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audio1.wav" ContentType="audio/x-wav"/>
  <Override PartName="/ppt/media/audio2.wav" ContentType="audio/x-wav"/>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708" r:id="rId4"/>
    <p:sldMasterId id="2147483728" r:id="rId5"/>
    <p:sldMasterId id="2147483776" r:id="rId6"/>
  </p:sldMasterIdLst>
  <p:notesMasterIdLst>
    <p:notesMasterId r:id="rId36"/>
  </p:notesMasterIdLst>
  <p:sldIdLst>
    <p:sldId id="267" r:id="rId7"/>
    <p:sldId id="260" r:id="rId8"/>
    <p:sldId id="256" r:id="rId9"/>
    <p:sldId id="259" r:id="rId10"/>
    <p:sldId id="263" r:id="rId11"/>
    <p:sldId id="262" r:id="rId12"/>
    <p:sldId id="261" r:id="rId13"/>
    <p:sldId id="258" r:id="rId14"/>
    <p:sldId id="257" r:id="rId15"/>
    <p:sldId id="290" r:id="rId16"/>
    <p:sldId id="353" r:id="rId17"/>
    <p:sldId id="291" r:id="rId18"/>
    <p:sldId id="292" r:id="rId19"/>
    <p:sldId id="280" r:id="rId20"/>
    <p:sldId id="297" r:id="rId21"/>
    <p:sldId id="354" r:id="rId22"/>
    <p:sldId id="355" r:id="rId23"/>
    <p:sldId id="356" r:id="rId24"/>
    <p:sldId id="359" r:id="rId25"/>
    <p:sldId id="301" r:id="rId26"/>
    <p:sldId id="299" r:id="rId27"/>
    <p:sldId id="306" r:id="rId28"/>
    <p:sldId id="351" r:id="rId29"/>
    <p:sldId id="352" r:id="rId30"/>
    <p:sldId id="288" r:id="rId31"/>
    <p:sldId id="358" r:id="rId32"/>
    <p:sldId id="357" r:id="rId33"/>
    <p:sldId id="277" r:id="rId34"/>
    <p:sldId id="350" r:id="rId35"/>
  </p:sldIdLst>
  <p:sldSz cx="12192000" cy="6858000"/>
  <p:notesSz cx="6858000" cy="9144000"/>
  <p:embeddedFontLst>
    <p:embeddedFont>
      <p:font typeface="Lilita One" charset="0"/>
      <p:regular r:id="rId37"/>
    </p:embeddedFont>
    <p:embeddedFont>
      <p:font typeface="Cambria" pitchFamily="18" charset="0"/>
      <p:regular r:id="rId38"/>
      <p:bold r:id="rId39"/>
      <p:italic r:id="rId40"/>
      <p:boldItalic r:id="rId41"/>
    </p:embeddedFont>
    <p:embeddedFont>
      <p:font typeface="Nunito" charset="0"/>
      <p:regular r:id="rId42"/>
      <p:bold r:id="rId43"/>
      <p:italic r:id="rId44"/>
      <p:boldItalic r:id="rId45"/>
    </p:embeddedFont>
    <p:embeddedFont>
      <p:font typeface="Calibri" pitchFamily="34" charset="0"/>
      <p:regular r:id="rId46"/>
      <p:bold r:id="rId47"/>
      <p:italic r:id="rId48"/>
      <p:boldItalic r:id="rId49"/>
    </p:embeddedFont>
    <p:embeddedFont>
      <p:font typeface="Tahoma" pitchFamily="34" charset="0"/>
      <p:regular r:id="rId50"/>
      <p:bold r:id="rId51"/>
    </p:embeddedFont>
    <p:embeddedFont>
      <p:font typeface="Calibri Light" pitchFamily="34" charset="0"/>
      <p:regular r:id="rId52"/>
      <p:italic r:id="rId53"/>
    </p:embeddedFont>
    <p:embeddedFont>
      <p:font typeface="Poppins" charset="0"/>
      <p:regular r:id="rId54"/>
      <p:bold r:id="rId55"/>
      <p:italic r:id="rId56"/>
      <p:boldItalic r:id="rId5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89BE"/>
    <a:srgbClr val="597AB4"/>
    <a:srgbClr val="00FFCC"/>
    <a:srgbClr val="5858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9" d="100"/>
          <a:sy n="79" d="100"/>
        </p:scale>
        <p:origin x="-38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2.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016698-228D-40EC-BA86-58AFBBE4BCE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AEA822D-EF86-4A0C-8E28-32C2909FBFF2}">
      <dgm:prSet phldrT="[Text]"/>
      <dgm:spPr/>
      <dgm:t>
        <a:bodyPr/>
        <a:lstStyle/>
        <a:p>
          <a:r>
            <a:rPr lang="en-US" dirty="0"/>
            <a:t>Social media addiction</a:t>
          </a:r>
        </a:p>
      </dgm:t>
    </dgm:pt>
    <dgm:pt modelId="{BF91F604-3859-4DE5-80EC-7A9986EF3F7D}" type="parTrans" cxnId="{1F234106-6CFA-4C4E-9D14-2B7D542E045C}">
      <dgm:prSet/>
      <dgm:spPr/>
      <dgm:t>
        <a:bodyPr/>
        <a:lstStyle/>
        <a:p>
          <a:endParaRPr lang="en-US"/>
        </a:p>
      </dgm:t>
    </dgm:pt>
    <dgm:pt modelId="{B013C59E-3065-4BFC-84D2-60DBAA39A572}" type="sibTrans" cxnId="{1F234106-6CFA-4C4E-9D14-2B7D542E045C}">
      <dgm:prSet/>
      <dgm:spPr/>
      <dgm:t>
        <a:bodyPr/>
        <a:lstStyle/>
        <a:p>
          <a:endParaRPr lang="en-US"/>
        </a:p>
      </dgm:t>
    </dgm:pt>
    <dgm:pt modelId="{7A787001-FAB1-49FB-BB38-AFF02E7C0218}">
      <dgm:prSet phldrT="[Text]"/>
      <dgm:spPr/>
      <dgm:t>
        <a:bodyPr/>
        <a:lstStyle/>
        <a:p>
          <a:r>
            <a:rPr lang="en-US" dirty="0"/>
            <a:t>Causes</a:t>
          </a:r>
        </a:p>
      </dgm:t>
    </dgm:pt>
    <dgm:pt modelId="{21FB1AD6-035D-419A-97B8-5FC9E710929E}" type="parTrans" cxnId="{0A331597-9092-4EA4-88FA-41ED4C0325A3}">
      <dgm:prSet/>
      <dgm:spPr/>
      <dgm:t>
        <a:bodyPr/>
        <a:lstStyle/>
        <a:p>
          <a:endParaRPr lang="en-US"/>
        </a:p>
      </dgm:t>
    </dgm:pt>
    <dgm:pt modelId="{27BED3E5-4EC7-4CE0-9E0F-9BB729B9F740}" type="sibTrans" cxnId="{0A331597-9092-4EA4-88FA-41ED4C0325A3}">
      <dgm:prSet/>
      <dgm:spPr/>
      <dgm:t>
        <a:bodyPr/>
        <a:lstStyle/>
        <a:p>
          <a:endParaRPr lang="en-US"/>
        </a:p>
      </dgm:t>
    </dgm:pt>
    <dgm:pt modelId="{75E6BD74-AC3D-47A6-BA5C-9A8B97FC4E21}">
      <dgm:prSet phldrT="[Text]"/>
      <dgm:spPr/>
      <dgm:t>
        <a:bodyPr/>
        <a:lstStyle/>
        <a:p>
          <a:r>
            <a:rPr lang="en-US" dirty="0"/>
            <a:t>Social media app</a:t>
          </a:r>
        </a:p>
      </dgm:t>
    </dgm:pt>
    <dgm:pt modelId="{B2AA6CF6-FACE-4D8E-8914-CF93C38E0646}" type="parTrans" cxnId="{B6E12B2D-11CD-4C77-B113-955EEABA3B28}">
      <dgm:prSet/>
      <dgm:spPr/>
      <dgm:t>
        <a:bodyPr/>
        <a:lstStyle/>
        <a:p>
          <a:endParaRPr lang="en-US"/>
        </a:p>
      </dgm:t>
    </dgm:pt>
    <dgm:pt modelId="{301B33F0-1C46-47BE-934E-628B0E4E3AD7}" type="sibTrans" cxnId="{B6E12B2D-11CD-4C77-B113-955EEABA3B28}">
      <dgm:prSet/>
      <dgm:spPr/>
      <dgm:t>
        <a:bodyPr/>
        <a:lstStyle/>
        <a:p>
          <a:endParaRPr lang="en-US"/>
        </a:p>
      </dgm:t>
    </dgm:pt>
    <dgm:pt modelId="{5FC84A41-D212-49A1-B4D2-CAB9280087D8}">
      <dgm:prSet phldrT="[Text]"/>
      <dgm:spPr/>
      <dgm:t>
        <a:bodyPr/>
        <a:lstStyle/>
        <a:p>
          <a:r>
            <a:rPr lang="en-US" dirty="0"/>
            <a:t>Need to create “online life”</a:t>
          </a:r>
        </a:p>
      </dgm:t>
    </dgm:pt>
    <dgm:pt modelId="{CAF2C62B-ABBF-4683-9D9F-139EEE27488D}" type="parTrans" cxnId="{A1380FF8-192D-404A-A20C-7C33203C0FB9}">
      <dgm:prSet/>
      <dgm:spPr/>
      <dgm:t>
        <a:bodyPr/>
        <a:lstStyle/>
        <a:p>
          <a:endParaRPr lang="en-US"/>
        </a:p>
      </dgm:t>
    </dgm:pt>
    <dgm:pt modelId="{C02C033F-1610-4EA6-86FF-6AACE10893BE}" type="sibTrans" cxnId="{A1380FF8-192D-404A-A20C-7C33203C0FB9}">
      <dgm:prSet/>
      <dgm:spPr/>
      <dgm:t>
        <a:bodyPr/>
        <a:lstStyle/>
        <a:p>
          <a:endParaRPr lang="en-US"/>
        </a:p>
      </dgm:t>
    </dgm:pt>
    <dgm:pt modelId="{1E78C9B1-8193-4315-91DE-E12B6944374E}">
      <dgm:prSet phldrT="[Text]"/>
      <dgm:spPr/>
      <dgm:t>
        <a:bodyPr/>
        <a:lstStyle/>
        <a:p>
          <a:r>
            <a:rPr lang="en-US" dirty="0"/>
            <a:t>Effects</a:t>
          </a:r>
        </a:p>
      </dgm:t>
    </dgm:pt>
    <dgm:pt modelId="{C3404DAD-66B4-4038-A286-E2CD7AB96C4C}" type="parTrans" cxnId="{A7CD2956-F1A4-47FB-B0DC-7E08729557D4}">
      <dgm:prSet/>
      <dgm:spPr/>
      <dgm:t>
        <a:bodyPr/>
        <a:lstStyle/>
        <a:p>
          <a:endParaRPr lang="en-US"/>
        </a:p>
      </dgm:t>
    </dgm:pt>
    <dgm:pt modelId="{79DF40CD-E89E-478F-AB7C-7FCB966CD964}" type="sibTrans" cxnId="{A7CD2956-F1A4-47FB-B0DC-7E08729557D4}">
      <dgm:prSet/>
      <dgm:spPr/>
      <dgm:t>
        <a:bodyPr/>
        <a:lstStyle/>
        <a:p>
          <a:endParaRPr lang="en-US"/>
        </a:p>
      </dgm:t>
    </dgm:pt>
    <dgm:pt modelId="{05F419B4-F10E-4E6E-859B-F7AE65B40C56}">
      <dgm:prSet phldrT="[Text]"/>
      <dgm:spPr/>
      <dgm:t>
        <a:bodyPr/>
        <a:lstStyle/>
        <a:p>
          <a:r>
            <a:rPr lang="en-US" dirty="0"/>
            <a:t>Low self-esteem</a:t>
          </a:r>
        </a:p>
      </dgm:t>
    </dgm:pt>
    <dgm:pt modelId="{D11A82A5-C5F7-4750-AC11-4A9618F88CA3}" type="parTrans" cxnId="{07D88DDE-110C-45AF-A454-024BD382BF7F}">
      <dgm:prSet/>
      <dgm:spPr/>
      <dgm:t>
        <a:bodyPr/>
        <a:lstStyle/>
        <a:p>
          <a:endParaRPr lang="en-US"/>
        </a:p>
      </dgm:t>
    </dgm:pt>
    <dgm:pt modelId="{D8926EE9-F5A8-4251-928C-5F9EE3547BEC}" type="sibTrans" cxnId="{07D88DDE-110C-45AF-A454-024BD382BF7F}">
      <dgm:prSet/>
      <dgm:spPr/>
      <dgm:t>
        <a:bodyPr/>
        <a:lstStyle/>
        <a:p>
          <a:endParaRPr lang="en-US"/>
        </a:p>
      </dgm:t>
    </dgm:pt>
    <dgm:pt modelId="{17C8F630-656E-4795-81AF-9D51EE084650}">
      <dgm:prSet phldrT="[Text]"/>
      <dgm:spPr/>
      <dgm:t>
        <a:bodyPr/>
        <a:lstStyle/>
        <a:p>
          <a:r>
            <a:rPr lang="en-US" dirty="0"/>
            <a:t>Damage people’s “offline life”</a:t>
          </a:r>
        </a:p>
      </dgm:t>
    </dgm:pt>
    <dgm:pt modelId="{64D20863-3C13-4D9C-8998-ED61D2E5F75B}" type="parTrans" cxnId="{3E3CD64F-8B4F-43E8-91E1-DD19D614C29F}">
      <dgm:prSet/>
      <dgm:spPr/>
      <dgm:t>
        <a:bodyPr/>
        <a:lstStyle/>
        <a:p>
          <a:endParaRPr lang="en-US"/>
        </a:p>
      </dgm:t>
    </dgm:pt>
    <dgm:pt modelId="{2590CE1C-F821-44A2-979B-D585B0A94B30}" type="sibTrans" cxnId="{3E3CD64F-8B4F-43E8-91E1-DD19D614C29F}">
      <dgm:prSet/>
      <dgm:spPr/>
      <dgm:t>
        <a:bodyPr/>
        <a:lstStyle/>
        <a:p>
          <a:endParaRPr lang="en-US"/>
        </a:p>
      </dgm:t>
    </dgm:pt>
    <dgm:pt modelId="{E943BC47-BECB-4EBE-B858-820C295FBF35}" type="pres">
      <dgm:prSet presAssocID="{C6016698-228D-40EC-BA86-58AFBBE4BCED}" presName="hierChild1" presStyleCnt="0">
        <dgm:presLayoutVars>
          <dgm:chPref val="1"/>
          <dgm:dir/>
          <dgm:animOne val="branch"/>
          <dgm:animLvl val="lvl"/>
          <dgm:resizeHandles/>
        </dgm:presLayoutVars>
      </dgm:prSet>
      <dgm:spPr/>
      <dgm:t>
        <a:bodyPr/>
        <a:lstStyle/>
        <a:p>
          <a:endParaRPr lang="en-US"/>
        </a:p>
      </dgm:t>
    </dgm:pt>
    <dgm:pt modelId="{590D9605-4273-42E1-95D9-872FD9E273EF}" type="pres">
      <dgm:prSet presAssocID="{AAEA822D-EF86-4A0C-8E28-32C2909FBFF2}" presName="hierRoot1" presStyleCnt="0"/>
      <dgm:spPr/>
    </dgm:pt>
    <dgm:pt modelId="{DB2F2DC0-3379-478A-8724-E0A54F77F7A0}" type="pres">
      <dgm:prSet presAssocID="{AAEA822D-EF86-4A0C-8E28-32C2909FBFF2}" presName="composite" presStyleCnt="0"/>
      <dgm:spPr/>
    </dgm:pt>
    <dgm:pt modelId="{B81A5E20-A02F-4BF9-917D-05A3C501E7E0}" type="pres">
      <dgm:prSet presAssocID="{AAEA822D-EF86-4A0C-8E28-32C2909FBFF2}" presName="background" presStyleLbl="node0" presStyleIdx="0" presStyleCnt="1"/>
      <dgm:spPr/>
    </dgm:pt>
    <dgm:pt modelId="{8B706E7B-6273-437C-985E-08D1082D7579}" type="pres">
      <dgm:prSet presAssocID="{AAEA822D-EF86-4A0C-8E28-32C2909FBFF2}" presName="text" presStyleLbl="fgAcc0" presStyleIdx="0" presStyleCnt="1">
        <dgm:presLayoutVars>
          <dgm:chPref val="3"/>
        </dgm:presLayoutVars>
      </dgm:prSet>
      <dgm:spPr/>
      <dgm:t>
        <a:bodyPr/>
        <a:lstStyle/>
        <a:p>
          <a:endParaRPr lang="en-US"/>
        </a:p>
      </dgm:t>
    </dgm:pt>
    <dgm:pt modelId="{1139E11C-5C3A-48A0-9E8E-1BBA0156D578}" type="pres">
      <dgm:prSet presAssocID="{AAEA822D-EF86-4A0C-8E28-32C2909FBFF2}" presName="hierChild2" presStyleCnt="0"/>
      <dgm:spPr/>
    </dgm:pt>
    <dgm:pt modelId="{2A79D1E5-6385-4941-84A8-F7DD408E94BF}" type="pres">
      <dgm:prSet presAssocID="{21FB1AD6-035D-419A-97B8-5FC9E710929E}" presName="Name10" presStyleLbl="parChTrans1D2" presStyleIdx="0" presStyleCnt="2"/>
      <dgm:spPr/>
      <dgm:t>
        <a:bodyPr/>
        <a:lstStyle/>
        <a:p>
          <a:endParaRPr lang="en-US"/>
        </a:p>
      </dgm:t>
    </dgm:pt>
    <dgm:pt modelId="{609B31FA-DB0A-448F-85F3-C88E1B490D5C}" type="pres">
      <dgm:prSet presAssocID="{7A787001-FAB1-49FB-BB38-AFF02E7C0218}" presName="hierRoot2" presStyleCnt="0"/>
      <dgm:spPr/>
    </dgm:pt>
    <dgm:pt modelId="{E2A5EFE9-7F9D-41FB-97AC-11903528C946}" type="pres">
      <dgm:prSet presAssocID="{7A787001-FAB1-49FB-BB38-AFF02E7C0218}" presName="composite2" presStyleCnt="0"/>
      <dgm:spPr/>
    </dgm:pt>
    <dgm:pt modelId="{6BD26F2E-D8F7-4262-9FD2-F44B62F9B7A3}" type="pres">
      <dgm:prSet presAssocID="{7A787001-FAB1-49FB-BB38-AFF02E7C0218}" presName="background2" presStyleLbl="node2" presStyleIdx="0" presStyleCnt="2"/>
      <dgm:spPr/>
    </dgm:pt>
    <dgm:pt modelId="{9A9EAB36-5214-46AE-9F94-98FD083656E4}" type="pres">
      <dgm:prSet presAssocID="{7A787001-FAB1-49FB-BB38-AFF02E7C0218}" presName="text2" presStyleLbl="fgAcc2" presStyleIdx="0" presStyleCnt="2">
        <dgm:presLayoutVars>
          <dgm:chPref val="3"/>
        </dgm:presLayoutVars>
      </dgm:prSet>
      <dgm:spPr/>
      <dgm:t>
        <a:bodyPr/>
        <a:lstStyle/>
        <a:p>
          <a:endParaRPr lang="en-US"/>
        </a:p>
      </dgm:t>
    </dgm:pt>
    <dgm:pt modelId="{6F17E608-1053-476B-AF7C-EF6405666242}" type="pres">
      <dgm:prSet presAssocID="{7A787001-FAB1-49FB-BB38-AFF02E7C0218}" presName="hierChild3" presStyleCnt="0"/>
      <dgm:spPr/>
    </dgm:pt>
    <dgm:pt modelId="{81451D2C-24B4-40D5-8770-A3618847D97A}" type="pres">
      <dgm:prSet presAssocID="{B2AA6CF6-FACE-4D8E-8914-CF93C38E0646}" presName="Name17" presStyleLbl="parChTrans1D3" presStyleIdx="0" presStyleCnt="4"/>
      <dgm:spPr/>
      <dgm:t>
        <a:bodyPr/>
        <a:lstStyle/>
        <a:p>
          <a:endParaRPr lang="en-US"/>
        </a:p>
      </dgm:t>
    </dgm:pt>
    <dgm:pt modelId="{84D4495E-2EC7-4F19-81CA-2452B72281CC}" type="pres">
      <dgm:prSet presAssocID="{75E6BD74-AC3D-47A6-BA5C-9A8B97FC4E21}" presName="hierRoot3" presStyleCnt="0"/>
      <dgm:spPr/>
    </dgm:pt>
    <dgm:pt modelId="{4D88F094-B6B4-4145-8CFC-2AEABBDCCAFB}" type="pres">
      <dgm:prSet presAssocID="{75E6BD74-AC3D-47A6-BA5C-9A8B97FC4E21}" presName="composite3" presStyleCnt="0"/>
      <dgm:spPr/>
    </dgm:pt>
    <dgm:pt modelId="{DC8C051F-54CA-4D44-A599-B24DCA96E9C3}" type="pres">
      <dgm:prSet presAssocID="{75E6BD74-AC3D-47A6-BA5C-9A8B97FC4E21}" presName="background3" presStyleLbl="node3" presStyleIdx="0" presStyleCnt="4"/>
      <dgm:spPr/>
    </dgm:pt>
    <dgm:pt modelId="{84BA1212-329B-4BB7-90D5-7C2084BF70CD}" type="pres">
      <dgm:prSet presAssocID="{75E6BD74-AC3D-47A6-BA5C-9A8B97FC4E21}" presName="text3" presStyleLbl="fgAcc3" presStyleIdx="0" presStyleCnt="4">
        <dgm:presLayoutVars>
          <dgm:chPref val="3"/>
        </dgm:presLayoutVars>
      </dgm:prSet>
      <dgm:spPr/>
      <dgm:t>
        <a:bodyPr/>
        <a:lstStyle/>
        <a:p>
          <a:endParaRPr lang="en-US"/>
        </a:p>
      </dgm:t>
    </dgm:pt>
    <dgm:pt modelId="{61E644DF-35F8-44B8-A6B3-98B842A16E8C}" type="pres">
      <dgm:prSet presAssocID="{75E6BD74-AC3D-47A6-BA5C-9A8B97FC4E21}" presName="hierChild4" presStyleCnt="0"/>
      <dgm:spPr/>
    </dgm:pt>
    <dgm:pt modelId="{E0B44B47-1B7E-47F3-979E-434BCFA3A790}" type="pres">
      <dgm:prSet presAssocID="{CAF2C62B-ABBF-4683-9D9F-139EEE27488D}" presName="Name17" presStyleLbl="parChTrans1D3" presStyleIdx="1" presStyleCnt="4"/>
      <dgm:spPr/>
      <dgm:t>
        <a:bodyPr/>
        <a:lstStyle/>
        <a:p>
          <a:endParaRPr lang="en-US"/>
        </a:p>
      </dgm:t>
    </dgm:pt>
    <dgm:pt modelId="{690BC1C6-D531-4C07-8A32-F591D9CC8351}" type="pres">
      <dgm:prSet presAssocID="{5FC84A41-D212-49A1-B4D2-CAB9280087D8}" presName="hierRoot3" presStyleCnt="0"/>
      <dgm:spPr/>
    </dgm:pt>
    <dgm:pt modelId="{5C1D7836-FC62-45DE-BBB0-21410CAFA5C5}" type="pres">
      <dgm:prSet presAssocID="{5FC84A41-D212-49A1-B4D2-CAB9280087D8}" presName="composite3" presStyleCnt="0"/>
      <dgm:spPr/>
    </dgm:pt>
    <dgm:pt modelId="{D271920B-94F6-4FCD-82CE-0B07CF728FC5}" type="pres">
      <dgm:prSet presAssocID="{5FC84A41-D212-49A1-B4D2-CAB9280087D8}" presName="background3" presStyleLbl="node3" presStyleIdx="1" presStyleCnt="4"/>
      <dgm:spPr/>
    </dgm:pt>
    <dgm:pt modelId="{EE1EE2DF-4CD3-4850-B410-3E3EF52CFD1D}" type="pres">
      <dgm:prSet presAssocID="{5FC84A41-D212-49A1-B4D2-CAB9280087D8}" presName="text3" presStyleLbl="fgAcc3" presStyleIdx="1" presStyleCnt="4">
        <dgm:presLayoutVars>
          <dgm:chPref val="3"/>
        </dgm:presLayoutVars>
      </dgm:prSet>
      <dgm:spPr/>
      <dgm:t>
        <a:bodyPr/>
        <a:lstStyle/>
        <a:p>
          <a:endParaRPr lang="en-US"/>
        </a:p>
      </dgm:t>
    </dgm:pt>
    <dgm:pt modelId="{5AE8DB58-1807-4C3A-A105-85ECDF1527D7}" type="pres">
      <dgm:prSet presAssocID="{5FC84A41-D212-49A1-B4D2-CAB9280087D8}" presName="hierChild4" presStyleCnt="0"/>
      <dgm:spPr/>
    </dgm:pt>
    <dgm:pt modelId="{54DD11D5-525F-499F-A225-2128AF18BCCD}" type="pres">
      <dgm:prSet presAssocID="{C3404DAD-66B4-4038-A286-E2CD7AB96C4C}" presName="Name10" presStyleLbl="parChTrans1D2" presStyleIdx="1" presStyleCnt="2"/>
      <dgm:spPr/>
      <dgm:t>
        <a:bodyPr/>
        <a:lstStyle/>
        <a:p>
          <a:endParaRPr lang="en-US"/>
        </a:p>
      </dgm:t>
    </dgm:pt>
    <dgm:pt modelId="{C3724BD1-8EAA-42DE-AAED-C77BA9AD0F0E}" type="pres">
      <dgm:prSet presAssocID="{1E78C9B1-8193-4315-91DE-E12B6944374E}" presName="hierRoot2" presStyleCnt="0"/>
      <dgm:spPr/>
    </dgm:pt>
    <dgm:pt modelId="{3EE96A9F-3C22-4D04-8083-C87815E73A28}" type="pres">
      <dgm:prSet presAssocID="{1E78C9B1-8193-4315-91DE-E12B6944374E}" presName="composite2" presStyleCnt="0"/>
      <dgm:spPr/>
    </dgm:pt>
    <dgm:pt modelId="{E1EEBB91-8C2F-4268-9A1F-0BEF6D943282}" type="pres">
      <dgm:prSet presAssocID="{1E78C9B1-8193-4315-91DE-E12B6944374E}" presName="background2" presStyleLbl="node2" presStyleIdx="1" presStyleCnt="2"/>
      <dgm:spPr/>
    </dgm:pt>
    <dgm:pt modelId="{382F48F1-35CC-40B9-9031-9D662A56436B}" type="pres">
      <dgm:prSet presAssocID="{1E78C9B1-8193-4315-91DE-E12B6944374E}" presName="text2" presStyleLbl="fgAcc2" presStyleIdx="1" presStyleCnt="2">
        <dgm:presLayoutVars>
          <dgm:chPref val="3"/>
        </dgm:presLayoutVars>
      </dgm:prSet>
      <dgm:spPr/>
      <dgm:t>
        <a:bodyPr/>
        <a:lstStyle/>
        <a:p>
          <a:endParaRPr lang="en-US"/>
        </a:p>
      </dgm:t>
    </dgm:pt>
    <dgm:pt modelId="{317F071C-6AC5-43E9-B26A-90C4ADEAB100}" type="pres">
      <dgm:prSet presAssocID="{1E78C9B1-8193-4315-91DE-E12B6944374E}" presName="hierChild3" presStyleCnt="0"/>
      <dgm:spPr/>
    </dgm:pt>
    <dgm:pt modelId="{137A88F6-48DC-4F1A-A930-FC98EAEF930E}" type="pres">
      <dgm:prSet presAssocID="{D11A82A5-C5F7-4750-AC11-4A9618F88CA3}" presName="Name17" presStyleLbl="parChTrans1D3" presStyleIdx="2" presStyleCnt="4"/>
      <dgm:spPr/>
      <dgm:t>
        <a:bodyPr/>
        <a:lstStyle/>
        <a:p>
          <a:endParaRPr lang="en-US"/>
        </a:p>
      </dgm:t>
    </dgm:pt>
    <dgm:pt modelId="{4C0A270C-0988-45DB-99DC-6D231C50F66D}" type="pres">
      <dgm:prSet presAssocID="{05F419B4-F10E-4E6E-859B-F7AE65B40C56}" presName="hierRoot3" presStyleCnt="0"/>
      <dgm:spPr/>
    </dgm:pt>
    <dgm:pt modelId="{A7257FFA-8C47-45EB-8316-85CA5AE4C15A}" type="pres">
      <dgm:prSet presAssocID="{05F419B4-F10E-4E6E-859B-F7AE65B40C56}" presName="composite3" presStyleCnt="0"/>
      <dgm:spPr/>
    </dgm:pt>
    <dgm:pt modelId="{540D55F0-5936-4ACE-875E-E79D0E8C8817}" type="pres">
      <dgm:prSet presAssocID="{05F419B4-F10E-4E6E-859B-F7AE65B40C56}" presName="background3" presStyleLbl="node3" presStyleIdx="2" presStyleCnt="4"/>
      <dgm:spPr/>
    </dgm:pt>
    <dgm:pt modelId="{389AB88B-0A80-4E66-B86A-119AA62335BF}" type="pres">
      <dgm:prSet presAssocID="{05F419B4-F10E-4E6E-859B-F7AE65B40C56}" presName="text3" presStyleLbl="fgAcc3" presStyleIdx="2" presStyleCnt="4">
        <dgm:presLayoutVars>
          <dgm:chPref val="3"/>
        </dgm:presLayoutVars>
      </dgm:prSet>
      <dgm:spPr/>
      <dgm:t>
        <a:bodyPr/>
        <a:lstStyle/>
        <a:p>
          <a:endParaRPr lang="en-US"/>
        </a:p>
      </dgm:t>
    </dgm:pt>
    <dgm:pt modelId="{FBDCE034-35A4-4B52-8296-753E28515F0B}" type="pres">
      <dgm:prSet presAssocID="{05F419B4-F10E-4E6E-859B-F7AE65B40C56}" presName="hierChild4" presStyleCnt="0"/>
      <dgm:spPr/>
    </dgm:pt>
    <dgm:pt modelId="{9D10EF72-93A6-4C39-8F66-38C6B3792036}" type="pres">
      <dgm:prSet presAssocID="{64D20863-3C13-4D9C-8998-ED61D2E5F75B}" presName="Name17" presStyleLbl="parChTrans1D3" presStyleIdx="3" presStyleCnt="4"/>
      <dgm:spPr/>
      <dgm:t>
        <a:bodyPr/>
        <a:lstStyle/>
        <a:p>
          <a:endParaRPr lang="en-US"/>
        </a:p>
      </dgm:t>
    </dgm:pt>
    <dgm:pt modelId="{654081C4-F47C-40BC-8DFB-4379D5DEF480}" type="pres">
      <dgm:prSet presAssocID="{17C8F630-656E-4795-81AF-9D51EE084650}" presName="hierRoot3" presStyleCnt="0"/>
      <dgm:spPr/>
    </dgm:pt>
    <dgm:pt modelId="{5C3B005F-C87E-4355-9E3F-83F91262D3E9}" type="pres">
      <dgm:prSet presAssocID="{17C8F630-656E-4795-81AF-9D51EE084650}" presName="composite3" presStyleCnt="0"/>
      <dgm:spPr/>
    </dgm:pt>
    <dgm:pt modelId="{17647AD6-4891-4906-9B1B-CB6CAC16AE22}" type="pres">
      <dgm:prSet presAssocID="{17C8F630-656E-4795-81AF-9D51EE084650}" presName="background3" presStyleLbl="node3" presStyleIdx="3" presStyleCnt="4"/>
      <dgm:spPr/>
    </dgm:pt>
    <dgm:pt modelId="{D7B73055-13B9-4AA5-8622-A2D4DFD7F968}" type="pres">
      <dgm:prSet presAssocID="{17C8F630-656E-4795-81AF-9D51EE084650}" presName="text3" presStyleLbl="fgAcc3" presStyleIdx="3" presStyleCnt="4">
        <dgm:presLayoutVars>
          <dgm:chPref val="3"/>
        </dgm:presLayoutVars>
      </dgm:prSet>
      <dgm:spPr/>
      <dgm:t>
        <a:bodyPr/>
        <a:lstStyle/>
        <a:p>
          <a:endParaRPr lang="en-US"/>
        </a:p>
      </dgm:t>
    </dgm:pt>
    <dgm:pt modelId="{2B67CF46-0582-4B15-A6D7-EE21B41E0E20}" type="pres">
      <dgm:prSet presAssocID="{17C8F630-656E-4795-81AF-9D51EE084650}" presName="hierChild4" presStyleCnt="0"/>
      <dgm:spPr/>
    </dgm:pt>
  </dgm:ptLst>
  <dgm:cxnLst>
    <dgm:cxn modelId="{A7CD2956-F1A4-47FB-B0DC-7E08729557D4}" srcId="{AAEA822D-EF86-4A0C-8E28-32C2909FBFF2}" destId="{1E78C9B1-8193-4315-91DE-E12B6944374E}" srcOrd="1" destOrd="0" parTransId="{C3404DAD-66B4-4038-A286-E2CD7AB96C4C}" sibTransId="{79DF40CD-E89E-478F-AB7C-7FCB966CD964}"/>
    <dgm:cxn modelId="{0A331597-9092-4EA4-88FA-41ED4C0325A3}" srcId="{AAEA822D-EF86-4A0C-8E28-32C2909FBFF2}" destId="{7A787001-FAB1-49FB-BB38-AFF02E7C0218}" srcOrd="0" destOrd="0" parTransId="{21FB1AD6-035D-419A-97B8-5FC9E710929E}" sibTransId="{27BED3E5-4EC7-4CE0-9E0F-9BB729B9F740}"/>
    <dgm:cxn modelId="{DC6ACCB0-FF49-4D92-803C-B3FC07CD944E}" type="presOf" srcId="{C6016698-228D-40EC-BA86-58AFBBE4BCED}" destId="{E943BC47-BECB-4EBE-B858-820C295FBF35}" srcOrd="0" destOrd="0" presId="urn:microsoft.com/office/officeart/2005/8/layout/hierarchy1"/>
    <dgm:cxn modelId="{1F234106-6CFA-4C4E-9D14-2B7D542E045C}" srcId="{C6016698-228D-40EC-BA86-58AFBBE4BCED}" destId="{AAEA822D-EF86-4A0C-8E28-32C2909FBFF2}" srcOrd="0" destOrd="0" parTransId="{BF91F604-3859-4DE5-80EC-7A9986EF3F7D}" sibTransId="{B013C59E-3065-4BFC-84D2-60DBAA39A572}"/>
    <dgm:cxn modelId="{8D3BD8C4-4560-4480-AB61-ACAD53405612}" type="presOf" srcId="{CAF2C62B-ABBF-4683-9D9F-139EEE27488D}" destId="{E0B44B47-1B7E-47F3-979E-434BCFA3A790}" srcOrd="0" destOrd="0" presId="urn:microsoft.com/office/officeart/2005/8/layout/hierarchy1"/>
    <dgm:cxn modelId="{887EF331-C0C3-49B7-9A45-6C14A92BF798}" type="presOf" srcId="{64D20863-3C13-4D9C-8998-ED61D2E5F75B}" destId="{9D10EF72-93A6-4C39-8F66-38C6B3792036}" srcOrd="0" destOrd="0" presId="urn:microsoft.com/office/officeart/2005/8/layout/hierarchy1"/>
    <dgm:cxn modelId="{5DC6D46F-03C6-49D1-A186-01C23814B42C}" type="presOf" srcId="{1E78C9B1-8193-4315-91DE-E12B6944374E}" destId="{382F48F1-35CC-40B9-9031-9D662A56436B}" srcOrd="0" destOrd="0" presId="urn:microsoft.com/office/officeart/2005/8/layout/hierarchy1"/>
    <dgm:cxn modelId="{08473DCA-95BE-48B4-A2EE-56F4A6A8EBB3}" type="presOf" srcId="{C3404DAD-66B4-4038-A286-E2CD7AB96C4C}" destId="{54DD11D5-525F-499F-A225-2128AF18BCCD}" srcOrd="0" destOrd="0" presId="urn:microsoft.com/office/officeart/2005/8/layout/hierarchy1"/>
    <dgm:cxn modelId="{07D88DDE-110C-45AF-A454-024BD382BF7F}" srcId="{1E78C9B1-8193-4315-91DE-E12B6944374E}" destId="{05F419B4-F10E-4E6E-859B-F7AE65B40C56}" srcOrd="0" destOrd="0" parTransId="{D11A82A5-C5F7-4750-AC11-4A9618F88CA3}" sibTransId="{D8926EE9-F5A8-4251-928C-5F9EE3547BEC}"/>
    <dgm:cxn modelId="{A1380FF8-192D-404A-A20C-7C33203C0FB9}" srcId="{7A787001-FAB1-49FB-BB38-AFF02E7C0218}" destId="{5FC84A41-D212-49A1-B4D2-CAB9280087D8}" srcOrd="1" destOrd="0" parTransId="{CAF2C62B-ABBF-4683-9D9F-139EEE27488D}" sibTransId="{C02C033F-1610-4EA6-86FF-6AACE10893BE}"/>
    <dgm:cxn modelId="{443A7C1B-40D6-4914-85E1-E732CFEB9529}" type="presOf" srcId="{75E6BD74-AC3D-47A6-BA5C-9A8B97FC4E21}" destId="{84BA1212-329B-4BB7-90D5-7C2084BF70CD}" srcOrd="0" destOrd="0" presId="urn:microsoft.com/office/officeart/2005/8/layout/hierarchy1"/>
    <dgm:cxn modelId="{F0371CE2-F23C-4436-AFF8-CE56BE32C83D}" type="presOf" srcId="{AAEA822D-EF86-4A0C-8E28-32C2909FBFF2}" destId="{8B706E7B-6273-437C-985E-08D1082D7579}" srcOrd="0" destOrd="0" presId="urn:microsoft.com/office/officeart/2005/8/layout/hierarchy1"/>
    <dgm:cxn modelId="{026D54F3-000C-4A25-9B61-A69ECD8C14A7}" type="presOf" srcId="{21FB1AD6-035D-419A-97B8-5FC9E710929E}" destId="{2A79D1E5-6385-4941-84A8-F7DD408E94BF}" srcOrd="0" destOrd="0" presId="urn:microsoft.com/office/officeart/2005/8/layout/hierarchy1"/>
    <dgm:cxn modelId="{AA0EB0FC-3BAF-487F-A388-83BB188B7F7D}" type="presOf" srcId="{05F419B4-F10E-4E6E-859B-F7AE65B40C56}" destId="{389AB88B-0A80-4E66-B86A-119AA62335BF}" srcOrd="0" destOrd="0" presId="urn:microsoft.com/office/officeart/2005/8/layout/hierarchy1"/>
    <dgm:cxn modelId="{0DF5189E-E821-4EDF-A324-19DDB35B06E9}" type="presOf" srcId="{D11A82A5-C5F7-4750-AC11-4A9618F88CA3}" destId="{137A88F6-48DC-4F1A-A930-FC98EAEF930E}" srcOrd="0" destOrd="0" presId="urn:microsoft.com/office/officeart/2005/8/layout/hierarchy1"/>
    <dgm:cxn modelId="{F7488AA9-11DF-469C-89EE-4FF8716ED412}" type="presOf" srcId="{5FC84A41-D212-49A1-B4D2-CAB9280087D8}" destId="{EE1EE2DF-4CD3-4850-B410-3E3EF52CFD1D}" srcOrd="0" destOrd="0" presId="urn:microsoft.com/office/officeart/2005/8/layout/hierarchy1"/>
    <dgm:cxn modelId="{6BFF9B7A-41F5-4856-8268-E904FFF00097}" type="presOf" srcId="{17C8F630-656E-4795-81AF-9D51EE084650}" destId="{D7B73055-13B9-4AA5-8622-A2D4DFD7F968}" srcOrd="0" destOrd="0" presId="urn:microsoft.com/office/officeart/2005/8/layout/hierarchy1"/>
    <dgm:cxn modelId="{C3A9C009-51BB-4E6F-8D73-E2A3DF0FB1F7}" type="presOf" srcId="{B2AA6CF6-FACE-4D8E-8914-CF93C38E0646}" destId="{81451D2C-24B4-40D5-8770-A3618847D97A}" srcOrd="0" destOrd="0" presId="urn:microsoft.com/office/officeart/2005/8/layout/hierarchy1"/>
    <dgm:cxn modelId="{B6E12B2D-11CD-4C77-B113-955EEABA3B28}" srcId="{7A787001-FAB1-49FB-BB38-AFF02E7C0218}" destId="{75E6BD74-AC3D-47A6-BA5C-9A8B97FC4E21}" srcOrd="0" destOrd="0" parTransId="{B2AA6CF6-FACE-4D8E-8914-CF93C38E0646}" sibTransId="{301B33F0-1C46-47BE-934E-628B0E4E3AD7}"/>
    <dgm:cxn modelId="{3E3CD64F-8B4F-43E8-91E1-DD19D614C29F}" srcId="{1E78C9B1-8193-4315-91DE-E12B6944374E}" destId="{17C8F630-656E-4795-81AF-9D51EE084650}" srcOrd="1" destOrd="0" parTransId="{64D20863-3C13-4D9C-8998-ED61D2E5F75B}" sibTransId="{2590CE1C-F821-44A2-979B-D585B0A94B30}"/>
    <dgm:cxn modelId="{115C4183-A080-4281-913C-E06B6DFF3B60}" type="presOf" srcId="{7A787001-FAB1-49FB-BB38-AFF02E7C0218}" destId="{9A9EAB36-5214-46AE-9F94-98FD083656E4}" srcOrd="0" destOrd="0" presId="urn:microsoft.com/office/officeart/2005/8/layout/hierarchy1"/>
    <dgm:cxn modelId="{DF845B3A-BA60-4795-B6DC-4BFE65F9C761}" type="presParOf" srcId="{E943BC47-BECB-4EBE-B858-820C295FBF35}" destId="{590D9605-4273-42E1-95D9-872FD9E273EF}" srcOrd="0" destOrd="0" presId="urn:microsoft.com/office/officeart/2005/8/layout/hierarchy1"/>
    <dgm:cxn modelId="{DDCC5EBB-F861-4040-B8DD-46C079D8A212}" type="presParOf" srcId="{590D9605-4273-42E1-95D9-872FD9E273EF}" destId="{DB2F2DC0-3379-478A-8724-E0A54F77F7A0}" srcOrd="0" destOrd="0" presId="urn:microsoft.com/office/officeart/2005/8/layout/hierarchy1"/>
    <dgm:cxn modelId="{2D61F9FE-1D12-44F8-97E0-AEB2BBD50CE0}" type="presParOf" srcId="{DB2F2DC0-3379-478A-8724-E0A54F77F7A0}" destId="{B81A5E20-A02F-4BF9-917D-05A3C501E7E0}" srcOrd="0" destOrd="0" presId="urn:microsoft.com/office/officeart/2005/8/layout/hierarchy1"/>
    <dgm:cxn modelId="{E00829FC-AEF7-4CD5-B8DA-DC7E8ED544F7}" type="presParOf" srcId="{DB2F2DC0-3379-478A-8724-E0A54F77F7A0}" destId="{8B706E7B-6273-437C-985E-08D1082D7579}" srcOrd="1" destOrd="0" presId="urn:microsoft.com/office/officeart/2005/8/layout/hierarchy1"/>
    <dgm:cxn modelId="{D01ADE98-813A-4BC1-BE77-3BC235188C96}" type="presParOf" srcId="{590D9605-4273-42E1-95D9-872FD9E273EF}" destId="{1139E11C-5C3A-48A0-9E8E-1BBA0156D578}" srcOrd="1" destOrd="0" presId="urn:microsoft.com/office/officeart/2005/8/layout/hierarchy1"/>
    <dgm:cxn modelId="{62970132-3E41-4D38-BDE3-A49B4758DFEB}" type="presParOf" srcId="{1139E11C-5C3A-48A0-9E8E-1BBA0156D578}" destId="{2A79D1E5-6385-4941-84A8-F7DD408E94BF}" srcOrd="0" destOrd="0" presId="urn:microsoft.com/office/officeart/2005/8/layout/hierarchy1"/>
    <dgm:cxn modelId="{62D6E1C0-F384-4C14-8B94-8636FBD6FEEB}" type="presParOf" srcId="{1139E11C-5C3A-48A0-9E8E-1BBA0156D578}" destId="{609B31FA-DB0A-448F-85F3-C88E1B490D5C}" srcOrd="1" destOrd="0" presId="urn:microsoft.com/office/officeart/2005/8/layout/hierarchy1"/>
    <dgm:cxn modelId="{CC78FA5B-0436-40EC-A5FC-26A8F1D9BBA1}" type="presParOf" srcId="{609B31FA-DB0A-448F-85F3-C88E1B490D5C}" destId="{E2A5EFE9-7F9D-41FB-97AC-11903528C946}" srcOrd="0" destOrd="0" presId="urn:microsoft.com/office/officeart/2005/8/layout/hierarchy1"/>
    <dgm:cxn modelId="{EE9D7232-92C8-4A66-BB01-BF0F37CFEFA7}" type="presParOf" srcId="{E2A5EFE9-7F9D-41FB-97AC-11903528C946}" destId="{6BD26F2E-D8F7-4262-9FD2-F44B62F9B7A3}" srcOrd="0" destOrd="0" presId="urn:microsoft.com/office/officeart/2005/8/layout/hierarchy1"/>
    <dgm:cxn modelId="{26B91F11-318E-4980-9131-9F576DD19023}" type="presParOf" srcId="{E2A5EFE9-7F9D-41FB-97AC-11903528C946}" destId="{9A9EAB36-5214-46AE-9F94-98FD083656E4}" srcOrd="1" destOrd="0" presId="urn:microsoft.com/office/officeart/2005/8/layout/hierarchy1"/>
    <dgm:cxn modelId="{9D54E5D4-1825-4B84-BDEA-330F2BF4EDA8}" type="presParOf" srcId="{609B31FA-DB0A-448F-85F3-C88E1B490D5C}" destId="{6F17E608-1053-476B-AF7C-EF6405666242}" srcOrd="1" destOrd="0" presId="urn:microsoft.com/office/officeart/2005/8/layout/hierarchy1"/>
    <dgm:cxn modelId="{3DB8EC13-F45C-4DF3-B3C6-BC383E1395BC}" type="presParOf" srcId="{6F17E608-1053-476B-AF7C-EF6405666242}" destId="{81451D2C-24B4-40D5-8770-A3618847D97A}" srcOrd="0" destOrd="0" presId="urn:microsoft.com/office/officeart/2005/8/layout/hierarchy1"/>
    <dgm:cxn modelId="{251BA046-C4A6-4E93-BF14-5A5B98D2E060}" type="presParOf" srcId="{6F17E608-1053-476B-AF7C-EF6405666242}" destId="{84D4495E-2EC7-4F19-81CA-2452B72281CC}" srcOrd="1" destOrd="0" presId="urn:microsoft.com/office/officeart/2005/8/layout/hierarchy1"/>
    <dgm:cxn modelId="{B4DF0EB4-D8F9-432D-BEB9-D4125C80FB72}" type="presParOf" srcId="{84D4495E-2EC7-4F19-81CA-2452B72281CC}" destId="{4D88F094-B6B4-4145-8CFC-2AEABBDCCAFB}" srcOrd="0" destOrd="0" presId="urn:microsoft.com/office/officeart/2005/8/layout/hierarchy1"/>
    <dgm:cxn modelId="{19D34803-5E67-4C63-B546-D4E0E21CEEA7}" type="presParOf" srcId="{4D88F094-B6B4-4145-8CFC-2AEABBDCCAFB}" destId="{DC8C051F-54CA-4D44-A599-B24DCA96E9C3}" srcOrd="0" destOrd="0" presId="urn:microsoft.com/office/officeart/2005/8/layout/hierarchy1"/>
    <dgm:cxn modelId="{D117AF4E-3E2A-42A0-879B-AF8393F4DC78}" type="presParOf" srcId="{4D88F094-B6B4-4145-8CFC-2AEABBDCCAFB}" destId="{84BA1212-329B-4BB7-90D5-7C2084BF70CD}" srcOrd="1" destOrd="0" presId="urn:microsoft.com/office/officeart/2005/8/layout/hierarchy1"/>
    <dgm:cxn modelId="{E1A43CDC-D816-4F1E-857F-85C4CE4E6F6D}" type="presParOf" srcId="{84D4495E-2EC7-4F19-81CA-2452B72281CC}" destId="{61E644DF-35F8-44B8-A6B3-98B842A16E8C}" srcOrd="1" destOrd="0" presId="urn:microsoft.com/office/officeart/2005/8/layout/hierarchy1"/>
    <dgm:cxn modelId="{0E081E3C-AD58-4F5F-845A-04C00A009547}" type="presParOf" srcId="{6F17E608-1053-476B-AF7C-EF6405666242}" destId="{E0B44B47-1B7E-47F3-979E-434BCFA3A790}" srcOrd="2" destOrd="0" presId="urn:microsoft.com/office/officeart/2005/8/layout/hierarchy1"/>
    <dgm:cxn modelId="{8296A489-1946-43B9-8F56-952EF2E22EA8}" type="presParOf" srcId="{6F17E608-1053-476B-AF7C-EF6405666242}" destId="{690BC1C6-D531-4C07-8A32-F591D9CC8351}" srcOrd="3" destOrd="0" presId="urn:microsoft.com/office/officeart/2005/8/layout/hierarchy1"/>
    <dgm:cxn modelId="{33EEF28D-A7A7-46CF-B560-61810F884CA5}" type="presParOf" srcId="{690BC1C6-D531-4C07-8A32-F591D9CC8351}" destId="{5C1D7836-FC62-45DE-BBB0-21410CAFA5C5}" srcOrd="0" destOrd="0" presId="urn:microsoft.com/office/officeart/2005/8/layout/hierarchy1"/>
    <dgm:cxn modelId="{DEFE01CB-213C-4568-98C2-0294A47AC16A}" type="presParOf" srcId="{5C1D7836-FC62-45DE-BBB0-21410CAFA5C5}" destId="{D271920B-94F6-4FCD-82CE-0B07CF728FC5}" srcOrd="0" destOrd="0" presId="urn:microsoft.com/office/officeart/2005/8/layout/hierarchy1"/>
    <dgm:cxn modelId="{96C92FF8-C9DF-4DF6-9C94-E893D5F6121B}" type="presParOf" srcId="{5C1D7836-FC62-45DE-BBB0-21410CAFA5C5}" destId="{EE1EE2DF-4CD3-4850-B410-3E3EF52CFD1D}" srcOrd="1" destOrd="0" presId="urn:microsoft.com/office/officeart/2005/8/layout/hierarchy1"/>
    <dgm:cxn modelId="{1EED9E9E-3880-4F30-9AFF-CBF664060B08}" type="presParOf" srcId="{690BC1C6-D531-4C07-8A32-F591D9CC8351}" destId="{5AE8DB58-1807-4C3A-A105-85ECDF1527D7}" srcOrd="1" destOrd="0" presId="urn:microsoft.com/office/officeart/2005/8/layout/hierarchy1"/>
    <dgm:cxn modelId="{E777DE10-7267-4264-9249-877494BC86C0}" type="presParOf" srcId="{1139E11C-5C3A-48A0-9E8E-1BBA0156D578}" destId="{54DD11D5-525F-499F-A225-2128AF18BCCD}" srcOrd="2" destOrd="0" presId="urn:microsoft.com/office/officeart/2005/8/layout/hierarchy1"/>
    <dgm:cxn modelId="{C9E1CC0A-E365-4694-849F-709F005E34D7}" type="presParOf" srcId="{1139E11C-5C3A-48A0-9E8E-1BBA0156D578}" destId="{C3724BD1-8EAA-42DE-AAED-C77BA9AD0F0E}" srcOrd="3" destOrd="0" presId="urn:microsoft.com/office/officeart/2005/8/layout/hierarchy1"/>
    <dgm:cxn modelId="{0C498A1B-1DD8-4E29-B6B3-6720092C3508}" type="presParOf" srcId="{C3724BD1-8EAA-42DE-AAED-C77BA9AD0F0E}" destId="{3EE96A9F-3C22-4D04-8083-C87815E73A28}" srcOrd="0" destOrd="0" presId="urn:microsoft.com/office/officeart/2005/8/layout/hierarchy1"/>
    <dgm:cxn modelId="{E7163B71-DBD4-4105-BD73-3EB9CA6E650A}" type="presParOf" srcId="{3EE96A9F-3C22-4D04-8083-C87815E73A28}" destId="{E1EEBB91-8C2F-4268-9A1F-0BEF6D943282}" srcOrd="0" destOrd="0" presId="urn:microsoft.com/office/officeart/2005/8/layout/hierarchy1"/>
    <dgm:cxn modelId="{BB541356-1AFE-4ED3-90F8-0A1B5F2D2FB9}" type="presParOf" srcId="{3EE96A9F-3C22-4D04-8083-C87815E73A28}" destId="{382F48F1-35CC-40B9-9031-9D662A56436B}" srcOrd="1" destOrd="0" presId="urn:microsoft.com/office/officeart/2005/8/layout/hierarchy1"/>
    <dgm:cxn modelId="{C594AEDF-1B83-4963-BC06-05E1A3D21776}" type="presParOf" srcId="{C3724BD1-8EAA-42DE-AAED-C77BA9AD0F0E}" destId="{317F071C-6AC5-43E9-B26A-90C4ADEAB100}" srcOrd="1" destOrd="0" presId="urn:microsoft.com/office/officeart/2005/8/layout/hierarchy1"/>
    <dgm:cxn modelId="{2F34678C-3422-44E2-A78A-FB5DEC5EBAE7}" type="presParOf" srcId="{317F071C-6AC5-43E9-B26A-90C4ADEAB100}" destId="{137A88F6-48DC-4F1A-A930-FC98EAEF930E}" srcOrd="0" destOrd="0" presId="urn:microsoft.com/office/officeart/2005/8/layout/hierarchy1"/>
    <dgm:cxn modelId="{16E2B2E4-A059-4CD7-B3AA-A1C9FBFD07C7}" type="presParOf" srcId="{317F071C-6AC5-43E9-B26A-90C4ADEAB100}" destId="{4C0A270C-0988-45DB-99DC-6D231C50F66D}" srcOrd="1" destOrd="0" presId="urn:microsoft.com/office/officeart/2005/8/layout/hierarchy1"/>
    <dgm:cxn modelId="{B0259378-D856-4C8B-9A42-33740B8C1D91}" type="presParOf" srcId="{4C0A270C-0988-45DB-99DC-6D231C50F66D}" destId="{A7257FFA-8C47-45EB-8316-85CA5AE4C15A}" srcOrd="0" destOrd="0" presId="urn:microsoft.com/office/officeart/2005/8/layout/hierarchy1"/>
    <dgm:cxn modelId="{2FCF40C6-0A28-4DA8-BB16-C28012237E62}" type="presParOf" srcId="{A7257FFA-8C47-45EB-8316-85CA5AE4C15A}" destId="{540D55F0-5936-4ACE-875E-E79D0E8C8817}" srcOrd="0" destOrd="0" presId="urn:microsoft.com/office/officeart/2005/8/layout/hierarchy1"/>
    <dgm:cxn modelId="{399A4849-05BE-48E9-AD45-51F108EA3521}" type="presParOf" srcId="{A7257FFA-8C47-45EB-8316-85CA5AE4C15A}" destId="{389AB88B-0A80-4E66-B86A-119AA62335BF}" srcOrd="1" destOrd="0" presId="urn:microsoft.com/office/officeart/2005/8/layout/hierarchy1"/>
    <dgm:cxn modelId="{2A6AC5FF-FA9A-4FA4-8EF0-D12AD1415768}" type="presParOf" srcId="{4C0A270C-0988-45DB-99DC-6D231C50F66D}" destId="{FBDCE034-35A4-4B52-8296-753E28515F0B}" srcOrd="1" destOrd="0" presId="urn:microsoft.com/office/officeart/2005/8/layout/hierarchy1"/>
    <dgm:cxn modelId="{E95D3D3A-BEB7-481E-AB66-CD02E9287DBA}" type="presParOf" srcId="{317F071C-6AC5-43E9-B26A-90C4ADEAB100}" destId="{9D10EF72-93A6-4C39-8F66-38C6B3792036}" srcOrd="2" destOrd="0" presId="urn:microsoft.com/office/officeart/2005/8/layout/hierarchy1"/>
    <dgm:cxn modelId="{344E28FC-B6B5-4570-9E9A-28874C67875C}" type="presParOf" srcId="{317F071C-6AC5-43E9-B26A-90C4ADEAB100}" destId="{654081C4-F47C-40BC-8DFB-4379D5DEF480}" srcOrd="3" destOrd="0" presId="urn:microsoft.com/office/officeart/2005/8/layout/hierarchy1"/>
    <dgm:cxn modelId="{A653AF3C-D731-484E-8192-6C114CB1EAB6}" type="presParOf" srcId="{654081C4-F47C-40BC-8DFB-4379D5DEF480}" destId="{5C3B005F-C87E-4355-9E3F-83F91262D3E9}" srcOrd="0" destOrd="0" presId="urn:microsoft.com/office/officeart/2005/8/layout/hierarchy1"/>
    <dgm:cxn modelId="{D8CFB87F-3794-4A7E-BCAF-7B86C5B07608}" type="presParOf" srcId="{5C3B005F-C87E-4355-9E3F-83F91262D3E9}" destId="{17647AD6-4891-4906-9B1B-CB6CAC16AE22}" srcOrd="0" destOrd="0" presId="urn:microsoft.com/office/officeart/2005/8/layout/hierarchy1"/>
    <dgm:cxn modelId="{7E6B3AF5-647D-4B36-8DAA-AD3686D20912}" type="presParOf" srcId="{5C3B005F-C87E-4355-9E3F-83F91262D3E9}" destId="{D7B73055-13B9-4AA5-8622-A2D4DFD7F968}" srcOrd="1" destOrd="0" presId="urn:microsoft.com/office/officeart/2005/8/layout/hierarchy1"/>
    <dgm:cxn modelId="{DCB93CF7-7051-458A-AA6E-9B30F16AF5BB}" type="presParOf" srcId="{654081C4-F47C-40BC-8DFB-4379D5DEF480}" destId="{2B67CF46-0582-4B15-A6D7-EE21B41E0E2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1D1002-F97C-4C71-A0EF-85E3D9381C9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007DE27-CE28-4075-8399-BA2FC244418F}">
      <dgm:prSet phldrT="[Text]" custT="1"/>
      <dgm:spPr/>
      <dgm:t>
        <a:bodyPr/>
        <a:lstStyle/>
        <a:p>
          <a:pPr>
            <a:lnSpc>
              <a:spcPct val="100000"/>
            </a:lnSpc>
          </a:pPr>
          <a:r>
            <a:rPr lang="en-US" sz="2400" dirty="0">
              <a:latin typeface="Cambria" panose="02040503050406030204" pitchFamily="18" charset="0"/>
              <a:ea typeface="Cambria" panose="02040503050406030204" pitchFamily="18" charset="0"/>
            </a:rPr>
            <a:t>Cause 1: social media (1)___________</a:t>
          </a:r>
        </a:p>
      </dgm:t>
    </dgm:pt>
    <dgm:pt modelId="{259930FC-502E-48B1-8708-4057D599468E}" type="parTrans" cxnId="{C269DB8F-4AC5-4276-BDD6-C705DAEF4056}">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F4964CDD-C47E-4D48-813A-3FD0C6FAF7D5}" type="sibTrans" cxnId="{C269DB8F-4AC5-4276-BDD6-C705DAEF4056}">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578CFD31-7AA8-47C9-A687-6B71E4EA68C2}">
      <dgm:prSet phldrT="[Text]" custT="1"/>
      <dgm:spPr/>
      <dgm:t>
        <a:bodyPr/>
        <a:lstStyle/>
        <a:p>
          <a:pPr>
            <a:lnSpc>
              <a:spcPct val="100000"/>
            </a:lnSpc>
          </a:pPr>
          <a:r>
            <a:rPr lang="en-US" sz="2400" dirty="0">
              <a:latin typeface="Cambria" panose="02040503050406030204" pitchFamily="18" charset="0"/>
              <a:ea typeface="Cambria" panose="02040503050406030204" pitchFamily="18" charset="0"/>
            </a:rPr>
            <a:t>Designed to be addictive, know what you like, always have new content</a:t>
          </a:r>
        </a:p>
      </dgm:t>
    </dgm:pt>
    <dgm:pt modelId="{75504045-E997-413D-9A50-54B398B96113}" type="parTrans" cxnId="{922346E2-D337-47C3-AF21-9D25AC799D76}">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FA54259B-C386-4CD9-9955-5DE076DD78AC}" type="sibTrans" cxnId="{922346E2-D337-47C3-AF21-9D25AC799D76}">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5F89A612-4799-4E68-AD33-E6AFCB468788}">
      <dgm:prSet phldrT="[Text]" custT="1"/>
      <dgm:spPr/>
      <dgm:t>
        <a:bodyPr/>
        <a:lstStyle/>
        <a:p>
          <a:pPr>
            <a:lnSpc>
              <a:spcPct val="100000"/>
            </a:lnSpc>
          </a:pPr>
          <a:r>
            <a:rPr lang="en-US" sz="2400" dirty="0"/>
            <a:t>Cause 2: need to create "online life"</a:t>
          </a:r>
          <a:endParaRPr lang="en-US" sz="2400" dirty="0">
            <a:latin typeface="Cambria" panose="02040503050406030204" pitchFamily="18" charset="0"/>
            <a:ea typeface="Cambria" panose="02040503050406030204" pitchFamily="18" charset="0"/>
          </a:endParaRPr>
        </a:p>
      </dgm:t>
    </dgm:pt>
    <dgm:pt modelId="{C97729AD-BE85-4D15-9D5F-1AD481897B2B}" type="parTrans" cxnId="{B9B48C3C-3F54-4043-9BEF-8C6D241787ED}">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61405A7F-EEB6-4039-976C-10CE40426AC8}" type="sibTrans" cxnId="{B9B48C3C-3F54-4043-9BEF-8C6D241787ED}">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CCA28B79-1392-41B7-8D5B-F8EECE6FC236}">
      <dgm:prSet phldrT="[Text]" custT="1"/>
      <dgm:spPr/>
      <dgm:t>
        <a:bodyPr/>
        <a:lstStyle/>
        <a:p>
          <a:pPr>
            <a:lnSpc>
              <a:spcPct val="100000"/>
            </a:lnSpc>
          </a:pPr>
          <a:r>
            <a:rPr lang="en-US" sz="2400" dirty="0">
              <a:latin typeface="Cambria" panose="02040503050406030204" pitchFamily="18" charset="0"/>
              <a:ea typeface="Cambria" panose="02040503050406030204" pitchFamily="18" charset="0"/>
            </a:rPr>
            <a:t>Being (2) ______ and popular online is more important than offline</a:t>
          </a:r>
        </a:p>
      </dgm:t>
    </dgm:pt>
    <dgm:pt modelId="{1D60BBA4-D292-4CAE-855C-BA4CEE1AFA02}" type="parTrans" cxnId="{0FEF963D-6C16-4D79-93A9-49D483CE51C8}">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644D77EE-5E78-40D0-B7E1-A6C32FCE534D}" type="sibTrans" cxnId="{0FEF963D-6C16-4D79-93A9-49D483CE51C8}">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D1542406-74F6-42C9-8D7B-AF5BEEE3E812}">
      <dgm:prSet phldrT="[Text]" custT="1"/>
      <dgm:spPr/>
      <dgm:t>
        <a:bodyPr/>
        <a:lstStyle/>
        <a:p>
          <a:pPr>
            <a:lnSpc>
              <a:spcPct val="100000"/>
            </a:lnSpc>
          </a:pPr>
          <a:r>
            <a:rPr lang="en-US" sz="2400" dirty="0"/>
            <a:t>Effect 1: low self-esteem = not feeling (3) _________</a:t>
          </a:r>
          <a:endParaRPr lang="en-US" sz="2400" dirty="0">
            <a:latin typeface="Cambria" panose="02040503050406030204" pitchFamily="18" charset="0"/>
            <a:ea typeface="Cambria" panose="02040503050406030204" pitchFamily="18" charset="0"/>
          </a:endParaRPr>
        </a:p>
      </dgm:t>
    </dgm:pt>
    <dgm:pt modelId="{75591BDD-BBFD-4144-99C6-D3FBAF289D09}" type="parTrans" cxnId="{ECDD2AF3-CC90-49B4-9A2F-2633B6728C79}">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BCFDE36E-58C7-4182-A7A1-9506C7B4B6D5}" type="sibTrans" cxnId="{ECDD2AF3-CC90-49B4-9A2F-2633B6728C79}">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915CBD43-6C95-4C48-A5E7-D26FEFA058AE}">
      <dgm:prSet phldrT="[Text]" custT="1"/>
      <dgm:spPr/>
      <dgm:t>
        <a:bodyPr/>
        <a:lstStyle/>
        <a:p>
          <a:pPr>
            <a:lnSpc>
              <a:spcPct val="100000"/>
            </a:lnSpc>
          </a:pPr>
          <a:r>
            <a:rPr lang="en-US" sz="2400" dirty="0">
              <a:latin typeface="Cambria" panose="02040503050406030204" pitchFamily="18" charset="0"/>
              <a:ea typeface="Cambria" panose="02040503050406030204" pitchFamily="18" charset="0"/>
            </a:rPr>
            <a:t>Sadness when seeing other people having fun</a:t>
          </a:r>
        </a:p>
      </dgm:t>
    </dgm:pt>
    <dgm:pt modelId="{4E253819-D47D-4B54-8DA9-9666FDDD238C}" type="parTrans" cxnId="{4F0B0BD0-15DB-48A7-A4F3-B604547A25FD}">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BDDDEFA4-36F3-49A0-8C2E-1D0A0D863182}" type="sibTrans" cxnId="{4F0B0BD0-15DB-48A7-A4F3-B604547A25FD}">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51A5A6B7-220D-40C9-9A65-6D8CA321EC34}">
      <dgm:prSet phldrT="[Text]" custT="1"/>
      <dgm:spPr/>
      <dgm:t>
        <a:bodyPr/>
        <a:lstStyle/>
        <a:p>
          <a:pPr>
            <a:lnSpc>
              <a:spcPct val="100000"/>
            </a:lnSpc>
          </a:pPr>
          <a:r>
            <a:rPr lang="en-US" sz="2400" dirty="0">
              <a:latin typeface="Cambria" panose="02040503050406030204" pitchFamily="18" charset="0"/>
              <a:ea typeface="Cambria" panose="02040503050406030204" pitchFamily="18" charset="0"/>
            </a:rPr>
            <a:t>Too distracted </a:t>
          </a:r>
          <a:r>
            <a:rPr lang="en-US" sz="2400" dirty="0">
              <a:latin typeface="Cambria" panose="02040503050406030204" pitchFamily="18" charset="0"/>
              <a:ea typeface="Cambria" panose="02040503050406030204" pitchFamily="18" charset="0"/>
              <a:sym typeface="Wingdings" panose="05000000000000000000" pitchFamily="2" charset="2"/>
            </a:rPr>
            <a:t></a:t>
          </a:r>
          <a:r>
            <a:rPr lang="en-US" sz="2400" dirty="0">
              <a:latin typeface="Cambria" panose="02040503050406030204" pitchFamily="18" charset="0"/>
              <a:ea typeface="Cambria" panose="02040503050406030204" pitchFamily="18" charset="0"/>
            </a:rPr>
            <a:t> problems with (4) __________ and family</a:t>
          </a:r>
        </a:p>
      </dgm:t>
    </dgm:pt>
    <dgm:pt modelId="{02AEBF4F-3D59-4AC0-A457-E034585694F8}" type="parTrans" cxnId="{5058C149-5885-46AD-8DDA-810770C507EC}">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05F5F558-3533-4605-BB45-7E66D648982B}" type="sibTrans" cxnId="{5058C149-5885-46AD-8DDA-810770C507EC}">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A85218FD-7FD4-44C7-885F-8D378DB5ECC3}">
      <dgm:prSet phldrT="[Text]" custT="1"/>
      <dgm:spPr/>
      <dgm:t>
        <a:bodyPr/>
        <a:lstStyle/>
        <a:p>
          <a:pPr>
            <a:lnSpc>
              <a:spcPct val="100000"/>
            </a:lnSpc>
          </a:pPr>
          <a:r>
            <a:rPr lang="en-US" sz="2400" dirty="0"/>
            <a:t>Effect 2: damages "offline life"</a:t>
          </a:r>
          <a:endParaRPr lang="en-US" sz="2400" dirty="0">
            <a:latin typeface="Cambria" panose="02040503050406030204" pitchFamily="18" charset="0"/>
            <a:ea typeface="Cambria" panose="02040503050406030204" pitchFamily="18" charset="0"/>
          </a:endParaRPr>
        </a:p>
      </dgm:t>
    </dgm:pt>
    <dgm:pt modelId="{1F8075CD-98C1-457D-9153-8D7447198C82}" type="parTrans" cxnId="{36641804-3AC6-4792-9250-7E709146D4B4}">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1841647D-2D7F-4AE2-9A3A-8EFC1B4E5B83}" type="sibTrans" cxnId="{36641804-3AC6-4792-9250-7E709146D4B4}">
      <dgm:prSet/>
      <dgm:spPr/>
      <dgm:t>
        <a:bodyPr/>
        <a:lstStyle/>
        <a:p>
          <a:pPr>
            <a:lnSpc>
              <a:spcPct val="100000"/>
            </a:lnSpc>
          </a:pPr>
          <a:endParaRPr lang="en-US" sz="2400">
            <a:latin typeface="Cambria" panose="02040503050406030204" pitchFamily="18" charset="0"/>
            <a:ea typeface="Cambria" panose="02040503050406030204" pitchFamily="18" charset="0"/>
          </a:endParaRPr>
        </a:p>
      </dgm:t>
    </dgm:pt>
    <dgm:pt modelId="{F3A86E4E-4B1D-4AEF-B30C-0CC840A21137}" type="pres">
      <dgm:prSet presAssocID="{EA1D1002-F97C-4C71-A0EF-85E3D9381C99}" presName="Name0" presStyleCnt="0">
        <dgm:presLayoutVars>
          <dgm:dir/>
          <dgm:animLvl val="lvl"/>
          <dgm:resizeHandles val="exact"/>
        </dgm:presLayoutVars>
      </dgm:prSet>
      <dgm:spPr/>
      <dgm:t>
        <a:bodyPr/>
        <a:lstStyle/>
        <a:p>
          <a:endParaRPr lang="en-US"/>
        </a:p>
      </dgm:t>
    </dgm:pt>
    <dgm:pt modelId="{3AD192C5-5859-49F0-8A39-D882D819FF5E}" type="pres">
      <dgm:prSet presAssocID="{B007DE27-CE28-4075-8399-BA2FC244418F}" presName="linNode" presStyleCnt="0"/>
      <dgm:spPr/>
    </dgm:pt>
    <dgm:pt modelId="{1241A46A-0F57-46BD-B231-8DE09D905A1A}" type="pres">
      <dgm:prSet presAssocID="{B007DE27-CE28-4075-8399-BA2FC244418F}" presName="parentText" presStyleLbl="node1" presStyleIdx="0" presStyleCnt="4">
        <dgm:presLayoutVars>
          <dgm:chMax val="1"/>
          <dgm:bulletEnabled val="1"/>
        </dgm:presLayoutVars>
      </dgm:prSet>
      <dgm:spPr/>
      <dgm:t>
        <a:bodyPr/>
        <a:lstStyle/>
        <a:p>
          <a:endParaRPr lang="en-US"/>
        </a:p>
      </dgm:t>
    </dgm:pt>
    <dgm:pt modelId="{97FEA977-41C9-4B74-85F2-29C35B9EFFB9}" type="pres">
      <dgm:prSet presAssocID="{B007DE27-CE28-4075-8399-BA2FC244418F}" presName="descendantText" presStyleLbl="alignAccFollowNode1" presStyleIdx="0" presStyleCnt="4">
        <dgm:presLayoutVars>
          <dgm:bulletEnabled val="1"/>
        </dgm:presLayoutVars>
      </dgm:prSet>
      <dgm:spPr/>
      <dgm:t>
        <a:bodyPr/>
        <a:lstStyle/>
        <a:p>
          <a:endParaRPr lang="en-US"/>
        </a:p>
      </dgm:t>
    </dgm:pt>
    <dgm:pt modelId="{991A83EB-2DC9-44C5-8035-885B24119EF1}" type="pres">
      <dgm:prSet presAssocID="{F4964CDD-C47E-4D48-813A-3FD0C6FAF7D5}" presName="sp" presStyleCnt="0"/>
      <dgm:spPr/>
    </dgm:pt>
    <dgm:pt modelId="{1F363AD3-60BE-4D26-8C6B-41106CA6970C}" type="pres">
      <dgm:prSet presAssocID="{5F89A612-4799-4E68-AD33-E6AFCB468788}" presName="linNode" presStyleCnt="0"/>
      <dgm:spPr/>
    </dgm:pt>
    <dgm:pt modelId="{0EBF782B-DD82-4CBD-B9DC-73BE0FEE095F}" type="pres">
      <dgm:prSet presAssocID="{5F89A612-4799-4E68-AD33-E6AFCB468788}" presName="parentText" presStyleLbl="node1" presStyleIdx="1" presStyleCnt="4">
        <dgm:presLayoutVars>
          <dgm:chMax val="1"/>
          <dgm:bulletEnabled val="1"/>
        </dgm:presLayoutVars>
      </dgm:prSet>
      <dgm:spPr/>
      <dgm:t>
        <a:bodyPr/>
        <a:lstStyle/>
        <a:p>
          <a:endParaRPr lang="en-US"/>
        </a:p>
      </dgm:t>
    </dgm:pt>
    <dgm:pt modelId="{24A53B11-D76E-49CF-A8B7-045E2005469E}" type="pres">
      <dgm:prSet presAssocID="{5F89A612-4799-4E68-AD33-E6AFCB468788}" presName="descendantText" presStyleLbl="alignAccFollowNode1" presStyleIdx="1" presStyleCnt="4">
        <dgm:presLayoutVars>
          <dgm:bulletEnabled val="1"/>
        </dgm:presLayoutVars>
      </dgm:prSet>
      <dgm:spPr/>
      <dgm:t>
        <a:bodyPr/>
        <a:lstStyle/>
        <a:p>
          <a:endParaRPr lang="en-US"/>
        </a:p>
      </dgm:t>
    </dgm:pt>
    <dgm:pt modelId="{EC0CD30F-D038-4377-8EBD-83E93B737E1D}" type="pres">
      <dgm:prSet presAssocID="{61405A7F-EEB6-4039-976C-10CE40426AC8}" presName="sp" presStyleCnt="0"/>
      <dgm:spPr/>
    </dgm:pt>
    <dgm:pt modelId="{981468FC-D941-4FA8-9FC6-572310BF6F38}" type="pres">
      <dgm:prSet presAssocID="{D1542406-74F6-42C9-8D7B-AF5BEEE3E812}" presName="linNode" presStyleCnt="0"/>
      <dgm:spPr/>
    </dgm:pt>
    <dgm:pt modelId="{F99A7CE8-67F0-4FB0-9FDC-385B7D017F10}" type="pres">
      <dgm:prSet presAssocID="{D1542406-74F6-42C9-8D7B-AF5BEEE3E812}" presName="parentText" presStyleLbl="node1" presStyleIdx="2" presStyleCnt="4">
        <dgm:presLayoutVars>
          <dgm:chMax val="1"/>
          <dgm:bulletEnabled val="1"/>
        </dgm:presLayoutVars>
      </dgm:prSet>
      <dgm:spPr/>
      <dgm:t>
        <a:bodyPr/>
        <a:lstStyle/>
        <a:p>
          <a:endParaRPr lang="en-US"/>
        </a:p>
      </dgm:t>
    </dgm:pt>
    <dgm:pt modelId="{D664A8F0-D721-484D-BBED-CEFB0CBD0B15}" type="pres">
      <dgm:prSet presAssocID="{D1542406-74F6-42C9-8D7B-AF5BEEE3E812}" presName="descendantText" presStyleLbl="alignAccFollowNode1" presStyleIdx="2" presStyleCnt="4">
        <dgm:presLayoutVars>
          <dgm:bulletEnabled val="1"/>
        </dgm:presLayoutVars>
      </dgm:prSet>
      <dgm:spPr/>
      <dgm:t>
        <a:bodyPr/>
        <a:lstStyle/>
        <a:p>
          <a:endParaRPr lang="en-US"/>
        </a:p>
      </dgm:t>
    </dgm:pt>
    <dgm:pt modelId="{31864EA5-76B5-496F-94F4-B51551E48A65}" type="pres">
      <dgm:prSet presAssocID="{BCFDE36E-58C7-4182-A7A1-9506C7B4B6D5}" presName="sp" presStyleCnt="0"/>
      <dgm:spPr/>
    </dgm:pt>
    <dgm:pt modelId="{195CC723-FE37-4C5C-9EDC-B73132EAD1E5}" type="pres">
      <dgm:prSet presAssocID="{A85218FD-7FD4-44C7-885F-8D378DB5ECC3}" presName="linNode" presStyleCnt="0"/>
      <dgm:spPr/>
    </dgm:pt>
    <dgm:pt modelId="{63CF0836-654D-460B-8C9E-D5B056E6C915}" type="pres">
      <dgm:prSet presAssocID="{A85218FD-7FD4-44C7-885F-8D378DB5ECC3}" presName="parentText" presStyleLbl="node1" presStyleIdx="3" presStyleCnt="4">
        <dgm:presLayoutVars>
          <dgm:chMax val="1"/>
          <dgm:bulletEnabled val="1"/>
        </dgm:presLayoutVars>
      </dgm:prSet>
      <dgm:spPr/>
      <dgm:t>
        <a:bodyPr/>
        <a:lstStyle/>
        <a:p>
          <a:endParaRPr lang="en-US"/>
        </a:p>
      </dgm:t>
    </dgm:pt>
    <dgm:pt modelId="{F6E0D222-B273-466D-8791-1C1672D96BF3}" type="pres">
      <dgm:prSet presAssocID="{A85218FD-7FD4-44C7-885F-8D378DB5ECC3}" presName="descendantText" presStyleLbl="alignAccFollowNode1" presStyleIdx="3" presStyleCnt="4">
        <dgm:presLayoutVars>
          <dgm:bulletEnabled val="1"/>
        </dgm:presLayoutVars>
      </dgm:prSet>
      <dgm:spPr/>
      <dgm:t>
        <a:bodyPr/>
        <a:lstStyle/>
        <a:p>
          <a:endParaRPr lang="en-US"/>
        </a:p>
      </dgm:t>
    </dgm:pt>
  </dgm:ptLst>
  <dgm:cxnLst>
    <dgm:cxn modelId="{5058C149-5885-46AD-8DDA-810770C507EC}" srcId="{A85218FD-7FD4-44C7-885F-8D378DB5ECC3}" destId="{51A5A6B7-220D-40C9-9A65-6D8CA321EC34}" srcOrd="0" destOrd="0" parTransId="{02AEBF4F-3D59-4AC0-A457-E034585694F8}" sibTransId="{05F5F558-3533-4605-BB45-7E66D648982B}"/>
    <dgm:cxn modelId="{C0851A1A-0FD9-4C53-A897-4FB457B6131F}" type="presOf" srcId="{D1542406-74F6-42C9-8D7B-AF5BEEE3E812}" destId="{F99A7CE8-67F0-4FB0-9FDC-385B7D017F10}" srcOrd="0" destOrd="0" presId="urn:microsoft.com/office/officeart/2005/8/layout/vList5"/>
    <dgm:cxn modelId="{922346E2-D337-47C3-AF21-9D25AC799D76}" srcId="{B007DE27-CE28-4075-8399-BA2FC244418F}" destId="{578CFD31-7AA8-47C9-A687-6B71E4EA68C2}" srcOrd="0" destOrd="0" parTransId="{75504045-E997-413D-9A50-54B398B96113}" sibTransId="{FA54259B-C386-4CD9-9955-5DE076DD78AC}"/>
    <dgm:cxn modelId="{AF4BBF9C-0D3C-401B-AB81-C3043B253F34}" type="presOf" srcId="{B007DE27-CE28-4075-8399-BA2FC244418F}" destId="{1241A46A-0F57-46BD-B231-8DE09D905A1A}" srcOrd="0" destOrd="0" presId="urn:microsoft.com/office/officeart/2005/8/layout/vList5"/>
    <dgm:cxn modelId="{F956C16C-A7CC-4417-9C5A-F7C16220965D}" type="presOf" srcId="{51A5A6B7-220D-40C9-9A65-6D8CA321EC34}" destId="{F6E0D222-B273-466D-8791-1C1672D96BF3}" srcOrd="0" destOrd="0" presId="urn:microsoft.com/office/officeart/2005/8/layout/vList5"/>
    <dgm:cxn modelId="{B9B48C3C-3F54-4043-9BEF-8C6D241787ED}" srcId="{EA1D1002-F97C-4C71-A0EF-85E3D9381C99}" destId="{5F89A612-4799-4E68-AD33-E6AFCB468788}" srcOrd="1" destOrd="0" parTransId="{C97729AD-BE85-4D15-9D5F-1AD481897B2B}" sibTransId="{61405A7F-EEB6-4039-976C-10CE40426AC8}"/>
    <dgm:cxn modelId="{448377B5-48A0-4C44-BED6-33627BD4E886}" type="presOf" srcId="{915CBD43-6C95-4C48-A5E7-D26FEFA058AE}" destId="{D664A8F0-D721-484D-BBED-CEFB0CBD0B15}" srcOrd="0" destOrd="0" presId="urn:microsoft.com/office/officeart/2005/8/layout/vList5"/>
    <dgm:cxn modelId="{36641804-3AC6-4792-9250-7E709146D4B4}" srcId="{EA1D1002-F97C-4C71-A0EF-85E3D9381C99}" destId="{A85218FD-7FD4-44C7-885F-8D378DB5ECC3}" srcOrd="3" destOrd="0" parTransId="{1F8075CD-98C1-457D-9153-8D7447198C82}" sibTransId="{1841647D-2D7F-4AE2-9A3A-8EFC1B4E5B83}"/>
    <dgm:cxn modelId="{47EBA1DB-BC40-4FEF-9BE2-8B73641A8C69}" type="presOf" srcId="{EA1D1002-F97C-4C71-A0EF-85E3D9381C99}" destId="{F3A86E4E-4B1D-4AEF-B30C-0CC840A21137}" srcOrd="0" destOrd="0" presId="urn:microsoft.com/office/officeart/2005/8/layout/vList5"/>
    <dgm:cxn modelId="{ECDD2AF3-CC90-49B4-9A2F-2633B6728C79}" srcId="{EA1D1002-F97C-4C71-A0EF-85E3D9381C99}" destId="{D1542406-74F6-42C9-8D7B-AF5BEEE3E812}" srcOrd="2" destOrd="0" parTransId="{75591BDD-BBFD-4144-99C6-D3FBAF289D09}" sibTransId="{BCFDE36E-58C7-4182-A7A1-9506C7B4B6D5}"/>
    <dgm:cxn modelId="{DBADB66D-CDC7-426A-88FB-E16E053E6BF5}" type="presOf" srcId="{CCA28B79-1392-41B7-8D5B-F8EECE6FC236}" destId="{24A53B11-D76E-49CF-A8B7-045E2005469E}" srcOrd="0" destOrd="0" presId="urn:microsoft.com/office/officeart/2005/8/layout/vList5"/>
    <dgm:cxn modelId="{EE12BDFC-E1D3-45CB-95F2-09B033706B6B}" type="presOf" srcId="{578CFD31-7AA8-47C9-A687-6B71E4EA68C2}" destId="{97FEA977-41C9-4B74-85F2-29C35B9EFFB9}" srcOrd="0" destOrd="0" presId="urn:microsoft.com/office/officeart/2005/8/layout/vList5"/>
    <dgm:cxn modelId="{49DF15E6-E05D-40CE-880E-59E6500D4CAA}" type="presOf" srcId="{A85218FD-7FD4-44C7-885F-8D378DB5ECC3}" destId="{63CF0836-654D-460B-8C9E-D5B056E6C915}" srcOrd="0" destOrd="0" presId="urn:microsoft.com/office/officeart/2005/8/layout/vList5"/>
    <dgm:cxn modelId="{4F0B0BD0-15DB-48A7-A4F3-B604547A25FD}" srcId="{D1542406-74F6-42C9-8D7B-AF5BEEE3E812}" destId="{915CBD43-6C95-4C48-A5E7-D26FEFA058AE}" srcOrd="0" destOrd="0" parTransId="{4E253819-D47D-4B54-8DA9-9666FDDD238C}" sibTransId="{BDDDEFA4-36F3-49A0-8C2E-1D0A0D863182}"/>
    <dgm:cxn modelId="{0ED36BC7-E6C8-4E4A-9EF4-CBE1EBC673BE}" type="presOf" srcId="{5F89A612-4799-4E68-AD33-E6AFCB468788}" destId="{0EBF782B-DD82-4CBD-B9DC-73BE0FEE095F}" srcOrd="0" destOrd="0" presId="urn:microsoft.com/office/officeart/2005/8/layout/vList5"/>
    <dgm:cxn modelId="{C269DB8F-4AC5-4276-BDD6-C705DAEF4056}" srcId="{EA1D1002-F97C-4C71-A0EF-85E3D9381C99}" destId="{B007DE27-CE28-4075-8399-BA2FC244418F}" srcOrd="0" destOrd="0" parTransId="{259930FC-502E-48B1-8708-4057D599468E}" sibTransId="{F4964CDD-C47E-4D48-813A-3FD0C6FAF7D5}"/>
    <dgm:cxn modelId="{0FEF963D-6C16-4D79-93A9-49D483CE51C8}" srcId="{5F89A612-4799-4E68-AD33-E6AFCB468788}" destId="{CCA28B79-1392-41B7-8D5B-F8EECE6FC236}" srcOrd="0" destOrd="0" parTransId="{1D60BBA4-D292-4CAE-855C-BA4CEE1AFA02}" sibTransId="{644D77EE-5E78-40D0-B7E1-A6C32FCE534D}"/>
    <dgm:cxn modelId="{CF177C60-8CF7-4364-9E8F-8728249E4D5D}" type="presParOf" srcId="{F3A86E4E-4B1D-4AEF-B30C-0CC840A21137}" destId="{3AD192C5-5859-49F0-8A39-D882D819FF5E}" srcOrd="0" destOrd="0" presId="urn:microsoft.com/office/officeart/2005/8/layout/vList5"/>
    <dgm:cxn modelId="{7036E8EB-AFFD-4772-9D39-79F7BB4547D9}" type="presParOf" srcId="{3AD192C5-5859-49F0-8A39-D882D819FF5E}" destId="{1241A46A-0F57-46BD-B231-8DE09D905A1A}" srcOrd="0" destOrd="0" presId="urn:microsoft.com/office/officeart/2005/8/layout/vList5"/>
    <dgm:cxn modelId="{AA065413-3B37-4463-8B83-26A7CBACB263}" type="presParOf" srcId="{3AD192C5-5859-49F0-8A39-D882D819FF5E}" destId="{97FEA977-41C9-4B74-85F2-29C35B9EFFB9}" srcOrd="1" destOrd="0" presId="urn:microsoft.com/office/officeart/2005/8/layout/vList5"/>
    <dgm:cxn modelId="{5D505234-06EC-476D-8474-E67F2AE6F472}" type="presParOf" srcId="{F3A86E4E-4B1D-4AEF-B30C-0CC840A21137}" destId="{991A83EB-2DC9-44C5-8035-885B24119EF1}" srcOrd="1" destOrd="0" presId="urn:microsoft.com/office/officeart/2005/8/layout/vList5"/>
    <dgm:cxn modelId="{DD76BA57-64D5-4C15-BFC1-83B7ECF5B299}" type="presParOf" srcId="{F3A86E4E-4B1D-4AEF-B30C-0CC840A21137}" destId="{1F363AD3-60BE-4D26-8C6B-41106CA6970C}" srcOrd="2" destOrd="0" presId="urn:microsoft.com/office/officeart/2005/8/layout/vList5"/>
    <dgm:cxn modelId="{F727B8B2-D9F8-43AA-B87C-371453F91EAB}" type="presParOf" srcId="{1F363AD3-60BE-4D26-8C6B-41106CA6970C}" destId="{0EBF782B-DD82-4CBD-B9DC-73BE0FEE095F}" srcOrd="0" destOrd="0" presId="urn:microsoft.com/office/officeart/2005/8/layout/vList5"/>
    <dgm:cxn modelId="{8592633D-A862-42F8-9FF4-67C497B27598}" type="presParOf" srcId="{1F363AD3-60BE-4D26-8C6B-41106CA6970C}" destId="{24A53B11-D76E-49CF-A8B7-045E2005469E}" srcOrd="1" destOrd="0" presId="urn:microsoft.com/office/officeart/2005/8/layout/vList5"/>
    <dgm:cxn modelId="{274F598F-15D8-44B3-B9C6-0C33E05750D3}" type="presParOf" srcId="{F3A86E4E-4B1D-4AEF-B30C-0CC840A21137}" destId="{EC0CD30F-D038-4377-8EBD-83E93B737E1D}" srcOrd="3" destOrd="0" presId="urn:microsoft.com/office/officeart/2005/8/layout/vList5"/>
    <dgm:cxn modelId="{7CE7B152-BA1C-42A3-B0E4-E88AFA4A7EA4}" type="presParOf" srcId="{F3A86E4E-4B1D-4AEF-B30C-0CC840A21137}" destId="{981468FC-D941-4FA8-9FC6-572310BF6F38}" srcOrd="4" destOrd="0" presId="urn:microsoft.com/office/officeart/2005/8/layout/vList5"/>
    <dgm:cxn modelId="{79ECD0E0-854F-4244-92D2-7F25825C3EF6}" type="presParOf" srcId="{981468FC-D941-4FA8-9FC6-572310BF6F38}" destId="{F99A7CE8-67F0-4FB0-9FDC-385B7D017F10}" srcOrd="0" destOrd="0" presId="urn:microsoft.com/office/officeart/2005/8/layout/vList5"/>
    <dgm:cxn modelId="{B7E21A1E-F187-463E-8C49-BBC5FC488BFC}" type="presParOf" srcId="{981468FC-D941-4FA8-9FC6-572310BF6F38}" destId="{D664A8F0-D721-484D-BBED-CEFB0CBD0B15}" srcOrd="1" destOrd="0" presId="urn:microsoft.com/office/officeart/2005/8/layout/vList5"/>
    <dgm:cxn modelId="{1F4E251D-F482-4F94-A4BC-1D67B9CA49E8}" type="presParOf" srcId="{F3A86E4E-4B1D-4AEF-B30C-0CC840A21137}" destId="{31864EA5-76B5-496F-94F4-B51551E48A65}" srcOrd="5" destOrd="0" presId="urn:microsoft.com/office/officeart/2005/8/layout/vList5"/>
    <dgm:cxn modelId="{9E6CAF94-B6DB-45A8-B499-DCFDA1C3EEF8}" type="presParOf" srcId="{F3A86E4E-4B1D-4AEF-B30C-0CC840A21137}" destId="{195CC723-FE37-4C5C-9EDC-B73132EAD1E5}" srcOrd="6" destOrd="0" presId="urn:microsoft.com/office/officeart/2005/8/layout/vList5"/>
    <dgm:cxn modelId="{1A5EE8ED-6C23-4174-8121-1C95DF664812}" type="presParOf" srcId="{195CC723-FE37-4C5C-9EDC-B73132EAD1E5}" destId="{63CF0836-654D-460B-8C9E-D5B056E6C915}" srcOrd="0" destOrd="0" presId="urn:microsoft.com/office/officeart/2005/8/layout/vList5"/>
    <dgm:cxn modelId="{A479CC77-A487-4F21-B572-E9D957FD89B0}" type="presParOf" srcId="{195CC723-FE37-4C5C-9EDC-B73132EAD1E5}" destId="{F6E0D222-B273-466D-8791-1C1672D96BF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D931B-525C-4BE5-97DE-D4883E746F2D}"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4F6A11-8101-4066-9AF9-F018DEA04487}" type="slidenum">
              <a:rPr lang="en-US" smtClean="0"/>
              <a:t>‹#›</a:t>
            </a:fld>
            <a:endParaRPr lang="en-US"/>
          </a:p>
        </p:txBody>
      </p:sp>
    </p:spTree>
    <p:extLst>
      <p:ext uri="{BB962C8B-B14F-4D97-AF65-F5344CB8AC3E}">
        <p14:creationId xmlns:p14="http://schemas.microsoft.com/office/powerpoint/2010/main" val="1226492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0f1f795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70f1f795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fd7a274b40_0_395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fd7a274b40_0_39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s://www.freepik.com/home" TargetMode="Externa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s://www.freepik.com/home"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63ABA57-B49C-40D7-A37A-421F140664A7}" type="datetimeFigureOut">
              <a:rPr lang="vi-VN" smtClean="0"/>
              <a:t>11/12/2024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393129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3ABA57-B49C-40D7-A37A-421F140664A7}" type="datetimeFigureOut">
              <a:rPr lang="vi-VN" smtClean="0"/>
              <a:t>11/12/2024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24207307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1"/>
        </a:solidFill>
        <a:effectLst/>
      </p:bgPr>
    </p:bg>
    <p:spTree>
      <p:nvGrpSpPr>
        <p:cNvPr id="1" name="Shape 93"/>
        <p:cNvGrpSpPr/>
        <p:nvPr/>
      </p:nvGrpSpPr>
      <p:grpSpPr>
        <a:xfrm>
          <a:off x="0" y="0"/>
          <a:ext cx="0" cy="0"/>
          <a:chOff x="0" y="0"/>
          <a:chExt cx="0" cy="0"/>
        </a:xfrm>
      </p:grpSpPr>
      <p:grpSp>
        <p:nvGrpSpPr>
          <p:cNvPr id="94" name="Google Shape;94;p15"/>
          <p:cNvGrpSpPr/>
          <p:nvPr/>
        </p:nvGrpSpPr>
        <p:grpSpPr>
          <a:xfrm>
            <a:off x="-2083210" y="-3775542"/>
            <a:ext cx="17528596" cy="16087899"/>
            <a:chOff x="-1562408" y="-2831656"/>
            <a:chExt cx="13146447" cy="12065924"/>
          </a:xfrm>
        </p:grpSpPr>
        <p:sp>
          <p:nvSpPr>
            <p:cNvPr id="95" name="Google Shape;95;p15"/>
            <p:cNvSpPr/>
            <p:nvPr/>
          </p:nvSpPr>
          <p:spPr>
            <a:xfrm rot="-1800004">
              <a:off x="-443676" y="-395388"/>
              <a:ext cx="10908984" cy="739797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5"/>
            <p:cNvSpPr/>
            <p:nvPr/>
          </p:nvSpPr>
          <p:spPr>
            <a:xfrm rot="9739395">
              <a:off x="3835164" y="-1991161"/>
              <a:ext cx="6188594" cy="41968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15"/>
          <p:cNvSpPr txBox="1">
            <a:spLocks noGrp="1"/>
          </p:cNvSpPr>
          <p:nvPr>
            <p:ph type="title"/>
          </p:nvPr>
        </p:nvSpPr>
        <p:spPr>
          <a:xfrm>
            <a:off x="2155600" y="2768767"/>
            <a:ext cx="78808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98" name="Google Shape;98;p15"/>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9" name="Google Shape;99;p15"/>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5426188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00"/>
        <p:cNvGrpSpPr/>
        <p:nvPr/>
      </p:nvGrpSpPr>
      <p:grpSpPr>
        <a:xfrm>
          <a:off x="0" y="0"/>
          <a:ext cx="0" cy="0"/>
          <a:chOff x="0" y="0"/>
          <a:chExt cx="0" cy="0"/>
        </a:xfrm>
      </p:grpSpPr>
      <p:grpSp>
        <p:nvGrpSpPr>
          <p:cNvPr id="101" name="Google Shape;101;p16"/>
          <p:cNvGrpSpPr/>
          <p:nvPr/>
        </p:nvGrpSpPr>
        <p:grpSpPr>
          <a:xfrm>
            <a:off x="-7166566" y="-7462291"/>
            <a:ext cx="23819655" cy="15102780"/>
            <a:chOff x="-5374925" y="-5596719"/>
            <a:chExt cx="17864741" cy="11327085"/>
          </a:xfrm>
        </p:grpSpPr>
        <p:sp>
          <p:nvSpPr>
            <p:cNvPr id="102" name="Google Shape;102;p16"/>
            <p:cNvSpPr/>
            <p:nvPr/>
          </p:nvSpPr>
          <p:spPr>
            <a:xfrm rot="-8999937" flipH="1">
              <a:off x="-4306584" y="-3465528"/>
              <a:ext cx="10417543" cy="706470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6"/>
            <p:cNvSpPr/>
            <p:nvPr/>
          </p:nvSpPr>
          <p:spPr>
            <a:xfrm rot="470698" flipH="1">
              <a:off x="6318598" y="-1669766"/>
              <a:ext cx="5924736" cy="401788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6"/>
          <p:cNvSpPr txBox="1">
            <a:spLocks noGrp="1"/>
          </p:cNvSpPr>
          <p:nvPr>
            <p:ph type="title"/>
          </p:nvPr>
        </p:nvSpPr>
        <p:spPr>
          <a:xfrm>
            <a:off x="1522500" y="2768767"/>
            <a:ext cx="91468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105" name="Google Shape;105;p16"/>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 name="Google Shape;106;p16"/>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2670693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7"/>
          <p:cNvSpPr/>
          <p:nvPr/>
        </p:nvSpPr>
        <p:spPr>
          <a:xfrm rot="899910" flipH="1">
            <a:off x="-2390104" y="-2865320"/>
            <a:ext cx="8527152" cy="578272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7"/>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20514078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110"/>
        <p:cNvGrpSpPr/>
        <p:nvPr/>
      </p:nvGrpSpPr>
      <p:grpSpPr>
        <a:xfrm>
          <a:off x="0" y="0"/>
          <a:ext cx="0" cy="0"/>
          <a:chOff x="0" y="0"/>
          <a:chExt cx="0" cy="0"/>
        </a:xfrm>
      </p:grpSpPr>
      <p:grpSp>
        <p:nvGrpSpPr>
          <p:cNvPr id="111" name="Google Shape;111;p18"/>
          <p:cNvGrpSpPr/>
          <p:nvPr/>
        </p:nvGrpSpPr>
        <p:grpSpPr>
          <a:xfrm>
            <a:off x="-728255" y="-1737234"/>
            <a:ext cx="18671888" cy="13550575"/>
            <a:chOff x="-546191" y="-1302926"/>
            <a:chExt cx="14003916" cy="10162931"/>
          </a:xfrm>
        </p:grpSpPr>
        <p:sp>
          <p:nvSpPr>
            <p:cNvPr id="112" name="Google Shape;112;p18"/>
            <p:cNvSpPr/>
            <p:nvPr/>
          </p:nvSpPr>
          <p:spPr>
            <a:xfrm rot="5400000">
              <a:off x="-1115179" y="-733938"/>
              <a:ext cx="3535782" cy="239780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8"/>
            <p:cNvSpPr/>
            <p:nvPr/>
          </p:nvSpPr>
          <p:spPr>
            <a:xfrm rot="899874" flipH="1">
              <a:off x="3973065" y="1808878"/>
              <a:ext cx="8858247" cy="6007260"/>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18"/>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24131156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5"/>
        <p:cNvGrpSpPr/>
        <p:nvPr/>
      </p:nvGrpSpPr>
      <p:grpSpPr>
        <a:xfrm>
          <a:off x="0" y="0"/>
          <a:ext cx="0" cy="0"/>
          <a:chOff x="0" y="0"/>
          <a:chExt cx="0" cy="0"/>
        </a:xfrm>
      </p:grpSpPr>
      <p:sp>
        <p:nvSpPr>
          <p:cNvPr id="116" name="Google Shape;116;p19"/>
          <p:cNvSpPr txBox="1">
            <a:spLocks noGrp="1"/>
          </p:cNvSpPr>
          <p:nvPr>
            <p:ph type="body" idx="1"/>
          </p:nvPr>
        </p:nvSpPr>
        <p:spPr>
          <a:xfrm>
            <a:off x="6653633" y="3024100"/>
            <a:ext cx="4593200" cy="2916000"/>
          </a:xfrm>
          <a:prstGeom prst="rect">
            <a:avLst/>
          </a:prstGeom>
        </p:spPr>
        <p:txBody>
          <a:bodyPr spcFirstLastPara="1" wrap="square" lIns="91425" tIns="91425" rIns="91425" bIns="91425" anchor="b" anchorCtr="0">
            <a:noAutofit/>
          </a:bodyPr>
          <a:lstStyle>
            <a:lvl1pPr marL="609585" marR="67732" lvl="0" indent="-406390" rtl="0">
              <a:lnSpc>
                <a:spcPct val="100000"/>
              </a:lnSpc>
              <a:spcBef>
                <a:spcPts val="0"/>
              </a:spcBef>
              <a:spcAft>
                <a:spcPts val="0"/>
              </a:spcAft>
              <a:buClr>
                <a:schemeClr val="accent1"/>
              </a:buClr>
              <a:buSzPts val="1200"/>
              <a:buChar char="●"/>
              <a:defRPr sz="1600">
                <a:solidFill>
                  <a:schemeClr val="dk1"/>
                </a:solidFill>
              </a:defRPr>
            </a:lvl1pPr>
            <a:lvl2pPr marL="1219170" lvl="1" indent="-423323" rtl="0">
              <a:spcBef>
                <a:spcPts val="0"/>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117" name="Google Shape;117;p19"/>
          <p:cNvSpPr txBox="1">
            <a:spLocks noGrp="1"/>
          </p:cNvSpPr>
          <p:nvPr>
            <p:ph type="body" idx="2"/>
          </p:nvPr>
        </p:nvSpPr>
        <p:spPr>
          <a:xfrm>
            <a:off x="956467" y="3024100"/>
            <a:ext cx="5799600" cy="2916000"/>
          </a:xfrm>
          <a:prstGeom prst="rect">
            <a:avLst/>
          </a:prstGeom>
        </p:spPr>
        <p:txBody>
          <a:bodyPr spcFirstLastPara="1" wrap="square" lIns="91425" tIns="91425" rIns="91425" bIns="91425" anchor="b" anchorCtr="0">
            <a:noAutofit/>
          </a:bodyPr>
          <a:lstStyle>
            <a:lvl1pPr marL="609585" marR="67732" lvl="0" indent="-406390" rtl="0">
              <a:lnSpc>
                <a:spcPct val="100000"/>
              </a:lnSpc>
              <a:spcBef>
                <a:spcPts val="0"/>
              </a:spcBef>
              <a:spcAft>
                <a:spcPts val="0"/>
              </a:spcAft>
              <a:buClr>
                <a:schemeClr val="accent1"/>
              </a:buClr>
              <a:buSzPts val="1200"/>
              <a:buChar char="●"/>
              <a:defRPr sz="1600">
                <a:solidFill>
                  <a:schemeClr val="dk1"/>
                </a:solidFill>
              </a:defRPr>
            </a:lvl1pPr>
            <a:lvl2pPr marL="1219170" lvl="1" indent="-423323" rtl="0">
              <a:spcBef>
                <a:spcPts val="0"/>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118" name="Google Shape;118;p19"/>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19" name="Google Shape;119;p19"/>
          <p:cNvSpPr/>
          <p:nvPr/>
        </p:nvSpPr>
        <p:spPr>
          <a:xfrm rot="8100000" flipH="1">
            <a:off x="-3569692" y="360043"/>
            <a:ext cx="6144741" cy="41670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9"/>
          <p:cNvSpPr/>
          <p:nvPr/>
        </p:nvSpPr>
        <p:spPr>
          <a:xfrm rot="-2700000" flipH="1">
            <a:off x="9474419" y="2229739"/>
            <a:ext cx="6144741" cy="41670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293720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1"/>
        <p:cNvGrpSpPr/>
        <p:nvPr/>
      </p:nvGrpSpPr>
      <p:grpSpPr>
        <a:xfrm>
          <a:off x="0" y="0"/>
          <a:ext cx="0" cy="0"/>
          <a:chOff x="0" y="0"/>
          <a:chExt cx="0" cy="0"/>
        </a:xfrm>
      </p:grpSpPr>
      <p:grpSp>
        <p:nvGrpSpPr>
          <p:cNvPr id="122" name="Google Shape;122;p20"/>
          <p:cNvGrpSpPr/>
          <p:nvPr/>
        </p:nvGrpSpPr>
        <p:grpSpPr>
          <a:xfrm>
            <a:off x="-1105270" y="-1111170"/>
            <a:ext cx="14037111" cy="8279503"/>
            <a:chOff x="-828953" y="-833378"/>
            <a:chExt cx="10527833" cy="6209627"/>
          </a:xfrm>
        </p:grpSpPr>
        <p:sp>
          <p:nvSpPr>
            <p:cNvPr id="123" name="Google Shape;123;p20"/>
            <p:cNvSpPr/>
            <p:nvPr/>
          </p:nvSpPr>
          <p:spPr>
            <a:xfrm rot="-9900135" flipH="1">
              <a:off x="-665877" y="-561626"/>
              <a:ext cx="2306104" cy="156389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0"/>
            <p:cNvSpPr/>
            <p:nvPr/>
          </p:nvSpPr>
          <p:spPr>
            <a:xfrm rot="-130391" flipH="1">
              <a:off x="8089994" y="4116397"/>
              <a:ext cx="1586104" cy="12302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20"/>
          <p:cNvSpPr txBox="1">
            <a:spLocks noGrp="1"/>
          </p:cNvSpPr>
          <p:nvPr>
            <p:ph type="title"/>
          </p:nvPr>
        </p:nvSpPr>
        <p:spPr>
          <a:xfrm>
            <a:off x="991500" y="2465833"/>
            <a:ext cx="27348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26" name="Google Shape;126;p20"/>
          <p:cNvSpPr txBox="1">
            <a:spLocks noGrp="1"/>
          </p:cNvSpPr>
          <p:nvPr>
            <p:ph type="subTitle" idx="1"/>
          </p:nvPr>
        </p:nvSpPr>
        <p:spPr>
          <a:xfrm>
            <a:off x="991500" y="2970672"/>
            <a:ext cx="2734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20"/>
          <p:cNvSpPr txBox="1">
            <a:spLocks noGrp="1"/>
          </p:cNvSpPr>
          <p:nvPr>
            <p:ph type="title" idx="2"/>
          </p:nvPr>
        </p:nvSpPr>
        <p:spPr>
          <a:xfrm>
            <a:off x="991500" y="4406115"/>
            <a:ext cx="27348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28" name="Google Shape;128;p20"/>
          <p:cNvSpPr txBox="1">
            <a:spLocks noGrp="1"/>
          </p:cNvSpPr>
          <p:nvPr>
            <p:ph type="subTitle" idx="3"/>
          </p:nvPr>
        </p:nvSpPr>
        <p:spPr>
          <a:xfrm>
            <a:off x="991500" y="4908268"/>
            <a:ext cx="2734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9" name="Google Shape;129;p20"/>
          <p:cNvSpPr txBox="1">
            <a:spLocks noGrp="1"/>
          </p:cNvSpPr>
          <p:nvPr>
            <p:ph type="title" idx="4"/>
          </p:nvPr>
        </p:nvSpPr>
        <p:spPr>
          <a:xfrm>
            <a:off x="8465600" y="2465800"/>
            <a:ext cx="2734800" cy="73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0" name="Google Shape;130;p20"/>
          <p:cNvSpPr txBox="1">
            <a:spLocks noGrp="1"/>
          </p:cNvSpPr>
          <p:nvPr>
            <p:ph type="subTitle" idx="5"/>
          </p:nvPr>
        </p:nvSpPr>
        <p:spPr>
          <a:xfrm>
            <a:off x="8465600" y="2970675"/>
            <a:ext cx="2734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1" name="Google Shape;131;p20"/>
          <p:cNvSpPr txBox="1">
            <a:spLocks noGrp="1"/>
          </p:cNvSpPr>
          <p:nvPr>
            <p:ph type="title" idx="6"/>
          </p:nvPr>
        </p:nvSpPr>
        <p:spPr>
          <a:xfrm>
            <a:off x="8465600" y="4406105"/>
            <a:ext cx="2734800" cy="73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2" name="Google Shape;132;p20"/>
          <p:cNvSpPr txBox="1">
            <a:spLocks noGrp="1"/>
          </p:cNvSpPr>
          <p:nvPr>
            <p:ph type="subTitle" idx="7"/>
          </p:nvPr>
        </p:nvSpPr>
        <p:spPr>
          <a:xfrm>
            <a:off x="8465600" y="4908264"/>
            <a:ext cx="2734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3" name="Google Shape;133;p20"/>
          <p:cNvSpPr txBox="1">
            <a:spLocks noGrp="1"/>
          </p:cNvSpPr>
          <p:nvPr>
            <p:ph type="title" idx="8"/>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6775667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4"/>
        <p:cNvGrpSpPr/>
        <p:nvPr/>
      </p:nvGrpSpPr>
      <p:grpSpPr>
        <a:xfrm>
          <a:off x="0" y="0"/>
          <a:ext cx="0" cy="0"/>
          <a:chOff x="0" y="0"/>
          <a:chExt cx="0" cy="0"/>
        </a:xfrm>
      </p:grpSpPr>
      <p:grpSp>
        <p:nvGrpSpPr>
          <p:cNvPr id="135" name="Google Shape;135;p21"/>
          <p:cNvGrpSpPr/>
          <p:nvPr/>
        </p:nvGrpSpPr>
        <p:grpSpPr>
          <a:xfrm>
            <a:off x="-2261201" y="-1714163"/>
            <a:ext cx="15432988" cy="5300608"/>
            <a:chOff x="-1695901" y="-1285622"/>
            <a:chExt cx="11574741" cy="3975456"/>
          </a:xfrm>
        </p:grpSpPr>
        <p:sp>
          <p:nvSpPr>
            <p:cNvPr id="136" name="Google Shape;136;p21"/>
            <p:cNvSpPr/>
            <p:nvPr/>
          </p:nvSpPr>
          <p:spPr>
            <a:xfrm rot="-6299775" flipH="1">
              <a:off x="7129094" y="-620009"/>
              <a:ext cx="2873577" cy="194872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1"/>
            <p:cNvSpPr/>
            <p:nvPr/>
          </p:nvSpPr>
          <p:spPr>
            <a:xfrm rot="-9899864" flipH="1">
              <a:off x="-1492646" y="402329"/>
              <a:ext cx="2873658" cy="19487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21"/>
          <p:cNvSpPr txBox="1">
            <a:spLocks noGrp="1"/>
          </p:cNvSpPr>
          <p:nvPr>
            <p:ph type="title"/>
          </p:nvPr>
        </p:nvSpPr>
        <p:spPr>
          <a:xfrm>
            <a:off x="4769967" y="3586436"/>
            <a:ext cx="44680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9" name="Google Shape;139;p21"/>
          <p:cNvSpPr txBox="1">
            <a:spLocks noGrp="1"/>
          </p:cNvSpPr>
          <p:nvPr>
            <p:ph type="subTitle" idx="1"/>
          </p:nvPr>
        </p:nvSpPr>
        <p:spPr>
          <a:xfrm>
            <a:off x="4769967" y="4098269"/>
            <a:ext cx="4468000" cy="5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0" name="Google Shape;140;p21"/>
          <p:cNvSpPr txBox="1">
            <a:spLocks noGrp="1"/>
          </p:cNvSpPr>
          <p:nvPr>
            <p:ph type="title" idx="2"/>
          </p:nvPr>
        </p:nvSpPr>
        <p:spPr>
          <a:xfrm>
            <a:off x="4769967" y="2407267"/>
            <a:ext cx="4468000" cy="7344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41" name="Google Shape;141;p21"/>
          <p:cNvSpPr txBox="1">
            <a:spLocks noGrp="1"/>
          </p:cNvSpPr>
          <p:nvPr>
            <p:ph type="subTitle" idx="3"/>
          </p:nvPr>
        </p:nvSpPr>
        <p:spPr>
          <a:xfrm>
            <a:off x="4769967" y="2919105"/>
            <a:ext cx="4468000" cy="5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21"/>
          <p:cNvSpPr txBox="1">
            <a:spLocks noGrp="1"/>
          </p:cNvSpPr>
          <p:nvPr>
            <p:ph type="title" idx="4"/>
          </p:nvPr>
        </p:nvSpPr>
        <p:spPr>
          <a:xfrm>
            <a:off x="4769967" y="4765604"/>
            <a:ext cx="44680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43" name="Google Shape;143;p21"/>
          <p:cNvSpPr txBox="1">
            <a:spLocks noGrp="1"/>
          </p:cNvSpPr>
          <p:nvPr>
            <p:ph type="subTitle" idx="5"/>
          </p:nvPr>
        </p:nvSpPr>
        <p:spPr>
          <a:xfrm>
            <a:off x="4769967" y="5277433"/>
            <a:ext cx="4468000" cy="5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2133"/>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4" name="Google Shape;144;p21"/>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6426144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5"/>
        <p:cNvGrpSpPr/>
        <p:nvPr/>
      </p:nvGrpSpPr>
      <p:grpSpPr>
        <a:xfrm>
          <a:off x="0" y="0"/>
          <a:ext cx="0" cy="0"/>
          <a:chOff x="0" y="0"/>
          <a:chExt cx="0" cy="0"/>
        </a:xfrm>
      </p:grpSpPr>
      <p:sp>
        <p:nvSpPr>
          <p:cNvPr id="146" name="Google Shape;146;p22"/>
          <p:cNvSpPr/>
          <p:nvPr/>
        </p:nvSpPr>
        <p:spPr>
          <a:xfrm rot="10092789">
            <a:off x="-5173426" y="2999698"/>
            <a:ext cx="19305716" cy="714291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2"/>
          <p:cNvSpPr txBox="1">
            <a:spLocks noGrp="1"/>
          </p:cNvSpPr>
          <p:nvPr>
            <p:ph type="title"/>
          </p:nvPr>
        </p:nvSpPr>
        <p:spPr>
          <a:xfrm>
            <a:off x="1136933"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48" name="Google Shape;148;p22"/>
          <p:cNvSpPr txBox="1">
            <a:spLocks noGrp="1"/>
          </p:cNvSpPr>
          <p:nvPr>
            <p:ph type="subTitle" idx="1"/>
          </p:nvPr>
        </p:nvSpPr>
        <p:spPr>
          <a:xfrm>
            <a:off x="1136933"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22"/>
          <p:cNvSpPr txBox="1">
            <a:spLocks noGrp="1"/>
          </p:cNvSpPr>
          <p:nvPr>
            <p:ph type="title" idx="2"/>
          </p:nvPr>
        </p:nvSpPr>
        <p:spPr>
          <a:xfrm>
            <a:off x="4548793"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0" name="Google Shape;150;p22"/>
          <p:cNvSpPr txBox="1">
            <a:spLocks noGrp="1"/>
          </p:cNvSpPr>
          <p:nvPr>
            <p:ph type="subTitle" idx="3"/>
          </p:nvPr>
        </p:nvSpPr>
        <p:spPr>
          <a:xfrm>
            <a:off x="4548793"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22"/>
          <p:cNvSpPr txBox="1">
            <a:spLocks noGrp="1"/>
          </p:cNvSpPr>
          <p:nvPr>
            <p:ph type="title" idx="4"/>
          </p:nvPr>
        </p:nvSpPr>
        <p:spPr>
          <a:xfrm>
            <a:off x="7960668"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2" name="Google Shape;152;p22"/>
          <p:cNvSpPr txBox="1">
            <a:spLocks noGrp="1"/>
          </p:cNvSpPr>
          <p:nvPr>
            <p:ph type="subTitle" idx="5"/>
          </p:nvPr>
        </p:nvSpPr>
        <p:spPr>
          <a:xfrm>
            <a:off x="7960667"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2"/>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25874389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54"/>
        <p:cNvGrpSpPr/>
        <p:nvPr/>
      </p:nvGrpSpPr>
      <p:grpSpPr>
        <a:xfrm>
          <a:off x="0" y="0"/>
          <a:ext cx="0" cy="0"/>
          <a:chOff x="0" y="0"/>
          <a:chExt cx="0" cy="0"/>
        </a:xfrm>
      </p:grpSpPr>
      <p:sp>
        <p:nvSpPr>
          <p:cNvPr id="155" name="Google Shape;155;p23"/>
          <p:cNvSpPr/>
          <p:nvPr/>
        </p:nvSpPr>
        <p:spPr>
          <a:xfrm rot="-9000031">
            <a:off x="-5174769" y="-5862019"/>
            <a:ext cx="19308377" cy="10713728"/>
          </a:xfrm>
          <a:custGeom>
            <a:avLst/>
            <a:gdLst/>
            <a:ahLst/>
            <a:cxnLst/>
            <a:rect l="l" t="t" r="r" b="b"/>
            <a:pathLst>
              <a:path w="140976" h="78224" extrusionOk="0">
                <a:moveTo>
                  <a:pt x="83176" y="1"/>
                </a:moveTo>
                <a:cubicBezTo>
                  <a:pt x="74943" y="1"/>
                  <a:pt x="66561" y="1656"/>
                  <a:pt x="61825" y="5878"/>
                </a:cubicBezTo>
                <a:cubicBezTo>
                  <a:pt x="56202" y="10894"/>
                  <a:pt x="57448" y="17915"/>
                  <a:pt x="52524" y="23234"/>
                </a:cubicBezTo>
                <a:cubicBezTo>
                  <a:pt x="49485" y="26517"/>
                  <a:pt x="44348" y="28827"/>
                  <a:pt x="38755" y="30073"/>
                </a:cubicBezTo>
                <a:cubicBezTo>
                  <a:pt x="34067" y="31118"/>
                  <a:pt x="29122" y="31479"/>
                  <a:pt x="24208" y="31479"/>
                </a:cubicBezTo>
                <a:cubicBezTo>
                  <a:pt x="23260" y="31479"/>
                  <a:pt x="22313" y="31466"/>
                  <a:pt x="21369" y="31441"/>
                </a:cubicBezTo>
                <a:cubicBezTo>
                  <a:pt x="19894" y="31410"/>
                  <a:pt x="18418" y="31346"/>
                  <a:pt x="16956" y="31346"/>
                </a:cubicBezTo>
                <a:cubicBezTo>
                  <a:pt x="15586" y="31346"/>
                  <a:pt x="14226" y="31402"/>
                  <a:pt x="12888" y="31593"/>
                </a:cubicBezTo>
                <a:cubicBezTo>
                  <a:pt x="5867" y="32627"/>
                  <a:pt x="1064" y="37247"/>
                  <a:pt x="548" y="41806"/>
                </a:cubicBezTo>
                <a:cubicBezTo>
                  <a:pt x="0" y="46365"/>
                  <a:pt x="3010" y="50834"/>
                  <a:pt x="6931" y="54572"/>
                </a:cubicBezTo>
                <a:cubicBezTo>
                  <a:pt x="14925" y="62384"/>
                  <a:pt x="27022" y="68220"/>
                  <a:pt x="40396" y="71989"/>
                </a:cubicBezTo>
                <a:cubicBezTo>
                  <a:pt x="53770" y="75758"/>
                  <a:pt x="68421" y="77490"/>
                  <a:pt x="83102" y="78068"/>
                </a:cubicBezTo>
                <a:cubicBezTo>
                  <a:pt x="85551" y="78163"/>
                  <a:pt x="88027" y="78223"/>
                  <a:pt x="90506" y="78223"/>
                </a:cubicBezTo>
                <a:cubicBezTo>
                  <a:pt x="99105" y="78223"/>
                  <a:pt x="107738" y="77499"/>
                  <a:pt x="115383" y="74998"/>
                </a:cubicBezTo>
                <a:cubicBezTo>
                  <a:pt x="124744" y="71958"/>
                  <a:pt x="131887" y="66396"/>
                  <a:pt x="135839" y="60195"/>
                </a:cubicBezTo>
                <a:cubicBezTo>
                  <a:pt x="139517" y="54481"/>
                  <a:pt x="140976" y="47642"/>
                  <a:pt x="140155" y="41107"/>
                </a:cubicBezTo>
                <a:cubicBezTo>
                  <a:pt x="139456" y="35089"/>
                  <a:pt x="137936" y="29769"/>
                  <a:pt x="134471" y="24116"/>
                </a:cubicBezTo>
                <a:cubicBezTo>
                  <a:pt x="132495" y="20803"/>
                  <a:pt x="129790" y="17672"/>
                  <a:pt x="126447" y="14784"/>
                </a:cubicBezTo>
                <a:cubicBezTo>
                  <a:pt x="117510" y="7125"/>
                  <a:pt x="103984" y="1714"/>
                  <a:pt x="89151" y="286"/>
                </a:cubicBezTo>
                <a:cubicBezTo>
                  <a:pt x="87206" y="100"/>
                  <a:pt x="85196" y="1"/>
                  <a:pt x="8317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23"/>
          <p:cNvSpPr txBox="1">
            <a:spLocks noGrp="1"/>
          </p:cNvSpPr>
          <p:nvPr>
            <p:ph type="title"/>
          </p:nvPr>
        </p:nvSpPr>
        <p:spPr>
          <a:xfrm>
            <a:off x="1136933" y="461847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7" name="Google Shape;157;p23"/>
          <p:cNvSpPr txBox="1">
            <a:spLocks noGrp="1"/>
          </p:cNvSpPr>
          <p:nvPr>
            <p:ph type="subTitle" idx="1"/>
          </p:nvPr>
        </p:nvSpPr>
        <p:spPr>
          <a:xfrm>
            <a:off x="1136933" y="515117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3"/>
          <p:cNvSpPr txBox="1">
            <a:spLocks noGrp="1"/>
          </p:cNvSpPr>
          <p:nvPr>
            <p:ph type="title" idx="2"/>
          </p:nvPr>
        </p:nvSpPr>
        <p:spPr>
          <a:xfrm>
            <a:off x="4548793" y="461847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9" name="Google Shape;159;p23"/>
          <p:cNvSpPr txBox="1">
            <a:spLocks noGrp="1"/>
          </p:cNvSpPr>
          <p:nvPr>
            <p:ph type="subTitle" idx="3"/>
          </p:nvPr>
        </p:nvSpPr>
        <p:spPr>
          <a:xfrm>
            <a:off x="4548793" y="515117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3"/>
          <p:cNvSpPr txBox="1">
            <a:spLocks noGrp="1"/>
          </p:cNvSpPr>
          <p:nvPr>
            <p:ph type="title" idx="4"/>
          </p:nvPr>
        </p:nvSpPr>
        <p:spPr>
          <a:xfrm>
            <a:off x="7960668" y="461847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61" name="Google Shape;161;p23"/>
          <p:cNvSpPr txBox="1">
            <a:spLocks noGrp="1"/>
          </p:cNvSpPr>
          <p:nvPr>
            <p:ph type="subTitle" idx="5"/>
          </p:nvPr>
        </p:nvSpPr>
        <p:spPr>
          <a:xfrm>
            <a:off x="7960667" y="515117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3"/>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41193689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63"/>
        <p:cNvGrpSpPr/>
        <p:nvPr/>
      </p:nvGrpSpPr>
      <p:grpSpPr>
        <a:xfrm>
          <a:off x="0" y="0"/>
          <a:ext cx="0" cy="0"/>
          <a:chOff x="0" y="0"/>
          <a:chExt cx="0" cy="0"/>
        </a:xfrm>
      </p:grpSpPr>
      <p:grpSp>
        <p:nvGrpSpPr>
          <p:cNvPr id="164" name="Google Shape;164;p24"/>
          <p:cNvGrpSpPr/>
          <p:nvPr/>
        </p:nvGrpSpPr>
        <p:grpSpPr>
          <a:xfrm>
            <a:off x="-12893969" y="-6636621"/>
            <a:ext cx="40856245" cy="22574820"/>
            <a:chOff x="-9670477" y="-4977466"/>
            <a:chExt cx="30642184" cy="16931115"/>
          </a:xfrm>
        </p:grpSpPr>
        <p:sp>
          <p:nvSpPr>
            <p:cNvPr id="165" name="Google Shape;165;p24"/>
            <p:cNvSpPr/>
            <p:nvPr/>
          </p:nvSpPr>
          <p:spPr>
            <a:xfrm rot="-9900069" flipH="1">
              <a:off x="-8897507" y="-3300639"/>
              <a:ext cx="13987362" cy="781409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4"/>
            <p:cNvSpPr/>
            <p:nvPr/>
          </p:nvSpPr>
          <p:spPr>
            <a:xfrm rot="899950" flipH="1">
              <a:off x="2699579" y="204447"/>
              <a:ext cx="17315254" cy="967337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24"/>
          <p:cNvSpPr txBox="1">
            <a:spLocks noGrp="1"/>
          </p:cNvSpPr>
          <p:nvPr>
            <p:ph type="title"/>
          </p:nvPr>
        </p:nvSpPr>
        <p:spPr>
          <a:xfrm>
            <a:off x="6039667" y="3944789"/>
            <a:ext cx="4185200" cy="913200"/>
          </a:xfrm>
          <a:prstGeom prst="rect">
            <a:avLst/>
          </a:prstGeom>
          <a:ln>
            <a:noFill/>
          </a:ln>
        </p:spPr>
        <p:txBody>
          <a:bodyPr spcFirstLastPara="1" wrap="square" lIns="91425" tIns="91425" rIns="182875" bIns="91425" anchor="ctr" anchorCtr="0">
            <a:noAutofit/>
          </a:bodyPr>
          <a:lstStyle>
            <a:lvl1pPr lvl="0" algn="r" rtl="0">
              <a:spcBef>
                <a:spcPts val="0"/>
              </a:spcBef>
              <a:spcAft>
                <a:spcPts val="0"/>
              </a:spcAft>
              <a:buNone/>
              <a:defRPr sz="3067" b="0"/>
            </a:lvl1pPr>
            <a:lvl2pPr lvl="1" algn="r" rtl="0">
              <a:spcBef>
                <a:spcPts val="0"/>
              </a:spcBef>
              <a:spcAft>
                <a:spcPts val="0"/>
              </a:spcAft>
              <a:buNone/>
              <a:defRPr sz="3067" b="0"/>
            </a:lvl2pPr>
            <a:lvl3pPr lvl="2" algn="r" rtl="0">
              <a:spcBef>
                <a:spcPts val="0"/>
              </a:spcBef>
              <a:spcAft>
                <a:spcPts val="0"/>
              </a:spcAft>
              <a:buNone/>
              <a:defRPr sz="3067" b="0"/>
            </a:lvl3pPr>
            <a:lvl4pPr lvl="3" algn="r" rtl="0">
              <a:spcBef>
                <a:spcPts val="0"/>
              </a:spcBef>
              <a:spcAft>
                <a:spcPts val="0"/>
              </a:spcAft>
              <a:buNone/>
              <a:defRPr sz="3067" b="0"/>
            </a:lvl4pPr>
            <a:lvl5pPr lvl="4" algn="r" rtl="0">
              <a:spcBef>
                <a:spcPts val="0"/>
              </a:spcBef>
              <a:spcAft>
                <a:spcPts val="0"/>
              </a:spcAft>
              <a:buNone/>
              <a:defRPr sz="3067" b="0"/>
            </a:lvl5pPr>
            <a:lvl6pPr lvl="5" algn="r" rtl="0">
              <a:spcBef>
                <a:spcPts val="0"/>
              </a:spcBef>
              <a:spcAft>
                <a:spcPts val="0"/>
              </a:spcAft>
              <a:buNone/>
              <a:defRPr sz="3067" b="0"/>
            </a:lvl6pPr>
            <a:lvl7pPr lvl="6" algn="r" rtl="0">
              <a:spcBef>
                <a:spcPts val="0"/>
              </a:spcBef>
              <a:spcAft>
                <a:spcPts val="0"/>
              </a:spcAft>
              <a:buNone/>
              <a:defRPr sz="3067" b="0"/>
            </a:lvl7pPr>
            <a:lvl8pPr lvl="7" algn="r" rtl="0">
              <a:spcBef>
                <a:spcPts val="0"/>
              </a:spcBef>
              <a:spcAft>
                <a:spcPts val="0"/>
              </a:spcAft>
              <a:buNone/>
              <a:defRPr sz="3067" b="0"/>
            </a:lvl8pPr>
            <a:lvl9pPr lvl="8" algn="r" rtl="0">
              <a:spcBef>
                <a:spcPts val="0"/>
              </a:spcBef>
              <a:spcAft>
                <a:spcPts val="0"/>
              </a:spcAft>
              <a:buNone/>
              <a:defRPr sz="3067" b="0"/>
            </a:lvl9pPr>
          </a:lstStyle>
          <a:p>
            <a:endParaRPr/>
          </a:p>
        </p:txBody>
      </p:sp>
      <p:sp>
        <p:nvSpPr>
          <p:cNvPr id="168" name="Google Shape;168;p24"/>
          <p:cNvSpPr txBox="1">
            <a:spLocks noGrp="1"/>
          </p:cNvSpPr>
          <p:nvPr>
            <p:ph type="subTitle" idx="1"/>
          </p:nvPr>
        </p:nvSpPr>
        <p:spPr>
          <a:xfrm>
            <a:off x="1967267" y="2000000"/>
            <a:ext cx="8257600" cy="19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3333">
                <a:solidFill>
                  <a:schemeClr val="dk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1013279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3ABA57-B49C-40D7-A37A-421F140664A7}" type="datetimeFigureOut">
              <a:rPr lang="vi-VN" smtClean="0"/>
              <a:t>11/12/2024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17383647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5"/>
          <p:cNvSpPr/>
          <p:nvPr/>
        </p:nvSpPr>
        <p:spPr>
          <a:xfrm rot="8999708" flipH="1">
            <a:off x="4096549" y="1847955"/>
            <a:ext cx="4143489" cy="3593048"/>
          </a:xfrm>
          <a:custGeom>
            <a:avLst/>
            <a:gdLst/>
            <a:ahLst/>
            <a:cxnLst/>
            <a:rect l="l" t="t" r="r" b="b"/>
            <a:pathLst>
              <a:path w="90588" h="80065" extrusionOk="0">
                <a:moveTo>
                  <a:pt x="55411" y="1"/>
                </a:moveTo>
                <a:cubicBezTo>
                  <a:pt x="42565" y="1"/>
                  <a:pt x="28434" y="4918"/>
                  <a:pt x="17781" y="10398"/>
                </a:cubicBezTo>
                <a:cubicBezTo>
                  <a:pt x="1357" y="18793"/>
                  <a:pt x="0" y="36317"/>
                  <a:pt x="5426" y="51824"/>
                </a:cubicBezTo>
                <a:cubicBezTo>
                  <a:pt x="7736" y="58423"/>
                  <a:pt x="11218" y="64545"/>
                  <a:pt x="15654" y="69971"/>
                </a:cubicBezTo>
                <a:cubicBezTo>
                  <a:pt x="20159" y="75298"/>
                  <a:pt x="26493" y="80064"/>
                  <a:pt x="33305" y="80064"/>
                </a:cubicBezTo>
                <a:cubicBezTo>
                  <a:pt x="34088" y="80064"/>
                  <a:pt x="34877" y="80001"/>
                  <a:pt x="35671" y="79869"/>
                </a:cubicBezTo>
                <a:cubicBezTo>
                  <a:pt x="40143" y="79136"/>
                  <a:pt x="43993" y="76277"/>
                  <a:pt x="47402" y="73307"/>
                </a:cubicBezTo>
                <a:cubicBezTo>
                  <a:pt x="61809" y="60916"/>
                  <a:pt x="90588" y="27958"/>
                  <a:pt x="75484" y="7795"/>
                </a:cubicBezTo>
                <a:cubicBezTo>
                  <a:pt x="72514" y="3836"/>
                  <a:pt x="67712" y="1490"/>
                  <a:pt x="62836" y="610"/>
                </a:cubicBezTo>
                <a:cubicBezTo>
                  <a:pt x="60436" y="193"/>
                  <a:pt x="57948" y="1"/>
                  <a:pt x="5541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25"/>
          <p:cNvSpPr txBox="1">
            <a:spLocks noGrp="1"/>
          </p:cNvSpPr>
          <p:nvPr>
            <p:ph type="title" hasCustomPrompt="1"/>
          </p:nvPr>
        </p:nvSpPr>
        <p:spPr>
          <a:xfrm>
            <a:off x="7307537" y="2277600"/>
            <a:ext cx="3790000" cy="10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2" name="Google Shape;172;p25"/>
          <p:cNvSpPr txBox="1">
            <a:spLocks noGrp="1"/>
          </p:cNvSpPr>
          <p:nvPr>
            <p:ph type="subTitle" idx="1"/>
          </p:nvPr>
        </p:nvSpPr>
        <p:spPr>
          <a:xfrm>
            <a:off x="7304767" y="3391731"/>
            <a:ext cx="3795200" cy="5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3" name="Google Shape;173;p25"/>
          <p:cNvSpPr txBox="1">
            <a:spLocks noGrp="1"/>
          </p:cNvSpPr>
          <p:nvPr>
            <p:ph type="title" idx="2" hasCustomPrompt="1"/>
          </p:nvPr>
        </p:nvSpPr>
        <p:spPr>
          <a:xfrm>
            <a:off x="1097905" y="2277600"/>
            <a:ext cx="3795200" cy="10616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4" name="Google Shape;174;p25"/>
          <p:cNvSpPr txBox="1">
            <a:spLocks noGrp="1"/>
          </p:cNvSpPr>
          <p:nvPr>
            <p:ph type="subTitle" idx="3"/>
          </p:nvPr>
        </p:nvSpPr>
        <p:spPr>
          <a:xfrm>
            <a:off x="1092000" y="3391668"/>
            <a:ext cx="3806800" cy="5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5" name="Google Shape;175;p25"/>
          <p:cNvSpPr txBox="1">
            <a:spLocks noGrp="1"/>
          </p:cNvSpPr>
          <p:nvPr>
            <p:ph type="title" idx="4" hasCustomPrompt="1"/>
          </p:nvPr>
        </p:nvSpPr>
        <p:spPr>
          <a:xfrm>
            <a:off x="1092000" y="4298700"/>
            <a:ext cx="3806800" cy="10616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6" name="Google Shape;176;p25"/>
          <p:cNvSpPr txBox="1">
            <a:spLocks noGrp="1"/>
          </p:cNvSpPr>
          <p:nvPr>
            <p:ph type="subTitle" idx="5"/>
          </p:nvPr>
        </p:nvSpPr>
        <p:spPr>
          <a:xfrm>
            <a:off x="1092000" y="5400068"/>
            <a:ext cx="3806800" cy="5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7" name="Google Shape;177;p25"/>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8" name="Google Shape;178;p25"/>
          <p:cNvSpPr txBox="1">
            <a:spLocks noGrp="1"/>
          </p:cNvSpPr>
          <p:nvPr>
            <p:ph type="title" idx="7" hasCustomPrompt="1"/>
          </p:nvPr>
        </p:nvSpPr>
        <p:spPr>
          <a:xfrm>
            <a:off x="7295945" y="4298700"/>
            <a:ext cx="3801200" cy="10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9" name="Google Shape;179;p25"/>
          <p:cNvSpPr txBox="1">
            <a:spLocks noGrp="1"/>
          </p:cNvSpPr>
          <p:nvPr>
            <p:ph type="subTitle" idx="8"/>
          </p:nvPr>
        </p:nvSpPr>
        <p:spPr>
          <a:xfrm>
            <a:off x="7293167" y="5400101"/>
            <a:ext cx="3806800" cy="5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grpSp>
        <p:nvGrpSpPr>
          <p:cNvPr id="180" name="Google Shape;180;p25"/>
          <p:cNvGrpSpPr/>
          <p:nvPr/>
        </p:nvGrpSpPr>
        <p:grpSpPr>
          <a:xfrm>
            <a:off x="-1796815" y="-1416208"/>
            <a:ext cx="16496843" cy="8915501"/>
            <a:chOff x="-1347611" y="-1062156"/>
            <a:chExt cx="12372632" cy="6686626"/>
          </a:xfrm>
        </p:grpSpPr>
        <p:sp>
          <p:nvSpPr>
            <p:cNvPr id="181" name="Google Shape;181;p25"/>
            <p:cNvSpPr/>
            <p:nvPr/>
          </p:nvSpPr>
          <p:spPr>
            <a:xfrm rot="-9900016" flipH="1">
              <a:off x="-1146391" y="-726838"/>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5"/>
            <p:cNvSpPr/>
            <p:nvPr/>
          </p:nvSpPr>
          <p:spPr>
            <a:xfrm rot="-899984" flipH="1">
              <a:off x="7978569" y="3359848"/>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15680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accent1"/>
        </a:solidFill>
        <a:effectLst/>
      </p:bgPr>
    </p:bg>
    <p:spTree>
      <p:nvGrpSpPr>
        <p:cNvPr id="1" name="Shape 183"/>
        <p:cNvGrpSpPr/>
        <p:nvPr/>
      </p:nvGrpSpPr>
      <p:grpSpPr>
        <a:xfrm>
          <a:off x="0" y="0"/>
          <a:ext cx="0" cy="0"/>
          <a:chOff x="0" y="0"/>
          <a:chExt cx="0" cy="0"/>
        </a:xfrm>
      </p:grpSpPr>
      <p:sp>
        <p:nvSpPr>
          <p:cNvPr id="184" name="Google Shape;184;p26"/>
          <p:cNvSpPr/>
          <p:nvPr/>
        </p:nvSpPr>
        <p:spPr>
          <a:xfrm rot="8999739" flipH="1">
            <a:off x="79493" y="-1735599"/>
            <a:ext cx="13447528" cy="11126725"/>
          </a:xfrm>
          <a:custGeom>
            <a:avLst/>
            <a:gdLst/>
            <a:ahLst/>
            <a:cxnLst/>
            <a:rect l="l" t="t" r="r" b="b"/>
            <a:pathLst>
              <a:path w="90588" h="80065" extrusionOk="0">
                <a:moveTo>
                  <a:pt x="55411" y="1"/>
                </a:moveTo>
                <a:cubicBezTo>
                  <a:pt x="42565" y="1"/>
                  <a:pt x="28434" y="4918"/>
                  <a:pt x="17781" y="10398"/>
                </a:cubicBezTo>
                <a:cubicBezTo>
                  <a:pt x="1357" y="18793"/>
                  <a:pt x="0" y="36317"/>
                  <a:pt x="5426" y="51824"/>
                </a:cubicBezTo>
                <a:cubicBezTo>
                  <a:pt x="7736" y="58423"/>
                  <a:pt x="11218" y="64545"/>
                  <a:pt x="15654" y="69971"/>
                </a:cubicBezTo>
                <a:cubicBezTo>
                  <a:pt x="20159" y="75298"/>
                  <a:pt x="26493" y="80064"/>
                  <a:pt x="33305" y="80064"/>
                </a:cubicBezTo>
                <a:cubicBezTo>
                  <a:pt x="34088" y="80064"/>
                  <a:pt x="34877" y="80001"/>
                  <a:pt x="35671" y="79869"/>
                </a:cubicBezTo>
                <a:cubicBezTo>
                  <a:pt x="40143" y="79136"/>
                  <a:pt x="43993" y="76277"/>
                  <a:pt x="47402" y="73307"/>
                </a:cubicBezTo>
                <a:cubicBezTo>
                  <a:pt x="61809" y="60916"/>
                  <a:pt x="90588" y="27958"/>
                  <a:pt x="75484" y="7795"/>
                </a:cubicBezTo>
                <a:cubicBezTo>
                  <a:pt x="72514" y="3836"/>
                  <a:pt x="67712" y="1490"/>
                  <a:pt x="62836" y="610"/>
                </a:cubicBezTo>
                <a:cubicBezTo>
                  <a:pt x="60436" y="193"/>
                  <a:pt x="57948" y="1"/>
                  <a:pt x="554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6"/>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6" name="Google Shape;186;p26"/>
          <p:cNvSpPr txBox="1">
            <a:spLocks noGrp="1"/>
          </p:cNvSpPr>
          <p:nvPr>
            <p:ph type="title" idx="2" hasCustomPrompt="1"/>
          </p:nvPr>
        </p:nvSpPr>
        <p:spPr>
          <a:xfrm>
            <a:off x="1396801" y="2579933"/>
            <a:ext cx="4112400" cy="106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0666"/>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87" name="Google Shape;187;p26"/>
          <p:cNvSpPr txBox="1">
            <a:spLocks noGrp="1"/>
          </p:cNvSpPr>
          <p:nvPr>
            <p:ph type="subTitle" idx="1"/>
          </p:nvPr>
        </p:nvSpPr>
        <p:spPr>
          <a:xfrm>
            <a:off x="1396784" y="4134000"/>
            <a:ext cx="2005600" cy="16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88" name="Google Shape;188;p26"/>
          <p:cNvSpPr txBox="1">
            <a:spLocks noGrp="1"/>
          </p:cNvSpPr>
          <p:nvPr>
            <p:ph type="title" idx="3" hasCustomPrompt="1"/>
          </p:nvPr>
        </p:nvSpPr>
        <p:spPr>
          <a:xfrm>
            <a:off x="6682801" y="2579933"/>
            <a:ext cx="4112400" cy="106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0666"/>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89" name="Google Shape;189;p26"/>
          <p:cNvSpPr txBox="1">
            <a:spLocks noGrp="1"/>
          </p:cNvSpPr>
          <p:nvPr>
            <p:ph type="subTitle" idx="4"/>
          </p:nvPr>
        </p:nvSpPr>
        <p:spPr>
          <a:xfrm>
            <a:off x="8789611" y="4134108"/>
            <a:ext cx="2005600" cy="16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Tree>
    <p:extLst>
      <p:ext uri="{BB962C8B-B14F-4D97-AF65-F5344CB8AC3E}">
        <p14:creationId xmlns:p14="http://schemas.microsoft.com/office/powerpoint/2010/main" val="25080752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0"/>
        <p:cNvGrpSpPr/>
        <p:nvPr/>
      </p:nvGrpSpPr>
      <p:grpSpPr>
        <a:xfrm>
          <a:off x="0" y="0"/>
          <a:ext cx="0" cy="0"/>
          <a:chOff x="0" y="0"/>
          <a:chExt cx="0" cy="0"/>
        </a:xfrm>
      </p:grpSpPr>
      <p:sp>
        <p:nvSpPr>
          <p:cNvPr id="191" name="Google Shape;191;p27"/>
          <p:cNvSpPr/>
          <p:nvPr/>
        </p:nvSpPr>
        <p:spPr>
          <a:xfrm rot="7200027">
            <a:off x="-1153731" y="-2735874"/>
            <a:ext cx="7845555" cy="532011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27"/>
          <p:cNvSpPr txBox="1">
            <a:spLocks noGrp="1"/>
          </p:cNvSpPr>
          <p:nvPr>
            <p:ph type="title"/>
          </p:nvPr>
        </p:nvSpPr>
        <p:spPr>
          <a:xfrm>
            <a:off x="1092000" y="2457867"/>
            <a:ext cx="4454000" cy="1418000"/>
          </a:xfrm>
          <a:prstGeom prst="rect">
            <a:avLst/>
          </a:prstGeom>
          <a:ln>
            <a:noFill/>
          </a:ln>
        </p:spPr>
        <p:txBody>
          <a:bodyPr spcFirstLastPara="1" wrap="square" lIns="91425" tIns="91425" rIns="91425" bIns="91425" anchor="ctr" anchorCtr="0">
            <a:noAutofit/>
          </a:bodyPr>
          <a:lstStyle>
            <a:lvl1pPr lvl="0" rtl="0">
              <a:lnSpc>
                <a:spcPct val="90000"/>
              </a:lnSpc>
              <a:spcBef>
                <a:spcPts val="0"/>
              </a:spcBef>
              <a:spcAft>
                <a:spcPts val="0"/>
              </a:spcAft>
              <a:buSzPts val="35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3" name="Google Shape;193;p27"/>
          <p:cNvSpPr txBox="1">
            <a:spLocks noGrp="1"/>
          </p:cNvSpPr>
          <p:nvPr>
            <p:ph type="subTitle" idx="1"/>
          </p:nvPr>
        </p:nvSpPr>
        <p:spPr>
          <a:xfrm>
            <a:off x="1092000" y="3972996"/>
            <a:ext cx="4454000" cy="11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596858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ig Title 1">
  <p:cSld name="Big Title 1">
    <p:bg>
      <p:bgPr>
        <a:solidFill>
          <a:schemeClr val="accent1"/>
        </a:solidFill>
        <a:effectLst/>
      </p:bgPr>
    </p:bg>
    <p:spTree>
      <p:nvGrpSpPr>
        <p:cNvPr id="1" name="Shape 194"/>
        <p:cNvGrpSpPr/>
        <p:nvPr/>
      </p:nvGrpSpPr>
      <p:grpSpPr>
        <a:xfrm>
          <a:off x="0" y="0"/>
          <a:ext cx="0" cy="0"/>
          <a:chOff x="0" y="0"/>
          <a:chExt cx="0" cy="0"/>
        </a:xfrm>
      </p:grpSpPr>
      <p:grpSp>
        <p:nvGrpSpPr>
          <p:cNvPr id="195" name="Google Shape;195;p28"/>
          <p:cNvGrpSpPr/>
          <p:nvPr/>
        </p:nvGrpSpPr>
        <p:grpSpPr>
          <a:xfrm>
            <a:off x="-3496499" y="-9961143"/>
            <a:ext cx="18784248" cy="20295441"/>
            <a:chOff x="-2622374" y="-7470858"/>
            <a:chExt cx="14088186" cy="15221581"/>
          </a:xfrm>
        </p:grpSpPr>
        <p:sp>
          <p:nvSpPr>
            <p:cNvPr id="196" name="Google Shape;196;p28"/>
            <p:cNvSpPr/>
            <p:nvPr/>
          </p:nvSpPr>
          <p:spPr>
            <a:xfrm rot="6299984">
              <a:off x="-3092208" y="-4943866"/>
              <a:ext cx="10908930" cy="7397940"/>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8"/>
            <p:cNvSpPr/>
            <p:nvPr/>
          </p:nvSpPr>
          <p:spPr>
            <a:xfrm rot="-6299937">
              <a:off x="5452112" y="2033205"/>
              <a:ext cx="6284395" cy="426179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 name="Google Shape;198;p28"/>
          <p:cNvSpPr txBox="1">
            <a:spLocks noGrp="1"/>
          </p:cNvSpPr>
          <p:nvPr>
            <p:ph type="title"/>
          </p:nvPr>
        </p:nvSpPr>
        <p:spPr>
          <a:xfrm>
            <a:off x="3029200" y="1924884"/>
            <a:ext cx="6133600" cy="19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13333"/>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199" name="Google Shape;199;p28"/>
          <p:cNvSpPr txBox="1">
            <a:spLocks noGrp="1"/>
          </p:cNvSpPr>
          <p:nvPr>
            <p:ph type="subTitle" idx="1"/>
          </p:nvPr>
        </p:nvSpPr>
        <p:spPr>
          <a:xfrm>
            <a:off x="3357300" y="3780300"/>
            <a:ext cx="5477200" cy="11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142664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0"/>
        <p:cNvGrpSpPr/>
        <p:nvPr/>
      </p:nvGrpSpPr>
      <p:grpSpPr>
        <a:xfrm>
          <a:off x="0" y="0"/>
          <a:ext cx="0" cy="0"/>
          <a:chOff x="0" y="0"/>
          <a:chExt cx="0" cy="0"/>
        </a:xfrm>
      </p:grpSpPr>
      <p:sp>
        <p:nvSpPr>
          <p:cNvPr id="201" name="Google Shape;201;p29"/>
          <p:cNvSpPr/>
          <p:nvPr/>
        </p:nvSpPr>
        <p:spPr>
          <a:xfrm rot="-7200027" flipH="1">
            <a:off x="5255736" y="-2735874"/>
            <a:ext cx="7845555" cy="532011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9"/>
          <p:cNvSpPr txBox="1">
            <a:spLocks noGrp="1"/>
          </p:cNvSpPr>
          <p:nvPr>
            <p:ph type="title"/>
          </p:nvPr>
        </p:nvSpPr>
        <p:spPr>
          <a:xfrm>
            <a:off x="6664633" y="2457833"/>
            <a:ext cx="4435200" cy="1418400"/>
          </a:xfrm>
          <a:prstGeom prst="rect">
            <a:avLst/>
          </a:prstGeom>
          <a:ln>
            <a:noFill/>
          </a:ln>
        </p:spPr>
        <p:txBody>
          <a:bodyPr spcFirstLastPara="1" wrap="square" lIns="91425" tIns="91425" rIns="91425" bIns="91425" anchor="ctr" anchorCtr="0">
            <a:noAutofit/>
          </a:bodyPr>
          <a:lstStyle>
            <a:lvl1pPr lvl="0" rtl="0">
              <a:lnSpc>
                <a:spcPct val="90000"/>
              </a:lnSpc>
              <a:spcBef>
                <a:spcPts val="0"/>
              </a:spcBef>
              <a:spcAft>
                <a:spcPts val="0"/>
              </a:spcAft>
              <a:buSzPts val="35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03" name="Google Shape;203;p29"/>
          <p:cNvSpPr txBox="1">
            <a:spLocks noGrp="1"/>
          </p:cNvSpPr>
          <p:nvPr>
            <p:ph type="subTitle" idx="1"/>
          </p:nvPr>
        </p:nvSpPr>
        <p:spPr>
          <a:xfrm>
            <a:off x="6664633" y="3972987"/>
            <a:ext cx="4435200" cy="11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963545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1"/>
        </a:solidFill>
        <a:effectLst/>
      </p:bgPr>
    </p:bg>
    <p:spTree>
      <p:nvGrpSpPr>
        <p:cNvPr id="1" name="Shape 204"/>
        <p:cNvGrpSpPr/>
        <p:nvPr/>
      </p:nvGrpSpPr>
      <p:grpSpPr>
        <a:xfrm>
          <a:off x="0" y="0"/>
          <a:ext cx="0" cy="0"/>
          <a:chOff x="0" y="0"/>
          <a:chExt cx="0" cy="0"/>
        </a:xfrm>
      </p:grpSpPr>
      <p:sp>
        <p:nvSpPr>
          <p:cNvPr id="205" name="Google Shape;205;p30"/>
          <p:cNvSpPr/>
          <p:nvPr/>
        </p:nvSpPr>
        <p:spPr>
          <a:xfrm rot="2834202" flipH="1">
            <a:off x="-1080886" y="350338"/>
            <a:ext cx="16471783" cy="1152076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0"/>
          <p:cNvSpPr txBox="1">
            <a:spLocks noGrp="1"/>
          </p:cNvSpPr>
          <p:nvPr>
            <p:ph type="title"/>
          </p:nvPr>
        </p:nvSpPr>
        <p:spPr>
          <a:xfrm>
            <a:off x="1092000" y="4374967"/>
            <a:ext cx="7738000" cy="770800"/>
          </a:xfrm>
          <a:prstGeom prst="rect">
            <a:avLst/>
          </a:prstGeom>
          <a:ln>
            <a:noFill/>
          </a:ln>
        </p:spPr>
        <p:txBody>
          <a:bodyPr spcFirstLastPara="1" wrap="square" lIns="91425" tIns="91425" rIns="91425" bIns="91425" anchor="ctr" anchorCtr="0">
            <a:noAutofit/>
          </a:bodyPr>
          <a:lstStyle>
            <a:lvl1pPr lvl="0" rtl="0">
              <a:lnSpc>
                <a:spcPct val="80000"/>
              </a:lnSpc>
              <a:spcBef>
                <a:spcPts val="0"/>
              </a:spcBef>
              <a:spcAft>
                <a:spcPts val="0"/>
              </a:spcAft>
              <a:buSzPts val="2500"/>
              <a:buNone/>
              <a:defRPr sz="4667"/>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7" name="Google Shape;207;p30"/>
          <p:cNvSpPr txBox="1">
            <a:spLocks noGrp="1"/>
          </p:cNvSpPr>
          <p:nvPr>
            <p:ph type="subTitle" idx="1"/>
          </p:nvPr>
        </p:nvSpPr>
        <p:spPr>
          <a:xfrm>
            <a:off x="1092000" y="5145767"/>
            <a:ext cx="7738000" cy="89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dk1"/>
                </a:solidFill>
              </a:defRPr>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8" name="Google Shape;208;p30"/>
          <p:cNvSpPr/>
          <p:nvPr/>
        </p:nvSpPr>
        <p:spPr>
          <a:xfrm rot="-5400617" flipH="1">
            <a:off x="10641936" y="-542093"/>
            <a:ext cx="2316053" cy="161995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07493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9"/>
        <p:cNvGrpSpPr/>
        <p:nvPr/>
      </p:nvGrpSpPr>
      <p:grpSpPr>
        <a:xfrm>
          <a:off x="0" y="0"/>
          <a:ext cx="0" cy="0"/>
          <a:chOff x="0" y="0"/>
          <a:chExt cx="0" cy="0"/>
        </a:xfrm>
      </p:grpSpPr>
      <p:sp>
        <p:nvSpPr>
          <p:cNvPr id="210" name="Google Shape;210;p31"/>
          <p:cNvSpPr/>
          <p:nvPr/>
        </p:nvSpPr>
        <p:spPr>
          <a:xfrm rot="-3599998" flipH="1">
            <a:off x="2794938" y="-1858320"/>
            <a:ext cx="15612359" cy="1058759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31"/>
          <p:cNvSpPr txBox="1">
            <a:spLocks noGrp="1"/>
          </p:cNvSpPr>
          <p:nvPr>
            <p:ph type="title"/>
          </p:nvPr>
        </p:nvSpPr>
        <p:spPr>
          <a:xfrm>
            <a:off x="1092000" y="908700"/>
            <a:ext cx="4394400" cy="1108400"/>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rgbClr val="000000"/>
              </a:buClr>
              <a:buSzPts val="4800"/>
              <a:buNone/>
              <a:defRPr sz="6667"/>
            </a:lvl1pPr>
            <a:lvl2pPr lvl="1" algn="ctr" rtl="0">
              <a:spcBef>
                <a:spcPts val="0"/>
              </a:spcBef>
              <a:spcAft>
                <a:spcPts val="0"/>
              </a:spcAft>
              <a:buClr>
                <a:srgbClr val="000000"/>
              </a:buClr>
              <a:buSzPts val="3600"/>
              <a:buNone/>
              <a:defRPr sz="4800">
                <a:solidFill>
                  <a:srgbClr val="000000"/>
                </a:solidFill>
              </a:defRPr>
            </a:lvl2pPr>
            <a:lvl3pPr lvl="2" algn="ctr" rtl="0">
              <a:spcBef>
                <a:spcPts val="0"/>
              </a:spcBef>
              <a:spcAft>
                <a:spcPts val="0"/>
              </a:spcAft>
              <a:buClr>
                <a:srgbClr val="000000"/>
              </a:buClr>
              <a:buSzPts val="3600"/>
              <a:buNone/>
              <a:defRPr sz="4800">
                <a:solidFill>
                  <a:srgbClr val="000000"/>
                </a:solidFill>
              </a:defRPr>
            </a:lvl3pPr>
            <a:lvl4pPr lvl="3" algn="ctr" rtl="0">
              <a:spcBef>
                <a:spcPts val="0"/>
              </a:spcBef>
              <a:spcAft>
                <a:spcPts val="0"/>
              </a:spcAft>
              <a:buClr>
                <a:srgbClr val="000000"/>
              </a:buClr>
              <a:buSzPts val="3600"/>
              <a:buNone/>
              <a:defRPr sz="4800">
                <a:solidFill>
                  <a:srgbClr val="000000"/>
                </a:solidFill>
              </a:defRPr>
            </a:lvl4pPr>
            <a:lvl5pPr lvl="4" algn="ctr" rtl="0">
              <a:spcBef>
                <a:spcPts val="0"/>
              </a:spcBef>
              <a:spcAft>
                <a:spcPts val="0"/>
              </a:spcAft>
              <a:buClr>
                <a:srgbClr val="000000"/>
              </a:buClr>
              <a:buSzPts val="3600"/>
              <a:buNone/>
              <a:defRPr sz="4800">
                <a:solidFill>
                  <a:srgbClr val="000000"/>
                </a:solidFill>
              </a:defRPr>
            </a:lvl5pPr>
            <a:lvl6pPr lvl="5" algn="ctr" rtl="0">
              <a:spcBef>
                <a:spcPts val="0"/>
              </a:spcBef>
              <a:spcAft>
                <a:spcPts val="0"/>
              </a:spcAft>
              <a:buClr>
                <a:srgbClr val="000000"/>
              </a:buClr>
              <a:buSzPts val="3600"/>
              <a:buNone/>
              <a:defRPr sz="4800">
                <a:solidFill>
                  <a:srgbClr val="000000"/>
                </a:solidFill>
              </a:defRPr>
            </a:lvl6pPr>
            <a:lvl7pPr lvl="6" algn="ctr" rtl="0">
              <a:spcBef>
                <a:spcPts val="0"/>
              </a:spcBef>
              <a:spcAft>
                <a:spcPts val="0"/>
              </a:spcAft>
              <a:buClr>
                <a:srgbClr val="000000"/>
              </a:buClr>
              <a:buSzPts val="3600"/>
              <a:buNone/>
              <a:defRPr sz="4800">
                <a:solidFill>
                  <a:srgbClr val="000000"/>
                </a:solidFill>
              </a:defRPr>
            </a:lvl7pPr>
            <a:lvl8pPr lvl="7" algn="ctr" rtl="0">
              <a:spcBef>
                <a:spcPts val="0"/>
              </a:spcBef>
              <a:spcAft>
                <a:spcPts val="0"/>
              </a:spcAft>
              <a:buClr>
                <a:srgbClr val="000000"/>
              </a:buClr>
              <a:buSzPts val="3600"/>
              <a:buNone/>
              <a:defRPr sz="4800">
                <a:solidFill>
                  <a:srgbClr val="000000"/>
                </a:solidFill>
              </a:defRPr>
            </a:lvl8pPr>
            <a:lvl9pPr lvl="8" algn="ctr" rtl="0">
              <a:spcBef>
                <a:spcPts val="0"/>
              </a:spcBef>
              <a:spcAft>
                <a:spcPts val="0"/>
              </a:spcAft>
              <a:buClr>
                <a:srgbClr val="000000"/>
              </a:buClr>
              <a:buSzPts val="3600"/>
              <a:buNone/>
              <a:defRPr sz="4800">
                <a:solidFill>
                  <a:srgbClr val="000000"/>
                </a:solidFill>
              </a:defRPr>
            </a:lvl9pPr>
          </a:lstStyle>
          <a:p>
            <a:endParaRPr/>
          </a:p>
        </p:txBody>
      </p:sp>
      <p:sp>
        <p:nvSpPr>
          <p:cNvPr id="212" name="Google Shape;212;p31"/>
          <p:cNvSpPr txBox="1">
            <a:spLocks noGrp="1"/>
          </p:cNvSpPr>
          <p:nvPr>
            <p:ph type="subTitle" idx="1"/>
          </p:nvPr>
        </p:nvSpPr>
        <p:spPr>
          <a:xfrm>
            <a:off x="1092000" y="2091967"/>
            <a:ext cx="4194400" cy="15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2133">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213" name="Google Shape;213;p31"/>
          <p:cNvSpPr txBox="1"/>
          <p:nvPr/>
        </p:nvSpPr>
        <p:spPr>
          <a:xfrm>
            <a:off x="1092000" y="4749200"/>
            <a:ext cx="3995200" cy="832000"/>
          </a:xfrm>
          <a:prstGeom prst="rect">
            <a:avLst/>
          </a:prstGeom>
          <a:noFill/>
          <a:ln>
            <a:noFill/>
          </a:ln>
        </p:spPr>
        <p:txBody>
          <a:bodyPr spcFirstLastPara="1" wrap="square" lIns="121900" tIns="121900" rIns="121900" bIns="121900" anchor="ctr" anchorCtr="0">
            <a:noAutofit/>
          </a:bodyPr>
          <a:lstStyle/>
          <a:p>
            <a:pPr marL="0" lvl="0" indent="0" algn="l" rtl="0">
              <a:spcBef>
                <a:spcPts val="400"/>
              </a:spcBef>
              <a:spcAft>
                <a:spcPts val="0"/>
              </a:spcAft>
              <a:buNone/>
            </a:pPr>
            <a:r>
              <a:rPr lang="en-GB" sz="1333">
                <a:solidFill>
                  <a:schemeClr val="dk1"/>
                </a:solidFill>
                <a:latin typeface="Poppins" panose="00000500000000000000"/>
                <a:ea typeface="Poppins" panose="00000500000000000000"/>
                <a:cs typeface="Poppins" panose="00000500000000000000"/>
                <a:sym typeface="Poppins" panose="00000500000000000000"/>
              </a:rPr>
              <a:t>CREDITS: This presentation template was created by </a:t>
            </a:r>
            <a:r>
              <a:rPr lang="en-GB" sz="1333" b="1">
                <a:solidFill>
                  <a:schemeClr val="dk1"/>
                </a:solidFill>
                <a:uFill>
                  <a:noFill/>
                </a:uFill>
                <a:latin typeface="Poppins" panose="00000500000000000000"/>
                <a:ea typeface="Poppins" panose="00000500000000000000"/>
                <a:cs typeface="Poppins" panose="00000500000000000000"/>
                <a:sym typeface="Poppins" panose="00000500000000000000"/>
                <a:hlinkClick r:id="rId2"/>
              </a:rPr>
              <a:t>Slidesgo</a:t>
            </a:r>
            <a:r>
              <a:rPr lang="en-GB" sz="1333">
                <a:solidFill>
                  <a:schemeClr val="dk1"/>
                </a:solidFill>
                <a:latin typeface="Poppins" panose="00000500000000000000"/>
                <a:ea typeface="Poppins" panose="00000500000000000000"/>
                <a:cs typeface="Poppins" panose="00000500000000000000"/>
                <a:sym typeface="Poppins" panose="00000500000000000000"/>
              </a:rPr>
              <a:t>, including icons by </a:t>
            </a:r>
            <a:r>
              <a:rPr lang="en-GB" sz="1333" b="1">
                <a:solidFill>
                  <a:schemeClr val="dk1"/>
                </a:solidFill>
                <a:uFill>
                  <a:noFill/>
                </a:uFill>
                <a:latin typeface="Poppins" panose="00000500000000000000"/>
                <a:ea typeface="Poppins" panose="00000500000000000000"/>
                <a:cs typeface="Poppins" panose="00000500000000000000"/>
                <a:sym typeface="Poppins" panose="00000500000000000000"/>
                <a:hlinkClick r:id="rId3"/>
              </a:rPr>
              <a:t>Flaticon</a:t>
            </a:r>
            <a:r>
              <a:rPr lang="en-GB" sz="1333">
                <a:solidFill>
                  <a:schemeClr val="dk1"/>
                </a:solidFill>
                <a:latin typeface="Poppins" panose="00000500000000000000"/>
                <a:ea typeface="Poppins" panose="00000500000000000000"/>
                <a:cs typeface="Poppins" panose="00000500000000000000"/>
                <a:sym typeface="Poppins" panose="00000500000000000000"/>
              </a:rPr>
              <a:t>, infographics &amp; images by </a:t>
            </a:r>
            <a:r>
              <a:rPr lang="en-GB" sz="1333" b="1">
                <a:solidFill>
                  <a:schemeClr val="dk1"/>
                </a:solidFill>
                <a:uFill>
                  <a:noFill/>
                </a:uFill>
                <a:latin typeface="Poppins" panose="00000500000000000000"/>
                <a:ea typeface="Poppins" panose="00000500000000000000"/>
                <a:cs typeface="Poppins" panose="00000500000000000000"/>
                <a:sym typeface="Poppins" panose="00000500000000000000"/>
                <a:hlinkClick r:id="rId4"/>
              </a:rPr>
              <a:t>Freepik</a:t>
            </a:r>
            <a:r>
              <a:rPr lang="en-GB" sz="1333">
                <a:solidFill>
                  <a:schemeClr val="dk1"/>
                </a:solidFill>
                <a:latin typeface="Poppins" panose="00000500000000000000"/>
                <a:ea typeface="Poppins" panose="00000500000000000000"/>
                <a:cs typeface="Poppins" panose="00000500000000000000"/>
                <a:sym typeface="Poppins" panose="00000500000000000000"/>
              </a:rPr>
              <a:t> </a:t>
            </a:r>
            <a:endParaRPr sz="1333" b="1">
              <a:solidFill>
                <a:schemeClr val="dk1"/>
              </a:solidFill>
              <a:latin typeface="Poppins" panose="00000500000000000000"/>
              <a:ea typeface="Poppins" panose="00000500000000000000"/>
              <a:cs typeface="Poppins" panose="00000500000000000000"/>
              <a:sym typeface="Poppins" panose="00000500000000000000"/>
            </a:endParaRPr>
          </a:p>
        </p:txBody>
      </p:sp>
    </p:spTree>
    <p:extLst>
      <p:ext uri="{BB962C8B-B14F-4D97-AF65-F5344CB8AC3E}">
        <p14:creationId xmlns:p14="http://schemas.microsoft.com/office/powerpoint/2010/main" val="18983804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4"/>
        <p:cNvGrpSpPr/>
        <p:nvPr/>
      </p:nvGrpSpPr>
      <p:grpSpPr>
        <a:xfrm>
          <a:off x="0" y="0"/>
          <a:ext cx="0" cy="0"/>
          <a:chOff x="0" y="0"/>
          <a:chExt cx="0" cy="0"/>
        </a:xfrm>
      </p:grpSpPr>
      <p:sp>
        <p:nvSpPr>
          <p:cNvPr id="215" name="Google Shape;215;p32"/>
          <p:cNvSpPr/>
          <p:nvPr/>
        </p:nvSpPr>
        <p:spPr>
          <a:xfrm rot="-9899867">
            <a:off x="9780661" y="-469273"/>
            <a:ext cx="3682273" cy="249715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32"/>
          <p:cNvSpPr/>
          <p:nvPr/>
        </p:nvSpPr>
        <p:spPr>
          <a:xfrm rot="899937">
            <a:off x="-3510479" y="2404113"/>
            <a:ext cx="8379193" cy="568238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04179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217"/>
        <p:cNvGrpSpPr/>
        <p:nvPr/>
      </p:nvGrpSpPr>
      <p:grpSpPr>
        <a:xfrm>
          <a:off x="0" y="0"/>
          <a:ext cx="0" cy="0"/>
          <a:chOff x="0" y="0"/>
          <a:chExt cx="0" cy="0"/>
        </a:xfrm>
      </p:grpSpPr>
      <p:grpSp>
        <p:nvGrpSpPr>
          <p:cNvPr id="218" name="Google Shape;218;p33"/>
          <p:cNvGrpSpPr/>
          <p:nvPr/>
        </p:nvGrpSpPr>
        <p:grpSpPr>
          <a:xfrm>
            <a:off x="-1912613" y="-2139956"/>
            <a:ext cx="15635993" cy="14818507"/>
            <a:chOff x="-1434460" y="-1604967"/>
            <a:chExt cx="11726995" cy="11113880"/>
          </a:xfrm>
        </p:grpSpPr>
        <p:sp>
          <p:nvSpPr>
            <p:cNvPr id="219" name="Google Shape;219;p33"/>
            <p:cNvSpPr/>
            <p:nvPr/>
          </p:nvSpPr>
          <p:spPr>
            <a:xfrm rot="-9899867">
              <a:off x="7335495" y="-351955"/>
              <a:ext cx="2761705" cy="187286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3"/>
            <p:cNvSpPr/>
            <p:nvPr/>
          </p:nvSpPr>
          <p:spPr>
            <a:xfrm rot="4500077">
              <a:off x="-1638361" y="-508487"/>
              <a:ext cx="4733536" cy="321006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3"/>
            <p:cNvSpPr/>
            <p:nvPr/>
          </p:nvSpPr>
          <p:spPr>
            <a:xfrm rot="-2700000">
              <a:off x="2916718" y="3408392"/>
              <a:ext cx="6542854" cy="4437066"/>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97879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Quote">
  <p:cSld name="1_Quote">
    <p:bg>
      <p:bgPr>
        <a:solidFill>
          <a:schemeClr val="lt2"/>
        </a:solidFill>
        <a:effectLst/>
      </p:bgPr>
    </p:bg>
    <p:spTree>
      <p:nvGrpSpPr>
        <p:cNvPr id="1" name="Shape 720"/>
        <p:cNvGrpSpPr/>
        <p:nvPr/>
      </p:nvGrpSpPr>
      <p:grpSpPr>
        <a:xfrm>
          <a:off x="0" y="0"/>
          <a:ext cx="0" cy="0"/>
          <a:chOff x="0" y="0"/>
          <a:chExt cx="0" cy="0"/>
        </a:xfrm>
      </p:grpSpPr>
      <p:pic>
        <p:nvPicPr>
          <p:cNvPr id="721" name="Google Shape;721;p14"/>
          <p:cNvPicPr preferRelativeResize="0"/>
          <p:nvPr/>
        </p:nvPicPr>
        <p:blipFill>
          <a:blip r:embed="rId2"/>
          <a:stretch>
            <a:fillRect/>
          </a:stretch>
        </p:blipFill>
        <p:spPr>
          <a:xfrm>
            <a:off x="0" y="0"/>
            <a:ext cx="12192000" cy="6858000"/>
          </a:xfrm>
          <a:prstGeom prst="rect">
            <a:avLst/>
          </a:prstGeom>
          <a:noFill/>
          <a:ln>
            <a:noFill/>
          </a:ln>
        </p:spPr>
      </p:pic>
      <p:sp>
        <p:nvSpPr>
          <p:cNvPr id="722" name="Google Shape;722;p14"/>
          <p:cNvSpPr txBox="1">
            <a:spLocks noGrp="1"/>
          </p:cNvSpPr>
          <p:nvPr>
            <p:ph type="title"/>
          </p:nvPr>
        </p:nvSpPr>
        <p:spPr>
          <a:xfrm>
            <a:off x="3773000" y="3670700"/>
            <a:ext cx="4646000" cy="4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733"/>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23" name="Google Shape;723;p14"/>
          <p:cNvSpPr txBox="1">
            <a:spLocks noGrp="1"/>
          </p:cNvSpPr>
          <p:nvPr>
            <p:ph type="subTitle" idx="1"/>
          </p:nvPr>
        </p:nvSpPr>
        <p:spPr>
          <a:xfrm>
            <a:off x="2562800" y="1617419"/>
            <a:ext cx="7066400" cy="17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600"/>
              <a:buNone/>
              <a:defRPr sz="3467"/>
            </a:lvl1pPr>
            <a:lvl2pPr lvl="1" algn="ctr" rtl="0">
              <a:lnSpc>
                <a:spcPct val="100000"/>
              </a:lnSpc>
              <a:spcBef>
                <a:spcPts val="0"/>
              </a:spcBef>
              <a:spcAft>
                <a:spcPts val="0"/>
              </a:spcAft>
              <a:buSzPts val="2600"/>
              <a:buNone/>
              <a:defRPr sz="3467"/>
            </a:lvl2pPr>
            <a:lvl3pPr lvl="2" algn="ctr" rtl="0">
              <a:lnSpc>
                <a:spcPct val="100000"/>
              </a:lnSpc>
              <a:spcBef>
                <a:spcPts val="0"/>
              </a:spcBef>
              <a:spcAft>
                <a:spcPts val="0"/>
              </a:spcAft>
              <a:buSzPts val="2600"/>
              <a:buNone/>
              <a:defRPr sz="3467"/>
            </a:lvl3pPr>
            <a:lvl4pPr lvl="3" algn="ctr" rtl="0">
              <a:lnSpc>
                <a:spcPct val="100000"/>
              </a:lnSpc>
              <a:spcBef>
                <a:spcPts val="0"/>
              </a:spcBef>
              <a:spcAft>
                <a:spcPts val="0"/>
              </a:spcAft>
              <a:buSzPts val="2600"/>
              <a:buNone/>
              <a:defRPr sz="3467"/>
            </a:lvl4pPr>
            <a:lvl5pPr lvl="4" algn="ctr" rtl="0">
              <a:lnSpc>
                <a:spcPct val="100000"/>
              </a:lnSpc>
              <a:spcBef>
                <a:spcPts val="0"/>
              </a:spcBef>
              <a:spcAft>
                <a:spcPts val="0"/>
              </a:spcAft>
              <a:buSzPts val="2600"/>
              <a:buNone/>
              <a:defRPr sz="3467"/>
            </a:lvl5pPr>
            <a:lvl6pPr lvl="5" algn="ctr" rtl="0">
              <a:lnSpc>
                <a:spcPct val="100000"/>
              </a:lnSpc>
              <a:spcBef>
                <a:spcPts val="0"/>
              </a:spcBef>
              <a:spcAft>
                <a:spcPts val="0"/>
              </a:spcAft>
              <a:buSzPts val="2600"/>
              <a:buNone/>
              <a:defRPr sz="3467"/>
            </a:lvl6pPr>
            <a:lvl7pPr lvl="6" algn="ctr" rtl="0">
              <a:lnSpc>
                <a:spcPct val="100000"/>
              </a:lnSpc>
              <a:spcBef>
                <a:spcPts val="0"/>
              </a:spcBef>
              <a:spcAft>
                <a:spcPts val="0"/>
              </a:spcAft>
              <a:buSzPts val="2600"/>
              <a:buNone/>
              <a:defRPr sz="3467"/>
            </a:lvl7pPr>
            <a:lvl8pPr lvl="7" algn="ctr" rtl="0">
              <a:lnSpc>
                <a:spcPct val="100000"/>
              </a:lnSpc>
              <a:spcBef>
                <a:spcPts val="0"/>
              </a:spcBef>
              <a:spcAft>
                <a:spcPts val="0"/>
              </a:spcAft>
              <a:buSzPts val="2600"/>
              <a:buNone/>
              <a:defRPr sz="3467"/>
            </a:lvl8pPr>
            <a:lvl9pPr lvl="8" algn="ctr" rtl="0">
              <a:lnSpc>
                <a:spcPct val="100000"/>
              </a:lnSpc>
              <a:spcBef>
                <a:spcPts val="0"/>
              </a:spcBef>
              <a:spcAft>
                <a:spcPts val="0"/>
              </a:spcAft>
              <a:buSzPts val="2600"/>
              <a:buNone/>
              <a:defRPr sz="3467"/>
            </a:lvl9pPr>
          </a:lstStyle>
          <a:p>
            <a:endParaRPr/>
          </a:p>
        </p:txBody>
      </p:sp>
    </p:spTree>
    <p:extLst>
      <p:ext uri="{BB962C8B-B14F-4D97-AF65-F5344CB8AC3E}">
        <p14:creationId xmlns:p14="http://schemas.microsoft.com/office/powerpoint/2010/main" val="3647120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5F0851-4052-4098-998D-FE0A4C1940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16B6FB3-987A-424A-B6AF-EC54B7DAC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DAD7C6A-3AFC-490A-A5C0-821BF423FC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32AA506-B73B-40B0-AEC3-7EA7808EF4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B305159-5A15-4275-B9B8-2BD0B141DD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8906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8000"/>
            </a:lvl1pPr>
            <a:lvl2pPr lvl="1">
              <a:spcBef>
                <a:spcPts val="0"/>
              </a:spcBef>
              <a:spcAft>
                <a:spcPts val="0"/>
              </a:spcAft>
              <a:buNone/>
              <a:defRPr sz="8000">
                <a:latin typeface="Nunito"/>
                <a:ea typeface="Nunito"/>
                <a:cs typeface="Nunito"/>
                <a:sym typeface="Nunito"/>
              </a:defRPr>
            </a:lvl2pPr>
            <a:lvl3pPr lvl="2">
              <a:spcBef>
                <a:spcPts val="0"/>
              </a:spcBef>
              <a:spcAft>
                <a:spcPts val="0"/>
              </a:spcAft>
              <a:buNone/>
              <a:defRPr sz="8000">
                <a:latin typeface="Nunito"/>
                <a:ea typeface="Nunito"/>
                <a:cs typeface="Nunito"/>
                <a:sym typeface="Nunito"/>
              </a:defRPr>
            </a:lvl3pPr>
            <a:lvl4pPr lvl="3">
              <a:spcBef>
                <a:spcPts val="0"/>
              </a:spcBef>
              <a:spcAft>
                <a:spcPts val="0"/>
              </a:spcAft>
              <a:buNone/>
              <a:defRPr sz="8000">
                <a:latin typeface="Nunito"/>
                <a:ea typeface="Nunito"/>
                <a:cs typeface="Nunito"/>
                <a:sym typeface="Nunito"/>
              </a:defRPr>
            </a:lvl4pPr>
            <a:lvl5pPr lvl="4">
              <a:spcBef>
                <a:spcPts val="0"/>
              </a:spcBef>
              <a:spcAft>
                <a:spcPts val="0"/>
              </a:spcAft>
              <a:buNone/>
              <a:defRPr sz="8000">
                <a:latin typeface="Nunito"/>
                <a:ea typeface="Nunito"/>
                <a:cs typeface="Nunito"/>
                <a:sym typeface="Nunito"/>
              </a:defRPr>
            </a:lvl5pPr>
            <a:lvl6pPr lvl="5">
              <a:spcBef>
                <a:spcPts val="0"/>
              </a:spcBef>
              <a:spcAft>
                <a:spcPts val="0"/>
              </a:spcAft>
              <a:buNone/>
              <a:defRPr sz="8000">
                <a:latin typeface="Nunito"/>
                <a:ea typeface="Nunito"/>
                <a:cs typeface="Nunito"/>
                <a:sym typeface="Nunito"/>
              </a:defRPr>
            </a:lvl6pPr>
            <a:lvl7pPr lvl="6">
              <a:spcBef>
                <a:spcPts val="0"/>
              </a:spcBef>
              <a:spcAft>
                <a:spcPts val="0"/>
              </a:spcAft>
              <a:buNone/>
              <a:defRPr sz="8000">
                <a:latin typeface="Nunito"/>
                <a:ea typeface="Nunito"/>
                <a:cs typeface="Nunito"/>
                <a:sym typeface="Nunito"/>
              </a:defRPr>
            </a:lvl7pPr>
            <a:lvl8pPr lvl="7">
              <a:spcBef>
                <a:spcPts val="0"/>
              </a:spcBef>
              <a:spcAft>
                <a:spcPts val="0"/>
              </a:spcAft>
              <a:buNone/>
              <a:defRPr sz="8000">
                <a:latin typeface="Nunito"/>
                <a:ea typeface="Nunito"/>
                <a:cs typeface="Nunito"/>
                <a:sym typeface="Nunito"/>
              </a:defRPr>
            </a:lvl8pPr>
            <a:lvl9pPr lvl="8">
              <a:spcBef>
                <a:spcPts val="0"/>
              </a:spcBef>
              <a:spcAft>
                <a:spcPts val="0"/>
              </a:spcAft>
              <a:buNone/>
              <a:defRPr sz="8000">
                <a:latin typeface="Nunito"/>
                <a:ea typeface="Nunito"/>
                <a:cs typeface="Nunito"/>
                <a:sym typeface="Nunito"/>
              </a:defRPr>
            </a:lvl9pPr>
          </a:lstStyle>
          <a:p>
            <a:endParaRPr/>
          </a:p>
        </p:txBody>
      </p:sp>
      <p:sp>
        <p:nvSpPr>
          <p:cNvPr id="54" name="Google Shape;54;p13"/>
          <p:cNvSpPr txBox="1">
            <a:spLocks noGrp="1"/>
          </p:cNvSpPr>
          <p:nvPr>
            <p:ph type="subTitle" idx="1"/>
          </p:nvPr>
        </p:nvSpPr>
        <p:spPr>
          <a:xfrm>
            <a:off x="950967" y="2740993"/>
            <a:ext cx="3978800" cy="523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lgn="ctr">
              <a:spcBef>
                <a:spcPts val="0"/>
              </a:spcBef>
              <a:spcAft>
                <a:spcPts val="0"/>
              </a:spcAft>
              <a:buNone/>
              <a:defRPr sz="2133"/>
            </a:lvl2pPr>
            <a:lvl3pPr lvl="2" algn="ctr">
              <a:spcBef>
                <a:spcPts val="0"/>
              </a:spcBef>
              <a:spcAft>
                <a:spcPts val="0"/>
              </a:spcAft>
              <a:buNone/>
              <a:defRPr sz="2133"/>
            </a:lvl3pPr>
            <a:lvl4pPr lvl="3" algn="ctr">
              <a:spcBef>
                <a:spcPts val="0"/>
              </a:spcBef>
              <a:spcAft>
                <a:spcPts val="0"/>
              </a:spcAft>
              <a:buNone/>
              <a:defRPr sz="2133"/>
            </a:lvl4pPr>
            <a:lvl5pPr lvl="4" algn="ctr">
              <a:spcBef>
                <a:spcPts val="0"/>
              </a:spcBef>
              <a:spcAft>
                <a:spcPts val="0"/>
              </a:spcAft>
              <a:buNone/>
              <a:defRPr sz="2133"/>
            </a:lvl5pPr>
            <a:lvl6pPr lvl="5" algn="ctr">
              <a:spcBef>
                <a:spcPts val="0"/>
              </a:spcBef>
              <a:spcAft>
                <a:spcPts val="0"/>
              </a:spcAft>
              <a:buNone/>
              <a:defRPr sz="2133"/>
            </a:lvl6pPr>
            <a:lvl7pPr lvl="6" algn="ctr">
              <a:spcBef>
                <a:spcPts val="0"/>
              </a:spcBef>
              <a:spcAft>
                <a:spcPts val="0"/>
              </a:spcAft>
              <a:buNone/>
              <a:defRPr sz="2133"/>
            </a:lvl7pPr>
            <a:lvl8pPr lvl="7" algn="ctr">
              <a:spcBef>
                <a:spcPts val="0"/>
              </a:spcBef>
              <a:spcAft>
                <a:spcPts val="0"/>
              </a:spcAft>
              <a:buNone/>
              <a:defRPr sz="2133"/>
            </a:lvl8pPr>
            <a:lvl9pPr lvl="8" algn="ctr">
              <a:spcBef>
                <a:spcPts val="0"/>
              </a:spcBef>
              <a:spcAft>
                <a:spcPts val="0"/>
              </a:spcAft>
              <a:buNone/>
              <a:defRPr sz="2133"/>
            </a:lvl9pPr>
          </a:lstStyle>
          <a:p>
            <a:endParaRPr/>
          </a:p>
        </p:txBody>
      </p:sp>
      <p:sp>
        <p:nvSpPr>
          <p:cNvPr id="55" name="Google Shape;55;p13"/>
          <p:cNvSpPr txBox="1">
            <a:spLocks noGrp="1"/>
          </p:cNvSpPr>
          <p:nvPr>
            <p:ph type="title" idx="2"/>
          </p:nvPr>
        </p:nvSpPr>
        <p:spPr>
          <a:xfrm>
            <a:off x="954767" y="1535384"/>
            <a:ext cx="3971200" cy="10196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6667"/>
            </a:lvl1pPr>
            <a:lvl2pPr lvl="1" algn="ctr">
              <a:spcBef>
                <a:spcPts val="0"/>
              </a:spcBef>
              <a:spcAft>
                <a:spcPts val="0"/>
              </a:spcAft>
              <a:buNone/>
              <a:defRPr sz="6667"/>
            </a:lvl2pPr>
            <a:lvl3pPr lvl="2" algn="ctr">
              <a:spcBef>
                <a:spcPts val="0"/>
              </a:spcBef>
              <a:spcAft>
                <a:spcPts val="0"/>
              </a:spcAft>
              <a:buNone/>
              <a:defRPr sz="6667"/>
            </a:lvl3pPr>
            <a:lvl4pPr lvl="3" algn="ctr">
              <a:spcBef>
                <a:spcPts val="0"/>
              </a:spcBef>
              <a:spcAft>
                <a:spcPts val="0"/>
              </a:spcAft>
              <a:buNone/>
              <a:defRPr sz="6667"/>
            </a:lvl4pPr>
            <a:lvl5pPr lvl="4" algn="ctr">
              <a:spcBef>
                <a:spcPts val="0"/>
              </a:spcBef>
              <a:spcAft>
                <a:spcPts val="0"/>
              </a:spcAft>
              <a:buNone/>
              <a:defRPr sz="6667"/>
            </a:lvl5pPr>
            <a:lvl6pPr lvl="5" algn="ctr">
              <a:spcBef>
                <a:spcPts val="0"/>
              </a:spcBef>
              <a:spcAft>
                <a:spcPts val="0"/>
              </a:spcAft>
              <a:buNone/>
              <a:defRPr sz="6667"/>
            </a:lvl6pPr>
            <a:lvl7pPr lvl="6" algn="ctr">
              <a:spcBef>
                <a:spcPts val="0"/>
              </a:spcBef>
              <a:spcAft>
                <a:spcPts val="0"/>
              </a:spcAft>
              <a:buNone/>
              <a:defRPr sz="6667"/>
            </a:lvl7pPr>
            <a:lvl8pPr lvl="7" algn="ctr">
              <a:spcBef>
                <a:spcPts val="0"/>
              </a:spcBef>
              <a:spcAft>
                <a:spcPts val="0"/>
              </a:spcAft>
              <a:buNone/>
              <a:defRPr sz="6667"/>
            </a:lvl8pPr>
            <a:lvl9pPr lvl="8" algn="ctr">
              <a:spcBef>
                <a:spcPts val="0"/>
              </a:spcBef>
              <a:spcAft>
                <a:spcPts val="0"/>
              </a:spcAft>
              <a:buNone/>
              <a:defRPr sz="6667"/>
            </a:lvl9pPr>
          </a:lstStyle>
          <a:p>
            <a:endParaRPr/>
          </a:p>
        </p:txBody>
      </p:sp>
      <p:sp>
        <p:nvSpPr>
          <p:cNvPr id="56" name="Google Shape;56;p13"/>
          <p:cNvSpPr txBox="1">
            <a:spLocks noGrp="1"/>
          </p:cNvSpPr>
          <p:nvPr>
            <p:ph type="subTitle" idx="3"/>
          </p:nvPr>
        </p:nvSpPr>
        <p:spPr>
          <a:xfrm>
            <a:off x="950967" y="3941817"/>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7" name="Google Shape;57;p13"/>
          <p:cNvSpPr txBox="1">
            <a:spLocks noGrp="1"/>
          </p:cNvSpPr>
          <p:nvPr>
            <p:ph type="subTitle" idx="4"/>
          </p:nvPr>
        </p:nvSpPr>
        <p:spPr>
          <a:xfrm>
            <a:off x="950967" y="5142617"/>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8" name="Google Shape;58;p13"/>
          <p:cNvSpPr txBox="1">
            <a:spLocks noGrp="1"/>
          </p:cNvSpPr>
          <p:nvPr>
            <p:ph type="subTitle" idx="5"/>
          </p:nvPr>
        </p:nvSpPr>
        <p:spPr>
          <a:xfrm>
            <a:off x="7262233" y="2740993"/>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9" name="Google Shape;59;p13"/>
          <p:cNvSpPr txBox="1">
            <a:spLocks noGrp="1"/>
          </p:cNvSpPr>
          <p:nvPr>
            <p:ph type="title" idx="6"/>
          </p:nvPr>
        </p:nvSpPr>
        <p:spPr>
          <a:xfrm>
            <a:off x="7266033" y="1535384"/>
            <a:ext cx="3971200" cy="1019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6667"/>
            </a:lvl1pPr>
            <a:lvl2pPr lvl="1" algn="ctr" rtl="0">
              <a:spcBef>
                <a:spcPts val="0"/>
              </a:spcBef>
              <a:spcAft>
                <a:spcPts val="0"/>
              </a:spcAft>
              <a:buNone/>
              <a:defRPr sz="6667"/>
            </a:lvl2pPr>
            <a:lvl3pPr lvl="2" algn="ctr" rtl="0">
              <a:spcBef>
                <a:spcPts val="0"/>
              </a:spcBef>
              <a:spcAft>
                <a:spcPts val="0"/>
              </a:spcAft>
              <a:buNone/>
              <a:defRPr sz="6667"/>
            </a:lvl3pPr>
            <a:lvl4pPr lvl="3" algn="ctr" rtl="0">
              <a:spcBef>
                <a:spcPts val="0"/>
              </a:spcBef>
              <a:spcAft>
                <a:spcPts val="0"/>
              </a:spcAft>
              <a:buNone/>
              <a:defRPr sz="6667"/>
            </a:lvl4pPr>
            <a:lvl5pPr lvl="4" algn="ctr" rtl="0">
              <a:spcBef>
                <a:spcPts val="0"/>
              </a:spcBef>
              <a:spcAft>
                <a:spcPts val="0"/>
              </a:spcAft>
              <a:buNone/>
              <a:defRPr sz="6667"/>
            </a:lvl5pPr>
            <a:lvl6pPr lvl="5" algn="ctr" rtl="0">
              <a:spcBef>
                <a:spcPts val="0"/>
              </a:spcBef>
              <a:spcAft>
                <a:spcPts val="0"/>
              </a:spcAft>
              <a:buNone/>
              <a:defRPr sz="6667"/>
            </a:lvl6pPr>
            <a:lvl7pPr lvl="6" algn="ctr" rtl="0">
              <a:spcBef>
                <a:spcPts val="0"/>
              </a:spcBef>
              <a:spcAft>
                <a:spcPts val="0"/>
              </a:spcAft>
              <a:buNone/>
              <a:defRPr sz="6667"/>
            </a:lvl7pPr>
            <a:lvl8pPr lvl="7" algn="ctr" rtl="0">
              <a:spcBef>
                <a:spcPts val="0"/>
              </a:spcBef>
              <a:spcAft>
                <a:spcPts val="0"/>
              </a:spcAft>
              <a:buNone/>
              <a:defRPr sz="6667"/>
            </a:lvl8pPr>
            <a:lvl9pPr lvl="8" algn="ctr" rtl="0">
              <a:spcBef>
                <a:spcPts val="0"/>
              </a:spcBef>
              <a:spcAft>
                <a:spcPts val="0"/>
              </a:spcAft>
              <a:buNone/>
              <a:defRPr sz="6667"/>
            </a:lvl9pPr>
          </a:lstStyle>
          <a:p>
            <a:endParaRPr/>
          </a:p>
        </p:txBody>
      </p:sp>
      <p:sp>
        <p:nvSpPr>
          <p:cNvPr id="60" name="Google Shape;60;p13"/>
          <p:cNvSpPr txBox="1">
            <a:spLocks noGrp="1"/>
          </p:cNvSpPr>
          <p:nvPr>
            <p:ph type="subTitle" idx="7"/>
          </p:nvPr>
        </p:nvSpPr>
        <p:spPr>
          <a:xfrm>
            <a:off x="7262233" y="3941817"/>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61" name="Google Shape;61;p13"/>
          <p:cNvSpPr txBox="1">
            <a:spLocks noGrp="1"/>
          </p:cNvSpPr>
          <p:nvPr>
            <p:ph type="subTitle" idx="8"/>
          </p:nvPr>
        </p:nvSpPr>
        <p:spPr>
          <a:xfrm>
            <a:off x="7262233" y="5142617"/>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450627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49056C-3107-46F3-BC63-750C7357C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AD99D2-C562-458C-893B-BBD7DE83F1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733A82-84CB-4A9B-9F84-413B78FA31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80F4F22-7333-4F1F-B61A-42897E1C37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5510237-6404-4E67-AB25-EF372BE04A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671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68FA52-1C58-48F6-B784-73CF12956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840C9F9-0A55-44B6-BE29-2C34F3E30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BB5485B-B583-4F31-9BCF-2057780321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5A8DE39-FFA7-492A-93D5-54CC0BDA67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0901C15-0BC5-4237-A326-2348B89228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899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8B00B5-5827-4EAD-9697-D7B0113F5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E640D4-65D5-4ED3-98E9-A06E233797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2A511B1-20B4-4E34-B510-E7E1AD7C85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EBE0FFA-EECF-45AE-A38C-94D2692F5A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9DD85F6-31C5-40E1-A14B-77E000E440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F11044E4-B84E-4DA7-847B-7D6975FA33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567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08FBAF-6F0C-46FB-A5D5-B441F587BD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C06DD2C-9927-493C-8EE8-7451E33B06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04B84D5-80CF-44B5-A597-C4CCF83679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60F51F5-7AAE-4721-87A9-05F3B39DE5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92CFE5F6-5793-450E-8D14-8BA0C7C94D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753B177-B4A4-442F-B168-E6F927E739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C085CDE4-67BC-421D-A807-87454B568A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032A0338-88D7-4735-B961-299B6D0D17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569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9B94FF-40C6-4AF7-BC50-CDF7D8A217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86A1BE-5191-4323-8077-7B99C04247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322ABC3A-28E0-4215-B946-0CFA0D6ACB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AC5EA8FA-A930-4A93-8EF8-08314A0B6F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062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697E58A-5914-45F1-8746-2424158074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C651C1CF-89BE-4AB7-A9F5-05FE86717C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355B275A-5E65-4735-B67B-8A4AD5C968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50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7E6F11-C5CE-4D6A-89BA-DC6B8DD49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33BDB64-CD34-46E8-A7E9-FF1771FDEF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01326C-5462-4081-A4EF-4D5133EE6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126DB90-D806-4D3E-9E20-2CE85DCE4D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0F42EC2F-BCBD-4742-98A0-FB2258658C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990823C-61AC-4357-8D6E-32FAFCC49F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41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3ABA57-B49C-40D7-A37A-421F140664A7}" type="datetimeFigureOut">
              <a:rPr lang="vi-VN" smtClean="0"/>
              <a:t>11/12/2024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2409912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773B25-817B-42A5-99FA-E2E79BCB0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3721344-E237-4E2A-86C6-2B6580CC31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A2A4CFF-18E4-444D-8BC7-AD66BA060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65DFF2F-8217-46E5-B81F-FC3C31BFE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6E34DD3A-4AC2-42DE-8036-C9C7BF10C6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CDE12075-6069-4D94-BCE6-218E5E8263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026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E31103-985E-46C6-AAB5-66F167DBB4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D49FF3-410C-47BA-AE37-4BB62D8614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E7D681-2CC1-4FC0-ACE3-F7E143DC34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633B9AD-2B54-4EC7-9F47-F8641A79C3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3152B40-D923-4BB5-982C-BB061CA4B5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159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F79E774-E9E6-4D9A-96BE-F38FE4E600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CC7CBBD-0DAF-4ABB-9D73-B1DB4C106F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41DBB0-0F9A-407C-A826-F21387C99B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CD16167-F7A6-4151-B6F1-7B6EA0A31B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11022B7-90F3-42B7-914F-9F7C230783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652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188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4413301" y="-581498"/>
            <a:ext cx="13080671" cy="8870716"/>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1092000" y="1572200"/>
            <a:ext cx="4692800" cy="2796800"/>
          </a:xfrm>
          <a:prstGeom prst="rect">
            <a:avLst/>
          </a:prstGeom>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accent3"/>
              </a:buClr>
              <a:buSzPts val="4300"/>
              <a:buNone/>
              <a:defRPr sz="10666">
                <a:solidFill>
                  <a:schemeClr val="accent5"/>
                </a:solidFill>
              </a:defRPr>
            </a:lvl1pPr>
            <a:lvl2pPr lvl="1" algn="ctr">
              <a:spcBef>
                <a:spcPts val="0"/>
              </a:spcBef>
              <a:spcAft>
                <a:spcPts val="0"/>
              </a:spcAft>
              <a:buClr>
                <a:schemeClr val="accent3"/>
              </a:buClr>
              <a:buSzPts val="5200"/>
              <a:buNone/>
              <a:defRPr sz="6933">
                <a:solidFill>
                  <a:schemeClr val="accent3"/>
                </a:solidFill>
              </a:defRPr>
            </a:lvl2pPr>
            <a:lvl3pPr lvl="2" algn="ctr">
              <a:spcBef>
                <a:spcPts val="0"/>
              </a:spcBef>
              <a:spcAft>
                <a:spcPts val="0"/>
              </a:spcAft>
              <a:buClr>
                <a:schemeClr val="accent3"/>
              </a:buClr>
              <a:buSzPts val="5200"/>
              <a:buNone/>
              <a:defRPr sz="6933">
                <a:solidFill>
                  <a:schemeClr val="accent3"/>
                </a:solidFill>
              </a:defRPr>
            </a:lvl3pPr>
            <a:lvl4pPr lvl="3" algn="ctr">
              <a:spcBef>
                <a:spcPts val="0"/>
              </a:spcBef>
              <a:spcAft>
                <a:spcPts val="0"/>
              </a:spcAft>
              <a:buClr>
                <a:schemeClr val="accent3"/>
              </a:buClr>
              <a:buSzPts val="5200"/>
              <a:buNone/>
              <a:defRPr sz="6933">
                <a:solidFill>
                  <a:schemeClr val="accent3"/>
                </a:solidFill>
              </a:defRPr>
            </a:lvl4pPr>
            <a:lvl5pPr lvl="4" algn="ctr">
              <a:spcBef>
                <a:spcPts val="0"/>
              </a:spcBef>
              <a:spcAft>
                <a:spcPts val="0"/>
              </a:spcAft>
              <a:buClr>
                <a:schemeClr val="accent3"/>
              </a:buClr>
              <a:buSzPts val="5200"/>
              <a:buNone/>
              <a:defRPr sz="6933">
                <a:solidFill>
                  <a:schemeClr val="accent3"/>
                </a:solidFill>
              </a:defRPr>
            </a:lvl5pPr>
            <a:lvl6pPr lvl="5" algn="ctr">
              <a:spcBef>
                <a:spcPts val="0"/>
              </a:spcBef>
              <a:spcAft>
                <a:spcPts val="0"/>
              </a:spcAft>
              <a:buClr>
                <a:schemeClr val="accent3"/>
              </a:buClr>
              <a:buSzPts val="5200"/>
              <a:buNone/>
              <a:defRPr sz="6933">
                <a:solidFill>
                  <a:schemeClr val="accent3"/>
                </a:solidFill>
              </a:defRPr>
            </a:lvl6pPr>
            <a:lvl7pPr lvl="6" algn="ctr">
              <a:spcBef>
                <a:spcPts val="0"/>
              </a:spcBef>
              <a:spcAft>
                <a:spcPts val="0"/>
              </a:spcAft>
              <a:buClr>
                <a:schemeClr val="accent3"/>
              </a:buClr>
              <a:buSzPts val="5200"/>
              <a:buNone/>
              <a:defRPr sz="6933">
                <a:solidFill>
                  <a:schemeClr val="accent3"/>
                </a:solidFill>
              </a:defRPr>
            </a:lvl7pPr>
            <a:lvl8pPr lvl="7" algn="ctr">
              <a:spcBef>
                <a:spcPts val="0"/>
              </a:spcBef>
              <a:spcAft>
                <a:spcPts val="0"/>
              </a:spcAft>
              <a:buClr>
                <a:schemeClr val="accent3"/>
              </a:buClr>
              <a:buSzPts val="5200"/>
              <a:buNone/>
              <a:defRPr sz="6933">
                <a:solidFill>
                  <a:schemeClr val="accent3"/>
                </a:solidFill>
              </a:defRPr>
            </a:lvl8pPr>
            <a:lvl9pPr lvl="8" algn="ctr">
              <a:spcBef>
                <a:spcPts val="0"/>
              </a:spcBef>
              <a:spcAft>
                <a:spcPts val="0"/>
              </a:spcAft>
              <a:buClr>
                <a:schemeClr val="accent3"/>
              </a:buClr>
              <a:buSzPts val="5200"/>
              <a:buNone/>
              <a:defRPr sz="6933">
                <a:solidFill>
                  <a:schemeClr val="accent3"/>
                </a:solidFill>
              </a:defRPr>
            </a:lvl9pPr>
          </a:lstStyle>
          <a:p>
            <a:endParaRPr/>
          </a:p>
        </p:txBody>
      </p:sp>
      <p:sp>
        <p:nvSpPr>
          <p:cNvPr id="11" name="Google Shape;11;p2"/>
          <p:cNvSpPr txBox="1">
            <a:spLocks noGrp="1"/>
          </p:cNvSpPr>
          <p:nvPr>
            <p:ph type="subTitle" idx="1"/>
          </p:nvPr>
        </p:nvSpPr>
        <p:spPr>
          <a:xfrm>
            <a:off x="1092000" y="4369000"/>
            <a:ext cx="3069600" cy="9168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Clr>
                <a:srgbClr val="000000"/>
              </a:buClr>
              <a:buSzPts val="2800"/>
              <a:buNone/>
              <a:defRPr sz="2133">
                <a:solidFill>
                  <a:schemeClr val="dk1"/>
                </a:solidFill>
              </a:defRPr>
            </a:lvl1pPr>
            <a:lvl2pPr lvl="1" algn="ctr">
              <a:lnSpc>
                <a:spcPct val="100000"/>
              </a:lnSpc>
              <a:spcBef>
                <a:spcPts val="0"/>
              </a:spcBef>
              <a:spcAft>
                <a:spcPts val="0"/>
              </a:spcAft>
              <a:buClr>
                <a:srgbClr val="000000"/>
              </a:buClr>
              <a:buSzPts val="2800"/>
              <a:buNone/>
              <a:defRPr sz="3733">
                <a:solidFill>
                  <a:srgbClr val="000000"/>
                </a:solidFill>
              </a:defRPr>
            </a:lvl2pPr>
            <a:lvl3pPr lvl="2" algn="ctr">
              <a:lnSpc>
                <a:spcPct val="100000"/>
              </a:lnSpc>
              <a:spcBef>
                <a:spcPts val="0"/>
              </a:spcBef>
              <a:spcAft>
                <a:spcPts val="0"/>
              </a:spcAft>
              <a:buClr>
                <a:srgbClr val="000000"/>
              </a:buClr>
              <a:buSzPts val="2800"/>
              <a:buNone/>
              <a:defRPr sz="3733">
                <a:solidFill>
                  <a:srgbClr val="000000"/>
                </a:solidFill>
              </a:defRPr>
            </a:lvl3pPr>
            <a:lvl4pPr lvl="3" algn="ctr">
              <a:lnSpc>
                <a:spcPct val="100000"/>
              </a:lnSpc>
              <a:spcBef>
                <a:spcPts val="0"/>
              </a:spcBef>
              <a:spcAft>
                <a:spcPts val="0"/>
              </a:spcAft>
              <a:buClr>
                <a:srgbClr val="000000"/>
              </a:buClr>
              <a:buSzPts val="2800"/>
              <a:buNone/>
              <a:defRPr sz="3733">
                <a:solidFill>
                  <a:srgbClr val="000000"/>
                </a:solidFill>
              </a:defRPr>
            </a:lvl4pPr>
            <a:lvl5pPr lvl="4" algn="ctr">
              <a:lnSpc>
                <a:spcPct val="100000"/>
              </a:lnSpc>
              <a:spcBef>
                <a:spcPts val="0"/>
              </a:spcBef>
              <a:spcAft>
                <a:spcPts val="0"/>
              </a:spcAft>
              <a:buClr>
                <a:srgbClr val="000000"/>
              </a:buClr>
              <a:buSzPts val="2800"/>
              <a:buNone/>
              <a:defRPr sz="3733">
                <a:solidFill>
                  <a:srgbClr val="000000"/>
                </a:solidFill>
              </a:defRPr>
            </a:lvl5pPr>
            <a:lvl6pPr lvl="5" algn="ctr">
              <a:lnSpc>
                <a:spcPct val="100000"/>
              </a:lnSpc>
              <a:spcBef>
                <a:spcPts val="0"/>
              </a:spcBef>
              <a:spcAft>
                <a:spcPts val="0"/>
              </a:spcAft>
              <a:buClr>
                <a:srgbClr val="000000"/>
              </a:buClr>
              <a:buSzPts val="2800"/>
              <a:buNone/>
              <a:defRPr sz="3733">
                <a:solidFill>
                  <a:srgbClr val="000000"/>
                </a:solidFill>
              </a:defRPr>
            </a:lvl6pPr>
            <a:lvl7pPr lvl="6" algn="ctr">
              <a:lnSpc>
                <a:spcPct val="100000"/>
              </a:lnSpc>
              <a:spcBef>
                <a:spcPts val="0"/>
              </a:spcBef>
              <a:spcAft>
                <a:spcPts val="0"/>
              </a:spcAft>
              <a:buClr>
                <a:srgbClr val="000000"/>
              </a:buClr>
              <a:buSzPts val="2800"/>
              <a:buNone/>
              <a:defRPr sz="3733">
                <a:solidFill>
                  <a:srgbClr val="000000"/>
                </a:solidFill>
              </a:defRPr>
            </a:lvl7pPr>
            <a:lvl8pPr lvl="7" algn="ctr">
              <a:lnSpc>
                <a:spcPct val="100000"/>
              </a:lnSpc>
              <a:spcBef>
                <a:spcPts val="0"/>
              </a:spcBef>
              <a:spcAft>
                <a:spcPts val="0"/>
              </a:spcAft>
              <a:buClr>
                <a:srgbClr val="000000"/>
              </a:buClr>
              <a:buSzPts val="2800"/>
              <a:buNone/>
              <a:defRPr sz="3733">
                <a:solidFill>
                  <a:srgbClr val="000000"/>
                </a:solidFill>
              </a:defRPr>
            </a:lvl8pPr>
            <a:lvl9pPr lvl="8" algn="ctr">
              <a:lnSpc>
                <a:spcPct val="100000"/>
              </a:lnSpc>
              <a:spcBef>
                <a:spcPts val="0"/>
              </a:spcBef>
              <a:spcAft>
                <a:spcPts val="0"/>
              </a:spcAft>
              <a:buClr>
                <a:srgbClr val="000000"/>
              </a:buClr>
              <a:buSzPts val="2800"/>
              <a:buNone/>
              <a:defRPr sz="3733">
                <a:solidFill>
                  <a:srgbClr val="000000"/>
                </a:solidFill>
              </a:defRPr>
            </a:lvl9pPr>
          </a:lstStyle>
          <a:p>
            <a:endParaRPr/>
          </a:p>
        </p:txBody>
      </p:sp>
    </p:spTree>
    <p:extLst>
      <p:ext uri="{BB962C8B-B14F-4D97-AF65-F5344CB8AC3E}">
        <p14:creationId xmlns:p14="http://schemas.microsoft.com/office/powerpoint/2010/main" val="748565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2"/>
        <p:cNvGrpSpPr/>
        <p:nvPr/>
      </p:nvGrpSpPr>
      <p:grpSpPr>
        <a:xfrm>
          <a:off x="0" y="0"/>
          <a:ext cx="0" cy="0"/>
          <a:chOff x="0" y="0"/>
          <a:chExt cx="0" cy="0"/>
        </a:xfrm>
      </p:grpSpPr>
      <p:grpSp>
        <p:nvGrpSpPr>
          <p:cNvPr id="13" name="Google Shape;13;p3"/>
          <p:cNvGrpSpPr/>
          <p:nvPr/>
        </p:nvGrpSpPr>
        <p:grpSpPr>
          <a:xfrm>
            <a:off x="-4652538" y="-7968399"/>
            <a:ext cx="19500491" cy="20033757"/>
            <a:chOff x="-3489403" y="-5976299"/>
            <a:chExt cx="14625368" cy="15025318"/>
          </a:xfrm>
        </p:grpSpPr>
        <p:sp>
          <p:nvSpPr>
            <p:cNvPr id="14" name="Google Shape;14;p3"/>
            <p:cNvSpPr/>
            <p:nvPr/>
          </p:nvSpPr>
          <p:spPr>
            <a:xfrm rot="1800004" flipH="1">
              <a:off x="-2370672" y="-580638"/>
              <a:ext cx="10908984" cy="739797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3"/>
            <p:cNvSpPr/>
            <p:nvPr/>
          </p:nvSpPr>
          <p:spPr>
            <a:xfrm rot="-9739395" flipH="1">
              <a:off x="-1929123" y="-2078911"/>
              <a:ext cx="6188594" cy="41968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rot="-5400000" flipH="1">
              <a:off x="3364929" y="-4485929"/>
              <a:ext cx="9261406" cy="628066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title"/>
          </p:nvPr>
        </p:nvSpPr>
        <p:spPr>
          <a:xfrm>
            <a:off x="2078033" y="2768767"/>
            <a:ext cx="80360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18" name="Google Shape;18;p3"/>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9" name="Google Shape;19;p3"/>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643179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092000" y="1713800"/>
            <a:ext cx="10008000" cy="4407600"/>
          </a:xfrm>
          <a:prstGeom prst="rect">
            <a:avLst/>
          </a:prstGeom>
        </p:spPr>
        <p:txBody>
          <a:bodyPr spcFirstLastPara="1" wrap="square" lIns="91425" tIns="91425" rIns="91425" bIns="91425" anchor="t" anchorCtr="0">
            <a:noAutofit/>
          </a:bodyPr>
          <a:lstStyle>
            <a:lvl1pPr marL="609585" marR="67732" lvl="0" indent="-423323">
              <a:lnSpc>
                <a:spcPct val="100000"/>
              </a:lnSpc>
              <a:spcBef>
                <a:spcPts val="0"/>
              </a:spcBef>
              <a:spcAft>
                <a:spcPts val="0"/>
              </a:spcAft>
              <a:buClr>
                <a:schemeClr val="accent2"/>
              </a:buClr>
              <a:buSzPts val="1400"/>
              <a:buAutoNum type="arabicPeriod"/>
              <a:defRPr sz="1600">
                <a:solidFill>
                  <a:schemeClr val="dk1"/>
                </a:solidFill>
              </a:defRPr>
            </a:lvl1pPr>
            <a:lvl2pPr marL="1219170" lvl="1" indent="-423323">
              <a:spcBef>
                <a:spcPts val="0"/>
              </a:spcBef>
              <a:spcAft>
                <a:spcPts val="0"/>
              </a:spcAft>
              <a:buClr>
                <a:schemeClr val="dk1"/>
              </a:buClr>
              <a:buSzPts val="1400"/>
              <a:buAutoNum type="alphaLcPeriod"/>
              <a:defRPr>
                <a:solidFill>
                  <a:schemeClr val="dk1"/>
                </a:solidFill>
              </a:defRPr>
            </a:lvl2pPr>
            <a:lvl3pPr marL="1828754" lvl="2" indent="-423323">
              <a:spcBef>
                <a:spcPts val="2133"/>
              </a:spcBef>
              <a:spcAft>
                <a:spcPts val="0"/>
              </a:spcAft>
              <a:buClr>
                <a:schemeClr val="dk1"/>
              </a:buClr>
              <a:buSzPts val="1400"/>
              <a:buAutoNum type="romanLcPeriod"/>
              <a:defRPr>
                <a:solidFill>
                  <a:schemeClr val="dk1"/>
                </a:solidFill>
              </a:defRPr>
            </a:lvl3pPr>
            <a:lvl4pPr marL="2438339" lvl="3" indent="-423323">
              <a:spcBef>
                <a:spcPts val="2133"/>
              </a:spcBef>
              <a:spcAft>
                <a:spcPts val="0"/>
              </a:spcAft>
              <a:buClr>
                <a:schemeClr val="dk1"/>
              </a:buClr>
              <a:buSzPts val="1400"/>
              <a:buAutoNum type="arabicPeriod"/>
              <a:defRPr>
                <a:solidFill>
                  <a:schemeClr val="dk1"/>
                </a:solidFill>
              </a:defRPr>
            </a:lvl4pPr>
            <a:lvl5pPr marL="3047924" lvl="4" indent="-423323">
              <a:spcBef>
                <a:spcPts val="2133"/>
              </a:spcBef>
              <a:spcAft>
                <a:spcPts val="0"/>
              </a:spcAft>
              <a:buClr>
                <a:schemeClr val="dk1"/>
              </a:buClr>
              <a:buSzPts val="1400"/>
              <a:buAutoNum type="alphaLcPeriod"/>
              <a:defRPr>
                <a:solidFill>
                  <a:schemeClr val="dk1"/>
                </a:solidFill>
              </a:defRPr>
            </a:lvl5pPr>
            <a:lvl6pPr marL="3657509" lvl="5" indent="-423323">
              <a:spcBef>
                <a:spcPts val="2133"/>
              </a:spcBef>
              <a:spcAft>
                <a:spcPts val="0"/>
              </a:spcAft>
              <a:buClr>
                <a:schemeClr val="dk1"/>
              </a:buClr>
              <a:buSzPts val="1400"/>
              <a:buAutoNum type="romanLcPeriod"/>
              <a:defRPr>
                <a:solidFill>
                  <a:schemeClr val="dk1"/>
                </a:solidFill>
              </a:defRPr>
            </a:lvl6pPr>
            <a:lvl7pPr marL="4267093" lvl="6" indent="-423323">
              <a:spcBef>
                <a:spcPts val="2133"/>
              </a:spcBef>
              <a:spcAft>
                <a:spcPts val="0"/>
              </a:spcAft>
              <a:buClr>
                <a:schemeClr val="dk1"/>
              </a:buClr>
              <a:buSzPts val="1400"/>
              <a:buAutoNum type="arabicPeriod"/>
              <a:defRPr>
                <a:solidFill>
                  <a:schemeClr val="dk1"/>
                </a:solidFill>
              </a:defRPr>
            </a:lvl7pPr>
            <a:lvl8pPr marL="4876678" lvl="7" indent="-423323">
              <a:spcBef>
                <a:spcPts val="2133"/>
              </a:spcBef>
              <a:spcAft>
                <a:spcPts val="0"/>
              </a:spcAft>
              <a:buClr>
                <a:schemeClr val="dk1"/>
              </a:buClr>
              <a:buSzPts val="1400"/>
              <a:buAutoNum type="alphaLcPeriod"/>
              <a:defRPr>
                <a:solidFill>
                  <a:schemeClr val="dk1"/>
                </a:solidFill>
              </a:defRPr>
            </a:lvl8pPr>
            <a:lvl9pPr marL="5486263" lvl="8" indent="-423323">
              <a:spcBef>
                <a:spcPts val="2133"/>
              </a:spcBef>
              <a:spcAft>
                <a:spcPts val="2133"/>
              </a:spcAft>
              <a:buClr>
                <a:schemeClr val="dk1"/>
              </a:buClr>
              <a:buSzPts val="1400"/>
              <a:buAutoNum type="romanLcPeriod"/>
              <a:defRPr>
                <a:solidFill>
                  <a:schemeClr val="dk1"/>
                </a:solidFill>
              </a:defRPr>
            </a:lvl9pPr>
          </a:lstStyle>
          <a:p>
            <a:endParaRPr/>
          </a:p>
        </p:txBody>
      </p:sp>
      <p:sp>
        <p:nvSpPr>
          <p:cNvPr id="22" name="Google Shape;22;p4"/>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3" name="Google Shape;23;p4"/>
          <p:cNvSpPr/>
          <p:nvPr/>
        </p:nvSpPr>
        <p:spPr>
          <a:xfrm rot="-4499931">
            <a:off x="9373515" y="5698595"/>
            <a:ext cx="3452973" cy="234164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3450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9899943" flipH="1">
            <a:off x="-2150620" y="2094840"/>
            <a:ext cx="5315175" cy="360450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5"/>
          <p:cNvSpPr/>
          <p:nvPr/>
        </p:nvSpPr>
        <p:spPr>
          <a:xfrm flipH="1">
            <a:off x="7936186" y="-818567"/>
            <a:ext cx="6897881" cy="467782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txBox="1">
            <a:spLocks noGrp="1"/>
          </p:cNvSpPr>
          <p:nvPr>
            <p:ph type="title"/>
          </p:nvPr>
        </p:nvSpPr>
        <p:spPr>
          <a:xfrm>
            <a:off x="1600000" y="4522428"/>
            <a:ext cx="45100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28" name="Google Shape;28;p5"/>
          <p:cNvSpPr txBox="1">
            <a:spLocks noGrp="1"/>
          </p:cNvSpPr>
          <p:nvPr>
            <p:ph type="subTitle" idx="1"/>
          </p:nvPr>
        </p:nvSpPr>
        <p:spPr>
          <a:xfrm>
            <a:off x="1600000" y="5069547"/>
            <a:ext cx="4510000" cy="9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idx="2"/>
          </p:nvPr>
        </p:nvSpPr>
        <p:spPr>
          <a:xfrm>
            <a:off x="6081989" y="4522428"/>
            <a:ext cx="45100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0" name="Google Shape;30;p5"/>
          <p:cNvSpPr txBox="1">
            <a:spLocks noGrp="1"/>
          </p:cNvSpPr>
          <p:nvPr>
            <p:ph type="subTitle" idx="3"/>
          </p:nvPr>
        </p:nvSpPr>
        <p:spPr>
          <a:xfrm>
            <a:off x="6081999" y="5069547"/>
            <a:ext cx="4510000" cy="9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 name="Google Shape;31;p5"/>
          <p:cNvSpPr txBox="1">
            <a:spLocks noGrp="1"/>
          </p:cNvSpPr>
          <p:nvPr>
            <p:ph type="title" idx="4"/>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2129862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grpSp>
        <p:nvGrpSpPr>
          <p:cNvPr id="33" name="Google Shape;33;p6"/>
          <p:cNvGrpSpPr/>
          <p:nvPr/>
        </p:nvGrpSpPr>
        <p:grpSpPr>
          <a:xfrm>
            <a:off x="-1655474" y="-2990426"/>
            <a:ext cx="14716516" cy="5315204"/>
            <a:chOff x="-1241606" y="-2242820"/>
            <a:chExt cx="11037387" cy="3986403"/>
          </a:xfrm>
        </p:grpSpPr>
        <p:sp>
          <p:nvSpPr>
            <p:cNvPr id="34" name="Google Shape;34;p6"/>
            <p:cNvSpPr/>
            <p:nvPr/>
          </p:nvSpPr>
          <p:spPr>
            <a:xfrm rot="-9899943" flipH="1">
              <a:off x="-959665" y="-1429645"/>
              <a:ext cx="3986381" cy="270338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6"/>
            <p:cNvSpPr/>
            <p:nvPr/>
          </p:nvSpPr>
          <p:spPr>
            <a:xfrm rot="-5400000" flipH="1">
              <a:off x="6450881" y="-1601317"/>
              <a:ext cx="3986403" cy="270339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6"/>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868151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sp>
        <p:nvSpPr>
          <p:cNvPr id="38" name="Google Shape;38;p7"/>
          <p:cNvSpPr/>
          <p:nvPr/>
        </p:nvSpPr>
        <p:spPr>
          <a:xfrm flipH="1">
            <a:off x="5695247" y="2400134"/>
            <a:ext cx="8236655" cy="558572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p:nvPr/>
        </p:nvSpPr>
        <p:spPr>
          <a:xfrm rot="8100000" flipH="1">
            <a:off x="-5610569" y="1040998"/>
            <a:ext cx="9815015" cy="665609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 name="Google Shape;41;p7"/>
          <p:cNvSpPr txBox="1">
            <a:spLocks noGrp="1"/>
          </p:cNvSpPr>
          <p:nvPr>
            <p:ph type="subTitle" idx="1"/>
          </p:nvPr>
        </p:nvSpPr>
        <p:spPr>
          <a:xfrm>
            <a:off x="1938700" y="1992033"/>
            <a:ext cx="3614400" cy="377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6491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3ABA57-B49C-40D7-A37A-421F140664A7}" type="datetimeFigureOut">
              <a:rPr lang="vi-VN" smtClean="0"/>
              <a:t>11/12/2024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3320281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grpSp>
        <p:nvGrpSpPr>
          <p:cNvPr id="43" name="Google Shape;43;p8"/>
          <p:cNvGrpSpPr/>
          <p:nvPr/>
        </p:nvGrpSpPr>
        <p:grpSpPr>
          <a:xfrm>
            <a:off x="-6482909" y="-2614044"/>
            <a:ext cx="20546709" cy="18538487"/>
            <a:chOff x="-4862182" y="-1960533"/>
            <a:chExt cx="15410032" cy="13903865"/>
          </a:xfrm>
        </p:grpSpPr>
        <p:sp>
          <p:nvSpPr>
            <p:cNvPr id="44" name="Google Shape;44;p8"/>
            <p:cNvSpPr/>
            <p:nvPr/>
          </p:nvSpPr>
          <p:spPr>
            <a:xfrm rot="1800135" flipH="1">
              <a:off x="-3550807" y="655522"/>
              <a:ext cx="12787283" cy="867175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8"/>
            <p:cNvSpPr/>
            <p:nvPr/>
          </p:nvSpPr>
          <p:spPr>
            <a:xfrm rot="-5400000" flipH="1">
              <a:off x="7279860" y="-479531"/>
              <a:ext cx="2584992" cy="175302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8"/>
            <p:cNvSpPr/>
            <p:nvPr/>
          </p:nvSpPr>
          <p:spPr>
            <a:xfrm rot="-9900048" flipH="1">
              <a:off x="-2399316" y="-1196416"/>
              <a:ext cx="4699671" cy="318689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8"/>
          <p:cNvSpPr txBox="1">
            <a:spLocks noGrp="1"/>
          </p:cNvSpPr>
          <p:nvPr>
            <p:ph type="title"/>
          </p:nvPr>
        </p:nvSpPr>
        <p:spPr>
          <a:xfrm>
            <a:off x="4450400" y="1085567"/>
            <a:ext cx="6649600" cy="4687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accent6"/>
              </a:buClr>
              <a:buSzPts val="4500"/>
              <a:buNone/>
              <a:defRPr sz="17333">
                <a:solidFill>
                  <a:schemeClr val="accent5"/>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Tree>
    <p:extLst>
      <p:ext uri="{BB962C8B-B14F-4D97-AF65-F5344CB8AC3E}">
        <p14:creationId xmlns:p14="http://schemas.microsoft.com/office/powerpoint/2010/main" val="4153815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6617199" y="1192767"/>
            <a:ext cx="4482800" cy="913200"/>
          </a:xfrm>
          <a:prstGeom prst="rect">
            <a:avLst/>
          </a:prstGeom>
          <a:solidFill>
            <a:schemeClr val="lt1"/>
          </a:solid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35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0" name="Google Shape;50;p9"/>
          <p:cNvSpPr txBox="1">
            <a:spLocks noGrp="1"/>
          </p:cNvSpPr>
          <p:nvPr>
            <p:ph type="subTitle" idx="1"/>
          </p:nvPr>
        </p:nvSpPr>
        <p:spPr>
          <a:xfrm>
            <a:off x="6617167" y="2256033"/>
            <a:ext cx="4482800" cy="34092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1"/>
              </a:buClr>
              <a:buSzPts val="1600"/>
              <a:buChar char="●"/>
              <a:defRPr sz="2133">
                <a:solidFill>
                  <a:schemeClr val="dk1"/>
                </a:solidFill>
              </a:defRPr>
            </a:lvl1pPr>
            <a:lvl2pPr lvl="1" algn="ctr">
              <a:lnSpc>
                <a:spcPct val="100000"/>
              </a:lnSpc>
              <a:spcBef>
                <a:spcPts val="1333"/>
              </a:spcBef>
              <a:spcAft>
                <a:spcPts val="0"/>
              </a:spcAft>
              <a:buSzPts val="2100"/>
              <a:buChar char="○"/>
              <a:defRPr sz="2800"/>
            </a:lvl2pPr>
            <a:lvl3pPr lvl="2" algn="ctr">
              <a:lnSpc>
                <a:spcPct val="100000"/>
              </a:lnSpc>
              <a:spcBef>
                <a:spcPts val="0"/>
              </a:spcBef>
              <a:spcAft>
                <a:spcPts val="0"/>
              </a:spcAft>
              <a:buSzPts val="2100"/>
              <a:buChar char="■"/>
              <a:defRPr sz="2800"/>
            </a:lvl3pPr>
            <a:lvl4pPr lvl="3" algn="ctr">
              <a:lnSpc>
                <a:spcPct val="100000"/>
              </a:lnSpc>
              <a:spcBef>
                <a:spcPts val="0"/>
              </a:spcBef>
              <a:spcAft>
                <a:spcPts val="0"/>
              </a:spcAft>
              <a:buSzPts val="2100"/>
              <a:buChar char="●"/>
              <a:defRPr sz="2800"/>
            </a:lvl4pPr>
            <a:lvl5pPr lvl="4" algn="ctr">
              <a:lnSpc>
                <a:spcPct val="100000"/>
              </a:lnSpc>
              <a:spcBef>
                <a:spcPts val="0"/>
              </a:spcBef>
              <a:spcAft>
                <a:spcPts val="0"/>
              </a:spcAft>
              <a:buSzPts val="2100"/>
              <a:buChar char="○"/>
              <a:defRPr sz="2800"/>
            </a:lvl5pPr>
            <a:lvl6pPr lvl="5" algn="ctr">
              <a:lnSpc>
                <a:spcPct val="100000"/>
              </a:lnSpc>
              <a:spcBef>
                <a:spcPts val="0"/>
              </a:spcBef>
              <a:spcAft>
                <a:spcPts val="0"/>
              </a:spcAft>
              <a:buSzPts val="2100"/>
              <a:buChar char="■"/>
              <a:defRPr sz="2800"/>
            </a:lvl6pPr>
            <a:lvl7pPr lvl="6" algn="ctr">
              <a:lnSpc>
                <a:spcPct val="100000"/>
              </a:lnSpc>
              <a:spcBef>
                <a:spcPts val="0"/>
              </a:spcBef>
              <a:spcAft>
                <a:spcPts val="0"/>
              </a:spcAft>
              <a:buSzPts val="2100"/>
              <a:buChar char="●"/>
              <a:defRPr sz="2800"/>
            </a:lvl7pPr>
            <a:lvl8pPr lvl="7" algn="ctr">
              <a:lnSpc>
                <a:spcPct val="100000"/>
              </a:lnSpc>
              <a:spcBef>
                <a:spcPts val="0"/>
              </a:spcBef>
              <a:spcAft>
                <a:spcPts val="0"/>
              </a:spcAft>
              <a:buSzPts val="2100"/>
              <a:buChar char="○"/>
              <a:defRPr sz="2800"/>
            </a:lvl8pPr>
            <a:lvl9pPr lvl="8" algn="ctr">
              <a:lnSpc>
                <a:spcPct val="100000"/>
              </a:lnSpc>
              <a:spcBef>
                <a:spcPts val="0"/>
              </a:spcBef>
              <a:spcAft>
                <a:spcPts val="0"/>
              </a:spcAft>
              <a:buSzPts val="2100"/>
              <a:buChar char="■"/>
              <a:defRPr sz="2800"/>
            </a:lvl9pPr>
          </a:lstStyle>
          <a:p>
            <a:endParaRPr/>
          </a:p>
        </p:txBody>
      </p:sp>
      <p:sp>
        <p:nvSpPr>
          <p:cNvPr id="51" name="Google Shape;51;p9"/>
          <p:cNvSpPr/>
          <p:nvPr/>
        </p:nvSpPr>
        <p:spPr>
          <a:xfrm rot="-900031">
            <a:off x="-2903156" y="3630504"/>
            <a:ext cx="6724827" cy="456047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6544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52"/>
        <p:cNvGrpSpPr/>
        <p:nvPr/>
      </p:nvGrpSpPr>
      <p:grpSpPr>
        <a:xfrm>
          <a:off x="0" y="0"/>
          <a:ext cx="0" cy="0"/>
          <a:chOff x="0" y="0"/>
          <a:chExt cx="0" cy="0"/>
        </a:xfrm>
      </p:grpSpPr>
      <p:sp>
        <p:nvSpPr>
          <p:cNvPr id="53" name="Google Shape;53;p10"/>
          <p:cNvSpPr/>
          <p:nvPr/>
        </p:nvSpPr>
        <p:spPr>
          <a:xfrm rot="-900014">
            <a:off x="-1854301" y="2088666"/>
            <a:ext cx="9715776" cy="658879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9899941">
            <a:off x="9723829" y="-276147"/>
            <a:ext cx="4584748" cy="310916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10"/>
          <p:cNvSpPr txBox="1">
            <a:spLocks noGrp="1"/>
          </p:cNvSpPr>
          <p:nvPr>
            <p:ph type="title"/>
          </p:nvPr>
        </p:nvSpPr>
        <p:spPr>
          <a:xfrm>
            <a:off x="975793" y="3768345"/>
            <a:ext cx="2574400" cy="2157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2500"/>
              <a:buNone/>
              <a:defRPr sz="3333" b="0"/>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Tree>
    <p:extLst>
      <p:ext uri="{BB962C8B-B14F-4D97-AF65-F5344CB8AC3E}">
        <p14:creationId xmlns:p14="http://schemas.microsoft.com/office/powerpoint/2010/main" val="2322183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11"/>
          <p:cNvSpPr txBox="1">
            <a:spLocks noGrp="1"/>
          </p:cNvSpPr>
          <p:nvPr>
            <p:ph type="title" hasCustomPrompt="1"/>
          </p:nvPr>
        </p:nvSpPr>
        <p:spPr>
          <a:xfrm>
            <a:off x="3992733" y="2172333"/>
            <a:ext cx="7253600" cy="1956400"/>
          </a:xfrm>
          <a:prstGeom prst="rect">
            <a:avLst/>
          </a:prstGeom>
        </p:spPr>
        <p:txBody>
          <a:bodyPr spcFirstLastPara="1" wrap="square" lIns="91425" tIns="91425" rIns="91425" bIns="91425" anchor="ctr" anchorCtr="0">
            <a:noAutofit/>
          </a:bodyPr>
          <a:lstStyle>
            <a:lvl1pPr lvl="0" algn="r">
              <a:spcBef>
                <a:spcPts val="0"/>
              </a:spcBef>
              <a:spcAft>
                <a:spcPts val="0"/>
              </a:spcAft>
              <a:buSzPts val="12000"/>
              <a:buNone/>
              <a:defRPr sz="11333"/>
            </a:lvl1pPr>
            <a:lvl2pPr lvl="1" algn="ctr">
              <a:spcBef>
                <a:spcPts val="0"/>
              </a:spcBef>
              <a:spcAft>
                <a:spcPts val="0"/>
              </a:spcAft>
              <a:buClr>
                <a:schemeClr val="accent1"/>
              </a:buClr>
              <a:buSzPts val="12000"/>
              <a:buNone/>
              <a:defRPr sz="16000">
                <a:solidFill>
                  <a:schemeClr val="accent1"/>
                </a:solidFill>
              </a:defRPr>
            </a:lvl2pPr>
            <a:lvl3pPr lvl="2" algn="ctr">
              <a:spcBef>
                <a:spcPts val="0"/>
              </a:spcBef>
              <a:spcAft>
                <a:spcPts val="0"/>
              </a:spcAft>
              <a:buClr>
                <a:schemeClr val="accent1"/>
              </a:buClr>
              <a:buSzPts val="12000"/>
              <a:buNone/>
              <a:defRPr sz="16000">
                <a:solidFill>
                  <a:schemeClr val="accent1"/>
                </a:solidFill>
              </a:defRPr>
            </a:lvl3pPr>
            <a:lvl4pPr lvl="3" algn="ctr">
              <a:spcBef>
                <a:spcPts val="0"/>
              </a:spcBef>
              <a:spcAft>
                <a:spcPts val="0"/>
              </a:spcAft>
              <a:buClr>
                <a:schemeClr val="accent1"/>
              </a:buClr>
              <a:buSzPts val="12000"/>
              <a:buNone/>
              <a:defRPr sz="16000">
                <a:solidFill>
                  <a:schemeClr val="accent1"/>
                </a:solidFill>
              </a:defRPr>
            </a:lvl4pPr>
            <a:lvl5pPr lvl="4" algn="ctr">
              <a:spcBef>
                <a:spcPts val="0"/>
              </a:spcBef>
              <a:spcAft>
                <a:spcPts val="0"/>
              </a:spcAft>
              <a:buClr>
                <a:schemeClr val="accent1"/>
              </a:buClr>
              <a:buSzPts val="12000"/>
              <a:buNone/>
              <a:defRPr sz="16000">
                <a:solidFill>
                  <a:schemeClr val="accent1"/>
                </a:solidFill>
              </a:defRPr>
            </a:lvl5pPr>
            <a:lvl6pPr lvl="5" algn="ctr">
              <a:spcBef>
                <a:spcPts val="0"/>
              </a:spcBef>
              <a:spcAft>
                <a:spcPts val="0"/>
              </a:spcAft>
              <a:buClr>
                <a:schemeClr val="accent1"/>
              </a:buClr>
              <a:buSzPts val="12000"/>
              <a:buNone/>
              <a:defRPr sz="16000">
                <a:solidFill>
                  <a:schemeClr val="accent1"/>
                </a:solidFill>
              </a:defRPr>
            </a:lvl6pPr>
            <a:lvl7pPr lvl="6" algn="ctr">
              <a:spcBef>
                <a:spcPts val="0"/>
              </a:spcBef>
              <a:spcAft>
                <a:spcPts val="0"/>
              </a:spcAft>
              <a:buClr>
                <a:schemeClr val="accent1"/>
              </a:buClr>
              <a:buSzPts val="12000"/>
              <a:buNone/>
              <a:defRPr sz="16000">
                <a:solidFill>
                  <a:schemeClr val="accent1"/>
                </a:solidFill>
              </a:defRPr>
            </a:lvl7pPr>
            <a:lvl8pPr lvl="7" algn="ctr">
              <a:spcBef>
                <a:spcPts val="0"/>
              </a:spcBef>
              <a:spcAft>
                <a:spcPts val="0"/>
              </a:spcAft>
              <a:buClr>
                <a:schemeClr val="accent1"/>
              </a:buClr>
              <a:buSzPts val="12000"/>
              <a:buNone/>
              <a:defRPr sz="16000">
                <a:solidFill>
                  <a:schemeClr val="accent1"/>
                </a:solidFill>
              </a:defRPr>
            </a:lvl8pPr>
            <a:lvl9pPr lvl="8" algn="ctr">
              <a:spcBef>
                <a:spcPts val="0"/>
              </a:spcBef>
              <a:spcAft>
                <a:spcPts val="0"/>
              </a:spcAft>
              <a:buClr>
                <a:schemeClr val="accent1"/>
              </a:buClr>
              <a:buSzPts val="12000"/>
              <a:buNone/>
              <a:defRPr sz="16000">
                <a:solidFill>
                  <a:schemeClr val="accent1"/>
                </a:solidFill>
              </a:defRPr>
            </a:lvl9pPr>
          </a:lstStyle>
          <a:p>
            <a:r>
              <a:t>xx%</a:t>
            </a:r>
          </a:p>
        </p:txBody>
      </p:sp>
      <p:sp>
        <p:nvSpPr>
          <p:cNvPr id="58" name="Google Shape;58;p11"/>
          <p:cNvSpPr txBox="1">
            <a:spLocks noGrp="1"/>
          </p:cNvSpPr>
          <p:nvPr>
            <p:ph type="subTitle" idx="1"/>
          </p:nvPr>
        </p:nvSpPr>
        <p:spPr>
          <a:xfrm>
            <a:off x="5090867" y="3849984"/>
            <a:ext cx="6159600" cy="7788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1"/>
              </a:buClr>
              <a:buSzPts val="2100"/>
              <a:buNone/>
              <a:defRPr>
                <a:solidFill>
                  <a:schemeClr val="dk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grpSp>
        <p:nvGrpSpPr>
          <p:cNvPr id="59" name="Google Shape;59;p11"/>
          <p:cNvGrpSpPr/>
          <p:nvPr/>
        </p:nvGrpSpPr>
        <p:grpSpPr>
          <a:xfrm>
            <a:off x="-5332371" y="-5790520"/>
            <a:ext cx="20372261" cy="18459469"/>
            <a:chOff x="-3999278" y="-4342890"/>
            <a:chExt cx="15279196" cy="13844602"/>
          </a:xfrm>
        </p:grpSpPr>
        <p:sp>
          <p:nvSpPr>
            <p:cNvPr id="60" name="Google Shape;60;p11"/>
            <p:cNvSpPr/>
            <p:nvPr/>
          </p:nvSpPr>
          <p:spPr>
            <a:xfrm rot="-9000168" flipH="1">
              <a:off x="-3142183" y="-2603119"/>
              <a:ext cx="8487719" cy="57022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11"/>
            <p:cNvSpPr/>
            <p:nvPr/>
          </p:nvSpPr>
          <p:spPr>
            <a:xfrm rot="2699781" flipH="1">
              <a:off x="3728250" y="3085768"/>
              <a:ext cx="6920987" cy="465016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5376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2702859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
        <p:cNvGrpSpPr/>
        <p:nvPr/>
      </p:nvGrpSpPr>
      <p:grpSpPr>
        <a:xfrm>
          <a:off x="0" y="0"/>
          <a:ext cx="0" cy="0"/>
          <a:chOff x="0" y="0"/>
          <a:chExt cx="0" cy="0"/>
        </a:xfrm>
      </p:grpSpPr>
      <p:sp>
        <p:nvSpPr>
          <p:cNvPr id="64" name="Google Shape;64;p13"/>
          <p:cNvSpPr/>
          <p:nvPr/>
        </p:nvSpPr>
        <p:spPr>
          <a:xfrm rot="-1799977">
            <a:off x="-4811355" y="-125806"/>
            <a:ext cx="17375995" cy="1178361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3"/>
          <p:cNvSpPr txBox="1">
            <a:spLocks noGrp="1"/>
          </p:cNvSpPr>
          <p:nvPr>
            <p:ph type="subTitle" idx="1"/>
          </p:nvPr>
        </p:nvSpPr>
        <p:spPr>
          <a:xfrm>
            <a:off x="7927839" y="5119872"/>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6" name="Google Shape;66;p13"/>
          <p:cNvSpPr txBox="1">
            <a:spLocks noGrp="1"/>
          </p:cNvSpPr>
          <p:nvPr>
            <p:ph type="title" hasCustomPrompt="1"/>
          </p:nvPr>
        </p:nvSpPr>
        <p:spPr>
          <a:xfrm>
            <a:off x="1332201" y="2507285"/>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7" name="Google Shape;67;p13"/>
          <p:cNvSpPr txBox="1">
            <a:spLocks noGrp="1"/>
          </p:cNvSpPr>
          <p:nvPr>
            <p:ph type="title" idx="2" hasCustomPrompt="1"/>
          </p:nvPr>
        </p:nvSpPr>
        <p:spPr>
          <a:xfrm>
            <a:off x="4837735" y="2504433"/>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8" name="Google Shape;68;p13"/>
          <p:cNvSpPr txBox="1">
            <a:spLocks noGrp="1"/>
          </p:cNvSpPr>
          <p:nvPr>
            <p:ph type="title" idx="3" hasCustomPrompt="1"/>
          </p:nvPr>
        </p:nvSpPr>
        <p:spPr>
          <a:xfrm>
            <a:off x="8343263" y="2507293"/>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13"/>
          <p:cNvSpPr txBox="1">
            <a:spLocks noGrp="1"/>
          </p:cNvSpPr>
          <p:nvPr>
            <p:ph type="subTitle" idx="4"/>
          </p:nvPr>
        </p:nvSpPr>
        <p:spPr>
          <a:xfrm>
            <a:off x="926475" y="5128400"/>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0" name="Google Shape;70;p13"/>
          <p:cNvSpPr txBox="1">
            <a:spLocks noGrp="1"/>
          </p:cNvSpPr>
          <p:nvPr>
            <p:ph type="subTitle" idx="5"/>
          </p:nvPr>
        </p:nvSpPr>
        <p:spPr>
          <a:xfrm>
            <a:off x="4423007" y="5128400"/>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1" name="Google Shape;71;p13"/>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2" name="Google Shape;72;p13"/>
          <p:cNvSpPr txBox="1">
            <a:spLocks noGrp="1"/>
          </p:cNvSpPr>
          <p:nvPr>
            <p:ph type="title" idx="7"/>
          </p:nvPr>
        </p:nvSpPr>
        <p:spPr>
          <a:xfrm>
            <a:off x="894621"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3" name="Google Shape;73;p13"/>
          <p:cNvSpPr txBox="1">
            <a:spLocks noGrp="1"/>
          </p:cNvSpPr>
          <p:nvPr>
            <p:ph type="title" idx="8"/>
          </p:nvPr>
        </p:nvSpPr>
        <p:spPr>
          <a:xfrm>
            <a:off x="4390991"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4" name="Google Shape;74;p13"/>
          <p:cNvSpPr txBox="1">
            <a:spLocks noGrp="1"/>
          </p:cNvSpPr>
          <p:nvPr>
            <p:ph type="title" idx="9"/>
          </p:nvPr>
        </p:nvSpPr>
        <p:spPr>
          <a:xfrm>
            <a:off x="7887348"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Tree>
    <p:extLst>
      <p:ext uri="{BB962C8B-B14F-4D97-AF65-F5344CB8AC3E}">
        <p14:creationId xmlns:p14="http://schemas.microsoft.com/office/powerpoint/2010/main" val="2612618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5"/>
        <p:cNvGrpSpPr/>
        <p:nvPr/>
      </p:nvGrpSpPr>
      <p:grpSpPr>
        <a:xfrm>
          <a:off x="0" y="0"/>
          <a:ext cx="0" cy="0"/>
          <a:chOff x="0" y="0"/>
          <a:chExt cx="0" cy="0"/>
        </a:xfrm>
      </p:grpSpPr>
      <p:grpSp>
        <p:nvGrpSpPr>
          <p:cNvPr id="76" name="Google Shape;76;p14"/>
          <p:cNvGrpSpPr/>
          <p:nvPr/>
        </p:nvGrpSpPr>
        <p:grpSpPr>
          <a:xfrm>
            <a:off x="-1567330" y="-1246465"/>
            <a:ext cx="15057289" cy="12329048"/>
            <a:chOff x="-1175498" y="-934849"/>
            <a:chExt cx="11292967" cy="9246786"/>
          </a:xfrm>
        </p:grpSpPr>
        <p:sp>
          <p:nvSpPr>
            <p:cNvPr id="77" name="Google Shape;77;p14"/>
            <p:cNvSpPr/>
            <p:nvPr/>
          </p:nvSpPr>
          <p:spPr>
            <a:xfrm rot="-9900016" flipH="1">
              <a:off x="-974279" y="239587"/>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4"/>
            <p:cNvSpPr/>
            <p:nvPr/>
          </p:nvSpPr>
          <p:spPr>
            <a:xfrm rot="-4500001" flipH="1">
              <a:off x="7292376" y="-250849"/>
              <a:ext cx="2952348" cy="200194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4"/>
            <p:cNvSpPr/>
            <p:nvPr/>
          </p:nvSpPr>
          <p:spPr>
            <a:xfrm rot="2699831" flipH="1">
              <a:off x="3139231" y="4141763"/>
              <a:ext cx="4473036" cy="303296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14"/>
          <p:cNvSpPr txBox="1">
            <a:spLocks noGrp="1"/>
          </p:cNvSpPr>
          <p:nvPr>
            <p:ph type="subTitle" idx="1"/>
          </p:nvPr>
        </p:nvSpPr>
        <p:spPr>
          <a:xfrm>
            <a:off x="1113500" y="3076443"/>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4"/>
          <p:cNvSpPr txBox="1">
            <a:spLocks noGrp="1"/>
          </p:cNvSpPr>
          <p:nvPr>
            <p:ph type="subTitle" idx="2"/>
          </p:nvPr>
        </p:nvSpPr>
        <p:spPr>
          <a:xfrm>
            <a:off x="4556283" y="3076443"/>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4"/>
          <p:cNvSpPr txBox="1">
            <a:spLocks noGrp="1"/>
          </p:cNvSpPr>
          <p:nvPr>
            <p:ph type="subTitle" idx="3"/>
          </p:nvPr>
        </p:nvSpPr>
        <p:spPr>
          <a:xfrm>
            <a:off x="7999068" y="3076443"/>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4"/>
          <p:cNvSpPr txBox="1">
            <a:spLocks noGrp="1"/>
          </p:cNvSpPr>
          <p:nvPr>
            <p:ph type="subTitle" idx="4"/>
          </p:nvPr>
        </p:nvSpPr>
        <p:spPr>
          <a:xfrm>
            <a:off x="1113500" y="5103167"/>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4" name="Google Shape;84;p14"/>
          <p:cNvSpPr txBox="1">
            <a:spLocks noGrp="1"/>
          </p:cNvSpPr>
          <p:nvPr>
            <p:ph type="subTitle" idx="5"/>
          </p:nvPr>
        </p:nvSpPr>
        <p:spPr>
          <a:xfrm>
            <a:off x="4556283" y="5103167"/>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5" name="Google Shape;85;p14"/>
          <p:cNvSpPr txBox="1">
            <a:spLocks noGrp="1"/>
          </p:cNvSpPr>
          <p:nvPr>
            <p:ph type="subTitle" idx="6"/>
          </p:nvPr>
        </p:nvSpPr>
        <p:spPr>
          <a:xfrm>
            <a:off x="7999068" y="5103167"/>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 name="Google Shape;86;p14"/>
          <p:cNvSpPr txBox="1">
            <a:spLocks noGrp="1"/>
          </p:cNvSpPr>
          <p:nvPr>
            <p:ph type="title"/>
          </p:nvPr>
        </p:nvSpPr>
        <p:spPr>
          <a:xfrm>
            <a:off x="1123377" y="2561533"/>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87" name="Google Shape;87;p14"/>
          <p:cNvSpPr txBox="1">
            <a:spLocks noGrp="1"/>
          </p:cNvSpPr>
          <p:nvPr>
            <p:ph type="title" idx="7"/>
          </p:nvPr>
        </p:nvSpPr>
        <p:spPr>
          <a:xfrm>
            <a:off x="4566253" y="2561533"/>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88" name="Google Shape;88;p14"/>
          <p:cNvSpPr txBox="1">
            <a:spLocks noGrp="1"/>
          </p:cNvSpPr>
          <p:nvPr>
            <p:ph type="title" idx="8"/>
          </p:nvPr>
        </p:nvSpPr>
        <p:spPr>
          <a:xfrm>
            <a:off x="7999064" y="2561533"/>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89" name="Google Shape;89;p14"/>
          <p:cNvSpPr txBox="1">
            <a:spLocks noGrp="1"/>
          </p:cNvSpPr>
          <p:nvPr>
            <p:ph type="title" idx="9"/>
          </p:nvPr>
        </p:nvSpPr>
        <p:spPr>
          <a:xfrm>
            <a:off x="1123377" y="4588417"/>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90" name="Google Shape;90;p14"/>
          <p:cNvSpPr txBox="1">
            <a:spLocks noGrp="1"/>
          </p:cNvSpPr>
          <p:nvPr>
            <p:ph type="title" idx="13"/>
          </p:nvPr>
        </p:nvSpPr>
        <p:spPr>
          <a:xfrm>
            <a:off x="4566253" y="4588417"/>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91" name="Google Shape;91;p14"/>
          <p:cNvSpPr txBox="1">
            <a:spLocks noGrp="1"/>
          </p:cNvSpPr>
          <p:nvPr>
            <p:ph type="title" idx="14"/>
          </p:nvPr>
        </p:nvSpPr>
        <p:spPr>
          <a:xfrm>
            <a:off x="8008941" y="4588417"/>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92" name="Google Shape;92;p14"/>
          <p:cNvSpPr txBox="1">
            <a:spLocks noGrp="1"/>
          </p:cNvSpPr>
          <p:nvPr>
            <p:ph type="title" idx="15"/>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41267907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1"/>
        </a:solidFill>
        <a:effectLst/>
      </p:bgPr>
    </p:bg>
    <p:spTree>
      <p:nvGrpSpPr>
        <p:cNvPr id="1" name="Shape 93"/>
        <p:cNvGrpSpPr/>
        <p:nvPr/>
      </p:nvGrpSpPr>
      <p:grpSpPr>
        <a:xfrm>
          <a:off x="0" y="0"/>
          <a:ext cx="0" cy="0"/>
          <a:chOff x="0" y="0"/>
          <a:chExt cx="0" cy="0"/>
        </a:xfrm>
      </p:grpSpPr>
      <p:grpSp>
        <p:nvGrpSpPr>
          <p:cNvPr id="94" name="Google Shape;94;p15"/>
          <p:cNvGrpSpPr/>
          <p:nvPr/>
        </p:nvGrpSpPr>
        <p:grpSpPr>
          <a:xfrm>
            <a:off x="-2083210" y="-3775542"/>
            <a:ext cx="17528596" cy="16087899"/>
            <a:chOff x="-1562408" y="-2831656"/>
            <a:chExt cx="13146447" cy="12065924"/>
          </a:xfrm>
        </p:grpSpPr>
        <p:sp>
          <p:nvSpPr>
            <p:cNvPr id="95" name="Google Shape;95;p15"/>
            <p:cNvSpPr/>
            <p:nvPr/>
          </p:nvSpPr>
          <p:spPr>
            <a:xfrm rot="-1800004">
              <a:off x="-443676" y="-395388"/>
              <a:ext cx="10908984" cy="739797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5"/>
            <p:cNvSpPr/>
            <p:nvPr/>
          </p:nvSpPr>
          <p:spPr>
            <a:xfrm rot="9739395">
              <a:off x="3835164" y="-1991161"/>
              <a:ext cx="6188594" cy="41968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15"/>
          <p:cNvSpPr txBox="1">
            <a:spLocks noGrp="1"/>
          </p:cNvSpPr>
          <p:nvPr>
            <p:ph type="title"/>
          </p:nvPr>
        </p:nvSpPr>
        <p:spPr>
          <a:xfrm>
            <a:off x="2155600" y="2768767"/>
            <a:ext cx="78808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98" name="Google Shape;98;p15"/>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9" name="Google Shape;99;p15"/>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2447276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00"/>
        <p:cNvGrpSpPr/>
        <p:nvPr/>
      </p:nvGrpSpPr>
      <p:grpSpPr>
        <a:xfrm>
          <a:off x="0" y="0"/>
          <a:ext cx="0" cy="0"/>
          <a:chOff x="0" y="0"/>
          <a:chExt cx="0" cy="0"/>
        </a:xfrm>
      </p:grpSpPr>
      <p:grpSp>
        <p:nvGrpSpPr>
          <p:cNvPr id="101" name="Google Shape;101;p16"/>
          <p:cNvGrpSpPr/>
          <p:nvPr/>
        </p:nvGrpSpPr>
        <p:grpSpPr>
          <a:xfrm>
            <a:off x="-7166566" y="-7462291"/>
            <a:ext cx="23819655" cy="15102780"/>
            <a:chOff x="-5374925" y="-5596719"/>
            <a:chExt cx="17864741" cy="11327085"/>
          </a:xfrm>
        </p:grpSpPr>
        <p:sp>
          <p:nvSpPr>
            <p:cNvPr id="102" name="Google Shape;102;p16"/>
            <p:cNvSpPr/>
            <p:nvPr/>
          </p:nvSpPr>
          <p:spPr>
            <a:xfrm rot="-8999937" flipH="1">
              <a:off x="-4306584" y="-3465528"/>
              <a:ext cx="10417543" cy="706470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6"/>
            <p:cNvSpPr/>
            <p:nvPr/>
          </p:nvSpPr>
          <p:spPr>
            <a:xfrm rot="470698" flipH="1">
              <a:off x="6318598" y="-1669766"/>
              <a:ext cx="5924736" cy="401788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6"/>
          <p:cNvSpPr txBox="1">
            <a:spLocks noGrp="1"/>
          </p:cNvSpPr>
          <p:nvPr>
            <p:ph type="title"/>
          </p:nvPr>
        </p:nvSpPr>
        <p:spPr>
          <a:xfrm>
            <a:off x="1522500" y="2768767"/>
            <a:ext cx="91468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105" name="Google Shape;105;p16"/>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 name="Google Shape;106;p16"/>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1957250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7"/>
          <p:cNvSpPr/>
          <p:nvPr/>
        </p:nvSpPr>
        <p:spPr>
          <a:xfrm rot="899910" flipH="1">
            <a:off x="-2390104" y="-2865320"/>
            <a:ext cx="8527152" cy="578272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7"/>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44744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63ABA57-B49C-40D7-A37A-421F140664A7}" type="datetimeFigureOut">
              <a:rPr lang="vi-VN" smtClean="0"/>
              <a:t>11/12/2024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2852135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110"/>
        <p:cNvGrpSpPr/>
        <p:nvPr/>
      </p:nvGrpSpPr>
      <p:grpSpPr>
        <a:xfrm>
          <a:off x="0" y="0"/>
          <a:ext cx="0" cy="0"/>
          <a:chOff x="0" y="0"/>
          <a:chExt cx="0" cy="0"/>
        </a:xfrm>
      </p:grpSpPr>
      <p:grpSp>
        <p:nvGrpSpPr>
          <p:cNvPr id="111" name="Google Shape;111;p18"/>
          <p:cNvGrpSpPr/>
          <p:nvPr/>
        </p:nvGrpSpPr>
        <p:grpSpPr>
          <a:xfrm>
            <a:off x="-728255" y="-1737234"/>
            <a:ext cx="18671888" cy="13550575"/>
            <a:chOff x="-546191" y="-1302926"/>
            <a:chExt cx="14003916" cy="10162931"/>
          </a:xfrm>
        </p:grpSpPr>
        <p:sp>
          <p:nvSpPr>
            <p:cNvPr id="112" name="Google Shape;112;p18"/>
            <p:cNvSpPr/>
            <p:nvPr/>
          </p:nvSpPr>
          <p:spPr>
            <a:xfrm rot="5400000">
              <a:off x="-1115179" y="-733938"/>
              <a:ext cx="3535782" cy="239780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8"/>
            <p:cNvSpPr/>
            <p:nvPr/>
          </p:nvSpPr>
          <p:spPr>
            <a:xfrm rot="899874" flipH="1">
              <a:off x="3973065" y="1808878"/>
              <a:ext cx="8858247" cy="6007260"/>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18"/>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3424624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5"/>
        <p:cNvGrpSpPr/>
        <p:nvPr/>
      </p:nvGrpSpPr>
      <p:grpSpPr>
        <a:xfrm>
          <a:off x="0" y="0"/>
          <a:ext cx="0" cy="0"/>
          <a:chOff x="0" y="0"/>
          <a:chExt cx="0" cy="0"/>
        </a:xfrm>
      </p:grpSpPr>
      <p:sp>
        <p:nvSpPr>
          <p:cNvPr id="116" name="Google Shape;116;p19"/>
          <p:cNvSpPr txBox="1">
            <a:spLocks noGrp="1"/>
          </p:cNvSpPr>
          <p:nvPr>
            <p:ph type="body" idx="1"/>
          </p:nvPr>
        </p:nvSpPr>
        <p:spPr>
          <a:xfrm>
            <a:off x="6653633" y="3024100"/>
            <a:ext cx="4593200" cy="2916000"/>
          </a:xfrm>
          <a:prstGeom prst="rect">
            <a:avLst/>
          </a:prstGeom>
        </p:spPr>
        <p:txBody>
          <a:bodyPr spcFirstLastPara="1" wrap="square" lIns="91425" tIns="91425" rIns="91425" bIns="91425" anchor="b" anchorCtr="0">
            <a:noAutofit/>
          </a:bodyPr>
          <a:lstStyle>
            <a:lvl1pPr marL="609585" marR="67732" lvl="0" indent="-406390" rtl="0">
              <a:lnSpc>
                <a:spcPct val="100000"/>
              </a:lnSpc>
              <a:spcBef>
                <a:spcPts val="0"/>
              </a:spcBef>
              <a:spcAft>
                <a:spcPts val="0"/>
              </a:spcAft>
              <a:buClr>
                <a:schemeClr val="accent1"/>
              </a:buClr>
              <a:buSzPts val="1200"/>
              <a:buChar char="●"/>
              <a:defRPr sz="1600">
                <a:solidFill>
                  <a:schemeClr val="dk1"/>
                </a:solidFill>
              </a:defRPr>
            </a:lvl1pPr>
            <a:lvl2pPr marL="1219170" lvl="1" indent="-423323" rtl="0">
              <a:spcBef>
                <a:spcPts val="0"/>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117" name="Google Shape;117;p19"/>
          <p:cNvSpPr txBox="1">
            <a:spLocks noGrp="1"/>
          </p:cNvSpPr>
          <p:nvPr>
            <p:ph type="body" idx="2"/>
          </p:nvPr>
        </p:nvSpPr>
        <p:spPr>
          <a:xfrm>
            <a:off x="956467" y="3024100"/>
            <a:ext cx="5799600" cy="2916000"/>
          </a:xfrm>
          <a:prstGeom prst="rect">
            <a:avLst/>
          </a:prstGeom>
        </p:spPr>
        <p:txBody>
          <a:bodyPr spcFirstLastPara="1" wrap="square" lIns="91425" tIns="91425" rIns="91425" bIns="91425" anchor="b" anchorCtr="0">
            <a:noAutofit/>
          </a:bodyPr>
          <a:lstStyle>
            <a:lvl1pPr marL="609585" marR="67732" lvl="0" indent="-406390" rtl="0">
              <a:lnSpc>
                <a:spcPct val="100000"/>
              </a:lnSpc>
              <a:spcBef>
                <a:spcPts val="0"/>
              </a:spcBef>
              <a:spcAft>
                <a:spcPts val="0"/>
              </a:spcAft>
              <a:buClr>
                <a:schemeClr val="accent1"/>
              </a:buClr>
              <a:buSzPts val="1200"/>
              <a:buChar char="●"/>
              <a:defRPr sz="1600">
                <a:solidFill>
                  <a:schemeClr val="dk1"/>
                </a:solidFill>
              </a:defRPr>
            </a:lvl1pPr>
            <a:lvl2pPr marL="1219170" lvl="1" indent="-423323" rtl="0">
              <a:spcBef>
                <a:spcPts val="0"/>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118" name="Google Shape;118;p19"/>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19" name="Google Shape;119;p19"/>
          <p:cNvSpPr/>
          <p:nvPr/>
        </p:nvSpPr>
        <p:spPr>
          <a:xfrm rot="8100000" flipH="1">
            <a:off x="-3569692" y="360043"/>
            <a:ext cx="6144741" cy="41670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9"/>
          <p:cNvSpPr/>
          <p:nvPr/>
        </p:nvSpPr>
        <p:spPr>
          <a:xfrm rot="-2700000" flipH="1">
            <a:off x="9474419" y="2229739"/>
            <a:ext cx="6144741" cy="41670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296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1"/>
        <p:cNvGrpSpPr/>
        <p:nvPr/>
      </p:nvGrpSpPr>
      <p:grpSpPr>
        <a:xfrm>
          <a:off x="0" y="0"/>
          <a:ext cx="0" cy="0"/>
          <a:chOff x="0" y="0"/>
          <a:chExt cx="0" cy="0"/>
        </a:xfrm>
      </p:grpSpPr>
      <p:grpSp>
        <p:nvGrpSpPr>
          <p:cNvPr id="122" name="Google Shape;122;p20"/>
          <p:cNvGrpSpPr/>
          <p:nvPr/>
        </p:nvGrpSpPr>
        <p:grpSpPr>
          <a:xfrm>
            <a:off x="-1105270" y="-1111170"/>
            <a:ext cx="14037111" cy="8279503"/>
            <a:chOff x="-828953" y="-833378"/>
            <a:chExt cx="10527833" cy="6209627"/>
          </a:xfrm>
        </p:grpSpPr>
        <p:sp>
          <p:nvSpPr>
            <p:cNvPr id="123" name="Google Shape;123;p20"/>
            <p:cNvSpPr/>
            <p:nvPr/>
          </p:nvSpPr>
          <p:spPr>
            <a:xfrm rot="-9900135" flipH="1">
              <a:off x="-665877" y="-561626"/>
              <a:ext cx="2306104" cy="156389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0"/>
            <p:cNvSpPr/>
            <p:nvPr/>
          </p:nvSpPr>
          <p:spPr>
            <a:xfrm rot="-130391" flipH="1">
              <a:off x="8089994" y="4116397"/>
              <a:ext cx="1586104" cy="12302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20"/>
          <p:cNvSpPr txBox="1">
            <a:spLocks noGrp="1"/>
          </p:cNvSpPr>
          <p:nvPr>
            <p:ph type="title"/>
          </p:nvPr>
        </p:nvSpPr>
        <p:spPr>
          <a:xfrm>
            <a:off x="991500" y="2465833"/>
            <a:ext cx="27348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26" name="Google Shape;126;p20"/>
          <p:cNvSpPr txBox="1">
            <a:spLocks noGrp="1"/>
          </p:cNvSpPr>
          <p:nvPr>
            <p:ph type="subTitle" idx="1"/>
          </p:nvPr>
        </p:nvSpPr>
        <p:spPr>
          <a:xfrm>
            <a:off x="991500" y="2970672"/>
            <a:ext cx="2734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20"/>
          <p:cNvSpPr txBox="1">
            <a:spLocks noGrp="1"/>
          </p:cNvSpPr>
          <p:nvPr>
            <p:ph type="title" idx="2"/>
          </p:nvPr>
        </p:nvSpPr>
        <p:spPr>
          <a:xfrm>
            <a:off x="991500" y="4406115"/>
            <a:ext cx="27348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28" name="Google Shape;128;p20"/>
          <p:cNvSpPr txBox="1">
            <a:spLocks noGrp="1"/>
          </p:cNvSpPr>
          <p:nvPr>
            <p:ph type="subTitle" idx="3"/>
          </p:nvPr>
        </p:nvSpPr>
        <p:spPr>
          <a:xfrm>
            <a:off x="991500" y="4908268"/>
            <a:ext cx="2734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9" name="Google Shape;129;p20"/>
          <p:cNvSpPr txBox="1">
            <a:spLocks noGrp="1"/>
          </p:cNvSpPr>
          <p:nvPr>
            <p:ph type="title" idx="4"/>
          </p:nvPr>
        </p:nvSpPr>
        <p:spPr>
          <a:xfrm>
            <a:off x="8465600" y="2465800"/>
            <a:ext cx="2734800" cy="73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0" name="Google Shape;130;p20"/>
          <p:cNvSpPr txBox="1">
            <a:spLocks noGrp="1"/>
          </p:cNvSpPr>
          <p:nvPr>
            <p:ph type="subTitle" idx="5"/>
          </p:nvPr>
        </p:nvSpPr>
        <p:spPr>
          <a:xfrm>
            <a:off x="8465600" y="2970675"/>
            <a:ext cx="2734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1" name="Google Shape;131;p20"/>
          <p:cNvSpPr txBox="1">
            <a:spLocks noGrp="1"/>
          </p:cNvSpPr>
          <p:nvPr>
            <p:ph type="title" idx="6"/>
          </p:nvPr>
        </p:nvSpPr>
        <p:spPr>
          <a:xfrm>
            <a:off x="8465600" y="4406105"/>
            <a:ext cx="2734800" cy="73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2" name="Google Shape;132;p20"/>
          <p:cNvSpPr txBox="1">
            <a:spLocks noGrp="1"/>
          </p:cNvSpPr>
          <p:nvPr>
            <p:ph type="subTitle" idx="7"/>
          </p:nvPr>
        </p:nvSpPr>
        <p:spPr>
          <a:xfrm>
            <a:off x="8465600" y="4908264"/>
            <a:ext cx="2734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3" name="Google Shape;133;p20"/>
          <p:cNvSpPr txBox="1">
            <a:spLocks noGrp="1"/>
          </p:cNvSpPr>
          <p:nvPr>
            <p:ph type="title" idx="8"/>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90392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4"/>
        <p:cNvGrpSpPr/>
        <p:nvPr/>
      </p:nvGrpSpPr>
      <p:grpSpPr>
        <a:xfrm>
          <a:off x="0" y="0"/>
          <a:ext cx="0" cy="0"/>
          <a:chOff x="0" y="0"/>
          <a:chExt cx="0" cy="0"/>
        </a:xfrm>
      </p:grpSpPr>
      <p:grpSp>
        <p:nvGrpSpPr>
          <p:cNvPr id="135" name="Google Shape;135;p21"/>
          <p:cNvGrpSpPr/>
          <p:nvPr/>
        </p:nvGrpSpPr>
        <p:grpSpPr>
          <a:xfrm>
            <a:off x="-2261201" y="-1714163"/>
            <a:ext cx="15432988" cy="5300608"/>
            <a:chOff x="-1695901" y="-1285622"/>
            <a:chExt cx="11574741" cy="3975456"/>
          </a:xfrm>
        </p:grpSpPr>
        <p:sp>
          <p:nvSpPr>
            <p:cNvPr id="136" name="Google Shape;136;p21"/>
            <p:cNvSpPr/>
            <p:nvPr/>
          </p:nvSpPr>
          <p:spPr>
            <a:xfrm rot="-6299775" flipH="1">
              <a:off x="7129094" y="-620009"/>
              <a:ext cx="2873577" cy="194872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1"/>
            <p:cNvSpPr/>
            <p:nvPr/>
          </p:nvSpPr>
          <p:spPr>
            <a:xfrm rot="-9899864" flipH="1">
              <a:off x="-1492646" y="402329"/>
              <a:ext cx="2873658" cy="194878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21"/>
          <p:cNvSpPr txBox="1">
            <a:spLocks noGrp="1"/>
          </p:cNvSpPr>
          <p:nvPr>
            <p:ph type="title"/>
          </p:nvPr>
        </p:nvSpPr>
        <p:spPr>
          <a:xfrm>
            <a:off x="4769967" y="3586436"/>
            <a:ext cx="44680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39" name="Google Shape;139;p21"/>
          <p:cNvSpPr txBox="1">
            <a:spLocks noGrp="1"/>
          </p:cNvSpPr>
          <p:nvPr>
            <p:ph type="subTitle" idx="1"/>
          </p:nvPr>
        </p:nvSpPr>
        <p:spPr>
          <a:xfrm>
            <a:off x="4769967" y="4098269"/>
            <a:ext cx="4468000" cy="5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0" name="Google Shape;140;p21"/>
          <p:cNvSpPr txBox="1">
            <a:spLocks noGrp="1"/>
          </p:cNvSpPr>
          <p:nvPr>
            <p:ph type="title" idx="2"/>
          </p:nvPr>
        </p:nvSpPr>
        <p:spPr>
          <a:xfrm>
            <a:off x="4769967" y="2407267"/>
            <a:ext cx="4468000" cy="7344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41" name="Google Shape;141;p21"/>
          <p:cNvSpPr txBox="1">
            <a:spLocks noGrp="1"/>
          </p:cNvSpPr>
          <p:nvPr>
            <p:ph type="subTitle" idx="3"/>
          </p:nvPr>
        </p:nvSpPr>
        <p:spPr>
          <a:xfrm>
            <a:off x="4769967" y="2919105"/>
            <a:ext cx="4468000" cy="5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21"/>
          <p:cNvSpPr txBox="1">
            <a:spLocks noGrp="1"/>
          </p:cNvSpPr>
          <p:nvPr>
            <p:ph type="title" idx="4"/>
          </p:nvPr>
        </p:nvSpPr>
        <p:spPr>
          <a:xfrm>
            <a:off x="4769967" y="4765604"/>
            <a:ext cx="4468000" cy="734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500"/>
              <a:buNone/>
              <a:defRPr sz="30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143" name="Google Shape;143;p21"/>
          <p:cNvSpPr txBox="1">
            <a:spLocks noGrp="1"/>
          </p:cNvSpPr>
          <p:nvPr>
            <p:ph type="subTitle" idx="5"/>
          </p:nvPr>
        </p:nvSpPr>
        <p:spPr>
          <a:xfrm>
            <a:off x="4769967" y="5277433"/>
            <a:ext cx="4468000" cy="5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2133"/>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4" name="Google Shape;144;p21"/>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4074775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5"/>
        <p:cNvGrpSpPr/>
        <p:nvPr/>
      </p:nvGrpSpPr>
      <p:grpSpPr>
        <a:xfrm>
          <a:off x="0" y="0"/>
          <a:ext cx="0" cy="0"/>
          <a:chOff x="0" y="0"/>
          <a:chExt cx="0" cy="0"/>
        </a:xfrm>
      </p:grpSpPr>
      <p:sp>
        <p:nvSpPr>
          <p:cNvPr id="146" name="Google Shape;146;p22"/>
          <p:cNvSpPr/>
          <p:nvPr/>
        </p:nvSpPr>
        <p:spPr>
          <a:xfrm rot="10092789">
            <a:off x="-5173426" y="2999698"/>
            <a:ext cx="19305716" cy="714291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2"/>
          <p:cNvSpPr txBox="1">
            <a:spLocks noGrp="1"/>
          </p:cNvSpPr>
          <p:nvPr>
            <p:ph type="title"/>
          </p:nvPr>
        </p:nvSpPr>
        <p:spPr>
          <a:xfrm>
            <a:off x="1136933"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48" name="Google Shape;148;p22"/>
          <p:cNvSpPr txBox="1">
            <a:spLocks noGrp="1"/>
          </p:cNvSpPr>
          <p:nvPr>
            <p:ph type="subTitle" idx="1"/>
          </p:nvPr>
        </p:nvSpPr>
        <p:spPr>
          <a:xfrm>
            <a:off x="1136933"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22"/>
          <p:cNvSpPr txBox="1">
            <a:spLocks noGrp="1"/>
          </p:cNvSpPr>
          <p:nvPr>
            <p:ph type="title" idx="2"/>
          </p:nvPr>
        </p:nvSpPr>
        <p:spPr>
          <a:xfrm>
            <a:off x="4548793"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0" name="Google Shape;150;p22"/>
          <p:cNvSpPr txBox="1">
            <a:spLocks noGrp="1"/>
          </p:cNvSpPr>
          <p:nvPr>
            <p:ph type="subTitle" idx="3"/>
          </p:nvPr>
        </p:nvSpPr>
        <p:spPr>
          <a:xfrm>
            <a:off x="4548793"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22"/>
          <p:cNvSpPr txBox="1">
            <a:spLocks noGrp="1"/>
          </p:cNvSpPr>
          <p:nvPr>
            <p:ph type="title" idx="4"/>
          </p:nvPr>
        </p:nvSpPr>
        <p:spPr>
          <a:xfrm>
            <a:off x="7960668" y="454151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2" name="Google Shape;152;p22"/>
          <p:cNvSpPr txBox="1">
            <a:spLocks noGrp="1"/>
          </p:cNvSpPr>
          <p:nvPr>
            <p:ph type="subTitle" idx="5"/>
          </p:nvPr>
        </p:nvSpPr>
        <p:spPr>
          <a:xfrm>
            <a:off x="7960667" y="514419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2"/>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463072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54"/>
        <p:cNvGrpSpPr/>
        <p:nvPr/>
      </p:nvGrpSpPr>
      <p:grpSpPr>
        <a:xfrm>
          <a:off x="0" y="0"/>
          <a:ext cx="0" cy="0"/>
          <a:chOff x="0" y="0"/>
          <a:chExt cx="0" cy="0"/>
        </a:xfrm>
      </p:grpSpPr>
      <p:sp>
        <p:nvSpPr>
          <p:cNvPr id="155" name="Google Shape;155;p23"/>
          <p:cNvSpPr/>
          <p:nvPr/>
        </p:nvSpPr>
        <p:spPr>
          <a:xfrm rot="-9000031">
            <a:off x="-5174769" y="-5862019"/>
            <a:ext cx="19308377" cy="10713728"/>
          </a:xfrm>
          <a:custGeom>
            <a:avLst/>
            <a:gdLst/>
            <a:ahLst/>
            <a:cxnLst/>
            <a:rect l="l" t="t" r="r" b="b"/>
            <a:pathLst>
              <a:path w="140976" h="78224" extrusionOk="0">
                <a:moveTo>
                  <a:pt x="83176" y="1"/>
                </a:moveTo>
                <a:cubicBezTo>
                  <a:pt x="74943" y="1"/>
                  <a:pt x="66561" y="1656"/>
                  <a:pt x="61825" y="5878"/>
                </a:cubicBezTo>
                <a:cubicBezTo>
                  <a:pt x="56202" y="10894"/>
                  <a:pt x="57448" y="17915"/>
                  <a:pt x="52524" y="23234"/>
                </a:cubicBezTo>
                <a:cubicBezTo>
                  <a:pt x="49485" y="26517"/>
                  <a:pt x="44348" y="28827"/>
                  <a:pt x="38755" y="30073"/>
                </a:cubicBezTo>
                <a:cubicBezTo>
                  <a:pt x="34067" y="31118"/>
                  <a:pt x="29122" y="31479"/>
                  <a:pt x="24208" y="31479"/>
                </a:cubicBezTo>
                <a:cubicBezTo>
                  <a:pt x="23260" y="31479"/>
                  <a:pt x="22313" y="31466"/>
                  <a:pt x="21369" y="31441"/>
                </a:cubicBezTo>
                <a:cubicBezTo>
                  <a:pt x="19894" y="31410"/>
                  <a:pt x="18418" y="31346"/>
                  <a:pt x="16956" y="31346"/>
                </a:cubicBezTo>
                <a:cubicBezTo>
                  <a:pt x="15586" y="31346"/>
                  <a:pt x="14226" y="31402"/>
                  <a:pt x="12888" y="31593"/>
                </a:cubicBezTo>
                <a:cubicBezTo>
                  <a:pt x="5867" y="32627"/>
                  <a:pt x="1064" y="37247"/>
                  <a:pt x="548" y="41806"/>
                </a:cubicBezTo>
                <a:cubicBezTo>
                  <a:pt x="0" y="46365"/>
                  <a:pt x="3010" y="50834"/>
                  <a:pt x="6931" y="54572"/>
                </a:cubicBezTo>
                <a:cubicBezTo>
                  <a:pt x="14925" y="62384"/>
                  <a:pt x="27022" y="68220"/>
                  <a:pt x="40396" y="71989"/>
                </a:cubicBezTo>
                <a:cubicBezTo>
                  <a:pt x="53770" y="75758"/>
                  <a:pt x="68421" y="77490"/>
                  <a:pt x="83102" y="78068"/>
                </a:cubicBezTo>
                <a:cubicBezTo>
                  <a:pt x="85551" y="78163"/>
                  <a:pt x="88027" y="78223"/>
                  <a:pt x="90506" y="78223"/>
                </a:cubicBezTo>
                <a:cubicBezTo>
                  <a:pt x="99105" y="78223"/>
                  <a:pt x="107738" y="77499"/>
                  <a:pt x="115383" y="74998"/>
                </a:cubicBezTo>
                <a:cubicBezTo>
                  <a:pt x="124744" y="71958"/>
                  <a:pt x="131887" y="66396"/>
                  <a:pt x="135839" y="60195"/>
                </a:cubicBezTo>
                <a:cubicBezTo>
                  <a:pt x="139517" y="54481"/>
                  <a:pt x="140976" y="47642"/>
                  <a:pt x="140155" y="41107"/>
                </a:cubicBezTo>
                <a:cubicBezTo>
                  <a:pt x="139456" y="35089"/>
                  <a:pt x="137936" y="29769"/>
                  <a:pt x="134471" y="24116"/>
                </a:cubicBezTo>
                <a:cubicBezTo>
                  <a:pt x="132495" y="20803"/>
                  <a:pt x="129790" y="17672"/>
                  <a:pt x="126447" y="14784"/>
                </a:cubicBezTo>
                <a:cubicBezTo>
                  <a:pt x="117510" y="7125"/>
                  <a:pt x="103984" y="1714"/>
                  <a:pt x="89151" y="286"/>
                </a:cubicBezTo>
                <a:cubicBezTo>
                  <a:pt x="87206" y="100"/>
                  <a:pt x="85196" y="1"/>
                  <a:pt x="8317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23"/>
          <p:cNvSpPr txBox="1">
            <a:spLocks noGrp="1"/>
          </p:cNvSpPr>
          <p:nvPr>
            <p:ph type="title"/>
          </p:nvPr>
        </p:nvSpPr>
        <p:spPr>
          <a:xfrm>
            <a:off x="1136933" y="461847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7" name="Google Shape;157;p23"/>
          <p:cNvSpPr txBox="1">
            <a:spLocks noGrp="1"/>
          </p:cNvSpPr>
          <p:nvPr>
            <p:ph type="subTitle" idx="1"/>
          </p:nvPr>
        </p:nvSpPr>
        <p:spPr>
          <a:xfrm>
            <a:off x="1136933" y="515117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3"/>
          <p:cNvSpPr txBox="1">
            <a:spLocks noGrp="1"/>
          </p:cNvSpPr>
          <p:nvPr>
            <p:ph type="title" idx="2"/>
          </p:nvPr>
        </p:nvSpPr>
        <p:spPr>
          <a:xfrm>
            <a:off x="4548793" y="461847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59" name="Google Shape;159;p23"/>
          <p:cNvSpPr txBox="1">
            <a:spLocks noGrp="1"/>
          </p:cNvSpPr>
          <p:nvPr>
            <p:ph type="subTitle" idx="3"/>
          </p:nvPr>
        </p:nvSpPr>
        <p:spPr>
          <a:xfrm>
            <a:off x="4548793" y="515117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3"/>
          <p:cNvSpPr txBox="1">
            <a:spLocks noGrp="1"/>
          </p:cNvSpPr>
          <p:nvPr>
            <p:ph type="title" idx="4"/>
          </p:nvPr>
        </p:nvSpPr>
        <p:spPr>
          <a:xfrm>
            <a:off x="7960668" y="4618473"/>
            <a:ext cx="30944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61" name="Google Shape;161;p23"/>
          <p:cNvSpPr txBox="1">
            <a:spLocks noGrp="1"/>
          </p:cNvSpPr>
          <p:nvPr>
            <p:ph type="subTitle" idx="5"/>
          </p:nvPr>
        </p:nvSpPr>
        <p:spPr>
          <a:xfrm>
            <a:off x="7960667" y="5151172"/>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3"/>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3268844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63"/>
        <p:cNvGrpSpPr/>
        <p:nvPr/>
      </p:nvGrpSpPr>
      <p:grpSpPr>
        <a:xfrm>
          <a:off x="0" y="0"/>
          <a:ext cx="0" cy="0"/>
          <a:chOff x="0" y="0"/>
          <a:chExt cx="0" cy="0"/>
        </a:xfrm>
      </p:grpSpPr>
      <p:grpSp>
        <p:nvGrpSpPr>
          <p:cNvPr id="164" name="Google Shape;164;p24"/>
          <p:cNvGrpSpPr/>
          <p:nvPr/>
        </p:nvGrpSpPr>
        <p:grpSpPr>
          <a:xfrm>
            <a:off x="-12893969" y="-6636621"/>
            <a:ext cx="40856245" cy="22574820"/>
            <a:chOff x="-9670477" y="-4977466"/>
            <a:chExt cx="30642184" cy="16931115"/>
          </a:xfrm>
        </p:grpSpPr>
        <p:sp>
          <p:nvSpPr>
            <p:cNvPr id="165" name="Google Shape;165;p24"/>
            <p:cNvSpPr/>
            <p:nvPr/>
          </p:nvSpPr>
          <p:spPr>
            <a:xfrm rot="-9900069" flipH="1">
              <a:off x="-8897507" y="-3300639"/>
              <a:ext cx="13987362" cy="781409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4"/>
            <p:cNvSpPr/>
            <p:nvPr/>
          </p:nvSpPr>
          <p:spPr>
            <a:xfrm rot="899950" flipH="1">
              <a:off x="2699579" y="204447"/>
              <a:ext cx="17315254" cy="967337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24"/>
          <p:cNvSpPr txBox="1">
            <a:spLocks noGrp="1"/>
          </p:cNvSpPr>
          <p:nvPr>
            <p:ph type="title"/>
          </p:nvPr>
        </p:nvSpPr>
        <p:spPr>
          <a:xfrm>
            <a:off x="6039667" y="3944789"/>
            <a:ext cx="4185200" cy="913200"/>
          </a:xfrm>
          <a:prstGeom prst="rect">
            <a:avLst/>
          </a:prstGeom>
          <a:ln>
            <a:noFill/>
          </a:ln>
        </p:spPr>
        <p:txBody>
          <a:bodyPr spcFirstLastPara="1" wrap="square" lIns="91425" tIns="91425" rIns="182875" bIns="91425" anchor="ctr" anchorCtr="0">
            <a:noAutofit/>
          </a:bodyPr>
          <a:lstStyle>
            <a:lvl1pPr lvl="0" algn="r" rtl="0">
              <a:spcBef>
                <a:spcPts val="0"/>
              </a:spcBef>
              <a:spcAft>
                <a:spcPts val="0"/>
              </a:spcAft>
              <a:buNone/>
              <a:defRPr sz="3067" b="0"/>
            </a:lvl1pPr>
            <a:lvl2pPr lvl="1" algn="r" rtl="0">
              <a:spcBef>
                <a:spcPts val="0"/>
              </a:spcBef>
              <a:spcAft>
                <a:spcPts val="0"/>
              </a:spcAft>
              <a:buNone/>
              <a:defRPr sz="3067" b="0"/>
            </a:lvl2pPr>
            <a:lvl3pPr lvl="2" algn="r" rtl="0">
              <a:spcBef>
                <a:spcPts val="0"/>
              </a:spcBef>
              <a:spcAft>
                <a:spcPts val="0"/>
              </a:spcAft>
              <a:buNone/>
              <a:defRPr sz="3067" b="0"/>
            </a:lvl3pPr>
            <a:lvl4pPr lvl="3" algn="r" rtl="0">
              <a:spcBef>
                <a:spcPts val="0"/>
              </a:spcBef>
              <a:spcAft>
                <a:spcPts val="0"/>
              </a:spcAft>
              <a:buNone/>
              <a:defRPr sz="3067" b="0"/>
            </a:lvl4pPr>
            <a:lvl5pPr lvl="4" algn="r" rtl="0">
              <a:spcBef>
                <a:spcPts val="0"/>
              </a:spcBef>
              <a:spcAft>
                <a:spcPts val="0"/>
              </a:spcAft>
              <a:buNone/>
              <a:defRPr sz="3067" b="0"/>
            </a:lvl5pPr>
            <a:lvl6pPr lvl="5" algn="r" rtl="0">
              <a:spcBef>
                <a:spcPts val="0"/>
              </a:spcBef>
              <a:spcAft>
                <a:spcPts val="0"/>
              </a:spcAft>
              <a:buNone/>
              <a:defRPr sz="3067" b="0"/>
            </a:lvl6pPr>
            <a:lvl7pPr lvl="6" algn="r" rtl="0">
              <a:spcBef>
                <a:spcPts val="0"/>
              </a:spcBef>
              <a:spcAft>
                <a:spcPts val="0"/>
              </a:spcAft>
              <a:buNone/>
              <a:defRPr sz="3067" b="0"/>
            </a:lvl7pPr>
            <a:lvl8pPr lvl="7" algn="r" rtl="0">
              <a:spcBef>
                <a:spcPts val="0"/>
              </a:spcBef>
              <a:spcAft>
                <a:spcPts val="0"/>
              </a:spcAft>
              <a:buNone/>
              <a:defRPr sz="3067" b="0"/>
            </a:lvl8pPr>
            <a:lvl9pPr lvl="8" algn="r" rtl="0">
              <a:spcBef>
                <a:spcPts val="0"/>
              </a:spcBef>
              <a:spcAft>
                <a:spcPts val="0"/>
              </a:spcAft>
              <a:buNone/>
              <a:defRPr sz="3067" b="0"/>
            </a:lvl9pPr>
          </a:lstStyle>
          <a:p>
            <a:endParaRPr/>
          </a:p>
        </p:txBody>
      </p:sp>
      <p:sp>
        <p:nvSpPr>
          <p:cNvPr id="168" name="Google Shape;168;p24"/>
          <p:cNvSpPr txBox="1">
            <a:spLocks noGrp="1"/>
          </p:cNvSpPr>
          <p:nvPr>
            <p:ph type="subTitle" idx="1"/>
          </p:nvPr>
        </p:nvSpPr>
        <p:spPr>
          <a:xfrm>
            <a:off x="1967267" y="2000000"/>
            <a:ext cx="8257600" cy="19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3333">
                <a:solidFill>
                  <a:schemeClr val="dk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993903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5"/>
          <p:cNvSpPr/>
          <p:nvPr/>
        </p:nvSpPr>
        <p:spPr>
          <a:xfrm rot="8999708" flipH="1">
            <a:off x="4096549" y="1847955"/>
            <a:ext cx="4143489" cy="3593048"/>
          </a:xfrm>
          <a:custGeom>
            <a:avLst/>
            <a:gdLst/>
            <a:ahLst/>
            <a:cxnLst/>
            <a:rect l="l" t="t" r="r" b="b"/>
            <a:pathLst>
              <a:path w="90588" h="80065" extrusionOk="0">
                <a:moveTo>
                  <a:pt x="55411" y="1"/>
                </a:moveTo>
                <a:cubicBezTo>
                  <a:pt x="42565" y="1"/>
                  <a:pt x="28434" y="4918"/>
                  <a:pt x="17781" y="10398"/>
                </a:cubicBezTo>
                <a:cubicBezTo>
                  <a:pt x="1357" y="18793"/>
                  <a:pt x="0" y="36317"/>
                  <a:pt x="5426" y="51824"/>
                </a:cubicBezTo>
                <a:cubicBezTo>
                  <a:pt x="7736" y="58423"/>
                  <a:pt x="11218" y="64545"/>
                  <a:pt x="15654" y="69971"/>
                </a:cubicBezTo>
                <a:cubicBezTo>
                  <a:pt x="20159" y="75298"/>
                  <a:pt x="26493" y="80064"/>
                  <a:pt x="33305" y="80064"/>
                </a:cubicBezTo>
                <a:cubicBezTo>
                  <a:pt x="34088" y="80064"/>
                  <a:pt x="34877" y="80001"/>
                  <a:pt x="35671" y="79869"/>
                </a:cubicBezTo>
                <a:cubicBezTo>
                  <a:pt x="40143" y="79136"/>
                  <a:pt x="43993" y="76277"/>
                  <a:pt x="47402" y="73307"/>
                </a:cubicBezTo>
                <a:cubicBezTo>
                  <a:pt x="61809" y="60916"/>
                  <a:pt x="90588" y="27958"/>
                  <a:pt x="75484" y="7795"/>
                </a:cubicBezTo>
                <a:cubicBezTo>
                  <a:pt x="72514" y="3836"/>
                  <a:pt x="67712" y="1490"/>
                  <a:pt x="62836" y="610"/>
                </a:cubicBezTo>
                <a:cubicBezTo>
                  <a:pt x="60436" y="193"/>
                  <a:pt x="57948" y="1"/>
                  <a:pt x="5541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25"/>
          <p:cNvSpPr txBox="1">
            <a:spLocks noGrp="1"/>
          </p:cNvSpPr>
          <p:nvPr>
            <p:ph type="title" hasCustomPrompt="1"/>
          </p:nvPr>
        </p:nvSpPr>
        <p:spPr>
          <a:xfrm>
            <a:off x="7307537" y="2277600"/>
            <a:ext cx="3790000" cy="10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2" name="Google Shape;172;p25"/>
          <p:cNvSpPr txBox="1">
            <a:spLocks noGrp="1"/>
          </p:cNvSpPr>
          <p:nvPr>
            <p:ph type="subTitle" idx="1"/>
          </p:nvPr>
        </p:nvSpPr>
        <p:spPr>
          <a:xfrm>
            <a:off x="7304767" y="3391731"/>
            <a:ext cx="3795200" cy="5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3" name="Google Shape;173;p25"/>
          <p:cNvSpPr txBox="1">
            <a:spLocks noGrp="1"/>
          </p:cNvSpPr>
          <p:nvPr>
            <p:ph type="title" idx="2" hasCustomPrompt="1"/>
          </p:nvPr>
        </p:nvSpPr>
        <p:spPr>
          <a:xfrm>
            <a:off x="1097905" y="2277600"/>
            <a:ext cx="3795200" cy="10616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4" name="Google Shape;174;p25"/>
          <p:cNvSpPr txBox="1">
            <a:spLocks noGrp="1"/>
          </p:cNvSpPr>
          <p:nvPr>
            <p:ph type="subTitle" idx="3"/>
          </p:nvPr>
        </p:nvSpPr>
        <p:spPr>
          <a:xfrm>
            <a:off x="1092000" y="3391668"/>
            <a:ext cx="3806800" cy="5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5" name="Google Shape;175;p25"/>
          <p:cNvSpPr txBox="1">
            <a:spLocks noGrp="1"/>
          </p:cNvSpPr>
          <p:nvPr>
            <p:ph type="title" idx="4" hasCustomPrompt="1"/>
          </p:nvPr>
        </p:nvSpPr>
        <p:spPr>
          <a:xfrm>
            <a:off x="1092000" y="4298700"/>
            <a:ext cx="3806800" cy="10616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6" name="Google Shape;176;p25"/>
          <p:cNvSpPr txBox="1">
            <a:spLocks noGrp="1"/>
          </p:cNvSpPr>
          <p:nvPr>
            <p:ph type="subTitle" idx="5"/>
          </p:nvPr>
        </p:nvSpPr>
        <p:spPr>
          <a:xfrm>
            <a:off x="1092000" y="5400068"/>
            <a:ext cx="3806800" cy="5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77" name="Google Shape;177;p25"/>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8" name="Google Shape;178;p25"/>
          <p:cNvSpPr txBox="1">
            <a:spLocks noGrp="1"/>
          </p:cNvSpPr>
          <p:nvPr>
            <p:ph type="title" idx="7" hasCustomPrompt="1"/>
          </p:nvPr>
        </p:nvSpPr>
        <p:spPr>
          <a:xfrm>
            <a:off x="7295945" y="4298700"/>
            <a:ext cx="3801200" cy="106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7333"/>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79" name="Google Shape;179;p25"/>
          <p:cNvSpPr txBox="1">
            <a:spLocks noGrp="1"/>
          </p:cNvSpPr>
          <p:nvPr>
            <p:ph type="subTitle" idx="8"/>
          </p:nvPr>
        </p:nvSpPr>
        <p:spPr>
          <a:xfrm>
            <a:off x="7293167" y="5400101"/>
            <a:ext cx="3806800" cy="5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grpSp>
        <p:nvGrpSpPr>
          <p:cNvPr id="180" name="Google Shape;180;p25"/>
          <p:cNvGrpSpPr/>
          <p:nvPr/>
        </p:nvGrpSpPr>
        <p:grpSpPr>
          <a:xfrm>
            <a:off x="-1796815" y="-1416208"/>
            <a:ext cx="16496843" cy="8915501"/>
            <a:chOff x="-1347611" y="-1062156"/>
            <a:chExt cx="12372632" cy="6686626"/>
          </a:xfrm>
        </p:grpSpPr>
        <p:sp>
          <p:nvSpPr>
            <p:cNvPr id="181" name="Google Shape;181;p25"/>
            <p:cNvSpPr/>
            <p:nvPr/>
          </p:nvSpPr>
          <p:spPr>
            <a:xfrm rot="-9900016" flipH="1">
              <a:off x="-1146391" y="-726838"/>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5"/>
            <p:cNvSpPr/>
            <p:nvPr/>
          </p:nvSpPr>
          <p:spPr>
            <a:xfrm rot="-899984" flipH="1">
              <a:off x="7978569" y="3359848"/>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9316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accent1"/>
        </a:solidFill>
        <a:effectLst/>
      </p:bgPr>
    </p:bg>
    <p:spTree>
      <p:nvGrpSpPr>
        <p:cNvPr id="1" name="Shape 183"/>
        <p:cNvGrpSpPr/>
        <p:nvPr/>
      </p:nvGrpSpPr>
      <p:grpSpPr>
        <a:xfrm>
          <a:off x="0" y="0"/>
          <a:ext cx="0" cy="0"/>
          <a:chOff x="0" y="0"/>
          <a:chExt cx="0" cy="0"/>
        </a:xfrm>
      </p:grpSpPr>
      <p:sp>
        <p:nvSpPr>
          <p:cNvPr id="184" name="Google Shape;184;p26"/>
          <p:cNvSpPr/>
          <p:nvPr/>
        </p:nvSpPr>
        <p:spPr>
          <a:xfrm rot="8999739" flipH="1">
            <a:off x="79493" y="-1735599"/>
            <a:ext cx="13447528" cy="11126725"/>
          </a:xfrm>
          <a:custGeom>
            <a:avLst/>
            <a:gdLst/>
            <a:ahLst/>
            <a:cxnLst/>
            <a:rect l="l" t="t" r="r" b="b"/>
            <a:pathLst>
              <a:path w="90588" h="80065" extrusionOk="0">
                <a:moveTo>
                  <a:pt x="55411" y="1"/>
                </a:moveTo>
                <a:cubicBezTo>
                  <a:pt x="42565" y="1"/>
                  <a:pt x="28434" y="4918"/>
                  <a:pt x="17781" y="10398"/>
                </a:cubicBezTo>
                <a:cubicBezTo>
                  <a:pt x="1357" y="18793"/>
                  <a:pt x="0" y="36317"/>
                  <a:pt x="5426" y="51824"/>
                </a:cubicBezTo>
                <a:cubicBezTo>
                  <a:pt x="7736" y="58423"/>
                  <a:pt x="11218" y="64545"/>
                  <a:pt x="15654" y="69971"/>
                </a:cubicBezTo>
                <a:cubicBezTo>
                  <a:pt x="20159" y="75298"/>
                  <a:pt x="26493" y="80064"/>
                  <a:pt x="33305" y="80064"/>
                </a:cubicBezTo>
                <a:cubicBezTo>
                  <a:pt x="34088" y="80064"/>
                  <a:pt x="34877" y="80001"/>
                  <a:pt x="35671" y="79869"/>
                </a:cubicBezTo>
                <a:cubicBezTo>
                  <a:pt x="40143" y="79136"/>
                  <a:pt x="43993" y="76277"/>
                  <a:pt x="47402" y="73307"/>
                </a:cubicBezTo>
                <a:cubicBezTo>
                  <a:pt x="61809" y="60916"/>
                  <a:pt x="90588" y="27958"/>
                  <a:pt x="75484" y="7795"/>
                </a:cubicBezTo>
                <a:cubicBezTo>
                  <a:pt x="72514" y="3836"/>
                  <a:pt x="67712" y="1490"/>
                  <a:pt x="62836" y="610"/>
                </a:cubicBezTo>
                <a:cubicBezTo>
                  <a:pt x="60436" y="193"/>
                  <a:pt x="57948" y="1"/>
                  <a:pt x="554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6"/>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6" name="Google Shape;186;p26"/>
          <p:cNvSpPr txBox="1">
            <a:spLocks noGrp="1"/>
          </p:cNvSpPr>
          <p:nvPr>
            <p:ph type="title" idx="2" hasCustomPrompt="1"/>
          </p:nvPr>
        </p:nvSpPr>
        <p:spPr>
          <a:xfrm>
            <a:off x="1396801" y="2579933"/>
            <a:ext cx="4112400" cy="106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0666"/>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87" name="Google Shape;187;p26"/>
          <p:cNvSpPr txBox="1">
            <a:spLocks noGrp="1"/>
          </p:cNvSpPr>
          <p:nvPr>
            <p:ph type="subTitle" idx="1"/>
          </p:nvPr>
        </p:nvSpPr>
        <p:spPr>
          <a:xfrm>
            <a:off x="1396784" y="4134000"/>
            <a:ext cx="2005600" cy="16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88" name="Google Shape;188;p26"/>
          <p:cNvSpPr txBox="1">
            <a:spLocks noGrp="1"/>
          </p:cNvSpPr>
          <p:nvPr>
            <p:ph type="title" idx="3" hasCustomPrompt="1"/>
          </p:nvPr>
        </p:nvSpPr>
        <p:spPr>
          <a:xfrm>
            <a:off x="6682801" y="2579933"/>
            <a:ext cx="4112400" cy="106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0666"/>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89" name="Google Shape;189;p26"/>
          <p:cNvSpPr txBox="1">
            <a:spLocks noGrp="1"/>
          </p:cNvSpPr>
          <p:nvPr>
            <p:ph type="subTitle" idx="4"/>
          </p:nvPr>
        </p:nvSpPr>
        <p:spPr>
          <a:xfrm>
            <a:off x="8789611" y="4134108"/>
            <a:ext cx="2005600" cy="16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Tree>
    <p:extLst>
      <p:ext uri="{BB962C8B-B14F-4D97-AF65-F5344CB8AC3E}">
        <p14:creationId xmlns:p14="http://schemas.microsoft.com/office/powerpoint/2010/main" val="977212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0"/>
        <p:cNvGrpSpPr/>
        <p:nvPr/>
      </p:nvGrpSpPr>
      <p:grpSpPr>
        <a:xfrm>
          <a:off x="0" y="0"/>
          <a:ext cx="0" cy="0"/>
          <a:chOff x="0" y="0"/>
          <a:chExt cx="0" cy="0"/>
        </a:xfrm>
      </p:grpSpPr>
      <p:sp>
        <p:nvSpPr>
          <p:cNvPr id="191" name="Google Shape;191;p27"/>
          <p:cNvSpPr/>
          <p:nvPr/>
        </p:nvSpPr>
        <p:spPr>
          <a:xfrm rot="7200027">
            <a:off x="-1153731" y="-2735874"/>
            <a:ext cx="7845555" cy="532011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27"/>
          <p:cNvSpPr txBox="1">
            <a:spLocks noGrp="1"/>
          </p:cNvSpPr>
          <p:nvPr>
            <p:ph type="title"/>
          </p:nvPr>
        </p:nvSpPr>
        <p:spPr>
          <a:xfrm>
            <a:off x="1092000" y="2457867"/>
            <a:ext cx="4454000" cy="1418000"/>
          </a:xfrm>
          <a:prstGeom prst="rect">
            <a:avLst/>
          </a:prstGeom>
          <a:ln>
            <a:noFill/>
          </a:ln>
        </p:spPr>
        <p:txBody>
          <a:bodyPr spcFirstLastPara="1" wrap="square" lIns="91425" tIns="91425" rIns="91425" bIns="91425" anchor="ctr" anchorCtr="0">
            <a:noAutofit/>
          </a:bodyPr>
          <a:lstStyle>
            <a:lvl1pPr lvl="0" rtl="0">
              <a:lnSpc>
                <a:spcPct val="90000"/>
              </a:lnSpc>
              <a:spcBef>
                <a:spcPts val="0"/>
              </a:spcBef>
              <a:spcAft>
                <a:spcPts val="0"/>
              </a:spcAft>
              <a:buSzPts val="35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3" name="Google Shape;193;p27"/>
          <p:cNvSpPr txBox="1">
            <a:spLocks noGrp="1"/>
          </p:cNvSpPr>
          <p:nvPr>
            <p:ph type="subTitle" idx="1"/>
          </p:nvPr>
        </p:nvSpPr>
        <p:spPr>
          <a:xfrm>
            <a:off x="1092000" y="3972996"/>
            <a:ext cx="4454000" cy="11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2891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63ABA57-B49C-40D7-A37A-421F140664A7}" type="datetimeFigureOut">
              <a:rPr lang="vi-VN" smtClean="0"/>
              <a:t>11/12/2024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1384144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Title 1">
  <p:cSld name="Big Title 1">
    <p:bg>
      <p:bgPr>
        <a:solidFill>
          <a:schemeClr val="accent1"/>
        </a:solidFill>
        <a:effectLst/>
      </p:bgPr>
    </p:bg>
    <p:spTree>
      <p:nvGrpSpPr>
        <p:cNvPr id="1" name="Shape 194"/>
        <p:cNvGrpSpPr/>
        <p:nvPr/>
      </p:nvGrpSpPr>
      <p:grpSpPr>
        <a:xfrm>
          <a:off x="0" y="0"/>
          <a:ext cx="0" cy="0"/>
          <a:chOff x="0" y="0"/>
          <a:chExt cx="0" cy="0"/>
        </a:xfrm>
      </p:grpSpPr>
      <p:grpSp>
        <p:nvGrpSpPr>
          <p:cNvPr id="195" name="Google Shape;195;p28"/>
          <p:cNvGrpSpPr/>
          <p:nvPr/>
        </p:nvGrpSpPr>
        <p:grpSpPr>
          <a:xfrm>
            <a:off x="-3496499" y="-9961143"/>
            <a:ext cx="18784248" cy="20295441"/>
            <a:chOff x="-2622374" y="-7470858"/>
            <a:chExt cx="14088186" cy="15221581"/>
          </a:xfrm>
        </p:grpSpPr>
        <p:sp>
          <p:nvSpPr>
            <p:cNvPr id="196" name="Google Shape;196;p28"/>
            <p:cNvSpPr/>
            <p:nvPr/>
          </p:nvSpPr>
          <p:spPr>
            <a:xfrm rot="6299984">
              <a:off x="-3092208" y="-4943866"/>
              <a:ext cx="10908930" cy="7397940"/>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8"/>
            <p:cNvSpPr/>
            <p:nvPr/>
          </p:nvSpPr>
          <p:spPr>
            <a:xfrm rot="-6299937">
              <a:off x="5452112" y="2033205"/>
              <a:ext cx="6284395" cy="426179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 name="Google Shape;198;p28"/>
          <p:cNvSpPr txBox="1">
            <a:spLocks noGrp="1"/>
          </p:cNvSpPr>
          <p:nvPr>
            <p:ph type="title"/>
          </p:nvPr>
        </p:nvSpPr>
        <p:spPr>
          <a:xfrm>
            <a:off x="3029200" y="1924884"/>
            <a:ext cx="6133600" cy="19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13333"/>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199" name="Google Shape;199;p28"/>
          <p:cNvSpPr txBox="1">
            <a:spLocks noGrp="1"/>
          </p:cNvSpPr>
          <p:nvPr>
            <p:ph type="subTitle" idx="1"/>
          </p:nvPr>
        </p:nvSpPr>
        <p:spPr>
          <a:xfrm>
            <a:off x="3357300" y="3780300"/>
            <a:ext cx="5477200" cy="11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346130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0"/>
        <p:cNvGrpSpPr/>
        <p:nvPr/>
      </p:nvGrpSpPr>
      <p:grpSpPr>
        <a:xfrm>
          <a:off x="0" y="0"/>
          <a:ext cx="0" cy="0"/>
          <a:chOff x="0" y="0"/>
          <a:chExt cx="0" cy="0"/>
        </a:xfrm>
      </p:grpSpPr>
      <p:sp>
        <p:nvSpPr>
          <p:cNvPr id="201" name="Google Shape;201;p29"/>
          <p:cNvSpPr/>
          <p:nvPr/>
        </p:nvSpPr>
        <p:spPr>
          <a:xfrm rot="-7200027" flipH="1">
            <a:off x="5255736" y="-2735874"/>
            <a:ext cx="7845555" cy="532011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9"/>
          <p:cNvSpPr txBox="1">
            <a:spLocks noGrp="1"/>
          </p:cNvSpPr>
          <p:nvPr>
            <p:ph type="title"/>
          </p:nvPr>
        </p:nvSpPr>
        <p:spPr>
          <a:xfrm>
            <a:off x="6664633" y="2457833"/>
            <a:ext cx="4435200" cy="1418400"/>
          </a:xfrm>
          <a:prstGeom prst="rect">
            <a:avLst/>
          </a:prstGeom>
          <a:ln>
            <a:noFill/>
          </a:ln>
        </p:spPr>
        <p:txBody>
          <a:bodyPr spcFirstLastPara="1" wrap="square" lIns="91425" tIns="91425" rIns="91425" bIns="91425" anchor="ctr" anchorCtr="0">
            <a:noAutofit/>
          </a:bodyPr>
          <a:lstStyle>
            <a:lvl1pPr lvl="0" rtl="0">
              <a:lnSpc>
                <a:spcPct val="90000"/>
              </a:lnSpc>
              <a:spcBef>
                <a:spcPts val="0"/>
              </a:spcBef>
              <a:spcAft>
                <a:spcPts val="0"/>
              </a:spcAft>
              <a:buSzPts val="35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03" name="Google Shape;203;p29"/>
          <p:cNvSpPr txBox="1">
            <a:spLocks noGrp="1"/>
          </p:cNvSpPr>
          <p:nvPr>
            <p:ph type="subTitle" idx="1"/>
          </p:nvPr>
        </p:nvSpPr>
        <p:spPr>
          <a:xfrm>
            <a:off x="6664633" y="3972987"/>
            <a:ext cx="4435200" cy="11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00052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1"/>
        </a:solidFill>
        <a:effectLst/>
      </p:bgPr>
    </p:bg>
    <p:spTree>
      <p:nvGrpSpPr>
        <p:cNvPr id="1" name="Shape 204"/>
        <p:cNvGrpSpPr/>
        <p:nvPr/>
      </p:nvGrpSpPr>
      <p:grpSpPr>
        <a:xfrm>
          <a:off x="0" y="0"/>
          <a:ext cx="0" cy="0"/>
          <a:chOff x="0" y="0"/>
          <a:chExt cx="0" cy="0"/>
        </a:xfrm>
      </p:grpSpPr>
      <p:sp>
        <p:nvSpPr>
          <p:cNvPr id="205" name="Google Shape;205;p30"/>
          <p:cNvSpPr/>
          <p:nvPr/>
        </p:nvSpPr>
        <p:spPr>
          <a:xfrm rot="2834202" flipH="1">
            <a:off x="-1080886" y="350338"/>
            <a:ext cx="16471783" cy="1152076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0"/>
          <p:cNvSpPr txBox="1">
            <a:spLocks noGrp="1"/>
          </p:cNvSpPr>
          <p:nvPr>
            <p:ph type="title"/>
          </p:nvPr>
        </p:nvSpPr>
        <p:spPr>
          <a:xfrm>
            <a:off x="1092000" y="4374967"/>
            <a:ext cx="7738000" cy="770800"/>
          </a:xfrm>
          <a:prstGeom prst="rect">
            <a:avLst/>
          </a:prstGeom>
          <a:ln>
            <a:noFill/>
          </a:ln>
        </p:spPr>
        <p:txBody>
          <a:bodyPr spcFirstLastPara="1" wrap="square" lIns="91425" tIns="91425" rIns="91425" bIns="91425" anchor="ctr" anchorCtr="0">
            <a:noAutofit/>
          </a:bodyPr>
          <a:lstStyle>
            <a:lvl1pPr lvl="0" rtl="0">
              <a:lnSpc>
                <a:spcPct val="80000"/>
              </a:lnSpc>
              <a:spcBef>
                <a:spcPts val="0"/>
              </a:spcBef>
              <a:spcAft>
                <a:spcPts val="0"/>
              </a:spcAft>
              <a:buSzPts val="2500"/>
              <a:buNone/>
              <a:defRPr sz="4667"/>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7" name="Google Shape;207;p30"/>
          <p:cNvSpPr txBox="1">
            <a:spLocks noGrp="1"/>
          </p:cNvSpPr>
          <p:nvPr>
            <p:ph type="subTitle" idx="1"/>
          </p:nvPr>
        </p:nvSpPr>
        <p:spPr>
          <a:xfrm>
            <a:off x="1092000" y="5145767"/>
            <a:ext cx="7738000" cy="89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dk1"/>
                </a:solidFill>
              </a:defRPr>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8" name="Google Shape;208;p30"/>
          <p:cNvSpPr/>
          <p:nvPr/>
        </p:nvSpPr>
        <p:spPr>
          <a:xfrm rot="-5400617" flipH="1">
            <a:off x="10641936" y="-542093"/>
            <a:ext cx="2316053" cy="161995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46668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9"/>
        <p:cNvGrpSpPr/>
        <p:nvPr/>
      </p:nvGrpSpPr>
      <p:grpSpPr>
        <a:xfrm>
          <a:off x="0" y="0"/>
          <a:ext cx="0" cy="0"/>
          <a:chOff x="0" y="0"/>
          <a:chExt cx="0" cy="0"/>
        </a:xfrm>
      </p:grpSpPr>
      <p:sp>
        <p:nvSpPr>
          <p:cNvPr id="210" name="Google Shape;210;p31"/>
          <p:cNvSpPr/>
          <p:nvPr/>
        </p:nvSpPr>
        <p:spPr>
          <a:xfrm rot="-3599998" flipH="1">
            <a:off x="2794938" y="-1858320"/>
            <a:ext cx="15612359" cy="1058759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31"/>
          <p:cNvSpPr txBox="1">
            <a:spLocks noGrp="1"/>
          </p:cNvSpPr>
          <p:nvPr>
            <p:ph type="title"/>
          </p:nvPr>
        </p:nvSpPr>
        <p:spPr>
          <a:xfrm>
            <a:off x="1092000" y="908700"/>
            <a:ext cx="4394400" cy="1108400"/>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rgbClr val="000000"/>
              </a:buClr>
              <a:buSzPts val="4800"/>
              <a:buNone/>
              <a:defRPr sz="6667"/>
            </a:lvl1pPr>
            <a:lvl2pPr lvl="1" algn="ctr" rtl="0">
              <a:spcBef>
                <a:spcPts val="0"/>
              </a:spcBef>
              <a:spcAft>
                <a:spcPts val="0"/>
              </a:spcAft>
              <a:buClr>
                <a:srgbClr val="000000"/>
              </a:buClr>
              <a:buSzPts val="3600"/>
              <a:buNone/>
              <a:defRPr sz="4800">
                <a:solidFill>
                  <a:srgbClr val="000000"/>
                </a:solidFill>
              </a:defRPr>
            </a:lvl2pPr>
            <a:lvl3pPr lvl="2" algn="ctr" rtl="0">
              <a:spcBef>
                <a:spcPts val="0"/>
              </a:spcBef>
              <a:spcAft>
                <a:spcPts val="0"/>
              </a:spcAft>
              <a:buClr>
                <a:srgbClr val="000000"/>
              </a:buClr>
              <a:buSzPts val="3600"/>
              <a:buNone/>
              <a:defRPr sz="4800">
                <a:solidFill>
                  <a:srgbClr val="000000"/>
                </a:solidFill>
              </a:defRPr>
            </a:lvl3pPr>
            <a:lvl4pPr lvl="3" algn="ctr" rtl="0">
              <a:spcBef>
                <a:spcPts val="0"/>
              </a:spcBef>
              <a:spcAft>
                <a:spcPts val="0"/>
              </a:spcAft>
              <a:buClr>
                <a:srgbClr val="000000"/>
              </a:buClr>
              <a:buSzPts val="3600"/>
              <a:buNone/>
              <a:defRPr sz="4800">
                <a:solidFill>
                  <a:srgbClr val="000000"/>
                </a:solidFill>
              </a:defRPr>
            </a:lvl4pPr>
            <a:lvl5pPr lvl="4" algn="ctr" rtl="0">
              <a:spcBef>
                <a:spcPts val="0"/>
              </a:spcBef>
              <a:spcAft>
                <a:spcPts val="0"/>
              </a:spcAft>
              <a:buClr>
                <a:srgbClr val="000000"/>
              </a:buClr>
              <a:buSzPts val="3600"/>
              <a:buNone/>
              <a:defRPr sz="4800">
                <a:solidFill>
                  <a:srgbClr val="000000"/>
                </a:solidFill>
              </a:defRPr>
            </a:lvl5pPr>
            <a:lvl6pPr lvl="5" algn="ctr" rtl="0">
              <a:spcBef>
                <a:spcPts val="0"/>
              </a:spcBef>
              <a:spcAft>
                <a:spcPts val="0"/>
              </a:spcAft>
              <a:buClr>
                <a:srgbClr val="000000"/>
              </a:buClr>
              <a:buSzPts val="3600"/>
              <a:buNone/>
              <a:defRPr sz="4800">
                <a:solidFill>
                  <a:srgbClr val="000000"/>
                </a:solidFill>
              </a:defRPr>
            </a:lvl6pPr>
            <a:lvl7pPr lvl="6" algn="ctr" rtl="0">
              <a:spcBef>
                <a:spcPts val="0"/>
              </a:spcBef>
              <a:spcAft>
                <a:spcPts val="0"/>
              </a:spcAft>
              <a:buClr>
                <a:srgbClr val="000000"/>
              </a:buClr>
              <a:buSzPts val="3600"/>
              <a:buNone/>
              <a:defRPr sz="4800">
                <a:solidFill>
                  <a:srgbClr val="000000"/>
                </a:solidFill>
              </a:defRPr>
            </a:lvl7pPr>
            <a:lvl8pPr lvl="7" algn="ctr" rtl="0">
              <a:spcBef>
                <a:spcPts val="0"/>
              </a:spcBef>
              <a:spcAft>
                <a:spcPts val="0"/>
              </a:spcAft>
              <a:buClr>
                <a:srgbClr val="000000"/>
              </a:buClr>
              <a:buSzPts val="3600"/>
              <a:buNone/>
              <a:defRPr sz="4800">
                <a:solidFill>
                  <a:srgbClr val="000000"/>
                </a:solidFill>
              </a:defRPr>
            </a:lvl8pPr>
            <a:lvl9pPr lvl="8" algn="ctr" rtl="0">
              <a:spcBef>
                <a:spcPts val="0"/>
              </a:spcBef>
              <a:spcAft>
                <a:spcPts val="0"/>
              </a:spcAft>
              <a:buClr>
                <a:srgbClr val="000000"/>
              </a:buClr>
              <a:buSzPts val="3600"/>
              <a:buNone/>
              <a:defRPr sz="4800">
                <a:solidFill>
                  <a:srgbClr val="000000"/>
                </a:solidFill>
              </a:defRPr>
            </a:lvl9pPr>
          </a:lstStyle>
          <a:p>
            <a:endParaRPr/>
          </a:p>
        </p:txBody>
      </p:sp>
      <p:sp>
        <p:nvSpPr>
          <p:cNvPr id="212" name="Google Shape;212;p31"/>
          <p:cNvSpPr txBox="1">
            <a:spLocks noGrp="1"/>
          </p:cNvSpPr>
          <p:nvPr>
            <p:ph type="subTitle" idx="1"/>
          </p:nvPr>
        </p:nvSpPr>
        <p:spPr>
          <a:xfrm>
            <a:off x="1092000" y="2091967"/>
            <a:ext cx="4194400" cy="15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2133">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213" name="Google Shape;213;p31"/>
          <p:cNvSpPr txBox="1"/>
          <p:nvPr/>
        </p:nvSpPr>
        <p:spPr>
          <a:xfrm>
            <a:off x="1092000" y="4749200"/>
            <a:ext cx="3995200" cy="832000"/>
          </a:xfrm>
          <a:prstGeom prst="rect">
            <a:avLst/>
          </a:prstGeom>
          <a:noFill/>
          <a:ln>
            <a:noFill/>
          </a:ln>
        </p:spPr>
        <p:txBody>
          <a:bodyPr spcFirstLastPara="1" wrap="square" lIns="121900" tIns="121900" rIns="121900" bIns="121900" anchor="ctr" anchorCtr="0">
            <a:noAutofit/>
          </a:bodyPr>
          <a:lstStyle/>
          <a:p>
            <a:pPr marL="0" lvl="0" indent="0" algn="l" rtl="0">
              <a:spcBef>
                <a:spcPts val="400"/>
              </a:spcBef>
              <a:spcAft>
                <a:spcPts val="0"/>
              </a:spcAft>
              <a:buNone/>
            </a:pPr>
            <a:r>
              <a:rPr lang="en-GB" sz="1333">
                <a:solidFill>
                  <a:schemeClr val="dk1"/>
                </a:solidFill>
                <a:latin typeface="Poppins" panose="00000500000000000000"/>
                <a:ea typeface="Poppins" panose="00000500000000000000"/>
                <a:cs typeface="Poppins" panose="00000500000000000000"/>
                <a:sym typeface="Poppins" panose="00000500000000000000"/>
              </a:rPr>
              <a:t>CREDITS: This presentation template was created by </a:t>
            </a:r>
            <a:r>
              <a:rPr lang="en-GB" sz="1333" b="1">
                <a:solidFill>
                  <a:schemeClr val="dk1"/>
                </a:solidFill>
                <a:uFill>
                  <a:noFill/>
                </a:uFill>
                <a:latin typeface="Poppins" panose="00000500000000000000"/>
                <a:ea typeface="Poppins" panose="00000500000000000000"/>
                <a:cs typeface="Poppins" panose="00000500000000000000"/>
                <a:sym typeface="Poppins" panose="00000500000000000000"/>
                <a:hlinkClick r:id="rId2"/>
              </a:rPr>
              <a:t>Slidesgo</a:t>
            </a:r>
            <a:r>
              <a:rPr lang="en-GB" sz="1333">
                <a:solidFill>
                  <a:schemeClr val="dk1"/>
                </a:solidFill>
                <a:latin typeface="Poppins" panose="00000500000000000000"/>
                <a:ea typeface="Poppins" panose="00000500000000000000"/>
                <a:cs typeface="Poppins" panose="00000500000000000000"/>
                <a:sym typeface="Poppins" panose="00000500000000000000"/>
              </a:rPr>
              <a:t>, including icons by </a:t>
            </a:r>
            <a:r>
              <a:rPr lang="en-GB" sz="1333" b="1">
                <a:solidFill>
                  <a:schemeClr val="dk1"/>
                </a:solidFill>
                <a:uFill>
                  <a:noFill/>
                </a:uFill>
                <a:latin typeface="Poppins" panose="00000500000000000000"/>
                <a:ea typeface="Poppins" panose="00000500000000000000"/>
                <a:cs typeface="Poppins" panose="00000500000000000000"/>
                <a:sym typeface="Poppins" panose="00000500000000000000"/>
                <a:hlinkClick r:id="rId3"/>
              </a:rPr>
              <a:t>Flaticon</a:t>
            </a:r>
            <a:r>
              <a:rPr lang="en-GB" sz="1333">
                <a:solidFill>
                  <a:schemeClr val="dk1"/>
                </a:solidFill>
                <a:latin typeface="Poppins" panose="00000500000000000000"/>
                <a:ea typeface="Poppins" panose="00000500000000000000"/>
                <a:cs typeface="Poppins" panose="00000500000000000000"/>
                <a:sym typeface="Poppins" panose="00000500000000000000"/>
              </a:rPr>
              <a:t>, infographics &amp; images by </a:t>
            </a:r>
            <a:r>
              <a:rPr lang="en-GB" sz="1333" b="1">
                <a:solidFill>
                  <a:schemeClr val="dk1"/>
                </a:solidFill>
                <a:uFill>
                  <a:noFill/>
                </a:uFill>
                <a:latin typeface="Poppins" panose="00000500000000000000"/>
                <a:ea typeface="Poppins" panose="00000500000000000000"/>
                <a:cs typeface="Poppins" panose="00000500000000000000"/>
                <a:sym typeface="Poppins" panose="00000500000000000000"/>
                <a:hlinkClick r:id="rId4"/>
              </a:rPr>
              <a:t>Freepik</a:t>
            </a:r>
            <a:r>
              <a:rPr lang="en-GB" sz="1333">
                <a:solidFill>
                  <a:schemeClr val="dk1"/>
                </a:solidFill>
                <a:latin typeface="Poppins" panose="00000500000000000000"/>
                <a:ea typeface="Poppins" panose="00000500000000000000"/>
                <a:cs typeface="Poppins" panose="00000500000000000000"/>
                <a:sym typeface="Poppins" panose="00000500000000000000"/>
              </a:rPr>
              <a:t> </a:t>
            </a:r>
            <a:endParaRPr sz="1333" b="1">
              <a:solidFill>
                <a:schemeClr val="dk1"/>
              </a:solidFill>
              <a:latin typeface="Poppins" panose="00000500000000000000"/>
              <a:ea typeface="Poppins" panose="00000500000000000000"/>
              <a:cs typeface="Poppins" panose="00000500000000000000"/>
              <a:sym typeface="Poppins" panose="00000500000000000000"/>
            </a:endParaRPr>
          </a:p>
        </p:txBody>
      </p:sp>
    </p:spTree>
    <p:extLst>
      <p:ext uri="{BB962C8B-B14F-4D97-AF65-F5344CB8AC3E}">
        <p14:creationId xmlns:p14="http://schemas.microsoft.com/office/powerpoint/2010/main" val="1843322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4"/>
        <p:cNvGrpSpPr/>
        <p:nvPr/>
      </p:nvGrpSpPr>
      <p:grpSpPr>
        <a:xfrm>
          <a:off x="0" y="0"/>
          <a:ext cx="0" cy="0"/>
          <a:chOff x="0" y="0"/>
          <a:chExt cx="0" cy="0"/>
        </a:xfrm>
      </p:grpSpPr>
      <p:sp>
        <p:nvSpPr>
          <p:cNvPr id="215" name="Google Shape;215;p32"/>
          <p:cNvSpPr/>
          <p:nvPr/>
        </p:nvSpPr>
        <p:spPr>
          <a:xfrm rot="-9899867">
            <a:off x="9780661" y="-469273"/>
            <a:ext cx="3682273" cy="249715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32"/>
          <p:cNvSpPr/>
          <p:nvPr/>
        </p:nvSpPr>
        <p:spPr>
          <a:xfrm rot="899937">
            <a:off x="-3510479" y="2404113"/>
            <a:ext cx="8379193" cy="568238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0176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217"/>
        <p:cNvGrpSpPr/>
        <p:nvPr/>
      </p:nvGrpSpPr>
      <p:grpSpPr>
        <a:xfrm>
          <a:off x="0" y="0"/>
          <a:ext cx="0" cy="0"/>
          <a:chOff x="0" y="0"/>
          <a:chExt cx="0" cy="0"/>
        </a:xfrm>
      </p:grpSpPr>
      <p:grpSp>
        <p:nvGrpSpPr>
          <p:cNvPr id="218" name="Google Shape;218;p33"/>
          <p:cNvGrpSpPr/>
          <p:nvPr/>
        </p:nvGrpSpPr>
        <p:grpSpPr>
          <a:xfrm>
            <a:off x="-1912613" y="-2139956"/>
            <a:ext cx="15635993" cy="14818507"/>
            <a:chOff x="-1434460" y="-1604967"/>
            <a:chExt cx="11726995" cy="11113880"/>
          </a:xfrm>
        </p:grpSpPr>
        <p:sp>
          <p:nvSpPr>
            <p:cNvPr id="219" name="Google Shape;219;p33"/>
            <p:cNvSpPr/>
            <p:nvPr/>
          </p:nvSpPr>
          <p:spPr>
            <a:xfrm rot="-9899867">
              <a:off x="7335495" y="-351955"/>
              <a:ext cx="2761705" cy="187286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3"/>
            <p:cNvSpPr/>
            <p:nvPr/>
          </p:nvSpPr>
          <p:spPr>
            <a:xfrm rot="4500077">
              <a:off x="-1638361" y="-508487"/>
              <a:ext cx="4733536" cy="321006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3"/>
            <p:cNvSpPr/>
            <p:nvPr/>
          </p:nvSpPr>
          <p:spPr>
            <a:xfrm rot="-2700000">
              <a:off x="2916718" y="3408392"/>
              <a:ext cx="6542854" cy="4437066"/>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02599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1_Quote">
    <p:bg>
      <p:bgPr>
        <a:solidFill>
          <a:schemeClr val="lt2"/>
        </a:solidFill>
        <a:effectLst/>
      </p:bgPr>
    </p:bg>
    <p:spTree>
      <p:nvGrpSpPr>
        <p:cNvPr id="1" name="Shape 720"/>
        <p:cNvGrpSpPr/>
        <p:nvPr/>
      </p:nvGrpSpPr>
      <p:grpSpPr>
        <a:xfrm>
          <a:off x="0" y="0"/>
          <a:ext cx="0" cy="0"/>
          <a:chOff x="0" y="0"/>
          <a:chExt cx="0" cy="0"/>
        </a:xfrm>
      </p:grpSpPr>
      <p:pic>
        <p:nvPicPr>
          <p:cNvPr id="721" name="Google Shape;721;p14"/>
          <p:cNvPicPr preferRelativeResize="0"/>
          <p:nvPr/>
        </p:nvPicPr>
        <p:blipFill>
          <a:blip r:embed="rId2"/>
          <a:stretch>
            <a:fillRect/>
          </a:stretch>
        </p:blipFill>
        <p:spPr>
          <a:xfrm>
            <a:off x="0" y="0"/>
            <a:ext cx="12192000" cy="6858000"/>
          </a:xfrm>
          <a:prstGeom prst="rect">
            <a:avLst/>
          </a:prstGeom>
          <a:noFill/>
          <a:ln>
            <a:noFill/>
          </a:ln>
        </p:spPr>
      </p:pic>
      <p:sp>
        <p:nvSpPr>
          <p:cNvPr id="722" name="Google Shape;722;p14"/>
          <p:cNvSpPr txBox="1">
            <a:spLocks noGrp="1"/>
          </p:cNvSpPr>
          <p:nvPr>
            <p:ph type="title"/>
          </p:nvPr>
        </p:nvSpPr>
        <p:spPr>
          <a:xfrm>
            <a:off x="3773000" y="3670700"/>
            <a:ext cx="4646000" cy="4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733"/>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23" name="Google Shape;723;p14"/>
          <p:cNvSpPr txBox="1">
            <a:spLocks noGrp="1"/>
          </p:cNvSpPr>
          <p:nvPr>
            <p:ph type="subTitle" idx="1"/>
          </p:nvPr>
        </p:nvSpPr>
        <p:spPr>
          <a:xfrm>
            <a:off x="2562800" y="1617419"/>
            <a:ext cx="7066400" cy="17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600"/>
              <a:buNone/>
              <a:defRPr sz="3467"/>
            </a:lvl1pPr>
            <a:lvl2pPr lvl="1" algn="ctr" rtl="0">
              <a:lnSpc>
                <a:spcPct val="100000"/>
              </a:lnSpc>
              <a:spcBef>
                <a:spcPts val="0"/>
              </a:spcBef>
              <a:spcAft>
                <a:spcPts val="0"/>
              </a:spcAft>
              <a:buSzPts val="2600"/>
              <a:buNone/>
              <a:defRPr sz="3467"/>
            </a:lvl2pPr>
            <a:lvl3pPr lvl="2" algn="ctr" rtl="0">
              <a:lnSpc>
                <a:spcPct val="100000"/>
              </a:lnSpc>
              <a:spcBef>
                <a:spcPts val="0"/>
              </a:spcBef>
              <a:spcAft>
                <a:spcPts val="0"/>
              </a:spcAft>
              <a:buSzPts val="2600"/>
              <a:buNone/>
              <a:defRPr sz="3467"/>
            </a:lvl3pPr>
            <a:lvl4pPr lvl="3" algn="ctr" rtl="0">
              <a:lnSpc>
                <a:spcPct val="100000"/>
              </a:lnSpc>
              <a:spcBef>
                <a:spcPts val="0"/>
              </a:spcBef>
              <a:spcAft>
                <a:spcPts val="0"/>
              </a:spcAft>
              <a:buSzPts val="2600"/>
              <a:buNone/>
              <a:defRPr sz="3467"/>
            </a:lvl4pPr>
            <a:lvl5pPr lvl="4" algn="ctr" rtl="0">
              <a:lnSpc>
                <a:spcPct val="100000"/>
              </a:lnSpc>
              <a:spcBef>
                <a:spcPts val="0"/>
              </a:spcBef>
              <a:spcAft>
                <a:spcPts val="0"/>
              </a:spcAft>
              <a:buSzPts val="2600"/>
              <a:buNone/>
              <a:defRPr sz="3467"/>
            </a:lvl5pPr>
            <a:lvl6pPr lvl="5" algn="ctr" rtl="0">
              <a:lnSpc>
                <a:spcPct val="100000"/>
              </a:lnSpc>
              <a:spcBef>
                <a:spcPts val="0"/>
              </a:spcBef>
              <a:spcAft>
                <a:spcPts val="0"/>
              </a:spcAft>
              <a:buSzPts val="2600"/>
              <a:buNone/>
              <a:defRPr sz="3467"/>
            </a:lvl6pPr>
            <a:lvl7pPr lvl="6" algn="ctr" rtl="0">
              <a:lnSpc>
                <a:spcPct val="100000"/>
              </a:lnSpc>
              <a:spcBef>
                <a:spcPts val="0"/>
              </a:spcBef>
              <a:spcAft>
                <a:spcPts val="0"/>
              </a:spcAft>
              <a:buSzPts val="2600"/>
              <a:buNone/>
              <a:defRPr sz="3467"/>
            </a:lvl7pPr>
            <a:lvl8pPr lvl="7" algn="ctr" rtl="0">
              <a:lnSpc>
                <a:spcPct val="100000"/>
              </a:lnSpc>
              <a:spcBef>
                <a:spcPts val="0"/>
              </a:spcBef>
              <a:spcAft>
                <a:spcPts val="0"/>
              </a:spcAft>
              <a:buSzPts val="2600"/>
              <a:buNone/>
              <a:defRPr sz="3467"/>
            </a:lvl8pPr>
            <a:lvl9pPr lvl="8" algn="ctr" rtl="0">
              <a:lnSpc>
                <a:spcPct val="100000"/>
              </a:lnSpc>
              <a:spcBef>
                <a:spcPts val="0"/>
              </a:spcBef>
              <a:spcAft>
                <a:spcPts val="0"/>
              </a:spcAft>
              <a:buSzPts val="2600"/>
              <a:buNone/>
              <a:defRPr sz="3467"/>
            </a:lvl9pPr>
          </a:lstStyle>
          <a:p>
            <a:endParaRPr/>
          </a:p>
        </p:txBody>
      </p:sp>
    </p:spTree>
    <p:extLst>
      <p:ext uri="{BB962C8B-B14F-4D97-AF65-F5344CB8AC3E}">
        <p14:creationId xmlns:p14="http://schemas.microsoft.com/office/powerpoint/2010/main" val="2795231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8000"/>
            </a:lvl1pPr>
            <a:lvl2pPr lvl="1">
              <a:spcBef>
                <a:spcPts val="0"/>
              </a:spcBef>
              <a:spcAft>
                <a:spcPts val="0"/>
              </a:spcAft>
              <a:buNone/>
              <a:defRPr sz="8000">
                <a:latin typeface="Nunito"/>
                <a:ea typeface="Nunito"/>
                <a:cs typeface="Nunito"/>
                <a:sym typeface="Nunito"/>
              </a:defRPr>
            </a:lvl2pPr>
            <a:lvl3pPr lvl="2">
              <a:spcBef>
                <a:spcPts val="0"/>
              </a:spcBef>
              <a:spcAft>
                <a:spcPts val="0"/>
              </a:spcAft>
              <a:buNone/>
              <a:defRPr sz="8000">
                <a:latin typeface="Nunito"/>
                <a:ea typeface="Nunito"/>
                <a:cs typeface="Nunito"/>
                <a:sym typeface="Nunito"/>
              </a:defRPr>
            </a:lvl3pPr>
            <a:lvl4pPr lvl="3">
              <a:spcBef>
                <a:spcPts val="0"/>
              </a:spcBef>
              <a:spcAft>
                <a:spcPts val="0"/>
              </a:spcAft>
              <a:buNone/>
              <a:defRPr sz="8000">
                <a:latin typeface="Nunito"/>
                <a:ea typeface="Nunito"/>
                <a:cs typeface="Nunito"/>
                <a:sym typeface="Nunito"/>
              </a:defRPr>
            </a:lvl4pPr>
            <a:lvl5pPr lvl="4">
              <a:spcBef>
                <a:spcPts val="0"/>
              </a:spcBef>
              <a:spcAft>
                <a:spcPts val="0"/>
              </a:spcAft>
              <a:buNone/>
              <a:defRPr sz="8000">
                <a:latin typeface="Nunito"/>
                <a:ea typeface="Nunito"/>
                <a:cs typeface="Nunito"/>
                <a:sym typeface="Nunito"/>
              </a:defRPr>
            </a:lvl5pPr>
            <a:lvl6pPr lvl="5">
              <a:spcBef>
                <a:spcPts val="0"/>
              </a:spcBef>
              <a:spcAft>
                <a:spcPts val="0"/>
              </a:spcAft>
              <a:buNone/>
              <a:defRPr sz="8000">
                <a:latin typeface="Nunito"/>
                <a:ea typeface="Nunito"/>
                <a:cs typeface="Nunito"/>
                <a:sym typeface="Nunito"/>
              </a:defRPr>
            </a:lvl6pPr>
            <a:lvl7pPr lvl="6">
              <a:spcBef>
                <a:spcPts val="0"/>
              </a:spcBef>
              <a:spcAft>
                <a:spcPts val="0"/>
              </a:spcAft>
              <a:buNone/>
              <a:defRPr sz="8000">
                <a:latin typeface="Nunito"/>
                <a:ea typeface="Nunito"/>
                <a:cs typeface="Nunito"/>
                <a:sym typeface="Nunito"/>
              </a:defRPr>
            </a:lvl7pPr>
            <a:lvl8pPr lvl="7">
              <a:spcBef>
                <a:spcPts val="0"/>
              </a:spcBef>
              <a:spcAft>
                <a:spcPts val="0"/>
              </a:spcAft>
              <a:buNone/>
              <a:defRPr sz="8000">
                <a:latin typeface="Nunito"/>
                <a:ea typeface="Nunito"/>
                <a:cs typeface="Nunito"/>
                <a:sym typeface="Nunito"/>
              </a:defRPr>
            </a:lvl8pPr>
            <a:lvl9pPr lvl="8">
              <a:spcBef>
                <a:spcPts val="0"/>
              </a:spcBef>
              <a:spcAft>
                <a:spcPts val="0"/>
              </a:spcAft>
              <a:buNone/>
              <a:defRPr sz="8000">
                <a:latin typeface="Nunito"/>
                <a:ea typeface="Nunito"/>
                <a:cs typeface="Nunito"/>
                <a:sym typeface="Nunito"/>
              </a:defRPr>
            </a:lvl9pPr>
          </a:lstStyle>
          <a:p>
            <a:endParaRPr/>
          </a:p>
        </p:txBody>
      </p:sp>
      <p:sp>
        <p:nvSpPr>
          <p:cNvPr id="54" name="Google Shape;54;p13"/>
          <p:cNvSpPr txBox="1">
            <a:spLocks noGrp="1"/>
          </p:cNvSpPr>
          <p:nvPr>
            <p:ph type="subTitle" idx="1"/>
          </p:nvPr>
        </p:nvSpPr>
        <p:spPr>
          <a:xfrm>
            <a:off x="950967" y="2740993"/>
            <a:ext cx="3978800" cy="523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lgn="ctr">
              <a:spcBef>
                <a:spcPts val="0"/>
              </a:spcBef>
              <a:spcAft>
                <a:spcPts val="0"/>
              </a:spcAft>
              <a:buNone/>
              <a:defRPr sz="2133"/>
            </a:lvl2pPr>
            <a:lvl3pPr lvl="2" algn="ctr">
              <a:spcBef>
                <a:spcPts val="0"/>
              </a:spcBef>
              <a:spcAft>
                <a:spcPts val="0"/>
              </a:spcAft>
              <a:buNone/>
              <a:defRPr sz="2133"/>
            </a:lvl3pPr>
            <a:lvl4pPr lvl="3" algn="ctr">
              <a:spcBef>
                <a:spcPts val="0"/>
              </a:spcBef>
              <a:spcAft>
                <a:spcPts val="0"/>
              </a:spcAft>
              <a:buNone/>
              <a:defRPr sz="2133"/>
            </a:lvl4pPr>
            <a:lvl5pPr lvl="4" algn="ctr">
              <a:spcBef>
                <a:spcPts val="0"/>
              </a:spcBef>
              <a:spcAft>
                <a:spcPts val="0"/>
              </a:spcAft>
              <a:buNone/>
              <a:defRPr sz="2133"/>
            </a:lvl5pPr>
            <a:lvl6pPr lvl="5" algn="ctr">
              <a:spcBef>
                <a:spcPts val="0"/>
              </a:spcBef>
              <a:spcAft>
                <a:spcPts val="0"/>
              </a:spcAft>
              <a:buNone/>
              <a:defRPr sz="2133"/>
            </a:lvl6pPr>
            <a:lvl7pPr lvl="6" algn="ctr">
              <a:spcBef>
                <a:spcPts val="0"/>
              </a:spcBef>
              <a:spcAft>
                <a:spcPts val="0"/>
              </a:spcAft>
              <a:buNone/>
              <a:defRPr sz="2133"/>
            </a:lvl7pPr>
            <a:lvl8pPr lvl="7" algn="ctr">
              <a:spcBef>
                <a:spcPts val="0"/>
              </a:spcBef>
              <a:spcAft>
                <a:spcPts val="0"/>
              </a:spcAft>
              <a:buNone/>
              <a:defRPr sz="2133"/>
            </a:lvl8pPr>
            <a:lvl9pPr lvl="8" algn="ctr">
              <a:spcBef>
                <a:spcPts val="0"/>
              </a:spcBef>
              <a:spcAft>
                <a:spcPts val="0"/>
              </a:spcAft>
              <a:buNone/>
              <a:defRPr sz="2133"/>
            </a:lvl9pPr>
          </a:lstStyle>
          <a:p>
            <a:endParaRPr/>
          </a:p>
        </p:txBody>
      </p:sp>
      <p:sp>
        <p:nvSpPr>
          <p:cNvPr id="55" name="Google Shape;55;p13"/>
          <p:cNvSpPr txBox="1">
            <a:spLocks noGrp="1"/>
          </p:cNvSpPr>
          <p:nvPr>
            <p:ph type="title" idx="2"/>
          </p:nvPr>
        </p:nvSpPr>
        <p:spPr>
          <a:xfrm>
            <a:off x="954767" y="1535384"/>
            <a:ext cx="3971200" cy="10196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6667"/>
            </a:lvl1pPr>
            <a:lvl2pPr lvl="1" algn="ctr">
              <a:spcBef>
                <a:spcPts val="0"/>
              </a:spcBef>
              <a:spcAft>
                <a:spcPts val="0"/>
              </a:spcAft>
              <a:buNone/>
              <a:defRPr sz="6667"/>
            </a:lvl2pPr>
            <a:lvl3pPr lvl="2" algn="ctr">
              <a:spcBef>
                <a:spcPts val="0"/>
              </a:spcBef>
              <a:spcAft>
                <a:spcPts val="0"/>
              </a:spcAft>
              <a:buNone/>
              <a:defRPr sz="6667"/>
            </a:lvl3pPr>
            <a:lvl4pPr lvl="3" algn="ctr">
              <a:spcBef>
                <a:spcPts val="0"/>
              </a:spcBef>
              <a:spcAft>
                <a:spcPts val="0"/>
              </a:spcAft>
              <a:buNone/>
              <a:defRPr sz="6667"/>
            </a:lvl4pPr>
            <a:lvl5pPr lvl="4" algn="ctr">
              <a:spcBef>
                <a:spcPts val="0"/>
              </a:spcBef>
              <a:spcAft>
                <a:spcPts val="0"/>
              </a:spcAft>
              <a:buNone/>
              <a:defRPr sz="6667"/>
            </a:lvl5pPr>
            <a:lvl6pPr lvl="5" algn="ctr">
              <a:spcBef>
                <a:spcPts val="0"/>
              </a:spcBef>
              <a:spcAft>
                <a:spcPts val="0"/>
              </a:spcAft>
              <a:buNone/>
              <a:defRPr sz="6667"/>
            </a:lvl6pPr>
            <a:lvl7pPr lvl="6" algn="ctr">
              <a:spcBef>
                <a:spcPts val="0"/>
              </a:spcBef>
              <a:spcAft>
                <a:spcPts val="0"/>
              </a:spcAft>
              <a:buNone/>
              <a:defRPr sz="6667"/>
            </a:lvl7pPr>
            <a:lvl8pPr lvl="7" algn="ctr">
              <a:spcBef>
                <a:spcPts val="0"/>
              </a:spcBef>
              <a:spcAft>
                <a:spcPts val="0"/>
              </a:spcAft>
              <a:buNone/>
              <a:defRPr sz="6667"/>
            </a:lvl8pPr>
            <a:lvl9pPr lvl="8" algn="ctr">
              <a:spcBef>
                <a:spcPts val="0"/>
              </a:spcBef>
              <a:spcAft>
                <a:spcPts val="0"/>
              </a:spcAft>
              <a:buNone/>
              <a:defRPr sz="6667"/>
            </a:lvl9pPr>
          </a:lstStyle>
          <a:p>
            <a:endParaRPr/>
          </a:p>
        </p:txBody>
      </p:sp>
      <p:sp>
        <p:nvSpPr>
          <p:cNvPr id="56" name="Google Shape;56;p13"/>
          <p:cNvSpPr txBox="1">
            <a:spLocks noGrp="1"/>
          </p:cNvSpPr>
          <p:nvPr>
            <p:ph type="subTitle" idx="3"/>
          </p:nvPr>
        </p:nvSpPr>
        <p:spPr>
          <a:xfrm>
            <a:off x="950967" y="3941817"/>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7" name="Google Shape;57;p13"/>
          <p:cNvSpPr txBox="1">
            <a:spLocks noGrp="1"/>
          </p:cNvSpPr>
          <p:nvPr>
            <p:ph type="subTitle" idx="4"/>
          </p:nvPr>
        </p:nvSpPr>
        <p:spPr>
          <a:xfrm>
            <a:off x="950967" y="5142617"/>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8" name="Google Shape;58;p13"/>
          <p:cNvSpPr txBox="1">
            <a:spLocks noGrp="1"/>
          </p:cNvSpPr>
          <p:nvPr>
            <p:ph type="subTitle" idx="5"/>
          </p:nvPr>
        </p:nvSpPr>
        <p:spPr>
          <a:xfrm>
            <a:off x="7262233" y="2740993"/>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9" name="Google Shape;59;p13"/>
          <p:cNvSpPr txBox="1">
            <a:spLocks noGrp="1"/>
          </p:cNvSpPr>
          <p:nvPr>
            <p:ph type="title" idx="6"/>
          </p:nvPr>
        </p:nvSpPr>
        <p:spPr>
          <a:xfrm>
            <a:off x="7266033" y="1535384"/>
            <a:ext cx="3971200" cy="1019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6667"/>
            </a:lvl1pPr>
            <a:lvl2pPr lvl="1" algn="ctr" rtl="0">
              <a:spcBef>
                <a:spcPts val="0"/>
              </a:spcBef>
              <a:spcAft>
                <a:spcPts val="0"/>
              </a:spcAft>
              <a:buNone/>
              <a:defRPr sz="6667"/>
            </a:lvl2pPr>
            <a:lvl3pPr lvl="2" algn="ctr" rtl="0">
              <a:spcBef>
                <a:spcPts val="0"/>
              </a:spcBef>
              <a:spcAft>
                <a:spcPts val="0"/>
              </a:spcAft>
              <a:buNone/>
              <a:defRPr sz="6667"/>
            </a:lvl3pPr>
            <a:lvl4pPr lvl="3" algn="ctr" rtl="0">
              <a:spcBef>
                <a:spcPts val="0"/>
              </a:spcBef>
              <a:spcAft>
                <a:spcPts val="0"/>
              </a:spcAft>
              <a:buNone/>
              <a:defRPr sz="6667"/>
            </a:lvl4pPr>
            <a:lvl5pPr lvl="4" algn="ctr" rtl="0">
              <a:spcBef>
                <a:spcPts val="0"/>
              </a:spcBef>
              <a:spcAft>
                <a:spcPts val="0"/>
              </a:spcAft>
              <a:buNone/>
              <a:defRPr sz="6667"/>
            </a:lvl5pPr>
            <a:lvl6pPr lvl="5" algn="ctr" rtl="0">
              <a:spcBef>
                <a:spcPts val="0"/>
              </a:spcBef>
              <a:spcAft>
                <a:spcPts val="0"/>
              </a:spcAft>
              <a:buNone/>
              <a:defRPr sz="6667"/>
            </a:lvl6pPr>
            <a:lvl7pPr lvl="6" algn="ctr" rtl="0">
              <a:spcBef>
                <a:spcPts val="0"/>
              </a:spcBef>
              <a:spcAft>
                <a:spcPts val="0"/>
              </a:spcAft>
              <a:buNone/>
              <a:defRPr sz="6667"/>
            </a:lvl7pPr>
            <a:lvl8pPr lvl="7" algn="ctr" rtl="0">
              <a:spcBef>
                <a:spcPts val="0"/>
              </a:spcBef>
              <a:spcAft>
                <a:spcPts val="0"/>
              </a:spcAft>
              <a:buNone/>
              <a:defRPr sz="6667"/>
            </a:lvl8pPr>
            <a:lvl9pPr lvl="8" algn="ctr" rtl="0">
              <a:spcBef>
                <a:spcPts val="0"/>
              </a:spcBef>
              <a:spcAft>
                <a:spcPts val="0"/>
              </a:spcAft>
              <a:buNone/>
              <a:defRPr sz="6667"/>
            </a:lvl9pPr>
          </a:lstStyle>
          <a:p>
            <a:endParaRPr/>
          </a:p>
        </p:txBody>
      </p:sp>
      <p:sp>
        <p:nvSpPr>
          <p:cNvPr id="60" name="Google Shape;60;p13"/>
          <p:cNvSpPr txBox="1">
            <a:spLocks noGrp="1"/>
          </p:cNvSpPr>
          <p:nvPr>
            <p:ph type="subTitle" idx="7"/>
          </p:nvPr>
        </p:nvSpPr>
        <p:spPr>
          <a:xfrm>
            <a:off x="7262233" y="3941817"/>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61" name="Google Shape;61;p13"/>
          <p:cNvSpPr txBox="1">
            <a:spLocks noGrp="1"/>
          </p:cNvSpPr>
          <p:nvPr>
            <p:ph type="subTitle" idx="8"/>
          </p:nvPr>
        </p:nvSpPr>
        <p:spPr>
          <a:xfrm>
            <a:off x="7262233" y="5142617"/>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3369779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535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96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63ABA57-B49C-40D7-A37A-421F140664A7}" type="datetimeFigureOut">
              <a:rPr lang="vi-VN" smtClean="0"/>
              <a:t>11/12/2024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3020070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4676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498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1054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416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934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1421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3035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4015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240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629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ABA57-B49C-40D7-A37A-421F140664A7}" type="datetimeFigureOut">
              <a:rPr lang="vi-VN" smtClean="0"/>
              <a:t>11/12/2024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14571401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594593"/>
      </p:ext>
    </p:extLst>
  </p:cSld>
  <p:clrMapOvr>
    <a:masterClrMapping/>
  </p:clrMapOvr>
  <p:transition spd="med">
    <p:split orient="vert"/>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4021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462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97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5671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724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5692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9887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3815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91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3ABA57-B49C-40D7-A37A-421F140664A7}" type="datetimeFigureOut">
              <a:rPr lang="vi-VN" smtClean="0"/>
              <a:t>11/12/2024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11752764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6841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6711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6303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945514"/>
      </p:ext>
    </p:extLst>
  </p:cSld>
  <p:clrMapOvr>
    <a:masterClrMapping/>
  </p:clrMapOvr>
  <p:transition spd="med">
    <p:split orient="vert"/>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2955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984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6083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4413301" y="-581498"/>
            <a:ext cx="13080671" cy="8870716"/>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1092000" y="1572200"/>
            <a:ext cx="4692800" cy="2796800"/>
          </a:xfrm>
          <a:prstGeom prst="rect">
            <a:avLst/>
          </a:prstGeom>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accent3"/>
              </a:buClr>
              <a:buSzPts val="4300"/>
              <a:buNone/>
              <a:defRPr sz="10666">
                <a:solidFill>
                  <a:schemeClr val="accent5"/>
                </a:solidFill>
              </a:defRPr>
            </a:lvl1pPr>
            <a:lvl2pPr lvl="1" algn="ctr">
              <a:spcBef>
                <a:spcPts val="0"/>
              </a:spcBef>
              <a:spcAft>
                <a:spcPts val="0"/>
              </a:spcAft>
              <a:buClr>
                <a:schemeClr val="accent3"/>
              </a:buClr>
              <a:buSzPts val="5200"/>
              <a:buNone/>
              <a:defRPr sz="6933">
                <a:solidFill>
                  <a:schemeClr val="accent3"/>
                </a:solidFill>
              </a:defRPr>
            </a:lvl2pPr>
            <a:lvl3pPr lvl="2" algn="ctr">
              <a:spcBef>
                <a:spcPts val="0"/>
              </a:spcBef>
              <a:spcAft>
                <a:spcPts val="0"/>
              </a:spcAft>
              <a:buClr>
                <a:schemeClr val="accent3"/>
              </a:buClr>
              <a:buSzPts val="5200"/>
              <a:buNone/>
              <a:defRPr sz="6933">
                <a:solidFill>
                  <a:schemeClr val="accent3"/>
                </a:solidFill>
              </a:defRPr>
            </a:lvl3pPr>
            <a:lvl4pPr lvl="3" algn="ctr">
              <a:spcBef>
                <a:spcPts val="0"/>
              </a:spcBef>
              <a:spcAft>
                <a:spcPts val="0"/>
              </a:spcAft>
              <a:buClr>
                <a:schemeClr val="accent3"/>
              </a:buClr>
              <a:buSzPts val="5200"/>
              <a:buNone/>
              <a:defRPr sz="6933">
                <a:solidFill>
                  <a:schemeClr val="accent3"/>
                </a:solidFill>
              </a:defRPr>
            </a:lvl4pPr>
            <a:lvl5pPr lvl="4" algn="ctr">
              <a:spcBef>
                <a:spcPts val="0"/>
              </a:spcBef>
              <a:spcAft>
                <a:spcPts val="0"/>
              </a:spcAft>
              <a:buClr>
                <a:schemeClr val="accent3"/>
              </a:buClr>
              <a:buSzPts val="5200"/>
              <a:buNone/>
              <a:defRPr sz="6933">
                <a:solidFill>
                  <a:schemeClr val="accent3"/>
                </a:solidFill>
              </a:defRPr>
            </a:lvl5pPr>
            <a:lvl6pPr lvl="5" algn="ctr">
              <a:spcBef>
                <a:spcPts val="0"/>
              </a:spcBef>
              <a:spcAft>
                <a:spcPts val="0"/>
              </a:spcAft>
              <a:buClr>
                <a:schemeClr val="accent3"/>
              </a:buClr>
              <a:buSzPts val="5200"/>
              <a:buNone/>
              <a:defRPr sz="6933">
                <a:solidFill>
                  <a:schemeClr val="accent3"/>
                </a:solidFill>
              </a:defRPr>
            </a:lvl6pPr>
            <a:lvl7pPr lvl="6" algn="ctr">
              <a:spcBef>
                <a:spcPts val="0"/>
              </a:spcBef>
              <a:spcAft>
                <a:spcPts val="0"/>
              </a:spcAft>
              <a:buClr>
                <a:schemeClr val="accent3"/>
              </a:buClr>
              <a:buSzPts val="5200"/>
              <a:buNone/>
              <a:defRPr sz="6933">
                <a:solidFill>
                  <a:schemeClr val="accent3"/>
                </a:solidFill>
              </a:defRPr>
            </a:lvl7pPr>
            <a:lvl8pPr lvl="7" algn="ctr">
              <a:spcBef>
                <a:spcPts val="0"/>
              </a:spcBef>
              <a:spcAft>
                <a:spcPts val="0"/>
              </a:spcAft>
              <a:buClr>
                <a:schemeClr val="accent3"/>
              </a:buClr>
              <a:buSzPts val="5200"/>
              <a:buNone/>
              <a:defRPr sz="6933">
                <a:solidFill>
                  <a:schemeClr val="accent3"/>
                </a:solidFill>
              </a:defRPr>
            </a:lvl8pPr>
            <a:lvl9pPr lvl="8" algn="ctr">
              <a:spcBef>
                <a:spcPts val="0"/>
              </a:spcBef>
              <a:spcAft>
                <a:spcPts val="0"/>
              </a:spcAft>
              <a:buClr>
                <a:schemeClr val="accent3"/>
              </a:buClr>
              <a:buSzPts val="5200"/>
              <a:buNone/>
              <a:defRPr sz="6933">
                <a:solidFill>
                  <a:schemeClr val="accent3"/>
                </a:solidFill>
              </a:defRPr>
            </a:lvl9pPr>
          </a:lstStyle>
          <a:p>
            <a:endParaRPr/>
          </a:p>
        </p:txBody>
      </p:sp>
      <p:sp>
        <p:nvSpPr>
          <p:cNvPr id="11" name="Google Shape;11;p2"/>
          <p:cNvSpPr txBox="1">
            <a:spLocks noGrp="1"/>
          </p:cNvSpPr>
          <p:nvPr>
            <p:ph type="subTitle" idx="1"/>
          </p:nvPr>
        </p:nvSpPr>
        <p:spPr>
          <a:xfrm>
            <a:off x="1092000" y="4369000"/>
            <a:ext cx="3069600" cy="9168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Clr>
                <a:srgbClr val="000000"/>
              </a:buClr>
              <a:buSzPts val="2800"/>
              <a:buNone/>
              <a:defRPr sz="2133">
                <a:solidFill>
                  <a:schemeClr val="dk1"/>
                </a:solidFill>
              </a:defRPr>
            </a:lvl1pPr>
            <a:lvl2pPr lvl="1" algn="ctr">
              <a:lnSpc>
                <a:spcPct val="100000"/>
              </a:lnSpc>
              <a:spcBef>
                <a:spcPts val="0"/>
              </a:spcBef>
              <a:spcAft>
                <a:spcPts val="0"/>
              </a:spcAft>
              <a:buClr>
                <a:srgbClr val="000000"/>
              </a:buClr>
              <a:buSzPts val="2800"/>
              <a:buNone/>
              <a:defRPr sz="3733">
                <a:solidFill>
                  <a:srgbClr val="000000"/>
                </a:solidFill>
              </a:defRPr>
            </a:lvl2pPr>
            <a:lvl3pPr lvl="2" algn="ctr">
              <a:lnSpc>
                <a:spcPct val="100000"/>
              </a:lnSpc>
              <a:spcBef>
                <a:spcPts val="0"/>
              </a:spcBef>
              <a:spcAft>
                <a:spcPts val="0"/>
              </a:spcAft>
              <a:buClr>
                <a:srgbClr val="000000"/>
              </a:buClr>
              <a:buSzPts val="2800"/>
              <a:buNone/>
              <a:defRPr sz="3733">
                <a:solidFill>
                  <a:srgbClr val="000000"/>
                </a:solidFill>
              </a:defRPr>
            </a:lvl3pPr>
            <a:lvl4pPr lvl="3" algn="ctr">
              <a:lnSpc>
                <a:spcPct val="100000"/>
              </a:lnSpc>
              <a:spcBef>
                <a:spcPts val="0"/>
              </a:spcBef>
              <a:spcAft>
                <a:spcPts val="0"/>
              </a:spcAft>
              <a:buClr>
                <a:srgbClr val="000000"/>
              </a:buClr>
              <a:buSzPts val="2800"/>
              <a:buNone/>
              <a:defRPr sz="3733">
                <a:solidFill>
                  <a:srgbClr val="000000"/>
                </a:solidFill>
              </a:defRPr>
            </a:lvl4pPr>
            <a:lvl5pPr lvl="4" algn="ctr">
              <a:lnSpc>
                <a:spcPct val="100000"/>
              </a:lnSpc>
              <a:spcBef>
                <a:spcPts val="0"/>
              </a:spcBef>
              <a:spcAft>
                <a:spcPts val="0"/>
              </a:spcAft>
              <a:buClr>
                <a:srgbClr val="000000"/>
              </a:buClr>
              <a:buSzPts val="2800"/>
              <a:buNone/>
              <a:defRPr sz="3733">
                <a:solidFill>
                  <a:srgbClr val="000000"/>
                </a:solidFill>
              </a:defRPr>
            </a:lvl5pPr>
            <a:lvl6pPr lvl="5" algn="ctr">
              <a:lnSpc>
                <a:spcPct val="100000"/>
              </a:lnSpc>
              <a:spcBef>
                <a:spcPts val="0"/>
              </a:spcBef>
              <a:spcAft>
                <a:spcPts val="0"/>
              </a:spcAft>
              <a:buClr>
                <a:srgbClr val="000000"/>
              </a:buClr>
              <a:buSzPts val="2800"/>
              <a:buNone/>
              <a:defRPr sz="3733">
                <a:solidFill>
                  <a:srgbClr val="000000"/>
                </a:solidFill>
              </a:defRPr>
            </a:lvl6pPr>
            <a:lvl7pPr lvl="6" algn="ctr">
              <a:lnSpc>
                <a:spcPct val="100000"/>
              </a:lnSpc>
              <a:spcBef>
                <a:spcPts val="0"/>
              </a:spcBef>
              <a:spcAft>
                <a:spcPts val="0"/>
              </a:spcAft>
              <a:buClr>
                <a:srgbClr val="000000"/>
              </a:buClr>
              <a:buSzPts val="2800"/>
              <a:buNone/>
              <a:defRPr sz="3733">
                <a:solidFill>
                  <a:srgbClr val="000000"/>
                </a:solidFill>
              </a:defRPr>
            </a:lvl7pPr>
            <a:lvl8pPr lvl="7" algn="ctr">
              <a:lnSpc>
                <a:spcPct val="100000"/>
              </a:lnSpc>
              <a:spcBef>
                <a:spcPts val="0"/>
              </a:spcBef>
              <a:spcAft>
                <a:spcPts val="0"/>
              </a:spcAft>
              <a:buClr>
                <a:srgbClr val="000000"/>
              </a:buClr>
              <a:buSzPts val="2800"/>
              <a:buNone/>
              <a:defRPr sz="3733">
                <a:solidFill>
                  <a:srgbClr val="000000"/>
                </a:solidFill>
              </a:defRPr>
            </a:lvl8pPr>
            <a:lvl9pPr lvl="8" algn="ctr">
              <a:lnSpc>
                <a:spcPct val="100000"/>
              </a:lnSpc>
              <a:spcBef>
                <a:spcPts val="0"/>
              </a:spcBef>
              <a:spcAft>
                <a:spcPts val="0"/>
              </a:spcAft>
              <a:buClr>
                <a:srgbClr val="000000"/>
              </a:buClr>
              <a:buSzPts val="2800"/>
              <a:buNone/>
              <a:defRPr sz="3733">
                <a:solidFill>
                  <a:srgbClr val="000000"/>
                </a:solidFill>
              </a:defRPr>
            </a:lvl9pPr>
          </a:lstStyle>
          <a:p>
            <a:endParaRPr/>
          </a:p>
        </p:txBody>
      </p:sp>
    </p:spTree>
    <p:extLst>
      <p:ext uri="{BB962C8B-B14F-4D97-AF65-F5344CB8AC3E}">
        <p14:creationId xmlns:p14="http://schemas.microsoft.com/office/powerpoint/2010/main" val="3482719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2"/>
        <p:cNvGrpSpPr/>
        <p:nvPr/>
      </p:nvGrpSpPr>
      <p:grpSpPr>
        <a:xfrm>
          <a:off x="0" y="0"/>
          <a:ext cx="0" cy="0"/>
          <a:chOff x="0" y="0"/>
          <a:chExt cx="0" cy="0"/>
        </a:xfrm>
      </p:grpSpPr>
      <p:grpSp>
        <p:nvGrpSpPr>
          <p:cNvPr id="13" name="Google Shape;13;p3"/>
          <p:cNvGrpSpPr/>
          <p:nvPr/>
        </p:nvGrpSpPr>
        <p:grpSpPr>
          <a:xfrm>
            <a:off x="-4652538" y="-7968399"/>
            <a:ext cx="19500491" cy="20033757"/>
            <a:chOff x="-3489403" y="-5976299"/>
            <a:chExt cx="14625368" cy="15025318"/>
          </a:xfrm>
        </p:grpSpPr>
        <p:sp>
          <p:nvSpPr>
            <p:cNvPr id="14" name="Google Shape;14;p3"/>
            <p:cNvSpPr/>
            <p:nvPr/>
          </p:nvSpPr>
          <p:spPr>
            <a:xfrm rot="1800004" flipH="1">
              <a:off x="-2370672" y="-580638"/>
              <a:ext cx="10908984" cy="739797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3"/>
            <p:cNvSpPr/>
            <p:nvPr/>
          </p:nvSpPr>
          <p:spPr>
            <a:xfrm rot="-9739395" flipH="1">
              <a:off x="-1929123" y="-2078911"/>
              <a:ext cx="6188594" cy="41968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rot="-5400000" flipH="1">
              <a:off x="3364929" y="-4485929"/>
              <a:ext cx="9261406" cy="628066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title"/>
          </p:nvPr>
        </p:nvSpPr>
        <p:spPr>
          <a:xfrm>
            <a:off x="2078033" y="2768767"/>
            <a:ext cx="8036000" cy="2208400"/>
          </a:xfrm>
          <a:prstGeom prst="rect">
            <a:avLst/>
          </a:prstGeom>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1"/>
              </a:buClr>
              <a:buSzPts val="4200"/>
              <a:buNone/>
              <a:defRPr sz="8000"/>
            </a:lvl1pPr>
            <a:lvl2pPr lvl="1" algn="ctr" rtl="0">
              <a:spcBef>
                <a:spcPts val="0"/>
              </a:spcBef>
              <a:spcAft>
                <a:spcPts val="0"/>
              </a:spcAft>
              <a:buClr>
                <a:schemeClr val="dk1"/>
              </a:buClr>
              <a:buSzPts val="4200"/>
              <a:buNone/>
              <a:defRPr sz="5600">
                <a:solidFill>
                  <a:schemeClr val="dk1"/>
                </a:solidFill>
              </a:defRPr>
            </a:lvl2pPr>
            <a:lvl3pPr lvl="2" algn="ctr" rtl="0">
              <a:spcBef>
                <a:spcPts val="0"/>
              </a:spcBef>
              <a:spcAft>
                <a:spcPts val="0"/>
              </a:spcAft>
              <a:buClr>
                <a:schemeClr val="dk1"/>
              </a:buClr>
              <a:buSzPts val="4200"/>
              <a:buNone/>
              <a:defRPr sz="5600">
                <a:solidFill>
                  <a:schemeClr val="dk1"/>
                </a:solidFill>
              </a:defRPr>
            </a:lvl3pPr>
            <a:lvl4pPr lvl="3" algn="ctr" rtl="0">
              <a:spcBef>
                <a:spcPts val="0"/>
              </a:spcBef>
              <a:spcAft>
                <a:spcPts val="0"/>
              </a:spcAft>
              <a:buClr>
                <a:schemeClr val="dk1"/>
              </a:buClr>
              <a:buSzPts val="4200"/>
              <a:buNone/>
              <a:defRPr sz="5600">
                <a:solidFill>
                  <a:schemeClr val="dk1"/>
                </a:solidFill>
              </a:defRPr>
            </a:lvl4pPr>
            <a:lvl5pPr lvl="4" algn="ctr" rtl="0">
              <a:spcBef>
                <a:spcPts val="0"/>
              </a:spcBef>
              <a:spcAft>
                <a:spcPts val="0"/>
              </a:spcAft>
              <a:buClr>
                <a:schemeClr val="dk1"/>
              </a:buClr>
              <a:buSzPts val="4200"/>
              <a:buNone/>
              <a:defRPr sz="5600">
                <a:solidFill>
                  <a:schemeClr val="dk1"/>
                </a:solidFill>
              </a:defRPr>
            </a:lvl5pPr>
            <a:lvl6pPr lvl="5" algn="ctr" rtl="0">
              <a:spcBef>
                <a:spcPts val="0"/>
              </a:spcBef>
              <a:spcAft>
                <a:spcPts val="0"/>
              </a:spcAft>
              <a:buClr>
                <a:schemeClr val="dk1"/>
              </a:buClr>
              <a:buSzPts val="4200"/>
              <a:buNone/>
              <a:defRPr sz="5600">
                <a:solidFill>
                  <a:schemeClr val="dk1"/>
                </a:solidFill>
              </a:defRPr>
            </a:lvl6pPr>
            <a:lvl7pPr lvl="6" algn="ctr" rtl="0">
              <a:spcBef>
                <a:spcPts val="0"/>
              </a:spcBef>
              <a:spcAft>
                <a:spcPts val="0"/>
              </a:spcAft>
              <a:buClr>
                <a:schemeClr val="dk1"/>
              </a:buClr>
              <a:buSzPts val="4200"/>
              <a:buNone/>
              <a:defRPr sz="5600">
                <a:solidFill>
                  <a:schemeClr val="dk1"/>
                </a:solidFill>
              </a:defRPr>
            </a:lvl7pPr>
            <a:lvl8pPr lvl="7" algn="ctr" rtl="0">
              <a:spcBef>
                <a:spcPts val="0"/>
              </a:spcBef>
              <a:spcAft>
                <a:spcPts val="0"/>
              </a:spcAft>
              <a:buClr>
                <a:schemeClr val="dk1"/>
              </a:buClr>
              <a:buSzPts val="4200"/>
              <a:buNone/>
              <a:defRPr sz="5600">
                <a:solidFill>
                  <a:schemeClr val="dk1"/>
                </a:solidFill>
              </a:defRPr>
            </a:lvl8pPr>
            <a:lvl9pPr lvl="8" algn="ctr" rtl="0">
              <a:spcBef>
                <a:spcPts val="0"/>
              </a:spcBef>
              <a:spcAft>
                <a:spcPts val="0"/>
              </a:spcAft>
              <a:buClr>
                <a:schemeClr val="dk1"/>
              </a:buClr>
              <a:buSzPts val="4200"/>
              <a:buNone/>
              <a:defRPr sz="5600">
                <a:solidFill>
                  <a:schemeClr val="dk1"/>
                </a:solidFill>
              </a:defRPr>
            </a:lvl9pPr>
          </a:lstStyle>
          <a:p>
            <a:endParaRPr/>
          </a:p>
        </p:txBody>
      </p:sp>
      <p:sp>
        <p:nvSpPr>
          <p:cNvPr id="18" name="Google Shape;18;p3"/>
          <p:cNvSpPr txBox="1">
            <a:spLocks noGrp="1"/>
          </p:cNvSpPr>
          <p:nvPr>
            <p:ph type="subTitle" idx="1"/>
          </p:nvPr>
        </p:nvSpPr>
        <p:spPr>
          <a:xfrm>
            <a:off x="2395133" y="5297211"/>
            <a:ext cx="7404400" cy="65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9" name="Google Shape;19;p3"/>
          <p:cNvSpPr txBox="1">
            <a:spLocks noGrp="1"/>
          </p:cNvSpPr>
          <p:nvPr>
            <p:ph type="title" idx="2" hasCustomPrompt="1"/>
          </p:nvPr>
        </p:nvSpPr>
        <p:spPr>
          <a:xfrm>
            <a:off x="9319844" y="601439"/>
            <a:ext cx="1965600" cy="194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1333"/>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23501282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092000" y="1713800"/>
            <a:ext cx="10008000" cy="4407600"/>
          </a:xfrm>
          <a:prstGeom prst="rect">
            <a:avLst/>
          </a:prstGeom>
        </p:spPr>
        <p:txBody>
          <a:bodyPr spcFirstLastPara="1" wrap="square" lIns="91425" tIns="91425" rIns="91425" bIns="91425" anchor="t" anchorCtr="0">
            <a:noAutofit/>
          </a:bodyPr>
          <a:lstStyle>
            <a:lvl1pPr marL="609585" marR="67732" lvl="0" indent="-423323">
              <a:lnSpc>
                <a:spcPct val="100000"/>
              </a:lnSpc>
              <a:spcBef>
                <a:spcPts val="0"/>
              </a:spcBef>
              <a:spcAft>
                <a:spcPts val="0"/>
              </a:spcAft>
              <a:buClr>
                <a:schemeClr val="accent2"/>
              </a:buClr>
              <a:buSzPts val="1400"/>
              <a:buAutoNum type="arabicPeriod"/>
              <a:defRPr sz="1600">
                <a:solidFill>
                  <a:schemeClr val="dk1"/>
                </a:solidFill>
              </a:defRPr>
            </a:lvl1pPr>
            <a:lvl2pPr marL="1219170" lvl="1" indent="-423323">
              <a:spcBef>
                <a:spcPts val="0"/>
              </a:spcBef>
              <a:spcAft>
                <a:spcPts val="0"/>
              </a:spcAft>
              <a:buClr>
                <a:schemeClr val="dk1"/>
              </a:buClr>
              <a:buSzPts val="1400"/>
              <a:buAutoNum type="alphaLcPeriod"/>
              <a:defRPr>
                <a:solidFill>
                  <a:schemeClr val="dk1"/>
                </a:solidFill>
              </a:defRPr>
            </a:lvl2pPr>
            <a:lvl3pPr marL="1828754" lvl="2" indent="-423323">
              <a:spcBef>
                <a:spcPts val="2133"/>
              </a:spcBef>
              <a:spcAft>
                <a:spcPts val="0"/>
              </a:spcAft>
              <a:buClr>
                <a:schemeClr val="dk1"/>
              </a:buClr>
              <a:buSzPts val="1400"/>
              <a:buAutoNum type="romanLcPeriod"/>
              <a:defRPr>
                <a:solidFill>
                  <a:schemeClr val="dk1"/>
                </a:solidFill>
              </a:defRPr>
            </a:lvl3pPr>
            <a:lvl4pPr marL="2438339" lvl="3" indent="-423323">
              <a:spcBef>
                <a:spcPts val="2133"/>
              </a:spcBef>
              <a:spcAft>
                <a:spcPts val="0"/>
              </a:spcAft>
              <a:buClr>
                <a:schemeClr val="dk1"/>
              </a:buClr>
              <a:buSzPts val="1400"/>
              <a:buAutoNum type="arabicPeriod"/>
              <a:defRPr>
                <a:solidFill>
                  <a:schemeClr val="dk1"/>
                </a:solidFill>
              </a:defRPr>
            </a:lvl4pPr>
            <a:lvl5pPr marL="3047924" lvl="4" indent="-423323">
              <a:spcBef>
                <a:spcPts val="2133"/>
              </a:spcBef>
              <a:spcAft>
                <a:spcPts val="0"/>
              </a:spcAft>
              <a:buClr>
                <a:schemeClr val="dk1"/>
              </a:buClr>
              <a:buSzPts val="1400"/>
              <a:buAutoNum type="alphaLcPeriod"/>
              <a:defRPr>
                <a:solidFill>
                  <a:schemeClr val="dk1"/>
                </a:solidFill>
              </a:defRPr>
            </a:lvl5pPr>
            <a:lvl6pPr marL="3657509" lvl="5" indent="-423323">
              <a:spcBef>
                <a:spcPts val="2133"/>
              </a:spcBef>
              <a:spcAft>
                <a:spcPts val="0"/>
              </a:spcAft>
              <a:buClr>
                <a:schemeClr val="dk1"/>
              </a:buClr>
              <a:buSzPts val="1400"/>
              <a:buAutoNum type="romanLcPeriod"/>
              <a:defRPr>
                <a:solidFill>
                  <a:schemeClr val="dk1"/>
                </a:solidFill>
              </a:defRPr>
            </a:lvl6pPr>
            <a:lvl7pPr marL="4267093" lvl="6" indent="-423323">
              <a:spcBef>
                <a:spcPts val="2133"/>
              </a:spcBef>
              <a:spcAft>
                <a:spcPts val="0"/>
              </a:spcAft>
              <a:buClr>
                <a:schemeClr val="dk1"/>
              </a:buClr>
              <a:buSzPts val="1400"/>
              <a:buAutoNum type="arabicPeriod"/>
              <a:defRPr>
                <a:solidFill>
                  <a:schemeClr val="dk1"/>
                </a:solidFill>
              </a:defRPr>
            </a:lvl7pPr>
            <a:lvl8pPr marL="4876678" lvl="7" indent="-423323">
              <a:spcBef>
                <a:spcPts val="2133"/>
              </a:spcBef>
              <a:spcAft>
                <a:spcPts val="0"/>
              </a:spcAft>
              <a:buClr>
                <a:schemeClr val="dk1"/>
              </a:buClr>
              <a:buSzPts val="1400"/>
              <a:buAutoNum type="alphaLcPeriod"/>
              <a:defRPr>
                <a:solidFill>
                  <a:schemeClr val="dk1"/>
                </a:solidFill>
              </a:defRPr>
            </a:lvl8pPr>
            <a:lvl9pPr marL="5486263" lvl="8" indent="-423323">
              <a:spcBef>
                <a:spcPts val="2133"/>
              </a:spcBef>
              <a:spcAft>
                <a:spcPts val="2133"/>
              </a:spcAft>
              <a:buClr>
                <a:schemeClr val="dk1"/>
              </a:buClr>
              <a:buSzPts val="1400"/>
              <a:buAutoNum type="romanLcPeriod"/>
              <a:defRPr>
                <a:solidFill>
                  <a:schemeClr val="dk1"/>
                </a:solidFill>
              </a:defRPr>
            </a:lvl9pPr>
          </a:lstStyle>
          <a:p>
            <a:endParaRPr/>
          </a:p>
        </p:txBody>
      </p:sp>
      <p:sp>
        <p:nvSpPr>
          <p:cNvPr id="22" name="Google Shape;22;p4"/>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3" name="Google Shape;23;p4"/>
          <p:cNvSpPr/>
          <p:nvPr/>
        </p:nvSpPr>
        <p:spPr>
          <a:xfrm rot="-4499931">
            <a:off x="9373515" y="5698595"/>
            <a:ext cx="3452973" cy="234164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298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3ABA57-B49C-40D7-A37A-421F140664A7}" type="datetimeFigureOut">
              <a:rPr lang="vi-VN" smtClean="0"/>
              <a:t>11/12/2024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542006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9899943" flipH="1">
            <a:off x="-2150620" y="2094840"/>
            <a:ext cx="5315175" cy="360450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5"/>
          <p:cNvSpPr/>
          <p:nvPr/>
        </p:nvSpPr>
        <p:spPr>
          <a:xfrm flipH="1">
            <a:off x="7936186" y="-818567"/>
            <a:ext cx="6897881" cy="467782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txBox="1">
            <a:spLocks noGrp="1"/>
          </p:cNvSpPr>
          <p:nvPr>
            <p:ph type="title"/>
          </p:nvPr>
        </p:nvSpPr>
        <p:spPr>
          <a:xfrm>
            <a:off x="1600000" y="4522428"/>
            <a:ext cx="45100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28" name="Google Shape;28;p5"/>
          <p:cNvSpPr txBox="1">
            <a:spLocks noGrp="1"/>
          </p:cNvSpPr>
          <p:nvPr>
            <p:ph type="subTitle" idx="1"/>
          </p:nvPr>
        </p:nvSpPr>
        <p:spPr>
          <a:xfrm>
            <a:off x="1600000" y="5069547"/>
            <a:ext cx="4510000" cy="9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idx="2"/>
          </p:nvPr>
        </p:nvSpPr>
        <p:spPr>
          <a:xfrm>
            <a:off x="6081989" y="4522428"/>
            <a:ext cx="4510000" cy="5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67"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0" name="Google Shape;30;p5"/>
          <p:cNvSpPr txBox="1">
            <a:spLocks noGrp="1"/>
          </p:cNvSpPr>
          <p:nvPr>
            <p:ph type="subTitle" idx="3"/>
          </p:nvPr>
        </p:nvSpPr>
        <p:spPr>
          <a:xfrm>
            <a:off x="6081999" y="5069547"/>
            <a:ext cx="4510000" cy="9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 name="Google Shape;31;p5"/>
          <p:cNvSpPr txBox="1">
            <a:spLocks noGrp="1"/>
          </p:cNvSpPr>
          <p:nvPr>
            <p:ph type="title" idx="4"/>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39053844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grpSp>
        <p:nvGrpSpPr>
          <p:cNvPr id="33" name="Google Shape;33;p6"/>
          <p:cNvGrpSpPr/>
          <p:nvPr/>
        </p:nvGrpSpPr>
        <p:grpSpPr>
          <a:xfrm>
            <a:off x="-1655474" y="-2990426"/>
            <a:ext cx="14716516" cy="5315204"/>
            <a:chOff x="-1241606" y="-2242820"/>
            <a:chExt cx="11037387" cy="3986403"/>
          </a:xfrm>
        </p:grpSpPr>
        <p:sp>
          <p:nvSpPr>
            <p:cNvPr id="34" name="Google Shape;34;p6"/>
            <p:cNvSpPr/>
            <p:nvPr/>
          </p:nvSpPr>
          <p:spPr>
            <a:xfrm rot="-9899943" flipH="1">
              <a:off x="-959665" y="-1429645"/>
              <a:ext cx="3986381" cy="270338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6"/>
            <p:cNvSpPr/>
            <p:nvPr/>
          </p:nvSpPr>
          <p:spPr>
            <a:xfrm rot="-5400000" flipH="1">
              <a:off x="6450881" y="-1601317"/>
              <a:ext cx="3986403" cy="270339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6"/>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6037260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sp>
        <p:nvSpPr>
          <p:cNvPr id="38" name="Google Shape;38;p7"/>
          <p:cNvSpPr/>
          <p:nvPr/>
        </p:nvSpPr>
        <p:spPr>
          <a:xfrm flipH="1">
            <a:off x="5695247" y="2400134"/>
            <a:ext cx="8236655" cy="5585725"/>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p:nvPr/>
        </p:nvSpPr>
        <p:spPr>
          <a:xfrm rot="8100000" flipH="1">
            <a:off x="-5610569" y="1040998"/>
            <a:ext cx="9815015" cy="665609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 name="Google Shape;41;p7"/>
          <p:cNvSpPr txBox="1">
            <a:spLocks noGrp="1"/>
          </p:cNvSpPr>
          <p:nvPr>
            <p:ph type="subTitle" idx="1"/>
          </p:nvPr>
        </p:nvSpPr>
        <p:spPr>
          <a:xfrm>
            <a:off x="1938700" y="1992033"/>
            <a:ext cx="3614400" cy="377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233872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grpSp>
        <p:nvGrpSpPr>
          <p:cNvPr id="43" name="Google Shape;43;p8"/>
          <p:cNvGrpSpPr/>
          <p:nvPr/>
        </p:nvGrpSpPr>
        <p:grpSpPr>
          <a:xfrm>
            <a:off x="-6482909" y="-2614044"/>
            <a:ext cx="20546709" cy="18538487"/>
            <a:chOff x="-4862182" y="-1960533"/>
            <a:chExt cx="15410032" cy="13903865"/>
          </a:xfrm>
        </p:grpSpPr>
        <p:sp>
          <p:nvSpPr>
            <p:cNvPr id="44" name="Google Shape;44;p8"/>
            <p:cNvSpPr/>
            <p:nvPr/>
          </p:nvSpPr>
          <p:spPr>
            <a:xfrm rot="1800135" flipH="1">
              <a:off x="-3550807" y="655522"/>
              <a:ext cx="12787283" cy="867175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8"/>
            <p:cNvSpPr/>
            <p:nvPr/>
          </p:nvSpPr>
          <p:spPr>
            <a:xfrm rot="-5400000" flipH="1">
              <a:off x="7279860" y="-479531"/>
              <a:ext cx="2584992" cy="175302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8"/>
            <p:cNvSpPr/>
            <p:nvPr/>
          </p:nvSpPr>
          <p:spPr>
            <a:xfrm rot="-9900048" flipH="1">
              <a:off x="-2399316" y="-1196416"/>
              <a:ext cx="4699671" cy="3186899"/>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8"/>
          <p:cNvSpPr txBox="1">
            <a:spLocks noGrp="1"/>
          </p:cNvSpPr>
          <p:nvPr>
            <p:ph type="title"/>
          </p:nvPr>
        </p:nvSpPr>
        <p:spPr>
          <a:xfrm>
            <a:off x="4450400" y="1085567"/>
            <a:ext cx="6649600" cy="4687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accent6"/>
              </a:buClr>
              <a:buSzPts val="4500"/>
              <a:buNone/>
              <a:defRPr sz="17333">
                <a:solidFill>
                  <a:schemeClr val="accent5"/>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Tree>
    <p:extLst>
      <p:ext uri="{BB962C8B-B14F-4D97-AF65-F5344CB8AC3E}">
        <p14:creationId xmlns:p14="http://schemas.microsoft.com/office/powerpoint/2010/main" val="14852828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6617199" y="1192767"/>
            <a:ext cx="4482800" cy="913200"/>
          </a:xfrm>
          <a:prstGeom prst="rect">
            <a:avLst/>
          </a:prstGeom>
          <a:solidFill>
            <a:schemeClr val="lt1"/>
          </a:solid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35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0" name="Google Shape;50;p9"/>
          <p:cNvSpPr txBox="1">
            <a:spLocks noGrp="1"/>
          </p:cNvSpPr>
          <p:nvPr>
            <p:ph type="subTitle" idx="1"/>
          </p:nvPr>
        </p:nvSpPr>
        <p:spPr>
          <a:xfrm>
            <a:off x="6617167" y="2256033"/>
            <a:ext cx="4482800" cy="34092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1"/>
              </a:buClr>
              <a:buSzPts val="1600"/>
              <a:buChar char="●"/>
              <a:defRPr sz="2133">
                <a:solidFill>
                  <a:schemeClr val="dk1"/>
                </a:solidFill>
              </a:defRPr>
            </a:lvl1pPr>
            <a:lvl2pPr lvl="1" algn="ctr">
              <a:lnSpc>
                <a:spcPct val="100000"/>
              </a:lnSpc>
              <a:spcBef>
                <a:spcPts val="1333"/>
              </a:spcBef>
              <a:spcAft>
                <a:spcPts val="0"/>
              </a:spcAft>
              <a:buSzPts val="2100"/>
              <a:buChar char="○"/>
              <a:defRPr sz="2800"/>
            </a:lvl2pPr>
            <a:lvl3pPr lvl="2" algn="ctr">
              <a:lnSpc>
                <a:spcPct val="100000"/>
              </a:lnSpc>
              <a:spcBef>
                <a:spcPts val="0"/>
              </a:spcBef>
              <a:spcAft>
                <a:spcPts val="0"/>
              </a:spcAft>
              <a:buSzPts val="2100"/>
              <a:buChar char="■"/>
              <a:defRPr sz="2800"/>
            </a:lvl3pPr>
            <a:lvl4pPr lvl="3" algn="ctr">
              <a:lnSpc>
                <a:spcPct val="100000"/>
              </a:lnSpc>
              <a:spcBef>
                <a:spcPts val="0"/>
              </a:spcBef>
              <a:spcAft>
                <a:spcPts val="0"/>
              </a:spcAft>
              <a:buSzPts val="2100"/>
              <a:buChar char="●"/>
              <a:defRPr sz="2800"/>
            </a:lvl4pPr>
            <a:lvl5pPr lvl="4" algn="ctr">
              <a:lnSpc>
                <a:spcPct val="100000"/>
              </a:lnSpc>
              <a:spcBef>
                <a:spcPts val="0"/>
              </a:spcBef>
              <a:spcAft>
                <a:spcPts val="0"/>
              </a:spcAft>
              <a:buSzPts val="2100"/>
              <a:buChar char="○"/>
              <a:defRPr sz="2800"/>
            </a:lvl5pPr>
            <a:lvl6pPr lvl="5" algn="ctr">
              <a:lnSpc>
                <a:spcPct val="100000"/>
              </a:lnSpc>
              <a:spcBef>
                <a:spcPts val="0"/>
              </a:spcBef>
              <a:spcAft>
                <a:spcPts val="0"/>
              </a:spcAft>
              <a:buSzPts val="2100"/>
              <a:buChar char="■"/>
              <a:defRPr sz="2800"/>
            </a:lvl6pPr>
            <a:lvl7pPr lvl="6" algn="ctr">
              <a:lnSpc>
                <a:spcPct val="100000"/>
              </a:lnSpc>
              <a:spcBef>
                <a:spcPts val="0"/>
              </a:spcBef>
              <a:spcAft>
                <a:spcPts val="0"/>
              </a:spcAft>
              <a:buSzPts val="2100"/>
              <a:buChar char="●"/>
              <a:defRPr sz="2800"/>
            </a:lvl7pPr>
            <a:lvl8pPr lvl="7" algn="ctr">
              <a:lnSpc>
                <a:spcPct val="100000"/>
              </a:lnSpc>
              <a:spcBef>
                <a:spcPts val="0"/>
              </a:spcBef>
              <a:spcAft>
                <a:spcPts val="0"/>
              </a:spcAft>
              <a:buSzPts val="2100"/>
              <a:buChar char="○"/>
              <a:defRPr sz="2800"/>
            </a:lvl8pPr>
            <a:lvl9pPr lvl="8" algn="ctr">
              <a:lnSpc>
                <a:spcPct val="100000"/>
              </a:lnSpc>
              <a:spcBef>
                <a:spcPts val="0"/>
              </a:spcBef>
              <a:spcAft>
                <a:spcPts val="0"/>
              </a:spcAft>
              <a:buSzPts val="2100"/>
              <a:buChar char="■"/>
              <a:defRPr sz="2800"/>
            </a:lvl9pPr>
          </a:lstStyle>
          <a:p>
            <a:endParaRPr/>
          </a:p>
        </p:txBody>
      </p:sp>
      <p:sp>
        <p:nvSpPr>
          <p:cNvPr id="51" name="Google Shape;51;p9"/>
          <p:cNvSpPr/>
          <p:nvPr/>
        </p:nvSpPr>
        <p:spPr>
          <a:xfrm rot="-900031">
            <a:off x="-2903156" y="3630504"/>
            <a:ext cx="6724827" cy="456047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29708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52"/>
        <p:cNvGrpSpPr/>
        <p:nvPr/>
      </p:nvGrpSpPr>
      <p:grpSpPr>
        <a:xfrm>
          <a:off x="0" y="0"/>
          <a:ext cx="0" cy="0"/>
          <a:chOff x="0" y="0"/>
          <a:chExt cx="0" cy="0"/>
        </a:xfrm>
      </p:grpSpPr>
      <p:sp>
        <p:nvSpPr>
          <p:cNvPr id="53" name="Google Shape;53;p10"/>
          <p:cNvSpPr/>
          <p:nvPr/>
        </p:nvSpPr>
        <p:spPr>
          <a:xfrm rot="-900014">
            <a:off x="-1854301" y="2088666"/>
            <a:ext cx="9715776" cy="658879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9899941">
            <a:off x="9723829" y="-276147"/>
            <a:ext cx="4584748" cy="3109168"/>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10"/>
          <p:cNvSpPr txBox="1">
            <a:spLocks noGrp="1"/>
          </p:cNvSpPr>
          <p:nvPr>
            <p:ph type="title"/>
          </p:nvPr>
        </p:nvSpPr>
        <p:spPr>
          <a:xfrm>
            <a:off x="975793" y="3768345"/>
            <a:ext cx="2574400" cy="2157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2500"/>
              <a:buNone/>
              <a:defRPr sz="3333" b="0"/>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Tree>
    <p:extLst>
      <p:ext uri="{BB962C8B-B14F-4D97-AF65-F5344CB8AC3E}">
        <p14:creationId xmlns:p14="http://schemas.microsoft.com/office/powerpoint/2010/main" val="91166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11"/>
          <p:cNvSpPr txBox="1">
            <a:spLocks noGrp="1"/>
          </p:cNvSpPr>
          <p:nvPr>
            <p:ph type="title" hasCustomPrompt="1"/>
          </p:nvPr>
        </p:nvSpPr>
        <p:spPr>
          <a:xfrm>
            <a:off x="3992733" y="2172333"/>
            <a:ext cx="7253600" cy="1956400"/>
          </a:xfrm>
          <a:prstGeom prst="rect">
            <a:avLst/>
          </a:prstGeom>
        </p:spPr>
        <p:txBody>
          <a:bodyPr spcFirstLastPara="1" wrap="square" lIns="91425" tIns="91425" rIns="91425" bIns="91425" anchor="ctr" anchorCtr="0">
            <a:noAutofit/>
          </a:bodyPr>
          <a:lstStyle>
            <a:lvl1pPr lvl="0" algn="r">
              <a:spcBef>
                <a:spcPts val="0"/>
              </a:spcBef>
              <a:spcAft>
                <a:spcPts val="0"/>
              </a:spcAft>
              <a:buSzPts val="12000"/>
              <a:buNone/>
              <a:defRPr sz="11333"/>
            </a:lvl1pPr>
            <a:lvl2pPr lvl="1" algn="ctr">
              <a:spcBef>
                <a:spcPts val="0"/>
              </a:spcBef>
              <a:spcAft>
                <a:spcPts val="0"/>
              </a:spcAft>
              <a:buClr>
                <a:schemeClr val="accent1"/>
              </a:buClr>
              <a:buSzPts val="12000"/>
              <a:buNone/>
              <a:defRPr sz="16000">
                <a:solidFill>
                  <a:schemeClr val="accent1"/>
                </a:solidFill>
              </a:defRPr>
            </a:lvl2pPr>
            <a:lvl3pPr lvl="2" algn="ctr">
              <a:spcBef>
                <a:spcPts val="0"/>
              </a:spcBef>
              <a:spcAft>
                <a:spcPts val="0"/>
              </a:spcAft>
              <a:buClr>
                <a:schemeClr val="accent1"/>
              </a:buClr>
              <a:buSzPts val="12000"/>
              <a:buNone/>
              <a:defRPr sz="16000">
                <a:solidFill>
                  <a:schemeClr val="accent1"/>
                </a:solidFill>
              </a:defRPr>
            </a:lvl3pPr>
            <a:lvl4pPr lvl="3" algn="ctr">
              <a:spcBef>
                <a:spcPts val="0"/>
              </a:spcBef>
              <a:spcAft>
                <a:spcPts val="0"/>
              </a:spcAft>
              <a:buClr>
                <a:schemeClr val="accent1"/>
              </a:buClr>
              <a:buSzPts val="12000"/>
              <a:buNone/>
              <a:defRPr sz="16000">
                <a:solidFill>
                  <a:schemeClr val="accent1"/>
                </a:solidFill>
              </a:defRPr>
            </a:lvl4pPr>
            <a:lvl5pPr lvl="4" algn="ctr">
              <a:spcBef>
                <a:spcPts val="0"/>
              </a:spcBef>
              <a:spcAft>
                <a:spcPts val="0"/>
              </a:spcAft>
              <a:buClr>
                <a:schemeClr val="accent1"/>
              </a:buClr>
              <a:buSzPts val="12000"/>
              <a:buNone/>
              <a:defRPr sz="16000">
                <a:solidFill>
                  <a:schemeClr val="accent1"/>
                </a:solidFill>
              </a:defRPr>
            </a:lvl5pPr>
            <a:lvl6pPr lvl="5" algn="ctr">
              <a:spcBef>
                <a:spcPts val="0"/>
              </a:spcBef>
              <a:spcAft>
                <a:spcPts val="0"/>
              </a:spcAft>
              <a:buClr>
                <a:schemeClr val="accent1"/>
              </a:buClr>
              <a:buSzPts val="12000"/>
              <a:buNone/>
              <a:defRPr sz="16000">
                <a:solidFill>
                  <a:schemeClr val="accent1"/>
                </a:solidFill>
              </a:defRPr>
            </a:lvl6pPr>
            <a:lvl7pPr lvl="6" algn="ctr">
              <a:spcBef>
                <a:spcPts val="0"/>
              </a:spcBef>
              <a:spcAft>
                <a:spcPts val="0"/>
              </a:spcAft>
              <a:buClr>
                <a:schemeClr val="accent1"/>
              </a:buClr>
              <a:buSzPts val="12000"/>
              <a:buNone/>
              <a:defRPr sz="16000">
                <a:solidFill>
                  <a:schemeClr val="accent1"/>
                </a:solidFill>
              </a:defRPr>
            </a:lvl7pPr>
            <a:lvl8pPr lvl="7" algn="ctr">
              <a:spcBef>
                <a:spcPts val="0"/>
              </a:spcBef>
              <a:spcAft>
                <a:spcPts val="0"/>
              </a:spcAft>
              <a:buClr>
                <a:schemeClr val="accent1"/>
              </a:buClr>
              <a:buSzPts val="12000"/>
              <a:buNone/>
              <a:defRPr sz="16000">
                <a:solidFill>
                  <a:schemeClr val="accent1"/>
                </a:solidFill>
              </a:defRPr>
            </a:lvl8pPr>
            <a:lvl9pPr lvl="8" algn="ctr">
              <a:spcBef>
                <a:spcPts val="0"/>
              </a:spcBef>
              <a:spcAft>
                <a:spcPts val="0"/>
              </a:spcAft>
              <a:buClr>
                <a:schemeClr val="accent1"/>
              </a:buClr>
              <a:buSzPts val="12000"/>
              <a:buNone/>
              <a:defRPr sz="16000">
                <a:solidFill>
                  <a:schemeClr val="accent1"/>
                </a:solidFill>
              </a:defRPr>
            </a:lvl9pPr>
          </a:lstStyle>
          <a:p>
            <a:r>
              <a:t>xx%</a:t>
            </a:r>
          </a:p>
        </p:txBody>
      </p:sp>
      <p:sp>
        <p:nvSpPr>
          <p:cNvPr id="58" name="Google Shape;58;p11"/>
          <p:cNvSpPr txBox="1">
            <a:spLocks noGrp="1"/>
          </p:cNvSpPr>
          <p:nvPr>
            <p:ph type="subTitle" idx="1"/>
          </p:nvPr>
        </p:nvSpPr>
        <p:spPr>
          <a:xfrm>
            <a:off x="5090867" y="3849984"/>
            <a:ext cx="6159600" cy="7788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1"/>
              </a:buClr>
              <a:buSzPts val="2100"/>
              <a:buNone/>
              <a:defRPr>
                <a:solidFill>
                  <a:schemeClr val="dk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grpSp>
        <p:nvGrpSpPr>
          <p:cNvPr id="59" name="Google Shape;59;p11"/>
          <p:cNvGrpSpPr/>
          <p:nvPr/>
        </p:nvGrpSpPr>
        <p:grpSpPr>
          <a:xfrm>
            <a:off x="-5332371" y="-5790520"/>
            <a:ext cx="20372261" cy="18459469"/>
            <a:chOff x="-3999278" y="-4342890"/>
            <a:chExt cx="15279196" cy="13844602"/>
          </a:xfrm>
        </p:grpSpPr>
        <p:sp>
          <p:nvSpPr>
            <p:cNvPr id="60" name="Google Shape;60;p11"/>
            <p:cNvSpPr/>
            <p:nvPr/>
          </p:nvSpPr>
          <p:spPr>
            <a:xfrm rot="-9000168" flipH="1">
              <a:off x="-3142183" y="-2603119"/>
              <a:ext cx="8487719" cy="570222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11"/>
            <p:cNvSpPr/>
            <p:nvPr/>
          </p:nvSpPr>
          <p:spPr>
            <a:xfrm rot="2699781" flipH="1">
              <a:off x="3728250" y="3085768"/>
              <a:ext cx="6920987" cy="465016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14670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7061207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
        <p:cNvGrpSpPr/>
        <p:nvPr/>
      </p:nvGrpSpPr>
      <p:grpSpPr>
        <a:xfrm>
          <a:off x="0" y="0"/>
          <a:ext cx="0" cy="0"/>
          <a:chOff x="0" y="0"/>
          <a:chExt cx="0" cy="0"/>
        </a:xfrm>
      </p:grpSpPr>
      <p:sp>
        <p:nvSpPr>
          <p:cNvPr id="64" name="Google Shape;64;p13"/>
          <p:cNvSpPr/>
          <p:nvPr/>
        </p:nvSpPr>
        <p:spPr>
          <a:xfrm rot="-1799977">
            <a:off x="-4811355" y="-125806"/>
            <a:ext cx="17375995" cy="1178361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3"/>
          <p:cNvSpPr txBox="1">
            <a:spLocks noGrp="1"/>
          </p:cNvSpPr>
          <p:nvPr>
            <p:ph type="subTitle" idx="1"/>
          </p:nvPr>
        </p:nvSpPr>
        <p:spPr>
          <a:xfrm>
            <a:off x="7927839" y="5119872"/>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6" name="Google Shape;66;p13"/>
          <p:cNvSpPr txBox="1">
            <a:spLocks noGrp="1"/>
          </p:cNvSpPr>
          <p:nvPr>
            <p:ph type="title" hasCustomPrompt="1"/>
          </p:nvPr>
        </p:nvSpPr>
        <p:spPr>
          <a:xfrm>
            <a:off x="1332201" y="2507285"/>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7" name="Google Shape;67;p13"/>
          <p:cNvSpPr txBox="1">
            <a:spLocks noGrp="1"/>
          </p:cNvSpPr>
          <p:nvPr>
            <p:ph type="title" idx="2" hasCustomPrompt="1"/>
          </p:nvPr>
        </p:nvSpPr>
        <p:spPr>
          <a:xfrm>
            <a:off x="4837735" y="2504433"/>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8" name="Google Shape;68;p13"/>
          <p:cNvSpPr txBox="1">
            <a:spLocks noGrp="1"/>
          </p:cNvSpPr>
          <p:nvPr>
            <p:ph type="title" idx="3" hasCustomPrompt="1"/>
          </p:nvPr>
        </p:nvSpPr>
        <p:spPr>
          <a:xfrm>
            <a:off x="8343263" y="2507293"/>
            <a:ext cx="2494800" cy="7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13"/>
          <p:cNvSpPr txBox="1">
            <a:spLocks noGrp="1"/>
          </p:cNvSpPr>
          <p:nvPr>
            <p:ph type="subTitle" idx="4"/>
          </p:nvPr>
        </p:nvSpPr>
        <p:spPr>
          <a:xfrm>
            <a:off x="926475" y="5128400"/>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0" name="Google Shape;70;p13"/>
          <p:cNvSpPr txBox="1">
            <a:spLocks noGrp="1"/>
          </p:cNvSpPr>
          <p:nvPr>
            <p:ph type="subTitle" idx="5"/>
          </p:nvPr>
        </p:nvSpPr>
        <p:spPr>
          <a:xfrm>
            <a:off x="4423007" y="5128400"/>
            <a:ext cx="33452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1" name="Google Shape;71;p13"/>
          <p:cNvSpPr txBox="1">
            <a:spLocks noGrp="1"/>
          </p:cNvSpPr>
          <p:nvPr>
            <p:ph type="title" idx="6"/>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2" name="Google Shape;72;p13"/>
          <p:cNvSpPr txBox="1">
            <a:spLocks noGrp="1"/>
          </p:cNvSpPr>
          <p:nvPr>
            <p:ph type="title" idx="7"/>
          </p:nvPr>
        </p:nvSpPr>
        <p:spPr>
          <a:xfrm>
            <a:off x="894621"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3" name="Google Shape;73;p13"/>
          <p:cNvSpPr txBox="1">
            <a:spLocks noGrp="1"/>
          </p:cNvSpPr>
          <p:nvPr>
            <p:ph type="title" idx="8"/>
          </p:nvPr>
        </p:nvSpPr>
        <p:spPr>
          <a:xfrm>
            <a:off x="4390991"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4" name="Google Shape;74;p13"/>
          <p:cNvSpPr txBox="1">
            <a:spLocks noGrp="1"/>
          </p:cNvSpPr>
          <p:nvPr>
            <p:ph type="title" idx="9"/>
          </p:nvPr>
        </p:nvSpPr>
        <p:spPr>
          <a:xfrm>
            <a:off x="7887348" y="4074767"/>
            <a:ext cx="34096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Tree>
    <p:extLst>
      <p:ext uri="{BB962C8B-B14F-4D97-AF65-F5344CB8AC3E}">
        <p14:creationId xmlns:p14="http://schemas.microsoft.com/office/powerpoint/2010/main" val="31135315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5"/>
        <p:cNvGrpSpPr/>
        <p:nvPr/>
      </p:nvGrpSpPr>
      <p:grpSpPr>
        <a:xfrm>
          <a:off x="0" y="0"/>
          <a:ext cx="0" cy="0"/>
          <a:chOff x="0" y="0"/>
          <a:chExt cx="0" cy="0"/>
        </a:xfrm>
      </p:grpSpPr>
      <p:grpSp>
        <p:nvGrpSpPr>
          <p:cNvPr id="76" name="Google Shape;76;p14"/>
          <p:cNvGrpSpPr/>
          <p:nvPr/>
        </p:nvGrpSpPr>
        <p:grpSpPr>
          <a:xfrm>
            <a:off x="-1567330" y="-1246465"/>
            <a:ext cx="15057289" cy="12329048"/>
            <a:chOff x="-1175498" y="-934849"/>
            <a:chExt cx="11292967" cy="9246786"/>
          </a:xfrm>
        </p:grpSpPr>
        <p:sp>
          <p:nvSpPr>
            <p:cNvPr id="77" name="Google Shape;77;p14"/>
            <p:cNvSpPr/>
            <p:nvPr/>
          </p:nvSpPr>
          <p:spPr>
            <a:xfrm rot="-9900016" flipH="1">
              <a:off x="-974279" y="239587"/>
              <a:ext cx="2845233" cy="1929303"/>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4"/>
            <p:cNvSpPr/>
            <p:nvPr/>
          </p:nvSpPr>
          <p:spPr>
            <a:xfrm rot="-4500001" flipH="1">
              <a:off x="7292376" y="-250849"/>
              <a:ext cx="2952348" cy="2001944"/>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4"/>
            <p:cNvSpPr/>
            <p:nvPr/>
          </p:nvSpPr>
          <p:spPr>
            <a:xfrm rot="2699831" flipH="1">
              <a:off x="3139231" y="4141763"/>
              <a:ext cx="4473036" cy="3032961"/>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14"/>
          <p:cNvSpPr txBox="1">
            <a:spLocks noGrp="1"/>
          </p:cNvSpPr>
          <p:nvPr>
            <p:ph type="subTitle" idx="1"/>
          </p:nvPr>
        </p:nvSpPr>
        <p:spPr>
          <a:xfrm>
            <a:off x="1113500" y="3076443"/>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4"/>
          <p:cNvSpPr txBox="1">
            <a:spLocks noGrp="1"/>
          </p:cNvSpPr>
          <p:nvPr>
            <p:ph type="subTitle" idx="2"/>
          </p:nvPr>
        </p:nvSpPr>
        <p:spPr>
          <a:xfrm>
            <a:off x="4556283" y="3076443"/>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4"/>
          <p:cNvSpPr txBox="1">
            <a:spLocks noGrp="1"/>
          </p:cNvSpPr>
          <p:nvPr>
            <p:ph type="subTitle" idx="3"/>
          </p:nvPr>
        </p:nvSpPr>
        <p:spPr>
          <a:xfrm>
            <a:off x="7999068" y="3076443"/>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4"/>
          <p:cNvSpPr txBox="1">
            <a:spLocks noGrp="1"/>
          </p:cNvSpPr>
          <p:nvPr>
            <p:ph type="subTitle" idx="4"/>
          </p:nvPr>
        </p:nvSpPr>
        <p:spPr>
          <a:xfrm>
            <a:off x="1113500" y="5103167"/>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4" name="Google Shape;84;p14"/>
          <p:cNvSpPr txBox="1">
            <a:spLocks noGrp="1"/>
          </p:cNvSpPr>
          <p:nvPr>
            <p:ph type="subTitle" idx="5"/>
          </p:nvPr>
        </p:nvSpPr>
        <p:spPr>
          <a:xfrm>
            <a:off x="4556283" y="5103167"/>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5" name="Google Shape;85;p14"/>
          <p:cNvSpPr txBox="1">
            <a:spLocks noGrp="1"/>
          </p:cNvSpPr>
          <p:nvPr>
            <p:ph type="subTitle" idx="6"/>
          </p:nvPr>
        </p:nvSpPr>
        <p:spPr>
          <a:xfrm>
            <a:off x="7999068" y="5103167"/>
            <a:ext cx="30792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 name="Google Shape;86;p14"/>
          <p:cNvSpPr txBox="1">
            <a:spLocks noGrp="1"/>
          </p:cNvSpPr>
          <p:nvPr>
            <p:ph type="title"/>
          </p:nvPr>
        </p:nvSpPr>
        <p:spPr>
          <a:xfrm>
            <a:off x="1123377" y="2561533"/>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87" name="Google Shape;87;p14"/>
          <p:cNvSpPr txBox="1">
            <a:spLocks noGrp="1"/>
          </p:cNvSpPr>
          <p:nvPr>
            <p:ph type="title" idx="7"/>
          </p:nvPr>
        </p:nvSpPr>
        <p:spPr>
          <a:xfrm>
            <a:off x="4566253" y="2561533"/>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88" name="Google Shape;88;p14"/>
          <p:cNvSpPr txBox="1">
            <a:spLocks noGrp="1"/>
          </p:cNvSpPr>
          <p:nvPr>
            <p:ph type="title" idx="8"/>
          </p:nvPr>
        </p:nvSpPr>
        <p:spPr>
          <a:xfrm>
            <a:off x="7999064" y="2561533"/>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89" name="Google Shape;89;p14"/>
          <p:cNvSpPr txBox="1">
            <a:spLocks noGrp="1"/>
          </p:cNvSpPr>
          <p:nvPr>
            <p:ph type="title" idx="9"/>
          </p:nvPr>
        </p:nvSpPr>
        <p:spPr>
          <a:xfrm>
            <a:off x="1123377" y="4588417"/>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90" name="Google Shape;90;p14"/>
          <p:cNvSpPr txBox="1">
            <a:spLocks noGrp="1"/>
          </p:cNvSpPr>
          <p:nvPr>
            <p:ph type="title" idx="13"/>
          </p:nvPr>
        </p:nvSpPr>
        <p:spPr>
          <a:xfrm>
            <a:off x="4566253" y="4588417"/>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91" name="Google Shape;91;p14"/>
          <p:cNvSpPr txBox="1">
            <a:spLocks noGrp="1"/>
          </p:cNvSpPr>
          <p:nvPr>
            <p:ph type="title" idx="14"/>
          </p:nvPr>
        </p:nvSpPr>
        <p:spPr>
          <a:xfrm>
            <a:off x="8008941" y="4588417"/>
            <a:ext cx="3059200" cy="57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3067"/>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92" name="Google Shape;92;p14"/>
          <p:cNvSpPr txBox="1">
            <a:spLocks noGrp="1"/>
          </p:cNvSpPr>
          <p:nvPr>
            <p:ph type="title" idx="15"/>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33532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4.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3.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image" Target="../media/image3.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theme" Target="../theme/theme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4.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ABA57-B49C-40D7-A37A-421F140664A7}" type="datetimeFigureOut">
              <a:rPr lang="vi-VN" smtClean="0"/>
              <a:t>11/12/2024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18C59-BB7D-4EAF-B3D8-C372BD649669}" type="slidenum">
              <a:rPr lang="vi-VN" smtClean="0"/>
              <a:t>‹#›</a:t>
            </a:fld>
            <a:endParaRPr lang="vi-VN"/>
          </a:p>
        </p:txBody>
      </p:sp>
    </p:spTree>
    <p:extLst>
      <p:ext uri="{BB962C8B-B14F-4D97-AF65-F5344CB8AC3E}">
        <p14:creationId xmlns:p14="http://schemas.microsoft.com/office/powerpoint/2010/main" val="2769453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37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64BAEA-143B-4073-A353-CE8EEFA56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85D6056-3BFD-4B66-B417-64D82C03B7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3E8072-DBD1-41FB-975A-259BFCCF2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AA92D8D-5EED-4538-8E28-C2B8041680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78C9199-42EE-4350-B27A-2EE172D94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128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600" y="721367"/>
            <a:ext cx="10128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3500"/>
              <a:buFont typeface="Lilita One" panose="02000000000000000000"/>
              <a:buNone/>
              <a:defRPr sz="3500">
                <a:solidFill>
                  <a:schemeClr val="dk2"/>
                </a:solidFill>
                <a:latin typeface="Lilita One" panose="02000000000000000000"/>
                <a:ea typeface="Lilita One" panose="02000000000000000000"/>
                <a:cs typeface="Lilita One" panose="02000000000000000000"/>
                <a:sym typeface="Lilita One" panose="02000000000000000000"/>
              </a:defRPr>
            </a:lvl1pPr>
            <a:lvl2pPr lvl="1">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2pPr>
            <a:lvl3pPr lvl="2">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3pPr>
            <a:lvl4pPr lvl="3">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4pPr>
            <a:lvl5pPr lvl="4">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5pPr>
            <a:lvl6pPr lvl="5">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6pPr>
            <a:lvl7pPr lvl="6">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7pPr>
            <a:lvl8pPr lvl="7">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8pPr>
            <a:lvl9pPr lvl="8">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9pPr>
          </a:lstStyle>
          <a:p>
            <a:endParaRPr/>
          </a:p>
        </p:txBody>
      </p:sp>
      <p:sp>
        <p:nvSpPr>
          <p:cNvPr id="7" name="Google Shape;7;p1"/>
          <p:cNvSpPr txBox="1">
            <a:spLocks noGrp="1"/>
          </p:cNvSpPr>
          <p:nvPr>
            <p:ph type="body" idx="1"/>
          </p:nvPr>
        </p:nvSpPr>
        <p:spPr>
          <a:xfrm>
            <a:off x="969600" y="1536633"/>
            <a:ext cx="10253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1pPr>
            <a:lvl2pPr marL="914400" lvl="1"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2pPr>
            <a:lvl3pPr marL="1371600" lvl="2"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3pPr>
            <a:lvl4pPr marL="1828800" lvl="3"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4pPr>
            <a:lvl5pPr marL="2286000" lvl="4"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5pPr>
            <a:lvl6pPr marL="2743200" lvl="5"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6pPr>
            <a:lvl7pPr marL="3200400" lvl="6"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7pPr>
            <a:lvl8pPr marL="3657600" lvl="7"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8pPr>
            <a:lvl9pPr marL="4114800" lvl="8" indent="-317500">
              <a:lnSpc>
                <a:spcPct val="115000"/>
              </a:lnSpc>
              <a:spcBef>
                <a:spcPts val="1600"/>
              </a:spcBef>
              <a:spcAft>
                <a:spcPts val="160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9pPr>
          </a:lstStyle>
          <a:p>
            <a:endParaRPr/>
          </a:p>
        </p:txBody>
      </p:sp>
    </p:spTree>
    <p:extLst>
      <p:ext uri="{BB962C8B-B14F-4D97-AF65-F5344CB8AC3E}">
        <p14:creationId xmlns:p14="http://schemas.microsoft.com/office/powerpoint/2010/main" val="885356778"/>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15"/>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xmlns="" id="{FE798370-27E2-9F41-A466-FC64C7FFD70A}"/>
              </a:ext>
            </a:extLst>
          </p:cNvPr>
          <p:cNvSpPr txBox="1"/>
          <p:nvPr userDrawn="1"/>
        </p:nvSpPr>
        <p:spPr>
          <a:xfrm>
            <a:off x="262740" y="0"/>
            <a:ext cx="2063385"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3: Social</a:t>
            </a:r>
            <a:r>
              <a:rPr lang="en-US" b="1" baseline="0" dirty="0">
                <a:solidFill>
                  <a:prstClr val="white"/>
                </a:solidFill>
              </a:rPr>
              <a:t> Issues</a:t>
            </a:r>
            <a:endParaRPr lang="en-US" b="1" dirty="0">
              <a:solidFill>
                <a:prstClr val="white"/>
              </a:solidFill>
            </a:endParaRPr>
          </a:p>
        </p:txBody>
      </p:sp>
      <p:sp>
        <p:nvSpPr>
          <p:cNvPr id="9" name="TextBox 8">
            <a:extLst>
              <a:ext uri="{FF2B5EF4-FFF2-40B4-BE49-F238E27FC236}">
                <a16:creationId xmlns:a16="http://schemas.microsoft.com/office/drawing/2014/main" xmlns=""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t>
            </a:r>
            <a:r>
              <a:rPr lang="en-US" sz="1400" dirty="0" err="1">
                <a:solidFill>
                  <a:prstClr val="white"/>
                </a:solidFill>
              </a:rPr>
              <a:t>Anh</a:t>
            </a:r>
            <a:r>
              <a:rPr lang="en-US" sz="1400" dirty="0">
                <a:solidFill>
                  <a:prstClr val="white"/>
                </a:solidFill>
              </a:rPr>
              <a:t> 11 </a:t>
            </a:r>
            <a:r>
              <a:rPr lang="en-US" sz="1400" dirty="0" err="1">
                <a:solidFill>
                  <a:prstClr val="white"/>
                </a:solidFill>
              </a:rPr>
              <a:t>i</a:t>
            </a:r>
            <a:r>
              <a:rPr lang="en-US" sz="1400" dirty="0">
                <a:solidFill>
                  <a:prstClr val="white"/>
                </a:solidFill>
              </a:rPr>
              <a:t>-Learn Smart World </a:t>
            </a:r>
          </a:p>
        </p:txBody>
      </p:sp>
      <p:pic>
        <p:nvPicPr>
          <p:cNvPr id="10" name="Picture 9">
            <a:extLst>
              <a:ext uri="{FF2B5EF4-FFF2-40B4-BE49-F238E27FC236}">
                <a16:creationId xmlns:a16="http://schemas.microsoft.com/office/drawing/2014/main" xmlns="" id="{ECF13BED-1CB7-0146-BB6D-00DC4EC16FC0}"/>
              </a:ext>
            </a:extLst>
          </p:cNvPr>
          <p:cNvPicPr>
            <a:picLocks noChangeAspect="1"/>
          </p:cNvPicPr>
          <p:nvPr userDrawn="1"/>
        </p:nvPicPr>
        <p:blipFill>
          <a:blip r:embed="rId16"/>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xmlns=""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a:solidFill>
                  <a:prstClr val="white"/>
                </a:solidFill>
              </a:rPr>
              <a:t>DTP Education Solutions </a:t>
            </a:r>
          </a:p>
        </p:txBody>
      </p:sp>
      <p:sp>
        <p:nvSpPr>
          <p:cNvPr id="12" name="TextBox 9">
            <a:extLst>
              <a:ext uri="{FF2B5EF4-FFF2-40B4-BE49-F238E27FC236}">
                <a16:creationId xmlns:a16="http://schemas.microsoft.com/office/drawing/2014/main" xmlns="" id="{FE798370-27E2-9F41-A466-FC64C7FFD70A}"/>
              </a:ext>
            </a:extLst>
          </p:cNvPr>
          <p:cNvSpPr txBox="1"/>
          <p:nvPr userDrawn="1"/>
        </p:nvSpPr>
        <p:spPr>
          <a:xfrm>
            <a:off x="8757137" y="0"/>
            <a:ext cx="3434863"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Lesson 3.1</a:t>
            </a:r>
            <a:r>
              <a:rPr lang="en-US" baseline="0" dirty="0">
                <a:solidFill>
                  <a:prstClr val="white"/>
                </a:solidFill>
              </a:rPr>
              <a:t> Listening and Reading</a:t>
            </a:r>
            <a:endParaRPr lang="en-US" dirty="0">
              <a:solidFill>
                <a:prstClr val="white"/>
              </a:solidFill>
            </a:endParaRPr>
          </a:p>
        </p:txBody>
      </p:sp>
    </p:spTree>
    <p:extLst>
      <p:ext uri="{BB962C8B-B14F-4D97-AF65-F5344CB8AC3E}">
        <p14:creationId xmlns:p14="http://schemas.microsoft.com/office/powerpoint/2010/main" val="35808049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18"/>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xmlns="" id="{FE798370-27E2-9F41-A466-FC64C7FFD70A}"/>
              </a:ext>
            </a:extLst>
          </p:cNvPr>
          <p:cNvSpPr txBox="1"/>
          <p:nvPr userDrawn="1"/>
        </p:nvSpPr>
        <p:spPr>
          <a:xfrm>
            <a:off x="262740" y="0"/>
            <a:ext cx="2063385"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3: Social</a:t>
            </a:r>
            <a:r>
              <a:rPr lang="en-US" b="1" baseline="0" dirty="0">
                <a:solidFill>
                  <a:prstClr val="white"/>
                </a:solidFill>
              </a:rPr>
              <a:t> Issues</a:t>
            </a:r>
            <a:endParaRPr lang="en-US" b="1" dirty="0">
              <a:solidFill>
                <a:prstClr val="white"/>
              </a:solidFill>
            </a:endParaRPr>
          </a:p>
        </p:txBody>
      </p:sp>
      <p:sp>
        <p:nvSpPr>
          <p:cNvPr id="9" name="TextBox 8">
            <a:extLst>
              <a:ext uri="{FF2B5EF4-FFF2-40B4-BE49-F238E27FC236}">
                <a16:creationId xmlns:a16="http://schemas.microsoft.com/office/drawing/2014/main" xmlns=""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t>
            </a:r>
            <a:r>
              <a:rPr lang="en-US" sz="1400" dirty="0" err="1">
                <a:solidFill>
                  <a:prstClr val="white"/>
                </a:solidFill>
              </a:rPr>
              <a:t>Anh</a:t>
            </a:r>
            <a:r>
              <a:rPr lang="en-US" sz="1400" dirty="0">
                <a:solidFill>
                  <a:prstClr val="white"/>
                </a:solidFill>
              </a:rPr>
              <a:t> 11 </a:t>
            </a:r>
            <a:r>
              <a:rPr lang="en-US" sz="1400" dirty="0" err="1">
                <a:solidFill>
                  <a:prstClr val="white"/>
                </a:solidFill>
              </a:rPr>
              <a:t>i</a:t>
            </a:r>
            <a:r>
              <a:rPr lang="en-US" sz="1400" dirty="0">
                <a:solidFill>
                  <a:prstClr val="white"/>
                </a:solidFill>
              </a:rPr>
              <a:t>-Learn Smart World </a:t>
            </a:r>
          </a:p>
        </p:txBody>
      </p:sp>
      <p:pic>
        <p:nvPicPr>
          <p:cNvPr id="10" name="Picture 9">
            <a:extLst>
              <a:ext uri="{FF2B5EF4-FFF2-40B4-BE49-F238E27FC236}">
                <a16:creationId xmlns:a16="http://schemas.microsoft.com/office/drawing/2014/main" xmlns="" id="{ECF13BED-1CB7-0146-BB6D-00DC4EC16FC0}"/>
              </a:ext>
            </a:extLst>
          </p:cNvPr>
          <p:cNvPicPr>
            <a:picLocks noChangeAspect="1"/>
          </p:cNvPicPr>
          <p:nvPr userDrawn="1"/>
        </p:nvPicPr>
        <p:blipFill>
          <a:blip r:embed="rId19"/>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xmlns=""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a:solidFill>
                  <a:prstClr val="white"/>
                </a:solidFill>
              </a:rPr>
              <a:t>DTP Education Solutions </a:t>
            </a:r>
          </a:p>
        </p:txBody>
      </p:sp>
      <p:sp>
        <p:nvSpPr>
          <p:cNvPr id="12" name="TextBox 9">
            <a:extLst>
              <a:ext uri="{FF2B5EF4-FFF2-40B4-BE49-F238E27FC236}">
                <a16:creationId xmlns:a16="http://schemas.microsoft.com/office/drawing/2014/main" xmlns="" id="{FE798370-27E2-9F41-A466-FC64C7FFD70A}"/>
              </a:ext>
            </a:extLst>
          </p:cNvPr>
          <p:cNvSpPr txBox="1"/>
          <p:nvPr userDrawn="1"/>
        </p:nvSpPr>
        <p:spPr>
          <a:xfrm>
            <a:off x="8757137" y="0"/>
            <a:ext cx="3434863"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Lesson 3.1</a:t>
            </a:r>
            <a:r>
              <a:rPr lang="en-US" baseline="0" dirty="0">
                <a:solidFill>
                  <a:prstClr val="white"/>
                </a:solidFill>
              </a:rPr>
              <a:t> Listening and Reading</a:t>
            </a:r>
            <a:endParaRPr lang="en-US" dirty="0">
              <a:solidFill>
                <a:prstClr val="white"/>
              </a:solidFill>
            </a:endParaRPr>
          </a:p>
        </p:txBody>
      </p:sp>
    </p:spTree>
    <p:extLst>
      <p:ext uri="{BB962C8B-B14F-4D97-AF65-F5344CB8AC3E}">
        <p14:creationId xmlns:p14="http://schemas.microsoft.com/office/powerpoint/2010/main" val="197734125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7" r:id="rId13"/>
    <p:sldLayoutId id="2147483748" r:id="rId14"/>
    <p:sldLayoutId id="2147483749" r:id="rId15"/>
    <p:sldLayoutId id="214748377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600" y="721367"/>
            <a:ext cx="10128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3500"/>
              <a:buFont typeface="Lilita One" panose="02000000000000000000"/>
              <a:buNone/>
              <a:defRPr sz="3500">
                <a:solidFill>
                  <a:schemeClr val="dk2"/>
                </a:solidFill>
                <a:latin typeface="Lilita One" panose="02000000000000000000"/>
                <a:ea typeface="Lilita One" panose="02000000000000000000"/>
                <a:cs typeface="Lilita One" panose="02000000000000000000"/>
                <a:sym typeface="Lilita One" panose="02000000000000000000"/>
              </a:defRPr>
            </a:lvl1pPr>
            <a:lvl2pPr lvl="1">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2pPr>
            <a:lvl3pPr lvl="2">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3pPr>
            <a:lvl4pPr lvl="3">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4pPr>
            <a:lvl5pPr lvl="4">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5pPr>
            <a:lvl6pPr lvl="5">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6pPr>
            <a:lvl7pPr lvl="6">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7pPr>
            <a:lvl8pPr lvl="7">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8pPr>
            <a:lvl9pPr lvl="8">
              <a:spcBef>
                <a:spcPts val="0"/>
              </a:spcBef>
              <a:spcAft>
                <a:spcPts val="0"/>
              </a:spcAft>
              <a:buClr>
                <a:schemeClr val="accent5"/>
              </a:buClr>
              <a:buSzPts val="4000"/>
              <a:buFont typeface="Ranchers" panose="020B0903030202050004"/>
              <a:buNone/>
              <a:defRPr sz="4000">
                <a:solidFill>
                  <a:schemeClr val="accent5"/>
                </a:solidFill>
                <a:latin typeface="Ranchers" panose="020B0903030202050004"/>
                <a:ea typeface="Ranchers" panose="020B0903030202050004"/>
                <a:cs typeface="Ranchers" panose="020B0903030202050004"/>
                <a:sym typeface="Ranchers" panose="020B0903030202050004"/>
              </a:defRPr>
            </a:lvl9pPr>
          </a:lstStyle>
          <a:p>
            <a:endParaRPr/>
          </a:p>
        </p:txBody>
      </p:sp>
      <p:sp>
        <p:nvSpPr>
          <p:cNvPr id="7" name="Google Shape;7;p1"/>
          <p:cNvSpPr txBox="1">
            <a:spLocks noGrp="1"/>
          </p:cNvSpPr>
          <p:nvPr>
            <p:ph type="body" idx="1"/>
          </p:nvPr>
        </p:nvSpPr>
        <p:spPr>
          <a:xfrm>
            <a:off x="969600" y="1536633"/>
            <a:ext cx="10253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1pPr>
            <a:lvl2pPr marL="914400" lvl="1"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2pPr>
            <a:lvl3pPr marL="1371600" lvl="2"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3pPr>
            <a:lvl4pPr marL="1828800" lvl="3"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4pPr>
            <a:lvl5pPr marL="2286000" lvl="4"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5pPr>
            <a:lvl6pPr marL="2743200" lvl="5"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6pPr>
            <a:lvl7pPr marL="3200400" lvl="6"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7pPr>
            <a:lvl8pPr marL="3657600" lvl="7"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8pPr>
            <a:lvl9pPr marL="4114800" lvl="8" indent="-317500">
              <a:lnSpc>
                <a:spcPct val="115000"/>
              </a:lnSpc>
              <a:spcBef>
                <a:spcPts val="1600"/>
              </a:spcBef>
              <a:spcAft>
                <a:spcPts val="160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9pPr>
          </a:lstStyle>
          <a:p>
            <a:endParaRPr/>
          </a:p>
        </p:txBody>
      </p:sp>
    </p:spTree>
    <p:extLst>
      <p:ext uri="{BB962C8B-B14F-4D97-AF65-F5344CB8AC3E}">
        <p14:creationId xmlns:p14="http://schemas.microsoft.com/office/powerpoint/2010/main" val="1069281346"/>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84.xml"/><Relationship Id="rId5" Type="http://schemas.openxmlformats.org/officeDocument/2006/relationships/hyperlink" Target="https://www.menti.com/alk2qthoahfv"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openxmlformats.org/officeDocument/2006/relationships/hyperlink" Target="http://www.eduhome.com.vn/" TargetMode="External"/><Relationship Id="rId2" Type="http://schemas.openxmlformats.org/officeDocument/2006/relationships/image" Target="../media/image29.jpeg"/><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7.xml"/><Relationship Id="rId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9.xml"/><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slide" Target="slide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slide" Target="slide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slide" Target="slide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8"/>
          <p:cNvSpPr txBox="1">
            <a:spLocks noGrp="1"/>
          </p:cNvSpPr>
          <p:nvPr>
            <p:ph type="title"/>
          </p:nvPr>
        </p:nvSpPr>
        <p:spPr>
          <a:xfrm>
            <a:off x="2479228" y="578876"/>
            <a:ext cx="8405944" cy="4173598"/>
          </a:xfrm>
          <a:prstGeom prst="rect">
            <a:avLst/>
          </a:prstGeom>
        </p:spPr>
        <p:txBody>
          <a:bodyPr spcFirstLastPara="1" wrap="square" lIns="121900" tIns="121900" rIns="121900" bIns="121900" anchor="ctr" anchorCtr="0">
            <a:noAutofit/>
          </a:bodyPr>
          <a:lstStyle/>
          <a:p>
            <a:r>
              <a:rPr lang="en-US" altLang="en-GB" sz="5000" dirty="0">
                <a:latin typeface="Times New Roman" panose="02020603050405020304" charset="0"/>
                <a:cs typeface="Times New Roman" panose="02020603050405020304" charset="0"/>
              </a:rPr>
              <a:t/>
            </a:r>
            <a:br>
              <a:rPr lang="en-US" altLang="en-GB" sz="5000" dirty="0">
                <a:latin typeface="Times New Roman" panose="02020603050405020304" charset="0"/>
                <a:cs typeface="Times New Roman" panose="02020603050405020304" charset="0"/>
              </a:rPr>
            </a:br>
            <a:r>
              <a:rPr lang="en-US" altLang="en-GB" sz="5000" dirty="0">
                <a:latin typeface="Times New Roman" panose="02020603050405020304" charset="0"/>
                <a:cs typeface="Times New Roman" panose="02020603050405020304" charset="0"/>
              </a:rPr>
              <a:t/>
            </a:r>
            <a:br>
              <a:rPr lang="en-US" altLang="en-GB" sz="5000" dirty="0">
                <a:latin typeface="Times New Roman" panose="02020603050405020304" charset="0"/>
                <a:cs typeface="Times New Roman" panose="02020603050405020304" charset="0"/>
              </a:rPr>
            </a:br>
            <a:r>
              <a:rPr lang="en-US" altLang="en-GB" sz="3600" dirty="0" err="1" smtClean="0">
                <a:latin typeface="Times New Roman" panose="02020603050405020304" charset="0"/>
                <a:cs typeface="Times New Roman" panose="02020603050405020304" charset="0"/>
              </a:rPr>
              <a:t>Sở</a:t>
            </a:r>
            <a:r>
              <a:rPr lang="en-US" altLang="en-GB" sz="3600" dirty="0" smtClean="0">
                <a:latin typeface="Times New Roman" panose="02020603050405020304" charset="0"/>
                <a:cs typeface="Times New Roman" panose="02020603050405020304" charset="0"/>
              </a:rPr>
              <a:t> </a:t>
            </a:r>
            <a:r>
              <a:rPr lang="en-US" altLang="en-GB" sz="3600" dirty="0" err="1" smtClean="0">
                <a:latin typeface="Times New Roman" panose="02020603050405020304" charset="0"/>
                <a:cs typeface="Times New Roman" panose="02020603050405020304" charset="0"/>
              </a:rPr>
              <a:t>Giáo</a:t>
            </a:r>
            <a:r>
              <a:rPr lang="en-US" altLang="en-GB" sz="3600" dirty="0" smtClean="0">
                <a:latin typeface="Times New Roman" panose="02020603050405020304" charset="0"/>
                <a:cs typeface="Times New Roman" panose="02020603050405020304" charset="0"/>
              </a:rPr>
              <a:t> </a:t>
            </a:r>
            <a:r>
              <a:rPr lang="en-US" altLang="en-GB" sz="3600" dirty="0" err="1" smtClean="0">
                <a:latin typeface="Times New Roman" panose="02020603050405020304" charset="0"/>
                <a:cs typeface="Times New Roman" panose="02020603050405020304" charset="0"/>
              </a:rPr>
              <a:t>Dục</a:t>
            </a:r>
            <a:r>
              <a:rPr lang="en-US" altLang="en-GB" sz="3600" dirty="0" smtClean="0">
                <a:latin typeface="Times New Roman" panose="02020603050405020304" charset="0"/>
                <a:cs typeface="Times New Roman" panose="02020603050405020304" charset="0"/>
              </a:rPr>
              <a:t> </a:t>
            </a:r>
            <a:r>
              <a:rPr lang="en-US" altLang="en-GB" sz="3600" dirty="0" err="1" smtClean="0">
                <a:latin typeface="Times New Roman" panose="02020603050405020304" charset="0"/>
                <a:cs typeface="Times New Roman" panose="02020603050405020304" charset="0"/>
              </a:rPr>
              <a:t>và</a:t>
            </a:r>
            <a:r>
              <a:rPr lang="en-US" altLang="en-GB" sz="3600" dirty="0" smtClean="0">
                <a:latin typeface="Times New Roman" panose="02020603050405020304" charset="0"/>
                <a:cs typeface="Times New Roman" panose="02020603050405020304" charset="0"/>
              </a:rPr>
              <a:t> </a:t>
            </a:r>
            <a:r>
              <a:rPr lang="en-US" altLang="en-GB" sz="3600" dirty="0" err="1" smtClean="0">
                <a:latin typeface="Times New Roman" panose="02020603050405020304" charset="0"/>
                <a:cs typeface="Times New Roman" panose="02020603050405020304" charset="0"/>
              </a:rPr>
              <a:t>Đào</a:t>
            </a:r>
            <a:r>
              <a:rPr lang="en-US" altLang="en-GB" sz="3600" dirty="0" smtClean="0">
                <a:latin typeface="Times New Roman" panose="02020603050405020304" charset="0"/>
                <a:cs typeface="Times New Roman" panose="02020603050405020304" charset="0"/>
              </a:rPr>
              <a:t> </a:t>
            </a:r>
            <a:r>
              <a:rPr lang="en-US" altLang="en-GB" sz="3600" dirty="0" err="1" smtClean="0">
                <a:latin typeface="Times New Roman" panose="02020603050405020304" charset="0"/>
                <a:cs typeface="Times New Roman" panose="02020603050405020304" charset="0"/>
              </a:rPr>
              <a:t>Tạo</a:t>
            </a:r>
            <a:r>
              <a:rPr lang="en-US" altLang="en-GB" sz="3600" dirty="0" smtClean="0">
                <a:latin typeface="Times New Roman" panose="02020603050405020304" charset="0"/>
                <a:cs typeface="Times New Roman" panose="02020603050405020304" charset="0"/>
              </a:rPr>
              <a:t> </a:t>
            </a:r>
            <a:r>
              <a:rPr lang="en-US" altLang="en-GB" sz="3600" dirty="0" err="1" smtClean="0">
                <a:latin typeface="Times New Roman" panose="02020603050405020304" charset="0"/>
                <a:cs typeface="Times New Roman" panose="02020603050405020304" charset="0"/>
              </a:rPr>
              <a:t>Bình</a:t>
            </a:r>
            <a:r>
              <a:rPr lang="en-US" altLang="en-GB" sz="3600" dirty="0" smtClean="0">
                <a:latin typeface="Times New Roman" panose="02020603050405020304" charset="0"/>
                <a:cs typeface="Times New Roman" panose="02020603050405020304" charset="0"/>
              </a:rPr>
              <a:t> </a:t>
            </a:r>
            <a:r>
              <a:rPr lang="en-US" altLang="en-GB" sz="3600" dirty="0" err="1" smtClean="0">
                <a:latin typeface="Times New Roman" panose="02020603050405020304" charset="0"/>
                <a:cs typeface="Times New Roman" panose="02020603050405020304" charset="0"/>
              </a:rPr>
              <a:t>Định</a:t>
            </a:r>
            <a:r>
              <a:rPr lang="en-US" altLang="en-GB" sz="3600" dirty="0" smtClean="0">
                <a:latin typeface="Times New Roman" panose="02020603050405020304" charset="0"/>
                <a:cs typeface="Times New Roman" panose="02020603050405020304" charset="0"/>
              </a:rPr>
              <a:t/>
            </a:r>
            <a:br>
              <a:rPr lang="en-US" altLang="en-GB" sz="3600" dirty="0" smtClean="0">
                <a:latin typeface="Times New Roman" panose="02020603050405020304" charset="0"/>
                <a:cs typeface="Times New Roman" panose="02020603050405020304" charset="0"/>
              </a:rPr>
            </a:br>
            <a:r>
              <a:rPr lang="en-US" altLang="en-GB" sz="3600" i="1" dirty="0" err="1" smtClean="0">
                <a:latin typeface="Times New Roman" panose="02020603050405020304" charset="0"/>
                <a:cs typeface="Times New Roman" panose="02020603050405020304" charset="0"/>
              </a:rPr>
              <a:t>Trường</a:t>
            </a:r>
            <a:r>
              <a:rPr lang="en-US" altLang="en-GB" sz="3600" i="1" dirty="0" smtClean="0">
                <a:latin typeface="Times New Roman" panose="02020603050405020304" charset="0"/>
                <a:cs typeface="Times New Roman" panose="02020603050405020304" charset="0"/>
              </a:rPr>
              <a:t> THPT </a:t>
            </a:r>
            <a:r>
              <a:rPr lang="en-US" altLang="en-GB" sz="3600" i="1" dirty="0" err="1" smtClean="0">
                <a:latin typeface="Times New Roman" panose="02020603050405020304" charset="0"/>
                <a:cs typeface="Times New Roman" panose="02020603050405020304" charset="0"/>
              </a:rPr>
              <a:t>Xuân</a:t>
            </a:r>
            <a:r>
              <a:rPr lang="en-US" altLang="en-GB" sz="3600" i="1" dirty="0" smtClean="0">
                <a:latin typeface="Times New Roman" panose="02020603050405020304" charset="0"/>
                <a:cs typeface="Times New Roman" panose="02020603050405020304" charset="0"/>
              </a:rPr>
              <a:t> </a:t>
            </a:r>
            <a:r>
              <a:rPr lang="en-US" altLang="en-GB" sz="3600" i="1" dirty="0" err="1" smtClean="0">
                <a:latin typeface="Times New Roman" panose="02020603050405020304" charset="0"/>
                <a:cs typeface="Times New Roman" panose="02020603050405020304" charset="0"/>
              </a:rPr>
              <a:t>Diệu</a:t>
            </a:r>
            <a:r>
              <a:rPr lang="en-US" altLang="en-GB" sz="3600" i="1" dirty="0">
                <a:latin typeface="Times New Roman" panose="02020603050405020304" charset="0"/>
                <a:cs typeface="Times New Roman" panose="02020603050405020304" charset="0"/>
              </a:rPr>
              <a:t/>
            </a:r>
            <a:br>
              <a:rPr lang="en-US" altLang="en-GB" sz="3600" i="1" dirty="0">
                <a:latin typeface="Times New Roman" panose="02020603050405020304" charset="0"/>
                <a:cs typeface="Times New Roman" panose="02020603050405020304" charset="0"/>
              </a:rPr>
            </a:br>
            <a:r>
              <a:rPr lang="en-US" altLang="en-GB" sz="3600" i="1" dirty="0" smtClean="0">
                <a:latin typeface="Times New Roman" panose="02020603050405020304" charset="0"/>
                <a:cs typeface="Times New Roman" panose="02020603050405020304" charset="0"/>
              </a:rPr>
              <a:t/>
            </a:r>
            <a:br>
              <a:rPr lang="en-US" altLang="en-GB" sz="3600" i="1" dirty="0" smtClean="0">
                <a:latin typeface="Times New Roman" panose="02020603050405020304" charset="0"/>
                <a:cs typeface="Times New Roman" panose="02020603050405020304" charset="0"/>
              </a:rPr>
            </a:br>
            <a:r>
              <a:rPr lang="en-US" altLang="en-GB" sz="3600" i="1" dirty="0">
                <a:latin typeface="Times New Roman" panose="02020603050405020304" charset="0"/>
                <a:cs typeface="Times New Roman" panose="02020603050405020304" charset="0"/>
              </a:rPr>
              <a:t/>
            </a:r>
            <a:br>
              <a:rPr lang="en-US" altLang="en-GB" sz="3600" i="1" dirty="0">
                <a:latin typeface="Times New Roman" panose="02020603050405020304" charset="0"/>
                <a:cs typeface="Times New Roman" panose="02020603050405020304" charset="0"/>
              </a:rPr>
            </a:br>
            <a:r>
              <a:rPr lang="en-US" altLang="en-GB" sz="3600" i="1" dirty="0" smtClean="0">
                <a:latin typeface="Times New Roman" panose="02020603050405020304" charset="0"/>
                <a:cs typeface="Times New Roman" panose="02020603050405020304" charset="0"/>
              </a:rPr>
              <a:t/>
            </a:r>
            <a:br>
              <a:rPr lang="en-US" altLang="en-GB" sz="3600" i="1" dirty="0" smtClean="0">
                <a:latin typeface="Times New Roman" panose="02020603050405020304" charset="0"/>
                <a:cs typeface="Times New Roman" panose="02020603050405020304" charset="0"/>
              </a:rPr>
            </a:br>
            <a:r>
              <a:rPr lang="en-US" altLang="en-GB" sz="3600" i="1" dirty="0" err="1" smtClean="0">
                <a:latin typeface="Times New Roman" panose="02020603050405020304" charset="0"/>
                <a:cs typeface="Times New Roman" panose="02020603050405020304" charset="0"/>
              </a:rPr>
              <a:t>Giáo</a:t>
            </a:r>
            <a:r>
              <a:rPr lang="en-US" altLang="en-GB" sz="3600" i="1" dirty="0" smtClean="0">
                <a:latin typeface="Times New Roman" panose="02020603050405020304" charset="0"/>
                <a:cs typeface="Times New Roman" panose="02020603050405020304" charset="0"/>
              </a:rPr>
              <a:t> </a:t>
            </a:r>
            <a:r>
              <a:rPr lang="en-US" altLang="en-GB" sz="3600" i="1" dirty="0" err="1" smtClean="0">
                <a:latin typeface="Times New Roman" panose="02020603050405020304" charset="0"/>
                <a:cs typeface="Times New Roman" panose="02020603050405020304" charset="0"/>
              </a:rPr>
              <a:t>viên</a:t>
            </a:r>
            <a:r>
              <a:rPr lang="en-US" altLang="en-GB" sz="3600" i="1" dirty="0" smtClean="0">
                <a:latin typeface="Times New Roman" panose="02020603050405020304" charset="0"/>
                <a:cs typeface="Times New Roman" panose="02020603050405020304" charset="0"/>
              </a:rPr>
              <a:t>: </a:t>
            </a:r>
            <a:r>
              <a:rPr lang="en-US" altLang="en-GB" sz="3600" i="1" dirty="0" err="1" smtClean="0">
                <a:latin typeface="Times New Roman" panose="02020603050405020304" charset="0"/>
                <a:cs typeface="Times New Roman" panose="02020603050405020304" charset="0"/>
              </a:rPr>
              <a:t>Chế</a:t>
            </a:r>
            <a:r>
              <a:rPr lang="en-US" altLang="en-GB" sz="3600" i="1" dirty="0" smtClean="0">
                <a:latin typeface="Times New Roman" panose="02020603050405020304" charset="0"/>
                <a:cs typeface="Times New Roman" panose="02020603050405020304" charset="0"/>
              </a:rPr>
              <a:t> </a:t>
            </a:r>
            <a:r>
              <a:rPr lang="en-US" altLang="en-GB" sz="3600" i="1" dirty="0" err="1" smtClean="0">
                <a:latin typeface="Times New Roman" panose="02020603050405020304" charset="0"/>
                <a:cs typeface="Times New Roman" panose="02020603050405020304" charset="0"/>
              </a:rPr>
              <a:t>Việt</a:t>
            </a:r>
            <a:r>
              <a:rPr lang="en-US" altLang="en-GB" sz="3600" i="1" dirty="0" smtClean="0">
                <a:latin typeface="Times New Roman" panose="02020603050405020304" charset="0"/>
                <a:cs typeface="Times New Roman" panose="02020603050405020304" charset="0"/>
              </a:rPr>
              <a:t> </a:t>
            </a:r>
            <a:r>
              <a:rPr lang="en-US" altLang="en-GB" sz="3600" i="1" dirty="0" err="1" smtClean="0">
                <a:latin typeface="Times New Roman" panose="02020603050405020304" charset="0"/>
                <a:cs typeface="Times New Roman" panose="02020603050405020304" charset="0"/>
              </a:rPr>
              <a:t>Hà</a:t>
            </a:r>
            <a:r>
              <a:rPr lang="en-US" altLang="en-GB" sz="3600" i="1" dirty="0">
                <a:latin typeface="Times New Roman" panose="02020603050405020304" charset="0"/>
                <a:cs typeface="Times New Roman" panose="02020603050405020304" charset="0"/>
              </a:rPr>
              <a:t/>
            </a:r>
            <a:br>
              <a:rPr lang="en-US" altLang="en-GB" sz="3600" i="1" dirty="0">
                <a:latin typeface="Times New Roman" panose="02020603050405020304" charset="0"/>
                <a:cs typeface="Times New Roman" panose="02020603050405020304" charset="0"/>
              </a:rPr>
            </a:br>
            <a:r>
              <a:rPr lang="en-US" altLang="en-GB" sz="3600" i="1" dirty="0" err="1" smtClean="0">
                <a:latin typeface="Times New Roman" panose="02020603050405020304" charset="0"/>
                <a:cs typeface="Times New Roman" panose="02020603050405020304" charset="0"/>
              </a:rPr>
              <a:t>Lớp</a:t>
            </a:r>
            <a:r>
              <a:rPr lang="en-US" altLang="en-GB" sz="3600" i="1" dirty="0" smtClean="0">
                <a:latin typeface="Times New Roman" panose="02020603050405020304" charset="0"/>
                <a:cs typeface="Times New Roman" panose="02020603050405020304" charset="0"/>
              </a:rPr>
              <a:t>: 11A9</a:t>
            </a:r>
            <a:br>
              <a:rPr lang="en-US" altLang="en-GB" sz="3600" i="1" dirty="0" smtClean="0">
                <a:latin typeface="Times New Roman" panose="02020603050405020304" charset="0"/>
                <a:cs typeface="Times New Roman" panose="02020603050405020304" charset="0"/>
              </a:rPr>
            </a:br>
            <a:r>
              <a:rPr lang="en-US" altLang="en-GB" sz="3600" i="1" dirty="0" err="1" smtClean="0">
                <a:latin typeface="Times New Roman" panose="02020603050405020304" charset="0"/>
                <a:cs typeface="Times New Roman" panose="02020603050405020304" charset="0"/>
              </a:rPr>
              <a:t>Môn</a:t>
            </a:r>
            <a:r>
              <a:rPr lang="en-US" altLang="en-GB" sz="3600" i="1" dirty="0" smtClean="0">
                <a:latin typeface="Times New Roman" panose="02020603050405020304" charset="0"/>
                <a:cs typeface="Times New Roman" panose="02020603050405020304" charset="0"/>
              </a:rPr>
              <a:t>: </a:t>
            </a:r>
            <a:r>
              <a:rPr lang="en-US" altLang="en-GB" sz="3600" i="1" dirty="0" err="1" smtClean="0">
                <a:latin typeface="Times New Roman" panose="02020603050405020304" charset="0"/>
                <a:cs typeface="Times New Roman" panose="02020603050405020304" charset="0"/>
              </a:rPr>
              <a:t>Tiếng</a:t>
            </a:r>
            <a:r>
              <a:rPr lang="en-US" altLang="en-GB" sz="3600" i="1" dirty="0" smtClean="0">
                <a:latin typeface="Times New Roman" panose="02020603050405020304" charset="0"/>
                <a:cs typeface="Times New Roman" panose="02020603050405020304" charset="0"/>
              </a:rPr>
              <a:t> </a:t>
            </a:r>
            <a:r>
              <a:rPr lang="en-US" altLang="en-GB" sz="3600" i="1" dirty="0" err="1" smtClean="0">
                <a:latin typeface="Times New Roman" panose="02020603050405020304" charset="0"/>
                <a:cs typeface="Times New Roman" panose="02020603050405020304" charset="0"/>
              </a:rPr>
              <a:t>Anh</a:t>
            </a:r>
            <a:r>
              <a:rPr lang="en-US" altLang="en-GB" sz="3600" dirty="0">
                <a:latin typeface="Times New Roman" panose="02020603050405020304" charset="0"/>
                <a:cs typeface="Times New Roman" panose="02020603050405020304" charset="0"/>
              </a:rPr>
              <a:t/>
            </a:r>
            <a:br>
              <a:rPr lang="en-US" altLang="en-GB" sz="3600" dirty="0">
                <a:latin typeface="Times New Roman" panose="02020603050405020304" charset="0"/>
                <a:cs typeface="Times New Roman" panose="02020603050405020304" charset="0"/>
              </a:rPr>
            </a:br>
            <a:r>
              <a:rPr lang="en-US" altLang="en-GB" sz="5000" dirty="0">
                <a:latin typeface="Times New Roman" panose="02020603050405020304" charset="0"/>
                <a:cs typeface="Times New Roman" panose="02020603050405020304" charset="0"/>
              </a:rPr>
              <a:t/>
            </a:r>
            <a:br>
              <a:rPr lang="en-US" altLang="en-GB" sz="5000" dirty="0">
                <a:latin typeface="Times New Roman" panose="02020603050405020304" charset="0"/>
                <a:cs typeface="Times New Roman" panose="02020603050405020304" charset="0"/>
              </a:rPr>
            </a:br>
            <a:r>
              <a:rPr lang="en-US" altLang="en-GB" sz="5000" dirty="0">
                <a:latin typeface="Times New Roman" panose="02020603050405020304" charset="0"/>
                <a:cs typeface="Times New Roman" panose="02020603050405020304" charset="0"/>
              </a:rPr>
              <a:t/>
            </a:r>
            <a:br>
              <a:rPr lang="en-US" altLang="en-GB" sz="5000" dirty="0">
                <a:latin typeface="Times New Roman" panose="02020603050405020304" charset="0"/>
                <a:cs typeface="Times New Roman" panose="02020603050405020304" charset="0"/>
              </a:rPr>
            </a:br>
            <a:endParaRPr lang="en-US" altLang="en-GB" sz="5000" dirty="0">
              <a:latin typeface="Times New Roman" panose="02020603050405020304" charset="0"/>
              <a:cs typeface="Times New Roman" panose="02020603050405020304" charset="0"/>
            </a:endParaRPr>
          </a:p>
        </p:txBody>
      </p:sp>
      <p:grpSp>
        <p:nvGrpSpPr>
          <p:cNvPr id="348" name="Google Shape;348;p38"/>
          <p:cNvGrpSpPr/>
          <p:nvPr/>
        </p:nvGrpSpPr>
        <p:grpSpPr>
          <a:xfrm rot="-1799934" flipH="1">
            <a:off x="915967" y="3752711"/>
            <a:ext cx="2210472" cy="2391159"/>
            <a:chOff x="8551050" y="7183675"/>
            <a:chExt cx="1161900" cy="1256875"/>
          </a:xfrm>
        </p:grpSpPr>
        <p:sp>
          <p:nvSpPr>
            <p:cNvPr id="349" name="Google Shape;349;p38"/>
            <p:cNvSpPr/>
            <p:nvPr/>
          </p:nvSpPr>
          <p:spPr>
            <a:xfrm>
              <a:off x="8551050" y="7183675"/>
              <a:ext cx="1161900" cy="1256875"/>
            </a:xfrm>
            <a:custGeom>
              <a:avLst/>
              <a:gdLst/>
              <a:ahLst/>
              <a:cxnLst/>
              <a:rect l="l" t="t" r="r" b="b"/>
              <a:pathLst>
                <a:path w="46476" h="50275" extrusionOk="0">
                  <a:moveTo>
                    <a:pt x="17205" y="0"/>
                  </a:moveTo>
                  <a:cubicBezTo>
                    <a:pt x="15776" y="0"/>
                    <a:pt x="14469" y="700"/>
                    <a:pt x="13648" y="1885"/>
                  </a:cubicBezTo>
                  <a:lnTo>
                    <a:pt x="12949" y="2949"/>
                  </a:lnTo>
                  <a:cubicBezTo>
                    <a:pt x="12250" y="3952"/>
                    <a:pt x="11551" y="4955"/>
                    <a:pt x="10882" y="5988"/>
                  </a:cubicBezTo>
                  <a:cubicBezTo>
                    <a:pt x="10548" y="6475"/>
                    <a:pt x="10274" y="6931"/>
                    <a:pt x="10031" y="7387"/>
                  </a:cubicBezTo>
                  <a:cubicBezTo>
                    <a:pt x="8299" y="11034"/>
                    <a:pt x="8967" y="14408"/>
                    <a:pt x="9819" y="16627"/>
                  </a:cubicBezTo>
                  <a:cubicBezTo>
                    <a:pt x="8907" y="16840"/>
                    <a:pt x="8025" y="17174"/>
                    <a:pt x="7204" y="17630"/>
                  </a:cubicBezTo>
                  <a:cubicBezTo>
                    <a:pt x="5685" y="18481"/>
                    <a:pt x="4317" y="19514"/>
                    <a:pt x="3192" y="20305"/>
                  </a:cubicBezTo>
                  <a:cubicBezTo>
                    <a:pt x="2797" y="20609"/>
                    <a:pt x="2372" y="20913"/>
                    <a:pt x="1976" y="21186"/>
                  </a:cubicBezTo>
                  <a:cubicBezTo>
                    <a:pt x="1034" y="21855"/>
                    <a:pt x="396" y="22858"/>
                    <a:pt x="213" y="23983"/>
                  </a:cubicBezTo>
                  <a:cubicBezTo>
                    <a:pt x="1" y="25077"/>
                    <a:pt x="244" y="26232"/>
                    <a:pt x="913" y="27174"/>
                  </a:cubicBezTo>
                  <a:cubicBezTo>
                    <a:pt x="1186" y="27569"/>
                    <a:pt x="1490" y="27934"/>
                    <a:pt x="1764" y="28329"/>
                  </a:cubicBezTo>
                  <a:cubicBezTo>
                    <a:pt x="2311" y="28998"/>
                    <a:pt x="2706" y="29606"/>
                    <a:pt x="3101" y="30214"/>
                  </a:cubicBezTo>
                  <a:cubicBezTo>
                    <a:pt x="4834" y="33101"/>
                    <a:pt x="7083" y="34864"/>
                    <a:pt x="9727" y="35472"/>
                  </a:cubicBezTo>
                  <a:cubicBezTo>
                    <a:pt x="9727" y="36293"/>
                    <a:pt x="9788" y="37053"/>
                    <a:pt x="9819" y="37661"/>
                  </a:cubicBezTo>
                  <a:cubicBezTo>
                    <a:pt x="9849" y="38268"/>
                    <a:pt x="9879" y="38876"/>
                    <a:pt x="9849" y="39272"/>
                  </a:cubicBezTo>
                  <a:cubicBezTo>
                    <a:pt x="9727" y="40639"/>
                    <a:pt x="10274" y="41977"/>
                    <a:pt x="11308" y="42828"/>
                  </a:cubicBezTo>
                  <a:cubicBezTo>
                    <a:pt x="12098" y="43527"/>
                    <a:pt x="13071" y="43892"/>
                    <a:pt x="14104" y="43892"/>
                  </a:cubicBezTo>
                  <a:cubicBezTo>
                    <a:pt x="14408" y="43892"/>
                    <a:pt x="14712" y="43861"/>
                    <a:pt x="15016" y="43770"/>
                  </a:cubicBezTo>
                  <a:cubicBezTo>
                    <a:pt x="15472" y="43709"/>
                    <a:pt x="15989" y="43588"/>
                    <a:pt x="16445" y="43496"/>
                  </a:cubicBezTo>
                  <a:cubicBezTo>
                    <a:pt x="17144" y="43345"/>
                    <a:pt x="17904" y="43132"/>
                    <a:pt x="18664" y="42980"/>
                  </a:cubicBezTo>
                  <a:lnTo>
                    <a:pt x="18664" y="42980"/>
                  </a:lnTo>
                  <a:cubicBezTo>
                    <a:pt x="18633" y="43527"/>
                    <a:pt x="18633" y="44044"/>
                    <a:pt x="18603" y="44591"/>
                  </a:cubicBezTo>
                  <a:cubicBezTo>
                    <a:pt x="18512" y="45807"/>
                    <a:pt x="18937" y="46749"/>
                    <a:pt x="19120" y="47235"/>
                  </a:cubicBezTo>
                  <a:lnTo>
                    <a:pt x="19180" y="47326"/>
                  </a:lnTo>
                  <a:cubicBezTo>
                    <a:pt x="19636" y="48725"/>
                    <a:pt x="20761" y="49819"/>
                    <a:pt x="22220" y="50184"/>
                  </a:cubicBezTo>
                  <a:lnTo>
                    <a:pt x="22281" y="50184"/>
                  </a:lnTo>
                  <a:cubicBezTo>
                    <a:pt x="22585" y="50244"/>
                    <a:pt x="22919" y="50275"/>
                    <a:pt x="23223" y="50275"/>
                  </a:cubicBezTo>
                  <a:cubicBezTo>
                    <a:pt x="24287" y="50275"/>
                    <a:pt x="25412" y="49819"/>
                    <a:pt x="26323" y="49089"/>
                  </a:cubicBezTo>
                  <a:lnTo>
                    <a:pt x="26384" y="49028"/>
                  </a:lnTo>
                  <a:cubicBezTo>
                    <a:pt x="26870" y="48603"/>
                    <a:pt x="28026" y="47691"/>
                    <a:pt x="28390" y="45989"/>
                  </a:cubicBezTo>
                  <a:cubicBezTo>
                    <a:pt x="28633" y="44955"/>
                    <a:pt x="28633" y="44013"/>
                    <a:pt x="28603" y="43314"/>
                  </a:cubicBezTo>
                  <a:lnTo>
                    <a:pt x="28603" y="42919"/>
                  </a:lnTo>
                  <a:lnTo>
                    <a:pt x="28603" y="38876"/>
                  </a:lnTo>
                  <a:cubicBezTo>
                    <a:pt x="29758" y="39272"/>
                    <a:pt x="30944" y="39454"/>
                    <a:pt x="32129" y="39454"/>
                  </a:cubicBezTo>
                  <a:cubicBezTo>
                    <a:pt x="34105" y="39454"/>
                    <a:pt x="35928" y="38876"/>
                    <a:pt x="37448" y="37843"/>
                  </a:cubicBezTo>
                  <a:cubicBezTo>
                    <a:pt x="38968" y="36840"/>
                    <a:pt x="40336" y="35685"/>
                    <a:pt x="41643" y="34591"/>
                  </a:cubicBezTo>
                  <a:lnTo>
                    <a:pt x="41704" y="34560"/>
                  </a:lnTo>
                  <a:cubicBezTo>
                    <a:pt x="42251" y="34104"/>
                    <a:pt x="42798" y="33648"/>
                    <a:pt x="43345" y="33223"/>
                  </a:cubicBezTo>
                  <a:cubicBezTo>
                    <a:pt x="44378" y="32341"/>
                    <a:pt x="44986" y="31004"/>
                    <a:pt x="44926" y="29606"/>
                  </a:cubicBezTo>
                  <a:cubicBezTo>
                    <a:pt x="44804" y="28238"/>
                    <a:pt x="44044" y="26961"/>
                    <a:pt x="42859" y="26232"/>
                  </a:cubicBezTo>
                  <a:cubicBezTo>
                    <a:pt x="42707" y="26141"/>
                    <a:pt x="42615" y="26080"/>
                    <a:pt x="42463" y="25989"/>
                  </a:cubicBezTo>
                  <a:cubicBezTo>
                    <a:pt x="42372" y="25837"/>
                    <a:pt x="42251" y="25685"/>
                    <a:pt x="42160" y="25533"/>
                  </a:cubicBezTo>
                  <a:cubicBezTo>
                    <a:pt x="43467" y="23861"/>
                    <a:pt x="44439" y="21733"/>
                    <a:pt x="44926" y="19241"/>
                  </a:cubicBezTo>
                  <a:cubicBezTo>
                    <a:pt x="45199" y="17903"/>
                    <a:pt x="45108" y="16688"/>
                    <a:pt x="45047" y="15715"/>
                  </a:cubicBezTo>
                  <a:cubicBezTo>
                    <a:pt x="45047" y="15441"/>
                    <a:pt x="45017" y="15107"/>
                    <a:pt x="45017" y="14833"/>
                  </a:cubicBezTo>
                  <a:cubicBezTo>
                    <a:pt x="46020" y="13770"/>
                    <a:pt x="46476" y="12250"/>
                    <a:pt x="46141" y="10791"/>
                  </a:cubicBezTo>
                  <a:cubicBezTo>
                    <a:pt x="45777" y="9180"/>
                    <a:pt x="44500" y="7903"/>
                    <a:pt x="42889" y="7569"/>
                  </a:cubicBezTo>
                  <a:cubicBezTo>
                    <a:pt x="42342" y="7447"/>
                    <a:pt x="41764" y="7356"/>
                    <a:pt x="41248" y="7235"/>
                  </a:cubicBezTo>
                  <a:cubicBezTo>
                    <a:pt x="40184" y="6991"/>
                    <a:pt x="39272" y="6839"/>
                    <a:pt x="38421" y="6596"/>
                  </a:cubicBezTo>
                  <a:cubicBezTo>
                    <a:pt x="37357" y="6232"/>
                    <a:pt x="36293" y="6080"/>
                    <a:pt x="35229" y="6080"/>
                  </a:cubicBezTo>
                  <a:cubicBezTo>
                    <a:pt x="33679" y="6080"/>
                    <a:pt x="32099" y="6444"/>
                    <a:pt x="30427" y="7113"/>
                  </a:cubicBezTo>
                  <a:cubicBezTo>
                    <a:pt x="30001" y="7265"/>
                    <a:pt x="29606" y="7447"/>
                    <a:pt x="29272" y="7660"/>
                  </a:cubicBezTo>
                  <a:cubicBezTo>
                    <a:pt x="28299" y="5563"/>
                    <a:pt x="26567" y="3648"/>
                    <a:pt x="24712" y="2584"/>
                  </a:cubicBezTo>
                  <a:cubicBezTo>
                    <a:pt x="23071" y="1642"/>
                    <a:pt x="21338" y="1125"/>
                    <a:pt x="19940" y="669"/>
                  </a:cubicBezTo>
                  <a:cubicBezTo>
                    <a:pt x="19484" y="517"/>
                    <a:pt x="19028" y="396"/>
                    <a:pt x="18633" y="244"/>
                  </a:cubicBezTo>
                  <a:lnTo>
                    <a:pt x="18603" y="244"/>
                  </a:lnTo>
                  <a:cubicBezTo>
                    <a:pt x="18147" y="92"/>
                    <a:pt x="17691" y="0"/>
                    <a:pt x="17205"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0" name="Google Shape;350;p38"/>
            <p:cNvSpPr/>
            <p:nvPr/>
          </p:nvSpPr>
          <p:spPr>
            <a:xfrm>
              <a:off x="8610705" y="7256374"/>
              <a:ext cx="1040273" cy="1151443"/>
            </a:xfrm>
            <a:custGeom>
              <a:avLst/>
              <a:gdLst/>
              <a:ahLst/>
              <a:cxnLst/>
              <a:rect l="l" t="t" r="r" b="b"/>
              <a:pathLst>
                <a:path w="37935" h="41989" extrusionOk="0">
                  <a:moveTo>
                    <a:pt x="12907" y="1"/>
                  </a:moveTo>
                  <a:cubicBezTo>
                    <a:pt x="12833" y="1"/>
                    <a:pt x="12759" y="35"/>
                    <a:pt x="12736" y="103"/>
                  </a:cubicBezTo>
                  <a:lnTo>
                    <a:pt x="12007" y="1167"/>
                  </a:lnTo>
                  <a:cubicBezTo>
                    <a:pt x="11338" y="2140"/>
                    <a:pt x="10639" y="3173"/>
                    <a:pt x="9970" y="4146"/>
                  </a:cubicBezTo>
                  <a:cubicBezTo>
                    <a:pt x="9727" y="4510"/>
                    <a:pt x="9575" y="4754"/>
                    <a:pt x="9423" y="5027"/>
                  </a:cubicBezTo>
                  <a:cubicBezTo>
                    <a:pt x="8025" y="7945"/>
                    <a:pt x="9119" y="10802"/>
                    <a:pt x="10062" y="12656"/>
                  </a:cubicBezTo>
                  <a:cubicBezTo>
                    <a:pt x="10822" y="14146"/>
                    <a:pt x="11794" y="15544"/>
                    <a:pt x="12706" y="16881"/>
                  </a:cubicBezTo>
                  <a:lnTo>
                    <a:pt x="14074" y="18948"/>
                  </a:lnTo>
                  <a:cubicBezTo>
                    <a:pt x="14347" y="19343"/>
                    <a:pt x="14591" y="19860"/>
                    <a:pt x="14834" y="20316"/>
                  </a:cubicBezTo>
                  <a:cubicBezTo>
                    <a:pt x="14895" y="20468"/>
                    <a:pt x="15016" y="20651"/>
                    <a:pt x="15107" y="20802"/>
                  </a:cubicBezTo>
                  <a:lnTo>
                    <a:pt x="14895" y="20954"/>
                  </a:lnTo>
                  <a:cubicBezTo>
                    <a:pt x="14803" y="20863"/>
                    <a:pt x="14712" y="20802"/>
                    <a:pt x="14591" y="20772"/>
                  </a:cubicBezTo>
                  <a:cubicBezTo>
                    <a:pt x="14287" y="20559"/>
                    <a:pt x="13983" y="20347"/>
                    <a:pt x="13740" y="20073"/>
                  </a:cubicBezTo>
                  <a:cubicBezTo>
                    <a:pt x="13375" y="19769"/>
                    <a:pt x="13071" y="19465"/>
                    <a:pt x="12767" y="19161"/>
                  </a:cubicBezTo>
                  <a:cubicBezTo>
                    <a:pt x="12433" y="18827"/>
                    <a:pt x="12098" y="18492"/>
                    <a:pt x="11703" y="18128"/>
                  </a:cubicBezTo>
                  <a:cubicBezTo>
                    <a:pt x="10359" y="16952"/>
                    <a:pt x="8947" y="16361"/>
                    <a:pt x="7550" y="16361"/>
                  </a:cubicBezTo>
                  <a:cubicBezTo>
                    <a:pt x="6672" y="16361"/>
                    <a:pt x="5800" y="16594"/>
                    <a:pt x="4955" y="17064"/>
                  </a:cubicBezTo>
                  <a:cubicBezTo>
                    <a:pt x="3648" y="17793"/>
                    <a:pt x="2432" y="18675"/>
                    <a:pt x="1369" y="19465"/>
                  </a:cubicBezTo>
                  <a:cubicBezTo>
                    <a:pt x="913" y="19799"/>
                    <a:pt x="517" y="20103"/>
                    <a:pt x="92" y="20407"/>
                  </a:cubicBezTo>
                  <a:cubicBezTo>
                    <a:pt x="61" y="20468"/>
                    <a:pt x="1" y="20499"/>
                    <a:pt x="1" y="20529"/>
                  </a:cubicBezTo>
                  <a:cubicBezTo>
                    <a:pt x="1" y="20559"/>
                    <a:pt x="1" y="20651"/>
                    <a:pt x="31" y="20681"/>
                  </a:cubicBezTo>
                  <a:cubicBezTo>
                    <a:pt x="305" y="21076"/>
                    <a:pt x="578" y="21410"/>
                    <a:pt x="852" y="21745"/>
                  </a:cubicBezTo>
                  <a:cubicBezTo>
                    <a:pt x="1399" y="22505"/>
                    <a:pt x="1946" y="23234"/>
                    <a:pt x="2402" y="23994"/>
                  </a:cubicBezTo>
                  <a:cubicBezTo>
                    <a:pt x="3857" y="26373"/>
                    <a:pt x="5570" y="27515"/>
                    <a:pt x="7778" y="27515"/>
                  </a:cubicBezTo>
                  <a:cubicBezTo>
                    <a:pt x="7968" y="27515"/>
                    <a:pt x="8162" y="27506"/>
                    <a:pt x="8360" y="27490"/>
                  </a:cubicBezTo>
                  <a:cubicBezTo>
                    <a:pt x="9454" y="27398"/>
                    <a:pt x="10609" y="27216"/>
                    <a:pt x="11703" y="27064"/>
                  </a:cubicBezTo>
                  <a:cubicBezTo>
                    <a:pt x="11794" y="27064"/>
                    <a:pt x="11855" y="27034"/>
                    <a:pt x="11946" y="27034"/>
                  </a:cubicBezTo>
                  <a:cubicBezTo>
                    <a:pt x="9393" y="28584"/>
                    <a:pt x="9575" y="31046"/>
                    <a:pt x="9697" y="33265"/>
                  </a:cubicBezTo>
                  <a:cubicBezTo>
                    <a:pt x="9727" y="34025"/>
                    <a:pt x="9819" y="34754"/>
                    <a:pt x="9727" y="35423"/>
                  </a:cubicBezTo>
                  <a:cubicBezTo>
                    <a:pt x="9727" y="35514"/>
                    <a:pt x="9758" y="35544"/>
                    <a:pt x="9819" y="35575"/>
                  </a:cubicBezTo>
                  <a:cubicBezTo>
                    <a:pt x="9839" y="35596"/>
                    <a:pt x="9875" y="35631"/>
                    <a:pt x="9925" y="35631"/>
                  </a:cubicBezTo>
                  <a:cubicBezTo>
                    <a:pt x="9947" y="35631"/>
                    <a:pt x="9973" y="35624"/>
                    <a:pt x="10001" y="35605"/>
                  </a:cubicBezTo>
                  <a:cubicBezTo>
                    <a:pt x="10457" y="35514"/>
                    <a:pt x="10913" y="35423"/>
                    <a:pt x="11369" y="35301"/>
                  </a:cubicBezTo>
                  <a:cubicBezTo>
                    <a:pt x="12402" y="35088"/>
                    <a:pt x="13466" y="34815"/>
                    <a:pt x="14530" y="34632"/>
                  </a:cubicBezTo>
                  <a:cubicBezTo>
                    <a:pt x="15806" y="34359"/>
                    <a:pt x="17205" y="33903"/>
                    <a:pt x="17873" y="32231"/>
                  </a:cubicBezTo>
                  <a:cubicBezTo>
                    <a:pt x="18025" y="31806"/>
                    <a:pt x="18329" y="31471"/>
                    <a:pt x="18633" y="31046"/>
                  </a:cubicBezTo>
                  <a:cubicBezTo>
                    <a:pt x="18724" y="30894"/>
                    <a:pt x="18846" y="30803"/>
                    <a:pt x="18937" y="30651"/>
                  </a:cubicBezTo>
                  <a:lnTo>
                    <a:pt x="19089" y="30711"/>
                  </a:lnTo>
                  <a:lnTo>
                    <a:pt x="18937" y="32870"/>
                  </a:lnTo>
                  <a:cubicBezTo>
                    <a:pt x="18785" y="35392"/>
                    <a:pt x="18633" y="38006"/>
                    <a:pt x="18481" y="40560"/>
                  </a:cubicBezTo>
                  <a:cubicBezTo>
                    <a:pt x="18481" y="40864"/>
                    <a:pt x="18572" y="41168"/>
                    <a:pt x="18694" y="41471"/>
                  </a:cubicBezTo>
                  <a:cubicBezTo>
                    <a:pt x="18724" y="41593"/>
                    <a:pt x="18816" y="41745"/>
                    <a:pt x="18846" y="41836"/>
                  </a:cubicBezTo>
                  <a:cubicBezTo>
                    <a:pt x="18876" y="41927"/>
                    <a:pt x="18937" y="41958"/>
                    <a:pt x="18998" y="41988"/>
                  </a:cubicBezTo>
                  <a:lnTo>
                    <a:pt x="19028" y="41988"/>
                  </a:lnTo>
                  <a:cubicBezTo>
                    <a:pt x="19089" y="41988"/>
                    <a:pt x="19150" y="41958"/>
                    <a:pt x="19180" y="41927"/>
                  </a:cubicBezTo>
                  <a:cubicBezTo>
                    <a:pt x="19272" y="41836"/>
                    <a:pt x="19393" y="41745"/>
                    <a:pt x="19484" y="41654"/>
                  </a:cubicBezTo>
                  <a:cubicBezTo>
                    <a:pt x="19758" y="41441"/>
                    <a:pt x="20062" y="41198"/>
                    <a:pt x="20153" y="40894"/>
                  </a:cubicBezTo>
                  <a:cubicBezTo>
                    <a:pt x="20244" y="40377"/>
                    <a:pt x="20244" y="39800"/>
                    <a:pt x="20214" y="39222"/>
                  </a:cubicBezTo>
                  <a:lnTo>
                    <a:pt x="20214" y="38705"/>
                  </a:lnTo>
                  <a:lnTo>
                    <a:pt x="20214" y="34632"/>
                  </a:lnTo>
                  <a:cubicBezTo>
                    <a:pt x="20214" y="32353"/>
                    <a:pt x="20183" y="30104"/>
                    <a:pt x="20183" y="27824"/>
                  </a:cubicBezTo>
                  <a:cubicBezTo>
                    <a:pt x="20183" y="27641"/>
                    <a:pt x="20214" y="27398"/>
                    <a:pt x="20305" y="27155"/>
                  </a:cubicBezTo>
                  <a:cubicBezTo>
                    <a:pt x="20305" y="27064"/>
                    <a:pt x="20335" y="27034"/>
                    <a:pt x="20335" y="26942"/>
                  </a:cubicBezTo>
                  <a:lnTo>
                    <a:pt x="20639" y="27246"/>
                  </a:lnTo>
                  <a:cubicBezTo>
                    <a:pt x="21004" y="27641"/>
                    <a:pt x="21308" y="27976"/>
                    <a:pt x="21612" y="28280"/>
                  </a:cubicBezTo>
                  <a:cubicBezTo>
                    <a:pt x="23386" y="30134"/>
                    <a:pt x="25736" y="31138"/>
                    <a:pt x="27837" y="31138"/>
                  </a:cubicBezTo>
                  <a:cubicBezTo>
                    <a:pt x="28940" y="31138"/>
                    <a:pt x="29975" y="30861"/>
                    <a:pt x="30822" y="30286"/>
                  </a:cubicBezTo>
                  <a:cubicBezTo>
                    <a:pt x="32190" y="29344"/>
                    <a:pt x="33527" y="28280"/>
                    <a:pt x="34773" y="27216"/>
                  </a:cubicBezTo>
                  <a:cubicBezTo>
                    <a:pt x="35351" y="26760"/>
                    <a:pt x="35898" y="26274"/>
                    <a:pt x="36476" y="25818"/>
                  </a:cubicBezTo>
                  <a:cubicBezTo>
                    <a:pt x="36506" y="25787"/>
                    <a:pt x="36567" y="25696"/>
                    <a:pt x="36567" y="25635"/>
                  </a:cubicBezTo>
                  <a:cubicBezTo>
                    <a:pt x="36567" y="25544"/>
                    <a:pt x="36506" y="25514"/>
                    <a:pt x="36445" y="25483"/>
                  </a:cubicBezTo>
                  <a:cubicBezTo>
                    <a:pt x="36324" y="25392"/>
                    <a:pt x="36202" y="25362"/>
                    <a:pt x="36050" y="25271"/>
                  </a:cubicBezTo>
                  <a:cubicBezTo>
                    <a:pt x="35716" y="25119"/>
                    <a:pt x="35290" y="24936"/>
                    <a:pt x="35138" y="24632"/>
                  </a:cubicBezTo>
                  <a:cubicBezTo>
                    <a:pt x="34226" y="23082"/>
                    <a:pt x="33071" y="21562"/>
                    <a:pt x="30974" y="21258"/>
                  </a:cubicBezTo>
                  <a:cubicBezTo>
                    <a:pt x="34074" y="20164"/>
                    <a:pt x="35868" y="17885"/>
                    <a:pt x="36628" y="14176"/>
                  </a:cubicBezTo>
                  <a:cubicBezTo>
                    <a:pt x="36779" y="13386"/>
                    <a:pt x="36749" y="12565"/>
                    <a:pt x="36719" y="11714"/>
                  </a:cubicBezTo>
                  <a:cubicBezTo>
                    <a:pt x="36597" y="10194"/>
                    <a:pt x="36506" y="8766"/>
                    <a:pt x="37843" y="7702"/>
                  </a:cubicBezTo>
                  <a:cubicBezTo>
                    <a:pt x="37935" y="7641"/>
                    <a:pt x="37935" y="7580"/>
                    <a:pt x="37935" y="7489"/>
                  </a:cubicBezTo>
                  <a:lnTo>
                    <a:pt x="37935" y="7489"/>
                  </a:lnTo>
                  <a:cubicBezTo>
                    <a:pt x="37904" y="7504"/>
                    <a:pt x="37879" y="7510"/>
                    <a:pt x="37858" y="7510"/>
                  </a:cubicBezTo>
                  <a:cubicBezTo>
                    <a:pt x="37794" y="7510"/>
                    <a:pt x="37760" y="7459"/>
                    <a:pt x="37691" y="7459"/>
                  </a:cubicBezTo>
                  <a:cubicBezTo>
                    <a:pt x="37175" y="7337"/>
                    <a:pt x="36628" y="7246"/>
                    <a:pt x="36141" y="7155"/>
                  </a:cubicBezTo>
                  <a:cubicBezTo>
                    <a:pt x="35017" y="6942"/>
                    <a:pt x="33953" y="6729"/>
                    <a:pt x="32919" y="6425"/>
                  </a:cubicBezTo>
                  <a:cubicBezTo>
                    <a:pt x="32263" y="6235"/>
                    <a:pt x="31608" y="6137"/>
                    <a:pt x="30937" y="6137"/>
                  </a:cubicBezTo>
                  <a:cubicBezTo>
                    <a:pt x="29898" y="6137"/>
                    <a:pt x="28824" y="6371"/>
                    <a:pt x="27661" y="6851"/>
                  </a:cubicBezTo>
                  <a:cubicBezTo>
                    <a:pt x="24621" y="8097"/>
                    <a:pt x="23618" y="10833"/>
                    <a:pt x="22737" y="13264"/>
                  </a:cubicBezTo>
                  <a:cubicBezTo>
                    <a:pt x="21946" y="15392"/>
                    <a:pt x="21187" y="17550"/>
                    <a:pt x="20366" y="19708"/>
                  </a:cubicBezTo>
                  <a:lnTo>
                    <a:pt x="19454" y="22201"/>
                  </a:lnTo>
                  <a:lnTo>
                    <a:pt x="19363" y="22170"/>
                  </a:lnTo>
                  <a:cubicBezTo>
                    <a:pt x="19515" y="21623"/>
                    <a:pt x="19667" y="21076"/>
                    <a:pt x="19819" y="20529"/>
                  </a:cubicBezTo>
                  <a:cubicBezTo>
                    <a:pt x="20153" y="19192"/>
                    <a:pt x="20518" y="17824"/>
                    <a:pt x="20974" y="16547"/>
                  </a:cubicBezTo>
                  <a:cubicBezTo>
                    <a:pt x="22129" y="13173"/>
                    <a:pt x="23193" y="9222"/>
                    <a:pt x="21369" y="5331"/>
                  </a:cubicBezTo>
                  <a:cubicBezTo>
                    <a:pt x="20731" y="3963"/>
                    <a:pt x="19606" y="2717"/>
                    <a:pt x="18451" y="2079"/>
                  </a:cubicBezTo>
                  <a:cubicBezTo>
                    <a:pt x="17174" y="1349"/>
                    <a:pt x="15746" y="893"/>
                    <a:pt x="14439" y="498"/>
                  </a:cubicBezTo>
                  <a:cubicBezTo>
                    <a:pt x="13922" y="346"/>
                    <a:pt x="13436" y="194"/>
                    <a:pt x="12980" y="12"/>
                  </a:cubicBezTo>
                  <a:cubicBezTo>
                    <a:pt x="12957" y="4"/>
                    <a:pt x="12932" y="1"/>
                    <a:pt x="1290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351" name="Google Shape;351;p38"/>
          <p:cNvSpPr/>
          <p:nvPr/>
        </p:nvSpPr>
        <p:spPr>
          <a:xfrm rot="1799983">
            <a:off x="10686651" y="444683"/>
            <a:ext cx="993789" cy="964119"/>
          </a:xfrm>
          <a:custGeom>
            <a:avLst/>
            <a:gdLst/>
            <a:ahLst/>
            <a:cxnLst/>
            <a:rect l="l" t="t" r="r" b="b"/>
            <a:pathLst>
              <a:path w="7113" h="6901" extrusionOk="0">
                <a:moveTo>
                  <a:pt x="5228" y="1"/>
                </a:moveTo>
                <a:cubicBezTo>
                  <a:pt x="5107" y="1"/>
                  <a:pt x="5015" y="31"/>
                  <a:pt x="4924" y="31"/>
                </a:cubicBezTo>
                <a:cubicBezTo>
                  <a:pt x="4134" y="153"/>
                  <a:pt x="3769" y="517"/>
                  <a:pt x="3404" y="1095"/>
                </a:cubicBezTo>
                <a:cubicBezTo>
                  <a:pt x="2965" y="707"/>
                  <a:pt x="2614" y="430"/>
                  <a:pt x="2014" y="430"/>
                </a:cubicBezTo>
                <a:cubicBezTo>
                  <a:pt x="1909" y="430"/>
                  <a:pt x="1795" y="438"/>
                  <a:pt x="1672" y="457"/>
                </a:cubicBezTo>
                <a:cubicBezTo>
                  <a:pt x="1611" y="457"/>
                  <a:pt x="1489" y="457"/>
                  <a:pt x="1368" y="487"/>
                </a:cubicBezTo>
                <a:cubicBezTo>
                  <a:pt x="699" y="639"/>
                  <a:pt x="0" y="1368"/>
                  <a:pt x="61" y="2584"/>
                </a:cubicBezTo>
                <a:lnTo>
                  <a:pt x="91" y="3010"/>
                </a:lnTo>
                <a:cubicBezTo>
                  <a:pt x="334" y="4134"/>
                  <a:pt x="1337" y="5441"/>
                  <a:pt x="4134" y="6900"/>
                </a:cubicBezTo>
                <a:cubicBezTo>
                  <a:pt x="6444" y="4834"/>
                  <a:pt x="7113" y="3314"/>
                  <a:pt x="7082" y="2128"/>
                </a:cubicBezTo>
                <a:lnTo>
                  <a:pt x="7052" y="1703"/>
                </a:lnTo>
                <a:cubicBezTo>
                  <a:pt x="6778" y="487"/>
                  <a:pt x="5897" y="1"/>
                  <a:pt x="5228" y="1"/>
                </a:cubicBezTo>
                <a:close/>
              </a:path>
            </a:pathLst>
          </a:custGeom>
          <a:solidFill>
            <a:schemeClr val="accent6"/>
          </a:solidFill>
          <a:ln w="1143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6845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056" y="430383"/>
            <a:ext cx="6551084" cy="1175837"/>
          </a:xfrm>
          <a:prstGeom prst="rect">
            <a:avLst/>
          </a:prstGeom>
        </p:spPr>
      </p:pic>
    </p:spTree>
    <p:extLst>
      <p:ext uri="{BB962C8B-B14F-4D97-AF65-F5344CB8AC3E}">
        <p14:creationId xmlns:p14="http://schemas.microsoft.com/office/powerpoint/2010/main" val="2385627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xmlns="" id="{06DA9DF9-31F7-4056-B42E-878CC9241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62F0C16D-8CFE-D79D-1CE6-708F57E88351}"/>
              </a:ext>
            </a:extLst>
          </p:cNvPr>
          <p:cNvSpPr txBox="1"/>
          <p:nvPr/>
        </p:nvSpPr>
        <p:spPr>
          <a:xfrm>
            <a:off x="643468" y="643467"/>
            <a:ext cx="4620584" cy="456713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i="1">
                <a:latin typeface="+mj-lt"/>
                <a:ea typeface="+mj-ea"/>
                <a:cs typeface="+mj-cs"/>
              </a:rPr>
              <a:t>How are the girl and the boy feeling?</a:t>
            </a:r>
          </a:p>
        </p:txBody>
      </p:sp>
      <p:pic>
        <p:nvPicPr>
          <p:cNvPr id="1026" name="Picture 2" descr="A collage of people wearing masks&#10;&#10;Description automatically generated">
            <a:extLst>
              <a:ext uri="{FF2B5EF4-FFF2-40B4-BE49-F238E27FC236}">
                <a16:creationId xmlns:a16="http://schemas.microsoft.com/office/drawing/2014/main" xmlns="" id="{793F7BC2-5F50-F0D6-285A-BC7364BFC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8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640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20722" y="509561"/>
            <a:ext cx="11550555" cy="111017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42021"/>
                </a:solidFill>
                <a:effectLst/>
                <a:uLnTx/>
                <a:uFillTx/>
                <a:latin typeface="HelveticaNeueLTStd-BdCn"/>
                <a:ea typeface="Times New Roman" panose="02020603050405020304" pitchFamily="18" charset="0"/>
                <a:cs typeface="Times New Roman" panose="02020603050405020304" pitchFamily="18" charset="0"/>
              </a:rPr>
              <a:t>a. </a:t>
            </a:r>
            <a:r>
              <a:rPr kumimoji="0" lang="en-US" sz="3200" b="1" i="0" u="none" strike="noStrike" kern="1200" cap="none" spc="0" normalizeH="0" baseline="0" noProof="0" dirty="0">
                <a:ln>
                  <a:noFill/>
                </a:ln>
                <a:solidFill>
                  <a:srgbClr val="242021"/>
                </a:solidFill>
                <a:effectLst/>
                <a:uLnTx/>
                <a:uFillTx/>
                <a:latin typeface="Cambria" panose="02040503050406030204" pitchFamily="18" charset="0"/>
                <a:ea typeface="Cambria" panose="02040503050406030204" pitchFamily="18" charset="0"/>
                <a:cs typeface="Times New Roman" panose="02020603050405020304" pitchFamily="18" charset="0"/>
              </a:rPr>
              <a:t>Listen to a podcast about the COVID-19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pandemic</a:t>
            </a:r>
            <a:r>
              <a:rPr lang="en-US" sz="3200" b="1" dirty="0">
                <a:solidFill>
                  <a:srgbClr val="242021"/>
                </a:solidFill>
                <a:latin typeface="Cambria" panose="02040503050406030204" pitchFamily="18" charset="0"/>
                <a:ea typeface="Cambria" panose="020405030504060302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42021"/>
                </a:solidFill>
                <a:effectLst/>
                <a:uLnTx/>
                <a:uFillTx/>
                <a:latin typeface="HelveticaNeueLTStd-BdCn"/>
                <a:ea typeface="Times New Roman" panose="02020603050405020304" pitchFamily="18" charset="0"/>
                <a:cs typeface="Times New Roman" panose="02020603050405020304" pitchFamily="18" charset="0"/>
              </a:rPr>
              <a:t>What kind of experiences did Donald and Dorothy have?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1367050" y="1613951"/>
            <a:ext cx="9908275" cy="61927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a:ea typeface="Times New Roman" panose="02020603050405020304" pitchFamily="18" charset="0"/>
                <a:cs typeface="Times New Roman" panose="02020603050405020304" pitchFamily="18" charset="0"/>
              </a:rPr>
              <a:t>1.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positive</a:t>
            </a:r>
            <a:r>
              <a:rPr kumimoji="0" lang="en-US" sz="3200" b="0" i="0" u="none" strike="noStrike" kern="1200" cap="none" spc="0" normalizeH="0" baseline="0" noProof="0" dirty="0">
                <a:ln>
                  <a:noFill/>
                </a:ln>
                <a:solidFill>
                  <a:srgbClr val="242021"/>
                </a:solidFill>
                <a:effectLst/>
                <a:uLnTx/>
                <a:uFillTx/>
                <a:latin typeface="Calibri" panose="020F0502020204030204"/>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negative           3. positive and negative</a:t>
            </a: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 name="Oval 1"/>
          <p:cNvSpPr/>
          <p:nvPr/>
        </p:nvSpPr>
        <p:spPr>
          <a:xfrm>
            <a:off x="6850216" y="1619737"/>
            <a:ext cx="579549" cy="619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D1 TRACK 39">
            <a:hlinkClick r:id="" action="ppaction://media"/>
            <a:extLst>
              <a:ext uri="{FF2B5EF4-FFF2-40B4-BE49-F238E27FC236}">
                <a16:creationId xmlns:a16="http://schemas.microsoft.com/office/drawing/2014/main" xmlns="" id="{1887B405-74CD-3388-D10B-4546B576C819}"/>
              </a:ext>
            </a:extLst>
          </p:cNvPr>
          <p:cNvPicPr>
            <a:picLocks noChangeAspect="1"/>
          </p:cNvPicPr>
          <p:nvPr>
            <a:audioFile r:link="rId1"/>
            <p:extLst>
              <p:ext uri="{DAA4B4D4-6D71-4841-9C94-3DE7FCFB9230}">
                <p14:media xmlns:p14="http://schemas.microsoft.com/office/powerpoint/2010/main" r:embed="rId2">
                  <p14:trim st="33255" end="49634.125"/>
                </p14:media>
              </p:ext>
            </p:extLst>
          </p:nvPr>
        </p:nvPicPr>
        <p:blipFill>
          <a:blip r:embed="rId4"/>
          <a:stretch>
            <a:fillRect/>
          </a:stretch>
        </p:blipFill>
        <p:spPr>
          <a:xfrm>
            <a:off x="757450" y="3345271"/>
            <a:ext cx="609600" cy="609600"/>
          </a:xfrm>
          <a:prstGeom prst="rect">
            <a:avLst/>
          </a:prstGeom>
        </p:spPr>
      </p:pic>
      <p:sp>
        <p:nvSpPr>
          <p:cNvPr id="4" name="TextBox 3">
            <a:extLst>
              <a:ext uri="{FF2B5EF4-FFF2-40B4-BE49-F238E27FC236}">
                <a16:creationId xmlns:a16="http://schemas.microsoft.com/office/drawing/2014/main" xmlns="" id="{7CF1B9D5-9C61-6EF7-EE53-9130905E0676}"/>
              </a:ext>
            </a:extLst>
          </p:cNvPr>
          <p:cNvSpPr txBox="1"/>
          <p:nvPr/>
        </p:nvSpPr>
        <p:spPr>
          <a:xfrm>
            <a:off x="2221056" y="2583322"/>
            <a:ext cx="6993966" cy="1323439"/>
          </a:xfrm>
          <a:prstGeom prst="rect">
            <a:avLst/>
          </a:prstGeom>
          <a:noFill/>
        </p:spPr>
        <p:txBody>
          <a:bodyPr wrap="none" rtlCol="0">
            <a:spAutoFit/>
          </a:bodyPr>
          <a:lstStyle/>
          <a:p>
            <a:r>
              <a:rPr lang="en-US" sz="4000" dirty="0">
                <a:solidFill>
                  <a:srgbClr val="FF0000"/>
                </a:solidFill>
                <a:latin typeface="Cambria" panose="02040503050406030204" pitchFamily="18" charset="0"/>
                <a:ea typeface="Cambria" panose="02040503050406030204" pitchFamily="18" charset="0"/>
              </a:rPr>
              <a:t>Donald: In the beginning …….</a:t>
            </a:r>
          </a:p>
          <a:p>
            <a:r>
              <a:rPr lang="en-US" sz="4000" dirty="0">
                <a:solidFill>
                  <a:srgbClr val="FF0000"/>
                </a:solidFill>
                <a:latin typeface="Cambria" panose="02040503050406030204" pitchFamily="18" charset="0"/>
                <a:ea typeface="Cambria" panose="02040503050406030204" pitchFamily="18" charset="0"/>
              </a:rPr>
              <a:t>		After a few weeks ……..</a:t>
            </a:r>
          </a:p>
        </p:txBody>
      </p:sp>
      <p:sp>
        <p:nvSpPr>
          <p:cNvPr id="5" name="TextBox 4">
            <a:extLst>
              <a:ext uri="{FF2B5EF4-FFF2-40B4-BE49-F238E27FC236}">
                <a16:creationId xmlns:a16="http://schemas.microsoft.com/office/drawing/2014/main" xmlns="" id="{08EF72D2-0EF5-7D5D-23A4-AC32BFC24197}"/>
              </a:ext>
            </a:extLst>
          </p:cNvPr>
          <p:cNvSpPr txBox="1"/>
          <p:nvPr/>
        </p:nvSpPr>
        <p:spPr>
          <a:xfrm>
            <a:off x="2221056" y="4251074"/>
            <a:ext cx="8054577" cy="707886"/>
          </a:xfrm>
          <a:prstGeom prst="rect">
            <a:avLst/>
          </a:prstGeom>
          <a:noFill/>
        </p:spPr>
        <p:txBody>
          <a:bodyPr wrap="none" rtlCol="0">
            <a:spAutoFit/>
          </a:bodyPr>
          <a:lstStyle/>
          <a:p>
            <a:r>
              <a:rPr lang="en-US" sz="4000" dirty="0">
                <a:solidFill>
                  <a:srgbClr val="FF0000"/>
                </a:solidFill>
                <a:latin typeface="Cambria" panose="02040503050406030204" pitchFamily="18" charset="0"/>
                <a:ea typeface="Cambria" panose="02040503050406030204" pitchFamily="18" charset="0"/>
              </a:rPr>
              <a:t>Dorothy: </a:t>
            </a:r>
            <a:r>
              <a:rPr lang="en-US" sz="4000" dirty="0">
                <a:solidFill>
                  <a:srgbClr val="FF0000"/>
                </a:solidFill>
              </a:rPr>
              <a:t>I was ………, and soon I …….. </a:t>
            </a:r>
            <a:endParaRPr lang="en-US" sz="4000" dirty="0">
              <a:solidFill>
                <a:srgbClr val="FF0000"/>
              </a:solidFill>
              <a:latin typeface="Cambria" panose="02040503050406030204" pitchFamily="18" charset="0"/>
              <a:ea typeface="Cambria" panose="02040503050406030204" pitchFamily="18" charset="0"/>
            </a:endParaRPr>
          </a:p>
        </p:txBody>
      </p:sp>
      <p:pic>
        <p:nvPicPr>
          <p:cNvPr id="6" name="CD1 TRACK 39">
            <a:hlinkClick r:id="" action="ppaction://media"/>
            <a:extLst>
              <a:ext uri="{FF2B5EF4-FFF2-40B4-BE49-F238E27FC236}">
                <a16:creationId xmlns:a16="http://schemas.microsoft.com/office/drawing/2014/main" xmlns="" id="{A6C4F021-F659-87A6-A8D1-51002109E4F4}"/>
              </a:ext>
            </a:extLst>
          </p:cNvPr>
          <p:cNvPicPr>
            <a:picLocks noChangeAspect="1"/>
          </p:cNvPicPr>
          <p:nvPr>
            <a:audioFile r:link="rId1"/>
            <p:extLst>
              <p:ext uri="{DAA4B4D4-6D71-4841-9C94-3DE7FCFB9230}">
                <p14:media xmlns:p14="http://schemas.microsoft.com/office/powerpoint/2010/main" r:embed="rId2">
                  <p14:trim st="79178" end="9357.125"/>
                </p14:media>
              </p:ext>
            </p:extLst>
          </p:nvPr>
        </p:nvPicPr>
        <p:blipFill>
          <a:blip r:embed="rId4"/>
          <a:stretch>
            <a:fillRect/>
          </a:stretch>
        </p:blipFill>
        <p:spPr>
          <a:xfrm>
            <a:off x="757450" y="5390179"/>
            <a:ext cx="609600" cy="609600"/>
          </a:xfrm>
          <a:prstGeom prst="rect">
            <a:avLst/>
          </a:prstGeom>
        </p:spPr>
      </p:pic>
    </p:spTree>
    <p:extLst>
      <p:ext uri="{BB962C8B-B14F-4D97-AF65-F5344CB8AC3E}">
        <p14:creationId xmlns:p14="http://schemas.microsoft.com/office/powerpoint/2010/main" val="56747608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612" fill="hold"/>
                                        <p:tgtEl>
                                          <p:spTgt spid="3"/>
                                        </p:tgtEl>
                                      </p:cBhvr>
                                    </p:cmd>
                                  </p:childTnLst>
                                </p:cTn>
                              </p:par>
                            </p:childTnLst>
                          </p:cTn>
                        </p:par>
                      </p:childTnLst>
                    </p:cTn>
                  </p:par>
                </p:childTnLst>
              </p:cTn>
              <p:nextCondLst>
                <p:cond evt="onClick" delay="0">
                  <p:tgtEl>
                    <p:spTgt spid="3"/>
                  </p:tgtEl>
                </p:cond>
              </p:nextCondLst>
            </p:seq>
            <p:audio>
              <p:cMediaNode vol="10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966" fill="hold"/>
                                        <p:tgtEl>
                                          <p:spTgt spid="6"/>
                                        </p:tgtEl>
                                      </p:cBhvr>
                                    </p:cmd>
                                  </p:childTnLst>
                                </p:cTn>
                              </p:par>
                            </p:childTnLst>
                          </p:cTn>
                        </p:par>
                      </p:childTnLst>
                    </p:cTn>
                  </p:par>
                </p:childTnLst>
              </p:cTn>
              <p:nextCondLst>
                <p:cond evt="onClick" delay="0">
                  <p:tgtEl>
                    <p:spTgt spid="6"/>
                  </p:tgtEl>
                </p:cond>
              </p:nextCondLst>
            </p:seq>
            <p:audio>
              <p:cMediaNode vol="100000">
                <p:cTn id="19"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10731" y="1340123"/>
            <a:ext cx="11599377" cy="5162054"/>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a:ea typeface="Times New Roman" panose="02020603050405020304" pitchFamily="18" charset="0"/>
                <a:cs typeface="Times New Roman" panose="02020603050405020304" pitchFamily="18" charset="0"/>
              </a:rPr>
              <a:t>1. During the pandemic, Donald …</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alibri" panose="020F0502020204030204"/>
                <a:ea typeface="Times New Roman" panose="02020603050405020304" pitchFamily="18" charset="0"/>
                <a:cs typeface="Times New Roman" panose="02020603050405020304" pitchFamily="18" charset="0"/>
              </a:rPr>
              <a:t>a) joined a new school. b) moved house. c) studied online.</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alibri" panose="020F0502020204030204"/>
                <a:ea typeface="Times New Roman" panose="02020603050405020304" pitchFamily="18" charset="0"/>
                <a:cs typeface="Times New Roman" panose="02020603050405020304" pitchFamily="18" charset="0"/>
              </a:rPr>
              <a:t>2. </a:t>
            </a:r>
            <a:r>
              <a:rPr kumimoji="0" lang="en-US"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Donald had problems with … </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alibri" panose="020F0502020204030204"/>
                <a:ea typeface="Times New Roman" panose="02020603050405020304" pitchFamily="18" charset="0"/>
                <a:cs typeface="Times New Roman" panose="02020603050405020304" pitchFamily="18" charset="0"/>
              </a:rPr>
              <a:t>a) focusing on lessons. b) his laptop speaker. c) his teacher.</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a:ea typeface="Times New Roman" panose="02020603050405020304" pitchFamily="18" charset="0"/>
                <a:cs typeface="Times New Roman" panose="02020603050405020304" pitchFamily="18" charset="0"/>
              </a:rPr>
              <a:t>3. During the pandemic, Dorothy spoke to her friends …</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alibri" panose="020F0502020204030204"/>
                <a:ea typeface="Times New Roman" panose="02020603050405020304" pitchFamily="18" charset="0"/>
                <a:cs typeface="Times New Roman" panose="02020603050405020304" pitchFamily="18" charset="0"/>
              </a:rPr>
              <a:t>a) face-to-face. b) at the bus stop. c) on social media.</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4. In the future, Dorothy wants to …</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alibri" panose="020F0502020204030204"/>
                <a:ea typeface="Times New Roman" panose="02020603050405020304" pitchFamily="18" charset="0"/>
                <a:cs typeface="Times New Roman" panose="02020603050405020304" pitchFamily="18" charset="0"/>
              </a:rPr>
              <a:t>a) become a teacher. b) help teenagers. c) quit her part-time job</a:t>
            </a:r>
            <a:endParaRPr kumimoji="0" lang="en-US" sz="3200" b="0" i="0" u="none" strike="noStrike" kern="1200" cap="none" spc="0" normalizeH="0" baseline="0" noProof="0" dirty="0">
              <a:ln>
                <a:noFill/>
              </a:ln>
              <a:solidFill>
                <a:srgbClr val="FFC000">
                  <a:lumMod val="50000"/>
                </a:srgbClr>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 name="Rectangle 1"/>
          <p:cNvSpPr/>
          <p:nvPr/>
        </p:nvSpPr>
        <p:spPr>
          <a:xfrm>
            <a:off x="558793" y="665293"/>
            <a:ext cx="7560596" cy="584775"/>
          </a:xfrm>
          <a:prstGeom prst="rect">
            <a:avLst/>
          </a:prstGeom>
        </p:spPr>
        <p:txBody>
          <a:bodyPr wrap="non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srgbClr val="242021"/>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en-US" sz="3200" b="1" noProof="0" dirty="0">
                <a:solidFill>
                  <a:srgbClr val="242021"/>
                </a:solidFill>
                <a:latin typeface="Cambria" panose="02040503050406030204" pitchFamily="18" charset="0"/>
                <a:ea typeface="Cambria" panose="02040503050406030204" pitchFamily="18" charset="0"/>
                <a:cs typeface="Times New Roman" panose="02020603050405020304" pitchFamily="18" charset="0"/>
              </a:rPr>
              <a:t>Listen and </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circle the correct answers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41" name="Oval 40"/>
          <p:cNvSpPr/>
          <p:nvPr/>
        </p:nvSpPr>
        <p:spPr>
          <a:xfrm>
            <a:off x="7499733" y="2105008"/>
            <a:ext cx="532555" cy="4760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810731" y="3419595"/>
            <a:ext cx="496693" cy="4760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6364812" y="4701688"/>
            <a:ext cx="491214" cy="4760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4339091" y="5906680"/>
            <a:ext cx="527932" cy="4760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D1 TRACK 39">
            <a:hlinkClick r:id="" action="ppaction://media"/>
          </p:cNvPr>
          <p:cNvPicPr>
            <a:picLocks noChangeAspect="1"/>
          </p:cNvPicPr>
          <p:nvPr>
            <a:audioFile r:link="rId1"/>
            <p:extLst>
              <p:ext uri="{DAA4B4D4-6D71-4841-9C94-3DE7FCFB9230}">
                <p14:media xmlns:p14="http://schemas.microsoft.com/office/powerpoint/2010/main" r:embed="rId2">
                  <p14:trim st="7868"/>
                </p14:media>
              </p:ext>
            </p:extLst>
          </p:nvPr>
        </p:nvPicPr>
        <p:blipFill>
          <a:blip r:embed="rId4"/>
          <a:stretch>
            <a:fillRect/>
          </a:stretch>
        </p:blipFill>
        <p:spPr>
          <a:xfrm>
            <a:off x="8884882" y="413352"/>
            <a:ext cx="609600" cy="609600"/>
          </a:xfrm>
          <a:prstGeom prst="rect">
            <a:avLst/>
          </a:prstGeom>
        </p:spPr>
      </p:pic>
    </p:spTree>
    <p:extLst>
      <p:ext uri="{BB962C8B-B14F-4D97-AF65-F5344CB8AC3E}">
        <p14:creationId xmlns:p14="http://schemas.microsoft.com/office/powerpoint/2010/main" val="2839957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ircle(in)">
                                      <p:cBhvr>
                                        <p:cTn id="12" dur="20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circle(in)">
                                      <p:cBhvr>
                                        <p:cTn id="17" dur="2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ircle(in)">
                                      <p:cBhvr>
                                        <p:cTn id="22"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98633" fill="hold"/>
                                        <p:tgtEl>
                                          <p:spTgt spid="3"/>
                                        </p:tgtEl>
                                      </p:cBhvr>
                                    </p:cmd>
                                  </p:childTnLst>
                                </p:cTn>
                              </p:par>
                            </p:childTnLst>
                          </p:cTn>
                        </p:par>
                      </p:childTnLst>
                    </p:cTn>
                  </p:par>
                </p:childTnLst>
              </p:cTn>
              <p:nextCondLst>
                <p:cond evt="onClick" delay="0">
                  <p:tgtEl>
                    <p:spTgt spid="3"/>
                  </p:tgtEl>
                </p:cond>
              </p:nextCondLst>
            </p:seq>
            <p:audio>
              <p:cMediaNode vol="100000">
                <p:cTn id="28" fill="hold" display="0">
                  <p:stCondLst>
                    <p:cond delay="indefinite"/>
                  </p:stCondLst>
                  <p:endCondLst>
                    <p:cond evt="onStopAudio" delay="0">
                      <p:tgtEl>
                        <p:sldTgt/>
                      </p:tgtEl>
                    </p:cond>
                  </p:endCondLst>
                </p:cTn>
                <p:tgtEl>
                  <p:spTgt spid="3"/>
                </p:tgtEl>
              </p:cMediaNode>
            </p:audio>
          </p:childTnLst>
        </p:cTn>
      </p:par>
    </p:tnLst>
    <p:bldLst>
      <p:bldP spid="41" grpId="0" animBg="1"/>
      <p:bldP spid="43" grpId="0" animBg="1"/>
      <p:bldP spid="45"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05838" y="2961902"/>
            <a:ext cx="987302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 What would you do if you were in the same situation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Donald and Dorothy? </a:t>
            </a:r>
          </a:p>
        </p:txBody>
      </p:sp>
      <p:pic>
        <p:nvPicPr>
          <p:cNvPr id="14" name="Picture 2" descr="Free Speech bubble 1195466 PNG with Transparent Backgrou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43898" y="539760"/>
            <a:ext cx="2166065" cy="138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39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630" y="659080"/>
            <a:ext cx="7751928" cy="5134394"/>
          </a:xfrm>
          <a:prstGeom prst="rect">
            <a:avLst/>
          </a:prstGeom>
        </p:spPr>
      </p:pic>
      <p:sp>
        <p:nvSpPr>
          <p:cNvPr id="3" name="TextBox 2"/>
          <p:cNvSpPr txBox="1"/>
          <p:nvPr/>
        </p:nvSpPr>
        <p:spPr>
          <a:xfrm>
            <a:off x="4472009" y="3509056"/>
            <a:ext cx="329370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Reading</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569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158627C-B57D-7908-01FA-734550498281}"/>
              </a:ext>
            </a:extLst>
          </p:cNvPr>
          <p:cNvSpPr txBox="1"/>
          <p:nvPr/>
        </p:nvSpPr>
        <p:spPr>
          <a:xfrm>
            <a:off x="725714" y="1814286"/>
            <a:ext cx="3759200" cy="1200329"/>
          </a:xfrm>
          <a:prstGeom prst="rect">
            <a:avLst/>
          </a:prstGeom>
          <a:noFill/>
        </p:spPr>
        <p:txBody>
          <a:bodyPr wrap="square" rtlCol="0">
            <a:spAutoFit/>
          </a:bodyPr>
          <a:lstStyle/>
          <a:p>
            <a:pPr algn="ctr"/>
            <a:r>
              <a:rPr lang="en-US" sz="3600" i="1" dirty="0">
                <a:latin typeface="Cambria" panose="02040503050406030204" pitchFamily="18" charset="0"/>
                <a:ea typeface="Cambria" panose="02040503050406030204" pitchFamily="18" charset="0"/>
              </a:rPr>
              <a:t>What’s the matter with him?</a:t>
            </a:r>
          </a:p>
        </p:txBody>
      </p:sp>
      <p:pic>
        <p:nvPicPr>
          <p:cNvPr id="1028" name="Picture 4" descr="Beyond the Screen: Navigating Social Media Addiction and Its Impact on  Daily Life | by Matin Haqshanas | Horizon Hub | Medium">
            <a:extLst>
              <a:ext uri="{FF2B5EF4-FFF2-40B4-BE49-F238E27FC236}">
                <a16:creationId xmlns:a16="http://schemas.microsoft.com/office/drawing/2014/main" xmlns="" id="{9803AD63-313B-3369-A762-563FBD0B9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266" y="771695"/>
            <a:ext cx="6441848" cy="5314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28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a:extLst>
              <a:ext uri="{FF2B5EF4-FFF2-40B4-BE49-F238E27FC236}">
                <a16:creationId xmlns:a16="http://schemas.microsoft.com/office/drawing/2014/main" xmlns="" id="{2F243BE2-1827-BADF-BD27-A00202CE11D2}"/>
              </a:ext>
            </a:extLst>
          </p:cNvPr>
          <p:cNvSpPr txBox="1"/>
          <p:nvPr/>
        </p:nvSpPr>
        <p:spPr>
          <a:xfrm>
            <a:off x="369826" y="547853"/>
            <a:ext cx="2414984" cy="522049"/>
          </a:xfrm>
          <a:prstGeom prst="roundRect">
            <a:avLst/>
          </a:prstGeom>
          <a:gradFill rotWithShape="1">
            <a:gsLst>
              <a:gs pos="0">
                <a:srgbClr val="A4DAA1">
                  <a:tint val="100000"/>
                  <a:shade val="100000"/>
                  <a:satMod val="130000"/>
                </a:srgbClr>
              </a:gs>
              <a:gs pos="100000">
                <a:srgbClr val="A4DAA1">
                  <a:tint val="50000"/>
                  <a:shade val="100000"/>
                  <a:satMod val="350000"/>
                </a:srgbClr>
              </a:gs>
            </a:gsLst>
            <a:lin ang="16200000" scaled="0"/>
          </a:gradFill>
          <a:ln w="9525" cap="flat" cmpd="sng" algn="ctr">
            <a:solidFill>
              <a:srgbClr val="A4DAA1">
                <a:shade val="95000"/>
                <a:satMod val="105000"/>
              </a:srgbClr>
            </a:solidFill>
            <a:prstDash val="solid"/>
          </a:ln>
          <a:effectLst>
            <a:outerShdw blurRad="40000" dist="23000" dir="5400000" rotWithShape="0">
              <a:srgbClr val="000000">
                <a:alpha val="35000"/>
              </a:srgbClr>
            </a:outerShdw>
          </a:effectLst>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500" b="0" i="0" u="none" strike="noStrike" kern="0" cap="none" spc="0" normalizeH="0" baseline="0" noProof="0" dirty="0">
                <a:ln>
                  <a:noFill/>
                </a:ln>
                <a:solidFill>
                  <a:srgbClr val="080808"/>
                </a:solidFill>
                <a:effectLst/>
                <a:uLnTx/>
                <a:uFillTx/>
                <a:latin typeface="Times New Roman" panose="02020603050405020304" charset="0"/>
                <a:ea typeface="+mn-ea"/>
                <a:cs typeface="Times New Roman" panose="02020603050405020304" charset="0"/>
              </a:rPr>
              <a:t>VOCABULARY</a:t>
            </a:r>
          </a:p>
        </p:txBody>
      </p:sp>
      <p:sp>
        <p:nvSpPr>
          <p:cNvPr id="7" name="Text Box 1">
            <a:extLst>
              <a:ext uri="{FF2B5EF4-FFF2-40B4-BE49-F238E27FC236}">
                <a16:creationId xmlns:a16="http://schemas.microsoft.com/office/drawing/2014/main" xmlns="" id="{E5CC6D4C-1376-B0CA-0D45-3C421AF4DBD7}"/>
              </a:ext>
            </a:extLst>
          </p:cNvPr>
          <p:cNvSpPr txBox="1"/>
          <p:nvPr/>
        </p:nvSpPr>
        <p:spPr>
          <a:xfrm>
            <a:off x="369826" y="1143771"/>
            <a:ext cx="6542176" cy="769441"/>
          </a:xfrm>
          <a:prstGeom prst="rect">
            <a:avLst/>
          </a:prstGeom>
          <a:noFill/>
        </p:spPr>
        <p:txBody>
          <a:bodyPr wrap="none" rtlCol="0">
            <a:spAutoFit/>
          </a:bodyPr>
          <a:lstStyle/>
          <a:p>
            <a:r>
              <a:rPr lang="en-US" sz="4400" dirty="0">
                <a:solidFill>
                  <a:srgbClr val="080808"/>
                </a:solidFill>
                <a:latin typeface="Times New Roman" panose="02020603050405020304" pitchFamily="18" charset="0"/>
                <a:cs typeface="Times New Roman" panose="02020603050405020304" pitchFamily="18" charset="0"/>
                <a:sym typeface="+mn-ea"/>
              </a:rPr>
              <a:t>addiction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əˈdɪkʃn</a:t>
            </a:r>
            <a:r>
              <a:rPr lang="en-US" sz="4400" dirty="0">
                <a:latin typeface="Times New Roman" panose="02020603050405020304" pitchFamily="18" charset="0"/>
                <a:cs typeface="Times New Roman" panose="02020603050405020304" pitchFamily="18" charset="0"/>
              </a:rPr>
              <a:t>/</a:t>
            </a:r>
            <a:r>
              <a:rPr lang="en-US" sz="4400" dirty="0">
                <a:solidFill>
                  <a:srgbClr val="080808"/>
                </a:solidFill>
                <a:latin typeface="Times New Roman" panose="02020603050405020304" pitchFamily="18" charset="0"/>
                <a:cs typeface="Times New Roman" panose="02020603050405020304" pitchFamily="18" charset="0"/>
                <a:sym typeface="+mn-ea"/>
              </a:rPr>
              <a:t>       (n)</a:t>
            </a:r>
          </a:p>
        </p:txBody>
      </p:sp>
      <p:sp>
        <p:nvSpPr>
          <p:cNvPr id="8" name="Text Box 1">
            <a:extLst>
              <a:ext uri="{FF2B5EF4-FFF2-40B4-BE49-F238E27FC236}">
                <a16:creationId xmlns:a16="http://schemas.microsoft.com/office/drawing/2014/main" xmlns="" id="{763BA0B5-F847-B798-E1DB-E3FCEE911600}"/>
              </a:ext>
            </a:extLst>
          </p:cNvPr>
          <p:cNvSpPr txBox="1"/>
          <p:nvPr/>
        </p:nvSpPr>
        <p:spPr>
          <a:xfrm>
            <a:off x="824154" y="1910610"/>
            <a:ext cx="6022803" cy="769441"/>
          </a:xfrm>
          <a:prstGeom prst="rect">
            <a:avLst/>
          </a:prstGeom>
          <a:noFill/>
        </p:spPr>
        <p:txBody>
          <a:bodyPr wrap="none" rtlCol="0">
            <a:spAutoFit/>
          </a:bodyPr>
          <a:lstStyle/>
          <a:p>
            <a:r>
              <a:rPr lang="en-US" sz="4400" dirty="0">
                <a:solidFill>
                  <a:srgbClr val="080808"/>
                </a:solidFill>
                <a:latin typeface="Times New Roman" panose="02020603050405020304" pitchFamily="18" charset="0"/>
                <a:cs typeface="Times New Roman" panose="02020603050405020304" pitchFamily="18" charset="0"/>
                <a:sym typeface="+mn-ea"/>
              </a:rPr>
              <a:t>cause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kɔːz</a:t>
            </a:r>
            <a:r>
              <a:rPr lang="en-US" sz="4400" dirty="0">
                <a:latin typeface="Times New Roman" panose="02020603050405020304" pitchFamily="18" charset="0"/>
                <a:cs typeface="Times New Roman" panose="02020603050405020304" pitchFamily="18" charset="0"/>
              </a:rPr>
              <a:t>/ 	    </a:t>
            </a:r>
            <a:r>
              <a:rPr lang="en-US" sz="4400" dirty="0">
                <a:solidFill>
                  <a:srgbClr val="080808"/>
                </a:solidFill>
                <a:latin typeface="Times New Roman" panose="02020603050405020304" pitchFamily="18" charset="0"/>
                <a:cs typeface="Times New Roman" panose="02020603050405020304" pitchFamily="18" charset="0"/>
                <a:sym typeface="+mn-ea"/>
              </a:rPr>
              <a:t>(n)</a:t>
            </a:r>
          </a:p>
        </p:txBody>
      </p:sp>
      <p:sp>
        <p:nvSpPr>
          <p:cNvPr id="9" name="Text Box 1">
            <a:extLst>
              <a:ext uri="{FF2B5EF4-FFF2-40B4-BE49-F238E27FC236}">
                <a16:creationId xmlns:a16="http://schemas.microsoft.com/office/drawing/2014/main" xmlns="" id="{81640CEA-9437-A7F5-272E-C7D67D900AFB}"/>
              </a:ext>
            </a:extLst>
          </p:cNvPr>
          <p:cNvSpPr txBox="1"/>
          <p:nvPr/>
        </p:nvSpPr>
        <p:spPr>
          <a:xfrm>
            <a:off x="607071" y="2751116"/>
            <a:ext cx="6304931" cy="769441"/>
          </a:xfrm>
          <a:prstGeom prst="rect">
            <a:avLst/>
          </a:prstGeom>
          <a:noFill/>
        </p:spPr>
        <p:txBody>
          <a:bodyPr wrap="none" rtlCol="0">
            <a:spAutoFit/>
          </a:bodyPr>
          <a:lstStyle/>
          <a:p>
            <a:r>
              <a:rPr lang="en-US" sz="4400" dirty="0">
                <a:solidFill>
                  <a:srgbClr val="080808"/>
                </a:solidFill>
                <a:latin typeface="Times New Roman" panose="02020603050405020304" pitchFamily="18" charset="0"/>
                <a:cs typeface="Times New Roman" panose="02020603050405020304" pitchFamily="18" charset="0"/>
                <a:sym typeface="+mn-ea"/>
              </a:rPr>
              <a:t>effect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ɪˈfekt</a:t>
            </a:r>
            <a:r>
              <a:rPr lang="en-US" sz="4400" dirty="0">
                <a:latin typeface="Times New Roman" panose="02020603050405020304" pitchFamily="18" charset="0"/>
                <a:cs typeface="Times New Roman" panose="02020603050405020304" pitchFamily="18" charset="0"/>
              </a:rPr>
              <a:t>/ 	     </a:t>
            </a:r>
            <a:r>
              <a:rPr lang="en-US" sz="4400" dirty="0">
                <a:solidFill>
                  <a:srgbClr val="080808"/>
                </a:solidFill>
                <a:latin typeface="Times New Roman" panose="02020603050405020304" pitchFamily="18" charset="0"/>
                <a:cs typeface="Times New Roman" panose="02020603050405020304" pitchFamily="18" charset="0"/>
                <a:sym typeface="+mn-ea"/>
              </a:rPr>
              <a:t>(n)</a:t>
            </a:r>
          </a:p>
        </p:txBody>
      </p:sp>
      <p:sp>
        <p:nvSpPr>
          <p:cNvPr id="10" name="Text Box 1">
            <a:extLst>
              <a:ext uri="{FF2B5EF4-FFF2-40B4-BE49-F238E27FC236}">
                <a16:creationId xmlns:a16="http://schemas.microsoft.com/office/drawing/2014/main" xmlns="" id="{0467D161-E061-A998-B97D-BE92A16B7117}"/>
              </a:ext>
            </a:extLst>
          </p:cNvPr>
          <p:cNvSpPr txBox="1"/>
          <p:nvPr/>
        </p:nvSpPr>
        <p:spPr>
          <a:xfrm>
            <a:off x="369826" y="3615436"/>
            <a:ext cx="6623929" cy="769441"/>
          </a:xfrm>
          <a:prstGeom prst="rect">
            <a:avLst/>
          </a:prstGeom>
          <a:noFill/>
        </p:spPr>
        <p:txBody>
          <a:bodyPr wrap="none" rtlCol="0">
            <a:spAutoFit/>
          </a:bodyPr>
          <a:lstStyle/>
          <a:p>
            <a:r>
              <a:rPr lang="en-US" sz="4400" dirty="0">
                <a:solidFill>
                  <a:srgbClr val="080808"/>
                </a:solidFill>
                <a:latin typeface="Times New Roman" panose="02020603050405020304" pitchFamily="18" charset="0"/>
                <a:cs typeface="Times New Roman" panose="02020603050405020304" pitchFamily="18" charset="0"/>
                <a:sym typeface="+mn-ea"/>
              </a:rPr>
              <a:t>self-esteem </a:t>
            </a:r>
            <a:r>
              <a:rPr lang="en-US" sz="4400" dirty="0">
                <a:latin typeface="Times New Roman" panose="02020603050405020304" pitchFamily="18" charset="0"/>
                <a:cs typeface="Times New Roman" panose="02020603050405020304" pitchFamily="18" charset="0"/>
              </a:rPr>
              <a:t>/self </a:t>
            </a:r>
            <a:r>
              <a:rPr lang="en-US" sz="4400" dirty="0" err="1">
                <a:latin typeface="Times New Roman" panose="02020603050405020304" pitchFamily="18" charset="0"/>
                <a:cs typeface="Times New Roman" panose="02020603050405020304" pitchFamily="18" charset="0"/>
              </a:rPr>
              <a:t>ɪˈstiːm</a:t>
            </a:r>
            <a:r>
              <a:rPr lang="en-US" sz="4400" dirty="0">
                <a:latin typeface="Times New Roman" panose="02020603050405020304" pitchFamily="18" charset="0"/>
                <a:cs typeface="Times New Roman" panose="02020603050405020304" pitchFamily="18" charset="0"/>
              </a:rPr>
              <a:t>/ </a:t>
            </a:r>
            <a:r>
              <a:rPr lang="en-US" sz="4400" dirty="0">
                <a:solidFill>
                  <a:srgbClr val="080808"/>
                </a:solidFill>
                <a:latin typeface="Times New Roman" panose="02020603050405020304" pitchFamily="18" charset="0"/>
                <a:cs typeface="Times New Roman" panose="02020603050405020304" pitchFamily="18" charset="0"/>
                <a:sym typeface="+mn-ea"/>
              </a:rPr>
              <a:t>(n)</a:t>
            </a:r>
          </a:p>
        </p:txBody>
      </p:sp>
      <p:sp>
        <p:nvSpPr>
          <p:cNvPr id="11" name="Text Box 1">
            <a:extLst>
              <a:ext uri="{FF2B5EF4-FFF2-40B4-BE49-F238E27FC236}">
                <a16:creationId xmlns:a16="http://schemas.microsoft.com/office/drawing/2014/main" xmlns="" id="{57D7353C-F6D3-D04F-CD75-B72AB71F8547}"/>
              </a:ext>
            </a:extLst>
          </p:cNvPr>
          <p:cNvSpPr txBox="1"/>
          <p:nvPr/>
        </p:nvSpPr>
        <p:spPr>
          <a:xfrm>
            <a:off x="158137" y="4574635"/>
            <a:ext cx="6664004" cy="769441"/>
          </a:xfrm>
          <a:prstGeom prst="rect">
            <a:avLst/>
          </a:prstGeom>
          <a:noFill/>
        </p:spPr>
        <p:txBody>
          <a:bodyPr wrap="none" rtlCol="0">
            <a:spAutoFit/>
          </a:bodyPr>
          <a:lstStyle/>
          <a:p>
            <a:r>
              <a:rPr lang="en-US" sz="4400" dirty="0">
                <a:solidFill>
                  <a:srgbClr val="080808"/>
                </a:solidFill>
                <a:latin typeface="Times New Roman" panose="02020603050405020304" pitchFamily="18" charset="0"/>
                <a:cs typeface="Times New Roman" panose="02020603050405020304" pitchFamily="18" charset="0"/>
                <a:sym typeface="+mn-ea"/>
              </a:rPr>
              <a:t>  distract	 </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dɪˈstrækt</a:t>
            </a:r>
            <a:r>
              <a:rPr lang="en-US" sz="4400" dirty="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  </a:t>
            </a:r>
            <a:r>
              <a:rPr lang="en-US" sz="4400">
                <a:solidFill>
                  <a:srgbClr val="080808"/>
                </a:solidFill>
                <a:latin typeface="Times New Roman" panose="02020603050405020304" pitchFamily="18" charset="0"/>
                <a:cs typeface="Times New Roman" panose="02020603050405020304" pitchFamily="18" charset="0"/>
                <a:sym typeface="+mn-ea"/>
              </a:rPr>
              <a:t>(v)</a:t>
            </a:r>
            <a:endParaRPr lang="en-US" sz="4400" dirty="0">
              <a:solidFill>
                <a:srgbClr val="080808"/>
              </a:solidFill>
              <a:latin typeface="Times New Roman" panose="02020603050405020304" pitchFamily="18" charset="0"/>
              <a:cs typeface="Times New Roman" panose="02020603050405020304" pitchFamily="18" charset="0"/>
              <a:sym typeface="+mn-ea"/>
            </a:endParaRPr>
          </a:p>
        </p:txBody>
      </p:sp>
      <p:pic>
        <p:nvPicPr>
          <p:cNvPr id="1026" name="Picture 2" descr="CAUSE vs EFFECT 🤔 | What's the difference? | Learn with examples">
            <a:extLst>
              <a:ext uri="{FF2B5EF4-FFF2-40B4-BE49-F238E27FC236}">
                <a16:creationId xmlns:a16="http://schemas.microsoft.com/office/drawing/2014/main" xmlns="" id="{E0D7287F-A6BE-0739-97C3-A4FC90BB4F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074"/>
          <a:stretch/>
        </p:blipFill>
        <p:spPr bwMode="auto">
          <a:xfrm>
            <a:off x="6993755" y="949675"/>
            <a:ext cx="3528669" cy="47480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USE vs EFFECT 🤔 | What's the difference? | Learn with examples">
            <a:extLst>
              <a:ext uri="{FF2B5EF4-FFF2-40B4-BE49-F238E27FC236}">
                <a16:creationId xmlns:a16="http://schemas.microsoft.com/office/drawing/2014/main" xmlns="" id="{2EBE8514-3558-6379-DA32-83CC59F788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676"/>
          <a:stretch/>
        </p:blipFill>
        <p:spPr bwMode="auto">
          <a:xfrm>
            <a:off x="7140553" y="949675"/>
            <a:ext cx="4444376" cy="48709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60547CF0-4B41-4C5A-FC86-A394AEA7A933}"/>
              </a:ext>
            </a:extLst>
          </p:cNvPr>
          <p:cNvSpPr txBox="1"/>
          <p:nvPr/>
        </p:nvSpPr>
        <p:spPr>
          <a:xfrm>
            <a:off x="824154" y="5400493"/>
            <a:ext cx="11213171" cy="553998"/>
          </a:xfrm>
          <a:prstGeom prst="rect">
            <a:avLst/>
          </a:prstGeom>
          <a:noFill/>
        </p:spPr>
        <p:txBody>
          <a:bodyPr wrap="square">
            <a:spAutoFit/>
          </a:bodyPr>
          <a:lstStyle/>
          <a:p>
            <a:r>
              <a:rPr lang="en-US" sz="3000" b="0" i="1" dirty="0">
                <a:solidFill>
                  <a:srgbClr val="1D2A57"/>
                </a:solidFill>
                <a:effectLst/>
                <a:latin typeface="Times New Roman" panose="02020603050405020304" pitchFamily="18" charset="0"/>
                <a:cs typeface="Times New Roman" panose="02020603050405020304" pitchFamily="18" charset="0"/>
              </a:rPr>
              <a:t>Example: If the TV is distracting you from </a:t>
            </a:r>
            <a:r>
              <a:rPr lang="en-US" sz="3000" b="0" i="1" u="none" strike="noStrike" dirty="0">
                <a:solidFill>
                  <a:srgbClr val="1D2A57"/>
                </a:solidFill>
                <a:effectLst/>
                <a:latin typeface="Times New Roman" panose="02020603050405020304" pitchFamily="18" charset="0"/>
                <a:cs typeface="Times New Roman" panose="02020603050405020304" pitchFamily="18" charset="0"/>
              </a:rPr>
              <a:t>your</a:t>
            </a:r>
            <a:r>
              <a:rPr lang="en-US" sz="3000" b="0" i="1" dirty="0">
                <a:solidFill>
                  <a:srgbClr val="1D2A57"/>
                </a:solidFill>
                <a:effectLst/>
                <a:latin typeface="Times New Roman" panose="02020603050405020304" pitchFamily="18" charset="0"/>
                <a:cs typeface="Times New Roman" panose="02020603050405020304" pitchFamily="18" charset="0"/>
              </a:rPr>
              <a:t> </a:t>
            </a:r>
            <a:r>
              <a:rPr lang="en-US" sz="3000" b="0" i="1" u="none" strike="noStrike" dirty="0">
                <a:solidFill>
                  <a:srgbClr val="1D2A57"/>
                </a:solidFill>
                <a:effectLst/>
                <a:latin typeface="Times New Roman" panose="02020603050405020304" pitchFamily="18" charset="0"/>
                <a:cs typeface="Times New Roman" panose="02020603050405020304" pitchFamily="18" charset="0"/>
              </a:rPr>
              <a:t>homework</a:t>
            </a:r>
            <a:r>
              <a:rPr lang="en-US" sz="3000" b="0" i="1" dirty="0">
                <a:solidFill>
                  <a:srgbClr val="1D2A57"/>
                </a:solidFill>
                <a:effectLst/>
                <a:latin typeface="Times New Roman" panose="02020603050405020304" pitchFamily="18" charset="0"/>
                <a:cs typeface="Times New Roman" panose="02020603050405020304" pitchFamily="18" charset="0"/>
              </a:rPr>
              <a:t>, </a:t>
            </a:r>
            <a:r>
              <a:rPr lang="en-US" sz="3000" b="0" i="1" u="none" strike="noStrike" dirty="0">
                <a:solidFill>
                  <a:srgbClr val="1D2A57"/>
                </a:solidFill>
                <a:effectLst/>
                <a:latin typeface="Times New Roman" panose="02020603050405020304" pitchFamily="18" charset="0"/>
                <a:cs typeface="Times New Roman" panose="02020603050405020304" pitchFamily="18" charset="0"/>
              </a:rPr>
              <a:t>turn</a:t>
            </a:r>
            <a:r>
              <a:rPr lang="en-US" sz="3000" b="0" i="1" dirty="0">
                <a:solidFill>
                  <a:srgbClr val="1D2A57"/>
                </a:solidFill>
                <a:effectLst/>
                <a:latin typeface="Times New Roman" panose="02020603050405020304" pitchFamily="18" charset="0"/>
                <a:cs typeface="Times New Roman" panose="02020603050405020304" pitchFamily="18" charset="0"/>
              </a:rPr>
              <a:t> it off.</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908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hidden"/>
                                      </p:to>
                                    </p:set>
                                  </p:childTnLst>
                                </p:cTn>
                              </p:par>
                            </p:childTnLst>
                          </p:cTn>
                        </p:par>
                        <p:par>
                          <p:cTn id="21" fill="hold">
                            <p:stCondLst>
                              <p:cond delay="0"/>
                            </p:stCondLst>
                            <p:childTnLst>
                              <p:par>
                                <p:cTn id="22" presetID="4" presetClass="entr" presetSubtype="16" fill="hold" grpId="0" nodeType="afterEffect">
                                  <p:stCondLst>
                                    <p:cond delay="0"/>
                                  </p:stCondLst>
                                  <p:childTnLst>
                                    <p:set>
                                      <p:cBhvr>
                                        <p:cTn id="23" dur="500" fill="hold">
                                          <p:stCondLst>
                                            <p:cond delay="0"/>
                                          </p:stCondLst>
                                        </p:cTn>
                                        <p:tgtEl>
                                          <p:spTgt spid="9"/>
                                        </p:tgtEl>
                                        <p:attrNameLst>
                                          <p:attrName>style.visibility</p:attrName>
                                        </p:attrNameLst>
                                      </p:cBhvr>
                                      <p:to>
                                        <p:strVal val="visible"/>
                                      </p:to>
                                    </p:set>
                                    <p:animEffect transition="in" filter="box(in)">
                                      <p:cBhvr>
                                        <p:cTn id="24" dur="500"/>
                                        <p:tgtEl>
                                          <p:spTgt spid="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500" fill="hold">
                                          <p:stCondLst>
                                            <p:cond delay="0"/>
                                          </p:stCondLst>
                                        </p:cTn>
                                        <p:tgtEl>
                                          <p:spTgt spid="10"/>
                                        </p:tgtEl>
                                        <p:attrNameLst>
                                          <p:attrName>style.visibility</p:attrName>
                                        </p:attrNameLst>
                                      </p:cBhvr>
                                      <p:to>
                                        <p:strVal val="visible"/>
                                      </p:to>
                                    </p:set>
                                    <p:animEffect transition="in" filter="box(i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500" fill="hold">
                                          <p:stCondLst>
                                            <p:cond delay="0"/>
                                          </p:stCondLst>
                                        </p:cTn>
                                        <p:tgtEl>
                                          <p:spTgt spid="11"/>
                                        </p:tgtEl>
                                        <p:attrNameLst>
                                          <p:attrName>style.visibility</p:attrName>
                                        </p:attrNameLst>
                                      </p:cBhvr>
                                      <p:to>
                                        <p:strVal val="visible"/>
                                      </p:to>
                                    </p:set>
                                    <p:animEffect transition="in" filter="box(in)">
                                      <p:cBhvr>
                                        <p:cTn id="42" dur="500"/>
                                        <p:tgtEl>
                                          <p:spTgt spid="1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a:extLst>
              <a:ext uri="{FF2B5EF4-FFF2-40B4-BE49-F238E27FC236}">
                <a16:creationId xmlns:a16="http://schemas.microsoft.com/office/drawing/2014/main" xmlns="" id="{2F243BE2-1827-BADF-BD27-A00202CE11D2}"/>
              </a:ext>
            </a:extLst>
          </p:cNvPr>
          <p:cNvSpPr txBox="1"/>
          <p:nvPr/>
        </p:nvSpPr>
        <p:spPr>
          <a:xfrm>
            <a:off x="369826" y="547853"/>
            <a:ext cx="2414984" cy="522049"/>
          </a:xfrm>
          <a:prstGeom prst="roundRect">
            <a:avLst/>
          </a:prstGeom>
          <a:gradFill rotWithShape="1">
            <a:gsLst>
              <a:gs pos="0">
                <a:srgbClr val="A4DAA1">
                  <a:tint val="100000"/>
                  <a:shade val="100000"/>
                  <a:satMod val="130000"/>
                </a:srgbClr>
              </a:gs>
              <a:gs pos="100000">
                <a:srgbClr val="A4DAA1">
                  <a:tint val="50000"/>
                  <a:shade val="100000"/>
                  <a:satMod val="350000"/>
                </a:srgbClr>
              </a:gs>
            </a:gsLst>
            <a:lin ang="16200000" scaled="0"/>
          </a:gradFill>
          <a:ln w="9525" cap="flat" cmpd="sng" algn="ctr">
            <a:solidFill>
              <a:srgbClr val="A4DAA1">
                <a:shade val="95000"/>
                <a:satMod val="105000"/>
              </a:srgbClr>
            </a:solidFill>
            <a:prstDash val="solid"/>
          </a:ln>
          <a:effectLst>
            <a:outerShdw blurRad="40000" dist="23000" dir="5400000" rotWithShape="0">
              <a:srgbClr val="000000">
                <a:alpha val="35000"/>
              </a:srgbClr>
            </a:outerShdw>
          </a:effectLst>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500" b="0" i="0" u="none" strike="noStrike" kern="0" cap="none" spc="0" normalizeH="0" baseline="0" noProof="0" dirty="0">
                <a:ln>
                  <a:noFill/>
                </a:ln>
                <a:solidFill>
                  <a:srgbClr val="080808"/>
                </a:solidFill>
                <a:effectLst/>
                <a:uLnTx/>
                <a:uFillTx/>
                <a:latin typeface="Times New Roman" panose="02020603050405020304" charset="0"/>
                <a:ea typeface="+mn-ea"/>
                <a:cs typeface="Times New Roman" panose="02020603050405020304" charset="0"/>
              </a:rPr>
              <a:t>VOCABULARY</a:t>
            </a:r>
          </a:p>
        </p:txBody>
      </p:sp>
      <p:sp>
        <p:nvSpPr>
          <p:cNvPr id="7" name="Text Box 1">
            <a:extLst>
              <a:ext uri="{FF2B5EF4-FFF2-40B4-BE49-F238E27FC236}">
                <a16:creationId xmlns:a16="http://schemas.microsoft.com/office/drawing/2014/main" xmlns="" id="{E5CC6D4C-1376-B0CA-0D45-3C421AF4DBD7}"/>
              </a:ext>
            </a:extLst>
          </p:cNvPr>
          <p:cNvSpPr txBox="1"/>
          <p:nvPr/>
        </p:nvSpPr>
        <p:spPr>
          <a:xfrm>
            <a:off x="369826" y="1143771"/>
            <a:ext cx="9773829" cy="769441"/>
          </a:xfrm>
          <a:prstGeom prst="rect">
            <a:avLst/>
          </a:prstGeom>
          <a:noFill/>
        </p:spPr>
        <p:txBody>
          <a:bodyPr wrap="none" rtlCol="0">
            <a:spAutoFit/>
          </a:bodyPr>
          <a:lstStyle/>
          <a:p>
            <a:r>
              <a:rPr lang="en-US" sz="4400" dirty="0">
                <a:solidFill>
                  <a:srgbClr val="080808"/>
                </a:solidFill>
                <a:latin typeface="Times New Roman" panose="02020603050405020304" pitchFamily="18" charset="0"/>
                <a:cs typeface="Times New Roman" panose="02020603050405020304" pitchFamily="18" charset="0"/>
                <a:sym typeface="+mn-ea"/>
              </a:rPr>
              <a:t>addiction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əˈdɪkʃn</a:t>
            </a:r>
            <a:r>
              <a:rPr lang="en-US" sz="4400" dirty="0">
                <a:latin typeface="Times New Roman" panose="02020603050405020304" pitchFamily="18" charset="0"/>
                <a:cs typeface="Times New Roman" panose="02020603050405020304" pitchFamily="18" charset="0"/>
              </a:rPr>
              <a:t>/</a:t>
            </a:r>
            <a:r>
              <a:rPr lang="en-US" sz="4400" dirty="0">
                <a:solidFill>
                  <a:srgbClr val="080808"/>
                </a:solidFill>
                <a:latin typeface="Times New Roman" panose="02020603050405020304" pitchFamily="18" charset="0"/>
                <a:cs typeface="Times New Roman" panose="02020603050405020304" pitchFamily="18" charset="0"/>
                <a:sym typeface="+mn-ea"/>
              </a:rPr>
              <a:t>       (n)		</a:t>
            </a:r>
            <a:r>
              <a:rPr lang="en-US" sz="4400" dirty="0" err="1">
                <a:solidFill>
                  <a:srgbClr val="080808"/>
                </a:solidFill>
                <a:latin typeface="Times New Roman" panose="02020603050405020304" pitchFamily="18" charset="0"/>
                <a:cs typeface="Times New Roman" panose="02020603050405020304" pitchFamily="18" charset="0"/>
                <a:sym typeface="+mn-ea"/>
              </a:rPr>
              <a:t>sự</a:t>
            </a:r>
            <a:r>
              <a:rPr lang="en-US" sz="4400" dirty="0">
                <a:solidFill>
                  <a:srgbClr val="080808"/>
                </a:solidFill>
                <a:latin typeface="Times New Roman" panose="02020603050405020304" pitchFamily="18" charset="0"/>
                <a:cs typeface="Times New Roman" panose="02020603050405020304" pitchFamily="18" charset="0"/>
                <a:sym typeface="+mn-ea"/>
              </a:rPr>
              <a:t> </a:t>
            </a:r>
            <a:r>
              <a:rPr lang="en-US" sz="4400" dirty="0" err="1">
                <a:solidFill>
                  <a:srgbClr val="080808"/>
                </a:solidFill>
                <a:latin typeface="Times New Roman" panose="02020603050405020304" pitchFamily="18" charset="0"/>
                <a:cs typeface="Times New Roman" panose="02020603050405020304" pitchFamily="18" charset="0"/>
                <a:sym typeface="+mn-ea"/>
              </a:rPr>
              <a:t>nghiện</a:t>
            </a:r>
            <a:endParaRPr lang="en-US" sz="4400" dirty="0">
              <a:solidFill>
                <a:srgbClr val="080808"/>
              </a:solidFill>
              <a:latin typeface="Times New Roman" panose="02020603050405020304" pitchFamily="18" charset="0"/>
              <a:cs typeface="Times New Roman" panose="02020603050405020304" pitchFamily="18" charset="0"/>
              <a:sym typeface="+mn-ea"/>
            </a:endParaRPr>
          </a:p>
        </p:txBody>
      </p:sp>
      <p:sp>
        <p:nvSpPr>
          <p:cNvPr id="8" name="Text Box 1">
            <a:extLst>
              <a:ext uri="{FF2B5EF4-FFF2-40B4-BE49-F238E27FC236}">
                <a16:creationId xmlns:a16="http://schemas.microsoft.com/office/drawing/2014/main" xmlns="" id="{763BA0B5-F847-B798-E1DB-E3FCEE911600}"/>
              </a:ext>
            </a:extLst>
          </p:cNvPr>
          <p:cNvSpPr txBox="1"/>
          <p:nvPr/>
        </p:nvSpPr>
        <p:spPr>
          <a:xfrm>
            <a:off x="824154" y="1910610"/>
            <a:ext cx="9546203" cy="769441"/>
          </a:xfrm>
          <a:prstGeom prst="rect">
            <a:avLst/>
          </a:prstGeom>
          <a:noFill/>
        </p:spPr>
        <p:txBody>
          <a:bodyPr wrap="none" rtlCol="0">
            <a:spAutoFit/>
          </a:bodyPr>
          <a:lstStyle/>
          <a:p>
            <a:r>
              <a:rPr lang="en-US" sz="4400" dirty="0">
                <a:solidFill>
                  <a:srgbClr val="080808"/>
                </a:solidFill>
                <a:latin typeface="Times New Roman" panose="02020603050405020304" pitchFamily="18" charset="0"/>
                <a:cs typeface="Times New Roman" panose="02020603050405020304" pitchFamily="18" charset="0"/>
                <a:sym typeface="+mn-ea"/>
              </a:rPr>
              <a:t>cause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kɔːz</a:t>
            </a:r>
            <a:r>
              <a:rPr lang="en-US" sz="4400" dirty="0">
                <a:latin typeface="Times New Roman" panose="02020603050405020304" pitchFamily="18" charset="0"/>
                <a:cs typeface="Times New Roman" panose="02020603050405020304" pitchFamily="18" charset="0"/>
              </a:rPr>
              <a:t>/ 	    </a:t>
            </a:r>
            <a:r>
              <a:rPr lang="en-US" sz="4400" dirty="0">
                <a:solidFill>
                  <a:srgbClr val="080808"/>
                </a:solidFill>
                <a:latin typeface="Times New Roman" panose="02020603050405020304" pitchFamily="18" charset="0"/>
                <a:cs typeface="Times New Roman" panose="02020603050405020304" pitchFamily="18" charset="0"/>
                <a:sym typeface="+mn-ea"/>
              </a:rPr>
              <a:t>(n)	</a:t>
            </a:r>
            <a:r>
              <a:rPr lang="en-US" sz="4400" dirty="0" err="1">
                <a:solidFill>
                  <a:srgbClr val="080808"/>
                </a:solidFill>
                <a:latin typeface="Times New Roman" panose="02020603050405020304" pitchFamily="18" charset="0"/>
                <a:cs typeface="Times New Roman" panose="02020603050405020304" pitchFamily="18" charset="0"/>
                <a:sym typeface="+mn-ea"/>
              </a:rPr>
              <a:t>nguyên</a:t>
            </a:r>
            <a:r>
              <a:rPr lang="en-US" sz="4400" dirty="0">
                <a:solidFill>
                  <a:srgbClr val="080808"/>
                </a:solidFill>
                <a:latin typeface="Times New Roman" panose="02020603050405020304" pitchFamily="18" charset="0"/>
                <a:cs typeface="Times New Roman" panose="02020603050405020304" pitchFamily="18" charset="0"/>
                <a:sym typeface="+mn-ea"/>
              </a:rPr>
              <a:t> </a:t>
            </a:r>
            <a:r>
              <a:rPr lang="en-US" sz="4400" dirty="0" err="1">
                <a:solidFill>
                  <a:srgbClr val="080808"/>
                </a:solidFill>
                <a:latin typeface="Times New Roman" panose="02020603050405020304" pitchFamily="18" charset="0"/>
                <a:cs typeface="Times New Roman" panose="02020603050405020304" pitchFamily="18" charset="0"/>
                <a:sym typeface="+mn-ea"/>
              </a:rPr>
              <a:t>nhân</a:t>
            </a:r>
            <a:endParaRPr lang="en-US" sz="4400" dirty="0">
              <a:solidFill>
                <a:srgbClr val="080808"/>
              </a:solidFill>
              <a:latin typeface="Times New Roman" panose="02020603050405020304" pitchFamily="18" charset="0"/>
              <a:cs typeface="Times New Roman" panose="02020603050405020304" pitchFamily="18" charset="0"/>
              <a:sym typeface="+mn-ea"/>
            </a:endParaRPr>
          </a:p>
        </p:txBody>
      </p:sp>
      <p:sp>
        <p:nvSpPr>
          <p:cNvPr id="9" name="Text Box 1">
            <a:extLst>
              <a:ext uri="{FF2B5EF4-FFF2-40B4-BE49-F238E27FC236}">
                <a16:creationId xmlns:a16="http://schemas.microsoft.com/office/drawing/2014/main" xmlns="" id="{81640CEA-9437-A7F5-272E-C7D67D900AFB}"/>
              </a:ext>
            </a:extLst>
          </p:cNvPr>
          <p:cNvSpPr txBox="1"/>
          <p:nvPr/>
        </p:nvSpPr>
        <p:spPr>
          <a:xfrm>
            <a:off x="607071" y="2751116"/>
            <a:ext cx="9215984" cy="769441"/>
          </a:xfrm>
          <a:prstGeom prst="rect">
            <a:avLst/>
          </a:prstGeom>
          <a:noFill/>
        </p:spPr>
        <p:txBody>
          <a:bodyPr wrap="none" rtlCol="0">
            <a:spAutoFit/>
          </a:bodyPr>
          <a:lstStyle/>
          <a:p>
            <a:r>
              <a:rPr lang="en-US" sz="4400" dirty="0">
                <a:solidFill>
                  <a:srgbClr val="080808"/>
                </a:solidFill>
                <a:latin typeface="Times New Roman" panose="02020603050405020304" pitchFamily="18" charset="0"/>
                <a:cs typeface="Times New Roman" panose="02020603050405020304" pitchFamily="18" charset="0"/>
                <a:sym typeface="+mn-ea"/>
              </a:rPr>
              <a:t>effect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ɪˈfekt</a:t>
            </a:r>
            <a:r>
              <a:rPr lang="en-US" sz="4400" dirty="0">
                <a:latin typeface="Times New Roman" panose="02020603050405020304" pitchFamily="18" charset="0"/>
                <a:cs typeface="Times New Roman" panose="02020603050405020304" pitchFamily="18" charset="0"/>
              </a:rPr>
              <a:t>/ 	     </a:t>
            </a:r>
            <a:r>
              <a:rPr lang="en-US" sz="4400" dirty="0">
                <a:solidFill>
                  <a:srgbClr val="080808"/>
                </a:solidFill>
                <a:latin typeface="Times New Roman" panose="02020603050405020304" pitchFamily="18" charset="0"/>
                <a:cs typeface="Times New Roman" panose="02020603050405020304" pitchFamily="18" charset="0"/>
                <a:sym typeface="+mn-ea"/>
              </a:rPr>
              <a:t>(n)		</a:t>
            </a:r>
            <a:r>
              <a:rPr lang="en-US" sz="4400" dirty="0" err="1">
                <a:solidFill>
                  <a:srgbClr val="080808"/>
                </a:solidFill>
                <a:latin typeface="Times New Roman" panose="02020603050405020304" pitchFamily="18" charset="0"/>
                <a:cs typeface="Times New Roman" panose="02020603050405020304" pitchFamily="18" charset="0"/>
                <a:sym typeface="+mn-ea"/>
              </a:rPr>
              <a:t>kết</a:t>
            </a:r>
            <a:r>
              <a:rPr lang="en-US" sz="4400" dirty="0">
                <a:solidFill>
                  <a:srgbClr val="080808"/>
                </a:solidFill>
                <a:latin typeface="Times New Roman" panose="02020603050405020304" pitchFamily="18" charset="0"/>
                <a:cs typeface="Times New Roman" panose="02020603050405020304" pitchFamily="18" charset="0"/>
                <a:sym typeface="+mn-ea"/>
              </a:rPr>
              <a:t> </a:t>
            </a:r>
            <a:r>
              <a:rPr lang="en-US" sz="4400" dirty="0" err="1">
                <a:solidFill>
                  <a:srgbClr val="080808"/>
                </a:solidFill>
                <a:latin typeface="Times New Roman" panose="02020603050405020304" pitchFamily="18" charset="0"/>
                <a:cs typeface="Times New Roman" panose="02020603050405020304" pitchFamily="18" charset="0"/>
                <a:sym typeface="+mn-ea"/>
              </a:rPr>
              <a:t>quả</a:t>
            </a:r>
            <a:endParaRPr lang="en-US" sz="4400" dirty="0">
              <a:solidFill>
                <a:srgbClr val="080808"/>
              </a:solidFill>
              <a:latin typeface="Times New Roman" panose="02020603050405020304" pitchFamily="18" charset="0"/>
              <a:cs typeface="Times New Roman" panose="02020603050405020304" pitchFamily="18" charset="0"/>
              <a:sym typeface="+mn-ea"/>
            </a:endParaRPr>
          </a:p>
        </p:txBody>
      </p:sp>
      <p:sp>
        <p:nvSpPr>
          <p:cNvPr id="10" name="Text Box 1">
            <a:extLst>
              <a:ext uri="{FF2B5EF4-FFF2-40B4-BE49-F238E27FC236}">
                <a16:creationId xmlns:a16="http://schemas.microsoft.com/office/drawing/2014/main" xmlns="" id="{0467D161-E061-A998-B97D-BE92A16B7117}"/>
              </a:ext>
            </a:extLst>
          </p:cNvPr>
          <p:cNvSpPr txBox="1"/>
          <p:nvPr/>
        </p:nvSpPr>
        <p:spPr>
          <a:xfrm>
            <a:off x="369826" y="3615436"/>
            <a:ext cx="10511211" cy="769441"/>
          </a:xfrm>
          <a:prstGeom prst="rect">
            <a:avLst/>
          </a:prstGeom>
          <a:noFill/>
        </p:spPr>
        <p:txBody>
          <a:bodyPr wrap="none" rtlCol="0">
            <a:spAutoFit/>
          </a:bodyPr>
          <a:lstStyle/>
          <a:p>
            <a:r>
              <a:rPr lang="en-US" sz="4400" dirty="0">
                <a:solidFill>
                  <a:srgbClr val="080808"/>
                </a:solidFill>
                <a:latin typeface="Times New Roman" panose="02020603050405020304" pitchFamily="18" charset="0"/>
                <a:cs typeface="Times New Roman" panose="02020603050405020304" pitchFamily="18" charset="0"/>
                <a:sym typeface="+mn-ea"/>
              </a:rPr>
              <a:t>self-esteem </a:t>
            </a:r>
            <a:r>
              <a:rPr lang="en-US" sz="4400" dirty="0">
                <a:latin typeface="Times New Roman" panose="02020603050405020304" pitchFamily="18" charset="0"/>
                <a:cs typeface="Times New Roman" panose="02020603050405020304" pitchFamily="18" charset="0"/>
              </a:rPr>
              <a:t>/self </a:t>
            </a:r>
            <a:r>
              <a:rPr lang="en-US" sz="4400" dirty="0" err="1">
                <a:latin typeface="Times New Roman" panose="02020603050405020304" pitchFamily="18" charset="0"/>
                <a:cs typeface="Times New Roman" panose="02020603050405020304" pitchFamily="18" charset="0"/>
              </a:rPr>
              <a:t>ɪˈstiːm</a:t>
            </a:r>
            <a:r>
              <a:rPr lang="en-US" sz="4400" dirty="0">
                <a:latin typeface="Times New Roman" panose="02020603050405020304" pitchFamily="18" charset="0"/>
                <a:cs typeface="Times New Roman" panose="02020603050405020304" pitchFamily="18" charset="0"/>
              </a:rPr>
              <a:t>/ </a:t>
            </a:r>
            <a:r>
              <a:rPr lang="en-US" sz="4400" dirty="0">
                <a:solidFill>
                  <a:srgbClr val="080808"/>
                </a:solidFill>
                <a:latin typeface="Times New Roman" panose="02020603050405020304" pitchFamily="18" charset="0"/>
                <a:cs typeface="Times New Roman" panose="02020603050405020304" pitchFamily="18" charset="0"/>
                <a:sym typeface="+mn-ea"/>
              </a:rPr>
              <a:t>(n)		</a:t>
            </a:r>
            <a:r>
              <a:rPr lang="en-US" sz="4400" dirty="0" err="1">
                <a:solidFill>
                  <a:srgbClr val="080808"/>
                </a:solidFill>
                <a:latin typeface="Times New Roman" panose="02020603050405020304" pitchFamily="18" charset="0"/>
                <a:cs typeface="Times New Roman" panose="02020603050405020304" pitchFamily="18" charset="0"/>
                <a:sym typeface="+mn-ea"/>
              </a:rPr>
              <a:t>lòng</a:t>
            </a:r>
            <a:r>
              <a:rPr lang="en-US" sz="4400" dirty="0">
                <a:solidFill>
                  <a:srgbClr val="080808"/>
                </a:solidFill>
                <a:latin typeface="Times New Roman" panose="02020603050405020304" pitchFamily="18" charset="0"/>
                <a:cs typeface="Times New Roman" panose="02020603050405020304" pitchFamily="18" charset="0"/>
                <a:sym typeface="+mn-ea"/>
              </a:rPr>
              <a:t> </a:t>
            </a:r>
            <a:r>
              <a:rPr lang="en-US" sz="4400" dirty="0" err="1">
                <a:solidFill>
                  <a:srgbClr val="080808"/>
                </a:solidFill>
                <a:latin typeface="Times New Roman" panose="02020603050405020304" pitchFamily="18" charset="0"/>
                <a:cs typeface="Times New Roman" panose="02020603050405020304" pitchFamily="18" charset="0"/>
                <a:sym typeface="+mn-ea"/>
              </a:rPr>
              <a:t>tự</a:t>
            </a:r>
            <a:r>
              <a:rPr lang="en-US" sz="4400" dirty="0">
                <a:solidFill>
                  <a:srgbClr val="080808"/>
                </a:solidFill>
                <a:latin typeface="Times New Roman" panose="02020603050405020304" pitchFamily="18" charset="0"/>
                <a:cs typeface="Times New Roman" panose="02020603050405020304" pitchFamily="18" charset="0"/>
                <a:sym typeface="+mn-ea"/>
              </a:rPr>
              <a:t> </a:t>
            </a:r>
            <a:r>
              <a:rPr lang="en-US" sz="4400" dirty="0" err="1">
                <a:solidFill>
                  <a:srgbClr val="080808"/>
                </a:solidFill>
                <a:latin typeface="Times New Roman" panose="02020603050405020304" pitchFamily="18" charset="0"/>
                <a:cs typeface="Times New Roman" panose="02020603050405020304" pitchFamily="18" charset="0"/>
                <a:sym typeface="+mn-ea"/>
              </a:rPr>
              <a:t>trọng</a:t>
            </a:r>
            <a:endParaRPr lang="en-US" sz="4400" dirty="0">
              <a:solidFill>
                <a:srgbClr val="080808"/>
              </a:solidFill>
              <a:latin typeface="Times New Roman" panose="02020603050405020304" pitchFamily="18" charset="0"/>
              <a:cs typeface="Times New Roman" panose="02020603050405020304" pitchFamily="18" charset="0"/>
              <a:sym typeface="+mn-ea"/>
            </a:endParaRPr>
          </a:p>
        </p:txBody>
      </p:sp>
      <p:sp>
        <p:nvSpPr>
          <p:cNvPr id="11" name="Text Box 1">
            <a:extLst>
              <a:ext uri="{FF2B5EF4-FFF2-40B4-BE49-F238E27FC236}">
                <a16:creationId xmlns:a16="http://schemas.microsoft.com/office/drawing/2014/main" xmlns="" id="{57D7353C-F6D3-D04F-CD75-B72AB71F8547}"/>
              </a:ext>
            </a:extLst>
          </p:cNvPr>
          <p:cNvSpPr txBox="1"/>
          <p:nvPr/>
        </p:nvSpPr>
        <p:spPr>
          <a:xfrm>
            <a:off x="158137" y="4574635"/>
            <a:ext cx="10423046" cy="769441"/>
          </a:xfrm>
          <a:prstGeom prst="rect">
            <a:avLst/>
          </a:prstGeom>
          <a:noFill/>
        </p:spPr>
        <p:txBody>
          <a:bodyPr wrap="none" rtlCol="0">
            <a:spAutoFit/>
          </a:bodyPr>
          <a:lstStyle/>
          <a:p>
            <a:r>
              <a:rPr lang="en-US" sz="4400" dirty="0">
                <a:solidFill>
                  <a:srgbClr val="080808"/>
                </a:solidFill>
                <a:latin typeface="Times New Roman" panose="02020603050405020304" pitchFamily="18" charset="0"/>
                <a:cs typeface="Times New Roman" panose="02020603050405020304" pitchFamily="18" charset="0"/>
                <a:sym typeface="+mn-ea"/>
              </a:rPr>
              <a:t>  distract	 </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dɪˈstrækt</a:t>
            </a:r>
            <a:r>
              <a:rPr lang="en-US" sz="4400" dirty="0">
                <a:latin typeface="Times New Roman" panose="02020603050405020304" pitchFamily="18" charset="0"/>
                <a:cs typeface="Times New Roman" panose="02020603050405020304" pitchFamily="18" charset="0"/>
              </a:rPr>
              <a:t>/ 	  </a:t>
            </a:r>
            <a:r>
              <a:rPr lang="en-US" sz="4400" dirty="0">
                <a:solidFill>
                  <a:srgbClr val="080808"/>
                </a:solidFill>
                <a:latin typeface="Times New Roman" panose="02020603050405020304" pitchFamily="18" charset="0"/>
                <a:cs typeface="Times New Roman" panose="02020603050405020304" pitchFamily="18" charset="0"/>
                <a:sym typeface="+mn-ea"/>
              </a:rPr>
              <a:t>(v)	</a:t>
            </a:r>
            <a:r>
              <a:rPr lang="en-US" sz="4400" dirty="0" err="1">
                <a:solidFill>
                  <a:srgbClr val="080808"/>
                </a:solidFill>
                <a:latin typeface="Times New Roman" panose="02020603050405020304" pitchFamily="18" charset="0"/>
                <a:cs typeface="Times New Roman" panose="02020603050405020304" pitchFamily="18" charset="0"/>
                <a:sym typeface="+mn-ea"/>
              </a:rPr>
              <a:t>làm</a:t>
            </a:r>
            <a:r>
              <a:rPr lang="en-US" sz="4400" dirty="0">
                <a:solidFill>
                  <a:srgbClr val="080808"/>
                </a:solidFill>
                <a:latin typeface="Times New Roman" panose="02020603050405020304" pitchFamily="18" charset="0"/>
                <a:cs typeface="Times New Roman" panose="02020603050405020304" pitchFamily="18" charset="0"/>
                <a:sym typeface="+mn-ea"/>
              </a:rPr>
              <a:t> </a:t>
            </a:r>
            <a:r>
              <a:rPr lang="en-US" sz="4400" dirty="0" err="1">
                <a:solidFill>
                  <a:srgbClr val="080808"/>
                </a:solidFill>
                <a:latin typeface="Times New Roman" panose="02020603050405020304" pitchFamily="18" charset="0"/>
                <a:cs typeface="Times New Roman" panose="02020603050405020304" pitchFamily="18" charset="0"/>
                <a:sym typeface="+mn-ea"/>
              </a:rPr>
              <a:t>sao</a:t>
            </a:r>
            <a:r>
              <a:rPr lang="en-US" sz="4400" dirty="0">
                <a:solidFill>
                  <a:srgbClr val="080808"/>
                </a:solidFill>
                <a:latin typeface="Times New Roman" panose="02020603050405020304" pitchFamily="18" charset="0"/>
                <a:cs typeface="Times New Roman" panose="02020603050405020304" pitchFamily="18" charset="0"/>
                <a:sym typeface="+mn-ea"/>
              </a:rPr>
              <a:t> </a:t>
            </a:r>
            <a:r>
              <a:rPr lang="en-US" sz="4400" dirty="0" err="1">
                <a:solidFill>
                  <a:srgbClr val="080808"/>
                </a:solidFill>
                <a:latin typeface="Times New Roman" panose="02020603050405020304" pitchFamily="18" charset="0"/>
                <a:cs typeface="Times New Roman" panose="02020603050405020304" pitchFamily="18" charset="0"/>
                <a:sym typeface="+mn-ea"/>
              </a:rPr>
              <a:t>lãng</a:t>
            </a:r>
            <a:endParaRPr lang="en-US" sz="4400" dirty="0">
              <a:solidFill>
                <a:srgbClr val="080808"/>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1332024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6EADDF4-E3BB-99AC-B24D-6045167AC5C8}"/>
              </a:ext>
            </a:extLst>
          </p:cNvPr>
          <p:cNvSpPr txBox="1"/>
          <p:nvPr/>
        </p:nvSpPr>
        <p:spPr>
          <a:xfrm>
            <a:off x="2125980" y="1188720"/>
            <a:ext cx="5594801" cy="4708981"/>
          </a:xfrm>
          <a:prstGeom prst="rect">
            <a:avLst/>
          </a:prstGeom>
          <a:noFill/>
        </p:spPr>
        <p:txBody>
          <a:bodyPr wrap="none" rtlCol="0">
            <a:spAutoFit/>
          </a:bodyPr>
          <a:lstStyle/>
          <a:p>
            <a:pPr marL="342900" indent="-342900">
              <a:buAutoNum type="arabicPeriod"/>
            </a:pPr>
            <a:r>
              <a:rPr lang="en-US" sz="6000" dirty="0"/>
              <a:t> c _ _ s _ </a:t>
            </a:r>
          </a:p>
          <a:p>
            <a:pPr marL="342900" indent="-342900">
              <a:buAutoNum type="arabicPeriod"/>
            </a:pPr>
            <a:r>
              <a:rPr lang="en-US" sz="6000" dirty="0"/>
              <a:t> a _ _ </a:t>
            </a:r>
            <a:r>
              <a:rPr lang="en-US" sz="6000" dirty="0" err="1"/>
              <a:t>i</a:t>
            </a:r>
            <a:r>
              <a:rPr lang="en-US" sz="6000" dirty="0"/>
              <a:t> c t _ _ n</a:t>
            </a:r>
          </a:p>
          <a:p>
            <a:pPr marL="342900" indent="-342900">
              <a:buAutoNum type="arabicPeriod"/>
            </a:pPr>
            <a:r>
              <a:rPr lang="en-US" sz="6000" dirty="0"/>
              <a:t> _ </a:t>
            </a:r>
            <a:r>
              <a:rPr lang="en-US" sz="6000" dirty="0" err="1"/>
              <a:t>i</a:t>
            </a:r>
            <a:r>
              <a:rPr lang="en-US" sz="6000" dirty="0"/>
              <a:t> _t _ a _ t </a:t>
            </a:r>
          </a:p>
          <a:p>
            <a:r>
              <a:rPr lang="en-US" sz="6000" dirty="0"/>
              <a:t>4. </a:t>
            </a:r>
            <a:r>
              <a:rPr lang="en-US" sz="6000" dirty="0" err="1"/>
              <a:t>s_l</a:t>
            </a:r>
            <a:r>
              <a:rPr lang="en-US" sz="6000" dirty="0"/>
              <a:t>_-e_ _ _ _ _ </a:t>
            </a:r>
          </a:p>
          <a:p>
            <a:r>
              <a:rPr lang="en-US" sz="6000" dirty="0"/>
              <a:t>5. _ f_ _ _ t</a:t>
            </a:r>
          </a:p>
        </p:txBody>
      </p:sp>
      <p:sp>
        <p:nvSpPr>
          <p:cNvPr id="7" name="TextBox 6">
            <a:extLst>
              <a:ext uri="{FF2B5EF4-FFF2-40B4-BE49-F238E27FC236}">
                <a16:creationId xmlns:a16="http://schemas.microsoft.com/office/drawing/2014/main" xmlns="" id="{D34F54BA-5E32-1BB1-75C1-AF2DD85B02D2}"/>
              </a:ext>
            </a:extLst>
          </p:cNvPr>
          <p:cNvSpPr txBox="1"/>
          <p:nvPr/>
        </p:nvSpPr>
        <p:spPr>
          <a:xfrm>
            <a:off x="3411940" y="1188720"/>
            <a:ext cx="2238233" cy="1015663"/>
          </a:xfrm>
          <a:prstGeom prst="rect">
            <a:avLst/>
          </a:prstGeom>
          <a:noFill/>
        </p:spPr>
        <p:txBody>
          <a:bodyPr wrap="square" rtlCol="0">
            <a:spAutoFit/>
          </a:bodyPr>
          <a:lstStyle/>
          <a:p>
            <a:r>
              <a:rPr lang="en-US" sz="6000" dirty="0">
                <a:solidFill>
                  <a:srgbClr val="FF0000"/>
                </a:solidFill>
              </a:rPr>
              <a:t>a u   e</a:t>
            </a:r>
          </a:p>
        </p:txBody>
      </p:sp>
      <p:sp>
        <p:nvSpPr>
          <p:cNvPr id="10" name="TextBox 9">
            <a:extLst>
              <a:ext uri="{FF2B5EF4-FFF2-40B4-BE49-F238E27FC236}">
                <a16:creationId xmlns:a16="http://schemas.microsoft.com/office/drawing/2014/main" xmlns="" id="{36367DFA-CFD3-DD0B-3AEB-C21AF49D8A7A}"/>
              </a:ext>
            </a:extLst>
          </p:cNvPr>
          <p:cNvSpPr txBox="1"/>
          <p:nvPr/>
        </p:nvSpPr>
        <p:spPr>
          <a:xfrm>
            <a:off x="3316406" y="2091747"/>
            <a:ext cx="3794078" cy="1015663"/>
          </a:xfrm>
          <a:prstGeom prst="rect">
            <a:avLst/>
          </a:prstGeom>
          <a:noFill/>
        </p:spPr>
        <p:txBody>
          <a:bodyPr wrap="square" rtlCol="0">
            <a:spAutoFit/>
          </a:bodyPr>
          <a:lstStyle/>
          <a:p>
            <a:r>
              <a:rPr lang="en-US" sz="6000" dirty="0">
                <a:solidFill>
                  <a:srgbClr val="FF0000"/>
                </a:solidFill>
              </a:rPr>
              <a:t>d </a:t>
            </a:r>
            <a:r>
              <a:rPr lang="en-US" sz="6000" dirty="0" err="1">
                <a:solidFill>
                  <a:srgbClr val="FF0000"/>
                </a:solidFill>
              </a:rPr>
              <a:t>d</a:t>
            </a:r>
            <a:r>
              <a:rPr lang="en-US" sz="6000" dirty="0">
                <a:solidFill>
                  <a:srgbClr val="FF0000"/>
                </a:solidFill>
              </a:rPr>
              <a:t>         </a:t>
            </a:r>
            <a:r>
              <a:rPr lang="en-US" sz="6000" dirty="0" err="1">
                <a:solidFill>
                  <a:srgbClr val="FF0000"/>
                </a:solidFill>
              </a:rPr>
              <a:t>i</a:t>
            </a:r>
            <a:r>
              <a:rPr lang="en-US" sz="6000" dirty="0">
                <a:solidFill>
                  <a:srgbClr val="FF0000"/>
                </a:solidFill>
              </a:rPr>
              <a:t>  o   </a:t>
            </a:r>
          </a:p>
        </p:txBody>
      </p:sp>
      <p:sp>
        <p:nvSpPr>
          <p:cNvPr id="11" name="TextBox 10">
            <a:extLst>
              <a:ext uri="{FF2B5EF4-FFF2-40B4-BE49-F238E27FC236}">
                <a16:creationId xmlns:a16="http://schemas.microsoft.com/office/drawing/2014/main" xmlns="" id="{F647C38E-CBFF-E905-E653-44ADEBB95985}"/>
              </a:ext>
            </a:extLst>
          </p:cNvPr>
          <p:cNvSpPr txBox="1"/>
          <p:nvPr/>
        </p:nvSpPr>
        <p:spPr>
          <a:xfrm>
            <a:off x="2961190" y="3035378"/>
            <a:ext cx="4269475" cy="1015663"/>
          </a:xfrm>
          <a:prstGeom prst="rect">
            <a:avLst/>
          </a:prstGeom>
          <a:noFill/>
        </p:spPr>
        <p:txBody>
          <a:bodyPr wrap="square" rtlCol="0">
            <a:spAutoFit/>
          </a:bodyPr>
          <a:lstStyle/>
          <a:p>
            <a:r>
              <a:rPr lang="en-US" sz="6000" dirty="0">
                <a:solidFill>
                  <a:srgbClr val="FF0000"/>
                </a:solidFill>
              </a:rPr>
              <a:t>d  s   r     c</a:t>
            </a:r>
          </a:p>
        </p:txBody>
      </p:sp>
      <p:sp>
        <p:nvSpPr>
          <p:cNvPr id="12" name="TextBox 11">
            <a:extLst>
              <a:ext uri="{FF2B5EF4-FFF2-40B4-BE49-F238E27FC236}">
                <a16:creationId xmlns:a16="http://schemas.microsoft.com/office/drawing/2014/main" xmlns="" id="{57347F06-E187-3883-1394-DE4B23CD50F6}"/>
              </a:ext>
            </a:extLst>
          </p:cNvPr>
          <p:cNvSpPr txBox="1"/>
          <p:nvPr/>
        </p:nvSpPr>
        <p:spPr>
          <a:xfrm>
            <a:off x="3178022" y="3938405"/>
            <a:ext cx="5699475" cy="1015663"/>
          </a:xfrm>
          <a:prstGeom prst="rect">
            <a:avLst/>
          </a:prstGeom>
          <a:noFill/>
        </p:spPr>
        <p:txBody>
          <a:bodyPr wrap="square" rtlCol="0">
            <a:spAutoFit/>
          </a:bodyPr>
          <a:lstStyle/>
          <a:p>
            <a:r>
              <a:rPr lang="en-US" sz="6000" dirty="0">
                <a:solidFill>
                  <a:srgbClr val="FF0000"/>
                </a:solidFill>
              </a:rPr>
              <a:t>e f     s t e </a:t>
            </a:r>
            <a:r>
              <a:rPr lang="en-US" sz="6000" dirty="0" err="1">
                <a:solidFill>
                  <a:srgbClr val="FF0000"/>
                </a:solidFill>
              </a:rPr>
              <a:t>e</a:t>
            </a:r>
            <a:r>
              <a:rPr lang="en-US" sz="6000" dirty="0">
                <a:solidFill>
                  <a:srgbClr val="FF0000"/>
                </a:solidFill>
              </a:rPr>
              <a:t> m</a:t>
            </a:r>
          </a:p>
        </p:txBody>
      </p:sp>
      <p:sp>
        <p:nvSpPr>
          <p:cNvPr id="13" name="TextBox 12">
            <a:extLst>
              <a:ext uri="{FF2B5EF4-FFF2-40B4-BE49-F238E27FC236}">
                <a16:creationId xmlns:a16="http://schemas.microsoft.com/office/drawing/2014/main" xmlns="" id="{F1667B92-225A-6341-E7E5-640984C44BB5}"/>
              </a:ext>
            </a:extLst>
          </p:cNvPr>
          <p:cNvSpPr txBox="1"/>
          <p:nvPr/>
        </p:nvSpPr>
        <p:spPr>
          <a:xfrm>
            <a:off x="2872048" y="4867958"/>
            <a:ext cx="4102664" cy="1015663"/>
          </a:xfrm>
          <a:prstGeom prst="rect">
            <a:avLst/>
          </a:prstGeom>
          <a:noFill/>
        </p:spPr>
        <p:txBody>
          <a:bodyPr wrap="square" rtlCol="0">
            <a:spAutoFit/>
          </a:bodyPr>
          <a:lstStyle/>
          <a:p>
            <a:r>
              <a:rPr lang="en-US" sz="6000" dirty="0">
                <a:solidFill>
                  <a:srgbClr val="FF0000"/>
                </a:solidFill>
              </a:rPr>
              <a:t>e   f e c</a:t>
            </a:r>
          </a:p>
        </p:txBody>
      </p:sp>
    </p:spTree>
    <p:extLst>
      <p:ext uri="{BB962C8B-B14F-4D97-AF65-F5344CB8AC3E}">
        <p14:creationId xmlns:p14="http://schemas.microsoft.com/office/powerpoint/2010/main" val="366361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5694" y="1982450"/>
            <a:ext cx="9469259" cy="1446550"/>
          </a:xfrm>
          <a:prstGeom prst="rect">
            <a:avLst/>
          </a:prstGeom>
          <a:noFill/>
        </p:spPr>
        <p:txBody>
          <a:bodyPr wrap="none" lIns="91440" tIns="45720" rIns="91440" bIns="45720">
            <a:spAutoFit/>
          </a:bodyPr>
          <a:lstStyle/>
          <a:p>
            <a:pPr algn="ctr"/>
            <a:r>
              <a:rPr lang="en-US" sz="8800" b="1" cap="none" spc="0" dirty="0">
                <a:ln w="28575">
                  <a:solidFill>
                    <a:schemeClr val="tx1">
                      <a:lumMod val="50000"/>
                      <a:lumOff val="50000"/>
                    </a:schemeClr>
                  </a:solidFill>
                  <a:prstDash val="solid"/>
                </a:ln>
                <a:solidFill>
                  <a:srgbClr val="FFC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OBSTACLE RACE</a:t>
            </a:r>
          </a:p>
        </p:txBody>
      </p:sp>
      <p:sp>
        <p:nvSpPr>
          <p:cNvPr id="39" name="Oval 38"/>
          <p:cNvSpPr/>
          <p:nvPr/>
        </p:nvSpPr>
        <p:spPr>
          <a:xfrm>
            <a:off x="6043436" y="4920150"/>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0" name="Oval 39"/>
          <p:cNvSpPr/>
          <p:nvPr/>
        </p:nvSpPr>
        <p:spPr>
          <a:xfrm>
            <a:off x="6667604" y="4920150"/>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1" name="Oval 40"/>
          <p:cNvSpPr/>
          <p:nvPr/>
        </p:nvSpPr>
        <p:spPr>
          <a:xfrm>
            <a:off x="7291772" y="4920150"/>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2" name="Oval 41"/>
          <p:cNvSpPr/>
          <p:nvPr/>
        </p:nvSpPr>
        <p:spPr>
          <a:xfrm>
            <a:off x="7915940" y="4920150"/>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3" name="Oval 42"/>
          <p:cNvSpPr/>
          <p:nvPr/>
        </p:nvSpPr>
        <p:spPr>
          <a:xfrm>
            <a:off x="8540108" y="4920150"/>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4" name="Oval 43"/>
          <p:cNvSpPr/>
          <p:nvPr/>
        </p:nvSpPr>
        <p:spPr>
          <a:xfrm>
            <a:off x="9164276" y="4920150"/>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5" name="Oval 44"/>
          <p:cNvSpPr/>
          <p:nvPr/>
        </p:nvSpPr>
        <p:spPr>
          <a:xfrm>
            <a:off x="9788444" y="4920150"/>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6" name="Oval 45"/>
          <p:cNvSpPr/>
          <p:nvPr/>
        </p:nvSpPr>
        <p:spPr>
          <a:xfrm>
            <a:off x="10412612" y="4920150"/>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7" name="Oval 46"/>
          <p:cNvSpPr/>
          <p:nvPr/>
        </p:nvSpPr>
        <p:spPr>
          <a:xfrm>
            <a:off x="11036780" y="4920150"/>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53" name="Oval 52"/>
          <p:cNvSpPr/>
          <p:nvPr/>
        </p:nvSpPr>
        <p:spPr>
          <a:xfrm>
            <a:off x="6043440" y="4920150"/>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0</a:t>
            </a:r>
            <a:endParaRPr lang="vi-VN" sz="3200" b="1" dirty="0">
              <a:solidFill>
                <a:schemeClr val="bg1"/>
              </a:solidFill>
            </a:endParaRPr>
          </a:p>
        </p:txBody>
      </p:sp>
      <p:sp>
        <p:nvSpPr>
          <p:cNvPr id="54" name="Oval 53"/>
          <p:cNvSpPr/>
          <p:nvPr/>
        </p:nvSpPr>
        <p:spPr>
          <a:xfrm>
            <a:off x="6667609" y="4920150"/>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7</a:t>
            </a:r>
            <a:endParaRPr lang="vi-VN" sz="3200" b="1" dirty="0">
              <a:solidFill>
                <a:schemeClr val="bg1"/>
              </a:solidFill>
            </a:endParaRPr>
          </a:p>
        </p:txBody>
      </p:sp>
      <p:sp>
        <p:nvSpPr>
          <p:cNvPr id="55" name="Oval 54"/>
          <p:cNvSpPr/>
          <p:nvPr/>
        </p:nvSpPr>
        <p:spPr>
          <a:xfrm>
            <a:off x="7291778" y="4920150"/>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L</a:t>
            </a:r>
            <a:endParaRPr lang="vi-VN" sz="3200" b="1" dirty="0">
              <a:solidFill>
                <a:schemeClr val="bg1"/>
              </a:solidFill>
            </a:endParaRPr>
          </a:p>
        </p:txBody>
      </p:sp>
      <p:sp>
        <p:nvSpPr>
          <p:cNvPr id="56" name="Oval 55"/>
          <p:cNvSpPr/>
          <p:nvPr/>
        </p:nvSpPr>
        <p:spPr>
          <a:xfrm>
            <a:off x="7915947" y="4920150"/>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E</a:t>
            </a:r>
            <a:endParaRPr lang="vi-VN" sz="3200" b="1" dirty="0">
              <a:solidFill>
                <a:schemeClr val="bg1"/>
              </a:solidFill>
            </a:endParaRPr>
          </a:p>
        </p:txBody>
      </p:sp>
      <p:sp>
        <p:nvSpPr>
          <p:cNvPr id="57" name="Oval 56"/>
          <p:cNvSpPr/>
          <p:nvPr/>
        </p:nvSpPr>
        <p:spPr>
          <a:xfrm>
            <a:off x="8540116" y="4920150"/>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a:t>
            </a:r>
            <a:endParaRPr lang="vi-VN" sz="3200" b="1" dirty="0">
              <a:solidFill>
                <a:schemeClr val="bg1"/>
              </a:solidFill>
            </a:endParaRPr>
          </a:p>
        </p:txBody>
      </p:sp>
      <p:sp>
        <p:nvSpPr>
          <p:cNvPr id="58" name="Oval 57"/>
          <p:cNvSpPr/>
          <p:nvPr/>
        </p:nvSpPr>
        <p:spPr>
          <a:xfrm>
            <a:off x="9164285" y="4920150"/>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a:t>
            </a:r>
            <a:endParaRPr lang="vi-VN" sz="3200" b="1" dirty="0">
              <a:solidFill>
                <a:schemeClr val="bg1"/>
              </a:solidFill>
            </a:endParaRPr>
          </a:p>
        </p:txBody>
      </p:sp>
      <p:sp>
        <p:nvSpPr>
          <p:cNvPr id="59" name="Oval 58"/>
          <p:cNvSpPr/>
          <p:nvPr/>
        </p:nvSpPr>
        <p:spPr>
          <a:xfrm>
            <a:off x="9788454" y="4920150"/>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E</a:t>
            </a:r>
            <a:endParaRPr lang="vi-VN" sz="3200" b="1" dirty="0">
              <a:solidFill>
                <a:schemeClr val="bg1"/>
              </a:solidFill>
            </a:endParaRPr>
          </a:p>
        </p:txBody>
      </p:sp>
      <p:sp>
        <p:nvSpPr>
          <p:cNvPr id="60" name="Oval 59"/>
          <p:cNvSpPr/>
          <p:nvPr/>
        </p:nvSpPr>
        <p:spPr>
          <a:xfrm>
            <a:off x="10412623" y="4920150"/>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R</a:t>
            </a:r>
            <a:endParaRPr lang="vi-VN" sz="3200" b="1" dirty="0">
              <a:solidFill>
                <a:schemeClr val="bg1"/>
              </a:solidFill>
            </a:endParaRPr>
          </a:p>
        </p:txBody>
      </p:sp>
      <p:sp>
        <p:nvSpPr>
          <p:cNvPr id="61" name="Oval 60"/>
          <p:cNvSpPr/>
          <p:nvPr/>
        </p:nvSpPr>
        <p:spPr>
          <a:xfrm>
            <a:off x="11036792" y="4920150"/>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S</a:t>
            </a:r>
            <a:endParaRPr lang="vi-VN" sz="3200" b="1" dirty="0">
              <a:solidFill>
                <a:schemeClr val="bg1"/>
              </a:solidFill>
            </a:endParaRPr>
          </a:p>
        </p:txBody>
      </p:sp>
      <p:pic>
        <p:nvPicPr>
          <p:cNvPr id="65" name="introl vuotchuongngai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12914" y="1034142"/>
            <a:ext cx="609600" cy="609600"/>
          </a:xfrm>
          <a:prstGeom prst="rect">
            <a:avLst/>
          </a:prstGeom>
        </p:spPr>
      </p:pic>
    </p:spTree>
    <p:extLst>
      <p:ext uri="{BB962C8B-B14F-4D97-AF65-F5344CB8AC3E}">
        <p14:creationId xmlns:p14="http://schemas.microsoft.com/office/powerpoint/2010/main" val="358968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3018" fill="hold"/>
                                        <p:tgtEl>
                                          <p:spTgt spid="65"/>
                                        </p:tgtEl>
                                      </p:cBhvr>
                                    </p:cmd>
                                  </p:childTnLst>
                                </p:cTn>
                              </p:par>
                              <p:par>
                                <p:cTn id="13" presetID="26" presetClass="emph" presetSubtype="0" repeatCount="4000" fill="hold" nodeType="withEffect">
                                  <p:stCondLst>
                                    <p:cond delay="0"/>
                                  </p:stCondLst>
                                  <p:childTnLst>
                                    <p:animEffect transition="out" filter="fade">
                                      <p:cBhvr>
                                        <p:cTn id="14" dur="500" tmFilter="0, 0; .2, .5; .8, .5; 1, 0"/>
                                        <p:tgtEl>
                                          <p:spTgt spid="4">
                                            <p:txEl>
                                              <p:pRg st="0" end="0"/>
                                            </p:txEl>
                                          </p:spTgt>
                                        </p:tgtEl>
                                      </p:cBhvr>
                                    </p:animEffect>
                                    <p:animScale>
                                      <p:cBhvr>
                                        <p:cTn id="15" dur="250" autoRev="1" fill="hold"/>
                                        <p:tgtEl>
                                          <p:spTgt spid="4">
                                            <p:txEl>
                                              <p:pRg st="0" end="0"/>
                                            </p:txEl>
                                          </p:spTgt>
                                        </p:tgtEl>
                                      </p:cBhvr>
                                      <p:by x="105000" y="105000"/>
                                    </p:animScale>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65"/>
                </p:tgtEl>
              </p:cMediaNode>
            </p:audio>
          </p:childTnLst>
        </p:cTn>
      </p:par>
    </p:tnLst>
    <p:bldLst>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2109" y="1265092"/>
            <a:ext cx="10658488" cy="3605924"/>
          </a:xfrm>
          <a:prstGeom prst="rect">
            <a:avLst/>
          </a:prstGeom>
          <a:ln w="57150">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42021"/>
                </a:solidFill>
                <a:effectLst/>
                <a:uLnTx/>
                <a:uFillTx/>
                <a:latin typeface="Cambria" panose="02040503050406030204" pitchFamily="18" charset="0"/>
                <a:ea typeface="Cambria" panose="02040503050406030204" pitchFamily="18" charset="0"/>
                <a:cs typeface="Times New Roman" panose="02020603050405020304" pitchFamily="18" charset="0"/>
              </a:rPr>
              <a:t>a.  Read John's essay about social media addiction and choose the best introduction sentence.</a:t>
            </a:r>
            <a:br>
              <a:rPr kumimoji="0" lang="en-US" sz="3600" b="1" i="0" u="none" strike="noStrike" kern="1200" cap="none" spc="0" normalizeH="0" baseline="0" noProof="0" dirty="0">
                <a:ln>
                  <a:noFill/>
                </a:ln>
                <a:solidFill>
                  <a:srgbClr val="242021"/>
                </a:solidFill>
                <a:effectLst/>
                <a:uLnTx/>
                <a:uFillTx/>
                <a:latin typeface="Cambria" panose="02040503050406030204" pitchFamily="18" charset="0"/>
                <a:ea typeface="Cambria" panose="02040503050406030204" pitchFamily="18" charset="0"/>
                <a:cs typeface="Times New Roman" panose="02020603050405020304" pitchFamily="18" charset="0"/>
              </a:rPr>
            </a:br>
            <a:r>
              <a:rPr kumimoji="0" lang="en-US" sz="3600" b="0" i="0" u="none" strike="noStrike" kern="1200" cap="none" spc="0" normalizeH="0" baseline="0" noProof="0" dirty="0">
                <a:ln>
                  <a:noFill/>
                </a:ln>
                <a:solidFill>
                  <a:srgbClr val="242021"/>
                </a:solidFill>
                <a:effectLst/>
                <a:uLnTx/>
                <a:uFillTx/>
                <a:latin typeface="Cambria" panose="02040503050406030204" pitchFamily="18" charset="0"/>
                <a:ea typeface="Cambria" panose="02040503050406030204" pitchFamily="18" charset="0"/>
                <a:cs typeface="Times New Roman" panose="02020603050405020304" pitchFamily="18" charset="0"/>
              </a:rPr>
              <a:t>1. One problem affecting teenagers in the USA is social media addiction.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42021"/>
                </a:solidFill>
                <a:effectLst/>
                <a:uLnTx/>
                <a:uFillTx/>
                <a:latin typeface="Cambria" panose="02040503050406030204" pitchFamily="18" charset="0"/>
                <a:ea typeface="Cambria" panose="02040503050406030204" pitchFamily="18" charset="0"/>
                <a:cs typeface="Times New Roman" panose="02020603050405020304" pitchFamily="18" charset="0"/>
              </a:rPr>
              <a:t>2. Today, more teens use social media than ever before.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Oval 1"/>
          <p:cNvSpPr/>
          <p:nvPr/>
        </p:nvSpPr>
        <p:spPr>
          <a:xfrm>
            <a:off x="839847" y="2584988"/>
            <a:ext cx="553792" cy="4765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8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787" y="879927"/>
            <a:ext cx="11719774" cy="5509200"/>
          </a:xfrm>
          <a:prstGeom prst="rect">
            <a:avLst/>
          </a:prstGeom>
          <a:solidFill>
            <a:schemeClr val="accent5">
              <a:lumMod val="20000"/>
              <a:lumOff val="80000"/>
            </a:schemeClr>
          </a:solidFill>
          <a:ln>
            <a:solidFill>
              <a:schemeClr val="accent6">
                <a:lumMod val="40000"/>
                <a:lumOff val="6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mbria" panose="02040503050406030204" pitchFamily="18" charset="0"/>
                <a:ea typeface="Cambria" panose="02040503050406030204" pitchFamily="18" charset="0"/>
                <a:cs typeface="Times New Roman" panose="02020603050405020304" pitchFamily="18" charset="0"/>
              </a:rPr>
              <a:t>	One problem affecting teenagers in the USA is social media addiction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This essay will look at the causes and effects of this 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The first cause of social media addiction is the social media apps. The apps are designed to make people keep using them by knowing exactly what they like to read, watch, and look at and showing you it when you turn on the app. This means you will always see new interesting content. The second cause of social media addiction is the need to create an attractive "online life." For some teens, it is more important to be cool and popular online than offline. They spend hours every day trying to create the perfect "online life." </a:t>
            </a:r>
          </a:p>
        </p:txBody>
      </p:sp>
      <p:cxnSp>
        <p:nvCxnSpPr>
          <p:cNvPr id="123" name="Straight Connector 122"/>
          <p:cNvCxnSpPr>
            <a:cxnSpLocks/>
          </p:cNvCxnSpPr>
          <p:nvPr/>
        </p:nvCxnSpPr>
        <p:spPr>
          <a:xfrm>
            <a:off x="1160060" y="2866161"/>
            <a:ext cx="99270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p:cNvCxnSpPr>
          <p:nvPr/>
        </p:nvCxnSpPr>
        <p:spPr>
          <a:xfrm>
            <a:off x="5131558" y="4865074"/>
            <a:ext cx="64332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4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25" y="432634"/>
            <a:ext cx="11719774" cy="5016758"/>
          </a:xfrm>
          <a:prstGeom prst="rect">
            <a:avLst/>
          </a:prstGeom>
          <a:solidFill>
            <a:schemeClr val="accent5">
              <a:lumMod val="20000"/>
              <a:lumOff val="80000"/>
            </a:schemeClr>
          </a:solidFill>
          <a:ln>
            <a:solidFill>
              <a:schemeClr val="accent6">
                <a:lumMod val="40000"/>
                <a:lumOff val="6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first effect of social media addiction is it causes low </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self-esteem.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This means you do not feel confident in yourself. Seeing photos of others having fun makes you feel sad because you do not have the same experiences. The second effect of social media addiction is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damages your "offline life." Relationships with friends and family get damaged because teens are distracted by social media.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In conclusion, social media addiction is a problem for teens in the USA. It is caused by apps and the importance of a cool "online life,“ and results in low self-esteem and problems in your "offline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9785839" y="5011291"/>
            <a:ext cx="2338951" cy="1528494"/>
          </a:xfrm>
          <a:prstGeom prst="rect">
            <a:avLst/>
          </a:prstGeom>
        </p:spPr>
      </p:pic>
      <p:cxnSp>
        <p:nvCxnSpPr>
          <p:cNvPr id="4" name="Straight Connector 3">
            <a:extLst>
              <a:ext uri="{FF2B5EF4-FFF2-40B4-BE49-F238E27FC236}">
                <a16:creationId xmlns:a16="http://schemas.microsoft.com/office/drawing/2014/main" xmlns="" id="{E9AE625E-3A43-9A86-C24F-D7C12BCD98CA}"/>
              </a:ext>
            </a:extLst>
          </p:cNvPr>
          <p:cNvCxnSpPr>
            <a:cxnSpLocks/>
          </p:cNvCxnSpPr>
          <p:nvPr/>
        </p:nvCxnSpPr>
        <p:spPr>
          <a:xfrm>
            <a:off x="423081" y="982770"/>
            <a:ext cx="99270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523BE752-1593-81BE-2E16-4FE6B775FF38}"/>
              </a:ext>
            </a:extLst>
          </p:cNvPr>
          <p:cNvCxnSpPr>
            <a:cxnSpLocks/>
          </p:cNvCxnSpPr>
          <p:nvPr/>
        </p:nvCxnSpPr>
        <p:spPr>
          <a:xfrm>
            <a:off x="3589361" y="2415784"/>
            <a:ext cx="71241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39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7553B094-F37C-DA1C-8DF7-5CFA5DA23755}"/>
              </a:ext>
            </a:extLst>
          </p:cNvPr>
          <p:cNvGraphicFramePr/>
          <p:nvPr>
            <p:extLst>
              <p:ext uri="{D42A27DB-BD31-4B8C-83A1-F6EECF244321}">
                <p14:modId xmlns:p14="http://schemas.microsoft.com/office/powerpoint/2010/main" val="547825374"/>
              </p:ext>
            </p:extLst>
          </p:nvPr>
        </p:nvGraphicFramePr>
        <p:xfrm>
          <a:off x="1187355" y="95534"/>
          <a:ext cx="9826388" cy="6482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384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B81A5E20-A02F-4BF9-917D-05A3C501E7E0}"/>
                                            </p:graphicEl>
                                          </p:spTgt>
                                        </p:tgtEl>
                                        <p:attrNameLst>
                                          <p:attrName>style.visibility</p:attrName>
                                        </p:attrNameLst>
                                      </p:cBhvr>
                                      <p:to>
                                        <p:strVal val="visible"/>
                                      </p:to>
                                    </p:set>
                                    <p:animEffect transition="in" filter="fade">
                                      <p:cBhvr>
                                        <p:cTn id="7" dur="500"/>
                                        <p:tgtEl>
                                          <p:spTgt spid="2">
                                            <p:graphicEl>
                                              <a:dgm id="{B81A5E20-A02F-4BF9-917D-05A3C501E7E0}"/>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8B706E7B-6273-437C-985E-08D1082D7579}"/>
                                            </p:graphicEl>
                                          </p:spTgt>
                                        </p:tgtEl>
                                        <p:attrNameLst>
                                          <p:attrName>style.visibility</p:attrName>
                                        </p:attrNameLst>
                                      </p:cBhvr>
                                      <p:to>
                                        <p:strVal val="visible"/>
                                      </p:to>
                                    </p:set>
                                    <p:animEffect transition="in" filter="fade">
                                      <p:cBhvr>
                                        <p:cTn id="10" dur="500"/>
                                        <p:tgtEl>
                                          <p:spTgt spid="2">
                                            <p:graphicEl>
                                              <a:dgm id="{8B706E7B-6273-437C-985E-08D1082D757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graphicEl>
                                              <a:dgm id="{2A79D1E5-6385-4941-84A8-F7DD408E94BF}"/>
                                            </p:graphicEl>
                                          </p:spTgt>
                                        </p:tgtEl>
                                        <p:attrNameLst>
                                          <p:attrName>style.visibility</p:attrName>
                                        </p:attrNameLst>
                                      </p:cBhvr>
                                      <p:to>
                                        <p:strVal val="visible"/>
                                      </p:to>
                                    </p:set>
                                    <p:animEffect transition="in" filter="fade">
                                      <p:cBhvr>
                                        <p:cTn id="15" dur="500"/>
                                        <p:tgtEl>
                                          <p:spTgt spid="2">
                                            <p:graphicEl>
                                              <a:dgm id="{2A79D1E5-6385-4941-84A8-F7DD408E94BF}"/>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graphicEl>
                                              <a:dgm id="{6BD26F2E-D8F7-4262-9FD2-F44B62F9B7A3}"/>
                                            </p:graphicEl>
                                          </p:spTgt>
                                        </p:tgtEl>
                                        <p:attrNameLst>
                                          <p:attrName>style.visibility</p:attrName>
                                        </p:attrNameLst>
                                      </p:cBhvr>
                                      <p:to>
                                        <p:strVal val="visible"/>
                                      </p:to>
                                    </p:set>
                                    <p:animEffect transition="in" filter="fade">
                                      <p:cBhvr>
                                        <p:cTn id="18" dur="500"/>
                                        <p:tgtEl>
                                          <p:spTgt spid="2">
                                            <p:graphicEl>
                                              <a:dgm id="{6BD26F2E-D8F7-4262-9FD2-F44B62F9B7A3}"/>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graphicEl>
                                              <a:dgm id="{9A9EAB36-5214-46AE-9F94-98FD083656E4}"/>
                                            </p:graphicEl>
                                          </p:spTgt>
                                        </p:tgtEl>
                                        <p:attrNameLst>
                                          <p:attrName>style.visibility</p:attrName>
                                        </p:attrNameLst>
                                      </p:cBhvr>
                                      <p:to>
                                        <p:strVal val="visible"/>
                                      </p:to>
                                    </p:set>
                                    <p:animEffect transition="in" filter="fade">
                                      <p:cBhvr>
                                        <p:cTn id="21" dur="500"/>
                                        <p:tgtEl>
                                          <p:spTgt spid="2">
                                            <p:graphicEl>
                                              <a:dgm id="{9A9EAB36-5214-46AE-9F94-98FD083656E4}"/>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graphicEl>
                                              <a:dgm id="{81451D2C-24B4-40D5-8770-A3618847D97A}"/>
                                            </p:graphicEl>
                                          </p:spTgt>
                                        </p:tgtEl>
                                        <p:attrNameLst>
                                          <p:attrName>style.visibility</p:attrName>
                                        </p:attrNameLst>
                                      </p:cBhvr>
                                      <p:to>
                                        <p:strVal val="visible"/>
                                      </p:to>
                                    </p:set>
                                    <p:animEffect transition="in" filter="fade">
                                      <p:cBhvr>
                                        <p:cTn id="26" dur="500"/>
                                        <p:tgtEl>
                                          <p:spTgt spid="2">
                                            <p:graphicEl>
                                              <a:dgm id="{81451D2C-24B4-40D5-8770-A3618847D97A}"/>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graphicEl>
                                              <a:dgm id="{DC8C051F-54CA-4D44-A599-B24DCA96E9C3}"/>
                                            </p:graphicEl>
                                          </p:spTgt>
                                        </p:tgtEl>
                                        <p:attrNameLst>
                                          <p:attrName>style.visibility</p:attrName>
                                        </p:attrNameLst>
                                      </p:cBhvr>
                                      <p:to>
                                        <p:strVal val="visible"/>
                                      </p:to>
                                    </p:set>
                                    <p:animEffect transition="in" filter="fade">
                                      <p:cBhvr>
                                        <p:cTn id="29" dur="500"/>
                                        <p:tgtEl>
                                          <p:spTgt spid="2">
                                            <p:graphicEl>
                                              <a:dgm id="{DC8C051F-54CA-4D44-A599-B24DCA96E9C3}"/>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graphicEl>
                                              <a:dgm id="{84BA1212-329B-4BB7-90D5-7C2084BF70CD}"/>
                                            </p:graphicEl>
                                          </p:spTgt>
                                        </p:tgtEl>
                                        <p:attrNameLst>
                                          <p:attrName>style.visibility</p:attrName>
                                        </p:attrNameLst>
                                      </p:cBhvr>
                                      <p:to>
                                        <p:strVal val="visible"/>
                                      </p:to>
                                    </p:set>
                                    <p:animEffect transition="in" filter="fade">
                                      <p:cBhvr>
                                        <p:cTn id="32" dur="500"/>
                                        <p:tgtEl>
                                          <p:spTgt spid="2">
                                            <p:graphicEl>
                                              <a:dgm id="{84BA1212-329B-4BB7-90D5-7C2084BF70C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dgm id="{E0B44B47-1B7E-47F3-979E-434BCFA3A790}"/>
                                            </p:graphicEl>
                                          </p:spTgt>
                                        </p:tgtEl>
                                        <p:attrNameLst>
                                          <p:attrName>style.visibility</p:attrName>
                                        </p:attrNameLst>
                                      </p:cBhvr>
                                      <p:to>
                                        <p:strVal val="visible"/>
                                      </p:to>
                                    </p:set>
                                    <p:animEffect transition="in" filter="fade">
                                      <p:cBhvr>
                                        <p:cTn id="37" dur="500"/>
                                        <p:tgtEl>
                                          <p:spTgt spid="2">
                                            <p:graphicEl>
                                              <a:dgm id="{E0B44B47-1B7E-47F3-979E-434BCFA3A790}"/>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graphicEl>
                                              <a:dgm id="{D271920B-94F6-4FCD-82CE-0B07CF728FC5}"/>
                                            </p:graphicEl>
                                          </p:spTgt>
                                        </p:tgtEl>
                                        <p:attrNameLst>
                                          <p:attrName>style.visibility</p:attrName>
                                        </p:attrNameLst>
                                      </p:cBhvr>
                                      <p:to>
                                        <p:strVal val="visible"/>
                                      </p:to>
                                    </p:set>
                                    <p:animEffect transition="in" filter="fade">
                                      <p:cBhvr>
                                        <p:cTn id="40" dur="500"/>
                                        <p:tgtEl>
                                          <p:spTgt spid="2">
                                            <p:graphicEl>
                                              <a:dgm id="{D271920B-94F6-4FCD-82CE-0B07CF728FC5}"/>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graphicEl>
                                              <a:dgm id="{EE1EE2DF-4CD3-4850-B410-3E3EF52CFD1D}"/>
                                            </p:graphicEl>
                                          </p:spTgt>
                                        </p:tgtEl>
                                        <p:attrNameLst>
                                          <p:attrName>style.visibility</p:attrName>
                                        </p:attrNameLst>
                                      </p:cBhvr>
                                      <p:to>
                                        <p:strVal val="visible"/>
                                      </p:to>
                                    </p:set>
                                    <p:animEffect transition="in" filter="fade">
                                      <p:cBhvr>
                                        <p:cTn id="43" dur="500"/>
                                        <p:tgtEl>
                                          <p:spTgt spid="2">
                                            <p:graphicEl>
                                              <a:dgm id="{EE1EE2DF-4CD3-4850-B410-3E3EF52CFD1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graphicEl>
                                              <a:dgm id="{54DD11D5-525F-499F-A225-2128AF18BCCD}"/>
                                            </p:graphicEl>
                                          </p:spTgt>
                                        </p:tgtEl>
                                        <p:attrNameLst>
                                          <p:attrName>style.visibility</p:attrName>
                                        </p:attrNameLst>
                                      </p:cBhvr>
                                      <p:to>
                                        <p:strVal val="visible"/>
                                      </p:to>
                                    </p:set>
                                    <p:animEffect transition="in" filter="fade">
                                      <p:cBhvr>
                                        <p:cTn id="48" dur="500"/>
                                        <p:tgtEl>
                                          <p:spTgt spid="2">
                                            <p:graphicEl>
                                              <a:dgm id="{54DD11D5-525F-499F-A225-2128AF18BCCD}"/>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graphicEl>
                                              <a:dgm id="{E1EEBB91-8C2F-4268-9A1F-0BEF6D943282}"/>
                                            </p:graphicEl>
                                          </p:spTgt>
                                        </p:tgtEl>
                                        <p:attrNameLst>
                                          <p:attrName>style.visibility</p:attrName>
                                        </p:attrNameLst>
                                      </p:cBhvr>
                                      <p:to>
                                        <p:strVal val="visible"/>
                                      </p:to>
                                    </p:set>
                                    <p:animEffect transition="in" filter="fade">
                                      <p:cBhvr>
                                        <p:cTn id="51" dur="500"/>
                                        <p:tgtEl>
                                          <p:spTgt spid="2">
                                            <p:graphicEl>
                                              <a:dgm id="{E1EEBB91-8C2F-4268-9A1F-0BEF6D943282}"/>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
                                            <p:graphicEl>
                                              <a:dgm id="{382F48F1-35CC-40B9-9031-9D662A56436B}"/>
                                            </p:graphicEl>
                                          </p:spTgt>
                                        </p:tgtEl>
                                        <p:attrNameLst>
                                          <p:attrName>style.visibility</p:attrName>
                                        </p:attrNameLst>
                                      </p:cBhvr>
                                      <p:to>
                                        <p:strVal val="visible"/>
                                      </p:to>
                                    </p:set>
                                    <p:animEffect transition="in" filter="fade">
                                      <p:cBhvr>
                                        <p:cTn id="54" dur="500"/>
                                        <p:tgtEl>
                                          <p:spTgt spid="2">
                                            <p:graphicEl>
                                              <a:dgm id="{382F48F1-35CC-40B9-9031-9D662A56436B}"/>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graphicEl>
                                              <a:dgm id="{137A88F6-48DC-4F1A-A930-FC98EAEF930E}"/>
                                            </p:graphicEl>
                                          </p:spTgt>
                                        </p:tgtEl>
                                        <p:attrNameLst>
                                          <p:attrName>style.visibility</p:attrName>
                                        </p:attrNameLst>
                                      </p:cBhvr>
                                      <p:to>
                                        <p:strVal val="visible"/>
                                      </p:to>
                                    </p:set>
                                    <p:animEffect transition="in" filter="fade">
                                      <p:cBhvr>
                                        <p:cTn id="59" dur="500"/>
                                        <p:tgtEl>
                                          <p:spTgt spid="2">
                                            <p:graphicEl>
                                              <a:dgm id="{137A88F6-48DC-4F1A-A930-FC98EAEF930E}"/>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
                                            <p:graphicEl>
                                              <a:dgm id="{540D55F0-5936-4ACE-875E-E79D0E8C8817}"/>
                                            </p:graphicEl>
                                          </p:spTgt>
                                        </p:tgtEl>
                                        <p:attrNameLst>
                                          <p:attrName>style.visibility</p:attrName>
                                        </p:attrNameLst>
                                      </p:cBhvr>
                                      <p:to>
                                        <p:strVal val="visible"/>
                                      </p:to>
                                    </p:set>
                                    <p:animEffect transition="in" filter="fade">
                                      <p:cBhvr>
                                        <p:cTn id="62" dur="500"/>
                                        <p:tgtEl>
                                          <p:spTgt spid="2">
                                            <p:graphicEl>
                                              <a:dgm id="{540D55F0-5936-4ACE-875E-E79D0E8C8817}"/>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
                                            <p:graphicEl>
                                              <a:dgm id="{389AB88B-0A80-4E66-B86A-119AA62335BF}"/>
                                            </p:graphicEl>
                                          </p:spTgt>
                                        </p:tgtEl>
                                        <p:attrNameLst>
                                          <p:attrName>style.visibility</p:attrName>
                                        </p:attrNameLst>
                                      </p:cBhvr>
                                      <p:to>
                                        <p:strVal val="visible"/>
                                      </p:to>
                                    </p:set>
                                    <p:animEffect transition="in" filter="fade">
                                      <p:cBhvr>
                                        <p:cTn id="65" dur="500"/>
                                        <p:tgtEl>
                                          <p:spTgt spid="2">
                                            <p:graphicEl>
                                              <a:dgm id="{389AB88B-0A80-4E66-B86A-119AA62335BF}"/>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graphicEl>
                                              <a:dgm id="{9D10EF72-93A6-4C39-8F66-38C6B3792036}"/>
                                            </p:graphicEl>
                                          </p:spTgt>
                                        </p:tgtEl>
                                        <p:attrNameLst>
                                          <p:attrName>style.visibility</p:attrName>
                                        </p:attrNameLst>
                                      </p:cBhvr>
                                      <p:to>
                                        <p:strVal val="visible"/>
                                      </p:to>
                                    </p:set>
                                    <p:animEffect transition="in" filter="fade">
                                      <p:cBhvr>
                                        <p:cTn id="70" dur="500"/>
                                        <p:tgtEl>
                                          <p:spTgt spid="2">
                                            <p:graphicEl>
                                              <a:dgm id="{9D10EF72-93A6-4C39-8F66-38C6B3792036}"/>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
                                            <p:graphicEl>
                                              <a:dgm id="{17647AD6-4891-4906-9B1B-CB6CAC16AE22}"/>
                                            </p:graphicEl>
                                          </p:spTgt>
                                        </p:tgtEl>
                                        <p:attrNameLst>
                                          <p:attrName>style.visibility</p:attrName>
                                        </p:attrNameLst>
                                      </p:cBhvr>
                                      <p:to>
                                        <p:strVal val="visible"/>
                                      </p:to>
                                    </p:set>
                                    <p:animEffect transition="in" filter="fade">
                                      <p:cBhvr>
                                        <p:cTn id="73" dur="500"/>
                                        <p:tgtEl>
                                          <p:spTgt spid="2">
                                            <p:graphicEl>
                                              <a:dgm id="{17647AD6-4891-4906-9B1B-CB6CAC16AE22}"/>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
                                            <p:graphicEl>
                                              <a:dgm id="{D7B73055-13B9-4AA5-8622-A2D4DFD7F968}"/>
                                            </p:graphicEl>
                                          </p:spTgt>
                                        </p:tgtEl>
                                        <p:attrNameLst>
                                          <p:attrName>style.visibility</p:attrName>
                                        </p:attrNameLst>
                                      </p:cBhvr>
                                      <p:to>
                                        <p:strVal val="visible"/>
                                      </p:to>
                                    </p:set>
                                    <p:animEffect transition="in" filter="fade">
                                      <p:cBhvr>
                                        <p:cTn id="76" dur="500"/>
                                        <p:tgtEl>
                                          <p:spTgt spid="2">
                                            <p:graphicEl>
                                              <a:dgm id="{D7B73055-13B9-4AA5-8622-A2D4DFD7F96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1DD3CDA8-FC13-E6F4-C07A-35C1090C60BC}"/>
              </a:ext>
            </a:extLst>
          </p:cNvPr>
          <p:cNvGraphicFramePr/>
          <p:nvPr>
            <p:extLst>
              <p:ext uri="{D42A27DB-BD31-4B8C-83A1-F6EECF244321}">
                <p14:modId xmlns:p14="http://schemas.microsoft.com/office/powerpoint/2010/main" val="47524797"/>
              </p:ext>
            </p:extLst>
          </p:nvPr>
        </p:nvGraphicFramePr>
        <p:xfrm>
          <a:off x="1255595" y="709684"/>
          <a:ext cx="10713492" cy="5428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xmlns="" id="{9150C2B2-4B63-CDCC-433E-B08A08D7FA1B}"/>
              </a:ext>
            </a:extLst>
          </p:cNvPr>
          <p:cNvSpPr/>
          <p:nvPr/>
        </p:nvSpPr>
        <p:spPr>
          <a:xfrm>
            <a:off x="6828082" y="2295987"/>
            <a:ext cx="78124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cool</a:t>
            </a:r>
            <a:endPar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0C9B8A1F-C131-6E9C-0409-B51B9109717B}"/>
              </a:ext>
            </a:extLst>
          </p:cNvPr>
          <p:cNvSpPr/>
          <p:nvPr/>
        </p:nvSpPr>
        <p:spPr>
          <a:xfrm>
            <a:off x="10168962" y="5028260"/>
            <a:ext cx="12602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 friends</a:t>
            </a:r>
            <a:endPar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7A7A6A1A-7A1E-EDE4-D165-D90ECE8E436C}"/>
              </a:ext>
            </a:extLst>
          </p:cNvPr>
          <p:cNvSpPr/>
          <p:nvPr/>
        </p:nvSpPr>
        <p:spPr>
          <a:xfrm>
            <a:off x="2891570" y="1238959"/>
            <a:ext cx="8754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apps</a:t>
            </a:r>
            <a:endPar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660ED4D7-E30C-1B9B-D161-00BEC35ED854}"/>
              </a:ext>
            </a:extLst>
          </p:cNvPr>
          <p:cNvSpPr/>
          <p:nvPr/>
        </p:nvSpPr>
        <p:spPr>
          <a:xfrm>
            <a:off x="3329286" y="4078269"/>
            <a:ext cx="15471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confident</a:t>
            </a:r>
            <a:endPar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16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1241A46A-0F57-46BD-B231-8DE09D905A1A}"/>
                                            </p:graphicEl>
                                          </p:spTgt>
                                        </p:tgtEl>
                                        <p:attrNameLst>
                                          <p:attrName>style.visibility</p:attrName>
                                        </p:attrNameLst>
                                      </p:cBhvr>
                                      <p:to>
                                        <p:strVal val="visible"/>
                                      </p:to>
                                    </p:set>
                                    <p:animEffect transition="in" filter="fade">
                                      <p:cBhvr>
                                        <p:cTn id="7" dur="500"/>
                                        <p:tgtEl>
                                          <p:spTgt spid="2">
                                            <p:graphicEl>
                                              <a:dgm id="{1241A46A-0F57-46BD-B231-8DE09D905A1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97FEA977-41C9-4B74-85F2-29C35B9EFFB9}"/>
                                            </p:graphicEl>
                                          </p:spTgt>
                                        </p:tgtEl>
                                        <p:attrNameLst>
                                          <p:attrName>style.visibility</p:attrName>
                                        </p:attrNameLst>
                                      </p:cBhvr>
                                      <p:to>
                                        <p:strVal val="visible"/>
                                      </p:to>
                                    </p:set>
                                    <p:animEffect transition="in" filter="fade">
                                      <p:cBhvr>
                                        <p:cTn id="12" dur="500"/>
                                        <p:tgtEl>
                                          <p:spTgt spid="2">
                                            <p:graphicEl>
                                              <a:dgm id="{97FEA977-41C9-4B74-85F2-29C35B9EFFB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0EBF782B-DD82-4CBD-B9DC-73BE0FEE095F}"/>
                                            </p:graphicEl>
                                          </p:spTgt>
                                        </p:tgtEl>
                                        <p:attrNameLst>
                                          <p:attrName>style.visibility</p:attrName>
                                        </p:attrNameLst>
                                      </p:cBhvr>
                                      <p:to>
                                        <p:strVal val="visible"/>
                                      </p:to>
                                    </p:set>
                                    <p:animEffect transition="in" filter="fade">
                                      <p:cBhvr>
                                        <p:cTn id="17" dur="500"/>
                                        <p:tgtEl>
                                          <p:spTgt spid="2">
                                            <p:graphicEl>
                                              <a:dgm id="{0EBF782B-DD82-4CBD-B9DC-73BE0FEE095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24A53B11-D76E-49CF-A8B7-045E2005469E}"/>
                                            </p:graphicEl>
                                          </p:spTgt>
                                        </p:tgtEl>
                                        <p:attrNameLst>
                                          <p:attrName>style.visibility</p:attrName>
                                        </p:attrNameLst>
                                      </p:cBhvr>
                                      <p:to>
                                        <p:strVal val="visible"/>
                                      </p:to>
                                    </p:set>
                                    <p:animEffect transition="in" filter="fade">
                                      <p:cBhvr>
                                        <p:cTn id="22" dur="500"/>
                                        <p:tgtEl>
                                          <p:spTgt spid="2">
                                            <p:graphicEl>
                                              <a:dgm id="{24A53B11-D76E-49CF-A8B7-045E2005469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dgm id="{F99A7CE8-67F0-4FB0-9FDC-385B7D017F10}"/>
                                            </p:graphicEl>
                                          </p:spTgt>
                                        </p:tgtEl>
                                        <p:attrNameLst>
                                          <p:attrName>style.visibility</p:attrName>
                                        </p:attrNameLst>
                                      </p:cBhvr>
                                      <p:to>
                                        <p:strVal val="visible"/>
                                      </p:to>
                                    </p:set>
                                    <p:animEffect transition="in" filter="fade">
                                      <p:cBhvr>
                                        <p:cTn id="27" dur="500"/>
                                        <p:tgtEl>
                                          <p:spTgt spid="2">
                                            <p:graphicEl>
                                              <a:dgm id="{F99A7CE8-67F0-4FB0-9FDC-385B7D017F1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graphicEl>
                                              <a:dgm id="{D664A8F0-D721-484D-BBED-CEFB0CBD0B15}"/>
                                            </p:graphicEl>
                                          </p:spTgt>
                                        </p:tgtEl>
                                        <p:attrNameLst>
                                          <p:attrName>style.visibility</p:attrName>
                                        </p:attrNameLst>
                                      </p:cBhvr>
                                      <p:to>
                                        <p:strVal val="visible"/>
                                      </p:to>
                                    </p:set>
                                    <p:animEffect transition="in" filter="fade">
                                      <p:cBhvr>
                                        <p:cTn id="32" dur="500"/>
                                        <p:tgtEl>
                                          <p:spTgt spid="2">
                                            <p:graphicEl>
                                              <a:dgm id="{D664A8F0-D721-484D-BBED-CEFB0CBD0B1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dgm id="{63CF0836-654D-460B-8C9E-D5B056E6C915}"/>
                                            </p:graphicEl>
                                          </p:spTgt>
                                        </p:tgtEl>
                                        <p:attrNameLst>
                                          <p:attrName>style.visibility</p:attrName>
                                        </p:attrNameLst>
                                      </p:cBhvr>
                                      <p:to>
                                        <p:strVal val="visible"/>
                                      </p:to>
                                    </p:set>
                                    <p:animEffect transition="in" filter="fade">
                                      <p:cBhvr>
                                        <p:cTn id="37" dur="500"/>
                                        <p:tgtEl>
                                          <p:spTgt spid="2">
                                            <p:graphicEl>
                                              <a:dgm id="{63CF0836-654D-460B-8C9E-D5B056E6C915}"/>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graphicEl>
                                              <a:dgm id="{F6E0D222-B273-466D-8791-1C1672D96BF3}"/>
                                            </p:graphicEl>
                                          </p:spTgt>
                                        </p:tgtEl>
                                        <p:attrNameLst>
                                          <p:attrName>style.visibility</p:attrName>
                                        </p:attrNameLst>
                                      </p:cBhvr>
                                      <p:to>
                                        <p:strVal val="visible"/>
                                      </p:to>
                                    </p:set>
                                    <p:animEffect transition="in" filter="fade">
                                      <p:cBhvr>
                                        <p:cTn id="42" dur="500"/>
                                        <p:tgtEl>
                                          <p:spTgt spid="2">
                                            <p:graphicEl>
                                              <a:dgm id="{F6E0D222-B273-466D-8791-1C1672D96BF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ircle(in)">
                                      <p:cBhvr>
                                        <p:cTn id="47" dur="2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circle(in)">
                                      <p:cBhvr>
                                        <p:cTn id="52" dur="20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circle(in)">
                                      <p:cBhvr>
                                        <p:cTn id="57" dur="20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circle(in)">
                                      <p:cBhvr>
                                        <p:cTn id="6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descr="Free Speech bubble 1195466 PNG with Transparent Backgrou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02397" y="944829"/>
            <a:ext cx="2166065" cy="1381542"/>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907738" y="2521282"/>
            <a:ext cx="1015538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How many times a day do you check your social media? What kind of information do you look for?</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6" name="Picture 55"/>
          <p:cNvPicPr>
            <a:picLocks noChangeAspect="1"/>
          </p:cNvPicPr>
          <p:nvPr/>
        </p:nvPicPr>
        <p:blipFill>
          <a:blip r:embed="rId3"/>
          <a:stretch>
            <a:fillRect/>
          </a:stretch>
        </p:blipFill>
        <p:spPr>
          <a:xfrm>
            <a:off x="7841814" y="625681"/>
            <a:ext cx="3007990" cy="1895601"/>
          </a:xfrm>
          <a:prstGeom prst="rect">
            <a:avLst/>
          </a:prstGeom>
        </p:spPr>
      </p:pic>
      <p:pic>
        <p:nvPicPr>
          <p:cNvPr id="1026" name="Picture 2">
            <a:extLst>
              <a:ext uri="{FF2B5EF4-FFF2-40B4-BE49-F238E27FC236}">
                <a16:creationId xmlns:a16="http://schemas.microsoft.com/office/drawing/2014/main" xmlns="" id="{706E0313-6D6C-FE5B-817D-22F0A23527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3833" y="3326236"/>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A2912F2F-6EA6-9EE2-8424-5683393D71ED}"/>
              </a:ext>
            </a:extLst>
          </p:cNvPr>
          <p:cNvSpPr txBox="1"/>
          <p:nvPr/>
        </p:nvSpPr>
        <p:spPr>
          <a:xfrm>
            <a:off x="2125237" y="3852640"/>
            <a:ext cx="6137694" cy="523220"/>
          </a:xfrm>
          <a:prstGeom prst="rect">
            <a:avLst/>
          </a:prstGeom>
          <a:noFill/>
        </p:spPr>
        <p:txBody>
          <a:bodyPr wrap="square">
            <a:spAutoFit/>
          </a:bodyPr>
          <a:lstStyle/>
          <a:p>
            <a:r>
              <a:rPr lang="en-US" sz="2800" dirty="0">
                <a:hlinkClick r:id="rId5"/>
              </a:rPr>
              <a:t>https://www.menti.com/alk2qthoahfv</a:t>
            </a:r>
            <a:r>
              <a:rPr lang="en-US" sz="2800" dirty="0"/>
              <a:t> </a:t>
            </a:r>
          </a:p>
        </p:txBody>
      </p:sp>
    </p:spTree>
    <p:extLst>
      <p:ext uri="{BB962C8B-B14F-4D97-AF65-F5344CB8AC3E}">
        <p14:creationId xmlns:p14="http://schemas.microsoft.com/office/powerpoint/2010/main" val="1798550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4104">
            <a:extLst>
              <a:ext uri="{FF2B5EF4-FFF2-40B4-BE49-F238E27FC236}">
                <a16:creationId xmlns:a16="http://schemas.microsoft.com/office/drawing/2014/main" xmlns=""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xmlns=""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The Addictions Coach Asks: Are You Addicted to Social Media?">
            <a:extLst>
              <a:ext uri="{FF2B5EF4-FFF2-40B4-BE49-F238E27FC236}">
                <a16:creationId xmlns:a16="http://schemas.microsoft.com/office/drawing/2014/main" xmlns="" id="{CE7AE88E-E11C-E029-515F-94D59785B23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2006044"/>
            <a:ext cx="5294716" cy="2845909"/>
          </a:xfrm>
          <a:prstGeom prst="rect">
            <a:avLst/>
          </a:prstGeom>
          <a:noFill/>
          <a:extLst>
            <a:ext uri="{909E8E84-426E-40DD-AFC4-6F175D3DCCD1}">
              <a14:hiddenFill xmlns:a14="http://schemas.microsoft.com/office/drawing/2010/main">
                <a:solidFill>
                  <a:srgbClr val="FFFFFF"/>
                </a:solidFill>
              </a14:hiddenFill>
            </a:ext>
          </a:extLst>
        </p:spPr>
      </p:pic>
      <p:cxnSp>
        <p:nvCxnSpPr>
          <p:cNvPr id="4109" name="Straight Connector 4108">
            <a:extLst>
              <a:ext uri="{FF2B5EF4-FFF2-40B4-BE49-F238E27FC236}">
                <a16:creationId xmlns:a16="http://schemas.microsoft.com/office/drawing/2014/main" xmlns=""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098" name="Picture 2" descr="Social Media Addiction">
            <a:extLst>
              <a:ext uri="{FF2B5EF4-FFF2-40B4-BE49-F238E27FC236}">
                <a16:creationId xmlns:a16="http://schemas.microsoft.com/office/drawing/2014/main" xmlns="" id="{C914115F-6E6A-E003-E936-E143364EFED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3817" y="1939861"/>
            <a:ext cx="5294715" cy="297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076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xmlns=""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57" name="Group 2056">
            <a:extLst>
              <a:ext uri="{FF2B5EF4-FFF2-40B4-BE49-F238E27FC236}">
                <a16:creationId xmlns:a16="http://schemas.microsoft.com/office/drawing/2014/main" xmlns=""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0964637" y="2358"/>
            <a:ext cx="1876653" cy="1766008"/>
            <a:chOff x="-648769" y="2358"/>
            <a:chExt cx="1876653" cy="1766008"/>
          </a:xfrm>
        </p:grpSpPr>
        <p:sp>
          <p:nvSpPr>
            <p:cNvPr id="2058" name="Freeform: Shape 2057">
              <a:extLst>
                <a:ext uri="{FF2B5EF4-FFF2-40B4-BE49-F238E27FC236}">
                  <a16:creationId xmlns:a16="http://schemas.microsoft.com/office/drawing/2014/main" xmlns=""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xmlns=""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1" name="Rectangle 2060">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Isosceles Triangle 2062">
            <a:extLst>
              <a:ext uri="{FF2B5EF4-FFF2-40B4-BE49-F238E27FC236}">
                <a16:creationId xmlns:a16="http://schemas.microsoft.com/office/drawing/2014/main" xmlns=""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Social Media Affects Time Management">
            <a:extLst>
              <a:ext uri="{FF2B5EF4-FFF2-40B4-BE49-F238E27FC236}">
                <a16:creationId xmlns:a16="http://schemas.microsoft.com/office/drawing/2014/main" xmlns="" id="{356C1E3A-896C-780E-9BE2-3F28B43B492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15536" y="520487"/>
            <a:ext cx="5571065" cy="55710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65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rcRect l="14381" r="14383" b="2"/>
          <a:stretch/>
        </p:blipFill>
        <p:spPr>
          <a:xfrm>
            <a:off x="5865576" y="996950"/>
            <a:ext cx="6172200" cy="4873625"/>
          </a:xfrm>
          <a:prstGeom prst="rect">
            <a:avLst/>
          </a:prstGeom>
          <a:noFill/>
        </p:spPr>
      </p:pic>
      <p:sp>
        <p:nvSpPr>
          <p:cNvPr id="6" name="TextBox 5">
            <a:extLst>
              <a:ext uri="{FF2B5EF4-FFF2-40B4-BE49-F238E27FC236}">
                <a16:creationId xmlns:a16="http://schemas.microsoft.com/office/drawing/2014/main" xmlns="" id="{F5FCD462-254E-0987-9073-C61C781DB686}"/>
              </a:ext>
            </a:extLst>
          </p:cNvPr>
          <p:cNvSpPr txBox="1"/>
          <p:nvPr/>
        </p:nvSpPr>
        <p:spPr>
          <a:xfrm>
            <a:off x="249758" y="1487346"/>
            <a:ext cx="4910919" cy="3883307"/>
          </a:xfrm>
          <a:prstGeom prst="rect">
            <a:avLst/>
          </a:prstGeom>
          <a:noFill/>
        </p:spPr>
        <p:txBody>
          <a:bodyPr wrap="square">
            <a:spAutoFit/>
          </a:bodyPr>
          <a:lstStyle/>
          <a:p>
            <a:pPr marL="1028700" marR="0" indent="-571500">
              <a:lnSpc>
                <a:spcPct val="130000"/>
              </a:lnSpc>
              <a:spcBef>
                <a:spcPts val="0"/>
              </a:spcBef>
              <a:spcAft>
                <a:spcPts val="0"/>
              </a:spcAft>
              <a:buFontTx/>
              <a:buChar char="-"/>
            </a:pPr>
            <a:r>
              <a:rPr lang="en-US" sz="2400" i="1" dirty="0">
                <a:latin typeface="Cambria" panose="02040503050406030204" pitchFamily="18" charset="0"/>
                <a:ea typeface="Cambria" panose="02040503050406030204" pitchFamily="18" charset="0"/>
              </a:rPr>
              <a:t>Do the tasks again.</a:t>
            </a:r>
          </a:p>
          <a:p>
            <a:pPr marL="1028700" marR="0" indent="-571500">
              <a:lnSpc>
                <a:spcPct val="130000"/>
              </a:lnSpc>
              <a:spcBef>
                <a:spcPts val="0"/>
              </a:spcBef>
              <a:spcAft>
                <a:spcPts val="0"/>
              </a:spcAft>
              <a:buFontTx/>
              <a:buChar char="-"/>
            </a:pPr>
            <a:r>
              <a:rPr lang="en-US" sz="2400" i="1" dirty="0">
                <a:latin typeface="Cambria" panose="02040503050406030204" pitchFamily="18" charset="0"/>
                <a:ea typeface="Cambria" panose="02040503050406030204" pitchFamily="18" charset="0"/>
              </a:rPr>
              <a:t>Prepare the next lesson - Speaking &amp; Writing  on page 33 in </a:t>
            </a:r>
            <a:r>
              <a:rPr lang="en-US" sz="2400" b="1" i="1" dirty="0">
                <a:latin typeface="Cambria" panose="02040503050406030204" pitchFamily="18" charset="0"/>
                <a:ea typeface="Cambria" panose="02040503050406030204" pitchFamily="18" charset="0"/>
              </a:rPr>
              <a:t>SB</a:t>
            </a:r>
            <a:r>
              <a:rPr lang="en-US" sz="2400" i="1" dirty="0">
                <a:latin typeface="Cambria" panose="02040503050406030204" pitchFamily="18" charset="0"/>
                <a:ea typeface="Cambria" panose="02040503050406030204" pitchFamily="18" charset="0"/>
              </a:rPr>
              <a:t>.</a:t>
            </a:r>
          </a:p>
          <a:p>
            <a:pPr marL="1028700" marR="0" indent="-571500">
              <a:lnSpc>
                <a:spcPct val="130000"/>
              </a:lnSpc>
              <a:spcBef>
                <a:spcPts val="0"/>
              </a:spcBef>
              <a:spcAft>
                <a:spcPts val="0"/>
              </a:spcAft>
              <a:buFontTx/>
              <a:buChar char="-"/>
            </a:pPr>
            <a:r>
              <a:rPr lang="en-US" sz="2400" i="1" dirty="0">
                <a:latin typeface="Cambria" panose="02040503050406030204" pitchFamily="18" charset="0"/>
                <a:ea typeface="Cambria" panose="02040503050406030204" pitchFamily="18" charset="0"/>
              </a:rPr>
              <a:t>Play the consolidation games in </a:t>
            </a:r>
            <a:r>
              <a:rPr lang="en-US" sz="2400" b="1" i="1" dirty="0" err="1">
                <a:latin typeface="Cambria" panose="02040503050406030204" pitchFamily="18" charset="0"/>
                <a:ea typeface="Cambria" panose="02040503050406030204" pitchFamily="18" charset="0"/>
              </a:rPr>
              <a:t>Tiếng</a:t>
            </a:r>
            <a:r>
              <a:rPr lang="en-US" sz="2400" b="1" i="1" dirty="0">
                <a:latin typeface="Cambria" panose="02040503050406030204" pitchFamily="18" charset="0"/>
                <a:ea typeface="Cambria" panose="02040503050406030204" pitchFamily="18" charset="0"/>
              </a:rPr>
              <a:t> Anh 11 </a:t>
            </a:r>
            <a:r>
              <a:rPr lang="en-US" sz="2400" b="1" i="1" dirty="0" err="1">
                <a:latin typeface="Cambria" panose="02040503050406030204" pitchFamily="18" charset="0"/>
                <a:ea typeface="Cambria" panose="02040503050406030204" pitchFamily="18" charset="0"/>
              </a:rPr>
              <a:t>i</a:t>
            </a:r>
            <a:r>
              <a:rPr lang="en-US" sz="2400" b="1" i="1" dirty="0">
                <a:latin typeface="Cambria" panose="02040503050406030204" pitchFamily="18" charset="0"/>
                <a:ea typeface="Cambria" panose="02040503050406030204" pitchFamily="18" charset="0"/>
              </a:rPr>
              <a:t>-Learn Smart World DHA App</a:t>
            </a:r>
            <a:r>
              <a:rPr lang="en-US" sz="2400" i="1" dirty="0">
                <a:latin typeface="Cambria" panose="02040503050406030204" pitchFamily="18" charset="0"/>
                <a:ea typeface="Cambria" panose="02040503050406030204" pitchFamily="18" charset="0"/>
              </a:rPr>
              <a:t> on </a:t>
            </a:r>
            <a:r>
              <a:rPr lang="en-US" sz="2400" i="1" dirty="0">
                <a:latin typeface="Cambria" panose="02040503050406030204" pitchFamily="18" charset="0"/>
                <a:ea typeface="Cambria" panose="02040503050406030204" pitchFamily="18" charset="0"/>
                <a:hlinkClick r:id="rId3"/>
              </a:rPr>
              <a:t>www.eduhome.com.vn</a:t>
            </a:r>
            <a:r>
              <a:rPr lang="en-US" sz="2400" i="1" dirty="0">
                <a:latin typeface="Cambria" panose="02040503050406030204" pitchFamily="18" charset="0"/>
                <a:ea typeface="Cambria" panose="02040503050406030204" pitchFamily="18" charset="0"/>
              </a:rPr>
              <a:t> </a:t>
            </a:r>
            <a:endParaRPr lang="en-US" sz="2400" i="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423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sp>
        <p:nvSpPr>
          <p:cNvPr id="2048" name="Google Shape;2048;p41"/>
          <p:cNvSpPr/>
          <p:nvPr/>
        </p:nvSpPr>
        <p:spPr>
          <a:xfrm>
            <a:off x="1426634" y="1276773"/>
            <a:ext cx="9622367" cy="3007360"/>
          </a:xfrm>
          <a:custGeom>
            <a:avLst/>
            <a:gdLst/>
            <a:ahLst/>
            <a:cxnLst/>
            <a:rect l="l" t="t" r="r" b="b"/>
            <a:pathLst>
              <a:path w="991" h="1069" extrusionOk="0">
                <a:moveTo>
                  <a:pt x="880" y="134"/>
                </a:moveTo>
                <a:cubicBezTo>
                  <a:pt x="880" y="134"/>
                  <a:pt x="886" y="134"/>
                  <a:pt x="886" y="139"/>
                </a:cubicBezTo>
                <a:cubicBezTo>
                  <a:pt x="891" y="134"/>
                  <a:pt x="880" y="134"/>
                  <a:pt x="880" y="134"/>
                </a:cubicBezTo>
                <a:close/>
                <a:moveTo>
                  <a:pt x="960" y="278"/>
                </a:moveTo>
                <a:cubicBezTo>
                  <a:pt x="961" y="279"/>
                  <a:pt x="961" y="281"/>
                  <a:pt x="963" y="283"/>
                </a:cubicBezTo>
                <a:lnTo>
                  <a:pt x="960" y="278"/>
                </a:lnTo>
                <a:close/>
                <a:moveTo>
                  <a:pt x="913" y="526"/>
                </a:moveTo>
                <a:cubicBezTo>
                  <a:pt x="911" y="526"/>
                  <a:pt x="906" y="528"/>
                  <a:pt x="903" y="528"/>
                </a:cubicBezTo>
                <a:lnTo>
                  <a:pt x="903" y="528"/>
                </a:lnTo>
                <a:cubicBezTo>
                  <a:pt x="901" y="528"/>
                  <a:pt x="899" y="527"/>
                  <a:pt x="897" y="526"/>
                </a:cubicBezTo>
                <a:lnTo>
                  <a:pt x="897" y="526"/>
                </a:lnTo>
                <a:cubicBezTo>
                  <a:pt x="897" y="528"/>
                  <a:pt x="898" y="529"/>
                  <a:pt x="900" y="529"/>
                </a:cubicBezTo>
                <a:cubicBezTo>
                  <a:pt x="901" y="529"/>
                  <a:pt x="902" y="529"/>
                  <a:pt x="903" y="528"/>
                </a:cubicBezTo>
                <a:lnTo>
                  <a:pt x="903" y="528"/>
                </a:lnTo>
                <a:cubicBezTo>
                  <a:pt x="915" y="532"/>
                  <a:pt x="920" y="534"/>
                  <a:pt x="924" y="543"/>
                </a:cubicBezTo>
                <a:lnTo>
                  <a:pt x="924" y="532"/>
                </a:lnTo>
                <a:lnTo>
                  <a:pt x="913" y="532"/>
                </a:lnTo>
                <a:lnTo>
                  <a:pt x="913" y="526"/>
                </a:lnTo>
                <a:close/>
                <a:moveTo>
                  <a:pt x="897" y="737"/>
                </a:moveTo>
                <a:cubicBezTo>
                  <a:pt x="891" y="737"/>
                  <a:pt x="895" y="740"/>
                  <a:pt x="897" y="744"/>
                </a:cubicBezTo>
                <a:lnTo>
                  <a:pt x="897" y="744"/>
                </a:lnTo>
                <a:lnTo>
                  <a:pt x="897" y="737"/>
                </a:lnTo>
                <a:close/>
                <a:moveTo>
                  <a:pt x="897" y="744"/>
                </a:moveTo>
                <a:lnTo>
                  <a:pt x="897" y="750"/>
                </a:lnTo>
                <a:lnTo>
                  <a:pt x="897" y="750"/>
                </a:lnTo>
                <a:cubicBezTo>
                  <a:pt x="898" y="748"/>
                  <a:pt x="898" y="746"/>
                  <a:pt x="897" y="744"/>
                </a:cubicBezTo>
                <a:close/>
                <a:moveTo>
                  <a:pt x="836" y="892"/>
                </a:moveTo>
                <a:lnTo>
                  <a:pt x="840" y="894"/>
                </a:lnTo>
                <a:lnTo>
                  <a:pt x="840" y="894"/>
                </a:lnTo>
                <a:cubicBezTo>
                  <a:pt x="840" y="893"/>
                  <a:pt x="840" y="892"/>
                  <a:pt x="836" y="892"/>
                </a:cubicBezTo>
                <a:close/>
                <a:moveTo>
                  <a:pt x="840" y="894"/>
                </a:moveTo>
                <a:cubicBezTo>
                  <a:pt x="839" y="895"/>
                  <a:pt x="837" y="897"/>
                  <a:pt x="847" y="897"/>
                </a:cubicBezTo>
                <a:lnTo>
                  <a:pt x="840" y="894"/>
                </a:lnTo>
                <a:close/>
                <a:moveTo>
                  <a:pt x="270" y="1027"/>
                </a:moveTo>
                <a:cubicBezTo>
                  <a:pt x="270" y="1028"/>
                  <a:pt x="270" y="1029"/>
                  <a:pt x="271" y="1030"/>
                </a:cubicBezTo>
                <a:cubicBezTo>
                  <a:pt x="275" y="1030"/>
                  <a:pt x="279" y="1030"/>
                  <a:pt x="281" y="1032"/>
                </a:cubicBezTo>
                <a:lnTo>
                  <a:pt x="281" y="1032"/>
                </a:lnTo>
                <a:cubicBezTo>
                  <a:pt x="279" y="1029"/>
                  <a:pt x="275" y="1028"/>
                  <a:pt x="270" y="1027"/>
                </a:cubicBezTo>
                <a:close/>
                <a:moveTo>
                  <a:pt x="281" y="1032"/>
                </a:moveTo>
                <a:lnTo>
                  <a:pt x="281" y="1032"/>
                </a:lnTo>
                <a:cubicBezTo>
                  <a:pt x="282" y="1033"/>
                  <a:pt x="282" y="1034"/>
                  <a:pt x="282" y="1036"/>
                </a:cubicBezTo>
                <a:cubicBezTo>
                  <a:pt x="282" y="1034"/>
                  <a:pt x="282" y="1033"/>
                  <a:pt x="281" y="1032"/>
                </a:cubicBezTo>
                <a:close/>
                <a:moveTo>
                  <a:pt x="582" y="1039"/>
                </a:moveTo>
                <a:cubicBezTo>
                  <a:pt x="584" y="1041"/>
                  <a:pt x="587" y="1041"/>
                  <a:pt x="587" y="1041"/>
                </a:cubicBezTo>
                <a:cubicBezTo>
                  <a:pt x="587" y="1041"/>
                  <a:pt x="585" y="1039"/>
                  <a:pt x="582" y="1039"/>
                </a:cubicBezTo>
                <a:close/>
                <a:moveTo>
                  <a:pt x="576" y="1041"/>
                </a:moveTo>
                <a:cubicBezTo>
                  <a:pt x="577" y="1043"/>
                  <a:pt x="577" y="1045"/>
                  <a:pt x="577" y="1046"/>
                </a:cubicBezTo>
                <a:lnTo>
                  <a:pt x="577" y="1046"/>
                </a:lnTo>
                <a:cubicBezTo>
                  <a:pt x="577" y="1045"/>
                  <a:pt x="577" y="1043"/>
                  <a:pt x="576" y="1041"/>
                </a:cubicBezTo>
                <a:close/>
                <a:moveTo>
                  <a:pt x="577" y="1046"/>
                </a:moveTo>
                <a:cubicBezTo>
                  <a:pt x="577" y="1052"/>
                  <a:pt x="568" y="1053"/>
                  <a:pt x="559" y="1058"/>
                </a:cubicBezTo>
                <a:cubicBezTo>
                  <a:pt x="568" y="1058"/>
                  <a:pt x="577" y="1054"/>
                  <a:pt x="577" y="1046"/>
                </a:cubicBezTo>
                <a:close/>
                <a:moveTo>
                  <a:pt x="559" y="1"/>
                </a:moveTo>
                <a:cubicBezTo>
                  <a:pt x="559" y="12"/>
                  <a:pt x="543" y="6"/>
                  <a:pt x="543" y="17"/>
                </a:cubicBezTo>
                <a:cubicBezTo>
                  <a:pt x="531" y="17"/>
                  <a:pt x="531" y="6"/>
                  <a:pt x="526" y="6"/>
                </a:cubicBezTo>
                <a:lnTo>
                  <a:pt x="526" y="12"/>
                </a:lnTo>
                <a:cubicBezTo>
                  <a:pt x="520" y="6"/>
                  <a:pt x="504" y="6"/>
                  <a:pt x="493" y="6"/>
                </a:cubicBezTo>
                <a:lnTo>
                  <a:pt x="487" y="17"/>
                </a:lnTo>
                <a:lnTo>
                  <a:pt x="476" y="12"/>
                </a:lnTo>
                <a:cubicBezTo>
                  <a:pt x="476" y="12"/>
                  <a:pt x="471" y="17"/>
                  <a:pt x="476" y="17"/>
                </a:cubicBezTo>
                <a:lnTo>
                  <a:pt x="465" y="28"/>
                </a:lnTo>
                <a:cubicBezTo>
                  <a:pt x="465" y="28"/>
                  <a:pt x="471" y="17"/>
                  <a:pt x="465" y="17"/>
                </a:cubicBezTo>
                <a:cubicBezTo>
                  <a:pt x="460" y="17"/>
                  <a:pt x="460" y="17"/>
                  <a:pt x="460" y="28"/>
                </a:cubicBezTo>
                <a:cubicBezTo>
                  <a:pt x="460" y="28"/>
                  <a:pt x="460" y="17"/>
                  <a:pt x="448" y="17"/>
                </a:cubicBezTo>
                <a:lnTo>
                  <a:pt x="448" y="28"/>
                </a:lnTo>
                <a:cubicBezTo>
                  <a:pt x="445" y="28"/>
                  <a:pt x="441" y="31"/>
                  <a:pt x="439" y="31"/>
                </a:cubicBezTo>
                <a:cubicBezTo>
                  <a:pt x="438" y="31"/>
                  <a:pt x="437" y="30"/>
                  <a:pt x="437" y="28"/>
                </a:cubicBezTo>
                <a:cubicBezTo>
                  <a:pt x="421" y="28"/>
                  <a:pt x="437" y="39"/>
                  <a:pt x="421" y="39"/>
                </a:cubicBezTo>
                <a:cubicBezTo>
                  <a:pt x="421" y="39"/>
                  <a:pt x="432" y="39"/>
                  <a:pt x="421" y="34"/>
                </a:cubicBezTo>
                <a:cubicBezTo>
                  <a:pt x="421" y="34"/>
                  <a:pt x="415" y="34"/>
                  <a:pt x="421" y="28"/>
                </a:cubicBezTo>
                <a:lnTo>
                  <a:pt x="421" y="28"/>
                </a:lnTo>
                <a:cubicBezTo>
                  <a:pt x="410" y="34"/>
                  <a:pt x="421" y="34"/>
                  <a:pt x="410" y="39"/>
                </a:cubicBezTo>
                <a:cubicBezTo>
                  <a:pt x="410" y="34"/>
                  <a:pt x="410" y="34"/>
                  <a:pt x="415" y="34"/>
                </a:cubicBezTo>
                <a:lnTo>
                  <a:pt x="404" y="34"/>
                </a:lnTo>
                <a:cubicBezTo>
                  <a:pt x="393" y="34"/>
                  <a:pt x="383" y="33"/>
                  <a:pt x="373" y="33"/>
                </a:cubicBezTo>
                <a:cubicBezTo>
                  <a:pt x="350" y="33"/>
                  <a:pt x="330" y="36"/>
                  <a:pt x="310" y="56"/>
                </a:cubicBezTo>
                <a:cubicBezTo>
                  <a:pt x="305" y="56"/>
                  <a:pt x="310" y="51"/>
                  <a:pt x="310" y="39"/>
                </a:cubicBezTo>
                <a:lnTo>
                  <a:pt x="310" y="39"/>
                </a:lnTo>
                <a:cubicBezTo>
                  <a:pt x="294" y="67"/>
                  <a:pt x="271" y="56"/>
                  <a:pt x="249" y="67"/>
                </a:cubicBezTo>
                <a:lnTo>
                  <a:pt x="255" y="73"/>
                </a:lnTo>
                <a:cubicBezTo>
                  <a:pt x="216" y="84"/>
                  <a:pt x="194" y="122"/>
                  <a:pt x="161" y="150"/>
                </a:cubicBezTo>
                <a:lnTo>
                  <a:pt x="166" y="150"/>
                </a:lnTo>
                <a:cubicBezTo>
                  <a:pt x="166" y="156"/>
                  <a:pt x="161" y="167"/>
                  <a:pt x="161" y="172"/>
                </a:cubicBezTo>
                <a:cubicBezTo>
                  <a:pt x="161" y="172"/>
                  <a:pt x="158" y="165"/>
                  <a:pt x="153" y="165"/>
                </a:cubicBezTo>
                <a:cubicBezTo>
                  <a:pt x="151" y="165"/>
                  <a:pt x="148" y="167"/>
                  <a:pt x="144" y="172"/>
                </a:cubicBezTo>
                <a:lnTo>
                  <a:pt x="155" y="172"/>
                </a:lnTo>
                <a:cubicBezTo>
                  <a:pt x="116" y="194"/>
                  <a:pt x="83" y="261"/>
                  <a:pt x="56" y="311"/>
                </a:cubicBezTo>
                <a:cubicBezTo>
                  <a:pt x="33" y="388"/>
                  <a:pt x="6" y="471"/>
                  <a:pt x="17" y="543"/>
                </a:cubicBezTo>
                <a:cubicBezTo>
                  <a:pt x="17" y="538"/>
                  <a:pt x="19" y="537"/>
                  <a:pt x="21" y="537"/>
                </a:cubicBezTo>
                <a:cubicBezTo>
                  <a:pt x="24" y="537"/>
                  <a:pt x="28" y="540"/>
                  <a:pt x="28" y="543"/>
                </a:cubicBezTo>
                <a:cubicBezTo>
                  <a:pt x="0" y="571"/>
                  <a:pt x="33" y="587"/>
                  <a:pt x="22" y="615"/>
                </a:cubicBezTo>
                <a:cubicBezTo>
                  <a:pt x="33" y="654"/>
                  <a:pt x="22" y="704"/>
                  <a:pt x="56" y="737"/>
                </a:cubicBezTo>
                <a:lnTo>
                  <a:pt x="50" y="737"/>
                </a:lnTo>
                <a:cubicBezTo>
                  <a:pt x="50" y="748"/>
                  <a:pt x="56" y="748"/>
                  <a:pt x="56" y="753"/>
                </a:cubicBezTo>
                <a:cubicBezTo>
                  <a:pt x="56" y="764"/>
                  <a:pt x="72" y="781"/>
                  <a:pt x="72" y="792"/>
                </a:cubicBezTo>
                <a:lnTo>
                  <a:pt x="78" y="792"/>
                </a:lnTo>
                <a:cubicBezTo>
                  <a:pt x="83" y="803"/>
                  <a:pt x="72" y="803"/>
                  <a:pt x="83" y="809"/>
                </a:cubicBezTo>
                <a:lnTo>
                  <a:pt x="78" y="809"/>
                </a:lnTo>
                <a:lnTo>
                  <a:pt x="89" y="814"/>
                </a:lnTo>
                <a:cubicBezTo>
                  <a:pt x="78" y="820"/>
                  <a:pt x="105" y="842"/>
                  <a:pt x="100" y="847"/>
                </a:cubicBezTo>
                <a:cubicBezTo>
                  <a:pt x="105" y="858"/>
                  <a:pt x="128" y="875"/>
                  <a:pt x="133" y="892"/>
                </a:cubicBezTo>
                <a:cubicBezTo>
                  <a:pt x="128" y="897"/>
                  <a:pt x="139" y="919"/>
                  <a:pt x="155" y="930"/>
                </a:cubicBezTo>
                <a:cubicBezTo>
                  <a:pt x="172" y="953"/>
                  <a:pt x="211" y="986"/>
                  <a:pt x="244" y="1008"/>
                </a:cubicBezTo>
                <a:lnTo>
                  <a:pt x="249" y="1002"/>
                </a:lnTo>
                <a:lnTo>
                  <a:pt x="255" y="1008"/>
                </a:lnTo>
                <a:lnTo>
                  <a:pt x="255" y="1013"/>
                </a:lnTo>
                <a:cubicBezTo>
                  <a:pt x="255" y="1022"/>
                  <a:pt x="263" y="1025"/>
                  <a:pt x="270" y="1027"/>
                </a:cubicBezTo>
                <a:lnTo>
                  <a:pt x="270" y="1027"/>
                </a:lnTo>
                <a:cubicBezTo>
                  <a:pt x="270" y="1024"/>
                  <a:pt x="272" y="1021"/>
                  <a:pt x="275" y="1021"/>
                </a:cubicBezTo>
                <a:cubicBezTo>
                  <a:pt x="277" y="1021"/>
                  <a:pt x="280" y="1023"/>
                  <a:pt x="282" y="1030"/>
                </a:cubicBezTo>
                <a:lnTo>
                  <a:pt x="294" y="1030"/>
                </a:lnTo>
                <a:cubicBezTo>
                  <a:pt x="294" y="1036"/>
                  <a:pt x="299" y="1041"/>
                  <a:pt x="294" y="1052"/>
                </a:cubicBezTo>
                <a:cubicBezTo>
                  <a:pt x="310" y="1058"/>
                  <a:pt x="327" y="1059"/>
                  <a:pt x="343" y="1059"/>
                </a:cubicBezTo>
                <a:cubicBezTo>
                  <a:pt x="360" y="1059"/>
                  <a:pt x="377" y="1058"/>
                  <a:pt x="393" y="1058"/>
                </a:cubicBezTo>
                <a:cubicBezTo>
                  <a:pt x="388" y="1063"/>
                  <a:pt x="421" y="1058"/>
                  <a:pt x="415" y="1069"/>
                </a:cubicBezTo>
                <a:cubicBezTo>
                  <a:pt x="437" y="1063"/>
                  <a:pt x="410" y="1058"/>
                  <a:pt x="421" y="1052"/>
                </a:cubicBezTo>
                <a:cubicBezTo>
                  <a:pt x="428" y="1052"/>
                  <a:pt x="433" y="1047"/>
                  <a:pt x="436" y="1047"/>
                </a:cubicBezTo>
                <a:cubicBezTo>
                  <a:pt x="437" y="1047"/>
                  <a:pt x="437" y="1048"/>
                  <a:pt x="437" y="1052"/>
                </a:cubicBezTo>
                <a:cubicBezTo>
                  <a:pt x="437" y="1058"/>
                  <a:pt x="443" y="1058"/>
                  <a:pt x="437" y="1058"/>
                </a:cubicBezTo>
                <a:lnTo>
                  <a:pt x="448" y="1058"/>
                </a:lnTo>
                <a:lnTo>
                  <a:pt x="448" y="1063"/>
                </a:lnTo>
                <a:cubicBezTo>
                  <a:pt x="456" y="1060"/>
                  <a:pt x="463" y="1059"/>
                  <a:pt x="470" y="1059"/>
                </a:cubicBezTo>
                <a:cubicBezTo>
                  <a:pt x="481" y="1059"/>
                  <a:pt x="492" y="1062"/>
                  <a:pt x="502" y="1062"/>
                </a:cubicBezTo>
                <a:cubicBezTo>
                  <a:pt x="508" y="1062"/>
                  <a:pt x="514" y="1061"/>
                  <a:pt x="520" y="1058"/>
                </a:cubicBezTo>
                <a:cubicBezTo>
                  <a:pt x="520" y="1055"/>
                  <a:pt x="519" y="1055"/>
                  <a:pt x="518" y="1055"/>
                </a:cubicBezTo>
                <a:cubicBezTo>
                  <a:pt x="516" y="1055"/>
                  <a:pt x="515" y="1055"/>
                  <a:pt x="515" y="1052"/>
                </a:cubicBezTo>
                <a:cubicBezTo>
                  <a:pt x="520" y="1047"/>
                  <a:pt x="524" y="1046"/>
                  <a:pt x="527" y="1046"/>
                </a:cubicBezTo>
                <a:cubicBezTo>
                  <a:pt x="530" y="1046"/>
                  <a:pt x="534" y="1048"/>
                  <a:pt x="538" y="1048"/>
                </a:cubicBezTo>
                <a:cubicBezTo>
                  <a:pt x="542" y="1048"/>
                  <a:pt x="547" y="1046"/>
                  <a:pt x="554" y="1041"/>
                </a:cubicBezTo>
                <a:lnTo>
                  <a:pt x="554" y="1052"/>
                </a:lnTo>
                <a:cubicBezTo>
                  <a:pt x="558" y="1044"/>
                  <a:pt x="559" y="1039"/>
                  <a:pt x="566" y="1039"/>
                </a:cubicBezTo>
                <a:cubicBezTo>
                  <a:pt x="568" y="1039"/>
                  <a:pt x="571" y="1040"/>
                  <a:pt x="576" y="1041"/>
                </a:cubicBezTo>
                <a:cubicBezTo>
                  <a:pt x="578" y="1039"/>
                  <a:pt x="579" y="1039"/>
                  <a:pt x="581" y="1039"/>
                </a:cubicBezTo>
                <a:cubicBezTo>
                  <a:pt x="581" y="1039"/>
                  <a:pt x="582" y="1039"/>
                  <a:pt x="582" y="1039"/>
                </a:cubicBezTo>
                <a:lnTo>
                  <a:pt x="582" y="1039"/>
                </a:lnTo>
                <a:cubicBezTo>
                  <a:pt x="582" y="1038"/>
                  <a:pt x="581" y="1037"/>
                  <a:pt x="581" y="1036"/>
                </a:cubicBezTo>
                <a:cubicBezTo>
                  <a:pt x="598" y="1036"/>
                  <a:pt x="609" y="1036"/>
                  <a:pt x="626" y="1030"/>
                </a:cubicBezTo>
                <a:lnTo>
                  <a:pt x="626" y="1036"/>
                </a:lnTo>
                <a:cubicBezTo>
                  <a:pt x="627" y="1033"/>
                  <a:pt x="628" y="1032"/>
                  <a:pt x="630" y="1032"/>
                </a:cubicBezTo>
                <a:cubicBezTo>
                  <a:pt x="634" y="1032"/>
                  <a:pt x="638" y="1037"/>
                  <a:pt x="646" y="1037"/>
                </a:cubicBezTo>
                <a:cubicBezTo>
                  <a:pt x="648" y="1037"/>
                  <a:pt x="651" y="1036"/>
                  <a:pt x="653" y="1036"/>
                </a:cubicBezTo>
                <a:cubicBezTo>
                  <a:pt x="692" y="1024"/>
                  <a:pt x="753" y="975"/>
                  <a:pt x="797" y="941"/>
                </a:cubicBezTo>
                <a:cubicBezTo>
                  <a:pt x="797" y="925"/>
                  <a:pt x="808" y="914"/>
                  <a:pt x="819" y="897"/>
                </a:cubicBezTo>
                <a:lnTo>
                  <a:pt x="830" y="903"/>
                </a:lnTo>
                <a:lnTo>
                  <a:pt x="836" y="892"/>
                </a:lnTo>
                <a:cubicBezTo>
                  <a:pt x="843" y="892"/>
                  <a:pt x="851" y="879"/>
                  <a:pt x="855" y="879"/>
                </a:cubicBezTo>
                <a:cubicBezTo>
                  <a:pt x="857" y="879"/>
                  <a:pt x="858" y="882"/>
                  <a:pt x="858" y="892"/>
                </a:cubicBezTo>
                <a:cubicBezTo>
                  <a:pt x="875" y="875"/>
                  <a:pt x="880" y="864"/>
                  <a:pt x="886" y="842"/>
                </a:cubicBezTo>
                <a:cubicBezTo>
                  <a:pt x="891" y="836"/>
                  <a:pt x="880" y="831"/>
                  <a:pt x="886" y="820"/>
                </a:cubicBezTo>
                <a:cubicBezTo>
                  <a:pt x="891" y="820"/>
                  <a:pt x="886" y="831"/>
                  <a:pt x="891" y="831"/>
                </a:cubicBezTo>
                <a:cubicBezTo>
                  <a:pt x="919" y="803"/>
                  <a:pt x="886" y="781"/>
                  <a:pt x="897" y="753"/>
                </a:cubicBezTo>
                <a:lnTo>
                  <a:pt x="897" y="750"/>
                </a:lnTo>
                <a:lnTo>
                  <a:pt x="897" y="750"/>
                </a:lnTo>
                <a:cubicBezTo>
                  <a:pt x="896" y="751"/>
                  <a:pt x="894" y="752"/>
                  <a:pt x="891" y="753"/>
                </a:cubicBezTo>
                <a:cubicBezTo>
                  <a:pt x="880" y="748"/>
                  <a:pt x="891" y="737"/>
                  <a:pt x="880" y="737"/>
                </a:cubicBezTo>
                <a:cubicBezTo>
                  <a:pt x="886" y="731"/>
                  <a:pt x="880" y="726"/>
                  <a:pt x="880" y="720"/>
                </a:cubicBezTo>
                <a:cubicBezTo>
                  <a:pt x="891" y="709"/>
                  <a:pt x="886" y="698"/>
                  <a:pt x="897" y="692"/>
                </a:cubicBezTo>
                <a:cubicBezTo>
                  <a:pt x="897" y="681"/>
                  <a:pt x="886" y="676"/>
                  <a:pt x="886" y="665"/>
                </a:cubicBezTo>
                <a:cubicBezTo>
                  <a:pt x="889" y="661"/>
                  <a:pt x="891" y="661"/>
                  <a:pt x="892" y="661"/>
                </a:cubicBezTo>
                <a:cubicBezTo>
                  <a:pt x="893" y="661"/>
                  <a:pt x="893" y="662"/>
                  <a:pt x="894" y="662"/>
                </a:cubicBezTo>
                <a:cubicBezTo>
                  <a:pt x="894" y="662"/>
                  <a:pt x="895" y="660"/>
                  <a:pt x="897" y="654"/>
                </a:cubicBezTo>
                <a:lnTo>
                  <a:pt x="891" y="654"/>
                </a:lnTo>
                <a:cubicBezTo>
                  <a:pt x="891" y="648"/>
                  <a:pt x="897" y="648"/>
                  <a:pt x="897" y="648"/>
                </a:cubicBezTo>
                <a:cubicBezTo>
                  <a:pt x="897" y="643"/>
                  <a:pt x="891" y="643"/>
                  <a:pt x="897" y="626"/>
                </a:cubicBezTo>
                <a:lnTo>
                  <a:pt x="908" y="637"/>
                </a:lnTo>
                <a:lnTo>
                  <a:pt x="908" y="615"/>
                </a:lnTo>
                <a:cubicBezTo>
                  <a:pt x="913" y="615"/>
                  <a:pt x="908" y="621"/>
                  <a:pt x="908" y="621"/>
                </a:cubicBezTo>
                <a:cubicBezTo>
                  <a:pt x="919" y="615"/>
                  <a:pt x="908" y="609"/>
                  <a:pt x="908" y="609"/>
                </a:cubicBezTo>
                <a:cubicBezTo>
                  <a:pt x="908" y="609"/>
                  <a:pt x="903" y="612"/>
                  <a:pt x="898" y="612"/>
                </a:cubicBezTo>
                <a:cubicBezTo>
                  <a:pt x="895" y="612"/>
                  <a:pt x="893" y="611"/>
                  <a:pt x="891" y="609"/>
                </a:cubicBezTo>
                <a:cubicBezTo>
                  <a:pt x="891" y="598"/>
                  <a:pt x="886" y="593"/>
                  <a:pt x="891" y="593"/>
                </a:cubicBezTo>
                <a:lnTo>
                  <a:pt x="897" y="598"/>
                </a:lnTo>
                <a:cubicBezTo>
                  <a:pt x="891" y="587"/>
                  <a:pt x="891" y="593"/>
                  <a:pt x="897" y="582"/>
                </a:cubicBezTo>
                <a:lnTo>
                  <a:pt x="908" y="582"/>
                </a:lnTo>
                <a:cubicBezTo>
                  <a:pt x="897" y="571"/>
                  <a:pt x="908" y="560"/>
                  <a:pt x="913" y="543"/>
                </a:cubicBezTo>
                <a:cubicBezTo>
                  <a:pt x="913" y="538"/>
                  <a:pt x="908" y="538"/>
                  <a:pt x="908" y="538"/>
                </a:cubicBezTo>
                <a:cubicBezTo>
                  <a:pt x="897" y="543"/>
                  <a:pt x="897" y="543"/>
                  <a:pt x="891" y="543"/>
                </a:cubicBezTo>
                <a:cubicBezTo>
                  <a:pt x="908" y="538"/>
                  <a:pt x="880" y="532"/>
                  <a:pt x="891" y="515"/>
                </a:cubicBezTo>
                <a:cubicBezTo>
                  <a:pt x="897" y="515"/>
                  <a:pt x="897" y="526"/>
                  <a:pt x="897" y="526"/>
                </a:cubicBezTo>
                <a:cubicBezTo>
                  <a:pt x="897" y="515"/>
                  <a:pt x="913" y="515"/>
                  <a:pt x="908" y="515"/>
                </a:cubicBezTo>
                <a:cubicBezTo>
                  <a:pt x="908" y="504"/>
                  <a:pt x="891" y="510"/>
                  <a:pt x="897" y="499"/>
                </a:cubicBezTo>
                <a:lnTo>
                  <a:pt x="897" y="499"/>
                </a:lnTo>
                <a:lnTo>
                  <a:pt x="897" y="504"/>
                </a:lnTo>
                <a:cubicBezTo>
                  <a:pt x="908" y="499"/>
                  <a:pt x="897" y="482"/>
                  <a:pt x="913" y="482"/>
                </a:cubicBezTo>
                <a:cubicBezTo>
                  <a:pt x="913" y="482"/>
                  <a:pt x="919" y="482"/>
                  <a:pt x="919" y="488"/>
                </a:cubicBezTo>
                <a:cubicBezTo>
                  <a:pt x="920" y="492"/>
                  <a:pt x="921" y="494"/>
                  <a:pt x="921" y="494"/>
                </a:cubicBezTo>
                <a:cubicBezTo>
                  <a:pt x="922" y="494"/>
                  <a:pt x="920" y="482"/>
                  <a:pt x="924" y="482"/>
                </a:cubicBezTo>
                <a:cubicBezTo>
                  <a:pt x="919" y="482"/>
                  <a:pt x="919" y="471"/>
                  <a:pt x="924" y="460"/>
                </a:cubicBezTo>
                <a:lnTo>
                  <a:pt x="919" y="460"/>
                </a:lnTo>
                <a:cubicBezTo>
                  <a:pt x="910" y="454"/>
                  <a:pt x="911" y="452"/>
                  <a:pt x="915" y="452"/>
                </a:cubicBezTo>
                <a:cubicBezTo>
                  <a:pt x="918" y="452"/>
                  <a:pt x="923" y="453"/>
                  <a:pt x="928" y="453"/>
                </a:cubicBezTo>
                <a:cubicBezTo>
                  <a:pt x="932" y="453"/>
                  <a:pt x="935" y="452"/>
                  <a:pt x="935" y="449"/>
                </a:cubicBezTo>
                <a:cubicBezTo>
                  <a:pt x="958" y="383"/>
                  <a:pt x="958" y="394"/>
                  <a:pt x="958" y="388"/>
                </a:cubicBezTo>
                <a:cubicBezTo>
                  <a:pt x="958" y="383"/>
                  <a:pt x="963" y="372"/>
                  <a:pt x="963" y="366"/>
                </a:cubicBezTo>
                <a:cubicBezTo>
                  <a:pt x="969" y="366"/>
                  <a:pt x="969" y="360"/>
                  <a:pt x="985" y="355"/>
                </a:cubicBezTo>
                <a:cubicBezTo>
                  <a:pt x="974" y="344"/>
                  <a:pt x="991" y="333"/>
                  <a:pt x="974" y="327"/>
                </a:cubicBezTo>
                <a:lnTo>
                  <a:pt x="974" y="327"/>
                </a:lnTo>
                <a:cubicBezTo>
                  <a:pt x="969" y="338"/>
                  <a:pt x="985" y="338"/>
                  <a:pt x="974" y="355"/>
                </a:cubicBezTo>
                <a:lnTo>
                  <a:pt x="969" y="344"/>
                </a:lnTo>
                <a:cubicBezTo>
                  <a:pt x="969" y="338"/>
                  <a:pt x="963" y="327"/>
                  <a:pt x="969" y="316"/>
                </a:cubicBezTo>
                <a:lnTo>
                  <a:pt x="963" y="316"/>
                </a:lnTo>
                <a:cubicBezTo>
                  <a:pt x="958" y="305"/>
                  <a:pt x="946" y="300"/>
                  <a:pt x="946" y="283"/>
                </a:cubicBezTo>
                <a:cubicBezTo>
                  <a:pt x="958" y="283"/>
                  <a:pt x="958" y="288"/>
                  <a:pt x="958" y="300"/>
                </a:cubicBezTo>
                <a:cubicBezTo>
                  <a:pt x="963" y="288"/>
                  <a:pt x="958" y="288"/>
                  <a:pt x="958" y="272"/>
                </a:cubicBezTo>
                <a:lnTo>
                  <a:pt x="958" y="272"/>
                </a:lnTo>
                <a:lnTo>
                  <a:pt x="960" y="278"/>
                </a:lnTo>
                <a:lnTo>
                  <a:pt x="960" y="278"/>
                </a:lnTo>
                <a:cubicBezTo>
                  <a:pt x="960" y="274"/>
                  <a:pt x="961" y="272"/>
                  <a:pt x="958" y="272"/>
                </a:cubicBezTo>
                <a:cubicBezTo>
                  <a:pt x="941" y="272"/>
                  <a:pt x="958" y="255"/>
                  <a:pt x="946" y="250"/>
                </a:cubicBezTo>
                <a:cubicBezTo>
                  <a:pt x="941" y="222"/>
                  <a:pt x="930" y="222"/>
                  <a:pt x="913" y="217"/>
                </a:cubicBezTo>
                <a:cubicBezTo>
                  <a:pt x="913" y="205"/>
                  <a:pt x="919" y="205"/>
                  <a:pt x="919" y="205"/>
                </a:cubicBezTo>
                <a:lnTo>
                  <a:pt x="919" y="205"/>
                </a:lnTo>
                <a:cubicBezTo>
                  <a:pt x="913" y="217"/>
                  <a:pt x="919" y="217"/>
                  <a:pt x="930" y="217"/>
                </a:cubicBezTo>
                <a:cubicBezTo>
                  <a:pt x="930" y="205"/>
                  <a:pt x="935" y="194"/>
                  <a:pt x="941" y="194"/>
                </a:cubicBezTo>
                <a:cubicBezTo>
                  <a:pt x="939" y="190"/>
                  <a:pt x="938" y="188"/>
                  <a:pt x="937" y="188"/>
                </a:cubicBezTo>
                <a:cubicBezTo>
                  <a:pt x="935" y="188"/>
                  <a:pt x="934" y="195"/>
                  <a:pt x="932" y="195"/>
                </a:cubicBezTo>
                <a:cubicBezTo>
                  <a:pt x="931" y="195"/>
                  <a:pt x="931" y="195"/>
                  <a:pt x="930" y="194"/>
                </a:cubicBezTo>
                <a:lnTo>
                  <a:pt x="919" y="172"/>
                </a:lnTo>
                <a:cubicBezTo>
                  <a:pt x="915" y="176"/>
                  <a:pt x="914" y="183"/>
                  <a:pt x="912" y="183"/>
                </a:cubicBezTo>
                <a:cubicBezTo>
                  <a:pt x="911" y="183"/>
                  <a:pt x="909" y="181"/>
                  <a:pt x="908" y="178"/>
                </a:cubicBezTo>
                <a:cubicBezTo>
                  <a:pt x="902" y="172"/>
                  <a:pt x="902" y="167"/>
                  <a:pt x="902" y="161"/>
                </a:cubicBezTo>
                <a:cubicBezTo>
                  <a:pt x="906" y="161"/>
                  <a:pt x="907" y="156"/>
                  <a:pt x="908" y="156"/>
                </a:cubicBezTo>
                <a:cubicBezTo>
                  <a:pt x="908" y="156"/>
                  <a:pt x="908" y="158"/>
                  <a:pt x="908" y="161"/>
                </a:cubicBezTo>
                <a:lnTo>
                  <a:pt x="908" y="161"/>
                </a:lnTo>
                <a:cubicBezTo>
                  <a:pt x="908" y="150"/>
                  <a:pt x="908" y="145"/>
                  <a:pt x="902" y="145"/>
                </a:cubicBezTo>
                <a:cubicBezTo>
                  <a:pt x="902" y="149"/>
                  <a:pt x="901" y="150"/>
                  <a:pt x="900" y="150"/>
                </a:cubicBezTo>
                <a:cubicBezTo>
                  <a:pt x="896" y="150"/>
                  <a:pt x="889" y="142"/>
                  <a:pt x="884" y="142"/>
                </a:cubicBezTo>
                <a:cubicBezTo>
                  <a:pt x="882" y="142"/>
                  <a:pt x="881" y="143"/>
                  <a:pt x="880" y="145"/>
                </a:cubicBezTo>
                <a:lnTo>
                  <a:pt x="880" y="134"/>
                </a:lnTo>
                <a:cubicBezTo>
                  <a:pt x="880" y="122"/>
                  <a:pt x="875" y="117"/>
                  <a:pt x="880" y="117"/>
                </a:cubicBezTo>
                <a:cubicBezTo>
                  <a:pt x="875" y="117"/>
                  <a:pt x="875" y="111"/>
                  <a:pt x="875" y="106"/>
                </a:cubicBezTo>
                <a:cubicBezTo>
                  <a:pt x="863" y="106"/>
                  <a:pt x="863" y="111"/>
                  <a:pt x="863" y="111"/>
                </a:cubicBezTo>
                <a:lnTo>
                  <a:pt x="852" y="95"/>
                </a:lnTo>
                <a:cubicBezTo>
                  <a:pt x="852" y="89"/>
                  <a:pt x="863" y="84"/>
                  <a:pt x="863" y="84"/>
                </a:cubicBezTo>
                <a:cubicBezTo>
                  <a:pt x="860" y="84"/>
                  <a:pt x="856" y="86"/>
                  <a:pt x="852" y="86"/>
                </a:cubicBezTo>
                <a:cubicBezTo>
                  <a:pt x="851" y="86"/>
                  <a:pt x="849" y="86"/>
                  <a:pt x="847" y="84"/>
                </a:cubicBezTo>
                <a:cubicBezTo>
                  <a:pt x="858" y="84"/>
                  <a:pt x="836" y="67"/>
                  <a:pt x="858" y="62"/>
                </a:cubicBezTo>
                <a:cubicBezTo>
                  <a:pt x="858" y="45"/>
                  <a:pt x="847" y="39"/>
                  <a:pt x="830" y="34"/>
                </a:cubicBezTo>
                <a:cubicBezTo>
                  <a:pt x="825" y="34"/>
                  <a:pt x="836" y="45"/>
                  <a:pt x="830" y="45"/>
                </a:cubicBezTo>
                <a:cubicBezTo>
                  <a:pt x="820" y="41"/>
                  <a:pt x="812" y="40"/>
                  <a:pt x="805" y="40"/>
                </a:cubicBezTo>
                <a:cubicBezTo>
                  <a:pt x="798" y="40"/>
                  <a:pt x="792" y="41"/>
                  <a:pt x="786" y="41"/>
                </a:cubicBezTo>
                <a:cubicBezTo>
                  <a:pt x="782" y="41"/>
                  <a:pt x="779" y="41"/>
                  <a:pt x="775" y="39"/>
                </a:cubicBezTo>
                <a:lnTo>
                  <a:pt x="775" y="45"/>
                </a:lnTo>
                <a:lnTo>
                  <a:pt x="753" y="45"/>
                </a:lnTo>
                <a:cubicBezTo>
                  <a:pt x="764" y="39"/>
                  <a:pt x="753" y="12"/>
                  <a:pt x="736" y="12"/>
                </a:cubicBezTo>
                <a:cubicBezTo>
                  <a:pt x="736" y="17"/>
                  <a:pt x="742" y="28"/>
                  <a:pt x="736" y="34"/>
                </a:cubicBezTo>
                <a:lnTo>
                  <a:pt x="720" y="34"/>
                </a:lnTo>
                <a:cubicBezTo>
                  <a:pt x="712" y="34"/>
                  <a:pt x="709" y="22"/>
                  <a:pt x="705" y="22"/>
                </a:cubicBezTo>
                <a:cubicBezTo>
                  <a:pt x="703" y="22"/>
                  <a:pt x="700" y="24"/>
                  <a:pt x="697" y="28"/>
                </a:cubicBezTo>
                <a:lnTo>
                  <a:pt x="692" y="6"/>
                </a:lnTo>
                <a:lnTo>
                  <a:pt x="692" y="12"/>
                </a:lnTo>
                <a:cubicBezTo>
                  <a:pt x="692" y="15"/>
                  <a:pt x="689" y="15"/>
                  <a:pt x="685" y="15"/>
                </a:cubicBezTo>
                <a:cubicBezTo>
                  <a:pt x="681" y="15"/>
                  <a:pt x="675" y="15"/>
                  <a:pt x="670" y="17"/>
                </a:cubicBezTo>
                <a:cubicBezTo>
                  <a:pt x="659" y="17"/>
                  <a:pt x="653" y="17"/>
                  <a:pt x="653" y="12"/>
                </a:cubicBezTo>
                <a:lnTo>
                  <a:pt x="653" y="12"/>
                </a:lnTo>
                <a:cubicBezTo>
                  <a:pt x="653" y="17"/>
                  <a:pt x="659" y="28"/>
                  <a:pt x="642" y="28"/>
                </a:cubicBezTo>
                <a:cubicBezTo>
                  <a:pt x="642" y="12"/>
                  <a:pt x="626" y="17"/>
                  <a:pt x="626" y="12"/>
                </a:cubicBezTo>
                <a:cubicBezTo>
                  <a:pt x="618" y="12"/>
                  <a:pt x="613" y="9"/>
                  <a:pt x="611" y="9"/>
                </a:cubicBezTo>
                <a:cubicBezTo>
                  <a:pt x="610" y="9"/>
                  <a:pt x="609" y="10"/>
                  <a:pt x="609" y="12"/>
                </a:cubicBezTo>
                <a:lnTo>
                  <a:pt x="609" y="1"/>
                </a:lnTo>
                <a:cubicBezTo>
                  <a:pt x="609" y="12"/>
                  <a:pt x="598" y="12"/>
                  <a:pt x="581" y="12"/>
                </a:cubicBezTo>
                <a:cubicBezTo>
                  <a:pt x="581" y="4"/>
                  <a:pt x="580" y="1"/>
                  <a:pt x="577" y="1"/>
                </a:cubicBezTo>
                <a:cubicBezTo>
                  <a:pt x="575" y="1"/>
                  <a:pt x="571" y="4"/>
                  <a:pt x="567" y="4"/>
                </a:cubicBezTo>
                <a:cubicBezTo>
                  <a:pt x="564" y="4"/>
                  <a:pt x="562" y="3"/>
                  <a:pt x="559" y="1"/>
                </a:cubicBezTo>
                <a:close/>
              </a:path>
            </a:pathLst>
          </a:custGeom>
          <a:solidFill>
            <a:srgbClr val="FFFFFF">
              <a:alpha val="83040"/>
            </a:srgbClr>
          </a:solidFill>
          <a:ln>
            <a:noFill/>
          </a:ln>
        </p:spPr>
        <p:txBody>
          <a:bodyPr spcFirstLastPara="1" wrap="square" lIns="121900" tIns="121900" rIns="121900" bIns="121900" anchor="ctr" anchorCtr="0">
            <a:noAutofit/>
          </a:bodyPr>
          <a:lstStyle/>
          <a:p>
            <a:pPr algn="ctr" defTabSz="1219170">
              <a:buClr>
                <a:srgbClr val="000000"/>
              </a:buClr>
            </a:pPr>
            <a:r>
              <a:rPr lang="en-US" sz="10666" kern="0">
                <a:solidFill>
                  <a:srgbClr val="000000"/>
                </a:solidFill>
                <a:latin typeface="Arial" panose="020B0604020202020204"/>
                <a:cs typeface="Arial" panose="020B0604020202020204"/>
                <a:sym typeface="Arial" panose="020B0604020202020204"/>
              </a:rPr>
              <a:t>THANK YOU!</a:t>
            </a:r>
          </a:p>
        </p:txBody>
      </p:sp>
      <p:grpSp>
        <p:nvGrpSpPr>
          <p:cNvPr id="2051" name="Google Shape;2051;p41"/>
          <p:cNvGrpSpPr/>
          <p:nvPr/>
        </p:nvGrpSpPr>
        <p:grpSpPr>
          <a:xfrm flipH="1">
            <a:off x="9169380" y="-786476"/>
            <a:ext cx="3891073" cy="2949197"/>
            <a:chOff x="-623155" y="-589857"/>
            <a:chExt cx="2918305" cy="2211898"/>
          </a:xfrm>
        </p:grpSpPr>
        <p:sp>
          <p:nvSpPr>
            <p:cNvPr id="2052" name="Google Shape;2052;p41"/>
            <p:cNvSpPr/>
            <p:nvPr/>
          </p:nvSpPr>
          <p:spPr>
            <a:xfrm rot="8731684">
              <a:off x="-323953" y="-237067"/>
              <a:ext cx="1622768" cy="1212495"/>
            </a:xfrm>
            <a:custGeom>
              <a:avLst/>
              <a:gdLst/>
              <a:ahLst/>
              <a:cxnLst/>
              <a:rect l="l" t="t" r="r" b="b"/>
              <a:pathLst>
                <a:path w="64911" h="48500" extrusionOk="0">
                  <a:moveTo>
                    <a:pt x="31544" y="2115"/>
                  </a:moveTo>
                  <a:cubicBezTo>
                    <a:pt x="31493" y="2167"/>
                    <a:pt x="31451" y="2219"/>
                    <a:pt x="31410" y="2271"/>
                  </a:cubicBezTo>
                  <a:cubicBezTo>
                    <a:pt x="31210" y="2426"/>
                    <a:pt x="31017" y="2581"/>
                    <a:pt x="30829" y="2747"/>
                  </a:cubicBezTo>
                  <a:cubicBezTo>
                    <a:pt x="30829" y="2742"/>
                    <a:pt x="30823" y="2736"/>
                    <a:pt x="30829" y="2730"/>
                  </a:cubicBezTo>
                  <a:cubicBezTo>
                    <a:pt x="30845" y="2664"/>
                    <a:pt x="30945" y="2526"/>
                    <a:pt x="31078" y="2376"/>
                  </a:cubicBezTo>
                  <a:cubicBezTo>
                    <a:pt x="31237" y="2281"/>
                    <a:pt x="31386" y="2190"/>
                    <a:pt x="31544" y="2115"/>
                  </a:cubicBezTo>
                  <a:close/>
                  <a:moveTo>
                    <a:pt x="30657" y="2708"/>
                  </a:moveTo>
                  <a:cubicBezTo>
                    <a:pt x="30463" y="2885"/>
                    <a:pt x="30247" y="3090"/>
                    <a:pt x="29993" y="3300"/>
                  </a:cubicBezTo>
                  <a:cubicBezTo>
                    <a:pt x="30126" y="3134"/>
                    <a:pt x="30358" y="2913"/>
                    <a:pt x="30657" y="2708"/>
                  </a:cubicBezTo>
                  <a:close/>
                  <a:moveTo>
                    <a:pt x="28277" y="5176"/>
                  </a:moveTo>
                  <a:cubicBezTo>
                    <a:pt x="28248" y="5219"/>
                    <a:pt x="28220" y="5261"/>
                    <a:pt x="28192" y="5304"/>
                  </a:cubicBezTo>
                  <a:lnTo>
                    <a:pt x="28192" y="5304"/>
                  </a:lnTo>
                  <a:cubicBezTo>
                    <a:pt x="28218" y="5267"/>
                    <a:pt x="28246" y="5225"/>
                    <a:pt x="28277" y="5176"/>
                  </a:cubicBezTo>
                  <a:close/>
                  <a:moveTo>
                    <a:pt x="13659" y="7709"/>
                  </a:moveTo>
                  <a:cubicBezTo>
                    <a:pt x="13673" y="7714"/>
                    <a:pt x="13688" y="7718"/>
                    <a:pt x="13702" y="7722"/>
                  </a:cubicBezTo>
                  <a:cubicBezTo>
                    <a:pt x="13686" y="7716"/>
                    <a:pt x="13672" y="7712"/>
                    <a:pt x="13659" y="7709"/>
                  </a:cubicBezTo>
                  <a:close/>
                  <a:moveTo>
                    <a:pt x="52986" y="25369"/>
                  </a:moveTo>
                  <a:lnTo>
                    <a:pt x="52986" y="25369"/>
                  </a:lnTo>
                  <a:cubicBezTo>
                    <a:pt x="52984" y="25371"/>
                    <a:pt x="52982" y="25371"/>
                    <a:pt x="52982" y="25371"/>
                  </a:cubicBezTo>
                  <a:cubicBezTo>
                    <a:pt x="52981" y="25371"/>
                    <a:pt x="52982" y="25369"/>
                    <a:pt x="52986" y="25369"/>
                  </a:cubicBezTo>
                  <a:close/>
                  <a:moveTo>
                    <a:pt x="35855" y="1"/>
                  </a:moveTo>
                  <a:cubicBezTo>
                    <a:pt x="35719" y="1"/>
                    <a:pt x="35600" y="10"/>
                    <a:pt x="35493" y="19"/>
                  </a:cubicBezTo>
                  <a:cubicBezTo>
                    <a:pt x="35228" y="36"/>
                    <a:pt x="35051" y="80"/>
                    <a:pt x="34885" y="119"/>
                  </a:cubicBezTo>
                  <a:cubicBezTo>
                    <a:pt x="34719" y="163"/>
                    <a:pt x="34564" y="218"/>
                    <a:pt x="34370" y="296"/>
                  </a:cubicBezTo>
                  <a:cubicBezTo>
                    <a:pt x="34176" y="379"/>
                    <a:pt x="33950" y="478"/>
                    <a:pt x="33645" y="655"/>
                  </a:cubicBezTo>
                  <a:cubicBezTo>
                    <a:pt x="33280" y="799"/>
                    <a:pt x="32909" y="943"/>
                    <a:pt x="32549" y="1115"/>
                  </a:cubicBezTo>
                  <a:cubicBezTo>
                    <a:pt x="32703" y="1050"/>
                    <a:pt x="32794" y="1021"/>
                    <a:pt x="32836" y="1021"/>
                  </a:cubicBezTo>
                  <a:cubicBezTo>
                    <a:pt x="32905" y="1021"/>
                    <a:pt x="32842" y="1097"/>
                    <a:pt x="32704" y="1214"/>
                  </a:cubicBezTo>
                  <a:cubicBezTo>
                    <a:pt x="32594" y="1308"/>
                    <a:pt x="32428" y="1430"/>
                    <a:pt x="32256" y="1574"/>
                  </a:cubicBezTo>
                  <a:cubicBezTo>
                    <a:pt x="32162" y="1640"/>
                    <a:pt x="32074" y="1718"/>
                    <a:pt x="31985" y="1795"/>
                  </a:cubicBezTo>
                  <a:cubicBezTo>
                    <a:pt x="31885" y="1873"/>
                    <a:pt x="31802" y="1956"/>
                    <a:pt x="31714" y="2028"/>
                  </a:cubicBezTo>
                  <a:cubicBezTo>
                    <a:pt x="31747" y="2011"/>
                    <a:pt x="31791" y="1994"/>
                    <a:pt x="31825" y="1972"/>
                  </a:cubicBezTo>
                  <a:lnTo>
                    <a:pt x="31825" y="1972"/>
                  </a:lnTo>
                  <a:cubicBezTo>
                    <a:pt x="31742" y="2028"/>
                    <a:pt x="31659" y="2094"/>
                    <a:pt x="31576" y="2155"/>
                  </a:cubicBezTo>
                  <a:cubicBezTo>
                    <a:pt x="31625" y="2111"/>
                    <a:pt x="31664" y="2072"/>
                    <a:pt x="31714" y="2028"/>
                  </a:cubicBezTo>
                  <a:lnTo>
                    <a:pt x="31714" y="2028"/>
                  </a:lnTo>
                  <a:cubicBezTo>
                    <a:pt x="31670" y="2052"/>
                    <a:pt x="31622" y="2072"/>
                    <a:pt x="31574" y="2095"/>
                  </a:cubicBezTo>
                  <a:lnTo>
                    <a:pt x="31574" y="2095"/>
                  </a:lnTo>
                  <a:cubicBezTo>
                    <a:pt x="31698" y="1960"/>
                    <a:pt x="31815" y="1820"/>
                    <a:pt x="31897" y="1712"/>
                  </a:cubicBezTo>
                  <a:cubicBezTo>
                    <a:pt x="31980" y="1607"/>
                    <a:pt x="32013" y="1541"/>
                    <a:pt x="31957" y="1524"/>
                  </a:cubicBezTo>
                  <a:lnTo>
                    <a:pt x="31957" y="1524"/>
                  </a:lnTo>
                  <a:cubicBezTo>
                    <a:pt x="31924" y="1557"/>
                    <a:pt x="31858" y="1602"/>
                    <a:pt x="31791" y="1657"/>
                  </a:cubicBezTo>
                  <a:cubicBezTo>
                    <a:pt x="31719" y="1712"/>
                    <a:pt x="31647" y="1773"/>
                    <a:pt x="31553" y="1845"/>
                  </a:cubicBezTo>
                  <a:cubicBezTo>
                    <a:pt x="31614" y="1779"/>
                    <a:pt x="31652" y="1729"/>
                    <a:pt x="31634" y="1729"/>
                  </a:cubicBezTo>
                  <a:cubicBezTo>
                    <a:pt x="31631" y="1729"/>
                    <a:pt x="31627" y="1731"/>
                    <a:pt x="31620" y="1734"/>
                  </a:cubicBezTo>
                  <a:cubicBezTo>
                    <a:pt x="31570" y="1751"/>
                    <a:pt x="31454" y="1873"/>
                    <a:pt x="31266" y="2044"/>
                  </a:cubicBezTo>
                  <a:lnTo>
                    <a:pt x="30900" y="2149"/>
                  </a:lnTo>
                  <a:lnTo>
                    <a:pt x="30873" y="2243"/>
                  </a:lnTo>
                  <a:cubicBezTo>
                    <a:pt x="30325" y="2653"/>
                    <a:pt x="29810" y="3107"/>
                    <a:pt x="29334" y="3599"/>
                  </a:cubicBezTo>
                  <a:cubicBezTo>
                    <a:pt x="28908" y="4202"/>
                    <a:pt x="28582" y="4811"/>
                    <a:pt x="28244" y="5514"/>
                  </a:cubicBezTo>
                  <a:cubicBezTo>
                    <a:pt x="28161" y="5691"/>
                    <a:pt x="28078" y="5874"/>
                    <a:pt x="27984" y="6067"/>
                  </a:cubicBezTo>
                  <a:cubicBezTo>
                    <a:pt x="27901" y="6261"/>
                    <a:pt x="27818" y="6466"/>
                    <a:pt x="27730" y="6670"/>
                  </a:cubicBezTo>
                  <a:cubicBezTo>
                    <a:pt x="27553" y="7091"/>
                    <a:pt x="27392" y="7572"/>
                    <a:pt x="27171" y="8082"/>
                  </a:cubicBezTo>
                  <a:cubicBezTo>
                    <a:pt x="27230" y="7834"/>
                    <a:pt x="27214" y="7773"/>
                    <a:pt x="27169" y="7773"/>
                  </a:cubicBezTo>
                  <a:cubicBezTo>
                    <a:pt x="27124" y="7773"/>
                    <a:pt x="27051" y="7834"/>
                    <a:pt x="26993" y="7834"/>
                  </a:cubicBezTo>
                  <a:cubicBezTo>
                    <a:pt x="26979" y="7834"/>
                    <a:pt x="26966" y="7830"/>
                    <a:pt x="26955" y="7821"/>
                  </a:cubicBezTo>
                  <a:cubicBezTo>
                    <a:pt x="27043" y="7700"/>
                    <a:pt x="27126" y="7545"/>
                    <a:pt x="27221" y="7340"/>
                  </a:cubicBezTo>
                  <a:cubicBezTo>
                    <a:pt x="27304" y="7141"/>
                    <a:pt x="27392" y="6919"/>
                    <a:pt x="27497" y="6687"/>
                  </a:cubicBezTo>
                  <a:cubicBezTo>
                    <a:pt x="27679" y="6247"/>
                    <a:pt x="27898" y="5761"/>
                    <a:pt x="28192" y="5304"/>
                  </a:cubicBezTo>
                  <a:lnTo>
                    <a:pt x="28192" y="5304"/>
                  </a:lnTo>
                  <a:cubicBezTo>
                    <a:pt x="28078" y="5472"/>
                    <a:pt x="28018" y="5533"/>
                    <a:pt x="27995" y="5542"/>
                  </a:cubicBezTo>
                  <a:cubicBezTo>
                    <a:pt x="27993" y="5543"/>
                    <a:pt x="27990" y="5544"/>
                    <a:pt x="27989" y="5544"/>
                  </a:cubicBezTo>
                  <a:cubicBezTo>
                    <a:pt x="27970" y="5544"/>
                    <a:pt x="27982" y="5474"/>
                    <a:pt x="28012" y="5403"/>
                  </a:cubicBezTo>
                  <a:lnTo>
                    <a:pt x="28012" y="5403"/>
                  </a:lnTo>
                  <a:cubicBezTo>
                    <a:pt x="27674" y="6040"/>
                    <a:pt x="27392" y="6698"/>
                    <a:pt x="27149" y="7362"/>
                  </a:cubicBezTo>
                  <a:cubicBezTo>
                    <a:pt x="27142" y="7354"/>
                    <a:pt x="27135" y="7350"/>
                    <a:pt x="27127" y="7350"/>
                  </a:cubicBezTo>
                  <a:cubicBezTo>
                    <a:pt x="27087" y="7350"/>
                    <a:pt x="27030" y="7449"/>
                    <a:pt x="26960" y="7578"/>
                  </a:cubicBezTo>
                  <a:cubicBezTo>
                    <a:pt x="26922" y="7655"/>
                    <a:pt x="26872" y="7750"/>
                    <a:pt x="26822" y="7855"/>
                  </a:cubicBezTo>
                  <a:cubicBezTo>
                    <a:pt x="26767" y="7960"/>
                    <a:pt x="26706" y="8059"/>
                    <a:pt x="26639" y="8170"/>
                  </a:cubicBezTo>
                  <a:cubicBezTo>
                    <a:pt x="26663" y="8154"/>
                    <a:pt x="26682" y="8146"/>
                    <a:pt x="26695" y="8146"/>
                  </a:cubicBezTo>
                  <a:cubicBezTo>
                    <a:pt x="26781" y="8146"/>
                    <a:pt x="26657" y="8462"/>
                    <a:pt x="26418" y="8845"/>
                  </a:cubicBezTo>
                  <a:cubicBezTo>
                    <a:pt x="26346" y="8956"/>
                    <a:pt x="26263" y="9072"/>
                    <a:pt x="26186" y="9188"/>
                  </a:cubicBezTo>
                  <a:cubicBezTo>
                    <a:pt x="26103" y="9304"/>
                    <a:pt x="26014" y="9426"/>
                    <a:pt x="25926" y="9537"/>
                  </a:cubicBezTo>
                  <a:cubicBezTo>
                    <a:pt x="25743" y="9758"/>
                    <a:pt x="25566" y="9957"/>
                    <a:pt x="25428" y="10107"/>
                  </a:cubicBezTo>
                  <a:cubicBezTo>
                    <a:pt x="25383" y="10101"/>
                    <a:pt x="25394" y="10052"/>
                    <a:pt x="25488" y="9913"/>
                  </a:cubicBezTo>
                  <a:cubicBezTo>
                    <a:pt x="25588" y="9775"/>
                    <a:pt x="25787" y="9570"/>
                    <a:pt x="26092" y="9183"/>
                  </a:cubicBezTo>
                  <a:lnTo>
                    <a:pt x="26092" y="9183"/>
                  </a:lnTo>
                  <a:cubicBezTo>
                    <a:pt x="25704" y="9565"/>
                    <a:pt x="25505" y="9847"/>
                    <a:pt x="25295" y="10129"/>
                  </a:cubicBezTo>
                  <a:cubicBezTo>
                    <a:pt x="25079" y="10406"/>
                    <a:pt x="24852" y="10699"/>
                    <a:pt x="24354" y="10926"/>
                  </a:cubicBezTo>
                  <a:cubicBezTo>
                    <a:pt x="24553" y="10793"/>
                    <a:pt x="24675" y="10732"/>
                    <a:pt x="24730" y="10644"/>
                  </a:cubicBezTo>
                  <a:lnTo>
                    <a:pt x="24730" y="10644"/>
                  </a:lnTo>
                  <a:cubicBezTo>
                    <a:pt x="24520" y="10837"/>
                    <a:pt x="24105" y="11097"/>
                    <a:pt x="23762" y="11241"/>
                  </a:cubicBezTo>
                  <a:cubicBezTo>
                    <a:pt x="23668" y="11280"/>
                    <a:pt x="23596" y="11313"/>
                    <a:pt x="23524" y="11341"/>
                  </a:cubicBezTo>
                  <a:cubicBezTo>
                    <a:pt x="23458" y="11369"/>
                    <a:pt x="23391" y="11380"/>
                    <a:pt x="23347" y="11396"/>
                  </a:cubicBezTo>
                  <a:cubicBezTo>
                    <a:pt x="23315" y="11404"/>
                    <a:pt x="23290" y="11408"/>
                    <a:pt x="23275" y="11408"/>
                  </a:cubicBezTo>
                  <a:cubicBezTo>
                    <a:pt x="23246" y="11408"/>
                    <a:pt x="23250" y="11394"/>
                    <a:pt x="23297" y="11369"/>
                  </a:cubicBezTo>
                  <a:cubicBezTo>
                    <a:pt x="23375" y="11341"/>
                    <a:pt x="23441" y="11313"/>
                    <a:pt x="23518" y="11280"/>
                  </a:cubicBezTo>
                  <a:lnTo>
                    <a:pt x="23518" y="11280"/>
                  </a:lnTo>
                  <a:cubicBezTo>
                    <a:pt x="23153" y="11429"/>
                    <a:pt x="22672" y="11584"/>
                    <a:pt x="22157" y="11656"/>
                  </a:cubicBezTo>
                  <a:cubicBezTo>
                    <a:pt x="21870" y="11699"/>
                    <a:pt x="21570" y="11723"/>
                    <a:pt x="21273" y="11723"/>
                  </a:cubicBezTo>
                  <a:cubicBezTo>
                    <a:pt x="21032" y="11723"/>
                    <a:pt x="20794" y="11708"/>
                    <a:pt x="20563" y="11673"/>
                  </a:cubicBezTo>
                  <a:cubicBezTo>
                    <a:pt x="19559" y="11543"/>
                    <a:pt x="18792" y="11119"/>
                    <a:pt x="18617" y="11119"/>
                  </a:cubicBezTo>
                  <a:cubicBezTo>
                    <a:pt x="18612" y="11119"/>
                    <a:pt x="18608" y="11119"/>
                    <a:pt x="18605" y="11120"/>
                  </a:cubicBezTo>
                  <a:cubicBezTo>
                    <a:pt x="18605" y="11103"/>
                    <a:pt x="18676" y="11086"/>
                    <a:pt x="18765" y="11075"/>
                  </a:cubicBezTo>
                  <a:cubicBezTo>
                    <a:pt x="18829" y="11067"/>
                    <a:pt x="18902" y="11055"/>
                    <a:pt x="18958" y="11055"/>
                  </a:cubicBezTo>
                  <a:cubicBezTo>
                    <a:pt x="18975" y="11055"/>
                    <a:pt x="18990" y="11056"/>
                    <a:pt x="19003" y="11059"/>
                  </a:cubicBezTo>
                  <a:lnTo>
                    <a:pt x="18826" y="11009"/>
                  </a:lnTo>
                  <a:lnTo>
                    <a:pt x="18660" y="10948"/>
                  </a:lnTo>
                  <a:lnTo>
                    <a:pt x="18488" y="10882"/>
                  </a:lnTo>
                  <a:lnTo>
                    <a:pt x="18322" y="10815"/>
                  </a:lnTo>
                  <a:cubicBezTo>
                    <a:pt x="18212" y="10765"/>
                    <a:pt x="18095" y="10716"/>
                    <a:pt x="17985" y="10655"/>
                  </a:cubicBezTo>
                  <a:lnTo>
                    <a:pt x="17636" y="10489"/>
                  </a:lnTo>
                  <a:cubicBezTo>
                    <a:pt x="17465" y="10406"/>
                    <a:pt x="17293" y="10328"/>
                    <a:pt x="17110" y="10256"/>
                  </a:cubicBezTo>
                  <a:cubicBezTo>
                    <a:pt x="16856" y="10068"/>
                    <a:pt x="16596" y="9886"/>
                    <a:pt x="16336" y="9714"/>
                  </a:cubicBezTo>
                  <a:cubicBezTo>
                    <a:pt x="16336" y="9659"/>
                    <a:pt x="16330" y="9598"/>
                    <a:pt x="16336" y="9548"/>
                  </a:cubicBezTo>
                  <a:cubicBezTo>
                    <a:pt x="16347" y="9497"/>
                    <a:pt x="16381" y="9458"/>
                    <a:pt x="16460" y="9458"/>
                  </a:cubicBezTo>
                  <a:cubicBezTo>
                    <a:pt x="16569" y="9458"/>
                    <a:pt x="16765" y="9530"/>
                    <a:pt x="17110" y="9742"/>
                  </a:cubicBezTo>
                  <a:cubicBezTo>
                    <a:pt x="16795" y="9493"/>
                    <a:pt x="16402" y="9188"/>
                    <a:pt x="15644" y="8779"/>
                  </a:cubicBezTo>
                  <a:lnTo>
                    <a:pt x="15644" y="8779"/>
                  </a:lnTo>
                  <a:cubicBezTo>
                    <a:pt x="15832" y="8913"/>
                    <a:pt x="16019" y="9191"/>
                    <a:pt x="15913" y="9191"/>
                  </a:cubicBezTo>
                  <a:cubicBezTo>
                    <a:pt x="15887" y="9191"/>
                    <a:pt x="15845" y="9176"/>
                    <a:pt x="15782" y="9138"/>
                  </a:cubicBezTo>
                  <a:cubicBezTo>
                    <a:pt x="15395" y="8795"/>
                    <a:pt x="15251" y="8685"/>
                    <a:pt x="15080" y="8557"/>
                  </a:cubicBezTo>
                  <a:cubicBezTo>
                    <a:pt x="14914" y="8441"/>
                    <a:pt x="14720" y="8303"/>
                    <a:pt x="14216" y="7971"/>
                  </a:cubicBezTo>
                  <a:lnTo>
                    <a:pt x="14216" y="7971"/>
                  </a:lnTo>
                  <a:cubicBezTo>
                    <a:pt x="14331" y="8054"/>
                    <a:pt x="14293" y="8099"/>
                    <a:pt x="14172" y="8099"/>
                  </a:cubicBezTo>
                  <a:cubicBezTo>
                    <a:pt x="14165" y="8099"/>
                    <a:pt x="14158" y="8098"/>
                    <a:pt x="14150" y="8098"/>
                  </a:cubicBezTo>
                  <a:cubicBezTo>
                    <a:pt x="13995" y="8082"/>
                    <a:pt x="13724" y="8015"/>
                    <a:pt x="13425" y="7882"/>
                  </a:cubicBezTo>
                  <a:lnTo>
                    <a:pt x="13425" y="7882"/>
                  </a:lnTo>
                  <a:cubicBezTo>
                    <a:pt x="13426" y="7882"/>
                    <a:pt x="13427" y="7882"/>
                    <a:pt x="13429" y="7882"/>
                  </a:cubicBezTo>
                  <a:cubicBezTo>
                    <a:pt x="13519" y="7882"/>
                    <a:pt x="13490" y="7705"/>
                    <a:pt x="13621" y="7705"/>
                  </a:cubicBezTo>
                  <a:cubicBezTo>
                    <a:pt x="13632" y="7705"/>
                    <a:pt x="13645" y="7706"/>
                    <a:pt x="13659" y="7709"/>
                  </a:cubicBezTo>
                  <a:lnTo>
                    <a:pt x="13659" y="7709"/>
                  </a:lnTo>
                  <a:cubicBezTo>
                    <a:pt x="13169" y="7565"/>
                    <a:pt x="12663" y="7443"/>
                    <a:pt x="12152" y="7384"/>
                  </a:cubicBezTo>
                  <a:lnTo>
                    <a:pt x="12152" y="7384"/>
                  </a:lnTo>
                  <a:cubicBezTo>
                    <a:pt x="12165" y="7385"/>
                    <a:pt x="12177" y="7386"/>
                    <a:pt x="12188" y="7386"/>
                  </a:cubicBezTo>
                  <a:cubicBezTo>
                    <a:pt x="12405" y="7386"/>
                    <a:pt x="12159" y="7179"/>
                    <a:pt x="11837" y="7047"/>
                  </a:cubicBezTo>
                  <a:lnTo>
                    <a:pt x="11837" y="7047"/>
                  </a:lnTo>
                  <a:cubicBezTo>
                    <a:pt x="11851" y="7054"/>
                    <a:pt x="11852" y="7056"/>
                    <a:pt x="11842" y="7056"/>
                  </a:cubicBezTo>
                  <a:cubicBezTo>
                    <a:pt x="11791" y="7056"/>
                    <a:pt x="11478" y="6992"/>
                    <a:pt x="11090" y="6969"/>
                  </a:cubicBezTo>
                  <a:cubicBezTo>
                    <a:pt x="11023" y="6969"/>
                    <a:pt x="10968" y="6964"/>
                    <a:pt x="10907" y="6964"/>
                  </a:cubicBezTo>
                  <a:cubicBezTo>
                    <a:pt x="10846" y="6964"/>
                    <a:pt x="10785" y="6969"/>
                    <a:pt x="10719" y="6969"/>
                  </a:cubicBezTo>
                  <a:cubicBezTo>
                    <a:pt x="10597" y="6969"/>
                    <a:pt x="10470" y="6991"/>
                    <a:pt x="10354" y="7002"/>
                  </a:cubicBezTo>
                  <a:cubicBezTo>
                    <a:pt x="10238" y="7025"/>
                    <a:pt x="10127" y="7058"/>
                    <a:pt x="10027" y="7080"/>
                  </a:cubicBezTo>
                  <a:cubicBezTo>
                    <a:pt x="9933" y="7113"/>
                    <a:pt x="9856" y="7146"/>
                    <a:pt x="9795" y="7168"/>
                  </a:cubicBezTo>
                  <a:lnTo>
                    <a:pt x="9989" y="7108"/>
                  </a:lnTo>
                  <a:cubicBezTo>
                    <a:pt x="10049" y="7085"/>
                    <a:pt x="10121" y="7080"/>
                    <a:pt x="10188" y="7063"/>
                  </a:cubicBezTo>
                  <a:cubicBezTo>
                    <a:pt x="10309" y="7038"/>
                    <a:pt x="10429" y="7036"/>
                    <a:pt x="10542" y="7027"/>
                  </a:cubicBezTo>
                  <a:lnTo>
                    <a:pt x="10542" y="7027"/>
                  </a:lnTo>
                  <a:cubicBezTo>
                    <a:pt x="10049" y="7072"/>
                    <a:pt x="9673" y="7256"/>
                    <a:pt x="9430" y="7462"/>
                  </a:cubicBezTo>
                  <a:cubicBezTo>
                    <a:pt x="9297" y="7561"/>
                    <a:pt x="9208" y="7683"/>
                    <a:pt x="9114" y="7783"/>
                  </a:cubicBezTo>
                  <a:cubicBezTo>
                    <a:pt x="9075" y="7838"/>
                    <a:pt x="9048" y="7893"/>
                    <a:pt x="9015" y="7949"/>
                  </a:cubicBezTo>
                  <a:cubicBezTo>
                    <a:pt x="8976" y="8004"/>
                    <a:pt x="8948" y="8059"/>
                    <a:pt x="8921" y="8115"/>
                  </a:cubicBezTo>
                  <a:cubicBezTo>
                    <a:pt x="8876" y="8236"/>
                    <a:pt x="8826" y="8336"/>
                    <a:pt x="8793" y="8463"/>
                  </a:cubicBezTo>
                  <a:cubicBezTo>
                    <a:pt x="8771" y="8524"/>
                    <a:pt x="8749" y="8580"/>
                    <a:pt x="8738" y="8652"/>
                  </a:cubicBezTo>
                  <a:cubicBezTo>
                    <a:pt x="8721" y="8712"/>
                    <a:pt x="8699" y="8779"/>
                    <a:pt x="8688" y="8851"/>
                  </a:cubicBezTo>
                  <a:cubicBezTo>
                    <a:pt x="8683" y="8884"/>
                    <a:pt x="8666" y="8917"/>
                    <a:pt x="8660" y="8956"/>
                  </a:cubicBezTo>
                  <a:cubicBezTo>
                    <a:pt x="8655" y="8989"/>
                    <a:pt x="8644" y="9028"/>
                    <a:pt x="8638" y="9067"/>
                  </a:cubicBezTo>
                  <a:cubicBezTo>
                    <a:pt x="8627" y="9138"/>
                    <a:pt x="8605" y="9221"/>
                    <a:pt x="8589" y="9316"/>
                  </a:cubicBezTo>
                  <a:cubicBezTo>
                    <a:pt x="8561" y="9487"/>
                    <a:pt x="8533" y="9681"/>
                    <a:pt x="8489" y="9902"/>
                  </a:cubicBezTo>
                  <a:cubicBezTo>
                    <a:pt x="8478" y="9791"/>
                    <a:pt x="8439" y="9648"/>
                    <a:pt x="8362" y="9637"/>
                  </a:cubicBezTo>
                  <a:cubicBezTo>
                    <a:pt x="8328" y="9637"/>
                    <a:pt x="8284" y="9664"/>
                    <a:pt x="8240" y="9764"/>
                  </a:cubicBezTo>
                  <a:cubicBezTo>
                    <a:pt x="8218" y="9814"/>
                    <a:pt x="8190" y="9869"/>
                    <a:pt x="8168" y="9952"/>
                  </a:cubicBezTo>
                  <a:cubicBezTo>
                    <a:pt x="8146" y="10024"/>
                    <a:pt x="8135" y="10123"/>
                    <a:pt x="8113" y="10240"/>
                  </a:cubicBezTo>
                  <a:cubicBezTo>
                    <a:pt x="8135" y="10350"/>
                    <a:pt x="8162" y="10533"/>
                    <a:pt x="8201" y="10760"/>
                  </a:cubicBezTo>
                  <a:cubicBezTo>
                    <a:pt x="8251" y="10987"/>
                    <a:pt x="8323" y="11263"/>
                    <a:pt x="8378" y="11568"/>
                  </a:cubicBezTo>
                  <a:cubicBezTo>
                    <a:pt x="8384" y="11612"/>
                    <a:pt x="8395" y="11651"/>
                    <a:pt x="8406" y="11684"/>
                  </a:cubicBezTo>
                  <a:cubicBezTo>
                    <a:pt x="8406" y="12331"/>
                    <a:pt x="8461" y="13001"/>
                    <a:pt x="8544" y="13693"/>
                  </a:cubicBezTo>
                  <a:cubicBezTo>
                    <a:pt x="8505" y="13588"/>
                    <a:pt x="8478" y="13482"/>
                    <a:pt x="8445" y="13383"/>
                  </a:cubicBezTo>
                  <a:cubicBezTo>
                    <a:pt x="8229" y="12625"/>
                    <a:pt x="8052" y="11789"/>
                    <a:pt x="8007" y="11186"/>
                  </a:cubicBezTo>
                  <a:cubicBezTo>
                    <a:pt x="7969" y="11535"/>
                    <a:pt x="7947" y="11590"/>
                    <a:pt x="7941" y="11678"/>
                  </a:cubicBezTo>
                  <a:cubicBezTo>
                    <a:pt x="7936" y="11767"/>
                    <a:pt x="7924" y="11905"/>
                    <a:pt x="7947" y="12431"/>
                  </a:cubicBezTo>
                  <a:cubicBezTo>
                    <a:pt x="7943" y="12493"/>
                    <a:pt x="7935" y="12519"/>
                    <a:pt x="7926" y="12519"/>
                  </a:cubicBezTo>
                  <a:cubicBezTo>
                    <a:pt x="7906" y="12519"/>
                    <a:pt x="7880" y="12407"/>
                    <a:pt x="7869" y="12254"/>
                  </a:cubicBezTo>
                  <a:cubicBezTo>
                    <a:pt x="7853" y="12027"/>
                    <a:pt x="7830" y="11712"/>
                    <a:pt x="7830" y="11557"/>
                  </a:cubicBezTo>
                  <a:lnTo>
                    <a:pt x="7830" y="11557"/>
                  </a:lnTo>
                  <a:cubicBezTo>
                    <a:pt x="7825" y="12376"/>
                    <a:pt x="7864" y="13195"/>
                    <a:pt x="7969" y="13997"/>
                  </a:cubicBezTo>
                  <a:cubicBezTo>
                    <a:pt x="7973" y="13993"/>
                    <a:pt x="7977" y="13991"/>
                    <a:pt x="7982" y="13991"/>
                  </a:cubicBezTo>
                  <a:cubicBezTo>
                    <a:pt x="8011" y="13991"/>
                    <a:pt x="8042" y="14084"/>
                    <a:pt x="8085" y="14224"/>
                  </a:cubicBezTo>
                  <a:cubicBezTo>
                    <a:pt x="8135" y="14384"/>
                    <a:pt x="8190" y="14611"/>
                    <a:pt x="8245" y="14833"/>
                  </a:cubicBezTo>
                  <a:cubicBezTo>
                    <a:pt x="8350" y="15255"/>
                    <a:pt x="8474" y="15673"/>
                    <a:pt x="8520" y="15673"/>
                  </a:cubicBezTo>
                  <a:cubicBezTo>
                    <a:pt x="8523" y="15673"/>
                    <a:pt x="8525" y="15671"/>
                    <a:pt x="8528" y="15668"/>
                  </a:cubicBezTo>
                  <a:lnTo>
                    <a:pt x="8362" y="15043"/>
                  </a:lnTo>
                  <a:lnTo>
                    <a:pt x="8218" y="14407"/>
                  </a:lnTo>
                  <a:cubicBezTo>
                    <a:pt x="8168" y="14191"/>
                    <a:pt x="8129" y="13975"/>
                    <a:pt x="8085" y="13759"/>
                  </a:cubicBezTo>
                  <a:cubicBezTo>
                    <a:pt x="8052" y="13549"/>
                    <a:pt x="8002" y="13333"/>
                    <a:pt x="7974" y="13112"/>
                  </a:cubicBezTo>
                  <a:cubicBezTo>
                    <a:pt x="7979" y="13108"/>
                    <a:pt x="7983" y="13106"/>
                    <a:pt x="7988" y="13106"/>
                  </a:cubicBezTo>
                  <a:cubicBezTo>
                    <a:pt x="8020" y="13106"/>
                    <a:pt x="8060" y="13182"/>
                    <a:pt x="8113" y="13316"/>
                  </a:cubicBezTo>
                  <a:cubicBezTo>
                    <a:pt x="8173" y="13477"/>
                    <a:pt x="8251" y="13715"/>
                    <a:pt x="8328" y="14003"/>
                  </a:cubicBezTo>
                  <a:cubicBezTo>
                    <a:pt x="8406" y="14296"/>
                    <a:pt x="8505" y="14639"/>
                    <a:pt x="8589" y="15015"/>
                  </a:cubicBezTo>
                  <a:cubicBezTo>
                    <a:pt x="8638" y="15198"/>
                    <a:pt x="8688" y="15392"/>
                    <a:pt x="8738" y="15596"/>
                  </a:cubicBezTo>
                  <a:cubicBezTo>
                    <a:pt x="8755" y="15690"/>
                    <a:pt x="8777" y="15796"/>
                    <a:pt x="8804" y="15901"/>
                  </a:cubicBezTo>
                  <a:cubicBezTo>
                    <a:pt x="8826" y="16000"/>
                    <a:pt x="8854" y="16100"/>
                    <a:pt x="8876" y="16205"/>
                  </a:cubicBezTo>
                  <a:cubicBezTo>
                    <a:pt x="8887" y="16307"/>
                    <a:pt x="8874" y="16345"/>
                    <a:pt x="8848" y="16345"/>
                  </a:cubicBezTo>
                  <a:cubicBezTo>
                    <a:pt x="8768" y="16345"/>
                    <a:pt x="8564" y="15987"/>
                    <a:pt x="8521" y="15987"/>
                  </a:cubicBezTo>
                  <a:cubicBezTo>
                    <a:pt x="8519" y="15987"/>
                    <a:pt x="8518" y="15988"/>
                    <a:pt x="8517" y="15989"/>
                  </a:cubicBezTo>
                  <a:cubicBezTo>
                    <a:pt x="8561" y="16094"/>
                    <a:pt x="8683" y="16482"/>
                    <a:pt x="8782" y="16852"/>
                  </a:cubicBezTo>
                  <a:cubicBezTo>
                    <a:pt x="8904" y="17229"/>
                    <a:pt x="8998" y="17600"/>
                    <a:pt x="9004" y="17683"/>
                  </a:cubicBezTo>
                  <a:lnTo>
                    <a:pt x="8743" y="17013"/>
                  </a:lnTo>
                  <a:lnTo>
                    <a:pt x="8743" y="17013"/>
                  </a:lnTo>
                  <a:cubicBezTo>
                    <a:pt x="8838" y="17478"/>
                    <a:pt x="8987" y="17837"/>
                    <a:pt x="9136" y="18214"/>
                  </a:cubicBezTo>
                  <a:cubicBezTo>
                    <a:pt x="9280" y="18596"/>
                    <a:pt x="9441" y="19000"/>
                    <a:pt x="9551" y="19558"/>
                  </a:cubicBezTo>
                  <a:cubicBezTo>
                    <a:pt x="9668" y="19929"/>
                    <a:pt x="9762" y="20721"/>
                    <a:pt x="9861" y="20754"/>
                  </a:cubicBezTo>
                  <a:cubicBezTo>
                    <a:pt x="9823" y="20366"/>
                    <a:pt x="9966" y="20112"/>
                    <a:pt x="10132" y="20040"/>
                  </a:cubicBezTo>
                  <a:cubicBezTo>
                    <a:pt x="10276" y="20455"/>
                    <a:pt x="10431" y="20870"/>
                    <a:pt x="10581" y="21279"/>
                  </a:cubicBezTo>
                  <a:lnTo>
                    <a:pt x="10514" y="21246"/>
                  </a:lnTo>
                  <a:lnTo>
                    <a:pt x="10603" y="21479"/>
                  </a:lnTo>
                  <a:lnTo>
                    <a:pt x="10653" y="21451"/>
                  </a:lnTo>
                  <a:cubicBezTo>
                    <a:pt x="10813" y="21877"/>
                    <a:pt x="10979" y="22298"/>
                    <a:pt x="11145" y="22707"/>
                  </a:cubicBezTo>
                  <a:cubicBezTo>
                    <a:pt x="11140" y="22718"/>
                    <a:pt x="11133" y="22723"/>
                    <a:pt x="11123" y="22723"/>
                  </a:cubicBezTo>
                  <a:cubicBezTo>
                    <a:pt x="11026" y="22723"/>
                    <a:pt x="10703" y="22194"/>
                    <a:pt x="10616" y="22194"/>
                  </a:cubicBezTo>
                  <a:cubicBezTo>
                    <a:pt x="10593" y="22194"/>
                    <a:pt x="10586" y="22230"/>
                    <a:pt x="10603" y="22320"/>
                  </a:cubicBezTo>
                  <a:cubicBezTo>
                    <a:pt x="10647" y="22325"/>
                    <a:pt x="10824" y="22635"/>
                    <a:pt x="10896" y="22768"/>
                  </a:cubicBezTo>
                  <a:cubicBezTo>
                    <a:pt x="11018" y="23155"/>
                    <a:pt x="10713" y="22657"/>
                    <a:pt x="11073" y="23465"/>
                  </a:cubicBezTo>
                  <a:cubicBezTo>
                    <a:pt x="11206" y="23524"/>
                    <a:pt x="11499" y="24329"/>
                    <a:pt x="11512" y="24329"/>
                  </a:cubicBezTo>
                  <a:cubicBezTo>
                    <a:pt x="11517" y="24329"/>
                    <a:pt x="11473" y="24191"/>
                    <a:pt x="11350" y="23803"/>
                  </a:cubicBezTo>
                  <a:lnTo>
                    <a:pt x="11350" y="23803"/>
                  </a:lnTo>
                  <a:cubicBezTo>
                    <a:pt x="11732" y="24589"/>
                    <a:pt x="11687" y="24661"/>
                    <a:pt x="12113" y="25585"/>
                  </a:cubicBezTo>
                  <a:cubicBezTo>
                    <a:pt x="12106" y="25540"/>
                    <a:pt x="12112" y="25519"/>
                    <a:pt x="12129" y="25519"/>
                  </a:cubicBezTo>
                  <a:cubicBezTo>
                    <a:pt x="12197" y="25519"/>
                    <a:pt x="12440" y="25835"/>
                    <a:pt x="12700" y="26232"/>
                  </a:cubicBezTo>
                  <a:cubicBezTo>
                    <a:pt x="12866" y="26586"/>
                    <a:pt x="13027" y="26924"/>
                    <a:pt x="13181" y="27245"/>
                  </a:cubicBezTo>
                  <a:cubicBezTo>
                    <a:pt x="13193" y="27261"/>
                    <a:pt x="13193" y="27278"/>
                    <a:pt x="13198" y="27300"/>
                  </a:cubicBezTo>
                  <a:cubicBezTo>
                    <a:pt x="13580" y="28091"/>
                    <a:pt x="13873" y="28700"/>
                    <a:pt x="14161" y="29298"/>
                  </a:cubicBezTo>
                  <a:cubicBezTo>
                    <a:pt x="14310" y="29608"/>
                    <a:pt x="14438" y="29857"/>
                    <a:pt x="14576" y="30133"/>
                  </a:cubicBezTo>
                  <a:cubicBezTo>
                    <a:pt x="14714" y="30405"/>
                    <a:pt x="14864" y="30687"/>
                    <a:pt x="15046" y="30997"/>
                  </a:cubicBezTo>
                  <a:cubicBezTo>
                    <a:pt x="15048" y="31000"/>
                    <a:pt x="15048" y="31002"/>
                    <a:pt x="15046" y="31002"/>
                  </a:cubicBezTo>
                  <a:cubicBezTo>
                    <a:pt x="15042" y="31002"/>
                    <a:pt x="15033" y="30997"/>
                    <a:pt x="15030" y="30997"/>
                  </a:cubicBezTo>
                  <a:cubicBezTo>
                    <a:pt x="14936" y="30958"/>
                    <a:pt x="14698" y="30875"/>
                    <a:pt x="14532" y="30814"/>
                  </a:cubicBezTo>
                  <a:lnTo>
                    <a:pt x="14017" y="30914"/>
                  </a:lnTo>
                  <a:cubicBezTo>
                    <a:pt x="12816" y="30626"/>
                    <a:pt x="10879" y="30183"/>
                    <a:pt x="8838" y="29823"/>
                  </a:cubicBezTo>
                  <a:cubicBezTo>
                    <a:pt x="8345" y="29713"/>
                    <a:pt x="7498" y="29558"/>
                    <a:pt x="6563" y="29436"/>
                  </a:cubicBezTo>
                  <a:cubicBezTo>
                    <a:pt x="5324" y="29265"/>
                    <a:pt x="3929" y="29137"/>
                    <a:pt x="2928" y="29126"/>
                  </a:cubicBezTo>
                  <a:cubicBezTo>
                    <a:pt x="2745" y="29143"/>
                    <a:pt x="2512" y="29182"/>
                    <a:pt x="2352" y="29209"/>
                  </a:cubicBezTo>
                  <a:cubicBezTo>
                    <a:pt x="2291" y="29220"/>
                    <a:pt x="2241" y="29237"/>
                    <a:pt x="2214" y="29242"/>
                  </a:cubicBezTo>
                  <a:cubicBezTo>
                    <a:pt x="808" y="29381"/>
                    <a:pt x="0" y="29851"/>
                    <a:pt x="360" y="30875"/>
                  </a:cubicBezTo>
                  <a:lnTo>
                    <a:pt x="382" y="30952"/>
                  </a:lnTo>
                  <a:lnTo>
                    <a:pt x="426" y="31052"/>
                  </a:lnTo>
                  <a:cubicBezTo>
                    <a:pt x="454" y="31124"/>
                    <a:pt x="482" y="31201"/>
                    <a:pt x="526" y="31262"/>
                  </a:cubicBezTo>
                  <a:lnTo>
                    <a:pt x="637" y="31461"/>
                  </a:lnTo>
                  <a:lnTo>
                    <a:pt x="758" y="31655"/>
                  </a:lnTo>
                  <a:cubicBezTo>
                    <a:pt x="720" y="31578"/>
                    <a:pt x="664" y="31506"/>
                    <a:pt x="620" y="31423"/>
                  </a:cubicBezTo>
                  <a:cubicBezTo>
                    <a:pt x="531" y="31268"/>
                    <a:pt x="443" y="31107"/>
                    <a:pt x="382" y="30941"/>
                  </a:cubicBezTo>
                  <a:lnTo>
                    <a:pt x="382" y="30941"/>
                  </a:lnTo>
                  <a:cubicBezTo>
                    <a:pt x="648" y="31622"/>
                    <a:pt x="1417" y="32529"/>
                    <a:pt x="2833" y="33725"/>
                  </a:cubicBezTo>
                  <a:cubicBezTo>
                    <a:pt x="2817" y="33725"/>
                    <a:pt x="2800" y="33736"/>
                    <a:pt x="2817" y="33763"/>
                  </a:cubicBezTo>
                  <a:cubicBezTo>
                    <a:pt x="3038" y="33941"/>
                    <a:pt x="3271" y="34107"/>
                    <a:pt x="3497" y="34273"/>
                  </a:cubicBezTo>
                  <a:cubicBezTo>
                    <a:pt x="3536" y="34300"/>
                    <a:pt x="3564" y="34317"/>
                    <a:pt x="3597" y="34345"/>
                  </a:cubicBezTo>
                  <a:cubicBezTo>
                    <a:pt x="3569" y="34345"/>
                    <a:pt x="3465" y="34284"/>
                    <a:pt x="3438" y="34284"/>
                  </a:cubicBezTo>
                  <a:cubicBezTo>
                    <a:pt x="3423" y="34284"/>
                    <a:pt x="3433" y="34304"/>
                    <a:pt x="3497" y="34367"/>
                  </a:cubicBezTo>
                  <a:cubicBezTo>
                    <a:pt x="3499" y="34366"/>
                    <a:pt x="3501" y="34366"/>
                    <a:pt x="3503" y="34366"/>
                  </a:cubicBezTo>
                  <a:cubicBezTo>
                    <a:pt x="3547" y="34366"/>
                    <a:pt x="3660" y="34421"/>
                    <a:pt x="3813" y="34511"/>
                  </a:cubicBezTo>
                  <a:cubicBezTo>
                    <a:pt x="4123" y="34754"/>
                    <a:pt x="4460" y="35009"/>
                    <a:pt x="4820" y="35274"/>
                  </a:cubicBezTo>
                  <a:cubicBezTo>
                    <a:pt x="4892" y="35324"/>
                    <a:pt x="4953" y="35368"/>
                    <a:pt x="5019" y="35418"/>
                  </a:cubicBezTo>
                  <a:cubicBezTo>
                    <a:pt x="5030" y="35418"/>
                    <a:pt x="5030" y="35424"/>
                    <a:pt x="5036" y="35424"/>
                  </a:cubicBezTo>
                  <a:lnTo>
                    <a:pt x="5041" y="35435"/>
                  </a:lnTo>
                  <a:cubicBezTo>
                    <a:pt x="19534" y="45960"/>
                    <a:pt x="33645" y="48029"/>
                    <a:pt x="33645" y="48029"/>
                  </a:cubicBezTo>
                  <a:cubicBezTo>
                    <a:pt x="34066" y="48135"/>
                    <a:pt x="34785" y="48206"/>
                    <a:pt x="35720" y="48229"/>
                  </a:cubicBezTo>
                  <a:cubicBezTo>
                    <a:pt x="36091" y="48328"/>
                    <a:pt x="36495" y="48411"/>
                    <a:pt x="36440" y="48500"/>
                  </a:cubicBezTo>
                  <a:cubicBezTo>
                    <a:pt x="36655" y="48462"/>
                    <a:pt x="36898" y="48450"/>
                    <a:pt x="37164" y="48450"/>
                  </a:cubicBezTo>
                  <a:cubicBezTo>
                    <a:pt x="37521" y="48450"/>
                    <a:pt x="37921" y="48471"/>
                    <a:pt x="38349" y="48478"/>
                  </a:cubicBezTo>
                  <a:cubicBezTo>
                    <a:pt x="38469" y="48480"/>
                    <a:pt x="38591" y="48482"/>
                    <a:pt x="38715" y="48482"/>
                  </a:cubicBezTo>
                  <a:cubicBezTo>
                    <a:pt x="39362" y="48482"/>
                    <a:pt x="40055" y="48436"/>
                    <a:pt x="40728" y="48251"/>
                  </a:cubicBezTo>
                  <a:cubicBezTo>
                    <a:pt x="41094" y="48251"/>
                    <a:pt x="40424" y="48345"/>
                    <a:pt x="40623" y="48372"/>
                  </a:cubicBezTo>
                  <a:cubicBezTo>
                    <a:pt x="41033" y="48245"/>
                    <a:pt x="41531" y="48168"/>
                    <a:pt x="42455" y="48063"/>
                  </a:cubicBezTo>
                  <a:lnTo>
                    <a:pt x="42455" y="48063"/>
                  </a:lnTo>
                  <a:lnTo>
                    <a:pt x="42355" y="48096"/>
                  </a:lnTo>
                  <a:cubicBezTo>
                    <a:pt x="43656" y="47891"/>
                    <a:pt x="44574" y="47719"/>
                    <a:pt x="45543" y="47531"/>
                  </a:cubicBezTo>
                  <a:cubicBezTo>
                    <a:pt x="46024" y="47432"/>
                    <a:pt x="46517" y="47332"/>
                    <a:pt x="47064" y="47199"/>
                  </a:cubicBezTo>
                  <a:cubicBezTo>
                    <a:pt x="47612" y="47067"/>
                    <a:pt x="48221" y="46906"/>
                    <a:pt x="48929" y="46696"/>
                  </a:cubicBezTo>
                  <a:lnTo>
                    <a:pt x="48691" y="46668"/>
                  </a:lnTo>
                  <a:cubicBezTo>
                    <a:pt x="49300" y="46485"/>
                    <a:pt x="49438" y="46463"/>
                    <a:pt x="49726" y="46397"/>
                  </a:cubicBezTo>
                  <a:cubicBezTo>
                    <a:pt x="49838" y="46332"/>
                    <a:pt x="49859" y="46306"/>
                    <a:pt x="49821" y="46306"/>
                  </a:cubicBezTo>
                  <a:cubicBezTo>
                    <a:pt x="49751" y="46306"/>
                    <a:pt x="49473" y="46397"/>
                    <a:pt x="49195" y="46491"/>
                  </a:cubicBezTo>
                  <a:cubicBezTo>
                    <a:pt x="48908" y="46582"/>
                    <a:pt x="48619" y="46670"/>
                    <a:pt x="48537" y="46670"/>
                  </a:cubicBezTo>
                  <a:cubicBezTo>
                    <a:pt x="48494" y="46670"/>
                    <a:pt x="48508" y="46646"/>
                    <a:pt x="48608" y="46585"/>
                  </a:cubicBezTo>
                  <a:cubicBezTo>
                    <a:pt x="49034" y="46557"/>
                    <a:pt x="50108" y="46203"/>
                    <a:pt x="51115" y="45799"/>
                  </a:cubicBezTo>
                  <a:cubicBezTo>
                    <a:pt x="52133" y="45406"/>
                    <a:pt x="53091" y="44958"/>
                    <a:pt x="53395" y="44930"/>
                  </a:cubicBezTo>
                  <a:cubicBezTo>
                    <a:pt x="53756" y="44748"/>
                    <a:pt x="53767" y="44721"/>
                    <a:pt x="53717" y="44721"/>
                  </a:cubicBezTo>
                  <a:cubicBezTo>
                    <a:pt x="53695" y="44721"/>
                    <a:pt x="53663" y="44725"/>
                    <a:pt x="53642" y="44725"/>
                  </a:cubicBezTo>
                  <a:cubicBezTo>
                    <a:pt x="53591" y="44725"/>
                    <a:pt x="53601" y="44698"/>
                    <a:pt x="53959" y="44515"/>
                  </a:cubicBezTo>
                  <a:cubicBezTo>
                    <a:pt x="54048" y="44493"/>
                    <a:pt x="54131" y="44471"/>
                    <a:pt x="54225" y="44444"/>
                  </a:cubicBezTo>
                  <a:lnTo>
                    <a:pt x="54402" y="44261"/>
                  </a:lnTo>
                  <a:cubicBezTo>
                    <a:pt x="54905" y="43997"/>
                    <a:pt x="55214" y="43884"/>
                    <a:pt x="55310" y="43884"/>
                  </a:cubicBezTo>
                  <a:cubicBezTo>
                    <a:pt x="55323" y="43884"/>
                    <a:pt x="55332" y="43886"/>
                    <a:pt x="55337" y="43890"/>
                  </a:cubicBezTo>
                  <a:cubicBezTo>
                    <a:pt x="55199" y="43968"/>
                    <a:pt x="54956" y="44128"/>
                    <a:pt x="54812" y="44217"/>
                  </a:cubicBezTo>
                  <a:cubicBezTo>
                    <a:pt x="55193" y="44045"/>
                    <a:pt x="55703" y="43735"/>
                    <a:pt x="56140" y="43436"/>
                  </a:cubicBezTo>
                  <a:cubicBezTo>
                    <a:pt x="56361" y="43293"/>
                    <a:pt x="56555" y="43143"/>
                    <a:pt x="56715" y="43027"/>
                  </a:cubicBezTo>
                  <a:cubicBezTo>
                    <a:pt x="56876" y="42911"/>
                    <a:pt x="56997" y="42828"/>
                    <a:pt x="57058" y="42783"/>
                  </a:cubicBezTo>
                  <a:lnTo>
                    <a:pt x="57058" y="42783"/>
                  </a:lnTo>
                  <a:cubicBezTo>
                    <a:pt x="56787" y="42961"/>
                    <a:pt x="56527" y="43132"/>
                    <a:pt x="56250" y="43293"/>
                  </a:cubicBezTo>
                  <a:cubicBezTo>
                    <a:pt x="56804" y="42911"/>
                    <a:pt x="57385" y="42496"/>
                    <a:pt x="57960" y="42036"/>
                  </a:cubicBezTo>
                  <a:cubicBezTo>
                    <a:pt x="58525" y="41583"/>
                    <a:pt x="59095" y="41090"/>
                    <a:pt x="59626" y="40564"/>
                  </a:cubicBezTo>
                  <a:cubicBezTo>
                    <a:pt x="60157" y="40044"/>
                    <a:pt x="60655" y="39485"/>
                    <a:pt x="61098" y="38921"/>
                  </a:cubicBezTo>
                  <a:cubicBezTo>
                    <a:pt x="61541" y="38351"/>
                    <a:pt x="61934" y="37770"/>
                    <a:pt x="62254" y="37205"/>
                  </a:cubicBezTo>
                  <a:lnTo>
                    <a:pt x="62254" y="37205"/>
                  </a:lnTo>
                  <a:lnTo>
                    <a:pt x="62111" y="37349"/>
                  </a:lnTo>
                  <a:cubicBezTo>
                    <a:pt x="62614" y="36492"/>
                    <a:pt x="62791" y="36137"/>
                    <a:pt x="63007" y="35772"/>
                  </a:cubicBezTo>
                  <a:cubicBezTo>
                    <a:pt x="63205" y="35409"/>
                    <a:pt x="63447" y="35023"/>
                    <a:pt x="63821" y="33999"/>
                  </a:cubicBezTo>
                  <a:lnTo>
                    <a:pt x="63821" y="33999"/>
                  </a:lnTo>
                  <a:cubicBezTo>
                    <a:pt x="63815" y="34021"/>
                    <a:pt x="63809" y="34042"/>
                    <a:pt x="63804" y="34062"/>
                  </a:cubicBezTo>
                  <a:lnTo>
                    <a:pt x="63826" y="33985"/>
                  </a:lnTo>
                  <a:lnTo>
                    <a:pt x="63826" y="33985"/>
                  </a:lnTo>
                  <a:cubicBezTo>
                    <a:pt x="63824" y="33990"/>
                    <a:pt x="63823" y="33995"/>
                    <a:pt x="63821" y="33999"/>
                  </a:cubicBezTo>
                  <a:lnTo>
                    <a:pt x="63821" y="33999"/>
                  </a:lnTo>
                  <a:cubicBezTo>
                    <a:pt x="63845" y="33912"/>
                    <a:pt x="63871" y="33818"/>
                    <a:pt x="63898" y="33725"/>
                  </a:cubicBezTo>
                  <a:cubicBezTo>
                    <a:pt x="63937" y="33609"/>
                    <a:pt x="63970" y="33476"/>
                    <a:pt x="64009" y="33343"/>
                  </a:cubicBezTo>
                  <a:cubicBezTo>
                    <a:pt x="64092" y="33083"/>
                    <a:pt x="64175" y="32806"/>
                    <a:pt x="64269" y="32518"/>
                  </a:cubicBezTo>
                  <a:lnTo>
                    <a:pt x="64269" y="32518"/>
                  </a:lnTo>
                  <a:cubicBezTo>
                    <a:pt x="64251" y="32606"/>
                    <a:pt x="64249" y="32641"/>
                    <a:pt x="64258" y="32641"/>
                  </a:cubicBezTo>
                  <a:cubicBezTo>
                    <a:pt x="64277" y="32641"/>
                    <a:pt x="64343" y="32486"/>
                    <a:pt x="64407" y="32336"/>
                  </a:cubicBezTo>
                  <a:cubicBezTo>
                    <a:pt x="64461" y="32201"/>
                    <a:pt x="64513" y="32072"/>
                    <a:pt x="64529" y="32072"/>
                  </a:cubicBezTo>
                  <a:lnTo>
                    <a:pt x="64529" y="32072"/>
                  </a:lnTo>
                  <a:cubicBezTo>
                    <a:pt x="64539" y="32072"/>
                    <a:pt x="64535" y="32125"/>
                    <a:pt x="64507" y="32264"/>
                  </a:cubicBezTo>
                  <a:cubicBezTo>
                    <a:pt x="64750" y="31207"/>
                    <a:pt x="64756" y="30930"/>
                    <a:pt x="64772" y="30759"/>
                  </a:cubicBezTo>
                  <a:cubicBezTo>
                    <a:pt x="64778" y="30665"/>
                    <a:pt x="64772" y="30598"/>
                    <a:pt x="64767" y="30465"/>
                  </a:cubicBezTo>
                  <a:cubicBezTo>
                    <a:pt x="64761" y="30327"/>
                    <a:pt x="64767" y="30128"/>
                    <a:pt x="64761" y="29768"/>
                  </a:cubicBezTo>
                  <a:cubicBezTo>
                    <a:pt x="64800" y="29663"/>
                    <a:pt x="64833" y="29552"/>
                    <a:pt x="64861" y="29442"/>
                  </a:cubicBezTo>
                  <a:cubicBezTo>
                    <a:pt x="64850" y="29320"/>
                    <a:pt x="64839" y="29220"/>
                    <a:pt x="64833" y="29132"/>
                  </a:cubicBezTo>
                  <a:cubicBezTo>
                    <a:pt x="64822" y="29043"/>
                    <a:pt x="64806" y="28960"/>
                    <a:pt x="64800" y="28850"/>
                  </a:cubicBezTo>
                  <a:cubicBezTo>
                    <a:pt x="64794" y="28794"/>
                    <a:pt x="64794" y="28739"/>
                    <a:pt x="64789" y="28672"/>
                  </a:cubicBezTo>
                  <a:cubicBezTo>
                    <a:pt x="64778" y="28612"/>
                    <a:pt x="64772" y="28534"/>
                    <a:pt x="64761" y="28451"/>
                  </a:cubicBezTo>
                  <a:cubicBezTo>
                    <a:pt x="64745" y="28285"/>
                    <a:pt x="64717" y="28080"/>
                    <a:pt x="64667" y="27809"/>
                  </a:cubicBezTo>
                  <a:lnTo>
                    <a:pt x="64667" y="27809"/>
                  </a:lnTo>
                  <a:cubicBezTo>
                    <a:pt x="64714" y="28018"/>
                    <a:pt x="64739" y="28090"/>
                    <a:pt x="64753" y="28090"/>
                  </a:cubicBezTo>
                  <a:cubicBezTo>
                    <a:pt x="64769" y="28090"/>
                    <a:pt x="64772" y="27999"/>
                    <a:pt x="64778" y="27909"/>
                  </a:cubicBezTo>
                  <a:cubicBezTo>
                    <a:pt x="64783" y="27826"/>
                    <a:pt x="64778" y="27743"/>
                    <a:pt x="64800" y="27743"/>
                  </a:cubicBezTo>
                  <a:cubicBezTo>
                    <a:pt x="64822" y="27743"/>
                    <a:pt x="64861" y="27831"/>
                    <a:pt x="64911" y="28086"/>
                  </a:cubicBezTo>
                  <a:cubicBezTo>
                    <a:pt x="64883" y="27494"/>
                    <a:pt x="64739" y="26957"/>
                    <a:pt x="64529" y="26531"/>
                  </a:cubicBezTo>
                  <a:cubicBezTo>
                    <a:pt x="64313" y="26094"/>
                    <a:pt x="64047" y="25762"/>
                    <a:pt x="63771" y="25507"/>
                  </a:cubicBezTo>
                  <a:cubicBezTo>
                    <a:pt x="63494" y="25253"/>
                    <a:pt x="63217" y="25059"/>
                    <a:pt x="62952" y="24904"/>
                  </a:cubicBezTo>
                  <a:cubicBezTo>
                    <a:pt x="62692" y="24744"/>
                    <a:pt x="62448" y="24600"/>
                    <a:pt x="62205" y="24450"/>
                  </a:cubicBezTo>
                  <a:cubicBezTo>
                    <a:pt x="62116" y="24436"/>
                    <a:pt x="62054" y="24430"/>
                    <a:pt x="62014" y="24430"/>
                  </a:cubicBezTo>
                  <a:cubicBezTo>
                    <a:pt x="61926" y="24430"/>
                    <a:pt x="61944" y="24460"/>
                    <a:pt x="62028" y="24506"/>
                  </a:cubicBezTo>
                  <a:cubicBezTo>
                    <a:pt x="62088" y="24539"/>
                    <a:pt x="62177" y="24578"/>
                    <a:pt x="62288" y="24627"/>
                  </a:cubicBezTo>
                  <a:cubicBezTo>
                    <a:pt x="62398" y="24683"/>
                    <a:pt x="62531" y="24732"/>
                    <a:pt x="62653" y="24810"/>
                  </a:cubicBezTo>
                  <a:cubicBezTo>
                    <a:pt x="62919" y="24932"/>
                    <a:pt x="63168" y="25114"/>
                    <a:pt x="63328" y="25231"/>
                  </a:cubicBezTo>
                  <a:cubicBezTo>
                    <a:pt x="63427" y="25311"/>
                    <a:pt x="63487" y="25363"/>
                    <a:pt x="63481" y="25363"/>
                  </a:cubicBezTo>
                  <a:cubicBezTo>
                    <a:pt x="63478" y="25363"/>
                    <a:pt x="63458" y="25349"/>
                    <a:pt x="63417" y="25319"/>
                  </a:cubicBezTo>
                  <a:lnTo>
                    <a:pt x="63417" y="25319"/>
                  </a:lnTo>
                  <a:cubicBezTo>
                    <a:pt x="63478" y="25388"/>
                    <a:pt x="63494" y="25418"/>
                    <a:pt x="63474" y="25418"/>
                  </a:cubicBezTo>
                  <a:cubicBezTo>
                    <a:pt x="63465" y="25418"/>
                    <a:pt x="63449" y="25412"/>
                    <a:pt x="63428" y="25402"/>
                  </a:cubicBezTo>
                  <a:cubicBezTo>
                    <a:pt x="63394" y="25391"/>
                    <a:pt x="63345" y="25352"/>
                    <a:pt x="63289" y="25319"/>
                  </a:cubicBezTo>
                  <a:cubicBezTo>
                    <a:pt x="63228" y="25286"/>
                    <a:pt x="63151" y="25242"/>
                    <a:pt x="63079" y="25197"/>
                  </a:cubicBezTo>
                  <a:cubicBezTo>
                    <a:pt x="62996" y="25148"/>
                    <a:pt x="62902" y="25103"/>
                    <a:pt x="62808" y="25048"/>
                  </a:cubicBezTo>
                  <a:cubicBezTo>
                    <a:pt x="62708" y="25004"/>
                    <a:pt x="62609" y="24959"/>
                    <a:pt x="62509" y="24904"/>
                  </a:cubicBezTo>
                  <a:cubicBezTo>
                    <a:pt x="62404" y="24865"/>
                    <a:pt x="62304" y="24821"/>
                    <a:pt x="62205" y="24782"/>
                  </a:cubicBezTo>
                  <a:cubicBezTo>
                    <a:pt x="62111" y="24744"/>
                    <a:pt x="62011" y="24710"/>
                    <a:pt x="61928" y="24677"/>
                  </a:cubicBezTo>
                  <a:cubicBezTo>
                    <a:pt x="61574" y="24566"/>
                    <a:pt x="61292" y="24428"/>
                    <a:pt x="60849" y="24295"/>
                  </a:cubicBezTo>
                  <a:cubicBezTo>
                    <a:pt x="60478" y="24184"/>
                    <a:pt x="59994" y="24084"/>
                    <a:pt x="59300" y="24084"/>
                  </a:cubicBezTo>
                  <a:cubicBezTo>
                    <a:pt x="59166" y="24084"/>
                    <a:pt x="59024" y="24088"/>
                    <a:pt x="58873" y="24096"/>
                  </a:cubicBezTo>
                  <a:cubicBezTo>
                    <a:pt x="59056" y="24079"/>
                    <a:pt x="59073" y="24074"/>
                    <a:pt x="59250" y="24068"/>
                  </a:cubicBezTo>
                  <a:cubicBezTo>
                    <a:pt x="59195" y="24066"/>
                    <a:pt x="59140" y="24065"/>
                    <a:pt x="59085" y="24065"/>
                  </a:cubicBezTo>
                  <a:cubicBezTo>
                    <a:pt x="58444" y="24065"/>
                    <a:pt x="57828" y="24232"/>
                    <a:pt x="57053" y="24273"/>
                  </a:cubicBezTo>
                  <a:cubicBezTo>
                    <a:pt x="56610" y="24478"/>
                    <a:pt x="55974" y="24478"/>
                    <a:pt x="55874" y="24661"/>
                  </a:cubicBezTo>
                  <a:cubicBezTo>
                    <a:pt x="56416" y="24533"/>
                    <a:pt x="56970" y="24412"/>
                    <a:pt x="57523" y="24323"/>
                  </a:cubicBezTo>
                  <a:lnTo>
                    <a:pt x="57523" y="24323"/>
                  </a:lnTo>
                  <a:cubicBezTo>
                    <a:pt x="57053" y="24412"/>
                    <a:pt x="56610" y="24550"/>
                    <a:pt x="56095" y="24705"/>
                  </a:cubicBezTo>
                  <a:cubicBezTo>
                    <a:pt x="55841" y="24782"/>
                    <a:pt x="55564" y="24865"/>
                    <a:pt x="55260" y="24948"/>
                  </a:cubicBezTo>
                  <a:cubicBezTo>
                    <a:pt x="55110" y="24987"/>
                    <a:pt x="54950" y="25031"/>
                    <a:pt x="54778" y="25070"/>
                  </a:cubicBezTo>
                  <a:cubicBezTo>
                    <a:pt x="54695" y="25092"/>
                    <a:pt x="54601" y="25114"/>
                    <a:pt x="54513" y="25131"/>
                  </a:cubicBezTo>
                  <a:cubicBezTo>
                    <a:pt x="54430" y="25153"/>
                    <a:pt x="54347" y="25175"/>
                    <a:pt x="54258" y="25186"/>
                  </a:cubicBezTo>
                  <a:cubicBezTo>
                    <a:pt x="54286" y="25175"/>
                    <a:pt x="54314" y="25153"/>
                    <a:pt x="54369" y="25125"/>
                  </a:cubicBezTo>
                  <a:cubicBezTo>
                    <a:pt x="54430" y="25098"/>
                    <a:pt x="54502" y="25070"/>
                    <a:pt x="54585" y="25037"/>
                  </a:cubicBezTo>
                  <a:cubicBezTo>
                    <a:pt x="54740" y="24976"/>
                    <a:pt x="54928" y="24904"/>
                    <a:pt x="55083" y="24854"/>
                  </a:cubicBezTo>
                  <a:lnTo>
                    <a:pt x="55083" y="24854"/>
                  </a:lnTo>
                  <a:cubicBezTo>
                    <a:pt x="54850" y="24893"/>
                    <a:pt x="54646" y="24954"/>
                    <a:pt x="54430" y="25020"/>
                  </a:cubicBezTo>
                  <a:cubicBezTo>
                    <a:pt x="54314" y="25059"/>
                    <a:pt x="54253" y="25087"/>
                    <a:pt x="54170" y="25103"/>
                  </a:cubicBezTo>
                  <a:cubicBezTo>
                    <a:pt x="54087" y="25125"/>
                    <a:pt x="54020" y="25148"/>
                    <a:pt x="53954" y="25153"/>
                  </a:cubicBezTo>
                  <a:cubicBezTo>
                    <a:pt x="53965" y="25125"/>
                    <a:pt x="54004" y="25098"/>
                    <a:pt x="54037" y="25076"/>
                  </a:cubicBezTo>
                  <a:cubicBezTo>
                    <a:pt x="54076" y="25048"/>
                    <a:pt x="54120" y="25031"/>
                    <a:pt x="54186" y="25004"/>
                  </a:cubicBezTo>
                  <a:cubicBezTo>
                    <a:pt x="54214" y="24987"/>
                    <a:pt x="54253" y="24976"/>
                    <a:pt x="54286" y="24965"/>
                  </a:cubicBezTo>
                  <a:cubicBezTo>
                    <a:pt x="54341" y="24948"/>
                    <a:pt x="54402" y="24932"/>
                    <a:pt x="54474" y="24910"/>
                  </a:cubicBezTo>
                  <a:cubicBezTo>
                    <a:pt x="54601" y="24871"/>
                    <a:pt x="54751" y="24838"/>
                    <a:pt x="54895" y="24793"/>
                  </a:cubicBezTo>
                  <a:cubicBezTo>
                    <a:pt x="55498" y="24627"/>
                    <a:pt x="56206" y="24467"/>
                    <a:pt x="56699" y="24317"/>
                  </a:cubicBezTo>
                  <a:lnTo>
                    <a:pt x="56699" y="24317"/>
                  </a:lnTo>
                  <a:cubicBezTo>
                    <a:pt x="56450" y="24323"/>
                    <a:pt x="55979" y="24456"/>
                    <a:pt x="55636" y="24550"/>
                  </a:cubicBezTo>
                  <a:cubicBezTo>
                    <a:pt x="55438" y="24607"/>
                    <a:pt x="55281" y="24651"/>
                    <a:pt x="55224" y="24651"/>
                  </a:cubicBezTo>
                  <a:cubicBezTo>
                    <a:pt x="55181" y="24651"/>
                    <a:pt x="55195" y="24625"/>
                    <a:pt x="55293" y="24561"/>
                  </a:cubicBezTo>
                  <a:lnTo>
                    <a:pt x="55293" y="24561"/>
                  </a:lnTo>
                  <a:cubicBezTo>
                    <a:pt x="55127" y="24655"/>
                    <a:pt x="54933" y="24732"/>
                    <a:pt x="54723" y="24799"/>
                  </a:cubicBezTo>
                  <a:cubicBezTo>
                    <a:pt x="54518" y="24865"/>
                    <a:pt x="54231" y="24948"/>
                    <a:pt x="54131" y="24965"/>
                  </a:cubicBezTo>
                  <a:cubicBezTo>
                    <a:pt x="54009" y="24993"/>
                    <a:pt x="53904" y="25020"/>
                    <a:pt x="53771" y="25064"/>
                  </a:cubicBezTo>
                  <a:cubicBezTo>
                    <a:pt x="53644" y="25114"/>
                    <a:pt x="53506" y="25175"/>
                    <a:pt x="53262" y="25308"/>
                  </a:cubicBezTo>
                  <a:lnTo>
                    <a:pt x="53489" y="25125"/>
                  </a:lnTo>
                  <a:lnTo>
                    <a:pt x="53489" y="25125"/>
                  </a:lnTo>
                  <a:cubicBezTo>
                    <a:pt x="53406" y="25170"/>
                    <a:pt x="53207" y="25269"/>
                    <a:pt x="53041" y="25347"/>
                  </a:cubicBezTo>
                  <a:lnTo>
                    <a:pt x="52986" y="25369"/>
                  </a:lnTo>
                  <a:lnTo>
                    <a:pt x="52991" y="25363"/>
                  </a:lnTo>
                  <a:lnTo>
                    <a:pt x="53008" y="25341"/>
                  </a:lnTo>
                  <a:lnTo>
                    <a:pt x="53024" y="25341"/>
                  </a:lnTo>
                  <a:cubicBezTo>
                    <a:pt x="53024" y="25341"/>
                    <a:pt x="53035" y="25341"/>
                    <a:pt x="53041" y="25336"/>
                  </a:cubicBezTo>
                  <a:lnTo>
                    <a:pt x="53135" y="25280"/>
                  </a:lnTo>
                  <a:cubicBezTo>
                    <a:pt x="53284" y="25197"/>
                    <a:pt x="53406" y="25120"/>
                    <a:pt x="53522" y="25048"/>
                  </a:cubicBezTo>
                  <a:lnTo>
                    <a:pt x="53522" y="25048"/>
                  </a:lnTo>
                  <a:cubicBezTo>
                    <a:pt x="53439" y="25098"/>
                    <a:pt x="53367" y="25131"/>
                    <a:pt x="53301" y="25159"/>
                  </a:cubicBezTo>
                  <a:lnTo>
                    <a:pt x="53268" y="25175"/>
                  </a:lnTo>
                  <a:lnTo>
                    <a:pt x="53257" y="25181"/>
                  </a:lnTo>
                  <a:lnTo>
                    <a:pt x="53262" y="25170"/>
                  </a:lnTo>
                  <a:lnTo>
                    <a:pt x="53301" y="25120"/>
                  </a:lnTo>
                  <a:cubicBezTo>
                    <a:pt x="53329" y="25087"/>
                    <a:pt x="53367" y="25048"/>
                    <a:pt x="53401" y="25015"/>
                  </a:cubicBezTo>
                  <a:lnTo>
                    <a:pt x="53605" y="24810"/>
                  </a:lnTo>
                  <a:cubicBezTo>
                    <a:pt x="53738" y="24677"/>
                    <a:pt x="53821" y="24605"/>
                    <a:pt x="53865" y="24511"/>
                  </a:cubicBezTo>
                  <a:lnTo>
                    <a:pt x="53865" y="24511"/>
                  </a:lnTo>
                  <a:cubicBezTo>
                    <a:pt x="53699" y="24732"/>
                    <a:pt x="53616" y="24788"/>
                    <a:pt x="53544" y="24815"/>
                  </a:cubicBezTo>
                  <a:cubicBezTo>
                    <a:pt x="53511" y="24827"/>
                    <a:pt x="53484" y="24827"/>
                    <a:pt x="53439" y="24843"/>
                  </a:cubicBezTo>
                  <a:cubicBezTo>
                    <a:pt x="53401" y="24865"/>
                    <a:pt x="53345" y="24898"/>
                    <a:pt x="53240" y="25004"/>
                  </a:cubicBezTo>
                  <a:cubicBezTo>
                    <a:pt x="53373" y="24782"/>
                    <a:pt x="53533" y="24572"/>
                    <a:pt x="53644" y="24456"/>
                  </a:cubicBezTo>
                  <a:cubicBezTo>
                    <a:pt x="53705" y="24395"/>
                    <a:pt x="53760" y="24340"/>
                    <a:pt x="53810" y="24301"/>
                  </a:cubicBezTo>
                  <a:cubicBezTo>
                    <a:pt x="53827" y="24290"/>
                    <a:pt x="53871" y="24246"/>
                    <a:pt x="53904" y="24212"/>
                  </a:cubicBezTo>
                  <a:cubicBezTo>
                    <a:pt x="53937" y="24179"/>
                    <a:pt x="53982" y="24146"/>
                    <a:pt x="54015" y="24107"/>
                  </a:cubicBezTo>
                  <a:cubicBezTo>
                    <a:pt x="54297" y="23853"/>
                    <a:pt x="54618" y="23576"/>
                    <a:pt x="55343" y="22541"/>
                  </a:cubicBezTo>
                  <a:lnTo>
                    <a:pt x="55343" y="22541"/>
                  </a:lnTo>
                  <a:cubicBezTo>
                    <a:pt x="55154" y="22799"/>
                    <a:pt x="54833" y="23179"/>
                    <a:pt x="54790" y="23179"/>
                  </a:cubicBezTo>
                  <a:cubicBezTo>
                    <a:pt x="54776" y="23179"/>
                    <a:pt x="54795" y="23132"/>
                    <a:pt x="54867" y="23017"/>
                  </a:cubicBezTo>
                  <a:cubicBezTo>
                    <a:pt x="55193" y="22602"/>
                    <a:pt x="55625" y="22060"/>
                    <a:pt x="55858" y="21827"/>
                  </a:cubicBezTo>
                  <a:cubicBezTo>
                    <a:pt x="56198" y="21323"/>
                    <a:pt x="56285" y="21173"/>
                    <a:pt x="56264" y="21173"/>
                  </a:cubicBezTo>
                  <a:lnTo>
                    <a:pt x="56264" y="21173"/>
                  </a:lnTo>
                  <a:cubicBezTo>
                    <a:pt x="56233" y="21173"/>
                    <a:pt x="55972" y="21491"/>
                    <a:pt x="55933" y="21491"/>
                  </a:cubicBezTo>
                  <a:cubicBezTo>
                    <a:pt x="55919" y="21491"/>
                    <a:pt x="55935" y="21446"/>
                    <a:pt x="56007" y="21324"/>
                  </a:cubicBezTo>
                  <a:cubicBezTo>
                    <a:pt x="56466" y="20881"/>
                    <a:pt x="56477" y="20555"/>
                    <a:pt x="56887" y="19863"/>
                  </a:cubicBezTo>
                  <a:lnTo>
                    <a:pt x="56975" y="19913"/>
                  </a:lnTo>
                  <a:cubicBezTo>
                    <a:pt x="57578" y="19055"/>
                    <a:pt x="57601" y="18905"/>
                    <a:pt x="57617" y="18784"/>
                  </a:cubicBezTo>
                  <a:cubicBezTo>
                    <a:pt x="57634" y="18656"/>
                    <a:pt x="57645" y="18562"/>
                    <a:pt x="58165" y="17782"/>
                  </a:cubicBezTo>
                  <a:lnTo>
                    <a:pt x="58165" y="17782"/>
                  </a:lnTo>
                  <a:lnTo>
                    <a:pt x="57866" y="18529"/>
                  </a:lnTo>
                  <a:cubicBezTo>
                    <a:pt x="58032" y="18241"/>
                    <a:pt x="58193" y="17959"/>
                    <a:pt x="58348" y="17671"/>
                  </a:cubicBezTo>
                  <a:lnTo>
                    <a:pt x="58348" y="17671"/>
                  </a:lnTo>
                  <a:lnTo>
                    <a:pt x="58337" y="17904"/>
                  </a:lnTo>
                  <a:cubicBezTo>
                    <a:pt x="58807" y="16941"/>
                    <a:pt x="58995" y="16664"/>
                    <a:pt x="59521" y="15751"/>
                  </a:cubicBezTo>
                  <a:lnTo>
                    <a:pt x="59521" y="15751"/>
                  </a:lnTo>
                  <a:cubicBezTo>
                    <a:pt x="59492" y="15781"/>
                    <a:pt x="59470" y="15796"/>
                    <a:pt x="59455" y="15796"/>
                  </a:cubicBezTo>
                  <a:cubicBezTo>
                    <a:pt x="59382" y="15796"/>
                    <a:pt x="59500" y="15415"/>
                    <a:pt x="59842" y="14716"/>
                  </a:cubicBezTo>
                  <a:cubicBezTo>
                    <a:pt x="59939" y="14558"/>
                    <a:pt x="59972" y="14522"/>
                    <a:pt x="59984" y="14522"/>
                  </a:cubicBezTo>
                  <a:cubicBezTo>
                    <a:pt x="59993" y="14522"/>
                    <a:pt x="59992" y="14540"/>
                    <a:pt x="59997" y="14545"/>
                  </a:cubicBezTo>
                  <a:cubicBezTo>
                    <a:pt x="59998" y="14545"/>
                    <a:pt x="59999" y="14546"/>
                    <a:pt x="60000" y="14546"/>
                  </a:cubicBezTo>
                  <a:cubicBezTo>
                    <a:pt x="60010" y="14546"/>
                    <a:pt x="60023" y="14520"/>
                    <a:pt x="60063" y="14440"/>
                  </a:cubicBezTo>
                  <a:cubicBezTo>
                    <a:pt x="60102" y="14351"/>
                    <a:pt x="60185" y="14185"/>
                    <a:pt x="60318" y="13870"/>
                  </a:cubicBezTo>
                  <a:lnTo>
                    <a:pt x="60318" y="13870"/>
                  </a:lnTo>
                  <a:cubicBezTo>
                    <a:pt x="60257" y="14169"/>
                    <a:pt x="60190" y="14506"/>
                    <a:pt x="59853" y="14977"/>
                  </a:cubicBezTo>
                  <a:cubicBezTo>
                    <a:pt x="59858" y="15048"/>
                    <a:pt x="59775" y="15270"/>
                    <a:pt x="59775" y="15336"/>
                  </a:cubicBezTo>
                  <a:cubicBezTo>
                    <a:pt x="60157" y="14755"/>
                    <a:pt x="60539" y="13787"/>
                    <a:pt x="60711" y="13333"/>
                  </a:cubicBezTo>
                  <a:lnTo>
                    <a:pt x="60711" y="13333"/>
                  </a:lnTo>
                  <a:cubicBezTo>
                    <a:pt x="60633" y="13505"/>
                    <a:pt x="60545" y="13704"/>
                    <a:pt x="60489" y="13809"/>
                  </a:cubicBezTo>
                  <a:cubicBezTo>
                    <a:pt x="60705" y="13200"/>
                    <a:pt x="60893" y="12580"/>
                    <a:pt x="61032" y="11944"/>
                  </a:cubicBezTo>
                  <a:cubicBezTo>
                    <a:pt x="61069" y="11851"/>
                    <a:pt x="61092" y="11814"/>
                    <a:pt x="61103" y="11814"/>
                  </a:cubicBezTo>
                  <a:lnTo>
                    <a:pt x="61103" y="11814"/>
                  </a:lnTo>
                  <a:cubicBezTo>
                    <a:pt x="61128" y="11814"/>
                    <a:pt x="61104" y="11978"/>
                    <a:pt x="61070" y="12143"/>
                  </a:cubicBezTo>
                  <a:cubicBezTo>
                    <a:pt x="61175" y="11761"/>
                    <a:pt x="61209" y="11485"/>
                    <a:pt x="61319" y="10904"/>
                  </a:cubicBezTo>
                  <a:lnTo>
                    <a:pt x="61319" y="10904"/>
                  </a:lnTo>
                  <a:cubicBezTo>
                    <a:pt x="61369" y="11070"/>
                    <a:pt x="61480" y="11059"/>
                    <a:pt x="61297" y="11878"/>
                  </a:cubicBezTo>
                  <a:cubicBezTo>
                    <a:pt x="61447" y="11263"/>
                    <a:pt x="61546" y="10627"/>
                    <a:pt x="61546" y="9963"/>
                  </a:cubicBezTo>
                  <a:cubicBezTo>
                    <a:pt x="61557" y="9930"/>
                    <a:pt x="61568" y="9847"/>
                    <a:pt x="61585" y="9747"/>
                  </a:cubicBezTo>
                  <a:cubicBezTo>
                    <a:pt x="61590" y="9703"/>
                    <a:pt x="61596" y="9648"/>
                    <a:pt x="61601" y="9592"/>
                  </a:cubicBezTo>
                  <a:cubicBezTo>
                    <a:pt x="61601" y="9537"/>
                    <a:pt x="61613" y="9482"/>
                    <a:pt x="61613" y="9426"/>
                  </a:cubicBezTo>
                  <a:cubicBezTo>
                    <a:pt x="61621" y="9263"/>
                    <a:pt x="61617" y="9118"/>
                    <a:pt x="61631" y="9118"/>
                  </a:cubicBezTo>
                  <a:cubicBezTo>
                    <a:pt x="61635" y="9118"/>
                    <a:pt x="61642" y="9133"/>
                    <a:pt x="61651" y="9166"/>
                  </a:cubicBezTo>
                  <a:cubicBezTo>
                    <a:pt x="61624" y="8873"/>
                    <a:pt x="61541" y="8530"/>
                    <a:pt x="61375" y="8187"/>
                  </a:cubicBezTo>
                  <a:cubicBezTo>
                    <a:pt x="61203" y="7838"/>
                    <a:pt x="60932" y="7506"/>
                    <a:pt x="60594" y="7251"/>
                  </a:cubicBezTo>
                  <a:cubicBezTo>
                    <a:pt x="60506" y="7196"/>
                    <a:pt x="60428" y="7119"/>
                    <a:pt x="60329" y="7080"/>
                  </a:cubicBezTo>
                  <a:cubicBezTo>
                    <a:pt x="60240" y="7030"/>
                    <a:pt x="60152" y="6980"/>
                    <a:pt x="60052" y="6936"/>
                  </a:cubicBezTo>
                  <a:cubicBezTo>
                    <a:pt x="59869" y="6859"/>
                    <a:pt x="59676" y="6781"/>
                    <a:pt x="59488" y="6731"/>
                  </a:cubicBezTo>
                  <a:cubicBezTo>
                    <a:pt x="59294" y="6670"/>
                    <a:pt x="59106" y="6643"/>
                    <a:pt x="58918" y="6604"/>
                  </a:cubicBezTo>
                  <a:cubicBezTo>
                    <a:pt x="58735" y="6576"/>
                    <a:pt x="58547" y="6549"/>
                    <a:pt x="58364" y="6527"/>
                  </a:cubicBezTo>
                  <a:cubicBezTo>
                    <a:pt x="58292" y="6538"/>
                    <a:pt x="58137" y="6538"/>
                    <a:pt x="57839" y="6554"/>
                  </a:cubicBezTo>
                  <a:cubicBezTo>
                    <a:pt x="57794" y="6554"/>
                    <a:pt x="57750" y="6553"/>
                    <a:pt x="57706" y="6553"/>
                  </a:cubicBezTo>
                  <a:cubicBezTo>
                    <a:pt x="57422" y="6553"/>
                    <a:pt x="57148" y="6568"/>
                    <a:pt x="56870" y="6582"/>
                  </a:cubicBezTo>
                  <a:cubicBezTo>
                    <a:pt x="56560" y="6615"/>
                    <a:pt x="56256" y="6648"/>
                    <a:pt x="55941" y="6687"/>
                  </a:cubicBezTo>
                  <a:cubicBezTo>
                    <a:pt x="55780" y="6698"/>
                    <a:pt x="55620" y="6731"/>
                    <a:pt x="55459" y="6770"/>
                  </a:cubicBezTo>
                  <a:cubicBezTo>
                    <a:pt x="55304" y="6803"/>
                    <a:pt x="55138" y="6836"/>
                    <a:pt x="54972" y="6881"/>
                  </a:cubicBezTo>
                  <a:cubicBezTo>
                    <a:pt x="54640" y="6947"/>
                    <a:pt x="54297" y="7074"/>
                    <a:pt x="53937" y="7196"/>
                  </a:cubicBezTo>
                  <a:cubicBezTo>
                    <a:pt x="53793" y="7213"/>
                    <a:pt x="53650" y="7224"/>
                    <a:pt x="53506" y="7246"/>
                  </a:cubicBezTo>
                  <a:lnTo>
                    <a:pt x="53074" y="7323"/>
                  </a:lnTo>
                  <a:cubicBezTo>
                    <a:pt x="52740" y="7456"/>
                    <a:pt x="52712" y="7485"/>
                    <a:pt x="52785" y="7485"/>
                  </a:cubicBezTo>
                  <a:cubicBezTo>
                    <a:pt x="52835" y="7485"/>
                    <a:pt x="52930" y="7472"/>
                    <a:pt x="53008" y="7467"/>
                  </a:cubicBezTo>
                  <a:cubicBezTo>
                    <a:pt x="53033" y="7466"/>
                    <a:pt x="53058" y="7465"/>
                    <a:pt x="53079" y="7465"/>
                  </a:cubicBezTo>
                  <a:cubicBezTo>
                    <a:pt x="53134" y="7465"/>
                    <a:pt x="53162" y="7472"/>
                    <a:pt x="53118" y="7501"/>
                  </a:cubicBezTo>
                  <a:cubicBezTo>
                    <a:pt x="53080" y="7523"/>
                    <a:pt x="53019" y="7561"/>
                    <a:pt x="52902" y="7611"/>
                  </a:cubicBezTo>
                  <a:cubicBezTo>
                    <a:pt x="52847" y="7639"/>
                    <a:pt x="52770" y="7667"/>
                    <a:pt x="52687" y="7700"/>
                  </a:cubicBezTo>
                  <a:cubicBezTo>
                    <a:pt x="52604" y="7738"/>
                    <a:pt x="52510" y="7777"/>
                    <a:pt x="52399" y="7833"/>
                  </a:cubicBezTo>
                  <a:cubicBezTo>
                    <a:pt x="51898" y="8070"/>
                    <a:pt x="51711" y="8133"/>
                    <a:pt x="51637" y="8133"/>
                  </a:cubicBezTo>
                  <a:cubicBezTo>
                    <a:pt x="51555" y="8133"/>
                    <a:pt x="51619" y="8052"/>
                    <a:pt x="51543" y="8052"/>
                  </a:cubicBezTo>
                  <a:cubicBezTo>
                    <a:pt x="51516" y="8052"/>
                    <a:pt x="51474" y="8061"/>
                    <a:pt x="51403" y="8087"/>
                  </a:cubicBezTo>
                  <a:cubicBezTo>
                    <a:pt x="50800" y="8463"/>
                    <a:pt x="49809" y="9150"/>
                    <a:pt x="48697" y="9769"/>
                  </a:cubicBezTo>
                  <a:cubicBezTo>
                    <a:pt x="49034" y="9515"/>
                    <a:pt x="49328" y="9349"/>
                    <a:pt x="49649" y="9133"/>
                  </a:cubicBezTo>
                  <a:lnTo>
                    <a:pt x="49649" y="9133"/>
                  </a:lnTo>
                  <a:cubicBezTo>
                    <a:pt x="49361" y="9288"/>
                    <a:pt x="49079" y="9437"/>
                    <a:pt x="48785" y="9598"/>
                  </a:cubicBezTo>
                  <a:cubicBezTo>
                    <a:pt x="49012" y="9410"/>
                    <a:pt x="49234" y="9238"/>
                    <a:pt x="49422" y="9100"/>
                  </a:cubicBezTo>
                  <a:cubicBezTo>
                    <a:pt x="49610" y="8961"/>
                    <a:pt x="49776" y="8862"/>
                    <a:pt x="49870" y="8790"/>
                  </a:cubicBezTo>
                  <a:cubicBezTo>
                    <a:pt x="49972" y="8723"/>
                    <a:pt x="50019" y="8686"/>
                    <a:pt x="49992" y="8686"/>
                  </a:cubicBezTo>
                  <a:cubicBezTo>
                    <a:pt x="49962" y="8686"/>
                    <a:pt x="49847" y="8729"/>
                    <a:pt x="49621" y="8823"/>
                  </a:cubicBezTo>
                  <a:cubicBezTo>
                    <a:pt x="49621" y="8862"/>
                    <a:pt x="49577" y="8917"/>
                    <a:pt x="49494" y="8995"/>
                  </a:cubicBezTo>
                  <a:cubicBezTo>
                    <a:pt x="49411" y="9078"/>
                    <a:pt x="49283" y="9177"/>
                    <a:pt x="49134" y="9277"/>
                  </a:cubicBezTo>
                  <a:cubicBezTo>
                    <a:pt x="48985" y="9388"/>
                    <a:pt x="48808" y="9509"/>
                    <a:pt x="48625" y="9631"/>
                  </a:cubicBezTo>
                  <a:cubicBezTo>
                    <a:pt x="48448" y="9764"/>
                    <a:pt x="48254" y="9908"/>
                    <a:pt x="48060" y="10046"/>
                  </a:cubicBezTo>
                  <a:cubicBezTo>
                    <a:pt x="47961" y="10118"/>
                    <a:pt x="47867" y="10184"/>
                    <a:pt x="47778" y="10256"/>
                  </a:cubicBezTo>
                  <a:cubicBezTo>
                    <a:pt x="47684" y="10328"/>
                    <a:pt x="47596" y="10400"/>
                    <a:pt x="47507" y="10467"/>
                  </a:cubicBezTo>
                  <a:cubicBezTo>
                    <a:pt x="47336" y="10605"/>
                    <a:pt x="47175" y="10743"/>
                    <a:pt x="47037" y="10865"/>
                  </a:cubicBezTo>
                  <a:cubicBezTo>
                    <a:pt x="46766" y="11114"/>
                    <a:pt x="46605" y="11308"/>
                    <a:pt x="46622" y="11380"/>
                  </a:cubicBezTo>
                  <a:cubicBezTo>
                    <a:pt x="46450" y="11507"/>
                    <a:pt x="46268" y="11623"/>
                    <a:pt x="46102" y="11761"/>
                  </a:cubicBezTo>
                  <a:cubicBezTo>
                    <a:pt x="46240" y="11640"/>
                    <a:pt x="46245" y="11612"/>
                    <a:pt x="46384" y="11490"/>
                  </a:cubicBezTo>
                  <a:lnTo>
                    <a:pt x="46384" y="11490"/>
                  </a:lnTo>
                  <a:cubicBezTo>
                    <a:pt x="45377" y="12232"/>
                    <a:pt x="45825" y="12254"/>
                    <a:pt x="44690" y="13361"/>
                  </a:cubicBezTo>
                  <a:cubicBezTo>
                    <a:pt x="44418" y="13630"/>
                    <a:pt x="44193" y="13837"/>
                    <a:pt x="44159" y="13837"/>
                  </a:cubicBezTo>
                  <a:cubicBezTo>
                    <a:pt x="44144" y="13837"/>
                    <a:pt x="44166" y="13797"/>
                    <a:pt x="44237" y="13704"/>
                  </a:cubicBezTo>
                  <a:lnTo>
                    <a:pt x="44237" y="13704"/>
                  </a:lnTo>
                  <a:cubicBezTo>
                    <a:pt x="44104" y="13864"/>
                    <a:pt x="43977" y="14030"/>
                    <a:pt x="43849" y="14191"/>
                  </a:cubicBezTo>
                  <a:cubicBezTo>
                    <a:pt x="43722" y="14357"/>
                    <a:pt x="43589" y="14517"/>
                    <a:pt x="43468" y="14683"/>
                  </a:cubicBezTo>
                  <a:cubicBezTo>
                    <a:pt x="43372" y="14796"/>
                    <a:pt x="43318" y="14845"/>
                    <a:pt x="43304" y="14845"/>
                  </a:cubicBezTo>
                  <a:cubicBezTo>
                    <a:pt x="43291" y="14845"/>
                    <a:pt x="43316" y="14798"/>
                    <a:pt x="43379" y="14716"/>
                  </a:cubicBezTo>
                  <a:lnTo>
                    <a:pt x="43379" y="14716"/>
                  </a:lnTo>
                  <a:lnTo>
                    <a:pt x="43191" y="14949"/>
                  </a:lnTo>
                  <a:cubicBezTo>
                    <a:pt x="43091" y="15071"/>
                    <a:pt x="42981" y="15209"/>
                    <a:pt x="42909" y="15298"/>
                  </a:cubicBezTo>
                  <a:cubicBezTo>
                    <a:pt x="42826" y="15386"/>
                    <a:pt x="42732" y="15475"/>
                    <a:pt x="42637" y="15547"/>
                  </a:cubicBezTo>
                  <a:cubicBezTo>
                    <a:pt x="42538" y="15624"/>
                    <a:pt x="42438" y="15679"/>
                    <a:pt x="42333" y="15724"/>
                  </a:cubicBezTo>
                  <a:lnTo>
                    <a:pt x="42339" y="15713"/>
                  </a:lnTo>
                  <a:lnTo>
                    <a:pt x="42339" y="15713"/>
                  </a:lnTo>
                  <a:cubicBezTo>
                    <a:pt x="42256" y="15773"/>
                    <a:pt x="42106" y="15851"/>
                    <a:pt x="41940" y="15884"/>
                  </a:cubicBezTo>
                  <a:cubicBezTo>
                    <a:pt x="41836" y="15910"/>
                    <a:pt x="41733" y="15921"/>
                    <a:pt x="41639" y="15921"/>
                  </a:cubicBezTo>
                  <a:cubicBezTo>
                    <a:pt x="41573" y="15921"/>
                    <a:pt x="41511" y="15915"/>
                    <a:pt x="41459" y="15906"/>
                  </a:cubicBezTo>
                  <a:cubicBezTo>
                    <a:pt x="41349" y="15858"/>
                    <a:pt x="41326" y="15842"/>
                    <a:pt x="41345" y="15842"/>
                  </a:cubicBezTo>
                  <a:cubicBezTo>
                    <a:pt x="41356" y="15842"/>
                    <a:pt x="41383" y="15848"/>
                    <a:pt x="41415" y="15856"/>
                  </a:cubicBezTo>
                  <a:cubicBezTo>
                    <a:pt x="41463" y="15869"/>
                    <a:pt x="41522" y="15878"/>
                    <a:pt x="41554" y="15878"/>
                  </a:cubicBezTo>
                  <a:cubicBezTo>
                    <a:pt x="41576" y="15878"/>
                    <a:pt x="41585" y="15874"/>
                    <a:pt x="41564" y="15862"/>
                  </a:cubicBezTo>
                  <a:cubicBezTo>
                    <a:pt x="41293" y="15834"/>
                    <a:pt x="41027" y="15724"/>
                    <a:pt x="40806" y="15547"/>
                  </a:cubicBezTo>
                  <a:cubicBezTo>
                    <a:pt x="40760" y="15475"/>
                    <a:pt x="40756" y="15446"/>
                    <a:pt x="40777" y="15446"/>
                  </a:cubicBezTo>
                  <a:cubicBezTo>
                    <a:pt x="40779" y="15446"/>
                    <a:pt x="40781" y="15446"/>
                    <a:pt x="40784" y="15447"/>
                  </a:cubicBezTo>
                  <a:cubicBezTo>
                    <a:pt x="40811" y="15458"/>
                    <a:pt x="40872" y="15497"/>
                    <a:pt x="40955" y="15547"/>
                  </a:cubicBezTo>
                  <a:cubicBezTo>
                    <a:pt x="41121" y="15652"/>
                    <a:pt x="41398" y="15773"/>
                    <a:pt x="41664" y="15807"/>
                  </a:cubicBezTo>
                  <a:cubicBezTo>
                    <a:pt x="41498" y="15718"/>
                    <a:pt x="41392" y="15641"/>
                    <a:pt x="41293" y="15585"/>
                  </a:cubicBezTo>
                  <a:cubicBezTo>
                    <a:pt x="41199" y="15530"/>
                    <a:pt x="41110" y="15491"/>
                    <a:pt x="41005" y="15419"/>
                  </a:cubicBezTo>
                  <a:cubicBezTo>
                    <a:pt x="40900" y="15353"/>
                    <a:pt x="40778" y="15253"/>
                    <a:pt x="40656" y="15060"/>
                  </a:cubicBezTo>
                  <a:cubicBezTo>
                    <a:pt x="40546" y="14877"/>
                    <a:pt x="40446" y="14584"/>
                    <a:pt x="40490" y="14169"/>
                  </a:cubicBezTo>
                  <a:lnTo>
                    <a:pt x="40490" y="14169"/>
                  </a:lnTo>
                  <a:cubicBezTo>
                    <a:pt x="40501" y="14423"/>
                    <a:pt x="40557" y="14667"/>
                    <a:pt x="40651" y="14882"/>
                  </a:cubicBezTo>
                  <a:cubicBezTo>
                    <a:pt x="40645" y="14766"/>
                    <a:pt x="40640" y="14645"/>
                    <a:pt x="40640" y="14523"/>
                  </a:cubicBezTo>
                  <a:lnTo>
                    <a:pt x="40640" y="14329"/>
                  </a:lnTo>
                  <a:cubicBezTo>
                    <a:pt x="40640" y="14296"/>
                    <a:pt x="40645" y="14257"/>
                    <a:pt x="40645" y="14224"/>
                  </a:cubicBezTo>
                  <a:cubicBezTo>
                    <a:pt x="40645" y="14185"/>
                    <a:pt x="40651" y="14141"/>
                    <a:pt x="40651" y="14102"/>
                  </a:cubicBezTo>
                  <a:cubicBezTo>
                    <a:pt x="40684" y="13693"/>
                    <a:pt x="40706" y="13222"/>
                    <a:pt x="40767" y="12669"/>
                  </a:cubicBezTo>
                  <a:lnTo>
                    <a:pt x="40767" y="12669"/>
                  </a:lnTo>
                  <a:cubicBezTo>
                    <a:pt x="40733" y="12880"/>
                    <a:pt x="40561" y="14103"/>
                    <a:pt x="40473" y="14103"/>
                  </a:cubicBezTo>
                  <a:cubicBezTo>
                    <a:pt x="40462" y="14103"/>
                    <a:pt x="40451" y="14082"/>
                    <a:pt x="40443" y="14034"/>
                  </a:cubicBezTo>
                  <a:lnTo>
                    <a:pt x="40443" y="14034"/>
                  </a:lnTo>
                  <a:cubicBezTo>
                    <a:pt x="40444" y="14051"/>
                    <a:pt x="40445" y="14068"/>
                    <a:pt x="40446" y="14086"/>
                  </a:cubicBezTo>
                  <a:cubicBezTo>
                    <a:pt x="40446" y="14135"/>
                    <a:pt x="40452" y="14191"/>
                    <a:pt x="40452" y="14224"/>
                  </a:cubicBezTo>
                  <a:lnTo>
                    <a:pt x="40457" y="14340"/>
                  </a:lnTo>
                  <a:cubicBezTo>
                    <a:pt x="40479" y="14501"/>
                    <a:pt x="40501" y="14639"/>
                    <a:pt x="40490" y="14722"/>
                  </a:cubicBezTo>
                  <a:cubicBezTo>
                    <a:pt x="40402" y="14617"/>
                    <a:pt x="40380" y="14501"/>
                    <a:pt x="40374" y="14368"/>
                  </a:cubicBezTo>
                  <a:cubicBezTo>
                    <a:pt x="40374" y="14351"/>
                    <a:pt x="40374" y="14313"/>
                    <a:pt x="40385" y="14274"/>
                  </a:cubicBezTo>
                  <a:cubicBezTo>
                    <a:pt x="40385" y="14241"/>
                    <a:pt x="40391" y="14202"/>
                    <a:pt x="40396" y="14158"/>
                  </a:cubicBezTo>
                  <a:cubicBezTo>
                    <a:pt x="40412" y="14064"/>
                    <a:pt x="40418" y="13965"/>
                    <a:pt x="40428" y="13857"/>
                  </a:cubicBezTo>
                  <a:lnTo>
                    <a:pt x="40428" y="13857"/>
                  </a:lnTo>
                  <a:cubicBezTo>
                    <a:pt x="40431" y="13936"/>
                    <a:pt x="40437" y="13994"/>
                    <a:pt x="40443" y="14034"/>
                  </a:cubicBezTo>
                  <a:lnTo>
                    <a:pt x="40443" y="14034"/>
                  </a:lnTo>
                  <a:cubicBezTo>
                    <a:pt x="40440" y="13963"/>
                    <a:pt x="40438" y="13895"/>
                    <a:pt x="40430" y="13837"/>
                  </a:cubicBezTo>
                  <a:cubicBezTo>
                    <a:pt x="40429" y="13844"/>
                    <a:pt x="40428" y="13850"/>
                    <a:pt x="40428" y="13857"/>
                  </a:cubicBezTo>
                  <a:lnTo>
                    <a:pt x="40428" y="13857"/>
                  </a:lnTo>
                  <a:cubicBezTo>
                    <a:pt x="40426" y="13826"/>
                    <a:pt x="40425" y="13792"/>
                    <a:pt x="40424" y="13754"/>
                  </a:cubicBezTo>
                  <a:cubicBezTo>
                    <a:pt x="40457" y="13438"/>
                    <a:pt x="40479" y="13023"/>
                    <a:pt x="40424" y="12414"/>
                  </a:cubicBezTo>
                  <a:cubicBezTo>
                    <a:pt x="40529" y="12403"/>
                    <a:pt x="40507" y="11811"/>
                    <a:pt x="40490" y="11070"/>
                  </a:cubicBezTo>
                  <a:lnTo>
                    <a:pt x="40490" y="11070"/>
                  </a:lnTo>
                  <a:lnTo>
                    <a:pt x="40623" y="11120"/>
                  </a:lnTo>
                  <a:cubicBezTo>
                    <a:pt x="40568" y="10312"/>
                    <a:pt x="40501" y="10378"/>
                    <a:pt x="40424" y="9908"/>
                  </a:cubicBezTo>
                  <a:cubicBezTo>
                    <a:pt x="40402" y="9011"/>
                    <a:pt x="40485" y="8818"/>
                    <a:pt x="40557" y="8602"/>
                  </a:cubicBezTo>
                  <a:cubicBezTo>
                    <a:pt x="40533" y="8241"/>
                    <a:pt x="40516" y="8123"/>
                    <a:pt x="40502" y="8123"/>
                  </a:cubicBezTo>
                  <a:cubicBezTo>
                    <a:pt x="40474" y="8123"/>
                    <a:pt x="40454" y="8535"/>
                    <a:pt x="40412" y="8535"/>
                  </a:cubicBezTo>
                  <a:cubicBezTo>
                    <a:pt x="40387" y="8535"/>
                    <a:pt x="40355" y="8385"/>
                    <a:pt x="40308" y="7904"/>
                  </a:cubicBezTo>
                  <a:cubicBezTo>
                    <a:pt x="40280" y="7301"/>
                    <a:pt x="40214" y="6787"/>
                    <a:pt x="40114" y="6255"/>
                  </a:cubicBezTo>
                  <a:cubicBezTo>
                    <a:pt x="40009" y="5724"/>
                    <a:pt x="39876" y="5165"/>
                    <a:pt x="39655" y="4463"/>
                  </a:cubicBezTo>
                  <a:cubicBezTo>
                    <a:pt x="39598" y="4196"/>
                    <a:pt x="39590" y="4112"/>
                    <a:pt x="39603" y="4112"/>
                  </a:cubicBezTo>
                  <a:lnTo>
                    <a:pt x="39603" y="4112"/>
                  </a:lnTo>
                  <a:cubicBezTo>
                    <a:pt x="39625" y="4112"/>
                    <a:pt x="39709" y="4347"/>
                    <a:pt x="39731" y="4347"/>
                  </a:cubicBezTo>
                  <a:cubicBezTo>
                    <a:pt x="39736" y="4347"/>
                    <a:pt x="39738" y="4330"/>
                    <a:pt x="39732" y="4285"/>
                  </a:cubicBezTo>
                  <a:cubicBezTo>
                    <a:pt x="39627" y="4047"/>
                    <a:pt x="39522" y="3815"/>
                    <a:pt x="39406" y="3588"/>
                  </a:cubicBezTo>
                  <a:cubicBezTo>
                    <a:pt x="39373" y="3482"/>
                    <a:pt x="39377" y="3454"/>
                    <a:pt x="39391" y="3454"/>
                  </a:cubicBezTo>
                  <a:cubicBezTo>
                    <a:pt x="39401" y="3454"/>
                    <a:pt x="39416" y="3468"/>
                    <a:pt x="39428" y="3478"/>
                  </a:cubicBezTo>
                  <a:cubicBezTo>
                    <a:pt x="39301" y="3179"/>
                    <a:pt x="39262" y="3179"/>
                    <a:pt x="39212" y="3134"/>
                  </a:cubicBezTo>
                  <a:cubicBezTo>
                    <a:pt x="39157" y="3096"/>
                    <a:pt x="39101" y="3007"/>
                    <a:pt x="38875" y="2553"/>
                  </a:cubicBezTo>
                  <a:cubicBezTo>
                    <a:pt x="38742" y="2465"/>
                    <a:pt x="38581" y="1972"/>
                    <a:pt x="38210" y="1419"/>
                  </a:cubicBezTo>
                  <a:cubicBezTo>
                    <a:pt x="38022" y="1142"/>
                    <a:pt x="37779" y="855"/>
                    <a:pt x="37474" y="633"/>
                  </a:cubicBezTo>
                  <a:cubicBezTo>
                    <a:pt x="37170" y="406"/>
                    <a:pt x="36810" y="246"/>
                    <a:pt x="36473" y="196"/>
                  </a:cubicBezTo>
                  <a:cubicBezTo>
                    <a:pt x="36157" y="80"/>
                    <a:pt x="36656" y="157"/>
                    <a:pt x="36573" y="85"/>
                  </a:cubicBezTo>
                  <a:cubicBezTo>
                    <a:pt x="36288" y="20"/>
                    <a:pt x="36053" y="1"/>
                    <a:pt x="35855" y="1"/>
                  </a:cubicBezTo>
                  <a:close/>
                </a:path>
              </a:pathLst>
            </a:custGeom>
            <a:solidFill>
              <a:srgbClr val="FFFFFF">
                <a:alpha val="223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053" name="Google Shape;2053;p41"/>
            <p:cNvGrpSpPr/>
            <p:nvPr/>
          </p:nvGrpSpPr>
          <p:grpSpPr>
            <a:xfrm flipH="1">
              <a:off x="2650" y="-372550"/>
              <a:ext cx="2292500" cy="1361800"/>
              <a:chOff x="2935350" y="2694275"/>
              <a:chExt cx="2292500" cy="1361800"/>
            </a:xfrm>
          </p:grpSpPr>
          <p:sp>
            <p:nvSpPr>
              <p:cNvPr id="2054" name="Google Shape;2054;p41"/>
              <p:cNvSpPr/>
              <p:nvPr/>
            </p:nvSpPr>
            <p:spPr>
              <a:xfrm>
                <a:off x="3859275" y="3475175"/>
                <a:ext cx="7550" cy="3800"/>
              </a:xfrm>
              <a:custGeom>
                <a:avLst/>
                <a:gdLst/>
                <a:ahLst/>
                <a:cxnLst/>
                <a:rect l="l" t="t" r="r" b="b"/>
                <a:pathLst>
                  <a:path w="302" h="152" extrusionOk="0">
                    <a:moveTo>
                      <a:pt x="301" y="1"/>
                    </a:moveTo>
                    <a:lnTo>
                      <a:pt x="301" y="1"/>
                    </a:lnTo>
                    <a:cubicBezTo>
                      <a:pt x="221" y="21"/>
                      <a:pt x="154" y="68"/>
                      <a:pt x="92" y="105"/>
                    </a:cubicBezTo>
                    <a:lnTo>
                      <a:pt x="92" y="105"/>
                    </a:lnTo>
                    <a:lnTo>
                      <a:pt x="301" y="1"/>
                    </a:lnTo>
                    <a:close/>
                    <a:moveTo>
                      <a:pt x="92" y="105"/>
                    </a:moveTo>
                    <a:lnTo>
                      <a:pt x="0" y="151"/>
                    </a:lnTo>
                    <a:cubicBezTo>
                      <a:pt x="30" y="141"/>
                      <a:pt x="60" y="124"/>
                      <a:pt x="92" y="105"/>
                    </a:cubicBezTo>
                    <a:close/>
                  </a:path>
                </a:pathLst>
              </a:custGeom>
              <a:solidFill>
                <a:srgbClr val="4B90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55" name="Google Shape;2055;p41"/>
              <p:cNvSpPr/>
              <p:nvPr/>
            </p:nvSpPr>
            <p:spPr>
              <a:xfrm>
                <a:off x="3866800" y="3466900"/>
                <a:ext cx="15075" cy="8300"/>
              </a:xfrm>
              <a:custGeom>
                <a:avLst/>
                <a:gdLst/>
                <a:ahLst/>
                <a:cxnLst/>
                <a:rect l="l" t="t" r="r" b="b"/>
                <a:pathLst>
                  <a:path w="603" h="332" extrusionOk="0">
                    <a:moveTo>
                      <a:pt x="602" y="1"/>
                    </a:moveTo>
                    <a:lnTo>
                      <a:pt x="602" y="1"/>
                    </a:lnTo>
                    <a:cubicBezTo>
                      <a:pt x="391" y="61"/>
                      <a:pt x="181" y="181"/>
                      <a:pt x="0" y="332"/>
                    </a:cubicBezTo>
                    <a:lnTo>
                      <a:pt x="602" y="1"/>
                    </a:lnTo>
                    <a:close/>
                  </a:path>
                </a:pathLst>
              </a:custGeom>
              <a:solidFill>
                <a:srgbClr val="4B90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56" name="Google Shape;2056;p41"/>
              <p:cNvSpPr/>
              <p:nvPr/>
            </p:nvSpPr>
            <p:spPr>
              <a:xfrm>
                <a:off x="3556125" y="3479700"/>
                <a:ext cx="327250" cy="443350"/>
              </a:xfrm>
              <a:custGeom>
                <a:avLst/>
                <a:gdLst/>
                <a:ahLst/>
                <a:cxnLst/>
                <a:rect l="l" t="t" r="r" b="b"/>
                <a:pathLst>
                  <a:path w="13090" h="17734" extrusionOk="0">
                    <a:moveTo>
                      <a:pt x="12126" y="0"/>
                    </a:moveTo>
                    <a:lnTo>
                      <a:pt x="12126" y="0"/>
                    </a:lnTo>
                    <a:cubicBezTo>
                      <a:pt x="8274" y="2438"/>
                      <a:pt x="2556" y="9330"/>
                      <a:pt x="570" y="14747"/>
                    </a:cubicBezTo>
                    <a:cubicBezTo>
                      <a:pt x="1" y="16281"/>
                      <a:pt x="1222" y="17733"/>
                      <a:pt x="2711" y="17733"/>
                    </a:cubicBezTo>
                    <a:cubicBezTo>
                      <a:pt x="3033" y="17733"/>
                      <a:pt x="3368" y="17665"/>
                      <a:pt x="3700" y="17515"/>
                    </a:cubicBezTo>
                    <a:cubicBezTo>
                      <a:pt x="9959" y="14596"/>
                      <a:pt x="13089" y="4334"/>
                      <a:pt x="12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57" name="Google Shape;2057;p41"/>
              <p:cNvSpPr/>
              <p:nvPr/>
            </p:nvSpPr>
            <p:spPr>
              <a:xfrm>
                <a:off x="3696000" y="3219500"/>
                <a:ext cx="477025" cy="148250"/>
              </a:xfrm>
              <a:custGeom>
                <a:avLst/>
                <a:gdLst/>
                <a:ahLst/>
                <a:cxnLst/>
                <a:rect l="l" t="t" r="r" b="b"/>
                <a:pathLst>
                  <a:path w="19081" h="5930" extrusionOk="0">
                    <a:moveTo>
                      <a:pt x="9419" y="1"/>
                    </a:moveTo>
                    <a:cubicBezTo>
                      <a:pt x="9142" y="1"/>
                      <a:pt x="8861" y="9"/>
                      <a:pt x="8578" y="26"/>
                    </a:cubicBezTo>
                    <a:cubicBezTo>
                      <a:pt x="7043" y="86"/>
                      <a:pt x="5568" y="447"/>
                      <a:pt x="4244" y="928"/>
                    </a:cubicBezTo>
                    <a:cubicBezTo>
                      <a:pt x="2198" y="1711"/>
                      <a:pt x="603" y="2945"/>
                      <a:pt x="31" y="4299"/>
                    </a:cubicBezTo>
                    <a:cubicBezTo>
                      <a:pt x="1" y="4389"/>
                      <a:pt x="1" y="4510"/>
                      <a:pt x="31" y="4570"/>
                    </a:cubicBezTo>
                    <a:cubicBezTo>
                      <a:pt x="121" y="4570"/>
                      <a:pt x="211" y="4660"/>
                      <a:pt x="272" y="4690"/>
                    </a:cubicBezTo>
                    <a:cubicBezTo>
                      <a:pt x="2973" y="5737"/>
                      <a:pt x="9427" y="5929"/>
                      <a:pt x="13954" y="5929"/>
                    </a:cubicBezTo>
                    <a:cubicBezTo>
                      <a:pt x="16588" y="5929"/>
                      <a:pt x="18569" y="5864"/>
                      <a:pt x="18780" y="5864"/>
                    </a:cubicBezTo>
                    <a:cubicBezTo>
                      <a:pt x="18900" y="5864"/>
                      <a:pt x="19021" y="5774"/>
                      <a:pt x="19051" y="5713"/>
                    </a:cubicBezTo>
                    <a:cubicBezTo>
                      <a:pt x="19081" y="5593"/>
                      <a:pt x="19081" y="5473"/>
                      <a:pt x="19051" y="5413"/>
                    </a:cubicBezTo>
                    <a:cubicBezTo>
                      <a:pt x="17129" y="1938"/>
                      <a:pt x="13670" y="1"/>
                      <a:pt x="94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58" name="Google Shape;2058;p41"/>
              <p:cNvSpPr/>
              <p:nvPr/>
            </p:nvSpPr>
            <p:spPr>
              <a:xfrm>
                <a:off x="3939025" y="3288975"/>
                <a:ext cx="429625" cy="501475"/>
              </a:xfrm>
              <a:custGeom>
                <a:avLst/>
                <a:gdLst/>
                <a:ahLst/>
                <a:cxnLst/>
                <a:rect l="l" t="t" r="r" b="b"/>
                <a:pathLst>
                  <a:path w="17185" h="20059" extrusionOk="0">
                    <a:moveTo>
                      <a:pt x="16853" y="0"/>
                    </a:moveTo>
                    <a:cubicBezTo>
                      <a:pt x="16816" y="0"/>
                      <a:pt x="16778" y="15"/>
                      <a:pt x="16733" y="45"/>
                    </a:cubicBezTo>
                    <a:cubicBezTo>
                      <a:pt x="16673" y="76"/>
                      <a:pt x="16613" y="106"/>
                      <a:pt x="16582" y="136"/>
                    </a:cubicBezTo>
                    <a:cubicBezTo>
                      <a:pt x="15800" y="1249"/>
                      <a:pt x="14024" y="2965"/>
                      <a:pt x="12008" y="4921"/>
                    </a:cubicBezTo>
                    <a:cubicBezTo>
                      <a:pt x="6651" y="10127"/>
                      <a:pt x="0" y="16597"/>
                      <a:pt x="2287" y="19908"/>
                    </a:cubicBezTo>
                    <a:cubicBezTo>
                      <a:pt x="2378" y="19998"/>
                      <a:pt x="2468" y="20058"/>
                      <a:pt x="2588" y="20058"/>
                    </a:cubicBezTo>
                    <a:cubicBezTo>
                      <a:pt x="9149" y="19517"/>
                      <a:pt x="15559" y="10910"/>
                      <a:pt x="17184" y="407"/>
                    </a:cubicBezTo>
                    <a:cubicBezTo>
                      <a:pt x="17184" y="226"/>
                      <a:pt x="17124" y="76"/>
                      <a:pt x="16974" y="45"/>
                    </a:cubicBezTo>
                    <a:cubicBezTo>
                      <a:pt x="16929" y="15"/>
                      <a:pt x="16891" y="0"/>
                      <a:pt x="168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59" name="Google Shape;2059;p41"/>
              <p:cNvSpPr/>
              <p:nvPr/>
            </p:nvSpPr>
            <p:spPr>
              <a:xfrm>
                <a:off x="4230175" y="3000975"/>
                <a:ext cx="533475" cy="163900"/>
              </a:xfrm>
              <a:custGeom>
                <a:avLst/>
                <a:gdLst/>
                <a:ahLst/>
                <a:cxnLst/>
                <a:rect l="l" t="t" r="r" b="b"/>
                <a:pathLst>
                  <a:path w="21339" h="6556" extrusionOk="0">
                    <a:moveTo>
                      <a:pt x="11159" y="0"/>
                    </a:moveTo>
                    <a:cubicBezTo>
                      <a:pt x="8421" y="0"/>
                      <a:pt x="5738" y="473"/>
                      <a:pt x="3733" y="1243"/>
                    </a:cubicBezTo>
                    <a:cubicBezTo>
                      <a:pt x="3582" y="1333"/>
                      <a:pt x="3432" y="1363"/>
                      <a:pt x="3281" y="1424"/>
                    </a:cubicBezTo>
                    <a:cubicBezTo>
                      <a:pt x="1175" y="2326"/>
                      <a:pt x="1" y="3590"/>
                      <a:pt x="1" y="4884"/>
                    </a:cubicBezTo>
                    <a:cubicBezTo>
                      <a:pt x="1" y="5005"/>
                      <a:pt x="61" y="5095"/>
                      <a:pt x="151" y="5155"/>
                    </a:cubicBezTo>
                    <a:cubicBezTo>
                      <a:pt x="1547" y="6121"/>
                      <a:pt x="4607" y="6556"/>
                      <a:pt x="7991" y="6556"/>
                    </a:cubicBezTo>
                    <a:cubicBezTo>
                      <a:pt x="13364" y="6556"/>
                      <a:pt x="19556" y="5460"/>
                      <a:pt x="21218" y="3651"/>
                    </a:cubicBezTo>
                    <a:cubicBezTo>
                      <a:pt x="21338" y="3530"/>
                      <a:pt x="21338" y="3319"/>
                      <a:pt x="21218" y="3199"/>
                    </a:cubicBezTo>
                    <a:cubicBezTo>
                      <a:pt x="18858" y="909"/>
                      <a:pt x="14955" y="0"/>
                      <a:pt x="111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0" name="Google Shape;2060;p41"/>
              <p:cNvSpPr/>
              <p:nvPr/>
            </p:nvSpPr>
            <p:spPr>
              <a:xfrm>
                <a:off x="2935350" y="3684450"/>
                <a:ext cx="465750" cy="371625"/>
              </a:xfrm>
              <a:custGeom>
                <a:avLst/>
                <a:gdLst/>
                <a:ahLst/>
                <a:cxnLst/>
                <a:rect l="l" t="t" r="r" b="b"/>
                <a:pathLst>
                  <a:path w="18630" h="14865" extrusionOk="0">
                    <a:moveTo>
                      <a:pt x="18282" y="0"/>
                    </a:moveTo>
                    <a:cubicBezTo>
                      <a:pt x="18250" y="0"/>
                      <a:pt x="18215" y="7"/>
                      <a:pt x="18178" y="26"/>
                    </a:cubicBezTo>
                    <a:cubicBezTo>
                      <a:pt x="17787" y="177"/>
                      <a:pt x="17335" y="327"/>
                      <a:pt x="16854" y="508"/>
                    </a:cubicBezTo>
                    <a:cubicBezTo>
                      <a:pt x="12069" y="2343"/>
                      <a:pt x="1837" y="6797"/>
                      <a:pt x="332" y="11492"/>
                    </a:cubicBezTo>
                    <a:cubicBezTo>
                      <a:pt x="1" y="12606"/>
                      <a:pt x="151" y="13659"/>
                      <a:pt x="843" y="14652"/>
                    </a:cubicBezTo>
                    <a:cubicBezTo>
                      <a:pt x="874" y="14712"/>
                      <a:pt x="934" y="14772"/>
                      <a:pt x="1054" y="14803"/>
                    </a:cubicBezTo>
                    <a:cubicBezTo>
                      <a:pt x="1329" y="14845"/>
                      <a:pt x="1610" y="14865"/>
                      <a:pt x="1897" y="14865"/>
                    </a:cubicBezTo>
                    <a:cubicBezTo>
                      <a:pt x="8197" y="14865"/>
                      <a:pt x="17362" y="5107"/>
                      <a:pt x="18599" y="387"/>
                    </a:cubicBezTo>
                    <a:cubicBezTo>
                      <a:pt x="18629" y="267"/>
                      <a:pt x="18599" y="146"/>
                      <a:pt x="18479" y="56"/>
                    </a:cubicBezTo>
                    <a:cubicBezTo>
                      <a:pt x="18417" y="35"/>
                      <a:pt x="18354" y="0"/>
                      <a:pt x="1828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1" name="Google Shape;2061;p41"/>
              <p:cNvSpPr/>
              <p:nvPr/>
            </p:nvSpPr>
            <p:spPr>
              <a:xfrm>
                <a:off x="3145275" y="3468075"/>
                <a:ext cx="496575" cy="145950"/>
              </a:xfrm>
              <a:custGeom>
                <a:avLst/>
                <a:gdLst/>
                <a:ahLst/>
                <a:cxnLst/>
                <a:rect l="l" t="t" r="r" b="b"/>
                <a:pathLst>
                  <a:path w="19863" h="5838" extrusionOk="0">
                    <a:moveTo>
                      <a:pt x="8874" y="0"/>
                    </a:moveTo>
                    <a:cubicBezTo>
                      <a:pt x="7388" y="0"/>
                      <a:pt x="5897" y="226"/>
                      <a:pt x="4484" y="766"/>
                    </a:cubicBezTo>
                    <a:cubicBezTo>
                      <a:pt x="2889" y="1368"/>
                      <a:pt x="1385" y="2391"/>
                      <a:pt x="91" y="3926"/>
                    </a:cubicBezTo>
                    <a:cubicBezTo>
                      <a:pt x="0" y="4047"/>
                      <a:pt x="0" y="4227"/>
                      <a:pt x="91" y="4347"/>
                    </a:cubicBezTo>
                    <a:cubicBezTo>
                      <a:pt x="1046" y="5450"/>
                      <a:pt x="2992" y="5838"/>
                      <a:pt x="5410" y="5838"/>
                    </a:cubicBezTo>
                    <a:cubicBezTo>
                      <a:pt x="8401" y="5838"/>
                      <a:pt x="12114" y="5244"/>
                      <a:pt x="15559" y="4679"/>
                    </a:cubicBezTo>
                    <a:cubicBezTo>
                      <a:pt x="16974" y="4468"/>
                      <a:pt x="18328" y="4227"/>
                      <a:pt x="19562" y="4077"/>
                    </a:cubicBezTo>
                    <a:cubicBezTo>
                      <a:pt x="19682" y="4077"/>
                      <a:pt x="19773" y="3956"/>
                      <a:pt x="19833" y="3866"/>
                    </a:cubicBezTo>
                    <a:cubicBezTo>
                      <a:pt x="19863" y="3746"/>
                      <a:pt x="19833" y="3595"/>
                      <a:pt x="19712" y="3505"/>
                    </a:cubicBezTo>
                    <a:cubicBezTo>
                      <a:pt x="17453" y="1894"/>
                      <a:pt x="13180" y="0"/>
                      <a:pt x="88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2" name="Google Shape;2062;p41"/>
              <p:cNvSpPr/>
              <p:nvPr/>
            </p:nvSpPr>
            <p:spPr>
              <a:xfrm>
                <a:off x="4489750" y="3114975"/>
                <a:ext cx="289700" cy="555850"/>
              </a:xfrm>
              <a:custGeom>
                <a:avLst/>
                <a:gdLst/>
                <a:ahLst/>
                <a:cxnLst/>
                <a:rect l="l" t="t" r="r" b="b"/>
                <a:pathLst>
                  <a:path w="11588" h="22234" extrusionOk="0">
                    <a:moveTo>
                      <a:pt x="11226" y="1"/>
                    </a:moveTo>
                    <a:cubicBezTo>
                      <a:pt x="11188" y="1"/>
                      <a:pt x="11151" y="8"/>
                      <a:pt x="11106" y="23"/>
                    </a:cubicBezTo>
                    <a:cubicBezTo>
                      <a:pt x="11076" y="23"/>
                      <a:pt x="11045" y="84"/>
                      <a:pt x="10985" y="114"/>
                    </a:cubicBezTo>
                    <a:cubicBezTo>
                      <a:pt x="8879" y="2070"/>
                      <a:pt x="5779" y="6012"/>
                      <a:pt x="3522" y="10526"/>
                    </a:cubicBezTo>
                    <a:cubicBezTo>
                      <a:pt x="1746" y="14078"/>
                      <a:pt x="1" y="18953"/>
                      <a:pt x="1867" y="22083"/>
                    </a:cubicBezTo>
                    <a:cubicBezTo>
                      <a:pt x="1927" y="22173"/>
                      <a:pt x="2017" y="22233"/>
                      <a:pt x="2107" y="22233"/>
                    </a:cubicBezTo>
                    <a:cubicBezTo>
                      <a:pt x="3522" y="22233"/>
                      <a:pt x="4816" y="21601"/>
                      <a:pt x="6020" y="20367"/>
                    </a:cubicBezTo>
                    <a:cubicBezTo>
                      <a:pt x="9902" y="16425"/>
                      <a:pt x="11587" y="7216"/>
                      <a:pt x="11527" y="324"/>
                    </a:cubicBezTo>
                    <a:cubicBezTo>
                      <a:pt x="11527" y="234"/>
                      <a:pt x="11437" y="114"/>
                      <a:pt x="11346" y="23"/>
                    </a:cubicBezTo>
                    <a:cubicBezTo>
                      <a:pt x="11301" y="8"/>
                      <a:pt x="11264" y="1"/>
                      <a:pt x="112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3" name="Google Shape;2063;p41"/>
              <p:cNvSpPr/>
              <p:nvPr/>
            </p:nvSpPr>
            <p:spPr>
              <a:xfrm>
                <a:off x="3714825" y="3544400"/>
                <a:ext cx="2275" cy="2275"/>
              </a:xfrm>
              <a:custGeom>
                <a:avLst/>
                <a:gdLst/>
                <a:ahLst/>
                <a:cxnLst/>
                <a:rect l="l" t="t" r="r" b="b"/>
                <a:pathLst>
                  <a:path w="91" h="91" extrusionOk="0">
                    <a:moveTo>
                      <a:pt x="90" y="0"/>
                    </a:moveTo>
                    <a:lnTo>
                      <a:pt x="0" y="9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4" name="Google Shape;2064;p41"/>
              <p:cNvSpPr/>
              <p:nvPr/>
            </p:nvSpPr>
            <p:spPr>
              <a:xfrm>
                <a:off x="3748675" y="3536125"/>
                <a:ext cx="2275" cy="575"/>
              </a:xfrm>
              <a:custGeom>
                <a:avLst/>
                <a:gdLst/>
                <a:ahLst/>
                <a:cxnLst/>
                <a:rect l="l" t="t" r="r" b="b"/>
                <a:pathLst>
                  <a:path w="91" h="23" extrusionOk="0">
                    <a:moveTo>
                      <a:pt x="0" y="0"/>
                    </a:moveTo>
                    <a:cubicBezTo>
                      <a:pt x="30" y="15"/>
                      <a:pt x="45" y="23"/>
                      <a:pt x="57" y="23"/>
                    </a:cubicBezTo>
                    <a:cubicBezTo>
                      <a:pt x="68" y="23"/>
                      <a:pt x="76" y="15"/>
                      <a:pt x="91" y="0"/>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5" name="Google Shape;2065;p41"/>
              <p:cNvSpPr/>
              <p:nvPr/>
            </p:nvSpPr>
            <p:spPr>
              <a:xfrm>
                <a:off x="3455250" y="3670050"/>
                <a:ext cx="1525" cy="3775"/>
              </a:xfrm>
              <a:custGeom>
                <a:avLst/>
                <a:gdLst/>
                <a:ahLst/>
                <a:cxnLst/>
                <a:rect l="l" t="t" r="r" b="b"/>
                <a:pathLst>
                  <a:path w="61" h="151" extrusionOk="0">
                    <a:moveTo>
                      <a:pt x="61" y="0"/>
                    </a:moveTo>
                    <a:lnTo>
                      <a:pt x="0" y="30"/>
                    </a:lnTo>
                    <a:lnTo>
                      <a:pt x="0" y="151"/>
                    </a:lnTo>
                    <a:lnTo>
                      <a:pt x="61" y="0"/>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6" name="Google Shape;2066;p41"/>
              <p:cNvSpPr/>
              <p:nvPr/>
            </p:nvSpPr>
            <p:spPr>
              <a:xfrm>
                <a:off x="3809775" y="3518075"/>
                <a:ext cx="1375" cy="675"/>
              </a:xfrm>
              <a:custGeom>
                <a:avLst/>
                <a:gdLst/>
                <a:ahLst/>
                <a:cxnLst/>
                <a:rect l="l" t="t" r="r" b="b"/>
                <a:pathLst>
                  <a:path w="55" h="27" extrusionOk="0">
                    <a:moveTo>
                      <a:pt x="54" y="0"/>
                    </a:moveTo>
                    <a:cubicBezTo>
                      <a:pt x="34" y="0"/>
                      <a:pt x="1" y="27"/>
                      <a:pt x="7" y="27"/>
                    </a:cubicBezTo>
                    <a:cubicBezTo>
                      <a:pt x="11" y="27"/>
                      <a:pt x="24" y="20"/>
                      <a:pt x="54" y="0"/>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7" name="Google Shape;2067;p41"/>
              <p:cNvSpPr/>
              <p:nvPr/>
            </p:nvSpPr>
            <p:spPr>
              <a:xfrm>
                <a:off x="4345175" y="3310400"/>
                <a:ext cx="15950" cy="9875"/>
              </a:xfrm>
              <a:custGeom>
                <a:avLst/>
                <a:gdLst/>
                <a:ahLst/>
                <a:cxnLst/>
                <a:rect l="l" t="t" r="r" b="b"/>
                <a:pathLst>
                  <a:path w="638" h="395" extrusionOk="0">
                    <a:moveTo>
                      <a:pt x="186" y="1"/>
                    </a:moveTo>
                    <a:cubicBezTo>
                      <a:pt x="272" y="87"/>
                      <a:pt x="1" y="394"/>
                      <a:pt x="267" y="394"/>
                    </a:cubicBezTo>
                    <a:cubicBezTo>
                      <a:pt x="279" y="394"/>
                      <a:pt x="292" y="393"/>
                      <a:pt x="306" y="392"/>
                    </a:cubicBezTo>
                    <a:cubicBezTo>
                      <a:pt x="5" y="332"/>
                      <a:pt x="637" y="31"/>
                      <a:pt x="186" y="1"/>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8" name="Google Shape;2068;p41"/>
              <p:cNvSpPr/>
              <p:nvPr/>
            </p:nvSpPr>
            <p:spPr>
              <a:xfrm>
                <a:off x="3942775" y="3463150"/>
                <a:ext cx="1525" cy="775"/>
              </a:xfrm>
              <a:custGeom>
                <a:avLst/>
                <a:gdLst/>
                <a:ahLst/>
                <a:cxnLst/>
                <a:rect l="l" t="t" r="r" b="b"/>
                <a:pathLst>
                  <a:path w="61" h="31" extrusionOk="0">
                    <a:moveTo>
                      <a:pt x="1" y="0"/>
                    </a:moveTo>
                    <a:cubicBezTo>
                      <a:pt x="1" y="0"/>
                      <a:pt x="31" y="0"/>
                      <a:pt x="61" y="30"/>
                    </a:cubicBezTo>
                    <a:cubicBezTo>
                      <a:pt x="31" y="0"/>
                      <a:pt x="31" y="0"/>
                      <a:pt x="1" y="0"/>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9" name="Google Shape;2069;p41"/>
              <p:cNvSpPr/>
              <p:nvPr/>
            </p:nvSpPr>
            <p:spPr>
              <a:xfrm>
                <a:off x="3994700" y="3436800"/>
                <a:ext cx="3775" cy="975"/>
              </a:xfrm>
              <a:custGeom>
                <a:avLst/>
                <a:gdLst/>
                <a:ahLst/>
                <a:cxnLst/>
                <a:rect l="l" t="t" r="r" b="b"/>
                <a:pathLst>
                  <a:path w="151" h="39" extrusionOk="0">
                    <a:moveTo>
                      <a:pt x="151" y="1"/>
                    </a:moveTo>
                    <a:lnTo>
                      <a:pt x="151" y="1"/>
                    </a:lnTo>
                    <a:cubicBezTo>
                      <a:pt x="91" y="31"/>
                      <a:pt x="60" y="31"/>
                      <a:pt x="0" y="31"/>
                    </a:cubicBezTo>
                    <a:cubicBezTo>
                      <a:pt x="30" y="31"/>
                      <a:pt x="53" y="38"/>
                      <a:pt x="76" y="38"/>
                    </a:cubicBezTo>
                    <a:cubicBezTo>
                      <a:pt x="98" y="38"/>
                      <a:pt x="121" y="31"/>
                      <a:pt x="151" y="1"/>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0" name="Google Shape;2070;p41"/>
              <p:cNvSpPr/>
              <p:nvPr/>
            </p:nvSpPr>
            <p:spPr>
              <a:xfrm>
                <a:off x="4047350" y="3416500"/>
                <a:ext cx="2300" cy="1525"/>
              </a:xfrm>
              <a:custGeom>
                <a:avLst/>
                <a:gdLst/>
                <a:ahLst/>
                <a:cxnLst/>
                <a:rect l="l" t="t" r="r" b="b"/>
                <a:pathLst>
                  <a:path w="92" h="61" extrusionOk="0">
                    <a:moveTo>
                      <a:pt x="61" y="0"/>
                    </a:moveTo>
                    <a:lnTo>
                      <a:pt x="1" y="60"/>
                    </a:lnTo>
                    <a:lnTo>
                      <a:pt x="91" y="60"/>
                    </a:lnTo>
                    <a:cubicBezTo>
                      <a:pt x="91" y="60"/>
                      <a:pt x="61" y="60"/>
                      <a:pt x="61" y="0"/>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1" name="Google Shape;2071;p41"/>
              <p:cNvSpPr/>
              <p:nvPr/>
            </p:nvSpPr>
            <p:spPr>
              <a:xfrm>
                <a:off x="3984925" y="3400700"/>
                <a:ext cx="9800" cy="3025"/>
              </a:xfrm>
              <a:custGeom>
                <a:avLst/>
                <a:gdLst/>
                <a:ahLst/>
                <a:cxnLst/>
                <a:rect l="l" t="t" r="r" b="b"/>
                <a:pathLst>
                  <a:path w="392" h="121" extrusionOk="0">
                    <a:moveTo>
                      <a:pt x="391" y="0"/>
                    </a:moveTo>
                    <a:cubicBezTo>
                      <a:pt x="286" y="21"/>
                      <a:pt x="195" y="57"/>
                      <a:pt x="109" y="87"/>
                    </a:cubicBezTo>
                    <a:lnTo>
                      <a:pt x="109" y="87"/>
                    </a:lnTo>
                    <a:lnTo>
                      <a:pt x="391" y="0"/>
                    </a:lnTo>
                    <a:close/>
                    <a:moveTo>
                      <a:pt x="109" y="87"/>
                    </a:moveTo>
                    <a:lnTo>
                      <a:pt x="0" y="121"/>
                    </a:lnTo>
                    <a:cubicBezTo>
                      <a:pt x="36" y="112"/>
                      <a:pt x="72" y="100"/>
                      <a:pt x="109" y="87"/>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2" name="Google Shape;2072;p41"/>
              <p:cNvSpPr/>
              <p:nvPr/>
            </p:nvSpPr>
            <p:spPr>
              <a:xfrm>
                <a:off x="4692150" y="3117050"/>
                <a:ext cx="2275" cy="1525"/>
              </a:xfrm>
              <a:custGeom>
                <a:avLst/>
                <a:gdLst/>
                <a:ahLst/>
                <a:cxnLst/>
                <a:rect l="l" t="t" r="r" b="b"/>
                <a:pathLst>
                  <a:path w="91" h="61" extrusionOk="0">
                    <a:moveTo>
                      <a:pt x="0" y="61"/>
                    </a:moveTo>
                    <a:lnTo>
                      <a:pt x="90" y="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3" name="Google Shape;2073;p41"/>
              <p:cNvSpPr/>
              <p:nvPr/>
            </p:nvSpPr>
            <p:spPr>
              <a:xfrm>
                <a:off x="4019525" y="3389400"/>
                <a:ext cx="6800" cy="2300"/>
              </a:xfrm>
              <a:custGeom>
                <a:avLst/>
                <a:gdLst/>
                <a:ahLst/>
                <a:cxnLst/>
                <a:rect l="l" t="t" r="r" b="b"/>
                <a:pathLst>
                  <a:path w="272" h="92" extrusionOk="0">
                    <a:moveTo>
                      <a:pt x="271" y="1"/>
                    </a:moveTo>
                    <a:lnTo>
                      <a:pt x="0" y="31"/>
                    </a:lnTo>
                    <a:cubicBezTo>
                      <a:pt x="91" y="91"/>
                      <a:pt x="151" y="91"/>
                      <a:pt x="241" y="91"/>
                    </a:cubicBezTo>
                    <a:cubicBezTo>
                      <a:pt x="241" y="91"/>
                      <a:pt x="271" y="31"/>
                      <a:pt x="271" y="1"/>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4" name="Google Shape;2074;p41"/>
              <p:cNvSpPr/>
              <p:nvPr/>
            </p:nvSpPr>
            <p:spPr>
              <a:xfrm>
                <a:off x="3804350" y="3518075"/>
                <a:ext cx="2275" cy="1525"/>
              </a:xfrm>
              <a:custGeom>
                <a:avLst/>
                <a:gdLst/>
                <a:ahLst/>
                <a:cxnLst/>
                <a:rect l="l" t="t" r="r" b="b"/>
                <a:pathLst>
                  <a:path w="91" h="61" extrusionOk="0">
                    <a:moveTo>
                      <a:pt x="91" y="0"/>
                    </a:moveTo>
                    <a:cubicBezTo>
                      <a:pt x="30" y="0"/>
                      <a:pt x="30" y="0"/>
                      <a:pt x="0" y="60"/>
                    </a:cubicBezTo>
                    <a:cubicBezTo>
                      <a:pt x="30" y="60"/>
                      <a:pt x="30" y="0"/>
                      <a:pt x="91" y="0"/>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5" name="Google Shape;2075;p41"/>
              <p:cNvSpPr/>
              <p:nvPr/>
            </p:nvSpPr>
            <p:spPr>
              <a:xfrm>
                <a:off x="3262650" y="2694275"/>
                <a:ext cx="1965200" cy="1083375"/>
              </a:xfrm>
              <a:custGeom>
                <a:avLst/>
                <a:gdLst/>
                <a:ahLst/>
                <a:cxnLst/>
                <a:rect l="l" t="t" r="r" b="b"/>
                <a:pathLst>
                  <a:path w="78608" h="43335" extrusionOk="0">
                    <a:moveTo>
                      <a:pt x="74154" y="3971"/>
                    </a:moveTo>
                    <a:cubicBezTo>
                      <a:pt x="74143" y="3971"/>
                      <a:pt x="74137" y="3978"/>
                      <a:pt x="74132" y="3988"/>
                    </a:cubicBezTo>
                    <a:lnTo>
                      <a:pt x="74132" y="3988"/>
                    </a:lnTo>
                    <a:cubicBezTo>
                      <a:pt x="74139" y="3983"/>
                      <a:pt x="74146" y="3977"/>
                      <a:pt x="74154" y="3971"/>
                    </a:cubicBezTo>
                    <a:close/>
                    <a:moveTo>
                      <a:pt x="73010" y="7011"/>
                    </a:moveTo>
                    <a:lnTo>
                      <a:pt x="73010" y="7011"/>
                    </a:lnTo>
                    <a:cubicBezTo>
                      <a:pt x="72988" y="7018"/>
                      <a:pt x="72966" y="7025"/>
                      <a:pt x="72945" y="7033"/>
                    </a:cubicBezTo>
                    <a:lnTo>
                      <a:pt x="72945" y="7033"/>
                    </a:lnTo>
                    <a:cubicBezTo>
                      <a:pt x="72966" y="7029"/>
                      <a:pt x="72988" y="7022"/>
                      <a:pt x="73010" y="7011"/>
                    </a:cubicBezTo>
                    <a:close/>
                    <a:moveTo>
                      <a:pt x="66551" y="11122"/>
                    </a:moveTo>
                    <a:lnTo>
                      <a:pt x="66479" y="11194"/>
                    </a:lnTo>
                    <a:cubicBezTo>
                      <a:pt x="66494" y="11164"/>
                      <a:pt x="66525" y="11141"/>
                      <a:pt x="66551" y="11122"/>
                    </a:cubicBezTo>
                    <a:close/>
                    <a:moveTo>
                      <a:pt x="66148" y="11404"/>
                    </a:moveTo>
                    <a:cubicBezTo>
                      <a:pt x="66209" y="11434"/>
                      <a:pt x="66239" y="11525"/>
                      <a:pt x="66178" y="11555"/>
                    </a:cubicBezTo>
                    <a:cubicBezTo>
                      <a:pt x="66178" y="11546"/>
                      <a:pt x="66166" y="11542"/>
                      <a:pt x="66144" y="11542"/>
                    </a:cubicBezTo>
                    <a:cubicBezTo>
                      <a:pt x="66093" y="11542"/>
                      <a:pt x="65993" y="11564"/>
                      <a:pt x="65908" y="11585"/>
                    </a:cubicBezTo>
                    <a:cubicBezTo>
                      <a:pt x="65998" y="11555"/>
                      <a:pt x="66058" y="11495"/>
                      <a:pt x="66148" y="11404"/>
                    </a:cubicBezTo>
                    <a:close/>
                    <a:moveTo>
                      <a:pt x="67790" y="11701"/>
                    </a:moveTo>
                    <a:cubicBezTo>
                      <a:pt x="67782" y="11707"/>
                      <a:pt x="67775" y="11713"/>
                      <a:pt x="67767" y="11719"/>
                    </a:cubicBezTo>
                    <a:lnTo>
                      <a:pt x="67767" y="11719"/>
                    </a:lnTo>
                    <a:cubicBezTo>
                      <a:pt x="67769" y="11714"/>
                      <a:pt x="67771" y="11710"/>
                      <a:pt x="67774" y="11705"/>
                    </a:cubicBezTo>
                    <a:cubicBezTo>
                      <a:pt x="67779" y="11704"/>
                      <a:pt x="67784" y="11702"/>
                      <a:pt x="67790" y="11701"/>
                    </a:cubicBezTo>
                    <a:close/>
                    <a:moveTo>
                      <a:pt x="66630" y="12367"/>
                    </a:moveTo>
                    <a:cubicBezTo>
                      <a:pt x="66630" y="12373"/>
                      <a:pt x="66632" y="12376"/>
                      <a:pt x="66636" y="12377"/>
                    </a:cubicBezTo>
                    <a:lnTo>
                      <a:pt x="66636" y="12377"/>
                    </a:lnTo>
                    <a:cubicBezTo>
                      <a:pt x="66634" y="12374"/>
                      <a:pt x="66632" y="12371"/>
                      <a:pt x="66630" y="12367"/>
                    </a:cubicBezTo>
                    <a:close/>
                    <a:moveTo>
                      <a:pt x="56097" y="17213"/>
                    </a:moveTo>
                    <a:cubicBezTo>
                      <a:pt x="56057" y="17252"/>
                      <a:pt x="56018" y="17291"/>
                      <a:pt x="55989" y="17328"/>
                    </a:cubicBezTo>
                    <a:lnTo>
                      <a:pt x="55989" y="17328"/>
                    </a:lnTo>
                    <a:cubicBezTo>
                      <a:pt x="56017" y="17308"/>
                      <a:pt x="56052" y="17272"/>
                      <a:pt x="56097" y="17213"/>
                    </a:cubicBezTo>
                    <a:close/>
                    <a:moveTo>
                      <a:pt x="53238" y="18868"/>
                    </a:moveTo>
                    <a:lnTo>
                      <a:pt x="53238" y="18868"/>
                    </a:lnTo>
                    <a:cubicBezTo>
                      <a:pt x="53217" y="18931"/>
                      <a:pt x="53236" y="18943"/>
                      <a:pt x="53264" y="18943"/>
                    </a:cubicBezTo>
                    <a:cubicBezTo>
                      <a:pt x="53278" y="18943"/>
                      <a:pt x="53294" y="18940"/>
                      <a:pt x="53309" y="18939"/>
                    </a:cubicBezTo>
                    <a:lnTo>
                      <a:pt x="53309" y="18939"/>
                    </a:lnTo>
                    <a:lnTo>
                      <a:pt x="53343" y="18973"/>
                    </a:lnTo>
                    <a:lnTo>
                      <a:pt x="53343" y="18973"/>
                    </a:lnTo>
                    <a:cubicBezTo>
                      <a:pt x="53348" y="18945"/>
                      <a:pt x="53334" y="18939"/>
                      <a:pt x="53314" y="18939"/>
                    </a:cubicBezTo>
                    <a:cubicBezTo>
                      <a:pt x="53313" y="18939"/>
                      <a:pt x="53311" y="18939"/>
                      <a:pt x="53309" y="18939"/>
                    </a:cubicBezTo>
                    <a:lnTo>
                      <a:pt x="53309" y="18939"/>
                    </a:lnTo>
                    <a:lnTo>
                      <a:pt x="53238" y="18868"/>
                    </a:lnTo>
                    <a:close/>
                    <a:moveTo>
                      <a:pt x="31931" y="26993"/>
                    </a:moveTo>
                    <a:cubicBezTo>
                      <a:pt x="31912" y="26993"/>
                      <a:pt x="31870" y="27017"/>
                      <a:pt x="31855" y="27034"/>
                    </a:cubicBezTo>
                    <a:lnTo>
                      <a:pt x="31855" y="27034"/>
                    </a:lnTo>
                    <a:cubicBezTo>
                      <a:pt x="31886" y="27020"/>
                      <a:pt x="31913" y="27007"/>
                      <a:pt x="31931" y="26993"/>
                    </a:cubicBezTo>
                    <a:close/>
                    <a:moveTo>
                      <a:pt x="32722" y="28284"/>
                    </a:moveTo>
                    <a:lnTo>
                      <a:pt x="32722" y="28284"/>
                    </a:lnTo>
                    <a:cubicBezTo>
                      <a:pt x="32710" y="28285"/>
                      <a:pt x="32697" y="28286"/>
                      <a:pt x="32683" y="28287"/>
                    </a:cubicBezTo>
                    <a:cubicBezTo>
                      <a:pt x="32702" y="28287"/>
                      <a:pt x="32715" y="28286"/>
                      <a:pt x="32722" y="28284"/>
                    </a:cubicBezTo>
                    <a:close/>
                    <a:moveTo>
                      <a:pt x="29943" y="29222"/>
                    </a:moveTo>
                    <a:cubicBezTo>
                      <a:pt x="29941" y="29232"/>
                      <a:pt x="29941" y="29241"/>
                      <a:pt x="29944" y="29250"/>
                    </a:cubicBezTo>
                    <a:cubicBezTo>
                      <a:pt x="29944" y="29250"/>
                      <a:pt x="29944" y="29238"/>
                      <a:pt x="29943" y="29222"/>
                    </a:cubicBezTo>
                    <a:close/>
                    <a:moveTo>
                      <a:pt x="20465" y="31718"/>
                    </a:moveTo>
                    <a:cubicBezTo>
                      <a:pt x="20454" y="31722"/>
                      <a:pt x="20445" y="31726"/>
                      <a:pt x="20438" y="31730"/>
                    </a:cubicBezTo>
                    <a:lnTo>
                      <a:pt x="20438" y="31730"/>
                    </a:lnTo>
                    <a:cubicBezTo>
                      <a:pt x="20447" y="31726"/>
                      <a:pt x="20456" y="31722"/>
                      <a:pt x="20465" y="31718"/>
                    </a:cubicBezTo>
                    <a:close/>
                    <a:moveTo>
                      <a:pt x="17675" y="33370"/>
                    </a:moveTo>
                    <a:cubicBezTo>
                      <a:pt x="17673" y="33371"/>
                      <a:pt x="17670" y="33372"/>
                      <a:pt x="17666" y="33373"/>
                    </a:cubicBezTo>
                    <a:cubicBezTo>
                      <a:pt x="17669" y="33372"/>
                      <a:pt x="17672" y="33371"/>
                      <a:pt x="17675" y="33370"/>
                    </a:cubicBezTo>
                    <a:close/>
                    <a:moveTo>
                      <a:pt x="12820" y="35360"/>
                    </a:moveTo>
                    <a:lnTo>
                      <a:pt x="12700" y="35420"/>
                    </a:lnTo>
                    <a:cubicBezTo>
                      <a:pt x="12741" y="35403"/>
                      <a:pt x="12782" y="35386"/>
                      <a:pt x="12822" y="35367"/>
                    </a:cubicBezTo>
                    <a:lnTo>
                      <a:pt x="12822" y="35367"/>
                    </a:lnTo>
                    <a:cubicBezTo>
                      <a:pt x="12822" y="35365"/>
                      <a:pt x="12821" y="35362"/>
                      <a:pt x="12820" y="35360"/>
                    </a:cubicBezTo>
                    <a:close/>
                    <a:moveTo>
                      <a:pt x="8924" y="37825"/>
                    </a:moveTo>
                    <a:cubicBezTo>
                      <a:pt x="8904" y="37850"/>
                      <a:pt x="8891" y="37875"/>
                      <a:pt x="8878" y="37888"/>
                    </a:cubicBezTo>
                    <a:cubicBezTo>
                      <a:pt x="8900" y="37866"/>
                      <a:pt x="8915" y="37845"/>
                      <a:pt x="8924" y="37825"/>
                    </a:cubicBezTo>
                    <a:close/>
                    <a:moveTo>
                      <a:pt x="2618" y="41770"/>
                    </a:moveTo>
                    <a:lnTo>
                      <a:pt x="2618" y="41770"/>
                    </a:lnTo>
                    <a:cubicBezTo>
                      <a:pt x="2609" y="41779"/>
                      <a:pt x="2599" y="41789"/>
                      <a:pt x="2588" y="41800"/>
                    </a:cubicBezTo>
                    <a:lnTo>
                      <a:pt x="2618" y="41770"/>
                    </a:lnTo>
                    <a:cubicBezTo>
                      <a:pt x="2618" y="41770"/>
                      <a:pt x="2618" y="41770"/>
                      <a:pt x="2618" y="41770"/>
                    </a:cubicBezTo>
                    <a:close/>
                    <a:moveTo>
                      <a:pt x="77497" y="1"/>
                    </a:moveTo>
                    <a:cubicBezTo>
                      <a:pt x="77398" y="1"/>
                      <a:pt x="77280" y="41"/>
                      <a:pt x="77133" y="149"/>
                    </a:cubicBezTo>
                    <a:lnTo>
                      <a:pt x="77073" y="570"/>
                    </a:lnTo>
                    <a:lnTo>
                      <a:pt x="76892" y="570"/>
                    </a:lnTo>
                    <a:lnTo>
                      <a:pt x="77043" y="299"/>
                    </a:lnTo>
                    <a:lnTo>
                      <a:pt x="77043" y="299"/>
                    </a:lnTo>
                    <a:cubicBezTo>
                      <a:pt x="76832" y="390"/>
                      <a:pt x="76892" y="540"/>
                      <a:pt x="76892" y="691"/>
                    </a:cubicBezTo>
                    <a:cubicBezTo>
                      <a:pt x="76875" y="682"/>
                      <a:pt x="76854" y="678"/>
                      <a:pt x="76833" y="678"/>
                    </a:cubicBezTo>
                    <a:cubicBezTo>
                      <a:pt x="76782" y="678"/>
                      <a:pt x="76724" y="699"/>
                      <a:pt x="76682" y="721"/>
                    </a:cubicBezTo>
                    <a:lnTo>
                      <a:pt x="76712" y="1172"/>
                    </a:lnTo>
                    <a:cubicBezTo>
                      <a:pt x="76620" y="1149"/>
                      <a:pt x="76598" y="1003"/>
                      <a:pt x="76512" y="1003"/>
                    </a:cubicBezTo>
                    <a:cubicBezTo>
                      <a:pt x="76486" y="1003"/>
                      <a:pt x="76453" y="1016"/>
                      <a:pt x="76411" y="1052"/>
                    </a:cubicBezTo>
                    <a:cubicBezTo>
                      <a:pt x="76411" y="1293"/>
                      <a:pt x="76712" y="1112"/>
                      <a:pt x="76621" y="1353"/>
                    </a:cubicBezTo>
                    <a:cubicBezTo>
                      <a:pt x="76411" y="1443"/>
                      <a:pt x="76381" y="1323"/>
                      <a:pt x="76320" y="1563"/>
                    </a:cubicBezTo>
                    <a:cubicBezTo>
                      <a:pt x="76260" y="1503"/>
                      <a:pt x="76260" y="1473"/>
                      <a:pt x="76260" y="1353"/>
                    </a:cubicBezTo>
                    <a:cubicBezTo>
                      <a:pt x="76230" y="1563"/>
                      <a:pt x="75989" y="1774"/>
                      <a:pt x="76080" y="1925"/>
                    </a:cubicBezTo>
                    <a:cubicBezTo>
                      <a:pt x="75855" y="1950"/>
                      <a:pt x="75754" y="2306"/>
                      <a:pt x="75606" y="2306"/>
                    </a:cubicBezTo>
                    <a:cubicBezTo>
                      <a:pt x="75576" y="2306"/>
                      <a:pt x="75544" y="2291"/>
                      <a:pt x="75508" y="2256"/>
                    </a:cubicBezTo>
                    <a:lnTo>
                      <a:pt x="75508" y="2256"/>
                    </a:lnTo>
                    <a:cubicBezTo>
                      <a:pt x="75538" y="2346"/>
                      <a:pt x="75478" y="2647"/>
                      <a:pt x="75357" y="2797"/>
                    </a:cubicBezTo>
                    <a:cubicBezTo>
                      <a:pt x="75339" y="2704"/>
                      <a:pt x="75308" y="2668"/>
                      <a:pt x="75270" y="2668"/>
                    </a:cubicBezTo>
                    <a:cubicBezTo>
                      <a:pt x="75152" y="2668"/>
                      <a:pt x="74961" y="3011"/>
                      <a:pt x="74816" y="3011"/>
                    </a:cubicBezTo>
                    <a:cubicBezTo>
                      <a:pt x="74783" y="3011"/>
                      <a:pt x="74752" y="2992"/>
                      <a:pt x="74725" y="2948"/>
                    </a:cubicBezTo>
                    <a:lnTo>
                      <a:pt x="74725" y="2948"/>
                    </a:lnTo>
                    <a:cubicBezTo>
                      <a:pt x="74786" y="3309"/>
                      <a:pt x="74304" y="3670"/>
                      <a:pt x="74124" y="4061"/>
                    </a:cubicBezTo>
                    <a:cubicBezTo>
                      <a:pt x="74124" y="4041"/>
                      <a:pt x="74124" y="4009"/>
                      <a:pt x="74132" y="3988"/>
                    </a:cubicBezTo>
                    <a:lnTo>
                      <a:pt x="74132" y="3988"/>
                    </a:lnTo>
                    <a:cubicBezTo>
                      <a:pt x="73963" y="4121"/>
                      <a:pt x="73847" y="4123"/>
                      <a:pt x="73702" y="4152"/>
                    </a:cubicBezTo>
                    <a:cubicBezTo>
                      <a:pt x="73853" y="4332"/>
                      <a:pt x="73672" y="4633"/>
                      <a:pt x="73612" y="4904"/>
                    </a:cubicBezTo>
                    <a:cubicBezTo>
                      <a:pt x="73598" y="4905"/>
                      <a:pt x="73584" y="4906"/>
                      <a:pt x="73572" y="4906"/>
                    </a:cubicBezTo>
                    <a:cubicBezTo>
                      <a:pt x="73272" y="4906"/>
                      <a:pt x="73512" y="4569"/>
                      <a:pt x="73281" y="4483"/>
                    </a:cubicBezTo>
                    <a:lnTo>
                      <a:pt x="73281" y="4483"/>
                    </a:lnTo>
                    <a:cubicBezTo>
                      <a:pt x="73431" y="4633"/>
                      <a:pt x="73100" y="4964"/>
                      <a:pt x="73281" y="5024"/>
                    </a:cubicBezTo>
                    <a:cubicBezTo>
                      <a:pt x="73124" y="5042"/>
                      <a:pt x="73088" y="5059"/>
                      <a:pt x="73040" y="5059"/>
                    </a:cubicBezTo>
                    <a:cubicBezTo>
                      <a:pt x="73004" y="5059"/>
                      <a:pt x="72961" y="5050"/>
                      <a:pt x="72860" y="5024"/>
                    </a:cubicBezTo>
                    <a:lnTo>
                      <a:pt x="72860" y="5024"/>
                    </a:lnTo>
                    <a:cubicBezTo>
                      <a:pt x="73070" y="5265"/>
                      <a:pt x="72769" y="5205"/>
                      <a:pt x="72799" y="5476"/>
                    </a:cubicBezTo>
                    <a:cubicBezTo>
                      <a:pt x="72740" y="5492"/>
                      <a:pt x="72694" y="5497"/>
                      <a:pt x="72656" y="5497"/>
                    </a:cubicBezTo>
                    <a:cubicBezTo>
                      <a:pt x="72571" y="5497"/>
                      <a:pt x="72531" y="5469"/>
                      <a:pt x="72495" y="5469"/>
                    </a:cubicBezTo>
                    <a:cubicBezTo>
                      <a:pt x="72457" y="5469"/>
                      <a:pt x="72424" y="5500"/>
                      <a:pt x="72348" y="5626"/>
                    </a:cubicBezTo>
                    <a:cubicBezTo>
                      <a:pt x="72339" y="5628"/>
                      <a:pt x="72331" y="5628"/>
                      <a:pt x="72324" y="5628"/>
                    </a:cubicBezTo>
                    <a:cubicBezTo>
                      <a:pt x="72179" y="5628"/>
                      <a:pt x="72288" y="5355"/>
                      <a:pt x="72288" y="5355"/>
                    </a:cubicBezTo>
                    <a:lnTo>
                      <a:pt x="72288" y="5355"/>
                    </a:lnTo>
                    <a:cubicBezTo>
                      <a:pt x="72047" y="5566"/>
                      <a:pt x="72348" y="5626"/>
                      <a:pt x="72378" y="5777"/>
                    </a:cubicBezTo>
                    <a:cubicBezTo>
                      <a:pt x="72288" y="5887"/>
                      <a:pt x="72228" y="5924"/>
                      <a:pt x="72181" y="5924"/>
                    </a:cubicBezTo>
                    <a:cubicBezTo>
                      <a:pt x="72087" y="5924"/>
                      <a:pt x="72047" y="5777"/>
                      <a:pt x="71927" y="5777"/>
                    </a:cubicBezTo>
                    <a:cubicBezTo>
                      <a:pt x="71776" y="5987"/>
                      <a:pt x="71776" y="6288"/>
                      <a:pt x="71626" y="6409"/>
                    </a:cubicBezTo>
                    <a:cubicBezTo>
                      <a:pt x="71596" y="6409"/>
                      <a:pt x="71535" y="6409"/>
                      <a:pt x="71535" y="6318"/>
                    </a:cubicBezTo>
                    <a:cubicBezTo>
                      <a:pt x="71475" y="6679"/>
                      <a:pt x="70994" y="6890"/>
                      <a:pt x="70873" y="7281"/>
                    </a:cubicBezTo>
                    <a:lnTo>
                      <a:pt x="70783" y="7281"/>
                    </a:lnTo>
                    <a:cubicBezTo>
                      <a:pt x="70903" y="7311"/>
                      <a:pt x="71024" y="7432"/>
                      <a:pt x="71054" y="7492"/>
                    </a:cubicBezTo>
                    <a:cubicBezTo>
                      <a:pt x="70950" y="7596"/>
                      <a:pt x="70936" y="7745"/>
                      <a:pt x="70837" y="7745"/>
                    </a:cubicBezTo>
                    <a:cubicBezTo>
                      <a:pt x="70821" y="7745"/>
                      <a:pt x="70804" y="7741"/>
                      <a:pt x="70783" y="7733"/>
                    </a:cubicBezTo>
                    <a:cubicBezTo>
                      <a:pt x="70873" y="7643"/>
                      <a:pt x="70843" y="7612"/>
                      <a:pt x="70843" y="7522"/>
                    </a:cubicBezTo>
                    <a:lnTo>
                      <a:pt x="70843" y="7522"/>
                    </a:lnTo>
                    <a:lnTo>
                      <a:pt x="70753" y="7673"/>
                    </a:lnTo>
                    <a:cubicBezTo>
                      <a:pt x="70512" y="7612"/>
                      <a:pt x="70873" y="7492"/>
                      <a:pt x="70753" y="7342"/>
                    </a:cubicBezTo>
                    <a:lnTo>
                      <a:pt x="70753" y="7342"/>
                    </a:lnTo>
                    <a:cubicBezTo>
                      <a:pt x="70572" y="7612"/>
                      <a:pt x="70422" y="7974"/>
                      <a:pt x="70211" y="8094"/>
                    </a:cubicBezTo>
                    <a:cubicBezTo>
                      <a:pt x="70027" y="7962"/>
                      <a:pt x="70440" y="7716"/>
                      <a:pt x="70307" y="7716"/>
                    </a:cubicBezTo>
                    <a:cubicBezTo>
                      <a:pt x="70288" y="7716"/>
                      <a:pt x="70257" y="7721"/>
                      <a:pt x="70211" y="7733"/>
                    </a:cubicBezTo>
                    <a:lnTo>
                      <a:pt x="70542" y="7522"/>
                    </a:lnTo>
                    <a:cubicBezTo>
                      <a:pt x="70091" y="7462"/>
                      <a:pt x="70723" y="7372"/>
                      <a:pt x="70271" y="7311"/>
                    </a:cubicBezTo>
                    <a:lnTo>
                      <a:pt x="70271" y="7311"/>
                    </a:lnTo>
                    <a:cubicBezTo>
                      <a:pt x="69850" y="7582"/>
                      <a:pt x="69940" y="7763"/>
                      <a:pt x="69519" y="8034"/>
                    </a:cubicBezTo>
                    <a:cubicBezTo>
                      <a:pt x="69519" y="8184"/>
                      <a:pt x="69669" y="8124"/>
                      <a:pt x="69669" y="8274"/>
                    </a:cubicBezTo>
                    <a:cubicBezTo>
                      <a:pt x="69506" y="8532"/>
                      <a:pt x="69351" y="8585"/>
                      <a:pt x="69210" y="8585"/>
                    </a:cubicBezTo>
                    <a:cubicBezTo>
                      <a:pt x="69113" y="8585"/>
                      <a:pt x="69024" y="8560"/>
                      <a:pt x="68942" y="8560"/>
                    </a:cubicBezTo>
                    <a:cubicBezTo>
                      <a:pt x="68838" y="8560"/>
                      <a:pt x="68749" y="8600"/>
                      <a:pt x="68676" y="8786"/>
                    </a:cubicBezTo>
                    <a:cubicBezTo>
                      <a:pt x="68676" y="8967"/>
                      <a:pt x="68797" y="9238"/>
                      <a:pt x="68436" y="9328"/>
                    </a:cubicBezTo>
                    <a:lnTo>
                      <a:pt x="68345" y="9087"/>
                    </a:lnTo>
                    <a:cubicBezTo>
                      <a:pt x="67984" y="9388"/>
                      <a:pt x="68345" y="9538"/>
                      <a:pt x="67864" y="9719"/>
                    </a:cubicBezTo>
                    <a:cubicBezTo>
                      <a:pt x="67864" y="9582"/>
                      <a:pt x="68090" y="9444"/>
                      <a:pt x="68060" y="9444"/>
                    </a:cubicBezTo>
                    <a:cubicBezTo>
                      <a:pt x="68057" y="9444"/>
                      <a:pt x="68052" y="9446"/>
                      <a:pt x="68044" y="9448"/>
                    </a:cubicBezTo>
                    <a:cubicBezTo>
                      <a:pt x="67683" y="9478"/>
                      <a:pt x="67984" y="9719"/>
                      <a:pt x="67743" y="9870"/>
                    </a:cubicBezTo>
                    <a:lnTo>
                      <a:pt x="67563" y="9719"/>
                    </a:lnTo>
                    <a:cubicBezTo>
                      <a:pt x="67172" y="10050"/>
                      <a:pt x="66841" y="10532"/>
                      <a:pt x="66389" y="10923"/>
                    </a:cubicBezTo>
                    <a:cubicBezTo>
                      <a:pt x="66389" y="10845"/>
                      <a:pt x="66412" y="10766"/>
                      <a:pt x="66320" y="10766"/>
                    </a:cubicBezTo>
                    <a:cubicBezTo>
                      <a:pt x="66306" y="10766"/>
                      <a:pt x="66289" y="10768"/>
                      <a:pt x="66269" y="10772"/>
                    </a:cubicBezTo>
                    <a:cubicBezTo>
                      <a:pt x="65757" y="11284"/>
                      <a:pt x="65035" y="11675"/>
                      <a:pt x="64403" y="11976"/>
                    </a:cubicBezTo>
                    <a:lnTo>
                      <a:pt x="64283" y="12277"/>
                    </a:lnTo>
                    <a:cubicBezTo>
                      <a:pt x="64275" y="12285"/>
                      <a:pt x="64262" y="12288"/>
                      <a:pt x="64247" y="12288"/>
                    </a:cubicBezTo>
                    <a:cubicBezTo>
                      <a:pt x="64202" y="12288"/>
                      <a:pt x="64140" y="12255"/>
                      <a:pt x="64162" y="12187"/>
                    </a:cubicBezTo>
                    <a:lnTo>
                      <a:pt x="64162" y="12187"/>
                    </a:lnTo>
                    <a:cubicBezTo>
                      <a:pt x="63921" y="12307"/>
                      <a:pt x="64252" y="12307"/>
                      <a:pt x="64162" y="12428"/>
                    </a:cubicBezTo>
                    <a:cubicBezTo>
                      <a:pt x="64132" y="12468"/>
                      <a:pt x="64099" y="12484"/>
                      <a:pt x="64069" y="12484"/>
                    </a:cubicBezTo>
                    <a:cubicBezTo>
                      <a:pt x="64008" y="12484"/>
                      <a:pt x="63962" y="12418"/>
                      <a:pt x="63982" y="12337"/>
                    </a:cubicBezTo>
                    <a:lnTo>
                      <a:pt x="63982" y="12337"/>
                    </a:lnTo>
                    <a:cubicBezTo>
                      <a:pt x="63681" y="12759"/>
                      <a:pt x="63049" y="13391"/>
                      <a:pt x="62507" y="13511"/>
                    </a:cubicBezTo>
                    <a:lnTo>
                      <a:pt x="62567" y="13391"/>
                    </a:lnTo>
                    <a:lnTo>
                      <a:pt x="62567" y="13391"/>
                    </a:lnTo>
                    <a:cubicBezTo>
                      <a:pt x="62176" y="13541"/>
                      <a:pt x="62417" y="13962"/>
                      <a:pt x="61995" y="14053"/>
                    </a:cubicBezTo>
                    <a:lnTo>
                      <a:pt x="62025" y="13962"/>
                    </a:lnTo>
                    <a:lnTo>
                      <a:pt x="62025" y="13962"/>
                    </a:lnTo>
                    <a:cubicBezTo>
                      <a:pt x="61273" y="14354"/>
                      <a:pt x="60581" y="15016"/>
                      <a:pt x="59859" y="15136"/>
                    </a:cubicBezTo>
                    <a:cubicBezTo>
                      <a:pt x="59889" y="15437"/>
                      <a:pt x="59046" y="15467"/>
                      <a:pt x="59196" y="15858"/>
                    </a:cubicBezTo>
                    <a:cubicBezTo>
                      <a:pt x="59026" y="15878"/>
                      <a:pt x="58919" y="15878"/>
                      <a:pt x="58829" y="15878"/>
                    </a:cubicBezTo>
                    <a:cubicBezTo>
                      <a:pt x="58648" y="15878"/>
                      <a:pt x="58534" y="15878"/>
                      <a:pt x="58113" y="16039"/>
                    </a:cubicBezTo>
                    <a:cubicBezTo>
                      <a:pt x="57963" y="16099"/>
                      <a:pt x="57993" y="16370"/>
                      <a:pt x="57812" y="16520"/>
                    </a:cubicBezTo>
                    <a:lnTo>
                      <a:pt x="57692" y="16340"/>
                    </a:lnTo>
                    <a:lnTo>
                      <a:pt x="57571" y="16671"/>
                    </a:lnTo>
                    <a:lnTo>
                      <a:pt x="57301" y="16551"/>
                    </a:lnTo>
                    <a:lnTo>
                      <a:pt x="57150" y="16701"/>
                    </a:lnTo>
                    <a:cubicBezTo>
                      <a:pt x="57166" y="16693"/>
                      <a:pt x="57187" y="16689"/>
                      <a:pt x="57209" y="16689"/>
                    </a:cubicBezTo>
                    <a:cubicBezTo>
                      <a:pt x="57268" y="16689"/>
                      <a:pt x="57339" y="16717"/>
                      <a:pt x="57361" y="16761"/>
                    </a:cubicBezTo>
                    <a:cubicBezTo>
                      <a:pt x="57220" y="16922"/>
                      <a:pt x="56933" y="17002"/>
                      <a:pt x="56739" y="17002"/>
                    </a:cubicBezTo>
                    <a:cubicBezTo>
                      <a:pt x="56642" y="17002"/>
                      <a:pt x="56568" y="16982"/>
                      <a:pt x="56548" y="16942"/>
                    </a:cubicBezTo>
                    <a:cubicBezTo>
                      <a:pt x="56368" y="17122"/>
                      <a:pt x="56157" y="17303"/>
                      <a:pt x="55946" y="17453"/>
                    </a:cubicBezTo>
                    <a:cubicBezTo>
                      <a:pt x="55929" y="17419"/>
                      <a:pt x="55951" y="17376"/>
                      <a:pt x="55989" y="17328"/>
                    </a:cubicBezTo>
                    <a:lnTo>
                      <a:pt x="55989" y="17328"/>
                    </a:lnTo>
                    <a:cubicBezTo>
                      <a:pt x="55968" y="17343"/>
                      <a:pt x="55951" y="17348"/>
                      <a:pt x="55936" y="17348"/>
                    </a:cubicBezTo>
                    <a:cubicBezTo>
                      <a:pt x="55883" y="17348"/>
                      <a:pt x="55861" y="17276"/>
                      <a:pt x="55812" y="17276"/>
                    </a:cubicBezTo>
                    <a:cubicBezTo>
                      <a:pt x="55782" y="17276"/>
                      <a:pt x="55741" y="17303"/>
                      <a:pt x="55675" y="17393"/>
                    </a:cubicBezTo>
                    <a:cubicBezTo>
                      <a:pt x="55736" y="17393"/>
                      <a:pt x="55706" y="17514"/>
                      <a:pt x="55706" y="17544"/>
                    </a:cubicBezTo>
                    <a:cubicBezTo>
                      <a:pt x="55495" y="17544"/>
                      <a:pt x="55104" y="17724"/>
                      <a:pt x="54863" y="17905"/>
                    </a:cubicBezTo>
                    <a:lnTo>
                      <a:pt x="54863" y="17754"/>
                    </a:lnTo>
                    <a:cubicBezTo>
                      <a:pt x="54321" y="17995"/>
                      <a:pt x="53810" y="18416"/>
                      <a:pt x="53238" y="18717"/>
                    </a:cubicBezTo>
                    <a:cubicBezTo>
                      <a:pt x="53261" y="18711"/>
                      <a:pt x="53282" y="18708"/>
                      <a:pt x="53302" y="18708"/>
                    </a:cubicBezTo>
                    <a:cubicBezTo>
                      <a:pt x="53465" y="18708"/>
                      <a:pt x="53522" y="18911"/>
                      <a:pt x="53388" y="19018"/>
                    </a:cubicBezTo>
                    <a:lnTo>
                      <a:pt x="53343" y="18973"/>
                    </a:lnTo>
                    <a:lnTo>
                      <a:pt x="53343" y="18973"/>
                    </a:lnTo>
                    <a:cubicBezTo>
                      <a:pt x="53340" y="18994"/>
                      <a:pt x="53326" y="19027"/>
                      <a:pt x="53298" y="19078"/>
                    </a:cubicBezTo>
                    <a:cubicBezTo>
                      <a:pt x="53266" y="19092"/>
                      <a:pt x="53238" y="19098"/>
                      <a:pt x="53214" y="19098"/>
                    </a:cubicBezTo>
                    <a:cubicBezTo>
                      <a:pt x="53081" y="19098"/>
                      <a:pt x="53071" y="18910"/>
                      <a:pt x="53147" y="18808"/>
                    </a:cubicBezTo>
                    <a:lnTo>
                      <a:pt x="53147" y="18808"/>
                    </a:lnTo>
                    <a:lnTo>
                      <a:pt x="52937" y="19018"/>
                    </a:lnTo>
                    <a:cubicBezTo>
                      <a:pt x="52877" y="18958"/>
                      <a:pt x="52937" y="18898"/>
                      <a:pt x="52937" y="18808"/>
                    </a:cubicBezTo>
                    <a:lnTo>
                      <a:pt x="52937" y="18808"/>
                    </a:lnTo>
                    <a:cubicBezTo>
                      <a:pt x="52877" y="19018"/>
                      <a:pt x="52365" y="18868"/>
                      <a:pt x="52335" y="19109"/>
                    </a:cubicBezTo>
                    <a:lnTo>
                      <a:pt x="52275" y="19078"/>
                    </a:lnTo>
                    <a:cubicBezTo>
                      <a:pt x="51673" y="19379"/>
                      <a:pt x="51462" y="19560"/>
                      <a:pt x="51011" y="19801"/>
                    </a:cubicBezTo>
                    <a:cubicBezTo>
                      <a:pt x="51071" y="19951"/>
                      <a:pt x="50860" y="20011"/>
                      <a:pt x="50770" y="20222"/>
                    </a:cubicBezTo>
                    <a:cubicBezTo>
                      <a:pt x="50409" y="20312"/>
                      <a:pt x="49957" y="20403"/>
                      <a:pt x="49536" y="20583"/>
                    </a:cubicBezTo>
                    <a:cubicBezTo>
                      <a:pt x="49265" y="20824"/>
                      <a:pt x="49506" y="20764"/>
                      <a:pt x="49416" y="20914"/>
                    </a:cubicBezTo>
                    <a:cubicBezTo>
                      <a:pt x="49399" y="20872"/>
                      <a:pt x="49352" y="20861"/>
                      <a:pt x="49296" y="20861"/>
                    </a:cubicBezTo>
                    <a:cubicBezTo>
                      <a:pt x="49229" y="20861"/>
                      <a:pt x="49150" y="20878"/>
                      <a:pt x="49098" y="20878"/>
                    </a:cubicBezTo>
                    <a:cubicBezTo>
                      <a:pt x="49039" y="20878"/>
                      <a:pt x="49016" y="20856"/>
                      <a:pt x="49085" y="20764"/>
                    </a:cubicBezTo>
                    <a:lnTo>
                      <a:pt x="49085" y="20764"/>
                    </a:lnTo>
                    <a:cubicBezTo>
                      <a:pt x="48603" y="21035"/>
                      <a:pt x="48453" y="21125"/>
                      <a:pt x="47851" y="21516"/>
                    </a:cubicBezTo>
                    <a:cubicBezTo>
                      <a:pt x="47971" y="21576"/>
                      <a:pt x="48031" y="21576"/>
                      <a:pt x="48031" y="21606"/>
                    </a:cubicBezTo>
                    <a:cubicBezTo>
                      <a:pt x="47985" y="21629"/>
                      <a:pt x="47931" y="21639"/>
                      <a:pt x="47880" y="21639"/>
                    </a:cubicBezTo>
                    <a:cubicBezTo>
                      <a:pt x="47799" y="21639"/>
                      <a:pt x="47730" y="21614"/>
                      <a:pt x="47730" y="21576"/>
                    </a:cubicBezTo>
                    <a:lnTo>
                      <a:pt x="47760" y="21516"/>
                    </a:lnTo>
                    <a:lnTo>
                      <a:pt x="47760" y="21516"/>
                    </a:lnTo>
                    <a:cubicBezTo>
                      <a:pt x="47139" y="22078"/>
                      <a:pt x="45935" y="21826"/>
                      <a:pt x="45438" y="22332"/>
                    </a:cubicBezTo>
                    <a:lnTo>
                      <a:pt x="45438" y="22332"/>
                    </a:lnTo>
                    <a:lnTo>
                      <a:pt x="44871" y="22720"/>
                    </a:lnTo>
                    <a:cubicBezTo>
                      <a:pt x="44828" y="22733"/>
                      <a:pt x="44800" y="22738"/>
                      <a:pt x="44783" y="22738"/>
                    </a:cubicBezTo>
                    <a:cubicBezTo>
                      <a:pt x="44677" y="22738"/>
                      <a:pt x="44957" y="22539"/>
                      <a:pt x="44751" y="22539"/>
                    </a:cubicBezTo>
                    <a:cubicBezTo>
                      <a:pt x="44209" y="23081"/>
                      <a:pt x="43698" y="22931"/>
                      <a:pt x="43216" y="23292"/>
                    </a:cubicBezTo>
                    <a:cubicBezTo>
                      <a:pt x="43127" y="23247"/>
                      <a:pt x="43031" y="23228"/>
                      <a:pt x="42931" y="23228"/>
                    </a:cubicBezTo>
                    <a:cubicBezTo>
                      <a:pt x="42386" y="23228"/>
                      <a:pt x="41699" y="23780"/>
                      <a:pt x="41150" y="23780"/>
                    </a:cubicBezTo>
                    <a:cubicBezTo>
                      <a:pt x="41116" y="23780"/>
                      <a:pt x="41082" y="23778"/>
                      <a:pt x="41049" y="23773"/>
                    </a:cubicBezTo>
                    <a:lnTo>
                      <a:pt x="41049" y="23773"/>
                    </a:lnTo>
                    <a:lnTo>
                      <a:pt x="41110" y="23894"/>
                    </a:lnTo>
                    <a:cubicBezTo>
                      <a:pt x="41069" y="23944"/>
                      <a:pt x="41036" y="23960"/>
                      <a:pt x="41004" y="23960"/>
                    </a:cubicBezTo>
                    <a:cubicBezTo>
                      <a:pt x="40939" y="23960"/>
                      <a:pt x="40879" y="23894"/>
                      <a:pt x="40778" y="23894"/>
                    </a:cubicBezTo>
                    <a:cubicBezTo>
                      <a:pt x="40809" y="23984"/>
                      <a:pt x="40959" y="23924"/>
                      <a:pt x="40899" y="24044"/>
                    </a:cubicBezTo>
                    <a:cubicBezTo>
                      <a:pt x="39695" y="24616"/>
                      <a:pt x="38220" y="24796"/>
                      <a:pt x="36836" y="25127"/>
                    </a:cubicBezTo>
                    <a:cubicBezTo>
                      <a:pt x="36351" y="25242"/>
                      <a:pt x="36704" y="25734"/>
                      <a:pt x="36128" y="25734"/>
                    </a:cubicBezTo>
                    <a:cubicBezTo>
                      <a:pt x="36096" y="25734"/>
                      <a:pt x="36061" y="25733"/>
                      <a:pt x="36024" y="25729"/>
                    </a:cubicBezTo>
                    <a:lnTo>
                      <a:pt x="36144" y="25489"/>
                    </a:lnTo>
                    <a:lnTo>
                      <a:pt x="36144" y="25489"/>
                    </a:lnTo>
                    <a:cubicBezTo>
                      <a:pt x="35241" y="26030"/>
                      <a:pt x="34158" y="26151"/>
                      <a:pt x="33255" y="26692"/>
                    </a:cubicBezTo>
                    <a:cubicBezTo>
                      <a:pt x="33285" y="26602"/>
                      <a:pt x="33285" y="26572"/>
                      <a:pt x="33375" y="26542"/>
                    </a:cubicBezTo>
                    <a:cubicBezTo>
                      <a:pt x="33343" y="26531"/>
                      <a:pt x="33309" y="26527"/>
                      <a:pt x="33272" y="26527"/>
                    </a:cubicBezTo>
                    <a:cubicBezTo>
                      <a:pt x="32998" y="26527"/>
                      <a:pt x="32626" y="26797"/>
                      <a:pt x="32653" y="26903"/>
                    </a:cubicBezTo>
                    <a:cubicBezTo>
                      <a:pt x="32639" y="26906"/>
                      <a:pt x="32627" y="26907"/>
                      <a:pt x="32617" y="26907"/>
                    </a:cubicBezTo>
                    <a:cubicBezTo>
                      <a:pt x="32512" y="26907"/>
                      <a:pt x="32554" y="26783"/>
                      <a:pt x="32472" y="26783"/>
                    </a:cubicBezTo>
                    <a:cubicBezTo>
                      <a:pt x="32264" y="26783"/>
                      <a:pt x="32078" y="27077"/>
                      <a:pt x="31934" y="27077"/>
                    </a:cubicBezTo>
                    <a:cubicBezTo>
                      <a:pt x="31912" y="27077"/>
                      <a:pt x="31890" y="27070"/>
                      <a:pt x="31870" y="27054"/>
                    </a:cubicBezTo>
                    <a:cubicBezTo>
                      <a:pt x="31848" y="27054"/>
                      <a:pt x="31846" y="27045"/>
                      <a:pt x="31855" y="27034"/>
                    </a:cubicBezTo>
                    <a:lnTo>
                      <a:pt x="31855" y="27034"/>
                    </a:lnTo>
                    <a:cubicBezTo>
                      <a:pt x="31680" y="27112"/>
                      <a:pt x="31351" y="27197"/>
                      <a:pt x="31479" y="27324"/>
                    </a:cubicBezTo>
                    <a:cubicBezTo>
                      <a:pt x="31118" y="27354"/>
                      <a:pt x="30847" y="27655"/>
                      <a:pt x="30516" y="27655"/>
                    </a:cubicBezTo>
                    <a:cubicBezTo>
                      <a:pt x="30396" y="27926"/>
                      <a:pt x="29854" y="27776"/>
                      <a:pt x="29914" y="28077"/>
                    </a:cubicBezTo>
                    <a:cubicBezTo>
                      <a:pt x="29887" y="27986"/>
                      <a:pt x="29810" y="27950"/>
                      <a:pt x="29712" y="27950"/>
                    </a:cubicBezTo>
                    <a:cubicBezTo>
                      <a:pt x="29486" y="27950"/>
                      <a:pt x="29146" y="28141"/>
                      <a:pt x="29042" y="28287"/>
                    </a:cubicBezTo>
                    <a:cubicBezTo>
                      <a:pt x="29072" y="28197"/>
                      <a:pt x="28801" y="28287"/>
                      <a:pt x="28861" y="28137"/>
                    </a:cubicBezTo>
                    <a:lnTo>
                      <a:pt x="28861" y="28137"/>
                    </a:lnTo>
                    <a:cubicBezTo>
                      <a:pt x="28590" y="28257"/>
                      <a:pt x="28349" y="28378"/>
                      <a:pt x="28470" y="28528"/>
                    </a:cubicBezTo>
                    <a:cubicBezTo>
                      <a:pt x="28414" y="28514"/>
                      <a:pt x="28361" y="28508"/>
                      <a:pt x="28311" y="28508"/>
                    </a:cubicBezTo>
                    <a:cubicBezTo>
                      <a:pt x="27909" y="28508"/>
                      <a:pt x="27665" y="28901"/>
                      <a:pt x="27397" y="28901"/>
                    </a:cubicBezTo>
                    <a:cubicBezTo>
                      <a:pt x="27335" y="28901"/>
                      <a:pt x="27272" y="28880"/>
                      <a:pt x="27206" y="28829"/>
                    </a:cubicBezTo>
                    <a:cubicBezTo>
                      <a:pt x="26483" y="29281"/>
                      <a:pt x="25851" y="29612"/>
                      <a:pt x="25159" y="29943"/>
                    </a:cubicBezTo>
                    <a:cubicBezTo>
                      <a:pt x="25099" y="29642"/>
                      <a:pt x="25912" y="29642"/>
                      <a:pt x="25761" y="29341"/>
                    </a:cubicBezTo>
                    <a:lnTo>
                      <a:pt x="25761" y="29341"/>
                    </a:lnTo>
                    <a:cubicBezTo>
                      <a:pt x="25159" y="29732"/>
                      <a:pt x="24858" y="30063"/>
                      <a:pt x="24226" y="30244"/>
                    </a:cubicBezTo>
                    <a:cubicBezTo>
                      <a:pt x="24204" y="30251"/>
                      <a:pt x="24188" y="30254"/>
                      <a:pt x="24176" y="30254"/>
                    </a:cubicBezTo>
                    <a:cubicBezTo>
                      <a:pt x="24095" y="30254"/>
                      <a:pt x="24260" y="30086"/>
                      <a:pt x="24287" y="30033"/>
                    </a:cubicBezTo>
                    <a:lnTo>
                      <a:pt x="24287" y="30033"/>
                    </a:lnTo>
                    <a:cubicBezTo>
                      <a:pt x="23685" y="30394"/>
                      <a:pt x="23053" y="30484"/>
                      <a:pt x="22541" y="30845"/>
                    </a:cubicBezTo>
                    <a:cubicBezTo>
                      <a:pt x="22541" y="30815"/>
                      <a:pt x="22571" y="30785"/>
                      <a:pt x="22601" y="30755"/>
                    </a:cubicBezTo>
                    <a:lnTo>
                      <a:pt x="22601" y="30755"/>
                    </a:lnTo>
                    <a:cubicBezTo>
                      <a:pt x="22481" y="30785"/>
                      <a:pt x="22330" y="30815"/>
                      <a:pt x="22391" y="30936"/>
                    </a:cubicBezTo>
                    <a:lnTo>
                      <a:pt x="22481" y="30845"/>
                    </a:lnTo>
                    <a:lnTo>
                      <a:pt x="22481" y="30845"/>
                    </a:lnTo>
                    <a:cubicBezTo>
                      <a:pt x="22722" y="30953"/>
                      <a:pt x="22294" y="31324"/>
                      <a:pt x="22241" y="31466"/>
                    </a:cubicBezTo>
                    <a:lnTo>
                      <a:pt x="22241" y="31466"/>
                    </a:lnTo>
                    <a:cubicBezTo>
                      <a:pt x="22236" y="31361"/>
                      <a:pt x="22177" y="31337"/>
                      <a:pt x="22101" y="31337"/>
                    </a:cubicBezTo>
                    <a:cubicBezTo>
                      <a:pt x="22036" y="31337"/>
                      <a:pt x="21959" y="31354"/>
                      <a:pt x="21892" y="31354"/>
                    </a:cubicBezTo>
                    <a:cubicBezTo>
                      <a:pt x="21779" y="31354"/>
                      <a:pt x="21691" y="31307"/>
                      <a:pt x="21728" y="31056"/>
                    </a:cubicBezTo>
                    <a:lnTo>
                      <a:pt x="21728" y="31056"/>
                    </a:lnTo>
                    <a:cubicBezTo>
                      <a:pt x="21668" y="31086"/>
                      <a:pt x="21578" y="31207"/>
                      <a:pt x="21668" y="31267"/>
                    </a:cubicBezTo>
                    <a:cubicBezTo>
                      <a:pt x="21641" y="31274"/>
                      <a:pt x="21617" y="31277"/>
                      <a:pt x="21597" y="31277"/>
                    </a:cubicBezTo>
                    <a:cubicBezTo>
                      <a:pt x="21527" y="31277"/>
                      <a:pt x="21501" y="31233"/>
                      <a:pt x="21548" y="31116"/>
                    </a:cubicBezTo>
                    <a:lnTo>
                      <a:pt x="21548" y="31116"/>
                    </a:lnTo>
                    <a:cubicBezTo>
                      <a:pt x="21187" y="31357"/>
                      <a:pt x="21367" y="31417"/>
                      <a:pt x="20976" y="31568"/>
                    </a:cubicBezTo>
                    <a:cubicBezTo>
                      <a:pt x="20946" y="31508"/>
                      <a:pt x="21036" y="31447"/>
                      <a:pt x="21036" y="31387"/>
                    </a:cubicBezTo>
                    <a:lnTo>
                      <a:pt x="21036" y="31387"/>
                    </a:lnTo>
                    <a:cubicBezTo>
                      <a:pt x="20886" y="31568"/>
                      <a:pt x="20765" y="31748"/>
                      <a:pt x="20434" y="31839"/>
                    </a:cubicBezTo>
                    <a:cubicBezTo>
                      <a:pt x="20434" y="31812"/>
                      <a:pt x="20388" y="31762"/>
                      <a:pt x="20438" y="31730"/>
                    </a:cubicBezTo>
                    <a:lnTo>
                      <a:pt x="20438" y="31730"/>
                    </a:lnTo>
                    <a:cubicBezTo>
                      <a:pt x="19915" y="31974"/>
                      <a:pt x="19672" y="32412"/>
                      <a:pt x="19080" y="32501"/>
                    </a:cubicBezTo>
                    <a:cubicBezTo>
                      <a:pt x="19103" y="32373"/>
                      <a:pt x="19073" y="32344"/>
                      <a:pt x="19020" y="32344"/>
                    </a:cubicBezTo>
                    <a:cubicBezTo>
                      <a:pt x="18975" y="32344"/>
                      <a:pt x="18912" y="32366"/>
                      <a:pt x="18853" y="32366"/>
                    </a:cubicBezTo>
                    <a:cubicBezTo>
                      <a:pt x="18802" y="32366"/>
                      <a:pt x="18753" y="32350"/>
                      <a:pt x="18719" y="32290"/>
                    </a:cubicBezTo>
                    <a:lnTo>
                      <a:pt x="18418" y="32471"/>
                    </a:lnTo>
                    <a:lnTo>
                      <a:pt x="18629" y="32561"/>
                    </a:lnTo>
                    <a:cubicBezTo>
                      <a:pt x="18358" y="32651"/>
                      <a:pt x="18177" y="32922"/>
                      <a:pt x="17906" y="32952"/>
                    </a:cubicBezTo>
                    <a:lnTo>
                      <a:pt x="18057" y="32772"/>
                    </a:lnTo>
                    <a:lnTo>
                      <a:pt x="17575" y="33042"/>
                    </a:lnTo>
                    <a:lnTo>
                      <a:pt x="17906" y="33012"/>
                    </a:lnTo>
                    <a:lnTo>
                      <a:pt x="17906" y="33012"/>
                    </a:lnTo>
                    <a:cubicBezTo>
                      <a:pt x="17668" y="33221"/>
                      <a:pt x="18050" y="33253"/>
                      <a:pt x="17675" y="33370"/>
                    </a:cubicBezTo>
                    <a:lnTo>
                      <a:pt x="17675" y="33370"/>
                    </a:lnTo>
                    <a:cubicBezTo>
                      <a:pt x="17678" y="33370"/>
                      <a:pt x="17680" y="33369"/>
                      <a:pt x="17680" y="33369"/>
                    </a:cubicBezTo>
                    <a:cubicBezTo>
                      <a:pt x="17691" y="33369"/>
                      <a:pt x="17536" y="33433"/>
                      <a:pt x="17377" y="33433"/>
                    </a:cubicBezTo>
                    <a:cubicBezTo>
                      <a:pt x="17321" y="33433"/>
                      <a:pt x="17264" y="33425"/>
                      <a:pt x="17214" y="33403"/>
                    </a:cubicBezTo>
                    <a:cubicBezTo>
                      <a:pt x="17124" y="33524"/>
                      <a:pt x="17004" y="33674"/>
                      <a:pt x="16823" y="33704"/>
                    </a:cubicBezTo>
                    <a:cubicBezTo>
                      <a:pt x="16733" y="33674"/>
                      <a:pt x="16733" y="33464"/>
                      <a:pt x="16703" y="33403"/>
                    </a:cubicBezTo>
                    <a:cubicBezTo>
                      <a:pt x="16675" y="33628"/>
                      <a:pt x="16174" y="33748"/>
                      <a:pt x="16034" y="33959"/>
                    </a:cubicBezTo>
                    <a:lnTo>
                      <a:pt x="16034" y="33959"/>
                    </a:lnTo>
                    <a:cubicBezTo>
                      <a:pt x="16046" y="33899"/>
                      <a:pt x="16004" y="33825"/>
                      <a:pt x="15980" y="33825"/>
                    </a:cubicBezTo>
                    <a:lnTo>
                      <a:pt x="15950" y="34005"/>
                    </a:lnTo>
                    <a:cubicBezTo>
                      <a:pt x="15800" y="34005"/>
                      <a:pt x="15770" y="34005"/>
                      <a:pt x="15770" y="33915"/>
                    </a:cubicBezTo>
                    <a:lnTo>
                      <a:pt x="15770" y="33915"/>
                    </a:lnTo>
                    <a:cubicBezTo>
                      <a:pt x="15378" y="34066"/>
                      <a:pt x="15980" y="34126"/>
                      <a:pt x="15499" y="34216"/>
                    </a:cubicBezTo>
                    <a:cubicBezTo>
                      <a:pt x="15529" y="34156"/>
                      <a:pt x="15499" y="34156"/>
                      <a:pt x="15559" y="34096"/>
                    </a:cubicBezTo>
                    <a:lnTo>
                      <a:pt x="15559" y="34096"/>
                    </a:lnTo>
                    <a:cubicBezTo>
                      <a:pt x="15078" y="34216"/>
                      <a:pt x="14746" y="34577"/>
                      <a:pt x="14295" y="34698"/>
                    </a:cubicBezTo>
                    <a:cubicBezTo>
                      <a:pt x="14054" y="34547"/>
                      <a:pt x="14626" y="34457"/>
                      <a:pt x="14415" y="34336"/>
                    </a:cubicBezTo>
                    <a:lnTo>
                      <a:pt x="14415" y="34336"/>
                    </a:lnTo>
                    <a:cubicBezTo>
                      <a:pt x="13883" y="34645"/>
                      <a:pt x="13376" y="35110"/>
                      <a:pt x="12822" y="35367"/>
                    </a:cubicBezTo>
                    <a:lnTo>
                      <a:pt x="12822" y="35367"/>
                    </a:lnTo>
                    <a:cubicBezTo>
                      <a:pt x="12901" y="35710"/>
                      <a:pt x="12359" y="35433"/>
                      <a:pt x="12112" y="35704"/>
                    </a:cubicBezTo>
                    <a:lnTo>
                      <a:pt x="12112" y="35704"/>
                    </a:lnTo>
                    <a:cubicBezTo>
                      <a:pt x="12172" y="35622"/>
                      <a:pt x="12112" y="35506"/>
                      <a:pt x="12100" y="35506"/>
                    </a:cubicBezTo>
                    <a:cubicBezTo>
                      <a:pt x="12099" y="35506"/>
                      <a:pt x="12098" y="35507"/>
                      <a:pt x="12098" y="35510"/>
                    </a:cubicBezTo>
                    <a:cubicBezTo>
                      <a:pt x="11707" y="35661"/>
                      <a:pt x="11346" y="35962"/>
                      <a:pt x="10834" y="36353"/>
                    </a:cubicBezTo>
                    <a:lnTo>
                      <a:pt x="10864" y="36232"/>
                    </a:lnTo>
                    <a:lnTo>
                      <a:pt x="10864" y="36232"/>
                    </a:lnTo>
                    <a:cubicBezTo>
                      <a:pt x="10593" y="36262"/>
                      <a:pt x="10232" y="36503"/>
                      <a:pt x="9961" y="36563"/>
                    </a:cubicBezTo>
                    <a:cubicBezTo>
                      <a:pt x="9931" y="36684"/>
                      <a:pt x="9781" y="36744"/>
                      <a:pt x="9931" y="36834"/>
                    </a:cubicBezTo>
                    <a:cubicBezTo>
                      <a:pt x="9917" y="36834"/>
                      <a:pt x="9902" y="36834"/>
                      <a:pt x="9887" y="36834"/>
                    </a:cubicBezTo>
                    <a:cubicBezTo>
                      <a:pt x="8928" y="36834"/>
                      <a:pt x="8594" y="37797"/>
                      <a:pt x="7734" y="37797"/>
                    </a:cubicBezTo>
                    <a:cubicBezTo>
                      <a:pt x="7825" y="37767"/>
                      <a:pt x="7885" y="37647"/>
                      <a:pt x="7825" y="37647"/>
                    </a:cubicBezTo>
                    <a:cubicBezTo>
                      <a:pt x="7644" y="37767"/>
                      <a:pt x="7494" y="37918"/>
                      <a:pt x="7283" y="38038"/>
                    </a:cubicBezTo>
                    <a:cubicBezTo>
                      <a:pt x="7335" y="38090"/>
                      <a:pt x="7365" y="38103"/>
                      <a:pt x="7396" y="38103"/>
                    </a:cubicBezTo>
                    <a:cubicBezTo>
                      <a:pt x="7426" y="38103"/>
                      <a:pt x="7457" y="38092"/>
                      <a:pt x="7510" y="38092"/>
                    </a:cubicBezTo>
                    <a:cubicBezTo>
                      <a:pt x="7531" y="38092"/>
                      <a:pt x="7555" y="38093"/>
                      <a:pt x="7584" y="38098"/>
                    </a:cubicBezTo>
                    <a:cubicBezTo>
                      <a:pt x="7554" y="38219"/>
                      <a:pt x="7433" y="38369"/>
                      <a:pt x="7283" y="38459"/>
                    </a:cubicBezTo>
                    <a:cubicBezTo>
                      <a:pt x="7494" y="38219"/>
                      <a:pt x="7193" y="38219"/>
                      <a:pt x="7042" y="38219"/>
                    </a:cubicBezTo>
                    <a:cubicBezTo>
                      <a:pt x="7070" y="38247"/>
                      <a:pt x="7072" y="38327"/>
                      <a:pt x="7097" y="38338"/>
                    </a:cubicBezTo>
                    <a:lnTo>
                      <a:pt x="7097" y="38338"/>
                    </a:lnTo>
                    <a:cubicBezTo>
                      <a:pt x="7056" y="38329"/>
                      <a:pt x="7025" y="38326"/>
                      <a:pt x="7001" y="38326"/>
                    </a:cubicBezTo>
                    <a:cubicBezTo>
                      <a:pt x="6782" y="38326"/>
                      <a:pt x="7173" y="38646"/>
                      <a:pt x="6741" y="38700"/>
                    </a:cubicBezTo>
                    <a:lnTo>
                      <a:pt x="6741" y="38640"/>
                    </a:lnTo>
                    <a:cubicBezTo>
                      <a:pt x="6621" y="38760"/>
                      <a:pt x="6501" y="38941"/>
                      <a:pt x="6350" y="38971"/>
                    </a:cubicBezTo>
                    <a:cubicBezTo>
                      <a:pt x="6200" y="38851"/>
                      <a:pt x="6470" y="38821"/>
                      <a:pt x="6440" y="38670"/>
                    </a:cubicBezTo>
                    <a:lnTo>
                      <a:pt x="6440" y="38670"/>
                    </a:lnTo>
                    <a:cubicBezTo>
                      <a:pt x="6208" y="38815"/>
                      <a:pt x="6172" y="39183"/>
                      <a:pt x="5901" y="39183"/>
                    </a:cubicBezTo>
                    <a:cubicBezTo>
                      <a:pt x="5890" y="39183"/>
                      <a:pt x="5880" y="39183"/>
                      <a:pt x="5869" y="39182"/>
                    </a:cubicBezTo>
                    <a:cubicBezTo>
                      <a:pt x="5929" y="39061"/>
                      <a:pt x="6079" y="38971"/>
                      <a:pt x="6139" y="38911"/>
                    </a:cubicBezTo>
                    <a:cubicBezTo>
                      <a:pt x="6043" y="38903"/>
                      <a:pt x="5972" y="38899"/>
                      <a:pt x="5917" y="38899"/>
                    </a:cubicBezTo>
                    <a:cubicBezTo>
                      <a:pt x="5767" y="38899"/>
                      <a:pt x="5738" y="38927"/>
                      <a:pt x="5628" y="38971"/>
                    </a:cubicBezTo>
                    <a:cubicBezTo>
                      <a:pt x="5477" y="39001"/>
                      <a:pt x="5327" y="39091"/>
                      <a:pt x="5237" y="39121"/>
                    </a:cubicBezTo>
                    <a:lnTo>
                      <a:pt x="5327" y="39121"/>
                    </a:lnTo>
                    <a:cubicBezTo>
                      <a:pt x="5299" y="39659"/>
                      <a:pt x="4871" y="39558"/>
                      <a:pt x="4670" y="39944"/>
                    </a:cubicBezTo>
                    <a:lnTo>
                      <a:pt x="4670" y="39944"/>
                    </a:lnTo>
                    <a:cubicBezTo>
                      <a:pt x="4811" y="39606"/>
                      <a:pt x="4571" y="39832"/>
                      <a:pt x="4514" y="39663"/>
                    </a:cubicBezTo>
                    <a:cubicBezTo>
                      <a:pt x="4454" y="39663"/>
                      <a:pt x="4379" y="39671"/>
                      <a:pt x="4319" y="39671"/>
                    </a:cubicBezTo>
                    <a:cubicBezTo>
                      <a:pt x="4258" y="39671"/>
                      <a:pt x="4213" y="39663"/>
                      <a:pt x="4213" y="39633"/>
                    </a:cubicBezTo>
                    <a:cubicBezTo>
                      <a:pt x="4123" y="39844"/>
                      <a:pt x="3822" y="39693"/>
                      <a:pt x="3732" y="40024"/>
                    </a:cubicBezTo>
                    <a:cubicBezTo>
                      <a:pt x="3726" y="40021"/>
                      <a:pt x="3719" y="40020"/>
                      <a:pt x="3712" y="40020"/>
                    </a:cubicBezTo>
                    <a:cubicBezTo>
                      <a:pt x="3670" y="40020"/>
                      <a:pt x="3606" y="40062"/>
                      <a:pt x="3557" y="40062"/>
                    </a:cubicBezTo>
                    <a:cubicBezTo>
                      <a:pt x="3526" y="40062"/>
                      <a:pt x="3501" y="40046"/>
                      <a:pt x="3491" y="39994"/>
                    </a:cubicBezTo>
                    <a:cubicBezTo>
                      <a:pt x="3401" y="40085"/>
                      <a:pt x="3431" y="40092"/>
                      <a:pt x="3487" y="40092"/>
                    </a:cubicBezTo>
                    <a:cubicBezTo>
                      <a:pt x="3499" y="40092"/>
                      <a:pt x="3511" y="40092"/>
                      <a:pt x="3524" y="40092"/>
                    </a:cubicBezTo>
                    <a:cubicBezTo>
                      <a:pt x="3574" y="40092"/>
                      <a:pt x="3629" y="40097"/>
                      <a:pt x="3642" y="40145"/>
                    </a:cubicBezTo>
                    <a:cubicBezTo>
                      <a:pt x="3431" y="40566"/>
                      <a:pt x="2709" y="40476"/>
                      <a:pt x="2378" y="41078"/>
                    </a:cubicBezTo>
                    <a:cubicBezTo>
                      <a:pt x="2016" y="41469"/>
                      <a:pt x="2107" y="41740"/>
                      <a:pt x="1776" y="42101"/>
                    </a:cubicBezTo>
                    <a:cubicBezTo>
                      <a:pt x="1766" y="42102"/>
                      <a:pt x="1756" y="42103"/>
                      <a:pt x="1748" y="42103"/>
                    </a:cubicBezTo>
                    <a:cubicBezTo>
                      <a:pt x="1579" y="42103"/>
                      <a:pt x="1715" y="41830"/>
                      <a:pt x="1715" y="41830"/>
                    </a:cubicBezTo>
                    <a:lnTo>
                      <a:pt x="1715" y="41830"/>
                    </a:lnTo>
                    <a:cubicBezTo>
                      <a:pt x="1475" y="41920"/>
                      <a:pt x="1324" y="42071"/>
                      <a:pt x="1204" y="42281"/>
                    </a:cubicBezTo>
                    <a:cubicBezTo>
                      <a:pt x="1204" y="42221"/>
                      <a:pt x="1114" y="42221"/>
                      <a:pt x="1023" y="42221"/>
                    </a:cubicBezTo>
                    <a:cubicBezTo>
                      <a:pt x="873" y="42372"/>
                      <a:pt x="1053" y="42492"/>
                      <a:pt x="813" y="42582"/>
                    </a:cubicBezTo>
                    <a:cubicBezTo>
                      <a:pt x="813" y="42522"/>
                      <a:pt x="783" y="42372"/>
                      <a:pt x="783" y="42251"/>
                    </a:cubicBezTo>
                    <a:cubicBezTo>
                      <a:pt x="632" y="42432"/>
                      <a:pt x="572" y="42703"/>
                      <a:pt x="451" y="42943"/>
                    </a:cubicBezTo>
                    <a:cubicBezTo>
                      <a:pt x="331" y="42883"/>
                      <a:pt x="451" y="42703"/>
                      <a:pt x="451" y="42582"/>
                    </a:cubicBezTo>
                    <a:lnTo>
                      <a:pt x="451" y="42582"/>
                    </a:lnTo>
                    <a:cubicBezTo>
                      <a:pt x="301" y="42823"/>
                      <a:pt x="0" y="43184"/>
                      <a:pt x="60" y="43335"/>
                    </a:cubicBezTo>
                    <a:lnTo>
                      <a:pt x="60" y="43335"/>
                    </a:lnTo>
                    <a:lnTo>
                      <a:pt x="176" y="43288"/>
                    </a:lnTo>
                    <a:lnTo>
                      <a:pt x="176" y="43288"/>
                    </a:lnTo>
                    <a:cubicBezTo>
                      <a:pt x="177" y="43288"/>
                      <a:pt x="179" y="43288"/>
                      <a:pt x="180" y="43288"/>
                    </a:cubicBezTo>
                    <a:cubicBezTo>
                      <a:pt x="190" y="43288"/>
                      <a:pt x="201" y="43284"/>
                      <a:pt x="211" y="43275"/>
                    </a:cubicBezTo>
                    <a:lnTo>
                      <a:pt x="211" y="43275"/>
                    </a:lnTo>
                    <a:lnTo>
                      <a:pt x="176" y="43288"/>
                    </a:lnTo>
                    <a:lnTo>
                      <a:pt x="176" y="43288"/>
                    </a:lnTo>
                    <a:cubicBezTo>
                      <a:pt x="123" y="43283"/>
                      <a:pt x="71" y="43173"/>
                      <a:pt x="120" y="43124"/>
                    </a:cubicBezTo>
                    <a:cubicBezTo>
                      <a:pt x="154" y="42974"/>
                      <a:pt x="243" y="42935"/>
                      <a:pt x="320" y="42935"/>
                    </a:cubicBezTo>
                    <a:cubicBezTo>
                      <a:pt x="383" y="42935"/>
                      <a:pt x="438" y="42960"/>
                      <a:pt x="451" y="42974"/>
                    </a:cubicBezTo>
                    <a:lnTo>
                      <a:pt x="361" y="43124"/>
                    </a:lnTo>
                    <a:cubicBezTo>
                      <a:pt x="400" y="43138"/>
                      <a:pt x="436" y="43145"/>
                      <a:pt x="469" y="43145"/>
                    </a:cubicBezTo>
                    <a:cubicBezTo>
                      <a:pt x="785" y="43145"/>
                      <a:pt x="811" y="42535"/>
                      <a:pt x="1083" y="42372"/>
                    </a:cubicBezTo>
                    <a:lnTo>
                      <a:pt x="1174" y="42673"/>
                    </a:lnTo>
                    <a:lnTo>
                      <a:pt x="1264" y="42281"/>
                    </a:lnTo>
                    <a:cubicBezTo>
                      <a:pt x="1384" y="42281"/>
                      <a:pt x="1505" y="42372"/>
                      <a:pt x="1415" y="42522"/>
                    </a:cubicBezTo>
                    <a:cubicBezTo>
                      <a:pt x="1685" y="42492"/>
                      <a:pt x="1535" y="42281"/>
                      <a:pt x="1806" y="42281"/>
                    </a:cubicBezTo>
                    <a:cubicBezTo>
                      <a:pt x="1836" y="42281"/>
                      <a:pt x="1836" y="42342"/>
                      <a:pt x="1836" y="42342"/>
                    </a:cubicBezTo>
                    <a:lnTo>
                      <a:pt x="1986" y="42101"/>
                    </a:lnTo>
                    <a:cubicBezTo>
                      <a:pt x="1986" y="42191"/>
                      <a:pt x="2137" y="42221"/>
                      <a:pt x="1986" y="42281"/>
                    </a:cubicBezTo>
                    <a:cubicBezTo>
                      <a:pt x="2370" y="42144"/>
                      <a:pt x="2404" y="41758"/>
                      <a:pt x="2566" y="41758"/>
                    </a:cubicBezTo>
                    <a:cubicBezTo>
                      <a:pt x="2582" y="41758"/>
                      <a:pt x="2599" y="41762"/>
                      <a:pt x="2618" y="41770"/>
                    </a:cubicBezTo>
                    <a:lnTo>
                      <a:pt x="2618" y="41770"/>
                    </a:lnTo>
                    <a:cubicBezTo>
                      <a:pt x="2986" y="41390"/>
                      <a:pt x="2533" y="41608"/>
                      <a:pt x="2739" y="41168"/>
                    </a:cubicBezTo>
                    <a:lnTo>
                      <a:pt x="2739" y="41168"/>
                    </a:lnTo>
                    <a:lnTo>
                      <a:pt x="3280" y="41379"/>
                    </a:lnTo>
                    <a:lnTo>
                      <a:pt x="3280" y="41379"/>
                    </a:lnTo>
                    <a:lnTo>
                      <a:pt x="3190" y="41198"/>
                    </a:lnTo>
                    <a:cubicBezTo>
                      <a:pt x="3207" y="41181"/>
                      <a:pt x="3255" y="41163"/>
                      <a:pt x="3298" y="41163"/>
                    </a:cubicBezTo>
                    <a:cubicBezTo>
                      <a:pt x="3329" y="41163"/>
                      <a:pt x="3358" y="41173"/>
                      <a:pt x="3371" y="41198"/>
                    </a:cubicBezTo>
                    <a:cubicBezTo>
                      <a:pt x="3491" y="40987"/>
                      <a:pt x="3310" y="41168"/>
                      <a:pt x="3341" y="40987"/>
                    </a:cubicBezTo>
                    <a:cubicBezTo>
                      <a:pt x="3606" y="40939"/>
                      <a:pt x="3833" y="40619"/>
                      <a:pt x="4052" y="40619"/>
                    </a:cubicBezTo>
                    <a:cubicBezTo>
                      <a:pt x="4106" y="40619"/>
                      <a:pt x="4160" y="40639"/>
                      <a:pt x="4213" y="40686"/>
                    </a:cubicBezTo>
                    <a:cubicBezTo>
                      <a:pt x="4213" y="40604"/>
                      <a:pt x="4167" y="40591"/>
                      <a:pt x="4123" y="40591"/>
                    </a:cubicBezTo>
                    <a:cubicBezTo>
                      <a:pt x="4103" y="40591"/>
                      <a:pt x="4083" y="40593"/>
                      <a:pt x="4069" y="40593"/>
                    </a:cubicBezTo>
                    <a:cubicBezTo>
                      <a:pt x="4036" y="40593"/>
                      <a:pt x="4034" y="40578"/>
                      <a:pt x="4123" y="40476"/>
                    </a:cubicBezTo>
                    <a:cubicBezTo>
                      <a:pt x="4180" y="40526"/>
                      <a:pt x="4224" y="40546"/>
                      <a:pt x="4263" y="40546"/>
                    </a:cubicBezTo>
                    <a:cubicBezTo>
                      <a:pt x="4408" y="40546"/>
                      <a:pt x="4463" y="40259"/>
                      <a:pt x="4725" y="40235"/>
                    </a:cubicBezTo>
                    <a:lnTo>
                      <a:pt x="4725" y="40235"/>
                    </a:lnTo>
                    <a:cubicBezTo>
                      <a:pt x="4775" y="40386"/>
                      <a:pt x="4593" y="40453"/>
                      <a:pt x="4710" y="40453"/>
                    </a:cubicBezTo>
                    <a:cubicBezTo>
                      <a:pt x="4733" y="40453"/>
                      <a:pt x="4766" y="40451"/>
                      <a:pt x="4815" y="40446"/>
                    </a:cubicBezTo>
                    <a:cubicBezTo>
                      <a:pt x="4785" y="40115"/>
                      <a:pt x="5297" y="40235"/>
                      <a:pt x="5447" y="40085"/>
                    </a:cubicBezTo>
                    <a:cubicBezTo>
                      <a:pt x="5327" y="39874"/>
                      <a:pt x="5838" y="39723"/>
                      <a:pt x="6079" y="39483"/>
                    </a:cubicBezTo>
                    <a:cubicBezTo>
                      <a:pt x="6085" y="39488"/>
                      <a:pt x="6095" y="39490"/>
                      <a:pt x="6108" y="39490"/>
                    </a:cubicBezTo>
                    <a:cubicBezTo>
                      <a:pt x="6249" y="39490"/>
                      <a:pt x="6796" y="39235"/>
                      <a:pt x="7125" y="39124"/>
                    </a:cubicBezTo>
                    <a:lnTo>
                      <a:pt x="7125" y="39124"/>
                    </a:lnTo>
                    <a:cubicBezTo>
                      <a:pt x="7125" y="39143"/>
                      <a:pt x="7128" y="39162"/>
                      <a:pt x="7133" y="39182"/>
                    </a:cubicBezTo>
                    <a:lnTo>
                      <a:pt x="7133" y="39121"/>
                    </a:lnTo>
                    <a:cubicBezTo>
                      <a:pt x="7130" y="39122"/>
                      <a:pt x="7128" y="39123"/>
                      <a:pt x="7125" y="39124"/>
                    </a:cubicBezTo>
                    <a:lnTo>
                      <a:pt x="7125" y="39124"/>
                    </a:lnTo>
                    <a:cubicBezTo>
                      <a:pt x="7126" y="38916"/>
                      <a:pt x="7423" y="38776"/>
                      <a:pt x="7644" y="38610"/>
                    </a:cubicBezTo>
                    <a:lnTo>
                      <a:pt x="7644" y="38610"/>
                    </a:lnTo>
                    <a:cubicBezTo>
                      <a:pt x="7704" y="38730"/>
                      <a:pt x="7674" y="38790"/>
                      <a:pt x="7584" y="38941"/>
                    </a:cubicBezTo>
                    <a:lnTo>
                      <a:pt x="7825" y="38821"/>
                    </a:lnTo>
                    <a:cubicBezTo>
                      <a:pt x="7825" y="38730"/>
                      <a:pt x="7885" y="38640"/>
                      <a:pt x="8005" y="38580"/>
                    </a:cubicBezTo>
                    <a:lnTo>
                      <a:pt x="8035" y="38760"/>
                    </a:lnTo>
                    <a:cubicBezTo>
                      <a:pt x="8336" y="38610"/>
                      <a:pt x="8547" y="38279"/>
                      <a:pt x="8998" y="38158"/>
                    </a:cubicBezTo>
                    <a:cubicBezTo>
                      <a:pt x="8938" y="38008"/>
                      <a:pt x="8457" y="37888"/>
                      <a:pt x="8848" y="37587"/>
                    </a:cubicBezTo>
                    <a:lnTo>
                      <a:pt x="8848" y="37587"/>
                    </a:lnTo>
                    <a:cubicBezTo>
                      <a:pt x="8897" y="37660"/>
                      <a:pt x="8966" y="37734"/>
                      <a:pt x="8924" y="37825"/>
                    </a:cubicBezTo>
                    <a:lnTo>
                      <a:pt x="8924" y="37825"/>
                    </a:lnTo>
                    <a:cubicBezTo>
                      <a:pt x="8951" y="37791"/>
                      <a:pt x="8990" y="37754"/>
                      <a:pt x="9059" y="37737"/>
                    </a:cubicBezTo>
                    <a:lnTo>
                      <a:pt x="9059" y="37737"/>
                    </a:lnTo>
                    <a:lnTo>
                      <a:pt x="8998" y="37978"/>
                    </a:lnTo>
                    <a:cubicBezTo>
                      <a:pt x="9179" y="37918"/>
                      <a:pt x="9028" y="37827"/>
                      <a:pt x="9179" y="37737"/>
                    </a:cubicBezTo>
                    <a:cubicBezTo>
                      <a:pt x="9239" y="37858"/>
                      <a:pt x="9329" y="37767"/>
                      <a:pt x="9360" y="37858"/>
                    </a:cubicBezTo>
                    <a:cubicBezTo>
                      <a:pt x="9329" y="37888"/>
                      <a:pt x="9209" y="37858"/>
                      <a:pt x="9179" y="37918"/>
                    </a:cubicBezTo>
                    <a:cubicBezTo>
                      <a:pt x="9267" y="37882"/>
                      <a:pt x="9376" y="37868"/>
                      <a:pt x="9475" y="37868"/>
                    </a:cubicBezTo>
                    <a:cubicBezTo>
                      <a:pt x="9545" y="37868"/>
                      <a:pt x="9611" y="37875"/>
                      <a:pt x="9660" y="37888"/>
                    </a:cubicBezTo>
                    <a:cubicBezTo>
                      <a:pt x="9630" y="37827"/>
                      <a:pt x="9600" y="37737"/>
                      <a:pt x="9691" y="37677"/>
                    </a:cubicBezTo>
                    <a:cubicBezTo>
                      <a:pt x="9771" y="37637"/>
                      <a:pt x="9824" y="37622"/>
                      <a:pt x="9861" y="37622"/>
                    </a:cubicBezTo>
                    <a:cubicBezTo>
                      <a:pt x="9953" y="37622"/>
                      <a:pt x="9951" y="37710"/>
                      <a:pt x="10048" y="37710"/>
                    </a:cubicBezTo>
                    <a:cubicBezTo>
                      <a:pt x="10058" y="37710"/>
                      <a:pt x="10069" y="37709"/>
                      <a:pt x="10082" y="37707"/>
                    </a:cubicBezTo>
                    <a:cubicBezTo>
                      <a:pt x="10112" y="37587"/>
                      <a:pt x="10353" y="37557"/>
                      <a:pt x="10262" y="37406"/>
                    </a:cubicBezTo>
                    <a:cubicBezTo>
                      <a:pt x="10280" y="37400"/>
                      <a:pt x="10297" y="37398"/>
                      <a:pt x="10313" y="37398"/>
                    </a:cubicBezTo>
                    <a:cubicBezTo>
                      <a:pt x="10376" y="37398"/>
                      <a:pt x="10419" y="37436"/>
                      <a:pt x="10443" y="37436"/>
                    </a:cubicBezTo>
                    <a:cubicBezTo>
                      <a:pt x="10563" y="37286"/>
                      <a:pt x="11165" y="37075"/>
                      <a:pt x="10894" y="36955"/>
                    </a:cubicBezTo>
                    <a:lnTo>
                      <a:pt x="10864" y="36955"/>
                    </a:lnTo>
                    <a:lnTo>
                      <a:pt x="10894" y="36925"/>
                    </a:lnTo>
                    <a:cubicBezTo>
                      <a:pt x="11316" y="36503"/>
                      <a:pt x="12008" y="36503"/>
                      <a:pt x="12489" y="36172"/>
                    </a:cubicBezTo>
                    <a:lnTo>
                      <a:pt x="12519" y="36232"/>
                    </a:lnTo>
                    <a:cubicBezTo>
                      <a:pt x="12790" y="36022"/>
                      <a:pt x="13151" y="35871"/>
                      <a:pt x="13362" y="35631"/>
                    </a:cubicBezTo>
                    <a:cubicBezTo>
                      <a:pt x="13376" y="35623"/>
                      <a:pt x="13397" y="35620"/>
                      <a:pt x="13421" y="35620"/>
                    </a:cubicBezTo>
                    <a:cubicBezTo>
                      <a:pt x="13498" y="35620"/>
                      <a:pt x="13603" y="35659"/>
                      <a:pt x="13603" y="35751"/>
                    </a:cubicBezTo>
                    <a:cubicBezTo>
                      <a:pt x="13844" y="35600"/>
                      <a:pt x="13844" y="35510"/>
                      <a:pt x="14205" y="35450"/>
                    </a:cubicBezTo>
                    <a:lnTo>
                      <a:pt x="14205" y="35450"/>
                    </a:lnTo>
                    <a:cubicBezTo>
                      <a:pt x="14115" y="35555"/>
                      <a:pt x="14145" y="35563"/>
                      <a:pt x="14160" y="35563"/>
                    </a:cubicBezTo>
                    <a:cubicBezTo>
                      <a:pt x="14162" y="35563"/>
                      <a:pt x="14164" y="35563"/>
                      <a:pt x="14165" y="35563"/>
                    </a:cubicBezTo>
                    <a:cubicBezTo>
                      <a:pt x="14171" y="35563"/>
                      <a:pt x="14150" y="35568"/>
                      <a:pt x="14024" y="35631"/>
                    </a:cubicBezTo>
                    <a:cubicBezTo>
                      <a:pt x="14355" y="35570"/>
                      <a:pt x="14476" y="35600"/>
                      <a:pt x="14716" y="35299"/>
                    </a:cubicBezTo>
                    <a:lnTo>
                      <a:pt x="14716" y="35299"/>
                    </a:lnTo>
                    <a:cubicBezTo>
                      <a:pt x="14694" y="35368"/>
                      <a:pt x="14731" y="35393"/>
                      <a:pt x="14795" y="35393"/>
                    </a:cubicBezTo>
                    <a:cubicBezTo>
                      <a:pt x="14900" y="35393"/>
                      <a:pt x="15074" y="35325"/>
                      <a:pt x="15168" y="35269"/>
                    </a:cubicBezTo>
                    <a:lnTo>
                      <a:pt x="14897" y="35269"/>
                    </a:lnTo>
                    <a:cubicBezTo>
                      <a:pt x="15047" y="35149"/>
                      <a:pt x="15198" y="35119"/>
                      <a:pt x="15348" y="35059"/>
                    </a:cubicBezTo>
                    <a:lnTo>
                      <a:pt x="15348" y="35299"/>
                    </a:lnTo>
                    <a:cubicBezTo>
                      <a:pt x="16003" y="35272"/>
                      <a:pt x="16237" y="34553"/>
                      <a:pt x="16746" y="34553"/>
                    </a:cubicBezTo>
                    <a:cubicBezTo>
                      <a:pt x="16799" y="34553"/>
                      <a:pt x="16854" y="34560"/>
                      <a:pt x="16913" y="34577"/>
                    </a:cubicBezTo>
                    <a:cubicBezTo>
                      <a:pt x="16958" y="34499"/>
                      <a:pt x="16920" y="34483"/>
                      <a:pt x="16857" y="34483"/>
                    </a:cubicBezTo>
                    <a:cubicBezTo>
                      <a:pt x="16814" y="34483"/>
                      <a:pt x="16758" y="34491"/>
                      <a:pt x="16711" y="34491"/>
                    </a:cubicBezTo>
                    <a:cubicBezTo>
                      <a:pt x="16642" y="34491"/>
                      <a:pt x="16590" y="34475"/>
                      <a:pt x="16612" y="34397"/>
                    </a:cubicBezTo>
                    <a:cubicBezTo>
                      <a:pt x="16701" y="34361"/>
                      <a:pt x="16800" y="34349"/>
                      <a:pt x="16899" y="34349"/>
                    </a:cubicBezTo>
                    <a:cubicBezTo>
                      <a:pt x="17104" y="34349"/>
                      <a:pt x="17307" y="34401"/>
                      <a:pt x="17413" y="34401"/>
                    </a:cubicBezTo>
                    <a:cubicBezTo>
                      <a:pt x="17430" y="34401"/>
                      <a:pt x="17444" y="34399"/>
                      <a:pt x="17455" y="34397"/>
                    </a:cubicBezTo>
                    <a:cubicBezTo>
                      <a:pt x="17906" y="34306"/>
                      <a:pt x="17666" y="33945"/>
                      <a:pt x="18117" y="33825"/>
                    </a:cubicBezTo>
                    <a:cubicBezTo>
                      <a:pt x="18057" y="33795"/>
                      <a:pt x="17906" y="33614"/>
                      <a:pt x="18207" y="33403"/>
                    </a:cubicBezTo>
                    <a:cubicBezTo>
                      <a:pt x="18253" y="33390"/>
                      <a:pt x="18296" y="33384"/>
                      <a:pt x="18336" y="33384"/>
                    </a:cubicBezTo>
                    <a:cubicBezTo>
                      <a:pt x="18556" y="33384"/>
                      <a:pt x="18666" y="33572"/>
                      <a:pt x="18538" y="33674"/>
                    </a:cubicBezTo>
                    <a:cubicBezTo>
                      <a:pt x="18508" y="33689"/>
                      <a:pt x="18478" y="33697"/>
                      <a:pt x="18456" y="33697"/>
                    </a:cubicBezTo>
                    <a:cubicBezTo>
                      <a:pt x="18433" y="33697"/>
                      <a:pt x="18418" y="33689"/>
                      <a:pt x="18418" y="33674"/>
                    </a:cubicBezTo>
                    <a:cubicBezTo>
                      <a:pt x="18358" y="33735"/>
                      <a:pt x="18237" y="33825"/>
                      <a:pt x="18388" y="33855"/>
                    </a:cubicBezTo>
                    <a:lnTo>
                      <a:pt x="18388" y="33795"/>
                    </a:lnTo>
                    <a:cubicBezTo>
                      <a:pt x="18508" y="33795"/>
                      <a:pt x="18722" y="33728"/>
                      <a:pt x="18843" y="33728"/>
                    </a:cubicBezTo>
                    <a:cubicBezTo>
                      <a:pt x="18903" y="33728"/>
                      <a:pt x="18940" y="33745"/>
                      <a:pt x="18930" y="33795"/>
                    </a:cubicBezTo>
                    <a:cubicBezTo>
                      <a:pt x="19054" y="33691"/>
                      <a:pt x="19021" y="33659"/>
                      <a:pt x="18929" y="33659"/>
                    </a:cubicBezTo>
                    <a:cubicBezTo>
                      <a:pt x="18919" y="33659"/>
                      <a:pt x="18909" y="33659"/>
                      <a:pt x="18898" y="33660"/>
                    </a:cubicBezTo>
                    <a:lnTo>
                      <a:pt x="18898" y="33660"/>
                    </a:lnTo>
                    <a:cubicBezTo>
                      <a:pt x="19206" y="33606"/>
                      <a:pt x="19366" y="33451"/>
                      <a:pt x="19742" y="33343"/>
                    </a:cubicBezTo>
                    <a:cubicBezTo>
                      <a:pt x="19682" y="33343"/>
                      <a:pt x="19592" y="33253"/>
                      <a:pt x="19622" y="33223"/>
                    </a:cubicBezTo>
                    <a:cubicBezTo>
                      <a:pt x="20224" y="33072"/>
                      <a:pt x="19833" y="32982"/>
                      <a:pt x="20194" y="32802"/>
                    </a:cubicBezTo>
                    <a:lnTo>
                      <a:pt x="20194" y="32802"/>
                    </a:lnTo>
                    <a:cubicBezTo>
                      <a:pt x="20376" y="32822"/>
                      <a:pt x="20327" y="32951"/>
                      <a:pt x="20385" y="32951"/>
                    </a:cubicBezTo>
                    <a:cubicBezTo>
                      <a:pt x="20413" y="32951"/>
                      <a:pt x="20467" y="32920"/>
                      <a:pt x="20585" y="32832"/>
                    </a:cubicBezTo>
                    <a:cubicBezTo>
                      <a:pt x="20603" y="32829"/>
                      <a:pt x="20619" y="32828"/>
                      <a:pt x="20633" y="32828"/>
                    </a:cubicBezTo>
                    <a:cubicBezTo>
                      <a:pt x="20804" y="32828"/>
                      <a:pt x="20673" y="32991"/>
                      <a:pt x="20645" y="33103"/>
                    </a:cubicBezTo>
                    <a:cubicBezTo>
                      <a:pt x="20946" y="32832"/>
                      <a:pt x="21337" y="32922"/>
                      <a:pt x="21548" y="32892"/>
                    </a:cubicBezTo>
                    <a:lnTo>
                      <a:pt x="21548" y="32892"/>
                    </a:lnTo>
                    <a:lnTo>
                      <a:pt x="21397" y="33042"/>
                    </a:lnTo>
                    <a:cubicBezTo>
                      <a:pt x="21518" y="32952"/>
                      <a:pt x="21578" y="32922"/>
                      <a:pt x="21668" y="32892"/>
                    </a:cubicBezTo>
                    <a:lnTo>
                      <a:pt x="21518" y="32772"/>
                    </a:lnTo>
                    <a:cubicBezTo>
                      <a:pt x="21578" y="32756"/>
                      <a:pt x="21631" y="32749"/>
                      <a:pt x="21668" y="32749"/>
                    </a:cubicBezTo>
                    <a:cubicBezTo>
                      <a:pt x="21706" y="32749"/>
                      <a:pt x="21728" y="32756"/>
                      <a:pt x="21728" y="32772"/>
                    </a:cubicBezTo>
                    <a:cubicBezTo>
                      <a:pt x="21819" y="32621"/>
                      <a:pt x="21548" y="32591"/>
                      <a:pt x="21728" y="32350"/>
                    </a:cubicBezTo>
                    <a:cubicBezTo>
                      <a:pt x="21880" y="32350"/>
                      <a:pt x="22032" y="32210"/>
                      <a:pt x="22150" y="32210"/>
                    </a:cubicBezTo>
                    <a:cubicBezTo>
                      <a:pt x="22196" y="32210"/>
                      <a:pt x="22236" y="32231"/>
                      <a:pt x="22270" y="32290"/>
                    </a:cubicBezTo>
                    <a:cubicBezTo>
                      <a:pt x="21819" y="32410"/>
                      <a:pt x="22300" y="32440"/>
                      <a:pt x="22090" y="32621"/>
                    </a:cubicBezTo>
                    <a:cubicBezTo>
                      <a:pt x="22150" y="32591"/>
                      <a:pt x="22180" y="32561"/>
                      <a:pt x="22300" y="32561"/>
                    </a:cubicBezTo>
                    <a:cubicBezTo>
                      <a:pt x="22330" y="32561"/>
                      <a:pt x="22300" y="32591"/>
                      <a:pt x="22270" y="32621"/>
                    </a:cubicBezTo>
                    <a:cubicBezTo>
                      <a:pt x="22752" y="32621"/>
                      <a:pt x="22391" y="32320"/>
                      <a:pt x="22842" y="32170"/>
                    </a:cubicBezTo>
                    <a:cubicBezTo>
                      <a:pt x="22842" y="32262"/>
                      <a:pt x="22947" y="32301"/>
                      <a:pt x="23024" y="32301"/>
                    </a:cubicBezTo>
                    <a:cubicBezTo>
                      <a:pt x="23048" y="32301"/>
                      <a:pt x="23069" y="32297"/>
                      <a:pt x="23083" y="32290"/>
                    </a:cubicBezTo>
                    <a:lnTo>
                      <a:pt x="23083" y="32290"/>
                    </a:lnTo>
                    <a:cubicBezTo>
                      <a:pt x="23061" y="32297"/>
                      <a:pt x="23042" y="32301"/>
                      <a:pt x="23027" y="32301"/>
                    </a:cubicBezTo>
                    <a:cubicBezTo>
                      <a:pt x="22911" y="32301"/>
                      <a:pt x="22947" y="32121"/>
                      <a:pt x="23053" y="31989"/>
                    </a:cubicBezTo>
                    <a:cubicBezTo>
                      <a:pt x="23384" y="31959"/>
                      <a:pt x="23354" y="31808"/>
                      <a:pt x="23504" y="31748"/>
                    </a:cubicBezTo>
                    <a:lnTo>
                      <a:pt x="23504" y="31748"/>
                    </a:lnTo>
                    <a:lnTo>
                      <a:pt x="23324" y="31808"/>
                    </a:lnTo>
                    <a:cubicBezTo>
                      <a:pt x="23324" y="31688"/>
                      <a:pt x="23474" y="31598"/>
                      <a:pt x="23655" y="31477"/>
                    </a:cubicBezTo>
                    <a:lnTo>
                      <a:pt x="23655" y="31477"/>
                    </a:lnTo>
                    <a:cubicBezTo>
                      <a:pt x="23685" y="31568"/>
                      <a:pt x="23504" y="31598"/>
                      <a:pt x="23594" y="31658"/>
                    </a:cubicBezTo>
                    <a:cubicBezTo>
                      <a:pt x="23670" y="31523"/>
                      <a:pt x="23805" y="31523"/>
                      <a:pt x="23956" y="31523"/>
                    </a:cubicBezTo>
                    <a:cubicBezTo>
                      <a:pt x="24106" y="31523"/>
                      <a:pt x="24271" y="31523"/>
                      <a:pt x="24407" y="31387"/>
                    </a:cubicBezTo>
                    <a:cubicBezTo>
                      <a:pt x="24587" y="31387"/>
                      <a:pt x="24497" y="31568"/>
                      <a:pt x="24648" y="31568"/>
                    </a:cubicBezTo>
                    <a:cubicBezTo>
                      <a:pt x="24798" y="31432"/>
                      <a:pt x="24911" y="31432"/>
                      <a:pt x="25024" y="31432"/>
                    </a:cubicBezTo>
                    <a:cubicBezTo>
                      <a:pt x="25137" y="31432"/>
                      <a:pt x="25250" y="31432"/>
                      <a:pt x="25400" y="31297"/>
                    </a:cubicBezTo>
                    <a:cubicBezTo>
                      <a:pt x="25250" y="31207"/>
                      <a:pt x="25250" y="31237"/>
                      <a:pt x="25430" y="30996"/>
                    </a:cubicBezTo>
                    <a:lnTo>
                      <a:pt x="25430" y="30996"/>
                    </a:lnTo>
                    <a:lnTo>
                      <a:pt x="24858" y="31357"/>
                    </a:lnTo>
                    <a:lnTo>
                      <a:pt x="24858" y="31357"/>
                    </a:lnTo>
                    <a:lnTo>
                      <a:pt x="25159" y="30966"/>
                    </a:lnTo>
                    <a:lnTo>
                      <a:pt x="25159" y="30966"/>
                    </a:lnTo>
                    <a:cubicBezTo>
                      <a:pt x="24979" y="31056"/>
                      <a:pt x="24828" y="31207"/>
                      <a:pt x="24708" y="31237"/>
                    </a:cubicBezTo>
                    <a:cubicBezTo>
                      <a:pt x="24858" y="31056"/>
                      <a:pt x="24858" y="31086"/>
                      <a:pt x="24708" y="30996"/>
                    </a:cubicBezTo>
                    <a:lnTo>
                      <a:pt x="24708" y="30996"/>
                    </a:lnTo>
                    <a:cubicBezTo>
                      <a:pt x="24747" y="31010"/>
                      <a:pt x="24783" y="31016"/>
                      <a:pt x="24817" y="31016"/>
                    </a:cubicBezTo>
                    <a:cubicBezTo>
                      <a:pt x="25061" y="31016"/>
                      <a:pt x="25189" y="30694"/>
                      <a:pt x="25459" y="30694"/>
                    </a:cubicBezTo>
                    <a:cubicBezTo>
                      <a:pt x="25469" y="30694"/>
                      <a:pt x="25480" y="30694"/>
                      <a:pt x="25490" y="30695"/>
                    </a:cubicBezTo>
                    <a:lnTo>
                      <a:pt x="25611" y="31086"/>
                    </a:lnTo>
                    <a:cubicBezTo>
                      <a:pt x="26092" y="31086"/>
                      <a:pt x="26333" y="30575"/>
                      <a:pt x="26935" y="30484"/>
                    </a:cubicBezTo>
                    <a:lnTo>
                      <a:pt x="26754" y="30484"/>
                    </a:lnTo>
                    <a:cubicBezTo>
                      <a:pt x="26784" y="30304"/>
                      <a:pt x="27085" y="30334"/>
                      <a:pt x="27236" y="30213"/>
                    </a:cubicBezTo>
                    <a:cubicBezTo>
                      <a:pt x="27266" y="30334"/>
                      <a:pt x="27386" y="30334"/>
                      <a:pt x="27507" y="30394"/>
                    </a:cubicBezTo>
                    <a:cubicBezTo>
                      <a:pt x="27446" y="30334"/>
                      <a:pt x="27898" y="30244"/>
                      <a:pt x="27868" y="30003"/>
                    </a:cubicBezTo>
                    <a:lnTo>
                      <a:pt x="27868" y="30003"/>
                    </a:lnTo>
                    <a:lnTo>
                      <a:pt x="28169" y="30063"/>
                    </a:lnTo>
                    <a:cubicBezTo>
                      <a:pt x="28650" y="29943"/>
                      <a:pt x="28560" y="29551"/>
                      <a:pt x="29042" y="29431"/>
                    </a:cubicBezTo>
                    <a:lnTo>
                      <a:pt x="29042" y="29431"/>
                    </a:lnTo>
                    <a:cubicBezTo>
                      <a:pt x="28951" y="29612"/>
                      <a:pt x="29192" y="29612"/>
                      <a:pt x="28921" y="29792"/>
                    </a:cubicBezTo>
                    <a:cubicBezTo>
                      <a:pt x="29072" y="29762"/>
                      <a:pt x="29222" y="29732"/>
                      <a:pt x="29192" y="29642"/>
                    </a:cubicBezTo>
                    <a:lnTo>
                      <a:pt x="29192" y="29642"/>
                    </a:lnTo>
                    <a:cubicBezTo>
                      <a:pt x="29201" y="29646"/>
                      <a:pt x="29211" y="29648"/>
                      <a:pt x="29222" y="29648"/>
                    </a:cubicBezTo>
                    <a:cubicBezTo>
                      <a:pt x="29330" y="29648"/>
                      <a:pt x="29491" y="29416"/>
                      <a:pt x="29642" y="29416"/>
                    </a:cubicBezTo>
                    <a:cubicBezTo>
                      <a:pt x="29663" y="29416"/>
                      <a:pt x="29683" y="29421"/>
                      <a:pt x="29704" y="29431"/>
                    </a:cubicBezTo>
                    <a:cubicBezTo>
                      <a:pt x="29764" y="29341"/>
                      <a:pt x="29704" y="29190"/>
                      <a:pt x="29914" y="29160"/>
                    </a:cubicBezTo>
                    <a:cubicBezTo>
                      <a:pt x="29933" y="29160"/>
                      <a:pt x="29940" y="29196"/>
                      <a:pt x="29943" y="29222"/>
                    </a:cubicBezTo>
                    <a:lnTo>
                      <a:pt x="29943" y="29222"/>
                    </a:lnTo>
                    <a:cubicBezTo>
                      <a:pt x="29958" y="29137"/>
                      <a:pt x="30133" y="29036"/>
                      <a:pt x="29980" y="28982"/>
                    </a:cubicBezTo>
                    <a:lnTo>
                      <a:pt x="29980" y="28982"/>
                    </a:lnTo>
                    <a:cubicBezTo>
                      <a:pt x="30059" y="29008"/>
                      <a:pt x="30140" y="29020"/>
                      <a:pt x="30221" y="29020"/>
                    </a:cubicBezTo>
                    <a:cubicBezTo>
                      <a:pt x="30686" y="29020"/>
                      <a:pt x="31178" y="28648"/>
                      <a:pt x="31572" y="28648"/>
                    </a:cubicBezTo>
                    <a:cubicBezTo>
                      <a:pt x="31634" y="28648"/>
                      <a:pt x="31693" y="28657"/>
                      <a:pt x="31750" y="28679"/>
                    </a:cubicBezTo>
                    <a:cubicBezTo>
                      <a:pt x="32051" y="28528"/>
                      <a:pt x="32412" y="28348"/>
                      <a:pt x="32713" y="28227"/>
                    </a:cubicBezTo>
                    <a:lnTo>
                      <a:pt x="32713" y="28227"/>
                    </a:lnTo>
                    <a:cubicBezTo>
                      <a:pt x="32713" y="28251"/>
                      <a:pt x="32750" y="28275"/>
                      <a:pt x="32722" y="28284"/>
                    </a:cubicBezTo>
                    <a:lnTo>
                      <a:pt x="32722" y="28284"/>
                    </a:lnTo>
                    <a:cubicBezTo>
                      <a:pt x="33115" y="28232"/>
                      <a:pt x="32819" y="27836"/>
                      <a:pt x="33315" y="27836"/>
                    </a:cubicBezTo>
                    <a:cubicBezTo>
                      <a:pt x="33616" y="27956"/>
                      <a:pt x="33104" y="28047"/>
                      <a:pt x="33285" y="28077"/>
                    </a:cubicBezTo>
                    <a:cubicBezTo>
                      <a:pt x="33326" y="28159"/>
                      <a:pt x="33377" y="28190"/>
                      <a:pt x="33435" y="28190"/>
                    </a:cubicBezTo>
                    <a:cubicBezTo>
                      <a:pt x="33604" y="28190"/>
                      <a:pt x="33837" y="27933"/>
                      <a:pt x="34090" y="27933"/>
                    </a:cubicBezTo>
                    <a:cubicBezTo>
                      <a:pt x="34132" y="27933"/>
                      <a:pt x="34175" y="27940"/>
                      <a:pt x="34218" y="27956"/>
                    </a:cubicBezTo>
                    <a:lnTo>
                      <a:pt x="34158" y="27986"/>
                    </a:lnTo>
                    <a:cubicBezTo>
                      <a:pt x="34179" y="27991"/>
                      <a:pt x="34200" y="27993"/>
                      <a:pt x="34220" y="27993"/>
                    </a:cubicBezTo>
                    <a:cubicBezTo>
                      <a:pt x="34489" y="27993"/>
                      <a:pt x="34699" y="27647"/>
                      <a:pt x="35091" y="27535"/>
                    </a:cubicBezTo>
                    <a:lnTo>
                      <a:pt x="35091" y="27625"/>
                    </a:lnTo>
                    <a:cubicBezTo>
                      <a:pt x="35271" y="27324"/>
                      <a:pt x="35783" y="27084"/>
                      <a:pt x="36114" y="26903"/>
                    </a:cubicBezTo>
                    <a:lnTo>
                      <a:pt x="36114" y="26903"/>
                    </a:lnTo>
                    <a:cubicBezTo>
                      <a:pt x="36024" y="27084"/>
                      <a:pt x="35963" y="27054"/>
                      <a:pt x="36114" y="27174"/>
                    </a:cubicBezTo>
                    <a:cubicBezTo>
                      <a:pt x="36264" y="27084"/>
                      <a:pt x="35963" y="26933"/>
                      <a:pt x="36294" y="26783"/>
                    </a:cubicBezTo>
                    <a:cubicBezTo>
                      <a:pt x="36445" y="26813"/>
                      <a:pt x="36716" y="26813"/>
                      <a:pt x="36776" y="26963"/>
                    </a:cubicBezTo>
                    <a:lnTo>
                      <a:pt x="36475" y="27084"/>
                    </a:lnTo>
                    <a:cubicBezTo>
                      <a:pt x="36523" y="27114"/>
                      <a:pt x="36569" y="27126"/>
                      <a:pt x="36613" y="27126"/>
                    </a:cubicBezTo>
                    <a:cubicBezTo>
                      <a:pt x="36788" y="27126"/>
                      <a:pt x="36932" y="26933"/>
                      <a:pt x="37077" y="26933"/>
                    </a:cubicBezTo>
                    <a:lnTo>
                      <a:pt x="37077" y="27054"/>
                    </a:lnTo>
                    <a:cubicBezTo>
                      <a:pt x="37588" y="26873"/>
                      <a:pt x="37498" y="26602"/>
                      <a:pt x="38040" y="26452"/>
                    </a:cubicBezTo>
                    <a:lnTo>
                      <a:pt x="37950" y="26422"/>
                    </a:lnTo>
                    <a:cubicBezTo>
                      <a:pt x="38016" y="26299"/>
                      <a:pt x="38075" y="26271"/>
                      <a:pt x="38135" y="26271"/>
                    </a:cubicBezTo>
                    <a:cubicBezTo>
                      <a:pt x="38184" y="26271"/>
                      <a:pt x="38233" y="26290"/>
                      <a:pt x="38289" y="26290"/>
                    </a:cubicBezTo>
                    <a:cubicBezTo>
                      <a:pt x="38348" y="26290"/>
                      <a:pt x="38413" y="26269"/>
                      <a:pt x="38491" y="26181"/>
                    </a:cubicBezTo>
                    <a:lnTo>
                      <a:pt x="38642" y="26422"/>
                    </a:lnTo>
                    <a:cubicBezTo>
                      <a:pt x="38792" y="26301"/>
                      <a:pt x="39183" y="25970"/>
                      <a:pt x="39545" y="25820"/>
                    </a:cubicBezTo>
                    <a:lnTo>
                      <a:pt x="39545" y="25820"/>
                    </a:lnTo>
                    <a:cubicBezTo>
                      <a:pt x="39394" y="26030"/>
                      <a:pt x="39033" y="26271"/>
                      <a:pt x="38822" y="26452"/>
                    </a:cubicBezTo>
                    <a:cubicBezTo>
                      <a:pt x="39003" y="26391"/>
                      <a:pt x="39454" y="26241"/>
                      <a:pt x="39484" y="26091"/>
                    </a:cubicBezTo>
                    <a:lnTo>
                      <a:pt x="39484" y="26091"/>
                    </a:lnTo>
                    <a:cubicBezTo>
                      <a:pt x="39436" y="26115"/>
                      <a:pt x="39368" y="26197"/>
                      <a:pt x="39312" y="26197"/>
                    </a:cubicBezTo>
                    <a:cubicBezTo>
                      <a:pt x="39298" y="26197"/>
                      <a:pt x="39285" y="26193"/>
                      <a:pt x="39274" y="26181"/>
                    </a:cubicBezTo>
                    <a:cubicBezTo>
                      <a:pt x="39424" y="25940"/>
                      <a:pt x="39725" y="25729"/>
                      <a:pt x="40056" y="25579"/>
                    </a:cubicBezTo>
                    <a:cubicBezTo>
                      <a:pt x="40081" y="25720"/>
                      <a:pt x="40170" y="25767"/>
                      <a:pt x="40294" y="25767"/>
                    </a:cubicBezTo>
                    <a:cubicBezTo>
                      <a:pt x="40543" y="25767"/>
                      <a:pt x="40931" y="25576"/>
                      <a:pt x="41217" y="25576"/>
                    </a:cubicBezTo>
                    <a:cubicBezTo>
                      <a:pt x="41303" y="25576"/>
                      <a:pt x="41380" y="25594"/>
                      <a:pt x="41441" y="25639"/>
                    </a:cubicBezTo>
                    <a:cubicBezTo>
                      <a:pt x="42042" y="25218"/>
                      <a:pt x="42765" y="25248"/>
                      <a:pt x="43547" y="24947"/>
                    </a:cubicBezTo>
                    <a:cubicBezTo>
                      <a:pt x="43156" y="24676"/>
                      <a:pt x="43788" y="24887"/>
                      <a:pt x="43607" y="24495"/>
                    </a:cubicBezTo>
                    <a:cubicBezTo>
                      <a:pt x="43758" y="24435"/>
                      <a:pt x="43818" y="24375"/>
                      <a:pt x="43848" y="24375"/>
                    </a:cubicBezTo>
                    <a:lnTo>
                      <a:pt x="44450" y="24375"/>
                    </a:lnTo>
                    <a:cubicBezTo>
                      <a:pt x="44601" y="24465"/>
                      <a:pt x="44300" y="24526"/>
                      <a:pt x="44390" y="24616"/>
                    </a:cubicBezTo>
                    <a:cubicBezTo>
                      <a:pt x="44495" y="24586"/>
                      <a:pt x="44561" y="24574"/>
                      <a:pt x="44605" y="24574"/>
                    </a:cubicBezTo>
                    <a:cubicBezTo>
                      <a:pt x="44738" y="24574"/>
                      <a:pt x="44676" y="24676"/>
                      <a:pt x="44901" y="24676"/>
                    </a:cubicBezTo>
                    <a:cubicBezTo>
                      <a:pt x="44811" y="24556"/>
                      <a:pt x="44992" y="24465"/>
                      <a:pt x="45202" y="24435"/>
                    </a:cubicBezTo>
                    <a:lnTo>
                      <a:pt x="44841" y="24375"/>
                    </a:lnTo>
                    <a:cubicBezTo>
                      <a:pt x="44987" y="24249"/>
                      <a:pt x="45101" y="24217"/>
                      <a:pt x="45204" y="24217"/>
                    </a:cubicBezTo>
                    <a:cubicBezTo>
                      <a:pt x="45313" y="24217"/>
                      <a:pt x="45409" y="24253"/>
                      <a:pt x="45516" y="24253"/>
                    </a:cubicBezTo>
                    <a:cubicBezTo>
                      <a:pt x="45623" y="24253"/>
                      <a:pt x="45742" y="24217"/>
                      <a:pt x="45895" y="24074"/>
                    </a:cubicBezTo>
                    <a:lnTo>
                      <a:pt x="45895" y="24074"/>
                    </a:lnTo>
                    <a:lnTo>
                      <a:pt x="45774" y="24285"/>
                    </a:lnTo>
                    <a:cubicBezTo>
                      <a:pt x="46045" y="24074"/>
                      <a:pt x="46797" y="23864"/>
                      <a:pt x="46948" y="23472"/>
                    </a:cubicBezTo>
                    <a:cubicBezTo>
                      <a:pt x="47008" y="23532"/>
                      <a:pt x="47128" y="23593"/>
                      <a:pt x="47008" y="23683"/>
                    </a:cubicBezTo>
                    <a:cubicBezTo>
                      <a:pt x="47700" y="23442"/>
                      <a:pt x="48332" y="22720"/>
                      <a:pt x="48934" y="22690"/>
                    </a:cubicBezTo>
                    <a:lnTo>
                      <a:pt x="48934" y="22810"/>
                    </a:lnTo>
                    <a:cubicBezTo>
                      <a:pt x="49045" y="22727"/>
                      <a:pt x="49080" y="22566"/>
                      <a:pt x="49227" y="22566"/>
                    </a:cubicBezTo>
                    <a:cubicBezTo>
                      <a:pt x="49239" y="22566"/>
                      <a:pt x="49252" y="22567"/>
                      <a:pt x="49265" y="22569"/>
                    </a:cubicBezTo>
                    <a:cubicBezTo>
                      <a:pt x="49265" y="22619"/>
                      <a:pt x="49265" y="22668"/>
                      <a:pt x="49298" y="22668"/>
                    </a:cubicBezTo>
                    <a:cubicBezTo>
                      <a:pt x="49305" y="22668"/>
                      <a:pt x="49314" y="22665"/>
                      <a:pt x="49325" y="22660"/>
                    </a:cubicBezTo>
                    <a:cubicBezTo>
                      <a:pt x="49356" y="22569"/>
                      <a:pt x="49566" y="22359"/>
                      <a:pt x="49777" y="22359"/>
                    </a:cubicBezTo>
                    <a:lnTo>
                      <a:pt x="49687" y="22509"/>
                    </a:lnTo>
                    <a:cubicBezTo>
                      <a:pt x="50379" y="22329"/>
                      <a:pt x="50559" y="21817"/>
                      <a:pt x="51041" y="21516"/>
                    </a:cubicBezTo>
                    <a:cubicBezTo>
                      <a:pt x="51094" y="21635"/>
                      <a:pt x="51221" y="21673"/>
                      <a:pt x="51371" y="21673"/>
                    </a:cubicBezTo>
                    <a:cubicBezTo>
                      <a:pt x="51563" y="21673"/>
                      <a:pt x="51791" y="21610"/>
                      <a:pt x="51944" y="21576"/>
                    </a:cubicBezTo>
                    <a:lnTo>
                      <a:pt x="51944" y="21606"/>
                    </a:lnTo>
                    <a:cubicBezTo>
                      <a:pt x="52696" y="21275"/>
                      <a:pt x="53087" y="20764"/>
                      <a:pt x="53719" y="20373"/>
                    </a:cubicBezTo>
                    <a:cubicBezTo>
                      <a:pt x="53744" y="20375"/>
                      <a:pt x="53769" y="20376"/>
                      <a:pt x="53795" y="20376"/>
                    </a:cubicBezTo>
                    <a:cubicBezTo>
                      <a:pt x="54369" y="20376"/>
                      <a:pt x="55226" y="19760"/>
                      <a:pt x="55946" y="19530"/>
                    </a:cubicBezTo>
                    <a:cubicBezTo>
                      <a:pt x="55826" y="19530"/>
                      <a:pt x="55856" y="19349"/>
                      <a:pt x="55946" y="19229"/>
                    </a:cubicBezTo>
                    <a:cubicBezTo>
                      <a:pt x="56081" y="19207"/>
                      <a:pt x="56199" y="18983"/>
                      <a:pt x="56300" y="18983"/>
                    </a:cubicBezTo>
                    <a:cubicBezTo>
                      <a:pt x="56334" y="18983"/>
                      <a:pt x="56367" y="19009"/>
                      <a:pt x="56398" y="19078"/>
                    </a:cubicBezTo>
                    <a:lnTo>
                      <a:pt x="56307" y="19109"/>
                    </a:lnTo>
                    <a:cubicBezTo>
                      <a:pt x="56367" y="19146"/>
                      <a:pt x="56430" y="19161"/>
                      <a:pt x="56494" y="19161"/>
                    </a:cubicBezTo>
                    <a:cubicBezTo>
                      <a:pt x="56693" y="19161"/>
                      <a:pt x="56908" y="19019"/>
                      <a:pt x="57090" y="18928"/>
                    </a:cubicBezTo>
                    <a:lnTo>
                      <a:pt x="57000" y="18597"/>
                    </a:lnTo>
                    <a:lnTo>
                      <a:pt x="57000" y="18597"/>
                    </a:lnTo>
                    <a:cubicBezTo>
                      <a:pt x="57022" y="18598"/>
                      <a:pt x="57044" y="18599"/>
                      <a:pt x="57065" y="18599"/>
                    </a:cubicBezTo>
                    <a:cubicBezTo>
                      <a:pt x="57872" y="18599"/>
                      <a:pt x="58485" y="17615"/>
                      <a:pt x="59015" y="17615"/>
                    </a:cubicBezTo>
                    <a:cubicBezTo>
                      <a:pt x="59056" y="17615"/>
                      <a:pt x="59096" y="17621"/>
                      <a:pt x="59136" y="17634"/>
                    </a:cubicBezTo>
                    <a:cubicBezTo>
                      <a:pt x="59257" y="17483"/>
                      <a:pt x="59437" y="17393"/>
                      <a:pt x="59558" y="17182"/>
                    </a:cubicBezTo>
                    <a:lnTo>
                      <a:pt x="59618" y="17363"/>
                    </a:lnTo>
                    <a:cubicBezTo>
                      <a:pt x="60069" y="17122"/>
                      <a:pt x="60310" y="17032"/>
                      <a:pt x="60792" y="16671"/>
                    </a:cubicBezTo>
                    <a:lnTo>
                      <a:pt x="60792" y="16671"/>
                    </a:lnTo>
                    <a:lnTo>
                      <a:pt x="60761" y="16851"/>
                    </a:lnTo>
                    <a:cubicBezTo>
                      <a:pt x="61062" y="16671"/>
                      <a:pt x="60822" y="16189"/>
                      <a:pt x="61092" y="15979"/>
                    </a:cubicBezTo>
                    <a:lnTo>
                      <a:pt x="61303" y="16189"/>
                    </a:lnTo>
                    <a:cubicBezTo>
                      <a:pt x="61815" y="15828"/>
                      <a:pt x="62477" y="15738"/>
                      <a:pt x="62808" y="15196"/>
                    </a:cubicBezTo>
                    <a:lnTo>
                      <a:pt x="62808" y="15196"/>
                    </a:lnTo>
                    <a:cubicBezTo>
                      <a:pt x="62808" y="15226"/>
                      <a:pt x="62868" y="15317"/>
                      <a:pt x="62778" y="15377"/>
                    </a:cubicBezTo>
                    <a:cubicBezTo>
                      <a:pt x="63040" y="15231"/>
                      <a:pt x="63756" y="14944"/>
                      <a:pt x="63525" y="14707"/>
                    </a:cubicBezTo>
                    <a:lnTo>
                      <a:pt x="63525" y="14707"/>
                    </a:lnTo>
                    <a:cubicBezTo>
                      <a:pt x="63540" y="14716"/>
                      <a:pt x="63556" y="14721"/>
                      <a:pt x="63574" y="14721"/>
                    </a:cubicBezTo>
                    <a:cubicBezTo>
                      <a:pt x="63748" y="14721"/>
                      <a:pt x="64041" y="14290"/>
                      <a:pt x="64222" y="14083"/>
                    </a:cubicBezTo>
                    <a:lnTo>
                      <a:pt x="64283" y="14263"/>
                    </a:lnTo>
                    <a:cubicBezTo>
                      <a:pt x="64403" y="13932"/>
                      <a:pt x="64373" y="13842"/>
                      <a:pt x="64614" y="13571"/>
                    </a:cubicBezTo>
                    <a:cubicBezTo>
                      <a:pt x="64623" y="13568"/>
                      <a:pt x="64633" y="13566"/>
                      <a:pt x="64642" y="13566"/>
                    </a:cubicBezTo>
                    <a:cubicBezTo>
                      <a:pt x="64715" y="13566"/>
                      <a:pt x="64754" y="13665"/>
                      <a:pt x="64674" y="13692"/>
                    </a:cubicBezTo>
                    <a:cubicBezTo>
                      <a:pt x="64975" y="13631"/>
                      <a:pt x="64764" y="13421"/>
                      <a:pt x="65125" y="13270"/>
                    </a:cubicBezTo>
                    <a:lnTo>
                      <a:pt x="65125" y="13270"/>
                    </a:lnTo>
                    <a:lnTo>
                      <a:pt x="65065" y="13481"/>
                    </a:lnTo>
                    <a:cubicBezTo>
                      <a:pt x="65336" y="13330"/>
                      <a:pt x="65306" y="13270"/>
                      <a:pt x="65336" y="13060"/>
                    </a:cubicBezTo>
                    <a:cubicBezTo>
                      <a:pt x="65426" y="12947"/>
                      <a:pt x="65649" y="12835"/>
                      <a:pt x="65819" y="12835"/>
                    </a:cubicBezTo>
                    <a:cubicBezTo>
                      <a:pt x="65878" y="12835"/>
                      <a:pt x="65930" y="12848"/>
                      <a:pt x="65968" y="12879"/>
                    </a:cubicBezTo>
                    <a:cubicBezTo>
                      <a:pt x="65938" y="12759"/>
                      <a:pt x="66028" y="12578"/>
                      <a:pt x="66209" y="12488"/>
                    </a:cubicBezTo>
                    <a:cubicBezTo>
                      <a:pt x="66239" y="12518"/>
                      <a:pt x="66239" y="12608"/>
                      <a:pt x="66209" y="12638"/>
                    </a:cubicBezTo>
                    <a:cubicBezTo>
                      <a:pt x="66690" y="12428"/>
                      <a:pt x="66690" y="12006"/>
                      <a:pt x="67111" y="11916"/>
                    </a:cubicBezTo>
                    <a:cubicBezTo>
                      <a:pt x="67142" y="11976"/>
                      <a:pt x="67172" y="11976"/>
                      <a:pt x="67232" y="11976"/>
                    </a:cubicBezTo>
                    <a:cubicBezTo>
                      <a:pt x="66909" y="12164"/>
                      <a:pt x="66682" y="12377"/>
                      <a:pt x="66638" y="12377"/>
                    </a:cubicBezTo>
                    <a:cubicBezTo>
                      <a:pt x="66637" y="12377"/>
                      <a:pt x="66637" y="12377"/>
                      <a:pt x="66636" y="12377"/>
                    </a:cubicBezTo>
                    <a:lnTo>
                      <a:pt x="66636" y="12377"/>
                    </a:lnTo>
                    <a:cubicBezTo>
                      <a:pt x="66732" y="12510"/>
                      <a:pt x="66990" y="12344"/>
                      <a:pt x="66931" y="12668"/>
                    </a:cubicBezTo>
                    <a:cubicBezTo>
                      <a:pt x="67081" y="12428"/>
                      <a:pt x="67262" y="11916"/>
                      <a:pt x="67563" y="11765"/>
                    </a:cubicBezTo>
                    <a:cubicBezTo>
                      <a:pt x="67593" y="11765"/>
                      <a:pt x="67593" y="11765"/>
                      <a:pt x="67623" y="11826"/>
                    </a:cubicBezTo>
                    <a:lnTo>
                      <a:pt x="67623" y="11856"/>
                    </a:lnTo>
                    <a:cubicBezTo>
                      <a:pt x="67689" y="11834"/>
                      <a:pt x="67723" y="11796"/>
                      <a:pt x="67748" y="11753"/>
                    </a:cubicBezTo>
                    <a:lnTo>
                      <a:pt x="67748" y="11753"/>
                    </a:lnTo>
                    <a:cubicBezTo>
                      <a:pt x="67718" y="11765"/>
                      <a:pt x="67701" y="11765"/>
                      <a:pt x="67683" y="11765"/>
                    </a:cubicBezTo>
                    <a:cubicBezTo>
                      <a:pt x="67712" y="11751"/>
                      <a:pt x="67741" y="11736"/>
                      <a:pt x="67767" y="11719"/>
                    </a:cubicBezTo>
                    <a:lnTo>
                      <a:pt x="67767" y="11719"/>
                    </a:lnTo>
                    <a:cubicBezTo>
                      <a:pt x="67761" y="11730"/>
                      <a:pt x="67755" y="11742"/>
                      <a:pt x="67748" y="11753"/>
                    </a:cubicBezTo>
                    <a:lnTo>
                      <a:pt x="67748" y="11753"/>
                    </a:lnTo>
                    <a:cubicBezTo>
                      <a:pt x="67769" y="11745"/>
                      <a:pt x="67796" y="11730"/>
                      <a:pt x="67834" y="11705"/>
                    </a:cubicBezTo>
                    <a:cubicBezTo>
                      <a:pt x="67843" y="11696"/>
                      <a:pt x="67846" y="11687"/>
                      <a:pt x="67847" y="11679"/>
                    </a:cubicBezTo>
                    <a:lnTo>
                      <a:pt x="67847" y="11679"/>
                    </a:lnTo>
                    <a:cubicBezTo>
                      <a:pt x="67830" y="11687"/>
                      <a:pt x="67811" y="11695"/>
                      <a:pt x="67790" y="11701"/>
                    </a:cubicBezTo>
                    <a:lnTo>
                      <a:pt x="67790" y="11701"/>
                    </a:lnTo>
                    <a:cubicBezTo>
                      <a:pt x="67807" y="11685"/>
                      <a:pt x="67823" y="11667"/>
                      <a:pt x="67834" y="11645"/>
                    </a:cubicBezTo>
                    <a:cubicBezTo>
                      <a:pt x="67834" y="11645"/>
                      <a:pt x="67849" y="11660"/>
                      <a:pt x="67847" y="11679"/>
                    </a:cubicBezTo>
                    <a:lnTo>
                      <a:pt x="67847" y="11679"/>
                    </a:lnTo>
                    <a:cubicBezTo>
                      <a:pt x="67913" y="11648"/>
                      <a:pt x="67953" y="11608"/>
                      <a:pt x="68044" y="11585"/>
                    </a:cubicBezTo>
                    <a:cubicBezTo>
                      <a:pt x="68061" y="11598"/>
                      <a:pt x="68080" y="11603"/>
                      <a:pt x="68100" y="11603"/>
                    </a:cubicBezTo>
                    <a:cubicBezTo>
                      <a:pt x="68222" y="11603"/>
                      <a:pt x="68396" y="11392"/>
                      <a:pt x="68526" y="11314"/>
                    </a:cubicBezTo>
                    <a:cubicBezTo>
                      <a:pt x="68447" y="11183"/>
                      <a:pt x="68574" y="11098"/>
                      <a:pt x="68429" y="11098"/>
                    </a:cubicBezTo>
                    <a:cubicBezTo>
                      <a:pt x="68408" y="11098"/>
                      <a:pt x="68380" y="11099"/>
                      <a:pt x="68345" y="11103"/>
                    </a:cubicBezTo>
                    <a:cubicBezTo>
                      <a:pt x="68375" y="11103"/>
                      <a:pt x="68345" y="11133"/>
                      <a:pt x="68285" y="11224"/>
                    </a:cubicBezTo>
                    <a:cubicBezTo>
                      <a:pt x="68285" y="11254"/>
                      <a:pt x="68225" y="11254"/>
                      <a:pt x="68225" y="11284"/>
                    </a:cubicBezTo>
                    <a:lnTo>
                      <a:pt x="68225" y="11254"/>
                    </a:lnTo>
                    <a:cubicBezTo>
                      <a:pt x="68165" y="11314"/>
                      <a:pt x="68044" y="11404"/>
                      <a:pt x="67924" y="11525"/>
                    </a:cubicBezTo>
                    <a:cubicBezTo>
                      <a:pt x="67984" y="11374"/>
                      <a:pt x="68044" y="11224"/>
                      <a:pt x="68225" y="11164"/>
                    </a:cubicBezTo>
                    <a:lnTo>
                      <a:pt x="68225" y="10802"/>
                    </a:lnTo>
                    <a:cubicBezTo>
                      <a:pt x="68279" y="10811"/>
                      <a:pt x="68333" y="10815"/>
                      <a:pt x="68387" y="10815"/>
                    </a:cubicBezTo>
                    <a:cubicBezTo>
                      <a:pt x="68621" y="10815"/>
                      <a:pt x="68852" y="10747"/>
                      <a:pt x="69006" y="10747"/>
                    </a:cubicBezTo>
                    <a:cubicBezTo>
                      <a:pt x="69055" y="10747"/>
                      <a:pt x="69097" y="10754"/>
                      <a:pt x="69128" y="10772"/>
                    </a:cubicBezTo>
                    <a:cubicBezTo>
                      <a:pt x="69489" y="10351"/>
                      <a:pt x="70031" y="9960"/>
                      <a:pt x="70091" y="9478"/>
                    </a:cubicBezTo>
                    <a:cubicBezTo>
                      <a:pt x="70115" y="9430"/>
                      <a:pt x="70149" y="9416"/>
                      <a:pt x="70184" y="9416"/>
                    </a:cubicBezTo>
                    <a:cubicBezTo>
                      <a:pt x="70238" y="9416"/>
                      <a:pt x="70295" y="9448"/>
                      <a:pt x="70332" y="9448"/>
                    </a:cubicBezTo>
                    <a:cubicBezTo>
                      <a:pt x="70301" y="9508"/>
                      <a:pt x="70241" y="9599"/>
                      <a:pt x="70241" y="9659"/>
                    </a:cubicBezTo>
                    <a:cubicBezTo>
                      <a:pt x="70392" y="9418"/>
                      <a:pt x="70873" y="9057"/>
                      <a:pt x="70753" y="8846"/>
                    </a:cubicBezTo>
                    <a:cubicBezTo>
                      <a:pt x="70804" y="8823"/>
                      <a:pt x="70839" y="8814"/>
                      <a:pt x="70863" y="8814"/>
                    </a:cubicBezTo>
                    <a:cubicBezTo>
                      <a:pt x="70947" y="8814"/>
                      <a:pt x="70904" y="8920"/>
                      <a:pt x="70926" y="8920"/>
                    </a:cubicBezTo>
                    <a:cubicBezTo>
                      <a:pt x="70940" y="8920"/>
                      <a:pt x="70978" y="8881"/>
                      <a:pt x="71084" y="8756"/>
                    </a:cubicBezTo>
                    <a:lnTo>
                      <a:pt x="71084" y="8876"/>
                    </a:lnTo>
                    <a:cubicBezTo>
                      <a:pt x="72087" y="8522"/>
                      <a:pt x="71904" y="7417"/>
                      <a:pt x="72945" y="7033"/>
                    </a:cubicBezTo>
                    <a:lnTo>
                      <a:pt x="72945" y="7033"/>
                    </a:lnTo>
                    <a:cubicBezTo>
                      <a:pt x="72910" y="7041"/>
                      <a:pt x="72879" y="7041"/>
                      <a:pt x="72860" y="7041"/>
                    </a:cubicBezTo>
                    <a:cubicBezTo>
                      <a:pt x="73913" y="6348"/>
                      <a:pt x="74545" y="5115"/>
                      <a:pt x="75658" y="4452"/>
                    </a:cubicBezTo>
                    <a:cubicBezTo>
                      <a:pt x="75959" y="4212"/>
                      <a:pt x="75839" y="4091"/>
                      <a:pt x="75899" y="3851"/>
                    </a:cubicBezTo>
                    <a:lnTo>
                      <a:pt x="75899" y="3851"/>
                    </a:lnTo>
                    <a:lnTo>
                      <a:pt x="76110" y="3911"/>
                    </a:lnTo>
                    <a:lnTo>
                      <a:pt x="76170" y="3489"/>
                    </a:lnTo>
                    <a:cubicBezTo>
                      <a:pt x="76411" y="3008"/>
                      <a:pt x="77163" y="3128"/>
                      <a:pt x="77314" y="2406"/>
                    </a:cubicBezTo>
                    <a:lnTo>
                      <a:pt x="77163" y="2406"/>
                    </a:lnTo>
                    <a:cubicBezTo>
                      <a:pt x="77296" y="2246"/>
                      <a:pt x="77477" y="1874"/>
                      <a:pt x="77600" y="1874"/>
                    </a:cubicBezTo>
                    <a:cubicBezTo>
                      <a:pt x="77616" y="1874"/>
                      <a:pt x="77631" y="1881"/>
                      <a:pt x="77645" y="1894"/>
                    </a:cubicBezTo>
                    <a:cubicBezTo>
                      <a:pt x="77645" y="1834"/>
                      <a:pt x="77554" y="1744"/>
                      <a:pt x="77675" y="1684"/>
                    </a:cubicBezTo>
                    <a:lnTo>
                      <a:pt x="77765" y="1744"/>
                    </a:lnTo>
                    <a:cubicBezTo>
                      <a:pt x="77825" y="1533"/>
                      <a:pt x="77915" y="1353"/>
                      <a:pt x="77946" y="1172"/>
                    </a:cubicBezTo>
                    <a:cubicBezTo>
                      <a:pt x="78016" y="1095"/>
                      <a:pt x="78069" y="1070"/>
                      <a:pt x="78115" y="1070"/>
                    </a:cubicBezTo>
                    <a:cubicBezTo>
                      <a:pt x="78198" y="1070"/>
                      <a:pt x="78255" y="1152"/>
                      <a:pt x="78336" y="1152"/>
                    </a:cubicBezTo>
                    <a:cubicBezTo>
                      <a:pt x="78402" y="1152"/>
                      <a:pt x="78483" y="1098"/>
                      <a:pt x="78608" y="901"/>
                    </a:cubicBezTo>
                    <a:cubicBezTo>
                      <a:pt x="78286" y="901"/>
                      <a:pt x="78277" y="419"/>
                      <a:pt x="78221" y="419"/>
                    </a:cubicBezTo>
                    <a:cubicBezTo>
                      <a:pt x="78220" y="419"/>
                      <a:pt x="78218" y="419"/>
                      <a:pt x="78216" y="420"/>
                    </a:cubicBezTo>
                    <a:cubicBezTo>
                      <a:pt x="78146" y="490"/>
                      <a:pt x="78077" y="560"/>
                      <a:pt x="77993" y="560"/>
                    </a:cubicBezTo>
                    <a:cubicBezTo>
                      <a:pt x="77968" y="560"/>
                      <a:pt x="77943" y="554"/>
                      <a:pt x="77915" y="540"/>
                    </a:cubicBezTo>
                    <a:lnTo>
                      <a:pt x="77976" y="299"/>
                    </a:lnTo>
                    <a:cubicBezTo>
                      <a:pt x="77833" y="177"/>
                      <a:pt x="77705" y="1"/>
                      <a:pt x="7749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6" name="Google Shape;2076;p41"/>
              <p:cNvSpPr/>
              <p:nvPr/>
            </p:nvSpPr>
            <p:spPr>
              <a:xfrm>
                <a:off x="3529725" y="3625650"/>
                <a:ext cx="775" cy="25"/>
              </a:xfrm>
              <a:custGeom>
                <a:avLst/>
                <a:gdLst/>
                <a:ahLst/>
                <a:cxnLst/>
                <a:rect l="l" t="t" r="r" b="b"/>
                <a:pathLst>
                  <a:path w="31" h="1" extrusionOk="0">
                    <a:moveTo>
                      <a:pt x="31" y="1"/>
                    </a:moveTo>
                    <a:lnTo>
                      <a:pt x="1" y="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7" name="Google Shape;2077;p41"/>
              <p:cNvSpPr/>
              <p:nvPr/>
            </p:nvSpPr>
            <p:spPr>
              <a:xfrm>
                <a:off x="4707200" y="3106525"/>
                <a:ext cx="2275" cy="1525"/>
              </a:xfrm>
              <a:custGeom>
                <a:avLst/>
                <a:gdLst/>
                <a:ahLst/>
                <a:cxnLst/>
                <a:rect l="l" t="t" r="r" b="b"/>
                <a:pathLst>
                  <a:path w="91" h="61" extrusionOk="0">
                    <a:moveTo>
                      <a:pt x="90" y="0"/>
                    </a:moveTo>
                    <a:lnTo>
                      <a:pt x="0" y="30"/>
                    </a:lnTo>
                    <a:lnTo>
                      <a:pt x="30" y="61"/>
                    </a:lnTo>
                    <a:lnTo>
                      <a:pt x="90" y="0"/>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8" name="Google Shape;2078;p41"/>
              <p:cNvSpPr/>
              <p:nvPr/>
            </p:nvSpPr>
            <p:spPr>
              <a:xfrm>
                <a:off x="3436425" y="3655750"/>
                <a:ext cx="2300" cy="25"/>
              </a:xfrm>
              <a:custGeom>
                <a:avLst/>
                <a:gdLst/>
                <a:ahLst/>
                <a:cxnLst/>
                <a:rect l="l" t="t" r="r" b="b"/>
                <a:pathLst>
                  <a:path w="92" h="1" extrusionOk="0">
                    <a:moveTo>
                      <a:pt x="91" y="0"/>
                    </a:moveTo>
                    <a:lnTo>
                      <a:pt x="1" y="0"/>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9" name="Google Shape;2079;p41"/>
              <p:cNvSpPr/>
              <p:nvPr/>
            </p:nvSpPr>
            <p:spPr>
              <a:xfrm>
                <a:off x="3395800" y="3675300"/>
                <a:ext cx="6050" cy="2300"/>
              </a:xfrm>
              <a:custGeom>
                <a:avLst/>
                <a:gdLst/>
                <a:ahLst/>
                <a:cxnLst/>
                <a:rect l="l" t="t" r="r" b="b"/>
                <a:pathLst>
                  <a:path w="242" h="92" extrusionOk="0">
                    <a:moveTo>
                      <a:pt x="242" y="1"/>
                    </a:moveTo>
                    <a:lnTo>
                      <a:pt x="197" y="17"/>
                    </a:lnTo>
                    <a:lnTo>
                      <a:pt x="197" y="17"/>
                    </a:lnTo>
                    <a:cubicBezTo>
                      <a:pt x="213" y="13"/>
                      <a:pt x="228" y="8"/>
                      <a:pt x="242" y="1"/>
                    </a:cubicBezTo>
                    <a:close/>
                    <a:moveTo>
                      <a:pt x="197" y="17"/>
                    </a:moveTo>
                    <a:cubicBezTo>
                      <a:pt x="141" y="34"/>
                      <a:pt x="71" y="44"/>
                      <a:pt x="1" y="91"/>
                    </a:cubicBezTo>
                    <a:lnTo>
                      <a:pt x="197" y="17"/>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0" name="Google Shape;2080;p41"/>
              <p:cNvSpPr/>
              <p:nvPr/>
            </p:nvSpPr>
            <p:spPr>
              <a:xfrm>
                <a:off x="3372475" y="3690350"/>
                <a:ext cx="1550" cy="2300"/>
              </a:xfrm>
              <a:custGeom>
                <a:avLst/>
                <a:gdLst/>
                <a:ahLst/>
                <a:cxnLst/>
                <a:rect l="l" t="t" r="r" b="b"/>
                <a:pathLst>
                  <a:path w="62" h="92" extrusionOk="0">
                    <a:moveTo>
                      <a:pt x="1" y="1"/>
                    </a:moveTo>
                    <a:cubicBezTo>
                      <a:pt x="1" y="31"/>
                      <a:pt x="1" y="91"/>
                      <a:pt x="61" y="91"/>
                    </a:cubicBezTo>
                    <a:lnTo>
                      <a:pt x="1" y="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1" name="Google Shape;2081;p41"/>
              <p:cNvSpPr/>
              <p:nvPr/>
            </p:nvSpPr>
            <p:spPr>
              <a:xfrm>
                <a:off x="3827675" y="3466500"/>
                <a:ext cx="2675" cy="1925"/>
              </a:xfrm>
              <a:custGeom>
                <a:avLst/>
                <a:gdLst/>
                <a:ahLst/>
                <a:cxnLst/>
                <a:rect l="l" t="t" r="r" b="b"/>
                <a:pathLst>
                  <a:path w="107" h="77" extrusionOk="0">
                    <a:moveTo>
                      <a:pt x="105" y="1"/>
                    </a:moveTo>
                    <a:cubicBezTo>
                      <a:pt x="102" y="1"/>
                      <a:pt x="57" y="39"/>
                      <a:pt x="0" y="77"/>
                    </a:cubicBezTo>
                    <a:cubicBezTo>
                      <a:pt x="0" y="77"/>
                      <a:pt x="60" y="77"/>
                      <a:pt x="60" y="47"/>
                    </a:cubicBezTo>
                    <a:cubicBezTo>
                      <a:pt x="94" y="14"/>
                      <a:pt x="106" y="1"/>
                      <a:pt x="105" y="1"/>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2" name="Google Shape;2082;p41"/>
              <p:cNvSpPr/>
              <p:nvPr/>
            </p:nvSpPr>
            <p:spPr>
              <a:xfrm>
                <a:off x="3692250" y="3531600"/>
                <a:ext cx="4525" cy="3800"/>
              </a:xfrm>
              <a:custGeom>
                <a:avLst/>
                <a:gdLst/>
                <a:ahLst/>
                <a:cxnLst/>
                <a:rect l="l" t="t" r="r" b="b"/>
                <a:pathLst>
                  <a:path w="181" h="152" extrusionOk="0">
                    <a:moveTo>
                      <a:pt x="181" y="1"/>
                    </a:moveTo>
                    <a:cubicBezTo>
                      <a:pt x="90" y="31"/>
                      <a:pt x="0" y="61"/>
                      <a:pt x="60" y="151"/>
                    </a:cubicBezTo>
                    <a:cubicBezTo>
                      <a:pt x="90" y="121"/>
                      <a:pt x="121" y="31"/>
                      <a:pt x="181" y="1"/>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3" name="Google Shape;2083;p41"/>
              <p:cNvSpPr/>
              <p:nvPr/>
            </p:nvSpPr>
            <p:spPr>
              <a:xfrm>
                <a:off x="3984150" y="3403700"/>
                <a:ext cx="800" cy="25"/>
              </a:xfrm>
              <a:custGeom>
                <a:avLst/>
                <a:gdLst/>
                <a:ahLst/>
                <a:cxnLst/>
                <a:rect l="l" t="t" r="r" b="b"/>
                <a:pathLst>
                  <a:path w="32" h="1" extrusionOk="0">
                    <a:moveTo>
                      <a:pt x="1" y="1"/>
                    </a:moveTo>
                    <a:lnTo>
                      <a:pt x="1" y="1"/>
                    </a:lnTo>
                    <a:lnTo>
                      <a:pt x="31" y="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4" name="Google Shape;2084;p41"/>
              <p:cNvSpPr/>
              <p:nvPr/>
            </p:nvSpPr>
            <p:spPr>
              <a:xfrm>
                <a:off x="3697500" y="3528600"/>
                <a:ext cx="6050" cy="3025"/>
              </a:xfrm>
              <a:custGeom>
                <a:avLst/>
                <a:gdLst/>
                <a:ahLst/>
                <a:cxnLst/>
                <a:rect l="l" t="t" r="r" b="b"/>
                <a:pathLst>
                  <a:path w="242" h="121" extrusionOk="0">
                    <a:moveTo>
                      <a:pt x="242" y="0"/>
                    </a:moveTo>
                    <a:cubicBezTo>
                      <a:pt x="91" y="0"/>
                      <a:pt x="31" y="91"/>
                      <a:pt x="1" y="121"/>
                    </a:cubicBezTo>
                    <a:cubicBezTo>
                      <a:pt x="61" y="91"/>
                      <a:pt x="181" y="91"/>
                      <a:pt x="242" y="0"/>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5" name="Google Shape;2085;p41"/>
              <p:cNvSpPr/>
              <p:nvPr/>
            </p:nvSpPr>
            <p:spPr>
              <a:xfrm>
                <a:off x="3667425" y="3570725"/>
                <a:ext cx="5275" cy="3800"/>
              </a:xfrm>
              <a:custGeom>
                <a:avLst/>
                <a:gdLst/>
                <a:ahLst/>
                <a:cxnLst/>
                <a:rect l="l" t="t" r="r" b="b"/>
                <a:pathLst>
                  <a:path w="211" h="152" extrusionOk="0">
                    <a:moveTo>
                      <a:pt x="211" y="1"/>
                    </a:moveTo>
                    <a:lnTo>
                      <a:pt x="30" y="121"/>
                    </a:lnTo>
                    <a:lnTo>
                      <a:pt x="0" y="151"/>
                    </a:lnTo>
                    <a:lnTo>
                      <a:pt x="211" y="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6" name="Google Shape;2086;p41"/>
              <p:cNvSpPr/>
              <p:nvPr/>
            </p:nvSpPr>
            <p:spPr>
              <a:xfrm>
                <a:off x="4685375" y="3164450"/>
                <a:ext cx="6050" cy="5300"/>
              </a:xfrm>
              <a:custGeom>
                <a:avLst/>
                <a:gdLst/>
                <a:ahLst/>
                <a:cxnLst/>
                <a:rect l="l" t="t" r="r" b="b"/>
                <a:pathLst>
                  <a:path w="242" h="212" extrusionOk="0">
                    <a:moveTo>
                      <a:pt x="241" y="1"/>
                    </a:moveTo>
                    <a:lnTo>
                      <a:pt x="121" y="91"/>
                    </a:lnTo>
                    <a:lnTo>
                      <a:pt x="0" y="211"/>
                    </a:lnTo>
                    <a:lnTo>
                      <a:pt x="241" y="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87" name="Google Shape;2087;p41"/>
            <p:cNvGrpSpPr/>
            <p:nvPr/>
          </p:nvGrpSpPr>
          <p:grpSpPr>
            <a:xfrm rot="2309436" flipH="1">
              <a:off x="-380590" y="42174"/>
              <a:ext cx="1422081" cy="1275950"/>
              <a:chOff x="1921913" y="66625"/>
              <a:chExt cx="1691350" cy="1517550"/>
            </a:xfrm>
          </p:grpSpPr>
          <p:sp>
            <p:nvSpPr>
              <p:cNvPr id="2088" name="Google Shape;2088;p41"/>
              <p:cNvSpPr/>
              <p:nvPr/>
            </p:nvSpPr>
            <p:spPr>
              <a:xfrm>
                <a:off x="2775113" y="480425"/>
                <a:ext cx="2275" cy="1525"/>
              </a:xfrm>
              <a:custGeom>
                <a:avLst/>
                <a:gdLst/>
                <a:ahLst/>
                <a:cxnLst/>
                <a:rect l="l" t="t" r="r" b="b"/>
                <a:pathLst>
                  <a:path w="91" h="61" extrusionOk="0">
                    <a:moveTo>
                      <a:pt x="90" y="0"/>
                    </a:moveTo>
                    <a:lnTo>
                      <a:pt x="0" y="61"/>
                    </a:lnTo>
                    <a:lnTo>
                      <a:pt x="90" y="61"/>
                    </a:lnTo>
                    <a:lnTo>
                      <a:pt x="90" y="0"/>
                    </a:lnTo>
                    <a:close/>
                  </a:path>
                </a:pathLst>
              </a:custGeom>
              <a:solidFill>
                <a:srgbClr val="98C3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9" name="Google Shape;2089;p41"/>
              <p:cNvSpPr/>
              <p:nvPr/>
            </p:nvSpPr>
            <p:spPr>
              <a:xfrm>
                <a:off x="1921913" y="272475"/>
                <a:ext cx="1518300" cy="1311700"/>
              </a:xfrm>
              <a:custGeom>
                <a:avLst/>
                <a:gdLst/>
                <a:ahLst/>
                <a:cxnLst/>
                <a:rect l="l" t="t" r="r" b="b"/>
                <a:pathLst>
                  <a:path w="60732" h="52468" extrusionOk="0">
                    <a:moveTo>
                      <a:pt x="33064" y="9375"/>
                    </a:moveTo>
                    <a:cubicBezTo>
                      <a:pt x="33044" y="9387"/>
                      <a:pt x="33041" y="9432"/>
                      <a:pt x="33015" y="9432"/>
                    </a:cubicBezTo>
                    <a:cubicBezTo>
                      <a:pt x="33034" y="9394"/>
                      <a:pt x="33053" y="9380"/>
                      <a:pt x="33064" y="9375"/>
                    </a:cubicBezTo>
                    <a:close/>
                    <a:moveTo>
                      <a:pt x="49416" y="24630"/>
                    </a:moveTo>
                    <a:cubicBezTo>
                      <a:pt x="49396" y="24646"/>
                      <a:pt x="49375" y="24663"/>
                      <a:pt x="49354" y="24681"/>
                    </a:cubicBezTo>
                    <a:lnTo>
                      <a:pt x="49354" y="24681"/>
                    </a:lnTo>
                    <a:cubicBezTo>
                      <a:pt x="49370" y="24673"/>
                      <a:pt x="49390" y="24656"/>
                      <a:pt x="49416" y="24630"/>
                    </a:cubicBezTo>
                    <a:close/>
                    <a:moveTo>
                      <a:pt x="1536" y="32966"/>
                    </a:moveTo>
                    <a:lnTo>
                      <a:pt x="1536" y="33086"/>
                    </a:lnTo>
                    <a:cubicBezTo>
                      <a:pt x="1536" y="33081"/>
                      <a:pt x="1533" y="33079"/>
                      <a:pt x="1529" y="33079"/>
                    </a:cubicBezTo>
                    <a:cubicBezTo>
                      <a:pt x="1523" y="33079"/>
                      <a:pt x="1513" y="33083"/>
                      <a:pt x="1506" y="33083"/>
                    </a:cubicBezTo>
                    <a:cubicBezTo>
                      <a:pt x="1491" y="33083"/>
                      <a:pt x="1485" y="33067"/>
                      <a:pt x="1536" y="32966"/>
                    </a:cubicBezTo>
                    <a:close/>
                    <a:moveTo>
                      <a:pt x="42100" y="35945"/>
                    </a:moveTo>
                    <a:lnTo>
                      <a:pt x="42100" y="35945"/>
                    </a:lnTo>
                    <a:cubicBezTo>
                      <a:pt x="42111" y="35945"/>
                      <a:pt x="42073" y="36020"/>
                      <a:pt x="42043" y="36096"/>
                    </a:cubicBezTo>
                    <a:lnTo>
                      <a:pt x="41863" y="36246"/>
                    </a:lnTo>
                    <a:cubicBezTo>
                      <a:pt x="42028" y="36020"/>
                      <a:pt x="42088" y="35945"/>
                      <a:pt x="42100" y="35945"/>
                    </a:cubicBezTo>
                    <a:close/>
                    <a:moveTo>
                      <a:pt x="56693" y="0"/>
                    </a:moveTo>
                    <a:cubicBezTo>
                      <a:pt x="50404" y="0"/>
                      <a:pt x="41654" y="8042"/>
                      <a:pt x="43036" y="8469"/>
                    </a:cubicBezTo>
                    <a:cubicBezTo>
                      <a:pt x="40082" y="8705"/>
                      <a:pt x="37794" y="8913"/>
                      <a:pt x="36032" y="9176"/>
                    </a:cubicBezTo>
                    <a:lnTo>
                      <a:pt x="36032" y="9176"/>
                    </a:lnTo>
                    <a:cubicBezTo>
                      <a:pt x="36040" y="9172"/>
                      <a:pt x="36048" y="9167"/>
                      <a:pt x="36054" y="9161"/>
                    </a:cubicBezTo>
                    <a:lnTo>
                      <a:pt x="36024" y="9071"/>
                    </a:lnTo>
                    <a:cubicBezTo>
                      <a:pt x="35603" y="9161"/>
                      <a:pt x="35332" y="9221"/>
                      <a:pt x="35573" y="9221"/>
                    </a:cubicBezTo>
                    <a:cubicBezTo>
                      <a:pt x="35182" y="9251"/>
                      <a:pt x="34820" y="9342"/>
                      <a:pt x="34459" y="9432"/>
                    </a:cubicBezTo>
                    <a:cubicBezTo>
                      <a:pt x="35121" y="9191"/>
                      <a:pt x="34580" y="8860"/>
                      <a:pt x="33857" y="8740"/>
                    </a:cubicBezTo>
                    <a:cubicBezTo>
                      <a:pt x="33857" y="8830"/>
                      <a:pt x="33857" y="8860"/>
                      <a:pt x="33105" y="9071"/>
                    </a:cubicBezTo>
                    <a:cubicBezTo>
                      <a:pt x="33272" y="9071"/>
                      <a:pt x="33802" y="9024"/>
                      <a:pt x="34131" y="9024"/>
                    </a:cubicBezTo>
                    <a:cubicBezTo>
                      <a:pt x="34268" y="9024"/>
                      <a:pt x="34371" y="9032"/>
                      <a:pt x="34398" y="9055"/>
                    </a:cubicBezTo>
                    <a:lnTo>
                      <a:pt x="34398" y="9055"/>
                    </a:lnTo>
                    <a:cubicBezTo>
                      <a:pt x="34488" y="9046"/>
                      <a:pt x="34580" y="9041"/>
                      <a:pt x="34670" y="9041"/>
                    </a:cubicBezTo>
                    <a:cubicBezTo>
                      <a:pt x="34563" y="9066"/>
                      <a:pt x="34461" y="9088"/>
                      <a:pt x="34364" y="9109"/>
                    </a:cubicBezTo>
                    <a:lnTo>
                      <a:pt x="34364" y="9109"/>
                    </a:lnTo>
                    <a:cubicBezTo>
                      <a:pt x="34404" y="9086"/>
                      <a:pt x="34413" y="9068"/>
                      <a:pt x="34398" y="9055"/>
                    </a:cubicBezTo>
                    <a:lnTo>
                      <a:pt x="34398" y="9055"/>
                    </a:lnTo>
                    <a:cubicBezTo>
                      <a:pt x="34004" y="9096"/>
                      <a:pt x="33620" y="9214"/>
                      <a:pt x="33376" y="9311"/>
                    </a:cubicBezTo>
                    <a:cubicBezTo>
                      <a:pt x="33685" y="9240"/>
                      <a:pt x="33995" y="9187"/>
                      <a:pt x="34364" y="9109"/>
                    </a:cubicBezTo>
                    <a:lnTo>
                      <a:pt x="34364" y="9109"/>
                    </a:lnTo>
                    <a:cubicBezTo>
                      <a:pt x="34339" y="9124"/>
                      <a:pt x="34301" y="9141"/>
                      <a:pt x="34249" y="9161"/>
                    </a:cubicBezTo>
                    <a:cubicBezTo>
                      <a:pt x="33737" y="9296"/>
                      <a:pt x="33526" y="9327"/>
                      <a:pt x="33380" y="9327"/>
                    </a:cubicBezTo>
                    <a:cubicBezTo>
                      <a:pt x="33262" y="9327"/>
                      <a:pt x="33186" y="9307"/>
                      <a:pt x="33029" y="9307"/>
                    </a:cubicBezTo>
                    <a:cubicBezTo>
                      <a:pt x="32990" y="9307"/>
                      <a:pt x="32945" y="9308"/>
                      <a:pt x="32894" y="9311"/>
                    </a:cubicBezTo>
                    <a:cubicBezTo>
                      <a:pt x="33105" y="9342"/>
                      <a:pt x="32804" y="9462"/>
                      <a:pt x="32473" y="9643"/>
                    </a:cubicBezTo>
                    <a:cubicBezTo>
                      <a:pt x="32202" y="9763"/>
                      <a:pt x="31961" y="9913"/>
                      <a:pt x="31901" y="10034"/>
                    </a:cubicBezTo>
                    <a:cubicBezTo>
                      <a:pt x="31089" y="10275"/>
                      <a:pt x="30667" y="10545"/>
                      <a:pt x="30547" y="10816"/>
                    </a:cubicBezTo>
                    <a:lnTo>
                      <a:pt x="30547" y="10786"/>
                    </a:lnTo>
                    <a:cubicBezTo>
                      <a:pt x="30487" y="10816"/>
                      <a:pt x="30396" y="10846"/>
                      <a:pt x="30336" y="10937"/>
                    </a:cubicBezTo>
                    <a:cubicBezTo>
                      <a:pt x="30366" y="11087"/>
                      <a:pt x="30457" y="11177"/>
                      <a:pt x="30547" y="11238"/>
                    </a:cubicBezTo>
                    <a:cubicBezTo>
                      <a:pt x="30487" y="11117"/>
                      <a:pt x="30487" y="10937"/>
                      <a:pt x="30547" y="10816"/>
                    </a:cubicBezTo>
                    <a:lnTo>
                      <a:pt x="30547" y="10816"/>
                    </a:lnTo>
                    <a:cubicBezTo>
                      <a:pt x="30095" y="11839"/>
                      <a:pt x="33918" y="12652"/>
                      <a:pt x="33918" y="12652"/>
                    </a:cubicBezTo>
                    <a:lnTo>
                      <a:pt x="33346" y="12772"/>
                    </a:lnTo>
                    <a:lnTo>
                      <a:pt x="33165" y="12772"/>
                    </a:lnTo>
                    <a:lnTo>
                      <a:pt x="32654" y="12893"/>
                    </a:lnTo>
                    <a:lnTo>
                      <a:pt x="31540" y="12351"/>
                    </a:lnTo>
                    <a:cubicBezTo>
                      <a:pt x="31487" y="12360"/>
                      <a:pt x="31450" y="12364"/>
                      <a:pt x="31423" y="12364"/>
                    </a:cubicBezTo>
                    <a:cubicBezTo>
                      <a:pt x="31359" y="12364"/>
                      <a:pt x="31359" y="12342"/>
                      <a:pt x="31359" y="12321"/>
                    </a:cubicBezTo>
                    <a:cubicBezTo>
                      <a:pt x="31359" y="12291"/>
                      <a:pt x="31359" y="12291"/>
                      <a:pt x="31209" y="12231"/>
                    </a:cubicBezTo>
                    <a:cubicBezTo>
                      <a:pt x="31149" y="12291"/>
                      <a:pt x="31119" y="12351"/>
                      <a:pt x="31059" y="12381"/>
                    </a:cubicBezTo>
                    <a:cubicBezTo>
                      <a:pt x="30938" y="12351"/>
                      <a:pt x="30667" y="12321"/>
                      <a:pt x="30577" y="12321"/>
                    </a:cubicBezTo>
                    <a:cubicBezTo>
                      <a:pt x="30457" y="12291"/>
                      <a:pt x="30427" y="12231"/>
                      <a:pt x="30517" y="12170"/>
                    </a:cubicBezTo>
                    <a:lnTo>
                      <a:pt x="30517" y="12170"/>
                    </a:lnTo>
                    <a:lnTo>
                      <a:pt x="30186" y="12231"/>
                    </a:lnTo>
                    <a:lnTo>
                      <a:pt x="30035" y="12231"/>
                    </a:lnTo>
                    <a:lnTo>
                      <a:pt x="29915" y="12291"/>
                    </a:lnTo>
                    <a:cubicBezTo>
                      <a:pt x="29734" y="12321"/>
                      <a:pt x="29584" y="12351"/>
                      <a:pt x="29403" y="12381"/>
                    </a:cubicBezTo>
                    <a:cubicBezTo>
                      <a:pt x="29072" y="12471"/>
                      <a:pt x="28711" y="12592"/>
                      <a:pt x="28500" y="12652"/>
                    </a:cubicBezTo>
                    <a:cubicBezTo>
                      <a:pt x="28124" y="12746"/>
                      <a:pt x="27618" y="12988"/>
                      <a:pt x="27603" y="12988"/>
                    </a:cubicBezTo>
                    <a:cubicBezTo>
                      <a:pt x="27599" y="12988"/>
                      <a:pt x="27633" y="12969"/>
                      <a:pt x="27718" y="12923"/>
                    </a:cubicBezTo>
                    <a:lnTo>
                      <a:pt x="27718" y="12923"/>
                    </a:lnTo>
                    <a:cubicBezTo>
                      <a:pt x="27176" y="13073"/>
                      <a:pt x="26695" y="13284"/>
                      <a:pt x="26153" y="13495"/>
                    </a:cubicBezTo>
                    <a:lnTo>
                      <a:pt x="26123" y="13434"/>
                    </a:lnTo>
                    <a:cubicBezTo>
                      <a:pt x="25762" y="13555"/>
                      <a:pt x="25371" y="13705"/>
                      <a:pt x="24949" y="13856"/>
                    </a:cubicBezTo>
                    <a:cubicBezTo>
                      <a:pt x="24769" y="13946"/>
                      <a:pt x="24588" y="14006"/>
                      <a:pt x="24347" y="14097"/>
                    </a:cubicBezTo>
                    <a:cubicBezTo>
                      <a:pt x="24167" y="14157"/>
                      <a:pt x="23986" y="14277"/>
                      <a:pt x="23745" y="14337"/>
                    </a:cubicBezTo>
                    <a:cubicBezTo>
                      <a:pt x="22963" y="14729"/>
                      <a:pt x="22120" y="14999"/>
                      <a:pt x="21218" y="15330"/>
                    </a:cubicBezTo>
                    <a:cubicBezTo>
                      <a:pt x="20736" y="15631"/>
                      <a:pt x="20254" y="15842"/>
                      <a:pt x="19412" y="16293"/>
                    </a:cubicBezTo>
                    <a:lnTo>
                      <a:pt x="19201" y="16263"/>
                    </a:lnTo>
                    <a:cubicBezTo>
                      <a:pt x="18900" y="16504"/>
                      <a:pt x="18419" y="16685"/>
                      <a:pt x="17997" y="16986"/>
                    </a:cubicBezTo>
                    <a:cubicBezTo>
                      <a:pt x="17576" y="17256"/>
                      <a:pt x="17215" y="17497"/>
                      <a:pt x="17125" y="17648"/>
                    </a:cubicBezTo>
                    <a:cubicBezTo>
                      <a:pt x="16914" y="17708"/>
                      <a:pt x="16643" y="17888"/>
                      <a:pt x="16342" y="18159"/>
                    </a:cubicBezTo>
                    <a:cubicBezTo>
                      <a:pt x="16192" y="18250"/>
                      <a:pt x="16011" y="18400"/>
                      <a:pt x="15861" y="18551"/>
                    </a:cubicBezTo>
                    <a:cubicBezTo>
                      <a:pt x="15710" y="18761"/>
                      <a:pt x="15560" y="18942"/>
                      <a:pt x="15349" y="19122"/>
                    </a:cubicBezTo>
                    <a:cubicBezTo>
                      <a:pt x="15018" y="19514"/>
                      <a:pt x="14747" y="19965"/>
                      <a:pt x="14506" y="20356"/>
                    </a:cubicBezTo>
                    <a:cubicBezTo>
                      <a:pt x="14386" y="20597"/>
                      <a:pt x="14266" y="20808"/>
                      <a:pt x="14175" y="21018"/>
                    </a:cubicBezTo>
                    <a:cubicBezTo>
                      <a:pt x="14115" y="21109"/>
                      <a:pt x="14055" y="21199"/>
                      <a:pt x="14025" y="21319"/>
                    </a:cubicBezTo>
                    <a:cubicBezTo>
                      <a:pt x="13965" y="21410"/>
                      <a:pt x="13935" y="21500"/>
                      <a:pt x="13904" y="21560"/>
                    </a:cubicBezTo>
                    <a:lnTo>
                      <a:pt x="14055" y="21680"/>
                    </a:lnTo>
                    <a:cubicBezTo>
                      <a:pt x="13965" y="21861"/>
                      <a:pt x="13904" y="22072"/>
                      <a:pt x="13874" y="22252"/>
                    </a:cubicBezTo>
                    <a:lnTo>
                      <a:pt x="13784" y="22553"/>
                    </a:lnTo>
                    <a:lnTo>
                      <a:pt x="13754" y="22704"/>
                    </a:lnTo>
                    <a:lnTo>
                      <a:pt x="13754" y="22734"/>
                    </a:lnTo>
                    <a:lnTo>
                      <a:pt x="13754" y="22914"/>
                    </a:lnTo>
                    <a:lnTo>
                      <a:pt x="13754" y="22974"/>
                    </a:lnTo>
                    <a:lnTo>
                      <a:pt x="13724" y="23005"/>
                    </a:lnTo>
                    <a:lnTo>
                      <a:pt x="13634" y="23035"/>
                    </a:lnTo>
                    <a:cubicBezTo>
                      <a:pt x="13604" y="23065"/>
                      <a:pt x="13543" y="23065"/>
                      <a:pt x="13513" y="23125"/>
                    </a:cubicBezTo>
                    <a:cubicBezTo>
                      <a:pt x="13453" y="23155"/>
                      <a:pt x="13333" y="23185"/>
                      <a:pt x="13242" y="23275"/>
                    </a:cubicBezTo>
                    <a:lnTo>
                      <a:pt x="13363" y="23366"/>
                    </a:lnTo>
                    <a:cubicBezTo>
                      <a:pt x="12580" y="23817"/>
                      <a:pt x="11196" y="24269"/>
                      <a:pt x="9932" y="25021"/>
                    </a:cubicBezTo>
                    <a:cubicBezTo>
                      <a:pt x="9992" y="24931"/>
                      <a:pt x="10323" y="24780"/>
                      <a:pt x="10534" y="24660"/>
                    </a:cubicBezTo>
                    <a:lnTo>
                      <a:pt x="10534" y="24660"/>
                    </a:lnTo>
                    <a:cubicBezTo>
                      <a:pt x="9721" y="24931"/>
                      <a:pt x="8969" y="25472"/>
                      <a:pt x="8277" y="26044"/>
                    </a:cubicBezTo>
                    <a:cubicBezTo>
                      <a:pt x="7615" y="26616"/>
                      <a:pt x="6983" y="27188"/>
                      <a:pt x="6260" y="27579"/>
                    </a:cubicBezTo>
                    <a:cubicBezTo>
                      <a:pt x="6022" y="27817"/>
                      <a:pt x="5831" y="27985"/>
                      <a:pt x="5624" y="28125"/>
                    </a:cubicBezTo>
                    <a:lnTo>
                      <a:pt x="5624" y="28125"/>
                    </a:lnTo>
                    <a:lnTo>
                      <a:pt x="5628" y="28121"/>
                    </a:lnTo>
                    <a:lnTo>
                      <a:pt x="5538" y="28181"/>
                    </a:lnTo>
                    <a:cubicBezTo>
                      <a:pt x="5567" y="28163"/>
                      <a:pt x="5596" y="28144"/>
                      <a:pt x="5624" y="28125"/>
                    </a:cubicBezTo>
                    <a:lnTo>
                      <a:pt x="5624" y="28125"/>
                    </a:lnTo>
                    <a:lnTo>
                      <a:pt x="5508" y="28241"/>
                    </a:lnTo>
                    <a:cubicBezTo>
                      <a:pt x="5358" y="28301"/>
                      <a:pt x="5207" y="28422"/>
                      <a:pt x="5057" y="28542"/>
                    </a:cubicBezTo>
                    <a:cubicBezTo>
                      <a:pt x="5207" y="28452"/>
                      <a:pt x="5357" y="28392"/>
                      <a:pt x="5478" y="28301"/>
                    </a:cubicBezTo>
                    <a:lnTo>
                      <a:pt x="5478" y="28301"/>
                    </a:lnTo>
                    <a:cubicBezTo>
                      <a:pt x="5237" y="28482"/>
                      <a:pt x="4906" y="28783"/>
                      <a:pt x="4605" y="29144"/>
                    </a:cubicBezTo>
                    <a:lnTo>
                      <a:pt x="4334" y="29144"/>
                    </a:lnTo>
                    <a:lnTo>
                      <a:pt x="4274" y="29204"/>
                    </a:lnTo>
                    <a:cubicBezTo>
                      <a:pt x="3989" y="29401"/>
                      <a:pt x="3992" y="29471"/>
                      <a:pt x="4119" y="29471"/>
                    </a:cubicBezTo>
                    <a:cubicBezTo>
                      <a:pt x="4166" y="29471"/>
                      <a:pt x="4231" y="29461"/>
                      <a:pt x="4304" y="29445"/>
                    </a:cubicBezTo>
                    <a:lnTo>
                      <a:pt x="4304" y="29445"/>
                    </a:lnTo>
                    <a:cubicBezTo>
                      <a:pt x="4154" y="29595"/>
                      <a:pt x="4033" y="29776"/>
                      <a:pt x="3943" y="29896"/>
                    </a:cubicBezTo>
                    <a:cubicBezTo>
                      <a:pt x="3462" y="29926"/>
                      <a:pt x="3131" y="30739"/>
                      <a:pt x="2619" y="30859"/>
                    </a:cubicBezTo>
                    <a:cubicBezTo>
                      <a:pt x="2559" y="30950"/>
                      <a:pt x="2468" y="31100"/>
                      <a:pt x="2318" y="31281"/>
                    </a:cubicBezTo>
                    <a:cubicBezTo>
                      <a:pt x="2228" y="31341"/>
                      <a:pt x="2168" y="31461"/>
                      <a:pt x="2077" y="31581"/>
                    </a:cubicBezTo>
                    <a:cubicBezTo>
                      <a:pt x="2017" y="31702"/>
                      <a:pt x="1927" y="31792"/>
                      <a:pt x="1806" y="31913"/>
                    </a:cubicBezTo>
                    <a:cubicBezTo>
                      <a:pt x="1536" y="32334"/>
                      <a:pt x="1325" y="32815"/>
                      <a:pt x="1325" y="33056"/>
                    </a:cubicBezTo>
                    <a:cubicBezTo>
                      <a:pt x="1265" y="33146"/>
                      <a:pt x="1174" y="33267"/>
                      <a:pt x="1144" y="33417"/>
                    </a:cubicBezTo>
                    <a:cubicBezTo>
                      <a:pt x="1114" y="33568"/>
                      <a:pt x="1054" y="33688"/>
                      <a:pt x="1024" y="33839"/>
                    </a:cubicBezTo>
                    <a:cubicBezTo>
                      <a:pt x="1024" y="33989"/>
                      <a:pt x="994" y="34140"/>
                      <a:pt x="994" y="34290"/>
                    </a:cubicBezTo>
                    <a:cubicBezTo>
                      <a:pt x="1024" y="34440"/>
                      <a:pt x="1084" y="34591"/>
                      <a:pt x="1114" y="34711"/>
                    </a:cubicBezTo>
                    <a:cubicBezTo>
                      <a:pt x="1054" y="34802"/>
                      <a:pt x="1024" y="34922"/>
                      <a:pt x="1024" y="35042"/>
                    </a:cubicBezTo>
                    <a:cubicBezTo>
                      <a:pt x="1325" y="35464"/>
                      <a:pt x="1746" y="35704"/>
                      <a:pt x="2107" y="35825"/>
                    </a:cubicBezTo>
                    <a:cubicBezTo>
                      <a:pt x="2228" y="35975"/>
                      <a:pt x="2378" y="36066"/>
                      <a:pt x="2468" y="36126"/>
                    </a:cubicBezTo>
                    <a:lnTo>
                      <a:pt x="2649" y="36306"/>
                    </a:lnTo>
                    <a:cubicBezTo>
                      <a:pt x="2665" y="36355"/>
                      <a:pt x="2638" y="36386"/>
                      <a:pt x="2554" y="36386"/>
                    </a:cubicBezTo>
                    <a:cubicBezTo>
                      <a:pt x="2481" y="36386"/>
                      <a:pt x="2365" y="36362"/>
                      <a:pt x="2198" y="36306"/>
                    </a:cubicBezTo>
                    <a:lnTo>
                      <a:pt x="2198" y="36306"/>
                    </a:lnTo>
                    <a:cubicBezTo>
                      <a:pt x="2408" y="36397"/>
                      <a:pt x="2619" y="36457"/>
                      <a:pt x="2769" y="36517"/>
                    </a:cubicBezTo>
                    <a:cubicBezTo>
                      <a:pt x="2920" y="36547"/>
                      <a:pt x="3070" y="36577"/>
                      <a:pt x="3161" y="36607"/>
                    </a:cubicBezTo>
                    <a:cubicBezTo>
                      <a:pt x="3401" y="36667"/>
                      <a:pt x="3552" y="36698"/>
                      <a:pt x="3702" y="36728"/>
                    </a:cubicBezTo>
                    <a:cubicBezTo>
                      <a:pt x="3961" y="36754"/>
                      <a:pt x="4198" y="36824"/>
                      <a:pt x="4681" y="36824"/>
                    </a:cubicBezTo>
                    <a:cubicBezTo>
                      <a:pt x="4759" y="36824"/>
                      <a:pt x="4844" y="36822"/>
                      <a:pt x="4936" y="36818"/>
                    </a:cubicBezTo>
                    <a:lnTo>
                      <a:pt x="4936" y="36818"/>
                    </a:lnTo>
                    <a:lnTo>
                      <a:pt x="4876" y="36908"/>
                    </a:lnTo>
                    <a:cubicBezTo>
                      <a:pt x="5057" y="36942"/>
                      <a:pt x="5280" y="36946"/>
                      <a:pt x="5502" y="36946"/>
                    </a:cubicBezTo>
                    <a:cubicBezTo>
                      <a:pt x="5576" y="36946"/>
                      <a:pt x="5650" y="36946"/>
                      <a:pt x="5722" y="36946"/>
                    </a:cubicBezTo>
                    <a:cubicBezTo>
                      <a:pt x="6012" y="36946"/>
                      <a:pt x="6275" y="36953"/>
                      <a:pt x="6411" y="37029"/>
                    </a:cubicBezTo>
                    <a:cubicBezTo>
                      <a:pt x="6682" y="37119"/>
                      <a:pt x="7133" y="37179"/>
                      <a:pt x="7675" y="37209"/>
                    </a:cubicBezTo>
                    <a:cubicBezTo>
                      <a:pt x="7615" y="37269"/>
                      <a:pt x="7524" y="37269"/>
                      <a:pt x="7464" y="37299"/>
                    </a:cubicBezTo>
                    <a:cubicBezTo>
                      <a:pt x="7795" y="37360"/>
                      <a:pt x="7494" y="37450"/>
                      <a:pt x="7073" y="37600"/>
                    </a:cubicBezTo>
                    <a:cubicBezTo>
                      <a:pt x="6712" y="37751"/>
                      <a:pt x="6260" y="37901"/>
                      <a:pt x="6291" y="38082"/>
                    </a:cubicBezTo>
                    <a:cubicBezTo>
                      <a:pt x="6200" y="38082"/>
                      <a:pt x="6057" y="38120"/>
                      <a:pt x="5986" y="38120"/>
                    </a:cubicBezTo>
                    <a:cubicBezTo>
                      <a:pt x="5914" y="38120"/>
                      <a:pt x="5914" y="38082"/>
                      <a:pt x="6110" y="37931"/>
                    </a:cubicBezTo>
                    <a:lnTo>
                      <a:pt x="6110" y="37931"/>
                    </a:lnTo>
                    <a:cubicBezTo>
                      <a:pt x="4936" y="38714"/>
                      <a:pt x="4184" y="38955"/>
                      <a:pt x="3582" y="39767"/>
                    </a:cubicBezTo>
                    <a:cubicBezTo>
                      <a:pt x="3568" y="39772"/>
                      <a:pt x="3557" y="39774"/>
                      <a:pt x="3549" y="39774"/>
                    </a:cubicBezTo>
                    <a:cubicBezTo>
                      <a:pt x="3458" y="39774"/>
                      <a:pt x="3678" y="39520"/>
                      <a:pt x="3609" y="39520"/>
                    </a:cubicBezTo>
                    <a:cubicBezTo>
                      <a:pt x="3602" y="39520"/>
                      <a:pt x="3594" y="39522"/>
                      <a:pt x="3582" y="39526"/>
                    </a:cubicBezTo>
                    <a:cubicBezTo>
                      <a:pt x="3522" y="39587"/>
                      <a:pt x="3281" y="39858"/>
                      <a:pt x="3131" y="39918"/>
                    </a:cubicBezTo>
                    <a:cubicBezTo>
                      <a:pt x="3114" y="39924"/>
                      <a:pt x="3103" y="39927"/>
                      <a:pt x="3096" y="39927"/>
                    </a:cubicBezTo>
                    <a:cubicBezTo>
                      <a:pt x="3037" y="39927"/>
                      <a:pt x="3267" y="39718"/>
                      <a:pt x="3401" y="39557"/>
                    </a:cubicBezTo>
                    <a:lnTo>
                      <a:pt x="3401" y="39557"/>
                    </a:lnTo>
                    <a:cubicBezTo>
                      <a:pt x="2258" y="40520"/>
                      <a:pt x="2378" y="40911"/>
                      <a:pt x="2499" y="41121"/>
                    </a:cubicBezTo>
                    <a:cubicBezTo>
                      <a:pt x="2198" y="41362"/>
                      <a:pt x="2017" y="41543"/>
                      <a:pt x="1806" y="41723"/>
                    </a:cubicBezTo>
                    <a:cubicBezTo>
                      <a:pt x="1656" y="41964"/>
                      <a:pt x="1566" y="42145"/>
                      <a:pt x="1475" y="42416"/>
                    </a:cubicBezTo>
                    <a:cubicBezTo>
                      <a:pt x="1368" y="42492"/>
                      <a:pt x="1238" y="42615"/>
                      <a:pt x="1199" y="42615"/>
                    </a:cubicBezTo>
                    <a:cubicBezTo>
                      <a:pt x="1161" y="42615"/>
                      <a:pt x="1208" y="42500"/>
                      <a:pt x="1445" y="42115"/>
                    </a:cubicBezTo>
                    <a:lnTo>
                      <a:pt x="1445" y="42115"/>
                    </a:lnTo>
                    <a:cubicBezTo>
                      <a:pt x="1295" y="42295"/>
                      <a:pt x="813" y="42927"/>
                      <a:pt x="512" y="43649"/>
                    </a:cubicBezTo>
                    <a:cubicBezTo>
                      <a:pt x="422" y="43830"/>
                      <a:pt x="362" y="43980"/>
                      <a:pt x="272" y="44131"/>
                    </a:cubicBezTo>
                    <a:cubicBezTo>
                      <a:pt x="241" y="44281"/>
                      <a:pt x="151" y="44432"/>
                      <a:pt x="151" y="44582"/>
                    </a:cubicBezTo>
                    <a:cubicBezTo>
                      <a:pt x="91" y="44853"/>
                      <a:pt x="91" y="45034"/>
                      <a:pt x="151" y="45094"/>
                    </a:cubicBezTo>
                    <a:cubicBezTo>
                      <a:pt x="121" y="45154"/>
                      <a:pt x="91" y="45335"/>
                      <a:pt x="61" y="45485"/>
                    </a:cubicBezTo>
                    <a:cubicBezTo>
                      <a:pt x="1" y="45696"/>
                      <a:pt x="1" y="45876"/>
                      <a:pt x="61" y="45907"/>
                    </a:cubicBezTo>
                    <a:cubicBezTo>
                      <a:pt x="1" y="46207"/>
                      <a:pt x="1" y="46448"/>
                      <a:pt x="1" y="46629"/>
                    </a:cubicBezTo>
                    <a:lnTo>
                      <a:pt x="1" y="47140"/>
                    </a:lnTo>
                    <a:cubicBezTo>
                      <a:pt x="61" y="47441"/>
                      <a:pt x="61" y="47802"/>
                      <a:pt x="211" y="48344"/>
                    </a:cubicBezTo>
                    <a:lnTo>
                      <a:pt x="151" y="48043"/>
                    </a:lnTo>
                    <a:lnTo>
                      <a:pt x="151" y="48043"/>
                    </a:lnTo>
                    <a:cubicBezTo>
                      <a:pt x="512" y="48434"/>
                      <a:pt x="422" y="48946"/>
                      <a:pt x="813" y="49789"/>
                    </a:cubicBezTo>
                    <a:lnTo>
                      <a:pt x="753" y="49789"/>
                    </a:lnTo>
                    <a:cubicBezTo>
                      <a:pt x="964" y="50270"/>
                      <a:pt x="1114" y="50571"/>
                      <a:pt x="1265" y="50752"/>
                    </a:cubicBezTo>
                    <a:cubicBezTo>
                      <a:pt x="1355" y="50962"/>
                      <a:pt x="1475" y="51023"/>
                      <a:pt x="1566" y="51113"/>
                    </a:cubicBezTo>
                    <a:cubicBezTo>
                      <a:pt x="1626" y="51173"/>
                      <a:pt x="1746" y="51263"/>
                      <a:pt x="1897" y="51444"/>
                    </a:cubicBezTo>
                    <a:cubicBezTo>
                      <a:pt x="2047" y="51594"/>
                      <a:pt x="2318" y="51865"/>
                      <a:pt x="2769" y="52106"/>
                    </a:cubicBezTo>
                    <a:cubicBezTo>
                      <a:pt x="2769" y="52046"/>
                      <a:pt x="2709" y="52016"/>
                      <a:pt x="2709" y="51925"/>
                    </a:cubicBezTo>
                    <a:cubicBezTo>
                      <a:pt x="2745" y="51905"/>
                      <a:pt x="2786" y="51896"/>
                      <a:pt x="2832" y="51896"/>
                    </a:cubicBezTo>
                    <a:cubicBezTo>
                      <a:pt x="3050" y="51896"/>
                      <a:pt x="3379" y="52107"/>
                      <a:pt x="3853" y="52256"/>
                    </a:cubicBezTo>
                    <a:cubicBezTo>
                      <a:pt x="4209" y="52388"/>
                      <a:pt x="4635" y="52460"/>
                      <a:pt x="5051" y="52460"/>
                    </a:cubicBezTo>
                    <a:cubicBezTo>
                      <a:pt x="5303" y="52460"/>
                      <a:pt x="5552" y="52434"/>
                      <a:pt x="5779" y="52377"/>
                    </a:cubicBezTo>
                    <a:cubicBezTo>
                      <a:pt x="5628" y="52377"/>
                      <a:pt x="5478" y="52377"/>
                      <a:pt x="5327" y="52347"/>
                    </a:cubicBezTo>
                    <a:cubicBezTo>
                      <a:pt x="5456" y="52308"/>
                      <a:pt x="5619" y="52297"/>
                      <a:pt x="5800" y="52297"/>
                    </a:cubicBezTo>
                    <a:cubicBezTo>
                      <a:pt x="6041" y="52297"/>
                      <a:pt x="6316" y="52317"/>
                      <a:pt x="6591" y="52317"/>
                    </a:cubicBezTo>
                    <a:cubicBezTo>
                      <a:pt x="7073" y="52317"/>
                      <a:pt x="7585" y="52317"/>
                      <a:pt x="7886" y="52226"/>
                    </a:cubicBezTo>
                    <a:cubicBezTo>
                      <a:pt x="7899" y="52224"/>
                      <a:pt x="7908" y="52223"/>
                      <a:pt x="7914" y="52223"/>
                    </a:cubicBezTo>
                    <a:cubicBezTo>
                      <a:pt x="7974" y="52223"/>
                      <a:pt x="7659" y="52357"/>
                      <a:pt x="7494" y="52467"/>
                    </a:cubicBezTo>
                    <a:cubicBezTo>
                      <a:pt x="8367" y="52256"/>
                      <a:pt x="8397" y="52166"/>
                      <a:pt x="8367" y="52076"/>
                    </a:cubicBezTo>
                    <a:cubicBezTo>
                      <a:pt x="8337" y="52016"/>
                      <a:pt x="8247" y="51925"/>
                      <a:pt x="8818" y="51625"/>
                    </a:cubicBezTo>
                    <a:cubicBezTo>
                      <a:pt x="9003" y="51625"/>
                      <a:pt x="8866" y="51821"/>
                      <a:pt x="9009" y="51821"/>
                    </a:cubicBezTo>
                    <a:cubicBezTo>
                      <a:pt x="9075" y="51821"/>
                      <a:pt x="9202" y="51779"/>
                      <a:pt x="9450" y="51655"/>
                    </a:cubicBezTo>
                    <a:cubicBezTo>
                      <a:pt x="9691" y="51625"/>
                      <a:pt x="10173" y="51263"/>
                      <a:pt x="10775" y="50812"/>
                    </a:cubicBezTo>
                    <a:cubicBezTo>
                      <a:pt x="11346" y="50391"/>
                      <a:pt x="11978" y="49909"/>
                      <a:pt x="12490" y="49638"/>
                    </a:cubicBezTo>
                    <a:lnTo>
                      <a:pt x="12490" y="49638"/>
                    </a:lnTo>
                    <a:cubicBezTo>
                      <a:pt x="12392" y="49663"/>
                      <a:pt x="12289" y="49692"/>
                      <a:pt x="12232" y="49692"/>
                    </a:cubicBezTo>
                    <a:cubicBezTo>
                      <a:pt x="12148" y="49692"/>
                      <a:pt x="12162" y="49630"/>
                      <a:pt x="12430" y="49398"/>
                    </a:cubicBezTo>
                    <a:cubicBezTo>
                      <a:pt x="13152" y="48886"/>
                      <a:pt x="14567" y="48284"/>
                      <a:pt x="15018" y="47532"/>
                    </a:cubicBezTo>
                    <a:cubicBezTo>
                      <a:pt x="15101" y="47511"/>
                      <a:pt x="15141" y="47476"/>
                      <a:pt x="15158" y="47476"/>
                    </a:cubicBezTo>
                    <a:cubicBezTo>
                      <a:pt x="15166" y="47476"/>
                      <a:pt x="15168" y="47483"/>
                      <a:pt x="15168" y="47502"/>
                    </a:cubicBezTo>
                    <a:cubicBezTo>
                      <a:pt x="15409" y="47261"/>
                      <a:pt x="15800" y="46900"/>
                      <a:pt x="16192" y="46508"/>
                    </a:cubicBezTo>
                    <a:lnTo>
                      <a:pt x="16342" y="46358"/>
                    </a:lnTo>
                    <a:lnTo>
                      <a:pt x="16402" y="46298"/>
                    </a:lnTo>
                    <a:lnTo>
                      <a:pt x="16463" y="46238"/>
                    </a:lnTo>
                    <a:cubicBezTo>
                      <a:pt x="16493" y="46177"/>
                      <a:pt x="16523" y="46147"/>
                      <a:pt x="16613" y="46087"/>
                    </a:cubicBezTo>
                    <a:cubicBezTo>
                      <a:pt x="16673" y="45997"/>
                      <a:pt x="16763" y="45876"/>
                      <a:pt x="16824" y="45786"/>
                    </a:cubicBezTo>
                    <a:cubicBezTo>
                      <a:pt x="16863" y="45833"/>
                      <a:pt x="16908" y="45854"/>
                      <a:pt x="16957" y="45854"/>
                    </a:cubicBezTo>
                    <a:cubicBezTo>
                      <a:pt x="17131" y="45854"/>
                      <a:pt x="17368" y="45583"/>
                      <a:pt x="17696" y="45184"/>
                    </a:cubicBezTo>
                    <a:lnTo>
                      <a:pt x="17696" y="45184"/>
                    </a:lnTo>
                    <a:cubicBezTo>
                      <a:pt x="17727" y="45606"/>
                      <a:pt x="17877" y="46328"/>
                      <a:pt x="17606" y="46478"/>
                    </a:cubicBezTo>
                    <a:cubicBezTo>
                      <a:pt x="17606" y="46539"/>
                      <a:pt x="17606" y="46659"/>
                      <a:pt x="17666" y="46779"/>
                    </a:cubicBezTo>
                    <a:lnTo>
                      <a:pt x="17666" y="46930"/>
                    </a:lnTo>
                    <a:lnTo>
                      <a:pt x="17696" y="47201"/>
                    </a:lnTo>
                    <a:cubicBezTo>
                      <a:pt x="17727" y="47532"/>
                      <a:pt x="17817" y="47893"/>
                      <a:pt x="17877" y="48284"/>
                    </a:cubicBezTo>
                    <a:lnTo>
                      <a:pt x="17817" y="48254"/>
                    </a:lnTo>
                    <a:lnTo>
                      <a:pt x="17817" y="48254"/>
                    </a:lnTo>
                    <a:cubicBezTo>
                      <a:pt x="18058" y="49668"/>
                      <a:pt x="18720" y="50210"/>
                      <a:pt x="19261" y="50391"/>
                    </a:cubicBezTo>
                    <a:cubicBezTo>
                      <a:pt x="19483" y="50520"/>
                      <a:pt x="19467" y="50536"/>
                      <a:pt x="19400" y="50536"/>
                    </a:cubicBezTo>
                    <a:cubicBezTo>
                      <a:pt x="19378" y="50536"/>
                      <a:pt x="19351" y="50534"/>
                      <a:pt x="19325" y="50534"/>
                    </a:cubicBezTo>
                    <a:cubicBezTo>
                      <a:pt x="19301" y="50534"/>
                      <a:pt x="19278" y="50536"/>
                      <a:pt x="19261" y="50541"/>
                    </a:cubicBezTo>
                    <a:cubicBezTo>
                      <a:pt x="19562" y="50692"/>
                      <a:pt x="19863" y="50812"/>
                      <a:pt x="20134" y="50812"/>
                    </a:cubicBezTo>
                    <a:lnTo>
                      <a:pt x="20525" y="50812"/>
                    </a:lnTo>
                    <a:cubicBezTo>
                      <a:pt x="20616" y="50812"/>
                      <a:pt x="20736" y="50752"/>
                      <a:pt x="20826" y="50752"/>
                    </a:cubicBezTo>
                    <a:cubicBezTo>
                      <a:pt x="21187" y="50692"/>
                      <a:pt x="21458" y="50541"/>
                      <a:pt x="21729" y="50421"/>
                    </a:cubicBezTo>
                    <a:cubicBezTo>
                      <a:pt x="22181" y="50120"/>
                      <a:pt x="22542" y="49819"/>
                      <a:pt x="23113" y="49187"/>
                    </a:cubicBezTo>
                    <a:lnTo>
                      <a:pt x="23324" y="49187"/>
                    </a:lnTo>
                    <a:cubicBezTo>
                      <a:pt x="23475" y="49006"/>
                      <a:pt x="24046" y="48585"/>
                      <a:pt x="24678" y="47953"/>
                    </a:cubicBezTo>
                    <a:cubicBezTo>
                      <a:pt x="25341" y="47351"/>
                      <a:pt x="26093" y="46539"/>
                      <a:pt x="26604" y="45726"/>
                    </a:cubicBezTo>
                    <a:lnTo>
                      <a:pt x="26604" y="45726"/>
                    </a:lnTo>
                    <a:cubicBezTo>
                      <a:pt x="26604" y="45756"/>
                      <a:pt x="26604" y="45786"/>
                      <a:pt x="26544" y="45937"/>
                    </a:cubicBezTo>
                    <a:cubicBezTo>
                      <a:pt x="27748" y="44191"/>
                      <a:pt x="29945" y="42115"/>
                      <a:pt x="29885" y="41091"/>
                    </a:cubicBezTo>
                    <a:lnTo>
                      <a:pt x="30517" y="39858"/>
                    </a:lnTo>
                    <a:lnTo>
                      <a:pt x="30517" y="39858"/>
                    </a:lnTo>
                    <a:cubicBezTo>
                      <a:pt x="30204" y="40296"/>
                      <a:pt x="30072" y="40439"/>
                      <a:pt x="30027" y="40439"/>
                    </a:cubicBezTo>
                    <a:cubicBezTo>
                      <a:pt x="29942" y="40439"/>
                      <a:pt x="30171" y="39925"/>
                      <a:pt x="30082" y="39925"/>
                    </a:cubicBezTo>
                    <a:cubicBezTo>
                      <a:pt x="30059" y="39925"/>
                      <a:pt x="30017" y="39958"/>
                      <a:pt x="29945" y="40038"/>
                    </a:cubicBezTo>
                    <a:cubicBezTo>
                      <a:pt x="30224" y="39609"/>
                      <a:pt x="30702" y="39073"/>
                      <a:pt x="30789" y="39073"/>
                    </a:cubicBezTo>
                    <a:cubicBezTo>
                      <a:pt x="30825" y="39073"/>
                      <a:pt x="30797" y="39160"/>
                      <a:pt x="30667" y="39376"/>
                    </a:cubicBezTo>
                    <a:lnTo>
                      <a:pt x="30547" y="39466"/>
                    </a:lnTo>
                    <a:cubicBezTo>
                      <a:pt x="30558" y="39507"/>
                      <a:pt x="30577" y="39525"/>
                      <a:pt x="30604" y="39525"/>
                    </a:cubicBezTo>
                    <a:cubicBezTo>
                      <a:pt x="30866" y="39525"/>
                      <a:pt x="31815" y="37774"/>
                      <a:pt x="32004" y="37774"/>
                    </a:cubicBezTo>
                    <a:cubicBezTo>
                      <a:pt x="32011" y="37774"/>
                      <a:pt x="32017" y="37776"/>
                      <a:pt x="32022" y="37781"/>
                    </a:cubicBezTo>
                    <a:cubicBezTo>
                      <a:pt x="32322" y="37299"/>
                      <a:pt x="32623" y="36818"/>
                      <a:pt x="32924" y="36367"/>
                    </a:cubicBezTo>
                    <a:cubicBezTo>
                      <a:pt x="33045" y="36216"/>
                      <a:pt x="33105" y="36066"/>
                      <a:pt x="33225" y="35915"/>
                    </a:cubicBezTo>
                    <a:lnTo>
                      <a:pt x="33376" y="35674"/>
                    </a:lnTo>
                    <a:lnTo>
                      <a:pt x="33466" y="35554"/>
                    </a:lnTo>
                    <a:lnTo>
                      <a:pt x="33496" y="35524"/>
                    </a:lnTo>
                    <a:lnTo>
                      <a:pt x="33496" y="35554"/>
                    </a:lnTo>
                    <a:cubicBezTo>
                      <a:pt x="33617" y="35855"/>
                      <a:pt x="33677" y="36156"/>
                      <a:pt x="33797" y="36427"/>
                    </a:cubicBezTo>
                    <a:cubicBezTo>
                      <a:pt x="33827" y="36517"/>
                      <a:pt x="33827" y="36577"/>
                      <a:pt x="33857" y="36607"/>
                    </a:cubicBezTo>
                    <a:lnTo>
                      <a:pt x="33918" y="36728"/>
                    </a:lnTo>
                    <a:lnTo>
                      <a:pt x="34008" y="36908"/>
                    </a:lnTo>
                    <a:cubicBezTo>
                      <a:pt x="34158" y="37179"/>
                      <a:pt x="34309" y="37420"/>
                      <a:pt x="34519" y="37661"/>
                    </a:cubicBezTo>
                    <a:cubicBezTo>
                      <a:pt x="34881" y="38172"/>
                      <a:pt x="35332" y="38624"/>
                      <a:pt x="35964" y="38864"/>
                    </a:cubicBezTo>
                    <a:cubicBezTo>
                      <a:pt x="36394" y="39079"/>
                      <a:pt x="36885" y="39187"/>
                      <a:pt x="37361" y="39187"/>
                    </a:cubicBezTo>
                    <a:cubicBezTo>
                      <a:pt x="37552" y="39187"/>
                      <a:pt x="37740" y="39170"/>
                      <a:pt x="37920" y="39135"/>
                    </a:cubicBezTo>
                    <a:cubicBezTo>
                      <a:pt x="37740" y="39075"/>
                      <a:pt x="37589" y="39015"/>
                      <a:pt x="37439" y="38955"/>
                    </a:cubicBezTo>
                    <a:cubicBezTo>
                      <a:pt x="37890" y="38955"/>
                      <a:pt x="38341" y="38834"/>
                      <a:pt x="38733" y="38654"/>
                    </a:cubicBezTo>
                    <a:cubicBezTo>
                      <a:pt x="38823" y="38639"/>
                      <a:pt x="38898" y="38631"/>
                      <a:pt x="38943" y="38631"/>
                    </a:cubicBezTo>
                    <a:cubicBezTo>
                      <a:pt x="38988" y="38631"/>
                      <a:pt x="39004" y="38639"/>
                      <a:pt x="38973" y="38654"/>
                    </a:cubicBezTo>
                    <a:cubicBezTo>
                      <a:pt x="38943" y="38684"/>
                      <a:pt x="38793" y="38834"/>
                      <a:pt x="38311" y="38985"/>
                    </a:cubicBezTo>
                    <a:cubicBezTo>
                      <a:pt x="38582" y="38985"/>
                      <a:pt x="38943" y="38804"/>
                      <a:pt x="39214" y="38624"/>
                    </a:cubicBezTo>
                    <a:cubicBezTo>
                      <a:pt x="39485" y="38413"/>
                      <a:pt x="39666" y="38202"/>
                      <a:pt x="39666" y="38172"/>
                    </a:cubicBezTo>
                    <a:cubicBezTo>
                      <a:pt x="40027" y="37931"/>
                      <a:pt x="40177" y="37871"/>
                      <a:pt x="40237" y="37871"/>
                    </a:cubicBezTo>
                    <a:cubicBezTo>
                      <a:pt x="40268" y="37871"/>
                      <a:pt x="40177" y="37962"/>
                      <a:pt x="40087" y="38082"/>
                    </a:cubicBezTo>
                    <a:cubicBezTo>
                      <a:pt x="39967" y="38202"/>
                      <a:pt x="39816" y="38353"/>
                      <a:pt x="39696" y="38413"/>
                    </a:cubicBezTo>
                    <a:cubicBezTo>
                      <a:pt x="39618" y="38471"/>
                      <a:pt x="39578" y="38504"/>
                      <a:pt x="39592" y="38504"/>
                    </a:cubicBezTo>
                    <a:cubicBezTo>
                      <a:pt x="39599" y="38504"/>
                      <a:pt x="39623" y="38494"/>
                      <a:pt x="39666" y="38473"/>
                    </a:cubicBezTo>
                    <a:cubicBezTo>
                      <a:pt x="39876" y="38323"/>
                      <a:pt x="40087" y="38202"/>
                      <a:pt x="40268" y="38022"/>
                    </a:cubicBezTo>
                    <a:lnTo>
                      <a:pt x="40268" y="38022"/>
                    </a:lnTo>
                    <a:lnTo>
                      <a:pt x="40117" y="38082"/>
                    </a:lnTo>
                    <a:cubicBezTo>
                      <a:pt x="40298" y="37871"/>
                      <a:pt x="40418" y="37751"/>
                      <a:pt x="40568" y="37570"/>
                    </a:cubicBezTo>
                    <a:cubicBezTo>
                      <a:pt x="40719" y="37420"/>
                      <a:pt x="40900" y="37179"/>
                      <a:pt x="41291" y="36848"/>
                    </a:cubicBezTo>
                    <a:cubicBezTo>
                      <a:pt x="41532" y="36637"/>
                      <a:pt x="41614" y="36607"/>
                      <a:pt x="41659" y="36607"/>
                    </a:cubicBezTo>
                    <a:cubicBezTo>
                      <a:pt x="41677" y="36607"/>
                      <a:pt x="41689" y="36612"/>
                      <a:pt x="41703" y="36612"/>
                    </a:cubicBezTo>
                    <a:cubicBezTo>
                      <a:pt x="41724" y="36612"/>
                      <a:pt x="41748" y="36601"/>
                      <a:pt x="41802" y="36547"/>
                    </a:cubicBezTo>
                    <a:cubicBezTo>
                      <a:pt x="41802" y="36547"/>
                      <a:pt x="41893" y="36517"/>
                      <a:pt x="42073" y="36246"/>
                    </a:cubicBezTo>
                    <a:cubicBezTo>
                      <a:pt x="42404" y="35855"/>
                      <a:pt x="42735" y="35494"/>
                      <a:pt x="43036" y="35103"/>
                    </a:cubicBezTo>
                    <a:lnTo>
                      <a:pt x="43036" y="35103"/>
                    </a:lnTo>
                    <a:cubicBezTo>
                      <a:pt x="42856" y="35223"/>
                      <a:pt x="42705" y="35343"/>
                      <a:pt x="42525" y="35464"/>
                    </a:cubicBezTo>
                    <a:cubicBezTo>
                      <a:pt x="42773" y="35034"/>
                      <a:pt x="43141" y="34622"/>
                      <a:pt x="43066" y="34622"/>
                    </a:cubicBezTo>
                    <a:cubicBezTo>
                      <a:pt x="43046" y="34622"/>
                      <a:pt x="42995" y="34651"/>
                      <a:pt x="42902" y="34716"/>
                    </a:cubicBezTo>
                    <a:lnTo>
                      <a:pt x="42902" y="34716"/>
                    </a:lnTo>
                    <a:cubicBezTo>
                      <a:pt x="43371" y="34353"/>
                      <a:pt x="44187" y="33329"/>
                      <a:pt x="44842" y="32304"/>
                    </a:cubicBezTo>
                    <a:cubicBezTo>
                      <a:pt x="45594" y="31160"/>
                      <a:pt x="46196" y="30077"/>
                      <a:pt x="46407" y="29806"/>
                    </a:cubicBezTo>
                    <a:cubicBezTo>
                      <a:pt x="46738" y="28933"/>
                      <a:pt x="47189" y="28151"/>
                      <a:pt x="47701" y="27188"/>
                    </a:cubicBezTo>
                    <a:lnTo>
                      <a:pt x="47701" y="27188"/>
                    </a:lnTo>
                    <a:cubicBezTo>
                      <a:pt x="47648" y="27262"/>
                      <a:pt x="47576" y="27314"/>
                      <a:pt x="47527" y="27314"/>
                    </a:cubicBezTo>
                    <a:cubicBezTo>
                      <a:pt x="47439" y="27314"/>
                      <a:pt x="47431" y="27141"/>
                      <a:pt x="47761" y="26616"/>
                    </a:cubicBezTo>
                    <a:cubicBezTo>
                      <a:pt x="47785" y="26673"/>
                      <a:pt x="47816" y="26699"/>
                      <a:pt x="47853" y="26699"/>
                    </a:cubicBezTo>
                    <a:cubicBezTo>
                      <a:pt x="48136" y="26699"/>
                      <a:pt x="48781" y="25195"/>
                      <a:pt x="49354" y="24681"/>
                    </a:cubicBezTo>
                    <a:lnTo>
                      <a:pt x="49354" y="24681"/>
                    </a:lnTo>
                    <a:cubicBezTo>
                      <a:pt x="49346" y="24686"/>
                      <a:pt x="49339" y="24689"/>
                      <a:pt x="49333" y="24689"/>
                    </a:cubicBezTo>
                    <a:cubicBezTo>
                      <a:pt x="49177" y="24689"/>
                      <a:pt x="50155" y="22845"/>
                      <a:pt x="49988" y="22845"/>
                    </a:cubicBezTo>
                    <a:cubicBezTo>
                      <a:pt x="49961" y="22845"/>
                      <a:pt x="49904" y="22893"/>
                      <a:pt x="49808" y="23005"/>
                    </a:cubicBezTo>
                    <a:cubicBezTo>
                      <a:pt x="49953" y="22736"/>
                      <a:pt x="50020" y="22671"/>
                      <a:pt x="50063" y="22671"/>
                    </a:cubicBezTo>
                    <a:cubicBezTo>
                      <a:pt x="50102" y="22671"/>
                      <a:pt x="50122" y="22727"/>
                      <a:pt x="50167" y="22727"/>
                    </a:cubicBezTo>
                    <a:cubicBezTo>
                      <a:pt x="50203" y="22727"/>
                      <a:pt x="50256" y="22689"/>
                      <a:pt x="50349" y="22553"/>
                    </a:cubicBezTo>
                    <a:cubicBezTo>
                      <a:pt x="50680" y="21650"/>
                      <a:pt x="51162" y="20717"/>
                      <a:pt x="51673" y="19724"/>
                    </a:cubicBezTo>
                    <a:cubicBezTo>
                      <a:pt x="51884" y="19273"/>
                      <a:pt x="52215" y="18611"/>
                      <a:pt x="52305" y="18490"/>
                    </a:cubicBezTo>
                    <a:cubicBezTo>
                      <a:pt x="52366" y="18370"/>
                      <a:pt x="52426" y="18250"/>
                      <a:pt x="52486" y="18129"/>
                    </a:cubicBezTo>
                    <a:lnTo>
                      <a:pt x="52576" y="17949"/>
                    </a:lnTo>
                    <a:lnTo>
                      <a:pt x="52606" y="17888"/>
                    </a:lnTo>
                    <a:lnTo>
                      <a:pt x="52636" y="17858"/>
                    </a:lnTo>
                    <a:cubicBezTo>
                      <a:pt x="52636" y="17798"/>
                      <a:pt x="52606" y="17648"/>
                      <a:pt x="52606" y="17618"/>
                    </a:cubicBezTo>
                    <a:cubicBezTo>
                      <a:pt x="52606" y="17593"/>
                      <a:pt x="52606" y="17434"/>
                      <a:pt x="52622" y="17434"/>
                    </a:cubicBezTo>
                    <a:cubicBezTo>
                      <a:pt x="52626" y="17434"/>
                      <a:pt x="52631" y="17443"/>
                      <a:pt x="52636" y="17467"/>
                    </a:cubicBezTo>
                    <a:lnTo>
                      <a:pt x="52667" y="17618"/>
                    </a:lnTo>
                    <a:cubicBezTo>
                      <a:pt x="52787" y="17949"/>
                      <a:pt x="52877" y="18219"/>
                      <a:pt x="52907" y="18460"/>
                    </a:cubicBezTo>
                    <a:cubicBezTo>
                      <a:pt x="52937" y="18490"/>
                      <a:pt x="52975" y="18498"/>
                      <a:pt x="53013" y="18498"/>
                    </a:cubicBezTo>
                    <a:cubicBezTo>
                      <a:pt x="53050" y="18498"/>
                      <a:pt x="53088" y="18490"/>
                      <a:pt x="53118" y="18490"/>
                    </a:cubicBezTo>
                    <a:lnTo>
                      <a:pt x="53178" y="18520"/>
                    </a:lnTo>
                    <a:cubicBezTo>
                      <a:pt x="53208" y="18520"/>
                      <a:pt x="53208" y="18551"/>
                      <a:pt x="53238" y="18551"/>
                    </a:cubicBezTo>
                    <a:cubicBezTo>
                      <a:pt x="53268" y="18581"/>
                      <a:pt x="53329" y="18641"/>
                      <a:pt x="53389" y="18671"/>
                    </a:cubicBezTo>
                    <a:cubicBezTo>
                      <a:pt x="53479" y="18701"/>
                      <a:pt x="53539" y="18791"/>
                      <a:pt x="53630" y="18851"/>
                    </a:cubicBezTo>
                    <a:cubicBezTo>
                      <a:pt x="53720" y="18942"/>
                      <a:pt x="53810" y="19002"/>
                      <a:pt x="53961" y="19092"/>
                    </a:cubicBezTo>
                    <a:cubicBezTo>
                      <a:pt x="53870" y="19032"/>
                      <a:pt x="53810" y="18942"/>
                      <a:pt x="53780" y="18942"/>
                    </a:cubicBezTo>
                    <a:cubicBezTo>
                      <a:pt x="53780" y="18915"/>
                      <a:pt x="53786" y="18900"/>
                      <a:pt x="53809" y="18900"/>
                    </a:cubicBezTo>
                    <a:cubicBezTo>
                      <a:pt x="53838" y="18900"/>
                      <a:pt x="53891" y="18922"/>
                      <a:pt x="53991" y="18972"/>
                    </a:cubicBezTo>
                    <a:cubicBezTo>
                      <a:pt x="54206" y="19055"/>
                      <a:pt x="54421" y="19101"/>
                      <a:pt x="54636" y="19101"/>
                    </a:cubicBezTo>
                    <a:cubicBezTo>
                      <a:pt x="54812" y="19101"/>
                      <a:pt x="54988" y="19070"/>
                      <a:pt x="55164" y="19002"/>
                    </a:cubicBezTo>
                    <a:cubicBezTo>
                      <a:pt x="55586" y="18851"/>
                      <a:pt x="55827" y="18641"/>
                      <a:pt x="56097" y="18400"/>
                    </a:cubicBezTo>
                    <a:cubicBezTo>
                      <a:pt x="56579" y="17919"/>
                      <a:pt x="56940" y="17377"/>
                      <a:pt x="57241" y="16865"/>
                    </a:cubicBezTo>
                    <a:cubicBezTo>
                      <a:pt x="57783" y="15782"/>
                      <a:pt x="58204" y="14638"/>
                      <a:pt x="58595" y="13465"/>
                    </a:cubicBezTo>
                    <a:cubicBezTo>
                      <a:pt x="59287" y="11177"/>
                      <a:pt x="59829" y="8860"/>
                      <a:pt x="60521" y="6543"/>
                    </a:cubicBezTo>
                    <a:lnTo>
                      <a:pt x="60521" y="6543"/>
                    </a:lnTo>
                    <a:cubicBezTo>
                      <a:pt x="60435" y="6759"/>
                      <a:pt x="60391" y="6847"/>
                      <a:pt x="60373" y="6847"/>
                    </a:cubicBezTo>
                    <a:cubicBezTo>
                      <a:pt x="60342" y="6847"/>
                      <a:pt x="60393" y="6569"/>
                      <a:pt x="60431" y="6242"/>
                    </a:cubicBezTo>
                    <a:lnTo>
                      <a:pt x="60431" y="6242"/>
                    </a:lnTo>
                    <a:cubicBezTo>
                      <a:pt x="60402" y="6337"/>
                      <a:pt x="60377" y="6369"/>
                      <a:pt x="60352" y="6369"/>
                    </a:cubicBezTo>
                    <a:cubicBezTo>
                      <a:pt x="60303" y="6369"/>
                      <a:pt x="60258" y="6240"/>
                      <a:pt x="60202" y="6240"/>
                    </a:cubicBezTo>
                    <a:cubicBezTo>
                      <a:pt x="60198" y="6240"/>
                      <a:pt x="60194" y="6240"/>
                      <a:pt x="60190" y="6242"/>
                    </a:cubicBezTo>
                    <a:cubicBezTo>
                      <a:pt x="60401" y="5610"/>
                      <a:pt x="60551" y="4978"/>
                      <a:pt x="60702" y="4346"/>
                    </a:cubicBezTo>
                    <a:cubicBezTo>
                      <a:pt x="60612" y="4135"/>
                      <a:pt x="60642" y="3624"/>
                      <a:pt x="60702" y="3082"/>
                    </a:cubicBezTo>
                    <a:cubicBezTo>
                      <a:pt x="60732" y="2570"/>
                      <a:pt x="60732" y="2089"/>
                      <a:pt x="60612" y="1968"/>
                    </a:cubicBezTo>
                    <a:lnTo>
                      <a:pt x="60612" y="1968"/>
                    </a:lnTo>
                    <a:cubicBezTo>
                      <a:pt x="60612" y="2179"/>
                      <a:pt x="60642" y="2420"/>
                      <a:pt x="60642" y="2600"/>
                    </a:cubicBezTo>
                    <a:cubicBezTo>
                      <a:pt x="60609" y="2460"/>
                      <a:pt x="60569" y="2401"/>
                      <a:pt x="60524" y="2401"/>
                    </a:cubicBezTo>
                    <a:cubicBezTo>
                      <a:pt x="60444" y="2401"/>
                      <a:pt x="60347" y="2590"/>
                      <a:pt x="60250" y="2841"/>
                    </a:cubicBezTo>
                    <a:cubicBezTo>
                      <a:pt x="60250" y="2870"/>
                      <a:pt x="60195" y="2899"/>
                      <a:pt x="60191" y="2927"/>
                    </a:cubicBezTo>
                    <a:lnTo>
                      <a:pt x="60191" y="2927"/>
                    </a:lnTo>
                    <a:cubicBezTo>
                      <a:pt x="60280" y="1876"/>
                      <a:pt x="60250" y="1186"/>
                      <a:pt x="60040" y="1066"/>
                    </a:cubicBezTo>
                    <a:cubicBezTo>
                      <a:pt x="59086" y="315"/>
                      <a:pt x="57938" y="0"/>
                      <a:pt x="5669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90" name="Google Shape;2090;p41"/>
              <p:cNvSpPr/>
              <p:nvPr/>
            </p:nvSpPr>
            <p:spPr>
              <a:xfrm>
                <a:off x="2988788" y="712150"/>
                <a:ext cx="2275" cy="3025"/>
              </a:xfrm>
              <a:custGeom>
                <a:avLst/>
                <a:gdLst/>
                <a:ahLst/>
                <a:cxnLst/>
                <a:rect l="l" t="t" r="r" b="b"/>
                <a:pathLst>
                  <a:path w="91" h="121" extrusionOk="0">
                    <a:moveTo>
                      <a:pt x="90" y="0"/>
                    </a:moveTo>
                    <a:lnTo>
                      <a:pt x="45" y="61"/>
                    </a:lnTo>
                    <a:lnTo>
                      <a:pt x="45" y="61"/>
                    </a:lnTo>
                    <a:cubicBezTo>
                      <a:pt x="69" y="37"/>
                      <a:pt x="90" y="19"/>
                      <a:pt x="90" y="0"/>
                    </a:cubicBezTo>
                    <a:close/>
                    <a:moveTo>
                      <a:pt x="45" y="61"/>
                    </a:moveTo>
                    <a:lnTo>
                      <a:pt x="45" y="61"/>
                    </a:lnTo>
                    <a:cubicBezTo>
                      <a:pt x="29" y="78"/>
                      <a:pt x="12" y="97"/>
                      <a:pt x="0" y="121"/>
                    </a:cubicBezTo>
                    <a:lnTo>
                      <a:pt x="45" y="61"/>
                    </a:lnTo>
                    <a:close/>
                  </a:path>
                </a:pathLst>
              </a:custGeom>
              <a:solidFill>
                <a:srgbClr val="6AA1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91" name="Google Shape;2091;p41"/>
              <p:cNvSpPr/>
              <p:nvPr/>
            </p:nvSpPr>
            <p:spPr>
              <a:xfrm>
                <a:off x="2970713" y="676025"/>
                <a:ext cx="3050" cy="3800"/>
              </a:xfrm>
              <a:custGeom>
                <a:avLst/>
                <a:gdLst/>
                <a:ahLst/>
                <a:cxnLst/>
                <a:rect l="l" t="t" r="r" b="b"/>
                <a:pathLst>
                  <a:path w="122" h="152" extrusionOk="0">
                    <a:moveTo>
                      <a:pt x="91" y="1"/>
                    </a:moveTo>
                    <a:cubicBezTo>
                      <a:pt x="61" y="91"/>
                      <a:pt x="1" y="121"/>
                      <a:pt x="61" y="151"/>
                    </a:cubicBezTo>
                    <a:cubicBezTo>
                      <a:pt x="91" y="91"/>
                      <a:pt x="121" y="1"/>
                      <a:pt x="91" y="1"/>
                    </a:cubicBezTo>
                    <a:close/>
                  </a:path>
                </a:pathLst>
              </a:custGeom>
              <a:solidFill>
                <a:srgbClr val="6AA1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92" name="Google Shape;2092;p41"/>
              <p:cNvSpPr/>
              <p:nvPr/>
            </p:nvSpPr>
            <p:spPr>
              <a:xfrm>
                <a:off x="2320663" y="66625"/>
                <a:ext cx="1292600" cy="1172200"/>
              </a:xfrm>
              <a:custGeom>
                <a:avLst/>
                <a:gdLst/>
                <a:ahLst/>
                <a:cxnLst/>
                <a:rect l="l" t="t" r="r" b="b"/>
                <a:pathLst>
                  <a:path w="51704" h="46888" extrusionOk="0">
                    <a:moveTo>
                      <a:pt x="50924" y="1465"/>
                    </a:moveTo>
                    <a:lnTo>
                      <a:pt x="50924" y="1465"/>
                    </a:lnTo>
                    <a:cubicBezTo>
                      <a:pt x="50923" y="1468"/>
                      <a:pt x="50922" y="1472"/>
                      <a:pt x="50921" y="1475"/>
                    </a:cubicBezTo>
                    <a:cubicBezTo>
                      <a:pt x="50922" y="1472"/>
                      <a:pt x="50923" y="1468"/>
                      <a:pt x="50924" y="1465"/>
                    </a:cubicBezTo>
                    <a:close/>
                    <a:moveTo>
                      <a:pt x="49089" y="3935"/>
                    </a:moveTo>
                    <a:cubicBezTo>
                      <a:pt x="49042" y="3969"/>
                      <a:pt x="49000" y="3992"/>
                      <a:pt x="48965" y="4003"/>
                    </a:cubicBezTo>
                    <a:cubicBezTo>
                      <a:pt x="49007" y="3994"/>
                      <a:pt x="49049" y="3970"/>
                      <a:pt x="49089" y="3935"/>
                    </a:cubicBezTo>
                    <a:close/>
                    <a:moveTo>
                      <a:pt x="47984" y="5415"/>
                    </a:moveTo>
                    <a:cubicBezTo>
                      <a:pt x="47980" y="5415"/>
                      <a:pt x="47976" y="5416"/>
                      <a:pt x="47972" y="5417"/>
                    </a:cubicBezTo>
                    <a:cubicBezTo>
                      <a:pt x="47900" y="5508"/>
                      <a:pt x="47871" y="5587"/>
                      <a:pt x="47853" y="5656"/>
                    </a:cubicBezTo>
                    <a:lnTo>
                      <a:pt x="47853" y="5656"/>
                    </a:lnTo>
                    <a:cubicBezTo>
                      <a:pt x="47887" y="5588"/>
                      <a:pt x="47932" y="5502"/>
                      <a:pt x="47984" y="5415"/>
                    </a:cubicBezTo>
                    <a:close/>
                    <a:moveTo>
                      <a:pt x="48376" y="5015"/>
                    </a:moveTo>
                    <a:cubicBezTo>
                      <a:pt x="48253" y="5015"/>
                      <a:pt x="48102" y="5217"/>
                      <a:pt x="47984" y="5415"/>
                    </a:cubicBezTo>
                    <a:lnTo>
                      <a:pt x="47984" y="5415"/>
                    </a:lnTo>
                    <a:cubicBezTo>
                      <a:pt x="48019" y="5407"/>
                      <a:pt x="48044" y="5404"/>
                      <a:pt x="48062" y="5404"/>
                    </a:cubicBezTo>
                    <a:cubicBezTo>
                      <a:pt x="48238" y="5404"/>
                      <a:pt x="47742" y="5718"/>
                      <a:pt x="48092" y="5718"/>
                    </a:cubicBezTo>
                    <a:cubicBezTo>
                      <a:pt x="48002" y="5628"/>
                      <a:pt x="48273" y="5267"/>
                      <a:pt x="48423" y="5026"/>
                    </a:cubicBezTo>
                    <a:cubicBezTo>
                      <a:pt x="48408" y="5019"/>
                      <a:pt x="48392" y="5015"/>
                      <a:pt x="48376" y="5015"/>
                    </a:cubicBezTo>
                    <a:close/>
                    <a:moveTo>
                      <a:pt x="41020" y="10744"/>
                    </a:moveTo>
                    <a:cubicBezTo>
                      <a:pt x="40990" y="10744"/>
                      <a:pt x="40990" y="10774"/>
                      <a:pt x="40990" y="10774"/>
                    </a:cubicBezTo>
                    <a:lnTo>
                      <a:pt x="41020" y="10744"/>
                    </a:lnTo>
                    <a:close/>
                    <a:moveTo>
                      <a:pt x="39466" y="12713"/>
                    </a:moveTo>
                    <a:cubicBezTo>
                      <a:pt x="39471" y="12729"/>
                      <a:pt x="39477" y="12745"/>
                      <a:pt x="39485" y="12760"/>
                    </a:cubicBezTo>
                    <a:cubicBezTo>
                      <a:pt x="39430" y="12733"/>
                      <a:pt x="39400" y="12756"/>
                      <a:pt x="39466" y="12713"/>
                    </a:cubicBezTo>
                    <a:close/>
                    <a:moveTo>
                      <a:pt x="40300" y="13531"/>
                    </a:moveTo>
                    <a:lnTo>
                      <a:pt x="40298" y="13543"/>
                    </a:lnTo>
                    <a:cubicBezTo>
                      <a:pt x="40300" y="13539"/>
                      <a:pt x="40300" y="13536"/>
                      <a:pt x="40300" y="13531"/>
                    </a:cubicBezTo>
                    <a:close/>
                    <a:moveTo>
                      <a:pt x="40177" y="13693"/>
                    </a:moveTo>
                    <a:cubicBezTo>
                      <a:pt x="40164" y="13698"/>
                      <a:pt x="40151" y="13702"/>
                      <a:pt x="40138" y="13706"/>
                    </a:cubicBezTo>
                    <a:lnTo>
                      <a:pt x="40138" y="13706"/>
                    </a:lnTo>
                    <a:cubicBezTo>
                      <a:pt x="40151" y="13705"/>
                      <a:pt x="40164" y="13701"/>
                      <a:pt x="40177" y="13693"/>
                    </a:cubicBezTo>
                    <a:close/>
                    <a:moveTo>
                      <a:pt x="36987" y="16462"/>
                    </a:moveTo>
                    <a:lnTo>
                      <a:pt x="36987" y="16462"/>
                    </a:lnTo>
                    <a:cubicBezTo>
                      <a:pt x="36976" y="16464"/>
                      <a:pt x="36964" y="16467"/>
                      <a:pt x="36954" y="16470"/>
                    </a:cubicBezTo>
                    <a:lnTo>
                      <a:pt x="36954" y="16470"/>
                    </a:lnTo>
                    <a:cubicBezTo>
                      <a:pt x="36942" y="16485"/>
                      <a:pt x="36931" y="16499"/>
                      <a:pt x="36921" y="16514"/>
                    </a:cubicBezTo>
                    <a:lnTo>
                      <a:pt x="36921" y="16514"/>
                    </a:lnTo>
                    <a:cubicBezTo>
                      <a:pt x="36941" y="16500"/>
                      <a:pt x="36964" y="16486"/>
                      <a:pt x="36987" y="16462"/>
                    </a:cubicBezTo>
                    <a:close/>
                    <a:moveTo>
                      <a:pt x="36921" y="16514"/>
                    </a:moveTo>
                    <a:cubicBezTo>
                      <a:pt x="36889" y="16536"/>
                      <a:pt x="36867" y="16557"/>
                      <a:pt x="36867" y="16613"/>
                    </a:cubicBezTo>
                    <a:cubicBezTo>
                      <a:pt x="36879" y="16580"/>
                      <a:pt x="36898" y="16547"/>
                      <a:pt x="36921" y="16514"/>
                    </a:cubicBezTo>
                    <a:close/>
                    <a:moveTo>
                      <a:pt x="33617" y="18599"/>
                    </a:moveTo>
                    <a:cubicBezTo>
                      <a:pt x="33617" y="18599"/>
                      <a:pt x="33617" y="18599"/>
                      <a:pt x="33617" y="18599"/>
                    </a:cubicBezTo>
                    <a:lnTo>
                      <a:pt x="33617" y="18599"/>
                    </a:lnTo>
                    <a:close/>
                    <a:moveTo>
                      <a:pt x="33617" y="18599"/>
                    </a:moveTo>
                    <a:cubicBezTo>
                      <a:pt x="33617" y="18599"/>
                      <a:pt x="33617" y="18599"/>
                      <a:pt x="33617" y="18599"/>
                    </a:cubicBezTo>
                    <a:lnTo>
                      <a:pt x="33617" y="18599"/>
                    </a:lnTo>
                    <a:close/>
                    <a:moveTo>
                      <a:pt x="33617" y="18599"/>
                    </a:moveTo>
                    <a:cubicBezTo>
                      <a:pt x="33617" y="18599"/>
                      <a:pt x="33617" y="18599"/>
                      <a:pt x="33617" y="18599"/>
                    </a:cubicBezTo>
                    <a:lnTo>
                      <a:pt x="33617" y="18599"/>
                    </a:lnTo>
                    <a:close/>
                    <a:moveTo>
                      <a:pt x="34279" y="18569"/>
                    </a:moveTo>
                    <a:lnTo>
                      <a:pt x="34279" y="18569"/>
                    </a:lnTo>
                    <a:cubicBezTo>
                      <a:pt x="34249" y="18659"/>
                      <a:pt x="34189" y="18719"/>
                      <a:pt x="34038" y="18749"/>
                    </a:cubicBezTo>
                    <a:cubicBezTo>
                      <a:pt x="34098" y="18659"/>
                      <a:pt x="34189" y="18599"/>
                      <a:pt x="34279" y="18569"/>
                    </a:cubicBezTo>
                    <a:close/>
                    <a:moveTo>
                      <a:pt x="33587" y="18388"/>
                    </a:moveTo>
                    <a:cubicBezTo>
                      <a:pt x="33617" y="18448"/>
                      <a:pt x="33617" y="18509"/>
                      <a:pt x="33617" y="18599"/>
                    </a:cubicBezTo>
                    <a:cubicBezTo>
                      <a:pt x="33617" y="18539"/>
                      <a:pt x="33647" y="18509"/>
                      <a:pt x="33647" y="18478"/>
                    </a:cubicBezTo>
                    <a:cubicBezTo>
                      <a:pt x="33663" y="18476"/>
                      <a:pt x="33677" y="18475"/>
                      <a:pt x="33690" y="18475"/>
                    </a:cubicBezTo>
                    <a:cubicBezTo>
                      <a:pt x="33827" y="18475"/>
                      <a:pt x="33827" y="18614"/>
                      <a:pt x="33827" y="18779"/>
                    </a:cubicBezTo>
                    <a:lnTo>
                      <a:pt x="33737" y="18779"/>
                    </a:lnTo>
                    <a:cubicBezTo>
                      <a:pt x="33737" y="18749"/>
                      <a:pt x="33647" y="18719"/>
                      <a:pt x="33617" y="18629"/>
                    </a:cubicBezTo>
                    <a:lnTo>
                      <a:pt x="33617" y="18599"/>
                    </a:lnTo>
                    <a:cubicBezTo>
                      <a:pt x="33617" y="18629"/>
                      <a:pt x="33587" y="18629"/>
                      <a:pt x="33587" y="18659"/>
                    </a:cubicBezTo>
                    <a:cubicBezTo>
                      <a:pt x="33541" y="18636"/>
                      <a:pt x="33513" y="18579"/>
                      <a:pt x="33475" y="18579"/>
                    </a:cubicBezTo>
                    <a:cubicBezTo>
                      <a:pt x="33463" y="18579"/>
                      <a:pt x="33451" y="18584"/>
                      <a:pt x="33436" y="18599"/>
                    </a:cubicBezTo>
                    <a:lnTo>
                      <a:pt x="33436" y="18509"/>
                    </a:lnTo>
                    <a:cubicBezTo>
                      <a:pt x="33462" y="18483"/>
                      <a:pt x="33487" y="18479"/>
                      <a:pt x="33513" y="18460"/>
                    </a:cubicBezTo>
                    <a:lnTo>
                      <a:pt x="33513" y="18460"/>
                    </a:lnTo>
                    <a:cubicBezTo>
                      <a:pt x="33515" y="18461"/>
                      <a:pt x="33517" y="18462"/>
                      <a:pt x="33519" y="18462"/>
                    </a:cubicBezTo>
                    <a:cubicBezTo>
                      <a:pt x="33523" y="18462"/>
                      <a:pt x="33527" y="18458"/>
                      <a:pt x="33527" y="18448"/>
                    </a:cubicBezTo>
                    <a:lnTo>
                      <a:pt x="33527" y="18448"/>
                    </a:lnTo>
                    <a:cubicBezTo>
                      <a:pt x="33527" y="18448"/>
                      <a:pt x="33527" y="18448"/>
                      <a:pt x="33527" y="18448"/>
                    </a:cubicBezTo>
                    <a:lnTo>
                      <a:pt x="33587" y="18388"/>
                    </a:lnTo>
                    <a:close/>
                    <a:moveTo>
                      <a:pt x="33376" y="18599"/>
                    </a:moveTo>
                    <a:cubicBezTo>
                      <a:pt x="33376" y="18599"/>
                      <a:pt x="33376" y="18599"/>
                      <a:pt x="33376" y="18599"/>
                    </a:cubicBezTo>
                    <a:lnTo>
                      <a:pt x="33376" y="18599"/>
                    </a:lnTo>
                    <a:cubicBezTo>
                      <a:pt x="33376" y="18614"/>
                      <a:pt x="33391" y="18621"/>
                      <a:pt x="33399" y="18621"/>
                    </a:cubicBezTo>
                    <a:cubicBezTo>
                      <a:pt x="33406" y="18621"/>
                      <a:pt x="33406" y="18614"/>
                      <a:pt x="33376" y="18599"/>
                    </a:cubicBezTo>
                    <a:lnTo>
                      <a:pt x="33376" y="18599"/>
                    </a:lnTo>
                    <a:cubicBezTo>
                      <a:pt x="33466" y="18629"/>
                      <a:pt x="33466" y="18659"/>
                      <a:pt x="33496" y="18719"/>
                    </a:cubicBezTo>
                    <a:cubicBezTo>
                      <a:pt x="33496" y="18749"/>
                      <a:pt x="33466" y="18749"/>
                      <a:pt x="33466" y="18779"/>
                    </a:cubicBezTo>
                    <a:cubicBezTo>
                      <a:pt x="33527" y="18809"/>
                      <a:pt x="33587" y="18809"/>
                      <a:pt x="33587" y="18809"/>
                    </a:cubicBezTo>
                    <a:cubicBezTo>
                      <a:pt x="33587" y="18799"/>
                      <a:pt x="33590" y="18796"/>
                      <a:pt x="33595" y="18796"/>
                    </a:cubicBezTo>
                    <a:cubicBezTo>
                      <a:pt x="33603" y="18796"/>
                      <a:pt x="33617" y="18809"/>
                      <a:pt x="33617" y="18809"/>
                    </a:cubicBezTo>
                    <a:lnTo>
                      <a:pt x="33587" y="18809"/>
                    </a:lnTo>
                    <a:lnTo>
                      <a:pt x="33587" y="19020"/>
                    </a:lnTo>
                    <a:cubicBezTo>
                      <a:pt x="33527" y="19020"/>
                      <a:pt x="33496" y="18960"/>
                      <a:pt x="33466" y="18960"/>
                    </a:cubicBezTo>
                    <a:cubicBezTo>
                      <a:pt x="33466" y="18930"/>
                      <a:pt x="33496" y="18900"/>
                      <a:pt x="33496" y="18870"/>
                    </a:cubicBezTo>
                    <a:cubicBezTo>
                      <a:pt x="33376" y="18870"/>
                      <a:pt x="33316" y="18900"/>
                      <a:pt x="33226" y="18900"/>
                    </a:cubicBezTo>
                    <a:lnTo>
                      <a:pt x="33316" y="18779"/>
                    </a:lnTo>
                    <a:lnTo>
                      <a:pt x="33316" y="18749"/>
                    </a:lnTo>
                    <a:lnTo>
                      <a:pt x="33226" y="18749"/>
                    </a:lnTo>
                    <a:lnTo>
                      <a:pt x="33316" y="18629"/>
                    </a:lnTo>
                    <a:lnTo>
                      <a:pt x="33316" y="18719"/>
                    </a:lnTo>
                    <a:cubicBezTo>
                      <a:pt x="33346" y="18719"/>
                      <a:pt x="33346" y="18659"/>
                      <a:pt x="33376" y="18599"/>
                    </a:cubicBezTo>
                    <a:close/>
                    <a:moveTo>
                      <a:pt x="33858" y="19472"/>
                    </a:moveTo>
                    <a:lnTo>
                      <a:pt x="33617" y="19562"/>
                    </a:lnTo>
                    <a:cubicBezTo>
                      <a:pt x="33677" y="19562"/>
                      <a:pt x="33767" y="19532"/>
                      <a:pt x="33858" y="19472"/>
                    </a:cubicBezTo>
                    <a:close/>
                    <a:moveTo>
                      <a:pt x="31956" y="21729"/>
                    </a:moveTo>
                    <a:cubicBezTo>
                      <a:pt x="31933" y="21745"/>
                      <a:pt x="31913" y="21765"/>
                      <a:pt x="31901" y="21789"/>
                    </a:cubicBezTo>
                    <a:cubicBezTo>
                      <a:pt x="31872" y="21760"/>
                      <a:pt x="31899" y="21731"/>
                      <a:pt x="31956" y="21729"/>
                    </a:cubicBezTo>
                    <a:close/>
                    <a:moveTo>
                      <a:pt x="33316" y="22169"/>
                    </a:moveTo>
                    <a:cubicBezTo>
                      <a:pt x="33326" y="22173"/>
                      <a:pt x="33336" y="22177"/>
                      <a:pt x="33346" y="22180"/>
                    </a:cubicBezTo>
                    <a:cubicBezTo>
                      <a:pt x="33364" y="22185"/>
                      <a:pt x="33373" y="22186"/>
                      <a:pt x="33376" y="22186"/>
                    </a:cubicBezTo>
                    <a:cubicBezTo>
                      <a:pt x="33382" y="22186"/>
                      <a:pt x="33353" y="22177"/>
                      <a:pt x="33316" y="22169"/>
                    </a:cubicBezTo>
                    <a:close/>
                    <a:moveTo>
                      <a:pt x="31721" y="22819"/>
                    </a:moveTo>
                    <a:lnTo>
                      <a:pt x="31721" y="22819"/>
                    </a:lnTo>
                    <a:cubicBezTo>
                      <a:pt x="31730" y="22827"/>
                      <a:pt x="31740" y="22834"/>
                      <a:pt x="31751" y="22842"/>
                    </a:cubicBezTo>
                    <a:cubicBezTo>
                      <a:pt x="31723" y="22842"/>
                      <a:pt x="31721" y="22842"/>
                      <a:pt x="31721" y="22819"/>
                    </a:cubicBezTo>
                    <a:close/>
                    <a:moveTo>
                      <a:pt x="32494" y="23443"/>
                    </a:moveTo>
                    <a:cubicBezTo>
                      <a:pt x="32498" y="23444"/>
                      <a:pt x="32501" y="23444"/>
                      <a:pt x="32503" y="23444"/>
                    </a:cubicBezTo>
                    <a:cubicBezTo>
                      <a:pt x="32500" y="23444"/>
                      <a:pt x="32497" y="23443"/>
                      <a:pt x="32494" y="23443"/>
                    </a:cubicBezTo>
                    <a:close/>
                    <a:moveTo>
                      <a:pt x="31791" y="24132"/>
                    </a:moveTo>
                    <a:cubicBezTo>
                      <a:pt x="31783" y="24143"/>
                      <a:pt x="31781" y="24156"/>
                      <a:pt x="31786" y="24169"/>
                    </a:cubicBezTo>
                    <a:lnTo>
                      <a:pt x="31786" y="24169"/>
                    </a:lnTo>
                    <a:cubicBezTo>
                      <a:pt x="31792" y="24161"/>
                      <a:pt x="31811" y="24153"/>
                      <a:pt x="31811" y="24136"/>
                    </a:cubicBezTo>
                    <a:cubicBezTo>
                      <a:pt x="31804" y="24135"/>
                      <a:pt x="31797" y="24133"/>
                      <a:pt x="31791" y="24132"/>
                    </a:cubicBezTo>
                    <a:close/>
                    <a:moveTo>
                      <a:pt x="31786" y="24169"/>
                    </a:moveTo>
                    <a:cubicBezTo>
                      <a:pt x="31781" y="24176"/>
                      <a:pt x="31785" y="24183"/>
                      <a:pt x="31811" y="24196"/>
                    </a:cubicBezTo>
                    <a:cubicBezTo>
                      <a:pt x="31798" y="24188"/>
                      <a:pt x="31790" y="24178"/>
                      <a:pt x="31786" y="24169"/>
                    </a:cubicBezTo>
                    <a:close/>
                    <a:moveTo>
                      <a:pt x="31798" y="24228"/>
                    </a:moveTo>
                    <a:lnTo>
                      <a:pt x="31798" y="24228"/>
                    </a:lnTo>
                    <a:cubicBezTo>
                      <a:pt x="31816" y="24247"/>
                      <a:pt x="31836" y="24267"/>
                      <a:pt x="31855" y="24285"/>
                    </a:cubicBezTo>
                    <a:lnTo>
                      <a:pt x="31855" y="24285"/>
                    </a:lnTo>
                    <a:cubicBezTo>
                      <a:pt x="31844" y="24265"/>
                      <a:pt x="31824" y="24245"/>
                      <a:pt x="31798" y="24228"/>
                    </a:cubicBezTo>
                    <a:close/>
                    <a:moveTo>
                      <a:pt x="28772" y="24046"/>
                    </a:moveTo>
                    <a:lnTo>
                      <a:pt x="28772" y="24046"/>
                    </a:lnTo>
                    <a:cubicBezTo>
                      <a:pt x="28688" y="24157"/>
                      <a:pt x="28630" y="24320"/>
                      <a:pt x="28527" y="24320"/>
                    </a:cubicBezTo>
                    <a:cubicBezTo>
                      <a:pt x="28518" y="24320"/>
                      <a:pt x="28510" y="24319"/>
                      <a:pt x="28501" y="24317"/>
                    </a:cubicBezTo>
                    <a:cubicBezTo>
                      <a:pt x="28471" y="24076"/>
                      <a:pt x="28561" y="24136"/>
                      <a:pt x="28772" y="24046"/>
                    </a:cubicBezTo>
                    <a:close/>
                    <a:moveTo>
                      <a:pt x="31855" y="24285"/>
                    </a:moveTo>
                    <a:cubicBezTo>
                      <a:pt x="31871" y="24316"/>
                      <a:pt x="31868" y="24350"/>
                      <a:pt x="31841" y="24377"/>
                    </a:cubicBezTo>
                    <a:cubicBezTo>
                      <a:pt x="31862" y="24382"/>
                      <a:pt x="31878" y="24384"/>
                      <a:pt x="31890" y="24384"/>
                    </a:cubicBezTo>
                    <a:cubicBezTo>
                      <a:pt x="31944" y="24384"/>
                      <a:pt x="31906" y="24338"/>
                      <a:pt x="31855" y="24285"/>
                    </a:cubicBezTo>
                    <a:close/>
                    <a:moveTo>
                      <a:pt x="30795" y="24720"/>
                    </a:moveTo>
                    <a:cubicBezTo>
                      <a:pt x="30802" y="24725"/>
                      <a:pt x="30810" y="24732"/>
                      <a:pt x="30818" y="24738"/>
                    </a:cubicBezTo>
                    <a:cubicBezTo>
                      <a:pt x="30811" y="24731"/>
                      <a:pt x="30803" y="24725"/>
                      <a:pt x="30795" y="24720"/>
                    </a:cubicBezTo>
                    <a:close/>
                    <a:moveTo>
                      <a:pt x="31610" y="24730"/>
                    </a:moveTo>
                    <a:lnTo>
                      <a:pt x="31610" y="24730"/>
                    </a:lnTo>
                    <a:cubicBezTo>
                      <a:pt x="31607" y="24732"/>
                      <a:pt x="31604" y="24735"/>
                      <a:pt x="31600" y="24738"/>
                    </a:cubicBezTo>
                    <a:cubicBezTo>
                      <a:pt x="31604" y="24736"/>
                      <a:pt x="31607" y="24733"/>
                      <a:pt x="31610" y="24730"/>
                    </a:cubicBezTo>
                    <a:close/>
                    <a:moveTo>
                      <a:pt x="30848" y="24768"/>
                    </a:moveTo>
                    <a:lnTo>
                      <a:pt x="30908" y="24798"/>
                    </a:lnTo>
                    <a:cubicBezTo>
                      <a:pt x="30899" y="24789"/>
                      <a:pt x="30890" y="24780"/>
                      <a:pt x="30880" y="24771"/>
                    </a:cubicBezTo>
                    <a:lnTo>
                      <a:pt x="30880" y="24771"/>
                    </a:lnTo>
                    <a:cubicBezTo>
                      <a:pt x="30869" y="24769"/>
                      <a:pt x="30859" y="24768"/>
                      <a:pt x="30848" y="24768"/>
                    </a:cubicBezTo>
                    <a:close/>
                    <a:moveTo>
                      <a:pt x="31269" y="24949"/>
                    </a:moveTo>
                    <a:cubicBezTo>
                      <a:pt x="31330" y="24979"/>
                      <a:pt x="31269" y="24979"/>
                      <a:pt x="31209" y="24979"/>
                    </a:cubicBezTo>
                    <a:cubicBezTo>
                      <a:pt x="31209" y="24949"/>
                      <a:pt x="31209" y="24949"/>
                      <a:pt x="31269" y="24949"/>
                    </a:cubicBezTo>
                    <a:close/>
                    <a:moveTo>
                      <a:pt x="31455" y="25037"/>
                    </a:moveTo>
                    <a:lnTo>
                      <a:pt x="31450" y="25039"/>
                    </a:lnTo>
                    <a:lnTo>
                      <a:pt x="31540" y="25069"/>
                    </a:lnTo>
                    <a:lnTo>
                      <a:pt x="31540" y="25069"/>
                    </a:lnTo>
                    <a:lnTo>
                      <a:pt x="31455" y="25037"/>
                    </a:lnTo>
                    <a:close/>
                    <a:moveTo>
                      <a:pt x="24094" y="25977"/>
                    </a:moveTo>
                    <a:cubicBezTo>
                      <a:pt x="24083" y="25977"/>
                      <a:pt x="24077" y="25984"/>
                      <a:pt x="24077" y="26002"/>
                    </a:cubicBezTo>
                    <a:cubicBezTo>
                      <a:pt x="24077" y="25993"/>
                      <a:pt x="24085" y="25990"/>
                      <a:pt x="24096" y="25990"/>
                    </a:cubicBezTo>
                    <a:cubicBezTo>
                      <a:pt x="24110" y="25990"/>
                      <a:pt x="24131" y="25995"/>
                      <a:pt x="24150" y="26003"/>
                    </a:cubicBezTo>
                    <a:lnTo>
                      <a:pt x="24150" y="26003"/>
                    </a:lnTo>
                    <a:cubicBezTo>
                      <a:pt x="24127" y="25988"/>
                      <a:pt x="24107" y="25977"/>
                      <a:pt x="24094" y="25977"/>
                    </a:cubicBezTo>
                    <a:close/>
                    <a:moveTo>
                      <a:pt x="23544" y="26450"/>
                    </a:moveTo>
                    <a:cubicBezTo>
                      <a:pt x="23540" y="26450"/>
                      <a:pt x="23537" y="26451"/>
                      <a:pt x="23535" y="26453"/>
                    </a:cubicBezTo>
                    <a:lnTo>
                      <a:pt x="23582" y="26469"/>
                    </a:lnTo>
                    <a:lnTo>
                      <a:pt x="23582" y="26469"/>
                    </a:lnTo>
                    <a:cubicBezTo>
                      <a:pt x="23567" y="26458"/>
                      <a:pt x="23553" y="26450"/>
                      <a:pt x="23544" y="26450"/>
                    </a:cubicBezTo>
                    <a:close/>
                    <a:moveTo>
                      <a:pt x="23582" y="26469"/>
                    </a:moveTo>
                    <a:cubicBezTo>
                      <a:pt x="23595" y="26478"/>
                      <a:pt x="23610" y="26490"/>
                      <a:pt x="23625" y="26500"/>
                    </a:cubicBezTo>
                    <a:lnTo>
                      <a:pt x="23625" y="26500"/>
                    </a:lnTo>
                    <a:cubicBezTo>
                      <a:pt x="23625" y="26494"/>
                      <a:pt x="23625" y="26489"/>
                      <a:pt x="23625" y="26484"/>
                    </a:cubicBezTo>
                    <a:lnTo>
                      <a:pt x="23582" y="26469"/>
                    </a:lnTo>
                    <a:close/>
                    <a:moveTo>
                      <a:pt x="30457" y="26754"/>
                    </a:moveTo>
                    <a:cubicBezTo>
                      <a:pt x="30512" y="26754"/>
                      <a:pt x="30492" y="26780"/>
                      <a:pt x="30510" y="26830"/>
                    </a:cubicBezTo>
                    <a:lnTo>
                      <a:pt x="30510" y="26830"/>
                    </a:lnTo>
                    <a:cubicBezTo>
                      <a:pt x="30489" y="26797"/>
                      <a:pt x="30470" y="26767"/>
                      <a:pt x="30457" y="26754"/>
                    </a:cubicBezTo>
                    <a:close/>
                    <a:moveTo>
                      <a:pt x="30728" y="26724"/>
                    </a:moveTo>
                    <a:cubicBezTo>
                      <a:pt x="30728" y="26754"/>
                      <a:pt x="30788" y="26845"/>
                      <a:pt x="30728" y="26845"/>
                    </a:cubicBezTo>
                    <a:cubicBezTo>
                      <a:pt x="30577" y="26724"/>
                      <a:pt x="30668" y="26754"/>
                      <a:pt x="30728" y="26724"/>
                    </a:cubicBezTo>
                    <a:close/>
                    <a:moveTo>
                      <a:pt x="23506" y="26021"/>
                    </a:moveTo>
                    <a:cubicBezTo>
                      <a:pt x="23523" y="26021"/>
                      <a:pt x="23542" y="26024"/>
                      <a:pt x="23565" y="26032"/>
                    </a:cubicBezTo>
                    <a:cubicBezTo>
                      <a:pt x="23686" y="26183"/>
                      <a:pt x="23686" y="26393"/>
                      <a:pt x="23746" y="26484"/>
                    </a:cubicBezTo>
                    <a:cubicBezTo>
                      <a:pt x="23730" y="26514"/>
                      <a:pt x="23711" y="26525"/>
                      <a:pt x="23690" y="26525"/>
                    </a:cubicBezTo>
                    <a:cubicBezTo>
                      <a:pt x="23669" y="26525"/>
                      <a:pt x="23646" y="26514"/>
                      <a:pt x="23625" y="26500"/>
                    </a:cubicBezTo>
                    <a:lnTo>
                      <a:pt x="23625" y="26500"/>
                    </a:lnTo>
                    <a:cubicBezTo>
                      <a:pt x="23622" y="26566"/>
                      <a:pt x="23602" y="26612"/>
                      <a:pt x="23564" y="26612"/>
                    </a:cubicBezTo>
                    <a:cubicBezTo>
                      <a:pt x="23555" y="26612"/>
                      <a:pt x="23546" y="26609"/>
                      <a:pt x="23535" y="26604"/>
                    </a:cubicBezTo>
                    <a:lnTo>
                      <a:pt x="23535" y="26604"/>
                    </a:lnTo>
                    <a:cubicBezTo>
                      <a:pt x="23565" y="26634"/>
                      <a:pt x="23625" y="26634"/>
                      <a:pt x="23716" y="26634"/>
                    </a:cubicBezTo>
                    <a:lnTo>
                      <a:pt x="23535" y="26785"/>
                    </a:lnTo>
                    <a:lnTo>
                      <a:pt x="23535" y="26754"/>
                    </a:lnTo>
                    <a:cubicBezTo>
                      <a:pt x="23445" y="26785"/>
                      <a:pt x="23415" y="26875"/>
                      <a:pt x="23354" y="26905"/>
                    </a:cubicBezTo>
                    <a:cubicBezTo>
                      <a:pt x="23344" y="26900"/>
                      <a:pt x="23334" y="26897"/>
                      <a:pt x="23325" y="26897"/>
                    </a:cubicBezTo>
                    <a:cubicBezTo>
                      <a:pt x="23284" y="26897"/>
                      <a:pt x="23259" y="26951"/>
                      <a:pt x="23234" y="27025"/>
                    </a:cubicBezTo>
                    <a:lnTo>
                      <a:pt x="23204" y="27055"/>
                    </a:lnTo>
                    <a:cubicBezTo>
                      <a:pt x="23114" y="26785"/>
                      <a:pt x="23114" y="26484"/>
                      <a:pt x="23204" y="26333"/>
                    </a:cubicBezTo>
                    <a:cubicBezTo>
                      <a:pt x="23214" y="26319"/>
                      <a:pt x="23222" y="26313"/>
                      <a:pt x="23231" y="26313"/>
                    </a:cubicBezTo>
                    <a:cubicBezTo>
                      <a:pt x="23270" y="26313"/>
                      <a:pt x="23291" y="26456"/>
                      <a:pt x="23294" y="26456"/>
                    </a:cubicBezTo>
                    <a:cubicBezTo>
                      <a:pt x="23294" y="26456"/>
                      <a:pt x="23294" y="26455"/>
                      <a:pt x="23294" y="26453"/>
                    </a:cubicBezTo>
                    <a:cubicBezTo>
                      <a:pt x="23514" y="26426"/>
                      <a:pt x="23332" y="26021"/>
                      <a:pt x="23506" y="26021"/>
                    </a:cubicBezTo>
                    <a:close/>
                    <a:moveTo>
                      <a:pt x="20455" y="27260"/>
                    </a:moveTo>
                    <a:cubicBezTo>
                      <a:pt x="20457" y="27276"/>
                      <a:pt x="20459" y="27293"/>
                      <a:pt x="20463" y="27311"/>
                    </a:cubicBezTo>
                    <a:lnTo>
                      <a:pt x="20463" y="27311"/>
                    </a:lnTo>
                    <a:cubicBezTo>
                      <a:pt x="20457" y="27297"/>
                      <a:pt x="20447" y="27288"/>
                      <a:pt x="20455" y="27260"/>
                    </a:cubicBezTo>
                    <a:close/>
                    <a:moveTo>
                      <a:pt x="18660" y="27447"/>
                    </a:moveTo>
                    <a:cubicBezTo>
                      <a:pt x="18660" y="27447"/>
                      <a:pt x="18660" y="27447"/>
                      <a:pt x="18660" y="27447"/>
                    </a:cubicBezTo>
                    <a:cubicBezTo>
                      <a:pt x="18660" y="27447"/>
                      <a:pt x="18660" y="27447"/>
                      <a:pt x="18660" y="27447"/>
                    </a:cubicBezTo>
                    <a:close/>
                    <a:moveTo>
                      <a:pt x="18660" y="27447"/>
                    </a:moveTo>
                    <a:cubicBezTo>
                      <a:pt x="18660" y="27447"/>
                      <a:pt x="18660" y="27447"/>
                      <a:pt x="18660" y="27447"/>
                    </a:cubicBezTo>
                    <a:cubicBezTo>
                      <a:pt x="18660" y="27447"/>
                      <a:pt x="18660" y="27447"/>
                      <a:pt x="18660" y="27447"/>
                    </a:cubicBezTo>
                    <a:close/>
                    <a:moveTo>
                      <a:pt x="21880" y="26754"/>
                    </a:moveTo>
                    <a:cubicBezTo>
                      <a:pt x="21880" y="26754"/>
                      <a:pt x="22151" y="26935"/>
                      <a:pt x="22211" y="27025"/>
                    </a:cubicBezTo>
                    <a:cubicBezTo>
                      <a:pt x="22331" y="27206"/>
                      <a:pt x="22301" y="27507"/>
                      <a:pt x="22391" y="27657"/>
                    </a:cubicBezTo>
                    <a:cubicBezTo>
                      <a:pt x="22361" y="27567"/>
                      <a:pt x="22391" y="27507"/>
                      <a:pt x="22391" y="27507"/>
                    </a:cubicBezTo>
                    <a:cubicBezTo>
                      <a:pt x="22446" y="27534"/>
                      <a:pt x="22451" y="27661"/>
                      <a:pt x="22497" y="27661"/>
                    </a:cubicBezTo>
                    <a:cubicBezTo>
                      <a:pt x="22501" y="27661"/>
                      <a:pt x="22506" y="27660"/>
                      <a:pt x="22512" y="27657"/>
                    </a:cubicBezTo>
                    <a:cubicBezTo>
                      <a:pt x="22472" y="27550"/>
                      <a:pt x="22497" y="27532"/>
                      <a:pt x="22522" y="27532"/>
                    </a:cubicBezTo>
                    <a:cubicBezTo>
                      <a:pt x="22534" y="27532"/>
                      <a:pt x="22546" y="27537"/>
                      <a:pt x="22550" y="27537"/>
                    </a:cubicBezTo>
                    <a:cubicBezTo>
                      <a:pt x="22555" y="27537"/>
                      <a:pt x="22542" y="27527"/>
                      <a:pt x="22482" y="27477"/>
                    </a:cubicBezTo>
                    <a:cubicBezTo>
                      <a:pt x="22493" y="27442"/>
                      <a:pt x="22505" y="27434"/>
                      <a:pt x="22522" y="27434"/>
                    </a:cubicBezTo>
                    <a:cubicBezTo>
                      <a:pt x="22536" y="27434"/>
                      <a:pt x="22553" y="27439"/>
                      <a:pt x="22577" y="27439"/>
                    </a:cubicBezTo>
                    <a:cubicBezTo>
                      <a:pt x="22599" y="27439"/>
                      <a:pt x="22627" y="27434"/>
                      <a:pt x="22662" y="27417"/>
                    </a:cubicBezTo>
                    <a:cubicBezTo>
                      <a:pt x="22572" y="27326"/>
                      <a:pt x="22542" y="26935"/>
                      <a:pt x="22632" y="26815"/>
                    </a:cubicBezTo>
                    <a:lnTo>
                      <a:pt x="22632" y="26815"/>
                    </a:lnTo>
                    <a:cubicBezTo>
                      <a:pt x="22632" y="26905"/>
                      <a:pt x="22692" y="26935"/>
                      <a:pt x="22692" y="26965"/>
                    </a:cubicBezTo>
                    <a:cubicBezTo>
                      <a:pt x="22715" y="26961"/>
                      <a:pt x="22737" y="26959"/>
                      <a:pt x="22758" y="26959"/>
                    </a:cubicBezTo>
                    <a:cubicBezTo>
                      <a:pt x="22842" y="26959"/>
                      <a:pt x="22919" y="26986"/>
                      <a:pt x="23001" y="26986"/>
                    </a:cubicBezTo>
                    <a:cubicBezTo>
                      <a:pt x="23037" y="26986"/>
                      <a:pt x="23074" y="26981"/>
                      <a:pt x="23114" y="26965"/>
                    </a:cubicBezTo>
                    <a:cubicBezTo>
                      <a:pt x="23144" y="27025"/>
                      <a:pt x="23204" y="27055"/>
                      <a:pt x="23204" y="27085"/>
                    </a:cubicBezTo>
                    <a:cubicBezTo>
                      <a:pt x="23084" y="27236"/>
                      <a:pt x="23054" y="27356"/>
                      <a:pt x="22993" y="27507"/>
                    </a:cubicBezTo>
                    <a:cubicBezTo>
                      <a:pt x="22972" y="27511"/>
                      <a:pt x="22955" y="27513"/>
                      <a:pt x="22941" y="27513"/>
                    </a:cubicBezTo>
                    <a:cubicBezTo>
                      <a:pt x="22859" y="27513"/>
                      <a:pt x="22903" y="27447"/>
                      <a:pt x="22903" y="27447"/>
                    </a:cubicBezTo>
                    <a:lnTo>
                      <a:pt x="22903" y="27447"/>
                    </a:lnTo>
                    <a:cubicBezTo>
                      <a:pt x="22602" y="27627"/>
                      <a:pt x="22391" y="27748"/>
                      <a:pt x="22301" y="27868"/>
                    </a:cubicBezTo>
                    <a:cubicBezTo>
                      <a:pt x="22151" y="27627"/>
                      <a:pt x="21910" y="26935"/>
                      <a:pt x="21880" y="26754"/>
                    </a:cubicBezTo>
                    <a:close/>
                    <a:moveTo>
                      <a:pt x="20813" y="28428"/>
                    </a:moveTo>
                    <a:cubicBezTo>
                      <a:pt x="20818" y="28434"/>
                      <a:pt x="20822" y="28438"/>
                      <a:pt x="20827" y="28440"/>
                    </a:cubicBezTo>
                    <a:cubicBezTo>
                      <a:pt x="20822" y="28436"/>
                      <a:pt x="20817" y="28432"/>
                      <a:pt x="20813" y="28428"/>
                    </a:cubicBezTo>
                    <a:close/>
                    <a:moveTo>
                      <a:pt x="20857" y="28397"/>
                    </a:moveTo>
                    <a:lnTo>
                      <a:pt x="20857" y="28440"/>
                    </a:lnTo>
                    <a:cubicBezTo>
                      <a:pt x="20862" y="28434"/>
                      <a:pt x="20862" y="28419"/>
                      <a:pt x="20857" y="28397"/>
                    </a:cubicBezTo>
                    <a:close/>
                    <a:moveTo>
                      <a:pt x="21003" y="28429"/>
                    </a:moveTo>
                    <a:lnTo>
                      <a:pt x="21003" y="28429"/>
                    </a:lnTo>
                    <a:cubicBezTo>
                      <a:pt x="21004" y="28432"/>
                      <a:pt x="21005" y="28436"/>
                      <a:pt x="21007" y="28440"/>
                    </a:cubicBezTo>
                    <a:cubicBezTo>
                      <a:pt x="21006" y="28436"/>
                      <a:pt x="21005" y="28433"/>
                      <a:pt x="21003" y="28429"/>
                    </a:cubicBezTo>
                    <a:close/>
                    <a:moveTo>
                      <a:pt x="19799" y="28586"/>
                    </a:moveTo>
                    <a:lnTo>
                      <a:pt x="19799" y="28586"/>
                    </a:lnTo>
                    <a:cubicBezTo>
                      <a:pt x="19797" y="28587"/>
                      <a:pt x="19795" y="28589"/>
                      <a:pt x="19794" y="28590"/>
                    </a:cubicBezTo>
                    <a:lnTo>
                      <a:pt x="19794" y="28590"/>
                    </a:lnTo>
                    <a:cubicBezTo>
                      <a:pt x="19796" y="28590"/>
                      <a:pt x="19800" y="28590"/>
                      <a:pt x="19803" y="28590"/>
                    </a:cubicBezTo>
                    <a:cubicBezTo>
                      <a:pt x="19802" y="28589"/>
                      <a:pt x="19800" y="28587"/>
                      <a:pt x="19799" y="28586"/>
                    </a:cubicBezTo>
                    <a:close/>
                    <a:moveTo>
                      <a:pt x="19794" y="28590"/>
                    </a:moveTo>
                    <a:lnTo>
                      <a:pt x="19794" y="28590"/>
                    </a:lnTo>
                    <a:cubicBezTo>
                      <a:pt x="19773" y="28591"/>
                      <a:pt x="19773" y="28598"/>
                      <a:pt x="19773" y="28650"/>
                    </a:cubicBezTo>
                    <a:cubicBezTo>
                      <a:pt x="19773" y="28623"/>
                      <a:pt x="19781" y="28603"/>
                      <a:pt x="19794" y="28590"/>
                    </a:cubicBezTo>
                    <a:close/>
                    <a:moveTo>
                      <a:pt x="20314" y="28640"/>
                    </a:moveTo>
                    <a:lnTo>
                      <a:pt x="20315" y="28650"/>
                    </a:lnTo>
                    <a:cubicBezTo>
                      <a:pt x="20315" y="28648"/>
                      <a:pt x="20315" y="28644"/>
                      <a:pt x="20314" y="28640"/>
                    </a:cubicBezTo>
                    <a:close/>
                    <a:moveTo>
                      <a:pt x="19924" y="28674"/>
                    </a:moveTo>
                    <a:cubicBezTo>
                      <a:pt x="19902" y="28678"/>
                      <a:pt x="19882" y="28680"/>
                      <a:pt x="19863" y="28680"/>
                    </a:cubicBezTo>
                    <a:lnTo>
                      <a:pt x="19924" y="28680"/>
                    </a:lnTo>
                    <a:cubicBezTo>
                      <a:pt x="19924" y="28678"/>
                      <a:pt x="19924" y="28676"/>
                      <a:pt x="19924" y="28674"/>
                    </a:cubicBezTo>
                    <a:close/>
                    <a:moveTo>
                      <a:pt x="17125" y="29644"/>
                    </a:moveTo>
                    <a:cubicBezTo>
                      <a:pt x="17140" y="29644"/>
                      <a:pt x="17170" y="29674"/>
                      <a:pt x="17215" y="29704"/>
                    </a:cubicBezTo>
                    <a:cubicBezTo>
                      <a:pt x="17215" y="29726"/>
                      <a:pt x="17215" y="29797"/>
                      <a:pt x="17179" y="29797"/>
                    </a:cubicBezTo>
                    <a:cubicBezTo>
                      <a:pt x="17166" y="29797"/>
                      <a:pt x="17149" y="29788"/>
                      <a:pt x="17125" y="29764"/>
                    </a:cubicBezTo>
                    <a:cubicBezTo>
                      <a:pt x="17110" y="29674"/>
                      <a:pt x="17110" y="29644"/>
                      <a:pt x="17125" y="29644"/>
                    </a:cubicBezTo>
                    <a:close/>
                    <a:moveTo>
                      <a:pt x="12614" y="29762"/>
                    </a:moveTo>
                    <a:lnTo>
                      <a:pt x="12614" y="29762"/>
                    </a:lnTo>
                    <a:cubicBezTo>
                      <a:pt x="12613" y="29762"/>
                      <a:pt x="12612" y="29762"/>
                      <a:pt x="12611" y="29764"/>
                    </a:cubicBezTo>
                    <a:lnTo>
                      <a:pt x="12581" y="29794"/>
                    </a:lnTo>
                    <a:lnTo>
                      <a:pt x="12597" y="29827"/>
                    </a:lnTo>
                    <a:lnTo>
                      <a:pt x="12597" y="29827"/>
                    </a:lnTo>
                    <a:cubicBezTo>
                      <a:pt x="12607" y="29789"/>
                      <a:pt x="12618" y="29762"/>
                      <a:pt x="12614" y="29762"/>
                    </a:cubicBezTo>
                    <a:close/>
                    <a:moveTo>
                      <a:pt x="29313" y="29854"/>
                    </a:moveTo>
                    <a:cubicBezTo>
                      <a:pt x="29313" y="29856"/>
                      <a:pt x="29312" y="29858"/>
                      <a:pt x="29312" y="29859"/>
                    </a:cubicBezTo>
                    <a:lnTo>
                      <a:pt x="29312" y="29859"/>
                    </a:lnTo>
                    <a:cubicBezTo>
                      <a:pt x="29313" y="29857"/>
                      <a:pt x="29313" y="29856"/>
                      <a:pt x="29313" y="29854"/>
                    </a:cubicBezTo>
                    <a:close/>
                    <a:moveTo>
                      <a:pt x="12597" y="29827"/>
                    </a:moveTo>
                    <a:cubicBezTo>
                      <a:pt x="12586" y="29874"/>
                      <a:pt x="12577" y="29936"/>
                      <a:pt x="12605" y="29981"/>
                    </a:cubicBezTo>
                    <a:lnTo>
                      <a:pt x="12605" y="29981"/>
                    </a:lnTo>
                    <a:cubicBezTo>
                      <a:pt x="12611" y="29941"/>
                      <a:pt x="12611" y="29895"/>
                      <a:pt x="12611" y="29854"/>
                    </a:cubicBezTo>
                    <a:lnTo>
                      <a:pt x="12597" y="29827"/>
                    </a:lnTo>
                    <a:close/>
                    <a:moveTo>
                      <a:pt x="17232" y="29993"/>
                    </a:moveTo>
                    <a:cubicBezTo>
                      <a:pt x="17235" y="29998"/>
                      <a:pt x="17237" y="30003"/>
                      <a:pt x="17241" y="30008"/>
                    </a:cubicBezTo>
                    <a:lnTo>
                      <a:pt x="17241" y="30008"/>
                    </a:lnTo>
                    <a:lnTo>
                      <a:pt x="17245" y="30005"/>
                    </a:lnTo>
                    <a:cubicBezTo>
                      <a:pt x="17241" y="30001"/>
                      <a:pt x="17236" y="29997"/>
                      <a:pt x="17232" y="29993"/>
                    </a:cubicBezTo>
                    <a:close/>
                    <a:moveTo>
                      <a:pt x="27297" y="30095"/>
                    </a:moveTo>
                    <a:cubicBezTo>
                      <a:pt x="27313" y="30128"/>
                      <a:pt x="27330" y="30152"/>
                      <a:pt x="27336" y="30152"/>
                    </a:cubicBezTo>
                    <a:cubicBezTo>
                      <a:pt x="27342" y="30152"/>
                      <a:pt x="27341" y="30136"/>
                      <a:pt x="27327" y="30095"/>
                    </a:cubicBezTo>
                    <a:close/>
                    <a:moveTo>
                      <a:pt x="17241" y="30008"/>
                    </a:moveTo>
                    <a:lnTo>
                      <a:pt x="17155" y="30065"/>
                    </a:lnTo>
                    <a:cubicBezTo>
                      <a:pt x="17305" y="30306"/>
                      <a:pt x="17366" y="30185"/>
                      <a:pt x="17456" y="30306"/>
                    </a:cubicBezTo>
                    <a:cubicBezTo>
                      <a:pt x="17437" y="30248"/>
                      <a:pt x="17309" y="30118"/>
                      <a:pt x="17241" y="30008"/>
                    </a:cubicBezTo>
                    <a:close/>
                    <a:moveTo>
                      <a:pt x="11106" y="30336"/>
                    </a:moveTo>
                    <a:lnTo>
                      <a:pt x="11106" y="30336"/>
                    </a:lnTo>
                    <a:cubicBezTo>
                      <a:pt x="11116" y="30352"/>
                      <a:pt x="11125" y="30366"/>
                      <a:pt x="11134" y="30378"/>
                    </a:cubicBezTo>
                    <a:lnTo>
                      <a:pt x="11134" y="30378"/>
                    </a:lnTo>
                    <a:cubicBezTo>
                      <a:pt x="11128" y="30366"/>
                      <a:pt x="11119" y="30351"/>
                      <a:pt x="11106" y="30336"/>
                    </a:cubicBezTo>
                    <a:close/>
                    <a:moveTo>
                      <a:pt x="10083" y="30817"/>
                    </a:moveTo>
                    <a:cubicBezTo>
                      <a:pt x="10099" y="30833"/>
                      <a:pt x="10112" y="30844"/>
                      <a:pt x="10123" y="30851"/>
                    </a:cubicBezTo>
                    <a:lnTo>
                      <a:pt x="10123" y="30851"/>
                    </a:lnTo>
                    <a:cubicBezTo>
                      <a:pt x="10112" y="30837"/>
                      <a:pt x="10098" y="30825"/>
                      <a:pt x="10083" y="30817"/>
                    </a:cubicBezTo>
                    <a:close/>
                    <a:moveTo>
                      <a:pt x="26785" y="31148"/>
                    </a:moveTo>
                    <a:cubicBezTo>
                      <a:pt x="26791" y="31150"/>
                      <a:pt x="26797" y="31152"/>
                      <a:pt x="26803" y="31153"/>
                    </a:cubicBezTo>
                    <a:lnTo>
                      <a:pt x="26803" y="31153"/>
                    </a:lnTo>
                    <a:cubicBezTo>
                      <a:pt x="26797" y="31151"/>
                      <a:pt x="26791" y="31150"/>
                      <a:pt x="26785" y="31148"/>
                    </a:cubicBezTo>
                    <a:close/>
                    <a:moveTo>
                      <a:pt x="20556" y="31509"/>
                    </a:moveTo>
                    <a:cubicBezTo>
                      <a:pt x="20551" y="31513"/>
                      <a:pt x="20546" y="31517"/>
                      <a:pt x="20540" y="31522"/>
                    </a:cubicBezTo>
                    <a:lnTo>
                      <a:pt x="20540" y="31522"/>
                    </a:lnTo>
                    <a:cubicBezTo>
                      <a:pt x="20546" y="31518"/>
                      <a:pt x="20552" y="31513"/>
                      <a:pt x="20556" y="31509"/>
                    </a:cubicBezTo>
                    <a:close/>
                    <a:moveTo>
                      <a:pt x="26394" y="32111"/>
                    </a:moveTo>
                    <a:cubicBezTo>
                      <a:pt x="26400" y="32112"/>
                      <a:pt x="26405" y="32113"/>
                      <a:pt x="26410" y="32113"/>
                    </a:cubicBezTo>
                    <a:lnTo>
                      <a:pt x="26410" y="32113"/>
                    </a:lnTo>
                    <a:cubicBezTo>
                      <a:pt x="26404" y="32112"/>
                      <a:pt x="26399" y="32111"/>
                      <a:pt x="26394" y="32111"/>
                    </a:cubicBezTo>
                    <a:close/>
                    <a:moveTo>
                      <a:pt x="27778" y="32593"/>
                    </a:moveTo>
                    <a:cubicBezTo>
                      <a:pt x="27777" y="32593"/>
                      <a:pt x="27776" y="32593"/>
                      <a:pt x="27775" y="32594"/>
                    </a:cubicBezTo>
                    <a:lnTo>
                      <a:pt x="27775" y="32594"/>
                    </a:lnTo>
                    <a:lnTo>
                      <a:pt x="27778" y="32593"/>
                    </a:lnTo>
                    <a:close/>
                    <a:moveTo>
                      <a:pt x="30637" y="24618"/>
                    </a:moveTo>
                    <a:cubicBezTo>
                      <a:pt x="30607" y="24648"/>
                      <a:pt x="30367" y="24798"/>
                      <a:pt x="30547" y="24919"/>
                    </a:cubicBezTo>
                    <a:cubicBezTo>
                      <a:pt x="30517" y="24919"/>
                      <a:pt x="30517" y="24949"/>
                      <a:pt x="30517" y="24979"/>
                    </a:cubicBezTo>
                    <a:cubicBezTo>
                      <a:pt x="30457" y="25069"/>
                      <a:pt x="30457" y="25069"/>
                      <a:pt x="30397" y="25190"/>
                    </a:cubicBezTo>
                    <a:lnTo>
                      <a:pt x="30457" y="25190"/>
                    </a:lnTo>
                    <a:cubicBezTo>
                      <a:pt x="30668" y="25340"/>
                      <a:pt x="30457" y="25280"/>
                      <a:pt x="30457" y="25370"/>
                    </a:cubicBezTo>
                    <a:lnTo>
                      <a:pt x="30397" y="25370"/>
                    </a:lnTo>
                    <a:cubicBezTo>
                      <a:pt x="30156" y="25430"/>
                      <a:pt x="30457" y="25490"/>
                      <a:pt x="30186" y="25551"/>
                    </a:cubicBezTo>
                    <a:lnTo>
                      <a:pt x="30336" y="25641"/>
                    </a:lnTo>
                    <a:cubicBezTo>
                      <a:pt x="30637" y="25821"/>
                      <a:pt x="30066" y="25671"/>
                      <a:pt x="30156" y="25821"/>
                    </a:cubicBezTo>
                    <a:lnTo>
                      <a:pt x="30246" y="25821"/>
                    </a:lnTo>
                    <a:cubicBezTo>
                      <a:pt x="30267" y="25849"/>
                      <a:pt x="30253" y="25859"/>
                      <a:pt x="30218" y="25859"/>
                    </a:cubicBezTo>
                    <a:cubicBezTo>
                      <a:pt x="30120" y="25859"/>
                      <a:pt x="29862" y="25780"/>
                      <a:pt x="29751" y="25780"/>
                    </a:cubicBezTo>
                    <a:cubicBezTo>
                      <a:pt x="29729" y="25780"/>
                      <a:pt x="29712" y="25784"/>
                      <a:pt x="29704" y="25791"/>
                    </a:cubicBezTo>
                    <a:cubicBezTo>
                      <a:pt x="29644" y="25791"/>
                      <a:pt x="29644" y="25731"/>
                      <a:pt x="29644" y="25701"/>
                    </a:cubicBezTo>
                    <a:lnTo>
                      <a:pt x="29644" y="25701"/>
                    </a:lnTo>
                    <a:cubicBezTo>
                      <a:pt x="29404" y="25731"/>
                      <a:pt x="29855" y="25821"/>
                      <a:pt x="29795" y="25942"/>
                    </a:cubicBezTo>
                    <a:cubicBezTo>
                      <a:pt x="29717" y="25890"/>
                      <a:pt x="29616" y="25816"/>
                      <a:pt x="29532" y="25816"/>
                    </a:cubicBezTo>
                    <a:cubicBezTo>
                      <a:pt x="29519" y="25816"/>
                      <a:pt x="29506" y="25817"/>
                      <a:pt x="29494" y="25821"/>
                    </a:cubicBezTo>
                    <a:cubicBezTo>
                      <a:pt x="29404" y="25821"/>
                      <a:pt x="29735" y="26183"/>
                      <a:pt x="29464" y="26183"/>
                    </a:cubicBezTo>
                    <a:cubicBezTo>
                      <a:pt x="29554" y="26243"/>
                      <a:pt x="29644" y="26243"/>
                      <a:pt x="29704" y="26303"/>
                    </a:cubicBezTo>
                    <a:cubicBezTo>
                      <a:pt x="29704" y="26393"/>
                      <a:pt x="29283" y="26333"/>
                      <a:pt x="29494" y="26544"/>
                    </a:cubicBezTo>
                    <a:cubicBezTo>
                      <a:pt x="29464" y="26544"/>
                      <a:pt x="29464" y="26544"/>
                      <a:pt x="29434" y="26484"/>
                    </a:cubicBezTo>
                    <a:lnTo>
                      <a:pt x="29434" y="26484"/>
                    </a:lnTo>
                    <a:cubicBezTo>
                      <a:pt x="29464" y="26574"/>
                      <a:pt x="29434" y="26724"/>
                      <a:pt x="29554" y="26845"/>
                    </a:cubicBezTo>
                    <a:cubicBezTo>
                      <a:pt x="29472" y="26808"/>
                      <a:pt x="29415" y="26793"/>
                      <a:pt x="29377" y="26793"/>
                    </a:cubicBezTo>
                    <a:cubicBezTo>
                      <a:pt x="29201" y="26793"/>
                      <a:pt x="29407" y="27107"/>
                      <a:pt x="29275" y="27107"/>
                    </a:cubicBezTo>
                    <a:cubicBezTo>
                      <a:pt x="29246" y="27107"/>
                      <a:pt x="29201" y="27092"/>
                      <a:pt x="29133" y="27055"/>
                    </a:cubicBezTo>
                    <a:lnTo>
                      <a:pt x="29042" y="27236"/>
                    </a:lnTo>
                    <a:lnTo>
                      <a:pt x="29012" y="27206"/>
                    </a:lnTo>
                    <a:lnTo>
                      <a:pt x="29012" y="27206"/>
                    </a:lnTo>
                    <a:cubicBezTo>
                      <a:pt x="28952" y="27296"/>
                      <a:pt x="29012" y="27386"/>
                      <a:pt x="29103" y="27507"/>
                    </a:cubicBezTo>
                    <a:cubicBezTo>
                      <a:pt x="29042" y="27507"/>
                      <a:pt x="29012" y="27477"/>
                      <a:pt x="28982" y="27477"/>
                    </a:cubicBezTo>
                    <a:cubicBezTo>
                      <a:pt x="28802" y="27597"/>
                      <a:pt x="28832" y="27597"/>
                      <a:pt x="28982" y="27838"/>
                    </a:cubicBezTo>
                    <a:lnTo>
                      <a:pt x="28832" y="27778"/>
                    </a:lnTo>
                    <a:lnTo>
                      <a:pt x="28832" y="27778"/>
                    </a:lnTo>
                    <a:cubicBezTo>
                      <a:pt x="28892" y="27838"/>
                      <a:pt x="28501" y="27898"/>
                      <a:pt x="28561" y="28109"/>
                    </a:cubicBezTo>
                    <a:cubicBezTo>
                      <a:pt x="28561" y="28109"/>
                      <a:pt x="28531" y="28079"/>
                      <a:pt x="28501" y="28079"/>
                    </a:cubicBezTo>
                    <a:cubicBezTo>
                      <a:pt x="28561" y="28349"/>
                      <a:pt x="27839" y="28259"/>
                      <a:pt x="28380" y="28590"/>
                    </a:cubicBezTo>
                    <a:lnTo>
                      <a:pt x="28441" y="28801"/>
                    </a:lnTo>
                    <a:cubicBezTo>
                      <a:pt x="28462" y="28779"/>
                      <a:pt x="28484" y="28770"/>
                      <a:pt x="28506" y="28770"/>
                    </a:cubicBezTo>
                    <a:cubicBezTo>
                      <a:pt x="28605" y="28770"/>
                      <a:pt x="28703" y="28951"/>
                      <a:pt x="28802" y="28951"/>
                    </a:cubicBezTo>
                    <a:cubicBezTo>
                      <a:pt x="28802" y="28976"/>
                      <a:pt x="28760" y="28991"/>
                      <a:pt x="28712" y="28991"/>
                    </a:cubicBezTo>
                    <a:cubicBezTo>
                      <a:pt x="28643" y="28991"/>
                      <a:pt x="28561" y="28962"/>
                      <a:pt x="28561" y="28891"/>
                    </a:cubicBezTo>
                    <a:lnTo>
                      <a:pt x="28591" y="28891"/>
                    </a:lnTo>
                    <a:cubicBezTo>
                      <a:pt x="28534" y="28848"/>
                      <a:pt x="28494" y="28833"/>
                      <a:pt x="28464" y="28833"/>
                    </a:cubicBezTo>
                    <a:cubicBezTo>
                      <a:pt x="28377" y="28833"/>
                      <a:pt x="28369" y="28959"/>
                      <a:pt x="28275" y="28959"/>
                    </a:cubicBezTo>
                    <a:cubicBezTo>
                      <a:pt x="28262" y="28959"/>
                      <a:pt x="28247" y="28957"/>
                      <a:pt x="28230" y="28951"/>
                    </a:cubicBezTo>
                    <a:cubicBezTo>
                      <a:pt x="28079" y="29252"/>
                      <a:pt x="27778" y="29433"/>
                      <a:pt x="27628" y="29704"/>
                    </a:cubicBezTo>
                    <a:lnTo>
                      <a:pt x="27839" y="29764"/>
                    </a:lnTo>
                    <a:lnTo>
                      <a:pt x="27778" y="29854"/>
                    </a:lnTo>
                    <a:cubicBezTo>
                      <a:pt x="27688" y="29854"/>
                      <a:pt x="27598" y="29764"/>
                      <a:pt x="27628" y="29734"/>
                    </a:cubicBezTo>
                    <a:cubicBezTo>
                      <a:pt x="27616" y="29731"/>
                      <a:pt x="27607" y="29730"/>
                      <a:pt x="27599" y="29730"/>
                    </a:cubicBezTo>
                    <a:cubicBezTo>
                      <a:pt x="27504" y="29730"/>
                      <a:pt x="27660" y="29887"/>
                      <a:pt x="27688" y="29914"/>
                    </a:cubicBezTo>
                    <a:cubicBezTo>
                      <a:pt x="27666" y="29927"/>
                      <a:pt x="27647" y="29933"/>
                      <a:pt x="27629" y="29933"/>
                    </a:cubicBezTo>
                    <a:cubicBezTo>
                      <a:pt x="27528" y="29933"/>
                      <a:pt x="27479" y="29762"/>
                      <a:pt x="27452" y="29762"/>
                    </a:cubicBezTo>
                    <a:cubicBezTo>
                      <a:pt x="27451" y="29762"/>
                      <a:pt x="27449" y="29762"/>
                      <a:pt x="27447" y="29764"/>
                    </a:cubicBezTo>
                    <a:lnTo>
                      <a:pt x="27447" y="29854"/>
                    </a:lnTo>
                    <a:lnTo>
                      <a:pt x="27477" y="29854"/>
                    </a:lnTo>
                    <a:cubicBezTo>
                      <a:pt x="27538" y="29914"/>
                      <a:pt x="27628" y="30005"/>
                      <a:pt x="27598" y="30065"/>
                    </a:cubicBezTo>
                    <a:cubicBezTo>
                      <a:pt x="27580" y="30071"/>
                      <a:pt x="27563" y="30073"/>
                      <a:pt x="27548" y="30073"/>
                    </a:cubicBezTo>
                    <a:cubicBezTo>
                      <a:pt x="27486" y="30073"/>
                      <a:pt x="27447" y="30035"/>
                      <a:pt x="27447" y="30035"/>
                    </a:cubicBezTo>
                    <a:cubicBezTo>
                      <a:pt x="27447" y="30035"/>
                      <a:pt x="27387" y="30035"/>
                      <a:pt x="27387" y="30065"/>
                    </a:cubicBezTo>
                    <a:lnTo>
                      <a:pt x="27327" y="30185"/>
                    </a:lnTo>
                    <a:lnTo>
                      <a:pt x="27508" y="30215"/>
                    </a:lnTo>
                    <a:cubicBezTo>
                      <a:pt x="27536" y="30331"/>
                      <a:pt x="27455" y="30335"/>
                      <a:pt x="27633" y="30362"/>
                    </a:cubicBezTo>
                    <a:lnTo>
                      <a:pt x="27633" y="30362"/>
                    </a:lnTo>
                    <a:cubicBezTo>
                      <a:pt x="27621" y="30361"/>
                      <a:pt x="27610" y="30360"/>
                      <a:pt x="27600" y="30360"/>
                    </a:cubicBezTo>
                    <a:cubicBezTo>
                      <a:pt x="27327" y="30360"/>
                      <a:pt x="27319" y="30757"/>
                      <a:pt x="27207" y="30757"/>
                    </a:cubicBezTo>
                    <a:cubicBezTo>
                      <a:pt x="27297" y="30907"/>
                      <a:pt x="27237" y="30968"/>
                      <a:pt x="27177" y="31058"/>
                    </a:cubicBezTo>
                    <a:cubicBezTo>
                      <a:pt x="27207" y="31058"/>
                      <a:pt x="27447" y="31118"/>
                      <a:pt x="27357" y="31208"/>
                    </a:cubicBezTo>
                    <a:cubicBezTo>
                      <a:pt x="27239" y="31120"/>
                      <a:pt x="27169" y="31092"/>
                      <a:pt x="27118" y="31092"/>
                    </a:cubicBezTo>
                    <a:cubicBezTo>
                      <a:pt x="27035" y="31092"/>
                      <a:pt x="27002" y="31166"/>
                      <a:pt x="26891" y="31166"/>
                    </a:cubicBezTo>
                    <a:cubicBezTo>
                      <a:pt x="26866" y="31166"/>
                      <a:pt x="26837" y="31162"/>
                      <a:pt x="26803" y="31153"/>
                    </a:cubicBezTo>
                    <a:lnTo>
                      <a:pt x="26803" y="31153"/>
                    </a:lnTo>
                    <a:cubicBezTo>
                      <a:pt x="27011" y="31219"/>
                      <a:pt x="26733" y="31420"/>
                      <a:pt x="27026" y="31449"/>
                    </a:cubicBezTo>
                    <a:cubicBezTo>
                      <a:pt x="27008" y="31461"/>
                      <a:pt x="26991" y="31466"/>
                      <a:pt x="26975" y="31466"/>
                    </a:cubicBezTo>
                    <a:cubicBezTo>
                      <a:pt x="26909" y="31466"/>
                      <a:pt x="26852" y="31389"/>
                      <a:pt x="26755" y="31389"/>
                    </a:cubicBezTo>
                    <a:cubicBezTo>
                      <a:pt x="26845" y="31600"/>
                      <a:pt x="26454" y="31690"/>
                      <a:pt x="26424" y="31871"/>
                    </a:cubicBezTo>
                    <a:cubicBezTo>
                      <a:pt x="26454" y="31901"/>
                      <a:pt x="26575" y="31901"/>
                      <a:pt x="26605" y="31991"/>
                    </a:cubicBezTo>
                    <a:lnTo>
                      <a:pt x="26304" y="31961"/>
                    </a:lnTo>
                    <a:lnTo>
                      <a:pt x="26304" y="31961"/>
                    </a:lnTo>
                    <a:cubicBezTo>
                      <a:pt x="26304" y="31988"/>
                      <a:pt x="26553" y="32115"/>
                      <a:pt x="26439" y="32115"/>
                    </a:cubicBezTo>
                    <a:cubicBezTo>
                      <a:pt x="26431" y="32115"/>
                      <a:pt x="26421" y="32115"/>
                      <a:pt x="26410" y="32113"/>
                    </a:cubicBezTo>
                    <a:lnTo>
                      <a:pt x="26410" y="32113"/>
                    </a:lnTo>
                    <a:cubicBezTo>
                      <a:pt x="26441" y="32120"/>
                      <a:pt x="26484" y="32146"/>
                      <a:pt x="26484" y="32171"/>
                    </a:cubicBezTo>
                    <a:cubicBezTo>
                      <a:pt x="26033" y="32412"/>
                      <a:pt x="26274" y="33044"/>
                      <a:pt x="25582" y="33165"/>
                    </a:cubicBezTo>
                    <a:cubicBezTo>
                      <a:pt x="25702" y="33165"/>
                      <a:pt x="25702" y="33195"/>
                      <a:pt x="25702" y="33225"/>
                    </a:cubicBezTo>
                    <a:cubicBezTo>
                      <a:pt x="25732" y="33225"/>
                      <a:pt x="25822" y="33315"/>
                      <a:pt x="25882" y="33345"/>
                    </a:cubicBezTo>
                    <a:lnTo>
                      <a:pt x="25582" y="33375"/>
                    </a:lnTo>
                    <a:cubicBezTo>
                      <a:pt x="25792" y="33526"/>
                      <a:pt x="25521" y="33556"/>
                      <a:pt x="25702" y="33676"/>
                    </a:cubicBezTo>
                    <a:lnTo>
                      <a:pt x="25702" y="33616"/>
                    </a:lnTo>
                    <a:cubicBezTo>
                      <a:pt x="25882" y="33797"/>
                      <a:pt x="26244" y="33797"/>
                      <a:pt x="26545" y="33947"/>
                    </a:cubicBezTo>
                    <a:cubicBezTo>
                      <a:pt x="26304" y="33706"/>
                      <a:pt x="27026" y="33947"/>
                      <a:pt x="26725" y="33646"/>
                    </a:cubicBezTo>
                    <a:cubicBezTo>
                      <a:pt x="26785" y="33646"/>
                      <a:pt x="26785" y="33706"/>
                      <a:pt x="26876" y="33766"/>
                    </a:cubicBezTo>
                    <a:cubicBezTo>
                      <a:pt x="26755" y="33646"/>
                      <a:pt x="26755" y="33616"/>
                      <a:pt x="26876" y="33556"/>
                    </a:cubicBezTo>
                    <a:lnTo>
                      <a:pt x="26906" y="33616"/>
                    </a:lnTo>
                    <a:cubicBezTo>
                      <a:pt x="26996" y="33375"/>
                      <a:pt x="27146" y="33375"/>
                      <a:pt x="27357" y="33195"/>
                    </a:cubicBezTo>
                    <a:lnTo>
                      <a:pt x="27207" y="33104"/>
                    </a:lnTo>
                    <a:cubicBezTo>
                      <a:pt x="27237" y="33074"/>
                      <a:pt x="27297" y="33074"/>
                      <a:pt x="27357" y="33074"/>
                    </a:cubicBezTo>
                    <a:cubicBezTo>
                      <a:pt x="27313" y="33030"/>
                      <a:pt x="27286" y="33015"/>
                      <a:pt x="27269" y="33015"/>
                    </a:cubicBezTo>
                    <a:cubicBezTo>
                      <a:pt x="27229" y="33015"/>
                      <a:pt x="27230" y="33088"/>
                      <a:pt x="27168" y="33088"/>
                    </a:cubicBezTo>
                    <a:cubicBezTo>
                      <a:pt x="27143" y="33088"/>
                      <a:pt x="27108" y="33076"/>
                      <a:pt x="27056" y="33044"/>
                    </a:cubicBezTo>
                    <a:lnTo>
                      <a:pt x="27056" y="33044"/>
                    </a:lnTo>
                    <a:cubicBezTo>
                      <a:pt x="27080" y="33049"/>
                      <a:pt x="27102" y="33051"/>
                      <a:pt x="27121" y="33051"/>
                    </a:cubicBezTo>
                    <a:cubicBezTo>
                      <a:pt x="27325" y="33051"/>
                      <a:pt x="27289" y="32829"/>
                      <a:pt x="27458" y="32829"/>
                    </a:cubicBezTo>
                    <a:cubicBezTo>
                      <a:pt x="27494" y="32829"/>
                      <a:pt x="27539" y="32839"/>
                      <a:pt x="27598" y="32864"/>
                    </a:cubicBezTo>
                    <a:cubicBezTo>
                      <a:pt x="27628" y="32773"/>
                      <a:pt x="27387" y="32773"/>
                      <a:pt x="27447" y="32713"/>
                    </a:cubicBezTo>
                    <a:lnTo>
                      <a:pt x="27447" y="32713"/>
                    </a:lnTo>
                    <a:lnTo>
                      <a:pt x="27538" y="32743"/>
                    </a:lnTo>
                    <a:lnTo>
                      <a:pt x="27447" y="32653"/>
                    </a:lnTo>
                    <a:cubicBezTo>
                      <a:pt x="27455" y="32645"/>
                      <a:pt x="27470" y="32641"/>
                      <a:pt x="27488" y="32641"/>
                    </a:cubicBezTo>
                    <a:cubicBezTo>
                      <a:pt x="27538" y="32641"/>
                      <a:pt x="27614" y="32669"/>
                      <a:pt x="27658" y="32713"/>
                    </a:cubicBezTo>
                    <a:lnTo>
                      <a:pt x="27658" y="32773"/>
                    </a:lnTo>
                    <a:cubicBezTo>
                      <a:pt x="27801" y="32773"/>
                      <a:pt x="27754" y="32610"/>
                      <a:pt x="27775" y="32594"/>
                    </a:cubicBezTo>
                    <a:lnTo>
                      <a:pt x="27775" y="32594"/>
                    </a:lnTo>
                    <a:lnTo>
                      <a:pt x="27688" y="32623"/>
                    </a:lnTo>
                    <a:cubicBezTo>
                      <a:pt x="27748" y="32412"/>
                      <a:pt x="27959" y="32202"/>
                      <a:pt x="27899" y="31901"/>
                    </a:cubicBezTo>
                    <a:lnTo>
                      <a:pt x="27809" y="31871"/>
                    </a:lnTo>
                    <a:cubicBezTo>
                      <a:pt x="27778" y="31660"/>
                      <a:pt x="27959" y="31810"/>
                      <a:pt x="27959" y="31600"/>
                    </a:cubicBezTo>
                    <a:cubicBezTo>
                      <a:pt x="27929" y="31539"/>
                      <a:pt x="27899" y="31509"/>
                      <a:pt x="27929" y="31449"/>
                    </a:cubicBezTo>
                    <a:lnTo>
                      <a:pt x="27929" y="31449"/>
                    </a:lnTo>
                    <a:cubicBezTo>
                      <a:pt x="27959" y="31539"/>
                      <a:pt x="28109" y="31449"/>
                      <a:pt x="28200" y="31570"/>
                    </a:cubicBezTo>
                    <a:cubicBezTo>
                      <a:pt x="28140" y="31359"/>
                      <a:pt x="28109" y="31419"/>
                      <a:pt x="27929" y="31208"/>
                    </a:cubicBezTo>
                    <a:lnTo>
                      <a:pt x="27929" y="31208"/>
                    </a:lnTo>
                    <a:lnTo>
                      <a:pt x="28049" y="31239"/>
                    </a:lnTo>
                    <a:cubicBezTo>
                      <a:pt x="27959" y="31148"/>
                      <a:pt x="27929" y="31118"/>
                      <a:pt x="27929" y="30998"/>
                    </a:cubicBezTo>
                    <a:lnTo>
                      <a:pt x="27929" y="30998"/>
                    </a:lnTo>
                    <a:cubicBezTo>
                      <a:pt x="27989" y="31118"/>
                      <a:pt x="28109" y="31058"/>
                      <a:pt x="28200" y="31208"/>
                    </a:cubicBezTo>
                    <a:cubicBezTo>
                      <a:pt x="28481" y="31157"/>
                      <a:pt x="28198" y="30911"/>
                      <a:pt x="28363" y="30911"/>
                    </a:cubicBezTo>
                    <a:cubicBezTo>
                      <a:pt x="28393" y="30911"/>
                      <a:pt x="28437" y="30919"/>
                      <a:pt x="28501" y="30938"/>
                    </a:cubicBezTo>
                    <a:cubicBezTo>
                      <a:pt x="28414" y="30861"/>
                      <a:pt x="28355" y="30836"/>
                      <a:pt x="28314" y="30836"/>
                    </a:cubicBezTo>
                    <a:cubicBezTo>
                      <a:pt x="28240" y="30836"/>
                      <a:pt x="28224" y="30916"/>
                      <a:pt x="28209" y="30916"/>
                    </a:cubicBezTo>
                    <a:cubicBezTo>
                      <a:pt x="28206" y="30916"/>
                      <a:pt x="28203" y="30914"/>
                      <a:pt x="28200" y="30907"/>
                    </a:cubicBezTo>
                    <a:cubicBezTo>
                      <a:pt x="28079" y="30907"/>
                      <a:pt x="27989" y="30697"/>
                      <a:pt x="28049" y="30667"/>
                    </a:cubicBezTo>
                    <a:cubicBezTo>
                      <a:pt x="28052" y="30664"/>
                      <a:pt x="28058" y="30663"/>
                      <a:pt x="28068" y="30663"/>
                    </a:cubicBezTo>
                    <a:cubicBezTo>
                      <a:pt x="28127" y="30663"/>
                      <a:pt x="28305" y="30714"/>
                      <a:pt x="28422" y="30714"/>
                    </a:cubicBezTo>
                    <a:cubicBezTo>
                      <a:pt x="28479" y="30714"/>
                      <a:pt x="28522" y="30702"/>
                      <a:pt x="28531" y="30667"/>
                    </a:cubicBezTo>
                    <a:lnTo>
                      <a:pt x="28531" y="30697"/>
                    </a:lnTo>
                    <a:cubicBezTo>
                      <a:pt x="28651" y="30697"/>
                      <a:pt x="28501" y="30546"/>
                      <a:pt x="28651" y="30546"/>
                    </a:cubicBezTo>
                    <a:cubicBezTo>
                      <a:pt x="28501" y="30396"/>
                      <a:pt x="28681" y="30486"/>
                      <a:pt x="28441" y="30336"/>
                    </a:cubicBezTo>
                    <a:lnTo>
                      <a:pt x="28441" y="30486"/>
                    </a:lnTo>
                    <a:cubicBezTo>
                      <a:pt x="28410" y="30366"/>
                      <a:pt x="28200" y="30185"/>
                      <a:pt x="28380" y="30095"/>
                    </a:cubicBezTo>
                    <a:lnTo>
                      <a:pt x="28380" y="30095"/>
                    </a:lnTo>
                    <a:cubicBezTo>
                      <a:pt x="28410" y="30155"/>
                      <a:pt x="28441" y="30215"/>
                      <a:pt x="28501" y="30245"/>
                    </a:cubicBezTo>
                    <a:cubicBezTo>
                      <a:pt x="28561" y="30245"/>
                      <a:pt x="28501" y="30185"/>
                      <a:pt x="28561" y="30185"/>
                    </a:cubicBezTo>
                    <a:cubicBezTo>
                      <a:pt x="28802" y="30336"/>
                      <a:pt x="28531" y="30366"/>
                      <a:pt x="28681" y="30516"/>
                    </a:cubicBezTo>
                    <a:cubicBezTo>
                      <a:pt x="28770" y="30516"/>
                      <a:pt x="28679" y="30402"/>
                      <a:pt x="28721" y="30402"/>
                    </a:cubicBezTo>
                    <a:cubicBezTo>
                      <a:pt x="28736" y="30402"/>
                      <a:pt x="28768" y="30416"/>
                      <a:pt x="28832" y="30456"/>
                    </a:cubicBezTo>
                    <a:cubicBezTo>
                      <a:pt x="28531" y="30215"/>
                      <a:pt x="28952" y="30336"/>
                      <a:pt x="28741" y="30095"/>
                    </a:cubicBezTo>
                    <a:lnTo>
                      <a:pt x="28741" y="30095"/>
                    </a:lnTo>
                    <a:lnTo>
                      <a:pt x="28892" y="30185"/>
                    </a:lnTo>
                    <a:cubicBezTo>
                      <a:pt x="28892" y="30155"/>
                      <a:pt x="28832" y="30095"/>
                      <a:pt x="28862" y="30065"/>
                    </a:cubicBezTo>
                    <a:lnTo>
                      <a:pt x="28862" y="30065"/>
                    </a:lnTo>
                    <a:lnTo>
                      <a:pt x="29012" y="30215"/>
                    </a:lnTo>
                    <a:cubicBezTo>
                      <a:pt x="28892" y="30065"/>
                      <a:pt x="29253" y="30155"/>
                      <a:pt x="29163" y="30035"/>
                    </a:cubicBezTo>
                    <a:lnTo>
                      <a:pt x="29163" y="30035"/>
                    </a:lnTo>
                    <a:cubicBezTo>
                      <a:pt x="29148" y="30072"/>
                      <a:pt x="29130" y="30085"/>
                      <a:pt x="29108" y="30085"/>
                    </a:cubicBezTo>
                    <a:cubicBezTo>
                      <a:pt x="29052" y="30085"/>
                      <a:pt x="28974" y="29995"/>
                      <a:pt x="28883" y="29995"/>
                    </a:cubicBezTo>
                    <a:cubicBezTo>
                      <a:pt x="28866" y="29995"/>
                      <a:pt x="28849" y="29998"/>
                      <a:pt x="28832" y="30005"/>
                    </a:cubicBezTo>
                    <a:cubicBezTo>
                      <a:pt x="28804" y="29912"/>
                      <a:pt x="28833" y="29885"/>
                      <a:pt x="28889" y="29885"/>
                    </a:cubicBezTo>
                    <a:cubicBezTo>
                      <a:pt x="28967" y="29885"/>
                      <a:pt x="29095" y="29937"/>
                      <a:pt x="29191" y="29937"/>
                    </a:cubicBezTo>
                    <a:cubicBezTo>
                      <a:pt x="29249" y="29937"/>
                      <a:pt x="29295" y="29918"/>
                      <a:pt x="29312" y="29859"/>
                    </a:cubicBezTo>
                    <a:lnTo>
                      <a:pt x="29312" y="29859"/>
                    </a:lnTo>
                    <a:cubicBezTo>
                      <a:pt x="29306" y="29871"/>
                      <a:pt x="29279" y="29881"/>
                      <a:pt x="29247" y="29881"/>
                    </a:cubicBezTo>
                    <a:cubicBezTo>
                      <a:pt x="29203" y="29881"/>
                      <a:pt x="29149" y="29861"/>
                      <a:pt x="29133" y="29794"/>
                    </a:cubicBezTo>
                    <a:cubicBezTo>
                      <a:pt x="29163" y="29764"/>
                      <a:pt x="29283" y="29764"/>
                      <a:pt x="29343" y="29764"/>
                    </a:cubicBezTo>
                    <a:cubicBezTo>
                      <a:pt x="29404" y="29613"/>
                      <a:pt x="29193" y="29704"/>
                      <a:pt x="29133" y="29613"/>
                    </a:cubicBezTo>
                    <a:lnTo>
                      <a:pt x="29133" y="29613"/>
                    </a:lnTo>
                    <a:cubicBezTo>
                      <a:pt x="29149" y="29616"/>
                      <a:pt x="29162" y="29617"/>
                      <a:pt x="29172" y="29617"/>
                    </a:cubicBezTo>
                    <a:cubicBezTo>
                      <a:pt x="29277" y="29617"/>
                      <a:pt x="29103" y="29488"/>
                      <a:pt x="29103" y="29433"/>
                    </a:cubicBezTo>
                    <a:lnTo>
                      <a:pt x="29103" y="29433"/>
                    </a:lnTo>
                    <a:lnTo>
                      <a:pt x="29253" y="29493"/>
                    </a:lnTo>
                    <a:cubicBezTo>
                      <a:pt x="29434" y="29403"/>
                      <a:pt x="28982" y="29312"/>
                      <a:pt x="29163" y="29192"/>
                    </a:cubicBezTo>
                    <a:lnTo>
                      <a:pt x="29163" y="29192"/>
                    </a:lnTo>
                    <a:lnTo>
                      <a:pt x="29313" y="29343"/>
                    </a:lnTo>
                    <a:lnTo>
                      <a:pt x="29313" y="29252"/>
                    </a:lnTo>
                    <a:lnTo>
                      <a:pt x="29464" y="29343"/>
                    </a:lnTo>
                    <a:cubicBezTo>
                      <a:pt x="29404" y="29192"/>
                      <a:pt x="29434" y="29192"/>
                      <a:pt x="29494" y="29162"/>
                    </a:cubicBezTo>
                    <a:cubicBezTo>
                      <a:pt x="29404" y="29132"/>
                      <a:pt x="29253" y="29012"/>
                      <a:pt x="29283" y="28951"/>
                    </a:cubicBezTo>
                    <a:cubicBezTo>
                      <a:pt x="29363" y="28951"/>
                      <a:pt x="29390" y="28991"/>
                      <a:pt x="29408" y="28991"/>
                    </a:cubicBezTo>
                    <a:cubicBezTo>
                      <a:pt x="29417" y="28991"/>
                      <a:pt x="29424" y="28981"/>
                      <a:pt x="29434" y="28951"/>
                    </a:cubicBezTo>
                    <a:cubicBezTo>
                      <a:pt x="29480" y="28998"/>
                      <a:pt x="29561" y="29061"/>
                      <a:pt x="29529" y="29061"/>
                    </a:cubicBezTo>
                    <a:cubicBezTo>
                      <a:pt x="29519" y="29061"/>
                      <a:pt x="29499" y="29056"/>
                      <a:pt x="29464" y="29042"/>
                    </a:cubicBezTo>
                    <a:lnTo>
                      <a:pt x="29464" y="29042"/>
                    </a:lnTo>
                    <a:lnTo>
                      <a:pt x="29584" y="29162"/>
                    </a:lnTo>
                    <a:cubicBezTo>
                      <a:pt x="29704" y="29162"/>
                      <a:pt x="29644" y="29042"/>
                      <a:pt x="29704" y="29012"/>
                    </a:cubicBezTo>
                    <a:lnTo>
                      <a:pt x="29704" y="29012"/>
                    </a:lnTo>
                    <a:lnTo>
                      <a:pt x="29644" y="29042"/>
                    </a:lnTo>
                    <a:lnTo>
                      <a:pt x="29554" y="28801"/>
                    </a:lnTo>
                    <a:cubicBezTo>
                      <a:pt x="29614" y="28801"/>
                      <a:pt x="29644" y="28831"/>
                      <a:pt x="29704" y="28861"/>
                    </a:cubicBezTo>
                    <a:cubicBezTo>
                      <a:pt x="29704" y="28831"/>
                      <a:pt x="29644" y="28801"/>
                      <a:pt x="29644" y="28711"/>
                    </a:cubicBezTo>
                    <a:lnTo>
                      <a:pt x="29644" y="28711"/>
                    </a:lnTo>
                    <a:cubicBezTo>
                      <a:pt x="29765" y="28801"/>
                      <a:pt x="29885" y="28861"/>
                      <a:pt x="29915" y="28951"/>
                    </a:cubicBezTo>
                    <a:lnTo>
                      <a:pt x="29885" y="28741"/>
                    </a:lnTo>
                    <a:cubicBezTo>
                      <a:pt x="29915" y="28741"/>
                      <a:pt x="30066" y="28741"/>
                      <a:pt x="30096" y="28801"/>
                    </a:cubicBezTo>
                    <a:cubicBezTo>
                      <a:pt x="30216" y="28741"/>
                      <a:pt x="30005" y="28500"/>
                      <a:pt x="30096" y="28440"/>
                    </a:cubicBezTo>
                    <a:cubicBezTo>
                      <a:pt x="30066" y="28440"/>
                      <a:pt x="30066" y="28410"/>
                      <a:pt x="30066" y="28380"/>
                    </a:cubicBezTo>
                    <a:cubicBezTo>
                      <a:pt x="30156" y="28289"/>
                      <a:pt x="30336" y="28289"/>
                      <a:pt x="30216" y="28109"/>
                    </a:cubicBezTo>
                    <a:lnTo>
                      <a:pt x="30216" y="28109"/>
                    </a:lnTo>
                    <a:lnTo>
                      <a:pt x="30457" y="28139"/>
                    </a:lnTo>
                    <a:cubicBezTo>
                      <a:pt x="30457" y="28048"/>
                      <a:pt x="30156" y="28079"/>
                      <a:pt x="30156" y="27898"/>
                    </a:cubicBezTo>
                    <a:cubicBezTo>
                      <a:pt x="30156" y="27858"/>
                      <a:pt x="30169" y="27843"/>
                      <a:pt x="30189" y="27843"/>
                    </a:cubicBezTo>
                    <a:cubicBezTo>
                      <a:pt x="30239" y="27843"/>
                      <a:pt x="30333" y="27931"/>
                      <a:pt x="30383" y="27931"/>
                    </a:cubicBezTo>
                    <a:cubicBezTo>
                      <a:pt x="30388" y="27931"/>
                      <a:pt x="30393" y="27930"/>
                      <a:pt x="30397" y="27928"/>
                    </a:cubicBezTo>
                    <a:cubicBezTo>
                      <a:pt x="30336" y="27808"/>
                      <a:pt x="30186" y="27627"/>
                      <a:pt x="30367" y="27627"/>
                    </a:cubicBezTo>
                    <a:cubicBezTo>
                      <a:pt x="30397" y="27657"/>
                      <a:pt x="30336" y="27687"/>
                      <a:pt x="30336" y="27748"/>
                    </a:cubicBezTo>
                    <a:lnTo>
                      <a:pt x="30487" y="27748"/>
                    </a:lnTo>
                    <a:cubicBezTo>
                      <a:pt x="30637" y="27928"/>
                      <a:pt x="30517" y="27958"/>
                      <a:pt x="30698" y="27958"/>
                    </a:cubicBezTo>
                    <a:cubicBezTo>
                      <a:pt x="30306" y="27748"/>
                      <a:pt x="30818" y="27657"/>
                      <a:pt x="30397" y="27447"/>
                    </a:cubicBezTo>
                    <a:lnTo>
                      <a:pt x="30517" y="27447"/>
                    </a:lnTo>
                    <a:lnTo>
                      <a:pt x="30517" y="27477"/>
                    </a:lnTo>
                    <a:cubicBezTo>
                      <a:pt x="30758" y="27477"/>
                      <a:pt x="30246" y="27236"/>
                      <a:pt x="30367" y="27176"/>
                    </a:cubicBezTo>
                    <a:cubicBezTo>
                      <a:pt x="30379" y="27163"/>
                      <a:pt x="30402" y="27156"/>
                      <a:pt x="30426" y="27156"/>
                    </a:cubicBezTo>
                    <a:cubicBezTo>
                      <a:pt x="30461" y="27156"/>
                      <a:pt x="30499" y="27171"/>
                      <a:pt x="30517" y="27206"/>
                    </a:cubicBezTo>
                    <a:lnTo>
                      <a:pt x="30487" y="27055"/>
                    </a:lnTo>
                    <a:cubicBezTo>
                      <a:pt x="30493" y="27049"/>
                      <a:pt x="30499" y="27047"/>
                      <a:pt x="30505" y="27047"/>
                    </a:cubicBezTo>
                    <a:cubicBezTo>
                      <a:pt x="30528" y="27047"/>
                      <a:pt x="30547" y="27085"/>
                      <a:pt x="30547" y="27085"/>
                    </a:cubicBezTo>
                    <a:lnTo>
                      <a:pt x="30607" y="26935"/>
                    </a:lnTo>
                    <a:cubicBezTo>
                      <a:pt x="30575" y="26919"/>
                      <a:pt x="30543" y="26877"/>
                      <a:pt x="30515" y="26836"/>
                    </a:cubicBezTo>
                    <a:lnTo>
                      <a:pt x="30515" y="26836"/>
                    </a:lnTo>
                    <a:lnTo>
                      <a:pt x="30487" y="26724"/>
                    </a:lnTo>
                    <a:lnTo>
                      <a:pt x="30487" y="26724"/>
                    </a:lnTo>
                    <a:cubicBezTo>
                      <a:pt x="30607" y="26754"/>
                      <a:pt x="30668" y="26875"/>
                      <a:pt x="30637" y="26905"/>
                    </a:cubicBezTo>
                    <a:cubicBezTo>
                      <a:pt x="30734" y="26937"/>
                      <a:pt x="30786" y="26950"/>
                      <a:pt x="30810" y="26950"/>
                    </a:cubicBezTo>
                    <a:cubicBezTo>
                      <a:pt x="30898" y="26950"/>
                      <a:pt x="30625" y="26778"/>
                      <a:pt x="30908" y="26754"/>
                    </a:cubicBezTo>
                    <a:lnTo>
                      <a:pt x="30908" y="26875"/>
                    </a:lnTo>
                    <a:cubicBezTo>
                      <a:pt x="30968" y="26890"/>
                      <a:pt x="31010" y="26896"/>
                      <a:pt x="31041" y="26896"/>
                    </a:cubicBezTo>
                    <a:cubicBezTo>
                      <a:pt x="31134" y="26896"/>
                      <a:pt x="31134" y="26845"/>
                      <a:pt x="31269" y="26845"/>
                    </a:cubicBezTo>
                    <a:cubicBezTo>
                      <a:pt x="31209" y="26785"/>
                      <a:pt x="30818" y="26785"/>
                      <a:pt x="30788" y="26634"/>
                    </a:cubicBezTo>
                    <a:cubicBezTo>
                      <a:pt x="30818" y="26634"/>
                      <a:pt x="30848" y="26604"/>
                      <a:pt x="30788" y="26544"/>
                    </a:cubicBezTo>
                    <a:lnTo>
                      <a:pt x="30788" y="26544"/>
                    </a:lnTo>
                    <a:cubicBezTo>
                      <a:pt x="30832" y="26561"/>
                      <a:pt x="30863" y="26569"/>
                      <a:pt x="30885" y="26569"/>
                    </a:cubicBezTo>
                    <a:cubicBezTo>
                      <a:pt x="30938" y="26569"/>
                      <a:pt x="30938" y="26526"/>
                      <a:pt x="30938" y="26484"/>
                    </a:cubicBezTo>
                    <a:lnTo>
                      <a:pt x="31119" y="26604"/>
                    </a:lnTo>
                    <a:cubicBezTo>
                      <a:pt x="31089" y="26544"/>
                      <a:pt x="30999" y="26453"/>
                      <a:pt x="30938" y="26393"/>
                    </a:cubicBezTo>
                    <a:cubicBezTo>
                      <a:pt x="30947" y="26376"/>
                      <a:pt x="30969" y="26368"/>
                      <a:pt x="30998" y="26368"/>
                    </a:cubicBezTo>
                    <a:cubicBezTo>
                      <a:pt x="31069" y="26368"/>
                      <a:pt x="31184" y="26411"/>
                      <a:pt x="31269" y="26453"/>
                    </a:cubicBezTo>
                    <a:cubicBezTo>
                      <a:pt x="31360" y="26393"/>
                      <a:pt x="30999" y="26423"/>
                      <a:pt x="31059" y="26273"/>
                    </a:cubicBezTo>
                    <a:cubicBezTo>
                      <a:pt x="31149" y="26243"/>
                      <a:pt x="31119" y="26122"/>
                      <a:pt x="31089" y="25942"/>
                    </a:cubicBezTo>
                    <a:cubicBezTo>
                      <a:pt x="31113" y="25930"/>
                      <a:pt x="31132" y="25925"/>
                      <a:pt x="31148" y="25925"/>
                    </a:cubicBezTo>
                    <a:cubicBezTo>
                      <a:pt x="31212" y="25925"/>
                      <a:pt x="31221" y="26002"/>
                      <a:pt x="31269" y="26002"/>
                    </a:cubicBezTo>
                    <a:lnTo>
                      <a:pt x="31149" y="25852"/>
                    </a:lnTo>
                    <a:lnTo>
                      <a:pt x="31149" y="25852"/>
                    </a:lnTo>
                    <a:cubicBezTo>
                      <a:pt x="31149" y="25852"/>
                      <a:pt x="31209" y="25852"/>
                      <a:pt x="31239" y="25882"/>
                    </a:cubicBezTo>
                    <a:cubicBezTo>
                      <a:pt x="31209" y="25821"/>
                      <a:pt x="31059" y="25791"/>
                      <a:pt x="31059" y="25671"/>
                    </a:cubicBezTo>
                    <a:cubicBezTo>
                      <a:pt x="30848" y="25521"/>
                      <a:pt x="31420" y="25671"/>
                      <a:pt x="31239" y="25490"/>
                    </a:cubicBezTo>
                    <a:cubicBezTo>
                      <a:pt x="31300" y="25490"/>
                      <a:pt x="31360" y="25551"/>
                      <a:pt x="31420" y="25581"/>
                    </a:cubicBezTo>
                    <a:cubicBezTo>
                      <a:pt x="31360" y="25370"/>
                      <a:pt x="31390" y="25430"/>
                      <a:pt x="31209" y="25220"/>
                    </a:cubicBezTo>
                    <a:lnTo>
                      <a:pt x="31390" y="25220"/>
                    </a:lnTo>
                    <a:cubicBezTo>
                      <a:pt x="31209" y="25220"/>
                      <a:pt x="31089" y="25039"/>
                      <a:pt x="30968" y="24889"/>
                    </a:cubicBezTo>
                    <a:cubicBezTo>
                      <a:pt x="30908" y="24889"/>
                      <a:pt x="30818" y="24828"/>
                      <a:pt x="30788" y="24828"/>
                    </a:cubicBezTo>
                    <a:lnTo>
                      <a:pt x="30763" y="24701"/>
                    </a:lnTo>
                    <a:lnTo>
                      <a:pt x="30763" y="24701"/>
                    </a:lnTo>
                    <a:cubicBezTo>
                      <a:pt x="30774" y="24707"/>
                      <a:pt x="30785" y="24713"/>
                      <a:pt x="30795" y="24720"/>
                    </a:cubicBezTo>
                    <a:lnTo>
                      <a:pt x="30795" y="24720"/>
                    </a:lnTo>
                    <a:cubicBezTo>
                      <a:pt x="30782" y="24709"/>
                      <a:pt x="30770" y="24699"/>
                      <a:pt x="30760" y="24690"/>
                    </a:cubicBezTo>
                    <a:lnTo>
                      <a:pt x="30760" y="24690"/>
                    </a:lnTo>
                    <a:lnTo>
                      <a:pt x="30763" y="24701"/>
                    </a:lnTo>
                    <a:lnTo>
                      <a:pt x="30763" y="24701"/>
                    </a:lnTo>
                    <a:cubicBezTo>
                      <a:pt x="30704" y="24674"/>
                      <a:pt x="30637" y="24662"/>
                      <a:pt x="30637" y="24618"/>
                    </a:cubicBezTo>
                    <a:close/>
                    <a:moveTo>
                      <a:pt x="17727" y="33947"/>
                    </a:moveTo>
                    <a:lnTo>
                      <a:pt x="17727" y="33947"/>
                    </a:lnTo>
                    <a:cubicBezTo>
                      <a:pt x="17702" y="33974"/>
                      <a:pt x="17678" y="33999"/>
                      <a:pt x="17655" y="34022"/>
                    </a:cubicBezTo>
                    <a:lnTo>
                      <a:pt x="17655" y="34022"/>
                    </a:lnTo>
                    <a:cubicBezTo>
                      <a:pt x="17688" y="33998"/>
                      <a:pt x="17714" y="33972"/>
                      <a:pt x="17727" y="33947"/>
                    </a:cubicBezTo>
                    <a:close/>
                    <a:moveTo>
                      <a:pt x="9029" y="39033"/>
                    </a:moveTo>
                    <a:cubicBezTo>
                      <a:pt x="9041" y="39035"/>
                      <a:pt x="9053" y="39036"/>
                      <a:pt x="9065" y="39036"/>
                    </a:cubicBezTo>
                    <a:lnTo>
                      <a:pt x="9065" y="39036"/>
                    </a:lnTo>
                    <a:cubicBezTo>
                      <a:pt x="9055" y="39034"/>
                      <a:pt x="9044" y="39033"/>
                      <a:pt x="9029" y="39033"/>
                    </a:cubicBezTo>
                    <a:close/>
                    <a:moveTo>
                      <a:pt x="7434" y="42343"/>
                    </a:moveTo>
                    <a:cubicBezTo>
                      <a:pt x="7430" y="42345"/>
                      <a:pt x="7424" y="42348"/>
                      <a:pt x="7418" y="42351"/>
                    </a:cubicBezTo>
                    <a:lnTo>
                      <a:pt x="7418" y="42351"/>
                    </a:lnTo>
                    <a:lnTo>
                      <a:pt x="7434" y="42343"/>
                    </a:lnTo>
                    <a:close/>
                    <a:moveTo>
                      <a:pt x="51704" y="0"/>
                    </a:moveTo>
                    <a:cubicBezTo>
                      <a:pt x="51433" y="0"/>
                      <a:pt x="51674" y="91"/>
                      <a:pt x="51282" y="121"/>
                    </a:cubicBezTo>
                    <a:cubicBezTo>
                      <a:pt x="51638" y="148"/>
                      <a:pt x="50802" y="721"/>
                      <a:pt x="51005" y="759"/>
                    </a:cubicBezTo>
                    <a:lnTo>
                      <a:pt x="51005" y="759"/>
                    </a:lnTo>
                    <a:cubicBezTo>
                      <a:pt x="50702" y="800"/>
                      <a:pt x="50643" y="1034"/>
                      <a:pt x="50259" y="1144"/>
                    </a:cubicBezTo>
                    <a:cubicBezTo>
                      <a:pt x="50350" y="1174"/>
                      <a:pt x="50470" y="1144"/>
                      <a:pt x="50229" y="1324"/>
                    </a:cubicBezTo>
                    <a:lnTo>
                      <a:pt x="50229" y="1415"/>
                    </a:lnTo>
                    <a:cubicBezTo>
                      <a:pt x="50319" y="1355"/>
                      <a:pt x="50380" y="1355"/>
                      <a:pt x="50410" y="1355"/>
                    </a:cubicBezTo>
                    <a:cubicBezTo>
                      <a:pt x="50410" y="1595"/>
                      <a:pt x="50079" y="1956"/>
                      <a:pt x="50018" y="2107"/>
                    </a:cubicBezTo>
                    <a:cubicBezTo>
                      <a:pt x="49984" y="2134"/>
                      <a:pt x="49966" y="2144"/>
                      <a:pt x="49956" y="2144"/>
                    </a:cubicBezTo>
                    <a:cubicBezTo>
                      <a:pt x="49925" y="2144"/>
                      <a:pt x="49980" y="2044"/>
                      <a:pt x="49919" y="2044"/>
                    </a:cubicBezTo>
                    <a:cubicBezTo>
                      <a:pt x="49913" y="2044"/>
                      <a:pt x="49906" y="2045"/>
                      <a:pt x="49898" y="2047"/>
                    </a:cubicBezTo>
                    <a:lnTo>
                      <a:pt x="49808" y="2318"/>
                    </a:lnTo>
                    <a:cubicBezTo>
                      <a:pt x="49793" y="2303"/>
                      <a:pt x="49770" y="2298"/>
                      <a:pt x="49742" y="2298"/>
                    </a:cubicBezTo>
                    <a:cubicBezTo>
                      <a:pt x="49676" y="2298"/>
                      <a:pt x="49585" y="2326"/>
                      <a:pt x="49522" y="2326"/>
                    </a:cubicBezTo>
                    <a:cubicBezTo>
                      <a:pt x="49446" y="2326"/>
                      <a:pt x="49411" y="2286"/>
                      <a:pt x="49507" y="2107"/>
                    </a:cubicBezTo>
                    <a:lnTo>
                      <a:pt x="49507" y="2107"/>
                    </a:lnTo>
                    <a:lnTo>
                      <a:pt x="49266" y="2408"/>
                    </a:lnTo>
                    <a:cubicBezTo>
                      <a:pt x="49025" y="2528"/>
                      <a:pt x="48815" y="2769"/>
                      <a:pt x="48694" y="2950"/>
                    </a:cubicBezTo>
                    <a:cubicBezTo>
                      <a:pt x="48575" y="3045"/>
                      <a:pt x="48531" y="3273"/>
                      <a:pt x="48518" y="3273"/>
                    </a:cubicBezTo>
                    <a:cubicBezTo>
                      <a:pt x="48515" y="3273"/>
                      <a:pt x="48514" y="3258"/>
                      <a:pt x="48514" y="3220"/>
                    </a:cubicBezTo>
                    <a:lnTo>
                      <a:pt x="48123" y="3732"/>
                    </a:lnTo>
                    <a:lnTo>
                      <a:pt x="48092" y="3702"/>
                    </a:lnTo>
                    <a:cubicBezTo>
                      <a:pt x="47641" y="4123"/>
                      <a:pt x="47370" y="4785"/>
                      <a:pt x="46708" y="5086"/>
                    </a:cubicBezTo>
                    <a:cubicBezTo>
                      <a:pt x="46588" y="5267"/>
                      <a:pt x="46467" y="5478"/>
                      <a:pt x="46166" y="5658"/>
                    </a:cubicBezTo>
                    <a:lnTo>
                      <a:pt x="46016" y="5628"/>
                    </a:lnTo>
                    <a:cubicBezTo>
                      <a:pt x="45865" y="5839"/>
                      <a:pt x="45384" y="6110"/>
                      <a:pt x="45384" y="6260"/>
                    </a:cubicBezTo>
                    <a:cubicBezTo>
                      <a:pt x="45376" y="6260"/>
                      <a:pt x="45369" y="6259"/>
                      <a:pt x="45362" y="6259"/>
                    </a:cubicBezTo>
                    <a:cubicBezTo>
                      <a:pt x="44915" y="6259"/>
                      <a:pt x="44385" y="7137"/>
                      <a:pt x="44030" y="7373"/>
                    </a:cubicBezTo>
                    <a:lnTo>
                      <a:pt x="44150" y="7524"/>
                    </a:lnTo>
                    <a:cubicBezTo>
                      <a:pt x="43909" y="7765"/>
                      <a:pt x="43729" y="8036"/>
                      <a:pt x="43458" y="8337"/>
                    </a:cubicBezTo>
                    <a:lnTo>
                      <a:pt x="43578" y="8397"/>
                    </a:lnTo>
                    <a:cubicBezTo>
                      <a:pt x="43428" y="8728"/>
                      <a:pt x="42856" y="8938"/>
                      <a:pt x="42495" y="9330"/>
                    </a:cubicBezTo>
                    <a:cubicBezTo>
                      <a:pt x="42495" y="9269"/>
                      <a:pt x="42585" y="9179"/>
                      <a:pt x="42675" y="9149"/>
                    </a:cubicBezTo>
                    <a:lnTo>
                      <a:pt x="42675" y="9149"/>
                    </a:lnTo>
                    <a:cubicBezTo>
                      <a:pt x="41953" y="9390"/>
                      <a:pt x="41833" y="10293"/>
                      <a:pt x="41231" y="10503"/>
                    </a:cubicBezTo>
                    <a:cubicBezTo>
                      <a:pt x="41171" y="10654"/>
                      <a:pt x="41080" y="10684"/>
                      <a:pt x="40990" y="10774"/>
                    </a:cubicBezTo>
                    <a:cubicBezTo>
                      <a:pt x="40990" y="10774"/>
                      <a:pt x="40990" y="10774"/>
                      <a:pt x="40990" y="10774"/>
                    </a:cubicBezTo>
                    <a:lnTo>
                      <a:pt x="40990" y="10774"/>
                    </a:lnTo>
                    <a:cubicBezTo>
                      <a:pt x="40900" y="10804"/>
                      <a:pt x="40840" y="10804"/>
                      <a:pt x="40779" y="10834"/>
                    </a:cubicBezTo>
                    <a:cubicBezTo>
                      <a:pt x="40870" y="10834"/>
                      <a:pt x="40930" y="10804"/>
                      <a:pt x="40990" y="10774"/>
                    </a:cubicBezTo>
                    <a:lnTo>
                      <a:pt x="40990" y="10774"/>
                    </a:lnTo>
                    <a:cubicBezTo>
                      <a:pt x="40900" y="10834"/>
                      <a:pt x="40779" y="10985"/>
                      <a:pt x="40689" y="11135"/>
                    </a:cubicBezTo>
                    <a:lnTo>
                      <a:pt x="40539" y="11075"/>
                    </a:lnTo>
                    <a:cubicBezTo>
                      <a:pt x="40539" y="11075"/>
                      <a:pt x="40539" y="11105"/>
                      <a:pt x="40478" y="11105"/>
                    </a:cubicBezTo>
                    <a:cubicBezTo>
                      <a:pt x="40328" y="11196"/>
                      <a:pt x="40448" y="11256"/>
                      <a:pt x="40599" y="11286"/>
                    </a:cubicBezTo>
                    <a:lnTo>
                      <a:pt x="40478" y="11527"/>
                    </a:lnTo>
                    <a:cubicBezTo>
                      <a:pt x="40451" y="11513"/>
                      <a:pt x="40428" y="11507"/>
                      <a:pt x="40406" y="11507"/>
                    </a:cubicBezTo>
                    <a:cubicBezTo>
                      <a:pt x="40245" y="11507"/>
                      <a:pt x="40203" y="11833"/>
                      <a:pt x="39937" y="11833"/>
                    </a:cubicBezTo>
                    <a:cubicBezTo>
                      <a:pt x="39918" y="11833"/>
                      <a:pt x="39898" y="11831"/>
                      <a:pt x="39877" y="11828"/>
                    </a:cubicBezTo>
                    <a:cubicBezTo>
                      <a:pt x="39877" y="11998"/>
                      <a:pt x="39395" y="12435"/>
                      <a:pt x="39466" y="12712"/>
                    </a:cubicBezTo>
                    <a:lnTo>
                      <a:pt x="39466" y="12712"/>
                    </a:lnTo>
                    <a:cubicBezTo>
                      <a:pt x="39322" y="12801"/>
                      <a:pt x="39180" y="12917"/>
                      <a:pt x="39094" y="13061"/>
                    </a:cubicBezTo>
                    <a:lnTo>
                      <a:pt x="38913" y="12941"/>
                    </a:lnTo>
                    <a:lnTo>
                      <a:pt x="38793" y="13453"/>
                    </a:lnTo>
                    <a:cubicBezTo>
                      <a:pt x="38696" y="13474"/>
                      <a:pt x="38615" y="13492"/>
                      <a:pt x="38554" y="13492"/>
                    </a:cubicBezTo>
                    <a:cubicBezTo>
                      <a:pt x="38445" y="13492"/>
                      <a:pt x="38404" y="13435"/>
                      <a:pt x="38462" y="13242"/>
                    </a:cubicBezTo>
                    <a:lnTo>
                      <a:pt x="38462" y="13242"/>
                    </a:lnTo>
                    <a:cubicBezTo>
                      <a:pt x="38191" y="13844"/>
                      <a:pt x="38161" y="13663"/>
                      <a:pt x="37981" y="14205"/>
                    </a:cubicBezTo>
                    <a:lnTo>
                      <a:pt x="37890" y="14085"/>
                    </a:lnTo>
                    <a:cubicBezTo>
                      <a:pt x="37770" y="14205"/>
                      <a:pt x="37680" y="14536"/>
                      <a:pt x="37529" y="14536"/>
                    </a:cubicBezTo>
                    <a:cubicBezTo>
                      <a:pt x="37018" y="14596"/>
                      <a:pt x="36024" y="15890"/>
                      <a:pt x="35061" y="16402"/>
                    </a:cubicBezTo>
                    <a:cubicBezTo>
                      <a:pt x="35483" y="16552"/>
                      <a:pt x="34580" y="16613"/>
                      <a:pt x="34760" y="16853"/>
                    </a:cubicBezTo>
                    <a:cubicBezTo>
                      <a:pt x="34744" y="16848"/>
                      <a:pt x="34725" y="16846"/>
                      <a:pt x="34706" y="16846"/>
                    </a:cubicBezTo>
                    <a:cubicBezTo>
                      <a:pt x="34685" y="16846"/>
                      <a:pt x="34664" y="16848"/>
                      <a:pt x="34644" y="16848"/>
                    </a:cubicBezTo>
                    <a:cubicBezTo>
                      <a:pt x="34585" y="16848"/>
                      <a:pt x="34543" y="16832"/>
                      <a:pt x="34580" y="16703"/>
                    </a:cubicBezTo>
                    <a:lnTo>
                      <a:pt x="34580" y="16703"/>
                    </a:lnTo>
                    <a:cubicBezTo>
                      <a:pt x="34249" y="17124"/>
                      <a:pt x="33918" y="17154"/>
                      <a:pt x="33797" y="17576"/>
                    </a:cubicBezTo>
                    <a:cubicBezTo>
                      <a:pt x="33677" y="17545"/>
                      <a:pt x="33797" y="17395"/>
                      <a:pt x="33707" y="17395"/>
                    </a:cubicBezTo>
                    <a:cubicBezTo>
                      <a:pt x="33707" y="17395"/>
                      <a:pt x="33677" y="17425"/>
                      <a:pt x="33677" y="17455"/>
                    </a:cubicBezTo>
                    <a:cubicBezTo>
                      <a:pt x="33657" y="17455"/>
                      <a:pt x="33637" y="17482"/>
                      <a:pt x="33626" y="17482"/>
                    </a:cubicBezTo>
                    <a:cubicBezTo>
                      <a:pt x="33620" y="17482"/>
                      <a:pt x="33617" y="17475"/>
                      <a:pt x="33617" y="17455"/>
                    </a:cubicBezTo>
                    <a:lnTo>
                      <a:pt x="33617" y="17455"/>
                    </a:lnTo>
                    <a:cubicBezTo>
                      <a:pt x="33617" y="17515"/>
                      <a:pt x="33617" y="17515"/>
                      <a:pt x="33647" y="17545"/>
                    </a:cubicBezTo>
                    <a:cubicBezTo>
                      <a:pt x="33617" y="17545"/>
                      <a:pt x="33617" y="17576"/>
                      <a:pt x="33557" y="17576"/>
                    </a:cubicBezTo>
                    <a:cubicBezTo>
                      <a:pt x="33496" y="17576"/>
                      <a:pt x="33557" y="17455"/>
                      <a:pt x="33617" y="17395"/>
                    </a:cubicBezTo>
                    <a:lnTo>
                      <a:pt x="33617" y="17395"/>
                    </a:lnTo>
                    <a:cubicBezTo>
                      <a:pt x="33226" y="17756"/>
                      <a:pt x="33376" y="18027"/>
                      <a:pt x="33527" y="18268"/>
                    </a:cubicBezTo>
                    <a:cubicBezTo>
                      <a:pt x="33376" y="18298"/>
                      <a:pt x="33286" y="18358"/>
                      <a:pt x="33195" y="18448"/>
                    </a:cubicBezTo>
                    <a:cubicBezTo>
                      <a:pt x="33165" y="18509"/>
                      <a:pt x="33135" y="18599"/>
                      <a:pt x="33075" y="18719"/>
                    </a:cubicBezTo>
                    <a:cubicBezTo>
                      <a:pt x="33059" y="18719"/>
                      <a:pt x="33038" y="18720"/>
                      <a:pt x="33017" y="18720"/>
                    </a:cubicBezTo>
                    <a:cubicBezTo>
                      <a:pt x="32923" y="18720"/>
                      <a:pt x="32818" y="18700"/>
                      <a:pt x="33015" y="18478"/>
                    </a:cubicBezTo>
                    <a:lnTo>
                      <a:pt x="33015" y="18478"/>
                    </a:lnTo>
                    <a:cubicBezTo>
                      <a:pt x="32864" y="18599"/>
                      <a:pt x="32082" y="19171"/>
                      <a:pt x="32172" y="19351"/>
                    </a:cubicBezTo>
                    <a:cubicBezTo>
                      <a:pt x="32112" y="19351"/>
                      <a:pt x="31962" y="19502"/>
                      <a:pt x="31962" y="19562"/>
                    </a:cubicBezTo>
                    <a:cubicBezTo>
                      <a:pt x="31631" y="19833"/>
                      <a:pt x="31570" y="19863"/>
                      <a:pt x="31269" y="20164"/>
                    </a:cubicBezTo>
                    <a:lnTo>
                      <a:pt x="31390" y="20134"/>
                    </a:lnTo>
                    <a:lnTo>
                      <a:pt x="31390" y="20134"/>
                    </a:lnTo>
                    <a:cubicBezTo>
                      <a:pt x="31420" y="20435"/>
                      <a:pt x="31179" y="20404"/>
                      <a:pt x="30938" y="20675"/>
                    </a:cubicBezTo>
                    <a:lnTo>
                      <a:pt x="30938" y="20615"/>
                    </a:lnTo>
                    <a:cubicBezTo>
                      <a:pt x="30216" y="21006"/>
                      <a:pt x="30758" y="20916"/>
                      <a:pt x="30036" y="21277"/>
                    </a:cubicBezTo>
                    <a:lnTo>
                      <a:pt x="30186" y="21337"/>
                    </a:lnTo>
                    <a:cubicBezTo>
                      <a:pt x="30367" y="21638"/>
                      <a:pt x="29554" y="21638"/>
                      <a:pt x="29283" y="22030"/>
                    </a:cubicBezTo>
                    <a:lnTo>
                      <a:pt x="29464" y="21969"/>
                    </a:lnTo>
                    <a:lnTo>
                      <a:pt x="29464" y="21969"/>
                    </a:lnTo>
                    <a:cubicBezTo>
                      <a:pt x="29373" y="22240"/>
                      <a:pt x="28651" y="22090"/>
                      <a:pt x="28410" y="22210"/>
                    </a:cubicBezTo>
                    <a:cubicBezTo>
                      <a:pt x="28350" y="22210"/>
                      <a:pt x="28471" y="22120"/>
                      <a:pt x="28501" y="22060"/>
                    </a:cubicBezTo>
                    <a:lnTo>
                      <a:pt x="28501" y="22060"/>
                    </a:lnTo>
                    <a:cubicBezTo>
                      <a:pt x="27899" y="22331"/>
                      <a:pt x="28561" y="22270"/>
                      <a:pt x="28230" y="22631"/>
                    </a:cubicBezTo>
                    <a:cubicBezTo>
                      <a:pt x="28119" y="22587"/>
                      <a:pt x="28106" y="22445"/>
                      <a:pt x="28011" y="22445"/>
                    </a:cubicBezTo>
                    <a:cubicBezTo>
                      <a:pt x="27977" y="22445"/>
                      <a:pt x="27932" y="22463"/>
                      <a:pt x="27869" y="22511"/>
                    </a:cubicBezTo>
                    <a:cubicBezTo>
                      <a:pt x="27658" y="22541"/>
                      <a:pt x="27417" y="23414"/>
                      <a:pt x="26906" y="23534"/>
                    </a:cubicBezTo>
                    <a:cubicBezTo>
                      <a:pt x="27026" y="23534"/>
                      <a:pt x="27177" y="23534"/>
                      <a:pt x="27056" y="23715"/>
                    </a:cubicBezTo>
                    <a:cubicBezTo>
                      <a:pt x="26845" y="23986"/>
                      <a:pt x="26153" y="24046"/>
                      <a:pt x="26123" y="24467"/>
                    </a:cubicBezTo>
                    <a:lnTo>
                      <a:pt x="26033" y="24467"/>
                    </a:lnTo>
                    <a:cubicBezTo>
                      <a:pt x="25913" y="24678"/>
                      <a:pt x="25491" y="25099"/>
                      <a:pt x="25491" y="25340"/>
                    </a:cubicBezTo>
                    <a:cubicBezTo>
                      <a:pt x="25444" y="25318"/>
                      <a:pt x="25398" y="25308"/>
                      <a:pt x="25352" y="25308"/>
                    </a:cubicBezTo>
                    <a:cubicBezTo>
                      <a:pt x="24909" y="25308"/>
                      <a:pt x="24525" y="26256"/>
                      <a:pt x="24214" y="26256"/>
                    </a:cubicBezTo>
                    <a:cubicBezTo>
                      <a:pt x="24167" y="26256"/>
                      <a:pt x="24121" y="26234"/>
                      <a:pt x="24077" y="26183"/>
                    </a:cubicBezTo>
                    <a:lnTo>
                      <a:pt x="24047" y="26243"/>
                    </a:lnTo>
                    <a:cubicBezTo>
                      <a:pt x="24047" y="26253"/>
                      <a:pt x="24043" y="26256"/>
                      <a:pt x="24038" y="26256"/>
                    </a:cubicBezTo>
                    <a:cubicBezTo>
                      <a:pt x="24027" y="26256"/>
                      <a:pt x="24007" y="26243"/>
                      <a:pt x="23986" y="26243"/>
                    </a:cubicBezTo>
                    <a:cubicBezTo>
                      <a:pt x="23986" y="26183"/>
                      <a:pt x="24017" y="26153"/>
                      <a:pt x="23926" y="26122"/>
                    </a:cubicBezTo>
                    <a:cubicBezTo>
                      <a:pt x="23982" y="26011"/>
                      <a:pt x="24012" y="25848"/>
                      <a:pt x="24111" y="25848"/>
                    </a:cubicBezTo>
                    <a:cubicBezTo>
                      <a:pt x="24119" y="25848"/>
                      <a:pt x="24128" y="25849"/>
                      <a:pt x="24137" y="25852"/>
                    </a:cubicBezTo>
                    <a:lnTo>
                      <a:pt x="24197" y="26032"/>
                    </a:lnTo>
                    <a:cubicBezTo>
                      <a:pt x="24187" y="26022"/>
                      <a:pt x="24169" y="26011"/>
                      <a:pt x="24150" y="26003"/>
                    </a:cubicBezTo>
                    <a:lnTo>
                      <a:pt x="24150" y="26003"/>
                    </a:lnTo>
                    <a:cubicBezTo>
                      <a:pt x="24189" y="26029"/>
                      <a:pt x="24236" y="26065"/>
                      <a:pt x="24266" y="26065"/>
                    </a:cubicBezTo>
                    <a:cubicBezTo>
                      <a:pt x="24293" y="26065"/>
                      <a:pt x="24306" y="26035"/>
                      <a:pt x="24287" y="25942"/>
                    </a:cubicBezTo>
                    <a:lnTo>
                      <a:pt x="24167" y="25821"/>
                    </a:lnTo>
                    <a:cubicBezTo>
                      <a:pt x="24194" y="25713"/>
                      <a:pt x="24197" y="25482"/>
                      <a:pt x="24285" y="25482"/>
                    </a:cubicBezTo>
                    <a:cubicBezTo>
                      <a:pt x="24295" y="25482"/>
                      <a:pt x="24306" y="25485"/>
                      <a:pt x="24318" y="25490"/>
                    </a:cubicBezTo>
                    <a:cubicBezTo>
                      <a:pt x="24270" y="25408"/>
                      <a:pt x="24260" y="25395"/>
                      <a:pt x="24256" y="25395"/>
                    </a:cubicBezTo>
                    <a:cubicBezTo>
                      <a:pt x="24254" y="25395"/>
                      <a:pt x="24254" y="25397"/>
                      <a:pt x="24251" y="25397"/>
                    </a:cubicBezTo>
                    <a:cubicBezTo>
                      <a:pt x="24246" y="25397"/>
                      <a:pt x="24231" y="25382"/>
                      <a:pt x="24167" y="25280"/>
                    </a:cubicBezTo>
                    <a:lnTo>
                      <a:pt x="24167" y="25280"/>
                    </a:lnTo>
                    <a:cubicBezTo>
                      <a:pt x="24303" y="25524"/>
                      <a:pt x="23999" y="25401"/>
                      <a:pt x="24091" y="25573"/>
                    </a:cubicBezTo>
                    <a:lnTo>
                      <a:pt x="24091" y="25573"/>
                    </a:lnTo>
                    <a:cubicBezTo>
                      <a:pt x="23985" y="25430"/>
                      <a:pt x="23969" y="25530"/>
                      <a:pt x="23836" y="25370"/>
                    </a:cubicBezTo>
                    <a:lnTo>
                      <a:pt x="23836" y="25370"/>
                    </a:lnTo>
                    <a:cubicBezTo>
                      <a:pt x="23866" y="25430"/>
                      <a:pt x="23896" y="25490"/>
                      <a:pt x="23836" y="25490"/>
                    </a:cubicBezTo>
                    <a:lnTo>
                      <a:pt x="23836" y="25551"/>
                    </a:lnTo>
                    <a:lnTo>
                      <a:pt x="23896" y="25641"/>
                    </a:lnTo>
                    <a:cubicBezTo>
                      <a:pt x="23896" y="25791"/>
                      <a:pt x="23806" y="25821"/>
                      <a:pt x="23806" y="25942"/>
                    </a:cubicBezTo>
                    <a:cubicBezTo>
                      <a:pt x="23746" y="25942"/>
                      <a:pt x="23806" y="25852"/>
                      <a:pt x="23746" y="25791"/>
                    </a:cubicBezTo>
                    <a:lnTo>
                      <a:pt x="23746" y="25942"/>
                    </a:lnTo>
                    <a:cubicBezTo>
                      <a:pt x="23686" y="25791"/>
                      <a:pt x="23565" y="25731"/>
                      <a:pt x="23655" y="25641"/>
                    </a:cubicBezTo>
                    <a:lnTo>
                      <a:pt x="23655" y="25641"/>
                    </a:lnTo>
                    <a:lnTo>
                      <a:pt x="23535" y="25671"/>
                    </a:lnTo>
                    <a:cubicBezTo>
                      <a:pt x="23490" y="25626"/>
                      <a:pt x="23452" y="25603"/>
                      <a:pt x="23422" y="25603"/>
                    </a:cubicBezTo>
                    <a:cubicBezTo>
                      <a:pt x="23392" y="25603"/>
                      <a:pt x="23370" y="25626"/>
                      <a:pt x="23354" y="25671"/>
                    </a:cubicBezTo>
                    <a:cubicBezTo>
                      <a:pt x="23309" y="25671"/>
                      <a:pt x="23298" y="25773"/>
                      <a:pt x="23295" y="25773"/>
                    </a:cubicBezTo>
                    <a:cubicBezTo>
                      <a:pt x="23294" y="25773"/>
                      <a:pt x="23294" y="25761"/>
                      <a:pt x="23294" y="25731"/>
                    </a:cubicBezTo>
                    <a:lnTo>
                      <a:pt x="23204" y="25882"/>
                    </a:lnTo>
                    <a:lnTo>
                      <a:pt x="23204" y="25852"/>
                    </a:lnTo>
                    <a:cubicBezTo>
                      <a:pt x="23088" y="25875"/>
                      <a:pt x="23008" y="26059"/>
                      <a:pt x="22880" y="26059"/>
                    </a:cubicBezTo>
                    <a:cubicBezTo>
                      <a:pt x="22842" y="26059"/>
                      <a:pt x="22801" y="26043"/>
                      <a:pt x="22753" y="26002"/>
                    </a:cubicBezTo>
                    <a:cubicBezTo>
                      <a:pt x="22692" y="26032"/>
                      <a:pt x="22662" y="26122"/>
                      <a:pt x="22602" y="26122"/>
                    </a:cubicBezTo>
                    <a:lnTo>
                      <a:pt x="22512" y="26002"/>
                    </a:lnTo>
                    <a:cubicBezTo>
                      <a:pt x="22504" y="26026"/>
                      <a:pt x="22485" y="26033"/>
                      <a:pt x="22461" y="26033"/>
                    </a:cubicBezTo>
                    <a:cubicBezTo>
                      <a:pt x="22431" y="26033"/>
                      <a:pt x="22393" y="26021"/>
                      <a:pt x="22361" y="26021"/>
                    </a:cubicBezTo>
                    <a:cubicBezTo>
                      <a:pt x="22327" y="26021"/>
                      <a:pt x="22301" y="26035"/>
                      <a:pt x="22301" y="26092"/>
                    </a:cubicBezTo>
                    <a:cubicBezTo>
                      <a:pt x="22234" y="25997"/>
                      <a:pt x="22174" y="25965"/>
                      <a:pt x="22119" y="25965"/>
                    </a:cubicBezTo>
                    <a:cubicBezTo>
                      <a:pt x="22009" y="25965"/>
                      <a:pt x="21923" y="26094"/>
                      <a:pt x="21862" y="26094"/>
                    </a:cubicBezTo>
                    <a:cubicBezTo>
                      <a:pt x="21858" y="26094"/>
                      <a:pt x="21854" y="26094"/>
                      <a:pt x="21850" y="26092"/>
                    </a:cubicBezTo>
                    <a:lnTo>
                      <a:pt x="21850" y="26092"/>
                    </a:lnTo>
                    <a:lnTo>
                      <a:pt x="21880" y="26243"/>
                    </a:lnTo>
                    <a:cubicBezTo>
                      <a:pt x="21790" y="26243"/>
                      <a:pt x="21729" y="26303"/>
                      <a:pt x="21699" y="26423"/>
                    </a:cubicBezTo>
                    <a:lnTo>
                      <a:pt x="21729" y="26574"/>
                    </a:lnTo>
                    <a:cubicBezTo>
                      <a:pt x="21720" y="26621"/>
                      <a:pt x="21693" y="26635"/>
                      <a:pt x="21656" y="26635"/>
                    </a:cubicBezTo>
                    <a:cubicBezTo>
                      <a:pt x="21592" y="26635"/>
                      <a:pt x="21498" y="26591"/>
                      <a:pt x="21410" y="26591"/>
                    </a:cubicBezTo>
                    <a:cubicBezTo>
                      <a:pt x="21385" y="26591"/>
                      <a:pt x="21361" y="26595"/>
                      <a:pt x="21338" y="26604"/>
                    </a:cubicBezTo>
                    <a:cubicBezTo>
                      <a:pt x="21338" y="26574"/>
                      <a:pt x="21353" y="26566"/>
                      <a:pt x="21372" y="26566"/>
                    </a:cubicBezTo>
                    <a:cubicBezTo>
                      <a:pt x="21391" y="26566"/>
                      <a:pt x="21413" y="26574"/>
                      <a:pt x="21428" y="26574"/>
                    </a:cubicBezTo>
                    <a:cubicBezTo>
                      <a:pt x="21377" y="26523"/>
                      <a:pt x="21337" y="26503"/>
                      <a:pt x="21303" y="26503"/>
                    </a:cubicBezTo>
                    <a:cubicBezTo>
                      <a:pt x="21184" y="26503"/>
                      <a:pt x="21156" y="26759"/>
                      <a:pt x="21050" y="26759"/>
                    </a:cubicBezTo>
                    <a:cubicBezTo>
                      <a:pt x="21029" y="26759"/>
                      <a:pt x="21005" y="26749"/>
                      <a:pt x="20977" y="26724"/>
                    </a:cubicBezTo>
                    <a:cubicBezTo>
                      <a:pt x="20977" y="26754"/>
                      <a:pt x="20969" y="26762"/>
                      <a:pt x="20954" y="26762"/>
                    </a:cubicBezTo>
                    <a:cubicBezTo>
                      <a:pt x="20939" y="26762"/>
                      <a:pt x="20917" y="26754"/>
                      <a:pt x="20887" y="26754"/>
                    </a:cubicBezTo>
                    <a:cubicBezTo>
                      <a:pt x="20857" y="26754"/>
                      <a:pt x="20827" y="26785"/>
                      <a:pt x="20827" y="26845"/>
                    </a:cubicBezTo>
                    <a:lnTo>
                      <a:pt x="20736" y="26694"/>
                    </a:lnTo>
                    <a:cubicBezTo>
                      <a:pt x="20725" y="26683"/>
                      <a:pt x="20718" y="26678"/>
                      <a:pt x="20715" y="26678"/>
                    </a:cubicBezTo>
                    <a:lnTo>
                      <a:pt x="20715" y="26678"/>
                    </a:lnTo>
                    <a:cubicBezTo>
                      <a:pt x="20699" y="26678"/>
                      <a:pt x="20753" y="26777"/>
                      <a:pt x="20827" y="26875"/>
                    </a:cubicBezTo>
                    <a:cubicBezTo>
                      <a:pt x="20827" y="26905"/>
                      <a:pt x="20827" y="26935"/>
                      <a:pt x="20766" y="26995"/>
                    </a:cubicBezTo>
                    <a:cubicBezTo>
                      <a:pt x="20740" y="26924"/>
                      <a:pt x="20723" y="26903"/>
                      <a:pt x="20710" y="26903"/>
                    </a:cubicBezTo>
                    <a:cubicBezTo>
                      <a:pt x="20690" y="26903"/>
                      <a:pt x="20676" y="26949"/>
                      <a:pt x="20644" y="26949"/>
                    </a:cubicBezTo>
                    <a:cubicBezTo>
                      <a:pt x="20623" y="26949"/>
                      <a:pt x="20596" y="26931"/>
                      <a:pt x="20556" y="26875"/>
                    </a:cubicBezTo>
                    <a:lnTo>
                      <a:pt x="20556" y="26875"/>
                    </a:lnTo>
                    <a:cubicBezTo>
                      <a:pt x="20582" y="27008"/>
                      <a:pt x="20443" y="27023"/>
                      <a:pt x="20454" y="27235"/>
                    </a:cubicBezTo>
                    <a:lnTo>
                      <a:pt x="20454" y="27235"/>
                    </a:lnTo>
                    <a:cubicBezTo>
                      <a:pt x="20446" y="27234"/>
                      <a:pt x="20437" y="27233"/>
                      <a:pt x="20429" y="27233"/>
                    </a:cubicBezTo>
                    <a:cubicBezTo>
                      <a:pt x="20402" y="27233"/>
                      <a:pt x="20375" y="27246"/>
                      <a:pt x="20375" y="27326"/>
                    </a:cubicBezTo>
                    <a:lnTo>
                      <a:pt x="20285" y="27146"/>
                    </a:lnTo>
                    <a:lnTo>
                      <a:pt x="20285" y="27447"/>
                    </a:lnTo>
                    <a:cubicBezTo>
                      <a:pt x="20164" y="27326"/>
                      <a:pt x="20134" y="27296"/>
                      <a:pt x="20134" y="27085"/>
                    </a:cubicBezTo>
                    <a:cubicBezTo>
                      <a:pt x="20074" y="27356"/>
                      <a:pt x="20074" y="27206"/>
                      <a:pt x="20014" y="27507"/>
                    </a:cubicBezTo>
                    <a:lnTo>
                      <a:pt x="19984" y="27386"/>
                    </a:lnTo>
                    <a:cubicBezTo>
                      <a:pt x="19961" y="27432"/>
                      <a:pt x="19956" y="27547"/>
                      <a:pt x="19915" y="27547"/>
                    </a:cubicBezTo>
                    <a:cubicBezTo>
                      <a:pt x="19902" y="27547"/>
                      <a:pt x="19885" y="27536"/>
                      <a:pt x="19863" y="27507"/>
                    </a:cubicBezTo>
                    <a:cubicBezTo>
                      <a:pt x="19823" y="27466"/>
                      <a:pt x="19776" y="27451"/>
                      <a:pt x="19724" y="27451"/>
                    </a:cubicBezTo>
                    <a:cubicBezTo>
                      <a:pt x="19592" y="27451"/>
                      <a:pt x="19428" y="27547"/>
                      <a:pt x="19257" y="27547"/>
                    </a:cubicBezTo>
                    <a:cubicBezTo>
                      <a:pt x="19199" y="27547"/>
                      <a:pt x="19140" y="27536"/>
                      <a:pt x="19081" y="27507"/>
                    </a:cubicBezTo>
                    <a:lnTo>
                      <a:pt x="19081" y="27507"/>
                    </a:lnTo>
                    <a:cubicBezTo>
                      <a:pt x="19134" y="27605"/>
                      <a:pt x="19140" y="27634"/>
                      <a:pt x="19126" y="27634"/>
                    </a:cubicBezTo>
                    <a:cubicBezTo>
                      <a:pt x="19103" y="27634"/>
                      <a:pt x="19032" y="27566"/>
                      <a:pt x="19006" y="27566"/>
                    </a:cubicBezTo>
                    <a:cubicBezTo>
                      <a:pt x="18991" y="27566"/>
                      <a:pt x="18990" y="27588"/>
                      <a:pt x="19021" y="27657"/>
                    </a:cubicBezTo>
                    <a:cubicBezTo>
                      <a:pt x="18961" y="27597"/>
                      <a:pt x="18900" y="27537"/>
                      <a:pt x="18931" y="27447"/>
                    </a:cubicBezTo>
                    <a:lnTo>
                      <a:pt x="18931" y="27447"/>
                    </a:lnTo>
                    <a:cubicBezTo>
                      <a:pt x="18916" y="27469"/>
                      <a:pt x="18895" y="27475"/>
                      <a:pt x="18872" y="27475"/>
                    </a:cubicBezTo>
                    <a:cubicBezTo>
                      <a:pt x="18850" y="27475"/>
                      <a:pt x="18825" y="27469"/>
                      <a:pt x="18803" y="27469"/>
                    </a:cubicBezTo>
                    <a:cubicBezTo>
                      <a:pt x="18758" y="27469"/>
                      <a:pt x="18720" y="27492"/>
                      <a:pt x="18720" y="27627"/>
                    </a:cubicBezTo>
                    <a:cubicBezTo>
                      <a:pt x="18660" y="27537"/>
                      <a:pt x="18660" y="27477"/>
                      <a:pt x="18660" y="27447"/>
                    </a:cubicBezTo>
                    <a:cubicBezTo>
                      <a:pt x="18660" y="27468"/>
                      <a:pt x="18660" y="27489"/>
                      <a:pt x="18649" y="27489"/>
                    </a:cubicBezTo>
                    <a:cubicBezTo>
                      <a:pt x="18645" y="27489"/>
                      <a:pt x="18638" y="27486"/>
                      <a:pt x="18630" y="27477"/>
                    </a:cubicBezTo>
                    <a:cubicBezTo>
                      <a:pt x="18600" y="27447"/>
                      <a:pt x="18630" y="27386"/>
                      <a:pt x="18630" y="27356"/>
                    </a:cubicBezTo>
                    <a:lnTo>
                      <a:pt x="18630" y="27356"/>
                    </a:lnTo>
                    <a:cubicBezTo>
                      <a:pt x="18509" y="27447"/>
                      <a:pt x="18600" y="27687"/>
                      <a:pt x="18660" y="27958"/>
                    </a:cubicBezTo>
                    <a:cubicBezTo>
                      <a:pt x="18628" y="27916"/>
                      <a:pt x="18600" y="27896"/>
                      <a:pt x="18579" y="27896"/>
                    </a:cubicBezTo>
                    <a:cubicBezTo>
                      <a:pt x="18542" y="27896"/>
                      <a:pt x="18531" y="27962"/>
                      <a:pt x="18569" y="28079"/>
                    </a:cubicBezTo>
                    <a:cubicBezTo>
                      <a:pt x="18509" y="27988"/>
                      <a:pt x="18449" y="27928"/>
                      <a:pt x="18509" y="27898"/>
                    </a:cubicBezTo>
                    <a:cubicBezTo>
                      <a:pt x="18499" y="27898"/>
                      <a:pt x="18462" y="27891"/>
                      <a:pt x="18420" y="27891"/>
                    </a:cubicBezTo>
                    <a:cubicBezTo>
                      <a:pt x="18335" y="27891"/>
                      <a:pt x="18228" y="27918"/>
                      <a:pt x="18268" y="28079"/>
                    </a:cubicBezTo>
                    <a:cubicBezTo>
                      <a:pt x="18251" y="28070"/>
                      <a:pt x="18236" y="28066"/>
                      <a:pt x="18223" y="28066"/>
                    </a:cubicBezTo>
                    <a:cubicBezTo>
                      <a:pt x="18193" y="28066"/>
                      <a:pt x="18178" y="28087"/>
                      <a:pt x="18178" y="28109"/>
                    </a:cubicBezTo>
                    <a:cubicBezTo>
                      <a:pt x="18058" y="28139"/>
                      <a:pt x="18058" y="28109"/>
                      <a:pt x="17968" y="28199"/>
                    </a:cubicBezTo>
                    <a:lnTo>
                      <a:pt x="17998" y="28229"/>
                    </a:lnTo>
                    <a:cubicBezTo>
                      <a:pt x="18011" y="28339"/>
                      <a:pt x="17994" y="28361"/>
                      <a:pt x="17967" y="28361"/>
                    </a:cubicBezTo>
                    <a:cubicBezTo>
                      <a:pt x="17950" y="28361"/>
                      <a:pt x="17929" y="28352"/>
                      <a:pt x="17911" y="28352"/>
                    </a:cubicBezTo>
                    <a:cubicBezTo>
                      <a:pt x="17897" y="28352"/>
                      <a:pt x="17884" y="28358"/>
                      <a:pt x="17877" y="28380"/>
                    </a:cubicBezTo>
                    <a:lnTo>
                      <a:pt x="17877" y="28349"/>
                    </a:lnTo>
                    <a:cubicBezTo>
                      <a:pt x="17826" y="28320"/>
                      <a:pt x="17798" y="28310"/>
                      <a:pt x="17781" y="28310"/>
                    </a:cubicBezTo>
                    <a:cubicBezTo>
                      <a:pt x="17748" y="28310"/>
                      <a:pt x="17756" y="28346"/>
                      <a:pt x="17718" y="28346"/>
                    </a:cubicBezTo>
                    <a:cubicBezTo>
                      <a:pt x="17695" y="28346"/>
                      <a:pt x="17654" y="28333"/>
                      <a:pt x="17576" y="28289"/>
                    </a:cubicBezTo>
                    <a:lnTo>
                      <a:pt x="17576" y="28289"/>
                    </a:lnTo>
                    <a:lnTo>
                      <a:pt x="17667" y="28440"/>
                    </a:lnTo>
                    <a:cubicBezTo>
                      <a:pt x="17692" y="28540"/>
                      <a:pt x="17684" y="28573"/>
                      <a:pt x="17659" y="28573"/>
                    </a:cubicBezTo>
                    <a:cubicBezTo>
                      <a:pt x="17611" y="28573"/>
                      <a:pt x="17495" y="28447"/>
                      <a:pt x="17422" y="28447"/>
                    </a:cubicBezTo>
                    <a:cubicBezTo>
                      <a:pt x="17397" y="28447"/>
                      <a:pt x="17377" y="28461"/>
                      <a:pt x="17366" y="28500"/>
                    </a:cubicBezTo>
                    <a:lnTo>
                      <a:pt x="17426" y="28560"/>
                    </a:lnTo>
                    <a:cubicBezTo>
                      <a:pt x="17426" y="28579"/>
                      <a:pt x="17421" y="28588"/>
                      <a:pt x="17412" y="28588"/>
                    </a:cubicBezTo>
                    <a:cubicBezTo>
                      <a:pt x="17353" y="28588"/>
                      <a:pt x="17117" y="28191"/>
                      <a:pt x="17065" y="28139"/>
                    </a:cubicBezTo>
                    <a:cubicBezTo>
                      <a:pt x="17004" y="28109"/>
                      <a:pt x="17065" y="28109"/>
                      <a:pt x="17065" y="28079"/>
                    </a:cubicBezTo>
                    <a:cubicBezTo>
                      <a:pt x="17024" y="28053"/>
                      <a:pt x="16998" y="28042"/>
                      <a:pt x="16982" y="28042"/>
                    </a:cubicBezTo>
                    <a:cubicBezTo>
                      <a:pt x="16905" y="28042"/>
                      <a:pt x="17080" y="28305"/>
                      <a:pt x="17004" y="28380"/>
                    </a:cubicBezTo>
                    <a:cubicBezTo>
                      <a:pt x="16949" y="28268"/>
                      <a:pt x="16945" y="28105"/>
                      <a:pt x="16873" y="28105"/>
                    </a:cubicBezTo>
                    <a:cubicBezTo>
                      <a:pt x="16867" y="28105"/>
                      <a:pt x="16861" y="28106"/>
                      <a:pt x="16854" y="28109"/>
                    </a:cubicBezTo>
                    <a:cubicBezTo>
                      <a:pt x="16850" y="28105"/>
                      <a:pt x="16847" y="28103"/>
                      <a:pt x="16844" y="28103"/>
                    </a:cubicBezTo>
                    <a:cubicBezTo>
                      <a:pt x="16801" y="28103"/>
                      <a:pt x="16787" y="28409"/>
                      <a:pt x="16678" y="28409"/>
                    </a:cubicBezTo>
                    <a:cubicBezTo>
                      <a:pt x="16659" y="28409"/>
                      <a:pt x="16638" y="28400"/>
                      <a:pt x="16613" y="28380"/>
                    </a:cubicBezTo>
                    <a:lnTo>
                      <a:pt x="16613" y="28380"/>
                    </a:lnTo>
                    <a:cubicBezTo>
                      <a:pt x="16643" y="28440"/>
                      <a:pt x="16704" y="28530"/>
                      <a:pt x="16673" y="28590"/>
                    </a:cubicBezTo>
                    <a:cubicBezTo>
                      <a:pt x="16665" y="28603"/>
                      <a:pt x="16653" y="28608"/>
                      <a:pt x="16637" y="28608"/>
                    </a:cubicBezTo>
                    <a:cubicBezTo>
                      <a:pt x="16579" y="28608"/>
                      <a:pt x="16481" y="28534"/>
                      <a:pt x="16422" y="28534"/>
                    </a:cubicBezTo>
                    <a:cubicBezTo>
                      <a:pt x="16389" y="28534"/>
                      <a:pt x="16367" y="28557"/>
                      <a:pt x="16371" y="28626"/>
                    </a:cubicBezTo>
                    <a:lnTo>
                      <a:pt x="16371" y="28626"/>
                    </a:lnTo>
                    <a:cubicBezTo>
                      <a:pt x="16364" y="28589"/>
                      <a:pt x="16342" y="28585"/>
                      <a:pt x="16342" y="28560"/>
                    </a:cubicBezTo>
                    <a:cubicBezTo>
                      <a:pt x="16312" y="28650"/>
                      <a:pt x="16192" y="28741"/>
                      <a:pt x="16192" y="28891"/>
                    </a:cubicBezTo>
                    <a:cubicBezTo>
                      <a:pt x="16135" y="28770"/>
                      <a:pt x="16090" y="28728"/>
                      <a:pt x="16052" y="28728"/>
                    </a:cubicBezTo>
                    <a:cubicBezTo>
                      <a:pt x="15965" y="28728"/>
                      <a:pt x="15914" y="28948"/>
                      <a:pt x="15844" y="28948"/>
                    </a:cubicBezTo>
                    <a:cubicBezTo>
                      <a:pt x="15814" y="28948"/>
                      <a:pt x="15781" y="28909"/>
                      <a:pt x="15741" y="28801"/>
                    </a:cubicBezTo>
                    <a:lnTo>
                      <a:pt x="15560" y="28861"/>
                    </a:lnTo>
                    <a:lnTo>
                      <a:pt x="15560" y="28831"/>
                    </a:lnTo>
                    <a:cubicBezTo>
                      <a:pt x="15440" y="28831"/>
                      <a:pt x="15440" y="28981"/>
                      <a:pt x="15440" y="29102"/>
                    </a:cubicBezTo>
                    <a:cubicBezTo>
                      <a:pt x="15409" y="29042"/>
                      <a:pt x="15409" y="29012"/>
                      <a:pt x="15409" y="28981"/>
                    </a:cubicBezTo>
                    <a:cubicBezTo>
                      <a:pt x="15364" y="28976"/>
                      <a:pt x="15327" y="28972"/>
                      <a:pt x="15297" y="28972"/>
                    </a:cubicBezTo>
                    <a:cubicBezTo>
                      <a:pt x="15168" y="28972"/>
                      <a:pt x="15163" y="29038"/>
                      <a:pt x="15139" y="29282"/>
                    </a:cubicBezTo>
                    <a:lnTo>
                      <a:pt x="15048" y="29132"/>
                    </a:lnTo>
                    <a:cubicBezTo>
                      <a:pt x="15048" y="29156"/>
                      <a:pt x="15035" y="29164"/>
                      <a:pt x="15014" y="29164"/>
                    </a:cubicBezTo>
                    <a:cubicBezTo>
                      <a:pt x="14959" y="29164"/>
                      <a:pt x="14847" y="29109"/>
                      <a:pt x="14748" y="29109"/>
                    </a:cubicBezTo>
                    <a:cubicBezTo>
                      <a:pt x="14688" y="29109"/>
                      <a:pt x="14633" y="29129"/>
                      <a:pt x="14597" y="29192"/>
                    </a:cubicBezTo>
                    <a:lnTo>
                      <a:pt x="14597" y="29132"/>
                    </a:lnTo>
                    <a:cubicBezTo>
                      <a:pt x="14577" y="29185"/>
                      <a:pt x="14537" y="29201"/>
                      <a:pt x="14487" y="29201"/>
                    </a:cubicBezTo>
                    <a:cubicBezTo>
                      <a:pt x="14405" y="29201"/>
                      <a:pt x="14297" y="29156"/>
                      <a:pt x="14216" y="29156"/>
                    </a:cubicBezTo>
                    <a:cubicBezTo>
                      <a:pt x="14124" y="29156"/>
                      <a:pt x="14066" y="29214"/>
                      <a:pt x="14115" y="29463"/>
                    </a:cubicBezTo>
                    <a:lnTo>
                      <a:pt x="14055" y="29644"/>
                    </a:lnTo>
                    <a:cubicBezTo>
                      <a:pt x="14236" y="29644"/>
                      <a:pt x="14115" y="29914"/>
                      <a:pt x="14206" y="30005"/>
                    </a:cubicBezTo>
                    <a:cubicBezTo>
                      <a:pt x="14200" y="30007"/>
                      <a:pt x="14194" y="30009"/>
                      <a:pt x="14187" y="30009"/>
                    </a:cubicBezTo>
                    <a:cubicBezTo>
                      <a:pt x="14116" y="30009"/>
                      <a:pt x="13973" y="29876"/>
                      <a:pt x="14055" y="29794"/>
                    </a:cubicBezTo>
                    <a:lnTo>
                      <a:pt x="14055" y="29794"/>
                    </a:lnTo>
                    <a:lnTo>
                      <a:pt x="14085" y="29854"/>
                    </a:lnTo>
                    <a:cubicBezTo>
                      <a:pt x="14044" y="29702"/>
                      <a:pt x="13989" y="29677"/>
                      <a:pt x="13937" y="29677"/>
                    </a:cubicBezTo>
                    <a:cubicBezTo>
                      <a:pt x="13912" y="29677"/>
                      <a:pt x="13887" y="29683"/>
                      <a:pt x="13864" y="29683"/>
                    </a:cubicBezTo>
                    <a:cubicBezTo>
                      <a:pt x="13832" y="29683"/>
                      <a:pt x="13803" y="29671"/>
                      <a:pt x="13784" y="29613"/>
                    </a:cubicBezTo>
                    <a:cubicBezTo>
                      <a:pt x="13483" y="29734"/>
                      <a:pt x="13092" y="29704"/>
                      <a:pt x="12791" y="29764"/>
                    </a:cubicBezTo>
                    <a:lnTo>
                      <a:pt x="12912" y="30005"/>
                    </a:lnTo>
                    <a:lnTo>
                      <a:pt x="12791" y="30035"/>
                    </a:lnTo>
                    <a:cubicBezTo>
                      <a:pt x="12761" y="30005"/>
                      <a:pt x="12701" y="29884"/>
                      <a:pt x="12761" y="29854"/>
                    </a:cubicBezTo>
                    <a:cubicBezTo>
                      <a:pt x="12750" y="29833"/>
                      <a:pt x="12741" y="29824"/>
                      <a:pt x="12734" y="29824"/>
                    </a:cubicBezTo>
                    <a:cubicBezTo>
                      <a:pt x="12701" y="29824"/>
                      <a:pt x="12701" y="30010"/>
                      <a:pt x="12701" y="30035"/>
                    </a:cubicBezTo>
                    <a:cubicBezTo>
                      <a:pt x="12651" y="30028"/>
                      <a:pt x="12622" y="30007"/>
                      <a:pt x="12605" y="29981"/>
                    </a:cubicBezTo>
                    <a:lnTo>
                      <a:pt x="12605" y="29981"/>
                    </a:lnTo>
                    <a:cubicBezTo>
                      <a:pt x="12598" y="30028"/>
                      <a:pt x="12584" y="30065"/>
                      <a:pt x="12550" y="30065"/>
                    </a:cubicBezTo>
                    <a:cubicBezTo>
                      <a:pt x="12460" y="30035"/>
                      <a:pt x="12460" y="29914"/>
                      <a:pt x="12430" y="29914"/>
                    </a:cubicBezTo>
                    <a:cubicBezTo>
                      <a:pt x="12430" y="29914"/>
                      <a:pt x="12430" y="29901"/>
                      <a:pt x="12421" y="29901"/>
                    </a:cubicBezTo>
                    <a:cubicBezTo>
                      <a:pt x="12417" y="29901"/>
                      <a:pt x="12410" y="29904"/>
                      <a:pt x="12400" y="29914"/>
                    </a:cubicBezTo>
                    <a:lnTo>
                      <a:pt x="12250" y="29944"/>
                    </a:lnTo>
                    <a:lnTo>
                      <a:pt x="12340" y="30095"/>
                    </a:lnTo>
                    <a:cubicBezTo>
                      <a:pt x="12310" y="30215"/>
                      <a:pt x="12250" y="30125"/>
                      <a:pt x="12340" y="30336"/>
                    </a:cubicBezTo>
                    <a:cubicBezTo>
                      <a:pt x="12284" y="30242"/>
                      <a:pt x="12213" y="30213"/>
                      <a:pt x="12139" y="30213"/>
                    </a:cubicBezTo>
                    <a:cubicBezTo>
                      <a:pt x="12010" y="30213"/>
                      <a:pt x="11871" y="30301"/>
                      <a:pt x="11776" y="30301"/>
                    </a:cubicBezTo>
                    <a:cubicBezTo>
                      <a:pt x="11749" y="30301"/>
                      <a:pt x="11726" y="30294"/>
                      <a:pt x="11708" y="30276"/>
                    </a:cubicBezTo>
                    <a:cubicBezTo>
                      <a:pt x="11678" y="30456"/>
                      <a:pt x="11587" y="30486"/>
                      <a:pt x="11497" y="30516"/>
                    </a:cubicBezTo>
                    <a:cubicBezTo>
                      <a:pt x="11527" y="30546"/>
                      <a:pt x="11587" y="30727"/>
                      <a:pt x="11527" y="30727"/>
                    </a:cubicBezTo>
                    <a:cubicBezTo>
                      <a:pt x="11413" y="30300"/>
                      <a:pt x="11299" y="30600"/>
                      <a:pt x="11134" y="30378"/>
                    </a:cubicBezTo>
                    <a:lnTo>
                      <a:pt x="11134" y="30378"/>
                    </a:lnTo>
                    <a:cubicBezTo>
                      <a:pt x="11198" y="30513"/>
                      <a:pt x="10911" y="30505"/>
                      <a:pt x="11076" y="30697"/>
                    </a:cubicBezTo>
                    <a:cubicBezTo>
                      <a:pt x="10986" y="30697"/>
                      <a:pt x="10986" y="30546"/>
                      <a:pt x="10925" y="30486"/>
                    </a:cubicBezTo>
                    <a:cubicBezTo>
                      <a:pt x="10872" y="30579"/>
                      <a:pt x="10784" y="30596"/>
                      <a:pt x="10686" y="30596"/>
                    </a:cubicBezTo>
                    <a:cubicBezTo>
                      <a:pt x="10631" y="30596"/>
                      <a:pt x="10574" y="30591"/>
                      <a:pt x="10518" y="30591"/>
                    </a:cubicBezTo>
                    <a:cubicBezTo>
                      <a:pt x="10448" y="30591"/>
                      <a:pt x="10380" y="30599"/>
                      <a:pt x="10323" y="30637"/>
                    </a:cubicBezTo>
                    <a:cubicBezTo>
                      <a:pt x="10323" y="30697"/>
                      <a:pt x="10384" y="30757"/>
                      <a:pt x="10384" y="30847"/>
                    </a:cubicBezTo>
                    <a:lnTo>
                      <a:pt x="10173" y="30637"/>
                    </a:lnTo>
                    <a:lnTo>
                      <a:pt x="10173" y="30637"/>
                    </a:lnTo>
                    <a:cubicBezTo>
                      <a:pt x="10149" y="30661"/>
                      <a:pt x="10202" y="30859"/>
                      <a:pt x="10147" y="30859"/>
                    </a:cubicBezTo>
                    <a:cubicBezTo>
                      <a:pt x="10140" y="30859"/>
                      <a:pt x="10132" y="30857"/>
                      <a:pt x="10123" y="30851"/>
                    </a:cubicBezTo>
                    <a:lnTo>
                      <a:pt x="10123" y="30851"/>
                    </a:lnTo>
                    <a:cubicBezTo>
                      <a:pt x="10154" y="30890"/>
                      <a:pt x="10165" y="30945"/>
                      <a:pt x="10143" y="30968"/>
                    </a:cubicBezTo>
                    <a:cubicBezTo>
                      <a:pt x="10097" y="30957"/>
                      <a:pt x="10053" y="30953"/>
                      <a:pt x="10011" y="30953"/>
                    </a:cubicBezTo>
                    <a:cubicBezTo>
                      <a:pt x="9677" y="30953"/>
                      <a:pt x="9467" y="31243"/>
                      <a:pt x="9155" y="31243"/>
                    </a:cubicBezTo>
                    <a:cubicBezTo>
                      <a:pt x="9048" y="31243"/>
                      <a:pt x="8929" y="31209"/>
                      <a:pt x="8789" y="31118"/>
                    </a:cubicBezTo>
                    <a:lnTo>
                      <a:pt x="8789" y="31118"/>
                    </a:lnTo>
                    <a:cubicBezTo>
                      <a:pt x="8879" y="31208"/>
                      <a:pt x="8849" y="31239"/>
                      <a:pt x="8819" y="31269"/>
                    </a:cubicBezTo>
                    <a:cubicBezTo>
                      <a:pt x="8849" y="31269"/>
                      <a:pt x="8849" y="31419"/>
                      <a:pt x="8879" y="31509"/>
                    </a:cubicBezTo>
                    <a:lnTo>
                      <a:pt x="8638" y="31359"/>
                    </a:lnTo>
                    <a:lnTo>
                      <a:pt x="8638" y="31359"/>
                    </a:lnTo>
                    <a:cubicBezTo>
                      <a:pt x="8668" y="31570"/>
                      <a:pt x="8427" y="31419"/>
                      <a:pt x="8518" y="31660"/>
                    </a:cubicBezTo>
                    <a:lnTo>
                      <a:pt x="8548" y="31600"/>
                    </a:lnTo>
                    <a:cubicBezTo>
                      <a:pt x="8548" y="31871"/>
                      <a:pt x="8849" y="32111"/>
                      <a:pt x="8939" y="32412"/>
                    </a:cubicBezTo>
                    <a:cubicBezTo>
                      <a:pt x="8939" y="32350"/>
                      <a:pt x="8955" y="32327"/>
                      <a:pt x="8979" y="32327"/>
                    </a:cubicBezTo>
                    <a:cubicBezTo>
                      <a:pt x="9040" y="32327"/>
                      <a:pt x="9155" y="32460"/>
                      <a:pt x="9230" y="32460"/>
                    </a:cubicBezTo>
                    <a:cubicBezTo>
                      <a:pt x="9271" y="32460"/>
                      <a:pt x="9300" y="32419"/>
                      <a:pt x="9300" y="32292"/>
                    </a:cubicBezTo>
                    <a:cubicBezTo>
                      <a:pt x="9330" y="32322"/>
                      <a:pt x="9300" y="32412"/>
                      <a:pt x="9330" y="32472"/>
                    </a:cubicBezTo>
                    <a:cubicBezTo>
                      <a:pt x="9330" y="32356"/>
                      <a:pt x="9366" y="32311"/>
                      <a:pt x="9411" y="32311"/>
                    </a:cubicBezTo>
                    <a:cubicBezTo>
                      <a:pt x="9424" y="32311"/>
                      <a:pt x="9437" y="32315"/>
                      <a:pt x="9451" y="32322"/>
                    </a:cubicBezTo>
                    <a:lnTo>
                      <a:pt x="9451" y="32352"/>
                    </a:lnTo>
                    <a:cubicBezTo>
                      <a:pt x="9511" y="32312"/>
                      <a:pt x="9568" y="32299"/>
                      <a:pt x="9627" y="32299"/>
                    </a:cubicBezTo>
                    <a:cubicBezTo>
                      <a:pt x="9745" y="32299"/>
                      <a:pt x="9872" y="32352"/>
                      <a:pt x="10053" y="32352"/>
                    </a:cubicBezTo>
                    <a:lnTo>
                      <a:pt x="9992" y="32202"/>
                    </a:lnTo>
                    <a:cubicBezTo>
                      <a:pt x="10053" y="32202"/>
                      <a:pt x="10053" y="32232"/>
                      <a:pt x="10083" y="32292"/>
                    </a:cubicBezTo>
                    <a:cubicBezTo>
                      <a:pt x="10071" y="32187"/>
                      <a:pt x="10046" y="32168"/>
                      <a:pt x="10018" y="32168"/>
                    </a:cubicBezTo>
                    <a:cubicBezTo>
                      <a:pt x="10001" y="32168"/>
                      <a:pt x="9983" y="32175"/>
                      <a:pt x="9967" y="32175"/>
                    </a:cubicBezTo>
                    <a:cubicBezTo>
                      <a:pt x="9939" y="32175"/>
                      <a:pt x="9914" y="32155"/>
                      <a:pt x="9902" y="32051"/>
                    </a:cubicBezTo>
                    <a:lnTo>
                      <a:pt x="9902" y="32051"/>
                    </a:lnTo>
                    <a:cubicBezTo>
                      <a:pt x="9956" y="32140"/>
                      <a:pt x="10012" y="32166"/>
                      <a:pt x="10068" y="32166"/>
                    </a:cubicBezTo>
                    <a:cubicBezTo>
                      <a:pt x="10146" y="32166"/>
                      <a:pt x="10224" y="32117"/>
                      <a:pt x="10297" y="32117"/>
                    </a:cubicBezTo>
                    <a:cubicBezTo>
                      <a:pt x="10350" y="32117"/>
                      <a:pt x="10399" y="32143"/>
                      <a:pt x="10444" y="32232"/>
                    </a:cubicBezTo>
                    <a:cubicBezTo>
                      <a:pt x="10504" y="32202"/>
                      <a:pt x="10354" y="32081"/>
                      <a:pt x="10444" y="32051"/>
                    </a:cubicBezTo>
                    <a:lnTo>
                      <a:pt x="10444" y="32051"/>
                    </a:lnTo>
                    <a:lnTo>
                      <a:pt x="10474" y="32141"/>
                    </a:lnTo>
                    <a:lnTo>
                      <a:pt x="10444" y="32021"/>
                    </a:lnTo>
                    <a:cubicBezTo>
                      <a:pt x="10504" y="32021"/>
                      <a:pt x="10534" y="32141"/>
                      <a:pt x="10594" y="32202"/>
                    </a:cubicBezTo>
                    <a:lnTo>
                      <a:pt x="10534" y="32232"/>
                    </a:lnTo>
                    <a:cubicBezTo>
                      <a:pt x="10559" y="32250"/>
                      <a:pt x="10582" y="32257"/>
                      <a:pt x="10604" y="32257"/>
                    </a:cubicBezTo>
                    <a:cubicBezTo>
                      <a:pt x="10677" y="32257"/>
                      <a:pt x="10734" y="32175"/>
                      <a:pt x="10763" y="32168"/>
                    </a:cubicBezTo>
                    <a:lnTo>
                      <a:pt x="10763" y="32168"/>
                    </a:lnTo>
                    <a:lnTo>
                      <a:pt x="10775" y="32171"/>
                    </a:lnTo>
                    <a:cubicBezTo>
                      <a:pt x="10773" y="32169"/>
                      <a:pt x="10770" y="32168"/>
                      <a:pt x="10767" y="32168"/>
                    </a:cubicBezTo>
                    <a:cubicBezTo>
                      <a:pt x="10766" y="32168"/>
                      <a:pt x="10764" y="32168"/>
                      <a:pt x="10763" y="32168"/>
                    </a:cubicBezTo>
                    <a:lnTo>
                      <a:pt x="10763" y="32168"/>
                    </a:lnTo>
                    <a:lnTo>
                      <a:pt x="10654" y="32141"/>
                    </a:lnTo>
                    <a:cubicBezTo>
                      <a:pt x="10835" y="31991"/>
                      <a:pt x="11136" y="31991"/>
                      <a:pt x="11286" y="31720"/>
                    </a:cubicBezTo>
                    <a:lnTo>
                      <a:pt x="11256" y="31630"/>
                    </a:lnTo>
                    <a:cubicBezTo>
                      <a:pt x="11292" y="31576"/>
                      <a:pt x="11320" y="31560"/>
                      <a:pt x="11345" y="31560"/>
                    </a:cubicBezTo>
                    <a:cubicBezTo>
                      <a:pt x="11386" y="31560"/>
                      <a:pt x="11421" y="31605"/>
                      <a:pt x="11474" y="31605"/>
                    </a:cubicBezTo>
                    <a:cubicBezTo>
                      <a:pt x="11497" y="31605"/>
                      <a:pt x="11524" y="31596"/>
                      <a:pt x="11557" y="31570"/>
                    </a:cubicBezTo>
                    <a:lnTo>
                      <a:pt x="11557" y="31600"/>
                    </a:lnTo>
                    <a:cubicBezTo>
                      <a:pt x="11557" y="31539"/>
                      <a:pt x="11587" y="31449"/>
                      <a:pt x="11678" y="31449"/>
                    </a:cubicBezTo>
                    <a:cubicBezTo>
                      <a:pt x="11678" y="31570"/>
                      <a:pt x="11828" y="31600"/>
                      <a:pt x="11798" y="31720"/>
                    </a:cubicBezTo>
                    <a:cubicBezTo>
                      <a:pt x="11888" y="31539"/>
                      <a:pt x="11828" y="31570"/>
                      <a:pt x="11858" y="31269"/>
                    </a:cubicBezTo>
                    <a:lnTo>
                      <a:pt x="11858" y="31269"/>
                    </a:lnTo>
                    <a:lnTo>
                      <a:pt x="11949" y="31389"/>
                    </a:lnTo>
                    <a:cubicBezTo>
                      <a:pt x="11949" y="31269"/>
                      <a:pt x="11949" y="31208"/>
                      <a:pt x="12009" y="31148"/>
                    </a:cubicBezTo>
                    <a:lnTo>
                      <a:pt x="12009" y="31148"/>
                    </a:lnTo>
                    <a:cubicBezTo>
                      <a:pt x="11979" y="31269"/>
                      <a:pt x="12129" y="31299"/>
                      <a:pt x="12099" y="31509"/>
                    </a:cubicBezTo>
                    <a:cubicBezTo>
                      <a:pt x="12134" y="31535"/>
                      <a:pt x="12162" y="31546"/>
                      <a:pt x="12186" y="31546"/>
                    </a:cubicBezTo>
                    <a:cubicBezTo>
                      <a:pt x="12284" y="31546"/>
                      <a:pt x="12306" y="31369"/>
                      <a:pt x="12369" y="31369"/>
                    </a:cubicBezTo>
                    <a:cubicBezTo>
                      <a:pt x="12397" y="31369"/>
                      <a:pt x="12434" y="31405"/>
                      <a:pt x="12490" y="31509"/>
                    </a:cubicBezTo>
                    <a:cubicBezTo>
                      <a:pt x="12476" y="31324"/>
                      <a:pt x="12428" y="31287"/>
                      <a:pt x="12384" y="31287"/>
                    </a:cubicBezTo>
                    <a:cubicBezTo>
                      <a:pt x="12356" y="31287"/>
                      <a:pt x="12330" y="31302"/>
                      <a:pt x="12316" y="31302"/>
                    </a:cubicBezTo>
                    <a:cubicBezTo>
                      <a:pt x="12307" y="31302"/>
                      <a:pt x="12303" y="31295"/>
                      <a:pt x="12310" y="31269"/>
                    </a:cubicBezTo>
                    <a:cubicBezTo>
                      <a:pt x="12250" y="31208"/>
                      <a:pt x="12310" y="30998"/>
                      <a:pt x="12340" y="30998"/>
                    </a:cubicBezTo>
                    <a:cubicBezTo>
                      <a:pt x="12427" y="30998"/>
                      <a:pt x="12597" y="31361"/>
                      <a:pt x="12744" y="31361"/>
                    </a:cubicBezTo>
                    <a:cubicBezTo>
                      <a:pt x="12750" y="31361"/>
                      <a:pt x="12756" y="31360"/>
                      <a:pt x="12761" y="31359"/>
                    </a:cubicBezTo>
                    <a:lnTo>
                      <a:pt x="12761" y="31359"/>
                    </a:lnTo>
                    <a:cubicBezTo>
                      <a:pt x="12761" y="31359"/>
                      <a:pt x="12761" y="31389"/>
                      <a:pt x="12731" y="31389"/>
                    </a:cubicBezTo>
                    <a:cubicBezTo>
                      <a:pt x="12739" y="31397"/>
                      <a:pt x="12746" y="31400"/>
                      <a:pt x="12752" y="31400"/>
                    </a:cubicBezTo>
                    <a:cubicBezTo>
                      <a:pt x="12782" y="31400"/>
                      <a:pt x="12798" y="31321"/>
                      <a:pt x="12845" y="31321"/>
                    </a:cubicBezTo>
                    <a:cubicBezTo>
                      <a:pt x="12863" y="31321"/>
                      <a:pt x="12884" y="31331"/>
                      <a:pt x="12912" y="31359"/>
                    </a:cubicBezTo>
                    <a:cubicBezTo>
                      <a:pt x="12882" y="31118"/>
                      <a:pt x="13002" y="31299"/>
                      <a:pt x="12912" y="31088"/>
                    </a:cubicBezTo>
                    <a:lnTo>
                      <a:pt x="12912" y="31088"/>
                    </a:lnTo>
                    <a:lnTo>
                      <a:pt x="12791" y="31208"/>
                    </a:lnTo>
                    <a:cubicBezTo>
                      <a:pt x="12842" y="31132"/>
                      <a:pt x="12850" y="30881"/>
                      <a:pt x="12943" y="30881"/>
                    </a:cubicBezTo>
                    <a:cubicBezTo>
                      <a:pt x="12960" y="30881"/>
                      <a:pt x="12979" y="30889"/>
                      <a:pt x="13002" y="30907"/>
                    </a:cubicBezTo>
                    <a:cubicBezTo>
                      <a:pt x="13002" y="30938"/>
                      <a:pt x="13002" y="31058"/>
                      <a:pt x="12942" y="31088"/>
                    </a:cubicBezTo>
                    <a:cubicBezTo>
                      <a:pt x="12958" y="31099"/>
                      <a:pt x="12970" y="31103"/>
                      <a:pt x="12979" y="31103"/>
                    </a:cubicBezTo>
                    <a:cubicBezTo>
                      <a:pt x="13011" y="31103"/>
                      <a:pt x="13014" y="31058"/>
                      <a:pt x="13031" y="31058"/>
                    </a:cubicBezTo>
                    <a:cubicBezTo>
                      <a:pt x="13038" y="31058"/>
                      <a:pt x="13047" y="31066"/>
                      <a:pt x="13062" y="31088"/>
                    </a:cubicBezTo>
                    <a:cubicBezTo>
                      <a:pt x="13152" y="31359"/>
                      <a:pt x="12912" y="31208"/>
                      <a:pt x="12912" y="31419"/>
                    </a:cubicBezTo>
                    <a:cubicBezTo>
                      <a:pt x="12924" y="31432"/>
                      <a:pt x="12935" y="31437"/>
                      <a:pt x="12944" y="31437"/>
                    </a:cubicBezTo>
                    <a:cubicBezTo>
                      <a:pt x="12983" y="31437"/>
                      <a:pt x="12999" y="31354"/>
                      <a:pt x="13020" y="31354"/>
                    </a:cubicBezTo>
                    <a:cubicBezTo>
                      <a:pt x="13031" y="31354"/>
                      <a:pt x="13044" y="31377"/>
                      <a:pt x="13062" y="31449"/>
                    </a:cubicBezTo>
                    <a:cubicBezTo>
                      <a:pt x="13037" y="31299"/>
                      <a:pt x="13059" y="31274"/>
                      <a:pt x="13095" y="31274"/>
                    </a:cubicBezTo>
                    <a:cubicBezTo>
                      <a:pt x="13113" y="31274"/>
                      <a:pt x="13136" y="31281"/>
                      <a:pt x="13157" y="31281"/>
                    </a:cubicBezTo>
                    <a:cubicBezTo>
                      <a:pt x="13195" y="31281"/>
                      <a:pt x="13231" y="31260"/>
                      <a:pt x="13243" y="31148"/>
                    </a:cubicBezTo>
                    <a:lnTo>
                      <a:pt x="13303" y="31299"/>
                    </a:lnTo>
                    <a:cubicBezTo>
                      <a:pt x="13303" y="31269"/>
                      <a:pt x="13303" y="31208"/>
                      <a:pt x="13333" y="31208"/>
                    </a:cubicBezTo>
                    <a:lnTo>
                      <a:pt x="13333" y="31419"/>
                    </a:lnTo>
                    <a:cubicBezTo>
                      <a:pt x="13341" y="31371"/>
                      <a:pt x="13360" y="31355"/>
                      <a:pt x="13384" y="31355"/>
                    </a:cubicBezTo>
                    <a:cubicBezTo>
                      <a:pt x="13433" y="31355"/>
                      <a:pt x="13505" y="31421"/>
                      <a:pt x="13557" y="31421"/>
                    </a:cubicBezTo>
                    <a:cubicBezTo>
                      <a:pt x="13576" y="31421"/>
                      <a:pt x="13592" y="31412"/>
                      <a:pt x="13604" y="31389"/>
                    </a:cubicBezTo>
                    <a:lnTo>
                      <a:pt x="13604" y="31389"/>
                    </a:lnTo>
                    <a:cubicBezTo>
                      <a:pt x="13586" y="31396"/>
                      <a:pt x="13570" y="31400"/>
                      <a:pt x="13557" y="31400"/>
                    </a:cubicBezTo>
                    <a:cubicBezTo>
                      <a:pt x="13458" y="31400"/>
                      <a:pt x="13469" y="31224"/>
                      <a:pt x="13363" y="31118"/>
                    </a:cubicBezTo>
                    <a:cubicBezTo>
                      <a:pt x="13391" y="31067"/>
                      <a:pt x="13419" y="31047"/>
                      <a:pt x="13445" y="31047"/>
                    </a:cubicBezTo>
                    <a:cubicBezTo>
                      <a:pt x="13545" y="31047"/>
                      <a:pt x="13638" y="31323"/>
                      <a:pt x="13755" y="31323"/>
                    </a:cubicBezTo>
                    <a:cubicBezTo>
                      <a:pt x="13764" y="31323"/>
                      <a:pt x="13773" y="31322"/>
                      <a:pt x="13783" y="31318"/>
                    </a:cubicBezTo>
                    <a:lnTo>
                      <a:pt x="13783" y="31318"/>
                    </a:lnTo>
                    <a:cubicBezTo>
                      <a:pt x="13783" y="31318"/>
                      <a:pt x="13784" y="31318"/>
                      <a:pt x="13784" y="31318"/>
                    </a:cubicBezTo>
                    <a:cubicBezTo>
                      <a:pt x="13797" y="31318"/>
                      <a:pt x="13808" y="31312"/>
                      <a:pt x="13814" y="31299"/>
                    </a:cubicBezTo>
                    <a:lnTo>
                      <a:pt x="13814" y="31299"/>
                    </a:lnTo>
                    <a:cubicBezTo>
                      <a:pt x="13804" y="31308"/>
                      <a:pt x="13793" y="31314"/>
                      <a:pt x="13783" y="31318"/>
                    </a:cubicBezTo>
                    <a:lnTo>
                      <a:pt x="13783" y="31318"/>
                    </a:lnTo>
                    <a:cubicBezTo>
                      <a:pt x="13738" y="31317"/>
                      <a:pt x="13671" y="31241"/>
                      <a:pt x="13694" y="31148"/>
                    </a:cubicBezTo>
                    <a:cubicBezTo>
                      <a:pt x="13754" y="31148"/>
                      <a:pt x="13845" y="31208"/>
                      <a:pt x="13905" y="31269"/>
                    </a:cubicBezTo>
                    <a:cubicBezTo>
                      <a:pt x="14055" y="31208"/>
                      <a:pt x="13814" y="31118"/>
                      <a:pt x="13845" y="30998"/>
                    </a:cubicBezTo>
                    <a:lnTo>
                      <a:pt x="13845" y="30998"/>
                    </a:lnTo>
                    <a:cubicBezTo>
                      <a:pt x="13872" y="31032"/>
                      <a:pt x="13890" y="31046"/>
                      <a:pt x="13902" y="31046"/>
                    </a:cubicBezTo>
                    <a:cubicBezTo>
                      <a:pt x="13942" y="31046"/>
                      <a:pt x="13912" y="30887"/>
                      <a:pt x="13935" y="30817"/>
                    </a:cubicBezTo>
                    <a:lnTo>
                      <a:pt x="13935" y="30817"/>
                    </a:lnTo>
                    <a:lnTo>
                      <a:pt x="13965" y="30968"/>
                    </a:lnTo>
                    <a:cubicBezTo>
                      <a:pt x="13975" y="30969"/>
                      <a:pt x="13983" y="30969"/>
                      <a:pt x="13991" y="30969"/>
                    </a:cubicBezTo>
                    <a:cubicBezTo>
                      <a:pt x="14167" y="30969"/>
                      <a:pt x="13952" y="30690"/>
                      <a:pt x="14052" y="30690"/>
                    </a:cubicBezTo>
                    <a:cubicBezTo>
                      <a:pt x="14060" y="30690"/>
                      <a:pt x="14071" y="30692"/>
                      <a:pt x="14085" y="30697"/>
                    </a:cubicBezTo>
                    <a:lnTo>
                      <a:pt x="14085" y="30938"/>
                    </a:lnTo>
                    <a:lnTo>
                      <a:pt x="14145" y="30847"/>
                    </a:lnTo>
                    <a:lnTo>
                      <a:pt x="14206" y="31058"/>
                    </a:lnTo>
                    <a:cubicBezTo>
                      <a:pt x="14226" y="30954"/>
                      <a:pt x="14247" y="30922"/>
                      <a:pt x="14298" y="30922"/>
                    </a:cubicBezTo>
                    <a:cubicBezTo>
                      <a:pt x="14320" y="30922"/>
                      <a:pt x="14349" y="30928"/>
                      <a:pt x="14386" y="30938"/>
                    </a:cubicBezTo>
                    <a:cubicBezTo>
                      <a:pt x="14296" y="30817"/>
                      <a:pt x="14296" y="30637"/>
                      <a:pt x="14386" y="30637"/>
                    </a:cubicBezTo>
                    <a:cubicBezTo>
                      <a:pt x="14438" y="30689"/>
                      <a:pt x="14423" y="30763"/>
                      <a:pt x="14476" y="30763"/>
                    </a:cubicBezTo>
                    <a:cubicBezTo>
                      <a:pt x="14484" y="30763"/>
                      <a:pt x="14494" y="30761"/>
                      <a:pt x="14507" y="30757"/>
                    </a:cubicBezTo>
                    <a:lnTo>
                      <a:pt x="14507" y="30757"/>
                    </a:lnTo>
                    <a:cubicBezTo>
                      <a:pt x="14507" y="30820"/>
                      <a:pt x="14521" y="30898"/>
                      <a:pt x="14489" y="30898"/>
                    </a:cubicBezTo>
                    <a:cubicBezTo>
                      <a:pt x="14475" y="30898"/>
                      <a:pt x="14453" y="30884"/>
                      <a:pt x="14416" y="30847"/>
                    </a:cubicBezTo>
                    <a:lnTo>
                      <a:pt x="14416" y="30847"/>
                    </a:lnTo>
                    <a:cubicBezTo>
                      <a:pt x="14416" y="30907"/>
                      <a:pt x="14416" y="30968"/>
                      <a:pt x="14446" y="30998"/>
                    </a:cubicBezTo>
                    <a:cubicBezTo>
                      <a:pt x="14471" y="31022"/>
                      <a:pt x="14493" y="31031"/>
                      <a:pt x="14514" y="31031"/>
                    </a:cubicBezTo>
                    <a:cubicBezTo>
                      <a:pt x="14570" y="31031"/>
                      <a:pt x="14613" y="30968"/>
                      <a:pt x="14657" y="30968"/>
                    </a:cubicBezTo>
                    <a:cubicBezTo>
                      <a:pt x="14657" y="30968"/>
                      <a:pt x="14597" y="30968"/>
                      <a:pt x="14597" y="30938"/>
                    </a:cubicBezTo>
                    <a:lnTo>
                      <a:pt x="14687" y="30667"/>
                    </a:lnTo>
                    <a:cubicBezTo>
                      <a:pt x="14717" y="30697"/>
                      <a:pt x="14717" y="30787"/>
                      <a:pt x="14717" y="30817"/>
                    </a:cubicBezTo>
                    <a:cubicBezTo>
                      <a:pt x="14747" y="30787"/>
                      <a:pt x="14747" y="30697"/>
                      <a:pt x="14808" y="30667"/>
                    </a:cubicBezTo>
                    <a:cubicBezTo>
                      <a:pt x="14838" y="30787"/>
                      <a:pt x="14868" y="30938"/>
                      <a:pt x="14838" y="30998"/>
                    </a:cubicBezTo>
                    <a:lnTo>
                      <a:pt x="14958" y="30817"/>
                    </a:lnTo>
                    <a:cubicBezTo>
                      <a:pt x="14988" y="30847"/>
                      <a:pt x="15048" y="30938"/>
                      <a:pt x="15048" y="30998"/>
                    </a:cubicBezTo>
                    <a:cubicBezTo>
                      <a:pt x="15058" y="31002"/>
                      <a:pt x="15066" y="31005"/>
                      <a:pt x="15074" y="31005"/>
                    </a:cubicBezTo>
                    <a:cubicBezTo>
                      <a:pt x="15162" y="31005"/>
                      <a:pt x="15178" y="30750"/>
                      <a:pt x="15287" y="30750"/>
                    </a:cubicBezTo>
                    <a:cubicBezTo>
                      <a:pt x="15297" y="30750"/>
                      <a:pt x="15308" y="30752"/>
                      <a:pt x="15319" y="30757"/>
                    </a:cubicBezTo>
                    <a:lnTo>
                      <a:pt x="15319" y="30667"/>
                    </a:lnTo>
                    <a:cubicBezTo>
                      <a:pt x="15379" y="30667"/>
                      <a:pt x="15447" y="30697"/>
                      <a:pt x="15507" y="30697"/>
                    </a:cubicBezTo>
                    <a:cubicBezTo>
                      <a:pt x="15567" y="30697"/>
                      <a:pt x="15620" y="30667"/>
                      <a:pt x="15650" y="30546"/>
                    </a:cubicBezTo>
                    <a:lnTo>
                      <a:pt x="15801" y="30757"/>
                    </a:lnTo>
                    <a:cubicBezTo>
                      <a:pt x="15891" y="30667"/>
                      <a:pt x="15620" y="30486"/>
                      <a:pt x="15741" y="30366"/>
                    </a:cubicBezTo>
                    <a:cubicBezTo>
                      <a:pt x="15750" y="30346"/>
                      <a:pt x="15760" y="30338"/>
                      <a:pt x="15770" y="30338"/>
                    </a:cubicBezTo>
                    <a:cubicBezTo>
                      <a:pt x="15820" y="30338"/>
                      <a:pt x="15871" y="30556"/>
                      <a:pt x="15921" y="30607"/>
                    </a:cubicBezTo>
                    <a:cubicBezTo>
                      <a:pt x="15921" y="30487"/>
                      <a:pt x="15940" y="30292"/>
                      <a:pt x="16023" y="30292"/>
                    </a:cubicBezTo>
                    <a:cubicBezTo>
                      <a:pt x="16045" y="30292"/>
                      <a:pt x="16071" y="30305"/>
                      <a:pt x="16102" y="30336"/>
                    </a:cubicBezTo>
                    <a:cubicBezTo>
                      <a:pt x="16072" y="30366"/>
                      <a:pt x="16041" y="30366"/>
                      <a:pt x="16041" y="30396"/>
                    </a:cubicBezTo>
                    <a:lnTo>
                      <a:pt x="16162" y="30516"/>
                    </a:lnTo>
                    <a:cubicBezTo>
                      <a:pt x="16102" y="30757"/>
                      <a:pt x="16041" y="30697"/>
                      <a:pt x="16192" y="30847"/>
                    </a:cubicBezTo>
                    <a:cubicBezTo>
                      <a:pt x="16041" y="30396"/>
                      <a:pt x="16493" y="30697"/>
                      <a:pt x="16342" y="30245"/>
                    </a:cubicBezTo>
                    <a:lnTo>
                      <a:pt x="16342" y="30245"/>
                    </a:lnTo>
                    <a:lnTo>
                      <a:pt x="16403" y="30336"/>
                    </a:lnTo>
                    <a:cubicBezTo>
                      <a:pt x="16403" y="30336"/>
                      <a:pt x="16403" y="30366"/>
                      <a:pt x="16372" y="30366"/>
                    </a:cubicBezTo>
                    <a:cubicBezTo>
                      <a:pt x="16400" y="30393"/>
                      <a:pt x="16418" y="30404"/>
                      <a:pt x="16430" y="30404"/>
                    </a:cubicBezTo>
                    <a:cubicBezTo>
                      <a:pt x="16498" y="30404"/>
                      <a:pt x="16365" y="30035"/>
                      <a:pt x="16493" y="30035"/>
                    </a:cubicBezTo>
                    <a:cubicBezTo>
                      <a:pt x="16553" y="30035"/>
                      <a:pt x="16613" y="30095"/>
                      <a:pt x="16613" y="30155"/>
                    </a:cubicBezTo>
                    <a:lnTo>
                      <a:pt x="16673" y="30005"/>
                    </a:lnTo>
                    <a:cubicBezTo>
                      <a:pt x="16704" y="30005"/>
                      <a:pt x="16704" y="30065"/>
                      <a:pt x="16704" y="30065"/>
                    </a:cubicBezTo>
                    <a:lnTo>
                      <a:pt x="16854" y="30005"/>
                    </a:lnTo>
                    <a:cubicBezTo>
                      <a:pt x="16854" y="29914"/>
                      <a:pt x="16854" y="29794"/>
                      <a:pt x="16914" y="29734"/>
                    </a:cubicBezTo>
                    <a:cubicBezTo>
                      <a:pt x="16974" y="29764"/>
                      <a:pt x="16914" y="29764"/>
                      <a:pt x="16944" y="29854"/>
                    </a:cubicBezTo>
                    <a:lnTo>
                      <a:pt x="16974" y="29704"/>
                    </a:lnTo>
                    <a:lnTo>
                      <a:pt x="16974" y="29704"/>
                    </a:lnTo>
                    <a:cubicBezTo>
                      <a:pt x="17065" y="29794"/>
                      <a:pt x="17004" y="29914"/>
                      <a:pt x="16944" y="29914"/>
                    </a:cubicBezTo>
                    <a:cubicBezTo>
                      <a:pt x="17005" y="30035"/>
                      <a:pt x="17033" y="30074"/>
                      <a:pt x="17049" y="30074"/>
                    </a:cubicBezTo>
                    <a:cubicBezTo>
                      <a:pt x="17078" y="30074"/>
                      <a:pt x="17066" y="29943"/>
                      <a:pt x="17135" y="29943"/>
                    </a:cubicBezTo>
                    <a:cubicBezTo>
                      <a:pt x="17157" y="29943"/>
                      <a:pt x="17188" y="29957"/>
                      <a:pt x="17232" y="29993"/>
                    </a:cubicBezTo>
                    <a:lnTo>
                      <a:pt x="17232" y="29993"/>
                    </a:lnTo>
                    <a:cubicBezTo>
                      <a:pt x="17199" y="29935"/>
                      <a:pt x="17185" y="29885"/>
                      <a:pt x="17215" y="29854"/>
                    </a:cubicBezTo>
                    <a:lnTo>
                      <a:pt x="17215" y="29854"/>
                    </a:lnTo>
                    <a:cubicBezTo>
                      <a:pt x="17225" y="29864"/>
                      <a:pt x="17235" y="29871"/>
                      <a:pt x="17245" y="29871"/>
                    </a:cubicBezTo>
                    <a:cubicBezTo>
                      <a:pt x="17265" y="29871"/>
                      <a:pt x="17285" y="29844"/>
                      <a:pt x="17305" y="29764"/>
                    </a:cubicBezTo>
                    <a:cubicBezTo>
                      <a:pt x="17341" y="29853"/>
                      <a:pt x="17366" y="29879"/>
                      <a:pt x="17393" y="29879"/>
                    </a:cubicBezTo>
                    <a:cubicBezTo>
                      <a:pt x="17412" y="29879"/>
                      <a:pt x="17431" y="29866"/>
                      <a:pt x="17456" y="29854"/>
                    </a:cubicBezTo>
                    <a:lnTo>
                      <a:pt x="17546" y="30035"/>
                    </a:lnTo>
                    <a:cubicBezTo>
                      <a:pt x="17576" y="29944"/>
                      <a:pt x="17546" y="29854"/>
                      <a:pt x="17546" y="29734"/>
                    </a:cubicBezTo>
                    <a:cubicBezTo>
                      <a:pt x="17606" y="29734"/>
                      <a:pt x="17697" y="29884"/>
                      <a:pt x="17757" y="30005"/>
                    </a:cubicBezTo>
                    <a:cubicBezTo>
                      <a:pt x="17877" y="30005"/>
                      <a:pt x="17576" y="29764"/>
                      <a:pt x="17727" y="29704"/>
                    </a:cubicBezTo>
                    <a:lnTo>
                      <a:pt x="17727" y="29704"/>
                    </a:lnTo>
                    <a:cubicBezTo>
                      <a:pt x="17748" y="29711"/>
                      <a:pt x="17768" y="29715"/>
                      <a:pt x="17786" y="29715"/>
                    </a:cubicBezTo>
                    <a:cubicBezTo>
                      <a:pt x="17844" y="29715"/>
                      <a:pt x="17884" y="29675"/>
                      <a:pt x="17907" y="29583"/>
                    </a:cubicBezTo>
                    <a:lnTo>
                      <a:pt x="17968" y="29704"/>
                    </a:lnTo>
                    <a:cubicBezTo>
                      <a:pt x="17968" y="29566"/>
                      <a:pt x="17980" y="29519"/>
                      <a:pt x="17998" y="29519"/>
                    </a:cubicBezTo>
                    <a:cubicBezTo>
                      <a:pt x="18007" y="29519"/>
                      <a:pt x="18017" y="29532"/>
                      <a:pt x="18028" y="29553"/>
                    </a:cubicBezTo>
                    <a:lnTo>
                      <a:pt x="17998" y="29463"/>
                    </a:lnTo>
                    <a:lnTo>
                      <a:pt x="17998" y="29463"/>
                    </a:lnTo>
                    <a:cubicBezTo>
                      <a:pt x="18058" y="29493"/>
                      <a:pt x="18028" y="29583"/>
                      <a:pt x="18058" y="29644"/>
                    </a:cubicBezTo>
                    <a:lnTo>
                      <a:pt x="18058" y="29463"/>
                    </a:lnTo>
                    <a:cubicBezTo>
                      <a:pt x="18058" y="29463"/>
                      <a:pt x="18118" y="29493"/>
                      <a:pt x="18118" y="29553"/>
                    </a:cubicBezTo>
                    <a:cubicBezTo>
                      <a:pt x="18148" y="29463"/>
                      <a:pt x="18028" y="29343"/>
                      <a:pt x="18118" y="29252"/>
                    </a:cubicBezTo>
                    <a:cubicBezTo>
                      <a:pt x="18099" y="29201"/>
                      <a:pt x="18101" y="29182"/>
                      <a:pt x="18118" y="29182"/>
                    </a:cubicBezTo>
                    <a:cubicBezTo>
                      <a:pt x="18158" y="29182"/>
                      <a:pt x="18282" y="29295"/>
                      <a:pt x="18357" y="29295"/>
                    </a:cubicBezTo>
                    <a:cubicBezTo>
                      <a:pt x="18394" y="29295"/>
                      <a:pt x="18419" y="29269"/>
                      <a:pt x="18419" y="29192"/>
                    </a:cubicBezTo>
                    <a:cubicBezTo>
                      <a:pt x="18449" y="29252"/>
                      <a:pt x="18449" y="29312"/>
                      <a:pt x="18479" y="29403"/>
                    </a:cubicBezTo>
                    <a:cubicBezTo>
                      <a:pt x="18569" y="29162"/>
                      <a:pt x="18569" y="29252"/>
                      <a:pt x="18600" y="28981"/>
                    </a:cubicBezTo>
                    <a:lnTo>
                      <a:pt x="18750" y="29102"/>
                    </a:lnTo>
                    <a:cubicBezTo>
                      <a:pt x="18630" y="28981"/>
                      <a:pt x="18630" y="28741"/>
                      <a:pt x="18660" y="28560"/>
                    </a:cubicBezTo>
                    <a:cubicBezTo>
                      <a:pt x="18630" y="28500"/>
                      <a:pt x="18569" y="28440"/>
                      <a:pt x="18569" y="28410"/>
                    </a:cubicBezTo>
                    <a:lnTo>
                      <a:pt x="18630" y="28259"/>
                    </a:lnTo>
                    <a:cubicBezTo>
                      <a:pt x="18660" y="28289"/>
                      <a:pt x="18660" y="28380"/>
                      <a:pt x="18660" y="28440"/>
                    </a:cubicBezTo>
                    <a:lnTo>
                      <a:pt x="18660" y="28380"/>
                    </a:lnTo>
                    <a:cubicBezTo>
                      <a:pt x="18750" y="28440"/>
                      <a:pt x="18750" y="28560"/>
                      <a:pt x="18780" y="28680"/>
                    </a:cubicBezTo>
                    <a:cubicBezTo>
                      <a:pt x="18780" y="28665"/>
                      <a:pt x="18795" y="28658"/>
                      <a:pt x="18814" y="28658"/>
                    </a:cubicBezTo>
                    <a:cubicBezTo>
                      <a:pt x="18833" y="28658"/>
                      <a:pt x="18855" y="28665"/>
                      <a:pt x="18870" y="28680"/>
                    </a:cubicBezTo>
                    <a:cubicBezTo>
                      <a:pt x="18870" y="28696"/>
                      <a:pt x="18863" y="28703"/>
                      <a:pt x="18848" y="28703"/>
                    </a:cubicBezTo>
                    <a:cubicBezTo>
                      <a:pt x="18833" y="28703"/>
                      <a:pt x="18810" y="28696"/>
                      <a:pt x="18780" y="28680"/>
                    </a:cubicBezTo>
                    <a:cubicBezTo>
                      <a:pt x="18750" y="28650"/>
                      <a:pt x="18720" y="28590"/>
                      <a:pt x="18720" y="28560"/>
                    </a:cubicBezTo>
                    <a:lnTo>
                      <a:pt x="18720" y="28560"/>
                    </a:lnTo>
                    <a:cubicBezTo>
                      <a:pt x="18720" y="28711"/>
                      <a:pt x="18750" y="28861"/>
                      <a:pt x="18780" y="28981"/>
                    </a:cubicBezTo>
                    <a:cubicBezTo>
                      <a:pt x="18780" y="28951"/>
                      <a:pt x="18780" y="28951"/>
                      <a:pt x="18810" y="28891"/>
                    </a:cubicBezTo>
                    <a:cubicBezTo>
                      <a:pt x="18810" y="28951"/>
                      <a:pt x="18810" y="28981"/>
                      <a:pt x="18870" y="28981"/>
                    </a:cubicBezTo>
                    <a:lnTo>
                      <a:pt x="18870" y="28891"/>
                    </a:lnTo>
                    <a:lnTo>
                      <a:pt x="18961" y="29132"/>
                    </a:lnTo>
                    <a:lnTo>
                      <a:pt x="18931" y="29042"/>
                    </a:lnTo>
                    <a:lnTo>
                      <a:pt x="19171" y="29132"/>
                    </a:lnTo>
                    <a:cubicBezTo>
                      <a:pt x="19201" y="28861"/>
                      <a:pt x="19201" y="28500"/>
                      <a:pt x="19352" y="28349"/>
                    </a:cubicBezTo>
                    <a:cubicBezTo>
                      <a:pt x="19352" y="28530"/>
                      <a:pt x="19412" y="28590"/>
                      <a:pt x="19502" y="28831"/>
                    </a:cubicBezTo>
                    <a:cubicBezTo>
                      <a:pt x="19477" y="28792"/>
                      <a:pt x="19456" y="28777"/>
                      <a:pt x="19439" y="28777"/>
                    </a:cubicBezTo>
                    <a:cubicBezTo>
                      <a:pt x="19376" y="28777"/>
                      <a:pt x="19356" y="28981"/>
                      <a:pt x="19262" y="28981"/>
                    </a:cubicBezTo>
                    <a:cubicBezTo>
                      <a:pt x="19352" y="28981"/>
                      <a:pt x="19352" y="29102"/>
                      <a:pt x="19352" y="29132"/>
                    </a:cubicBezTo>
                    <a:lnTo>
                      <a:pt x="19472" y="28861"/>
                    </a:lnTo>
                    <a:cubicBezTo>
                      <a:pt x="19502" y="29012"/>
                      <a:pt x="19532" y="28981"/>
                      <a:pt x="19623" y="29012"/>
                    </a:cubicBezTo>
                    <a:cubicBezTo>
                      <a:pt x="19472" y="28711"/>
                      <a:pt x="19653" y="28741"/>
                      <a:pt x="19683" y="28650"/>
                    </a:cubicBezTo>
                    <a:lnTo>
                      <a:pt x="19683" y="28650"/>
                    </a:lnTo>
                    <a:cubicBezTo>
                      <a:pt x="19713" y="28741"/>
                      <a:pt x="19773" y="28861"/>
                      <a:pt x="19653" y="28861"/>
                    </a:cubicBezTo>
                    <a:cubicBezTo>
                      <a:pt x="19677" y="28885"/>
                      <a:pt x="19694" y="28895"/>
                      <a:pt x="19707" y="28895"/>
                    </a:cubicBezTo>
                    <a:cubicBezTo>
                      <a:pt x="19780" y="28895"/>
                      <a:pt x="19700" y="28566"/>
                      <a:pt x="19764" y="28566"/>
                    </a:cubicBezTo>
                    <a:cubicBezTo>
                      <a:pt x="19773" y="28566"/>
                      <a:pt x="19784" y="28572"/>
                      <a:pt x="19799" y="28586"/>
                    </a:cubicBezTo>
                    <a:lnTo>
                      <a:pt x="19799" y="28586"/>
                    </a:lnTo>
                    <a:cubicBezTo>
                      <a:pt x="19809" y="28578"/>
                      <a:pt x="19822" y="28574"/>
                      <a:pt x="19835" y="28574"/>
                    </a:cubicBezTo>
                    <a:cubicBezTo>
                      <a:pt x="19875" y="28574"/>
                      <a:pt x="19920" y="28610"/>
                      <a:pt x="19924" y="28674"/>
                    </a:cubicBezTo>
                    <a:lnTo>
                      <a:pt x="19924" y="28674"/>
                    </a:lnTo>
                    <a:cubicBezTo>
                      <a:pt x="20069" y="28643"/>
                      <a:pt x="20261" y="28509"/>
                      <a:pt x="20230" y="28289"/>
                    </a:cubicBezTo>
                    <a:lnTo>
                      <a:pt x="20230" y="28289"/>
                    </a:lnTo>
                    <a:cubicBezTo>
                      <a:pt x="20248" y="28368"/>
                      <a:pt x="20308" y="28574"/>
                      <a:pt x="20314" y="28640"/>
                    </a:cubicBezTo>
                    <a:lnTo>
                      <a:pt x="20314" y="28640"/>
                    </a:lnTo>
                    <a:lnTo>
                      <a:pt x="20255" y="27627"/>
                    </a:lnTo>
                    <a:lnTo>
                      <a:pt x="20255" y="27627"/>
                    </a:lnTo>
                    <a:cubicBezTo>
                      <a:pt x="20315" y="27838"/>
                      <a:pt x="20586" y="28380"/>
                      <a:pt x="20526" y="28560"/>
                    </a:cubicBezTo>
                    <a:cubicBezTo>
                      <a:pt x="20537" y="28571"/>
                      <a:pt x="20552" y="28578"/>
                      <a:pt x="20569" y="28578"/>
                    </a:cubicBezTo>
                    <a:cubicBezTo>
                      <a:pt x="20600" y="28578"/>
                      <a:pt x="20638" y="28557"/>
                      <a:pt x="20676" y="28500"/>
                    </a:cubicBezTo>
                    <a:cubicBezTo>
                      <a:pt x="20616" y="28440"/>
                      <a:pt x="20465" y="28199"/>
                      <a:pt x="20526" y="28139"/>
                    </a:cubicBezTo>
                    <a:lnTo>
                      <a:pt x="20526" y="28139"/>
                    </a:lnTo>
                    <a:cubicBezTo>
                      <a:pt x="20702" y="28374"/>
                      <a:pt x="20620" y="28264"/>
                      <a:pt x="20813" y="28428"/>
                    </a:cubicBezTo>
                    <a:lnTo>
                      <a:pt x="20813" y="28428"/>
                    </a:lnTo>
                    <a:cubicBezTo>
                      <a:pt x="20754" y="28359"/>
                      <a:pt x="20680" y="28049"/>
                      <a:pt x="20736" y="28048"/>
                    </a:cubicBezTo>
                    <a:lnTo>
                      <a:pt x="20736" y="28048"/>
                    </a:lnTo>
                    <a:cubicBezTo>
                      <a:pt x="20736" y="28097"/>
                      <a:pt x="20835" y="28305"/>
                      <a:pt x="20857" y="28397"/>
                    </a:cubicBezTo>
                    <a:lnTo>
                      <a:pt x="20857" y="28397"/>
                    </a:lnTo>
                    <a:lnTo>
                      <a:pt x="20857" y="28048"/>
                    </a:lnTo>
                    <a:cubicBezTo>
                      <a:pt x="20857" y="28107"/>
                      <a:pt x="20968" y="28332"/>
                      <a:pt x="21003" y="28429"/>
                    </a:cubicBezTo>
                    <a:lnTo>
                      <a:pt x="21003" y="28429"/>
                    </a:lnTo>
                    <a:cubicBezTo>
                      <a:pt x="20996" y="28383"/>
                      <a:pt x="21129" y="28408"/>
                      <a:pt x="21158" y="28380"/>
                    </a:cubicBezTo>
                    <a:lnTo>
                      <a:pt x="21067" y="28289"/>
                    </a:lnTo>
                    <a:cubicBezTo>
                      <a:pt x="21278" y="28289"/>
                      <a:pt x="21037" y="27748"/>
                      <a:pt x="21188" y="27687"/>
                    </a:cubicBezTo>
                    <a:lnTo>
                      <a:pt x="21188" y="27687"/>
                    </a:lnTo>
                    <a:cubicBezTo>
                      <a:pt x="21188" y="27778"/>
                      <a:pt x="21308" y="28199"/>
                      <a:pt x="21428" y="28199"/>
                    </a:cubicBezTo>
                    <a:cubicBezTo>
                      <a:pt x="21368" y="27988"/>
                      <a:pt x="21278" y="27236"/>
                      <a:pt x="21338" y="27055"/>
                    </a:cubicBezTo>
                    <a:lnTo>
                      <a:pt x="21338" y="27055"/>
                    </a:lnTo>
                    <a:lnTo>
                      <a:pt x="21428" y="27176"/>
                    </a:lnTo>
                    <a:lnTo>
                      <a:pt x="21489" y="27025"/>
                    </a:lnTo>
                    <a:cubicBezTo>
                      <a:pt x="21519" y="27326"/>
                      <a:pt x="21579" y="27958"/>
                      <a:pt x="21519" y="28229"/>
                    </a:cubicBezTo>
                    <a:cubicBezTo>
                      <a:pt x="21583" y="28272"/>
                      <a:pt x="21601" y="28314"/>
                      <a:pt x="21628" y="28314"/>
                    </a:cubicBezTo>
                    <a:cubicBezTo>
                      <a:pt x="21639" y="28314"/>
                      <a:pt x="21652" y="28307"/>
                      <a:pt x="21669" y="28289"/>
                    </a:cubicBezTo>
                    <a:cubicBezTo>
                      <a:pt x="21759" y="28380"/>
                      <a:pt x="21669" y="28440"/>
                      <a:pt x="21669" y="28500"/>
                    </a:cubicBezTo>
                    <a:lnTo>
                      <a:pt x="21910" y="28500"/>
                    </a:lnTo>
                    <a:cubicBezTo>
                      <a:pt x="21820" y="28259"/>
                      <a:pt x="21970" y="28229"/>
                      <a:pt x="21910" y="28049"/>
                    </a:cubicBezTo>
                    <a:lnTo>
                      <a:pt x="21910" y="28049"/>
                    </a:lnTo>
                    <a:lnTo>
                      <a:pt x="21759" y="28349"/>
                    </a:lnTo>
                    <a:cubicBezTo>
                      <a:pt x="21669" y="28109"/>
                      <a:pt x="21669" y="27687"/>
                      <a:pt x="21820" y="27657"/>
                    </a:cubicBezTo>
                    <a:cubicBezTo>
                      <a:pt x="21910" y="27748"/>
                      <a:pt x="21940" y="28048"/>
                      <a:pt x="21970" y="28109"/>
                    </a:cubicBezTo>
                    <a:cubicBezTo>
                      <a:pt x="21970" y="28055"/>
                      <a:pt x="22042" y="27953"/>
                      <a:pt x="22079" y="27953"/>
                    </a:cubicBezTo>
                    <a:cubicBezTo>
                      <a:pt x="22083" y="27953"/>
                      <a:pt x="22087" y="27955"/>
                      <a:pt x="22091" y="27958"/>
                    </a:cubicBezTo>
                    <a:lnTo>
                      <a:pt x="22091" y="28109"/>
                    </a:lnTo>
                    <a:cubicBezTo>
                      <a:pt x="22095" y="28110"/>
                      <a:pt x="22100" y="28110"/>
                      <a:pt x="22104" y="28110"/>
                    </a:cubicBezTo>
                    <a:cubicBezTo>
                      <a:pt x="22183" y="28110"/>
                      <a:pt x="22151" y="27907"/>
                      <a:pt x="22206" y="27907"/>
                    </a:cubicBezTo>
                    <a:cubicBezTo>
                      <a:pt x="22220" y="27907"/>
                      <a:pt x="22241" y="27922"/>
                      <a:pt x="22271" y="27958"/>
                    </a:cubicBezTo>
                    <a:lnTo>
                      <a:pt x="22361" y="28048"/>
                    </a:lnTo>
                    <a:cubicBezTo>
                      <a:pt x="22241" y="28199"/>
                      <a:pt x="22181" y="28349"/>
                      <a:pt x="22030" y="28590"/>
                    </a:cubicBezTo>
                    <a:lnTo>
                      <a:pt x="21880" y="28530"/>
                    </a:lnTo>
                    <a:cubicBezTo>
                      <a:pt x="21790" y="28711"/>
                      <a:pt x="20887" y="29012"/>
                      <a:pt x="20435" y="29644"/>
                    </a:cubicBezTo>
                    <a:lnTo>
                      <a:pt x="20435" y="29553"/>
                    </a:lnTo>
                    <a:cubicBezTo>
                      <a:pt x="19954" y="30215"/>
                      <a:pt x="18630" y="30486"/>
                      <a:pt x="18780" y="31118"/>
                    </a:cubicBezTo>
                    <a:lnTo>
                      <a:pt x="18479" y="31570"/>
                    </a:lnTo>
                    <a:cubicBezTo>
                      <a:pt x="18615" y="31469"/>
                      <a:pt x="18692" y="31432"/>
                      <a:pt x="18733" y="31432"/>
                    </a:cubicBezTo>
                    <a:cubicBezTo>
                      <a:pt x="18852" y="31432"/>
                      <a:pt x="18685" y="31734"/>
                      <a:pt x="18811" y="31734"/>
                    </a:cubicBezTo>
                    <a:cubicBezTo>
                      <a:pt x="18826" y="31734"/>
                      <a:pt x="18846" y="31730"/>
                      <a:pt x="18870" y="31720"/>
                    </a:cubicBezTo>
                    <a:lnTo>
                      <a:pt x="18870" y="31720"/>
                    </a:lnTo>
                    <a:cubicBezTo>
                      <a:pt x="18746" y="31862"/>
                      <a:pt x="18527" y="31952"/>
                      <a:pt x="18424" y="31952"/>
                    </a:cubicBezTo>
                    <a:cubicBezTo>
                      <a:pt x="18353" y="31952"/>
                      <a:pt x="18338" y="31909"/>
                      <a:pt x="18449" y="31810"/>
                    </a:cubicBezTo>
                    <a:lnTo>
                      <a:pt x="18509" y="31810"/>
                    </a:lnTo>
                    <a:cubicBezTo>
                      <a:pt x="18493" y="31745"/>
                      <a:pt x="18458" y="31719"/>
                      <a:pt x="18412" y="31719"/>
                    </a:cubicBezTo>
                    <a:cubicBezTo>
                      <a:pt x="18225" y="31719"/>
                      <a:pt x="17848" y="32137"/>
                      <a:pt x="17709" y="32137"/>
                    </a:cubicBezTo>
                    <a:cubicBezTo>
                      <a:pt x="17690" y="32137"/>
                      <a:pt x="17675" y="32129"/>
                      <a:pt x="17667" y="32111"/>
                    </a:cubicBezTo>
                    <a:cubicBezTo>
                      <a:pt x="16613" y="33014"/>
                      <a:pt x="15470" y="33766"/>
                      <a:pt x="14446" y="34549"/>
                    </a:cubicBezTo>
                    <a:lnTo>
                      <a:pt x="14717" y="34609"/>
                    </a:lnTo>
                    <a:lnTo>
                      <a:pt x="14386" y="34880"/>
                    </a:lnTo>
                    <a:cubicBezTo>
                      <a:pt x="14368" y="34885"/>
                      <a:pt x="14348" y="34887"/>
                      <a:pt x="14330" y="34887"/>
                    </a:cubicBezTo>
                    <a:cubicBezTo>
                      <a:pt x="14229" y="34887"/>
                      <a:pt x="14157" y="34813"/>
                      <a:pt x="14386" y="34609"/>
                    </a:cubicBezTo>
                    <a:cubicBezTo>
                      <a:pt x="14145" y="34609"/>
                      <a:pt x="14055" y="35061"/>
                      <a:pt x="14085" y="35121"/>
                    </a:cubicBezTo>
                    <a:cubicBezTo>
                      <a:pt x="13977" y="35183"/>
                      <a:pt x="13910" y="35208"/>
                      <a:pt x="13871" y="35208"/>
                    </a:cubicBezTo>
                    <a:cubicBezTo>
                      <a:pt x="13720" y="35208"/>
                      <a:pt x="13993" y="34836"/>
                      <a:pt x="13958" y="34836"/>
                    </a:cubicBezTo>
                    <a:cubicBezTo>
                      <a:pt x="13954" y="34836"/>
                      <a:pt x="13947" y="34840"/>
                      <a:pt x="13935" y="34850"/>
                    </a:cubicBezTo>
                    <a:lnTo>
                      <a:pt x="13754" y="35030"/>
                    </a:lnTo>
                    <a:lnTo>
                      <a:pt x="13814" y="35030"/>
                    </a:lnTo>
                    <a:cubicBezTo>
                      <a:pt x="13694" y="35271"/>
                      <a:pt x="13784" y="35331"/>
                      <a:pt x="13483" y="35602"/>
                    </a:cubicBezTo>
                    <a:cubicBezTo>
                      <a:pt x="13412" y="35638"/>
                      <a:pt x="13368" y="35650"/>
                      <a:pt x="13337" y="35650"/>
                    </a:cubicBezTo>
                    <a:cubicBezTo>
                      <a:pt x="13275" y="35650"/>
                      <a:pt x="13275" y="35598"/>
                      <a:pt x="13234" y="35598"/>
                    </a:cubicBezTo>
                    <a:cubicBezTo>
                      <a:pt x="13228" y="35598"/>
                      <a:pt x="13221" y="35599"/>
                      <a:pt x="13213" y="35602"/>
                    </a:cubicBezTo>
                    <a:cubicBezTo>
                      <a:pt x="13213" y="35602"/>
                      <a:pt x="13187" y="35602"/>
                      <a:pt x="13113" y="35649"/>
                    </a:cubicBezTo>
                    <a:lnTo>
                      <a:pt x="13113" y="35649"/>
                    </a:lnTo>
                    <a:cubicBezTo>
                      <a:pt x="13124" y="35636"/>
                      <a:pt x="13137" y="35620"/>
                      <a:pt x="13152" y="35602"/>
                    </a:cubicBezTo>
                    <a:lnTo>
                      <a:pt x="13152" y="35602"/>
                    </a:lnTo>
                    <a:lnTo>
                      <a:pt x="13032" y="35632"/>
                    </a:lnTo>
                    <a:cubicBezTo>
                      <a:pt x="13032" y="35667"/>
                      <a:pt x="13027" y="35698"/>
                      <a:pt x="13031" y="35712"/>
                    </a:cubicBezTo>
                    <a:lnTo>
                      <a:pt x="13031" y="35712"/>
                    </a:lnTo>
                    <a:lnTo>
                      <a:pt x="13092" y="35662"/>
                    </a:lnTo>
                    <a:cubicBezTo>
                      <a:pt x="13099" y="35658"/>
                      <a:pt x="13106" y="35653"/>
                      <a:pt x="13113" y="35649"/>
                    </a:cubicBezTo>
                    <a:lnTo>
                      <a:pt x="13113" y="35649"/>
                    </a:lnTo>
                    <a:cubicBezTo>
                      <a:pt x="13069" y="35699"/>
                      <a:pt x="13048" y="35719"/>
                      <a:pt x="13038" y="35719"/>
                    </a:cubicBezTo>
                    <a:cubicBezTo>
                      <a:pt x="13034" y="35719"/>
                      <a:pt x="13032" y="35716"/>
                      <a:pt x="13031" y="35712"/>
                    </a:cubicBezTo>
                    <a:lnTo>
                      <a:pt x="13031" y="35712"/>
                    </a:lnTo>
                    <a:lnTo>
                      <a:pt x="12641" y="36024"/>
                    </a:lnTo>
                    <a:lnTo>
                      <a:pt x="12942" y="36024"/>
                    </a:lnTo>
                    <a:cubicBezTo>
                      <a:pt x="12791" y="36234"/>
                      <a:pt x="12550" y="36355"/>
                      <a:pt x="12882" y="36355"/>
                    </a:cubicBezTo>
                    <a:cubicBezTo>
                      <a:pt x="12340" y="36355"/>
                      <a:pt x="11136" y="37619"/>
                      <a:pt x="10925" y="37679"/>
                    </a:cubicBezTo>
                    <a:cubicBezTo>
                      <a:pt x="10745" y="38010"/>
                      <a:pt x="10474" y="38220"/>
                      <a:pt x="10143" y="38491"/>
                    </a:cubicBezTo>
                    <a:cubicBezTo>
                      <a:pt x="10152" y="38488"/>
                      <a:pt x="10163" y="38487"/>
                      <a:pt x="10174" y="38487"/>
                    </a:cubicBezTo>
                    <a:cubicBezTo>
                      <a:pt x="10271" y="38487"/>
                      <a:pt x="10413" y="38603"/>
                      <a:pt x="10143" y="38792"/>
                    </a:cubicBezTo>
                    <a:cubicBezTo>
                      <a:pt x="10094" y="38687"/>
                      <a:pt x="10032" y="38647"/>
                      <a:pt x="9960" y="38647"/>
                    </a:cubicBezTo>
                    <a:cubicBezTo>
                      <a:pt x="9734" y="38647"/>
                      <a:pt x="9410" y="39036"/>
                      <a:pt x="9082" y="39036"/>
                    </a:cubicBezTo>
                    <a:cubicBezTo>
                      <a:pt x="9076" y="39036"/>
                      <a:pt x="9071" y="39036"/>
                      <a:pt x="9065" y="39036"/>
                    </a:cubicBezTo>
                    <a:lnTo>
                      <a:pt x="9065" y="39036"/>
                    </a:lnTo>
                    <a:cubicBezTo>
                      <a:pt x="9298" y="39085"/>
                      <a:pt x="8313" y="39696"/>
                      <a:pt x="8756" y="39696"/>
                    </a:cubicBezTo>
                    <a:cubicBezTo>
                      <a:pt x="8766" y="39696"/>
                      <a:pt x="8777" y="39696"/>
                      <a:pt x="8789" y="39695"/>
                    </a:cubicBezTo>
                    <a:lnTo>
                      <a:pt x="8789" y="39695"/>
                    </a:lnTo>
                    <a:cubicBezTo>
                      <a:pt x="8724" y="39738"/>
                      <a:pt x="8683" y="39754"/>
                      <a:pt x="8655" y="39754"/>
                    </a:cubicBezTo>
                    <a:cubicBezTo>
                      <a:pt x="8582" y="39754"/>
                      <a:pt x="8594" y="39648"/>
                      <a:pt x="8487" y="39648"/>
                    </a:cubicBezTo>
                    <a:cubicBezTo>
                      <a:pt x="8463" y="39648"/>
                      <a:pt x="8434" y="39653"/>
                      <a:pt x="8397" y="39665"/>
                    </a:cubicBezTo>
                    <a:cubicBezTo>
                      <a:pt x="7946" y="40267"/>
                      <a:pt x="7043" y="40598"/>
                      <a:pt x="6411" y="41230"/>
                    </a:cubicBezTo>
                    <a:cubicBezTo>
                      <a:pt x="6441" y="41290"/>
                      <a:pt x="6592" y="41290"/>
                      <a:pt x="6532" y="41471"/>
                    </a:cubicBezTo>
                    <a:lnTo>
                      <a:pt x="5960" y="41531"/>
                    </a:lnTo>
                    <a:cubicBezTo>
                      <a:pt x="5839" y="41681"/>
                      <a:pt x="6020" y="41922"/>
                      <a:pt x="5659" y="41952"/>
                    </a:cubicBezTo>
                    <a:cubicBezTo>
                      <a:pt x="5719" y="41952"/>
                      <a:pt x="5839" y="41982"/>
                      <a:pt x="5719" y="42073"/>
                    </a:cubicBezTo>
                    <a:cubicBezTo>
                      <a:pt x="4154" y="42975"/>
                      <a:pt x="3010" y="44540"/>
                      <a:pt x="1265" y="45263"/>
                    </a:cubicBezTo>
                    <a:cubicBezTo>
                      <a:pt x="1318" y="45249"/>
                      <a:pt x="1355" y="45243"/>
                      <a:pt x="1378" y="45243"/>
                    </a:cubicBezTo>
                    <a:cubicBezTo>
                      <a:pt x="1463" y="45243"/>
                      <a:pt x="1382" y="45319"/>
                      <a:pt x="1265" y="45413"/>
                    </a:cubicBezTo>
                    <a:cubicBezTo>
                      <a:pt x="1273" y="45410"/>
                      <a:pt x="1280" y="45409"/>
                      <a:pt x="1287" y="45409"/>
                    </a:cubicBezTo>
                    <a:cubicBezTo>
                      <a:pt x="1351" y="45409"/>
                      <a:pt x="1333" y="45536"/>
                      <a:pt x="1415" y="45564"/>
                    </a:cubicBezTo>
                    <a:lnTo>
                      <a:pt x="663" y="45865"/>
                    </a:lnTo>
                    <a:cubicBezTo>
                      <a:pt x="693" y="46135"/>
                      <a:pt x="1" y="46406"/>
                      <a:pt x="91" y="46617"/>
                    </a:cubicBezTo>
                    <a:lnTo>
                      <a:pt x="242" y="46436"/>
                    </a:lnTo>
                    <a:lnTo>
                      <a:pt x="242" y="46436"/>
                    </a:lnTo>
                    <a:cubicBezTo>
                      <a:pt x="121" y="46858"/>
                      <a:pt x="964" y="46587"/>
                      <a:pt x="1114" y="46888"/>
                    </a:cubicBezTo>
                    <a:cubicBezTo>
                      <a:pt x="1205" y="46436"/>
                      <a:pt x="2108" y="46617"/>
                      <a:pt x="2318" y="45955"/>
                    </a:cubicBezTo>
                    <a:cubicBezTo>
                      <a:pt x="2337" y="45947"/>
                      <a:pt x="2350" y="45944"/>
                      <a:pt x="2359" y="45944"/>
                    </a:cubicBezTo>
                    <a:cubicBezTo>
                      <a:pt x="2421" y="45944"/>
                      <a:pt x="2273" y="46105"/>
                      <a:pt x="2378" y="46105"/>
                    </a:cubicBezTo>
                    <a:cubicBezTo>
                      <a:pt x="2409" y="45895"/>
                      <a:pt x="2529" y="45744"/>
                      <a:pt x="2830" y="45594"/>
                    </a:cubicBezTo>
                    <a:lnTo>
                      <a:pt x="2830" y="45654"/>
                    </a:lnTo>
                    <a:cubicBezTo>
                      <a:pt x="3552" y="45052"/>
                      <a:pt x="3973" y="44901"/>
                      <a:pt x="4816" y="44300"/>
                    </a:cubicBezTo>
                    <a:lnTo>
                      <a:pt x="4666" y="44209"/>
                    </a:lnTo>
                    <a:cubicBezTo>
                      <a:pt x="4876" y="44089"/>
                      <a:pt x="4936" y="44089"/>
                      <a:pt x="5057" y="44059"/>
                    </a:cubicBezTo>
                    <a:cubicBezTo>
                      <a:pt x="5063" y="43994"/>
                      <a:pt x="5048" y="43969"/>
                      <a:pt x="5020" y="43969"/>
                    </a:cubicBezTo>
                    <a:cubicBezTo>
                      <a:pt x="4936" y="43969"/>
                      <a:pt x="4733" y="44193"/>
                      <a:pt x="4633" y="44193"/>
                    </a:cubicBezTo>
                    <a:cubicBezTo>
                      <a:pt x="4598" y="44193"/>
                      <a:pt x="4575" y="44165"/>
                      <a:pt x="4575" y="44089"/>
                    </a:cubicBezTo>
                    <a:lnTo>
                      <a:pt x="4575" y="44089"/>
                    </a:lnTo>
                    <a:cubicBezTo>
                      <a:pt x="4593" y="44093"/>
                      <a:pt x="4612" y="44094"/>
                      <a:pt x="4631" y="44094"/>
                    </a:cubicBezTo>
                    <a:cubicBezTo>
                      <a:pt x="5058" y="44094"/>
                      <a:pt x="5727" y="43232"/>
                      <a:pt x="6144" y="43232"/>
                    </a:cubicBezTo>
                    <a:cubicBezTo>
                      <a:pt x="6174" y="43232"/>
                      <a:pt x="6203" y="43236"/>
                      <a:pt x="6231" y="43246"/>
                    </a:cubicBezTo>
                    <a:cubicBezTo>
                      <a:pt x="6471" y="43006"/>
                      <a:pt x="6020" y="43156"/>
                      <a:pt x="6291" y="42945"/>
                    </a:cubicBezTo>
                    <a:lnTo>
                      <a:pt x="6291" y="42945"/>
                    </a:lnTo>
                    <a:lnTo>
                      <a:pt x="6441" y="42975"/>
                    </a:lnTo>
                    <a:lnTo>
                      <a:pt x="6441" y="42825"/>
                    </a:lnTo>
                    <a:cubicBezTo>
                      <a:pt x="6538" y="42760"/>
                      <a:pt x="6643" y="42731"/>
                      <a:pt x="6725" y="42731"/>
                    </a:cubicBezTo>
                    <a:cubicBezTo>
                      <a:pt x="6796" y="42731"/>
                      <a:pt x="6849" y="42753"/>
                      <a:pt x="6863" y="42795"/>
                    </a:cubicBezTo>
                    <a:lnTo>
                      <a:pt x="6712" y="42945"/>
                    </a:lnTo>
                    <a:cubicBezTo>
                      <a:pt x="6997" y="42831"/>
                      <a:pt x="7310" y="42419"/>
                      <a:pt x="7418" y="42351"/>
                    </a:cubicBezTo>
                    <a:lnTo>
                      <a:pt x="7418" y="42351"/>
                    </a:lnTo>
                    <a:lnTo>
                      <a:pt x="7133" y="42494"/>
                    </a:lnTo>
                    <a:cubicBezTo>
                      <a:pt x="7795" y="41802"/>
                      <a:pt x="8789" y="41170"/>
                      <a:pt x="9391" y="40417"/>
                    </a:cubicBezTo>
                    <a:lnTo>
                      <a:pt x="9270" y="40417"/>
                    </a:lnTo>
                    <a:cubicBezTo>
                      <a:pt x="9722" y="39846"/>
                      <a:pt x="9752" y="40116"/>
                      <a:pt x="10323" y="39575"/>
                    </a:cubicBezTo>
                    <a:lnTo>
                      <a:pt x="10323" y="39635"/>
                    </a:lnTo>
                    <a:cubicBezTo>
                      <a:pt x="10384" y="39484"/>
                      <a:pt x="10534" y="39334"/>
                      <a:pt x="10685" y="39184"/>
                    </a:cubicBezTo>
                    <a:lnTo>
                      <a:pt x="10685" y="39184"/>
                    </a:lnTo>
                    <a:cubicBezTo>
                      <a:pt x="10661" y="39231"/>
                      <a:pt x="10677" y="39245"/>
                      <a:pt x="10711" y="39245"/>
                    </a:cubicBezTo>
                    <a:cubicBezTo>
                      <a:pt x="10761" y="39245"/>
                      <a:pt x="10851" y="39215"/>
                      <a:pt x="10911" y="39215"/>
                    </a:cubicBezTo>
                    <a:cubicBezTo>
                      <a:pt x="10966" y="39215"/>
                      <a:pt x="10997" y="39239"/>
                      <a:pt x="10955" y="39334"/>
                    </a:cubicBezTo>
                    <a:cubicBezTo>
                      <a:pt x="11437" y="38732"/>
                      <a:pt x="11196" y="38973"/>
                      <a:pt x="11377" y="38461"/>
                    </a:cubicBezTo>
                    <a:lnTo>
                      <a:pt x="11377" y="38461"/>
                    </a:lnTo>
                    <a:lnTo>
                      <a:pt x="11557" y="38491"/>
                    </a:lnTo>
                    <a:cubicBezTo>
                      <a:pt x="11648" y="38311"/>
                      <a:pt x="11587" y="38220"/>
                      <a:pt x="11858" y="37980"/>
                    </a:cubicBezTo>
                    <a:lnTo>
                      <a:pt x="11858" y="37980"/>
                    </a:lnTo>
                    <a:cubicBezTo>
                      <a:pt x="11678" y="38281"/>
                      <a:pt x="12159" y="37980"/>
                      <a:pt x="11979" y="38311"/>
                    </a:cubicBezTo>
                    <a:cubicBezTo>
                      <a:pt x="12714" y="38028"/>
                      <a:pt x="12732" y="37400"/>
                      <a:pt x="13156" y="37400"/>
                    </a:cubicBezTo>
                    <a:cubicBezTo>
                      <a:pt x="13183" y="37400"/>
                      <a:pt x="13212" y="37402"/>
                      <a:pt x="13243" y="37408"/>
                    </a:cubicBezTo>
                    <a:cubicBezTo>
                      <a:pt x="13264" y="37291"/>
                      <a:pt x="13237" y="37249"/>
                      <a:pt x="13184" y="37249"/>
                    </a:cubicBezTo>
                    <a:cubicBezTo>
                      <a:pt x="13043" y="37249"/>
                      <a:pt x="12721" y="37556"/>
                      <a:pt x="12690" y="37556"/>
                    </a:cubicBezTo>
                    <a:cubicBezTo>
                      <a:pt x="12685" y="37556"/>
                      <a:pt x="12688" y="37548"/>
                      <a:pt x="12701" y="37528"/>
                    </a:cubicBezTo>
                    <a:lnTo>
                      <a:pt x="12701" y="37528"/>
                    </a:lnTo>
                    <a:cubicBezTo>
                      <a:pt x="12694" y="37529"/>
                      <a:pt x="12688" y="37530"/>
                      <a:pt x="12682" y="37530"/>
                    </a:cubicBezTo>
                    <a:cubicBezTo>
                      <a:pt x="12508" y="37530"/>
                      <a:pt x="12769" y="37103"/>
                      <a:pt x="13002" y="36987"/>
                    </a:cubicBezTo>
                    <a:cubicBezTo>
                      <a:pt x="13182" y="36836"/>
                      <a:pt x="13634" y="37077"/>
                      <a:pt x="14115" y="36625"/>
                    </a:cubicBezTo>
                    <a:lnTo>
                      <a:pt x="14115" y="36625"/>
                    </a:lnTo>
                    <a:cubicBezTo>
                      <a:pt x="14085" y="36656"/>
                      <a:pt x="14085" y="36686"/>
                      <a:pt x="14055" y="36716"/>
                    </a:cubicBezTo>
                    <a:cubicBezTo>
                      <a:pt x="14266" y="36656"/>
                      <a:pt x="14356" y="36325"/>
                      <a:pt x="14657" y="36234"/>
                    </a:cubicBezTo>
                    <a:cubicBezTo>
                      <a:pt x="14657" y="35963"/>
                      <a:pt x="14958" y="36024"/>
                      <a:pt x="14838" y="35753"/>
                    </a:cubicBezTo>
                    <a:lnTo>
                      <a:pt x="14838" y="35753"/>
                    </a:lnTo>
                    <a:lnTo>
                      <a:pt x="14416" y="36174"/>
                    </a:lnTo>
                    <a:cubicBezTo>
                      <a:pt x="14657" y="35903"/>
                      <a:pt x="14687" y="35452"/>
                      <a:pt x="15199" y="35211"/>
                    </a:cubicBezTo>
                    <a:lnTo>
                      <a:pt x="15199" y="35211"/>
                    </a:lnTo>
                    <a:cubicBezTo>
                      <a:pt x="15199" y="35301"/>
                      <a:pt x="15139" y="35452"/>
                      <a:pt x="15048" y="35572"/>
                    </a:cubicBezTo>
                    <a:cubicBezTo>
                      <a:pt x="15259" y="35512"/>
                      <a:pt x="15289" y="35331"/>
                      <a:pt x="15440" y="35271"/>
                    </a:cubicBezTo>
                    <a:lnTo>
                      <a:pt x="15440" y="35271"/>
                    </a:lnTo>
                    <a:cubicBezTo>
                      <a:pt x="15590" y="35482"/>
                      <a:pt x="14898" y="35783"/>
                      <a:pt x="14747" y="36174"/>
                    </a:cubicBezTo>
                    <a:cubicBezTo>
                      <a:pt x="14932" y="36128"/>
                      <a:pt x="15082" y="35797"/>
                      <a:pt x="15155" y="35797"/>
                    </a:cubicBezTo>
                    <a:cubicBezTo>
                      <a:pt x="15177" y="35797"/>
                      <a:pt x="15192" y="35827"/>
                      <a:pt x="15199" y="35903"/>
                    </a:cubicBezTo>
                    <a:cubicBezTo>
                      <a:pt x="15169" y="35452"/>
                      <a:pt x="15741" y="35512"/>
                      <a:pt x="15891" y="35030"/>
                    </a:cubicBezTo>
                    <a:lnTo>
                      <a:pt x="15951" y="35181"/>
                    </a:lnTo>
                    <a:cubicBezTo>
                      <a:pt x="16011" y="35121"/>
                      <a:pt x="16072" y="34970"/>
                      <a:pt x="16162" y="34880"/>
                    </a:cubicBezTo>
                    <a:lnTo>
                      <a:pt x="16162" y="34880"/>
                    </a:lnTo>
                    <a:lnTo>
                      <a:pt x="16102" y="35181"/>
                    </a:lnTo>
                    <a:cubicBezTo>
                      <a:pt x="16252" y="34820"/>
                      <a:pt x="16764" y="34850"/>
                      <a:pt x="16944" y="34579"/>
                    </a:cubicBezTo>
                    <a:lnTo>
                      <a:pt x="16944" y="34579"/>
                    </a:lnTo>
                    <a:cubicBezTo>
                      <a:pt x="16754" y="34730"/>
                      <a:pt x="16660" y="34776"/>
                      <a:pt x="16609" y="34776"/>
                    </a:cubicBezTo>
                    <a:cubicBezTo>
                      <a:pt x="16524" y="34776"/>
                      <a:pt x="16555" y="34649"/>
                      <a:pt x="16456" y="34649"/>
                    </a:cubicBezTo>
                    <a:cubicBezTo>
                      <a:pt x="16435" y="34649"/>
                      <a:pt x="16408" y="34655"/>
                      <a:pt x="16372" y="34669"/>
                    </a:cubicBezTo>
                    <a:cubicBezTo>
                      <a:pt x="16643" y="34308"/>
                      <a:pt x="16816" y="34308"/>
                      <a:pt x="17004" y="34308"/>
                    </a:cubicBezTo>
                    <a:cubicBezTo>
                      <a:pt x="17179" y="34308"/>
                      <a:pt x="17366" y="34308"/>
                      <a:pt x="17655" y="34022"/>
                    </a:cubicBezTo>
                    <a:lnTo>
                      <a:pt x="17655" y="34022"/>
                    </a:lnTo>
                    <a:cubicBezTo>
                      <a:pt x="17586" y="34072"/>
                      <a:pt x="17487" y="34113"/>
                      <a:pt x="17427" y="34113"/>
                    </a:cubicBezTo>
                    <a:cubicBezTo>
                      <a:pt x="17376" y="34113"/>
                      <a:pt x="17352" y="34084"/>
                      <a:pt x="17396" y="34007"/>
                    </a:cubicBezTo>
                    <a:cubicBezTo>
                      <a:pt x="17546" y="33917"/>
                      <a:pt x="17817" y="33797"/>
                      <a:pt x="17907" y="33797"/>
                    </a:cubicBezTo>
                    <a:cubicBezTo>
                      <a:pt x="18138" y="33593"/>
                      <a:pt x="18124" y="33555"/>
                      <a:pt x="18053" y="33555"/>
                    </a:cubicBezTo>
                    <a:cubicBezTo>
                      <a:pt x="18010" y="33555"/>
                      <a:pt x="17946" y="33568"/>
                      <a:pt x="17903" y="33568"/>
                    </a:cubicBezTo>
                    <a:cubicBezTo>
                      <a:pt x="17859" y="33568"/>
                      <a:pt x="17836" y="33554"/>
                      <a:pt x="17877" y="33496"/>
                    </a:cubicBezTo>
                    <a:cubicBezTo>
                      <a:pt x="18178" y="33496"/>
                      <a:pt x="18058" y="33225"/>
                      <a:pt x="18268" y="33014"/>
                    </a:cubicBezTo>
                    <a:lnTo>
                      <a:pt x="18359" y="33104"/>
                    </a:lnTo>
                    <a:cubicBezTo>
                      <a:pt x="19021" y="32713"/>
                      <a:pt x="18299" y="32743"/>
                      <a:pt x="18900" y="32412"/>
                    </a:cubicBezTo>
                    <a:lnTo>
                      <a:pt x="18900" y="32412"/>
                    </a:lnTo>
                    <a:lnTo>
                      <a:pt x="18810" y="32743"/>
                    </a:lnTo>
                    <a:lnTo>
                      <a:pt x="19051" y="32472"/>
                    </a:lnTo>
                    <a:lnTo>
                      <a:pt x="19111" y="32653"/>
                    </a:lnTo>
                    <a:cubicBezTo>
                      <a:pt x="19322" y="32322"/>
                      <a:pt x="19412" y="32262"/>
                      <a:pt x="19773" y="32051"/>
                    </a:cubicBezTo>
                    <a:cubicBezTo>
                      <a:pt x="19623" y="32021"/>
                      <a:pt x="19623" y="31810"/>
                      <a:pt x="19863" y="31570"/>
                    </a:cubicBezTo>
                    <a:cubicBezTo>
                      <a:pt x="19892" y="31562"/>
                      <a:pt x="19914" y="31559"/>
                      <a:pt x="19931" y="31559"/>
                    </a:cubicBezTo>
                    <a:cubicBezTo>
                      <a:pt x="19998" y="31559"/>
                      <a:pt x="19986" y="31604"/>
                      <a:pt x="20010" y="31604"/>
                    </a:cubicBezTo>
                    <a:cubicBezTo>
                      <a:pt x="20031" y="31604"/>
                      <a:pt x="20078" y="31571"/>
                      <a:pt x="20225" y="31449"/>
                    </a:cubicBezTo>
                    <a:lnTo>
                      <a:pt x="20225" y="31449"/>
                    </a:lnTo>
                    <a:cubicBezTo>
                      <a:pt x="20225" y="31600"/>
                      <a:pt x="20164" y="31750"/>
                      <a:pt x="19954" y="31810"/>
                    </a:cubicBezTo>
                    <a:lnTo>
                      <a:pt x="19954" y="31991"/>
                    </a:lnTo>
                    <a:cubicBezTo>
                      <a:pt x="20213" y="31904"/>
                      <a:pt x="20418" y="31624"/>
                      <a:pt x="20540" y="31522"/>
                    </a:cubicBezTo>
                    <a:lnTo>
                      <a:pt x="20540" y="31522"/>
                    </a:lnTo>
                    <a:cubicBezTo>
                      <a:pt x="20502" y="31547"/>
                      <a:pt x="20431" y="31570"/>
                      <a:pt x="20405" y="31570"/>
                    </a:cubicBezTo>
                    <a:lnTo>
                      <a:pt x="20766" y="30968"/>
                    </a:lnTo>
                    <a:cubicBezTo>
                      <a:pt x="20779" y="30964"/>
                      <a:pt x="20791" y="30963"/>
                      <a:pt x="20800" y="30963"/>
                    </a:cubicBezTo>
                    <a:cubicBezTo>
                      <a:pt x="20880" y="30963"/>
                      <a:pt x="20853" y="31064"/>
                      <a:pt x="20827" y="31118"/>
                    </a:cubicBezTo>
                    <a:cubicBezTo>
                      <a:pt x="20887" y="30998"/>
                      <a:pt x="20917" y="30907"/>
                      <a:pt x="21067" y="30757"/>
                    </a:cubicBezTo>
                    <a:lnTo>
                      <a:pt x="21067" y="30757"/>
                    </a:lnTo>
                    <a:cubicBezTo>
                      <a:pt x="21127" y="30907"/>
                      <a:pt x="21218" y="30968"/>
                      <a:pt x="21037" y="31208"/>
                    </a:cubicBezTo>
                    <a:lnTo>
                      <a:pt x="21459" y="30667"/>
                    </a:lnTo>
                    <a:cubicBezTo>
                      <a:pt x="21499" y="30667"/>
                      <a:pt x="21632" y="30613"/>
                      <a:pt x="21717" y="30613"/>
                    </a:cubicBezTo>
                    <a:cubicBezTo>
                      <a:pt x="21759" y="30613"/>
                      <a:pt x="21790" y="30627"/>
                      <a:pt x="21790" y="30667"/>
                    </a:cubicBezTo>
                    <a:cubicBezTo>
                      <a:pt x="22121" y="30486"/>
                      <a:pt x="22271" y="29914"/>
                      <a:pt x="22722" y="29644"/>
                    </a:cubicBezTo>
                    <a:cubicBezTo>
                      <a:pt x="22722" y="29613"/>
                      <a:pt x="22783" y="29583"/>
                      <a:pt x="22813" y="29493"/>
                    </a:cubicBezTo>
                    <a:cubicBezTo>
                      <a:pt x="23174" y="29252"/>
                      <a:pt x="23565" y="29102"/>
                      <a:pt x="23866" y="28590"/>
                    </a:cubicBezTo>
                    <a:lnTo>
                      <a:pt x="24227" y="28590"/>
                    </a:lnTo>
                    <a:cubicBezTo>
                      <a:pt x="24498" y="28289"/>
                      <a:pt x="23746" y="28650"/>
                      <a:pt x="24197" y="28109"/>
                    </a:cubicBezTo>
                    <a:cubicBezTo>
                      <a:pt x="24304" y="27992"/>
                      <a:pt x="24371" y="27954"/>
                      <a:pt x="24417" y="27954"/>
                    </a:cubicBezTo>
                    <a:cubicBezTo>
                      <a:pt x="24504" y="27954"/>
                      <a:pt x="24523" y="28085"/>
                      <a:pt x="24612" y="28085"/>
                    </a:cubicBezTo>
                    <a:cubicBezTo>
                      <a:pt x="24623" y="28085"/>
                      <a:pt x="24635" y="28083"/>
                      <a:pt x="24649" y="28079"/>
                    </a:cubicBezTo>
                    <a:cubicBezTo>
                      <a:pt x="24769" y="27808"/>
                      <a:pt x="24919" y="27356"/>
                      <a:pt x="25401" y="27206"/>
                    </a:cubicBezTo>
                    <a:lnTo>
                      <a:pt x="25401" y="27206"/>
                    </a:lnTo>
                    <a:cubicBezTo>
                      <a:pt x="25341" y="27326"/>
                      <a:pt x="25220" y="27386"/>
                      <a:pt x="25100" y="27507"/>
                    </a:cubicBezTo>
                    <a:lnTo>
                      <a:pt x="25431" y="27386"/>
                    </a:lnTo>
                    <a:lnTo>
                      <a:pt x="25431" y="27386"/>
                    </a:lnTo>
                    <a:cubicBezTo>
                      <a:pt x="25279" y="27767"/>
                      <a:pt x="25062" y="27912"/>
                      <a:pt x="25233" y="27912"/>
                    </a:cubicBezTo>
                    <a:cubicBezTo>
                      <a:pt x="25265" y="27912"/>
                      <a:pt x="25310" y="27907"/>
                      <a:pt x="25371" y="27898"/>
                    </a:cubicBezTo>
                    <a:cubicBezTo>
                      <a:pt x="25100" y="27507"/>
                      <a:pt x="26334" y="26995"/>
                      <a:pt x="26093" y="26604"/>
                    </a:cubicBezTo>
                    <a:lnTo>
                      <a:pt x="26304" y="26544"/>
                    </a:lnTo>
                    <a:lnTo>
                      <a:pt x="26304" y="26544"/>
                    </a:lnTo>
                    <a:cubicBezTo>
                      <a:pt x="26274" y="26574"/>
                      <a:pt x="26274" y="26604"/>
                      <a:pt x="26244" y="26634"/>
                    </a:cubicBezTo>
                    <a:cubicBezTo>
                      <a:pt x="26725" y="26544"/>
                      <a:pt x="26274" y="26183"/>
                      <a:pt x="26725" y="25852"/>
                    </a:cubicBezTo>
                    <a:cubicBezTo>
                      <a:pt x="26820" y="25788"/>
                      <a:pt x="26907" y="25750"/>
                      <a:pt x="26959" y="25750"/>
                    </a:cubicBezTo>
                    <a:cubicBezTo>
                      <a:pt x="27006" y="25750"/>
                      <a:pt x="27024" y="25780"/>
                      <a:pt x="26996" y="25852"/>
                    </a:cubicBezTo>
                    <a:lnTo>
                      <a:pt x="27237" y="25490"/>
                    </a:lnTo>
                    <a:cubicBezTo>
                      <a:pt x="27273" y="25463"/>
                      <a:pt x="27299" y="25452"/>
                      <a:pt x="27315" y="25452"/>
                    </a:cubicBezTo>
                    <a:cubicBezTo>
                      <a:pt x="27352" y="25452"/>
                      <a:pt x="27339" y="25509"/>
                      <a:pt x="27297" y="25551"/>
                    </a:cubicBezTo>
                    <a:lnTo>
                      <a:pt x="27778" y="25069"/>
                    </a:lnTo>
                    <a:lnTo>
                      <a:pt x="27929" y="24618"/>
                    </a:lnTo>
                    <a:cubicBezTo>
                      <a:pt x="27969" y="24598"/>
                      <a:pt x="27990" y="24590"/>
                      <a:pt x="27998" y="24590"/>
                    </a:cubicBezTo>
                    <a:cubicBezTo>
                      <a:pt x="28030" y="24590"/>
                      <a:pt x="27912" y="24691"/>
                      <a:pt x="27959" y="24738"/>
                    </a:cubicBezTo>
                    <a:lnTo>
                      <a:pt x="28140" y="24377"/>
                    </a:lnTo>
                    <a:cubicBezTo>
                      <a:pt x="28350" y="24377"/>
                      <a:pt x="28200" y="24648"/>
                      <a:pt x="27989" y="24828"/>
                    </a:cubicBezTo>
                    <a:cubicBezTo>
                      <a:pt x="28058" y="24843"/>
                      <a:pt x="28112" y="24849"/>
                      <a:pt x="28156" y="24849"/>
                    </a:cubicBezTo>
                    <a:cubicBezTo>
                      <a:pt x="28477" y="24849"/>
                      <a:pt x="28230" y="24491"/>
                      <a:pt x="28892" y="24226"/>
                    </a:cubicBezTo>
                    <a:lnTo>
                      <a:pt x="28892" y="24226"/>
                    </a:lnTo>
                    <a:lnTo>
                      <a:pt x="28681" y="24497"/>
                    </a:lnTo>
                    <a:cubicBezTo>
                      <a:pt x="28703" y="24499"/>
                      <a:pt x="28724" y="24500"/>
                      <a:pt x="28744" y="24500"/>
                    </a:cubicBezTo>
                    <a:cubicBezTo>
                      <a:pt x="29033" y="24500"/>
                      <a:pt x="29190" y="24307"/>
                      <a:pt x="29584" y="24166"/>
                    </a:cubicBezTo>
                    <a:cubicBezTo>
                      <a:pt x="29519" y="24166"/>
                      <a:pt x="29271" y="24227"/>
                      <a:pt x="29094" y="24227"/>
                    </a:cubicBezTo>
                    <a:cubicBezTo>
                      <a:pt x="28941" y="24227"/>
                      <a:pt x="28841" y="24182"/>
                      <a:pt x="28952" y="24016"/>
                    </a:cubicBezTo>
                    <a:cubicBezTo>
                      <a:pt x="29042" y="23986"/>
                      <a:pt x="29163" y="23865"/>
                      <a:pt x="29283" y="23685"/>
                    </a:cubicBezTo>
                    <a:cubicBezTo>
                      <a:pt x="29308" y="23703"/>
                      <a:pt x="29331" y="23712"/>
                      <a:pt x="29355" y="23712"/>
                    </a:cubicBezTo>
                    <a:cubicBezTo>
                      <a:pt x="29447" y="23712"/>
                      <a:pt x="29543" y="23587"/>
                      <a:pt x="29735" y="23444"/>
                    </a:cubicBezTo>
                    <a:lnTo>
                      <a:pt x="29855" y="23625"/>
                    </a:lnTo>
                    <a:cubicBezTo>
                      <a:pt x="30036" y="23414"/>
                      <a:pt x="29915" y="23324"/>
                      <a:pt x="30005" y="23143"/>
                    </a:cubicBezTo>
                    <a:cubicBezTo>
                      <a:pt x="30126" y="23053"/>
                      <a:pt x="30224" y="23023"/>
                      <a:pt x="30310" y="23023"/>
                    </a:cubicBezTo>
                    <a:cubicBezTo>
                      <a:pt x="30397" y="23023"/>
                      <a:pt x="30472" y="23053"/>
                      <a:pt x="30547" y="23083"/>
                    </a:cubicBezTo>
                    <a:cubicBezTo>
                      <a:pt x="30968" y="22782"/>
                      <a:pt x="30096" y="23113"/>
                      <a:pt x="30547" y="22662"/>
                    </a:cubicBezTo>
                    <a:cubicBezTo>
                      <a:pt x="30938" y="22421"/>
                      <a:pt x="31089" y="22180"/>
                      <a:pt x="31390" y="21729"/>
                    </a:cubicBezTo>
                    <a:cubicBezTo>
                      <a:pt x="31445" y="21698"/>
                      <a:pt x="31479" y="21686"/>
                      <a:pt x="31499" y="21686"/>
                    </a:cubicBezTo>
                    <a:cubicBezTo>
                      <a:pt x="31569" y="21686"/>
                      <a:pt x="31478" y="21827"/>
                      <a:pt x="31538" y="21827"/>
                    </a:cubicBezTo>
                    <a:cubicBezTo>
                      <a:pt x="31546" y="21827"/>
                      <a:pt x="31556" y="21825"/>
                      <a:pt x="31570" y="21819"/>
                    </a:cubicBezTo>
                    <a:lnTo>
                      <a:pt x="31661" y="21518"/>
                    </a:lnTo>
                    <a:cubicBezTo>
                      <a:pt x="31669" y="21510"/>
                      <a:pt x="31677" y="21506"/>
                      <a:pt x="31684" y="21506"/>
                    </a:cubicBezTo>
                    <a:cubicBezTo>
                      <a:pt x="31705" y="21506"/>
                      <a:pt x="31721" y="21534"/>
                      <a:pt x="31721" y="21578"/>
                    </a:cubicBezTo>
                    <a:cubicBezTo>
                      <a:pt x="31841" y="21367"/>
                      <a:pt x="31600" y="21367"/>
                      <a:pt x="31811" y="21127"/>
                    </a:cubicBezTo>
                    <a:cubicBezTo>
                      <a:pt x="31751" y="21036"/>
                      <a:pt x="31841" y="21006"/>
                      <a:pt x="31962" y="20916"/>
                    </a:cubicBezTo>
                    <a:lnTo>
                      <a:pt x="31962" y="20916"/>
                    </a:lnTo>
                    <a:cubicBezTo>
                      <a:pt x="31901" y="21006"/>
                      <a:pt x="31901" y="21067"/>
                      <a:pt x="31871" y="21127"/>
                    </a:cubicBezTo>
                    <a:lnTo>
                      <a:pt x="32022" y="21187"/>
                    </a:lnTo>
                    <a:cubicBezTo>
                      <a:pt x="31992" y="21277"/>
                      <a:pt x="31992" y="21337"/>
                      <a:pt x="31992" y="21458"/>
                    </a:cubicBezTo>
                    <a:lnTo>
                      <a:pt x="32142" y="21518"/>
                    </a:lnTo>
                    <a:cubicBezTo>
                      <a:pt x="32190" y="21638"/>
                      <a:pt x="32047" y="21662"/>
                      <a:pt x="31957" y="21728"/>
                    </a:cubicBezTo>
                    <a:lnTo>
                      <a:pt x="31957" y="21728"/>
                    </a:lnTo>
                    <a:cubicBezTo>
                      <a:pt x="31934" y="21725"/>
                      <a:pt x="31915" y="21723"/>
                      <a:pt x="31898" y="21723"/>
                    </a:cubicBezTo>
                    <a:cubicBezTo>
                      <a:pt x="31624" y="21723"/>
                      <a:pt x="32003" y="22120"/>
                      <a:pt x="31721" y="22120"/>
                    </a:cubicBezTo>
                    <a:cubicBezTo>
                      <a:pt x="31751" y="22210"/>
                      <a:pt x="31721" y="22210"/>
                      <a:pt x="31691" y="22210"/>
                    </a:cubicBezTo>
                    <a:lnTo>
                      <a:pt x="31661" y="22210"/>
                    </a:lnTo>
                    <a:lnTo>
                      <a:pt x="31661" y="22331"/>
                    </a:lnTo>
                    <a:lnTo>
                      <a:pt x="31510" y="22240"/>
                    </a:lnTo>
                    <a:cubicBezTo>
                      <a:pt x="31420" y="22240"/>
                      <a:pt x="31540" y="22331"/>
                      <a:pt x="31691" y="22361"/>
                    </a:cubicBezTo>
                    <a:cubicBezTo>
                      <a:pt x="31691" y="22379"/>
                      <a:pt x="31702" y="22398"/>
                      <a:pt x="31719" y="22410"/>
                    </a:cubicBezTo>
                    <a:lnTo>
                      <a:pt x="31719" y="22410"/>
                    </a:lnTo>
                    <a:cubicBezTo>
                      <a:pt x="31697" y="22403"/>
                      <a:pt x="31682" y="22400"/>
                      <a:pt x="31672" y="22400"/>
                    </a:cubicBezTo>
                    <a:cubicBezTo>
                      <a:pt x="31608" y="22400"/>
                      <a:pt x="31709" y="22502"/>
                      <a:pt x="31632" y="22502"/>
                    </a:cubicBezTo>
                    <a:cubicBezTo>
                      <a:pt x="31613" y="22502"/>
                      <a:pt x="31584" y="22496"/>
                      <a:pt x="31540" y="22481"/>
                    </a:cubicBezTo>
                    <a:lnTo>
                      <a:pt x="31540" y="22481"/>
                    </a:lnTo>
                    <a:cubicBezTo>
                      <a:pt x="31654" y="22538"/>
                      <a:pt x="31554" y="22674"/>
                      <a:pt x="31717" y="22816"/>
                    </a:cubicBezTo>
                    <a:lnTo>
                      <a:pt x="31717" y="22816"/>
                    </a:lnTo>
                    <a:cubicBezTo>
                      <a:pt x="31684" y="22842"/>
                      <a:pt x="31604" y="22846"/>
                      <a:pt x="31691" y="22932"/>
                    </a:cubicBezTo>
                    <a:lnTo>
                      <a:pt x="31510" y="22842"/>
                    </a:lnTo>
                    <a:lnTo>
                      <a:pt x="31510" y="22842"/>
                    </a:lnTo>
                    <a:lnTo>
                      <a:pt x="31691" y="23083"/>
                    </a:lnTo>
                    <a:cubicBezTo>
                      <a:pt x="31540" y="23083"/>
                      <a:pt x="31450" y="23023"/>
                      <a:pt x="31360" y="22932"/>
                    </a:cubicBezTo>
                    <a:lnTo>
                      <a:pt x="31360" y="22932"/>
                    </a:lnTo>
                    <a:cubicBezTo>
                      <a:pt x="31510" y="23143"/>
                      <a:pt x="31390" y="23083"/>
                      <a:pt x="31540" y="23294"/>
                    </a:cubicBezTo>
                    <a:lnTo>
                      <a:pt x="31420" y="23233"/>
                    </a:lnTo>
                    <a:lnTo>
                      <a:pt x="31420" y="23233"/>
                    </a:lnTo>
                    <a:cubicBezTo>
                      <a:pt x="31420" y="23261"/>
                      <a:pt x="31520" y="23388"/>
                      <a:pt x="31447" y="23388"/>
                    </a:cubicBezTo>
                    <a:cubicBezTo>
                      <a:pt x="31440" y="23388"/>
                      <a:pt x="31431" y="23387"/>
                      <a:pt x="31420" y="23384"/>
                    </a:cubicBezTo>
                    <a:cubicBezTo>
                      <a:pt x="31403" y="23380"/>
                      <a:pt x="31387" y="23378"/>
                      <a:pt x="31372" y="23378"/>
                    </a:cubicBezTo>
                    <a:cubicBezTo>
                      <a:pt x="31148" y="23378"/>
                      <a:pt x="31129" y="23783"/>
                      <a:pt x="30818" y="23895"/>
                    </a:cubicBezTo>
                    <a:cubicBezTo>
                      <a:pt x="31209" y="24046"/>
                      <a:pt x="30607" y="23895"/>
                      <a:pt x="30848" y="24076"/>
                    </a:cubicBezTo>
                    <a:lnTo>
                      <a:pt x="30848" y="24076"/>
                    </a:lnTo>
                    <a:cubicBezTo>
                      <a:pt x="30788" y="24046"/>
                      <a:pt x="30698" y="24046"/>
                      <a:pt x="30668" y="23986"/>
                    </a:cubicBezTo>
                    <a:lnTo>
                      <a:pt x="30668" y="23986"/>
                    </a:lnTo>
                    <a:cubicBezTo>
                      <a:pt x="30698" y="24136"/>
                      <a:pt x="30457" y="24076"/>
                      <a:pt x="30637" y="24287"/>
                    </a:cubicBezTo>
                    <a:cubicBezTo>
                      <a:pt x="30547" y="24226"/>
                      <a:pt x="30517" y="24196"/>
                      <a:pt x="30487" y="24166"/>
                    </a:cubicBezTo>
                    <a:lnTo>
                      <a:pt x="30487" y="24166"/>
                    </a:lnTo>
                    <a:cubicBezTo>
                      <a:pt x="30487" y="24166"/>
                      <a:pt x="30517" y="24226"/>
                      <a:pt x="30487" y="24226"/>
                    </a:cubicBezTo>
                    <a:cubicBezTo>
                      <a:pt x="30457" y="24226"/>
                      <a:pt x="30397" y="24196"/>
                      <a:pt x="30397" y="24166"/>
                    </a:cubicBezTo>
                    <a:lnTo>
                      <a:pt x="30397" y="24166"/>
                    </a:lnTo>
                    <a:cubicBezTo>
                      <a:pt x="30367" y="24287"/>
                      <a:pt x="30607" y="24437"/>
                      <a:pt x="30818" y="24588"/>
                    </a:cubicBezTo>
                    <a:cubicBezTo>
                      <a:pt x="30690" y="24588"/>
                      <a:pt x="30671" y="24609"/>
                      <a:pt x="30760" y="24690"/>
                    </a:cubicBezTo>
                    <a:lnTo>
                      <a:pt x="30760" y="24690"/>
                    </a:lnTo>
                    <a:lnTo>
                      <a:pt x="30758" y="24678"/>
                    </a:lnTo>
                    <a:lnTo>
                      <a:pt x="30758" y="24678"/>
                    </a:lnTo>
                    <a:cubicBezTo>
                      <a:pt x="30783" y="24678"/>
                      <a:pt x="30830" y="24721"/>
                      <a:pt x="30880" y="24771"/>
                    </a:cubicBezTo>
                    <a:lnTo>
                      <a:pt x="30880" y="24771"/>
                    </a:lnTo>
                    <a:cubicBezTo>
                      <a:pt x="30965" y="24782"/>
                      <a:pt x="31066" y="24839"/>
                      <a:pt x="31119" y="24919"/>
                    </a:cubicBezTo>
                    <a:cubicBezTo>
                      <a:pt x="31089" y="24919"/>
                      <a:pt x="31059" y="24919"/>
                      <a:pt x="30968" y="24889"/>
                    </a:cubicBezTo>
                    <a:lnTo>
                      <a:pt x="30968" y="24889"/>
                    </a:lnTo>
                    <a:cubicBezTo>
                      <a:pt x="31089" y="24949"/>
                      <a:pt x="31209" y="25069"/>
                      <a:pt x="31300" y="25099"/>
                    </a:cubicBezTo>
                    <a:cubicBezTo>
                      <a:pt x="31300" y="25069"/>
                      <a:pt x="31269" y="25069"/>
                      <a:pt x="31269" y="25039"/>
                    </a:cubicBezTo>
                    <a:lnTo>
                      <a:pt x="31269" y="25039"/>
                    </a:lnTo>
                    <a:cubicBezTo>
                      <a:pt x="31300" y="25069"/>
                      <a:pt x="31300" y="25069"/>
                      <a:pt x="31360" y="25069"/>
                    </a:cubicBezTo>
                    <a:cubicBezTo>
                      <a:pt x="31390" y="25069"/>
                      <a:pt x="31360" y="25039"/>
                      <a:pt x="31300" y="24979"/>
                    </a:cubicBezTo>
                    <a:lnTo>
                      <a:pt x="31300" y="24979"/>
                    </a:lnTo>
                    <a:lnTo>
                      <a:pt x="31455" y="25037"/>
                    </a:lnTo>
                    <a:lnTo>
                      <a:pt x="31455" y="25037"/>
                    </a:lnTo>
                    <a:lnTo>
                      <a:pt x="31691" y="24949"/>
                    </a:lnTo>
                    <a:cubicBezTo>
                      <a:pt x="31540" y="24738"/>
                      <a:pt x="31269" y="24467"/>
                      <a:pt x="31269" y="24226"/>
                    </a:cubicBezTo>
                    <a:lnTo>
                      <a:pt x="31269" y="24226"/>
                    </a:lnTo>
                    <a:cubicBezTo>
                      <a:pt x="31420" y="24347"/>
                      <a:pt x="31540" y="24377"/>
                      <a:pt x="31691" y="24497"/>
                    </a:cubicBezTo>
                    <a:cubicBezTo>
                      <a:pt x="31664" y="24491"/>
                      <a:pt x="31644" y="24488"/>
                      <a:pt x="31628" y="24488"/>
                    </a:cubicBezTo>
                    <a:cubicBezTo>
                      <a:pt x="31505" y="24488"/>
                      <a:pt x="31665" y="24667"/>
                      <a:pt x="31610" y="24730"/>
                    </a:cubicBezTo>
                    <a:lnTo>
                      <a:pt x="31610" y="24730"/>
                    </a:lnTo>
                    <a:cubicBezTo>
                      <a:pt x="31622" y="24721"/>
                      <a:pt x="31634" y="24717"/>
                      <a:pt x="31645" y="24717"/>
                    </a:cubicBezTo>
                    <a:cubicBezTo>
                      <a:pt x="31689" y="24717"/>
                      <a:pt x="31728" y="24768"/>
                      <a:pt x="31751" y="24768"/>
                    </a:cubicBezTo>
                    <a:lnTo>
                      <a:pt x="31691" y="24497"/>
                    </a:lnTo>
                    <a:lnTo>
                      <a:pt x="31691" y="24497"/>
                    </a:lnTo>
                    <a:cubicBezTo>
                      <a:pt x="31755" y="24536"/>
                      <a:pt x="31787" y="24547"/>
                      <a:pt x="31808" y="24547"/>
                    </a:cubicBezTo>
                    <a:cubicBezTo>
                      <a:pt x="31838" y="24547"/>
                      <a:pt x="31850" y="24527"/>
                      <a:pt x="31901" y="24527"/>
                    </a:cubicBezTo>
                    <a:cubicBezTo>
                      <a:pt x="31600" y="24437"/>
                      <a:pt x="31751" y="24317"/>
                      <a:pt x="31721" y="24196"/>
                    </a:cubicBezTo>
                    <a:lnTo>
                      <a:pt x="31721" y="24196"/>
                    </a:lnTo>
                    <a:cubicBezTo>
                      <a:pt x="31751" y="24204"/>
                      <a:pt x="31777" y="24215"/>
                      <a:pt x="31798" y="24228"/>
                    </a:cubicBezTo>
                    <a:lnTo>
                      <a:pt x="31798" y="24228"/>
                    </a:lnTo>
                    <a:cubicBezTo>
                      <a:pt x="31746" y="24175"/>
                      <a:pt x="31708" y="24129"/>
                      <a:pt x="31763" y="24129"/>
                    </a:cubicBezTo>
                    <a:cubicBezTo>
                      <a:pt x="31770" y="24129"/>
                      <a:pt x="31780" y="24130"/>
                      <a:pt x="31791" y="24132"/>
                    </a:cubicBezTo>
                    <a:lnTo>
                      <a:pt x="31791" y="24132"/>
                    </a:lnTo>
                    <a:cubicBezTo>
                      <a:pt x="31805" y="24112"/>
                      <a:pt x="31836" y="24098"/>
                      <a:pt x="31871" y="24098"/>
                    </a:cubicBezTo>
                    <a:cubicBezTo>
                      <a:pt x="31901" y="24098"/>
                      <a:pt x="31934" y="24109"/>
                      <a:pt x="31962" y="24136"/>
                    </a:cubicBezTo>
                    <a:lnTo>
                      <a:pt x="31962" y="24166"/>
                    </a:lnTo>
                    <a:cubicBezTo>
                      <a:pt x="32052" y="24046"/>
                      <a:pt x="32172" y="23775"/>
                      <a:pt x="31901" y="23625"/>
                    </a:cubicBezTo>
                    <a:cubicBezTo>
                      <a:pt x="31962" y="23625"/>
                      <a:pt x="32202" y="23835"/>
                      <a:pt x="32263" y="23865"/>
                    </a:cubicBezTo>
                    <a:lnTo>
                      <a:pt x="31540" y="23173"/>
                    </a:lnTo>
                    <a:lnTo>
                      <a:pt x="31540" y="23173"/>
                    </a:lnTo>
                    <a:cubicBezTo>
                      <a:pt x="31721" y="23324"/>
                      <a:pt x="32293" y="23534"/>
                      <a:pt x="32353" y="23715"/>
                    </a:cubicBezTo>
                    <a:cubicBezTo>
                      <a:pt x="32413" y="23715"/>
                      <a:pt x="32473" y="23685"/>
                      <a:pt x="32443" y="23564"/>
                    </a:cubicBezTo>
                    <a:cubicBezTo>
                      <a:pt x="32413" y="23564"/>
                      <a:pt x="32112" y="23444"/>
                      <a:pt x="32112" y="23414"/>
                    </a:cubicBezTo>
                    <a:lnTo>
                      <a:pt x="32112" y="23414"/>
                    </a:lnTo>
                    <a:cubicBezTo>
                      <a:pt x="32263" y="23429"/>
                      <a:pt x="32300" y="23429"/>
                      <a:pt x="32330" y="23429"/>
                    </a:cubicBezTo>
                    <a:cubicBezTo>
                      <a:pt x="32360" y="23429"/>
                      <a:pt x="32382" y="23429"/>
                      <a:pt x="32494" y="23443"/>
                    </a:cubicBezTo>
                    <a:lnTo>
                      <a:pt x="32494" y="23443"/>
                    </a:lnTo>
                    <a:cubicBezTo>
                      <a:pt x="32418" y="23426"/>
                      <a:pt x="32143" y="23231"/>
                      <a:pt x="32172" y="23173"/>
                    </a:cubicBezTo>
                    <a:lnTo>
                      <a:pt x="32172" y="23173"/>
                    </a:lnTo>
                    <a:cubicBezTo>
                      <a:pt x="32202" y="23233"/>
                      <a:pt x="32503" y="23384"/>
                      <a:pt x="32563" y="23414"/>
                    </a:cubicBezTo>
                    <a:lnTo>
                      <a:pt x="32317" y="23140"/>
                    </a:lnTo>
                    <a:lnTo>
                      <a:pt x="32317" y="23140"/>
                    </a:lnTo>
                    <a:cubicBezTo>
                      <a:pt x="32388" y="23197"/>
                      <a:pt x="32576" y="23268"/>
                      <a:pt x="32654" y="23294"/>
                    </a:cubicBezTo>
                    <a:cubicBezTo>
                      <a:pt x="32594" y="23263"/>
                      <a:pt x="32744" y="23173"/>
                      <a:pt x="32714" y="23143"/>
                    </a:cubicBezTo>
                    <a:lnTo>
                      <a:pt x="32594" y="23143"/>
                    </a:lnTo>
                    <a:cubicBezTo>
                      <a:pt x="32714" y="23023"/>
                      <a:pt x="32172" y="22782"/>
                      <a:pt x="32293" y="22631"/>
                    </a:cubicBezTo>
                    <a:lnTo>
                      <a:pt x="32293" y="22631"/>
                    </a:lnTo>
                    <a:cubicBezTo>
                      <a:pt x="32349" y="22660"/>
                      <a:pt x="32667" y="22845"/>
                      <a:pt x="32758" y="22845"/>
                    </a:cubicBezTo>
                    <a:cubicBezTo>
                      <a:pt x="32765" y="22845"/>
                      <a:pt x="32770" y="22844"/>
                      <a:pt x="32774" y="22842"/>
                    </a:cubicBezTo>
                    <a:cubicBezTo>
                      <a:pt x="32624" y="22722"/>
                      <a:pt x="32022" y="22240"/>
                      <a:pt x="31962" y="22060"/>
                    </a:cubicBezTo>
                    <a:lnTo>
                      <a:pt x="31962" y="22060"/>
                    </a:lnTo>
                    <a:lnTo>
                      <a:pt x="32052" y="22090"/>
                    </a:lnTo>
                    <a:lnTo>
                      <a:pt x="32052" y="22090"/>
                    </a:lnTo>
                    <a:lnTo>
                      <a:pt x="31992" y="21939"/>
                    </a:lnTo>
                    <a:lnTo>
                      <a:pt x="31992" y="21939"/>
                    </a:lnTo>
                    <a:cubicBezTo>
                      <a:pt x="32202" y="22120"/>
                      <a:pt x="32654" y="22571"/>
                      <a:pt x="32804" y="22812"/>
                    </a:cubicBezTo>
                    <a:cubicBezTo>
                      <a:pt x="32864" y="22812"/>
                      <a:pt x="32895" y="22820"/>
                      <a:pt x="32913" y="22820"/>
                    </a:cubicBezTo>
                    <a:cubicBezTo>
                      <a:pt x="32932" y="22820"/>
                      <a:pt x="32940" y="22812"/>
                      <a:pt x="32955" y="22782"/>
                    </a:cubicBezTo>
                    <a:cubicBezTo>
                      <a:pt x="33075" y="22812"/>
                      <a:pt x="33075" y="22872"/>
                      <a:pt x="33075" y="22932"/>
                    </a:cubicBezTo>
                    <a:lnTo>
                      <a:pt x="33226" y="22782"/>
                    </a:lnTo>
                    <a:cubicBezTo>
                      <a:pt x="33045" y="22662"/>
                      <a:pt x="33105" y="22541"/>
                      <a:pt x="32925" y="22421"/>
                    </a:cubicBezTo>
                    <a:lnTo>
                      <a:pt x="32925" y="22421"/>
                    </a:lnTo>
                    <a:lnTo>
                      <a:pt x="33045" y="22722"/>
                    </a:lnTo>
                    <a:cubicBezTo>
                      <a:pt x="32864" y="22631"/>
                      <a:pt x="32563" y="22331"/>
                      <a:pt x="32624" y="22210"/>
                    </a:cubicBezTo>
                    <a:cubicBezTo>
                      <a:pt x="32744" y="22210"/>
                      <a:pt x="32955" y="22421"/>
                      <a:pt x="33045" y="22481"/>
                    </a:cubicBezTo>
                    <a:cubicBezTo>
                      <a:pt x="32955" y="22421"/>
                      <a:pt x="32955" y="22270"/>
                      <a:pt x="33045" y="22270"/>
                    </a:cubicBezTo>
                    <a:lnTo>
                      <a:pt x="33105" y="22391"/>
                    </a:lnTo>
                    <a:cubicBezTo>
                      <a:pt x="33212" y="22364"/>
                      <a:pt x="32986" y="22170"/>
                      <a:pt x="33104" y="22170"/>
                    </a:cubicBezTo>
                    <a:cubicBezTo>
                      <a:pt x="33119" y="22170"/>
                      <a:pt x="33139" y="22173"/>
                      <a:pt x="33165" y="22180"/>
                    </a:cubicBezTo>
                    <a:cubicBezTo>
                      <a:pt x="33173" y="22164"/>
                      <a:pt x="33198" y="22159"/>
                      <a:pt x="33227" y="22159"/>
                    </a:cubicBezTo>
                    <a:cubicBezTo>
                      <a:pt x="33255" y="22159"/>
                      <a:pt x="33288" y="22164"/>
                      <a:pt x="33316" y="22169"/>
                    </a:cubicBezTo>
                    <a:lnTo>
                      <a:pt x="33316" y="22169"/>
                    </a:lnTo>
                    <a:cubicBezTo>
                      <a:pt x="33025" y="22064"/>
                      <a:pt x="32348" y="21724"/>
                      <a:pt x="32202" y="21608"/>
                    </a:cubicBezTo>
                    <a:cubicBezTo>
                      <a:pt x="32242" y="21608"/>
                      <a:pt x="32363" y="21595"/>
                      <a:pt x="32474" y="21595"/>
                    </a:cubicBezTo>
                    <a:cubicBezTo>
                      <a:pt x="32530" y="21595"/>
                      <a:pt x="32584" y="21598"/>
                      <a:pt x="32624" y="21608"/>
                    </a:cubicBezTo>
                    <a:cubicBezTo>
                      <a:pt x="32804" y="21638"/>
                      <a:pt x="33015" y="21909"/>
                      <a:pt x="33195" y="21939"/>
                    </a:cubicBezTo>
                    <a:lnTo>
                      <a:pt x="33075" y="21819"/>
                    </a:lnTo>
                    <a:cubicBezTo>
                      <a:pt x="33147" y="21819"/>
                      <a:pt x="33200" y="21896"/>
                      <a:pt x="33234" y="21896"/>
                    </a:cubicBezTo>
                    <a:cubicBezTo>
                      <a:pt x="33242" y="21896"/>
                      <a:pt x="33250" y="21891"/>
                      <a:pt x="33256" y="21879"/>
                    </a:cubicBezTo>
                    <a:cubicBezTo>
                      <a:pt x="33075" y="21759"/>
                      <a:pt x="33346" y="21759"/>
                      <a:pt x="33105" y="21759"/>
                    </a:cubicBezTo>
                    <a:cubicBezTo>
                      <a:pt x="33075" y="21638"/>
                      <a:pt x="33195" y="21729"/>
                      <a:pt x="33226" y="21638"/>
                    </a:cubicBezTo>
                    <a:cubicBezTo>
                      <a:pt x="33075" y="21608"/>
                      <a:pt x="32804" y="21337"/>
                      <a:pt x="32804" y="21217"/>
                    </a:cubicBezTo>
                    <a:lnTo>
                      <a:pt x="32804" y="21217"/>
                    </a:lnTo>
                    <a:cubicBezTo>
                      <a:pt x="32864" y="21277"/>
                      <a:pt x="32925" y="21277"/>
                      <a:pt x="32955" y="21307"/>
                    </a:cubicBezTo>
                    <a:cubicBezTo>
                      <a:pt x="33045" y="21187"/>
                      <a:pt x="33195" y="21157"/>
                      <a:pt x="33256" y="21036"/>
                    </a:cubicBezTo>
                    <a:cubicBezTo>
                      <a:pt x="33316" y="21036"/>
                      <a:pt x="33406" y="21036"/>
                      <a:pt x="33496" y="21127"/>
                    </a:cubicBezTo>
                    <a:cubicBezTo>
                      <a:pt x="33466" y="21067"/>
                      <a:pt x="33406" y="21036"/>
                      <a:pt x="33406" y="20976"/>
                    </a:cubicBezTo>
                    <a:lnTo>
                      <a:pt x="33406" y="20976"/>
                    </a:lnTo>
                    <a:cubicBezTo>
                      <a:pt x="33647" y="21006"/>
                      <a:pt x="33376" y="21067"/>
                      <a:pt x="33647" y="21127"/>
                    </a:cubicBezTo>
                    <a:cubicBezTo>
                      <a:pt x="33527" y="21036"/>
                      <a:pt x="33527" y="20916"/>
                      <a:pt x="33496" y="20856"/>
                    </a:cubicBezTo>
                    <a:cubicBezTo>
                      <a:pt x="33465" y="20840"/>
                      <a:pt x="33441" y="20834"/>
                      <a:pt x="33423" y="20834"/>
                    </a:cubicBezTo>
                    <a:cubicBezTo>
                      <a:pt x="33336" y="20834"/>
                      <a:pt x="33381" y="20987"/>
                      <a:pt x="33406" y="21036"/>
                    </a:cubicBezTo>
                    <a:cubicBezTo>
                      <a:pt x="33165" y="20886"/>
                      <a:pt x="32955" y="20675"/>
                      <a:pt x="32925" y="20465"/>
                    </a:cubicBezTo>
                    <a:cubicBezTo>
                      <a:pt x="32925" y="20423"/>
                      <a:pt x="32938" y="20409"/>
                      <a:pt x="32957" y="20409"/>
                    </a:cubicBezTo>
                    <a:cubicBezTo>
                      <a:pt x="32999" y="20409"/>
                      <a:pt x="33066" y="20476"/>
                      <a:pt x="33077" y="20476"/>
                    </a:cubicBezTo>
                    <a:cubicBezTo>
                      <a:pt x="33079" y="20476"/>
                      <a:pt x="33079" y="20473"/>
                      <a:pt x="33075" y="20465"/>
                    </a:cubicBezTo>
                    <a:cubicBezTo>
                      <a:pt x="33165" y="20404"/>
                      <a:pt x="33075" y="20284"/>
                      <a:pt x="33015" y="20224"/>
                    </a:cubicBezTo>
                    <a:cubicBezTo>
                      <a:pt x="33045" y="20164"/>
                      <a:pt x="33075" y="20104"/>
                      <a:pt x="33075" y="20073"/>
                    </a:cubicBezTo>
                    <a:cubicBezTo>
                      <a:pt x="33226" y="20104"/>
                      <a:pt x="33346" y="20224"/>
                      <a:pt x="33466" y="20254"/>
                    </a:cubicBezTo>
                    <a:cubicBezTo>
                      <a:pt x="33466" y="20374"/>
                      <a:pt x="33256" y="20314"/>
                      <a:pt x="33256" y="20404"/>
                    </a:cubicBezTo>
                    <a:lnTo>
                      <a:pt x="33376" y="20374"/>
                    </a:lnTo>
                    <a:cubicBezTo>
                      <a:pt x="33406" y="20404"/>
                      <a:pt x="33406" y="20525"/>
                      <a:pt x="33376" y="20525"/>
                    </a:cubicBezTo>
                    <a:cubicBezTo>
                      <a:pt x="33384" y="20526"/>
                      <a:pt x="33391" y="20527"/>
                      <a:pt x="33398" y="20527"/>
                    </a:cubicBezTo>
                    <a:cubicBezTo>
                      <a:pt x="33557" y="20527"/>
                      <a:pt x="33567" y="20220"/>
                      <a:pt x="33797" y="20134"/>
                    </a:cubicBezTo>
                    <a:cubicBezTo>
                      <a:pt x="33767" y="20104"/>
                      <a:pt x="33707" y="20013"/>
                      <a:pt x="33647" y="19983"/>
                    </a:cubicBezTo>
                    <a:lnTo>
                      <a:pt x="33647" y="20073"/>
                    </a:lnTo>
                    <a:cubicBezTo>
                      <a:pt x="33521" y="20023"/>
                      <a:pt x="33522" y="19909"/>
                      <a:pt x="33454" y="19909"/>
                    </a:cubicBezTo>
                    <a:cubicBezTo>
                      <a:pt x="33441" y="19909"/>
                      <a:pt x="33426" y="19913"/>
                      <a:pt x="33406" y="19923"/>
                    </a:cubicBezTo>
                    <a:cubicBezTo>
                      <a:pt x="33376" y="19833"/>
                      <a:pt x="33346" y="19803"/>
                      <a:pt x="33346" y="19712"/>
                    </a:cubicBezTo>
                    <a:lnTo>
                      <a:pt x="33496" y="19652"/>
                    </a:lnTo>
                    <a:lnTo>
                      <a:pt x="33537" y="19672"/>
                    </a:lnTo>
                    <a:lnTo>
                      <a:pt x="33537" y="19672"/>
                    </a:lnTo>
                    <a:cubicBezTo>
                      <a:pt x="33530" y="19671"/>
                      <a:pt x="33522" y="19670"/>
                      <a:pt x="33514" y="19670"/>
                    </a:cubicBezTo>
                    <a:cubicBezTo>
                      <a:pt x="33472" y="19670"/>
                      <a:pt x="33424" y="19691"/>
                      <a:pt x="33466" y="19712"/>
                    </a:cubicBezTo>
                    <a:cubicBezTo>
                      <a:pt x="33439" y="19685"/>
                      <a:pt x="33487" y="19682"/>
                      <a:pt x="33539" y="19673"/>
                    </a:cubicBezTo>
                    <a:lnTo>
                      <a:pt x="33539" y="19673"/>
                    </a:lnTo>
                    <a:lnTo>
                      <a:pt x="33557" y="19682"/>
                    </a:lnTo>
                    <a:cubicBezTo>
                      <a:pt x="33553" y="19678"/>
                      <a:pt x="33547" y="19675"/>
                      <a:pt x="33540" y="19673"/>
                    </a:cubicBezTo>
                    <a:lnTo>
                      <a:pt x="33540" y="19673"/>
                    </a:lnTo>
                    <a:cubicBezTo>
                      <a:pt x="33601" y="19663"/>
                      <a:pt x="33665" y="19643"/>
                      <a:pt x="33617" y="19562"/>
                    </a:cubicBezTo>
                    <a:lnTo>
                      <a:pt x="33557" y="19532"/>
                    </a:lnTo>
                    <a:lnTo>
                      <a:pt x="33466" y="19532"/>
                    </a:lnTo>
                    <a:cubicBezTo>
                      <a:pt x="33376" y="19472"/>
                      <a:pt x="33466" y="19321"/>
                      <a:pt x="33496" y="19110"/>
                    </a:cubicBezTo>
                    <a:lnTo>
                      <a:pt x="33647" y="19110"/>
                    </a:lnTo>
                    <a:cubicBezTo>
                      <a:pt x="33647" y="19171"/>
                      <a:pt x="33647" y="19201"/>
                      <a:pt x="33677" y="19231"/>
                    </a:cubicBezTo>
                    <a:lnTo>
                      <a:pt x="33617" y="19231"/>
                    </a:lnTo>
                    <a:cubicBezTo>
                      <a:pt x="33647" y="19231"/>
                      <a:pt x="33647" y="19261"/>
                      <a:pt x="33677" y="19261"/>
                    </a:cubicBezTo>
                    <a:cubicBezTo>
                      <a:pt x="33677" y="19321"/>
                      <a:pt x="33707" y="19351"/>
                      <a:pt x="33767" y="19351"/>
                    </a:cubicBezTo>
                    <a:cubicBezTo>
                      <a:pt x="33767" y="19351"/>
                      <a:pt x="33767" y="19351"/>
                      <a:pt x="33767" y="19351"/>
                    </a:cubicBezTo>
                    <a:lnTo>
                      <a:pt x="33767" y="19351"/>
                    </a:lnTo>
                    <a:lnTo>
                      <a:pt x="33797" y="19381"/>
                    </a:lnTo>
                    <a:cubicBezTo>
                      <a:pt x="33797" y="19381"/>
                      <a:pt x="33767" y="19381"/>
                      <a:pt x="33767" y="19351"/>
                    </a:cubicBezTo>
                    <a:lnTo>
                      <a:pt x="33767" y="19351"/>
                    </a:lnTo>
                    <a:cubicBezTo>
                      <a:pt x="33767" y="19372"/>
                      <a:pt x="33767" y="19394"/>
                      <a:pt x="33789" y="19394"/>
                    </a:cubicBezTo>
                    <a:cubicBezTo>
                      <a:pt x="33797" y="19394"/>
                      <a:pt x="33810" y="19390"/>
                      <a:pt x="33827" y="19381"/>
                    </a:cubicBezTo>
                    <a:cubicBezTo>
                      <a:pt x="33827" y="19411"/>
                      <a:pt x="33858" y="19411"/>
                      <a:pt x="33858" y="19472"/>
                    </a:cubicBezTo>
                    <a:cubicBezTo>
                      <a:pt x="33918" y="19502"/>
                      <a:pt x="33948" y="19532"/>
                      <a:pt x="34008" y="19532"/>
                    </a:cubicBezTo>
                    <a:lnTo>
                      <a:pt x="33978" y="19411"/>
                    </a:lnTo>
                    <a:lnTo>
                      <a:pt x="33978" y="19411"/>
                    </a:lnTo>
                    <a:cubicBezTo>
                      <a:pt x="34008" y="19411"/>
                      <a:pt x="34068" y="19502"/>
                      <a:pt x="34098" y="19502"/>
                    </a:cubicBezTo>
                    <a:cubicBezTo>
                      <a:pt x="33978" y="19411"/>
                      <a:pt x="33918" y="19321"/>
                      <a:pt x="34068" y="19321"/>
                    </a:cubicBezTo>
                    <a:cubicBezTo>
                      <a:pt x="34068" y="19261"/>
                      <a:pt x="33978" y="19231"/>
                      <a:pt x="33918" y="19201"/>
                    </a:cubicBezTo>
                    <a:cubicBezTo>
                      <a:pt x="33918" y="19171"/>
                      <a:pt x="33918" y="19171"/>
                      <a:pt x="33948" y="19110"/>
                    </a:cubicBezTo>
                    <a:lnTo>
                      <a:pt x="34068" y="19171"/>
                    </a:lnTo>
                    <a:cubicBezTo>
                      <a:pt x="34068" y="19201"/>
                      <a:pt x="34098" y="19231"/>
                      <a:pt x="34128" y="19231"/>
                    </a:cubicBezTo>
                    <a:lnTo>
                      <a:pt x="34128" y="19201"/>
                    </a:lnTo>
                    <a:lnTo>
                      <a:pt x="34219" y="19231"/>
                    </a:lnTo>
                    <a:lnTo>
                      <a:pt x="34219" y="19231"/>
                    </a:lnTo>
                    <a:lnTo>
                      <a:pt x="34159" y="19171"/>
                    </a:lnTo>
                    <a:lnTo>
                      <a:pt x="34821" y="18779"/>
                    </a:lnTo>
                    <a:cubicBezTo>
                      <a:pt x="35031" y="18268"/>
                      <a:pt x="35122" y="17696"/>
                      <a:pt x="35633" y="17094"/>
                    </a:cubicBezTo>
                    <a:lnTo>
                      <a:pt x="35633" y="17094"/>
                    </a:lnTo>
                    <a:cubicBezTo>
                      <a:pt x="35603" y="17365"/>
                      <a:pt x="35784" y="17305"/>
                      <a:pt x="35934" y="17515"/>
                    </a:cubicBezTo>
                    <a:cubicBezTo>
                      <a:pt x="35633" y="17515"/>
                      <a:pt x="35513" y="17997"/>
                      <a:pt x="35182" y="18268"/>
                    </a:cubicBezTo>
                    <a:cubicBezTo>
                      <a:pt x="35254" y="18220"/>
                      <a:pt x="35307" y="18200"/>
                      <a:pt x="35341" y="18200"/>
                    </a:cubicBezTo>
                    <a:cubicBezTo>
                      <a:pt x="35391" y="18200"/>
                      <a:pt x="35398" y="18244"/>
                      <a:pt x="35362" y="18298"/>
                    </a:cubicBezTo>
                    <a:lnTo>
                      <a:pt x="35784" y="17666"/>
                    </a:lnTo>
                    <a:cubicBezTo>
                      <a:pt x="35821" y="17712"/>
                      <a:pt x="35852" y="17730"/>
                      <a:pt x="35884" y="17730"/>
                    </a:cubicBezTo>
                    <a:cubicBezTo>
                      <a:pt x="35958" y="17730"/>
                      <a:pt x="36038" y="17638"/>
                      <a:pt x="36205" y="17576"/>
                    </a:cubicBezTo>
                    <a:cubicBezTo>
                      <a:pt x="35874" y="17425"/>
                      <a:pt x="36476" y="17064"/>
                      <a:pt x="36626" y="16763"/>
                    </a:cubicBezTo>
                    <a:lnTo>
                      <a:pt x="36626" y="16763"/>
                    </a:lnTo>
                    <a:cubicBezTo>
                      <a:pt x="36686" y="16823"/>
                      <a:pt x="36717" y="16944"/>
                      <a:pt x="36416" y="17214"/>
                    </a:cubicBezTo>
                    <a:cubicBezTo>
                      <a:pt x="36914" y="17127"/>
                      <a:pt x="36556" y="16582"/>
                      <a:pt x="36954" y="16470"/>
                    </a:cubicBezTo>
                    <a:lnTo>
                      <a:pt x="36954" y="16470"/>
                    </a:lnTo>
                    <a:cubicBezTo>
                      <a:pt x="37077" y="16318"/>
                      <a:pt x="37276" y="16181"/>
                      <a:pt x="37351" y="16181"/>
                    </a:cubicBezTo>
                    <a:cubicBezTo>
                      <a:pt x="37373" y="16181"/>
                      <a:pt x="37384" y="16193"/>
                      <a:pt x="37379" y="16221"/>
                    </a:cubicBezTo>
                    <a:lnTo>
                      <a:pt x="37288" y="16312"/>
                    </a:lnTo>
                    <a:cubicBezTo>
                      <a:pt x="37770" y="15920"/>
                      <a:pt x="38643" y="15048"/>
                      <a:pt x="38492" y="14747"/>
                    </a:cubicBezTo>
                    <a:lnTo>
                      <a:pt x="38492" y="14747"/>
                    </a:lnTo>
                    <a:cubicBezTo>
                      <a:pt x="38522" y="14807"/>
                      <a:pt x="38673" y="15048"/>
                      <a:pt x="38673" y="15138"/>
                    </a:cubicBezTo>
                    <a:lnTo>
                      <a:pt x="38793" y="13693"/>
                    </a:lnTo>
                    <a:cubicBezTo>
                      <a:pt x="38913" y="13964"/>
                      <a:pt x="39545" y="14115"/>
                      <a:pt x="39275" y="14566"/>
                    </a:cubicBezTo>
                    <a:cubicBezTo>
                      <a:pt x="39395" y="14506"/>
                      <a:pt x="39576" y="14416"/>
                      <a:pt x="39726" y="14115"/>
                    </a:cubicBezTo>
                    <a:lnTo>
                      <a:pt x="39726" y="14115"/>
                    </a:lnTo>
                    <a:cubicBezTo>
                      <a:pt x="39714" y="14119"/>
                      <a:pt x="39699" y="14121"/>
                      <a:pt x="39681" y="14121"/>
                    </a:cubicBezTo>
                    <a:cubicBezTo>
                      <a:pt x="39563" y="14121"/>
                      <a:pt x="39343" y="14039"/>
                      <a:pt x="39395" y="13934"/>
                    </a:cubicBezTo>
                    <a:cubicBezTo>
                      <a:pt x="39834" y="13905"/>
                      <a:pt x="39704" y="13847"/>
                      <a:pt x="40138" y="13706"/>
                    </a:cubicBezTo>
                    <a:lnTo>
                      <a:pt x="40138" y="13706"/>
                    </a:lnTo>
                    <a:cubicBezTo>
                      <a:pt x="40137" y="13706"/>
                      <a:pt x="40136" y="13706"/>
                      <a:pt x="40135" y="13706"/>
                    </a:cubicBezTo>
                    <a:cubicBezTo>
                      <a:pt x="40002" y="13706"/>
                      <a:pt x="39897" y="13348"/>
                      <a:pt x="40087" y="13212"/>
                    </a:cubicBezTo>
                    <a:lnTo>
                      <a:pt x="40087" y="13212"/>
                    </a:lnTo>
                    <a:cubicBezTo>
                      <a:pt x="40087" y="13297"/>
                      <a:pt x="40301" y="13462"/>
                      <a:pt x="40300" y="13531"/>
                    </a:cubicBezTo>
                    <a:lnTo>
                      <a:pt x="40300" y="13531"/>
                    </a:lnTo>
                    <a:lnTo>
                      <a:pt x="40439" y="12921"/>
                    </a:lnTo>
                    <a:lnTo>
                      <a:pt x="40439" y="12921"/>
                    </a:lnTo>
                    <a:cubicBezTo>
                      <a:pt x="40434" y="13026"/>
                      <a:pt x="40571" y="13107"/>
                      <a:pt x="40725" y="13107"/>
                    </a:cubicBezTo>
                    <a:cubicBezTo>
                      <a:pt x="40763" y="13107"/>
                      <a:pt x="40802" y="13102"/>
                      <a:pt x="40840" y="13091"/>
                    </a:cubicBezTo>
                    <a:cubicBezTo>
                      <a:pt x="40719" y="13091"/>
                      <a:pt x="41201" y="12760"/>
                      <a:pt x="41291" y="12610"/>
                    </a:cubicBezTo>
                    <a:lnTo>
                      <a:pt x="41291" y="12610"/>
                    </a:lnTo>
                    <a:lnTo>
                      <a:pt x="41050" y="12730"/>
                    </a:lnTo>
                    <a:cubicBezTo>
                      <a:pt x="41592" y="12309"/>
                      <a:pt x="41171" y="11888"/>
                      <a:pt x="41652" y="11436"/>
                    </a:cubicBezTo>
                    <a:cubicBezTo>
                      <a:pt x="41652" y="11532"/>
                      <a:pt x="41766" y="11798"/>
                      <a:pt x="41949" y="11798"/>
                    </a:cubicBezTo>
                    <a:cubicBezTo>
                      <a:pt x="41996" y="11798"/>
                      <a:pt x="42048" y="11781"/>
                      <a:pt x="42104" y="11737"/>
                    </a:cubicBezTo>
                    <a:cubicBezTo>
                      <a:pt x="42073" y="11496"/>
                      <a:pt x="41953" y="10624"/>
                      <a:pt x="42254" y="10082"/>
                    </a:cubicBezTo>
                    <a:lnTo>
                      <a:pt x="42404" y="10082"/>
                    </a:lnTo>
                    <a:lnTo>
                      <a:pt x="42645" y="9691"/>
                    </a:lnTo>
                    <a:lnTo>
                      <a:pt x="42645" y="9691"/>
                    </a:lnTo>
                    <a:cubicBezTo>
                      <a:pt x="42645" y="10082"/>
                      <a:pt x="42525" y="11075"/>
                      <a:pt x="42374" y="11527"/>
                    </a:cubicBezTo>
                    <a:cubicBezTo>
                      <a:pt x="42585" y="11406"/>
                      <a:pt x="42525" y="11557"/>
                      <a:pt x="42796" y="11286"/>
                    </a:cubicBezTo>
                    <a:cubicBezTo>
                      <a:pt x="42946" y="11286"/>
                      <a:pt x="42736" y="11557"/>
                      <a:pt x="42675" y="11647"/>
                    </a:cubicBezTo>
                    <a:lnTo>
                      <a:pt x="43337" y="11075"/>
                    </a:lnTo>
                    <a:cubicBezTo>
                      <a:pt x="43157" y="10925"/>
                      <a:pt x="43638" y="10473"/>
                      <a:pt x="43488" y="10353"/>
                    </a:cubicBezTo>
                    <a:lnTo>
                      <a:pt x="43488" y="10353"/>
                    </a:lnTo>
                    <a:lnTo>
                      <a:pt x="43006" y="11196"/>
                    </a:lnTo>
                    <a:cubicBezTo>
                      <a:pt x="42826" y="11045"/>
                      <a:pt x="42946" y="10353"/>
                      <a:pt x="43428" y="9932"/>
                    </a:cubicBezTo>
                    <a:cubicBezTo>
                      <a:pt x="43434" y="9931"/>
                      <a:pt x="43440" y="9930"/>
                      <a:pt x="43446" y="9930"/>
                    </a:cubicBezTo>
                    <a:cubicBezTo>
                      <a:pt x="43608" y="9930"/>
                      <a:pt x="43611" y="10324"/>
                      <a:pt x="43699" y="10353"/>
                    </a:cubicBezTo>
                    <a:cubicBezTo>
                      <a:pt x="43699" y="10232"/>
                      <a:pt x="44000" y="9871"/>
                      <a:pt x="44060" y="9871"/>
                    </a:cubicBezTo>
                    <a:lnTo>
                      <a:pt x="44060" y="9871"/>
                    </a:lnTo>
                    <a:lnTo>
                      <a:pt x="43939" y="10142"/>
                    </a:lnTo>
                    <a:cubicBezTo>
                      <a:pt x="44240" y="9932"/>
                      <a:pt x="44150" y="9540"/>
                      <a:pt x="44601" y="9420"/>
                    </a:cubicBezTo>
                    <a:cubicBezTo>
                      <a:pt x="44692" y="9330"/>
                      <a:pt x="45083" y="9330"/>
                      <a:pt x="44993" y="9239"/>
                    </a:cubicBezTo>
                    <a:cubicBezTo>
                      <a:pt x="44662" y="9179"/>
                      <a:pt x="44060" y="8668"/>
                      <a:pt x="44030" y="8397"/>
                    </a:cubicBezTo>
                    <a:cubicBezTo>
                      <a:pt x="44060" y="8367"/>
                      <a:pt x="44692" y="8066"/>
                      <a:pt x="44932" y="8036"/>
                    </a:cubicBezTo>
                    <a:cubicBezTo>
                      <a:pt x="45219" y="8036"/>
                      <a:pt x="45069" y="8582"/>
                      <a:pt x="45236" y="8582"/>
                    </a:cubicBezTo>
                    <a:cubicBezTo>
                      <a:pt x="45244" y="8582"/>
                      <a:pt x="45253" y="8580"/>
                      <a:pt x="45263" y="8577"/>
                    </a:cubicBezTo>
                    <a:cubicBezTo>
                      <a:pt x="45233" y="8547"/>
                      <a:pt x="45263" y="8397"/>
                      <a:pt x="45294" y="8337"/>
                    </a:cubicBezTo>
                    <a:cubicBezTo>
                      <a:pt x="45317" y="8323"/>
                      <a:pt x="45335" y="8317"/>
                      <a:pt x="45350" y="8317"/>
                    </a:cubicBezTo>
                    <a:cubicBezTo>
                      <a:pt x="45398" y="8317"/>
                      <a:pt x="45412" y="8370"/>
                      <a:pt x="45451" y="8370"/>
                    </a:cubicBezTo>
                    <a:cubicBezTo>
                      <a:pt x="45479" y="8370"/>
                      <a:pt x="45520" y="8342"/>
                      <a:pt x="45595" y="8246"/>
                    </a:cubicBezTo>
                    <a:cubicBezTo>
                      <a:pt x="45530" y="8117"/>
                      <a:pt x="45822" y="7940"/>
                      <a:pt x="45791" y="7940"/>
                    </a:cubicBezTo>
                    <a:cubicBezTo>
                      <a:pt x="45779" y="7940"/>
                      <a:pt x="45717" y="7968"/>
                      <a:pt x="45564" y="8036"/>
                    </a:cubicBezTo>
                    <a:cubicBezTo>
                      <a:pt x="45745" y="7765"/>
                      <a:pt x="45835" y="7825"/>
                      <a:pt x="46106" y="7584"/>
                    </a:cubicBezTo>
                    <a:cubicBezTo>
                      <a:pt x="45895" y="7524"/>
                      <a:pt x="45986" y="6982"/>
                      <a:pt x="46136" y="6711"/>
                    </a:cubicBezTo>
                    <a:cubicBezTo>
                      <a:pt x="46166" y="6742"/>
                      <a:pt x="46287" y="6772"/>
                      <a:pt x="46317" y="6772"/>
                    </a:cubicBezTo>
                    <a:cubicBezTo>
                      <a:pt x="46768" y="6320"/>
                      <a:pt x="47099" y="6170"/>
                      <a:pt x="47521" y="5778"/>
                    </a:cubicBezTo>
                    <a:cubicBezTo>
                      <a:pt x="47581" y="5778"/>
                      <a:pt x="47708" y="5712"/>
                      <a:pt x="47777" y="5712"/>
                    </a:cubicBezTo>
                    <a:cubicBezTo>
                      <a:pt x="47812" y="5712"/>
                      <a:pt x="47832" y="5728"/>
                      <a:pt x="47822" y="5778"/>
                    </a:cubicBezTo>
                    <a:cubicBezTo>
                      <a:pt x="47834" y="5742"/>
                      <a:pt x="47841" y="5701"/>
                      <a:pt x="47853" y="5656"/>
                    </a:cubicBezTo>
                    <a:lnTo>
                      <a:pt x="47853" y="5656"/>
                    </a:lnTo>
                    <a:cubicBezTo>
                      <a:pt x="47852" y="5657"/>
                      <a:pt x="47852" y="5657"/>
                      <a:pt x="47852" y="5658"/>
                    </a:cubicBezTo>
                    <a:cubicBezTo>
                      <a:pt x="47671" y="5478"/>
                      <a:pt x="47761" y="4936"/>
                      <a:pt x="48092" y="4364"/>
                    </a:cubicBezTo>
                    <a:cubicBezTo>
                      <a:pt x="48202" y="4222"/>
                      <a:pt x="48271" y="4179"/>
                      <a:pt x="48315" y="4179"/>
                    </a:cubicBezTo>
                    <a:cubicBezTo>
                      <a:pt x="48384" y="4179"/>
                      <a:pt x="48392" y="4281"/>
                      <a:pt x="48393" y="4281"/>
                    </a:cubicBezTo>
                    <a:cubicBezTo>
                      <a:pt x="48393" y="4281"/>
                      <a:pt x="48393" y="4279"/>
                      <a:pt x="48393" y="4274"/>
                    </a:cubicBezTo>
                    <a:cubicBezTo>
                      <a:pt x="49055" y="3612"/>
                      <a:pt x="48574" y="3371"/>
                      <a:pt x="49266" y="2950"/>
                    </a:cubicBezTo>
                    <a:cubicBezTo>
                      <a:pt x="49316" y="2931"/>
                      <a:pt x="49357" y="2923"/>
                      <a:pt x="49390" y="2923"/>
                    </a:cubicBezTo>
                    <a:cubicBezTo>
                      <a:pt x="49575" y="2923"/>
                      <a:pt x="49530" y="3169"/>
                      <a:pt x="49657" y="3220"/>
                    </a:cubicBezTo>
                    <a:cubicBezTo>
                      <a:pt x="49447" y="3551"/>
                      <a:pt x="49146" y="3582"/>
                      <a:pt x="48995" y="3762"/>
                    </a:cubicBezTo>
                    <a:lnTo>
                      <a:pt x="49296" y="3582"/>
                    </a:lnTo>
                    <a:lnTo>
                      <a:pt x="49296" y="3582"/>
                    </a:lnTo>
                    <a:cubicBezTo>
                      <a:pt x="49275" y="3690"/>
                      <a:pt x="49190" y="3845"/>
                      <a:pt x="49089" y="3935"/>
                    </a:cubicBezTo>
                    <a:lnTo>
                      <a:pt x="49089" y="3935"/>
                    </a:lnTo>
                    <a:cubicBezTo>
                      <a:pt x="49446" y="3676"/>
                      <a:pt x="50119" y="2814"/>
                      <a:pt x="50650" y="2468"/>
                    </a:cubicBezTo>
                    <a:cubicBezTo>
                      <a:pt x="50677" y="2336"/>
                      <a:pt x="50773" y="2157"/>
                      <a:pt x="50714" y="2157"/>
                    </a:cubicBezTo>
                    <a:cubicBezTo>
                      <a:pt x="50706" y="2157"/>
                      <a:pt x="50695" y="2160"/>
                      <a:pt x="50681" y="2167"/>
                    </a:cubicBezTo>
                    <a:lnTo>
                      <a:pt x="50530" y="2348"/>
                    </a:lnTo>
                    <a:cubicBezTo>
                      <a:pt x="50522" y="2349"/>
                      <a:pt x="50514" y="2349"/>
                      <a:pt x="50507" y="2349"/>
                    </a:cubicBezTo>
                    <a:cubicBezTo>
                      <a:pt x="50315" y="2349"/>
                      <a:pt x="50576" y="2018"/>
                      <a:pt x="50485" y="2018"/>
                    </a:cubicBezTo>
                    <a:cubicBezTo>
                      <a:pt x="50470" y="2018"/>
                      <a:pt x="50446" y="2026"/>
                      <a:pt x="50410" y="2047"/>
                    </a:cubicBezTo>
                    <a:cubicBezTo>
                      <a:pt x="50560" y="1746"/>
                      <a:pt x="50650" y="1415"/>
                      <a:pt x="51012" y="1144"/>
                    </a:cubicBezTo>
                    <a:lnTo>
                      <a:pt x="51210" y="1201"/>
                    </a:lnTo>
                    <a:lnTo>
                      <a:pt x="51210" y="1201"/>
                    </a:lnTo>
                    <a:cubicBezTo>
                      <a:pt x="51208" y="1200"/>
                      <a:pt x="51206" y="1200"/>
                      <a:pt x="51203" y="1200"/>
                    </a:cubicBezTo>
                    <a:cubicBezTo>
                      <a:pt x="51129" y="1200"/>
                      <a:pt x="50957" y="1331"/>
                      <a:pt x="50924" y="1465"/>
                    </a:cubicBezTo>
                    <a:lnTo>
                      <a:pt x="50924" y="1465"/>
                    </a:lnTo>
                    <a:cubicBezTo>
                      <a:pt x="50974" y="1290"/>
                      <a:pt x="51552" y="1168"/>
                      <a:pt x="51463" y="843"/>
                    </a:cubicBezTo>
                    <a:lnTo>
                      <a:pt x="51463" y="843"/>
                    </a:lnTo>
                    <a:lnTo>
                      <a:pt x="51162" y="963"/>
                    </a:lnTo>
                    <a:cubicBezTo>
                      <a:pt x="51282" y="662"/>
                      <a:pt x="51403" y="241"/>
                      <a:pt x="517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093" name="Google Shape;2093;p41"/>
          <p:cNvGrpSpPr/>
          <p:nvPr/>
        </p:nvGrpSpPr>
        <p:grpSpPr>
          <a:xfrm>
            <a:off x="-859223" y="-786476"/>
            <a:ext cx="3891073" cy="2949197"/>
            <a:chOff x="-644418" y="-589857"/>
            <a:chExt cx="2918305" cy="2211898"/>
          </a:xfrm>
        </p:grpSpPr>
        <p:sp>
          <p:nvSpPr>
            <p:cNvPr id="2094" name="Google Shape;2094;p41"/>
            <p:cNvSpPr/>
            <p:nvPr/>
          </p:nvSpPr>
          <p:spPr>
            <a:xfrm rot="8731684">
              <a:off x="-345216" y="-237067"/>
              <a:ext cx="1622768" cy="1212495"/>
            </a:xfrm>
            <a:custGeom>
              <a:avLst/>
              <a:gdLst/>
              <a:ahLst/>
              <a:cxnLst/>
              <a:rect l="l" t="t" r="r" b="b"/>
              <a:pathLst>
                <a:path w="64911" h="48500" extrusionOk="0">
                  <a:moveTo>
                    <a:pt x="31544" y="2115"/>
                  </a:moveTo>
                  <a:cubicBezTo>
                    <a:pt x="31493" y="2167"/>
                    <a:pt x="31451" y="2219"/>
                    <a:pt x="31410" y="2271"/>
                  </a:cubicBezTo>
                  <a:cubicBezTo>
                    <a:pt x="31210" y="2426"/>
                    <a:pt x="31017" y="2581"/>
                    <a:pt x="30829" y="2747"/>
                  </a:cubicBezTo>
                  <a:cubicBezTo>
                    <a:pt x="30829" y="2742"/>
                    <a:pt x="30823" y="2736"/>
                    <a:pt x="30829" y="2730"/>
                  </a:cubicBezTo>
                  <a:cubicBezTo>
                    <a:pt x="30845" y="2664"/>
                    <a:pt x="30945" y="2526"/>
                    <a:pt x="31078" y="2376"/>
                  </a:cubicBezTo>
                  <a:cubicBezTo>
                    <a:pt x="31237" y="2281"/>
                    <a:pt x="31386" y="2190"/>
                    <a:pt x="31544" y="2115"/>
                  </a:cubicBezTo>
                  <a:close/>
                  <a:moveTo>
                    <a:pt x="30657" y="2708"/>
                  </a:moveTo>
                  <a:cubicBezTo>
                    <a:pt x="30463" y="2885"/>
                    <a:pt x="30247" y="3090"/>
                    <a:pt x="29993" y="3300"/>
                  </a:cubicBezTo>
                  <a:cubicBezTo>
                    <a:pt x="30126" y="3134"/>
                    <a:pt x="30358" y="2913"/>
                    <a:pt x="30657" y="2708"/>
                  </a:cubicBezTo>
                  <a:close/>
                  <a:moveTo>
                    <a:pt x="28277" y="5176"/>
                  </a:moveTo>
                  <a:cubicBezTo>
                    <a:pt x="28248" y="5219"/>
                    <a:pt x="28220" y="5261"/>
                    <a:pt x="28192" y="5304"/>
                  </a:cubicBezTo>
                  <a:lnTo>
                    <a:pt x="28192" y="5304"/>
                  </a:lnTo>
                  <a:cubicBezTo>
                    <a:pt x="28218" y="5267"/>
                    <a:pt x="28246" y="5225"/>
                    <a:pt x="28277" y="5176"/>
                  </a:cubicBezTo>
                  <a:close/>
                  <a:moveTo>
                    <a:pt x="13659" y="7709"/>
                  </a:moveTo>
                  <a:cubicBezTo>
                    <a:pt x="13673" y="7714"/>
                    <a:pt x="13688" y="7718"/>
                    <a:pt x="13702" y="7722"/>
                  </a:cubicBezTo>
                  <a:cubicBezTo>
                    <a:pt x="13686" y="7716"/>
                    <a:pt x="13672" y="7712"/>
                    <a:pt x="13659" y="7709"/>
                  </a:cubicBezTo>
                  <a:close/>
                  <a:moveTo>
                    <a:pt x="52986" y="25369"/>
                  </a:moveTo>
                  <a:lnTo>
                    <a:pt x="52986" y="25369"/>
                  </a:lnTo>
                  <a:cubicBezTo>
                    <a:pt x="52984" y="25371"/>
                    <a:pt x="52982" y="25371"/>
                    <a:pt x="52982" y="25371"/>
                  </a:cubicBezTo>
                  <a:cubicBezTo>
                    <a:pt x="52981" y="25371"/>
                    <a:pt x="52982" y="25369"/>
                    <a:pt x="52986" y="25369"/>
                  </a:cubicBezTo>
                  <a:close/>
                  <a:moveTo>
                    <a:pt x="35855" y="1"/>
                  </a:moveTo>
                  <a:cubicBezTo>
                    <a:pt x="35719" y="1"/>
                    <a:pt x="35600" y="10"/>
                    <a:pt x="35493" y="19"/>
                  </a:cubicBezTo>
                  <a:cubicBezTo>
                    <a:pt x="35228" y="36"/>
                    <a:pt x="35051" y="80"/>
                    <a:pt x="34885" y="119"/>
                  </a:cubicBezTo>
                  <a:cubicBezTo>
                    <a:pt x="34719" y="163"/>
                    <a:pt x="34564" y="218"/>
                    <a:pt x="34370" y="296"/>
                  </a:cubicBezTo>
                  <a:cubicBezTo>
                    <a:pt x="34176" y="379"/>
                    <a:pt x="33950" y="478"/>
                    <a:pt x="33645" y="655"/>
                  </a:cubicBezTo>
                  <a:cubicBezTo>
                    <a:pt x="33280" y="799"/>
                    <a:pt x="32909" y="943"/>
                    <a:pt x="32549" y="1115"/>
                  </a:cubicBezTo>
                  <a:cubicBezTo>
                    <a:pt x="32703" y="1050"/>
                    <a:pt x="32794" y="1021"/>
                    <a:pt x="32836" y="1021"/>
                  </a:cubicBezTo>
                  <a:cubicBezTo>
                    <a:pt x="32905" y="1021"/>
                    <a:pt x="32842" y="1097"/>
                    <a:pt x="32704" y="1214"/>
                  </a:cubicBezTo>
                  <a:cubicBezTo>
                    <a:pt x="32594" y="1308"/>
                    <a:pt x="32428" y="1430"/>
                    <a:pt x="32256" y="1574"/>
                  </a:cubicBezTo>
                  <a:cubicBezTo>
                    <a:pt x="32162" y="1640"/>
                    <a:pt x="32074" y="1718"/>
                    <a:pt x="31985" y="1795"/>
                  </a:cubicBezTo>
                  <a:cubicBezTo>
                    <a:pt x="31885" y="1873"/>
                    <a:pt x="31802" y="1956"/>
                    <a:pt x="31714" y="2028"/>
                  </a:cubicBezTo>
                  <a:cubicBezTo>
                    <a:pt x="31747" y="2011"/>
                    <a:pt x="31791" y="1994"/>
                    <a:pt x="31825" y="1972"/>
                  </a:cubicBezTo>
                  <a:lnTo>
                    <a:pt x="31825" y="1972"/>
                  </a:lnTo>
                  <a:cubicBezTo>
                    <a:pt x="31742" y="2028"/>
                    <a:pt x="31659" y="2094"/>
                    <a:pt x="31576" y="2155"/>
                  </a:cubicBezTo>
                  <a:cubicBezTo>
                    <a:pt x="31625" y="2111"/>
                    <a:pt x="31664" y="2072"/>
                    <a:pt x="31714" y="2028"/>
                  </a:cubicBezTo>
                  <a:lnTo>
                    <a:pt x="31714" y="2028"/>
                  </a:lnTo>
                  <a:cubicBezTo>
                    <a:pt x="31670" y="2052"/>
                    <a:pt x="31622" y="2072"/>
                    <a:pt x="31574" y="2095"/>
                  </a:cubicBezTo>
                  <a:lnTo>
                    <a:pt x="31574" y="2095"/>
                  </a:lnTo>
                  <a:cubicBezTo>
                    <a:pt x="31698" y="1960"/>
                    <a:pt x="31815" y="1820"/>
                    <a:pt x="31897" y="1712"/>
                  </a:cubicBezTo>
                  <a:cubicBezTo>
                    <a:pt x="31980" y="1607"/>
                    <a:pt x="32013" y="1541"/>
                    <a:pt x="31957" y="1524"/>
                  </a:cubicBezTo>
                  <a:lnTo>
                    <a:pt x="31957" y="1524"/>
                  </a:lnTo>
                  <a:cubicBezTo>
                    <a:pt x="31924" y="1557"/>
                    <a:pt x="31858" y="1602"/>
                    <a:pt x="31791" y="1657"/>
                  </a:cubicBezTo>
                  <a:cubicBezTo>
                    <a:pt x="31719" y="1712"/>
                    <a:pt x="31647" y="1773"/>
                    <a:pt x="31553" y="1845"/>
                  </a:cubicBezTo>
                  <a:cubicBezTo>
                    <a:pt x="31614" y="1779"/>
                    <a:pt x="31652" y="1729"/>
                    <a:pt x="31634" y="1729"/>
                  </a:cubicBezTo>
                  <a:cubicBezTo>
                    <a:pt x="31631" y="1729"/>
                    <a:pt x="31627" y="1731"/>
                    <a:pt x="31620" y="1734"/>
                  </a:cubicBezTo>
                  <a:cubicBezTo>
                    <a:pt x="31570" y="1751"/>
                    <a:pt x="31454" y="1873"/>
                    <a:pt x="31266" y="2044"/>
                  </a:cubicBezTo>
                  <a:lnTo>
                    <a:pt x="30900" y="2149"/>
                  </a:lnTo>
                  <a:lnTo>
                    <a:pt x="30873" y="2243"/>
                  </a:lnTo>
                  <a:cubicBezTo>
                    <a:pt x="30325" y="2653"/>
                    <a:pt x="29810" y="3107"/>
                    <a:pt x="29334" y="3599"/>
                  </a:cubicBezTo>
                  <a:cubicBezTo>
                    <a:pt x="28908" y="4202"/>
                    <a:pt x="28582" y="4811"/>
                    <a:pt x="28244" y="5514"/>
                  </a:cubicBezTo>
                  <a:cubicBezTo>
                    <a:pt x="28161" y="5691"/>
                    <a:pt x="28078" y="5874"/>
                    <a:pt x="27984" y="6067"/>
                  </a:cubicBezTo>
                  <a:cubicBezTo>
                    <a:pt x="27901" y="6261"/>
                    <a:pt x="27818" y="6466"/>
                    <a:pt x="27730" y="6670"/>
                  </a:cubicBezTo>
                  <a:cubicBezTo>
                    <a:pt x="27553" y="7091"/>
                    <a:pt x="27392" y="7572"/>
                    <a:pt x="27171" y="8082"/>
                  </a:cubicBezTo>
                  <a:cubicBezTo>
                    <a:pt x="27230" y="7834"/>
                    <a:pt x="27214" y="7773"/>
                    <a:pt x="27169" y="7773"/>
                  </a:cubicBezTo>
                  <a:cubicBezTo>
                    <a:pt x="27124" y="7773"/>
                    <a:pt x="27051" y="7834"/>
                    <a:pt x="26993" y="7834"/>
                  </a:cubicBezTo>
                  <a:cubicBezTo>
                    <a:pt x="26979" y="7834"/>
                    <a:pt x="26966" y="7830"/>
                    <a:pt x="26955" y="7821"/>
                  </a:cubicBezTo>
                  <a:cubicBezTo>
                    <a:pt x="27043" y="7700"/>
                    <a:pt x="27126" y="7545"/>
                    <a:pt x="27221" y="7340"/>
                  </a:cubicBezTo>
                  <a:cubicBezTo>
                    <a:pt x="27304" y="7141"/>
                    <a:pt x="27392" y="6919"/>
                    <a:pt x="27497" y="6687"/>
                  </a:cubicBezTo>
                  <a:cubicBezTo>
                    <a:pt x="27679" y="6247"/>
                    <a:pt x="27898" y="5761"/>
                    <a:pt x="28192" y="5304"/>
                  </a:cubicBezTo>
                  <a:lnTo>
                    <a:pt x="28192" y="5304"/>
                  </a:lnTo>
                  <a:cubicBezTo>
                    <a:pt x="28078" y="5472"/>
                    <a:pt x="28018" y="5533"/>
                    <a:pt x="27995" y="5542"/>
                  </a:cubicBezTo>
                  <a:cubicBezTo>
                    <a:pt x="27993" y="5543"/>
                    <a:pt x="27990" y="5544"/>
                    <a:pt x="27989" y="5544"/>
                  </a:cubicBezTo>
                  <a:cubicBezTo>
                    <a:pt x="27970" y="5544"/>
                    <a:pt x="27982" y="5474"/>
                    <a:pt x="28012" y="5403"/>
                  </a:cubicBezTo>
                  <a:lnTo>
                    <a:pt x="28012" y="5403"/>
                  </a:lnTo>
                  <a:cubicBezTo>
                    <a:pt x="27674" y="6040"/>
                    <a:pt x="27392" y="6698"/>
                    <a:pt x="27149" y="7362"/>
                  </a:cubicBezTo>
                  <a:cubicBezTo>
                    <a:pt x="27142" y="7354"/>
                    <a:pt x="27135" y="7350"/>
                    <a:pt x="27127" y="7350"/>
                  </a:cubicBezTo>
                  <a:cubicBezTo>
                    <a:pt x="27087" y="7350"/>
                    <a:pt x="27030" y="7449"/>
                    <a:pt x="26960" y="7578"/>
                  </a:cubicBezTo>
                  <a:cubicBezTo>
                    <a:pt x="26922" y="7655"/>
                    <a:pt x="26872" y="7750"/>
                    <a:pt x="26822" y="7855"/>
                  </a:cubicBezTo>
                  <a:cubicBezTo>
                    <a:pt x="26767" y="7960"/>
                    <a:pt x="26706" y="8059"/>
                    <a:pt x="26639" y="8170"/>
                  </a:cubicBezTo>
                  <a:cubicBezTo>
                    <a:pt x="26663" y="8154"/>
                    <a:pt x="26682" y="8146"/>
                    <a:pt x="26695" y="8146"/>
                  </a:cubicBezTo>
                  <a:cubicBezTo>
                    <a:pt x="26781" y="8146"/>
                    <a:pt x="26657" y="8462"/>
                    <a:pt x="26418" y="8845"/>
                  </a:cubicBezTo>
                  <a:cubicBezTo>
                    <a:pt x="26346" y="8956"/>
                    <a:pt x="26263" y="9072"/>
                    <a:pt x="26186" y="9188"/>
                  </a:cubicBezTo>
                  <a:cubicBezTo>
                    <a:pt x="26103" y="9304"/>
                    <a:pt x="26014" y="9426"/>
                    <a:pt x="25926" y="9537"/>
                  </a:cubicBezTo>
                  <a:cubicBezTo>
                    <a:pt x="25743" y="9758"/>
                    <a:pt x="25566" y="9957"/>
                    <a:pt x="25428" y="10107"/>
                  </a:cubicBezTo>
                  <a:cubicBezTo>
                    <a:pt x="25383" y="10101"/>
                    <a:pt x="25394" y="10052"/>
                    <a:pt x="25488" y="9913"/>
                  </a:cubicBezTo>
                  <a:cubicBezTo>
                    <a:pt x="25588" y="9775"/>
                    <a:pt x="25787" y="9570"/>
                    <a:pt x="26092" y="9183"/>
                  </a:cubicBezTo>
                  <a:lnTo>
                    <a:pt x="26092" y="9183"/>
                  </a:lnTo>
                  <a:cubicBezTo>
                    <a:pt x="25704" y="9565"/>
                    <a:pt x="25505" y="9847"/>
                    <a:pt x="25295" y="10129"/>
                  </a:cubicBezTo>
                  <a:cubicBezTo>
                    <a:pt x="25079" y="10406"/>
                    <a:pt x="24852" y="10699"/>
                    <a:pt x="24354" y="10926"/>
                  </a:cubicBezTo>
                  <a:cubicBezTo>
                    <a:pt x="24553" y="10793"/>
                    <a:pt x="24675" y="10732"/>
                    <a:pt x="24730" y="10644"/>
                  </a:cubicBezTo>
                  <a:lnTo>
                    <a:pt x="24730" y="10644"/>
                  </a:lnTo>
                  <a:cubicBezTo>
                    <a:pt x="24520" y="10837"/>
                    <a:pt x="24105" y="11097"/>
                    <a:pt x="23762" y="11241"/>
                  </a:cubicBezTo>
                  <a:cubicBezTo>
                    <a:pt x="23668" y="11280"/>
                    <a:pt x="23596" y="11313"/>
                    <a:pt x="23524" y="11341"/>
                  </a:cubicBezTo>
                  <a:cubicBezTo>
                    <a:pt x="23458" y="11369"/>
                    <a:pt x="23391" y="11380"/>
                    <a:pt x="23347" y="11396"/>
                  </a:cubicBezTo>
                  <a:cubicBezTo>
                    <a:pt x="23315" y="11404"/>
                    <a:pt x="23290" y="11408"/>
                    <a:pt x="23275" y="11408"/>
                  </a:cubicBezTo>
                  <a:cubicBezTo>
                    <a:pt x="23246" y="11408"/>
                    <a:pt x="23250" y="11394"/>
                    <a:pt x="23297" y="11369"/>
                  </a:cubicBezTo>
                  <a:cubicBezTo>
                    <a:pt x="23375" y="11341"/>
                    <a:pt x="23441" y="11313"/>
                    <a:pt x="23518" y="11280"/>
                  </a:cubicBezTo>
                  <a:lnTo>
                    <a:pt x="23518" y="11280"/>
                  </a:lnTo>
                  <a:cubicBezTo>
                    <a:pt x="23153" y="11429"/>
                    <a:pt x="22672" y="11584"/>
                    <a:pt x="22157" y="11656"/>
                  </a:cubicBezTo>
                  <a:cubicBezTo>
                    <a:pt x="21870" y="11699"/>
                    <a:pt x="21570" y="11723"/>
                    <a:pt x="21273" y="11723"/>
                  </a:cubicBezTo>
                  <a:cubicBezTo>
                    <a:pt x="21032" y="11723"/>
                    <a:pt x="20794" y="11708"/>
                    <a:pt x="20563" y="11673"/>
                  </a:cubicBezTo>
                  <a:cubicBezTo>
                    <a:pt x="19559" y="11543"/>
                    <a:pt x="18792" y="11119"/>
                    <a:pt x="18617" y="11119"/>
                  </a:cubicBezTo>
                  <a:cubicBezTo>
                    <a:pt x="18612" y="11119"/>
                    <a:pt x="18608" y="11119"/>
                    <a:pt x="18605" y="11120"/>
                  </a:cubicBezTo>
                  <a:cubicBezTo>
                    <a:pt x="18605" y="11103"/>
                    <a:pt x="18676" y="11086"/>
                    <a:pt x="18765" y="11075"/>
                  </a:cubicBezTo>
                  <a:cubicBezTo>
                    <a:pt x="18829" y="11067"/>
                    <a:pt x="18902" y="11055"/>
                    <a:pt x="18958" y="11055"/>
                  </a:cubicBezTo>
                  <a:cubicBezTo>
                    <a:pt x="18975" y="11055"/>
                    <a:pt x="18990" y="11056"/>
                    <a:pt x="19003" y="11059"/>
                  </a:cubicBezTo>
                  <a:lnTo>
                    <a:pt x="18826" y="11009"/>
                  </a:lnTo>
                  <a:lnTo>
                    <a:pt x="18660" y="10948"/>
                  </a:lnTo>
                  <a:lnTo>
                    <a:pt x="18488" y="10882"/>
                  </a:lnTo>
                  <a:lnTo>
                    <a:pt x="18322" y="10815"/>
                  </a:lnTo>
                  <a:cubicBezTo>
                    <a:pt x="18212" y="10765"/>
                    <a:pt x="18095" y="10716"/>
                    <a:pt x="17985" y="10655"/>
                  </a:cubicBezTo>
                  <a:lnTo>
                    <a:pt x="17636" y="10489"/>
                  </a:lnTo>
                  <a:cubicBezTo>
                    <a:pt x="17465" y="10406"/>
                    <a:pt x="17293" y="10328"/>
                    <a:pt x="17110" y="10256"/>
                  </a:cubicBezTo>
                  <a:cubicBezTo>
                    <a:pt x="16856" y="10068"/>
                    <a:pt x="16596" y="9886"/>
                    <a:pt x="16336" y="9714"/>
                  </a:cubicBezTo>
                  <a:cubicBezTo>
                    <a:pt x="16336" y="9659"/>
                    <a:pt x="16330" y="9598"/>
                    <a:pt x="16336" y="9548"/>
                  </a:cubicBezTo>
                  <a:cubicBezTo>
                    <a:pt x="16347" y="9497"/>
                    <a:pt x="16381" y="9458"/>
                    <a:pt x="16460" y="9458"/>
                  </a:cubicBezTo>
                  <a:cubicBezTo>
                    <a:pt x="16569" y="9458"/>
                    <a:pt x="16765" y="9530"/>
                    <a:pt x="17110" y="9742"/>
                  </a:cubicBezTo>
                  <a:cubicBezTo>
                    <a:pt x="16795" y="9493"/>
                    <a:pt x="16402" y="9188"/>
                    <a:pt x="15644" y="8779"/>
                  </a:cubicBezTo>
                  <a:lnTo>
                    <a:pt x="15644" y="8779"/>
                  </a:lnTo>
                  <a:cubicBezTo>
                    <a:pt x="15832" y="8913"/>
                    <a:pt x="16019" y="9191"/>
                    <a:pt x="15913" y="9191"/>
                  </a:cubicBezTo>
                  <a:cubicBezTo>
                    <a:pt x="15887" y="9191"/>
                    <a:pt x="15845" y="9176"/>
                    <a:pt x="15782" y="9138"/>
                  </a:cubicBezTo>
                  <a:cubicBezTo>
                    <a:pt x="15395" y="8795"/>
                    <a:pt x="15251" y="8685"/>
                    <a:pt x="15080" y="8557"/>
                  </a:cubicBezTo>
                  <a:cubicBezTo>
                    <a:pt x="14914" y="8441"/>
                    <a:pt x="14720" y="8303"/>
                    <a:pt x="14216" y="7971"/>
                  </a:cubicBezTo>
                  <a:lnTo>
                    <a:pt x="14216" y="7971"/>
                  </a:lnTo>
                  <a:cubicBezTo>
                    <a:pt x="14331" y="8054"/>
                    <a:pt x="14293" y="8099"/>
                    <a:pt x="14172" y="8099"/>
                  </a:cubicBezTo>
                  <a:cubicBezTo>
                    <a:pt x="14165" y="8099"/>
                    <a:pt x="14158" y="8098"/>
                    <a:pt x="14150" y="8098"/>
                  </a:cubicBezTo>
                  <a:cubicBezTo>
                    <a:pt x="13995" y="8082"/>
                    <a:pt x="13724" y="8015"/>
                    <a:pt x="13425" y="7882"/>
                  </a:cubicBezTo>
                  <a:lnTo>
                    <a:pt x="13425" y="7882"/>
                  </a:lnTo>
                  <a:cubicBezTo>
                    <a:pt x="13426" y="7882"/>
                    <a:pt x="13427" y="7882"/>
                    <a:pt x="13429" y="7882"/>
                  </a:cubicBezTo>
                  <a:cubicBezTo>
                    <a:pt x="13519" y="7882"/>
                    <a:pt x="13490" y="7705"/>
                    <a:pt x="13621" y="7705"/>
                  </a:cubicBezTo>
                  <a:cubicBezTo>
                    <a:pt x="13632" y="7705"/>
                    <a:pt x="13645" y="7706"/>
                    <a:pt x="13659" y="7709"/>
                  </a:cubicBezTo>
                  <a:lnTo>
                    <a:pt x="13659" y="7709"/>
                  </a:lnTo>
                  <a:cubicBezTo>
                    <a:pt x="13169" y="7565"/>
                    <a:pt x="12663" y="7443"/>
                    <a:pt x="12152" y="7384"/>
                  </a:cubicBezTo>
                  <a:lnTo>
                    <a:pt x="12152" y="7384"/>
                  </a:lnTo>
                  <a:cubicBezTo>
                    <a:pt x="12165" y="7385"/>
                    <a:pt x="12177" y="7386"/>
                    <a:pt x="12188" y="7386"/>
                  </a:cubicBezTo>
                  <a:cubicBezTo>
                    <a:pt x="12405" y="7386"/>
                    <a:pt x="12159" y="7179"/>
                    <a:pt x="11837" y="7047"/>
                  </a:cubicBezTo>
                  <a:lnTo>
                    <a:pt x="11837" y="7047"/>
                  </a:lnTo>
                  <a:cubicBezTo>
                    <a:pt x="11851" y="7054"/>
                    <a:pt x="11852" y="7056"/>
                    <a:pt x="11842" y="7056"/>
                  </a:cubicBezTo>
                  <a:cubicBezTo>
                    <a:pt x="11791" y="7056"/>
                    <a:pt x="11478" y="6992"/>
                    <a:pt x="11090" y="6969"/>
                  </a:cubicBezTo>
                  <a:cubicBezTo>
                    <a:pt x="11023" y="6969"/>
                    <a:pt x="10968" y="6964"/>
                    <a:pt x="10907" y="6964"/>
                  </a:cubicBezTo>
                  <a:cubicBezTo>
                    <a:pt x="10846" y="6964"/>
                    <a:pt x="10785" y="6969"/>
                    <a:pt x="10719" y="6969"/>
                  </a:cubicBezTo>
                  <a:cubicBezTo>
                    <a:pt x="10597" y="6969"/>
                    <a:pt x="10470" y="6991"/>
                    <a:pt x="10354" y="7002"/>
                  </a:cubicBezTo>
                  <a:cubicBezTo>
                    <a:pt x="10238" y="7025"/>
                    <a:pt x="10127" y="7058"/>
                    <a:pt x="10027" y="7080"/>
                  </a:cubicBezTo>
                  <a:cubicBezTo>
                    <a:pt x="9933" y="7113"/>
                    <a:pt x="9856" y="7146"/>
                    <a:pt x="9795" y="7168"/>
                  </a:cubicBezTo>
                  <a:lnTo>
                    <a:pt x="9989" y="7108"/>
                  </a:lnTo>
                  <a:cubicBezTo>
                    <a:pt x="10049" y="7085"/>
                    <a:pt x="10121" y="7080"/>
                    <a:pt x="10188" y="7063"/>
                  </a:cubicBezTo>
                  <a:cubicBezTo>
                    <a:pt x="10309" y="7038"/>
                    <a:pt x="10429" y="7036"/>
                    <a:pt x="10542" y="7027"/>
                  </a:cubicBezTo>
                  <a:lnTo>
                    <a:pt x="10542" y="7027"/>
                  </a:lnTo>
                  <a:cubicBezTo>
                    <a:pt x="10049" y="7072"/>
                    <a:pt x="9673" y="7256"/>
                    <a:pt x="9430" y="7462"/>
                  </a:cubicBezTo>
                  <a:cubicBezTo>
                    <a:pt x="9297" y="7561"/>
                    <a:pt x="9208" y="7683"/>
                    <a:pt x="9114" y="7783"/>
                  </a:cubicBezTo>
                  <a:cubicBezTo>
                    <a:pt x="9075" y="7838"/>
                    <a:pt x="9048" y="7893"/>
                    <a:pt x="9015" y="7949"/>
                  </a:cubicBezTo>
                  <a:cubicBezTo>
                    <a:pt x="8976" y="8004"/>
                    <a:pt x="8948" y="8059"/>
                    <a:pt x="8921" y="8115"/>
                  </a:cubicBezTo>
                  <a:cubicBezTo>
                    <a:pt x="8876" y="8236"/>
                    <a:pt x="8826" y="8336"/>
                    <a:pt x="8793" y="8463"/>
                  </a:cubicBezTo>
                  <a:cubicBezTo>
                    <a:pt x="8771" y="8524"/>
                    <a:pt x="8749" y="8580"/>
                    <a:pt x="8738" y="8652"/>
                  </a:cubicBezTo>
                  <a:cubicBezTo>
                    <a:pt x="8721" y="8712"/>
                    <a:pt x="8699" y="8779"/>
                    <a:pt x="8688" y="8851"/>
                  </a:cubicBezTo>
                  <a:cubicBezTo>
                    <a:pt x="8683" y="8884"/>
                    <a:pt x="8666" y="8917"/>
                    <a:pt x="8660" y="8956"/>
                  </a:cubicBezTo>
                  <a:cubicBezTo>
                    <a:pt x="8655" y="8989"/>
                    <a:pt x="8644" y="9028"/>
                    <a:pt x="8638" y="9067"/>
                  </a:cubicBezTo>
                  <a:cubicBezTo>
                    <a:pt x="8627" y="9138"/>
                    <a:pt x="8605" y="9221"/>
                    <a:pt x="8589" y="9316"/>
                  </a:cubicBezTo>
                  <a:cubicBezTo>
                    <a:pt x="8561" y="9487"/>
                    <a:pt x="8533" y="9681"/>
                    <a:pt x="8489" y="9902"/>
                  </a:cubicBezTo>
                  <a:cubicBezTo>
                    <a:pt x="8478" y="9791"/>
                    <a:pt x="8439" y="9648"/>
                    <a:pt x="8362" y="9637"/>
                  </a:cubicBezTo>
                  <a:cubicBezTo>
                    <a:pt x="8328" y="9637"/>
                    <a:pt x="8284" y="9664"/>
                    <a:pt x="8240" y="9764"/>
                  </a:cubicBezTo>
                  <a:cubicBezTo>
                    <a:pt x="8218" y="9814"/>
                    <a:pt x="8190" y="9869"/>
                    <a:pt x="8168" y="9952"/>
                  </a:cubicBezTo>
                  <a:cubicBezTo>
                    <a:pt x="8146" y="10024"/>
                    <a:pt x="8135" y="10123"/>
                    <a:pt x="8113" y="10240"/>
                  </a:cubicBezTo>
                  <a:cubicBezTo>
                    <a:pt x="8135" y="10350"/>
                    <a:pt x="8162" y="10533"/>
                    <a:pt x="8201" y="10760"/>
                  </a:cubicBezTo>
                  <a:cubicBezTo>
                    <a:pt x="8251" y="10987"/>
                    <a:pt x="8323" y="11263"/>
                    <a:pt x="8378" y="11568"/>
                  </a:cubicBezTo>
                  <a:cubicBezTo>
                    <a:pt x="8384" y="11612"/>
                    <a:pt x="8395" y="11651"/>
                    <a:pt x="8406" y="11684"/>
                  </a:cubicBezTo>
                  <a:cubicBezTo>
                    <a:pt x="8406" y="12331"/>
                    <a:pt x="8461" y="13001"/>
                    <a:pt x="8544" y="13693"/>
                  </a:cubicBezTo>
                  <a:cubicBezTo>
                    <a:pt x="8505" y="13588"/>
                    <a:pt x="8478" y="13482"/>
                    <a:pt x="8445" y="13383"/>
                  </a:cubicBezTo>
                  <a:cubicBezTo>
                    <a:pt x="8229" y="12625"/>
                    <a:pt x="8052" y="11789"/>
                    <a:pt x="8007" y="11186"/>
                  </a:cubicBezTo>
                  <a:cubicBezTo>
                    <a:pt x="7969" y="11535"/>
                    <a:pt x="7947" y="11590"/>
                    <a:pt x="7941" y="11678"/>
                  </a:cubicBezTo>
                  <a:cubicBezTo>
                    <a:pt x="7936" y="11767"/>
                    <a:pt x="7924" y="11905"/>
                    <a:pt x="7947" y="12431"/>
                  </a:cubicBezTo>
                  <a:cubicBezTo>
                    <a:pt x="7943" y="12493"/>
                    <a:pt x="7935" y="12519"/>
                    <a:pt x="7926" y="12519"/>
                  </a:cubicBezTo>
                  <a:cubicBezTo>
                    <a:pt x="7906" y="12519"/>
                    <a:pt x="7880" y="12407"/>
                    <a:pt x="7869" y="12254"/>
                  </a:cubicBezTo>
                  <a:cubicBezTo>
                    <a:pt x="7853" y="12027"/>
                    <a:pt x="7830" y="11712"/>
                    <a:pt x="7830" y="11557"/>
                  </a:cubicBezTo>
                  <a:lnTo>
                    <a:pt x="7830" y="11557"/>
                  </a:lnTo>
                  <a:cubicBezTo>
                    <a:pt x="7825" y="12376"/>
                    <a:pt x="7864" y="13195"/>
                    <a:pt x="7969" y="13997"/>
                  </a:cubicBezTo>
                  <a:cubicBezTo>
                    <a:pt x="7973" y="13993"/>
                    <a:pt x="7977" y="13991"/>
                    <a:pt x="7982" y="13991"/>
                  </a:cubicBezTo>
                  <a:cubicBezTo>
                    <a:pt x="8011" y="13991"/>
                    <a:pt x="8042" y="14084"/>
                    <a:pt x="8085" y="14224"/>
                  </a:cubicBezTo>
                  <a:cubicBezTo>
                    <a:pt x="8135" y="14384"/>
                    <a:pt x="8190" y="14611"/>
                    <a:pt x="8245" y="14833"/>
                  </a:cubicBezTo>
                  <a:cubicBezTo>
                    <a:pt x="8350" y="15255"/>
                    <a:pt x="8474" y="15673"/>
                    <a:pt x="8520" y="15673"/>
                  </a:cubicBezTo>
                  <a:cubicBezTo>
                    <a:pt x="8523" y="15673"/>
                    <a:pt x="8525" y="15671"/>
                    <a:pt x="8528" y="15668"/>
                  </a:cubicBezTo>
                  <a:lnTo>
                    <a:pt x="8362" y="15043"/>
                  </a:lnTo>
                  <a:lnTo>
                    <a:pt x="8218" y="14407"/>
                  </a:lnTo>
                  <a:cubicBezTo>
                    <a:pt x="8168" y="14191"/>
                    <a:pt x="8129" y="13975"/>
                    <a:pt x="8085" y="13759"/>
                  </a:cubicBezTo>
                  <a:cubicBezTo>
                    <a:pt x="8052" y="13549"/>
                    <a:pt x="8002" y="13333"/>
                    <a:pt x="7974" y="13112"/>
                  </a:cubicBezTo>
                  <a:cubicBezTo>
                    <a:pt x="7979" y="13108"/>
                    <a:pt x="7983" y="13106"/>
                    <a:pt x="7988" y="13106"/>
                  </a:cubicBezTo>
                  <a:cubicBezTo>
                    <a:pt x="8020" y="13106"/>
                    <a:pt x="8060" y="13182"/>
                    <a:pt x="8113" y="13316"/>
                  </a:cubicBezTo>
                  <a:cubicBezTo>
                    <a:pt x="8173" y="13477"/>
                    <a:pt x="8251" y="13715"/>
                    <a:pt x="8328" y="14003"/>
                  </a:cubicBezTo>
                  <a:cubicBezTo>
                    <a:pt x="8406" y="14296"/>
                    <a:pt x="8505" y="14639"/>
                    <a:pt x="8589" y="15015"/>
                  </a:cubicBezTo>
                  <a:cubicBezTo>
                    <a:pt x="8638" y="15198"/>
                    <a:pt x="8688" y="15392"/>
                    <a:pt x="8738" y="15596"/>
                  </a:cubicBezTo>
                  <a:cubicBezTo>
                    <a:pt x="8755" y="15690"/>
                    <a:pt x="8777" y="15796"/>
                    <a:pt x="8804" y="15901"/>
                  </a:cubicBezTo>
                  <a:cubicBezTo>
                    <a:pt x="8826" y="16000"/>
                    <a:pt x="8854" y="16100"/>
                    <a:pt x="8876" y="16205"/>
                  </a:cubicBezTo>
                  <a:cubicBezTo>
                    <a:pt x="8887" y="16307"/>
                    <a:pt x="8874" y="16345"/>
                    <a:pt x="8848" y="16345"/>
                  </a:cubicBezTo>
                  <a:cubicBezTo>
                    <a:pt x="8768" y="16345"/>
                    <a:pt x="8564" y="15987"/>
                    <a:pt x="8521" y="15987"/>
                  </a:cubicBezTo>
                  <a:cubicBezTo>
                    <a:pt x="8519" y="15987"/>
                    <a:pt x="8518" y="15988"/>
                    <a:pt x="8517" y="15989"/>
                  </a:cubicBezTo>
                  <a:cubicBezTo>
                    <a:pt x="8561" y="16094"/>
                    <a:pt x="8683" y="16482"/>
                    <a:pt x="8782" y="16852"/>
                  </a:cubicBezTo>
                  <a:cubicBezTo>
                    <a:pt x="8904" y="17229"/>
                    <a:pt x="8998" y="17600"/>
                    <a:pt x="9004" y="17683"/>
                  </a:cubicBezTo>
                  <a:lnTo>
                    <a:pt x="8743" y="17013"/>
                  </a:lnTo>
                  <a:lnTo>
                    <a:pt x="8743" y="17013"/>
                  </a:lnTo>
                  <a:cubicBezTo>
                    <a:pt x="8838" y="17478"/>
                    <a:pt x="8987" y="17837"/>
                    <a:pt x="9136" y="18214"/>
                  </a:cubicBezTo>
                  <a:cubicBezTo>
                    <a:pt x="9280" y="18596"/>
                    <a:pt x="9441" y="19000"/>
                    <a:pt x="9551" y="19558"/>
                  </a:cubicBezTo>
                  <a:cubicBezTo>
                    <a:pt x="9668" y="19929"/>
                    <a:pt x="9762" y="20721"/>
                    <a:pt x="9861" y="20754"/>
                  </a:cubicBezTo>
                  <a:cubicBezTo>
                    <a:pt x="9823" y="20366"/>
                    <a:pt x="9966" y="20112"/>
                    <a:pt x="10132" y="20040"/>
                  </a:cubicBezTo>
                  <a:cubicBezTo>
                    <a:pt x="10276" y="20455"/>
                    <a:pt x="10431" y="20870"/>
                    <a:pt x="10581" y="21279"/>
                  </a:cubicBezTo>
                  <a:lnTo>
                    <a:pt x="10514" y="21246"/>
                  </a:lnTo>
                  <a:lnTo>
                    <a:pt x="10603" y="21479"/>
                  </a:lnTo>
                  <a:lnTo>
                    <a:pt x="10653" y="21451"/>
                  </a:lnTo>
                  <a:cubicBezTo>
                    <a:pt x="10813" y="21877"/>
                    <a:pt x="10979" y="22298"/>
                    <a:pt x="11145" y="22707"/>
                  </a:cubicBezTo>
                  <a:cubicBezTo>
                    <a:pt x="11140" y="22718"/>
                    <a:pt x="11133" y="22723"/>
                    <a:pt x="11123" y="22723"/>
                  </a:cubicBezTo>
                  <a:cubicBezTo>
                    <a:pt x="11026" y="22723"/>
                    <a:pt x="10703" y="22194"/>
                    <a:pt x="10616" y="22194"/>
                  </a:cubicBezTo>
                  <a:cubicBezTo>
                    <a:pt x="10593" y="22194"/>
                    <a:pt x="10586" y="22230"/>
                    <a:pt x="10603" y="22320"/>
                  </a:cubicBezTo>
                  <a:cubicBezTo>
                    <a:pt x="10647" y="22325"/>
                    <a:pt x="10824" y="22635"/>
                    <a:pt x="10896" y="22768"/>
                  </a:cubicBezTo>
                  <a:cubicBezTo>
                    <a:pt x="11018" y="23155"/>
                    <a:pt x="10713" y="22657"/>
                    <a:pt x="11073" y="23465"/>
                  </a:cubicBezTo>
                  <a:cubicBezTo>
                    <a:pt x="11206" y="23524"/>
                    <a:pt x="11499" y="24329"/>
                    <a:pt x="11512" y="24329"/>
                  </a:cubicBezTo>
                  <a:cubicBezTo>
                    <a:pt x="11517" y="24329"/>
                    <a:pt x="11473" y="24191"/>
                    <a:pt x="11350" y="23803"/>
                  </a:cubicBezTo>
                  <a:lnTo>
                    <a:pt x="11350" y="23803"/>
                  </a:lnTo>
                  <a:cubicBezTo>
                    <a:pt x="11732" y="24589"/>
                    <a:pt x="11687" y="24661"/>
                    <a:pt x="12113" y="25585"/>
                  </a:cubicBezTo>
                  <a:cubicBezTo>
                    <a:pt x="12106" y="25540"/>
                    <a:pt x="12112" y="25519"/>
                    <a:pt x="12129" y="25519"/>
                  </a:cubicBezTo>
                  <a:cubicBezTo>
                    <a:pt x="12197" y="25519"/>
                    <a:pt x="12440" y="25835"/>
                    <a:pt x="12700" y="26232"/>
                  </a:cubicBezTo>
                  <a:cubicBezTo>
                    <a:pt x="12866" y="26586"/>
                    <a:pt x="13027" y="26924"/>
                    <a:pt x="13181" y="27245"/>
                  </a:cubicBezTo>
                  <a:cubicBezTo>
                    <a:pt x="13193" y="27261"/>
                    <a:pt x="13193" y="27278"/>
                    <a:pt x="13198" y="27300"/>
                  </a:cubicBezTo>
                  <a:cubicBezTo>
                    <a:pt x="13580" y="28091"/>
                    <a:pt x="13873" y="28700"/>
                    <a:pt x="14161" y="29298"/>
                  </a:cubicBezTo>
                  <a:cubicBezTo>
                    <a:pt x="14310" y="29608"/>
                    <a:pt x="14438" y="29857"/>
                    <a:pt x="14576" y="30133"/>
                  </a:cubicBezTo>
                  <a:cubicBezTo>
                    <a:pt x="14714" y="30405"/>
                    <a:pt x="14864" y="30687"/>
                    <a:pt x="15046" y="30997"/>
                  </a:cubicBezTo>
                  <a:cubicBezTo>
                    <a:pt x="15048" y="31000"/>
                    <a:pt x="15048" y="31002"/>
                    <a:pt x="15046" y="31002"/>
                  </a:cubicBezTo>
                  <a:cubicBezTo>
                    <a:pt x="15042" y="31002"/>
                    <a:pt x="15033" y="30997"/>
                    <a:pt x="15030" y="30997"/>
                  </a:cubicBezTo>
                  <a:cubicBezTo>
                    <a:pt x="14936" y="30958"/>
                    <a:pt x="14698" y="30875"/>
                    <a:pt x="14532" y="30814"/>
                  </a:cubicBezTo>
                  <a:lnTo>
                    <a:pt x="14017" y="30914"/>
                  </a:lnTo>
                  <a:cubicBezTo>
                    <a:pt x="12816" y="30626"/>
                    <a:pt x="10879" y="30183"/>
                    <a:pt x="8838" y="29823"/>
                  </a:cubicBezTo>
                  <a:cubicBezTo>
                    <a:pt x="8345" y="29713"/>
                    <a:pt x="7498" y="29558"/>
                    <a:pt x="6563" y="29436"/>
                  </a:cubicBezTo>
                  <a:cubicBezTo>
                    <a:pt x="5324" y="29265"/>
                    <a:pt x="3929" y="29137"/>
                    <a:pt x="2928" y="29126"/>
                  </a:cubicBezTo>
                  <a:cubicBezTo>
                    <a:pt x="2745" y="29143"/>
                    <a:pt x="2512" y="29182"/>
                    <a:pt x="2352" y="29209"/>
                  </a:cubicBezTo>
                  <a:cubicBezTo>
                    <a:pt x="2291" y="29220"/>
                    <a:pt x="2241" y="29237"/>
                    <a:pt x="2214" y="29242"/>
                  </a:cubicBezTo>
                  <a:cubicBezTo>
                    <a:pt x="808" y="29381"/>
                    <a:pt x="0" y="29851"/>
                    <a:pt x="360" y="30875"/>
                  </a:cubicBezTo>
                  <a:lnTo>
                    <a:pt x="382" y="30952"/>
                  </a:lnTo>
                  <a:lnTo>
                    <a:pt x="426" y="31052"/>
                  </a:lnTo>
                  <a:cubicBezTo>
                    <a:pt x="454" y="31124"/>
                    <a:pt x="482" y="31201"/>
                    <a:pt x="526" y="31262"/>
                  </a:cubicBezTo>
                  <a:lnTo>
                    <a:pt x="637" y="31461"/>
                  </a:lnTo>
                  <a:lnTo>
                    <a:pt x="758" y="31655"/>
                  </a:lnTo>
                  <a:cubicBezTo>
                    <a:pt x="720" y="31578"/>
                    <a:pt x="664" y="31506"/>
                    <a:pt x="620" y="31423"/>
                  </a:cubicBezTo>
                  <a:cubicBezTo>
                    <a:pt x="531" y="31268"/>
                    <a:pt x="443" y="31107"/>
                    <a:pt x="382" y="30941"/>
                  </a:cubicBezTo>
                  <a:lnTo>
                    <a:pt x="382" y="30941"/>
                  </a:lnTo>
                  <a:cubicBezTo>
                    <a:pt x="648" y="31622"/>
                    <a:pt x="1417" y="32529"/>
                    <a:pt x="2833" y="33725"/>
                  </a:cubicBezTo>
                  <a:cubicBezTo>
                    <a:pt x="2817" y="33725"/>
                    <a:pt x="2800" y="33736"/>
                    <a:pt x="2817" y="33763"/>
                  </a:cubicBezTo>
                  <a:cubicBezTo>
                    <a:pt x="3038" y="33941"/>
                    <a:pt x="3271" y="34107"/>
                    <a:pt x="3497" y="34273"/>
                  </a:cubicBezTo>
                  <a:cubicBezTo>
                    <a:pt x="3536" y="34300"/>
                    <a:pt x="3564" y="34317"/>
                    <a:pt x="3597" y="34345"/>
                  </a:cubicBezTo>
                  <a:cubicBezTo>
                    <a:pt x="3569" y="34345"/>
                    <a:pt x="3465" y="34284"/>
                    <a:pt x="3438" y="34284"/>
                  </a:cubicBezTo>
                  <a:cubicBezTo>
                    <a:pt x="3423" y="34284"/>
                    <a:pt x="3433" y="34304"/>
                    <a:pt x="3497" y="34367"/>
                  </a:cubicBezTo>
                  <a:cubicBezTo>
                    <a:pt x="3499" y="34366"/>
                    <a:pt x="3501" y="34366"/>
                    <a:pt x="3503" y="34366"/>
                  </a:cubicBezTo>
                  <a:cubicBezTo>
                    <a:pt x="3547" y="34366"/>
                    <a:pt x="3660" y="34421"/>
                    <a:pt x="3813" y="34511"/>
                  </a:cubicBezTo>
                  <a:cubicBezTo>
                    <a:pt x="4123" y="34754"/>
                    <a:pt x="4460" y="35009"/>
                    <a:pt x="4820" y="35274"/>
                  </a:cubicBezTo>
                  <a:cubicBezTo>
                    <a:pt x="4892" y="35324"/>
                    <a:pt x="4953" y="35368"/>
                    <a:pt x="5019" y="35418"/>
                  </a:cubicBezTo>
                  <a:cubicBezTo>
                    <a:pt x="5030" y="35418"/>
                    <a:pt x="5030" y="35424"/>
                    <a:pt x="5036" y="35424"/>
                  </a:cubicBezTo>
                  <a:lnTo>
                    <a:pt x="5041" y="35435"/>
                  </a:lnTo>
                  <a:cubicBezTo>
                    <a:pt x="19534" y="45960"/>
                    <a:pt x="33645" y="48029"/>
                    <a:pt x="33645" y="48029"/>
                  </a:cubicBezTo>
                  <a:cubicBezTo>
                    <a:pt x="34066" y="48135"/>
                    <a:pt x="34785" y="48206"/>
                    <a:pt x="35720" y="48229"/>
                  </a:cubicBezTo>
                  <a:cubicBezTo>
                    <a:pt x="36091" y="48328"/>
                    <a:pt x="36495" y="48411"/>
                    <a:pt x="36440" y="48500"/>
                  </a:cubicBezTo>
                  <a:cubicBezTo>
                    <a:pt x="36655" y="48462"/>
                    <a:pt x="36898" y="48450"/>
                    <a:pt x="37164" y="48450"/>
                  </a:cubicBezTo>
                  <a:cubicBezTo>
                    <a:pt x="37521" y="48450"/>
                    <a:pt x="37921" y="48471"/>
                    <a:pt x="38349" y="48478"/>
                  </a:cubicBezTo>
                  <a:cubicBezTo>
                    <a:pt x="38469" y="48480"/>
                    <a:pt x="38591" y="48482"/>
                    <a:pt x="38715" y="48482"/>
                  </a:cubicBezTo>
                  <a:cubicBezTo>
                    <a:pt x="39362" y="48482"/>
                    <a:pt x="40055" y="48436"/>
                    <a:pt x="40728" y="48251"/>
                  </a:cubicBezTo>
                  <a:cubicBezTo>
                    <a:pt x="41094" y="48251"/>
                    <a:pt x="40424" y="48345"/>
                    <a:pt x="40623" y="48372"/>
                  </a:cubicBezTo>
                  <a:cubicBezTo>
                    <a:pt x="41033" y="48245"/>
                    <a:pt x="41531" y="48168"/>
                    <a:pt x="42455" y="48063"/>
                  </a:cubicBezTo>
                  <a:lnTo>
                    <a:pt x="42455" y="48063"/>
                  </a:lnTo>
                  <a:lnTo>
                    <a:pt x="42355" y="48096"/>
                  </a:lnTo>
                  <a:cubicBezTo>
                    <a:pt x="43656" y="47891"/>
                    <a:pt x="44574" y="47719"/>
                    <a:pt x="45543" y="47531"/>
                  </a:cubicBezTo>
                  <a:cubicBezTo>
                    <a:pt x="46024" y="47432"/>
                    <a:pt x="46517" y="47332"/>
                    <a:pt x="47064" y="47199"/>
                  </a:cubicBezTo>
                  <a:cubicBezTo>
                    <a:pt x="47612" y="47067"/>
                    <a:pt x="48221" y="46906"/>
                    <a:pt x="48929" y="46696"/>
                  </a:cubicBezTo>
                  <a:lnTo>
                    <a:pt x="48691" y="46668"/>
                  </a:lnTo>
                  <a:cubicBezTo>
                    <a:pt x="49300" y="46485"/>
                    <a:pt x="49438" y="46463"/>
                    <a:pt x="49726" y="46397"/>
                  </a:cubicBezTo>
                  <a:cubicBezTo>
                    <a:pt x="49838" y="46332"/>
                    <a:pt x="49859" y="46306"/>
                    <a:pt x="49821" y="46306"/>
                  </a:cubicBezTo>
                  <a:cubicBezTo>
                    <a:pt x="49751" y="46306"/>
                    <a:pt x="49473" y="46397"/>
                    <a:pt x="49195" y="46491"/>
                  </a:cubicBezTo>
                  <a:cubicBezTo>
                    <a:pt x="48908" y="46582"/>
                    <a:pt x="48619" y="46670"/>
                    <a:pt x="48537" y="46670"/>
                  </a:cubicBezTo>
                  <a:cubicBezTo>
                    <a:pt x="48494" y="46670"/>
                    <a:pt x="48508" y="46646"/>
                    <a:pt x="48608" y="46585"/>
                  </a:cubicBezTo>
                  <a:cubicBezTo>
                    <a:pt x="49034" y="46557"/>
                    <a:pt x="50108" y="46203"/>
                    <a:pt x="51115" y="45799"/>
                  </a:cubicBezTo>
                  <a:cubicBezTo>
                    <a:pt x="52133" y="45406"/>
                    <a:pt x="53091" y="44958"/>
                    <a:pt x="53395" y="44930"/>
                  </a:cubicBezTo>
                  <a:cubicBezTo>
                    <a:pt x="53756" y="44748"/>
                    <a:pt x="53767" y="44721"/>
                    <a:pt x="53717" y="44721"/>
                  </a:cubicBezTo>
                  <a:cubicBezTo>
                    <a:pt x="53695" y="44721"/>
                    <a:pt x="53663" y="44725"/>
                    <a:pt x="53642" y="44725"/>
                  </a:cubicBezTo>
                  <a:cubicBezTo>
                    <a:pt x="53591" y="44725"/>
                    <a:pt x="53601" y="44698"/>
                    <a:pt x="53959" y="44515"/>
                  </a:cubicBezTo>
                  <a:cubicBezTo>
                    <a:pt x="54048" y="44493"/>
                    <a:pt x="54131" y="44471"/>
                    <a:pt x="54225" y="44444"/>
                  </a:cubicBezTo>
                  <a:lnTo>
                    <a:pt x="54402" y="44261"/>
                  </a:lnTo>
                  <a:cubicBezTo>
                    <a:pt x="54905" y="43997"/>
                    <a:pt x="55214" y="43884"/>
                    <a:pt x="55310" y="43884"/>
                  </a:cubicBezTo>
                  <a:cubicBezTo>
                    <a:pt x="55323" y="43884"/>
                    <a:pt x="55332" y="43886"/>
                    <a:pt x="55337" y="43890"/>
                  </a:cubicBezTo>
                  <a:cubicBezTo>
                    <a:pt x="55199" y="43968"/>
                    <a:pt x="54956" y="44128"/>
                    <a:pt x="54812" y="44217"/>
                  </a:cubicBezTo>
                  <a:cubicBezTo>
                    <a:pt x="55193" y="44045"/>
                    <a:pt x="55703" y="43735"/>
                    <a:pt x="56140" y="43436"/>
                  </a:cubicBezTo>
                  <a:cubicBezTo>
                    <a:pt x="56361" y="43293"/>
                    <a:pt x="56555" y="43143"/>
                    <a:pt x="56715" y="43027"/>
                  </a:cubicBezTo>
                  <a:cubicBezTo>
                    <a:pt x="56876" y="42911"/>
                    <a:pt x="56997" y="42828"/>
                    <a:pt x="57058" y="42783"/>
                  </a:cubicBezTo>
                  <a:lnTo>
                    <a:pt x="57058" y="42783"/>
                  </a:lnTo>
                  <a:cubicBezTo>
                    <a:pt x="56787" y="42961"/>
                    <a:pt x="56527" y="43132"/>
                    <a:pt x="56250" y="43293"/>
                  </a:cubicBezTo>
                  <a:cubicBezTo>
                    <a:pt x="56804" y="42911"/>
                    <a:pt x="57385" y="42496"/>
                    <a:pt x="57960" y="42036"/>
                  </a:cubicBezTo>
                  <a:cubicBezTo>
                    <a:pt x="58525" y="41583"/>
                    <a:pt x="59095" y="41090"/>
                    <a:pt x="59626" y="40564"/>
                  </a:cubicBezTo>
                  <a:cubicBezTo>
                    <a:pt x="60157" y="40044"/>
                    <a:pt x="60655" y="39485"/>
                    <a:pt x="61098" y="38921"/>
                  </a:cubicBezTo>
                  <a:cubicBezTo>
                    <a:pt x="61541" y="38351"/>
                    <a:pt x="61934" y="37770"/>
                    <a:pt x="62254" y="37205"/>
                  </a:cubicBezTo>
                  <a:lnTo>
                    <a:pt x="62254" y="37205"/>
                  </a:lnTo>
                  <a:lnTo>
                    <a:pt x="62111" y="37349"/>
                  </a:lnTo>
                  <a:cubicBezTo>
                    <a:pt x="62614" y="36492"/>
                    <a:pt x="62791" y="36137"/>
                    <a:pt x="63007" y="35772"/>
                  </a:cubicBezTo>
                  <a:cubicBezTo>
                    <a:pt x="63205" y="35409"/>
                    <a:pt x="63447" y="35023"/>
                    <a:pt x="63821" y="33999"/>
                  </a:cubicBezTo>
                  <a:lnTo>
                    <a:pt x="63821" y="33999"/>
                  </a:lnTo>
                  <a:cubicBezTo>
                    <a:pt x="63815" y="34021"/>
                    <a:pt x="63809" y="34042"/>
                    <a:pt x="63804" y="34062"/>
                  </a:cubicBezTo>
                  <a:lnTo>
                    <a:pt x="63826" y="33985"/>
                  </a:lnTo>
                  <a:lnTo>
                    <a:pt x="63826" y="33985"/>
                  </a:lnTo>
                  <a:cubicBezTo>
                    <a:pt x="63824" y="33990"/>
                    <a:pt x="63823" y="33995"/>
                    <a:pt x="63821" y="33999"/>
                  </a:cubicBezTo>
                  <a:lnTo>
                    <a:pt x="63821" y="33999"/>
                  </a:lnTo>
                  <a:cubicBezTo>
                    <a:pt x="63845" y="33912"/>
                    <a:pt x="63871" y="33818"/>
                    <a:pt x="63898" y="33725"/>
                  </a:cubicBezTo>
                  <a:cubicBezTo>
                    <a:pt x="63937" y="33609"/>
                    <a:pt x="63970" y="33476"/>
                    <a:pt x="64009" y="33343"/>
                  </a:cubicBezTo>
                  <a:cubicBezTo>
                    <a:pt x="64092" y="33083"/>
                    <a:pt x="64175" y="32806"/>
                    <a:pt x="64269" y="32518"/>
                  </a:cubicBezTo>
                  <a:lnTo>
                    <a:pt x="64269" y="32518"/>
                  </a:lnTo>
                  <a:cubicBezTo>
                    <a:pt x="64251" y="32606"/>
                    <a:pt x="64249" y="32641"/>
                    <a:pt x="64258" y="32641"/>
                  </a:cubicBezTo>
                  <a:cubicBezTo>
                    <a:pt x="64277" y="32641"/>
                    <a:pt x="64343" y="32486"/>
                    <a:pt x="64407" y="32336"/>
                  </a:cubicBezTo>
                  <a:cubicBezTo>
                    <a:pt x="64461" y="32201"/>
                    <a:pt x="64513" y="32072"/>
                    <a:pt x="64529" y="32072"/>
                  </a:cubicBezTo>
                  <a:lnTo>
                    <a:pt x="64529" y="32072"/>
                  </a:lnTo>
                  <a:cubicBezTo>
                    <a:pt x="64539" y="32072"/>
                    <a:pt x="64535" y="32125"/>
                    <a:pt x="64507" y="32264"/>
                  </a:cubicBezTo>
                  <a:cubicBezTo>
                    <a:pt x="64750" y="31207"/>
                    <a:pt x="64756" y="30930"/>
                    <a:pt x="64772" y="30759"/>
                  </a:cubicBezTo>
                  <a:cubicBezTo>
                    <a:pt x="64778" y="30665"/>
                    <a:pt x="64772" y="30598"/>
                    <a:pt x="64767" y="30465"/>
                  </a:cubicBezTo>
                  <a:cubicBezTo>
                    <a:pt x="64761" y="30327"/>
                    <a:pt x="64767" y="30128"/>
                    <a:pt x="64761" y="29768"/>
                  </a:cubicBezTo>
                  <a:cubicBezTo>
                    <a:pt x="64800" y="29663"/>
                    <a:pt x="64833" y="29552"/>
                    <a:pt x="64861" y="29442"/>
                  </a:cubicBezTo>
                  <a:cubicBezTo>
                    <a:pt x="64850" y="29320"/>
                    <a:pt x="64839" y="29220"/>
                    <a:pt x="64833" y="29132"/>
                  </a:cubicBezTo>
                  <a:cubicBezTo>
                    <a:pt x="64822" y="29043"/>
                    <a:pt x="64806" y="28960"/>
                    <a:pt x="64800" y="28850"/>
                  </a:cubicBezTo>
                  <a:cubicBezTo>
                    <a:pt x="64794" y="28794"/>
                    <a:pt x="64794" y="28739"/>
                    <a:pt x="64789" y="28672"/>
                  </a:cubicBezTo>
                  <a:cubicBezTo>
                    <a:pt x="64778" y="28612"/>
                    <a:pt x="64772" y="28534"/>
                    <a:pt x="64761" y="28451"/>
                  </a:cubicBezTo>
                  <a:cubicBezTo>
                    <a:pt x="64745" y="28285"/>
                    <a:pt x="64717" y="28080"/>
                    <a:pt x="64667" y="27809"/>
                  </a:cubicBezTo>
                  <a:lnTo>
                    <a:pt x="64667" y="27809"/>
                  </a:lnTo>
                  <a:cubicBezTo>
                    <a:pt x="64714" y="28018"/>
                    <a:pt x="64739" y="28090"/>
                    <a:pt x="64753" y="28090"/>
                  </a:cubicBezTo>
                  <a:cubicBezTo>
                    <a:pt x="64769" y="28090"/>
                    <a:pt x="64772" y="27999"/>
                    <a:pt x="64778" y="27909"/>
                  </a:cubicBezTo>
                  <a:cubicBezTo>
                    <a:pt x="64783" y="27826"/>
                    <a:pt x="64778" y="27743"/>
                    <a:pt x="64800" y="27743"/>
                  </a:cubicBezTo>
                  <a:cubicBezTo>
                    <a:pt x="64822" y="27743"/>
                    <a:pt x="64861" y="27831"/>
                    <a:pt x="64911" y="28086"/>
                  </a:cubicBezTo>
                  <a:cubicBezTo>
                    <a:pt x="64883" y="27494"/>
                    <a:pt x="64739" y="26957"/>
                    <a:pt x="64529" y="26531"/>
                  </a:cubicBezTo>
                  <a:cubicBezTo>
                    <a:pt x="64313" y="26094"/>
                    <a:pt x="64047" y="25762"/>
                    <a:pt x="63771" y="25507"/>
                  </a:cubicBezTo>
                  <a:cubicBezTo>
                    <a:pt x="63494" y="25253"/>
                    <a:pt x="63217" y="25059"/>
                    <a:pt x="62952" y="24904"/>
                  </a:cubicBezTo>
                  <a:cubicBezTo>
                    <a:pt x="62692" y="24744"/>
                    <a:pt x="62448" y="24600"/>
                    <a:pt x="62205" y="24450"/>
                  </a:cubicBezTo>
                  <a:cubicBezTo>
                    <a:pt x="62116" y="24436"/>
                    <a:pt x="62054" y="24430"/>
                    <a:pt x="62014" y="24430"/>
                  </a:cubicBezTo>
                  <a:cubicBezTo>
                    <a:pt x="61926" y="24430"/>
                    <a:pt x="61944" y="24460"/>
                    <a:pt x="62028" y="24506"/>
                  </a:cubicBezTo>
                  <a:cubicBezTo>
                    <a:pt x="62088" y="24539"/>
                    <a:pt x="62177" y="24578"/>
                    <a:pt x="62288" y="24627"/>
                  </a:cubicBezTo>
                  <a:cubicBezTo>
                    <a:pt x="62398" y="24683"/>
                    <a:pt x="62531" y="24732"/>
                    <a:pt x="62653" y="24810"/>
                  </a:cubicBezTo>
                  <a:cubicBezTo>
                    <a:pt x="62919" y="24932"/>
                    <a:pt x="63168" y="25114"/>
                    <a:pt x="63328" y="25231"/>
                  </a:cubicBezTo>
                  <a:cubicBezTo>
                    <a:pt x="63427" y="25311"/>
                    <a:pt x="63487" y="25363"/>
                    <a:pt x="63481" y="25363"/>
                  </a:cubicBezTo>
                  <a:cubicBezTo>
                    <a:pt x="63478" y="25363"/>
                    <a:pt x="63458" y="25349"/>
                    <a:pt x="63417" y="25319"/>
                  </a:cubicBezTo>
                  <a:lnTo>
                    <a:pt x="63417" y="25319"/>
                  </a:lnTo>
                  <a:cubicBezTo>
                    <a:pt x="63478" y="25388"/>
                    <a:pt x="63494" y="25418"/>
                    <a:pt x="63474" y="25418"/>
                  </a:cubicBezTo>
                  <a:cubicBezTo>
                    <a:pt x="63465" y="25418"/>
                    <a:pt x="63449" y="25412"/>
                    <a:pt x="63428" y="25402"/>
                  </a:cubicBezTo>
                  <a:cubicBezTo>
                    <a:pt x="63394" y="25391"/>
                    <a:pt x="63345" y="25352"/>
                    <a:pt x="63289" y="25319"/>
                  </a:cubicBezTo>
                  <a:cubicBezTo>
                    <a:pt x="63228" y="25286"/>
                    <a:pt x="63151" y="25242"/>
                    <a:pt x="63079" y="25197"/>
                  </a:cubicBezTo>
                  <a:cubicBezTo>
                    <a:pt x="62996" y="25148"/>
                    <a:pt x="62902" y="25103"/>
                    <a:pt x="62808" y="25048"/>
                  </a:cubicBezTo>
                  <a:cubicBezTo>
                    <a:pt x="62708" y="25004"/>
                    <a:pt x="62609" y="24959"/>
                    <a:pt x="62509" y="24904"/>
                  </a:cubicBezTo>
                  <a:cubicBezTo>
                    <a:pt x="62404" y="24865"/>
                    <a:pt x="62304" y="24821"/>
                    <a:pt x="62205" y="24782"/>
                  </a:cubicBezTo>
                  <a:cubicBezTo>
                    <a:pt x="62111" y="24744"/>
                    <a:pt x="62011" y="24710"/>
                    <a:pt x="61928" y="24677"/>
                  </a:cubicBezTo>
                  <a:cubicBezTo>
                    <a:pt x="61574" y="24566"/>
                    <a:pt x="61292" y="24428"/>
                    <a:pt x="60849" y="24295"/>
                  </a:cubicBezTo>
                  <a:cubicBezTo>
                    <a:pt x="60478" y="24184"/>
                    <a:pt x="59994" y="24084"/>
                    <a:pt x="59300" y="24084"/>
                  </a:cubicBezTo>
                  <a:cubicBezTo>
                    <a:pt x="59166" y="24084"/>
                    <a:pt x="59024" y="24088"/>
                    <a:pt x="58873" y="24096"/>
                  </a:cubicBezTo>
                  <a:cubicBezTo>
                    <a:pt x="59056" y="24079"/>
                    <a:pt x="59073" y="24074"/>
                    <a:pt x="59250" y="24068"/>
                  </a:cubicBezTo>
                  <a:cubicBezTo>
                    <a:pt x="59195" y="24066"/>
                    <a:pt x="59140" y="24065"/>
                    <a:pt x="59085" y="24065"/>
                  </a:cubicBezTo>
                  <a:cubicBezTo>
                    <a:pt x="58444" y="24065"/>
                    <a:pt x="57828" y="24232"/>
                    <a:pt x="57053" y="24273"/>
                  </a:cubicBezTo>
                  <a:cubicBezTo>
                    <a:pt x="56610" y="24478"/>
                    <a:pt x="55974" y="24478"/>
                    <a:pt x="55874" y="24661"/>
                  </a:cubicBezTo>
                  <a:cubicBezTo>
                    <a:pt x="56416" y="24533"/>
                    <a:pt x="56970" y="24412"/>
                    <a:pt x="57523" y="24323"/>
                  </a:cubicBezTo>
                  <a:lnTo>
                    <a:pt x="57523" y="24323"/>
                  </a:lnTo>
                  <a:cubicBezTo>
                    <a:pt x="57053" y="24412"/>
                    <a:pt x="56610" y="24550"/>
                    <a:pt x="56095" y="24705"/>
                  </a:cubicBezTo>
                  <a:cubicBezTo>
                    <a:pt x="55841" y="24782"/>
                    <a:pt x="55564" y="24865"/>
                    <a:pt x="55260" y="24948"/>
                  </a:cubicBezTo>
                  <a:cubicBezTo>
                    <a:pt x="55110" y="24987"/>
                    <a:pt x="54950" y="25031"/>
                    <a:pt x="54778" y="25070"/>
                  </a:cubicBezTo>
                  <a:cubicBezTo>
                    <a:pt x="54695" y="25092"/>
                    <a:pt x="54601" y="25114"/>
                    <a:pt x="54513" y="25131"/>
                  </a:cubicBezTo>
                  <a:cubicBezTo>
                    <a:pt x="54430" y="25153"/>
                    <a:pt x="54347" y="25175"/>
                    <a:pt x="54258" y="25186"/>
                  </a:cubicBezTo>
                  <a:cubicBezTo>
                    <a:pt x="54286" y="25175"/>
                    <a:pt x="54314" y="25153"/>
                    <a:pt x="54369" y="25125"/>
                  </a:cubicBezTo>
                  <a:cubicBezTo>
                    <a:pt x="54430" y="25098"/>
                    <a:pt x="54502" y="25070"/>
                    <a:pt x="54585" y="25037"/>
                  </a:cubicBezTo>
                  <a:cubicBezTo>
                    <a:pt x="54740" y="24976"/>
                    <a:pt x="54928" y="24904"/>
                    <a:pt x="55083" y="24854"/>
                  </a:cubicBezTo>
                  <a:lnTo>
                    <a:pt x="55083" y="24854"/>
                  </a:lnTo>
                  <a:cubicBezTo>
                    <a:pt x="54850" y="24893"/>
                    <a:pt x="54646" y="24954"/>
                    <a:pt x="54430" y="25020"/>
                  </a:cubicBezTo>
                  <a:cubicBezTo>
                    <a:pt x="54314" y="25059"/>
                    <a:pt x="54253" y="25087"/>
                    <a:pt x="54170" y="25103"/>
                  </a:cubicBezTo>
                  <a:cubicBezTo>
                    <a:pt x="54087" y="25125"/>
                    <a:pt x="54020" y="25148"/>
                    <a:pt x="53954" y="25153"/>
                  </a:cubicBezTo>
                  <a:cubicBezTo>
                    <a:pt x="53965" y="25125"/>
                    <a:pt x="54004" y="25098"/>
                    <a:pt x="54037" y="25076"/>
                  </a:cubicBezTo>
                  <a:cubicBezTo>
                    <a:pt x="54076" y="25048"/>
                    <a:pt x="54120" y="25031"/>
                    <a:pt x="54186" y="25004"/>
                  </a:cubicBezTo>
                  <a:cubicBezTo>
                    <a:pt x="54214" y="24987"/>
                    <a:pt x="54253" y="24976"/>
                    <a:pt x="54286" y="24965"/>
                  </a:cubicBezTo>
                  <a:cubicBezTo>
                    <a:pt x="54341" y="24948"/>
                    <a:pt x="54402" y="24932"/>
                    <a:pt x="54474" y="24910"/>
                  </a:cubicBezTo>
                  <a:cubicBezTo>
                    <a:pt x="54601" y="24871"/>
                    <a:pt x="54751" y="24838"/>
                    <a:pt x="54895" y="24793"/>
                  </a:cubicBezTo>
                  <a:cubicBezTo>
                    <a:pt x="55498" y="24627"/>
                    <a:pt x="56206" y="24467"/>
                    <a:pt x="56699" y="24317"/>
                  </a:cubicBezTo>
                  <a:lnTo>
                    <a:pt x="56699" y="24317"/>
                  </a:lnTo>
                  <a:cubicBezTo>
                    <a:pt x="56450" y="24323"/>
                    <a:pt x="55979" y="24456"/>
                    <a:pt x="55636" y="24550"/>
                  </a:cubicBezTo>
                  <a:cubicBezTo>
                    <a:pt x="55438" y="24607"/>
                    <a:pt x="55281" y="24651"/>
                    <a:pt x="55224" y="24651"/>
                  </a:cubicBezTo>
                  <a:cubicBezTo>
                    <a:pt x="55181" y="24651"/>
                    <a:pt x="55195" y="24625"/>
                    <a:pt x="55293" y="24561"/>
                  </a:cubicBezTo>
                  <a:lnTo>
                    <a:pt x="55293" y="24561"/>
                  </a:lnTo>
                  <a:cubicBezTo>
                    <a:pt x="55127" y="24655"/>
                    <a:pt x="54933" y="24732"/>
                    <a:pt x="54723" y="24799"/>
                  </a:cubicBezTo>
                  <a:cubicBezTo>
                    <a:pt x="54518" y="24865"/>
                    <a:pt x="54231" y="24948"/>
                    <a:pt x="54131" y="24965"/>
                  </a:cubicBezTo>
                  <a:cubicBezTo>
                    <a:pt x="54009" y="24993"/>
                    <a:pt x="53904" y="25020"/>
                    <a:pt x="53771" y="25064"/>
                  </a:cubicBezTo>
                  <a:cubicBezTo>
                    <a:pt x="53644" y="25114"/>
                    <a:pt x="53506" y="25175"/>
                    <a:pt x="53262" y="25308"/>
                  </a:cubicBezTo>
                  <a:lnTo>
                    <a:pt x="53489" y="25125"/>
                  </a:lnTo>
                  <a:lnTo>
                    <a:pt x="53489" y="25125"/>
                  </a:lnTo>
                  <a:cubicBezTo>
                    <a:pt x="53406" y="25170"/>
                    <a:pt x="53207" y="25269"/>
                    <a:pt x="53041" y="25347"/>
                  </a:cubicBezTo>
                  <a:lnTo>
                    <a:pt x="52986" y="25369"/>
                  </a:lnTo>
                  <a:lnTo>
                    <a:pt x="52991" y="25363"/>
                  </a:lnTo>
                  <a:lnTo>
                    <a:pt x="53008" y="25341"/>
                  </a:lnTo>
                  <a:lnTo>
                    <a:pt x="53024" y="25341"/>
                  </a:lnTo>
                  <a:cubicBezTo>
                    <a:pt x="53024" y="25341"/>
                    <a:pt x="53035" y="25341"/>
                    <a:pt x="53041" y="25336"/>
                  </a:cubicBezTo>
                  <a:lnTo>
                    <a:pt x="53135" y="25280"/>
                  </a:lnTo>
                  <a:cubicBezTo>
                    <a:pt x="53284" y="25197"/>
                    <a:pt x="53406" y="25120"/>
                    <a:pt x="53522" y="25048"/>
                  </a:cubicBezTo>
                  <a:lnTo>
                    <a:pt x="53522" y="25048"/>
                  </a:lnTo>
                  <a:cubicBezTo>
                    <a:pt x="53439" y="25098"/>
                    <a:pt x="53367" y="25131"/>
                    <a:pt x="53301" y="25159"/>
                  </a:cubicBezTo>
                  <a:lnTo>
                    <a:pt x="53268" y="25175"/>
                  </a:lnTo>
                  <a:lnTo>
                    <a:pt x="53257" y="25181"/>
                  </a:lnTo>
                  <a:lnTo>
                    <a:pt x="53262" y="25170"/>
                  </a:lnTo>
                  <a:lnTo>
                    <a:pt x="53301" y="25120"/>
                  </a:lnTo>
                  <a:cubicBezTo>
                    <a:pt x="53329" y="25087"/>
                    <a:pt x="53367" y="25048"/>
                    <a:pt x="53401" y="25015"/>
                  </a:cubicBezTo>
                  <a:lnTo>
                    <a:pt x="53605" y="24810"/>
                  </a:lnTo>
                  <a:cubicBezTo>
                    <a:pt x="53738" y="24677"/>
                    <a:pt x="53821" y="24605"/>
                    <a:pt x="53865" y="24511"/>
                  </a:cubicBezTo>
                  <a:lnTo>
                    <a:pt x="53865" y="24511"/>
                  </a:lnTo>
                  <a:cubicBezTo>
                    <a:pt x="53699" y="24732"/>
                    <a:pt x="53616" y="24788"/>
                    <a:pt x="53544" y="24815"/>
                  </a:cubicBezTo>
                  <a:cubicBezTo>
                    <a:pt x="53511" y="24827"/>
                    <a:pt x="53484" y="24827"/>
                    <a:pt x="53439" y="24843"/>
                  </a:cubicBezTo>
                  <a:cubicBezTo>
                    <a:pt x="53401" y="24865"/>
                    <a:pt x="53345" y="24898"/>
                    <a:pt x="53240" y="25004"/>
                  </a:cubicBezTo>
                  <a:cubicBezTo>
                    <a:pt x="53373" y="24782"/>
                    <a:pt x="53533" y="24572"/>
                    <a:pt x="53644" y="24456"/>
                  </a:cubicBezTo>
                  <a:cubicBezTo>
                    <a:pt x="53705" y="24395"/>
                    <a:pt x="53760" y="24340"/>
                    <a:pt x="53810" y="24301"/>
                  </a:cubicBezTo>
                  <a:cubicBezTo>
                    <a:pt x="53827" y="24290"/>
                    <a:pt x="53871" y="24246"/>
                    <a:pt x="53904" y="24212"/>
                  </a:cubicBezTo>
                  <a:cubicBezTo>
                    <a:pt x="53937" y="24179"/>
                    <a:pt x="53982" y="24146"/>
                    <a:pt x="54015" y="24107"/>
                  </a:cubicBezTo>
                  <a:cubicBezTo>
                    <a:pt x="54297" y="23853"/>
                    <a:pt x="54618" y="23576"/>
                    <a:pt x="55343" y="22541"/>
                  </a:cubicBezTo>
                  <a:lnTo>
                    <a:pt x="55343" y="22541"/>
                  </a:lnTo>
                  <a:cubicBezTo>
                    <a:pt x="55154" y="22799"/>
                    <a:pt x="54833" y="23179"/>
                    <a:pt x="54790" y="23179"/>
                  </a:cubicBezTo>
                  <a:cubicBezTo>
                    <a:pt x="54776" y="23179"/>
                    <a:pt x="54795" y="23132"/>
                    <a:pt x="54867" y="23017"/>
                  </a:cubicBezTo>
                  <a:cubicBezTo>
                    <a:pt x="55193" y="22602"/>
                    <a:pt x="55625" y="22060"/>
                    <a:pt x="55858" y="21827"/>
                  </a:cubicBezTo>
                  <a:cubicBezTo>
                    <a:pt x="56198" y="21323"/>
                    <a:pt x="56285" y="21173"/>
                    <a:pt x="56264" y="21173"/>
                  </a:cubicBezTo>
                  <a:lnTo>
                    <a:pt x="56264" y="21173"/>
                  </a:lnTo>
                  <a:cubicBezTo>
                    <a:pt x="56233" y="21173"/>
                    <a:pt x="55972" y="21491"/>
                    <a:pt x="55933" y="21491"/>
                  </a:cubicBezTo>
                  <a:cubicBezTo>
                    <a:pt x="55919" y="21491"/>
                    <a:pt x="55935" y="21446"/>
                    <a:pt x="56007" y="21324"/>
                  </a:cubicBezTo>
                  <a:cubicBezTo>
                    <a:pt x="56466" y="20881"/>
                    <a:pt x="56477" y="20555"/>
                    <a:pt x="56887" y="19863"/>
                  </a:cubicBezTo>
                  <a:lnTo>
                    <a:pt x="56975" y="19913"/>
                  </a:lnTo>
                  <a:cubicBezTo>
                    <a:pt x="57578" y="19055"/>
                    <a:pt x="57601" y="18905"/>
                    <a:pt x="57617" y="18784"/>
                  </a:cubicBezTo>
                  <a:cubicBezTo>
                    <a:pt x="57634" y="18656"/>
                    <a:pt x="57645" y="18562"/>
                    <a:pt x="58165" y="17782"/>
                  </a:cubicBezTo>
                  <a:lnTo>
                    <a:pt x="58165" y="17782"/>
                  </a:lnTo>
                  <a:lnTo>
                    <a:pt x="57866" y="18529"/>
                  </a:lnTo>
                  <a:cubicBezTo>
                    <a:pt x="58032" y="18241"/>
                    <a:pt x="58193" y="17959"/>
                    <a:pt x="58348" y="17671"/>
                  </a:cubicBezTo>
                  <a:lnTo>
                    <a:pt x="58348" y="17671"/>
                  </a:lnTo>
                  <a:lnTo>
                    <a:pt x="58337" y="17904"/>
                  </a:lnTo>
                  <a:cubicBezTo>
                    <a:pt x="58807" y="16941"/>
                    <a:pt x="58995" y="16664"/>
                    <a:pt x="59521" y="15751"/>
                  </a:cubicBezTo>
                  <a:lnTo>
                    <a:pt x="59521" y="15751"/>
                  </a:lnTo>
                  <a:cubicBezTo>
                    <a:pt x="59492" y="15781"/>
                    <a:pt x="59470" y="15796"/>
                    <a:pt x="59455" y="15796"/>
                  </a:cubicBezTo>
                  <a:cubicBezTo>
                    <a:pt x="59382" y="15796"/>
                    <a:pt x="59500" y="15415"/>
                    <a:pt x="59842" y="14716"/>
                  </a:cubicBezTo>
                  <a:cubicBezTo>
                    <a:pt x="59939" y="14558"/>
                    <a:pt x="59972" y="14522"/>
                    <a:pt x="59984" y="14522"/>
                  </a:cubicBezTo>
                  <a:cubicBezTo>
                    <a:pt x="59993" y="14522"/>
                    <a:pt x="59992" y="14540"/>
                    <a:pt x="59997" y="14545"/>
                  </a:cubicBezTo>
                  <a:cubicBezTo>
                    <a:pt x="59998" y="14545"/>
                    <a:pt x="59999" y="14546"/>
                    <a:pt x="60000" y="14546"/>
                  </a:cubicBezTo>
                  <a:cubicBezTo>
                    <a:pt x="60010" y="14546"/>
                    <a:pt x="60023" y="14520"/>
                    <a:pt x="60063" y="14440"/>
                  </a:cubicBezTo>
                  <a:cubicBezTo>
                    <a:pt x="60102" y="14351"/>
                    <a:pt x="60185" y="14185"/>
                    <a:pt x="60318" y="13870"/>
                  </a:cubicBezTo>
                  <a:lnTo>
                    <a:pt x="60318" y="13870"/>
                  </a:lnTo>
                  <a:cubicBezTo>
                    <a:pt x="60257" y="14169"/>
                    <a:pt x="60190" y="14506"/>
                    <a:pt x="59853" y="14977"/>
                  </a:cubicBezTo>
                  <a:cubicBezTo>
                    <a:pt x="59858" y="15048"/>
                    <a:pt x="59775" y="15270"/>
                    <a:pt x="59775" y="15336"/>
                  </a:cubicBezTo>
                  <a:cubicBezTo>
                    <a:pt x="60157" y="14755"/>
                    <a:pt x="60539" y="13787"/>
                    <a:pt x="60711" y="13333"/>
                  </a:cubicBezTo>
                  <a:lnTo>
                    <a:pt x="60711" y="13333"/>
                  </a:lnTo>
                  <a:cubicBezTo>
                    <a:pt x="60633" y="13505"/>
                    <a:pt x="60545" y="13704"/>
                    <a:pt x="60489" y="13809"/>
                  </a:cubicBezTo>
                  <a:cubicBezTo>
                    <a:pt x="60705" y="13200"/>
                    <a:pt x="60893" y="12580"/>
                    <a:pt x="61032" y="11944"/>
                  </a:cubicBezTo>
                  <a:cubicBezTo>
                    <a:pt x="61069" y="11851"/>
                    <a:pt x="61092" y="11814"/>
                    <a:pt x="61103" y="11814"/>
                  </a:cubicBezTo>
                  <a:lnTo>
                    <a:pt x="61103" y="11814"/>
                  </a:lnTo>
                  <a:cubicBezTo>
                    <a:pt x="61128" y="11814"/>
                    <a:pt x="61104" y="11978"/>
                    <a:pt x="61070" y="12143"/>
                  </a:cubicBezTo>
                  <a:cubicBezTo>
                    <a:pt x="61175" y="11761"/>
                    <a:pt x="61209" y="11485"/>
                    <a:pt x="61319" y="10904"/>
                  </a:cubicBezTo>
                  <a:lnTo>
                    <a:pt x="61319" y="10904"/>
                  </a:lnTo>
                  <a:cubicBezTo>
                    <a:pt x="61369" y="11070"/>
                    <a:pt x="61480" y="11059"/>
                    <a:pt x="61297" y="11878"/>
                  </a:cubicBezTo>
                  <a:cubicBezTo>
                    <a:pt x="61447" y="11263"/>
                    <a:pt x="61546" y="10627"/>
                    <a:pt x="61546" y="9963"/>
                  </a:cubicBezTo>
                  <a:cubicBezTo>
                    <a:pt x="61557" y="9930"/>
                    <a:pt x="61568" y="9847"/>
                    <a:pt x="61585" y="9747"/>
                  </a:cubicBezTo>
                  <a:cubicBezTo>
                    <a:pt x="61590" y="9703"/>
                    <a:pt x="61596" y="9648"/>
                    <a:pt x="61601" y="9592"/>
                  </a:cubicBezTo>
                  <a:cubicBezTo>
                    <a:pt x="61601" y="9537"/>
                    <a:pt x="61613" y="9482"/>
                    <a:pt x="61613" y="9426"/>
                  </a:cubicBezTo>
                  <a:cubicBezTo>
                    <a:pt x="61621" y="9263"/>
                    <a:pt x="61617" y="9118"/>
                    <a:pt x="61631" y="9118"/>
                  </a:cubicBezTo>
                  <a:cubicBezTo>
                    <a:pt x="61635" y="9118"/>
                    <a:pt x="61642" y="9133"/>
                    <a:pt x="61651" y="9166"/>
                  </a:cubicBezTo>
                  <a:cubicBezTo>
                    <a:pt x="61624" y="8873"/>
                    <a:pt x="61541" y="8530"/>
                    <a:pt x="61375" y="8187"/>
                  </a:cubicBezTo>
                  <a:cubicBezTo>
                    <a:pt x="61203" y="7838"/>
                    <a:pt x="60932" y="7506"/>
                    <a:pt x="60594" y="7251"/>
                  </a:cubicBezTo>
                  <a:cubicBezTo>
                    <a:pt x="60506" y="7196"/>
                    <a:pt x="60428" y="7119"/>
                    <a:pt x="60329" y="7080"/>
                  </a:cubicBezTo>
                  <a:cubicBezTo>
                    <a:pt x="60240" y="7030"/>
                    <a:pt x="60152" y="6980"/>
                    <a:pt x="60052" y="6936"/>
                  </a:cubicBezTo>
                  <a:cubicBezTo>
                    <a:pt x="59869" y="6859"/>
                    <a:pt x="59676" y="6781"/>
                    <a:pt x="59488" y="6731"/>
                  </a:cubicBezTo>
                  <a:cubicBezTo>
                    <a:pt x="59294" y="6670"/>
                    <a:pt x="59106" y="6643"/>
                    <a:pt x="58918" y="6604"/>
                  </a:cubicBezTo>
                  <a:cubicBezTo>
                    <a:pt x="58735" y="6576"/>
                    <a:pt x="58547" y="6549"/>
                    <a:pt x="58364" y="6527"/>
                  </a:cubicBezTo>
                  <a:cubicBezTo>
                    <a:pt x="58292" y="6538"/>
                    <a:pt x="58137" y="6538"/>
                    <a:pt x="57839" y="6554"/>
                  </a:cubicBezTo>
                  <a:cubicBezTo>
                    <a:pt x="57794" y="6554"/>
                    <a:pt x="57750" y="6553"/>
                    <a:pt x="57706" y="6553"/>
                  </a:cubicBezTo>
                  <a:cubicBezTo>
                    <a:pt x="57422" y="6553"/>
                    <a:pt x="57148" y="6568"/>
                    <a:pt x="56870" y="6582"/>
                  </a:cubicBezTo>
                  <a:cubicBezTo>
                    <a:pt x="56560" y="6615"/>
                    <a:pt x="56256" y="6648"/>
                    <a:pt x="55941" y="6687"/>
                  </a:cubicBezTo>
                  <a:cubicBezTo>
                    <a:pt x="55780" y="6698"/>
                    <a:pt x="55620" y="6731"/>
                    <a:pt x="55459" y="6770"/>
                  </a:cubicBezTo>
                  <a:cubicBezTo>
                    <a:pt x="55304" y="6803"/>
                    <a:pt x="55138" y="6836"/>
                    <a:pt x="54972" y="6881"/>
                  </a:cubicBezTo>
                  <a:cubicBezTo>
                    <a:pt x="54640" y="6947"/>
                    <a:pt x="54297" y="7074"/>
                    <a:pt x="53937" y="7196"/>
                  </a:cubicBezTo>
                  <a:cubicBezTo>
                    <a:pt x="53793" y="7213"/>
                    <a:pt x="53650" y="7224"/>
                    <a:pt x="53506" y="7246"/>
                  </a:cubicBezTo>
                  <a:lnTo>
                    <a:pt x="53074" y="7323"/>
                  </a:lnTo>
                  <a:cubicBezTo>
                    <a:pt x="52740" y="7456"/>
                    <a:pt x="52712" y="7485"/>
                    <a:pt x="52785" y="7485"/>
                  </a:cubicBezTo>
                  <a:cubicBezTo>
                    <a:pt x="52835" y="7485"/>
                    <a:pt x="52930" y="7472"/>
                    <a:pt x="53008" y="7467"/>
                  </a:cubicBezTo>
                  <a:cubicBezTo>
                    <a:pt x="53033" y="7466"/>
                    <a:pt x="53058" y="7465"/>
                    <a:pt x="53079" y="7465"/>
                  </a:cubicBezTo>
                  <a:cubicBezTo>
                    <a:pt x="53134" y="7465"/>
                    <a:pt x="53162" y="7472"/>
                    <a:pt x="53118" y="7501"/>
                  </a:cubicBezTo>
                  <a:cubicBezTo>
                    <a:pt x="53080" y="7523"/>
                    <a:pt x="53019" y="7561"/>
                    <a:pt x="52902" y="7611"/>
                  </a:cubicBezTo>
                  <a:cubicBezTo>
                    <a:pt x="52847" y="7639"/>
                    <a:pt x="52770" y="7667"/>
                    <a:pt x="52687" y="7700"/>
                  </a:cubicBezTo>
                  <a:cubicBezTo>
                    <a:pt x="52604" y="7738"/>
                    <a:pt x="52510" y="7777"/>
                    <a:pt x="52399" y="7833"/>
                  </a:cubicBezTo>
                  <a:cubicBezTo>
                    <a:pt x="51898" y="8070"/>
                    <a:pt x="51711" y="8133"/>
                    <a:pt x="51637" y="8133"/>
                  </a:cubicBezTo>
                  <a:cubicBezTo>
                    <a:pt x="51555" y="8133"/>
                    <a:pt x="51619" y="8052"/>
                    <a:pt x="51543" y="8052"/>
                  </a:cubicBezTo>
                  <a:cubicBezTo>
                    <a:pt x="51516" y="8052"/>
                    <a:pt x="51474" y="8061"/>
                    <a:pt x="51403" y="8087"/>
                  </a:cubicBezTo>
                  <a:cubicBezTo>
                    <a:pt x="50800" y="8463"/>
                    <a:pt x="49809" y="9150"/>
                    <a:pt x="48697" y="9769"/>
                  </a:cubicBezTo>
                  <a:cubicBezTo>
                    <a:pt x="49034" y="9515"/>
                    <a:pt x="49328" y="9349"/>
                    <a:pt x="49649" y="9133"/>
                  </a:cubicBezTo>
                  <a:lnTo>
                    <a:pt x="49649" y="9133"/>
                  </a:lnTo>
                  <a:cubicBezTo>
                    <a:pt x="49361" y="9288"/>
                    <a:pt x="49079" y="9437"/>
                    <a:pt x="48785" y="9598"/>
                  </a:cubicBezTo>
                  <a:cubicBezTo>
                    <a:pt x="49012" y="9410"/>
                    <a:pt x="49234" y="9238"/>
                    <a:pt x="49422" y="9100"/>
                  </a:cubicBezTo>
                  <a:cubicBezTo>
                    <a:pt x="49610" y="8961"/>
                    <a:pt x="49776" y="8862"/>
                    <a:pt x="49870" y="8790"/>
                  </a:cubicBezTo>
                  <a:cubicBezTo>
                    <a:pt x="49972" y="8723"/>
                    <a:pt x="50019" y="8686"/>
                    <a:pt x="49992" y="8686"/>
                  </a:cubicBezTo>
                  <a:cubicBezTo>
                    <a:pt x="49962" y="8686"/>
                    <a:pt x="49847" y="8729"/>
                    <a:pt x="49621" y="8823"/>
                  </a:cubicBezTo>
                  <a:cubicBezTo>
                    <a:pt x="49621" y="8862"/>
                    <a:pt x="49577" y="8917"/>
                    <a:pt x="49494" y="8995"/>
                  </a:cubicBezTo>
                  <a:cubicBezTo>
                    <a:pt x="49411" y="9078"/>
                    <a:pt x="49283" y="9177"/>
                    <a:pt x="49134" y="9277"/>
                  </a:cubicBezTo>
                  <a:cubicBezTo>
                    <a:pt x="48985" y="9388"/>
                    <a:pt x="48808" y="9509"/>
                    <a:pt x="48625" y="9631"/>
                  </a:cubicBezTo>
                  <a:cubicBezTo>
                    <a:pt x="48448" y="9764"/>
                    <a:pt x="48254" y="9908"/>
                    <a:pt x="48060" y="10046"/>
                  </a:cubicBezTo>
                  <a:cubicBezTo>
                    <a:pt x="47961" y="10118"/>
                    <a:pt x="47867" y="10184"/>
                    <a:pt x="47778" y="10256"/>
                  </a:cubicBezTo>
                  <a:cubicBezTo>
                    <a:pt x="47684" y="10328"/>
                    <a:pt x="47596" y="10400"/>
                    <a:pt x="47507" y="10467"/>
                  </a:cubicBezTo>
                  <a:cubicBezTo>
                    <a:pt x="47336" y="10605"/>
                    <a:pt x="47175" y="10743"/>
                    <a:pt x="47037" y="10865"/>
                  </a:cubicBezTo>
                  <a:cubicBezTo>
                    <a:pt x="46766" y="11114"/>
                    <a:pt x="46605" y="11308"/>
                    <a:pt x="46622" y="11380"/>
                  </a:cubicBezTo>
                  <a:cubicBezTo>
                    <a:pt x="46450" y="11507"/>
                    <a:pt x="46268" y="11623"/>
                    <a:pt x="46102" y="11761"/>
                  </a:cubicBezTo>
                  <a:cubicBezTo>
                    <a:pt x="46240" y="11640"/>
                    <a:pt x="46245" y="11612"/>
                    <a:pt x="46384" y="11490"/>
                  </a:cubicBezTo>
                  <a:lnTo>
                    <a:pt x="46384" y="11490"/>
                  </a:lnTo>
                  <a:cubicBezTo>
                    <a:pt x="45377" y="12232"/>
                    <a:pt x="45825" y="12254"/>
                    <a:pt x="44690" y="13361"/>
                  </a:cubicBezTo>
                  <a:cubicBezTo>
                    <a:pt x="44418" y="13630"/>
                    <a:pt x="44193" y="13837"/>
                    <a:pt x="44159" y="13837"/>
                  </a:cubicBezTo>
                  <a:cubicBezTo>
                    <a:pt x="44144" y="13837"/>
                    <a:pt x="44166" y="13797"/>
                    <a:pt x="44237" y="13704"/>
                  </a:cubicBezTo>
                  <a:lnTo>
                    <a:pt x="44237" y="13704"/>
                  </a:lnTo>
                  <a:cubicBezTo>
                    <a:pt x="44104" y="13864"/>
                    <a:pt x="43977" y="14030"/>
                    <a:pt x="43849" y="14191"/>
                  </a:cubicBezTo>
                  <a:cubicBezTo>
                    <a:pt x="43722" y="14357"/>
                    <a:pt x="43589" y="14517"/>
                    <a:pt x="43468" y="14683"/>
                  </a:cubicBezTo>
                  <a:cubicBezTo>
                    <a:pt x="43372" y="14796"/>
                    <a:pt x="43318" y="14845"/>
                    <a:pt x="43304" y="14845"/>
                  </a:cubicBezTo>
                  <a:cubicBezTo>
                    <a:pt x="43291" y="14845"/>
                    <a:pt x="43316" y="14798"/>
                    <a:pt x="43379" y="14716"/>
                  </a:cubicBezTo>
                  <a:lnTo>
                    <a:pt x="43379" y="14716"/>
                  </a:lnTo>
                  <a:lnTo>
                    <a:pt x="43191" y="14949"/>
                  </a:lnTo>
                  <a:cubicBezTo>
                    <a:pt x="43091" y="15071"/>
                    <a:pt x="42981" y="15209"/>
                    <a:pt x="42909" y="15298"/>
                  </a:cubicBezTo>
                  <a:cubicBezTo>
                    <a:pt x="42826" y="15386"/>
                    <a:pt x="42732" y="15475"/>
                    <a:pt x="42637" y="15547"/>
                  </a:cubicBezTo>
                  <a:cubicBezTo>
                    <a:pt x="42538" y="15624"/>
                    <a:pt x="42438" y="15679"/>
                    <a:pt x="42333" y="15724"/>
                  </a:cubicBezTo>
                  <a:lnTo>
                    <a:pt x="42339" y="15713"/>
                  </a:lnTo>
                  <a:lnTo>
                    <a:pt x="42339" y="15713"/>
                  </a:lnTo>
                  <a:cubicBezTo>
                    <a:pt x="42256" y="15773"/>
                    <a:pt x="42106" y="15851"/>
                    <a:pt x="41940" y="15884"/>
                  </a:cubicBezTo>
                  <a:cubicBezTo>
                    <a:pt x="41836" y="15910"/>
                    <a:pt x="41733" y="15921"/>
                    <a:pt x="41639" y="15921"/>
                  </a:cubicBezTo>
                  <a:cubicBezTo>
                    <a:pt x="41573" y="15921"/>
                    <a:pt x="41511" y="15915"/>
                    <a:pt x="41459" y="15906"/>
                  </a:cubicBezTo>
                  <a:cubicBezTo>
                    <a:pt x="41349" y="15858"/>
                    <a:pt x="41326" y="15842"/>
                    <a:pt x="41345" y="15842"/>
                  </a:cubicBezTo>
                  <a:cubicBezTo>
                    <a:pt x="41356" y="15842"/>
                    <a:pt x="41383" y="15848"/>
                    <a:pt x="41415" y="15856"/>
                  </a:cubicBezTo>
                  <a:cubicBezTo>
                    <a:pt x="41463" y="15869"/>
                    <a:pt x="41522" y="15878"/>
                    <a:pt x="41554" y="15878"/>
                  </a:cubicBezTo>
                  <a:cubicBezTo>
                    <a:pt x="41576" y="15878"/>
                    <a:pt x="41585" y="15874"/>
                    <a:pt x="41564" y="15862"/>
                  </a:cubicBezTo>
                  <a:cubicBezTo>
                    <a:pt x="41293" y="15834"/>
                    <a:pt x="41027" y="15724"/>
                    <a:pt x="40806" y="15547"/>
                  </a:cubicBezTo>
                  <a:cubicBezTo>
                    <a:pt x="40760" y="15475"/>
                    <a:pt x="40756" y="15446"/>
                    <a:pt x="40777" y="15446"/>
                  </a:cubicBezTo>
                  <a:cubicBezTo>
                    <a:pt x="40779" y="15446"/>
                    <a:pt x="40781" y="15446"/>
                    <a:pt x="40784" y="15447"/>
                  </a:cubicBezTo>
                  <a:cubicBezTo>
                    <a:pt x="40811" y="15458"/>
                    <a:pt x="40872" y="15497"/>
                    <a:pt x="40955" y="15547"/>
                  </a:cubicBezTo>
                  <a:cubicBezTo>
                    <a:pt x="41121" y="15652"/>
                    <a:pt x="41398" y="15773"/>
                    <a:pt x="41664" y="15807"/>
                  </a:cubicBezTo>
                  <a:cubicBezTo>
                    <a:pt x="41498" y="15718"/>
                    <a:pt x="41392" y="15641"/>
                    <a:pt x="41293" y="15585"/>
                  </a:cubicBezTo>
                  <a:cubicBezTo>
                    <a:pt x="41199" y="15530"/>
                    <a:pt x="41110" y="15491"/>
                    <a:pt x="41005" y="15419"/>
                  </a:cubicBezTo>
                  <a:cubicBezTo>
                    <a:pt x="40900" y="15353"/>
                    <a:pt x="40778" y="15253"/>
                    <a:pt x="40656" y="15060"/>
                  </a:cubicBezTo>
                  <a:cubicBezTo>
                    <a:pt x="40546" y="14877"/>
                    <a:pt x="40446" y="14584"/>
                    <a:pt x="40490" y="14169"/>
                  </a:cubicBezTo>
                  <a:lnTo>
                    <a:pt x="40490" y="14169"/>
                  </a:lnTo>
                  <a:cubicBezTo>
                    <a:pt x="40501" y="14423"/>
                    <a:pt x="40557" y="14667"/>
                    <a:pt x="40651" y="14882"/>
                  </a:cubicBezTo>
                  <a:cubicBezTo>
                    <a:pt x="40645" y="14766"/>
                    <a:pt x="40640" y="14645"/>
                    <a:pt x="40640" y="14523"/>
                  </a:cubicBezTo>
                  <a:lnTo>
                    <a:pt x="40640" y="14329"/>
                  </a:lnTo>
                  <a:cubicBezTo>
                    <a:pt x="40640" y="14296"/>
                    <a:pt x="40645" y="14257"/>
                    <a:pt x="40645" y="14224"/>
                  </a:cubicBezTo>
                  <a:cubicBezTo>
                    <a:pt x="40645" y="14185"/>
                    <a:pt x="40651" y="14141"/>
                    <a:pt x="40651" y="14102"/>
                  </a:cubicBezTo>
                  <a:cubicBezTo>
                    <a:pt x="40684" y="13693"/>
                    <a:pt x="40706" y="13222"/>
                    <a:pt x="40767" y="12669"/>
                  </a:cubicBezTo>
                  <a:lnTo>
                    <a:pt x="40767" y="12669"/>
                  </a:lnTo>
                  <a:cubicBezTo>
                    <a:pt x="40733" y="12880"/>
                    <a:pt x="40561" y="14103"/>
                    <a:pt x="40473" y="14103"/>
                  </a:cubicBezTo>
                  <a:cubicBezTo>
                    <a:pt x="40462" y="14103"/>
                    <a:pt x="40451" y="14082"/>
                    <a:pt x="40443" y="14034"/>
                  </a:cubicBezTo>
                  <a:lnTo>
                    <a:pt x="40443" y="14034"/>
                  </a:lnTo>
                  <a:cubicBezTo>
                    <a:pt x="40444" y="14051"/>
                    <a:pt x="40445" y="14068"/>
                    <a:pt x="40446" y="14086"/>
                  </a:cubicBezTo>
                  <a:cubicBezTo>
                    <a:pt x="40446" y="14135"/>
                    <a:pt x="40452" y="14191"/>
                    <a:pt x="40452" y="14224"/>
                  </a:cubicBezTo>
                  <a:lnTo>
                    <a:pt x="40457" y="14340"/>
                  </a:lnTo>
                  <a:cubicBezTo>
                    <a:pt x="40479" y="14501"/>
                    <a:pt x="40501" y="14639"/>
                    <a:pt x="40490" y="14722"/>
                  </a:cubicBezTo>
                  <a:cubicBezTo>
                    <a:pt x="40402" y="14617"/>
                    <a:pt x="40380" y="14501"/>
                    <a:pt x="40374" y="14368"/>
                  </a:cubicBezTo>
                  <a:cubicBezTo>
                    <a:pt x="40374" y="14351"/>
                    <a:pt x="40374" y="14313"/>
                    <a:pt x="40385" y="14274"/>
                  </a:cubicBezTo>
                  <a:cubicBezTo>
                    <a:pt x="40385" y="14241"/>
                    <a:pt x="40391" y="14202"/>
                    <a:pt x="40396" y="14158"/>
                  </a:cubicBezTo>
                  <a:cubicBezTo>
                    <a:pt x="40412" y="14064"/>
                    <a:pt x="40418" y="13965"/>
                    <a:pt x="40428" y="13857"/>
                  </a:cubicBezTo>
                  <a:lnTo>
                    <a:pt x="40428" y="13857"/>
                  </a:lnTo>
                  <a:cubicBezTo>
                    <a:pt x="40431" y="13936"/>
                    <a:pt x="40437" y="13994"/>
                    <a:pt x="40443" y="14034"/>
                  </a:cubicBezTo>
                  <a:lnTo>
                    <a:pt x="40443" y="14034"/>
                  </a:lnTo>
                  <a:cubicBezTo>
                    <a:pt x="40440" y="13963"/>
                    <a:pt x="40438" y="13895"/>
                    <a:pt x="40430" y="13837"/>
                  </a:cubicBezTo>
                  <a:cubicBezTo>
                    <a:pt x="40429" y="13844"/>
                    <a:pt x="40428" y="13850"/>
                    <a:pt x="40428" y="13857"/>
                  </a:cubicBezTo>
                  <a:lnTo>
                    <a:pt x="40428" y="13857"/>
                  </a:lnTo>
                  <a:cubicBezTo>
                    <a:pt x="40426" y="13826"/>
                    <a:pt x="40425" y="13792"/>
                    <a:pt x="40424" y="13754"/>
                  </a:cubicBezTo>
                  <a:cubicBezTo>
                    <a:pt x="40457" y="13438"/>
                    <a:pt x="40479" y="13023"/>
                    <a:pt x="40424" y="12414"/>
                  </a:cubicBezTo>
                  <a:cubicBezTo>
                    <a:pt x="40529" y="12403"/>
                    <a:pt x="40507" y="11811"/>
                    <a:pt x="40490" y="11070"/>
                  </a:cubicBezTo>
                  <a:lnTo>
                    <a:pt x="40490" y="11070"/>
                  </a:lnTo>
                  <a:lnTo>
                    <a:pt x="40623" y="11120"/>
                  </a:lnTo>
                  <a:cubicBezTo>
                    <a:pt x="40568" y="10312"/>
                    <a:pt x="40501" y="10378"/>
                    <a:pt x="40424" y="9908"/>
                  </a:cubicBezTo>
                  <a:cubicBezTo>
                    <a:pt x="40402" y="9011"/>
                    <a:pt x="40485" y="8818"/>
                    <a:pt x="40557" y="8602"/>
                  </a:cubicBezTo>
                  <a:cubicBezTo>
                    <a:pt x="40533" y="8241"/>
                    <a:pt x="40516" y="8123"/>
                    <a:pt x="40502" y="8123"/>
                  </a:cubicBezTo>
                  <a:cubicBezTo>
                    <a:pt x="40474" y="8123"/>
                    <a:pt x="40454" y="8535"/>
                    <a:pt x="40412" y="8535"/>
                  </a:cubicBezTo>
                  <a:cubicBezTo>
                    <a:pt x="40387" y="8535"/>
                    <a:pt x="40355" y="8385"/>
                    <a:pt x="40308" y="7904"/>
                  </a:cubicBezTo>
                  <a:cubicBezTo>
                    <a:pt x="40280" y="7301"/>
                    <a:pt x="40214" y="6787"/>
                    <a:pt x="40114" y="6255"/>
                  </a:cubicBezTo>
                  <a:cubicBezTo>
                    <a:pt x="40009" y="5724"/>
                    <a:pt x="39876" y="5165"/>
                    <a:pt x="39655" y="4463"/>
                  </a:cubicBezTo>
                  <a:cubicBezTo>
                    <a:pt x="39598" y="4196"/>
                    <a:pt x="39590" y="4112"/>
                    <a:pt x="39603" y="4112"/>
                  </a:cubicBezTo>
                  <a:lnTo>
                    <a:pt x="39603" y="4112"/>
                  </a:lnTo>
                  <a:cubicBezTo>
                    <a:pt x="39625" y="4112"/>
                    <a:pt x="39709" y="4347"/>
                    <a:pt x="39731" y="4347"/>
                  </a:cubicBezTo>
                  <a:cubicBezTo>
                    <a:pt x="39736" y="4347"/>
                    <a:pt x="39738" y="4330"/>
                    <a:pt x="39732" y="4285"/>
                  </a:cubicBezTo>
                  <a:cubicBezTo>
                    <a:pt x="39627" y="4047"/>
                    <a:pt x="39522" y="3815"/>
                    <a:pt x="39406" y="3588"/>
                  </a:cubicBezTo>
                  <a:cubicBezTo>
                    <a:pt x="39373" y="3482"/>
                    <a:pt x="39377" y="3454"/>
                    <a:pt x="39391" y="3454"/>
                  </a:cubicBezTo>
                  <a:cubicBezTo>
                    <a:pt x="39401" y="3454"/>
                    <a:pt x="39416" y="3468"/>
                    <a:pt x="39428" y="3478"/>
                  </a:cubicBezTo>
                  <a:cubicBezTo>
                    <a:pt x="39301" y="3179"/>
                    <a:pt x="39262" y="3179"/>
                    <a:pt x="39212" y="3134"/>
                  </a:cubicBezTo>
                  <a:cubicBezTo>
                    <a:pt x="39157" y="3096"/>
                    <a:pt x="39101" y="3007"/>
                    <a:pt x="38875" y="2553"/>
                  </a:cubicBezTo>
                  <a:cubicBezTo>
                    <a:pt x="38742" y="2465"/>
                    <a:pt x="38581" y="1972"/>
                    <a:pt x="38210" y="1419"/>
                  </a:cubicBezTo>
                  <a:cubicBezTo>
                    <a:pt x="38022" y="1142"/>
                    <a:pt x="37779" y="855"/>
                    <a:pt x="37474" y="633"/>
                  </a:cubicBezTo>
                  <a:cubicBezTo>
                    <a:pt x="37170" y="406"/>
                    <a:pt x="36810" y="246"/>
                    <a:pt x="36473" y="196"/>
                  </a:cubicBezTo>
                  <a:cubicBezTo>
                    <a:pt x="36157" y="80"/>
                    <a:pt x="36656" y="157"/>
                    <a:pt x="36573" y="85"/>
                  </a:cubicBezTo>
                  <a:cubicBezTo>
                    <a:pt x="36288" y="20"/>
                    <a:pt x="36053" y="1"/>
                    <a:pt x="35855" y="1"/>
                  </a:cubicBezTo>
                  <a:close/>
                </a:path>
              </a:pathLst>
            </a:custGeom>
            <a:solidFill>
              <a:srgbClr val="FFFFFF">
                <a:alpha val="223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095" name="Google Shape;2095;p41"/>
            <p:cNvGrpSpPr/>
            <p:nvPr/>
          </p:nvGrpSpPr>
          <p:grpSpPr>
            <a:xfrm flipH="1">
              <a:off x="-18613" y="-372550"/>
              <a:ext cx="2292500" cy="1361800"/>
              <a:chOff x="2935350" y="2694275"/>
              <a:chExt cx="2292500" cy="1361800"/>
            </a:xfrm>
          </p:grpSpPr>
          <p:sp>
            <p:nvSpPr>
              <p:cNvPr id="2096" name="Google Shape;2096;p41"/>
              <p:cNvSpPr/>
              <p:nvPr/>
            </p:nvSpPr>
            <p:spPr>
              <a:xfrm>
                <a:off x="3859275" y="3475175"/>
                <a:ext cx="7550" cy="3800"/>
              </a:xfrm>
              <a:custGeom>
                <a:avLst/>
                <a:gdLst/>
                <a:ahLst/>
                <a:cxnLst/>
                <a:rect l="l" t="t" r="r" b="b"/>
                <a:pathLst>
                  <a:path w="302" h="152" extrusionOk="0">
                    <a:moveTo>
                      <a:pt x="301" y="1"/>
                    </a:moveTo>
                    <a:lnTo>
                      <a:pt x="301" y="1"/>
                    </a:lnTo>
                    <a:cubicBezTo>
                      <a:pt x="221" y="21"/>
                      <a:pt x="154" y="68"/>
                      <a:pt x="92" y="105"/>
                    </a:cubicBezTo>
                    <a:lnTo>
                      <a:pt x="92" y="105"/>
                    </a:lnTo>
                    <a:lnTo>
                      <a:pt x="301" y="1"/>
                    </a:lnTo>
                    <a:close/>
                    <a:moveTo>
                      <a:pt x="92" y="105"/>
                    </a:moveTo>
                    <a:lnTo>
                      <a:pt x="0" y="151"/>
                    </a:lnTo>
                    <a:cubicBezTo>
                      <a:pt x="30" y="141"/>
                      <a:pt x="60" y="124"/>
                      <a:pt x="92" y="105"/>
                    </a:cubicBezTo>
                    <a:close/>
                  </a:path>
                </a:pathLst>
              </a:custGeom>
              <a:solidFill>
                <a:srgbClr val="4B90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97" name="Google Shape;2097;p41"/>
              <p:cNvSpPr/>
              <p:nvPr/>
            </p:nvSpPr>
            <p:spPr>
              <a:xfrm>
                <a:off x="3866800" y="3466900"/>
                <a:ext cx="15075" cy="8300"/>
              </a:xfrm>
              <a:custGeom>
                <a:avLst/>
                <a:gdLst/>
                <a:ahLst/>
                <a:cxnLst/>
                <a:rect l="l" t="t" r="r" b="b"/>
                <a:pathLst>
                  <a:path w="603" h="332" extrusionOk="0">
                    <a:moveTo>
                      <a:pt x="602" y="1"/>
                    </a:moveTo>
                    <a:lnTo>
                      <a:pt x="602" y="1"/>
                    </a:lnTo>
                    <a:cubicBezTo>
                      <a:pt x="391" y="61"/>
                      <a:pt x="181" y="181"/>
                      <a:pt x="0" y="332"/>
                    </a:cubicBezTo>
                    <a:lnTo>
                      <a:pt x="602" y="1"/>
                    </a:lnTo>
                    <a:close/>
                  </a:path>
                </a:pathLst>
              </a:custGeom>
              <a:solidFill>
                <a:srgbClr val="4B90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98" name="Google Shape;2098;p41"/>
              <p:cNvSpPr/>
              <p:nvPr/>
            </p:nvSpPr>
            <p:spPr>
              <a:xfrm>
                <a:off x="3556125" y="3479700"/>
                <a:ext cx="327250" cy="443350"/>
              </a:xfrm>
              <a:custGeom>
                <a:avLst/>
                <a:gdLst/>
                <a:ahLst/>
                <a:cxnLst/>
                <a:rect l="l" t="t" r="r" b="b"/>
                <a:pathLst>
                  <a:path w="13090" h="17734" extrusionOk="0">
                    <a:moveTo>
                      <a:pt x="12126" y="0"/>
                    </a:moveTo>
                    <a:lnTo>
                      <a:pt x="12126" y="0"/>
                    </a:lnTo>
                    <a:cubicBezTo>
                      <a:pt x="8274" y="2438"/>
                      <a:pt x="2556" y="9330"/>
                      <a:pt x="570" y="14747"/>
                    </a:cubicBezTo>
                    <a:cubicBezTo>
                      <a:pt x="1" y="16281"/>
                      <a:pt x="1222" y="17733"/>
                      <a:pt x="2711" y="17733"/>
                    </a:cubicBezTo>
                    <a:cubicBezTo>
                      <a:pt x="3033" y="17733"/>
                      <a:pt x="3368" y="17665"/>
                      <a:pt x="3700" y="17515"/>
                    </a:cubicBezTo>
                    <a:cubicBezTo>
                      <a:pt x="9959" y="14596"/>
                      <a:pt x="13089" y="4334"/>
                      <a:pt x="1212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99" name="Google Shape;2099;p41"/>
              <p:cNvSpPr/>
              <p:nvPr/>
            </p:nvSpPr>
            <p:spPr>
              <a:xfrm>
                <a:off x="3696000" y="3219500"/>
                <a:ext cx="477025" cy="148250"/>
              </a:xfrm>
              <a:custGeom>
                <a:avLst/>
                <a:gdLst/>
                <a:ahLst/>
                <a:cxnLst/>
                <a:rect l="l" t="t" r="r" b="b"/>
                <a:pathLst>
                  <a:path w="19081" h="5930" extrusionOk="0">
                    <a:moveTo>
                      <a:pt x="9419" y="1"/>
                    </a:moveTo>
                    <a:cubicBezTo>
                      <a:pt x="9142" y="1"/>
                      <a:pt x="8861" y="9"/>
                      <a:pt x="8578" y="26"/>
                    </a:cubicBezTo>
                    <a:cubicBezTo>
                      <a:pt x="7043" y="86"/>
                      <a:pt x="5568" y="447"/>
                      <a:pt x="4244" y="928"/>
                    </a:cubicBezTo>
                    <a:cubicBezTo>
                      <a:pt x="2198" y="1711"/>
                      <a:pt x="603" y="2945"/>
                      <a:pt x="31" y="4299"/>
                    </a:cubicBezTo>
                    <a:cubicBezTo>
                      <a:pt x="1" y="4389"/>
                      <a:pt x="1" y="4510"/>
                      <a:pt x="31" y="4570"/>
                    </a:cubicBezTo>
                    <a:cubicBezTo>
                      <a:pt x="121" y="4570"/>
                      <a:pt x="211" y="4660"/>
                      <a:pt x="272" y="4690"/>
                    </a:cubicBezTo>
                    <a:cubicBezTo>
                      <a:pt x="2973" y="5737"/>
                      <a:pt x="9427" y="5929"/>
                      <a:pt x="13954" y="5929"/>
                    </a:cubicBezTo>
                    <a:cubicBezTo>
                      <a:pt x="16588" y="5929"/>
                      <a:pt x="18569" y="5864"/>
                      <a:pt x="18780" y="5864"/>
                    </a:cubicBezTo>
                    <a:cubicBezTo>
                      <a:pt x="18900" y="5864"/>
                      <a:pt x="19021" y="5774"/>
                      <a:pt x="19051" y="5713"/>
                    </a:cubicBezTo>
                    <a:cubicBezTo>
                      <a:pt x="19081" y="5593"/>
                      <a:pt x="19081" y="5473"/>
                      <a:pt x="19051" y="5413"/>
                    </a:cubicBezTo>
                    <a:cubicBezTo>
                      <a:pt x="17129" y="1938"/>
                      <a:pt x="13670" y="1"/>
                      <a:pt x="941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00" name="Google Shape;2100;p41"/>
              <p:cNvSpPr/>
              <p:nvPr/>
            </p:nvSpPr>
            <p:spPr>
              <a:xfrm>
                <a:off x="3939025" y="3288975"/>
                <a:ext cx="429625" cy="501475"/>
              </a:xfrm>
              <a:custGeom>
                <a:avLst/>
                <a:gdLst/>
                <a:ahLst/>
                <a:cxnLst/>
                <a:rect l="l" t="t" r="r" b="b"/>
                <a:pathLst>
                  <a:path w="17185" h="20059" extrusionOk="0">
                    <a:moveTo>
                      <a:pt x="16853" y="0"/>
                    </a:moveTo>
                    <a:cubicBezTo>
                      <a:pt x="16816" y="0"/>
                      <a:pt x="16778" y="15"/>
                      <a:pt x="16733" y="45"/>
                    </a:cubicBezTo>
                    <a:cubicBezTo>
                      <a:pt x="16673" y="76"/>
                      <a:pt x="16613" y="106"/>
                      <a:pt x="16582" y="136"/>
                    </a:cubicBezTo>
                    <a:cubicBezTo>
                      <a:pt x="15800" y="1249"/>
                      <a:pt x="14024" y="2965"/>
                      <a:pt x="12008" y="4921"/>
                    </a:cubicBezTo>
                    <a:cubicBezTo>
                      <a:pt x="6651" y="10127"/>
                      <a:pt x="0" y="16597"/>
                      <a:pt x="2287" y="19908"/>
                    </a:cubicBezTo>
                    <a:cubicBezTo>
                      <a:pt x="2378" y="19998"/>
                      <a:pt x="2468" y="20058"/>
                      <a:pt x="2588" y="20058"/>
                    </a:cubicBezTo>
                    <a:cubicBezTo>
                      <a:pt x="9149" y="19517"/>
                      <a:pt x="15559" y="10910"/>
                      <a:pt x="17184" y="407"/>
                    </a:cubicBezTo>
                    <a:cubicBezTo>
                      <a:pt x="17184" y="226"/>
                      <a:pt x="17124" y="76"/>
                      <a:pt x="16974" y="45"/>
                    </a:cubicBezTo>
                    <a:cubicBezTo>
                      <a:pt x="16929" y="15"/>
                      <a:pt x="16891" y="0"/>
                      <a:pt x="1685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01" name="Google Shape;2101;p41"/>
              <p:cNvSpPr/>
              <p:nvPr/>
            </p:nvSpPr>
            <p:spPr>
              <a:xfrm>
                <a:off x="4230175" y="3000975"/>
                <a:ext cx="533475" cy="163900"/>
              </a:xfrm>
              <a:custGeom>
                <a:avLst/>
                <a:gdLst/>
                <a:ahLst/>
                <a:cxnLst/>
                <a:rect l="l" t="t" r="r" b="b"/>
                <a:pathLst>
                  <a:path w="21339" h="6556" extrusionOk="0">
                    <a:moveTo>
                      <a:pt x="11159" y="0"/>
                    </a:moveTo>
                    <a:cubicBezTo>
                      <a:pt x="8421" y="0"/>
                      <a:pt x="5738" y="473"/>
                      <a:pt x="3733" y="1243"/>
                    </a:cubicBezTo>
                    <a:cubicBezTo>
                      <a:pt x="3582" y="1333"/>
                      <a:pt x="3432" y="1363"/>
                      <a:pt x="3281" y="1424"/>
                    </a:cubicBezTo>
                    <a:cubicBezTo>
                      <a:pt x="1175" y="2326"/>
                      <a:pt x="1" y="3590"/>
                      <a:pt x="1" y="4884"/>
                    </a:cubicBezTo>
                    <a:cubicBezTo>
                      <a:pt x="1" y="5005"/>
                      <a:pt x="61" y="5095"/>
                      <a:pt x="151" y="5155"/>
                    </a:cubicBezTo>
                    <a:cubicBezTo>
                      <a:pt x="1547" y="6121"/>
                      <a:pt x="4607" y="6556"/>
                      <a:pt x="7991" y="6556"/>
                    </a:cubicBezTo>
                    <a:cubicBezTo>
                      <a:pt x="13364" y="6556"/>
                      <a:pt x="19556" y="5460"/>
                      <a:pt x="21218" y="3651"/>
                    </a:cubicBezTo>
                    <a:cubicBezTo>
                      <a:pt x="21338" y="3530"/>
                      <a:pt x="21338" y="3319"/>
                      <a:pt x="21218" y="3199"/>
                    </a:cubicBezTo>
                    <a:cubicBezTo>
                      <a:pt x="18858" y="909"/>
                      <a:pt x="14955" y="0"/>
                      <a:pt x="1115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02" name="Google Shape;2102;p41"/>
              <p:cNvSpPr/>
              <p:nvPr/>
            </p:nvSpPr>
            <p:spPr>
              <a:xfrm>
                <a:off x="2935350" y="3684450"/>
                <a:ext cx="465750" cy="371625"/>
              </a:xfrm>
              <a:custGeom>
                <a:avLst/>
                <a:gdLst/>
                <a:ahLst/>
                <a:cxnLst/>
                <a:rect l="l" t="t" r="r" b="b"/>
                <a:pathLst>
                  <a:path w="18630" h="14865" extrusionOk="0">
                    <a:moveTo>
                      <a:pt x="18282" y="0"/>
                    </a:moveTo>
                    <a:cubicBezTo>
                      <a:pt x="18250" y="0"/>
                      <a:pt x="18215" y="7"/>
                      <a:pt x="18178" y="26"/>
                    </a:cubicBezTo>
                    <a:cubicBezTo>
                      <a:pt x="17787" y="177"/>
                      <a:pt x="17335" y="327"/>
                      <a:pt x="16854" y="508"/>
                    </a:cubicBezTo>
                    <a:cubicBezTo>
                      <a:pt x="12069" y="2343"/>
                      <a:pt x="1837" y="6797"/>
                      <a:pt x="332" y="11492"/>
                    </a:cubicBezTo>
                    <a:cubicBezTo>
                      <a:pt x="1" y="12606"/>
                      <a:pt x="151" y="13659"/>
                      <a:pt x="843" y="14652"/>
                    </a:cubicBezTo>
                    <a:cubicBezTo>
                      <a:pt x="874" y="14712"/>
                      <a:pt x="934" y="14772"/>
                      <a:pt x="1054" y="14803"/>
                    </a:cubicBezTo>
                    <a:cubicBezTo>
                      <a:pt x="1329" y="14845"/>
                      <a:pt x="1610" y="14865"/>
                      <a:pt x="1897" y="14865"/>
                    </a:cubicBezTo>
                    <a:cubicBezTo>
                      <a:pt x="8197" y="14865"/>
                      <a:pt x="17362" y="5107"/>
                      <a:pt x="18599" y="387"/>
                    </a:cubicBezTo>
                    <a:cubicBezTo>
                      <a:pt x="18629" y="267"/>
                      <a:pt x="18599" y="146"/>
                      <a:pt x="18479" y="56"/>
                    </a:cubicBezTo>
                    <a:cubicBezTo>
                      <a:pt x="18417" y="35"/>
                      <a:pt x="18354" y="0"/>
                      <a:pt x="1828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03" name="Google Shape;2103;p41"/>
              <p:cNvSpPr/>
              <p:nvPr/>
            </p:nvSpPr>
            <p:spPr>
              <a:xfrm>
                <a:off x="3145275" y="3468075"/>
                <a:ext cx="496575" cy="145950"/>
              </a:xfrm>
              <a:custGeom>
                <a:avLst/>
                <a:gdLst/>
                <a:ahLst/>
                <a:cxnLst/>
                <a:rect l="l" t="t" r="r" b="b"/>
                <a:pathLst>
                  <a:path w="19863" h="5838" extrusionOk="0">
                    <a:moveTo>
                      <a:pt x="8874" y="0"/>
                    </a:moveTo>
                    <a:cubicBezTo>
                      <a:pt x="7388" y="0"/>
                      <a:pt x="5897" y="226"/>
                      <a:pt x="4484" y="766"/>
                    </a:cubicBezTo>
                    <a:cubicBezTo>
                      <a:pt x="2889" y="1368"/>
                      <a:pt x="1385" y="2391"/>
                      <a:pt x="91" y="3926"/>
                    </a:cubicBezTo>
                    <a:cubicBezTo>
                      <a:pt x="0" y="4047"/>
                      <a:pt x="0" y="4227"/>
                      <a:pt x="91" y="4347"/>
                    </a:cubicBezTo>
                    <a:cubicBezTo>
                      <a:pt x="1046" y="5450"/>
                      <a:pt x="2992" y="5838"/>
                      <a:pt x="5410" y="5838"/>
                    </a:cubicBezTo>
                    <a:cubicBezTo>
                      <a:pt x="8401" y="5838"/>
                      <a:pt x="12114" y="5244"/>
                      <a:pt x="15559" y="4679"/>
                    </a:cubicBezTo>
                    <a:cubicBezTo>
                      <a:pt x="16974" y="4468"/>
                      <a:pt x="18328" y="4227"/>
                      <a:pt x="19562" y="4077"/>
                    </a:cubicBezTo>
                    <a:cubicBezTo>
                      <a:pt x="19682" y="4077"/>
                      <a:pt x="19773" y="3956"/>
                      <a:pt x="19833" y="3866"/>
                    </a:cubicBezTo>
                    <a:cubicBezTo>
                      <a:pt x="19863" y="3746"/>
                      <a:pt x="19833" y="3595"/>
                      <a:pt x="19712" y="3505"/>
                    </a:cubicBezTo>
                    <a:cubicBezTo>
                      <a:pt x="17453" y="1894"/>
                      <a:pt x="13180" y="0"/>
                      <a:pt x="887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04" name="Google Shape;2104;p41"/>
              <p:cNvSpPr/>
              <p:nvPr/>
            </p:nvSpPr>
            <p:spPr>
              <a:xfrm>
                <a:off x="4489750" y="3114975"/>
                <a:ext cx="289700" cy="555850"/>
              </a:xfrm>
              <a:custGeom>
                <a:avLst/>
                <a:gdLst/>
                <a:ahLst/>
                <a:cxnLst/>
                <a:rect l="l" t="t" r="r" b="b"/>
                <a:pathLst>
                  <a:path w="11588" h="22234" extrusionOk="0">
                    <a:moveTo>
                      <a:pt x="11226" y="1"/>
                    </a:moveTo>
                    <a:cubicBezTo>
                      <a:pt x="11188" y="1"/>
                      <a:pt x="11151" y="8"/>
                      <a:pt x="11106" y="23"/>
                    </a:cubicBezTo>
                    <a:cubicBezTo>
                      <a:pt x="11076" y="23"/>
                      <a:pt x="11045" y="84"/>
                      <a:pt x="10985" y="114"/>
                    </a:cubicBezTo>
                    <a:cubicBezTo>
                      <a:pt x="8879" y="2070"/>
                      <a:pt x="5779" y="6012"/>
                      <a:pt x="3522" y="10526"/>
                    </a:cubicBezTo>
                    <a:cubicBezTo>
                      <a:pt x="1746" y="14078"/>
                      <a:pt x="1" y="18953"/>
                      <a:pt x="1867" y="22083"/>
                    </a:cubicBezTo>
                    <a:cubicBezTo>
                      <a:pt x="1927" y="22173"/>
                      <a:pt x="2017" y="22233"/>
                      <a:pt x="2107" y="22233"/>
                    </a:cubicBezTo>
                    <a:cubicBezTo>
                      <a:pt x="3522" y="22233"/>
                      <a:pt x="4816" y="21601"/>
                      <a:pt x="6020" y="20367"/>
                    </a:cubicBezTo>
                    <a:cubicBezTo>
                      <a:pt x="9902" y="16425"/>
                      <a:pt x="11587" y="7216"/>
                      <a:pt x="11527" y="324"/>
                    </a:cubicBezTo>
                    <a:cubicBezTo>
                      <a:pt x="11527" y="234"/>
                      <a:pt x="11437" y="114"/>
                      <a:pt x="11346" y="23"/>
                    </a:cubicBezTo>
                    <a:cubicBezTo>
                      <a:pt x="11301" y="8"/>
                      <a:pt x="11264" y="1"/>
                      <a:pt x="1122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05" name="Google Shape;2105;p41"/>
              <p:cNvSpPr/>
              <p:nvPr/>
            </p:nvSpPr>
            <p:spPr>
              <a:xfrm>
                <a:off x="3714825" y="3544400"/>
                <a:ext cx="2275" cy="2275"/>
              </a:xfrm>
              <a:custGeom>
                <a:avLst/>
                <a:gdLst/>
                <a:ahLst/>
                <a:cxnLst/>
                <a:rect l="l" t="t" r="r" b="b"/>
                <a:pathLst>
                  <a:path w="91" h="91" extrusionOk="0">
                    <a:moveTo>
                      <a:pt x="90" y="0"/>
                    </a:moveTo>
                    <a:lnTo>
                      <a:pt x="0" y="9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06" name="Google Shape;2106;p41"/>
              <p:cNvSpPr/>
              <p:nvPr/>
            </p:nvSpPr>
            <p:spPr>
              <a:xfrm>
                <a:off x="3748675" y="3536125"/>
                <a:ext cx="2275" cy="575"/>
              </a:xfrm>
              <a:custGeom>
                <a:avLst/>
                <a:gdLst/>
                <a:ahLst/>
                <a:cxnLst/>
                <a:rect l="l" t="t" r="r" b="b"/>
                <a:pathLst>
                  <a:path w="91" h="23" extrusionOk="0">
                    <a:moveTo>
                      <a:pt x="0" y="0"/>
                    </a:moveTo>
                    <a:cubicBezTo>
                      <a:pt x="30" y="15"/>
                      <a:pt x="45" y="23"/>
                      <a:pt x="57" y="23"/>
                    </a:cubicBezTo>
                    <a:cubicBezTo>
                      <a:pt x="68" y="23"/>
                      <a:pt x="76" y="15"/>
                      <a:pt x="91" y="0"/>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07" name="Google Shape;2107;p41"/>
              <p:cNvSpPr/>
              <p:nvPr/>
            </p:nvSpPr>
            <p:spPr>
              <a:xfrm>
                <a:off x="3455250" y="3670050"/>
                <a:ext cx="1525" cy="3775"/>
              </a:xfrm>
              <a:custGeom>
                <a:avLst/>
                <a:gdLst/>
                <a:ahLst/>
                <a:cxnLst/>
                <a:rect l="l" t="t" r="r" b="b"/>
                <a:pathLst>
                  <a:path w="61" h="151" extrusionOk="0">
                    <a:moveTo>
                      <a:pt x="61" y="0"/>
                    </a:moveTo>
                    <a:lnTo>
                      <a:pt x="0" y="30"/>
                    </a:lnTo>
                    <a:lnTo>
                      <a:pt x="0" y="151"/>
                    </a:lnTo>
                    <a:lnTo>
                      <a:pt x="61" y="0"/>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08" name="Google Shape;2108;p41"/>
              <p:cNvSpPr/>
              <p:nvPr/>
            </p:nvSpPr>
            <p:spPr>
              <a:xfrm>
                <a:off x="3809775" y="3518075"/>
                <a:ext cx="1375" cy="675"/>
              </a:xfrm>
              <a:custGeom>
                <a:avLst/>
                <a:gdLst/>
                <a:ahLst/>
                <a:cxnLst/>
                <a:rect l="l" t="t" r="r" b="b"/>
                <a:pathLst>
                  <a:path w="55" h="27" extrusionOk="0">
                    <a:moveTo>
                      <a:pt x="54" y="0"/>
                    </a:moveTo>
                    <a:cubicBezTo>
                      <a:pt x="34" y="0"/>
                      <a:pt x="1" y="27"/>
                      <a:pt x="7" y="27"/>
                    </a:cubicBezTo>
                    <a:cubicBezTo>
                      <a:pt x="11" y="27"/>
                      <a:pt x="24" y="20"/>
                      <a:pt x="54" y="0"/>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09" name="Google Shape;2109;p41"/>
              <p:cNvSpPr/>
              <p:nvPr/>
            </p:nvSpPr>
            <p:spPr>
              <a:xfrm>
                <a:off x="4345175" y="3310400"/>
                <a:ext cx="15950" cy="9875"/>
              </a:xfrm>
              <a:custGeom>
                <a:avLst/>
                <a:gdLst/>
                <a:ahLst/>
                <a:cxnLst/>
                <a:rect l="l" t="t" r="r" b="b"/>
                <a:pathLst>
                  <a:path w="638" h="395" extrusionOk="0">
                    <a:moveTo>
                      <a:pt x="186" y="1"/>
                    </a:moveTo>
                    <a:cubicBezTo>
                      <a:pt x="272" y="87"/>
                      <a:pt x="1" y="394"/>
                      <a:pt x="267" y="394"/>
                    </a:cubicBezTo>
                    <a:cubicBezTo>
                      <a:pt x="279" y="394"/>
                      <a:pt x="292" y="393"/>
                      <a:pt x="306" y="392"/>
                    </a:cubicBezTo>
                    <a:cubicBezTo>
                      <a:pt x="5" y="332"/>
                      <a:pt x="637" y="31"/>
                      <a:pt x="186" y="1"/>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10" name="Google Shape;2110;p41"/>
              <p:cNvSpPr/>
              <p:nvPr/>
            </p:nvSpPr>
            <p:spPr>
              <a:xfrm>
                <a:off x="3942775" y="3463150"/>
                <a:ext cx="1525" cy="775"/>
              </a:xfrm>
              <a:custGeom>
                <a:avLst/>
                <a:gdLst/>
                <a:ahLst/>
                <a:cxnLst/>
                <a:rect l="l" t="t" r="r" b="b"/>
                <a:pathLst>
                  <a:path w="61" h="31" extrusionOk="0">
                    <a:moveTo>
                      <a:pt x="1" y="0"/>
                    </a:moveTo>
                    <a:cubicBezTo>
                      <a:pt x="1" y="0"/>
                      <a:pt x="31" y="0"/>
                      <a:pt x="61" y="30"/>
                    </a:cubicBezTo>
                    <a:cubicBezTo>
                      <a:pt x="31" y="0"/>
                      <a:pt x="31" y="0"/>
                      <a:pt x="1" y="0"/>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11" name="Google Shape;2111;p41"/>
              <p:cNvSpPr/>
              <p:nvPr/>
            </p:nvSpPr>
            <p:spPr>
              <a:xfrm>
                <a:off x="3994700" y="3436800"/>
                <a:ext cx="3775" cy="975"/>
              </a:xfrm>
              <a:custGeom>
                <a:avLst/>
                <a:gdLst/>
                <a:ahLst/>
                <a:cxnLst/>
                <a:rect l="l" t="t" r="r" b="b"/>
                <a:pathLst>
                  <a:path w="151" h="39" extrusionOk="0">
                    <a:moveTo>
                      <a:pt x="151" y="1"/>
                    </a:moveTo>
                    <a:lnTo>
                      <a:pt x="151" y="1"/>
                    </a:lnTo>
                    <a:cubicBezTo>
                      <a:pt x="91" y="31"/>
                      <a:pt x="60" y="31"/>
                      <a:pt x="0" y="31"/>
                    </a:cubicBezTo>
                    <a:cubicBezTo>
                      <a:pt x="30" y="31"/>
                      <a:pt x="53" y="38"/>
                      <a:pt x="76" y="38"/>
                    </a:cubicBezTo>
                    <a:cubicBezTo>
                      <a:pt x="98" y="38"/>
                      <a:pt x="121" y="31"/>
                      <a:pt x="151" y="1"/>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12" name="Google Shape;2112;p41"/>
              <p:cNvSpPr/>
              <p:nvPr/>
            </p:nvSpPr>
            <p:spPr>
              <a:xfrm>
                <a:off x="4047350" y="3416500"/>
                <a:ext cx="2300" cy="1525"/>
              </a:xfrm>
              <a:custGeom>
                <a:avLst/>
                <a:gdLst/>
                <a:ahLst/>
                <a:cxnLst/>
                <a:rect l="l" t="t" r="r" b="b"/>
                <a:pathLst>
                  <a:path w="92" h="61" extrusionOk="0">
                    <a:moveTo>
                      <a:pt x="61" y="0"/>
                    </a:moveTo>
                    <a:lnTo>
                      <a:pt x="1" y="60"/>
                    </a:lnTo>
                    <a:lnTo>
                      <a:pt x="91" y="60"/>
                    </a:lnTo>
                    <a:cubicBezTo>
                      <a:pt x="91" y="60"/>
                      <a:pt x="61" y="60"/>
                      <a:pt x="61" y="0"/>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13" name="Google Shape;2113;p41"/>
              <p:cNvSpPr/>
              <p:nvPr/>
            </p:nvSpPr>
            <p:spPr>
              <a:xfrm>
                <a:off x="3984925" y="3400700"/>
                <a:ext cx="9800" cy="3025"/>
              </a:xfrm>
              <a:custGeom>
                <a:avLst/>
                <a:gdLst/>
                <a:ahLst/>
                <a:cxnLst/>
                <a:rect l="l" t="t" r="r" b="b"/>
                <a:pathLst>
                  <a:path w="392" h="121" extrusionOk="0">
                    <a:moveTo>
                      <a:pt x="391" y="0"/>
                    </a:moveTo>
                    <a:cubicBezTo>
                      <a:pt x="286" y="21"/>
                      <a:pt x="195" y="57"/>
                      <a:pt x="109" y="87"/>
                    </a:cubicBezTo>
                    <a:lnTo>
                      <a:pt x="109" y="87"/>
                    </a:lnTo>
                    <a:lnTo>
                      <a:pt x="391" y="0"/>
                    </a:lnTo>
                    <a:close/>
                    <a:moveTo>
                      <a:pt x="109" y="87"/>
                    </a:moveTo>
                    <a:lnTo>
                      <a:pt x="0" y="121"/>
                    </a:lnTo>
                    <a:cubicBezTo>
                      <a:pt x="36" y="112"/>
                      <a:pt x="72" y="100"/>
                      <a:pt x="109" y="87"/>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14" name="Google Shape;2114;p41"/>
              <p:cNvSpPr/>
              <p:nvPr/>
            </p:nvSpPr>
            <p:spPr>
              <a:xfrm>
                <a:off x="4692150" y="3117050"/>
                <a:ext cx="2275" cy="1525"/>
              </a:xfrm>
              <a:custGeom>
                <a:avLst/>
                <a:gdLst/>
                <a:ahLst/>
                <a:cxnLst/>
                <a:rect l="l" t="t" r="r" b="b"/>
                <a:pathLst>
                  <a:path w="91" h="61" extrusionOk="0">
                    <a:moveTo>
                      <a:pt x="0" y="61"/>
                    </a:moveTo>
                    <a:lnTo>
                      <a:pt x="90" y="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15" name="Google Shape;2115;p41"/>
              <p:cNvSpPr/>
              <p:nvPr/>
            </p:nvSpPr>
            <p:spPr>
              <a:xfrm>
                <a:off x="4019525" y="3389400"/>
                <a:ext cx="6800" cy="2300"/>
              </a:xfrm>
              <a:custGeom>
                <a:avLst/>
                <a:gdLst/>
                <a:ahLst/>
                <a:cxnLst/>
                <a:rect l="l" t="t" r="r" b="b"/>
                <a:pathLst>
                  <a:path w="272" h="92" extrusionOk="0">
                    <a:moveTo>
                      <a:pt x="271" y="1"/>
                    </a:moveTo>
                    <a:lnTo>
                      <a:pt x="0" y="31"/>
                    </a:lnTo>
                    <a:cubicBezTo>
                      <a:pt x="91" y="91"/>
                      <a:pt x="151" y="91"/>
                      <a:pt x="241" y="91"/>
                    </a:cubicBezTo>
                    <a:cubicBezTo>
                      <a:pt x="241" y="91"/>
                      <a:pt x="271" y="31"/>
                      <a:pt x="271" y="1"/>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16" name="Google Shape;2116;p41"/>
              <p:cNvSpPr/>
              <p:nvPr/>
            </p:nvSpPr>
            <p:spPr>
              <a:xfrm>
                <a:off x="3804350" y="3518075"/>
                <a:ext cx="2275" cy="1525"/>
              </a:xfrm>
              <a:custGeom>
                <a:avLst/>
                <a:gdLst/>
                <a:ahLst/>
                <a:cxnLst/>
                <a:rect l="l" t="t" r="r" b="b"/>
                <a:pathLst>
                  <a:path w="91" h="61" extrusionOk="0">
                    <a:moveTo>
                      <a:pt x="91" y="0"/>
                    </a:moveTo>
                    <a:cubicBezTo>
                      <a:pt x="30" y="0"/>
                      <a:pt x="30" y="0"/>
                      <a:pt x="0" y="60"/>
                    </a:cubicBezTo>
                    <a:cubicBezTo>
                      <a:pt x="30" y="60"/>
                      <a:pt x="30" y="0"/>
                      <a:pt x="91" y="0"/>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17" name="Google Shape;2117;p41"/>
              <p:cNvSpPr/>
              <p:nvPr/>
            </p:nvSpPr>
            <p:spPr>
              <a:xfrm>
                <a:off x="3262650" y="2694275"/>
                <a:ext cx="1965200" cy="1083375"/>
              </a:xfrm>
              <a:custGeom>
                <a:avLst/>
                <a:gdLst/>
                <a:ahLst/>
                <a:cxnLst/>
                <a:rect l="l" t="t" r="r" b="b"/>
                <a:pathLst>
                  <a:path w="78608" h="43335" extrusionOk="0">
                    <a:moveTo>
                      <a:pt x="74154" y="3971"/>
                    </a:moveTo>
                    <a:cubicBezTo>
                      <a:pt x="74143" y="3971"/>
                      <a:pt x="74137" y="3978"/>
                      <a:pt x="74132" y="3988"/>
                    </a:cubicBezTo>
                    <a:lnTo>
                      <a:pt x="74132" y="3988"/>
                    </a:lnTo>
                    <a:cubicBezTo>
                      <a:pt x="74139" y="3983"/>
                      <a:pt x="74146" y="3977"/>
                      <a:pt x="74154" y="3971"/>
                    </a:cubicBezTo>
                    <a:close/>
                    <a:moveTo>
                      <a:pt x="73010" y="7011"/>
                    </a:moveTo>
                    <a:lnTo>
                      <a:pt x="73010" y="7011"/>
                    </a:lnTo>
                    <a:cubicBezTo>
                      <a:pt x="72988" y="7018"/>
                      <a:pt x="72966" y="7025"/>
                      <a:pt x="72945" y="7033"/>
                    </a:cubicBezTo>
                    <a:lnTo>
                      <a:pt x="72945" y="7033"/>
                    </a:lnTo>
                    <a:cubicBezTo>
                      <a:pt x="72966" y="7029"/>
                      <a:pt x="72988" y="7022"/>
                      <a:pt x="73010" y="7011"/>
                    </a:cubicBezTo>
                    <a:close/>
                    <a:moveTo>
                      <a:pt x="66551" y="11122"/>
                    </a:moveTo>
                    <a:lnTo>
                      <a:pt x="66479" y="11194"/>
                    </a:lnTo>
                    <a:cubicBezTo>
                      <a:pt x="66494" y="11164"/>
                      <a:pt x="66525" y="11141"/>
                      <a:pt x="66551" y="11122"/>
                    </a:cubicBezTo>
                    <a:close/>
                    <a:moveTo>
                      <a:pt x="66148" y="11404"/>
                    </a:moveTo>
                    <a:cubicBezTo>
                      <a:pt x="66209" y="11434"/>
                      <a:pt x="66239" y="11525"/>
                      <a:pt x="66178" y="11555"/>
                    </a:cubicBezTo>
                    <a:cubicBezTo>
                      <a:pt x="66178" y="11546"/>
                      <a:pt x="66166" y="11542"/>
                      <a:pt x="66144" y="11542"/>
                    </a:cubicBezTo>
                    <a:cubicBezTo>
                      <a:pt x="66093" y="11542"/>
                      <a:pt x="65993" y="11564"/>
                      <a:pt x="65908" y="11585"/>
                    </a:cubicBezTo>
                    <a:cubicBezTo>
                      <a:pt x="65998" y="11555"/>
                      <a:pt x="66058" y="11495"/>
                      <a:pt x="66148" y="11404"/>
                    </a:cubicBezTo>
                    <a:close/>
                    <a:moveTo>
                      <a:pt x="67790" y="11701"/>
                    </a:moveTo>
                    <a:cubicBezTo>
                      <a:pt x="67782" y="11707"/>
                      <a:pt x="67775" y="11713"/>
                      <a:pt x="67767" y="11719"/>
                    </a:cubicBezTo>
                    <a:lnTo>
                      <a:pt x="67767" y="11719"/>
                    </a:lnTo>
                    <a:cubicBezTo>
                      <a:pt x="67769" y="11714"/>
                      <a:pt x="67771" y="11710"/>
                      <a:pt x="67774" y="11705"/>
                    </a:cubicBezTo>
                    <a:cubicBezTo>
                      <a:pt x="67779" y="11704"/>
                      <a:pt x="67784" y="11702"/>
                      <a:pt x="67790" y="11701"/>
                    </a:cubicBezTo>
                    <a:close/>
                    <a:moveTo>
                      <a:pt x="66630" y="12367"/>
                    </a:moveTo>
                    <a:cubicBezTo>
                      <a:pt x="66630" y="12373"/>
                      <a:pt x="66632" y="12376"/>
                      <a:pt x="66636" y="12377"/>
                    </a:cubicBezTo>
                    <a:lnTo>
                      <a:pt x="66636" y="12377"/>
                    </a:lnTo>
                    <a:cubicBezTo>
                      <a:pt x="66634" y="12374"/>
                      <a:pt x="66632" y="12371"/>
                      <a:pt x="66630" y="12367"/>
                    </a:cubicBezTo>
                    <a:close/>
                    <a:moveTo>
                      <a:pt x="56097" y="17213"/>
                    </a:moveTo>
                    <a:cubicBezTo>
                      <a:pt x="56057" y="17252"/>
                      <a:pt x="56018" y="17291"/>
                      <a:pt x="55989" y="17328"/>
                    </a:cubicBezTo>
                    <a:lnTo>
                      <a:pt x="55989" y="17328"/>
                    </a:lnTo>
                    <a:cubicBezTo>
                      <a:pt x="56017" y="17308"/>
                      <a:pt x="56052" y="17272"/>
                      <a:pt x="56097" y="17213"/>
                    </a:cubicBezTo>
                    <a:close/>
                    <a:moveTo>
                      <a:pt x="53238" y="18868"/>
                    </a:moveTo>
                    <a:lnTo>
                      <a:pt x="53238" y="18868"/>
                    </a:lnTo>
                    <a:cubicBezTo>
                      <a:pt x="53217" y="18931"/>
                      <a:pt x="53236" y="18943"/>
                      <a:pt x="53264" y="18943"/>
                    </a:cubicBezTo>
                    <a:cubicBezTo>
                      <a:pt x="53278" y="18943"/>
                      <a:pt x="53294" y="18940"/>
                      <a:pt x="53309" y="18939"/>
                    </a:cubicBezTo>
                    <a:lnTo>
                      <a:pt x="53309" y="18939"/>
                    </a:lnTo>
                    <a:lnTo>
                      <a:pt x="53343" y="18973"/>
                    </a:lnTo>
                    <a:lnTo>
                      <a:pt x="53343" y="18973"/>
                    </a:lnTo>
                    <a:cubicBezTo>
                      <a:pt x="53348" y="18945"/>
                      <a:pt x="53334" y="18939"/>
                      <a:pt x="53314" y="18939"/>
                    </a:cubicBezTo>
                    <a:cubicBezTo>
                      <a:pt x="53313" y="18939"/>
                      <a:pt x="53311" y="18939"/>
                      <a:pt x="53309" y="18939"/>
                    </a:cubicBezTo>
                    <a:lnTo>
                      <a:pt x="53309" y="18939"/>
                    </a:lnTo>
                    <a:lnTo>
                      <a:pt x="53238" y="18868"/>
                    </a:lnTo>
                    <a:close/>
                    <a:moveTo>
                      <a:pt x="31931" y="26993"/>
                    </a:moveTo>
                    <a:cubicBezTo>
                      <a:pt x="31912" y="26993"/>
                      <a:pt x="31870" y="27017"/>
                      <a:pt x="31855" y="27034"/>
                    </a:cubicBezTo>
                    <a:lnTo>
                      <a:pt x="31855" y="27034"/>
                    </a:lnTo>
                    <a:cubicBezTo>
                      <a:pt x="31886" y="27020"/>
                      <a:pt x="31913" y="27007"/>
                      <a:pt x="31931" y="26993"/>
                    </a:cubicBezTo>
                    <a:close/>
                    <a:moveTo>
                      <a:pt x="32722" y="28284"/>
                    </a:moveTo>
                    <a:lnTo>
                      <a:pt x="32722" y="28284"/>
                    </a:lnTo>
                    <a:cubicBezTo>
                      <a:pt x="32710" y="28285"/>
                      <a:pt x="32697" y="28286"/>
                      <a:pt x="32683" y="28287"/>
                    </a:cubicBezTo>
                    <a:cubicBezTo>
                      <a:pt x="32702" y="28287"/>
                      <a:pt x="32715" y="28286"/>
                      <a:pt x="32722" y="28284"/>
                    </a:cubicBezTo>
                    <a:close/>
                    <a:moveTo>
                      <a:pt x="29943" y="29222"/>
                    </a:moveTo>
                    <a:cubicBezTo>
                      <a:pt x="29941" y="29232"/>
                      <a:pt x="29941" y="29241"/>
                      <a:pt x="29944" y="29250"/>
                    </a:cubicBezTo>
                    <a:cubicBezTo>
                      <a:pt x="29944" y="29250"/>
                      <a:pt x="29944" y="29238"/>
                      <a:pt x="29943" y="29222"/>
                    </a:cubicBezTo>
                    <a:close/>
                    <a:moveTo>
                      <a:pt x="20465" y="31718"/>
                    </a:moveTo>
                    <a:cubicBezTo>
                      <a:pt x="20454" y="31722"/>
                      <a:pt x="20445" y="31726"/>
                      <a:pt x="20438" y="31730"/>
                    </a:cubicBezTo>
                    <a:lnTo>
                      <a:pt x="20438" y="31730"/>
                    </a:lnTo>
                    <a:cubicBezTo>
                      <a:pt x="20447" y="31726"/>
                      <a:pt x="20456" y="31722"/>
                      <a:pt x="20465" y="31718"/>
                    </a:cubicBezTo>
                    <a:close/>
                    <a:moveTo>
                      <a:pt x="17675" y="33370"/>
                    </a:moveTo>
                    <a:cubicBezTo>
                      <a:pt x="17673" y="33371"/>
                      <a:pt x="17670" y="33372"/>
                      <a:pt x="17666" y="33373"/>
                    </a:cubicBezTo>
                    <a:cubicBezTo>
                      <a:pt x="17669" y="33372"/>
                      <a:pt x="17672" y="33371"/>
                      <a:pt x="17675" y="33370"/>
                    </a:cubicBezTo>
                    <a:close/>
                    <a:moveTo>
                      <a:pt x="12820" y="35360"/>
                    </a:moveTo>
                    <a:lnTo>
                      <a:pt x="12700" y="35420"/>
                    </a:lnTo>
                    <a:cubicBezTo>
                      <a:pt x="12741" y="35403"/>
                      <a:pt x="12782" y="35386"/>
                      <a:pt x="12822" y="35367"/>
                    </a:cubicBezTo>
                    <a:lnTo>
                      <a:pt x="12822" y="35367"/>
                    </a:lnTo>
                    <a:cubicBezTo>
                      <a:pt x="12822" y="35365"/>
                      <a:pt x="12821" y="35362"/>
                      <a:pt x="12820" y="35360"/>
                    </a:cubicBezTo>
                    <a:close/>
                    <a:moveTo>
                      <a:pt x="8924" y="37825"/>
                    </a:moveTo>
                    <a:cubicBezTo>
                      <a:pt x="8904" y="37850"/>
                      <a:pt x="8891" y="37875"/>
                      <a:pt x="8878" y="37888"/>
                    </a:cubicBezTo>
                    <a:cubicBezTo>
                      <a:pt x="8900" y="37866"/>
                      <a:pt x="8915" y="37845"/>
                      <a:pt x="8924" y="37825"/>
                    </a:cubicBezTo>
                    <a:close/>
                    <a:moveTo>
                      <a:pt x="2618" y="41770"/>
                    </a:moveTo>
                    <a:lnTo>
                      <a:pt x="2618" y="41770"/>
                    </a:lnTo>
                    <a:cubicBezTo>
                      <a:pt x="2609" y="41779"/>
                      <a:pt x="2599" y="41789"/>
                      <a:pt x="2588" y="41800"/>
                    </a:cubicBezTo>
                    <a:lnTo>
                      <a:pt x="2618" y="41770"/>
                    </a:lnTo>
                    <a:cubicBezTo>
                      <a:pt x="2618" y="41770"/>
                      <a:pt x="2618" y="41770"/>
                      <a:pt x="2618" y="41770"/>
                    </a:cubicBezTo>
                    <a:close/>
                    <a:moveTo>
                      <a:pt x="77497" y="1"/>
                    </a:moveTo>
                    <a:cubicBezTo>
                      <a:pt x="77398" y="1"/>
                      <a:pt x="77280" y="41"/>
                      <a:pt x="77133" y="149"/>
                    </a:cubicBezTo>
                    <a:lnTo>
                      <a:pt x="77073" y="570"/>
                    </a:lnTo>
                    <a:lnTo>
                      <a:pt x="76892" y="570"/>
                    </a:lnTo>
                    <a:lnTo>
                      <a:pt x="77043" y="299"/>
                    </a:lnTo>
                    <a:lnTo>
                      <a:pt x="77043" y="299"/>
                    </a:lnTo>
                    <a:cubicBezTo>
                      <a:pt x="76832" y="390"/>
                      <a:pt x="76892" y="540"/>
                      <a:pt x="76892" y="691"/>
                    </a:cubicBezTo>
                    <a:cubicBezTo>
                      <a:pt x="76875" y="682"/>
                      <a:pt x="76854" y="678"/>
                      <a:pt x="76833" y="678"/>
                    </a:cubicBezTo>
                    <a:cubicBezTo>
                      <a:pt x="76782" y="678"/>
                      <a:pt x="76724" y="699"/>
                      <a:pt x="76682" y="721"/>
                    </a:cubicBezTo>
                    <a:lnTo>
                      <a:pt x="76712" y="1172"/>
                    </a:lnTo>
                    <a:cubicBezTo>
                      <a:pt x="76620" y="1149"/>
                      <a:pt x="76598" y="1003"/>
                      <a:pt x="76512" y="1003"/>
                    </a:cubicBezTo>
                    <a:cubicBezTo>
                      <a:pt x="76486" y="1003"/>
                      <a:pt x="76453" y="1016"/>
                      <a:pt x="76411" y="1052"/>
                    </a:cubicBezTo>
                    <a:cubicBezTo>
                      <a:pt x="76411" y="1293"/>
                      <a:pt x="76712" y="1112"/>
                      <a:pt x="76621" y="1353"/>
                    </a:cubicBezTo>
                    <a:cubicBezTo>
                      <a:pt x="76411" y="1443"/>
                      <a:pt x="76381" y="1323"/>
                      <a:pt x="76320" y="1563"/>
                    </a:cubicBezTo>
                    <a:cubicBezTo>
                      <a:pt x="76260" y="1503"/>
                      <a:pt x="76260" y="1473"/>
                      <a:pt x="76260" y="1353"/>
                    </a:cubicBezTo>
                    <a:cubicBezTo>
                      <a:pt x="76230" y="1563"/>
                      <a:pt x="75989" y="1774"/>
                      <a:pt x="76080" y="1925"/>
                    </a:cubicBezTo>
                    <a:cubicBezTo>
                      <a:pt x="75855" y="1950"/>
                      <a:pt x="75754" y="2306"/>
                      <a:pt x="75606" y="2306"/>
                    </a:cubicBezTo>
                    <a:cubicBezTo>
                      <a:pt x="75576" y="2306"/>
                      <a:pt x="75544" y="2291"/>
                      <a:pt x="75508" y="2256"/>
                    </a:cubicBezTo>
                    <a:lnTo>
                      <a:pt x="75508" y="2256"/>
                    </a:lnTo>
                    <a:cubicBezTo>
                      <a:pt x="75538" y="2346"/>
                      <a:pt x="75478" y="2647"/>
                      <a:pt x="75357" y="2797"/>
                    </a:cubicBezTo>
                    <a:cubicBezTo>
                      <a:pt x="75339" y="2704"/>
                      <a:pt x="75308" y="2668"/>
                      <a:pt x="75270" y="2668"/>
                    </a:cubicBezTo>
                    <a:cubicBezTo>
                      <a:pt x="75152" y="2668"/>
                      <a:pt x="74961" y="3011"/>
                      <a:pt x="74816" y="3011"/>
                    </a:cubicBezTo>
                    <a:cubicBezTo>
                      <a:pt x="74783" y="3011"/>
                      <a:pt x="74752" y="2992"/>
                      <a:pt x="74725" y="2948"/>
                    </a:cubicBezTo>
                    <a:lnTo>
                      <a:pt x="74725" y="2948"/>
                    </a:lnTo>
                    <a:cubicBezTo>
                      <a:pt x="74786" y="3309"/>
                      <a:pt x="74304" y="3670"/>
                      <a:pt x="74124" y="4061"/>
                    </a:cubicBezTo>
                    <a:cubicBezTo>
                      <a:pt x="74124" y="4041"/>
                      <a:pt x="74124" y="4009"/>
                      <a:pt x="74132" y="3988"/>
                    </a:cubicBezTo>
                    <a:lnTo>
                      <a:pt x="74132" y="3988"/>
                    </a:lnTo>
                    <a:cubicBezTo>
                      <a:pt x="73963" y="4121"/>
                      <a:pt x="73847" y="4123"/>
                      <a:pt x="73702" y="4152"/>
                    </a:cubicBezTo>
                    <a:cubicBezTo>
                      <a:pt x="73853" y="4332"/>
                      <a:pt x="73672" y="4633"/>
                      <a:pt x="73612" y="4904"/>
                    </a:cubicBezTo>
                    <a:cubicBezTo>
                      <a:pt x="73598" y="4905"/>
                      <a:pt x="73584" y="4906"/>
                      <a:pt x="73572" y="4906"/>
                    </a:cubicBezTo>
                    <a:cubicBezTo>
                      <a:pt x="73272" y="4906"/>
                      <a:pt x="73512" y="4569"/>
                      <a:pt x="73281" y="4483"/>
                    </a:cubicBezTo>
                    <a:lnTo>
                      <a:pt x="73281" y="4483"/>
                    </a:lnTo>
                    <a:cubicBezTo>
                      <a:pt x="73431" y="4633"/>
                      <a:pt x="73100" y="4964"/>
                      <a:pt x="73281" y="5024"/>
                    </a:cubicBezTo>
                    <a:cubicBezTo>
                      <a:pt x="73124" y="5042"/>
                      <a:pt x="73088" y="5059"/>
                      <a:pt x="73040" y="5059"/>
                    </a:cubicBezTo>
                    <a:cubicBezTo>
                      <a:pt x="73004" y="5059"/>
                      <a:pt x="72961" y="5050"/>
                      <a:pt x="72860" y="5024"/>
                    </a:cubicBezTo>
                    <a:lnTo>
                      <a:pt x="72860" y="5024"/>
                    </a:lnTo>
                    <a:cubicBezTo>
                      <a:pt x="73070" y="5265"/>
                      <a:pt x="72769" y="5205"/>
                      <a:pt x="72799" y="5476"/>
                    </a:cubicBezTo>
                    <a:cubicBezTo>
                      <a:pt x="72740" y="5492"/>
                      <a:pt x="72694" y="5497"/>
                      <a:pt x="72656" y="5497"/>
                    </a:cubicBezTo>
                    <a:cubicBezTo>
                      <a:pt x="72571" y="5497"/>
                      <a:pt x="72531" y="5469"/>
                      <a:pt x="72495" y="5469"/>
                    </a:cubicBezTo>
                    <a:cubicBezTo>
                      <a:pt x="72457" y="5469"/>
                      <a:pt x="72424" y="5500"/>
                      <a:pt x="72348" y="5626"/>
                    </a:cubicBezTo>
                    <a:cubicBezTo>
                      <a:pt x="72339" y="5628"/>
                      <a:pt x="72331" y="5628"/>
                      <a:pt x="72324" y="5628"/>
                    </a:cubicBezTo>
                    <a:cubicBezTo>
                      <a:pt x="72179" y="5628"/>
                      <a:pt x="72288" y="5355"/>
                      <a:pt x="72288" y="5355"/>
                    </a:cubicBezTo>
                    <a:lnTo>
                      <a:pt x="72288" y="5355"/>
                    </a:lnTo>
                    <a:cubicBezTo>
                      <a:pt x="72047" y="5566"/>
                      <a:pt x="72348" y="5626"/>
                      <a:pt x="72378" y="5777"/>
                    </a:cubicBezTo>
                    <a:cubicBezTo>
                      <a:pt x="72288" y="5887"/>
                      <a:pt x="72228" y="5924"/>
                      <a:pt x="72181" y="5924"/>
                    </a:cubicBezTo>
                    <a:cubicBezTo>
                      <a:pt x="72087" y="5924"/>
                      <a:pt x="72047" y="5777"/>
                      <a:pt x="71927" y="5777"/>
                    </a:cubicBezTo>
                    <a:cubicBezTo>
                      <a:pt x="71776" y="5987"/>
                      <a:pt x="71776" y="6288"/>
                      <a:pt x="71626" y="6409"/>
                    </a:cubicBezTo>
                    <a:cubicBezTo>
                      <a:pt x="71596" y="6409"/>
                      <a:pt x="71535" y="6409"/>
                      <a:pt x="71535" y="6318"/>
                    </a:cubicBezTo>
                    <a:cubicBezTo>
                      <a:pt x="71475" y="6679"/>
                      <a:pt x="70994" y="6890"/>
                      <a:pt x="70873" y="7281"/>
                    </a:cubicBezTo>
                    <a:lnTo>
                      <a:pt x="70783" y="7281"/>
                    </a:lnTo>
                    <a:cubicBezTo>
                      <a:pt x="70903" y="7311"/>
                      <a:pt x="71024" y="7432"/>
                      <a:pt x="71054" y="7492"/>
                    </a:cubicBezTo>
                    <a:cubicBezTo>
                      <a:pt x="70950" y="7596"/>
                      <a:pt x="70936" y="7745"/>
                      <a:pt x="70837" y="7745"/>
                    </a:cubicBezTo>
                    <a:cubicBezTo>
                      <a:pt x="70821" y="7745"/>
                      <a:pt x="70804" y="7741"/>
                      <a:pt x="70783" y="7733"/>
                    </a:cubicBezTo>
                    <a:cubicBezTo>
                      <a:pt x="70873" y="7643"/>
                      <a:pt x="70843" y="7612"/>
                      <a:pt x="70843" y="7522"/>
                    </a:cubicBezTo>
                    <a:lnTo>
                      <a:pt x="70843" y="7522"/>
                    </a:lnTo>
                    <a:lnTo>
                      <a:pt x="70753" y="7673"/>
                    </a:lnTo>
                    <a:cubicBezTo>
                      <a:pt x="70512" y="7612"/>
                      <a:pt x="70873" y="7492"/>
                      <a:pt x="70753" y="7342"/>
                    </a:cubicBezTo>
                    <a:lnTo>
                      <a:pt x="70753" y="7342"/>
                    </a:lnTo>
                    <a:cubicBezTo>
                      <a:pt x="70572" y="7612"/>
                      <a:pt x="70422" y="7974"/>
                      <a:pt x="70211" y="8094"/>
                    </a:cubicBezTo>
                    <a:cubicBezTo>
                      <a:pt x="70027" y="7962"/>
                      <a:pt x="70440" y="7716"/>
                      <a:pt x="70307" y="7716"/>
                    </a:cubicBezTo>
                    <a:cubicBezTo>
                      <a:pt x="70288" y="7716"/>
                      <a:pt x="70257" y="7721"/>
                      <a:pt x="70211" y="7733"/>
                    </a:cubicBezTo>
                    <a:lnTo>
                      <a:pt x="70542" y="7522"/>
                    </a:lnTo>
                    <a:cubicBezTo>
                      <a:pt x="70091" y="7462"/>
                      <a:pt x="70723" y="7372"/>
                      <a:pt x="70271" y="7311"/>
                    </a:cubicBezTo>
                    <a:lnTo>
                      <a:pt x="70271" y="7311"/>
                    </a:lnTo>
                    <a:cubicBezTo>
                      <a:pt x="69850" y="7582"/>
                      <a:pt x="69940" y="7763"/>
                      <a:pt x="69519" y="8034"/>
                    </a:cubicBezTo>
                    <a:cubicBezTo>
                      <a:pt x="69519" y="8184"/>
                      <a:pt x="69669" y="8124"/>
                      <a:pt x="69669" y="8274"/>
                    </a:cubicBezTo>
                    <a:cubicBezTo>
                      <a:pt x="69506" y="8532"/>
                      <a:pt x="69351" y="8585"/>
                      <a:pt x="69210" y="8585"/>
                    </a:cubicBezTo>
                    <a:cubicBezTo>
                      <a:pt x="69113" y="8585"/>
                      <a:pt x="69024" y="8560"/>
                      <a:pt x="68942" y="8560"/>
                    </a:cubicBezTo>
                    <a:cubicBezTo>
                      <a:pt x="68838" y="8560"/>
                      <a:pt x="68749" y="8600"/>
                      <a:pt x="68676" y="8786"/>
                    </a:cubicBezTo>
                    <a:cubicBezTo>
                      <a:pt x="68676" y="8967"/>
                      <a:pt x="68797" y="9238"/>
                      <a:pt x="68436" y="9328"/>
                    </a:cubicBezTo>
                    <a:lnTo>
                      <a:pt x="68345" y="9087"/>
                    </a:lnTo>
                    <a:cubicBezTo>
                      <a:pt x="67984" y="9388"/>
                      <a:pt x="68345" y="9538"/>
                      <a:pt x="67864" y="9719"/>
                    </a:cubicBezTo>
                    <a:cubicBezTo>
                      <a:pt x="67864" y="9582"/>
                      <a:pt x="68090" y="9444"/>
                      <a:pt x="68060" y="9444"/>
                    </a:cubicBezTo>
                    <a:cubicBezTo>
                      <a:pt x="68057" y="9444"/>
                      <a:pt x="68052" y="9446"/>
                      <a:pt x="68044" y="9448"/>
                    </a:cubicBezTo>
                    <a:cubicBezTo>
                      <a:pt x="67683" y="9478"/>
                      <a:pt x="67984" y="9719"/>
                      <a:pt x="67743" y="9870"/>
                    </a:cubicBezTo>
                    <a:lnTo>
                      <a:pt x="67563" y="9719"/>
                    </a:lnTo>
                    <a:cubicBezTo>
                      <a:pt x="67172" y="10050"/>
                      <a:pt x="66841" y="10532"/>
                      <a:pt x="66389" y="10923"/>
                    </a:cubicBezTo>
                    <a:cubicBezTo>
                      <a:pt x="66389" y="10845"/>
                      <a:pt x="66412" y="10766"/>
                      <a:pt x="66320" y="10766"/>
                    </a:cubicBezTo>
                    <a:cubicBezTo>
                      <a:pt x="66306" y="10766"/>
                      <a:pt x="66289" y="10768"/>
                      <a:pt x="66269" y="10772"/>
                    </a:cubicBezTo>
                    <a:cubicBezTo>
                      <a:pt x="65757" y="11284"/>
                      <a:pt x="65035" y="11675"/>
                      <a:pt x="64403" y="11976"/>
                    </a:cubicBezTo>
                    <a:lnTo>
                      <a:pt x="64283" y="12277"/>
                    </a:lnTo>
                    <a:cubicBezTo>
                      <a:pt x="64275" y="12285"/>
                      <a:pt x="64262" y="12288"/>
                      <a:pt x="64247" y="12288"/>
                    </a:cubicBezTo>
                    <a:cubicBezTo>
                      <a:pt x="64202" y="12288"/>
                      <a:pt x="64140" y="12255"/>
                      <a:pt x="64162" y="12187"/>
                    </a:cubicBezTo>
                    <a:lnTo>
                      <a:pt x="64162" y="12187"/>
                    </a:lnTo>
                    <a:cubicBezTo>
                      <a:pt x="63921" y="12307"/>
                      <a:pt x="64252" y="12307"/>
                      <a:pt x="64162" y="12428"/>
                    </a:cubicBezTo>
                    <a:cubicBezTo>
                      <a:pt x="64132" y="12468"/>
                      <a:pt x="64099" y="12484"/>
                      <a:pt x="64069" y="12484"/>
                    </a:cubicBezTo>
                    <a:cubicBezTo>
                      <a:pt x="64008" y="12484"/>
                      <a:pt x="63962" y="12418"/>
                      <a:pt x="63982" y="12337"/>
                    </a:cubicBezTo>
                    <a:lnTo>
                      <a:pt x="63982" y="12337"/>
                    </a:lnTo>
                    <a:cubicBezTo>
                      <a:pt x="63681" y="12759"/>
                      <a:pt x="63049" y="13391"/>
                      <a:pt x="62507" y="13511"/>
                    </a:cubicBezTo>
                    <a:lnTo>
                      <a:pt x="62567" y="13391"/>
                    </a:lnTo>
                    <a:lnTo>
                      <a:pt x="62567" y="13391"/>
                    </a:lnTo>
                    <a:cubicBezTo>
                      <a:pt x="62176" y="13541"/>
                      <a:pt x="62417" y="13962"/>
                      <a:pt x="61995" y="14053"/>
                    </a:cubicBezTo>
                    <a:lnTo>
                      <a:pt x="62025" y="13962"/>
                    </a:lnTo>
                    <a:lnTo>
                      <a:pt x="62025" y="13962"/>
                    </a:lnTo>
                    <a:cubicBezTo>
                      <a:pt x="61273" y="14354"/>
                      <a:pt x="60581" y="15016"/>
                      <a:pt x="59859" y="15136"/>
                    </a:cubicBezTo>
                    <a:cubicBezTo>
                      <a:pt x="59889" y="15437"/>
                      <a:pt x="59046" y="15467"/>
                      <a:pt x="59196" y="15858"/>
                    </a:cubicBezTo>
                    <a:cubicBezTo>
                      <a:pt x="59026" y="15878"/>
                      <a:pt x="58919" y="15878"/>
                      <a:pt x="58829" y="15878"/>
                    </a:cubicBezTo>
                    <a:cubicBezTo>
                      <a:pt x="58648" y="15878"/>
                      <a:pt x="58534" y="15878"/>
                      <a:pt x="58113" y="16039"/>
                    </a:cubicBezTo>
                    <a:cubicBezTo>
                      <a:pt x="57963" y="16099"/>
                      <a:pt x="57993" y="16370"/>
                      <a:pt x="57812" y="16520"/>
                    </a:cubicBezTo>
                    <a:lnTo>
                      <a:pt x="57692" y="16340"/>
                    </a:lnTo>
                    <a:lnTo>
                      <a:pt x="57571" y="16671"/>
                    </a:lnTo>
                    <a:lnTo>
                      <a:pt x="57301" y="16551"/>
                    </a:lnTo>
                    <a:lnTo>
                      <a:pt x="57150" y="16701"/>
                    </a:lnTo>
                    <a:cubicBezTo>
                      <a:pt x="57166" y="16693"/>
                      <a:pt x="57187" y="16689"/>
                      <a:pt x="57209" y="16689"/>
                    </a:cubicBezTo>
                    <a:cubicBezTo>
                      <a:pt x="57268" y="16689"/>
                      <a:pt x="57339" y="16717"/>
                      <a:pt x="57361" y="16761"/>
                    </a:cubicBezTo>
                    <a:cubicBezTo>
                      <a:pt x="57220" y="16922"/>
                      <a:pt x="56933" y="17002"/>
                      <a:pt x="56739" y="17002"/>
                    </a:cubicBezTo>
                    <a:cubicBezTo>
                      <a:pt x="56642" y="17002"/>
                      <a:pt x="56568" y="16982"/>
                      <a:pt x="56548" y="16942"/>
                    </a:cubicBezTo>
                    <a:cubicBezTo>
                      <a:pt x="56368" y="17122"/>
                      <a:pt x="56157" y="17303"/>
                      <a:pt x="55946" y="17453"/>
                    </a:cubicBezTo>
                    <a:cubicBezTo>
                      <a:pt x="55929" y="17419"/>
                      <a:pt x="55951" y="17376"/>
                      <a:pt x="55989" y="17328"/>
                    </a:cubicBezTo>
                    <a:lnTo>
                      <a:pt x="55989" y="17328"/>
                    </a:lnTo>
                    <a:cubicBezTo>
                      <a:pt x="55968" y="17343"/>
                      <a:pt x="55951" y="17348"/>
                      <a:pt x="55936" y="17348"/>
                    </a:cubicBezTo>
                    <a:cubicBezTo>
                      <a:pt x="55883" y="17348"/>
                      <a:pt x="55861" y="17276"/>
                      <a:pt x="55812" y="17276"/>
                    </a:cubicBezTo>
                    <a:cubicBezTo>
                      <a:pt x="55782" y="17276"/>
                      <a:pt x="55741" y="17303"/>
                      <a:pt x="55675" y="17393"/>
                    </a:cubicBezTo>
                    <a:cubicBezTo>
                      <a:pt x="55736" y="17393"/>
                      <a:pt x="55706" y="17514"/>
                      <a:pt x="55706" y="17544"/>
                    </a:cubicBezTo>
                    <a:cubicBezTo>
                      <a:pt x="55495" y="17544"/>
                      <a:pt x="55104" y="17724"/>
                      <a:pt x="54863" y="17905"/>
                    </a:cubicBezTo>
                    <a:lnTo>
                      <a:pt x="54863" y="17754"/>
                    </a:lnTo>
                    <a:cubicBezTo>
                      <a:pt x="54321" y="17995"/>
                      <a:pt x="53810" y="18416"/>
                      <a:pt x="53238" y="18717"/>
                    </a:cubicBezTo>
                    <a:cubicBezTo>
                      <a:pt x="53261" y="18711"/>
                      <a:pt x="53282" y="18708"/>
                      <a:pt x="53302" y="18708"/>
                    </a:cubicBezTo>
                    <a:cubicBezTo>
                      <a:pt x="53465" y="18708"/>
                      <a:pt x="53522" y="18911"/>
                      <a:pt x="53388" y="19018"/>
                    </a:cubicBezTo>
                    <a:lnTo>
                      <a:pt x="53343" y="18973"/>
                    </a:lnTo>
                    <a:lnTo>
                      <a:pt x="53343" y="18973"/>
                    </a:lnTo>
                    <a:cubicBezTo>
                      <a:pt x="53340" y="18994"/>
                      <a:pt x="53326" y="19027"/>
                      <a:pt x="53298" y="19078"/>
                    </a:cubicBezTo>
                    <a:cubicBezTo>
                      <a:pt x="53266" y="19092"/>
                      <a:pt x="53238" y="19098"/>
                      <a:pt x="53214" y="19098"/>
                    </a:cubicBezTo>
                    <a:cubicBezTo>
                      <a:pt x="53081" y="19098"/>
                      <a:pt x="53071" y="18910"/>
                      <a:pt x="53147" y="18808"/>
                    </a:cubicBezTo>
                    <a:lnTo>
                      <a:pt x="53147" y="18808"/>
                    </a:lnTo>
                    <a:lnTo>
                      <a:pt x="52937" y="19018"/>
                    </a:lnTo>
                    <a:cubicBezTo>
                      <a:pt x="52877" y="18958"/>
                      <a:pt x="52937" y="18898"/>
                      <a:pt x="52937" y="18808"/>
                    </a:cubicBezTo>
                    <a:lnTo>
                      <a:pt x="52937" y="18808"/>
                    </a:lnTo>
                    <a:cubicBezTo>
                      <a:pt x="52877" y="19018"/>
                      <a:pt x="52365" y="18868"/>
                      <a:pt x="52335" y="19109"/>
                    </a:cubicBezTo>
                    <a:lnTo>
                      <a:pt x="52275" y="19078"/>
                    </a:lnTo>
                    <a:cubicBezTo>
                      <a:pt x="51673" y="19379"/>
                      <a:pt x="51462" y="19560"/>
                      <a:pt x="51011" y="19801"/>
                    </a:cubicBezTo>
                    <a:cubicBezTo>
                      <a:pt x="51071" y="19951"/>
                      <a:pt x="50860" y="20011"/>
                      <a:pt x="50770" y="20222"/>
                    </a:cubicBezTo>
                    <a:cubicBezTo>
                      <a:pt x="50409" y="20312"/>
                      <a:pt x="49957" y="20403"/>
                      <a:pt x="49536" y="20583"/>
                    </a:cubicBezTo>
                    <a:cubicBezTo>
                      <a:pt x="49265" y="20824"/>
                      <a:pt x="49506" y="20764"/>
                      <a:pt x="49416" y="20914"/>
                    </a:cubicBezTo>
                    <a:cubicBezTo>
                      <a:pt x="49399" y="20872"/>
                      <a:pt x="49352" y="20861"/>
                      <a:pt x="49296" y="20861"/>
                    </a:cubicBezTo>
                    <a:cubicBezTo>
                      <a:pt x="49229" y="20861"/>
                      <a:pt x="49150" y="20878"/>
                      <a:pt x="49098" y="20878"/>
                    </a:cubicBezTo>
                    <a:cubicBezTo>
                      <a:pt x="49039" y="20878"/>
                      <a:pt x="49016" y="20856"/>
                      <a:pt x="49085" y="20764"/>
                    </a:cubicBezTo>
                    <a:lnTo>
                      <a:pt x="49085" y="20764"/>
                    </a:lnTo>
                    <a:cubicBezTo>
                      <a:pt x="48603" y="21035"/>
                      <a:pt x="48453" y="21125"/>
                      <a:pt x="47851" y="21516"/>
                    </a:cubicBezTo>
                    <a:cubicBezTo>
                      <a:pt x="47971" y="21576"/>
                      <a:pt x="48031" y="21576"/>
                      <a:pt x="48031" y="21606"/>
                    </a:cubicBezTo>
                    <a:cubicBezTo>
                      <a:pt x="47985" y="21629"/>
                      <a:pt x="47931" y="21639"/>
                      <a:pt x="47880" y="21639"/>
                    </a:cubicBezTo>
                    <a:cubicBezTo>
                      <a:pt x="47799" y="21639"/>
                      <a:pt x="47730" y="21614"/>
                      <a:pt x="47730" y="21576"/>
                    </a:cubicBezTo>
                    <a:lnTo>
                      <a:pt x="47760" y="21516"/>
                    </a:lnTo>
                    <a:lnTo>
                      <a:pt x="47760" y="21516"/>
                    </a:lnTo>
                    <a:cubicBezTo>
                      <a:pt x="47139" y="22078"/>
                      <a:pt x="45935" y="21826"/>
                      <a:pt x="45438" y="22332"/>
                    </a:cubicBezTo>
                    <a:lnTo>
                      <a:pt x="45438" y="22332"/>
                    </a:lnTo>
                    <a:lnTo>
                      <a:pt x="44871" y="22720"/>
                    </a:lnTo>
                    <a:cubicBezTo>
                      <a:pt x="44828" y="22733"/>
                      <a:pt x="44800" y="22738"/>
                      <a:pt x="44783" y="22738"/>
                    </a:cubicBezTo>
                    <a:cubicBezTo>
                      <a:pt x="44677" y="22738"/>
                      <a:pt x="44957" y="22539"/>
                      <a:pt x="44751" y="22539"/>
                    </a:cubicBezTo>
                    <a:cubicBezTo>
                      <a:pt x="44209" y="23081"/>
                      <a:pt x="43698" y="22931"/>
                      <a:pt x="43216" y="23292"/>
                    </a:cubicBezTo>
                    <a:cubicBezTo>
                      <a:pt x="43127" y="23247"/>
                      <a:pt x="43031" y="23228"/>
                      <a:pt x="42931" y="23228"/>
                    </a:cubicBezTo>
                    <a:cubicBezTo>
                      <a:pt x="42386" y="23228"/>
                      <a:pt x="41699" y="23780"/>
                      <a:pt x="41150" y="23780"/>
                    </a:cubicBezTo>
                    <a:cubicBezTo>
                      <a:pt x="41116" y="23780"/>
                      <a:pt x="41082" y="23778"/>
                      <a:pt x="41049" y="23773"/>
                    </a:cubicBezTo>
                    <a:lnTo>
                      <a:pt x="41049" y="23773"/>
                    </a:lnTo>
                    <a:lnTo>
                      <a:pt x="41110" y="23894"/>
                    </a:lnTo>
                    <a:cubicBezTo>
                      <a:pt x="41069" y="23944"/>
                      <a:pt x="41036" y="23960"/>
                      <a:pt x="41004" y="23960"/>
                    </a:cubicBezTo>
                    <a:cubicBezTo>
                      <a:pt x="40939" y="23960"/>
                      <a:pt x="40879" y="23894"/>
                      <a:pt x="40778" y="23894"/>
                    </a:cubicBezTo>
                    <a:cubicBezTo>
                      <a:pt x="40809" y="23984"/>
                      <a:pt x="40959" y="23924"/>
                      <a:pt x="40899" y="24044"/>
                    </a:cubicBezTo>
                    <a:cubicBezTo>
                      <a:pt x="39695" y="24616"/>
                      <a:pt x="38220" y="24796"/>
                      <a:pt x="36836" y="25127"/>
                    </a:cubicBezTo>
                    <a:cubicBezTo>
                      <a:pt x="36351" y="25242"/>
                      <a:pt x="36704" y="25734"/>
                      <a:pt x="36128" y="25734"/>
                    </a:cubicBezTo>
                    <a:cubicBezTo>
                      <a:pt x="36096" y="25734"/>
                      <a:pt x="36061" y="25733"/>
                      <a:pt x="36024" y="25729"/>
                    </a:cubicBezTo>
                    <a:lnTo>
                      <a:pt x="36144" y="25489"/>
                    </a:lnTo>
                    <a:lnTo>
                      <a:pt x="36144" y="25489"/>
                    </a:lnTo>
                    <a:cubicBezTo>
                      <a:pt x="35241" y="26030"/>
                      <a:pt x="34158" y="26151"/>
                      <a:pt x="33255" y="26692"/>
                    </a:cubicBezTo>
                    <a:cubicBezTo>
                      <a:pt x="33285" y="26602"/>
                      <a:pt x="33285" y="26572"/>
                      <a:pt x="33375" y="26542"/>
                    </a:cubicBezTo>
                    <a:cubicBezTo>
                      <a:pt x="33343" y="26531"/>
                      <a:pt x="33309" y="26527"/>
                      <a:pt x="33272" y="26527"/>
                    </a:cubicBezTo>
                    <a:cubicBezTo>
                      <a:pt x="32998" y="26527"/>
                      <a:pt x="32626" y="26797"/>
                      <a:pt x="32653" y="26903"/>
                    </a:cubicBezTo>
                    <a:cubicBezTo>
                      <a:pt x="32639" y="26906"/>
                      <a:pt x="32627" y="26907"/>
                      <a:pt x="32617" y="26907"/>
                    </a:cubicBezTo>
                    <a:cubicBezTo>
                      <a:pt x="32512" y="26907"/>
                      <a:pt x="32554" y="26783"/>
                      <a:pt x="32472" y="26783"/>
                    </a:cubicBezTo>
                    <a:cubicBezTo>
                      <a:pt x="32264" y="26783"/>
                      <a:pt x="32078" y="27077"/>
                      <a:pt x="31934" y="27077"/>
                    </a:cubicBezTo>
                    <a:cubicBezTo>
                      <a:pt x="31912" y="27077"/>
                      <a:pt x="31890" y="27070"/>
                      <a:pt x="31870" y="27054"/>
                    </a:cubicBezTo>
                    <a:cubicBezTo>
                      <a:pt x="31848" y="27054"/>
                      <a:pt x="31846" y="27045"/>
                      <a:pt x="31855" y="27034"/>
                    </a:cubicBezTo>
                    <a:lnTo>
                      <a:pt x="31855" y="27034"/>
                    </a:lnTo>
                    <a:cubicBezTo>
                      <a:pt x="31680" y="27112"/>
                      <a:pt x="31351" y="27197"/>
                      <a:pt x="31479" y="27324"/>
                    </a:cubicBezTo>
                    <a:cubicBezTo>
                      <a:pt x="31118" y="27354"/>
                      <a:pt x="30847" y="27655"/>
                      <a:pt x="30516" y="27655"/>
                    </a:cubicBezTo>
                    <a:cubicBezTo>
                      <a:pt x="30396" y="27926"/>
                      <a:pt x="29854" y="27776"/>
                      <a:pt x="29914" y="28077"/>
                    </a:cubicBezTo>
                    <a:cubicBezTo>
                      <a:pt x="29887" y="27986"/>
                      <a:pt x="29810" y="27950"/>
                      <a:pt x="29712" y="27950"/>
                    </a:cubicBezTo>
                    <a:cubicBezTo>
                      <a:pt x="29486" y="27950"/>
                      <a:pt x="29146" y="28141"/>
                      <a:pt x="29042" y="28287"/>
                    </a:cubicBezTo>
                    <a:cubicBezTo>
                      <a:pt x="29072" y="28197"/>
                      <a:pt x="28801" y="28287"/>
                      <a:pt x="28861" y="28137"/>
                    </a:cubicBezTo>
                    <a:lnTo>
                      <a:pt x="28861" y="28137"/>
                    </a:lnTo>
                    <a:cubicBezTo>
                      <a:pt x="28590" y="28257"/>
                      <a:pt x="28349" y="28378"/>
                      <a:pt x="28470" y="28528"/>
                    </a:cubicBezTo>
                    <a:cubicBezTo>
                      <a:pt x="28414" y="28514"/>
                      <a:pt x="28361" y="28508"/>
                      <a:pt x="28311" y="28508"/>
                    </a:cubicBezTo>
                    <a:cubicBezTo>
                      <a:pt x="27909" y="28508"/>
                      <a:pt x="27665" y="28901"/>
                      <a:pt x="27397" y="28901"/>
                    </a:cubicBezTo>
                    <a:cubicBezTo>
                      <a:pt x="27335" y="28901"/>
                      <a:pt x="27272" y="28880"/>
                      <a:pt x="27206" y="28829"/>
                    </a:cubicBezTo>
                    <a:cubicBezTo>
                      <a:pt x="26483" y="29281"/>
                      <a:pt x="25851" y="29612"/>
                      <a:pt x="25159" y="29943"/>
                    </a:cubicBezTo>
                    <a:cubicBezTo>
                      <a:pt x="25099" y="29642"/>
                      <a:pt x="25912" y="29642"/>
                      <a:pt x="25761" y="29341"/>
                    </a:cubicBezTo>
                    <a:lnTo>
                      <a:pt x="25761" y="29341"/>
                    </a:lnTo>
                    <a:cubicBezTo>
                      <a:pt x="25159" y="29732"/>
                      <a:pt x="24858" y="30063"/>
                      <a:pt x="24226" y="30244"/>
                    </a:cubicBezTo>
                    <a:cubicBezTo>
                      <a:pt x="24204" y="30251"/>
                      <a:pt x="24188" y="30254"/>
                      <a:pt x="24176" y="30254"/>
                    </a:cubicBezTo>
                    <a:cubicBezTo>
                      <a:pt x="24095" y="30254"/>
                      <a:pt x="24260" y="30086"/>
                      <a:pt x="24287" y="30033"/>
                    </a:cubicBezTo>
                    <a:lnTo>
                      <a:pt x="24287" y="30033"/>
                    </a:lnTo>
                    <a:cubicBezTo>
                      <a:pt x="23685" y="30394"/>
                      <a:pt x="23053" y="30484"/>
                      <a:pt x="22541" y="30845"/>
                    </a:cubicBezTo>
                    <a:cubicBezTo>
                      <a:pt x="22541" y="30815"/>
                      <a:pt x="22571" y="30785"/>
                      <a:pt x="22601" y="30755"/>
                    </a:cubicBezTo>
                    <a:lnTo>
                      <a:pt x="22601" y="30755"/>
                    </a:lnTo>
                    <a:cubicBezTo>
                      <a:pt x="22481" y="30785"/>
                      <a:pt x="22330" y="30815"/>
                      <a:pt x="22391" y="30936"/>
                    </a:cubicBezTo>
                    <a:lnTo>
                      <a:pt x="22481" y="30845"/>
                    </a:lnTo>
                    <a:lnTo>
                      <a:pt x="22481" y="30845"/>
                    </a:lnTo>
                    <a:cubicBezTo>
                      <a:pt x="22722" y="30953"/>
                      <a:pt x="22294" y="31324"/>
                      <a:pt x="22241" y="31466"/>
                    </a:cubicBezTo>
                    <a:lnTo>
                      <a:pt x="22241" y="31466"/>
                    </a:lnTo>
                    <a:cubicBezTo>
                      <a:pt x="22236" y="31361"/>
                      <a:pt x="22177" y="31337"/>
                      <a:pt x="22101" y="31337"/>
                    </a:cubicBezTo>
                    <a:cubicBezTo>
                      <a:pt x="22036" y="31337"/>
                      <a:pt x="21959" y="31354"/>
                      <a:pt x="21892" y="31354"/>
                    </a:cubicBezTo>
                    <a:cubicBezTo>
                      <a:pt x="21779" y="31354"/>
                      <a:pt x="21691" y="31307"/>
                      <a:pt x="21728" y="31056"/>
                    </a:cubicBezTo>
                    <a:lnTo>
                      <a:pt x="21728" y="31056"/>
                    </a:lnTo>
                    <a:cubicBezTo>
                      <a:pt x="21668" y="31086"/>
                      <a:pt x="21578" y="31207"/>
                      <a:pt x="21668" y="31267"/>
                    </a:cubicBezTo>
                    <a:cubicBezTo>
                      <a:pt x="21641" y="31274"/>
                      <a:pt x="21617" y="31277"/>
                      <a:pt x="21597" y="31277"/>
                    </a:cubicBezTo>
                    <a:cubicBezTo>
                      <a:pt x="21527" y="31277"/>
                      <a:pt x="21501" y="31233"/>
                      <a:pt x="21548" y="31116"/>
                    </a:cubicBezTo>
                    <a:lnTo>
                      <a:pt x="21548" y="31116"/>
                    </a:lnTo>
                    <a:cubicBezTo>
                      <a:pt x="21187" y="31357"/>
                      <a:pt x="21367" y="31417"/>
                      <a:pt x="20976" y="31568"/>
                    </a:cubicBezTo>
                    <a:cubicBezTo>
                      <a:pt x="20946" y="31508"/>
                      <a:pt x="21036" y="31447"/>
                      <a:pt x="21036" y="31387"/>
                    </a:cubicBezTo>
                    <a:lnTo>
                      <a:pt x="21036" y="31387"/>
                    </a:lnTo>
                    <a:cubicBezTo>
                      <a:pt x="20886" y="31568"/>
                      <a:pt x="20765" y="31748"/>
                      <a:pt x="20434" y="31839"/>
                    </a:cubicBezTo>
                    <a:cubicBezTo>
                      <a:pt x="20434" y="31812"/>
                      <a:pt x="20388" y="31762"/>
                      <a:pt x="20438" y="31730"/>
                    </a:cubicBezTo>
                    <a:lnTo>
                      <a:pt x="20438" y="31730"/>
                    </a:lnTo>
                    <a:cubicBezTo>
                      <a:pt x="19915" y="31974"/>
                      <a:pt x="19672" y="32412"/>
                      <a:pt x="19080" y="32501"/>
                    </a:cubicBezTo>
                    <a:cubicBezTo>
                      <a:pt x="19103" y="32373"/>
                      <a:pt x="19073" y="32344"/>
                      <a:pt x="19020" y="32344"/>
                    </a:cubicBezTo>
                    <a:cubicBezTo>
                      <a:pt x="18975" y="32344"/>
                      <a:pt x="18912" y="32366"/>
                      <a:pt x="18853" y="32366"/>
                    </a:cubicBezTo>
                    <a:cubicBezTo>
                      <a:pt x="18802" y="32366"/>
                      <a:pt x="18753" y="32350"/>
                      <a:pt x="18719" y="32290"/>
                    </a:cubicBezTo>
                    <a:lnTo>
                      <a:pt x="18418" y="32471"/>
                    </a:lnTo>
                    <a:lnTo>
                      <a:pt x="18629" y="32561"/>
                    </a:lnTo>
                    <a:cubicBezTo>
                      <a:pt x="18358" y="32651"/>
                      <a:pt x="18177" y="32922"/>
                      <a:pt x="17906" y="32952"/>
                    </a:cubicBezTo>
                    <a:lnTo>
                      <a:pt x="18057" y="32772"/>
                    </a:lnTo>
                    <a:lnTo>
                      <a:pt x="17575" y="33042"/>
                    </a:lnTo>
                    <a:lnTo>
                      <a:pt x="17906" y="33012"/>
                    </a:lnTo>
                    <a:lnTo>
                      <a:pt x="17906" y="33012"/>
                    </a:lnTo>
                    <a:cubicBezTo>
                      <a:pt x="17668" y="33221"/>
                      <a:pt x="18050" y="33253"/>
                      <a:pt x="17675" y="33370"/>
                    </a:cubicBezTo>
                    <a:lnTo>
                      <a:pt x="17675" y="33370"/>
                    </a:lnTo>
                    <a:cubicBezTo>
                      <a:pt x="17678" y="33370"/>
                      <a:pt x="17680" y="33369"/>
                      <a:pt x="17680" y="33369"/>
                    </a:cubicBezTo>
                    <a:cubicBezTo>
                      <a:pt x="17691" y="33369"/>
                      <a:pt x="17536" y="33433"/>
                      <a:pt x="17377" y="33433"/>
                    </a:cubicBezTo>
                    <a:cubicBezTo>
                      <a:pt x="17321" y="33433"/>
                      <a:pt x="17264" y="33425"/>
                      <a:pt x="17214" y="33403"/>
                    </a:cubicBezTo>
                    <a:cubicBezTo>
                      <a:pt x="17124" y="33524"/>
                      <a:pt x="17004" y="33674"/>
                      <a:pt x="16823" y="33704"/>
                    </a:cubicBezTo>
                    <a:cubicBezTo>
                      <a:pt x="16733" y="33674"/>
                      <a:pt x="16733" y="33464"/>
                      <a:pt x="16703" y="33403"/>
                    </a:cubicBezTo>
                    <a:cubicBezTo>
                      <a:pt x="16675" y="33628"/>
                      <a:pt x="16174" y="33748"/>
                      <a:pt x="16034" y="33959"/>
                    </a:cubicBezTo>
                    <a:lnTo>
                      <a:pt x="16034" y="33959"/>
                    </a:lnTo>
                    <a:cubicBezTo>
                      <a:pt x="16046" y="33899"/>
                      <a:pt x="16004" y="33825"/>
                      <a:pt x="15980" y="33825"/>
                    </a:cubicBezTo>
                    <a:lnTo>
                      <a:pt x="15950" y="34005"/>
                    </a:lnTo>
                    <a:cubicBezTo>
                      <a:pt x="15800" y="34005"/>
                      <a:pt x="15770" y="34005"/>
                      <a:pt x="15770" y="33915"/>
                    </a:cubicBezTo>
                    <a:lnTo>
                      <a:pt x="15770" y="33915"/>
                    </a:lnTo>
                    <a:cubicBezTo>
                      <a:pt x="15378" y="34066"/>
                      <a:pt x="15980" y="34126"/>
                      <a:pt x="15499" y="34216"/>
                    </a:cubicBezTo>
                    <a:cubicBezTo>
                      <a:pt x="15529" y="34156"/>
                      <a:pt x="15499" y="34156"/>
                      <a:pt x="15559" y="34096"/>
                    </a:cubicBezTo>
                    <a:lnTo>
                      <a:pt x="15559" y="34096"/>
                    </a:lnTo>
                    <a:cubicBezTo>
                      <a:pt x="15078" y="34216"/>
                      <a:pt x="14746" y="34577"/>
                      <a:pt x="14295" y="34698"/>
                    </a:cubicBezTo>
                    <a:cubicBezTo>
                      <a:pt x="14054" y="34547"/>
                      <a:pt x="14626" y="34457"/>
                      <a:pt x="14415" y="34336"/>
                    </a:cubicBezTo>
                    <a:lnTo>
                      <a:pt x="14415" y="34336"/>
                    </a:lnTo>
                    <a:cubicBezTo>
                      <a:pt x="13883" y="34645"/>
                      <a:pt x="13376" y="35110"/>
                      <a:pt x="12822" y="35367"/>
                    </a:cubicBezTo>
                    <a:lnTo>
                      <a:pt x="12822" y="35367"/>
                    </a:lnTo>
                    <a:cubicBezTo>
                      <a:pt x="12901" y="35710"/>
                      <a:pt x="12359" y="35433"/>
                      <a:pt x="12112" y="35704"/>
                    </a:cubicBezTo>
                    <a:lnTo>
                      <a:pt x="12112" y="35704"/>
                    </a:lnTo>
                    <a:cubicBezTo>
                      <a:pt x="12172" y="35622"/>
                      <a:pt x="12112" y="35506"/>
                      <a:pt x="12100" y="35506"/>
                    </a:cubicBezTo>
                    <a:cubicBezTo>
                      <a:pt x="12099" y="35506"/>
                      <a:pt x="12098" y="35507"/>
                      <a:pt x="12098" y="35510"/>
                    </a:cubicBezTo>
                    <a:cubicBezTo>
                      <a:pt x="11707" y="35661"/>
                      <a:pt x="11346" y="35962"/>
                      <a:pt x="10834" y="36353"/>
                    </a:cubicBezTo>
                    <a:lnTo>
                      <a:pt x="10864" y="36232"/>
                    </a:lnTo>
                    <a:lnTo>
                      <a:pt x="10864" y="36232"/>
                    </a:lnTo>
                    <a:cubicBezTo>
                      <a:pt x="10593" y="36262"/>
                      <a:pt x="10232" y="36503"/>
                      <a:pt x="9961" y="36563"/>
                    </a:cubicBezTo>
                    <a:cubicBezTo>
                      <a:pt x="9931" y="36684"/>
                      <a:pt x="9781" y="36744"/>
                      <a:pt x="9931" y="36834"/>
                    </a:cubicBezTo>
                    <a:cubicBezTo>
                      <a:pt x="9917" y="36834"/>
                      <a:pt x="9902" y="36834"/>
                      <a:pt x="9887" y="36834"/>
                    </a:cubicBezTo>
                    <a:cubicBezTo>
                      <a:pt x="8928" y="36834"/>
                      <a:pt x="8594" y="37797"/>
                      <a:pt x="7734" y="37797"/>
                    </a:cubicBezTo>
                    <a:cubicBezTo>
                      <a:pt x="7825" y="37767"/>
                      <a:pt x="7885" y="37647"/>
                      <a:pt x="7825" y="37647"/>
                    </a:cubicBezTo>
                    <a:cubicBezTo>
                      <a:pt x="7644" y="37767"/>
                      <a:pt x="7494" y="37918"/>
                      <a:pt x="7283" y="38038"/>
                    </a:cubicBezTo>
                    <a:cubicBezTo>
                      <a:pt x="7335" y="38090"/>
                      <a:pt x="7365" y="38103"/>
                      <a:pt x="7396" y="38103"/>
                    </a:cubicBezTo>
                    <a:cubicBezTo>
                      <a:pt x="7426" y="38103"/>
                      <a:pt x="7457" y="38092"/>
                      <a:pt x="7510" y="38092"/>
                    </a:cubicBezTo>
                    <a:cubicBezTo>
                      <a:pt x="7531" y="38092"/>
                      <a:pt x="7555" y="38093"/>
                      <a:pt x="7584" y="38098"/>
                    </a:cubicBezTo>
                    <a:cubicBezTo>
                      <a:pt x="7554" y="38219"/>
                      <a:pt x="7433" y="38369"/>
                      <a:pt x="7283" y="38459"/>
                    </a:cubicBezTo>
                    <a:cubicBezTo>
                      <a:pt x="7494" y="38219"/>
                      <a:pt x="7193" y="38219"/>
                      <a:pt x="7042" y="38219"/>
                    </a:cubicBezTo>
                    <a:cubicBezTo>
                      <a:pt x="7070" y="38247"/>
                      <a:pt x="7072" y="38327"/>
                      <a:pt x="7097" y="38338"/>
                    </a:cubicBezTo>
                    <a:lnTo>
                      <a:pt x="7097" y="38338"/>
                    </a:lnTo>
                    <a:cubicBezTo>
                      <a:pt x="7056" y="38329"/>
                      <a:pt x="7025" y="38326"/>
                      <a:pt x="7001" y="38326"/>
                    </a:cubicBezTo>
                    <a:cubicBezTo>
                      <a:pt x="6782" y="38326"/>
                      <a:pt x="7173" y="38646"/>
                      <a:pt x="6741" y="38700"/>
                    </a:cubicBezTo>
                    <a:lnTo>
                      <a:pt x="6741" y="38640"/>
                    </a:lnTo>
                    <a:cubicBezTo>
                      <a:pt x="6621" y="38760"/>
                      <a:pt x="6501" y="38941"/>
                      <a:pt x="6350" y="38971"/>
                    </a:cubicBezTo>
                    <a:cubicBezTo>
                      <a:pt x="6200" y="38851"/>
                      <a:pt x="6470" y="38821"/>
                      <a:pt x="6440" y="38670"/>
                    </a:cubicBezTo>
                    <a:lnTo>
                      <a:pt x="6440" y="38670"/>
                    </a:lnTo>
                    <a:cubicBezTo>
                      <a:pt x="6208" y="38815"/>
                      <a:pt x="6172" y="39183"/>
                      <a:pt x="5901" y="39183"/>
                    </a:cubicBezTo>
                    <a:cubicBezTo>
                      <a:pt x="5890" y="39183"/>
                      <a:pt x="5880" y="39183"/>
                      <a:pt x="5869" y="39182"/>
                    </a:cubicBezTo>
                    <a:cubicBezTo>
                      <a:pt x="5929" y="39061"/>
                      <a:pt x="6079" y="38971"/>
                      <a:pt x="6139" y="38911"/>
                    </a:cubicBezTo>
                    <a:cubicBezTo>
                      <a:pt x="6043" y="38903"/>
                      <a:pt x="5972" y="38899"/>
                      <a:pt x="5917" y="38899"/>
                    </a:cubicBezTo>
                    <a:cubicBezTo>
                      <a:pt x="5767" y="38899"/>
                      <a:pt x="5738" y="38927"/>
                      <a:pt x="5628" y="38971"/>
                    </a:cubicBezTo>
                    <a:cubicBezTo>
                      <a:pt x="5477" y="39001"/>
                      <a:pt x="5327" y="39091"/>
                      <a:pt x="5237" y="39121"/>
                    </a:cubicBezTo>
                    <a:lnTo>
                      <a:pt x="5327" y="39121"/>
                    </a:lnTo>
                    <a:cubicBezTo>
                      <a:pt x="5299" y="39659"/>
                      <a:pt x="4871" y="39558"/>
                      <a:pt x="4670" y="39944"/>
                    </a:cubicBezTo>
                    <a:lnTo>
                      <a:pt x="4670" y="39944"/>
                    </a:lnTo>
                    <a:cubicBezTo>
                      <a:pt x="4811" y="39606"/>
                      <a:pt x="4571" y="39832"/>
                      <a:pt x="4514" y="39663"/>
                    </a:cubicBezTo>
                    <a:cubicBezTo>
                      <a:pt x="4454" y="39663"/>
                      <a:pt x="4379" y="39671"/>
                      <a:pt x="4319" y="39671"/>
                    </a:cubicBezTo>
                    <a:cubicBezTo>
                      <a:pt x="4258" y="39671"/>
                      <a:pt x="4213" y="39663"/>
                      <a:pt x="4213" y="39633"/>
                    </a:cubicBezTo>
                    <a:cubicBezTo>
                      <a:pt x="4123" y="39844"/>
                      <a:pt x="3822" y="39693"/>
                      <a:pt x="3732" y="40024"/>
                    </a:cubicBezTo>
                    <a:cubicBezTo>
                      <a:pt x="3726" y="40021"/>
                      <a:pt x="3719" y="40020"/>
                      <a:pt x="3712" y="40020"/>
                    </a:cubicBezTo>
                    <a:cubicBezTo>
                      <a:pt x="3670" y="40020"/>
                      <a:pt x="3606" y="40062"/>
                      <a:pt x="3557" y="40062"/>
                    </a:cubicBezTo>
                    <a:cubicBezTo>
                      <a:pt x="3526" y="40062"/>
                      <a:pt x="3501" y="40046"/>
                      <a:pt x="3491" y="39994"/>
                    </a:cubicBezTo>
                    <a:cubicBezTo>
                      <a:pt x="3401" y="40085"/>
                      <a:pt x="3431" y="40092"/>
                      <a:pt x="3487" y="40092"/>
                    </a:cubicBezTo>
                    <a:cubicBezTo>
                      <a:pt x="3499" y="40092"/>
                      <a:pt x="3511" y="40092"/>
                      <a:pt x="3524" y="40092"/>
                    </a:cubicBezTo>
                    <a:cubicBezTo>
                      <a:pt x="3574" y="40092"/>
                      <a:pt x="3629" y="40097"/>
                      <a:pt x="3642" y="40145"/>
                    </a:cubicBezTo>
                    <a:cubicBezTo>
                      <a:pt x="3431" y="40566"/>
                      <a:pt x="2709" y="40476"/>
                      <a:pt x="2378" y="41078"/>
                    </a:cubicBezTo>
                    <a:cubicBezTo>
                      <a:pt x="2016" y="41469"/>
                      <a:pt x="2107" y="41740"/>
                      <a:pt x="1776" y="42101"/>
                    </a:cubicBezTo>
                    <a:cubicBezTo>
                      <a:pt x="1766" y="42102"/>
                      <a:pt x="1756" y="42103"/>
                      <a:pt x="1748" y="42103"/>
                    </a:cubicBezTo>
                    <a:cubicBezTo>
                      <a:pt x="1579" y="42103"/>
                      <a:pt x="1715" y="41830"/>
                      <a:pt x="1715" y="41830"/>
                    </a:cubicBezTo>
                    <a:lnTo>
                      <a:pt x="1715" y="41830"/>
                    </a:lnTo>
                    <a:cubicBezTo>
                      <a:pt x="1475" y="41920"/>
                      <a:pt x="1324" y="42071"/>
                      <a:pt x="1204" y="42281"/>
                    </a:cubicBezTo>
                    <a:cubicBezTo>
                      <a:pt x="1204" y="42221"/>
                      <a:pt x="1114" y="42221"/>
                      <a:pt x="1023" y="42221"/>
                    </a:cubicBezTo>
                    <a:cubicBezTo>
                      <a:pt x="873" y="42372"/>
                      <a:pt x="1053" y="42492"/>
                      <a:pt x="813" y="42582"/>
                    </a:cubicBezTo>
                    <a:cubicBezTo>
                      <a:pt x="813" y="42522"/>
                      <a:pt x="783" y="42372"/>
                      <a:pt x="783" y="42251"/>
                    </a:cubicBezTo>
                    <a:cubicBezTo>
                      <a:pt x="632" y="42432"/>
                      <a:pt x="572" y="42703"/>
                      <a:pt x="451" y="42943"/>
                    </a:cubicBezTo>
                    <a:cubicBezTo>
                      <a:pt x="331" y="42883"/>
                      <a:pt x="451" y="42703"/>
                      <a:pt x="451" y="42582"/>
                    </a:cubicBezTo>
                    <a:lnTo>
                      <a:pt x="451" y="42582"/>
                    </a:lnTo>
                    <a:cubicBezTo>
                      <a:pt x="301" y="42823"/>
                      <a:pt x="0" y="43184"/>
                      <a:pt x="60" y="43335"/>
                    </a:cubicBezTo>
                    <a:lnTo>
                      <a:pt x="60" y="43335"/>
                    </a:lnTo>
                    <a:lnTo>
                      <a:pt x="176" y="43288"/>
                    </a:lnTo>
                    <a:lnTo>
                      <a:pt x="176" y="43288"/>
                    </a:lnTo>
                    <a:cubicBezTo>
                      <a:pt x="177" y="43288"/>
                      <a:pt x="179" y="43288"/>
                      <a:pt x="180" y="43288"/>
                    </a:cubicBezTo>
                    <a:cubicBezTo>
                      <a:pt x="190" y="43288"/>
                      <a:pt x="201" y="43284"/>
                      <a:pt x="211" y="43275"/>
                    </a:cubicBezTo>
                    <a:lnTo>
                      <a:pt x="211" y="43275"/>
                    </a:lnTo>
                    <a:lnTo>
                      <a:pt x="176" y="43288"/>
                    </a:lnTo>
                    <a:lnTo>
                      <a:pt x="176" y="43288"/>
                    </a:lnTo>
                    <a:cubicBezTo>
                      <a:pt x="123" y="43283"/>
                      <a:pt x="71" y="43173"/>
                      <a:pt x="120" y="43124"/>
                    </a:cubicBezTo>
                    <a:cubicBezTo>
                      <a:pt x="154" y="42974"/>
                      <a:pt x="243" y="42935"/>
                      <a:pt x="320" y="42935"/>
                    </a:cubicBezTo>
                    <a:cubicBezTo>
                      <a:pt x="383" y="42935"/>
                      <a:pt x="438" y="42960"/>
                      <a:pt x="451" y="42974"/>
                    </a:cubicBezTo>
                    <a:lnTo>
                      <a:pt x="361" y="43124"/>
                    </a:lnTo>
                    <a:cubicBezTo>
                      <a:pt x="400" y="43138"/>
                      <a:pt x="436" y="43145"/>
                      <a:pt x="469" y="43145"/>
                    </a:cubicBezTo>
                    <a:cubicBezTo>
                      <a:pt x="785" y="43145"/>
                      <a:pt x="811" y="42535"/>
                      <a:pt x="1083" y="42372"/>
                    </a:cubicBezTo>
                    <a:lnTo>
                      <a:pt x="1174" y="42673"/>
                    </a:lnTo>
                    <a:lnTo>
                      <a:pt x="1264" y="42281"/>
                    </a:lnTo>
                    <a:cubicBezTo>
                      <a:pt x="1384" y="42281"/>
                      <a:pt x="1505" y="42372"/>
                      <a:pt x="1415" y="42522"/>
                    </a:cubicBezTo>
                    <a:cubicBezTo>
                      <a:pt x="1685" y="42492"/>
                      <a:pt x="1535" y="42281"/>
                      <a:pt x="1806" y="42281"/>
                    </a:cubicBezTo>
                    <a:cubicBezTo>
                      <a:pt x="1836" y="42281"/>
                      <a:pt x="1836" y="42342"/>
                      <a:pt x="1836" y="42342"/>
                    </a:cubicBezTo>
                    <a:lnTo>
                      <a:pt x="1986" y="42101"/>
                    </a:lnTo>
                    <a:cubicBezTo>
                      <a:pt x="1986" y="42191"/>
                      <a:pt x="2137" y="42221"/>
                      <a:pt x="1986" y="42281"/>
                    </a:cubicBezTo>
                    <a:cubicBezTo>
                      <a:pt x="2370" y="42144"/>
                      <a:pt x="2404" y="41758"/>
                      <a:pt x="2566" y="41758"/>
                    </a:cubicBezTo>
                    <a:cubicBezTo>
                      <a:pt x="2582" y="41758"/>
                      <a:pt x="2599" y="41762"/>
                      <a:pt x="2618" y="41770"/>
                    </a:cubicBezTo>
                    <a:lnTo>
                      <a:pt x="2618" y="41770"/>
                    </a:lnTo>
                    <a:cubicBezTo>
                      <a:pt x="2986" y="41390"/>
                      <a:pt x="2533" y="41608"/>
                      <a:pt x="2739" y="41168"/>
                    </a:cubicBezTo>
                    <a:lnTo>
                      <a:pt x="2739" y="41168"/>
                    </a:lnTo>
                    <a:lnTo>
                      <a:pt x="3280" y="41379"/>
                    </a:lnTo>
                    <a:lnTo>
                      <a:pt x="3280" y="41379"/>
                    </a:lnTo>
                    <a:lnTo>
                      <a:pt x="3190" y="41198"/>
                    </a:lnTo>
                    <a:cubicBezTo>
                      <a:pt x="3207" y="41181"/>
                      <a:pt x="3255" y="41163"/>
                      <a:pt x="3298" y="41163"/>
                    </a:cubicBezTo>
                    <a:cubicBezTo>
                      <a:pt x="3329" y="41163"/>
                      <a:pt x="3358" y="41173"/>
                      <a:pt x="3371" y="41198"/>
                    </a:cubicBezTo>
                    <a:cubicBezTo>
                      <a:pt x="3491" y="40987"/>
                      <a:pt x="3310" y="41168"/>
                      <a:pt x="3341" y="40987"/>
                    </a:cubicBezTo>
                    <a:cubicBezTo>
                      <a:pt x="3606" y="40939"/>
                      <a:pt x="3833" y="40619"/>
                      <a:pt x="4052" y="40619"/>
                    </a:cubicBezTo>
                    <a:cubicBezTo>
                      <a:pt x="4106" y="40619"/>
                      <a:pt x="4160" y="40639"/>
                      <a:pt x="4213" y="40686"/>
                    </a:cubicBezTo>
                    <a:cubicBezTo>
                      <a:pt x="4213" y="40604"/>
                      <a:pt x="4167" y="40591"/>
                      <a:pt x="4123" y="40591"/>
                    </a:cubicBezTo>
                    <a:cubicBezTo>
                      <a:pt x="4103" y="40591"/>
                      <a:pt x="4083" y="40593"/>
                      <a:pt x="4069" y="40593"/>
                    </a:cubicBezTo>
                    <a:cubicBezTo>
                      <a:pt x="4036" y="40593"/>
                      <a:pt x="4034" y="40578"/>
                      <a:pt x="4123" y="40476"/>
                    </a:cubicBezTo>
                    <a:cubicBezTo>
                      <a:pt x="4180" y="40526"/>
                      <a:pt x="4224" y="40546"/>
                      <a:pt x="4263" y="40546"/>
                    </a:cubicBezTo>
                    <a:cubicBezTo>
                      <a:pt x="4408" y="40546"/>
                      <a:pt x="4463" y="40259"/>
                      <a:pt x="4725" y="40235"/>
                    </a:cubicBezTo>
                    <a:lnTo>
                      <a:pt x="4725" y="40235"/>
                    </a:lnTo>
                    <a:cubicBezTo>
                      <a:pt x="4775" y="40386"/>
                      <a:pt x="4593" y="40453"/>
                      <a:pt x="4710" y="40453"/>
                    </a:cubicBezTo>
                    <a:cubicBezTo>
                      <a:pt x="4733" y="40453"/>
                      <a:pt x="4766" y="40451"/>
                      <a:pt x="4815" y="40446"/>
                    </a:cubicBezTo>
                    <a:cubicBezTo>
                      <a:pt x="4785" y="40115"/>
                      <a:pt x="5297" y="40235"/>
                      <a:pt x="5447" y="40085"/>
                    </a:cubicBezTo>
                    <a:cubicBezTo>
                      <a:pt x="5327" y="39874"/>
                      <a:pt x="5838" y="39723"/>
                      <a:pt x="6079" y="39483"/>
                    </a:cubicBezTo>
                    <a:cubicBezTo>
                      <a:pt x="6085" y="39488"/>
                      <a:pt x="6095" y="39490"/>
                      <a:pt x="6108" y="39490"/>
                    </a:cubicBezTo>
                    <a:cubicBezTo>
                      <a:pt x="6249" y="39490"/>
                      <a:pt x="6796" y="39235"/>
                      <a:pt x="7125" y="39124"/>
                    </a:cubicBezTo>
                    <a:lnTo>
                      <a:pt x="7125" y="39124"/>
                    </a:lnTo>
                    <a:cubicBezTo>
                      <a:pt x="7125" y="39143"/>
                      <a:pt x="7128" y="39162"/>
                      <a:pt x="7133" y="39182"/>
                    </a:cubicBezTo>
                    <a:lnTo>
                      <a:pt x="7133" y="39121"/>
                    </a:lnTo>
                    <a:cubicBezTo>
                      <a:pt x="7130" y="39122"/>
                      <a:pt x="7128" y="39123"/>
                      <a:pt x="7125" y="39124"/>
                    </a:cubicBezTo>
                    <a:lnTo>
                      <a:pt x="7125" y="39124"/>
                    </a:lnTo>
                    <a:cubicBezTo>
                      <a:pt x="7126" y="38916"/>
                      <a:pt x="7423" y="38776"/>
                      <a:pt x="7644" y="38610"/>
                    </a:cubicBezTo>
                    <a:lnTo>
                      <a:pt x="7644" y="38610"/>
                    </a:lnTo>
                    <a:cubicBezTo>
                      <a:pt x="7704" y="38730"/>
                      <a:pt x="7674" y="38790"/>
                      <a:pt x="7584" y="38941"/>
                    </a:cubicBezTo>
                    <a:lnTo>
                      <a:pt x="7825" y="38821"/>
                    </a:lnTo>
                    <a:cubicBezTo>
                      <a:pt x="7825" y="38730"/>
                      <a:pt x="7885" y="38640"/>
                      <a:pt x="8005" y="38580"/>
                    </a:cubicBezTo>
                    <a:lnTo>
                      <a:pt x="8035" y="38760"/>
                    </a:lnTo>
                    <a:cubicBezTo>
                      <a:pt x="8336" y="38610"/>
                      <a:pt x="8547" y="38279"/>
                      <a:pt x="8998" y="38158"/>
                    </a:cubicBezTo>
                    <a:cubicBezTo>
                      <a:pt x="8938" y="38008"/>
                      <a:pt x="8457" y="37888"/>
                      <a:pt x="8848" y="37587"/>
                    </a:cubicBezTo>
                    <a:lnTo>
                      <a:pt x="8848" y="37587"/>
                    </a:lnTo>
                    <a:cubicBezTo>
                      <a:pt x="8897" y="37660"/>
                      <a:pt x="8966" y="37734"/>
                      <a:pt x="8924" y="37825"/>
                    </a:cubicBezTo>
                    <a:lnTo>
                      <a:pt x="8924" y="37825"/>
                    </a:lnTo>
                    <a:cubicBezTo>
                      <a:pt x="8951" y="37791"/>
                      <a:pt x="8990" y="37754"/>
                      <a:pt x="9059" y="37737"/>
                    </a:cubicBezTo>
                    <a:lnTo>
                      <a:pt x="9059" y="37737"/>
                    </a:lnTo>
                    <a:lnTo>
                      <a:pt x="8998" y="37978"/>
                    </a:lnTo>
                    <a:cubicBezTo>
                      <a:pt x="9179" y="37918"/>
                      <a:pt x="9028" y="37827"/>
                      <a:pt x="9179" y="37737"/>
                    </a:cubicBezTo>
                    <a:cubicBezTo>
                      <a:pt x="9239" y="37858"/>
                      <a:pt x="9329" y="37767"/>
                      <a:pt x="9360" y="37858"/>
                    </a:cubicBezTo>
                    <a:cubicBezTo>
                      <a:pt x="9329" y="37888"/>
                      <a:pt x="9209" y="37858"/>
                      <a:pt x="9179" y="37918"/>
                    </a:cubicBezTo>
                    <a:cubicBezTo>
                      <a:pt x="9267" y="37882"/>
                      <a:pt x="9376" y="37868"/>
                      <a:pt x="9475" y="37868"/>
                    </a:cubicBezTo>
                    <a:cubicBezTo>
                      <a:pt x="9545" y="37868"/>
                      <a:pt x="9611" y="37875"/>
                      <a:pt x="9660" y="37888"/>
                    </a:cubicBezTo>
                    <a:cubicBezTo>
                      <a:pt x="9630" y="37827"/>
                      <a:pt x="9600" y="37737"/>
                      <a:pt x="9691" y="37677"/>
                    </a:cubicBezTo>
                    <a:cubicBezTo>
                      <a:pt x="9771" y="37637"/>
                      <a:pt x="9824" y="37622"/>
                      <a:pt x="9861" y="37622"/>
                    </a:cubicBezTo>
                    <a:cubicBezTo>
                      <a:pt x="9953" y="37622"/>
                      <a:pt x="9951" y="37710"/>
                      <a:pt x="10048" y="37710"/>
                    </a:cubicBezTo>
                    <a:cubicBezTo>
                      <a:pt x="10058" y="37710"/>
                      <a:pt x="10069" y="37709"/>
                      <a:pt x="10082" y="37707"/>
                    </a:cubicBezTo>
                    <a:cubicBezTo>
                      <a:pt x="10112" y="37587"/>
                      <a:pt x="10353" y="37557"/>
                      <a:pt x="10262" y="37406"/>
                    </a:cubicBezTo>
                    <a:cubicBezTo>
                      <a:pt x="10280" y="37400"/>
                      <a:pt x="10297" y="37398"/>
                      <a:pt x="10313" y="37398"/>
                    </a:cubicBezTo>
                    <a:cubicBezTo>
                      <a:pt x="10376" y="37398"/>
                      <a:pt x="10419" y="37436"/>
                      <a:pt x="10443" y="37436"/>
                    </a:cubicBezTo>
                    <a:cubicBezTo>
                      <a:pt x="10563" y="37286"/>
                      <a:pt x="11165" y="37075"/>
                      <a:pt x="10894" y="36955"/>
                    </a:cubicBezTo>
                    <a:lnTo>
                      <a:pt x="10864" y="36955"/>
                    </a:lnTo>
                    <a:lnTo>
                      <a:pt x="10894" y="36925"/>
                    </a:lnTo>
                    <a:cubicBezTo>
                      <a:pt x="11316" y="36503"/>
                      <a:pt x="12008" y="36503"/>
                      <a:pt x="12489" y="36172"/>
                    </a:cubicBezTo>
                    <a:lnTo>
                      <a:pt x="12519" y="36232"/>
                    </a:lnTo>
                    <a:cubicBezTo>
                      <a:pt x="12790" y="36022"/>
                      <a:pt x="13151" y="35871"/>
                      <a:pt x="13362" y="35631"/>
                    </a:cubicBezTo>
                    <a:cubicBezTo>
                      <a:pt x="13376" y="35623"/>
                      <a:pt x="13397" y="35620"/>
                      <a:pt x="13421" y="35620"/>
                    </a:cubicBezTo>
                    <a:cubicBezTo>
                      <a:pt x="13498" y="35620"/>
                      <a:pt x="13603" y="35659"/>
                      <a:pt x="13603" y="35751"/>
                    </a:cubicBezTo>
                    <a:cubicBezTo>
                      <a:pt x="13844" y="35600"/>
                      <a:pt x="13844" y="35510"/>
                      <a:pt x="14205" y="35450"/>
                    </a:cubicBezTo>
                    <a:lnTo>
                      <a:pt x="14205" y="35450"/>
                    </a:lnTo>
                    <a:cubicBezTo>
                      <a:pt x="14115" y="35555"/>
                      <a:pt x="14145" y="35563"/>
                      <a:pt x="14160" y="35563"/>
                    </a:cubicBezTo>
                    <a:cubicBezTo>
                      <a:pt x="14162" y="35563"/>
                      <a:pt x="14164" y="35563"/>
                      <a:pt x="14165" y="35563"/>
                    </a:cubicBezTo>
                    <a:cubicBezTo>
                      <a:pt x="14171" y="35563"/>
                      <a:pt x="14150" y="35568"/>
                      <a:pt x="14024" y="35631"/>
                    </a:cubicBezTo>
                    <a:cubicBezTo>
                      <a:pt x="14355" y="35570"/>
                      <a:pt x="14476" y="35600"/>
                      <a:pt x="14716" y="35299"/>
                    </a:cubicBezTo>
                    <a:lnTo>
                      <a:pt x="14716" y="35299"/>
                    </a:lnTo>
                    <a:cubicBezTo>
                      <a:pt x="14694" y="35368"/>
                      <a:pt x="14731" y="35393"/>
                      <a:pt x="14795" y="35393"/>
                    </a:cubicBezTo>
                    <a:cubicBezTo>
                      <a:pt x="14900" y="35393"/>
                      <a:pt x="15074" y="35325"/>
                      <a:pt x="15168" y="35269"/>
                    </a:cubicBezTo>
                    <a:lnTo>
                      <a:pt x="14897" y="35269"/>
                    </a:lnTo>
                    <a:cubicBezTo>
                      <a:pt x="15047" y="35149"/>
                      <a:pt x="15198" y="35119"/>
                      <a:pt x="15348" y="35059"/>
                    </a:cubicBezTo>
                    <a:lnTo>
                      <a:pt x="15348" y="35299"/>
                    </a:lnTo>
                    <a:cubicBezTo>
                      <a:pt x="16003" y="35272"/>
                      <a:pt x="16237" y="34553"/>
                      <a:pt x="16746" y="34553"/>
                    </a:cubicBezTo>
                    <a:cubicBezTo>
                      <a:pt x="16799" y="34553"/>
                      <a:pt x="16854" y="34560"/>
                      <a:pt x="16913" y="34577"/>
                    </a:cubicBezTo>
                    <a:cubicBezTo>
                      <a:pt x="16958" y="34499"/>
                      <a:pt x="16920" y="34483"/>
                      <a:pt x="16857" y="34483"/>
                    </a:cubicBezTo>
                    <a:cubicBezTo>
                      <a:pt x="16814" y="34483"/>
                      <a:pt x="16758" y="34491"/>
                      <a:pt x="16711" y="34491"/>
                    </a:cubicBezTo>
                    <a:cubicBezTo>
                      <a:pt x="16642" y="34491"/>
                      <a:pt x="16590" y="34475"/>
                      <a:pt x="16612" y="34397"/>
                    </a:cubicBezTo>
                    <a:cubicBezTo>
                      <a:pt x="16701" y="34361"/>
                      <a:pt x="16800" y="34349"/>
                      <a:pt x="16899" y="34349"/>
                    </a:cubicBezTo>
                    <a:cubicBezTo>
                      <a:pt x="17104" y="34349"/>
                      <a:pt x="17307" y="34401"/>
                      <a:pt x="17413" y="34401"/>
                    </a:cubicBezTo>
                    <a:cubicBezTo>
                      <a:pt x="17430" y="34401"/>
                      <a:pt x="17444" y="34399"/>
                      <a:pt x="17455" y="34397"/>
                    </a:cubicBezTo>
                    <a:cubicBezTo>
                      <a:pt x="17906" y="34306"/>
                      <a:pt x="17666" y="33945"/>
                      <a:pt x="18117" y="33825"/>
                    </a:cubicBezTo>
                    <a:cubicBezTo>
                      <a:pt x="18057" y="33795"/>
                      <a:pt x="17906" y="33614"/>
                      <a:pt x="18207" y="33403"/>
                    </a:cubicBezTo>
                    <a:cubicBezTo>
                      <a:pt x="18253" y="33390"/>
                      <a:pt x="18296" y="33384"/>
                      <a:pt x="18336" y="33384"/>
                    </a:cubicBezTo>
                    <a:cubicBezTo>
                      <a:pt x="18556" y="33384"/>
                      <a:pt x="18666" y="33572"/>
                      <a:pt x="18538" y="33674"/>
                    </a:cubicBezTo>
                    <a:cubicBezTo>
                      <a:pt x="18508" y="33689"/>
                      <a:pt x="18478" y="33697"/>
                      <a:pt x="18456" y="33697"/>
                    </a:cubicBezTo>
                    <a:cubicBezTo>
                      <a:pt x="18433" y="33697"/>
                      <a:pt x="18418" y="33689"/>
                      <a:pt x="18418" y="33674"/>
                    </a:cubicBezTo>
                    <a:cubicBezTo>
                      <a:pt x="18358" y="33735"/>
                      <a:pt x="18237" y="33825"/>
                      <a:pt x="18388" y="33855"/>
                    </a:cubicBezTo>
                    <a:lnTo>
                      <a:pt x="18388" y="33795"/>
                    </a:lnTo>
                    <a:cubicBezTo>
                      <a:pt x="18508" y="33795"/>
                      <a:pt x="18722" y="33728"/>
                      <a:pt x="18843" y="33728"/>
                    </a:cubicBezTo>
                    <a:cubicBezTo>
                      <a:pt x="18903" y="33728"/>
                      <a:pt x="18940" y="33745"/>
                      <a:pt x="18930" y="33795"/>
                    </a:cubicBezTo>
                    <a:cubicBezTo>
                      <a:pt x="19054" y="33691"/>
                      <a:pt x="19021" y="33659"/>
                      <a:pt x="18929" y="33659"/>
                    </a:cubicBezTo>
                    <a:cubicBezTo>
                      <a:pt x="18919" y="33659"/>
                      <a:pt x="18909" y="33659"/>
                      <a:pt x="18898" y="33660"/>
                    </a:cubicBezTo>
                    <a:lnTo>
                      <a:pt x="18898" y="33660"/>
                    </a:lnTo>
                    <a:cubicBezTo>
                      <a:pt x="19206" y="33606"/>
                      <a:pt x="19366" y="33451"/>
                      <a:pt x="19742" y="33343"/>
                    </a:cubicBezTo>
                    <a:cubicBezTo>
                      <a:pt x="19682" y="33343"/>
                      <a:pt x="19592" y="33253"/>
                      <a:pt x="19622" y="33223"/>
                    </a:cubicBezTo>
                    <a:cubicBezTo>
                      <a:pt x="20224" y="33072"/>
                      <a:pt x="19833" y="32982"/>
                      <a:pt x="20194" y="32802"/>
                    </a:cubicBezTo>
                    <a:lnTo>
                      <a:pt x="20194" y="32802"/>
                    </a:lnTo>
                    <a:cubicBezTo>
                      <a:pt x="20376" y="32822"/>
                      <a:pt x="20327" y="32951"/>
                      <a:pt x="20385" y="32951"/>
                    </a:cubicBezTo>
                    <a:cubicBezTo>
                      <a:pt x="20413" y="32951"/>
                      <a:pt x="20467" y="32920"/>
                      <a:pt x="20585" y="32832"/>
                    </a:cubicBezTo>
                    <a:cubicBezTo>
                      <a:pt x="20603" y="32829"/>
                      <a:pt x="20619" y="32828"/>
                      <a:pt x="20633" y="32828"/>
                    </a:cubicBezTo>
                    <a:cubicBezTo>
                      <a:pt x="20804" y="32828"/>
                      <a:pt x="20673" y="32991"/>
                      <a:pt x="20645" y="33103"/>
                    </a:cubicBezTo>
                    <a:cubicBezTo>
                      <a:pt x="20946" y="32832"/>
                      <a:pt x="21337" y="32922"/>
                      <a:pt x="21548" y="32892"/>
                    </a:cubicBezTo>
                    <a:lnTo>
                      <a:pt x="21548" y="32892"/>
                    </a:lnTo>
                    <a:lnTo>
                      <a:pt x="21397" y="33042"/>
                    </a:lnTo>
                    <a:cubicBezTo>
                      <a:pt x="21518" y="32952"/>
                      <a:pt x="21578" y="32922"/>
                      <a:pt x="21668" y="32892"/>
                    </a:cubicBezTo>
                    <a:lnTo>
                      <a:pt x="21518" y="32772"/>
                    </a:lnTo>
                    <a:cubicBezTo>
                      <a:pt x="21578" y="32756"/>
                      <a:pt x="21631" y="32749"/>
                      <a:pt x="21668" y="32749"/>
                    </a:cubicBezTo>
                    <a:cubicBezTo>
                      <a:pt x="21706" y="32749"/>
                      <a:pt x="21728" y="32756"/>
                      <a:pt x="21728" y="32772"/>
                    </a:cubicBezTo>
                    <a:cubicBezTo>
                      <a:pt x="21819" y="32621"/>
                      <a:pt x="21548" y="32591"/>
                      <a:pt x="21728" y="32350"/>
                    </a:cubicBezTo>
                    <a:cubicBezTo>
                      <a:pt x="21880" y="32350"/>
                      <a:pt x="22032" y="32210"/>
                      <a:pt x="22150" y="32210"/>
                    </a:cubicBezTo>
                    <a:cubicBezTo>
                      <a:pt x="22196" y="32210"/>
                      <a:pt x="22236" y="32231"/>
                      <a:pt x="22270" y="32290"/>
                    </a:cubicBezTo>
                    <a:cubicBezTo>
                      <a:pt x="21819" y="32410"/>
                      <a:pt x="22300" y="32440"/>
                      <a:pt x="22090" y="32621"/>
                    </a:cubicBezTo>
                    <a:cubicBezTo>
                      <a:pt x="22150" y="32591"/>
                      <a:pt x="22180" y="32561"/>
                      <a:pt x="22300" y="32561"/>
                    </a:cubicBezTo>
                    <a:cubicBezTo>
                      <a:pt x="22330" y="32561"/>
                      <a:pt x="22300" y="32591"/>
                      <a:pt x="22270" y="32621"/>
                    </a:cubicBezTo>
                    <a:cubicBezTo>
                      <a:pt x="22752" y="32621"/>
                      <a:pt x="22391" y="32320"/>
                      <a:pt x="22842" y="32170"/>
                    </a:cubicBezTo>
                    <a:cubicBezTo>
                      <a:pt x="22842" y="32262"/>
                      <a:pt x="22947" y="32301"/>
                      <a:pt x="23024" y="32301"/>
                    </a:cubicBezTo>
                    <a:cubicBezTo>
                      <a:pt x="23048" y="32301"/>
                      <a:pt x="23069" y="32297"/>
                      <a:pt x="23083" y="32290"/>
                    </a:cubicBezTo>
                    <a:lnTo>
                      <a:pt x="23083" y="32290"/>
                    </a:lnTo>
                    <a:cubicBezTo>
                      <a:pt x="23061" y="32297"/>
                      <a:pt x="23042" y="32301"/>
                      <a:pt x="23027" y="32301"/>
                    </a:cubicBezTo>
                    <a:cubicBezTo>
                      <a:pt x="22911" y="32301"/>
                      <a:pt x="22947" y="32121"/>
                      <a:pt x="23053" y="31989"/>
                    </a:cubicBezTo>
                    <a:cubicBezTo>
                      <a:pt x="23384" y="31959"/>
                      <a:pt x="23354" y="31808"/>
                      <a:pt x="23504" y="31748"/>
                    </a:cubicBezTo>
                    <a:lnTo>
                      <a:pt x="23504" y="31748"/>
                    </a:lnTo>
                    <a:lnTo>
                      <a:pt x="23324" y="31808"/>
                    </a:lnTo>
                    <a:cubicBezTo>
                      <a:pt x="23324" y="31688"/>
                      <a:pt x="23474" y="31598"/>
                      <a:pt x="23655" y="31477"/>
                    </a:cubicBezTo>
                    <a:lnTo>
                      <a:pt x="23655" y="31477"/>
                    </a:lnTo>
                    <a:cubicBezTo>
                      <a:pt x="23685" y="31568"/>
                      <a:pt x="23504" y="31598"/>
                      <a:pt x="23594" y="31658"/>
                    </a:cubicBezTo>
                    <a:cubicBezTo>
                      <a:pt x="23670" y="31523"/>
                      <a:pt x="23805" y="31523"/>
                      <a:pt x="23956" y="31523"/>
                    </a:cubicBezTo>
                    <a:cubicBezTo>
                      <a:pt x="24106" y="31523"/>
                      <a:pt x="24271" y="31523"/>
                      <a:pt x="24407" y="31387"/>
                    </a:cubicBezTo>
                    <a:cubicBezTo>
                      <a:pt x="24587" y="31387"/>
                      <a:pt x="24497" y="31568"/>
                      <a:pt x="24648" y="31568"/>
                    </a:cubicBezTo>
                    <a:cubicBezTo>
                      <a:pt x="24798" y="31432"/>
                      <a:pt x="24911" y="31432"/>
                      <a:pt x="25024" y="31432"/>
                    </a:cubicBezTo>
                    <a:cubicBezTo>
                      <a:pt x="25137" y="31432"/>
                      <a:pt x="25250" y="31432"/>
                      <a:pt x="25400" y="31297"/>
                    </a:cubicBezTo>
                    <a:cubicBezTo>
                      <a:pt x="25250" y="31207"/>
                      <a:pt x="25250" y="31237"/>
                      <a:pt x="25430" y="30996"/>
                    </a:cubicBezTo>
                    <a:lnTo>
                      <a:pt x="25430" y="30996"/>
                    </a:lnTo>
                    <a:lnTo>
                      <a:pt x="24858" y="31357"/>
                    </a:lnTo>
                    <a:lnTo>
                      <a:pt x="24858" y="31357"/>
                    </a:lnTo>
                    <a:lnTo>
                      <a:pt x="25159" y="30966"/>
                    </a:lnTo>
                    <a:lnTo>
                      <a:pt x="25159" y="30966"/>
                    </a:lnTo>
                    <a:cubicBezTo>
                      <a:pt x="24979" y="31056"/>
                      <a:pt x="24828" y="31207"/>
                      <a:pt x="24708" y="31237"/>
                    </a:cubicBezTo>
                    <a:cubicBezTo>
                      <a:pt x="24858" y="31056"/>
                      <a:pt x="24858" y="31086"/>
                      <a:pt x="24708" y="30996"/>
                    </a:cubicBezTo>
                    <a:lnTo>
                      <a:pt x="24708" y="30996"/>
                    </a:lnTo>
                    <a:cubicBezTo>
                      <a:pt x="24747" y="31010"/>
                      <a:pt x="24783" y="31016"/>
                      <a:pt x="24817" y="31016"/>
                    </a:cubicBezTo>
                    <a:cubicBezTo>
                      <a:pt x="25061" y="31016"/>
                      <a:pt x="25189" y="30694"/>
                      <a:pt x="25459" y="30694"/>
                    </a:cubicBezTo>
                    <a:cubicBezTo>
                      <a:pt x="25469" y="30694"/>
                      <a:pt x="25480" y="30694"/>
                      <a:pt x="25490" y="30695"/>
                    </a:cubicBezTo>
                    <a:lnTo>
                      <a:pt x="25611" y="31086"/>
                    </a:lnTo>
                    <a:cubicBezTo>
                      <a:pt x="26092" y="31086"/>
                      <a:pt x="26333" y="30575"/>
                      <a:pt x="26935" y="30484"/>
                    </a:cubicBezTo>
                    <a:lnTo>
                      <a:pt x="26754" y="30484"/>
                    </a:lnTo>
                    <a:cubicBezTo>
                      <a:pt x="26784" y="30304"/>
                      <a:pt x="27085" y="30334"/>
                      <a:pt x="27236" y="30213"/>
                    </a:cubicBezTo>
                    <a:cubicBezTo>
                      <a:pt x="27266" y="30334"/>
                      <a:pt x="27386" y="30334"/>
                      <a:pt x="27507" y="30394"/>
                    </a:cubicBezTo>
                    <a:cubicBezTo>
                      <a:pt x="27446" y="30334"/>
                      <a:pt x="27898" y="30244"/>
                      <a:pt x="27868" y="30003"/>
                    </a:cubicBezTo>
                    <a:lnTo>
                      <a:pt x="27868" y="30003"/>
                    </a:lnTo>
                    <a:lnTo>
                      <a:pt x="28169" y="30063"/>
                    </a:lnTo>
                    <a:cubicBezTo>
                      <a:pt x="28650" y="29943"/>
                      <a:pt x="28560" y="29551"/>
                      <a:pt x="29042" y="29431"/>
                    </a:cubicBezTo>
                    <a:lnTo>
                      <a:pt x="29042" y="29431"/>
                    </a:lnTo>
                    <a:cubicBezTo>
                      <a:pt x="28951" y="29612"/>
                      <a:pt x="29192" y="29612"/>
                      <a:pt x="28921" y="29792"/>
                    </a:cubicBezTo>
                    <a:cubicBezTo>
                      <a:pt x="29072" y="29762"/>
                      <a:pt x="29222" y="29732"/>
                      <a:pt x="29192" y="29642"/>
                    </a:cubicBezTo>
                    <a:lnTo>
                      <a:pt x="29192" y="29642"/>
                    </a:lnTo>
                    <a:cubicBezTo>
                      <a:pt x="29201" y="29646"/>
                      <a:pt x="29211" y="29648"/>
                      <a:pt x="29222" y="29648"/>
                    </a:cubicBezTo>
                    <a:cubicBezTo>
                      <a:pt x="29330" y="29648"/>
                      <a:pt x="29491" y="29416"/>
                      <a:pt x="29642" y="29416"/>
                    </a:cubicBezTo>
                    <a:cubicBezTo>
                      <a:pt x="29663" y="29416"/>
                      <a:pt x="29683" y="29421"/>
                      <a:pt x="29704" y="29431"/>
                    </a:cubicBezTo>
                    <a:cubicBezTo>
                      <a:pt x="29764" y="29341"/>
                      <a:pt x="29704" y="29190"/>
                      <a:pt x="29914" y="29160"/>
                    </a:cubicBezTo>
                    <a:cubicBezTo>
                      <a:pt x="29933" y="29160"/>
                      <a:pt x="29940" y="29196"/>
                      <a:pt x="29943" y="29222"/>
                    </a:cubicBezTo>
                    <a:lnTo>
                      <a:pt x="29943" y="29222"/>
                    </a:lnTo>
                    <a:cubicBezTo>
                      <a:pt x="29958" y="29137"/>
                      <a:pt x="30133" y="29036"/>
                      <a:pt x="29980" y="28982"/>
                    </a:cubicBezTo>
                    <a:lnTo>
                      <a:pt x="29980" y="28982"/>
                    </a:lnTo>
                    <a:cubicBezTo>
                      <a:pt x="30059" y="29008"/>
                      <a:pt x="30140" y="29020"/>
                      <a:pt x="30221" y="29020"/>
                    </a:cubicBezTo>
                    <a:cubicBezTo>
                      <a:pt x="30686" y="29020"/>
                      <a:pt x="31178" y="28648"/>
                      <a:pt x="31572" y="28648"/>
                    </a:cubicBezTo>
                    <a:cubicBezTo>
                      <a:pt x="31634" y="28648"/>
                      <a:pt x="31693" y="28657"/>
                      <a:pt x="31750" y="28679"/>
                    </a:cubicBezTo>
                    <a:cubicBezTo>
                      <a:pt x="32051" y="28528"/>
                      <a:pt x="32412" y="28348"/>
                      <a:pt x="32713" y="28227"/>
                    </a:cubicBezTo>
                    <a:lnTo>
                      <a:pt x="32713" y="28227"/>
                    </a:lnTo>
                    <a:cubicBezTo>
                      <a:pt x="32713" y="28251"/>
                      <a:pt x="32750" y="28275"/>
                      <a:pt x="32722" y="28284"/>
                    </a:cubicBezTo>
                    <a:lnTo>
                      <a:pt x="32722" y="28284"/>
                    </a:lnTo>
                    <a:cubicBezTo>
                      <a:pt x="33115" y="28232"/>
                      <a:pt x="32819" y="27836"/>
                      <a:pt x="33315" y="27836"/>
                    </a:cubicBezTo>
                    <a:cubicBezTo>
                      <a:pt x="33616" y="27956"/>
                      <a:pt x="33104" y="28047"/>
                      <a:pt x="33285" y="28077"/>
                    </a:cubicBezTo>
                    <a:cubicBezTo>
                      <a:pt x="33326" y="28159"/>
                      <a:pt x="33377" y="28190"/>
                      <a:pt x="33435" y="28190"/>
                    </a:cubicBezTo>
                    <a:cubicBezTo>
                      <a:pt x="33604" y="28190"/>
                      <a:pt x="33837" y="27933"/>
                      <a:pt x="34090" y="27933"/>
                    </a:cubicBezTo>
                    <a:cubicBezTo>
                      <a:pt x="34132" y="27933"/>
                      <a:pt x="34175" y="27940"/>
                      <a:pt x="34218" y="27956"/>
                    </a:cubicBezTo>
                    <a:lnTo>
                      <a:pt x="34158" y="27986"/>
                    </a:lnTo>
                    <a:cubicBezTo>
                      <a:pt x="34179" y="27991"/>
                      <a:pt x="34200" y="27993"/>
                      <a:pt x="34220" y="27993"/>
                    </a:cubicBezTo>
                    <a:cubicBezTo>
                      <a:pt x="34489" y="27993"/>
                      <a:pt x="34699" y="27647"/>
                      <a:pt x="35091" y="27535"/>
                    </a:cubicBezTo>
                    <a:lnTo>
                      <a:pt x="35091" y="27625"/>
                    </a:lnTo>
                    <a:cubicBezTo>
                      <a:pt x="35271" y="27324"/>
                      <a:pt x="35783" y="27084"/>
                      <a:pt x="36114" y="26903"/>
                    </a:cubicBezTo>
                    <a:lnTo>
                      <a:pt x="36114" y="26903"/>
                    </a:lnTo>
                    <a:cubicBezTo>
                      <a:pt x="36024" y="27084"/>
                      <a:pt x="35963" y="27054"/>
                      <a:pt x="36114" y="27174"/>
                    </a:cubicBezTo>
                    <a:cubicBezTo>
                      <a:pt x="36264" y="27084"/>
                      <a:pt x="35963" y="26933"/>
                      <a:pt x="36294" y="26783"/>
                    </a:cubicBezTo>
                    <a:cubicBezTo>
                      <a:pt x="36445" y="26813"/>
                      <a:pt x="36716" y="26813"/>
                      <a:pt x="36776" y="26963"/>
                    </a:cubicBezTo>
                    <a:lnTo>
                      <a:pt x="36475" y="27084"/>
                    </a:lnTo>
                    <a:cubicBezTo>
                      <a:pt x="36523" y="27114"/>
                      <a:pt x="36569" y="27126"/>
                      <a:pt x="36613" y="27126"/>
                    </a:cubicBezTo>
                    <a:cubicBezTo>
                      <a:pt x="36788" y="27126"/>
                      <a:pt x="36932" y="26933"/>
                      <a:pt x="37077" y="26933"/>
                    </a:cubicBezTo>
                    <a:lnTo>
                      <a:pt x="37077" y="27054"/>
                    </a:lnTo>
                    <a:cubicBezTo>
                      <a:pt x="37588" y="26873"/>
                      <a:pt x="37498" y="26602"/>
                      <a:pt x="38040" y="26452"/>
                    </a:cubicBezTo>
                    <a:lnTo>
                      <a:pt x="37950" y="26422"/>
                    </a:lnTo>
                    <a:cubicBezTo>
                      <a:pt x="38016" y="26299"/>
                      <a:pt x="38075" y="26271"/>
                      <a:pt x="38135" y="26271"/>
                    </a:cubicBezTo>
                    <a:cubicBezTo>
                      <a:pt x="38184" y="26271"/>
                      <a:pt x="38233" y="26290"/>
                      <a:pt x="38289" y="26290"/>
                    </a:cubicBezTo>
                    <a:cubicBezTo>
                      <a:pt x="38348" y="26290"/>
                      <a:pt x="38413" y="26269"/>
                      <a:pt x="38491" y="26181"/>
                    </a:cubicBezTo>
                    <a:lnTo>
                      <a:pt x="38642" y="26422"/>
                    </a:lnTo>
                    <a:cubicBezTo>
                      <a:pt x="38792" y="26301"/>
                      <a:pt x="39183" y="25970"/>
                      <a:pt x="39545" y="25820"/>
                    </a:cubicBezTo>
                    <a:lnTo>
                      <a:pt x="39545" y="25820"/>
                    </a:lnTo>
                    <a:cubicBezTo>
                      <a:pt x="39394" y="26030"/>
                      <a:pt x="39033" y="26271"/>
                      <a:pt x="38822" y="26452"/>
                    </a:cubicBezTo>
                    <a:cubicBezTo>
                      <a:pt x="39003" y="26391"/>
                      <a:pt x="39454" y="26241"/>
                      <a:pt x="39484" y="26091"/>
                    </a:cubicBezTo>
                    <a:lnTo>
                      <a:pt x="39484" y="26091"/>
                    </a:lnTo>
                    <a:cubicBezTo>
                      <a:pt x="39436" y="26115"/>
                      <a:pt x="39368" y="26197"/>
                      <a:pt x="39312" y="26197"/>
                    </a:cubicBezTo>
                    <a:cubicBezTo>
                      <a:pt x="39298" y="26197"/>
                      <a:pt x="39285" y="26193"/>
                      <a:pt x="39274" y="26181"/>
                    </a:cubicBezTo>
                    <a:cubicBezTo>
                      <a:pt x="39424" y="25940"/>
                      <a:pt x="39725" y="25729"/>
                      <a:pt x="40056" y="25579"/>
                    </a:cubicBezTo>
                    <a:cubicBezTo>
                      <a:pt x="40081" y="25720"/>
                      <a:pt x="40170" y="25767"/>
                      <a:pt x="40294" y="25767"/>
                    </a:cubicBezTo>
                    <a:cubicBezTo>
                      <a:pt x="40543" y="25767"/>
                      <a:pt x="40931" y="25576"/>
                      <a:pt x="41217" y="25576"/>
                    </a:cubicBezTo>
                    <a:cubicBezTo>
                      <a:pt x="41303" y="25576"/>
                      <a:pt x="41380" y="25594"/>
                      <a:pt x="41441" y="25639"/>
                    </a:cubicBezTo>
                    <a:cubicBezTo>
                      <a:pt x="42042" y="25218"/>
                      <a:pt x="42765" y="25248"/>
                      <a:pt x="43547" y="24947"/>
                    </a:cubicBezTo>
                    <a:cubicBezTo>
                      <a:pt x="43156" y="24676"/>
                      <a:pt x="43788" y="24887"/>
                      <a:pt x="43607" y="24495"/>
                    </a:cubicBezTo>
                    <a:cubicBezTo>
                      <a:pt x="43758" y="24435"/>
                      <a:pt x="43818" y="24375"/>
                      <a:pt x="43848" y="24375"/>
                    </a:cubicBezTo>
                    <a:lnTo>
                      <a:pt x="44450" y="24375"/>
                    </a:lnTo>
                    <a:cubicBezTo>
                      <a:pt x="44601" y="24465"/>
                      <a:pt x="44300" y="24526"/>
                      <a:pt x="44390" y="24616"/>
                    </a:cubicBezTo>
                    <a:cubicBezTo>
                      <a:pt x="44495" y="24586"/>
                      <a:pt x="44561" y="24574"/>
                      <a:pt x="44605" y="24574"/>
                    </a:cubicBezTo>
                    <a:cubicBezTo>
                      <a:pt x="44738" y="24574"/>
                      <a:pt x="44676" y="24676"/>
                      <a:pt x="44901" y="24676"/>
                    </a:cubicBezTo>
                    <a:cubicBezTo>
                      <a:pt x="44811" y="24556"/>
                      <a:pt x="44992" y="24465"/>
                      <a:pt x="45202" y="24435"/>
                    </a:cubicBezTo>
                    <a:lnTo>
                      <a:pt x="44841" y="24375"/>
                    </a:lnTo>
                    <a:cubicBezTo>
                      <a:pt x="44987" y="24249"/>
                      <a:pt x="45101" y="24217"/>
                      <a:pt x="45204" y="24217"/>
                    </a:cubicBezTo>
                    <a:cubicBezTo>
                      <a:pt x="45313" y="24217"/>
                      <a:pt x="45409" y="24253"/>
                      <a:pt x="45516" y="24253"/>
                    </a:cubicBezTo>
                    <a:cubicBezTo>
                      <a:pt x="45623" y="24253"/>
                      <a:pt x="45742" y="24217"/>
                      <a:pt x="45895" y="24074"/>
                    </a:cubicBezTo>
                    <a:lnTo>
                      <a:pt x="45895" y="24074"/>
                    </a:lnTo>
                    <a:lnTo>
                      <a:pt x="45774" y="24285"/>
                    </a:lnTo>
                    <a:cubicBezTo>
                      <a:pt x="46045" y="24074"/>
                      <a:pt x="46797" y="23864"/>
                      <a:pt x="46948" y="23472"/>
                    </a:cubicBezTo>
                    <a:cubicBezTo>
                      <a:pt x="47008" y="23532"/>
                      <a:pt x="47128" y="23593"/>
                      <a:pt x="47008" y="23683"/>
                    </a:cubicBezTo>
                    <a:cubicBezTo>
                      <a:pt x="47700" y="23442"/>
                      <a:pt x="48332" y="22720"/>
                      <a:pt x="48934" y="22690"/>
                    </a:cubicBezTo>
                    <a:lnTo>
                      <a:pt x="48934" y="22810"/>
                    </a:lnTo>
                    <a:cubicBezTo>
                      <a:pt x="49045" y="22727"/>
                      <a:pt x="49080" y="22566"/>
                      <a:pt x="49227" y="22566"/>
                    </a:cubicBezTo>
                    <a:cubicBezTo>
                      <a:pt x="49239" y="22566"/>
                      <a:pt x="49252" y="22567"/>
                      <a:pt x="49265" y="22569"/>
                    </a:cubicBezTo>
                    <a:cubicBezTo>
                      <a:pt x="49265" y="22619"/>
                      <a:pt x="49265" y="22668"/>
                      <a:pt x="49298" y="22668"/>
                    </a:cubicBezTo>
                    <a:cubicBezTo>
                      <a:pt x="49305" y="22668"/>
                      <a:pt x="49314" y="22665"/>
                      <a:pt x="49325" y="22660"/>
                    </a:cubicBezTo>
                    <a:cubicBezTo>
                      <a:pt x="49356" y="22569"/>
                      <a:pt x="49566" y="22359"/>
                      <a:pt x="49777" y="22359"/>
                    </a:cubicBezTo>
                    <a:lnTo>
                      <a:pt x="49687" y="22509"/>
                    </a:lnTo>
                    <a:cubicBezTo>
                      <a:pt x="50379" y="22329"/>
                      <a:pt x="50559" y="21817"/>
                      <a:pt x="51041" y="21516"/>
                    </a:cubicBezTo>
                    <a:cubicBezTo>
                      <a:pt x="51094" y="21635"/>
                      <a:pt x="51221" y="21673"/>
                      <a:pt x="51371" y="21673"/>
                    </a:cubicBezTo>
                    <a:cubicBezTo>
                      <a:pt x="51563" y="21673"/>
                      <a:pt x="51791" y="21610"/>
                      <a:pt x="51944" y="21576"/>
                    </a:cubicBezTo>
                    <a:lnTo>
                      <a:pt x="51944" y="21606"/>
                    </a:lnTo>
                    <a:cubicBezTo>
                      <a:pt x="52696" y="21275"/>
                      <a:pt x="53087" y="20764"/>
                      <a:pt x="53719" y="20373"/>
                    </a:cubicBezTo>
                    <a:cubicBezTo>
                      <a:pt x="53744" y="20375"/>
                      <a:pt x="53769" y="20376"/>
                      <a:pt x="53795" y="20376"/>
                    </a:cubicBezTo>
                    <a:cubicBezTo>
                      <a:pt x="54369" y="20376"/>
                      <a:pt x="55226" y="19760"/>
                      <a:pt x="55946" y="19530"/>
                    </a:cubicBezTo>
                    <a:cubicBezTo>
                      <a:pt x="55826" y="19530"/>
                      <a:pt x="55856" y="19349"/>
                      <a:pt x="55946" y="19229"/>
                    </a:cubicBezTo>
                    <a:cubicBezTo>
                      <a:pt x="56081" y="19207"/>
                      <a:pt x="56199" y="18983"/>
                      <a:pt x="56300" y="18983"/>
                    </a:cubicBezTo>
                    <a:cubicBezTo>
                      <a:pt x="56334" y="18983"/>
                      <a:pt x="56367" y="19009"/>
                      <a:pt x="56398" y="19078"/>
                    </a:cubicBezTo>
                    <a:lnTo>
                      <a:pt x="56307" y="19109"/>
                    </a:lnTo>
                    <a:cubicBezTo>
                      <a:pt x="56367" y="19146"/>
                      <a:pt x="56430" y="19161"/>
                      <a:pt x="56494" y="19161"/>
                    </a:cubicBezTo>
                    <a:cubicBezTo>
                      <a:pt x="56693" y="19161"/>
                      <a:pt x="56908" y="19019"/>
                      <a:pt x="57090" y="18928"/>
                    </a:cubicBezTo>
                    <a:lnTo>
                      <a:pt x="57000" y="18597"/>
                    </a:lnTo>
                    <a:lnTo>
                      <a:pt x="57000" y="18597"/>
                    </a:lnTo>
                    <a:cubicBezTo>
                      <a:pt x="57022" y="18598"/>
                      <a:pt x="57044" y="18599"/>
                      <a:pt x="57065" y="18599"/>
                    </a:cubicBezTo>
                    <a:cubicBezTo>
                      <a:pt x="57872" y="18599"/>
                      <a:pt x="58485" y="17615"/>
                      <a:pt x="59015" y="17615"/>
                    </a:cubicBezTo>
                    <a:cubicBezTo>
                      <a:pt x="59056" y="17615"/>
                      <a:pt x="59096" y="17621"/>
                      <a:pt x="59136" y="17634"/>
                    </a:cubicBezTo>
                    <a:cubicBezTo>
                      <a:pt x="59257" y="17483"/>
                      <a:pt x="59437" y="17393"/>
                      <a:pt x="59558" y="17182"/>
                    </a:cubicBezTo>
                    <a:lnTo>
                      <a:pt x="59618" y="17363"/>
                    </a:lnTo>
                    <a:cubicBezTo>
                      <a:pt x="60069" y="17122"/>
                      <a:pt x="60310" y="17032"/>
                      <a:pt x="60792" y="16671"/>
                    </a:cubicBezTo>
                    <a:lnTo>
                      <a:pt x="60792" y="16671"/>
                    </a:lnTo>
                    <a:lnTo>
                      <a:pt x="60761" y="16851"/>
                    </a:lnTo>
                    <a:cubicBezTo>
                      <a:pt x="61062" y="16671"/>
                      <a:pt x="60822" y="16189"/>
                      <a:pt x="61092" y="15979"/>
                    </a:cubicBezTo>
                    <a:lnTo>
                      <a:pt x="61303" y="16189"/>
                    </a:lnTo>
                    <a:cubicBezTo>
                      <a:pt x="61815" y="15828"/>
                      <a:pt x="62477" y="15738"/>
                      <a:pt x="62808" y="15196"/>
                    </a:cubicBezTo>
                    <a:lnTo>
                      <a:pt x="62808" y="15196"/>
                    </a:lnTo>
                    <a:cubicBezTo>
                      <a:pt x="62808" y="15226"/>
                      <a:pt x="62868" y="15317"/>
                      <a:pt x="62778" y="15377"/>
                    </a:cubicBezTo>
                    <a:cubicBezTo>
                      <a:pt x="63040" y="15231"/>
                      <a:pt x="63756" y="14944"/>
                      <a:pt x="63525" y="14707"/>
                    </a:cubicBezTo>
                    <a:lnTo>
                      <a:pt x="63525" y="14707"/>
                    </a:lnTo>
                    <a:cubicBezTo>
                      <a:pt x="63540" y="14716"/>
                      <a:pt x="63556" y="14721"/>
                      <a:pt x="63574" y="14721"/>
                    </a:cubicBezTo>
                    <a:cubicBezTo>
                      <a:pt x="63748" y="14721"/>
                      <a:pt x="64041" y="14290"/>
                      <a:pt x="64222" y="14083"/>
                    </a:cubicBezTo>
                    <a:lnTo>
                      <a:pt x="64283" y="14263"/>
                    </a:lnTo>
                    <a:cubicBezTo>
                      <a:pt x="64403" y="13932"/>
                      <a:pt x="64373" y="13842"/>
                      <a:pt x="64614" y="13571"/>
                    </a:cubicBezTo>
                    <a:cubicBezTo>
                      <a:pt x="64623" y="13568"/>
                      <a:pt x="64633" y="13566"/>
                      <a:pt x="64642" y="13566"/>
                    </a:cubicBezTo>
                    <a:cubicBezTo>
                      <a:pt x="64715" y="13566"/>
                      <a:pt x="64754" y="13665"/>
                      <a:pt x="64674" y="13692"/>
                    </a:cubicBezTo>
                    <a:cubicBezTo>
                      <a:pt x="64975" y="13631"/>
                      <a:pt x="64764" y="13421"/>
                      <a:pt x="65125" y="13270"/>
                    </a:cubicBezTo>
                    <a:lnTo>
                      <a:pt x="65125" y="13270"/>
                    </a:lnTo>
                    <a:lnTo>
                      <a:pt x="65065" y="13481"/>
                    </a:lnTo>
                    <a:cubicBezTo>
                      <a:pt x="65336" y="13330"/>
                      <a:pt x="65306" y="13270"/>
                      <a:pt x="65336" y="13060"/>
                    </a:cubicBezTo>
                    <a:cubicBezTo>
                      <a:pt x="65426" y="12947"/>
                      <a:pt x="65649" y="12835"/>
                      <a:pt x="65819" y="12835"/>
                    </a:cubicBezTo>
                    <a:cubicBezTo>
                      <a:pt x="65878" y="12835"/>
                      <a:pt x="65930" y="12848"/>
                      <a:pt x="65968" y="12879"/>
                    </a:cubicBezTo>
                    <a:cubicBezTo>
                      <a:pt x="65938" y="12759"/>
                      <a:pt x="66028" y="12578"/>
                      <a:pt x="66209" y="12488"/>
                    </a:cubicBezTo>
                    <a:cubicBezTo>
                      <a:pt x="66239" y="12518"/>
                      <a:pt x="66239" y="12608"/>
                      <a:pt x="66209" y="12638"/>
                    </a:cubicBezTo>
                    <a:cubicBezTo>
                      <a:pt x="66690" y="12428"/>
                      <a:pt x="66690" y="12006"/>
                      <a:pt x="67111" y="11916"/>
                    </a:cubicBezTo>
                    <a:cubicBezTo>
                      <a:pt x="67142" y="11976"/>
                      <a:pt x="67172" y="11976"/>
                      <a:pt x="67232" y="11976"/>
                    </a:cubicBezTo>
                    <a:cubicBezTo>
                      <a:pt x="66909" y="12164"/>
                      <a:pt x="66682" y="12377"/>
                      <a:pt x="66638" y="12377"/>
                    </a:cubicBezTo>
                    <a:cubicBezTo>
                      <a:pt x="66637" y="12377"/>
                      <a:pt x="66637" y="12377"/>
                      <a:pt x="66636" y="12377"/>
                    </a:cubicBezTo>
                    <a:lnTo>
                      <a:pt x="66636" y="12377"/>
                    </a:lnTo>
                    <a:cubicBezTo>
                      <a:pt x="66732" y="12510"/>
                      <a:pt x="66990" y="12344"/>
                      <a:pt x="66931" y="12668"/>
                    </a:cubicBezTo>
                    <a:cubicBezTo>
                      <a:pt x="67081" y="12428"/>
                      <a:pt x="67262" y="11916"/>
                      <a:pt x="67563" y="11765"/>
                    </a:cubicBezTo>
                    <a:cubicBezTo>
                      <a:pt x="67593" y="11765"/>
                      <a:pt x="67593" y="11765"/>
                      <a:pt x="67623" y="11826"/>
                    </a:cubicBezTo>
                    <a:lnTo>
                      <a:pt x="67623" y="11856"/>
                    </a:lnTo>
                    <a:cubicBezTo>
                      <a:pt x="67689" y="11834"/>
                      <a:pt x="67723" y="11796"/>
                      <a:pt x="67748" y="11753"/>
                    </a:cubicBezTo>
                    <a:lnTo>
                      <a:pt x="67748" y="11753"/>
                    </a:lnTo>
                    <a:cubicBezTo>
                      <a:pt x="67718" y="11765"/>
                      <a:pt x="67701" y="11765"/>
                      <a:pt x="67683" y="11765"/>
                    </a:cubicBezTo>
                    <a:cubicBezTo>
                      <a:pt x="67712" y="11751"/>
                      <a:pt x="67741" y="11736"/>
                      <a:pt x="67767" y="11719"/>
                    </a:cubicBezTo>
                    <a:lnTo>
                      <a:pt x="67767" y="11719"/>
                    </a:lnTo>
                    <a:cubicBezTo>
                      <a:pt x="67761" y="11730"/>
                      <a:pt x="67755" y="11742"/>
                      <a:pt x="67748" y="11753"/>
                    </a:cubicBezTo>
                    <a:lnTo>
                      <a:pt x="67748" y="11753"/>
                    </a:lnTo>
                    <a:cubicBezTo>
                      <a:pt x="67769" y="11745"/>
                      <a:pt x="67796" y="11730"/>
                      <a:pt x="67834" y="11705"/>
                    </a:cubicBezTo>
                    <a:cubicBezTo>
                      <a:pt x="67843" y="11696"/>
                      <a:pt x="67846" y="11687"/>
                      <a:pt x="67847" y="11679"/>
                    </a:cubicBezTo>
                    <a:lnTo>
                      <a:pt x="67847" y="11679"/>
                    </a:lnTo>
                    <a:cubicBezTo>
                      <a:pt x="67830" y="11687"/>
                      <a:pt x="67811" y="11695"/>
                      <a:pt x="67790" y="11701"/>
                    </a:cubicBezTo>
                    <a:lnTo>
                      <a:pt x="67790" y="11701"/>
                    </a:lnTo>
                    <a:cubicBezTo>
                      <a:pt x="67807" y="11685"/>
                      <a:pt x="67823" y="11667"/>
                      <a:pt x="67834" y="11645"/>
                    </a:cubicBezTo>
                    <a:cubicBezTo>
                      <a:pt x="67834" y="11645"/>
                      <a:pt x="67849" y="11660"/>
                      <a:pt x="67847" y="11679"/>
                    </a:cubicBezTo>
                    <a:lnTo>
                      <a:pt x="67847" y="11679"/>
                    </a:lnTo>
                    <a:cubicBezTo>
                      <a:pt x="67913" y="11648"/>
                      <a:pt x="67953" y="11608"/>
                      <a:pt x="68044" y="11585"/>
                    </a:cubicBezTo>
                    <a:cubicBezTo>
                      <a:pt x="68061" y="11598"/>
                      <a:pt x="68080" y="11603"/>
                      <a:pt x="68100" y="11603"/>
                    </a:cubicBezTo>
                    <a:cubicBezTo>
                      <a:pt x="68222" y="11603"/>
                      <a:pt x="68396" y="11392"/>
                      <a:pt x="68526" y="11314"/>
                    </a:cubicBezTo>
                    <a:cubicBezTo>
                      <a:pt x="68447" y="11183"/>
                      <a:pt x="68574" y="11098"/>
                      <a:pt x="68429" y="11098"/>
                    </a:cubicBezTo>
                    <a:cubicBezTo>
                      <a:pt x="68408" y="11098"/>
                      <a:pt x="68380" y="11099"/>
                      <a:pt x="68345" y="11103"/>
                    </a:cubicBezTo>
                    <a:cubicBezTo>
                      <a:pt x="68375" y="11103"/>
                      <a:pt x="68345" y="11133"/>
                      <a:pt x="68285" y="11224"/>
                    </a:cubicBezTo>
                    <a:cubicBezTo>
                      <a:pt x="68285" y="11254"/>
                      <a:pt x="68225" y="11254"/>
                      <a:pt x="68225" y="11284"/>
                    </a:cubicBezTo>
                    <a:lnTo>
                      <a:pt x="68225" y="11254"/>
                    </a:lnTo>
                    <a:cubicBezTo>
                      <a:pt x="68165" y="11314"/>
                      <a:pt x="68044" y="11404"/>
                      <a:pt x="67924" y="11525"/>
                    </a:cubicBezTo>
                    <a:cubicBezTo>
                      <a:pt x="67984" y="11374"/>
                      <a:pt x="68044" y="11224"/>
                      <a:pt x="68225" y="11164"/>
                    </a:cubicBezTo>
                    <a:lnTo>
                      <a:pt x="68225" y="10802"/>
                    </a:lnTo>
                    <a:cubicBezTo>
                      <a:pt x="68279" y="10811"/>
                      <a:pt x="68333" y="10815"/>
                      <a:pt x="68387" y="10815"/>
                    </a:cubicBezTo>
                    <a:cubicBezTo>
                      <a:pt x="68621" y="10815"/>
                      <a:pt x="68852" y="10747"/>
                      <a:pt x="69006" y="10747"/>
                    </a:cubicBezTo>
                    <a:cubicBezTo>
                      <a:pt x="69055" y="10747"/>
                      <a:pt x="69097" y="10754"/>
                      <a:pt x="69128" y="10772"/>
                    </a:cubicBezTo>
                    <a:cubicBezTo>
                      <a:pt x="69489" y="10351"/>
                      <a:pt x="70031" y="9960"/>
                      <a:pt x="70091" y="9478"/>
                    </a:cubicBezTo>
                    <a:cubicBezTo>
                      <a:pt x="70115" y="9430"/>
                      <a:pt x="70149" y="9416"/>
                      <a:pt x="70184" y="9416"/>
                    </a:cubicBezTo>
                    <a:cubicBezTo>
                      <a:pt x="70238" y="9416"/>
                      <a:pt x="70295" y="9448"/>
                      <a:pt x="70332" y="9448"/>
                    </a:cubicBezTo>
                    <a:cubicBezTo>
                      <a:pt x="70301" y="9508"/>
                      <a:pt x="70241" y="9599"/>
                      <a:pt x="70241" y="9659"/>
                    </a:cubicBezTo>
                    <a:cubicBezTo>
                      <a:pt x="70392" y="9418"/>
                      <a:pt x="70873" y="9057"/>
                      <a:pt x="70753" y="8846"/>
                    </a:cubicBezTo>
                    <a:cubicBezTo>
                      <a:pt x="70804" y="8823"/>
                      <a:pt x="70839" y="8814"/>
                      <a:pt x="70863" y="8814"/>
                    </a:cubicBezTo>
                    <a:cubicBezTo>
                      <a:pt x="70947" y="8814"/>
                      <a:pt x="70904" y="8920"/>
                      <a:pt x="70926" y="8920"/>
                    </a:cubicBezTo>
                    <a:cubicBezTo>
                      <a:pt x="70940" y="8920"/>
                      <a:pt x="70978" y="8881"/>
                      <a:pt x="71084" y="8756"/>
                    </a:cubicBezTo>
                    <a:lnTo>
                      <a:pt x="71084" y="8876"/>
                    </a:lnTo>
                    <a:cubicBezTo>
                      <a:pt x="72087" y="8522"/>
                      <a:pt x="71904" y="7417"/>
                      <a:pt x="72945" y="7033"/>
                    </a:cubicBezTo>
                    <a:lnTo>
                      <a:pt x="72945" y="7033"/>
                    </a:lnTo>
                    <a:cubicBezTo>
                      <a:pt x="72910" y="7041"/>
                      <a:pt x="72879" y="7041"/>
                      <a:pt x="72860" y="7041"/>
                    </a:cubicBezTo>
                    <a:cubicBezTo>
                      <a:pt x="73913" y="6348"/>
                      <a:pt x="74545" y="5115"/>
                      <a:pt x="75658" y="4452"/>
                    </a:cubicBezTo>
                    <a:cubicBezTo>
                      <a:pt x="75959" y="4212"/>
                      <a:pt x="75839" y="4091"/>
                      <a:pt x="75899" y="3851"/>
                    </a:cubicBezTo>
                    <a:lnTo>
                      <a:pt x="75899" y="3851"/>
                    </a:lnTo>
                    <a:lnTo>
                      <a:pt x="76110" y="3911"/>
                    </a:lnTo>
                    <a:lnTo>
                      <a:pt x="76170" y="3489"/>
                    </a:lnTo>
                    <a:cubicBezTo>
                      <a:pt x="76411" y="3008"/>
                      <a:pt x="77163" y="3128"/>
                      <a:pt x="77314" y="2406"/>
                    </a:cubicBezTo>
                    <a:lnTo>
                      <a:pt x="77163" y="2406"/>
                    </a:lnTo>
                    <a:cubicBezTo>
                      <a:pt x="77296" y="2246"/>
                      <a:pt x="77477" y="1874"/>
                      <a:pt x="77600" y="1874"/>
                    </a:cubicBezTo>
                    <a:cubicBezTo>
                      <a:pt x="77616" y="1874"/>
                      <a:pt x="77631" y="1881"/>
                      <a:pt x="77645" y="1894"/>
                    </a:cubicBezTo>
                    <a:cubicBezTo>
                      <a:pt x="77645" y="1834"/>
                      <a:pt x="77554" y="1744"/>
                      <a:pt x="77675" y="1684"/>
                    </a:cubicBezTo>
                    <a:lnTo>
                      <a:pt x="77765" y="1744"/>
                    </a:lnTo>
                    <a:cubicBezTo>
                      <a:pt x="77825" y="1533"/>
                      <a:pt x="77915" y="1353"/>
                      <a:pt x="77946" y="1172"/>
                    </a:cubicBezTo>
                    <a:cubicBezTo>
                      <a:pt x="78016" y="1095"/>
                      <a:pt x="78069" y="1070"/>
                      <a:pt x="78115" y="1070"/>
                    </a:cubicBezTo>
                    <a:cubicBezTo>
                      <a:pt x="78198" y="1070"/>
                      <a:pt x="78255" y="1152"/>
                      <a:pt x="78336" y="1152"/>
                    </a:cubicBezTo>
                    <a:cubicBezTo>
                      <a:pt x="78402" y="1152"/>
                      <a:pt x="78483" y="1098"/>
                      <a:pt x="78608" y="901"/>
                    </a:cubicBezTo>
                    <a:cubicBezTo>
                      <a:pt x="78286" y="901"/>
                      <a:pt x="78277" y="419"/>
                      <a:pt x="78221" y="419"/>
                    </a:cubicBezTo>
                    <a:cubicBezTo>
                      <a:pt x="78220" y="419"/>
                      <a:pt x="78218" y="419"/>
                      <a:pt x="78216" y="420"/>
                    </a:cubicBezTo>
                    <a:cubicBezTo>
                      <a:pt x="78146" y="490"/>
                      <a:pt x="78077" y="560"/>
                      <a:pt x="77993" y="560"/>
                    </a:cubicBezTo>
                    <a:cubicBezTo>
                      <a:pt x="77968" y="560"/>
                      <a:pt x="77943" y="554"/>
                      <a:pt x="77915" y="540"/>
                    </a:cubicBezTo>
                    <a:lnTo>
                      <a:pt x="77976" y="299"/>
                    </a:lnTo>
                    <a:cubicBezTo>
                      <a:pt x="77833" y="177"/>
                      <a:pt x="77705" y="1"/>
                      <a:pt x="7749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18" name="Google Shape;2118;p41"/>
              <p:cNvSpPr/>
              <p:nvPr/>
            </p:nvSpPr>
            <p:spPr>
              <a:xfrm>
                <a:off x="3529725" y="3625650"/>
                <a:ext cx="775" cy="25"/>
              </a:xfrm>
              <a:custGeom>
                <a:avLst/>
                <a:gdLst/>
                <a:ahLst/>
                <a:cxnLst/>
                <a:rect l="l" t="t" r="r" b="b"/>
                <a:pathLst>
                  <a:path w="31" h="1" extrusionOk="0">
                    <a:moveTo>
                      <a:pt x="31" y="1"/>
                    </a:moveTo>
                    <a:lnTo>
                      <a:pt x="1" y="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19" name="Google Shape;2119;p41"/>
              <p:cNvSpPr/>
              <p:nvPr/>
            </p:nvSpPr>
            <p:spPr>
              <a:xfrm>
                <a:off x="4707200" y="3106525"/>
                <a:ext cx="2275" cy="1525"/>
              </a:xfrm>
              <a:custGeom>
                <a:avLst/>
                <a:gdLst/>
                <a:ahLst/>
                <a:cxnLst/>
                <a:rect l="l" t="t" r="r" b="b"/>
                <a:pathLst>
                  <a:path w="91" h="61" extrusionOk="0">
                    <a:moveTo>
                      <a:pt x="90" y="0"/>
                    </a:moveTo>
                    <a:lnTo>
                      <a:pt x="0" y="30"/>
                    </a:lnTo>
                    <a:lnTo>
                      <a:pt x="30" y="61"/>
                    </a:lnTo>
                    <a:lnTo>
                      <a:pt x="90" y="0"/>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0" name="Google Shape;2120;p41"/>
              <p:cNvSpPr/>
              <p:nvPr/>
            </p:nvSpPr>
            <p:spPr>
              <a:xfrm>
                <a:off x="3436425" y="3655750"/>
                <a:ext cx="2300" cy="25"/>
              </a:xfrm>
              <a:custGeom>
                <a:avLst/>
                <a:gdLst/>
                <a:ahLst/>
                <a:cxnLst/>
                <a:rect l="l" t="t" r="r" b="b"/>
                <a:pathLst>
                  <a:path w="92" h="1" extrusionOk="0">
                    <a:moveTo>
                      <a:pt x="91" y="0"/>
                    </a:moveTo>
                    <a:lnTo>
                      <a:pt x="1" y="0"/>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1" name="Google Shape;2121;p41"/>
              <p:cNvSpPr/>
              <p:nvPr/>
            </p:nvSpPr>
            <p:spPr>
              <a:xfrm>
                <a:off x="3395800" y="3675300"/>
                <a:ext cx="6050" cy="2300"/>
              </a:xfrm>
              <a:custGeom>
                <a:avLst/>
                <a:gdLst/>
                <a:ahLst/>
                <a:cxnLst/>
                <a:rect l="l" t="t" r="r" b="b"/>
                <a:pathLst>
                  <a:path w="242" h="92" extrusionOk="0">
                    <a:moveTo>
                      <a:pt x="242" y="1"/>
                    </a:moveTo>
                    <a:lnTo>
                      <a:pt x="197" y="17"/>
                    </a:lnTo>
                    <a:lnTo>
                      <a:pt x="197" y="17"/>
                    </a:lnTo>
                    <a:cubicBezTo>
                      <a:pt x="213" y="13"/>
                      <a:pt x="228" y="8"/>
                      <a:pt x="242" y="1"/>
                    </a:cubicBezTo>
                    <a:close/>
                    <a:moveTo>
                      <a:pt x="197" y="17"/>
                    </a:moveTo>
                    <a:cubicBezTo>
                      <a:pt x="141" y="34"/>
                      <a:pt x="71" y="44"/>
                      <a:pt x="1" y="91"/>
                    </a:cubicBezTo>
                    <a:lnTo>
                      <a:pt x="197" y="17"/>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2" name="Google Shape;2122;p41"/>
              <p:cNvSpPr/>
              <p:nvPr/>
            </p:nvSpPr>
            <p:spPr>
              <a:xfrm>
                <a:off x="3372475" y="3690350"/>
                <a:ext cx="1550" cy="2300"/>
              </a:xfrm>
              <a:custGeom>
                <a:avLst/>
                <a:gdLst/>
                <a:ahLst/>
                <a:cxnLst/>
                <a:rect l="l" t="t" r="r" b="b"/>
                <a:pathLst>
                  <a:path w="62" h="92" extrusionOk="0">
                    <a:moveTo>
                      <a:pt x="1" y="1"/>
                    </a:moveTo>
                    <a:cubicBezTo>
                      <a:pt x="1" y="31"/>
                      <a:pt x="1" y="91"/>
                      <a:pt x="61" y="91"/>
                    </a:cubicBezTo>
                    <a:lnTo>
                      <a:pt x="1" y="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3" name="Google Shape;2123;p41"/>
              <p:cNvSpPr/>
              <p:nvPr/>
            </p:nvSpPr>
            <p:spPr>
              <a:xfrm>
                <a:off x="3827675" y="3466500"/>
                <a:ext cx="2675" cy="1925"/>
              </a:xfrm>
              <a:custGeom>
                <a:avLst/>
                <a:gdLst/>
                <a:ahLst/>
                <a:cxnLst/>
                <a:rect l="l" t="t" r="r" b="b"/>
                <a:pathLst>
                  <a:path w="107" h="77" extrusionOk="0">
                    <a:moveTo>
                      <a:pt x="105" y="1"/>
                    </a:moveTo>
                    <a:cubicBezTo>
                      <a:pt x="102" y="1"/>
                      <a:pt x="57" y="39"/>
                      <a:pt x="0" y="77"/>
                    </a:cubicBezTo>
                    <a:cubicBezTo>
                      <a:pt x="0" y="77"/>
                      <a:pt x="60" y="77"/>
                      <a:pt x="60" y="47"/>
                    </a:cubicBezTo>
                    <a:cubicBezTo>
                      <a:pt x="94" y="14"/>
                      <a:pt x="106" y="1"/>
                      <a:pt x="105" y="1"/>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4" name="Google Shape;2124;p41"/>
              <p:cNvSpPr/>
              <p:nvPr/>
            </p:nvSpPr>
            <p:spPr>
              <a:xfrm>
                <a:off x="3692250" y="3531600"/>
                <a:ext cx="4525" cy="3800"/>
              </a:xfrm>
              <a:custGeom>
                <a:avLst/>
                <a:gdLst/>
                <a:ahLst/>
                <a:cxnLst/>
                <a:rect l="l" t="t" r="r" b="b"/>
                <a:pathLst>
                  <a:path w="181" h="152" extrusionOk="0">
                    <a:moveTo>
                      <a:pt x="181" y="1"/>
                    </a:moveTo>
                    <a:cubicBezTo>
                      <a:pt x="90" y="31"/>
                      <a:pt x="0" y="61"/>
                      <a:pt x="60" y="151"/>
                    </a:cubicBezTo>
                    <a:cubicBezTo>
                      <a:pt x="90" y="121"/>
                      <a:pt x="121" y="31"/>
                      <a:pt x="181" y="1"/>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5" name="Google Shape;2125;p41"/>
              <p:cNvSpPr/>
              <p:nvPr/>
            </p:nvSpPr>
            <p:spPr>
              <a:xfrm>
                <a:off x="3984150" y="3403700"/>
                <a:ext cx="800" cy="25"/>
              </a:xfrm>
              <a:custGeom>
                <a:avLst/>
                <a:gdLst/>
                <a:ahLst/>
                <a:cxnLst/>
                <a:rect l="l" t="t" r="r" b="b"/>
                <a:pathLst>
                  <a:path w="32" h="1" extrusionOk="0">
                    <a:moveTo>
                      <a:pt x="1" y="1"/>
                    </a:moveTo>
                    <a:lnTo>
                      <a:pt x="1" y="1"/>
                    </a:lnTo>
                    <a:lnTo>
                      <a:pt x="31" y="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6" name="Google Shape;2126;p41"/>
              <p:cNvSpPr/>
              <p:nvPr/>
            </p:nvSpPr>
            <p:spPr>
              <a:xfrm>
                <a:off x="3697500" y="3528600"/>
                <a:ext cx="6050" cy="3025"/>
              </a:xfrm>
              <a:custGeom>
                <a:avLst/>
                <a:gdLst/>
                <a:ahLst/>
                <a:cxnLst/>
                <a:rect l="l" t="t" r="r" b="b"/>
                <a:pathLst>
                  <a:path w="242" h="121" extrusionOk="0">
                    <a:moveTo>
                      <a:pt x="242" y="0"/>
                    </a:moveTo>
                    <a:cubicBezTo>
                      <a:pt x="91" y="0"/>
                      <a:pt x="31" y="91"/>
                      <a:pt x="1" y="121"/>
                    </a:cubicBezTo>
                    <a:cubicBezTo>
                      <a:pt x="61" y="91"/>
                      <a:pt x="181" y="91"/>
                      <a:pt x="242" y="0"/>
                    </a:cubicBez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7" name="Google Shape;2127;p41"/>
              <p:cNvSpPr/>
              <p:nvPr/>
            </p:nvSpPr>
            <p:spPr>
              <a:xfrm>
                <a:off x="3667425" y="3570725"/>
                <a:ext cx="5275" cy="3800"/>
              </a:xfrm>
              <a:custGeom>
                <a:avLst/>
                <a:gdLst/>
                <a:ahLst/>
                <a:cxnLst/>
                <a:rect l="l" t="t" r="r" b="b"/>
                <a:pathLst>
                  <a:path w="211" h="152" extrusionOk="0">
                    <a:moveTo>
                      <a:pt x="211" y="1"/>
                    </a:moveTo>
                    <a:lnTo>
                      <a:pt x="30" y="121"/>
                    </a:lnTo>
                    <a:lnTo>
                      <a:pt x="0" y="151"/>
                    </a:lnTo>
                    <a:lnTo>
                      <a:pt x="211" y="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8" name="Google Shape;2128;p41"/>
              <p:cNvSpPr/>
              <p:nvPr/>
            </p:nvSpPr>
            <p:spPr>
              <a:xfrm>
                <a:off x="4685375" y="3164450"/>
                <a:ext cx="6050" cy="5300"/>
              </a:xfrm>
              <a:custGeom>
                <a:avLst/>
                <a:gdLst/>
                <a:ahLst/>
                <a:cxnLst/>
                <a:rect l="l" t="t" r="r" b="b"/>
                <a:pathLst>
                  <a:path w="242" h="212" extrusionOk="0">
                    <a:moveTo>
                      <a:pt x="241" y="1"/>
                    </a:moveTo>
                    <a:lnTo>
                      <a:pt x="121" y="91"/>
                    </a:lnTo>
                    <a:lnTo>
                      <a:pt x="0" y="211"/>
                    </a:lnTo>
                    <a:lnTo>
                      <a:pt x="241" y="1"/>
                    </a:lnTo>
                    <a:close/>
                  </a:path>
                </a:pathLst>
              </a:custGeom>
              <a:solidFill>
                <a:srgbClr val="335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29" name="Google Shape;2129;p41"/>
            <p:cNvGrpSpPr/>
            <p:nvPr/>
          </p:nvGrpSpPr>
          <p:grpSpPr>
            <a:xfrm rot="2309436" flipH="1">
              <a:off x="-401853" y="42174"/>
              <a:ext cx="1422081" cy="1275950"/>
              <a:chOff x="1921913" y="66625"/>
              <a:chExt cx="1691350" cy="1517550"/>
            </a:xfrm>
          </p:grpSpPr>
          <p:sp>
            <p:nvSpPr>
              <p:cNvPr id="2130" name="Google Shape;2130;p41"/>
              <p:cNvSpPr/>
              <p:nvPr/>
            </p:nvSpPr>
            <p:spPr>
              <a:xfrm>
                <a:off x="2775113" y="480425"/>
                <a:ext cx="2275" cy="1525"/>
              </a:xfrm>
              <a:custGeom>
                <a:avLst/>
                <a:gdLst/>
                <a:ahLst/>
                <a:cxnLst/>
                <a:rect l="l" t="t" r="r" b="b"/>
                <a:pathLst>
                  <a:path w="91" h="61" extrusionOk="0">
                    <a:moveTo>
                      <a:pt x="90" y="0"/>
                    </a:moveTo>
                    <a:lnTo>
                      <a:pt x="0" y="61"/>
                    </a:lnTo>
                    <a:lnTo>
                      <a:pt x="90" y="61"/>
                    </a:lnTo>
                    <a:lnTo>
                      <a:pt x="90" y="0"/>
                    </a:lnTo>
                    <a:close/>
                  </a:path>
                </a:pathLst>
              </a:custGeom>
              <a:solidFill>
                <a:srgbClr val="98C3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1" name="Google Shape;2131;p41"/>
              <p:cNvSpPr/>
              <p:nvPr/>
            </p:nvSpPr>
            <p:spPr>
              <a:xfrm>
                <a:off x="1921913" y="272475"/>
                <a:ext cx="1518300" cy="1311700"/>
              </a:xfrm>
              <a:custGeom>
                <a:avLst/>
                <a:gdLst/>
                <a:ahLst/>
                <a:cxnLst/>
                <a:rect l="l" t="t" r="r" b="b"/>
                <a:pathLst>
                  <a:path w="60732" h="52468" extrusionOk="0">
                    <a:moveTo>
                      <a:pt x="33064" y="9375"/>
                    </a:moveTo>
                    <a:cubicBezTo>
                      <a:pt x="33044" y="9387"/>
                      <a:pt x="33041" y="9432"/>
                      <a:pt x="33015" y="9432"/>
                    </a:cubicBezTo>
                    <a:cubicBezTo>
                      <a:pt x="33034" y="9394"/>
                      <a:pt x="33053" y="9380"/>
                      <a:pt x="33064" y="9375"/>
                    </a:cubicBezTo>
                    <a:close/>
                    <a:moveTo>
                      <a:pt x="49416" y="24630"/>
                    </a:moveTo>
                    <a:cubicBezTo>
                      <a:pt x="49396" y="24646"/>
                      <a:pt x="49375" y="24663"/>
                      <a:pt x="49354" y="24681"/>
                    </a:cubicBezTo>
                    <a:lnTo>
                      <a:pt x="49354" y="24681"/>
                    </a:lnTo>
                    <a:cubicBezTo>
                      <a:pt x="49370" y="24673"/>
                      <a:pt x="49390" y="24656"/>
                      <a:pt x="49416" y="24630"/>
                    </a:cubicBezTo>
                    <a:close/>
                    <a:moveTo>
                      <a:pt x="1536" y="32966"/>
                    </a:moveTo>
                    <a:lnTo>
                      <a:pt x="1536" y="33086"/>
                    </a:lnTo>
                    <a:cubicBezTo>
                      <a:pt x="1536" y="33081"/>
                      <a:pt x="1533" y="33079"/>
                      <a:pt x="1529" y="33079"/>
                    </a:cubicBezTo>
                    <a:cubicBezTo>
                      <a:pt x="1523" y="33079"/>
                      <a:pt x="1513" y="33083"/>
                      <a:pt x="1506" y="33083"/>
                    </a:cubicBezTo>
                    <a:cubicBezTo>
                      <a:pt x="1491" y="33083"/>
                      <a:pt x="1485" y="33067"/>
                      <a:pt x="1536" y="32966"/>
                    </a:cubicBezTo>
                    <a:close/>
                    <a:moveTo>
                      <a:pt x="42100" y="35945"/>
                    </a:moveTo>
                    <a:lnTo>
                      <a:pt x="42100" y="35945"/>
                    </a:lnTo>
                    <a:cubicBezTo>
                      <a:pt x="42111" y="35945"/>
                      <a:pt x="42073" y="36020"/>
                      <a:pt x="42043" y="36096"/>
                    </a:cubicBezTo>
                    <a:lnTo>
                      <a:pt x="41863" y="36246"/>
                    </a:lnTo>
                    <a:cubicBezTo>
                      <a:pt x="42028" y="36020"/>
                      <a:pt x="42088" y="35945"/>
                      <a:pt x="42100" y="35945"/>
                    </a:cubicBezTo>
                    <a:close/>
                    <a:moveTo>
                      <a:pt x="56693" y="0"/>
                    </a:moveTo>
                    <a:cubicBezTo>
                      <a:pt x="50404" y="0"/>
                      <a:pt x="41654" y="8042"/>
                      <a:pt x="43036" y="8469"/>
                    </a:cubicBezTo>
                    <a:cubicBezTo>
                      <a:pt x="40082" y="8705"/>
                      <a:pt x="37794" y="8913"/>
                      <a:pt x="36032" y="9176"/>
                    </a:cubicBezTo>
                    <a:lnTo>
                      <a:pt x="36032" y="9176"/>
                    </a:lnTo>
                    <a:cubicBezTo>
                      <a:pt x="36040" y="9172"/>
                      <a:pt x="36048" y="9167"/>
                      <a:pt x="36054" y="9161"/>
                    </a:cubicBezTo>
                    <a:lnTo>
                      <a:pt x="36024" y="9071"/>
                    </a:lnTo>
                    <a:cubicBezTo>
                      <a:pt x="35603" y="9161"/>
                      <a:pt x="35332" y="9221"/>
                      <a:pt x="35573" y="9221"/>
                    </a:cubicBezTo>
                    <a:cubicBezTo>
                      <a:pt x="35182" y="9251"/>
                      <a:pt x="34820" y="9342"/>
                      <a:pt x="34459" y="9432"/>
                    </a:cubicBezTo>
                    <a:cubicBezTo>
                      <a:pt x="35121" y="9191"/>
                      <a:pt x="34580" y="8860"/>
                      <a:pt x="33857" y="8740"/>
                    </a:cubicBezTo>
                    <a:cubicBezTo>
                      <a:pt x="33857" y="8830"/>
                      <a:pt x="33857" y="8860"/>
                      <a:pt x="33105" y="9071"/>
                    </a:cubicBezTo>
                    <a:cubicBezTo>
                      <a:pt x="33272" y="9071"/>
                      <a:pt x="33802" y="9024"/>
                      <a:pt x="34131" y="9024"/>
                    </a:cubicBezTo>
                    <a:cubicBezTo>
                      <a:pt x="34268" y="9024"/>
                      <a:pt x="34371" y="9032"/>
                      <a:pt x="34398" y="9055"/>
                    </a:cubicBezTo>
                    <a:lnTo>
                      <a:pt x="34398" y="9055"/>
                    </a:lnTo>
                    <a:cubicBezTo>
                      <a:pt x="34488" y="9046"/>
                      <a:pt x="34580" y="9041"/>
                      <a:pt x="34670" y="9041"/>
                    </a:cubicBezTo>
                    <a:cubicBezTo>
                      <a:pt x="34563" y="9066"/>
                      <a:pt x="34461" y="9088"/>
                      <a:pt x="34364" y="9109"/>
                    </a:cubicBezTo>
                    <a:lnTo>
                      <a:pt x="34364" y="9109"/>
                    </a:lnTo>
                    <a:cubicBezTo>
                      <a:pt x="34404" y="9086"/>
                      <a:pt x="34413" y="9068"/>
                      <a:pt x="34398" y="9055"/>
                    </a:cubicBezTo>
                    <a:lnTo>
                      <a:pt x="34398" y="9055"/>
                    </a:lnTo>
                    <a:cubicBezTo>
                      <a:pt x="34004" y="9096"/>
                      <a:pt x="33620" y="9214"/>
                      <a:pt x="33376" y="9311"/>
                    </a:cubicBezTo>
                    <a:cubicBezTo>
                      <a:pt x="33685" y="9240"/>
                      <a:pt x="33995" y="9187"/>
                      <a:pt x="34364" y="9109"/>
                    </a:cubicBezTo>
                    <a:lnTo>
                      <a:pt x="34364" y="9109"/>
                    </a:lnTo>
                    <a:cubicBezTo>
                      <a:pt x="34339" y="9124"/>
                      <a:pt x="34301" y="9141"/>
                      <a:pt x="34249" y="9161"/>
                    </a:cubicBezTo>
                    <a:cubicBezTo>
                      <a:pt x="33737" y="9296"/>
                      <a:pt x="33526" y="9327"/>
                      <a:pt x="33380" y="9327"/>
                    </a:cubicBezTo>
                    <a:cubicBezTo>
                      <a:pt x="33262" y="9327"/>
                      <a:pt x="33186" y="9307"/>
                      <a:pt x="33029" y="9307"/>
                    </a:cubicBezTo>
                    <a:cubicBezTo>
                      <a:pt x="32990" y="9307"/>
                      <a:pt x="32945" y="9308"/>
                      <a:pt x="32894" y="9311"/>
                    </a:cubicBezTo>
                    <a:cubicBezTo>
                      <a:pt x="33105" y="9342"/>
                      <a:pt x="32804" y="9462"/>
                      <a:pt x="32473" y="9643"/>
                    </a:cubicBezTo>
                    <a:cubicBezTo>
                      <a:pt x="32202" y="9763"/>
                      <a:pt x="31961" y="9913"/>
                      <a:pt x="31901" y="10034"/>
                    </a:cubicBezTo>
                    <a:cubicBezTo>
                      <a:pt x="31089" y="10275"/>
                      <a:pt x="30667" y="10545"/>
                      <a:pt x="30547" y="10816"/>
                    </a:cubicBezTo>
                    <a:lnTo>
                      <a:pt x="30547" y="10786"/>
                    </a:lnTo>
                    <a:cubicBezTo>
                      <a:pt x="30487" y="10816"/>
                      <a:pt x="30396" y="10846"/>
                      <a:pt x="30336" y="10937"/>
                    </a:cubicBezTo>
                    <a:cubicBezTo>
                      <a:pt x="30366" y="11087"/>
                      <a:pt x="30457" y="11177"/>
                      <a:pt x="30547" y="11238"/>
                    </a:cubicBezTo>
                    <a:cubicBezTo>
                      <a:pt x="30487" y="11117"/>
                      <a:pt x="30487" y="10937"/>
                      <a:pt x="30547" y="10816"/>
                    </a:cubicBezTo>
                    <a:lnTo>
                      <a:pt x="30547" y="10816"/>
                    </a:lnTo>
                    <a:cubicBezTo>
                      <a:pt x="30095" y="11839"/>
                      <a:pt x="33918" y="12652"/>
                      <a:pt x="33918" y="12652"/>
                    </a:cubicBezTo>
                    <a:lnTo>
                      <a:pt x="33346" y="12772"/>
                    </a:lnTo>
                    <a:lnTo>
                      <a:pt x="33165" y="12772"/>
                    </a:lnTo>
                    <a:lnTo>
                      <a:pt x="32654" y="12893"/>
                    </a:lnTo>
                    <a:lnTo>
                      <a:pt x="31540" y="12351"/>
                    </a:lnTo>
                    <a:cubicBezTo>
                      <a:pt x="31487" y="12360"/>
                      <a:pt x="31450" y="12364"/>
                      <a:pt x="31423" y="12364"/>
                    </a:cubicBezTo>
                    <a:cubicBezTo>
                      <a:pt x="31359" y="12364"/>
                      <a:pt x="31359" y="12342"/>
                      <a:pt x="31359" y="12321"/>
                    </a:cubicBezTo>
                    <a:cubicBezTo>
                      <a:pt x="31359" y="12291"/>
                      <a:pt x="31359" y="12291"/>
                      <a:pt x="31209" y="12231"/>
                    </a:cubicBezTo>
                    <a:cubicBezTo>
                      <a:pt x="31149" y="12291"/>
                      <a:pt x="31119" y="12351"/>
                      <a:pt x="31059" y="12381"/>
                    </a:cubicBezTo>
                    <a:cubicBezTo>
                      <a:pt x="30938" y="12351"/>
                      <a:pt x="30667" y="12321"/>
                      <a:pt x="30577" y="12321"/>
                    </a:cubicBezTo>
                    <a:cubicBezTo>
                      <a:pt x="30457" y="12291"/>
                      <a:pt x="30427" y="12231"/>
                      <a:pt x="30517" y="12170"/>
                    </a:cubicBezTo>
                    <a:lnTo>
                      <a:pt x="30517" y="12170"/>
                    </a:lnTo>
                    <a:lnTo>
                      <a:pt x="30186" y="12231"/>
                    </a:lnTo>
                    <a:lnTo>
                      <a:pt x="30035" y="12231"/>
                    </a:lnTo>
                    <a:lnTo>
                      <a:pt x="29915" y="12291"/>
                    </a:lnTo>
                    <a:cubicBezTo>
                      <a:pt x="29734" y="12321"/>
                      <a:pt x="29584" y="12351"/>
                      <a:pt x="29403" y="12381"/>
                    </a:cubicBezTo>
                    <a:cubicBezTo>
                      <a:pt x="29072" y="12471"/>
                      <a:pt x="28711" y="12592"/>
                      <a:pt x="28500" y="12652"/>
                    </a:cubicBezTo>
                    <a:cubicBezTo>
                      <a:pt x="28124" y="12746"/>
                      <a:pt x="27618" y="12988"/>
                      <a:pt x="27603" y="12988"/>
                    </a:cubicBezTo>
                    <a:cubicBezTo>
                      <a:pt x="27599" y="12988"/>
                      <a:pt x="27633" y="12969"/>
                      <a:pt x="27718" y="12923"/>
                    </a:cubicBezTo>
                    <a:lnTo>
                      <a:pt x="27718" y="12923"/>
                    </a:lnTo>
                    <a:cubicBezTo>
                      <a:pt x="27176" y="13073"/>
                      <a:pt x="26695" y="13284"/>
                      <a:pt x="26153" y="13495"/>
                    </a:cubicBezTo>
                    <a:lnTo>
                      <a:pt x="26123" y="13434"/>
                    </a:lnTo>
                    <a:cubicBezTo>
                      <a:pt x="25762" y="13555"/>
                      <a:pt x="25371" y="13705"/>
                      <a:pt x="24949" y="13856"/>
                    </a:cubicBezTo>
                    <a:cubicBezTo>
                      <a:pt x="24769" y="13946"/>
                      <a:pt x="24588" y="14006"/>
                      <a:pt x="24347" y="14097"/>
                    </a:cubicBezTo>
                    <a:cubicBezTo>
                      <a:pt x="24167" y="14157"/>
                      <a:pt x="23986" y="14277"/>
                      <a:pt x="23745" y="14337"/>
                    </a:cubicBezTo>
                    <a:cubicBezTo>
                      <a:pt x="22963" y="14729"/>
                      <a:pt x="22120" y="14999"/>
                      <a:pt x="21218" y="15330"/>
                    </a:cubicBezTo>
                    <a:cubicBezTo>
                      <a:pt x="20736" y="15631"/>
                      <a:pt x="20254" y="15842"/>
                      <a:pt x="19412" y="16293"/>
                    </a:cubicBezTo>
                    <a:lnTo>
                      <a:pt x="19201" y="16263"/>
                    </a:lnTo>
                    <a:cubicBezTo>
                      <a:pt x="18900" y="16504"/>
                      <a:pt x="18419" y="16685"/>
                      <a:pt x="17997" y="16986"/>
                    </a:cubicBezTo>
                    <a:cubicBezTo>
                      <a:pt x="17576" y="17256"/>
                      <a:pt x="17215" y="17497"/>
                      <a:pt x="17125" y="17648"/>
                    </a:cubicBezTo>
                    <a:cubicBezTo>
                      <a:pt x="16914" y="17708"/>
                      <a:pt x="16643" y="17888"/>
                      <a:pt x="16342" y="18159"/>
                    </a:cubicBezTo>
                    <a:cubicBezTo>
                      <a:pt x="16192" y="18250"/>
                      <a:pt x="16011" y="18400"/>
                      <a:pt x="15861" y="18551"/>
                    </a:cubicBezTo>
                    <a:cubicBezTo>
                      <a:pt x="15710" y="18761"/>
                      <a:pt x="15560" y="18942"/>
                      <a:pt x="15349" y="19122"/>
                    </a:cubicBezTo>
                    <a:cubicBezTo>
                      <a:pt x="15018" y="19514"/>
                      <a:pt x="14747" y="19965"/>
                      <a:pt x="14506" y="20356"/>
                    </a:cubicBezTo>
                    <a:cubicBezTo>
                      <a:pt x="14386" y="20597"/>
                      <a:pt x="14266" y="20808"/>
                      <a:pt x="14175" y="21018"/>
                    </a:cubicBezTo>
                    <a:cubicBezTo>
                      <a:pt x="14115" y="21109"/>
                      <a:pt x="14055" y="21199"/>
                      <a:pt x="14025" y="21319"/>
                    </a:cubicBezTo>
                    <a:cubicBezTo>
                      <a:pt x="13965" y="21410"/>
                      <a:pt x="13935" y="21500"/>
                      <a:pt x="13904" y="21560"/>
                    </a:cubicBezTo>
                    <a:lnTo>
                      <a:pt x="14055" y="21680"/>
                    </a:lnTo>
                    <a:cubicBezTo>
                      <a:pt x="13965" y="21861"/>
                      <a:pt x="13904" y="22072"/>
                      <a:pt x="13874" y="22252"/>
                    </a:cubicBezTo>
                    <a:lnTo>
                      <a:pt x="13784" y="22553"/>
                    </a:lnTo>
                    <a:lnTo>
                      <a:pt x="13754" y="22704"/>
                    </a:lnTo>
                    <a:lnTo>
                      <a:pt x="13754" y="22734"/>
                    </a:lnTo>
                    <a:lnTo>
                      <a:pt x="13754" y="22914"/>
                    </a:lnTo>
                    <a:lnTo>
                      <a:pt x="13754" y="22974"/>
                    </a:lnTo>
                    <a:lnTo>
                      <a:pt x="13724" y="23005"/>
                    </a:lnTo>
                    <a:lnTo>
                      <a:pt x="13634" y="23035"/>
                    </a:lnTo>
                    <a:cubicBezTo>
                      <a:pt x="13604" y="23065"/>
                      <a:pt x="13543" y="23065"/>
                      <a:pt x="13513" y="23125"/>
                    </a:cubicBezTo>
                    <a:cubicBezTo>
                      <a:pt x="13453" y="23155"/>
                      <a:pt x="13333" y="23185"/>
                      <a:pt x="13242" y="23275"/>
                    </a:cubicBezTo>
                    <a:lnTo>
                      <a:pt x="13363" y="23366"/>
                    </a:lnTo>
                    <a:cubicBezTo>
                      <a:pt x="12580" y="23817"/>
                      <a:pt x="11196" y="24269"/>
                      <a:pt x="9932" y="25021"/>
                    </a:cubicBezTo>
                    <a:cubicBezTo>
                      <a:pt x="9992" y="24931"/>
                      <a:pt x="10323" y="24780"/>
                      <a:pt x="10534" y="24660"/>
                    </a:cubicBezTo>
                    <a:lnTo>
                      <a:pt x="10534" y="24660"/>
                    </a:lnTo>
                    <a:cubicBezTo>
                      <a:pt x="9721" y="24931"/>
                      <a:pt x="8969" y="25472"/>
                      <a:pt x="8277" y="26044"/>
                    </a:cubicBezTo>
                    <a:cubicBezTo>
                      <a:pt x="7615" y="26616"/>
                      <a:pt x="6983" y="27188"/>
                      <a:pt x="6260" y="27579"/>
                    </a:cubicBezTo>
                    <a:cubicBezTo>
                      <a:pt x="6022" y="27817"/>
                      <a:pt x="5831" y="27985"/>
                      <a:pt x="5624" y="28125"/>
                    </a:cubicBezTo>
                    <a:lnTo>
                      <a:pt x="5624" y="28125"/>
                    </a:lnTo>
                    <a:lnTo>
                      <a:pt x="5628" y="28121"/>
                    </a:lnTo>
                    <a:lnTo>
                      <a:pt x="5538" y="28181"/>
                    </a:lnTo>
                    <a:cubicBezTo>
                      <a:pt x="5567" y="28163"/>
                      <a:pt x="5596" y="28144"/>
                      <a:pt x="5624" y="28125"/>
                    </a:cubicBezTo>
                    <a:lnTo>
                      <a:pt x="5624" y="28125"/>
                    </a:lnTo>
                    <a:lnTo>
                      <a:pt x="5508" y="28241"/>
                    </a:lnTo>
                    <a:cubicBezTo>
                      <a:pt x="5358" y="28301"/>
                      <a:pt x="5207" y="28422"/>
                      <a:pt x="5057" y="28542"/>
                    </a:cubicBezTo>
                    <a:cubicBezTo>
                      <a:pt x="5207" y="28452"/>
                      <a:pt x="5357" y="28392"/>
                      <a:pt x="5478" y="28301"/>
                    </a:cubicBezTo>
                    <a:lnTo>
                      <a:pt x="5478" y="28301"/>
                    </a:lnTo>
                    <a:cubicBezTo>
                      <a:pt x="5237" y="28482"/>
                      <a:pt x="4906" y="28783"/>
                      <a:pt x="4605" y="29144"/>
                    </a:cubicBezTo>
                    <a:lnTo>
                      <a:pt x="4334" y="29144"/>
                    </a:lnTo>
                    <a:lnTo>
                      <a:pt x="4274" y="29204"/>
                    </a:lnTo>
                    <a:cubicBezTo>
                      <a:pt x="3989" y="29401"/>
                      <a:pt x="3992" y="29471"/>
                      <a:pt x="4119" y="29471"/>
                    </a:cubicBezTo>
                    <a:cubicBezTo>
                      <a:pt x="4166" y="29471"/>
                      <a:pt x="4231" y="29461"/>
                      <a:pt x="4304" y="29445"/>
                    </a:cubicBezTo>
                    <a:lnTo>
                      <a:pt x="4304" y="29445"/>
                    </a:lnTo>
                    <a:cubicBezTo>
                      <a:pt x="4154" y="29595"/>
                      <a:pt x="4033" y="29776"/>
                      <a:pt x="3943" y="29896"/>
                    </a:cubicBezTo>
                    <a:cubicBezTo>
                      <a:pt x="3462" y="29926"/>
                      <a:pt x="3131" y="30739"/>
                      <a:pt x="2619" y="30859"/>
                    </a:cubicBezTo>
                    <a:cubicBezTo>
                      <a:pt x="2559" y="30950"/>
                      <a:pt x="2468" y="31100"/>
                      <a:pt x="2318" y="31281"/>
                    </a:cubicBezTo>
                    <a:cubicBezTo>
                      <a:pt x="2228" y="31341"/>
                      <a:pt x="2168" y="31461"/>
                      <a:pt x="2077" y="31581"/>
                    </a:cubicBezTo>
                    <a:cubicBezTo>
                      <a:pt x="2017" y="31702"/>
                      <a:pt x="1927" y="31792"/>
                      <a:pt x="1806" y="31913"/>
                    </a:cubicBezTo>
                    <a:cubicBezTo>
                      <a:pt x="1536" y="32334"/>
                      <a:pt x="1325" y="32815"/>
                      <a:pt x="1325" y="33056"/>
                    </a:cubicBezTo>
                    <a:cubicBezTo>
                      <a:pt x="1265" y="33146"/>
                      <a:pt x="1174" y="33267"/>
                      <a:pt x="1144" y="33417"/>
                    </a:cubicBezTo>
                    <a:cubicBezTo>
                      <a:pt x="1114" y="33568"/>
                      <a:pt x="1054" y="33688"/>
                      <a:pt x="1024" y="33839"/>
                    </a:cubicBezTo>
                    <a:cubicBezTo>
                      <a:pt x="1024" y="33989"/>
                      <a:pt x="994" y="34140"/>
                      <a:pt x="994" y="34290"/>
                    </a:cubicBezTo>
                    <a:cubicBezTo>
                      <a:pt x="1024" y="34440"/>
                      <a:pt x="1084" y="34591"/>
                      <a:pt x="1114" y="34711"/>
                    </a:cubicBezTo>
                    <a:cubicBezTo>
                      <a:pt x="1054" y="34802"/>
                      <a:pt x="1024" y="34922"/>
                      <a:pt x="1024" y="35042"/>
                    </a:cubicBezTo>
                    <a:cubicBezTo>
                      <a:pt x="1325" y="35464"/>
                      <a:pt x="1746" y="35704"/>
                      <a:pt x="2107" y="35825"/>
                    </a:cubicBezTo>
                    <a:cubicBezTo>
                      <a:pt x="2228" y="35975"/>
                      <a:pt x="2378" y="36066"/>
                      <a:pt x="2468" y="36126"/>
                    </a:cubicBezTo>
                    <a:lnTo>
                      <a:pt x="2649" y="36306"/>
                    </a:lnTo>
                    <a:cubicBezTo>
                      <a:pt x="2665" y="36355"/>
                      <a:pt x="2638" y="36386"/>
                      <a:pt x="2554" y="36386"/>
                    </a:cubicBezTo>
                    <a:cubicBezTo>
                      <a:pt x="2481" y="36386"/>
                      <a:pt x="2365" y="36362"/>
                      <a:pt x="2198" y="36306"/>
                    </a:cubicBezTo>
                    <a:lnTo>
                      <a:pt x="2198" y="36306"/>
                    </a:lnTo>
                    <a:cubicBezTo>
                      <a:pt x="2408" y="36397"/>
                      <a:pt x="2619" y="36457"/>
                      <a:pt x="2769" y="36517"/>
                    </a:cubicBezTo>
                    <a:cubicBezTo>
                      <a:pt x="2920" y="36547"/>
                      <a:pt x="3070" y="36577"/>
                      <a:pt x="3161" y="36607"/>
                    </a:cubicBezTo>
                    <a:cubicBezTo>
                      <a:pt x="3401" y="36667"/>
                      <a:pt x="3552" y="36698"/>
                      <a:pt x="3702" y="36728"/>
                    </a:cubicBezTo>
                    <a:cubicBezTo>
                      <a:pt x="3961" y="36754"/>
                      <a:pt x="4198" y="36824"/>
                      <a:pt x="4681" y="36824"/>
                    </a:cubicBezTo>
                    <a:cubicBezTo>
                      <a:pt x="4759" y="36824"/>
                      <a:pt x="4844" y="36822"/>
                      <a:pt x="4936" y="36818"/>
                    </a:cubicBezTo>
                    <a:lnTo>
                      <a:pt x="4936" y="36818"/>
                    </a:lnTo>
                    <a:lnTo>
                      <a:pt x="4876" y="36908"/>
                    </a:lnTo>
                    <a:cubicBezTo>
                      <a:pt x="5057" y="36942"/>
                      <a:pt x="5280" y="36946"/>
                      <a:pt x="5502" y="36946"/>
                    </a:cubicBezTo>
                    <a:cubicBezTo>
                      <a:pt x="5576" y="36946"/>
                      <a:pt x="5650" y="36946"/>
                      <a:pt x="5722" y="36946"/>
                    </a:cubicBezTo>
                    <a:cubicBezTo>
                      <a:pt x="6012" y="36946"/>
                      <a:pt x="6275" y="36953"/>
                      <a:pt x="6411" y="37029"/>
                    </a:cubicBezTo>
                    <a:cubicBezTo>
                      <a:pt x="6682" y="37119"/>
                      <a:pt x="7133" y="37179"/>
                      <a:pt x="7675" y="37209"/>
                    </a:cubicBezTo>
                    <a:cubicBezTo>
                      <a:pt x="7615" y="37269"/>
                      <a:pt x="7524" y="37269"/>
                      <a:pt x="7464" y="37299"/>
                    </a:cubicBezTo>
                    <a:cubicBezTo>
                      <a:pt x="7795" y="37360"/>
                      <a:pt x="7494" y="37450"/>
                      <a:pt x="7073" y="37600"/>
                    </a:cubicBezTo>
                    <a:cubicBezTo>
                      <a:pt x="6712" y="37751"/>
                      <a:pt x="6260" y="37901"/>
                      <a:pt x="6291" y="38082"/>
                    </a:cubicBezTo>
                    <a:cubicBezTo>
                      <a:pt x="6200" y="38082"/>
                      <a:pt x="6057" y="38120"/>
                      <a:pt x="5986" y="38120"/>
                    </a:cubicBezTo>
                    <a:cubicBezTo>
                      <a:pt x="5914" y="38120"/>
                      <a:pt x="5914" y="38082"/>
                      <a:pt x="6110" y="37931"/>
                    </a:cubicBezTo>
                    <a:lnTo>
                      <a:pt x="6110" y="37931"/>
                    </a:lnTo>
                    <a:cubicBezTo>
                      <a:pt x="4936" y="38714"/>
                      <a:pt x="4184" y="38955"/>
                      <a:pt x="3582" y="39767"/>
                    </a:cubicBezTo>
                    <a:cubicBezTo>
                      <a:pt x="3568" y="39772"/>
                      <a:pt x="3557" y="39774"/>
                      <a:pt x="3549" y="39774"/>
                    </a:cubicBezTo>
                    <a:cubicBezTo>
                      <a:pt x="3458" y="39774"/>
                      <a:pt x="3678" y="39520"/>
                      <a:pt x="3609" y="39520"/>
                    </a:cubicBezTo>
                    <a:cubicBezTo>
                      <a:pt x="3602" y="39520"/>
                      <a:pt x="3594" y="39522"/>
                      <a:pt x="3582" y="39526"/>
                    </a:cubicBezTo>
                    <a:cubicBezTo>
                      <a:pt x="3522" y="39587"/>
                      <a:pt x="3281" y="39858"/>
                      <a:pt x="3131" y="39918"/>
                    </a:cubicBezTo>
                    <a:cubicBezTo>
                      <a:pt x="3114" y="39924"/>
                      <a:pt x="3103" y="39927"/>
                      <a:pt x="3096" y="39927"/>
                    </a:cubicBezTo>
                    <a:cubicBezTo>
                      <a:pt x="3037" y="39927"/>
                      <a:pt x="3267" y="39718"/>
                      <a:pt x="3401" y="39557"/>
                    </a:cubicBezTo>
                    <a:lnTo>
                      <a:pt x="3401" y="39557"/>
                    </a:lnTo>
                    <a:cubicBezTo>
                      <a:pt x="2258" y="40520"/>
                      <a:pt x="2378" y="40911"/>
                      <a:pt x="2499" y="41121"/>
                    </a:cubicBezTo>
                    <a:cubicBezTo>
                      <a:pt x="2198" y="41362"/>
                      <a:pt x="2017" y="41543"/>
                      <a:pt x="1806" y="41723"/>
                    </a:cubicBezTo>
                    <a:cubicBezTo>
                      <a:pt x="1656" y="41964"/>
                      <a:pt x="1566" y="42145"/>
                      <a:pt x="1475" y="42416"/>
                    </a:cubicBezTo>
                    <a:cubicBezTo>
                      <a:pt x="1368" y="42492"/>
                      <a:pt x="1238" y="42615"/>
                      <a:pt x="1199" y="42615"/>
                    </a:cubicBezTo>
                    <a:cubicBezTo>
                      <a:pt x="1161" y="42615"/>
                      <a:pt x="1208" y="42500"/>
                      <a:pt x="1445" y="42115"/>
                    </a:cubicBezTo>
                    <a:lnTo>
                      <a:pt x="1445" y="42115"/>
                    </a:lnTo>
                    <a:cubicBezTo>
                      <a:pt x="1295" y="42295"/>
                      <a:pt x="813" y="42927"/>
                      <a:pt x="512" y="43649"/>
                    </a:cubicBezTo>
                    <a:cubicBezTo>
                      <a:pt x="422" y="43830"/>
                      <a:pt x="362" y="43980"/>
                      <a:pt x="272" y="44131"/>
                    </a:cubicBezTo>
                    <a:cubicBezTo>
                      <a:pt x="241" y="44281"/>
                      <a:pt x="151" y="44432"/>
                      <a:pt x="151" y="44582"/>
                    </a:cubicBezTo>
                    <a:cubicBezTo>
                      <a:pt x="91" y="44853"/>
                      <a:pt x="91" y="45034"/>
                      <a:pt x="151" y="45094"/>
                    </a:cubicBezTo>
                    <a:cubicBezTo>
                      <a:pt x="121" y="45154"/>
                      <a:pt x="91" y="45335"/>
                      <a:pt x="61" y="45485"/>
                    </a:cubicBezTo>
                    <a:cubicBezTo>
                      <a:pt x="1" y="45696"/>
                      <a:pt x="1" y="45876"/>
                      <a:pt x="61" y="45907"/>
                    </a:cubicBezTo>
                    <a:cubicBezTo>
                      <a:pt x="1" y="46207"/>
                      <a:pt x="1" y="46448"/>
                      <a:pt x="1" y="46629"/>
                    </a:cubicBezTo>
                    <a:lnTo>
                      <a:pt x="1" y="47140"/>
                    </a:lnTo>
                    <a:cubicBezTo>
                      <a:pt x="61" y="47441"/>
                      <a:pt x="61" y="47802"/>
                      <a:pt x="211" y="48344"/>
                    </a:cubicBezTo>
                    <a:lnTo>
                      <a:pt x="151" y="48043"/>
                    </a:lnTo>
                    <a:lnTo>
                      <a:pt x="151" y="48043"/>
                    </a:lnTo>
                    <a:cubicBezTo>
                      <a:pt x="512" y="48434"/>
                      <a:pt x="422" y="48946"/>
                      <a:pt x="813" y="49789"/>
                    </a:cubicBezTo>
                    <a:lnTo>
                      <a:pt x="753" y="49789"/>
                    </a:lnTo>
                    <a:cubicBezTo>
                      <a:pt x="964" y="50270"/>
                      <a:pt x="1114" y="50571"/>
                      <a:pt x="1265" y="50752"/>
                    </a:cubicBezTo>
                    <a:cubicBezTo>
                      <a:pt x="1355" y="50962"/>
                      <a:pt x="1475" y="51023"/>
                      <a:pt x="1566" y="51113"/>
                    </a:cubicBezTo>
                    <a:cubicBezTo>
                      <a:pt x="1626" y="51173"/>
                      <a:pt x="1746" y="51263"/>
                      <a:pt x="1897" y="51444"/>
                    </a:cubicBezTo>
                    <a:cubicBezTo>
                      <a:pt x="2047" y="51594"/>
                      <a:pt x="2318" y="51865"/>
                      <a:pt x="2769" y="52106"/>
                    </a:cubicBezTo>
                    <a:cubicBezTo>
                      <a:pt x="2769" y="52046"/>
                      <a:pt x="2709" y="52016"/>
                      <a:pt x="2709" y="51925"/>
                    </a:cubicBezTo>
                    <a:cubicBezTo>
                      <a:pt x="2745" y="51905"/>
                      <a:pt x="2786" y="51896"/>
                      <a:pt x="2832" y="51896"/>
                    </a:cubicBezTo>
                    <a:cubicBezTo>
                      <a:pt x="3050" y="51896"/>
                      <a:pt x="3379" y="52107"/>
                      <a:pt x="3853" y="52256"/>
                    </a:cubicBezTo>
                    <a:cubicBezTo>
                      <a:pt x="4209" y="52388"/>
                      <a:pt x="4635" y="52460"/>
                      <a:pt x="5051" y="52460"/>
                    </a:cubicBezTo>
                    <a:cubicBezTo>
                      <a:pt x="5303" y="52460"/>
                      <a:pt x="5552" y="52434"/>
                      <a:pt x="5779" y="52377"/>
                    </a:cubicBezTo>
                    <a:cubicBezTo>
                      <a:pt x="5628" y="52377"/>
                      <a:pt x="5478" y="52377"/>
                      <a:pt x="5327" y="52347"/>
                    </a:cubicBezTo>
                    <a:cubicBezTo>
                      <a:pt x="5456" y="52308"/>
                      <a:pt x="5619" y="52297"/>
                      <a:pt x="5800" y="52297"/>
                    </a:cubicBezTo>
                    <a:cubicBezTo>
                      <a:pt x="6041" y="52297"/>
                      <a:pt x="6316" y="52317"/>
                      <a:pt x="6591" y="52317"/>
                    </a:cubicBezTo>
                    <a:cubicBezTo>
                      <a:pt x="7073" y="52317"/>
                      <a:pt x="7585" y="52317"/>
                      <a:pt x="7886" y="52226"/>
                    </a:cubicBezTo>
                    <a:cubicBezTo>
                      <a:pt x="7899" y="52224"/>
                      <a:pt x="7908" y="52223"/>
                      <a:pt x="7914" y="52223"/>
                    </a:cubicBezTo>
                    <a:cubicBezTo>
                      <a:pt x="7974" y="52223"/>
                      <a:pt x="7659" y="52357"/>
                      <a:pt x="7494" y="52467"/>
                    </a:cubicBezTo>
                    <a:cubicBezTo>
                      <a:pt x="8367" y="52256"/>
                      <a:pt x="8397" y="52166"/>
                      <a:pt x="8367" y="52076"/>
                    </a:cubicBezTo>
                    <a:cubicBezTo>
                      <a:pt x="8337" y="52016"/>
                      <a:pt x="8247" y="51925"/>
                      <a:pt x="8818" y="51625"/>
                    </a:cubicBezTo>
                    <a:cubicBezTo>
                      <a:pt x="9003" y="51625"/>
                      <a:pt x="8866" y="51821"/>
                      <a:pt x="9009" y="51821"/>
                    </a:cubicBezTo>
                    <a:cubicBezTo>
                      <a:pt x="9075" y="51821"/>
                      <a:pt x="9202" y="51779"/>
                      <a:pt x="9450" y="51655"/>
                    </a:cubicBezTo>
                    <a:cubicBezTo>
                      <a:pt x="9691" y="51625"/>
                      <a:pt x="10173" y="51263"/>
                      <a:pt x="10775" y="50812"/>
                    </a:cubicBezTo>
                    <a:cubicBezTo>
                      <a:pt x="11346" y="50391"/>
                      <a:pt x="11978" y="49909"/>
                      <a:pt x="12490" y="49638"/>
                    </a:cubicBezTo>
                    <a:lnTo>
                      <a:pt x="12490" y="49638"/>
                    </a:lnTo>
                    <a:cubicBezTo>
                      <a:pt x="12392" y="49663"/>
                      <a:pt x="12289" y="49692"/>
                      <a:pt x="12232" y="49692"/>
                    </a:cubicBezTo>
                    <a:cubicBezTo>
                      <a:pt x="12148" y="49692"/>
                      <a:pt x="12162" y="49630"/>
                      <a:pt x="12430" y="49398"/>
                    </a:cubicBezTo>
                    <a:cubicBezTo>
                      <a:pt x="13152" y="48886"/>
                      <a:pt x="14567" y="48284"/>
                      <a:pt x="15018" y="47532"/>
                    </a:cubicBezTo>
                    <a:cubicBezTo>
                      <a:pt x="15101" y="47511"/>
                      <a:pt x="15141" y="47476"/>
                      <a:pt x="15158" y="47476"/>
                    </a:cubicBezTo>
                    <a:cubicBezTo>
                      <a:pt x="15166" y="47476"/>
                      <a:pt x="15168" y="47483"/>
                      <a:pt x="15168" y="47502"/>
                    </a:cubicBezTo>
                    <a:cubicBezTo>
                      <a:pt x="15409" y="47261"/>
                      <a:pt x="15800" y="46900"/>
                      <a:pt x="16192" y="46508"/>
                    </a:cubicBezTo>
                    <a:lnTo>
                      <a:pt x="16342" y="46358"/>
                    </a:lnTo>
                    <a:lnTo>
                      <a:pt x="16402" y="46298"/>
                    </a:lnTo>
                    <a:lnTo>
                      <a:pt x="16463" y="46238"/>
                    </a:lnTo>
                    <a:cubicBezTo>
                      <a:pt x="16493" y="46177"/>
                      <a:pt x="16523" y="46147"/>
                      <a:pt x="16613" y="46087"/>
                    </a:cubicBezTo>
                    <a:cubicBezTo>
                      <a:pt x="16673" y="45997"/>
                      <a:pt x="16763" y="45876"/>
                      <a:pt x="16824" y="45786"/>
                    </a:cubicBezTo>
                    <a:cubicBezTo>
                      <a:pt x="16863" y="45833"/>
                      <a:pt x="16908" y="45854"/>
                      <a:pt x="16957" y="45854"/>
                    </a:cubicBezTo>
                    <a:cubicBezTo>
                      <a:pt x="17131" y="45854"/>
                      <a:pt x="17368" y="45583"/>
                      <a:pt x="17696" y="45184"/>
                    </a:cubicBezTo>
                    <a:lnTo>
                      <a:pt x="17696" y="45184"/>
                    </a:lnTo>
                    <a:cubicBezTo>
                      <a:pt x="17727" y="45606"/>
                      <a:pt x="17877" y="46328"/>
                      <a:pt x="17606" y="46478"/>
                    </a:cubicBezTo>
                    <a:cubicBezTo>
                      <a:pt x="17606" y="46539"/>
                      <a:pt x="17606" y="46659"/>
                      <a:pt x="17666" y="46779"/>
                    </a:cubicBezTo>
                    <a:lnTo>
                      <a:pt x="17666" y="46930"/>
                    </a:lnTo>
                    <a:lnTo>
                      <a:pt x="17696" y="47201"/>
                    </a:lnTo>
                    <a:cubicBezTo>
                      <a:pt x="17727" y="47532"/>
                      <a:pt x="17817" y="47893"/>
                      <a:pt x="17877" y="48284"/>
                    </a:cubicBezTo>
                    <a:lnTo>
                      <a:pt x="17817" y="48254"/>
                    </a:lnTo>
                    <a:lnTo>
                      <a:pt x="17817" y="48254"/>
                    </a:lnTo>
                    <a:cubicBezTo>
                      <a:pt x="18058" y="49668"/>
                      <a:pt x="18720" y="50210"/>
                      <a:pt x="19261" y="50391"/>
                    </a:cubicBezTo>
                    <a:cubicBezTo>
                      <a:pt x="19483" y="50520"/>
                      <a:pt x="19467" y="50536"/>
                      <a:pt x="19400" y="50536"/>
                    </a:cubicBezTo>
                    <a:cubicBezTo>
                      <a:pt x="19378" y="50536"/>
                      <a:pt x="19351" y="50534"/>
                      <a:pt x="19325" y="50534"/>
                    </a:cubicBezTo>
                    <a:cubicBezTo>
                      <a:pt x="19301" y="50534"/>
                      <a:pt x="19278" y="50536"/>
                      <a:pt x="19261" y="50541"/>
                    </a:cubicBezTo>
                    <a:cubicBezTo>
                      <a:pt x="19562" y="50692"/>
                      <a:pt x="19863" y="50812"/>
                      <a:pt x="20134" y="50812"/>
                    </a:cubicBezTo>
                    <a:lnTo>
                      <a:pt x="20525" y="50812"/>
                    </a:lnTo>
                    <a:cubicBezTo>
                      <a:pt x="20616" y="50812"/>
                      <a:pt x="20736" y="50752"/>
                      <a:pt x="20826" y="50752"/>
                    </a:cubicBezTo>
                    <a:cubicBezTo>
                      <a:pt x="21187" y="50692"/>
                      <a:pt x="21458" y="50541"/>
                      <a:pt x="21729" y="50421"/>
                    </a:cubicBezTo>
                    <a:cubicBezTo>
                      <a:pt x="22181" y="50120"/>
                      <a:pt x="22542" y="49819"/>
                      <a:pt x="23113" y="49187"/>
                    </a:cubicBezTo>
                    <a:lnTo>
                      <a:pt x="23324" y="49187"/>
                    </a:lnTo>
                    <a:cubicBezTo>
                      <a:pt x="23475" y="49006"/>
                      <a:pt x="24046" y="48585"/>
                      <a:pt x="24678" y="47953"/>
                    </a:cubicBezTo>
                    <a:cubicBezTo>
                      <a:pt x="25341" y="47351"/>
                      <a:pt x="26093" y="46539"/>
                      <a:pt x="26604" y="45726"/>
                    </a:cubicBezTo>
                    <a:lnTo>
                      <a:pt x="26604" y="45726"/>
                    </a:lnTo>
                    <a:cubicBezTo>
                      <a:pt x="26604" y="45756"/>
                      <a:pt x="26604" y="45786"/>
                      <a:pt x="26544" y="45937"/>
                    </a:cubicBezTo>
                    <a:cubicBezTo>
                      <a:pt x="27748" y="44191"/>
                      <a:pt x="29945" y="42115"/>
                      <a:pt x="29885" y="41091"/>
                    </a:cubicBezTo>
                    <a:lnTo>
                      <a:pt x="30517" y="39858"/>
                    </a:lnTo>
                    <a:lnTo>
                      <a:pt x="30517" y="39858"/>
                    </a:lnTo>
                    <a:cubicBezTo>
                      <a:pt x="30204" y="40296"/>
                      <a:pt x="30072" y="40439"/>
                      <a:pt x="30027" y="40439"/>
                    </a:cubicBezTo>
                    <a:cubicBezTo>
                      <a:pt x="29942" y="40439"/>
                      <a:pt x="30171" y="39925"/>
                      <a:pt x="30082" y="39925"/>
                    </a:cubicBezTo>
                    <a:cubicBezTo>
                      <a:pt x="30059" y="39925"/>
                      <a:pt x="30017" y="39958"/>
                      <a:pt x="29945" y="40038"/>
                    </a:cubicBezTo>
                    <a:cubicBezTo>
                      <a:pt x="30224" y="39609"/>
                      <a:pt x="30702" y="39073"/>
                      <a:pt x="30789" y="39073"/>
                    </a:cubicBezTo>
                    <a:cubicBezTo>
                      <a:pt x="30825" y="39073"/>
                      <a:pt x="30797" y="39160"/>
                      <a:pt x="30667" y="39376"/>
                    </a:cubicBezTo>
                    <a:lnTo>
                      <a:pt x="30547" y="39466"/>
                    </a:lnTo>
                    <a:cubicBezTo>
                      <a:pt x="30558" y="39507"/>
                      <a:pt x="30577" y="39525"/>
                      <a:pt x="30604" y="39525"/>
                    </a:cubicBezTo>
                    <a:cubicBezTo>
                      <a:pt x="30866" y="39525"/>
                      <a:pt x="31815" y="37774"/>
                      <a:pt x="32004" y="37774"/>
                    </a:cubicBezTo>
                    <a:cubicBezTo>
                      <a:pt x="32011" y="37774"/>
                      <a:pt x="32017" y="37776"/>
                      <a:pt x="32022" y="37781"/>
                    </a:cubicBezTo>
                    <a:cubicBezTo>
                      <a:pt x="32322" y="37299"/>
                      <a:pt x="32623" y="36818"/>
                      <a:pt x="32924" y="36367"/>
                    </a:cubicBezTo>
                    <a:cubicBezTo>
                      <a:pt x="33045" y="36216"/>
                      <a:pt x="33105" y="36066"/>
                      <a:pt x="33225" y="35915"/>
                    </a:cubicBezTo>
                    <a:lnTo>
                      <a:pt x="33376" y="35674"/>
                    </a:lnTo>
                    <a:lnTo>
                      <a:pt x="33466" y="35554"/>
                    </a:lnTo>
                    <a:lnTo>
                      <a:pt x="33496" y="35524"/>
                    </a:lnTo>
                    <a:lnTo>
                      <a:pt x="33496" y="35554"/>
                    </a:lnTo>
                    <a:cubicBezTo>
                      <a:pt x="33617" y="35855"/>
                      <a:pt x="33677" y="36156"/>
                      <a:pt x="33797" y="36427"/>
                    </a:cubicBezTo>
                    <a:cubicBezTo>
                      <a:pt x="33827" y="36517"/>
                      <a:pt x="33827" y="36577"/>
                      <a:pt x="33857" y="36607"/>
                    </a:cubicBezTo>
                    <a:lnTo>
                      <a:pt x="33918" y="36728"/>
                    </a:lnTo>
                    <a:lnTo>
                      <a:pt x="34008" y="36908"/>
                    </a:lnTo>
                    <a:cubicBezTo>
                      <a:pt x="34158" y="37179"/>
                      <a:pt x="34309" y="37420"/>
                      <a:pt x="34519" y="37661"/>
                    </a:cubicBezTo>
                    <a:cubicBezTo>
                      <a:pt x="34881" y="38172"/>
                      <a:pt x="35332" y="38624"/>
                      <a:pt x="35964" y="38864"/>
                    </a:cubicBezTo>
                    <a:cubicBezTo>
                      <a:pt x="36394" y="39079"/>
                      <a:pt x="36885" y="39187"/>
                      <a:pt x="37361" y="39187"/>
                    </a:cubicBezTo>
                    <a:cubicBezTo>
                      <a:pt x="37552" y="39187"/>
                      <a:pt x="37740" y="39170"/>
                      <a:pt x="37920" y="39135"/>
                    </a:cubicBezTo>
                    <a:cubicBezTo>
                      <a:pt x="37740" y="39075"/>
                      <a:pt x="37589" y="39015"/>
                      <a:pt x="37439" y="38955"/>
                    </a:cubicBezTo>
                    <a:cubicBezTo>
                      <a:pt x="37890" y="38955"/>
                      <a:pt x="38341" y="38834"/>
                      <a:pt x="38733" y="38654"/>
                    </a:cubicBezTo>
                    <a:cubicBezTo>
                      <a:pt x="38823" y="38639"/>
                      <a:pt x="38898" y="38631"/>
                      <a:pt x="38943" y="38631"/>
                    </a:cubicBezTo>
                    <a:cubicBezTo>
                      <a:pt x="38988" y="38631"/>
                      <a:pt x="39004" y="38639"/>
                      <a:pt x="38973" y="38654"/>
                    </a:cubicBezTo>
                    <a:cubicBezTo>
                      <a:pt x="38943" y="38684"/>
                      <a:pt x="38793" y="38834"/>
                      <a:pt x="38311" y="38985"/>
                    </a:cubicBezTo>
                    <a:cubicBezTo>
                      <a:pt x="38582" y="38985"/>
                      <a:pt x="38943" y="38804"/>
                      <a:pt x="39214" y="38624"/>
                    </a:cubicBezTo>
                    <a:cubicBezTo>
                      <a:pt x="39485" y="38413"/>
                      <a:pt x="39666" y="38202"/>
                      <a:pt x="39666" y="38172"/>
                    </a:cubicBezTo>
                    <a:cubicBezTo>
                      <a:pt x="40027" y="37931"/>
                      <a:pt x="40177" y="37871"/>
                      <a:pt x="40237" y="37871"/>
                    </a:cubicBezTo>
                    <a:cubicBezTo>
                      <a:pt x="40268" y="37871"/>
                      <a:pt x="40177" y="37962"/>
                      <a:pt x="40087" y="38082"/>
                    </a:cubicBezTo>
                    <a:cubicBezTo>
                      <a:pt x="39967" y="38202"/>
                      <a:pt x="39816" y="38353"/>
                      <a:pt x="39696" y="38413"/>
                    </a:cubicBezTo>
                    <a:cubicBezTo>
                      <a:pt x="39618" y="38471"/>
                      <a:pt x="39578" y="38504"/>
                      <a:pt x="39592" y="38504"/>
                    </a:cubicBezTo>
                    <a:cubicBezTo>
                      <a:pt x="39599" y="38504"/>
                      <a:pt x="39623" y="38494"/>
                      <a:pt x="39666" y="38473"/>
                    </a:cubicBezTo>
                    <a:cubicBezTo>
                      <a:pt x="39876" y="38323"/>
                      <a:pt x="40087" y="38202"/>
                      <a:pt x="40268" y="38022"/>
                    </a:cubicBezTo>
                    <a:lnTo>
                      <a:pt x="40268" y="38022"/>
                    </a:lnTo>
                    <a:lnTo>
                      <a:pt x="40117" y="38082"/>
                    </a:lnTo>
                    <a:cubicBezTo>
                      <a:pt x="40298" y="37871"/>
                      <a:pt x="40418" y="37751"/>
                      <a:pt x="40568" y="37570"/>
                    </a:cubicBezTo>
                    <a:cubicBezTo>
                      <a:pt x="40719" y="37420"/>
                      <a:pt x="40900" y="37179"/>
                      <a:pt x="41291" y="36848"/>
                    </a:cubicBezTo>
                    <a:cubicBezTo>
                      <a:pt x="41532" y="36637"/>
                      <a:pt x="41614" y="36607"/>
                      <a:pt x="41659" y="36607"/>
                    </a:cubicBezTo>
                    <a:cubicBezTo>
                      <a:pt x="41677" y="36607"/>
                      <a:pt x="41689" y="36612"/>
                      <a:pt x="41703" y="36612"/>
                    </a:cubicBezTo>
                    <a:cubicBezTo>
                      <a:pt x="41724" y="36612"/>
                      <a:pt x="41748" y="36601"/>
                      <a:pt x="41802" y="36547"/>
                    </a:cubicBezTo>
                    <a:cubicBezTo>
                      <a:pt x="41802" y="36547"/>
                      <a:pt x="41893" y="36517"/>
                      <a:pt x="42073" y="36246"/>
                    </a:cubicBezTo>
                    <a:cubicBezTo>
                      <a:pt x="42404" y="35855"/>
                      <a:pt x="42735" y="35494"/>
                      <a:pt x="43036" y="35103"/>
                    </a:cubicBezTo>
                    <a:lnTo>
                      <a:pt x="43036" y="35103"/>
                    </a:lnTo>
                    <a:cubicBezTo>
                      <a:pt x="42856" y="35223"/>
                      <a:pt x="42705" y="35343"/>
                      <a:pt x="42525" y="35464"/>
                    </a:cubicBezTo>
                    <a:cubicBezTo>
                      <a:pt x="42773" y="35034"/>
                      <a:pt x="43141" y="34622"/>
                      <a:pt x="43066" y="34622"/>
                    </a:cubicBezTo>
                    <a:cubicBezTo>
                      <a:pt x="43046" y="34622"/>
                      <a:pt x="42995" y="34651"/>
                      <a:pt x="42902" y="34716"/>
                    </a:cubicBezTo>
                    <a:lnTo>
                      <a:pt x="42902" y="34716"/>
                    </a:lnTo>
                    <a:cubicBezTo>
                      <a:pt x="43371" y="34353"/>
                      <a:pt x="44187" y="33329"/>
                      <a:pt x="44842" y="32304"/>
                    </a:cubicBezTo>
                    <a:cubicBezTo>
                      <a:pt x="45594" y="31160"/>
                      <a:pt x="46196" y="30077"/>
                      <a:pt x="46407" y="29806"/>
                    </a:cubicBezTo>
                    <a:cubicBezTo>
                      <a:pt x="46738" y="28933"/>
                      <a:pt x="47189" y="28151"/>
                      <a:pt x="47701" y="27188"/>
                    </a:cubicBezTo>
                    <a:lnTo>
                      <a:pt x="47701" y="27188"/>
                    </a:lnTo>
                    <a:cubicBezTo>
                      <a:pt x="47648" y="27262"/>
                      <a:pt x="47576" y="27314"/>
                      <a:pt x="47527" y="27314"/>
                    </a:cubicBezTo>
                    <a:cubicBezTo>
                      <a:pt x="47439" y="27314"/>
                      <a:pt x="47431" y="27141"/>
                      <a:pt x="47761" y="26616"/>
                    </a:cubicBezTo>
                    <a:cubicBezTo>
                      <a:pt x="47785" y="26673"/>
                      <a:pt x="47816" y="26699"/>
                      <a:pt x="47853" y="26699"/>
                    </a:cubicBezTo>
                    <a:cubicBezTo>
                      <a:pt x="48136" y="26699"/>
                      <a:pt x="48781" y="25195"/>
                      <a:pt x="49354" y="24681"/>
                    </a:cubicBezTo>
                    <a:lnTo>
                      <a:pt x="49354" y="24681"/>
                    </a:lnTo>
                    <a:cubicBezTo>
                      <a:pt x="49346" y="24686"/>
                      <a:pt x="49339" y="24689"/>
                      <a:pt x="49333" y="24689"/>
                    </a:cubicBezTo>
                    <a:cubicBezTo>
                      <a:pt x="49177" y="24689"/>
                      <a:pt x="50155" y="22845"/>
                      <a:pt x="49988" y="22845"/>
                    </a:cubicBezTo>
                    <a:cubicBezTo>
                      <a:pt x="49961" y="22845"/>
                      <a:pt x="49904" y="22893"/>
                      <a:pt x="49808" y="23005"/>
                    </a:cubicBezTo>
                    <a:cubicBezTo>
                      <a:pt x="49953" y="22736"/>
                      <a:pt x="50020" y="22671"/>
                      <a:pt x="50063" y="22671"/>
                    </a:cubicBezTo>
                    <a:cubicBezTo>
                      <a:pt x="50102" y="22671"/>
                      <a:pt x="50122" y="22727"/>
                      <a:pt x="50167" y="22727"/>
                    </a:cubicBezTo>
                    <a:cubicBezTo>
                      <a:pt x="50203" y="22727"/>
                      <a:pt x="50256" y="22689"/>
                      <a:pt x="50349" y="22553"/>
                    </a:cubicBezTo>
                    <a:cubicBezTo>
                      <a:pt x="50680" y="21650"/>
                      <a:pt x="51162" y="20717"/>
                      <a:pt x="51673" y="19724"/>
                    </a:cubicBezTo>
                    <a:cubicBezTo>
                      <a:pt x="51884" y="19273"/>
                      <a:pt x="52215" y="18611"/>
                      <a:pt x="52305" y="18490"/>
                    </a:cubicBezTo>
                    <a:cubicBezTo>
                      <a:pt x="52366" y="18370"/>
                      <a:pt x="52426" y="18250"/>
                      <a:pt x="52486" y="18129"/>
                    </a:cubicBezTo>
                    <a:lnTo>
                      <a:pt x="52576" y="17949"/>
                    </a:lnTo>
                    <a:lnTo>
                      <a:pt x="52606" y="17888"/>
                    </a:lnTo>
                    <a:lnTo>
                      <a:pt x="52636" y="17858"/>
                    </a:lnTo>
                    <a:cubicBezTo>
                      <a:pt x="52636" y="17798"/>
                      <a:pt x="52606" y="17648"/>
                      <a:pt x="52606" y="17618"/>
                    </a:cubicBezTo>
                    <a:cubicBezTo>
                      <a:pt x="52606" y="17593"/>
                      <a:pt x="52606" y="17434"/>
                      <a:pt x="52622" y="17434"/>
                    </a:cubicBezTo>
                    <a:cubicBezTo>
                      <a:pt x="52626" y="17434"/>
                      <a:pt x="52631" y="17443"/>
                      <a:pt x="52636" y="17467"/>
                    </a:cubicBezTo>
                    <a:lnTo>
                      <a:pt x="52667" y="17618"/>
                    </a:lnTo>
                    <a:cubicBezTo>
                      <a:pt x="52787" y="17949"/>
                      <a:pt x="52877" y="18219"/>
                      <a:pt x="52907" y="18460"/>
                    </a:cubicBezTo>
                    <a:cubicBezTo>
                      <a:pt x="52937" y="18490"/>
                      <a:pt x="52975" y="18498"/>
                      <a:pt x="53013" y="18498"/>
                    </a:cubicBezTo>
                    <a:cubicBezTo>
                      <a:pt x="53050" y="18498"/>
                      <a:pt x="53088" y="18490"/>
                      <a:pt x="53118" y="18490"/>
                    </a:cubicBezTo>
                    <a:lnTo>
                      <a:pt x="53178" y="18520"/>
                    </a:lnTo>
                    <a:cubicBezTo>
                      <a:pt x="53208" y="18520"/>
                      <a:pt x="53208" y="18551"/>
                      <a:pt x="53238" y="18551"/>
                    </a:cubicBezTo>
                    <a:cubicBezTo>
                      <a:pt x="53268" y="18581"/>
                      <a:pt x="53329" y="18641"/>
                      <a:pt x="53389" y="18671"/>
                    </a:cubicBezTo>
                    <a:cubicBezTo>
                      <a:pt x="53479" y="18701"/>
                      <a:pt x="53539" y="18791"/>
                      <a:pt x="53630" y="18851"/>
                    </a:cubicBezTo>
                    <a:cubicBezTo>
                      <a:pt x="53720" y="18942"/>
                      <a:pt x="53810" y="19002"/>
                      <a:pt x="53961" y="19092"/>
                    </a:cubicBezTo>
                    <a:cubicBezTo>
                      <a:pt x="53870" y="19032"/>
                      <a:pt x="53810" y="18942"/>
                      <a:pt x="53780" y="18942"/>
                    </a:cubicBezTo>
                    <a:cubicBezTo>
                      <a:pt x="53780" y="18915"/>
                      <a:pt x="53786" y="18900"/>
                      <a:pt x="53809" y="18900"/>
                    </a:cubicBezTo>
                    <a:cubicBezTo>
                      <a:pt x="53838" y="18900"/>
                      <a:pt x="53891" y="18922"/>
                      <a:pt x="53991" y="18972"/>
                    </a:cubicBezTo>
                    <a:cubicBezTo>
                      <a:pt x="54206" y="19055"/>
                      <a:pt x="54421" y="19101"/>
                      <a:pt x="54636" y="19101"/>
                    </a:cubicBezTo>
                    <a:cubicBezTo>
                      <a:pt x="54812" y="19101"/>
                      <a:pt x="54988" y="19070"/>
                      <a:pt x="55164" y="19002"/>
                    </a:cubicBezTo>
                    <a:cubicBezTo>
                      <a:pt x="55586" y="18851"/>
                      <a:pt x="55827" y="18641"/>
                      <a:pt x="56097" y="18400"/>
                    </a:cubicBezTo>
                    <a:cubicBezTo>
                      <a:pt x="56579" y="17919"/>
                      <a:pt x="56940" y="17377"/>
                      <a:pt x="57241" y="16865"/>
                    </a:cubicBezTo>
                    <a:cubicBezTo>
                      <a:pt x="57783" y="15782"/>
                      <a:pt x="58204" y="14638"/>
                      <a:pt x="58595" y="13465"/>
                    </a:cubicBezTo>
                    <a:cubicBezTo>
                      <a:pt x="59287" y="11177"/>
                      <a:pt x="59829" y="8860"/>
                      <a:pt x="60521" y="6543"/>
                    </a:cubicBezTo>
                    <a:lnTo>
                      <a:pt x="60521" y="6543"/>
                    </a:lnTo>
                    <a:cubicBezTo>
                      <a:pt x="60435" y="6759"/>
                      <a:pt x="60391" y="6847"/>
                      <a:pt x="60373" y="6847"/>
                    </a:cubicBezTo>
                    <a:cubicBezTo>
                      <a:pt x="60342" y="6847"/>
                      <a:pt x="60393" y="6569"/>
                      <a:pt x="60431" y="6242"/>
                    </a:cubicBezTo>
                    <a:lnTo>
                      <a:pt x="60431" y="6242"/>
                    </a:lnTo>
                    <a:cubicBezTo>
                      <a:pt x="60402" y="6337"/>
                      <a:pt x="60377" y="6369"/>
                      <a:pt x="60352" y="6369"/>
                    </a:cubicBezTo>
                    <a:cubicBezTo>
                      <a:pt x="60303" y="6369"/>
                      <a:pt x="60258" y="6240"/>
                      <a:pt x="60202" y="6240"/>
                    </a:cubicBezTo>
                    <a:cubicBezTo>
                      <a:pt x="60198" y="6240"/>
                      <a:pt x="60194" y="6240"/>
                      <a:pt x="60190" y="6242"/>
                    </a:cubicBezTo>
                    <a:cubicBezTo>
                      <a:pt x="60401" y="5610"/>
                      <a:pt x="60551" y="4978"/>
                      <a:pt x="60702" y="4346"/>
                    </a:cubicBezTo>
                    <a:cubicBezTo>
                      <a:pt x="60612" y="4135"/>
                      <a:pt x="60642" y="3624"/>
                      <a:pt x="60702" y="3082"/>
                    </a:cubicBezTo>
                    <a:cubicBezTo>
                      <a:pt x="60732" y="2570"/>
                      <a:pt x="60732" y="2089"/>
                      <a:pt x="60612" y="1968"/>
                    </a:cubicBezTo>
                    <a:lnTo>
                      <a:pt x="60612" y="1968"/>
                    </a:lnTo>
                    <a:cubicBezTo>
                      <a:pt x="60612" y="2179"/>
                      <a:pt x="60642" y="2420"/>
                      <a:pt x="60642" y="2600"/>
                    </a:cubicBezTo>
                    <a:cubicBezTo>
                      <a:pt x="60609" y="2460"/>
                      <a:pt x="60569" y="2401"/>
                      <a:pt x="60524" y="2401"/>
                    </a:cubicBezTo>
                    <a:cubicBezTo>
                      <a:pt x="60444" y="2401"/>
                      <a:pt x="60347" y="2590"/>
                      <a:pt x="60250" y="2841"/>
                    </a:cubicBezTo>
                    <a:cubicBezTo>
                      <a:pt x="60250" y="2870"/>
                      <a:pt x="60195" y="2899"/>
                      <a:pt x="60191" y="2927"/>
                    </a:cubicBezTo>
                    <a:lnTo>
                      <a:pt x="60191" y="2927"/>
                    </a:lnTo>
                    <a:cubicBezTo>
                      <a:pt x="60280" y="1876"/>
                      <a:pt x="60250" y="1186"/>
                      <a:pt x="60040" y="1066"/>
                    </a:cubicBezTo>
                    <a:cubicBezTo>
                      <a:pt x="59086" y="315"/>
                      <a:pt x="57938" y="0"/>
                      <a:pt x="566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2" name="Google Shape;2132;p41"/>
              <p:cNvSpPr/>
              <p:nvPr/>
            </p:nvSpPr>
            <p:spPr>
              <a:xfrm>
                <a:off x="2988788" y="712150"/>
                <a:ext cx="2275" cy="3025"/>
              </a:xfrm>
              <a:custGeom>
                <a:avLst/>
                <a:gdLst/>
                <a:ahLst/>
                <a:cxnLst/>
                <a:rect l="l" t="t" r="r" b="b"/>
                <a:pathLst>
                  <a:path w="91" h="121" extrusionOk="0">
                    <a:moveTo>
                      <a:pt x="90" y="0"/>
                    </a:moveTo>
                    <a:lnTo>
                      <a:pt x="45" y="61"/>
                    </a:lnTo>
                    <a:lnTo>
                      <a:pt x="45" y="61"/>
                    </a:lnTo>
                    <a:cubicBezTo>
                      <a:pt x="69" y="37"/>
                      <a:pt x="90" y="19"/>
                      <a:pt x="90" y="0"/>
                    </a:cubicBezTo>
                    <a:close/>
                    <a:moveTo>
                      <a:pt x="45" y="61"/>
                    </a:moveTo>
                    <a:lnTo>
                      <a:pt x="45" y="61"/>
                    </a:lnTo>
                    <a:cubicBezTo>
                      <a:pt x="29" y="78"/>
                      <a:pt x="12" y="97"/>
                      <a:pt x="0" y="121"/>
                    </a:cubicBezTo>
                    <a:lnTo>
                      <a:pt x="45" y="61"/>
                    </a:lnTo>
                    <a:close/>
                  </a:path>
                </a:pathLst>
              </a:custGeom>
              <a:solidFill>
                <a:srgbClr val="6AA1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3" name="Google Shape;2133;p41"/>
              <p:cNvSpPr/>
              <p:nvPr/>
            </p:nvSpPr>
            <p:spPr>
              <a:xfrm>
                <a:off x="2970713" y="676025"/>
                <a:ext cx="3050" cy="3800"/>
              </a:xfrm>
              <a:custGeom>
                <a:avLst/>
                <a:gdLst/>
                <a:ahLst/>
                <a:cxnLst/>
                <a:rect l="l" t="t" r="r" b="b"/>
                <a:pathLst>
                  <a:path w="122" h="152" extrusionOk="0">
                    <a:moveTo>
                      <a:pt x="91" y="1"/>
                    </a:moveTo>
                    <a:cubicBezTo>
                      <a:pt x="61" y="91"/>
                      <a:pt x="1" y="121"/>
                      <a:pt x="61" y="151"/>
                    </a:cubicBezTo>
                    <a:cubicBezTo>
                      <a:pt x="91" y="91"/>
                      <a:pt x="121" y="1"/>
                      <a:pt x="91" y="1"/>
                    </a:cubicBezTo>
                    <a:close/>
                  </a:path>
                </a:pathLst>
              </a:custGeom>
              <a:solidFill>
                <a:srgbClr val="6AA1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4" name="Google Shape;2134;p41"/>
              <p:cNvSpPr/>
              <p:nvPr/>
            </p:nvSpPr>
            <p:spPr>
              <a:xfrm>
                <a:off x="2320663" y="66625"/>
                <a:ext cx="1292600" cy="1172200"/>
              </a:xfrm>
              <a:custGeom>
                <a:avLst/>
                <a:gdLst/>
                <a:ahLst/>
                <a:cxnLst/>
                <a:rect l="l" t="t" r="r" b="b"/>
                <a:pathLst>
                  <a:path w="51704" h="46888" extrusionOk="0">
                    <a:moveTo>
                      <a:pt x="50924" y="1465"/>
                    </a:moveTo>
                    <a:lnTo>
                      <a:pt x="50924" y="1465"/>
                    </a:lnTo>
                    <a:cubicBezTo>
                      <a:pt x="50923" y="1468"/>
                      <a:pt x="50922" y="1472"/>
                      <a:pt x="50921" y="1475"/>
                    </a:cubicBezTo>
                    <a:cubicBezTo>
                      <a:pt x="50922" y="1472"/>
                      <a:pt x="50923" y="1468"/>
                      <a:pt x="50924" y="1465"/>
                    </a:cubicBezTo>
                    <a:close/>
                    <a:moveTo>
                      <a:pt x="49089" y="3935"/>
                    </a:moveTo>
                    <a:cubicBezTo>
                      <a:pt x="49042" y="3969"/>
                      <a:pt x="49000" y="3992"/>
                      <a:pt x="48965" y="4003"/>
                    </a:cubicBezTo>
                    <a:cubicBezTo>
                      <a:pt x="49007" y="3994"/>
                      <a:pt x="49049" y="3970"/>
                      <a:pt x="49089" y="3935"/>
                    </a:cubicBezTo>
                    <a:close/>
                    <a:moveTo>
                      <a:pt x="47984" y="5415"/>
                    </a:moveTo>
                    <a:cubicBezTo>
                      <a:pt x="47980" y="5415"/>
                      <a:pt x="47976" y="5416"/>
                      <a:pt x="47972" y="5417"/>
                    </a:cubicBezTo>
                    <a:cubicBezTo>
                      <a:pt x="47900" y="5508"/>
                      <a:pt x="47871" y="5587"/>
                      <a:pt x="47853" y="5656"/>
                    </a:cubicBezTo>
                    <a:lnTo>
                      <a:pt x="47853" y="5656"/>
                    </a:lnTo>
                    <a:cubicBezTo>
                      <a:pt x="47887" y="5588"/>
                      <a:pt x="47932" y="5502"/>
                      <a:pt x="47984" y="5415"/>
                    </a:cubicBezTo>
                    <a:close/>
                    <a:moveTo>
                      <a:pt x="48376" y="5015"/>
                    </a:moveTo>
                    <a:cubicBezTo>
                      <a:pt x="48253" y="5015"/>
                      <a:pt x="48102" y="5217"/>
                      <a:pt x="47984" y="5415"/>
                    </a:cubicBezTo>
                    <a:lnTo>
                      <a:pt x="47984" y="5415"/>
                    </a:lnTo>
                    <a:cubicBezTo>
                      <a:pt x="48019" y="5407"/>
                      <a:pt x="48044" y="5404"/>
                      <a:pt x="48062" y="5404"/>
                    </a:cubicBezTo>
                    <a:cubicBezTo>
                      <a:pt x="48238" y="5404"/>
                      <a:pt x="47742" y="5718"/>
                      <a:pt x="48092" y="5718"/>
                    </a:cubicBezTo>
                    <a:cubicBezTo>
                      <a:pt x="48002" y="5628"/>
                      <a:pt x="48273" y="5267"/>
                      <a:pt x="48423" y="5026"/>
                    </a:cubicBezTo>
                    <a:cubicBezTo>
                      <a:pt x="48408" y="5019"/>
                      <a:pt x="48392" y="5015"/>
                      <a:pt x="48376" y="5015"/>
                    </a:cubicBezTo>
                    <a:close/>
                    <a:moveTo>
                      <a:pt x="41020" y="10744"/>
                    </a:moveTo>
                    <a:cubicBezTo>
                      <a:pt x="40990" y="10744"/>
                      <a:pt x="40990" y="10774"/>
                      <a:pt x="40990" y="10774"/>
                    </a:cubicBezTo>
                    <a:lnTo>
                      <a:pt x="41020" y="10744"/>
                    </a:lnTo>
                    <a:close/>
                    <a:moveTo>
                      <a:pt x="39466" y="12713"/>
                    </a:moveTo>
                    <a:cubicBezTo>
                      <a:pt x="39471" y="12729"/>
                      <a:pt x="39477" y="12745"/>
                      <a:pt x="39485" y="12760"/>
                    </a:cubicBezTo>
                    <a:cubicBezTo>
                      <a:pt x="39430" y="12733"/>
                      <a:pt x="39400" y="12756"/>
                      <a:pt x="39466" y="12713"/>
                    </a:cubicBezTo>
                    <a:close/>
                    <a:moveTo>
                      <a:pt x="40300" y="13531"/>
                    </a:moveTo>
                    <a:lnTo>
                      <a:pt x="40298" y="13543"/>
                    </a:lnTo>
                    <a:cubicBezTo>
                      <a:pt x="40300" y="13539"/>
                      <a:pt x="40300" y="13536"/>
                      <a:pt x="40300" y="13531"/>
                    </a:cubicBezTo>
                    <a:close/>
                    <a:moveTo>
                      <a:pt x="40177" y="13693"/>
                    </a:moveTo>
                    <a:cubicBezTo>
                      <a:pt x="40164" y="13698"/>
                      <a:pt x="40151" y="13702"/>
                      <a:pt x="40138" y="13706"/>
                    </a:cubicBezTo>
                    <a:lnTo>
                      <a:pt x="40138" y="13706"/>
                    </a:lnTo>
                    <a:cubicBezTo>
                      <a:pt x="40151" y="13705"/>
                      <a:pt x="40164" y="13701"/>
                      <a:pt x="40177" y="13693"/>
                    </a:cubicBezTo>
                    <a:close/>
                    <a:moveTo>
                      <a:pt x="36987" y="16462"/>
                    </a:moveTo>
                    <a:lnTo>
                      <a:pt x="36987" y="16462"/>
                    </a:lnTo>
                    <a:cubicBezTo>
                      <a:pt x="36976" y="16464"/>
                      <a:pt x="36964" y="16467"/>
                      <a:pt x="36954" y="16470"/>
                    </a:cubicBezTo>
                    <a:lnTo>
                      <a:pt x="36954" y="16470"/>
                    </a:lnTo>
                    <a:cubicBezTo>
                      <a:pt x="36942" y="16485"/>
                      <a:pt x="36931" y="16499"/>
                      <a:pt x="36921" y="16514"/>
                    </a:cubicBezTo>
                    <a:lnTo>
                      <a:pt x="36921" y="16514"/>
                    </a:lnTo>
                    <a:cubicBezTo>
                      <a:pt x="36941" y="16500"/>
                      <a:pt x="36964" y="16486"/>
                      <a:pt x="36987" y="16462"/>
                    </a:cubicBezTo>
                    <a:close/>
                    <a:moveTo>
                      <a:pt x="36921" y="16514"/>
                    </a:moveTo>
                    <a:cubicBezTo>
                      <a:pt x="36889" y="16536"/>
                      <a:pt x="36867" y="16557"/>
                      <a:pt x="36867" y="16613"/>
                    </a:cubicBezTo>
                    <a:cubicBezTo>
                      <a:pt x="36879" y="16580"/>
                      <a:pt x="36898" y="16547"/>
                      <a:pt x="36921" y="16514"/>
                    </a:cubicBezTo>
                    <a:close/>
                    <a:moveTo>
                      <a:pt x="33617" y="18599"/>
                    </a:moveTo>
                    <a:cubicBezTo>
                      <a:pt x="33617" y="18599"/>
                      <a:pt x="33617" y="18599"/>
                      <a:pt x="33617" y="18599"/>
                    </a:cubicBezTo>
                    <a:lnTo>
                      <a:pt x="33617" y="18599"/>
                    </a:lnTo>
                    <a:close/>
                    <a:moveTo>
                      <a:pt x="33617" y="18599"/>
                    </a:moveTo>
                    <a:cubicBezTo>
                      <a:pt x="33617" y="18599"/>
                      <a:pt x="33617" y="18599"/>
                      <a:pt x="33617" y="18599"/>
                    </a:cubicBezTo>
                    <a:lnTo>
                      <a:pt x="33617" y="18599"/>
                    </a:lnTo>
                    <a:close/>
                    <a:moveTo>
                      <a:pt x="33617" y="18599"/>
                    </a:moveTo>
                    <a:cubicBezTo>
                      <a:pt x="33617" y="18599"/>
                      <a:pt x="33617" y="18599"/>
                      <a:pt x="33617" y="18599"/>
                    </a:cubicBezTo>
                    <a:lnTo>
                      <a:pt x="33617" y="18599"/>
                    </a:lnTo>
                    <a:close/>
                    <a:moveTo>
                      <a:pt x="34279" y="18569"/>
                    </a:moveTo>
                    <a:lnTo>
                      <a:pt x="34279" y="18569"/>
                    </a:lnTo>
                    <a:cubicBezTo>
                      <a:pt x="34249" y="18659"/>
                      <a:pt x="34189" y="18719"/>
                      <a:pt x="34038" y="18749"/>
                    </a:cubicBezTo>
                    <a:cubicBezTo>
                      <a:pt x="34098" y="18659"/>
                      <a:pt x="34189" y="18599"/>
                      <a:pt x="34279" y="18569"/>
                    </a:cubicBezTo>
                    <a:close/>
                    <a:moveTo>
                      <a:pt x="33587" y="18388"/>
                    </a:moveTo>
                    <a:cubicBezTo>
                      <a:pt x="33617" y="18448"/>
                      <a:pt x="33617" y="18509"/>
                      <a:pt x="33617" y="18599"/>
                    </a:cubicBezTo>
                    <a:cubicBezTo>
                      <a:pt x="33617" y="18539"/>
                      <a:pt x="33647" y="18509"/>
                      <a:pt x="33647" y="18478"/>
                    </a:cubicBezTo>
                    <a:cubicBezTo>
                      <a:pt x="33663" y="18476"/>
                      <a:pt x="33677" y="18475"/>
                      <a:pt x="33690" y="18475"/>
                    </a:cubicBezTo>
                    <a:cubicBezTo>
                      <a:pt x="33827" y="18475"/>
                      <a:pt x="33827" y="18614"/>
                      <a:pt x="33827" y="18779"/>
                    </a:cubicBezTo>
                    <a:lnTo>
                      <a:pt x="33737" y="18779"/>
                    </a:lnTo>
                    <a:cubicBezTo>
                      <a:pt x="33737" y="18749"/>
                      <a:pt x="33647" y="18719"/>
                      <a:pt x="33617" y="18629"/>
                    </a:cubicBezTo>
                    <a:lnTo>
                      <a:pt x="33617" y="18599"/>
                    </a:lnTo>
                    <a:cubicBezTo>
                      <a:pt x="33617" y="18629"/>
                      <a:pt x="33587" y="18629"/>
                      <a:pt x="33587" y="18659"/>
                    </a:cubicBezTo>
                    <a:cubicBezTo>
                      <a:pt x="33541" y="18636"/>
                      <a:pt x="33513" y="18579"/>
                      <a:pt x="33475" y="18579"/>
                    </a:cubicBezTo>
                    <a:cubicBezTo>
                      <a:pt x="33463" y="18579"/>
                      <a:pt x="33451" y="18584"/>
                      <a:pt x="33436" y="18599"/>
                    </a:cubicBezTo>
                    <a:lnTo>
                      <a:pt x="33436" y="18509"/>
                    </a:lnTo>
                    <a:cubicBezTo>
                      <a:pt x="33462" y="18483"/>
                      <a:pt x="33487" y="18479"/>
                      <a:pt x="33513" y="18460"/>
                    </a:cubicBezTo>
                    <a:lnTo>
                      <a:pt x="33513" y="18460"/>
                    </a:lnTo>
                    <a:cubicBezTo>
                      <a:pt x="33515" y="18461"/>
                      <a:pt x="33517" y="18462"/>
                      <a:pt x="33519" y="18462"/>
                    </a:cubicBezTo>
                    <a:cubicBezTo>
                      <a:pt x="33523" y="18462"/>
                      <a:pt x="33527" y="18458"/>
                      <a:pt x="33527" y="18448"/>
                    </a:cubicBezTo>
                    <a:lnTo>
                      <a:pt x="33527" y="18448"/>
                    </a:lnTo>
                    <a:cubicBezTo>
                      <a:pt x="33527" y="18448"/>
                      <a:pt x="33527" y="18448"/>
                      <a:pt x="33527" y="18448"/>
                    </a:cubicBezTo>
                    <a:lnTo>
                      <a:pt x="33587" y="18388"/>
                    </a:lnTo>
                    <a:close/>
                    <a:moveTo>
                      <a:pt x="33376" y="18599"/>
                    </a:moveTo>
                    <a:cubicBezTo>
                      <a:pt x="33376" y="18599"/>
                      <a:pt x="33376" y="18599"/>
                      <a:pt x="33376" y="18599"/>
                    </a:cubicBezTo>
                    <a:lnTo>
                      <a:pt x="33376" y="18599"/>
                    </a:lnTo>
                    <a:cubicBezTo>
                      <a:pt x="33376" y="18614"/>
                      <a:pt x="33391" y="18621"/>
                      <a:pt x="33399" y="18621"/>
                    </a:cubicBezTo>
                    <a:cubicBezTo>
                      <a:pt x="33406" y="18621"/>
                      <a:pt x="33406" y="18614"/>
                      <a:pt x="33376" y="18599"/>
                    </a:cubicBezTo>
                    <a:lnTo>
                      <a:pt x="33376" y="18599"/>
                    </a:lnTo>
                    <a:cubicBezTo>
                      <a:pt x="33466" y="18629"/>
                      <a:pt x="33466" y="18659"/>
                      <a:pt x="33496" y="18719"/>
                    </a:cubicBezTo>
                    <a:cubicBezTo>
                      <a:pt x="33496" y="18749"/>
                      <a:pt x="33466" y="18749"/>
                      <a:pt x="33466" y="18779"/>
                    </a:cubicBezTo>
                    <a:cubicBezTo>
                      <a:pt x="33527" y="18809"/>
                      <a:pt x="33587" y="18809"/>
                      <a:pt x="33587" y="18809"/>
                    </a:cubicBezTo>
                    <a:cubicBezTo>
                      <a:pt x="33587" y="18799"/>
                      <a:pt x="33590" y="18796"/>
                      <a:pt x="33595" y="18796"/>
                    </a:cubicBezTo>
                    <a:cubicBezTo>
                      <a:pt x="33603" y="18796"/>
                      <a:pt x="33617" y="18809"/>
                      <a:pt x="33617" y="18809"/>
                    </a:cubicBezTo>
                    <a:lnTo>
                      <a:pt x="33587" y="18809"/>
                    </a:lnTo>
                    <a:lnTo>
                      <a:pt x="33587" y="19020"/>
                    </a:lnTo>
                    <a:cubicBezTo>
                      <a:pt x="33527" y="19020"/>
                      <a:pt x="33496" y="18960"/>
                      <a:pt x="33466" y="18960"/>
                    </a:cubicBezTo>
                    <a:cubicBezTo>
                      <a:pt x="33466" y="18930"/>
                      <a:pt x="33496" y="18900"/>
                      <a:pt x="33496" y="18870"/>
                    </a:cubicBezTo>
                    <a:cubicBezTo>
                      <a:pt x="33376" y="18870"/>
                      <a:pt x="33316" y="18900"/>
                      <a:pt x="33226" y="18900"/>
                    </a:cubicBezTo>
                    <a:lnTo>
                      <a:pt x="33316" y="18779"/>
                    </a:lnTo>
                    <a:lnTo>
                      <a:pt x="33316" y="18749"/>
                    </a:lnTo>
                    <a:lnTo>
                      <a:pt x="33226" y="18749"/>
                    </a:lnTo>
                    <a:lnTo>
                      <a:pt x="33316" y="18629"/>
                    </a:lnTo>
                    <a:lnTo>
                      <a:pt x="33316" y="18719"/>
                    </a:lnTo>
                    <a:cubicBezTo>
                      <a:pt x="33346" y="18719"/>
                      <a:pt x="33346" y="18659"/>
                      <a:pt x="33376" y="18599"/>
                    </a:cubicBezTo>
                    <a:close/>
                    <a:moveTo>
                      <a:pt x="33858" y="19472"/>
                    </a:moveTo>
                    <a:lnTo>
                      <a:pt x="33617" y="19562"/>
                    </a:lnTo>
                    <a:cubicBezTo>
                      <a:pt x="33677" y="19562"/>
                      <a:pt x="33767" y="19532"/>
                      <a:pt x="33858" y="19472"/>
                    </a:cubicBezTo>
                    <a:close/>
                    <a:moveTo>
                      <a:pt x="31956" y="21729"/>
                    </a:moveTo>
                    <a:cubicBezTo>
                      <a:pt x="31933" y="21745"/>
                      <a:pt x="31913" y="21765"/>
                      <a:pt x="31901" y="21789"/>
                    </a:cubicBezTo>
                    <a:cubicBezTo>
                      <a:pt x="31872" y="21760"/>
                      <a:pt x="31899" y="21731"/>
                      <a:pt x="31956" y="21729"/>
                    </a:cubicBezTo>
                    <a:close/>
                    <a:moveTo>
                      <a:pt x="33316" y="22169"/>
                    </a:moveTo>
                    <a:cubicBezTo>
                      <a:pt x="33326" y="22173"/>
                      <a:pt x="33336" y="22177"/>
                      <a:pt x="33346" y="22180"/>
                    </a:cubicBezTo>
                    <a:cubicBezTo>
                      <a:pt x="33364" y="22185"/>
                      <a:pt x="33373" y="22186"/>
                      <a:pt x="33376" y="22186"/>
                    </a:cubicBezTo>
                    <a:cubicBezTo>
                      <a:pt x="33382" y="22186"/>
                      <a:pt x="33353" y="22177"/>
                      <a:pt x="33316" y="22169"/>
                    </a:cubicBezTo>
                    <a:close/>
                    <a:moveTo>
                      <a:pt x="31721" y="22819"/>
                    </a:moveTo>
                    <a:lnTo>
                      <a:pt x="31721" y="22819"/>
                    </a:lnTo>
                    <a:cubicBezTo>
                      <a:pt x="31730" y="22827"/>
                      <a:pt x="31740" y="22834"/>
                      <a:pt x="31751" y="22842"/>
                    </a:cubicBezTo>
                    <a:cubicBezTo>
                      <a:pt x="31723" y="22842"/>
                      <a:pt x="31721" y="22842"/>
                      <a:pt x="31721" y="22819"/>
                    </a:cubicBezTo>
                    <a:close/>
                    <a:moveTo>
                      <a:pt x="32494" y="23443"/>
                    </a:moveTo>
                    <a:cubicBezTo>
                      <a:pt x="32498" y="23444"/>
                      <a:pt x="32501" y="23444"/>
                      <a:pt x="32503" y="23444"/>
                    </a:cubicBezTo>
                    <a:cubicBezTo>
                      <a:pt x="32500" y="23444"/>
                      <a:pt x="32497" y="23443"/>
                      <a:pt x="32494" y="23443"/>
                    </a:cubicBezTo>
                    <a:close/>
                    <a:moveTo>
                      <a:pt x="31791" y="24132"/>
                    </a:moveTo>
                    <a:cubicBezTo>
                      <a:pt x="31783" y="24143"/>
                      <a:pt x="31781" y="24156"/>
                      <a:pt x="31786" y="24169"/>
                    </a:cubicBezTo>
                    <a:lnTo>
                      <a:pt x="31786" y="24169"/>
                    </a:lnTo>
                    <a:cubicBezTo>
                      <a:pt x="31792" y="24161"/>
                      <a:pt x="31811" y="24153"/>
                      <a:pt x="31811" y="24136"/>
                    </a:cubicBezTo>
                    <a:cubicBezTo>
                      <a:pt x="31804" y="24135"/>
                      <a:pt x="31797" y="24133"/>
                      <a:pt x="31791" y="24132"/>
                    </a:cubicBezTo>
                    <a:close/>
                    <a:moveTo>
                      <a:pt x="31786" y="24169"/>
                    </a:moveTo>
                    <a:cubicBezTo>
                      <a:pt x="31781" y="24176"/>
                      <a:pt x="31785" y="24183"/>
                      <a:pt x="31811" y="24196"/>
                    </a:cubicBezTo>
                    <a:cubicBezTo>
                      <a:pt x="31798" y="24188"/>
                      <a:pt x="31790" y="24178"/>
                      <a:pt x="31786" y="24169"/>
                    </a:cubicBezTo>
                    <a:close/>
                    <a:moveTo>
                      <a:pt x="31798" y="24228"/>
                    </a:moveTo>
                    <a:lnTo>
                      <a:pt x="31798" y="24228"/>
                    </a:lnTo>
                    <a:cubicBezTo>
                      <a:pt x="31816" y="24247"/>
                      <a:pt x="31836" y="24267"/>
                      <a:pt x="31855" y="24285"/>
                    </a:cubicBezTo>
                    <a:lnTo>
                      <a:pt x="31855" y="24285"/>
                    </a:lnTo>
                    <a:cubicBezTo>
                      <a:pt x="31844" y="24265"/>
                      <a:pt x="31824" y="24245"/>
                      <a:pt x="31798" y="24228"/>
                    </a:cubicBezTo>
                    <a:close/>
                    <a:moveTo>
                      <a:pt x="28772" y="24046"/>
                    </a:moveTo>
                    <a:lnTo>
                      <a:pt x="28772" y="24046"/>
                    </a:lnTo>
                    <a:cubicBezTo>
                      <a:pt x="28688" y="24157"/>
                      <a:pt x="28630" y="24320"/>
                      <a:pt x="28527" y="24320"/>
                    </a:cubicBezTo>
                    <a:cubicBezTo>
                      <a:pt x="28518" y="24320"/>
                      <a:pt x="28510" y="24319"/>
                      <a:pt x="28501" y="24317"/>
                    </a:cubicBezTo>
                    <a:cubicBezTo>
                      <a:pt x="28471" y="24076"/>
                      <a:pt x="28561" y="24136"/>
                      <a:pt x="28772" y="24046"/>
                    </a:cubicBezTo>
                    <a:close/>
                    <a:moveTo>
                      <a:pt x="31855" y="24285"/>
                    </a:moveTo>
                    <a:cubicBezTo>
                      <a:pt x="31871" y="24316"/>
                      <a:pt x="31868" y="24350"/>
                      <a:pt x="31841" y="24377"/>
                    </a:cubicBezTo>
                    <a:cubicBezTo>
                      <a:pt x="31862" y="24382"/>
                      <a:pt x="31878" y="24384"/>
                      <a:pt x="31890" y="24384"/>
                    </a:cubicBezTo>
                    <a:cubicBezTo>
                      <a:pt x="31944" y="24384"/>
                      <a:pt x="31906" y="24338"/>
                      <a:pt x="31855" y="24285"/>
                    </a:cubicBezTo>
                    <a:close/>
                    <a:moveTo>
                      <a:pt x="30795" y="24720"/>
                    </a:moveTo>
                    <a:cubicBezTo>
                      <a:pt x="30802" y="24725"/>
                      <a:pt x="30810" y="24732"/>
                      <a:pt x="30818" y="24738"/>
                    </a:cubicBezTo>
                    <a:cubicBezTo>
                      <a:pt x="30811" y="24731"/>
                      <a:pt x="30803" y="24725"/>
                      <a:pt x="30795" y="24720"/>
                    </a:cubicBezTo>
                    <a:close/>
                    <a:moveTo>
                      <a:pt x="31610" y="24730"/>
                    </a:moveTo>
                    <a:lnTo>
                      <a:pt x="31610" y="24730"/>
                    </a:lnTo>
                    <a:cubicBezTo>
                      <a:pt x="31607" y="24732"/>
                      <a:pt x="31604" y="24735"/>
                      <a:pt x="31600" y="24738"/>
                    </a:cubicBezTo>
                    <a:cubicBezTo>
                      <a:pt x="31604" y="24736"/>
                      <a:pt x="31607" y="24733"/>
                      <a:pt x="31610" y="24730"/>
                    </a:cubicBezTo>
                    <a:close/>
                    <a:moveTo>
                      <a:pt x="30848" y="24768"/>
                    </a:moveTo>
                    <a:lnTo>
                      <a:pt x="30908" y="24798"/>
                    </a:lnTo>
                    <a:cubicBezTo>
                      <a:pt x="30899" y="24789"/>
                      <a:pt x="30890" y="24780"/>
                      <a:pt x="30880" y="24771"/>
                    </a:cubicBezTo>
                    <a:lnTo>
                      <a:pt x="30880" y="24771"/>
                    </a:lnTo>
                    <a:cubicBezTo>
                      <a:pt x="30869" y="24769"/>
                      <a:pt x="30859" y="24768"/>
                      <a:pt x="30848" y="24768"/>
                    </a:cubicBezTo>
                    <a:close/>
                    <a:moveTo>
                      <a:pt x="31269" y="24949"/>
                    </a:moveTo>
                    <a:cubicBezTo>
                      <a:pt x="31330" y="24979"/>
                      <a:pt x="31269" y="24979"/>
                      <a:pt x="31209" y="24979"/>
                    </a:cubicBezTo>
                    <a:cubicBezTo>
                      <a:pt x="31209" y="24949"/>
                      <a:pt x="31209" y="24949"/>
                      <a:pt x="31269" y="24949"/>
                    </a:cubicBezTo>
                    <a:close/>
                    <a:moveTo>
                      <a:pt x="31455" y="25037"/>
                    </a:moveTo>
                    <a:lnTo>
                      <a:pt x="31450" y="25039"/>
                    </a:lnTo>
                    <a:lnTo>
                      <a:pt x="31540" y="25069"/>
                    </a:lnTo>
                    <a:lnTo>
                      <a:pt x="31540" y="25069"/>
                    </a:lnTo>
                    <a:lnTo>
                      <a:pt x="31455" y="25037"/>
                    </a:lnTo>
                    <a:close/>
                    <a:moveTo>
                      <a:pt x="24094" y="25977"/>
                    </a:moveTo>
                    <a:cubicBezTo>
                      <a:pt x="24083" y="25977"/>
                      <a:pt x="24077" y="25984"/>
                      <a:pt x="24077" y="26002"/>
                    </a:cubicBezTo>
                    <a:cubicBezTo>
                      <a:pt x="24077" y="25993"/>
                      <a:pt x="24085" y="25990"/>
                      <a:pt x="24096" y="25990"/>
                    </a:cubicBezTo>
                    <a:cubicBezTo>
                      <a:pt x="24110" y="25990"/>
                      <a:pt x="24131" y="25995"/>
                      <a:pt x="24150" y="26003"/>
                    </a:cubicBezTo>
                    <a:lnTo>
                      <a:pt x="24150" y="26003"/>
                    </a:lnTo>
                    <a:cubicBezTo>
                      <a:pt x="24127" y="25988"/>
                      <a:pt x="24107" y="25977"/>
                      <a:pt x="24094" y="25977"/>
                    </a:cubicBezTo>
                    <a:close/>
                    <a:moveTo>
                      <a:pt x="23544" y="26450"/>
                    </a:moveTo>
                    <a:cubicBezTo>
                      <a:pt x="23540" y="26450"/>
                      <a:pt x="23537" y="26451"/>
                      <a:pt x="23535" y="26453"/>
                    </a:cubicBezTo>
                    <a:lnTo>
                      <a:pt x="23582" y="26469"/>
                    </a:lnTo>
                    <a:lnTo>
                      <a:pt x="23582" y="26469"/>
                    </a:lnTo>
                    <a:cubicBezTo>
                      <a:pt x="23567" y="26458"/>
                      <a:pt x="23553" y="26450"/>
                      <a:pt x="23544" y="26450"/>
                    </a:cubicBezTo>
                    <a:close/>
                    <a:moveTo>
                      <a:pt x="23582" y="26469"/>
                    </a:moveTo>
                    <a:cubicBezTo>
                      <a:pt x="23595" y="26478"/>
                      <a:pt x="23610" y="26490"/>
                      <a:pt x="23625" y="26500"/>
                    </a:cubicBezTo>
                    <a:lnTo>
                      <a:pt x="23625" y="26500"/>
                    </a:lnTo>
                    <a:cubicBezTo>
                      <a:pt x="23625" y="26494"/>
                      <a:pt x="23625" y="26489"/>
                      <a:pt x="23625" y="26484"/>
                    </a:cubicBezTo>
                    <a:lnTo>
                      <a:pt x="23582" y="26469"/>
                    </a:lnTo>
                    <a:close/>
                    <a:moveTo>
                      <a:pt x="30457" y="26754"/>
                    </a:moveTo>
                    <a:cubicBezTo>
                      <a:pt x="30512" y="26754"/>
                      <a:pt x="30492" y="26780"/>
                      <a:pt x="30510" y="26830"/>
                    </a:cubicBezTo>
                    <a:lnTo>
                      <a:pt x="30510" y="26830"/>
                    </a:lnTo>
                    <a:cubicBezTo>
                      <a:pt x="30489" y="26797"/>
                      <a:pt x="30470" y="26767"/>
                      <a:pt x="30457" y="26754"/>
                    </a:cubicBezTo>
                    <a:close/>
                    <a:moveTo>
                      <a:pt x="30728" y="26724"/>
                    </a:moveTo>
                    <a:cubicBezTo>
                      <a:pt x="30728" y="26754"/>
                      <a:pt x="30788" y="26845"/>
                      <a:pt x="30728" y="26845"/>
                    </a:cubicBezTo>
                    <a:cubicBezTo>
                      <a:pt x="30577" y="26724"/>
                      <a:pt x="30668" y="26754"/>
                      <a:pt x="30728" y="26724"/>
                    </a:cubicBezTo>
                    <a:close/>
                    <a:moveTo>
                      <a:pt x="23506" y="26021"/>
                    </a:moveTo>
                    <a:cubicBezTo>
                      <a:pt x="23523" y="26021"/>
                      <a:pt x="23542" y="26024"/>
                      <a:pt x="23565" y="26032"/>
                    </a:cubicBezTo>
                    <a:cubicBezTo>
                      <a:pt x="23686" y="26183"/>
                      <a:pt x="23686" y="26393"/>
                      <a:pt x="23746" y="26484"/>
                    </a:cubicBezTo>
                    <a:cubicBezTo>
                      <a:pt x="23730" y="26514"/>
                      <a:pt x="23711" y="26525"/>
                      <a:pt x="23690" y="26525"/>
                    </a:cubicBezTo>
                    <a:cubicBezTo>
                      <a:pt x="23669" y="26525"/>
                      <a:pt x="23646" y="26514"/>
                      <a:pt x="23625" y="26500"/>
                    </a:cubicBezTo>
                    <a:lnTo>
                      <a:pt x="23625" y="26500"/>
                    </a:lnTo>
                    <a:cubicBezTo>
                      <a:pt x="23622" y="26566"/>
                      <a:pt x="23602" y="26612"/>
                      <a:pt x="23564" y="26612"/>
                    </a:cubicBezTo>
                    <a:cubicBezTo>
                      <a:pt x="23555" y="26612"/>
                      <a:pt x="23546" y="26609"/>
                      <a:pt x="23535" y="26604"/>
                    </a:cubicBezTo>
                    <a:lnTo>
                      <a:pt x="23535" y="26604"/>
                    </a:lnTo>
                    <a:cubicBezTo>
                      <a:pt x="23565" y="26634"/>
                      <a:pt x="23625" y="26634"/>
                      <a:pt x="23716" y="26634"/>
                    </a:cubicBezTo>
                    <a:lnTo>
                      <a:pt x="23535" y="26785"/>
                    </a:lnTo>
                    <a:lnTo>
                      <a:pt x="23535" y="26754"/>
                    </a:lnTo>
                    <a:cubicBezTo>
                      <a:pt x="23445" y="26785"/>
                      <a:pt x="23415" y="26875"/>
                      <a:pt x="23354" y="26905"/>
                    </a:cubicBezTo>
                    <a:cubicBezTo>
                      <a:pt x="23344" y="26900"/>
                      <a:pt x="23334" y="26897"/>
                      <a:pt x="23325" y="26897"/>
                    </a:cubicBezTo>
                    <a:cubicBezTo>
                      <a:pt x="23284" y="26897"/>
                      <a:pt x="23259" y="26951"/>
                      <a:pt x="23234" y="27025"/>
                    </a:cubicBezTo>
                    <a:lnTo>
                      <a:pt x="23204" y="27055"/>
                    </a:lnTo>
                    <a:cubicBezTo>
                      <a:pt x="23114" y="26785"/>
                      <a:pt x="23114" y="26484"/>
                      <a:pt x="23204" y="26333"/>
                    </a:cubicBezTo>
                    <a:cubicBezTo>
                      <a:pt x="23214" y="26319"/>
                      <a:pt x="23222" y="26313"/>
                      <a:pt x="23231" y="26313"/>
                    </a:cubicBezTo>
                    <a:cubicBezTo>
                      <a:pt x="23270" y="26313"/>
                      <a:pt x="23291" y="26456"/>
                      <a:pt x="23294" y="26456"/>
                    </a:cubicBezTo>
                    <a:cubicBezTo>
                      <a:pt x="23294" y="26456"/>
                      <a:pt x="23294" y="26455"/>
                      <a:pt x="23294" y="26453"/>
                    </a:cubicBezTo>
                    <a:cubicBezTo>
                      <a:pt x="23514" y="26426"/>
                      <a:pt x="23332" y="26021"/>
                      <a:pt x="23506" y="26021"/>
                    </a:cubicBezTo>
                    <a:close/>
                    <a:moveTo>
                      <a:pt x="20455" y="27260"/>
                    </a:moveTo>
                    <a:cubicBezTo>
                      <a:pt x="20457" y="27276"/>
                      <a:pt x="20459" y="27293"/>
                      <a:pt x="20463" y="27311"/>
                    </a:cubicBezTo>
                    <a:lnTo>
                      <a:pt x="20463" y="27311"/>
                    </a:lnTo>
                    <a:cubicBezTo>
                      <a:pt x="20457" y="27297"/>
                      <a:pt x="20447" y="27288"/>
                      <a:pt x="20455" y="27260"/>
                    </a:cubicBezTo>
                    <a:close/>
                    <a:moveTo>
                      <a:pt x="18660" y="27447"/>
                    </a:moveTo>
                    <a:cubicBezTo>
                      <a:pt x="18660" y="27447"/>
                      <a:pt x="18660" y="27447"/>
                      <a:pt x="18660" y="27447"/>
                    </a:cubicBezTo>
                    <a:cubicBezTo>
                      <a:pt x="18660" y="27447"/>
                      <a:pt x="18660" y="27447"/>
                      <a:pt x="18660" y="27447"/>
                    </a:cubicBezTo>
                    <a:close/>
                    <a:moveTo>
                      <a:pt x="18660" y="27447"/>
                    </a:moveTo>
                    <a:cubicBezTo>
                      <a:pt x="18660" y="27447"/>
                      <a:pt x="18660" y="27447"/>
                      <a:pt x="18660" y="27447"/>
                    </a:cubicBezTo>
                    <a:cubicBezTo>
                      <a:pt x="18660" y="27447"/>
                      <a:pt x="18660" y="27447"/>
                      <a:pt x="18660" y="27447"/>
                    </a:cubicBezTo>
                    <a:close/>
                    <a:moveTo>
                      <a:pt x="21880" y="26754"/>
                    </a:moveTo>
                    <a:cubicBezTo>
                      <a:pt x="21880" y="26754"/>
                      <a:pt x="22151" y="26935"/>
                      <a:pt x="22211" y="27025"/>
                    </a:cubicBezTo>
                    <a:cubicBezTo>
                      <a:pt x="22331" y="27206"/>
                      <a:pt x="22301" y="27507"/>
                      <a:pt x="22391" y="27657"/>
                    </a:cubicBezTo>
                    <a:cubicBezTo>
                      <a:pt x="22361" y="27567"/>
                      <a:pt x="22391" y="27507"/>
                      <a:pt x="22391" y="27507"/>
                    </a:cubicBezTo>
                    <a:cubicBezTo>
                      <a:pt x="22446" y="27534"/>
                      <a:pt x="22451" y="27661"/>
                      <a:pt x="22497" y="27661"/>
                    </a:cubicBezTo>
                    <a:cubicBezTo>
                      <a:pt x="22501" y="27661"/>
                      <a:pt x="22506" y="27660"/>
                      <a:pt x="22512" y="27657"/>
                    </a:cubicBezTo>
                    <a:cubicBezTo>
                      <a:pt x="22472" y="27550"/>
                      <a:pt x="22497" y="27532"/>
                      <a:pt x="22522" y="27532"/>
                    </a:cubicBezTo>
                    <a:cubicBezTo>
                      <a:pt x="22534" y="27532"/>
                      <a:pt x="22546" y="27537"/>
                      <a:pt x="22550" y="27537"/>
                    </a:cubicBezTo>
                    <a:cubicBezTo>
                      <a:pt x="22555" y="27537"/>
                      <a:pt x="22542" y="27527"/>
                      <a:pt x="22482" y="27477"/>
                    </a:cubicBezTo>
                    <a:cubicBezTo>
                      <a:pt x="22493" y="27442"/>
                      <a:pt x="22505" y="27434"/>
                      <a:pt x="22522" y="27434"/>
                    </a:cubicBezTo>
                    <a:cubicBezTo>
                      <a:pt x="22536" y="27434"/>
                      <a:pt x="22553" y="27439"/>
                      <a:pt x="22577" y="27439"/>
                    </a:cubicBezTo>
                    <a:cubicBezTo>
                      <a:pt x="22599" y="27439"/>
                      <a:pt x="22627" y="27434"/>
                      <a:pt x="22662" y="27417"/>
                    </a:cubicBezTo>
                    <a:cubicBezTo>
                      <a:pt x="22572" y="27326"/>
                      <a:pt x="22542" y="26935"/>
                      <a:pt x="22632" y="26815"/>
                    </a:cubicBezTo>
                    <a:lnTo>
                      <a:pt x="22632" y="26815"/>
                    </a:lnTo>
                    <a:cubicBezTo>
                      <a:pt x="22632" y="26905"/>
                      <a:pt x="22692" y="26935"/>
                      <a:pt x="22692" y="26965"/>
                    </a:cubicBezTo>
                    <a:cubicBezTo>
                      <a:pt x="22715" y="26961"/>
                      <a:pt x="22737" y="26959"/>
                      <a:pt x="22758" y="26959"/>
                    </a:cubicBezTo>
                    <a:cubicBezTo>
                      <a:pt x="22842" y="26959"/>
                      <a:pt x="22919" y="26986"/>
                      <a:pt x="23001" y="26986"/>
                    </a:cubicBezTo>
                    <a:cubicBezTo>
                      <a:pt x="23037" y="26986"/>
                      <a:pt x="23074" y="26981"/>
                      <a:pt x="23114" y="26965"/>
                    </a:cubicBezTo>
                    <a:cubicBezTo>
                      <a:pt x="23144" y="27025"/>
                      <a:pt x="23204" y="27055"/>
                      <a:pt x="23204" y="27085"/>
                    </a:cubicBezTo>
                    <a:cubicBezTo>
                      <a:pt x="23084" y="27236"/>
                      <a:pt x="23054" y="27356"/>
                      <a:pt x="22993" y="27507"/>
                    </a:cubicBezTo>
                    <a:cubicBezTo>
                      <a:pt x="22972" y="27511"/>
                      <a:pt x="22955" y="27513"/>
                      <a:pt x="22941" y="27513"/>
                    </a:cubicBezTo>
                    <a:cubicBezTo>
                      <a:pt x="22859" y="27513"/>
                      <a:pt x="22903" y="27447"/>
                      <a:pt x="22903" y="27447"/>
                    </a:cubicBezTo>
                    <a:lnTo>
                      <a:pt x="22903" y="27447"/>
                    </a:lnTo>
                    <a:cubicBezTo>
                      <a:pt x="22602" y="27627"/>
                      <a:pt x="22391" y="27748"/>
                      <a:pt x="22301" y="27868"/>
                    </a:cubicBezTo>
                    <a:cubicBezTo>
                      <a:pt x="22151" y="27627"/>
                      <a:pt x="21910" y="26935"/>
                      <a:pt x="21880" y="26754"/>
                    </a:cubicBezTo>
                    <a:close/>
                    <a:moveTo>
                      <a:pt x="20813" y="28428"/>
                    </a:moveTo>
                    <a:cubicBezTo>
                      <a:pt x="20818" y="28434"/>
                      <a:pt x="20822" y="28438"/>
                      <a:pt x="20827" y="28440"/>
                    </a:cubicBezTo>
                    <a:cubicBezTo>
                      <a:pt x="20822" y="28436"/>
                      <a:pt x="20817" y="28432"/>
                      <a:pt x="20813" y="28428"/>
                    </a:cubicBezTo>
                    <a:close/>
                    <a:moveTo>
                      <a:pt x="20857" y="28397"/>
                    </a:moveTo>
                    <a:lnTo>
                      <a:pt x="20857" y="28440"/>
                    </a:lnTo>
                    <a:cubicBezTo>
                      <a:pt x="20862" y="28434"/>
                      <a:pt x="20862" y="28419"/>
                      <a:pt x="20857" y="28397"/>
                    </a:cubicBezTo>
                    <a:close/>
                    <a:moveTo>
                      <a:pt x="21003" y="28429"/>
                    </a:moveTo>
                    <a:lnTo>
                      <a:pt x="21003" y="28429"/>
                    </a:lnTo>
                    <a:cubicBezTo>
                      <a:pt x="21004" y="28432"/>
                      <a:pt x="21005" y="28436"/>
                      <a:pt x="21007" y="28440"/>
                    </a:cubicBezTo>
                    <a:cubicBezTo>
                      <a:pt x="21006" y="28436"/>
                      <a:pt x="21005" y="28433"/>
                      <a:pt x="21003" y="28429"/>
                    </a:cubicBezTo>
                    <a:close/>
                    <a:moveTo>
                      <a:pt x="19799" y="28586"/>
                    </a:moveTo>
                    <a:lnTo>
                      <a:pt x="19799" y="28586"/>
                    </a:lnTo>
                    <a:cubicBezTo>
                      <a:pt x="19797" y="28587"/>
                      <a:pt x="19795" y="28589"/>
                      <a:pt x="19794" y="28590"/>
                    </a:cubicBezTo>
                    <a:lnTo>
                      <a:pt x="19794" y="28590"/>
                    </a:lnTo>
                    <a:cubicBezTo>
                      <a:pt x="19796" y="28590"/>
                      <a:pt x="19800" y="28590"/>
                      <a:pt x="19803" y="28590"/>
                    </a:cubicBezTo>
                    <a:cubicBezTo>
                      <a:pt x="19802" y="28589"/>
                      <a:pt x="19800" y="28587"/>
                      <a:pt x="19799" y="28586"/>
                    </a:cubicBezTo>
                    <a:close/>
                    <a:moveTo>
                      <a:pt x="19794" y="28590"/>
                    </a:moveTo>
                    <a:lnTo>
                      <a:pt x="19794" y="28590"/>
                    </a:lnTo>
                    <a:cubicBezTo>
                      <a:pt x="19773" y="28591"/>
                      <a:pt x="19773" y="28598"/>
                      <a:pt x="19773" y="28650"/>
                    </a:cubicBezTo>
                    <a:cubicBezTo>
                      <a:pt x="19773" y="28623"/>
                      <a:pt x="19781" y="28603"/>
                      <a:pt x="19794" y="28590"/>
                    </a:cubicBezTo>
                    <a:close/>
                    <a:moveTo>
                      <a:pt x="20314" y="28640"/>
                    </a:moveTo>
                    <a:lnTo>
                      <a:pt x="20315" y="28650"/>
                    </a:lnTo>
                    <a:cubicBezTo>
                      <a:pt x="20315" y="28648"/>
                      <a:pt x="20315" y="28644"/>
                      <a:pt x="20314" y="28640"/>
                    </a:cubicBezTo>
                    <a:close/>
                    <a:moveTo>
                      <a:pt x="19924" y="28674"/>
                    </a:moveTo>
                    <a:cubicBezTo>
                      <a:pt x="19902" y="28678"/>
                      <a:pt x="19882" y="28680"/>
                      <a:pt x="19863" y="28680"/>
                    </a:cubicBezTo>
                    <a:lnTo>
                      <a:pt x="19924" y="28680"/>
                    </a:lnTo>
                    <a:cubicBezTo>
                      <a:pt x="19924" y="28678"/>
                      <a:pt x="19924" y="28676"/>
                      <a:pt x="19924" y="28674"/>
                    </a:cubicBezTo>
                    <a:close/>
                    <a:moveTo>
                      <a:pt x="17125" y="29644"/>
                    </a:moveTo>
                    <a:cubicBezTo>
                      <a:pt x="17140" y="29644"/>
                      <a:pt x="17170" y="29674"/>
                      <a:pt x="17215" y="29704"/>
                    </a:cubicBezTo>
                    <a:cubicBezTo>
                      <a:pt x="17215" y="29726"/>
                      <a:pt x="17215" y="29797"/>
                      <a:pt x="17179" y="29797"/>
                    </a:cubicBezTo>
                    <a:cubicBezTo>
                      <a:pt x="17166" y="29797"/>
                      <a:pt x="17149" y="29788"/>
                      <a:pt x="17125" y="29764"/>
                    </a:cubicBezTo>
                    <a:cubicBezTo>
                      <a:pt x="17110" y="29674"/>
                      <a:pt x="17110" y="29644"/>
                      <a:pt x="17125" y="29644"/>
                    </a:cubicBezTo>
                    <a:close/>
                    <a:moveTo>
                      <a:pt x="12614" y="29762"/>
                    </a:moveTo>
                    <a:lnTo>
                      <a:pt x="12614" y="29762"/>
                    </a:lnTo>
                    <a:cubicBezTo>
                      <a:pt x="12613" y="29762"/>
                      <a:pt x="12612" y="29762"/>
                      <a:pt x="12611" y="29764"/>
                    </a:cubicBezTo>
                    <a:lnTo>
                      <a:pt x="12581" y="29794"/>
                    </a:lnTo>
                    <a:lnTo>
                      <a:pt x="12597" y="29827"/>
                    </a:lnTo>
                    <a:lnTo>
                      <a:pt x="12597" y="29827"/>
                    </a:lnTo>
                    <a:cubicBezTo>
                      <a:pt x="12607" y="29789"/>
                      <a:pt x="12618" y="29762"/>
                      <a:pt x="12614" y="29762"/>
                    </a:cubicBezTo>
                    <a:close/>
                    <a:moveTo>
                      <a:pt x="29313" y="29854"/>
                    </a:moveTo>
                    <a:cubicBezTo>
                      <a:pt x="29313" y="29856"/>
                      <a:pt x="29312" y="29858"/>
                      <a:pt x="29312" y="29859"/>
                    </a:cubicBezTo>
                    <a:lnTo>
                      <a:pt x="29312" y="29859"/>
                    </a:lnTo>
                    <a:cubicBezTo>
                      <a:pt x="29313" y="29857"/>
                      <a:pt x="29313" y="29856"/>
                      <a:pt x="29313" y="29854"/>
                    </a:cubicBezTo>
                    <a:close/>
                    <a:moveTo>
                      <a:pt x="12597" y="29827"/>
                    </a:moveTo>
                    <a:cubicBezTo>
                      <a:pt x="12586" y="29874"/>
                      <a:pt x="12577" y="29936"/>
                      <a:pt x="12605" y="29981"/>
                    </a:cubicBezTo>
                    <a:lnTo>
                      <a:pt x="12605" y="29981"/>
                    </a:lnTo>
                    <a:cubicBezTo>
                      <a:pt x="12611" y="29941"/>
                      <a:pt x="12611" y="29895"/>
                      <a:pt x="12611" y="29854"/>
                    </a:cubicBezTo>
                    <a:lnTo>
                      <a:pt x="12597" y="29827"/>
                    </a:lnTo>
                    <a:close/>
                    <a:moveTo>
                      <a:pt x="17232" y="29993"/>
                    </a:moveTo>
                    <a:cubicBezTo>
                      <a:pt x="17235" y="29998"/>
                      <a:pt x="17237" y="30003"/>
                      <a:pt x="17241" y="30008"/>
                    </a:cubicBezTo>
                    <a:lnTo>
                      <a:pt x="17241" y="30008"/>
                    </a:lnTo>
                    <a:lnTo>
                      <a:pt x="17245" y="30005"/>
                    </a:lnTo>
                    <a:cubicBezTo>
                      <a:pt x="17241" y="30001"/>
                      <a:pt x="17236" y="29997"/>
                      <a:pt x="17232" y="29993"/>
                    </a:cubicBezTo>
                    <a:close/>
                    <a:moveTo>
                      <a:pt x="27297" y="30095"/>
                    </a:moveTo>
                    <a:cubicBezTo>
                      <a:pt x="27313" y="30128"/>
                      <a:pt x="27330" y="30152"/>
                      <a:pt x="27336" y="30152"/>
                    </a:cubicBezTo>
                    <a:cubicBezTo>
                      <a:pt x="27342" y="30152"/>
                      <a:pt x="27341" y="30136"/>
                      <a:pt x="27327" y="30095"/>
                    </a:cubicBezTo>
                    <a:close/>
                    <a:moveTo>
                      <a:pt x="17241" y="30008"/>
                    </a:moveTo>
                    <a:lnTo>
                      <a:pt x="17155" y="30065"/>
                    </a:lnTo>
                    <a:cubicBezTo>
                      <a:pt x="17305" y="30306"/>
                      <a:pt x="17366" y="30185"/>
                      <a:pt x="17456" y="30306"/>
                    </a:cubicBezTo>
                    <a:cubicBezTo>
                      <a:pt x="17437" y="30248"/>
                      <a:pt x="17309" y="30118"/>
                      <a:pt x="17241" y="30008"/>
                    </a:cubicBezTo>
                    <a:close/>
                    <a:moveTo>
                      <a:pt x="11106" y="30336"/>
                    </a:moveTo>
                    <a:lnTo>
                      <a:pt x="11106" y="30336"/>
                    </a:lnTo>
                    <a:cubicBezTo>
                      <a:pt x="11116" y="30352"/>
                      <a:pt x="11125" y="30366"/>
                      <a:pt x="11134" y="30378"/>
                    </a:cubicBezTo>
                    <a:lnTo>
                      <a:pt x="11134" y="30378"/>
                    </a:lnTo>
                    <a:cubicBezTo>
                      <a:pt x="11128" y="30366"/>
                      <a:pt x="11119" y="30351"/>
                      <a:pt x="11106" y="30336"/>
                    </a:cubicBezTo>
                    <a:close/>
                    <a:moveTo>
                      <a:pt x="10083" y="30817"/>
                    </a:moveTo>
                    <a:cubicBezTo>
                      <a:pt x="10099" y="30833"/>
                      <a:pt x="10112" y="30844"/>
                      <a:pt x="10123" y="30851"/>
                    </a:cubicBezTo>
                    <a:lnTo>
                      <a:pt x="10123" y="30851"/>
                    </a:lnTo>
                    <a:cubicBezTo>
                      <a:pt x="10112" y="30837"/>
                      <a:pt x="10098" y="30825"/>
                      <a:pt x="10083" y="30817"/>
                    </a:cubicBezTo>
                    <a:close/>
                    <a:moveTo>
                      <a:pt x="26785" y="31148"/>
                    </a:moveTo>
                    <a:cubicBezTo>
                      <a:pt x="26791" y="31150"/>
                      <a:pt x="26797" y="31152"/>
                      <a:pt x="26803" y="31153"/>
                    </a:cubicBezTo>
                    <a:lnTo>
                      <a:pt x="26803" y="31153"/>
                    </a:lnTo>
                    <a:cubicBezTo>
                      <a:pt x="26797" y="31151"/>
                      <a:pt x="26791" y="31150"/>
                      <a:pt x="26785" y="31148"/>
                    </a:cubicBezTo>
                    <a:close/>
                    <a:moveTo>
                      <a:pt x="20556" y="31509"/>
                    </a:moveTo>
                    <a:cubicBezTo>
                      <a:pt x="20551" y="31513"/>
                      <a:pt x="20546" y="31517"/>
                      <a:pt x="20540" y="31522"/>
                    </a:cubicBezTo>
                    <a:lnTo>
                      <a:pt x="20540" y="31522"/>
                    </a:lnTo>
                    <a:cubicBezTo>
                      <a:pt x="20546" y="31518"/>
                      <a:pt x="20552" y="31513"/>
                      <a:pt x="20556" y="31509"/>
                    </a:cubicBezTo>
                    <a:close/>
                    <a:moveTo>
                      <a:pt x="26394" y="32111"/>
                    </a:moveTo>
                    <a:cubicBezTo>
                      <a:pt x="26400" y="32112"/>
                      <a:pt x="26405" y="32113"/>
                      <a:pt x="26410" y="32113"/>
                    </a:cubicBezTo>
                    <a:lnTo>
                      <a:pt x="26410" y="32113"/>
                    </a:lnTo>
                    <a:cubicBezTo>
                      <a:pt x="26404" y="32112"/>
                      <a:pt x="26399" y="32111"/>
                      <a:pt x="26394" y="32111"/>
                    </a:cubicBezTo>
                    <a:close/>
                    <a:moveTo>
                      <a:pt x="27778" y="32593"/>
                    </a:moveTo>
                    <a:cubicBezTo>
                      <a:pt x="27777" y="32593"/>
                      <a:pt x="27776" y="32593"/>
                      <a:pt x="27775" y="32594"/>
                    </a:cubicBezTo>
                    <a:lnTo>
                      <a:pt x="27775" y="32594"/>
                    </a:lnTo>
                    <a:lnTo>
                      <a:pt x="27778" y="32593"/>
                    </a:lnTo>
                    <a:close/>
                    <a:moveTo>
                      <a:pt x="30637" y="24618"/>
                    </a:moveTo>
                    <a:cubicBezTo>
                      <a:pt x="30607" y="24648"/>
                      <a:pt x="30367" y="24798"/>
                      <a:pt x="30547" y="24919"/>
                    </a:cubicBezTo>
                    <a:cubicBezTo>
                      <a:pt x="30517" y="24919"/>
                      <a:pt x="30517" y="24949"/>
                      <a:pt x="30517" y="24979"/>
                    </a:cubicBezTo>
                    <a:cubicBezTo>
                      <a:pt x="30457" y="25069"/>
                      <a:pt x="30457" y="25069"/>
                      <a:pt x="30397" y="25190"/>
                    </a:cubicBezTo>
                    <a:lnTo>
                      <a:pt x="30457" y="25190"/>
                    </a:lnTo>
                    <a:cubicBezTo>
                      <a:pt x="30668" y="25340"/>
                      <a:pt x="30457" y="25280"/>
                      <a:pt x="30457" y="25370"/>
                    </a:cubicBezTo>
                    <a:lnTo>
                      <a:pt x="30397" y="25370"/>
                    </a:lnTo>
                    <a:cubicBezTo>
                      <a:pt x="30156" y="25430"/>
                      <a:pt x="30457" y="25490"/>
                      <a:pt x="30186" y="25551"/>
                    </a:cubicBezTo>
                    <a:lnTo>
                      <a:pt x="30336" y="25641"/>
                    </a:lnTo>
                    <a:cubicBezTo>
                      <a:pt x="30637" y="25821"/>
                      <a:pt x="30066" y="25671"/>
                      <a:pt x="30156" y="25821"/>
                    </a:cubicBezTo>
                    <a:lnTo>
                      <a:pt x="30246" y="25821"/>
                    </a:lnTo>
                    <a:cubicBezTo>
                      <a:pt x="30267" y="25849"/>
                      <a:pt x="30253" y="25859"/>
                      <a:pt x="30218" y="25859"/>
                    </a:cubicBezTo>
                    <a:cubicBezTo>
                      <a:pt x="30120" y="25859"/>
                      <a:pt x="29862" y="25780"/>
                      <a:pt x="29751" y="25780"/>
                    </a:cubicBezTo>
                    <a:cubicBezTo>
                      <a:pt x="29729" y="25780"/>
                      <a:pt x="29712" y="25784"/>
                      <a:pt x="29704" y="25791"/>
                    </a:cubicBezTo>
                    <a:cubicBezTo>
                      <a:pt x="29644" y="25791"/>
                      <a:pt x="29644" y="25731"/>
                      <a:pt x="29644" y="25701"/>
                    </a:cubicBezTo>
                    <a:lnTo>
                      <a:pt x="29644" y="25701"/>
                    </a:lnTo>
                    <a:cubicBezTo>
                      <a:pt x="29404" y="25731"/>
                      <a:pt x="29855" y="25821"/>
                      <a:pt x="29795" y="25942"/>
                    </a:cubicBezTo>
                    <a:cubicBezTo>
                      <a:pt x="29717" y="25890"/>
                      <a:pt x="29616" y="25816"/>
                      <a:pt x="29532" y="25816"/>
                    </a:cubicBezTo>
                    <a:cubicBezTo>
                      <a:pt x="29519" y="25816"/>
                      <a:pt x="29506" y="25817"/>
                      <a:pt x="29494" y="25821"/>
                    </a:cubicBezTo>
                    <a:cubicBezTo>
                      <a:pt x="29404" y="25821"/>
                      <a:pt x="29735" y="26183"/>
                      <a:pt x="29464" y="26183"/>
                    </a:cubicBezTo>
                    <a:cubicBezTo>
                      <a:pt x="29554" y="26243"/>
                      <a:pt x="29644" y="26243"/>
                      <a:pt x="29704" y="26303"/>
                    </a:cubicBezTo>
                    <a:cubicBezTo>
                      <a:pt x="29704" y="26393"/>
                      <a:pt x="29283" y="26333"/>
                      <a:pt x="29494" y="26544"/>
                    </a:cubicBezTo>
                    <a:cubicBezTo>
                      <a:pt x="29464" y="26544"/>
                      <a:pt x="29464" y="26544"/>
                      <a:pt x="29434" y="26484"/>
                    </a:cubicBezTo>
                    <a:lnTo>
                      <a:pt x="29434" y="26484"/>
                    </a:lnTo>
                    <a:cubicBezTo>
                      <a:pt x="29464" y="26574"/>
                      <a:pt x="29434" y="26724"/>
                      <a:pt x="29554" y="26845"/>
                    </a:cubicBezTo>
                    <a:cubicBezTo>
                      <a:pt x="29472" y="26808"/>
                      <a:pt x="29415" y="26793"/>
                      <a:pt x="29377" y="26793"/>
                    </a:cubicBezTo>
                    <a:cubicBezTo>
                      <a:pt x="29201" y="26793"/>
                      <a:pt x="29407" y="27107"/>
                      <a:pt x="29275" y="27107"/>
                    </a:cubicBezTo>
                    <a:cubicBezTo>
                      <a:pt x="29246" y="27107"/>
                      <a:pt x="29201" y="27092"/>
                      <a:pt x="29133" y="27055"/>
                    </a:cubicBezTo>
                    <a:lnTo>
                      <a:pt x="29042" y="27236"/>
                    </a:lnTo>
                    <a:lnTo>
                      <a:pt x="29012" y="27206"/>
                    </a:lnTo>
                    <a:lnTo>
                      <a:pt x="29012" y="27206"/>
                    </a:lnTo>
                    <a:cubicBezTo>
                      <a:pt x="28952" y="27296"/>
                      <a:pt x="29012" y="27386"/>
                      <a:pt x="29103" y="27507"/>
                    </a:cubicBezTo>
                    <a:cubicBezTo>
                      <a:pt x="29042" y="27507"/>
                      <a:pt x="29012" y="27477"/>
                      <a:pt x="28982" y="27477"/>
                    </a:cubicBezTo>
                    <a:cubicBezTo>
                      <a:pt x="28802" y="27597"/>
                      <a:pt x="28832" y="27597"/>
                      <a:pt x="28982" y="27838"/>
                    </a:cubicBezTo>
                    <a:lnTo>
                      <a:pt x="28832" y="27778"/>
                    </a:lnTo>
                    <a:lnTo>
                      <a:pt x="28832" y="27778"/>
                    </a:lnTo>
                    <a:cubicBezTo>
                      <a:pt x="28892" y="27838"/>
                      <a:pt x="28501" y="27898"/>
                      <a:pt x="28561" y="28109"/>
                    </a:cubicBezTo>
                    <a:cubicBezTo>
                      <a:pt x="28561" y="28109"/>
                      <a:pt x="28531" y="28079"/>
                      <a:pt x="28501" y="28079"/>
                    </a:cubicBezTo>
                    <a:cubicBezTo>
                      <a:pt x="28561" y="28349"/>
                      <a:pt x="27839" y="28259"/>
                      <a:pt x="28380" y="28590"/>
                    </a:cubicBezTo>
                    <a:lnTo>
                      <a:pt x="28441" y="28801"/>
                    </a:lnTo>
                    <a:cubicBezTo>
                      <a:pt x="28462" y="28779"/>
                      <a:pt x="28484" y="28770"/>
                      <a:pt x="28506" y="28770"/>
                    </a:cubicBezTo>
                    <a:cubicBezTo>
                      <a:pt x="28605" y="28770"/>
                      <a:pt x="28703" y="28951"/>
                      <a:pt x="28802" y="28951"/>
                    </a:cubicBezTo>
                    <a:cubicBezTo>
                      <a:pt x="28802" y="28976"/>
                      <a:pt x="28760" y="28991"/>
                      <a:pt x="28712" y="28991"/>
                    </a:cubicBezTo>
                    <a:cubicBezTo>
                      <a:pt x="28643" y="28991"/>
                      <a:pt x="28561" y="28962"/>
                      <a:pt x="28561" y="28891"/>
                    </a:cubicBezTo>
                    <a:lnTo>
                      <a:pt x="28591" y="28891"/>
                    </a:lnTo>
                    <a:cubicBezTo>
                      <a:pt x="28534" y="28848"/>
                      <a:pt x="28494" y="28833"/>
                      <a:pt x="28464" y="28833"/>
                    </a:cubicBezTo>
                    <a:cubicBezTo>
                      <a:pt x="28377" y="28833"/>
                      <a:pt x="28369" y="28959"/>
                      <a:pt x="28275" y="28959"/>
                    </a:cubicBezTo>
                    <a:cubicBezTo>
                      <a:pt x="28262" y="28959"/>
                      <a:pt x="28247" y="28957"/>
                      <a:pt x="28230" y="28951"/>
                    </a:cubicBezTo>
                    <a:cubicBezTo>
                      <a:pt x="28079" y="29252"/>
                      <a:pt x="27778" y="29433"/>
                      <a:pt x="27628" y="29704"/>
                    </a:cubicBezTo>
                    <a:lnTo>
                      <a:pt x="27839" y="29764"/>
                    </a:lnTo>
                    <a:lnTo>
                      <a:pt x="27778" y="29854"/>
                    </a:lnTo>
                    <a:cubicBezTo>
                      <a:pt x="27688" y="29854"/>
                      <a:pt x="27598" y="29764"/>
                      <a:pt x="27628" y="29734"/>
                    </a:cubicBezTo>
                    <a:cubicBezTo>
                      <a:pt x="27616" y="29731"/>
                      <a:pt x="27607" y="29730"/>
                      <a:pt x="27599" y="29730"/>
                    </a:cubicBezTo>
                    <a:cubicBezTo>
                      <a:pt x="27504" y="29730"/>
                      <a:pt x="27660" y="29887"/>
                      <a:pt x="27688" y="29914"/>
                    </a:cubicBezTo>
                    <a:cubicBezTo>
                      <a:pt x="27666" y="29927"/>
                      <a:pt x="27647" y="29933"/>
                      <a:pt x="27629" y="29933"/>
                    </a:cubicBezTo>
                    <a:cubicBezTo>
                      <a:pt x="27528" y="29933"/>
                      <a:pt x="27479" y="29762"/>
                      <a:pt x="27452" y="29762"/>
                    </a:cubicBezTo>
                    <a:cubicBezTo>
                      <a:pt x="27451" y="29762"/>
                      <a:pt x="27449" y="29762"/>
                      <a:pt x="27447" y="29764"/>
                    </a:cubicBezTo>
                    <a:lnTo>
                      <a:pt x="27447" y="29854"/>
                    </a:lnTo>
                    <a:lnTo>
                      <a:pt x="27477" y="29854"/>
                    </a:lnTo>
                    <a:cubicBezTo>
                      <a:pt x="27538" y="29914"/>
                      <a:pt x="27628" y="30005"/>
                      <a:pt x="27598" y="30065"/>
                    </a:cubicBezTo>
                    <a:cubicBezTo>
                      <a:pt x="27580" y="30071"/>
                      <a:pt x="27563" y="30073"/>
                      <a:pt x="27548" y="30073"/>
                    </a:cubicBezTo>
                    <a:cubicBezTo>
                      <a:pt x="27486" y="30073"/>
                      <a:pt x="27447" y="30035"/>
                      <a:pt x="27447" y="30035"/>
                    </a:cubicBezTo>
                    <a:cubicBezTo>
                      <a:pt x="27447" y="30035"/>
                      <a:pt x="27387" y="30035"/>
                      <a:pt x="27387" y="30065"/>
                    </a:cubicBezTo>
                    <a:lnTo>
                      <a:pt x="27327" y="30185"/>
                    </a:lnTo>
                    <a:lnTo>
                      <a:pt x="27508" y="30215"/>
                    </a:lnTo>
                    <a:cubicBezTo>
                      <a:pt x="27536" y="30331"/>
                      <a:pt x="27455" y="30335"/>
                      <a:pt x="27633" y="30362"/>
                    </a:cubicBezTo>
                    <a:lnTo>
                      <a:pt x="27633" y="30362"/>
                    </a:lnTo>
                    <a:cubicBezTo>
                      <a:pt x="27621" y="30361"/>
                      <a:pt x="27610" y="30360"/>
                      <a:pt x="27600" y="30360"/>
                    </a:cubicBezTo>
                    <a:cubicBezTo>
                      <a:pt x="27327" y="30360"/>
                      <a:pt x="27319" y="30757"/>
                      <a:pt x="27207" y="30757"/>
                    </a:cubicBezTo>
                    <a:cubicBezTo>
                      <a:pt x="27297" y="30907"/>
                      <a:pt x="27237" y="30968"/>
                      <a:pt x="27177" y="31058"/>
                    </a:cubicBezTo>
                    <a:cubicBezTo>
                      <a:pt x="27207" y="31058"/>
                      <a:pt x="27447" y="31118"/>
                      <a:pt x="27357" y="31208"/>
                    </a:cubicBezTo>
                    <a:cubicBezTo>
                      <a:pt x="27239" y="31120"/>
                      <a:pt x="27169" y="31092"/>
                      <a:pt x="27118" y="31092"/>
                    </a:cubicBezTo>
                    <a:cubicBezTo>
                      <a:pt x="27035" y="31092"/>
                      <a:pt x="27002" y="31166"/>
                      <a:pt x="26891" y="31166"/>
                    </a:cubicBezTo>
                    <a:cubicBezTo>
                      <a:pt x="26866" y="31166"/>
                      <a:pt x="26837" y="31162"/>
                      <a:pt x="26803" y="31153"/>
                    </a:cubicBezTo>
                    <a:lnTo>
                      <a:pt x="26803" y="31153"/>
                    </a:lnTo>
                    <a:cubicBezTo>
                      <a:pt x="27011" y="31219"/>
                      <a:pt x="26733" y="31420"/>
                      <a:pt x="27026" y="31449"/>
                    </a:cubicBezTo>
                    <a:cubicBezTo>
                      <a:pt x="27008" y="31461"/>
                      <a:pt x="26991" y="31466"/>
                      <a:pt x="26975" y="31466"/>
                    </a:cubicBezTo>
                    <a:cubicBezTo>
                      <a:pt x="26909" y="31466"/>
                      <a:pt x="26852" y="31389"/>
                      <a:pt x="26755" y="31389"/>
                    </a:cubicBezTo>
                    <a:cubicBezTo>
                      <a:pt x="26845" y="31600"/>
                      <a:pt x="26454" y="31690"/>
                      <a:pt x="26424" y="31871"/>
                    </a:cubicBezTo>
                    <a:cubicBezTo>
                      <a:pt x="26454" y="31901"/>
                      <a:pt x="26575" y="31901"/>
                      <a:pt x="26605" y="31991"/>
                    </a:cubicBezTo>
                    <a:lnTo>
                      <a:pt x="26304" y="31961"/>
                    </a:lnTo>
                    <a:lnTo>
                      <a:pt x="26304" y="31961"/>
                    </a:lnTo>
                    <a:cubicBezTo>
                      <a:pt x="26304" y="31988"/>
                      <a:pt x="26553" y="32115"/>
                      <a:pt x="26439" y="32115"/>
                    </a:cubicBezTo>
                    <a:cubicBezTo>
                      <a:pt x="26431" y="32115"/>
                      <a:pt x="26421" y="32115"/>
                      <a:pt x="26410" y="32113"/>
                    </a:cubicBezTo>
                    <a:lnTo>
                      <a:pt x="26410" y="32113"/>
                    </a:lnTo>
                    <a:cubicBezTo>
                      <a:pt x="26441" y="32120"/>
                      <a:pt x="26484" y="32146"/>
                      <a:pt x="26484" y="32171"/>
                    </a:cubicBezTo>
                    <a:cubicBezTo>
                      <a:pt x="26033" y="32412"/>
                      <a:pt x="26274" y="33044"/>
                      <a:pt x="25582" y="33165"/>
                    </a:cubicBezTo>
                    <a:cubicBezTo>
                      <a:pt x="25702" y="33165"/>
                      <a:pt x="25702" y="33195"/>
                      <a:pt x="25702" y="33225"/>
                    </a:cubicBezTo>
                    <a:cubicBezTo>
                      <a:pt x="25732" y="33225"/>
                      <a:pt x="25822" y="33315"/>
                      <a:pt x="25882" y="33345"/>
                    </a:cubicBezTo>
                    <a:lnTo>
                      <a:pt x="25582" y="33375"/>
                    </a:lnTo>
                    <a:cubicBezTo>
                      <a:pt x="25792" y="33526"/>
                      <a:pt x="25521" y="33556"/>
                      <a:pt x="25702" y="33676"/>
                    </a:cubicBezTo>
                    <a:lnTo>
                      <a:pt x="25702" y="33616"/>
                    </a:lnTo>
                    <a:cubicBezTo>
                      <a:pt x="25882" y="33797"/>
                      <a:pt x="26244" y="33797"/>
                      <a:pt x="26545" y="33947"/>
                    </a:cubicBezTo>
                    <a:cubicBezTo>
                      <a:pt x="26304" y="33706"/>
                      <a:pt x="27026" y="33947"/>
                      <a:pt x="26725" y="33646"/>
                    </a:cubicBezTo>
                    <a:cubicBezTo>
                      <a:pt x="26785" y="33646"/>
                      <a:pt x="26785" y="33706"/>
                      <a:pt x="26876" y="33766"/>
                    </a:cubicBezTo>
                    <a:cubicBezTo>
                      <a:pt x="26755" y="33646"/>
                      <a:pt x="26755" y="33616"/>
                      <a:pt x="26876" y="33556"/>
                    </a:cubicBezTo>
                    <a:lnTo>
                      <a:pt x="26906" y="33616"/>
                    </a:lnTo>
                    <a:cubicBezTo>
                      <a:pt x="26996" y="33375"/>
                      <a:pt x="27146" y="33375"/>
                      <a:pt x="27357" y="33195"/>
                    </a:cubicBezTo>
                    <a:lnTo>
                      <a:pt x="27207" y="33104"/>
                    </a:lnTo>
                    <a:cubicBezTo>
                      <a:pt x="27237" y="33074"/>
                      <a:pt x="27297" y="33074"/>
                      <a:pt x="27357" y="33074"/>
                    </a:cubicBezTo>
                    <a:cubicBezTo>
                      <a:pt x="27313" y="33030"/>
                      <a:pt x="27286" y="33015"/>
                      <a:pt x="27269" y="33015"/>
                    </a:cubicBezTo>
                    <a:cubicBezTo>
                      <a:pt x="27229" y="33015"/>
                      <a:pt x="27230" y="33088"/>
                      <a:pt x="27168" y="33088"/>
                    </a:cubicBezTo>
                    <a:cubicBezTo>
                      <a:pt x="27143" y="33088"/>
                      <a:pt x="27108" y="33076"/>
                      <a:pt x="27056" y="33044"/>
                    </a:cubicBezTo>
                    <a:lnTo>
                      <a:pt x="27056" y="33044"/>
                    </a:lnTo>
                    <a:cubicBezTo>
                      <a:pt x="27080" y="33049"/>
                      <a:pt x="27102" y="33051"/>
                      <a:pt x="27121" y="33051"/>
                    </a:cubicBezTo>
                    <a:cubicBezTo>
                      <a:pt x="27325" y="33051"/>
                      <a:pt x="27289" y="32829"/>
                      <a:pt x="27458" y="32829"/>
                    </a:cubicBezTo>
                    <a:cubicBezTo>
                      <a:pt x="27494" y="32829"/>
                      <a:pt x="27539" y="32839"/>
                      <a:pt x="27598" y="32864"/>
                    </a:cubicBezTo>
                    <a:cubicBezTo>
                      <a:pt x="27628" y="32773"/>
                      <a:pt x="27387" y="32773"/>
                      <a:pt x="27447" y="32713"/>
                    </a:cubicBezTo>
                    <a:lnTo>
                      <a:pt x="27447" y="32713"/>
                    </a:lnTo>
                    <a:lnTo>
                      <a:pt x="27538" y="32743"/>
                    </a:lnTo>
                    <a:lnTo>
                      <a:pt x="27447" y="32653"/>
                    </a:lnTo>
                    <a:cubicBezTo>
                      <a:pt x="27455" y="32645"/>
                      <a:pt x="27470" y="32641"/>
                      <a:pt x="27488" y="32641"/>
                    </a:cubicBezTo>
                    <a:cubicBezTo>
                      <a:pt x="27538" y="32641"/>
                      <a:pt x="27614" y="32669"/>
                      <a:pt x="27658" y="32713"/>
                    </a:cubicBezTo>
                    <a:lnTo>
                      <a:pt x="27658" y="32773"/>
                    </a:lnTo>
                    <a:cubicBezTo>
                      <a:pt x="27801" y="32773"/>
                      <a:pt x="27754" y="32610"/>
                      <a:pt x="27775" y="32594"/>
                    </a:cubicBezTo>
                    <a:lnTo>
                      <a:pt x="27775" y="32594"/>
                    </a:lnTo>
                    <a:lnTo>
                      <a:pt x="27688" y="32623"/>
                    </a:lnTo>
                    <a:cubicBezTo>
                      <a:pt x="27748" y="32412"/>
                      <a:pt x="27959" y="32202"/>
                      <a:pt x="27899" y="31901"/>
                    </a:cubicBezTo>
                    <a:lnTo>
                      <a:pt x="27809" y="31871"/>
                    </a:lnTo>
                    <a:cubicBezTo>
                      <a:pt x="27778" y="31660"/>
                      <a:pt x="27959" y="31810"/>
                      <a:pt x="27959" y="31600"/>
                    </a:cubicBezTo>
                    <a:cubicBezTo>
                      <a:pt x="27929" y="31539"/>
                      <a:pt x="27899" y="31509"/>
                      <a:pt x="27929" y="31449"/>
                    </a:cubicBezTo>
                    <a:lnTo>
                      <a:pt x="27929" y="31449"/>
                    </a:lnTo>
                    <a:cubicBezTo>
                      <a:pt x="27959" y="31539"/>
                      <a:pt x="28109" y="31449"/>
                      <a:pt x="28200" y="31570"/>
                    </a:cubicBezTo>
                    <a:cubicBezTo>
                      <a:pt x="28140" y="31359"/>
                      <a:pt x="28109" y="31419"/>
                      <a:pt x="27929" y="31208"/>
                    </a:cubicBezTo>
                    <a:lnTo>
                      <a:pt x="27929" y="31208"/>
                    </a:lnTo>
                    <a:lnTo>
                      <a:pt x="28049" y="31239"/>
                    </a:lnTo>
                    <a:cubicBezTo>
                      <a:pt x="27959" y="31148"/>
                      <a:pt x="27929" y="31118"/>
                      <a:pt x="27929" y="30998"/>
                    </a:cubicBezTo>
                    <a:lnTo>
                      <a:pt x="27929" y="30998"/>
                    </a:lnTo>
                    <a:cubicBezTo>
                      <a:pt x="27989" y="31118"/>
                      <a:pt x="28109" y="31058"/>
                      <a:pt x="28200" y="31208"/>
                    </a:cubicBezTo>
                    <a:cubicBezTo>
                      <a:pt x="28481" y="31157"/>
                      <a:pt x="28198" y="30911"/>
                      <a:pt x="28363" y="30911"/>
                    </a:cubicBezTo>
                    <a:cubicBezTo>
                      <a:pt x="28393" y="30911"/>
                      <a:pt x="28437" y="30919"/>
                      <a:pt x="28501" y="30938"/>
                    </a:cubicBezTo>
                    <a:cubicBezTo>
                      <a:pt x="28414" y="30861"/>
                      <a:pt x="28355" y="30836"/>
                      <a:pt x="28314" y="30836"/>
                    </a:cubicBezTo>
                    <a:cubicBezTo>
                      <a:pt x="28240" y="30836"/>
                      <a:pt x="28224" y="30916"/>
                      <a:pt x="28209" y="30916"/>
                    </a:cubicBezTo>
                    <a:cubicBezTo>
                      <a:pt x="28206" y="30916"/>
                      <a:pt x="28203" y="30914"/>
                      <a:pt x="28200" y="30907"/>
                    </a:cubicBezTo>
                    <a:cubicBezTo>
                      <a:pt x="28079" y="30907"/>
                      <a:pt x="27989" y="30697"/>
                      <a:pt x="28049" y="30667"/>
                    </a:cubicBezTo>
                    <a:cubicBezTo>
                      <a:pt x="28052" y="30664"/>
                      <a:pt x="28058" y="30663"/>
                      <a:pt x="28068" y="30663"/>
                    </a:cubicBezTo>
                    <a:cubicBezTo>
                      <a:pt x="28127" y="30663"/>
                      <a:pt x="28305" y="30714"/>
                      <a:pt x="28422" y="30714"/>
                    </a:cubicBezTo>
                    <a:cubicBezTo>
                      <a:pt x="28479" y="30714"/>
                      <a:pt x="28522" y="30702"/>
                      <a:pt x="28531" y="30667"/>
                    </a:cubicBezTo>
                    <a:lnTo>
                      <a:pt x="28531" y="30697"/>
                    </a:lnTo>
                    <a:cubicBezTo>
                      <a:pt x="28651" y="30697"/>
                      <a:pt x="28501" y="30546"/>
                      <a:pt x="28651" y="30546"/>
                    </a:cubicBezTo>
                    <a:cubicBezTo>
                      <a:pt x="28501" y="30396"/>
                      <a:pt x="28681" y="30486"/>
                      <a:pt x="28441" y="30336"/>
                    </a:cubicBezTo>
                    <a:lnTo>
                      <a:pt x="28441" y="30486"/>
                    </a:lnTo>
                    <a:cubicBezTo>
                      <a:pt x="28410" y="30366"/>
                      <a:pt x="28200" y="30185"/>
                      <a:pt x="28380" y="30095"/>
                    </a:cubicBezTo>
                    <a:lnTo>
                      <a:pt x="28380" y="30095"/>
                    </a:lnTo>
                    <a:cubicBezTo>
                      <a:pt x="28410" y="30155"/>
                      <a:pt x="28441" y="30215"/>
                      <a:pt x="28501" y="30245"/>
                    </a:cubicBezTo>
                    <a:cubicBezTo>
                      <a:pt x="28561" y="30245"/>
                      <a:pt x="28501" y="30185"/>
                      <a:pt x="28561" y="30185"/>
                    </a:cubicBezTo>
                    <a:cubicBezTo>
                      <a:pt x="28802" y="30336"/>
                      <a:pt x="28531" y="30366"/>
                      <a:pt x="28681" y="30516"/>
                    </a:cubicBezTo>
                    <a:cubicBezTo>
                      <a:pt x="28770" y="30516"/>
                      <a:pt x="28679" y="30402"/>
                      <a:pt x="28721" y="30402"/>
                    </a:cubicBezTo>
                    <a:cubicBezTo>
                      <a:pt x="28736" y="30402"/>
                      <a:pt x="28768" y="30416"/>
                      <a:pt x="28832" y="30456"/>
                    </a:cubicBezTo>
                    <a:cubicBezTo>
                      <a:pt x="28531" y="30215"/>
                      <a:pt x="28952" y="30336"/>
                      <a:pt x="28741" y="30095"/>
                    </a:cubicBezTo>
                    <a:lnTo>
                      <a:pt x="28741" y="30095"/>
                    </a:lnTo>
                    <a:lnTo>
                      <a:pt x="28892" y="30185"/>
                    </a:lnTo>
                    <a:cubicBezTo>
                      <a:pt x="28892" y="30155"/>
                      <a:pt x="28832" y="30095"/>
                      <a:pt x="28862" y="30065"/>
                    </a:cubicBezTo>
                    <a:lnTo>
                      <a:pt x="28862" y="30065"/>
                    </a:lnTo>
                    <a:lnTo>
                      <a:pt x="29012" y="30215"/>
                    </a:lnTo>
                    <a:cubicBezTo>
                      <a:pt x="28892" y="30065"/>
                      <a:pt x="29253" y="30155"/>
                      <a:pt x="29163" y="30035"/>
                    </a:cubicBezTo>
                    <a:lnTo>
                      <a:pt x="29163" y="30035"/>
                    </a:lnTo>
                    <a:cubicBezTo>
                      <a:pt x="29148" y="30072"/>
                      <a:pt x="29130" y="30085"/>
                      <a:pt x="29108" y="30085"/>
                    </a:cubicBezTo>
                    <a:cubicBezTo>
                      <a:pt x="29052" y="30085"/>
                      <a:pt x="28974" y="29995"/>
                      <a:pt x="28883" y="29995"/>
                    </a:cubicBezTo>
                    <a:cubicBezTo>
                      <a:pt x="28866" y="29995"/>
                      <a:pt x="28849" y="29998"/>
                      <a:pt x="28832" y="30005"/>
                    </a:cubicBezTo>
                    <a:cubicBezTo>
                      <a:pt x="28804" y="29912"/>
                      <a:pt x="28833" y="29885"/>
                      <a:pt x="28889" y="29885"/>
                    </a:cubicBezTo>
                    <a:cubicBezTo>
                      <a:pt x="28967" y="29885"/>
                      <a:pt x="29095" y="29937"/>
                      <a:pt x="29191" y="29937"/>
                    </a:cubicBezTo>
                    <a:cubicBezTo>
                      <a:pt x="29249" y="29937"/>
                      <a:pt x="29295" y="29918"/>
                      <a:pt x="29312" y="29859"/>
                    </a:cubicBezTo>
                    <a:lnTo>
                      <a:pt x="29312" y="29859"/>
                    </a:lnTo>
                    <a:cubicBezTo>
                      <a:pt x="29306" y="29871"/>
                      <a:pt x="29279" y="29881"/>
                      <a:pt x="29247" y="29881"/>
                    </a:cubicBezTo>
                    <a:cubicBezTo>
                      <a:pt x="29203" y="29881"/>
                      <a:pt x="29149" y="29861"/>
                      <a:pt x="29133" y="29794"/>
                    </a:cubicBezTo>
                    <a:cubicBezTo>
                      <a:pt x="29163" y="29764"/>
                      <a:pt x="29283" y="29764"/>
                      <a:pt x="29343" y="29764"/>
                    </a:cubicBezTo>
                    <a:cubicBezTo>
                      <a:pt x="29404" y="29613"/>
                      <a:pt x="29193" y="29704"/>
                      <a:pt x="29133" y="29613"/>
                    </a:cubicBezTo>
                    <a:lnTo>
                      <a:pt x="29133" y="29613"/>
                    </a:lnTo>
                    <a:cubicBezTo>
                      <a:pt x="29149" y="29616"/>
                      <a:pt x="29162" y="29617"/>
                      <a:pt x="29172" y="29617"/>
                    </a:cubicBezTo>
                    <a:cubicBezTo>
                      <a:pt x="29277" y="29617"/>
                      <a:pt x="29103" y="29488"/>
                      <a:pt x="29103" y="29433"/>
                    </a:cubicBezTo>
                    <a:lnTo>
                      <a:pt x="29103" y="29433"/>
                    </a:lnTo>
                    <a:lnTo>
                      <a:pt x="29253" y="29493"/>
                    </a:lnTo>
                    <a:cubicBezTo>
                      <a:pt x="29434" y="29403"/>
                      <a:pt x="28982" y="29312"/>
                      <a:pt x="29163" y="29192"/>
                    </a:cubicBezTo>
                    <a:lnTo>
                      <a:pt x="29163" y="29192"/>
                    </a:lnTo>
                    <a:lnTo>
                      <a:pt x="29313" y="29343"/>
                    </a:lnTo>
                    <a:lnTo>
                      <a:pt x="29313" y="29252"/>
                    </a:lnTo>
                    <a:lnTo>
                      <a:pt x="29464" y="29343"/>
                    </a:lnTo>
                    <a:cubicBezTo>
                      <a:pt x="29404" y="29192"/>
                      <a:pt x="29434" y="29192"/>
                      <a:pt x="29494" y="29162"/>
                    </a:cubicBezTo>
                    <a:cubicBezTo>
                      <a:pt x="29404" y="29132"/>
                      <a:pt x="29253" y="29012"/>
                      <a:pt x="29283" y="28951"/>
                    </a:cubicBezTo>
                    <a:cubicBezTo>
                      <a:pt x="29363" y="28951"/>
                      <a:pt x="29390" y="28991"/>
                      <a:pt x="29408" y="28991"/>
                    </a:cubicBezTo>
                    <a:cubicBezTo>
                      <a:pt x="29417" y="28991"/>
                      <a:pt x="29424" y="28981"/>
                      <a:pt x="29434" y="28951"/>
                    </a:cubicBezTo>
                    <a:cubicBezTo>
                      <a:pt x="29480" y="28998"/>
                      <a:pt x="29561" y="29061"/>
                      <a:pt x="29529" y="29061"/>
                    </a:cubicBezTo>
                    <a:cubicBezTo>
                      <a:pt x="29519" y="29061"/>
                      <a:pt x="29499" y="29056"/>
                      <a:pt x="29464" y="29042"/>
                    </a:cubicBezTo>
                    <a:lnTo>
                      <a:pt x="29464" y="29042"/>
                    </a:lnTo>
                    <a:lnTo>
                      <a:pt x="29584" y="29162"/>
                    </a:lnTo>
                    <a:cubicBezTo>
                      <a:pt x="29704" y="29162"/>
                      <a:pt x="29644" y="29042"/>
                      <a:pt x="29704" y="29012"/>
                    </a:cubicBezTo>
                    <a:lnTo>
                      <a:pt x="29704" y="29012"/>
                    </a:lnTo>
                    <a:lnTo>
                      <a:pt x="29644" y="29042"/>
                    </a:lnTo>
                    <a:lnTo>
                      <a:pt x="29554" y="28801"/>
                    </a:lnTo>
                    <a:cubicBezTo>
                      <a:pt x="29614" y="28801"/>
                      <a:pt x="29644" y="28831"/>
                      <a:pt x="29704" y="28861"/>
                    </a:cubicBezTo>
                    <a:cubicBezTo>
                      <a:pt x="29704" y="28831"/>
                      <a:pt x="29644" y="28801"/>
                      <a:pt x="29644" y="28711"/>
                    </a:cubicBezTo>
                    <a:lnTo>
                      <a:pt x="29644" y="28711"/>
                    </a:lnTo>
                    <a:cubicBezTo>
                      <a:pt x="29765" y="28801"/>
                      <a:pt x="29885" y="28861"/>
                      <a:pt x="29915" y="28951"/>
                    </a:cubicBezTo>
                    <a:lnTo>
                      <a:pt x="29885" y="28741"/>
                    </a:lnTo>
                    <a:cubicBezTo>
                      <a:pt x="29915" y="28741"/>
                      <a:pt x="30066" y="28741"/>
                      <a:pt x="30096" y="28801"/>
                    </a:cubicBezTo>
                    <a:cubicBezTo>
                      <a:pt x="30216" y="28741"/>
                      <a:pt x="30005" y="28500"/>
                      <a:pt x="30096" y="28440"/>
                    </a:cubicBezTo>
                    <a:cubicBezTo>
                      <a:pt x="30066" y="28440"/>
                      <a:pt x="30066" y="28410"/>
                      <a:pt x="30066" y="28380"/>
                    </a:cubicBezTo>
                    <a:cubicBezTo>
                      <a:pt x="30156" y="28289"/>
                      <a:pt x="30336" y="28289"/>
                      <a:pt x="30216" y="28109"/>
                    </a:cubicBezTo>
                    <a:lnTo>
                      <a:pt x="30216" y="28109"/>
                    </a:lnTo>
                    <a:lnTo>
                      <a:pt x="30457" y="28139"/>
                    </a:lnTo>
                    <a:cubicBezTo>
                      <a:pt x="30457" y="28048"/>
                      <a:pt x="30156" y="28079"/>
                      <a:pt x="30156" y="27898"/>
                    </a:cubicBezTo>
                    <a:cubicBezTo>
                      <a:pt x="30156" y="27858"/>
                      <a:pt x="30169" y="27843"/>
                      <a:pt x="30189" y="27843"/>
                    </a:cubicBezTo>
                    <a:cubicBezTo>
                      <a:pt x="30239" y="27843"/>
                      <a:pt x="30333" y="27931"/>
                      <a:pt x="30383" y="27931"/>
                    </a:cubicBezTo>
                    <a:cubicBezTo>
                      <a:pt x="30388" y="27931"/>
                      <a:pt x="30393" y="27930"/>
                      <a:pt x="30397" y="27928"/>
                    </a:cubicBezTo>
                    <a:cubicBezTo>
                      <a:pt x="30336" y="27808"/>
                      <a:pt x="30186" y="27627"/>
                      <a:pt x="30367" y="27627"/>
                    </a:cubicBezTo>
                    <a:cubicBezTo>
                      <a:pt x="30397" y="27657"/>
                      <a:pt x="30336" y="27687"/>
                      <a:pt x="30336" y="27748"/>
                    </a:cubicBezTo>
                    <a:lnTo>
                      <a:pt x="30487" y="27748"/>
                    </a:lnTo>
                    <a:cubicBezTo>
                      <a:pt x="30637" y="27928"/>
                      <a:pt x="30517" y="27958"/>
                      <a:pt x="30698" y="27958"/>
                    </a:cubicBezTo>
                    <a:cubicBezTo>
                      <a:pt x="30306" y="27748"/>
                      <a:pt x="30818" y="27657"/>
                      <a:pt x="30397" y="27447"/>
                    </a:cubicBezTo>
                    <a:lnTo>
                      <a:pt x="30517" y="27447"/>
                    </a:lnTo>
                    <a:lnTo>
                      <a:pt x="30517" y="27477"/>
                    </a:lnTo>
                    <a:cubicBezTo>
                      <a:pt x="30758" y="27477"/>
                      <a:pt x="30246" y="27236"/>
                      <a:pt x="30367" y="27176"/>
                    </a:cubicBezTo>
                    <a:cubicBezTo>
                      <a:pt x="30379" y="27163"/>
                      <a:pt x="30402" y="27156"/>
                      <a:pt x="30426" y="27156"/>
                    </a:cubicBezTo>
                    <a:cubicBezTo>
                      <a:pt x="30461" y="27156"/>
                      <a:pt x="30499" y="27171"/>
                      <a:pt x="30517" y="27206"/>
                    </a:cubicBezTo>
                    <a:lnTo>
                      <a:pt x="30487" y="27055"/>
                    </a:lnTo>
                    <a:cubicBezTo>
                      <a:pt x="30493" y="27049"/>
                      <a:pt x="30499" y="27047"/>
                      <a:pt x="30505" y="27047"/>
                    </a:cubicBezTo>
                    <a:cubicBezTo>
                      <a:pt x="30528" y="27047"/>
                      <a:pt x="30547" y="27085"/>
                      <a:pt x="30547" y="27085"/>
                    </a:cubicBezTo>
                    <a:lnTo>
                      <a:pt x="30607" y="26935"/>
                    </a:lnTo>
                    <a:cubicBezTo>
                      <a:pt x="30575" y="26919"/>
                      <a:pt x="30543" y="26877"/>
                      <a:pt x="30515" y="26836"/>
                    </a:cubicBezTo>
                    <a:lnTo>
                      <a:pt x="30515" y="26836"/>
                    </a:lnTo>
                    <a:lnTo>
                      <a:pt x="30487" y="26724"/>
                    </a:lnTo>
                    <a:lnTo>
                      <a:pt x="30487" y="26724"/>
                    </a:lnTo>
                    <a:cubicBezTo>
                      <a:pt x="30607" y="26754"/>
                      <a:pt x="30668" y="26875"/>
                      <a:pt x="30637" y="26905"/>
                    </a:cubicBezTo>
                    <a:cubicBezTo>
                      <a:pt x="30734" y="26937"/>
                      <a:pt x="30786" y="26950"/>
                      <a:pt x="30810" y="26950"/>
                    </a:cubicBezTo>
                    <a:cubicBezTo>
                      <a:pt x="30898" y="26950"/>
                      <a:pt x="30625" y="26778"/>
                      <a:pt x="30908" y="26754"/>
                    </a:cubicBezTo>
                    <a:lnTo>
                      <a:pt x="30908" y="26875"/>
                    </a:lnTo>
                    <a:cubicBezTo>
                      <a:pt x="30968" y="26890"/>
                      <a:pt x="31010" y="26896"/>
                      <a:pt x="31041" y="26896"/>
                    </a:cubicBezTo>
                    <a:cubicBezTo>
                      <a:pt x="31134" y="26896"/>
                      <a:pt x="31134" y="26845"/>
                      <a:pt x="31269" y="26845"/>
                    </a:cubicBezTo>
                    <a:cubicBezTo>
                      <a:pt x="31209" y="26785"/>
                      <a:pt x="30818" y="26785"/>
                      <a:pt x="30788" y="26634"/>
                    </a:cubicBezTo>
                    <a:cubicBezTo>
                      <a:pt x="30818" y="26634"/>
                      <a:pt x="30848" y="26604"/>
                      <a:pt x="30788" y="26544"/>
                    </a:cubicBezTo>
                    <a:lnTo>
                      <a:pt x="30788" y="26544"/>
                    </a:lnTo>
                    <a:cubicBezTo>
                      <a:pt x="30832" y="26561"/>
                      <a:pt x="30863" y="26569"/>
                      <a:pt x="30885" y="26569"/>
                    </a:cubicBezTo>
                    <a:cubicBezTo>
                      <a:pt x="30938" y="26569"/>
                      <a:pt x="30938" y="26526"/>
                      <a:pt x="30938" y="26484"/>
                    </a:cubicBezTo>
                    <a:lnTo>
                      <a:pt x="31119" y="26604"/>
                    </a:lnTo>
                    <a:cubicBezTo>
                      <a:pt x="31089" y="26544"/>
                      <a:pt x="30999" y="26453"/>
                      <a:pt x="30938" y="26393"/>
                    </a:cubicBezTo>
                    <a:cubicBezTo>
                      <a:pt x="30947" y="26376"/>
                      <a:pt x="30969" y="26368"/>
                      <a:pt x="30998" y="26368"/>
                    </a:cubicBezTo>
                    <a:cubicBezTo>
                      <a:pt x="31069" y="26368"/>
                      <a:pt x="31184" y="26411"/>
                      <a:pt x="31269" y="26453"/>
                    </a:cubicBezTo>
                    <a:cubicBezTo>
                      <a:pt x="31360" y="26393"/>
                      <a:pt x="30999" y="26423"/>
                      <a:pt x="31059" y="26273"/>
                    </a:cubicBezTo>
                    <a:cubicBezTo>
                      <a:pt x="31149" y="26243"/>
                      <a:pt x="31119" y="26122"/>
                      <a:pt x="31089" y="25942"/>
                    </a:cubicBezTo>
                    <a:cubicBezTo>
                      <a:pt x="31113" y="25930"/>
                      <a:pt x="31132" y="25925"/>
                      <a:pt x="31148" y="25925"/>
                    </a:cubicBezTo>
                    <a:cubicBezTo>
                      <a:pt x="31212" y="25925"/>
                      <a:pt x="31221" y="26002"/>
                      <a:pt x="31269" y="26002"/>
                    </a:cubicBezTo>
                    <a:lnTo>
                      <a:pt x="31149" y="25852"/>
                    </a:lnTo>
                    <a:lnTo>
                      <a:pt x="31149" y="25852"/>
                    </a:lnTo>
                    <a:cubicBezTo>
                      <a:pt x="31149" y="25852"/>
                      <a:pt x="31209" y="25852"/>
                      <a:pt x="31239" y="25882"/>
                    </a:cubicBezTo>
                    <a:cubicBezTo>
                      <a:pt x="31209" y="25821"/>
                      <a:pt x="31059" y="25791"/>
                      <a:pt x="31059" y="25671"/>
                    </a:cubicBezTo>
                    <a:cubicBezTo>
                      <a:pt x="30848" y="25521"/>
                      <a:pt x="31420" y="25671"/>
                      <a:pt x="31239" y="25490"/>
                    </a:cubicBezTo>
                    <a:cubicBezTo>
                      <a:pt x="31300" y="25490"/>
                      <a:pt x="31360" y="25551"/>
                      <a:pt x="31420" y="25581"/>
                    </a:cubicBezTo>
                    <a:cubicBezTo>
                      <a:pt x="31360" y="25370"/>
                      <a:pt x="31390" y="25430"/>
                      <a:pt x="31209" y="25220"/>
                    </a:cubicBezTo>
                    <a:lnTo>
                      <a:pt x="31390" y="25220"/>
                    </a:lnTo>
                    <a:cubicBezTo>
                      <a:pt x="31209" y="25220"/>
                      <a:pt x="31089" y="25039"/>
                      <a:pt x="30968" y="24889"/>
                    </a:cubicBezTo>
                    <a:cubicBezTo>
                      <a:pt x="30908" y="24889"/>
                      <a:pt x="30818" y="24828"/>
                      <a:pt x="30788" y="24828"/>
                    </a:cubicBezTo>
                    <a:lnTo>
                      <a:pt x="30763" y="24701"/>
                    </a:lnTo>
                    <a:lnTo>
                      <a:pt x="30763" y="24701"/>
                    </a:lnTo>
                    <a:cubicBezTo>
                      <a:pt x="30774" y="24707"/>
                      <a:pt x="30785" y="24713"/>
                      <a:pt x="30795" y="24720"/>
                    </a:cubicBezTo>
                    <a:lnTo>
                      <a:pt x="30795" y="24720"/>
                    </a:lnTo>
                    <a:cubicBezTo>
                      <a:pt x="30782" y="24709"/>
                      <a:pt x="30770" y="24699"/>
                      <a:pt x="30760" y="24690"/>
                    </a:cubicBezTo>
                    <a:lnTo>
                      <a:pt x="30760" y="24690"/>
                    </a:lnTo>
                    <a:lnTo>
                      <a:pt x="30763" y="24701"/>
                    </a:lnTo>
                    <a:lnTo>
                      <a:pt x="30763" y="24701"/>
                    </a:lnTo>
                    <a:cubicBezTo>
                      <a:pt x="30704" y="24674"/>
                      <a:pt x="30637" y="24662"/>
                      <a:pt x="30637" y="24618"/>
                    </a:cubicBezTo>
                    <a:close/>
                    <a:moveTo>
                      <a:pt x="17727" y="33947"/>
                    </a:moveTo>
                    <a:lnTo>
                      <a:pt x="17727" y="33947"/>
                    </a:lnTo>
                    <a:cubicBezTo>
                      <a:pt x="17702" y="33974"/>
                      <a:pt x="17678" y="33999"/>
                      <a:pt x="17655" y="34022"/>
                    </a:cubicBezTo>
                    <a:lnTo>
                      <a:pt x="17655" y="34022"/>
                    </a:lnTo>
                    <a:cubicBezTo>
                      <a:pt x="17688" y="33998"/>
                      <a:pt x="17714" y="33972"/>
                      <a:pt x="17727" y="33947"/>
                    </a:cubicBezTo>
                    <a:close/>
                    <a:moveTo>
                      <a:pt x="9029" y="39033"/>
                    </a:moveTo>
                    <a:cubicBezTo>
                      <a:pt x="9041" y="39035"/>
                      <a:pt x="9053" y="39036"/>
                      <a:pt x="9065" y="39036"/>
                    </a:cubicBezTo>
                    <a:lnTo>
                      <a:pt x="9065" y="39036"/>
                    </a:lnTo>
                    <a:cubicBezTo>
                      <a:pt x="9055" y="39034"/>
                      <a:pt x="9044" y="39033"/>
                      <a:pt x="9029" y="39033"/>
                    </a:cubicBezTo>
                    <a:close/>
                    <a:moveTo>
                      <a:pt x="7434" y="42343"/>
                    </a:moveTo>
                    <a:cubicBezTo>
                      <a:pt x="7430" y="42345"/>
                      <a:pt x="7424" y="42348"/>
                      <a:pt x="7418" y="42351"/>
                    </a:cubicBezTo>
                    <a:lnTo>
                      <a:pt x="7418" y="42351"/>
                    </a:lnTo>
                    <a:lnTo>
                      <a:pt x="7434" y="42343"/>
                    </a:lnTo>
                    <a:close/>
                    <a:moveTo>
                      <a:pt x="51704" y="0"/>
                    </a:moveTo>
                    <a:cubicBezTo>
                      <a:pt x="51433" y="0"/>
                      <a:pt x="51674" y="91"/>
                      <a:pt x="51282" y="121"/>
                    </a:cubicBezTo>
                    <a:cubicBezTo>
                      <a:pt x="51638" y="148"/>
                      <a:pt x="50802" y="721"/>
                      <a:pt x="51005" y="759"/>
                    </a:cubicBezTo>
                    <a:lnTo>
                      <a:pt x="51005" y="759"/>
                    </a:lnTo>
                    <a:cubicBezTo>
                      <a:pt x="50702" y="800"/>
                      <a:pt x="50643" y="1034"/>
                      <a:pt x="50259" y="1144"/>
                    </a:cubicBezTo>
                    <a:cubicBezTo>
                      <a:pt x="50350" y="1174"/>
                      <a:pt x="50470" y="1144"/>
                      <a:pt x="50229" y="1324"/>
                    </a:cubicBezTo>
                    <a:lnTo>
                      <a:pt x="50229" y="1415"/>
                    </a:lnTo>
                    <a:cubicBezTo>
                      <a:pt x="50319" y="1355"/>
                      <a:pt x="50380" y="1355"/>
                      <a:pt x="50410" y="1355"/>
                    </a:cubicBezTo>
                    <a:cubicBezTo>
                      <a:pt x="50410" y="1595"/>
                      <a:pt x="50079" y="1956"/>
                      <a:pt x="50018" y="2107"/>
                    </a:cubicBezTo>
                    <a:cubicBezTo>
                      <a:pt x="49984" y="2134"/>
                      <a:pt x="49966" y="2144"/>
                      <a:pt x="49956" y="2144"/>
                    </a:cubicBezTo>
                    <a:cubicBezTo>
                      <a:pt x="49925" y="2144"/>
                      <a:pt x="49980" y="2044"/>
                      <a:pt x="49919" y="2044"/>
                    </a:cubicBezTo>
                    <a:cubicBezTo>
                      <a:pt x="49913" y="2044"/>
                      <a:pt x="49906" y="2045"/>
                      <a:pt x="49898" y="2047"/>
                    </a:cubicBezTo>
                    <a:lnTo>
                      <a:pt x="49808" y="2318"/>
                    </a:lnTo>
                    <a:cubicBezTo>
                      <a:pt x="49793" y="2303"/>
                      <a:pt x="49770" y="2298"/>
                      <a:pt x="49742" y="2298"/>
                    </a:cubicBezTo>
                    <a:cubicBezTo>
                      <a:pt x="49676" y="2298"/>
                      <a:pt x="49585" y="2326"/>
                      <a:pt x="49522" y="2326"/>
                    </a:cubicBezTo>
                    <a:cubicBezTo>
                      <a:pt x="49446" y="2326"/>
                      <a:pt x="49411" y="2286"/>
                      <a:pt x="49507" y="2107"/>
                    </a:cubicBezTo>
                    <a:lnTo>
                      <a:pt x="49507" y="2107"/>
                    </a:lnTo>
                    <a:lnTo>
                      <a:pt x="49266" y="2408"/>
                    </a:lnTo>
                    <a:cubicBezTo>
                      <a:pt x="49025" y="2528"/>
                      <a:pt x="48815" y="2769"/>
                      <a:pt x="48694" y="2950"/>
                    </a:cubicBezTo>
                    <a:cubicBezTo>
                      <a:pt x="48575" y="3045"/>
                      <a:pt x="48531" y="3273"/>
                      <a:pt x="48518" y="3273"/>
                    </a:cubicBezTo>
                    <a:cubicBezTo>
                      <a:pt x="48515" y="3273"/>
                      <a:pt x="48514" y="3258"/>
                      <a:pt x="48514" y="3220"/>
                    </a:cubicBezTo>
                    <a:lnTo>
                      <a:pt x="48123" y="3732"/>
                    </a:lnTo>
                    <a:lnTo>
                      <a:pt x="48092" y="3702"/>
                    </a:lnTo>
                    <a:cubicBezTo>
                      <a:pt x="47641" y="4123"/>
                      <a:pt x="47370" y="4785"/>
                      <a:pt x="46708" y="5086"/>
                    </a:cubicBezTo>
                    <a:cubicBezTo>
                      <a:pt x="46588" y="5267"/>
                      <a:pt x="46467" y="5478"/>
                      <a:pt x="46166" y="5658"/>
                    </a:cubicBezTo>
                    <a:lnTo>
                      <a:pt x="46016" y="5628"/>
                    </a:lnTo>
                    <a:cubicBezTo>
                      <a:pt x="45865" y="5839"/>
                      <a:pt x="45384" y="6110"/>
                      <a:pt x="45384" y="6260"/>
                    </a:cubicBezTo>
                    <a:cubicBezTo>
                      <a:pt x="45376" y="6260"/>
                      <a:pt x="45369" y="6259"/>
                      <a:pt x="45362" y="6259"/>
                    </a:cubicBezTo>
                    <a:cubicBezTo>
                      <a:pt x="44915" y="6259"/>
                      <a:pt x="44385" y="7137"/>
                      <a:pt x="44030" y="7373"/>
                    </a:cubicBezTo>
                    <a:lnTo>
                      <a:pt x="44150" y="7524"/>
                    </a:lnTo>
                    <a:cubicBezTo>
                      <a:pt x="43909" y="7765"/>
                      <a:pt x="43729" y="8036"/>
                      <a:pt x="43458" y="8337"/>
                    </a:cubicBezTo>
                    <a:lnTo>
                      <a:pt x="43578" y="8397"/>
                    </a:lnTo>
                    <a:cubicBezTo>
                      <a:pt x="43428" y="8728"/>
                      <a:pt x="42856" y="8938"/>
                      <a:pt x="42495" y="9330"/>
                    </a:cubicBezTo>
                    <a:cubicBezTo>
                      <a:pt x="42495" y="9269"/>
                      <a:pt x="42585" y="9179"/>
                      <a:pt x="42675" y="9149"/>
                    </a:cubicBezTo>
                    <a:lnTo>
                      <a:pt x="42675" y="9149"/>
                    </a:lnTo>
                    <a:cubicBezTo>
                      <a:pt x="41953" y="9390"/>
                      <a:pt x="41833" y="10293"/>
                      <a:pt x="41231" y="10503"/>
                    </a:cubicBezTo>
                    <a:cubicBezTo>
                      <a:pt x="41171" y="10654"/>
                      <a:pt x="41080" y="10684"/>
                      <a:pt x="40990" y="10774"/>
                    </a:cubicBezTo>
                    <a:cubicBezTo>
                      <a:pt x="40990" y="10774"/>
                      <a:pt x="40990" y="10774"/>
                      <a:pt x="40990" y="10774"/>
                    </a:cubicBezTo>
                    <a:lnTo>
                      <a:pt x="40990" y="10774"/>
                    </a:lnTo>
                    <a:cubicBezTo>
                      <a:pt x="40900" y="10804"/>
                      <a:pt x="40840" y="10804"/>
                      <a:pt x="40779" y="10834"/>
                    </a:cubicBezTo>
                    <a:cubicBezTo>
                      <a:pt x="40870" y="10834"/>
                      <a:pt x="40930" y="10804"/>
                      <a:pt x="40990" y="10774"/>
                    </a:cubicBezTo>
                    <a:lnTo>
                      <a:pt x="40990" y="10774"/>
                    </a:lnTo>
                    <a:cubicBezTo>
                      <a:pt x="40900" y="10834"/>
                      <a:pt x="40779" y="10985"/>
                      <a:pt x="40689" y="11135"/>
                    </a:cubicBezTo>
                    <a:lnTo>
                      <a:pt x="40539" y="11075"/>
                    </a:lnTo>
                    <a:cubicBezTo>
                      <a:pt x="40539" y="11075"/>
                      <a:pt x="40539" y="11105"/>
                      <a:pt x="40478" y="11105"/>
                    </a:cubicBezTo>
                    <a:cubicBezTo>
                      <a:pt x="40328" y="11196"/>
                      <a:pt x="40448" y="11256"/>
                      <a:pt x="40599" y="11286"/>
                    </a:cubicBezTo>
                    <a:lnTo>
                      <a:pt x="40478" y="11527"/>
                    </a:lnTo>
                    <a:cubicBezTo>
                      <a:pt x="40451" y="11513"/>
                      <a:pt x="40428" y="11507"/>
                      <a:pt x="40406" y="11507"/>
                    </a:cubicBezTo>
                    <a:cubicBezTo>
                      <a:pt x="40245" y="11507"/>
                      <a:pt x="40203" y="11833"/>
                      <a:pt x="39937" y="11833"/>
                    </a:cubicBezTo>
                    <a:cubicBezTo>
                      <a:pt x="39918" y="11833"/>
                      <a:pt x="39898" y="11831"/>
                      <a:pt x="39877" y="11828"/>
                    </a:cubicBezTo>
                    <a:cubicBezTo>
                      <a:pt x="39877" y="11998"/>
                      <a:pt x="39395" y="12435"/>
                      <a:pt x="39466" y="12712"/>
                    </a:cubicBezTo>
                    <a:lnTo>
                      <a:pt x="39466" y="12712"/>
                    </a:lnTo>
                    <a:cubicBezTo>
                      <a:pt x="39322" y="12801"/>
                      <a:pt x="39180" y="12917"/>
                      <a:pt x="39094" y="13061"/>
                    </a:cubicBezTo>
                    <a:lnTo>
                      <a:pt x="38913" y="12941"/>
                    </a:lnTo>
                    <a:lnTo>
                      <a:pt x="38793" y="13453"/>
                    </a:lnTo>
                    <a:cubicBezTo>
                      <a:pt x="38696" y="13474"/>
                      <a:pt x="38615" y="13492"/>
                      <a:pt x="38554" y="13492"/>
                    </a:cubicBezTo>
                    <a:cubicBezTo>
                      <a:pt x="38445" y="13492"/>
                      <a:pt x="38404" y="13435"/>
                      <a:pt x="38462" y="13242"/>
                    </a:cubicBezTo>
                    <a:lnTo>
                      <a:pt x="38462" y="13242"/>
                    </a:lnTo>
                    <a:cubicBezTo>
                      <a:pt x="38191" y="13844"/>
                      <a:pt x="38161" y="13663"/>
                      <a:pt x="37981" y="14205"/>
                    </a:cubicBezTo>
                    <a:lnTo>
                      <a:pt x="37890" y="14085"/>
                    </a:lnTo>
                    <a:cubicBezTo>
                      <a:pt x="37770" y="14205"/>
                      <a:pt x="37680" y="14536"/>
                      <a:pt x="37529" y="14536"/>
                    </a:cubicBezTo>
                    <a:cubicBezTo>
                      <a:pt x="37018" y="14596"/>
                      <a:pt x="36024" y="15890"/>
                      <a:pt x="35061" y="16402"/>
                    </a:cubicBezTo>
                    <a:cubicBezTo>
                      <a:pt x="35483" y="16552"/>
                      <a:pt x="34580" y="16613"/>
                      <a:pt x="34760" y="16853"/>
                    </a:cubicBezTo>
                    <a:cubicBezTo>
                      <a:pt x="34744" y="16848"/>
                      <a:pt x="34725" y="16846"/>
                      <a:pt x="34706" y="16846"/>
                    </a:cubicBezTo>
                    <a:cubicBezTo>
                      <a:pt x="34685" y="16846"/>
                      <a:pt x="34664" y="16848"/>
                      <a:pt x="34644" y="16848"/>
                    </a:cubicBezTo>
                    <a:cubicBezTo>
                      <a:pt x="34585" y="16848"/>
                      <a:pt x="34543" y="16832"/>
                      <a:pt x="34580" y="16703"/>
                    </a:cubicBezTo>
                    <a:lnTo>
                      <a:pt x="34580" y="16703"/>
                    </a:lnTo>
                    <a:cubicBezTo>
                      <a:pt x="34249" y="17124"/>
                      <a:pt x="33918" y="17154"/>
                      <a:pt x="33797" y="17576"/>
                    </a:cubicBezTo>
                    <a:cubicBezTo>
                      <a:pt x="33677" y="17545"/>
                      <a:pt x="33797" y="17395"/>
                      <a:pt x="33707" y="17395"/>
                    </a:cubicBezTo>
                    <a:cubicBezTo>
                      <a:pt x="33707" y="17395"/>
                      <a:pt x="33677" y="17425"/>
                      <a:pt x="33677" y="17455"/>
                    </a:cubicBezTo>
                    <a:cubicBezTo>
                      <a:pt x="33657" y="17455"/>
                      <a:pt x="33637" y="17482"/>
                      <a:pt x="33626" y="17482"/>
                    </a:cubicBezTo>
                    <a:cubicBezTo>
                      <a:pt x="33620" y="17482"/>
                      <a:pt x="33617" y="17475"/>
                      <a:pt x="33617" y="17455"/>
                    </a:cubicBezTo>
                    <a:lnTo>
                      <a:pt x="33617" y="17455"/>
                    </a:lnTo>
                    <a:cubicBezTo>
                      <a:pt x="33617" y="17515"/>
                      <a:pt x="33617" y="17515"/>
                      <a:pt x="33647" y="17545"/>
                    </a:cubicBezTo>
                    <a:cubicBezTo>
                      <a:pt x="33617" y="17545"/>
                      <a:pt x="33617" y="17576"/>
                      <a:pt x="33557" y="17576"/>
                    </a:cubicBezTo>
                    <a:cubicBezTo>
                      <a:pt x="33496" y="17576"/>
                      <a:pt x="33557" y="17455"/>
                      <a:pt x="33617" y="17395"/>
                    </a:cubicBezTo>
                    <a:lnTo>
                      <a:pt x="33617" y="17395"/>
                    </a:lnTo>
                    <a:cubicBezTo>
                      <a:pt x="33226" y="17756"/>
                      <a:pt x="33376" y="18027"/>
                      <a:pt x="33527" y="18268"/>
                    </a:cubicBezTo>
                    <a:cubicBezTo>
                      <a:pt x="33376" y="18298"/>
                      <a:pt x="33286" y="18358"/>
                      <a:pt x="33195" y="18448"/>
                    </a:cubicBezTo>
                    <a:cubicBezTo>
                      <a:pt x="33165" y="18509"/>
                      <a:pt x="33135" y="18599"/>
                      <a:pt x="33075" y="18719"/>
                    </a:cubicBezTo>
                    <a:cubicBezTo>
                      <a:pt x="33059" y="18719"/>
                      <a:pt x="33038" y="18720"/>
                      <a:pt x="33017" y="18720"/>
                    </a:cubicBezTo>
                    <a:cubicBezTo>
                      <a:pt x="32923" y="18720"/>
                      <a:pt x="32818" y="18700"/>
                      <a:pt x="33015" y="18478"/>
                    </a:cubicBezTo>
                    <a:lnTo>
                      <a:pt x="33015" y="18478"/>
                    </a:lnTo>
                    <a:cubicBezTo>
                      <a:pt x="32864" y="18599"/>
                      <a:pt x="32082" y="19171"/>
                      <a:pt x="32172" y="19351"/>
                    </a:cubicBezTo>
                    <a:cubicBezTo>
                      <a:pt x="32112" y="19351"/>
                      <a:pt x="31962" y="19502"/>
                      <a:pt x="31962" y="19562"/>
                    </a:cubicBezTo>
                    <a:cubicBezTo>
                      <a:pt x="31631" y="19833"/>
                      <a:pt x="31570" y="19863"/>
                      <a:pt x="31269" y="20164"/>
                    </a:cubicBezTo>
                    <a:lnTo>
                      <a:pt x="31390" y="20134"/>
                    </a:lnTo>
                    <a:lnTo>
                      <a:pt x="31390" y="20134"/>
                    </a:lnTo>
                    <a:cubicBezTo>
                      <a:pt x="31420" y="20435"/>
                      <a:pt x="31179" y="20404"/>
                      <a:pt x="30938" y="20675"/>
                    </a:cubicBezTo>
                    <a:lnTo>
                      <a:pt x="30938" y="20615"/>
                    </a:lnTo>
                    <a:cubicBezTo>
                      <a:pt x="30216" y="21006"/>
                      <a:pt x="30758" y="20916"/>
                      <a:pt x="30036" y="21277"/>
                    </a:cubicBezTo>
                    <a:lnTo>
                      <a:pt x="30186" y="21337"/>
                    </a:lnTo>
                    <a:cubicBezTo>
                      <a:pt x="30367" y="21638"/>
                      <a:pt x="29554" y="21638"/>
                      <a:pt x="29283" y="22030"/>
                    </a:cubicBezTo>
                    <a:lnTo>
                      <a:pt x="29464" y="21969"/>
                    </a:lnTo>
                    <a:lnTo>
                      <a:pt x="29464" y="21969"/>
                    </a:lnTo>
                    <a:cubicBezTo>
                      <a:pt x="29373" y="22240"/>
                      <a:pt x="28651" y="22090"/>
                      <a:pt x="28410" y="22210"/>
                    </a:cubicBezTo>
                    <a:cubicBezTo>
                      <a:pt x="28350" y="22210"/>
                      <a:pt x="28471" y="22120"/>
                      <a:pt x="28501" y="22060"/>
                    </a:cubicBezTo>
                    <a:lnTo>
                      <a:pt x="28501" y="22060"/>
                    </a:lnTo>
                    <a:cubicBezTo>
                      <a:pt x="27899" y="22331"/>
                      <a:pt x="28561" y="22270"/>
                      <a:pt x="28230" y="22631"/>
                    </a:cubicBezTo>
                    <a:cubicBezTo>
                      <a:pt x="28119" y="22587"/>
                      <a:pt x="28106" y="22445"/>
                      <a:pt x="28011" y="22445"/>
                    </a:cubicBezTo>
                    <a:cubicBezTo>
                      <a:pt x="27977" y="22445"/>
                      <a:pt x="27932" y="22463"/>
                      <a:pt x="27869" y="22511"/>
                    </a:cubicBezTo>
                    <a:cubicBezTo>
                      <a:pt x="27658" y="22541"/>
                      <a:pt x="27417" y="23414"/>
                      <a:pt x="26906" y="23534"/>
                    </a:cubicBezTo>
                    <a:cubicBezTo>
                      <a:pt x="27026" y="23534"/>
                      <a:pt x="27177" y="23534"/>
                      <a:pt x="27056" y="23715"/>
                    </a:cubicBezTo>
                    <a:cubicBezTo>
                      <a:pt x="26845" y="23986"/>
                      <a:pt x="26153" y="24046"/>
                      <a:pt x="26123" y="24467"/>
                    </a:cubicBezTo>
                    <a:lnTo>
                      <a:pt x="26033" y="24467"/>
                    </a:lnTo>
                    <a:cubicBezTo>
                      <a:pt x="25913" y="24678"/>
                      <a:pt x="25491" y="25099"/>
                      <a:pt x="25491" y="25340"/>
                    </a:cubicBezTo>
                    <a:cubicBezTo>
                      <a:pt x="25444" y="25318"/>
                      <a:pt x="25398" y="25308"/>
                      <a:pt x="25352" y="25308"/>
                    </a:cubicBezTo>
                    <a:cubicBezTo>
                      <a:pt x="24909" y="25308"/>
                      <a:pt x="24525" y="26256"/>
                      <a:pt x="24214" y="26256"/>
                    </a:cubicBezTo>
                    <a:cubicBezTo>
                      <a:pt x="24167" y="26256"/>
                      <a:pt x="24121" y="26234"/>
                      <a:pt x="24077" y="26183"/>
                    </a:cubicBezTo>
                    <a:lnTo>
                      <a:pt x="24047" y="26243"/>
                    </a:lnTo>
                    <a:cubicBezTo>
                      <a:pt x="24047" y="26253"/>
                      <a:pt x="24043" y="26256"/>
                      <a:pt x="24038" y="26256"/>
                    </a:cubicBezTo>
                    <a:cubicBezTo>
                      <a:pt x="24027" y="26256"/>
                      <a:pt x="24007" y="26243"/>
                      <a:pt x="23986" y="26243"/>
                    </a:cubicBezTo>
                    <a:cubicBezTo>
                      <a:pt x="23986" y="26183"/>
                      <a:pt x="24017" y="26153"/>
                      <a:pt x="23926" y="26122"/>
                    </a:cubicBezTo>
                    <a:cubicBezTo>
                      <a:pt x="23982" y="26011"/>
                      <a:pt x="24012" y="25848"/>
                      <a:pt x="24111" y="25848"/>
                    </a:cubicBezTo>
                    <a:cubicBezTo>
                      <a:pt x="24119" y="25848"/>
                      <a:pt x="24128" y="25849"/>
                      <a:pt x="24137" y="25852"/>
                    </a:cubicBezTo>
                    <a:lnTo>
                      <a:pt x="24197" y="26032"/>
                    </a:lnTo>
                    <a:cubicBezTo>
                      <a:pt x="24187" y="26022"/>
                      <a:pt x="24169" y="26011"/>
                      <a:pt x="24150" y="26003"/>
                    </a:cubicBezTo>
                    <a:lnTo>
                      <a:pt x="24150" y="26003"/>
                    </a:lnTo>
                    <a:cubicBezTo>
                      <a:pt x="24189" y="26029"/>
                      <a:pt x="24236" y="26065"/>
                      <a:pt x="24266" y="26065"/>
                    </a:cubicBezTo>
                    <a:cubicBezTo>
                      <a:pt x="24293" y="26065"/>
                      <a:pt x="24306" y="26035"/>
                      <a:pt x="24287" y="25942"/>
                    </a:cubicBezTo>
                    <a:lnTo>
                      <a:pt x="24167" y="25821"/>
                    </a:lnTo>
                    <a:cubicBezTo>
                      <a:pt x="24194" y="25713"/>
                      <a:pt x="24197" y="25482"/>
                      <a:pt x="24285" y="25482"/>
                    </a:cubicBezTo>
                    <a:cubicBezTo>
                      <a:pt x="24295" y="25482"/>
                      <a:pt x="24306" y="25485"/>
                      <a:pt x="24318" y="25490"/>
                    </a:cubicBezTo>
                    <a:cubicBezTo>
                      <a:pt x="24270" y="25408"/>
                      <a:pt x="24260" y="25395"/>
                      <a:pt x="24256" y="25395"/>
                    </a:cubicBezTo>
                    <a:cubicBezTo>
                      <a:pt x="24254" y="25395"/>
                      <a:pt x="24254" y="25397"/>
                      <a:pt x="24251" y="25397"/>
                    </a:cubicBezTo>
                    <a:cubicBezTo>
                      <a:pt x="24246" y="25397"/>
                      <a:pt x="24231" y="25382"/>
                      <a:pt x="24167" y="25280"/>
                    </a:cubicBezTo>
                    <a:lnTo>
                      <a:pt x="24167" y="25280"/>
                    </a:lnTo>
                    <a:cubicBezTo>
                      <a:pt x="24303" y="25524"/>
                      <a:pt x="23999" y="25401"/>
                      <a:pt x="24091" y="25573"/>
                    </a:cubicBezTo>
                    <a:lnTo>
                      <a:pt x="24091" y="25573"/>
                    </a:lnTo>
                    <a:cubicBezTo>
                      <a:pt x="23985" y="25430"/>
                      <a:pt x="23969" y="25530"/>
                      <a:pt x="23836" y="25370"/>
                    </a:cubicBezTo>
                    <a:lnTo>
                      <a:pt x="23836" y="25370"/>
                    </a:lnTo>
                    <a:cubicBezTo>
                      <a:pt x="23866" y="25430"/>
                      <a:pt x="23896" y="25490"/>
                      <a:pt x="23836" y="25490"/>
                    </a:cubicBezTo>
                    <a:lnTo>
                      <a:pt x="23836" y="25551"/>
                    </a:lnTo>
                    <a:lnTo>
                      <a:pt x="23896" y="25641"/>
                    </a:lnTo>
                    <a:cubicBezTo>
                      <a:pt x="23896" y="25791"/>
                      <a:pt x="23806" y="25821"/>
                      <a:pt x="23806" y="25942"/>
                    </a:cubicBezTo>
                    <a:cubicBezTo>
                      <a:pt x="23746" y="25942"/>
                      <a:pt x="23806" y="25852"/>
                      <a:pt x="23746" y="25791"/>
                    </a:cubicBezTo>
                    <a:lnTo>
                      <a:pt x="23746" y="25942"/>
                    </a:lnTo>
                    <a:cubicBezTo>
                      <a:pt x="23686" y="25791"/>
                      <a:pt x="23565" y="25731"/>
                      <a:pt x="23655" y="25641"/>
                    </a:cubicBezTo>
                    <a:lnTo>
                      <a:pt x="23655" y="25641"/>
                    </a:lnTo>
                    <a:lnTo>
                      <a:pt x="23535" y="25671"/>
                    </a:lnTo>
                    <a:cubicBezTo>
                      <a:pt x="23490" y="25626"/>
                      <a:pt x="23452" y="25603"/>
                      <a:pt x="23422" y="25603"/>
                    </a:cubicBezTo>
                    <a:cubicBezTo>
                      <a:pt x="23392" y="25603"/>
                      <a:pt x="23370" y="25626"/>
                      <a:pt x="23354" y="25671"/>
                    </a:cubicBezTo>
                    <a:cubicBezTo>
                      <a:pt x="23309" y="25671"/>
                      <a:pt x="23298" y="25773"/>
                      <a:pt x="23295" y="25773"/>
                    </a:cubicBezTo>
                    <a:cubicBezTo>
                      <a:pt x="23294" y="25773"/>
                      <a:pt x="23294" y="25761"/>
                      <a:pt x="23294" y="25731"/>
                    </a:cubicBezTo>
                    <a:lnTo>
                      <a:pt x="23204" y="25882"/>
                    </a:lnTo>
                    <a:lnTo>
                      <a:pt x="23204" y="25852"/>
                    </a:lnTo>
                    <a:cubicBezTo>
                      <a:pt x="23088" y="25875"/>
                      <a:pt x="23008" y="26059"/>
                      <a:pt x="22880" y="26059"/>
                    </a:cubicBezTo>
                    <a:cubicBezTo>
                      <a:pt x="22842" y="26059"/>
                      <a:pt x="22801" y="26043"/>
                      <a:pt x="22753" y="26002"/>
                    </a:cubicBezTo>
                    <a:cubicBezTo>
                      <a:pt x="22692" y="26032"/>
                      <a:pt x="22662" y="26122"/>
                      <a:pt x="22602" y="26122"/>
                    </a:cubicBezTo>
                    <a:lnTo>
                      <a:pt x="22512" y="26002"/>
                    </a:lnTo>
                    <a:cubicBezTo>
                      <a:pt x="22504" y="26026"/>
                      <a:pt x="22485" y="26033"/>
                      <a:pt x="22461" y="26033"/>
                    </a:cubicBezTo>
                    <a:cubicBezTo>
                      <a:pt x="22431" y="26033"/>
                      <a:pt x="22393" y="26021"/>
                      <a:pt x="22361" y="26021"/>
                    </a:cubicBezTo>
                    <a:cubicBezTo>
                      <a:pt x="22327" y="26021"/>
                      <a:pt x="22301" y="26035"/>
                      <a:pt x="22301" y="26092"/>
                    </a:cubicBezTo>
                    <a:cubicBezTo>
                      <a:pt x="22234" y="25997"/>
                      <a:pt x="22174" y="25965"/>
                      <a:pt x="22119" y="25965"/>
                    </a:cubicBezTo>
                    <a:cubicBezTo>
                      <a:pt x="22009" y="25965"/>
                      <a:pt x="21923" y="26094"/>
                      <a:pt x="21862" y="26094"/>
                    </a:cubicBezTo>
                    <a:cubicBezTo>
                      <a:pt x="21858" y="26094"/>
                      <a:pt x="21854" y="26094"/>
                      <a:pt x="21850" y="26092"/>
                    </a:cubicBezTo>
                    <a:lnTo>
                      <a:pt x="21850" y="26092"/>
                    </a:lnTo>
                    <a:lnTo>
                      <a:pt x="21880" y="26243"/>
                    </a:lnTo>
                    <a:cubicBezTo>
                      <a:pt x="21790" y="26243"/>
                      <a:pt x="21729" y="26303"/>
                      <a:pt x="21699" y="26423"/>
                    </a:cubicBezTo>
                    <a:lnTo>
                      <a:pt x="21729" y="26574"/>
                    </a:lnTo>
                    <a:cubicBezTo>
                      <a:pt x="21720" y="26621"/>
                      <a:pt x="21693" y="26635"/>
                      <a:pt x="21656" y="26635"/>
                    </a:cubicBezTo>
                    <a:cubicBezTo>
                      <a:pt x="21592" y="26635"/>
                      <a:pt x="21498" y="26591"/>
                      <a:pt x="21410" y="26591"/>
                    </a:cubicBezTo>
                    <a:cubicBezTo>
                      <a:pt x="21385" y="26591"/>
                      <a:pt x="21361" y="26595"/>
                      <a:pt x="21338" y="26604"/>
                    </a:cubicBezTo>
                    <a:cubicBezTo>
                      <a:pt x="21338" y="26574"/>
                      <a:pt x="21353" y="26566"/>
                      <a:pt x="21372" y="26566"/>
                    </a:cubicBezTo>
                    <a:cubicBezTo>
                      <a:pt x="21391" y="26566"/>
                      <a:pt x="21413" y="26574"/>
                      <a:pt x="21428" y="26574"/>
                    </a:cubicBezTo>
                    <a:cubicBezTo>
                      <a:pt x="21377" y="26523"/>
                      <a:pt x="21337" y="26503"/>
                      <a:pt x="21303" y="26503"/>
                    </a:cubicBezTo>
                    <a:cubicBezTo>
                      <a:pt x="21184" y="26503"/>
                      <a:pt x="21156" y="26759"/>
                      <a:pt x="21050" y="26759"/>
                    </a:cubicBezTo>
                    <a:cubicBezTo>
                      <a:pt x="21029" y="26759"/>
                      <a:pt x="21005" y="26749"/>
                      <a:pt x="20977" y="26724"/>
                    </a:cubicBezTo>
                    <a:cubicBezTo>
                      <a:pt x="20977" y="26754"/>
                      <a:pt x="20969" y="26762"/>
                      <a:pt x="20954" y="26762"/>
                    </a:cubicBezTo>
                    <a:cubicBezTo>
                      <a:pt x="20939" y="26762"/>
                      <a:pt x="20917" y="26754"/>
                      <a:pt x="20887" y="26754"/>
                    </a:cubicBezTo>
                    <a:cubicBezTo>
                      <a:pt x="20857" y="26754"/>
                      <a:pt x="20827" y="26785"/>
                      <a:pt x="20827" y="26845"/>
                    </a:cubicBezTo>
                    <a:lnTo>
                      <a:pt x="20736" y="26694"/>
                    </a:lnTo>
                    <a:cubicBezTo>
                      <a:pt x="20725" y="26683"/>
                      <a:pt x="20718" y="26678"/>
                      <a:pt x="20715" y="26678"/>
                    </a:cubicBezTo>
                    <a:lnTo>
                      <a:pt x="20715" y="26678"/>
                    </a:lnTo>
                    <a:cubicBezTo>
                      <a:pt x="20699" y="26678"/>
                      <a:pt x="20753" y="26777"/>
                      <a:pt x="20827" y="26875"/>
                    </a:cubicBezTo>
                    <a:cubicBezTo>
                      <a:pt x="20827" y="26905"/>
                      <a:pt x="20827" y="26935"/>
                      <a:pt x="20766" y="26995"/>
                    </a:cubicBezTo>
                    <a:cubicBezTo>
                      <a:pt x="20740" y="26924"/>
                      <a:pt x="20723" y="26903"/>
                      <a:pt x="20710" y="26903"/>
                    </a:cubicBezTo>
                    <a:cubicBezTo>
                      <a:pt x="20690" y="26903"/>
                      <a:pt x="20676" y="26949"/>
                      <a:pt x="20644" y="26949"/>
                    </a:cubicBezTo>
                    <a:cubicBezTo>
                      <a:pt x="20623" y="26949"/>
                      <a:pt x="20596" y="26931"/>
                      <a:pt x="20556" y="26875"/>
                    </a:cubicBezTo>
                    <a:lnTo>
                      <a:pt x="20556" y="26875"/>
                    </a:lnTo>
                    <a:cubicBezTo>
                      <a:pt x="20582" y="27008"/>
                      <a:pt x="20443" y="27023"/>
                      <a:pt x="20454" y="27235"/>
                    </a:cubicBezTo>
                    <a:lnTo>
                      <a:pt x="20454" y="27235"/>
                    </a:lnTo>
                    <a:cubicBezTo>
                      <a:pt x="20446" y="27234"/>
                      <a:pt x="20437" y="27233"/>
                      <a:pt x="20429" y="27233"/>
                    </a:cubicBezTo>
                    <a:cubicBezTo>
                      <a:pt x="20402" y="27233"/>
                      <a:pt x="20375" y="27246"/>
                      <a:pt x="20375" y="27326"/>
                    </a:cubicBezTo>
                    <a:lnTo>
                      <a:pt x="20285" y="27146"/>
                    </a:lnTo>
                    <a:lnTo>
                      <a:pt x="20285" y="27447"/>
                    </a:lnTo>
                    <a:cubicBezTo>
                      <a:pt x="20164" y="27326"/>
                      <a:pt x="20134" y="27296"/>
                      <a:pt x="20134" y="27085"/>
                    </a:cubicBezTo>
                    <a:cubicBezTo>
                      <a:pt x="20074" y="27356"/>
                      <a:pt x="20074" y="27206"/>
                      <a:pt x="20014" y="27507"/>
                    </a:cubicBezTo>
                    <a:lnTo>
                      <a:pt x="19984" y="27386"/>
                    </a:lnTo>
                    <a:cubicBezTo>
                      <a:pt x="19961" y="27432"/>
                      <a:pt x="19956" y="27547"/>
                      <a:pt x="19915" y="27547"/>
                    </a:cubicBezTo>
                    <a:cubicBezTo>
                      <a:pt x="19902" y="27547"/>
                      <a:pt x="19885" y="27536"/>
                      <a:pt x="19863" y="27507"/>
                    </a:cubicBezTo>
                    <a:cubicBezTo>
                      <a:pt x="19823" y="27466"/>
                      <a:pt x="19776" y="27451"/>
                      <a:pt x="19724" y="27451"/>
                    </a:cubicBezTo>
                    <a:cubicBezTo>
                      <a:pt x="19592" y="27451"/>
                      <a:pt x="19428" y="27547"/>
                      <a:pt x="19257" y="27547"/>
                    </a:cubicBezTo>
                    <a:cubicBezTo>
                      <a:pt x="19199" y="27547"/>
                      <a:pt x="19140" y="27536"/>
                      <a:pt x="19081" y="27507"/>
                    </a:cubicBezTo>
                    <a:lnTo>
                      <a:pt x="19081" y="27507"/>
                    </a:lnTo>
                    <a:cubicBezTo>
                      <a:pt x="19134" y="27605"/>
                      <a:pt x="19140" y="27634"/>
                      <a:pt x="19126" y="27634"/>
                    </a:cubicBezTo>
                    <a:cubicBezTo>
                      <a:pt x="19103" y="27634"/>
                      <a:pt x="19032" y="27566"/>
                      <a:pt x="19006" y="27566"/>
                    </a:cubicBezTo>
                    <a:cubicBezTo>
                      <a:pt x="18991" y="27566"/>
                      <a:pt x="18990" y="27588"/>
                      <a:pt x="19021" y="27657"/>
                    </a:cubicBezTo>
                    <a:cubicBezTo>
                      <a:pt x="18961" y="27597"/>
                      <a:pt x="18900" y="27537"/>
                      <a:pt x="18931" y="27447"/>
                    </a:cubicBezTo>
                    <a:lnTo>
                      <a:pt x="18931" y="27447"/>
                    </a:lnTo>
                    <a:cubicBezTo>
                      <a:pt x="18916" y="27469"/>
                      <a:pt x="18895" y="27475"/>
                      <a:pt x="18872" y="27475"/>
                    </a:cubicBezTo>
                    <a:cubicBezTo>
                      <a:pt x="18850" y="27475"/>
                      <a:pt x="18825" y="27469"/>
                      <a:pt x="18803" y="27469"/>
                    </a:cubicBezTo>
                    <a:cubicBezTo>
                      <a:pt x="18758" y="27469"/>
                      <a:pt x="18720" y="27492"/>
                      <a:pt x="18720" y="27627"/>
                    </a:cubicBezTo>
                    <a:cubicBezTo>
                      <a:pt x="18660" y="27537"/>
                      <a:pt x="18660" y="27477"/>
                      <a:pt x="18660" y="27447"/>
                    </a:cubicBezTo>
                    <a:cubicBezTo>
                      <a:pt x="18660" y="27468"/>
                      <a:pt x="18660" y="27489"/>
                      <a:pt x="18649" y="27489"/>
                    </a:cubicBezTo>
                    <a:cubicBezTo>
                      <a:pt x="18645" y="27489"/>
                      <a:pt x="18638" y="27486"/>
                      <a:pt x="18630" y="27477"/>
                    </a:cubicBezTo>
                    <a:cubicBezTo>
                      <a:pt x="18600" y="27447"/>
                      <a:pt x="18630" y="27386"/>
                      <a:pt x="18630" y="27356"/>
                    </a:cubicBezTo>
                    <a:lnTo>
                      <a:pt x="18630" y="27356"/>
                    </a:lnTo>
                    <a:cubicBezTo>
                      <a:pt x="18509" y="27447"/>
                      <a:pt x="18600" y="27687"/>
                      <a:pt x="18660" y="27958"/>
                    </a:cubicBezTo>
                    <a:cubicBezTo>
                      <a:pt x="18628" y="27916"/>
                      <a:pt x="18600" y="27896"/>
                      <a:pt x="18579" y="27896"/>
                    </a:cubicBezTo>
                    <a:cubicBezTo>
                      <a:pt x="18542" y="27896"/>
                      <a:pt x="18531" y="27962"/>
                      <a:pt x="18569" y="28079"/>
                    </a:cubicBezTo>
                    <a:cubicBezTo>
                      <a:pt x="18509" y="27988"/>
                      <a:pt x="18449" y="27928"/>
                      <a:pt x="18509" y="27898"/>
                    </a:cubicBezTo>
                    <a:cubicBezTo>
                      <a:pt x="18499" y="27898"/>
                      <a:pt x="18462" y="27891"/>
                      <a:pt x="18420" y="27891"/>
                    </a:cubicBezTo>
                    <a:cubicBezTo>
                      <a:pt x="18335" y="27891"/>
                      <a:pt x="18228" y="27918"/>
                      <a:pt x="18268" y="28079"/>
                    </a:cubicBezTo>
                    <a:cubicBezTo>
                      <a:pt x="18251" y="28070"/>
                      <a:pt x="18236" y="28066"/>
                      <a:pt x="18223" y="28066"/>
                    </a:cubicBezTo>
                    <a:cubicBezTo>
                      <a:pt x="18193" y="28066"/>
                      <a:pt x="18178" y="28087"/>
                      <a:pt x="18178" y="28109"/>
                    </a:cubicBezTo>
                    <a:cubicBezTo>
                      <a:pt x="18058" y="28139"/>
                      <a:pt x="18058" y="28109"/>
                      <a:pt x="17968" y="28199"/>
                    </a:cubicBezTo>
                    <a:lnTo>
                      <a:pt x="17998" y="28229"/>
                    </a:lnTo>
                    <a:cubicBezTo>
                      <a:pt x="18011" y="28339"/>
                      <a:pt x="17994" y="28361"/>
                      <a:pt x="17967" y="28361"/>
                    </a:cubicBezTo>
                    <a:cubicBezTo>
                      <a:pt x="17950" y="28361"/>
                      <a:pt x="17929" y="28352"/>
                      <a:pt x="17911" y="28352"/>
                    </a:cubicBezTo>
                    <a:cubicBezTo>
                      <a:pt x="17897" y="28352"/>
                      <a:pt x="17884" y="28358"/>
                      <a:pt x="17877" y="28380"/>
                    </a:cubicBezTo>
                    <a:lnTo>
                      <a:pt x="17877" y="28349"/>
                    </a:lnTo>
                    <a:cubicBezTo>
                      <a:pt x="17826" y="28320"/>
                      <a:pt x="17798" y="28310"/>
                      <a:pt x="17781" y="28310"/>
                    </a:cubicBezTo>
                    <a:cubicBezTo>
                      <a:pt x="17748" y="28310"/>
                      <a:pt x="17756" y="28346"/>
                      <a:pt x="17718" y="28346"/>
                    </a:cubicBezTo>
                    <a:cubicBezTo>
                      <a:pt x="17695" y="28346"/>
                      <a:pt x="17654" y="28333"/>
                      <a:pt x="17576" y="28289"/>
                    </a:cubicBezTo>
                    <a:lnTo>
                      <a:pt x="17576" y="28289"/>
                    </a:lnTo>
                    <a:lnTo>
                      <a:pt x="17667" y="28440"/>
                    </a:lnTo>
                    <a:cubicBezTo>
                      <a:pt x="17692" y="28540"/>
                      <a:pt x="17684" y="28573"/>
                      <a:pt x="17659" y="28573"/>
                    </a:cubicBezTo>
                    <a:cubicBezTo>
                      <a:pt x="17611" y="28573"/>
                      <a:pt x="17495" y="28447"/>
                      <a:pt x="17422" y="28447"/>
                    </a:cubicBezTo>
                    <a:cubicBezTo>
                      <a:pt x="17397" y="28447"/>
                      <a:pt x="17377" y="28461"/>
                      <a:pt x="17366" y="28500"/>
                    </a:cubicBezTo>
                    <a:lnTo>
                      <a:pt x="17426" y="28560"/>
                    </a:lnTo>
                    <a:cubicBezTo>
                      <a:pt x="17426" y="28579"/>
                      <a:pt x="17421" y="28588"/>
                      <a:pt x="17412" y="28588"/>
                    </a:cubicBezTo>
                    <a:cubicBezTo>
                      <a:pt x="17353" y="28588"/>
                      <a:pt x="17117" y="28191"/>
                      <a:pt x="17065" y="28139"/>
                    </a:cubicBezTo>
                    <a:cubicBezTo>
                      <a:pt x="17004" y="28109"/>
                      <a:pt x="17065" y="28109"/>
                      <a:pt x="17065" y="28079"/>
                    </a:cubicBezTo>
                    <a:cubicBezTo>
                      <a:pt x="17024" y="28053"/>
                      <a:pt x="16998" y="28042"/>
                      <a:pt x="16982" y="28042"/>
                    </a:cubicBezTo>
                    <a:cubicBezTo>
                      <a:pt x="16905" y="28042"/>
                      <a:pt x="17080" y="28305"/>
                      <a:pt x="17004" y="28380"/>
                    </a:cubicBezTo>
                    <a:cubicBezTo>
                      <a:pt x="16949" y="28268"/>
                      <a:pt x="16945" y="28105"/>
                      <a:pt x="16873" y="28105"/>
                    </a:cubicBezTo>
                    <a:cubicBezTo>
                      <a:pt x="16867" y="28105"/>
                      <a:pt x="16861" y="28106"/>
                      <a:pt x="16854" y="28109"/>
                    </a:cubicBezTo>
                    <a:cubicBezTo>
                      <a:pt x="16850" y="28105"/>
                      <a:pt x="16847" y="28103"/>
                      <a:pt x="16844" y="28103"/>
                    </a:cubicBezTo>
                    <a:cubicBezTo>
                      <a:pt x="16801" y="28103"/>
                      <a:pt x="16787" y="28409"/>
                      <a:pt x="16678" y="28409"/>
                    </a:cubicBezTo>
                    <a:cubicBezTo>
                      <a:pt x="16659" y="28409"/>
                      <a:pt x="16638" y="28400"/>
                      <a:pt x="16613" y="28380"/>
                    </a:cubicBezTo>
                    <a:lnTo>
                      <a:pt x="16613" y="28380"/>
                    </a:lnTo>
                    <a:cubicBezTo>
                      <a:pt x="16643" y="28440"/>
                      <a:pt x="16704" y="28530"/>
                      <a:pt x="16673" y="28590"/>
                    </a:cubicBezTo>
                    <a:cubicBezTo>
                      <a:pt x="16665" y="28603"/>
                      <a:pt x="16653" y="28608"/>
                      <a:pt x="16637" y="28608"/>
                    </a:cubicBezTo>
                    <a:cubicBezTo>
                      <a:pt x="16579" y="28608"/>
                      <a:pt x="16481" y="28534"/>
                      <a:pt x="16422" y="28534"/>
                    </a:cubicBezTo>
                    <a:cubicBezTo>
                      <a:pt x="16389" y="28534"/>
                      <a:pt x="16367" y="28557"/>
                      <a:pt x="16371" y="28626"/>
                    </a:cubicBezTo>
                    <a:lnTo>
                      <a:pt x="16371" y="28626"/>
                    </a:lnTo>
                    <a:cubicBezTo>
                      <a:pt x="16364" y="28589"/>
                      <a:pt x="16342" y="28585"/>
                      <a:pt x="16342" y="28560"/>
                    </a:cubicBezTo>
                    <a:cubicBezTo>
                      <a:pt x="16312" y="28650"/>
                      <a:pt x="16192" y="28741"/>
                      <a:pt x="16192" y="28891"/>
                    </a:cubicBezTo>
                    <a:cubicBezTo>
                      <a:pt x="16135" y="28770"/>
                      <a:pt x="16090" y="28728"/>
                      <a:pt x="16052" y="28728"/>
                    </a:cubicBezTo>
                    <a:cubicBezTo>
                      <a:pt x="15965" y="28728"/>
                      <a:pt x="15914" y="28948"/>
                      <a:pt x="15844" y="28948"/>
                    </a:cubicBezTo>
                    <a:cubicBezTo>
                      <a:pt x="15814" y="28948"/>
                      <a:pt x="15781" y="28909"/>
                      <a:pt x="15741" y="28801"/>
                    </a:cubicBezTo>
                    <a:lnTo>
                      <a:pt x="15560" y="28861"/>
                    </a:lnTo>
                    <a:lnTo>
                      <a:pt x="15560" y="28831"/>
                    </a:lnTo>
                    <a:cubicBezTo>
                      <a:pt x="15440" y="28831"/>
                      <a:pt x="15440" y="28981"/>
                      <a:pt x="15440" y="29102"/>
                    </a:cubicBezTo>
                    <a:cubicBezTo>
                      <a:pt x="15409" y="29042"/>
                      <a:pt x="15409" y="29012"/>
                      <a:pt x="15409" y="28981"/>
                    </a:cubicBezTo>
                    <a:cubicBezTo>
                      <a:pt x="15364" y="28976"/>
                      <a:pt x="15327" y="28972"/>
                      <a:pt x="15297" y="28972"/>
                    </a:cubicBezTo>
                    <a:cubicBezTo>
                      <a:pt x="15168" y="28972"/>
                      <a:pt x="15163" y="29038"/>
                      <a:pt x="15139" y="29282"/>
                    </a:cubicBezTo>
                    <a:lnTo>
                      <a:pt x="15048" y="29132"/>
                    </a:lnTo>
                    <a:cubicBezTo>
                      <a:pt x="15048" y="29156"/>
                      <a:pt x="15035" y="29164"/>
                      <a:pt x="15014" y="29164"/>
                    </a:cubicBezTo>
                    <a:cubicBezTo>
                      <a:pt x="14959" y="29164"/>
                      <a:pt x="14847" y="29109"/>
                      <a:pt x="14748" y="29109"/>
                    </a:cubicBezTo>
                    <a:cubicBezTo>
                      <a:pt x="14688" y="29109"/>
                      <a:pt x="14633" y="29129"/>
                      <a:pt x="14597" y="29192"/>
                    </a:cubicBezTo>
                    <a:lnTo>
                      <a:pt x="14597" y="29132"/>
                    </a:lnTo>
                    <a:cubicBezTo>
                      <a:pt x="14577" y="29185"/>
                      <a:pt x="14537" y="29201"/>
                      <a:pt x="14487" y="29201"/>
                    </a:cubicBezTo>
                    <a:cubicBezTo>
                      <a:pt x="14405" y="29201"/>
                      <a:pt x="14297" y="29156"/>
                      <a:pt x="14216" y="29156"/>
                    </a:cubicBezTo>
                    <a:cubicBezTo>
                      <a:pt x="14124" y="29156"/>
                      <a:pt x="14066" y="29214"/>
                      <a:pt x="14115" y="29463"/>
                    </a:cubicBezTo>
                    <a:lnTo>
                      <a:pt x="14055" y="29644"/>
                    </a:lnTo>
                    <a:cubicBezTo>
                      <a:pt x="14236" y="29644"/>
                      <a:pt x="14115" y="29914"/>
                      <a:pt x="14206" y="30005"/>
                    </a:cubicBezTo>
                    <a:cubicBezTo>
                      <a:pt x="14200" y="30007"/>
                      <a:pt x="14194" y="30009"/>
                      <a:pt x="14187" y="30009"/>
                    </a:cubicBezTo>
                    <a:cubicBezTo>
                      <a:pt x="14116" y="30009"/>
                      <a:pt x="13973" y="29876"/>
                      <a:pt x="14055" y="29794"/>
                    </a:cubicBezTo>
                    <a:lnTo>
                      <a:pt x="14055" y="29794"/>
                    </a:lnTo>
                    <a:lnTo>
                      <a:pt x="14085" y="29854"/>
                    </a:lnTo>
                    <a:cubicBezTo>
                      <a:pt x="14044" y="29702"/>
                      <a:pt x="13989" y="29677"/>
                      <a:pt x="13937" y="29677"/>
                    </a:cubicBezTo>
                    <a:cubicBezTo>
                      <a:pt x="13912" y="29677"/>
                      <a:pt x="13887" y="29683"/>
                      <a:pt x="13864" y="29683"/>
                    </a:cubicBezTo>
                    <a:cubicBezTo>
                      <a:pt x="13832" y="29683"/>
                      <a:pt x="13803" y="29671"/>
                      <a:pt x="13784" y="29613"/>
                    </a:cubicBezTo>
                    <a:cubicBezTo>
                      <a:pt x="13483" y="29734"/>
                      <a:pt x="13092" y="29704"/>
                      <a:pt x="12791" y="29764"/>
                    </a:cubicBezTo>
                    <a:lnTo>
                      <a:pt x="12912" y="30005"/>
                    </a:lnTo>
                    <a:lnTo>
                      <a:pt x="12791" y="30035"/>
                    </a:lnTo>
                    <a:cubicBezTo>
                      <a:pt x="12761" y="30005"/>
                      <a:pt x="12701" y="29884"/>
                      <a:pt x="12761" y="29854"/>
                    </a:cubicBezTo>
                    <a:cubicBezTo>
                      <a:pt x="12750" y="29833"/>
                      <a:pt x="12741" y="29824"/>
                      <a:pt x="12734" y="29824"/>
                    </a:cubicBezTo>
                    <a:cubicBezTo>
                      <a:pt x="12701" y="29824"/>
                      <a:pt x="12701" y="30010"/>
                      <a:pt x="12701" y="30035"/>
                    </a:cubicBezTo>
                    <a:cubicBezTo>
                      <a:pt x="12651" y="30028"/>
                      <a:pt x="12622" y="30007"/>
                      <a:pt x="12605" y="29981"/>
                    </a:cubicBezTo>
                    <a:lnTo>
                      <a:pt x="12605" y="29981"/>
                    </a:lnTo>
                    <a:cubicBezTo>
                      <a:pt x="12598" y="30028"/>
                      <a:pt x="12584" y="30065"/>
                      <a:pt x="12550" y="30065"/>
                    </a:cubicBezTo>
                    <a:cubicBezTo>
                      <a:pt x="12460" y="30035"/>
                      <a:pt x="12460" y="29914"/>
                      <a:pt x="12430" y="29914"/>
                    </a:cubicBezTo>
                    <a:cubicBezTo>
                      <a:pt x="12430" y="29914"/>
                      <a:pt x="12430" y="29901"/>
                      <a:pt x="12421" y="29901"/>
                    </a:cubicBezTo>
                    <a:cubicBezTo>
                      <a:pt x="12417" y="29901"/>
                      <a:pt x="12410" y="29904"/>
                      <a:pt x="12400" y="29914"/>
                    </a:cubicBezTo>
                    <a:lnTo>
                      <a:pt x="12250" y="29944"/>
                    </a:lnTo>
                    <a:lnTo>
                      <a:pt x="12340" y="30095"/>
                    </a:lnTo>
                    <a:cubicBezTo>
                      <a:pt x="12310" y="30215"/>
                      <a:pt x="12250" y="30125"/>
                      <a:pt x="12340" y="30336"/>
                    </a:cubicBezTo>
                    <a:cubicBezTo>
                      <a:pt x="12284" y="30242"/>
                      <a:pt x="12213" y="30213"/>
                      <a:pt x="12139" y="30213"/>
                    </a:cubicBezTo>
                    <a:cubicBezTo>
                      <a:pt x="12010" y="30213"/>
                      <a:pt x="11871" y="30301"/>
                      <a:pt x="11776" y="30301"/>
                    </a:cubicBezTo>
                    <a:cubicBezTo>
                      <a:pt x="11749" y="30301"/>
                      <a:pt x="11726" y="30294"/>
                      <a:pt x="11708" y="30276"/>
                    </a:cubicBezTo>
                    <a:cubicBezTo>
                      <a:pt x="11678" y="30456"/>
                      <a:pt x="11587" y="30486"/>
                      <a:pt x="11497" y="30516"/>
                    </a:cubicBezTo>
                    <a:cubicBezTo>
                      <a:pt x="11527" y="30546"/>
                      <a:pt x="11587" y="30727"/>
                      <a:pt x="11527" y="30727"/>
                    </a:cubicBezTo>
                    <a:cubicBezTo>
                      <a:pt x="11413" y="30300"/>
                      <a:pt x="11299" y="30600"/>
                      <a:pt x="11134" y="30378"/>
                    </a:cubicBezTo>
                    <a:lnTo>
                      <a:pt x="11134" y="30378"/>
                    </a:lnTo>
                    <a:cubicBezTo>
                      <a:pt x="11198" y="30513"/>
                      <a:pt x="10911" y="30505"/>
                      <a:pt x="11076" y="30697"/>
                    </a:cubicBezTo>
                    <a:cubicBezTo>
                      <a:pt x="10986" y="30697"/>
                      <a:pt x="10986" y="30546"/>
                      <a:pt x="10925" y="30486"/>
                    </a:cubicBezTo>
                    <a:cubicBezTo>
                      <a:pt x="10872" y="30579"/>
                      <a:pt x="10784" y="30596"/>
                      <a:pt x="10686" y="30596"/>
                    </a:cubicBezTo>
                    <a:cubicBezTo>
                      <a:pt x="10631" y="30596"/>
                      <a:pt x="10574" y="30591"/>
                      <a:pt x="10518" y="30591"/>
                    </a:cubicBezTo>
                    <a:cubicBezTo>
                      <a:pt x="10448" y="30591"/>
                      <a:pt x="10380" y="30599"/>
                      <a:pt x="10323" y="30637"/>
                    </a:cubicBezTo>
                    <a:cubicBezTo>
                      <a:pt x="10323" y="30697"/>
                      <a:pt x="10384" y="30757"/>
                      <a:pt x="10384" y="30847"/>
                    </a:cubicBezTo>
                    <a:lnTo>
                      <a:pt x="10173" y="30637"/>
                    </a:lnTo>
                    <a:lnTo>
                      <a:pt x="10173" y="30637"/>
                    </a:lnTo>
                    <a:cubicBezTo>
                      <a:pt x="10149" y="30661"/>
                      <a:pt x="10202" y="30859"/>
                      <a:pt x="10147" y="30859"/>
                    </a:cubicBezTo>
                    <a:cubicBezTo>
                      <a:pt x="10140" y="30859"/>
                      <a:pt x="10132" y="30857"/>
                      <a:pt x="10123" y="30851"/>
                    </a:cubicBezTo>
                    <a:lnTo>
                      <a:pt x="10123" y="30851"/>
                    </a:lnTo>
                    <a:cubicBezTo>
                      <a:pt x="10154" y="30890"/>
                      <a:pt x="10165" y="30945"/>
                      <a:pt x="10143" y="30968"/>
                    </a:cubicBezTo>
                    <a:cubicBezTo>
                      <a:pt x="10097" y="30957"/>
                      <a:pt x="10053" y="30953"/>
                      <a:pt x="10011" y="30953"/>
                    </a:cubicBezTo>
                    <a:cubicBezTo>
                      <a:pt x="9677" y="30953"/>
                      <a:pt x="9467" y="31243"/>
                      <a:pt x="9155" y="31243"/>
                    </a:cubicBezTo>
                    <a:cubicBezTo>
                      <a:pt x="9048" y="31243"/>
                      <a:pt x="8929" y="31209"/>
                      <a:pt x="8789" y="31118"/>
                    </a:cubicBezTo>
                    <a:lnTo>
                      <a:pt x="8789" y="31118"/>
                    </a:lnTo>
                    <a:cubicBezTo>
                      <a:pt x="8879" y="31208"/>
                      <a:pt x="8849" y="31239"/>
                      <a:pt x="8819" y="31269"/>
                    </a:cubicBezTo>
                    <a:cubicBezTo>
                      <a:pt x="8849" y="31269"/>
                      <a:pt x="8849" y="31419"/>
                      <a:pt x="8879" y="31509"/>
                    </a:cubicBezTo>
                    <a:lnTo>
                      <a:pt x="8638" y="31359"/>
                    </a:lnTo>
                    <a:lnTo>
                      <a:pt x="8638" y="31359"/>
                    </a:lnTo>
                    <a:cubicBezTo>
                      <a:pt x="8668" y="31570"/>
                      <a:pt x="8427" y="31419"/>
                      <a:pt x="8518" y="31660"/>
                    </a:cubicBezTo>
                    <a:lnTo>
                      <a:pt x="8548" y="31600"/>
                    </a:lnTo>
                    <a:cubicBezTo>
                      <a:pt x="8548" y="31871"/>
                      <a:pt x="8849" y="32111"/>
                      <a:pt x="8939" y="32412"/>
                    </a:cubicBezTo>
                    <a:cubicBezTo>
                      <a:pt x="8939" y="32350"/>
                      <a:pt x="8955" y="32327"/>
                      <a:pt x="8979" y="32327"/>
                    </a:cubicBezTo>
                    <a:cubicBezTo>
                      <a:pt x="9040" y="32327"/>
                      <a:pt x="9155" y="32460"/>
                      <a:pt x="9230" y="32460"/>
                    </a:cubicBezTo>
                    <a:cubicBezTo>
                      <a:pt x="9271" y="32460"/>
                      <a:pt x="9300" y="32419"/>
                      <a:pt x="9300" y="32292"/>
                    </a:cubicBezTo>
                    <a:cubicBezTo>
                      <a:pt x="9330" y="32322"/>
                      <a:pt x="9300" y="32412"/>
                      <a:pt x="9330" y="32472"/>
                    </a:cubicBezTo>
                    <a:cubicBezTo>
                      <a:pt x="9330" y="32356"/>
                      <a:pt x="9366" y="32311"/>
                      <a:pt x="9411" y="32311"/>
                    </a:cubicBezTo>
                    <a:cubicBezTo>
                      <a:pt x="9424" y="32311"/>
                      <a:pt x="9437" y="32315"/>
                      <a:pt x="9451" y="32322"/>
                    </a:cubicBezTo>
                    <a:lnTo>
                      <a:pt x="9451" y="32352"/>
                    </a:lnTo>
                    <a:cubicBezTo>
                      <a:pt x="9511" y="32312"/>
                      <a:pt x="9568" y="32299"/>
                      <a:pt x="9627" y="32299"/>
                    </a:cubicBezTo>
                    <a:cubicBezTo>
                      <a:pt x="9745" y="32299"/>
                      <a:pt x="9872" y="32352"/>
                      <a:pt x="10053" y="32352"/>
                    </a:cubicBezTo>
                    <a:lnTo>
                      <a:pt x="9992" y="32202"/>
                    </a:lnTo>
                    <a:cubicBezTo>
                      <a:pt x="10053" y="32202"/>
                      <a:pt x="10053" y="32232"/>
                      <a:pt x="10083" y="32292"/>
                    </a:cubicBezTo>
                    <a:cubicBezTo>
                      <a:pt x="10071" y="32187"/>
                      <a:pt x="10046" y="32168"/>
                      <a:pt x="10018" y="32168"/>
                    </a:cubicBezTo>
                    <a:cubicBezTo>
                      <a:pt x="10001" y="32168"/>
                      <a:pt x="9983" y="32175"/>
                      <a:pt x="9967" y="32175"/>
                    </a:cubicBezTo>
                    <a:cubicBezTo>
                      <a:pt x="9939" y="32175"/>
                      <a:pt x="9914" y="32155"/>
                      <a:pt x="9902" y="32051"/>
                    </a:cubicBezTo>
                    <a:lnTo>
                      <a:pt x="9902" y="32051"/>
                    </a:lnTo>
                    <a:cubicBezTo>
                      <a:pt x="9956" y="32140"/>
                      <a:pt x="10012" y="32166"/>
                      <a:pt x="10068" y="32166"/>
                    </a:cubicBezTo>
                    <a:cubicBezTo>
                      <a:pt x="10146" y="32166"/>
                      <a:pt x="10224" y="32117"/>
                      <a:pt x="10297" y="32117"/>
                    </a:cubicBezTo>
                    <a:cubicBezTo>
                      <a:pt x="10350" y="32117"/>
                      <a:pt x="10399" y="32143"/>
                      <a:pt x="10444" y="32232"/>
                    </a:cubicBezTo>
                    <a:cubicBezTo>
                      <a:pt x="10504" y="32202"/>
                      <a:pt x="10354" y="32081"/>
                      <a:pt x="10444" y="32051"/>
                    </a:cubicBezTo>
                    <a:lnTo>
                      <a:pt x="10444" y="32051"/>
                    </a:lnTo>
                    <a:lnTo>
                      <a:pt x="10474" y="32141"/>
                    </a:lnTo>
                    <a:lnTo>
                      <a:pt x="10444" y="32021"/>
                    </a:lnTo>
                    <a:cubicBezTo>
                      <a:pt x="10504" y="32021"/>
                      <a:pt x="10534" y="32141"/>
                      <a:pt x="10594" y="32202"/>
                    </a:cubicBezTo>
                    <a:lnTo>
                      <a:pt x="10534" y="32232"/>
                    </a:lnTo>
                    <a:cubicBezTo>
                      <a:pt x="10559" y="32250"/>
                      <a:pt x="10582" y="32257"/>
                      <a:pt x="10604" y="32257"/>
                    </a:cubicBezTo>
                    <a:cubicBezTo>
                      <a:pt x="10677" y="32257"/>
                      <a:pt x="10734" y="32175"/>
                      <a:pt x="10763" y="32168"/>
                    </a:cubicBezTo>
                    <a:lnTo>
                      <a:pt x="10763" y="32168"/>
                    </a:lnTo>
                    <a:lnTo>
                      <a:pt x="10775" y="32171"/>
                    </a:lnTo>
                    <a:cubicBezTo>
                      <a:pt x="10773" y="32169"/>
                      <a:pt x="10770" y="32168"/>
                      <a:pt x="10767" y="32168"/>
                    </a:cubicBezTo>
                    <a:cubicBezTo>
                      <a:pt x="10766" y="32168"/>
                      <a:pt x="10764" y="32168"/>
                      <a:pt x="10763" y="32168"/>
                    </a:cubicBezTo>
                    <a:lnTo>
                      <a:pt x="10763" y="32168"/>
                    </a:lnTo>
                    <a:lnTo>
                      <a:pt x="10654" y="32141"/>
                    </a:lnTo>
                    <a:cubicBezTo>
                      <a:pt x="10835" y="31991"/>
                      <a:pt x="11136" y="31991"/>
                      <a:pt x="11286" y="31720"/>
                    </a:cubicBezTo>
                    <a:lnTo>
                      <a:pt x="11256" y="31630"/>
                    </a:lnTo>
                    <a:cubicBezTo>
                      <a:pt x="11292" y="31576"/>
                      <a:pt x="11320" y="31560"/>
                      <a:pt x="11345" y="31560"/>
                    </a:cubicBezTo>
                    <a:cubicBezTo>
                      <a:pt x="11386" y="31560"/>
                      <a:pt x="11421" y="31605"/>
                      <a:pt x="11474" y="31605"/>
                    </a:cubicBezTo>
                    <a:cubicBezTo>
                      <a:pt x="11497" y="31605"/>
                      <a:pt x="11524" y="31596"/>
                      <a:pt x="11557" y="31570"/>
                    </a:cubicBezTo>
                    <a:lnTo>
                      <a:pt x="11557" y="31600"/>
                    </a:lnTo>
                    <a:cubicBezTo>
                      <a:pt x="11557" y="31539"/>
                      <a:pt x="11587" y="31449"/>
                      <a:pt x="11678" y="31449"/>
                    </a:cubicBezTo>
                    <a:cubicBezTo>
                      <a:pt x="11678" y="31570"/>
                      <a:pt x="11828" y="31600"/>
                      <a:pt x="11798" y="31720"/>
                    </a:cubicBezTo>
                    <a:cubicBezTo>
                      <a:pt x="11888" y="31539"/>
                      <a:pt x="11828" y="31570"/>
                      <a:pt x="11858" y="31269"/>
                    </a:cubicBezTo>
                    <a:lnTo>
                      <a:pt x="11858" y="31269"/>
                    </a:lnTo>
                    <a:lnTo>
                      <a:pt x="11949" y="31389"/>
                    </a:lnTo>
                    <a:cubicBezTo>
                      <a:pt x="11949" y="31269"/>
                      <a:pt x="11949" y="31208"/>
                      <a:pt x="12009" y="31148"/>
                    </a:cubicBezTo>
                    <a:lnTo>
                      <a:pt x="12009" y="31148"/>
                    </a:lnTo>
                    <a:cubicBezTo>
                      <a:pt x="11979" y="31269"/>
                      <a:pt x="12129" y="31299"/>
                      <a:pt x="12099" y="31509"/>
                    </a:cubicBezTo>
                    <a:cubicBezTo>
                      <a:pt x="12134" y="31535"/>
                      <a:pt x="12162" y="31546"/>
                      <a:pt x="12186" y="31546"/>
                    </a:cubicBezTo>
                    <a:cubicBezTo>
                      <a:pt x="12284" y="31546"/>
                      <a:pt x="12306" y="31369"/>
                      <a:pt x="12369" y="31369"/>
                    </a:cubicBezTo>
                    <a:cubicBezTo>
                      <a:pt x="12397" y="31369"/>
                      <a:pt x="12434" y="31405"/>
                      <a:pt x="12490" y="31509"/>
                    </a:cubicBezTo>
                    <a:cubicBezTo>
                      <a:pt x="12476" y="31324"/>
                      <a:pt x="12428" y="31287"/>
                      <a:pt x="12384" y="31287"/>
                    </a:cubicBezTo>
                    <a:cubicBezTo>
                      <a:pt x="12356" y="31287"/>
                      <a:pt x="12330" y="31302"/>
                      <a:pt x="12316" y="31302"/>
                    </a:cubicBezTo>
                    <a:cubicBezTo>
                      <a:pt x="12307" y="31302"/>
                      <a:pt x="12303" y="31295"/>
                      <a:pt x="12310" y="31269"/>
                    </a:cubicBezTo>
                    <a:cubicBezTo>
                      <a:pt x="12250" y="31208"/>
                      <a:pt x="12310" y="30998"/>
                      <a:pt x="12340" y="30998"/>
                    </a:cubicBezTo>
                    <a:cubicBezTo>
                      <a:pt x="12427" y="30998"/>
                      <a:pt x="12597" y="31361"/>
                      <a:pt x="12744" y="31361"/>
                    </a:cubicBezTo>
                    <a:cubicBezTo>
                      <a:pt x="12750" y="31361"/>
                      <a:pt x="12756" y="31360"/>
                      <a:pt x="12761" y="31359"/>
                    </a:cubicBezTo>
                    <a:lnTo>
                      <a:pt x="12761" y="31359"/>
                    </a:lnTo>
                    <a:cubicBezTo>
                      <a:pt x="12761" y="31359"/>
                      <a:pt x="12761" y="31389"/>
                      <a:pt x="12731" y="31389"/>
                    </a:cubicBezTo>
                    <a:cubicBezTo>
                      <a:pt x="12739" y="31397"/>
                      <a:pt x="12746" y="31400"/>
                      <a:pt x="12752" y="31400"/>
                    </a:cubicBezTo>
                    <a:cubicBezTo>
                      <a:pt x="12782" y="31400"/>
                      <a:pt x="12798" y="31321"/>
                      <a:pt x="12845" y="31321"/>
                    </a:cubicBezTo>
                    <a:cubicBezTo>
                      <a:pt x="12863" y="31321"/>
                      <a:pt x="12884" y="31331"/>
                      <a:pt x="12912" y="31359"/>
                    </a:cubicBezTo>
                    <a:cubicBezTo>
                      <a:pt x="12882" y="31118"/>
                      <a:pt x="13002" y="31299"/>
                      <a:pt x="12912" y="31088"/>
                    </a:cubicBezTo>
                    <a:lnTo>
                      <a:pt x="12912" y="31088"/>
                    </a:lnTo>
                    <a:lnTo>
                      <a:pt x="12791" y="31208"/>
                    </a:lnTo>
                    <a:cubicBezTo>
                      <a:pt x="12842" y="31132"/>
                      <a:pt x="12850" y="30881"/>
                      <a:pt x="12943" y="30881"/>
                    </a:cubicBezTo>
                    <a:cubicBezTo>
                      <a:pt x="12960" y="30881"/>
                      <a:pt x="12979" y="30889"/>
                      <a:pt x="13002" y="30907"/>
                    </a:cubicBezTo>
                    <a:cubicBezTo>
                      <a:pt x="13002" y="30938"/>
                      <a:pt x="13002" y="31058"/>
                      <a:pt x="12942" y="31088"/>
                    </a:cubicBezTo>
                    <a:cubicBezTo>
                      <a:pt x="12958" y="31099"/>
                      <a:pt x="12970" y="31103"/>
                      <a:pt x="12979" y="31103"/>
                    </a:cubicBezTo>
                    <a:cubicBezTo>
                      <a:pt x="13011" y="31103"/>
                      <a:pt x="13014" y="31058"/>
                      <a:pt x="13031" y="31058"/>
                    </a:cubicBezTo>
                    <a:cubicBezTo>
                      <a:pt x="13038" y="31058"/>
                      <a:pt x="13047" y="31066"/>
                      <a:pt x="13062" y="31088"/>
                    </a:cubicBezTo>
                    <a:cubicBezTo>
                      <a:pt x="13152" y="31359"/>
                      <a:pt x="12912" y="31208"/>
                      <a:pt x="12912" y="31419"/>
                    </a:cubicBezTo>
                    <a:cubicBezTo>
                      <a:pt x="12924" y="31432"/>
                      <a:pt x="12935" y="31437"/>
                      <a:pt x="12944" y="31437"/>
                    </a:cubicBezTo>
                    <a:cubicBezTo>
                      <a:pt x="12983" y="31437"/>
                      <a:pt x="12999" y="31354"/>
                      <a:pt x="13020" y="31354"/>
                    </a:cubicBezTo>
                    <a:cubicBezTo>
                      <a:pt x="13031" y="31354"/>
                      <a:pt x="13044" y="31377"/>
                      <a:pt x="13062" y="31449"/>
                    </a:cubicBezTo>
                    <a:cubicBezTo>
                      <a:pt x="13037" y="31299"/>
                      <a:pt x="13059" y="31274"/>
                      <a:pt x="13095" y="31274"/>
                    </a:cubicBezTo>
                    <a:cubicBezTo>
                      <a:pt x="13113" y="31274"/>
                      <a:pt x="13136" y="31281"/>
                      <a:pt x="13157" y="31281"/>
                    </a:cubicBezTo>
                    <a:cubicBezTo>
                      <a:pt x="13195" y="31281"/>
                      <a:pt x="13231" y="31260"/>
                      <a:pt x="13243" y="31148"/>
                    </a:cubicBezTo>
                    <a:lnTo>
                      <a:pt x="13303" y="31299"/>
                    </a:lnTo>
                    <a:cubicBezTo>
                      <a:pt x="13303" y="31269"/>
                      <a:pt x="13303" y="31208"/>
                      <a:pt x="13333" y="31208"/>
                    </a:cubicBezTo>
                    <a:lnTo>
                      <a:pt x="13333" y="31419"/>
                    </a:lnTo>
                    <a:cubicBezTo>
                      <a:pt x="13341" y="31371"/>
                      <a:pt x="13360" y="31355"/>
                      <a:pt x="13384" y="31355"/>
                    </a:cubicBezTo>
                    <a:cubicBezTo>
                      <a:pt x="13433" y="31355"/>
                      <a:pt x="13505" y="31421"/>
                      <a:pt x="13557" y="31421"/>
                    </a:cubicBezTo>
                    <a:cubicBezTo>
                      <a:pt x="13576" y="31421"/>
                      <a:pt x="13592" y="31412"/>
                      <a:pt x="13604" y="31389"/>
                    </a:cubicBezTo>
                    <a:lnTo>
                      <a:pt x="13604" y="31389"/>
                    </a:lnTo>
                    <a:cubicBezTo>
                      <a:pt x="13586" y="31396"/>
                      <a:pt x="13570" y="31400"/>
                      <a:pt x="13557" y="31400"/>
                    </a:cubicBezTo>
                    <a:cubicBezTo>
                      <a:pt x="13458" y="31400"/>
                      <a:pt x="13469" y="31224"/>
                      <a:pt x="13363" y="31118"/>
                    </a:cubicBezTo>
                    <a:cubicBezTo>
                      <a:pt x="13391" y="31067"/>
                      <a:pt x="13419" y="31047"/>
                      <a:pt x="13445" y="31047"/>
                    </a:cubicBezTo>
                    <a:cubicBezTo>
                      <a:pt x="13545" y="31047"/>
                      <a:pt x="13638" y="31323"/>
                      <a:pt x="13755" y="31323"/>
                    </a:cubicBezTo>
                    <a:cubicBezTo>
                      <a:pt x="13764" y="31323"/>
                      <a:pt x="13773" y="31322"/>
                      <a:pt x="13783" y="31318"/>
                    </a:cubicBezTo>
                    <a:lnTo>
                      <a:pt x="13783" y="31318"/>
                    </a:lnTo>
                    <a:cubicBezTo>
                      <a:pt x="13783" y="31318"/>
                      <a:pt x="13784" y="31318"/>
                      <a:pt x="13784" y="31318"/>
                    </a:cubicBezTo>
                    <a:cubicBezTo>
                      <a:pt x="13797" y="31318"/>
                      <a:pt x="13808" y="31312"/>
                      <a:pt x="13814" y="31299"/>
                    </a:cubicBezTo>
                    <a:lnTo>
                      <a:pt x="13814" y="31299"/>
                    </a:lnTo>
                    <a:cubicBezTo>
                      <a:pt x="13804" y="31308"/>
                      <a:pt x="13793" y="31314"/>
                      <a:pt x="13783" y="31318"/>
                    </a:cubicBezTo>
                    <a:lnTo>
                      <a:pt x="13783" y="31318"/>
                    </a:lnTo>
                    <a:cubicBezTo>
                      <a:pt x="13738" y="31317"/>
                      <a:pt x="13671" y="31241"/>
                      <a:pt x="13694" y="31148"/>
                    </a:cubicBezTo>
                    <a:cubicBezTo>
                      <a:pt x="13754" y="31148"/>
                      <a:pt x="13845" y="31208"/>
                      <a:pt x="13905" y="31269"/>
                    </a:cubicBezTo>
                    <a:cubicBezTo>
                      <a:pt x="14055" y="31208"/>
                      <a:pt x="13814" y="31118"/>
                      <a:pt x="13845" y="30998"/>
                    </a:cubicBezTo>
                    <a:lnTo>
                      <a:pt x="13845" y="30998"/>
                    </a:lnTo>
                    <a:cubicBezTo>
                      <a:pt x="13872" y="31032"/>
                      <a:pt x="13890" y="31046"/>
                      <a:pt x="13902" y="31046"/>
                    </a:cubicBezTo>
                    <a:cubicBezTo>
                      <a:pt x="13942" y="31046"/>
                      <a:pt x="13912" y="30887"/>
                      <a:pt x="13935" y="30817"/>
                    </a:cubicBezTo>
                    <a:lnTo>
                      <a:pt x="13935" y="30817"/>
                    </a:lnTo>
                    <a:lnTo>
                      <a:pt x="13965" y="30968"/>
                    </a:lnTo>
                    <a:cubicBezTo>
                      <a:pt x="13975" y="30969"/>
                      <a:pt x="13983" y="30969"/>
                      <a:pt x="13991" y="30969"/>
                    </a:cubicBezTo>
                    <a:cubicBezTo>
                      <a:pt x="14167" y="30969"/>
                      <a:pt x="13952" y="30690"/>
                      <a:pt x="14052" y="30690"/>
                    </a:cubicBezTo>
                    <a:cubicBezTo>
                      <a:pt x="14060" y="30690"/>
                      <a:pt x="14071" y="30692"/>
                      <a:pt x="14085" y="30697"/>
                    </a:cubicBezTo>
                    <a:lnTo>
                      <a:pt x="14085" y="30938"/>
                    </a:lnTo>
                    <a:lnTo>
                      <a:pt x="14145" y="30847"/>
                    </a:lnTo>
                    <a:lnTo>
                      <a:pt x="14206" y="31058"/>
                    </a:lnTo>
                    <a:cubicBezTo>
                      <a:pt x="14226" y="30954"/>
                      <a:pt x="14247" y="30922"/>
                      <a:pt x="14298" y="30922"/>
                    </a:cubicBezTo>
                    <a:cubicBezTo>
                      <a:pt x="14320" y="30922"/>
                      <a:pt x="14349" y="30928"/>
                      <a:pt x="14386" y="30938"/>
                    </a:cubicBezTo>
                    <a:cubicBezTo>
                      <a:pt x="14296" y="30817"/>
                      <a:pt x="14296" y="30637"/>
                      <a:pt x="14386" y="30637"/>
                    </a:cubicBezTo>
                    <a:cubicBezTo>
                      <a:pt x="14438" y="30689"/>
                      <a:pt x="14423" y="30763"/>
                      <a:pt x="14476" y="30763"/>
                    </a:cubicBezTo>
                    <a:cubicBezTo>
                      <a:pt x="14484" y="30763"/>
                      <a:pt x="14494" y="30761"/>
                      <a:pt x="14507" y="30757"/>
                    </a:cubicBezTo>
                    <a:lnTo>
                      <a:pt x="14507" y="30757"/>
                    </a:lnTo>
                    <a:cubicBezTo>
                      <a:pt x="14507" y="30820"/>
                      <a:pt x="14521" y="30898"/>
                      <a:pt x="14489" y="30898"/>
                    </a:cubicBezTo>
                    <a:cubicBezTo>
                      <a:pt x="14475" y="30898"/>
                      <a:pt x="14453" y="30884"/>
                      <a:pt x="14416" y="30847"/>
                    </a:cubicBezTo>
                    <a:lnTo>
                      <a:pt x="14416" y="30847"/>
                    </a:lnTo>
                    <a:cubicBezTo>
                      <a:pt x="14416" y="30907"/>
                      <a:pt x="14416" y="30968"/>
                      <a:pt x="14446" y="30998"/>
                    </a:cubicBezTo>
                    <a:cubicBezTo>
                      <a:pt x="14471" y="31022"/>
                      <a:pt x="14493" y="31031"/>
                      <a:pt x="14514" y="31031"/>
                    </a:cubicBezTo>
                    <a:cubicBezTo>
                      <a:pt x="14570" y="31031"/>
                      <a:pt x="14613" y="30968"/>
                      <a:pt x="14657" y="30968"/>
                    </a:cubicBezTo>
                    <a:cubicBezTo>
                      <a:pt x="14657" y="30968"/>
                      <a:pt x="14597" y="30968"/>
                      <a:pt x="14597" y="30938"/>
                    </a:cubicBezTo>
                    <a:lnTo>
                      <a:pt x="14687" y="30667"/>
                    </a:lnTo>
                    <a:cubicBezTo>
                      <a:pt x="14717" y="30697"/>
                      <a:pt x="14717" y="30787"/>
                      <a:pt x="14717" y="30817"/>
                    </a:cubicBezTo>
                    <a:cubicBezTo>
                      <a:pt x="14747" y="30787"/>
                      <a:pt x="14747" y="30697"/>
                      <a:pt x="14808" y="30667"/>
                    </a:cubicBezTo>
                    <a:cubicBezTo>
                      <a:pt x="14838" y="30787"/>
                      <a:pt x="14868" y="30938"/>
                      <a:pt x="14838" y="30998"/>
                    </a:cubicBezTo>
                    <a:lnTo>
                      <a:pt x="14958" y="30817"/>
                    </a:lnTo>
                    <a:cubicBezTo>
                      <a:pt x="14988" y="30847"/>
                      <a:pt x="15048" y="30938"/>
                      <a:pt x="15048" y="30998"/>
                    </a:cubicBezTo>
                    <a:cubicBezTo>
                      <a:pt x="15058" y="31002"/>
                      <a:pt x="15066" y="31005"/>
                      <a:pt x="15074" y="31005"/>
                    </a:cubicBezTo>
                    <a:cubicBezTo>
                      <a:pt x="15162" y="31005"/>
                      <a:pt x="15178" y="30750"/>
                      <a:pt x="15287" y="30750"/>
                    </a:cubicBezTo>
                    <a:cubicBezTo>
                      <a:pt x="15297" y="30750"/>
                      <a:pt x="15308" y="30752"/>
                      <a:pt x="15319" y="30757"/>
                    </a:cubicBezTo>
                    <a:lnTo>
                      <a:pt x="15319" y="30667"/>
                    </a:lnTo>
                    <a:cubicBezTo>
                      <a:pt x="15379" y="30667"/>
                      <a:pt x="15447" y="30697"/>
                      <a:pt x="15507" y="30697"/>
                    </a:cubicBezTo>
                    <a:cubicBezTo>
                      <a:pt x="15567" y="30697"/>
                      <a:pt x="15620" y="30667"/>
                      <a:pt x="15650" y="30546"/>
                    </a:cubicBezTo>
                    <a:lnTo>
                      <a:pt x="15801" y="30757"/>
                    </a:lnTo>
                    <a:cubicBezTo>
                      <a:pt x="15891" y="30667"/>
                      <a:pt x="15620" y="30486"/>
                      <a:pt x="15741" y="30366"/>
                    </a:cubicBezTo>
                    <a:cubicBezTo>
                      <a:pt x="15750" y="30346"/>
                      <a:pt x="15760" y="30338"/>
                      <a:pt x="15770" y="30338"/>
                    </a:cubicBezTo>
                    <a:cubicBezTo>
                      <a:pt x="15820" y="30338"/>
                      <a:pt x="15871" y="30556"/>
                      <a:pt x="15921" y="30607"/>
                    </a:cubicBezTo>
                    <a:cubicBezTo>
                      <a:pt x="15921" y="30487"/>
                      <a:pt x="15940" y="30292"/>
                      <a:pt x="16023" y="30292"/>
                    </a:cubicBezTo>
                    <a:cubicBezTo>
                      <a:pt x="16045" y="30292"/>
                      <a:pt x="16071" y="30305"/>
                      <a:pt x="16102" y="30336"/>
                    </a:cubicBezTo>
                    <a:cubicBezTo>
                      <a:pt x="16072" y="30366"/>
                      <a:pt x="16041" y="30366"/>
                      <a:pt x="16041" y="30396"/>
                    </a:cubicBezTo>
                    <a:lnTo>
                      <a:pt x="16162" y="30516"/>
                    </a:lnTo>
                    <a:cubicBezTo>
                      <a:pt x="16102" y="30757"/>
                      <a:pt x="16041" y="30697"/>
                      <a:pt x="16192" y="30847"/>
                    </a:cubicBezTo>
                    <a:cubicBezTo>
                      <a:pt x="16041" y="30396"/>
                      <a:pt x="16493" y="30697"/>
                      <a:pt x="16342" y="30245"/>
                    </a:cubicBezTo>
                    <a:lnTo>
                      <a:pt x="16342" y="30245"/>
                    </a:lnTo>
                    <a:lnTo>
                      <a:pt x="16403" y="30336"/>
                    </a:lnTo>
                    <a:cubicBezTo>
                      <a:pt x="16403" y="30336"/>
                      <a:pt x="16403" y="30366"/>
                      <a:pt x="16372" y="30366"/>
                    </a:cubicBezTo>
                    <a:cubicBezTo>
                      <a:pt x="16400" y="30393"/>
                      <a:pt x="16418" y="30404"/>
                      <a:pt x="16430" y="30404"/>
                    </a:cubicBezTo>
                    <a:cubicBezTo>
                      <a:pt x="16498" y="30404"/>
                      <a:pt x="16365" y="30035"/>
                      <a:pt x="16493" y="30035"/>
                    </a:cubicBezTo>
                    <a:cubicBezTo>
                      <a:pt x="16553" y="30035"/>
                      <a:pt x="16613" y="30095"/>
                      <a:pt x="16613" y="30155"/>
                    </a:cubicBezTo>
                    <a:lnTo>
                      <a:pt x="16673" y="30005"/>
                    </a:lnTo>
                    <a:cubicBezTo>
                      <a:pt x="16704" y="30005"/>
                      <a:pt x="16704" y="30065"/>
                      <a:pt x="16704" y="30065"/>
                    </a:cubicBezTo>
                    <a:lnTo>
                      <a:pt x="16854" y="30005"/>
                    </a:lnTo>
                    <a:cubicBezTo>
                      <a:pt x="16854" y="29914"/>
                      <a:pt x="16854" y="29794"/>
                      <a:pt x="16914" y="29734"/>
                    </a:cubicBezTo>
                    <a:cubicBezTo>
                      <a:pt x="16974" y="29764"/>
                      <a:pt x="16914" y="29764"/>
                      <a:pt x="16944" y="29854"/>
                    </a:cubicBezTo>
                    <a:lnTo>
                      <a:pt x="16974" y="29704"/>
                    </a:lnTo>
                    <a:lnTo>
                      <a:pt x="16974" y="29704"/>
                    </a:lnTo>
                    <a:cubicBezTo>
                      <a:pt x="17065" y="29794"/>
                      <a:pt x="17004" y="29914"/>
                      <a:pt x="16944" y="29914"/>
                    </a:cubicBezTo>
                    <a:cubicBezTo>
                      <a:pt x="17005" y="30035"/>
                      <a:pt x="17033" y="30074"/>
                      <a:pt x="17049" y="30074"/>
                    </a:cubicBezTo>
                    <a:cubicBezTo>
                      <a:pt x="17078" y="30074"/>
                      <a:pt x="17066" y="29943"/>
                      <a:pt x="17135" y="29943"/>
                    </a:cubicBezTo>
                    <a:cubicBezTo>
                      <a:pt x="17157" y="29943"/>
                      <a:pt x="17188" y="29957"/>
                      <a:pt x="17232" y="29993"/>
                    </a:cubicBezTo>
                    <a:lnTo>
                      <a:pt x="17232" y="29993"/>
                    </a:lnTo>
                    <a:cubicBezTo>
                      <a:pt x="17199" y="29935"/>
                      <a:pt x="17185" y="29885"/>
                      <a:pt x="17215" y="29854"/>
                    </a:cubicBezTo>
                    <a:lnTo>
                      <a:pt x="17215" y="29854"/>
                    </a:lnTo>
                    <a:cubicBezTo>
                      <a:pt x="17225" y="29864"/>
                      <a:pt x="17235" y="29871"/>
                      <a:pt x="17245" y="29871"/>
                    </a:cubicBezTo>
                    <a:cubicBezTo>
                      <a:pt x="17265" y="29871"/>
                      <a:pt x="17285" y="29844"/>
                      <a:pt x="17305" y="29764"/>
                    </a:cubicBezTo>
                    <a:cubicBezTo>
                      <a:pt x="17341" y="29853"/>
                      <a:pt x="17366" y="29879"/>
                      <a:pt x="17393" y="29879"/>
                    </a:cubicBezTo>
                    <a:cubicBezTo>
                      <a:pt x="17412" y="29879"/>
                      <a:pt x="17431" y="29866"/>
                      <a:pt x="17456" y="29854"/>
                    </a:cubicBezTo>
                    <a:lnTo>
                      <a:pt x="17546" y="30035"/>
                    </a:lnTo>
                    <a:cubicBezTo>
                      <a:pt x="17576" y="29944"/>
                      <a:pt x="17546" y="29854"/>
                      <a:pt x="17546" y="29734"/>
                    </a:cubicBezTo>
                    <a:cubicBezTo>
                      <a:pt x="17606" y="29734"/>
                      <a:pt x="17697" y="29884"/>
                      <a:pt x="17757" y="30005"/>
                    </a:cubicBezTo>
                    <a:cubicBezTo>
                      <a:pt x="17877" y="30005"/>
                      <a:pt x="17576" y="29764"/>
                      <a:pt x="17727" y="29704"/>
                    </a:cubicBezTo>
                    <a:lnTo>
                      <a:pt x="17727" y="29704"/>
                    </a:lnTo>
                    <a:cubicBezTo>
                      <a:pt x="17748" y="29711"/>
                      <a:pt x="17768" y="29715"/>
                      <a:pt x="17786" y="29715"/>
                    </a:cubicBezTo>
                    <a:cubicBezTo>
                      <a:pt x="17844" y="29715"/>
                      <a:pt x="17884" y="29675"/>
                      <a:pt x="17907" y="29583"/>
                    </a:cubicBezTo>
                    <a:lnTo>
                      <a:pt x="17968" y="29704"/>
                    </a:lnTo>
                    <a:cubicBezTo>
                      <a:pt x="17968" y="29566"/>
                      <a:pt x="17980" y="29519"/>
                      <a:pt x="17998" y="29519"/>
                    </a:cubicBezTo>
                    <a:cubicBezTo>
                      <a:pt x="18007" y="29519"/>
                      <a:pt x="18017" y="29532"/>
                      <a:pt x="18028" y="29553"/>
                    </a:cubicBezTo>
                    <a:lnTo>
                      <a:pt x="17998" y="29463"/>
                    </a:lnTo>
                    <a:lnTo>
                      <a:pt x="17998" y="29463"/>
                    </a:lnTo>
                    <a:cubicBezTo>
                      <a:pt x="18058" y="29493"/>
                      <a:pt x="18028" y="29583"/>
                      <a:pt x="18058" y="29644"/>
                    </a:cubicBezTo>
                    <a:lnTo>
                      <a:pt x="18058" y="29463"/>
                    </a:lnTo>
                    <a:cubicBezTo>
                      <a:pt x="18058" y="29463"/>
                      <a:pt x="18118" y="29493"/>
                      <a:pt x="18118" y="29553"/>
                    </a:cubicBezTo>
                    <a:cubicBezTo>
                      <a:pt x="18148" y="29463"/>
                      <a:pt x="18028" y="29343"/>
                      <a:pt x="18118" y="29252"/>
                    </a:cubicBezTo>
                    <a:cubicBezTo>
                      <a:pt x="18099" y="29201"/>
                      <a:pt x="18101" y="29182"/>
                      <a:pt x="18118" y="29182"/>
                    </a:cubicBezTo>
                    <a:cubicBezTo>
                      <a:pt x="18158" y="29182"/>
                      <a:pt x="18282" y="29295"/>
                      <a:pt x="18357" y="29295"/>
                    </a:cubicBezTo>
                    <a:cubicBezTo>
                      <a:pt x="18394" y="29295"/>
                      <a:pt x="18419" y="29269"/>
                      <a:pt x="18419" y="29192"/>
                    </a:cubicBezTo>
                    <a:cubicBezTo>
                      <a:pt x="18449" y="29252"/>
                      <a:pt x="18449" y="29312"/>
                      <a:pt x="18479" y="29403"/>
                    </a:cubicBezTo>
                    <a:cubicBezTo>
                      <a:pt x="18569" y="29162"/>
                      <a:pt x="18569" y="29252"/>
                      <a:pt x="18600" y="28981"/>
                    </a:cubicBezTo>
                    <a:lnTo>
                      <a:pt x="18750" y="29102"/>
                    </a:lnTo>
                    <a:cubicBezTo>
                      <a:pt x="18630" y="28981"/>
                      <a:pt x="18630" y="28741"/>
                      <a:pt x="18660" y="28560"/>
                    </a:cubicBezTo>
                    <a:cubicBezTo>
                      <a:pt x="18630" y="28500"/>
                      <a:pt x="18569" y="28440"/>
                      <a:pt x="18569" y="28410"/>
                    </a:cubicBezTo>
                    <a:lnTo>
                      <a:pt x="18630" y="28259"/>
                    </a:lnTo>
                    <a:cubicBezTo>
                      <a:pt x="18660" y="28289"/>
                      <a:pt x="18660" y="28380"/>
                      <a:pt x="18660" y="28440"/>
                    </a:cubicBezTo>
                    <a:lnTo>
                      <a:pt x="18660" y="28380"/>
                    </a:lnTo>
                    <a:cubicBezTo>
                      <a:pt x="18750" y="28440"/>
                      <a:pt x="18750" y="28560"/>
                      <a:pt x="18780" y="28680"/>
                    </a:cubicBezTo>
                    <a:cubicBezTo>
                      <a:pt x="18780" y="28665"/>
                      <a:pt x="18795" y="28658"/>
                      <a:pt x="18814" y="28658"/>
                    </a:cubicBezTo>
                    <a:cubicBezTo>
                      <a:pt x="18833" y="28658"/>
                      <a:pt x="18855" y="28665"/>
                      <a:pt x="18870" y="28680"/>
                    </a:cubicBezTo>
                    <a:cubicBezTo>
                      <a:pt x="18870" y="28696"/>
                      <a:pt x="18863" y="28703"/>
                      <a:pt x="18848" y="28703"/>
                    </a:cubicBezTo>
                    <a:cubicBezTo>
                      <a:pt x="18833" y="28703"/>
                      <a:pt x="18810" y="28696"/>
                      <a:pt x="18780" y="28680"/>
                    </a:cubicBezTo>
                    <a:cubicBezTo>
                      <a:pt x="18750" y="28650"/>
                      <a:pt x="18720" y="28590"/>
                      <a:pt x="18720" y="28560"/>
                    </a:cubicBezTo>
                    <a:lnTo>
                      <a:pt x="18720" y="28560"/>
                    </a:lnTo>
                    <a:cubicBezTo>
                      <a:pt x="18720" y="28711"/>
                      <a:pt x="18750" y="28861"/>
                      <a:pt x="18780" y="28981"/>
                    </a:cubicBezTo>
                    <a:cubicBezTo>
                      <a:pt x="18780" y="28951"/>
                      <a:pt x="18780" y="28951"/>
                      <a:pt x="18810" y="28891"/>
                    </a:cubicBezTo>
                    <a:cubicBezTo>
                      <a:pt x="18810" y="28951"/>
                      <a:pt x="18810" y="28981"/>
                      <a:pt x="18870" y="28981"/>
                    </a:cubicBezTo>
                    <a:lnTo>
                      <a:pt x="18870" y="28891"/>
                    </a:lnTo>
                    <a:lnTo>
                      <a:pt x="18961" y="29132"/>
                    </a:lnTo>
                    <a:lnTo>
                      <a:pt x="18931" y="29042"/>
                    </a:lnTo>
                    <a:lnTo>
                      <a:pt x="19171" y="29132"/>
                    </a:lnTo>
                    <a:cubicBezTo>
                      <a:pt x="19201" y="28861"/>
                      <a:pt x="19201" y="28500"/>
                      <a:pt x="19352" y="28349"/>
                    </a:cubicBezTo>
                    <a:cubicBezTo>
                      <a:pt x="19352" y="28530"/>
                      <a:pt x="19412" y="28590"/>
                      <a:pt x="19502" y="28831"/>
                    </a:cubicBezTo>
                    <a:cubicBezTo>
                      <a:pt x="19477" y="28792"/>
                      <a:pt x="19456" y="28777"/>
                      <a:pt x="19439" y="28777"/>
                    </a:cubicBezTo>
                    <a:cubicBezTo>
                      <a:pt x="19376" y="28777"/>
                      <a:pt x="19356" y="28981"/>
                      <a:pt x="19262" y="28981"/>
                    </a:cubicBezTo>
                    <a:cubicBezTo>
                      <a:pt x="19352" y="28981"/>
                      <a:pt x="19352" y="29102"/>
                      <a:pt x="19352" y="29132"/>
                    </a:cubicBezTo>
                    <a:lnTo>
                      <a:pt x="19472" y="28861"/>
                    </a:lnTo>
                    <a:cubicBezTo>
                      <a:pt x="19502" y="29012"/>
                      <a:pt x="19532" y="28981"/>
                      <a:pt x="19623" y="29012"/>
                    </a:cubicBezTo>
                    <a:cubicBezTo>
                      <a:pt x="19472" y="28711"/>
                      <a:pt x="19653" y="28741"/>
                      <a:pt x="19683" y="28650"/>
                    </a:cubicBezTo>
                    <a:lnTo>
                      <a:pt x="19683" y="28650"/>
                    </a:lnTo>
                    <a:cubicBezTo>
                      <a:pt x="19713" y="28741"/>
                      <a:pt x="19773" y="28861"/>
                      <a:pt x="19653" y="28861"/>
                    </a:cubicBezTo>
                    <a:cubicBezTo>
                      <a:pt x="19677" y="28885"/>
                      <a:pt x="19694" y="28895"/>
                      <a:pt x="19707" y="28895"/>
                    </a:cubicBezTo>
                    <a:cubicBezTo>
                      <a:pt x="19780" y="28895"/>
                      <a:pt x="19700" y="28566"/>
                      <a:pt x="19764" y="28566"/>
                    </a:cubicBezTo>
                    <a:cubicBezTo>
                      <a:pt x="19773" y="28566"/>
                      <a:pt x="19784" y="28572"/>
                      <a:pt x="19799" y="28586"/>
                    </a:cubicBezTo>
                    <a:lnTo>
                      <a:pt x="19799" y="28586"/>
                    </a:lnTo>
                    <a:cubicBezTo>
                      <a:pt x="19809" y="28578"/>
                      <a:pt x="19822" y="28574"/>
                      <a:pt x="19835" y="28574"/>
                    </a:cubicBezTo>
                    <a:cubicBezTo>
                      <a:pt x="19875" y="28574"/>
                      <a:pt x="19920" y="28610"/>
                      <a:pt x="19924" y="28674"/>
                    </a:cubicBezTo>
                    <a:lnTo>
                      <a:pt x="19924" y="28674"/>
                    </a:lnTo>
                    <a:cubicBezTo>
                      <a:pt x="20069" y="28643"/>
                      <a:pt x="20261" y="28509"/>
                      <a:pt x="20230" y="28289"/>
                    </a:cubicBezTo>
                    <a:lnTo>
                      <a:pt x="20230" y="28289"/>
                    </a:lnTo>
                    <a:cubicBezTo>
                      <a:pt x="20248" y="28368"/>
                      <a:pt x="20308" y="28574"/>
                      <a:pt x="20314" y="28640"/>
                    </a:cubicBezTo>
                    <a:lnTo>
                      <a:pt x="20314" y="28640"/>
                    </a:lnTo>
                    <a:lnTo>
                      <a:pt x="20255" y="27627"/>
                    </a:lnTo>
                    <a:lnTo>
                      <a:pt x="20255" y="27627"/>
                    </a:lnTo>
                    <a:cubicBezTo>
                      <a:pt x="20315" y="27838"/>
                      <a:pt x="20586" y="28380"/>
                      <a:pt x="20526" y="28560"/>
                    </a:cubicBezTo>
                    <a:cubicBezTo>
                      <a:pt x="20537" y="28571"/>
                      <a:pt x="20552" y="28578"/>
                      <a:pt x="20569" y="28578"/>
                    </a:cubicBezTo>
                    <a:cubicBezTo>
                      <a:pt x="20600" y="28578"/>
                      <a:pt x="20638" y="28557"/>
                      <a:pt x="20676" y="28500"/>
                    </a:cubicBezTo>
                    <a:cubicBezTo>
                      <a:pt x="20616" y="28440"/>
                      <a:pt x="20465" y="28199"/>
                      <a:pt x="20526" y="28139"/>
                    </a:cubicBezTo>
                    <a:lnTo>
                      <a:pt x="20526" y="28139"/>
                    </a:lnTo>
                    <a:cubicBezTo>
                      <a:pt x="20702" y="28374"/>
                      <a:pt x="20620" y="28264"/>
                      <a:pt x="20813" y="28428"/>
                    </a:cubicBezTo>
                    <a:lnTo>
                      <a:pt x="20813" y="28428"/>
                    </a:lnTo>
                    <a:cubicBezTo>
                      <a:pt x="20754" y="28359"/>
                      <a:pt x="20680" y="28049"/>
                      <a:pt x="20736" y="28048"/>
                    </a:cubicBezTo>
                    <a:lnTo>
                      <a:pt x="20736" y="28048"/>
                    </a:lnTo>
                    <a:cubicBezTo>
                      <a:pt x="20736" y="28097"/>
                      <a:pt x="20835" y="28305"/>
                      <a:pt x="20857" y="28397"/>
                    </a:cubicBezTo>
                    <a:lnTo>
                      <a:pt x="20857" y="28397"/>
                    </a:lnTo>
                    <a:lnTo>
                      <a:pt x="20857" y="28048"/>
                    </a:lnTo>
                    <a:cubicBezTo>
                      <a:pt x="20857" y="28107"/>
                      <a:pt x="20968" y="28332"/>
                      <a:pt x="21003" y="28429"/>
                    </a:cubicBezTo>
                    <a:lnTo>
                      <a:pt x="21003" y="28429"/>
                    </a:lnTo>
                    <a:cubicBezTo>
                      <a:pt x="20996" y="28383"/>
                      <a:pt x="21129" y="28408"/>
                      <a:pt x="21158" y="28380"/>
                    </a:cubicBezTo>
                    <a:lnTo>
                      <a:pt x="21067" y="28289"/>
                    </a:lnTo>
                    <a:cubicBezTo>
                      <a:pt x="21278" y="28289"/>
                      <a:pt x="21037" y="27748"/>
                      <a:pt x="21188" y="27687"/>
                    </a:cubicBezTo>
                    <a:lnTo>
                      <a:pt x="21188" y="27687"/>
                    </a:lnTo>
                    <a:cubicBezTo>
                      <a:pt x="21188" y="27778"/>
                      <a:pt x="21308" y="28199"/>
                      <a:pt x="21428" y="28199"/>
                    </a:cubicBezTo>
                    <a:cubicBezTo>
                      <a:pt x="21368" y="27988"/>
                      <a:pt x="21278" y="27236"/>
                      <a:pt x="21338" y="27055"/>
                    </a:cubicBezTo>
                    <a:lnTo>
                      <a:pt x="21338" y="27055"/>
                    </a:lnTo>
                    <a:lnTo>
                      <a:pt x="21428" y="27176"/>
                    </a:lnTo>
                    <a:lnTo>
                      <a:pt x="21489" y="27025"/>
                    </a:lnTo>
                    <a:cubicBezTo>
                      <a:pt x="21519" y="27326"/>
                      <a:pt x="21579" y="27958"/>
                      <a:pt x="21519" y="28229"/>
                    </a:cubicBezTo>
                    <a:cubicBezTo>
                      <a:pt x="21583" y="28272"/>
                      <a:pt x="21601" y="28314"/>
                      <a:pt x="21628" y="28314"/>
                    </a:cubicBezTo>
                    <a:cubicBezTo>
                      <a:pt x="21639" y="28314"/>
                      <a:pt x="21652" y="28307"/>
                      <a:pt x="21669" y="28289"/>
                    </a:cubicBezTo>
                    <a:cubicBezTo>
                      <a:pt x="21759" y="28380"/>
                      <a:pt x="21669" y="28440"/>
                      <a:pt x="21669" y="28500"/>
                    </a:cubicBezTo>
                    <a:lnTo>
                      <a:pt x="21910" y="28500"/>
                    </a:lnTo>
                    <a:cubicBezTo>
                      <a:pt x="21820" y="28259"/>
                      <a:pt x="21970" y="28229"/>
                      <a:pt x="21910" y="28049"/>
                    </a:cubicBezTo>
                    <a:lnTo>
                      <a:pt x="21910" y="28049"/>
                    </a:lnTo>
                    <a:lnTo>
                      <a:pt x="21759" y="28349"/>
                    </a:lnTo>
                    <a:cubicBezTo>
                      <a:pt x="21669" y="28109"/>
                      <a:pt x="21669" y="27687"/>
                      <a:pt x="21820" y="27657"/>
                    </a:cubicBezTo>
                    <a:cubicBezTo>
                      <a:pt x="21910" y="27748"/>
                      <a:pt x="21940" y="28048"/>
                      <a:pt x="21970" y="28109"/>
                    </a:cubicBezTo>
                    <a:cubicBezTo>
                      <a:pt x="21970" y="28055"/>
                      <a:pt x="22042" y="27953"/>
                      <a:pt x="22079" y="27953"/>
                    </a:cubicBezTo>
                    <a:cubicBezTo>
                      <a:pt x="22083" y="27953"/>
                      <a:pt x="22087" y="27955"/>
                      <a:pt x="22091" y="27958"/>
                    </a:cubicBezTo>
                    <a:lnTo>
                      <a:pt x="22091" y="28109"/>
                    </a:lnTo>
                    <a:cubicBezTo>
                      <a:pt x="22095" y="28110"/>
                      <a:pt x="22100" y="28110"/>
                      <a:pt x="22104" y="28110"/>
                    </a:cubicBezTo>
                    <a:cubicBezTo>
                      <a:pt x="22183" y="28110"/>
                      <a:pt x="22151" y="27907"/>
                      <a:pt x="22206" y="27907"/>
                    </a:cubicBezTo>
                    <a:cubicBezTo>
                      <a:pt x="22220" y="27907"/>
                      <a:pt x="22241" y="27922"/>
                      <a:pt x="22271" y="27958"/>
                    </a:cubicBezTo>
                    <a:lnTo>
                      <a:pt x="22361" y="28048"/>
                    </a:lnTo>
                    <a:cubicBezTo>
                      <a:pt x="22241" y="28199"/>
                      <a:pt x="22181" y="28349"/>
                      <a:pt x="22030" y="28590"/>
                    </a:cubicBezTo>
                    <a:lnTo>
                      <a:pt x="21880" y="28530"/>
                    </a:lnTo>
                    <a:cubicBezTo>
                      <a:pt x="21790" y="28711"/>
                      <a:pt x="20887" y="29012"/>
                      <a:pt x="20435" y="29644"/>
                    </a:cubicBezTo>
                    <a:lnTo>
                      <a:pt x="20435" y="29553"/>
                    </a:lnTo>
                    <a:cubicBezTo>
                      <a:pt x="19954" y="30215"/>
                      <a:pt x="18630" y="30486"/>
                      <a:pt x="18780" y="31118"/>
                    </a:cubicBezTo>
                    <a:lnTo>
                      <a:pt x="18479" y="31570"/>
                    </a:lnTo>
                    <a:cubicBezTo>
                      <a:pt x="18615" y="31469"/>
                      <a:pt x="18692" y="31432"/>
                      <a:pt x="18733" y="31432"/>
                    </a:cubicBezTo>
                    <a:cubicBezTo>
                      <a:pt x="18852" y="31432"/>
                      <a:pt x="18685" y="31734"/>
                      <a:pt x="18811" y="31734"/>
                    </a:cubicBezTo>
                    <a:cubicBezTo>
                      <a:pt x="18826" y="31734"/>
                      <a:pt x="18846" y="31730"/>
                      <a:pt x="18870" y="31720"/>
                    </a:cubicBezTo>
                    <a:lnTo>
                      <a:pt x="18870" y="31720"/>
                    </a:lnTo>
                    <a:cubicBezTo>
                      <a:pt x="18746" y="31862"/>
                      <a:pt x="18527" y="31952"/>
                      <a:pt x="18424" y="31952"/>
                    </a:cubicBezTo>
                    <a:cubicBezTo>
                      <a:pt x="18353" y="31952"/>
                      <a:pt x="18338" y="31909"/>
                      <a:pt x="18449" y="31810"/>
                    </a:cubicBezTo>
                    <a:lnTo>
                      <a:pt x="18509" y="31810"/>
                    </a:lnTo>
                    <a:cubicBezTo>
                      <a:pt x="18493" y="31745"/>
                      <a:pt x="18458" y="31719"/>
                      <a:pt x="18412" y="31719"/>
                    </a:cubicBezTo>
                    <a:cubicBezTo>
                      <a:pt x="18225" y="31719"/>
                      <a:pt x="17848" y="32137"/>
                      <a:pt x="17709" y="32137"/>
                    </a:cubicBezTo>
                    <a:cubicBezTo>
                      <a:pt x="17690" y="32137"/>
                      <a:pt x="17675" y="32129"/>
                      <a:pt x="17667" y="32111"/>
                    </a:cubicBezTo>
                    <a:cubicBezTo>
                      <a:pt x="16613" y="33014"/>
                      <a:pt x="15470" y="33766"/>
                      <a:pt x="14446" y="34549"/>
                    </a:cubicBezTo>
                    <a:lnTo>
                      <a:pt x="14717" y="34609"/>
                    </a:lnTo>
                    <a:lnTo>
                      <a:pt x="14386" y="34880"/>
                    </a:lnTo>
                    <a:cubicBezTo>
                      <a:pt x="14368" y="34885"/>
                      <a:pt x="14348" y="34887"/>
                      <a:pt x="14330" y="34887"/>
                    </a:cubicBezTo>
                    <a:cubicBezTo>
                      <a:pt x="14229" y="34887"/>
                      <a:pt x="14157" y="34813"/>
                      <a:pt x="14386" y="34609"/>
                    </a:cubicBezTo>
                    <a:cubicBezTo>
                      <a:pt x="14145" y="34609"/>
                      <a:pt x="14055" y="35061"/>
                      <a:pt x="14085" y="35121"/>
                    </a:cubicBezTo>
                    <a:cubicBezTo>
                      <a:pt x="13977" y="35183"/>
                      <a:pt x="13910" y="35208"/>
                      <a:pt x="13871" y="35208"/>
                    </a:cubicBezTo>
                    <a:cubicBezTo>
                      <a:pt x="13720" y="35208"/>
                      <a:pt x="13993" y="34836"/>
                      <a:pt x="13958" y="34836"/>
                    </a:cubicBezTo>
                    <a:cubicBezTo>
                      <a:pt x="13954" y="34836"/>
                      <a:pt x="13947" y="34840"/>
                      <a:pt x="13935" y="34850"/>
                    </a:cubicBezTo>
                    <a:lnTo>
                      <a:pt x="13754" y="35030"/>
                    </a:lnTo>
                    <a:lnTo>
                      <a:pt x="13814" y="35030"/>
                    </a:lnTo>
                    <a:cubicBezTo>
                      <a:pt x="13694" y="35271"/>
                      <a:pt x="13784" y="35331"/>
                      <a:pt x="13483" y="35602"/>
                    </a:cubicBezTo>
                    <a:cubicBezTo>
                      <a:pt x="13412" y="35638"/>
                      <a:pt x="13368" y="35650"/>
                      <a:pt x="13337" y="35650"/>
                    </a:cubicBezTo>
                    <a:cubicBezTo>
                      <a:pt x="13275" y="35650"/>
                      <a:pt x="13275" y="35598"/>
                      <a:pt x="13234" y="35598"/>
                    </a:cubicBezTo>
                    <a:cubicBezTo>
                      <a:pt x="13228" y="35598"/>
                      <a:pt x="13221" y="35599"/>
                      <a:pt x="13213" y="35602"/>
                    </a:cubicBezTo>
                    <a:cubicBezTo>
                      <a:pt x="13213" y="35602"/>
                      <a:pt x="13187" y="35602"/>
                      <a:pt x="13113" y="35649"/>
                    </a:cubicBezTo>
                    <a:lnTo>
                      <a:pt x="13113" y="35649"/>
                    </a:lnTo>
                    <a:cubicBezTo>
                      <a:pt x="13124" y="35636"/>
                      <a:pt x="13137" y="35620"/>
                      <a:pt x="13152" y="35602"/>
                    </a:cubicBezTo>
                    <a:lnTo>
                      <a:pt x="13152" y="35602"/>
                    </a:lnTo>
                    <a:lnTo>
                      <a:pt x="13032" y="35632"/>
                    </a:lnTo>
                    <a:cubicBezTo>
                      <a:pt x="13032" y="35667"/>
                      <a:pt x="13027" y="35698"/>
                      <a:pt x="13031" y="35712"/>
                    </a:cubicBezTo>
                    <a:lnTo>
                      <a:pt x="13031" y="35712"/>
                    </a:lnTo>
                    <a:lnTo>
                      <a:pt x="13092" y="35662"/>
                    </a:lnTo>
                    <a:cubicBezTo>
                      <a:pt x="13099" y="35658"/>
                      <a:pt x="13106" y="35653"/>
                      <a:pt x="13113" y="35649"/>
                    </a:cubicBezTo>
                    <a:lnTo>
                      <a:pt x="13113" y="35649"/>
                    </a:lnTo>
                    <a:cubicBezTo>
                      <a:pt x="13069" y="35699"/>
                      <a:pt x="13048" y="35719"/>
                      <a:pt x="13038" y="35719"/>
                    </a:cubicBezTo>
                    <a:cubicBezTo>
                      <a:pt x="13034" y="35719"/>
                      <a:pt x="13032" y="35716"/>
                      <a:pt x="13031" y="35712"/>
                    </a:cubicBezTo>
                    <a:lnTo>
                      <a:pt x="13031" y="35712"/>
                    </a:lnTo>
                    <a:lnTo>
                      <a:pt x="12641" y="36024"/>
                    </a:lnTo>
                    <a:lnTo>
                      <a:pt x="12942" y="36024"/>
                    </a:lnTo>
                    <a:cubicBezTo>
                      <a:pt x="12791" y="36234"/>
                      <a:pt x="12550" y="36355"/>
                      <a:pt x="12882" y="36355"/>
                    </a:cubicBezTo>
                    <a:cubicBezTo>
                      <a:pt x="12340" y="36355"/>
                      <a:pt x="11136" y="37619"/>
                      <a:pt x="10925" y="37679"/>
                    </a:cubicBezTo>
                    <a:cubicBezTo>
                      <a:pt x="10745" y="38010"/>
                      <a:pt x="10474" y="38220"/>
                      <a:pt x="10143" y="38491"/>
                    </a:cubicBezTo>
                    <a:cubicBezTo>
                      <a:pt x="10152" y="38488"/>
                      <a:pt x="10163" y="38487"/>
                      <a:pt x="10174" y="38487"/>
                    </a:cubicBezTo>
                    <a:cubicBezTo>
                      <a:pt x="10271" y="38487"/>
                      <a:pt x="10413" y="38603"/>
                      <a:pt x="10143" y="38792"/>
                    </a:cubicBezTo>
                    <a:cubicBezTo>
                      <a:pt x="10094" y="38687"/>
                      <a:pt x="10032" y="38647"/>
                      <a:pt x="9960" y="38647"/>
                    </a:cubicBezTo>
                    <a:cubicBezTo>
                      <a:pt x="9734" y="38647"/>
                      <a:pt x="9410" y="39036"/>
                      <a:pt x="9082" y="39036"/>
                    </a:cubicBezTo>
                    <a:cubicBezTo>
                      <a:pt x="9076" y="39036"/>
                      <a:pt x="9071" y="39036"/>
                      <a:pt x="9065" y="39036"/>
                    </a:cubicBezTo>
                    <a:lnTo>
                      <a:pt x="9065" y="39036"/>
                    </a:lnTo>
                    <a:cubicBezTo>
                      <a:pt x="9298" y="39085"/>
                      <a:pt x="8313" y="39696"/>
                      <a:pt x="8756" y="39696"/>
                    </a:cubicBezTo>
                    <a:cubicBezTo>
                      <a:pt x="8766" y="39696"/>
                      <a:pt x="8777" y="39696"/>
                      <a:pt x="8789" y="39695"/>
                    </a:cubicBezTo>
                    <a:lnTo>
                      <a:pt x="8789" y="39695"/>
                    </a:lnTo>
                    <a:cubicBezTo>
                      <a:pt x="8724" y="39738"/>
                      <a:pt x="8683" y="39754"/>
                      <a:pt x="8655" y="39754"/>
                    </a:cubicBezTo>
                    <a:cubicBezTo>
                      <a:pt x="8582" y="39754"/>
                      <a:pt x="8594" y="39648"/>
                      <a:pt x="8487" y="39648"/>
                    </a:cubicBezTo>
                    <a:cubicBezTo>
                      <a:pt x="8463" y="39648"/>
                      <a:pt x="8434" y="39653"/>
                      <a:pt x="8397" y="39665"/>
                    </a:cubicBezTo>
                    <a:cubicBezTo>
                      <a:pt x="7946" y="40267"/>
                      <a:pt x="7043" y="40598"/>
                      <a:pt x="6411" y="41230"/>
                    </a:cubicBezTo>
                    <a:cubicBezTo>
                      <a:pt x="6441" y="41290"/>
                      <a:pt x="6592" y="41290"/>
                      <a:pt x="6532" y="41471"/>
                    </a:cubicBezTo>
                    <a:lnTo>
                      <a:pt x="5960" y="41531"/>
                    </a:lnTo>
                    <a:cubicBezTo>
                      <a:pt x="5839" y="41681"/>
                      <a:pt x="6020" y="41922"/>
                      <a:pt x="5659" y="41952"/>
                    </a:cubicBezTo>
                    <a:cubicBezTo>
                      <a:pt x="5719" y="41952"/>
                      <a:pt x="5839" y="41982"/>
                      <a:pt x="5719" y="42073"/>
                    </a:cubicBezTo>
                    <a:cubicBezTo>
                      <a:pt x="4154" y="42975"/>
                      <a:pt x="3010" y="44540"/>
                      <a:pt x="1265" y="45263"/>
                    </a:cubicBezTo>
                    <a:cubicBezTo>
                      <a:pt x="1318" y="45249"/>
                      <a:pt x="1355" y="45243"/>
                      <a:pt x="1378" y="45243"/>
                    </a:cubicBezTo>
                    <a:cubicBezTo>
                      <a:pt x="1463" y="45243"/>
                      <a:pt x="1382" y="45319"/>
                      <a:pt x="1265" y="45413"/>
                    </a:cubicBezTo>
                    <a:cubicBezTo>
                      <a:pt x="1273" y="45410"/>
                      <a:pt x="1280" y="45409"/>
                      <a:pt x="1287" y="45409"/>
                    </a:cubicBezTo>
                    <a:cubicBezTo>
                      <a:pt x="1351" y="45409"/>
                      <a:pt x="1333" y="45536"/>
                      <a:pt x="1415" y="45564"/>
                    </a:cubicBezTo>
                    <a:lnTo>
                      <a:pt x="663" y="45865"/>
                    </a:lnTo>
                    <a:cubicBezTo>
                      <a:pt x="693" y="46135"/>
                      <a:pt x="1" y="46406"/>
                      <a:pt x="91" y="46617"/>
                    </a:cubicBezTo>
                    <a:lnTo>
                      <a:pt x="242" y="46436"/>
                    </a:lnTo>
                    <a:lnTo>
                      <a:pt x="242" y="46436"/>
                    </a:lnTo>
                    <a:cubicBezTo>
                      <a:pt x="121" y="46858"/>
                      <a:pt x="964" y="46587"/>
                      <a:pt x="1114" y="46888"/>
                    </a:cubicBezTo>
                    <a:cubicBezTo>
                      <a:pt x="1205" y="46436"/>
                      <a:pt x="2108" y="46617"/>
                      <a:pt x="2318" y="45955"/>
                    </a:cubicBezTo>
                    <a:cubicBezTo>
                      <a:pt x="2337" y="45947"/>
                      <a:pt x="2350" y="45944"/>
                      <a:pt x="2359" y="45944"/>
                    </a:cubicBezTo>
                    <a:cubicBezTo>
                      <a:pt x="2421" y="45944"/>
                      <a:pt x="2273" y="46105"/>
                      <a:pt x="2378" y="46105"/>
                    </a:cubicBezTo>
                    <a:cubicBezTo>
                      <a:pt x="2409" y="45895"/>
                      <a:pt x="2529" y="45744"/>
                      <a:pt x="2830" y="45594"/>
                    </a:cubicBezTo>
                    <a:lnTo>
                      <a:pt x="2830" y="45654"/>
                    </a:lnTo>
                    <a:cubicBezTo>
                      <a:pt x="3552" y="45052"/>
                      <a:pt x="3973" y="44901"/>
                      <a:pt x="4816" y="44300"/>
                    </a:cubicBezTo>
                    <a:lnTo>
                      <a:pt x="4666" y="44209"/>
                    </a:lnTo>
                    <a:cubicBezTo>
                      <a:pt x="4876" y="44089"/>
                      <a:pt x="4936" y="44089"/>
                      <a:pt x="5057" y="44059"/>
                    </a:cubicBezTo>
                    <a:cubicBezTo>
                      <a:pt x="5063" y="43994"/>
                      <a:pt x="5048" y="43969"/>
                      <a:pt x="5020" y="43969"/>
                    </a:cubicBezTo>
                    <a:cubicBezTo>
                      <a:pt x="4936" y="43969"/>
                      <a:pt x="4733" y="44193"/>
                      <a:pt x="4633" y="44193"/>
                    </a:cubicBezTo>
                    <a:cubicBezTo>
                      <a:pt x="4598" y="44193"/>
                      <a:pt x="4575" y="44165"/>
                      <a:pt x="4575" y="44089"/>
                    </a:cubicBezTo>
                    <a:lnTo>
                      <a:pt x="4575" y="44089"/>
                    </a:lnTo>
                    <a:cubicBezTo>
                      <a:pt x="4593" y="44093"/>
                      <a:pt x="4612" y="44094"/>
                      <a:pt x="4631" y="44094"/>
                    </a:cubicBezTo>
                    <a:cubicBezTo>
                      <a:pt x="5058" y="44094"/>
                      <a:pt x="5727" y="43232"/>
                      <a:pt x="6144" y="43232"/>
                    </a:cubicBezTo>
                    <a:cubicBezTo>
                      <a:pt x="6174" y="43232"/>
                      <a:pt x="6203" y="43236"/>
                      <a:pt x="6231" y="43246"/>
                    </a:cubicBezTo>
                    <a:cubicBezTo>
                      <a:pt x="6471" y="43006"/>
                      <a:pt x="6020" y="43156"/>
                      <a:pt x="6291" y="42945"/>
                    </a:cubicBezTo>
                    <a:lnTo>
                      <a:pt x="6291" y="42945"/>
                    </a:lnTo>
                    <a:lnTo>
                      <a:pt x="6441" y="42975"/>
                    </a:lnTo>
                    <a:lnTo>
                      <a:pt x="6441" y="42825"/>
                    </a:lnTo>
                    <a:cubicBezTo>
                      <a:pt x="6538" y="42760"/>
                      <a:pt x="6643" y="42731"/>
                      <a:pt x="6725" y="42731"/>
                    </a:cubicBezTo>
                    <a:cubicBezTo>
                      <a:pt x="6796" y="42731"/>
                      <a:pt x="6849" y="42753"/>
                      <a:pt x="6863" y="42795"/>
                    </a:cubicBezTo>
                    <a:lnTo>
                      <a:pt x="6712" y="42945"/>
                    </a:lnTo>
                    <a:cubicBezTo>
                      <a:pt x="6997" y="42831"/>
                      <a:pt x="7310" y="42419"/>
                      <a:pt x="7418" y="42351"/>
                    </a:cubicBezTo>
                    <a:lnTo>
                      <a:pt x="7418" y="42351"/>
                    </a:lnTo>
                    <a:lnTo>
                      <a:pt x="7133" y="42494"/>
                    </a:lnTo>
                    <a:cubicBezTo>
                      <a:pt x="7795" y="41802"/>
                      <a:pt x="8789" y="41170"/>
                      <a:pt x="9391" y="40417"/>
                    </a:cubicBezTo>
                    <a:lnTo>
                      <a:pt x="9270" y="40417"/>
                    </a:lnTo>
                    <a:cubicBezTo>
                      <a:pt x="9722" y="39846"/>
                      <a:pt x="9752" y="40116"/>
                      <a:pt x="10323" y="39575"/>
                    </a:cubicBezTo>
                    <a:lnTo>
                      <a:pt x="10323" y="39635"/>
                    </a:lnTo>
                    <a:cubicBezTo>
                      <a:pt x="10384" y="39484"/>
                      <a:pt x="10534" y="39334"/>
                      <a:pt x="10685" y="39184"/>
                    </a:cubicBezTo>
                    <a:lnTo>
                      <a:pt x="10685" y="39184"/>
                    </a:lnTo>
                    <a:cubicBezTo>
                      <a:pt x="10661" y="39231"/>
                      <a:pt x="10677" y="39245"/>
                      <a:pt x="10711" y="39245"/>
                    </a:cubicBezTo>
                    <a:cubicBezTo>
                      <a:pt x="10761" y="39245"/>
                      <a:pt x="10851" y="39215"/>
                      <a:pt x="10911" y="39215"/>
                    </a:cubicBezTo>
                    <a:cubicBezTo>
                      <a:pt x="10966" y="39215"/>
                      <a:pt x="10997" y="39239"/>
                      <a:pt x="10955" y="39334"/>
                    </a:cubicBezTo>
                    <a:cubicBezTo>
                      <a:pt x="11437" y="38732"/>
                      <a:pt x="11196" y="38973"/>
                      <a:pt x="11377" y="38461"/>
                    </a:cubicBezTo>
                    <a:lnTo>
                      <a:pt x="11377" y="38461"/>
                    </a:lnTo>
                    <a:lnTo>
                      <a:pt x="11557" y="38491"/>
                    </a:lnTo>
                    <a:cubicBezTo>
                      <a:pt x="11648" y="38311"/>
                      <a:pt x="11587" y="38220"/>
                      <a:pt x="11858" y="37980"/>
                    </a:cubicBezTo>
                    <a:lnTo>
                      <a:pt x="11858" y="37980"/>
                    </a:lnTo>
                    <a:cubicBezTo>
                      <a:pt x="11678" y="38281"/>
                      <a:pt x="12159" y="37980"/>
                      <a:pt x="11979" y="38311"/>
                    </a:cubicBezTo>
                    <a:cubicBezTo>
                      <a:pt x="12714" y="38028"/>
                      <a:pt x="12732" y="37400"/>
                      <a:pt x="13156" y="37400"/>
                    </a:cubicBezTo>
                    <a:cubicBezTo>
                      <a:pt x="13183" y="37400"/>
                      <a:pt x="13212" y="37402"/>
                      <a:pt x="13243" y="37408"/>
                    </a:cubicBezTo>
                    <a:cubicBezTo>
                      <a:pt x="13264" y="37291"/>
                      <a:pt x="13237" y="37249"/>
                      <a:pt x="13184" y="37249"/>
                    </a:cubicBezTo>
                    <a:cubicBezTo>
                      <a:pt x="13043" y="37249"/>
                      <a:pt x="12721" y="37556"/>
                      <a:pt x="12690" y="37556"/>
                    </a:cubicBezTo>
                    <a:cubicBezTo>
                      <a:pt x="12685" y="37556"/>
                      <a:pt x="12688" y="37548"/>
                      <a:pt x="12701" y="37528"/>
                    </a:cubicBezTo>
                    <a:lnTo>
                      <a:pt x="12701" y="37528"/>
                    </a:lnTo>
                    <a:cubicBezTo>
                      <a:pt x="12694" y="37529"/>
                      <a:pt x="12688" y="37530"/>
                      <a:pt x="12682" y="37530"/>
                    </a:cubicBezTo>
                    <a:cubicBezTo>
                      <a:pt x="12508" y="37530"/>
                      <a:pt x="12769" y="37103"/>
                      <a:pt x="13002" y="36987"/>
                    </a:cubicBezTo>
                    <a:cubicBezTo>
                      <a:pt x="13182" y="36836"/>
                      <a:pt x="13634" y="37077"/>
                      <a:pt x="14115" y="36625"/>
                    </a:cubicBezTo>
                    <a:lnTo>
                      <a:pt x="14115" y="36625"/>
                    </a:lnTo>
                    <a:cubicBezTo>
                      <a:pt x="14085" y="36656"/>
                      <a:pt x="14085" y="36686"/>
                      <a:pt x="14055" y="36716"/>
                    </a:cubicBezTo>
                    <a:cubicBezTo>
                      <a:pt x="14266" y="36656"/>
                      <a:pt x="14356" y="36325"/>
                      <a:pt x="14657" y="36234"/>
                    </a:cubicBezTo>
                    <a:cubicBezTo>
                      <a:pt x="14657" y="35963"/>
                      <a:pt x="14958" y="36024"/>
                      <a:pt x="14838" y="35753"/>
                    </a:cubicBezTo>
                    <a:lnTo>
                      <a:pt x="14838" y="35753"/>
                    </a:lnTo>
                    <a:lnTo>
                      <a:pt x="14416" y="36174"/>
                    </a:lnTo>
                    <a:cubicBezTo>
                      <a:pt x="14657" y="35903"/>
                      <a:pt x="14687" y="35452"/>
                      <a:pt x="15199" y="35211"/>
                    </a:cubicBezTo>
                    <a:lnTo>
                      <a:pt x="15199" y="35211"/>
                    </a:lnTo>
                    <a:cubicBezTo>
                      <a:pt x="15199" y="35301"/>
                      <a:pt x="15139" y="35452"/>
                      <a:pt x="15048" y="35572"/>
                    </a:cubicBezTo>
                    <a:cubicBezTo>
                      <a:pt x="15259" y="35512"/>
                      <a:pt x="15289" y="35331"/>
                      <a:pt x="15440" y="35271"/>
                    </a:cubicBezTo>
                    <a:lnTo>
                      <a:pt x="15440" y="35271"/>
                    </a:lnTo>
                    <a:cubicBezTo>
                      <a:pt x="15590" y="35482"/>
                      <a:pt x="14898" y="35783"/>
                      <a:pt x="14747" y="36174"/>
                    </a:cubicBezTo>
                    <a:cubicBezTo>
                      <a:pt x="14932" y="36128"/>
                      <a:pt x="15082" y="35797"/>
                      <a:pt x="15155" y="35797"/>
                    </a:cubicBezTo>
                    <a:cubicBezTo>
                      <a:pt x="15177" y="35797"/>
                      <a:pt x="15192" y="35827"/>
                      <a:pt x="15199" y="35903"/>
                    </a:cubicBezTo>
                    <a:cubicBezTo>
                      <a:pt x="15169" y="35452"/>
                      <a:pt x="15741" y="35512"/>
                      <a:pt x="15891" y="35030"/>
                    </a:cubicBezTo>
                    <a:lnTo>
                      <a:pt x="15951" y="35181"/>
                    </a:lnTo>
                    <a:cubicBezTo>
                      <a:pt x="16011" y="35121"/>
                      <a:pt x="16072" y="34970"/>
                      <a:pt x="16162" y="34880"/>
                    </a:cubicBezTo>
                    <a:lnTo>
                      <a:pt x="16162" y="34880"/>
                    </a:lnTo>
                    <a:lnTo>
                      <a:pt x="16102" y="35181"/>
                    </a:lnTo>
                    <a:cubicBezTo>
                      <a:pt x="16252" y="34820"/>
                      <a:pt x="16764" y="34850"/>
                      <a:pt x="16944" y="34579"/>
                    </a:cubicBezTo>
                    <a:lnTo>
                      <a:pt x="16944" y="34579"/>
                    </a:lnTo>
                    <a:cubicBezTo>
                      <a:pt x="16754" y="34730"/>
                      <a:pt x="16660" y="34776"/>
                      <a:pt x="16609" y="34776"/>
                    </a:cubicBezTo>
                    <a:cubicBezTo>
                      <a:pt x="16524" y="34776"/>
                      <a:pt x="16555" y="34649"/>
                      <a:pt x="16456" y="34649"/>
                    </a:cubicBezTo>
                    <a:cubicBezTo>
                      <a:pt x="16435" y="34649"/>
                      <a:pt x="16408" y="34655"/>
                      <a:pt x="16372" y="34669"/>
                    </a:cubicBezTo>
                    <a:cubicBezTo>
                      <a:pt x="16643" y="34308"/>
                      <a:pt x="16816" y="34308"/>
                      <a:pt x="17004" y="34308"/>
                    </a:cubicBezTo>
                    <a:cubicBezTo>
                      <a:pt x="17179" y="34308"/>
                      <a:pt x="17366" y="34308"/>
                      <a:pt x="17655" y="34022"/>
                    </a:cubicBezTo>
                    <a:lnTo>
                      <a:pt x="17655" y="34022"/>
                    </a:lnTo>
                    <a:cubicBezTo>
                      <a:pt x="17586" y="34072"/>
                      <a:pt x="17487" y="34113"/>
                      <a:pt x="17427" y="34113"/>
                    </a:cubicBezTo>
                    <a:cubicBezTo>
                      <a:pt x="17376" y="34113"/>
                      <a:pt x="17352" y="34084"/>
                      <a:pt x="17396" y="34007"/>
                    </a:cubicBezTo>
                    <a:cubicBezTo>
                      <a:pt x="17546" y="33917"/>
                      <a:pt x="17817" y="33797"/>
                      <a:pt x="17907" y="33797"/>
                    </a:cubicBezTo>
                    <a:cubicBezTo>
                      <a:pt x="18138" y="33593"/>
                      <a:pt x="18124" y="33555"/>
                      <a:pt x="18053" y="33555"/>
                    </a:cubicBezTo>
                    <a:cubicBezTo>
                      <a:pt x="18010" y="33555"/>
                      <a:pt x="17946" y="33568"/>
                      <a:pt x="17903" y="33568"/>
                    </a:cubicBezTo>
                    <a:cubicBezTo>
                      <a:pt x="17859" y="33568"/>
                      <a:pt x="17836" y="33554"/>
                      <a:pt x="17877" y="33496"/>
                    </a:cubicBezTo>
                    <a:cubicBezTo>
                      <a:pt x="18178" y="33496"/>
                      <a:pt x="18058" y="33225"/>
                      <a:pt x="18268" y="33014"/>
                    </a:cubicBezTo>
                    <a:lnTo>
                      <a:pt x="18359" y="33104"/>
                    </a:lnTo>
                    <a:cubicBezTo>
                      <a:pt x="19021" y="32713"/>
                      <a:pt x="18299" y="32743"/>
                      <a:pt x="18900" y="32412"/>
                    </a:cubicBezTo>
                    <a:lnTo>
                      <a:pt x="18900" y="32412"/>
                    </a:lnTo>
                    <a:lnTo>
                      <a:pt x="18810" y="32743"/>
                    </a:lnTo>
                    <a:lnTo>
                      <a:pt x="19051" y="32472"/>
                    </a:lnTo>
                    <a:lnTo>
                      <a:pt x="19111" y="32653"/>
                    </a:lnTo>
                    <a:cubicBezTo>
                      <a:pt x="19322" y="32322"/>
                      <a:pt x="19412" y="32262"/>
                      <a:pt x="19773" y="32051"/>
                    </a:cubicBezTo>
                    <a:cubicBezTo>
                      <a:pt x="19623" y="32021"/>
                      <a:pt x="19623" y="31810"/>
                      <a:pt x="19863" y="31570"/>
                    </a:cubicBezTo>
                    <a:cubicBezTo>
                      <a:pt x="19892" y="31562"/>
                      <a:pt x="19914" y="31559"/>
                      <a:pt x="19931" y="31559"/>
                    </a:cubicBezTo>
                    <a:cubicBezTo>
                      <a:pt x="19998" y="31559"/>
                      <a:pt x="19986" y="31604"/>
                      <a:pt x="20010" y="31604"/>
                    </a:cubicBezTo>
                    <a:cubicBezTo>
                      <a:pt x="20031" y="31604"/>
                      <a:pt x="20078" y="31571"/>
                      <a:pt x="20225" y="31449"/>
                    </a:cubicBezTo>
                    <a:lnTo>
                      <a:pt x="20225" y="31449"/>
                    </a:lnTo>
                    <a:cubicBezTo>
                      <a:pt x="20225" y="31600"/>
                      <a:pt x="20164" y="31750"/>
                      <a:pt x="19954" y="31810"/>
                    </a:cubicBezTo>
                    <a:lnTo>
                      <a:pt x="19954" y="31991"/>
                    </a:lnTo>
                    <a:cubicBezTo>
                      <a:pt x="20213" y="31904"/>
                      <a:pt x="20418" y="31624"/>
                      <a:pt x="20540" y="31522"/>
                    </a:cubicBezTo>
                    <a:lnTo>
                      <a:pt x="20540" y="31522"/>
                    </a:lnTo>
                    <a:cubicBezTo>
                      <a:pt x="20502" y="31547"/>
                      <a:pt x="20431" y="31570"/>
                      <a:pt x="20405" y="31570"/>
                    </a:cubicBezTo>
                    <a:lnTo>
                      <a:pt x="20766" y="30968"/>
                    </a:lnTo>
                    <a:cubicBezTo>
                      <a:pt x="20779" y="30964"/>
                      <a:pt x="20791" y="30963"/>
                      <a:pt x="20800" y="30963"/>
                    </a:cubicBezTo>
                    <a:cubicBezTo>
                      <a:pt x="20880" y="30963"/>
                      <a:pt x="20853" y="31064"/>
                      <a:pt x="20827" y="31118"/>
                    </a:cubicBezTo>
                    <a:cubicBezTo>
                      <a:pt x="20887" y="30998"/>
                      <a:pt x="20917" y="30907"/>
                      <a:pt x="21067" y="30757"/>
                    </a:cubicBezTo>
                    <a:lnTo>
                      <a:pt x="21067" y="30757"/>
                    </a:lnTo>
                    <a:cubicBezTo>
                      <a:pt x="21127" y="30907"/>
                      <a:pt x="21218" y="30968"/>
                      <a:pt x="21037" y="31208"/>
                    </a:cubicBezTo>
                    <a:lnTo>
                      <a:pt x="21459" y="30667"/>
                    </a:lnTo>
                    <a:cubicBezTo>
                      <a:pt x="21499" y="30667"/>
                      <a:pt x="21632" y="30613"/>
                      <a:pt x="21717" y="30613"/>
                    </a:cubicBezTo>
                    <a:cubicBezTo>
                      <a:pt x="21759" y="30613"/>
                      <a:pt x="21790" y="30627"/>
                      <a:pt x="21790" y="30667"/>
                    </a:cubicBezTo>
                    <a:cubicBezTo>
                      <a:pt x="22121" y="30486"/>
                      <a:pt x="22271" y="29914"/>
                      <a:pt x="22722" y="29644"/>
                    </a:cubicBezTo>
                    <a:cubicBezTo>
                      <a:pt x="22722" y="29613"/>
                      <a:pt x="22783" y="29583"/>
                      <a:pt x="22813" y="29493"/>
                    </a:cubicBezTo>
                    <a:cubicBezTo>
                      <a:pt x="23174" y="29252"/>
                      <a:pt x="23565" y="29102"/>
                      <a:pt x="23866" y="28590"/>
                    </a:cubicBezTo>
                    <a:lnTo>
                      <a:pt x="24227" y="28590"/>
                    </a:lnTo>
                    <a:cubicBezTo>
                      <a:pt x="24498" y="28289"/>
                      <a:pt x="23746" y="28650"/>
                      <a:pt x="24197" y="28109"/>
                    </a:cubicBezTo>
                    <a:cubicBezTo>
                      <a:pt x="24304" y="27992"/>
                      <a:pt x="24371" y="27954"/>
                      <a:pt x="24417" y="27954"/>
                    </a:cubicBezTo>
                    <a:cubicBezTo>
                      <a:pt x="24504" y="27954"/>
                      <a:pt x="24523" y="28085"/>
                      <a:pt x="24612" y="28085"/>
                    </a:cubicBezTo>
                    <a:cubicBezTo>
                      <a:pt x="24623" y="28085"/>
                      <a:pt x="24635" y="28083"/>
                      <a:pt x="24649" y="28079"/>
                    </a:cubicBezTo>
                    <a:cubicBezTo>
                      <a:pt x="24769" y="27808"/>
                      <a:pt x="24919" y="27356"/>
                      <a:pt x="25401" y="27206"/>
                    </a:cubicBezTo>
                    <a:lnTo>
                      <a:pt x="25401" y="27206"/>
                    </a:lnTo>
                    <a:cubicBezTo>
                      <a:pt x="25341" y="27326"/>
                      <a:pt x="25220" y="27386"/>
                      <a:pt x="25100" y="27507"/>
                    </a:cubicBezTo>
                    <a:lnTo>
                      <a:pt x="25431" y="27386"/>
                    </a:lnTo>
                    <a:lnTo>
                      <a:pt x="25431" y="27386"/>
                    </a:lnTo>
                    <a:cubicBezTo>
                      <a:pt x="25279" y="27767"/>
                      <a:pt x="25062" y="27912"/>
                      <a:pt x="25233" y="27912"/>
                    </a:cubicBezTo>
                    <a:cubicBezTo>
                      <a:pt x="25265" y="27912"/>
                      <a:pt x="25310" y="27907"/>
                      <a:pt x="25371" y="27898"/>
                    </a:cubicBezTo>
                    <a:cubicBezTo>
                      <a:pt x="25100" y="27507"/>
                      <a:pt x="26334" y="26995"/>
                      <a:pt x="26093" y="26604"/>
                    </a:cubicBezTo>
                    <a:lnTo>
                      <a:pt x="26304" y="26544"/>
                    </a:lnTo>
                    <a:lnTo>
                      <a:pt x="26304" y="26544"/>
                    </a:lnTo>
                    <a:cubicBezTo>
                      <a:pt x="26274" y="26574"/>
                      <a:pt x="26274" y="26604"/>
                      <a:pt x="26244" y="26634"/>
                    </a:cubicBezTo>
                    <a:cubicBezTo>
                      <a:pt x="26725" y="26544"/>
                      <a:pt x="26274" y="26183"/>
                      <a:pt x="26725" y="25852"/>
                    </a:cubicBezTo>
                    <a:cubicBezTo>
                      <a:pt x="26820" y="25788"/>
                      <a:pt x="26907" y="25750"/>
                      <a:pt x="26959" y="25750"/>
                    </a:cubicBezTo>
                    <a:cubicBezTo>
                      <a:pt x="27006" y="25750"/>
                      <a:pt x="27024" y="25780"/>
                      <a:pt x="26996" y="25852"/>
                    </a:cubicBezTo>
                    <a:lnTo>
                      <a:pt x="27237" y="25490"/>
                    </a:lnTo>
                    <a:cubicBezTo>
                      <a:pt x="27273" y="25463"/>
                      <a:pt x="27299" y="25452"/>
                      <a:pt x="27315" y="25452"/>
                    </a:cubicBezTo>
                    <a:cubicBezTo>
                      <a:pt x="27352" y="25452"/>
                      <a:pt x="27339" y="25509"/>
                      <a:pt x="27297" y="25551"/>
                    </a:cubicBezTo>
                    <a:lnTo>
                      <a:pt x="27778" y="25069"/>
                    </a:lnTo>
                    <a:lnTo>
                      <a:pt x="27929" y="24618"/>
                    </a:lnTo>
                    <a:cubicBezTo>
                      <a:pt x="27969" y="24598"/>
                      <a:pt x="27990" y="24590"/>
                      <a:pt x="27998" y="24590"/>
                    </a:cubicBezTo>
                    <a:cubicBezTo>
                      <a:pt x="28030" y="24590"/>
                      <a:pt x="27912" y="24691"/>
                      <a:pt x="27959" y="24738"/>
                    </a:cubicBezTo>
                    <a:lnTo>
                      <a:pt x="28140" y="24377"/>
                    </a:lnTo>
                    <a:cubicBezTo>
                      <a:pt x="28350" y="24377"/>
                      <a:pt x="28200" y="24648"/>
                      <a:pt x="27989" y="24828"/>
                    </a:cubicBezTo>
                    <a:cubicBezTo>
                      <a:pt x="28058" y="24843"/>
                      <a:pt x="28112" y="24849"/>
                      <a:pt x="28156" y="24849"/>
                    </a:cubicBezTo>
                    <a:cubicBezTo>
                      <a:pt x="28477" y="24849"/>
                      <a:pt x="28230" y="24491"/>
                      <a:pt x="28892" y="24226"/>
                    </a:cubicBezTo>
                    <a:lnTo>
                      <a:pt x="28892" y="24226"/>
                    </a:lnTo>
                    <a:lnTo>
                      <a:pt x="28681" y="24497"/>
                    </a:lnTo>
                    <a:cubicBezTo>
                      <a:pt x="28703" y="24499"/>
                      <a:pt x="28724" y="24500"/>
                      <a:pt x="28744" y="24500"/>
                    </a:cubicBezTo>
                    <a:cubicBezTo>
                      <a:pt x="29033" y="24500"/>
                      <a:pt x="29190" y="24307"/>
                      <a:pt x="29584" y="24166"/>
                    </a:cubicBezTo>
                    <a:cubicBezTo>
                      <a:pt x="29519" y="24166"/>
                      <a:pt x="29271" y="24227"/>
                      <a:pt x="29094" y="24227"/>
                    </a:cubicBezTo>
                    <a:cubicBezTo>
                      <a:pt x="28941" y="24227"/>
                      <a:pt x="28841" y="24182"/>
                      <a:pt x="28952" y="24016"/>
                    </a:cubicBezTo>
                    <a:cubicBezTo>
                      <a:pt x="29042" y="23986"/>
                      <a:pt x="29163" y="23865"/>
                      <a:pt x="29283" y="23685"/>
                    </a:cubicBezTo>
                    <a:cubicBezTo>
                      <a:pt x="29308" y="23703"/>
                      <a:pt x="29331" y="23712"/>
                      <a:pt x="29355" y="23712"/>
                    </a:cubicBezTo>
                    <a:cubicBezTo>
                      <a:pt x="29447" y="23712"/>
                      <a:pt x="29543" y="23587"/>
                      <a:pt x="29735" y="23444"/>
                    </a:cubicBezTo>
                    <a:lnTo>
                      <a:pt x="29855" y="23625"/>
                    </a:lnTo>
                    <a:cubicBezTo>
                      <a:pt x="30036" y="23414"/>
                      <a:pt x="29915" y="23324"/>
                      <a:pt x="30005" y="23143"/>
                    </a:cubicBezTo>
                    <a:cubicBezTo>
                      <a:pt x="30126" y="23053"/>
                      <a:pt x="30224" y="23023"/>
                      <a:pt x="30310" y="23023"/>
                    </a:cubicBezTo>
                    <a:cubicBezTo>
                      <a:pt x="30397" y="23023"/>
                      <a:pt x="30472" y="23053"/>
                      <a:pt x="30547" y="23083"/>
                    </a:cubicBezTo>
                    <a:cubicBezTo>
                      <a:pt x="30968" y="22782"/>
                      <a:pt x="30096" y="23113"/>
                      <a:pt x="30547" y="22662"/>
                    </a:cubicBezTo>
                    <a:cubicBezTo>
                      <a:pt x="30938" y="22421"/>
                      <a:pt x="31089" y="22180"/>
                      <a:pt x="31390" y="21729"/>
                    </a:cubicBezTo>
                    <a:cubicBezTo>
                      <a:pt x="31445" y="21698"/>
                      <a:pt x="31479" y="21686"/>
                      <a:pt x="31499" y="21686"/>
                    </a:cubicBezTo>
                    <a:cubicBezTo>
                      <a:pt x="31569" y="21686"/>
                      <a:pt x="31478" y="21827"/>
                      <a:pt x="31538" y="21827"/>
                    </a:cubicBezTo>
                    <a:cubicBezTo>
                      <a:pt x="31546" y="21827"/>
                      <a:pt x="31556" y="21825"/>
                      <a:pt x="31570" y="21819"/>
                    </a:cubicBezTo>
                    <a:lnTo>
                      <a:pt x="31661" y="21518"/>
                    </a:lnTo>
                    <a:cubicBezTo>
                      <a:pt x="31669" y="21510"/>
                      <a:pt x="31677" y="21506"/>
                      <a:pt x="31684" y="21506"/>
                    </a:cubicBezTo>
                    <a:cubicBezTo>
                      <a:pt x="31705" y="21506"/>
                      <a:pt x="31721" y="21534"/>
                      <a:pt x="31721" y="21578"/>
                    </a:cubicBezTo>
                    <a:cubicBezTo>
                      <a:pt x="31841" y="21367"/>
                      <a:pt x="31600" y="21367"/>
                      <a:pt x="31811" y="21127"/>
                    </a:cubicBezTo>
                    <a:cubicBezTo>
                      <a:pt x="31751" y="21036"/>
                      <a:pt x="31841" y="21006"/>
                      <a:pt x="31962" y="20916"/>
                    </a:cubicBezTo>
                    <a:lnTo>
                      <a:pt x="31962" y="20916"/>
                    </a:lnTo>
                    <a:cubicBezTo>
                      <a:pt x="31901" y="21006"/>
                      <a:pt x="31901" y="21067"/>
                      <a:pt x="31871" y="21127"/>
                    </a:cubicBezTo>
                    <a:lnTo>
                      <a:pt x="32022" y="21187"/>
                    </a:lnTo>
                    <a:cubicBezTo>
                      <a:pt x="31992" y="21277"/>
                      <a:pt x="31992" y="21337"/>
                      <a:pt x="31992" y="21458"/>
                    </a:cubicBezTo>
                    <a:lnTo>
                      <a:pt x="32142" y="21518"/>
                    </a:lnTo>
                    <a:cubicBezTo>
                      <a:pt x="32190" y="21638"/>
                      <a:pt x="32047" y="21662"/>
                      <a:pt x="31957" y="21728"/>
                    </a:cubicBezTo>
                    <a:lnTo>
                      <a:pt x="31957" y="21728"/>
                    </a:lnTo>
                    <a:cubicBezTo>
                      <a:pt x="31934" y="21725"/>
                      <a:pt x="31915" y="21723"/>
                      <a:pt x="31898" y="21723"/>
                    </a:cubicBezTo>
                    <a:cubicBezTo>
                      <a:pt x="31624" y="21723"/>
                      <a:pt x="32003" y="22120"/>
                      <a:pt x="31721" y="22120"/>
                    </a:cubicBezTo>
                    <a:cubicBezTo>
                      <a:pt x="31751" y="22210"/>
                      <a:pt x="31721" y="22210"/>
                      <a:pt x="31691" y="22210"/>
                    </a:cubicBezTo>
                    <a:lnTo>
                      <a:pt x="31661" y="22210"/>
                    </a:lnTo>
                    <a:lnTo>
                      <a:pt x="31661" y="22331"/>
                    </a:lnTo>
                    <a:lnTo>
                      <a:pt x="31510" y="22240"/>
                    </a:lnTo>
                    <a:cubicBezTo>
                      <a:pt x="31420" y="22240"/>
                      <a:pt x="31540" y="22331"/>
                      <a:pt x="31691" y="22361"/>
                    </a:cubicBezTo>
                    <a:cubicBezTo>
                      <a:pt x="31691" y="22379"/>
                      <a:pt x="31702" y="22398"/>
                      <a:pt x="31719" y="22410"/>
                    </a:cubicBezTo>
                    <a:lnTo>
                      <a:pt x="31719" y="22410"/>
                    </a:lnTo>
                    <a:cubicBezTo>
                      <a:pt x="31697" y="22403"/>
                      <a:pt x="31682" y="22400"/>
                      <a:pt x="31672" y="22400"/>
                    </a:cubicBezTo>
                    <a:cubicBezTo>
                      <a:pt x="31608" y="22400"/>
                      <a:pt x="31709" y="22502"/>
                      <a:pt x="31632" y="22502"/>
                    </a:cubicBezTo>
                    <a:cubicBezTo>
                      <a:pt x="31613" y="22502"/>
                      <a:pt x="31584" y="22496"/>
                      <a:pt x="31540" y="22481"/>
                    </a:cubicBezTo>
                    <a:lnTo>
                      <a:pt x="31540" y="22481"/>
                    </a:lnTo>
                    <a:cubicBezTo>
                      <a:pt x="31654" y="22538"/>
                      <a:pt x="31554" y="22674"/>
                      <a:pt x="31717" y="22816"/>
                    </a:cubicBezTo>
                    <a:lnTo>
                      <a:pt x="31717" y="22816"/>
                    </a:lnTo>
                    <a:cubicBezTo>
                      <a:pt x="31684" y="22842"/>
                      <a:pt x="31604" y="22846"/>
                      <a:pt x="31691" y="22932"/>
                    </a:cubicBezTo>
                    <a:lnTo>
                      <a:pt x="31510" y="22842"/>
                    </a:lnTo>
                    <a:lnTo>
                      <a:pt x="31510" y="22842"/>
                    </a:lnTo>
                    <a:lnTo>
                      <a:pt x="31691" y="23083"/>
                    </a:lnTo>
                    <a:cubicBezTo>
                      <a:pt x="31540" y="23083"/>
                      <a:pt x="31450" y="23023"/>
                      <a:pt x="31360" y="22932"/>
                    </a:cubicBezTo>
                    <a:lnTo>
                      <a:pt x="31360" y="22932"/>
                    </a:lnTo>
                    <a:cubicBezTo>
                      <a:pt x="31510" y="23143"/>
                      <a:pt x="31390" y="23083"/>
                      <a:pt x="31540" y="23294"/>
                    </a:cubicBezTo>
                    <a:lnTo>
                      <a:pt x="31420" y="23233"/>
                    </a:lnTo>
                    <a:lnTo>
                      <a:pt x="31420" y="23233"/>
                    </a:lnTo>
                    <a:cubicBezTo>
                      <a:pt x="31420" y="23261"/>
                      <a:pt x="31520" y="23388"/>
                      <a:pt x="31447" y="23388"/>
                    </a:cubicBezTo>
                    <a:cubicBezTo>
                      <a:pt x="31440" y="23388"/>
                      <a:pt x="31431" y="23387"/>
                      <a:pt x="31420" y="23384"/>
                    </a:cubicBezTo>
                    <a:cubicBezTo>
                      <a:pt x="31403" y="23380"/>
                      <a:pt x="31387" y="23378"/>
                      <a:pt x="31372" y="23378"/>
                    </a:cubicBezTo>
                    <a:cubicBezTo>
                      <a:pt x="31148" y="23378"/>
                      <a:pt x="31129" y="23783"/>
                      <a:pt x="30818" y="23895"/>
                    </a:cubicBezTo>
                    <a:cubicBezTo>
                      <a:pt x="31209" y="24046"/>
                      <a:pt x="30607" y="23895"/>
                      <a:pt x="30848" y="24076"/>
                    </a:cubicBezTo>
                    <a:lnTo>
                      <a:pt x="30848" y="24076"/>
                    </a:lnTo>
                    <a:cubicBezTo>
                      <a:pt x="30788" y="24046"/>
                      <a:pt x="30698" y="24046"/>
                      <a:pt x="30668" y="23986"/>
                    </a:cubicBezTo>
                    <a:lnTo>
                      <a:pt x="30668" y="23986"/>
                    </a:lnTo>
                    <a:cubicBezTo>
                      <a:pt x="30698" y="24136"/>
                      <a:pt x="30457" y="24076"/>
                      <a:pt x="30637" y="24287"/>
                    </a:cubicBezTo>
                    <a:cubicBezTo>
                      <a:pt x="30547" y="24226"/>
                      <a:pt x="30517" y="24196"/>
                      <a:pt x="30487" y="24166"/>
                    </a:cubicBezTo>
                    <a:lnTo>
                      <a:pt x="30487" y="24166"/>
                    </a:lnTo>
                    <a:cubicBezTo>
                      <a:pt x="30487" y="24166"/>
                      <a:pt x="30517" y="24226"/>
                      <a:pt x="30487" y="24226"/>
                    </a:cubicBezTo>
                    <a:cubicBezTo>
                      <a:pt x="30457" y="24226"/>
                      <a:pt x="30397" y="24196"/>
                      <a:pt x="30397" y="24166"/>
                    </a:cubicBezTo>
                    <a:lnTo>
                      <a:pt x="30397" y="24166"/>
                    </a:lnTo>
                    <a:cubicBezTo>
                      <a:pt x="30367" y="24287"/>
                      <a:pt x="30607" y="24437"/>
                      <a:pt x="30818" y="24588"/>
                    </a:cubicBezTo>
                    <a:cubicBezTo>
                      <a:pt x="30690" y="24588"/>
                      <a:pt x="30671" y="24609"/>
                      <a:pt x="30760" y="24690"/>
                    </a:cubicBezTo>
                    <a:lnTo>
                      <a:pt x="30760" y="24690"/>
                    </a:lnTo>
                    <a:lnTo>
                      <a:pt x="30758" y="24678"/>
                    </a:lnTo>
                    <a:lnTo>
                      <a:pt x="30758" y="24678"/>
                    </a:lnTo>
                    <a:cubicBezTo>
                      <a:pt x="30783" y="24678"/>
                      <a:pt x="30830" y="24721"/>
                      <a:pt x="30880" y="24771"/>
                    </a:cubicBezTo>
                    <a:lnTo>
                      <a:pt x="30880" y="24771"/>
                    </a:lnTo>
                    <a:cubicBezTo>
                      <a:pt x="30965" y="24782"/>
                      <a:pt x="31066" y="24839"/>
                      <a:pt x="31119" y="24919"/>
                    </a:cubicBezTo>
                    <a:cubicBezTo>
                      <a:pt x="31089" y="24919"/>
                      <a:pt x="31059" y="24919"/>
                      <a:pt x="30968" y="24889"/>
                    </a:cubicBezTo>
                    <a:lnTo>
                      <a:pt x="30968" y="24889"/>
                    </a:lnTo>
                    <a:cubicBezTo>
                      <a:pt x="31089" y="24949"/>
                      <a:pt x="31209" y="25069"/>
                      <a:pt x="31300" y="25099"/>
                    </a:cubicBezTo>
                    <a:cubicBezTo>
                      <a:pt x="31300" y="25069"/>
                      <a:pt x="31269" y="25069"/>
                      <a:pt x="31269" y="25039"/>
                    </a:cubicBezTo>
                    <a:lnTo>
                      <a:pt x="31269" y="25039"/>
                    </a:lnTo>
                    <a:cubicBezTo>
                      <a:pt x="31300" y="25069"/>
                      <a:pt x="31300" y="25069"/>
                      <a:pt x="31360" y="25069"/>
                    </a:cubicBezTo>
                    <a:cubicBezTo>
                      <a:pt x="31390" y="25069"/>
                      <a:pt x="31360" y="25039"/>
                      <a:pt x="31300" y="24979"/>
                    </a:cubicBezTo>
                    <a:lnTo>
                      <a:pt x="31300" y="24979"/>
                    </a:lnTo>
                    <a:lnTo>
                      <a:pt x="31455" y="25037"/>
                    </a:lnTo>
                    <a:lnTo>
                      <a:pt x="31455" y="25037"/>
                    </a:lnTo>
                    <a:lnTo>
                      <a:pt x="31691" y="24949"/>
                    </a:lnTo>
                    <a:cubicBezTo>
                      <a:pt x="31540" y="24738"/>
                      <a:pt x="31269" y="24467"/>
                      <a:pt x="31269" y="24226"/>
                    </a:cubicBezTo>
                    <a:lnTo>
                      <a:pt x="31269" y="24226"/>
                    </a:lnTo>
                    <a:cubicBezTo>
                      <a:pt x="31420" y="24347"/>
                      <a:pt x="31540" y="24377"/>
                      <a:pt x="31691" y="24497"/>
                    </a:cubicBezTo>
                    <a:cubicBezTo>
                      <a:pt x="31664" y="24491"/>
                      <a:pt x="31644" y="24488"/>
                      <a:pt x="31628" y="24488"/>
                    </a:cubicBezTo>
                    <a:cubicBezTo>
                      <a:pt x="31505" y="24488"/>
                      <a:pt x="31665" y="24667"/>
                      <a:pt x="31610" y="24730"/>
                    </a:cubicBezTo>
                    <a:lnTo>
                      <a:pt x="31610" y="24730"/>
                    </a:lnTo>
                    <a:cubicBezTo>
                      <a:pt x="31622" y="24721"/>
                      <a:pt x="31634" y="24717"/>
                      <a:pt x="31645" y="24717"/>
                    </a:cubicBezTo>
                    <a:cubicBezTo>
                      <a:pt x="31689" y="24717"/>
                      <a:pt x="31728" y="24768"/>
                      <a:pt x="31751" y="24768"/>
                    </a:cubicBezTo>
                    <a:lnTo>
                      <a:pt x="31691" y="24497"/>
                    </a:lnTo>
                    <a:lnTo>
                      <a:pt x="31691" y="24497"/>
                    </a:lnTo>
                    <a:cubicBezTo>
                      <a:pt x="31755" y="24536"/>
                      <a:pt x="31787" y="24547"/>
                      <a:pt x="31808" y="24547"/>
                    </a:cubicBezTo>
                    <a:cubicBezTo>
                      <a:pt x="31838" y="24547"/>
                      <a:pt x="31850" y="24527"/>
                      <a:pt x="31901" y="24527"/>
                    </a:cubicBezTo>
                    <a:cubicBezTo>
                      <a:pt x="31600" y="24437"/>
                      <a:pt x="31751" y="24317"/>
                      <a:pt x="31721" y="24196"/>
                    </a:cubicBezTo>
                    <a:lnTo>
                      <a:pt x="31721" y="24196"/>
                    </a:lnTo>
                    <a:cubicBezTo>
                      <a:pt x="31751" y="24204"/>
                      <a:pt x="31777" y="24215"/>
                      <a:pt x="31798" y="24228"/>
                    </a:cubicBezTo>
                    <a:lnTo>
                      <a:pt x="31798" y="24228"/>
                    </a:lnTo>
                    <a:cubicBezTo>
                      <a:pt x="31746" y="24175"/>
                      <a:pt x="31708" y="24129"/>
                      <a:pt x="31763" y="24129"/>
                    </a:cubicBezTo>
                    <a:cubicBezTo>
                      <a:pt x="31770" y="24129"/>
                      <a:pt x="31780" y="24130"/>
                      <a:pt x="31791" y="24132"/>
                    </a:cubicBezTo>
                    <a:lnTo>
                      <a:pt x="31791" y="24132"/>
                    </a:lnTo>
                    <a:cubicBezTo>
                      <a:pt x="31805" y="24112"/>
                      <a:pt x="31836" y="24098"/>
                      <a:pt x="31871" y="24098"/>
                    </a:cubicBezTo>
                    <a:cubicBezTo>
                      <a:pt x="31901" y="24098"/>
                      <a:pt x="31934" y="24109"/>
                      <a:pt x="31962" y="24136"/>
                    </a:cubicBezTo>
                    <a:lnTo>
                      <a:pt x="31962" y="24166"/>
                    </a:lnTo>
                    <a:cubicBezTo>
                      <a:pt x="32052" y="24046"/>
                      <a:pt x="32172" y="23775"/>
                      <a:pt x="31901" y="23625"/>
                    </a:cubicBezTo>
                    <a:cubicBezTo>
                      <a:pt x="31962" y="23625"/>
                      <a:pt x="32202" y="23835"/>
                      <a:pt x="32263" y="23865"/>
                    </a:cubicBezTo>
                    <a:lnTo>
                      <a:pt x="31540" y="23173"/>
                    </a:lnTo>
                    <a:lnTo>
                      <a:pt x="31540" y="23173"/>
                    </a:lnTo>
                    <a:cubicBezTo>
                      <a:pt x="31721" y="23324"/>
                      <a:pt x="32293" y="23534"/>
                      <a:pt x="32353" y="23715"/>
                    </a:cubicBezTo>
                    <a:cubicBezTo>
                      <a:pt x="32413" y="23715"/>
                      <a:pt x="32473" y="23685"/>
                      <a:pt x="32443" y="23564"/>
                    </a:cubicBezTo>
                    <a:cubicBezTo>
                      <a:pt x="32413" y="23564"/>
                      <a:pt x="32112" y="23444"/>
                      <a:pt x="32112" y="23414"/>
                    </a:cubicBezTo>
                    <a:lnTo>
                      <a:pt x="32112" y="23414"/>
                    </a:lnTo>
                    <a:cubicBezTo>
                      <a:pt x="32263" y="23429"/>
                      <a:pt x="32300" y="23429"/>
                      <a:pt x="32330" y="23429"/>
                    </a:cubicBezTo>
                    <a:cubicBezTo>
                      <a:pt x="32360" y="23429"/>
                      <a:pt x="32382" y="23429"/>
                      <a:pt x="32494" y="23443"/>
                    </a:cubicBezTo>
                    <a:lnTo>
                      <a:pt x="32494" y="23443"/>
                    </a:lnTo>
                    <a:cubicBezTo>
                      <a:pt x="32418" y="23426"/>
                      <a:pt x="32143" y="23231"/>
                      <a:pt x="32172" y="23173"/>
                    </a:cubicBezTo>
                    <a:lnTo>
                      <a:pt x="32172" y="23173"/>
                    </a:lnTo>
                    <a:cubicBezTo>
                      <a:pt x="32202" y="23233"/>
                      <a:pt x="32503" y="23384"/>
                      <a:pt x="32563" y="23414"/>
                    </a:cubicBezTo>
                    <a:lnTo>
                      <a:pt x="32317" y="23140"/>
                    </a:lnTo>
                    <a:lnTo>
                      <a:pt x="32317" y="23140"/>
                    </a:lnTo>
                    <a:cubicBezTo>
                      <a:pt x="32388" y="23197"/>
                      <a:pt x="32576" y="23268"/>
                      <a:pt x="32654" y="23294"/>
                    </a:cubicBezTo>
                    <a:cubicBezTo>
                      <a:pt x="32594" y="23263"/>
                      <a:pt x="32744" y="23173"/>
                      <a:pt x="32714" y="23143"/>
                    </a:cubicBezTo>
                    <a:lnTo>
                      <a:pt x="32594" y="23143"/>
                    </a:lnTo>
                    <a:cubicBezTo>
                      <a:pt x="32714" y="23023"/>
                      <a:pt x="32172" y="22782"/>
                      <a:pt x="32293" y="22631"/>
                    </a:cubicBezTo>
                    <a:lnTo>
                      <a:pt x="32293" y="22631"/>
                    </a:lnTo>
                    <a:cubicBezTo>
                      <a:pt x="32349" y="22660"/>
                      <a:pt x="32667" y="22845"/>
                      <a:pt x="32758" y="22845"/>
                    </a:cubicBezTo>
                    <a:cubicBezTo>
                      <a:pt x="32765" y="22845"/>
                      <a:pt x="32770" y="22844"/>
                      <a:pt x="32774" y="22842"/>
                    </a:cubicBezTo>
                    <a:cubicBezTo>
                      <a:pt x="32624" y="22722"/>
                      <a:pt x="32022" y="22240"/>
                      <a:pt x="31962" y="22060"/>
                    </a:cubicBezTo>
                    <a:lnTo>
                      <a:pt x="31962" y="22060"/>
                    </a:lnTo>
                    <a:lnTo>
                      <a:pt x="32052" y="22090"/>
                    </a:lnTo>
                    <a:lnTo>
                      <a:pt x="32052" y="22090"/>
                    </a:lnTo>
                    <a:lnTo>
                      <a:pt x="31992" y="21939"/>
                    </a:lnTo>
                    <a:lnTo>
                      <a:pt x="31992" y="21939"/>
                    </a:lnTo>
                    <a:cubicBezTo>
                      <a:pt x="32202" y="22120"/>
                      <a:pt x="32654" y="22571"/>
                      <a:pt x="32804" y="22812"/>
                    </a:cubicBezTo>
                    <a:cubicBezTo>
                      <a:pt x="32864" y="22812"/>
                      <a:pt x="32895" y="22820"/>
                      <a:pt x="32913" y="22820"/>
                    </a:cubicBezTo>
                    <a:cubicBezTo>
                      <a:pt x="32932" y="22820"/>
                      <a:pt x="32940" y="22812"/>
                      <a:pt x="32955" y="22782"/>
                    </a:cubicBezTo>
                    <a:cubicBezTo>
                      <a:pt x="33075" y="22812"/>
                      <a:pt x="33075" y="22872"/>
                      <a:pt x="33075" y="22932"/>
                    </a:cubicBezTo>
                    <a:lnTo>
                      <a:pt x="33226" y="22782"/>
                    </a:lnTo>
                    <a:cubicBezTo>
                      <a:pt x="33045" y="22662"/>
                      <a:pt x="33105" y="22541"/>
                      <a:pt x="32925" y="22421"/>
                    </a:cubicBezTo>
                    <a:lnTo>
                      <a:pt x="32925" y="22421"/>
                    </a:lnTo>
                    <a:lnTo>
                      <a:pt x="33045" y="22722"/>
                    </a:lnTo>
                    <a:cubicBezTo>
                      <a:pt x="32864" y="22631"/>
                      <a:pt x="32563" y="22331"/>
                      <a:pt x="32624" y="22210"/>
                    </a:cubicBezTo>
                    <a:cubicBezTo>
                      <a:pt x="32744" y="22210"/>
                      <a:pt x="32955" y="22421"/>
                      <a:pt x="33045" y="22481"/>
                    </a:cubicBezTo>
                    <a:cubicBezTo>
                      <a:pt x="32955" y="22421"/>
                      <a:pt x="32955" y="22270"/>
                      <a:pt x="33045" y="22270"/>
                    </a:cubicBezTo>
                    <a:lnTo>
                      <a:pt x="33105" y="22391"/>
                    </a:lnTo>
                    <a:cubicBezTo>
                      <a:pt x="33212" y="22364"/>
                      <a:pt x="32986" y="22170"/>
                      <a:pt x="33104" y="22170"/>
                    </a:cubicBezTo>
                    <a:cubicBezTo>
                      <a:pt x="33119" y="22170"/>
                      <a:pt x="33139" y="22173"/>
                      <a:pt x="33165" y="22180"/>
                    </a:cubicBezTo>
                    <a:cubicBezTo>
                      <a:pt x="33173" y="22164"/>
                      <a:pt x="33198" y="22159"/>
                      <a:pt x="33227" y="22159"/>
                    </a:cubicBezTo>
                    <a:cubicBezTo>
                      <a:pt x="33255" y="22159"/>
                      <a:pt x="33288" y="22164"/>
                      <a:pt x="33316" y="22169"/>
                    </a:cubicBezTo>
                    <a:lnTo>
                      <a:pt x="33316" y="22169"/>
                    </a:lnTo>
                    <a:cubicBezTo>
                      <a:pt x="33025" y="22064"/>
                      <a:pt x="32348" y="21724"/>
                      <a:pt x="32202" y="21608"/>
                    </a:cubicBezTo>
                    <a:cubicBezTo>
                      <a:pt x="32242" y="21608"/>
                      <a:pt x="32363" y="21595"/>
                      <a:pt x="32474" y="21595"/>
                    </a:cubicBezTo>
                    <a:cubicBezTo>
                      <a:pt x="32530" y="21595"/>
                      <a:pt x="32584" y="21598"/>
                      <a:pt x="32624" y="21608"/>
                    </a:cubicBezTo>
                    <a:cubicBezTo>
                      <a:pt x="32804" y="21638"/>
                      <a:pt x="33015" y="21909"/>
                      <a:pt x="33195" y="21939"/>
                    </a:cubicBezTo>
                    <a:lnTo>
                      <a:pt x="33075" y="21819"/>
                    </a:lnTo>
                    <a:cubicBezTo>
                      <a:pt x="33147" y="21819"/>
                      <a:pt x="33200" y="21896"/>
                      <a:pt x="33234" y="21896"/>
                    </a:cubicBezTo>
                    <a:cubicBezTo>
                      <a:pt x="33242" y="21896"/>
                      <a:pt x="33250" y="21891"/>
                      <a:pt x="33256" y="21879"/>
                    </a:cubicBezTo>
                    <a:cubicBezTo>
                      <a:pt x="33075" y="21759"/>
                      <a:pt x="33346" y="21759"/>
                      <a:pt x="33105" y="21759"/>
                    </a:cubicBezTo>
                    <a:cubicBezTo>
                      <a:pt x="33075" y="21638"/>
                      <a:pt x="33195" y="21729"/>
                      <a:pt x="33226" y="21638"/>
                    </a:cubicBezTo>
                    <a:cubicBezTo>
                      <a:pt x="33075" y="21608"/>
                      <a:pt x="32804" y="21337"/>
                      <a:pt x="32804" y="21217"/>
                    </a:cubicBezTo>
                    <a:lnTo>
                      <a:pt x="32804" y="21217"/>
                    </a:lnTo>
                    <a:cubicBezTo>
                      <a:pt x="32864" y="21277"/>
                      <a:pt x="32925" y="21277"/>
                      <a:pt x="32955" y="21307"/>
                    </a:cubicBezTo>
                    <a:cubicBezTo>
                      <a:pt x="33045" y="21187"/>
                      <a:pt x="33195" y="21157"/>
                      <a:pt x="33256" y="21036"/>
                    </a:cubicBezTo>
                    <a:cubicBezTo>
                      <a:pt x="33316" y="21036"/>
                      <a:pt x="33406" y="21036"/>
                      <a:pt x="33496" y="21127"/>
                    </a:cubicBezTo>
                    <a:cubicBezTo>
                      <a:pt x="33466" y="21067"/>
                      <a:pt x="33406" y="21036"/>
                      <a:pt x="33406" y="20976"/>
                    </a:cubicBezTo>
                    <a:lnTo>
                      <a:pt x="33406" y="20976"/>
                    </a:lnTo>
                    <a:cubicBezTo>
                      <a:pt x="33647" y="21006"/>
                      <a:pt x="33376" y="21067"/>
                      <a:pt x="33647" y="21127"/>
                    </a:cubicBezTo>
                    <a:cubicBezTo>
                      <a:pt x="33527" y="21036"/>
                      <a:pt x="33527" y="20916"/>
                      <a:pt x="33496" y="20856"/>
                    </a:cubicBezTo>
                    <a:cubicBezTo>
                      <a:pt x="33465" y="20840"/>
                      <a:pt x="33441" y="20834"/>
                      <a:pt x="33423" y="20834"/>
                    </a:cubicBezTo>
                    <a:cubicBezTo>
                      <a:pt x="33336" y="20834"/>
                      <a:pt x="33381" y="20987"/>
                      <a:pt x="33406" y="21036"/>
                    </a:cubicBezTo>
                    <a:cubicBezTo>
                      <a:pt x="33165" y="20886"/>
                      <a:pt x="32955" y="20675"/>
                      <a:pt x="32925" y="20465"/>
                    </a:cubicBezTo>
                    <a:cubicBezTo>
                      <a:pt x="32925" y="20423"/>
                      <a:pt x="32938" y="20409"/>
                      <a:pt x="32957" y="20409"/>
                    </a:cubicBezTo>
                    <a:cubicBezTo>
                      <a:pt x="32999" y="20409"/>
                      <a:pt x="33066" y="20476"/>
                      <a:pt x="33077" y="20476"/>
                    </a:cubicBezTo>
                    <a:cubicBezTo>
                      <a:pt x="33079" y="20476"/>
                      <a:pt x="33079" y="20473"/>
                      <a:pt x="33075" y="20465"/>
                    </a:cubicBezTo>
                    <a:cubicBezTo>
                      <a:pt x="33165" y="20404"/>
                      <a:pt x="33075" y="20284"/>
                      <a:pt x="33015" y="20224"/>
                    </a:cubicBezTo>
                    <a:cubicBezTo>
                      <a:pt x="33045" y="20164"/>
                      <a:pt x="33075" y="20104"/>
                      <a:pt x="33075" y="20073"/>
                    </a:cubicBezTo>
                    <a:cubicBezTo>
                      <a:pt x="33226" y="20104"/>
                      <a:pt x="33346" y="20224"/>
                      <a:pt x="33466" y="20254"/>
                    </a:cubicBezTo>
                    <a:cubicBezTo>
                      <a:pt x="33466" y="20374"/>
                      <a:pt x="33256" y="20314"/>
                      <a:pt x="33256" y="20404"/>
                    </a:cubicBezTo>
                    <a:lnTo>
                      <a:pt x="33376" y="20374"/>
                    </a:lnTo>
                    <a:cubicBezTo>
                      <a:pt x="33406" y="20404"/>
                      <a:pt x="33406" y="20525"/>
                      <a:pt x="33376" y="20525"/>
                    </a:cubicBezTo>
                    <a:cubicBezTo>
                      <a:pt x="33384" y="20526"/>
                      <a:pt x="33391" y="20527"/>
                      <a:pt x="33398" y="20527"/>
                    </a:cubicBezTo>
                    <a:cubicBezTo>
                      <a:pt x="33557" y="20527"/>
                      <a:pt x="33567" y="20220"/>
                      <a:pt x="33797" y="20134"/>
                    </a:cubicBezTo>
                    <a:cubicBezTo>
                      <a:pt x="33767" y="20104"/>
                      <a:pt x="33707" y="20013"/>
                      <a:pt x="33647" y="19983"/>
                    </a:cubicBezTo>
                    <a:lnTo>
                      <a:pt x="33647" y="20073"/>
                    </a:lnTo>
                    <a:cubicBezTo>
                      <a:pt x="33521" y="20023"/>
                      <a:pt x="33522" y="19909"/>
                      <a:pt x="33454" y="19909"/>
                    </a:cubicBezTo>
                    <a:cubicBezTo>
                      <a:pt x="33441" y="19909"/>
                      <a:pt x="33426" y="19913"/>
                      <a:pt x="33406" y="19923"/>
                    </a:cubicBezTo>
                    <a:cubicBezTo>
                      <a:pt x="33376" y="19833"/>
                      <a:pt x="33346" y="19803"/>
                      <a:pt x="33346" y="19712"/>
                    </a:cubicBezTo>
                    <a:lnTo>
                      <a:pt x="33496" y="19652"/>
                    </a:lnTo>
                    <a:lnTo>
                      <a:pt x="33537" y="19672"/>
                    </a:lnTo>
                    <a:lnTo>
                      <a:pt x="33537" y="19672"/>
                    </a:lnTo>
                    <a:cubicBezTo>
                      <a:pt x="33530" y="19671"/>
                      <a:pt x="33522" y="19670"/>
                      <a:pt x="33514" y="19670"/>
                    </a:cubicBezTo>
                    <a:cubicBezTo>
                      <a:pt x="33472" y="19670"/>
                      <a:pt x="33424" y="19691"/>
                      <a:pt x="33466" y="19712"/>
                    </a:cubicBezTo>
                    <a:cubicBezTo>
                      <a:pt x="33439" y="19685"/>
                      <a:pt x="33487" y="19682"/>
                      <a:pt x="33539" y="19673"/>
                    </a:cubicBezTo>
                    <a:lnTo>
                      <a:pt x="33539" y="19673"/>
                    </a:lnTo>
                    <a:lnTo>
                      <a:pt x="33557" y="19682"/>
                    </a:lnTo>
                    <a:cubicBezTo>
                      <a:pt x="33553" y="19678"/>
                      <a:pt x="33547" y="19675"/>
                      <a:pt x="33540" y="19673"/>
                    </a:cubicBezTo>
                    <a:lnTo>
                      <a:pt x="33540" y="19673"/>
                    </a:lnTo>
                    <a:cubicBezTo>
                      <a:pt x="33601" y="19663"/>
                      <a:pt x="33665" y="19643"/>
                      <a:pt x="33617" y="19562"/>
                    </a:cubicBezTo>
                    <a:lnTo>
                      <a:pt x="33557" y="19532"/>
                    </a:lnTo>
                    <a:lnTo>
                      <a:pt x="33466" y="19532"/>
                    </a:lnTo>
                    <a:cubicBezTo>
                      <a:pt x="33376" y="19472"/>
                      <a:pt x="33466" y="19321"/>
                      <a:pt x="33496" y="19110"/>
                    </a:cubicBezTo>
                    <a:lnTo>
                      <a:pt x="33647" y="19110"/>
                    </a:lnTo>
                    <a:cubicBezTo>
                      <a:pt x="33647" y="19171"/>
                      <a:pt x="33647" y="19201"/>
                      <a:pt x="33677" y="19231"/>
                    </a:cubicBezTo>
                    <a:lnTo>
                      <a:pt x="33617" y="19231"/>
                    </a:lnTo>
                    <a:cubicBezTo>
                      <a:pt x="33647" y="19231"/>
                      <a:pt x="33647" y="19261"/>
                      <a:pt x="33677" y="19261"/>
                    </a:cubicBezTo>
                    <a:cubicBezTo>
                      <a:pt x="33677" y="19321"/>
                      <a:pt x="33707" y="19351"/>
                      <a:pt x="33767" y="19351"/>
                    </a:cubicBezTo>
                    <a:cubicBezTo>
                      <a:pt x="33767" y="19351"/>
                      <a:pt x="33767" y="19351"/>
                      <a:pt x="33767" y="19351"/>
                    </a:cubicBezTo>
                    <a:lnTo>
                      <a:pt x="33767" y="19351"/>
                    </a:lnTo>
                    <a:lnTo>
                      <a:pt x="33797" y="19381"/>
                    </a:lnTo>
                    <a:cubicBezTo>
                      <a:pt x="33797" y="19381"/>
                      <a:pt x="33767" y="19381"/>
                      <a:pt x="33767" y="19351"/>
                    </a:cubicBezTo>
                    <a:lnTo>
                      <a:pt x="33767" y="19351"/>
                    </a:lnTo>
                    <a:cubicBezTo>
                      <a:pt x="33767" y="19372"/>
                      <a:pt x="33767" y="19394"/>
                      <a:pt x="33789" y="19394"/>
                    </a:cubicBezTo>
                    <a:cubicBezTo>
                      <a:pt x="33797" y="19394"/>
                      <a:pt x="33810" y="19390"/>
                      <a:pt x="33827" y="19381"/>
                    </a:cubicBezTo>
                    <a:cubicBezTo>
                      <a:pt x="33827" y="19411"/>
                      <a:pt x="33858" y="19411"/>
                      <a:pt x="33858" y="19472"/>
                    </a:cubicBezTo>
                    <a:cubicBezTo>
                      <a:pt x="33918" y="19502"/>
                      <a:pt x="33948" y="19532"/>
                      <a:pt x="34008" y="19532"/>
                    </a:cubicBezTo>
                    <a:lnTo>
                      <a:pt x="33978" y="19411"/>
                    </a:lnTo>
                    <a:lnTo>
                      <a:pt x="33978" y="19411"/>
                    </a:lnTo>
                    <a:cubicBezTo>
                      <a:pt x="34008" y="19411"/>
                      <a:pt x="34068" y="19502"/>
                      <a:pt x="34098" y="19502"/>
                    </a:cubicBezTo>
                    <a:cubicBezTo>
                      <a:pt x="33978" y="19411"/>
                      <a:pt x="33918" y="19321"/>
                      <a:pt x="34068" y="19321"/>
                    </a:cubicBezTo>
                    <a:cubicBezTo>
                      <a:pt x="34068" y="19261"/>
                      <a:pt x="33978" y="19231"/>
                      <a:pt x="33918" y="19201"/>
                    </a:cubicBezTo>
                    <a:cubicBezTo>
                      <a:pt x="33918" y="19171"/>
                      <a:pt x="33918" y="19171"/>
                      <a:pt x="33948" y="19110"/>
                    </a:cubicBezTo>
                    <a:lnTo>
                      <a:pt x="34068" y="19171"/>
                    </a:lnTo>
                    <a:cubicBezTo>
                      <a:pt x="34068" y="19201"/>
                      <a:pt x="34098" y="19231"/>
                      <a:pt x="34128" y="19231"/>
                    </a:cubicBezTo>
                    <a:lnTo>
                      <a:pt x="34128" y="19201"/>
                    </a:lnTo>
                    <a:lnTo>
                      <a:pt x="34219" y="19231"/>
                    </a:lnTo>
                    <a:lnTo>
                      <a:pt x="34219" y="19231"/>
                    </a:lnTo>
                    <a:lnTo>
                      <a:pt x="34159" y="19171"/>
                    </a:lnTo>
                    <a:lnTo>
                      <a:pt x="34821" y="18779"/>
                    </a:lnTo>
                    <a:cubicBezTo>
                      <a:pt x="35031" y="18268"/>
                      <a:pt x="35122" y="17696"/>
                      <a:pt x="35633" y="17094"/>
                    </a:cubicBezTo>
                    <a:lnTo>
                      <a:pt x="35633" y="17094"/>
                    </a:lnTo>
                    <a:cubicBezTo>
                      <a:pt x="35603" y="17365"/>
                      <a:pt x="35784" y="17305"/>
                      <a:pt x="35934" y="17515"/>
                    </a:cubicBezTo>
                    <a:cubicBezTo>
                      <a:pt x="35633" y="17515"/>
                      <a:pt x="35513" y="17997"/>
                      <a:pt x="35182" y="18268"/>
                    </a:cubicBezTo>
                    <a:cubicBezTo>
                      <a:pt x="35254" y="18220"/>
                      <a:pt x="35307" y="18200"/>
                      <a:pt x="35341" y="18200"/>
                    </a:cubicBezTo>
                    <a:cubicBezTo>
                      <a:pt x="35391" y="18200"/>
                      <a:pt x="35398" y="18244"/>
                      <a:pt x="35362" y="18298"/>
                    </a:cubicBezTo>
                    <a:lnTo>
                      <a:pt x="35784" y="17666"/>
                    </a:lnTo>
                    <a:cubicBezTo>
                      <a:pt x="35821" y="17712"/>
                      <a:pt x="35852" y="17730"/>
                      <a:pt x="35884" y="17730"/>
                    </a:cubicBezTo>
                    <a:cubicBezTo>
                      <a:pt x="35958" y="17730"/>
                      <a:pt x="36038" y="17638"/>
                      <a:pt x="36205" y="17576"/>
                    </a:cubicBezTo>
                    <a:cubicBezTo>
                      <a:pt x="35874" y="17425"/>
                      <a:pt x="36476" y="17064"/>
                      <a:pt x="36626" y="16763"/>
                    </a:cubicBezTo>
                    <a:lnTo>
                      <a:pt x="36626" y="16763"/>
                    </a:lnTo>
                    <a:cubicBezTo>
                      <a:pt x="36686" y="16823"/>
                      <a:pt x="36717" y="16944"/>
                      <a:pt x="36416" y="17214"/>
                    </a:cubicBezTo>
                    <a:cubicBezTo>
                      <a:pt x="36914" y="17127"/>
                      <a:pt x="36556" y="16582"/>
                      <a:pt x="36954" y="16470"/>
                    </a:cubicBezTo>
                    <a:lnTo>
                      <a:pt x="36954" y="16470"/>
                    </a:lnTo>
                    <a:cubicBezTo>
                      <a:pt x="37077" y="16318"/>
                      <a:pt x="37276" y="16181"/>
                      <a:pt x="37351" y="16181"/>
                    </a:cubicBezTo>
                    <a:cubicBezTo>
                      <a:pt x="37373" y="16181"/>
                      <a:pt x="37384" y="16193"/>
                      <a:pt x="37379" y="16221"/>
                    </a:cubicBezTo>
                    <a:lnTo>
                      <a:pt x="37288" y="16312"/>
                    </a:lnTo>
                    <a:cubicBezTo>
                      <a:pt x="37770" y="15920"/>
                      <a:pt x="38643" y="15048"/>
                      <a:pt x="38492" y="14747"/>
                    </a:cubicBezTo>
                    <a:lnTo>
                      <a:pt x="38492" y="14747"/>
                    </a:lnTo>
                    <a:cubicBezTo>
                      <a:pt x="38522" y="14807"/>
                      <a:pt x="38673" y="15048"/>
                      <a:pt x="38673" y="15138"/>
                    </a:cubicBezTo>
                    <a:lnTo>
                      <a:pt x="38793" y="13693"/>
                    </a:lnTo>
                    <a:cubicBezTo>
                      <a:pt x="38913" y="13964"/>
                      <a:pt x="39545" y="14115"/>
                      <a:pt x="39275" y="14566"/>
                    </a:cubicBezTo>
                    <a:cubicBezTo>
                      <a:pt x="39395" y="14506"/>
                      <a:pt x="39576" y="14416"/>
                      <a:pt x="39726" y="14115"/>
                    </a:cubicBezTo>
                    <a:lnTo>
                      <a:pt x="39726" y="14115"/>
                    </a:lnTo>
                    <a:cubicBezTo>
                      <a:pt x="39714" y="14119"/>
                      <a:pt x="39699" y="14121"/>
                      <a:pt x="39681" y="14121"/>
                    </a:cubicBezTo>
                    <a:cubicBezTo>
                      <a:pt x="39563" y="14121"/>
                      <a:pt x="39343" y="14039"/>
                      <a:pt x="39395" y="13934"/>
                    </a:cubicBezTo>
                    <a:cubicBezTo>
                      <a:pt x="39834" y="13905"/>
                      <a:pt x="39704" y="13847"/>
                      <a:pt x="40138" y="13706"/>
                    </a:cubicBezTo>
                    <a:lnTo>
                      <a:pt x="40138" y="13706"/>
                    </a:lnTo>
                    <a:cubicBezTo>
                      <a:pt x="40137" y="13706"/>
                      <a:pt x="40136" y="13706"/>
                      <a:pt x="40135" y="13706"/>
                    </a:cubicBezTo>
                    <a:cubicBezTo>
                      <a:pt x="40002" y="13706"/>
                      <a:pt x="39897" y="13348"/>
                      <a:pt x="40087" y="13212"/>
                    </a:cubicBezTo>
                    <a:lnTo>
                      <a:pt x="40087" y="13212"/>
                    </a:lnTo>
                    <a:cubicBezTo>
                      <a:pt x="40087" y="13297"/>
                      <a:pt x="40301" y="13462"/>
                      <a:pt x="40300" y="13531"/>
                    </a:cubicBezTo>
                    <a:lnTo>
                      <a:pt x="40300" y="13531"/>
                    </a:lnTo>
                    <a:lnTo>
                      <a:pt x="40439" y="12921"/>
                    </a:lnTo>
                    <a:lnTo>
                      <a:pt x="40439" y="12921"/>
                    </a:lnTo>
                    <a:cubicBezTo>
                      <a:pt x="40434" y="13026"/>
                      <a:pt x="40571" y="13107"/>
                      <a:pt x="40725" y="13107"/>
                    </a:cubicBezTo>
                    <a:cubicBezTo>
                      <a:pt x="40763" y="13107"/>
                      <a:pt x="40802" y="13102"/>
                      <a:pt x="40840" y="13091"/>
                    </a:cubicBezTo>
                    <a:cubicBezTo>
                      <a:pt x="40719" y="13091"/>
                      <a:pt x="41201" y="12760"/>
                      <a:pt x="41291" y="12610"/>
                    </a:cubicBezTo>
                    <a:lnTo>
                      <a:pt x="41291" y="12610"/>
                    </a:lnTo>
                    <a:lnTo>
                      <a:pt x="41050" y="12730"/>
                    </a:lnTo>
                    <a:cubicBezTo>
                      <a:pt x="41592" y="12309"/>
                      <a:pt x="41171" y="11888"/>
                      <a:pt x="41652" y="11436"/>
                    </a:cubicBezTo>
                    <a:cubicBezTo>
                      <a:pt x="41652" y="11532"/>
                      <a:pt x="41766" y="11798"/>
                      <a:pt x="41949" y="11798"/>
                    </a:cubicBezTo>
                    <a:cubicBezTo>
                      <a:pt x="41996" y="11798"/>
                      <a:pt x="42048" y="11781"/>
                      <a:pt x="42104" y="11737"/>
                    </a:cubicBezTo>
                    <a:cubicBezTo>
                      <a:pt x="42073" y="11496"/>
                      <a:pt x="41953" y="10624"/>
                      <a:pt x="42254" y="10082"/>
                    </a:cubicBezTo>
                    <a:lnTo>
                      <a:pt x="42404" y="10082"/>
                    </a:lnTo>
                    <a:lnTo>
                      <a:pt x="42645" y="9691"/>
                    </a:lnTo>
                    <a:lnTo>
                      <a:pt x="42645" y="9691"/>
                    </a:lnTo>
                    <a:cubicBezTo>
                      <a:pt x="42645" y="10082"/>
                      <a:pt x="42525" y="11075"/>
                      <a:pt x="42374" y="11527"/>
                    </a:cubicBezTo>
                    <a:cubicBezTo>
                      <a:pt x="42585" y="11406"/>
                      <a:pt x="42525" y="11557"/>
                      <a:pt x="42796" y="11286"/>
                    </a:cubicBezTo>
                    <a:cubicBezTo>
                      <a:pt x="42946" y="11286"/>
                      <a:pt x="42736" y="11557"/>
                      <a:pt x="42675" y="11647"/>
                    </a:cubicBezTo>
                    <a:lnTo>
                      <a:pt x="43337" y="11075"/>
                    </a:lnTo>
                    <a:cubicBezTo>
                      <a:pt x="43157" y="10925"/>
                      <a:pt x="43638" y="10473"/>
                      <a:pt x="43488" y="10353"/>
                    </a:cubicBezTo>
                    <a:lnTo>
                      <a:pt x="43488" y="10353"/>
                    </a:lnTo>
                    <a:lnTo>
                      <a:pt x="43006" y="11196"/>
                    </a:lnTo>
                    <a:cubicBezTo>
                      <a:pt x="42826" y="11045"/>
                      <a:pt x="42946" y="10353"/>
                      <a:pt x="43428" y="9932"/>
                    </a:cubicBezTo>
                    <a:cubicBezTo>
                      <a:pt x="43434" y="9931"/>
                      <a:pt x="43440" y="9930"/>
                      <a:pt x="43446" y="9930"/>
                    </a:cubicBezTo>
                    <a:cubicBezTo>
                      <a:pt x="43608" y="9930"/>
                      <a:pt x="43611" y="10324"/>
                      <a:pt x="43699" y="10353"/>
                    </a:cubicBezTo>
                    <a:cubicBezTo>
                      <a:pt x="43699" y="10232"/>
                      <a:pt x="44000" y="9871"/>
                      <a:pt x="44060" y="9871"/>
                    </a:cubicBezTo>
                    <a:lnTo>
                      <a:pt x="44060" y="9871"/>
                    </a:lnTo>
                    <a:lnTo>
                      <a:pt x="43939" y="10142"/>
                    </a:lnTo>
                    <a:cubicBezTo>
                      <a:pt x="44240" y="9932"/>
                      <a:pt x="44150" y="9540"/>
                      <a:pt x="44601" y="9420"/>
                    </a:cubicBezTo>
                    <a:cubicBezTo>
                      <a:pt x="44692" y="9330"/>
                      <a:pt x="45083" y="9330"/>
                      <a:pt x="44993" y="9239"/>
                    </a:cubicBezTo>
                    <a:cubicBezTo>
                      <a:pt x="44662" y="9179"/>
                      <a:pt x="44060" y="8668"/>
                      <a:pt x="44030" y="8397"/>
                    </a:cubicBezTo>
                    <a:cubicBezTo>
                      <a:pt x="44060" y="8367"/>
                      <a:pt x="44692" y="8066"/>
                      <a:pt x="44932" y="8036"/>
                    </a:cubicBezTo>
                    <a:cubicBezTo>
                      <a:pt x="45219" y="8036"/>
                      <a:pt x="45069" y="8582"/>
                      <a:pt x="45236" y="8582"/>
                    </a:cubicBezTo>
                    <a:cubicBezTo>
                      <a:pt x="45244" y="8582"/>
                      <a:pt x="45253" y="8580"/>
                      <a:pt x="45263" y="8577"/>
                    </a:cubicBezTo>
                    <a:cubicBezTo>
                      <a:pt x="45233" y="8547"/>
                      <a:pt x="45263" y="8397"/>
                      <a:pt x="45294" y="8337"/>
                    </a:cubicBezTo>
                    <a:cubicBezTo>
                      <a:pt x="45317" y="8323"/>
                      <a:pt x="45335" y="8317"/>
                      <a:pt x="45350" y="8317"/>
                    </a:cubicBezTo>
                    <a:cubicBezTo>
                      <a:pt x="45398" y="8317"/>
                      <a:pt x="45412" y="8370"/>
                      <a:pt x="45451" y="8370"/>
                    </a:cubicBezTo>
                    <a:cubicBezTo>
                      <a:pt x="45479" y="8370"/>
                      <a:pt x="45520" y="8342"/>
                      <a:pt x="45595" y="8246"/>
                    </a:cubicBezTo>
                    <a:cubicBezTo>
                      <a:pt x="45530" y="8117"/>
                      <a:pt x="45822" y="7940"/>
                      <a:pt x="45791" y="7940"/>
                    </a:cubicBezTo>
                    <a:cubicBezTo>
                      <a:pt x="45779" y="7940"/>
                      <a:pt x="45717" y="7968"/>
                      <a:pt x="45564" y="8036"/>
                    </a:cubicBezTo>
                    <a:cubicBezTo>
                      <a:pt x="45745" y="7765"/>
                      <a:pt x="45835" y="7825"/>
                      <a:pt x="46106" y="7584"/>
                    </a:cubicBezTo>
                    <a:cubicBezTo>
                      <a:pt x="45895" y="7524"/>
                      <a:pt x="45986" y="6982"/>
                      <a:pt x="46136" y="6711"/>
                    </a:cubicBezTo>
                    <a:cubicBezTo>
                      <a:pt x="46166" y="6742"/>
                      <a:pt x="46287" y="6772"/>
                      <a:pt x="46317" y="6772"/>
                    </a:cubicBezTo>
                    <a:cubicBezTo>
                      <a:pt x="46768" y="6320"/>
                      <a:pt x="47099" y="6170"/>
                      <a:pt x="47521" y="5778"/>
                    </a:cubicBezTo>
                    <a:cubicBezTo>
                      <a:pt x="47581" y="5778"/>
                      <a:pt x="47708" y="5712"/>
                      <a:pt x="47777" y="5712"/>
                    </a:cubicBezTo>
                    <a:cubicBezTo>
                      <a:pt x="47812" y="5712"/>
                      <a:pt x="47832" y="5728"/>
                      <a:pt x="47822" y="5778"/>
                    </a:cubicBezTo>
                    <a:cubicBezTo>
                      <a:pt x="47834" y="5742"/>
                      <a:pt x="47841" y="5701"/>
                      <a:pt x="47853" y="5656"/>
                    </a:cubicBezTo>
                    <a:lnTo>
                      <a:pt x="47853" y="5656"/>
                    </a:lnTo>
                    <a:cubicBezTo>
                      <a:pt x="47852" y="5657"/>
                      <a:pt x="47852" y="5657"/>
                      <a:pt x="47852" y="5658"/>
                    </a:cubicBezTo>
                    <a:cubicBezTo>
                      <a:pt x="47671" y="5478"/>
                      <a:pt x="47761" y="4936"/>
                      <a:pt x="48092" y="4364"/>
                    </a:cubicBezTo>
                    <a:cubicBezTo>
                      <a:pt x="48202" y="4222"/>
                      <a:pt x="48271" y="4179"/>
                      <a:pt x="48315" y="4179"/>
                    </a:cubicBezTo>
                    <a:cubicBezTo>
                      <a:pt x="48384" y="4179"/>
                      <a:pt x="48392" y="4281"/>
                      <a:pt x="48393" y="4281"/>
                    </a:cubicBezTo>
                    <a:cubicBezTo>
                      <a:pt x="48393" y="4281"/>
                      <a:pt x="48393" y="4279"/>
                      <a:pt x="48393" y="4274"/>
                    </a:cubicBezTo>
                    <a:cubicBezTo>
                      <a:pt x="49055" y="3612"/>
                      <a:pt x="48574" y="3371"/>
                      <a:pt x="49266" y="2950"/>
                    </a:cubicBezTo>
                    <a:cubicBezTo>
                      <a:pt x="49316" y="2931"/>
                      <a:pt x="49357" y="2923"/>
                      <a:pt x="49390" y="2923"/>
                    </a:cubicBezTo>
                    <a:cubicBezTo>
                      <a:pt x="49575" y="2923"/>
                      <a:pt x="49530" y="3169"/>
                      <a:pt x="49657" y="3220"/>
                    </a:cubicBezTo>
                    <a:cubicBezTo>
                      <a:pt x="49447" y="3551"/>
                      <a:pt x="49146" y="3582"/>
                      <a:pt x="48995" y="3762"/>
                    </a:cubicBezTo>
                    <a:lnTo>
                      <a:pt x="49296" y="3582"/>
                    </a:lnTo>
                    <a:lnTo>
                      <a:pt x="49296" y="3582"/>
                    </a:lnTo>
                    <a:cubicBezTo>
                      <a:pt x="49275" y="3690"/>
                      <a:pt x="49190" y="3845"/>
                      <a:pt x="49089" y="3935"/>
                    </a:cubicBezTo>
                    <a:lnTo>
                      <a:pt x="49089" y="3935"/>
                    </a:lnTo>
                    <a:cubicBezTo>
                      <a:pt x="49446" y="3676"/>
                      <a:pt x="50119" y="2814"/>
                      <a:pt x="50650" y="2468"/>
                    </a:cubicBezTo>
                    <a:cubicBezTo>
                      <a:pt x="50677" y="2336"/>
                      <a:pt x="50773" y="2157"/>
                      <a:pt x="50714" y="2157"/>
                    </a:cubicBezTo>
                    <a:cubicBezTo>
                      <a:pt x="50706" y="2157"/>
                      <a:pt x="50695" y="2160"/>
                      <a:pt x="50681" y="2167"/>
                    </a:cubicBezTo>
                    <a:lnTo>
                      <a:pt x="50530" y="2348"/>
                    </a:lnTo>
                    <a:cubicBezTo>
                      <a:pt x="50522" y="2349"/>
                      <a:pt x="50514" y="2349"/>
                      <a:pt x="50507" y="2349"/>
                    </a:cubicBezTo>
                    <a:cubicBezTo>
                      <a:pt x="50315" y="2349"/>
                      <a:pt x="50576" y="2018"/>
                      <a:pt x="50485" y="2018"/>
                    </a:cubicBezTo>
                    <a:cubicBezTo>
                      <a:pt x="50470" y="2018"/>
                      <a:pt x="50446" y="2026"/>
                      <a:pt x="50410" y="2047"/>
                    </a:cubicBezTo>
                    <a:cubicBezTo>
                      <a:pt x="50560" y="1746"/>
                      <a:pt x="50650" y="1415"/>
                      <a:pt x="51012" y="1144"/>
                    </a:cubicBezTo>
                    <a:lnTo>
                      <a:pt x="51210" y="1201"/>
                    </a:lnTo>
                    <a:lnTo>
                      <a:pt x="51210" y="1201"/>
                    </a:lnTo>
                    <a:cubicBezTo>
                      <a:pt x="51208" y="1200"/>
                      <a:pt x="51206" y="1200"/>
                      <a:pt x="51203" y="1200"/>
                    </a:cubicBezTo>
                    <a:cubicBezTo>
                      <a:pt x="51129" y="1200"/>
                      <a:pt x="50957" y="1331"/>
                      <a:pt x="50924" y="1465"/>
                    </a:cubicBezTo>
                    <a:lnTo>
                      <a:pt x="50924" y="1465"/>
                    </a:lnTo>
                    <a:cubicBezTo>
                      <a:pt x="50974" y="1290"/>
                      <a:pt x="51552" y="1168"/>
                      <a:pt x="51463" y="843"/>
                    </a:cubicBezTo>
                    <a:lnTo>
                      <a:pt x="51463" y="843"/>
                    </a:lnTo>
                    <a:lnTo>
                      <a:pt x="51162" y="963"/>
                    </a:lnTo>
                    <a:cubicBezTo>
                      <a:pt x="51282" y="662"/>
                      <a:pt x="51403" y="241"/>
                      <a:pt x="517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135" name="Google Shape;2135;p41"/>
          <p:cNvGrpSpPr/>
          <p:nvPr/>
        </p:nvGrpSpPr>
        <p:grpSpPr>
          <a:xfrm>
            <a:off x="-1219500" y="4393775"/>
            <a:ext cx="14539237" cy="3805184"/>
            <a:chOff x="-914625" y="3295331"/>
            <a:chExt cx="10904428" cy="2853888"/>
          </a:xfrm>
        </p:grpSpPr>
        <p:sp>
          <p:nvSpPr>
            <p:cNvPr id="2136" name="Google Shape;2136;p41"/>
            <p:cNvSpPr/>
            <p:nvPr/>
          </p:nvSpPr>
          <p:spPr>
            <a:xfrm>
              <a:off x="6256772" y="3295331"/>
              <a:ext cx="3733032" cy="2789235"/>
            </a:xfrm>
            <a:custGeom>
              <a:avLst/>
              <a:gdLst/>
              <a:ahLst/>
              <a:cxnLst/>
              <a:rect l="l" t="t" r="r" b="b"/>
              <a:pathLst>
                <a:path w="64911" h="48500" extrusionOk="0">
                  <a:moveTo>
                    <a:pt x="31544" y="2115"/>
                  </a:moveTo>
                  <a:cubicBezTo>
                    <a:pt x="31493" y="2167"/>
                    <a:pt x="31451" y="2219"/>
                    <a:pt x="31410" y="2271"/>
                  </a:cubicBezTo>
                  <a:cubicBezTo>
                    <a:pt x="31210" y="2426"/>
                    <a:pt x="31017" y="2581"/>
                    <a:pt x="30829" y="2747"/>
                  </a:cubicBezTo>
                  <a:cubicBezTo>
                    <a:pt x="30829" y="2742"/>
                    <a:pt x="30823" y="2736"/>
                    <a:pt x="30829" y="2730"/>
                  </a:cubicBezTo>
                  <a:cubicBezTo>
                    <a:pt x="30845" y="2664"/>
                    <a:pt x="30945" y="2526"/>
                    <a:pt x="31078" y="2376"/>
                  </a:cubicBezTo>
                  <a:cubicBezTo>
                    <a:pt x="31237" y="2281"/>
                    <a:pt x="31386" y="2190"/>
                    <a:pt x="31544" y="2115"/>
                  </a:cubicBezTo>
                  <a:close/>
                  <a:moveTo>
                    <a:pt x="30657" y="2708"/>
                  </a:moveTo>
                  <a:cubicBezTo>
                    <a:pt x="30463" y="2885"/>
                    <a:pt x="30247" y="3090"/>
                    <a:pt x="29993" y="3300"/>
                  </a:cubicBezTo>
                  <a:cubicBezTo>
                    <a:pt x="30126" y="3134"/>
                    <a:pt x="30358" y="2913"/>
                    <a:pt x="30657" y="2708"/>
                  </a:cubicBezTo>
                  <a:close/>
                  <a:moveTo>
                    <a:pt x="28277" y="5176"/>
                  </a:moveTo>
                  <a:cubicBezTo>
                    <a:pt x="28248" y="5219"/>
                    <a:pt x="28220" y="5261"/>
                    <a:pt x="28192" y="5304"/>
                  </a:cubicBezTo>
                  <a:lnTo>
                    <a:pt x="28192" y="5304"/>
                  </a:lnTo>
                  <a:cubicBezTo>
                    <a:pt x="28218" y="5267"/>
                    <a:pt x="28246" y="5225"/>
                    <a:pt x="28277" y="5176"/>
                  </a:cubicBezTo>
                  <a:close/>
                  <a:moveTo>
                    <a:pt x="13659" y="7709"/>
                  </a:moveTo>
                  <a:cubicBezTo>
                    <a:pt x="13673" y="7714"/>
                    <a:pt x="13688" y="7718"/>
                    <a:pt x="13702" y="7722"/>
                  </a:cubicBezTo>
                  <a:cubicBezTo>
                    <a:pt x="13686" y="7716"/>
                    <a:pt x="13672" y="7712"/>
                    <a:pt x="13659" y="7709"/>
                  </a:cubicBezTo>
                  <a:close/>
                  <a:moveTo>
                    <a:pt x="52986" y="25369"/>
                  </a:moveTo>
                  <a:lnTo>
                    <a:pt x="52986" y="25369"/>
                  </a:lnTo>
                  <a:cubicBezTo>
                    <a:pt x="52984" y="25371"/>
                    <a:pt x="52982" y="25371"/>
                    <a:pt x="52982" y="25371"/>
                  </a:cubicBezTo>
                  <a:cubicBezTo>
                    <a:pt x="52981" y="25371"/>
                    <a:pt x="52982" y="25369"/>
                    <a:pt x="52986" y="25369"/>
                  </a:cubicBezTo>
                  <a:close/>
                  <a:moveTo>
                    <a:pt x="35855" y="1"/>
                  </a:moveTo>
                  <a:cubicBezTo>
                    <a:pt x="35719" y="1"/>
                    <a:pt x="35600" y="10"/>
                    <a:pt x="35493" y="19"/>
                  </a:cubicBezTo>
                  <a:cubicBezTo>
                    <a:pt x="35228" y="36"/>
                    <a:pt x="35051" y="80"/>
                    <a:pt x="34885" y="119"/>
                  </a:cubicBezTo>
                  <a:cubicBezTo>
                    <a:pt x="34719" y="163"/>
                    <a:pt x="34564" y="218"/>
                    <a:pt x="34370" y="296"/>
                  </a:cubicBezTo>
                  <a:cubicBezTo>
                    <a:pt x="34176" y="379"/>
                    <a:pt x="33950" y="478"/>
                    <a:pt x="33645" y="655"/>
                  </a:cubicBezTo>
                  <a:cubicBezTo>
                    <a:pt x="33280" y="799"/>
                    <a:pt x="32909" y="943"/>
                    <a:pt x="32549" y="1115"/>
                  </a:cubicBezTo>
                  <a:cubicBezTo>
                    <a:pt x="32703" y="1050"/>
                    <a:pt x="32794" y="1021"/>
                    <a:pt x="32836" y="1021"/>
                  </a:cubicBezTo>
                  <a:cubicBezTo>
                    <a:pt x="32905" y="1021"/>
                    <a:pt x="32842" y="1097"/>
                    <a:pt x="32704" y="1214"/>
                  </a:cubicBezTo>
                  <a:cubicBezTo>
                    <a:pt x="32594" y="1308"/>
                    <a:pt x="32428" y="1430"/>
                    <a:pt x="32256" y="1574"/>
                  </a:cubicBezTo>
                  <a:cubicBezTo>
                    <a:pt x="32162" y="1640"/>
                    <a:pt x="32074" y="1718"/>
                    <a:pt x="31985" y="1795"/>
                  </a:cubicBezTo>
                  <a:cubicBezTo>
                    <a:pt x="31885" y="1873"/>
                    <a:pt x="31802" y="1956"/>
                    <a:pt x="31714" y="2028"/>
                  </a:cubicBezTo>
                  <a:cubicBezTo>
                    <a:pt x="31747" y="2011"/>
                    <a:pt x="31791" y="1994"/>
                    <a:pt x="31825" y="1972"/>
                  </a:cubicBezTo>
                  <a:lnTo>
                    <a:pt x="31825" y="1972"/>
                  </a:lnTo>
                  <a:cubicBezTo>
                    <a:pt x="31742" y="2028"/>
                    <a:pt x="31659" y="2094"/>
                    <a:pt x="31576" y="2155"/>
                  </a:cubicBezTo>
                  <a:cubicBezTo>
                    <a:pt x="31625" y="2111"/>
                    <a:pt x="31664" y="2072"/>
                    <a:pt x="31714" y="2028"/>
                  </a:cubicBezTo>
                  <a:lnTo>
                    <a:pt x="31714" y="2028"/>
                  </a:lnTo>
                  <a:cubicBezTo>
                    <a:pt x="31670" y="2052"/>
                    <a:pt x="31622" y="2072"/>
                    <a:pt x="31574" y="2095"/>
                  </a:cubicBezTo>
                  <a:lnTo>
                    <a:pt x="31574" y="2095"/>
                  </a:lnTo>
                  <a:cubicBezTo>
                    <a:pt x="31698" y="1960"/>
                    <a:pt x="31815" y="1820"/>
                    <a:pt x="31897" y="1712"/>
                  </a:cubicBezTo>
                  <a:cubicBezTo>
                    <a:pt x="31980" y="1607"/>
                    <a:pt x="32013" y="1541"/>
                    <a:pt x="31957" y="1524"/>
                  </a:cubicBezTo>
                  <a:lnTo>
                    <a:pt x="31957" y="1524"/>
                  </a:lnTo>
                  <a:cubicBezTo>
                    <a:pt x="31924" y="1557"/>
                    <a:pt x="31858" y="1602"/>
                    <a:pt x="31791" y="1657"/>
                  </a:cubicBezTo>
                  <a:cubicBezTo>
                    <a:pt x="31719" y="1712"/>
                    <a:pt x="31647" y="1773"/>
                    <a:pt x="31553" y="1845"/>
                  </a:cubicBezTo>
                  <a:cubicBezTo>
                    <a:pt x="31614" y="1779"/>
                    <a:pt x="31652" y="1729"/>
                    <a:pt x="31634" y="1729"/>
                  </a:cubicBezTo>
                  <a:cubicBezTo>
                    <a:pt x="31631" y="1729"/>
                    <a:pt x="31627" y="1731"/>
                    <a:pt x="31620" y="1734"/>
                  </a:cubicBezTo>
                  <a:cubicBezTo>
                    <a:pt x="31570" y="1751"/>
                    <a:pt x="31454" y="1873"/>
                    <a:pt x="31266" y="2044"/>
                  </a:cubicBezTo>
                  <a:lnTo>
                    <a:pt x="30900" y="2149"/>
                  </a:lnTo>
                  <a:lnTo>
                    <a:pt x="30873" y="2243"/>
                  </a:lnTo>
                  <a:cubicBezTo>
                    <a:pt x="30325" y="2653"/>
                    <a:pt x="29810" y="3107"/>
                    <a:pt x="29334" y="3599"/>
                  </a:cubicBezTo>
                  <a:cubicBezTo>
                    <a:pt x="28908" y="4202"/>
                    <a:pt x="28582" y="4811"/>
                    <a:pt x="28244" y="5514"/>
                  </a:cubicBezTo>
                  <a:cubicBezTo>
                    <a:pt x="28161" y="5691"/>
                    <a:pt x="28078" y="5874"/>
                    <a:pt x="27984" y="6067"/>
                  </a:cubicBezTo>
                  <a:cubicBezTo>
                    <a:pt x="27901" y="6261"/>
                    <a:pt x="27818" y="6466"/>
                    <a:pt x="27730" y="6670"/>
                  </a:cubicBezTo>
                  <a:cubicBezTo>
                    <a:pt x="27553" y="7091"/>
                    <a:pt x="27392" y="7572"/>
                    <a:pt x="27171" y="8082"/>
                  </a:cubicBezTo>
                  <a:cubicBezTo>
                    <a:pt x="27230" y="7834"/>
                    <a:pt x="27214" y="7773"/>
                    <a:pt x="27169" y="7773"/>
                  </a:cubicBezTo>
                  <a:cubicBezTo>
                    <a:pt x="27124" y="7773"/>
                    <a:pt x="27051" y="7834"/>
                    <a:pt x="26993" y="7834"/>
                  </a:cubicBezTo>
                  <a:cubicBezTo>
                    <a:pt x="26979" y="7834"/>
                    <a:pt x="26966" y="7830"/>
                    <a:pt x="26955" y="7821"/>
                  </a:cubicBezTo>
                  <a:cubicBezTo>
                    <a:pt x="27043" y="7700"/>
                    <a:pt x="27126" y="7545"/>
                    <a:pt x="27221" y="7340"/>
                  </a:cubicBezTo>
                  <a:cubicBezTo>
                    <a:pt x="27304" y="7141"/>
                    <a:pt x="27392" y="6919"/>
                    <a:pt x="27497" y="6687"/>
                  </a:cubicBezTo>
                  <a:cubicBezTo>
                    <a:pt x="27679" y="6247"/>
                    <a:pt x="27898" y="5761"/>
                    <a:pt x="28192" y="5304"/>
                  </a:cubicBezTo>
                  <a:lnTo>
                    <a:pt x="28192" y="5304"/>
                  </a:lnTo>
                  <a:cubicBezTo>
                    <a:pt x="28078" y="5472"/>
                    <a:pt x="28018" y="5533"/>
                    <a:pt x="27995" y="5542"/>
                  </a:cubicBezTo>
                  <a:cubicBezTo>
                    <a:pt x="27993" y="5543"/>
                    <a:pt x="27990" y="5544"/>
                    <a:pt x="27989" y="5544"/>
                  </a:cubicBezTo>
                  <a:cubicBezTo>
                    <a:pt x="27970" y="5544"/>
                    <a:pt x="27982" y="5474"/>
                    <a:pt x="28012" y="5403"/>
                  </a:cubicBezTo>
                  <a:lnTo>
                    <a:pt x="28012" y="5403"/>
                  </a:lnTo>
                  <a:cubicBezTo>
                    <a:pt x="27674" y="6040"/>
                    <a:pt x="27392" y="6698"/>
                    <a:pt x="27149" y="7362"/>
                  </a:cubicBezTo>
                  <a:cubicBezTo>
                    <a:pt x="27142" y="7354"/>
                    <a:pt x="27135" y="7350"/>
                    <a:pt x="27127" y="7350"/>
                  </a:cubicBezTo>
                  <a:cubicBezTo>
                    <a:pt x="27087" y="7350"/>
                    <a:pt x="27030" y="7449"/>
                    <a:pt x="26960" y="7578"/>
                  </a:cubicBezTo>
                  <a:cubicBezTo>
                    <a:pt x="26922" y="7655"/>
                    <a:pt x="26872" y="7750"/>
                    <a:pt x="26822" y="7855"/>
                  </a:cubicBezTo>
                  <a:cubicBezTo>
                    <a:pt x="26767" y="7960"/>
                    <a:pt x="26706" y="8059"/>
                    <a:pt x="26639" y="8170"/>
                  </a:cubicBezTo>
                  <a:cubicBezTo>
                    <a:pt x="26663" y="8154"/>
                    <a:pt x="26682" y="8146"/>
                    <a:pt x="26695" y="8146"/>
                  </a:cubicBezTo>
                  <a:cubicBezTo>
                    <a:pt x="26781" y="8146"/>
                    <a:pt x="26657" y="8462"/>
                    <a:pt x="26418" y="8845"/>
                  </a:cubicBezTo>
                  <a:cubicBezTo>
                    <a:pt x="26346" y="8956"/>
                    <a:pt x="26263" y="9072"/>
                    <a:pt x="26186" y="9188"/>
                  </a:cubicBezTo>
                  <a:cubicBezTo>
                    <a:pt x="26103" y="9304"/>
                    <a:pt x="26014" y="9426"/>
                    <a:pt x="25926" y="9537"/>
                  </a:cubicBezTo>
                  <a:cubicBezTo>
                    <a:pt x="25743" y="9758"/>
                    <a:pt x="25566" y="9957"/>
                    <a:pt x="25428" y="10107"/>
                  </a:cubicBezTo>
                  <a:cubicBezTo>
                    <a:pt x="25383" y="10101"/>
                    <a:pt x="25394" y="10052"/>
                    <a:pt x="25488" y="9913"/>
                  </a:cubicBezTo>
                  <a:cubicBezTo>
                    <a:pt x="25588" y="9775"/>
                    <a:pt x="25787" y="9570"/>
                    <a:pt x="26092" y="9183"/>
                  </a:cubicBezTo>
                  <a:lnTo>
                    <a:pt x="26092" y="9183"/>
                  </a:lnTo>
                  <a:cubicBezTo>
                    <a:pt x="25704" y="9565"/>
                    <a:pt x="25505" y="9847"/>
                    <a:pt x="25295" y="10129"/>
                  </a:cubicBezTo>
                  <a:cubicBezTo>
                    <a:pt x="25079" y="10406"/>
                    <a:pt x="24852" y="10699"/>
                    <a:pt x="24354" y="10926"/>
                  </a:cubicBezTo>
                  <a:cubicBezTo>
                    <a:pt x="24553" y="10793"/>
                    <a:pt x="24675" y="10732"/>
                    <a:pt x="24730" y="10644"/>
                  </a:cubicBezTo>
                  <a:lnTo>
                    <a:pt x="24730" y="10644"/>
                  </a:lnTo>
                  <a:cubicBezTo>
                    <a:pt x="24520" y="10837"/>
                    <a:pt x="24105" y="11097"/>
                    <a:pt x="23762" y="11241"/>
                  </a:cubicBezTo>
                  <a:cubicBezTo>
                    <a:pt x="23668" y="11280"/>
                    <a:pt x="23596" y="11313"/>
                    <a:pt x="23524" y="11341"/>
                  </a:cubicBezTo>
                  <a:cubicBezTo>
                    <a:pt x="23458" y="11369"/>
                    <a:pt x="23391" y="11380"/>
                    <a:pt x="23347" y="11396"/>
                  </a:cubicBezTo>
                  <a:cubicBezTo>
                    <a:pt x="23315" y="11404"/>
                    <a:pt x="23290" y="11408"/>
                    <a:pt x="23275" y="11408"/>
                  </a:cubicBezTo>
                  <a:cubicBezTo>
                    <a:pt x="23246" y="11408"/>
                    <a:pt x="23250" y="11394"/>
                    <a:pt x="23297" y="11369"/>
                  </a:cubicBezTo>
                  <a:cubicBezTo>
                    <a:pt x="23375" y="11341"/>
                    <a:pt x="23441" y="11313"/>
                    <a:pt x="23518" y="11280"/>
                  </a:cubicBezTo>
                  <a:lnTo>
                    <a:pt x="23518" y="11280"/>
                  </a:lnTo>
                  <a:cubicBezTo>
                    <a:pt x="23153" y="11429"/>
                    <a:pt x="22672" y="11584"/>
                    <a:pt x="22157" y="11656"/>
                  </a:cubicBezTo>
                  <a:cubicBezTo>
                    <a:pt x="21870" y="11699"/>
                    <a:pt x="21570" y="11723"/>
                    <a:pt x="21273" y="11723"/>
                  </a:cubicBezTo>
                  <a:cubicBezTo>
                    <a:pt x="21032" y="11723"/>
                    <a:pt x="20794" y="11708"/>
                    <a:pt x="20563" y="11673"/>
                  </a:cubicBezTo>
                  <a:cubicBezTo>
                    <a:pt x="19559" y="11543"/>
                    <a:pt x="18792" y="11119"/>
                    <a:pt x="18617" y="11119"/>
                  </a:cubicBezTo>
                  <a:cubicBezTo>
                    <a:pt x="18612" y="11119"/>
                    <a:pt x="18608" y="11119"/>
                    <a:pt x="18605" y="11120"/>
                  </a:cubicBezTo>
                  <a:cubicBezTo>
                    <a:pt x="18605" y="11103"/>
                    <a:pt x="18676" y="11086"/>
                    <a:pt x="18765" y="11075"/>
                  </a:cubicBezTo>
                  <a:cubicBezTo>
                    <a:pt x="18829" y="11067"/>
                    <a:pt x="18902" y="11055"/>
                    <a:pt x="18958" y="11055"/>
                  </a:cubicBezTo>
                  <a:cubicBezTo>
                    <a:pt x="18975" y="11055"/>
                    <a:pt x="18990" y="11056"/>
                    <a:pt x="19003" y="11059"/>
                  </a:cubicBezTo>
                  <a:lnTo>
                    <a:pt x="18826" y="11009"/>
                  </a:lnTo>
                  <a:lnTo>
                    <a:pt x="18660" y="10948"/>
                  </a:lnTo>
                  <a:lnTo>
                    <a:pt x="18488" y="10882"/>
                  </a:lnTo>
                  <a:lnTo>
                    <a:pt x="18322" y="10815"/>
                  </a:lnTo>
                  <a:cubicBezTo>
                    <a:pt x="18212" y="10765"/>
                    <a:pt x="18095" y="10716"/>
                    <a:pt x="17985" y="10655"/>
                  </a:cubicBezTo>
                  <a:lnTo>
                    <a:pt x="17636" y="10489"/>
                  </a:lnTo>
                  <a:cubicBezTo>
                    <a:pt x="17465" y="10406"/>
                    <a:pt x="17293" y="10328"/>
                    <a:pt x="17110" y="10256"/>
                  </a:cubicBezTo>
                  <a:cubicBezTo>
                    <a:pt x="16856" y="10068"/>
                    <a:pt x="16596" y="9886"/>
                    <a:pt x="16336" y="9714"/>
                  </a:cubicBezTo>
                  <a:cubicBezTo>
                    <a:pt x="16336" y="9659"/>
                    <a:pt x="16330" y="9598"/>
                    <a:pt x="16336" y="9548"/>
                  </a:cubicBezTo>
                  <a:cubicBezTo>
                    <a:pt x="16347" y="9497"/>
                    <a:pt x="16381" y="9458"/>
                    <a:pt x="16460" y="9458"/>
                  </a:cubicBezTo>
                  <a:cubicBezTo>
                    <a:pt x="16569" y="9458"/>
                    <a:pt x="16765" y="9530"/>
                    <a:pt x="17110" y="9742"/>
                  </a:cubicBezTo>
                  <a:cubicBezTo>
                    <a:pt x="16795" y="9493"/>
                    <a:pt x="16402" y="9188"/>
                    <a:pt x="15644" y="8779"/>
                  </a:cubicBezTo>
                  <a:lnTo>
                    <a:pt x="15644" y="8779"/>
                  </a:lnTo>
                  <a:cubicBezTo>
                    <a:pt x="15832" y="8913"/>
                    <a:pt x="16019" y="9191"/>
                    <a:pt x="15913" y="9191"/>
                  </a:cubicBezTo>
                  <a:cubicBezTo>
                    <a:pt x="15887" y="9191"/>
                    <a:pt x="15845" y="9176"/>
                    <a:pt x="15782" y="9138"/>
                  </a:cubicBezTo>
                  <a:cubicBezTo>
                    <a:pt x="15395" y="8795"/>
                    <a:pt x="15251" y="8685"/>
                    <a:pt x="15080" y="8557"/>
                  </a:cubicBezTo>
                  <a:cubicBezTo>
                    <a:pt x="14914" y="8441"/>
                    <a:pt x="14720" y="8303"/>
                    <a:pt x="14216" y="7971"/>
                  </a:cubicBezTo>
                  <a:lnTo>
                    <a:pt x="14216" y="7971"/>
                  </a:lnTo>
                  <a:cubicBezTo>
                    <a:pt x="14331" y="8054"/>
                    <a:pt x="14293" y="8099"/>
                    <a:pt x="14172" y="8099"/>
                  </a:cubicBezTo>
                  <a:cubicBezTo>
                    <a:pt x="14165" y="8099"/>
                    <a:pt x="14158" y="8098"/>
                    <a:pt x="14150" y="8098"/>
                  </a:cubicBezTo>
                  <a:cubicBezTo>
                    <a:pt x="13995" y="8082"/>
                    <a:pt x="13724" y="8015"/>
                    <a:pt x="13425" y="7882"/>
                  </a:cubicBezTo>
                  <a:lnTo>
                    <a:pt x="13425" y="7882"/>
                  </a:lnTo>
                  <a:cubicBezTo>
                    <a:pt x="13426" y="7882"/>
                    <a:pt x="13427" y="7882"/>
                    <a:pt x="13429" y="7882"/>
                  </a:cubicBezTo>
                  <a:cubicBezTo>
                    <a:pt x="13519" y="7882"/>
                    <a:pt x="13490" y="7705"/>
                    <a:pt x="13621" y="7705"/>
                  </a:cubicBezTo>
                  <a:cubicBezTo>
                    <a:pt x="13632" y="7705"/>
                    <a:pt x="13645" y="7706"/>
                    <a:pt x="13659" y="7709"/>
                  </a:cubicBezTo>
                  <a:lnTo>
                    <a:pt x="13659" y="7709"/>
                  </a:lnTo>
                  <a:cubicBezTo>
                    <a:pt x="13169" y="7565"/>
                    <a:pt x="12663" y="7443"/>
                    <a:pt x="12152" y="7384"/>
                  </a:cubicBezTo>
                  <a:lnTo>
                    <a:pt x="12152" y="7384"/>
                  </a:lnTo>
                  <a:cubicBezTo>
                    <a:pt x="12165" y="7385"/>
                    <a:pt x="12177" y="7386"/>
                    <a:pt x="12188" y="7386"/>
                  </a:cubicBezTo>
                  <a:cubicBezTo>
                    <a:pt x="12405" y="7386"/>
                    <a:pt x="12159" y="7179"/>
                    <a:pt x="11837" y="7047"/>
                  </a:cubicBezTo>
                  <a:lnTo>
                    <a:pt x="11837" y="7047"/>
                  </a:lnTo>
                  <a:cubicBezTo>
                    <a:pt x="11851" y="7054"/>
                    <a:pt x="11852" y="7056"/>
                    <a:pt x="11842" y="7056"/>
                  </a:cubicBezTo>
                  <a:cubicBezTo>
                    <a:pt x="11791" y="7056"/>
                    <a:pt x="11478" y="6992"/>
                    <a:pt x="11090" y="6969"/>
                  </a:cubicBezTo>
                  <a:cubicBezTo>
                    <a:pt x="11023" y="6969"/>
                    <a:pt x="10968" y="6964"/>
                    <a:pt x="10907" y="6964"/>
                  </a:cubicBezTo>
                  <a:cubicBezTo>
                    <a:pt x="10846" y="6964"/>
                    <a:pt x="10785" y="6969"/>
                    <a:pt x="10719" y="6969"/>
                  </a:cubicBezTo>
                  <a:cubicBezTo>
                    <a:pt x="10597" y="6969"/>
                    <a:pt x="10470" y="6991"/>
                    <a:pt x="10354" y="7002"/>
                  </a:cubicBezTo>
                  <a:cubicBezTo>
                    <a:pt x="10238" y="7025"/>
                    <a:pt x="10127" y="7058"/>
                    <a:pt x="10027" y="7080"/>
                  </a:cubicBezTo>
                  <a:cubicBezTo>
                    <a:pt x="9933" y="7113"/>
                    <a:pt x="9856" y="7146"/>
                    <a:pt x="9795" y="7168"/>
                  </a:cubicBezTo>
                  <a:lnTo>
                    <a:pt x="9989" y="7108"/>
                  </a:lnTo>
                  <a:cubicBezTo>
                    <a:pt x="10049" y="7085"/>
                    <a:pt x="10121" y="7080"/>
                    <a:pt x="10188" y="7063"/>
                  </a:cubicBezTo>
                  <a:cubicBezTo>
                    <a:pt x="10309" y="7038"/>
                    <a:pt x="10429" y="7036"/>
                    <a:pt x="10542" y="7027"/>
                  </a:cubicBezTo>
                  <a:lnTo>
                    <a:pt x="10542" y="7027"/>
                  </a:lnTo>
                  <a:cubicBezTo>
                    <a:pt x="10049" y="7072"/>
                    <a:pt x="9673" y="7256"/>
                    <a:pt x="9430" y="7462"/>
                  </a:cubicBezTo>
                  <a:cubicBezTo>
                    <a:pt x="9297" y="7561"/>
                    <a:pt x="9208" y="7683"/>
                    <a:pt x="9114" y="7783"/>
                  </a:cubicBezTo>
                  <a:cubicBezTo>
                    <a:pt x="9075" y="7838"/>
                    <a:pt x="9048" y="7893"/>
                    <a:pt x="9015" y="7949"/>
                  </a:cubicBezTo>
                  <a:cubicBezTo>
                    <a:pt x="8976" y="8004"/>
                    <a:pt x="8948" y="8059"/>
                    <a:pt x="8921" y="8115"/>
                  </a:cubicBezTo>
                  <a:cubicBezTo>
                    <a:pt x="8876" y="8236"/>
                    <a:pt x="8826" y="8336"/>
                    <a:pt x="8793" y="8463"/>
                  </a:cubicBezTo>
                  <a:cubicBezTo>
                    <a:pt x="8771" y="8524"/>
                    <a:pt x="8749" y="8580"/>
                    <a:pt x="8738" y="8652"/>
                  </a:cubicBezTo>
                  <a:cubicBezTo>
                    <a:pt x="8721" y="8712"/>
                    <a:pt x="8699" y="8779"/>
                    <a:pt x="8688" y="8851"/>
                  </a:cubicBezTo>
                  <a:cubicBezTo>
                    <a:pt x="8683" y="8884"/>
                    <a:pt x="8666" y="8917"/>
                    <a:pt x="8660" y="8956"/>
                  </a:cubicBezTo>
                  <a:cubicBezTo>
                    <a:pt x="8655" y="8989"/>
                    <a:pt x="8644" y="9028"/>
                    <a:pt x="8638" y="9067"/>
                  </a:cubicBezTo>
                  <a:cubicBezTo>
                    <a:pt x="8627" y="9138"/>
                    <a:pt x="8605" y="9221"/>
                    <a:pt x="8589" y="9316"/>
                  </a:cubicBezTo>
                  <a:cubicBezTo>
                    <a:pt x="8561" y="9487"/>
                    <a:pt x="8533" y="9681"/>
                    <a:pt x="8489" y="9902"/>
                  </a:cubicBezTo>
                  <a:cubicBezTo>
                    <a:pt x="8478" y="9791"/>
                    <a:pt x="8439" y="9648"/>
                    <a:pt x="8362" y="9637"/>
                  </a:cubicBezTo>
                  <a:cubicBezTo>
                    <a:pt x="8328" y="9637"/>
                    <a:pt x="8284" y="9664"/>
                    <a:pt x="8240" y="9764"/>
                  </a:cubicBezTo>
                  <a:cubicBezTo>
                    <a:pt x="8218" y="9814"/>
                    <a:pt x="8190" y="9869"/>
                    <a:pt x="8168" y="9952"/>
                  </a:cubicBezTo>
                  <a:cubicBezTo>
                    <a:pt x="8146" y="10024"/>
                    <a:pt x="8135" y="10123"/>
                    <a:pt x="8113" y="10240"/>
                  </a:cubicBezTo>
                  <a:cubicBezTo>
                    <a:pt x="8135" y="10350"/>
                    <a:pt x="8162" y="10533"/>
                    <a:pt x="8201" y="10760"/>
                  </a:cubicBezTo>
                  <a:cubicBezTo>
                    <a:pt x="8251" y="10987"/>
                    <a:pt x="8323" y="11263"/>
                    <a:pt x="8378" y="11568"/>
                  </a:cubicBezTo>
                  <a:cubicBezTo>
                    <a:pt x="8384" y="11612"/>
                    <a:pt x="8395" y="11651"/>
                    <a:pt x="8406" y="11684"/>
                  </a:cubicBezTo>
                  <a:cubicBezTo>
                    <a:pt x="8406" y="12331"/>
                    <a:pt x="8461" y="13001"/>
                    <a:pt x="8544" y="13693"/>
                  </a:cubicBezTo>
                  <a:cubicBezTo>
                    <a:pt x="8505" y="13588"/>
                    <a:pt x="8478" y="13482"/>
                    <a:pt x="8445" y="13383"/>
                  </a:cubicBezTo>
                  <a:cubicBezTo>
                    <a:pt x="8229" y="12625"/>
                    <a:pt x="8052" y="11789"/>
                    <a:pt x="8007" y="11186"/>
                  </a:cubicBezTo>
                  <a:cubicBezTo>
                    <a:pt x="7969" y="11535"/>
                    <a:pt x="7947" y="11590"/>
                    <a:pt x="7941" y="11678"/>
                  </a:cubicBezTo>
                  <a:cubicBezTo>
                    <a:pt x="7936" y="11767"/>
                    <a:pt x="7924" y="11905"/>
                    <a:pt x="7947" y="12431"/>
                  </a:cubicBezTo>
                  <a:cubicBezTo>
                    <a:pt x="7943" y="12493"/>
                    <a:pt x="7935" y="12519"/>
                    <a:pt x="7926" y="12519"/>
                  </a:cubicBezTo>
                  <a:cubicBezTo>
                    <a:pt x="7906" y="12519"/>
                    <a:pt x="7880" y="12407"/>
                    <a:pt x="7869" y="12254"/>
                  </a:cubicBezTo>
                  <a:cubicBezTo>
                    <a:pt x="7853" y="12027"/>
                    <a:pt x="7830" y="11712"/>
                    <a:pt x="7830" y="11557"/>
                  </a:cubicBezTo>
                  <a:lnTo>
                    <a:pt x="7830" y="11557"/>
                  </a:lnTo>
                  <a:cubicBezTo>
                    <a:pt x="7825" y="12376"/>
                    <a:pt x="7864" y="13195"/>
                    <a:pt x="7969" y="13997"/>
                  </a:cubicBezTo>
                  <a:cubicBezTo>
                    <a:pt x="7973" y="13993"/>
                    <a:pt x="7977" y="13991"/>
                    <a:pt x="7982" y="13991"/>
                  </a:cubicBezTo>
                  <a:cubicBezTo>
                    <a:pt x="8011" y="13991"/>
                    <a:pt x="8042" y="14084"/>
                    <a:pt x="8085" y="14224"/>
                  </a:cubicBezTo>
                  <a:cubicBezTo>
                    <a:pt x="8135" y="14384"/>
                    <a:pt x="8190" y="14611"/>
                    <a:pt x="8245" y="14833"/>
                  </a:cubicBezTo>
                  <a:cubicBezTo>
                    <a:pt x="8350" y="15255"/>
                    <a:pt x="8474" y="15673"/>
                    <a:pt x="8520" y="15673"/>
                  </a:cubicBezTo>
                  <a:cubicBezTo>
                    <a:pt x="8523" y="15673"/>
                    <a:pt x="8525" y="15671"/>
                    <a:pt x="8528" y="15668"/>
                  </a:cubicBezTo>
                  <a:lnTo>
                    <a:pt x="8362" y="15043"/>
                  </a:lnTo>
                  <a:lnTo>
                    <a:pt x="8218" y="14407"/>
                  </a:lnTo>
                  <a:cubicBezTo>
                    <a:pt x="8168" y="14191"/>
                    <a:pt x="8129" y="13975"/>
                    <a:pt x="8085" y="13759"/>
                  </a:cubicBezTo>
                  <a:cubicBezTo>
                    <a:pt x="8052" y="13549"/>
                    <a:pt x="8002" y="13333"/>
                    <a:pt x="7974" y="13112"/>
                  </a:cubicBezTo>
                  <a:cubicBezTo>
                    <a:pt x="7979" y="13108"/>
                    <a:pt x="7983" y="13106"/>
                    <a:pt x="7988" y="13106"/>
                  </a:cubicBezTo>
                  <a:cubicBezTo>
                    <a:pt x="8020" y="13106"/>
                    <a:pt x="8060" y="13182"/>
                    <a:pt x="8113" y="13316"/>
                  </a:cubicBezTo>
                  <a:cubicBezTo>
                    <a:pt x="8173" y="13477"/>
                    <a:pt x="8251" y="13715"/>
                    <a:pt x="8328" y="14003"/>
                  </a:cubicBezTo>
                  <a:cubicBezTo>
                    <a:pt x="8406" y="14296"/>
                    <a:pt x="8505" y="14639"/>
                    <a:pt x="8589" y="15015"/>
                  </a:cubicBezTo>
                  <a:cubicBezTo>
                    <a:pt x="8638" y="15198"/>
                    <a:pt x="8688" y="15392"/>
                    <a:pt x="8738" y="15596"/>
                  </a:cubicBezTo>
                  <a:cubicBezTo>
                    <a:pt x="8755" y="15690"/>
                    <a:pt x="8777" y="15796"/>
                    <a:pt x="8804" y="15901"/>
                  </a:cubicBezTo>
                  <a:cubicBezTo>
                    <a:pt x="8826" y="16000"/>
                    <a:pt x="8854" y="16100"/>
                    <a:pt x="8876" y="16205"/>
                  </a:cubicBezTo>
                  <a:cubicBezTo>
                    <a:pt x="8887" y="16307"/>
                    <a:pt x="8874" y="16345"/>
                    <a:pt x="8848" y="16345"/>
                  </a:cubicBezTo>
                  <a:cubicBezTo>
                    <a:pt x="8768" y="16345"/>
                    <a:pt x="8564" y="15987"/>
                    <a:pt x="8521" y="15987"/>
                  </a:cubicBezTo>
                  <a:cubicBezTo>
                    <a:pt x="8519" y="15987"/>
                    <a:pt x="8518" y="15988"/>
                    <a:pt x="8517" y="15989"/>
                  </a:cubicBezTo>
                  <a:cubicBezTo>
                    <a:pt x="8561" y="16094"/>
                    <a:pt x="8683" y="16482"/>
                    <a:pt x="8782" y="16852"/>
                  </a:cubicBezTo>
                  <a:cubicBezTo>
                    <a:pt x="8904" y="17229"/>
                    <a:pt x="8998" y="17600"/>
                    <a:pt x="9004" y="17683"/>
                  </a:cubicBezTo>
                  <a:lnTo>
                    <a:pt x="8743" y="17013"/>
                  </a:lnTo>
                  <a:lnTo>
                    <a:pt x="8743" y="17013"/>
                  </a:lnTo>
                  <a:cubicBezTo>
                    <a:pt x="8838" y="17478"/>
                    <a:pt x="8987" y="17837"/>
                    <a:pt x="9136" y="18214"/>
                  </a:cubicBezTo>
                  <a:cubicBezTo>
                    <a:pt x="9280" y="18596"/>
                    <a:pt x="9441" y="19000"/>
                    <a:pt x="9551" y="19558"/>
                  </a:cubicBezTo>
                  <a:cubicBezTo>
                    <a:pt x="9668" y="19929"/>
                    <a:pt x="9762" y="20721"/>
                    <a:pt x="9861" y="20754"/>
                  </a:cubicBezTo>
                  <a:cubicBezTo>
                    <a:pt x="9823" y="20366"/>
                    <a:pt x="9966" y="20112"/>
                    <a:pt x="10132" y="20040"/>
                  </a:cubicBezTo>
                  <a:cubicBezTo>
                    <a:pt x="10276" y="20455"/>
                    <a:pt x="10431" y="20870"/>
                    <a:pt x="10581" y="21279"/>
                  </a:cubicBezTo>
                  <a:lnTo>
                    <a:pt x="10514" y="21246"/>
                  </a:lnTo>
                  <a:lnTo>
                    <a:pt x="10603" y="21479"/>
                  </a:lnTo>
                  <a:lnTo>
                    <a:pt x="10653" y="21451"/>
                  </a:lnTo>
                  <a:cubicBezTo>
                    <a:pt x="10813" y="21877"/>
                    <a:pt x="10979" y="22298"/>
                    <a:pt x="11145" y="22707"/>
                  </a:cubicBezTo>
                  <a:cubicBezTo>
                    <a:pt x="11140" y="22718"/>
                    <a:pt x="11133" y="22723"/>
                    <a:pt x="11123" y="22723"/>
                  </a:cubicBezTo>
                  <a:cubicBezTo>
                    <a:pt x="11026" y="22723"/>
                    <a:pt x="10703" y="22194"/>
                    <a:pt x="10616" y="22194"/>
                  </a:cubicBezTo>
                  <a:cubicBezTo>
                    <a:pt x="10593" y="22194"/>
                    <a:pt x="10586" y="22230"/>
                    <a:pt x="10603" y="22320"/>
                  </a:cubicBezTo>
                  <a:cubicBezTo>
                    <a:pt x="10647" y="22325"/>
                    <a:pt x="10824" y="22635"/>
                    <a:pt x="10896" y="22768"/>
                  </a:cubicBezTo>
                  <a:cubicBezTo>
                    <a:pt x="11018" y="23155"/>
                    <a:pt x="10713" y="22657"/>
                    <a:pt x="11073" y="23465"/>
                  </a:cubicBezTo>
                  <a:cubicBezTo>
                    <a:pt x="11206" y="23524"/>
                    <a:pt x="11499" y="24329"/>
                    <a:pt x="11512" y="24329"/>
                  </a:cubicBezTo>
                  <a:cubicBezTo>
                    <a:pt x="11517" y="24329"/>
                    <a:pt x="11473" y="24191"/>
                    <a:pt x="11350" y="23803"/>
                  </a:cubicBezTo>
                  <a:lnTo>
                    <a:pt x="11350" y="23803"/>
                  </a:lnTo>
                  <a:cubicBezTo>
                    <a:pt x="11732" y="24589"/>
                    <a:pt x="11687" y="24661"/>
                    <a:pt x="12113" y="25585"/>
                  </a:cubicBezTo>
                  <a:cubicBezTo>
                    <a:pt x="12106" y="25540"/>
                    <a:pt x="12112" y="25519"/>
                    <a:pt x="12129" y="25519"/>
                  </a:cubicBezTo>
                  <a:cubicBezTo>
                    <a:pt x="12197" y="25519"/>
                    <a:pt x="12440" y="25835"/>
                    <a:pt x="12700" y="26232"/>
                  </a:cubicBezTo>
                  <a:cubicBezTo>
                    <a:pt x="12866" y="26586"/>
                    <a:pt x="13027" y="26924"/>
                    <a:pt x="13181" y="27245"/>
                  </a:cubicBezTo>
                  <a:cubicBezTo>
                    <a:pt x="13193" y="27261"/>
                    <a:pt x="13193" y="27278"/>
                    <a:pt x="13198" y="27300"/>
                  </a:cubicBezTo>
                  <a:cubicBezTo>
                    <a:pt x="13580" y="28091"/>
                    <a:pt x="13873" y="28700"/>
                    <a:pt x="14161" y="29298"/>
                  </a:cubicBezTo>
                  <a:cubicBezTo>
                    <a:pt x="14310" y="29608"/>
                    <a:pt x="14438" y="29857"/>
                    <a:pt x="14576" y="30133"/>
                  </a:cubicBezTo>
                  <a:cubicBezTo>
                    <a:pt x="14714" y="30405"/>
                    <a:pt x="14864" y="30687"/>
                    <a:pt x="15046" y="30997"/>
                  </a:cubicBezTo>
                  <a:cubicBezTo>
                    <a:pt x="15048" y="31000"/>
                    <a:pt x="15048" y="31002"/>
                    <a:pt x="15046" y="31002"/>
                  </a:cubicBezTo>
                  <a:cubicBezTo>
                    <a:pt x="15042" y="31002"/>
                    <a:pt x="15033" y="30997"/>
                    <a:pt x="15030" y="30997"/>
                  </a:cubicBezTo>
                  <a:cubicBezTo>
                    <a:pt x="14936" y="30958"/>
                    <a:pt x="14698" y="30875"/>
                    <a:pt x="14532" y="30814"/>
                  </a:cubicBezTo>
                  <a:lnTo>
                    <a:pt x="14017" y="30914"/>
                  </a:lnTo>
                  <a:cubicBezTo>
                    <a:pt x="12816" y="30626"/>
                    <a:pt x="10879" y="30183"/>
                    <a:pt x="8838" y="29823"/>
                  </a:cubicBezTo>
                  <a:cubicBezTo>
                    <a:pt x="8345" y="29713"/>
                    <a:pt x="7498" y="29558"/>
                    <a:pt x="6563" y="29436"/>
                  </a:cubicBezTo>
                  <a:cubicBezTo>
                    <a:pt x="5324" y="29265"/>
                    <a:pt x="3929" y="29137"/>
                    <a:pt x="2928" y="29126"/>
                  </a:cubicBezTo>
                  <a:cubicBezTo>
                    <a:pt x="2745" y="29143"/>
                    <a:pt x="2512" y="29182"/>
                    <a:pt x="2352" y="29209"/>
                  </a:cubicBezTo>
                  <a:cubicBezTo>
                    <a:pt x="2291" y="29220"/>
                    <a:pt x="2241" y="29237"/>
                    <a:pt x="2214" y="29242"/>
                  </a:cubicBezTo>
                  <a:cubicBezTo>
                    <a:pt x="808" y="29381"/>
                    <a:pt x="0" y="29851"/>
                    <a:pt x="360" y="30875"/>
                  </a:cubicBezTo>
                  <a:lnTo>
                    <a:pt x="382" y="30952"/>
                  </a:lnTo>
                  <a:lnTo>
                    <a:pt x="426" y="31052"/>
                  </a:lnTo>
                  <a:cubicBezTo>
                    <a:pt x="454" y="31124"/>
                    <a:pt x="482" y="31201"/>
                    <a:pt x="526" y="31262"/>
                  </a:cubicBezTo>
                  <a:lnTo>
                    <a:pt x="637" y="31461"/>
                  </a:lnTo>
                  <a:lnTo>
                    <a:pt x="758" y="31655"/>
                  </a:lnTo>
                  <a:cubicBezTo>
                    <a:pt x="720" y="31578"/>
                    <a:pt x="664" y="31506"/>
                    <a:pt x="620" y="31423"/>
                  </a:cubicBezTo>
                  <a:cubicBezTo>
                    <a:pt x="531" y="31268"/>
                    <a:pt x="443" y="31107"/>
                    <a:pt x="382" y="30941"/>
                  </a:cubicBezTo>
                  <a:lnTo>
                    <a:pt x="382" y="30941"/>
                  </a:lnTo>
                  <a:cubicBezTo>
                    <a:pt x="648" y="31622"/>
                    <a:pt x="1417" y="32529"/>
                    <a:pt x="2833" y="33725"/>
                  </a:cubicBezTo>
                  <a:cubicBezTo>
                    <a:pt x="2817" y="33725"/>
                    <a:pt x="2800" y="33736"/>
                    <a:pt x="2817" y="33763"/>
                  </a:cubicBezTo>
                  <a:cubicBezTo>
                    <a:pt x="3038" y="33941"/>
                    <a:pt x="3271" y="34107"/>
                    <a:pt x="3497" y="34273"/>
                  </a:cubicBezTo>
                  <a:cubicBezTo>
                    <a:pt x="3536" y="34300"/>
                    <a:pt x="3564" y="34317"/>
                    <a:pt x="3597" y="34345"/>
                  </a:cubicBezTo>
                  <a:cubicBezTo>
                    <a:pt x="3569" y="34345"/>
                    <a:pt x="3465" y="34284"/>
                    <a:pt x="3438" y="34284"/>
                  </a:cubicBezTo>
                  <a:cubicBezTo>
                    <a:pt x="3423" y="34284"/>
                    <a:pt x="3433" y="34304"/>
                    <a:pt x="3497" y="34367"/>
                  </a:cubicBezTo>
                  <a:cubicBezTo>
                    <a:pt x="3499" y="34366"/>
                    <a:pt x="3501" y="34366"/>
                    <a:pt x="3503" y="34366"/>
                  </a:cubicBezTo>
                  <a:cubicBezTo>
                    <a:pt x="3547" y="34366"/>
                    <a:pt x="3660" y="34421"/>
                    <a:pt x="3813" y="34511"/>
                  </a:cubicBezTo>
                  <a:cubicBezTo>
                    <a:pt x="4123" y="34754"/>
                    <a:pt x="4460" y="35009"/>
                    <a:pt x="4820" y="35274"/>
                  </a:cubicBezTo>
                  <a:cubicBezTo>
                    <a:pt x="4892" y="35324"/>
                    <a:pt x="4953" y="35368"/>
                    <a:pt x="5019" y="35418"/>
                  </a:cubicBezTo>
                  <a:cubicBezTo>
                    <a:pt x="5030" y="35418"/>
                    <a:pt x="5030" y="35424"/>
                    <a:pt x="5036" y="35424"/>
                  </a:cubicBezTo>
                  <a:lnTo>
                    <a:pt x="5041" y="35435"/>
                  </a:lnTo>
                  <a:cubicBezTo>
                    <a:pt x="19534" y="45960"/>
                    <a:pt x="33645" y="48029"/>
                    <a:pt x="33645" y="48029"/>
                  </a:cubicBezTo>
                  <a:cubicBezTo>
                    <a:pt x="34066" y="48135"/>
                    <a:pt x="34785" y="48206"/>
                    <a:pt x="35720" y="48229"/>
                  </a:cubicBezTo>
                  <a:cubicBezTo>
                    <a:pt x="36091" y="48328"/>
                    <a:pt x="36495" y="48411"/>
                    <a:pt x="36440" y="48500"/>
                  </a:cubicBezTo>
                  <a:cubicBezTo>
                    <a:pt x="36655" y="48462"/>
                    <a:pt x="36898" y="48450"/>
                    <a:pt x="37164" y="48450"/>
                  </a:cubicBezTo>
                  <a:cubicBezTo>
                    <a:pt x="37521" y="48450"/>
                    <a:pt x="37921" y="48471"/>
                    <a:pt x="38349" y="48478"/>
                  </a:cubicBezTo>
                  <a:cubicBezTo>
                    <a:pt x="38469" y="48480"/>
                    <a:pt x="38591" y="48482"/>
                    <a:pt x="38715" y="48482"/>
                  </a:cubicBezTo>
                  <a:cubicBezTo>
                    <a:pt x="39362" y="48482"/>
                    <a:pt x="40055" y="48436"/>
                    <a:pt x="40728" y="48251"/>
                  </a:cubicBezTo>
                  <a:cubicBezTo>
                    <a:pt x="41094" y="48251"/>
                    <a:pt x="40424" y="48345"/>
                    <a:pt x="40623" y="48372"/>
                  </a:cubicBezTo>
                  <a:cubicBezTo>
                    <a:pt x="41033" y="48245"/>
                    <a:pt x="41531" y="48168"/>
                    <a:pt x="42455" y="48063"/>
                  </a:cubicBezTo>
                  <a:lnTo>
                    <a:pt x="42455" y="48063"/>
                  </a:lnTo>
                  <a:lnTo>
                    <a:pt x="42355" y="48096"/>
                  </a:lnTo>
                  <a:cubicBezTo>
                    <a:pt x="43656" y="47891"/>
                    <a:pt x="44574" y="47719"/>
                    <a:pt x="45543" y="47531"/>
                  </a:cubicBezTo>
                  <a:cubicBezTo>
                    <a:pt x="46024" y="47432"/>
                    <a:pt x="46517" y="47332"/>
                    <a:pt x="47064" y="47199"/>
                  </a:cubicBezTo>
                  <a:cubicBezTo>
                    <a:pt x="47612" y="47067"/>
                    <a:pt x="48221" y="46906"/>
                    <a:pt x="48929" y="46696"/>
                  </a:cubicBezTo>
                  <a:lnTo>
                    <a:pt x="48691" y="46668"/>
                  </a:lnTo>
                  <a:cubicBezTo>
                    <a:pt x="49300" y="46485"/>
                    <a:pt x="49438" y="46463"/>
                    <a:pt x="49726" y="46397"/>
                  </a:cubicBezTo>
                  <a:cubicBezTo>
                    <a:pt x="49838" y="46332"/>
                    <a:pt x="49859" y="46306"/>
                    <a:pt x="49821" y="46306"/>
                  </a:cubicBezTo>
                  <a:cubicBezTo>
                    <a:pt x="49751" y="46306"/>
                    <a:pt x="49473" y="46397"/>
                    <a:pt x="49195" y="46491"/>
                  </a:cubicBezTo>
                  <a:cubicBezTo>
                    <a:pt x="48908" y="46582"/>
                    <a:pt x="48619" y="46670"/>
                    <a:pt x="48537" y="46670"/>
                  </a:cubicBezTo>
                  <a:cubicBezTo>
                    <a:pt x="48494" y="46670"/>
                    <a:pt x="48508" y="46646"/>
                    <a:pt x="48608" y="46585"/>
                  </a:cubicBezTo>
                  <a:cubicBezTo>
                    <a:pt x="49034" y="46557"/>
                    <a:pt x="50108" y="46203"/>
                    <a:pt x="51115" y="45799"/>
                  </a:cubicBezTo>
                  <a:cubicBezTo>
                    <a:pt x="52133" y="45406"/>
                    <a:pt x="53091" y="44958"/>
                    <a:pt x="53395" y="44930"/>
                  </a:cubicBezTo>
                  <a:cubicBezTo>
                    <a:pt x="53756" y="44748"/>
                    <a:pt x="53767" y="44721"/>
                    <a:pt x="53717" y="44721"/>
                  </a:cubicBezTo>
                  <a:cubicBezTo>
                    <a:pt x="53695" y="44721"/>
                    <a:pt x="53663" y="44725"/>
                    <a:pt x="53642" y="44725"/>
                  </a:cubicBezTo>
                  <a:cubicBezTo>
                    <a:pt x="53591" y="44725"/>
                    <a:pt x="53601" y="44698"/>
                    <a:pt x="53959" y="44515"/>
                  </a:cubicBezTo>
                  <a:cubicBezTo>
                    <a:pt x="54048" y="44493"/>
                    <a:pt x="54131" y="44471"/>
                    <a:pt x="54225" y="44444"/>
                  </a:cubicBezTo>
                  <a:lnTo>
                    <a:pt x="54402" y="44261"/>
                  </a:lnTo>
                  <a:cubicBezTo>
                    <a:pt x="54905" y="43997"/>
                    <a:pt x="55214" y="43884"/>
                    <a:pt x="55310" y="43884"/>
                  </a:cubicBezTo>
                  <a:cubicBezTo>
                    <a:pt x="55323" y="43884"/>
                    <a:pt x="55332" y="43886"/>
                    <a:pt x="55337" y="43890"/>
                  </a:cubicBezTo>
                  <a:cubicBezTo>
                    <a:pt x="55199" y="43968"/>
                    <a:pt x="54956" y="44128"/>
                    <a:pt x="54812" y="44217"/>
                  </a:cubicBezTo>
                  <a:cubicBezTo>
                    <a:pt x="55193" y="44045"/>
                    <a:pt x="55703" y="43735"/>
                    <a:pt x="56140" y="43436"/>
                  </a:cubicBezTo>
                  <a:cubicBezTo>
                    <a:pt x="56361" y="43293"/>
                    <a:pt x="56555" y="43143"/>
                    <a:pt x="56715" y="43027"/>
                  </a:cubicBezTo>
                  <a:cubicBezTo>
                    <a:pt x="56876" y="42911"/>
                    <a:pt x="56997" y="42828"/>
                    <a:pt x="57058" y="42783"/>
                  </a:cubicBezTo>
                  <a:lnTo>
                    <a:pt x="57058" y="42783"/>
                  </a:lnTo>
                  <a:cubicBezTo>
                    <a:pt x="56787" y="42961"/>
                    <a:pt x="56527" y="43132"/>
                    <a:pt x="56250" y="43293"/>
                  </a:cubicBezTo>
                  <a:cubicBezTo>
                    <a:pt x="56804" y="42911"/>
                    <a:pt x="57385" y="42496"/>
                    <a:pt x="57960" y="42036"/>
                  </a:cubicBezTo>
                  <a:cubicBezTo>
                    <a:pt x="58525" y="41583"/>
                    <a:pt x="59095" y="41090"/>
                    <a:pt x="59626" y="40564"/>
                  </a:cubicBezTo>
                  <a:cubicBezTo>
                    <a:pt x="60157" y="40044"/>
                    <a:pt x="60655" y="39485"/>
                    <a:pt x="61098" y="38921"/>
                  </a:cubicBezTo>
                  <a:cubicBezTo>
                    <a:pt x="61541" y="38351"/>
                    <a:pt x="61934" y="37770"/>
                    <a:pt x="62254" y="37205"/>
                  </a:cubicBezTo>
                  <a:lnTo>
                    <a:pt x="62254" y="37205"/>
                  </a:lnTo>
                  <a:lnTo>
                    <a:pt x="62111" y="37349"/>
                  </a:lnTo>
                  <a:cubicBezTo>
                    <a:pt x="62614" y="36492"/>
                    <a:pt x="62791" y="36137"/>
                    <a:pt x="63007" y="35772"/>
                  </a:cubicBezTo>
                  <a:cubicBezTo>
                    <a:pt x="63205" y="35409"/>
                    <a:pt x="63447" y="35023"/>
                    <a:pt x="63821" y="33999"/>
                  </a:cubicBezTo>
                  <a:lnTo>
                    <a:pt x="63821" y="33999"/>
                  </a:lnTo>
                  <a:cubicBezTo>
                    <a:pt x="63815" y="34021"/>
                    <a:pt x="63809" y="34042"/>
                    <a:pt x="63804" y="34062"/>
                  </a:cubicBezTo>
                  <a:lnTo>
                    <a:pt x="63826" y="33985"/>
                  </a:lnTo>
                  <a:lnTo>
                    <a:pt x="63826" y="33985"/>
                  </a:lnTo>
                  <a:cubicBezTo>
                    <a:pt x="63824" y="33990"/>
                    <a:pt x="63823" y="33995"/>
                    <a:pt x="63821" y="33999"/>
                  </a:cubicBezTo>
                  <a:lnTo>
                    <a:pt x="63821" y="33999"/>
                  </a:lnTo>
                  <a:cubicBezTo>
                    <a:pt x="63845" y="33912"/>
                    <a:pt x="63871" y="33818"/>
                    <a:pt x="63898" y="33725"/>
                  </a:cubicBezTo>
                  <a:cubicBezTo>
                    <a:pt x="63937" y="33609"/>
                    <a:pt x="63970" y="33476"/>
                    <a:pt x="64009" y="33343"/>
                  </a:cubicBezTo>
                  <a:cubicBezTo>
                    <a:pt x="64092" y="33083"/>
                    <a:pt x="64175" y="32806"/>
                    <a:pt x="64269" y="32518"/>
                  </a:cubicBezTo>
                  <a:lnTo>
                    <a:pt x="64269" y="32518"/>
                  </a:lnTo>
                  <a:cubicBezTo>
                    <a:pt x="64251" y="32606"/>
                    <a:pt x="64249" y="32641"/>
                    <a:pt x="64258" y="32641"/>
                  </a:cubicBezTo>
                  <a:cubicBezTo>
                    <a:pt x="64277" y="32641"/>
                    <a:pt x="64343" y="32486"/>
                    <a:pt x="64407" y="32336"/>
                  </a:cubicBezTo>
                  <a:cubicBezTo>
                    <a:pt x="64461" y="32201"/>
                    <a:pt x="64513" y="32072"/>
                    <a:pt x="64529" y="32072"/>
                  </a:cubicBezTo>
                  <a:lnTo>
                    <a:pt x="64529" y="32072"/>
                  </a:lnTo>
                  <a:cubicBezTo>
                    <a:pt x="64539" y="32072"/>
                    <a:pt x="64535" y="32125"/>
                    <a:pt x="64507" y="32264"/>
                  </a:cubicBezTo>
                  <a:cubicBezTo>
                    <a:pt x="64750" y="31207"/>
                    <a:pt x="64756" y="30930"/>
                    <a:pt x="64772" y="30759"/>
                  </a:cubicBezTo>
                  <a:cubicBezTo>
                    <a:pt x="64778" y="30665"/>
                    <a:pt x="64772" y="30598"/>
                    <a:pt x="64767" y="30465"/>
                  </a:cubicBezTo>
                  <a:cubicBezTo>
                    <a:pt x="64761" y="30327"/>
                    <a:pt x="64767" y="30128"/>
                    <a:pt x="64761" y="29768"/>
                  </a:cubicBezTo>
                  <a:cubicBezTo>
                    <a:pt x="64800" y="29663"/>
                    <a:pt x="64833" y="29552"/>
                    <a:pt x="64861" y="29442"/>
                  </a:cubicBezTo>
                  <a:cubicBezTo>
                    <a:pt x="64850" y="29320"/>
                    <a:pt x="64839" y="29220"/>
                    <a:pt x="64833" y="29132"/>
                  </a:cubicBezTo>
                  <a:cubicBezTo>
                    <a:pt x="64822" y="29043"/>
                    <a:pt x="64806" y="28960"/>
                    <a:pt x="64800" y="28850"/>
                  </a:cubicBezTo>
                  <a:cubicBezTo>
                    <a:pt x="64794" y="28794"/>
                    <a:pt x="64794" y="28739"/>
                    <a:pt x="64789" y="28672"/>
                  </a:cubicBezTo>
                  <a:cubicBezTo>
                    <a:pt x="64778" y="28612"/>
                    <a:pt x="64772" y="28534"/>
                    <a:pt x="64761" y="28451"/>
                  </a:cubicBezTo>
                  <a:cubicBezTo>
                    <a:pt x="64745" y="28285"/>
                    <a:pt x="64717" y="28080"/>
                    <a:pt x="64667" y="27809"/>
                  </a:cubicBezTo>
                  <a:lnTo>
                    <a:pt x="64667" y="27809"/>
                  </a:lnTo>
                  <a:cubicBezTo>
                    <a:pt x="64714" y="28018"/>
                    <a:pt x="64739" y="28090"/>
                    <a:pt x="64753" y="28090"/>
                  </a:cubicBezTo>
                  <a:cubicBezTo>
                    <a:pt x="64769" y="28090"/>
                    <a:pt x="64772" y="27999"/>
                    <a:pt x="64778" y="27909"/>
                  </a:cubicBezTo>
                  <a:cubicBezTo>
                    <a:pt x="64783" y="27826"/>
                    <a:pt x="64778" y="27743"/>
                    <a:pt x="64800" y="27743"/>
                  </a:cubicBezTo>
                  <a:cubicBezTo>
                    <a:pt x="64822" y="27743"/>
                    <a:pt x="64861" y="27831"/>
                    <a:pt x="64911" y="28086"/>
                  </a:cubicBezTo>
                  <a:cubicBezTo>
                    <a:pt x="64883" y="27494"/>
                    <a:pt x="64739" y="26957"/>
                    <a:pt x="64529" y="26531"/>
                  </a:cubicBezTo>
                  <a:cubicBezTo>
                    <a:pt x="64313" y="26094"/>
                    <a:pt x="64047" y="25762"/>
                    <a:pt x="63771" y="25507"/>
                  </a:cubicBezTo>
                  <a:cubicBezTo>
                    <a:pt x="63494" y="25253"/>
                    <a:pt x="63217" y="25059"/>
                    <a:pt x="62952" y="24904"/>
                  </a:cubicBezTo>
                  <a:cubicBezTo>
                    <a:pt x="62692" y="24744"/>
                    <a:pt x="62448" y="24600"/>
                    <a:pt x="62205" y="24450"/>
                  </a:cubicBezTo>
                  <a:cubicBezTo>
                    <a:pt x="62116" y="24436"/>
                    <a:pt x="62054" y="24430"/>
                    <a:pt x="62014" y="24430"/>
                  </a:cubicBezTo>
                  <a:cubicBezTo>
                    <a:pt x="61926" y="24430"/>
                    <a:pt x="61944" y="24460"/>
                    <a:pt x="62028" y="24506"/>
                  </a:cubicBezTo>
                  <a:cubicBezTo>
                    <a:pt x="62088" y="24539"/>
                    <a:pt x="62177" y="24578"/>
                    <a:pt x="62288" y="24627"/>
                  </a:cubicBezTo>
                  <a:cubicBezTo>
                    <a:pt x="62398" y="24683"/>
                    <a:pt x="62531" y="24732"/>
                    <a:pt x="62653" y="24810"/>
                  </a:cubicBezTo>
                  <a:cubicBezTo>
                    <a:pt x="62919" y="24932"/>
                    <a:pt x="63168" y="25114"/>
                    <a:pt x="63328" y="25231"/>
                  </a:cubicBezTo>
                  <a:cubicBezTo>
                    <a:pt x="63427" y="25311"/>
                    <a:pt x="63487" y="25363"/>
                    <a:pt x="63481" y="25363"/>
                  </a:cubicBezTo>
                  <a:cubicBezTo>
                    <a:pt x="63478" y="25363"/>
                    <a:pt x="63458" y="25349"/>
                    <a:pt x="63417" y="25319"/>
                  </a:cubicBezTo>
                  <a:lnTo>
                    <a:pt x="63417" y="25319"/>
                  </a:lnTo>
                  <a:cubicBezTo>
                    <a:pt x="63478" y="25388"/>
                    <a:pt x="63494" y="25418"/>
                    <a:pt x="63474" y="25418"/>
                  </a:cubicBezTo>
                  <a:cubicBezTo>
                    <a:pt x="63465" y="25418"/>
                    <a:pt x="63449" y="25412"/>
                    <a:pt x="63428" y="25402"/>
                  </a:cubicBezTo>
                  <a:cubicBezTo>
                    <a:pt x="63394" y="25391"/>
                    <a:pt x="63345" y="25352"/>
                    <a:pt x="63289" y="25319"/>
                  </a:cubicBezTo>
                  <a:cubicBezTo>
                    <a:pt x="63228" y="25286"/>
                    <a:pt x="63151" y="25242"/>
                    <a:pt x="63079" y="25197"/>
                  </a:cubicBezTo>
                  <a:cubicBezTo>
                    <a:pt x="62996" y="25148"/>
                    <a:pt x="62902" y="25103"/>
                    <a:pt x="62808" y="25048"/>
                  </a:cubicBezTo>
                  <a:cubicBezTo>
                    <a:pt x="62708" y="25004"/>
                    <a:pt x="62609" y="24959"/>
                    <a:pt x="62509" y="24904"/>
                  </a:cubicBezTo>
                  <a:cubicBezTo>
                    <a:pt x="62404" y="24865"/>
                    <a:pt x="62304" y="24821"/>
                    <a:pt x="62205" y="24782"/>
                  </a:cubicBezTo>
                  <a:cubicBezTo>
                    <a:pt x="62111" y="24744"/>
                    <a:pt x="62011" y="24710"/>
                    <a:pt x="61928" y="24677"/>
                  </a:cubicBezTo>
                  <a:cubicBezTo>
                    <a:pt x="61574" y="24566"/>
                    <a:pt x="61292" y="24428"/>
                    <a:pt x="60849" y="24295"/>
                  </a:cubicBezTo>
                  <a:cubicBezTo>
                    <a:pt x="60478" y="24184"/>
                    <a:pt x="59994" y="24084"/>
                    <a:pt x="59300" y="24084"/>
                  </a:cubicBezTo>
                  <a:cubicBezTo>
                    <a:pt x="59166" y="24084"/>
                    <a:pt x="59024" y="24088"/>
                    <a:pt x="58873" y="24096"/>
                  </a:cubicBezTo>
                  <a:cubicBezTo>
                    <a:pt x="59056" y="24079"/>
                    <a:pt x="59073" y="24074"/>
                    <a:pt x="59250" y="24068"/>
                  </a:cubicBezTo>
                  <a:cubicBezTo>
                    <a:pt x="59195" y="24066"/>
                    <a:pt x="59140" y="24065"/>
                    <a:pt x="59085" y="24065"/>
                  </a:cubicBezTo>
                  <a:cubicBezTo>
                    <a:pt x="58444" y="24065"/>
                    <a:pt x="57828" y="24232"/>
                    <a:pt x="57053" y="24273"/>
                  </a:cubicBezTo>
                  <a:cubicBezTo>
                    <a:pt x="56610" y="24478"/>
                    <a:pt x="55974" y="24478"/>
                    <a:pt x="55874" y="24661"/>
                  </a:cubicBezTo>
                  <a:cubicBezTo>
                    <a:pt x="56416" y="24533"/>
                    <a:pt x="56970" y="24412"/>
                    <a:pt x="57523" y="24323"/>
                  </a:cubicBezTo>
                  <a:lnTo>
                    <a:pt x="57523" y="24323"/>
                  </a:lnTo>
                  <a:cubicBezTo>
                    <a:pt x="57053" y="24412"/>
                    <a:pt x="56610" y="24550"/>
                    <a:pt x="56095" y="24705"/>
                  </a:cubicBezTo>
                  <a:cubicBezTo>
                    <a:pt x="55841" y="24782"/>
                    <a:pt x="55564" y="24865"/>
                    <a:pt x="55260" y="24948"/>
                  </a:cubicBezTo>
                  <a:cubicBezTo>
                    <a:pt x="55110" y="24987"/>
                    <a:pt x="54950" y="25031"/>
                    <a:pt x="54778" y="25070"/>
                  </a:cubicBezTo>
                  <a:cubicBezTo>
                    <a:pt x="54695" y="25092"/>
                    <a:pt x="54601" y="25114"/>
                    <a:pt x="54513" y="25131"/>
                  </a:cubicBezTo>
                  <a:cubicBezTo>
                    <a:pt x="54430" y="25153"/>
                    <a:pt x="54347" y="25175"/>
                    <a:pt x="54258" y="25186"/>
                  </a:cubicBezTo>
                  <a:cubicBezTo>
                    <a:pt x="54286" y="25175"/>
                    <a:pt x="54314" y="25153"/>
                    <a:pt x="54369" y="25125"/>
                  </a:cubicBezTo>
                  <a:cubicBezTo>
                    <a:pt x="54430" y="25098"/>
                    <a:pt x="54502" y="25070"/>
                    <a:pt x="54585" y="25037"/>
                  </a:cubicBezTo>
                  <a:cubicBezTo>
                    <a:pt x="54740" y="24976"/>
                    <a:pt x="54928" y="24904"/>
                    <a:pt x="55083" y="24854"/>
                  </a:cubicBezTo>
                  <a:lnTo>
                    <a:pt x="55083" y="24854"/>
                  </a:lnTo>
                  <a:cubicBezTo>
                    <a:pt x="54850" y="24893"/>
                    <a:pt x="54646" y="24954"/>
                    <a:pt x="54430" y="25020"/>
                  </a:cubicBezTo>
                  <a:cubicBezTo>
                    <a:pt x="54314" y="25059"/>
                    <a:pt x="54253" y="25087"/>
                    <a:pt x="54170" y="25103"/>
                  </a:cubicBezTo>
                  <a:cubicBezTo>
                    <a:pt x="54087" y="25125"/>
                    <a:pt x="54020" y="25148"/>
                    <a:pt x="53954" y="25153"/>
                  </a:cubicBezTo>
                  <a:cubicBezTo>
                    <a:pt x="53965" y="25125"/>
                    <a:pt x="54004" y="25098"/>
                    <a:pt x="54037" y="25076"/>
                  </a:cubicBezTo>
                  <a:cubicBezTo>
                    <a:pt x="54076" y="25048"/>
                    <a:pt x="54120" y="25031"/>
                    <a:pt x="54186" y="25004"/>
                  </a:cubicBezTo>
                  <a:cubicBezTo>
                    <a:pt x="54214" y="24987"/>
                    <a:pt x="54253" y="24976"/>
                    <a:pt x="54286" y="24965"/>
                  </a:cubicBezTo>
                  <a:cubicBezTo>
                    <a:pt x="54341" y="24948"/>
                    <a:pt x="54402" y="24932"/>
                    <a:pt x="54474" y="24910"/>
                  </a:cubicBezTo>
                  <a:cubicBezTo>
                    <a:pt x="54601" y="24871"/>
                    <a:pt x="54751" y="24838"/>
                    <a:pt x="54895" y="24793"/>
                  </a:cubicBezTo>
                  <a:cubicBezTo>
                    <a:pt x="55498" y="24627"/>
                    <a:pt x="56206" y="24467"/>
                    <a:pt x="56699" y="24317"/>
                  </a:cubicBezTo>
                  <a:lnTo>
                    <a:pt x="56699" y="24317"/>
                  </a:lnTo>
                  <a:cubicBezTo>
                    <a:pt x="56450" y="24323"/>
                    <a:pt x="55979" y="24456"/>
                    <a:pt x="55636" y="24550"/>
                  </a:cubicBezTo>
                  <a:cubicBezTo>
                    <a:pt x="55438" y="24607"/>
                    <a:pt x="55281" y="24651"/>
                    <a:pt x="55224" y="24651"/>
                  </a:cubicBezTo>
                  <a:cubicBezTo>
                    <a:pt x="55181" y="24651"/>
                    <a:pt x="55195" y="24625"/>
                    <a:pt x="55293" y="24561"/>
                  </a:cubicBezTo>
                  <a:lnTo>
                    <a:pt x="55293" y="24561"/>
                  </a:lnTo>
                  <a:cubicBezTo>
                    <a:pt x="55127" y="24655"/>
                    <a:pt x="54933" y="24732"/>
                    <a:pt x="54723" y="24799"/>
                  </a:cubicBezTo>
                  <a:cubicBezTo>
                    <a:pt x="54518" y="24865"/>
                    <a:pt x="54231" y="24948"/>
                    <a:pt x="54131" y="24965"/>
                  </a:cubicBezTo>
                  <a:cubicBezTo>
                    <a:pt x="54009" y="24993"/>
                    <a:pt x="53904" y="25020"/>
                    <a:pt x="53771" y="25064"/>
                  </a:cubicBezTo>
                  <a:cubicBezTo>
                    <a:pt x="53644" y="25114"/>
                    <a:pt x="53506" y="25175"/>
                    <a:pt x="53262" y="25308"/>
                  </a:cubicBezTo>
                  <a:lnTo>
                    <a:pt x="53489" y="25125"/>
                  </a:lnTo>
                  <a:lnTo>
                    <a:pt x="53489" y="25125"/>
                  </a:lnTo>
                  <a:cubicBezTo>
                    <a:pt x="53406" y="25170"/>
                    <a:pt x="53207" y="25269"/>
                    <a:pt x="53041" y="25347"/>
                  </a:cubicBezTo>
                  <a:lnTo>
                    <a:pt x="52986" y="25369"/>
                  </a:lnTo>
                  <a:lnTo>
                    <a:pt x="52991" y="25363"/>
                  </a:lnTo>
                  <a:lnTo>
                    <a:pt x="53008" y="25341"/>
                  </a:lnTo>
                  <a:lnTo>
                    <a:pt x="53024" y="25341"/>
                  </a:lnTo>
                  <a:cubicBezTo>
                    <a:pt x="53024" y="25341"/>
                    <a:pt x="53035" y="25341"/>
                    <a:pt x="53041" y="25336"/>
                  </a:cubicBezTo>
                  <a:lnTo>
                    <a:pt x="53135" y="25280"/>
                  </a:lnTo>
                  <a:cubicBezTo>
                    <a:pt x="53284" y="25197"/>
                    <a:pt x="53406" y="25120"/>
                    <a:pt x="53522" y="25048"/>
                  </a:cubicBezTo>
                  <a:lnTo>
                    <a:pt x="53522" y="25048"/>
                  </a:lnTo>
                  <a:cubicBezTo>
                    <a:pt x="53439" y="25098"/>
                    <a:pt x="53367" y="25131"/>
                    <a:pt x="53301" y="25159"/>
                  </a:cubicBezTo>
                  <a:lnTo>
                    <a:pt x="53268" y="25175"/>
                  </a:lnTo>
                  <a:lnTo>
                    <a:pt x="53257" y="25181"/>
                  </a:lnTo>
                  <a:lnTo>
                    <a:pt x="53262" y="25170"/>
                  </a:lnTo>
                  <a:lnTo>
                    <a:pt x="53301" y="25120"/>
                  </a:lnTo>
                  <a:cubicBezTo>
                    <a:pt x="53329" y="25087"/>
                    <a:pt x="53367" y="25048"/>
                    <a:pt x="53401" y="25015"/>
                  </a:cubicBezTo>
                  <a:lnTo>
                    <a:pt x="53605" y="24810"/>
                  </a:lnTo>
                  <a:cubicBezTo>
                    <a:pt x="53738" y="24677"/>
                    <a:pt x="53821" y="24605"/>
                    <a:pt x="53865" y="24511"/>
                  </a:cubicBezTo>
                  <a:lnTo>
                    <a:pt x="53865" y="24511"/>
                  </a:lnTo>
                  <a:cubicBezTo>
                    <a:pt x="53699" y="24732"/>
                    <a:pt x="53616" y="24788"/>
                    <a:pt x="53544" y="24815"/>
                  </a:cubicBezTo>
                  <a:cubicBezTo>
                    <a:pt x="53511" y="24827"/>
                    <a:pt x="53484" y="24827"/>
                    <a:pt x="53439" y="24843"/>
                  </a:cubicBezTo>
                  <a:cubicBezTo>
                    <a:pt x="53401" y="24865"/>
                    <a:pt x="53345" y="24898"/>
                    <a:pt x="53240" y="25004"/>
                  </a:cubicBezTo>
                  <a:cubicBezTo>
                    <a:pt x="53373" y="24782"/>
                    <a:pt x="53533" y="24572"/>
                    <a:pt x="53644" y="24456"/>
                  </a:cubicBezTo>
                  <a:cubicBezTo>
                    <a:pt x="53705" y="24395"/>
                    <a:pt x="53760" y="24340"/>
                    <a:pt x="53810" y="24301"/>
                  </a:cubicBezTo>
                  <a:cubicBezTo>
                    <a:pt x="53827" y="24290"/>
                    <a:pt x="53871" y="24246"/>
                    <a:pt x="53904" y="24212"/>
                  </a:cubicBezTo>
                  <a:cubicBezTo>
                    <a:pt x="53937" y="24179"/>
                    <a:pt x="53982" y="24146"/>
                    <a:pt x="54015" y="24107"/>
                  </a:cubicBezTo>
                  <a:cubicBezTo>
                    <a:pt x="54297" y="23853"/>
                    <a:pt x="54618" y="23576"/>
                    <a:pt x="55343" y="22541"/>
                  </a:cubicBezTo>
                  <a:lnTo>
                    <a:pt x="55343" y="22541"/>
                  </a:lnTo>
                  <a:cubicBezTo>
                    <a:pt x="55154" y="22799"/>
                    <a:pt x="54833" y="23179"/>
                    <a:pt x="54790" y="23179"/>
                  </a:cubicBezTo>
                  <a:cubicBezTo>
                    <a:pt x="54776" y="23179"/>
                    <a:pt x="54795" y="23132"/>
                    <a:pt x="54867" y="23017"/>
                  </a:cubicBezTo>
                  <a:cubicBezTo>
                    <a:pt x="55193" y="22602"/>
                    <a:pt x="55625" y="22060"/>
                    <a:pt x="55858" y="21827"/>
                  </a:cubicBezTo>
                  <a:cubicBezTo>
                    <a:pt x="56198" y="21323"/>
                    <a:pt x="56285" y="21173"/>
                    <a:pt x="56264" y="21173"/>
                  </a:cubicBezTo>
                  <a:lnTo>
                    <a:pt x="56264" y="21173"/>
                  </a:lnTo>
                  <a:cubicBezTo>
                    <a:pt x="56233" y="21173"/>
                    <a:pt x="55972" y="21491"/>
                    <a:pt x="55933" y="21491"/>
                  </a:cubicBezTo>
                  <a:cubicBezTo>
                    <a:pt x="55919" y="21491"/>
                    <a:pt x="55935" y="21446"/>
                    <a:pt x="56007" y="21324"/>
                  </a:cubicBezTo>
                  <a:cubicBezTo>
                    <a:pt x="56466" y="20881"/>
                    <a:pt x="56477" y="20555"/>
                    <a:pt x="56887" y="19863"/>
                  </a:cubicBezTo>
                  <a:lnTo>
                    <a:pt x="56975" y="19913"/>
                  </a:lnTo>
                  <a:cubicBezTo>
                    <a:pt x="57578" y="19055"/>
                    <a:pt x="57601" y="18905"/>
                    <a:pt x="57617" y="18784"/>
                  </a:cubicBezTo>
                  <a:cubicBezTo>
                    <a:pt x="57634" y="18656"/>
                    <a:pt x="57645" y="18562"/>
                    <a:pt x="58165" y="17782"/>
                  </a:cubicBezTo>
                  <a:lnTo>
                    <a:pt x="58165" y="17782"/>
                  </a:lnTo>
                  <a:lnTo>
                    <a:pt x="57866" y="18529"/>
                  </a:lnTo>
                  <a:cubicBezTo>
                    <a:pt x="58032" y="18241"/>
                    <a:pt x="58193" y="17959"/>
                    <a:pt x="58348" y="17671"/>
                  </a:cubicBezTo>
                  <a:lnTo>
                    <a:pt x="58348" y="17671"/>
                  </a:lnTo>
                  <a:lnTo>
                    <a:pt x="58337" y="17904"/>
                  </a:lnTo>
                  <a:cubicBezTo>
                    <a:pt x="58807" y="16941"/>
                    <a:pt x="58995" y="16664"/>
                    <a:pt x="59521" y="15751"/>
                  </a:cubicBezTo>
                  <a:lnTo>
                    <a:pt x="59521" y="15751"/>
                  </a:lnTo>
                  <a:cubicBezTo>
                    <a:pt x="59492" y="15781"/>
                    <a:pt x="59470" y="15796"/>
                    <a:pt x="59455" y="15796"/>
                  </a:cubicBezTo>
                  <a:cubicBezTo>
                    <a:pt x="59382" y="15796"/>
                    <a:pt x="59500" y="15415"/>
                    <a:pt x="59842" y="14716"/>
                  </a:cubicBezTo>
                  <a:cubicBezTo>
                    <a:pt x="59939" y="14558"/>
                    <a:pt x="59972" y="14522"/>
                    <a:pt x="59984" y="14522"/>
                  </a:cubicBezTo>
                  <a:cubicBezTo>
                    <a:pt x="59993" y="14522"/>
                    <a:pt x="59992" y="14540"/>
                    <a:pt x="59997" y="14545"/>
                  </a:cubicBezTo>
                  <a:cubicBezTo>
                    <a:pt x="59998" y="14545"/>
                    <a:pt x="59999" y="14546"/>
                    <a:pt x="60000" y="14546"/>
                  </a:cubicBezTo>
                  <a:cubicBezTo>
                    <a:pt x="60010" y="14546"/>
                    <a:pt x="60023" y="14520"/>
                    <a:pt x="60063" y="14440"/>
                  </a:cubicBezTo>
                  <a:cubicBezTo>
                    <a:pt x="60102" y="14351"/>
                    <a:pt x="60185" y="14185"/>
                    <a:pt x="60318" y="13870"/>
                  </a:cubicBezTo>
                  <a:lnTo>
                    <a:pt x="60318" y="13870"/>
                  </a:lnTo>
                  <a:cubicBezTo>
                    <a:pt x="60257" y="14169"/>
                    <a:pt x="60190" y="14506"/>
                    <a:pt x="59853" y="14977"/>
                  </a:cubicBezTo>
                  <a:cubicBezTo>
                    <a:pt x="59858" y="15048"/>
                    <a:pt x="59775" y="15270"/>
                    <a:pt x="59775" y="15336"/>
                  </a:cubicBezTo>
                  <a:cubicBezTo>
                    <a:pt x="60157" y="14755"/>
                    <a:pt x="60539" y="13787"/>
                    <a:pt x="60711" y="13333"/>
                  </a:cubicBezTo>
                  <a:lnTo>
                    <a:pt x="60711" y="13333"/>
                  </a:lnTo>
                  <a:cubicBezTo>
                    <a:pt x="60633" y="13505"/>
                    <a:pt x="60545" y="13704"/>
                    <a:pt x="60489" y="13809"/>
                  </a:cubicBezTo>
                  <a:cubicBezTo>
                    <a:pt x="60705" y="13200"/>
                    <a:pt x="60893" y="12580"/>
                    <a:pt x="61032" y="11944"/>
                  </a:cubicBezTo>
                  <a:cubicBezTo>
                    <a:pt x="61069" y="11851"/>
                    <a:pt x="61092" y="11814"/>
                    <a:pt x="61103" y="11814"/>
                  </a:cubicBezTo>
                  <a:lnTo>
                    <a:pt x="61103" y="11814"/>
                  </a:lnTo>
                  <a:cubicBezTo>
                    <a:pt x="61128" y="11814"/>
                    <a:pt x="61104" y="11978"/>
                    <a:pt x="61070" y="12143"/>
                  </a:cubicBezTo>
                  <a:cubicBezTo>
                    <a:pt x="61175" y="11761"/>
                    <a:pt x="61209" y="11485"/>
                    <a:pt x="61319" y="10904"/>
                  </a:cubicBezTo>
                  <a:lnTo>
                    <a:pt x="61319" y="10904"/>
                  </a:lnTo>
                  <a:cubicBezTo>
                    <a:pt x="61369" y="11070"/>
                    <a:pt x="61480" y="11059"/>
                    <a:pt x="61297" y="11878"/>
                  </a:cubicBezTo>
                  <a:cubicBezTo>
                    <a:pt x="61447" y="11263"/>
                    <a:pt x="61546" y="10627"/>
                    <a:pt x="61546" y="9963"/>
                  </a:cubicBezTo>
                  <a:cubicBezTo>
                    <a:pt x="61557" y="9930"/>
                    <a:pt x="61568" y="9847"/>
                    <a:pt x="61585" y="9747"/>
                  </a:cubicBezTo>
                  <a:cubicBezTo>
                    <a:pt x="61590" y="9703"/>
                    <a:pt x="61596" y="9648"/>
                    <a:pt x="61601" y="9592"/>
                  </a:cubicBezTo>
                  <a:cubicBezTo>
                    <a:pt x="61601" y="9537"/>
                    <a:pt x="61613" y="9482"/>
                    <a:pt x="61613" y="9426"/>
                  </a:cubicBezTo>
                  <a:cubicBezTo>
                    <a:pt x="61621" y="9263"/>
                    <a:pt x="61617" y="9118"/>
                    <a:pt x="61631" y="9118"/>
                  </a:cubicBezTo>
                  <a:cubicBezTo>
                    <a:pt x="61635" y="9118"/>
                    <a:pt x="61642" y="9133"/>
                    <a:pt x="61651" y="9166"/>
                  </a:cubicBezTo>
                  <a:cubicBezTo>
                    <a:pt x="61624" y="8873"/>
                    <a:pt x="61541" y="8530"/>
                    <a:pt x="61375" y="8187"/>
                  </a:cubicBezTo>
                  <a:cubicBezTo>
                    <a:pt x="61203" y="7838"/>
                    <a:pt x="60932" y="7506"/>
                    <a:pt x="60594" y="7251"/>
                  </a:cubicBezTo>
                  <a:cubicBezTo>
                    <a:pt x="60506" y="7196"/>
                    <a:pt x="60428" y="7119"/>
                    <a:pt x="60329" y="7080"/>
                  </a:cubicBezTo>
                  <a:cubicBezTo>
                    <a:pt x="60240" y="7030"/>
                    <a:pt x="60152" y="6980"/>
                    <a:pt x="60052" y="6936"/>
                  </a:cubicBezTo>
                  <a:cubicBezTo>
                    <a:pt x="59869" y="6859"/>
                    <a:pt x="59676" y="6781"/>
                    <a:pt x="59488" y="6731"/>
                  </a:cubicBezTo>
                  <a:cubicBezTo>
                    <a:pt x="59294" y="6670"/>
                    <a:pt x="59106" y="6643"/>
                    <a:pt x="58918" y="6604"/>
                  </a:cubicBezTo>
                  <a:cubicBezTo>
                    <a:pt x="58735" y="6576"/>
                    <a:pt x="58547" y="6549"/>
                    <a:pt x="58364" y="6527"/>
                  </a:cubicBezTo>
                  <a:cubicBezTo>
                    <a:pt x="58292" y="6538"/>
                    <a:pt x="58137" y="6538"/>
                    <a:pt x="57839" y="6554"/>
                  </a:cubicBezTo>
                  <a:cubicBezTo>
                    <a:pt x="57794" y="6554"/>
                    <a:pt x="57750" y="6553"/>
                    <a:pt x="57706" y="6553"/>
                  </a:cubicBezTo>
                  <a:cubicBezTo>
                    <a:pt x="57422" y="6553"/>
                    <a:pt x="57148" y="6568"/>
                    <a:pt x="56870" y="6582"/>
                  </a:cubicBezTo>
                  <a:cubicBezTo>
                    <a:pt x="56560" y="6615"/>
                    <a:pt x="56256" y="6648"/>
                    <a:pt x="55941" y="6687"/>
                  </a:cubicBezTo>
                  <a:cubicBezTo>
                    <a:pt x="55780" y="6698"/>
                    <a:pt x="55620" y="6731"/>
                    <a:pt x="55459" y="6770"/>
                  </a:cubicBezTo>
                  <a:cubicBezTo>
                    <a:pt x="55304" y="6803"/>
                    <a:pt x="55138" y="6836"/>
                    <a:pt x="54972" y="6881"/>
                  </a:cubicBezTo>
                  <a:cubicBezTo>
                    <a:pt x="54640" y="6947"/>
                    <a:pt x="54297" y="7074"/>
                    <a:pt x="53937" y="7196"/>
                  </a:cubicBezTo>
                  <a:cubicBezTo>
                    <a:pt x="53793" y="7213"/>
                    <a:pt x="53650" y="7224"/>
                    <a:pt x="53506" y="7246"/>
                  </a:cubicBezTo>
                  <a:lnTo>
                    <a:pt x="53074" y="7323"/>
                  </a:lnTo>
                  <a:cubicBezTo>
                    <a:pt x="52740" y="7456"/>
                    <a:pt x="52712" y="7485"/>
                    <a:pt x="52785" y="7485"/>
                  </a:cubicBezTo>
                  <a:cubicBezTo>
                    <a:pt x="52835" y="7485"/>
                    <a:pt x="52930" y="7472"/>
                    <a:pt x="53008" y="7467"/>
                  </a:cubicBezTo>
                  <a:cubicBezTo>
                    <a:pt x="53033" y="7466"/>
                    <a:pt x="53058" y="7465"/>
                    <a:pt x="53079" y="7465"/>
                  </a:cubicBezTo>
                  <a:cubicBezTo>
                    <a:pt x="53134" y="7465"/>
                    <a:pt x="53162" y="7472"/>
                    <a:pt x="53118" y="7501"/>
                  </a:cubicBezTo>
                  <a:cubicBezTo>
                    <a:pt x="53080" y="7523"/>
                    <a:pt x="53019" y="7561"/>
                    <a:pt x="52902" y="7611"/>
                  </a:cubicBezTo>
                  <a:cubicBezTo>
                    <a:pt x="52847" y="7639"/>
                    <a:pt x="52770" y="7667"/>
                    <a:pt x="52687" y="7700"/>
                  </a:cubicBezTo>
                  <a:cubicBezTo>
                    <a:pt x="52604" y="7738"/>
                    <a:pt x="52510" y="7777"/>
                    <a:pt x="52399" y="7833"/>
                  </a:cubicBezTo>
                  <a:cubicBezTo>
                    <a:pt x="51898" y="8070"/>
                    <a:pt x="51711" y="8133"/>
                    <a:pt x="51637" y="8133"/>
                  </a:cubicBezTo>
                  <a:cubicBezTo>
                    <a:pt x="51555" y="8133"/>
                    <a:pt x="51619" y="8052"/>
                    <a:pt x="51543" y="8052"/>
                  </a:cubicBezTo>
                  <a:cubicBezTo>
                    <a:pt x="51516" y="8052"/>
                    <a:pt x="51474" y="8061"/>
                    <a:pt x="51403" y="8087"/>
                  </a:cubicBezTo>
                  <a:cubicBezTo>
                    <a:pt x="50800" y="8463"/>
                    <a:pt x="49809" y="9150"/>
                    <a:pt x="48697" y="9769"/>
                  </a:cubicBezTo>
                  <a:cubicBezTo>
                    <a:pt x="49034" y="9515"/>
                    <a:pt x="49328" y="9349"/>
                    <a:pt x="49649" y="9133"/>
                  </a:cubicBezTo>
                  <a:lnTo>
                    <a:pt x="49649" y="9133"/>
                  </a:lnTo>
                  <a:cubicBezTo>
                    <a:pt x="49361" y="9288"/>
                    <a:pt x="49079" y="9437"/>
                    <a:pt x="48785" y="9598"/>
                  </a:cubicBezTo>
                  <a:cubicBezTo>
                    <a:pt x="49012" y="9410"/>
                    <a:pt x="49234" y="9238"/>
                    <a:pt x="49422" y="9100"/>
                  </a:cubicBezTo>
                  <a:cubicBezTo>
                    <a:pt x="49610" y="8961"/>
                    <a:pt x="49776" y="8862"/>
                    <a:pt x="49870" y="8790"/>
                  </a:cubicBezTo>
                  <a:cubicBezTo>
                    <a:pt x="49972" y="8723"/>
                    <a:pt x="50019" y="8686"/>
                    <a:pt x="49992" y="8686"/>
                  </a:cubicBezTo>
                  <a:cubicBezTo>
                    <a:pt x="49962" y="8686"/>
                    <a:pt x="49847" y="8729"/>
                    <a:pt x="49621" y="8823"/>
                  </a:cubicBezTo>
                  <a:cubicBezTo>
                    <a:pt x="49621" y="8862"/>
                    <a:pt x="49577" y="8917"/>
                    <a:pt x="49494" y="8995"/>
                  </a:cubicBezTo>
                  <a:cubicBezTo>
                    <a:pt x="49411" y="9078"/>
                    <a:pt x="49283" y="9177"/>
                    <a:pt x="49134" y="9277"/>
                  </a:cubicBezTo>
                  <a:cubicBezTo>
                    <a:pt x="48985" y="9388"/>
                    <a:pt x="48808" y="9509"/>
                    <a:pt x="48625" y="9631"/>
                  </a:cubicBezTo>
                  <a:cubicBezTo>
                    <a:pt x="48448" y="9764"/>
                    <a:pt x="48254" y="9908"/>
                    <a:pt x="48060" y="10046"/>
                  </a:cubicBezTo>
                  <a:cubicBezTo>
                    <a:pt x="47961" y="10118"/>
                    <a:pt x="47867" y="10184"/>
                    <a:pt x="47778" y="10256"/>
                  </a:cubicBezTo>
                  <a:cubicBezTo>
                    <a:pt x="47684" y="10328"/>
                    <a:pt x="47596" y="10400"/>
                    <a:pt x="47507" y="10467"/>
                  </a:cubicBezTo>
                  <a:cubicBezTo>
                    <a:pt x="47336" y="10605"/>
                    <a:pt x="47175" y="10743"/>
                    <a:pt x="47037" y="10865"/>
                  </a:cubicBezTo>
                  <a:cubicBezTo>
                    <a:pt x="46766" y="11114"/>
                    <a:pt x="46605" y="11308"/>
                    <a:pt x="46622" y="11380"/>
                  </a:cubicBezTo>
                  <a:cubicBezTo>
                    <a:pt x="46450" y="11507"/>
                    <a:pt x="46268" y="11623"/>
                    <a:pt x="46102" y="11761"/>
                  </a:cubicBezTo>
                  <a:cubicBezTo>
                    <a:pt x="46240" y="11640"/>
                    <a:pt x="46245" y="11612"/>
                    <a:pt x="46384" y="11490"/>
                  </a:cubicBezTo>
                  <a:lnTo>
                    <a:pt x="46384" y="11490"/>
                  </a:lnTo>
                  <a:cubicBezTo>
                    <a:pt x="45377" y="12232"/>
                    <a:pt x="45825" y="12254"/>
                    <a:pt x="44690" y="13361"/>
                  </a:cubicBezTo>
                  <a:cubicBezTo>
                    <a:pt x="44418" y="13630"/>
                    <a:pt x="44193" y="13837"/>
                    <a:pt x="44159" y="13837"/>
                  </a:cubicBezTo>
                  <a:cubicBezTo>
                    <a:pt x="44144" y="13837"/>
                    <a:pt x="44166" y="13797"/>
                    <a:pt x="44237" y="13704"/>
                  </a:cubicBezTo>
                  <a:lnTo>
                    <a:pt x="44237" y="13704"/>
                  </a:lnTo>
                  <a:cubicBezTo>
                    <a:pt x="44104" y="13864"/>
                    <a:pt x="43977" y="14030"/>
                    <a:pt x="43849" y="14191"/>
                  </a:cubicBezTo>
                  <a:cubicBezTo>
                    <a:pt x="43722" y="14357"/>
                    <a:pt x="43589" y="14517"/>
                    <a:pt x="43468" y="14683"/>
                  </a:cubicBezTo>
                  <a:cubicBezTo>
                    <a:pt x="43372" y="14796"/>
                    <a:pt x="43318" y="14845"/>
                    <a:pt x="43304" y="14845"/>
                  </a:cubicBezTo>
                  <a:cubicBezTo>
                    <a:pt x="43291" y="14845"/>
                    <a:pt x="43316" y="14798"/>
                    <a:pt x="43379" y="14716"/>
                  </a:cubicBezTo>
                  <a:lnTo>
                    <a:pt x="43379" y="14716"/>
                  </a:lnTo>
                  <a:lnTo>
                    <a:pt x="43191" y="14949"/>
                  </a:lnTo>
                  <a:cubicBezTo>
                    <a:pt x="43091" y="15071"/>
                    <a:pt x="42981" y="15209"/>
                    <a:pt x="42909" y="15298"/>
                  </a:cubicBezTo>
                  <a:cubicBezTo>
                    <a:pt x="42826" y="15386"/>
                    <a:pt x="42732" y="15475"/>
                    <a:pt x="42637" y="15547"/>
                  </a:cubicBezTo>
                  <a:cubicBezTo>
                    <a:pt x="42538" y="15624"/>
                    <a:pt x="42438" y="15679"/>
                    <a:pt x="42333" y="15724"/>
                  </a:cubicBezTo>
                  <a:lnTo>
                    <a:pt x="42339" y="15713"/>
                  </a:lnTo>
                  <a:lnTo>
                    <a:pt x="42339" y="15713"/>
                  </a:lnTo>
                  <a:cubicBezTo>
                    <a:pt x="42256" y="15773"/>
                    <a:pt x="42106" y="15851"/>
                    <a:pt x="41940" y="15884"/>
                  </a:cubicBezTo>
                  <a:cubicBezTo>
                    <a:pt x="41836" y="15910"/>
                    <a:pt x="41733" y="15921"/>
                    <a:pt x="41639" y="15921"/>
                  </a:cubicBezTo>
                  <a:cubicBezTo>
                    <a:pt x="41573" y="15921"/>
                    <a:pt x="41511" y="15915"/>
                    <a:pt x="41459" y="15906"/>
                  </a:cubicBezTo>
                  <a:cubicBezTo>
                    <a:pt x="41349" y="15858"/>
                    <a:pt x="41326" y="15842"/>
                    <a:pt x="41345" y="15842"/>
                  </a:cubicBezTo>
                  <a:cubicBezTo>
                    <a:pt x="41356" y="15842"/>
                    <a:pt x="41383" y="15848"/>
                    <a:pt x="41415" y="15856"/>
                  </a:cubicBezTo>
                  <a:cubicBezTo>
                    <a:pt x="41463" y="15869"/>
                    <a:pt x="41522" y="15878"/>
                    <a:pt x="41554" y="15878"/>
                  </a:cubicBezTo>
                  <a:cubicBezTo>
                    <a:pt x="41576" y="15878"/>
                    <a:pt x="41585" y="15874"/>
                    <a:pt x="41564" y="15862"/>
                  </a:cubicBezTo>
                  <a:cubicBezTo>
                    <a:pt x="41293" y="15834"/>
                    <a:pt x="41027" y="15724"/>
                    <a:pt x="40806" y="15547"/>
                  </a:cubicBezTo>
                  <a:cubicBezTo>
                    <a:pt x="40760" y="15475"/>
                    <a:pt x="40756" y="15446"/>
                    <a:pt x="40777" y="15446"/>
                  </a:cubicBezTo>
                  <a:cubicBezTo>
                    <a:pt x="40779" y="15446"/>
                    <a:pt x="40781" y="15446"/>
                    <a:pt x="40784" y="15447"/>
                  </a:cubicBezTo>
                  <a:cubicBezTo>
                    <a:pt x="40811" y="15458"/>
                    <a:pt x="40872" y="15497"/>
                    <a:pt x="40955" y="15547"/>
                  </a:cubicBezTo>
                  <a:cubicBezTo>
                    <a:pt x="41121" y="15652"/>
                    <a:pt x="41398" y="15773"/>
                    <a:pt x="41664" y="15807"/>
                  </a:cubicBezTo>
                  <a:cubicBezTo>
                    <a:pt x="41498" y="15718"/>
                    <a:pt x="41392" y="15641"/>
                    <a:pt x="41293" y="15585"/>
                  </a:cubicBezTo>
                  <a:cubicBezTo>
                    <a:pt x="41199" y="15530"/>
                    <a:pt x="41110" y="15491"/>
                    <a:pt x="41005" y="15419"/>
                  </a:cubicBezTo>
                  <a:cubicBezTo>
                    <a:pt x="40900" y="15353"/>
                    <a:pt x="40778" y="15253"/>
                    <a:pt x="40656" y="15060"/>
                  </a:cubicBezTo>
                  <a:cubicBezTo>
                    <a:pt x="40546" y="14877"/>
                    <a:pt x="40446" y="14584"/>
                    <a:pt x="40490" y="14169"/>
                  </a:cubicBezTo>
                  <a:lnTo>
                    <a:pt x="40490" y="14169"/>
                  </a:lnTo>
                  <a:cubicBezTo>
                    <a:pt x="40501" y="14423"/>
                    <a:pt x="40557" y="14667"/>
                    <a:pt x="40651" y="14882"/>
                  </a:cubicBezTo>
                  <a:cubicBezTo>
                    <a:pt x="40645" y="14766"/>
                    <a:pt x="40640" y="14645"/>
                    <a:pt x="40640" y="14523"/>
                  </a:cubicBezTo>
                  <a:lnTo>
                    <a:pt x="40640" y="14329"/>
                  </a:lnTo>
                  <a:cubicBezTo>
                    <a:pt x="40640" y="14296"/>
                    <a:pt x="40645" y="14257"/>
                    <a:pt x="40645" y="14224"/>
                  </a:cubicBezTo>
                  <a:cubicBezTo>
                    <a:pt x="40645" y="14185"/>
                    <a:pt x="40651" y="14141"/>
                    <a:pt x="40651" y="14102"/>
                  </a:cubicBezTo>
                  <a:cubicBezTo>
                    <a:pt x="40684" y="13693"/>
                    <a:pt x="40706" y="13222"/>
                    <a:pt x="40767" y="12669"/>
                  </a:cubicBezTo>
                  <a:lnTo>
                    <a:pt x="40767" y="12669"/>
                  </a:lnTo>
                  <a:cubicBezTo>
                    <a:pt x="40733" y="12880"/>
                    <a:pt x="40561" y="14103"/>
                    <a:pt x="40473" y="14103"/>
                  </a:cubicBezTo>
                  <a:cubicBezTo>
                    <a:pt x="40462" y="14103"/>
                    <a:pt x="40451" y="14082"/>
                    <a:pt x="40443" y="14034"/>
                  </a:cubicBezTo>
                  <a:lnTo>
                    <a:pt x="40443" y="14034"/>
                  </a:lnTo>
                  <a:cubicBezTo>
                    <a:pt x="40444" y="14051"/>
                    <a:pt x="40445" y="14068"/>
                    <a:pt x="40446" y="14086"/>
                  </a:cubicBezTo>
                  <a:cubicBezTo>
                    <a:pt x="40446" y="14135"/>
                    <a:pt x="40452" y="14191"/>
                    <a:pt x="40452" y="14224"/>
                  </a:cubicBezTo>
                  <a:lnTo>
                    <a:pt x="40457" y="14340"/>
                  </a:lnTo>
                  <a:cubicBezTo>
                    <a:pt x="40479" y="14501"/>
                    <a:pt x="40501" y="14639"/>
                    <a:pt x="40490" y="14722"/>
                  </a:cubicBezTo>
                  <a:cubicBezTo>
                    <a:pt x="40402" y="14617"/>
                    <a:pt x="40380" y="14501"/>
                    <a:pt x="40374" y="14368"/>
                  </a:cubicBezTo>
                  <a:cubicBezTo>
                    <a:pt x="40374" y="14351"/>
                    <a:pt x="40374" y="14313"/>
                    <a:pt x="40385" y="14274"/>
                  </a:cubicBezTo>
                  <a:cubicBezTo>
                    <a:pt x="40385" y="14241"/>
                    <a:pt x="40391" y="14202"/>
                    <a:pt x="40396" y="14158"/>
                  </a:cubicBezTo>
                  <a:cubicBezTo>
                    <a:pt x="40412" y="14064"/>
                    <a:pt x="40418" y="13965"/>
                    <a:pt x="40428" y="13857"/>
                  </a:cubicBezTo>
                  <a:lnTo>
                    <a:pt x="40428" y="13857"/>
                  </a:lnTo>
                  <a:cubicBezTo>
                    <a:pt x="40431" y="13936"/>
                    <a:pt x="40437" y="13994"/>
                    <a:pt x="40443" y="14034"/>
                  </a:cubicBezTo>
                  <a:lnTo>
                    <a:pt x="40443" y="14034"/>
                  </a:lnTo>
                  <a:cubicBezTo>
                    <a:pt x="40440" y="13963"/>
                    <a:pt x="40438" y="13895"/>
                    <a:pt x="40430" y="13837"/>
                  </a:cubicBezTo>
                  <a:cubicBezTo>
                    <a:pt x="40429" y="13844"/>
                    <a:pt x="40428" y="13850"/>
                    <a:pt x="40428" y="13857"/>
                  </a:cubicBezTo>
                  <a:lnTo>
                    <a:pt x="40428" y="13857"/>
                  </a:lnTo>
                  <a:cubicBezTo>
                    <a:pt x="40426" y="13826"/>
                    <a:pt x="40425" y="13792"/>
                    <a:pt x="40424" y="13754"/>
                  </a:cubicBezTo>
                  <a:cubicBezTo>
                    <a:pt x="40457" y="13438"/>
                    <a:pt x="40479" y="13023"/>
                    <a:pt x="40424" y="12414"/>
                  </a:cubicBezTo>
                  <a:cubicBezTo>
                    <a:pt x="40529" y="12403"/>
                    <a:pt x="40507" y="11811"/>
                    <a:pt x="40490" y="11070"/>
                  </a:cubicBezTo>
                  <a:lnTo>
                    <a:pt x="40490" y="11070"/>
                  </a:lnTo>
                  <a:lnTo>
                    <a:pt x="40623" y="11120"/>
                  </a:lnTo>
                  <a:cubicBezTo>
                    <a:pt x="40568" y="10312"/>
                    <a:pt x="40501" y="10378"/>
                    <a:pt x="40424" y="9908"/>
                  </a:cubicBezTo>
                  <a:cubicBezTo>
                    <a:pt x="40402" y="9011"/>
                    <a:pt x="40485" y="8818"/>
                    <a:pt x="40557" y="8602"/>
                  </a:cubicBezTo>
                  <a:cubicBezTo>
                    <a:pt x="40533" y="8241"/>
                    <a:pt x="40516" y="8123"/>
                    <a:pt x="40502" y="8123"/>
                  </a:cubicBezTo>
                  <a:cubicBezTo>
                    <a:pt x="40474" y="8123"/>
                    <a:pt x="40454" y="8535"/>
                    <a:pt x="40412" y="8535"/>
                  </a:cubicBezTo>
                  <a:cubicBezTo>
                    <a:pt x="40387" y="8535"/>
                    <a:pt x="40355" y="8385"/>
                    <a:pt x="40308" y="7904"/>
                  </a:cubicBezTo>
                  <a:cubicBezTo>
                    <a:pt x="40280" y="7301"/>
                    <a:pt x="40214" y="6787"/>
                    <a:pt x="40114" y="6255"/>
                  </a:cubicBezTo>
                  <a:cubicBezTo>
                    <a:pt x="40009" y="5724"/>
                    <a:pt x="39876" y="5165"/>
                    <a:pt x="39655" y="4463"/>
                  </a:cubicBezTo>
                  <a:cubicBezTo>
                    <a:pt x="39598" y="4196"/>
                    <a:pt x="39590" y="4112"/>
                    <a:pt x="39603" y="4112"/>
                  </a:cubicBezTo>
                  <a:lnTo>
                    <a:pt x="39603" y="4112"/>
                  </a:lnTo>
                  <a:cubicBezTo>
                    <a:pt x="39625" y="4112"/>
                    <a:pt x="39709" y="4347"/>
                    <a:pt x="39731" y="4347"/>
                  </a:cubicBezTo>
                  <a:cubicBezTo>
                    <a:pt x="39736" y="4347"/>
                    <a:pt x="39738" y="4330"/>
                    <a:pt x="39732" y="4285"/>
                  </a:cubicBezTo>
                  <a:cubicBezTo>
                    <a:pt x="39627" y="4047"/>
                    <a:pt x="39522" y="3815"/>
                    <a:pt x="39406" y="3588"/>
                  </a:cubicBezTo>
                  <a:cubicBezTo>
                    <a:pt x="39373" y="3482"/>
                    <a:pt x="39377" y="3454"/>
                    <a:pt x="39391" y="3454"/>
                  </a:cubicBezTo>
                  <a:cubicBezTo>
                    <a:pt x="39401" y="3454"/>
                    <a:pt x="39416" y="3468"/>
                    <a:pt x="39428" y="3478"/>
                  </a:cubicBezTo>
                  <a:cubicBezTo>
                    <a:pt x="39301" y="3179"/>
                    <a:pt x="39262" y="3179"/>
                    <a:pt x="39212" y="3134"/>
                  </a:cubicBezTo>
                  <a:cubicBezTo>
                    <a:pt x="39157" y="3096"/>
                    <a:pt x="39101" y="3007"/>
                    <a:pt x="38875" y="2553"/>
                  </a:cubicBezTo>
                  <a:cubicBezTo>
                    <a:pt x="38742" y="2465"/>
                    <a:pt x="38581" y="1972"/>
                    <a:pt x="38210" y="1419"/>
                  </a:cubicBezTo>
                  <a:cubicBezTo>
                    <a:pt x="38022" y="1142"/>
                    <a:pt x="37779" y="855"/>
                    <a:pt x="37474" y="633"/>
                  </a:cubicBezTo>
                  <a:cubicBezTo>
                    <a:pt x="37170" y="406"/>
                    <a:pt x="36810" y="246"/>
                    <a:pt x="36473" y="196"/>
                  </a:cubicBezTo>
                  <a:cubicBezTo>
                    <a:pt x="36157" y="80"/>
                    <a:pt x="36656" y="157"/>
                    <a:pt x="36573" y="85"/>
                  </a:cubicBezTo>
                  <a:cubicBezTo>
                    <a:pt x="36288" y="20"/>
                    <a:pt x="36053" y="1"/>
                    <a:pt x="35855" y="1"/>
                  </a:cubicBezTo>
                  <a:close/>
                </a:path>
              </a:pathLst>
            </a:custGeom>
            <a:solidFill>
              <a:srgbClr val="98C3F7">
                <a:alpha val="41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7" name="Google Shape;2137;p41"/>
            <p:cNvSpPr/>
            <p:nvPr/>
          </p:nvSpPr>
          <p:spPr>
            <a:xfrm>
              <a:off x="2423636" y="3958929"/>
              <a:ext cx="2604554" cy="1946063"/>
            </a:xfrm>
            <a:custGeom>
              <a:avLst/>
              <a:gdLst/>
              <a:ahLst/>
              <a:cxnLst/>
              <a:rect l="l" t="t" r="r" b="b"/>
              <a:pathLst>
                <a:path w="64911" h="48500" extrusionOk="0">
                  <a:moveTo>
                    <a:pt x="31544" y="2115"/>
                  </a:moveTo>
                  <a:cubicBezTo>
                    <a:pt x="31493" y="2167"/>
                    <a:pt x="31451" y="2219"/>
                    <a:pt x="31410" y="2271"/>
                  </a:cubicBezTo>
                  <a:cubicBezTo>
                    <a:pt x="31210" y="2426"/>
                    <a:pt x="31017" y="2581"/>
                    <a:pt x="30829" y="2747"/>
                  </a:cubicBezTo>
                  <a:cubicBezTo>
                    <a:pt x="30829" y="2742"/>
                    <a:pt x="30823" y="2736"/>
                    <a:pt x="30829" y="2730"/>
                  </a:cubicBezTo>
                  <a:cubicBezTo>
                    <a:pt x="30845" y="2664"/>
                    <a:pt x="30945" y="2526"/>
                    <a:pt x="31078" y="2376"/>
                  </a:cubicBezTo>
                  <a:cubicBezTo>
                    <a:pt x="31237" y="2281"/>
                    <a:pt x="31386" y="2190"/>
                    <a:pt x="31544" y="2115"/>
                  </a:cubicBezTo>
                  <a:close/>
                  <a:moveTo>
                    <a:pt x="30657" y="2708"/>
                  </a:moveTo>
                  <a:cubicBezTo>
                    <a:pt x="30463" y="2885"/>
                    <a:pt x="30247" y="3090"/>
                    <a:pt x="29993" y="3300"/>
                  </a:cubicBezTo>
                  <a:cubicBezTo>
                    <a:pt x="30126" y="3134"/>
                    <a:pt x="30358" y="2913"/>
                    <a:pt x="30657" y="2708"/>
                  </a:cubicBezTo>
                  <a:close/>
                  <a:moveTo>
                    <a:pt x="28277" y="5176"/>
                  </a:moveTo>
                  <a:cubicBezTo>
                    <a:pt x="28248" y="5219"/>
                    <a:pt x="28220" y="5261"/>
                    <a:pt x="28192" y="5304"/>
                  </a:cubicBezTo>
                  <a:lnTo>
                    <a:pt x="28192" y="5304"/>
                  </a:lnTo>
                  <a:cubicBezTo>
                    <a:pt x="28218" y="5267"/>
                    <a:pt x="28246" y="5225"/>
                    <a:pt x="28277" y="5176"/>
                  </a:cubicBezTo>
                  <a:close/>
                  <a:moveTo>
                    <a:pt x="13659" y="7709"/>
                  </a:moveTo>
                  <a:cubicBezTo>
                    <a:pt x="13673" y="7714"/>
                    <a:pt x="13688" y="7718"/>
                    <a:pt x="13702" y="7722"/>
                  </a:cubicBezTo>
                  <a:cubicBezTo>
                    <a:pt x="13686" y="7716"/>
                    <a:pt x="13672" y="7712"/>
                    <a:pt x="13659" y="7709"/>
                  </a:cubicBezTo>
                  <a:close/>
                  <a:moveTo>
                    <a:pt x="52986" y="25369"/>
                  </a:moveTo>
                  <a:lnTo>
                    <a:pt x="52986" y="25369"/>
                  </a:lnTo>
                  <a:cubicBezTo>
                    <a:pt x="52984" y="25371"/>
                    <a:pt x="52982" y="25371"/>
                    <a:pt x="52982" y="25371"/>
                  </a:cubicBezTo>
                  <a:cubicBezTo>
                    <a:pt x="52981" y="25371"/>
                    <a:pt x="52982" y="25369"/>
                    <a:pt x="52986" y="25369"/>
                  </a:cubicBezTo>
                  <a:close/>
                  <a:moveTo>
                    <a:pt x="35855" y="1"/>
                  </a:moveTo>
                  <a:cubicBezTo>
                    <a:pt x="35719" y="1"/>
                    <a:pt x="35600" y="10"/>
                    <a:pt x="35493" y="19"/>
                  </a:cubicBezTo>
                  <a:cubicBezTo>
                    <a:pt x="35228" y="36"/>
                    <a:pt x="35051" y="80"/>
                    <a:pt x="34885" y="119"/>
                  </a:cubicBezTo>
                  <a:cubicBezTo>
                    <a:pt x="34719" y="163"/>
                    <a:pt x="34564" y="218"/>
                    <a:pt x="34370" y="296"/>
                  </a:cubicBezTo>
                  <a:cubicBezTo>
                    <a:pt x="34176" y="379"/>
                    <a:pt x="33950" y="478"/>
                    <a:pt x="33645" y="655"/>
                  </a:cubicBezTo>
                  <a:cubicBezTo>
                    <a:pt x="33280" y="799"/>
                    <a:pt x="32909" y="943"/>
                    <a:pt x="32549" y="1115"/>
                  </a:cubicBezTo>
                  <a:cubicBezTo>
                    <a:pt x="32703" y="1050"/>
                    <a:pt x="32794" y="1021"/>
                    <a:pt x="32836" y="1021"/>
                  </a:cubicBezTo>
                  <a:cubicBezTo>
                    <a:pt x="32905" y="1021"/>
                    <a:pt x="32842" y="1097"/>
                    <a:pt x="32704" y="1214"/>
                  </a:cubicBezTo>
                  <a:cubicBezTo>
                    <a:pt x="32594" y="1308"/>
                    <a:pt x="32428" y="1430"/>
                    <a:pt x="32256" y="1574"/>
                  </a:cubicBezTo>
                  <a:cubicBezTo>
                    <a:pt x="32162" y="1640"/>
                    <a:pt x="32074" y="1718"/>
                    <a:pt x="31985" y="1795"/>
                  </a:cubicBezTo>
                  <a:cubicBezTo>
                    <a:pt x="31885" y="1873"/>
                    <a:pt x="31802" y="1956"/>
                    <a:pt x="31714" y="2028"/>
                  </a:cubicBezTo>
                  <a:cubicBezTo>
                    <a:pt x="31747" y="2011"/>
                    <a:pt x="31791" y="1994"/>
                    <a:pt x="31825" y="1972"/>
                  </a:cubicBezTo>
                  <a:lnTo>
                    <a:pt x="31825" y="1972"/>
                  </a:lnTo>
                  <a:cubicBezTo>
                    <a:pt x="31742" y="2028"/>
                    <a:pt x="31659" y="2094"/>
                    <a:pt x="31576" y="2155"/>
                  </a:cubicBezTo>
                  <a:cubicBezTo>
                    <a:pt x="31625" y="2111"/>
                    <a:pt x="31664" y="2072"/>
                    <a:pt x="31714" y="2028"/>
                  </a:cubicBezTo>
                  <a:lnTo>
                    <a:pt x="31714" y="2028"/>
                  </a:lnTo>
                  <a:cubicBezTo>
                    <a:pt x="31670" y="2052"/>
                    <a:pt x="31622" y="2072"/>
                    <a:pt x="31574" y="2095"/>
                  </a:cubicBezTo>
                  <a:lnTo>
                    <a:pt x="31574" y="2095"/>
                  </a:lnTo>
                  <a:cubicBezTo>
                    <a:pt x="31698" y="1960"/>
                    <a:pt x="31815" y="1820"/>
                    <a:pt x="31897" y="1712"/>
                  </a:cubicBezTo>
                  <a:cubicBezTo>
                    <a:pt x="31980" y="1607"/>
                    <a:pt x="32013" y="1541"/>
                    <a:pt x="31957" y="1524"/>
                  </a:cubicBezTo>
                  <a:lnTo>
                    <a:pt x="31957" y="1524"/>
                  </a:lnTo>
                  <a:cubicBezTo>
                    <a:pt x="31924" y="1557"/>
                    <a:pt x="31858" y="1602"/>
                    <a:pt x="31791" y="1657"/>
                  </a:cubicBezTo>
                  <a:cubicBezTo>
                    <a:pt x="31719" y="1712"/>
                    <a:pt x="31647" y="1773"/>
                    <a:pt x="31553" y="1845"/>
                  </a:cubicBezTo>
                  <a:cubicBezTo>
                    <a:pt x="31614" y="1779"/>
                    <a:pt x="31652" y="1729"/>
                    <a:pt x="31634" y="1729"/>
                  </a:cubicBezTo>
                  <a:cubicBezTo>
                    <a:pt x="31631" y="1729"/>
                    <a:pt x="31627" y="1731"/>
                    <a:pt x="31620" y="1734"/>
                  </a:cubicBezTo>
                  <a:cubicBezTo>
                    <a:pt x="31570" y="1751"/>
                    <a:pt x="31454" y="1873"/>
                    <a:pt x="31266" y="2044"/>
                  </a:cubicBezTo>
                  <a:lnTo>
                    <a:pt x="30900" y="2149"/>
                  </a:lnTo>
                  <a:lnTo>
                    <a:pt x="30873" y="2243"/>
                  </a:lnTo>
                  <a:cubicBezTo>
                    <a:pt x="30325" y="2653"/>
                    <a:pt x="29810" y="3107"/>
                    <a:pt x="29334" y="3599"/>
                  </a:cubicBezTo>
                  <a:cubicBezTo>
                    <a:pt x="28908" y="4202"/>
                    <a:pt x="28582" y="4811"/>
                    <a:pt x="28244" y="5514"/>
                  </a:cubicBezTo>
                  <a:cubicBezTo>
                    <a:pt x="28161" y="5691"/>
                    <a:pt x="28078" y="5874"/>
                    <a:pt x="27984" y="6067"/>
                  </a:cubicBezTo>
                  <a:cubicBezTo>
                    <a:pt x="27901" y="6261"/>
                    <a:pt x="27818" y="6466"/>
                    <a:pt x="27730" y="6670"/>
                  </a:cubicBezTo>
                  <a:cubicBezTo>
                    <a:pt x="27553" y="7091"/>
                    <a:pt x="27392" y="7572"/>
                    <a:pt x="27171" y="8082"/>
                  </a:cubicBezTo>
                  <a:cubicBezTo>
                    <a:pt x="27230" y="7834"/>
                    <a:pt x="27214" y="7773"/>
                    <a:pt x="27169" y="7773"/>
                  </a:cubicBezTo>
                  <a:cubicBezTo>
                    <a:pt x="27124" y="7773"/>
                    <a:pt x="27051" y="7834"/>
                    <a:pt x="26993" y="7834"/>
                  </a:cubicBezTo>
                  <a:cubicBezTo>
                    <a:pt x="26979" y="7834"/>
                    <a:pt x="26966" y="7830"/>
                    <a:pt x="26955" y="7821"/>
                  </a:cubicBezTo>
                  <a:cubicBezTo>
                    <a:pt x="27043" y="7700"/>
                    <a:pt x="27126" y="7545"/>
                    <a:pt x="27221" y="7340"/>
                  </a:cubicBezTo>
                  <a:cubicBezTo>
                    <a:pt x="27304" y="7141"/>
                    <a:pt x="27392" y="6919"/>
                    <a:pt x="27497" y="6687"/>
                  </a:cubicBezTo>
                  <a:cubicBezTo>
                    <a:pt x="27679" y="6247"/>
                    <a:pt x="27898" y="5761"/>
                    <a:pt x="28192" y="5304"/>
                  </a:cubicBezTo>
                  <a:lnTo>
                    <a:pt x="28192" y="5304"/>
                  </a:lnTo>
                  <a:cubicBezTo>
                    <a:pt x="28078" y="5472"/>
                    <a:pt x="28018" y="5533"/>
                    <a:pt x="27995" y="5542"/>
                  </a:cubicBezTo>
                  <a:cubicBezTo>
                    <a:pt x="27993" y="5543"/>
                    <a:pt x="27990" y="5544"/>
                    <a:pt x="27989" y="5544"/>
                  </a:cubicBezTo>
                  <a:cubicBezTo>
                    <a:pt x="27970" y="5544"/>
                    <a:pt x="27982" y="5474"/>
                    <a:pt x="28012" y="5403"/>
                  </a:cubicBezTo>
                  <a:lnTo>
                    <a:pt x="28012" y="5403"/>
                  </a:lnTo>
                  <a:cubicBezTo>
                    <a:pt x="27674" y="6040"/>
                    <a:pt x="27392" y="6698"/>
                    <a:pt x="27149" y="7362"/>
                  </a:cubicBezTo>
                  <a:cubicBezTo>
                    <a:pt x="27142" y="7354"/>
                    <a:pt x="27135" y="7350"/>
                    <a:pt x="27127" y="7350"/>
                  </a:cubicBezTo>
                  <a:cubicBezTo>
                    <a:pt x="27087" y="7350"/>
                    <a:pt x="27030" y="7449"/>
                    <a:pt x="26960" y="7578"/>
                  </a:cubicBezTo>
                  <a:cubicBezTo>
                    <a:pt x="26922" y="7655"/>
                    <a:pt x="26872" y="7750"/>
                    <a:pt x="26822" y="7855"/>
                  </a:cubicBezTo>
                  <a:cubicBezTo>
                    <a:pt x="26767" y="7960"/>
                    <a:pt x="26706" y="8059"/>
                    <a:pt x="26639" y="8170"/>
                  </a:cubicBezTo>
                  <a:cubicBezTo>
                    <a:pt x="26663" y="8154"/>
                    <a:pt x="26682" y="8146"/>
                    <a:pt x="26695" y="8146"/>
                  </a:cubicBezTo>
                  <a:cubicBezTo>
                    <a:pt x="26781" y="8146"/>
                    <a:pt x="26657" y="8462"/>
                    <a:pt x="26418" y="8845"/>
                  </a:cubicBezTo>
                  <a:cubicBezTo>
                    <a:pt x="26346" y="8956"/>
                    <a:pt x="26263" y="9072"/>
                    <a:pt x="26186" y="9188"/>
                  </a:cubicBezTo>
                  <a:cubicBezTo>
                    <a:pt x="26103" y="9304"/>
                    <a:pt x="26014" y="9426"/>
                    <a:pt x="25926" y="9537"/>
                  </a:cubicBezTo>
                  <a:cubicBezTo>
                    <a:pt x="25743" y="9758"/>
                    <a:pt x="25566" y="9957"/>
                    <a:pt x="25428" y="10107"/>
                  </a:cubicBezTo>
                  <a:cubicBezTo>
                    <a:pt x="25383" y="10101"/>
                    <a:pt x="25394" y="10052"/>
                    <a:pt x="25488" y="9913"/>
                  </a:cubicBezTo>
                  <a:cubicBezTo>
                    <a:pt x="25588" y="9775"/>
                    <a:pt x="25787" y="9570"/>
                    <a:pt x="26092" y="9183"/>
                  </a:cubicBezTo>
                  <a:lnTo>
                    <a:pt x="26092" y="9183"/>
                  </a:lnTo>
                  <a:cubicBezTo>
                    <a:pt x="25704" y="9565"/>
                    <a:pt x="25505" y="9847"/>
                    <a:pt x="25295" y="10129"/>
                  </a:cubicBezTo>
                  <a:cubicBezTo>
                    <a:pt x="25079" y="10406"/>
                    <a:pt x="24852" y="10699"/>
                    <a:pt x="24354" y="10926"/>
                  </a:cubicBezTo>
                  <a:cubicBezTo>
                    <a:pt x="24553" y="10793"/>
                    <a:pt x="24675" y="10732"/>
                    <a:pt x="24730" y="10644"/>
                  </a:cubicBezTo>
                  <a:lnTo>
                    <a:pt x="24730" y="10644"/>
                  </a:lnTo>
                  <a:cubicBezTo>
                    <a:pt x="24520" y="10837"/>
                    <a:pt x="24105" y="11097"/>
                    <a:pt x="23762" y="11241"/>
                  </a:cubicBezTo>
                  <a:cubicBezTo>
                    <a:pt x="23668" y="11280"/>
                    <a:pt x="23596" y="11313"/>
                    <a:pt x="23524" y="11341"/>
                  </a:cubicBezTo>
                  <a:cubicBezTo>
                    <a:pt x="23458" y="11369"/>
                    <a:pt x="23391" y="11380"/>
                    <a:pt x="23347" y="11396"/>
                  </a:cubicBezTo>
                  <a:cubicBezTo>
                    <a:pt x="23315" y="11404"/>
                    <a:pt x="23290" y="11408"/>
                    <a:pt x="23275" y="11408"/>
                  </a:cubicBezTo>
                  <a:cubicBezTo>
                    <a:pt x="23246" y="11408"/>
                    <a:pt x="23250" y="11394"/>
                    <a:pt x="23297" y="11369"/>
                  </a:cubicBezTo>
                  <a:cubicBezTo>
                    <a:pt x="23375" y="11341"/>
                    <a:pt x="23441" y="11313"/>
                    <a:pt x="23518" y="11280"/>
                  </a:cubicBezTo>
                  <a:lnTo>
                    <a:pt x="23518" y="11280"/>
                  </a:lnTo>
                  <a:cubicBezTo>
                    <a:pt x="23153" y="11429"/>
                    <a:pt x="22672" y="11584"/>
                    <a:pt x="22157" y="11656"/>
                  </a:cubicBezTo>
                  <a:cubicBezTo>
                    <a:pt x="21870" y="11699"/>
                    <a:pt x="21570" y="11723"/>
                    <a:pt x="21273" y="11723"/>
                  </a:cubicBezTo>
                  <a:cubicBezTo>
                    <a:pt x="21032" y="11723"/>
                    <a:pt x="20794" y="11708"/>
                    <a:pt x="20563" y="11673"/>
                  </a:cubicBezTo>
                  <a:cubicBezTo>
                    <a:pt x="19559" y="11543"/>
                    <a:pt x="18792" y="11119"/>
                    <a:pt x="18617" y="11119"/>
                  </a:cubicBezTo>
                  <a:cubicBezTo>
                    <a:pt x="18612" y="11119"/>
                    <a:pt x="18608" y="11119"/>
                    <a:pt x="18605" y="11120"/>
                  </a:cubicBezTo>
                  <a:cubicBezTo>
                    <a:pt x="18605" y="11103"/>
                    <a:pt x="18676" y="11086"/>
                    <a:pt x="18765" y="11075"/>
                  </a:cubicBezTo>
                  <a:cubicBezTo>
                    <a:pt x="18829" y="11067"/>
                    <a:pt x="18902" y="11055"/>
                    <a:pt x="18958" y="11055"/>
                  </a:cubicBezTo>
                  <a:cubicBezTo>
                    <a:pt x="18975" y="11055"/>
                    <a:pt x="18990" y="11056"/>
                    <a:pt x="19003" y="11059"/>
                  </a:cubicBezTo>
                  <a:lnTo>
                    <a:pt x="18826" y="11009"/>
                  </a:lnTo>
                  <a:lnTo>
                    <a:pt x="18660" y="10948"/>
                  </a:lnTo>
                  <a:lnTo>
                    <a:pt x="18488" y="10882"/>
                  </a:lnTo>
                  <a:lnTo>
                    <a:pt x="18322" y="10815"/>
                  </a:lnTo>
                  <a:cubicBezTo>
                    <a:pt x="18212" y="10765"/>
                    <a:pt x="18095" y="10716"/>
                    <a:pt x="17985" y="10655"/>
                  </a:cubicBezTo>
                  <a:lnTo>
                    <a:pt x="17636" y="10489"/>
                  </a:lnTo>
                  <a:cubicBezTo>
                    <a:pt x="17465" y="10406"/>
                    <a:pt x="17293" y="10328"/>
                    <a:pt x="17110" y="10256"/>
                  </a:cubicBezTo>
                  <a:cubicBezTo>
                    <a:pt x="16856" y="10068"/>
                    <a:pt x="16596" y="9886"/>
                    <a:pt x="16336" y="9714"/>
                  </a:cubicBezTo>
                  <a:cubicBezTo>
                    <a:pt x="16336" y="9659"/>
                    <a:pt x="16330" y="9598"/>
                    <a:pt x="16336" y="9548"/>
                  </a:cubicBezTo>
                  <a:cubicBezTo>
                    <a:pt x="16347" y="9497"/>
                    <a:pt x="16381" y="9458"/>
                    <a:pt x="16460" y="9458"/>
                  </a:cubicBezTo>
                  <a:cubicBezTo>
                    <a:pt x="16569" y="9458"/>
                    <a:pt x="16765" y="9530"/>
                    <a:pt x="17110" y="9742"/>
                  </a:cubicBezTo>
                  <a:cubicBezTo>
                    <a:pt x="16795" y="9493"/>
                    <a:pt x="16402" y="9188"/>
                    <a:pt x="15644" y="8779"/>
                  </a:cubicBezTo>
                  <a:lnTo>
                    <a:pt x="15644" y="8779"/>
                  </a:lnTo>
                  <a:cubicBezTo>
                    <a:pt x="15832" y="8913"/>
                    <a:pt x="16019" y="9191"/>
                    <a:pt x="15913" y="9191"/>
                  </a:cubicBezTo>
                  <a:cubicBezTo>
                    <a:pt x="15887" y="9191"/>
                    <a:pt x="15845" y="9176"/>
                    <a:pt x="15782" y="9138"/>
                  </a:cubicBezTo>
                  <a:cubicBezTo>
                    <a:pt x="15395" y="8795"/>
                    <a:pt x="15251" y="8685"/>
                    <a:pt x="15080" y="8557"/>
                  </a:cubicBezTo>
                  <a:cubicBezTo>
                    <a:pt x="14914" y="8441"/>
                    <a:pt x="14720" y="8303"/>
                    <a:pt x="14216" y="7971"/>
                  </a:cubicBezTo>
                  <a:lnTo>
                    <a:pt x="14216" y="7971"/>
                  </a:lnTo>
                  <a:cubicBezTo>
                    <a:pt x="14331" y="8054"/>
                    <a:pt x="14293" y="8099"/>
                    <a:pt x="14172" y="8099"/>
                  </a:cubicBezTo>
                  <a:cubicBezTo>
                    <a:pt x="14165" y="8099"/>
                    <a:pt x="14158" y="8098"/>
                    <a:pt x="14150" y="8098"/>
                  </a:cubicBezTo>
                  <a:cubicBezTo>
                    <a:pt x="13995" y="8082"/>
                    <a:pt x="13724" y="8015"/>
                    <a:pt x="13425" y="7882"/>
                  </a:cubicBezTo>
                  <a:lnTo>
                    <a:pt x="13425" y="7882"/>
                  </a:lnTo>
                  <a:cubicBezTo>
                    <a:pt x="13426" y="7882"/>
                    <a:pt x="13427" y="7882"/>
                    <a:pt x="13429" y="7882"/>
                  </a:cubicBezTo>
                  <a:cubicBezTo>
                    <a:pt x="13519" y="7882"/>
                    <a:pt x="13490" y="7705"/>
                    <a:pt x="13621" y="7705"/>
                  </a:cubicBezTo>
                  <a:cubicBezTo>
                    <a:pt x="13632" y="7705"/>
                    <a:pt x="13645" y="7706"/>
                    <a:pt x="13659" y="7709"/>
                  </a:cubicBezTo>
                  <a:lnTo>
                    <a:pt x="13659" y="7709"/>
                  </a:lnTo>
                  <a:cubicBezTo>
                    <a:pt x="13169" y="7565"/>
                    <a:pt x="12663" y="7443"/>
                    <a:pt x="12152" y="7384"/>
                  </a:cubicBezTo>
                  <a:lnTo>
                    <a:pt x="12152" y="7384"/>
                  </a:lnTo>
                  <a:cubicBezTo>
                    <a:pt x="12165" y="7385"/>
                    <a:pt x="12177" y="7386"/>
                    <a:pt x="12188" y="7386"/>
                  </a:cubicBezTo>
                  <a:cubicBezTo>
                    <a:pt x="12405" y="7386"/>
                    <a:pt x="12159" y="7179"/>
                    <a:pt x="11837" y="7047"/>
                  </a:cubicBezTo>
                  <a:lnTo>
                    <a:pt x="11837" y="7047"/>
                  </a:lnTo>
                  <a:cubicBezTo>
                    <a:pt x="11851" y="7054"/>
                    <a:pt x="11852" y="7056"/>
                    <a:pt x="11842" y="7056"/>
                  </a:cubicBezTo>
                  <a:cubicBezTo>
                    <a:pt x="11791" y="7056"/>
                    <a:pt x="11478" y="6992"/>
                    <a:pt x="11090" y="6969"/>
                  </a:cubicBezTo>
                  <a:cubicBezTo>
                    <a:pt x="11023" y="6969"/>
                    <a:pt x="10968" y="6964"/>
                    <a:pt x="10907" y="6964"/>
                  </a:cubicBezTo>
                  <a:cubicBezTo>
                    <a:pt x="10846" y="6964"/>
                    <a:pt x="10785" y="6969"/>
                    <a:pt x="10719" y="6969"/>
                  </a:cubicBezTo>
                  <a:cubicBezTo>
                    <a:pt x="10597" y="6969"/>
                    <a:pt x="10470" y="6991"/>
                    <a:pt x="10354" y="7002"/>
                  </a:cubicBezTo>
                  <a:cubicBezTo>
                    <a:pt x="10238" y="7025"/>
                    <a:pt x="10127" y="7058"/>
                    <a:pt x="10027" y="7080"/>
                  </a:cubicBezTo>
                  <a:cubicBezTo>
                    <a:pt x="9933" y="7113"/>
                    <a:pt x="9856" y="7146"/>
                    <a:pt x="9795" y="7168"/>
                  </a:cubicBezTo>
                  <a:lnTo>
                    <a:pt x="9989" y="7108"/>
                  </a:lnTo>
                  <a:cubicBezTo>
                    <a:pt x="10049" y="7085"/>
                    <a:pt x="10121" y="7080"/>
                    <a:pt x="10188" y="7063"/>
                  </a:cubicBezTo>
                  <a:cubicBezTo>
                    <a:pt x="10309" y="7038"/>
                    <a:pt x="10429" y="7036"/>
                    <a:pt x="10542" y="7027"/>
                  </a:cubicBezTo>
                  <a:lnTo>
                    <a:pt x="10542" y="7027"/>
                  </a:lnTo>
                  <a:cubicBezTo>
                    <a:pt x="10049" y="7072"/>
                    <a:pt x="9673" y="7256"/>
                    <a:pt x="9430" y="7462"/>
                  </a:cubicBezTo>
                  <a:cubicBezTo>
                    <a:pt x="9297" y="7561"/>
                    <a:pt x="9208" y="7683"/>
                    <a:pt x="9114" y="7783"/>
                  </a:cubicBezTo>
                  <a:cubicBezTo>
                    <a:pt x="9075" y="7838"/>
                    <a:pt x="9048" y="7893"/>
                    <a:pt x="9015" y="7949"/>
                  </a:cubicBezTo>
                  <a:cubicBezTo>
                    <a:pt x="8976" y="8004"/>
                    <a:pt x="8948" y="8059"/>
                    <a:pt x="8921" y="8115"/>
                  </a:cubicBezTo>
                  <a:cubicBezTo>
                    <a:pt x="8876" y="8236"/>
                    <a:pt x="8826" y="8336"/>
                    <a:pt x="8793" y="8463"/>
                  </a:cubicBezTo>
                  <a:cubicBezTo>
                    <a:pt x="8771" y="8524"/>
                    <a:pt x="8749" y="8580"/>
                    <a:pt x="8738" y="8652"/>
                  </a:cubicBezTo>
                  <a:cubicBezTo>
                    <a:pt x="8721" y="8712"/>
                    <a:pt x="8699" y="8779"/>
                    <a:pt x="8688" y="8851"/>
                  </a:cubicBezTo>
                  <a:cubicBezTo>
                    <a:pt x="8683" y="8884"/>
                    <a:pt x="8666" y="8917"/>
                    <a:pt x="8660" y="8956"/>
                  </a:cubicBezTo>
                  <a:cubicBezTo>
                    <a:pt x="8655" y="8989"/>
                    <a:pt x="8644" y="9028"/>
                    <a:pt x="8638" y="9067"/>
                  </a:cubicBezTo>
                  <a:cubicBezTo>
                    <a:pt x="8627" y="9138"/>
                    <a:pt x="8605" y="9221"/>
                    <a:pt x="8589" y="9316"/>
                  </a:cubicBezTo>
                  <a:cubicBezTo>
                    <a:pt x="8561" y="9487"/>
                    <a:pt x="8533" y="9681"/>
                    <a:pt x="8489" y="9902"/>
                  </a:cubicBezTo>
                  <a:cubicBezTo>
                    <a:pt x="8478" y="9791"/>
                    <a:pt x="8439" y="9648"/>
                    <a:pt x="8362" y="9637"/>
                  </a:cubicBezTo>
                  <a:cubicBezTo>
                    <a:pt x="8328" y="9637"/>
                    <a:pt x="8284" y="9664"/>
                    <a:pt x="8240" y="9764"/>
                  </a:cubicBezTo>
                  <a:cubicBezTo>
                    <a:pt x="8218" y="9814"/>
                    <a:pt x="8190" y="9869"/>
                    <a:pt x="8168" y="9952"/>
                  </a:cubicBezTo>
                  <a:cubicBezTo>
                    <a:pt x="8146" y="10024"/>
                    <a:pt x="8135" y="10123"/>
                    <a:pt x="8113" y="10240"/>
                  </a:cubicBezTo>
                  <a:cubicBezTo>
                    <a:pt x="8135" y="10350"/>
                    <a:pt x="8162" y="10533"/>
                    <a:pt x="8201" y="10760"/>
                  </a:cubicBezTo>
                  <a:cubicBezTo>
                    <a:pt x="8251" y="10987"/>
                    <a:pt x="8323" y="11263"/>
                    <a:pt x="8378" y="11568"/>
                  </a:cubicBezTo>
                  <a:cubicBezTo>
                    <a:pt x="8384" y="11612"/>
                    <a:pt x="8395" y="11651"/>
                    <a:pt x="8406" y="11684"/>
                  </a:cubicBezTo>
                  <a:cubicBezTo>
                    <a:pt x="8406" y="12331"/>
                    <a:pt x="8461" y="13001"/>
                    <a:pt x="8544" y="13693"/>
                  </a:cubicBezTo>
                  <a:cubicBezTo>
                    <a:pt x="8505" y="13588"/>
                    <a:pt x="8478" y="13482"/>
                    <a:pt x="8445" y="13383"/>
                  </a:cubicBezTo>
                  <a:cubicBezTo>
                    <a:pt x="8229" y="12625"/>
                    <a:pt x="8052" y="11789"/>
                    <a:pt x="8007" y="11186"/>
                  </a:cubicBezTo>
                  <a:cubicBezTo>
                    <a:pt x="7969" y="11535"/>
                    <a:pt x="7947" y="11590"/>
                    <a:pt x="7941" y="11678"/>
                  </a:cubicBezTo>
                  <a:cubicBezTo>
                    <a:pt x="7936" y="11767"/>
                    <a:pt x="7924" y="11905"/>
                    <a:pt x="7947" y="12431"/>
                  </a:cubicBezTo>
                  <a:cubicBezTo>
                    <a:pt x="7943" y="12493"/>
                    <a:pt x="7935" y="12519"/>
                    <a:pt x="7926" y="12519"/>
                  </a:cubicBezTo>
                  <a:cubicBezTo>
                    <a:pt x="7906" y="12519"/>
                    <a:pt x="7880" y="12407"/>
                    <a:pt x="7869" y="12254"/>
                  </a:cubicBezTo>
                  <a:cubicBezTo>
                    <a:pt x="7853" y="12027"/>
                    <a:pt x="7830" y="11712"/>
                    <a:pt x="7830" y="11557"/>
                  </a:cubicBezTo>
                  <a:lnTo>
                    <a:pt x="7830" y="11557"/>
                  </a:lnTo>
                  <a:cubicBezTo>
                    <a:pt x="7825" y="12376"/>
                    <a:pt x="7864" y="13195"/>
                    <a:pt x="7969" y="13997"/>
                  </a:cubicBezTo>
                  <a:cubicBezTo>
                    <a:pt x="7973" y="13993"/>
                    <a:pt x="7977" y="13991"/>
                    <a:pt x="7982" y="13991"/>
                  </a:cubicBezTo>
                  <a:cubicBezTo>
                    <a:pt x="8011" y="13991"/>
                    <a:pt x="8042" y="14084"/>
                    <a:pt x="8085" y="14224"/>
                  </a:cubicBezTo>
                  <a:cubicBezTo>
                    <a:pt x="8135" y="14384"/>
                    <a:pt x="8190" y="14611"/>
                    <a:pt x="8245" y="14833"/>
                  </a:cubicBezTo>
                  <a:cubicBezTo>
                    <a:pt x="8350" y="15255"/>
                    <a:pt x="8474" y="15673"/>
                    <a:pt x="8520" y="15673"/>
                  </a:cubicBezTo>
                  <a:cubicBezTo>
                    <a:pt x="8523" y="15673"/>
                    <a:pt x="8525" y="15671"/>
                    <a:pt x="8528" y="15668"/>
                  </a:cubicBezTo>
                  <a:lnTo>
                    <a:pt x="8362" y="15043"/>
                  </a:lnTo>
                  <a:lnTo>
                    <a:pt x="8218" y="14407"/>
                  </a:lnTo>
                  <a:cubicBezTo>
                    <a:pt x="8168" y="14191"/>
                    <a:pt x="8129" y="13975"/>
                    <a:pt x="8085" y="13759"/>
                  </a:cubicBezTo>
                  <a:cubicBezTo>
                    <a:pt x="8052" y="13549"/>
                    <a:pt x="8002" y="13333"/>
                    <a:pt x="7974" y="13112"/>
                  </a:cubicBezTo>
                  <a:cubicBezTo>
                    <a:pt x="7979" y="13108"/>
                    <a:pt x="7983" y="13106"/>
                    <a:pt x="7988" y="13106"/>
                  </a:cubicBezTo>
                  <a:cubicBezTo>
                    <a:pt x="8020" y="13106"/>
                    <a:pt x="8060" y="13182"/>
                    <a:pt x="8113" y="13316"/>
                  </a:cubicBezTo>
                  <a:cubicBezTo>
                    <a:pt x="8173" y="13477"/>
                    <a:pt x="8251" y="13715"/>
                    <a:pt x="8328" y="14003"/>
                  </a:cubicBezTo>
                  <a:cubicBezTo>
                    <a:pt x="8406" y="14296"/>
                    <a:pt x="8505" y="14639"/>
                    <a:pt x="8589" y="15015"/>
                  </a:cubicBezTo>
                  <a:cubicBezTo>
                    <a:pt x="8638" y="15198"/>
                    <a:pt x="8688" y="15392"/>
                    <a:pt x="8738" y="15596"/>
                  </a:cubicBezTo>
                  <a:cubicBezTo>
                    <a:pt x="8755" y="15690"/>
                    <a:pt x="8777" y="15796"/>
                    <a:pt x="8804" y="15901"/>
                  </a:cubicBezTo>
                  <a:cubicBezTo>
                    <a:pt x="8826" y="16000"/>
                    <a:pt x="8854" y="16100"/>
                    <a:pt x="8876" y="16205"/>
                  </a:cubicBezTo>
                  <a:cubicBezTo>
                    <a:pt x="8887" y="16307"/>
                    <a:pt x="8874" y="16345"/>
                    <a:pt x="8848" y="16345"/>
                  </a:cubicBezTo>
                  <a:cubicBezTo>
                    <a:pt x="8768" y="16345"/>
                    <a:pt x="8564" y="15987"/>
                    <a:pt x="8521" y="15987"/>
                  </a:cubicBezTo>
                  <a:cubicBezTo>
                    <a:pt x="8519" y="15987"/>
                    <a:pt x="8518" y="15988"/>
                    <a:pt x="8517" y="15989"/>
                  </a:cubicBezTo>
                  <a:cubicBezTo>
                    <a:pt x="8561" y="16094"/>
                    <a:pt x="8683" y="16482"/>
                    <a:pt x="8782" y="16852"/>
                  </a:cubicBezTo>
                  <a:cubicBezTo>
                    <a:pt x="8904" y="17229"/>
                    <a:pt x="8998" y="17600"/>
                    <a:pt x="9004" y="17683"/>
                  </a:cubicBezTo>
                  <a:lnTo>
                    <a:pt x="8743" y="17013"/>
                  </a:lnTo>
                  <a:lnTo>
                    <a:pt x="8743" y="17013"/>
                  </a:lnTo>
                  <a:cubicBezTo>
                    <a:pt x="8838" y="17478"/>
                    <a:pt x="8987" y="17837"/>
                    <a:pt x="9136" y="18214"/>
                  </a:cubicBezTo>
                  <a:cubicBezTo>
                    <a:pt x="9280" y="18596"/>
                    <a:pt x="9441" y="19000"/>
                    <a:pt x="9551" y="19558"/>
                  </a:cubicBezTo>
                  <a:cubicBezTo>
                    <a:pt x="9668" y="19929"/>
                    <a:pt x="9762" y="20721"/>
                    <a:pt x="9861" y="20754"/>
                  </a:cubicBezTo>
                  <a:cubicBezTo>
                    <a:pt x="9823" y="20366"/>
                    <a:pt x="9966" y="20112"/>
                    <a:pt x="10132" y="20040"/>
                  </a:cubicBezTo>
                  <a:cubicBezTo>
                    <a:pt x="10276" y="20455"/>
                    <a:pt x="10431" y="20870"/>
                    <a:pt x="10581" y="21279"/>
                  </a:cubicBezTo>
                  <a:lnTo>
                    <a:pt x="10514" y="21246"/>
                  </a:lnTo>
                  <a:lnTo>
                    <a:pt x="10603" y="21479"/>
                  </a:lnTo>
                  <a:lnTo>
                    <a:pt x="10653" y="21451"/>
                  </a:lnTo>
                  <a:cubicBezTo>
                    <a:pt x="10813" y="21877"/>
                    <a:pt x="10979" y="22298"/>
                    <a:pt x="11145" y="22707"/>
                  </a:cubicBezTo>
                  <a:cubicBezTo>
                    <a:pt x="11140" y="22718"/>
                    <a:pt x="11133" y="22723"/>
                    <a:pt x="11123" y="22723"/>
                  </a:cubicBezTo>
                  <a:cubicBezTo>
                    <a:pt x="11026" y="22723"/>
                    <a:pt x="10703" y="22194"/>
                    <a:pt x="10616" y="22194"/>
                  </a:cubicBezTo>
                  <a:cubicBezTo>
                    <a:pt x="10593" y="22194"/>
                    <a:pt x="10586" y="22230"/>
                    <a:pt x="10603" y="22320"/>
                  </a:cubicBezTo>
                  <a:cubicBezTo>
                    <a:pt x="10647" y="22325"/>
                    <a:pt x="10824" y="22635"/>
                    <a:pt x="10896" y="22768"/>
                  </a:cubicBezTo>
                  <a:cubicBezTo>
                    <a:pt x="11018" y="23155"/>
                    <a:pt x="10713" y="22657"/>
                    <a:pt x="11073" y="23465"/>
                  </a:cubicBezTo>
                  <a:cubicBezTo>
                    <a:pt x="11206" y="23524"/>
                    <a:pt x="11499" y="24329"/>
                    <a:pt x="11512" y="24329"/>
                  </a:cubicBezTo>
                  <a:cubicBezTo>
                    <a:pt x="11517" y="24329"/>
                    <a:pt x="11473" y="24191"/>
                    <a:pt x="11350" y="23803"/>
                  </a:cubicBezTo>
                  <a:lnTo>
                    <a:pt x="11350" y="23803"/>
                  </a:lnTo>
                  <a:cubicBezTo>
                    <a:pt x="11732" y="24589"/>
                    <a:pt x="11687" y="24661"/>
                    <a:pt x="12113" y="25585"/>
                  </a:cubicBezTo>
                  <a:cubicBezTo>
                    <a:pt x="12106" y="25540"/>
                    <a:pt x="12112" y="25519"/>
                    <a:pt x="12129" y="25519"/>
                  </a:cubicBezTo>
                  <a:cubicBezTo>
                    <a:pt x="12197" y="25519"/>
                    <a:pt x="12440" y="25835"/>
                    <a:pt x="12700" y="26232"/>
                  </a:cubicBezTo>
                  <a:cubicBezTo>
                    <a:pt x="12866" y="26586"/>
                    <a:pt x="13027" y="26924"/>
                    <a:pt x="13181" y="27245"/>
                  </a:cubicBezTo>
                  <a:cubicBezTo>
                    <a:pt x="13193" y="27261"/>
                    <a:pt x="13193" y="27278"/>
                    <a:pt x="13198" y="27300"/>
                  </a:cubicBezTo>
                  <a:cubicBezTo>
                    <a:pt x="13580" y="28091"/>
                    <a:pt x="13873" y="28700"/>
                    <a:pt x="14161" y="29298"/>
                  </a:cubicBezTo>
                  <a:cubicBezTo>
                    <a:pt x="14310" y="29608"/>
                    <a:pt x="14438" y="29857"/>
                    <a:pt x="14576" y="30133"/>
                  </a:cubicBezTo>
                  <a:cubicBezTo>
                    <a:pt x="14714" y="30405"/>
                    <a:pt x="14864" y="30687"/>
                    <a:pt x="15046" y="30997"/>
                  </a:cubicBezTo>
                  <a:cubicBezTo>
                    <a:pt x="15048" y="31000"/>
                    <a:pt x="15048" y="31002"/>
                    <a:pt x="15046" y="31002"/>
                  </a:cubicBezTo>
                  <a:cubicBezTo>
                    <a:pt x="15042" y="31002"/>
                    <a:pt x="15033" y="30997"/>
                    <a:pt x="15030" y="30997"/>
                  </a:cubicBezTo>
                  <a:cubicBezTo>
                    <a:pt x="14936" y="30958"/>
                    <a:pt x="14698" y="30875"/>
                    <a:pt x="14532" y="30814"/>
                  </a:cubicBezTo>
                  <a:lnTo>
                    <a:pt x="14017" y="30914"/>
                  </a:lnTo>
                  <a:cubicBezTo>
                    <a:pt x="12816" y="30626"/>
                    <a:pt x="10879" y="30183"/>
                    <a:pt x="8838" y="29823"/>
                  </a:cubicBezTo>
                  <a:cubicBezTo>
                    <a:pt x="8345" y="29713"/>
                    <a:pt x="7498" y="29558"/>
                    <a:pt x="6563" y="29436"/>
                  </a:cubicBezTo>
                  <a:cubicBezTo>
                    <a:pt x="5324" y="29265"/>
                    <a:pt x="3929" y="29137"/>
                    <a:pt x="2928" y="29126"/>
                  </a:cubicBezTo>
                  <a:cubicBezTo>
                    <a:pt x="2745" y="29143"/>
                    <a:pt x="2512" y="29182"/>
                    <a:pt x="2352" y="29209"/>
                  </a:cubicBezTo>
                  <a:cubicBezTo>
                    <a:pt x="2291" y="29220"/>
                    <a:pt x="2241" y="29237"/>
                    <a:pt x="2214" y="29242"/>
                  </a:cubicBezTo>
                  <a:cubicBezTo>
                    <a:pt x="808" y="29381"/>
                    <a:pt x="0" y="29851"/>
                    <a:pt x="360" y="30875"/>
                  </a:cubicBezTo>
                  <a:lnTo>
                    <a:pt x="382" y="30952"/>
                  </a:lnTo>
                  <a:lnTo>
                    <a:pt x="426" y="31052"/>
                  </a:lnTo>
                  <a:cubicBezTo>
                    <a:pt x="454" y="31124"/>
                    <a:pt x="482" y="31201"/>
                    <a:pt x="526" y="31262"/>
                  </a:cubicBezTo>
                  <a:lnTo>
                    <a:pt x="637" y="31461"/>
                  </a:lnTo>
                  <a:lnTo>
                    <a:pt x="758" y="31655"/>
                  </a:lnTo>
                  <a:cubicBezTo>
                    <a:pt x="720" y="31578"/>
                    <a:pt x="664" y="31506"/>
                    <a:pt x="620" y="31423"/>
                  </a:cubicBezTo>
                  <a:cubicBezTo>
                    <a:pt x="531" y="31268"/>
                    <a:pt x="443" y="31107"/>
                    <a:pt x="382" y="30941"/>
                  </a:cubicBezTo>
                  <a:lnTo>
                    <a:pt x="382" y="30941"/>
                  </a:lnTo>
                  <a:cubicBezTo>
                    <a:pt x="648" y="31622"/>
                    <a:pt x="1417" y="32529"/>
                    <a:pt x="2833" y="33725"/>
                  </a:cubicBezTo>
                  <a:cubicBezTo>
                    <a:pt x="2817" y="33725"/>
                    <a:pt x="2800" y="33736"/>
                    <a:pt x="2817" y="33763"/>
                  </a:cubicBezTo>
                  <a:cubicBezTo>
                    <a:pt x="3038" y="33941"/>
                    <a:pt x="3271" y="34107"/>
                    <a:pt x="3497" y="34273"/>
                  </a:cubicBezTo>
                  <a:cubicBezTo>
                    <a:pt x="3536" y="34300"/>
                    <a:pt x="3564" y="34317"/>
                    <a:pt x="3597" y="34345"/>
                  </a:cubicBezTo>
                  <a:cubicBezTo>
                    <a:pt x="3569" y="34345"/>
                    <a:pt x="3465" y="34284"/>
                    <a:pt x="3438" y="34284"/>
                  </a:cubicBezTo>
                  <a:cubicBezTo>
                    <a:pt x="3423" y="34284"/>
                    <a:pt x="3433" y="34304"/>
                    <a:pt x="3497" y="34367"/>
                  </a:cubicBezTo>
                  <a:cubicBezTo>
                    <a:pt x="3499" y="34366"/>
                    <a:pt x="3501" y="34366"/>
                    <a:pt x="3503" y="34366"/>
                  </a:cubicBezTo>
                  <a:cubicBezTo>
                    <a:pt x="3547" y="34366"/>
                    <a:pt x="3660" y="34421"/>
                    <a:pt x="3813" y="34511"/>
                  </a:cubicBezTo>
                  <a:cubicBezTo>
                    <a:pt x="4123" y="34754"/>
                    <a:pt x="4460" y="35009"/>
                    <a:pt x="4820" y="35274"/>
                  </a:cubicBezTo>
                  <a:cubicBezTo>
                    <a:pt x="4892" y="35324"/>
                    <a:pt x="4953" y="35368"/>
                    <a:pt x="5019" y="35418"/>
                  </a:cubicBezTo>
                  <a:cubicBezTo>
                    <a:pt x="5030" y="35418"/>
                    <a:pt x="5030" y="35424"/>
                    <a:pt x="5036" y="35424"/>
                  </a:cubicBezTo>
                  <a:lnTo>
                    <a:pt x="5041" y="35435"/>
                  </a:lnTo>
                  <a:cubicBezTo>
                    <a:pt x="19534" y="45960"/>
                    <a:pt x="33645" y="48029"/>
                    <a:pt x="33645" y="48029"/>
                  </a:cubicBezTo>
                  <a:cubicBezTo>
                    <a:pt x="34066" y="48135"/>
                    <a:pt x="34785" y="48206"/>
                    <a:pt x="35720" y="48229"/>
                  </a:cubicBezTo>
                  <a:cubicBezTo>
                    <a:pt x="36091" y="48328"/>
                    <a:pt x="36495" y="48411"/>
                    <a:pt x="36440" y="48500"/>
                  </a:cubicBezTo>
                  <a:cubicBezTo>
                    <a:pt x="36655" y="48462"/>
                    <a:pt x="36898" y="48450"/>
                    <a:pt x="37164" y="48450"/>
                  </a:cubicBezTo>
                  <a:cubicBezTo>
                    <a:pt x="37521" y="48450"/>
                    <a:pt x="37921" y="48471"/>
                    <a:pt x="38349" y="48478"/>
                  </a:cubicBezTo>
                  <a:cubicBezTo>
                    <a:pt x="38469" y="48480"/>
                    <a:pt x="38591" y="48482"/>
                    <a:pt x="38715" y="48482"/>
                  </a:cubicBezTo>
                  <a:cubicBezTo>
                    <a:pt x="39362" y="48482"/>
                    <a:pt x="40055" y="48436"/>
                    <a:pt x="40728" y="48251"/>
                  </a:cubicBezTo>
                  <a:cubicBezTo>
                    <a:pt x="41094" y="48251"/>
                    <a:pt x="40424" y="48345"/>
                    <a:pt x="40623" y="48372"/>
                  </a:cubicBezTo>
                  <a:cubicBezTo>
                    <a:pt x="41033" y="48245"/>
                    <a:pt x="41531" y="48168"/>
                    <a:pt x="42455" y="48063"/>
                  </a:cubicBezTo>
                  <a:lnTo>
                    <a:pt x="42455" y="48063"/>
                  </a:lnTo>
                  <a:lnTo>
                    <a:pt x="42355" y="48096"/>
                  </a:lnTo>
                  <a:cubicBezTo>
                    <a:pt x="43656" y="47891"/>
                    <a:pt x="44574" y="47719"/>
                    <a:pt x="45543" y="47531"/>
                  </a:cubicBezTo>
                  <a:cubicBezTo>
                    <a:pt x="46024" y="47432"/>
                    <a:pt x="46517" y="47332"/>
                    <a:pt x="47064" y="47199"/>
                  </a:cubicBezTo>
                  <a:cubicBezTo>
                    <a:pt x="47612" y="47067"/>
                    <a:pt x="48221" y="46906"/>
                    <a:pt x="48929" y="46696"/>
                  </a:cubicBezTo>
                  <a:lnTo>
                    <a:pt x="48691" y="46668"/>
                  </a:lnTo>
                  <a:cubicBezTo>
                    <a:pt x="49300" y="46485"/>
                    <a:pt x="49438" y="46463"/>
                    <a:pt x="49726" y="46397"/>
                  </a:cubicBezTo>
                  <a:cubicBezTo>
                    <a:pt x="49838" y="46332"/>
                    <a:pt x="49859" y="46306"/>
                    <a:pt x="49821" y="46306"/>
                  </a:cubicBezTo>
                  <a:cubicBezTo>
                    <a:pt x="49751" y="46306"/>
                    <a:pt x="49473" y="46397"/>
                    <a:pt x="49195" y="46491"/>
                  </a:cubicBezTo>
                  <a:cubicBezTo>
                    <a:pt x="48908" y="46582"/>
                    <a:pt x="48619" y="46670"/>
                    <a:pt x="48537" y="46670"/>
                  </a:cubicBezTo>
                  <a:cubicBezTo>
                    <a:pt x="48494" y="46670"/>
                    <a:pt x="48508" y="46646"/>
                    <a:pt x="48608" y="46585"/>
                  </a:cubicBezTo>
                  <a:cubicBezTo>
                    <a:pt x="49034" y="46557"/>
                    <a:pt x="50108" y="46203"/>
                    <a:pt x="51115" y="45799"/>
                  </a:cubicBezTo>
                  <a:cubicBezTo>
                    <a:pt x="52133" y="45406"/>
                    <a:pt x="53091" y="44958"/>
                    <a:pt x="53395" y="44930"/>
                  </a:cubicBezTo>
                  <a:cubicBezTo>
                    <a:pt x="53756" y="44748"/>
                    <a:pt x="53767" y="44721"/>
                    <a:pt x="53717" y="44721"/>
                  </a:cubicBezTo>
                  <a:cubicBezTo>
                    <a:pt x="53695" y="44721"/>
                    <a:pt x="53663" y="44725"/>
                    <a:pt x="53642" y="44725"/>
                  </a:cubicBezTo>
                  <a:cubicBezTo>
                    <a:pt x="53591" y="44725"/>
                    <a:pt x="53601" y="44698"/>
                    <a:pt x="53959" y="44515"/>
                  </a:cubicBezTo>
                  <a:cubicBezTo>
                    <a:pt x="54048" y="44493"/>
                    <a:pt x="54131" y="44471"/>
                    <a:pt x="54225" y="44444"/>
                  </a:cubicBezTo>
                  <a:lnTo>
                    <a:pt x="54402" y="44261"/>
                  </a:lnTo>
                  <a:cubicBezTo>
                    <a:pt x="54905" y="43997"/>
                    <a:pt x="55214" y="43884"/>
                    <a:pt x="55310" y="43884"/>
                  </a:cubicBezTo>
                  <a:cubicBezTo>
                    <a:pt x="55323" y="43884"/>
                    <a:pt x="55332" y="43886"/>
                    <a:pt x="55337" y="43890"/>
                  </a:cubicBezTo>
                  <a:cubicBezTo>
                    <a:pt x="55199" y="43968"/>
                    <a:pt x="54956" y="44128"/>
                    <a:pt x="54812" y="44217"/>
                  </a:cubicBezTo>
                  <a:cubicBezTo>
                    <a:pt x="55193" y="44045"/>
                    <a:pt x="55703" y="43735"/>
                    <a:pt x="56140" y="43436"/>
                  </a:cubicBezTo>
                  <a:cubicBezTo>
                    <a:pt x="56361" y="43293"/>
                    <a:pt x="56555" y="43143"/>
                    <a:pt x="56715" y="43027"/>
                  </a:cubicBezTo>
                  <a:cubicBezTo>
                    <a:pt x="56876" y="42911"/>
                    <a:pt x="56997" y="42828"/>
                    <a:pt x="57058" y="42783"/>
                  </a:cubicBezTo>
                  <a:lnTo>
                    <a:pt x="57058" y="42783"/>
                  </a:lnTo>
                  <a:cubicBezTo>
                    <a:pt x="56787" y="42961"/>
                    <a:pt x="56527" y="43132"/>
                    <a:pt x="56250" y="43293"/>
                  </a:cubicBezTo>
                  <a:cubicBezTo>
                    <a:pt x="56804" y="42911"/>
                    <a:pt x="57385" y="42496"/>
                    <a:pt x="57960" y="42036"/>
                  </a:cubicBezTo>
                  <a:cubicBezTo>
                    <a:pt x="58525" y="41583"/>
                    <a:pt x="59095" y="41090"/>
                    <a:pt x="59626" y="40564"/>
                  </a:cubicBezTo>
                  <a:cubicBezTo>
                    <a:pt x="60157" y="40044"/>
                    <a:pt x="60655" y="39485"/>
                    <a:pt x="61098" y="38921"/>
                  </a:cubicBezTo>
                  <a:cubicBezTo>
                    <a:pt x="61541" y="38351"/>
                    <a:pt x="61934" y="37770"/>
                    <a:pt x="62254" y="37205"/>
                  </a:cubicBezTo>
                  <a:lnTo>
                    <a:pt x="62254" y="37205"/>
                  </a:lnTo>
                  <a:lnTo>
                    <a:pt x="62111" y="37349"/>
                  </a:lnTo>
                  <a:cubicBezTo>
                    <a:pt x="62614" y="36492"/>
                    <a:pt x="62791" y="36137"/>
                    <a:pt x="63007" y="35772"/>
                  </a:cubicBezTo>
                  <a:cubicBezTo>
                    <a:pt x="63205" y="35409"/>
                    <a:pt x="63447" y="35023"/>
                    <a:pt x="63821" y="33999"/>
                  </a:cubicBezTo>
                  <a:lnTo>
                    <a:pt x="63821" y="33999"/>
                  </a:lnTo>
                  <a:cubicBezTo>
                    <a:pt x="63815" y="34021"/>
                    <a:pt x="63809" y="34042"/>
                    <a:pt x="63804" y="34062"/>
                  </a:cubicBezTo>
                  <a:lnTo>
                    <a:pt x="63826" y="33985"/>
                  </a:lnTo>
                  <a:lnTo>
                    <a:pt x="63826" y="33985"/>
                  </a:lnTo>
                  <a:cubicBezTo>
                    <a:pt x="63824" y="33990"/>
                    <a:pt x="63823" y="33995"/>
                    <a:pt x="63821" y="33999"/>
                  </a:cubicBezTo>
                  <a:lnTo>
                    <a:pt x="63821" y="33999"/>
                  </a:lnTo>
                  <a:cubicBezTo>
                    <a:pt x="63845" y="33912"/>
                    <a:pt x="63871" y="33818"/>
                    <a:pt x="63898" y="33725"/>
                  </a:cubicBezTo>
                  <a:cubicBezTo>
                    <a:pt x="63937" y="33609"/>
                    <a:pt x="63970" y="33476"/>
                    <a:pt x="64009" y="33343"/>
                  </a:cubicBezTo>
                  <a:cubicBezTo>
                    <a:pt x="64092" y="33083"/>
                    <a:pt x="64175" y="32806"/>
                    <a:pt x="64269" y="32518"/>
                  </a:cubicBezTo>
                  <a:lnTo>
                    <a:pt x="64269" y="32518"/>
                  </a:lnTo>
                  <a:cubicBezTo>
                    <a:pt x="64251" y="32606"/>
                    <a:pt x="64249" y="32641"/>
                    <a:pt x="64258" y="32641"/>
                  </a:cubicBezTo>
                  <a:cubicBezTo>
                    <a:pt x="64277" y="32641"/>
                    <a:pt x="64343" y="32486"/>
                    <a:pt x="64407" y="32336"/>
                  </a:cubicBezTo>
                  <a:cubicBezTo>
                    <a:pt x="64461" y="32201"/>
                    <a:pt x="64513" y="32072"/>
                    <a:pt x="64529" y="32072"/>
                  </a:cubicBezTo>
                  <a:lnTo>
                    <a:pt x="64529" y="32072"/>
                  </a:lnTo>
                  <a:cubicBezTo>
                    <a:pt x="64539" y="32072"/>
                    <a:pt x="64535" y="32125"/>
                    <a:pt x="64507" y="32264"/>
                  </a:cubicBezTo>
                  <a:cubicBezTo>
                    <a:pt x="64750" y="31207"/>
                    <a:pt x="64756" y="30930"/>
                    <a:pt x="64772" y="30759"/>
                  </a:cubicBezTo>
                  <a:cubicBezTo>
                    <a:pt x="64778" y="30665"/>
                    <a:pt x="64772" y="30598"/>
                    <a:pt x="64767" y="30465"/>
                  </a:cubicBezTo>
                  <a:cubicBezTo>
                    <a:pt x="64761" y="30327"/>
                    <a:pt x="64767" y="30128"/>
                    <a:pt x="64761" y="29768"/>
                  </a:cubicBezTo>
                  <a:cubicBezTo>
                    <a:pt x="64800" y="29663"/>
                    <a:pt x="64833" y="29552"/>
                    <a:pt x="64861" y="29442"/>
                  </a:cubicBezTo>
                  <a:cubicBezTo>
                    <a:pt x="64850" y="29320"/>
                    <a:pt x="64839" y="29220"/>
                    <a:pt x="64833" y="29132"/>
                  </a:cubicBezTo>
                  <a:cubicBezTo>
                    <a:pt x="64822" y="29043"/>
                    <a:pt x="64806" y="28960"/>
                    <a:pt x="64800" y="28850"/>
                  </a:cubicBezTo>
                  <a:cubicBezTo>
                    <a:pt x="64794" y="28794"/>
                    <a:pt x="64794" y="28739"/>
                    <a:pt x="64789" y="28672"/>
                  </a:cubicBezTo>
                  <a:cubicBezTo>
                    <a:pt x="64778" y="28612"/>
                    <a:pt x="64772" y="28534"/>
                    <a:pt x="64761" y="28451"/>
                  </a:cubicBezTo>
                  <a:cubicBezTo>
                    <a:pt x="64745" y="28285"/>
                    <a:pt x="64717" y="28080"/>
                    <a:pt x="64667" y="27809"/>
                  </a:cubicBezTo>
                  <a:lnTo>
                    <a:pt x="64667" y="27809"/>
                  </a:lnTo>
                  <a:cubicBezTo>
                    <a:pt x="64714" y="28018"/>
                    <a:pt x="64739" y="28090"/>
                    <a:pt x="64753" y="28090"/>
                  </a:cubicBezTo>
                  <a:cubicBezTo>
                    <a:pt x="64769" y="28090"/>
                    <a:pt x="64772" y="27999"/>
                    <a:pt x="64778" y="27909"/>
                  </a:cubicBezTo>
                  <a:cubicBezTo>
                    <a:pt x="64783" y="27826"/>
                    <a:pt x="64778" y="27743"/>
                    <a:pt x="64800" y="27743"/>
                  </a:cubicBezTo>
                  <a:cubicBezTo>
                    <a:pt x="64822" y="27743"/>
                    <a:pt x="64861" y="27831"/>
                    <a:pt x="64911" y="28086"/>
                  </a:cubicBezTo>
                  <a:cubicBezTo>
                    <a:pt x="64883" y="27494"/>
                    <a:pt x="64739" y="26957"/>
                    <a:pt x="64529" y="26531"/>
                  </a:cubicBezTo>
                  <a:cubicBezTo>
                    <a:pt x="64313" y="26094"/>
                    <a:pt x="64047" y="25762"/>
                    <a:pt x="63771" y="25507"/>
                  </a:cubicBezTo>
                  <a:cubicBezTo>
                    <a:pt x="63494" y="25253"/>
                    <a:pt x="63217" y="25059"/>
                    <a:pt x="62952" y="24904"/>
                  </a:cubicBezTo>
                  <a:cubicBezTo>
                    <a:pt x="62692" y="24744"/>
                    <a:pt x="62448" y="24600"/>
                    <a:pt x="62205" y="24450"/>
                  </a:cubicBezTo>
                  <a:cubicBezTo>
                    <a:pt x="62116" y="24436"/>
                    <a:pt x="62054" y="24430"/>
                    <a:pt x="62014" y="24430"/>
                  </a:cubicBezTo>
                  <a:cubicBezTo>
                    <a:pt x="61926" y="24430"/>
                    <a:pt x="61944" y="24460"/>
                    <a:pt x="62028" y="24506"/>
                  </a:cubicBezTo>
                  <a:cubicBezTo>
                    <a:pt x="62088" y="24539"/>
                    <a:pt x="62177" y="24578"/>
                    <a:pt x="62288" y="24627"/>
                  </a:cubicBezTo>
                  <a:cubicBezTo>
                    <a:pt x="62398" y="24683"/>
                    <a:pt x="62531" y="24732"/>
                    <a:pt x="62653" y="24810"/>
                  </a:cubicBezTo>
                  <a:cubicBezTo>
                    <a:pt x="62919" y="24932"/>
                    <a:pt x="63168" y="25114"/>
                    <a:pt x="63328" y="25231"/>
                  </a:cubicBezTo>
                  <a:cubicBezTo>
                    <a:pt x="63427" y="25311"/>
                    <a:pt x="63487" y="25363"/>
                    <a:pt x="63481" y="25363"/>
                  </a:cubicBezTo>
                  <a:cubicBezTo>
                    <a:pt x="63478" y="25363"/>
                    <a:pt x="63458" y="25349"/>
                    <a:pt x="63417" y="25319"/>
                  </a:cubicBezTo>
                  <a:lnTo>
                    <a:pt x="63417" y="25319"/>
                  </a:lnTo>
                  <a:cubicBezTo>
                    <a:pt x="63478" y="25388"/>
                    <a:pt x="63494" y="25418"/>
                    <a:pt x="63474" y="25418"/>
                  </a:cubicBezTo>
                  <a:cubicBezTo>
                    <a:pt x="63465" y="25418"/>
                    <a:pt x="63449" y="25412"/>
                    <a:pt x="63428" y="25402"/>
                  </a:cubicBezTo>
                  <a:cubicBezTo>
                    <a:pt x="63394" y="25391"/>
                    <a:pt x="63345" y="25352"/>
                    <a:pt x="63289" y="25319"/>
                  </a:cubicBezTo>
                  <a:cubicBezTo>
                    <a:pt x="63228" y="25286"/>
                    <a:pt x="63151" y="25242"/>
                    <a:pt x="63079" y="25197"/>
                  </a:cubicBezTo>
                  <a:cubicBezTo>
                    <a:pt x="62996" y="25148"/>
                    <a:pt x="62902" y="25103"/>
                    <a:pt x="62808" y="25048"/>
                  </a:cubicBezTo>
                  <a:cubicBezTo>
                    <a:pt x="62708" y="25004"/>
                    <a:pt x="62609" y="24959"/>
                    <a:pt x="62509" y="24904"/>
                  </a:cubicBezTo>
                  <a:cubicBezTo>
                    <a:pt x="62404" y="24865"/>
                    <a:pt x="62304" y="24821"/>
                    <a:pt x="62205" y="24782"/>
                  </a:cubicBezTo>
                  <a:cubicBezTo>
                    <a:pt x="62111" y="24744"/>
                    <a:pt x="62011" y="24710"/>
                    <a:pt x="61928" y="24677"/>
                  </a:cubicBezTo>
                  <a:cubicBezTo>
                    <a:pt x="61574" y="24566"/>
                    <a:pt x="61292" y="24428"/>
                    <a:pt x="60849" y="24295"/>
                  </a:cubicBezTo>
                  <a:cubicBezTo>
                    <a:pt x="60478" y="24184"/>
                    <a:pt x="59994" y="24084"/>
                    <a:pt x="59300" y="24084"/>
                  </a:cubicBezTo>
                  <a:cubicBezTo>
                    <a:pt x="59166" y="24084"/>
                    <a:pt x="59024" y="24088"/>
                    <a:pt x="58873" y="24096"/>
                  </a:cubicBezTo>
                  <a:cubicBezTo>
                    <a:pt x="59056" y="24079"/>
                    <a:pt x="59073" y="24074"/>
                    <a:pt x="59250" y="24068"/>
                  </a:cubicBezTo>
                  <a:cubicBezTo>
                    <a:pt x="59195" y="24066"/>
                    <a:pt x="59140" y="24065"/>
                    <a:pt x="59085" y="24065"/>
                  </a:cubicBezTo>
                  <a:cubicBezTo>
                    <a:pt x="58444" y="24065"/>
                    <a:pt x="57828" y="24232"/>
                    <a:pt x="57053" y="24273"/>
                  </a:cubicBezTo>
                  <a:cubicBezTo>
                    <a:pt x="56610" y="24478"/>
                    <a:pt x="55974" y="24478"/>
                    <a:pt x="55874" y="24661"/>
                  </a:cubicBezTo>
                  <a:cubicBezTo>
                    <a:pt x="56416" y="24533"/>
                    <a:pt x="56970" y="24412"/>
                    <a:pt x="57523" y="24323"/>
                  </a:cubicBezTo>
                  <a:lnTo>
                    <a:pt x="57523" y="24323"/>
                  </a:lnTo>
                  <a:cubicBezTo>
                    <a:pt x="57053" y="24412"/>
                    <a:pt x="56610" y="24550"/>
                    <a:pt x="56095" y="24705"/>
                  </a:cubicBezTo>
                  <a:cubicBezTo>
                    <a:pt x="55841" y="24782"/>
                    <a:pt x="55564" y="24865"/>
                    <a:pt x="55260" y="24948"/>
                  </a:cubicBezTo>
                  <a:cubicBezTo>
                    <a:pt x="55110" y="24987"/>
                    <a:pt x="54950" y="25031"/>
                    <a:pt x="54778" y="25070"/>
                  </a:cubicBezTo>
                  <a:cubicBezTo>
                    <a:pt x="54695" y="25092"/>
                    <a:pt x="54601" y="25114"/>
                    <a:pt x="54513" y="25131"/>
                  </a:cubicBezTo>
                  <a:cubicBezTo>
                    <a:pt x="54430" y="25153"/>
                    <a:pt x="54347" y="25175"/>
                    <a:pt x="54258" y="25186"/>
                  </a:cubicBezTo>
                  <a:cubicBezTo>
                    <a:pt x="54286" y="25175"/>
                    <a:pt x="54314" y="25153"/>
                    <a:pt x="54369" y="25125"/>
                  </a:cubicBezTo>
                  <a:cubicBezTo>
                    <a:pt x="54430" y="25098"/>
                    <a:pt x="54502" y="25070"/>
                    <a:pt x="54585" y="25037"/>
                  </a:cubicBezTo>
                  <a:cubicBezTo>
                    <a:pt x="54740" y="24976"/>
                    <a:pt x="54928" y="24904"/>
                    <a:pt x="55083" y="24854"/>
                  </a:cubicBezTo>
                  <a:lnTo>
                    <a:pt x="55083" y="24854"/>
                  </a:lnTo>
                  <a:cubicBezTo>
                    <a:pt x="54850" y="24893"/>
                    <a:pt x="54646" y="24954"/>
                    <a:pt x="54430" y="25020"/>
                  </a:cubicBezTo>
                  <a:cubicBezTo>
                    <a:pt x="54314" y="25059"/>
                    <a:pt x="54253" y="25087"/>
                    <a:pt x="54170" y="25103"/>
                  </a:cubicBezTo>
                  <a:cubicBezTo>
                    <a:pt x="54087" y="25125"/>
                    <a:pt x="54020" y="25148"/>
                    <a:pt x="53954" y="25153"/>
                  </a:cubicBezTo>
                  <a:cubicBezTo>
                    <a:pt x="53965" y="25125"/>
                    <a:pt x="54004" y="25098"/>
                    <a:pt x="54037" y="25076"/>
                  </a:cubicBezTo>
                  <a:cubicBezTo>
                    <a:pt x="54076" y="25048"/>
                    <a:pt x="54120" y="25031"/>
                    <a:pt x="54186" y="25004"/>
                  </a:cubicBezTo>
                  <a:cubicBezTo>
                    <a:pt x="54214" y="24987"/>
                    <a:pt x="54253" y="24976"/>
                    <a:pt x="54286" y="24965"/>
                  </a:cubicBezTo>
                  <a:cubicBezTo>
                    <a:pt x="54341" y="24948"/>
                    <a:pt x="54402" y="24932"/>
                    <a:pt x="54474" y="24910"/>
                  </a:cubicBezTo>
                  <a:cubicBezTo>
                    <a:pt x="54601" y="24871"/>
                    <a:pt x="54751" y="24838"/>
                    <a:pt x="54895" y="24793"/>
                  </a:cubicBezTo>
                  <a:cubicBezTo>
                    <a:pt x="55498" y="24627"/>
                    <a:pt x="56206" y="24467"/>
                    <a:pt x="56699" y="24317"/>
                  </a:cubicBezTo>
                  <a:lnTo>
                    <a:pt x="56699" y="24317"/>
                  </a:lnTo>
                  <a:cubicBezTo>
                    <a:pt x="56450" y="24323"/>
                    <a:pt x="55979" y="24456"/>
                    <a:pt x="55636" y="24550"/>
                  </a:cubicBezTo>
                  <a:cubicBezTo>
                    <a:pt x="55438" y="24607"/>
                    <a:pt x="55281" y="24651"/>
                    <a:pt x="55224" y="24651"/>
                  </a:cubicBezTo>
                  <a:cubicBezTo>
                    <a:pt x="55181" y="24651"/>
                    <a:pt x="55195" y="24625"/>
                    <a:pt x="55293" y="24561"/>
                  </a:cubicBezTo>
                  <a:lnTo>
                    <a:pt x="55293" y="24561"/>
                  </a:lnTo>
                  <a:cubicBezTo>
                    <a:pt x="55127" y="24655"/>
                    <a:pt x="54933" y="24732"/>
                    <a:pt x="54723" y="24799"/>
                  </a:cubicBezTo>
                  <a:cubicBezTo>
                    <a:pt x="54518" y="24865"/>
                    <a:pt x="54231" y="24948"/>
                    <a:pt x="54131" y="24965"/>
                  </a:cubicBezTo>
                  <a:cubicBezTo>
                    <a:pt x="54009" y="24993"/>
                    <a:pt x="53904" y="25020"/>
                    <a:pt x="53771" y="25064"/>
                  </a:cubicBezTo>
                  <a:cubicBezTo>
                    <a:pt x="53644" y="25114"/>
                    <a:pt x="53506" y="25175"/>
                    <a:pt x="53262" y="25308"/>
                  </a:cubicBezTo>
                  <a:lnTo>
                    <a:pt x="53489" y="25125"/>
                  </a:lnTo>
                  <a:lnTo>
                    <a:pt x="53489" y="25125"/>
                  </a:lnTo>
                  <a:cubicBezTo>
                    <a:pt x="53406" y="25170"/>
                    <a:pt x="53207" y="25269"/>
                    <a:pt x="53041" y="25347"/>
                  </a:cubicBezTo>
                  <a:lnTo>
                    <a:pt x="52986" y="25369"/>
                  </a:lnTo>
                  <a:lnTo>
                    <a:pt x="52991" y="25363"/>
                  </a:lnTo>
                  <a:lnTo>
                    <a:pt x="53008" y="25341"/>
                  </a:lnTo>
                  <a:lnTo>
                    <a:pt x="53024" y="25341"/>
                  </a:lnTo>
                  <a:cubicBezTo>
                    <a:pt x="53024" y="25341"/>
                    <a:pt x="53035" y="25341"/>
                    <a:pt x="53041" y="25336"/>
                  </a:cubicBezTo>
                  <a:lnTo>
                    <a:pt x="53135" y="25280"/>
                  </a:lnTo>
                  <a:cubicBezTo>
                    <a:pt x="53284" y="25197"/>
                    <a:pt x="53406" y="25120"/>
                    <a:pt x="53522" y="25048"/>
                  </a:cubicBezTo>
                  <a:lnTo>
                    <a:pt x="53522" y="25048"/>
                  </a:lnTo>
                  <a:cubicBezTo>
                    <a:pt x="53439" y="25098"/>
                    <a:pt x="53367" y="25131"/>
                    <a:pt x="53301" y="25159"/>
                  </a:cubicBezTo>
                  <a:lnTo>
                    <a:pt x="53268" y="25175"/>
                  </a:lnTo>
                  <a:lnTo>
                    <a:pt x="53257" y="25181"/>
                  </a:lnTo>
                  <a:lnTo>
                    <a:pt x="53262" y="25170"/>
                  </a:lnTo>
                  <a:lnTo>
                    <a:pt x="53301" y="25120"/>
                  </a:lnTo>
                  <a:cubicBezTo>
                    <a:pt x="53329" y="25087"/>
                    <a:pt x="53367" y="25048"/>
                    <a:pt x="53401" y="25015"/>
                  </a:cubicBezTo>
                  <a:lnTo>
                    <a:pt x="53605" y="24810"/>
                  </a:lnTo>
                  <a:cubicBezTo>
                    <a:pt x="53738" y="24677"/>
                    <a:pt x="53821" y="24605"/>
                    <a:pt x="53865" y="24511"/>
                  </a:cubicBezTo>
                  <a:lnTo>
                    <a:pt x="53865" y="24511"/>
                  </a:lnTo>
                  <a:cubicBezTo>
                    <a:pt x="53699" y="24732"/>
                    <a:pt x="53616" y="24788"/>
                    <a:pt x="53544" y="24815"/>
                  </a:cubicBezTo>
                  <a:cubicBezTo>
                    <a:pt x="53511" y="24827"/>
                    <a:pt x="53484" y="24827"/>
                    <a:pt x="53439" y="24843"/>
                  </a:cubicBezTo>
                  <a:cubicBezTo>
                    <a:pt x="53401" y="24865"/>
                    <a:pt x="53345" y="24898"/>
                    <a:pt x="53240" y="25004"/>
                  </a:cubicBezTo>
                  <a:cubicBezTo>
                    <a:pt x="53373" y="24782"/>
                    <a:pt x="53533" y="24572"/>
                    <a:pt x="53644" y="24456"/>
                  </a:cubicBezTo>
                  <a:cubicBezTo>
                    <a:pt x="53705" y="24395"/>
                    <a:pt x="53760" y="24340"/>
                    <a:pt x="53810" y="24301"/>
                  </a:cubicBezTo>
                  <a:cubicBezTo>
                    <a:pt x="53827" y="24290"/>
                    <a:pt x="53871" y="24246"/>
                    <a:pt x="53904" y="24212"/>
                  </a:cubicBezTo>
                  <a:cubicBezTo>
                    <a:pt x="53937" y="24179"/>
                    <a:pt x="53982" y="24146"/>
                    <a:pt x="54015" y="24107"/>
                  </a:cubicBezTo>
                  <a:cubicBezTo>
                    <a:pt x="54297" y="23853"/>
                    <a:pt x="54618" y="23576"/>
                    <a:pt x="55343" y="22541"/>
                  </a:cubicBezTo>
                  <a:lnTo>
                    <a:pt x="55343" y="22541"/>
                  </a:lnTo>
                  <a:cubicBezTo>
                    <a:pt x="55154" y="22799"/>
                    <a:pt x="54833" y="23179"/>
                    <a:pt x="54790" y="23179"/>
                  </a:cubicBezTo>
                  <a:cubicBezTo>
                    <a:pt x="54776" y="23179"/>
                    <a:pt x="54795" y="23132"/>
                    <a:pt x="54867" y="23017"/>
                  </a:cubicBezTo>
                  <a:cubicBezTo>
                    <a:pt x="55193" y="22602"/>
                    <a:pt x="55625" y="22060"/>
                    <a:pt x="55858" y="21827"/>
                  </a:cubicBezTo>
                  <a:cubicBezTo>
                    <a:pt x="56198" y="21323"/>
                    <a:pt x="56285" y="21173"/>
                    <a:pt x="56264" y="21173"/>
                  </a:cubicBezTo>
                  <a:lnTo>
                    <a:pt x="56264" y="21173"/>
                  </a:lnTo>
                  <a:cubicBezTo>
                    <a:pt x="56233" y="21173"/>
                    <a:pt x="55972" y="21491"/>
                    <a:pt x="55933" y="21491"/>
                  </a:cubicBezTo>
                  <a:cubicBezTo>
                    <a:pt x="55919" y="21491"/>
                    <a:pt x="55935" y="21446"/>
                    <a:pt x="56007" y="21324"/>
                  </a:cubicBezTo>
                  <a:cubicBezTo>
                    <a:pt x="56466" y="20881"/>
                    <a:pt x="56477" y="20555"/>
                    <a:pt x="56887" y="19863"/>
                  </a:cubicBezTo>
                  <a:lnTo>
                    <a:pt x="56975" y="19913"/>
                  </a:lnTo>
                  <a:cubicBezTo>
                    <a:pt x="57578" y="19055"/>
                    <a:pt x="57601" y="18905"/>
                    <a:pt x="57617" y="18784"/>
                  </a:cubicBezTo>
                  <a:cubicBezTo>
                    <a:pt x="57634" y="18656"/>
                    <a:pt x="57645" y="18562"/>
                    <a:pt x="58165" y="17782"/>
                  </a:cubicBezTo>
                  <a:lnTo>
                    <a:pt x="58165" y="17782"/>
                  </a:lnTo>
                  <a:lnTo>
                    <a:pt x="57866" y="18529"/>
                  </a:lnTo>
                  <a:cubicBezTo>
                    <a:pt x="58032" y="18241"/>
                    <a:pt x="58193" y="17959"/>
                    <a:pt x="58348" y="17671"/>
                  </a:cubicBezTo>
                  <a:lnTo>
                    <a:pt x="58348" y="17671"/>
                  </a:lnTo>
                  <a:lnTo>
                    <a:pt x="58337" y="17904"/>
                  </a:lnTo>
                  <a:cubicBezTo>
                    <a:pt x="58807" y="16941"/>
                    <a:pt x="58995" y="16664"/>
                    <a:pt x="59521" y="15751"/>
                  </a:cubicBezTo>
                  <a:lnTo>
                    <a:pt x="59521" y="15751"/>
                  </a:lnTo>
                  <a:cubicBezTo>
                    <a:pt x="59492" y="15781"/>
                    <a:pt x="59470" y="15796"/>
                    <a:pt x="59455" y="15796"/>
                  </a:cubicBezTo>
                  <a:cubicBezTo>
                    <a:pt x="59382" y="15796"/>
                    <a:pt x="59500" y="15415"/>
                    <a:pt x="59842" y="14716"/>
                  </a:cubicBezTo>
                  <a:cubicBezTo>
                    <a:pt x="59939" y="14558"/>
                    <a:pt x="59972" y="14522"/>
                    <a:pt x="59984" y="14522"/>
                  </a:cubicBezTo>
                  <a:cubicBezTo>
                    <a:pt x="59993" y="14522"/>
                    <a:pt x="59992" y="14540"/>
                    <a:pt x="59997" y="14545"/>
                  </a:cubicBezTo>
                  <a:cubicBezTo>
                    <a:pt x="59998" y="14545"/>
                    <a:pt x="59999" y="14546"/>
                    <a:pt x="60000" y="14546"/>
                  </a:cubicBezTo>
                  <a:cubicBezTo>
                    <a:pt x="60010" y="14546"/>
                    <a:pt x="60023" y="14520"/>
                    <a:pt x="60063" y="14440"/>
                  </a:cubicBezTo>
                  <a:cubicBezTo>
                    <a:pt x="60102" y="14351"/>
                    <a:pt x="60185" y="14185"/>
                    <a:pt x="60318" y="13870"/>
                  </a:cubicBezTo>
                  <a:lnTo>
                    <a:pt x="60318" y="13870"/>
                  </a:lnTo>
                  <a:cubicBezTo>
                    <a:pt x="60257" y="14169"/>
                    <a:pt x="60190" y="14506"/>
                    <a:pt x="59853" y="14977"/>
                  </a:cubicBezTo>
                  <a:cubicBezTo>
                    <a:pt x="59858" y="15048"/>
                    <a:pt x="59775" y="15270"/>
                    <a:pt x="59775" y="15336"/>
                  </a:cubicBezTo>
                  <a:cubicBezTo>
                    <a:pt x="60157" y="14755"/>
                    <a:pt x="60539" y="13787"/>
                    <a:pt x="60711" y="13333"/>
                  </a:cubicBezTo>
                  <a:lnTo>
                    <a:pt x="60711" y="13333"/>
                  </a:lnTo>
                  <a:cubicBezTo>
                    <a:pt x="60633" y="13505"/>
                    <a:pt x="60545" y="13704"/>
                    <a:pt x="60489" y="13809"/>
                  </a:cubicBezTo>
                  <a:cubicBezTo>
                    <a:pt x="60705" y="13200"/>
                    <a:pt x="60893" y="12580"/>
                    <a:pt x="61032" y="11944"/>
                  </a:cubicBezTo>
                  <a:cubicBezTo>
                    <a:pt x="61069" y="11851"/>
                    <a:pt x="61092" y="11814"/>
                    <a:pt x="61103" y="11814"/>
                  </a:cubicBezTo>
                  <a:lnTo>
                    <a:pt x="61103" y="11814"/>
                  </a:lnTo>
                  <a:cubicBezTo>
                    <a:pt x="61128" y="11814"/>
                    <a:pt x="61104" y="11978"/>
                    <a:pt x="61070" y="12143"/>
                  </a:cubicBezTo>
                  <a:cubicBezTo>
                    <a:pt x="61175" y="11761"/>
                    <a:pt x="61209" y="11485"/>
                    <a:pt x="61319" y="10904"/>
                  </a:cubicBezTo>
                  <a:lnTo>
                    <a:pt x="61319" y="10904"/>
                  </a:lnTo>
                  <a:cubicBezTo>
                    <a:pt x="61369" y="11070"/>
                    <a:pt x="61480" y="11059"/>
                    <a:pt x="61297" y="11878"/>
                  </a:cubicBezTo>
                  <a:cubicBezTo>
                    <a:pt x="61447" y="11263"/>
                    <a:pt x="61546" y="10627"/>
                    <a:pt x="61546" y="9963"/>
                  </a:cubicBezTo>
                  <a:cubicBezTo>
                    <a:pt x="61557" y="9930"/>
                    <a:pt x="61568" y="9847"/>
                    <a:pt x="61585" y="9747"/>
                  </a:cubicBezTo>
                  <a:cubicBezTo>
                    <a:pt x="61590" y="9703"/>
                    <a:pt x="61596" y="9648"/>
                    <a:pt x="61601" y="9592"/>
                  </a:cubicBezTo>
                  <a:cubicBezTo>
                    <a:pt x="61601" y="9537"/>
                    <a:pt x="61613" y="9482"/>
                    <a:pt x="61613" y="9426"/>
                  </a:cubicBezTo>
                  <a:cubicBezTo>
                    <a:pt x="61621" y="9263"/>
                    <a:pt x="61617" y="9118"/>
                    <a:pt x="61631" y="9118"/>
                  </a:cubicBezTo>
                  <a:cubicBezTo>
                    <a:pt x="61635" y="9118"/>
                    <a:pt x="61642" y="9133"/>
                    <a:pt x="61651" y="9166"/>
                  </a:cubicBezTo>
                  <a:cubicBezTo>
                    <a:pt x="61624" y="8873"/>
                    <a:pt x="61541" y="8530"/>
                    <a:pt x="61375" y="8187"/>
                  </a:cubicBezTo>
                  <a:cubicBezTo>
                    <a:pt x="61203" y="7838"/>
                    <a:pt x="60932" y="7506"/>
                    <a:pt x="60594" y="7251"/>
                  </a:cubicBezTo>
                  <a:cubicBezTo>
                    <a:pt x="60506" y="7196"/>
                    <a:pt x="60428" y="7119"/>
                    <a:pt x="60329" y="7080"/>
                  </a:cubicBezTo>
                  <a:cubicBezTo>
                    <a:pt x="60240" y="7030"/>
                    <a:pt x="60152" y="6980"/>
                    <a:pt x="60052" y="6936"/>
                  </a:cubicBezTo>
                  <a:cubicBezTo>
                    <a:pt x="59869" y="6859"/>
                    <a:pt x="59676" y="6781"/>
                    <a:pt x="59488" y="6731"/>
                  </a:cubicBezTo>
                  <a:cubicBezTo>
                    <a:pt x="59294" y="6670"/>
                    <a:pt x="59106" y="6643"/>
                    <a:pt x="58918" y="6604"/>
                  </a:cubicBezTo>
                  <a:cubicBezTo>
                    <a:pt x="58735" y="6576"/>
                    <a:pt x="58547" y="6549"/>
                    <a:pt x="58364" y="6527"/>
                  </a:cubicBezTo>
                  <a:cubicBezTo>
                    <a:pt x="58292" y="6538"/>
                    <a:pt x="58137" y="6538"/>
                    <a:pt x="57839" y="6554"/>
                  </a:cubicBezTo>
                  <a:cubicBezTo>
                    <a:pt x="57794" y="6554"/>
                    <a:pt x="57750" y="6553"/>
                    <a:pt x="57706" y="6553"/>
                  </a:cubicBezTo>
                  <a:cubicBezTo>
                    <a:pt x="57422" y="6553"/>
                    <a:pt x="57148" y="6568"/>
                    <a:pt x="56870" y="6582"/>
                  </a:cubicBezTo>
                  <a:cubicBezTo>
                    <a:pt x="56560" y="6615"/>
                    <a:pt x="56256" y="6648"/>
                    <a:pt x="55941" y="6687"/>
                  </a:cubicBezTo>
                  <a:cubicBezTo>
                    <a:pt x="55780" y="6698"/>
                    <a:pt x="55620" y="6731"/>
                    <a:pt x="55459" y="6770"/>
                  </a:cubicBezTo>
                  <a:cubicBezTo>
                    <a:pt x="55304" y="6803"/>
                    <a:pt x="55138" y="6836"/>
                    <a:pt x="54972" y="6881"/>
                  </a:cubicBezTo>
                  <a:cubicBezTo>
                    <a:pt x="54640" y="6947"/>
                    <a:pt x="54297" y="7074"/>
                    <a:pt x="53937" y="7196"/>
                  </a:cubicBezTo>
                  <a:cubicBezTo>
                    <a:pt x="53793" y="7213"/>
                    <a:pt x="53650" y="7224"/>
                    <a:pt x="53506" y="7246"/>
                  </a:cubicBezTo>
                  <a:lnTo>
                    <a:pt x="53074" y="7323"/>
                  </a:lnTo>
                  <a:cubicBezTo>
                    <a:pt x="52740" y="7456"/>
                    <a:pt x="52712" y="7485"/>
                    <a:pt x="52785" y="7485"/>
                  </a:cubicBezTo>
                  <a:cubicBezTo>
                    <a:pt x="52835" y="7485"/>
                    <a:pt x="52930" y="7472"/>
                    <a:pt x="53008" y="7467"/>
                  </a:cubicBezTo>
                  <a:cubicBezTo>
                    <a:pt x="53033" y="7466"/>
                    <a:pt x="53058" y="7465"/>
                    <a:pt x="53079" y="7465"/>
                  </a:cubicBezTo>
                  <a:cubicBezTo>
                    <a:pt x="53134" y="7465"/>
                    <a:pt x="53162" y="7472"/>
                    <a:pt x="53118" y="7501"/>
                  </a:cubicBezTo>
                  <a:cubicBezTo>
                    <a:pt x="53080" y="7523"/>
                    <a:pt x="53019" y="7561"/>
                    <a:pt x="52902" y="7611"/>
                  </a:cubicBezTo>
                  <a:cubicBezTo>
                    <a:pt x="52847" y="7639"/>
                    <a:pt x="52770" y="7667"/>
                    <a:pt x="52687" y="7700"/>
                  </a:cubicBezTo>
                  <a:cubicBezTo>
                    <a:pt x="52604" y="7738"/>
                    <a:pt x="52510" y="7777"/>
                    <a:pt x="52399" y="7833"/>
                  </a:cubicBezTo>
                  <a:cubicBezTo>
                    <a:pt x="51898" y="8070"/>
                    <a:pt x="51711" y="8133"/>
                    <a:pt x="51637" y="8133"/>
                  </a:cubicBezTo>
                  <a:cubicBezTo>
                    <a:pt x="51555" y="8133"/>
                    <a:pt x="51619" y="8052"/>
                    <a:pt x="51543" y="8052"/>
                  </a:cubicBezTo>
                  <a:cubicBezTo>
                    <a:pt x="51516" y="8052"/>
                    <a:pt x="51474" y="8061"/>
                    <a:pt x="51403" y="8087"/>
                  </a:cubicBezTo>
                  <a:cubicBezTo>
                    <a:pt x="50800" y="8463"/>
                    <a:pt x="49809" y="9150"/>
                    <a:pt x="48697" y="9769"/>
                  </a:cubicBezTo>
                  <a:cubicBezTo>
                    <a:pt x="49034" y="9515"/>
                    <a:pt x="49328" y="9349"/>
                    <a:pt x="49649" y="9133"/>
                  </a:cubicBezTo>
                  <a:lnTo>
                    <a:pt x="49649" y="9133"/>
                  </a:lnTo>
                  <a:cubicBezTo>
                    <a:pt x="49361" y="9288"/>
                    <a:pt x="49079" y="9437"/>
                    <a:pt x="48785" y="9598"/>
                  </a:cubicBezTo>
                  <a:cubicBezTo>
                    <a:pt x="49012" y="9410"/>
                    <a:pt x="49234" y="9238"/>
                    <a:pt x="49422" y="9100"/>
                  </a:cubicBezTo>
                  <a:cubicBezTo>
                    <a:pt x="49610" y="8961"/>
                    <a:pt x="49776" y="8862"/>
                    <a:pt x="49870" y="8790"/>
                  </a:cubicBezTo>
                  <a:cubicBezTo>
                    <a:pt x="49972" y="8723"/>
                    <a:pt x="50019" y="8686"/>
                    <a:pt x="49992" y="8686"/>
                  </a:cubicBezTo>
                  <a:cubicBezTo>
                    <a:pt x="49962" y="8686"/>
                    <a:pt x="49847" y="8729"/>
                    <a:pt x="49621" y="8823"/>
                  </a:cubicBezTo>
                  <a:cubicBezTo>
                    <a:pt x="49621" y="8862"/>
                    <a:pt x="49577" y="8917"/>
                    <a:pt x="49494" y="8995"/>
                  </a:cubicBezTo>
                  <a:cubicBezTo>
                    <a:pt x="49411" y="9078"/>
                    <a:pt x="49283" y="9177"/>
                    <a:pt x="49134" y="9277"/>
                  </a:cubicBezTo>
                  <a:cubicBezTo>
                    <a:pt x="48985" y="9388"/>
                    <a:pt x="48808" y="9509"/>
                    <a:pt x="48625" y="9631"/>
                  </a:cubicBezTo>
                  <a:cubicBezTo>
                    <a:pt x="48448" y="9764"/>
                    <a:pt x="48254" y="9908"/>
                    <a:pt x="48060" y="10046"/>
                  </a:cubicBezTo>
                  <a:cubicBezTo>
                    <a:pt x="47961" y="10118"/>
                    <a:pt x="47867" y="10184"/>
                    <a:pt x="47778" y="10256"/>
                  </a:cubicBezTo>
                  <a:cubicBezTo>
                    <a:pt x="47684" y="10328"/>
                    <a:pt x="47596" y="10400"/>
                    <a:pt x="47507" y="10467"/>
                  </a:cubicBezTo>
                  <a:cubicBezTo>
                    <a:pt x="47336" y="10605"/>
                    <a:pt x="47175" y="10743"/>
                    <a:pt x="47037" y="10865"/>
                  </a:cubicBezTo>
                  <a:cubicBezTo>
                    <a:pt x="46766" y="11114"/>
                    <a:pt x="46605" y="11308"/>
                    <a:pt x="46622" y="11380"/>
                  </a:cubicBezTo>
                  <a:cubicBezTo>
                    <a:pt x="46450" y="11507"/>
                    <a:pt x="46268" y="11623"/>
                    <a:pt x="46102" y="11761"/>
                  </a:cubicBezTo>
                  <a:cubicBezTo>
                    <a:pt x="46240" y="11640"/>
                    <a:pt x="46245" y="11612"/>
                    <a:pt x="46384" y="11490"/>
                  </a:cubicBezTo>
                  <a:lnTo>
                    <a:pt x="46384" y="11490"/>
                  </a:lnTo>
                  <a:cubicBezTo>
                    <a:pt x="45377" y="12232"/>
                    <a:pt x="45825" y="12254"/>
                    <a:pt x="44690" y="13361"/>
                  </a:cubicBezTo>
                  <a:cubicBezTo>
                    <a:pt x="44418" y="13630"/>
                    <a:pt x="44193" y="13837"/>
                    <a:pt x="44159" y="13837"/>
                  </a:cubicBezTo>
                  <a:cubicBezTo>
                    <a:pt x="44144" y="13837"/>
                    <a:pt x="44166" y="13797"/>
                    <a:pt x="44237" y="13704"/>
                  </a:cubicBezTo>
                  <a:lnTo>
                    <a:pt x="44237" y="13704"/>
                  </a:lnTo>
                  <a:cubicBezTo>
                    <a:pt x="44104" y="13864"/>
                    <a:pt x="43977" y="14030"/>
                    <a:pt x="43849" y="14191"/>
                  </a:cubicBezTo>
                  <a:cubicBezTo>
                    <a:pt x="43722" y="14357"/>
                    <a:pt x="43589" y="14517"/>
                    <a:pt x="43468" y="14683"/>
                  </a:cubicBezTo>
                  <a:cubicBezTo>
                    <a:pt x="43372" y="14796"/>
                    <a:pt x="43318" y="14845"/>
                    <a:pt x="43304" y="14845"/>
                  </a:cubicBezTo>
                  <a:cubicBezTo>
                    <a:pt x="43291" y="14845"/>
                    <a:pt x="43316" y="14798"/>
                    <a:pt x="43379" y="14716"/>
                  </a:cubicBezTo>
                  <a:lnTo>
                    <a:pt x="43379" y="14716"/>
                  </a:lnTo>
                  <a:lnTo>
                    <a:pt x="43191" y="14949"/>
                  </a:lnTo>
                  <a:cubicBezTo>
                    <a:pt x="43091" y="15071"/>
                    <a:pt x="42981" y="15209"/>
                    <a:pt x="42909" y="15298"/>
                  </a:cubicBezTo>
                  <a:cubicBezTo>
                    <a:pt x="42826" y="15386"/>
                    <a:pt x="42732" y="15475"/>
                    <a:pt x="42637" y="15547"/>
                  </a:cubicBezTo>
                  <a:cubicBezTo>
                    <a:pt x="42538" y="15624"/>
                    <a:pt x="42438" y="15679"/>
                    <a:pt x="42333" y="15724"/>
                  </a:cubicBezTo>
                  <a:lnTo>
                    <a:pt x="42339" y="15713"/>
                  </a:lnTo>
                  <a:lnTo>
                    <a:pt x="42339" y="15713"/>
                  </a:lnTo>
                  <a:cubicBezTo>
                    <a:pt x="42256" y="15773"/>
                    <a:pt x="42106" y="15851"/>
                    <a:pt x="41940" y="15884"/>
                  </a:cubicBezTo>
                  <a:cubicBezTo>
                    <a:pt x="41836" y="15910"/>
                    <a:pt x="41733" y="15921"/>
                    <a:pt x="41639" y="15921"/>
                  </a:cubicBezTo>
                  <a:cubicBezTo>
                    <a:pt x="41573" y="15921"/>
                    <a:pt x="41511" y="15915"/>
                    <a:pt x="41459" y="15906"/>
                  </a:cubicBezTo>
                  <a:cubicBezTo>
                    <a:pt x="41349" y="15858"/>
                    <a:pt x="41326" y="15842"/>
                    <a:pt x="41345" y="15842"/>
                  </a:cubicBezTo>
                  <a:cubicBezTo>
                    <a:pt x="41356" y="15842"/>
                    <a:pt x="41383" y="15848"/>
                    <a:pt x="41415" y="15856"/>
                  </a:cubicBezTo>
                  <a:cubicBezTo>
                    <a:pt x="41463" y="15869"/>
                    <a:pt x="41522" y="15878"/>
                    <a:pt x="41554" y="15878"/>
                  </a:cubicBezTo>
                  <a:cubicBezTo>
                    <a:pt x="41576" y="15878"/>
                    <a:pt x="41585" y="15874"/>
                    <a:pt x="41564" y="15862"/>
                  </a:cubicBezTo>
                  <a:cubicBezTo>
                    <a:pt x="41293" y="15834"/>
                    <a:pt x="41027" y="15724"/>
                    <a:pt x="40806" y="15547"/>
                  </a:cubicBezTo>
                  <a:cubicBezTo>
                    <a:pt x="40760" y="15475"/>
                    <a:pt x="40756" y="15446"/>
                    <a:pt x="40777" y="15446"/>
                  </a:cubicBezTo>
                  <a:cubicBezTo>
                    <a:pt x="40779" y="15446"/>
                    <a:pt x="40781" y="15446"/>
                    <a:pt x="40784" y="15447"/>
                  </a:cubicBezTo>
                  <a:cubicBezTo>
                    <a:pt x="40811" y="15458"/>
                    <a:pt x="40872" y="15497"/>
                    <a:pt x="40955" y="15547"/>
                  </a:cubicBezTo>
                  <a:cubicBezTo>
                    <a:pt x="41121" y="15652"/>
                    <a:pt x="41398" y="15773"/>
                    <a:pt x="41664" y="15807"/>
                  </a:cubicBezTo>
                  <a:cubicBezTo>
                    <a:pt x="41498" y="15718"/>
                    <a:pt x="41392" y="15641"/>
                    <a:pt x="41293" y="15585"/>
                  </a:cubicBezTo>
                  <a:cubicBezTo>
                    <a:pt x="41199" y="15530"/>
                    <a:pt x="41110" y="15491"/>
                    <a:pt x="41005" y="15419"/>
                  </a:cubicBezTo>
                  <a:cubicBezTo>
                    <a:pt x="40900" y="15353"/>
                    <a:pt x="40778" y="15253"/>
                    <a:pt x="40656" y="15060"/>
                  </a:cubicBezTo>
                  <a:cubicBezTo>
                    <a:pt x="40546" y="14877"/>
                    <a:pt x="40446" y="14584"/>
                    <a:pt x="40490" y="14169"/>
                  </a:cubicBezTo>
                  <a:lnTo>
                    <a:pt x="40490" y="14169"/>
                  </a:lnTo>
                  <a:cubicBezTo>
                    <a:pt x="40501" y="14423"/>
                    <a:pt x="40557" y="14667"/>
                    <a:pt x="40651" y="14882"/>
                  </a:cubicBezTo>
                  <a:cubicBezTo>
                    <a:pt x="40645" y="14766"/>
                    <a:pt x="40640" y="14645"/>
                    <a:pt x="40640" y="14523"/>
                  </a:cubicBezTo>
                  <a:lnTo>
                    <a:pt x="40640" y="14329"/>
                  </a:lnTo>
                  <a:cubicBezTo>
                    <a:pt x="40640" y="14296"/>
                    <a:pt x="40645" y="14257"/>
                    <a:pt x="40645" y="14224"/>
                  </a:cubicBezTo>
                  <a:cubicBezTo>
                    <a:pt x="40645" y="14185"/>
                    <a:pt x="40651" y="14141"/>
                    <a:pt x="40651" y="14102"/>
                  </a:cubicBezTo>
                  <a:cubicBezTo>
                    <a:pt x="40684" y="13693"/>
                    <a:pt x="40706" y="13222"/>
                    <a:pt x="40767" y="12669"/>
                  </a:cubicBezTo>
                  <a:lnTo>
                    <a:pt x="40767" y="12669"/>
                  </a:lnTo>
                  <a:cubicBezTo>
                    <a:pt x="40733" y="12880"/>
                    <a:pt x="40561" y="14103"/>
                    <a:pt x="40473" y="14103"/>
                  </a:cubicBezTo>
                  <a:cubicBezTo>
                    <a:pt x="40462" y="14103"/>
                    <a:pt x="40451" y="14082"/>
                    <a:pt x="40443" y="14034"/>
                  </a:cubicBezTo>
                  <a:lnTo>
                    <a:pt x="40443" y="14034"/>
                  </a:lnTo>
                  <a:cubicBezTo>
                    <a:pt x="40444" y="14051"/>
                    <a:pt x="40445" y="14068"/>
                    <a:pt x="40446" y="14086"/>
                  </a:cubicBezTo>
                  <a:cubicBezTo>
                    <a:pt x="40446" y="14135"/>
                    <a:pt x="40452" y="14191"/>
                    <a:pt x="40452" y="14224"/>
                  </a:cubicBezTo>
                  <a:lnTo>
                    <a:pt x="40457" y="14340"/>
                  </a:lnTo>
                  <a:cubicBezTo>
                    <a:pt x="40479" y="14501"/>
                    <a:pt x="40501" y="14639"/>
                    <a:pt x="40490" y="14722"/>
                  </a:cubicBezTo>
                  <a:cubicBezTo>
                    <a:pt x="40402" y="14617"/>
                    <a:pt x="40380" y="14501"/>
                    <a:pt x="40374" y="14368"/>
                  </a:cubicBezTo>
                  <a:cubicBezTo>
                    <a:pt x="40374" y="14351"/>
                    <a:pt x="40374" y="14313"/>
                    <a:pt x="40385" y="14274"/>
                  </a:cubicBezTo>
                  <a:cubicBezTo>
                    <a:pt x="40385" y="14241"/>
                    <a:pt x="40391" y="14202"/>
                    <a:pt x="40396" y="14158"/>
                  </a:cubicBezTo>
                  <a:cubicBezTo>
                    <a:pt x="40412" y="14064"/>
                    <a:pt x="40418" y="13965"/>
                    <a:pt x="40428" y="13857"/>
                  </a:cubicBezTo>
                  <a:lnTo>
                    <a:pt x="40428" y="13857"/>
                  </a:lnTo>
                  <a:cubicBezTo>
                    <a:pt x="40431" y="13936"/>
                    <a:pt x="40437" y="13994"/>
                    <a:pt x="40443" y="14034"/>
                  </a:cubicBezTo>
                  <a:lnTo>
                    <a:pt x="40443" y="14034"/>
                  </a:lnTo>
                  <a:cubicBezTo>
                    <a:pt x="40440" y="13963"/>
                    <a:pt x="40438" y="13895"/>
                    <a:pt x="40430" y="13837"/>
                  </a:cubicBezTo>
                  <a:cubicBezTo>
                    <a:pt x="40429" y="13844"/>
                    <a:pt x="40428" y="13850"/>
                    <a:pt x="40428" y="13857"/>
                  </a:cubicBezTo>
                  <a:lnTo>
                    <a:pt x="40428" y="13857"/>
                  </a:lnTo>
                  <a:cubicBezTo>
                    <a:pt x="40426" y="13826"/>
                    <a:pt x="40425" y="13792"/>
                    <a:pt x="40424" y="13754"/>
                  </a:cubicBezTo>
                  <a:cubicBezTo>
                    <a:pt x="40457" y="13438"/>
                    <a:pt x="40479" y="13023"/>
                    <a:pt x="40424" y="12414"/>
                  </a:cubicBezTo>
                  <a:cubicBezTo>
                    <a:pt x="40529" y="12403"/>
                    <a:pt x="40507" y="11811"/>
                    <a:pt x="40490" y="11070"/>
                  </a:cubicBezTo>
                  <a:lnTo>
                    <a:pt x="40490" y="11070"/>
                  </a:lnTo>
                  <a:lnTo>
                    <a:pt x="40623" y="11120"/>
                  </a:lnTo>
                  <a:cubicBezTo>
                    <a:pt x="40568" y="10312"/>
                    <a:pt x="40501" y="10378"/>
                    <a:pt x="40424" y="9908"/>
                  </a:cubicBezTo>
                  <a:cubicBezTo>
                    <a:pt x="40402" y="9011"/>
                    <a:pt x="40485" y="8818"/>
                    <a:pt x="40557" y="8602"/>
                  </a:cubicBezTo>
                  <a:cubicBezTo>
                    <a:pt x="40533" y="8241"/>
                    <a:pt x="40516" y="8123"/>
                    <a:pt x="40502" y="8123"/>
                  </a:cubicBezTo>
                  <a:cubicBezTo>
                    <a:pt x="40474" y="8123"/>
                    <a:pt x="40454" y="8535"/>
                    <a:pt x="40412" y="8535"/>
                  </a:cubicBezTo>
                  <a:cubicBezTo>
                    <a:pt x="40387" y="8535"/>
                    <a:pt x="40355" y="8385"/>
                    <a:pt x="40308" y="7904"/>
                  </a:cubicBezTo>
                  <a:cubicBezTo>
                    <a:pt x="40280" y="7301"/>
                    <a:pt x="40214" y="6787"/>
                    <a:pt x="40114" y="6255"/>
                  </a:cubicBezTo>
                  <a:cubicBezTo>
                    <a:pt x="40009" y="5724"/>
                    <a:pt x="39876" y="5165"/>
                    <a:pt x="39655" y="4463"/>
                  </a:cubicBezTo>
                  <a:cubicBezTo>
                    <a:pt x="39598" y="4196"/>
                    <a:pt x="39590" y="4112"/>
                    <a:pt x="39603" y="4112"/>
                  </a:cubicBezTo>
                  <a:lnTo>
                    <a:pt x="39603" y="4112"/>
                  </a:lnTo>
                  <a:cubicBezTo>
                    <a:pt x="39625" y="4112"/>
                    <a:pt x="39709" y="4347"/>
                    <a:pt x="39731" y="4347"/>
                  </a:cubicBezTo>
                  <a:cubicBezTo>
                    <a:pt x="39736" y="4347"/>
                    <a:pt x="39738" y="4330"/>
                    <a:pt x="39732" y="4285"/>
                  </a:cubicBezTo>
                  <a:cubicBezTo>
                    <a:pt x="39627" y="4047"/>
                    <a:pt x="39522" y="3815"/>
                    <a:pt x="39406" y="3588"/>
                  </a:cubicBezTo>
                  <a:cubicBezTo>
                    <a:pt x="39373" y="3482"/>
                    <a:pt x="39377" y="3454"/>
                    <a:pt x="39391" y="3454"/>
                  </a:cubicBezTo>
                  <a:cubicBezTo>
                    <a:pt x="39401" y="3454"/>
                    <a:pt x="39416" y="3468"/>
                    <a:pt x="39428" y="3478"/>
                  </a:cubicBezTo>
                  <a:cubicBezTo>
                    <a:pt x="39301" y="3179"/>
                    <a:pt x="39262" y="3179"/>
                    <a:pt x="39212" y="3134"/>
                  </a:cubicBezTo>
                  <a:cubicBezTo>
                    <a:pt x="39157" y="3096"/>
                    <a:pt x="39101" y="3007"/>
                    <a:pt x="38875" y="2553"/>
                  </a:cubicBezTo>
                  <a:cubicBezTo>
                    <a:pt x="38742" y="2465"/>
                    <a:pt x="38581" y="1972"/>
                    <a:pt x="38210" y="1419"/>
                  </a:cubicBezTo>
                  <a:cubicBezTo>
                    <a:pt x="38022" y="1142"/>
                    <a:pt x="37779" y="855"/>
                    <a:pt x="37474" y="633"/>
                  </a:cubicBezTo>
                  <a:cubicBezTo>
                    <a:pt x="37170" y="406"/>
                    <a:pt x="36810" y="246"/>
                    <a:pt x="36473" y="196"/>
                  </a:cubicBezTo>
                  <a:cubicBezTo>
                    <a:pt x="36157" y="80"/>
                    <a:pt x="36656" y="157"/>
                    <a:pt x="36573" y="85"/>
                  </a:cubicBezTo>
                  <a:cubicBezTo>
                    <a:pt x="36288" y="20"/>
                    <a:pt x="36053" y="1"/>
                    <a:pt x="35855" y="1"/>
                  </a:cubicBezTo>
                  <a:close/>
                </a:path>
              </a:pathLst>
            </a:custGeom>
            <a:solidFill>
              <a:srgbClr val="98C3F7">
                <a:alpha val="41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8" name="Google Shape;2138;p41"/>
            <p:cNvSpPr/>
            <p:nvPr/>
          </p:nvSpPr>
          <p:spPr>
            <a:xfrm flipH="1">
              <a:off x="-914625" y="3295331"/>
              <a:ext cx="3733032" cy="2789235"/>
            </a:xfrm>
            <a:custGeom>
              <a:avLst/>
              <a:gdLst/>
              <a:ahLst/>
              <a:cxnLst/>
              <a:rect l="l" t="t" r="r" b="b"/>
              <a:pathLst>
                <a:path w="64911" h="48500" extrusionOk="0">
                  <a:moveTo>
                    <a:pt x="31544" y="2115"/>
                  </a:moveTo>
                  <a:cubicBezTo>
                    <a:pt x="31493" y="2167"/>
                    <a:pt x="31451" y="2219"/>
                    <a:pt x="31410" y="2271"/>
                  </a:cubicBezTo>
                  <a:cubicBezTo>
                    <a:pt x="31210" y="2426"/>
                    <a:pt x="31017" y="2581"/>
                    <a:pt x="30829" y="2747"/>
                  </a:cubicBezTo>
                  <a:cubicBezTo>
                    <a:pt x="30829" y="2742"/>
                    <a:pt x="30823" y="2736"/>
                    <a:pt x="30829" y="2730"/>
                  </a:cubicBezTo>
                  <a:cubicBezTo>
                    <a:pt x="30845" y="2664"/>
                    <a:pt x="30945" y="2526"/>
                    <a:pt x="31078" y="2376"/>
                  </a:cubicBezTo>
                  <a:cubicBezTo>
                    <a:pt x="31237" y="2281"/>
                    <a:pt x="31386" y="2190"/>
                    <a:pt x="31544" y="2115"/>
                  </a:cubicBezTo>
                  <a:close/>
                  <a:moveTo>
                    <a:pt x="30657" y="2708"/>
                  </a:moveTo>
                  <a:cubicBezTo>
                    <a:pt x="30463" y="2885"/>
                    <a:pt x="30247" y="3090"/>
                    <a:pt x="29993" y="3300"/>
                  </a:cubicBezTo>
                  <a:cubicBezTo>
                    <a:pt x="30126" y="3134"/>
                    <a:pt x="30358" y="2913"/>
                    <a:pt x="30657" y="2708"/>
                  </a:cubicBezTo>
                  <a:close/>
                  <a:moveTo>
                    <a:pt x="28277" y="5176"/>
                  </a:moveTo>
                  <a:cubicBezTo>
                    <a:pt x="28248" y="5219"/>
                    <a:pt x="28220" y="5261"/>
                    <a:pt x="28192" y="5304"/>
                  </a:cubicBezTo>
                  <a:lnTo>
                    <a:pt x="28192" y="5304"/>
                  </a:lnTo>
                  <a:cubicBezTo>
                    <a:pt x="28218" y="5267"/>
                    <a:pt x="28246" y="5225"/>
                    <a:pt x="28277" y="5176"/>
                  </a:cubicBezTo>
                  <a:close/>
                  <a:moveTo>
                    <a:pt x="13659" y="7709"/>
                  </a:moveTo>
                  <a:cubicBezTo>
                    <a:pt x="13673" y="7714"/>
                    <a:pt x="13688" y="7718"/>
                    <a:pt x="13702" y="7722"/>
                  </a:cubicBezTo>
                  <a:cubicBezTo>
                    <a:pt x="13686" y="7716"/>
                    <a:pt x="13672" y="7712"/>
                    <a:pt x="13659" y="7709"/>
                  </a:cubicBezTo>
                  <a:close/>
                  <a:moveTo>
                    <a:pt x="52986" y="25369"/>
                  </a:moveTo>
                  <a:lnTo>
                    <a:pt x="52986" y="25369"/>
                  </a:lnTo>
                  <a:cubicBezTo>
                    <a:pt x="52984" y="25371"/>
                    <a:pt x="52982" y="25371"/>
                    <a:pt x="52982" y="25371"/>
                  </a:cubicBezTo>
                  <a:cubicBezTo>
                    <a:pt x="52981" y="25371"/>
                    <a:pt x="52982" y="25369"/>
                    <a:pt x="52986" y="25369"/>
                  </a:cubicBezTo>
                  <a:close/>
                  <a:moveTo>
                    <a:pt x="35855" y="1"/>
                  </a:moveTo>
                  <a:cubicBezTo>
                    <a:pt x="35719" y="1"/>
                    <a:pt x="35600" y="10"/>
                    <a:pt x="35493" y="19"/>
                  </a:cubicBezTo>
                  <a:cubicBezTo>
                    <a:pt x="35228" y="36"/>
                    <a:pt x="35051" y="80"/>
                    <a:pt x="34885" y="119"/>
                  </a:cubicBezTo>
                  <a:cubicBezTo>
                    <a:pt x="34719" y="163"/>
                    <a:pt x="34564" y="218"/>
                    <a:pt x="34370" y="296"/>
                  </a:cubicBezTo>
                  <a:cubicBezTo>
                    <a:pt x="34176" y="379"/>
                    <a:pt x="33950" y="478"/>
                    <a:pt x="33645" y="655"/>
                  </a:cubicBezTo>
                  <a:cubicBezTo>
                    <a:pt x="33280" y="799"/>
                    <a:pt x="32909" y="943"/>
                    <a:pt x="32549" y="1115"/>
                  </a:cubicBezTo>
                  <a:cubicBezTo>
                    <a:pt x="32703" y="1050"/>
                    <a:pt x="32794" y="1021"/>
                    <a:pt x="32836" y="1021"/>
                  </a:cubicBezTo>
                  <a:cubicBezTo>
                    <a:pt x="32905" y="1021"/>
                    <a:pt x="32842" y="1097"/>
                    <a:pt x="32704" y="1214"/>
                  </a:cubicBezTo>
                  <a:cubicBezTo>
                    <a:pt x="32594" y="1308"/>
                    <a:pt x="32428" y="1430"/>
                    <a:pt x="32256" y="1574"/>
                  </a:cubicBezTo>
                  <a:cubicBezTo>
                    <a:pt x="32162" y="1640"/>
                    <a:pt x="32074" y="1718"/>
                    <a:pt x="31985" y="1795"/>
                  </a:cubicBezTo>
                  <a:cubicBezTo>
                    <a:pt x="31885" y="1873"/>
                    <a:pt x="31802" y="1956"/>
                    <a:pt x="31714" y="2028"/>
                  </a:cubicBezTo>
                  <a:cubicBezTo>
                    <a:pt x="31747" y="2011"/>
                    <a:pt x="31791" y="1994"/>
                    <a:pt x="31825" y="1972"/>
                  </a:cubicBezTo>
                  <a:lnTo>
                    <a:pt x="31825" y="1972"/>
                  </a:lnTo>
                  <a:cubicBezTo>
                    <a:pt x="31742" y="2028"/>
                    <a:pt x="31659" y="2094"/>
                    <a:pt x="31576" y="2155"/>
                  </a:cubicBezTo>
                  <a:cubicBezTo>
                    <a:pt x="31625" y="2111"/>
                    <a:pt x="31664" y="2072"/>
                    <a:pt x="31714" y="2028"/>
                  </a:cubicBezTo>
                  <a:lnTo>
                    <a:pt x="31714" y="2028"/>
                  </a:lnTo>
                  <a:cubicBezTo>
                    <a:pt x="31670" y="2052"/>
                    <a:pt x="31622" y="2072"/>
                    <a:pt x="31574" y="2095"/>
                  </a:cubicBezTo>
                  <a:lnTo>
                    <a:pt x="31574" y="2095"/>
                  </a:lnTo>
                  <a:cubicBezTo>
                    <a:pt x="31698" y="1960"/>
                    <a:pt x="31815" y="1820"/>
                    <a:pt x="31897" y="1712"/>
                  </a:cubicBezTo>
                  <a:cubicBezTo>
                    <a:pt x="31980" y="1607"/>
                    <a:pt x="32013" y="1541"/>
                    <a:pt x="31957" y="1524"/>
                  </a:cubicBezTo>
                  <a:lnTo>
                    <a:pt x="31957" y="1524"/>
                  </a:lnTo>
                  <a:cubicBezTo>
                    <a:pt x="31924" y="1557"/>
                    <a:pt x="31858" y="1602"/>
                    <a:pt x="31791" y="1657"/>
                  </a:cubicBezTo>
                  <a:cubicBezTo>
                    <a:pt x="31719" y="1712"/>
                    <a:pt x="31647" y="1773"/>
                    <a:pt x="31553" y="1845"/>
                  </a:cubicBezTo>
                  <a:cubicBezTo>
                    <a:pt x="31614" y="1779"/>
                    <a:pt x="31652" y="1729"/>
                    <a:pt x="31634" y="1729"/>
                  </a:cubicBezTo>
                  <a:cubicBezTo>
                    <a:pt x="31631" y="1729"/>
                    <a:pt x="31627" y="1731"/>
                    <a:pt x="31620" y="1734"/>
                  </a:cubicBezTo>
                  <a:cubicBezTo>
                    <a:pt x="31570" y="1751"/>
                    <a:pt x="31454" y="1873"/>
                    <a:pt x="31266" y="2044"/>
                  </a:cubicBezTo>
                  <a:lnTo>
                    <a:pt x="30900" y="2149"/>
                  </a:lnTo>
                  <a:lnTo>
                    <a:pt x="30873" y="2243"/>
                  </a:lnTo>
                  <a:cubicBezTo>
                    <a:pt x="30325" y="2653"/>
                    <a:pt x="29810" y="3107"/>
                    <a:pt x="29334" y="3599"/>
                  </a:cubicBezTo>
                  <a:cubicBezTo>
                    <a:pt x="28908" y="4202"/>
                    <a:pt x="28582" y="4811"/>
                    <a:pt x="28244" y="5514"/>
                  </a:cubicBezTo>
                  <a:cubicBezTo>
                    <a:pt x="28161" y="5691"/>
                    <a:pt x="28078" y="5874"/>
                    <a:pt x="27984" y="6067"/>
                  </a:cubicBezTo>
                  <a:cubicBezTo>
                    <a:pt x="27901" y="6261"/>
                    <a:pt x="27818" y="6466"/>
                    <a:pt x="27730" y="6670"/>
                  </a:cubicBezTo>
                  <a:cubicBezTo>
                    <a:pt x="27553" y="7091"/>
                    <a:pt x="27392" y="7572"/>
                    <a:pt x="27171" y="8082"/>
                  </a:cubicBezTo>
                  <a:cubicBezTo>
                    <a:pt x="27230" y="7834"/>
                    <a:pt x="27214" y="7773"/>
                    <a:pt x="27169" y="7773"/>
                  </a:cubicBezTo>
                  <a:cubicBezTo>
                    <a:pt x="27124" y="7773"/>
                    <a:pt x="27051" y="7834"/>
                    <a:pt x="26993" y="7834"/>
                  </a:cubicBezTo>
                  <a:cubicBezTo>
                    <a:pt x="26979" y="7834"/>
                    <a:pt x="26966" y="7830"/>
                    <a:pt x="26955" y="7821"/>
                  </a:cubicBezTo>
                  <a:cubicBezTo>
                    <a:pt x="27043" y="7700"/>
                    <a:pt x="27126" y="7545"/>
                    <a:pt x="27221" y="7340"/>
                  </a:cubicBezTo>
                  <a:cubicBezTo>
                    <a:pt x="27304" y="7141"/>
                    <a:pt x="27392" y="6919"/>
                    <a:pt x="27497" y="6687"/>
                  </a:cubicBezTo>
                  <a:cubicBezTo>
                    <a:pt x="27679" y="6247"/>
                    <a:pt x="27898" y="5761"/>
                    <a:pt x="28192" y="5304"/>
                  </a:cubicBezTo>
                  <a:lnTo>
                    <a:pt x="28192" y="5304"/>
                  </a:lnTo>
                  <a:cubicBezTo>
                    <a:pt x="28078" y="5472"/>
                    <a:pt x="28018" y="5533"/>
                    <a:pt x="27995" y="5542"/>
                  </a:cubicBezTo>
                  <a:cubicBezTo>
                    <a:pt x="27993" y="5543"/>
                    <a:pt x="27990" y="5544"/>
                    <a:pt x="27989" y="5544"/>
                  </a:cubicBezTo>
                  <a:cubicBezTo>
                    <a:pt x="27970" y="5544"/>
                    <a:pt x="27982" y="5474"/>
                    <a:pt x="28012" y="5403"/>
                  </a:cubicBezTo>
                  <a:lnTo>
                    <a:pt x="28012" y="5403"/>
                  </a:lnTo>
                  <a:cubicBezTo>
                    <a:pt x="27674" y="6040"/>
                    <a:pt x="27392" y="6698"/>
                    <a:pt x="27149" y="7362"/>
                  </a:cubicBezTo>
                  <a:cubicBezTo>
                    <a:pt x="27142" y="7354"/>
                    <a:pt x="27135" y="7350"/>
                    <a:pt x="27127" y="7350"/>
                  </a:cubicBezTo>
                  <a:cubicBezTo>
                    <a:pt x="27087" y="7350"/>
                    <a:pt x="27030" y="7449"/>
                    <a:pt x="26960" y="7578"/>
                  </a:cubicBezTo>
                  <a:cubicBezTo>
                    <a:pt x="26922" y="7655"/>
                    <a:pt x="26872" y="7750"/>
                    <a:pt x="26822" y="7855"/>
                  </a:cubicBezTo>
                  <a:cubicBezTo>
                    <a:pt x="26767" y="7960"/>
                    <a:pt x="26706" y="8059"/>
                    <a:pt x="26639" y="8170"/>
                  </a:cubicBezTo>
                  <a:cubicBezTo>
                    <a:pt x="26663" y="8154"/>
                    <a:pt x="26682" y="8146"/>
                    <a:pt x="26695" y="8146"/>
                  </a:cubicBezTo>
                  <a:cubicBezTo>
                    <a:pt x="26781" y="8146"/>
                    <a:pt x="26657" y="8462"/>
                    <a:pt x="26418" y="8845"/>
                  </a:cubicBezTo>
                  <a:cubicBezTo>
                    <a:pt x="26346" y="8956"/>
                    <a:pt x="26263" y="9072"/>
                    <a:pt x="26186" y="9188"/>
                  </a:cubicBezTo>
                  <a:cubicBezTo>
                    <a:pt x="26103" y="9304"/>
                    <a:pt x="26014" y="9426"/>
                    <a:pt x="25926" y="9537"/>
                  </a:cubicBezTo>
                  <a:cubicBezTo>
                    <a:pt x="25743" y="9758"/>
                    <a:pt x="25566" y="9957"/>
                    <a:pt x="25428" y="10107"/>
                  </a:cubicBezTo>
                  <a:cubicBezTo>
                    <a:pt x="25383" y="10101"/>
                    <a:pt x="25394" y="10052"/>
                    <a:pt x="25488" y="9913"/>
                  </a:cubicBezTo>
                  <a:cubicBezTo>
                    <a:pt x="25588" y="9775"/>
                    <a:pt x="25787" y="9570"/>
                    <a:pt x="26092" y="9183"/>
                  </a:cubicBezTo>
                  <a:lnTo>
                    <a:pt x="26092" y="9183"/>
                  </a:lnTo>
                  <a:cubicBezTo>
                    <a:pt x="25704" y="9565"/>
                    <a:pt x="25505" y="9847"/>
                    <a:pt x="25295" y="10129"/>
                  </a:cubicBezTo>
                  <a:cubicBezTo>
                    <a:pt x="25079" y="10406"/>
                    <a:pt x="24852" y="10699"/>
                    <a:pt x="24354" y="10926"/>
                  </a:cubicBezTo>
                  <a:cubicBezTo>
                    <a:pt x="24553" y="10793"/>
                    <a:pt x="24675" y="10732"/>
                    <a:pt x="24730" y="10644"/>
                  </a:cubicBezTo>
                  <a:lnTo>
                    <a:pt x="24730" y="10644"/>
                  </a:lnTo>
                  <a:cubicBezTo>
                    <a:pt x="24520" y="10837"/>
                    <a:pt x="24105" y="11097"/>
                    <a:pt x="23762" y="11241"/>
                  </a:cubicBezTo>
                  <a:cubicBezTo>
                    <a:pt x="23668" y="11280"/>
                    <a:pt x="23596" y="11313"/>
                    <a:pt x="23524" y="11341"/>
                  </a:cubicBezTo>
                  <a:cubicBezTo>
                    <a:pt x="23458" y="11369"/>
                    <a:pt x="23391" y="11380"/>
                    <a:pt x="23347" y="11396"/>
                  </a:cubicBezTo>
                  <a:cubicBezTo>
                    <a:pt x="23315" y="11404"/>
                    <a:pt x="23290" y="11408"/>
                    <a:pt x="23275" y="11408"/>
                  </a:cubicBezTo>
                  <a:cubicBezTo>
                    <a:pt x="23246" y="11408"/>
                    <a:pt x="23250" y="11394"/>
                    <a:pt x="23297" y="11369"/>
                  </a:cubicBezTo>
                  <a:cubicBezTo>
                    <a:pt x="23375" y="11341"/>
                    <a:pt x="23441" y="11313"/>
                    <a:pt x="23518" y="11280"/>
                  </a:cubicBezTo>
                  <a:lnTo>
                    <a:pt x="23518" y="11280"/>
                  </a:lnTo>
                  <a:cubicBezTo>
                    <a:pt x="23153" y="11429"/>
                    <a:pt x="22672" y="11584"/>
                    <a:pt x="22157" y="11656"/>
                  </a:cubicBezTo>
                  <a:cubicBezTo>
                    <a:pt x="21870" y="11699"/>
                    <a:pt x="21570" y="11723"/>
                    <a:pt x="21273" y="11723"/>
                  </a:cubicBezTo>
                  <a:cubicBezTo>
                    <a:pt x="21032" y="11723"/>
                    <a:pt x="20794" y="11708"/>
                    <a:pt x="20563" y="11673"/>
                  </a:cubicBezTo>
                  <a:cubicBezTo>
                    <a:pt x="19559" y="11543"/>
                    <a:pt x="18792" y="11119"/>
                    <a:pt x="18617" y="11119"/>
                  </a:cubicBezTo>
                  <a:cubicBezTo>
                    <a:pt x="18612" y="11119"/>
                    <a:pt x="18608" y="11119"/>
                    <a:pt x="18605" y="11120"/>
                  </a:cubicBezTo>
                  <a:cubicBezTo>
                    <a:pt x="18605" y="11103"/>
                    <a:pt x="18676" y="11086"/>
                    <a:pt x="18765" y="11075"/>
                  </a:cubicBezTo>
                  <a:cubicBezTo>
                    <a:pt x="18829" y="11067"/>
                    <a:pt x="18902" y="11055"/>
                    <a:pt x="18958" y="11055"/>
                  </a:cubicBezTo>
                  <a:cubicBezTo>
                    <a:pt x="18975" y="11055"/>
                    <a:pt x="18990" y="11056"/>
                    <a:pt x="19003" y="11059"/>
                  </a:cubicBezTo>
                  <a:lnTo>
                    <a:pt x="18826" y="11009"/>
                  </a:lnTo>
                  <a:lnTo>
                    <a:pt x="18660" y="10948"/>
                  </a:lnTo>
                  <a:lnTo>
                    <a:pt x="18488" y="10882"/>
                  </a:lnTo>
                  <a:lnTo>
                    <a:pt x="18322" y="10815"/>
                  </a:lnTo>
                  <a:cubicBezTo>
                    <a:pt x="18212" y="10765"/>
                    <a:pt x="18095" y="10716"/>
                    <a:pt x="17985" y="10655"/>
                  </a:cubicBezTo>
                  <a:lnTo>
                    <a:pt x="17636" y="10489"/>
                  </a:lnTo>
                  <a:cubicBezTo>
                    <a:pt x="17465" y="10406"/>
                    <a:pt x="17293" y="10328"/>
                    <a:pt x="17110" y="10256"/>
                  </a:cubicBezTo>
                  <a:cubicBezTo>
                    <a:pt x="16856" y="10068"/>
                    <a:pt x="16596" y="9886"/>
                    <a:pt x="16336" y="9714"/>
                  </a:cubicBezTo>
                  <a:cubicBezTo>
                    <a:pt x="16336" y="9659"/>
                    <a:pt x="16330" y="9598"/>
                    <a:pt x="16336" y="9548"/>
                  </a:cubicBezTo>
                  <a:cubicBezTo>
                    <a:pt x="16347" y="9497"/>
                    <a:pt x="16381" y="9458"/>
                    <a:pt x="16460" y="9458"/>
                  </a:cubicBezTo>
                  <a:cubicBezTo>
                    <a:pt x="16569" y="9458"/>
                    <a:pt x="16765" y="9530"/>
                    <a:pt x="17110" y="9742"/>
                  </a:cubicBezTo>
                  <a:cubicBezTo>
                    <a:pt x="16795" y="9493"/>
                    <a:pt x="16402" y="9188"/>
                    <a:pt x="15644" y="8779"/>
                  </a:cubicBezTo>
                  <a:lnTo>
                    <a:pt x="15644" y="8779"/>
                  </a:lnTo>
                  <a:cubicBezTo>
                    <a:pt x="15832" y="8913"/>
                    <a:pt x="16019" y="9191"/>
                    <a:pt x="15913" y="9191"/>
                  </a:cubicBezTo>
                  <a:cubicBezTo>
                    <a:pt x="15887" y="9191"/>
                    <a:pt x="15845" y="9176"/>
                    <a:pt x="15782" y="9138"/>
                  </a:cubicBezTo>
                  <a:cubicBezTo>
                    <a:pt x="15395" y="8795"/>
                    <a:pt x="15251" y="8685"/>
                    <a:pt x="15080" y="8557"/>
                  </a:cubicBezTo>
                  <a:cubicBezTo>
                    <a:pt x="14914" y="8441"/>
                    <a:pt x="14720" y="8303"/>
                    <a:pt x="14216" y="7971"/>
                  </a:cubicBezTo>
                  <a:lnTo>
                    <a:pt x="14216" y="7971"/>
                  </a:lnTo>
                  <a:cubicBezTo>
                    <a:pt x="14331" y="8054"/>
                    <a:pt x="14293" y="8099"/>
                    <a:pt x="14172" y="8099"/>
                  </a:cubicBezTo>
                  <a:cubicBezTo>
                    <a:pt x="14165" y="8099"/>
                    <a:pt x="14158" y="8098"/>
                    <a:pt x="14150" y="8098"/>
                  </a:cubicBezTo>
                  <a:cubicBezTo>
                    <a:pt x="13995" y="8082"/>
                    <a:pt x="13724" y="8015"/>
                    <a:pt x="13425" y="7882"/>
                  </a:cubicBezTo>
                  <a:lnTo>
                    <a:pt x="13425" y="7882"/>
                  </a:lnTo>
                  <a:cubicBezTo>
                    <a:pt x="13426" y="7882"/>
                    <a:pt x="13427" y="7882"/>
                    <a:pt x="13429" y="7882"/>
                  </a:cubicBezTo>
                  <a:cubicBezTo>
                    <a:pt x="13519" y="7882"/>
                    <a:pt x="13490" y="7705"/>
                    <a:pt x="13621" y="7705"/>
                  </a:cubicBezTo>
                  <a:cubicBezTo>
                    <a:pt x="13632" y="7705"/>
                    <a:pt x="13645" y="7706"/>
                    <a:pt x="13659" y="7709"/>
                  </a:cubicBezTo>
                  <a:lnTo>
                    <a:pt x="13659" y="7709"/>
                  </a:lnTo>
                  <a:cubicBezTo>
                    <a:pt x="13169" y="7565"/>
                    <a:pt x="12663" y="7443"/>
                    <a:pt x="12152" y="7384"/>
                  </a:cubicBezTo>
                  <a:lnTo>
                    <a:pt x="12152" y="7384"/>
                  </a:lnTo>
                  <a:cubicBezTo>
                    <a:pt x="12165" y="7385"/>
                    <a:pt x="12177" y="7386"/>
                    <a:pt x="12188" y="7386"/>
                  </a:cubicBezTo>
                  <a:cubicBezTo>
                    <a:pt x="12405" y="7386"/>
                    <a:pt x="12159" y="7179"/>
                    <a:pt x="11837" y="7047"/>
                  </a:cubicBezTo>
                  <a:lnTo>
                    <a:pt x="11837" y="7047"/>
                  </a:lnTo>
                  <a:cubicBezTo>
                    <a:pt x="11851" y="7054"/>
                    <a:pt x="11852" y="7056"/>
                    <a:pt x="11842" y="7056"/>
                  </a:cubicBezTo>
                  <a:cubicBezTo>
                    <a:pt x="11791" y="7056"/>
                    <a:pt x="11478" y="6992"/>
                    <a:pt x="11090" y="6969"/>
                  </a:cubicBezTo>
                  <a:cubicBezTo>
                    <a:pt x="11023" y="6969"/>
                    <a:pt x="10968" y="6964"/>
                    <a:pt x="10907" y="6964"/>
                  </a:cubicBezTo>
                  <a:cubicBezTo>
                    <a:pt x="10846" y="6964"/>
                    <a:pt x="10785" y="6969"/>
                    <a:pt x="10719" y="6969"/>
                  </a:cubicBezTo>
                  <a:cubicBezTo>
                    <a:pt x="10597" y="6969"/>
                    <a:pt x="10470" y="6991"/>
                    <a:pt x="10354" y="7002"/>
                  </a:cubicBezTo>
                  <a:cubicBezTo>
                    <a:pt x="10238" y="7025"/>
                    <a:pt x="10127" y="7058"/>
                    <a:pt x="10027" y="7080"/>
                  </a:cubicBezTo>
                  <a:cubicBezTo>
                    <a:pt x="9933" y="7113"/>
                    <a:pt x="9856" y="7146"/>
                    <a:pt x="9795" y="7168"/>
                  </a:cubicBezTo>
                  <a:lnTo>
                    <a:pt x="9989" y="7108"/>
                  </a:lnTo>
                  <a:cubicBezTo>
                    <a:pt x="10049" y="7085"/>
                    <a:pt x="10121" y="7080"/>
                    <a:pt x="10188" y="7063"/>
                  </a:cubicBezTo>
                  <a:cubicBezTo>
                    <a:pt x="10309" y="7038"/>
                    <a:pt x="10429" y="7036"/>
                    <a:pt x="10542" y="7027"/>
                  </a:cubicBezTo>
                  <a:lnTo>
                    <a:pt x="10542" y="7027"/>
                  </a:lnTo>
                  <a:cubicBezTo>
                    <a:pt x="10049" y="7072"/>
                    <a:pt x="9673" y="7256"/>
                    <a:pt x="9430" y="7462"/>
                  </a:cubicBezTo>
                  <a:cubicBezTo>
                    <a:pt x="9297" y="7561"/>
                    <a:pt x="9208" y="7683"/>
                    <a:pt x="9114" y="7783"/>
                  </a:cubicBezTo>
                  <a:cubicBezTo>
                    <a:pt x="9075" y="7838"/>
                    <a:pt x="9048" y="7893"/>
                    <a:pt x="9015" y="7949"/>
                  </a:cubicBezTo>
                  <a:cubicBezTo>
                    <a:pt x="8976" y="8004"/>
                    <a:pt x="8948" y="8059"/>
                    <a:pt x="8921" y="8115"/>
                  </a:cubicBezTo>
                  <a:cubicBezTo>
                    <a:pt x="8876" y="8236"/>
                    <a:pt x="8826" y="8336"/>
                    <a:pt x="8793" y="8463"/>
                  </a:cubicBezTo>
                  <a:cubicBezTo>
                    <a:pt x="8771" y="8524"/>
                    <a:pt x="8749" y="8580"/>
                    <a:pt x="8738" y="8652"/>
                  </a:cubicBezTo>
                  <a:cubicBezTo>
                    <a:pt x="8721" y="8712"/>
                    <a:pt x="8699" y="8779"/>
                    <a:pt x="8688" y="8851"/>
                  </a:cubicBezTo>
                  <a:cubicBezTo>
                    <a:pt x="8683" y="8884"/>
                    <a:pt x="8666" y="8917"/>
                    <a:pt x="8660" y="8956"/>
                  </a:cubicBezTo>
                  <a:cubicBezTo>
                    <a:pt x="8655" y="8989"/>
                    <a:pt x="8644" y="9028"/>
                    <a:pt x="8638" y="9067"/>
                  </a:cubicBezTo>
                  <a:cubicBezTo>
                    <a:pt x="8627" y="9138"/>
                    <a:pt x="8605" y="9221"/>
                    <a:pt x="8589" y="9316"/>
                  </a:cubicBezTo>
                  <a:cubicBezTo>
                    <a:pt x="8561" y="9487"/>
                    <a:pt x="8533" y="9681"/>
                    <a:pt x="8489" y="9902"/>
                  </a:cubicBezTo>
                  <a:cubicBezTo>
                    <a:pt x="8478" y="9791"/>
                    <a:pt x="8439" y="9648"/>
                    <a:pt x="8362" y="9637"/>
                  </a:cubicBezTo>
                  <a:cubicBezTo>
                    <a:pt x="8328" y="9637"/>
                    <a:pt x="8284" y="9664"/>
                    <a:pt x="8240" y="9764"/>
                  </a:cubicBezTo>
                  <a:cubicBezTo>
                    <a:pt x="8218" y="9814"/>
                    <a:pt x="8190" y="9869"/>
                    <a:pt x="8168" y="9952"/>
                  </a:cubicBezTo>
                  <a:cubicBezTo>
                    <a:pt x="8146" y="10024"/>
                    <a:pt x="8135" y="10123"/>
                    <a:pt x="8113" y="10240"/>
                  </a:cubicBezTo>
                  <a:cubicBezTo>
                    <a:pt x="8135" y="10350"/>
                    <a:pt x="8162" y="10533"/>
                    <a:pt x="8201" y="10760"/>
                  </a:cubicBezTo>
                  <a:cubicBezTo>
                    <a:pt x="8251" y="10987"/>
                    <a:pt x="8323" y="11263"/>
                    <a:pt x="8378" y="11568"/>
                  </a:cubicBezTo>
                  <a:cubicBezTo>
                    <a:pt x="8384" y="11612"/>
                    <a:pt x="8395" y="11651"/>
                    <a:pt x="8406" y="11684"/>
                  </a:cubicBezTo>
                  <a:cubicBezTo>
                    <a:pt x="8406" y="12331"/>
                    <a:pt x="8461" y="13001"/>
                    <a:pt x="8544" y="13693"/>
                  </a:cubicBezTo>
                  <a:cubicBezTo>
                    <a:pt x="8505" y="13588"/>
                    <a:pt x="8478" y="13482"/>
                    <a:pt x="8445" y="13383"/>
                  </a:cubicBezTo>
                  <a:cubicBezTo>
                    <a:pt x="8229" y="12625"/>
                    <a:pt x="8052" y="11789"/>
                    <a:pt x="8007" y="11186"/>
                  </a:cubicBezTo>
                  <a:cubicBezTo>
                    <a:pt x="7969" y="11535"/>
                    <a:pt x="7947" y="11590"/>
                    <a:pt x="7941" y="11678"/>
                  </a:cubicBezTo>
                  <a:cubicBezTo>
                    <a:pt x="7936" y="11767"/>
                    <a:pt x="7924" y="11905"/>
                    <a:pt x="7947" y="12431"/>
                  </a:cubicBezTo>
                  <a:cubicBezTo>
                    <a:pt x="7943" y="12493"/>
                    <a:pt x="7935" y="12519"/>
                    <a:pt x="7926" y="12519"/>
                  </a:cubicBezTo>
                  <a:cubicBezTo>
                    <a:pt x="7906" y="12519"/>
                    <a:pt x="7880" y="12407"/>
                    <a:pt x="7869" y="12254"/>
                  </a:cubicBezTo>
                  <a:cubicBezTo>
                    <a:pt x="7853" y="12027"/>
                    <a:pt x="7830" y="11712"/>
                    <a:pt x="7830" y="11557"/>
                  </a:cubicBezTo>
                  <a:lnTo>
                    <a:pt x="7830" y="11557"/>
                  </a:lnTo>
                  <a:cubicBezTo>
                    <a:pt x="7825" y="12376"/>
                    <a:pt x="7864" y="13195"/>
                    <a:pt x="7969" y="13997"/>
                  </a:cubicBezTo>
                  <a:cubicBezTo>
                    <a:pt x="7973" y="13993"/>
                    <a:pt x="7977" y="13991"/>
                    <a:pt x="7982" y="13991"/>
                  </a:cubicBezTo>
                  <a:cubicBezTo>
                    <a:pt x="8011" y="13991"/>
                    <a:pt x="8042" y="14084"/>
                    <a:pt x="8085" y="14224"/>
                  </a:cubicBezTo>
                  <a:cubicBezTo>
                    <a:pt x="8135" y="14384"/>
                    <a:pt x="8190" y="14611"/>
                    <a:pt x="8245" y="14833"/>
                  </a:cubicBezTo>
                  <a:cubicBezTo>
                    <a:pt x="8350" y="15255"/>
                    <a:pt x="8474" y="15673"/>
                    <a:pt x="8520" y="15673"/>
                  </a:cubicBezTo>
                  <a:cubicBezTo>
                    <a:pt x="8523" y="15673"/>
                    <a:pt x="8525" y="15671"/>
                    <a:pt x="8528" y="15668"/>
                  </a:cubicBezTo>
                  <a:lnTo>
                    <a:pt x="8362" y="15043"/>
                  </a:lnTo>
                  <a:lnTo>
                    <a:pt x="8218" y="14407"/>
                  </a:lnTo>
                  <a:cubicBezTo>
                    <a:pt x="8168" y="14191"/>
                    <a:pt x="8129" y="13975"/>
                    <a:pt x="8085" y="13759"/>
                  </a:cubicBezTo>
                  <a:cubicBezTo>
                    <a:pt x="8052" y="13549"/>
                    <a:pt x="8002" y="13333"/>
                    <a:pt x="7974" y="13112"/>
                  </a:cubicBezTo>
                  <a:cubicBezTo>
                    <a:pt x="7979" y="13108"/>
                    <a:pt x="7983" y="13106"/>
                    <a:pt x="7988" y="13106"/>
                  </a:cubicBezTo>
                  <a:cubicBezTo>
                    <a:pt x="8020" y="13106"/>
                    <a:pt x="8060" y="13182"/>
                    <a:pt x="8113" y="13316"/>
                  </a:cubicBezTo>
                  <a:cubicBezTo>
                    <a:pt x="8173" y="13477"/>
                    <a:pt x="8251" y="13715"/>
                    <a:pt x="8328" y="14003"/>
                  </a:cubicBezTo>
                  <a:cubicBezTo>
                    <a:pt x="8406" y="14296"/>
                    <a:pt x="8505" y="14639"/>
                    <a:pt x="8589" y="15015"/>
                  </a:cubicBezTo>
                  <a:cubicBezTo>
                    <a:pt x="8638" y="15198"/>
                    <a:pt x="8688" y="15392"/>
                    <a:pt x="8738" y="15596"/>
                  </a:cubicBezTo>
                  <a:cubicBezTo>
                    <a:pt x="8755" y="15690"/>
                    <a:pt x="8777" y="15796"/>
                    <a:pt x="8804" y="15901"/>
                  </a:cubicBezTo>
                  <a:cubicBezTo>
                    <a:pt x="8826" y="16000"/>
                    <a:pt x="8854" y="16100"/>
                    <a:pt x="8876" y="16205"/>
                  </a:cubicBezTo>
                  <a:cubicBezTo>
                    <a:pt x="8887" y="16307"/>
                    <a:pt x="8874" y="16345"/>
                    <a:pt x="8848" y="16345"/>
                  </a:cubicBezTo>
                  <a:cubicBezTo>
                    <a:pt x="8768" y="16345"/>
                    <a:pt x="8564" y="15987"/>
                    <a:pt x="8521" y="15987"/>
                  </a:cubicBezTo>
                  <a:cubicBezTo>
                    <a:pt x="8519" y="15987"/>
                    <a:pt x="8518" y="15988"/>
                    <a:pt x="8517" y="15989"/>
                  </a:cubicBezTo>
                  <a:cubicBezTo>
                    <a:pt x="8561" y="16094"/>
                    <a:pt x="8683" y="16482"/>
                    <a:pt x="8782" y="16852"/>
                  </a:cubicBezTo>
                  <a:cubicBezTo>
                    <a:pt x="8904" y="17229"/>
                    <a:pt x="8998" y="17600"/>
                    <a:pt x="9004" y="17683"/>
                  </a:cubicBezTo>
                  <a:lnTo>
                    <a:pt x="8743" y="17013"/>
                  </a:lnTo>
                  <a:lnTo>
                    <a:pt x="8743" y="17013"/>
                  </a:lnTo>
                  <a:cubicBezTo>
                    <a:pt x="8838" y="17478"/>
                    <a:pt x="8987" y="17837"/>
                    <a:pt x="9136" y="18214"/>
                  </a:cubicBezTo>
                  <a:cubicBezTo>
                    <a:pt x="9280" y="18596"/>
                    <a:pt x="9441" y="19000"/>
                    <a:pt x="9551" y="19558"/>
                  </a:cubicBezTo>
                  <a:cubicBezTo>
                    <a:pt x="9668" y="19929"/>
                    <a:pt x="9762" y="20721"/>
                    <a:pt x="9861" y="20754"/>
                  </a:cubicBezTo>
                  <a:cubicBezTo>
                    <a:pt x="9823" y="20366"/>
                    <a:pt x="9966" y="20112"/>
                    <a:pt x="10132" y="20040"/>
                  </a:cubicBezTo>
                  <a:cubicBezTo>
                    <a:pt x="10276" y="20455"/>
                    <a:pt x="10431" y="20870"/>
                    <a:pt x="10581" y="21279"/>
                  </a:cubicBezTo>
                  <a:lnTo>
                    <a:pt x="10514" y="21246"/>
                  </a:lnTo>
                  <a:lnTo>
                    <a:pt x="10603" y="21479"/>
                  </a:lnTo>
                  <a:lnTo>
                    <a:pt x="10653" y="21451"/>
                  </a:lnTo>
                  <a:cubicBezTo>
                    <a:pt x="10813" y="21877"/>
                    <a:pt x="10979" y="22298"/>
                    <a:pt x="11145" y="22707"/>
                  </a:cubicBezTo>
                  <a:cubicBezTo>
                    <a:pt x="11140" y="22718"/>
                    <a:pt x="11133" y="22723"/>
                    <a:pt x="11123" y="22723"/>
                  </a:cubicBezTo>
                  <a:cubicBezTo>
                    <a:pt x="11026" y="22723"/>
                    <a:pt x="10703" y="22194"/>
                    <a:pt x="10616" y="22194"/>
                  </a:cubicBezTo>
                  <a:cubicBezTo>
                    <a:pt x="10593" y="22194"/>
                    <a:pt x="10586" y="22230"/>
                    <a:pt x="10603" y="22320"/>
                  </a:cubicBezTo>
                  <a:cubicBezTo>
                    <a:pt x="10647" y="22325"/>
                    <a:pt x="10824" y="22635"/>
                    <a:pt x="10896" y="22768"/>
                  </a:cubicBezTo>
                  <a:cubicBezTo>
                    <a:pt x="11018" y="23155"/>
                    <a:pt x="10713" y="22657"/>
                    <a:pt x="11073" y="23465"/>
                  </a:cubicBezTo>
                  <a:cubicBezTo>
                    <a:pt x="11206" y="23524"/>
                    <a:pt x="11499" y="24329"/>
                    <a:pt x="11512" y="24329"/>
                  </a:cubicBezTo>
                  <a:cubicBezTo>
                    <a:pt x="11517" y="24329"/>
                    <a:pt x="11473" y="24191"/>
                    <a:pt x="11350" y="23803"/>
                  </a:cubicBezTo>
                  <a:lnTo>
                    <a:pt x="11350" y="23803"/>
                  </a:lnTo>
                  <a:cubicBezTo>
                    <a:pt x="11732" y="24589"/>
                    <a:pt x="11687" y="24661"/>
                    <a:pt x="12113" y="25585"/>
                  </a:cubicBezTo>
                  <a:cubicBezTo>
                    <a:pt x="12106" y="25540"/>
                    <a:pt x="12112" y="25519"/>
                    <a:pt x="12129" y="25519"/>
                  </a:cubicBezTo>
                  <a:cubicBezTo>
                    <a:pt x="12197" y="25519"/>
                    <a:pt x="12440" y="25835"/>
                    <a:pt x="12700" y="26232"/>
                  </a:cubicBezTo>
                  <a:cubicBezTo>
                    <a:pt x="12866" y="26586"/>
                    <a:pt x="13027" y="26924"/>
                    <a:pt x="13181" y="27245"/>
                  </a:cubicBezTo>
                  <a:cubicBezTo>
                    <a:pt x="13193" y="27261"/>
                    <a:pt x="13193" y="27278"/>
                    <a:pt x="13198" y="27300"/>
                  </a:cubicBezTo>
                  <a:cubicBezTo>
                    <a:pt x="13580" y="28091"/>
                    <a:pt x="13873" y="28700"/>
                    <a:pt x="14161" y="29298"/>
                  </a:cubicBezTo>
                  <a:cubicBezTo>
                    <a:pt x="14310" y="29608"/>
                    <a:pt x="14438" y="29857"/>
                    <a:pt x="14576" y="30133"/>
                  </a:cubicBezTo>
                  <a:cubicBezTo>
                    <a:pt x="14714" y="30405"/>
                    <a:pt x="14864" y="30687"/>
                    <a:pt x="15046" y="30997"/>
                  </a:cubicBezTo>
                  <a:cubicBezTo>
                    <a:pt x="15048" y="31000"/>
                    <a:pt x="15048" y="31002"/>
                    <a:pt x="15046" y="31002"/>
                  </a:cubicBezTo>
                  <a:cubicBezTo>
                    <a:pt x="15042" y="31002"/>
                    <a:pt x="15033" y="30997"/>
                    <a:pt x="15030" y="30997"/>
                  </a:cubicBezTo>
                  <a:cubicBezTo>
                    <a:pt x="14936" y="30958"/>
                    <a:pt x="14698" y="30875"/>
                    <a:pt x="14532" y="30814"/>
                  </a:cubicBezTo>
                  <a:lnTo>
                    <a:pt x="14017" y="30914"/>
                  </a:lnTo>
                  <a:cubicBezTo>
                    <a:pt x="12816" y="30626"/>
                    <a:pt x="10879" y="30183"/>
                    <a:pt x="8838" y="29823"/>
                  </a:cubicBezTo>
                  <a:cubicBezTo>
                    <a:pt x="8345" y="29713"/>
                    <a:pt x="7498" y="29558"/>
                    <a:pt x="6563" y="29436"/>
                  </a:cubicBezTo>
                  <a:cubicBezTo>
                    <a:pt x="5324" y="29265"/>
                    <a:pt x="3929" y="29137"/>
                    <a:pt x="2928" y="29126"/>
                  </a:cubicBezTo>
                  <a:cubicBezTo>
                    <a:pt x="2745" y="29143"/>
                    <a:pt x="2512" y="29182"/>
                    <a:pt x="2352" y="29209"/>
                  </a:cubicBezTo>
                  <a:cubicBezTo>
                    <a:pt x="2291" y="29220"/>
                    <a:pt x="2241" y="29237"/>
                    <a:pt x="2214" y="29242"/>
                  </a:cubicBezTo>
                  <a:cubicBezTo>
                    <a:pt x="808" y="29381"/>
                    <a:pt x="0" y="29851"/>
                    <a:pt x="360" y="30875"/>
                  </a:cubicBezTo>
                  <a:lnTo>
                    <a:pt x="382" y="30952"/>
                  </a:lnTo>
                  <a:lnTo>
                    <a:pt x="426" y="31052"/>
                  </a:lnTo>
                  <a:cubicBezTo>
                    <a:pt x="454" y="31124"/>
                    <a:pt x="482" y="31201"/>
                    <a:pt x="526" y="31262"/>
                  </a:cubicBezTo>
                  <a:lnTo>
                    <a:pt x="637" y="31461"/>
                  </a:lnTo>
                  <a:lnTo>
                    <a:pt x="758" y="31655"/>
                  </a:lnTo>
                  <a:cubicBezTo>
                    <a:pt x="720" y="31578"/>
                    <a:pt x="664" y="31506"/>
                    <a:pt x="620" y="31423"/>
                  </a:cubicBezTo>
                  <a:cubicBezTo>
                    <a:pt x="531" y="31268"/>
                    <a:pt x="443" y="31107"/>
                    <a:pt x="382" y="30941"/>
                  </a:cubicBezTo>
                  <a:lnTo>
                    <a:pt x="382" y="30941"/>
                  </a:lnTo>
                  <a:cubicBezTo>
                    <a:pt x="648" y="31622"/>
                    <a:pt x="1417" y="32529"/>
                    <a:pt x="2833" y="33725"/>
                  </a:cubicBezTo>
                  <a:cubicBezTo>
                    <a:pt x="2817" y="33725"/>
                    <a:pt x="2800" y="33736"/>
                    <a:pt x="2817" y="33763"/>
                  </a:cubicBezTo>
                  <a:cubicBezTo>
                    <a:pt x="3038" y="33941"/>
                    <a:pt x="3271" y="34107"/>
                    <a:pt x="3497" y="34273"/>
                  </a:cubicBezTo>
                  <a:cubicBezTo>
                    <a:pt x="3536" y="34300"/>
                    <a:pt x="3564" y="34317"/>
                    <a:pt x="3597" y="34345"/>
                  </a:cubicBezTo>
                  <a:cubicBezTo>
                    <a:pt x="3569" y="34345"/>
                    <a:pt x="3465" y="34284"/>
                    <a:pt x="3438" y="34284"/>
                  </a:cubicBezTo>
                  <a:cubicBezTo>
                    <a:pt x="3423" y="34284"/>
                    <a:pt x="3433" y="34304"/>
                    <a:pt x="3497" y="34367"/>
                  </a:cubicBezTo>
                  <a:cubicBezTo>
                    <a:pt x="3499" y="34366"/>
                    <a:pt x="3501" y="34366"/>
                    <a:pt x="3503" y="34366"/>
                  </a:cubicBezTo>
                  <a:cubicBezTo>
                    <a:pt x="3547" y="34366"/>
                    <a:pt x="3660" y="34421"/>
                    <a:pt x="3813" y="34511"/>
                  </a:cubicBezTo>
                  <a:cubicBezTo>
                    <a:pt x="4123" y="34754"/>
                    <a:pt x="4460" y="35009"/>
                    <a:pt x="4820" y="35274"/>
                  </a:cubicBezTo>
                  <a:cubicBezTo>
                    <a:pt x="4892" y="35324"/>
                    <a:pt x="4953" y="35368"/>
                    <a:pt x="5019" y="35418"/>
                  </a:cubicBezTo>
                  <a:cubicBezTo>
                    <a:pt x="5030" y="35418"/>
                    <a:pt x="5030" y="35424"/>
                    <a:pt x="5036" y="35424"/>
                  </a:cubicBezTo>
                  <a:lnTo>
                    <a:pt x="5041" y="35435"/>
                  </a:lnTo>
                  <a:cubicBezTo>
                    <a:pt x="19534" y="45960"/>
                    <a:pt x="33645" y="48029"/>
                    <a:pt x="33645" y="48029"/>
                  </a:cubicBezTo>
                  <a:cubicBezTo>
                    <a:pt x="34066" y="48135"/>
                    <a:pt x="34785" y="48206"/>
                    <a:pt x="35720" y="48229"/>
                  </a:cubicBezTo>
                  <a:cubicBezTo>
                    <a:pt x="36091" y="48328"/>
                    <a:pt x="36495" y="48411"/>
                    <a:pt x="36440" y="48500"/>
                  </a:cubicBezTo>
                  <a:cubicBezTo>
                    <a:pt x="36655" y="48462"/>
                    <a:pt x="36898" y="48450"/>
                    <a:pt x="37164" y="48450"/>
                  </a:cubicBezTo>
                  <a:cubicBezTo>
                    <a:pt x="37521" y="48450"/>
                    <a:pt x="37921" y="48471"/>
                    <a:pt x="38349" y="48478"/>
                  </a:cubicBezTo>
                  <a:cubicBezTo>
                    <a:pt x="38469" y="48480"/>
                    <a:pt x="38591" y="48482"/>
                    <a:pt x="38715" y="48482"/>
                  </a:cubicBezTo>
                  <a:cubicBezTo>
                    <a:pt x="39362" y="48482"/>
                    <a:pt x="40055" y="48436"/>
                    <a:pt x="40728" y="48251"/>
                  </a:cubicBezTo>
                  <a:cubicBezTo>
                    <a:pt x="41094" y="48251"/>
                    <a:pt x="40424" y="48345"/>
                    <a:pt x="40623" y="48372"/>
                  </a:cubicBezTo>
                  <a:cubicBezTo>
                    <a:pt x="41033" y="48245"/>
                    <a:pt x="41531" y="48168"/>
                    <a:pt x="42455" y="48063"/>
                  </a:cubicBezTo>
                  <a:lnTo>
                    <a:pt x="42455" y="48063"/>
                  </a:lnTo>
                  <a:lnTo>
                    <a:pt x="42355" y="48096"/>
                  </a:lnTo>
                  <a:cubicBezTo>
                    <a:pt x="43656" y="47891"/>
                    <a:pt x="44574" y="47719"/>
                    <a:pt x="45543" y="47531"/>
                  </a:cubicBezTo>
                  <a:cubicBezTo>
                    <a:pt x="46024" y="47432"/>
                    <a:pt x="46517" y="47332"/>
                    <a:pt x="47064" y="47199"/>
                  </a:cubicBezTo>
                  <a:cubicBezTo>
                    <a:pt x="47612" y="47067"/>
                    <a:pt x="48221" y="46906"/>
                    <a:pt x="48929" y="46696"/>
                  </a:cubicBezTo>
                  <a:lnTo>
                    <a:pt x="48691" y="46668"/>
                  </a:lnTo>
                  <a:cubicBezTo>
                    <a:pt x="49300" y="46485"/>
                    <a:pt x="49438" y="46463"/>
                    <a:pt x="49726" y="46397"/>
                  </a:cubicBezTo>
                  <a:cubicBezTo>
                    <a:pt x="49838" y="46332"/>
                    <a:pt x="49859" y="46306"/>
                    <a:pt x="49821" y="46306"/>
                  </a:cubicBezTo>
                  <a:cubicBezTo>
                    <a:pt x="49751" y="46306"/>
                    <a:pt x="49473" y="46397"/>
                    <a:pt x="49195" y="46491"/>
                  </a:cubicBezTo>
                  <a:cubicBezTo>
                    <a:pt x="48908" y="46582"/>
                    <a:pt x="48619" y="46670"/>
                    <a:pt x="48537" y="46670"/>
                  </a:cubicBezTo>
                  <a:cubicBezTo>
                    <a:pt x="48494" y="46670"/>
                    <a:pt x="48508" y="46646"/>
                    <a:pt x="48608" y="46585"/>
                  </a:cubicBezTo>
                  <a:cubicBezTo>
                    <a:pt x="49034" y="46557"/>
                    <a:pt x="50108" y="46203"/>
                    <a:pt x="51115" y="45799"/>
                  </a:cubicBezTo>
                  <a:cubicBezTo>
                    <a:pt x="52133" y="45406"/>
                    <a:pt x="53091" y="44958"/>
                    <a:pt x="53395" y="44930"/>
                  </a:cubicBezTo>
                  <a:cubicBezTo>
                    <a:pt x="53756" y="44748"/>
                    <a:pt x="53767" y="44721"/>
                    <a:pt x="53717" y="44721"/>
                  </a:cubicBezTo>
                  <a:cubicBezTo>
                    <a:pt x="53695" y="44721"/>
                    <a:pt x="53663" y="44725"/>
                    <a:pt x="53642" y="44725"/>
                  </a:cubicBezTo>
                  <a:cubicBezTo>
                    <a:pt x="53591" y="44725"/>
                    <a:pt x="53601" y="44698"/>
                    <a:pt x="53959" y="44515"/>
                  </a:cubicBezTo>
                  <a:cubicBezTo>
                    <a:pt x="54048" y="44493"/>
                    <a:pt x="54131" y="44471"/>
                    <a:pt x="54225" y="44444"/>
                  </a:cubicBezTo>
                  <a:lnTo>
                    <a:pt x="54402" y="44261"/>
                  </a:lnTo>
                  <a:cubicBezTo>
                    <a:pt x="54905" y="43997"/>
                    <a:pt x="55214" y="43884"/>
                    <a:pt x="55310" y="43884"/>
                  </a:cubicBezTo>
                  <a:cubicBezTo>
                    <a:pt x="55323" y="43884"/>
                    <a:pt x="55332" y="43886"/>
                    <a:pt x="55337" y="43890"/>
                  </a:cubicBezTo>
                  <a:cubicBezTo>
                    <a:pt x="55199" y="43968"/>
                    <a:pt x="54956" y="44128"/>
                    <a:pt x="54812" y="44217"/>
                  </a:cubicBezTo>
                  <a:cubicBezTo>
                    <a:pt x="55193" y="44045"/>
                    <a:pt x="55703" y="43735"/>
                    <a:pt x="56140" y="43436"/>
                  </a:cubicBezTo>
                  <a:cubicBezTo>
                    <a:pt x="56361" y="43293"/>
                    <a:pt x="56555" y="43143"/>
                    <a:pt x="56715" y="43027"/>
                  </a:cubicBezTo>
                  <a:cubicBezTo>
                    <a:pt x="56876" y="42911"/>
                    <a:pt x="56997" y="42828"/>
                    <a:pt x="57058" y="42783"/>
                  </a:cubicBezTo>
                  <a:lnTo>
                    <a:pt x="57058" y="42783"/>
                  </a:lnTo>
                  <a:cubicBezTo>
                    <a:pt x="56787" y="42961"/>
                    <a:pt x="56527" y="43132"/>
                    <a:pt x="56250" y="43293"/>
                  </a:cubicBezTo>
                  <a:cubicBezTo>
                    <a:pt x="56804" y="42911"/>
                    <a:pt x="57385" y="42496"/>
                    <a:pt x="57960" y="42036"/>
                  </a:cubicBezTo>
                  <a:cubicBezTo>
                    <a:pt x="58525" y="41583"/>
                    <a:pt x="59095" y="41090"/>
                    <a:pt x="59626" y="40564"/>
                  </a:cubicBezTo>
                  <a:cubicBezTo>
                    <a:pt x="60157" y="40044"/>
                    <a:pt x="60655" y="39485"/>
                    <a:pt x="61098" y="38921"/>
                  </a:cubicBezTo>
                  <a:cubicBezTo>
                    <a:pt x="61541" y="38351"/>
                    <a:pt x="61934" y="37770"/>
                    <a:pt x="62254" y="37205"/>
                  </a:cubicBezTo>
                  <a:lnTo>
                    <a:pt x="62254" y="37205"/>
                  </a:lnTo>
                  <a:lnTo>
                    <a:pt x="62111" y="37349"/>
                  </a:lnTo>
                  <a:cubicBezTo>
                    <a:pt x="62614" y="36492"/>
                    <a:pt x="62791" y="36137"/>
                    <a:pt x="63007" y="35772"/>
                  </a:cubicBezTo>
                  <a:cubicBezTo>
                    <a:pt x="63205" y="35409"/>
                    <a:pt x="63447" y="35023"/>
                    <a:pt x="63821" y="33999"/>
                  </a:cubicBezTo>
                  <a:lnTo>
                    <a:pt x="63821" y="33999"/>
                  </a:lnTo>
                  <a:cubicBezTo>
                    <a:pt x="63815" y="34021"/>
                    <a:pt x="63809" y="34042"/>
                    <a:pt x="63804" y="34062"/>
                  </a:cubicBezTo>
                  <a:lnTo>
                    <a:pt x="63826" y="33985"/>
                  </a:lnTo>
                  <a:lnTo>
                    <a:pt x="63826" y="33985"/>
                  </a:lnTo>
                  <a:cubicBezTo>
                    <a:pt x="63824" y="33990"/>
                    <a:pt x="63823" y="33995"/>
                    <a:pt x="63821" y="33999"/>
                  </a:cubicBezTo>
                  <a:lnTo>
                    <a:pt x="63821" y="33999"/>
                  </a:lnTo>
                  <a:cubicBezTo>
                    <a:pt x="63845" y="33912"/>
                    <a:pt x="63871" y="33818"/>
                    <a:pt x="63898" y="33725"/>
                  </a:cubicBezTo>
                  <a:cubicBezTo>
                    <a:pt x="63937" y="33609"/>
                    <a:pt x="63970" y="33476"/>
                    <a:pt x="64009" y="33343"/>
                  </a:cubicBezTo>
                  <a:cubicBezTo>
                    <a:pt x="64092" y="33083"/>
                    <a:pt x="64175" y="32806"/>
                    <a:pt x="64269" y="32518"/>
                  </a:cubicBezTo>
                  <a:lnTo>
                    <a:pt x="64269" y="32518"/>
                  </a:lnTo>
                  <a:cubicBezTo>
                    <a:pt x="64251" y="32606"/>
                    <a:pt x="64249" y="32641"/>
                    <a:pt x="64258" y="32641"/>
                  </a:cubicBezTo>
                  <a:cubicBezTo>
                    <a:pt x="64277" y="32641"/>
                    <a:pt x="64343" y="32486"/>
                    <a:pt x="64407" y="32336"/>
                  </a:cubicBezTo>
                  <a:cubicBezTo>
                    <a:pt x="64461" y="32201"/>
                    <a:pt x="64513" y="32072"/>
                    <a:pt x="64529" y="32072"/>
                  </a:cubicBezTo>
                  <a:lnTo>
                    <a:pt x="64529" y="32072"/>
                  </a:lnTo>
                  <a:cubicBezTo>
                    <a:pt x="64539" y="32072"/>
                    <a:pt x="64535" y="32125"/>
                    <a:pt x="64507" y="32264"/>
                  </a:cubicBezTo>
                  <a:cubicBezTo>
                    <a:pt x="64750" y="31207"/>
                    <a:pt x="64756" y="30930"/>
                    <a:pt x="64772" y="30759"/>
                  </a:cubicBezTo>
                  <a:cubicBezTo>
                    <a:pt x="64778" y="30665"/>
                    <a:pt x="64772" y="30598"/>
                    <a:pt x="64767" y="30465"/>
                  </a:cubicBezTo>
                  <a:cubicBezTo>
                    <a:pt x="64761" y="30327"/>
                    <a:pt x="64767" y="30128"/>
                    <a:pt x="64761" y="29768"/>
                  </a:cubicBezTo>
                  <a:cubicBezTo>
                    <a:pt x="64800" y="29663"/>
                    <a:pt x="64833" y="29552"/>
                    <a:pt x="64861" y="29442"/>
                  </a:cubicBezTo>
                  <a:cubicBezTo>
                    <a:pt x="64850" y="29320"/>
                    <a:pt x="64839" y="29220"/>
                    <a:pt x="64833" y="29132"/>
                  </a:cubicBezTo>
                  <a:cubicBezTo>
                    <a:pt x="64822" y="29043"/>
                    <a:pt x="64806" y="28960"/>
                    <a:pt x="64800" y="28850"/>
                  </a:cubicBezTo>
                  <a:cubicBezTo>
                    <a:pt x="64794" y="28794"/>
                    <a:pt x="64794" y="28739"/>
                    <a:pt x="64789" y="28672"/>
                  </a:cubicBezTo>
                  <a:cubicBezTo>
                    <a:pt x="64778" y="28612"/>
                    <a:pt x="64772" y="28534"/>
                    <a:pt x="64761" y="28451"/>
                  </a:cubicBezTo>
                  <a:cubicBezTo>
                    <a:pt x="64745" y="28285"/>
                    <a:pt x="64717" y="28080"/>
                    <a:pt x="64667" y="27809"/>
                  </a:cubicBezTo>
                  <a:lnTo>
                    <a:pt x="64667" y="27809"/>
                  </a:lnTo>
                  <a:cubicBezTo>
                    <a:pt x="64714" y="28018"/>
                    <a:pt x="64739" y="28090"/>
                    <a:pt x="64753" y="28090"/>
                  </a:cubicBezTo>
                  <a:cubicBezTo>
                    <a:pt x="64769" y="28090"/>
                    <a:pt x="64772" y="27999"/>
                    <a:pt x="64778" y="27909"/>
                  </a:cubicBezTo>
                  <a:cubicBezTo>
                    <a:pt x="64783" y="27826"/>
                    <a:pt x="64778" y="27743"/>
                    <a:pt x="64800" y="27743"/>
                  </a:cubicBezTo>
                  <a:cubicBezTo>
                    <a:pt x="64822" y="27743"/>
                    <a:pt x="64861" y="27831"/>
                    <a:pt x="64911" y="28086"/>
                  </a:cubicBezTo>
                  <a:cubicBezTo>
                    <a:pt x="64883" y="27494"/>
                    <a:pt x="64739" y="26957"/>
                    <a:pt x="64529" y="26531"/>
                  </a:cubicBezTo>
                  <a:cubicBezTo>
                    <a:pt x="64313" y="26094"/>
                    <a:pt x="64047" y="25762"/>
                    <a:pt x="63771" y="25507"/>
                  </a:cubicBezTo>
                  <a:cubicBezTo>
                    <a:pt x="63494" y="25253"/>
                    <a:pt x="63217" y="25059"/>
                    <a:pt x="62952" y="24904"/>
                  </a:cubicBezTo>
                  <a:cubicBezTo>
                    <a:pt x="62692" y="24744"/>
                    <a:pt x="62448" y="24600"/>
                    <a:pt x="62205" y="24450"/>
                  </a:cubicBezTo>
                  <a:cubicBezTo>
                    <a:pt x="62116" y="24436"/>
                    <a:pt x="62054" y="24430"/>
                    <a:pt x="62014" y="24430"/>
                  </a:cubicBezTo>
                  <a:cubicBezTo>
                    <a:pt x="61926" y="24430"/>
                    <a:pt x="61944" y="24460"/>
                    <a:pt x="62028" y="24506"/>
                  </a:cubicBezTo>
                  <a:cubicBezTo>
                    <a:pt x="62088" y="24539"/>
                    <a:pt x="62177" y="24578"/>
                    <a:pt x="62288" y="24627"/>
                  </a:cubicBezTo>
                  <a:cubicBezTo>
                    <a:pt x="62398" y="24683"/>
                    <a:pt x="62531" y="24732"/>
                    <a:pt x="62653" y="24810"/>
                  </a:cubicBezTo>
                  <a:cubicBezTo>
                    <a:pt x="62919" y="24932"/>
                    <a:pt x="63168" y="25114"/>
                    <a:pt x="63328" y="25231"/>
                  </a:cubicBezTo>
                  <a:cubicBezTo>
                    <a:pt x="63427" y="25311"/>
                    <a:pt x="63487" y="25363"/>
                    <a:pt x="63481" y="25363"/>
                  </a:cubicBezTo>
                  <a:cubicBezTo>
                    <a:pt x="63478" y="25363"/>
                    <a:pt x="63458" y="25349"/>
                    <a:pt x="63417" y="25319"/>
                  </a:cubicBezTo>
                  <a:lnTo>
                    <a:pt x="63417" y="25319"/>
                  </a:lnTo>
                  <a:cubicBezTo>
                    <a:pt x="63478" y="25388"/>
                    <a:pt x="63494" y="25418"/>
                    <a:pt x="63474" y="25418"/>
                  </a:cubicBezTo>
                  <a:cubicBezTo>
                    <a:pt x="63465" y="25418"/>
                    <a:pt x="63449" y="25412"/>
                    <a:pt x="63428" y="25402"/>
                  </a:cubicBezTo>
                  <a:cubicBezTo>
                    <a:pt x="63394" y="25391"/>
                    <a:pt x="63345" y="25352"/>
                    <a:pt x="63289" y="25319"/>
                  </a:cubicBezTo>
                  <a:cubicBezTo>
                    <a:pt x="63228" y="25286"/>
                    <a:pt x="63151" y="25242"/>
                    <a:pt x="63079" y="25197"/>
                  </a:cubicBezTo>
                  <a:cubicBezTo>
                    <a:pt x="62996" y="25148"/>
                    <a:pt x="62902" y="25103"/>
                    <a:pt x="62808" y="25048"/>
                  </a:cubicBezTo>
                  <a:cubicBezTo>
                    <a:pt x="62708" y="25004"/>
                    <a:pt x="62609" y="24959"/>
                    <a:pt x="62509" y="24904"/>
                  </a:cubicBezTo>
                  <a:cubicBezTo>
                    <a:pt x="62404" y="24865"/>
                    <a:pt x="62304" y="24821"/>
                    <a:pt x="62205" y="24782"/>
                  </a:cubicBezTo>
                  <a:cubicBezTo>
                    <a:pt x="62111" y="24744"/>
                    <a:pt x="62011" y="24710"/>
                    <a:pt x="61928" y="24677"/>
                  </a:cubicBezTo>
                  <a:cubicBezTo>
                    <a:pt x="61574" y="24566"/>
                    <a:pt x="61292" y="24428"/>
                    <a:pt x="60849" y="24295"/>
                  </a:cubicBezTo>
                  <a:cubicBezTo>
                    <a:pt x="60478" y="24184"/>
                    <a:pt x="59994" y="24084"/>
                    <a:pt x="59300" y="24084"/>
                  </a:cubicBezTo>
                  <a:cubicBezTo>
                    <a:pt x="59166" y="24084"/>
                    <a:pt x="59024" y="24088"/>
                    <a:pt x="58873" y="24096"/>
                  </a:cubicBezTo>
                  <a:cubicBezTo>
                    <a:pt x="59056" y="24079"/>
                    <a:pt x="59073" y="24074"/>
                    <a:pt x="59250" y="24068"/>
                  </a:cubicBezTo>
                  <a:cubicBezTo>
                    <a:pt x="59195" y="24066"/>
                    <a:pt x="59140" y="24065"/>
                    <a:pt x="59085" y="24065"/>
                  </a:cubicBezTo>
                  <a:cubicBezTo>
                    <a:pt x="58444" y="24065"/>
                    <a:pt x="57828" y="24232"/>
                    <a:pt x="57053" y="24273"/>
                  </a:cubicBezTo>
                  <a:cubicBezTo>
                    <a:pt x="56610" y="24478"/>
                    <a:pt x="55974" y="24478"/>
                    <a:pt x="55874" y="24661"/>
                  </a:cubicBezTo>
                  <a:cubicBezTo>
                    <a:pt x="56416" y="24533"/>
                    <a:pt x="56970" y="24412"/>
                    <a:pt x="57523" y="24323"/>
                  </a:cubicBezTo>
                  <a:lnTo>
                    <a:pt x="57523" y="24323"/>
                  </a:lnTo>
                  <a:cubicBezTo>
                    <a:pt x="57053" y="24412"/>
                    <a:pt x="56610" y="24550"/>
                    <a:pt x="56095" y="24705"/>
                  </a:cubicBezTo>
                  <a:cubicBezTo>
                    <a:pt x="55841" y="24782"/>
                    <a:pt x="55564" y="24865"/>
                    <a:pt x="55260" y="24948"/>
                  </a:cubicBezTo>
                  <a:cubicBezTo>
                    <a:pt x="55110" y="24987"/>
                    <a:pt x="54950" y="25031"/>
                    <a:pt x="54778" y="25070"/>
                  </a:cubicBezTo>
                  <a:cubicBezTo>
                    <a:pt x="54695" y="25092"/>
                    <a:pt x="54601" y="25114"/>
                    <a:pt x="54513" y="25131"/>
                  </a:cubicBezTo>
                  <a:cubicBezTo>
                    <a:pt x="54430" y="25153"/>
                    <a:pt x="54347" y="25175"/>
                    <a:pt x="54258" y="25186"/>
                  </a:cubicBezTo>
                  <a:cubicBezTo>
                    <a:pt x="54286" y="25175"/>
                    <a:pt x="54314" y="25153"/>
                    <a:pt x="54369" y="25125"/>
                  </a:cubicBezTo>
                  <a:cubicBezTo>
                    <a:pt x="54430" y="25098"/>
                    <a:pt x="54502" y="25070"/>
                    <a:pt x="54585" y="25037"/>
                  </a:cubicBezTo>
                  <a:cubicBezTo>
                    <a:pt x="54740" y="24976"/>
                    <a:pt x="54928" y="24904"/>
                    <a:pt x="55083" y="24854"/>
                  </a:cubicBezTo>
                  <a:lnTo>
                    <a:pt x="55083" y="24854"/>
                  </a:lnTo>
                  <a:cubicBezTo>
                    <a:pt x="54850" y="24893"/>
                    <a:pt x="54646" y="24954"/>
                    <a:pt x="54430" y="25020"/>
                  </a:cubicBezTo>
                  <a:cubicBezTo>
                    <a:pt x="54314" y="25059"/>
                    <a:pt x="54253" y="25087"/>
                    <a:pt x="54170" y="25103"/>
                  </a:cubicBezTo>
                  <a:cubicBezTo>
                    <a:pt x="54087" y="25125"/>
                    <a:pt x="54020" y="25148"/>
                    <a:pt x="53954" y="25153"/>
                  </a:cubicBezTo>
                  <a:cubicBezTo>
                    <a:pt x="53965" y="25125"/>
                    <a:pt x="54004" y="25098"/>
                    <a:pt x="54037" y="25076"/>
                  </a:cubicBezTo>
                  <a:cubicBezTo>
                    <a:pt x="54076" y="25048"/>
                    <a:pt x="54120" y="25031"/>
                    <a:pt x="54186" y="25004"/>
                  </a:cubicBezTo>
                  <a:cubicBezTo>
                    <a:pt x="54214" y="24987"/>
                    <a:pt x="54253" y="24976"/>
                    <a:pt x="54286" y="24965"/>
                  </a:cubicBezTo>
                  <a:cubicBezTo>
                    <a:pt x="54341" y="24948"/>
                    <a:pt x="54402" y="24932"/>
                    <a:pt x="54474" y="24910"/>
                  </a:cubicBezTo>
                  <a:cubicBezTo>
                    <a:pt x="54601" y="24871"/>
                    <a:pt x="54751" y="24838"/>
                    <a:pt x="54895" y="24793"/>
                  </a:cubicBezTo>
                  <a:cubicBezTo>
                    <a:pt x="55498" y="24627"/>
                    <a:pt x="56206" y="24467"/>
                    <a:pt x="56699" y="24317"/>
                  </a:cubicBezTo>
                  <a:lnTo>
                    <a:pt x="56699" y="24317"/>
                  </a:lnTo>
                  <a:cubicBezTo>
                    <a:pt x="56450" y="24323"/>
                    <a:pt x="55979" y="24456"/>
                    <a:pt x="55636" y="24550"/>
                  </a:cubicBezTo>
                  <a:cubicBezTo>
                    <a:pt x="55438" y="24607"/>
                    <a:pt x="55281" y="24651"/>
                    <a:pt x="55224" y="24651"/>
                  </a:cubicBezTo>
                  <a:cubicBezTo>
                    <a:pt x="55181" y="24651"/>
                    <a:pt x="55195" y="24625"/>
                    <a:pt x="55293" y="24561"/>
                  </a:cubicBezTo>
                  <a:lnTo>
                    <a:pt x="55293" y="24561"/>
                  </a:lnTo>
                  <a:cubicBezTo>
                    <a:pt x="55127" y="24655"/>
                    <a:pt x="54933" y="24732"/>
                    <a:pt x="54723" y="24799"/>
                  </a:cubicBezTo>
                  <a:cubicBezTo>
                    <a:pt x="54518" y="24865"/>
                    <a:pt x="54231" y="24948"/>
                    <a:pt x="54131" y="24965"/>
                  </a:cubicBezTo>
                  <a:cubicBezTo>
                    <a:pt x="54009" y="24993"/>
                    <a:pt x="53904" y="25020"/>
                    <a:pt x="53771" y="25064"/>
                  </a:cubicBezTo>
                  <a:cubicBezTo>
                    <a:pt x="53644" y="25114"/>
                    <a:pt x="53506" y="25175"/>
                    <a:pt x="53262" y="25308"/>
                  </a:cubicBezTo>
                  <a:lnTo>
                    <a:pt x="53489" y="25125"/>
                  </a:lnTo>
                  <a:lnTo>
                    <a:pt x="53489" y="25125"/>
                  </a:lnTo>
                  <a:cubicBezTo>
                    <a:pt x="53406" y="25170"/>
                    <a:pt x="53207" y="25269"/>
                    <a:pt x="53041" y="25347"/>
                  </a:cubicBezTo>
                  <a:lnTo>
                    <a:pt x="52986" y="25369"/>
                  </a:lnTo>
                  <a:lnTo>
                    <a:pt x="52991" y="25363"/>
                  </a:lnTo>
                  <a:lnTo>
                    <a:pt x="53008" y="25341"/>
                  </a:lnTo>
                  <a:lnTo>
                    <a:pt x="53024" y="25341"/>
                  </a:lnTo>
                  <a:cubicBezTo>
                    <a:pt x="53024" y="25341"/>
                    <a:pt x="53035" y="25341"/>
                    <a:pt x="53041" y="25336"/>
                  </a:cubicBezTo>
                  <a:lnTo>
                    <a:pt x="53135" y="25280"/>
                  </a:lnTo>
                  <a:cubicBezTo>
                    <a:pt x="53284" y="25197"/>
                    <a:pt x="53406" y="25120"/>
                    <a:pt x="53522" y="25048"/>
                  </a:cubicBezTo>
                  <a:lnTo>
                    <a:pt x="53522" y="25048"/>
                  </a:lnTo>
                  <a:cubicBezTo>
                    <a:pt x="53439" y="25098"/>
                    <a:pt x="53367" y="25131"/>
                    <a:pt x="53301" y="25159"/>
                  </a:cubicBezTo>
                  <a:lnTo>
                    <a:pt x="53268" y="25175"/>
                  </a:lnTo>
                  <a:lnTo>
                    <a:pt x="53257" y="25181"/>
                  </a:lnTo>
                  <a:lnTo>
                    <a:pt x="53262" y="25170"/>
                  </a:lnTo>
                  <a:lnTo>
                    <a:pt x="53301" y="25120"/>
                  </a:lnTo>
                  <a:cubicBezTo>
                    <a:pt x="53329" y="25087"/>
                    <a:pt x="53367" y="25048"/>
                    <a:pt x="53401" y="25015"/>
                  </a:cubicBezTo>
                  <a:lnTo>
                    <a:pt x="53605" y="24810"/>
                  </a:lnTo>
                  <a:cubicBezTo>
                    <a:pt x="53738" y="24677"/>
                    <a:pt x="53821" y="24605"/>
                    <a:pt x="53865" y="24511"/>
                  </a:cubicBezTo>
                  <a:lnTo>
                    <a:pt x="53865" y="24511"/>
                  </a:lnTo>
                  <a:cubicBezTo>
                    <a:pt x="53699" y="24732"/>
                    <a:pt x="53616" y="24788"/>
                    <a:pt x="53544" y="24815"/>
                  </a:cubicBezTo>
                  <a:cubicBezTo>
                    <a:pt x="53511" y="24827"/>
                    <a:pt x="53484" y="24827"/>
                    <a:pt x="53439" y="24843"/>
                  </a:cubicBezTo>
                  <a:cubicBezTo>
                    <a:pt x="53401" y="24865"/>
                    <a:pt x="53345" y="24898"/>
                    <a:pt x="53240" y="25004"/>
                  </a:cubicBezTo>
                  <a:cubicBezTo>
                    <a:pt x="53373" y="24782"/>
                    <a:pt x="53533" y="24572"/>
                    <a:pt x="53644" y="24456"/>
                  </a:cubicBezTo>
                  <a:cubicBezTo>
                    <a:pt x="53705" y="24395"/>
                    <a:pt x="53760" y="24340"/>
                    <a:pt x="53810" y="24301"/>
                  </a:cubicBezTo>
                  <a:cubicBezTo>
                    <a:pt x="53827" y="24290"/>
                    <a:pt x="53871" y="24246"/>
                    <a:pt x="53904" y="24212"/>
                  </a:cubicBezTo>
                  <a:cubicBezTo>
                    <a:pt x="53937" y="24179"/>
                    <a:pt x="53982" y="24146"/>
                    <a:pt x="54015" y="24107"/>
                  </a:cubicBezTo>
                  <a:cubicBezTo>
                    <a:pt x="54297" y="23853"/>
                    <a:pt x="54618" y="23576"/>
                    <a:pt x="55343" y="22541"/>
                  </a:cubicBezTo>
                  <a:lnTo>
                    <a:pt x="55343" y="22541"/>
                  </a:lnTo>
                  <a:cubicBezTo>
                    <a:pt x="55154" y="22799"/>
                    <a:pt x="54833" y="23179"/>
                    <a:pt x="54790" y="23179"/>
                  </a:cubicBezTo>
                  <a:cubicBezTo>
                    <a:pt x="54776" y="23179"/>
                    <a:pt x="54795" y="23132"/>
                    <a:pt x="54867" y="23017"/>
                  </a:cubicBezTo>
                  <a:cubicBezTo>
                    <a:pt x="55193" y="22602"/>
                    <a:pt x="55625" y="22060"/>
                    <a:pt x="55858" y="21827"/>
                  </a:cubicBezTo>
                  <a:cubicBezTo>
                    <a:pt x="56198" y="21323"/>
                    <a:pt x="56285" y="21173"/>
                    <a:pt x="56264" y="21173"/>
                  </a:cubicBezTo>
                  <a:lnTo>
                    <a:pt x="56264" y="21173"/>
                  </a:lnTo>
                  <a:cubicBezTo>
                    <a:pt x="56233" y="21173"/>
                    <a:pt x="55972" y="21491"/>
                    <a:pt x="55933" y="21491"/>
                  </a:cubicBezTo>
                  <a:cubicBezTo>
                    <a:pt x="55919" y="21491"/>
                    <a:pt x="55935" y="21446"/>
                    <a:pt x="56007" y="21324"/>
                  </a:cubicBezTo>
                  <a:cubicBezTo>
                    <a:pt x="56466" y="20881"/>
                    <a:pt x="56477" y="20555"/>
                    <a:pt x="56887" y="19863"/>
                  </a:cubicBezTo>
                  <a:lnTo>
                    <a:pt x="56975" y="19913"/>
                  </a:lnTo>
                  <a:cubicBezTo>
                    <a:pt x="57578" y="19055"/>
                    <a:pt x="57601" y="18905"/>
                    <a:pt x="57617" y="18784"/>
                  </a:cubicBezTo>
                  <a:cubicBezTo>
                    <a:pt x="57634" y="18656"/>
                    <a:pt x="57645" y="18562"/>
                    <a:pt x="58165" y="17782"/>
                  </a:cubicBezTo>
                  <a:lnTo>
                    <a:pt x="58165" y="17782"/>
                  </a:lnTo>
                  <a:lnTo>
                    <a:pt x="57866" y="18529"/>
                  </a:lnTo>
                  <a:cubicBezTo>
                    <a:pt x="58032" y="18241"/>
                    <a:pt x="58193" y="17959"/>
                    <a:pt x="58348" y="17671"/>
                  </a:cubicBezTo>
                  <a:lnTo>
                    <a:pt x="58348" y="17671"/>
                  </a:lnTo>
                  <a:lnTo>
                    <a:pt x="58337" y="17904"/>
                  </a:lnTo>
                  <a:cubicBezTo>
                    <a:pt x="58807" y="16941"/>
                    <a:pt x="58995" y="16664"/>
                    <a:pt x="59521" y="15751"/>
                  </a:cubicBezTo>
                  <a:lnTo>
                    <a:pt x="59521" y="15751"/>
                  </a:lnTo>
                  <a:cubicBezTo>
                    <a:pt x="59492" y="15781"/>
                    <a:pt x="59470" y="15796"/>
                    <a:pt x="59455" y="15796"/>
                  </a:cubicBezTo>
                  <a:cubicBezTo>
                    <a:pt x="59382" y="15796"/>
                    <a:pt x="59500" y="15415"/>
                    <a:pt x="59842" y="14716"/>
                  </a:cubicBezTo>
                  <a:cubicBezTo>
                    <a:pt x="59939" y="14558"/>
                    <a:pt x="59972" y="14522"/>
                    <a:pt x="59984" y="14522"/>
                  </a:cubicBezTo>
                  <a:cubicBezTo>
                    <a:pt x="59993" y="14522"/>
                    <a:pt x="59992" y="14540"/>
                    <a:pt x="59997" y="14545"/>
                  </a:cubicBezTo>
                  <a:cubicBezTo>
                    <a:pt x="59998" y="14545"/>
                    <a:pt x="59999" y="14546"/>
                    <a:pt x="60000" y="14546"/>
                  </a:cubicBezTo>
                  <a:cubicBezTo>
                    <a:pt x="60010" y="14546"/>
                    <a:pt x="60023" y="14520"/>
                    <a:pt x="60063" y="14440"/>
                  </a:cubicBezTo>
                  <a:cubicBezTo>
                    <a:pt x="60102" y="14351"/>
                    <a:pt x="60185" y="14185"/>
                    <a:pt x="60318" y="13870"/>
                  </a:cubicBezTo>
                  <a:lnTo>
                    <a:pt x="60318" y="13870"/>
                  </a:lnTo>
                  <a:cubicBezTo>
                    <a:pt x="60257" y="14169"/>
                    <a:pt x="60190" y="14506"/>
                    <a:pt x="59853" y="14977"/>
                  </a:cubicBezTo>
                  <a:cubicBezTo>
                    <a:pt x="59858" y="15048"/>
                    <a:pt x="59775" y="15270"/>
                    <a:pt x="59775" y="15336"/>
                  </a:cubicBezTo>
                  <a:cubicBezTo>
                    <a:pt x="60157" y="14755"/>
                    <a:pt x="60539" y="13787"/>
                    <a:pt x="60711" y="13333"/>
                  </a:cubicBezTo>
                  <a:lnTo>
                    <a:pt x="60711" y="13333"/>
                  </a:lnTo>
                  <a:cubicBezTo>
                    <a:pt x="60633" y="13505"/>
                    <a:pt x="60545" y="13704"/>
                    <a:pt x="60489" y="13809"/>
                  </a:cubicBezTo>
                  <a:cubicBezTo>
                    <a:pt x="60705" y="13200"/>
                    <a:pt x="60893" y="12580"/>
                    <a:pt x="61032" y="11944"/>
                  </a:cubicBezTo>
                  <a:cubicBezTo>
                    <a:pt x="61069" y="11851"/>
                    <a:pt x="61092" y="11814"/>
                    <a:pt x="61103" y="11814"/>
                  </a:cubicBezTo>
                  <a:lnTo>
                    <a:pt x="61103" y="11814"/>
                  </a:lnTo>
                  <a:cubicBezTo>
                    <a:pt x="61128" y="11814"/>
                    <a:pt x="61104" y="11978"/>
                    <a:pt x="61070" y="12143"/>
                  </a:cubicBezTo>
                  <a:cubicBezTo>
                    <a:pt x="61175" y="11761"/>
                    <a:pt x="61209" y="11485"/>
                    <a:pt x="61319" y="10904"/>
                  </a:cubicBezTo>
                  <a:lnTo>
                    <a:pt x="61319" y="10904"/>
                  </a:lnTo>
                  <a:cubicBezTo>
                    <a:pt x="61369" y="11070"/>
                    <a:pt x="61480" y="11059"/>
                    <a:pt x="61297" y="11878"/>
                  </a:cubicBezTo>
                  <a:cubicBezTo>
                    <a:pt x="61447" y="11263"/>
                    <a:pt x="61546" y="10627"/>
                    <a:pt x="61546" y="9963"/>
                  </a:cubicBezTo>
                  <a:cubicBezTo>
                    <a:pt x="61557" y="9930"/>
                    <a:pt x="61568" y="9847"/>
                    <a:pt x="61585" y="9747"/>
                  </a:cubicBezTo>
                  <a:cubicBezTo>
                    <a:pt x="61590" y="9703"/>
                    <a:pt x="61596" y="9648"/>
                    <a:pt x="61601" y="9592"/>
                  </a:cubicBezTo>
                  <a:cubicBezTo>
                    <a:pt x="61601" y="9537"/>
                    <a:pt x="61613" y="9482"/>
                    <a:pt x="61613" y="9426"/>
                  </a:cubicBezTo>
                  <a:cubicBezTo>
                    <a:pt x="61621" y="9263"/>
                    <a:pt x="61617" y="9118"/>
                    <a:pt x="61631" y="9118"/>
                  </a:cubicBezTo>
                  <a:cubicBezTo>
                    <a:pt x="61635" y="9118"/>
                    <a:pt x="61642" y="9133"/>
                    <a:pt x="61651" y="9166"/>
                  </a:cubicBezTo>
                  <a:cubicBezTo>
                    <a:pt x="61624" y="8873"/>
                    <a:pt x="61541" y="8530"/>
                    <a:pt x="61375" y="8187"/>
                  </a:cubicBezTo>
                  <a:cubicBezTo>
                    <a:pt x="61203" y="7838"/>
                    <a:pt x="60932" y="7506"/>
                    <a:pt x="60594" y="7251"/>
                  </a:cubicBezTo>
                  <a:cubicBezTo>
                    <a:pt x="60506" y="7196"/>
                    <a:pt x="60428" y="7119"/>
                    <a:pt x="60329" y="7080"/>
                  </a:cubicBezTo>
                  <a:cubicBezTo>
                    <a:pt x="60240" y="7030"/>
                    <a:pt x="60152" y="6980"/>
                    <a:pt x="60052" y="6936"/>
                  </a:cubicBezTo>
                  <a:cubicBezTo>
                    <a:pt x="59869" y="6859"/>
                    <a:pt x="59676" y="6781"/>
                    <a:pt x="59488" y="6731"/>
                  </a:cubicBezTo>
                  <a:cubicBezTo>
                    <a:pt x="59294" y="6670"/>
                    <a:pt x="59106" y="6643"/>
                    <a:pt x="58918" y="6604"/>
                  </a:cubicBezTo>
                  <a:cubicBezTo>
                    <a:pt x="58735" y="6576"/>
                    <a:pt x="58547" y="6549"/>
                    <a:pt x="58364" y="6527"/>
                  </a:cubicBezTo>
                  <a:cubicBezTo>
                    <a:pt x="58292" y="6538"/>
                    <a:pt x="58137" y="6538"/>
                    <a:pt x="57839" y="6554"/>
                  </a:cubicBezTo>
                  <a:cubicBezTo>
                    <a:pt x="57794" y="6554"/>
                    <a:pt x="57750" y="6553"/>
                    <a:pt x="57706" y="6553"/>
                  </a:cubicBezTo>
                  <a:cubicBezTo>
                    <a:pt x="57422" y="6553"/>
                    <a:pt x="57148" y="6568"/>
                    <a:pt x="56870" y="6582"/>
                  </a:cubicBezTo>
                  <a:cubicBezTo>
                    <a:pt x="56560" y="6615"/>
                    <a:pt x="56256" y="6648"/>
                    <a:pt x="55941" y="6687"/>
                  </a:cubicBezTo>
                  <a:cubicBezTo>
                    <a:pt x="55780" y="6698"/>
                    <a:pt x="55620" y="6731"/>
                    <a:pt x="55459" y="6770"/>
                  </a:cubicBezTo>
                  <a:cubicBezTo>
                    <a:pt x="55304" y="6803"/>
                    <a:pt x="55138" y="6836"/>
                    <a:pt x="54972" y="6881"/>
                  </a:cubicBezTo>
                  <a:cubicBezTo>
                    <a:pt x="54640" y="6947"/>
                    <a:pt x="54297" y="7074"/>
                    <a:pt x="53937" y="7196"/>
                  </a:cubicBezTo>
                  <a:cubicBezTo>
                    <a:pt x="53793" y="7213"/>
                    <a:pt x="53650" y="7224"/>
                    <a:pt x="53506" y="7246"/>
                  </a:cubicBezTo>
                  <a:lnTo>
                    <a:pt x="53074" y="7323"/>
                  </a:lnTo>
                  <a:cubicBezTo>
                    <a:pt x="52740" y="7456"/>
                    <a:pt x="52712" y="7485"/>
                    <a:pt x="52785" y="7485"/>
                  </a:cubicBezTo>
                  <a:cubicBezTo>
                    <a:pt x="52835" y="7485"/>
                    <a:pt x="52930" y="7472"/>
                    <a:pt x="53008" y="7467"/>
                  </a:cubicBezTo>
                  <a:cubicBezTo>
                    <a:pt x="53033" y="7466"/>
                    <a:pt x="53058" y="7465"/>
                    <a:pt x="53079" y="7465"/>
                  </a:cubicBezTo>
                  <a:cubicBezTo>
                    <a:pt x="53134" y="7465"/>
                    <a:pt x="53162" y="7472"/>
                    <a:pt x="53118" y="7501"/>
                  </a:cubicBezTo>
                  <a:cubicBezTo>
                    <a:pt x="53080" y="7523"/>
                    <a:pt x="53019" y="7561"/>
                    <a:pt x="52902" y="7611"/>
                  </a:cubicBezTo>
                  <a:cubicBezTo>
                    <a:pt x="52847" y="7639"/>
                    <a:pt x="52770" y="7667"/>
                    <a:pt x="52687" y="7700"/>
                  </a:cubicBezTo>
                  <a:cubicBezTo>
                    <a:pt x="52604" y="7738"/>
                    <a:pt x="52510" y="7777"/>
                    <a:pt x="52399" y="7833"/>
                  </a:cubicBezTo>
                  <a:cubicBezTo>
                    <a:pt x="51898" y="8070"/>
                    <a:pt x="51711" y="8133"/>
                    <a:pt x="51637" y="8133"/>
                  </a:cubicBezTo>
                  <a:cubicBezTo>
                    <a:pt x="51555" y="8133"/>
                    <a:pt x="51619" y="8052"/>
                    <a:pt x="51543" y="8052"/>
                  </a:cubicBezTo>
                  <a:cubicBezTo>
                    <a:pt x="51516" y="8052"/>
                    <a:pt x="51474" y="8061"/>
                    <a:pt x="51403" y="8087"/>
                  </a:cubicBezTo>
                  <a:cubicBezTo>
                    <a:pt x="50800" y="8463"/>
                    <a:pt x="49809" y="9150"/>
                    <a:pt x="48697" y="9769"/>
                  </a:cubicBezTo>
                  <a:cubicBezTo>
                    <a:pt x="49034" y="9515"/>
                    <a:pt x="49328" y="9349"/>
                    <a:pt x="49649" y="9133"/>
                  </a:cubicBezTo>
                  <a:lnTo>
                    <a:pt x="49649" y="9133"/>
                  </a:lnTo>
                  <a:cubicBezTo>
                    <a:pt x="49361" y="9288"/>
                    <a:pt x="49079" y="9437"/>
                    <a:pt x="48785" y="9598"/>
                  </a:cubicBezTo>
                  <a:cubicBezTo>
                    <a:pt x="49012" y="9410"/>
                    <a:pt x="49234" y="9238"/>
                    <a:pt x="49422" y="9100"/>
                  </a:cubicBezTo>
                  <a:cubicBezTo>
                    <a:pt x="49610" y="8961"/>
                    <a:pt x="49776" y="8862"/>
                    <a:pt x="49870" y="8790"/>
                  </a:cubicBezTo>
                  <a:cubicBezTo>
                    <a:pt x="49972" y="8723"/>
                    <a:pt x="50019" y="8686"/>
                    <a:pt x="49992" y="8686"/>
                  </a:cubicBezTo>
                  <a:cubicBezTo>
                    <a:pt x="49962" y="8686"/>
                    <a:pt x="49847" y="8729"/>
                    <a:pt x="49621" y="8823"/>
                  </a:cubicBezTo>
                  <a:cubicBezTo>
                    <a:pt x="49621" y="8862"/>
                    <a:pt x="49577" y="8917"/>
                    <a:pt x="49494" y="8995"/>
                  </a:cubicBezTo>
                  <a:cubicBezTo>
                    <a:pt x="49411" y="9078"/>
                    <a:pt x="49283" y="9177"/>
                    <a:pt x="49134" y="9277"/>
                  </a:cubicBezTo>
                  <a:cubicBezTo>
                    <a:pt x="48985" y="9388"/>
                    <a:pt x="48808" y="9509"/>
                    <a:pt x="48625" y="9631"/>
                  </a:cubicBezTo>
                  <a:cubicBezTo>
                    <a:pt x="48448" y="9764"/>
                    <a:pt x="48254" y="9908"/>
                    <a:pt x="48060" y="10046"/>
                  </a:cubicBezTo>
                  <a:cubicBezTo>
                    <a:pt x="47961" y="10118"/>
                    <a:pt x="47867" y="10184"/>
                    <a:pt x="47778" y="10256"/>
                  </a:cubicBezTo>
                  <a:cubicBezTo>
                    <a:pt x="47684" y="10328"/>
                    <a:pt x="47596" y="10400"/>
                    <a:pt x="47507" y="10467"/>
                  </a:cubicBezTo>
                  <a:cubicBezTo>
                    <a:pt x="47336" y="10605"/>
                    <a:pt x="47175" y="10743"/>
                    <a:pt x="47037" y="10865"/>
                  </a:cubicBezTo>
                  <a:cubicBezTo>
                    <a:pt x="46766" y="11114"/>
                    <a:pt x="46605" y="11308"/>
                    <a:pt x="46622" y="11380"/>
                  </a:cubicBezTo>
                  <a:cubicBezTo>
                    <a:pt x="46450" y="11507"/>
                    <a:pt x="46268" y="11623"/>
                    <a:pt x="46102" y="11761"/>
                  </a:cubicBezTo>
                  <a:cubicBezTo>
                    <a:pt x="46240" y="11640"/>
                    <a:pt x="46245" y="11612"/>
                    <a:pt x="46384" y="11490"/>
                  </a:cubicBezTo>
                  <a:lnTo>
                    <a:pt x="46384" y="11490"/>
                  </a:lnTo>
                  <a:cubicBezTo>
                    <a:pt x="45377" y="12232"/>
                    <a:pt x="45825" y="12254"/>
                    <a:pt x="44690" y="13361"/>
                  </a:cubicBezTo>
                  <a:cubicBezTo>
                    <a:pt x="44418" y="13630"/>
                    <a:pt x="44193" y="13837"/>
                    <a:pt x="44159" y="13837"/>
                  </a:cubicBezTo>
                  <a:cubicBezTo>
                    <a:pt x="44144" y="13837"/>
                    <a:pt x="44166" y="13797"/>
                    <a:pt x="44237" y="13704"/>
                  </a:cubicBezTo>
                  <a:lnTo>
                    <a:pt x="44237" y="13704"/>
                  </a:lnTo>
                  <a:cubicBezTo>
                    <a:pt x="44104" y="13864"/>
                    <a:pt x="43977" y="14030"/>
                    <a:pt x="43849" y="14191"/>
                  </a:cubicBezTo>
                  <a:cubicBezTo>
                    <a:pt x="43722" y="14357"/>
                    <a:pt x="43589" y="14517"/>
                    <a:pt x="43468" y="14683"/>
                  </a:cubicBezTo>
                  <a:cubicBezTo>
                    <a:pt x="43372" y="14796"/>
                    <a:pt x="43318" y="14845"/>
                    <a:pt x="43304" y="14845"/>
                  </a:cubicBezTo>
                  <a:cubicBezTo>
                    <a:pt x="43291" y="14845"/>
                    <a:pt x="43316" y="14798"/>
                    <a:pt x="43379" y="14716"/>
                  </a:cubicBezTo>
                  <a:lnTo>
                    <a:pt x="43379" y="14716"/>
                  </a:lnTo>
                  <a:lnTo>
                    <a:pt x="43191" y="14949"/>
                  </a:lnTo>
                  <a:cubicBezTo>
                    <a:pt x="43091" y="15071"/>
                    <a:pt x="42981" y="15209"/>
                    <a:pt x="42909" y="15298"/>
                  </a:cubicBezTo>
                  <a:cubicBezTo>
                    <a:pt x="42826" y="15386"/>
                    <a:pt x="42732" y="15475"/>
                    <a:pt x="42637" y="15547"/>
                  </a:cubicBezTo>
                  <a:cubicBezTo>
                    <a:pt x="42538" y="15624"/>
                    <a:pt x="42438" y="15679"/>
                    <a:pt x="42333" y="15724"/>
                  </a:cubicBezTo>
                  <a:lnTo>
                    <a:pt x="42339" y="15713"/>
                  </a:lnTo>
                  <a:lnTo>
                    <a:pt x="42339" y="15713"/>
                  </a:lnTo>
                  <a:cubicBezTo>
                    <a:pt x="42256" y="15773"/>
                    <a:pt x="42106" y="15851"/>
                    <a:pt x="41940" y="15884"/>
                  </a:cubicBezTo>
                  <a:cubicBezTo>
                    <a:pt x="41836" y="15910"/>
                    <a:pt x="41733" y="15921"/>
                    <a:pt x="41639" y="15921"/>
                  </a:cubicBezTo>
                  <a:cubicBezTo>
                    <a:pt x="41573" y="15921"/>
                    <a:pt x="41511" y="15915"/>
                    <a:pt x="41459" y="15906"/>
                  </a:cubicBezTo>
                  <a:cubicBezTo>
                    <a:pt x="41349" y="15858"/>
                    <a:pt x="41326" y="15842"/>
                    <a:pt x="41345" y="15842"/>
                  </a:cubicBezTo>
                  <a:cubicBezTo>
                    <a:pt x="41356" y="15842"/>
                    <a:pt x="41383" y="15848"/>
                    <a:pt x="41415" y="15856"/>
                  </a:cubicBezTo>
                  <a:cubicBezTo>
                    <a:pt x="41463" y="15869"/>
                    <a:pt x="41522" y="15878"/>
                    <a:pt x="41554" y="15878"/>
                  </a:cubicBezTo>
                  <a:cubicBezTo>
                    <a:pt x="41576" y="15878"/>
                    <a:pt x="41585" y="15874"/>
                    <a:pt x="41564" y="15862"/>
                  </a:cubicBezTo>
                  <a:cubicBezTo>
                    <a:pt x="41293" y="15834"/>
                    <a:pt x="41027" y="15724"/>
                    <a:pt x="40806" y="15547"/>
                  </a:cubicBezTo>
                  <a:cubicBezTo>
                    <a:pt x="40760" y="15475"/>
                    <a:pt x="40756" y="15446"/>
                    <a:pt x="40777" y="15446"/>
                  </a:cubicBezTo>
                  <a:cubicBezTo>
                    <a:pt x="40779" y="15446"/>
                    <a:pt x="40781" y="15446"/>
                    <a:pt x="40784" y="15447"/>
                  </a:cubicBezTo>
                  <a:cubicBezTo>
                    <a:pt x="40811" y="15458"/>
                    <a:pt x="40872" y="15497"/>
                    <a:pt x="40955" y="15547"/>
                  </a:cubicBezTo>
                  <a:cubicBezTo>
                    <a:pt x="41121" y="15652"/>
                    <a:pt x="41398" y="15773"/>
                    <a:pt x="41664" y="15807"/>
                  </a:cubicBezTo>
                  <a:cubicBezTo>
                    <a:pt x="41498" y="15718"/>
                    <a:pt x="41392" y="15641"/>
                    <a:pt x="41293" y="15585"/>
                  </a:cubicBezTo>
                  <a:cubicBezTo>
                    <a:pt x="41199" y="15530"/>
                    <a:pt x="41110" y="15491"/>
                    <a:pt x="41005" y="15419"/>
                  </a:cubicBezTo>
                  <a:cubicBezTo>
                    <a:pt x="40900" y="15353"/>
                    <a:pt x="40778" y="15253"/>
                    <a:pt x="40656" y="15060"/>
                  </a:cubicBezTo>
                  <a:cubicBezTo>
                    <a:pt x="40546" y="14877"/>
                    <a:pt x="40446" y="14584"/>
                    <a:pt x="40490" y="14169"/>
                  </a:cubicBezTo>
                  <a:lnTo>
                    <a:pt x="40490" y="14169"/>
                  </a:lnTo>
                  <a:cubicBezTo>
                    <a:pt x="40501" y="14423"/>
                    <a:pt x="40557" y="14667"/>
                    <a:pt x="40651" y="14882"/>
                  </a:cubicBezTo>
                  <a:cubicBezTo>
                    <a:pt x="40645" y="14766"/>
                    <a:pt x="40640" y="14645"/>
                    <a:pt x="40640" y="14523"/>
                  </a:cubicBezTo>
                  <a:lnTo>
                    <a:pt x="40640" y="14329"/>
                  </a:lnTo>
                  <a:cubicBezTo>
                    <a:pt x="40640" y="14296"/>
                    <a:pt x="40645" y="14257"/>
                    <a:pt x="40645" y="14224"/>
                  </a:cubicBezTo>
                  <a:cubicBezTo>
                    <a:pt x="40645" y="14185"/>
                    <a:pt x="40651" y="14141"/>
                    <a:pt x="40651" y="14102"/>
                  </a:cubicBezTo>
                  <a:cubicBezTo>
                    <a:pt x="40684" y="13693"/>
                    <a:pt x="40706" y="13222"/>
                    <a:pt x="40767" y="12669"/>
                  </a:cubicBezTo>
                  <a:lnTo>
                    <a:pt x="40767" y="12669"/>
                  </a:lnTo>
                  <a:cubicBezTo>
                    <a:pt x="40733" y="12880"/>
                    <a:pt x="40561" y="14103"/>
                    <a:pt x="40473" y="14103"/>
                  </a:cubicBezTo>
                  <a:cubicBezTo>
                    <a:pt x="40462" y="14103"/>
                    <a:pt x="40451" y="14082"/>
                    <a:pt x="40443" y="14034"/>
                  </a:cubicBezTo>
                  <a:lnTo>
                    <a:pt x="40443" y="14034"/>
                  </a:lnTo>
                  <a:cubicBezTo>
                    <a:pt x="40444" y="14051"/>
                    <a:pt x="40445" y="14068"/>
                    <a:pt x="40446" y="14086"/>
                  </a:cubicBezTo>
                  <a:cubicBezTo>
                    <a:pt x="40446" y="14135"/>
                    <a:pt x="40452" y="14191"/>
                    <a:pt x="40452" y="14224"/>
                  </a:cubicBezTo>
                  <a:lnTo>
                    <a:pt x="40457" y="14340"/>
                  </a:lnTo>
                  <a:cubicBezTo>
                    <a:pt x="40479" y="14501"/>
                    <a:pt x="40501" y="14639"/>
                    <a:pt x="40490" y="14722"/>
                  </a:cubicBezTo>
                  <a:cubicBezTo>
                    <a:pt x="40402" y="14617"/>
                    <a:pt x="40380" y="14501"/>
                    <a:pt x="40374" y="14368"/>
                  </a:cubicBezTo>
                  <a:cubicBezTo>
                    <a:pt x="40374" y="14351"/>
                    <a:pt x="40374" y="14313"/>
                    <a:pt x="40385" y="14274"/>
                  </a:cubicBezTo>
                  <a:cubicBezTo>
                    <a:pt x="40385" y="14241"/>
                    <a:pt x="40391" y="14202"/>
                    <a:pt x="40396" y="14158"/>
                  </a:cubicBezTo>
                  <a:cubicBezTo>
                    <a:pt x="40412" y="14064"/>
                    <a:pt x="40418" y="13965"/>
                    <a:pt x="40428" y="13857"/>
                  </a:cubicBezTo>
                  <a:lnTo>
                    <a:pt x="40428" y="13857"/>
                  </a:lnTo>
                  <a:cubicBezTo>
                    <a:pt x="40431" y="13936"/>
                    <a:pt x="40437" y="13994"/>
                    <a:pt x="40443" y="14034"/>
                  </a:cubicBezTo>
                  <a:lnTo>
                    <a:pt x="40443" y="14034"/>
                  </a:lnTo>
                  <a:cubicBezTo>
                    <a:pt x="40440" y="13963"/>
                    <a:pt x="40438" y="13895"/>
                    <a:pt x="40430" y="13837"/>
                  </a:cubicBezTo>
                  <a:cubicBezTo>
                    <a:pt x="40429" y="13844"/>
                    <a:pt x="40428" y="13850"/>
                    <a:pt x="40428" y="13857"/>
                  </a:cubicBezTo>
                  <a:lnTo>
                    <a:pt x="40428" y="13857"/>
                  </a:lnTo>
                  <a:cubicBezTo>
                    <a:pt x="40426" y="13826"/>
                    <a:pt x="40425" y="13792"/>
                    <a:pt x="40424" y="13754"/>
                  </a:cubicBezTo>
                  <a:cubicBezTo>
                    <a:pt x="40457" y="13438"/>
                    <a:pt x="40479" y="13023"/>
                    <a:pt x="40424" y="12414"/>
                  </a:cubicBezTo>
                  <a:cubicBezTo>
                    <a:pt x="40529" y="12403"/>
                    <a:pt x="40507" y="11811"/>
                    <a:pt x="40490" y="11070"/>
                  </a:cubicBezTo>
                  <a:lnTo>
                    <a:pt x="40490" y="11070"/>
                  </a:lnTo>
                  <a:lnTo>
                    <a:pt x="40623" y="11120"/>
                  </a:lnTo>
                  <a:cubicBezTo>
                    <a:pt x="40568" y="10312"/>
                    <a:pt x="40501" y="10378"/>
                    <a:pt x="40424" y="9908"/>
                  </a:cubicBezTo>
                  <a:cubicBezTo>
                    <a:pt x="40402" y="9011"/>
                    <a:pt x="40485" y="8818"/>
                    <a:pt x="40557" y="8602"/>
                  </a:cubicBezTo>
                  <a:cubicBezTo>
                    <a:pt x="40533" y="8241"/>
                    <a:pt x="40516" y="8123"/>
                    <a:pt x="40502" y="8123"/>
                  </a:cubicBezTo>
                  <a:cubicBezTo>
                    <a:pt x="40474" y="8123"/>
                    <a:pt x="40454" y="8535"/>
                    <a:pt x="40412" y="8535"/>
                  </a:cubicBezTo>
                  <a:cubicBezTo>
                    <a:pt x="40387" y="8535"/>
                    <a:pt x="40355" y="8385"/>
                    <a:pt x="40308" y="7904"/>
                  </a:cubicBezTo>
                  <a:cubicBezTo>
                    <a:pt x="40280" y="7301"/>
                    <a:pt x="40214" y="6787"/>
                    <a:pt x="40114" y="6255"/>
                  </a:cubicBezTo>
                  <a:cubicBezTo>
                    <a:pt x="40009" y="5724"/>
                    <a:pt x="39876" y="5165"/>
                    <a:pt x="39655" y="4463"/>
                  </a:cubicBezTo>
                  <a:cubicBezTo>
                    <a:pt x="39598" y="4196"/>
                    <a:pt x="39590" y="4112"/>
                    <a:pt x="39603" y="4112"/>
                  </a:cubicBezTo>
                  <a:lnTo>
                    <a:pt x="39603" y="4112"/>
                  </a:lnTo>
                  <a:cubicBezTo>
                    <a:pt x="39625" y="4112"/>
                    <a:pt x="39709" y="4347"/>
                    <a:pt x="39731" y="4347"/>
                  </a:cubicBezTo>
                  <a:cubicBezTo>
                    <a:pt x="39736" y="4347"/>
                    <a:pt x="39738" y="4330"/>
                    <a:pt x="39732" y="4285"/>
                  </a:cubicBezTo>
                  <a:cubicBezTo>
                    <a:pt x="39627" y="4047"/>
                    <a:pt x="39522" y="3815"/>
                    <a:pt x="39406" y="3588"/>
                  </a:cubicBezTo>
                  <a:cubicBezTo>
                    <a:pt x="39373" y="3482"/>
                    <a:pt x="39377" y="3454"/>
                    <a:pt x="39391" y="3454"/>
                  </a:cubicBezTo>
                  <a:cubicBezTo>
                    <a:pt x="39401" y="3454"/>
                    <a:pt x="39416" y="3468"/>
                    <a:pt x="39428" y="3478"/>
                  </a:cubicBezTo>
                  <a:cubicBezTo>
                    <a:pt x="39301" y="3179"/>
                    <a:pt x="39262" y="3179"/>
                    <a:pt x="39212" y="3134"/>
                  </a:cubicBezTo>
                  <a:cubicBezTo>
                    <a:pt x="39157" y="3096"/>
                    <a:pt x="39101" y="3007"/>
                    <a:pt x="38875" y="2553"/>
                  </a:cubicBezTo>
                  <a:cubicBezTo>
                    <a:pt x="38742" y="2465"/>
                    <a:pt x="38581" y="1972"/>
                    <a:pt x="38210" y="1419"/>
                  </a:cubicBezTo>
                  <a:cubicBezTo>
                    <a:pt x="38022" y="1142"/>
                    <a:pt x="37779" y="855"/>
                    <a:pt x="37474" y="633"/>
                  </a:cubicBezTo>
                  <a:cubicBezTo>
                    <a:pt x="37170" y="406"/>
                    <a:pt x="36810" y="246"/>
                    <a:pt x="36473" y="196"/>
                  </a:cubicBezTo>
                  <a:cubicBezTo>
                    <a:pt x="36157" y="80"/>
                    <a:pt x="36656" y="157"/>
                    <a:pt x="36573" y="85"/>
                  </a:cubicBezTo>
                  <a:cubicBezTo>
                    <a:pt x="36288" y="20"/>
                    <a:pt x="36053" y="1"/>
                    <a:pt x="35855" y="1"/>
                  </a:cubicBezTo>
                  <a:close/>
                </a:path>
              </a:pathLst>
            </a:custGeom>
            <a:solidFill>
              <a:srgbClr val="98C3F7">
                <a:alpha val="41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9" name="Google Shape;2139;p41"/>
            <p:cNvSpPr/>
            <p:nvPr/>
          </p:nvSpPr>
          <p:spPr>
            <a:xfrm>
              <a:off x="5143056" y="4161324"/>
              <a:ext cx="1231075" cy="1927126"/>
            </a:xfrm>
            <a:custGeom>
              <a:avLst/>
              <a:gdLst/>
              <a:ahLst/>
              <a:cxnLst/>
              <a:rect l="l" t="t" r="r" b="b"/>
              <a:pathLst>
                <a:path w="36601" h="57291" extrusionOk="0">
                  <a:moveTo>
                    <a:pt x="9627" y="1"/>
                  </a:moveTo>
                  <a:cubicBezTo>
                    <a:pt x="5716" y="1"/>
                    <a:pt x="7379" y="14803"/>
                    <a:pt x="6519" y="17039"/>
                  </a:cubicBezTo>
                  <a:cubicBezTo>
                    <a:pt x="6417" y="17303"/>
                    <a:pt x="6307" y="17422"/>
                    <a:pt x="6189" y="17422"/>
                  </a:cubicBezTo>
                  <a:cubicBezTo>
                    <a:pt x="5254" y="17422"/>
                    <a:pt x="3803" y="9955"/>
                    <a:pt x="1483" y="8628"/>
                  </a:cubicBezTo>
                  <a:cubicBezTo>
                    <a:pt x="1424" y="8594"/>
                    <a:pt x="1368" y="8577"/>
                    <a:pt x="1314" y="8577"/>
                  </a:cubicBezTo>
                  <a:cubicBezTo>
                    <a:pt x="489" y="8577"/>
                    <a:pt x="179" y="12401"/>
                    <a:pt x="127" y="17354"/>
                  </a:cubicBezTo>
                  <a:cubicBezTo>
                    <a:pt x="0" y="30558"/>
                    <a:pt x="4737" y="43357"/>
                    <a:pt x="13436" y="53301"/>
                  </a:cubicBezTo>
                  <a:cubicBezTo>
                    <a:pt x="13486" y="53357"/>
                    <a:pt x="13530" y="53412"/>
                    <a:pt x="13574" y="53456"/>
                  </a:cubicBezTo>
                  <a:cubicBezTo>
                    <a:pt x="14927" y="55008"/>
                    <a:pt x="15908" y="55546"/>
                    <a:pt x="16705" y="55546"/>
                  </a:cubicBezTo>
                  <a:cubicBezTo>
                    <a:pt x="18507" y="55546"/>
                    <a:pt x="19360" y="52793"/>
                    <a:pt x="21413" y="52793"/>
                  </a:cubicBezTo>
                  <a:cubicBezTo>
                    <a:pt x="21623" y="52793"/>
                    <a:pt x="21847" y="52822"/>
                    <a:pt x="22085" y="52886"/>
                  </a:cubicBezTo>
                  <a:cubicBezTo>
                    <a:pt x="24991" y="53665"/>
                    <a:pt x="25191" y="57291"/>
                    <a:pt x="26872" y="57291"/>
                  </a:cubicBezTo>
                  <a:cubicBezTo>
                    <a:pt x="27269" y="57291"/>
                    <a:pt x="27749" y="57089"/>
                    <a:pt x="28366" y="56599"/>
                  </a:cubicBezTo>
                  <a:cubicBezTo>
                    <a:pt x="31586" y="54043"/>
                    <a:pt x="36600" y="27105"/>
                    <a:pt x="32627" y="22063"/>
                  </a:cubicBezTo>
                  <a:cubicBezTo>
                    <a:pt x="32144" y="21453"/>
                    <a:pt x="31715" y="21185"/>
                    <a:pt x="31330" y="21185"/>
                  </a:cubicBezTo>
                  <a:cubicBezTo>
                    <a:pt x="28535" y="21185"/>
                    <a:pt x="28096" y="35319"/>
                    <a:pt x="26938" y="35333"/>
                  </a:cubicBezTo>
                  <a:cubicBezTo>
                    <a:pt x="26938" y="35333"/>
                    <a:pt x="26937" y="35333"/>
                    <a:pt x="26936" y="35333"/>
                  </a:cubicBezTo>
                  <a:cubicBezTo>
                    <a:pt x="25627" y="35333"/>
                    <a:pt x="25996" y="9551"/>
                    <a:pt x="22074" y="8080"/>
                  </a:cubicBezTo>
                  <a:cubicBezTo>
                    <a:pt x="21902" y="8015"/>
                    <a:pt x="21741" y="7984"/>
                    <a:pt x="21589" y="7984"/>
                  </a:cubicBezTo>
                  <a:cubicBezTo>
                    <a:pt x="18272" y="7984"/>
                    <a:pt x="19387" y="22667"/>
                    <a:pt x="16668" y="23392"/>
                  </a:cubicBezTo>
                  <a:cubicBezTo>
                    <a:pt x="16619" y="23405"/>
                    <a:pt x="16572" y="23411"/>
                    <a:pt x="16525" y="23411"/>
                  </a:cubicBezTo>
                  <a:cubicBezTo>
                    <a:pt x="13873" y="23411"/>
                    <a:pt x="15255" y="2212"/>
                    <a:pt x="10420" y="178"/>
                  </a:cubicBezTo>
                  <a:cubicBezTo>
                    <a:pt x="10133" y="58"/>
                    <a:pt x="9870" y="1"/>
                    <a:pt x="9627" y="1"/>
                  </a:cubicBezTo>
                  <a:close/>
                </a:path>
              </a:pathLst>
            </a:custGeom>
            <a:solidFill>
              <a:srgbClr val="98C3F7">
                <a:alpha val="41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140" name="Google Shape;2140;p41"/>
            <p:cNvGrpSpPr/>
            <p:nvPr/>
          </p:nvGrpSpPr>
          <p:grpSpPr>
            <a:xfrm flipH="1">
              <a:off x="1133561" y="4116583"/>
              <a:ext cx="498223" cy="602416"/>
              <a:chOff x="4362800" y="3734700"/>
              <a:chExt cx="349900" cy="423075"/>
            </a:xfrm>
          </p:grpSpPr>
          <p:sp>
            <p:nvSpPr>
              <p:cNvPr id="2141" name="Google Shape;2141;p41"/>
              <p:cNvSpPr/>
              <p:nvPr/>
            </p:nvSpPr>
            <p:spPr>
              <a:xfrm>
                <a:off x="4362800" y="3824900"/>
                <a:ext cx="344100" cy="332875"/>
              </a:xfrm>
              <a:custGeom>
                <a:avLst/>
                <a:gdLst/>
                <a:ahLst/>
                <a:cxnLst/>
                <a:rect l="l" t="t" r="r" b="b"/>
                <a:pathLst>
                  <a:path w="13764" h="13315" extrusionOk="0">
                    <a:moveTo>
                      <a:pt x="1" y="1"/>
                    </a:moveTo>
                    <a:lnTo>
                      <a:pt x="1" y="1"/>
                    </a:lnTo>
                    <a:cubicBezTo>
                      <a:pt x="3410" y="5330"/>
                      <a:pt x="7693" y="10404"/>
                      <a:pt x="13459" y="12916"/>
                    </a:cubicBezTo>
                    <a:lnTo>
                      <a:pt x="13763" y="13315"/>
                    </a:lnTo>
                    <a:cubicBezTo>
                      <a:pt x="12706" y="10199"/>
                      <a:pt x="10648" y="7499"/>
                      <a:pt x="8196" y="5335"/>
                    </a:cubicBezTo>
                    <a:cubicBezTo>
                      <a:pt x="5750" y="3172"/>
                      <a:pt x="2906" y="1495"/>
                      <a:pt x="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42" name="Google Shape;2142;p41"/>
              <p:cNvSpPr/>
              <p:nvPr/>
            </p:nvSpPr>
            <p:spPr>
              <a:xfrm>
                <a:off x="4609200" y="3734700"/>
                <a:ext cx="103500" cy="402875"/>
              </a:xfrm>
              <a:custGeom>
                <a:avLst/>
                <a:gdLst/>
                <a:ahLst/>
                <a:cxnLst/>
                <a:rect l="l" t="t" r="r" b="b"/>
                <a:pathLst>
                  <a:path w="4140" h="16115" extrusionOk="0">
                    <a:moveTo>
                      <a:pt x="659" y="1"/>
                    </a:moveTo>
                    <a:cubicBezTo>
                      <a:pt x="305" y="2757"/>
                      <a:pt x="0" y="5546"/>
                      <a:pt x="222" y="8318"/>
                    </a:cubicBezTo>
                    <a:cubicBezTo>
                      <a:pt x="443" y="11096"/>
                      <a:pt x="1234" y="13879"/>
                      <a:pt x="2883" y="16115"/>
                    </a:cubicBezTo>
                    <a:lnTo>
                      <a:pt x="3182" y="15584"/>
                    </a:lnTo>
                    <a:cubicBezTo>
                      <a:pt x="4140" y="11572"/>
                      <a:pt x="3321" y="7361"/>
                      <a:pt x="2280" y="3365"/>
                    </a:cubicBezTo>
                    <a:cubicBezTo>
                      <a:pt x="1959" y="2142"/>
                      <a:pt x="1577" y="864"/>
                      <a:pt x="65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43" name="Google Shape;2143;p41"/>
            <p:cNvGrpSpPr/>
            <p:nvPr/>
          </p:nvGrpSpPr>
          <p:grpSpPr>
            <a:xfrm flipH="1">
              <a:off x="941351" y="3540733"/>
              <a:ext cx="633929" cy="1228970"/>
              <a:chOff x="559875" y="2710650"/>
              <a:chExt cx="311850" cy="604600"/>
            </a:xfrm>
          </p:grpSpPr>
          <p:sp>
            <p:nvSpPr>
              <p:cNvPr id="2144" name="Google Shape;2144;p41"/>
              <p:cNvSpPr/>
              <p:nvPr/>
            </p:nvSpPr>
            <p:spPr>
              <a:xfrm>
                <a:off x="590425" y="2710650"/>
                <a:ext cx="39750" cy="39600"/>
              </a:xfrm>
              <a:custGeom>
                <a:avLst/>
                <a:gdLst/>
                <a:ahLst/>
                <a:cxnLst/>
                <a:rect l="l" t="t" r="r" b="b"/>
                <a:pathLst>
                  <a:path w="1590" h="1584" extrusionOk="0">
                    <a:moveTo>
                      <a:pt x="222" y="172"/>
                    </a:moveTo>
                    <a:cubicBezTo>
                      <a:pt x="221" y="172"/>
                      <a:pt x="220" y="174"/>
                      <a:pt x="219" y="175"/>
                    </a:cubicBezTo>
                    <a:lnTo>
                      <a:pt x="219" y="175"/>
                    </a:lnTo>
                    <a:cubicBezTo>
                      <a:pt x="220" y="174"/>
                      <a:pt x="221" y="174"/>
                      <a:pt x="222" y="172"/>
                    </a:cubicBezTo>
                    <a:close/>
                    <a:moveTo>
                      <a:pt x="167" y="217"/>
                    </a:moveTo>
                    <a:lnTo>
                      <a:pt x="167" y="217"/>
                    </a:lnTo>
                    <a:cubicBezTo>
                      <a:pt x="169" y="218"/>
                      <a:pt x="171" y="219"/>
                      <a:pt x="173" y="219"/>
                    </a:cubicBezTo>
                    <a:lnTo>
                      <a:pt x="173" y="219"/>
                    </a:lnTo>
                    <a:cubicBezTo>
                      <a:pt x="171" y="218"/>
                      <a:pt x="169" y="217"/>
                      <a:pt x="167" y="217"/>
                    </a:cubicBezTo>
                    <a:close/>
                    <a:moveTo>
                      <a:pt x="150" y="268"/>
                    </a:moveTo>
                    <a:cubicBezTo>
                      <a:pt x="149" y="268"/>
                      <a:pt x="148" y="271"/>
                      <a:pt x="148" y="274"/>
                    </a:cubicBezTo>
                    <a:lnTo>
                      <a:pt x="148" y="274"/>
                    </a:lnTo>
                    <a:cubicBezTo>
                      <a:pt x="149" y="273"/>
                      <a:pt x="150" y="273"/>
                      <a:pt x="151" y="272"/>
                    </a:cubicBezTo>
                    <a:cubicBezTo>
                      <a:pt x="151" y="269"/>
                      <a:pt x="150" y="268"/>
                      <a:pt x="150" y="268"/>
                    </a:cubicBezTo>
                    <a:close/>
                    <a:moveTo>
                      <a:pt x="1496" y="978"/>
                    </a:moveTo>
                    <a:cubicBezTo>
                      <a:pt x="1498" y="981"/>
                      <a:pt x="1501" y="983"/>
                      <a:pt x="1506" y="986"/>
                    </a:cubicBezTo>
                    <a:cubicBezTo>
                      <a:pt x="1503" y="983"/>
                      <a:pt x="1500" y="980"/>
                      <a:pt x="1496" y="978"/>
                    </a:cubicBezTo>
                    <a:close/>
                    <a:moveTo>
                      <a:pt x="241" y="1322"/>
                    </a:moveTo>
                    <a:cubicBezTo>
                      <a:pt x="239" y="1322"/>
                      <a:pt x="236" y="1323"/>
                      <a:pt x="234" y="1323"/>
                    </a:cubicBezTo>
                    <a:cubicBezTo>
                      <a:pt x="237" y="1323"/>
                      <a:pt x="239" y="1323"/>
                      <a:pt x="241" y="1322"/>
                    </a:cubicBezTo>
                    <a:close/>
                    <a:moveTo>
                      <a:pt x="477" y="1"/>
                    </a:moveTo>
                    <a:lnTo>
                      <a:pt x="483" y="23"/>
                    </a:lnTo>
                    <a:cubicBezTo>
                      <a:pt x="478" y="46"/>
                      <a:pt x="465" y="52"/>
                      <a:pt x="448" y="52"/>
                    </a:cubicBezTo>
                    <a:cubicBezTo>
                      <a:pt x="434" y="52"/>
                      <a:pt x="416" y="48"/>
                      <a:pt x="400" y="48"/>
                    </a:cubicBezTo>
                    <a:cubicBezTo>
                      <a:pt x="386" y="48"/>
                      <a:pt x="372" y="51"/>
                      <a:pt x="361" y="62"/>
                    </a:cubicBezTo>
                    <a:lnTo>
                      <a:pt x="355" y="45"/>
                    </a:lnTo>
                    <a:lnTo>
                      <a:pt x="344" y="78"/>
                    </a:lnTo>
                    <a:cubicBezTo>
                      <a:pt x="328" y="73"/>
                      <a:pt x="344" y="56"/>
                      <a:pt x="333" y="51"/>
                    </a:cubicBezTo>
                    <a:lnTo>
                      <a:pt x="333" y="51"/>
                    </a:lnTo>
                    <a:cubicBezTo>
                      <a:pt x="317" y="67"/>
                      <a:pt x="339" y="78"/>
                      <a:pt x="317" y="101"/>
                    </a:cubicBezTo>
                    <a:cubicBezTo>
                      <a:pt x="300" y="101"/>
                      <a:pt x="311" y="84"/>
                      <a:pt x="317" y="67"/>
                    </a:cubicBezTo>
                    <a:lnTo>
                      <a:pt x="317" y="67"/>
                    </a:lnTo>
                    <a:cubicBezTo>
                      <a:pt x="300" y="89"/>
                      <a:pt x="278" y="123"/>
                      <a:pt x="256" y="134"/>
                    </a:cubicBezTo>
                    <a:cubicBezTo>
                      <a:pt x="256" y="134"/>
                      <a:pt x="256" y="139"/>
                      <a:pt x="261" y="139"/>
                    </a:cubicBezTo>
                    <a:cubicBezTo>
                      <a:pt x="261" y="145"/>
                      <a:pt x="256" y="145"/>
                      <a:pt x="256" y="156"/>
                    </a:cubicBezTo>
                    <a:cubicBezTo>
                      <a:pt x="250" y="167"/>
                      <a:pt x="228" y="172"/>
                      <a:pt x="222" y="189"/>
                    </a:cubicBezTo>
                    <a:cubicBezTo>
                      <a:pt x="219" y="185"/>
                      <a:pt x="217" y="179"/>
                      <a:pt x="219" y="175"/>
                    </a:cubicBezTo>
                    <a:lnTo>
                      <a:pt x="219" y="175"/>
                    </a:lnTo>
                    <a:cubicBezTo>
                      <a:pt x="213" y="179"/>
                      <a:pt x="206" y="181"/>
                      <a:pt x="206" y="195"/>
                    </a:cubicBezTo>
                    <a:lnTo>
                      <a:pt x="200" y="178"/>
                    </a:lnTo>
                    <a:cubicBezTo>
                      <a:pt x="191" y="192"/>
                      <a:pt x="190" y="219"/>
                      <a:pt x="175" y="219"/>
                    </a:cubicBezTo>
                    <a:cubicBezTo>
                      <a:pt x="175" y="219"/>
                      <a:pt x="174" y="219"/>
                      <a:pt x="173" y="219"/>
                    </a:cubicBezTo>
                    <a:lnTo>
                      <a:pt x="173" y="219"/>
                    </a:lnTo>
                    <a:cubicBezTo>
                      <a:pt x="180" y="222"/>
                      <a:pt x="186" y="229"/>
                      <a:pt x="178" y="233"/>
                    </a:cubicBezTo>
                    <a:cubicBezTo>
                      <a:pt x="176" y="233"/>
                      <a:pt x="175" y="233"/>
                      <a:pt x="173" y="233"/>
                    </a:cubicBezTo>
                    <a:cubicBezTo>
                      <a:pt x="148" y="233"/>
                      <a:pt x="171" y="273"/>
                      <a:pt x="151" y="283"/>
                    </a:cubicBezTo>
                    <a:cubicBezTo>
                      <a:pt x="148" y="281"/>
                      <a:pt x="148" y="277"/>
                      <a:pt x="148" y="274"/>
                    </a:cubicBezTo>
                    <a:lnTo>
                      <a:pt x="148" y="274"/>
                    </a:lnTo>
                    <a:cubicBezTo>
                      <a:pt x="141" y="280"/>
                      <a:pt x="151" y="290"/>
                      <a:pt x="151" y="300"/>
                    </a:cubicBezTo>
                    <a:lnTo>
                      <a:pt x="145" y="294"/>
                    </a:lnTo>
                    <a:lnTo>
                      <a:pt x="145" y="333"/>
                    </a:lnTo>
                    <a:cubicBezTo>
                      <a:pt x="143" y="333"/>
                      <a:pt x="142" y="332"/>
                      <a:pt x="140" y="332"/>
                    </a:cubicBezTo>
                    <a:cubicBezTo>
                      <a:pt x="122" y="332"/>
                      <a:pt x="136" y="361"/>
                      <a:pt x="121" y="361"/>
                    </a:cubicBezTo>
                    <a:cubicBezTo>
                      <a:pt x="120" y="361"/>
                      <a:pt x="119" y="361"/>
                      <a:pt x="117" y="361"/>
                    </a:cubicBezTo>
                    <a:lnTo>
                      <a:pt x="117" y="361"/>
                    </a:lnTo>
                    <a:cubicBezTo>
                      <a:pt x="116" y="366"/>
                      <a:pt x="117" y="367"/>
                      <a:pt x="119" y="367"/>
                    </a:cubicBezTo>
                    <a:cubicBezTo>
                      <a:pt x="121" y="367"/>
                      <a:pt x="124" y="367"/>
                      <a:pt x="127" y="367"/>
                    </a:cubicBezTo>
                    <a:cubicBezTo>
                      <a:pt x="130" y="367"/>
                      <a:pt x="134" y="368"/>
                      <a:pt x="134" y="377"/>
                    </a:cubicBezTo>
                    <a:cubicBezTo>
                      <a:pt x="121" y="377"/>
                      <a:pt x="129" y="384"/>
                      <a:pt x="121" y="384"/>
                    </a:cubicBezTo>
                    <a:cubicBezTo>
                      <a:pt x="119" y="384"/>
                      <a:pt x="116" y="384"/>
                      <a:pt x="112" y="383"/>
                    </a:cubicBezTo>
                    <a:lnTo>
                      <a:pt x="112" y="394"/>
                    </a:lnTo>
                    <a:lnTo>
                      <a:pt x="95" y="383"/>
                    </a:lnTo>
                    <a:lnTo>
                      <a:pt x="95" y="383"/>
                    </a:lnTo>
                    <a:cubicBezTo>
                      <a:pt x="95" y="394"/>
                      <a:pt x="112" y="410"/>
                      <a:pt x="123" y="410"/>
                    </a:cubicBezTo>
                    <a:cubicBezTo>
                      <a:pt x="112" y="416"/>
                      <a:pt x="117" y="433"/>
                      <a:pt x="95" y="433"/>
                    </a:cubicBezTo>
                    <a:lnTo>
                      <a:pt x="90" y="421"/>
                    </a:lnTo>
                    <a:cubicBezTo>
                      <a:pt x="90" y="449"/>
                      <a:pt x="29" y="460"/>
                      <a:pt x="56" y="488"/>
                    </a:cubicBezTo>
                    <a:lnTo>
                      <a:pt x="51" y="488"/>
                    </a:lnTo>
                    <a:lnTo>
                      <a:pt x="40" y="505"/>
                    </a:lnTo>
                    <a:lnTo>
                      <a:pt x="29" y="499"/>
                    </a:lnTo>
                    <a:lnTo>
                      <a:pt x="29" y="499"/>
                    </a:lnTo>
                    <a:lnTo>
                      <a:pt x="51" y="532"/>
                    </a:lnTo>
                    <a:lnTo>
                      <a:pt x="40" y="532"/>
                    </a:lnTo>
                    <a:cubicBezTo>
                      <a:pt x="34" y="554"/>
                      <a:pt x="34" y="582"/>
                      <a:pt x="34" y="610"/>
                    </a:cubicBezTo>
                    <a:lnTo>
                      <a:pt x="29" y="604"/>
                    </a:lnTo>
                    <a:lnTo>
                      <a:pt x="29" y="604"/>
                    </a:lnTo>
                    <a:cubicBezTo>
                      <a:pt x="40" y="632"/>
                      <a:pt x="12" y="632"/>
                      <a:pt x="29" y="654"/>
                    </a:cubicBezTo>
                    <a:lnTo>
                      <a:pt x="23" y="654"/>
                    </a:lnTo>
                    <a:lnTo>
                      <a:pt x="23" y="671"/>
                    </a:lnTo>
                    <a:lnTo>
                      <a:pt x="12" y="665"/>
                    </a:lnTo>
                    <a:lnTo>
                      <a:pt x="12" y="665"/>
                    </a:lnTo>
                    <a:cubicBezTo>
                      <a:pt x="24" y="674"/>
                      <a:pt x="15" y="687"/>
                      <a:pt x="7" y="693"/>
                    </a:cubicBezTo>
                    <a:lnTo>
                      <a:pt x="7" y="693"/>
                    </a:lnTo>
                    <a:cubicBezTo>
                      <a:pt x="7" y="693"/>
                      <a:pt x="7" y="693"/>
                      <a:pt x="7" y="693"/>
                    </a:cubicBezTo>
                    <a:cubicBezTo>
                      <a:pt x="2" y="696"/>
                      <a:pt x="0" y="698"/>
                      <a:pt x="1" y="698"/>
                    </a:cubicBezTo>
                    <a:cubicBezTo>
                      <a:pt x="1" y="698"/>
                      <a:pt x="4" y="696"/>
                      <a:pt x="7" y="693"/>
                    </a:cubicBezTo>
                    <a:lnTo>
                      <a:pt x="7" y="693"/>
                    </a:lnTo>
                    <a:cubicBezTo>
                      <a:pt x="13" y="699"/>
                      <a:pt x="29" y="715"/>
                      <a:pt x="40" y="715"/>
                    </a:cubicBezTo>
                    <a:cubicBezTo>
                      <a:pt x="40" y="737"/>
                      <a:pt x="29" y="720"/>
                      <a:pt x="23" y="737"/>
                    </a:cubicBezTo>
                    <a:cubicBezTo>
                      <a:pt x="23" y="748"/>
                      <a:pt x="34" y="748"/>
                      <a:pt x="29" y="770"/>
                    </a:cubicBezTo>
                    <a:lnTo>
                      <a:pt x="23" y="770"/>
                    </a:lnTo>
                    <a:cubicBezTo>
                      <a:pt x="23" y="776"/>
                      <a:pt x="29" y="781"/>
                      <a:pt x="34" y="798"/>
                    </a:cubicBezTo>
                    <a:lnTo>
                      <a:pt x="29" y="798"/>
                    </a:lnTo>
                    <a:cubicBezTo>
                      <a:pt x="51" y="820"/>
                      <a:pt x="1" y="825"/>
                      <a:pt x="51" y="837"/>
                    </a:cubicBezTo>
                    <a:cubicBezTo>
                      <a:pt x="40" y="848"/>
                      <a:pt x="51" y="864"/>
                      <a:pt x="29" y="864"/>
                    </a:cubicBezTo>
                    <a:cubicBezTo>
                      <a:pt x="51" y="886"/>
                      <a:pt x="56" y="908"/>
                      <a:pt x="68" y="931"/>
                    </a:cubicBezTo>
                    <a:cubicBezTo>
                      <a:pt x="40" y="942"/>
                      <a:pt x="68" y="936"/>
                      <a:pt x="56" y="958"/>
                    </a:cubicBezTo>
                    <a:lnTo>
                      <a:pt x="68" y="947"/>
                    </a:lnTo>
                    <a:lnTo>
                      <a:pt x="68" y="947"/>
                    </a:lnTo>
                    <a:cubicBezTo>
                      <a:pt x="84" y="986"/>
                      <a:pt x="56" y="1041"/>
                      <a:pt x="79" y="1074"/>
                    </a:cubicBezTo>
                    <a:lnTo>
                      <a:pt x="62" y="1080"/>
                    </a:lnTo>
                    <a:lnTo>
                      <a:pt x="84" y="1080"/>
                    </a:lnTo>
                    <a:cubicBezTo>
                      <a:pt x="90" y="1124"/>
                      <a:pt x="112" y="1185"/>
                      <a:pt x="134" y="1213"/>
                    </a:cubicBezTo>
                    <a:cubicBezTo>
                      <a:pt x="145" y="1218"/>
                      <a:pt x="173" y="1218"/>
                      <a:pt x="178" y="1240"/>
                    </a:cubicBezTo>
                    <a:cubicBezTo>
                      <a:pt x="206" y="1263"/>
                      <a:pt x="234" y="1279"/>
                      <a:pt x="250" y="1318"/>
                    </a:cubicBezTo>
                    <a:cubicBezTo>
                      <a:pt x="246" y="1318"/>
                      <a:pt x="245" y="1321"/>
                      <a:pt x="241" y="1322"/>
                    </a:cubicBezTo>
                    <a:lnTo>
                      <a:pt x="241" y="1322"/>
                    </a:lnTo>
                    <a:cubicBezTo>
                      <a:pt x="241" y="1322"/>
                      <a:pt x="241" y="1322"/>
                      <a:pt x="241" y="1322"/>
                    </a:cubicBezTo>
                    <a:cubicBezTo>
                      <a:pt x="254" y="1322"/>
                      <a:pt x="251" y="1336"/>
                      <a:pt x="256" y="1346"/>
                    </a:cubicBezTo>
                    <a:lnTo>
                      <a:pt x="261" y="1329"/>
                    </a:lnTo>
                    <a:cubicBezTo>
                      <a:pt x="263" y="1329"/>
                      <a:pt x="265" y="1328"/>
                      <a:pt x="267" y="1328"/>
                    </a:cubicBezTo>
                    <a:cubicBezTo>
                      <a:pt x="282" y="1328"/>
                      <a:pt x="278" y="1352"/>
                      <a:pt x="278" y="1357"/>
                    </a:cubicBezTo>
                    <a:lnTo>
                      <a:pt x="305" y="1357"/>
                    </a:lnTo>
                    <a:lnTo>
                      <a:pt x="305" y="1362"/>
                    </a:lnTo>
                    <a:lnTo>
                      <a:pt x="311" y="1357"/>
                    </a:lnTo>
                    <a:lnTo>
                      <a:pt x="305" y="1379"/>
                    </a:lnTo>
                    <a:cubicBezTo>
                      <a:pt x="309" y="1379"/>
                      <a:pt x="320" y="1381"/>
                      <a:pt x="334" y="1381"/>
                    </a:cubicBezTo>
                    <a:cubicBezTo>
                      <a:pt x="341" y="1381"/>
                      <a:pt x="348" y="1381"/>
                      <a:pt x="355" y="1379"/>
                    </a:cubicBezTo>
                    <a:lnTo>
                      <a:pt x="355" y="1379"/>
                    </a:lnTo>
                    <a:cubicBezTo>
                      <a:pt x="347" y="1383"/>
                      <a:pt x="351" y="1394"/>
                      <a:pt x="349" y="1394"/>
                    </a:cubicBezTo>
                    <a:cubicBezTo>
                      <a:pt x="348" y="1394"/>
                      <a:pt x="347" y="1393"/>
                      <a:pt x="344" y="1390"/>
                    </a:cubicBezTo>
                    <a:lnTo>
                      <a:pt x="344" y="1390"/>
                    </a:lnTo>
                    <a:lnTo>
                      <a:pt x="389" y="1434"/>
                    </a:lnTo>
                    <a:lnTo>
                      <a:pt x="389" y="1418"/>
                    </a:lnTo>
                    <a:cubicBezTo>
                      <a:pt x="391" y="1412"/>
                      <a:pt x="398" y="1409"/>
                      <a:pt x="405" y="1409"/>
                    </a:cubicBezTo>
                    <a:cubicBezTo>
                      <a:pt x="412" y="1409"/>
                      <a:pt x="419" y="1412"/>
                      <a:pt x="422" y="1418"/>
                    </a:cubicBezTo>
                    <a:cubicBezTo>
                      <a:pt x="400" y="1429"/>
                      <a:pt x="411" y="1440"/>
                      <a:pt x="400" y="1456"/>
                    </a:cubicBezTo>
                    <a:cubicBezTo>
                      <a:pt x="416" y="1456"/>
                      <a:pt x="400" y="1440"/>
                      <a:pt x="416" y="1434"/>
                    </a:cubicBezTo>
                    <a:cubicBezTo>
                      <a:pt x="427" y="1434"/>
                      <a:pt x="449" y="1434"/>
                      <a:pt x="449" y="1445"/>
                    </a:cubicBezTo>
                    <a:lnTo>
                      <a:pt x="444" y="1445"/>
                    </a:lnTo>
                    <a:cubicBezTo>
                      <a:pt x="455" y="1445"/>
                      <a:pt x="449" y="1484"/>
                      <a:pt x="466" y="1484"/>
                    </a:cubicBezTo>
                    <a:cubicBezTo>
                      <a:pt x="483" y="1473"/>
                      <a:pt x="483" y="1490"/>
                      <a:pt x="499" y="1462"/>
                    </a:cubicBezTo>
                    <a:cubicBezTo>
                      <a:pt x="521" y="1462"/>
                      <a:pt x="499" y="1484"/>
                      <a:pt x="499" y="1490"/>
                    </a:cubicBezTo>
                    <a:cubicBezTo>
                      <a:pt x="501" y="1489"/>
                      <a:pt x="502" y="1488"/>
                      <a:pt x="504" y="1488"/>
                    </a:cubicBezTo>
                    <a:cubicBezTo>
                      <a:pt x="516" y="1488"/>
                      <a:pt x="532" y="1503"/>
                      <a:pt x="527" y="1517"/>
                    </a:cubicBezTo>
                    <a:cubicBezTo>
                      <a:pt x="533" y="1510"/>
                      <a:pt x="538" y="1508"/>
                      <a:pt x="542" y="1508"/>
                    </a:cubicBezTo>
                    <a:cubicBezTo>
                      <a:pt x="555" y="1508"/>
                      <a:pt x="564" y="1527"/>
                      <a:pt x="575" y="1527"/>
                    </a:cubicBezTo>
                    <a:cubicBezTo>
                      <a:pt x="579" y="1527"/>
                      <a:pt x="583" y="1524"/>
                      <a:pt x="588" y="1517"/>
                    </a:cubicBezTo>
                    <a:lnTo>
                      <a:pt x="593" y="1545"/>
                    </a:lnTo>
                    <a:cubicBezTo>
                      <a:pt x="604" y="1539"/>
                      <a:pt x="610" y="1517"/>
                      <a:pt x="621" y="1517"/>
                    </a:cubicBezTo>
                    <a:cubicBezTo>
                      <a:pt x="632" y="1528"/>
                      <a:pt x="621" y="1545"/>
                      <a:pt x="621" y="1556"/>
                    </a:cubicBezTo>
                    <a:lnTo>
                      <a:pt x="643" y="1523"/>
                    </a:lnTo>
                    <a:cubicBezTo>
                      <a:pt x="698" y="1578"/>
                      <a:pt x="804" y="1573"/>
                      <a:pt x="892" y="1584"/>
                    </a:cubicBezTo>
                    <a:cubicBezTo>
                      <a:pt x="936" y="1573"/>
                      <a:pt x="981" y="1545"/>
                      <a:pt x="1025" y="1528"/>
                    </a:cubicBezTo>
                    <a:lnTo>
                      <a:pt x="1025" y="1539"/>
                    </a:lnTo>
                    <a:cubicBezTo>
                      <a:pt x="1036" y="1539"/>
                      <a:pt x="1058" y="1528"/>
                      <a:pt x="1075" y="1523"/>
                    </a:cubicBezTo>
                    <a:lnTo>
                      <a:pt x="1030" y="1523"/>
                    </a:lnTo>
                    <a:cubicBezTo>
                      <a:pt x="1036" y="1517"/>
                      <a:pt x="1047" y="1501"/>
                      <a:pt x="1053" y="1501"/>
                    </a:cubicBezTo>
                    <a:cubicBezTo>
                      <a:pt x="1108" y="1495"/>
                      <a:pt x="1174" y="1467"/>
                      <a:pt x="1202" y="1412"/>
                    </a:cubicBezTo>
                    <a:cubicBezTo>
                      <a:pt x="1200" y="1392"/>
                      <a:pt x="1206" y="1387"/>
                      <a:pt x="1214" y="1387"/>
                    </a:cubicBezTo>
                    <a:cubicBezTo>
                      <a:pt x="1222" y="1387"/>
                      <a:pt x="1231" y="1391"/>
                      <a:pt x="1237" y="1391"/>
                    </a:cubicBezTo>
                    <a:cubicBezTo>
                      <a:pt x="1243" y="1391"/>
                      <a:pt x="1248" y="1388"/>
                      <a:pt x="1246" y="1375"/>
                    </a:cubicBezTo>
                    <a:lnTo>
                      <a:pt x="1246" y="1375"/>
                    </a:lnTo>
                    <a:cubicBezTo>
                      <a:pt x="1247" y="1379"/>
                      <a:pt x="1252" y="1379"/>
                      <a:pt x="1252" y="1384"/>
                    </a:cubicBezTo>
                    <a:cubicBezTo>
                      <a:pt x="1268" y="1351"/>
                      <a:pt x="1274" y="1329"/>
                      <a:pt x="1268" y="1290"/>
                    </a:cubicBezTo>
                    <a:lnTo>
                      <a:pt x="1268" y="1290"/>
                    </a:lnTo>
                    <a:cubicBezTo>
                      <a:pt x="1277" y="1297"/>
                      <a:pt x="1282" y="1300"/>
                      <a:pt x="1284" y="1300"/>
                    </a:cubicBezTo>
                    <a:cubicBezTo>
                      <a:pt x="1291" y="1300"/>
                      <a:pt x="1287" y="1286"/>
                      <a:pt x="1291" y="1286"/>
                    </a:cubicBezTo>
                    <a:lnTo>
                      <a:pt x="1291" y="1286"/>
                    </a:lnTo>
                    <a:cubicBezTo>
                      <a:pt x="1292" y="1286"/>
                      <a:pt x="1293" y="1288"/>
                      <a:pt x="1296" y="1290"/>
                    </a:cubicBezTo>
                    <a:lnTo>
                      <a:pt x="1279" y="1274"/>
                    </a:lnTo>
                    <a:cubicBezTo>
                      <a:pt x="1290" y="1274"/>
                      <a:pt x="1297" y="1269"/>
                      <a:pt x="1303" y="1269"/>
                    </a:cubicBezTo>
                    <a:cubicBezTo>
                      <a:pt x="1306" y="1269"/>
                      <a:pt x="1309" y="1270"/>
                      <a:pt x="1313" y="1274"/>
                    </a:cubicBezTo>
                    <a:lnTo>
                      <a:pt x="1302" y="1252"/>
                    </a:lnTo>
                    <a:lnTo>
                      <a:pt x="1302" y="1252"/>
                    </a:lnTo>
                    <a:lnTo>
                      <a:pt x="1313" y="1263"/>
                    </a:lnTo>
                    <a:cubicBezTo>
                      <a:pt x="1323" y="1247"/>
                      <a:pt x="1328" y="1218"/>
                      <a:pt x="1355" y="1218"/>
                    </a:cubicBezTo>
                    <a:cubicBezTo>
                      <a:pt x="1358" y="1218"/>
                      <a:pt x="1360" y="1218"/>
                      <a:pt x="1362" y="1218"/>
                    </a:cubicBezTo>
                    <a:cubicBezTo>
                      <a:pt x="1357" y="1169"/>
                      <a:pt x="1390" y="1130"/>
                      <a:pt x="1423" y="1097"/>
                    </a:cubicBezTo>
                    <a:cubicBezTo>
                      <a:pt x="1418" y="1080"/>
                      <a:pt x="1418" y="1069"/>
                      <a:pt x="1423" y="1058"/>
                    </a:cubicBezTo>
                    <a:lnTo>
                      <a:pt x="1451" y="1058"/>
                    </a:lnTo>
                    <a:cubicBezTo>
                      <a:pt x="1451" y="1047"/>
                      <a:pt x="1434" y="1025"/>
                      <a:pt x="1451" y="1019"/>
                    </a:cubicBezTo>
                    <a:cubicBezTo>
                      <a:pt x="1451" y="1019"/>
                      <a:pt x="1462" y="1019"/>
                      <a:pt x="1462" y="1025"/>
                    </a:cubicBezTo>
                    <a:cubicBezTo>
                      <a:pt x="1462" y="1014"/>
                      <a:pt x="1473" y="1003"/>
                      <a:pt x="1468" y="991"/>
                    </a:cubicBezTo>
                    <a:cubicBezTo>
                      <a:pt x="1471" y="982"/>
                      <a:pt x="1478" y="976"/>
                      <a:pt x="1486" y="976"/>
                    </a:cubicBezTo>
                    <a:cubicBezTo>
                      <a:pt x="1489" y="976"/>
                      <a:pt x="1493" y="977"/>
                      <a:pt x="1496" y="978"/>
                    </a:cubicBezTo>
                    <a:lnTo>
                      <a:pt x="1496" y="978"/>
                    </a:lnTo>
                    <a:cubicBezTo>
                      <a:pt x="1488" y="966"/>
                      <a:pt x="1523" y="958"/>
                      <a:pt x="1523" y="958"/>
                    </a:cubicBezTo>
                    <a:lnTo>
                      <a:pt x="1545" y="914"/>
                    </a:lnTo>
                    <a:cubicBezTo>
                      <a:pt x="1556" y="886"/>
                      <a:pt x="1573" y="848"/>
                      <a:pt x="1584" y="781"/>
                    </a:cubicBezTo>
                    <a:cubicBezTo>
                      <a:pt x="1584" y="665"/>
                      <a:pt x="1589" y="482"/>
                      <a:pt x="1495" y="322"/>
                    </a:cubicBezTo>
                    <a:cubicBezTo>
                      <a:pt x="1434" y="211"/>
                      <a:pt x="1329" y="139"/>
                      <a:pt x="1230" y="112"/>
                    </a:cubicBezTo>
                    <a:cubicBezTo>
                      <a:pt x="1197" y="105"/>
                      <a:pt x="1165" y="102"/>
                      <a:pt x="1136" y="102"/>
                    </a:cubicBezTo>
                    <a:cubicBezTo>
                      <a:pt x="1115" y="102"/>
                      <a:pt x="1096" y="104"/>
                      <a:pt x="1080" y="106"/>
                    </a:cubicBezTo>
                    <a:lnTo>
                      <a:pt x="1080" y="112"/>
                    </a:lnTo>
                    <a:lnTo>
                      <a:pt x="1075" y="112"/>
                    </a:lnTo>
                    <a:cubicBezTo>
                      <a:pt x="1069" y="105"/>
                      <a:pt x="1063" y="103"/>
                      <a:pt x="1057" y="103"/>
                    </a:cubicBezTo>
                    <a:cubicBezTo>
                      <a:pt x="1048" y="103"/>
                      <a:pt x="1039" y="106"/>
                      <a:pt x="1033" y="106"/>
                    </a:cubicBezTo>
                    <a:cubicBezTo>
                      <a:pt x="1029" y="106"/>
                      <a:pt x="1026" y="105"/>
                      <a:pt x="1025" y="101"/>
                    </a:cubicBezTo>
                    <a:cubicBezTo>
                      <a:pt x="1033" y="101"/>
                      <a:pt x="1035" y="87"/>
                      <a:pt x="1036" y="84"/>
                    </a:cubicBezTo>
                    <a:lnTo>
                      <a:pt x="1036" y="84"/>
                    </a:lnTo>
                    <a:cubicBezTo>
                      <a:pt x="1036" y="84"/>
                      <a:pt x="1036" y="84"/>
                      <a:pt x="1036" y="84"/>
                    </a:cubicBezTo>
                    <a:cubicBezTo>
                      <a:pt x="1036" y="83"/>
                      <a:pt x="1036" y="83"/>
                      <a:pt x="1036" y="83"/>
                    </a:cubicBezTo>
                    <a:cubicBezTo>
                      <a:pt x="1036" y="83"/>
                      <a:pt x="1036" y="83"/>
                      <a:pt x="1036" y="84"/>
                    </a:cubicBezTo>
                    <a:lnTo>
                      <a:pt x="1036" y="84"/>
                    </a:lnTo>
                    <a:cubicBezTo>
                      <a:pt x="1029" y="84"/>
                      <a:pt x="1017" y="78"/>
                      <a:pt x="1003" y="78"/>
                    </a:cubicBezTo>
                    <a:cubicBezTo>
                      <a:pt x="994" y="78"/>
                      <a:pt x="984" y="81"/>
                      <a:pt x="975" y="89"/>
                    </a:cubicBezTo>
                    <a:cubicBezTo>
                      <a:pt x="975" y="62"/>
                      <a:pt x="975" y="56"/>
                      <a:pt x="964" y="40"/>
                    </a:cubicBezTo>
                    <a:cubicBezTo>
                      <a:pt x="947" y="40"/>
                      <a:pt x="947" y="40"/>
                      <a:pt x="942" y="56"/>
                    </a:cubicBezTo>
                    <a:cubicBezTo>
                      <a:pt x="936" y="40"/>
                      <a:pt x="909" y="56"/>
                      <a:pt x="914" y="34"/>
                    </a:cubicBezTo>
                    <a:lnTo>
                      <a:pt x="914" y="34"/>
                    </a:lnTo>
                    <a:cubicBezTo>
                      <a:pt x="913" y="39"/>
                      <a:pt x="911" y="41"/>
                      <a:pt x="910" y="41"/>
                    </a:cubicBezTo>
                    <a:cubicBezTo>
                      <a:pt x="908" y="41"/>
                      <a:pt x="906" y="36"/>
                      <a:pt x="901" y="36"/>
                    </a:cubicBezTo>
                    <a:cubicBezTo>
                      <a:pt x="899" y="36"/>
                      <a:pt x="896" y="37"/>
                      <a:pt x="892" y="40"/>
                    </a:cubicBezTo>
                    <a:lnTo>
                      <a:pt x="892" y="56"/>
                    </a:lnTo>
                    <a:cubicBezTo>
                      <a:pt x="889" y="46"/>
                      <a:pt x="885" y="43"/>
                      <a:pt x="881" y="43"/>
                    </a:cubicBezTo>
                    <a:cubicBezTo>
                      <a:pt x="874" y="43"/>
                      <a:pt x="865" y="53"/>
                      <a:pt x="856" y="53"/>
                    </a:cubicBezTo>
                    <a:cubicBezTo>
                      <a:pt x="851" y="53"/>
                      <a:pt x="847" y="50"/>
                      <a:pt x="842" y="40"/>
                    </a:cubicBezTo>
                    <a:cubicBezTo>
                      <a:pt x="842" y="34"/>
                      <a:pt x="842" y="29"/>
                      <a:pt x="853" y="23"/>
                    </a:cubicBezTo>
                    <a:lnTo>
                      <a:pt x="809" y="18"/>
                    </a:lnTo>
                    <a:lnTo>
                      <a:pt x="815" y="29"/>
                    </a:lnTo>
                    <a:cubicBezTo>
                      <a:pt x="811" y="29"/>
                      <a:pt x="807" y="40"/>
                      <a:pt x="800" y="40"/>
                    </a:cubicBezTo>
                    <a:cubicBezTo>
                      <a:pt x="798" y="40"/>
                      <a:pt x="795" y="39"/>
                      <a:pt x="792" y="34"/>
                    </a:cubicBezTo>
                    <a:cubicBezTo>
                      <a:pt x="799" y="24"/>
                      <a:pt x="799" y="21"/>
                      <a:pt x="796" y="21"/>
                    </a:cubicBezTo>
                    <a:lnTo>
                      <a:pt x="796" y="21"/>
                    </a:lnTo>
                    <a:cubicBezTo>
                      <a:pt x="794" y="21"/>
                      <a:pt x="789" y="23"/>
                      <a:pt x="786" y="23"/>
                    </a:cubicBezTo>
                    <a:cubicBezTo>
                      <a:pt x="783" y="23"/>
                      <a:pt x="781" y="22"/>
                      <a:pt x="781" y="18"/>
                    </a:cubicBezTo>
                    <a:lnTo>
                      <a:pt x="787" y="6"/>
                    </a:lnTo>
                    <a:cubicBezTo>
                      <a:pt x="776" y="6"/>
                      <a:pt x="776" y="6"/>
                      <a:pt x="781" y="29"/>
                    </a:cubicBezTo>
                    <a:cubicBezTo>
                      <a:pt x="781" y="29"/>
                      <a:pt x="780" y="29"/>
                      <a:pt x="779" y="29"/>
                    </a:cubicBezTo>
                    <a:cubicBezTo>
                      <a:pt x="772" y="29"/>
                      <a:pt x="770" y="11"/>
                      <a:pt x="763" y="11"/>
                    </a:cubicBezTo>
                    <a:cubicBezTo>
                      <a:pt x="760" y="11"/>
                      <a:pt x="757" y="13"/>
                      <a:pt x="754" y="18"/>
                    </a:cubicBezTo>
                    <a:lnTo>
                      <a:pt x="759" y="18"/>
                    </a:lnTo>
                    <a:cubicBezTo>
                      <a:pt x="765" y="23"/>
                      <a:pt x="759" y="45"/>
                      <a:pt x="754" y="45"/>
                    </a:cubicBezTo>
                    <a:cubicBezTo>
                      <a:pt x="754" y="45"/>
                      <a:pt x="748" y="34"/>
                      <a:pt x="754" y="29"/>
                    </a:cubicBezTo>
                    <a:lnTo>
                      <a:pt x="754" y="29"/>
                    </a:lnTo>
                    <a:cubicBezTo>
                      <a:pt x="748" y="31"/>
                      <a:pt x="741" y="31"/>
                      <a:pt x="735" y="31"/>
                    </a:cubicBezTo>
                    <a:cubicBezTo>
                      <a:pt x="729" y="31"/>
                      <a:pt x="723" y="31"/>
                      <a:pt x="721" y="34"/>
                    </a:cubicBezTo>
                    <a:cubicBezTo>
                      <a:pt x="715" y="29"/>
                      <a:pt x="715" y="18"/>
                      <a:pt x="715" y="18"/>
                    </a:cubicBezTo>
                    <a:cubicBezTo>
                      <a:pt x="706" y="24"/>
                      <a:pt x="702" y="25"/>
                      <a:pt x="698" y="25"/>
                    </a:cubicBezTo>
                    <a:cubicBezTo>
                      <a:pt x="696" y="25"/>
                      <a:pt x="693" y="24"/>
                      <a:pt x="690" y="24"/>
                    </a:cubicBezTo>
                    <a:cubicBezTo>
                      <a:pt x="687" y="24"/>
                      <a:pt x="683" y="25"/>
                      <a:pt x="676" y="29"/>
                    </a:cubicBezTo>
                    <a:lnTo>
                      <a:pt x="676" y="23"/>
                    </a:lnTo>
                    <a:lnTo>
                      <a:pt x="671" y="34"/>
                    </a:lnTo>
                    <a:lnTo>
                      <a:pt x="660" y="18"/>
                    </a:lnTo>
                    <a:lnTo>
                      <a:pt x="665" y="29"/>
                    </a:lnTo>
                    <a:cubicBezTo>
                      <a:pt x="661" y="29"/>
                      <a:pt x="654" y="38"/>
                      <a:pt x="648" y="38"/>
                    </a:cubicBezTo>
                    <a:cubicBezTo>
                      <a:pt x="646" y="38"/>
                      <a:pt x="644" y="37"/>
                      <a:pt x="643" y="34"/>
                    </a:cubicBezTo>
                    <a:lnTo>
                      <a:pt x="643" y="23"/>
                    </a:lnTo>
                    <a:cubicBezTo>
                      <a:pt x="640" y="25"/>
                      <a:pt x="637" y="25"/>
                      <a:pt x="634" y="25"/>
                    </a:cubicBezTo>
                    <a:cubicBezTo>
                      <a:pt x="623" y="25"/>
                      <a:pt x="616" y="17"/>
                      <a:pt x="608" y="17"/>
                    </a:cubicBezTo>
                    <a:cubicBezTo>
                      <a:pt x="603" y="17"/>
                      <a:pt x="598" y="20"/>
                      <a:pt x="593" y="29"/>
                    </a:cubicBezTo>
                    <a:lnTo>
                      <a:pt x="593" y="23"/>
                    </a:lnTo>
                    <a:cubicBezTo>
                      <a:pt x="591" y="30"/>
                      <a:pt x="588" y="32"/>
                      <a:pt x="586" y="32"/>
                    </a:cubicBezTo>
                    <a:cubicBezTo>
                      <a:pt x="581" y="32"/>
                      <a:pt x="577" y="22"/>
                      <a:pt x="571" y="22"/>
                    </a:cubicBezTo>
                    <a:cubicBezTo>
                      <a:pt x="568" y="22"/>
                      <a:pt x="565" y="25"/>
                      <a:pt x="560" y="34"/>
                    </a:cubicBezTo>
                    <a:cubicBezTo>
                      <a:pt x="560" y="29"/>
                      <a:pt x="555" y="23"/>
                      <a:pt x="555" y="23"/>
                    </a:cubicBezTo>
                    <a:lnTo>
                      <a:pt x="549" y="34"/>
                    </a:lnTo>
                    <a:lnTo>
                      <a:pt x="538" y="18"/>
                    </a:lnTo>
                    <a:lnTo>
                      <a:pt x="538" y="45"/>
                    </a:lnTo>
                    <a:lnTo>
                      <a:pt x="527" y="23"/>
                    </a:lnTo>
                    <a:lnTo>
                      <a:pt x="527" y="29"/>
                    </a:lnTo>
                    <a:cubicBezTo>
                      <a:pt x="518" y="15"/>
                      <a:pt x="511" y="12"/>
                      <a:pt x="505" y="12"/>
                    </a:cubicBezTo>
                    <a:cubicBezTo>
                      <a:pt x="502" y="12"/>
                      <a:pt x="500" y="13"/>
                      <a:pt x="497" y="13"/>
                    </a:cubicBezTo>
                    <a:cubicBezTo>
                      <a:pt x="491" y="13"/>
                      <a:pt x="485" y="11"/>
                      <a:pt x="47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45" name="Google Shape;2145;p41"/>
              <p:cNvSpPr/>
              <p:nvPr/>
            </p:nvSpPr>
            <p:spPr>
              <a:xfrm>
                <a:off x="559875" y="2738750"/>
                <a:ext cx="35975" cy="36825"/>
              </a:xfrm>
              <a:custGeom>
                <a:avLst/>
                <a:gdLst/>
                <a:ahLst/>
                <a:cxnLst/>
                <a:rect l="l" t="t" r="r" b="b"/>
                <a:pathLst>
                  <a:path w="1439" h="1473" extrusionOk="0">
                    <a:moveTo>
                      <a:pt x="1332" y="1052"/>
                    </a:moveTo>
                    <a:lnTo>
                      <a:pt x="1332" y="1052"/>
                    </a:lnTo>
                    <a:cubicBezTo>
                      <a:pt x="1333" y="1054"/>
                      <a:pt x="1336" y="1055"/>
                      <a:pt x="1339" y="1057"/>
                    </a:cubicBezTo>
                    <a:cubicBezTo>
                      <a:pt x="1337" y="1055"/>
                      <a:pt x="1334" y="1053"/>
                      <a:pt x="1332" y="1052"/>
                    </a:cubicBezTo>
                    <a:close/>
                    <a:moveTo>
                      <a:pt x="1012" y="1385"/>
                    </a:moveTo>
                    <a:lnTo>
                      <a:pt x="1013" y="1389"/>
                    </a:lnTo>
                    <a:cubicBezTo>
                      <a:pt x="1012" y="1388"/>
                      <a:pt x="1012" y="1386"/>
                      <a:pt x="1012" y="1385"/>
                    </a:cubicBezTo>
                    <a:close/>
                    <a:moveTo>
                      <a:pt x="775" y="0"/>
                    </a:moveTo>
                    <a:lnTo>
                      <a:pt x="775" y="28"/>
                    </a:lnTo>
                    <a:cubicBezTo>
                      <a:pt x="766" y="38"/>
                      <a:pt x="758" y="41"/>
                      <a:pt x="749" y="41"/>
                    </a:cubicBezTo>
                    <a:cubicBezTo>
                      <a:pt x="726" y="41"/>
                      <a:pt x="703" y="17"/>
                      <a:pt x="676" y="17"/>
                    </a:cubicBezTo>
                    <a:cubicBezTo>
                      <a:pt x="667" y="17"/>
                      <a:pt x="658" y="20"/>
                      <a:pt x="648" y="28"/>
                    </a:cubicBezTo>
                    <a:lnTo>
                      <a:pt x="648" y="6"/>
                    </a:lnTo>
                    <a:lnTo>
                      <a:pt x="637" y="33"/>
                    </a:lnTo>
                    <a:cubicBezTo>
                      <a:pt x="620" y="17"/>
                      <a:pt x="642" y="11"/>
                      <a:pt x="637" y="6"/>
                    </a:cubicBezTo>
                    <a:lnTo>
                      <a:pt x="637" y="6"/>
                    </a:lnTo>
                    <a:cubicBezTo>
                      <a:pt x="614" y="17"/>
                      <a:pt x="626" y="33"/>
                      <a:pt x="609" y="45"/>
                    </a:cubicBezTo>
                    <a:cubicBezTo>
                      <a:pt x="592" y="33"/>
                      <a:pt x="609" y="33"/>
                      <a:pt x="614" y="28"/>
                    </a:cubicBezTo>
                    <a:lnTo>
                      <a:pt x="614" y="28"/>
                    </a:lnTo>
                    <a:cubicBezTo>
                      <a:pt x="597" y="36"/>
                      <a:pt x="577" y="48"/>
                      <a:pt x="564" y="48"/>
                    </a:cubicBezTo>
                    <a:cubicBezTo>
                      <a:pt x="560" y="48"/>
                      <a:pt x="556" y="47"/>
                      <a:pt x="554" y="45"/>
                    </a:cubicBezTo>
                    <a:lnTo>
                      <a:pt x="554" y="56"/>
                    </a:lnTo>
                    <a:cubicBezTo>
                      <a:pt x="537" y="67"/>
                      <a:pt x="520" y="61"/>
                      <a:pt x="504" y="67"/>
                    </a:cubicBezTo>
                    <a:cubicBezTo>
                      <a:pt x="504" y="61"/>
                      <a:pt x="504" y="56"/>
                      <a:pt x="509" y="56"/>
                    </a:cubicBezTo>
                    <a:cubicBezTo>
                      <a:pt x="504" y="56"/>
                      <a:pt x="498" y="56"/>
                      <a:pt x="498" y="61"/>
                    </a:cubicBezTo>
                    <a:lnTo>
                      <a:pt x="498" y="39"/>
                    </a:lnTo>
                    <a:cubicBezTo>
                      <a:pt x="486" y="39"/>
                      <a:pt x="477" y="51"/>
                      <a:pt x="467" y="51"/>
                    </a:cubicBezTo>
                    <a:cubicBezTo>
                      <a:pt x="463" y="51"/>
                      <a:pt x="458" y="49"/>
                      <a:pt x="454" y="45"/>
                    </a:cubicBezTo>
                    <a:lnTo>
                      <a:pt x="454" y="45"/>
                    </a:lnTo>
                    <a:cubicBezTo>
                      <a:pt x="459" y="50"/>
                      <a:pt x="459" y="67"/>
                      <a:pt x="454" y="67"/>
                    </a:cubicBezTo>
                    <a:cubicBezTo>
                      <a:pt x="449" y="61"/>
                      <a:pt x="445" y="58"/>
                      <a:pt x="442" y="58"/>
                    </a:cubicBezTo>
                    <a:cubicBezTo>
                      <a:pt x="432" y="58"/>
                      <a:pt x="429" y="84"/>
                      <a:pt x="418" y="84"/>
                    </a:cubicBezTo>
                    <a:cubicBezTo>
                      <a:pt x="417" y="84"/>
                      <a:pt x="416" y="84"/>
                      <a:pt x="415" y="83"/>
                    </a:cubicBezTo>
                    <a:cubicBezTo>
                      <a:pt x="415" y="72"/>
                      <a:pt x="421" y="67"/>
                      <a:pt x="421" y="67"/>
                    </a:cubicBezTo>
                    <a:cubicBezTo>
                      <a:pt x="419" y="66"/>
                      <a:pt x="417" y="66"/>
                      <a:pt x="416" y="66"/>
                    </a:cubicBezTo>
                    <a:cubicBezTo>
                      <a:pt x="404" y="66"/>
                      <a:pt x="404" y="84"/>
                      <a:pt x="404" y="94"/>
                    </a:cubicBezTo>
                    <a:lnTo>
                      <a:pt x="399" y="83"/>
                    </a:lnTo>
                    <a:lnTo>
                      <a:pt x="371" y="116"/>
                    </a:lnTo>
                    <a:cubicBezTo>
                      <a:pt x="366" y="112"/>
                      <a:pt x="362" y="110"/>
                      <a:pt x="359" y="110"/>
                    </a:cubicBezTo>
                    <a:cubicBezTo>
                      <a:pt x="349" y="110"/>
                      <a:pt x="344" y="126"/>
                      <a:pt x="337" y="126"/>
                    </a:cubicBezTo>
                    <a:cubicBezTo>
                      <a:pt x="336" y="126"/>
                      <a:pt x="334" y="125"/>
                      <a:pt x="332" y="122"/>
                    </a:cubicBezTo>
                    <a:lnTo>
                      <a:pt x="332" y="122"/>
                    </a:lnTo>
                    <a:cubicBezTo>
                      <a:pt x="316" y="128"/>
                      <a:pt x="349" y="128"/>
                      <a:pt x="338" y="144"/>
                    </a:cubicBezTo>
                    <a:cubicBezTo>
                      <a:pt x="335" y="143"/>
                      <a:pt x="333" y="143"/>
                      <a:pt x="332" y="143"/>
                    </a:cubicBezTo>
                    <a:cubicBezTo>
                      <a:pt x="326" y="143"/>
                      <a:pt x="327" y="148"/>
                      <a:pt x="324" y="148"/>
                    </a:cubicBezTo>
                    <a:cubicBezTo>
                      <a:pt x="322" y="148"/>
                      <a:pt x="320" y="147"/>
                      <a:pt x="316" y="144"/>
                    </a:cubicBezTo>
                    <a:lnTo>
                      <a:pt x="310" y="150"/>
                    </a:lnTo>
                    <a:lnTo>
                      <a:pt x="305" y="128"/>
                    </a:lnTo>
                    <a:lnTo>
                      <a:pt x="305" y="128"/>
                    </a:lnTo>
                    <a:cubicBezTo>
                      <a:pt x="293" y="133"/>
                      <a:pt x="305" y="155"/>
                      <a:pt x="310" y="172"/>
                    </a:cubicBezTo>
                    <a:cubicBezTo>
                      <a:pt x="297" y="172"/>
                      <a:pt x="291" y="179"/>
                      <a:pt x="283" y="179"/>
                    </a:cubicBezTo>
                    <a:cubicBezTo>
                      <a:pt x="281" y="179"/>
                      <a:pt x="279" y="178"/>
                      <a:pt x="277" y="177"/>
                    </a:cubicBezTo>
                    <a:lnTo>
                      <a:pt x="277" y="172"/>
                    </a:lnTo>
                    <a:cubicBezTo>
                      <a:pt x="271" y="181"/>
                      <a:pt x="261" y="183"/>
                      <a:pt x="250" y="183"/>
                    </a:cubicBezTo>
                    <a:cubicBezTo>
                      <a:pt x="242" y="183"/>
                      <a:pt x="234" y="182"/>
                      <a:pt x="227" y="182"/>
                    </a:cubicBezTo>
                    <a:cubicBezTo>
                      <a:pt x="213" y="182"/>
                      <a:pt x="202" y="185"/>
                      <a:pt x="205" y="205"/>
                    </a:cubicBezTo>
                    <a:lnTo>
                      <a:pt x="199" y="199"/>
                    </a:lnTo>
                    <a:lnTo>
                      <a:pt x="183" y="211"/>
                    </a:lnTo>
                    <a:lnTo>
                      <a:pt x="177" y="199"/>
                    </a:lnTo>
                    <a:lnTo>
                      <a:pt x="172" y="238"/>
                    </a:lnTo>
                    <a:lnTo>
                      <a:pt x="166" y="233"/>
                    </a:lnTo>
                    <a:cubicBezTo>
                      <a:pt x="150" y="244"/>
                      <a:pt x="127" y="271"/>
                      <a:pt x="122" y="299"/>
                    </a:cubicBezTo>
                    <a:lnTo>
                      <a:pt x="122" y="294"/>
                    </a:lnTo>
                    <a:cubicBezTo>
                      <a:pt x="122" y="327"/>
                      <a:pt x="100" y="316"/>
                      <a:pt x="94" y="338"/>
                    </a:cubicBezTo>
                    <a:lnTo>
                      <a:pt x="94" y="327"/>
                    </a:lnTo>
                    <a:lnTo>
                      <a:pt x="89" y="349"/>
                    </a:lnTo>
                    <a:lnTo>
                      <a:pt x="83" y="343"/>
                    </a:lnTo>
                    <a:lnTo>
                      <a:pt x="83" y="343"/>
                    </a:lnTo>
                    <a:cubicBezTo>
                      <a:pt x="94" y="366"/>
                      <a:pt x="39" y="371"/>
                      <a:pt x="61" y="371"/>
                    </a:cubicBezTo>
                    <a:cubicBezTo>
                      <a:pt x="67" y="388"/>
                      <a:pt x="67" y="399"/>
                      <a:pt x="83" y="404"/>
                    </a:cubicBezTo>
                    <a:cubicBezTo>
                      <a:pt x="79" y="412"/>
                      <a:pt x="76" y="415"/>
                      <a:pt x="73" y="415"/>
                    </a:cubicBezTo>
                    <a:cubicBezTo>
                      <a:pt x="69" y="415"/>
                      <a:pt x="66" y="412"/>
                      <a:pt x="62" y="412"/>
                    </a:cubicBezTo>
                    <a:cubicBezTo>
                      <a:pt x="60" y="412"/>
                      <a:pt x="58" y="413"/>
                      <a:pt x="56" y="415"/>
                    </a:cubicBezTo>
                    <a:cubicBezTo>
                      <a:pt x="44" y="426"/>
                      <a:pt x="61" y="432"/>
                      <a:pt x="44" y="454"/>
                    </a:cubicBezTo>
                    <a:lnTo>
                      <a:pt x="39" y="454"/>
                    </a:lnTo>
                    <a:cubicBezTo>
                      <a:pt x="39" y="465"/>
                      <a:pt x="44" y="476"/>
                      <a:pt x="39" y="487"/>
                    </a:cubicBezTo>
                    <a:lnTo>
                      <a:pt x="33" y="482"/>
                    </a:lnTo>
                    <a:lnTo>
                      <a:pt x="33" y="482"/>
                    </a:lnTo>
                    <a:cubicBezTo>
                      <a:pt x="44" y="509"/>
                      <a:pt x="0" y="504"/>
                      <a:pt x="39" y="532"/>
                    </a:cubicBezTo>
                    <a:cubicBezTo>
                      <a:pt x="33" y="537"/>
                      <a:pt x="33" y="559"/>
                      <a:pt x="11" y="559"/>
                    </a:cubicBezTo>
                    <a:cubicBezTo>
                      <a:pt x="17" y="592"/>
                      <a:pt x="28" y="615"/>
                      <a:pt x="33" y="642"/>
                    </a:cubicBezTo>
                    <a:cubicBezTo>
                      <a:pt x="0" y="648"/>
                      <a:pt x="33" y="648"/>
                      <a:pt x="17" y="664"/>
                    </a:cubicBezTo>
                    <a:lnTo>
                      <a:pt x="39" y="664"/>
                    </a:lnTo>
                    <a:cubicBezTo>
                      <a:pt x="44" y="698"/>
                      <a:pt x="6" y="747"/>
                      <a:pt x="28" y="786"/>
                    </a:cubicBezTo>
                    <a:lnTo>
                      <a:pt x="11" y="792"/>
                    </a:lnTo>
                    <a:lnTo>
                      <a:pt x="33" y="792"/>
                    </a:lnTo>
                    <a:cubicBezTo>
                      <a:pt x="33" y="836"/>
                      <a:pt x="44" y="891"/>
                      <a:pt x="56" y="919"/>
                    </a:cubicBezTo>
                    <a:cubicBezTo>
                      <a:pt x="67" y="924"/>
                      <a:pt x="89" y="930"/>
                      <a:pt x="89" y="947"/>
                    </a:cubicBezTo>
                    <a:cubicBezTo>
                      <a:pt x="111" y="969"/>
                      <a:pt x="127" y="985"/>
                      <a:pt x="127" y="1018"/>
                    </a:cubicBezTo>
                    <a:cubicBezTo>
                      <a:pt x="122" y="1018"/>
                      <a:pt x="116" y="1030"/>
                      <a:pt x="116" y="1030"/>
                    </a:cubicBezTo>
                    <a:cubicBezTo>
                      <a:pt x="139" y="1030"/>
                      <a:pt x="122" y="1041"/>
                      <a:pt x="127" y="1046"/>
                    </a:cubicBezTo>
                    <a:lnTo>
                      <a:pt x="139" y="1035"/>
                    </a:lnTo>
                    <a:cubicBezTo>
                      <a:pt x="155" y="1035"/>
                      <a:pt x="150" y="1057"/>
                      <a:pt x="139" y="1063"/>
                    </a:cubicBezTo>
                    <a:lnTo>
                      <a:pt x="155" y="1063"/>
                    </a:lnTo>
                    <a:cubicBezTo>
                      <a:pt x="155" y="1063"/>
                      <a:pt x="155" y="1068"/>
                      <a:pt x="150" y="1068"/>
                    </a:cubicBezTo>
                    <a:lnTo>
                      <a:pt x="155" y="1068"/>
                    </a:lnTo>
                    <a:lnTo>
                      <a:pt x="144" y="1090"/>
                    </a:lnTo>
                    <a:cubicBezTo>
                      <a:pt x="148" y="1090"/>
                      <a:pt x="160" y="1097"/>
                      <a:pt x="173" y="1097"/>
                    </a:cubicBezTo>
                    <a:cubicBezTo>
                      <a:pt x="176" y="1097"/>
                      <a:pt x="179" y="1097"/>
                      <a:pt x="183" y="1096"/>
                    </a:cubicBezTo>
                    <a:lnTo>
                      <a:pt x="183" y="1096"/>
                    </a:lnTo>
                    <a:cubicBezTo>
                      <a:pt x="178" y="1101"/>
                      <a:pt x="177" y="1114"/>
                      <a:pt x="174" y="1114"/>
                    </a:cubicBezTo>
                    <a:cubicBezTo>
                      <a:pt x="173" y="1114"/>
                      <a:pt x="173" y="1113"/>
                      <a:pt x="172" y="1113"/>
                    </a:cubicBezTo>
                    <a:lnTo>
                      <a:pt x="172" y="1113"/>
                    </a:lnTo>
                    <a:cubicBezTo>
                      <a:pt x="177" y="1124"/>
                      <a:pt x="183" y="1146"/>
                      <a:pt x="199" y="1157"/>
                    </a:cubicBezTo>
                    <a:lnTo>
                      <a:pt x="199" y="1146"/>
                    </a:lnTo>
                    <a:cubicBezTo>
                      <a:pt x="203" y="1140"/>
                      <a:pt x="209" y="1137"/>
                      <a:pt x="214" y="1137"/>
                    </a:cubicBezTo>
                    <a:cubicBezTo>
                      <a:pt x="223" y="1137"/>
                      <a:pt x="231" y="1144"/>
                      <a:pt x="227" y="1151"/>
                    </a:cubicBezTo>
                    <a:cubicBezTo>
                      <a:pt x="205" y="1151"/>
                      <a:pt x="205" y="1168"/>
                      <a:pt x="199" y="1179"/>
                    </a:cubicBezTo>
                    <a:cubicBezTo>
                      <a:pt x="210" y="1179"/>
                      <a:pt x="205" y="1168"/>
                      <a:pt x="222" y="1157"/>
                    </a:cubicBezTo>
                    <a:cubicBezTo>
                      <a:pt x="233" y="1157"/>
                      <a:pt x="255" y="1173"/>
                      <a:pt x="249" y="1179"/>
                    </a:cubicBezTo>
                    <a:lnTo>
                      <a:pt x="238" y="1179"/>
                    </a:lnTo>
                    <a:cubicBezTo>
                      <a:pt x="255" y="1184"/>
                      <a:pt x="233" y="1207"/>
                      <a:pt x="238" y="1223"/>
                    </a:cubicBezTo>
                    <a:cubicBezTo>
                      <a:pt x="249" y="1223"/>
                      <a:pt x="253" y="1226"/>
                      <a:pt x="258" y="1226"/>
                    </a:cubicBezTo>
                    <a:cubicBezTo>
                      <a:pt x="262" y="1226"/>
                      <a:pt x="266" y="1223"/>
                      <a:pt x="277" y="1212"/>
                    </a:cubicBezTo>
                    <a:lnTo>
                      <a:pt x="277" y="1212"/>
                    </a:lnTo>
                    <a:cubicBezTo>
                      <a:pt x="288" y="1223"/>
                      <a:pt x="260" y="1234"/>
                      <a:pt x="266" y="1240"/>
                    </a:cubicBezTo>
                    <a:cubicBezTo>
                      <a:pt x="267" y="1239"/>
                      <a:pt x="269" y="1239"/>
                      <a:pt x="270" y="1239"/>
                    </a:cubicBezTo>
                    <a:cubicBezTo>
                      <a:pt x="284" y="1239"/>
                      <a:pt x="292" y="1263"/>
                      <a:pt x="282" y="1279"/>
                    </a:cubicBezTo>
                    <a:cubicBezTo>
                      <a:pt x="288" y="1274"/>
                      <a:pt x="293" y="1272"/>
                      <a:pt x="296" y="1272"/>
                    </a:cubicBezTo>
                    <a:cubicBezTo>
                      <a:pt x="309" y="1272"/>
                      <a:pt x="310" y="1297"/>
                      <a:pt x="321" y="1297"/>
                    </a:cubicBezTo>
                    <a:cubicBezTo>
                      <a:pt x="324" y="1297"/>
                      <a:pt x="327" y="1295"/>
                      <a:pt x="332" y="1290"/>
                    </a:cubicBezTo>
                    <a:lnTo>
                      <a:pt x="332" y="1317"/>
                    </a:lnTo>
                    <a:cubicBezTo>
                      <a:pt x="338" y="1312"/>
                      <a:pt x="349" y="1295"/>
                      <a:pt x="365" y="1295"/>
                    </a:cubicBezTo>
                    <a:cubicBezTo>
                      <a:pt x="365" y="1312"/>
                      <a:pt x="349" y="1328"/>
                      <a:pt x="349" y="1334"/>
                    </a:cubicBezTo>
                    <a:lnTo>
                      <a:pt x="376" y="1306"/>
                    </a:lnTo>
                    <a:cubicBezTo>
                      <a:pt x="404" y="1373"/>
                      <a:pt x="498" y="1395"/>
                      <a:pt x="559" y="1445"/>
                    </a:cubicBezTo>
                    <a:cubicBezTo>
                      <a:pt x="578" y="1445"/>
                      <a:pt x="601" y="1441"/>
                      <a:pt x="624" y="1441"/>
                    </a:cubicBezTo>
                    <a:cubicBezTo>
                      <a:pt x="641" y="1441"/>
                      <a:pt x="659" y="1443"/>
                      <a:pt x="675" y="1450"/>
                    </a:cubicBezTo>
                    <a:cubicBezTo>
                      <a:pt x="681" y="1450"/>
                      <a:pt x="692" y="1445"/>
                      <a:pt x="697" y="1445"/>
                    </a:cubicBezTo>
                    <a:cubicBezTo>
                      <a:pt x="721" y="1455"/>
                      <a:pt x="755" y="1465"/>
                      <a:pt x="788" y="1465"/>
                    </a:cubicBezTo>
                    <a:cubicBezTo>
                      <a:pt x="809" y="1465"/>
                      <a:pt x="830" y="1461"/>
                      <a:pt x="847" y="1450"/>
                    </a:cubicBezTo>
                    <a:cubicBezTo>
                      <a:pt x="854" y="1438"/>
                      <a:pt x="859" y="1434"/>
                      <a:pt x="865" y="1434"/>
                    </a:cubicBezTo>
                    <a:cubicBezTo>
                      <a:pt x="877" y="1434"/>
                      <a:pt x="886" y="1455"/>
                      <a:pt x="898" y="1455"/>
                    </a:cubicBezTo>
                    <a:cubicBezTo>
                      <a:pt x="903" y="1455"/>
                      <a:pt x="908" y="1452"/>
                      <a:pt x="913" y="1445"/>
                    </a:cubicBezTo>
                    <a:lnTo>
                      <a:pt x="913" y="1456"/>
                    </a:lnTo>
                    <a:cubicBezTo>
                      <a:pt x="946" y="1428"/>
                      <a:pt x="969" y="1417"/>
                      <a:pt x="985" y="1384"/>
                    </a:cubicBezTo>
                    <a:cubicBezTo>
                      <a:pt x="990" y="1394"/>
                      <a:pt x="993" y="1398"/>
                      <a:pt x="997" y="1398"/>
                    </a:cubicBezTo>
                    <a:cubicBezTo>
                      <a:pt x="1003" y="1398"/>
                      <a:pt x="1007" y="1384"/>
                      <a:pt x="1010" y="1384"/>
                    </a:cubicBezTo>
                    <a:cubicBezTo>
                      <a:pt x="1010" y="1384"/>
                      <a:pt x="1011" y="1384"/>
                      <a:pt x="1012" y="1385"/>
                    </a:cubicBezTo>
                    <a:lnTo>
                      <a:pt x="1012" y="1385"/>
                    </a:lnTo>
                    <a:lnTo>
                      <a:pt x="1007" y="1373"/>
                    </a:lnTo>
                    <a:lnTo>
                      <a:pt x="1007" y="1373"/>
                    </a:lnTo>
                    <a:cubicBezTo>
                      <a:pt x="1024" y="1378"/>
                      <a:pt x="1041" y="1373"/>
                      <a:pt x="1041" y="1389"/>
                    </a:cubicBezTo>
                    <a:lnTo>
                      <a:pt x="1041" y="1362"/>
                    </a:lnTo>
                    <a:lnTo>
                      <a:pt x="1057" y="1373"/>
                    </a:lnTo>
                    <a:cubicBezTo>
                      <a:pt x="1075" y="1363"/>
                      <a:pt x="1098" y="1335"/>
                      <a:pt x="1123" y="1335"/>
                    </a:cubicBezTo>
                    <a:cubicBezTo>
                      <a:pt x="1129" y="1335"/>
                      <a:pt x="1134" y="1337"/>
                      <a:pt x="1140" y="1339"/>
                    </a:cubicBezTo>
                    <a:cubicBezTo>
                      <a:pt x="1168" y="1284"/>
                      <a:pt x="1223" y="1229"/>
                      <a:pt x="1256" y="1179"/>
                    </a:cubicBezTo>
                    <a:cubicBezTo>
                      <a:pt x="1251" y="1168"/>
                      <a:pt x="1256" y="1151"/>
                      <a:pt x="1262" y="1140"/>
                    </a:cubicBezTo>
                    <a:lnTo>
                      <a:pt x="1290" y="1140"/>
                    </a:lnTo>
                    <a:cubicBezTo>
                      <a:pt x="1290" y="1124"/>
                      <a:pt x="1273" y="1096"/>
                      <a:pt x="1290" y="1096"/>
                    </a:cubicBezTo>
                    <a:cubicBezTo>
                      <a:pt x="1290" y="1096"/>
                      <a:pt x="1301" y="1096"/>
                      <a:pt x="1301" y="1107"/>
                    </a:cubicBezTo>
                    <a:cubicBezTo>
                      <a:pt x="1301" y="1090"/>
                      <a:pt x="1312" y="1085"/>
                      <a:pt x="1301" y="1063"/>
                    </a:cubicBezTo>
                    <a:cubicBezTo>
                      <a:pt x="1304" y="1056"/>
                      <a:pt x="1310" y="1049"/>
                      <a:pt x="1319" y="1049"/>
                    </a:cubicBezTo>
                    <a:cubicBezTo>
                      <a:pt x="1323" y="1049"/>
                      <a:pt x="1327" y="1050"/>
                      <a:pt x="1332" y="1052"/>
                    </a:cubicBezTo>
                    <a:lnTo>
                      <a:pt x="1332" y="1052"/>
                    </a:lnTo>
                    <a:cubicBezTo>
                      <a:pt x="1316" y="1038"/>
                      <a:pt x="1356" y="1030"/>
                      <a:pt x="1356" y="1030"/>
                    </a:cubicBezTo>
                    <a:cubicBezTo>
                      <a:pt x="1356" y="1030"/>
                      <a:pt x="1373" y="985"/>
                      <a:pt x="1395" y="924"/>
                    </a:cubicBezTo>
                    <a:cubicBezTo>
                      <a:pt x="1417" y="864"/>
                      <a:pt x="1439" y="775"/>
                      <a:pt x="1439" y="653"/>
                    </a:cubicBezTo>
                    <a:cubicBezTo>
                      <a:pt x="1439" y="543"/>
                      <a:pt x="1384" y="393"/>
                      <a:pt x="1284" y="305"/>
                    </a:cubicBezTo>
                    <a:cubicBezTo>
                      <a:pt x="1256" y="249"/>
                      <a:pt x="1201" y="222"/>
                      <a:pt x="1151" y="222"/>
                    </a:cubicBezTo>
                    <a:cubicBezTo>
                      <a:pt x="1135" y="222"/>
                      <a:pt x="1112" y="222"/>
                      <a:pt x="1096" y="227"/>
                    </a:cubicBezTo>
                    <a:cubicBezTo>
                      <a:pt x="1090" y="222"/>
                      <a:pt x="1090" y="211"/>
                      <a:pt x="1085" y="211"/>
                    </a:cubicBezTo>
                    <a:lnTo>
                      <a:pt x="1079" y="227"/>
                    </a:lnTo>
                    <a:cubicBezTo>
                      <a:pt x="1068" y="222"/>
                      <a:pt x="1057" y="227"/>
                      <a:pt x="1057" y="211"/>
                    </a:cubicBezTo>
                    <a:cubicBezTo>
                      <a:pt x="1085" y="205"/>
                      <a:pt x="1057" y="205"/>
                      <a:pt x="1057" y="188"/>
                    </a:cubicBezTo>
                    <a:lnTo>
                      <a:pt x="1057" y="183"/>
                    </a:lnTo>
                    <a:lnTo>
                      <a:pt x="1063" y="183"/>
                    </a:lnTo>
                    <a:cubicBezTo>
                      <a:pt x="1063" y="183"/>
                      <a:pt x="1057" y="183"/>
                      <a:pt x="1057" y="177"/>
                    </a:cubicBezTo>
                    <a:cubicBezTo>
                      <a:pt x="1052" y="177"/>
                      <a:pt x="1052" y="177"/>
                      <a:pt x="1041" y="183"/>
                    </a:cubicBezTo>
                    <a:cubicBezTo>
                      <a:pt x="1030" y="178"/>
                      <a:pt x="1052" y="154"/>
                      <a:pt x="1040" y="154"/>
                    </a:cubicBezTo>
                    <a:cubicBezTo>
                      <a:pt x="1039" y="154"/>
                      <a:pt x="1037" y="155"/>
                      <a:pt x="1035" y="155"/>
                    </a:cubicBezTo>
                    <a:lnTo>
                      <a:pt x="1041" y="161"/>
                    </a:lnTo>
                    <a:cubicBezTo>
                      <a:pt x="1035" y="172"/>
                      <a:pt x="1024" y="177"/>
                      <a:pt x="1024" y="177"/>
                    </a:cubicBezTo>
                    <a:cubicBezTo>
                      <a:pt x="1024" y="177"/>
                      <a:pt x="1024" y="161"/>
                      <a:pt x="1029" y="161"/>
                    </a:cubicBezTo>
                    <a:cubicBezTo>
                      <a:pt x="1015" y="161"/>
                      <a:pt x="1005" y="149"/>
                      <a:pt x="999" y="149"/>
                    </a:cubicBezTo>
                    <a:cubicBezTo>
                      <a:pt x="998" y="149"/>
                      <a:pt x="997" y="149"/>
                      <a:pt x="996" y="150"/>
                    </a:cubicBezTo>
                    <a:cubicBezTo>
                      <a:pt x="996" y="144"/>
                      <a:pt x="1002" y="128"/>
                      <a:pt x="1007" y="128"/>
                    </a:cubicBezTo>
                    <a:cubicBezTo>
                      <a:pt x="974" y="128"/>
                      <a:pt x="1002" y="122"/>
                      <a:pt x="969" y="122"/>
                    </a:cubicBezTo>
                    <a:lnTo>
                      <a:pt x="974" y="116"/>
                    </a:lnTo>
                    <a:lnTo>
                      <a:pt x="974" y="116"/>
                    </a:lnTo>
                    <a:lnTo>
                      <a:pt x="958" y="122"/>
                    </a:lnTo>
                    <a:lnTo>
                      <a:pt x="952" y="94"/>
                    </a:lnTo>
                    <a:lnTo>
                      <a:pt x="952" y="105"/>
                    </a:lnTo>
                    <a:cubicBezTo>
                      <a:pt x="946" y="105"/>
                      <a:pt x="941" y="105"/>
                      <a:pt x="924" y="100"/>
                    </a:cubicBezTo>
                    <a:lnTo>
                      <a:pt x="930" y="89"/>
                    </a:lnTo>
                    <a:cubicBezTo>
                      <a:pt x="907" y="89"/>
                      <a:pt x="907" y="63"/>
                      <a:pt x="889" y="63"/>
                    </a:cubicBezTo>
                    <a:cubicBezTo>
                      <a:pt x="885" y="63"/>
                      <a:pt x="880" y="64"/>
                      <a:pt x="875" y="67"/>
                    </a:cubicBezTo>
                    <a:lnTo>
                      <a:pt x="880" y="61"/>
                    </a:lnTo>
                    <a:lnTo>
                      <a:pt x="880" y="61"/>
                    </a:lnTo>
                    <a:cubicBezTo>
                      <a:pt x="875" y="65"/>
                      <a:pt x="871" y="67"/>
                      <a:pt x="868" y="67"/>
                    </a:cubicBezTo>
                    <a:cubicBezTo>
                      <a:pt x="860" y="67"/>
                      <a:pt x="862" y="50"/>
                      <a:pt x="853" y="50"/>
                    </a:cubicBezTo>
                    <a:cubicBezTo>
                      <a:pt x="850" y="50"/>
                      <a:pt x="847" y="51"/>
                      <a:pt x="841" y="56"/>
                    </a:cubicBezTo>
                    <a:lnTo>
                      <a:pt x="841" y="39"/>
                    </a:lnTo>
                    <a:lnTo>
                      <a:pt x="830" y="45"/>
                    </a:lnTo>
                    <a:lnTo>
                      <a:pt x="836" y="28"/>
                    </a:lnTo>
                    <a:lnTo>
                      <a:pt x="819" y="56"/>
                    </a:lnTo>
                    <a:lnTo>
                      <a:pt x="814" y="33"/>
                    </a:lnTo>
                    <a:lnTo>
                      <a:pt x="808" y="39"/>
                    </a:lnTo>
                    <a:cubicBezTo>
                      <a:pt x="803" y="0"/>
                      <a:pt x="786" y="28"/>
                      <a:pt x="775" y="0"/>
                    </a:cubicBezTo>
                    <a:close/>
                    <a:moveTo>
                      <a:pt x="675" y="1450"/>
                    </a:moveTo>
                    <a:lnTo>
                      <a:pt x="670" y="1456"/>
                    </a:lnTo>
                    <a:cubicBezTo>
                      <a:pt x="681" y="1461"/>
                      <a:pt x="697" y="1461"/>
                      <a:pt x="703" y="1472"/>
                    </a:cubicBezTo>
                    <a:lnTo>
                      <a:pt x="703" y="1472"/>
                    </a:lnTo>
                    <a:cubicBezTo>
                      <a:pt x="697" y="1461"/>
                      <a:pt x="681" y="1456"/>
                      <a:pt x="675" y="145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46" name="Google Shape;2146;p41"/>
              <p:cNvSpPr/>
              <p:nvPr/>
            </p:nvSpPr>
            <p:spPr>
              <a:xfrm>
                <a:off x="568725" y="2714675"/>
                <a:ext cx="303000" cy="600575"/>
              </a:xfrm>
              <a:custGeom>
                <a:avLst/>
                <a:gdLst/>
                <a:ahLst/>
                <a:cxnLst/>
                <a:rect l="l" t="t" r="r" b="b"/>
                <a:pathLst>
                  <a:path w="12120" h="24023" extrusionOk="0">
                    <a:moveTo>
                      <a:pt x="936" y="698"/>
                    </a:moveTo>
                    <a:lnTo>
                      <a:pt x="936" y="698"/>
                    </a:lnTo>
                    <a:cubicBezTo>
                      <a:pt x="937" y="699"/>
                      <a:pt x="939" y="700"/>
                      <a:pt x="942" y="701"/>
                    </a:cubicBezTo>
                    <a:lnTo>
                      <a:pt x="942" y="701"/>
                    </a:lnTo>
                    <a:cubicBezTo>
                      <a:pt x="940" y="700"/>
                      <a:pt x="938" y="699"/>
                      <a:pt x="936" y="698"/>
                    </a:cubicBezTo>
                    <a:close/>
                    <a:moveTo>
                      <a:pt x="1726" y="1758"/>
                    </a:moveTo>
                    <a:cubicBezTo>
                      <a:pt x="1726" y="1759"/>
                      <a:pt x="1726" y="1760"/>
                      <a:pt x="1727" y="1760"/>
                    </a:cubicBezTo>
                    <a:cubicBezTo>
                      <a:pt x="1726" y="1759"/>
                      <a:pt x="1726" y="1759"/>
                      <a:pt x="1726" y="1758"/>
                    </a:cubicBezTo>
                    <a:close/>
                    <a:moveTo>
                      <a:pt x="1478" y="1760"/>
                    </a:moveTo>
                    <a:cubicBezTo>
                      <a:pt x="1485" y="1771"/>
                      <a:pt x="1493" y="1780"/>
                      <a:pt x="1500" y="1787"/>
                    </a:cubicBezTo>
                    <a:lnTo>
                      <a:pt x="1500" y="1787"/>
                    </a:lnTo>
                    <a:lnTo>
                      <a:pt x="1478" y="1760"/>
                    </a:lnTo>
                    <a:close/>
                    <a:moveTo>
                      <a:pt x="1904" y="2159"/>
                    </a:moveTo>
                    <a:lnTo>
                      <a:pt x="1904" y="2159"/>
                    </a:lnTo>
                    <a:cubicBezTo>
                      <a:pt x="1903" y="2160"/>
                      <a:pt x="1904" y="2163"/>
                      <a:pt x="1905" y="2166"/>
                    </a:cubicBezTo>
                    <a:lnTo>
                      <a:pt x="1905" y="2166"/>
                    </a:lnTo>
                    <a:cubicBezTo>
                      <a:pt x="1905" y="2164"/>
                      <a:pt x="1904" y="2161"/>
                      <a:pt x="1904" y="2159"/>
                    </a:cubicBezTo>
                    <a:close/>
                    <a:moveTo>
                      <a:pt x="2144" y="2649"/>
                    </a:moveTo>
                    <a:cubicBezTo>
                      <a:pt x="2145" y="2651"/>
                      <a:pt x="2146" y="2654"/>
                      <a:pt x="2147" y="2657"/>
                    </a:cubicBezTo>
                    <a:cubicBezTo>
                      <a:pt x="2146" y="2654"/>
                      <a:pt x="2145" y="2651"/>
                      <a:pt x="2144" y="2649"/>
                    </a:cubicBezTo>
                    <a:close/>
                    <a:moveTo>
                      <a:pt x="3004" y="4553"/>
                    </a:moveTo>
                    <a:cubicBezTo>
                      <a:pt x="3005" y="4554"/>
                      <a:pt x="3005" y="4554"/>
                      <a:pt x="3005" y="4555"/>
                    </a:cubicBezTo>
                    <a:cubicBezTo>
                      <a:pt x="3005" y="4554"/>
                      <a:pt x="3005" y="4554"/>
                      <a:pt x="3004" y="4553"/>
                    </a:cubicBezTo>
                    <a:close/>
                    <a:moveTo>
                      <a:pt x="720" y="4848"/>
                    </a:moveTo>
                    <a:cubicBezTo>
                      <a:pt x="720" y="4848"/>
                      <a:pt x="720" y="4848"/>
                      <a:pt x="720" y="4848"/>
                    </a:cubicBezTo>
                    <a:lnTo>
                      <a:pt x="720" y="4848"/>
                    </a:lnTo>
                    <a:cubicBezTo>
                      <a:pt x="724" y="4848"/>
                      <a:pt x="727" y="4848"/>
                      <a:pt x="731" y="4848"/>
                    </a:cubicBezTo>
                    <a:close/>
                    <a:moveTo>
                      <a:pt x="1456" y="5047"/>
                    </a:moveTo>
                    <a:cubicBezTo>
                      <a:pt x="1456" y="5047"/>
                      <a:pt x="1457" y="5048"/>
                      <a:pt x="1458" y="5048"/>
                    </a:cubicBezTo>
                    <a:lnTo>
                      <a:pt x="1458" y="5048"/>
                    </a:lnTo>
                    <a:cubicBezTo>
                      <a:pt x="1459" y="5048"/>
                      <a:pt x="1460" y="5048"/>
                      <a:pt x="1461" y="5047"/>
                    </a:cubicBezTo>
                    <a:close/>
                    <a:moveTo>
                      <a:pt x="2983" y="5197"/>
                    </a:moveTo>
                    <a:cubicBezTo>
                      <a:pt x="2983" y="5202"/>
                      <a:pt x="2987" y="5207"/>
                      <a:pt x="2991" y="5211"/>
                    </a:cubicBezTo>
                    <a:lnTo>
                      <a:pt x="2991" y="5211"/>
                    </a:lnTo>
                    <a:cubicBezTo>
                      <a:pt x="2989" y="5206"/>
                      <a:pt x="2986" y="5202"/>
                      <a:pt x="2983" y="5197"/>
                    </a:cubicBezTo>
                    <a:close/>
                    <a:moveTo>
                      <a:pt x="609" y="5352"/>
                    </a:moveTo>
                    <a:cubicBezTo>
                      <a:pt x="620" y="5374"/>
                      <a:pt x="609" y="5374"/>
                      <a:pt x="609" y="5379"/>
                    </a:cubicBezTo>
                    <a:cubicBezTo>
                      <a:pt x="620" y="5379"/>
                      <a:pt x="626" y="5368"/>
                      <a:pt x="609" y="5352"/>
                    </a:cubicBezTo>
                    <a:close/>
                    <a:moveTo>
                      <a:pt x="2251" y="5416"/>
                    </a:moveTo>
                    <a:cubicBezTo>
                      <a:pt x="2251" y="5416"/>
                      <a:pt x="2252" y="5417"/>
                      <a:pt x="2253" y="5418"/>
                    </a:cubicBezTo>
                    <a:cubicBezTo>
                      <a:pt x="2254" y="5418"/>
                      <a:pt x="2253" y="5417"/>
                      <a:pt x="2251" y="5416"/>
                    </a:cubicBezTo>
                    <a:close/>
                    <a:moveTo>
                      <a:pt x="537" y="5435"/>
                    </a:moveTo>
                    <a:cubicBezTo>
                      <a:pt x="537" y="5435"/>
                      <a:pt x="537" y="5435"/>
                      <a:pt x="537" y="5435"/>
                    </a:cubicBezTo>
                    <a:lnTo>
                      <a:pt x="537" y="5435"/>
                    </a:lnTo>
                    <a:close/>
                    <a:moveTo>
                      <a:pt x="1353" y="5499"/>
                    </a:moveTo>
                    <a:cubicBezTo>
                      <a:pt x="1352" y="5500"/>
                      <a:pt x="1352" y="5500"/>
                      <a:pt x="1351" y="5501"/>
                    </a:cubicBezTo>
                    <a:lnTo>
                      <a:pt x="1356" y="5501"/>
                    </a:lnTo>
                    <a:cubicBezTo>
                      <a:pt x="1355" y="5500"/>
                      <a:pt x="1354" y="5500"/>
                      <a:pt x="1353" y="5499"/>
                    </a:cubicBezTo>
                    <a:close/>
                    <a:moveTo>
                      <a:pt x="3444" y="5527"/>
                    </a:moveTo>
                    <a:cubicBezTo>
                      <a:pt x="3445" y="5529"/>
                      <a:pt x="3446" y="5532"/>
                      <a:pt x="3448" y="5534"/>
                    </a:cubicBezTo>
                    <a:cubicBezTo>
                      <a:pt x="3447" y="5531"/>
                      <a:pt x="3446" y="5529"/>
                      <a:pt x="3444" y="5527"/>
                    </a:cubicBezTo>
                    <a:close/>
                    <a:moveTo>
                      <a:pt x="1732" y="5587"/>
                    </a:moveTo>
                    <a:cubicBezTo>
                      <a:pt x="1730" y="5588"/>
                      <a:pt x="1728" y="5588"/>
                      <a:pt x="1727" y="5589"/>
                    </a:cubicBezTo>
                    <a:cubicBezTo>
                      <a:pt x="1729" y="5589"/>
                      <a:pt x="1731" y="5588"/>
                      <a:pt x="1732" y="5587"/>
                    </a:cubicBezTo>
                    <a:close/>
                    <a:moveTo>
                      <a:pt x="1792" y="5616"/>
                    </a:moveTo>
                    <a:lnTo>
                      <a:pt x="1792" y="5616"/>
                    </a:lnTo>
                    <a:cubicBezTo>
                      <a:pt x="1791" y="5617"/>
                      <a:pt x="1789" y="5617"/>
                      <a:pt x="1788" y="5617"/>
                    </a:cubicBezTo>
                    <a:lnTo>
                      <a:pt x="1793" y="5617"/>
                    </a:lnTo>
                    <a:cubicBezTo>
                      <a:pt x="1793" y="5617"/>
                      <a:pt x="1793" y="5617"/>
                      <a:pt x="1792" y="5616"/>
                    </a:cubicBezTo>
                    <a:close/>
                    <a:moveTo>
                      <a:pt x="1827" y="5643"/>
                    </a:moveTo>
                    <a:lnTo>
                      <a:pt x="1821" y="5650"/>
                    </a:lnTo>
                    <a:cubicBezTo>
                      <a:pt x="1826" y="5647"/>
                      <a:pt x="1828" y="5645"/>
                      <a:pt x="1827" y="5643"/>
                    </a:cubicBezTo>
                    <a:close/>
                    <a:moveTo>
                      <a:pt x="1950" y="5696"/>
                    </a:moveTo>
                    <a:cubicBezTo>
                      <a:pt x="1949" y="5697"/>
                      <a:pt x="1949" y="5698"/>
                      <a:pt x="1948" y="5700"/>
                    </a:cubicBezTo>
                    <a:cubicBezTo>
                      <a:pt x="1949" y="5699"/>
                      <a:pt x="1950" y="5697"/>
                      <a:pt x="1950" y="5696"/>
                    </a:cubicBezTo>
                    <a:close/>
                    <a:moveTo>
                      <a:pt x="2077" y="5788"/>
                    </a:moveTo>
                    <a:lnTo>
                      <a:pt x="2075" y="5789"/>
                    </a:lnTo>
                    <a:cubicBezTo>
                      <a:pt x="2076" y="5790"/>
                      <a:pt x="2076" y="5790"/>
                      <a:pt x="2077" y="5791"/>
                    </a:cubicBezTo>
                    <a:lnTo>
                      <a:pt x="2077" y="5791"/>
                    </a:lnTo>
                    <a:cubicBezTo>
                      <a:pt x="2077" y="5790"/>
                      <a:pt x="2077" y="5789"/>
                      <a:pt x="2077" y="5788"/>
                    </a:cubicBezTo>
                    <a:close/>
                    <a:moveTo>
                      <a:pt x="2077" y="5791"/>
                    </a:moveTo>
                    <a:lnTo>
                      <a:pt x="2077" y="5791"/>
                    </a:lnTo>
                    <a:cubicBezTo>
                      <a:pt x="2076" y="5796"/>
                      <a:pt x="2073" y="5801"/>
                      <a:pt x="2070" y="5805"/>
                    </a:cubicBezTo>
                    <a:cubicBezTo>
                      <a:pt x="2088" y="5805"/>
                      <a:pt x="2105" y="5827"/>
                      <a:pt x="2117" y="5827"/>
                    </a:cubicBezTo>
                    <a:cubicBezTo>
                      <a:pt x="2120" y="5827"/>
                      <a:pt x="2123" y="5825"/>
                      <a:pt x="2125" y="5822"/>
                    </a:cubicBezTo>
                    <a:cubicBezTo>
                      <a:pt x="2122" y="5813"/>
                      <a:pt x="2117" y="5811"/>
                      <a:pt x="2111" y="5811"/>
                    </a:cubicBezTo>
                    <a:cubicBezTo>
                      <a:pt x="2107" y="5811"/>
                      <a:pt x="2104" y="5812"/>
                      <a:pt x="2099" y="5812"/>
                    </a:cubicBezTo>
                    <a:cubicBezTo>
                      <a:pt x="2092" y="5812"/>
                      <a:pt x="2084" y="5809"/>
                      <a:pt x="2077" y="5791"/>
                    </a:cubicBezTo>
                    <a:close/>
                    <a:moveTo>
                      <a:pt x="2800" y="6142"/>
                    </a:moveTo>
                    <a:lnTo>
                      <a:pt x="2806" y="6148"/>
                    </a:lnTo>
                    <a:cubicBezTo>
                      <a:pt x="2804" y="6146"/>
                      <a:pt x="2802" y="6144"/>
                      <a:pt x="2800" y="6142"/>
                    </a:cubicBezTo>
                    <a:close/>
                    <a:moveTo>
                      <a:pt x="1245" y="6165"/>
                    </a:moveTo>
                    <a:cubicBezTo>
                      <a:pt x="1246" y="6165"/>
                      <a:pt x="1246" y="6166"/>
                      <a:pt x="1247" y="6166"/>
                    </a:cubicBezTo>
                    <a:lnTo>
                      <a:pt x="1247" y="6166"/>
                    </a:lnTo>
                    <a:cubicBezTo>
                      <a:pt x="1247" y="6166"/>
                      <a:pt x="1246" y="6165"/>
                      <a:pt x="1245" y="6165"/>
                    </a:cubicBezTo>
                    <a:close/>
                    <a:moveTo>
                      <a:pt x="3265" y="6265"/>
                    </a:moveTo>
                    <a:lnTo>
                      <a:pt x="3260" y="6270"/>
                    </a:lnTo>
                    <a:cubicBezTo>
                      <a:pt x="3260" y="6270"/>
                      <a:pt x="3261" y="6270"/>
                      <a:pt x="3261" y="6270"/>
                    </a:cubicBezTo>
                    <a:lnTo>
                      <a:pt x="3261" y="6270"/>
                    </a:lnTo>
                    <a:lnTo>
                      <a:pt x="3265" y="6265"/>
                    </a:lnTo>
                    <a:close/>
                    <a:moveTo>
                      <a:pt x="2911" y="6258"/>
                    </a:moveTo>
                    <a:lnTo>
                      <a:pt x="2911" y="6258"/>
                    </a:lnTo>
                    <a:cubicBezTo>
                      <a:pt x="2909" y="6258"/>
                      <a:pt x="2907" y="6258"/>
                      <a:pt x="2906" y="6259"/>
                    </a:cubicBezTo>
                    <a:lnTo>
                      <a:pt x="2906" y="6281"/>
                    </a:lnTo>
                    <a:lnTo>
                      <a:pt x="2911" y="6258"/>
                    </a:lnTo>
                    <a:close/>
                    <a:moveTo>
                      <a:pt x="3019" y="6362"/>
                    </a:moveTo>
                    <a:cubicBezTo>
                      <a:pt x="3018" y="6363"/>
                      <a:pt x="3017" y="6363"/>
                      <a:pt x="3016" y="6364"/>
                    </a:cubicBezTo>
                    <a:lnTo>
                      <a:pt x="3019" y="6362"/>
                    </a:lnTo>
                    <a:close/>
                    <a:moveTo>
                      <a:pt x="769" y="6412"/>
                    </a:moveTo>
                    <a:lnTo>
                      <a:pt x="764" y="6420"/>
                    </a:lnTo>
                    <a:cubicBezTo>
                      <a:pt x="769" y="6416"/>
                      <a:pt x="770" y="6414"/>
                      <a:pt x="769" y="6412"/>
                    </a:cubicBezTo>
                    <a:close/>
                    <a:moveTo>
                      <a:pt x="3387" y="6563"/>
                    </a:moveTo>
                    <a:cubicBezTo>
                      <a:pt x="3387" y="6569"/>
                      <a:pt x="3392" y="6580"/>
                      <a:pt x="3393" y="6585"/>
                    </a:cubicBezTo>
                    <a:lnTo>
                      <a:pt x="3393" y="6585"/>
                    </a:lnTo>
                    <a:cubicBezTo>
                      <a:pt x="3392" y="6580"/>
                      <a:pt x="3387" y="6580"/>
                      <a:pt x="3381" y="6569"/>
                    </a:cubicBezTo>
                    <a:cubicBezTo>
                      <a:pt x="3381" y="6563"/>
                      <a:pt x="3387" y="6563"/>
                      <a:pt x="3387" y="6563"/>
                    </a:cubicBezTo>
                    <a:close/>
                    <a:moveTo>
                      <a:pt x="3193" y="6641"/>
                    </a:moveTo>
                    <a:cubicBezTo>
                      <a:pt x="3189" y="6641"/>
                      <a:pt x="3186" y="6641"/>
                      <a:pt x="3183" y="6641"/>
                    </a:cubicBezTo>
                    <a:lnTo>
                      <a:pt x="3183" y="6641"/>
                    </a:lnTo>
                    <a:cubicBezTo>
                      <a:pt x="3186" y="6641"/>
                      <a:pt x="3190" y="6641"/>
                      <a:pt x="3193" y="6641"/>
                    </a:cubicBezTo>
                    <a:close/>
                    <a:moveTo>
                      <a:pt x="3183" y="6641"/>
                    </a:moveTo>
                    <a:cubicBezTo>
                      <a:pt x="3163" y="6643"/>
                      <a:pt x="3154" y="6649"/>
                      <a:pt x="3149" y="6663"/>
                    </a:cubicBezTo>
                    <a:lnTo>
                      <a:pt x="3171" y="6646"/>
                    </a:lnTo>
                    <a:lnTo>
                      <a:pt x="3177" y="6646"/>
                    </a:lnTo>
                    <a:cubicBezTo>
                      <a:pt x="3177" y="6643"/>
                      <a:pt x="3179" y="6642"/>
                      <a:pt x="3183" y="6641"/>
                    </a:cubicBezTo>
                    <a:close/>
                    <a:moveTo>
                      <a:pt x="3212" y="6660"/>
                    </a:moveTo>
                    <a:cubicBezTo>
                      <a:pt x="3210" y="6661"/>
                      <a:pt x="3207" y="6662"/>
                      <a:pt x="3204" y="6663"/>
                    </a:cubicBezTo>
                    <a:cubicBezTo>
                      <a:pt x="3210" y="6663"/>
                      <a:pt x="3212" y="6662"/>
                      <a:pt x="3212" y="6660"/>
                    </a:cubicBezTo>
                    <a:close/>
                    <a:moveTo>
                      <a:pt x="3199" y="6707"/>
                    </a:moveTo>
                    <a:cubicBezTo>
                      <a:pt x="3200" y="6710"/>
                      <a:pt x="3202" y="6711"/>
                      <a:pt x="3205" y="6711"/>
                    </a:cubicBezTo>
                    <a:cubicBezTo>
                      <a:pt x="3207" y="6711"/>
                      <a:pt x="3209" y="6711"/>
                      <a:pt x="3211" y="6710"/>
                    </a:cubicBezTo>
                    <a:lnTo>
                      <a:pt x="3211" y="6710"/>
                    </a:lnTo>
                    <a:cubicBezTo>
                      <a:pt x="3211" y="6710"/>
                      <a:pt x="3210" y="6710"/>
                      <a:pt x="3210" y="6710"/>
                    </a:cubicBezTo>
                    <a:cubicBezTo>
                      <a:pt x="3206" y="6710"/>
                      <a:pt x="3203" y="6709"/>
                      <a:pt x="3199" y="6707"/>
                    </a:cubicBezTo>
                    <a:close/>
                    <a:moveTo>
                      <a:pt x="1340" y="6806"/>
                    </a:moveTo>
                    <a:cubicBezTo>
                      <a:pt x="1340" y="6806"/>
                      <a:pt x="1340" y="6806"/>
                      <a:pt x="1340" y="6807"/>
                    </a:cubicBezTo>
                    <a:cubicBezTo>
                      <a:pt x="1340" y="6806"/>
                      <a:pt x="1340" y="6806"/>
                      <a:pt x="1340" y="6806"/>
                    </a:cubicBezTo>
                    <a:close/>
                    <a:moveTo>
                      <a:pt x="3455" y="6794"/>
                    </a:moveTo>
                    <a:cubicBezTo>
                      <a:pt x="3458" y="6804"/>
                      <a:pt x="3461" y="6813"/>
                      <a:pt x="3464" y="6823"/>
                    </a:cubicBezTo>
                    <a:lnTo>
                      <a:pt x="3464" y="6823"/>
                    </a:lnTo>
                    <a:cubicBezTo>
                      <a:pt x="3464" y="6818"/>
                      <a:pt x="3464" y="6813"/>
                      <a:pt x="3455" y="6794"/>
                    </a:cubicBezTo>
                    <a:close/>
                    <a:moveTo>
                      <a:pt x="3464" y="6823"/>
                    </a:moveTo>
                    <a:cubicBezTo>
                      <a:pt x="3464" y="6823"/>
                      <a:pt x="3464" y="6823"/>
                      <a:pt x="3464" y="6823"/>
                    </a:cubicBezTo>
                    <a:cubicBezTo>
                      <a:pt x="3465" y="6824"/>
                      <a:pt x="3465" y="6824"/>
                      <a:pt x="3465" y="6825"/>
                    </a:cubicBezTo>
                    <a:lnTo>
                      <a:pt x="3465" y="6825"/>
                    </a:lnTo>
                    <a:cubicBezTo>
                      <a:pt x="3465" y="6824"/>
                      <a:pt x="3465" y="6824"/>
                      <a:pt x="3464" y="6823"/>
                    </a:cubicBezTo>
                    <a:close/>
                    <a:moveTo>
                      <a:pt x="2914" y="6926"/>
                    </a:moveTo>
                    <a:cubicBezTo>
                      <a:pt x="2910" y="6926"/>
                      <a:pt x="2904" y="6929"/>
                      <a:pt x="2900" y="6929"/>
                    </a:cubicBezTo>
                    <a:cubicBezTo>
                      <a:pt x="2907" y="6929"/>
                      <a:pt x="2912" y="6934"/>
                      <a:pt x="2915" y="6941"/>
                    </a:cubicBezTo>
                    <a:lnTo>
                      <a:pt x="2915" y="6941"/>
                    </a:lnTo>
                    <a:cubicBezTo>
                      <a:pt x="2916" y="6937"/>
                      <a:pt x="2917" y="6932"/>
                      <a:pt x="2917" y="6929"/>
                    </a:cubicBezTo>
                    <a:cubicBezTo>
                      <a:pt x="2917" y="6927"/>
                      <a:pt x="2915" y="6926"/>
                      <a:pt x="2914" y="6926"/>
                    </a:cubicBezTo>
                    <a:close/>
                    <a:moveTo>
                      <a:pt x="2915" y="6941"/>
                    </a:moveTo>
                    <a:lnTo>
                      <a:pt x="2915" y="6941"/>
                    </a:lnTo>
                    <a:cubicBezTo>
                      <a:pt x="2914" y="6951"/>
                      <a:pt x="2913" y="6961"/>
                      <a:pt x="2918" y="6965"/>
                    </a:cubicBezTo>
                    <a:lnTo>
                      <a:pt x="2918" y="6965"/>
                    </a:lnTo>
                    <a:cubicBezTo>
                      <a:pt x="2919" y="6957"/>
                      <a:pt x="2918" y="6948"/>
                      <a:pt x="2915" y="6941"/>
                    </a:cubicBezTo>
                    <a:close/>
                    <a:moveTo>
                      <a:pt x="2889" y="7095"/>
                    </a:moveTo>
                    <a:cubicBezTo>
                      <a:pt x="2888" y="7096"/>
                      <a:pt x="2888" y="7098"/>
                      <a:pt x="2887" y="7099"/>
                    </a:cubicBezTo>
                    <a:lnTo>
                      <a:pt x="2887" y="7099"/>
                    </a:lnTo>
                    <a:lnTo>
                      <a:pt x="2889" y="7095"/>
                    </a:lnTo>
                    <a:close/>
                    <a:moveTo>
                      <a:pt x="4212" y="8371"/>
                    </a:moveTo>
                    <a:lnTo>
                      <a:pt x="4212" y="8371"/>
                    </a:lnTo>
                    <a:cubicBezTo>
                      <a:pt x="4213" y="8379"/>
                      <a:pt x="4215" y="8387"/>
                      <a:pt x="4217" y="8395"/>
                    </a:cubicBezTo>
                    <a:lnTo>
                      <a:pt x="4217" y="8395"/>
                    </a:lnTo>
                    <a:cubicBezTo>
                      <a:pt x="4217" y="8384"/>
                      <a:pt x="4215" y="8376"/>
                      <a:pt x="4212" y="8371"/>
                    </a:cubicBezTo>
                    <a:close/>
                    <a:moveTo>
                      <a:pt x="4206" y="8395"/>
                    </a:moveTo>
                    <a:cubicBezTo>
                      <a:pt x="4215" y="8413"/>
                      <a:pt x="4219" y="8420"/>
                      <a:pt x="4221" y="8420"/>
                    </a:cubicBezTo>
                    <a:cubicBezTo>
                      <a:pt x="4222" y="8420"/>
                      <a:pt x="4220" y="8409"/>
                      <a:pt x="4217" y="8395"/>
                    </a:cubicBezTo>
                    <a:close/>
                    <a:moveTo>
                      <a:pt x="4205" y="8562"/>
                    </a:moveTo>
                    <a:cubicBezTo>
                      <a:pt x="4205" y="8567"/>
                      <a:pt x="4206" y="8572"/>
                      <a:pt x="4206" y="8578"/>
                    </a:cubicBezTo>
                    <a:cubicBezTo>
                      <a:pt x="4206" y="8573"/>
                      <a:pt x="4205" y="8567"/>
                      <a:pt x="4205" y="8562"/>
                    </a:cubicBezTo>
                    <a:close/>
                    <a:moveTo>
                      <a:pt x="3940" y="9114"/>
                    </a:moveTo>
                    <a:lnTo>
                      <a:pt x="3940" y="9114"/>
                    </a:lnTo>
                    <a:cubicBezTo>
                      <a:pt x="3940" y="9122"/>
                      <a:pt x="3941" y="9126"/>
                      <a:pt x="3943" y="9127"/>
                    </a:cubicBezTo>
                    <a:lnTo>
                      <a:pt x="3943" y="9127"/>
                    </a:lnTo>
                    <a:lnTo>
                      <a:pt x="3940" y="9114"/>
                    </a:lnTo>
                    <a:close/>
                    <a:moveTo>
                      <a:pt x="4393" y="9305"/>
                    </a:moveTo>
                    <a:cubicBezTo>
                      <a:pt x="4393" y="9306"/>
                      <a:pt x="4394" y="9307"/>
                      <a:pt x="4394" y="9308"/>
                    </a:cubicBezTo>
                    <a:cubicBezTo>
                      <a:pt x="4394" y="9306"/>
                      <a:pt x="4394" y="9306"/>
                      <a:pt x="4393" y="9305"/>
                    </a:cubicBezTo>
                    <a:close/>
                    <a:moveTo>
                      <a:pt x="6232" y="9378"/>
                    </a:moveTo>
                    <a:lnTo>
                      <a:pt x="6237" y="9380"/>
                    </a:lnTo>
                    <a:cubicBezTo>
                      <a:pt x="6235" y="9379"/>
                      <a:pt x="6233" y="9378"/>
                      <a:pt x="6232" y="9378"/>
                    </a:cubicBezTo>
                    <a:close/>
                    <a:moveTo>
                      <a:pt x="6541" y="9745"/>
                    </a:moveTo>
                    <a:lnTo>
                      <a:pt x="6541" y="9745"/>
                    </a:lnTo>
                    <a:cubicBezTo>
                      <a:pt x="6530" y="9760"/>
                      <a:pt x="6537" y="9765"/>
                      <a:pt x="6542" y="9772"/>
                    </a:cubicBezTo>
                    <a:lnTo>
                      <a:pt x="6542" y="9772"/>
                    </a:lnTo>
                    <a:cubicBezTo>
                      <a:pt x="6539" y="9762"/>
                      <a:pt x="6538" y="9753"/>
                      <a:pt x="6541" y="9745"/>
                    </a:cubicBezTo>
                    <a:close/>
                    <a:moveTo>
                      <a:pt x="6542" y="9772"/>
                    </a:moveTo>
                    <a:lnTo>
                      <a:pt x="6542" y="9772"/>
                    </a:lnTo>
                    <a:cubicBezTo>
                      <a:pt x="6543" y="9776"/>
                      <a:pt x="6545" y="9781"/>
                      <a:pt x="6546" y="9785"/>
                    </a:cubicBezTo>
                    <a:lnTo>
                      <a:pt x="6546" y="9785"/>
                    </a:lnTo>
                    <a:cubicBezTo>
                      <a:pt x="6547" y="9785"/>
                      <a:pt x="6547" y="9785"/>
                      <a:pt x="6547" y="9784"/>
                    </a:cubicBezTo>
                    <a:cubicBezTo>
                      <a:pt x="6547" y="9779"/>
                      <a:pt x="6545" y="9775"/>
                      <a:pt x="6542" y="9772"/>
                    </a:cubicBezTo>
                    <a:close/>
                    <a:moveTo>
                      <a:pt x="5991" y="9799"/>
                    </a:moveTo>
                    <a:cubicBezTo>
                      <a:pt x="5991" y="9800"/>
                      <a:pt x="5991" y="9801"/>
                      <a:pt x="5991" y="9803"/>
                    </a:cubicBezTo>
                    <a:lnTo>
                      <a:pt x="5991" y="9803"/>
                    </a:lnTo>
                    <a:cubicBezTo>
                      <a:pt x="5991" y="9801"/>
                      <a:pt x="5991" y="9800"/>
                      <a:pt x="5991" y="9799"/>
                    </a:cubicBezTo>
                    <a:close/>
                    <a:moveTo>
                      <a:pt x="5991" y="9803"/>
                    </a:moveTo>
                    <a:cubicBezTo>
                      <a:pt x="5990" y="9805"/>
                      <a:pt x="5990" y="9808"/>
                      <a:pt x="5988" y="9812"/>
                    </a:cubicBezTo>
                    <a:cubicBezTo>
                      <a:pt x="5991" y="9809"/>
                      <a:pt x="5991" y="9806"/>
                      <a:pt x="5991" y="9803"/>
                    </a:cubicBezTo>
                    <a:close/>
                    <a:moveTo>
                      <a:pt x="6050" y="9855"/>
                    </a:moveTo>
                    <a:cubicBezTo>
                      <a:pt x="6049" y="9856"/>
                      <a:pt x="6049" y="9856"/>
                      <a:pt x="6049" y="9856"/>
                    </a:cubicBezTo>
                    <a:cubicBezTo>
                      <a:pt x="6049" y="9856"/>
                      <a:pt x="6049" y="9856"/>
                      <a:pt x="6050" y="9855"/>
                    </a:cubicBezTo>
                    <a:close/>
                    <a:moveTo>
                      <a:pt x="4068" y="9989"/>
                    </a:moveTo>
                    <a:cubicBezTo>
                      <a:pt x="4068" y="9989"/>
                      <a:pt x="4068" y="9990"/>
                      <a:pt x="4068" y="9990"/>
                    </a:cubicBezTo>
                    <a:lnTo>
                      <a:pt x="4068" y="9990"/>
                    </a:lnTo>
                    <a:lnTo>
                      <a:pt x="4068" y="9989"/>
                    </a:lnTo>
                    <a:close/>
                    <a:moveTo>
                      <a:pt x="5439" y="10650"/>
                    </a:moveTo>
                    <a:lnTo>
                      <a:pt x="5439" y="10650"/>
                    </a:lnTo>
                    <a:cubicBezTo>
                      <a:pt x="5439" y="10651"/>
                      <a:pt x="5439" y="10652"/>
                      <a:pt x="5440" y="10653"/>
                    </a:cubicBezTo>
                    <a:lnTo>
                      <a:pt x="5439" y="10650"/>
                    </a:lnTo>
                    <a:close/>
                    <a:moveTo>
                      <a:pt x="4942" y="10669"/>
                    </a:moveTo>
                    <a:cubicBezTo>
                      <a:pt x="4942" y="10674"/>
                      <a:pt x="4943" y="10677"/>
                      <a:pt x="4944" y="10679"/>
                    </a:cubicBezTo>
                    <a:lnTo>
                      <a:pt x="4944" y="10679"/>
                    </a:lnTo>
                    <a:cubicBezTo>
                      <a:pt x="4944" y="10676"/>
                      <a:pt x="4943" y="10673"/>
                      <a:pt x="4942" y="10669"/>
                    </a:cubicBezTo>
                    <a:close/>
                    <a:moveTo>
                      <a:pt x="4881" y="10797"/>
                    </a:moveTo>
                    <a:cubicBezTo>
                      <a:pt x="4882" y="10797"/>
                      <a:pt x="4883" y="10798"/>
                      <a:pt x="4884" y="10798"/>
                    </a:cubicBezTo>
                    <a:lnTo>
                      <a:pt x="4884" y="10798"/>
                    </a:lnTo>
                    <a:lnTo>
                      <a:pt x="4881" y="10797"/>
                    </a:lnTo>
                    <a:close/>
                    <a:moveTo>
                      <a:pt x="4920" y="10891"/>
                    </a:moveTo>
                    <a:cubicBezTo>
                      <a:pt x="4918" y="10891"/>
                      <a:pt x="4917" y="10892"/>
                      <a:pt x="4917" y="10893"/>
                    </a:cubicBezTo>
                    <a:lnTo>
                      <a:pt x="4917" y="10893"/>
                    </a:lnTo>
                    <a:cubicBezTo>
                      <a:pt x="4918" y="10892"/>
                      <a:pt x="4919" y="10892"/>
                      <a:pt x="4920" y="10891"/>
                    </a:cubicBezTo>
                    <a:close/>
                    <a:moveTo>
                      <a:pt x="4842" y="10941"/>
                    </a:moveTo>
                    <a:lnTo>
                      <a:pt x="4842" y="10941"/>
                    </a:lnTo>
                    <a:cubicBezTo>
                      <a:pt x="4846" y="10943"/>
                      <a:pt x="4849" y="10944"/>
                      <a:pt x="4852" y="10944"/>
                    </a:cubicBezTo>
                    <a:lnTo>
                      <a:pt x="4852" y="10944"/>
                    </a:lnTo>
                    <a:cubicBezTo>
                      <a:pt x="4849" y="10942"/>
                      <a:pt x="4847" y="10941"/>
                      <a:pt x="4842" y="10941"/>
                    </a:cubicBezTo>
                    <a:close/>
                    <a:moveTo>
                      <a:pt x="4759" y="11107"/>
                    </a:moveTo>
                    <a:cubicBezTo>
                      <a:pt x="4770" y="11129"/>
                      <a:pt x="4732" y="11162"/>
                      <a:pt x="4754" y="11178"/>
                    </a:cubicBezTo>
                    <a:cubicBezTo>
                      <a:pt x="4781" y="11151"/>
                      <a:pt x="4744" y="11140"/>
                      <a:pt x="4775" y="11108"/>
                    </a:cubicBezTo>
                    <a:lnTo>
                      <a:pt x="4775" y="11108"/>
                    </a:lnTo>
                    <a:cubicBezTo>
                      <a:pt x="4774" y="11108"/>
                      <a:pt x="4773" y="11108"/>
                      <a:pt x="4772" y="11108"/>
                    </a:cubicBezTo>
                    <a:cubicBezTo>
                      <a:pt x="4768" y="11108"/>
                      <a:pt x="4764" y="11108"/>
                      <a:pt x="4759" y="11107"/>
                    </a:cubicBezTo>
                    <a:close/>
                    <a:moveTo>
                      <a:pt x="4743" y="11317"/>
                    </a:moveTo>
                    <a:cubicBezTo>
                      <a:pt x="4754" y="11322"/>
                      <a:pt x="4748" y="11328"/>
                      <a:pt x="4748" y="11345"/>
                    </a:cubicBezTo>
                    <a:cubicBezTo>
                      <a:pt x="4748" y="11333"/>
                      <a:pt x="4748" y="11322"/>
                      <a:pt x="4743" y="11317"/>
                    </a:cubicBezTo>
                    <a:close/>
                    <a:moveTo>
                      <a:pt x="5905" y="11444"/>
                    </a:moveTo>
                    <a:lnTo>
                      <a:pt x="5905" y="11444"/>
                    </a:lnTo>
                    <a:cubicBezTo>
                      <a:pt x="5907" y="11446"/>
                      <a:pt x="5910" y="11448"/>
                      <a:pt x="5912" y="11449"/>
                    </a:cubicBezTo>
                    <a:lnTo>
                      <a:pt x="5912" y="11449"/>
                    </a:lnTo>
                    <a:cubicBezTo>
                      <a:pt x="5910" y="11447"/>
                      <a:pt x="5908" y="11446"/>
                      <a:pt x="5905" y="11444"/>
                    </a:cubicBezTo>
                    <a:close/>
                    <a:moveTo>
                      <a:pt x="4798" y="11571"/>
                    </a:moveTo>
                    <a:cubicBezTo>
                      <a:pt x="4804" y="11577"/>
                      <a:pt x="4809" y="11594"/>
                      <a:pt x="4820" y="11599"/>
                    </a:cubicBezTo>
                    <a:lnTo>
                      <a:pt x="4798" y="11599"/>
                    </a:lnTo>
                    <a:lnTo>
                      <a:pt x="4798" y="11594"/>
                    </a:lnTo>
                    <a:lnTo>
                      <a:pt x="4798" y="11571"/>
                    </a:lnTo>
                    <a:close/>
                    <a:moveTo>
                      <a:pt x="4898" y="12262"/>
                    </a:moveTo>
                    <a:lnTo>
                      <a:pt x="4898" y="12262"/>
                    </a:lnTo>
                    <a:cubicBezTo>
                      <a:pt x="4898" y="12262"/>
                      <a:pt x="4898" y="12263"/>
                      <a:pt x="4898" y="12263"/>
                    </a:cubicBezTo>
                    <a:cubicBezTo>
                      <a:pt x="4898" y="12263"/>
                      <a:pt x="4898" y="12262"/>
                      <a:pt x="4898" y="12262"/>
                    </a:cubicBezTo>
                    <a:close/>
                    <a:moveTo>
                      <a:pt x="4887" y="12324"/>
                    </a:moveTo>
                    <a:lnTo>
                      <a:pt x="4881" y="12345"/>
                    </a:lnTo>
                    <a:lnTo>
                      <a:pt x="4881" y="12345"/>
                    </a:lnTo>
                    <a:cubicBezTo>
                      <a:pt x="4887" y="12341"/>
                      <a:pt x="4892" y="12337"/>
                      <a:pt x="4887" y="12324"/>
                    </a:cubicBezTo>
                    <a:close/>
                    <a:moveTo>
                      <a:pt x="4881" y="12345"/>
                    </a:moveTo>
                    <a:lnTo>
                      <a:pt x="4881" y="12345"/>
                    </a:lnTo>
                    <a:cubicBezTo>
                      <a:pt x="4880" y="12346"/>
                      <a:pt x="4879" y="12346"/>
                      <a:pt x="4879" y="12347"/>
                    </a:cubicBezTo>
                    <a:lnTo>
                      <a:pt x="4879" y="12347"/>
                    </a:lnTo>
                    <a:cubicBezTo>
                      <a:pt x="4879" y="12347"/>
                      <a:pt x="4880" y="12346"/>
                      <a:pt x="4881" y="12346"/>
                    </a:cubicBezTo>
                    <a:lnTo>
                      <a:pt x="4881" y="12345"/>
                    </a:lnTo>
                    <a:close/>
                    <a:moveTo>
                      <a:pt x="5080" y="13115"/>
                    </a:moveTo>
                    <a:cubicBezTo>
                      <a:pt x="5064" y="13121"/>
                      <a:pt x="5064" y="13121"/>
                      <a:pt x="5080" y="13126"/>
                    </a:cubicBezTo>
                    <a:lnTo>
                      <a:pt x="5080" y="13115"/>
                    </a:lnTo>
                    <a:close/>
                    <a:moveTo>
                      <a:pt x="5495" y="13137"/>
                    </a:moveTo>
                    <a:lnTo>
                      <a:pt x="5495" y="13137"/>
                    </a:lnTo>
                    <a:cubicBezTo>
                      <a:pt x="5493" y="13143"/>
                      <a:pt x="5487" y="13151"/>
                      <a:pt x="5482" y="13158"/>
                    </a:cubicBezTo>
                    <a:lnTo>
                      <a:pt x="5482" y="13158"/>
                    </a:lnTo>
                    <a:cubicBezTo>
                      <a:pt x="5488" y="13154"/>
                      <a:pt x="5494" y="13147"/>
                      <a:pt x="5495" y="13137"/>
                    </a:cubicBezTo>
                    <a:close/>
                    <a:moveTo>
                      <a:pt x="5230" y="13171"/>
                    </a:moveTo>
                    <a:cubicBezTo>
                      <a:pt x="5228" y="13173"/>
                      <a:pt x="5227" y="13174"/>
                      <a:pt x="5226" y="13176"/>
                    </a:cubicBezTo>
                    <a:lnTo>
                      <a:pt x="5226" y="13176"/>
                    </a:lnTo>
                    <a:cubicBezTo>
                      <a:pt x="5227" y="13175"/>
                      <a:pt x="5229" y="13173"/>
                      <a:pt x="5230" y="13171"/>
                    </a:cubicBezTo>
                    <a:close/>
                    <a:moveTo>
                      <a:pt x="5283" y="13236"/>
                    </a:moveTo>
                    <a:lnTo>
                      <a:pt x="5283" y="13236"/>
                    </a:lnTo>
                    <a:cubicBezTo>
                      <a:pt x="5277" y="13239"/>
                      <a:pt x="5272" y="13241"/>
                      <a:pt x="5268" y="13248"/>
                    </a:cubicBezTo>
                    <a:cubicBezTo>
                      <a:pt x="5278" y="13243"/>
                      <a:pt x="5282" y="13240"/>
                      <a:pt x="5283" y="13236"/>
                    </a:cubicBezTo>
                    <a:close/>
                    <a:moveTo>
                      <a:pt x="4842" y="13733"/>
                    </a:moveTo>
                    <a:cubicBezTo>
                      <a:pt x="4842" y="13734"/>
                      <a:pt x="4842" y="13734"/>
                      <a:pt x="4842" y="13735"/>
                    </a:cubicBezTo>
                    <a:cubicBezTo>
                      <a:pt x="4842" y="13734"/>
                      <a:pt x="4842" y="13733"/>
                      <a:pt x="4842" y="13733"/>
                    </a:cubicBezTo>
                    <a:close/>
                    <a:moveTo>
                      <a:pt x="4278" y="13868"/>
                    </a:moveTo>
                    <a:cubicBezTo>
                      <a:pt x="4279" y="13872"/>
                      <a:pt x="4280" y="13875"/>
                      <a:pt x="4281" y="13877"/>
                    </a:cubicBezTo>
                    <a:lnTo>
                      <a:pt x="4281" y="13877"/>
                    </a:lnTo>
                    <a:cubicBezTo>
                      <a:pt x="4280" y="13874"/>
                      <a:pt x="4279" y="13871"/>
                      <a:pt x="4278" y="13868"/>
                    </a:cubicBezTo>
                    <a:close/>
                    <a:moveTo>
                      <a:pt x="4869" y="15229"/>
                    </a:moveTo>
                    <a:lnTo>
                      <a:pt x="4870" y="15240"/>
                    </a:lnTo>
                    <a:cubicBezTo>
                      <a:pt x="4870" y="15235"/>
                      <a:pt x="4870" y="15231"/>
                      <a:pt x="4869" y="15229"/>
                    </a:cubicBezTo>
                    <a:close/>
                    <a:moveTo>
                      <a:pt x="5019" y="16192"/>
                    </a:moveTo>
                    <a:cubicBezTo>
                      <a:pt x="5007" y="16225"/>
                      <a:pt x="5016" y="16237"/>
                      <a:pt x="5024" y="16257"/>
                    </a:cubicBezTo>
                    <a:lnTo>
                      <a:pt x="5024" y="16257"/>
                    </a:lnTo>
                    <a:cubicBezTo>
                      <a:pt x="5019" y="16233"/>
                      <a:pt x="5016" y="16211"/>
                      <a:pt x="5019" y="16192"/>
                    </a:cubicBezTo>
                    <a:close/>
                    <a:moveTo>
                      <a:pt x="5024" y="16257"/>
                    </a:moveTo>
                    <a:cubicBezTo>
                      <a:pt x="5026" y="16265"/>
                      <a:pt x="5028" y="16274"/>
                      <a:pt x="5030" y="16282"/>
                    </a:cubicBezTo>
                    <a:lnTo>
                      <a:pt x="5030" y="16282"/>
                    </a:lnTo>
                    <a:cubicBezTo>
                      <a:pt x="5030" y="16282"/>
                      <a:pt x="5030" y="16281"/>
                      <a:pt x="5030" y="16281"/>
                    </a:cubicBezTo>
                    <a:cubicBezTo>
                      <a:pt x="5029" y="16271"/>
                      <a:pt x="5027" y="16264"/>
                      <a:pt x="5024" y="16257"/>
                    </a:cubicBezTo>
                    <a:close/>
                    <a:moveTo>
                      <a:pt x="3924" y="18013"/>
                    </a:moveTo>
                    <a:cubicBezTo>
                      <a:pt x="3923" y="18014"/>
                      <a:pt x="3923" y="18015"/>
                      <a:pt x="3923" y="18016"/>
                    </a:cubicBezTo>
                    <a:lnTo>
                      <a:pt x="3923" y="18016"/>
                    </a:lnTo>
                    <a:cubicBezTo>
                      <a:pt x="3924" y="18015"/>
                      <a:pt x="3924" y="18013"/>
                      <a:pt x="3924" y="18013"/>
                    </a:cubicBezTo>
                    <a:close/>
                    <a:moveTo>
                      <a:pt x="3331" y="18241"/>
                    </a:moveTo>
                    <a:lnTo>
                      <a:pt x="3331" y="18241"/>
                    </a:lnTo>
                    <a:cubicBezTo>
                      <a:pt x="3328" y="18241"/>
                      <a:pt x="3324" y="18243"/>
                      <a:pt x="3321" y="18245"/>
                    </a:cubicBezTo>
                    <a:cubicBezTo>
                      <a:pt x="3328" y="18245"/>
                      <a:pt x="3331" y="18242"/>
                      <a:pt x="3331" y="18241"/>
                    </a:cubicBezTo>
                    <a:close/>
                    <a:moveTo>
                      <a:pt x="3402" y="18261"/>
                    </a:moveTo>
                    <a:cubicBezTo>
                      <a:pt x="3401" y="18262"/>
                      <a:pt x="3399" y="18262"/>
                      <a:pt x="3398" y="18262"/>
                    </a:cubicBezTo>
                    <a:lnTo>
                      <a:pt x="3404" y="18262"/>
                    </a:lnTo>
                    <a:cubicBezTo>
                      <a:pt x="3403" y="18262"/>
                      <a:pt x="3403" y="18261"/>
                      <a:pt x="3402" y="18261"/>
                    </a:cubicBezTo>
                    <a:close/>
                    <a:moveTo>
                      <a:pt x="3433" y="18271"/>
                    </a:moveTo>
                    <a:lnTo>
                      <a:pt x="3433" y="18271"/>
                    </a:lnTo>
                    <a:cubicBezTo>
                      <a:pt x="3431" y="18271"/>
                      <a:pt x="3428" y="18272"/>
                      <a:pt x="3426" y="18273"/>
                    </a:cubicBezTo>
                    <a:cubicBezTo>
                      <a:pt x="3428" y="18272"/>
                      <a:pt x="3431" y="18271"/>
                      <a:pt x="3433" y="18271"/>
                    </a:cubicBezTo>
                    <a:close/>
                    <a:moveTo>
                      <a:pt x="3601" y="18302"/>
                    </a:moveTo>
                    <a:cubicBezTo>
                      <a:pt x="3599" y="18304"/>
                      <a:pt x="3597" y="18307"/>
                      <a:pt x="3597" y="18311"/>
                    </a:cubicBezTo>
                    <a:cubicBezTo>
                      <a:pt x="3600" y="18308"/>
                      <a:pt x="3601" y="18305"/>
                      <a:pt x="3601" y="18302"/>
                    </a:cubicBezTo>
                    <a:close/>
                    <a:moveTo>
                      <a:pt x="4660" y="18317"/>
                    </a:moveTo>
                    <a:cubicBezTo>
                      <a:pt x="4660" y="18317"/>
                      <a:pt x="4658" y="18317"/>
                      <a:pt x="4656" y="18317"/>
                    </a:cubicBezTo>
                    <a:lnTo>
                      <a:pt x="4656" y="18317"/>
                    </a:lnTo>
                    <a:cubicBezTo>
                      <a:pt x="4657" y="18317"/>
                      <a:pt x="4658" y="18317"/>
                      <a:pt x="4660" y="18317"/>
                    </a:cubicBezTo>
                    <a:close/>
                    <a:moveTo>
                      <a:pt x="1963" y="18331"/>
                    </a:moveTo>
                    <a:cubicBezTo>
                      <a:pt x="1964" y="18334"/>
                      <a:pt x="1964" y="18336"/>
                      <a:pt x="1965" y="18339"/>
                    </a:cubicBezTo>
                    <a:cubicBezTo>
                      <a:pt x="1965" y="18335"/>
                      <a:pt x="1964" y="18333"/>
                      <a:pt x="1963" y="18331"/>
                    </a:cubicBezTo>
                    <a:close/>
                    <a:moveTo>
                      <a:pt x="3767" y="18368"/>
                    </a:moveTo>
                    <a:lnTo>
                      <a:pt x="3763" y="18372"/>
                    </a:lnTo>
                    <a:cubicBezTo>
                      <a:pt x="3764" y="18373"/>
                      <a:pt x="3766" y="18374"/>
                      <a:pt x="3767" y="18375"/>
                    </a:cubicBezTo>
                    <a:lnTo>
                      <a:pt x="3767" y="18375"/>
                    </a:lnTo>
                    <a:cubicBezTo>
                      <a:pt x="3767" y="18373"/>
                      <a:pt x="3767" y="18370"/>
                      <a:pt x="3767" y="18368"/>
                    </a:cubicBezTo>
                    <a:close/>
                    <a:moveTo>
                      <a:pt x="3767" y="18375"/>
                    </a:moveTo>
                    <a:cubicBezTo>
                      <a:pt x="3766" y="18378"/>
                      <a:pt x="3765" y="18381"/>
                      <a:pt x="3763" y="18383"/>
                    </a:cubicBezTo>
                    <a:cubicBezTo>
                      <a:pt x="3765" y="18383"/>
                      <a:pt x="3767" y="18383"/>
                      <a:pt x="3770" y="18383"/>
                    </a:cubicBezTo>
                    <a:cubicBezTo>
                      <a:pt x="3774" y="18383"/>
                      <a:pt x="3778" y="18383"/>
                      <a:pt x="3783" y="18385"/>
                    </a:cubicBezTo>
                    <a:lnTo>
                      <a:pt x="3783" y="18385"/>
                    </a:lnTo>
                    <a:cubicBezTo>
                      <a:pt x="3778" y="18383"/>
                      <a:pt x="3773" y="18380"/>
                      <a:pt x="3767" y="18375"/>
                    </a:cubicBezTo>
                    <a:close/>
                    <a:moveTo>
                      <a:pt x="3783" y="18385"/>
                    </a:moveTo>
                    <a:cubicBezTo>
                      <a:pt x="3784" y="18385"/>
                      <a:pt x="3786" y="18386"/>
                      <a:pt x="3787" y="18386"/>
                    </a:cubicBezTo>
                    <a:lnTo>
                      <a:pt x="3787" y="18386"/>
                    </a:lnTo>
                    <a:cubicBezTo>
                      <a:pt x="3786" y="18385"/>
                      <a:pt x="3784" y="18385"/>
                      <a:pt x="3783" y="18385"/>
                    </a:cubicBezTo>
                    <a:close/>
                    <a:moveTo>
                      <a:pt x="3814" y="18384"/>
                    </a:moveTo>
                    <a:cubicBezTo>
                      <a:pt x="3808" y="18384"/>
                      <a:pt x="3802" y="18387"/>
                      <a:pt x="3794" y="18387"/>
                    </a:cubicBezTo>
                    <a:cubicBezTo>
                      <a:pt x="3792" y="18387"/>
                      <a:pt x="3789" y="18386"/>
                      <a:pt x="3787" y="18386"/>
                    </a:cubicBezTo>
                    <a:lnTo>
                      <a:pt x="3787" y="18386"/>
                    </a:lnTo>
                    <a:cubicBezTo>
                      <a:pt x="3800" y="18390"/>
                      <a:pt x="3814" y="18397"/>
                      <a:pt x="3825" y="18397"/>
                    </a:cubicBezTo>
                    <a:cubicBezTo>
                      <a:pt x="3829" y="18397"/>
                      <a:pt x="3832" y="18396"/>
                      <a:pt x="3835" y="18394"/>
                    </a:cubicBezTo>
                    <a:cubicBezTo>
                      <a:pt x="3827" y="18386"/>
                      <a:pt x="3820" y="18384"/>
                      <a:pt x="3814" y="18384"/>
                    </a:cubicBezTo>
                    <a:close/>
                    <a:moveTo>
                      <a:pt x="1981" y="18455"/>
                    </a:moveTo>
                    <a:cubicBezTo>
                      <a:pt x="1973" y="18461"/>
                      <a:pt x="1973" y="18462"/>
                      <a:pt x="1976" y="18462"/>
                    </a:cubicBezTo>
                    <a:cubicBezTo>
                      <a:pt x="1977" y="18462"/>
                      <a:pt x="1979" y="18462"/>
                      <a:pt x="1981" y="18462"/>
                    </a:cubicBezTo>
                    <a:lnTo>
                      <a:pt x="1981" y="18462"/>
                    </a:lnTo>
                    <a:cubicBezTo>
                      <a:pt x="1981" y="18464"/>
                      <a:pt x="1983" y="18466"/>
                      <a:pt x="1984" y="18467"/>
                    </a:cubicBezTo>
                    <a:lnTo>
                      <a:pt x="1984" y="18467"/>
                    </a:lnTo>
                    <a:cubicBezTo>
                      <a:pt x="1985" y="18465"/>
                      <a:pt x="1986" y="18463"/>
                      <a:pt x="1987" y="18461"/>
                    </a:cubicBezTo>
                    <a:lnTo>
                      <a:pt x="1987" y="18461"/>
                    </a:lnTo>
                    <a:cubicBezTo>
                      <a:pt x="1985" y="18461"/>
                      <a:pt x="1983" y="18461"/>
                      <a:pt x="1981" y="18462"/>
                    </a:cubicBezTo>
                    <a:lnTo>
                      <a:pt x="1981" y="18462"/>
                    </a:lnTo>
                    <a:cubicBezTo>
                      <a:pt x="1981" y="18460"/>
                      <a:pt x="1981" y="18458"/>
                      <a:pt x="1981" y="18455"/>
                    </a:cubicBezTo>
                    <a:close/>
                    <a:moveTo>
                      <a:pt x="4450" y="18549"/>
                    </a:moveTo>
                    <a:cubicBezTo>
                      <a:pt x="4450" y="18549"/>
                      <a:pt x="4450" y="18549"/>
                      <a:pt x="4449" y="18549"/>
                    </a:cubicBezTo>
                    <a:cubicBezTo>
                      <a:pt x="4450" y="18549"/>
                      <a:pt x="4450" y="18549"/>
                      <a:pt x="4450" y="18549"/>
                    </a:cubicBezTo>
                    <a:close/>
                    <a:moveTo>
                      <a:pt x="4844" y="18659"/>
                    </a:moveTo>
                    <a:cubicBezTo>
                      <a:pt x="4843" y="18660"/>
                      <a:pt x="4843" y="18660"/>
                      <a:pt x="4842" y="18660"/>
                    </a:cubicBezTo>
                    <a:lnTo>
                      <a:pt x="4853" y="18682"/>
                    </a:lnTo>
                    <a:lnTo>
                      <a:pt x="4844" y="18659"/>
                    </a:lnTo>
                    <a:close/>
                    <a:moveTo>
                      <a:pt x="5020" y="18731"/>
                    </a:moveTo>
                    <a:cubicBezTo>
                      <a:pt x="5016" y="18734"/>
                      <a:pt x="5012" y="18738"/>
                      <a:pt x="5008" y="18743"/>
                    </a:cubicBezTo>
                    <a:lnTo>
                      <a:pt x="5020" y="18731"/>
                    </a:lnTo>
                    <a:close/>
                    <a:moveTo>
                      <a:pt x="5309" y="18915"/>
                    </a:moveTo>
                    <a:cubicBezTo>
                      <a:pt x="5308" y="18917"/>
                      <a:pt x="5307" y="18918"/>
                      <a:pt x="5307" y="18920"/>
                    </a:cubicBezTo>
                    <a:cubicBezTo>
                      <a:pt x="5308" y="18918"/>
                      <a:pt x="5309" y="18917"/>
                      <a:pt x="5309" y="18915"/>
                    </a:cubicBezTo>
                    <a:close/>
                    <a:moveTo>
                      <a:pt x="5370" y="18990"/>
                    </a:moveTo>
                    <a:lnTo>
                      <a:pt x="5370" y="18990"/>
                    </a:lnTo>
                    <a:cubicBezTo>
                      <a:pt x="5369" y="18991"/>
                      <a:pt x="5369" y="18991"/>
                      <a:pt x="5368" y="18992"/>
                    </a:cubicBezTo>
                    <a:cubicBezTo>
                      <a:pt x="5369" y="18991"/>
                      <a:pt x="5370" y="18991"/>
                      <a:pt x="5370" y="18990"/>
                    </a:cubicBezTo>
                    <a:close/>
                    <a:moveTo>
                      <a:pt x="5405" y="19033"/>
                    </a:moveTo>
                    <a:cubicBezTo>
                      <a:pt x="5402" y="19035"/>
                      <a:pt x="5399" y="19038"/>
                      <a:pt x="5396" y="19040"/>
                    </a:cubicBezTo>
                    <a:lnTo>
                      <a:pt x="5396" y="19040"/>
                    </a:lnTo>
                    <a:cubicBezTo>
                      <a:pt x="5399" y="19039"/>
                      <a:pt x="5402" y="19036"/>
                      <a:pt x="5405" y="19033"/>
                    </a:cubicBezTo>
                    <a:close/>
                    <a:moveTo>
                      <a:pt x="5396" y="19040"/>
                    </a:moveTo>
                    <a:cubicBezTo>
                      <a:pt x="5394" y="19041"/>
                      <a:pt x="5392" y="19042"/>
                      <a:pt x="5390" y="19042"/>
                    </a:cubicBezTo>
                    <a:cubicBezTo>
                      <a:pt x="5391" y="19042"/>
                      <a:pt x="5391" y="19043"/>
                      <a:pt x="5392" y="19043"/>
                    </a:cubicBezTo>
                    <a:cubicBezTo>
                      <a:pt x="5393" y="19043"/>
                      <a:pt x="5394" y="19042"/>
                      <a:pt x="5396" y="19040"/>
                    </a:cubicBezTo>
                    <a:close/>
                    <a:moveTo>
                      <a:pt x="5136" y="19358"/>
                    </a:moveTo>
                    <a:cubicBezTo>
                      <a:pt x="5133" y="19358"/>
                      <a:pt x="5130" y="19363"/>
                      <a:pt x="5130" y="19363"/>
                    </a:cubicBezTo>
                    <a:cubicBezTo>
                      <a:pt x="5134" y="19363"/>
                      <a:pt x="5138" y="19365"/>
                      <a:pt x="5141" y="19367"/>
                    </a:cubicBezTo>
                    <a:lnTo>
                      <a:pt x="5141" y="19367"/>
                    </a:lnTo>
                    <a:cubicBezTo>
                      <a:pt x="5141" y="19366"/>
                      <a:pt x="5141" y="19364"/>
                      <a:pt x="5141" y="19363"/>
                    </a:cubicBezTo>
                    <a:cubicBezTo>
                      <a:pt x="5139" y="19359"/>
                      <a:pt x="5137" y="19358"/>
                      <a:pt x="5136" y="19358"/>
                    </a:cubicBezTo>
                    <a:close/>
                    <a:moveTo>
                      <a:pt x="5141" y="19367"/>
                    </a:moveTo>
                    <a:cubicBezTo>
                      <a:pt x="5141" y="19375"/>
                      <a:pt x="5143" y="19386"/>
                      <a:pt x="5149" y="19391"/>
                    </a:cubicBezTo>
                    <a:lnTo>
                      <a:pt x="5149" y="19391"/>
                    </a:lnTo>
                    <a:cubicBezTo>
                      <a:pt x="5153" y="19381"/>
                      <a:pt x="5148" y="19372"/>
                      <a:pt x="5141" y="19367"/>
                    </a:cubicBezTo>
                    <a:close/>
                    <a:moveTo>
                      <a:pt x="4618" y="19423"/>
                    </a:moveTo>
                    <a:cubicBezTo>
                      <a:pt x="4619" y="19423"/>
                      <a:pt x="4620" y="19423"/>
                      <a:pt x="4621" y="19424"/>
                    </a:cubicBezTo>
                    <a:cubicBezTo>
                      <a:pt x="4620" y="19423"/>
                      <a:pt x="4619" y="19423"/>
                      <a:pt x="4618" y="19423"/>
                    </a:cubicBezTo>
                    <a:close/>
                    <a:moveTo>
                      <a:pt x="5711" y="19462"/>
                    </a:moveTo>
                    <a:cubicBezTo>
                      <a:pt x="5711" y="19463"/>
                      <a:pt x="5712" y="19463"/>
                      <a:pt x="5712" y="19463"/>
                    </a:cubicBezTo>
                    <a:lnTo>
                      <a:pt x="5712" y="19463"/>
                    </a:lnTo>
                    <a:lnTo>
                      <a:pt x="5711" y="19462"/>
                    </a:lnTo>
                    <a:close/>
                    <a:moveTo>
                      <a:pt x="5025" y="19540"/>
                    </a:moveTo>
                    <a:cubicBezTo>
                      <a:pt x="5025" y="19541"/>
                      <a:pt x="5024" y="19543"/>
                      <a:pt x="5024" y="19544"/>
                    </a:cubicBezTo>
                    <a:lnTo>
                      <a:pt x="5024" y="19544"/>
                    </a:lnTo>
                    <a:lnTo>
                      <a:pt x="5025" y="19540"/>
                    </a:lnTo>
                    <a:close/>
                    <a:moveTo>
                      <a:pt x="3285" y="19582"/>
                    </a:moveTo>
                    <a:cubicBezTo>
                      <a:pt x="3283" y="19584"/>
                      <a:pt x="3282" y="19586"/>
                      <a:pt x="3282" y="19590"/>
                    </a:cubicBezTo>
                    <a:cubicBezTo>
                      <a:pt x="3283" y="19587"/>
                      <a:pt x="3284" y="19584"/>
                      <a:pt x="3285" y="19582"/>
                    </a:cubicBezTo>
                    <a:close/>
                    <a:moveTo>
                      <a:pt x="6602" y="19955"/>
                    </a:moveTo>
                    <a:cubicBezTo>
                      <a:pt x="6605" y="19959"/>
                      <a:pt x="6608" y="19963"/>
                      <a:pt x="6611" y="19967"/>
                    </a:cubicBezTo>
                    <a:lnTo>
                      <a:pt x="6611" y="19967"/>
                    </a:lnTo>
                    <a:cubicBezTo>
                      <a:pt x="6608" y="19963"/>
                      <a:pt x="6605" y="19959"/>
                      <a:pt x="6602" y="19955"/>
                    </a:cubicBezTo>
                    <a:close/>
                    <a:moveTo>
                      <a:pt x="7134" y="21281"/>
                    </a:moveTo>
                    <a:cubicBezTo>
                      <a:pt x="7132" y="21281"/>
                      <a:pt x="7130" y="21282"/>
                      <a:pt x="7128" y="21283"/>
                    </a:cubicBezTo>
                    <a:cubicBezTo>
                      <a:pt x="7129" y="21283"/>
                      <a:pt x="7130" y="21283"/>
                      <a:pt x="7131" y="21283"/>
                    </a:cubicBezTo>
                    <a:cubicBezTo>
                      <a:pt x="7134" y="21283"/>
                      <a:pt x="7136" y="21283"/>
                      <a:pt x="7137" y="21281"/>
                    </a:cubicBezTo>
                    <a:lnTo>
                      <a:pt x="7137" y="21281"/>
                    </a:lnTo>
                    <a:cubicBezTo>
                      <a:pt x="7136" y="21281"/>
                      <a:pt x="7135" y="21281"/>
                      <a:pt x="7134" y="21281"/>
                    </a:cubicBezTo>
                    <a:close/>
                    <a:moveTo>
                      <a:pt x="493" y="0"/>
                    </a:moveTo>
                    <a:cubicBezTo>
                      <a:pt x="576" y="155"/>
                      <a:pt x="570" y="94"/>
                      <a:pt x="637" y="249"/>
                    </a:cubicBezTo>
                    <a:cubicBezTo>
                      <a:pt x="659" y="260"/>
                      <a:pt x="681" y="238"/>
                      <a:pt x="731" y="332"/>
                    </a:cubicBezTo>
                    <a:cubicBezTo>
                      <a:pt x="717" y="320"/>
                      <a:pt x="710" y="316"/>
                      <a:pt x="707" y="316"/>
                    </a:cubicBezTo>
                    <a:lnTo>
                      <a:pt x="707" y="316"/>
                    </a:lnTo>
                    <a:cubicBezTo>
                      <a:pt x="700" y="316"/>
                      <a:pt x="723" y="348"/>
                      <a:pt x="731" y="360"/>
                    </a:cubicBezTo>
                    <a:cubicBezTo>
                      <a:pt x="731" y="356"/>
                      <a:pt x="732" y="354"/>
                      <a:pt x="733" y="354"/>
                    </a:cubicBezTo>
                    <a:cubicBezTo>
                      <a:pt x="743" y="354"/>
                      <a:pt x="778" y="417"/>
                      <a:pt x="797" y="427"/>
                    </a:cubicBezTo>
                    <a:cubicBezTo>
                      <a:pt x="799" y="433"/>
                      <a:pt x="795" y="435"/>
                      <a:pt x="791" y="435"/>
                    </a:cubicBezTo>
                    <a:cubicBezTo>
                      <a:pt x="786" y="435"/>
                      <a:pt x="780" y="433"/>
                      <a:pt x="775" y="433"/>
                    </a:cubicBezTo>
                    <a:cubicBezTo>
                      <a:pt x="765" y="433"/>
                      <a:pt x="761" y="440"/>
                      <a:pt x="786" y="482"/>
                    </a:cubicBezTo>
                    <a:lnTo>
                      <a:pt x="825" y="476"/>
                    </a:lnTo>
                    <a:lnTo>
                      <a:pt x="825" y="476"/>
                    </a:lnTo>
                    <a:cubicBezTo>
                      <a:pt x="847" y="510"/>
                      <a:pt x="792" y="476"/>
                      <a:pt x="847" y="537"/>
                    </a:cubicBezTo>
                    <a:cubicBezTo>
                      <a:pt x="836" y="530"/>
                      <a:pt x="829" y="528"/>
                      <a:pt x="824" y="528"/>
                    </a:cubicBezTo>
                    <a:cubicBezTo>
                      <a:pt x="820" y="528"/>
                      <a:pt x="817" y="530"/>
                      <a:pt x="814" y="530"/>
                    </a:cubicBezTo>
                    <a:cubicBezTo>
                      <a:pt x="807" y="530"/>
                      <a:pt x="796" y="523"/>
                      <a:pt x="758" y="476"/>
                    </a:cubicBezTo>
                    <a:lnTo>
                      <a:pt x="758" y="476"/>
                    </a:lnTo>
                    <a:cubicBezTo>
                      <a:pt x="814" y="598"/>
                      <a:pt x="886" y="637"/>
                      <a:pt x="958" y="709"/>
                    </a:cubicBezTo>
                    <a:cubicBezTo>
                      <a:pt x="954" y="705"/>
                      <a:pt x="947" y="704"/>
                      <a:pt x="942" y="701"/>
                    </a:cubicBezTo>
                    <a:lnTo>
                      <a:pt x="942" y="701"/>
                    </a:lnTo>
                    <a:cubicBezTo>
                      <a:pt x="962" y="716"/>
                      <a:pt x="981" y="749"/>
                      <a:pt x="996" y="764"/>
                    </a:cubicBezTo>
                    <a:cubicBezTo>
                      <a:pt x="1006" y="781"/>
                      <a:pt x="1009" y="787"/>
                      <a:pt x="1007" y="787"/>
                    </a:cubicBezTo>
                    <a:cubicBezTo>
                      <a:pt x="1001" y="787"/>
                      <a:pt x="969" y="750"/>
                      <a:pt x="960" y="750"/>
                    </a:cubicBezTo>
                    <a:cubicBezTo>
                      <a:pt x="959" y="750"/>
                      <a:pt x="958" y="751"/>
                      <a:pt x="958" y="753"/>
                    </a:cubicBezTo>
                    <a:lnTo>
                      <a:pt x="1019" y="842"/>
                    </a:lnTo>
                    <a:lnTo>
                      <a:pt x="1019" y="847"/>
                    </a:lnTo>
                    <a:cubicBezTo>
                      <a:pt x="1041" y="869"/>
                      <a:pt x="1063" y="891"/>
                      <a:pt x="1052" y="902"/>
                    </a:cubicBezTo>
                    <a:cubicBezTo>
                      <a:pt x="1024" y="886"/>
                      <a:pt x="1007" y="875"/>
                      <a:pt x="985" y="864"/>
                    </a:cubicBezTo>
                    <a:lnTo>
                      <a:pt x="985" y="864"/>
                    </a:lnTo>
                    <a:lnTo>
                      <a:pt x="1074" y="947"/>
                    </a:lnTo>
                    <a:cubicBezTo>
                      <a:pt x="1074" y="947"/>
                      <a:pt x="1073" y="946"/>
                      <a:pt x="1073" y="946"/>
                    </a:cubicBezTo>
                    <a:lnTo>
                      <a:pt x="1073" y="946"/>
                    </a:lnTo>
                    <a:cubicBezTo>
                      <a:pt x="1067" y="946"/>
                      <a:pt x="1088" y="995"/>
                      <a:pt x="1077" y="995"/>
                    </a:cubicBezTo>
                    <a:cubicBezTo>
                      <a:pt x="1073" y="995"/>
                      <a:pt x="1065" y="989"/>
                      <a:pt x="1052" y="974"/>
                    </a:cubicBezTo>
                    <a:lnTo>
                      <a:pt x="1052" y="974"/>
                    </a:lnTo>
                    <a:lnTo>
                      <a:pt x="1151" y="1118"/>
                    </a:lnTo>
                    <a:lnTo>
                      <a:pt x="1135" y="1146"/>
                    </a:lnTo>
                    <a:cubicBezTo>
                      <a:pt x="1147" y="1161"/>
                      <a:pt x="1154" y="1168"/>
                      <a:pt x="1156" y="1168"/>
                    </a:cubicBezTo>
                    <a:cubicBezTo>
                      <a:pt x="1159" y="1168"/>
                      <a:pt x="1155" y="1156"/>
                      <a:pt x="1146" y="1135"/>
                    </a:cubicBezTo>
                    <a:lnTo>
                      <a:pt x="1146" y="1135"/>
                    </a:lnTo>
                    <a:cubicBezTo>
                      <a:pt x="1173" y="1190"/>
                      <a:pt x="1317" y="1334"/>
                      <a:pt x="1262" y="1334"/>
                    </a:cubicBezTo>
                    <a:cubicBezTo>
                      <a:pt x="1351" y="1439"/>
                      <a:pt x="1373" y="1483"/>
                      <a:pt x="1461" y="1616"/>
                    </a:cubicBezTo>
                    <a:cubicBezTo>
                      <a:pt x="1447" y="1600"/>
                      <a:pt x="1439" y="1593"/>
                      <a:pt x="1435" y="1593"/>
                    </a:cubicBezTo>
                    <a:lnTo>
                      <a:pt x="1435" y="1593"/>
                    </a:lnTo>
                    <a:cubicBezTo>
                      <a:pt x="1423" y="1593"/>
                      <a:pt x="1465" y="1675"/>
                      <a:pt x="1458" y="1675"/>
                    </a:cubicBezTo>
                    <a:cubicBezTo>
                      <a:pt x="1456" y="1675"/>
                      <a:pt x="1449" y="1666"/>
                      <a:pt x="1434" y="1644"/>
                    </a:cubicBezTo>
                    <a:lnTo>
                      <a:pt x="1434" y="1644"/>
                    </a:lnTo>
                    <a:cubicBezTo>
                      <a:pt x="1461" y="1721"/>
                      <a:pt x="1494" y="1721"/>
                      <a:pt x="1533" y="1771"/>
                    </a:cubicBezTo>
                    <a:cubicBezTo>
                      <a:pt x="1541" y="1796"/>
                      <a:pt x="1538" y="1808"/>
                      <a:pt x="1529" y="1808"/>
                    </a:cubicBezTo>
                    <a:cubicBezTo>
                      <a:pt x="1523" y="1808"/>
                      <a:pt x="1512" y="1801"/>
                      <a:pt x="1500" y="1787"/>
                    </a:cubicBezTo>
                    <a:lnTo>
                      <a:pt x="1500" y="1787"/>
                    </a:lnTo>
                    <a:lnTo>
                      <a:pt x="1522" y="1815"/>
                    </a:lnTo>
                    <a:lnTo>
                      <a:pt x="1517" y="1815"/>
                    </a:lnTo>
                    <a:lnTo>
                      <a:pt x="1561" y="1865"/>
                    </a:lnTo>
                    <a:cubicBezTo>
                      <a:pt x="1577" y="1926"/>
                      <a:pt x="1544" y="1893"/>
                      <a:pt x="1572" y="1954"/>
                    </a:cubicBezTo>
                    <a:lnTo>
                      <a:pt x="1600" y="1954"/>
                    </a:lnTo>
                    <a:lnTo>
                      <a:pt x="1616" y="2004"/>
                    </a:lnTo>
                    <a:cubicBezTo>
                      <a:pt x="1616" y="1999"/>
                      <a:pt x="1617" y="1997"/>
                      <a:pt x="1619" y="1997"/>
                    </a:cubicBezTo>
                    <a:cubicBezTo>
                      <a:pt x="1627" y="1997"/>
                      <a:pt x="1647" y="2028"/>
                      <a:pt x="1660" y="2059"/>
                    </a:cubicBezTo>
                    <a:lnTo>
                      <a:pt x="1655" y="2059"/>
                    </a:lnTo>
                    <a:lnTo>
                      <a:pt x="1688" y="2109"/>
                    </a:lnTo>
                    <a:cubicBezTo>
                      <a:pt x="1680" y="2099"/>
                      <a:pt x="1676" y="2095"/>
                      <a:pt x="1675" y="2095"/>
                    </a:cubicBezTo>
                    <a:lnTo>
                      <a:pt x="1675" y="2095"/>
                    </a:lnTo>
                    <a:cubicBezTo>
                      <a:pt x="1671" y="2095"/>
                      <a:pt x="1698" y="2144"/>
                      <a:pt x="1688" y="2144"/>
                    </a:cubicBezTo>
                    <a:cubicBezTo>
                      <a:pt x="1686" y="2144"/>
                      <a:pt x="1685" y="2143"/>
                      <a:pt x="1683" y="2142"/>
                    </a:cubicBezTo>
                    <a:lnTo>
                      <a:pt x="1683" y="2142"/>
                    </a:lnTo>
                    <a:cubicBezTo>
                      <a:pt x="1705" y="2192"/>
                      <a:pt x="1710" y="2192"/>
                      <a:pt x="1755" y="2275"/>
                    </a:cubicBezTo>
                    <a:lnTo>
                      <a:pt x="1760" y="2253"/>
                    </a:lnTo>
                    <a:lnTo>
                      <a:pt x="1760" y="2253"/>
                    </a:lnTo>
                    <a:cubicBezTo>
                      <a:pt x="1826" y="2358"/>
                      <a:pt x="1738" y="2269"/>
                      <a:pt x="1788" y="2358"/>
                    </a:cubicBezTo>
                    <a:lnTo>
                      <a:pt x="1799" y="2341"/>
                    </a:lnTo>
                    <a:cubicBezTo>
                      <a:pt x="1843" y="2491"/>
                      <a:pt x="1932" y="2551"/>
                      <a:pt x="1959" y="2657"/>
                    </a:cubicBezTo>
                    <a:cubicBezTo>
                      <a:pt x="1943" y="2629"/>
                      <a:pt x="1933" y="2622"/>
                      <a:pt x="1928" y="2622"/>
                    </a:cubicBezTo>
                    <a:cubicBezTo>
                      <a:pt x="1923" y="2622"/>
                      <a:pt x="1923" y="2629"/>
                      <a:pt x="1926" y="2629"/>
                    </a:cubicBezTo>
                    <a:cubicBezTo>
                      <a:pt x="1976" y="2701"/>
                      <a:pt x="2042" y="2839"/>
                      <a:pt x="2098" y="2917"/>
                    </a:cubicBezTo>
                    <a:cubicBezTo>
                      <a:pt x="2092" y="2961"/>
                      <a:pt x="2087" y="2972"/>
                      <a:pt x="2120" y="3061"/>
                    </a:cubicBezTo>
                    <a:cubicBezTo>
                      <a:pt x="2153" y="3127"/>
                      <a:pt x="2158" y="3132"/>
                      <a:pt x="2181" y="3155"/>
                    </a:cubicBezTo>
                    <a:cubicBezTo>
                      <a:pt x="2203" y="3221"/>
                      <a:pt x="2269" y="3332"/>
                      <a:pt x="2258" y="3337"/>
                    </a:cubicBezTo>
                    <a:cubicBezTo>
                      <a:pt x="2280" y="3348"/>
                      <a:pt x="2280" y="3393"/>
                      <a:pt x="2308" y="3420"/>
                    </a:cubicBezTo>
                    <a:lnTo>
                      <a:pt x="2308" y="3437"/>
                    </a:lnTo>
                    <a:lnTo>
                      <a:pt x="2319" y="3420"/>
                    </a:lnTo>
                    <a:cubicBezTo>
                      <a:pt x="2336" y="3548"/>
                      <a:pt x="2430" y="3603"/>
                      <a:pt x="2452" y="3725"/>
                    </a:cubicBezTo>
                    <a:lnTo>
                      <a:pt x="2435" y="3708"/>
                    </a:lnTo>
                    <a:lnTo>
                      <a:pt x="2463" y="3752"/>
                    </a:lnTo>
                    <a:cubicBezTo>
                      <a:pt x="2461" y="3757"/>
                      <a:pt x="2460" y="3758"/>
                      <a:pt x="2458" y="3758"/>
                    </a:cubicBezTo>
                    <a:cubicBezTo>
                      <a:pt x="2453" y="3758"/>
                      <a:pt x="2447" y="3747"/>
                      <a:pt x="2435" y="3747"/>
                    </a:cubicBezTo>
                    <a:lnTo>
                      <a:pt x="2435" y="3747"/>
                    </a:lnTo>
                    <a:lnTo>
                      <a:pt x="2529" y="3968"/>
                    </a:lnTo>
                    <a:lnTo>
                      <a:pt x="2518" y="3918"/>
                    </a:lnTo>
                    <a:lnTo>
                      <a:pt x="2518" y="3918"/>
                    </a:lnTo>
                    <a:cubicBezTo>
                      <a:pt x="2540" y="3968"/>
                      <a:pt x="2568" y="3990"/>
                      <a:pt x="2585" y="4051"/>
                    </a:cubicBezTo>
                    <a:cubicBezTo>
                      <a:pt x="2571" y="4036"/>
                      <a:pt x="2565" y="4030"/>
                      <a:pt x="2562" y="4030"/>
                    </a:cubicBezTo>
                    <a:lnTo>
                      <a:pt x="2562" y="4030"/>
                    </a:lnTo>
                    <a:cubicBezTo>
                      <a:pt x="2551" y="4030"/>
                      <a:pt x="2610" y="4133"/>
                      <a:pt x="2601" y="4151"/>
                    </a:cubicBezTo>
                    <a:lnTo>
                      <a:pt x="2574" y="4106"/>
                    </a:lnTo>
                    <a:lnTo>
                      <a:pt x="2574" y="4106"/>
                    </a:lnTo>
                    <a:cubicBezTo>
                      <a:pt x="2593" y="4154"/>
                      <a:pt x="2599" y="4167"/>
                      <a:pt x="2606" y="4167"/>
                    </a:cubicBezTo>
                    <a:cubicBezTo>
                      <a:pt x="2610" y="4167"/>
                      <a:pt x="2613" y="4165"/>
                      <a:pt x="2618" y="4162"/>
                    </a:cubicBezTo>
                    <a:lnTo>
                      <a:pt x="2618" y="4162"/>
                    </a:lnTo>
                    <a:cubicBezTo>
                      <a:pt x="2657" y="4245"/>
                      <a:pt x="2612" y="4234"/>
                      <a:pt x="2657" y="4300"/>
                    </a:cubicBezTo>
                    <a:lnTo>
                      <a:pt x="2640" y="4245"/>
                    </a:lnTo>
                    <a:cubicBezTo>
                      <a:pt x="2640" y="4242"/>
                      <a:pt x="2641" y="4240"/>
                      <a:pt x="2643" y="4240"/>
                    </a:cubicBezTo>
                    <a:cubicBezTo>
                      <a:pt x="2651" y="4240"/>
                      <a:pt x="2675" y="4267"/>
                      <a:pt x="2684" y="4295"/>
                    </a:cubicBezTo>
                    <a:cubicBezTo>
                      <a:pt x="2684" y="4299"/>
                      <a:pt x="2691" y="4319"/>
                      <a:pt x="2686" y="4319"/>
                    </a:cubicBezTo>
                    <a:cubicBezTo>
                      <a:pt x="2685" y="4319"/>
                      <a:pt x="2683" y="4317"/>
                      <a:pt x="2679" y="4311"/>
                    </a:cubicBezTo>
                    <a:lnTo>
                      <a:pt x="2679" y="4311"/>
                    </a:lnTo>
                    <a:cubicBezTo>
                      <a:pt x="2712" y="4372"/>
                      <a:pt x="2751" y="4477"/>
                      <a:pt x="2767" y="4505"/>
                    </a:cubicBezTo>
                    <a:cubicBezTo>
                      <a:pt x="2773" y="4524"/>
                      <a:pt x="2771" y="4531"/>
                      <a:pt x="2767" y="4531"/>
                    </a:cubicBezTo>
                    <a:cubicBezTo>
                      <a:pt x="2763" y="4531"/>
                      <a:pt x="2756" y="4524"/>
                      <a:pt x="2751" y="4516"/>
                    </a:cubicBezTo>
                    <a:lnTo>
                      <a:pt x="2751" y="4516"/>
                    </a:lnTo>
                    <a:cubicBezTo>
                      <a:pt x="2823" y="4654"/>
                      <a:pt x="2778" y="4577"/>
                      <a:pt x="2845" y="4715"/>
                    </a:cubicBezTo>
                    <a:lnTo>
                      <a:pt x="2839" y="4715"/>
                    </a:lnTo>
                    <a:lnTo>
                      <a:pt x="2867" y="4765"/>
                    </a:lnTo>
                    <a:lnTo>
                      <a:pt x="2872" y="4842"/>
                    </a:lnTo>
                    <a:lnTo>
                      <a:pt x="2872" y="4815"/>
                    </a:lnTo>
                    <a:cubicBezTo>
                      <a:pt x="2894" y="4865"/>
                      <a:pt x="2906" y="4887"/>
                      <a:pt x="2922" y="4948"/>
                    </a:cubicBezTo>
                    <a:lnTo>
                      <a:pt x="2900" y="4931"/>
                    </a:lnTo>
                    <a:lnTo>
                      <a:pt x="2900" y="4931"/>
                    </a:lnTo>
                    <a:cubicBezTo>
                      <a:pt x="2955" y="5064"/>
                      <a:pt x="2933" y="5097"/>
                      <a:pt x="3000" y="5213"/>
                    </a:cubicBezTo>
                    <a:cubicBezTo>
                      <a:pt x="3000" y="5214"/>
                      <a:pt x="2999" y="5215"/>
                      <a:pt x="2998" y="5215"/>
                    </a:cubicBezTo>
                    <a:cubicBezTo>
                      <a:pt x="2996" y="5215"/>
                      <a:pt x="2994" y="5213"/>
                      <a:pt x="2991" y="5211"/>
                    </a:cubicBezTo>
                    <a:lnTo>
                      <a:pt x="2991" y="5211"/>
                    </a:lnTo>
                    <a:cubicBezTo>
                      <a:pt x="3039" y="5301"/>
                      <a:pt x="2992" y="5296"/>
                      <a:pt x="3060" y="5401"/>
                    </a:cubicBezTo>
                    <a:cubicBezTo>
                      <a:pt x="3059" y="5400"/>
                      <a:pt x="3059" y="5400"/>
                      <a:pt x="3058" y="5400"/>
                    </a:cubicBezTo>
                    <a:cubicBezTo>
                      <a:pt x="3055" y="5400"/>
                      <a:pt x="3053" y="5407"/>
                      <a:pt x="3044" y="5407"/>
                    </a:cubicBezTo>
                    <a:lnTo>
                      <a:pt x="3072" y="5457"/>
                    </a:lnTo>
                    <a:lnTo>
                      <a:pt x="3055" y="5457"/>
                    </a:lnTo>
                    <a:lnTo>
                      <a:pt x="3094" y="5490"/>
                    </a:lnTo>
                    <a:lnTo>
                      <a:pt x="3088" y="5534"/>
                    </a:lnTo>
                    <a:lnTo>
                      <a:pt x="3099" y="5551"/>
                    </a:lnTo>
                    <a:cubicBezTo>
                      <a:pt x="3088" y="5623"/>
                      <a:pt x="3144" y="5700"/>
                      <a:pt x="3144" y="5789"/>
                    </a:cubicBezTo>
                    <a:lnTo>
                      <a:pt x="3166" y="5767"/>
                    </a:lnTo>
                    <a:cubicBezTo>
                      <a:pt x="3254" y="5921"/>
                      <a:pt x="3276" y="6143"/>
                      <a:pt x="3337" y="6342"/>
                    </a:cubicBezTo>
                    <a:lnTo>
                      <a:pt x="3321" y="6342"/>
                    </a:lnTo>
                    <a:cubicBezTo>
                      <a:pt x="3315" y="6314"/>
                      <a:pt x="3282" y="6303"/>
                      <a:pt x="3287" y="6287"/>
                    </a:cubicBezTo>
                    <a:lnTo>
                      <a:pt x="3287" y="6287"/>
                    </a:lnTo>
                    <a:cubicBezTo>
                      <a:pt x="3286" y="6287"/>
                      <a:pt x="3285" y="6288"/>
                      <a:pt x="3284" y="6288"/>
                    </a:cubicBezTo>
                    <a:cubicBezTo>
                      <a:pt x="3276" y="6288"/>
                      <a:pt x="3275" y="6272"/>
                      <a:pt x="3261" y="6270"/>
                    </a:cubicBezTo>
                    <a:lnTo>
                      <a:pt x="3261" y="6270"/>
                    </a:lnTo>
                    <a:lnTo>
                      <a:pt x="3254" y="6281"/>
                    </a:lnTo>
                    <a:cubicBezTo>
                      <a:pt x="3254" y="6226"/>
                      <a:pt x="3199" y="6253"/>
                      <a:pt x="3199" y="6204"/>
                    </a:cubicBezTo>
                    <a:lnTo>
                      <a:pt x="3204" y="6204"/>
                    </a:lnTo>
                    <a:lnTo>
                      <a:pt x="3193" y="6198"/>
                    </a:lnTo>
                    <a:cubicBezTo>
                      <a:pt x="3199" y="6193"/>
                      <a:pt x="3204" y="6193"/>
                      <a:pt x="3210" y="6182"/>
                    </a:cubicBezTo>
                    <a:cubicBezTo>
                      <a:pt x="3199" y="6170"/>
                      <a:pt x="3182" y="6148"/>
                      <a:pt x="3166" y="6137"/>
                    </a:cubicBezTo>
                    <a:lnTo>
                      <a:pt x="3166" y="6154"/>
                    </a:lnTo>
                    <a:cubicBezTo>
                      <a:pt x="3149" y="6148"/>
                      <a:pt x="3138" y="6154"/>
                      <a:pt x="3127" y="6137"/>
                    </a:cubicBezTo>
                    <a:cubicBezTo>
                      <a:pt x="3171" y="6137"/>
                      <a:pt x="3116" y="6121"/>
                      <a:pt x="3121" y="6099"/>
                    </a:cubicBezTo>
                    <a:lnTo>
                      <a:pt x="3121" y="6099"/>
                    </a:lnTo>
                    <a:lnTo>
                      <a:pt x="3138" y="6110"/>
                    </a:lnTo>
                    <a:cubicBezTo>
                      <a:pt x="3130" y="6101"/>
                      <a:pt x="3126" y="6097"/>
                      <a:pt x="3122" y="6097"/>
                    </a:cubicBezTo>
                    <a:cubicBezTo>
                      <a:pt x="3119" y="6097"/>
                      <a:pt x="3116" y="6101"/>
                      <a:pt x="3110" y="6110"/>
                    </a:cubicBezTo>
                    <a:cubicBezTo>
                      <a:pt x="3088" y="6093"/>
                      <a:pt x="3116" y="6071"/>
                      <a:pt x="3088" y="6065"/>
                    </a:cubicBezTo>
                    <a:lnTo>
                      <a:pt x="3088" y="6065"/>
                    </a:lnTo>
                    <a:lnTo>
                      <a:pt x="3099" y="6082"/>
                    </a:lnTo>
                    <a:cubicBezTo>
                      <a:pt x="3099" y="6088"/>
                      <a:pt x="3094" y="6091"/>
                      <a:pt x="3087" y="6091"/>
                    </a:cubicBezTo>
                    <a:cubicBezTo>
                      <a:pt x="3082" y="6091"/>
                      <a:pt x="3076" y="6090"/>
                      <a:pt x="3072" y="6087"/>
                    </a:cubicBezTo>
                    <a:cubicBezTo>
                      <a:pt x="3072" y="6082"/>
                      <a:pt x="3072" y="6071"/>
                      <a:pt x="3083" y="6071"/>
                    </a:cubicBezTo>
                    <a:cubicBezTo>
                      <a:pt x="3060" y="6065"/>
                      <a:pt x="3044" y="6038"/>
                      <a:pt x="3033" y="6038"/>
                    </a:cubicBezTo>
                    <a:cubicBezTo>
                      <a:pt x="3027" y="6027"/>
                      <a:pt x="3038" y="6016"/>
                      <a:pt x="3044" y="6016"/>
                    </a:cubicBezTo>
                    <a:cubicBezTo>
                      <a:pt x="3005" y="6004"/>
                      <a:pt x="3033" y="6004"/>
                      <a:pt x="2989" y="5982"/>
                    </a:cubicBezTo>
                    <a:lnTo>
                      <a:pt x="3000" y="5977"/>
                    </a:lnTo>
                    <a:lnTo>
                      <a:pt x="2977" y="5977"/>
                    </a:lnTo>
                    <a:lnTo>
                      <a:pt x="2972" y="5949"/>
                    </a:lnTo>
                    <a:lnTo>
                      <a:pt x="2972" y="5960"/>
                    </a:lnTo>
                    <a:cubicBezTo>
                      <a:pt x="2955" y="5955"/>
                      <a:pt x="2950" y="5955"/>
                      <a:pt x="2933" y="5944"/>
                    </a:cubicBezTo>
                    <a:lnTo>
                      <a:pt x="2950" y="5933"/>
                    </a:lnTo>
                    <a:cubicBezTo>
                      <a:pt x="2917" y="5916"/>
                      <a:pt x="2928" y="5888"/>
                      <a:pt x="2889" y="5877"/>
                    </a:cubicBezTo>
                    <a:cubicBezTo>
                      <a:pt x="2889" y="5872"/>
                      <a:pt x="2894" y="5872"/>
                      <a:pt x="2900" y="5872"/>
                    </a:cubicBezTo>
                    <a:cubicBezTo>
                      <a:pt x="2861" y="5872"/>
                      <a:pt x="2894" y="5838"/>
                      <a:pt x="2845" y="5838"/>
                    </a:cubicBezTo>
                    <a:cubicBezTo>
                      <a:pt x="2850" y="5838"/>
                      <a:pt x="2850" y="5833"/>
                      <a:pt x="2850" y="5822"/>
                    </a:cubicBezTo>
                    <a:lnTo>
                      <a:pt x="2834" y="5822"/>
                    </a:lnTo>
                    <a:lnTo>
                      <a:pt x="2845" y="5811"/>
                    </a:lnTo>
                    <a:lnTo>
                      <a:pt x="2817" y="5822"/>
                    </a:lnTo>
                    <a:lnTo>
                      <a:pt x="2823" y="5805"/>
                    </a:lnTo>
                    <a:lnTo>
                      <a:pt x="2811" y="5811"/>
                    </a:lnTo>
                    <a:cubicBezTo>
                      <a:pt x="2817" y="5767"/>
                      <a:pt x="2784" y="5778"/>
                      <a:pt x="2778" y="5739"/>
                    </a:cubicBezTo>
                    <a:lnTo>
                      <a:pt x="2762" y="5761"/>
                    </a:lnTo>
                    <a:cubicBezTo>
                      <a:pt x="2760" y="5761"/>
                      <a:pt x="2758" y="5761"/>
                      <a:pt x="2756" y="5761"/>
                    </a:cubicBezTo>
                    <a:cubicBezTo>
                      <a:pt x="2683" y="5761"/>
                      <a:pt x="2666" y="5655"/>
                      <a:pt x="2590" y="5639"/>
                    </a:cubicBezTo>
                    <a:lnTo>
                      <a:pt x="2601" y="5623"/>
                    </a:lnTo>
                    <a:lnTo>
                      <a:pt x="2562" y="5623"/>
                    </a:lnTo>
                    <a:cubicBezTo>
                      <a:pt x="2557" y="5601"/>
                      <a:pt x="2585" y="5617"/>
                      <a:pt x="2585" y="5601"/>
                    </a:cubicBezTo>
                    <a:cubicBezTo>
                      <a:pt x="2581" y="5600"/>
                      <a:pt x="2578" y="5600"/>
                      <a:pt x="2575" y="5600"/>
                    </a:cubicBezTo>
                    <a:cubicBezTo>
                      <a:pt x="2556" y="5600"/>
                      <a:pt x="2553" y="5609"/>
                      <a:pt x="2542" y="5609"/>
                    </a:cubicBezTo>
                    <a:cubicBezTo>
                      <a:pt x="2537" y="5609"/>
                      <a:pt x="2530" y="5607"/>
                      <a:pt x="2518" y="5601"/>
                    </a:cubicBezTo>
                    <a:cubicBezTo>
                      <a:pt x="2515" y="5592"/>
                      <a:pt x="2520" y="5591"/>
                      <a:pt x="2526" y="5591"/>
                    </a:cubicBezTo>
                    <a:cubicBezTo>
                      <a:pt x="2529" y="5591"/>
                      <a:pt x="2533" y="5591"/>
                      <a:pt x="2536" y="5591"/>
                    </a:cubicBezTo>
                    <a:cubicBezTo>
                      <a:pt x="2540" y="5591"/>
                      <a:pt x="2543" y="5591"/>
                      <a:pt x="2546" y="5589"/>
                    </a:cubicBezTo>
                    <a:cubicBezTo>
                      <a:pt x="2513" y="5584"/>
                      <a:pt x="2463" y="5562"/>
                      <a:pt x="2446" y="5540"/>
                    </a:cubicBezTo>
                    <a:lnTo>
                      <a:pt x="2435" y="5545"/>
                    </a:lnTo>
                    <a:cubicBezTo>
                      <a:pt x="2408" y="5540"/>
                      <a:pt x="2391" y="5518"/>
                      <a:pt x="2369" y="5506"/>
                    </a:cubicBezTo>
                    <a:cubicBezTo>
                      <a:pt x="2374" y="5501"/>
                      <a:pt x="2380" y="5501"/>
                      <a:pt x="2391" y="5501"/>
                    </a:cubicBezTo>
                    <a:cubicBezTo>
                      <a:pt x="2380" y="5490"/>
                      <a:pt x="2374" y="5484"/>
                      <a:pt x="2363" y="5484"/>
                    </a:cubicBezTo>
                    <a:lnTo>
                      <a:pt x="2374" y="5479"/>
                    </a:lnTo>
                    <a:cubicBezTo>
                      <a:pt x="2363" y="5462"/>
                      <a:pt x="2319" y="5457"/>
                      <a:pt x="2319" y="5446"/>
                    </a:cubicBezTo>
                    <a:cubicBezTo>
                      <a:pt x="2319" y="5450"/>
                      <a:pt x="2315" y="5458"/>
                      <a:pt x="2302" y="5458"/>
                    </a:cubicBezTo>
                    <a:cubicBezTo>
                      <a:pt x="2299" y="5458"/>
                      <a:pt x="2296" y="5458"/>
                      <a:pt x="2291" y="5457"/>
                    </a:cubicBezTo>
                    <a:cubicBezTo>
                      <a:pt x="2297" y="5423"/>
                      <a:pt x="2242" y="5446"/>
                      <a:pt x="2230" y="5418"/>
                    </a:cubicBezTo>
                    <a:cubicBezTo>
                      <a:pt x="2232" y="5414"/>
                      <a:pt x="2236" y="5413"/>
                      <a:pt x="2240" y="5413"/>
                    </a:cubicBezTo>
                    <a:cubicBezTo>
                      <a:pt x="2244" y="5413"/>
                      <a:pt x="2248" y="5414"/>
                      <a:pt x="2251" y="5416"/>
                    </a:cubicBezTo>
                    <a:lnTo>
                      <a:pt x="2251" y="5416"/>
                    </a:lnTo>
                    <a:cubicBezTo>
                      <a:pt x="2245" y="5408"/>
                      <a:pt x="2237" y="5406"/>
                      <a:pt x="2228" y="5406"/>
                    </a:cubicBezTo>
                    <a:cubicBezTo>
                      <a:pt x="2222" y="5406"/>
                      <a:pt x="2215" y="5407"/>
                      <a:pt x="2208" y="5407"/>
                    </a:cubicBezTo>
                    <a:lnTo>
                      <a:pt x="2214" y="5401"/>
                    </a:lnTo>
                    <a:lnTo>
                      <a:pt x="2147" y="5390"/>
                    </a:lnTo>
                    <a:cubicBezTo>
                      <a:pt x="2153" y="5352"/>
                      <a:pt x="2092" y="5368"/>
                      <a:pt x="2103" y="5346"/>
                    </a:cubicBezTo>
                    <a:cubicBezTo>
                      <a:pt x="2101" y="5344"/>
                      <a:pt x="2099" y="5344"/>
                      <a:pt x="2099" y="5344"/>
                    </a:cubicBezTo>
                    <a:lnTo>
                      <a:pt x="2099" y="5344"/>
                    </a:lnTo>
                    <a:cubicBezTo>
                      <a:pt x="2095" y="5344"/>
                      <a:pt x="2112" y="5363"/>
                      <a:pt x="2098" y="5363"/>
                    </a:cubicBezTo>
                    <a:cubicBezTo>
                      <a:pt x="2096" y="5363"/>
                      <a:pt x="2094" y="5363"/>
                      <a:pt x="2092" y="5363"/>
                    </a:cubicBezTo>
                    <a:cubicBezTo>
                      <a:pt x="2092" y="5346"/>
                      <a:pt x="2064" y="5352"/>
                      <a:pt x="2075" y="5340"/>
                    </a:cubicBezTo>
                    <a:lnTo>
                      <a:pt x="2087" y="5340"/>
                    </a:lnTo>
                    <a:lnTo>
                      <a:pt x="2064" y="5335"/>
                    </a:lnTo>
                    <a:lnTo>
                      <a:pt x="2087" y="5318"/>
                    </a:lnTo>
                    <a:cubicBezTo>
                      <a:pt x="2083" y="5317"/>
                      <a:pt x="2079" y="5317"/>
                      <a:pt x="2075" y="5317"/>
                    </a:cubicBezTo>
                    <a:cubicBezTo>
                      <a:pt x="2059" y="5317"/>
                      <a:pt x="2046" y="5327"/>
                      <a:pt x="2037" y="5340"/>
                    </a:cubicBezTo>
                    <a:cubicBezTo>
                      <a:pt x="2020" y="5324"/>
                      <a:pt x="2004" y="5318"/>
                      <a:pt x="2004" y="5307"/>
                    </a:cubicBezTo>
                    <a:lnTo>
                      <a:pt x="2009" y="5307"/>
                    </a:lnTo>
                    <a:cubicBezTo>
                      <a:pt x="1963" y="5292"/>
                      <a:pt x="1960" y="5234"/>
                      <a:pt x="1920" y="5234"/>
                    </a:cubicBezTo>
                    <a:cubicBezTo>
                      <a:pt x="1917" y="5234"/>
                      <a:pt x="1913" y="5234"/>
                      <a:pt x="1909" y="5235"/>
                    </a:cubicBezTo>
                    <a:cubicBezTo>
                      <a:pt x="1909" y="5230"/>
                      <a:pt x="1909" y="5230"/>
                      <a:pt x="1921" y="5230"/>
                    </a:cubicBezTo>
                    <a:lnTo>
                      <a:pt x="1893" y="5213"/>
                    </a:lnTo>
                    <a:lnTo>
                      <a:pt x="1904" y="5202"/>
                    </a:lnTo>
                    <a:lnTo>
                      <a:pt x="1849" y="5202"/>
                    </a:lnTo>
                    <a:lnTo>
                      <a:pt x="1854" y="5197"/>
                    </a:lnTo>
                    <a:cubicBezTo>
                      <a:pt x="1826" y="5180"/>
                      <a:pt x="1782" y="5169"/>
                      <a:pt x="1738" y="5152"/>
                    </a:cubicBezTo>
                    <a:lnTo>
                      <a:pt x="1743" y="5152"/>
                    </a:lnTo>
                    <a:cubicBezTo>
                      <a:pt x="1699" y="5152"/>
                      <a:pt x="1710" y="5130"/>
                      <a:pt x="1677" y="5125"/>
                    </a:cubicBezTo>
                    <a:lnTo>
                      <a:pt x="1683" y="5125"/>
                    </a:lnTo>
                    <a:lnTo>
                      <a:pt x="1655" y="5119"/>
                    </a:lnTo>
                    <a:lnTo>
                      <a:pt x="1660" y="5114"/>
                    </a:lnTo>
                    <a:lnTo>
                      <a:pt x="1660" y="5114"/>
                    </a:lnTo>
                    <a:cubicBezTo>
                      <a:pt x="1658" y="5114"/>
                      <a:pt x="1656" y="5115"/>
                      <a:pt x="1654" y="5115"/>
                    </a:cubicBezTo>
                    <a:cubicBezTo>
                      <a:pt x="1634" y="5115"/>
                      <a:pt x="1622" y="5081"/>
                      <a:pt x="1621" y="5081"/>
                    </a:cubicBezTo>
                    <a:lnTo>
                      <a:pt x="1621" y="5081"/>
                    </a:lnTo>
                    <a:cubicBezTo>
                      <a:pt x="1621" y="5081"/>
                      <a:pt x="1621" y="5082"/>
                      <a:pt x="1622" y="5086"/>
                    </a:cubicBezTo>
                    <a:cubicBezTo>
                      <a:pt x="1605" y="5091"/>
                      <a:pt x="1577" y="5091"/>
                      <a:pt x="1572" y="5102"/>
                    </a:cubicBezTo>
                    <a:cubicBezTo>
                      <a:pt x="1544" y="5097"/>
                      <a:pt x="1572" y="5091"/>
                      <a:pt x="1550" y="5075"/>
                    </a:cubicBezTo>
                    <a:cubicBezTo>
                      <a:pt x="1547" y="5074"/>
                      <a:pt x="1545" y="5074"/>
                      <a:pt x="1542" y="5074"/>
                    </a:cubicBezTo>
                    <a:cubicBezTo>
                      <a:pt x="1536" y="5074"/>
                      <a:pt x="1530" y="5076"/>
                      <a:pt x="1523" y="5076"/>
                    </a:cubicBezTo>
                    <a:cubicBezTo>
                      <a:pt x="1515" y="5076"/>
                      <a:pt x="1506" y="5073"/>
                      <a:pt x="1494" y="5064"/>
                    </a:cubicBezTo>
                    <a:lnTo>
                      <a:pt x="1506" y="5058"/>
                    </a:lnTo>
                    <a:cubicBezTo>
                      <a:pt x="1489" y="5058"/>
                      <a:pt x="1478" y="5058"/>
                      <a:pt x="1458" y="5048"/>
                    </a:cubicBezTo>
                    <a:lnTo>
                      <a:pt x="1458" y="5048"/>
                    </a:lnTo>
                    <a:cubicBezTo>
                      <a:pt x="1455" y="5049"/>
                      <a:pt x="1453" y="5049"/>
                      <a:pt x="1451" y="5049"/>
                    </a:cubicBezTo>
                    <a:cubicBezTo>
                      <a:pt x="1432" y="5049"/>
                      <a:pt x="1429" y="5030"/>
                      <a:pt x="1417" y="5030"/>
                    </a:cubicBezTo>
                    <a:cubicBezTo>
                      <a:pt x="1411" y="5030"/>
                      <a:pt x="1405" y="5033"/>
                      <a:pt x="1395" y="5042"/>
                    </a:cubicBezTo>
                    <a:cubicBezTo>
                      <a:pt x="1378" y="5031"/>
                      <a:pt x="1356" y="5031"/>
                      <a:pt x="1367" y="5008"/>
                    </a:cubicBezTo>
                    <a:cubicBezTo>
                      <a:pt x="1323" y="5008"/>
                      <a:pt x="1290" y="5003"/>
                      <a:pt x="1245" y="5003"/>
                    </a:cubicBezTo>
                    <a:cubicBezTo>
                      <a:pt x="1245" y="4988"/>
                      <a:pt x="1245" y="4984"/>
                      <a:pt x="1242" y="4984"/>
                    </a:cubicBezTo>
                    <a:cubicBezTo>
                      <a:pt x="1240" y="4984"/>
                      <a:pt x="1238" y="4986"/>
                      <a:pt x="1234" y="4986"/>
                    </a:cubicBezTo>
                    <a:cubicBezTo>
                      <a:pt x="1230" y="4986"/>
                      <a:pt x="1225" y="4984"/>
                      <a:pt x="1218" y="4975"/>
                    </a:cubicBezTo>
                    <a:lnTo>
                      <a:pt x="1218" y="4992"/>
                    </a:lnTo>
                    <a:cubicBezTo>
                      <a:pt x="1162" y="4981"/>
                      <a:pt x="1107" y="4920"/>
                      <a:pt x="1046" y="4909"/>
                    </a:cubicBezTo>
                    <a:lnTo>
                      <a:pt x="1046" y="4892"/>
                    </a:lnTo>
                    <a:lnTo>
                      <a:pt x="1035" y="4903"/>
                    </a:lnTo>
                    <a:cubicBezTo>
                      <a:pt x="969" y="4876"/>
                      <a:pt x="880" y="4853"/>
                      <a:pt x="825" y="4842"/>
                    </a:cubicBezTo>
                    <a:cubicBezTo>
                      <a:pt x="817" y="4846"/>
                      <a:pt x="789" y="4855"/>
                      <a:pt x="760" y="4855"/>
                    </a:cubicBezTo>
                    <a:cubicBezTo>
                      <a:pt x="746" y="4855"/>
                      <a:pt x="732" y="4853"/>
                      <a:pt x="720" y="4848"/>
                    </a:cubicBezTo>
                    <a:lnTo>
                      <a:pt x="720" y="4848"/>
                    </a:lnTo>
                    <a:cubicBezTo>
                      <a:pt x="646" y="4849"/>
                      <a:pt x="572" y="4865"/>
                      <a:pt x="493" y="4876"/>
                    </a:cubicBezTo>
                    <a:cubicBezTo>
                      <a:pt x="493" y="4870"/>
                      <a:pt x="487" y="4865"/>
                      <a:pt x="493" y="4853"/>
                    </a:cubicBezTo>
                    <a:lnTo>
                      <a:pt x="493" y="4853"/>
                    </a:lnTo>
                    <a:cubicBezTo>
                      <a:pt x="482" y="4876"/>
                      <a:pt x="443" y="4870"/>
                      <a:pt x="432" y="4876"/>
                    </a:cubicBezTo>
                    <a:lnTo>
                      <a:pt x="460" y="4881"/>
                    </a:lnTo>
                    <a:cubicBezTo>
                      <a:pt x="449" y="4896"/>
                      <a:pt x="428" y="4901"/>
                      <a:pt x="410" y="4901"/>
                    </a:cubicBezTo>
                    <a:cubicBezTo>
                      <a:pt x="401" y="4901"/>
                      <a:pt x="393" y="4900"/>
                      <a:pt x="388" y="4898"/>
                    </a:cubicBezTo>
                    <a:lnTo>
                      <a:pt x="371" y="4931"/>
                    </a:lnTo>
                    <a:lnTo>
                      <a:pt x="360" y="4931"/>
                    </a:lnTo>
                    <a:lnTo>
                      <a:pt x="360" y="4948"/>
                    </a:lnTo>
                    <a:lnTo>
                      <a:pt x="332" y="4936"/>
                    </a:lnTo>
                    <a:cubicBezTo>
                      <a:pt x="327" y="4948"/>
                      <a:pt x="294" y="4981"/>
                      <a:pt x="294" y="5008"/>
                    </a:cubicBezTo>
                    <a:cubicBezTo>
                      <a:pt x="293" y="5008"/>
                      <a:pt x="291" y="5007"/>
                      <a:pt x="290" y="5007"/>
                    </a:cubicBezTo>
                    <a:cubicBezTo>
                      <a:pt x="284" y="5007"/>
                      <a:pt x="276" y="5010"/>
                      <a:pt x="272" y="5010"/>
                    </a:cubicBezTo>
                    <a:cubicBezTo>
                      <a:pt x="269" y="5010"/>
                      <a:pt x="268" y="5009"/>
                      <a:pt x="272" y="5003"/>
                    </a:cubicBezTo>
                    <a:lnTo>
                      <a:pt x="272" y="5003"/>
                    </a:lnTo>
                    <a:cubicBezTo>
                      <a:pt x="238" y="5031"/>
                      <a:pt x="205" y="5058"/>
                      <a:pt x="166" y="5091"/>
                    </a:cubicBezTo>
                    <a:lnTo>
                      <a:pt x="188" y="5075"/>
                    </a:lnTo>
                    <a:lnTo>
                      <a:pt x="188" y="5075"/>
                    </a:lnTo>
                    <a:cubicBezTo>
                      <a:pt x="205" y="5086"/>
                      <a:pt x="188" y="5125"/>
                      <a:pt x="166" y="5130"/>
                    </a:cubicBezTo>
                    <a:cubicBezTo>
                      <a:pt x="171" y="5118"/>
                      <a:pt x="168" y="5114"/>
                      <a:pt x="162" y="5114"/>
                    </a:cubicBezTo>
                    <a:cubicBezTo>
                      <a:pt x="155" y="5114"/>
                      <a:pt x="142" y="5119"/>
                      <a:pt x="133" y="5119"/>
                    </a:cubicBezTo>
                    <a:cubicBezTo>
                      <a:pt x="133" y="5126"/>
                      <a:pt x="135" y="5128"/>
                      <a:pt x="138" y="5128"/>
                    </a:cubicBezTo>
                    <a:cubicBezTo>
                      <a:pt x="143" y="5128"/>
                      <a:pt x="151" y="5122"/>
                      <a:pt x="156" y="5122"/>
                    </a:cubicBezTo>
                    <a:cubicBezTo>
                      <a:pt x="158" y="5122"/>
                      <a:pt x="160" y="5123"/>
                      <a:pt x="161" y="5125"/>
                    </a:cubicBezTo>
                    <a:cubicBezTo>
                      <a:pt x="155" y="5152"/>
                      <a:pt x="139" y="5197"/>
                      <a:pt x="128" y="5202"/>
                    </a:cubicBezTo>
                    <a:lnTo>
                      <a:pt x="128" y="5185"/>
                    </a:lnTo>
                    <a:cubicBezTo>
                      <a:pt x="122" y="5213"/>
                      <a:pt x="83" y="5213"/>
                      <a:pt x="72" y="5241"/>
                    </a:cubicBezTo>
                    <a:cubicBezTo>
                      <a:pt x="72" y="5268"/>
                      <a:pt x="56" y="5291"/>
                      <a:pt x="83" y="5291"/>
                    </a:cubicBezTo>
                    <a:cubicBezTo>
                      <a:pt x="81" y="5308"/>
                      <a:pt x="78" y="5313"/>
                      <a:pt x="74" y="5313"/>
                    </a:cubicBezTo>
                    <a:cubicBezTo>
                      <a:pt x="71" y="5313"/>
                      <a:pt x="67" y="5308"/>
                      <a:pt x="62" y="5308"/>
                    </a:cubicBezTo>
                    <a:cubicBezTo>
                      <a:pt x="60" y="5308"/>
                      <a:pt x="58" y="5309"/>
                      <a:pt x="56" y="5313"/>
                    </a:cubicBezTo>
                    <a:cubicBezTo>
                      <a:pt x="67" y="5335"/>
                      <a:pt x="45" y="5390"/>
                      <a:pt x="28" y="5390"/>
                    </a:cubicBezTo>
                    <a:cubicBezTo>
                      <a:pt x="67" y="5418"/>
                      <a:pt x="0" y="5501"/>
                      <a:pt x="45" y="5506"/>
                    </a:cubicBezTo>
                    <a:lnTo>
                      <a:pt x="22" y="5540"/>
                    </a:lnTo>
                    <a:cubicBezTo>
                      <a:pt x="28" y="5540"/>
                      <a:pt x="56" y="5545"/>
                      <a:pt x="67" y="5567"/>
                    </a:cubicBezTo>
                    <a:cubicBezTo>
                      <a:pt x="56" y="5595"/>
                      <a:pt x="39" y="5589"/>
                      <a:pt x="28" y="5601"/>
                    </a:cubicBezTo>
                    <a:lnTo>
                      <a:pt x="72" y="5612"/>
                    </a:lnTo>
                    <a:cubicBezTo>
                      <a:pt x="67" y="5684"/>
                      <a:pt x="100" y="5767"/>
                      <a:pt x="139" y="5844"/>
                    </a:cubicBezTo>
                    <a:cubicBezTo>
                      <a:pt x="161" y="5877"/>
                      <a:pt x="194" y="5921"/>
                      <a:pt x="211" y="5944"/>
                    </a:cubicBezTo>
                    <a:cubicBezTo>
                      <a:pt x="233" y="5960"/>
                      <a:pt x="244" y="5988"/>
                      <a:pt x="260" y="6010"/>
                    </a:cubicBezTo>
                    <a:cubicBezTo>
                      <a:pt x="299" y="6038"/>
                      <a:pt x="349" y="6071"/>
                      <a:pt x="388" y="6115"/>
                    </a:cubicBezTo>
                    <a:lnTo>
                      <a:pt x="382" y="6115"/>
                    </a:lnTo>
                    <a:lnTo>
                      <a:pt x="415" y="6154"/>
                    </a:lnTo>
                    <a:lnTo>
                      <a:pt x="399" y="6115"/>
                    </a:lnTo>
                    <a:lnTo>
                      <a:pt x="399" y="6115"/>
                    </a:lnTo>
                    <a:cubicBezTo>
                      <a:pt x="410" y="6121"/>
                      <a:pt x="415" y="6121"/>
                      <a:pt x="432" y="6126"/>
                    </a:cubicBezTo>
                    <a:cubicBezTo>
                      <a:pt x="465" y="6176"/>
                      <a:pt x="515" y="6253"/>
                      <a:pt x="581" y="6281"/>
                    </a:cubicBezTo>
                    <a:cubicBezTo>
                      <a:pt x="648" y="6281"/>
                      <a:pt x="581" y="6331"/>
                      <a:pt x="637" y="6337"/>
                    </a:cubicBezTo>
                    <a:cubicBezTo>
                      <a:pt x="631" y="6337"/>
                      <a:pt x="626" y="6342"/>
                      <a:pt x="626" y="6342"/>
                    </a:cubicBezTo>
                    <a:cubicBezTo>
                      <a:pt x="675" y="6364"/>
                      <a:pt x="703" y="6375"/>
                      <a:pt x="758" y="6386"/>
                    </a:cubicBezTo>
                    <a:cubicBezTo>
                      <a:pt x="737" y="6408"/>
                      <a:pt x="766" y="6406"/>
                      <a:pt x="769" y="6412"/>
                    </a:cubicBezTo>
                    <a:lnTo>
                      <a:pt x="769" y="6412"/>
                    </a:lnTo>
                    <a:lnTo>
                      <a:pt x="775" y="6403"/>
                    </a:lnTo>
                    <a:cubicBezTo>
                      <a:pt x="775" y="6420"/>
                      <a:pt x="797" y="6442"/>
                      <a:pt x="792" y="6447"/>
                    </a:cubicBezTo>
                    <a:lnTo>
                      <a:pt x="819" y="6442"/>
                    </a:lnTo>
                    <a:lnTo>
                      <a:pt x="814" y="6453"/>
                    </a:lnTo>
                    <a:cubicBezTo>
                      <a:pt x="830" y="6475"/>
                      <a:pt x="897" y="6497"/>
                      <a:pt x="886" y="6536"/>
                    </a:cubicBezTo>
                    <a:cubicBezTo>
                      <a:pt x="963" y="6558"/>
                      <a:pt x="1052" y="6624"/>
                      <a:pt x="1129" y="6674"/>
                    </a:cubicBezTo>
                    <a:cubicBezTo>
                      <a:pt x="1133" y="6673"/>
                      <a:pt x="1137" y="6673"/>
                      <a:pt x="1141" y="6673"/>
                    </a:cubicBezTo>
                    <a:cubicBezTo>
                      <a:pt x="1159" y="6673"/>
                      <a:pt x="1177" y="6682"/>
                      <a:pt x="1190" y="6691"/>
                    </a:cubicBezTo>
                    <a:lnTo>
                      <a:pt x="1201" y="6718"/>
                    </a:lnTo>
                    <a:cubicBezTo>
                      <a:pt x="1204" y="6719"/>
                      <a:pt x="1207" y="6720"/>
                      <a:pt x="1211" y="6720"/>
                    </a:cubicBezTo>
                    <a:cubicBezTo>
                      <a:pt x="1220" y="6720"/>
                      <a:pt x="1231" y="6717"/>
                      <a:pt x="1241" y="6717"/>
                    </a:cubicBezTo>
                    <a:cubicBezTo>
                      <a:pt x="1251" y="6717"/>
                      <a:pt x="1260" y="6720"/>
                      <a:pt x="1262" y="6729"/>
                    </a:cubicBezTo>
                    <a:lnTo>
                      <a:pt x="1257" y="6735"/>
                    </a:lnTo>
                    <a:cubicBezTo>
                      <a:pt x="1271" y="6744"/>
                      <a:pt x="1285" y="6758"/>
                      <a:pt x="1307" y="6758"/>
                    </a:cubicBezTo>
                    <a:cubicBezTo>
                      <a:pt x="1310" y="6758"/>
                      <a:pt x="1314" y="6758"/>
                      <a:pt x="1317" y="6757"/>
                    </a:cubicBezTo>
                    <a:cubicBezTo>
                      <a:pt x="1339" y="6773"/>
                      <a:pt x="1350" y="6789"/>
                      <a:pt x="1340" y="6806"/>
                    </a:cubicBezTo>
                    <a:lnTo>
                      <a:pt x="1340" y="6806"/>
                    </a:lnTo>
                    <a:cubicBezTo>
                      <a:pt x="1343" y="6801"/>
                      <a:pt x="1347" y="6799"/>
                      <a:pt x="1350" y="6799"/>
                    </a:cubicBezTo>
                    <a:cubicBezTo>
                      <a:pt x="1364" y="6799"/>
                      <a:pt x="1378" y="6835"/>
                      <a:pt x="1378" y="6835"/>
                    </a:cubicBezTo>
                    <a:cubicBezTo>
                      <a:pt x="1378" y="6835"/>
                      <a:pt x="1439" y="6873"/>
                      <a:pt x="1550" y="6929"/>
                    </a:cubicBezTo>
                    <a:cubicBezTo>
                      <a:pt x="1655" y="6984"/>
                      <a:pt x="1799" y="7056"/>
                      <a:pt x="1965" y="7111"/>
                    </a:cubicBezTo>
                    <a:cubicBezTo>
                      <a:pt x="2184" y="7190"/>
                      <a:pt x="2431" y="7239"/>
                      <a:pt x="2615" y="7239"/>
                    </a:cubicBezTo>
                    <a:cubicBezTo>
                      <a:pt x="2701" y="7239"/>
                      <a:pt x="2773" y="7228"/>
                      <a:pt x="2823" y="7205"/>
                    </a:cubicBezTo>
                    <a:cubicBezTo>
                      <a:pt x="2839" y="7194"/>
                      <a:pt x="2867" y="7189"/>
                      <a:pt x="2861" y="7167"/>
                    </a:cubicBezTo>
                    <a:lnTo>
                      <a:pt x="2861" y="7167"/>
                    </a:lnTo>
                    <a:cubicBezTo>
                      <a:pt x="2874" y="7167"/>
                      <a:pt x="2884" y="7183"/>
                      <a:pt x="2890" y="7183"/>
                    </a:cubicBezTo>
                    <a:cubicBezTo>
                      <a:pt x="2892" y="7183"/>
                      <a:pt x="2893" y="7181"/>
                      <a:pt x="2894" y="7178"/>
                    </a:cubicBezTo>
                    <a:cubicBezTo>
                      <a:pt x="2867" y="7167"/>
                      <a:pt x="2906" y="7139"/>
                      <a:pt x="2889" y="7111"/>
                    </a:cubicBezTo>
                    <a:lnTo>
                      <a:pt x="2906" y="7111"/>
                    </a:lnTo>
                    <a:cubicBezTo>
                      <a:pt x="2909" y="7106"/>
                      <a:pt x="2907" y="7104"/>
                      <a:pt x="2904" y="7104"/>
                    </a:cubicBezTo>
                    <a:cubicBezTo>
                      <a:pt x="2901" y="7104"/>
                      <a:pt x="2897" y="7105"/>
                      <a:pt x="2893" y="7105"/>
                    </a:cubicBezTo>
                    <a:cubicBezTo>
                      <a:pt x="2889" y="7105"/>
                      <a:pt x="2886" y="7104"/>
                      <a:pt x="2887" y="7099"/>
                    </a:cubicBezTo>
                    <a:lnTo>
                      <a:pt x="2887" y="7099"/>
                    </a:lnTo>
                    <a:lnTo>
                      <a:pt x="2878" y="7122"/>
                    </a:lnTo>
                    <a:cubicBezTo>
                      <a:pt x="2867" y="7117"/>
                      <a:pt x="2861" y="7111"/>
                      <a:pt x="2861" y="7095"/>
                    </a:cubicBezTo>
                    <a:cubicBezTo>
                      <a:pt x="2848" y="7103"/>
                      <a:pt x="2839" y="7129"/>
                      <a:pt x="2816" y="7129"/>
                    </a:cubicBezTo>
                    <a:cubicBezTo>
                      <a:pt x="2810" y="7129"/>
                      <a:pt x="2803" y="7127"/>
                      <a:pt x="2795" y="7122"/>
                    </a:cubicBezTo>
                    <a:lnTo>
                      <a:pt x="2806" y="7122"/>
                    </a:lnTo>
                    <a:cubicBezTo>
                      <a:pt x="2778" y="7122"/>
                      <a:pt x="2789" y="7106"/>
                      <a:pt x="2789" y="7095"/>
                    </a:cubicBezTo>
                    <a:lnTo>
                      <a:pt x="2795" y="7095"/>
                    </a:lnTo>
                    <a:lnTo>
                      <a:pt x="2778" y="7078"/>
                    </a:lnTo>
                    <a:lnTo>
                      <a:pt x="2778" y="7078"/>
                    </a:lnTo>
                    <a:cubicBezTo>
                      <a:pt x="2781" y="7080"/>
                      <a:pt x="2784" y="7081"/>
                      <a:pt x="2787" y="7081"/>
                    </a:cubicBezTo>
                    <a:cubicBezTo>
                      <a:pt x="2801" y="7081"/>
                      <a:pt x="2819" y="7067"/>
                      <a:pt x="2806" y="7067"/>
                    </a:cubicBezTo>
                    <a:cubicBezTo>
                      <a:pt x="2800" y="7065"/>
                      <a:pt x="2797" y="7064"/>
                      <a:pt x="2796" y="7064"/>
                    </a:cubicBezTo>
                    <a:lnTo>
                      <a:pt x="2796" y="7064"/>
                    </a:lnTo>
                    <a:cubicBezTo>
                      <a:pt x="2789" y="7064"/>
                      <a:pt x="2807" y="7078"/>
                      <a:pt x="2789" y="7078"/>
                    </a:cubicBezTo>
                    <a:cubicBezTo>
                      <a:pt x="2778" y="7078"/>
                      <a:pt x="2784" y="7061"/>
                      <a:pt x="2784" y="7050"/>
                    </a:cubicBezTo>
                    <a:lnTo>
                      <a:pt x="2756" y="7039"/>
                    </a:lnTo>
                    <a:cubicBezTo>
                      <a:pt x="2757" y="7037"/>
                      <a:pt x="2759" y="7036"/>
                      <a:pt x="2760" y="7036"/>
                    </a:cubicBezTo>
                    <a:cubicBezTo>
                      <a:pt x="2762" y="7036"/>
                      <a:pt x="2763" y="7039"/>
                      <a:pt x="2764" y="7039"/>
                    </a:cubicBezTo>
                    <a:cubicBezTo>
                      <a:pt x="2764" y="7039"/>
                      <a:pt x="2764" y="7036"/>
                      <a:pt x="2762" y="7028"/>
                    </a:cubicBezTo>
                    <a:lnTo>
                      <a:pt x="2728" y="7034"/>
                    </a:lnTo>
                    <a:cubicBezTo>
                      <a:pt x="2728" y="7022"/>
                      <a:pt x="2726" y="7019"/>
                      <a:pt x="2721" y="7019"/>
                    </a:cubicBezTo>
                    <a:cubicBezTo>
                      <a:pt x="2716" y="7019"/>
                      <a:pt x="2708" y="7024"/>
                      <a:pt x="2700" y="7024"/>
                    </a:cubicBezTo>
                    <a:cubicBezTo>
                      <a:pt x="2694" y="7024"/>
                      <a:pt x="2688" y="7020"/>
                      <a:pt x="2684" y="7006"/>
                    </a:cubicBezTo>
                    <a:cubicBezTo>
                      <a:pt x="2706" y="7001"/>
                      <a:pt x="2684" y="6995"/>
                      <a:pt x="2695" y="6984"/>
                    </a:cubicBezTo>
                    <a:lnTo>
                      <a:pt x="2640" y="6978"/>
                    </a:lnTo>
                    <a:cubicBezTo>
                      <a:pt x="2629" y="6973"/>
                      <a:pt x="2651" y="6973"/>
                      <a:pt x="2645" y="6973"/>
                    </a:cubicBezTo>
                    <a:cubicBezTo>
                      <a:pt x="2644" y="6968"/>
                      <a:pt x="2642" y="6967"/>
                      <a:pt x="2639" y="6967"/>
                    </a:cubicBezTo>
                    <a:cubicBezTo>
                      <a:pt x="2632" y="6967"/>
                      <a:pt x="2622" y="6978"/>
                      <a:pt x="2618" y="6978"/>
                    </a:cubicBezTo>
                    <a:cubicBezTo>
                      <a:pt x="2618" y="6967"/>
                      <a:pt x="2574" y="6973"/>
                      <a:pt x="2585" y="6945"/>
                    </a:cubicBezTo>
                    <a:cubicBezTo>
                      <a:pt x="2577" y="6939"/>
                      <a:pt x="2571" y="6937"/>
                      <a:pt x="2567" y="6937"/>
                    </a:cubicBezTo>
                    <a:cubicBezTo>
                      <a:pt x="2554" y="6937"/>
                      <a:pt x="2554" y="6956"/>
                      <a:pt x="2543" y="6956"/>
                    </a:cubicBezTo>
                    <a:cubicBezTo>
                      <a:pt x="2539" y="6956"/>
                      <a:pt x="2535" y="6955"/>
                      <a:pt x="2529" y="6951"/>
                    </a:cubicBezTo>
                    <a:cubicBezTo>
                      <a:pt x="2529" y="6945"/>
                      <a:pt x="2536" y="6945"/>
                      <a:pt x="2541" y="6945"/>
                    </a:cubicBezTo>
                    <a:cubicBezTo>
                      <a:pt x="2546" y="6945"/>
                      <a:pt x="2549" y="6945"/>
                      <a:pt x="2540" y="6940"/>
                    </a:cubicBezTo>
                    <a:lnTo>
                      <a:pt x="2507" y="6940"/>
                    </a:lnTo>
                    <a:cubicBezTo>
                      <a:pt x="2512" y="6931"/>
                      <a:pt x="2516" y="6922"/>
                      <a:pt x="2527" y="6922"/>
                    </a:cubicBezTo>
                    <a:cubicBezTo>
                      <a:pt x="2529" y="6922"/>
                      <a:pt x="2532" y="6922"/>
                      <a:pt x="2535" y="6923"/>
                    </a:cubicBezTo>
                    <a:cubicBezTo>
                      <a:pt x="2446" y="6884"/>
                      <a:pt x="2419" y="6790"/>
                      <a:pt x="2325" y="6785"/>
                    </a:cubicBezTo>
                    <a:cubicBezTo>
                      <a:pt x="2319" y="6763"/>
                      <a:pt x="2341" y="6779"/>
                      <a:pt x="2347" y="6763"/>
                    </a:cubicBezTo>
                    <a:lnTo>
                      <a:pt x="2347" y="6763"/>
                    </a:lnTo>
                    <a:cubicBezTo>
                      <a:pt x="2342" y="6763"/>
                      <a:pt x="2337" y="6764"/>
                      <a:pt x="2333" y="6764"/>
                    </a:cubicBezTo>
                    <a:cubicBezTo>
                      <a:pt x="2279" y="6764"/>
                      <a:pt x="2266" y="6701"/>
                      <a:pt x="2225" y="6691"/>
                    </a:cubicBezTo>
                    <a:lnTo>
                      <a:pt x="2214" y="6702"/>
                    </a:lnTo>
                    <a:cubicBezTo>
                      <a:pt x="2158" y="6635"/>
                      <a:pt x="2064" y="6635"/>
                      <a:pt x="1992" y="6586"/>
                    </a:cubicBezTo>
                    <a:lnTo>
                      <a:pt x="1992" y="6586"/>
                    </a:lnTo>
                    <a:lnTo>
                      <a:pt x="2004" y="6597"/>
                    </a:lnTo>
                    <a:cubicBezTo>
                      <a:pt x="1987" y="6608"/>
                      <a:pt x="1965" y="6608"/>
                      <a:pt x="1954" y="6608"/>
                    </a:cubicBezTo>
                    <a:cubicBezTo>
                      <a:pt x="1954" y="6597"/>
                      <a:pt x="1976" y="6580"/>
                      <a:pt x="1948" y="6580"/>
                    </a:cubicBezTo>
                    <a:cubicBezTo>
                      <a:pt x="1948" y="6586"/>
                      <a:pt x="1954" y="6591"/>
                      <a:pt x="1954" y="6597"/>
                    </a:cubicBezTo>
                    <a:cubicBezTo>
                      <a:pt x="1898" y="6536"/>
                      <a:pt x="1760" y="6480"/>
                      <a:pt x="1660" y="6414"/>
                    </a:cubicBezTo>
                    <a:cubicBezTo>
                      <a:pt x="1517" y="6348"/>
                      <a:pt x="1379" y="6238"/>
                      <a:pt x="1247" y="6166"/>
                    </a:cubicBezTo>
                    <a:lnTo>
                      <a:pt x="1247" y="6166"/>
                    </a:lnTo>
                    <a:cubicBezTo>
                      <a:pt x="1261" y="6174"/>
                      <a:pt x="1250" y="6188"/>
                      <a:pt x="1240" y="6188"/>
                    </a:cubicBezTo>
                    <a:cubicBezTo>
                      <a:pt x="1236" y="6188"/>
                      <a:pt x="1232" y="6186"/>
                      <a:pt x="1229" y="6182"/>
                    </a:cubicBezTo>
                    <a:cubicBezTo>
                      <a:pt x="1218" y="6099"/>
                      <a:pt x="1151" y="6148"/>
                      <a:pt x="1135" y="6082"/>
                    </a:cubicBezTo>
                    <a:cubicBezTo>
                      <a:pt x="1052" y="6043"/>
                      <a:pt x="1019" y="5955"/>
                      <a:pt x="930" y="5933"/>
                    </a:cubicBezTo>
                    <a:lnTo>
                      <a:pt x="936" y="5921"/>
                    </a:lnTo>
                    <a:cubicBezTo>
                      <a:pt x="930" y="5905"/>
                      <a:pt x="924" y="5916"/>
                      <a:pt x="908" y="5905"/>
                    </a:cubicBezTo>
                    <a:lnTo>
                      <a:pt x="908" y="5899"/>
                    </a:lnTo>
                    <a:cubicBezTo>
                      <a:pt x="886" y="5872"/>
                      <a:pt x="847" y="5866"/>
                      <a:pt x="841" y="5844"/>
                    </a:cubicBezTo>
                    <a:lnTo>
                      <a:pt x="825" y="5861"/>
                    </a:lnTo>
                    <a:cubicBezTo>
                      <a:pt x="814" y="5844"/>
                      <a:pt x="825" y="5838"/>
                      <a:pt x="803" y="5838"/>
                    </a:cubicBezTo>
                    <a:lnTo>
                      <a:pt x="814" y="5833"/>
                    </a:lnTo>
                    <a:lnTo>
                      <a:pt x="786" y="5833"/>
                    </a:lnTo>
                    <a:cubicBezTo>
                      <a:pt x="814" y="5805"/>
                      <a:pt x="747" y="5794"/>
                      <a:pt x="747" y="5767"/>
                    </a:cubicBezTo>
                    <a:cubicBezTo>
                      <a:pt x="731" y="5755"/>
                      <a:pt x="681" y="5739"/>
                      <a:pt x="664" y="5706"/>
                    </a:cubicBezTo>
                    <a:cubicBezTo>
                      <a:pt x="675" y="5684"/>
                      <a:pt x="648" y="5656"/>
                      <a:pt x="631" y="5628"/>
                    </a:cubicBezTo>
                    <a:cubicBezTo>
                      <a:pt x="620" y="5623"/>
                      <a:pt x="609" y="5612"/>
                      <a:pt x="598" y="5601"/>
                    </a:cubicBezTo>
                    <a:cubicBezTo>
                      <a:pt x="581" y="5589"/>
                      <a:pt x="570" y="5584"/>
                      <a:pt x="570" y="5573"/>
                    </a:cubicBezTo>
                    <a:cubicBezTo>
                      <a:pt x="554" y="5562"/>
                      <a:pt x="548" y="5556"/>
                      <a:pt x="548" y="5540"/>
                    </a:cubicBezTo>
                    <a:lnTo>
                      <a:pt x="526" y="5545"/>
                    </a:lnTo>
                    <a:cubicBezTo>
                      <a:pt x="526" y="5545"/>
                      <a:pt x="526" y="5540"/>
                      <a:pt x="521" y="5540"/>
                    </a:cubicBezTo>
                    <a:cubicBezTo>
                      <a:pt x="524" y="5540"/>
                      <a:pt x="525" y="5537"/>
                      <a:pt x="526" y="5537"/>
                    </a:cubicBezTo>
                    <a:cubicBezTo>
                      <a:pt x="526" y="5537"/>
                      <a:pt x="526" y="5538"/>
                      <a:pt x="526" y="5540"/>
                    </a:cubicBezTo>
                    <a:cubicBezTo>
                      <a:pt x="548" y="5529"/>
                      <a:pt x="515" y="5529"/>
                      <a:pt x="526" y="5518"/>
                    </a:cubicBezTo>
                    <a:lnTo>
                      <a:pt x="526" y="5518"/>
                    </a:lnTo>
                    <a:cubicBezTo>
                      <a:pt x="509" y="5529"/>
                      <a:pt x="526" y="5529"/>
                      <a:pt x="526" y="5529"/>
                    </a:cubicBezTo>
                    <a:cubicBezTo>
                      <a:pt x="523" y="5531"/>
                      <a:pt x="515" y="5533"/>
                      <a:pt x="509" y="5533"/>
                    </a:cubicBezTo>
                    <a:cubicBezTo>
                      <a:pt x="504" y="5533"/>
                      <a:pt x="501" y="5531"/>
                      <a:pt x="509" y="5529"/>
                    </a:cubicBezTo>
                    <a:lnTo>
                      <a:pt x="498" y="5529"/>
                    </a:lnTo>
                    <a:cubicBezTo>
                      <a:pt x="521" y="5518"/>
                      <a:pt x="526" y="5518"/>
                      <a:pt x="543" y="5512"/>
                    </a:cubicBezTo>
                    <a:cubicBezTo>
                      <a:pt x="537" y="5501"/>
                      <a:pt x="509" y="5479"/>
                      <a:pt x="521" y="5451"/>
                    </a:cubicBezTo>
                    <a:lnTo>
                      <a:pt x="521" y="5451"/>
                    </a:lnTo>
                    <a:cubicBezTo>
                      <a:pt x="523" y="5452"/>
                      <a:pt x="524" y="5452"/>
                      <a:pt x="526" y="5452"/>
                    </a:cubicBezTo>
                    <a:cubicBezTo>
                      <a:pt x="535" y="5452"/>
                      <a:pt x="531" y="5442"/>
                      <a:pt x="536" y="5442"/>
                    </a:cubicBezTo>
                    <a:cubicBezTo>
                      <a:pt x="539" y="5442"/>
                      <a:pt x="544" y="5445"/>
                      <a:pt x="554" y="5451"/>
                    </a:cubicBezTo>
                    <a:cubicBezTo>
                      <a:pt x="548" y="5429"/>
                      <a:pt x="526" y="5446"/>
                      <a:pt x="509" y="5429"/>
                    </a:cubicBezTo>
                    <a:cubicBezTo>
                      <a:pt x="509" y="5425"/>
                      <a:pt x="509" y="5421"/>
                      <a:pt x="511" y="5421"/>
                    </a:cubicBezTo>
                    <a:cubicBezTo>
                      <a:pt x="512" y="5421"/>
                      <a:pt x="513" y="5422"/>
                      <a:pt x="515" y="5423"/>
                    </a:cubicBezTo>
                    <a:cubicBezTo>
                      <a:pt x="521" y="5429"/>
                      <a:pt x="537" y="5429"/>
                      <a:pt x="537" y="5435"/>
                    </a:cubicBezTo>
                    <a:lnTo>
                      <a:pt x="537" y="5423"/>
                    </a:lnTo>
                    <a:lnTo>
                      <a:pt x="543" y="5429"/>
                    </a:lnTo>
                    <a:cubicBezTo>
                      <a:pt x="537" y="5401"/>
                      <a:pt x="581" y="5407"/>
                      <a:pt x="576" y="5390"/>
                    </a:cubicBezTo>
                    <a:cubicBezTo>
                      <a:pt x="573" y="5385"/>
                      <a:pt x="572" y="5385"/>
                      <a:pt x="570" y="5385"/>
                    </a:cubicBezTo>
                    <a:cubicBezTo>
                      <a:pt x="569" y="5385"/>
                      <a:pt x="568" y="5385"/>
                      <a:pt x="565" y="5379"/>
                    </a:cubicBezTo>
                    <a:cubicBezTo>
                      <a:pt x="565" y="5371"/>
                      <a:pt x="567" y="5369"/>
                      <a:pt x="571" y="5369"/>
                    </a:cubicBezTo>
                    <a:cubicBezTo>
                      <a:pt x="576" y="5369"/>
                      <a:pt x="583" y="5373"/>
                      <a:pt x="589" y="5373"/>
                    </a:cubicBezTo>
                    <a:cubicBezTo>
                      <a:pt x="593" y="5373"/>
                      <a:pt x="596" y="5371"/>
                      <a:pt x="598" y="5363"/>
                    </a:cubicBezTo>
                    <a:lnTo>
                      <a:pt x="604" y="5374"/>
                    </a:lnTo>
                    <a:cubicBezTo>
                      <a:pt x="604" y="5364"/>
                      <a:pt x="599" y="5350"/>
                      <a:pt x="605" y="5350"/>
                    </a:cubicBezTo>
                    <a:cubicBezTo>
                      <a:pt x="606" y="5350"/>
                      <a:pt x="608" y="5351"/>
                      <a:pt x="609" y="5352"/>
                    </a:cubicBezTo>
                    <a:cubicBezTo>
                      <a:pt x="611" y="5351"/>
                      <a:pt x="612" y="5350"/>
                      <a:pt x="613" y="5350"/>
                    </a:cubicBezTo>
                    <a:cubicBezTo>
                      <a:pt x="622" y="5350"/>
                      <a:pt x="626" y="5363"/>
                      <a:pt x="631" y="5368"/>
                    </a:cubicBezTo>
                    <a:cubicBezTo>
                      <a:pt x="631" y="5363"/>
                      <a:pt x="626" y="5363"/>
                      <a:pt x="626" y="5346"/>
                    </a:cubicBezTo>
                    <a:lnTo>
                      <a:pt x="626" y="5346"/>
                    </a:lnTo>
                    <a:cubicBezTo>
                      <a:pt x="637" y="5352"/>
                      <a:pt x="653" y="5352"/>
                      <a:pt x="664" y="5352"/>
                    </a:cubicBezTo>
                    <a:lnTo>
                      <a:pt x="664" y="5368"/>
                    </a:lnTo>
                    <a:cubicBezTo>
                      <a:pt x="667" y="5362"/>
                      <a:pt x="669" y="5360"/>
                      <a:pt x="670" y="5360"/>
                    </a:cubicBezTo>
                    <a:cubicBezTo>
                      <a:pt x="675" y="5360"/>
                      <a:pt x="677" y="5381"/>
                      <a:pt x="683" y="5381"/>
                    </a:cubicBezTo>
                    <a:cubicBezTo>
                      <a:pt x="684" y="5381"/>
                      <a:pt x="685" y="5380"/>
                      <a:pt x="687" y="5379"/>
                    </a:cubicBezTo>
                    <a:cubicBezTo>
                      <a:pt x="698" y="5379"/>
                      <a:pt x="701" y="5377"/>
                      <a:pt x="707" y="5377"/>
                    </a:cubicBezTo>
                    <a:cubicBezTo>
                      <a:pt x="711" y="5377"/>
                      <a:pt x="714" y="5377"/>
                      <a:pt x="720" y="5379"/>
                    </a:cubicBezTo>
                    <a:cubicBezTo>
                      <a:pt x="747" y="5379"/>
                      <a:pt x="775" y="5390"/>
                      <a:pt x="803" y="5390"/>
                    </a:cubicBezTo>
                    <a:cubicBezTo>
                      <a:pt x="858" y="5396"/>
                      <a:pt x="908" y="5401"/>
                      <a:pt x="958" y="5418"/>
                    </a:cubicBezTo>
                    <a:cubicBezTo>
                      <a:pt x="976" y="5403"/>
                      <a:pt x="995" y="5401"/>
                      <a:pt x="1013" y="5401"/>
                    </a:cubicBezTo>
                    <a:cubicBezTo>
                      <a:pt x="1022" y="5401"/>
                      <a:pt x="1031" y="5401"/>
                      <a:pt x="1041" y="5401"/>
                    </a:cubicBezTo>
                    <a:lnTo>
                      <a:pt x="1035" y="5435"/>
                    </a:lnTo>
                    <a:lnTo>
                      <a:pt x="1035" y="5435"/>
                    </a:lnTo>
                    <a:lnTo>
                      <a:pt x="1063" y="5429"/>
                    </a:lnTo>
                    <a:lnTo>
                      <a:pt x="1063" y="5429"/>
                    </a:lnTo>
                    <a:cubicBezTo>
                      <a:pt x="1068" y="5446"/>
                      <a:pt x="1041" y="5429"/>
                      <a:pt x="1052" y="5451"/>
                    </a:cubicBezTo>
                    <a:lnTo>
                      <a:pt x="1068" y="5429"/>
                    </a:lnTo>
                    <a:cubicBezTo>
                      <a:pt x="1068" y="5446"/>
                      <a:pt x="1129" y="5457"/>
                      <a:pt x="1079" y="5473"/>
                    </a:cubicBezTo>
                    <a:cubicBezTo>
                      <a:pt x="1107" y="5479"/>
                      <a:pt x="1146" y="5484"/>
                      <a:pt x="1173" y="5501"/>
                    </a:cubicBezTo>
                    <a:cubicBezTo>
                      <a:pt x="1175" y="5501"/>
                      <a:pt x="1176" y="5502"/>
                      <a:pt x="1177" y="5502"/>
                    </a:cubicBezTo>
                    <a:cubicBezTo>
                      <a:pt x="1187" y="5502"/>
                      <a:pt x="1191" y="5485"/>
                      <a:pt x="1201" y="5485"/>
                    </a:cubicBezTo>
                    <a:cubicBezTo>
                      <a:pt x="1204" y="5485"/>
                      <a:pt x="1208" y="5486"/>
                      <a:pt x="1212" y="5490"/>
                    </a:cubicBezTo>
                    <a:cubicBezTo>
                      <a:pt x="1212" y="5506"/>
                      <a:pt x="1207" y="5501"/>
                      <a:pt x="1201" y="5506"/>
                    </a:cubicBezTo>
                    <a:cubicBezTo>
                      <a:pt x="1215" y="5517"/>
                      <a:pt x="1227" y="5521"/>
                      <a:pt x="1238" y="5521"/>
                    </a:cubicBezTo>
                    <a:cubicBezTo>
                      <a:pt x="1269" y="5521"/>
                      <a:pt x="1294" y="5491"/>
                      <a:pt x="1326" y="5491"/>
                    </a:cubicBezTo>
                    <a:cubicBezTo>
                      <a:pt x="1334" y="5491"/>
                      <a:pt x="1344" y="5494"/>
                      <a:pt x="1353" y="5499"/>
                    </a:cubicBezTo>
                    <a:lnTo>
                      <a:pt x="1353" y="5499"/>
                    </a:lnTo>
                    <a:cubicBezTo>
                      <a:pt x="1358" y="5497"/>
                      <a:pt x="1362" y="5496"/>
                      <a:pt x="1367" y="5496"/>
                    </a:cubicBezTo>
                    <a:cubicBezTo>
                      <a:pt x="1376" y="5496"/>
                      <a:pt x="1384" y="5501"/>
                      <a:pt x="1384" y="5501"/>
                    </a:cubicBezTo>
                    <a:cubicBezTo>
                      <a:pt x="1384" y="5489"/>
                      <a:pt x="1382" y="5485"/>
                      <a:pt x="1380" y="5485"/>
                    </a:cubicBezTo>
                    <a:cubicBezTo>
                      <a:pt x="1376" y="5485"/>
                      <a:pt x="1370" y="5493"/>
                      <a:pt x="1365" y="5493"/>
                    </a:cubicBezTo>
                    <a:cubicBezTo>
                      <a:pt x="1362" y="5493"/>
                      <a:pt x="1359" y="5491"/>
                      <a:pt x="1356" y="5484"/>
                    </a:cubicBezTo>
                    <a:cubicBezTo>
                      <a:pt x="1373" y="5457"/>
                      <a:pt x="1384" y="5479"/>
                      <a:pt x="1395" y="5457"/>
                    </a:cubicBezTo>
                    <a:cubicBezTo>
                      <a:pt x="1399" y="5463"/>
                      <a:pt x="1403" y="5464"/>
                      <a:pt x="1408" y="5464"/>
                    </a:cubicBezTo>
                    <a:cubicBezTo>
                      <a:pt x="1415" y="5464"/>
                      <a:pt x="1422" y="5461"/>
                      <a:pt x="1428" y="5461"/>
                    </a:cubicBezTo>
                    <a:cubicBezTo>
                      <a:pt x="1430" y="5461"/>
                      <a:pt x="1432" y="5461"/>
                      <a:pt x="1434" y="5462"/>
                    </a:cubicBezTo>
                    <a:cubicBezTo>
                      <a:pt x="1450" y="5490"/>
                      <a:pt x="1483" y="5484"/>
                      <a:pt x="1494" y="5518"/>
                    </a:cubicBezTo>
                    <a:cubicBezTo>
                      <a:pt x="1508" y="5513"/>
                      <a:pt x="1525" y="5498"/>
                      <a:pt x="1545" y="5498"/>
                    </a:cubicBezTo>
                    <a:cubicBezTo>
                      <a:pt x="1550" y="5498"/>
                      <a:pt x="1555" y="5499"/>
                      <a:pt x="1561" y="5501"/>
                    </a:cubicBezTo>
                    <a:cubicBezTo>
                      <a:pt x="1566" y="5529"/>
                      <a:pt x="1544" y="5518"/>
                      <a:pt x="1566" y="5534"/>
                    </a:cubicBezTo>
                    <a:lnTo>
                      <a:pt x="1572" y="5518"/>
                    </a:lnTo>
                    <a:cubicBezTo>
                      <a:pt x="1594" y="5529"/>
                      <a:pt x="1589" y="5534"/>
                      <a:pt x="1577" y="5540"/>
                    </a:cubicBezTo>
                    <a:cubicBezTo>
                      <a:pt x="1581" y="5540"/>
                      <a:pt x="1584" y="5541"/>
                      <a:pt x="1586" y="5541"/>
                    </a:cubicBezTo>
                    <a:cubicBezTo>
                      <a:pt x="1597" y="5541"/>
                      <a:pt x="1603" y="5536"/>
                      <a:pt x="1613" y="5536"/>
                    </a:cubicBezTo>
                    <a:cubicBezTo>
                      <a:pt x="1617" y="5536"/>
                      <a:pt x="1621" y="5537"/>
                      <a:pt x="1627" y="5540"/>
                    </a:cubicBezTo>
                    <a:lnTo>
                      <a:pt x="1605" y="5556"/>
                    </a:lnTo>
                    <a:cubicBezTo>
                      <a:pt x="1627" y="5556"/>
                      <a:pt x="1633" y="5562"/>
                      <a:pt x="1655" y="5573"/>
                    </a:cubicBezTo>
                    <a:cubicBezTo>
                      <a:pt x="1652" y="5578"/>
                      <a:pt x="1649" y="5581"/>
                      <a:pt x="1646" y="5581"/>
                    </a:cubicBezTo>
                    <a:cubicBezTo>
                      <a:pt x="1642" y="5581"/>
                      <a:pt x="1638" y="5578"/>
                      <a:pt x="1633" y="5573"/>
                    </a:cubicBezTo>
                    <a:lnTo>
                      <a:pt x="1633" y="5573"/>
                    </a:lnTo>
                    <a:cubicBezTo>
                      <a:pt x="1637" y="5583"/>
                      <a:pt x="1641" y="5586"/>
                      <a:pt x="1646" y="5586"/>
                    </a:cubicBezTo>
                    <a:cubicBezTo>
                      <a:pt x="1653" y="5586"/>
                      <a:pt x="1659" y="5581"/>
                      <a:pt x="1665" y="5581"/>
                    </a:cubicBezTo>
                    <a:cubicBezTo>
                      <a:pt x="1667" y="5581"/>
                      <a:pt x="1669" y="5582"/>
                      <a:pt x="1672" y="5584"/>
                    </a:cubicBezTo>
                    <a:cubicBezTo>
                      <a:pt x="1672" y="5573"/>
                      <a:pt x="1655" y="5562"/>
                      <a:pt x="1672" y="5556"/>
                    </a:cubicBezTo>
                    <a:cubicBezTo>
                      <a:pt x="1673" y="5557"/>
                      <a:pt x="1674" y="5557"/>
                      <a:pt x="1676" y="5557"/>
                    </a:cubicBezTo>
                    <a:cubicBezTo>
                      <a:pt x="1682" y="5557"/>
                      <a:pt x="1690" y="5553"/>
                      <a:pt x="1696" y="5553"/>
                    </a:cubicBezTo>
                    <a:cubicBezTo>
                      <a:pt x="1701" y="5553"/>
                      <a:pt x="1705" y="5556"/>
                      <a:pt x="1705" y="5567"/>
                    </a:cubicBezTo>
                    <a:lnTo>
                      <a:pt x="1683" y="5573"/>
                    </a:lnTo>
                    <a:cubicBezTo>
                      <a:pt x="1696" y="5573"/>
                      <a:pt x="1702" y="5570"/>
                      <a:pt x="1708" y="5570"/>
                    </a:cubicBezTo>
                    <a:cubicBezTo>
                      <a:pt x="1713" y="5570"/>
                      <a:pt x="1719" y="5573"/>
                      <a:pt x="1732" y="5584"/>
                    </a:cubicBezTo>
                    <a:cubicBezTo>
                      <a:pt x="1732" y="5584"/>
                      <a:pt x="1732" y="5586"/>
                      <a:pt x="1732" y="5587"/>
                    </a:cubicBezTo>
                    <a:lnTo>
                      <a:pt x="1732" y="5587"/>
                    </a:lnTo>
                    <a:cubicBezTo>
                      <a:pt x="1736" y="5585"/>
                      <a:pt x="1739" y="5584"/>
                      <a:pt x="1743" y="5584"/>
                    </a:cubicBezTo>
                    <a:cubicBezTo>
                      <a:pt x="1760" y="5584"/>
                      <a:pt x="1771" y="5603"/>
                      <a:pt x="1792" y="5616"/>
                    </a:cubicBezTo>
                    <a:lnTo>
                      <a:pt x="1792" y="5616"/>
                    </a:lnTo>
                    <a:cubicBezTo>
                      <a:pt x="1799" y="5614"/>
                      <a:pt x="1807" y="5608"/>
                      <a:pt x="1812" y="5608"/>
                    </a:cubicBezTo>
                    <a:lnTo>
                      <a:pt x="1812" y="5608"/>
                    </a:lnTo>
                    <a:cubicBezTo>
                      <a:pt x="1813" y="5609"/>
                      <a:pt x="1814" y="5610"/>
                      <a:pt x="1815" y="5612"/>
                    </a:cubicBezTo>
                    <a:cubicBezTo>
                      <a:pt x="1815" y="5609"/>
                      <a:pt x="1814" y="5608"/>
                      <a:pt x="1813" y="5608"/>
                    </a:cubicBezTo>
                    <a:cubicBezTo>
                      <a:pt x="1812" y="5608"/>
                      <a:pt x="1812" y="5608"/>
                      <a:pt x="1812" y="5608"/>
                    </a:cubicBezTo>
                    <a:lnTo>
                      <a:pt x="1812" y="5608"/>
                    </a:lnTo>
                    <a:cubicBezTo>
                      <a:pt x="1801" y="5594"/>
                      <a:pt x="1810" y="5588"/>
                      <a:pt x="1815" y="5573"/>
                    </a:cubicBezTo>
                    <a:cubicBezTo>
                      <a:pt x="1817" y="5585"/>
                      <a:pt x="1822" y="5588"/>
                      <a:pt x="1830" y="5588"/>
                    </a:cubicBezTo>
                    <a:cubicBezTo>
                      <a:pt x="1840" y="5588"/>
                      <a:pt x="1854" y="5581"/>
                      <a:pt x="1866" y="5581"/>
                    </a:cubicBezTo>
                    <a:cubicBezTo>
                      <a:pt x="1872" y="5581"/>
                      <a:pt x="1878" y="5583"/>
                      <a:pt x="1882" y="5589"/>
                    </a:cubicBezTo>
                    <a:cubicBezTo>
                      <a:pt x="1879" y="5593"/>
                      <a:pt x="1874" y="5596"/>
                      <a:pt x="1870" y="5596"/>
                    </a:cubicBezTo>
                    <a:cubicBezTo>
                      <a:pt x="1867" y="5596"/>
                      <a:pt x="1865" y="5594"/>
                      <a:pt x="1865" y="5589"/>
                    </a:cubicBezTo>
                    <a:cubicBezTo>
                      <a:pt x="1843" y="5612"/>
                      <a:pt x="1826" y="5628"/>
                      <a:pt x="1799" y="5639"/>
                    </a:cubicBezTo>
                    <a:cubicBezTo>
                      <a:pt x="1810" y="5639"/>
                      <a:pt x="1824" y="5639"/>
                      <a:pt x="1827" y="5643"/>
                    </a:cubicBezTo>
                    <a:lnTo>
                      <a:pt x="1827" y="5643"/>
                    </a:lnTo>
                    <a:lnTo>
                      <a:pt x="1838" y="5628"/>
                    </a:lnTo>
                    <a:cubicBezTo>
                      <a:pt x="1843" y="5628"/>
                      <a:pt x="1849" y="5639"/>
                      <a:pt x="1854" y="5639"/>
                    </a:cubicBezTo>
                    <a:cubicBezTo>
                      <a:pt x="1871" y="5623"/>
                      <a:pt x="1849" y="5601"/>
                      <a:pt x="1876" y="5601"/>
                    </a:cubicBezTo>
                    <a:cubicBezTo>
                      <a:pt x="1896" y="5601"/>
                      <a:pt x="1880" y="5623"/>
                      <a:pt x="1881" y="5623"/>
                    </a:cubicBezTo>
                    <a:cubicBezTo>
                      <a:pt x="1881" y="5623"/>
                      <a:pt x="1881" y="5623"/>
                      <a:pt x="1882" y="5623"/>
                    </a:cubicBezTo>
                    <a:cubicBezTo>
                      <a:pt x="1908" y="5623"/>
                      <a:pt x="1909" y="5613"/>
                      <a:pt x="1915" y="5613"/>
                    </a:cubicBezTo>
                    <a:cubicBezTo>
                      <a:pt x="1918" y="5613"/>
                      <a:pt x="1922" y="5615"/>
                      <a:pt x="1932" y="5623"/>
                    </a:cubicBezTo>
                    <a:lnTo>
                      <a:pt x="1921" y="5623"/>
                    </a:lnTo>
                    <a:cubicBezTo>
                      <a:pt x="1932" y="5645"/>
                      <a:pt x="1965" y="5645"/>
                      <a:pt x="1959" y="5672"/>
                    </a:cubicBezTo>
                    <a:cubicBezTo>
                      <a:pt x="1955" y="5676"/>
                      <a:pt x="1951" y="5680"/>
                      <a:pt x="1950" y="5680"/>
                    </a:cubicBezTo>
                    <a:cubicBezTo>
                      <a:pt x="1949" y="5680"/>
                      <a:pt x="1948" y="5680"/>
                      <a:pt x="1948" y="5678"/>
                    </a:cubicBezTo>
                    <a:lnTo>
                      <a:pt x="1948" y="5672"/>
                    </a:lnTo>
                    <a:lnTo>
                      <a:pt x="1948" y="5672"/>
                    </a:lnTo>
                    <a:cubicBezTo>
                      <a:pt x="1922" y="5683"/>
                      <a:pt x="1960" y="5674"/>
                      <a:pt x="1950" y="5696"/>
                    </a:cubicBezTo>
                    <a:lnTo>
                      <a:pt x="1950" y="5696"/>
                    </a:lnTo>
                    <a:cubicBezTo>
                      <a:pt x="1952" y="5694"/>
                      <a:pt x="1955" y="5693"/>
                      <a:pt x="1958" y="5693"/>
                    </a:cubicBezTo>
                    <a:cubicBezTo>
                      <a:pt x="1967" y="5693"/>
                      <a:pt x="1979" y="5702"/>
                      <a:pt x="1987" y="5706"/>
                    </a:cubicBezTo>
                    <a:lnTo>
                      <a:pt x="1992" y="5684"/>
                    </a:lnTo>
                    <a:cubicBezTo>
                      <a:pt x="2006" y="5677"/>
                      <a:pt x="2014" y="5675"/>
                      <a:pt x="2018" y="5675"/>
                    </a:cubicBezTo>
                    <a:cubicBezTo>
                      <a:pt x="2036" y="5675"/>
                      <a:pt x="1983" y="5724"/>
                      <a:pt x="2015" y="5733"/>
                    </a:cubicBezTo>
                    <a:cubicBezTo>
                      <a:pt x="2042" y="5733"/>
                      <a:pt x="2009" y="5728"/>
                      <a:pt x="2031" y="5722"/>
                    </a:cubicBezTo>
                    <a:lnTo>
                      <a:pt x="2031" y="5722"/>
                    </a:lnTo>
                    <a:cubicBezTo>
                      <a:pt x="2042" y="5733"/>
                      <a:pt x="2042" y="5750"/>
                      <a:pt x="2070" y="5755"/>
                    </a:cubicBezTo>
                    <a:cubicBezTo>
                      <a:pt x="2070" y="5760"/>
                      <a:pt x="2079" y="5773"/>
                      <a:pt x="2077" y="5788"/>
                    </a:cubicBezTo>
                    <a:lnTo>
                      <a:pt x="2077" y="5788"/>
                    </a:lnTo>
                    <a:lnTo>
                      <a:pt x="2098" y="5778"/>
                    </a:lnTo>
                    <a:cubicBezTo>
                      <a:pt x="2120" y="5789"/>
                      <a:pt x="2147" y="5789"/>
                      <a:pt x="2158" y="5805"/>
                    </a:cubicBezTo>
                    <a:cubicBezTo>
                      <a:pt x="2158" y="5794"/>
                      <a:pt x="2158" y="5789"/>
                      <a:pt x="2170" y="5789"/>
                    </a:cubicBezTo>
                    <a:cubicBezTo>
                      <a:pt x="2181" y="5791"/>
                      <a:pt x="2189" y="5791"/>
                      <a:pt x="2197" y="5791"/>
                    </a:cubicBezTo>
                    <a:cubicBezTo>
                      <a:pt x="2212" y="5791"/>
                      <a:pt x="2223" y="5791"/>
                      <a:pt x="2242" y="5805"/>
                    </a:cubicBezTo>
                    <a:cubicBezTo>
                      <a:pt x="2239" y="5812"/>
                      <a:pt x="2236" y="5814"/>
                      <a:pt x="2232" y="5814"/>
                    </a:cubicBezTo>
                    <a:cubicBezTo>
                      <a:pt x="2226" y="5814"/>
                      <a:pt x="2218" y="5809"/>
                      <a:pt x="2208" y="5805"/>
                    </a:cubicBezTo>
                    <a:lnTo>
                      <a:pt x="2208" y="5805"/>
                    </a:lnTo>
                    <a:cubicBezTo>
                      <a:pt x="2214" y="5822"/>
                      <a:pt x="2230" y="5816"/>
                      <a:pt x="2253" y="5838"/>
                    </a:cubicBezTo>
                    <a:cubicBezTo>
                      <a:pt x="2251" y="5840"/>
                      <a:pt x="2249" y="5841"/>
                      <a:pt x="2247" y="5841"/>
                    </a:cubicBezTo>
                    <a:cubicBezTo>
                      <a:pt x="2240" y="5841"/>
                      <a:pt x="2234" y="5833"/>
                      <a:pt x="2230" y="5833"/>
                    </a:cubicBezTo>
                    <a:cubicBezTo>
                      <a:pt x="2228" y="5833"/>
                      <a:pt x="2226" y="5834"/>
                      <a:pt x="2225" y="5838"/>
                    </a:cubicBezTo>
                    <a:lnTo>
                      <a:pt x="2258" y="5850"/>
                    </a:lnTo>
                    <a:cubicBezTo>
                      <a:pt x="2262" y="5846"/>
                      <a:pt x="2266" y="5845"/>
                      <a:pt x="2269" y="5845"/>
                    </a:cubicBezTo>
                    <a:cubicBezTo>
                      <a:pt x="2281" y="5845"/>
                      <a:pt x="2284" y="5867"/>
                      <a:pt x="2297" y="5872"/>
                    </a:cubicBezTo>
                    <a:cubicBezTo>
                      <a:pt x="2310" y="5880"/>
                      <a:pt x="2321" y="5883"/>
                      <a:pt x="2332" y="5883"/>
                    </a:cubicBezTo>
                    <a:cubicBezTo>
                      <a:pt x="2358" y="5883"/>
                      <a:pt x="2380" y="5866"/>
                      <a:pt x="2408" y="5866"/>
                    </a:cubicBezTo>
                    <a:cubicBezTo>
                      <a:pt x="2408" y="5877"/>
                      <a:pt x="2408" y="5888"/>
                      <a:pt x="2402" y="5888"/>
                    </a:cubicBezTo>
                    <a:cubicBezTo>
                      <a:pt x="2400" y="5879"/>
                      <a:pt x="2398" y="5875"/>
                      <a:pt x="2397" y="5875"/>
                    </a:cubicBezTo>
                    <a:cubicBezTo>
                      <a:pt x="2395" y="5875"/>
                      <a:pt x="2394" y="5882"/>
                      <a:pt x="2391" y="5888"/>
                    </a:cubicBezTo>
                    <a:cubicBezTo>
                      <a:pt x="2402" y="5894"/>
                      <a:pt x="2402" y="5927"/>
                      <a:pt x="2391" y="5933"/>
                    </a:cubicBezTo>
                    <a:cubicBezTo>
                      <a:pt x="2396" y="5934"/>
                      <a:pt x="2399" y="5935"/>
                      <a:pt x="2401" y="5935"/>
                    </a:cubicBezTo>
                    <a:cubicBezTo>
                      <a:pt x="2411" y="5935"/>
                      <a:pt x="2394" y="5916"/>
                      <a:pt x="2408" y="5916"/>
                    </a:cubicBezTo>
                    <a:lnTo>
                      <a:pt x="2408" y="5916"/>
                    </a:lnTo>
                    <a:lnTo>
                      <a:pt x="2435" y="5933"/>
                    </a:lnTo>
                    <a:cubicBezTo>
                      <a:pt x="2446" y="5921"/>
                      <a:pt x="2430" y="5905"/>
                      <a:pt x="2457" y="5905"/>
                    </a:cubicBezTo>
                    <a:cubicBezTo>
                      <a:pt x="2474" y="5916"/>
                      <a:pt x="2479" y="5921"/>
                      <a:pt x="2502" y="5933"/>
                    </a:cubicBezTo>
                    <a:cubicBezTo>
                      <a:pt x="2493" y="5942"/>
                      <a:pt x="2491" y="5951"/>
                      <a:pt x="2485" y="5951"/>
                    </a:cubicBezTo>
                    <a:cubicBezTo>
                      <a:pt x="2483" y="5951"/>
                      <a:pt x="2481" y="5950"/>
                      <a:pt x="2479" y="5949"/>
                    </a:cubicBezTo>
                    <a:lnTo>
                      <a:pt x="2479" y="5949"/>
                    </a:lnTo>
                    <a:cubicBezTo>
                      <a:pt x="2483" y="5957"/>
                      <a:pt x="2493" y="5965"/>
                      <a:pt x="2502" y="5965"/>
                    </a:cubicBezTo>
                    <a:cubicBezTo>
                      <a:pt x="2506" y="5965"/>
                      <a:pt x="2509" y="5963"/>
                      <a:pt x="2513" y="5960"/>
                    </a:cubicBezTo>
                    <a:cubicBezTo>
                      <a:pt x="2510" y="5953"/>
                      <a:pt x="2511" y="5951"/>
                      <a:pt x="2515" y="5951"/>
                    </a:cubicBezTo>
                    <a:cubicBezTo>
                      <a:pt x="2522" y="5951"/>
                      <a:pt x="2534" y="5957"/>
                      <a:pt x="2541" y="5957"/>
                    </a:cubicBezTo>
                    <a:cubicBezTo>
                      <a:pt x="2546" y="5957"/>
                      <a:pt x="2549" y="5954"/>
                      <a:pt x="2546" y="5944"/>
                    </a:cubicBezTo>
                    <a:lnTo>
                      <a:pt x="2546" y="5944"/>
                    </a:lnTo>
                    <a:lnTo>
                      <a:pt x="2562" y="5971"/>
                    </a:lnTo>
                    <a:cubicBezTo>
                      <a:pt x="2559" y="5971"/>
                      <a:pt x="2553" y="5974"/>
                      <a:pt x="2549" y="5974"/>
                    </a:cubicBezTo>
                    <a:cubicBezTo>
                      <a:pt x="2547" y="5974"/>
                      <a:pt x="2546" y="5973"/>
                      <a:pt x="2546" y="5971"/>
                    </a:cubicBezTo>
                    <a:lnTo>
                      <a:pt x="2546" y="5971"/>
                    </a:lnTo>
                    <a:cubicBezTo>
                      <a:pt x="2543" y="5978"/>
                      <a:pt x="2547" y="5980"/>
                      <a:pt x="2553" y="5980"/>
                    </a:cubicBezTo>
                    <a:cubicBezTo>
                      <a:pt x="2560" y="5980"/>
                      <a:pt x="2570" y="5977"/>
                      <a:pt x="2574" y="5977"/>
                    </a:cubicBezTo>
                    <a:cubicBezTo>
                      <a:pt x="2585" y="5982"/>
                      <a:pt x="2596" y="5999"/>
                      <a:pt x="2596" y="6004"/>
                    </a:cubicBezTo>
                    <a:cubicBezTo>
                      <a:pt x="2601" y="6004"/>
                      <a:pt x="2618" y="6016"/>
                      <a:pt x="2618" y="6032"/>
                    </a:cubicBezTo>
                    <a:cubicBezTo>
                      <a:pt x="2629" y="6032"/>
                      <a:pt x="2623" y="6016"/>
                      <a:pt x="2629" y="6016"/>
                    </a:cubicBezTo>
                    <a:lnTo>
                      <a:pt x="2657" y="6038"/>
                    </a:lnTo>
                    <a:cubicBezTo>
                      <a:pt x="2651" y="6054"/>
                      <a:pt x="2640" y="6082"/>
                      <a:pt x="2623" y="6082"/>
                    </a:cubicBezTo>
                    <a:cubicBezTo>
                      <a:pt x="2642" y="6082"/>
                      <a:pt x="2649" y="6063"/>
                      <a:pt x="2660" y="6063"/>
                    </a:cubicBezTo>
                    <a:cubicBezTo>
                      <a:pt x="2662" y="6063"/>
                      <a:pt x="2665" y="6064"/>
                      <a:pt x="2668" y="6065"/>
                    </a:cubicBezTo>
                    <a:cubicBezTo>
                      <a:pt x="2640" y="6082"/>
                      <a:pt x="2679" y="6099"/>
                      <a:pt x="2645" y="6115"/>
                    </a:cubicBezTo>
                    <a:cubicBezTo>
                      <a:pt x="2645" y="6137"/>
                      <a:pt x="2673" y="6154"/>
                      <a:pt x="2695" y="6165"/>
                    </a:cubicBezTo>
                    <a:cubicBezTo>
                      <a:pt x="2712" y="6154"/>
                      <a:pt x="2684" y="6143"/>
                      <a:pt x="2695" y="6126"/>
                    </a:cubicBezTo>
                    <a:lnTo>
                      <a:pt x="2695" y="6126"/>
                    </a:lnTo>
                    <a:cubicBezTo>
                      <a:pt x="2709" y="6135"/>
                      <a:pt x="2722" y="6137"/>
                      <a:pt x="2734" y="6137"/>
                    </a:cubicBezTo>
                    <a:cubicBezTo>
                      <a:pt x="2748" y="6137"/>
                      <a:pt x="2761" y="6134"/>
                      <a:pt x="2774" y="6134"/>
                    </a:cubicBezTo>
                    <a:cubicBezTo>
                      <a:pt x="2783" y="6134"/>
                      <a:pt x="2792" y="6136"/>
                      <a:pt x="2800" y="6142"/>
                    </a:cubicBezTo>
                    <a:lnTo>
                      <a:pt x="2800" y="6142"/>
                    </a:lnTo>
                    <a:lnTo>
                      <a:pt x="2795" y="6137"/>
                    </a:lnTo>
                    <a:lnTo>
                      <a:pt x="2795" y="6137"/>
                    </a:lnTo>
                    <a:cubicBezTo>
                      <a:pt x="2809" y="6140"/>
                      <a:pt x="2814" y="6141"/>
                      <a:pt x="2819" y="6141"/>
                    </a:cubicBezTo>
                    <a:cubicBezTo>
                      <a:pt x="2824" y="6141"/>
                      <a:pt x="2828" y="6140"/>
                      <a:pt x="2839" y="6137"/>
                    </a:cubicBezTo>
                    <a:lnTo>
                      <a:pt x="2839" y="6137"/>
                    </a:lnTo>
                    <a:cubicBezTo>
                      <a:pt x="2817" y="6148"/>
                      <a:pt x="2817" y="6204"/>
                      <a:pt x="2850" y="6226"/>
                    </a:cubicBezTo>
                    <a:cubicBezTo>
                      <a:pt x="2867" y="6220"/>
                      <a:pt x="2850" y="6193"/>
                      <a:pt x="2867" y="6182"/>
                    </a:cubicBezTo>
                    <a:lnTo>
                      <a:pt x="2889" y="6198"/>
                    </a:lnTo>
                    <a:lnTo>
                      <a:pt x="2878" y="6204"/>
                    </a:lnTo>
                    <a:cubicBezTo>
                      <a:pt x="2901" y="6208"/>
                      <a:pt x="2897" y="6243"/>
                      <a:pt x="2907" y="6243"/>
                    </a:cubicBezTo>
                    <a:cubicBezTo>
                      <a:pt x="2910" y="6243"/>
                      <a:pt x="2913" y="6241"/>
                      <a:pt x="2917" y="6237"/>
                    </a:cubicBezTo>
                    <a:lnTo>
                      <a:pt x="2917" y="6237"/>
                    </a:lnTo>
                    <a:lnTo>
                      <a:pt x="2911" y="6258"/>
                    </a:lnTo>
                    <a:lnTo>
                      <a:pt x="2911" y="6258"/>
                    </a:lnTo>
                    <a:cubicBezTo>
                      <a:pt x="2913" y="6258"/>
                      <a:pt x="2914" y="6257"/>
                      <a:pt x="2916" y="6257"/>
                    </a:cubicBezTo>
                    <a:cubicBezTo>
                      <a:pt x="2930" y="6257"/>
                      <a:pt x="2945" y="6265"/>
                      <a:pt x="2950" y="6265"/>
                    </a:cubicBezTo>
                    <a:cubicBezTo>
                      <a:pt x="2977" y="6276"/>
                      <a:pt x="2977" y="6287"/>
                      <a:pt x="2983" y="6309"/>
                    </a:cubicBezTo>
                    <a:cubicBezTo>
                      <a:pt x="2983" y="6294"/>
                      <a:pt x="2987" y="6280"/>
                      <a:pt x="3003" y="6280"/>
                    </a:cubicBezTo>
                    <a:cubicBezTo>
                      <a:pt x="3005" y="6280"/>
                      <a:pt x="3008" y="6280"/>
                      <a:pt x="3011" y="6281"/>
                    </a:cubicBezTo>
                    <a:cubicBezTo>
                      <a:pt x="2983" y="6309"/>
                      <a:pt x="3038" y="6320"/>
                      <a:pt x="3016" y="6337"/>
                    </a:cubicBezTo>
                    <a:cubicBezTo>
                      <a:pt x="3024" y="6340"/>
                      <a:pt x="3026" y="6352"/>
                      <a:pt x="3031" y="6353"/>
                    </a:cubicBezTo>
                    <a:lnTo>
                      <a:pt x="3031" y="6353"/>
                    </a:lnTo>
                    <a:lnTo>
                      <a:pt x="3019" y="6362"/>
                    </a:lnTo>
                    <a:lnTo>
                      <a:pt x="3019" y="6362"/>
                    </a:lnTo>
                    <a:cubicBezTo>
                      <a:pt x="3027" y="6357"/>
                      <a:pt x="3034" y="6355"/>
                      <a:pt x="3041" y="6355"/>
                    </a:cubicBezTo>
                    <a:cubicBezTo>
                      <a:pt x="3058" y="6355"/>
                      <a:pt x="3073" y="6368"/>
                      <a:pt x="3088" y="6375"/>
                    </a:cubicBezTo>
                    <a:cubicBezTo>
                      <a:pt x="3055" y="6403"/>
                      <a:pt x="3110" y="6392"/>
                      <a:pt x="3088" y="6431"/>
                    </a:cubicBezTo>
                    <a:cubicBezTo>
                      <a:pt x="3093" y="6428"/>
                      <a:pt x="3098" y="6426"/>
                      <a:pt x="3102" y="6426"/>
                    </a:cubicBezTo>
                    <a:cubicBezTo>
                      <a:pt x="3117" y="6426"/>
                      <a:pt x="3127" y="6444"/>
                      <a:pt x="3141" y="6444"/>
                    </a:cubicBezTo>
                    <a:cubicBezTo>
                      <a:pt x="3144" y="6444"/>
                      <a:pt x="3146" y="6443"/>
                      <a:pt x="3149" y="6442"/>
                    </a:cubicBezTo>
                    <a:lnTo>
                      <a:pt x="3149" y="6442"/>
                    </a:lnTo>
                    <a:cubicBezTo>
                      <a:pt x="3166" y="6453"/>
                      <a:pt x="3144" y="6475"/>
                      <a:pt x="3138" y="6480"/>
                    </a:cubicBezTo>
                    <a:lnTo>
                      <a:pt x="3149" y="6480"/>
                    </a:lnTo>
                    <a:cubicBezTo>
                      <a:pt x="3144" y="6497"/>
                      <a:pt x="3155" y="6514"/>
                      <a:pt x="3155" y="6536"/>
                    </a:cubicBezTo>
                    <a:lnTo>
                      <a:pt x="3182" y="6530"/>
                    </a:lnTo>
                    <a:lnTo>
                      <a:pt x="3177" y="6541"/>
                    </a:lnTo>
                    <a:cubicBezTo>
                      <a:pt x="3180" y="6541"/>
                      <a:pt x="3185" y="6545"/>
                      <a:pt x="3190" y="6545"/>
                    </a:cubicBezTo>
                    <a:cubicBezTo>
                      <a:pt x="3193" y="6545"/>
                      <a:pt x="3196" y="6543"/>
                      <a:pt x="3199" y="6536"/>
                    </a:cubicBezTo>
                    <a:lnTo>
                      <a:pt x="3199" y="6541"/>
                    </a:lnTo>
                    <a:cubicBezTo>
                      <a:pt x="3204" y="6539"/>
                      <a:pt x="3208" y="6538"/>
                      <a:pt x="3211" y="6538"/>
                    </a:cubicBezTo>
                    <a:cubicBezTo>
                      <a:pt x="3221" y="6538"/>
                      <a:pt x="3213" y="6553"/>
                      <a:pt x="3227" y="6558"/>
                    </a:cubicBezTo>
                    <a:cubicBezTo>
                      <a:pt x="3227" y="6563"/>
                      <a:pt x="3210" y="6563"/>
                      <a:pt x="3210" y="6563"/>
                    </a:cubicBezTo>
                    <a:cubicBezTo>
                      <a:pt x="3210" y="6569"/>
                      <a:pt x="3199" y="6569"/>
                      <a:pt x="3193" y="6580"/>
                    </a:cubicBezTo>
                    <a:cubicBezTo>
                      <a:pt x="3195" y="6576"/>
                      <a:pt x="3203" y="6576"/>
                      <a:pt x="3212" y="6576"/>
                    </a:cubicBezTo>
                    <a:cubicBezTo>
                      <a:pt x="3216" y="6576"/>
                      <a:pt x="3221" y="6576"/>
                      <a:pt x="3227" y="6576"/>
                    </a:cubicBezTo>
                    <a:cubicBezTo>
                      <a:pt x="3242" y="6576"/>
                      <a:pt x="3257" y="6574"/>
                      <a:pt x="3260" y="6563"/>
                    </a:cubicBezTo>
                    <a:cubicBezTo>
                      <a:pt x="3263" y="6562"/>
                      <a:pt x="3266" y="6562"/>
                      <a:pt x="3268" y="6562"/>
                    </a:cubicBezTo>
                    <a:cubicBezTo>
                      <a:pt x="3280" y="6562"/>
                      <a:pt x="3286" y="6571"/>
                      <a:pt x="3282" y="6580"/>
                    </a:cubicBezTo>
                    <a:lnTo>
                      <a:pt x="3254" y="6591"/>
                    </a:lnTo>
                    <a:lnTo>
                      <a:pt x="3282" y="6597"/>
                    </a:lnTo>
                    <a:cubicBezTo>
                      <a:pt x="3287" y="6613"/>
                      <a:pt x="3276" y="6619"/>
                      <a:pt x="3265" y="6635"/>
                    </a:cubicBezTo>
                    <a:cubicBezTo>
                      <a:pt x="3265" y="6628"/>
                      <a:pt x="3253" y="6623"/>
                      <a:pt x="3241" y="6623"/>
                    </a:cubicBezTo>
                    <a:cubicBezTo>
                      <a:pt x="3226" y="6623"/>
                      <a:pt x="3210" y="6629"/>
                      <a:pt x="3210" y="6641"/>
                    </a:cubicBezTo>
                    <a:cubicBezTo>
                      <a:pt x="3210" y="6624"/>
                      <a:pt x="3193" y="6624"/>
                      <a:pt x="3182" y="6619"/>
                    </a:cubicBezTo>
                    <a:cubicBezTo>
                      <a:pt x="3182" y="6621"/>
                      <a:pt x="3182" y="6623"/>
                      <a:pt x="3181" y="6623"/>
                    </a:cubicBezTo>
                    <a:cubicBezTo>
                      <a:pt x="3179" y="6623"/>
                      <a:pt x="3177" y="6621"/>
                      <a:pt x="3171" y="6619"/>
                    </a:cubicBezTo>
                    <a:lnTo>
                      <a:pt x="3171" y="6619"/>
                    </a:lnTo>
                    <a:cubicBezTo>
                      <a:pt x="3182" y="6635"/>
                      <a:pt x="3193" y="6619"/>
                      <a:pt x="3193" y="6641"/>
                    </a:cubicBezTo>
                    <a:cubicBezTo>
                      <a:pt x="3193" y="6641"/>
                      <a:pt x="3212" y="6654"/>
                      <a:pt x="3212" y="6660"/>
                    </a:cubicBezTo>
                    <a:lnTo>
                      <a:pt x="3212" y="6660"/>
                    </a:lnTo>
                    <a:cubicBezTo>
                      <a:pt x="3216" y="6658"/>
                      <a:pt x="3219" y="6658"/>
                      <a:pt x="3222" y="6658"/>
                    </a:cubicBezTo>
                    <a:cubicBezTo>
                      <a:pt x="3243" y="6658"/>
                      <a:pt x="3237" y="6691"/>
                      <a:pt x="3251" y="6691"/>
                    </a:cubicBezTo>
                    <a:cubicBezTo>
                      <a:pt x="3252" y="6691"/>
                      <a:pt x="3253" y="6691"/>
                      <a:pt x="3254" y="6691"/>
                    </a:cubicBezTo>
                    <a:lnTo>
                      <a:pt x="3254" y="6691"/>
                    </a:lnTo>
                    <a:cubicBezTo>
                      <a:pt x="3260" y="6691"/>
                      <a:pt x="3260" y="6707"/>
                      <a:pt x="3249" y="6707"/>
                    </a:cubicBezTo>
                    <a:cubicBezTo>
                      <a:pt x="3245" y="6703"/>
                      <a:pt x="3241" y="6702"/>
                      <a:pt x="3237" y="6702"/>
                    </a:cubicBezTo>
                    <a:cubicBezTo>
                      <a:pt x="3233" y="6702"/>
                      <a:pt x="3228" y="6704"/>
                      <a:pt x="3224" y="6706"/>
                    </a:cubicBezTo>
                    <a:lnTo>
                      <a:pt x="3224" y="6706"/>
                    </a:lnTo>
                    <a:cubicBezTo>
                      <a:pt x="3224" y="6706"/>
                      <a:pt x="3223" y="6706"/>
                      <a:pt x="3223" y="6706"/>
                    </a:cubicBezTo>
                    <a:cubicBezTo>
                      <a:pt x="3220" y="6706"/>
                      <a:pt x="3215" y="6708"/>
                      <a:pt x="3211" y="6710"/>
                    </a:cubicBezTo>
                    <a:lnTo>
                      <a:pt x="3211" y="6710"/>
                    </a:lnTo>
                    <a:cubicBezTo>
                      <a:pt x="3216" y="6710"/>
                      <a:pt x="3220" y="6708"/>
                      <a:pt x="3224" y="6706"/>
                    </a:cubicBezTo>
                    <a:lnTo>
                      <a:pt x="3224" y="6706"/>
                    </a:lnTo>
                    <a:cubicBezTo>
                      <a:pt x="3225" y="6706"/>
                      <a:pt x="3226" y="6707"/>
                      <a:pt x="3227" y="6707"/>
                    </a:cubicBezTo>
                    <a:cubicBezTo>
                      <a:pt x="3227" y="6724"/>
                      <a:pt x="3204" y="6724"/>
                      <a:pt x="3199" y="6729"/>
                    </a:cubicBezTo>
                    <a:lnTo>
                      <a:pt x="3199" y="6724"/>
                    </a:lnTo>
                    <a:lnTo>
                      <a:pt x="3182" y="6735"/>
                    </a:lnTo>
                    <a:cubicBezTo>
                      <a:pt x="3187" y="6738"/>
                      <a:pt x="3192" y="6739"/>
                      <a:pt x="3195" y="6739"/>
                    </a:cubicBezTo>
                    <a:cubicBezTo>
                      <a:pt x="3199" y="6739"/>
                      <a:pt x="3203" y="6738"/>
                      <a:pt x="3205" y="6738"/>
                    </a:cubicBezTo>
                    <a:cubicBezTo>
                      <a:pt x="3208" y="6738"/>
                      <a:pt x="3210" y="6740"/>
                      <a:pt x="3210" y="6746"/>
                    </a:cubicBezTo>
                    <a:cubicBezTo>
                      <a:pt x="3205" y="6746"/>
                      <a:pt x="3209" y="6758"/>
                      <a:pt x="3203" y="6758"/>
                    </a:cubicBezTo>
                    <a:cubicBezTo>
                      <a:pt x="3202" y="6758"/>
                      <a:pt x="3200" y="6758"/>
                      <a:pt x="3199" y="6757"/>
                    </a:cubicBezTo>
                    <a:cubicBezTo>
                      <a:pt x="3182" y="6746"/>
                      <a:pt x="3166" y="6746"/>
                      <a:pt x="3155" y="6729"/>
                    </a:cubicBezTo>
                    <a:lnTo>
                      <a:pt x="3155" y="6729"/>
                    </a:lnTo>
                    <a:cubicBezTo>
                      <a:pt x="3155" y="6735"/>
                      <a:pt x="3149" y="6763"/>
                      <a:pt x="3171" y="6763"/>
                    </a:cubicBezTo>
                    <a:lnTo>
                      <a:pt x="3166" y="6774"/>
                    </a:lnTo>
                    <a:cubicBezTo>
                      <a:pt x="3172" y="6774"/>
                      <a:pt x="3185" y="6768"/>
                      <a:pt x="3193" y="6768"/>
                    </a:cubicBezTo>
                    <a:cubicBezTo>
                      <a:pt x="3198" y="6768"/>
                      <a:pt x="3201" y="6770"/>
                      <a:pt x="3199" y="6779"/>
                    </a:cubicBezTo>
                    <a:lnTo>
                      <a:pt x="3193" y="6779"/>
                    </a:lnTo>
                    <a:lnTo>
                      <a:pt x="3199" y="6807"/>
                    </a:lnTo>
                    <a:lnTo>
                      <a:pt x="3182" y="6807"/>
                    </a:lnTo>
                    <a:cubicBezTo>
                      <a:pt x="3193" y="6807"/>
                      <a:pt x="3193" y="6812"/>
                      <a:pt x="3193" y="6818"/>
                    </a:cubicBezTo>
                    <a:cubicBezTo>
                      <a:pt x="3182" y="6818"/>
                      <a:pt x="3177" y="6818"/>
                      <a:pt x="3171" y="6812"/>
                    </a:cubicBezTo>
                    <a:lnTo>
                      <a:pt x="3171" y="6812"/>
                    </a:lnTo>
                    <a:cubicBezTo>
                      <a:pt x="3166" y="6829"/>
                      <a:pt x="3171" y="6835"/>
                      <a:pt x="3177" y="6840"/>
                    </a:cubicBezTo>
                    <a:cubicBezTo>
                      <a:pt x="3175" y="6847"/>
                      <a:pt x="3172" y="6849"/>
                      <a:pt x="3170" y="6849"/>
                    </a:cubicBezTo>
                    <a:cubicBezTo>
                      <a:pt x="3166" y="6849"/>
                      <a:pt x="3161" y="6843"/>
                      <a:pt x="3155" y="6840"/>
                    </a:cubicBezTo>
                    <a:cubicBezTo>
                      <a:pt x="3144" y="6845"/>
                      <a:pt x="3130" y="6868"/>
                      <a:pt x="3119" y="6868"/>
                    </a:cubicBezTo>
                    <a:cubicBezTo>
                      <a:pt x="3118" y="6868"/>
                      <a:pt x="3117" y="6868"/>
                      <a:pt x="3116" y="6868"/>
                    </a:cubicBezTo>
                    <a:lnTo>
                      <a:pt x="3116" y="6868"/>
                    </a:lnTo>
                    <a:cubicBezTo>
                      <a:pt x="3113" y="6879"/>
                      <a:pt x="3114" y="6879"/>
                      <a:pt x="3117" y="6879"/>
                    </a:cubicBezTo>
                    <a:cubicBezTo>
                      <a:pt x="3119" y="6879"/>
                      <a:pt x="3121" y="6879"/>
                      <a:pt x="3121" y="6890"/>
                    </a:cubicBezTo>
                    <a:cubicBezTo>
                      <a:pt x="3114" y="6886"/>
                      <a:pt x="3108" y="6884"/>
                      <a:pt x="3103" y="6884"/>
                    </a:cubicBezTo>
                    <a:cubicBezTo>
                      <a:pt x="3076" y="6884"/>
                      <a:pt x="3061" y="6920"/>
                      <a:pt x="3038" y="6929"/>
                    </a:cubicBezTo>
                    <a:cubicBezTo>
                      <a:pt x="3060" y="6966"/>
                      <a:pt x="3034" y="6941"/>
                      <a:pt x="3038" y="6970"/>
                    </a:cubicBezTo>
                    <a:lnTo>
                      <a:pt x="3038" y="6970"/>
                    </a:lnTo>
                    <a:cubicBezTo>
                      <a:pt x="3034" y="6956"/>
                      <a:pt x="3001" y="6955"/>
                      <a:pt x="3027" y="6940"/>
                    </a:cubicBezTo>
                    <a:lnTo>
                      <a:pt x="3027" y="6940"/>
                    </a:lnTo>
                    <a:cubicBezTo>
                      <a:pt x="3016" y="6945"/>
                      <a:pt x="3016" y="6945"/>
                      <a:pt x="3011" y="6945"/>
                    </a:cubicBezTo>
                    <a:cubicBezTo>
                      <a:pt x="3000" y="6929"/>
                      <a:pt x="3033" y="6923"/>
                      <a:pt x="3005" y="6901"/>
                    </a:cubicBezTo>
                    <a:lnTo>
                      <a:pt x="3005" y="6901"/>
                    </a:lnTo>
                    <a:cubicBezTo>
                      <a:pt x="2990" y="6911"/>
                      <a:pt x="2989" y="6946"/>
                      <a:pt x="2975" y="6946"/>
                    </a:cubicBezTo>
                    <a:cubicBezTo>
                      <a:pt x="2974" y="6946"/>
                      <a:pt x="2973" y="6946"/>
                      <a:pt x="2972" y="6945"/>
                    </a:cubicBezTo>
                    <a:cubicBezTo>
                      <a:pt x="2972" y="6936"/>
                      <a:pt x="2970" y="6933"/>
                      <a:pt x="2967" y="6933"/>
                    </a:cubicBezTo>
                    <a:cubicBezTo>
                      <a:pt x="2965" y="6933"/>
                      <a:pt x="2962" y="6935"/>
                      <a:pt x="2960" y="6935"/>
                    </a:cubicBezTo>
                    <a:cubicBezTo>
                      <a:pt x="2957" y="6935"/>
                      <a:pt x="2955" y="6933"/>
                      <a:pt x="2955" y="6923"/>
                    </a:cubicBezTo>
                    <a:cubicBezTo>
                      <a:pt x="2955" y="6918"/>
                      <a:pt x="2961" y="6918"/>
                      <a:pt x="2972" y="6918"/>
                    </a:cubicBezTo>
                    <a:lnTo>
                      <a:pt x="2961" y="6912"/>
                    </a:lnTo>
                    <a:cubicBezTo>
                      <a:pt x="2957" y="6911"/>
                      <a:pt x="2954" y="6910"/>
                      <a:pt x="2952" y="6910"/>
                    </a:cubicBezTo>
                    <a:cubicBezTo>
                      <a:pt x="2933" y="6910"/>
                      <a:pt x="2953" y="6948"/>
                      <a:pt x="2933" y="6967"/>
                    </a:cubicBezTo>
                    <a:cubicBezTo>
                      <a:pt x="2931" y="6968"/>
                      <a:pt x="2929" y="6968"/>
                      <a:pt x="2927" y="6968"/>
                    </a:cubicBezTo>
                    <a:cubicBezTo>
                      <a:pt x="2923" y="6968"/>
                      <a:pt x="2920" y="6967"/>
                      <a:pt x="2918" y="6965"/>
                    </a:cubicBezTo>
                    <a:lnTo>
                      <a:pt x="2918" y="6965"/>
                    </a:lnTo>
                    <a:cubicBezTo>
                      <a:pt x="2918" y="6968"/>
                      <a:pt x="2917" y="6971"/>
                      <a:pt x="2917" y="6973"/>
                    </a:cubicBezTo>
                    <a:cubicBezTo>
                      <a:pt x="2913" y="6961"/>
                      <a:pt x="2907" y="6957"/>
                      <a:pt x="2900" y="6957"/>
                    </a:cubicBezTo>
                    <a:cubicBezTo>
                      <a:pt x="2888" y="6957"/>
                      <a:pt x="2874" y="6971"/>
                      <a:pt x="2867" y="6978"/>
                    </a:cubicBezTo>
                    <a:cubicBezTo>
                      <a:pt x="2900" y="7012"/>
                      <a:pt x="2894" y="6984"/>
                      <a:pt x="2928" y="7023"/>
                    </a:cubicBezTo>
                    <a:cubicBezTo>
                      <a:pt x="2932" y="7013"/>
                      <a:pt x="2929" y="6992"/>
                      <a:pt x="2944" y="6992"/>
                    </a:cubicBezTo>
                    <a:cubicBezTo>
                      <a:pt x="2947" y="6992"/>
                      <a:pt x="2951" y="6993"/>
                      <a:pt x="2955" y="6995"/>
                    </a:cubicBezTo>
                    <a:cubicBezTo>
                      <a:pt x="2944" y="7006"/>
                      <a:pt x="2955" y="7006"/>
                      <a:pt x="2961" y="7012"/>
                    </a:cubicBezTo>
                    <a:cubicBezTo>
                      <a:pt x="2955" y="7001"/>
                      <a:pt x="2977" y="7006"/>
                      <a:pt x="2983" y="7001"/>
                    </a:cubicBezTo>
                    <a:lnTo>
                      <a:pt x="2983" y="7001"/>
                    </a:lnTo>
                    <a:cubicBezTo>
                      <a:pt x="2989" y="7012"/>
                      <a:pt x="2977" y="7039"/>
                      <a:pt x="3005" y="7039"/>
                    </a:cubicBezTo>
                    <a:lnTo>
                      <a:pt x="3000" y="7006"/>
                    </a:lnTo>
                    <a:lnTo>
                      <a:pt x="3000" y="7006"/>
                    </a:lnTo>
                    <a:cubicBezTo>
                      <a:pt x="3004" y="7006"/>
                      <a:pt x="3001" y="7025"/>
                      <a:pt x="3010" y="7025"/>
                    </a:cubicBezTo>
                    <a:cubicBezTo>
                      <a:pt x="3011" y="7025"/>
                      <a:pt x="3013" y="7025"/>
                      <a:pt x="3016" y="7023"/>
                    </a:cubicBezTo>
                    <a:lnTo>
                      <a:pt x="3016" y="7023"/>
                    </a:lnTo>
                    <a:cubicBezTo>
                      <a:pt x="3011" y="7039"/>
                      <a:pt x="3033" y="7050"/>
                      <a:pt x="3005" y="7061"/>
                    </a:cubicBezTo>
                    <a:cubicBezTo>
                      <a:pt x="3012" y="7065"/>
                      <a:pt x="3018" y="7067"/>
                      <a:pt x="3023" y="7067"/>
                    </a:cubicBezTo>
                    <a:cubicBezTo>
                      <a:pt x="3048" y="7067"/>
                      <a:pt x="3057" y="7029"/>
                      <a:pt x="3066" y="7006"/>
                    </a:cubicBezTo>
                    <a:lnTo>
                      <a:pt x="3066" y="7023"/>
                    </a:lnTo>
                    <a:cubicBezTo>
                      <a:pt x="3066" y="7006"/>
                      <a:pt x="3083" y="7006"/>
                      <a:pt x="3083" y="7001"/>
                    </a:cubicBezTo>
                    <a:lnTo>
                      <a:pt x="3083" y="7001"/>
                    </a:lnTo>
                    <a:cubicBezTo>
                      <a:pt x="3099" y="7001"/>
                      <a:pt x="3072" y="7023"/>
                      <a:pt x="3088" y="7028"/>
                    </a:cubicBezTo>
                    <a:cubicBezTo>
                      <a:pt x="3094" y="7023"/>
                      <a:pt x="3110" y="7023"/>
                      <a:pt x="3116" y="7012"/>
                    </a:cubicBezTo>
                    <a:cubicBezTo>
                      <a:pt x="3120" y="7008"/>
                      <a:pt x="3121" y="7004"/>
                      <a:pt x="3123" y="7004"/>
                    </a:cubicBezTo>
                    <a:cubicBezTo>
                      <a:pt x="3124" y="7004"/>
                      <a:pt x="3125" y="7004"/>
                      <a:pt x="3127" y="7006"/>
                    </a:cubicBezTo>
                    <a:lnTo>
                      <a:pt x="3127" y="7050"/>
                    </a:lnTo>
                    <a:lnTo>
                      <a:pt x="3144" y="7006"/>
                    </a:lnTo>
                    <a:cubicBezTo>
                      <a:pt x="3149" y="7023"/>
                      <a:pt x="3177" y="7006"/>
                      <a:pt x="3166" y="7028"/>
                    </a:cubicBezTo>
                    <a:cubicBezTo>
                      <a:pt x="3177" y="7023"/>
                      <a:pt x="3182" y="7006"/>
                      <a:pt x="3199" y="6995"/>
                    </a:cubicBezTo>
                    <a:lnTo>
                      <a:pt x="3221" y="7006"/>
                    </a:lnTo>
                    <a:cubicBezTo>
                      <a:pt x="3224" y="7000"/>
                      <a:pt x="3224" y="6997"/>
                      <a:pt x="3220" y="6997"/>
                    </a:cubicBezTo>
                    <a:cubicBezTo>
                      <a:pt x="3219" y="6997"/>
                      <a:pt x="3217" y="6998"/>
                      <a:pt x="3214" y="6999"/>
                    </a:cubicBezTo>
                    <a:lnTo>
                      <a:pt x="3214" y="6999"/>
                    </a:lnTo>
                    <a:cubicBezTo>
                      <a:pt x="3229" y="6988"/>
                      <a:pt x="3233" y="6943"/>
                      <a:pt x="3247" y="6943"/>
                    </a:cubicBezTo>
                    <a:cubicBezTo>
                      <a:pt x="3251" y="6943"/>
                      <a:pt x="3255" y="6945"/>
                      <a:pt x="3260" y="6951"/>
                    </a:cubicBezTo>
                    <a:cubicBezTo>
                      <a:pt x="3265" y="6912"/>
                      <a:pt x="3282" y="6901"/>
                      <a:pt x="3293" y="6857"/>
                    </a:cubicBezTo>
                    <a:cubicBezTo>
                      <a:pt x="3296" y="6866"/>
                      <a:pt x="3300" y="6869"/>
                      <a:pt x="3304" y="6869"/>
                    </a:cubicBezTo>
                    <a:cubicBezTo>
                      <a:pt x="3313" y="6869"/>
                      <a:pt x="3325" y="6855"/>
                      <a:pt x="3330" y="6855"/>
                    </a:cubicBezTo>
                    <a:cubicBezTo>
                      <a:pt x="3332" y="6855"/>
                      <a:pt x="3333" y="6858"/>
                      <a:pt x="3332" y="6868"/>
                    </a:cubicBezTo>
                    <a:cubicBezTo>
                      <a:pt x="3348" y="6846"/>
                      <a:pt x="3332" y="6835"/>
                      <a:pt x="3332" y="6818"/>
                    </a:cubicBezTo>
                    <a:cubicBezTo>
                      <a:pt x="3335" y="6815"/>
                      <a:pt x="3338" y="6814"/>
                      <a:pt x="3342" y="6814"/>
                    </a:cubicBezTo>
                    <a:cubicBezTo>
                      <a:pt x="3353" y="6814"/>
                      <a:pt x="3366" y="6824"/>
                      <a:pt x="3370" y="6840"/>
                    </a:cubicBezTo>
                    <a:lnTo>
                      <a:pt x="3370" y="6812"/>
                    </a:lnTo>
                    <a:lnTo>
                      <a:pt x="3376" y="6812"/>
                    </a:lnTo>
                    <a:lnTo>
                      <a:pt x="3370" y="6790"/>
                    </a:lnTo>
                    <a:cubicBezTo>
                      <a:pt x="3393" y="6779"/>
                      <a:pt x="3398" y="6790"/>
                      <a:pt x="3404" y="6774"/>
                    </a:cubicBezTo>
                    <a:lnTo>
                      <a:pt x="3387" y="6763"/>
                    </a:lnTo>
                    <a:lnTo>
                      <a:pt x="3398" y="6752"/>
                    </a:lnTo>
                    <a:lnTo>
                      <a:pt x="3398" y="6752"/>
                    </a:lnTo>
                    <a:cubicBezTo>
                      <a:pt x="3396" y="6752"/>
                      <a:pt x="3395" y="6753"/>
                      <a:pt x="3393" y="6753"/>
                    </a:cubicBezTo>
                    <a:cubicBezTo>
                      <a:pt x="3387" y="6753"/>
                      <a:pt x="3387" y="6742"/>
                      <a:pt x="3387" y="6724"/>
                    </a:cubicBezTo>
                    <a:lnTo>
                      <a:pt x="3393" y="6724"/>
                    </a:lnTo>
                    <a:lnTo>
                      <a:pt x="3393" y="6702"/>
                    </a:lnTo>
                    <a:cubicBezTo>
                      <a:pt x="3395" y="6706"/>
                      <a:pt x="3396" y="6708"/>
                      <a:pt x="3398" y="6708"/>
                    </a:cubicBezTo>
                    <a:cubicBezTo>
                      <a:pt x="3401" y="6708"/>
                      <a:pt x="3402" y="6692"/>
                      <a:pt x="3408" y="6692"/>
                    </a:cubicBezTo>
                    <a:cubicBezTo>
                      <a:pt x="3410" y="6692"/>
                      <a:pt x="3412" y="6693"/>
                      <a:pt x="3415" y="6696"/>
                    </a:cubicBezTo>
                    <a:lnTo>
                      <a:pt x="3415" y="6680"/>
                    </a:lnTo>
                    <a:cubicBezTo>
                      <a:pt x="3427" y="6710"/>
                      <a:pt x="3439" y="6745"/>
                      <a:pt x="3451" y="6781"/>
                    </a:cubicBezTo>
                    <a:lnTo>
                      <a:pt x="3451" y="6781"/>
                    </a:lnTo>
                    <a:cubicBezTo>
                      <a:pt x="3450" y="6781"/>
                      <a:pt x="3449" y="6780"/>
                      <a:pt x="3448" y="6779"/>
                    </a:cubicBezTo>
                    <a:cubicBezTo>
                      <a:pt x="3442" y="6779"/>
                      <a:pt x="3437" y="6779"/>
                      <a:pt x="3442" y="6796"/>
                    </a:cubicBezTo>
                    <a:lnTo>
                      <a:pt x="3453" y="6790"/>
                    </a:lnTo>
                    <a:cubicBezTo>
                      <a:pt x="3454" y="6792"/>
                      <a:pt x="3455" y="6793"/>
                      <a:pt x="3455" y="6794"/>
                    </a:cubicBezTo>
                    <a:lnTo>
                      <a:pt x="3455" y="6794"/>
                    </a:lnTo>
                    <a:cubicBezTo>
                      <a:pt x="3454" y="6790"/>
                      <a:pt x="3453" y="6786"/>
                      <a:pt x="3451" y="6781"/>
                    </a:cubicBezTo>
                    <a:lnTo>
                      <a:pt x="3451" y="6781"/>
                    </a:lnTo>
                    <a:cubicBezTo>
                      <a:pt x="3465" y="6791"/>
                      <a:pt x="3472" y="6801"/>
                      <a:pt x="3498" y="6868"/>
                    </a:cubicBezTo>
                    <a:cubicBezTo>
                      <a:pt x="3499" y="6889"/>
                      <a:pt x="3499" y="6897"/>
                      <a:pt x="3496" y="6897"/>
                    </a:cubicBezTo>
                    <a:cubicBezTo>
                      <a:pt x="3491" y="6897"/>
                      <a:pt x="3477" y="6852"/>
                      <a:pt x="3465" y="6825"/>
                    </a:cubicBezTo>
                    <a:lnTo>
                      <a:pt x="3465" y="6825"/>
                    </a:lnTo>
                    <a:cubicBezTo>
                      <a:pt x="3492" y="6911"/>
                      <a:pt x="3515" y="7001"/>
                      <a:pt x="3525" y="7056"/>
                    </a:cubicBezTo>
                    <a:cubicBezTo>
                      <a:pt x="3525" y="7056"/>
                      <a:pt x="3528" y="7058"/>
                      <a:pt x="3529" y="7058"/>
                    </a:cubicBezTo>
                    <a:cubicBezTo>
                      <a:pt x="3530" y="7058"/>
                      <a:pt x="3531" y="7058"/>
                      <a:pt x="3531" y="7056"/>
                    </a:cubicBezTo>
                    <a:cubicBezTo>
                      <a:pt x="3559" y="7133"/>
                      <a:pt x="3581" y="7244"/>
                      <a:pt x="3597" y="7327"/>
                    </a:cubicBezTo>
                    <a:cubicBezTo>
                      <a:pt x="3592" y="7327"/>
                      <a:pt x="3586" y="7305"/>
                      <a:pt x="3581" y="7283"/>
                    </a:cubicBezTo>
                    <a:lnTo>
                      <a:pt x="3581" y="7283"/>
                    </a:lnTo>
                    <a:cubicBezTo>
                      <a:pt x="3586" y="7316"/>
                      <a:pt x="3592" y="7360"/>
                      <a:pt x="3608" y="7388"/>
                    </a:cubicBezTo>
                    <a:lnTo>
                      <a:pt x="3581" y="7360"/>
                    </a:lnTo>
                    <a:lnTo>
                      <a:pt x="3581" y="7360"/>
                    </a:lnTo>
                    <a:cubicBezTo>
                      <a:pt x="3592" y="7427"/>
                      <a:pt x="3642" y="7554"/>
                      <a:pt x="3625" y="7576"/>
                    </a:cubicBezTo>
                    <a:cubicBezTo>
                      <a:pt x="3628" y="7573"/>
                      <a:pt x="3632" y="7570"/>
                      <a:pt x="3635" y="7570"/>
                    </a:cubicBezTo>
                    <a:cubicBezTo>
                      <a:pt x="3643" y="7570"/>
                      <a:pt x="3652" y="7582"/>
                      <a:pt x="3664" y="7620"/>
                    </a:cubicBezTo>
                    <a:cubicBezTo>
                      <a:pt x="3642" y="7665"/>
                      <a:pt x="3719" y="7775"/>
                      <a:pt x="3725" y="7880"/>
                    </a:cubicBezTo>
                    <a:cubicBezTo>
                      <a:pt x="3720" y="7871"/>
                      <a:pt x="3703" y="7821"/>
                      <a:pt x="3698" y="7821"/>
                    </a:cubicBezTo>
                    <a:cubicBezTo>
                      <a:pt x="3697" y="7821"/>
                      <a:pt x="3697" y="7822"/>
                      <a:pt x="3697" y="7825"/>
                    </a:cubicBezTo>
                    <a:cubicBezTo>
                      <a:pt x="3702" y="7869"/>
                      <a:pt x="3725" y="7914"/>
                      <a:pt x="3747" y="7947"/>
                    </a:cubicBezTo>
                    <a:lnTo>
                      <a:pt x="3730" y="7941"/>
                    </a:lnTo>
                    <a:lnTo>
                      <a:pt x="3730" y="7941"/>
                    </a:lnTo>
                    <a:cubicBezTo>
                      <a:pt x="3758" y="8008"/>
                      <a:pt x="3774" y="8085"/>
                      <a:pt x="3791" y="8157"/>
                    </a:cubicBezTo>
                    <a:cubicBezTo>
                      <a:pt x="3775" y="8195"/>
                      <a:pt x="3837" y="8351"/>
                      <a:pt x="3815" y="8351"/>
                    </a:cubicBezTo>
                    <a:cubicBezTo>
                      <a:pt x="3815" y="8351"/>
                      <a:pt x="3814" y="8351"/>
                      <a:pt x="3813" y="8351"/>
                    </a:cubicBezTo>
                    <a:lnTo>
                      <a:pt x="3813" y="8351"/>
                    </a:lnTo>
                    <a:cubicBezTo>
                      <a:pt x="3817" y="8366"/>
                      <a:pt x="3819" y="8372"/>
                      <a:pt x="3820" y="8372"/>
                    </a:cubicBezTo>
                    <a:cubicBezTo>
                      <a:pt x="3823" y="8372"/>
                      <a:pt x="3821" y="8342"/>
                      <a:pt x="3824" y="8342"/>
                    </a:cubicBezTo>
                    <a:cubicBezTo>
                      <a:pt x="3826" y="8342"/>
                      <a:pt x="3829" y="8351"/>
                      <a:pt x="3835" y="8378"/>
                    </a:cubicBezTo>
                    <a:cubicBezTo>
                      <a:pt x="3830" y="8406"/>
                      <a:pt x="3857" y="8467"/>
                      <a:pt x="3841" y="8467"/>
                    </a:cubicBezTo>
                    <a:lnTo>
                      <a:pt x="3835" y="8461"/>
                    </a:lnTo>
                    <a:lnTo>
                      <a:pt x="3846" y="8528"/>
                    </a:lnTo>
                    <a:lnTo>
                      <a:pt x="3819" y="8489"/>
                    </a:lnTo>
                    <a:lnTo>
                      <a:pt x="3819" y="8489"/>
                    </a:lnTo>
                    <a:cubicBezTo>
                      <a:pt x="3835" y="8550"/>
                      <a:pt x="3863" y="8583"/>
                      <a:pt x="3885" y="8583"/>
                    </a:cubicBezTo>
                    <a:cubicBezTo>
                      <a:pt x="3885" y="8644"/>
                      <a:pt x="3913" y="8722"/>
                      <a:pt x="3896" y="8749"/>
                    </a:cubicBezTo>
                    <a:lnTo>
                      <a:pt x="3891" y="8727"/>
                    </a:lnTo>
                    <a:lnTo>
                      <a:pt x="3891" y="8727"/>
                    </a:lnTo>
                    <a:cubicBezTo>
                      <a:pt x="3929" y="8888"/>
                      <a:pt x="3891" y="9004"/>
                      <a:pt x="3946" y="9125"/>
                    </a:cubicBezTo>
                    <a:cubicBezTo>
                      <a:pt x="3946" y="9128"/>
                      <a:pt x="3945" y="9129"/>
                      <a:pt x="3944" y="9129"/>
                    </a:cubicBezTo>
                    <a:cubicBezTo>
                      <a:pt x="3944" y="9129"/>
                      <a:pt x="3943" y="9128"/>
                      <a:pt x="3943" y="9127"/>
                    </a:cubicBezTo>
                    <a:lnTo>
                      <a:pt x="3943" y="9127"/>
                    </a:lnTo>
                    <a:lnTo>
                      <a:pt x="3957" y="9214"/>
                    </a:lnTo>
                    <a:lnTo>
                      <a:pt x="3957" y="9214"/>
                    </a:lnTo>
                    <a:lnTo>
                      <a:pt x="3940" y="9192"/>
                    </a:lnTo>
                    <a:lnTo>
                      <a:pt x="3940" y="9192"/>
                    </a:lnTo>
                    <a:cubicBezTo>
                      <a:pt x="3957" y="9247"/>
                      <a:pt x="3979" y="9297"/>
                      <a:pt x="3996" y="9352"/>
                    </a:cubicBezTo>
                    <a:lnTo>
                      <a:pt x="3985" y="9352"/>
                    </a:lnTo>
                    <a:cubicBezTo>
                      <a:pt x="4001" y="9463"/>
                      <a:pt x="4029" y="9629"/>
                      <a:pt x="4051" y="9767"/>
                    </a:cubicBezTo>
                    <a:lnTo>
                      <a:pt x="4040" y="9745"/>
                    </a:lnTo>
                    <a:lnTo>
                      <a:pt x="4040" y="9745"/>
                    </a:lnTo>
                    <a:cubicBezTo>
                      <a:pt x="4079" y="9900"/>
                      <a:pt x="4057" y="9889"/>
                      <a:pt x="4078" y="9998"/>
                    </a:cubicBezTo>
                    <a:lnTo>
                      <a:pt x="4078" y="9998"/>
                    </a:lnTo>
                    <a:cubicBezTo>
                      <a:pt x="4077" y="9995"/>
                      <a:pt x="4069" y="9994"/>
                      <a:pt x="4068" y="9990"/>
                    </a:cubicBezTo>
                    <a:lnTo>
                      <a:pt x="4068" y="9990"/>
                    </a:lnTo>
                    <a:lnTo>
                      <a:pt x="4084" y="10083"/>
                    </a:lnTo>
                    <a:lnTo>
                      <a:pt x="4084" y="10083"/>
                    </a:lnTo>
                    <a:lnTo>
                      <a:pt x="4068" y="10066"/>
                    </a:lnTo>
                    <a:lnTo>
                      <a:pt x="4068" y="10066"/>
                    </a:lnTo>
                    <a:cubicBezTo>
                      <a:pt x="4101" y="10124"/>
                      <a:pt x="4076" y="10241"/>
                      <a:pt x="4080" y="10241"/>
                    </a:cubicBezTo>
                    <a:cubicBezTo>
                      <a:pt x="4081" y="10241"/>
                      <a:pt x="4082" y="10238"/>
                      <a:pt x="4084" y="10232"/>
                    </a:cubicBezTo>
                    <a:cubicBezTo>
                      <a:pt x="4095" y="10271"/>
                      <a:pt x="4117" y="10343"/>
                      <a:pt x="4134" y="10354"/>
                    </a:cubicBezTo>
                    <a:cubicBezTo>
                      <a:pt x="4145" y="10465"/>
                      <a:pt x="4123" y="10382"/>
                      <a:pt x="4123" y="10454"/>
                    </a:cubicBezTo>
                    <a:cubicBezTo>
                      <a:pt x="4134" y="10526"/>
                      <a:pt x="4151" y="10542"/>
                      <a:pt x="4162" y="10653"/>
                    </a:cubicBezTo>
                    <a:lnTo>
                      <a:pt x="4151" y="10653"/>
                    </a:lnTo>
                    <a:cubicBezTo>
                      <a:pt x="4162" y="10703"/>
                      <a:pt x="4167" y="10736"/>
                      <a:pt x="4173" y="10802"/>
                    </a:cubicBezTo>
                    <a:lnTo>
                      <a:pt x="4167" y="10786"/>
                    </a:lnTo>
                    <a:lnTo>
                      <a:pt x="4167" y="10786"/>
                    </a:lnTo>
                    <a:cubicBezTo>
                      <a:pt x="4195" y="10896"/>
                      <a:pt x="4145" y="10929"/>
                      <a:pt x="4200" y="11012"/>
                    </a:cubicBezTo>
                    <a:cubicBezTo>
                      <a:pt x="4195" y="11062"/>
                      <a:pt x="4206" y="11151"/>
                      <a:pt x="4189" y="11151"/>
                    </a:cubicBezTo>
                    <a:cubicBezTo>
                      <a:pt x="4217" y="11289"/>
                      <a:pt x="4228" y="11400"/>
                      <a:pt x="4245" y="11544"/>
                    </a:cubicBezTo>
                    <a:cubicBezTo>
                      <a:pt x="4217" y="11571"/>
                      <a:pt x="4250" y="11571"/>
                      <a:pt x="4234" y="11660"/>
                    </a:cubicBezTo>
                    <a:lnTo>
                      <a:pt x="4250" y="11654"/>
                    </a:lnTo>
                    <a:cubicBezTo>
                      <a:pt x="4256" y="11754"/>
                      <a:pt x="4256" y="11865"/>
                      <a:pt x="4256" y="11975"/>
                    </a:cubicBezTo>
                    <a:lnTo>
                      <a:pt x="4256" y="12141"/>
                    </a:lnTo>
                    <a:lnTo>
                      <a:pt x="4256" y="12307"/>
                    </a:lnTo>
                    <a:lnTo>
                      <a:pt x="4234" y="12313"/>
                    </a:lnTo>
                    <a:lnTo>
                      <a:pt x="4256" y="12352"/>
                    </a:lnTo>
                    <a:cubicBezTo>
                      <a:pt x="4250" y="12595"/>
                      <a:pt x="4250" y="12899"/>
                      <a:pt x="4256" y="13093"/>
                    </a:cubicBezTo>
                    <a:cubicBezTo>
                      <a:pt x="4272" y="13152"/>
                      <a:pt x="4288" y="13249"/>
                      <a:pt x="4284" y="13341"/>
                    </a:cubicBezTo>
                    <a:lnTo>
                      <a:pt x="4284" y="13341"/>
                    </a:lnTo>
                    <a:cubicBezTo>
                      <a:pt x="4284" y="13339"/>
                      <a:pt x="4284" y="13338"/>
                      <a:pt x="4283" y="13337"/>
                    </a:cubicBezTo>
                    <a:lnTo>
                      <a:pt x="4283" y="13348"/>
                    </a:lnTo>
                    <a:cubicBezTo>
                      <a:pt x="4284" y="13345"/>
                      <a:pt x="4284" y="13343"/>
                      <a:pt x="4284" y="13341"/>
                    </a:cubicBezTo>
                    <a:lnTo>
                      <a:pt x="4284" y="13341"/>
                    </a:lnTo>
                    <a:cubicBezTo>
                      <a:pt x="4300" y="13511"/>
                      <a:pt x="4311" y="13692"/>
                      <a:pt x="4300" y="13884"/>
                    </a:cubicBezTo>
                    <a:cubicBezTo>
                      <a:pt x="4296" y="13879"/>
                      <a:pt x="4293" y="13878"/>
                      <a:pt x="4291" y="13878"/>
                    </a:cubicBezTo>
                    <a:cubicBezTo>
                      <a:pt x="4288" y="13878"/>
                      <a:pt x="4287" y="13879"/>
                      <a:pt x="4285" y="13879"/>
                    </a:cubicBezTo>
                    <a:cubicBezTo>
                      <a:pt x="4284" y="13879"/>
                      <a:pt x="4282" y="13878"/>
                      <a:pt x="4281" y="13877"/>
                    </a:cubicBezTo>
                    <a:lnTo>
                      <a:pt x="4281" y="13877"/>
                    </a:lnTo>
                    <a:cubicBezTo>
                      <a:pt x="4298" y="13925"/>
                      <a:pt x="4278" y="13981"/>
                      <a:pt x="4278" y="14023"/>
                    </a:cubicBezTo>
                    <a:lnTo>
                      <a:pt x="4289" y="13973"/>
                    </a:lnTo>
                    <a:lnTo>
                      <a:pt x="4289" y="13973"/>
                    </a:lnTo>
                    <a:cubicBezTo>
                      <a:pt x="4311" y="14028"/>
                      <a:pt x="4289" y="14106"/>
                      <a:pt x="4283" y="14133"/>
                    </a:cubicBezTo>
                    <a:lnTo>
                      <a:pt x="4306" y="14222"/>
                    </a:lnTo>
                    <a:cubicBezTo>
                      <a:pt x="4306" y="14228"/>
                      <a:pt x="4300" y="14233"/>
                      <a:pt x="4300" y="14233"/>
                    </a:cubicBezTo>
                    <a:lnTo>
                      <a:pt x="4306" y="14250"/>
                    </a:lnTo>
                    <a:lnTo>
                      <a:pt x="4283" y="14300"/>
                    </a:lnTo>
                    <a:cubicBezTo>
                      <a:pt x="4289" y="14316"/>
                      <a:pt x="4300" y="14438"/>
                      <a:pt x="4317" y="14471"/>
                    </a:cubicBezTo>
                    <a:cubicBezTo>
                      <a:pt x="4313" y="14475"/>
                      <a:pt x="4312" y="14521"/>
                      <a:pt x="4309" y="14521"/>
                    </a:cubicBezTo>
                    <a:cubicBezTo>
                      <a:pt x="4308" y="14521"/>
                      <a:pt x="4307" y="14515"/>
                      <a:pt x="4306" y="14499"/>
                    </a:cubicBezTo>
                    <a:lnTo>
                      <a:pt x="4306" y="14499"/>
                    </a:lnTo>
                    <a:lnTo>
                      <a:pt x="4317" y="14814"/>
                    </a:lnTo>
                    <a:lnTo>
                      <a:pt x="4328" y="14770"/>
                    </a:lnTo>
                    <a:cubicBezTo>
                      <a:pt x="4328" y="14769"/>
                      <a:pt x="4329" y="14769"/>
                      <a:pt x="4330" y="14769"/>
                    </a:cubicBezTo>
                    <a:cubicBezTo>
                      <a:pt x="4341" y="14769"/>
                      <a:pt x="4361" y="14861"/>
                      <a:pt x="4355" y="14908"/>
                    </a:cubicBezTo>
                    <a:cubicBezTo>
                      <a:pt x="4348" y="14887"/>
                      <a:pt x="4343" y="14880"/>
                      <a:pt x="4339" y="14880"/>
                    </a:cubicBezTo>
                    <a:cubicBezTo>
                      <a:pt x="4329" y="14880"/>
                      <a:pt x="4324" y="14917"/>
                      <a:pt x="4317" y="14936"/>
                    </a:cubicBezTo>
                    <a:cubicBezTo>
                      <a:pt x="4320" y="14943"/>
                      <a:pt x="4323" y="14946"/>
                      <a:pt x="4325" y="14946"/>
                    </a:cubicBezTo>
                    <a:cubicBezTo>
                      <a:pt x="4332" y="14946"/>
                      <a:pt x="4334" y="14914"/>
                      <a:pt x="4337" y="14914"/>
                    </a:cubicBezTo>
                    <a:cubicBezTo>
                      <a:pt x="4337" y="14914"/>
                      <a:pt x="4338" y="14915"/>
                      <a:pt x="4339" y="14919"/>
                    </a:cubicBezTo>
                    <a:cubicBezTo>
                      <a:pt x="4355" y="14975"/>
                      <a:pt x="4366" y="15085"/>
                      <a:pt x="4366" y="15113"/>
                    </a:cubicBezTo>
                    <a:lnTo>
                      <a:pt x="4361" y="15080"/>
                    </a:lnTo>
                    <a:lnTo>
                      <a:pt x="4361" y="15080"/>
                    </a:lnTo>
                    <a:cubicBezTo>
                      <a:pt x="4372" y="15157"/>
                      <a:pt x="4339" y="15190"/>
                      <a:pt x="4355" y="15257"/>
                    </a:cubicBezTo>
                    <a:cubicBezTo>
                      <a:pt x="4370" y="15316"/>
                      <a:pt x="4367" y="15358"/>
                      <a:pt x="4387" y="15358"/>
                    </a:cubicBezTo>
                    <a:cubicBezTo>
                      <a:pt x="4389" y="15358"/>
                      <a:pt x="4391" y="15358"/>
                      <a:pt x="4394" y="15356"/>
                    </a:cubicBezTo>
                    <a:lnTo>
                      <a:pt x="4394" y="15356"/>
                    </a:lnTo>
                    <a:cubicBezTo>
                      <a:pt x="4408" y="15411"/>
                      <a:pt x="4400" y="15413"/>
                      <a:pt x="4393" y="15413"/>
                    </a:cubicBezTo>
                    <a:cubicBezTo>
                      <a:pt x="4392" y="15413"/>
                      <a:pt x="4391" y="15413"/>
                      <a:pt x="4391" y="15413"/>
                    </a:cubicBezTo>
                    <a:cubicBezTo>
                      <a:pt x="4387" y="15413"/>
                      <a:pt x="4383" y="15414"/>
                      <a:pt x="4383" y="15423"/>
                    </a:cubicBezTo>
                    <a:cubicBezTo>
                      <a:pt x="4400" y="15467"/>
                      <a:pt x="4411" y="15600"/>
                      <a:pt x="4394" y="15617"/>
                    </a:cubicBezTo>
                    <a:cubicBezTo>
                      <a:pt x="4444" y="15661"/>
                      <a:pt x="4416" y="15877"/>
                      <a:pt x="4449" y="15888"/>
                    </a:cubicBezTo>
                    <a:cubicBezTo>
                      <a:pt x="4449" y="15915"/>
                      <a:pt x="4444" y="15943"/>
                      <a:pt x="4444" y="15971"/>
                    </a:cubicBezTo>
                    <a:cubicBezTo>
                      <a:pt x="4449" y="15971"/>
                      <a:pt x="4477" y="15987"/>
                      <a:pt x="4494" y="16048"/>
                    </a:cubicBezTo>
                    <a:cubicBezTo>
                      <a:pt x="4494" y="16109"/>
                      <a:pt x="4472" y="16098"/>
                      <a:pt x="4466" y="16115"/>
                    </a:cubicBezTo>
                    <a:lnTo>
                      <a:pt x="4505" y="16153"/>
                    </a:lnTo>
                    <a:cubicBezTo>
                      <a:pt x="4521" y="16325"/>
                      <a:pt x="4549" y="16519"/>
                      <a:pt x="4593" y="16718"/>
                    </a:cubicBezTo>
                    <a:cubicBezTo>
                      <a:pt x="4643" y="16911"/>
                      <a:pt x="4693" y="17111"/>
                      <a:pt x="4726" y="17299"/>
                    </a:cubicBezTo>
                    <a:cubicBezTo>
                      <a:pt x="4787" y="17459"/>
                      <a:pt x="4870" y="17653"/>
                      <a:pt x="4925" y="17841"/>
                    </a:cubicBezTo>
                    <a:lnTo>
                      <a:pt x="4914" y="17819"/>
                    </a:lnTo>
                    <a:lnTo>
                      <a:pt x="4914" y="17819"/>
                    </a:lnTo>
                    <a:cubicBezTo>
                      <a:pt x="4925" y="17880"/>
                      <a:pt x="4953" y="17941"/>
                      <a:pt x="4975" y="18007"/>
                    </a:cubicBezTo>
                    <a:lnTo>
                      <a:pt x="4942" y="17869"/>
                    </a:lnTo>
                    <a:lnTo>
                      <a:pt x="4942" y="17869"/>
                    </a:lnTo>
                    <a:cubicBezTo>
                      <a:pt x="4964" y="17907"/>
                      <a:pt x="4981" y="17935"/>
                      <a:pt x="4997" y="17968"/>
                    </a:cubicBezTo>
                    <a:cubicBezTo>
                      <a:pt x="5058" y="18162"/>
                      <a:pt x="5141" y="18428"/>
                      <a:pt x="5268" y="18649"/>
                    </a:cubicBezTo>
                    <a:cubicBezTo>
                      <a:pt x="5246" y="18643"/>
                      <a:pt x="5224" y="18632"/>
                      <a:pt x="5230" y="18621"/>
                    </a:cubicBezTo>
                    <a:lnTo>
                      <a:pt x="5230" y="18621"/>
                    </a:lnTo>
                    <a:cubicBezTo>
                      <a:pt x="5228" y="18623"/>
                      <a:pt x="5226" y="18624"/>
                      <a:pt x="5225" y="18624"/>
                    </a:cubicBezTo>
                    <a:cubicBezTo>
                      <a:pt x="5219" y="18624"/>
                      <a:pt x="5216" y="18613"/>
                      <a:pt x="5206" y="18613"/>
                    </a:cubicBezTo>
                    <a:cubicBezTo>
                      <a:pt x="5203" y="18613"/>
                      <a:pt x="5200" y="18614"/>
                      <a:pt x="5197" y="18616"/>
                    </a:cubicBezTo>
                    <a:lnTo>
                      <a:pt x="5197" y="18605"/>
                    </a:lnTo>
                    <a:lnTo>
                      <a:pt x="5191" y="18621"/>
                    </a:lnTo>
                    <a:cubicBezTo>
                      <a:pt x="5169" y="18566"/>
                      <a:pt x="5119" y="18616"/>
                      <a:pt x="5102" y="18566"/>
                    </a:cubicBezTo>
                    <a:lnTo>
                      <a:pt x="5086" y="18566"/>
                    </a:lnTo>
                    <a:cubicBezTo>
                      <a:pt x="5086" y="18560"/>
                      <a:pt x="5091" y="18560"/>
                      <a:pt x="5102" y="18544"/>
                    </a:cubicBezTo>
                    <a:lnTo>
                      <a:pt x="5030" y="18511"/>
                    </a:lnTo>
                    <a:lnTo>
                      <a:pt x="5036" y="18533"/>
                    </a:lnTo>
                    <a:cubicBezTo>
                      <a:pt x="5032" y="18529"/>
                      <a:pt x="5027" y="18528"/>
                      <a:pt x="5022" y="18528"/>
                    </a:cubicBezTo>
                    <a:cubicBezTo>
                      <a:pt x="5020" y="18528"/>
                      <a:pt x="5017" y="18529"/>
                      <a:pt x="5015" y="18529"/>
                    </a:cubicBezTo>
                    <a:cubicBezTo>
                      <a:pt x="5007" y="18529"/>
                      <a:pt x="5000" y="18527"/>
                      <a:pt x="4997" y="18516"/>
                    </a:cubicBezTo>
                    <a:cubicBezTo>
                      <a:pt x="5036" y="18505"/>
                      <a:pt x="4975" y="18505"/>
                      <a:pt x="4975" y="18483"/>
                    </a:cubicBezTo>
                    <a:lnTo>
                      <a:pt x="4997" y="18483"/>
                    </a:lnTo>
                    <a:cubicBezTo>
                      <a:pt x="4988" y="18481"/>
                      <a:pt x="4983" y="18479"/>
                      <a:pt x="4979" y="18479"/>
                    </a:cubicBezTo>
                    <a:cubicBezTo>
                      <a:pt x="4974" y="18479"/>
                      <a:pt x="4973" y="18482"/>
                      <a:pt x="4970" y="18489"/>
                    </a:cubicBezTo>
                    <a:cubicBezTo>
                      <a:pt x="4944" y="18483"/>
                      <a:pt x="4961" y="18455"/>
                      <a:pt x="4942" y="18455"/>
                    </a:cubicBezTo>
                    <a:cubicBezTo>
                      <a:pt x="4940" y="18455"/>
                      <a:pt x="4939" y="18455"/>
                      <a:pt x="4936" y="18455"/>
                    </a:cubicBezTo>
                    <a:lnTo>
                      <a:pt x="4947" y="18461"/>
                    </a:lnTo>
                    <a:cubicBezTo>
                      <a:pt x="4947" y="18473"/>
                      <a:pt x="4941" y="18480"/>
                      <a:pt x="4931" y="18480"/>
                    </a:cubicBezTo>
                    <a:cubicBezTo>
                      <a:pt x="4928" y="18480"/>
                      <a:pt x="4924" y="18479"/>
                      <a:pt x="4920" y="18477"/>
                    </a:cubicBezTo>
                    <a:cubicBezTo>
                      <a:pt x="4920" y="18466"/>
                      <a:pt x="4914" y="18461"/>
                      <a:pt x="4920" y="18461"/>
                    </a:cubicBezTo>
                    <a:cubicBezTo>
                      <a:pt x="4900" y="18461"/>
                      <a:pt x="4875" y="18438"/>
                      <a:pt x="4862" y="18438"/>
                    </a:cubicBezTo>
                    <a:cubicBezTo>
                      <a:pt x="4861" y="18438"/>
                      <a:pt x="4860" y="18438"/>
                      <a:pt x="4859" y="18439"/>
                    </a:cubicBezTo>
                    <a:cubicBezTo>
                      <a:pt x="4853" y="18433"/>
                      <a:pt x="4859" y="18422"/>
                      <a:pt x="4864" y="18422"/>
                    </a:cubicBezTo>
                    <a:cubicBezTo>
                      <a:pt x="4815" y="18411"/>
                      <a:pt x="4842" y="18406"/>
                      <a:pt x="4798" y="18406"/>
                    </a:cubicBezTo>
                    <a:lnTo>
                      <a:pt x="4804" y="18400"/>
                    </a:lnTo>
                    <a:lnTo>
                      <a:pt x="4804" y="18400"/>
                    </a:lnTo>
                    <a:lnTo>
                      <a:pt x="4781" y="18406"/>
                    </a:lnTo>
                    <a:lnTo>
                      <a:pt x="4770" y="18378"/>
                    </a:lnTo>
                    <a:lnTo>
                      <a:pt x="4770" y="18394"/>
                    </a:lnTo>
                    <a:cubicBezTo>
                      <a:pt x="4754" y="18383"/>
                      <a:pt x="4743" y="18394"/>
                      <a:pt x="4726" y="18378"/>
                    </a:cubicBezTo>
                    <a:lnTo>
                      <a:pt x="4743" y="18367"/>
                    </a:lnTo>
                    <a:cubicBezTo>
                      <a:pt x="4693" y="18356"/>
                      <a:pt x="4698" y="18323"/>
                      <a:pt x="4649" y="18323"/>
                    </a:cubicBezTo>
                    <a:cubicBezTo>
                      <a:pt x="4649" y="18319"/>
                      <a:pt x="4653" y="18318"/>
                      <a:pt x="4656" y="18317"/>
                    </a:cubicBezTo>
                    <a:lnTo>
                      <a:pt x="4656" y="18317"/>
                    </a:lnTo>
                    <a:cubicBezTo>
                      <a:pt x="4654" y="18317"/>
                      <a:pt x="4652" y="18318"/>
                      <a:pt x="4651" y="18318"/>
                    </a:cubicBezTo>
                    <a:cubicBezTo>
                      <a:pt x="4616" y="18318"/>
                      <a:pt x="4632" y="18289"/>
                      <a:pt x="4597" y="18289"/>
                    </a:cubicBezTo>
                    <a:cubicBezTo>
                      <a:pt x="4594" y="18289"/>
                      <a:pt x="4591" y="18289"/>
                      <a:pt x="4588" y="18289"/>
                    </a:cubicBezTo>
                    <a:cubicBezTo>
                      <a:pt x="4593" y="18284"/>
                      <a:pt x="4588" y="18273"/>
                      <a:pt x="4593" y="18273"/>
                    </a:cubicBezTo>
                    <a:lnTo>
                      <a:pt x="4577" y="18273"/>
                    </a:lnTo>
                    <a:lnTo>
                      <a:pt x="4582" y="18256"/>
                    </a:lnTo>
                    <a:lnTo>
                      <a:pt x="4555" y="18273"/>
                    </a:lnTo>
                    <a:lnTo>
                      <a:pt x="4555" y="18256"/>
                    </a:lnTo>
                    <a:lnTo>
                      <a:pt x="4549" y="18262"/>
                    </a:lnTo>
                    <a:cubicBezTo>
                      <a:pt x="4538" y="18217"/>
                      <a:pt x="4505" y="18234"/>
                      <a:pt x="4494" y="18201"/>
                    </a:cubicBezTo>
                    <a:lnTo>
                      <a:pt x="4483" y="18228"/>
                    </a:lnTo>
                    <a:cubicBezTo>
                      <a:pt x="4473" y="18232"/>
                      <a:pt x="4465" y="18233"/>
                      <a:pt x="4456" y="18233"/>
                    </a:cubicBezTo>
                    <a:cubicBezTo>
                      <a:pt x="4387" y="18233"/>
                      <a:pt x="4335" y="18145"/>
                      <a:pt x="4261" y="18145"/>
                    </a:cubicBezTo>
                    <a:lnTo>
                      <a:pt x="4272" y="18123"/>
                    </a:lnTo>
                    <a:lnTo>
                      <a:pt x="4228" y="18134"/>
                    </a:lnTo>
                    <a:cubicBezTo>
                      <a:pt x="4217" y="18118"/>
                      <a:pt x="4245" y="18123"/>
                      <a:pt x="4245" y="18107"/>
                    </a:cubicBezTo>
                    <a:cubicBezTo>
                      <a:pt x="4210" y="18107"/>
                      <a:pt x="4220" y="18124"/>
                      <a:pt x="4191" y="18124"/>
                    </a:cubicBezTo>
                    <a:cubicBezTo>
                      <a:pt x="4187" y="18124"/>
                      <a:pt x="4183" y="18124"/>
                      <a:pt x="4178" y="18123"/>
                    </a:cubicBezTo>
                    <a:cubicBezTo>
                      <a:pt x="4172" y="18111"/>
                      <a:pt x="4178" y="18107"/>
                      <a:pt x="4185" y="18106"/>
                    </a:cubicBezTo>
                    <a:lnTo>
                      <a:pt x="4185" y="18106"/>
                    </a:lnTo>
                    <a:cubicBezTo>
                      <a:pt x="4190" y="18107"/>
                      <a:pt x="4195" y="18107"/>
                      <a:pt x="4200" y="18107"/>
                    </a:cubicBezTo>
                    <a:cubicBezTo>
                      <a:pt x="4199" y="18107"/>
                      <a:pt x="4194" y="18106"/>
                      <a:pt x="4190" y="18106"/>
                    </a:cubicBezTo>
                    <a:cubicBezTo>
                      <a:pt x="4188" y="18106"/>
                      <a:pt x="4186" y="18106"/>
                      <a:pt x="4185" y="18106"/>
                    </a:cubicBezTo>
                    <a:lnTo>
                      <a:pt x="4185" y="18106"/>
                    </a:lnTo>
                    <a:cubicBezTo>
                      <a:pt x="4148" y="18105"/>
                      <a:pt x="4103" y="18098"/>
                      <a:pt x="4079" y="18079"/>
                    </a:cubicBezTo>
                    <a:cubicBezTo>
                      <a:pt x="4079" y="18079"/>
                      <a:pt x="4068" y="18090"/>
                      <a:pt x="4079" y="18090"/>
                    </a:cubicBezTo>
                    <a:cubicBezTo>
                      <a:pt x="4051" y="18090"/>
                      <a:pt x="4023" y="18073"/>
                      <a:pt x="3985" y="18068"/>
                    </a:cubicBezTo>
                    <a:cubicBezTo>
                      <a:pt x="3985" y="18062"/>
                      <a:pt x="4001" y="18062"/>
                      <a:pt x="4007" y="18062"/>
                    </a:cubicBezTo>
                    <a:cubicBezTo>
                      <a:pt x="4003" y="18054"/>
                      <a:pt x="3993" y="18049"/>
                      <a:pt x="3983" y="18049"/>
                    </a:cubicBezTo>
                    <a:cubicBezTo>
                      <a:pt x="3980" y="18049"/>
                      <a:pt x="3977" y="18050"/>
                      <a:pt x="3974" y="18051"/>
                    </a:cubicBezTo>
                    <a:lnTo>
                      <a:pt x="3985" y="18040"/>
                    </a:lnTo>
                    <a:cubicBezTo>
                      <a:pt x="3969" y="18035"/>
                      <a:pt x="3923" y="18035"/>
                      <a:pt x="3923" y="18016"/>
                    </a:cubicBezTo>
                    <a:lnTo>
                      <a:pt x="3923" y="18016"/>
                    </a:lnTo>
                    <a:cubicBezTo>
                      <a:pt x="3922" y="18021"/>
                      <a:pt x="3919" y="18027"/>
                      <a:pt x="3912" y="18027"/>
                    </a:cubicBezTo>
                    <a:cubicBezTo>
                      <a:pt x="3909" y="18027"/>
                      <a:pt x="3906" y="18026"/>
                      <a:pt x="3902" y="18024"/>
                    </a:cubicBezTo>
                    <a:cubicBezTo>
                      <a:pt x="3902" y="18010"/>
                      <a:pt x="3892" y="18008"/>
                      <a:pt x="3879" y="18008"/>
                    </a:cubicBezTo>
                    <a:cubicBezTo>
                      <a:pt x="3872" y="18008"/>
                      <a:pt x="3865" y="18008"/>
                      <a:pt x="3857" y="18008"/>
                    </a:cubicBezTo>
                    <a:cubicBezTo>
                      <a:pt x="3843" y="18008"/>
                      <a:pt x="3829" y="18006"/>
                      <a:pt x="3819" y="17996"/>
                    </a:cubicBezTo>
                    <a:cubicBezTo>
                      <a:pt x="3824" y="17993"/>
                      <a:pt x="3831" y="17993"/>
                      <a:pt x="3836" y="17993"/>
                    </a:cubicBezTo>
                    <a:cubicBezTo>
                      <a:pt x="3841" y="17993"/>
                      <a:pt x="3844" y="17993"/>
                      <a:pt x="3841" y="17990"/>
                    </a:cubicBezTo>
                    <a:cubicBezTo>
                      <a:pt x="3837" y="17987"/>
                      <a:pt x="3833" y="17986"/>
                      <a:pt x="3829" y="17986"/>
                    </a:cubicBezTo>
                    <a:cubicBezTo>
                      <a:pt x="3819" y="17986"/>
                      <a:pt x="3806" y="17992"/>
                      <a:pt x="3791" y="17996"/>
                    </a:cubicBezTo>
                    <a:lnTo>
                      <a:pt x="3802" y="17985"/>
                    </a:lnTo>
                    <a:lnTo>
                      <a:pt x="3725" y="17985"/>
                    </a:lnTo>
                    <a:cubicBezTo>
                      <a:pt x="3725" y="17952"/>
                      <a:pt x="3653" y="17968"/>
                      <a:pt x="3669" y="17952"/>
                    </a:cubicBezTo>
                    <a:cubicBezTo>
                      <a:pt x="3665" y="17950"/>
                      <a:pt x="3662" y="17949"/>
                      <a:pt x="3661" y="17949"/>
                    </a:cubicBezTo>
                    <a:lnTo>
                      <a:pt x="3661" y="17949"/>
                    </a:lnTo>
                    <a:cubicBezTo>
                      <a:pt x="3656" y="17949"/>
                      <a:pt x="3679" y="17964"/>
                      <a:pt x="3661" y="17964"/>
                    </a:cubicBezTo>
                    <a:cubicBezTo>
                      <a:pt x="3659" y="17964"/>
                      <a:pt x="3656" y="17963"/>
                      <a:pt x="3653" y="17963"/>
                    </a:cubicBezTo>
                    <a:cubicBezTo>
                      <a:pt x="3647" y="17952"/>
                      <a:pt x="3625" y="17963"/>
                      <a:pt x="3625" y="17941"/>
                    </a:cubicBezTo>
                    <a:lnTo>
                      <a:pt x="3636" y="17941"/>
                    </a:lnTo>
                    <a:lnTo>
                      <a:pt x="3614" y="17935"/>
                    </a:lnTo>
                    <a:lnTo>
                      <a:pt x="3636" y="17924"/>
                    </a:lnTo>
                    <a:cubicBezTo>
                      <a:pt x="3614" y="17924"/>
                      <a:pt x="3592" y="17935"/>
                      <a:pt x="3592" y="17952"/>
                    </a:cubicBezTo>
                    <a:cubicBezTo>
                      <a:pt x="3581" y="17935"/>
                      <a:pt x="3553" y="17935"/>
                      <a:pt x="3542" y="17924"/>
                    </a:cubicBezTo>
                    <a:lnTo>
                      <a:pt x="3553" y="17924"/>
                    </a:lnTo>
                    <a:cubicBezTo>
                      <a:pt x="3506" y="17915"/>
                      <a:pt x="3483" y="17869"/>
                      <a:pt x="3450" y="17869"/>
                    </a:cubicBezTo>
                    <a:cubicBezTo>
                      <a:pt x="3444" y="17869"/>
                      <a:pt x="3438" y="17871"/>
                      <a:pt x="3431" y="17874"/>
                    </a:cubicBezTo>
                    <a:cubicBezTo>
                      <a:pt x="3431" y="17874"/>
                      <a:pt x="3431" y="17869"/>
                      <a:pt x="3442" y="17869"/>
                    </a:cubicBezTo>
                    <a:lnTo>
                      <a:pt x="3404" y="17858"/>
                    </a:lnTo>
                    <a:lnTo>
                      <a:pt x="3420" y="17847"/>
                    </a:lnTo>
                    <a:lnTo>
                      <a:pt x="3365" y="17858"/>
                    </a:lnTo>
                    <a:lnTo>
                      <a:pt x="3365" y="17852"/>
                    </a:lnTo>
                    <a:cubicBezTo>
                      <a:pt x="3332" y="17841"/>
                      <a:pt x="3276" y="17841"/>
                      <a:pt x="3227" y="17830"/>
                    </a:cubicBezTo>
                    <a:lnTo>
                      <a:pt x="3232" y="17824"/>
                    </a:lnTo>
                    <a:lnTo>
                      <a:pt x="3232" y="17824"/>
                    </a:lnTo>
                    <a:cubicBezTo>
                      <a:pt x="3225" y="17825"/>
                      <a:pt x="3219" y="17826"/>
                      <a:pt x="3214" y="17826"/>
                    </a:cubicBezTo>
                    <a:cubicBezTo>
                      <a:pt x="3182" y="17826"/>
                      <a:pt x="3177" y="17813"/>
                      <a:pt x="3149" y="17813"/>
                    </a:cubicBezTo>
                    <a:lnTo>
                      <a:pt x="3155" y="17802"/>
                    </a:lnTo>
                    <a:lnTo>
                      <a:pt x="3121" y="17797"/>
                    </a:lnTo>
                    <a:lnTo>
                      <a:pt x="3127" y="17791"/>
                    </a:lnTo>
                    <a:lnTo>
                      <a:pt x="3127" y="17791"/>
                    </a:lnTo>
                    <a:cubicBezTo>
                      <a:pt x="3124" y="17792"/>
                      <a:pt x="3122" y="17793"/>
                      <a:pt x="3119" y="17793"/>
                    </a:cubicBezTo>
                    <a:cubicBezTo>
                      <a:pt x="3098" y="17793"/>
                      <a:pt x="3077" y="17764"/>
                      <a:pt x="3072" y="17764"/>
                    </a:cubicBezTo>
                    <a:cubicBezTo>
                      <a:pt x="3071" y="17764"/>
                      <a:pt x="3071" y="17765"/>
                      <a:pt x="3072" y="17769"/>
                    </a:cubicBezTo>
                    <a:cubicBezTo>
                      <a:pt x="3060" y="17775"/>
                      <a:pt x="3033" y="17786"/>
                      <a:pt x="3027" y="17797"/>
                    </a:cubicBezTo>
                    <a:cubicBezTo>
                      <a:pt x="2989" y="17791"/>
                      <a:pt x="3016" y="17786"/>
                      <a:pt x="3000" y="17769"/>
                    </a:cubicBezTo>
                    <a:cubicBezTo>
                      <a:pt x="2996" y="17768"/>
                      <a:pt x="2993" y="17768"/>
                      <a:pt x="2991" y="17768"/>
                    </a:cubicBezTo>
                    <a:cubicBezTo>
                      <a:pt x="2976" y="17768"/>
                      <a:pt x="2966" y="17775"/>
                      <a:pt x="2951" y="17775"/>
                    </a:cubicBezTo>
                    <a:cubicBezTo>
                      <a:pt x="2945" y="17775"/>
                      <a:pt x="2937" y="17774"/>
                      <a:pt x="2928" y="17769"/>
                    </a:cubicBezTo>
                    <a:lnTo>
                      <a:pt x="2928" y="17764"/>
                    </a:lnTo>
                    <a:cubicBezTo>
                      <a:pt x="2917" y="17764"/>
                      <a:pt x="2900" y="17769"/>
                      <a:pt x="2878" y="17769"/>
                    </a:cubicBezTo>
                    <a:lnTo>
                      <a:pt x="2889" y="17764"/>
                    </a:lnTo>
                    <a:lnTo>
                      <a:pt x="2889" y="17764"/>
                    </a:lnTo>
                    <a:cubicBezTo>
                      <a:pt x="2884" y="17765"/>
                      <a:pt x="2879" y="17765"/>
                      <a:pt x="2875" y="17765"/>
                    </a:cubicBezTo>
                    <a:cubicBezTo>
                      <a:pt x="2855" y="17765"/>
                      <a:pt x="2847" y="17753"/>
                      <a:pt x="2836" y="17753"/>
                    </a:cubicBezTo>
                    <a:cubicBezTo>
                      <a:pt x="2829" y="17753"/>
                      <a:pt x="2822" y="17757"/>
                      <a:pt x="2811" y="17769"/>
                    </a:cubicBezTo>
                    <a:cubicBezTo>
                      <a:pt x="2795" y="17764"/>
                      <a:pt x="2767" y="17764"/>
                      <a:pt x="2767" y="17741"/>
                    </a:cubicBezTo>
                    <a:cubicBezTo>
                      <a:pt x="2723" y="17747"/>
                      <a:pt x="2684" y="17758"/>
                      <a:pt x="2640" y="17758"/>
                    </a:cubicBezTo>
                    <a:cubicBezTo>
                      <a:pt x="2636" y="17743"/>
                      <a:pt x="2633" y="17740"/>
                      <a:pt x="2630" y="17740"/>
                    </a:cubicBezTo>
                    <a:cubicBezTo>
                      <a:pt x="2627" y="17740"/>
                      <a:pt x="2624" y="17743"/>
                      <a:pt x="2618" y="17743"/>
                    </a:cubicBezTo>
                    <a:cubicBezTo>
                      <a:pt x="2614" y="17743"/>
                      <a:pt x="2608" y="17742"/>
                      <a:pt x="2601" y="17736"/>
                    </a:cubicBezTo>
                    <a:lnTo>
                      <a:pt x="2601" y="17758"/>
                    </a:lnTo>
                    <a:cubicBezTo>
                      <a:pt x="2540" y="17747"/>
                      <a:pt x="2463" y="17708"/>
                      <a:pt x="2396" y="17708"/>
                    </a:cubicBezTo>
                    <a:lnTo>
                      <a:pt x="2396" y="17686"/>
                    </a:lnTo>
                    <a:lnTo>
                      <a:pt x="2380" y="17708"/>
                    </a:lnTo>
                    <a:cubicBezTo>
                      <a:pt x="2308" y="17692"/>
                      <a:pt x="2203" y="17686"/>
                      <a:pt x="2142" y="17686"/>
                    </a:cubicBezTo>
                    <a:cubicBezTo>
                      <a:pt x="2131" y="17692"/>
                      <a:pt x="2120" y="17703"/>
                      <a:pt x="2103" y="17708"/>
                    </a:cubicBezTo>
                    <a:cubicBezTo>
                      <a:pt x="2098" y="17708"/>
                      <a:pt x="2092" y="17714"/>
                      <a:pt x="2087" y="17714"/>
                    </a:cubicBezTo>
                    <a:lnTo>
                      <a:pt x="2059" y="17714"/>
                    </a:lnTo>
                    <a:cubicBezTo>
                      <a:pt x="1976" y="17730"/>
                      <a:pt x="1893" y="17758"/>
                      <a:pt x="1799" y="17791"/>
                    </a:cubicBezTo>
                    <a:cubicBezTo>
                      <a:pt x="1799" y="17786"/>
                      <a:pt x="1793" y="17786"/>
                      <a:pt x="1799" y="17769"/>
                    </a:cubicBezTo>
                    <a:lnTo>
                      <a:pt x="1799" y="17769"/>
                    </a:lnTo>
                    <a:cubicBezTo>
                      <a:pt x="1788" y="17797"/>
                      <a:pt x="1755" y="17797"/>
                      <a:pt x="1732" y="17813"/>
                    </a:cubicBezTo>
                    <a:lnTo>
                      <a:pt x="1760" y="17813"/>
                    </a:lnTo>
                    <a:cubicBezTo>
                      <a:pt x="1743" y="17841"/>
                      <a:pt x="1705" y="17847"/>
                      <a:pt x="1683" y="17847"/>
                    </a:cubicBezTo>
                    <a:lnTo>
                      <a:pt x="1660" y="17885"/>
                    </a:lnTo>
                    <a:lnTo>
                      <a:pt x="1649" y="17885"/>
                    </a:lnTo>
                    <a:lnTo>
                      <a:pt x="1649" y="17902"/>
                    </a:lnTo>
                    <a:lnTo>
                      <a:pt x="1616" y="17902"/>
                    </a:lnTo>
                    <a:cubicBezTo>
                      <a:pt x="1605" y="17907"/>
                      <a:pt x="1577" y="17957"/>
                      <a:pt x="1589" y="17985"/>
                    </a:cubicBezTo>
                    <a:cubicBezTo>
                      <a:pt x="1581" y="17985"/>
                      <a:pt x="1566" y="17997"/>
                      <a:pt x="1562" y="17997"/>
                    </a:cubicBezTo>
                    <a:cubicBezTo>
                      <a:pt x="1560" y="17997"/>
                      <a:pt x="1561" y="17994"/>
                      <a:pt x="1566" y="17985"/>
                    </a:cubicBezTo>
                    <a:lnTo>
                      <a:pt x="1566" y="17985"/>
                    </a:lnTo>
                    <a:cubicBezTo>
                      <a:pt x="1539" y="18024"/>
                      <a:pt x="1506" y="18068"/>
                      <a:pt x="1489" y="18118"/>
                    </a:cubicBezTo>
                    <a:lnTo>
                      <a:pt x="1506" y="18096"/>
                    </a:lnTo>
                    <a:lnTo>
                      <a:pt x="1506" y="18096"/>
                    </a:lnTo>
                    <a:cubicBezTo>
                      <a:pt x="1517" y="18101"/>
                      <a:pt x="1517" y="18145"/>
                      <a:pt x="1494" y="18162"/>
                    </a:cubicBezTo>
                    <a:cubicBezTo>
                      <a:pt x="1494" y="18149"/>
                      <a:pt x="1492" y="18144"/>
                      <a:pt x="1487" y="18144"/>
                    </a:cubicBezTo>
                    <a:cubicBezTo>
                      <a:pt x="1481" y="18144"/>
                      <a:pt x="1469" y="18155"/>
                      <a:pt x="1456" y="18162"/>
                    </a:cubicBezTo>
                    <a:cubicBezTo>
                      <a:pt x="1456" y="18168"/>
                      <a:pt x="1457" y="18170"/>
                      <a:pt x="1460" y="18170"/>
                    </a:cubicBezTo>
                    <a:cubicBezTo>
                      <a:pt x="1465" y="18170"/>
                      <a:pt x="1474" y="18160"/>
                      <a:pt x="1480" y="18160"/>
                    </a:cubicBezTo>
                    <a:cubicBezTo>
                      <a:pt x="1481" y="18160"/>
                      <a:pt x="1483" y="18160"/>
                      <a:pt x="1483" y="18162"/>
                    </a:cubicBezTo>
                    <a:cubicBezTo>
                      <a:pt x="1483" y="18190"/>
                      <a:pt x="1483" y="18245"/>
                      <a:pt x="1467" y="18256"/>
                    </a:cubicBezTo>
                    <a:lnTo>
                      <a:pt x="1461" y="18240"/>
                    </a:lnTo>
                    <a:cubicBezTo>
                      <a:pt x="1461" y="18273"/>
                      <a:pt x="1428" y="18289"/>
                      <a:pt x="1428" y="18323"/>
                    </a:cubicBezTo>
                    <a:cubicBezTo>
                      <a:pt x="1438" y="18352"/>
                      <a:pt x="1430" y="18373"/>
                      <a:pt x="1448" y="18373"/>
                    </a:cubicBezTo>
                    <a:cubicBezTo>
                      <a:pt x="1450" y="18373"/>
                      <a:pt x="1453" y="18373"/>
                      <a:pt x="1456" y="18372"/>
                    </a:cubicBezTo>
                    <a:lnTo>
                      <a:pt x="1456" y="18372"/>
                    </a:lnTo>
                    <a:cubicBezTo>
                      <a:pt x="1461" y="18411"/>
                      <a:pt x="1434" y="18394"/>
                      <a:pt x="1434" y="18406"/>
                    </a:cubicBezTo>
                    <a:cubicBezTo>
                      <a:pt x="1450" y="18428"/>
                      <a:pt x="1450" y="18489"/>
                      <a:pt x="1434" y="18505"/>
                    </a:cubicBezTo>
                    <a:cubicBezTo>
                      <a:pt x="1461" y="18511"/>
                      <a:pt x="1461" y="18544"/>
                      <a:pt x="1461" y="18572"/>
                    </a:cubicBezTo>
                    <a:cubicBezTo>
                      <a:pt x="1467" y="18599"/>
                      <a:pt x="1467" y="18627"/>
                      <a:pt x="1489" y="18627"/>
                    </a:cubicBezTo>
                    <a:cubicBezTo>
                      <a:pt x="1489" y="18643"/>
                      <a:pt x="1483" y="18655"/>
                      <a:pt x="1483" y="18671"/>
                    </a:cubicBezTo>
                    <a:cubicBezTo>
                      <a:pt x="1486" y="18671"/>
                      <a:pt x="1494" y="18668"/>
                      <a:pt x="1504" y="18668"/>
                    </a:cubicBezTo>
                    <a:cubicBezTo>
                      <a:pt x="1514" y="18668"/>
                      <a:pt x="1525" y="18671"/>
                      <a:pt x="1533" y="18682"/>
                    </a:cubicBezTo>
                    <a:cubicBezTo>
                      <a:pt x="1539" y="18710"/>
                      <a:pt x="1517" y="18715"/>
                      <a:pt x="1517" y="18732"/>
                    </a:cubicBezTo>
                    <a:lnTo>
                      <a:pt x="1561" y="18726"/>
                    </a:lnTo>
                    <a:cubicBezTo>
                      <a:pt x="1572" y="18760"/>
                      <a:pt x="1600" y="18798"/>
                      <a:pt x="1627" y="18837"/>
                    </a:cubicBezTo>
                    <a:cubicBezTo>
                      <a:pt x="1655" y="18865"/>
                      <a:pt x="1699" y="18904"/>
                      <a:pt x="1727" y="18920"/>
                    </a:cubicBezTo>
                    <a:cubicBezTo>
                      <a:pt x="1782" y="18959"/>
                      <a:pt x="1838" y="18992"/>
                      <a:pt x="1876" y="19042"/>
                    </a:cubicBezTo>
                    <a:cubicBezTo>
                      <a:pt x="1926" y="19064"/>
                      <a:pt x="1992" y="19086"/>
                      <a:pt x="2048" y="19119"/>
                    </a:cubicBezTo>
                    <a:lnTo>
                      <a:pt x="2042" y="19119"/>
                    </a:lnTo>
                    <a:cubicBezTo>
                      <a:pt x="2059" y="19130"/>
                      <a:pt x="2075" y="19147"/>
                      <a:pt x="2092" y="19158"/>
                    </a:cubicBezTo>
                    <a:cubicBezTo>
                      <a:pt x="2075" y="19147"/>
                      <a:pt x="2070" y="19130"/>
                      <a:pt x="2059" y="19125"/>
                    </a:cubicBezTo>
                    <a:cubicBezTo>
                      <a:pt x="2070" y="19125"/>
                      <a:pt x="2087" y="19125"/>
                      <a:pt x="2098" y="19130"/>
                    </a:cubicBezTo>
                    <a:cubicBezTo>
                      <a:pt x="2153" y="19175"/>
                      <a:pt x="2230" y="19236"/>
                      <a:pt x="2313" y="19258"/>
                    </a:cubicBezTo>
                    <a:cubicBezTo>
                      <a:pt x="2322" y="19255"/>
                      <a:pt x="2329" y="19253"/>
                      <a:pt x="2335" y="19253"/>
                    </a:cubicBezTo>
                    <a:cubicBezTo>
                      <a:pt x="2367" y="19253"/>
                      <a:pt x="2347" y="19298"/>
                      <a:pt x="2380" y="19298"/>
                    </a:cubicBezTo>
                    <a:cubicBezTo>
                      <a:pt x="2382" y="19298"/>
                      <a:pt x="2384" y="19297"/>
                      <a:pt x="2386" y="19297"/>
                    </a:cubicBezTo>
                    <a:lnTo>
                      <a:pt x="2386" y="19297"/>
                    </a:lnTo>
                    <a:cubicBezTo>
                      <a:pt x="2380" y="19300"/>
                      <a:pt x="2379" y="19308"/>
                      <a:pt x="2374" y="19308"/>
                    </a:cubicBezTo>
                    <a:cubicBezTo>
                      <a:pt x="2430" y="19313"/>
                      <a:pt x="2463" y="19319"/>
                      <a:pt x="2529" y="19319"/>
                    </a:cubicBezTo>
                    <a:cubicBezTo>
                      <a:pt x="2507" y="19352"/>
                      <a:pt x="2562" y="19335"/>
                      <a:pt x="2546" y="19346"/>
                    </a:cubicBezTo>
                    <a:lnTo>
                      <a:pt x="2562" y="19335"/>
                    </a:lnTo>
                    <a:cubicBezTo>
                      <a:pt x="2568" y="19346"/>
                      <a:pt x="2596" y="19363"/>
                      <a:pt x="2590" y="19368"/>
                    </a:cubicBezTo>
                    <a:lnTo>
                      <a:pt x="2618" y="19352"/>
                    </a:lnTo>
                    <a:lnTo>
                      <a:pt x="2612" y="19374"/>
                    </a:lnTo>
                    <a:cubicBezTo>
                      <a:pt x="2640" y="19391"/>
                      <a:pt x="2712" y="19396"/>
                      <a:pt x="2712" y="19435"/>
                    </a:cubicBezTo>
                    <a:cubicBezTo>
                      <a:pt x="2795" y="19435"/>
                      <a:pt x="2922" y="19485"/>
                      <a:pt x="3016" y="19512"/>
                    </a:cubicBezTo>
                    <a:cubicBezTo>
                      <a:pt x="3027" y="19509"/>
                      <a:pt x="3040" y="19508"/>
                      <a:pt x="3052" y="19508"/>
                    </a:cubicBezTo>
                    <a:cubicBezTo>
                      <a:pt x="3065" y="19508"/>
                      <a:pt x="3077" y="19509"/>
                      <a:pt x="3088" y="19512"/>
                    </a:cubicBezTo>
                    <a:lnTo>
                      <a:pt x="3110" y="19540"/>
                    </a:lnTo>
                    <a:cubicBezTo>
                      <a:pt x="3129" y="19540"/>
                      <a:pt x="3147" y="19530"/>
                      <a:pt x="3162" y="19530"/>
                    </a:cubicBezTo>
                    <a:cubicBezTo>
                      <a:pt x="3170" y="19530"/>
                      <a:pt x="3177" y="19533"/>
                      <a:pt x="3182" y="19540"/>
                    </a:cubicBezTo>
                    <a:cubicBezTo>
                      <a:pt x="3182" y="19540"/>
                      <a:pt x="3182" y="19545"/>
                      <a:pt x="3177" y="19545"/>
                    </a:cubicBezTo>
                    <a:cubicBezTo>
                      <a:pt x="3191" y="19545"/>
                      <a:pt x="3206" y="19553"/>
                      <a:pt x="3223" y="19553"/>
                    </a:cubicBezTo>
                    <a:cubicBezTo>
                      <a:pt x="3231" y="19553"/>
                      <a:pt x="3239" y="19551"/>
                      <a:pt x="3249" y="19545"/>
                    </a:cubicBezTo>
                    <a:cubicBezTo>
                      <a:pt x="3273" y="19555"/>
                      <a:pt x="3289" y="19565"/>
                      <a:pt x="3285" y="19582"/>
                    </a:cubicBezTo>
                    <a:lnTo>
                      <a:pt x="3285" y="19582"/>
                    </a:lnTo>
                    <a:cubicBezTo>
                      <a:pt x="3287" y="19579"/>
                      <a:pt x="3290" y="19577"/>
                      <a:pt x="3294" y="19577"/>
                    </a:cubicBezTo>
                    <a:cubicBezTo>
                      <a:pt x="3311" y="19577"/>
                      <a:pt x="3337" y="19601"/>
                      <a:pt x="3337" y="19601"/>
                    </a:cubicBezTo>
                    <a:cubicBezTo>
                      <a:pt x="3337" y="19601"/>
                      <a:pt x="3664" y="19695"/>
                      <a:pt x="4034" y="19734"/>
                    </a:cubicBezTo>
                    <a:cubicBezTo>
                      <a:pt x="4165" y="19749"/>
                      <a:pt x="4300" y="19757"/>
                      <a:pt x="4428" y="19757"/>
                    </a:cubicBezTo>
                    <a:cubicBezTo>
                      <a:pt x="4668" y="19757"/>
                      <a:pt x="4880" y="19729"/>
                      <a:pt x="4981" y="19667"/>
                    </a:cubicBezTo>
                    <a:cubicBezTo>
                      <a:pt x="4997" y="19651"/>
                      <a:pt x="5025" y="19640"/>
                      <a:pt x="5008" y="19617"/>
                    </a:cubicBezTo>
                    <a:cubicBezTo>
                      <a:pt x="5010" y="19617"/>
                      <a:pt x="5012" y="19617"/>
                      <a:pt x="5013" y="19617"/>
                    </a:cubicBezTo>
                    <a:cubicBezTo>
                      <a:pt x="5028" y="19617"/>
                      <a:pt x="5039" y="19631"/>
                      <a:pt x="5044" y="19631"/>
                    </a:cubicBezTo>
                    <a:cubicBezTo>
                      <a:pt x="5046" y="19631"/>
                      <a:pt x="5047" y="19629"/>
                      <a:pt x="5047" y="19623"/>
                    </a:cubicBezTo>
                    <a:cubicBezTo>
                      <a:pt x="5019" y="19612"/>
                      <a:pt x="5053" y="19584"/>
                      <a:pt x="5025" y="19557"/>
                    </a:cubicBezTo>
                    <a:lnTo>
                      <a:pt x="5047" y="19545"/>
                    </a:lnTo>
                    <a:cubicBezTo>
                      <a:pt x="5048" y="19543"/>
                      <a:pt x="5048" y="19543"/>
                      <a:pt x="5047" y="19543"/>
                    </a:cubicBezTo>
                    <a:cubicBezTo>
                      <a:pt x="5044" y="19543"/>
                      <a:pt x="5034" y="19549"/>
                      <a:pt x="5029" y="19549"/>
                    </a:cubicBezTo>
                    <a:cubicBezTo>
                      <a:pt x="5026" y="19549"/>
                      <a:pt x="5024" y="19547"/>
                      <a:pt x="5024" y="19544"/>
                    </a:cubicBezTo>
                    <a:lnTo>
                      <a:pt x="5024" y="19544"/>
                    </a:lnTo>
                    <a:lnTo>
                      <a:pt x="5019" y="19573"/>
                    </a:lnTo>
                    <a:cubicBezTo>
                      <a:pt x="5003" y="19568"/>
                      <a:pt x="4992" y="19562"/>
                      <a:pt x="4992" y="19557"/>
                    </a:cubicBezTo>
                    <a:cubicBezTo>
                      <a:pt x="4978" y="19565"/>
                      <a:pt x="4969" y="19596"/>
                      <a:pt x="4945" y="19596"/>
                    </a:cubicBezTo>
                    <a:cubicBezTo>
                      <a:pt x="4939" y="19596"/>
                      <a:pt x="4933" y="19594"/>
                      <a:pt x="4925" y="19590"/>
                    </a:cubicBezTo>
                    <a:lnTo>
                      <a:pt x="4936" y="19590"/>
                    </a:lnTo>
                    <a:cubicBezTo>
                      <a:pt x="4909" y="19590"/>
                      <a:pt x="4920" y="19568"/>
                      <a:pt x="4914" y="19562"/>
                    </a:cubicBezTo>
                    <a:lnTo>
                      <a:pt x="4920" y="19562"/>
                    </a:lnTo>
                    <a:lnTo>
                      <a:pt x="4898" y="19545"/>
                    </a:lnTo>
                    <a:lnTo>
                      <a:pt x="4898" y="19545"/>
                    </a:lnTo>
                    <a:cubicBezTo>
                      <a:pt x="4903" y="19549"/>
                      <a:pt x="4908" y="19551"/>
                      <a:pt x="4913" y="19551"/>
                    </a:cubicBezTo>
                    <a:cubicBezTo>
                      <a:pt x="4931" y="19551"/>
                      <a:pt x="4945" y="19534"/>
                      <a:pt x="4936" y="19534"/>
                    </a:cubicBezTo>
                    <a:cubicBezTo>
                      <a:pt x="4929" y="19533"/>
                      <a:pt x="4925" y="19533"/>
                      <a:pt x="4922" y="19533"/>
                    </a:cubicBezTo>
                    <a:cubicBezTo>
                      <a:pt x="4912" y="19533"/>
                      <a:pt x="4938" y="19541"/>
                      <a:pt x="4920" y="19545"/>
                    </a:cubicBezTo>
                    <a:cubicBezTo>
                      <a:pt x="4909" y="19545"/>
                      <a:pt x="4909" y="19534"/>
                      <a:pt x="4914" y="19518"/>
                    </a:cubicBezTo>
                    <a:lnTo>
                      <a:pt x="4887" y="19518"/>
                    </a:lnTo>
                    <a:cubicBezTo>
                      <a:pt x="4887" y="19512"/>
                      <a:pt x="4892" y="19512"/>
                      <a:pt x="4896" y="19512"/>
                    </a:cubicBezTo>
                    <a:cubicBezTo>
                      <a:pt x="4899" y="19512"/>
                      <a:pt x="4900" y="19512"/>
                      <a:pt x="4892" y="19507"/>
                    </a:cubicBezTo>
                    <a:lnTo>
                      <a:pt x="4859" y="19518"/>
                    </a:lnTo>
                    <a:cubicBezTo>
                      <a:pt x="4857" y="19507"/>
                      <a:pt x="4853" y="19503"/>
                      <a:pt x="4848" y="19503"/>
                    </a:cubicBezTo>
                    <a:cubicBezTo>
                      <a:pt x="4839" y="19503"/>
                      <a:pt x="4826" y="19512"/>
                      <a:pt x="4816" y="19512"/>
                    </a:cubicBezTo>
                    <a:cubicBezTo>
                      <a:pt x="4811" y="19512"/>
                      <a:pt x="4806" y="19510"/>
                      <a:pt x="4804" y="19501"/>
                    </a:cubicBezTo>
                    <a:cubicBezTo>
                      <a:pt x="4831" y="19490"/>
                      <a:pt x="4804" y="19485"/>
                      <a:pt x="4804" y="19474"/>
                    </a:cubicBezTo>
                    <a:lnTo>
                      <a:pt x="4743" y="19474"/>
                    </a:lnTo>
                    <a:cubicBezTo>
                      <a:pt x="4736" y="19467"/>
                      <a:pt x="4741" y="19462"/>
                      <a:pt x="4745" y="19461"/>
                    </a:cubicBezTo>
                    <a:lnTo>
                      <a:pt x="4745" y="19461"/>
                    </a:lnTo>
                    <a:cubicBezTo>
                      <a:pt x="4746" y="19461"/>
                      <a:pt x="4747" y="19462"/>
                      <a:pt x="4748" y="19462"/>
                    </a:cubicBezTo>
                    <a:cubicBezTo>
                      <a:pt x="4750" y="19461"/>
                      <a:pt x="4749" y="19460"/>
                      <a:pt x="4748" y="19460"/>
                    </a:cubicBezTo>
                    <a:cubicBezTo>
                      <a:pt x="4747" y="19460"/>
                      <a:pt x="4746" y="19460"/>
                      <a:pt x="4745" y="19461"/>
                    </a:cubicBezTo>
                    <a:lnTo>
                      <a:pt x="4745" y="19461"/>
                    </a:lnTo>
                    <a:cubicBezTo>
                      <a:pt x="4743" y="19460"/>
                      <a:pt x="4741" y="19459"/>
                      <a:pt x="4740" y="19459"/>
                    </a:cubicBezTo>
                    <a:cubicBezTo>
                      <a:pt x="4729" y="19459"/>
                      <a:pt x="4725" y="19474"/>
                      <a:pt x="4721" y="19474"/>
                    </a:cubicBezTo>
                    <a:cubicBezTo>
                      <a:pt x="4715" y="19457"/>
                      <a:pt x="4671" y="19474"/>
                      <a:pt x="4676" y="19446"/>
                    </a:cubicBezTo>
                    <a:cubicBezTo>
                      <a:pt x="4669" y="19442"/>
                      <a:pt x="4664" y="19440"/>
                      <a:pt x="4660" y="19440"/>
                    </a:cubicBezTo>
                    <a:cubicBezTo>
                      <a:pt x="4647" y="19440"/>
                      <a:pt x="4650" y="19460"/>
                      <a:pt x="4635" y="19460"/>
                    </a:cubicBezTo>
                    <a:cubicBezTo>
                      <a:pt x="4631" y="19460"/>
                      <a:pt x="4627" y="19459"/>
                      <a:pt x="4621" y="19457"/>
                    </a:cubicBezTo>
                    <a:cubicBezTo>
                      <a:pt x="4615" y="19446"/>
                      <a:pt x="4660" y="19457"/>
                      <a:pt x="4638" y="19435"/>
                    </a:cubicBezTo>
                    <a:lnTo>
                      <a:pt x="4638" y="19435"/>
                    </a:lnTo>
                    <a:lnTo>
                      <a:pt x="4593" y="19446"/>
                    </a:lnTo>
                    <a:cubicBezTo>
                      <a:pt x="4603" y="19436"/>
                      <a:pt x="4604" y="19423"/>
                      <a:pt x="4615" y="19423"/>
                    </a:cubicBezTo>
                    <a:cubicBezTo>
                      <a:pt x="4616" y="19423"/>
                      <a:pt x="4617" y="19423"/>
                      <a:pt x="4618" y="19423"/>
                    </a:cubicBezTo>
                    <a:lnTo>
                      <a:pt x="4618" y="19423"/>
                    </a:lnTo>
                    <a:cubicBezTo>
                      <a:pt x="4516" y="19396"/>
                      <a:pt x="4461" y="19323"/>
                      <a:pt x="4378" y="19323"/>
                    </a:cubicBezTo>
                    <a:cubicBezTo>
                      <a:pt x="4372" y="19323"/>
                      <a:pt x="4367" y="19323"/>
                      <a:pt x="4361" y="19324"/>
                    </a:cubicBezTo>
                    <a:cubicBezTo>
                      <a:pt x="4344" y="19308"/>
                      <a:pt x="4372" y="19313"/>
                      <a:pt x="4383" y="19308"/>
                    </a:cubicBezTo>
                    <a:lnTo>
                      <a:pt x="4383" y="19308"/>
                    </a:lnTo>
                    <a:cubicBezTo>
                      <a:pt x="4374" y="19309"/>
                      <a:pt x="4367" y="19310"/>
                      <a:pt x="4359" y="19310"/>
                    </a:cubicBezTo>
                    <a:cubicBezTo>
                      <a:pt x="4300" y="19310"/>
                      <a:pt x="4277" y="19258"/>
                      <a:pt x="4223" y="19258"/>
                    </a:cubicBezTo>
                    <a:lnTo>
                      <a:pt x="4223" y="19269"/>
                    </a:lnTo>
                    <a:cubicBezTo>
                      <a:pt x="4140" y="19213"/>
                      <a:pt x="4034" y="19230"/>
                      <a:pt x="3946" y="19202"/>
                    </a:cubicBezTo>
                    <a:lnTo>
                      <a:pt x="3946" y="19202"/>
                    </a:lnTo>
                    <a:lnTo>
                      <a:pt x="3951" y="19213"/>
                    </a:lnTo>
                    <a:cubicBezTo>
                      <a:pt x="3940" y="19230"/>
                      <a:pt x="3918" y="19230"/>
                      <a:pt x="3896" y="19230"/>
                    </a:cubicBezTo>
                    <a:cubicBezTo>
                      <a:pt x="3896" y="19225"/>
                      <a:pt x="3913" y="19202"/>
                      <a:pt x="3885" y="19202"/>
                    </a:cubicBezTo>
                    <a:cubicBezTo>
                      <a:pt x="3891" y="19208"/>
                      <a:pt x="3896" y="19213"/>
                      <a:pt x="3896" y="19225"/>
                    </a:cubicBezTo>
                    <a:cubicBezTo>
                      <a:pt x="3819" y="19175"/>
                      <a:pt x="3647" y="19153"/>
                      <a:pt x="3514" y="19114"/>
                    </a:cubicBezTo>
                    <a:cubicBezTo>
                      <a:pt x="3337" y="19086"/>
                      <a:pt x="3149" y="19014"/>
                      <a:pt x="2983" y="18964"/>
                    </a:cubicBezTo>
                    <a:lnTo>
                      <a:pt x="2983" y="18964"/>
                    </a:lnTo>
                    <a:cubicBezTo>
                      <a:pt x="3005" y="18973"/>
                      <a:pt x="2995" y="18997"/>
                      <a:pt x="2982" y="18997"/>
                    </a:cubicBezTo>
                    <a:cubicBezTo>
                      <a:pt x="2979" y="18997"/>
                      <a:pt x="2975" y="18995"/>
                      <a:pt x="2972" y="18992"/>
                    </a:cubicBezTo>
                    <a:cubicBezTo>
                      <a:pt x="2933" y="18920"/>
                      <a:pt x="2872" y="18975"/>
                      <a:pt x="2839" y="18920"/>
                    </a:cubicBezTo>
                    <a:cubicBezTo>
                      <a:pt x="2737" y="18904"/>
                      <a:pt x="2677" y="18826"/>
                      <a:pt x="2578" y="18826"/>
                    </a:cubicBezTo>
                    <a:cubicBezTo>
                      <a:pt x="2575" y="18826"/>
                      <a:pt x="2571" y="18826"/>
                      <a:pt x="2568" y="18826"/>
                    </a:cubicBezTo>
                    <a:lnTo>
                      <a:pt x="2574" y="18815"/>
                    </a:lnTo>
                    <a:cubicBezTo>
                      <a:pt x="2572" y="18809"/>
                      <a:pt x="2569" y="18807"/>
                      <a:pt x="2566" y="18807"/>
                    </a:cubicBezTo>
                    <a:cubicBezTo>
                      <a:pt x="2561" y="18807"/>
                      <a:pt x="2555" y="18811"/>
                      <a:pt x="2548" y="18811"/>
                    </a:cubicBezTo>
                    <a:cubicBezTo>
                      <a:pt x="2545" y="18811"/>
                      <a:pt x="2543" y="18810"/>
                      <a:pt x="2540" y="18809"/>
                    </a:cubicBezTo>
                    <a:lnTo>
                      <a:pt x="2540" y="18798"/>
                    </a:lnTo>
                    <a:cubicBezTo>
                      <a:pt x="2513" y="18782"/>
                      <a:pt x="2463" y="18782"/>
                      <a:pt x="2452" y="18760"/>
                    </a:cubicBezTo>
                    <a:lnTo>
                      <a:pt x="2446" y="18782"/>
                    </a:lnTo>
                    <a:cubicBezTo>
                      <a:pt x="2424" y="18771"/>
                      <a:pt x="2446" y="18760"/>
                      <a:pt x="2419" y="18760"/>
                    </a:cubicBezTo>
                    <a:lnTo>
                      <a:pt x="2424" y="18754"/>
                    </a:lnTo>
                    <a:lnTo>
                      <a:pt x="2424" y="18754"/>
                    </a:lnTo>
                    <a:lnTo>
                      <a:pt x="2396" y="18760"/>
                    </a:lnTo>
                    <a:cubicBezTo>
                      <a:pt x="2419" y="18732"/>
                      <a:pt x="2347" y="18732"/>
                      <a:pt x="2341" y="18710"/>
                    </a:cubicBezTo>
                    <a:cubicBezTo>
                      <a:pt x="2313" y="18704"/>
                      <a:pt x="2264" y="18688"/>
                      <a:pt x="2230" y="18660"/>
                    </a:cubicBezTo>
                    <a:cubicBezTo>
                      <a:pt x="2230" y="18643"/>
                      <a:pt x="2186" y="18621"/>
                      <a:pt x="2170" y="18594"/>
                    </a:cubicBezTo>
                    <a:cubicBezTo>
                      <a:pt x="2142" y="18577"/>
                      <a:pt x="2114" y="18560"/>
                      <a:pt x="2075" y="18538"/>
                    </a:cubicBezTo>
                    <a:cubicBezTo>
                      <a:pt x="2064" y="18522"/>
                      <a:pt x="2042" y="18516"/>
                      <a:pt x="2031" y="18505"/>
                    </a:cubicBezTo>
                    <a:lnTo>
                      <a:pt x="2009" y="18483"/>
                    </a:lnTo>
                    <a:lnTo>
                      <a:pt x="1992" y="18494"/>
                    </a:lnTo>
                    <a:cubicBezTo>
                      <a:pt x="1992" y="18494"/>
                      <a:pt x="1987" y="18494"/>
                      <a:pt x="1987" y="18489"/>
                    </a:cubicBezTo>
                    <a:cubicBezTo>
                      <a:pt x="1992" y="18489"/>
                      <a:pt x="1992" y="18483"/>
                      <a:pt x="1992" y="18483"/>
                    </a:cubicBezTo>
                    <a:cubicBezTo>
                      <a:pt x="2004" y="18467"/>
                      <a:pt x="1991" y="18471"/>
                      <a:pt x="1984" y="18467"/>
                    </a:cubicBezTo>
                    <a:lnTo>
                      <a:pt x="1984" y="18467"/>
                    </a:lnTo>
                    <a:cubicBezTo>
                      <a:pt x="1980" y="18473"/>
                      <a:pt x="1974" y="18476"/>
                      <a:pt x="1969" y="18476"/>
                    </a:cubicBezTo>
                    <a:cubicBezTo>
                      <a:pt x="1965" y="18476"/>
                      <a:pt x="1963" y="18473"/>
                      <a:pt x="1965" y="18466"/>
                    </a:cubicBezTo>
                    <a:lnTo>
                      <a:pt x="1959" y="18466"/>
                    </a:lnTo>
                    <a:cubicBezTo>
                      <a:pt x="1976" y="18455"/>
                      <a:pt x="1981" y="18450"/>
                      <a:pt x="1992" y="18439"/>
                    </a:cubicBezTo>
                    <a:cubicBezTo>
                      <a:pt x="1981" y="18428"/>
                      <a:pt x="1948" y="18411"/>
                      <a:pt x="1954" y="18378"/>
                    </a:cubicBezTo>
                    <a:cubicBezTo>
                      <a:pt x="1971" y="18378"/>
                      <a:pt x="1957" y="18364"/>
                      <a:pt x="1968" y="18364"/>
                    </a:cubicBezTo>
                    <a:cubicBezTo>
                      <a:pt x="1971" y="18364"/>
                      <a:pt x="1975" y="18365"/>
                      <a:pt x="1981" y="18367"/>
                    </a:cubicBezTo>
                    <a:cubicBezTo>
                      <a:pt x="1975" y="18359"/>
                      <a:pt x="1970" y="18356"/>
                      <a:pt x="1964" y="18356"/>
                    </a:cubicBezTo>
                    <a:cubicBezTo>
                      <a:pt x="1958" y="18356"/>
                      <a:pt x="1952" y="18359"/>
                      <a:pt x="1945" y="18359"/>
                    </a:cubicBezTo>
                    <a:cubicBezTo>
                      <a:pt x="1941" y="18359"/>
                      <a:pt x="1937" y="18358"/>
                      <a:pt x="1932" y="18356"/>
                    </a:cubicBezTo>
                    <a:cubicBezTo>
                      <a:pt x="1932" y="18350"/>
                      <a:pt x="1926" y="18345"/>
                      <a:pt x="1937" y="18345"/>
                    </a:cubicBezTo>
                    <a:cubicBezTo>
                      <a:pt x="1941" y="18346"/>
                      <a:pt x="1945" y="18347"/>
                      <a:pt x="1948" y="18347"/>
                    </a:cubicBezTo>
                    <a:cubicBezTo>
                      <a:pt x="1954" y="18347"/>
                      <a:pt x="1959" y="18345"/>
                      <a:pt x="1959" y="18345"/>
                    </a:cubicBezTo>
                    <a:lnTo>
                      <a:pt x="1959" y="18328"/>
                    </a:lnTo>
                    <a:cubicBezTo>
                      <a:pt x="1959" y="18328"/>
                      <a:pt x="1962" y="18328"/>
                      <a:pt x="1963" y="18331"/>
                    </a:cubicBezTo>
                    <a:lnTo>
                      <a:pt x="1963" y="18331"/>
                    </a:lnTo>
                    <a:cubicBezTo>
                      <a:pt x="1961" y="18300"/>
                      <a:pt x="2003" y="18299"/>
                      <a:pt x="1992" y="18284"/>
                    </a:cubicBezTo>
                    <a:cubicBezTo>
                      <a:pt x="1991" y="18281"/>
                      <a:pt x="1990" y="18280"/>
                      <a:pt x="1989" y="18280"/>
                    </a:cubicBezTo>
                    <a:cubicBezTo>
                      <a:pt x="1987" y="18280"/>
                      <a:pt x="1986" y="18285"/>
                      <a:pt x="1984" y="18285"/>
                    </a:cubicBezTo>
                    <a:cubicBezTo>
                      <a:pt x="1983" y="18285"/>
                      <a:pt x="1982" y="18285"/>
                      <a:pt x="1981" y="18284"/>
                    </a:cubicBezTo>
                    <a:cubicBezTo>
                      <a:pt x="1979" y="18268"/>
                      <a:pt x="1983" y="18265"/>
                      <a:pt x="1989" y="18265"/>
                    </a:cubicBezTo>
                    <a:cubicBezTo>
                      <a:pt x="1993" y="18265"/>
                      <a:pt x="1997" y="18267"/>
                      <a:pt x="2001" y="18267"/>
                    </a:cubicBezTo>
                    <a:cubicBezTo>
                      <a:pt x="2006" y="18267"/>
                      <a:pt x="2009" y="18265"/>
                      <a:pt x="2009" y="18256"/>
                    </a:cubicBezTo>
                    <a:lnTo>
                      <a:pt x="2015" y="18267"/>
                    </a:lnTo>
                    <a:cubicBezTo>
                      <a:pt x="2010" y="18258"/>
                      <a:pt x="2005" y="18244"/>
                      <a:pt x="2015" y="18244"/>
                    </a:cubicBezTo>
                    <a:cubicBezTo>
                      <a:pt x="2016" y="18244"/>
                      <a:pt x="2018" y="18244"/>
                      <a:pt x="2020" y="18245"/>
                    </a:cubicBezTo>
                    <a:cubicBezTo>
                      <a:pt x="2037" y="18262"/>
                      <a:pt x="2031" y="18267"/>
                      <a:pt x="2031" y="18273"/>
                    </a:cubicBezTo>
                    <a:cubicBezTo>
                      <a:pt x="2037" y="18267"/>
                      <a:pt x="2042" y="18262"/>
                      <a:pt x="2031" y="18245"/>
                    </a:cubicBezTo>
                    <a:cubicBezTo>
                      <a:pt x="2031" y="18244"/>
                      <a:pt x="2031" y="18244"/>
                      <a:pt x="2032" y="18244"/>
                    </a:cubicBezTo>
                    <a:cubicBezTo>
                      <a:pt x="2034" y="18244"/>
                      <a:pt x="2043" y="18256"/>
                      <a:pt x="2048" y="18256"/>
                    </a:cubicBezTo>
                    <a:cubicBezTo>
                      <a:pt x="2048" y="18245"/>
                      <a:pt x="2037" y="18245"/>
                      <a:pt x="2037" y="18234"/>
                    </a:cubicBezTo>
                    <a:lnTo>
                      <a:pt x="2037" y="18234"/>
                    </a:lnTo>
                    <a:cubicBezTo>
                      <a:pt x="2040" y="18236"/>
                      <a:pt x="2044" y="18236"/>
                      <a:pt x="2048" y="18236"/>
                    </a:cubicBezTo>
                    <a:cubicBezTo>
                      <a:pt x="2057" y="18236"/>
                      <a:pt x="2068" y="18232"/>
                      <a:pt x="2075" y="18228"/>
                    </a:cubicBezTo>
                    <a:cubicBezTo>
                      <a:pt x="2075" y="18234"/>
                      <a:pt x="2087" y="18240"/>
                      <a:pt x="2087" y="18240"/>
                    </a:cubicBezTo>
                    <a:cubicBezTo>
                      <a:pt x="2088" y="18233"/>
                      <a:pt x="2089" y="18230"/>
                      <a:pt x="2091" y="18230"/>
                    </a:cubicBezTo>
                    <a:cubicBezTo>
                      <a:pt x="2094" y="18230"/>
                      <a:pt x="2098" y="18247"/>
                      <a:pt x="2101" y="18247"/>
                    </a:cubicBezTo>
                    <a:cubicBezTo>
                      <a:pt x="2102" y="18247"/>
                      <a:pt x="2103" y="18246"/>
                      <a:pt x="2103" y="18245"/>
                    </a:cubicBezTo>
                    <a:cubicBezTo>
                      <a:pt x="2114" y="18245"/>
                      <a:pt x="2114" y="18240"/>
                      <a:pt x="2125" y="18240"/>
                    </a:cubicBezTo>
                    <a:cubicBezTo>
                      <a:pt x="2142" y="18240"/>
                      <a:pt x="2153" y="18240"/>
                      <a:pt x="2170" y="18234"/>
                    </a:cubicBezTo>
                    <a:cubicBezTo>
                      <a:pt x="2197" y="18234"/>
                      <a:pt x="2230" y="18228"/>
                      <a:pt x="2258" y="18217"/>
                    </a:cubicBezTo>
                    <a:cubicBezTo>
                      <a:pt x="2289" y="18215"/>
                      <a:pt x="2318" y="18213"/>
                      <a:pt x="2346" y="18213"/>
                    </a:cubicBezTo>
                    <a:cubicBezTo>
                      <a:pt x="2374" y="18213"/>
                      <a:pt x="2402" y="18215"/>
                      <a:pt x="2430" y="18217"/>
                    </a:cubicBezTo>
                    <a:cubicBezTo>
                      <a:pt x="2452" y="18190"/>
                      <a:pt x="2485" y="18190"/>
                      <a:pt x="2518" y="18190"/>
                    </a:cubicBezTo>
                    <a:lnTo>
                      <a:pt x="2518" y="18228"/>
                    </a:lnTo>
                    <a:lnTo>
                      <a:pt x="2546" y="18217"/>
                    </a:lnTo>
                    <a:lnTo>
                      <a:pt x="2546" y="18217"/>
                    </a:lnTo>
                    <a:cubicBezTo>
                      <a:pt x="2562" y="18234"/>
                      <a:pt x="2529" y="18228"/>
                      <a:pt x="2546" y="18240"/>
                    </a:cubicBezTo>
                    <a:lnTo>
                      <a:pt x="2562" y="18217"/>
                    </a:lnTo>
                    <a:cubicBezTo>
                      <a:pt x="2562" y="18234"/>
                      <a:pt x="2629" y="18234"/>
                      <a:pt x="2585" y="18256"/>
                    </a:cubicBezTo>
                    <a:lnTo>
                      <a:pt x="2695" y="18262"/>
                    </a:lnTo>
                    <a:cubicBezTo>
                      <a:pt x="2709" y="18262"/>
                      <a:pt x="2708" y="18242"/>
                      <a:pt x="2723" y="18242"/>
                    </a:cubicBezTo>
                    <a:cubicBezTo>
                      <a:pt x="2726" y="18242"/>
                      <a:pt x="2729" y="18243"/>
                      <a:pt x="2734" y="18245"/>
                    </a:cubicBezTo>
                    <a:cubicBezTo>
                      <a:pt x="2740" y="18262"/>
                      <a:pt x="2728" y="18256"/>
                      <a:pt x="2728" y="18267"/>
                    </a:cubicBezTo>
                    <a:cubicBezTo>
                      <a:pt x="2740" y="18272"/>
                      <a:pt x="2751" y="18274"/>
                      <a:pt x="2760" y="18274"/>
                    </a:cubicBezTo>
                    <a:cubicBezTo>
                      <a:pt x="2804" y="18274"/>
                      <a:pt x="2827" y="18229"/>
                      <a:pt x="2872" y="18229"/>
                    </a:cubicBezTo>
                    <a:cubicBezTo>
                      <a:pt x="2881" y="18229"/>
                      <a:pt x="2890" y="18230"/>
                      <a:pt x="2900" y="18234"/>
                    </a:cubicBezTo>
                    <a:lnTo>
                      <a:pt x="2894" y="18240"/>
                    </a:lnTo>
                    <a:cubicBezTo>
                      <a:pt x="2900" y="18237"/>
                      <a:pt x="2908" y="18237"/>
                      <a:pt x="2916" y="18237"/>
                    </a:cubicBezTo>
                    <a:cubicBezTo>
                      <a:pt x="2924" y="18237"/>
                      <a:pt x="2930" y="18237"/>
                      <a:pt x="2933" y="18234"/>
                    </a:cubicBezTo>
                    <a:cubicBezTo>
                      <a:pt x="2932" y="18226"/>
                      <a:pt x="2930" y="18223"/>
                      <a:pt x="2929" y="18223"/>
                    </a:cubicBezTo>
                    <a:cubicBezTo>
                      <a:pt x="2925" y="18223"/>
                      <a:pt x="2921" y="18236"/>
                      <a:pt x="2912" y="18236"/>
                    </a:cubicBezTo>
                    <a:cubicBezTo>
                      <a:pt x="2909" y="18236"/>
                      <a:pt x="2905" y="18234"/>
                      <a:pt x="2900" y="18228"/>
                    </a:cubicBezTo>
                    <a:cubicBezTo>
                      <a:pt x="2906" y="18201"/>
                      <a:pt x="2928" y="18212"/>
                      <a:pt x="2933" y="18190"/>
                    </a:cubicBezTo>
                    <a:cubicBezTo>
                      <a:pt x="2939" y="18195"/>
                      <a:pt x="2944" y="18197"/>
                      <a:pt x="2948" y="18197"/>
                    </a:cubicBezTo>
                    <a:cubicBezTo>
                      <a:pt x="2958" y="18197"/>
                      <a:pt x="2966" y="18190"/>
                      <a:pt x="2977" y="18190"/>
                    </a:cubicBezTo>
                    <a:cubicBezTo>
                      <a:pt x="3000" y="18212"/>
                      <a:pt x="3038" y="18206"/>
                      <a:pt x="3055" y="18234"/>
                    </a:cubicBezTo>
                    <a:cubicBezTo>
                      <a:pt x="3066" y="18228"/>
                      <a:pt x="3088" y="18201"/>
                      <a:pt x="3116" y="18201"/>
                    </a:cubicBezTo>
                    <a:cubicBezTo>
                      <a:pt x="3127" y="18228"/>
                      <a:pt x="3110" y="18217"/>
                      <a:pt x="3127" y="18234"/>
                    </a:cubicBezTo>
                    <a:lnTo>
                      <a:pt x="3138" y="18217"/>
                    </a:lnTo>
                    <a:cubicBezTo>
                      <a:pt x="3155" y="18228"/>
                      <a:pt x="3149" y="18234"/>
                      <a:pt x="3149" y="18240"/>
                    </a:cubicBezTo>
                    <a:cubicBezTo>
                      <a:pt x="3151" y="18240"/>
                      <a:pt x="3153" y="18240"/>
                      <a:pt x="3155" y="18240"/>
                    </a:cubicBezTo>
                    <a:cubicBezTo>
                      <a:pt x="3167" y="18240"/>
                      <a:pt x="3172" y="18229"/>
                      <a:pt x="3183" y="18229"/>
                    </a:cubicBezTo>
                    <a:cubicBezTo>
                      <a:pt x="3187" y="18229"/>
                      <a:pt x="3192" y="18230"/>
                      <a:pt x="3199" y="18234"/>
                    </a:cubicBezTo>
                    <a:lnTo>
                      <a:pt x="3177" y="18245"/>
                    </a:lnTo>
                    <a:cubicBezTo>
                      <a:pt x="3199" y="18245"/>
                      <a:pt x="3204" y="18245"/>
                      <a:pt x="3238" y="18256"/>
                    </a:cubicBezTo>
                    <a:cubicBezTo>
                      <a:pt x="3238" y="18259"/>
                      <a:pt x="3235" y="18260"/>
                      <a:pt x="3231" y="18260"/>
                    </a:cubicBezTo>
                    <a:cubicBezTo>
                      <a:pt x="3228" y="18260"/>
                      <a:pt x="3224" y="18259"/>
                      <a:pt x="3221" y="18256"/>
                    </a:cubicBezTo>
                    <a:lnTo>
                      <a:pt x="3221" y="18256"/>
                    </a:lnTo>
                    <a:cubicBezTo>
                      <a:pt x="3224" y="18264"/>
                      <a:pt x="3227" y="18266"/>
                      <a:pt x="3231" y="18266"/>
                    </a:cubicBezTo>
                    <a:cubicBezTo>
                      <a:pt x="3239" y="18266"/>
                      <a:pt x="3248" y="18254"/>
                      <a:pt x="3255" y="18254"/>
                    </a:cubicBezTo>
                    <a:cubicBezTo>
                      <a:pt x="3257" y="18254"/>
                      <a:pt x="3258" y="18255"/>
                      <a:pt x="3260" y="18256"/>
                    </a:cubicBezTo>
                    <a:cubicBezTo>
                      <a:pt x="3260" y="18245"/>
                      <a:pt x="3238" y="18240"/>
                      <a:pt x="3254" y="18228"/>
                    </a:cubicBezTo>
                    <a:lnTo>
                      <a:pt x="3254" y="18228"/>
                    </a:lnTo>
                    <a:cubicBezTo>
                      <a:pt x="3255" y="18229"/>
                      <a:pt x="3257" y="18229"/>
                      <a:pt x="3259" y="18229"/>
                    </a:cubicBezTo>
                    <a:cubicBezTo>
                      <a:pt x="3266" y="18229"/>
                      <a:pt x="3275" y="18224"/>
                      <a:pt x="3282" y="18224"/>
                    </a:cubicBezTo>
                    <a:cubicBezTo>
                      <a:pt x="3287" y="18224"/>
                      <a:pt x="3291" y="18226"/>
                      <a:pt x="3293" y="18234"/>
                    </a:cubicBezTo>
                    <a:lnTo>
                      <a:pt x="3276" y="18245"/>
                    </a:lnTo>
                    <a:cubicBezTo>
                      <a:pt x="3299" y="18241"/>
                      <a:pt x="3298" y="18235"/>
                      <a:pt x="3308" y="18235"/>
                    </a:cubicBezTo>
                    <a:cubicBezTo>
                      <a:pt x="3313" y="18235"/>
                      <a:pt x="3320" y="18236"/>
                      <a:pt x="3332" y="18240"/>
                    </a:cubicBezTo>
                    <a:cubicBezTo>
                      <a:pt x="3332" y="18240"/>
                      <a:pt x="3332" y="18240"/>
                      <a:pt x="3331" y="18241"/>
                    </a:cubicBezTo>
                    <a:lnTo>
                      <a:pt x="3331" y="18241"/>
                    </a:lnTo>
                    <a:cubicBezTo>
                      <a:pt x="3334" y="18240"/>
                      <a:pt x="3337" y="18240"/>
                      <a:pt x="3339" y="18240"/>
                    </a:cubicBezTo>
                    <a:cubicBezTo>
                      <a:pt x="3360" y="18240"/>
                      <a:pt x="3381" y="18257"/>
                      <a:pt x="3402" y="18261"/>
                    </a:cubicBezTo>
                    <a:lnTo>
                      <a:pt x="3402" y="18261"/>
                    </a:lnTo>
                    <a:cubicBezTo>
                      <a:pt x="3416" y="18259"/>
                      <a:pt x="3426" y="18245"/>
                      <a:pt x="3431" y="18245"/>
                    </a:cubicBezTo>
                    <a:cubicBezTo>
                      <a:pt x="3420" y="18234"/>
                      <a:pt x="3420" y="18228"/>
                      <a:pt x="3426" y="18212"/>
                    </a:cubicBezTo>
                    <a:lnTo>
                      <a:pt x="3426" y="18212"/>
                    </a:lnTo>
                    <a:cubicBezTo>
                      <a:pt x="3431" y="18219"/>
                      <a:pt x="3436" y="18222"/>
                      <a:pt x="3442" y="18222"/>
                    </a:cubicBezTo>
                    <a:cubicBezTo>
                      <a:pt x="3456" y="18222"/>
                      <a:pt x="3472" y="18204"/>
                      <a:pt x="3490" y="18204"/>
                    </a:cubicBezTo>
                    <a:cubicBezTo>
                      <a:pt x="3496" y="18204"/>
                      <a:pt x="3502" y="18206"/>
                      <a:pt x="3509" y="18212"/>
                    </a:cubicBezTo>
                    <a:cubicBezTo>
                      <a:pt x="3509" y="18213"/>
                      <a:pt x="3508" y="18215"/>
                      <a:pt x="3507" y="18218"/>
                    </a:cubicBezTo>
                    <a:lnTo>
                      <a:pt x="3507" y="18218"/>
                    </a:lnTo>
                    <a:cubicBezTo>
                      <a:pt x="3506" y="18217"/>
                      <a:pt x="3504" y="18217"/>
                      <a:pt x="3503" y="18217"/>
                    </a:cubicBezTo>
                    <a:cubicBezTo>
                      <a:pt x="3498" y="18219"/>
                      <a:pt x="3494" y="18222"/>
                      <a:pt x="3492" y="18224"/>
                    </a:cubicBezTo>
                    <a:lnTo>
                      <a:pt x="3492" y="18224"/>
                    </a:lnTo>
                    <a:cubicBezTo>
                      <a:pt x="3489" y="18224"/>
                      <a:pt x="3485" y="18221"/>
                      <a:pt x="3481" y="18217"/>
                    </a:cubicBezTo>
                    <a:cubicBezTo>
                      <a:pt x="3461" y="18242"/>
                      <a:pt x="3455" y="18263"/>
                      <a:pt x="3433" y="18271"/>
                    </a:cubicBezTo>
                    <a:lnTo>
                      <a:pt x="3433" y="18271"/>
                    </a:lnTo>
                    <a:cubicBezTo>
                      <a:pt x="3437" y="18270"/>
                      <a:pt x="3440" y="18269"/>
                      <a:pt x="3443" y="18269"/>
                    </a:cubicBezTo>
                    <a:cubicBezTo>
                      <a:pt x="3452" y="18269"/>
                      <a:pt x="3457" y="18273"/>
                      <a:pt x="3453" y="18284"/>
                    </a:cubicBezTo>
                    <a:lnTo>
                      <a:pt x="3470" y="18256"/>
                    </a:lnTo>
                    <a:cubicBezTo>
                      <a:pt x="3476" y="18256"/>
                      <a:pt x="3481" y="18262"/>
                      <a:pt x="3487" y="18262"/>
                    </a:cubicBezTo>
                    <a:cubicBezTo>
                      <a:pt x="3496" y="18248"/>
                      <a:pt x="3483" y="18235"/>
                      <a:pt x="3492" y="18224"/>
                    </a:cubicBezTo>
                    <a:lnTo>
                      <a:pt x="3492" y="18224"/>
                    </a:lnTo>
                    <a:cubicBezTo>
                      <a:pt x="3493" y="18224"/>
                      <a:pt x="3494" y="18225"/>
                      <a:pt x="3495" y="18225"/>
                    </a:cubicBezTo>
                    <a:cubicBezTo>
                      <a:pt x="3500" y="18225"/>
                      <a:pt x="3504" y="18221"/>
                      <a:pt x="3507" y="18218"/>
                    </a:cubicBezTo>
                    <a:lnTo>
                      <a:pt x="3507" y="18218"/>
                    </a:lnTo>
                    <a:cubicBezTo>
                      <a:pt x="3527" y="18220"/>
                      <a:pt x="3512" y="18240"/>
                      <a:pt x="3513" y="18240"/>
                    </a:cubicBezTo>
                    <a:cubicBezTo>
                      <a:pt x="3513" y="18240"/>
                      <a:pt x="3514" y="18240"/>
                      <a:pt x="3514" y="18240"/>
                    </a:cubicBezTo>
                    <a:cubicBezTo>
                      <a:pt x="3542" y="18240"/>
                      <a:pt x="3541" y="18225"/>
                      <a:pt x="3549" y="18225"/>
                    </a:cubicBezTo>
                    <a:cubicBezTo>
                      <a:pt x="3552" y="18225"/>
                      <a:pt x="3556" y="18228"/>
                      <a:pt x="3564" y="18234"/>
                    </a:cubicBezTo>
                    <a:cubicBezTo>
                      <a:pt x="3561" y="18234"/>
                      <a:pt x="3559" y="18235"/>
                      <a:pt x="3557" y="18236"/>
                    </a:cubicBezTo>
                    <a:lnTo>
                      <a:pt x="3557" y="18236"/>
                    </a:lnTo>
                    <a:cubicBezTo>
                      <a:pt x="3555" y="18235"/>
                      <a:pt x="3554" y="18235"/>
                      <a:pt x="3553" y="18234"/>
                    </a:cubicBezTo>
                    <a:lnTo>
                      <a:pt x="3553" y="18234"/>
                    </a:lnTo>
                    <a:cubicBezTo>
                      <a:pt x="3553" y="18236"/>
                      <a:pt x="3554" y="18236"/>
                      <a:pt x="3555" y="18236"/>
                    </a:cubicBezTo>
                    <a:cubicBezTo>
                      <a:pt x="3555" y="18236"/>
                      <a:pt x="3556" y="18236"/>
                      <a:pt x="3557" y="18236"/>
                    </a:cubicBezTo>
                    <a:lnTo>
                      <a:pt x="3557" y="18236"/>
                    </a:lnTo>
                    <a:cubicBezTo>
                      <a:pt x="3575" y="18244"/>
                      <a:pt x="3608" y="18242"/>
                      <a:pt x="3608" y="18273"/>
                    </a:cubicBezTo>
                    <a:cubicBezTo>
                      <a:pt x="3597" y="18284"/>
                      <a:pt x="3597" y="18289"/>
                      <a:pt x="3592" y="18289"/>
                    </a:cubicBezTo>
                    <a:lnTo>
                      <a:pt x="3592" y="18284"/>
                    </a:lnTo>
                    <a:lnTo>
                      <a:pt x="3592" y="18284"/>
                    </a:lnTo>
                    <a:cubicBezTo>
                      <a:pt x="3568" y="18298"/>
                      <a:pt x="3602" y="18288"/>
                      <a:pt x="3601" y="18302"/>
                    </a:cubicBezTo>
                    <a:lnTo>
                      <a:pt x="3601" y="18302"/>
                    </a:lnTo>
                    <a:cubicBezTo>
                      <a:pt x="3604" y="18300"/>
                      <a:pt x="3608" y="18299"/>
                      <a:pt x="3613" y="18299"/>
                    </a:cubicBezTo>
                    <a:cubicBezTo>
                      <a:pt x="3625" y="18299"/>
                      <a:pt x="3641" y="18305"/>
                      <a:pt x="3647" y="18311"/>
                    </a:cubicBezTo>
                    <a:lnTo>
                      <a:pt x="3647" y="18289"/>
                    </a:lnTo>
                    <a:cubicBezTo>
                      <a:pt x="3660" y="18278"/>
                      <a:pt x="3667" y="18274"/>
                      <a:pt x="3671" y="18274"/>
                    </a:cubicBezTo>
                    <a:lnTo>
                      <a:pt x="3671" y="18274"/>
                    </a:lnTo>
                    <a:cubicBezTo>
                      <a:pt x="3682" y="18274"/>
                      <a:pt x="3646" y="18328"/>
                      <a:pt x="3680" y="18328"/>
                    </a:cubicBezTo>
                    <a:cubicBezTo>
                      <a:pt x="3719" y="18323"/>
                      <a:pt x="3675" y="18323"/>
                      <a:pt x="3697" y="18311"/>
                    </a:cubicBezTo>
                    <a:lnTo>
                      <a:pt x="3697" y="18311"/>
                    </a:lnTo>
                    <a:cubicBezTo>
                      <a:pt x="3719" y="18317"/>
                      <a:pt x="3719" y="18339"/>
                      <a:pt x="3752" y="18339"/>
                    </a:cubicBezTo>
                    <a:cubicBezTo>
                      <a:pt x="3756" y="18343"/>
                      <a:pt x="3765" y="18355"/>
                      <a:pt x="3767" y="18368"/>
                    </a:cubicBezTo>
                    <a:lnTo>
                      <a:pt x="3767" y="18368"/>
                    </a:lnTo>
                    <a:lnTo>
                      <a:pt x="3780" y="18350"/>
                    </a:lnTo>
                    <a:cubicBezTo>
                      <a:pt x="3808" y="18356"/>
                      <a:pt x="3841" y="18356"/>
                      <a:pt x="3857" y="18372"/>
                    </a:cubicBezTo>
                    <a:lnTo>
                      <a:pt x="3857" y="18356"/>
                    </a:lnTo>
                    <a:cubicBezTo>
                      <a:pt x="3879" y="18356"/>
                      <a:pt x="3897" y="18351"/>
                      <a:pt x="3916" y="18351"/>
                    </a:cubicBezTo>
                    <a:cubicBezTo>
                      <a:pt x="3925" y="18351"/>
                      <a:pt x="3935" y="18352"/>
                      <a:pt x="3946" y="18356"/>
                    </a:cubicBezTo>
                    <a:cubicBezTo>
                      <a:pt x="3946" y="18368"/>
                      <a:pt x="3939" y="18372"/>
                      <a:pt x="3931" y="18372"/>
                    </a:cubicBezTo>
                    <a:cubicBezTo>
                      <a:pt x="3925" y="18372"/>
                      <a:pt x="3918" y="18369"/>
                      <a:pt x="3913" y="18367"/>
                    </a:cubicBezTo>
                    <a:lnTo>
                      <a:pt x="3913" y="18367"/>
                    </a:lnTo>
                    <a:cubicBezTo>
                      <a:pt x="3929" y="18383"/>
                      <a:pt x="3929" y="18372"/>
                      <a:pt x="3968" y="18394"/>
                    </a:cubicBezTo>
                    <a:cubicBezTo>
                      <a:pt x="3968" y="18399"/>
                      <a:pt x="3967" y="18400"/>
                      <a:pt x="3964" y="18400"/>
                    </a:cubicBezTo>
                    <a:cubicBezTo>
                      <a:pt x="3960" y="18400"/>
                      <a:pt x="3951" y="18394"/>
                      <a:pt x="3942" y="18394"/>
                    </a:cubicBezTo>
                    <a:cubicBezTo>
                      <a:pt x="3938" y="18394"/>
                      <a:pt x="3933" y="18396"/>
                      <a:pt x="3929" y="18400"/>
                    </a:cubicBezTo>
                    <a:lnTo>
                      <a:pt x="3974" y="18406"/>
                    </a:lnTo>
                    <a:cubicBezTo>
                      <a:pt x="3976" y="18399"/>
                      <a:pt x="3979" y="18396"/>
                      <a:pt x="3983" y="18396"/>
                    </a:cubicBezTo>
                    <a:cubicBezTo>
                      <a:pt x="3992" y="18396"/>
                      <a:pt x="4004" y="18413"/>
                      <a:pt x="4020" y="18413"/>
                    </a:cubicBezTo>
                    <a:cubicBezTo>
                      <a:pt x="4023" y="18413"/>
                      <a:pt x="4026" y="18412"/>
                      <a:pt x="4029" y="18411"/>
                    </a:cubicBezTo>
                    <a:cubicBezTo>
                      <a:pt x="4040" y="18414"/>
                      <a:pt x="4049" y="18416"/>
                      <a:pt x="4058" y="18416"/>
                    </a:cubicBezTo>
                    <a:cubicBezTo>
                      <a:pt x="4093" y="18416"/>
                      <a:pt x="4113" y="18392"/>
                      <a:pt x="4140" y="18383"/>
                    </a:cubicBezTo>
                    <a:cubicBezTo>
                      <a:pt x="4145" y="18394"/>
                      <a:pt x="4145" y="18406"/>
                      <a:pt x="4140" y="18411"/>
                    </a:cubicBezTo>
                    <a:cubicBezTo>
                      <a:pt x="4137" y="18406"/>
                      <a:pt x="4134" y="18405"/>
                      <a:pt x="4130" y="18405"/>
                    </a:cubicBezTo>
                    <a:cubicBezTo>
                      <a:pt x="4126" y="18405"/>
                      <a:pt x="4121" y="18408"/>
                      <a:pt x="4117" y="18411"/>
                    </a:cubicBezTo>
                    <a:cubicBezTo>
                      <a:pt x="4140" y="18411"/>
                      <a:pt x="4151" y="18455"/>
                      <a:pt x="4140" y="18461"/>
                    </a:cubicBezTo>
                    <a:cubicBezTo>
                      <a:pt x="4173" y="18461"/>
                      <a:pt x="4134" y="18439"/>
                      <a:pt x="4151" y="18439"/>
                    </a:cubicBezTo>
                    <a:lnTo>
                      <a:pt x="4151" y="18439"/>
                    </a:lnTo>
                    <a:lnTo>
                      <a:pt x="4195" y="18455"/>
                    </a:lnTo>
                    <a:cubicBezTo>
                      <a:pt x="4195" y="18439"/>
                      <a:pt x="4178" y="18433"/>
                      <a:pt x="4206" y="18428"/>
                    </a:cubicBezTo>
                    <a:cubicBezTo>
                      <a:pt x="4228" y="18428"/>
                      <a:pt x="4234" y="18433"/>
                      <a:pt x="4256" y="18439"/>
                    </a:cubicBezTo>
                    <a:cubicBezTo>
                      <a:pt x="4250" y="18450"/>
                      <a:pt x="4256" y="18461"/>
                      <a:pt x="4245" y="18461"/>
                    </a:cubicBezTo>
                    <a:cubicBezTo>
                      <a:pt x="4249" y="18465"/>
                      <a:pt x="4260" y="18471"/>
                      <a:pt x="4271" y="18471"/>
                    </a:cubicBezTo>
                    <a:cubicBezTo>
                      <a:pt x="4276" y="18471"/>
                      <a:pt x="4280" y="18470"/>
                      <a:pt x="4283" y="18466"/>
                    </a:cubicBezTo>
                    <a:cubicBezTo>
                      <a:pt x="4261" y="18450"/>
                      <a:pt x="4333" y="18466"/>
                      <a:pt x="4317" y="18439"/>
                    </a:cubicBezTo>
                    <a:lnTo>
                      <a:pt x="4317" y="18439"/>
                    </a:lnTo>
                    <a:lnTo>
                      <a:pt x="4339" y="18461"/>
                    </a:lnTo>
                    <a:cubicBezTo>
                      <a:pt x="4335" y="18461"/>
                      <a:pt x="4334" y="18463"/>
                      <a:pt x="4332" y="18463"/>
                    </a:cubicBezTo>
                    <a:cubicBezTo>
                      <a:pt x="4331" y="18463"/>
                      <a:pt x="4330" y="18463"/>
                      <a:pt x="4328" y="18461"/>
                    </a:cubicBezTo>
                    <a:lnTo>
                      <a:pt x="4328" y="18461"/>
                    </a:lnTo>
                    <a:cubicBezTo>
                      <a:pt x="4328" y="18470"/>
                      <a:pt x="4330" y="18473"/>
                      <a:pt x="4333" y="18473"/>
                    </a:cubicBezTo>
                    <a:cubicBezTo>
                      <a:pt x="4339" y="18473"/>
                      <a:pt x="4350" y="18461"/>
                      <a:pt x="4361" y="18461"/>
                    </a:cubicBezTo>
                    <a:cubicBezTo>
                      <a:pt x="4366" y="18466"/>
                      <a:pt x="4389" y="18483"/>
                      <a:pt x="4389" y="18489"/>
                    </a:cubicBezTo>
                    <a:cubicBezTo>
                      <a:pt x="4394" y="18489"/>
                      <a:pt x="4416" y="18494"/>
                      <a:pt x="4416" y="18511"/>
                    </a:cubicBezTo>
                    <a:cubicBezTo>
                      <a:pt x="4427" y="18511"/>
                      <a:pt x="4422" y="18494"/>
                      <a:pt x="4427" y="18489"/>
                    </a:cubicBezTo>
                    <a:lnTo>
                      <a:pt x="4472" y="18505"/>
                    </a:lnTo>
                    <a:cubicBezTo>
                      <a:pt x="4472" y="18516"/>
                      <a:pt x="4457" y="18546"/>
                      <a:pt x="4450" y="18549"/>
                    </a:cubicBezTo>
                    <a:lnTo>
                      <a:pt x="4450" y="18549"/>
                    </a:lnTo>
                    <a:cubicBezTo>
                      <a:pt x="4467" y="18544"/>
                      <a:pt x="4471" y="18528"/>
                      <a:pt x="4482" y="18528"/>
                    </a:cubicBezTo>
                    <a:cubicBezTo>
                      <a:pt x="4485" y="18528"/>
                      <a:pt x="4489" y="18529"/>
                      <a:pt x="4494" y="18533"/>
                    </a:cubicBezTo>
                    <a:cubicBezTo>
                      <a:pt x="4472" y="18549"/>
                      <a:pt x="4510" y="18560"/>
                      <a:pt x="4483" y="18577"/>
                    </a:cubicBezTo>
                    <a:cubicBezTo>
                      <a:pt x="4494" y="18599"/>
                      <a:pt x="4527" y="18616"/>
                      <a:pt x="4555" y="18616"/>
                    </a:cubicBezTo>
                    <a:cubicBezTo>
                      <a:pt x="4577" y="18599"/>
                      <a:pt x="4532" y="18594"/>
                      <a:pt x="4549" y="18577"/>
                    </a:cubicBezTo>
                    <a:lnTo>
                      <a:pt x="4549" y="18577"/>
                    </a:lnTo>
                    <a:cubicBezTo>
                      <a:pt x="4558" y="18580"/>
                      <a:pt x="4566" y="18581"/>
                      <a:pt x="4574" y="18581"/>
                    </a:cubicBezTo>
                    <a:cubicBezTo>
                      <a:pt x="4605" y="18581"/>
                      <a:pt x="4625" y="18563"/>
                      <a:pt x="4646" y="18563"/>
                    </a:cubicBezTo>
                    <a:cubicBezTo>
                      <a:pt x="4654" y="18563"/>
                      <a:pt x="4662" y="18565"/>
                      <a:pt x="4671" y="18572"/>
                    </a:cubicBezTo>
                    <a:lnTo>
                      <a:pt x="4665" y="18566"/>
                    </a:lnTo>
                    <a:cubicBezTo>
                      <a:pt x="4693" y="18566"/>
                      <a:pt x="4693" y="18566"/>
                      <a:pt x="4715" y="18560"/>
                    </a:cubicBezTo>
                    <a:lnTo>
                      <a:pt x="4715" y="18560"/>
                    </a:lnTo>
                    <a:cubicBezTo>
                      <a:pt x="4698" y="18577"/>
                      <a:pt x="4721" y="18632"/>
                      <a:pt x="4759" y="18649"/>
                    </a:cubicBezTo>
                    <a:cubicBezTo>
                      <a:pt x="4770" y="18643"/>
                      <a:pt x="4748" y="18616"/>
                      <a:pt x="4759" y="18599"/>
                    </a:cubicBezTo>
                    <a:lnTo>
                      <a:pt x="4759" y="18599"/>
                    </a:lnTo>
                    <a:lnTo>
                      <a:pt x="4787" y="18605"/>
                    </a:lnTo>
                    <a:cubicBezTo>
                      <a:pt x="4787" y="18605"/>
                      <a:pt x="4787" y="18616"/>
                      <a:pt x="4781" y="18616"/>
                    </a:cubicBezTo>
                    <a:cubicBezTo>
                      <a:pt x="4805" y="18616"/>
                      <a:pt x="4812" y="18647"/>
                      <a:pt x="4827" y="18647"/>
                    </a:cubicBezTo>
                    <a:cubicBezTo>
                      <a:pt x="4830" y="18647"/>
                      <a:pt x="4833" y="18646"/>
                      <a:pt x="4837" y="18643"/>
                    </a:cubicBezTo>
                    <a:lnTo>
                      <a:pt x="4844" y="18659"/>
                    </a:lnTo>
                    <a:lnTo>
                      <a:pt x="4844" y="18659"/>
                    </a:lnTo>
                    <a:cubicBezTo>
                      <a:pt x="4847" y="18658"/>
                      <a:pt x="4853" y="18658"/>
                      <a:pt x="4859" y="18658"/>
                    </a:cubicBezTo>
                    <a:cubicBezTo>
                      <a:pt x="4872" y="18658"/>
                      <a:pt x="4888" y="18660"/>
                      <a:pt x="4892" y="18660"/>
                    </a:cubicBezTo>
                    <a:cubicBezTo>
                      <a:pt x="4925" y="18660"/>
                      <a:pt x="4936" y="18677"/>
                      <a:pt x="4942" y="18699"/>
                    </a:cubicBezTo>
                    <a:cubicBezTo>
                      <a:pt x="4942" y="18684"/>
                      <a:pt x="4937" y="18659"/>
                      <a:pt x="4957" y="18659"/>
                    </a:cubicBezTo>
                    <a:cubicBezTo>
                      <a:pt x="4959" y="18659"/>
                      <a:pt x="4962" y="18660"/>
                      <a:pt x="4964" y="18660"/>
                    </a:cubicBezTo>
                    <a:cubicBezTo>
                      <a:pt x="4947" y="18699"/>
                      <a:pt x="5003" y="18699"/>
                      <a:pt x="4997" y="18715"/>
                    </a:cubicBezTo>
                    <a:cubicBezTo>
                      <a:pt x="5001" y="18723"/>
                      <a:pt x="5011" y="18731"/>
                      <a:pt x="5018" y="18731"/>
                    </a:cubicBezTo>
                    <a:cubicBezTo>
                      <a:pt x="5019" y="18731"/>
                      <a:pt x="5020" y="18731"/>
                      <a:pt x="5021" y="18730"/>
                    </a:cubicBezTo>
                    <a:lnTo>
                      <a:pt x="5021" y="18730"/>
                    </a:lnTo>
                    <a:lnTo>
                      <a:pt x="5020" y="18731"/>
                    </a:lnTo>
                    <a:lnTo>
                      <a:pt x="5020" y="18731"/>
                    </a:lnTo>
                    <a:cubicBezTo>
                      <a:pt x="5025" y="18729"/>
                      <a:pt x="5031" y="18728"/>
                      <a:pt x="5037" y="18728"/>
                    </a:cubicBezTo>
                    <a:cubicBezTo>
                      <a:pt x="5052" y="18728"/>
                      <a:pt x="5070" y="18734"/>
                      <a:pt x="5086" y="18738"/>
                    </a:cubicBezTo>
                    <a:cubicBezTo>
                      <a:pt x="5058" y="18782"/>
                      <a:pt x="5114" y="18743"/>
                      <a:pt x="5108" y="18793"/>
                    </a:cubicBezTo>
                    <a:cubicBezTo>
                      <a:pt x="5115" y="18784"/>
                      <a:pt x="5123" y="18781"/>
                      <a:pt x="5130" y="18781"/>
                    </a:cubicBezTo>
                    <a:cubicBezTo>
                      <a:pt x="5141" y="18781"/>
                      <a:pt x="5152" y="18787"/>
                      <a:pt x="5162" y="18787"/>
                    </a:cubicBezTo>
                    <a:cubicBezTo>
                      <a:pt x="5167" y="18787"/>
                      <a:pt x="5171" y="18785"/>
                      <a:pt x="5174" y="18782"/>
                    </a:cubicBezTo>
                    <a:cubicBezTo>
                      <a:pt x="5197" y="18787"/>
                      <a:pt x="5185" y="18815"/>
                      <a:pt x="5185" y="18826"/>
                    </a:cubicBezTo>
                    <a:lnTo>
                      <a:pt x="5197" y="18821"/>
                    </a:lnTo>
                    <a:cubicBezTo>
                      <a:pt x="5197" y="18826"/>
                      <a:pt x="5213" y="18843"/>
                      <a:pt x="5219" y="18848"/>
                    </a:cubicBezTo>
                    <a:cubicBezTo>
                      <a:pt x="5224" y="18854"/>
                      <a:pt x="5230" y="18870"/>
                      <a:pt x="5241" y="18876"/>
                    </a:cubicBezTo>
                    <a:lnTo>
                      <a:pt x="5268" y="18865"/>
                    </a:lnTo>
                    <a:lnTo>
                      <a:pt x="5268" y="18876"/>
                    </a:lnTo>
                    <a:cubicBezTo>
                      <a:pt x="5274" y="18870"/>
                      <a:pt x="5285" y="18876"/>
                      <a:pt x="5285" y="18865"/>
                    </a:cubicBezTo>
                    <a:lnTo>
                      <a:pt x="5296" y="18870"/>
                    </a:lnTo>
                    <a:cubicBezTo>
                      <a:pt x="5301" y="18863"/>
                      <a:pt x="5304" y="18861"/>
                      <a:pt x="5307" y="18861"/>
                    </a:cubicBezTo>
                    <a:cubicBezTo>
                      <a:pt x="5313" y="18861"/>
                      <a:pt x="5316" y="18872"/>
                      <a:pt x="5335" y="18876"/>
                    </a:cubicBezTo>
                    <a:cubicBezTo>
                      <a:pt x="5335" y="18881"/>
                      <a:pt x="5329" y="18892"/>
                      <a:pt x="5324" y="18892"/>
                    </a:cubicBezTo>
                    <a:cubicBezTo>
                      <a:pt x="5329" y="18897"/>
                      <a:pt x="5316" y="18902"/>
                      <a:pt x="5309" y="18915"/>
                    </a:cubicBezTo>
                    <a:lnTo>
                      <a:pt x="5309" y="18915"/>
                    </a:lnTo>
                    <a:cubicBezTo>
                      <a:pt x="5320" y="18903"/>
                      <a:pt x="5367" y="18900"/>
                      <a:pt x="5363" y="18876"/>
                    </a:cubicBezTo>
                    <a:cubicBezTo>
                      <a:pt x="5364" y="18874"/>
                      <a:pt x="5367" y="18874"/>
                      <a:pt x="5371" y="18874"/>
                    </a:cubicBezTo>
                    <a:cubicBezTo>
                      <a:pt x="5379" y="18874"/>
                      <a:pt x="5390" y="18878"/>
                      <a:pt x="5390" y="18881"/>
                    </a:cubicBezTo>
                    <a:lnTo>
                      <a:pt x="5368" y="18904"/>
                    </a:lnTo>
                    <a:lnTo>
                      <a:pt x="5368" y="18904"/>
                    </a:lnTo>
                    <a:lnTo>
                      <a:pt x="5407" y="18898"/>
                    </a:lnTo>
                    <a:cubicBezTo>
                      <a:pt x="5418" y="18909"/>
                      <a:pt x="5407" y="18926"/>
                      <a:pt x="5407" y="18937"/>
                    </a:cubicBezTo>
                    <a:cubicBezTo>
                      <a:pt x="5405" y="18935"/>
                      <a:pt x="5401" y="18934"/>
                      <a:pt x="5397" y="18934"/>
                    </a:cubicBezTo>
                    <a:cubicBezTo>
                      <a:pt x="5378" y="18934"/>
                      <a:pt x="5343" y="18951"/>
                      <a:pt x="5357" y="18964"/>
                    </a:cubicBezTo>
                    <a:cubicBezTo>
                      <a:pt x="5340" y="18953"/>
                      <a:pt x="5329" y="18959"/>
                      <a:pt x="5324" y="18953"/>
                    </a:cubicBezTo>
                    <a:cubicBezTo>
                      <a:pt x="5324" y="18959"/>
                      <a:pt x="5324" y="18959"/>
                      <a:pt x="5307" y="18959"/>
                    </a:cubicBezTo>
                    <a:cubicBezTo>
                      <a:pt x="5315" y="18967"/>
                      <a:pt x="5320" y="18967"/>
                      <a:pt x="5323" y="18967"/>
                    </a:cubicBezTo>
                    <a:cubicBezTo>
                      <a:pt x="5327" y="18967"/>
                      <a:pt x="5329" y="18967"/>
                      <a:pt x="5335" y="18975"/>
                    </a:cubicBezTo>
                    <a:cubicBezTo>
                      <a:pt x="5313" y="18987"/>
                      <a:pt x="5307" y="18992"/>
                      <a:pt x="5307" y="19009"/>
                    </a:cubicBezTo>
                    <a:cubicBezTo>
                      <a:pt x="5313" y="19003"/>
                      <a:pt x="5313" y="18992"/>
                      <a:pt x="5324" y="18987"/>
                    </a:cubicBezTo>
                    <a:lnTo>
                      <a:pt x="5329" y="18987"/>
                    </a:lnTo>
                    <a:cubicBezTo>
                      <a:pt x="5329" y="18981"/>
                      <a:pt x="5329" y="18981"/>
                      <a:pt x="5340" y="18975"/>
                    </a:cubicBezTo>
                    <a:cubicBezTo>
                      <a:pt x="5340" y="18975"/>
                      <a:pt x="5370" y="18984"/>
                      <a:pt x="5370" y="18990"/>
                    </a:cubicBezTo>
                    <a:lnTo>
                      <a:pt x="5370" y="18990"/>
                    </a:lnTo>
                    <a:cubicBezTo>
                      <a:pt x="5375" y="18984"/>
                      <a:pt x="5380" y="18982"/>
                      <a:pt x="5385" y="18982"/>
                    </a:cubicBezTo>
                    <a:cubicBezTo>
                      <a:pt x="5400" y="18982"/>
                      <a:pt x="5413" y="19006"/>
                      <a:pt x="5426" y="19006"/>
                    </a:cubicBezTo>
                    <a:cubicBezTo>
                      <a:pt x="5429" y="19006"/>
                      <a:pt x="5432" y="19005"/>
                      <a:pt x="5434" y="19003"/>
                    </a:cubicBezTo>
                    <a:cubicBezTo>
                      <a:pt x="5440" y="19003"/>
                      <a:pt x="5446" y="19020"/>
                      <a:pt x="5434" y="19020"/>
                    </a:cubicBezTo>
                    <a:cubicBezTo>
                      <a:pt x="5431" y="19018"/>
                      <a:pt x="5428" y="19017"/>
                      <a:pt x="5426" y="19017"/>
                    </a:cubicBezTo>
                    <a:cubicBezTo>
                      <a:pt x="5417" y="19017"/>
                      <a:pt x="5411" y="19026"/>
                      <a:pt x="5405" y="19033"/>
                    </a:cubicBezTo>
                    <a:lnTo>
                      <a:pt x="5405" y="19033"/>
                    </a:lnTo>
                    <a:cubicBezTo>
                      <a:pt x="5407" y="19032"/>
                      <a:pt x="5408" y="19031"/>
                      <a:pt x="5410" y="19031"/>
                    </a:cubicBezTo>
                    <a:cubicBezTo>
                      <a:pt x="5413" y="19031"/>
                      <a:pt x="5415" y="19032"/>
                      <a:pt x="5418" y="19036"/>
                    </a:cubicBezTo>
                    <a:cubicBezTo>
                      <a:pt x="5418" y="19047"/>
                      <a:pt x="5412" y="19058"/>
                      <a:pt x="5396" y="19064"/>
                    </a:cubicBezTo>
                    <a:lnTo>
                      <a:pt x="5390" y="19058"/>
                    </a:lnTo>
                    <a:cubicBezTo>
                      <a:pt x="5390" y="19064"/>
                      <a:pt x="5385" y="19070"/>
                      <a:pt x="5379" y="19075"/>
                    </a:cubicBezTo>
                    <a:cubicBezTo>
                      <a:pt x="5386" y="19075"/>
                      <a:pt x="5391" y="19068"/>
                      <a:pt x="5397" y="19068"/>
                    </a:cubicBezTo>
                    <a:cubicBezTo>
                      <a:pt x="5400" y="19068"/>
                      <a:pt x="5403" y="19070"/>
                      <a:pt x="5407" y="19075"/>
                    </a:cubicBezTo>
                    <a:cubicBezTo>
                      <a:pt x="5396" y="19086"/>
                      <a:pt x="5407" y="19097"/>
                      <a:pt x="5396" y="19097"/>
                    </a:cubicBezTo>
                    <a:cubicBezTo>
                      <a:pt x="5385" y="19092"/>
                      <a:pt x="5357" y="19097"/>
                      <a:pt x="5357" y="19086"/>
                    </a:cubicBezTo>
                    <a:lnTo>
                      <a:pt x="5357" y="19086"/>
                    </a:lnTo>
                    <a:cubicBezTo>
                      <a:pt x="5357" y="19091"/>
                      <a:pt x="5361" y="19116"/>
                      <a:pt x="5376" y="19116"/>
                    </a:cubicBezTo>
                    <a:cubicBezTo>
                      <a:pt x="5379" y="19116"/>
                      <a:pt x="5382" y="19115"/>
                      <a:pt x="5385" y="19114"/>
                    </a:cubicBezTo>
                    <a:lnTo>
                      <a:pt x="5385" y="19125"/>
                    </a:lnTo>
                    <a:cubicBezTo>
                      <a:pt x="5392" y="19121"/>
                      <a:pt x="5403" y="19111"/>
                      <a:pt x="5411" y="19111"/>
                    </a:cubicBezTo>
                    <a:cubicBezTo>
                      <a:pt x="5415" y="19111"/>
                      <a:pt x="5418" y="19115"/>
                      <a:pt x="5418" y="19125"/>
                    </a:cubicBezTo>
                    <a:lnTo>
                      <a:pt x="5412" y="19125"/>
                    </a:lnTo>
                    <a:lnTo>
                      <a:pt x="5423" y="19147"/>
                    </a:lnTo>
                    <a:lnTo>
                      <a:pt x="5412" y="19153"/>
                    </a:lnTo>
                    <a:cubicBezTo>
                      <a:pt x="5418" y="19153"/>
                      <a:pt x="5423" y="19158"/>
                      <a:pt x="5418" y="19169"/>
                    </a:cubicBezTo>
                    <a:cubicBezTo>
                      <a:pt x="5414" y="19169"/>
                      <a:pt x="5410" y="19172"/>
                      <a:pt x="5405" y="19172"/>
                    </a:cubicBezTo>
                    <a:cubicBezTo>
                      <a:pt x="5402" y="19172"/>
                      <a:pt x="5399" y="19171"/>
                      <a:pt x="5396" y="19169"/>
                    </a:cubicBezTo>
                    <a:lnTo>
                      <a:pt x="5396" y="19169"/>
                    </a:lnTo>
                    <a:cubicBezTo>
                      <a:pt x="5390" y="19186"/>
                      <a:pt x="5407" y="19186"/>
                      <a:pt x="5412" y="19197"/>
                    </a:cubicBezTo>
                    <a:cubicBezTo>
                      <a:pt x="5412" y="19203"/>
                      <a:pt x="5410" y="19206"/>
                      <a:pt x="5406" y="19206"/>
                    </a:cubicBezTo>
                    <a:cubicBezTo>
                      <a:pt x="5402" y="19206"/>
                      <a:pt x="5397" y="19205"/>
                      <a:pt x="5390" y="19202"/>
                    </a:cubicBezTo>
                    <a:cubicBezTo>
                      <a:pt x="5385" y="19213"/>
                      <a:pt x="5368" y="19241"/>
                      <a:pt x="5357" y="19241"/>
                    </a:cubicBezTo>
                    <a:cubicBezTo>
                      <a:pt x="5357" y="19252"/>
                      <a:pt x="5358" y="19252"/>
                      <a:pt x="5360" y="19252"/>
                    </a:cubicBezTo>
                    <a:cubicBezTo>
                      <a:pt x="5363" y="19252"/>
                      <a:pt x="5365" y="19252"/>
                      <a:pt x="5368" y="19263"/>
                    </a:cubicBezTo>
                    <a:cubicBezTo>
                      <a:pt x="5366" y="19263"/>
                      <a:pt x="5364" y="19263"/>
                      <a:pt x="5361" y="19263"/>
                    </a:cubicBezTo>
                    <a:cubicBezTo>
                      <a:pt x="5323" y="19263"/>
                      <a:pt x="5311" y="19309"/>
                      <a:pt x="5285" y="19335"/>
                    </a:cubicBezTo>
                    <a:cubicBezTo>
                      <a:pt x="5312" y="19362"/>
                      <a:pt x="5282" y="19342"/>
                      <a:pt x="5295" y="19371"/>
                    </a:cubicBezTo>
                    <a:lnTo>
                      <a:pt x="5295" y="19371"/>
                    </a:lnTo>
                    <a:cubicBezTo>
                      <a:pt x="5287" y="19364"/>
                      <a:pt x="5254" y="19365"/>
                      <a:pt x="5268" y="19341"/>
                    </a:cubicBezTo>
                    <a:lnTo>
                      <a:pt x="5268" y="19341"/>
                    </a:lnTo>
                    <a:lnTo>
                      <a:pt x="5252" y="19352"/>
                    </a:lnTo>
                    <a:cubicBezTo>
                      <a:pt x="5230" y="19341"/>
                      <a:pt x="5268" y="19324"/>
                      <a:pt x="5241" y="19313"/>
                    </a:cubicBezTo>
                    <a:lnTo>
                      <a:pt x="5241" y="19313"/>
                    </a:lnTo>
                    <a:cubicBezTo>
                      <a:pt x="5224" y="19319"/>
                      <a:pt x="5230" y="19363"/>
                      <a:pt x="5202" y="19363"/>
                    </a:cubicBezTo>
                    <a:cubicBezTo>
                      <a:pt x="5202" y="19355"/>
                      <a:pt x="5201" y="19352"/>
                      <a:pt x="5200" y="19352"/>
                    </a:cubicBezTo>
                    <a:cubicBezTo>
                      <a:pt x="5197" y="19352"/>
                      <a:pt x="5194" y="19357"/>
                      <a:pt x="5191" y="19357"/>
                    </a:cubicBezTo>
                    <a:cubicBezTo>
                      <a:pt x="5189" y="19357"/>
                      <a:pt x="5187" y="19354"/>
                      <a:pt x="5185" y="19346"/>
                    </a:cubicBezTo>
                    <a:cubicBezTo>
                      <a:pt x="5185" y="19335"/>
                      <a:pt x="5191" y="19341"/>
                      <a:pt x="5197" y="19335"/>
                    </a:cubicBezTo>
                    <a:lnTo>
                      <a:pt x="5191" y="19335"/>
                    </a:lnTo>
                    <a:cubicBezTo>
                      <a:pt x="5147" y="19335"/>
                      <a:pt x="5191" y="19368"/>
                      <a:pt x="5169" y="19391"/>
                    </a:cubicBezTo>
                    <a:cubicBezTo>
                      <a:pt x="5164" y="19392"/>
                      <a:pt x="5161" y="19393"/>
                      <a:pt x="5157" y="19393"/>
                    </a:cubicBezTo>
                    <a:cubicBezTo>
                      <a:pt x="5154" y="19393"/>
                      <a:pt x="5151" y="19392"/>
                      <a:pt x="5149" y="19391"/>
                    </a:cubicBezTo>
                    <a:lnTo>
                      <a:pt x="5149" y="19391"/>
                    </a:lnTo>
                    <a:cubicBezTo>
                      <a:pt x="5149" y="19392"/>
                      <a:pt x="5148" y="19394"/>
                      <a:pt x="5147" y="19396"/>
                    </a:cubicBezTo>
                    <a:cubicBezTo>
                      <a:pt x="5143" y="19387"/>
                      <a:pt x="5138" y="19384"/>
                      <a:pt x="5132" y="19384"/>
                    </a:cubicBezTo>
                    <a:cubicBezTo>
                      <a:pt x="5119" y="19384"/>
                      <a:pt x="5103" y="19400"/>
                      <a:pt x="5091" y="19407"/>
                    </a:cubicBezTo>
                    <a:cubicBezTo>
                      <a:pt x="5116" y="19421"/>
                      <a:pt x="5123" y="19421"/>
                      <a:pt x="5130" y="19421"/>
                    </a:cubicBezTo>
                    <a:cubicBezTo>
                      <a:pt x="5137" y="19421"/>
                      <a:pt x="5144" y="19421"/>
                      <a:pt x="5169" y="19435"/>
                    </a:cubicBezTo>
                    <a:cubicBezTo>
                      <a:pt x="5174" y="19424"/>
                      <a:pt x="5169" y="19402"/>
                      <a:pt x="5191" y="19402"/>
                    </a:cubicBezTo>
                    <a:cubicBezTo>
                      <a:pt x="5174" y="19418"/>
                      <a:pt x="5197" y="19418"/>
                      <a:pt x="5202" y="19424"/>
                    </a:cubicBezTo>
                    <a:cubicBezTo>
                      <a:pt x="5197" y="19407"/>
                      <a:pt x="5219" y="19418"/>
                      <a:pt x="5224" y="19402"/>
                    </a:cubicBezTo>
                    <a:cubicBezTo>
                      <a:pt x="5239" y="19406"/>
                      <a:pt x="5228" y="19437"/>
                      <a:pt x="5243" y="19437"/>
                    </a:cubicBezTo>
                    <a:cubicBezTo>
                      <a:pt x="5246" y="19437"/>
                      <a:pt x="5248" y="19436"/>
                      <a:pt x="5252" y="19435"/>
                    </a:cubicBezTo>
                    <a:lnTo>
                      <a:pt x="5241" y="19402"/>
                    </a:lnTo>
                    <a:lnTo>
                      <a:pt x="5241" y="19402"/>
                    </a:lnTo>
                    <a:cubicBezTo>
                      <a:pt x="5249" y="19402"/>
                      <a:pt x="5248" y="19416"/>
                      <a:pt x="5251" y="19416"/>
                    </a:cubicBezTo>
                    <a:cubicBezTo>
                      <a:pt x="5252" y="19416"/>
                      <a:pt x="5254" y="19413"/>
                      <a:pt x="5257" y="19407"/>
                    </a:cubicBezTo>
                    <a:lnTo>
                      <a:pt x="5257" y="19407"/>
                    </a:lnTo>
                    <a:cubicBezTo>
                      <a:pt x="5257" y="19429"/>
                      <a:pt x="5280" y="19435"/>
                      <a:pt x="5252" y="19451"/>
                    </a:cubicBezTo>
                    <a:cubicBezTo>
                      <a:pt x="5257" y="19452"/>
                      <a:pt x="5261" y="19453"/>
                      <a:pt x="5265" y="19453"/>
                    </a:cubicBezTo>
                    <a:cubicBezTo>
                      <a:pt x="5306" y="19453"/>
                      <a:pt x="5303" y="19405"/>
                      <a:pt x="5313" y="19379"/>
                    </a:cubicBezTo>
                    <a:lnTo>
                      <a:pt x="5313" y="19396"/>
                    </a:lnTo>
                    <a:cubicBezTo>
                      <a:pt x="5313" y="19379"/>
                      <a:pt x="5324" y="19374"/>
                      <a:pt x="5329" y="19374"/>
                    </a:cubicBezTo>
                    <a:cubicBezTo>
                      <a:pt x="5331" y="19373"/>
                      <a:pt x="5333" y="19373"/>
                      <a:pt x="5334" y="19373"/>
                    </a:cubicBezTo>
                    <a:cubicBezTo>
                      <a:pt x="5348" y="19373"/>
                      <a:pt x="5330" y="19397"/>
                      <a:pt x="5335" y="19402"/>
                    </a:cubicBezTo>
                    <a:lnTo>
                      <a:pt x="5357" y="19379"/>
                    </a:lnTo>
                    <a:cubicBezTo>
                      <a:pt x="5357" y="19375"/>
                      <a:pt x="5361" y="19367"/>
                      <a:pt x="5365" y="19367"/>
                    </a:cubicBezTo>
                    <a:cubicBezTo>
                      <a:pt x="5366" y="19367"/>
                      <a:pt x="5367" y="19367"/>
                      <a:pt x="5368" y="19368"/>
                    </a:cubicBezTo>
                    <a:cubicBezTo>
                      <a:pt x="5368" y="19379"/>
                      <a:pt x="5379" y="19396"/>
                      <a:pt x="5379" y="19407"/>
                    </a:cubicBezTo>
                    <a:lnTo>
                      <a:pt x="5385" y="19368"/>
                    </a:lnTo>
                    <a:cubicBezTo>
                      <a:pt x="5386" y="19372"/>
                      <a:pt x="5390" y="19373"/>
                      <a:pt x="5394" y="19373"/>
                    </a:cubicBezTo>
                    <a:cubicBezTo>
                      <a:pt x="5398" y="19373"/>
                      <a:pt x="5403" y="19372"/>
                      <a:pt x="5407" y="19372"/>
                    </a:cubicBezTo>
                    <a:cubicBezTo>
                      <a:pt x="5412" y="19372"/>
                      <a:pt x="5414" y="19373"/>
                      <a:pt x="5412" y="19379"/>
                    </a:cubicBezTo>
                    <a:lnTo>
                      <a:pt x="5440" y="19335"/>
                    </a:lnTo>
                    <a:lnTo>
                      <a:pt x="5462" y="19341"/>
                    </a:lnTo>
                    <a:cubicBezTo>
                      <a:pt x="5465" y="19332"/>
                      <a:pt x="5465" y="19327"/>
                      <a:pt x="5461" y="19327"/>
                    </a:cubicBezTo>
                    <a:cubicBezTo>
                      <a:pt x="5458" y="19327"/>
                      <a:pt x="5453" y="19330"/>
                      <a:pt x="5446" y="19335"/>
                    </a:cubicBezTo>
                    <a:cubicBezTo>
                      <a:pt x="5465" y="19321"/>
                      <a:pt x="5451" y="19258"/>
                      <a:pt x="5475" y="19258"/>
                    </a:cubicBezTo>
                    <a:cubicBezTo>
                      <a:pt x="5479" y="19258"/>
                      <a:pt x="5484" y="19259"/>
                      <a:pt x="5490" y="19263"/>
                    </a:cubicBezTo>
                    <a:cubicBezTo>
                      <a:pt x="5479" y="19213"/>
                      <a:pt x="5501" y="19202"/>
                      <a:pt x="5495" y="19147"/>
                    </a:cubicBezTo>
                    <a:lnTo>
                      <a:pt x="5495" y="19147"/>
                    </a:lnTo>
                    <a:cubicBezTo>
                      <a:pt x="5498" y="19158"/>
                      <a:pt x="5501" y="19162"/>
                      <a:pt x="5504" y="19162"/>
                    </a:cubicBezTo>
                    <a:cubicBezTo>
                      <a:pt x="5512" y="19162"/>
                      <a:pt x="5523" y="19135"/>
                      <a:pt x="5529" y="19135"/>
                    </a:cubicBezTo>
                    <a:cubicBezTo>
                      <a:pt x="5531" y="19135"/>
                      <a:pt x="5533" y="19138"/>
                      <a:pt x="5534" y="19147"/>
                    </a:cubicBezTo>
                    <a:cubicBezTo>
                      <a:pt x="5540" y="19144"/>
                      <a:pt x="5543" y="19140"/>
                      <a:pt x="5542" y="19135"/>
                    </a:cubicBezTo>
                    <a:lnTo>
                      <a:pt x="5542" y="19135"/>
                    </a:lnTo>
                    <a:cubicBezTo>
                      <a:pt x="5567" y="19167"/>
                      <a:pt x="5593" y="19206"/>
                      <a:pt x="5628" y="19241"/>
                    </a:cubicBezTo>
                    <a:cubicBezTo>
                      <a:pt x="5578" y="19241"/>
                      <a:pt x="5683" y="19341"/>
                      <a:pt x="5656" y="19341"/>
                    </a:cubicBezTo>
                    <a:lnTo>
                      <a:pt x="5672" y="19346"/>
                    </a:lnTo>
                    <a:cubicBezTo>
                      <a:pt x="5683" y="19388"/>
                      <a:pt x="5718" y="19463"/>
                      <a:pt x="5713" y="19463"/>
                    </a:cubicBezTo>
                    <a:cubicBezTo>
                      <a:pt x="5712" y="19463"/>
                      <a:pt x="5712" y="19463"/>
                      <a:pt x="5712" y="19463"/>
                    </a:cubicBezTo>
                    <a:lnTo>
                      <a:pt x="5712" y="19463"/>
                    </a:lnTo>
                    <a:lnTo>
                      <a:pt x="5772" y="19518"/>
                    </a:lnTo>
                    <a:lnTo>
                      <a:pt x="5755" y="19534"/>
                    </a:lnTo>
                    <a:cubicBezTo>
                      <a:pt x="5811" y="19623"/>
                      <a:pt x="5944" y="19794"/>
                      <a:pt x="5944" y="19866"/>
                    </a:cubicBezTo>
                    <a:cubicBezTo>
                      <a:pt x="6110" y="20060"/>
                      <a:pt x="6336" y="20392"/>
                      <a:pt x="6547" y="20641"/>
                    </a:cubicBezTo>
                    <a:cubicBezTo>
                      <a:pt x="6585" y="20669"/>
                      <a:pt x="6641" y="20735"/>
                      <a:pt x="6696" y="20791"/>
                    </a:cubicBezTo>
                    <a:lnTo>
                      <a:pt x="6735" y="20862"/>
                    </a:lnTo>
                    <a:cubicBezTo>
                      <a:pt x="6790" y="20912"/>
                      <a:pt x="6862" y="20951"/>
                      <a:pt x="6901" y="21012"/>
                    </a:cubicBezTo>
                    <a:lnTo>
                      <a:pt x="6890" y="21012"/>
                    </a:lnTo>
                    <a:cubicBezTo>
                      <a:pt x="6945" y="21067"/>
                      <a:pt x="6989" y="21134"/>
                      <a:pt x="7050" y="21167"/>
                    </a:cubicBezTo>
                    <a:cubicBezTo>
                      <a:pt x="7097" y="21214"/>
                      <a:pt x="7145" y="21269"/>
                      <a:pt x="7137" y="21281"/>
                    </a:cubicBezTo>
                    <a:lnTo>
                      <a:pt x="7137" y="21281"/>
                    </a:lnTo>
                    <a:cubicBezTo>
                      <a:pt x="7172" y="21287"/>
                      <a:pt x="7250" y="21410"/>
                      <a:pt x="7250" y="21410"/>
                    </a:cubicBezTo>
                    <a:lnTo>
                      <a:pt x="7382" y="21538"/>
                    </a:lnTo>
                    <a:cubicBezTo>
                      <a:pt x="7471" y="21621"/>
                      <a:pt x="7598" y="21731"/>
                      <a:pt x="7748" y="21870"/>
                    </a:cubicBezTo>
                    <a:cubicBezTo>
                      <a:pt x="8069" y="22141"/>
                      <a:pt x="8511" y="22489"/>
                      <a:pt x="9020" y="22799"/>
                    </a:cubicBezTo>
                    <a:cubicBezTo>
                      <a:pt x="9529" y="23109"/>
                      <a:pt x="10094" y="23391"/>
                      <a:pt x="10608" y="23580"/>
                    </a:cubicBezTo>
                    <a:cubicBezTo>
                      <a:pt x="11024" y="23739"/>
                      <a:pt x="11401" y="23842"/>
                      <a:pt x="11670" y="23886"/>
                    </a:cubicBezTo>
                    <a:lnTo>
                      <a:pt x="11670" y="23886"/>
                    </a:lnTo>
                    <a:lnTo>
                      <a:pt x="11665" y="23884"/>
                    </a:lnTo>
                    <a:lnTo>
                      <a:pt x="11665" y="23884"/>
                    </a:lnTo>
                    <a:cubicBezTo>
                      <a:pt x="11667" y="23885"/>
                      <a:pt x="11669" y="23886"/>
                      <a:pt x="11671" y="23886"/>
                    </a:cubicBezTo>
                    <a:lnTo>
                      <a:pt x="11671" y="23886"/>
                    </a:lnTo>
                    <a:cubicBezTo>
                      <a:pt x="11670" y="23886"/>
                      <a:pt x="11670" y="23886"/>
                      <a:pt x="11670" y="23886"/>
                    </a:cubicBezTo>
                    <a:lnTo>
                      <a:pt x="11670" y="23886"/>
                    </a:lnTo>
                    <a:lnTo>
                      <a:pt x="11737" y="23923"/>
                    </a:lnTo>
                    <a:lnTo>
                      <a:pt x="11715" y="23917"/>
                    </a:lnTo>
                    <a:lnTo>
                      <a:pt x="11715" y="23917"/>
                    </a:lnTo>
                    <a:cubicBezTo>
                      <a:pt x="11726" y="23934"/>
                      <a:pt x="11688" y="23939"/>
                      <a:pt x="11776" y="23967"/>
                    </a:cubicBezTo>
                    <a:lnTo>
                      <a:pt x="11748" y="23961"/>
                    </a:lnTo>
                    <a:lnTo>
                      <a:pt x="11748" y="23961"/>
                    </a:lnTo>
                    <a:cubicBezTo>
                      <a:pt x="11790" y="23981"/>
                      <a:pt x="11821" y="23987"/>
                      <a:pt x="11846" y="23987"/>
                    </a:cubicBezTo>
                    <a:cubicBezTo>
                      <a:pt x="11886" y="23987"/>
                      <a:pt x="11912" y="23972"/>
                      <a:pt x="11942" y="23972"/>
                    </a:cubicBezTo>
                    <a:cubicBezTo>
                      <a:pt x="11959" y="23995"/>
                      <a:pt x="11986" y="24000"/>
                      <a:pt x="12031" y="24022"/>
                    </a:cubicBezTo>
                    <a:lnTo>
                      <a:pt x="12058" y="23995"/>
                    </a:lnTo>
                    <a:lnTo>
                      <a:pt x="12058" y="23995"/>
                    </a:lnTo>
                    <a:cubicBezTo>
                      <a:pt x="12054" y="24000"/>
                      <a:pt x="12057" y="24004"/>
                      <a:pt x="12063" y="24004"/>
                    </a:cubicBezTo>
                    <a:cubicBezTo>
                      <a:pt x="12080" y="24004"/>
                      <a:pt x="12119" y="23970"/>
                      <a:pt x="12053" y="23845"/>
                    </a:cubicBezTo>
                    <a:lnTo>
                      <a:pt x="11992" y="23834"/>
                    </a:lnTo>
                    <a:lnTo>
                      <a:pt x="11992" y="23834"/>
                    </a:lnTo>
                    <a:cubicBezTo>
                      <a:pt x="12086" y="23884"/>
                      <a:pt x="11948" y="23884"/>
                      <a:pt x="12047" y="23917"/>
                    </a:cubicBezTo>
                    <a:cubicBezTo>
                      <a:pt x="12044" y="23920"/>
                      <a:pt x="12041" y="23922"/>
                      <a:pt x="12036" y="23922"/>
                    </a:cubicBezTo>
                    <a:cubicBezTo>
                      <a:pt x="12018" y="23922"/>
                      <a:pt x="11988" y="23897"/>
                      <a:pt x="11926" y="23884"/>
                    </a:cubicBezTo>
                    <a:lnTo>
                      <a:pt x="11926" y="23884"/>
                    </a:lnTo>
                    <a:cubicBezTo>
                      <a:pt x="11953" y="23912"/>
                      <a:pt x="11859" y="23900"/>
                      <a:pt x="11826" y="23906"/>
                    </a:cubicBezTo>
                    <a:cubicBezTo>
                      <a:pt x="11803" y="23904"/>
                      <a:pt x="11778" y="23901"/>
                      <a:pt x="11752" y="23898"/>
                    </a:cubicBezTo>
                    <a:lnTo>
                      <a:pt x="11752" y="23898"/>
                    </a:lnTo>
                    <a:cubicBezTo>
                      <a:pt x="11757" y="23900"/>
                      <a:pt x="11763" y="23903"/>
                      <a:pt x="11771" y="23906"/>
                    </a:cubicBezTo>
                    <a:cubicBezTo>
                      <a:pt x="11786" y="23908"/>
                      <a:pt x="11787" y="23909"/>
                      <a:pt x="11780" y="23909"/>
                    </a:cubicBezTo>
                    <a:cubicBezTo>
                      <a:pt x="11769" y="23909"/>
                      <a:pt x="11743" y="23907"/>
                      <a:pt x="11715" y="23901"/>
                    </a:cubicBezTo>
                    <a:lnTo>
                      <a:pt x="11715" y="23901"/>
                    </a:lnTo>
                    <a:cubicBezTo>
                      <a:pt x="11727" y="23903"/>
                      <a:pt x="11734" y="23904"/>
                      <a:pt x="11738" y="23904"/>
                    </a:cubicBezTo>
                    <a:cubicBezTo>
                      <a:pt x="11747" y="23904"/>
                      <a:pt x="11745" y="23900"/>
                      <a:pt x="11740" y="23897"/>
                    </a:cubicBezTo>
                    <a:lnTo>
                      <a:pt x="11740" y="23897"/>
                    </a:lnTo>
                    <a:cubicBezTo>
                      <a:pt x="11744" y="23897"/>
                      <a:pt x="11748" y="23898"/>
                      <a:pt x="11752" y="23898"/>
                    </a:cubicBezTo>
                    <a:lnTo>
                      <a:pt x="11752" y="23898"/>
                    </a:lnTo>
                    <a:cubicBezTo>
                      <a:pt x="11735" y="23891"/>
                      <a:pt x="11729" y="23888"/>
                      <a:pt x="11728" y="23888"/>
                    </a:cubicBezTo>
                    <a:lnTo>
                      <a:pt x="11728" y="23888"/>
                    </a:lnTo>
                    <a:cubicBezTo>
                      <a:pt x="11727" y="23888"/>
                      <a:pt x="11735" y="23893"/>
                      <a:pt x="11740" y="23897"/>
                    </a:cubicBezTo>
                    <a:lnTo>
                      <a:pt x="11740" y="23897"/>
                    </a:lnTo>
                    <a:cubicBezTo>
                      <a:pt x="11724" y="23895"/>
                      <a:pt x="11708" y="23892"/>
                      <a:pt x="11692" y="23890"/>
                    </a:cubicBezTo>
                    <a:lnTo>
                      <a:pt x="11692" y="23890"/>
                    </a:lnTo>
                    <a:cubicBezTo>
                      <a:pt x="11697" y="23893"/>
                      <a:pt x="11704" y="23897"/>
                      <a:pt x="11715" y="23900"/>
                    </a:cubicBezTo>
                    <a:lnTo>
                      <a:pt x="11715" y="23900"/>
                    </a:lnTo>
                    <a:cubicBezTo>
                      <a:pt x="11700" y="23897"/>
                      <a:pt x="11684" y="23892"/>
                      <a:pt x="11671" y="23886"/>
                    </a:cubicBezTo>
                    <a:lnTo>
                      <a:pt x="11671" y="23886"/>
                    </a:lnTo>
                    <a:cubicBezTo>
                      <a:pt x="11678" y="23887"/>
                      <a:pt x="11685" y="23889"/>
                      <a:pt x="11692" y="23890"/>
                    </a:cubicBezTo>
                    <a:lnTo>
                      <a:pt x="11692" y="23890"/>
                    </a:lnTo>
                    <a:cubicBezTo>
                      <a:pt x="11674" y="23877"/>
                      <a:pt x="11688" y="23866"/>
                      <a:pt x="11688" y="23862"/>
                    </a:cubicBezTo>
                    <a:lnTo>
                      <a:pt x="11593" y="23834"/>
                    </a:lnTo>
                    <a:cubicBezTo>
                      <a:pt x="11595" y="23832"/>
                      <a:pt x="11598" y="23832"/>
                      <a:pt x="11601" y="23832"/>
                    </a:cubicBezTo>
                    <a:cubicBezTo>
                      <a:pt x="11611" y="23832"/>
                      <a:pt x="11626" y="23840"/>
                      <a:pt x="11629" y="23840"/>
                    </a:cubicBezTo>
                    <a:cubicBezTo>
                      <a:pt x="11631" y="23840"/>
                      <a:pt x="11630" y="23837"/>
                      <a:pt x="11621" y="23829"/>
                    </a:cubicBezTo>
                    <a:lnTo>
                      <a:pt x="11505" y="23806"/>
                    </a:lnTo>
                    <a:cubicBezTo>
                      <a:pt x="11499" y="23768"/>
                      <a:pt x="11383" y="23790"/>
                      <a:pt x="11339" y="23734"/>
                    </a:cubicBezTo>
                    <a:lnTo>
                      <a:pt x="11339" y="23734"/>
                    </a:lnTo>
                    <a:cubicBezTo>
                      <a:pt x="11355" y="23738"/>
                      <a:pt x="11365" y="23739"/>
                      <a:pt x="11371" y="23739"/>
                    </a:cubicBezTo>
                    <a:cubicBezTo>
                      <a:pt x="11393" y="23739"/>
                      <a:pt x="11342" y="23717"/>
                      <a:pt x="11356" y="23712"/>
                    </a:cubicBezTo>
                    <a:lnTo>
                      <a:pt x="11162" y="23640"/>
                    </a:lnTo>
                    <a:cubicBezTo>
                      <a:pt x="11158" y="23638"/>
                      <a:pt x="11159" y="23637"/>
                      <a:pt x="11161" y="23637"/>
                    </a:cubicBezTo>
                    <a:cubicBezTo>
                      <a:pt x="11169" y="23637"/>
                      <a:pt x="11192" y="23644"/>
                      <a:pt x="11195" y="23644"/>
                    </a:cubicBezTo>
                    <a:cubicBezTo>
                      <a:pt x="11197" y="23644"/>
                      <a:pt x="11195" y="23643"/>
                      <a:pt x="11190" y="23640"/>
                    </a:cubicBezTo>
                    <a:cubicBezTo>
                      <a:pt x="11151" y="23624"/>
                      <a:pt x="11123" y="23629"/>
                      <a:pt x="11107" y="23624"/>
                    </a:cubicBezTo>
                    <a:cubicBezTo>
                      <a:pt x="11090" y="23607"/>
                      <a:pt x="10968" y="23568"/>
                      <a:pt x="10979" y="23546"/>
                    </a:cubicBezTo>
                    <a:cubicBezTo>
                      <a:pt x="10935" y="23519"/>
                      <a:pt x="10916" y="23513"/>
                      <a:pt x="10902" y="23513"/>
                    </a:cubicBezTo>
                    <a:cubicBezTo>
                      <a:pt x="10892" y="23513"/>
                      <a:pt x="10886" y="23516"/>
                      <a:pt x="10875" y="23516"/>
                    </a:cubicBezTo>
                    <a:cubicBezTo>
                      <a:pt x="10861" y="23516"/>
                      <a:pt x="10842" y="23512"/>
                      <a:pt x="10802" y="23491"/>
                    </a:cubicBezTo>
                    <a:cubicBezTo>
                      <a:pt x="10800" y="23487"/>
                      <a:pt x="10802" y="23486"/>
                      <a:pt x="10806" y="23486"/>
                    </a:cubicBezTo>
                    <a:cubicBezTo>
                      <a:pt x="10818" y="23486"/>
                      <a:pt x="10854" y="23502"/>
                      <a:pt x="10859" y="23502"/>
                    </a:cubicBezTo>
                    <a:cubicBezTo>
                      <a:pt x="10861" y="23502"/>
                      <a:pt x="10859" y="23499"/>
                      <a:pt x="10846" y="23491"/>
                    </a:cubicBezTo>
                    <a:lnTo>
                      <a:pt x="10725" y="23441"/>
                    </a:lnTo>
                    <a:cubicBezTo>
                      <a:pt x="10731" y="23441"/>
                      <a:pt x="10741" y="23438"/>
                      <a:pt x="10757" y="23438"/>
                    </a:cubicBezTo>
                    <a:cubicBezTo>
                      <a:pt x="10768" y="23438"/>
                      <a:pt x="10783" y="23440"/>
                      <a:pt x="10802" y="23447"/>
                    </a:cubicBezTo>
                    <a:cubicBezTo>
                      <a:pt x="10476" y="23292"/>
                      <a:pt x="10337" y="23137"/>
                      <a:pt x="10039" y="23004"/>
                    </a:cubicBezTo>
                    <a:cubicBezTo>
                      <a:pt x="10029" y="22995"/>
                      <a:pt x="10028" y="22992"/>
                      <a:pt x="10031" y="22992"/>
                    </a:cubicBezTo>
                    <a:lnTo>
                      <a:pt x="10031" y="22992"/>
                    </a:lnTo>
                    <a:cubicBezTo>
                      <a:pt x="10039" y="22992"/>
                      <a:pt x="10082" y="23015"/>
                      <a:pt x="10110" y="23015"/>
                    </a:cubicBezTo>
                    <a:cubicBezTo>
                      <a:pt x="9889" y="22921"/>
                      <a:pt x="9834" y="22827"/>
                      <a:pt x="9657" y="22727"/>
                    </a:cubicBezTo>
                    <a:lnTo>
                      <a:pt x="9646" y="22744"/>
                    </a:lnTo>
                    <a:cubicBezTo>
                      <a:pt x="9590" y="22700"/>
                      <a:pt x="9529" y="22655"/>
                      <a:pt x="9463" y="22617"/>
                    </a:cubicBezTo>
                    <a:cubicBezTo>
                      <a:pt x="9402" y="22578"/>
                      <a:pt x="9341" y="22534"/>
                      <a:pt x="9269" y="22495"/>
                    </a:cubicBezTo>
                    <a:cubicBezTo>
                      <a:pt x="9142" y="22412"/>
                      <a:pt x="9004" y="22323"/>
                      <a:pt x="8876" y="22224"/>
                    </a:cubicBezTo>
                    <a:lnTo>
                      <a:pt x="8876" y="22224"/>
                    </a:lnTo>
                    <a:lnTo>
                      <a:pt x="8904" y="22251"/>
                    </a:lnTo>
                    <a:cubicBezTo>
                      <a:pt x="8865" y="22240"/>
                      <a:pt x="8799" y="22202"/>
                      <a:pt x="8760" y="22174"/>
                    </a:cubicBezTo>
                    <a:cubicBezTo>
                      <a:pt x="8760" y="22163"/>
                      <a:pt x="8810" y="22168"/>
                      <a:pt x="8733" y="22119"/>
                    </a:cubicBezTo>
                    <a:lnTo>
                      <a:pt x="8733" y="22119"/>
                    </a:lnTo>
                    <a:cubicBezTo>
                      <a:pt x="8744" y="22135"/>
                      <a:pt x="8771" y="22163"/>
                      <a:pt x="8760" y="22163"/>
                    </a:cubicBezTo>
                    <a:cubicBezTo>
                      <a:pt x="8567" y="21975"/>
                      <a:pt x="8107" y="21637"/>
                      <a:pt x="7797" y="21327"/>
                    </a:cubicBezTo>
                    <a:cubicBezTo>
                      <a:pt x="7358" y="20932"/>
                      <a:pt x="6952" y="20434"/>
                      <a:pt x="6611" y="19967"/>
                    </a:cubicBezTo>
                    <a:lnTo>
                      <a:pt x="6611" y="19967"/>
                    </a:lnTo>
                    <a:cubicBezTo>
                      <a:pt x="6629" y="19993"/>
                      <a:pt x="6629" y="20005"/>
                      <a:pt x="6620" y="20005"/>
                    </a:cubicBezTo>
                    <a:cubicBezTo>
                      <a:pt x="6609" y="20005"/>
                      <a:pt x="6586" y="19987"/>
                      <a:pt x="6569" y="19955"/>
                    </a:cubicBezTo>
                    <a:cubicBezTo>
                      <a:pt x="6502" y="19778"/>
                      <a:pt x="6381" y="19700"/>
                      <a:pt x="6309" y="19518"/>
                    </a:cubicBezTo>
                    <a:cubicBezTo>
                      <a:pt x="6209" y="19379"/>
                      <a:pt x="6137" y="19241"/>
                      <a:pt x="6060" y="19097"/>
                    </a:cubicBezTo>
                    <a:cubicBezTo>
                      <a:pt x="5988" y="18959"/>
                      <a:pt x="5916" y="18821"/>
                      <a:pt x="5827" y="18688"/>
                    </a:cubicBezTo>
                    <a:lnTo>
                      <a:pt x="5838" y="18677"/>
                    </a:lnTo>
                    <a:cubicBezTo>
                      <a:pt x="5827" y="18627"/>
                      <a:pt x="5811" y="18621"/>
                      <a:pt x="5783" y="18577"/>
                    </a:cubicBezTo>
                    <a:lnTo>
                      <a:pt x="5794" y="18577"/>
                    </a:lnTo>
                    <a:cubicBezTo>
                      <a:pt x="5750" y="18466"/>
                      <a:pt x="5667" y="18350"/>
                      <a:pt x="5656" y="18289"/>
                    </a:cubicBezTo>
                    <a:lnTo>
                      <a:pt x="5634" y="18295"/>
                    </a:lnTo>
                    <a:cubicBezTo>
                      <a:pt x="5606" y="18234"/>
                      <a:pt x="5634" y="18256"/>
                      <a:pt x="5600" y="18190"/>
                    </a:cubicBezTo>
                    <a:lnTo>
                      <a:pt x="5606" y="18190"/>
                    </a:lnTo>
                    <a:lnTo>
                      <a:pt x="5556" y="18123"/>
                    </a:lnTo>
                    <a:cubicBezTo>
                      <a:pt x="5589" y="18118"/>
                      <a:pt x="5490" y="17941"/>
                      <a:pt x="5479" y="17880"/>
                    </a:cubicBezTo>
                    <a:cubicBezTo>
                      <a:pt x="5440" y="17797"/>
                      <a:pt x="5379" y="17636"/>
                      <a:pt x="5335" y="17509"/>
                    </a:cubicBezTo>
                    <a:cubicBezTo>
                      <a:pt x="5340" y="17481"/>
                      <a:pt x="5285" y="17321"/>
                      <a:pt x="5268" y="17216"/>
                    </a:cubicBezTo>
                    <a:cubicBezTo>
                      <a:pt x="5241" y="17122"/>
                      <a:pt x="5202" y="16994"/>
                      <a:pt x="5169" y="16862"/>
                    </a:cubicBezTo>
                    <a:cubicBezTo>
                      <a:pt x="5136" y="16734"/>
                      <a:pt x="5091" y="16602"/>
                      <a:pt x="5080" y="16469"/>
                    </a:cubicBezTo>
                    <a:lnTo>
                      <a:pt x="5058" y="16474"/>
                    </a:lnTo>
                    <a:lnTo>
                      <a:pt x="5047" y="16408"/>
                    </a:lnTo>
                    <a:cubicBezTo>
                      <a:pt x="5051" y="16408"/>
                      <a:pt x="5052" y="16405"/>
                      <a:pt x="5052" y="16405"/>
                    </a:cubicBezTo>
                    <a:cubicBezTo>
                      <a:pt x="5053" y="16405"/>
                      <a:pt x="5053" y="16406"/>
                      <a:pt x="5053" y="16408"/>
                    </a:cubicBezTo>
                    <a:cubicBezTo>
                      <a:pt x="5059" y="16375"/>
                      <a:pt x="5043" y="16328"/>
                      <a:pt x="5030" y="16282"/>
                    </a:cubicBezTo>
                    <a:lnTo>
                      <a:pt x="5030" y="16282"/>
                    </a:lnTo>
                    <a:cubicBezTo>
                      <a:pt x="5030" y="16298"/>
                      <a:pt x="5027" y="16305"/>
                      <a:pt x="5023" y="16305"/>
                    </a:cubicBezTo>
                    <a:cubicBezTo>
                      <a:pt x="5013" y="16305"/>
                      <a:pt x="4997" y="16268"/>
                      <a:pt x="4997" y="16214"/>
                    </a:cubicBezTo>
                    <a:lnTo>
                      <a:pt x="5003" y="16214"/>
                    </a:lnTo>
                    <a:lnTo>
                      <a:pt x="4981" y="16164"/>
                    </a:lnTo>
                    <a:cubicBezTo>
                      <a:pt x="4997" y="16159"/>
                      <a:pt x="4997" y="16109"/>
                      <a:pt x="5019" y="16098"/>
                    </a:cubicBezTo>
                    <a:cubicBezTo>
                      <a:pt x="4970" y="15877"/>
                      <a:pt x="4925" y="15722"/>
                      <a:pt x="4898" y="15489"/>
                    </a:cubicBezTo>
                    <a:lnTo>
                      <a:pt x="4898" y="15489"/>
                    </a:lnTo>
                    <a:cubicBezTo>
                      <a:pt x="4899" y="15490"/>
                      <a:pt x="4899" y="15490"/>
                      <a:pt x="4900" y="15490"/>
                    </a:cubicBezTo>
                    <a:cubicBezTo>
                      <a:pt x="4914" y="15490"/>
                      <a:pt x="4880" y="15357"/>
                      <a:pt x="4904" y="15357"/>
                    </a:cubicBezTo>
                    <a:cubicBezTo>
                      <a:pt x="4907" y="15357"/>
                      <a:pt x="4910" y="15358"/>
                      <a:pt x="4914" y="15362"/>
                    </a:cubicBezTo>
                    <a:cubicBezTo>
                      <a:pt x="4904" y="15319"/>
                      <a:pt x="4897" y="15305"/>
                      <a:pt x="4892" y="15305"/>
                    </a:cubicBezTo>
                    <a:cubicBezTo>
                      <a:pt x="4884" y="15305"/>
                      <a:pt x="4880" y="15343"/>
                      <a:pt x="4870" y="15343"/>
                    </a:cubicBezTo>
                    <a:cubicBezTo>
                      <a:pt x="4867" y="15343"/>
                      <a:pt x="4864" y="15339"/>
                      <a:pt x="4859" y="15329"/>
                    </a:cubicBezTo>
                    <a:cubicBezTo>
                      <a:pt x="4853" y="15285"/>
                      <a:pt x="4842" y="15246"/>
                      <a:pt x="4853" y="15240"/>
                    </a:cubicBezTo>
                    <a:lnTo>
                      <a:pt x="4853" y="15240"/>
                    </a:lnTo>
                    <a:cubicBezTo>
                      <a:pt x="4854" y="15243"/>
                      <a:pt x="4855" y="15243"/>
                      <a:pt x="4856" y="15243"/>
                    </a:cubicBezTo>
                    <a:cubicBezTo>
                      <a:pt x="4860" y="15243"/>
                      <a:pt x="4865" y="15226"/>
                      <a:pt x="4868" y="15226"/>
                    </a:cubicBezTo>
                    <a:cubicBezTo>
                      <a:pt x="4869" y="15226"/>
                      <a:pt x="4869" y="15227"/>
                      <a:pt x="4869" y="15229"/>
                    </a:cubicBezTo>
                    <a:lnTo>
                      <a:pt x="4869" y="15229"/>
                    </a:lnTo>
                    <a:lnTo>
                      <a:pt x="4864" y="15141"/>
                    </a:lnTo>
                    <a:cubicBezTo>
                      <a:pt x="4864" y="15140"/>
                      <a:pt x="4865" y="15140"/>
                      <a:pt x="4865" y="15140"/>
                    </a:cubicBezTo>
                    <a:cubicBezTo>
                      <a:pt x="4866" y="15140"/>
                      <a:pt x="4871" y="15158"/>
                      <a:pt x="4881" y="15163"/>
                    </a:cubicBezTo>
                    <a:cubicBezTo>
                      <a:pt x="4842" y="14969"/>
                      <a:pt x="4881" y="14814"/>
                      <a:pt x="4842" y="14648"/>
                    </a:cubicBezTo>
                    <a:cubicBezTo>
                      <a:pt x="4842" y="14647"/>
                      <a:pt x="4841" y="14647"/>
                      <a:pt x="4841" y="14647"/>
                    </a:cubicBezTo>
                    <a:cubicBezTo>
                      <a:pt x="4833" y="14647"/>
                      <a:pt x="4840" y="14706"/>
                      <a:pt x="4834" y="14706"/>
                    </a:cubicBezTo>
                    <a:cubicBezTo>
                      <a:pt x="4833" y="14706"/>
                      <a:pt x="4832" y="14705"/>
                      <a:pt x="4831" y="14703"/>
                    </a:cubicBezTo>
                    <a:cubicBezTo>
                      <a:pt x="4787" y="14532"/>
                      <a:pt x="4842" y="14554"/>
                      <a:pt x="4826" y="14388"/>
                    </a:cubicBezTo>
                    <a:lnTo>
                      <a:pt x="4826" y="14388"/>
                    </a:lnTo>
                    <a:lnTo>
                      <a:pt x="4842" y="14421"/>
                    </a:lnTo>
                    <a:cubicBezTo>
                      <a:pt x="4831" y="14366"/>
                      <a:pt x="4815" y="14344"/>
                      <a:pt x="4831" y="14261"/>
                    </a:cubicBezTo>
                    <a:cubicBezTo>
                      <a:pt x="4833" y="14260"/>
                      <a:pt x="4834" y="14260"/>
                      <a:pt x="4835" y="14260"/>
                    </a:cubicBezTo>
                    <a:cubicBezTo>
                      <a:pt x="4853" y="14260"/>
                      <a:pt x="4854" y="14341"/>
                      <a:pt x="4859" y="14383"/>
                    </a:cubicBezTo>
                    <a:cubicBezTo>
                      <a:pt x="4859" y="14325"/>
                      <a:pt x="4855" y="14208"/>
                      <a:pt x="4839" y="14208"/>
                    </a:cubicBezTo>
                    <a:cubicBezTo>
                      <a:pt x="4837" y="14208"/>
                      <a:pt x="4834" y="14211"/>
                      <a:pt x="4831" y="14217"/>
                    </a:cubicBezTo>
                    <a:cubicBezTo>
                      <a:pt x="4826" y="14145"/>
                      <a:pt x="4837" y="14117"/>
                      <a:pt x="4842" y="14078"/>
                    </a:cubicBezTo>
                    <a:lnTo>
                      <a:pt x="4842" y="14078"/>
                    </a:lnTo>
                    <a:cubicBezTo>
                      <a:pt x="4838" y="14078"/>
                      <a:pt x="4834" y="14118"/>
                      <a:pt x="4829" y="14118"/>
                    </a:cubicBezTo>
                    <a:cubicBezTo>
                      <a:pt x="4828" y="14118"/>
                      <a:pt x="4827" y="14115"/>
                      <a:pt x="4826" y="14106"/>
                    </a:cubicBezTo>
                    <a:cubicBezTo>
                      <a:pt x="4831" y="14006"/>
                      <a:pt x="4831" y="13862"/>
                      <a:pt x="4831" y="13735"/>
                    </a:cubicBezTo>
                    <a:cubicBezTo>
                      <a:pt x="4835" y="13735"/>
                      <a:pt x="4839" y="13733"/>
                      <a:pt x="4841" y="13733"/>
                    </a:cubicBezTo>
                    <a:cubicBezTo>
                      <a:pt x="4841" y="13733"/>
                      <a:pt x="4841" y="13733"/>
                      <a:pt x="4842" y="13733"/>
                    </a:cubicBezTo>
                    <a:lnTo>
                      <a:pt x="4842" y="13733"/>
                    </a:lnTo>
                    <a:cubicBezTo>
                      <a:pt x="4815" y="13641"/>
                      <a:pt x="4859" y="13646"/>
                      <a:pt x="4853" y="13514"/>
                    </a:cubicBezTo>
                    <a:cubicBezTo>
                      <a:pt x="4842" y="13414"/>
                      <a:pt x="4842" y="13309"/>
                      <a:pt x="4837" y="13198"/>
                    </a:cubicBezTo>
                    <a:lnTo>
                      <a:pt x="4842" y="13198"/>
                    </a:lnTo>
                    <a:lnTo>
                      <a:pt x="4842" y="13204"/>
                    </a:lnTo>
                    <a:lnTo>
                      <a:pt x="4881" y="13204"/>
                    </a:lnTo>
                    <a:lnTo>
                      <a:pt x="4887" y="13226"/>
                    </a:lnTo>
                    <a:cubicBezTo>
                      <a:pt x="4887" y="13220"/>
                      <a:pt x="4892" y="13220"/>
                      <a:pt x="4909" y="13220"/>
                    </a:cubicBezTo>
                    <a:cubicBezTo>
                      <a:pt x="4909" y="13226"/>
                      <a:pt x="4914" y="13232"/>
                      <a:pt x="4914" y="13237"/>
                    </a:cubicBezTo>
                    <a:cubicBezTo>
                      <a:pt x="4925" y="13240"/>
                      <a:pt x="4932" y="13242"/>
                      <a:pt x="4937" y="13242"/>
                    </a:cubicBezTo>
                    <a:cubicBezTo>
                      <a:pt x="4948" y="13242"/>
                      <a:pt x="4949" y="13235"/>
                      <a:pt x="4953" y="13232"/>
                    </a:cubicBezTo>
                    <a:cubicBezTo>
                      <a:pt x="4975" y="13237"/>
                      <a:pt x="4975" y="13248"/>
                      <a:pt x="4970" y="13254"/>
                    </a:cubicBezTo>
                    <a:cubicBezTo>
                      <a:pt x="4997" y="13259"/>
                      <a:pt x="5036" y="13265"/>
                      <a:pt x="5053" y="13281"/>
                    </a:cubicBezTo>
                    <a:cubicBezTo>
                      <a:pt x="5086" y="13276"/>
                      <a:pt x="5047" y="13276"/>
                      <a:pt x="5064" y="13259"/>
                    </a:cubicBezTo>
                    <a:lnTo>
                      <a:pt x="5064" y="13259"/>
                    </a:lnTo>
                    <a:cubicBezTo>
                      <a:pt x="5075" y="13279"/>
                      <a:pt x="5097" y="13287"/>
                      <a:pt x="5123" y="13287"/>
                    </a:cubicBezTo>
                    <a:cubicBezTo>
                      <a:pt x="5161" y="13287"/>
                      <a:pt x="5208" y="13270"/>
                      <a:pt x="5241" y="13254"/>
                    </a:cubicBezTo>
                    <a:cubicBezTo>
                      <a:pt x="5214" y="13221"/>
                      <a:pt x="5249" y="13246"/>
                      <a:pt x="5252" y="13213"/>
                    </a:cubicBezTo>
                    <a:lnTo>
                      <a:pt x="5252" y="13213"/>
                    </a:lnTo>
                    <a:cubicBezTo>
                      <a:pt x="5255" y="13223"/>
                      <a:pt x="5287" y="13226"/>
                      <a:pt x="5283" y="13236"/>
                    </a:cubicBezTo>
                    <a:lnTo>
                      <a:pt x="5283" y="13236"/>
                    </a:lnTo>
                    <a:cubicBezTo>
                      <a:pt x="5287" y="13235"/>
                      <a:pt x="5292" y="13234"/>
                      <a:pt x="5296" y="13232"/>
                    </a:cubicBezTo>
                    <a:lnTo>
                      <a:pt x="5296" y="13232"/>
                    </a:lnTo>
                    <a:cubicBezTo>
                      <a:pt x="5324" y="13248"/>
                      <a:pt x="5252" y="13265"/>
                      <a:pt x="5296" y="13281"/>
                    </a:cubicBezTo>
                    <a:cubicBezTo>
                      <a:pt x="5329" y="13265"/>
                      <a:pt x="5329" y="13220"/>
                      <a:pt x="5379" y="13209"/>
                    </a:cubicBezTo>
                    <a:cubicBezTo>
                      <a:pt x="5379" y="13219"/>
                      <a:pt x="5380" y="13222"/>
                      <a:pt x="5382" y="13222"/>
                    </a:cubicBezTo>
                    <a:cubicBezTo>
                      <a:pt x="5385" y="13222"/>
                      <a:pt x="5392" y="13208"/>
                      <a:pt x="5398" y="13208"/>
                    </a:cubicBezTo>
                    <a:cubicBezTo>
                      <a:pt x="5401" y="13208"/>
                      <a:pt x="5404" y="13211"/>
                      <a:pt x="5407" y="13220"/>
                    </a:cubicBezTo>
                    <a:cubicBezTo>
                      <a:pt x="5407" y="13232"/>
                      <a:pt x="5390" y="13237"/>
                      <a:pt x="5385" y="13248"/>
                    </a:cubicBezTo>
                    <a:lnTo>
                      <a:pt x="5390" y="13248"/>
                    </a:lnTo>
                    <a:cubicBezTo>
                      <a:pt x="5462" y="13204"/>
                      <a:pt x="5390" y="13204"/>
                      <a:pt x="5412" y="13171"/>
                    </a:cubicBezTo>
                    <a:cubicBezTo>
                      <a:pt x="5425" y="13160"/>
                      <a:pt x="5433" y="13157"/>
                      <a:pt x="5440" y="13157"/>
                    </a:cubicBezTo>
                    <a:cubicBezTo>
                      <a:pt x="5451" y="13157"/>
                      <a:pt x="5457" y="13167"/>
                      <a:pt x="5468" y="13171"/>
                    </a:cubicBezTo>
                    <a:cubicBezTo>
                      <a:pt x="5471" y="13171"/>
                      <a:pt x="5476" y="13165"/>
                      <a:pt x="5482" y="13158"/>
                    </a:cubicBezTo>
                    <a:lnTo>
                      <a:pt x="5482" y="13158"/>
                    </a:lnTo>
                    <a:cubicBezTo>
                      <a:pt x="5478" y="13160"/>
                      <a:pt x="5473" y="13161"/>
                      <a:pt x="5468" y="13161"/>
                    </a:cubicBezTo>
                    <a:cubicBezTo>
                      <a:pt x="5457" y="13161"/>
                      <a:pt x="5446" y="13154"/>
                      <a:pt x="5446" y="13143"/>
                    </a:cubicBezTo>
                    <a:lnTo>
                      <a:pt x="5446" y="13143"/>
                    </a:lnTo>
                    <a:cubicBezTo>
                      <a:pt x="5447" y="13143"/>
                      <a:pt x="5449" y="13143"/>
                      <a:pt x="5450" y="13143"/>
                    </a:cubicBezTo>
                    <a:cubicBezTo>
                      <a:pt x="5480" y="13143"/>
                      <a:pt x="5495" y="13093"/>
                      <a:pt x="5495" y="13082"/>
                    </a:cubicBezTo>
                    <a:lnTo>
                      <a:pt x="5495" y="13082"/>
                    </a:lnTo>
                    <a:cubicBezTo>
                      <a:pt x="5423" y="13099"/>
                      <a:pt x="5468" y="13115"/>
                      <a:pt x="5396" y="13121"/>
                    </a:cubicBezTo>
                    <a:cubicBezTo>
                      <a:pt x="5396" y="13137"/>
                      <a:pt x="5418" y="13154"/>
                      <a:pt x="5385" y="13165"/>
                    </a:cubicBezTo>
                    <a:cubicBezTo>
                      <a:pt x="5388" y="13150"/>
                      <a:pt x="5385" y="13148"/>
                      <a:pt x="5377" y="13148"/>
                    </a:cubicBezTo>
                    <a:cubicBezTo>
                      <a:pt x="5373" y="13148"/>
                      <a:pt x="5368" y="13148"/>
                      <a:pt x="5363" y="13148"/>
                    </a:cubicBezTo>
                    <a:cubicBezTo>
                      <a:pt x="5379" y="13154"/>
                      <a:pt x="5351" y="13171"/>
                      <a:pt x="5340" y="13176"/>
                    </a:cubicBezTo>
                    <a:cubicBezTo>
                      <a:pt x="5330" y="13171"/>
                      <a:pt x="5339" y="13142"/>
                      <a:pt x="5314" y="13142"/>
                    </a:cubicBezTo>
                    <a:cubicBezTo>
                      <a:pt x="5312" y="13142"/>
                      <a:pt x="5310" y="13143"/>
                      <a:pt x="5307" y="13143"/>
                    </a:cubicBezTo>
                    <a:lnTo>
                      <a:pt x="5324" y="13176"/>
                    </a:lnTo>
                    <a:cubicBezTo>
                      <a:pt x="5312" y="13176"/>
                      <a:pt x="5311" y="13162"/>
                      <a:pt x="5306" y="13162"/>
                    </a:cubicBezTo>
                    <a:cubicBezTo>
                      <a:pt x="5304" y="13162"/>
                      <a:pt x="5301" y="13164"/>
                      <a:pt x="5296" y="13171"/>
                    </a:cubicBezTo>
                    <a:cubicBezTo>
                      <a:pt x="5302" y="13148"/>
                      <a:pt x="5280" y="13143"/>
                      <a:pt x="5307" y="13121"/>
                    </a:cubicBezTo>
                    <a:cubicBezTo>
                      <a:pt x="5305" y="13121"/>
                      <a:pt x="5302" y="13120"/>
                      <a:pt x="5300" y="13120"/>
                    </a:cubicBezTo>
                    <a:cubicBezTo>
                      <a:pt x="5257" y="13120"/>
                      <a:pt x="5256" y="13166"/>
                      <a:pt x="5224" y="13182"/>
                    </a:cubicBezTo>
                    <a:cubicBezTo>
                      <a:pt x="5224" y="13182"/>
                      <a:pt x="5224" y="13179"/>
                      <a:pt x="5226" y="13176"/>
                    </a:cubicBezTo>
                    <a:lnTo>
                      <a:pt x="5226" y="13176"/>
                    </a:lnTo>
                    <a:cubicBezTo>
                      <a:pt x="5220" y="13182"/>
                      <a:pt x="5211" y="13184"/>
                      <a:pt x="5202" y="13193"/>
                    </a:cubicBezTo>
                    <a:cubicBezTo>
                      <a:pt x="5185" y="13182"/>
                      <a:pt x="5219" y="13171"/>
                      <a:pt x="5213" y="13165"/>
                    </a:cubicBezTo>
                    <a:lnTo>
                      <a:pt x="5213" y="13165"/>
                    </a:lnTo>
                    <a:cubicBezTo>
                      <a:pt x="5197" y="13171"/>
                      <a:pt x="5191" y="13171"/>
                      <a:pt x="5174" y="13171"/>
                    </a:cubicBezTo>
                    <a:cubicBezTo>
                      <a:pt x="5171" y="13174"/>
                      <a:pt x="5168" y="13177"/>
                      <a:pt x="5165" y="13177"/>
                    </a:cubicBezTo>
                    <a:cubicBezTo>
                      <a:pt x="5162" y="13177"/>
                      <a:pt x="5160" y="13175"/>
                      <a:pt x="5158" y="13171"/>
                    </a:cubicBezTo>
                    <a:cubicBezTo>
                      <a:pt x="5163" y="13154"/>
                      <a:pt x="5169" y="13143"/>
                      <a:pt x="5169" y="13137"/>
                    </a:cubicBezTo>
                    <a:lnTo>
                      <a:pt x="5169" y="13137"/>
                    </a:lnTo>
                    <a:lnTo>
                      <a:pt x="5136" y="13165"/>
                    </a:lnTo>
                    <a:cubicBezTo>
                      <a:pt x="5136" y="13148"/>
                      <a:pt x="5108" y="13143"/>
                      <a:pt x="5130" y="13137"/>
                    </a:cubicBezTo>
                    <a:lnTo>
                      <a:pt x="5130" y="13137"/>
                    </a:lnTo>
                    <a:lnTo>
                      <a:pt x="5080" y="13143"/>
                    </a:lnTo>
                    <a:lnTo>
                      <a:pt x="5080" y="13126"/>
                    </a:lnTo>
                    <a:cubicBezTo>
                      <a:pt x="5079" y="13126"/>
                      <a:pt x="5077" y="13126"/>
                      <a:pt x="5075" y="13126"/>
                    </a:cubicBezTo>
                    <a:cubicBezTo>
                      <a:pt x="5063" y="13126"/>
                      <a:pt x="5039" y="13134"/>
                      <a:pt x="5025" y="13134"/>
                    </a:cubicBezTo>
                    <a:cubicBezTo>
                      <a:pt x="5015" y="13134"/>
                      <a:pt x="5011" y="13130"/>
                      <a:pt x="5019" y="13115"/>
                    </a:cubicBezTo>
                    <a:lnTo>
                      <a:pt x="5019" y="13115"/>
                    </a:lnTo>
                    <a:cubicBezTo>
                      <a:pt x="5008" y="13117"/>
                      <a:pt x="4999" y="13117"/>
                      <a:pt x="4991" y="13117"/>
                    </a:cubicBezTo>
                    <a:cubicBezTo>
                      <a:pt x="4967" y="13117"/>
                      <a:pt x="4952" y="13111"/>
                      <a:pt x="4914" y="13099"/>
                    </a:cubicBezTo>
                    <a:cubicBezTo>
                      <a:pt x="4950" y="13094"/>
                      <a:pt x="4901" y="13065"/>
                      <a:pt x="4919" y="13065"/>
                    </a:cubicBezTo>
                    <a:cubicBezTo>
                      <a:pt x="4921" y="13065"/>
                      <a:pt x="4923" y="13065"/>
                      <a:pt x="4925" y="13065"/>
                    </a:cubicBezTo>
                    <a:cubicBezTo>
                      <a:pt x="4921" y="13058"/>
                      <a:pt x="4917" y="13055"/>
                      <a:pt x="4912" y="13055"/>
                    </a:cubicBezTo>
                    <a:cubicBezTo>
                      <a:pt x="4904" y="13055"/>
                      <a:pt x="4896" y="13061"/>
                      <a:pt x="4887" y="13061"/>
                    </a:cubicBezTo>
                    <a:cubicBezTo>
                      <a:pt x="4885" y="13061"/>
                      <a:pt x="4883" y="13061"/>
                      <a:pt x="4881" y="13060"/>
                    </a:cubicBezTo>
                    <a:cubicBezTo>
                      <a:pt x="4870" y="13038"/>
                      <a:pt x="4892" y="13021"/>
                      <a:pt x="4914" y="13021"/>
                    </a:cubicBezTo>
                    <a:lnTo>
                      <a:pt x="4892" y="13021"/>
                    </a:lnTo>
                    <a:lnTo>
                      <a:pt x="4892" y="13016"/>
                    </a:lnTo>
                    <a:lnTo>
                      <a:pt x="4870" y="13016"/>
                    </a:lnTo>
                    <a:cubicBezTo>
                      <a:pt x="4864" y="12999"/>
                      <a:pt x="4887" y="12999"/>
                      <a:pt x="4870" y="12982"/>
                    </a:cubicBezTo>
                    <a:lnTo>
                      <a:pt x="4870" y="12982"/>
                    </a:lnTo>
                    <a:lnTo>
                      <a:pt x="4853" y="12999"/>
                    </a:lnTo>
                    <a:lnTo>
                      <a:pt x="4853" y="12977"/>
                    </a:lnTo>
                    <a:cubicBezTo>
                      <a:pt x="4849" y="12982"/>
                      <a:pt x="4845" y="12983"/>
                      <a:pt x="4842" y="12983"/>
                    </a:cubicBezTo>
                    <a:cubicBezTo>
                      <a:pt x="4837" y="12983"/>
                      <a:pt x="4832" y="12980"/>
                      <a:pt x="4826" y="12977"/>
                    </a:cubicBezTo>
                    <a:lnTo>
                      <a:pt x="4831" y="12977"/>
                    </a:lnTo>
                    <a:lnTo>
                      <a:pt x="4826" y="12971"/>
                    </a:lnTo>
                    <a:cubicBezTo>
                      <a:pt x="4837" y="12971"/>
                      <a:pt x="4815" y="12955"/>
                      <a:pt x="4831" y="12949"/>
                    </a:cubicBezTo>
                    <a:cubicBezTo>
                      <a:pt x="4826" y="12944"/>
                      <a:pt x="4826" y="12944"/>
                      <a:pt x="4826" y="12933"/>
                    </a:cubicBezTo>
                    <a:cubicBezTo>
                      <a:pt x="4815" y="12822"/>
                      <a:pt x="4809" y="12711"/>
                      <a:pt x="4809" y="12601"/>
                    </a:cubicBezTo>
                    <a:lnTo>
                      <a:pt x="4809" y="12584"/>
                    </a:lnTo>
                    <a:cubicBezTo>
                      <a:pt x="4815" y="12567"/>
                      <a:pt x="4809" y="12562"/>
                      <a:pt x="4809" y="12545"/>
                    </a:cubicBezTo>
                    <a:lnTo>
                      <a:pt x="4809" y="12518"/>
                    </a:lnTo>
                    <a:cubicBezTo>
                      <a:pt x="4809" y="12512"/>
                      <a:pt x="4815" y="12507"/>
                      <a:pt x="4826" y="12501"/>
                    </a:cubicBezTo>
                    <a:lnTo>
                      <a:pt x="4831" y="12507"/>
                    </a:lnTo>
                    <a:lnTo>
                      <a:pt x="4826" y="12490"/>
                    </a:lnTo>
                    <a:lnTo>
                      <a:pt x="4826" y="12490"/>
                    </a:lnTo>
                    <a:cubicBezTo>
                      <a:pt x="4831" y="12490"/>
                      <a:pt x="4837" y="12501"/>
                      <a:pt x="4842" y="12501"/>
                    </a:cubicBezTo>
                    <a:lnTo>
                      <a:pt x="4859" y="12429"/>
                    </a:lnTo>
                    <a:lnTo>
                      <a:pt x="4859" y="12429"/>
                    </a:lnTo>
                    <a:lnTo>
                      <a:pt x="4842" y="12446"/>
                    </a:lnTo>
                    <a:cubicBezTo>
                      <a:pt x="4842" y="12429"/>
                      <a:pt x="4831" y="12418"/>
                      <a:pt x="4842" y="12401"/>
                    </a:cubicBezTo>
                    <a:cubicBezTo>
                      <a:pt x="4847" y="12409"/>
                      <a:pt x="4851" y="12412"/>
                      <a:pt x="4853" y="12412"/>
                    </a:cubicBezTo>
                    <a:cubicBezTo>
                      <a:pt x="4861" y="12412"/>
                      <a:pt x="4857" y="12378"/>
                      <a:pt x="4870" y="12374"/>
                    </a:cubicBezTo>
                    <a:lnTo>
                      <a:pt x="4881" y="12390"/>
                    </a:lnTo>
                    <a:cubicBezTo>
                      <a:pt x="4881" y="12368"/>
                      <a:pt x="4881" y="12368"/>
                      <a:pt x="4864" y="12368"/>
                    </a:cubicBezTo>
                    <a:cubicBezTo>
                      <a:pt x="4864" y="12355"/>
                      <a:pt x="4872" y="12351"/>
                      <a:pt x="4879" y="12347"/>
                    </a:cubicBezTo>
                    <a:lnTo>
                      <a:pt x="4879" y="12347"/>
                    </a:lnTo>
                    <a:cubicBezTo>
                      <a:pt x="4877" y="12347"/>
                      <a:pt x="4876" y="12347"/>
                      <a:pt x="4875" y="12347"/>
                    </a:cubicBezTo>
                    <a:cubicBezTo>
                      <a:pt x="4863" y="12347"/>
                      <a:pt x="4859" y="12334"/>
                      <a:pt x="4859" y="12324"/>
                    </a:cubicBezTo>
                    <a:cubicBezTo>
                      <a:pt x="4859" y="12324"/>
                      <a:pt x="4864" y="12322"/>
                      <a:pt x="4867" y="12322"/>
                    </a:cubicBezTo>
                    <a:cubicBezTo>
                      <a:pt x="4869" y="12322"/>
                      <a:pt x="4870" y="12322"/>
                      <a:pt x="4870" y="12324"/>
                    </a:cubicBezTo>
                    <a:cubicBezTo>
                      <a:pt x="4870" y="12307"/>
                      <a:pt x="4887" y="12269"/>
                      <a:pt x="4881" y="12263"/>
                    </a:cubicBezTo>
                    <a:cubicBezTo>
                      <a:pt x="4883" y="12258"/>
                      <a:pt x="4887" y="12257"/>
                      <a:pt x="4890" y="12257"/>
                    </a:cubicBezTo>
                    <a:cubicBezTo>
                      <a:pt x="4894" y="12257"/>
                      <a:pt x="4897" y="12259"/>
                      <a:pt x="4898" y="12262"/>
                    </a:cubicBezTo>
                    <a:lnTo>
                      <a:pt x="4898" y="12262"/>
                    </a:lnTo>
                    <a:cubicBezTo>
                      <a:pt x="4892" y="12214"/>
                      <a:pt x="4909" y="12241"/>
                      <a:pt x="4898" y="12197"/>
                    </a:cubicBezTo>
                    <a:lnTo>
                      <a:pt x="4909" y="12197"/>
                    </a:lnTo>
                    <a:lnTo>
                      <a:pt x="4898" y="12175"/>
                    </a:lnTo>
                    <a:lnTo>
                      <a:pt x="4925" y="12152"/>
                    </a:lnTo>
                    <a:lnTo>
                      <a:pt x="4925" y="12152"/>
                    </a:lnTo>
                    <a:lnTo>
                      <a:pt x="4914" y="12158"/>
                    </a:lnTo>
                    <a:cubicBezTo>
                      <a:pt x="4914" y="12147"/>
                      <a:pt x="4909" y="12130"/>
                      <a:pt x="4920" y="12119"/>
                    </a:cubicBezTo>
                    <a:lnTo>
                      <a:pt x="4936" y="12125"/>
                    </a:lnTo>
                    <a:cubicBezTo>
                      <a:pt x="4936" y="12086"/>
                      <a:pt x="4970" y="12086"/>
                      <a:pt x="4953" y="12036"/>
                    </a:cubicBezTo>
                    <a:lnTo>
                      <a:pt x="4953" y="12036"/>
                    </a:lnTo>
                    <a:lnTo>
                      <a:pt x="4964" y="12042"/>
                    </a:lnTo>
                    <a:cubicBezTo>
                      <a:pt x="4947" y="12003"/>
                      <a:pt x="4997" y="12020"/>
                      <a:pt x="4975" y="11981"/>
                    </a:cubicBezTo>
                    <a:lnTo>
                      <a:pt x="4992" y="11981"/>
                    </a:lnTo>
                    <a:lnTo>
                      <a:pt x="4981" y="11959"/>
                    </a:lnTo>
                    <a:lnTo>
                      <a:pt x="5003" y="11964"/>
                    </a:lnTo>
                    <a:lnTo>
                      <a:pt x="4975" y="11942"/>
                    </a:lnTo>
                    <a:lnTo>
                      <a:pt x="4997" y="11937"/>
                    </a:lnTo>
                    <a:lnTo>
                      <a:pt x="4992" y="11931"/>
                    </a:lnTo>
                    <a:cubicBezTo>
                      <a:pt x="5030" y="11926"/>
                      <a:pt x="5008" y="11892"/>
                      <a:pt x="5036" y="11870"/>
                    </a:cubicBezTo>
                    <a:lnTo>
                      <a:pt x="5008" y="11870"/>
                    </a:lnTo>
                    <a:cubicBezTo>
                      <a:pt x="4975" y="11798"/>
                      <a:pt x="5075" y="11737"/>
                      <a:pt x="5064" y="11654"/>
                    </a:cubicBezTo>
                    <a:lnTo>
                      <a:pt x="5064" y="11654"/>
                    </a:lnTo>
                    <a:lnTo>
                      <a:pt x="5086" y="11660"/>
                    </a:lnTo>
                    <a:lnTo>
                      <a:pt x="5075" y="11627"/>
                    </a:lnTo>
                    <a:cubicBezTo>
                      <a:pt x="5078" y="11625"/>
                      <a:pt x="5080" y="11624"/>
                      <a:pt x="5081" y="11624"/>
                    </a:cubicBezTo>
                    <a:cubicBezTo>
                      <a:pt x="5090" y="11624"/>
                      <a:pt x="5089" y="11643"/>
                      <a:pt x="5102" y="11643"/>
                    </a:cubicBezTo>
                    <a:cubicBezTo>
                      <a:pt x="5102" y="11605"/>
                      <a:pt x="5075" y="11621"/>
                      <a:pt x="5080" y="11577"/>
                    </a:cubicBezTo>
                    <a:cubicBezTo>
                      <a:pt x="5085" y="11574"/>
                      <a:pt x="5089" y="11573"/>
                      <a:pt x="5091" y="11573"/>
                    </a:cubicBezTo>
                    <a:cubicBezTo>
                      <a:pt x="5099" y="11573"/>
                      <a:pt x="5094" y="11586"/>
                      <a:pt x="5102" y="11599"/>
                    </a:cubicBezTo>
                    <a:cubicBezTo>
                      <a:pt x="5102" y="11566"/>
                      <a:pt x="5102" y="11511"/>
                      <a:pt x="5119" y="11483"/>
                    </a:cubicBezTo>
                    <a:cubicBezTo>
                      <a:pt x="5119" y="11483"/>
                      <a:pt x="5117" y="11480"/>
                      <a:pt x="5115" y="11480"/>
                    </a:cubicBezTo>
                    <a:cubicBezTo>
                      <a:pt x="5114" y="11480"/>
                      <a:pt x="5114" y="11481"/>
                      <a:pt x="5114" y="11483"/>
                    </a:cubicBezTo>
                    <a:lnTo>
                      <a:pt x="5114" y="11483"/>
                    </a:lnTo>
                    <a:cubicBezTo>
                      <a:pt x="5114" y="11455"/>
                      <a:pt x="5130" y="11428"/>
                      <a:pt x="5136" y="11400"/>
                    </a:cubicBezTo>
                    <a:cubicBezTo>
                      <a:pt x="5141" y="11400"/>
                      <a:pt x="5141" y="11405"/>
                      <a:pt x="5141" y="11411"/>
                    </a:cubicBezTo>
                    <a:cubicBezTo>
                      <a:pt x="5146" y="11406"/>
                      <a:pt x="5154" y="11394"/>
                      <a:pt x="5151" y="11387"/>
                    </a:cubicBezTo>
                    <a:lnTo>
                      <a:pt x="5151" y="11387"/>
                    </a:lnTo>
                    <a:lnTo>
                      <a:pt x="5163" y="11400"/>
                    </a:lnTo>
                    <a:cubicBezTo>
                      <a:pt x="5169" y="11378"/>
                      <a:pt x="5169" y="11333"/>
                      <a:pt x="5191" y="11333"/>
                    </a:cubicBezTo>
                    <a:cubicBezTo>
                      <a:pt x="5185" y="11333"/>
                      <a:pt x="5169" y="11328"/>
                      <a:pt x="5174" y="11317"/>
                    </a:cubicBezTo>
                    <a:cubicBezTo>
                      <a:pt x="5213" y="11317"/>
                      <a:pt x="5174" y="11267"/>
                      <a:pt x="5197" y="11239"/>
                    </a:cubicBezTo>
                    <a:lnTo>
                      <a:pt x="5197" y="11239"/>
                    </a:lnTo>
                    <a:cubicBezTo>
                      <a:pt x="5201" y="11244"/>
                      <a:pt x="5198" y="11262"/>
                      <a:pt x="5201" y="11262"/>
                    </a:cubicBezTo>
                    <a:cubicBezTo>
                      <a:pt x="5201" y="11262"/>
                      <a:pt x="5201" y="11262"/>
                      <a:pt x="5202" y="11262"/>
                    </a:cubicBezTo>
                    <a:cubicBezTo>
                      <a:pt x="5219" y="11245"/>
                      <a:pt x="5202" y="11234"/>
                      <a:pt x="5197" y="11217"/>
                    </a:cubicBezTo>
                    <a:lnTo>
                      <a:pt x="5197" y="11217"/>
                    </a:lnTo>
                    <a:lnTo>
                      <a:pt x="5213" y="11223"/>
                    </a:lnTo>
                    <a:lnTo>
                      <a:pt x="5213" y="11156"/>
                    </a:lnTo>
                    <a:cubicBezTo>
                      <a:pt x="5244" y="11156"/>
                      <a:pt x="5227" y="11105"/>
                      <a:pt x="5242" y="11105"/>
                    </a:cubicBezTo>
                    <a:cubicBezTo>
                      <a:pt x="5243" y="11105"/>
                      <a:pt x="5244" y="11106"/>
                      <a:pt x="5246" y="11107"/>
                    </a:cubicBezTo>
                    <a:cubicBezTo>
                      <a:pt x="5248" y="11101"/>
                      <a:pt x="5247" y="11099"/>
                      <a:pt x="5245" y="11099"/>
                    </a:cubicBezTo>
                    <a:cubicBezTo>
                      <a:pt x="5242" y="11099"/>
                      <a:pt x="5235" y="11106"/>
                      <a:pt x="5232" y="11106"/>
                    </a:cubicBezTo>
                    <a:cubicBezTo>
                      <a:pt x="5229" y="11106"/>
                      <a:pt x="5228" y="11103"/>
                      <a:pt x="5230" y="11095"/>
                    </a:cubicBezTo>
                    <a:cubicBezTo>
                      <a:pt x="5244" y="11086"/>
                      <a:pt x="5234" y="11072"/>
                      <a:pt x="5245" y="11072"/>
                    </a:cubicBezTo>
                    <a:cubicBezTo>
                      <a:pt x="5247" y="11072"/>
                      <a:pt x="5249" y="11073"/>
                      <a:pt x="5252" y="11073"/>
                    </a:cubicBezTo>
                    <a:lnTo>
                      <a:pt x="5252" y="11079"/>
                    </a:lnTo>
                    <a:lnTo>
                      <a:pt x="5257" y="11057"/>
                    </a:lnTo>
                    <a:lnTo>
                      <a:pt x="5274" y="11079"/>
                    </a:lnTo>
                    <a:cubicBezTo>
                      <a:pt x="5274" y="11057"/>
                      <a:pt x="5257" y="11046"/>
                      <a:pt x="5246" y="11040"/>
                    </a:cubicBezTo>
                    <a:cubicBezTo>
                      <a:pt x="5257" y="11024"/>
                      <a:pt x="5257" y="10996"/>
                      <a:pt x="5280" y="10996"/>
                    </a:cubicBezTo>
                    <a:lnTo>
                      <a:pt x="5280" y="11001"/>
                    </a:lnTo>
                    <a:cubicBezTo>
                      <a:pt x="5285" y="10957"/>
                      <a:pt x="5357" y="10946"/>
                      <a:pt x="5335" y="10902"/>
                    </a:cubicBezTo>
                    <a:cubicBezTo>
                      <a:pt x="5340" y="10902"/>
                      <a:pt x="5340" y="10902"/>
                      <a:pt x="5340" y="10907"/>
                    </a:cubicBezTo>
                    <a:lnTo>
                      <a:pt x="5351" y="10880"/>
                    </a:lnTo>
                    <a:lnTo>
                      <a:pt x="5363" y="10891"/>
                    </a:lnTo>
                    <a:lnTo>
                      <a:pt x="5357" y="10835"/>
                    </a:lnTo>
                    <a:lnTo>
                      <a:pt x="5363" y="10846"/>
                    </a:lnTo>
                    <a:cubicBezTo>
                      <a:pt x="5379" y="10819"/>
                      <a:pt x="5390" y="10769"/>
                      <a:pt x="5396" y="10725"/>
                    </a:cubicBezTo>
                    <a:lnTo>
                      <a:pt x="5396" y="10736"/>
                    </a:lnTo>
                    <a:cubicBezTo>
                      <a:pt x="5396" y="10686"/>
                      <a:pt x="5418" y="10697"/>
                      <a:pt x="5423" y="10664"/>
                    </a:cubicBezTo>
                    <a:lnTo>
                      <a:pt x="5423" y="10669"/>
                    </a:lnTo>
                    <a:lnTo>
                      <a:pt x="5434" y="10642"/>
                    </a:lnTo>
                    <a:lnTo>
                      <a:pt x="5439" y="10650"/>
                    </a:lnTo>
                    <a:lnTo>
                      <a:pt x="5439" y="10650"/>
                    </a:lnTo>
                    <a:cubicBezTo>
                      <a:pt x="5429" y="10626"/>
                      <a:pt x="5477" y="10608"/>
                      <a:pt x="5472" y="10608"/>
                    </a:cubicBezTo>
                    <a:lnTo>
                      <a:pt x="5472" y="10608"/>
                    </a:lnTo>
                    <a:cubicBezTo>
                      <a:pt x="5471" y="10608"/>
                      <a:pt x="5470" y="10608"/>
                      <a:pt x="5468" y="10609"/>
                    </a:cubicBezTo>
                    <a:cubicBezTo>
                      <a:pt x="5462" y="10597"/>
                      <a:pt x="5462" y="10570"/>
                      <a:pt x="5446" y="10559"/>
                    </a:cubicBezTo>
                    <a:cubicBezTo>
                      <a:pt x="5452" y="10548"/>
                      <a:pt x="5456" y="10546"/>
                      <a:pt x="5459" y="10546"/>
                    </a:cubicBezTo>
                    <a:cubicBezTo>
                      <a:pt x="5462" y="10546"/>
                      <a:pt x="5464" y="10548"/>
                      <a:pt x="5466" y="10548"/>
                    </a:cubicBezTo>
                    <a:cubicBezTo>
                      <a:pt x="5468" y="10548"/>
                      <a:pt x="5470" y="10547"/>
                      <a:pt x="5473" y="10542"/>
                    </a:cubicBezTo>
                    <a:cubicBezTo>
                      <a:pt x="5479" y="10520"/>
                      <a:pt x="5468" y="10503"/>
                      <a:pt x="5490" y="10487"/>
                    </a:cubicBezTo>
                    <a:lnTo>
                      <a:pt x="5495" y="10492"/>
                    </a:lnTo>
                    <a:cubicBezTo>
                      <a:pt x="5501" y="10476"/>
                      <a:pt x="5496" y="10465"/>
                      <a:pt x="5501" y="10449"/>
                    </a:cubicBezTo>
                    <a:lnTo>
                      <a:pt x="5501" y="10449"/>
                    </a:lnTo>
                    <a:cubicBezTo>
                      <a:pt x="5500" y="10452"/>
                      <a:pt x="5500" y="10455"/>
                      <a:pt x="5501" y="10459"/>
                    </a:cubicBezTo>
                    <a:lnTo>
                      <a:pt x="5501" y="10448"/>
                    </a:lnTo>
                    <a:cubicBezTo>
                      <a:pt x="5501" y="10448"/>
                      <a:pt x="5501" y="10449"/>
                      <a:pt x="5501" y="10449"/>
                    </a:cubicBezTo>
                    <a:lnTo>
                      <a:pt x="5501" y="10449"/>
                    </a:lnTo>
                    <a:cubicBezTo>
                      <a:pt x="5503" y="10417"/>
                      <a:pt x="5543" y="10428"/>
                      <a:pt x="5517" y="10387"/>
                    </a:cubicBezTo>
                    <a:cubicBezTo>
                      <a:pt x="5528" y="10382"/>
                      <a:pt x="5533" y="10359"/>
                      <a:pt x="5546" y="10359"/>
                    </a:cubicBezTo>
                    <a:cubicBezTo>
                      <a:pt x="5548" y="10359"/>
                      <a:pt x="5549" y="10359"/>
                      <a:pt x="5551" y="10360"/>
                    </a:cubicBezTo>
                    <a:cubicBezTo>
                      <a:pt x="5556" y="10321"/>
                      <a:pt x="5562" y="10282"/>
                      <a:pt x="5573" y="10243"/>
                    </a:cubicBezTo>
                    <a:cubicBezTo>
                      <a:pt x="5579" y="10244"/>
                      <a:pt x="5582" y="10245"/>
                      <a:pt x="5585" y="10245"/>
                    </a:cubicBezTo>
                    <a:cubicBezTo>
                      <a:pt x="5596" y="10245"/>
                      <a:pt x="5578" y="10235"/>
                      <a:pt x="5600" y="10221"/>
                    </a:cubicBezTo>
                    <a:lnTo>
                      <a:pt x="5584" y="10216"/>
                    </a:lnTo>
                    <a:cubicBezTo>
                      <a:pt x="5606" y="10160"/>
                      <a:pt x="5672" y="10127"/>
                      <a:pt x="5700" y="10061"/>
                    </a:cubicBezTo>
                    <a:lnTo>
                      <a:pt x="5717" y="10072"/>
                    </a:lnTo>
                    <a:lnTo>
                      <a:pt x="5717" y="10072"/>
                    </a:lnTo>
                    <a:lnTo>
                      <a:pt x="5700" y="10050"/>
                    </a:lnTo>
                    <a:cubicBezTo>
                      <a:pt x="5739" y="9994"/>
                      <a:pt x="5783" y="9933"/>
                      <a:pt x="5822" y="9884"/>
                    </a:cubicBezTo>
                    <a:cubicBezTo>
                      <a:pt x="5822" y="9878"/>
                      <a:pt x="5805" y="9850"/>
                      <a:pt x="5822" y="9839"/>
                    </a:cubicBezTo>
                    <a:cubicBezTo>
                      <a:pt x="5827" y="9823"/>
                      <a:pt x="5838" y="9801"/>
                      <a:pt x="5866" y="9801"/>
                    </a:cubicBezTo>
                    <a:cubicBezTo>
                      <a:pt x="5866" y="9806"/>
                      <a:pt x="5877" y="9812"/>
                      <a:pt x="5877" y="9812"/>
                    </a:cubicBezTo>
                    <a:cubicBezTo>
                      <a:pt x="5877" y="9805"/>
                      <a:pt x="5879" y="9803"/>
                      <a:pt x="5882" y="9803"/>
                    </a:cubicBezTo>
                    <a:cubicBezTo>
                      <a:pt x="5885" y="9803"/>
                      <a:pt x="5888" y="9806"/>
                      <a:pt x="5888" y="9806"/>
                    </a:cubicBezTo>
                    <a:lnTo>
                      <a:pt x="5883" y="9795"/>
                    </a:lnTo>
                    <a:cubicBezTo>
                      <a:pt x="5883" y="9788"/>
                      <a:pt x="5885" y="9785"/>
                      <a:pt x="5888" y="9785"/>
                    </a:cubicBezTo>
                    <a:cubicBezTo>
                      <a:pt x="5892" y="9785"/>
                      <a:pt x="5898" y="9791"/>
                      <a:pt x="5905" y="9801"/>
                    </a:cubicBezTo>
                    <a:lnTo>
                      <a:pt x="5910" y="9778"/>
                    </a:lnTo>
                    <a:lnTo>
                      <a:pt x="5916" y="9801"/>
                    </a:lnTo>
                    <a:cubicBezTo>
                      <a:pt x="5916" y="9795"/>
                      <a:pt x="5932" y="9795"/>
                      <a:pt x="5938" y="9767"/>
                    </a:cubicBezTo>
                    <a:cubicBezTo>
                      <a:pt x="5938" y="9773"/>
                      <a:pt x="5949" y="9778"/>
                      <a:pt x="5938" y="9784"/>
                    </a:cubicBezTo>
                    <a:cubicBezTo>
                      <a:pt x="5949" y="9795"/>
                      <a:pt x="5966" y="9795"/>
                      <a:pt x="5977" y="9801"/>
                    </a:cubicBezTo>
                    <a:lnTo>
                      <a:pt x="5971" y="9795"/>
                    </a:lnTo>
                    <a:cubicBezTo>
                      <a:pt x="5971" y="9780"/>
                      <a:pt x="5981" y="9775"/>
                      <a:pt x="5989" y="9775"/>
                    </a:cubicBezTo>
                    <a:cubicBezTo>
                      <a:pt x="5993" y="9775"/>
                      <a:pt x="5997" y="9777"/>
                      <a:pt x="5999" y="9778"/>
                    </a:cubicBezTo>
                    <a:cubicBezTo>
                      <a:pt x="5993" y="9788"/>
                      <a:pt x="5992" y="9793"/>
                      <a:pt x="5991" y="9799"/>
                    </a:cubicBezTo>
                    <a:lnTo>
                      <a:pt x="5991" y="9799"/>
                    </a:lnTo>
                    <a:cubicBezTo>
                      <a:pt x="5991" y="9798"/>
                      <a:pt x="5992" y="9796"/>
                      <a:pt x="5993" y="9795"/>
                    </a:cubicBezTo>
                    <a:cubicBezTo>
                      <a:pt x="5999" y="9790"/>
                      <a:pt x="6006" y="9787"/>
                      <a:pt x="6011" y="9787"/>
                    </a:cubicBezTo>
                    <a:cubicBezTo>
                      <a:pt x="6017" y="9787"/>
                      <a:pt x="6021" y="9790"/>
                      <a:pt x="6021" y="9795"/>
                    </a:cubicBezTo>
                    <a:lnTo>
                      <a:pt x="6015" y="9801"/>
                    </a:lnTo>
                    <a:cubicBezTo>
                      <a:pt x="6027" y="9801"/>
                      <a:pt x="6015" y="9828"/>
                      <a:pt x="6021" y="9834"/>
                    </a:cubicBezTo>
                    <a:cubicBezTo>
                      <a:pt x="6032" y="9828"/>
                      <a:pt x="6032" y="9839"/>
                      <a:pt x="6049" y="9812"/>
                    </a:cubicBezTo>
                    <a:lnTo>
                      <a:pt x="6049" y="9812"/>
                    </a:lnTo>
                    <a:cubicBezTo>
                      <a:pt x="6060" y="9823"/>
                      <a:pt x="6043" y="9834"/>
                      <a:pt x="6043" y="9834"/>
                    </a:cubicBezTo>
                    <a:cubicBezTo>
                      <a:pt x="6044" y="9833"/>
                      <a:pt x="6046" y="9833"/>
                      <a:pt x="6047" y="9833"/>
                    </a:cubicBezTo>
                    <a:cubicBezTo>
                      <a:pt x="6055" y="9833"/>
                      <a:pt x="6058" y="9850"/>
                      <a:pt x="6050" y="9855"/>
                    </a:cubicBezTo>
                    <a:lnTo>
                      <a:pt x="6050" y="9855"/>
                    </a:lnTo>
                    <a:cubicBezTo>
                      <a:pt x="6056" y="9852"/>
                      <a:pt x="6061" y="9850"/>
                      <a:pt x="6064" y="9850"/>
                    </a:cubicBezTo>
                    <a:cubicBezTo>
                      <a:pt x="6075" y="9850"/>
                      <a:pt x="6065" y="9870"/>
                      <a:pt x="6073" y="9870"/>
                    </a:cubicBezTo>
                    <a:cubicBezTo>
                      <a:pt x="6075" y="9870"/>
                      <a:pt x="6078" y="9869"/>
                      <a:pt x="6082" y="9867"/>
                    </a:cubicBezTo>
                    <a:lnTo>
                      <a:pt x="6082" y="9867"/>
                    </a:lnTo>
                    <a:lnTo>
                      <a:pt x="6071" y="9889"/>
                    </a:lnTo>
                    <a:cubicBezTo>
                      <a:pt x="6075" y="9885"/>
                      <a:pt x="6090" y="9881"/>
                      <a:pt x="6098" y="9881"/>
                    </a:cubicBezTo>
                    <a:cubicBezTo>
                      <a:pt x="6102" y="9881"/>
                      <a:pt x="6104" y="9882"/>
                      <a:pt x="6104" y="9884"/>
                    </a:cubicBezTo>
                    <a:cubicBezTo>
                      <a:pt x="6099" y="9895"/>
                      <a:pt x="6076" y="9895"/>
                      <a:pt x="6071" y="9906"/>
                    </a:cubicBezTo>
                    <a:lnTo>
                      <a:pt x="6104" y="9895"/>
                    </a:lnTo>
                    <a:lnTo>
                      <a:pt x="6104" y="9895"/>
                    </a:lnTo>
                    <a:cubicBezTo>
                      <a:pt x="6099" y="9911"/>
                      <a:pt x="6099" y="9922"/>
                      <a:pt x="6087" y="9939"/>
                    </a:cubicBezTo>
                    <a:lnTo>
                      <a:pt x="6087" y="9972"/>
                    </a:lnTo>
                    <a:lnTo>
                      <a:pt x="6087" y="10016"/>
                    </a:lnTo>
                    <a:cubicBezTo>
                      <a:pt x="6087" y="10072"/>
                      <a:pt x="6087" y="10127"/>
                      <a:pt x="6076" y="10182"/>
                    </a:cubicBezTo>
                    <a:cubicBezTo>
                      <a:pt x="6082" y="10227"/>
                      <a:pt x="6104" y="10282"/>
                      <a:pt x="6099" y="10337"/>
                    </a:cubicBezTo>
                    <a:lnTo>
                      <a:pt x="6087" y="10332"/>
                    </a:lnTo>
                    <a:lnTo>
                      <a:pt x="6082" y="10387"/>
                    </a:lnTo>
                    <a:lnTo>
                      <a:pt x="6099" y="10348"/>
                    </a:lnTo>
                    <a:cubicBezTo>
                      <a:pt x="6104" y="10360"/>
                      <a:pt x="6110" y="10365"/>
                      <a:pt x="6110" y="10382"/>
                    </a:cubicBezTo>
                    <a:cubicBezTo>
                      <a:pt x="6099" y="10443"/>
                      <a:pt x="6071" y="10520"/>
                      <a:pt x="6087" y="10586"/>
                    </a:cubicBezTo>
                    <a:cubicBezTo>
                      <a:pt x="6130" y="10635"/>
                      <a:pt x="6053" y="10615"/>
                      <a:pt x="6074" y="10660"/>
                    </a:cubicBezTo>
                    <a:lnTo>
                      <a:pt x="6074" y="10660"/>
                    </a:lnTo>
                    <a:cubicBezTo>
                      <a:pt x="6072" y="10658"/>
                      <a:pt x="6067" y="10658"/>
                      <a:pt x="6060" y="10658"/>
                    </a:cubicBezTo>
                    <a:cubicBezTo>
                      <a:pt x="6071" y="10708"/>
                      <a:pt x="6076" y="10736"/>
                      <a:pt x="6099" y="10780"/>
                    </a:cubicBezTo>
                    <a:cubicBezTo>
                      <a:pt x="6096" y="10780"/>
                      <a:pt x="6094" y="10780"/>
                      <a:pt x="6092" y="10780"/>
                    </a:cubicBezTo>
                    <a:cubicBezTo>
                      <a:pt x="6063" y="10780"/>
                      <a:pt x="6089" y="10810"/>
                      <a:pt x="6082" y="10810"/>
                    </a:cubicBezTo>
                    <a:cubicBezTo>
                      <a:pt x="6080" y="10810"/>
                      <a:pt x="6079" y="10809"/>
                      <a:pt x="6076" y="10808"/>
                    </a:cubicBezTo>
                    <a:lnTo>
                      <a:pt x="6076" y="10808"/>
                    </a:lnTo>
                    <a:lnTo>
                      <a:pt x="6087" y="10819"/>
                    </a:lnTo>
                    <a:cubicBezTo>
                      <a:pt x="6077" y="10824"/>
                      <a:pt x="6072" y="10847"/>
                      <a:pt x="6063" y="10847"/>
                    </a:cubicBezTo>
                    <a:cubicBezTo>
                      <a:pt x="6062" y="10847"/>
                      <a:pt x="6061" y="10847"/>
                      <a:pt x="6060" y="10846"/>
                    </a:cubicBezTo>
                    <a:lnTo>
                      <a:pt x="6060" y="10846"/>
                    </a:lnTo>
                    <a:lnTo>
                      <a:pt x="6082" y="10863"/>
                    </a:lnTo>
                    <a:lnTo>
                      <a:pt x="6060" y="10863"/>
                    </a:lnTo>
                    <a:cubicBezTo>
                      <a:pt x="6054" y="10891"/>
                      <a:pt x="6060" y="10957"/>
                      <a:pt x="6021" y="10963"/>
                    </a:cubicBezTo>
                    <a:cubicBezTo>
                      <a:pt x="6032" y="11040"/>
                      <a:pt x="6004" y="11140"/>
                      <a:pt x="5977" y="11223"/>
                    </a:cubicBezTo>
                    <a:cubicBezTo>
                      <a:pt x="5993" y="11239"/>
                      <a:pt x="5988" y="11267"/>
                      <a:pt x="5988" y="11289"/>
                    </a:cubicBezTo>
                    <a:lnTo>
                      <a:pt x="5960" y="11300"/>
                    </a:lnTo>
                    <a:cubicBezTo>
                      <a:pt x="5960" y="11322"/>
                      <a:pt x="5977" y="11350"/>
                      <a:pt x="5960" y="11361"/>
                    </a:cubicBezTo>
                    <a:cubicBezTo>
                      <a:pt x="5960" y="11361"/>
                      <a:pt x="5949" y="11361"/>
                      <a:pt x="5949" y="11356"/>
                    </a:cubicBezTo>
                    <a:cubicBezTo>
                      <a:pt x="5949" y="11378"/>
                      <a:pt x="5938" y="11389"/>
                      <a:pt x="5944" y="11416"/>
                    </a:cubicBezTo>
                    <a:cubicBezTo>
                      <a:pt x="5939" y="11433"/>
                      <a:pt x="5929" y="11450"/>
                      <a:pt x="5917" y="11450"/>
                    </a:cubicBezTo>
                    <a:cubicBezTo>
                      <a:pt x="5915" y="11450"/>
                      <a:pt x="5914" y="11450"/>
                      <a:pt x="5912" y="11449"/>
                    </a:cubicBezTo>
                    <a:lnTo>
                      <a:pt x="5912" y="11449"/>
                    </a:lnTo>
                    <a:cubicBezTo>
                      <a:pt x="5928" y="11466"/>
                      <a:pt x="5883" y="11488"/>
                      <a:pt x="5883" y="11488"/>
                    </a:cubicBezTo>
                    <a:lnTo>
                      <a:pt x="5811" y="11660"/>
                    </a:lnTo>
                    <a:cubicBezTo>
                      <a:pt x="5772" y="11765"/>
                      <a:pt x="5711" y="11903"/>
                      <a:pt x="5639" y="12047"/>
                    </a:cubicBezTo>
                    <a:cubicBezTo>
                      <a:pt x="5501" y="12341"/>
                      <a:pt x="5313" y="12645"/>
                      <a:pt x="5302" y="12816"/>
                    </a:cubicBezTo>
                    <a:cubicBezTo>
                      <a:pt x="5307" y="12839"/>
                      <a:pt x="5302" y="12866"/>
                      <a:pt x="5324" y="12866"/>
                    </a:cubicBezTo>
                    <a:cubicBezTo>
                      <a:pt x="5313" y="12883"/>
                      <a:pt x="5285" y="12872"/>
                      <a:pt x="5296" y="12883"/>
                    </a:cubicBezTo>
                    <a:cubicBezTo>
                      <a:pt x="5299" y="12882"/>
                      <a:pt x="5301" y="12881"/>
                      <a:pt x="5304" y="12881"/>
                    </a:cubicBezTo>
                    <a:cubicBezTo>
                      <a:pt x="5322" y="12881"/>
                      <a:pt x="5326" y="12912"/>
                      <a:pt x="5348" y="12912"/>
                    </a:cubicBezTo>
                    <a:cubicBezTo>
                      <a:pt x="5351" y="12912"/>
                      <a:pt x="5354" y="12912"/>
                      <a:pt x="5357" y="12911"/>
                    </a:cubicBezTo>
                    <a:lnTo>
                      <a:pt x="5357" y="12911"/>
                    </a:lnTo>
                    <a:lnTo>
                      <a:pt x="5351" y="12927"/>
                    </a:lnTo>
                    <a:cubicBezTo>
                      <a:pt x="5352" y="12929"/>
                      <a:pt x="5353" y="12929"/>
                      <a:pt x="5353" y="12929"/>
                    </a:cubicBezTo>
                    <a:cubicBezTo>
                      <a:pt x="5357" y="12929"/>
                      <a:pt x="5358" y="12909"/>
                      <a:pt x="5364" y="12909"/>
                    </a:cubicBezTo>
                    <a:cubicBezTo>
                      <a:pt x="5365" y="12909"/>
                      <a:pt x="5367" y="12909"/>
                      <a:pt x="5368" y="12911"/>
                    </a:cubicBezTo>
                    <a:lnTo>
                      <a:pt x="5351" y="12883"/>
                    </a:lnTo>
                    <a:cubicBezTo>
                      <a:pt x="5359" y="12879"/>
                      <a:pt x="5364" y="12875"/>
                      <a:pt x="5372" y="12875"/>
                    </a:cubicBezTo>
                    <a:cubicBezTo>
                      <a:pt x="5376" y="12875"/>
                      <a:pt x="5380" y="12876"/>
                      <a:pt x="5385" y="12877"/>
                    </a:cubicBezTo>
                    <a:cubicBezTo>
                      <a:pt x="5385" y="12856"/>
                      <a:pt x="5359" y="12824"/>
                      <a:pt x="5387" y="12812"/>
                    </a:cubicBezTo>
                    <a:lnTo>
                      <a:pt x="5387" y="12812"/>
                    </a:lnTo>
                    <a:cubicBezTo>
                      <a:pt x="5386" y="12813"/>
                      <a:pt x="5386" y="12815"/>
                      <a:pt x="5385" y="12816"/>
                    </a:cubicBezTo>
                    <a:lnTo>
                      <a:pt x="5390" y="12811"/>
                    </a:lnTo>
                    <a:lnTo>
                      <a:pt x="5390" y="12811"/>
                    </a:lnTo>
                    <a:cubicBezTo>
                      <a:pt x="5389" y="12811"/>
                      <a:pt x="5388" y="12812"/>
                      <a:pt x="5387" y="12812"/>
                    </a:cubicBezTo>
                    <a:lnTo>
                      <a:pt x="5387" y="12812"/>
                    </a:lnTo>
                    <a:cubicBezTo>
                      <a:pt x="5390" y="12808"/>
                      <a:pt x="5394" y="12807"/>
                      <a:pt x="5397" y="12807"/>
                    </a:cubicBezTo>
                    <a:cubicBezTo>
                      <a:pt x="5406" y="12807"/>
                      <a:pt x="5414" y="12816"/>
                      <a:pt x="5418" y="12816"/>
                    </a:cubicBezTo>
                    <a:lnTo>
                      <a:pt x="5412" y="12822"/>
                    </a:lnTo>
                    <a:lnTo>
                      <a:pt x="5440" y="12816"/>
                    </a:lnTo>
                    <a:lnTo>
                      <a:pt x="5440" y="12816"/>
                    </a:lnTo>
                    <a:cubicBezTo>
                      <a:pt x="5421" y="12821"/>
                      <a:pt x="5422" y="12853"/>
                      <a:pt x="5430" y="12853"/>
                    </a:cubicBezTo>
                    <a:cubicBezTo>
                      <a:pt x="5431" y="12853"/>
                      <a:pt x="5433" y="12852"/>
                      <a:pt x="5434" y="12850"/>
                    </a:cubicBezTo>
                    <a:cubicBezTo>
                      <a:pt x="5448" y="12839"/>
                      <a:pt x="5444" y="12839"/>
                      <a:pt x="5439" y="12839"/>
                    </a:cubicBezTo>
                    <a:cubicBezTo>
                      <a:pt x="5433" y="12839"/>
                      <a:pt x="5426" y="12839"/>
                      <a:pt x="5434" y="12828"/>
                    </a:cubicBezTo>
                    <a:cubicBezTo>
                      <a:pt x="5436" y="12824"/>
                      <a:pt x="5438" y="12823"/>
                      <a:pt x="5441" y="12823"/>
                    </a:cubicBezTo>
                    <a:cubicBezTo>
                      <a:pt x="5446" y="12823"/>
                      <a:pt x="5454" y="12831"/>
                      <a:pt x="5462" y="12839"/>
                    </a:cubicBezTo>
                    <a:lnTo>
                      <a:pt x="5473" y="12816"/>
                    </a:lnTo>
                    <a:lnTo>
                      <a:pt x="5473" y="12816"/>
                    </a:lnTo>
                    <a:cubicBezTo>
                      <a:pt x="5490" y="12822"/>
                      <a:pt x="5462" y="12828"/>
                      <a:pt x="5479" y="12828"/>
                    </a:cubicBezTo>
                    <a:lnTo>
                      <a:pt x="5490" y="12794"/>
                    </a:lnTo>
                    <a:cubicBezTo>
                      <a:pt x="5495" y="12798"/>
                      <a:pt x="5499" y="12799"/>
                      <a:pt x="5501" y="12799"/>
                    </a:cubicBezTo>
                    <a:cubicBezTo>
                      <a:pt x="5515" y="12799"/>
                      <a:pt x="5503" y="12761"/>
                      <a:pt x="5529" y="12761"/>
                    </a:cubicBezTo>
                    <a:cubicBezTo>
                      <a:pt x="5531" y="12761"/>
                      <a:pt x="5532" y="12761"/>
                      <a:pt x="5534" y="12761"/>
                    </a:cubicBezTo>
                    <a:cubicBezTo>
                      <a:pt x="5532" y="12772"/>
                      <a:pt x="5534" y="12775"/>
                      <a:pt x="5538" y="12775"/>
                    </a:cubicBezTo>
                    <a:cubicBezTo>
                      <a:pt x="5543" y="12775"/>
                      <a:pt x="5549" y="12771"/>
                      <a:pt x="5554" y="12771"/>
                    </a:cubicBezTo>
                    <a:cubicBezTo>
                      <a:pt x="5555" y="12771"/>
                      <a:pt x="5556" y="12772"/>
                      <a:pt x="5556" y="12772"/>
                    </a:cubicBezTo>
                    <a:lnTo>
                      <a:pt x="5589" y="12728"/>
                    </a:lnTo>
                    <a:cubicBezTo>
                      <a:pt x="5599" y="12728"/>
                      <a:pt x="5592" y="12740"/>
                      <a:pt x="5597" y="12740"/>
                    </a:cubicBezTo>
                    <a:cubicBezTo>
                      <a:pt x="5598" y="12740"/>
                      <a:pt x="5599" y="12740"/>
                      <a:pt x="5600" y="12739"/>
                    </a:cubicBezTo>
                    <a:cubicBezTo>
                      <a:pt x="5612" y="12739"/>
                      <a:pt x="5606" y="12717"/>
                      <a:pt x="5606" y="12711"/>
                    </a:cubicBezTo>
                    <a:cubicBezTo>
                      <a:pt x="5615" y="12711"/>
                      <a:pt x="5629" y="12687"/>
                      <a:pt x="5640" y="12687"/>
                    </a:cubicBezTo>
                    <a:cubicBezTo>
                      <a:pt x="5641" y="12687"/>
                      <a:pt x="5643" y="12688"/>
                      <a:pt x="5645" y="12689"/>
                    </a:cubicBezTo>
                    <a:cubicBezTo>
                      <a:pt x="5683" y="12662"/>
                      <a:pt x="5634" y="12656"/>
                      <a:pt x="5661" y="12634"/>
                    </a:cubicBezTo>
                    <a:lnTo>
                      <a:pt x="5661" y="12634"/>
                    </a:lnTo>
                    <a:cubicBezTo>
                      <a:pt x="5671" y="12643"/>
                      <a:pt x="5652" y="12657"/>
                      <a:pt x="5660" y="12657"/>
                    </a:cubicBezTo>
                    <a:cubicBezTo>
                      <a:pt x="5662" y="12657"/>
                      <a:pt x="5664" y="12657"/>
                      <a:pt x="5667" y="12656"/>
                    </a:cubicBezTo>
                    <a:lnTo>
                      <a:pt x="5689" y="12623"/>
                    </a:lnTo>
                    <a:cubicBezTo>
                      <a:pt x="5695" y="12628"/>
                      <a:pt x="5700" y="12645"/>
                      <a:pt x="5695" y="12650"/>
                    </a:cubicBezTo>
                    <a:cubicBezTo>
                      <a:pt x="5772" y="12573"/>
                      <a:pt x="5866" y="12562"/>
                      <a:pt x="5905" y="12462"/>
                    </a:cubicBezTo>
                    <a:cubicBezTo>
                      <a:pt x="5907" y="12462"/>
                      <a:pt x="5908" y="12461"/>
                      <a:pt x="5909" y="12461"/>
                    </a:cubicBezTo>
                    <a:cubicBezTo>
                      <a:pt x="5919" y="12461"/>
                      <a:pt x="5911" y="12480"/>
                      <a:pt x="5916" y="12490"/>
                    </a:cubicBezTo>
                    <a:cubicBezTo>
                      <a:pt x="5932" y="12418"/>
                      <a:pt x="5999" y="12424"/>
                      <a:pt x="6032" y="12357"/>
                    </a:cubicBezTo>
                    <a:lnTo>
                      <a:pt x="6021" y="12352"/>
                    </a:lnTo>
                    <a:cubicBezTo>
                      <a:pt x="6104" y="12296"/>
                      <a:pt x="6126" y="12186"/>
                      <a:pt x="6187" y="12103"/>
                    </a:cubicBezTo>
                    <a:lnTo>
                      <a:pt x="6187" y="12103"/>
                    </a:lnTo>
                    <a:lnTo>
                      <a:pt x="6170" y="12108"/>
                    </a:lnTo>
                    <a:cubicBezTo>
                      <a:pt x="6165" y="12092"/>
                      <a:pt x="6170" y="12069"/>
                      <a:pt x="6170" y="12053"/>
                    </a:cubicBezTo>
                    <a:cubicBezTo>
                      <a:pt x="6177" y="12053"/>
                      <a:pt x="6186" y="12061"/>
                      <a:pt x="6192" y="12061"/>
                    </a:cubicBezTo>
                    <a:cubicBezTo>
                      <a:pt x="6196" y="12061"/>
                      <a:pt x="6198" y="12058"/>
                      <a:pt x="6198" y="12047"/>
                    </a:cubicBezTo>
                    <a:lnTo>
                      <a:pt x="6198" y="12047"/>
                    </a:lnTo>
                    <a:cubicBezTo>
                      <a:pt x="6194" y="12047"/>
                      <a:pt x="6187" y="12057"/>
                      <a:pt x="6183" y="12057"/>
                    </a:cubicBezTo>
                    <a:cubicBezTo>
                      <a:pt x="6182" y="12057"/>
                      <a:pt x="6182" y="12056"/>
                      <a:pt x="6182" y="12053"/>
                    </a:cubicBezTo>
                    <a:cubicBezTo>
                      <a:pt x="6248" y="11992"/>
                      <a:pt x="6309" y="11820"/>
                      <a:pt x="6364" y="11688"/>
                    </a:cubicBezTo>
                    <a:cubicBezTo>
                      <a:pt x="6414" y="11499"/>
                      <a:pt x="6491" y="11306"/>
                      <a:pt x="6519" y="11112"/>
                    </a:cubicBezTo>
                    <a:lnTo>
                      <a:pt x="6519" y="11112"/>
                    </a:lnTo>
                    <a:cubicBezTo>
                      <a:pt x="6517" y="11125"/>
                      <a:pt x="6512" y="11129"/>
                      <a:pt x="6506" y="11129"/>
                    </a:cubicBezTo>
                    <a:cubicBezTo>
                      <a:pt x="6497" y="11129"/>
                      <a:pt x="6488" y="11117"/>
                      <a:pt x="6491" y="11107"/>
                    </a:cubicBezTo>
                    <a:cubicBezTo>
                      <a:pt x="6558" y="11062"/>
                      <a:pt x="6497" y="11007"/>
                      <a:pt x="6547" y="10952"/>
                    </a:cubicBezTo>
                    <a:cubicBezTo>
                      <a:pt x="6541" y="10841"/>
                      <a:pt x="6608" y="10741"/>
                      <a:pt x="6569" y="10636"/>
                    </a:cubicBezTo>
                    <a:lnTo>
                      <a:pt x="6585" y="10636"/>
                    </a:lnTo>
                    <a:cubicBezTo>
                      <a:pt x="6597" y="10625"/>
                      <a:pt x="6585" y="10620"/>
                      <a:pt x="6580" y="10603"/>
                    </a:cubicBezTo>
                    <a:lnTo>
                      <a:pt x="6585" y="10603"/>
                    </a:lnTo>
                    <a:cubicBezTo>
                      <a:pt x="6597" y="10570"/>
                      <a:pt x="6580" y="10520"/>
                      <a:pt x="6585" y="10498"/>
                    </a:cubicBezTo>
                    <a:lnTo>
                      <a:pt x="6569" y="10498"/>
                    </a:lnTo>
                    <a:cubicBezTo>
                      <a:pt x="6569" y="10481"/>
                      <a:pt x="6580" y="10487"/>
                      <a:pt x="6574" y="10465"/>
                    </a:cubicBezTo>
                    <a:lnTo>
                      <a:pt x="6580" y="10465"/>
                    </a:lnTo>
                    <a:lnTo>
                      <a:pt x="6558" y="10437"/>
                    </a:lnTo>
                    <a:lnTo>
                      <a:pt x="6558" y="10437"/>
                    </a:lnTo>
                    <a:cubicBezTo>
                      <a:pt x="6559" y="10437"/>
                      <a:pt x="6561" y="10437"/>
                      <a:pt x="6562" y="10437"/>
                    </a:cubicBezTo>
                    <a:cubicBezTo>
                      <a:pt x="6594" y="10437"/>
                      <a:pt x="6559" y="10375"/>
                      <a:pt x="6580" y="10354"/>
                    </a:cubicBezTo>
                    <a:cubicBezTo>
                      <a:pt x="6574" y="10326"/>
                      <a:pt x="6558" y="10271"/>
                      <a:pt x="6569" y="10221"/>
                    </a:cubicBezTo>
                    <a:cubicBezTo>
                      <a:pt x="6585" y="10216"/>
                      <a:pt x="6585" y="10160"/>
                      <a:pt x="6597" y="10127"/>
                    </a:cubicBezTo>
                    <a:cubicBezTo>
                      <a:pt x="6585" y="10055"/>
                      <a:pt x="6574" y="9967"/>
                      <a:pt x="6574" y="9878"/>
                    </a:cubicBezTo>
                    <a:lnTo>
                      <a:pt x="6552" y="9884"/>
                    </a:lnTo>
                    <a:lnTo>
                      <a:pt x="6547" y="9850"/>
                    </a:lnTo>
                    <a:cubicBezTo>
                      <a:pt x="6550" y="9850"/>
                      <a:pt x="6552" y="9845"/>
                      <a:pt x="6552" y="9845"/>
                    </a:cubicBezTo>
                    <a:cubicBezTo>
                      <a:pt x="6552" y="9845"/>
                      <a:pt x="6552" y="9847"/>
                      <a:pt x="6552" y="9850"/>
                    </a:cubicBezTo>
                    <a:cubicBezTo>
                      <a:pt x="6566" y="9834"/>
                      <a:pt x="6555" y="9809"/>
                      <a:pt x="6546" y="9785"/>
                    </a:cubicBezTo>
                    <a:lnTo>
                      <a:pt x="6546" y="9785"/>
                    </a:lnTo>
                    <a:cubicBezTo>
                      <a:pt x="6544" y="9794"/>
                      <a:pt x="6541" y="9798"/>
                      <a:pt x="6537" y="9798"/>
                    </a:cubicBezTo>
                    <a:cubicBezTo>
                      <a:pt x="6529" y="9798"/>
                      <a:pt x="6519" y="9782"/>
                      <a:pt x="6519" y="9756"/>
                    </a:cubicBezTo>
                    <a:lnTo>
                      <a:pt x="6525" y="9756"/>
                    </a:lnTo>
                    <a:lnTo>
                      <a:pt x="6502" y="9740"/>
                    </a:lnTo>
                    <a:cubicBezTo>
                      <a:pt x="6519" y="9729"/>
                      <a:pt x="6519" y="9701"/>
                      <a:pt x="6530" y="9695"/>
                    </a:cubicBezTo>
                    <a:cubicBezTo>
                      <a:pt x="6486" y="9590"/>
                      <a:pt x="6414" y="9535"/>
                      <a:pt x="6331" y="9463"/>
                    </a:cubicBezTo>
                    <a:cubicBezTo>
                      <a:pt x="6353" y="9452"/>
                      <a:pt x="6265" y="9413"/>
                      <a:pt x="6303" y="9397"/>
                    </a:cubicBezTo>
                    <a:cubicBezTo>
                      <a:pt x="6291" y="9391"/>
                      <a:pt x="6284" y="9389"/>
                      <a:pt x="6279" y="9389"/>
                    </a:cubicBezTo>
                    <a:cubicBezTo>
                      <a:pt x="6261" y="9389"/>
                      <a:pt x="6289" y="9424"/>
                      <a:pt x="6253" y="9424"/>
                    </a:cubicBezTo>
                    <a:cubicBezTo>
                      <a:pt x="6242" y="9413"/>
                      <a:pt x="6220" y="9413"/>
                      <a:pt x="6220" y="9397"/>
                    </a:cubicBezTo>
                    <a:cubicBezTo>
                      <a:pt x="6234" y="9397"/>
                      <a:pt x="6225" y="9377"/>
                      <a:pt x="6231" y="9377"/>
                    </a:cubicBezTo>
                    <a:lnTo>
                      <a:pt x="6231" y="9377"/>
                    </a:lnTo>
                    <a:cubicBezTo>
                      <a:pt x="6231" y="9377"/>
                      <a:pt x="6232" y="9377"/>
                      <a:pt x="6232" y="9378"/>
                    </a:cubicBezTo>
                    <a:lnTo>
                      <a:pt x="6232" y="9378"/>
                    </a:lnTo>
                    <a:lnTo>
                      <a:pt x="6193" y="9358"/>
                    </a:lnTo>
                    <a:cubicBezTo>
                      <a:pt x="6193" y="9352"/>
                      <a:pt x="6198" y="9352"/>
                      <a:pt x="6209" y="9352"/>
                    </a:cubicBezTo>
                    <a:cubicBezTo>
                      <a:pt x="6120" y="9326"/>
                      <a:pt x="6060" y="9275"/>
                      <a:pt x="5983" y="9275"/>
                    </a:cubicBezTo>
                    <a:cubicBezTo>
                      <a:pt x="5979" y="9275"/>
                      <a:pt x="5975" y="9275"/>
                      <a:pt x="5971" y="9275"/>
                    </a:cubicBezTo>
                    <a:cubicBezTo>
                      <a:pt x="5966" y="9286"/>
                      <a:pt x="6004" y="9280"/>
                      <a:pt x="5999" y="9297"/>
                    </a:cubicBezTo>
                    <a:cubicBezTo>
                      <a:pt x="5988" y="9298"/>
                      <a:pt x="5979" y="9299"/>
                      <a:pt x="5972" y="9299"/>
                    </a:cubicBezTo>
                    <a:cubicBezTo>
                      <a:pt x="5926" y="9299"/>
                      <a:pt x="5922" y="9278"/>
                      <a:pt x="5877" y="9278"/>
                    </a:cubicBezTo>
                    <a:cubicBezTo>
                      <a:pt x="5869" y="9278"/>
                      <a:pt x="5860" y="9279"/>
                      <a:pt x="5849" y="9280"/>
                    </a:cubicBezTo>
                    <a:lnTo>
                      <a:pt x="5861" y="9258"/>
                    </a:lnTo>
                    <a:lnTo>
                      <a:pt x="5861" y="9258"/>
                    </a:lnTo>
                    <a:cubicBezTo>
                      <a:pt x="5838" y="9272"/>
                      <a:pt x="5830" y="9282"/>
                      <a:pt x="5803" y="9282"/>
                    </a:cubicBezTo>
                    <a:cubicBezTo>
                      <a:pt x="5798" y="9282"/>
                      <a:pt x="5791" y="9281"/>
                      <a:pt x="5783" y="9280"/>
                    </a:cubicBezTo>
                    <a:cubicBezTo>
                      <a:pt x="5772" y="9258"/>
                      <a:pt x="5822" y="9258"/>
                      <a:pt x="5838" y="9247"/>
                    </a:cubicBezTo>
                    <a:cubicBezTo>
                      <a:pt x="5811" y="9247"/>
                      <a:pt x="5739" y="9269"/>
                      <a:pt x="5766" y="9280"/>
                    </a:cubicBezTo>
                    <a:cubicBezTo>
                      <a:pt x="5754" y="9286"/>
                      <a:pt x="5744" y="9288"/>
                      <a:pt x="5736" y="9288"/>
                    </a:cubicBezTo>
                    <a:cubicBezTo>
                      <a:pt x="5719" y="9288"/>
                      <a:pt x="5709" y="9280"/>
                      <a:pt x="5695" y="9280"/>
                    </a:cubicBezTo>
                    <a:cubicBezTo>
                      <a:pt x="5695" y="9286"/>
                      <a:pt x="5728" y="9286"/>
                      <a:pt x="5717" y="9303"/>
                    </a:cubicBezTo>
                    <a:cubicBezTo>
                      <a:pt x="5667" y="9303"/>
                      <a:pt x="5589" y="9336"/>
                      <a:pt x="5545" y="9369"/>
                    </a:cubicBezTo>
                    <a:cubicBezTo>
                      <a:pt x="5545" y="9363"/>
                      <a:pt x="5534" y="9363"/>
                      <a:pt x="5534" y="9358"/>
                    </a:cubicBezTo>
                    <a:cubicBezTo>
                      <a:pt x="5506" y="9408"/>
                      <a:pt x="5490" y="9363"/>
                      <a:pt x="5440" y="9419"/>
                    </a:cubicBezTo>
                    <a:cubicBezTo>
                      <a:pt x="5407" y="9452"/>
                      <a:pt x="5379" y="9491"/>
                      <a:pt x="5351" y="9529"/>
                    </a:cubicBezTo>
                    <a:lnTo>
                      <a:pt x="5329" y="9563"/>
                    </a:lnTo>
                    <a:lnTo>
                      <a:pt x="5313" y="9585"/>
                    </a:lnTo>
                    <a:lnTo>
                      <a:pt x="5296" y="9629"/>
                    </a:lnTo>
                    <a:cubicBezTo>
                      <a:pt x="5268" y="9690"/>
                      <a:pt x="5241" y="9745"/>
                      <a:pt x="5213" y="9795"/>
                    </a:cubicBezTo>
                    <a:cubicBezTo>
                      <a:pt x="5224" y="9828"/>
                      <a:pt x="5213" y="9861"/>
                      <a:pt x="5197" y="9889"/>
                    </a:cubicBezTo>
                    <a:lnTo>
                      <a:pt x="5163" y="9878"/>
                    </a:lnTo>
                    <a:lnTo>
                      <a:pt x="5158" y="9911"/>
                    </a:lnTo>
                    <a:cubicBezTo>
                      <a:pt x="5156" y="9912"/>
                      <a:pt x="5155" y="9912"/>
                      <a:pt x="5154" y="9912"/>
                    </a:cubicBezTo>
                    <a:cubicBezTo>
                      <a:pt x="5147" y="9912"/>
                      <a:pt x="5154" y="9900"/>
                      <a:pt x="5151" y="9900"/>
                    </a:cubicBezTo>
                    <a:lnTo>
                      <a:pt x="5151" y="9900"/>
                    </a:lnTo>
                    <a:cubicBezTo>
                      <a:pt x="5149" y="9900"/>
                      <a:pt x="5146" y="9902"/>
                      <a:pt x="5141" y="9906"/>
                    </a:cubicBezTo>
                    <a:lnTo>
                      <a:pt x="5158" y="9922"/>
                    </a:lnTo>
                    <a:cubicBezTo>
                      <a:pt x="5157" y="9922"/>
                      <a:pt x="5157" y="9922"/>
                      <a:pt x="5156" y="9922"/>
                    </a:cubicBezTo>
                    <a:cubicBezTo>
                      <a:pt x="5144" y="9922"/>
                      <a:pt x="5128" y="9954"/>
                      <a:pt x="5119" y="9954"/>
                    </a:cubicBezTo>
                    <a:cubicBezTo>
                      <a:pt x="5116" y="9954"/>
                      <a:pt x="5114" y="9949"/>
                      <a:pt x="5114" y="9933"/>
                    </a:cubicBezTo>
                    <a:lnTo>
                      <a:pt x="5064" y="10033"/>
                    </a:lnTo>
                    <a:cubicBezTo>
                      <a:pt x="5053" y="10055"/>
                      <a:pt x="5086" y="10061"/>
                      <a:pt x="5064" y="10083"/>
                    </a:cubicBezTo>
                    <a:lnTo>
                      <a:pt x="5064" y="10083"/>
                    </a:lnTo>
                    <a:cubicBezTo>
                      <a:pt x="5053" y="10083"/>
                      <a:pt x="5064" y="10072"/>
                      <a:pt x="5053" y="10072"/>
                    </a:cubicBezTo>
                    <a:lnTo>
                      <a:pt x="5053" y="10072"/>
                    </a:lnTo>
                    <a:cubicBezTo>
                      <a:pt x="4998" y="10138"/>
                      <a:pt x="5073" y="10187"/>
                      <a:pt x="5032" y="10247"/>
                    </a:cubicBezTo>
                    <a:lnTo>
                      <a:pt x="5032" y="10247"/>
                    </a:lnTo>
                    <a:cubicBezTo>
                      <a:pt x="5031" y="10246"/>
                      <a:pt x="5031" y="10244"/>
                      <a:pt x="5030" y="10243"/>
                    </a:cubicBezTo>
                    <a:lnTo>
                      <a:pt x="5030" y="10243"/>
                    </a:lnTo>
                    <a:lnTo>
                      <a:pt x="5030" y="10249"/>
                    </a:lnTo>
                    <a:cubicBezTo>
                      <a:pt x="5031" y="10248"/>
                      <a:pt x="5031" y="10248"/>
                      <a:pt x="5032" y="10247"/>
                    </a:cubicBezTo>
                    <a:lnTo>
                      <a:pt x="5032" y="10247"/>
                    </a:lnTo>
                    <a:cubicBezTo>
                      <a:pt x="5034" y="10260"/>
                      <a:pt x="5026" y="10282"/>
                      <a:pt x="5030" y="10282"/>
                    </a:cubicBezTo>
                    <a:cubicBezTo>
                      <a:pt x="5036" y="10284"/>
                      <a:pt x="5039" y="10285"/>
                      <a:pt x="5041" y="10285"/>
                    </a:cubicBezTo>
                    <a:cubicBezTo>
                      <a:pt x="5051" y="10285"/>
                      <a:pt x="5024" y="10263"/>
                      <a:pt x="5047" y="10249"/>
                    </a:cubicBezTo>
                    <a:lnTo>
                      <a:pt x="5047" y="10249"/>
                    </a:lnTo>
                    <a:cubicBezTo>
                      <a:pt x="5075" y="10265"/>
                      <a:pt x="5053" y="10282"/>
                      <a:pt x="5075" y="10293"/>
                    </a:cubicBezTo>
                    <a:cubicBezTo>
                      <a:pt x="5058" y="10304"/>
                      <a:pt x="5064" y="10321"/>
                      <a:pt x="5064" y="10332"/>
                    </a:cubicBezTo>
                    <a:cubicBezTo>
                      <a:pt x="5036" y="10354"/>
                      <a:pt x="5036" y="10387"/>
                      <a:pt x="5008" y="10404"/>
                    </a:cubicBezTo>
                    <a:cubicBezTo>
                      <a:pt x="5019" y="10415"/>
                      <a:pt x="5036" y="10443"/>
                      <a:pt x="5030" y="10470"/>
                    </a:cubicBezTo>
                    <a:cubicBezTo>
                      <a:pt x="5024" y="10474"/>
                      <a:pt x="5019" y="10476"/>
                      <a:pt x="5015" y="10476"/>
                    </a:cubicBezTo>
                    <a:cubicBezTo>
                      <a:pt x="5008" y="10476"/>
                      <a:pt x="5006" y="10470"/>
                      <a:pt x="5003" y="10470"/>
                    </a:cubicBezTo>
                    <a:cubicBezTo>
                      <a:pt x="5002" y="10470"/>
                      <a:pt x="5000" y="10472"/>
                      <a:pt x="4997" y="10476"/>
                    </a:cubicBezTo>
                    <a:lnTo>
                      <a:pt x="5008" y="10487"/>
                    </a:lnTo>
                    <a:cubicBezTo>
                      <a:pt x="5005" y="10497"/>
                      <a:pt x="5002" y="10499"/>
                      <a:pt x="4998" y="10499"/>
                    </a:cubicBezTo>
                    <a:cubicBezTo>
                      <a:pt x="4996" y="10499"/>
                      <a:pt x="4994" y="10498"/>
                      <a:pt x="4992" y="10498"/>
                    </a:cubicBezTo>
                    <a:lnTo>
                      <a:pt x="4992" y="10498"/>
                    </a:lnTo>
                    <a:cubicBezTo>
                      <a:pt x="4981" y="10520"/>
                      <a:pt x="5003" y="10526"/>
                      <a:pt x="4981" y="10548"/>
                    </a:cubicBezTo>
                    <a:lnTo>
                      <a:pt x="4975" y="10526"/>
                    </a:lnTo>
                    <a:cubicBezTo>
                      <a:pt x="4975" y="10548"/>
                      <a:pt x="4970" y="10553"/>
                      <a:pt x="4953" y="10586"/>
                    </a:cubicBezTo>
                    <a:cubicBezTo>
                      <a:pt x="4947" y="10581"/>
                      <a:pt x="4947" y="10575"/>
                      <a:pt x="4953" y="10570"/>
                    </a:cubicBezTo>
                    <a:lnTo>
                      <a:pt x="4953" y="10570"/>
                    </a:lnTo>
                    <a:cubicBezTo>
                      <a:pt x="4925" y="10575"/>
                      <a:pt x="4953" y="10597"/>
                      <a:pt x="4947" y="10609"/>
                    </a:cubicBezTo>
                    <a:cubicBezTo>
                      <a:pt x="4952" y="10609"/>
                      <a:pt x="4961" y="10597"/>
                      <a:pt x="4969" y="10597"/>
                    </a:cubicBezTo>
                    <a:cubicBezTo>
                      <a:pt x="4971" y="10597"/>
                      <a:pt x="4974" y="10598"/>
                      <a:pt x="4975" y="10603"/>
                    </a:cubicBezTo>
                    <a:cubicBezTo>
                      <a:pt x="4970" y="10614"/>
                      <a:pt x="4992" y="10642"/>
                      <a:pt x="4964" y="10642"/>
                    </a:cubicBezTo>
                    <a:lnTo>
                      <a:pt x="4947" y="10625"/>
                    </a:lnTo>
                    <a:lnTo>
                      <a:pt x="4947" y="10625"/>
                    </a:lnTo>
                    <a:cubicBezTo>
                      <a:pt x="4947" y="10658"/>
                      <a:pt x="4964" y="10642"/>
                      <a:pt x="4947" y="10680"/>
                    </a:cubicBezTo>
                    <a:cubicBezTo>
                      <a:pt x="4947" y="10680"/>
                      <a:pt x="4946" y="10680"/>
                      <a:pt x="4944" y="10679"/>
                    </a:cubicBezTo>
                    <a:lnTo>
                      <a:pt x="4944" y="10679"/>
                    </a:lnTo>
                    <a:cubicBezTo>
                      <a:pt x="4947" y="10702"/>
                      <a:pt x="4925" y="10723"/>
                      <a:pt x="4915" y="10752"/>
                    </a:cubicBezTo>
                    <a:lnTo>
                      <a:pt x="4915" y="10752"/>
                    </a:lnTo>
                    <a:cubicBezTo>
                      <a:pt x="4914" y="10750"/>
                      <a:pt x="4914" y="10748"/>
                      <a:pt x="4914" y="10747"/>
                    </a:cubicBezTo>
                    <a:lnTo>
                      <a:pt x="4914" y="10752"/>
                    </a:lnTo>
                    <a:cubicBezTo>
                      <a:pt x="4914" y="10752"/>
                      <a:pt x="4914" y="10752"/>
                      <a:pt x="4915" y="10752"/>
                    </a:cubicBezTo>
                    <a:lnTo>
                      <a:pt x="4915" y="10752"/>
                    </a:lnTo>
                    <a:cubicBezTo>
                      <a:pt x="4916" y="10766"/>
                      <a:pt x="4925" y="10775"/>
                      <a:pt x="4925" y="10780"/>
                    </a:cubicBezTo>
                    <a:cubicBezTo>
                      <a:pt x="4934" y="10775"/>
                      <a:pt x="4939" y="10773"/>
                      <a:pt x="4945" y="10773"/>
                    </a:cubicBezTo>
                    <a:cubicBezTo>
                      <a:pt x="4950" y="10773"/>
                      <a:pt x="4956" y="10775"/>
                      <a:pt x="4964" y="10775"/>
                    </a:cubicBezTo>
                    <a:cubicBezTo>
                      <a:pt x="4925" y="10791"/>
                      <a:pt x="4981" y="10824"/>
                      <a:pt x="4953" y="10858"/>
                    </a:cubicBezTo>
                    <a:cubicBezTo>
                      <a:pt x="4947" y="10852"/>
                      <a:pt x="4936" y="10846"/>
                      <a:pt x="4947" y="10830"/>
                    </a:cubicBezTo>
                    <a:cubicBezTo>
                      <a:pt x="4925" y="10808"/>
                      <a:pt x="4898" y="10797"/>
                      <a:pt x="4892" y="10769"/>
                    </a:cubicBezTo>
                    <a:cubicBezTo>
                      <a:pt x="4892" y="10787"/>
                      <a:pt x="4892" y="10798"/>
                      <a:pt x="4886" y="10798"/>
                    </a:cubicBezTo>
                    <a:cubicBezTo>
                      <a:pt x="4885" y="10798"/>
                      <a:pt x="4885" y="10798"/>
                      <a:pt x="4884" y="10798"/>
                    </a:cubicBezTo>
                    <a:lnTo>
                      <a:pt x="4884" y="10798"/>
                    </a:lnTo>
                    <a:lnTo>
                      <a:pt x="4909" y="10808"/>
                    </a:lnTo>
                    <a:cubicBezTo>
                      <a:pt x="4909" y="10819"/>
                      <a:pt x="4898" y="10824"/>
                      <a:pt x="4898" y="10830"/>
                    </a:cubicBezTo>
                    <a:cubicBezTo>
                      <a:pt x="4903" y="10832"/>
                      <a:pt x="4909" y="10832"/>
                      <a:pt x="4915" y="10832"/>
                    </a:cubicBezTo>
                    <a:cubicBezTo>
                      <a:pt x="4927" y="10832"/>
                      <a:pt x="4936" y="10832"/>
                      <a:pt x="4936" y="10846"/>
                    </a:cubicBezTo>
                    <a:cubicBezTo>
                      <a:pt x="4936" y="10858"/>
                      <a:pt x="4932" y="10861"/>
                      <a:pt x="4927" y="10861"/>
                    </a:cubicBezTo>
                    <a:cubicBezTo>
                      <a:pt x="4921" y="10861"/>
                      <a:pt x="4914" y="10857"/>
                      <a:pt x="4914" y="10857"/>
                    </a:cubicBezTo>
                    <a:lnTo>
                      <a:pt x="4914" y="10857"/>
                    </a:lnTo>
                    <a:cubicBezTo>
                      <a:pt x="4913" y="10857"/>
                      <a:pt x="4914" y="10857"/>
                      <a:pt x="4914" y="10858"/>
                    </a:cubicBezTo>
                    <a:cubicBezTo>
                      <a:pt x="4914" y="10891"/>
                      <a:pt x="4936" y="10880"/>
                      <a:pt x="4920" y="10907"/>
                    </a:cubicBezTo>
                    <a:cubicBezTo>
                      <a:pt x="4920" y="10904"/>
                      <a:pt x="4917" y="10897"/>
                      <a:pt x="4917" y="10893"/>
                    </a:cubicBezTo>
                    <a:lnTo>
                      <a:pt x="4917" y="10893"/>
                    </a:lnTo>
                    <a:cubicBezTo>
                      <a:pt x="4898" y="10915"/>
                      <a:pt x="4907" y="10946"/>
                      <a:pt x="4870" y="10946"/>
                    </a:cubicBezTo>
                    <a:cubicBezTo>
                      <a:pt x="4864" y="10941"/>
                      <a:pt x="4859" y="10941"/>
                      <a:pt x="4864" y="10935"/>
                    </a:cubicBezTo>
                    <a:lnTo>
                      <a:pt x="4870" y="10935"/>
                    </a:lnTo>
                    <a:cubicBezTo>
                      <a:pt x="4867" y="10927"/>
                      <a:pt x="4866" y="10924"/>
                      <a:pt x="4865" y="10924"/>
                    </a:cubicBezTo>
                    <a:cubicBezTo>
                      <a:pt x="4863" y="10924"/>
                      <a:pt x="4863" y="10944"/>
                      <a:pt x="4852" y="10944"/>
                    </a:cubicBezTo>
                    <a:cubicBezTo>
                      <a:pt x="4852" y="10944"/>
                      <a:pt x="4852" y="10944"/>
                      <a:pt x="4852" y="10944"/>
                    </a:cubicBezTo>
                    <a:lnTo>
                      <a:pt x="4852" y="10944"/>
                    </a:lnTo>
                    <a:cubicBezTo>
                      <a:pt x="4860" y="10952"/>
                      <a:pt x="4851" y="10977"/>
                      <a:pt x="4842" y="10990"/>
                    </a:cubicBezTo>
                    <a:lnTo>
                      <a:pt x="4864" y="10990"/>
                    </a:lnTo>
                    <a:cubicBezTo>
                      <a:pt x="4878" y="11010"/>
                      <a:pt x="4880" y="11015"/>
                      <a:pt x="4876" y="11015"/>
                    </a:cubicBezTo>
                    <a:cubicBezTo>
                      <a:pt x="4871" y="11015"/>
                      <a:pt x="4855" y="11006"/>
                      <a:pt x="4843" y="11006"/>
                    </a:cubicBezTo>
                    <a:cubicBezTo>
                      <a:pt x="4834" y="11006"/>
                      <a:pt x="4827" y="11010"/>
                      <a:pt x="4826" y="11024"/>
                    </a:cubicBezTo>
                    <a:cubicBezTo>
                      <a:pt x="4828" y="11035"/>
                      <a:pt x="4829" y="11038"/>
                      <a:pt x="4830" y="11038"/>
                    </a:cubicBezTo>
                    <a:cubicBezTo>
                      <a:pt x="4831" y="11038"/>
                      <a:pt x="4832" y="11033"/>
                      <a:pt x="4834" y="11033"/>
                    </a:cubicBezTo>
                    <a:cubicBezTo>
                      <a:pt x="4834" y="11033"/>
                      <a:pt x="4835" y="11035"/>
                      <a:pt x="4837" y="11040"/>
                    </a:cubicBezTo>
                    <a:cubicBezTo>
                      <a:pt x="4831" y="11057"/>
                      <a:pt x="4809" y="11057"/>
                      <a:pt x="4809" y="11095"/>
                    </a:cubicBezTo>
                    <a:cubicBezTo>
                      <a:pt x="4805" y="11099"/>
                      <a:pt x="4793" y="11106"/>
                      <a:pt x="4778" y="11108"/>
                    </a:cubicBezTo>
                    <a:lnTo>
                      <a:pt x="4778" y="11108"/>
                    </a:lnTo>
                    <a:lnTo>
                      <a:pt x="4776" y="11107"/>
                    </a:lnTo>
                    <a:lnTo>
                      <a:pt x="4776" y="11107"/>
                    </a:lnTo>
                    <a:cubicBezTo>
                      <a:pt x="4775" y="11107"/>
                      <a:pt x="4775" y="11108"/>
                      <a:pt x="4775" y="11108"/>
                    </a:cubicBezTo>
                    <a:lnTo>
                      <a:pt x="4775" y="11108"/>
                    </a:lnTo>
                    <a:cubicBezTo>
                      <a:pt x="4776" y="11108"/>
                      <a:pt x="4777" y="11108"/>
                      <a:pt x="4778" y="11108"/>
                    </a:cubicBezTo>
                    <a:lnTo>
                      <a:pt x="4778" y="11108"/>
                    </a:lnTo>
                    <a:lnTo>
                      <a:pt x="4798" y="11123"/>
                    </a:lnTo>
                    <a:cubicBezTo>
                      <a:pt x="4787" y="11151"/>
                      <a:pt x="4787" y="11184"/>
                      <a:pt x="4776" y="11195"/>
                    </a:cubicBezTo>
                    <a:lnTo>
                      <a:pt x="4787" y="11195"/>
                    </a:lnTo>
                    <a:cubicBezTo>
                      <a:pt x="4787" y="11239"/>
                      <a:pt x="4804" y="11250"/>
                      <a:pt x="4787" y="11289"/>
                    </a:cubicBezTo>
                    <a:cubicBezTo>
                      <a:pt x="4770" y="11289"/>
                      <a:pt x="4776" y="11267"/>
                      <a:pt x="4781" y="11250"/>
                    </a:cubicBezTo>
                    <a:lnTo>
                      <a:pt x="4781" y="11250"/>
                    </a:lnTo>
                    <a:cubicBezTo>
                      <a:pt x="4759" y="11273"/>
                      <a:pt x="4776" y="11273"/>
                      <a:pt x="4759" y="11306"/>
                    </a:cubicBezTo>
                    <a:cubicBezTo>
                      <a:pt x="4743" y="11306"/>
                      <a:pt x="4770" y="11289"/>
                      <a:pt x="4754" y="11273"/>
                    </a:cubicBezTo>
                    <a:lnTo>
                      <a:pt x="4754" y="11273"/>
                    </a:lnTo>
                    <a:lnTo>
                      <a:pt x="4748" y="11317"/>
                    </a:lnTo>
                    <a:lnTo>
                      <a:pt x="4743" y="11317"/>
                    </a:lnTo>
                    <a:cubicBezTo>
                      <a:pt x="4732" y="11289"/>
                      <a:pt x="4721" y="11289"/>
                      <a:pt x="4721" y="11223"/>
                    </a:cubicBezTo>
                    <a:cubicBezTo>
                      <a:pt x="4721" y="11221"/>
                      <a:pt x="4722" y="11220"/>
                      <a:pt x="4723" y="11220"/>
                    </a:cubicBezTo>
                    <a:cubicBezTo>
                      <a:pt x="4726" y="11220"/>
                      <a:pt x="4728" y="11248"/>
                      <a:pt x="4737" y="11248"/>
                    </a:cubicBezTo>
                    <a:cubicBezTo>
                      <a:pt x="4739" y="11248"/>
                      <a:pt x="4741" y="11247"/>
                      <a:pt x="4743" y="11245"/>
                    </a:cubicBezTo>
                    <a:cubicBezTo>
                      <a:pt x="4748" y="10974"/>
                      <a:pt x="4649" y="10941"/>
                      <a:pt x="4643" y="10686"/>
                    </a:cubicBezTo>
                    <a:lnTo>
                      <a:pt x="4643" y="10686"/>
                    </a:lnTo>
                    <a:lnTo>
                      <a:pt x="4649" y="10708"/>
                    </a:lnTo>
                    <a:cubicBezTo>
                      <a:pt x="4638" y="10664"/>
                      <a:pt x="4632" y="10581"/>
                      <a:pt x="4621" y="10581"/>
                    </a:cubicBezTo>
                    <a:lnTo>
                      <a:pt x="4621" y="10581"/>
                    </a:lnTo>
                    <a:cubicBezTo>
                      <a:pt x="4588" y="10614"/>
                      <a:pt x="4649" y="10625"/>
                      <a:pt x="4638" y="10708"/>
                    </a:cubicBezTo>
                    <a:cubicBezTo>
                      <a:pt x="4612" y="10698"/>
                      <a:pt x="4610" y="10624"/>
                      <a:pt x="4592" y="10624"/>
                    </a:cubicBezTo>
                    <a:cubicBezTo>
                      <a:pt x="4590" y="10624"/>
                      <a:pt x="4589" y="10624"/>
                      <a:pt x="4588" y="10625"/>
                    </a:cubicBezTo>
                    <a:cubicBezTo>
                      <a:pt x="4588" y="10559"/>
                      <a:pt x="4566" y="10531"/>
                      <a:pt x="4560" y="10476"/>
                    </a:cubicBezTo>
                    <a:cubicBezTo>
                      <a:pt x="4566" y="10387"/>
                      <a:pt x="4532" y="10265"/>
                      <a:pt x="4555" y="10199"/>
                    </a:cubicBezTo>
                    <a:cubicBezTo>
                      <a:pt x="4538" y="10160"/>
                      <a:pt x="4505" y="10116"/>
                      <a:pt x="4494" y="10027"/>
                    </a:cubicBezTo>
                    <a:cubicBezTo>
                      <a:pt x="4498" y="10002"/>
                      <a:pt x="4503" y="9999"/>
                      <a:pt x="4507" y="9999"/>
                    </a:cubicBezTo>
                    <a:cubicBezTo>
                      <a:pt x="4509" y="9999"/>
                      <a:pt x="4510" y="9999"/>
                      <a:pt x="4511" y="9999"/>
                    </a:cubicBezTo>
                    <a:cubicBezTo>
                      <a:pt x="4515" y="9999"/>
                      <a:pt x="4515" y="9994"/>
                      <a:pt x="4510" y="9950"/>
                    </a:cubicBezTo>
                    <a:lnTo>
                      <a:pt x="4494" y="9939"/>
                    </a:lnTo>
                    <a:cubicBezTo>
                      <a:pt x="4486" y="9885"/>
                      <a:pt x="4489" y="9877"/>
                      <a:pt x="4494" y="9877"/>
                    </a:cubicBezTo>
                    <a:lnTo>
                      <a:pt x="4494" y="9877"/>
                    </a:lnTo>
                    <a:cubicBezTo>
                      <a:pt x="4495" y="9877"/>
                      <a:pt x="4498" y="9878"/>
                      <a:pt x="4499" y="9878"/>
                    </a:cubicBezTo>
                    <a:cubicBezTo>
                      <a:pt x="4494" y="9801"/>
                      <a:pt x="4466" y="9812"/>
                      <a:pt x="4466" y="9718"/>
                    </a:cubicBezTo>
                    <a:lnTo>
                      <a:pt x="4466" y="9718"/>
                    </a:lnTo>
                    <a:lnTo>
                      <a:pt x="4494" y="9773"/>
                    </a:lnTo>
                    <a:cubicBezTo>
                      <a:pt x="4477" y="9701"/>
                      <a:pt x="4472" y="9668"/>
                      <a:pt x="4466" y="9574"/>
                    </a:cubicBezTo>
                    <a:lnTo>
                      <a:pt x="4466" y="9574"/>
                    </a:lnTo>
                    <a:cubicBezTo>
                      <a:pt x="4472" y="9574"/>
                      <a:pt x="4477" y="9612"/>
                      <a:pt x="4477" y="9640"/>
                    </a:cubicBezTo>
                    <a:cubicBezTo>
                      <a:pt x="4499" y="9585"/>
                      <a:pt x="4455" y="9552"/>
                      <a:pt x="4449" y="9518"/>
                    </a:cubicBezTo>
                    <a:cubicBezTo>
                      <a:pt x="4445" y="9523"/>
                      <a:pt x="4448" y="9573"/>
                      <a:pt x="4438" y="9573"/>
                    </a:cubicBezTo>
                    <a:cubicBezTo>
                      <a:pt x="4435" y="9573"/>
                      <a:pt x="4432" y="9570"/>
                      <a:pt x="4427" y="9563"/>
                    </a:cubicBezTo>
                    <a:cubicBezTo>
                      <a:pt x="4422" y="9518"/>
                      <a:pt x="4389" y="9463"/>
                      <a:pt x="4411" y="9424"/>
                    </a:cubicBezTo>
                    <a:lnTo>
                      <a:pt x="4411" y="9424"/>
                    </a:lnTo>
                    <a:lnTo>
                      <a:pt x="4427" y="9474"/>
                    </a:lnTo>
                    <a:cubicBezTo>
                      <a:pt x="4400" y="9369"/>
                      <a:pt x="4400" y="9418"/>
                      <a:pt x="4389" y="9304"/>
                    </a:cubicBezTo>
                    <a:lnTo>
                      <a:pt x="4389" y="9304"/>
                    </a:lnTo>
                    <a:cubicBezTo>
                      <a:pt x="4389" y="9305"/>
                      <a:pt x="4390" y="9305"/>
                      <a:pt x="4391" y="9305"/>
                    </a:cubicBezTo>
                    <a:cubicBezTo>
                      <a:pt x="4392" y="9305"/>
                      <a:pt x="4392" y="9305"/>
                      <a:pt x="4393" y="9305"/>
                    </a:cubicBezTo>
                    <a:lnTo>
                      <a:pt x="4393" y="9305"/>
                    </a:lnTo>
                    <a:cubicBezTo>
                      <a:pt x="4362" y="9241"/>
                      <a:pt x="4361" y="9141"/>
                      <a:pt x="4341" y="9035"/>
                    </a:cubicBezTo>
                    <a:lnTo>
                      <a:pt x="4341" y="9035"/>
                    </a:lnTo>
                    <a:cubicBezTo>
                      <a:pt x="4342" y="9039"/>
                      <a:pt x="4343" y="9043"/>
                      <a:pt x="4344" y="9048"/>
                    </a:cubicBezTo>
                    <a:lnTo>
                      <a:pt x="4339" y="9026"/>
                    </a:lnTo>
                    <a:lnTo>
                      <a:pt x="4339" y="9026"/>
                    </a:lnTo>
                    <a:cubicBezTo>
                      <a:pt x="4339" y="9029"/>
                      <a:pt x="4340" y="9032"/>
                      <a:pt x="4341" y="9035"/>
                    </a:cubicBezTo>
                    <a:lnTo>
                      <a:pt x="4341" y="9035"/>
                    </a:lnTo>
                    <a:cubicBezTo>
                      <a:pt x="4329" y="8999"/>
                      <a:pt x="4311" y="8979"/>
                      <a:pt x="4306" y="8954"/>
                    </a:cubicBezTo>
                    <a:cubicBezTo>
                      <a:pt x="4306" y="9020"/>
                      <a:pt x="4300" y="9004"/>
                      <a:pt x="4283" y="9009"/>
                    </a:cubicBezTo>
                    <a:cubicBezTo>
                      <a:pt x="4300" y="8921"/>
                      <a:pt x="4228" y="8888"/>
                      <a:pt x="4217" y="8749"/>
                    </a:cubicBezTo>
                    <a:lnTo>
                      <a:pt x="4217" y="8749"/>
                    </a:lnTo>
                    <a:cubicBezTo>
                      <a:pt x="4223" y="8749"/>
                      <a:pt x="4245" y="8777"/>
                      <a:pt x="4245" y="8816"/>
                    </a:cubicBezTo>
                    <a:cubicBezTo>
                      <a:pt x="4283" y="8860"/>
                      <a:pt x="4306" y="8860"/>
                      <a:pt x="4339" y="8943"/>
                    </a:cubicBezTo>
                    <a:cubicBezTo>
                      <a:pt x="4329" y="8899"/>
                      <a:pt x="4311" y="8846"/>
                      <a:pt x="4314" y="8842"/>
                    </a:cubicBezTo>
                    <a:lnTo>
                      <a:pt x="4314" y="8842"/>
                    </a:lnTo>
                    <a:lnTo>
                      <a:pt x="4317" y="8843"/>
                    </a:lnTo>
                    <a:cubicBezTo>
                      <a:pt x="4316" y="8842"/>
                      <a:pt x="4315" y="8842"/>
                      <a:pt x="4315" y="8842"/>
                    </a:cubicBezTo>
                    <a:lnTo>
                      <a:pt x="4315" y="8842"/>
                    </a:lnTo>
                    <a:cubicBezTo>
                      <a:pt x="4314" y="8842"/>
                      <a:pt x="4314" y="8842"/>
                      <a:pt x="4314" y="8842"/>
                    </a:cubicBezTo>
                    <a:lnTo>
                      <a:pt x="4314" y="8842"/>
                    </a:lnTo>
                    <a:lnTo>
                      <a:pt x="4289" y="8832"/>
                    </a:lnTo>
                    <a:cubicBezTo>
                      <a:pt x="4283" y="8799"/>
                      <a:pt x="4278" y="8777"/>
                      <a:pt x="4278" y="8749"/>
                    </a:cubicBezTo>
                    <a:cubicBezTo>
                      <a:pt x="4277" y="8749"/>
                      <a:pt x="4276" y="8749"/>
                      <a:pt x="4276" y="8749"/>
                    </a:cubicBezTo>
                    <a:cubicBezTo>
                      <a:pt x="4263" y="8749"/>
                      <a:pt x="4260" y="8778"/>
                      <a:pt x="4252" y="8778"/>
                    </a:cubicBezTo>
                    <a:cubicBezTo>
                      <a:pt x="4248" y="8778"/>
                      <a:pt x="4242" y="8770"/>
                      <a:pt x="4234" y="8749"/>
                    </a:cubicBezTo>
                    <a:cubicBezTo>
                      <a:pt x="4216" y="8696"/>
                      <a:pt x="4230" y="8691"/>
                      <a:pt x="4239" y="8691"/>
                    </a:cubicBezTo>
                    <a:cubicBezTo>
                      <a:pt x="4242" y="8691"/>
                      <a:pt x="4244" y="8691"/>
                      <a:pt x="4245" y="8691"/>
                    </a:cubicBezTo>
                    <a:cubicBezTo>
                      <a:pt x="4247" y="8691"/>
                      <a:pt x="4247" y="8690"/>
                      <a:pt x="4245" y="8688"/>
                    </a:cubicBezTo>
                    <a:cubicBezTo>
                      <a:pt x="4206" y="8578"/>
                      <a:pt x="4200" y="8644"/>
                      <a:pt x="4195" y="8533"/>
                    </a:cubicBezTo>
                    <a:lnTo>
                      <a:pt x="4195" y="8533"/>
                    </a:lnTo>
                    <a:cubicBezTo>
                      <a:pt x="4199" y="8537"/>
                      <a:pt x="4203" y="8549"/>
                      <a:pt x="4205" y="8562"/>
                    </a:cubicBezTo>
                    <a:lnTo>
                      <a:pt x="4205" y="8562"/>
                    </a:lnTo>
                    <a:cubicBezTo>
                      <a:pt x="4197" y="8482"/>
                      <a:pt x="4169" y="8387"/>
                      <a:pt x="4195" y="8356"/>
                    </a:cubicBezTo>
                    <a:lnTo>
                      <a:pt x="4195" y="8356"/>
                    </a:lnTo>
                    <a:cubicBezTo>
                      <a:pt x="4199" y="8360"/>
                      <a:pt x="4207" y="8361"/>
                      <a:pt x="4212" y="8371"/>
                    </a:cubicBezTo>
                    <a:lnTo>
                      <a:pt x="4212" y="8371"/>
                    </a:lnTo>
                    <a:cubicBezTo>
                      <a:pt x="4210" y="8357"/>
                      <a:pt x="4210" y="8345"/>
                      <a:pt x="4217" y="8345"/>
                    </a:cubicBezTo>
                    <a:cubicBezTo>
                      <a:pt x="4200" y="8334"/>
                      <a:pt x="4189" y="8246"/>
                      <a:pt x="4178" y="8201"/>
                    </a:cubicBezTo>
                    <a:lnTo>
                      <a:pt x="4167" y="8223"/>
                    </a:lnTo>
                    <a:cubicBezTo>
                      <a:pt x="4079" y="8069"/>
                      <a:pt x="4206" y="8223"/>
                      <a:pt x="4167" y="8063"/>
                    </a:cubicBezTo>
                    <a:cubicBezTo>
                      <a:pt x="4158" y="8037"/>
                      <a:pt x="4154" y="8029"/>
                      <a:pt x="4152" y="8029"/>
                    </a:cubicBezTo>
                    <a:lnTo>
                      <a:pt x="4152" y="8029"/>
                    </a:lnTo>
                    <a:cubicBezTo>
                      <a:pt x="4149" y="8029"/>
                      <a:pt x="4155" y="8060"/>
                      <a:pt x="4153" y="8060"/>
                    </a:cubicBezTo>
                    <a:cubicBezTo>
                      <a:pt x="4152" y="8060"/>
                      <a:pt x="4150" y="8055"/>
                      <a:pt x="4145" y="8041"/>
                    </a:cubicBezTo>
                    <a:cubicBezTo>
                      <a:pt x="4140" y="7974"/>
                      <a:pt x="4145" y="7947"/>
                      <a:pt x="4112" y="7842"/>
                    </a:cubicBezTo>
                    <a:cubicBezTo>
                      <a:pt x="4112" y="7814"/>
                      <a:pt x="4106" y="7753"/>
                      <a:pt x="4123" y="7748"/>
                    </a:cubicBezTo>
                    <a:cubicBezTo>
                      <a:pt x="4095" y="7681"/>
                      <a:pt x="4090" y="7559"/>
                      <a:pt x="4057" y="7532"/>
                    </a:cubicBezTo>
                    <a:lnTo>
                      <a:pt x="4057" y="7532"/>
                    </a:lnTo>
                    <a:cubicBezTo>
                      <a:pt x="4062" y="7642"/>
                      <a:pt x="4106" y="7626"/>
                      <a:pt x="4112" y="7759"/>
                    </a:cubicBezTo>
                    <a:lnTo>
                      <a:pt x="4084" y="7731"/>
                    </a:lnTo>
                    <a:cubicBezTo>
                      <a:pt x="4062" y="7648"/>
                      <a:pt x="4023" y="7543"/>
                      <a:pt x="4012" y="7482"/>
                    </a:cubicBezTo>
                    <a:cubicBezTo>
                      <a:pt x="4012" y="7494"/>
                      <a:pt x="4009" y="7501"/>
                      <a:pt x="4005" y="7501"/>
                    </a:cubicBezTo>
                    <a:cubicBezTo>
                      <a:pt x="4004" y="7501"/>
                      <a:pt x="4003" y="7500"/>
                      <a:pt x="4001" y="7499"/>
                    </a:cubicBezTo>
                    <a:cubicBezTo>
                      <a:pt x="3957" y="7377"/>
                      <a:pt x="3929" y="7349"/>
                      <a:pt x="3913" y="7233"/>
                    </a:cubicBezTo>
                    <a:cubicBezTo>
                      <a:pt x="3914" y="7230"/>
                      <a:pt x="3916" y="7229"/>
                      <a:pt x="3917" y="7229"/>
                    </a:cubicBezTo>
                    <a:cubicBezTo>
                      <a:pt x="3928" y="7229"/>
                      <a:pt x="3942" y="7289"/>
                      <a:pt x="3951" y="7333"/>
                    </a:cubicBezTo>
                    <a:cubicBezTo>
                      <a:pt x="3946" y="7255"/>
                      <a:pt x="3929" y="7255"/>
                      <a:pt x="3913" y="7128"/>
                    </a:cubicBezTo>
                    <a:cubicBezTo>
                      <a:pt x="3913" y="7127"/>
                      <a:pt x="3914" y="7127"/>
                      <a:pt x="3915" y="7127"/>
                    </a:cubicBezTo>
                    <a:cubicBezTo>
                      <a:pt x="3924" y="7127"/>
                      <a:pt x="3931" y="7206"/>
                      <a:pt x="3951" y="7222"/>
                    </a:cubicBezTo>
                    <a:lnTo>
                      <a:pt x="3913" y="7089"/>
                    </a:lnTo>
                    <a:lnTo>
                      <a:pt x="3918" y="7089"/>
                    </a:lnTo>
                    <a:cubicBezTo>
                      <a:pt x="3885" y="7072"/>
                      <a:pt x="3896" y="6989"/>
                      <a:pt x="3868" y="6918"/>
                    </a:cubicBezTo>
                    <a:cubicBezTo>
                      <a:pt x="3819" y="6729"/>
                      <a:pt x="3774" y="6707"/>
                      <a:pt x="3719" y="6619"/>
                    </a:cubicBezTo>
                    <a:cubicBezTo>
                      <a:pt x="3719" y="6599"/>
                      <a:pt x="3722" y="6584"/>
                      <a:pt x="3726" y="6584"/>
                    </a:cubicBezTo>
                    <a:cubicBezTo>
                      <a:pt x="3727" y="6584"/>
                      <a:pt x="3729" y="6586"/>
                      <a:pt x="3730" y="6591"/>
                    </a:cubicBezTo>
                    <a:cubicBezTo>
                      <a:pt x="3730" y="6641"/>
                      <a:pt x="3736" y="6624"/>
                      <a:pt x="3752" y="6641"/>
                    </a:cubicBezTo>
                    <a:cubicBezTo>
                      <a:pt x="3734" y="6586"/>
                      <a:pt x="3735" y="6520"/>
                      <a:pt x="3748" y="6520"/>
                    </a:cubicBezTo>
                    <a:lnTo>
                      <a:pt x="3748" y="6520"/>
                    </a:lnTo>
                    <a:cubicBezTo>
                      <a:pt x="3750" y="6520"/>
                      <a:pt x="3754" y="6523"/>
                      <a:pt x="3758" y="6530"/>
                    </a:cubicBezTo>
                    <a:cubicBezTo>
                      <a:pt x="3747" y="6502"/>
                      <a:pt x="3742" y="6493"/>
                      <a:pt x="3739" y="6493"/>
                    </a:cubicBezTo>
                    <a:lnTo>
                      <a:pt x="3739" y="6493"/>
                    </a:lnTo>
                    <a:cubicBezTo>
                      <a:pt x="3735" y="6493"/>
                      <a:pt x="3739" y="6524"/>
                      <a:pt x="3735" y="6524"/>
                    </a:cubicBezTo>
                    <a:cubicBezTo>
                      <a:pt x="3733" y="6524"/>
                      <a:pt x="3730" y="6520"/>
                      <a:pt x="3725" y="6508"/>
                    </a:cubicBezTo>
                    <a:lnTo>
                      <a:pt x="3680" y="6370"/>
                    </a:lnTo>
                    <a:cubicBezTo>
                      <a:pt x="3677" y="6383"/>
                      <a:pt x="3678" y="6405"/>
                      <a:pt x="3673" y="6405"/>
                    </a:cubicBezTo>
                    <a:cubicBezTo>
                      <a:pt x="3669" y="6405"/>
                      <a:pt x="3663" y="6396"/>
                      <a:pt x="3653" y="6370"/>
                    </a:cubicBezTo>
                    <a:cubicBezTo>
                      <a:pt x="3636" y="6314"/>
                      <a:pt x="3625" y="6281"/>
                      <a:pt x="3608" y="6204"/>
                    </a:cubicBezTo>
                    <a:lnTo>
                      <a:pt x="3608" y="6204"/>
                    </a:lnTo>
                    <a:cubicBezTo>
                      <a:pt x="3609" y="6204"/>
                      <a:pt x="3610" y="6204"/>
                      <a:pt x="3611" y="6204"/>
                    </a:cubicBezTo>
                    <a:cubicBezTo>
                      <a:pt x="3615" y="6204"/>
                      <a:pt x="3618" y="6197"/>
                      <a:pt x="3622" y="6197"/>
                    </a:cubicBezTo>
                    <a:cubicBezTo>
                      <a:pt x="3626" y="6197"/>
                      <a:pt x="3631" y="6204"/>
                      <a:pt x="3642" y="6231"/>
                    </a:cubicBezTo>
                    <a:cubicBezTo>
                      <a:pt x="3636" y="6187"/>
                      <a:pt x="3619" y="6132"/>
                      <a:pt x="3597" y="6115"/>
                    </a:cubicBezTo>
                    <a:lnTo>
                      <a:pt x="3597" y="6115"/>
                    </a:lnTo>
                    <a:cubicBezTo>
                      <a:pt x="3600" y="6130"/>
                      <a:pt x="3600" y="6136"/>
                      <a:pt x="3599" y="6136"/>
                    </a:cubicBezTo>
                    <a:cubicBezTo>
                      <a:pt x="3593" y="6136"/>
                      <a:pt x="3557" y="6036"/>
                      <a:pt x="3545" y="6036"/>
                    </a:cubicBezTo>
                    <a:cubicBezTo>
                      <a:pt x="3543" y="6036"/>
                      <a:pt x="3542" y="6040"/>
                      <a:pt x="3542" y="6049"/>
                    </a:cubicBezTo>
                    <a:lnTo>
                      <a:pt x="3531" y="5960"/>
                    </a:lnTo>
                    <a:lnTo>
                      <a:pt x="3531" y="5960"/>
                    </a:lnTo>
                    <a:cubicBezTo>
                      <a:pt x="3536" y="5982"/>
                      <a:pt x="3542" y="5982"/>
                      <a:pt x="3553" y="6010"/>
                    </a:cubicBezTo>
                    <a:cubicBezTo>
                      <a:pt x="3564" y="5982"/>
                      <a:pt x="3525" y="5938"/>
                      <a:pt x="3509" y="5910"/>
                    </a:cubicBezTo>
                    <a:cubicBezTo>
                      <a:pt x="3503" y="5877"/>
                      <a:pt x="3481" y="5800"/>
                      <a:pt x="3487" y="5794"/>
                    </a:cubicBezTo>
                    <a:cubicBezTo>
                      <a:pt x="3476" y="5767"/>
                      <a:pt x="3459" y="5706"/>
                      <a:pt x="3470" y="5684"/>
                    </a:cubicBezTo>
                    <a:cubicBezTo>
                      <a:pt x="3464" y="5670"/>
                      <a:pt x="3461" y="5666"/>
                      <a:pt x="3458" y="5666"/>
                    </a:cubicBezTo>
                    <a:cubicBezTo>
                      <a:pt x="3453" y="5666"/>
                      <a:pt x="3450" y="5679"/>
                      <a:pt x="3444" y="5679"/>
                    </a:cubicBezTo>
                    <a:cubicBezTo>
                      <a:pt x="3444" y="5679"/>
                      <a:pt x="3443" y="5678"/>
                      <a:pt x="3442" y="5678"/>
                    </a:cubicBezTo>
                    <a:cubicBezTo>
                      <a:pt x="3426" y="5628"/>
                      <a:pt x="3415" y="5589"/>
                      <a:pt x="3398" y="5545"/>
                    </a:cubicBezTo>
                    <a:cubicBezTo>
                      <a:pt x="3402" y="5538"/>
                      <a:pt x="3421" y="5525"/>
                      <a:pt x="3435" y="5525"/>
                    </a:cubicBezTo>
                    <a:cubicBezTo>
                      <a:pt x="3438" y="5525"/>
                      <a:pt x="3441" y="5525"/>
                      <a:pt x="3444" y="5527"/>
                    </a:cubicBezTo>
                    <a:lnTo>
                      <a:pt x="3444" y="5527"/>
                    </a:lnTo>
                    <a:cubicBezTo>
                      <a:pt x="3419" y="5488"/>
                      <a:pt x="3402" y="5519"/>
                      <a:pt x="3376" y="5451"/>
                    </a:cubicBezTo>
                    <a:lnTo>
                      <a:pt x="3376" y="5451"/>
                    </a:lnTo>
                    <a:cubicBezTo>
                      <a:pt x="3381" y="5455"/>
                      <a:pt x="3384" y="5456"/>
                      <a:pt x="3387" y="5456"/>
                    </a:cubicBezTo>
                    <a:cubicBezTo>
                      <a:pt x="3405" y="5456"/>
                      <a:pt x="3378" y="5385"/>
                      <a:pt x="3396" y="5385"/>
                    </a:cubicBezTo>
                    <a:cubicBezTo>
                      <a:pt x="3400" y="5385"/>
                      <a:pt x="3406" y="5388"/>
                      <a:pt x="3415" y="5396"/>
                    </a:cubicBezTo>
                    <a:cubicBezTo>
                      <a:pt x="3415" y="5346"/>
                      <a:pt x="3365" y="5219"/>
                      <a:pt x="3337" y="5152"/>
                    </a:cubicBezTo>
                    <a:cubicBezTo>
                      <a:pt x="3333" y="5148"/>
                      <a:pt x="3330" y="5146"/>
                      <a:pt x="3328" y="5146"/>
                    </a:cubicBezTo>
                    <a:lnTo>
                      <a:pt x="3328" y="5146"/>
                    </a:lnTo>
                    <a:cubicBezTo>
                      <a:pt x="3314" y="5146"/>
                      <a:pt x="3346" y="5230"/>
                      <a:pt x="3332" y="5235"/>
                    </a:cubicBezTo>
                    <a:cubicBezTo>
                      <a:pt x="3254" y="5042"/>
                      <a:pt x="3199" y="5053"/>
                      <a:pt x="3149" y="4909"/>
                    </a:cubicBezTo>
                    <a:lnTo>
                      <a:pt x="3149" y="4909"/>
                    </a:lnTo>
                    <a:lnTo>
                      <a:pt x="3155" y="4953"/>
                    </a:lnTo>
                    <a:cubicBezTo>
                      <a:pt x="3116" y="4870"/>
                      <a:pt x="3121" y="4876"/>
                      <a:pt x="3088" y="4831"/>
                    </a:cubicBezTo>
                    <a:lnTo>
                      <a:pt x="3088" y="4831"/>
                    </a:lnTo>
                    <a:cubicBezTo>
                      <a:pt x="3090" y="4832"/>
                      <a:pt x="3092" y="4833"/>
                      <a:pt x="3093" y="4833"/>
                    </a:cubicBezTo>
                    <a:cubicBezTo>
                      <a:pt x="3121" y="4833"/>
                      <a:pt x="3112" y="4702"/>
                      <a:pt x="3055" y="4566"/>
                    </a:cubicBezTo>
                    <a:cubicBezTo>
                      <a:pt x="3054" y="4565"/>
                      <a:pt x="3053" y="4565"/>
                      <a:pt x="3053" y="4565"/>
                    </a:cubicBezTo>
                    <a:lnTo>
                      <a:pt x="3053" y="4565"/>
                    </a:lnTo>
                    <a:cubicBezTo>
                      <a:pt x="3042" y="4565"/>
                      <a:pt x="3056" y="4640"/>
                      <a:pt x="3038" y="4640"/>
                    </a:cubicBezTo>
                    <a:cubicBezTo>
                      <a:pt x="3037" y="4640"/>
                      <a:pt x="3035" y="4639"/>
                      <a:pt x="3033" y="4638"/>
                    </a:cubicBezTo>
                    <a:cubicBezTo>
                      <a:pt x="3016" y="4604"/>
                      <a:pt x="3005" y="4577"/>
                      <a:pt x="2989" y="4544"/>
                    </a:cubicBezTo>
                    <a:cubicBezTo>
                      <a:pt x="2989" y="4542"/>
                      <a:pt x="2989" y="4541"/>
                      <a:pt x="2991" y="4541"/>
                    </a:cubicBezTo>
                    <a:cubicBezTo>
                      <a:pt x="2994" y="4541"/>
                      <a:pt x="3000" y="4546"/>
                      <a:pt x="3004" y="4553"/>
                    </a:cubicBezTo>
                    <a:lnTo>
                      <a:pt x="3004" y="4553"/>
                    </a:lnTo>
                    <a:cubicBezTo>
                      <a:pt x="2961" y="4471"/>
                      <a:pt x="2972" y="4389"/>
                      <a:pt x="2928" y="4378"/>
                    </a:cubicBezTo>
                    <a:lnTo>
                      <a:pt x="2928" y="4322"/>
                    </a:lnTo>
                    <a:cubicBezTo>
                      <a:pt x="2917" y="4317"/>
                      <a:pt x="2867" y="4217"/>
                      <a:pt x="2861" y="4206"/>
                    </a:cubicBezTo>
                    <a:cubicBezTo>
                      <a:pt x="2806" y="4112"/>
                      <a:pt x="2806" y="4073"/>
                      <a:pt x="2789" y="4018"/>
                    </a:cubicBezTo>
                    <a:cubicBezTo>
                      <a:pt x="2789" y="4031"/>
                      <a:pt x="2787" y="4053"/>
                      <a:pt x="2778" y="4053"/>
                    </a:cubicBezTo>
                    <a:cubicBezTo>
                      <a:pt x="2772" y="4053"/>
                      <a:pt x="2764" y="4044"/>
                      <a:pt x="2751" y="4018"/>
                    </a:cubicBezTo>
                    <a:cubicBezTo>
                      <a:pt x="2784" y="4001"/>
                      <a:pt x="2695" y="3852"/>
                      <a:pt x="2712" y="3846"/>
                    </a:cubicBezTo>
                    <a:cubicBezTo>
                      <a:pt x="2701" y="3819"/>
                      <a:pt x="2684" y="3752"/>
                      <a:pt x="2673" y="3752"/>
                    </a:cubicBezTo>
                    <a:lnTo>
                      <a:pt x="2701" y="3747"/>
                    </a:lnTo>
                    <a:lnTo>
                      <a:pt x="2701" y="3747"/>
                    </a:lnTo>
                    <a:cubicBezTo>
                      <a:pt x="2700" y="3747"/>
                      <a:pt x="2699" y="3747"/>
                      <a:pt x="2698" y="3747"/>
                    </a:cubicBezTo>
                    <a:cubicBezTo>
                      <a:pt x="2665" y="3747"/>
                      <a:pt x="2617" y="3640"/>
                      <a:pt x="2574" y="3559"/>
                    </a:cubicBezTo>
                    <a:cubicBezTo>
                      <a:pt x="2629" y="3559"/>
                      <a:pt x="2529" y="3470"/>
                      <a:pt x="2546" y="3415"/>
                    </a:cubicBezTo>
                    <a:cubicBezTo>
                      <a:pt x="2513" y="3415"/>
                      <a:pt x="2463" y="3271"/>
                      <a:pt x="2430" y="3271"/>
                    </a:cubicBezTo>
                    <a:cubicBezTo>
                      <a:pt x="2396" y="3210"/>
                      <a:pt x="2430" y="3199"/>
                      <a:pt x="2430" y="3182"/>
                    </a:cubicBezTo>
                    <a:lnTo>
                      <a:pt x="2402" y="3155"/>
                    </a:lnTo>
                    <a:cubicBezTo>
                      <a:pt x="2402" y="3110"/>
                      <a:pt x="2347" y="2994"/>
                      <a:pt x="2319" y="2911"/>
                    </a:cubicBezTo>
                    <a:lnTo>
                      <a:pt x="2264" y="2856"/>
                    </a:lnTo>
                    <a:lnTo>
                      <a:pt x="2264" y="2828"/>
                    </a:lnTo>
                    <a:cubicBezTo>
                      <a:pt x="2255" y="2824"/>
                      <a:pt x="2238" y="2792"/>
                      <a:pt x="2232" y="2792"/>
                    </a:cubicBezTo>
                    <a:cubicBezTo>
                      <a:pt x="2230" y="2792"/>
                      <a:pt x="2229" y="2796"/>
                      <a:pt x="2230" y="2806"/>
                    </a:cubicBezTo>
                    <a:lnTo>
                      <a:pt x="2214" y="2773"/>
                    </a:lnTo>
                    <a:cubicBezTo>
                      <a:pt x="2212" y="2774"/>
                      <a:pt x="2210" y="2774"/>
                      <a:pt x="2208" y="2774"/>
                    </a:cubicBezTo>
                    <a:cubicBezTo>
                      <a:pt x="2185" y="2774"/>
                      <a:pt x="2177" y="2718"/>
                      <a:pt x="2131" y="2662"/>
                    </a:cubicBezTo>
                    <a:cubicBezTo>
                      <a:pt x="2128" y="2650"/>
                      <a:pt x="2131" y="2645"/>
                      <a:pt x="2136" y="2645"/>
                    </a:cubicBezTo>
                    <a:cubicBezTo>
                      <a:pt x="2138" y="2645"/>
                      <a:pt x="2141" y="2646"/>
                      <a:pt x="2144" y="2649"/>
                    </a:cubicBezTo>
                    <a:lnTo>
                      <a:pt x="2144" y="2649"/>
                    </a:lnTo>
                    <a:cubicBezTo>
                      <a:pt x="2129" y="2619"/>
                      <a:pt x="2153" y="2627"/>
                      <a:pt x="2147" y="2601"/>
                    </a:cubicBezTo>
                    <a:lnTo>
                      <a:pt x="2147" y="2601"/>
                    </a:lnTo>
                    <a:cubicBezTo>
                      <a:pt x="2148" y="2604"/>
                      <a:pt x="2147" y="2605"/>
                      <a:pt x="2146" y="2605"/>
                    </a:cubicBezTo>
                    <a:cubicBezTo>
                      <a:pt x="2135" y="2605"/>
                      <a:pt x="2089" y="2560"/>
                      <a:pt x="2070" y="2560"/>
                    </a:cubicBezTo>
                    <a:cubicBezTo>
                      <a:pt x="2061" y="2560"/>
                      <a:pt x="2059" y="2570"/>
                      <a:pt x="2070" y="2601"/>
                    </a:cubicBezTo>
                    <a:cubicBezTo>
                      <a:pt x="2069" y="2602"/>
                      <a:pt x="2069" y="2603"/>
                      <a:pt x="2068" y="2603"/>
                    </a:cubicBezTo>
                    <a:cubicBezTo>
                      <a:pt x="2057" y="2603"/>
                      <a:pt x="2020" y="2554"/>
                      <a:pt x="2015" y="2524"/>
                    </a:cubicBezTo>
                    <a:lnTo>
                      <a:pt x="2031" y="2491"/>
                    </a:lnTo>
                    <a:lnTo>
                      <a:pt x="1981" y="2463"/>
                    </a:lnTo>
                    <a:cubicBezTo>
                      <a:pt x="1948" y="2408"/>
                      <a:pt x="1954" y="2380"/>
                      <a:pt x="1932" y="2330"/>
                    </a:cubicBezTo>
                    <a:lnTo>
                      <a:pt x="1932" y="2330"/>
                    </a:lnTo>
                    <a:cubicBezTo>
                      <a:pt x="1945" y="2349"/>
                      <a:pt x="1971" y="2368"/>
                      <a:pt x="1986" y="2368"/>
                    </a:cubicBezTo>
                    <a:cubicBezTo>
                      <a:pt x="2002" y="2368"/>
                      <a:pt x="2007" y="2348"/>
                      <a:pt x="1976" y="2286"/>
                    </a:cubicBezTo>
                    <a:lnTo>
                      <a:pt x="1976" y="2286"/>
                    </a:lnTo>
                    <a:cubicBezTo>
                      <a:pt x="2009" y="2352"/>
                      <a:pt x="2037" y="2369"/>
                      <a:pt x="2064" y="2397"/>
                    </a:cubicBezTo>
                    <a:cubicBezTo>
                      <a:pt x="2055" y="2381"/>
                      <a:pt x="2051" y="2370"/>
                      <a:pt x="2054" y="2370"/>
                    </a:cubicBezTo>
                    <a:lnTo>
                      <a:pt x="2054" y="2370"/>
                    </a:lnTo>
                    <a:cubicBezTo>
                      <a:pt x="2057" y="2370"/>
                      <a:pt x="2063" y="2377"/>
                      <a:pt x="2075" y="2391"/>
                    </a:cubicBezTo>
                    <a:cubicBezTo>
                      <a:pt x="2020" y="2302"/>
                      <a:pt x="2042" y="2369"/>
                      <a:pt x="1992" y="2280"/>
                    </a:cubicBezTo>
                    <a:cubicBezTo>
                      <a:pt x="2020" y="2275"/>
                      <a:pt x="2015" y="2247"/>
                      <a:pt x="1981" y="2164"/>
                    </a:cubicBezTo>
                    <a:lnTo>
                      <a:pt x="1981" y="2164"/>
                    </a:lnTo>
                    <a:lnTo>
                      <a:pt x="1992" y="2230"/>
                    </a:lnTo>
                    <a:cubicBezTo>
                      <a:pt x="1987" y="2230"/>
                      <a:pt x="1987" y="2225"/>
                      <a:pt x="1981" y="2225"/>
                    </a:cubicBezTo>
                    <a:lnTo>
                      <a:pt x="1981" y="2225"/>
                    </a:lnTo>
                    <a:cubicBezTo>
                      <a:pt x="1987" y="2247"/>
                      <a:pt x="1987" y="2258"/>
                      <a:pt x="1981" y="2269"/>
                    </a:cubicBezTo>
                    <a:cubicBezTo>
                      <a:pt x="1976" y="2250"/>
                      <a:pt x="1914" y="2190"/>
                      <a:pt x="1905" y="2166"/>
                    </a:cubicBezTo>
                    <a:lnTo>
                      <a:pt x="1905" y="2166"/>
                    </a:lnTo>
                    <a:cubicBezTo>
                      <a:pt x="1906" y="2180"/>
                      <a:pt x="1905" y="2186"/>
                      <a:pt x="1901" y="2186"/>
                    </a:cubicBezTo>
                    <a:cubicBezTo>
                      <a:pt x="1882" y="2186"/>
                      <a:pt x="1819" y="2068"/>
                      <a:pt x="1802" y="2068"/>
                    </a:cubicBezTo>
                    <a:cubicBezTo>
                      <a:pt x="1799" y="2068"/>
                      <a:pt x="1798" y="2072"/>
                      <a:pt x="1799" y="2081"/>
                    </a:cubicBezTo>
                    <a:cubicBezTo>
                      <a:pt x="1788" y="2076"/>
                      <a:pt x="1755" y="2009"/>
                      <a:pt x="1760" y="1998"/>
                    </a:cubicBezTo>
                    <a:lnTo>
                      <a:pt x="1760" y="1998"/>
                    </a:lnTo>
                    <a:cubicBezTo>
                      <a:pt x="1771" y="2009"/>
                      <a:pt x="1778" y="2014"/>
                      <a:pt x="1782" y="2014"/>
                    </a:cubicBezTo>
                    <a:cubicBezTo>
                      <a:pt x="1799" y="2014"/>
                      <a:pt x="1758" y="1926"/>
                      <a:pt x="1771" y="1926"/>
                    </a:cubicBezTo>
                    <a:cubicBezTo>
                      <a:pt x="1770" y="1925"/>
                      <a:pt x="1769" y="1924"/>
                      <a:pt x="1768" y="1924"/>
                    </a:cubicBezTo>
                    <a:lnTo>
                      <a:pt x="1768" y="1924"/>
                    </a:lnTo>
                    <a:cubicBezTo>
                      <a:pt x="1762" y="1924"/>
                      <a:pt x="1781" y="1972"/>
                      <a:pt x="1771" y="1972"/>
                    </a:cubicBezTo>
                    <a:cubicBezTo>
                      <a:pt x="1769" y="1972"/>
                      <a:pt x="1765" y="1970"/>
                      <a:pt x="1760" y="1965"/>
                    </a:cubicBezTo>
                    <a:cubicBezTo>
                      <a:pt x="1732" y="1921"/>
                      <a:pt x="1727" y="1882"/>
                      <a:pt x="1716" y="1854"/>
                    </a:cubicBezTo>
                    <a:lnTo>
                      <a:pt x="1716" y="1854"/>
                    </a:lnTo>
                    <a:lnTo>
                      <a:pt x="1732" y="1865"/>
                    </a:lnTo>
                    <a:lnTo>
                      <a:pt x="1705" y="1788"/>
                    </a:lnTo>
                    <a:cubicBezTo>
                      <a:pt x="1704" y="1788"/>
                      <a:pt x="1704" y="1788"/>
                      <a:pt x="1703" y="1788"/>
                    </a:cubicBezTo>
                    <a:lnTo>
                      <a:pt x="1703" y="1788"/>
                    </a:lnTo>
                    <a:cubicBezTo>
                      <a:pt x="1694" y="1788"/>
                      <a:pt x="1710" y="1827"/>
                      <a:pt x="1703" y="1827"/>
                    </a:cubicBezTo>
                    <a:cubicBezTo>
                      <a:pt x="1700" y="1827"/>
                      <a:pt x="1695" y="1821"/>
                      <a:pt x="1683" y="1804"/>
                    </a:cubicBezTo>
                    <a:cubicBezTo>
                      <a:pt x="1677" y="1782"/>
                      <a:pt x="1633" y="1727"/>
                      <a:pt x="1649" y="1721"/>
                    </a:cubicBezTo>
                    <a:lnTo>
                      <a:pt x="1649" y="1721"/>
                    </a:lnTo>
                    <a:cubicBezTo>
                      <a:pt x="1659" y="1728"/>
                      <a:pt x="1666" y="1729"/>
                      <a:pt x="1673" y="1729"/>
                    </a:cubicBezTo>
                    <a:cubicBezTo>
                      <a:pt x="1677" y="1729"/>
                      <a:pt x="1682" y="1728"/>
                      <a:pt x="1686" y="1728"/>
                    </a:cubicBezTo>
                    <a:cubicBezTo>
                      <a:pt x="1696" y="1728"/>
                      <a:pt x="1707" y="1732"/>
                      <a:pt x="1726" y="1758"/>
                    </a:cubicBezTo>
                    <a:lnTo>
                      <a:pt x="1726" y="1758"/>
                    </a:lnTo>
                    <a:cubicBezTo>
                      <a:pt x="1702" y="1725"/>
                      <a:pt x="1644" y="1627"/>
                      <a:pt x="1630" y="1627"/>
                    </a:cubicBezTo>
                    <a:cubicBezTo>
                      <a:pt x="1626" y="1627"/>
                      <a:pt x="1625" y="1632"/>
                      <a:pt x="1627" y="1644"/>
                    </a:cubicBezTo>
                    <a:lnTo>
                      <a:pt x="1600" y="1589"/>
                    </a:lnTo>
                    <a:lnTo>
                      <a:pt x="1600" y="1589"/>
                    </a:lnTo>
                    <a:cubicBezTo>
                      <a:pt x="1603" y="1618"/>
                      <a:pt x="1624" y="1670"/>
                      <a:pt x="1620" y="1670"/>
                    </a:cubicBezTo>
                    <a:cubicBezTo>
                      <a:pt x="1617" y="1670"/>
                      <a:pt x="1609" y="1657"/>
                      <a:pt x="1589" y="1622"/>
                    </a:cubicBezTo>
                    <a:lnTo>
                      <a:pt x="1594" y="1622"/>
                    </a:lnTo>
                    <a:lnTo>
                      <a:pt x="1533" y="1561"/>
                    </a:lnTo>
                    <a:lnTo>
                      <a:pt x="1522" y="1522"/>
                    </a:lnTo>
                    <a:cubicBezTo>
                      <a:pt x="1521" y="1523"/>
                      <a:pt x="1521" y="1523"/>
                      <a:pt x="1520" y="1523"/>
                    </a:cubicBezTo>
                    <a:cubicBezTo>
                      <a:pt x="1515" y="1523"/>
                      <a:pt x="1508" y="1508"/>
                      <a:pt x="1489" y="1483"/>
                    </a:cubicBezTo>
                    <a:cubicBezTo>
                      <a:pt x="1489" y="1472"/>
                      <a:pt x="1478" y="1450"/>
                      <a:pt x="1489" y="1445"/>
                    </a:cubicBezTo>
                    <a:cubicBezTo>
                      <a:pt x="1439" y="1367"/>
                      <a:pt x="1434" y="1384"/>
                      <a:pt x="1423" y="1373"/>
                    </a:cubicBezTo>
                    <a:cubicBezTo>
                      <a:pt x="1401" y="1343"/>
                      <a:pt x="1390" y="1323"/>
                      <a:pt x="1398" y="1323"/>
                    </a:cubicBezTo>
                    <a:cubicBezTo>
                      <a:pt x="1401" y="1323"/>
                      <a:pt x="1405" y="1325"/>
                      <a:pt x="1411" y="1329"/>
                    </a:cubicBezTo>
                    <a:cubicBezTo>
                      <a:pt x="1378" y="1262"/>
                      <a:pt x="1312" y="1162"/>
                      <a:pt x="1295" y="1113"/>
                    </a:cubicBezTo>
                    <a:cubicBezTo>
                      <a:pt x="1277" y="1089"/>
                      <a:pt x="1270" y="1082"/>
                      <a:pt x="1269" y="1082"/>
                    </a:cubicBezTo>
                    <a:lnTo>
                      <a:pt x="1269" y="1082"/>
                    </a:lnTo>
                    <a:cubicBezTo>
                      <a:pt x="1266" y="1082"/>
                      <a:pt x="1278" y="1102"/>
                      <a:pt x="1274" y="1102"/>
                    </a:cubicBezTo>
                    <a:cubicBezTo>
                      <a:pt x="1273" y="1102"/>
                      <a:pt x="1270" y="1099"/>
                      <a:pt x="1262" y="1091"/>
                    </a:cubicBezTo>
                    <a:cubicBezTo>
                      <a:pt x="1257" y="996"/>
                      <a:pt x="1107" y="819"/>
                      <a:pt x="1019" y="698"/>
                    </a:cubicBezTo>
                    <a:cubicBezTo>
                      <a:pt x="1017" y="711"/>
                      <a:pt x="1015" y="717"/>
                      <a:pt x="1011" y="717"/>
                    </a:cubicBezTo>
                    <a:cubicBezTo>
                      <a:pt x="1001" y="717"/>
                      <a:pt x="981" y="669"/>
                      <a:pt x="952" y="664"/>
                    </a:cubicBezTo>
                    <a:cubicBezTo>
                      <a:pt x="960" y="656"/>
                      <a:pt x="927" y="590"/>
                      <a:pt x="936" y="590"/>
                    </a:cubicBezTo>
                    <a:lnTo>
                      <a:pt x="936" y="590"/>
                    </a:lnTo>
                    <a:cubicBezTo>
                      <a:pt x="940" y="590"/>
                      <a:pt x="949" y="600"/>
                      <a:pt x="969" y="626"/>
                    </a:cubicBezTo>
                    <a:lnTo>
                      <a:pt x="924" y="559"/>
                    </a:lnTo>
                    <a:cubicBezTo>
                      <a:pt x="922" y="551"/>
                      <a:pt x="922" y="547"/>
                      <a:pt x="925" y="547"/>
                    </a:cubicBezTo>
                    <a:cubicBezTo>
                      <a:pt x="934" y="547"/>
                      <a:pt x="973" y="601"/>
                      <a:pt x="986" y="601"/>
                    </a:cubicBezTo>
                    <a:cubicBezTo>
                      <a:pt x="991" y="601"/>
                      <a:pt x="992" y="593"/>
                      <a:pt x="985" y="570"/>
                    </a:cubicBezTo>
                    <a:cubicBezTo>
                      <a:pt x="936" y="498"/>
                      <a:pt x="858" y="471"/>
                      <a:pt x="814" y="371"/>
                    </a:cubicBezTo>
                    <a:lnTo>
                      <a:pt x="814" y="371"/>
                    </a:lnTo>
                    <a:cubicBezTo>
                      <a:pt x="818" y="373"/>
                      <a:pt x="820" y="374"/>
                      <a:pt x="822" y="374"/>
                    </a:cubicBezTo>
                    <a:cubicBezTo>
                      <a:pt x="835" y="374"/>
                      <a:pt x="768" y="316"/>
                      <a:pt x="794" y="316"/>
                    </a:cubicBezTo>
                    <a:cubicBezTo>
                      <a:pt x="795" y="316"/>
                      <a:pt x="796" y="316"/>
                      <a:pt x="797" y="316"/>
                    </a:cubicBezTo>
                    <a:cubicBezTo>
                      <a:pt x="819" y="332"/>
                      <a:pt x="830" y="360"/>
                      <a:pt x="853" y="377"/>
                    </a:cubicBezTo>
                    <a:lnTo>
                      <a:pt x="847" y="360"/>
                    </a:lnTo>
                    <a:cubicBezTo>
                      <a:pt x="800" y="285"/>
                      <a:pt x="782" y="269"/>
                      <a:pt x="771" y="269"/>
                    </a:cubicBezTo>
                    <a:cubicBezTo>
                      <a:pt x="762" y="269"/>
                      <a:pt x="758" y="279"/>
                      <a:pt x="747" y="279"/>
                    </a:cubicBezTo>
                    <a:cubicBezTo>
                      <a:pt x="739" y="279"/>
                      <a:pt x="727" y="274"/>
                      <a:pt x="709" y="255"/>
                    </a:cubicBezTo>
                    <a:cubicBezTo>
                      <a:pt x="631" y="155"/>
                      <a:pt x="664" y="166"/>
                      <a:pt x="675" y="150"/>
                    </a:cubicBezTo>
                    <a:cubicBezTo>
                      <a:pt x="664" y="128"/>
                      <a:pt x="626" y="83"/>
                      <a:pt x="598" y="61"/>
                    </a:cubicBezTo>
                    <a:lnTo>
                      <a:pt x="598" y="61"/>
                    </a:lnTo>
                    <a:cubicBezTo>
                      <a:pt x="653" y="106"/>
                      <a:pt x="663" y="169"/>
                      <a:pt x="640" y="169"/>
                    </a:cubicBezTo>
                    <a:cubicBezTo>
                      <a:pt x="637" y="169"/>
                      <a:pt x="635" y="168"/>
                      <a:pt x="631" y="166"/>
                    </a:cubicBezTo>
                    <a:cubicBezTo>
                      <a:pt x="626" y="100"/>
                      <a:pt x="521" y="17"/>
                      <a:pt x="4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47" name="Google Shape;2147;p41"/>
            <p:cNvGrpSpPr/>
            <p:nvPr/>
          </p:nvGrpSpPr>
          <p:grpSpPr>
            <a:xfrm flipH="1">
              <a:off x="-103698" y="3588252"/>
              <a:ext cx="997782" cy="2382676"/>
              <a:chOff x="6296075" y="3305850"/>
              <a:chExt cx="445200" cy="1063125"/>
            </a:xfrm>
          </p:grpSpPr>
          <p:sp>
            <p:nvSpPr>
              <p:cNvPr id="2148" name="Google Shape;2148;p41"/>
              <p:cNvSpPr/>
              <p:nvPr/>
            </p:nvSpPr>
            <p:spPr>
              <a:xfrm>
                <a:off x="6296075" y="3313575"/>
                <a:ext cx="400375" cy="755225"/>
              </a:xfrm>
              <a:custGeom>
                <a:avLst/>
                <a:gdLst/>
                <a:ahLst/>
                <a:cxnLst/>
                <a:rect l="l" t="t" r="r" b="b"/>
                <a:pathLst>
                  <a:path w="16015" h="30209" extrusionOk="0">
                    <a:moveTo>
                      <a:pt x="4225" y="1"/>
                    </a:moveTo>
                    <a:cubicBezTo>
                      <a:pt x="3912" y="1"/>
                      <a:pt x="3583" y="157"/>
                      <a:pt x="3365" y="397"/>
                    </a:cubicBezTo>
                    <a:cubicBezTo>
                      <a:pt x="3022" y="762"/>
                      <a:pt x="2894" y="1266"/>
                      <a:pt x="2784" y="1753"/>
                    </a:cubicBezTo>
                    <a:cubicBezTo>
                      <a:pt x="2452" y="3225"/>
                      <a:pt x="2230" y="4763"/>
                      <a:pt x="1428" y="6041"/>
                    </a:cubicBezTo>
                    <a:cubicBezTo>
                      <a:pt x="1035" y="6661"/>
                      <a:pt x="498" y="7220"/>
                      <a:pt x="293" y="7934"/>
                    </a:cubicBezTo>
                    <a:cubicBezTo>
                      <a:pt x="0" y="8936"/>
                      <a:pt x="432" y="10004"/>
                      <a:pt x="958" y="10911"/>
                    </a:cubicBezTo>
                    <a:cubicBezTo>
                      <a:pt x="1483" y="11808"/>
                      <a:pt x="2131" y="12682"/>
                      <a:pt x="2324" y="13711"/>
                    </a:cubicBezTo>
                    <a:cubicBezTo>
                      <a:pt x="2739" y="15847"/>
                      <a:pt x="1124" y="18232"/>
                      <a:pt x="2203" y="20130"/>
                    </a:cubicBezTo>
                    <a:cubicBezTo>
                      <a:pt x="2712" y="21027"/>
                      <a:pt x="3702" y="21519"/>
                      <a:pt x="4488" y="22189"/>
                    </a:cubicBezTo>
                    <a:cubicBezTo>
                      <a:pt x="5384" y="22958"/>
                      <a:pt x="6037" y="24004"/>
                      <a:pt x="6336" y="25138"/>
                    </a:cubicBezTo>
                    <a:cubicBezTo>
                      <a:pt x="6502" y="25764"/>
                      <a:pt x="6563" y="26422"/>
                      <a:pt x="6796" y="27031"/>
                    </a:cubicBezTo>
                    <a:cubicBezTo>
                      <a:pt x="7155" y="27960"/>
                      <a:pt x="7886" y="28702"/>
                      <a:pt x="8710" y="29261"/>
                    </a:cubicBezTo>
                    <a:cubicBezTo>
                      <a:pt x="9500" y="29799"/>
                      <a:pt x="10430" y="30209"/>
                      <a:pt x="11383" y="30209"/>
                    </a:cubicBezTo>
                    <a:cubicBezTo>
                      <a:pt x="11478" y="30209"/>
                      <a:pt x="11575" y="30205"/>
                      <a:pt x="11671" y="30196"/>
                    </a:cubicBezTo>
                    <a:cubicBezTo>
                      <a:pt x="12739" y="30113"/>
                      <a:pt x="16015" y="27828"/>
                      <a:pt x="13375" y="22548"/>
                    </a:cubicBezTo>
                    <a:cubicBezTo>
                      <a:pt x="13071" y="21940"/>
                      <a:pt x="12606" y="21425"/>
                      <a:pt x="12385" y="20778"/>
                    </a:cubicBezTo>
                    <a:cubicBezTo>
                      <a:pt x="12014" y="19699"/>
                      <a:pt x="12274" y="18509"/>
                      <a:pt x="12661" y="17441"/>
                    </a:cubicBezTo>
                    <a:cubicBezTo>
                      <a:pt x="13049" y="16367"/>
                      <a:pt x="13574" y="15327"/>
                      <a:pt x="13746" y="14204"/>
                    </a:cubicBezTo>
                    <a:cubicBezTo>
                      <a:pt x="13917" y="13075"/>
                      <a:pt x="13657" y="11785"/>
                      <a:pt x="12744" y="11105"/>
                    </a:cubicBezTo>
                    <a:cubicBezTo>
                      <a:pt x="11959" y="10513"/>
                      <a:pt x="10808" y="10430"/>
                      <a:pt x="10249" y="9638"/>
                    </a:cubicBezTo>
                    <a:cubicBezTo>
                      <a:pt x="9673" y="8825"/>
                      <a:pt x="9989" y="7674"/>
                      <a:pt x="9596" y="6766"/>
                    </a:cubicBezTo>
                    <a:cubicBezTo>
                      <a:pt x="9158" y="5765"/>
                      <a:pt x="8013" y="5333"/>
                      <a:pt x="7006" y="4907"/>
                    </a:cubicBezTo>
                    <a:cubicBezTo>
                      <a:pt x="6004" y="4475"/>
                      <a:pt x="4914" y="3773"/>
                      <a:pt x="4859" y="2677"/>
                    </a:cubicBezTo>
                    <a:cubicBezTo>
                      <a:pt x="4815" y="1791"/>
                      <a:pt x="5418" y="679"/>
                      <a:pt x="4704" y="154"/>
                    </a:cubicBezTo>
                    <a:cubicBezTo>
                      <a:pt x="4563" y="48"/>
                      <a:pt x="4396" y="1"/>
                      <a:pt x="422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49" name="Google Shape;2149;p41"/>
              <p:cNvSpPr/>
              <p:nvPr/>
            </p:nvSpPr>
            <p:spPr>
              <a:xfrm>
                <a:off x="6300075" y="3305850"/>
                <a:ext cx="361525" cy="767525"/>
              </a:xfrm>
              <a:custGeom>
                <a:avLst/>
                <a:gdLst/>
                <a:ahLst/>
                <a:cxnLst/>
                <a:rect l="l" t="t" r="r" b="b"/>
                <a:pathLst>
                  <a:path w="14461" h="30701" extrusionOk="0">
                    <a:moveTo>
                      <a:pt x="1500" y="5991"/>
                    </a:moveTo>
                    <a:lnTo>
                      <a:pt x="1500" y="5991"/>
                    </a:lnTo>
                    <a:cubicBezTo>
                      <a:pt x="1496" y="5996"/>
                      <a:pt x="1493" y="6002"/>
                      <a:pt x="1489" y="6007"/>
                    </a:cubicBezTo>
                    <a:cubicBezTo>
                      <a:pt x="1483" y="6022"/>
                      <a:pt x="1481" y="6028"/>
                      <a:pt x="1481" y="6028"/>
                    </a:cubicBezTo>
                    <a:cubicBezTo>
                      <a:pt x="1482" y="6028"/>
                      <a:pt x="1491" y="6010"/>
                      <a:pt x="1500" y="5991"/>
                    </a:cubicBezTo>
                    <a:close/>
                    <a:moveTo>
                      <a:pt x="395" y="10102"/>
                    </a:moveTo>
                    <a:cubicBezTo>
                      <a:pt x="401" y="10119"/>
                      <a:pt x="408" y="10136"/>
                      <a:pt x="416" y="10152"/>
                    </a:cubicBezTo>
                    <a:cubicBezTo>
                      <a:pt x="408" y="10132"/>
                      <a:pt x="401" y="10116"/>
                      <a:pt x="395" y="10102"/>
                    </a:cubicBezTo>
                    <a:close/>
                    <a:moveTo>
                      <a:pt x="13154" y="15266"/>
                    </a:moveTo>
                    <a:cubicBezTo>
                      <a:pt x="13151" y="15273"/>
                      <a:pt x="13147" y="15282"/>
                      <a:pt x="13143" y="15293"/>
                    </a:cubicBezTo>
                    <a:cubicBezTo>
                      <a:pt x="13132" y="15332"/>
                      <a:pt x="13126" y="15362"/>
                      <a:pt x="13120" y="15390"/>
                    </a:cubicBezTo>
                    <a:lnTo>
                      <a:pt x="13120" y="15390"/>
                    </a:lnTo>
                    <a:cubicBezTo>
                      <a:pt x="13132" y="15351"/>
                      <a:pt x="13143" y="15309"/>
                      <a:pt x="13154" y="15266"/>
                    </a:cubicBezTo>
                    <a:close/>
                    <a:moveTo>
                      <a:pt x="13120" y="15390"/>
                    </a:moveTo>
                    <a:cubicBezTo>
                      <a:pt x="13106" y="15435"/>
                      <a:pt x="13092" y="15476"/>
                      <a:pt x="13077" y="15509"/>
                    </a:cubicBezTo>
                    <a:cubicBezTo>
                      <a:pt x="13102" y="15461"/>
                      <a:pt x="13111" y="15427"/>
                      <a:pt x="13120" y="15390"/>
                    </a:cubicBezTo>
                    <a:close/>
                    <a:moveTo>
                      <a:pt x="2251" y="15754"/>
                    </a:moveTo>
                    <a:lnTo>
                      <a:pt x="2251" y="15754"/>
                    </a:lnTo>
                    <a:cubicBezTo>
                      <a:pt x="2250" y="15760"/>
                      <a:pt x="2249" y="15767"/>
                      <a:pt x="2247" y="15774"/>
                    </a:cubicBezTo>
                    <a:cubicBezTo>
                      <a:pt x="2249" y="15767"/>
                      <a:pt x="2250" y="15760"/>
                      <a:pt x="2251" y="15754"/>
                    </a:cubicBezTo>
                    <a:close/>
                    <a:moveTo>
                      <a:pt x="2522" y="20857"/>
                    </a:moveTo>
                    <a:cubicBezTo>
                      <a:pt x="2530" y="20865"/>
                      <a:pt x="2538" y="20874"/>
                      <a:pt x="2546" y="20882"/>
                    </a:cubicBezTo>
                    <a:cubicBezTo>
                      <a:pt x="2538" y="20872"/>
                      <a:pt x="2529" y="20863"/>
                      <a:pt x="2522" y="20857"/>
                    </a:cubicBezTo>
                    <a:close/>
                    <a:moveTo>
                      <a:pt x="8677" y="29458"/>
                    </a:moveTo>
                    <a:cubicBezTo>
                      <a:pt x="8691" y="29468"/>
                      <a:pt x="8704" y="29477"/>
                      <a:pt x="8716" y="29487"/>
                    </a:cubicBezTo>
                    <a:cubicBezTo>
                      <a:pt x="8711" y="29479"/>
                      <a:pt x="8695" y="29468"/>
                      <a:pt x="8677" y="29458"/>
                    </a:cubicBezTo>
                    <a:close/>
                    <a:moveTo>
                      <a:pt x="9712" y="30405"/>
                    </a:moveTo>
                    <a:cubicBezTo>
                      <a:pt x="9741" y="30417"/>
                      <a:pt x="9755" y="30422"/>
                      <a:pt x="9758" y="30423"/>
                    </a:cubicBezTo>
                    <a:lnTo>
                      <a:pt x="9758" y="30423"/>
                    </a:lnTo>
                    <a:cubicBezTo>
                      <a:pt x="9743" y="30417"/>
                      <a:pt x="9728" y="30411"/>
                      <a:pt x="9712" y="30405"/>
                    </a:cubicBezTo>
                    <a:close/>
                    <a:moveTo>
                      <a:pt x="4045" y="1"/>
                    </a:moveTo>
                    <a:cubicBezTo>
                      <a:pt x="3887" y="1"/>
                      <a:pt x="3733" y="31"/>
                      <a:pt x="3586" y="86"/>
                    </a:cubicBezTo>
                    <a:cubicBezTo>
                      <a:pt x="3365" y="164"/>
                      <a:pt x="3171" y="291"/>
                      <a:pt x="3005" y="463"/>
                    </a:cubicBezTo>
                    <a:cubicBezTo>
                      <a:pt x="2679" y="795"/>
                      <a:pt x="2524" y="1215"/>
                      <a:pt x="2424" y="1602"/>
                    </a:cubicBezTo>
                    <a:cubicBezTo>
                      <a:pt x="2319" y="1995"/>
                      <a:pt x="2247" y="2372"/>
                      <a:pt x="2175" y="2742"/>
                    </a:cubicBezTo>
                    <a:cubicBezTo>
                      <a:pt x="2020" y="3489"/>
                      <a:pt x="1871" y="4209"/>
                      <a:pt x="1661" y="4845"/>
                    </a:cubicBezTo>
                    <a:cubicBezTo>
                      <a:pt x="1556" y="5166"/>
                      <a:pt x="1439" y="5465"/>
                      <a:pt x="1307" y="5742"/>
                    </a:cubicBezTo>
                    <a:cubicBezTo>
                      <a:pt x="1179" y="6007"/>
                      <a:pt x="1041" y="6251"/>
                      <a:pt x="886" y="6478"/>
                    </a:cubicBezTo>
                    <a:cubicBezTo>
                      <a:pt x="587" y="6920"/>
                      <a:pt x="322" y="7324"/>
                      <a:pt x="189" y="7640"/>
                    </a:cubicBezTo>
                    <a:cubicBezTo>
                      <a:pt x="165" y="7720"/>
                      <a:pt x="89" y="7906"/>
                      <a:pt x="109" y="7906"/>
                    </a:cubicBezTo>
                    <a:cubicBezTo>
                      <a:pt x="112" y="7906"/>
                      <a:pt x="118" y="7901"/>
                      <a:pt x="128" y="7889"/>
                    </a:cubicBezTo>
                    <a:lnTo>
                      <a:pt x="128" y="7889"/>
                    </a:lnTo>
                    <a:cubicBezTo>
                      <a:pt x="56" y="8077"/>
                      <a:pt x="1" y="8154"/>
                      <a:pt x="6" y="8193"/>
                    </a:cubicBezTo>
                    <a:cubicBezTo>
                      <a:pt x="36" y="8117"/>
                      <a:pt x="49" y="8095"/>
                      <a:pt x="57" y="8095"/>
                    </a:cubicBezTo>
                    <a:cubicBezTo>
                      <a:pt x="67" y="8095"/>
                      <a:pt x="65" y="8137"/>
                      <a:pt x="77" y="8137"/>
                    </a:cubicBezTo>
                    <a:cubicBezTo>
                      <a:pt x="86" y="8137"/>
                      <a:pt x="102" y="8117"/>
                      <a:pt x="133" y="8049"/>
                    </a:cubicBezTo>
                    <a:lnTo>
                      <a:pt x="133" y="8049"/>
                    </a:lnTo>
                    <a:cubicBezTo>
                      <a:pt x="111" y="8099"/>
                      <a:pt x="100" y="8154"/>
                      <a:pt x="84" y="8210"/>
                    </a:cubicBezTo>
                    <a:cubicBezTo>
                      <a:pt x="84" y="8212"/>
                      <a:pt x="84" y="8213"/>
                      <a:pt x="84" y="8213"/>
                    </a:cubicBezTo>
                    <a:cubicBezTo>
                      <a:pt x="90" y="8213"/>
                      <a:pt x="131" y="8032"/>
                      <a:pt x="150" y="8032"/>
                    </a:cubicBezTo>
                    <a:cubicBezTo>
                      <a:pt x="152" y="8032"/>
                      <a:pt x="154" y="8034"/>
                      <a:pt x="156" y="8038"/>
                    </a:cubicBezTo>
                    <a:lnTo>
                      <a:pt x="139" y="7983"/>
                    </a:lnTo>
                    <a:cubicBezTo>
                      <a:pt x="194" y="7856"/>
                      <a:pt x="239" y="7795"/>
                      <a:pt x="266" y="7761"/>
                    </a:cubicBezTo>
                    <a:cubicBezTo>
                      <a:pt x="311" y="7640"/>
                      <a:pt x="305" y="7546"/>
                      <a:pt x="488" y="7302"/>
                    </a:cubicBezTo>
                    <a:lnTo>
                      <a:pt x="488" y="7302"/>
                    </a:lnTo>
                    <a:lnTo>
                      <a:pt x="443" y="7374"/>
                    </a:lnTo>
                    <a:cubicBezTo>
                      <a:pt x="527" y="7242"/>
                      <a:pt x="545" y="7232"/>
                      <a:pt x="555" y="7232"/>
                    </a:cubicBezTo>
                    <a:cubicBezTo>
                      <a:pt x="556" y="7232"/>
                      <a:pt x="558" y="7233"/>
                      <a:pt x="560" y="7233"/>
                    </a:cubicBezTo>
                    <a:cubicBezTo>
                      <a:pt x="563" y="7233"/>
                      <a:pt x="567" y="7231"/>
                      <a:pt x="576" y="7219"/>
                    </a:cubicBezTo>
                    <a:lnTo>
                      <a:pt x="576" y="7219"/>
                    </a:lnTo>
                    <a:lnTo>
                      <a:pt x="548" y="7263"/>
                    </a:lnTo>
                    <a:lnTo>
                      <a:pt x="667" y="7120"/>
                    </a:lnTo>
                    <a:lnTo>
                      <a:pt x="667" y="7120"/>
                    </a:lnTo>
                    <a:cubicBezTo>
                      <a:pt x="590" y="7216"/>
                      <a:pt x="509" y="7365"/>
                      <a:pt x="512" y="7365"/>
                    </a:cubicBezTo>
                    <a:cubicBezTo>
                      <a:pt x="513" y="7365"/>
                      <a:pt x="519" y="7356"/>
                      <a:pt x="532" y="7335"/>
                    </a:cubicBezTo>
                    <a:cubicBezTo>
                      <a:pt x="585" y="7261"/>
                      <a:pt x="600" y="7240"/>
                      <a:pt x="599" y="7240"/>
                    </a:cubicBezTo>
                    <a:lnTo>
                      <a:pt x="599" y="7240"/>
                    </a:lnTo>
                    <a:cubicBezTo>
                      <a:pt x="597" y="7240"/>
                      <a:pt x="570" y="7275"/>
                      <a:pt x="567" y="7275"/>
                    </a:cubicBezTo>
                    <a:cubicBezTo>
                      <a:pt x="565" y="7275"/>
                      <a:pt x="573" y="7261"/>
                      <a:pt x="604" y="7214"/>
                    </a:cubicBezTo>
                    <a:cubicBezTo>
                      <a:pt x="646" y="7153"/>
                      <a:pt x="662" y="7137"/>
                      <a:pt x="670" y="7137"/>
                    </a:cubicBezTo>
                    <a:cubicBezTo>
                      <a:pt x="676" y="7137"/>
                      <a:pt x="676" y="7148"/>
                      <a:pt x="681" y="7153"/>
                    </a:cubicBezTo>
                    <a:lnTo>
                      <a:pt x="820" y="6959"/>
                    </a:lnTo>
                    <a:lnTo>
                      <a:pt x="820" y="6959"/>
                    </a:lnTo>
                    <a:cubicBezTo>
                      <a:pt x="824" y="6968"/>
                      <a:pt x="766" y="7038"/>
                      <a:pt x="772" y="7038"/>
                    </a:cubicBezTo>
                    <a:cubicBezTo>
                      <a:pt x="773" y="7038"/>
                      <a:pt x="781" y="7031"/>
                      <a:pt x="798" y="7014"/>
                    </a:cubicBezTo>
                    <a:lnTo>
                      <a:pt x="958" y="6754"/>
                    </a:lnTo>
                    <a:cubicBezTo>
                      <a:pt x="1019" y="6738"/>
                      <a:pt x="1130" y="6478"/>
                      <a:pt x="1235" y="6384"/>
                    </a:cubicBezTo>
                    <a:lnTo>
                      <a:pt x="1235" y="6384"/>
                    </a:lnTo>
                    <a:cubicBezTo>
                      <a:pt x="1197" y="6447"/>
                      <a:pt x="1187" y="6467"/>
                      <a:pt x="1190" y="6467"/>
                    </a:cubicBezTo>
                    <a:cubicBezTo>
                      <a:pt x="1194" y="6467"/>
                      <a:pt x="1237" y="6407"/>
                      <a:pt x="1245" y="6407"/>
                    </a:cubicBezTo>
                    <a:cubicBezTo>
                      <a:pt x="1246" y="6407"/>
                      <a:pt x="1246" y="6409"/>
                      <a:pt x="1246" y="6411"/>
                    </a:cubicBezTo>
                    <a:cubicBezTo>
                      <a:pt x="1345" y="6256"/>
                      <a:pt x="1434" y="6107"/>
                      <a:pt x="1511" y="5952"/>
                    </a:cubicBezTo>
                    <a:cubicBezTo>
                      <a:pt x="1514" y="5948"/>
                      <a:pt x="1516" y="5946"/>
                      <a:pt x="1517" y="5946"/>
                    </a:cubicBezTo>
                    <a:lnTo>
                      <a:pt x="1517" y="5946"/>
                    </a:lnTo>
                    <a:cubicBezTo>
                      <a:pt x="1519" y="5946"/>
                      <a:pt x="1510" y="5969"/>
                      <a:pt x="1500" y="5991"/>
                    </a:cubicBezTo>
                    <a:lnTo>
                      <a:pt x="1500" y="5991"/>
                    </a:lnTo>
                    <a:cubicBezTo>
                      <a:pt x="1546" y="5916"/>
                      <a:pt x="1557" y="5855"/>
                      <a:pt x="1578" y="5808"/>
                    </a:cubicBezTo>
                    <a:cubicBezTo>
                      <a:pt x="1594" y="5786"/>
                      <a:pt x="1633" y="5697"/>
                      <a:pt x="1677" y="5620"/>
                    </a:cubicBezTo>
                    <a:cubicBezTo>
                      <a:pt x="1713" y="5543"/>
                      <a:pt x="1745" y="5475"/>
                      <a:pt x="1758" y="5475"/>
                    </a:cubicBezTo>
                    <a:cubicBezTo>
                      <a:pt x="1759" y="5475"/>
                      <a:pt x="1760" y="5475"/>
                      <a:pt x="1760" y="5476"/>
                    </a:cubicBezTo>
                    <a:cubicBezTo>
                      <a:pt x="1910" y="5150"/>
                      <a:pt x="1788" y="5327"/>
                      <a:pt x="1915" y="5011"/>
                    </a:cubicBezTo>
                    <a:cubicBezTo>
                      <a:pt x="1917" y="5009"/>
                      <a:pt x="1919" y="5008"/>
                      <a:pt x="1920" y="5008"/>
                    </a:cubicBezTo>
                    <a:lnTo>
                      <a:pt x="1920" y="5008"/>
                    </a:lnTo>
                    <a:cubicBezTo>
                      <a:pt x="1936" y="5008"/>
                      <a:pt x="1869" y="5166"/>
                      <a:pt x="1877" y="5166"/>
                    </a:cubicBezTo>
                    <a:cubicBezTo>
                      <a:pt x="1879" y="5166"/>
                      <a:pt x="1885" y="5157"/>
                      <a:pt x="1899" y="5133"/>
                    </a:cubicBezTo>
                    <a:cubicBezTo>
                      <a:pt x="1937" y="5022"/>
                      <a:pt x="1971" y="4912"/>
                      <a:pt x="2009" y="4801"/>
                    </a:cubicBezTo>
                    <a:lnTo>
                      <a:pt x="2009" y="4801"/>
                    </a:lnTo>
                    <a:cubicBezTo>
                      <a:pt x="2009" y="4834"/>
                      <a:pt x="2009" y="4867"/>
                      <a:pt x="1965" y="4995"/>
                    </a:cubicBezTo>
                    <a:cubicBezTo>
                      <a:pt x="2131" y="4552"/>
                      <a:pt x="2242" y="4203"/>
                      <a:pt x="2347" y="3866"/>
                    </a:cubicBezTo>
                    <a:cubicBezTo>
                      <a:pt x="2452" y="3528"/>
                      <a:pt x="2535" y="3196"/>
                      <a:pt x="2618" y="2770"/>
                    </a:cubicBezTo>
                    <a:cubicBezTo>
                      <a:pt x="2626" y="2746"/>
                      <a:pt x="2630" y="2736"/>
                      <a:pt x="2632" y="2736"/>
                    </a:cubicBezTo>
                    <a:lnTo>
                      <a:pt x="2632" y="2736"/>
                    </a:lnTo>
                    <a:cubicBezTo>
                      <a:pt x="2638" y="2736"/>
                      <a:pt x="2606" y="2881"/>
                      <a:pt x="2601" y="2947"/>
                    </a:cubicBezTo>
                    <a:cubicBezTo>
                      <a:pt x="2657" y="2643"/>
                      <a:pt x="2707" y="2427"/>
                      <a:pt x="2768" y="2228"/>
                    </a:cubicBezTo>
                    <a:cubicBezTo>
                      <a:pt x="2823" y="2034"/>
                      <a:pt x="2878" y="1846"/>
                      <a:pt x="2950" y="1602"/>
                    </a:cubicBezTo>
                    <a:lnTo>
                      <a:pt x="2934" y="1591"/>
                    </a:lnTo>
                    <a:cubicBezTo>
                      <a:pt x="2994" y="1425"/>
                      <a:pt x="3066" y="1259"/>
                      <a:pt x="3155" y="1104"/>
                    </a:cubicBezTo>
                    <a:cubicBezTo>
                      <a:pt x="3243" y="955"/>
                      <a:pt x="3354" y="806"/>
                      <a:pt x="3492" y="712"/>
                    </a:cubicBezTo>
                    <a:cubicBezTo>
                      <a:pt x="3631" y="606"/>
                      <a:pt x="3797" y="540"/>
                      <a:pt x="3963" y="518"/>
                    </a:cubicBezTo>
                    <a:cubicBezTo>
                      <a:pt x="3991" y="514"/>
                      <a:pt x="4020" y="512"/>
                      <a:pt x="4048" y="512"/>
                    </a:cubicBezTo>
                    <a:cubicBezTo>
                      <a:pt x="4182" y="512"/>
                      <a:pt x="4308" y="555"/>
                      <a:pt x="4400" y="629"/>
                    </a:cubicBezTo>
                    <a:lnTo>
                      <a:pt x="4345" y="579"/>
                    </a:lnTo>
                    <a:lnTo>
                      <a:pt x="4345" y="579"/>
                    </a:lnTo>
                    <a:cubicBezTo>
                      <a:pt x="4367" y="584"/>
                      <a:pt x="4389" y="601"/>
                      <a:pt x="4405" y="606"/>
                    </a:cubicBezTo>
                    <a:cubicBezTo>
                      <a:pt x="4428" y="623"/>
                      <a:pt x="4450" y="640"/>
                      <a:pt x="4477" y="662"/>
                    </a:cubicBezTo>
                    <a:cubicBezTo>
                      <a:pt x="4505" y="678"/>
                      <a:pt x="4516" y="706"/>
                      <a:pt x="4538" y="723"/>
                    </a:cubicBezTo>
                    <a:cubicBezTo>
                      <a:pt x="4560" y="745"/>
                      <a:pt x="4583" y="767"/>
                      <a:pt x="4588" y="789"/>
                    </a:cubicBezTo>
                    <a:cubicBezTo>
                      <a:pt x="4588" y="791"/>
                      <a:pt x="4587" y="792"/>
                      <a:pt x="4586" y="792"/>
                    </a:cubicBezTo>
                    <a:cubicBezTo>
                      <a:pt x="4583" y="792"/>
                      <a:pt x="4577" y="789"/>
                      <a:pt x="4573" y="789"/>
                    </a:cubicBezTo>
                    <a:cubicBezTo>
                      <a:pt x="4565" y="789"/>
                      <a:pt x="4564" y="804"/>
                      <a:pt x="4610" y="900"/>
                    </a:cubicBezTo>
                    <a:cubicBezTo>
                      <a:pt x="4600" y="859"/>
                      <a:pt x="4571" y="804"/>
                      <a:pt x="4584" y="804"/>
                    </a:cubicBezTo>
                    <a:cubicBezTo>
                      <a:pt x="4585" y="804"/>
                      <a:pt x="4586" y="805"/>
                      <a:pt x="4588" y="806"/>
                    </a:cubicBezTo>
                    <a:cubicBezTo>
                      <a:pt x="4643" y="927"/>
                      <a:pt x="4671" y="1110"/>
                      <a:pt x="4655" y="1348"/>
                    </a:cubicBezTo>
                    <a:cubicBezTo>
                      <a:pt x="4643" y="1580"/>
                      <a:pt x="4583" y="1868"/>
                      <a:pt x="4527" y="2172"/>
                    </a:cubicBezTo>
                    <a:cubicBezTo>
                      <a:pt x="4472" y="2477"/>
                      <a:pt x="4417" y="2820"/>
                      <a:pt x="4472" y="3196"/>
                    </a:cubicBezTo>
                    <a:cubicBezTo>
                      <a:pt x="4527" y="3561"/>
                      <a:pt x="4699" y="3888"/>
                      <a:pt x="4892" y="4142"/>
                    </a:cubicBezTo>
                    <a:cubicBezTo>
                      <a:pt x="5451" y="4829"/>
                      <a:pt x="6259" y="5227"/>
                      <a:pt x="7023" y="5548"/>
                    </a:cubicBezTo>
                    <a:cubicBezTo>
                      <a:pt x="7405" y="5714"/>
                      <a:pt x="7770" y="5869"/>
                      <a:pt x="8102" y="6063"/>
                    </a:cubicBezTo>
                    <a:cubicBezTo>
                      <a:pt x="8434" y="6256"/>
                      <a:pt x="8733" y="6489"/>
                      <a:pt x="8943" y="6754"/>
                    </a:cubicBezTo>
                    <a:cubicBezTo>
                      <a:pt x="8891" y="6683"/>
                      <a:pt x="8867" y="6652"/>
                      <a:pt x="8876" y="6652"/>
                    </a:cubicBezTo>
                    <a:cubicBezTo>
                      <a:pt x="8877" y="6652"/>
                      <a:pt x="8879" y="6653"/>
                      <a:pt x="8882" y="6655"/>
                    </a:cubicBezTo>
                    <a:cubicBezTo>
                      <a:pt x="8904" y="6660"/>
                      <a:pt x="8954" y="6699"/>
                      <a:pt x="8993" y="6771"/>
                    </a:cubicBezTo>
                    <a:cubicBezTo>
                      <a:pt x="9098" y="6965"/>
                      <a:pt x="9187" y="7125"/>
                      <a:pt x="9247" y="7302"/>
                    </a:cubicBezTo>
                    <a:cubicBezTo>
                      <a:pt x="9314" y="7485"/>
                      <a:pt x="9358" y="7678"/>
                      <a:pt x="9369" y="7916"/>
                    </a:cubicBezTo>
                    <a:cubicBezTo>
                      <a:pt x="9430" y="8348"/>
                      <a:pt x="9425" y="8791"/>
                      <a:pt x="9513" y="9239"/>
                    </a:cubicBezTo>
                    <a:cubicBezTo>
                      <a:pt x="9552" y="9466"/>
                      <a:pt x="9629" y="9698"/>
                      <a:pt x="9746" y="9909"/>
                    </a:cubicBezTo>
                    <a:cubicBezTo>
                      <a:pt x="9867" y="10124"/>
                      <a:pt x="10039" y="10313"/>
                      <a:pt x="10232" y="10451"/>
                    </a:cubicBezTo>
                    <a:lnTo>
                      <a:pt x="10232" y="10479"/>
                    </a:lnTo>
                    <a:cubicBezTo>
                      <a:pt x="10288" y="10528"/>
                      <a:pt x="10321" y="10556"/>
                      <a:pt x="10365" y="10573"/>
                    </a:cubicBezTo>
                    <a:cubicBezTo>
                      <a:pt x="10404" y="10595"/>
                      <a:pt x="10437" y="10622"/>
                      <a:pt x="10504" y="10656"/>
                    </a:cubicBezTo>
                    <a:lnTo>
                      <a:pt x="10493" y="10656"/>
                    </a:lnTo>
                    <a:cubicBezTo>
                      <a:pt x="10786" y="10849"/>
                      <a:pt x="11157" y="10977"/>
                      <a:pt x="11323" y="11054"/>
                    </a:cubicBezTo>
                    <a:lnTo>
                      <a:pt x="11345" y="11037"/>
                    </a:lnTo>
                    <a:cubicBezTo>
                      <a:pt x="11516" y="11109"/>
                      <a:pt x="11428" y="11087"/>
                      <a:pt x="11610" y="11148"/>
                    </a:cubicBezTo>
                    <a:lnTo>
                      <a:pt x="11599" y="11154"/>
                    </a:lnTo>
                    <a:lnTo>
                      <a:pt x="11810" y="11226"/>
                    </a:lnTo>
                    <a:cubicBezTo>
                      <a:pt x="11793" y="11237"/>
                      <a:pt x="11904" y="11286"/>
                      <a:pt x="12036" y="11347"/>
                    </a:cubicBezTo>
                    <a:cubicBezTo>
                      <a:pt x="12169" y="11414"/>
                      <a:pt x="12308" y="11486"/>
                      <a:pt x="12357" y="11535"/>
                    </a:cubicBezTo>
                    <a:cubicBezTo>
                      <a:pt x="12402" y="11563"/>
                      <a:pt x="12457" y="11596"/>
                      <a:pt x="12512" y="11646"/>
                    </a:cubicBezTo>
                    <a:cubicBezTo>
                      <a:pt x="12579" y="11690"/>
                      <a:pt x="12634" y="11746"/>
                      <a:pt x="12695" y="11807"/>
                    </a:cubicBezTo>
                    <a:cubicBezTo>
                      <a:pt x="12811" y="11928"/>
                      <a:pt x="12927" y="12078"/>
                      <a:pt x="13005" y="12222"/>
                    </a:cubicBezTo>
                    <a:cubicBezTo>
                      <a:pt x="13010" y="12249"/>
                      <a:pt x="13066" y="12360"/>
                      <a:pt x="13121" y="12482"/>
                    </a:cubicBezTo>
                    <a:cubicBezTo>
                      <a:pt x="13176" y="12615"/>
                      <a:pt x="13226" y="12775"/>
                      <a:pt x="13254" y="12908"/>
                    </a:cubicBezTo>
                    <a:cubicBezTo>
                      <a:pt x="13326" y="13157"/>
                      <a:pt x="13370" y="13467"/>
                      <a:pt x="13381" y="13799"/>
                    </a:cubicBezTo>
                    <a:cubicBezTo>
                      <a:pt x="13387" y="14131"/>
                      <a:pt x="13337" y="14485"/>
                      <a:pt x="13259" y="14817"/>
                    </a:cubicBezTo>
                    <a:lnTo>
                      <a:pt x="13287" y="14806"/>
                    </a:lnTo>
                    <a:lnTo>
                      <a:pt x="13287" y="14806"/>
                    </a:lnTo>
                    <a:cubicBezTo>
                      <a:pt x="13276" y="14861"/>
                      <a:pt x="13259" y="14928"/>
                      <a:pt x="13248" y="14983"/>
                    </a:cubicBezTo>
                    <a:cubicBezTo>
                      <a:pt x="13247" y="14981"/>
                      <a:pt x="13246" y="14980"/>
                      <a:pt x="13245" y="14980"/>
                    </a:cubicBezTo>
                    <a:cubicBezTo>
                      <a:pt x="13242" y="14980"/>
                      <a:pt x="13239" y="14985"/>
                      <a:pt x="13238" y="14985"/>
                    </a:cubicBezTo>
                    <a:cubicBezTo>
                      <a:pt x="13238" y="14985"/>
                      <a:pt x="13239" y="14982"/>
                      <a:pt x="13243" y="14972"/>
                    </a:cubicBezTo>
                    <a:lnTo>
                      <a:pt x="13243" y="14972"/>
                    </a:lnTo>
                    <a:cubicBezTo>
                      <a:pt x="13213" y="15041"/>
                      <a:pt x="13184" y="15155"/>
                      <a:pt x="13154" y="15266"/>
                    </a:cubicBezTo>
                    <a:lnTo>
                      <a:pt x="13154" y="15266"/>
                    </a:lnTo>
                    <a:cubicBezTo>
                      <a:pt x="13164" y="15246"/>
                      <a:pt x="13169" y="15237"/>
                      <a:pt x="13172" y="15237"/>
                    </a:cubicBezTo>
                    <a:lnTo>
                      <a:pt x="13172" y="15237"/>
                    </a:lnTo>
                    <a:cubicBezTo>
                      <a:pt x="13183" y="15237"/>
                      <a:pt x="13158" y="15347"/>
                      <a:pt x="13110" y="15487"/>
                    </a:cubicBezTo>
                    <a:lnTo>
                      <a:pt x="13104" y="15481"/>
                    </a:lnTo>
                    <a:lnTo>
                      <a:pt x="13077" y="15608"/>
                    </a:lnTo>
                    <a:cubicBezTo>
                      <a:pt x="13055" y="15619"/>
                      <a:pt x="13005" y="15736"/>
                      <a:pt x="12983" y="15741"/>
                    </a:cubicBezTo>
                    <a:cubicBezTo>
                      <a:pt x="12789" y="16300"/>
                      <a:pt x="12651" y="16698"/>
                      <a:pt x="12418" y="17285"/>
                    </a:cubicBezTo>
                    <a:cubicBezTo>
                      <a:pt x="12418" y="17280"/>
                      <a:pt x="12418" y="17278"/>
                      <a:pt x="12416" y="17278"/>
                    </a:cubicBezTo>
                    <a:cubicBezTo>
                      <a:pt x="12400" y="17278"/>
                      <a:pt x="12291" y="17605"/>
                      <a:pt x="12275" y="17605"/>
                    </a:cubicBezTo>
                    <a:cubicBezTo>
                      <a:pt x="12273" y="17605"/>
                      <a:pt x="12273" y="17598"/>
                      <a:pt x="12274" y="17584"/>
                    </a:cubicBezTo>
                    <a:lnTo>
                      <a:pt x="12274" y="17584"/>
                    </a:lnTo>
                    <a:cubicBezTo>
                      <a:pt x="12234" y="17704"/>
                      <a:pt x="12225" y="17740"/>
                      <a:pt x="12230" y="17740"/>
                    </a:cubicBezTo>
                    <a:cubicBezTo>
                      <a:pt x="12238" y="17740"/>
                      <a:pt x="12275" y="17662"/>
                      <a:pt x="12286" y="17662"/>
                    </a:cubicBezTo>
                    <a:lnTo>
                      <a:pt x="12286" y="17662"/>
                    </a:lnTo>
                    <a:cubicBezTo>
                      <a:pt x="12291" y="17662"/>
                      <a:pt x="12292" y="17673"/>
                      <a:pt x="12285" y="17706"/>
                    </a:cubicBezTo>
                    <a:cubicBezTo>
                      <a:pt x="12252" y="17811"/>
                      <a:pt x="12225" y="17921"/>
                      <a:pt x="12202" y="17932"/>
                    </a:cubicBezTo>
                    <a:cubicBezTo>
                      <a:pt x="12203" y="17925"/>
                      <a:pt x="12203" y="17922"/>
                      <a:pt x="12201" y="17922"/>
                    </a:cubicBezTo>
                    <a:cubicBezTo>
                      <a:pt x="12195" y="17922"/>
                      <a:pt x="12177" y="17957"/>
                      <a:pt x="12173" y="17957"/>
                    </a:cubicBezTo>
                    <a:cubicBezTo>
                      <a:pt x="12171" y="17957"/>
                      <a:pt x="12173" y="17949"/>
                      <a:pt x="12180" y="17927"/>
                    </a:cubicBezTo>
                    <a:lnTo>
                      <a:pt x="12180" y="17927"/>
                    </a:lnTo>
                    <a:cubicBezTo>
                      <a:pt x="12153" y="18010"/>
                      <a:pt x="12136" y="18093"/>
                      <a:pt x="12108" y="18176"/>
                    </a:cubicBezTo>
                    <a:cubicBezTo>
                      <a:pt x="12107" y="18179"/>
                      <a:pt x="12105" y="18181"/>
                      <a:pt x="12105" y="18181"/>
                    </a:cubicBezTo>
                    <a:cubicBezTo>
                      <a:pt x="12101" y="18181"/>
                      <a:pt x="12109" y="18138"/>
                      <a:pt x="12114" y="18115"/>
                    </a:cubicBezTo>
                    <a:lnTo>
                      <a:pt x="12114" y="18115"/>
                    </a:lnTo>
                    <a:cubicBezTo>
                      <a:pt x="11981" y="18624"/>
                      <a:pt x="11848" y="19023"/>
                      <a:pt x="11821" y="19510"/>
                    </a:cubicBezTo>
                    <a:cubicBezTo>
                      <a:pt x="11822" y="19513"/>
                      <a:pt x="11822" y="19514"/>
                      <a:pt x="11823" y="19514"/>
                    </a:cubicBezTo>
                    <a:cubicBezTo>
                      <a:pt x="11833" y="19514"/>
                      <a:pt x="11842" y="19354"/>
                      <a:pt x="11855" y="19354"/>
                    </a:cubicBezTo>
                    <a:cubicBezTo>
                      <a:pt x="11857" y="19354"/>
                      <a:pt x="11858" y="19356"/>
                      <a:pt x="11859" y="19360"/>
                    </a:cubicBezTo>
                    <a:cubicBezTo>
                      <a:pt x="11843" y="19604"/>
                      <a:pt x="11837" y="19714"/>
                      <a:pt x="11821" y="19814"/>
                    </a:cubicBezTo>
                    <a:cubicBezTo>
                      <a:pt x="11815" y="19919"/>
                      <a:pt x="11804" y="20024"/>
                      <a:pt x="11832" y="20251"/>
                    </a:cubicBezTo>
                    <a:lnTo>
                      <a:pt x="11810" y="20157"/>
                    </a:lnTo>
                    <a:lnTo>
                      <a:pt x="11810" y="20157"/>
                    </a:lnTo>
                    <a:cubicBezTo>
                      <a:pt x="11815" y="20229"/>
                      <a:pt x="11832" y="20279"/>
                      <a:pt x="11843" y="20351"/>
                    </a:cubicBezTo>
                    <a:cubicBezTo>
                      <a:pt x="11848" y="20412"/>
                      <a:pt x="11865" y="20495"/>
                      <a:pt x="11876" y="20611"/>
                    </a:cubicBezTo>
                    <a:cubicBezTo>
                      <a:pt x="11875" y="20614"/>
                      <a:pt x="11874" y="20616"/>
                      <a:pt x="11873" y="20616"/>
                    </a:cubicBezTo>
                    <a:cubicBezTo>
                      <a:pt x="11867" y="20616"/>
                      <a:pt x="11857" y="20572"/>
                      <a:pt x="11843" y="20517"/>
                    </a:cubicBezTo>
                    <a:cubicBezTo>
                      <a:pt x="11832" y="20445"/>
                      <a:pt x="11821" y="20351"/>
                      <a:pt x="11810" y="20295"/>
                    </a:cubicBezTo>
                    <a:lnTo>
                      <a:pt x="11810" y="20295"/>
                    </a:lnTo>
                    <a:cubicBezTo>
                      <a:pt x="11814" y="20444"/>
                      <a:pt x="11882" y="20780"/>
                      <a:pt x="11896" y="20780"/>
                    </a:cubicBezTo>
                    <a:cubicBezTo>
                      <a:pt x="11898" y="20780"/>
                      <a:pt x="11899" y="20772"/>
                      <a:pt x="11898" y="20755"/>
                    </a:cubicBezTo>
                    <a:lnTo>
                      <a:pt x="11898" y="20755"/>
                    </a:lnTo>
                    <a:cubicBezTo>
                      <a:pt x="11948" y="20959"/>
                      <a:pt x="11959" y="21026"/>
                      <a:pt x="11981" y="21136"/>
                    </a:cubicBezTo>
                    <a:cubicBezTo>
                      <a:pt x="11985" y="21136"/>
                      <a:pt x="11960" y="21024"/>
                      <a:pt x="11966" y="21024"/>
                    </a:cubicBezTo>
                    <a:lnTo>
                      <a:pt x="11966" y="21024"/>
                    </a:lnTo>
                    <a:cubicBezTo>
                      <a:pt x="11968" y="21024"/>
                      <a:pt x="11972" y="21034"/>
                      <a:pt x="11981" y="21059"/>
                    </a:cubicBezTo>
                    <a:cubicBezTo>
                      <a:pt x="12014" y="21192"/>
                      <a:pt x="12081" y="21363"/>
                      <a:pt x="12164" y="21529"/>
                    </a:cubicBezTo>
                    <a:cubicBezTo>
                      <a:pt x="12247" y="21695"/>
                      <a:pt x="12335" y="21856"/>
                      <a:pt x="12418" y="21994"/>
                    </a:cubicBezTo>
                    <a:cubicBezTo>
                      <a:pt x="12415" y="21994"/>
                      <a:pt x="12416" y="22004"/>
                      <a:pt x="12411" y="22004"/>
                    </a:cubicBezTo>
                    <a:cubicBezTo>
                      <a:pt x="12408" y="22004"/>
                      <a:pt x="12404" y="22002"/>
                      <a:pt x="12396" y="21994"/>
                    </a:cubicBezTo>
                    <a:lnTo>
                      <a:pt x="12396" y="21994"/>
                    </a:lnTo>
                    <a:cubicBezTo>
                      <a:pt x="12557" y="22204"/>
                      <a:pt x="12507" y="22204"/>
                      <a:pt x="12695" y="22487"/>
                    </a:cubicBezTo>
                    <a:cubicBezTo>
                      <a:pt x="12756" y="22581"/>
                      <a:pt x="12817" y="22680"/>
                      <a:pt x="12872" y="22774"/>
                    </a:cubicBezTo>
                    <a:cubicBezTo>
                      <a:pt x="12938" y="22874"/>
                      <a:pt x="12983" y="22979"/>
                      <a:pt x="13038" y="23095"/>
                    </a:cubicBezTo>
                    <a:cubicBezTo>
                      <a:pt x="13093" y="23206"/>
                      <a:pt x="13149" y="23322"/>
                      <a:pt x="13204" y="23438"/>
                    </a:cubicBezTo>
                    <a:cubicBezTo>
                      <a:pt x="13254" y="23560"/>
                      <a:pt x="13309" y="23676"/>
                      <a:pt x="13359" y="23793"/>
                    </a:cubicBezTo>
                    <a:cubicBezTo>
                      <a:pt x="13558" y="24269"/>
                      <a:pt x="13719" y="24761"/>
                      <a:pt x="13807" y="25198"/>
                    </a:cubicBezTo>
                    <a:cubicBezTo>
                      <a:pt x="13840" y="25287"/>
                      <a:pt x="13868" y="25403"/>
                      <a:pt x="13896" y="25530"/>
                    </a:cubicBezTo>
                    <a:cubicBezTo>
                      <a:pt x="13918" y="25652"/>
                      <a:pt x="13946" y="25801"/>
                      <a:pt x="13962" y="25940"/>
                    </a:cubicBezTo>
                    <a:lnTo>
                      <a:pt x="13923" y="25973"/>
                    </a:lnTo>
                    <a:lnTo>
                      <a:pt x="13951" y="26205"/>
                    </a:lnTo>
                    <a:cubicBezTo>
                      <a:pt x="13951" y="26221"/>
                      <a:pt x="13951" y="26228"/>
                      <a:pt x="13950" y="26228"/>
                    </a:cubicBezTo>
                    <a:cubicBezTo>
                      <a:pt x="13947" y="26228"/>
                      <a:pt x="13941" y="26142"/>
                      <a:pt x="13937" y="26142"/>
                    </a:cubicBezTo>
                    <a:cubicBezTo>
                      <a:pt x="13936" y="26142"/>
                      <a:pt x="13935" y="26157"/>
                      <a:pt x="13935" y="26200"/>
                    </a:cubicBezTo>
                    <a:cubicBezTo>
                      <a:pt x="13940" y="26227"/>
                      <a:pt x="13951" y="26255"/>
                      <a:pt x="13962" y="26288"/>
                    </a:cubicBezTo>
                    <a:cubicBezTo>
                      <a:pt x="13951" y="26299"/>
                      <a:pt x="13951" y="26449"/>
                      <a:pt x="13951" y="26548"/>
                    </a:cubicBezTo>
                    <a:cubicBezTo>
                      <a:pt x="13951" y="26593"/>
                      <a:pt x="13946" y="26631"/>
                      <a:pt x="13946" y="26631"/>
                    </a:cubicBezTo>
                    <a:cubicBezTo>
                      <a:pt x="13946" y="26631"/>
                      <a:pt x="13940" y="26593"/>
                      <a:pt x="13935" y="26499"/>
                    </a:cubicBezTo>
                    <a:cubicBezTo>
                      <a:pt x="13935" y="26797"/>
                      <a:pt x="13912" y="27102"/>
                      <a:pt x="13857" y="27390"/>
                    </a:cubicBezTo>
                    <a:cubicBezTo>
                      <a:pt x="13824" y="27583"/>
                      <a:pt x="13863" y="27506"/>
                      <a:pt x="13807" y="27722"/>
                    </a:cubicBezTo>
                    <a:cubicBezTo>
                      <a:pt x="13804" y="27728"/>
                      <a:pt x="13802" y="27731"/>
                      <a:pt x="13801" y="27731"/>
                    </a:cubicBezTo>
                    <a:cubicBezTo>
                      <a:pt x="13796" y="27731"/>
                      <a:pt x="13817" y="27659"/>
                      <a:pt x="13805" y="27659"/>
                    </a:cubicBezTo>
                    <a:cubicBezTo>
                      <a:pt x="13804" y="27659"/>
                      <a:pt x="13803" y="27660"/>
                      <a:pt x="13802" y="27661"/>
                    </a:cubicBezTo>
                    <a:cubicBezTo>
                      <a:pt x="13713" y="27971"/>
                      <a:pt x="13658" y="28153"/>
                      <a:pt x="13603" y="28325"/>
                    </a:cubicBezTo>
                    <a:cubicBezTo>
                      <a:pt x="13547" y="28496"/>
                      <a:pt x="13481" y="28668"/>
                      <a:pt x="13309" y="28917"/>
                    </a:cubicBezTo>
                    <a:cubicBezTo>
                      <a:pt x="13315" y="28906"/>
                      <a:pt x="13326" y="28889"/>
                      <a:pt x="13331" y="28873"/>
                    </a:cubicBezTo>
                    <a:lnTo>
                      <a:pt x="13331" y="28873"/>
                    </a:lnTo>
                    <a:cubicBezTo>
                      <a:pt x="13309" y="28917"/>
                      <a:pt x="13259" y="28983"/>
                      <a:pt x="13226" y="29028"/>
                    </a:cubicBezTo>
                    <a:cubicBezTo>
                      <a:pt x="13193" y="29083"/>
                      <a:pt x="13165" y="29122"/>
                      <a:pt x="13165" y="29127"/>
                    </a:cubicBezTo>
                    <a:cubicBezTo>
                      <a:pt x="13243" y="29083"/>
                      <a:pt x="13215" y="29028"/>
                      <a:pt x="13337" y="28884"/>
                    </a:cubicBezTo>
                    <a:lnTo>
                      <a:pt x="13337" y="28884"/>
                    </a:lnTo>
                    <a:cubicBezTo>
                      <a:pt x="13359" y="28917"/>
                      <a:pt x="13221" y="29083"/>
                      <a:pt x="13243" y="29094"/>
                    </a:cubicBezTo>
                    <a:cubicBezTo>
                      <a:pt x="13143" y="29205"/>
                      <a:pt x="13110" y="29277"/>
                      <a:pt x="13021" y="29376"/>
                    </a:cubicBezTo>
                    <a:cubicBezTo>
                      <a:pt x="12867" y="29526"/>
                      <a:pt x="12640" y="29741"/>
                      <a:pt x="12501" y="29819"/>
                    </a:cubicBezTo>
                    <a:cubicBezTo>
                      <a:pt x="12424" y="29885"/>
                      <a:pt x="12346" y="29985"/>
                      <a:pt x="12147" y="30096"/>
                    </a:cubicBezTo>
                    <a:cubicBezTo>
                      <a:pt x="12105" y="30111"/>
                      <a:pt x="12089" y="30115"/>
                      <a:pt x="12082" y="30115"/>
                    </a:cubicBezTo>
                    <a:cubicBezTo>
                      <a:pt x="12074" y="30115"/>
                      <a:pt x="12081" y="30109"/>
                      <a:pt x="12076" y="30109"/>
                    </a:cubicBezTo>
                    <a:cubicBezTo>
                      <a:pt x="12070" y="30109"/>
                      <a:pt x="12050" y="30117"/>
                      <a:pt x="11976" y="30151"/>
                    </a:cubicBezTo>
                    <a:lnTo>
                      <a:pt x="11953" y="30184"/>
                    </a:lnTo>
                    <a:cubicBezTo>
                      <a:pt x="11858" y="30219"/>
                      <a:pt x="11826" y="30230"/>
                      <a:pt x="11817" y="30230"/>
                    </a:cubicBezTo>
                    <a:cubicBezTo>
                      <a:pt x="11810" y="30230"/>
                      <a:pt x="11815" y="30224"/>
                      <a:pt x="11815" y="30217"/>
                    </a:cubicBezTo>
                    <a:lnTo>
                      <a:pt x="11815" y="30217"/>
                    </a:lnTo>
                    <a:cubicBezTo>
                      <a:pt x="11727" y="30245"/>
                      <a:pt x="11699" y="30267"/>
                      <a:pt x="11655" y="30273"/>
                    </a:cubicBezTo>
                    <a:cubicBezTo>
                      <a:pt x="11638" y="30284"/>
                      <a:pt x="11616" y="30289"/>
                      <a:pt x="11588" y="30295"/>
                    </a:cubicBezTo>
                    <a:cubicBezTo>
                      <a:pt x="11569" y="30299"/>
                      <a:pt x="11547" y="30305"/>
                      <a:pt x="11514" y="30305"/>
                    </a:cubicBezTo>
                    <a:cubicBezTo>
                      <a:pt x="11499" y="30305"/>
                      <a:pt x="11482" y="30304"/>
                      <a:pt x="11461" y="30300"/>
                    </a:cubicBezTo>
                    <a:lnTo>
                      <a:pt x="11527" y="30289"/>
                    </a:lnTo>
                    <a:lnTo>
                      <a:pt x="11583" y="30273"/>
                    </a:lnTo>
                    <a:lnTo>
                      <a:pt x="11583" y="30273"/>
                    </a:lnTo>
                    <a:cubicBezTo>
                      <a:pt x="11511" y="30289"/>
                      <a:pt x="11433" y="30289"/>
                      <a:pt x="11372" y="30295"/>
                    </a:cubicBezTo>
                    <a:cubicBezTo>
                      <a:pt x="11306" y="30295"/>
                      <a:pt x="11223" y="30295"/>
                      <a:pt x="11096" y="30289"/>
                    </a:cubicBezTo>
                    <a:cubicBezTo>
                      <a:pt x="11099" y="30286"/>
                      <a:pt x="11125" y="30285"/>
                      <a:pt x="11160" y="30285"/>
                    </a:cubicBezTo>
                    <a:cubicBezTo>
                      <a:pt x="11195" y="30285"/>
                      <a:pt x="11240" y="30286"/>
                      <a:pt x="11278" y="30289"/>
                    </a:cubicBezTo>
                    <a:cubicBezTo>
                      <a:pt x="11239" y="30283"/>
                      <a:pt x="11203" y="30280"/>
                      <a:pt x="11170" y="30280"/>
                    </a:cubicBezTo>
                    <a:cubicBezTo>
                      <a:pt x="11100" y="30280"/>
                      <a:pt x="11042" y="30290"/>
                      <a:pt x="10995" y="30290"/>
                    </a:cubicBezTo>
                    <a:cubicBezTo>
                      <a:pt x="10988" y="30290"/>
                      <a:pt x="10981" y="30290"/>
                      <a:pt x="10974" y="30289"/>
                    </a:cubicBezTo>
                    <a:lnTo>
                      <a:pt x="10974" y="30289"/>
                    </a:lnTo>
                    <a:cubicBezTo>
                      <a:pt x="10991" y="30295"/>
                      <a:pt x="11168" y="30311"/>
                      <a:pt x="11074" y="30322"/>
                    </a:cubicBezTo>
                    <a:cubicBezTo>
                      <a:pt x="10952" y="30317"/>
                      <a:pt x="10808" y="30322"/>
                      <a:pt x="10725" y="30289"/>
                    </a:cubicBezTo>
                    <a:lnTo>
                      <a:pt x="10863" y="30289"/>
                    </a:lnTo>
                    <a:cubicBezTo>
                      <a:pt x="10731" y="30284"/>
                      <a:pt x="10697" y="30273"/>
                      <a:pt x="10653" y="30273"/>
                    </a:cubicBezTo>
                    <a:cubicBezTo>
                      <a:pt x="10614" y="30273"/>
                      <a:pt x="10570" y="30262"/>
                      <a:pt x="10426" y="30223"/>
                    </a:cubicBezTo>
                    <a:cubicBezTo>
                      <a:pt x="10437" y="30223"/>
                      <a:pt x="10432" y="30217"/>
                      <a:pt x="10437" y="30217"/>
                    </a:cubicBezTo>
                    <a:cubicBezTo>
                      <a:pt x="10261" y="30201"/>
                      <a:pt x="10033" y="30113"/>
                      <a:pt x="9783" y="30007"/>
                    </a:cubicBezTo>
                    <a:lnTo>
                      <a:pt x="9783" y="30007"/>
                    </a:lnTo>
                    <a:cubicBezTo>
                      <a:pt x="9789" y="30009"/>
                      <a:pt x="9795" y="30011"/>
                      <a:pt x="9801" y="30013"/>
                    </a:cubicBezTo>
                    <a:lnTo>
                      <a:pt x="9757" y="29996"/>
                    </a:lnTo>
                    <a:lnTo>
                      <a:pt x="9757" y="29996"/>
                    </a:lnTo>
                    <a:cubicBezTo>
                      <a:pt x="9766" y="30000"/>
                      <a:pt x="9774" y="30004"/>
                      <a:pt x="9783" y="30007"/>
                    </a:cubicBezTo>
                    <a:lnTo>
                      <a:pt x="9783" y="30007"/>
                    </a:lnTo>
                    <a:cubicBezTo>
                      <a:pt x="9684" y="29977"/>
                      <a:pt x="9626" y="29961"/>
                      <a:pt x="9574" y="29935"/>
                    </a:cubicBezTo>
                    <a:lnTo>
                      <a:pt x="9574" y="29935"/>
                    </a:lnTo>
                    <a:cubicBezTo>
                      <a:pt x="9718" y="30013"/>
                      <a:pt x="9679" y="29996"/>
                      <a:pt x="9685" y="30018"/>
                    </a:cubicBezTo>
                    <a:cubicBezTo>
                      <a:pt x="9508" y="29902"/>
                      <a:pt x="9369" y="29913"/>
                      <a:pt x="9070" y="29730"/>
                    </a:cubicBezTo>
                    <a:cubicBezTo>
                      <a:pt x="9071" y="29729"/>
                      <a:pt x="9073" y="29728"/>
                      <a:pt x="9075" y="29728"/>
                    </a:cubicBezTo>
                    <a:cubicBezTo>
                      <a:pt x="9095" y="29728"/>
                      <a:pt x="9169" y="29764"/>
                      <a:pt x="9242" y="29813"/>
                    </a:cubicBezTo>
                    <a:cubicBezTo>
                      <a:pt x="9358" y="29841"/>
                      <a:pt x="9386" y="29824"/>
                      <a:pt x="9591" y="29902"/>
                    </a:cubicBezTo>
                    <a:cubicBezTo>
                      <a:pt x="9480" y="29858"/>
                      <a:pt x="9347" y="29797"/>
                      <a:pt x="9353" y="29791"/>
                    </a:cubicBezTo>
                    <a:lnTo>
                      <a:pt x="9353" y="29791"/>
                    </a:lnTo>
                    <a:lnTo>
                      <a:pt x="9314" y="29797"/>
                    </a:lnTo>
                    <a:cubicBezTo>
                      <a:pt x="9242" y="29758"/>
                      <a:pt x="9187" y="29730"/>
                      <a:pt x="9131" y="29703"/>
                    </a:cubicBezTo>
                    <a:cubicBezTo>
                      <a:pt x="9104" y="29703"/>
                      <a:pt x="9179" y="29752"/>
                      <a:pt x="9167" y="29752"/>
                    </a:cubicBezTo>
                    <a:cubicBezTo>
                      <a:pt x="9161" y="29752"/>
                      <a:pt x="9141" y="29744"/>
                      <a:pt x="9093" y="29719"/>
                    </a:cubicBezTo>
                    <a:cubicBezTo>
                      <a:pt x="8904" y="29625"/>
                      <a:pt x="9010" y="29636"/>
                      <a:pt x="8971" y="29631"/>
                    </a:cubicBezTo>
                    <a:cubicBezTo>
                      <a:pt x="8716" y="29487"/>
                      <a:pt x="8855" y="29597"/>
                      <a:pt x="8628" y="29431"/>
                    </a:cubicBezTo>
                    <a:lnTo>
                      <a:pt x="8628" y="29431"/>
                    </a:lnTo>
                    <a:cubicBezTo>
                      <a:pt x="8639" y="29437"/>
                      <a:pt x="8659" y="29447"/>
                      <a:pt x="8677" y="29458"/>
                    </a:cubicBezTo>
                    <a:lnTo>
                      <a:pt x="8677" y="29458"/>
                    </a:lnTo>
                    <a:cubicBezTo>
                      <a:pt x="8518" y="29341"/>
                      <a:pt x="8305" y="29199"/>
                      <a:pt x="8290" y="29138"/>
                    </a:cubicBezTo>
                    <a:lnTo>
                      <a:pt x="8290" y="29138"/>
                    </a:lnTo>
                    <a:cubicBezTo>
                      <a:pt x="8318" y="29155"/>
                      <a:pt x="8329" y="29144"/>
                      <a:pt x="8384" y="29194"/>
                    </a:cubicBezTo>
                    <a:lnTo>
                      <a:pt x="8379" y="29194"/>
                    </a:lnTo>
                    <a:cubicBezTo>
                      <a:pt x="8418" y="29217"/>
                      <a:pt x="8435" y="29226"/>
                      <a:pt x="8437" y="29226"/>
                    </a:cubicBezTo>
                    <a:cubicBezTo>
                      <a:pt x="8445" y="29226"/>
                      <a:pt x="8278" y="29114"/>
                      <a:pt x="8296" y="29105"/>
                    </a:cubicBezTo>
                    <a:cubicBezTo>
                      <a:pt x="8251" y="29083"/>
                      <a:pt x="8074" y="28939"/>
                      <a:pt x="7997" y="28862"/>
                    </a:cubicBezTo>
                    <a:lnTo>
                      <a:pt x="7997" y="28862"/>
                    </a:lnTo>
                    <a:lnTo>
                      <a:pt x="8013" y="28906"/>
                    </a:lnTo>
                    <a:cubicBezTo>
                      <a:pt x="7659" y="28662"/>
                      <a:pt x="8052" y="28889"/>
                      <a:pt x="7748" y="28612"/>
                    </a:cubicBezTo>
                    <a:cubicBezTo>
                      <a:pt x="7695" y="28564"/>
                      <a:pt x="7675" y="28548"/>
                      <a:pt x="7673" y="28548"/>
                    </a:cubicBezTo>
                    <a:lnTo>
                      <a:pt x="7673" y="28548"/>
                    </a:lnTo>
                    <a:cubicBezTo>
                      <a:pt x="7668" y="28548"/>
                      <a:pt x="7728" y="28611"/>
                      <a:pt x="7724" y="28611"/>
                    </a:cubicBezTo>
                    <a:cubicBezTo>
                      <a:pt x="7723" y="28611"/>
                      <a:pt x="7714" y="28604"/>
                      <a:pt x="7693" y="28585"/>
                    </a:cubicBezTo>
                    <a:cubicBezTo>
                      <a:pt x="7576" y="28452"/>
                      <a:pt x="7543" y="28391"/>
                      <a:pt x="7377" y="28197"/>
                    </a:cubicBezTo>
                    <a:cubicBezTo>
                      <a:pt x="7338" y="28137"/>
                      <a:pt x="7266" y="28009"/>
                      <a:pt x="7272" y="27993"/>
                    </a:cubicBezTo>
                    <a:cubicBezTo>
                      <a:pt x="7172" y="27871"/>
                      <a:pt x="7034" y="27589"/>
                      <a:pt x="6979" y="27522"/>
                    </a:cubicBezTo>
                    <a:lnTo>
                      <a:pt x="6979" y="27522"/>
                    </a:lnTo>
                    <a:cubicBezTo>
                      <a:pt x="7028" y="27644"/>
                      <a:pt x="7073" y="27699"/>
                      <a:pt x="7106" y="27755"/>
                    </a:cubicBezTo>
                    <a:cubicBezTo>
                      <a:pt x="7145" y="27821"/>
                      <a:pt x="7189" y="27882"/>
                      <a:pt x="7266" y="28009"/>
                    </a:cubicBezTo>
                    <a:lnTo>
                      <a:pt x="7194" y="27948"/>
                    </a:lnTo>
                    <a:cubicBezTo>
                      <a:pt x="7078" y="27771"/>
                      <a:pt x="6940" y="27533"/>
                      <a:pt x="6885" y="27390"/>
                    </a:cubicBezTo>
                    <a:lnTo>
                      <a:pt x="6885" y="27390"/>
                    </a:lnTo>
                    <a:cubicBezTo>
                      <a:pt x="6889" y="27410"/>
                      <a:pt x="6890" y="27421"/>
                      <a:pt x="6886" y="27421"/>
                    </a:cubicBezTo>
                    <a:cubicBezTo>
                      <a:pt x="6884" y="27421"/>
                      <a:pt x="6882" y="27420"/>
                      <a:pt x="6879" y="27417"/>
                    </a:cubicBezTo>
                    <a:cubicBezTo>
                      <a:pt x="6752" y="27141"/>
                      <a:pt x="6702" y="27058"/>
                      <a:pt x="6630" y="26759"/>
                    </a:cubicBezTo>
                    <a:cubicBezTo>
                      <a:pt x="6631" y="26755"/>
                      <a:pt x="6632" y="26753"/>
                      <a:pt x="6634" y="26753"/>
                    </a:cubicBezTo>
                    <a:cubicBezTo>
                      <a:pt x="6648" y="26753"/>
                      <a:pt x="6679" y="26903"/>
                      <a:pt x="6719" y="27008"/>
                    </a:cubicBezTo>
                    <a:cubicBezTo>
                      <a:pt x="6674" y="26814"/>
                      <a:pt x="6663" y="26814"/>
                      <a:pt x="6602" y="26510"/>
                    </a:cubicBezTo>
                    <a:cubicBezTo>
                      <a:pt x="6603" y="26509"/>
                      <a:pt x="6603" y="26508"/>
                      <a:pt x="6604" y="26508"/>
                    </a:cubicBezTo>
                    <a:cubicBezTo>
                      <a:pt x="6616" y="26508"/>
                      <a:pt x="6642" y="26715"/>
                      <a:pt x="6669" y="26737"/>
                    </a:cubicBezTo>
                    <a:lnTo>
                      <a:pt x="6586" y="26405"/>
                    </a:lnTo>
                    <a:lnTo>
                      <a:pt x="6591" y="26405"/>
                    </a:lnTo>
                    <a:cubicBezTo>
                      <a:pt x="6553" y="26366"/>
                      <a:pt x="6547" y="26150"/>
                      <a:pt x="6497" y="25945"/>
                    </a:cubicBezTo>
                    <a:cubicBezTo>
                      <a:pt x="6392" y="25447"/>
                      <a:pt x="6331" y="25375"/>
                      <a:pt x="6226" y="25115"/>
                    </a:cubicBezTo>
                    <a:cubicBezTo>
                      <a:pt x="6218" y="25059"/>
                      <a:pt x="6216" y="25032"/>
                      <a:pt x="6219" y="25032"/>
                    </a:cubicBezTo>
                    <a:lnTo>
                      <a:pt x="6219" y="25032"/>
                    </a:lnTo>
                    <a:cubicBezTo>
                      <a:pt x="6221" y="25032"/>
                      <a:pt x="6223" y="25036"/>
                      <a:pt x="6226" y="25043"/>
                    </a:cubicBezTo>
                    <a:cubicBezTo>
                      <a:pt x="6254" y="25171"/>
                      <a:pt x="6254" y="25143"/>
                      <a:pt x="6276" y="25182"/>
                    </a:cubicBezTo>
                    <a:cubicBezTo>
                      <a:pt x="6230" y="25043"/>
                      <a:pt x="6199" y="24878"/>
                      <a:pt x="6212" y="24878"/>
                    </a:cubicBezTo>
                    <a:cubicBezTo>
                      <a:pt x="6215" y="24878"/>
                      <a:pt x="6220" y="24885"/>
                      <a:pt x="6226" y="24899"/>
                    </a:cubicBezTo>
                    <a:cubicBezTo>
                      <a:pt x="6196" y="24828"/>
                      <a:pt x="6185" y="24804"/>
                      <a:pt x="6183" y="24804"/>
                    </a:cubicBezTo>
                    <a:lnTo>
                      <a:pt x="6183" y="24804"/>
                    </a:lnTo>
                    <a:cubicBezTo>
                      <a:pt x="6179" y="24804"/>
                      <a:pt x="6205" y="24885"/>
                      <a:pt x="6199" y="24885"/>
                    </a:cubicBezTo>
                    <a:cubicBezTo>
                      <a:pt x="6197" y="24885"/>
                      <a:pt x="6190" y="24874"/>
                      <a:pt x="6176" y="24844"/>
                    </a:cubicBezTo>
                    <a:cubicBezTo>
                      <a:pt x="6138" y="24728"/>
                      <a:pt x="6088" y="24606"/>
                      <a:pt x="6038" y="24490"/>
                    </a:cubicBezTo>
                    <a:lnTo>
                      <a:pt x="6038" y="24490"/>
                    </a:lnTo>
                    <a:cubicBezTo>
                      <a:pt x="6038" y="24520"/>
                      <a:pt x="6056" y="24580"/>
                      <a:pt x="6052" y="24580"/>
                    </a:cubicBezTo>
                    <a:cubicBezTo>
                      <a:pt x="6049" y="24580"/>
                      <a:pt x="6037" y="24555"/>
                      <a:pt x="6005" y="24484"/>
                    </a:cubicBezTo>
                    <a:cubicBezTo>
                      <a:pt x="5938" y="24340"/>
                      <a:pt x="5900" y="24263"/>
                      <a:pt x="5806" y="24069"/>
                    </a:cubicBezTo>
                    <a:lnTo>
                      <a:pt x="5806" y="24069"/>
                    </a:lnTo>
                    <a:cubicBezTo>
                      <a:pt x="5808" y="24072"/>
                      <a:pt x="5810" y="24073"/>
                      <a:pt x="5812" y="24073"/>
                    </a:cubicBezTo>
                    <a:cubicBezTo>
                      <a:pt x="5817" y="24073"/>
                      <a:pt x="5816" y="24061"/>
                      <a:pt x="5820" y="24061"/>
                    </a:cubicBezTo>
                    <a:cubicBezTo>
                      <a:pt x="5825" y="24061"/>
                      <a:pt x="5835" y="24077"/>
                      <a:pt x="5866" y="24141"/>
                    </a:cubicBezTo>
                    <a:cubicBezTo>
                      <a:pt x="5828" y="24042"/>
                      <a:pt x="5750" y="23903"/>
                      <a:pt x="5700" y="23854"/>
                    </a:cubicBezTo>
                    <a:lnTo>
                      <a:pt x="5700" y="23854"/>
                    </a:lnTo>
                    <a:cubicBezTo>
                      <a:pt x="5719" y="23889"/>
                      <a:pt x="5725" y="23904"/>
                      <a:pt x="5723" y="23904"/>
                    </a:cubicBezTo>
                    <a:cubicBezTo>
                      <a:pt x="5714" y="23904"/>
                      <a:pt x="5564" y="23666"/>
                      <a:pt x="5551" y="23666"/>
                    </a:cubicBezTo>
                    <a:lnTo>
                      <a:pt x="5551" y="23666"/>
                    </a:lnTo>
                    <a:cubicBezTo>
                      <a:pt x="5548" y="23666"/>
                      <a:pt x="5551" y="23675"/>
                      <a:pt x="5562" y="23699"/>
                    </a:cubicBezTo>
                    <a:cubicBezTo>
                      <a:pt x="5523" y="23627"/>
                      <a:pt x="5485" y="23560"/>
                      <a:pt x="5446" y="23494"/>
                    </a:cubicBezTo>
                    <a:lnTo>
                      <a:pt x="5446" y="23494"/>
                    </a:lnTo>
                    <a:cubicBezTo>
                      <a:pt x="5473" y="23538"/>
                      <a:pt x="5485" y="23538"/>
                      <a:pt x="5529" y="23604"/>
                    </a:cubicBezTo>
                    <a:cubicBezTo>
                      <a:pt x="5512" y="23538"/>
                      <a:pt x="5418" y="23455"/>
                      <a:pt x="5363" y="23383"/>
                    </a:cubicBezTo>
                    <a:cubicBezTo>
                      <a:pt x="5319" y="23317"/>
                      <a:pt x="5191" y="23145"/>
                      <a:pt x="5180" y="23123"/>
                    </a:cubicBezTo>
                    <a:cubicBezTo>
                      <a:pt x="5136" y="23068"/>
                      <a:pt x="5014" y="22929"/>
                      <a:pt x="5003" y="22896"/>
                    </a:cubicBezTo>
                    <a:cubicBezTo>
                      <a:pt x="4977" y="22868"/>
                      <a:pt x="4966" y="22860"/>
                      <a:pt x="4962" y="22860"/>
                    </a:cubicBezTo>
                    <a:lnTo>
                      <a:pt x="4962" y="22860"/>
                    </a:lnTo>
                    <a:cubicBezTo>
                      <a:pt x="4955" y="22860"/>
                      <a:pt x="4968" y="22883"/>
                      <a:pt x="4964" y="22883"/>
                    </a:cubicBezTo>
                    <a:cubicBezTo>
                      <a:pt x="4963" y="22883"/>
                      <a:pt x="4961" y="22882"/>
                      <a:pt x="4959" y="22880"/>
                    </a:cubicBezTo>
                    <a:cubicBezTo>
                      <a:pt x="4876" y="22785"/>
                      <a:pt x="4787" y="22691"/>
                      <a:pt x="4704" y="22608"/>
                    </a:cubicBezTo>
                    <a:cubicBezTo>
                      <a:pt x="4700" y="22596"/>
                      <a:pt x="4702" y="22564"/>
                      <a:pt x="4723" y="22564"/>
                    </a:cubicBezTo>
                    <a:cubicBezTo>
                      <a:pt x="4730" y="22564"/>
                      <a:pt x="4738" y="22567"/>
                      <a:pt x="4749" y="22575"/>
                    </a:cubicBezTo>
                    <a:cubicBezTo>
                      <a:pt x="4638" y="22487"/>
                      <a:pt x="4682" y="22564"/>
                      <a:pt x="4527" y="22426"/>
                    </a:cubicBezTo>
                    <a:lnTo>
                      <a:pt x="4527" y="22426"/>
                    </a:lnTo>
                    <a:cubicBezTo>
                      <a:pt x="4539" y="22432"/>
                      <a:pt x="4546" y="22435"/>
                      <a:pt x="4549" y="22435"/>
                    </a:cubicBezTo>
                    <a:cubicBezTo>
                      <a:pt x="4572" y="22435"/>
                      <a:pt x="4412" y="22295"/>
                      <a:pt x="4436" y="22295"/>
                    </a:cubicBezTo>
                    <a:cubicBezTo>
                      <a:pt x="4441" y="22295"/>
                      <a:pt x="4454" y="22301"/>
                      <a:pt x="4477" y="22315"/>
                    </a:cubicBezTo>
                    <a:cubicBezTo>
                      <a:pt x="4394" y="22216"/>
                      <a:pt x="4118" y="21994"/>
                      <a:pt x="3957" y="21889"/>
                    </a:cubicBezTo>
                    <a:cubicBezTo>
                      <a:pt x="3944" y="21882"/>
                      <a:pt x="3936" y="21879"/>
                      <a:pt x="3934" y="21879"/>
                    </a:cubicBezTo>
                    <a:cubicBezTo>
                      <a:pt x="3915" y="21879"/>
                      <a:pt x="4115" y="22024"/>
                      <a:pt x="4096" y="22038"/>
                    </a:cubicBezTo>
                    <a:cubicBezTo>
                      <a:pt x="3658" y="21717"/>
                      <a:pt x="3598" y="21751"/>
                      <a:pt x="3293" y="21513"/>
                    </a:cubicBezTo>
                    <a:lnTo>
                      <a:pt x="3293" y="21513"/>
                    </a:lnTo>
                    <a:lnTo>
                      <a:pt x="3371" y="21574"/>
                    </a:lnTo>
                    <a:cubicBezTo>
                      <a:pt x="3171" y="21435"/>
                      <a:pt x="3188" y="21446"/>
                      <a:pt x="3072" y="21380"/>
                    </a:cubicBezTo>
                    <a:lnTo>
                      <a:pt x="3072" y="21380"/>
                    </a:lnTo>
                    <a:cubicBezTo>
                      <a:pt x="3075" y="21381"/>
                      <a:pt x="3077" y="21381"/>
                      <a:pt x="3079" y="21381"/>
                    </a:cubicBezTo>
                    <a:cubicBezTo>
                      <a:pt x="3122" y="21381"/>
                      <a:pt x="2883" y="21152"/>
                      <a:pt x="2624" y="20893"/>
                    </a:cubicBezTo>
                    <a:cubicBezTo>
                      <a:pt x="2623" y="20893"/>
                      <a:pt x="2622" y="20892"/>
                      <a:pt x="2621" y="20892"/>
                    </a:cubicBezTo>
                    <a:cubicBezTo>
                      <a:pt x="2602" y="20892"/>
                      <a:pt x="2737" y="21034"/>
                      <a:pt x="2711" y="21034"/>
                    </a:cubicBezTo>
                    <a:cubicBezTo>
                      <a:pt x="2709" y="21034"/>
                      <a:pt x="2706" y="21033"/>
                      <a:pt x="2701" y="21031"/>
                    </a:cubicBezTo>
                    <a:cubicBezTo>
                      <a:pt x="2635" y="20970"/>
                      <a:pt x="2574" y="20915"/>
                      <a:pt x="2513" y="20854"/>
                    </a:cubicBezTo>
                    <a:cubicBezTo>
                      <a:pt x="2508" y="20850"/>
                      <a:pt x="2507" y="20848"/>
                      <a:pt x="2508" y="20848"/>
                    </a:cubicBezTo>
                    <a:lnTo>
                      <a:pt x="2508" y="20848"/>
                    </a:lnTo>
                    <a:cubicBezTo>
                      <a:pt x="2510" y="20848"/>
                      <a:pt x="2515" y="20851"/>
                      <a:pt x="2522" y="20857"/>
                    </a:cubicBezTo>
                    <a:lnTo>
                      <a:pt x="2522" y="20857"/>
                    </a:lnTo>
                    <a:cubicBezTo>
                      <a:pt x="2451" y="20782"/>
                      <a:pt x="2397" y="20703"/>
                      <a:pt x="2352" y="20638"/>
                    </a:cubicBezTo>
                    <a:cubicBezTo>
                      <a:pt x="2303" y="20561"/>
                      <a:pt x="2269" y="20517"/>
                      <a:pt x="2242" y="20495"/>
                    </a:cubicBezTo>
                    <a:cubicBezTo>
                      <a:pt x="2214" y="20417"/>
                      <a:pt x="2181" y="20351"/>
                      <a:pt x="2153" y="20279"/>
                    </a:cubicBezTo>
                    <a:lnTo>
                      <a:pt x="2153" y="20279"/>
                    </a:lnTo>
                    <a:cubicBezTo>
                      <a:pt x="2159" y="20306"/>
                      <a:pt x="2175" y="20334"/>
                      <a:pt x="2186" y="20362"/>
                    </a:cubicBezTo>
                    <a:cubicBezTo>
                      <a:pt x="2159" y="20340"/>
                      <a:pt x="2037" y="20118"/>
                      <a:pt x="2015" y="20074"/>
                    </a:cubicBezTo>
                    <a:cubicBezTo>
                      <a:pt x="1899" y="19836"/>
                      <a:pt x="1888" y="19731"/>
                      <a:pt x="1871" y="19593"/>
                    </a:cubicBezTo>
                    <a:cubicBezTo>
                      <a:pt x="1871" y="19621"/>
                      <a:pt x="1871" y="19672"/>
                      <a:pt x="1862" y="19672"/>
                    </a:cubicBezTo>
                    <a:cubicBezTo>
                      <a:pt x="1855" y="19672"/>
                      <a:pt x="1842" y="19644"/>
                      <a:pt x="1821" y="19559"/>
                    </a:cubicBezTo>
                    <a:cubicBezTo>
                      <a:pt x="1843" y="19559"/>
                      <a:pt x="1821" y="19449"/>
                      <a:pt x="1805" y="19344"/>
                    </a:cubicBezTo>
                    <a:cubicBezTo>
                      <a:pt x="1794" y="19244"/>
                      <a:pt x="1788" y="19133"/>
                      <a:pt x="1794" y="19133"/>
                    </a:cubicBezTo>
                    <a:cubicBezTo>
                      <a:pt x="1788" y="19051"/>
                      <a:pt x="1793" y="18897"/>
                      <a:pt x="1777" y="18890"/>
                    </a:cubicBezTo>
                    <a:lnTo>
                      <a:pt x="1777" y="18890"/>
                    </a:lnTo>
                    <a:lnTo>
                      <a:pt x="1805" y="18901"/>
                    </a:lnTo>
                    <a:cubicBezTo>
                      <a:pt x="1771" y="18884"/>
                      <a:pt x="1771" y="18580"/>
                      <a:pt x="1794" y="18336"/>
                    </a:cubicBezTo>
                    <a:lnTo>
                      <a:pt x="1794" y="18336"/>
                    </a:lnTo>
                    <a:cubicBezTo>
                      <a:pt x="1797" y="18341"/>
                      <a:pt x="1799" y="18343"/>
                      <a:pt x="1802" y="18343"/>
                    </a:cubicBezTo>
                    <a:cubicBezTo>
                      <a:pt x="1830" y="18343"/>
                      <a:pt x="1820" y="18063"/>
                      <a:pt x="1877" y="17977"/>
                    </a:cubicBezTo>
                    <a:cubicBezTo>
                      <a:pt x="1849" y="17927"/>
                      <a:pt x="1932" y="17556"/>
                      <a:pt x="1910" y="17506"/>
                    </a:cubicBezTo>
                    <a:cubicBezTo>
                      <a:pt x="1943" y="17324"/>
                      <a:pt x="1971" y="17346"/>
                      <a:pt x="1987" y="17307"/>
                    </a:cubicBezTo>
                    <a:lnTo>
                      <a:pt x="1993" y="17213"/>
                    </a:lnTo>
                    <a:cubicBezTo>
                      <a:pt x="2026" y="17125"/>
                      <a:pt x="2098" y="16787"/>
                      <a:pt x="2153" y="16588"/>
                    </a:cubicBezTo>
                    <a:lnTo>
                      <a:pt x="2159" y="16394"/>
                    </a:lnTo>
                    <a:lnTo>
                      <a:pt x="2186" y="16322"/>
                    </a:lnTo>
                    <a:cubicBezTo>
                      <a:pt x="2186" y="16297"/>
                      <a:pt x="2200" y="16196"/>
                      <a:pt x="2193" y="16196"/>
                    </a:cubicBezTo>
                    <a:lnTo>
                      <a:pt x="2193" y="16196"/>
                    </a:lnTo>
                    <a:cubicBezTo>
                      <a:pt x="2191" y="16196"/>
                      <a:pt x="2187" y="16205"/>
                      <a:pt x="2181" y="16228"/>
                    </a:cubicBezTo>
                    <a:lnTo>
                      <a:pt x="2203" y="16123"/>
                    </a:lnTo>
                    <a:cubicBezTo>
                      <a:pt x="2175" y="16106"/>
                      <a:pt x="2220" y="15979"/>
                      <a:pt x="2236" y="15763"/>
                    </a:cubicBezTo>
                    <a:cubicBezTo>
                      <a:pt x="2241" y="15742"/>
                      <a:pt x="2246" y="15733"/>
                      <a:pt x="2249" y="15733"/>
                    </a:cubicBezTo>
                    <a:lnTo>
                      <a:pt x="2249" y="15733"/>
                    </a:lnTo>
                    <a:cubicBezTo>
                      <a:pt x="2252" y="15733"/>
                      <a:pt x="2253" y="15741"/>
                      <a:pt x="2251" y="15754"/>
                    </a:cubicBezTo>
                    <a:lnTo>
                      <a:pt x="2251" y="15754"/>
                    </a:lnTo>
                    <a:cubicBezTo>
                      <a:pt x="2266" y="15685"/>
                      <a:pt x="2276" y="15710"/>
                      <a:pt x="2292" y="15675"/>
                    </a:cubicBezTo>
                    <a:lnTo>
                      <a:pt x="2292" y="15675"/>
                    </a:lnTo>
                    <a:cubicBezTo>
                      <a:pt x="2291" y="15675"/>
                      <a:pt x="2291" y="15675"/>
                      <a:pt x="2291" y="15675"/>
                    </a:cubicBezTo>
                    <a:cubicBezTo>
                      <a:pt x="2279" y="15675"/>
                      <a:pt x="2282" y="15470"/>
                      <a:pt x="2264" y="15470"/>
                    </a:cubicBezTo>
                    <a:cubicBezTo>
                      <a:pt x="2258" y="15470"/>
                      <a:pt x="2249" y="15495"/>
                      <a:pt x="2236" y="15564"/>
                    </a:cubicBezTo>
                    <a:cubicBezTo>
                      <a:pt x="2235" y="15565"/>
                      <a:pt x="2235" y="15565"/>
                      <a:pt x="2234" y="15565"/>
                    </a:cubicBezTo>
                    <a:cubicBezTo>
                      <a:pt x="2221" y="15565"/>
                      <a:pt x="2237" y="15410"/>
                      <a:pt x="2247" y="15315"/>
                    </a:cubicBezTo>
                    <a:lnTo>
                      <a:pt x="2286" y="15249"/>
                    </a:lnTo>
                    <a:lnTo>
                      <a:pt x="2264" y="15127"/>
                    </a:lnTo>
                    <a:cubicBezTo>
                      <a:pt x="2269" y="14966"/>
                      <a:pt x="2292" y="14900"/>
                      <a:pt x="2297" y="14767"/>
                    </a:cubicBezTo>
                    <a:cubicBezTo>
                      <a:pt x="2297" y="14841"/>
                      <a:pt x="2313" y="14928"/>
                      <a:pt x="2327" y="14928"/>
                    </a:cubicBezTo>
                    <a:cubicBezTo>
                      <a:pt x="2339" y="14928"/>
                      <a:pt x="2350" y="14874"/>
                      <a:pt x="2352" y="14717"/>
                    </a:cubicBezTo>
                    <a:cubicBezTo>
                      <a:pt x="2358" y="14905"/>
                      <a:pt x="2369" y="14994"/>
                      <a:pt x="2369" y="15094"/>
                    </a:cubicBezTo>
                    <a:cubicBezTo>
                      <a:pt x="2372" y="15055"/>
                      <a:pt x="2375" y="15025"/>
                      <a:pt x="2377" y="15025"/>
                    </a:cubicBezTo>
                    <a:cubicBezTo>
                      <a:pt x="2379" y="15025"/>
                      <a:pt x="2380" y="15046"/>
                      <a:pt x="2380" y="15099"/>
                    </a:cubicBezTo>
                    <a:cubicBezTo>
                      <a:pt x="2386" y="14822"/>
                      <a:pt x="2369" y="15011"/>
                      <a:pt x="2375" y="14734"/>
                    </a:cubicBezTo>
                    <a:lnTo>
                      <a:pt x="2375" y="14734"/>
                    </a:lnTo>
                    <a:cubicBezTo>
                      <a:pt x="2376" y="14735"/>
                      <a:pt x="2377" y="14735"/>
                      <a:pt x="2379" y="14735"/>
                    </a:cubicBezTo>
                    <a:cubicBezTo>
                      <a:pt x="2399" y="14735"/>
                      <a:pt x="2413" y="14653"/>
                      <a:pt x="2408" y="14430"/>
                    </a:cubicBezTo>
                    <a:lnTo>
                      <a:pt x="2408" y="14430"/>
                    </a:lnTo>
                    <a:cubicBezTo>
                      <a:pt x="2408" y="14490"/>
                      <a:pt x="2402" y="14551"/>
                      <a:pt x="2402" y="14607"/>
                    </a:cubicBezTo>
                    <a:cubicBezTo>
                      <a:pt x="2402" y="14601"/>
                      <a:pt x="2397" y="14585"/>
                      <a:pt x="2397" y="14573"/>
                    </a:cubicBezTo>
                    <a:cubicBezTo>
                      <a:pt x="2397" y="14640"/>
                      <a:pt x="2386" y="14662"/>
                      <a:pt x="2380" y="14679"/>
                    </a:cubicBezTo>
                    <a:cubicBezTo>
                      <a:pt x="2380" y="14629"/>
                      <a:pt x="2347" y="14402"/>
                      <a:pt x="2347" y="14330"/>
                    </a:cubicBezTo>
                    <a:cubicBezTo>
                      <a:pt x="2345" y="14362"/>
                      <a:pt x="2342" y="14376"/>
                      <a:pt x="2338" y="14376"/>
                    </a:cubicBezTo>
                    <a:cubicBezTo>
                      <a:pt x="2329" y="14376"/>
                      <a:pt x="2314" y="14295"/>
                      <a:pt x="2303" y="14208"/>
                    </a:cubicBezTo>
                    <a:cubicBezTo>
                      <a:pt x="2290" y="14105"/>
                      <a:pt x="2263" y="13998"/>
                      <a:pt x="2258" y="13998"/>
                    </a:cubicBezTo>
                    <a:lnTo>
                      <a:pt x="2258" y="13998"/>
                    </a:lnTo>
                    <a:cubicBezTo>
                      <a:pt x="2256" y="13998"/>
                      <a:pt x="2256" y="14006"/>
                      <a:pt x="2258" y="14026"/>
                    </a:cubicBezTo>
                    <a:cubicBezTo>
                      <a:pt x="2247" y="13998"/>
                      <a:pt x="2203" y="13810"/>
                      <a:pt x="2214" y="13793"/>
                    </a:cubicBezTo>
                    <a:lnTo>
                      <a:pt x="2214" y="13793"/>
                    </a:lnTo>
                    <a:cubicBezTo>
                      <a:pt x="2229" y="13842"/>
                      <a:pt x="2237" y="13861"/>
                      <a:pt x="2241" y="13861"/>
                    </a:cubicBezTo>
                    <a:cubicBezTo>
                      <a:pt x="2246" y="13861"/>
                      <a:pt x="2245" y="13830"/>
                      <a:pt x="2242" y="13793"/>
                    </a:cubicBezTo>
                    <a:cubicBezTo>
                      <a:pt x="2237" y="13729"/>
                      <a:pt x="2219" y="13651"/>
                      <a:pt x="2227" y="13651"/>
                    </a:cubicBezTo>
                    <a:lnTo>
                      <a:pt x="2227" y="13651"/>
                    </a:lnTo>
                    <a:cubicBezTo>
                      <a:pt x="2228" y="13651"/>
                      <a:pt x="2229" y="13653"/>
                      <a:pt x="2231" y="13655"/>
                    </a:cubicBezTo>
                    <a:cubicBezTo>
                      <a:pt x="2227" y="13643"/>
                      <a:pt x="2225" y="13638"/>
                      <a:pt x="2223" y="13638"/>
                    </a:cubicBezTo>
                    <a:lnTo>
                      <a:pt x="2223" y="13638"/>
                    </a:lnTo>
                    <a:cubicBezTo>
                      <a:pt x="2218" y="13638"/>
                      <a:pt x="2239" y="13749"/>
                      <a:pt x="2229" y="13749"/>
                    </a:cubicBezTo>
                    <a:cubicBezTo>
                      <a:pt x="2227" y="13749"/>
                      <a:pt x="2222" y="13741"/>
                      <a:pt x="2214" y="13721"/>
                    </a:cubicBezTo>
                    <a:cubicBezTo>
                      <a:pt x="2181" y="13588"/>
                      <a:pt x="2159" y="13494"/>
                      <a:pt x="2148" y="13417"/>
                    </a:cubicBezTo>
                    <a:lnTo>
                      <a:pt x="2148" y="13417"/>
                    </a:lnTo>
                    <a:lnTo>
                      <a:pt x="2164" y="13472"/>
                    </a:lnTo>
                    <a:cubicBezTo>
                      <a:pt x="2153" y="13406"/>
                      <a:pt x="2126" y="13334"/>
                      <a:pt x="2103" y="13273"/>
                    </a:cubicBezTo>
                    <a:cubicBezTo>
                      <a:pt x="2102" y="13271"/>
                      <a:pt x="2101" y="13271"/>
                      <a:pt x="2100" y="13271"/>
                    </a:cubicBezTo>
                    <a:lnTo>
                      <a:pt x="2100" y="13271"/>
                    </a:lnTo>
                    <a:cubicBezTo>
                      <a:pt x="2093" y="13271"/>
                      <a:pt x="2119" y="13363"/>
                      <a:pt x="2113" y="13363"/>
                    </a:cubicBezTo>
                    <a:cubicBezTo>
                      <a:pt x="2111" y="13363"/>
                      <a:pt x="2102" y="13346"/>
                      <a:pt x="2081" y="13295"/>
                    </a:cubicBezTo>
                    <a:cubicBezTo>
                      <a:pt x="2071" y="13247"/>
                      <a:pt x="1997" y="13073"/>
                      <a:pt x="1998" y="13073"/>
                    </a:cubicBezTo>
                    <a:lnTo>
                      <a:pt x="1998" y="13073"/>
                    </a:lnTo>
                    <a:cubicBezTo>
                      <a:pt x="1998" y="13073"/>
                      <a:pt x="1998" y="13074"/>
                      <a:pt x="1998" y="13074"/>
                    </a:cubicBezTo>
                    <a:cubicBezTo>
                      <a:pt x="2048" y="13146"/>
                      <a:pt x="2048" y="13079"/>
                      <a:pt x="2120" y="13229"/>
                    </a:cubicBezTo>
                    <a:cubicBezTo>
                      <a:pt x="2079" y="13123"/>
                      <a:pt x="1943" y="12839"/>
                      <a:pt x="1925" y="12839"/>
                    </a:cubicBezTo>
                    <a:lnTo>
                      <a:pt x="1925" y="12839"/>
                    </a:lnTo>
                    <a:cubicBezTo>
                      <a:pt x="1922" y="12839"/>
                      <a:pt x="1923" y="12852"/>
                      <a:pt x="1932" y="12880"/>
                    </a:cubicBezTo>
                    <a:cubicBezTo>
                      <a:pt x="1910" y="12830"/>
                      <a:pt x="1882" y="12781"/>
                      <a:pt x="1860" y="12731"/>
                    </a:cubicBezTo>
                    <a:lnTo>
                      <a:pt x="1860" y="12731"/>
                    </a:lnTo>
                    <a:cubicBezTo>
                      <a:pt x="1886" y="12797"/>
                      <a:pt x="1938" y="12934"/>
                      <a:pt x="1930" y="12934"/>
                    </a:cubicBezTo>
                    <a:cubicBezTo>
                      <a:pt x="1926" y="12934"/>
                      <a:pt x="1906" y="12899"/>
                      <a:pt x="1860" y="12803"/>
                    </a:cubicBezTo>
                    <a:lnTo>
                      <a:pt x="1871" y="12803"/>
                    </a:lnTo>
                    <a:cubicBezTo>
                      <a:pt x="1827" y="12742"/>
                      <a:pt x="1794" y="12670"/>
                      <a:pt x="1749" y="12609"/>
                    </a:cubicBezTo>
                    <a:lnTo>
                      <a:pt x="1716" y="12520"/>
                    </a:lnTo>
                    <a:cubicBezTo>
                      <a:pt x="1716" y="12521"/>
                      <a:pt x="1715" y="12521"/>
                      <a:pt x="1714" y="12521"/>
                    </a:cubicBezTo>
                    <a:cubicBezTo>
                      <a:pt x="1707" y="12521"/>
                      <a:pt x="1685" y="12492"/>
                      <a:pt x="1650" y="12421"/>
                    </a:cubicBezTo>
                    <a:cubicBezTo>
                      <a:pt x="1639" y="12399"/>
                      <a:pt x="1605" y="12332"/>
                      <a:pt x="1622" y="12332"/>
                    </a:cubicBezTo>
                    <a:cubicBezTo>
                      <a:pt x="1495" y="12122"/>
                      <a:pt x="1495" y="12144"/>
                      <a:pt x="1473" y="12122"/>
                    </a:cubicBezTo>
                    <a:cubicBezTo>
                      <a:pt x="1423" y="12040"/>
                      <a:pt x="1398" y="11994"/>
                      <a:pt x="1407" y="11994"/>
                    </a:cubicBezTo>
                    <a:lnTo>
                      <a:pt x="1407" y="11994"/>
                    </a:lnTo>
                    <a:cubicBezTo>
                      <a:pt x="1410" y="11994"/>
                      <a:pt x="1417" y="12000"/>
                      <a:pt x="1428" y="12011"/>
                    </a:cubicBezTo>
                    <a:cubicBezTo>
                      <a:pt x="1334" y="11856"/>
                      <a:pt x="1163" y="11585"/>
                      <a:pt x="1107" y="11475"/>
                    </a:cubicBezTo>
                    <a:cubicBezTo>
                      <a:pt x="1064" y="11413"/>
                      <a:pt x="1050" y="11394"/>
                      <a:pt x="1049" y="11394"/>
                    </a:cubicBezTo>
                    <a:lnTo>
                      <a:pt x="1049" y="11394"/>
                    </a:lnTo>
                    <a:cubicBezTo>
                      <a:pt x="1046" y="11394"/>
                      <a:pt x="1072" y="11438"/>
                      <a:pt x="1069" y="11438"/>
                    </a:cubicBezTo>
                    <a:cubicBezTo>
                      <a:pt x="1068" y="11438"/>
                      <a:pt x="1060" y="11429"/>
                      <a:pt x="1041" y="11403"/>
                    </a:cubicBezTo>
                    <a:cubicBezTo>
                      <a:pt x="964" y="11203"/>
                      <a:pt x="643" y="10711"/>
                      <a:pt x="493" y="10346"/>
                    </a:cubicBezTo>
                    <a:lnTo>
                      <a:pt x="493" y="10346"/>
                    </a:lnTo>
                    <a:cubicBezTo>
                      <a:pt x="494" y="10370"/>
                      <a:pt x="493" y="10380"/>
                      <a:pt x="489" y="10380"/>
                    </a:cubicBezTo>
                    <a:cubicBezTo>
                      <a:pt x="477" y="10380"/>
                      <a:pt x="437" y="10254"/>
                      <a:pt x="394" y="10202"/>
                    </a:cubicBezTo>
                    <a:cubicBezTo>
                      <a:pt x="401" y="10187"/>
                      <a:pt x="353" y="10034"/>
                      <a:pt x="361" y="10034"/>
                    </a:cubicBezTo>
                    <a:lnTo>
                      <a:pt x="361" y="10034"/>
                    </a:lnTo>
                    <a:cubicBezTo>
                      <a:pt x="364" y="10034"/>
                      <a:pt x="374" y="10053"/>
                      <a:pt x="395" y="10102"/>
                    </a:cubicBezTo>
                    <a:lnTo>
                      <a:pt x="395" y="10102"/>
                    </a:lnTo>
                    <a:cubicBezTo>
                      <a:pt x="376" y="10054"/>
                      <a:pt x="359" y="10003"/>
                      <a:pt x="338" y="9958"/>
                    </a:cubicBezTo>
                    <a:cubicBezTo>
                      <a:pt x="334" y="9940"/>
                      <a:pt x="334" y="9932"/>
                      <a:pt x="336" y="9932"/>
                    </a:cubicBezTo>
                    <a:lnTo>
                      <a:pt x="336" y="9932"/>
                    </a:lnTo>
                    <a:cubicBezTo>
                      <a:pt x="347" y="9932"/>
                      <a:pt x="418" y="10122"/>
                      <a:pt x="429" y="10122"/>
                    </a:cubicBezTo>
                    <a:cubicBezTo>
                      <a:pt x="433" y="10122"/>
                      <a:pt x="431" y="10106"/>
                      <a:pt x="421" y="10064"/>
                    </a:cubicBezTo>
                    <a:cubicBezTo>
                      <a:pt x="349" y="9848"/>
                      <a:pt x="255" y="9709"/>
                      <a:pt x="216" y="9438"/>
                    </a:cubicBezTo>
                    <a:lnTo>
                      <a:pt x="216" y="9438"/>
                    </a:lnTo>
                    <a:cubicBezTo>
                      <a:pt x="221" y="9449"/>
                      <a:pt x="224" y="9454"/>
                      <a:pt x="226" y="9454"/>
                    </a:cubicBezTo>
                    <a:cubicBezTo>
                      <a:pt x="234" y="9454"/>
                      <a:pt x="185" y="9287"/>
                      <a:pt x="206" y="9287"/>
                    </a:cubicBezTo>
                    <a:cubicBezTo>
                      <a:pt x="209" y="9287"/>
                      <a:pt x="212" y="9289"/>
                      <a:pt x="216" y="9294"/>
                    </a:cubicBezTo>
                    <a:cubicBezTo>
                      <a:pt x="228" y="9350"/>
                      <a:pt x="244" y="9422"/>
                      <a:pt x="266" y="9494"/>
                    </a:cubicBezTo>
                    <a:lnTo>
                      <a:pt x="266" y="9449"/>
                    </a:lnTo>
                    <a:cubicBezTo>
                      <a:pt x="222" y="9200"/>
                      <a:pt x="222" y="9162"/>
                      <a:pt x="200" y="9162"/>
                    </a:cubicBezTo>
                    <a:cubicBezTo>
                      <a:pt x="198" y="9161"/>
                      <a:pt x="197" y="9161"/>
                      <a:pt x="195" y="9161"/>
                    </a:cubicBezTo>
                    <a:cubicBezTo>
                      <a:pt x="194" y="9161"/>
                      <a:pt x="193" y="9161"/>
                      <a:pt x="193" y="9161"/>
                    </a:cubicBezTo>
                    <a:cubicBezTo>
                      <a:pt x="182" y="9161"/>
                      <a:pt x="170" y="9157"/>
                      <a:pt x="161" y="9051"/>
                    </a:cubicBezTo>
                    <a:cubicBezTo>
                      <a:pt x="145" y="8746"/>
                      <a:pt x="183" y="8813"/>
                      <a:pt x="189" y="8796"/>
                    </a:cubicBezTo>
                    <a:cubicBezTo>
                      <a:pt x="194" y="8763"/>
                      <a:pt x="200" y="8675"/>
                      <a:pt x="200" y="8597"/>
                    </a:cubicBezTo>
                    <a:lnTo>
                      <a:pt x="200" y="8597"/>
                    </a:lnTo>
                    <a:cubicBezTo>
                      <a:pt x="191" y="8707"/>
                      <a:pt x="173" y="8795"/>
                      <a:pt x="158" y="8795"/>
                    </a:cubicBezTo>
                    <a:cubicBezTo>
                      <a:pt x="153" y="8795"/>
                      <a:pt x="148" y="8787"/>
                      <a:pt x="145" y="8769"/>
                    </a:cubicBezTo>
                    <a:cubicBezTo>
                      <a:pt x="167" y="8702"/>
                      <a:pt x="172" y="8592"/>
                      <a:pt x="189" y="8486"/>
                    </a:cubicBezTo>
                    <a:cubicBezTo>
                      <a:pt x="194" y="8381"/>
                      <a:pt x="222" y="8276"/>
                      <a:pt x="222" y="8237"/>
                    </a:cubicBezTo>
                    <a:lnTo>
                      <a:pt x="222" y="8237"/>
                    </a:lnTo>
                    <a:cubicBezTo>
                      <a:pt x="156" y="8442"/>
                      <a:pt x="145" y="8520"/>
                      <a:pt x="133" y="8597"/>
                    </a:cubicBezTo>
                    <a:cubicBezTo>
                      <a:pt x="128" y="8675"/>
                      <a:pt x="111" y="8735"/>
                      <a:pt x="100" y="8951"/>
                    </a:cubicBezTo>
                    <a:cubicBezTo>
                      <a:pt x="111" y="9007"/>
                      <a:pt x="133" y="8995"/>
                      <a:pt x="145" y="9245"/>
                    </a:cubicBezTo>
                    <a:cubicBezTo>
                      <a:pt x="135" y="9200"/>
                      <a:pt x="130" y="9183"/>
                      <a:pt x="127" y="9183"/>
                    </a:cubicBezTo>
                    <a:lnTo>
                      <a:pt x="127" y="9183"/>
                    </a:lnTo>
                    <a:cubicBezTo>
                      <a:pt x="123" y="9183"/>
                      <a:pt x="133" y="9273"/>
                      <a:pt x="133" y="9300"/>
                    </a:cubicBezTo>
                    <a:cubicBezTo>
                      <a:pt x="134" y="9296"/>
                      <a:pt x="135" y="9294"/>
                      <a:pt x="135" y="9294"/>
                    </a:cubicBezTo>
                    <a:cubicBezTo>
                      <a:pt x="144" y="9294"/>
                      <a:pt x="169" y="9483"/>
                      <a:pt x="189" y="9543"/>
                    </a:cubicBezTo>
                    <a:cubicBezTo>
                      <a:pt x="190" y="9555"/>
                      <a:pt x="188" y="9559"/>
                      <a:pt x="185" y="9559"/>
                    </a:cubicBezTo>
                    <a:cubicBezTo>
                      <a:pt x="178" y="9559"/>
                      <a:pt x="161" y="9528"/>
                      <a:pt x="152" y="9528"/>
                    </a:cubicBezTo>
                    <a:cubicBezTo>
                      <a:pt x="145" y="9528"/>
                      <a:pt x="144" y="9554"/>
                      <a:pt x="167" y="9654"/>
                    </a:cubicBezTo>
                    <a:lnTo>
                      <a:pt x="216" y="9687"/>
                    </a:lnTo>
                    <a:cubicBezTo>
                      <a:pt x="239" y="9787"/>
                      <a:pt x="172" y="9654"/>
                      <a:pt x="244" y="9853"/>
                    </a:cubicBezTo>
                    <a:cubicBezTo>
                      <a:pt x="194" y="9754"/>
                      <a:pt x="216" y="9897"/>
                      <a:pt x="139" y="9621"/>
                    </a:cubicBezTo>
                    <a:lnTo>
                      <a:pt x="139" y="9621"/>
                    </a:lnTo>
                    <a:cubicBezTo>
                      <a:pt x="194" y="9964"/>
                      <a:pt x="311" y="10124"/>
                      <a:pt x="432" y="10368"/>
                    </a:cubicBezTo>
                    <a:lnTo>
                      <a:pt x="432" y="10368"/>
                    </a:lnTo>
                    <a:cubicBezTo>
                      <a:pt x="421" y="10346"/>
                      <a:pt x="416" y="10346"/>
                      <a:pt x="410" y="10335"/>
                    </a:cubicBezTo>
                    <a:lnTo>
                      <a:pt x="410" y="10335"/>
                    </a:lnTo>
                    <a:cubicBezTo>
                      <a:pt x="438" y="10390"/>
                      <a:pt x="477" y="10473"/>
                      <a:pt x="515" y="10534"/>
                    </a:cubicBezTo>
                    <a:cubicBezTo>
                      <a:pt x="531" y="10572"/>
                      <a:pt x="535" y="10587"/>
                      <a:pt x="532" y="10587"/>
                    </a:cubicBezTo>
                    <a:cubicBezTo>
                      <a:pt x="524" y="10587"/>
                      <a:pt x="453" y="10453"/>
                      <a:pt x="444" y="10453"/>
                    </a:cubicBezTo>
                    <a:cubicBezTo>
                      <a:pt x="443" y="10453"/>
                      <a:pt x="443" y="10454"/>
                      <a:pt x="443" y="10456"/>
                    </a:cubicBezTo>
                    <a:cubicBezTo>
                      <a:pt x="488" y="10545"/>
                      <a:pt x="526" y="10628"/>
                      <a:pt x="571" y="10722"/>
                    </a:cubicBezTo>
                    <a:lnTo>
                      <a:pt x="571" y="10728"/>
                    </a:lnTo>
                    <a:cubicBezTo>
                      <a:pt x="609" y="10794"/>
                      <a:pt x="643" y="10860"/>
                      <a:pt x="654" y="10888"/>
                    </a:cubicBezTo>
                    <a:cubicBezTo>
                      <a:pt x="598" y="10816"/>
                      <a:pt x="576" y="10788"/>
                      <a:pt x="543" y="10739"/>
                    </a:cubicBezTo>
                    <a:lnTo>
                      <a:pt x="543" y="10739"/>
                    </a:lnTo>
                    <a:cubicBezTo>
                      <a:pt x="598" y="10833"/>
                      <a:pt x="654" y="10916"/>
                      <a:pt x="709" y="10999"/>
                    </a:cubicBezTo>
                    <a:cubicBezTo>
                      <a:pt x="708" y="10998"/>
                      <a:pt x="707" y="10997"/>
                      <a:pt x="706" y="10997"/>
                    </a:cubicBezTo>
                    <a:lnTo>
                      <a:pt x="706" y="10997"/>
                    </a:lnTo>
                    <a:cubicBezTo>
                      <a:pt x="696" y="10997"/>
                      <a:pt x="750" y="11110"/>
                      <a:pt x="743" y="11110"/>
                    </a:cubicBezTo>
                    <a:cubicBezTo>
                      <a:pt x="740" y="11110"/>
                      <a:pt x="728" y="11093"/>
                      <a:pt x="698" y="11043"/>
                    </a:cubicBezTo>
                    <a:lnTo>
                      <a:pt x="698" y="11043"/>
                    </a:lnTo>
                    <a:cubicBezTo>
                      <a:pt x="775" y="11176"/>
                      <a:pt x="853" y="11309"/>
                      <a:pt x="936" y="11430"/>
                    </a:cubicBezTo>
                    <a:lnTo>
                      <a:pt x="936" y="11480"/>
                    </a:lnTo>
                    <a:cubicBezTo>
                      <a:pt x="965" y="11522"/>
                      <a:pt x="981" y="11544"/>
                      <a:pt x="983" y="11544"/>
                    </a:cubicBezTo>
                    <a:cubicBezTo>
                      <a:pt x="985" y="11544"/>
                      <a:pt x="977" y="11527"/>
                      <a:pt x="957" y="11493"/>
                    </a:cubicBezTo>
                    <a:lnTo>
                      <a:pt x="957" y="11493"/>
                    </a:lnTo>
                    <a:cubicBezTo>
                      <a:pt x="1052" y="11648"/>
                      <a:pt x="1295" y="11981"/>
                      <a:pt x="1255" y="11981"/>
                    </a:cubicBezTo>
                    <a:cubicBezTo>
                      <a:pt x="1253" y="11981"/>
                      <a:pt x="1250" y="11980"/>
                      <a:pt x="1246" y="11978"/>
                    </a:cubicBezTo>
                    <a:lnTo>
                      <a:pt x="1246" y="11978"/>
                    </a:lnTo>
                    <a:cubicBezTo>
                      <a:pt x="1445" y="12271"/>
                      <a:pt x="1511" y="12382"/>
                      <a:pt x="1716" y="12753"/>
                    </a:cubicBezTo>
                    <a:cubicBezTo>
                      <a:pt x="1683" y="12699"/>
                      <a:pt x="1668" y="12679"/>
                      <a:pt x="1664" y="12679"/>
                    </a:cubicBezTo>
                    <a:lnTo>
                      <a:pt x="1664" y="12679"/>
                    </a:lnTo>
                    <a:cubicBezTo>
                      <a:pt x="1652" y="12679"/>
                      <a:pt x="1749" y="12885"/>
                      <a:pt x="1744" y="12885"/>
                    </a:cubicBezTo>
                    <a:cubicBezTo>
                      <a:pt x="1742" y="12885"/>
                      <a:pt x="1728" y="12861"/>
                      <a:pt x="1694" y="12797"/>
                    </a:cubicBezTo>
                    <a:lnTo>
                      <a:pt x="1694" y="12797"/>
                    </a:lnTo>
                    <a:cubicBezTo>
                      <a:pt x="1777" y="12980"/>
                      <a:pt x="1821" y="13007"/>
                      <a:pt x="1888" y="13157"/>
                    </a:cubicBezTo>
                    <a:cubicBezTo>
                      <a:pt x="1908" y="13215"/>
                      <a:pt x="1912" y="13241"/>
                      <a:pt x="1904" y="13241"/>
                    </a:cubicBezTo>
                    <a:cubicBezTo>
                      <a:pt x="1893" y="13241"/>
                      <a:pt x="1858" y="13187"/>
                      <a:pt x="1816" y="13102"/>
                    </a:cubicBezTo>
                    <a:lnTo>
                      <a:pt x="1816" y="13102"/>
                    </a:lnTo>
                    <a:lnTo>
                      <a:pt x="1899" y="13273"/>
                    </a:lnTo>
                    <a:lnTo>
                      <a:pt x="1888" y="13273"/>
                    </a:lnTo>
                    <a:lnTo>
                      <a:pt x="1960" y="13422"/>
                    </a:lnTo>
                    <a:cubicBezTo>
                      <a:pt x="1998" y="13600"/>
                      <a:pt x="1943" y="13467"/>
                      <a:pt x="1998" y="13638"/>
                    </a:cubicBezTo>
                    <a:lnTo>
                      <a:pt x="2037" y="13666"/>
                    </a:lnTo>
                    <a:lnTo>
                      <a:pt x="2054" y="13782"/>
                    </a:lnTo>
                    <a:cubicBezTo>
                      <a:pt x="2054" y="13775"/>
                      <a:pt x="2054" y="13771"/>
                      <a:pt x="2056" y="13771"/>
                    </a:cubicBezTo>
                    <a:cubicBezTo>
                      <a:pt x="2063" y="13771"/>
                      <a:pt x="2086" y="13858"/>
                      <a:pt x="2109" y="13965"/>
                    </a:cubicBezTo>
                    <a:lnTo>
                      <a:pt x="2103" y="13965"/>
                    </a:lnTo>
                    <a:cubicBezTo>
                      <a:pt x="2120" y="14015"/>
                      <a:pt x="2126" y="14070"/>
                      <a:pt x="2131" y="14114"/>
                    </a:cubicBezTo>
                    <a:cubicBezTo>
                      <a:pt x="2123" y="14084"/>
                      <a:pt x="2119" y="14072"/>
                      <a:pt x="2118" y="14072"/>
                    </a:cubicBezTo>
                    <a:lnTo>
                      <a:pt x="2118" y="14072"/>
                    </a:lnTo>
                    <a:cubicBezTo>
                      <a:pt x="2114" y="14072"/>
                      <a:pt x="2139" y="14203"/>
                      <a:pt x="2132" y="14203"/>
                    </a:cubicBezTo>
                    <a:cubicBezTo>
                      <a:pt x="2131" y="14203"/>
                      <a:pt x="2129" y="14200"/>
                      <a:pt x="2126" y="14192"/>
                    </a:cubicBezTo>
                    <a:lnTo>
                      <a:pt x="2126" y="14192"/>
                    </a:lnTo>
                    <a:cubicBezTo>
                      <a:pt x="2137" y="14324"/>
                      <a:pt x="2148" y="14330"/>
                      <a:pt x="2159" y="14573"/>
                    </a:cubicBezTo>
                    <a:lnTo>
                      <a:pt x="2175" y="14529"/>
                    </a:lnTo>
                    <a:lnTo>
                      <a:pt x="2175" y="14529"/>
                    </a:lnTo>
                    <a:cubicBezTo>
                      <a:pt x="2183" y="14670"/>
                      <a:pt x="2179" y="14691"/>
                      <a:pt x="2173" y="14691"/>
                    </a:cubicBezTo>
                    <a:cubicBezTo>
                      <a:pt x="2171" y="14691"/>
                      <a:pt x="2168" y="14687"/>
                      <a:pt x="2165" y="14687"/>
                    </a:cubicBezTo>
                    <a:cubicBezTo>
                      <a:pt x="2159" y="14687"/>
                      <a:pt x="2153" y="14703"/>
                      <a:pt x="2153" y="14800"/>
                    </a:cubicBezTo>
                    <a:lnTo>
                      <a:pt x="2175" y="14789"/>
                    </a:lnTo>
                    <a:lnTo>
                      <a:pt x="2175" y="14789"/>
                    </a:lnTo>
                    <a:cubicBezTo>
                      <a:pt x="2137" y="15160"/>
                      <a:pt x="2153" y="15426"/>
                      <a:pt x="2092" y="15691"/>
                    </a:cubicBezTo>
                    <a:cubicBezTo>
                      <a:pt x="2103" y="15588"/>
                      <a:pt x="2095" y="15568"/>
                      <a:pt x="2091" y="15568"/>
                    </a:cubicBezTo>
                    <a:lnTo>
                      <a:pt x="2091" y="15568"/>
                    </a:lnTo>
                    <a:cubicBezTo>
                      <a:pt x="2089" y="15568"/>
                      <a:pt x="2089" y="15573"/>
                      <a:pt x="2092" y="15575"/>
                    </a:cubicBezTo>
                    <a:cubicBezTo>
                      <a:pt x="2070" y="15813"/>
                      <a:pt x="1993" y="16200"/>
                      <a:pt x="1965" y="16449"/>
                    </a:cubicBezTo>
                    <a:cubicBezTo>
                      <a:pt x="1926" y="16532"/>
                      <a:pt x="1910" y="16549"/>
                      <a:pt x="1849" y="16798"/>
                    </a:cubicBezTo>
                    <a:cubicBezTo>
                      <a:pt x="1816" y="16981"/>
                      <a:pt x="1805" y="17008"/>
                      <a:pt x="1816" y="17075"/>
                    </a:cubicBezTo>
                    <a:cubicBezTo>
                      <a:pt x="1766" y="17252"/>
                      <a:pt x="1716" y="17589"/>
                      <a:pt x="1694" y="17595"/>
                    </a:cubicBezTo>
                    <a:cubicBezTo>
                      <a:pt x="1705" y="17639"/>
                      <a:pt x="1666" y="17755"/>
                      <a:pt x="1661" y="17860"/>
                    </a:cubicBezTo>
                    <a:lnTo>
                      <a:pt x="1650" y="17877"/>
                    </a:lnTo>
                    <a:lnTo>
                      <a:pt x="1650" y="17877"/>
                    </a:lnTo>
                    <a:lnTo>
                      <a:pt x="1666" y="17866"/>
                    </a:lnTo>
                    <a:lnTo>
                      <a:pt x="1666" y="17866"/>
                    </a:lnTo>
                    <a:cubicBezTo>
                      <a:pt x="1578" y="18181"/>
                      <a:pt x="1622" y="18414"/>
                      <a:pt x="1572" y="18735"/>
                    </a:cubicBezTo>
                    <a:cubicBezTo>
                      <a:pt x="1572" y="18718"/>
                      <a:pt x="1572" y="18696"/>
                      <a:pt x="1567" y="18679"/>
                    </a:cubicBezTo>
                    <a:lnTo>
                      <a:pt x="1567" y="18679"/>
                    </a:lnTo>
                    <a:lnTo>
                      <a:pt x="1572" y="18818"/>
                    </a:lnTo>
                    <a:cubicBezTo>
                      <a:pt x="1571" y="18821"/>
                      <a:pt x="1570" y="18823"/>
                      <a:pt x="1569" y="18823"/>
                    </a:cubicBezTo>
                    <a:cubicBezTo>
                      <a:pt x="1563" y="18823"/>
                      <a:pt x="1555" y="18784"/>
                      <a:pt x="1550" y="18779"/>
                    </a:cubicBezTo>
                    <a:lnTo>
                      <a:pt x="1550" y="18779"/>
                    </a:lnTo>
                    <a:cubicBezTo>
                      <a:pt x="1545" y="18995"/>
                      <a:pt x="1556" y="19216"/>
                      <a:pt x="1594" y="19427"/>
                    </a:cubicBezTo>
                    <a:lnTo>
                      <a:pt x="1583" y="19299"/>
                    </a:lnTo>
                    <a:lnTo>
                      <a:pt x="1583" y="19299"/>
                    </a:lnTo>
                    <a:cubicBezTo>
                      <a:pt x="1605" y="19438"/>
                      <a:pt x="1633" y="19521"/>
                      <a:pt x="1661" y="19676"/>
                    </a:cubicBezTo>
                    <a:cubicBezTo>
                      <a:pt x="1645" y="19625"/>
                      <a:pt x="1637" y="19605"/>
                      <a:pt x="1636" y="19605"/>
                    </a:cubicBezTo>
                    <a:lnTo>
                      <a:pt x="1636" y="19605"/>
                    </a:lnTo>
                    <a:cubicBezTo>
                      <a:pt x="1633" y="19605"/>
                      <a:pt x="1642" y="19646"/>
                      <a:pt x="1655" y="19698"/>
                    </a:cubicBezTo>
                    <a:cubicBezTo>
                      <a:pt x="1683" y="19786"/>
                      <a:pt x="1716" y="19913"/>
                      <a:pt x="1716" y="19936"/>
                    </a:cubicBezTo>
                    <a:cubicBezTo>
                      <a:pt x="1694" y="19891"/>
                      <a:pt x="1683" y="19842"/>
                      <a:pt x="1666" y="19803"/>
                    </a:cubicBezTo>
                    <a:lnTo>
                      <a:pt x="1666" y="19803"/>
                    </a:lnTo>
                    <a:cubicBezTo>
                      <a:pt x="1707" y="19943"/>
                      <a:pt x="1724" y="19979"/>
                      <a:pt x="1732" y="19979"/>
                    </a:cubicBezTo>
                    <a:cubicBezTo>
                      <a:pt x="1735" y="19979"/>
                      <a:pt x="1737" y="19974"/>
                      <a:pt x="1738" y="19969"/>
                    </a:cubicBezTo>
                    <a:cubicBezTo>
                      <a:pt x="1777" y="20085"/>
                      <a:pt x="1794" y="20129"/>
                      <a:pt x="1799" y="20168"/>
                    </a:cubicBezTo>
                    <a:cubicBezTo>
                      <a:pt x="1816" y="20212"/>
                      <a:pt x="1816" y="20251"/>
                      <a:pt x="1882" y="20351"/>
                    </a:cubicBezTo>
                    <a:cubicBezTo>
                      <a:pt x="1854" y="20301"/>
                      <a:pt x="1832" y="20251"/>
                      <a:pt x="1816" y="20196"/>
                    </a:cubicBezTo>
                    <a:cubicBezTo>
                      <a:pt x="1814" y="20187"/>
                      <a:pt x="1814" y="20183"/>
                      <a:pt x="1816" y="20183"/>
                    </a:cubicBezTo>
                    <a:lnTo>
                      <a:pt x="1816" y="20183"/>
                    </a:lnTo>
                    <a:cubicBezTo>
                      <a:pt x="1824" y="20183"/>
                      <a:pt x="1869" y="20269"/>
                      <a:pt x="1910" y="20351"/>
                    </a:cubicBezTo>
                    <a:cubicBezTo>
                      <a:pt x="1913" y="20369"/>
                      <a:pt x="1931" y="20404"/>
                      <a:pt x="1931" y="20404"/>
                    </a:cubicBezTo>
                    <a:cubicBezTo>
                      <a:pt x="1930" y="20404"/>
                      <a:pt x="1925" y="20394"/>
                      <a:pt x="1910" y="20367"/>
                    </a:cubicBezTo>
                    <a:lnTo>
                      <a:pt x="1910" y="20367"/>
                    </a:lnTo>
                    <a:cubicBezTo>
                      <a:pt x="2009" y="20544"/>
                      <a:pt x="2164" y="20793"/>
                      <a:pt x="2236" y="20849"/>
                    </a:cubicBezTo>
                    <a:cubicBezTo>
                      <a:pt x="2268" y="20892"/>
                      <a:pt x="2276" y="20908"/>
                      <a:pt x="2270" y="20908"/>
                    </a:cubicBezTo>
                    <a:cubicBezTo>
                      <a:pt x="2265" y="20908"/>
                      <a:pt x="2249" y="20895"/>
                      <a:pt x="2231" y="20876"/>
                    </a:cubicBezTo>
                    <a:lnTo>
                      <a:pt x="2231" y="20876"/>
                    </a:lnTo>
                    <a:cubicBezTo>
                      <a:pt x="2369" y="21031"/>
                      <a:pt x="2408" y="21059"/>
                      <a:pt x="2435" y="21098"/>
                    </a:cubicBezTo>
                    <a:cubicBezTo>
                      <a:pt x="2469" y="21131"/>
                      <a:pt x="2496" y="21164"/>
                      <a:pt x="2657" y="21302"/>
                    </a:cubicBezTo>
                    <a:lnTo>
                      <a:pt x="2646" y="21302"/>
                    </a:lnTo>
                    <a:cubicBezTo>
                      <a:pt x="2684" y="21330"/>
                      <a:pt x="2718" y="21358"/>
                      <a:pt x="2762" y="21385"/>
                    </a:cubicBezTo>
                    <a:cubicBezTo>
                      <a:pt x="2812" y="21435"/>
                      <a:pt x="2851" y="21485"/>
                      <a:pt x="2906" y="21529"/>
                    </a:cubicBezTo>
                    <a:lnTo>
                      <a:pt x="2856" y="21474"/>
                    </a:lnTo>
                    <a:lnTo>
                      <a:pt x="2856" y="21474"/>
                    </a:lnTo>
                    <a:cubicBezTo>
                      <a:pt x="2961" y="21557"/>
                      <a:pt x="3039" y="21607"/>
                      <a:pt x="3155" y="21706"/>
                    </a:cubicBezTo>
                    <a:lnTo>
                      <a:pt x="3094" y="21679"/>
                    </a:lnTo>
                    <a:lnTo>
                      <a:pt x="3094" y="21679"/>
                    </a:lnTo>
                    <a:cubicBezTo>
                      <a:pt x="3396" y="21898"/>
                      <a:pt x="3431" y="21960"/>
                      <a:pt x="3724" y="22150"/>
                    </a:cubicBezTo>
                    <a:lnTo>
                      <a:pt x="3724" y="22150"/>
                    </a:lnTo>
                    <a:cubicBezTo>
                      <a:pt x="3711" y="22143"/>
                      <a:pt x="3690" y="22133"/>
                      <a:pt x="3675" y="22127"/>
                    </a:cubicBezTo>
                    <a:lnTo>
                      <a:pt x="3675" y="22127"/>
                    </a:lnTo>
                    <a:cubicBezTo>
                      <a:pt x="3952" y="22304"/>
                      <a:pt x="3863" y="22293"/>
                      <a:pt x="4129" y="22470"/>
                    </a:cubicBezTo>
                    <a:cubicBezTo>
                      <a:pt x="4127" y="22470"/>
                      <a:pt x="4126" y="22469"/>
                      <a:pt x="4125" y="22469"/>
                    </a:cubicBezTo>
                    <a:cubicBezTo>
                      <a:pt x="4118" y="22469"/>
                      <a:pt x="4134" y="22487"/>
                      <a:pt x="4127" y="22487"/>
                    </a:cubicBezTo>
                    <a:cubicBezTo>
                      <a:pt x="4126" y="22487"/>
                      <a:pt x="4125" y="22487"/>
                      <a:pt x="4123" y="22487"/>
                    </a:cubicBezTo>
                    <a:lnTo>
                      <a:pt x="4123" y="22487"/>
                    </a:lnTo>
                    <a:lnTo>
                      <a:pt x="4239" y="22575"/>
                    </a:lnTo>
                    <a:lnTo>
                      <a:pt x="4223" y="22581"/>
                    </a:lnTo>
                    <a:lnTo>
                      <a:pt x="4334" y="22636"/>
                    </a:lnTo>
                    <a:lnTo>
                      <a:pt x="4389" y="22714"/>
                    </a:lnTo>
                    <a:lnTo>
                      <a:pt x="4433" y="22747"/>
                    </a:lnTo>
                    <a:cubicBezTo>
                      <a:pt x="4527" y="22885"/>
                      <a:pt x="4699" y="23018"/>
                      <a:pt x="4815" y="23206"/>
                    </a:cubicBezTo>
                    <a:lnTo>
                      <a:pt x="4809" y="23162"/>
                    </a:lnTo>
                    <a:lnTo>
                      <a:pt x="4809" y="23162"/>
                    </a:lnTo>
                    <a:cubicBezTo>
                      <a:pt x="5009" y="23350"/>
                      <a:pt x="5191" y="23604"/>
                      <a:pt x="5357" y="23881"/>
                    </a:cubicBezTo>
                    <a:cubicBezTo>
                      <a:pt x="5523" y="24169"/>
                      <a:pt x="5662" y="24473"/>
                      <a:pt x="5789" y="24767"/>
                    </a:cubicBezTo>
                    <a:lnTo>
                      <a:pt x="5772" y="24767"/>
                    </a:lnTo>
                    <a:cubicBezTo>
                      <a:pt x="5811" y="24844"/>
                      <a:pt x="5855" y="24927"/>
                      <a:pt x="5889" y="25010"/>
                    </a:cubicBezTo>
                    <a:cubicBezTo>
                      <a:pt x="5897" y="25045"/>
                      <a:pt x="5898" y="25057"/>
                      <a:pt x="5895" y="25057"/>
                    </a:cubicBezTo>
                    <a:cubicBezTo>
                      <a:pt x="5887" y="25057"/>
                      <a:pt x="5852" y="24975"/>
                      <a:pt x="5845" y="24975"/>
                    </a:cubicBezTo>
                    <a:cubicBezTo>
                      <a:pt x="5844" y="24975"/>
                      <a:pt x="5844" y="24977"/>
                      <a:pt x="5844" y="24982"/>
                    </a:cubicBezTo>
                    <a:cubicBezTo>
                      <a:pt x="5900" y="25115"/>
                      <a:pt x="5916" y="25143"/>
                      <a:pt x="5938" y="25176"/>
                    </a:cubicBezTo>
                    <a:cubicBezTo>
                      <a:pt x="5955" y="25209"/>
                      <a:pt x="5977" y="25248"/>
                      <a:pt x="6021" y="25403"/>
                    </a:cubicBezTo>
                    <a:cubicBezTo>
                      <a:pt x="6030" y="25446"/>
                      <a:pt x="6032" y="25463"/>
                      <a:pt x="6030" y="25463"/>
                    </a:cubicBezTo>
                    <a:cubicBezTo>
                      <a:pt x="6024" y="25463"/>
                      <a:pt x="5984" y="25329"/>
                      <a:pt x="5955" y="25276"/>
                    </a:cubicBezTo>
                    <a:lnTo>
                      <a:pt x="5955" y="25276"/>
                    </a:lnTo>
                    <a:cubicBezTo>
                      <a:pt x="6060" y="25563"/>
                      <a:pt x="6160" y="26028"/>
                      <a:pt x="6193" y="26261"/>
                    </a:cubicBezTo>
                    <a:cubicBezTo>
                      <a:pt x="6197" y="26268"/>
                      <a:pt x="6198" y="26276"/>
                      <a:pt x="6198" y="26276"/>
                    </a:cubicBezTo>
                    <a:cubicBezTo>
                      <a:pt x="6198" y="26276"/>
                      <a:pt x="6198" y="26275"/>
                      <a:pt x="6198" y="26272"/>
                    </a:cubicBezTo>
                    <a:cubicBezTo>
                      <a:pt x="6248" y="26482"/>
                      <a:pt x="6304" y="26770"/>
                      <a:pt x="6370" y="27002"/>
                    </a:cubicBezTo>
                    <a:cubicBezTo>
                      <a:pt x="6359" y="27002"/>
                      <a:pt x="6342" y="26941"/>
                      <a:pt x="6326" y="26886"/>
                    </a:cubicBezTo>
                    <a:lnTo>
                      <a:pt x="6326" y="26886"/>
                    </a:lnTo>
                    <a:cubicBezTo>
                      <a:pt x="6342" y="26968"/>
                      <a:pt x="6369" y="27088"/>
                      <a:pt x="6408" y="27161"/>
                    </a:cubicBezTo>
                    <a:lnTo>
                      <a:pt x="6408" y="27161"/>
                    </a:lnTo>
                    <a:lnTo>
                      <a:pt x="6364" y="27080"/>
                    </a:lnTo>
                    <a:lnTo>
                      <a:pt x="6364" y="27080"/>
                    </a:lnTo>
                    <a:cubicBezTo>
                      <a:pt x="6414" y="27268"/>
                      <a:pt x="6564" y="27605"/>
                      <a:pt x="6575" y="27644"/>
                    </a:cubicBezTo>
                    <a:cubicBezTo>
                      <a:pt x="6575" y="27637"/>
                      <a:pt x="6576" y="27632"/>
                      <a:pt x="6578" y="27632"/>
                    </a:cubicBezTo>
                    <a:cubicBezTo>
                      <a:pt x="6585" y="27632"/>
                      <a:pt x="6607" y="27666"/>
                      <a:pt x="6663" y="27771"/>
                    </a:cubicBezTo>
                    <a:cubicBezTo>
                      <a:pt x="6674" y="27865"/>
                      <a:pt x="6890" y="28159"/>
                      <a:pt x="7045" y="28380"/>
                    </a:cubicBezTo>
                    <a:cubicBezTo>
                      <a:pt x="7021" y="28361"/>
                      <a:pt x="6935" y="28238"/>
                      <a:pt x="6930" y="28238"/>
                    </a:cubicBezTo>
                    <a:lnTo>
                      <a:pt x="6930" y="28238"/>
                    </a:lnTo>
                    <a:cubicBezTo>
                      <a:pt x="6929" y="28238"/>
                      <a:pt x="6931" y="28241"/>
                      <a:pt x="6934" y="28247"/>
                    </a:cubicBezTo>
                    <a:cubicBezTo>
                      <a:pt x="7001" y="28358"/>
                      <a:pt x="7084" y="28446"/>
                      <a:pt x="7167" y="28529"/>
                    </a:cubicBezTo>
                    <a:lnTo>
                      <a:pt x="7134" y="28513"/>
                    </a:lnTo>
                    <a:lnTo>
                      <a:pt x="7134" y="28513"/>
                    </a:lnTo>
                    <a:cubicBezTo>
                      <a:pt x="7266" y="28662"/>
                      <a:pt x="7410" y="28817"/>
                      <a:pt x="7554" y="28956"/>
                    </a:cubicBezTo>
                    <a:cubicBezTo>
                      <a:pt x="7576" y="28994"/>
                      <a:pt x="7681" y="29099"/>
                      <a:pt x="7776" y="29177"/>
                    </a:cubicBezTo>
                    <a:cubicBezTo>
                      <a:pt x="7871" y="29257"/>
                      <a:pt x="7957" y="29321"/>
                      <a:pt x="7939" y="29321"/>
                    </a:cubicBezTo>
                    <a:cubicBezTo>
                      <a:pt x="7938" y="29321"/>
                      <a:pt x="7937" y="29321"/>
                      <a:pt x="7936" y="29321"/>
                    </a:cubicBezTo>
                    <a:lnTo>
                      <a:pt x="7936" y="29321"/>
                    </a:lnTo>
                    <a:cubicBezTo>
                      <a:pt x="7973" y="29352"/>
                      <a:pt x="7987" y="29362"/>
                      <a:pt x="7989" y="29362"/>
                    </a:cubicBezTo>
                    <a:cubicBezTo>
                      <a:pt x="7993" y="29362"/>
                      <a:pt x="7929" y="29303"/>
                      <a:pt x="7938" y="29303"/>
                    </a:cubicBezTo>
                    <a:cubicBezTo>
                      <a:pt x="7942" y="29303"/>
                      <a:pt x="7964" y="29317"/>
                      <a:pt x="8019" y="29360"/>
                    </a:cubicBezTo>
                    <a:cubicBezTo>
                      <a:pt x="8069" y="29415"/>
                      <a:pt x="8218" y="29503"/>
                      <a:pt x="8196" y="29514"/>
                    </a:cubicBezTo>
                    <a:lnTo>
                      <a:pt x="8168" y="29498"/>
                    </a:lnTo>
                    <a:lnTo>
                      <a:pt x="8168" y="29498"/>
                    </a:lnTo>
                    <a:lnTo>
                      <a:pt x="8323" y="29609"/>
                    </a:lnTo>
                    <a:lnTo>
                      <a:pt x="8213" y="29553"/>
                    </a:lnTo>
                    <a:lnTo>
                      <a:pt x="8213" y="29553"/>
                    </a:lnTo>
                    <a:cubicBezTo>
                      <a:pt x="8343" y="29647"/>
                      <a:pt x="8449" y="29692"/>
                      <a:pt x="8470" y="29692"/>
                    </a:cubicBezTo>
                    <a:cubicBezTo>
                      <a:pt x="8471" y="29692"/>
                      <a:pt x="8472" y="29692"/>
                      <a:pt x="8473" y="29692"/>
                    </a:cubicBezTo>
                    <a:cubicBezTo>
                      <a:pt x="8600" y="29791"/>
                      <a:pt x="8794" y="29902"/>
                      <a:pt x="8844" y="29946"/>
                    </a:cubicBezTo>
                    <a:lnTo>
                      <a:pt x="8788" y="29918"/>
                    </a:lnTo>
                    <a:lnTo>
                      <a:pt x="8788" y="29918"/>
                    </a:lnTo>
                    <a:cubicBezTo>
                      <a:pt x="9164" y="30134"/>
                      <a:pt x="9402" y="30322"/>
                      <a:pt x="9746" y="30411"/>
                    </a:cubicBezTo>
                    <a:cubicBezTo>
                      <a:pt x="9756" y="30419"/>
                      <a:pt x="9761" y="30423"/>
                      <a:pt x="9759" y="30423"/>
                    </a:cubicBezTo>
                    <a:cubicBezTo>
                      <a:pt x="9759" y="30423"/>
                      <a:pt x="9758" y="30423"/>
                      <a:pt x="9758" y="30423"/>
                    </a:cubicBezTo>
                    <a:lnTo>
                      <a:pt x="9758" y="30423"/>
                    </a:lnTo>
                    <a:cubicBezTo>
                      <a:pt x="9830" y="30450"/>
                      <a:pt x="9900" y="30476"/>
                      <a:pt x="9978" y="30494"/>
                    </a:cubicBezTo>
                    <a:lnTo>
                      <a:pt x="9906" y="30488"/>
                    </a:lnTo>
                    <a:lnTo>
                      <a:pt x="9906" y="30488"/>
                    </a:lnTo>
                    <a:cubicBezTo>
                      <a:pt x="10050" y="30527"/>
                      <a:pt x="10205" y="30566"/>
                      <a:pt x="10354" y="30594"/>
                    </a:cubicBezTo>
                    <a:lnTo>
                      <a:pt x="10349" y="30599"/>
                    </a:lnTo>
                    <a:cubicBezTo>
                      <a:pt x="10493" y="30632"/>
                      <a:pt x="10686" y="30665"/>
                      <a:pt x="10897" y="30688"/>
                    </a:cubicBezTo>
                    <a:cubicBezTo>
                      <a:pt x="10999" y="30696"/>
                      <a:pt x="11105" y="30700"/>
                      <a:pt x="11211" y="30700"/>
                    </a:cubicBezTo>
                    <a:cubicBezTo>
                      <a:pt x="11316" y="30700"/>
                      <a:pt x="11419" y="30696"/>
                      <a:pt x="11516" y="30688"/>
                    </a:cubicBezTo>
                    <a:lnTo>
                      <a:pt x="11516" y="30688"/>
                    </a:lnTo>
                    <a:lnTo>
                      <a:pt x="11455" y="30693"/>
                    </a:lnTo>
                    <a:cubicBezTo>
                      <a:pt x="11483" y="30693"/>
                      <a:pt x="11511" y="30688"/>
                      <a:pt x="11533" y="30688"/>
                    </a:cubicBezTo>
                    <a:cubicBezTo>
                      <a:pt x="11561" y="30682"/>
                      <a:pt x="11588" y="30682"/>
                      <a:pt x="11610" y="30677"/>
                    </a:cubicBezTo>
                    <a:cubicBezTo>
                      <a:pt x="11655" y="30665"/>
                      <a:pt x="11693" y="30660"/>
                      <a:pt x="11727" y="30649"/>
                    </a:cubicBezTo>
                    <a:cubicBezTo>
                      <a:pt x="11793" y="30632"/>
                      <a:pt x="11843" y="30621"/>
                      <a:pt x="11893" y="30605"/>
                    </a:cubicBezTo>
                    <a:cubicBezTo>
                      <a:pt x="11981" y="30577"/>
                      <a:pt x="12059" y="30555"/>
                      <a:pt x="12202" y="30483"/>
                    </a:cubicBezTo>
                    <a:lnTo>
                      <a:pt x="12202" y="30483"/>
                    </a:lnTo>
                    <a:cubicBezTo>
                      <a:pt x="12197" y="30488"/>
                      <a:pt x="12180" y="30494"/>
                      <a:pt x="12175" y="30499"/>
                    </a:cubicBezTo>
                    <a:cubicBezTo>
                      <a:pt x="12263" y="30461"/>
                      <a:pt x="12346" y="30411"/>
                      <a:pt x="12429" y="30361"/>
                    </a:cubicBezTo>
                    <a:lnTo>
                      <a:pt x="12429" y="30361"/>
                    </a:lnTo>
                    <a:cubicBezTo>
                      <a:pt x="12418" y="30378"/>
                      <a:pt x="12396" y="30389"/>
                      <a:pt x="12385" y="30405"/>
                    </a:cubicBezTo>
                    <a:cubicBezTo>
                      <a:pt x="12538" y="30305"/>
                      <a:pt x="12812" y="30138"/>
                      <a:pt x="12807" y="30138"/>
                    </a:cubicBezTo>
                    <a:lnTo>
                      <a:pt x="12807" y="30138"/>
                    </a:lnTo>
                    <a:cubicBezTo>
                      <a:pt x="12807" y="30138"/>
                      <a:pt x="12799" y="30142"/>
                      <a:pt x="12784" y="30151"/>
                    </a:cubicBezTo>
                    <a:cubicBezTo>
                      <a:pt x="12872" y="30073"/>
                      <a:pt x="13021" y="29930"/>
                      <a:pt x="13038" y="29891"/>
                    </a:cubicBezTo>
                    <a:cubicBezTo>
                      <a:pt x="13149" y="29786"/>
                      <a:pt x="13165" y="29776"/>
                      <a:pt x="13172" y="29776"/>
                    </a:cubicBezTo>
                    <a:cubicBezTo>
                      <a:pt x="13174" y="29776"/>
                      <a:pt x="13175" y="29776"/>
                      <a:pt x="13176" y="29776"/>
                    </a:cubicBezTo>
                    <a:cubicBezTo>
                      <a:pt x="13182" y="29776"/>
                      <a:pt x="13193" y="29771"/>
                      <a:pt x="13248" y="29719"/>
                    </a:cubicBezTo>
                    <a:cubicBezTo>
                      <a:pt x="13398" y="29553"/>
                      <a:pt x="13414" y="29520"/>
                      <a:pt x="13603" y="29277"/>
                    </a:cubicBezTo>
                    <a:lnTo>
                      <a:pt x="13608" y="29293"/>
                    </a:lnTo>
                    <a:cubicBezTo>
                      <a:pt x="13691" y="29171"/>
                      <a:pt x="13730" y="29099"/>
                      <a:pt x="13829" y="28933"/>
                    </a:cubicBezTo>
                    <a:cubicBezTo>
                      <a:pt x="13951" y="28690"/>
                      <a:pt x="14029" y="28629"/>
                      <a:pt x="14084" y="28397"/>
                    </a:cubicBezTo>
                    <a:cubicBezTo>
                      <a:pt x="14112" y="28336"/>
                      <a:pt x="14145" y="28247"/>
                      <a:pt x="14172" y="28175"/>
                    </a:cubicBezTo>
                    <a:cubicBezTo>
                      <a:pt x="14199" y="28107"/>
                      <a:pt x="14220" y="28053"/>
                      <a:pt x="14227" y="28053"/>
                    </a:cubicBezTo>
                    <a:cubicBezTo>
                      <a:pt x="14227" y="28053"/>
                      <a:pt x="14228" y="28053"/>
                      <a:pt x="14228" y="28054"/>
                    </a:cubicBezTo>
                    <a:cubicBezTo>
                      <a:pt x="14333" y="27666"/>
                      <a:pt x="14388" y="27362"/>
                      <a:pt x="14416" y="26975"/>
                    </a:cubicBezTo>
                    <a:cubicBezTo>
                      <a:pt x="14460" y="26963"/>
                      <a:pt x="14422" y="26941"/>
                      <a:pt x="14449" y="26703"/>
                    </a:cubicBezTo>
                    <a:lnTo>
                      <a:pt x="14449" y="26703"/>
                    </a:lnTo>
                    <a:lnTo>
                      <a:pt x="14433" y="26720"/>
                    </a:lnTo>
                    <a:cubicBezTo>
                      <a:pt x="14449" y="26167"/>
                      <a:pt x="14416" y="25530"/>
                      <a:pt x="14267" y="24949"/>
                    </a:cubicBezTo>
                    <a:lnTo>
                      <a:pt x="14278" y="24927"/>
                    </a:lnTo>
                    <a:lnTo>
                      <a:pt x="14228" y="24816"/>
                    </a:lnTo>
                    <a:cubicBezTo>
                      <a:pt x="14156" y="24501"/>
                      <a:pt x="14045" y="24147"/>
                      <a:pt x="13918" y="23815"/>
                    </a:cubicBezTo>
                    <a:cubicBezTo>
                      <a:pt x="13791" y="23483"/>
                      <a:pt x="13663" y="23178"/>
                      <a:pt x="13547" y="22940"/>
                    </a:cubicBezTo>
                    <a:cubicBezTo>
                      <a:pt x="13470" y="22797"/>
                      <a:pt x="13331" y="22570"/>
                      <a:pt x="13193" y="22332"/>
                    </a:cubicBezTo>
                    <a:lnTo>
                      <a:pt x="13193" y="22332"/>
                    </a:lnTo>
                    <a:lnTo>
                      <a:pt x="13204" y="22354"/>
                    </a:lnTo>
                    <a:cubicBezTo>
                      <a:pt x="12955" y="21961"/>
                      <a:pt x="12667" y="21585"/>
                      <a:pt x="12501" y="21159"/>
                    </a:cubicBezTo>
                    <a:lnTo>
                      <a:pt x="12501" y="21159"/>
                    </a:lnTo>
                    <a:cubicBezTo>
                      <a:pt x="12505" y="21165"/>
                      <a:pt x="12507" y="21167"/>
                      <a:pt x="12508" y="21167"/>
                    </a:cubicBezTo>
                    <a:cubicBezTo>
                      <a:pt x="12510" y="21167"/>
                      <a:pt x="12511" y="21161"/>
                      <a:pt x="12516" y="21161"/>
                    </a:cubicBezTo>
                    <a:cubicBezTo>
                      <a:pt x="12518" y="21161"/>
                      <a:pt x="12520" y="21162"/>
                      <a:pt x="12523" y="21164"/>
                    </a:cubicBezTo>
                    <a:cubicBezTo>
                      <a:pt x="12468" y="21076"/>
                      <a:pt x="12440" y="20932"/>
                      <a:pt x="12413" y="20838"/>
                    </a:cubicBezTo>
                    <a:lnTo>
                      <a:pt x="12413" y="20838"/>
                    </a:lnTo>
                    <a:lnTo>
                      <a:pt x="12429" y="20948"/>
                    </a:lnTo>
                    <a:cubicBezTo>
                      <a:pt x="12374" y="20832"/>
                      <a:pt x="12346" y="20644"/>
                      <a:pt x="12346" y="20578"/>
                    </a:cubicBezTo>
                    <a:cubicBezTo>
                      <a:pt x="12335" y="20506"/>
                      <a:pt x="12308" y="20445"/>
                      <a:pt x="12302" y="20378"/>
                    </a:cubicBezTo>
                    <a:cubicBezTo>
                      <a:pt x="12302" y="20362"/>
                      <a:pt x="12302" y="20340"/>
                      <a:pt x="12308" y="20334"/>
                    </a:cubicBezTo>
                    <a:lnTo>
                      <a:pt x="12291" y="20301"/>
                    </a:lnTo>
                    <a:cubicBezTo>
                      <a:pt x="12302" y="20268"/>
                      <a:pt x="12302" y="20223"/>
                      <a:pt x="12308" y="20190"/>
                    </a:cubicBezTo>
                    <a:cubicBezTo>
                      <a:pt x="12302" y="20140"/>
                      <a:pt x="12285" y="19864"/>
                      <a:pt x="12274" y="19775"/>
                    </a:cubicBezTo>
                    <a:cubicBezTo>
                      <a:pt x="12278" y="19759"/>
                      <a:pt x="12291" y="19655"/>
                      <a:pt x="12294" y="19655"/>
                    </a:cubicBezTo>
                    <a:lnTo>
                      <a:pt x="12294" y="19655"/>
                    </a:lnTo>
                    <a:cubicBezTo>
                      <a:pt x="12295" y="19655"/>
                      <a:pt x="12294" y="19671"/>
                      <a:pt x="12291" y="19714"/>
                    </a:cubicBezTo>
                    <a:cubicBezTo>
                      <a:pt x="12313" y="19454"/>
                      <a:pt x="12346" y="19200"/>
                      <a:pt x="12402" y="18945"/>
                    </a:cubicBezTo>
                    <a:lnTo>
                      <a:pt x="12402" y="18945"/>
                    </a:lnTo>
                    <a:cubicBezTo>
                      <a:pt x="12391" y="18984"/>
                      <a:pt x="12385" y="19023"/>
                      <a:pt x="12369" y="19061"/>
                    </a:cubicBezTo>
                    <a:cubicBezTo>
                      <a:pt x="12368" y="19062"/>
                      <a:pt x="12367" y="19062"/>
                      <a:pt x="12366" y="19062"/>
                    </a:cubicBezTo>
                    <a:cubicBezTo>
                      <a:pt x="12349" y="19062"/>
                      <a:pt x="12386" y="18836"/>
                      <a:pt x="12424" y="18724"/>
                    </a:cubicBezTo>
                    <a:lnTo>
                      <a:pt x="12424" y="18724"/>
                    </a:lnTo>
                    <a:cubicBezTo>
                      <a:pt x="12414" y="18778"/>
                      <a:pt x="12414" y="18798"/>
                      <a:pt x="12419" y="18798"/>
                    </a:cubicBezTo>
                    <a:cubicBezTo>
                      <a:pt x="12428" y="18798"/>
                      <a:pt x="12455" y="18723"/>
                      <a:pt x="12474" y="18679"/>
                    </a:cubicBezTo>
                    <a:cubicBezTo>
                      <a:pt x="12476" y="18657"/>
                      <a:pt x="12476" y="18649"/>
                      <a:pt x="12474" y="18649"/>
                    </a:cubicBezTo>
                    <a:lnTo>
                      <a:pt x="12474" y="18649"/>
                    </a:lnTo>
                    <a:cubicBezTo>
                      <a:pt x="12468" y="18649"/>
                      <a:pt x="12449" y="18718"/>
                      <a:pt x="12443" y="18718"/>
                    </a:cubicBezTo>
                    <a:cubicBezTo>
                      <a:pt x="12441" y="18718"/>
                      <a:pt x="12440" y="18715"/>
                      <a:pt x="12440" y="18707"/>
                    </a:cubicBezTo>
                    <a:cubicBezTo>
                      <a:pt x="12457" y="18580"/>
                      <a:pt x="12535" y="18303"/>
                      <a:pt x="12562" y="18231"/>
                    </a:cubicBezTo>
                    <a:lnTo>
                      <a:pt x="12562" y="18231"/>
                    </a:lnTo>
                    <a:lnTo>
                      <a:pt x="12551" y="18314"/>
                    </a:lnTo>
                    <a:cubicBezTo>
                      <a:pt x="12595" y="18137"/>
                      <a:pt x="12651" y="18065"/>
                      <a:pt x="12717" y="17894"/>
                    </a:cubicBezTo>
                    <a:cubicBezTo>
                      <a:pt x="12753" y="17747"/>
                      <a:pt x="12802" y="17642"/>
                      <a:pt x="12780" y="17642"/>
                    </a:cubicBezTo>
                    <a:cubicBezTo>
                      <a:pt x="12778" y="17642"/>
                      <a:pt x="12776" y="17643"/>
                      <a:pt x="12772" y="17645"/>
                    </a:cubicBezTo>
                    <a:cubicBezTo>
                      <a:pt x="12809" y="17529"/>
                      <a:pt x="12823" y="17511"/>
                      <a:pt x="12831" y="17511"/>
                    </a:cubicBezTo>
                    <a:cubicBezTo>
                      <a:pt x="12835" y="17511"/>
                      <a:pt x="12837" y="17515"/>
                      <a:pt x="12840" y="17515"/>
                    </a:cubicBezTo>
                    <a:cubicBezTo>
                      <a:pt x="12844" y="17515"/>
                      <a:pt x="12848" y="17510"/>
                      <a:pt x="12855" y="17490"/>
                    </a:cubicBezTo>
                    <a:cubicBezTo>
                      <a:pt x="12883" y="17379"/>
                      <a:pt x="13010" y="17069"/>
                      <a:pt x="13049" y="17042"/>
                    </a:cubicBezTo>
                    <a:cubicBezTo>
                      <a:pt x="13055" y="16903"/>
                      <a:pt x="13304" y="16438"/>
                      <a:pt x="13287" y="16377"/>
                    </a:cubicBezTo>
                    <a:lnTo>
                      <a:pt x="13381" y="16200"/>
                    </a:lnTo>
                    <a:cubicBezTo>
                      <a:pt x="13370" y="16189"/>
                      <a:pt x="13365" y="16145"/>
                      <a:pt x="13414" y="15990"/>
                    </a:cubicBezTo>
                    <a:cubicBezTo>
                      <a:pt x="13475" y="15852"/>
                      <a:pt x="13481" y="15885"/>
                      <a:pt x="13503" y="15846"/>
                    </a:cubicBezTo>
                    <a:lnTo>
                      <a:pt x="13503" y="15736"/>
                    </a:lnTo>
                    <a:cubicBezTo>
                      <a:pt x="13663" y="15321"/>
                      <a:pt x="13807" y="14817"/>
                      <a:pt x="13863" y="14269"/>
                    </a:cubicBezTo>
                    <a:cubicBezTo>
                      <a:pt x="13918" y="13721"/>
                      <a:pt x="13863" y="13162"/>
                      <a:pt x="13730" y="12664"/>
                    </a:cubicBezTo>
                    <a:cubicBezTo>
                      <a:pt x="13591" y="12222"/>
                      <a:pt x="13287" y="11696"/>
                      <a:pt x="12872" y="11331"/>
                    </a:cubicBezTo>
                    <a:lnTo>
                      <a:pt x="12872" y="11331"/>
                    </a:lnTo>
                    <a:lnTo>
                      <a:pt x="12922" y="11364"/>
                    </a:lnTo>
                    <a:cubicBezTo>
                      <a:pt x="12784" y="11237"/>
                      <a:pt x="12640" y="11120"/>
                      <a:pt x="12485" y="11032"/>
                    </a:cubicBezTo>
                    <a:lnTo>
                      <a:pt x="12485" y="11032"/>
                    </a:lnTo>
                    <a:cubicBezTo>
                      <a:pt x="12540" y="11065"/>
                      <a:pt x="12595" y="11098"/>
                      <a:pt x="12645" y="11143"/>
                    </a:cubicBezTo>
                    <a:cubicBezTo>
                      <a:pt x="12701" y="11181"/>
                      <a:pt x="12750" y="11226"/>
                      <a:pt x="12800" y="11264"/>
                    </a:cubicBezTo>
                    <a:cubicBezTo>
                      <a:pt x="12750" y="11231"/>
                      <a:pt x="12706" y="11198"/>
                      <a:pt x="12662" y="11170"/>
                    </a:cubicBezTo>
                    <a:cubicBezTo>
                      <a:pt x="12618" y="11143"/>
                      <a:pt x="12568" y="11115"/>
                      <a:pt x="12523" y="11087"/>
                    </a:cubicBezTo>
                    <a:cubicBezTo>
                      <a:pt x="12280" y="10921"/>
                      <a:pt x="11976" y="10783"/>
                      <a:pt x="11666" y="10650"/>
                    </a:cubicBezTo>
                    <a:cubicBezTo>
                      <a:pt x="11350" y="10517"/>
                      <a:pt x="11040" y="10396"/>
                      <a:pt x="10780" y="10241"/>
                    </a:cubicBezTo>
                    <a:cubicBezTo>
                      <a:pt x="10686" y="10202"/>
                      <a:pt x="10642" y="10158"/>
                      <a:pt x="10598" y="10141"/>
                    </a:cubicBezTo>
                    <a:cubicBezTo>
                      <a:pt x="10565" y="10113"/>
                      <a:pt x="10542" y="10086"/>
                      <a:pt x="10520" y="10064"/>
                    </a:cubicBezTo>
                    <a:cubicBezTo>
                      <a:pt x="10504" y="10041"/>
                      <a:pt x="10482" y="10014"/>
                      <a:pt x="10454" y="9980"/>
                    </a:cubicBezTo>
                    <a:cubicBezTo>
                      <a:pt x="10426" y="9947"/>
                      <a:pt x="10382" y="9909"/>
                      <a:pt x="10321" y="9842"/>
                    </a:cubicBezTo>
                    <a:lnTo>
                      <a:pt x="10321" y="9842"/>
                    </a:lnTo>
                    <a:cubicBezTo>
                      <a:pt x="10343" y="9864"/>
                      <a:pt x="10354" y="9870"/>
                      <a:pt x="10376" y="9881"/>
                    </a:cubicBezTo>
                    <a:cubicBezTo>
                      <a:pt x="10244" y="9743"/>
                      <a:pt x="10183" y="9621"/>
                      <a:pt x="10116" y="9482"/>
                    </a:cubicBezTo>
                    <a:cubicBezTo>
                      <a:pt x="10050" y="9344"/>
                      <a:pt x="10006" y="9189"/>
                      <a:pt x="9961" y="8990"/>
                    </a:cubicBezTo>
                    <a:lnTo>
                      <a:pt x="9961" y="8990"/>
                    </a:lnTo>
                    <a:cubicBezTo>
                      <a:pt x="9965" y="8993"/>
                      <a:pt x="9968" y="8994"/>
                      <a:pt x="9970" y="8994"/>
                    </a:cubicBezTo>
                    <a:cubicBezTo>
                      <a:pt x="9986" y="8994"/>
                      <a:pt x="9976" y="8932"/>
                      <a:pt x="9961" y="8874"/>
                    </a:cubicBezTo>
                    <a:cubicBezTo>
                      <a:pt x="9951" y="8809"/>
                      <a:pt x="9937" y="8744"/>
                      <a:pt x="9946" y="8744"/>
                    </a:cubicBezTo>
                    <a:lnTo>
                      <a:pt x="9946" y="8744"/>
                    </a:lnTo>
                    <a:cubicBezTo>
                      <a:pt x="9947" y="8744"/>
                      <a:pt x="9949" y="8745"/>
                      <a:pt x="9950" y="8746"/>
                    </a:cubicBezTo>
                    <a:lnTo>
                      <a:pt x="9928" y="8713"/>
                    </a:lnTo>
                    <a:cubicBezTo>
                      <a:pt x="9928" y="8624"/>
                      <a:pt x="9913" y="8412"/>
                      <a:pt x="9926" y="8412"/>
                    </a:cubicBezTo>
                    <a:lnTo>
                      <a:pt x="9926" y="8412"/>
                    </a:lnTo>
                    <a:cubicBezTo>
                      <a:pt x="9926" y="8412"/>
                      <a:pt x="9927" y="8413"/>
                      <a:pt x="9928" y="8414"/>
                    </a:cubicBezTo>
                    <a:lnTo>
                      <a:pt x="9895" y="8221"/>
                    </a:lnTo>
                    <a:lnTo>
                      <a:pt x="9906" y="8204"/>
                    </a:lnTo>
                    <a:cubicBezTo>
                      <a:pt x="9900" y="8071"/>
                      <a:pt x="9878" y="7856"/>
                      <a:pt x="9845" y="7656"/>
                    </a:cubicBezTo>
                    <a:cubicBezTo>
                      <a:pt x="9817" y="7457"/>
                      <a:pt x="9768" y="7269"/>
                      <a:pt x="9762" y="7192"/>
                    </a:cubicBezTo>
                    <a:cubicBezTo>
                      <a:pt x="9646" y="6848"/>
                      <a:pt x="9386" y="6422"/>
                      <a:pt x="9026" y="6112"/>
                    </a:cubicBezTo>
                    <a:cubicBezTo>
                      <a:pt x="8666" y="5797"/>
                      <a:pt x="8246" y="5554"/>
                      <a:pt x="7864" y="5371"/>
                    </a:cubicBezTo>
                    <a:cubicBezTo>
                      <a:pt x="7753" y="5338"/>
                      <a:pt x="7532" y="5233"/>
                      <a:pt x="7360" y="5166"/>
                    </a:cubicBezTo>
                    <a:lnTo>
                      <a:pt x="7189" y="5067"/>
                    </a:lnTo>
                    <a:cubicBezTo>
                      <a:pt x="7006" y="5000"/>
                      <a:pt x="6824" y="4950"/>
                      <a:pt x="6669" y="4862"/>
                    </a:cubicBezTo>
                    <a:lnTo>
                      <a:pt x="6669" y="4862"/>
                    </a:lnTo>
                    <a:cubicBezTo>
                      <a:pt x="6669" y="4862"/>
                      <a:pt x="6674" y="4862"/>
                      <a:pt x="6691" y="4867"/>
                    </a:cubicBezTo>
                    <a:cubicBezTo>
                      <a:pt x="6519" y="4790"/>
                      <a:pt x="6370" y="4701"/>
                      <a:pt x="6215" y="4635"/>
                    </a:cubicBezTo>
                    <a:cubicBezTo>
                      <a:pt x="6060" y="4541"/>
                      <a:pt x="5927" y="4441"/>
                      <a:pt x="5938" y="4425"/>
                    </a:cubicBezTo>
                    <a:cubicBezTo>
                      <a:pt x="5900" y="4419"/>
                      <a:pt x="5833" y="4364"/>
                      <a:pt x="5772" y="4308"/>
                    </a:cubicBezTo>
                    <a:cubicBezTo>
                      <a:pt x="5728" y="4275"/>
                      <a:pt x="5695" y="4237"/>
                      <a:pt x="5667" y="4209"/>
                    </a:cubicBezTo>
                    <a:lnTo>
                      <a:pt x="5623" y="4170"/>
                    </a:lnTo>
                    <a:cubicBezTo>
                      <a:pt x="5623" y="4170"/>
                      <a:pt x="5595" y="4148"/>
                      <a:pt x="5540" y="4093"/>
                    </a:cubicBezTo>
                    <a:lnTo>
                      <a:pt x="5446" y="3999"/>
                    </a:lnTo>
                    <a:cubicBezTo>
                      <a:pt x="5413" y="3954"/>
                      <a:pt x="5368" y="3916"/>
                      <a:pt x="5330" y="3866"/>
                    </a:cubicBezTo>
                    <a:cubicBezTo>
                      <a:pt x="5252" y="3761"/>
                      <a:pt x="5153" y="3628"/>
                      <a:pt x="5086" y="3462"/>
                    </a:cubicBezTo>
                    <a:cubicBezTo>
                      <a:pt x="5014" y="3296"/>
                      <a:pt x="4970" y="3113"/>
                      <a:pt x="4970" y="2881"/>
                    </a:cubicBezTo>
                    <a:cubicBezTo>
                      <a:pt x="4970" y="2654"/>
                      <a:pt x="5009" y="2383"/>
                      <a:pt x="5070" y="2089"/>
                    </a:cubicBezTo>
                    <a:cubicBezTo>
                      <a:pt x="5119" y="1785"/>
                      <a:pt x="5202" y="1453"/>
                      <a:pt x="5164" y="1038"/>
                    </a:cubicBezTo>
                    <a:cubicBezTo>
                      <a:pt x="5141" y="833"/>
                      <a:pt x="5064" y="595"/>
                      <a:pt x="4904" y="407"/>
                    </a:cubicBezTo>
                    <a:cubicBezTo>
                      <a:pt x="4870" y="357"/>
                      <a:pt x="4821" y="319"/>
                      <a:pt x="4782" y="274"/>
                    </a:cubicBezTo>
                    <a:cubicBezTo>
                      <a:pt x="4738" y="236"/>
                      <a:pt x="4693" y="197"/>
                      <a:pt x="4638" y="164"/>
                    </a:cubicBezTo>
                    <a:cubicBezTo>
                      <a:pt x="4533" y="103"/>
                      <a:pt x="4405" y="47"/>
                      <a:pt x="4289" y="25"/>
                    </a:cubicBezTo>
                    <a:cubicBezTo>
                      <a:pt x="4207" y="9"/>
                      <a:pt x="4125" y="1"/>
                      <a:pt x="40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50" name="Google Shape;2150;p41"/>
              <p:cNvSpPr/>
              <p:nvPr/>
            </p:nvSpPr>
            <p:spPr>
              <a:xfrm>
                <a:off x="6379200" y="3468050"/>
                <a:ext cx="362075" cy="900925"/>
              </a:xfrm>
              <a:custGeom>
                <a:avLst/>
                <a:gdLst/>
                <a:ahLst/>
                <a:cxnLst/>
                <a:rect l="l" t="t" r="r" b="b"/>
                <a:pathLst>
                  <a:path w="14483" h="36037" extrusionOk="0">
                    <a:moveTo>
                      <a:pt x="1993" y="111"/>
                    </a:moveTo>
                    <a:lnTo>
                      <a:pt x="1993" y="111"/>
                    </a:lnTo>
                    <a:cubicBezTo>
                      <a:pt x="1994" y="112"/>
                      <a:pt x="1994" y="112"/>
                      <a:pt x="1995" y="112"/>
                    </a:cubicBezTo>
                    <a:lnTo>
                      <a:pt x="1995" y="112"/>
                    </a:lnTo>
                    <a:lnTo>
                      <a:pt x="1993" y="111"/>
                    </a:lnTo>
                    <a:close/>
                    <a:moveTo>
                      <a:pt x="2391" y="1899"/>
                    </a:moveTo>
                    <a:lnTo>
                      <a:pt x="2391" y="1899"/>
                    </a:lnTo>
                    <a:cubicBezTo>
                      <a:pt x="2394" y="1911"/>
                      <a:pt x="2396" y="1921"/>
                      <a:pt x="2399" y="1930"/>
                    </a:cubicBezTo>
                    <a:lnTo>
                      <a:pt x="2399" y="1930"/>
                    </a:lnTo>
                    <a:cubicBezTo>
                      <a:pt x="2396" y="1920"/>
                      <a:pt x="2394" y="1909"/>
                      <a:pt x="2391" y="1899"/>
                    </a:cubicBezTo>
                    <a:close/>
                    <a:moveTo>
                      <a:pt x="150" y="2469"/>
                    </a:moveTo>
                    <a:cubicBezTo>
                      <a:pt x="152" y="2469"/>
                      <a:pt x="154" y="2469"/>
                      <a:pt x="155" y="2470"/>
                    </a:cubicBezTo>
                    <a:lnTo>
                      <a:pt x="155" y="2470"/>
                    </a:lnTo>
                    <a:cubicBezTo>
                      <a:pt x="154" y="2469"/>
                      <a:pt x="153" y="2469"/>
                      <a:pt x="150" y="2469"/>
                    </a:cubicBezTo>
                    <a:close/>
                    <a:moveTo>
                      <a:pt x="350" y="2768"/>
                    </a:moveTo>
                    <a:cubicBezTo>
                      <a:pt x="349" y="2768"/>
                      <a:pt x="348" y="2768"/>
                      <a:pt x="348" y="2768"/>
                    </a:cubicBezTo>
                    <a:lnTo>
                      <a:pt x="348" y="2768"/>
                    </a:lnTo>
                    <a:cubicBezTo>
                      <a:pt x="348" y="2768"/>
                      <a:pt x="349" y="2768"/>
                      <a:pt x="350" y="2768"/>
                    </a:cubicBezTo>
                    <a:close/>
                    <a:moveTo>
                      <a:pt x="348" y="2768"/>
                    </a:moveTo>
                    <a:cubicBezTo>
                      <a:pt x="343" y="2771"/>
                      <a:pt x="341" y="2775"/>
                      <a:pt x="339" y="2780"/>
                    </a:cubicBezTo>
                    <a:lnTo>
                      <a:pt x="339" y="2780"/>
                    </a:lnTo>
                    <a:cubicBezTo>
                      <a:pt x="344" y="2776"/>
                      <a:pt x="345" y="2771"/>
                      <a:pt x="348" y="2768"/>
                    </a:cubicBezTo>
                    <a:close/>
                    <a:moveTo>
                      <a:pt x="377" y="2795"/>
                    </a:moveTo>
                    <a:cubicBezTo>
                      <a:pt x="374" y="2797"/>
                      <a:pt x="373" y="2799"/>
                      <a:pt x="374" y="2800"/>
                    </a:cubicBezTo>
                    <a:lnTo>
                      <a:pt x="374" y="2800"/>
                    </a:lnTo>
                    <a:cubicBezTo>
                      <a:pt x="375" y="2799"/>
                      <a:pt x="376" y="2797"/>
                      <a:pt x="377" y="2795"/>
                    </a:cubicBezTo>
                    <a:close/>
                    <a:moveTo>
                      <a:pt x="610" y="3061"/>
                    </a:moveTo>
                    <a:lnTo>
                      <a:pt x="602" y="3078"/>
                    </a:lnTo>
                    <a:lnTo>
                      <a:pt x="602" y="3078"/>
                    </a:lnTo>
                    <a:cubicBezTo>
                      <a:pt x="603" y="3078"/>
                      <a:pt x="603" y="3078"/>
                      <a:pt x="604" y="3077"/>
                    </a:cubicBezTo>
                    <a:lnTo>
                      <a:pt x="610" y="3061"/>
                    </a:lnTo>
                    <a:close/>
                    <a:moveTo>
                      <a:pt x="367" y="3232"/>
                    </a:moveTo>
                    <a:cubicBezTo>
                      <a:pt x="365" y="3234"/>
                      <a:pt x="363" y="3236"/>
                      <a:pt x="361" y="3238"/>
                    </a:cubicBezTo>
                    <a:lnTo>
                      <a:pt x="364" y="3240"/>
                    </a:lnTo>
                    <a:lnTo>
                      <a:pt x="364" y="3240"/>
                    </a:lnTo>
                    <a:cubicBezTo>
                      <a:pt x="364" y="3237"/>
                      <a:pt x="366" y="3235"/>
                      <a:pt x="367" y="3232"/>
                    </a:cubicBezTo>
                    <a:close/>
                    <a:moveTo>
                      <a:pt x="364" y="3240"/>
                    </a:moveTo>
                    <a:lnTo>
                      <a:pt x="364" y="3240"/>
                    </a:lnTo>
                    <a:cubicBezTo>
                      <a:pt x="364" y="3242"/>
                      <a:pt x="366" y="3243"/>
                      <a:pt x="372" y="3243"/>
                    </a:cubicBezTo>
                    <a:lnTo>
                      <a:pt x="364" y="3240"/>
                    </a:lnTo>
                    <a:close/>
                    <a:moveTo>
                      <a:pt x="1108" y="3553"/>
                    </a:moveTo>
                    <a:cubicBezTo>
                      <a:pt x="1103" y="3556"/>
                      <a:pt x="1100" y="3559"/>
                      <a:pt x="1099" y="3561"/>
                    </a:cubicBezTo>
                    <a:lnTo>
                      <a:pt x="1099" y="3561"/>
                    </a:lnTo>
                    <a:cubicBezTo>
                      <a:pt x="1102" y="3560"/>
                      <a:pt x="1104" y="3558"/>
                      <a:pt x="1108" y="3553"/>
                    </a:cubicBezTo>
                    <a:close/>
                    <a:moveTo>
                      <a:pt x="1102" y="3569"/>
                    </a:moveTo>
                    <a:lnTo>
                      <a:pt x="1102" y="3569"/>
                    </a:lnTo>
                    <a:cubicBezTo>
                      <a:pt x="1102" y="3569"/>
                      <a:pt x="1102" y="3569"/>
                      <a:pt x="1102" y="3570"/>
                    </a:cubicBezTo>
                    <a:lnTo>
                      <a:pt x="1097" y="3576"/>
                    </a:lnTo>
                    <a:lnTo>
                      <a:pt x="1097" y="3576"/>
                    </a:lnTo>
                    <a:cubicBezTo>
                      <a:pt x="1110" y="3573"/>
                      <a:pt x="1106" y="3571"/>
                      <a:pt x="1102" y="3569"/>
                    </a:cubicBezTo>
                    <a:close/>
                    <a:moveTo>
                      <a:pt x="593" y="3598"/>
                    </a:moveTo>
                    <a:lnTo>
                      <a:pt x="593" y="3598"/>
                    </a:lnTo>
                    <a:cubicBezTo>
                      <a:pt x="594" y="3598"/>
                      <a:pt x="596" y="3599"/>
                      <a:pt x="598" y="3599"/>
                    </a:cubicBezTo>
                    <a:lnTo>
                      <a:pt x="598" y="3599"/>
                    </a:lnTo>
                    <a:cubicBezTo>
                      <a:pt x="596" y="3598"/>
                      <a:pt x="595" y="3598"/>
                      <a:pt x="593" y="3598"/>
                    </a:cubicBezTo>
                    <a:close/>
                    <a:moveTo>
                      <a:pt x="598" y="3599"/>
                    </a:moveTo>
                    <a:lnTo>
                      <a:pt x="598" y="3599"/>
                    </a:lnTo>
                    <a:cubicBezTo>
                      <a:pt x="599" y="3600"/>
                      <a:pt x="600" y="3600"/>
                      <a:pt x="601" y="3600"/>
                    </a:cubicBezTo>
                    <a:lnTo>
                      <a:pt x="601" y="3600"/>
                    </a:lnTo>
                    <a:cubicBezTo>
                      <a:pt x="600" y="3600"/>
                      <a:pt x="599" y="3600"/>
                      <a:pt x="598" y="3599"/>
                    </a:cubicBezTo>
                    <a:close/>
                    <a:moveTo>
                      <a:pt x="1174" y="3603"/>
                    </a:moveTo>
                    <a:lnTo>
                      <a:pt x="1174" y="3603"/>
                    </a:lnTo>
                    <a:cubicBezTo>
                      <a:pt x="1164" y="3606"/>
                      <a:pt x="1162" y="3610"/>
                      <a:pt x="1165" y="3612"/>
                    </a:cubicBezTo>
                    <a:lnTo>
                      <a:pt x="1165" y="3612"/>
                    </a:lnTo>
                    <a:lnTo>
                      <a:pt x="1174" y="3603"/>
                    </a:lnTo>
                    <a:close/>
                    <a:moveTo>
                      <a:pt x="1165" y="3612"/>
                    </a:moveTo>
                    <a:lnTo>
                      <a:pt x="1156" y="3621"/>
                    </a:lnTo>
                    <a:lnTo>
                      <a:pt x="1156" y="3621"/>
                    </a:lnTo>
                    <a:cubicBezTo>
                      <a:pt x="1164" y="3617"/>
                      <a:pt x="1172" y="3614"/>
                      <a:pt x="1180" y="3614"/>
                    </a:cubicBezTo>
                    <a:cubicBezTo>
                      <a:pt x="1173" y="3614"/>
                      <a:pt x="1168" y="3613"/>
                      <a:pt x="1165" y="3612"/>
                    </a:cubicBezTo>
                    <a:close/>
                    <a:moveTo>
                      <a:pt x="1180" y="3636"/>
                    </a:moveTo>
                    <a:cubicBezTo>
                      <a:pt x="1180" y="3637"/>
                      <a:pt x="1180" y="3637"/>
                      <a:pt x="1180" y="3637"/>
                    </a:cubicBezTo>
                    <a:lnTo>
                      <a:pt x="1180" y="3637"/>
                    </a:lnTo>
                    <a:cubicBezTo>
                      <a:pt x="1182" y="3637"/>
                      <a:pt x="1184" y="3636"/>
                      <a:pt x="1185" y="3636"/>
                    </a:cubicBezTo>
                    <a:close/>
                    <a:moveTo>
                      <a:pt x="1761" y="4068"/>
                    </a:moveTo>
                    <a:cubicBezTo>
                      <a:pt x="1759" y="4068"/>
                      <a:pt x="1758" y="4069"/>
                      <a:pt x="1757" y="4069"/>
                    </a:cubicBezTo>
                    <a:lnTo>
                      <a:pt x="1757" y="4069"/>
                    </a:lnTo>
                    <a:cubicBezTo>
                      <a:pt x="1758" y="4069"/>
                      <a:pt x="1759" y="4069"/>
                      <a:pt x="1761" y="4068"/>
                    </a:cubicBezTo>
                    <a:close/>
                    <a:moveTo>
                      <a:pt x="1794" y="4107"/>
                    </a:moveTo>
                    <a:lnTo>
                      <a:pt x="1794" y="4107"/>
                    </a:lnTo>
                    <a:cubicBezTo>
                      <a:pt x="1791" y="4109"/>
                      <a:pt x="1791" y="4115"/>
                      <a:pt x="1790" y="4120"/>
                    </a:cubicBezTo>
                    <a:lnTo>
                      <a:pt x="1790" y="4120"/>
                    </a:lnTo>
                    <a:cubicBezTo>
                      <a:pt x="1792" y="4114"/>
                      <a:pt x="1794" y="4109"/>
                      <a:pt x="1794" y="4107"/>
                    </a:cubicBezTo>
                    <a:close/>
                    <a:moveTo>
                      <a:pt x="1790" y="4120"/>
                    </a:moveTo>
                    <a:cubicBezTo>
                      <a:pt x="1790" y="4121"/>
                      <a:pt x="1790" y="4123"/>
                      <a:pt x="1789" y="4124"/>
                    </a:cubicBezTo>
                    <a:lnTo>
                      <a:pt x="1789" y="4124"/>
                    </a:lnTo>
                    <a:cubicBezTo>
                      <a:pt x="1790" y="4123"/>
                      <a:pt x="1790" y="4121"/>
                      <a:pt x="1790" y="4120"/>
                    </a:cubicBezTo>
                    <a:close/>
                    <a:moveTo>
                      <a:pt x="1377" y="4508"/>
                    </a:moveTo>
                    <a:cubicBezTo>
                      <a:pt x="1376" y="4509"/>
                      <a:pt x="1375" y="4510"/>
                      <a:pt x="1373" y="4511"/>
                    </a:cubicBezTo>
                    <a:cubicBezTo>
                      <a:pt x="1375" y="4511"/>
                      <a:pt x="1376" y="4510"/>
                      <a:pt x="1377" y="4508"/>
                    </a:cubicBezTo>
                    <a:close/>
                    <a:moveTo>
                      <a:pt x="1855" y="4931"/>
                    </a:moveTo>
                    <a:lnTo>
                      <a:pt x="1871" y="4959"/>
                    </a:lnTo>
                    <a:lnTo>
                      <a:pt x="1866" y="4931"/>
                    </a:lnTo>
                    <a:close/>
                    <a:moveTo>
                      <a:pt x="2368" y="5346"/>
                    </a:moveTo>
                    <a:cubicBezTo>
                      <a:pt x="2366" y="5348"/>
                      <a:pt x="2365" y="5350"/>
                      <a:pt x="2364" y="5352"/>
                    </a:cubicBezTo>
                    <a:cubicBezTo>
                      <a:pt x="2365" y="5350"/>
                      <a:pt x="2367" y="5348"/>
                      <a:pt x="2368" y="5346"/>
                    </a:cubicBezTo>
                    <a:close/>
                    <a:moveTo>
                      <a:pt x="3143" y="5428"/>
                    </a:moveTo>
                    <a:cubicBezTo>
                      <a:pt x="3143" y="5428"/>
                      <a:pt x="3144" y="5429"/>
                      <a:pt x="3144" y="5429"/>
                    </a:cubicBezTo>
                    <a:cubicBezTo>
                      <a:pt x="3144" y="5429"/>
                      <a:pt x="3144" y="5428"/>
                      <a:pt x="3143" y="5428"/>
                    </a:cubicBezTo>
                    <a:close/>
                    <a:moveTo>
                      <a:pt x="7637" y="5496"/>
                    </a:moveTo>
                    <a:cubicBezTo>
                      <a:pt x="7638" y="5497"/>
                      <a:pt x="7639" y="5498"/>
                      <a:pt x="7639" y="5498"/>
                    </a:cubicBezTo>
                    <a:lnTo>
                      <a:pt x="7639" y="5498"/>
                    </a:lnTo>
                    <a:cubicBezTo>
                      <a:pt x="7639" y="5498"/>
                      <a:pt x="7638" y="5497"/>
                      <a:pt x="7637" y="5496"/>
                    </a:cubicBezTo>
                    <a:close/>
                    <a:moveTo>
                      <a:pt x="3172" y="5523"/>
                    </a:moveTo>
                    <a:cubicBezTo>
                      <a:pt x="3172" y="5534"/>
                      <a:pt x="3172" y="5540"/>
                      <a:pt x="3177" y="5546"/>
                    </a:cubicBezTo>
                    <a:cubicBezTo>
                      <a:pt x="3174" y="5546"/>
                      <a:pt x="3170" y="5550"/>
                      <a:pt x="3167" y="5550"/>
                    </a:cubicBezTo>
                    <a:cubicBezTo>
                      <a:pt x="3165" y="5550"/>
                      <a:pt x="3164" y="5547"/>
                      <a:pt x="3166" y="5534"/>
                    </a:cubicBezTo>
                    <a:cubicBezTo>
                      <a:pt x="3172" y="5534"/>
                      <a:pt x="3172" y="5534"/>
                      <a:pt x="3172" y="5523"/>
                    </a:cubicBezTo>
                    <a:close/>
                    <a:moveTo>
                      <a:pt x="3177" y="5601"/>
                    </a:moveTo>
                    <a:cubicBezTo>
                      <a:pt x="3177" y="5606"/>
                      <a:pt x="3177" y="5606"/>
                      <a:pt x="3188" y="5606"/>
                    </a:cubicBezTo>
                    <a:cubicBezTo>
                      <a:pt x="3188" y="5623"/>
                      <a:pt x="3194" y="5634"/>
                      <a:pt x="3194" y="5651"/>
                    </a:cubicBezTo>
                    <a:cubicBezTo>
                      <a:pt x="3194" y="5657"/>
                      <a:pt x="3188" y="5663"/>
                      <a:pt x="3183" y="5663"/>
                    </a:cubicBezTo>
                    <a:cubicBezTo>
                      <a:pt x="3178" y="5663"/>
                      <a:pt x="3174" y="5660"/>
                      <a:pt x="3172" y="5651"/>
                    </a:cubicBezTo>
                    <a:cubicBezTo>
                      <a:pt x="3166" y="5645"/>
                      <a:pt x="3177" y="5629"/>
                      <a:pt x="3177" y="5623"/>
                    </a:cubicBezTo>
                    <a:lnTo>
                      <a:pt x="3177" y="5601"/>
                    </a:lnTo>
                    <a:close/>
                    <a:moveTo>
                      <a:pt x="7405" y="6038"/>
                    </a:moveTo>
                    <a:cubicBezTo>
                      <a:pt x="7406" y="6042"/>
                      <a:pt x="7409" y="6045"/>
                      <a:pt x="7412" y="6048"/>
                    </a:cubicBezTo>
                    <a:lnTo>
                      <a:pt x="7412" y="6048"/>
                    </a:lnTo>
                    <a:lnTo>
                      <a:pt x="7405" y="6038"/>
                    </a:lnTo>
                    <a:close/>
                    <a:moveTo>
                      <a:pt x="7577" y="6204"/>
                    </a:moveTo>
                    <a:cubicBezTo>
                      <a:pt x="7576" y="6204"/>
                      <a:pt x="7576" y="6205"/>
                      <a:pt x="7575" y="6205"/>
                    </a:cubicBezTo>
                    <a:lnTo>
                      <a:pt x="7575" y="6205"/>
                    </a:lnTo>
                    <a:cubicBezTo>
                      <a:pt x="7576" y="6205"/>
                      <a:pt x="7576" y="6204"/>
                      <a:pt x="7577" y="6204"/>
                    </a:cubicBezTo>
                    <a:close/>
                    <a:moveTo>
                      <a:pt x="7559" y="6739"/>
                    </a:moveTo>
                    <a:lnTo>
                      <a:pt x="7559" y="6739"/>
                    </a:lnTo>
                    <a:cubicBezTo>
                      <a:pt x="7561" y="6740"/>
                      <a:pt x="7563" y="6740"/>
                      <a:pt x="7566" y="6741"/>
                    </a:cubicBezTo>
                    <a:lnTo>
                      <a:pt x="7559" y="6739"/>
                    </a:lnTo>
                    <a:close/>
                    <a:moveTo>
                      <a:pt x="7280" y="6822"/>
                    </a:moveTo>
                    <a:cubicBezTo>
                      <a:pt x="7278" y="6822"/>
                      <a:pt x="7275" y="6823"/>
                      <a:pt x="7272" y="6824"/>
                    </a:cubicBezTo>
                    <a:lnTo>
                      <a:pt x="7272" y="6826"/>
                    </a:lnTo>
                    <a:lnTo>
                      <a:pt x="7272" y="6826"/>
                    </a:lnTo>
                    <a:cubicBezTo>
                      <a:pt x="7275" y="6825"/>
                      <a:pt x="7277" y="6824"/>
                      <a:pt x="7280" y="6822"/>
                    </a:cubicBezTo>
                    <a:close/>
                    <a:moveTo>
                      <a:pt x="7272" y="6826"/>
                    </a:moveTo>
                    <a:cubicBezTo>
                      <a:pt x="7266" y="6830"/>
                      <a:pt x="7263" y="6835"/>
                      <a:pt x="7272" y="6846"/>
                    </a:cubicBezTo>
                    <a:lnTo>
                      <a:pt x="7272" y="6826"/>
                    </a:lnTo>
                    <a:close/>
                    <a:moveTo>
                      <a:pt x="7289" y="6846"/>
                    </a:moveTo>
                    <a:cubicBezTo>
                      <a:pt x="7289" y="6846"/>
                      <a:pt x="7289" y="6847"/>
                      <a:pt x="7289" y="6847"/>
                    </a:cubicBezTo>
                    <a:lnTo>
                      <a:pt x="7289" y="6847"/>
                    </a:lnTo>
                    <a:cubicBezTo>
                      <a:pt x="7289" y="6847"/>
                      <a:pt x="7289" y="6846"/>
                      <a:pt x="7289" y="6846"/>
                    </a:cubicBezTo>
                    <a:close/>
                    <a:moveTo>
                      <a:pt x="7509" y="6982"/>
                    </a:moveTo>
                    <a:cubicBezTo>
                      <a:pt x="7510" y="6983"/>
                      <a:pt x="7510" y="6984"/>
                      <a:pt x="7510" y="6984"/>
                    </a:cubicBezTo>
                    <a:cubicBezTo>
                      <a:pt x="7510" y="6983"/>
                      <a:pt x="7510" y="6983"/>
                      <a:pt x="7509" y="6982"/>
                    </a:cubicBezTo>
                    <a:close/>
                    <a:moveTo>
                      <a:pt x="7533" y="7286"/>
                    </a:moveTo>
                    <a:cubicBezTo>
                      <a:pt x="7535" y="7287"/>
                      <a:pt x="7536" y="7288"/>
                      <a:pt x="7538" y="7289"/>
                    </a:cubicBezTo>
                    <a:cubicBezTo>
                      <a:pt x="7538" y="7287"/>
                      <a:pt x="7536" y="7287"/>
                      <a:pt x="7533" y="7286"/>
                    </a:cubicBezTo>
                    <a:close/>
                    <a:moveTo>
                      <a:pt x="4305" y="7678"/>
                    </a:moveTo>
                    <a:lnTo>
                      <a:pt x="4305" y="7678"/>
                    </a:lnTo>
                    <a:cubicBezTo>
                      <a:pt x="4306" y="7679"/>
                      <a:pt x="4306" y="7680"/>
                      <a:pt x="4306" y="7682"/>
                    </a:cubicBezTo>
                    <a:cubicBezTo>
                      <a:pt x="4306" y="7680"/>
                      <a:pt x="4306" y="7679"/>
                      <a:pt x="4305" y="7678"/>
                    </a:cubicBezTo>
                    <a:close/>
                    <a:moveTo>
                      <a:pt x="7431" y="8150"/>
                    </a:moveTo>
                    <a:cubicBezTo>
                      <a:pt x="7433" y="8151"/>
                      <a:pt x="7435" y="8152"/>
                      <a:pt x="7438" y="8152"/>
                    </a:cubicBezTo>
                    <a:cubicBezTo>
                      <a:pt x="7436" y="8151"/>
                      <a:pt x="7433" y="8150"/>
                      <a:pt x="7431" y="8150"/>
                    </a:cubicBezTo>
                    <a:close/>
                    <a:moveTo>
                      <a:pt x="7364" y="8196"/>
                    </a:moveTo>
                    <a:lnTo>
                      <a:pt x="7364" y="8196"/>
                    </a:lnTo>
                    <a:cubicBezTo>
                      <a:pt x="7363" y="8198"/>
                      <a:pt x="7362" y="8200"/>
                      <a:pt x="7361" y="8202"/>
                    </a:cubicBezTo>
                    <a:cubicBezTo>
                      <a:pt x="7367" y="8202"/>
                      <a:pt x="7366" y="8200"/>
                      <a:pt x="7364" y="8196"/>
                    </a:cubicBezTo>
                    <a:close/>
                    <a:moveTo>
                      <a:pt x="4173" y="9312"/>
                    </a:moveTo>
                    <a:lnTo>
                      <a:pt x="4173" y="9312"/>
                    </a:lnTo>
                    <a:cubicBezTo>
                      <a:pt x="4173" y="9313"/>
                      <a:pt x="4173" y="9313"/>
                      <a:pt x="4173" y="9314"/>
                    </a:cubicBezTo>
                    <a:cubicBezTo>
                      <a:pt x="4173" y="9313"/>
                      <a:pt x="4173" y="9313"/>
                      <a:pt x="4173" y="9312"/>
                    </a:cubicBezTo>
                    <a:close/>
                    <a:moveTo>
                      <a:pt x="6669" y="9646"/>
                    </a:moveTo>
                    <a:cubicBezTo>
                      <a:pt x="6670" y="9647"/>
                      <a:pt x="6671" y="9648"/>
                      <a:pt x="6672" y="9649"/>
                    </a:cubicBezTo>
                    <a:lnTo>
                      <a:pt x="6672" y="9649"/>
                    </a:lnTo>
                    <a:cubicBezTo>
                      <a:pt x="6671" y="9648"/>
                      <a:pt x="6670" y="9647"/>
                      <a:pt x="6669" y="9646"/>
                    </a:cubicBezTo>
                    <a:close/>
                    <a:moveTo>
                      <a:pt x="7248" y="9697"/>
                    </a:moveTo>
                    <a:cubicBezTo>
                      <a:pt x="7249" y="9699"/>
                      <a:pt x="7249" y="9700"/>
                      <a:pt x="7250" y="9701"/>
                    </a:cubicBezTo>
                    <a:cubicBezTo>
                      <a:pt x="7250" y="9699"/>
                      <a:pt x="7249" y="9698"/>
                      <a:pt x="7248" y="9697"/>
                    </a:cubicBezTo>
                    <a:close/>
                    <a:moveTo>
                      <a:pt x="73" y="9779"/>
                    </a:moveTo>
                    <a:lnTo>
                      <a:pt x="73" y="9779"/>
                    </a:lnTo>
                    <a:cubicBezTo>
                      <a:pt x="75" y="9780"/>
                      <a:pt x="78" y="9782"/>
                      <a:pt x="81" y="9784"/>
                    </a:cubicBezTo>
                    <a:lnTo>
                      <a:pt x="81" y="9784"/>
                    </a:lnTo>
                    <a:cubicBezTo>
                      <a:pt x="79" y="9782"/>
                      <a:pt x="76" y="9780"/>
                      <a:pt x="73" y="9779"/>
                    </a:cubicBezTo>
                    <a:close/>
                    <a:moveTo>
                      <a:pt x="568" y="10525"/>
                    </a:moveTo>
                    <a:cubicBezTo>
                      <a:pt x="563" y="10525"/>
                      <a:pt x="563" y="10530"/>
                      <a:pt x="562" y="10536"/>
                    </a:cubicBezTo>
                    <a:lnTo>
                      <a:pt x="562" y="10536"/>
                    </a:lnTo>
                    <a:cubicBezTo>
                      <a:pt x="563" y="10531"/>
                      <a:pt x="566" y="10527"/>
                      <a:pt x="571" y="10526"/>
                    </a:cubicBezTo>
                    <a:cubicBezTo>
                      <a:pt x="570" y="10525"/>
                      <a:pt x="569" y="10525"/>
                      <a:pt x="568" y="10525"/>
                    </a:cubicBezTo>
                    <a:close/>
                    <a:moveTo>
                      <a:pt x="562" y="10536"/>
                    </a:moveTo>
                    <a:lnTo>
                      <a:pt x="562" y="10536"/>
                    </a:lnTo>
                    <a:cubicBezTo>
                      <a:pt x="562" y="10539"/>
                      <a:pt x="561" y="10542"/>
                      <a:pt x="561" y="10545"/>
                    </a:cubicBezTo>
                    <a:lnTo>
                      <a:pt x="561" y="10545"/>
                    </a:lnTo>
                    <a:cubicBezTo>
                      <a:pt x="562" y="10542"/>
                      <a:pt x="562" y="10539"/>
                      <a:pt x="562" y="10536"/>
                    </a:cubicBezTo>
                    <a:close/>
                    <a:moveTo>
                      <a:pt x="637" y="10614"/>
                    </a:moveTo>
                    <a:cubicBezTo>
                      <a:pt x="637" y="10616"/>
                      <a:pt x="637" y="10617"/>
                      <a:pt x="637" y="10618"/>
                    </a:cubicBezTo>
                    <a:lnTo>
                      <a:pt x="637" y="10618"/>
                    </a:lnTo>
                    <a:cubicBezTo>
                      <a:pt x="637" y="10617"/>
                      <a:pt x="637" y="10616"/>
                      <a:pt x="637" y="10614"/>
                    </a:cubicBezTo>
                    <a:close/>
                    <a:moveTo>
                      <a:pt x="765" y="10775"/>
                    </a:moveTo>
                    <a:lnTo>
                      <a:pt x="765" y="10775"/>
                    </a:lnTo>
                    <a:cubicBezTo>
                      <a:pt x="764" y="10776"/>
                      <a:pt x="764" y="10777"/>
                      <a:pt x="764" y="10778"/>
                    </a:cubicBezTo>
                    <a:lnTo>
                      <a:pt x="764" y="10778"/>
                    </a:lnTo>
                    <a:cubicBezTo>
                      <a:pt x="764" y="10777"/>
                      <a:pt x="765" y="10776"/>
                      <a:pt x="765" y="10775"/>
                    </a:cubicBez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7" y="11225"/>
                    </a:lnTo>
                    <a:lnTo>
                      <a:pt x="759" y="11223"/>
                    </a:lnTo>
                    <a:close/>
                    <a:moveTo>
                      <a:pt x="757" y="11225"/>
                    </a:moveTo>
                    <a:lnTo>
                      <a:pt x="756" y="11226"/>
                    </a:lnTo>
                    <a:lnTo>
                      <a:pt x="757" y="11225"/>
                    </a:lnTo>
                    <a:close/>
                    <a:moveTo>
                      <a:pt x="756" y="11226"/>
                    </a:moveTo>
                    <a:lnTo>
                      <a:pt x="755" y="11227"/>
                    </a:lnTo>
                    <a:lnTo>
                      <a:pt x="755" y="11227"/>
                    </a:lnTo>
                    <a:lnTo>
                      <a:pt x="756" y="11226"/>
                    </a:lnTo>
                    <a:close/>
                    <a:moveTo>
                      <a:pt x="6769" y="11649"/>
                    </a:moveTo>
                    <a:cubicBezTo>
                      <a:pt x="6769" y="11650"/>
                      <a:pt x="6768" y="11650"/>
                      <a:pt x="6768" y="11651"/>
                    </a:cubicBezTo>
                    <a:lnTo>
                      <a:pt x="6768" y="11651"/>
                    </a:lnTo>
                    <a:cubicBezTo>
                      <a:pt x="6768" y="11650"/>
                      <a:pt x="6769" y="11650"/>
                      <a:pt x="6769" y="11649"/>
                    </a:cubicBezTo>
                    <a:close/>
                    <a:moveTo>
                      <a:pt x="1329" y="11660"/>
                    </a:moveTo>
                    <a:cubicBezTo>
                      <a:pt x="1332" y="11667"/>
                      <a:pt x="1336" y="11672"/>
                      <a:pt x="1340" y="11677"/>
                    </a:cubicBezTo>
                    <a:lnTo>
                      <a:pt x="1340" y="11677"/>
                    </a:lnTo>
                    <a:lnTo>
                      <a:pt x="1329" y="11660"/>
                    </a:lnTo>
                    <a:close/>
                    <a:moveTo>
                      <a:pt x="6099" y="11882"/>
                    </a:moveTo>
                    <a:cubicBezTo>
                      <a:pt x="6101" y="11885"/>
                      <a:pt x="6104" y="11887"/>
                      <a:pt x="6107" y="11887"/>
                    </a:cubicBezTo>
                    <a:lnTo>
                      <a:pt x="6107" y="11887"/>
                    </a:lnTo>
                    <a:cubicBezTo>
                      <a:pt x="6105" y="11885"/>
                      <a:pt x="6102" y="11883"/>
                      <a:pt x="6099" y="11882"/>
                    </a:cubicBezTo>
                    <a:close/>
                    <a:moveTo>
                      <a:pt x="1512" y="12441"/>
                    </a:moveTo>
                    <a:cubicBezTo>
                      <a:pt x="1516" y="12445"/>
                      <a:pt x="1524" y="12454"/>
                      <a:pt x="1531" y="12459"/>
                    </a:cubicBezTo>
                    <a:lnTo>
                      <a:pt x="1531" y="12459"/>
                    </a:lnTo>
                    <a:cubicBezTo>
                      <a:pt x="1524" y="12453"/>
                      <a:pt x="1518" y="12446"/>
                      <a:pt x="1512" y="12441"/>
                    </a:cubicBezTo>
                    <a:close/>
                    <a:moveTo>
                      <a:pt x="2280" y="12902"/>
                    </a:moveTo>
                    <a:cubicBezTo>
                      <a:pt x="2280" y="12903"/>
                      <a:pt x="2280" y="12904"/>
                      <a:pt x="2281" y="12905"/>
                    </a:cubicBezTo>
                    <a:cubicBezTo>
                      <a:pt x="2281" y="12904"/>
                      <a:pt x="2280" y="12903"/>
                      <a:pt x="2280" y="12902"/>
                    </a:cubicBezTo>
                    <a:close/>
                    <a:moveTo>
                      <a:pt x="2323" y="12932"/>
                    </a:moveTo>
                    <a:cubicBezTo>
                      <a:pt x="2323" y="12932"/>
                      <a:pt x="2323" y="12932"/>
                      <a:pt x="2322" y="12932"/>
                    </a:cubicBezTo>
                    <a:lnTo>
                      <a:pt x="2322" y="12932"/>
                    </a:lnTo>
                    <a:cubicBezTo>
                      <a:pt x="2323" y="12932"/>
                      <a:pt x="2323" y="12932"/>
                      <a:pt x="2323" y="12932"/>
                    </a:cubicBezTo>
                    <a:close/>
                    <a:moveTo>
                      <a:pt x="2416" y="12983"/>
                    </a:moveTo>
                    <a:cubicBezTo>
                      <a:pt x="2419" y="12985"/>
                      <a:pt x="2422" y="12987"/>
                      <a:pt x="2425" y="12988"/>
                    </a:cubicBezTo>
                    <a:cubicBezTo>
                      <a:pt x="2422" y="12986"/>
                      <a:pt x="2419" y="12985"/>
                      <a:pt x="2416" y="12983"/>
                    </a:cubicBezTo>
                    <a:close/>
                    <a:moveTo>
                      <a:pt x="6056" y="13175"/>
                    </a:moveTo>
                    <a:lnTo>
                      <a:pt x="6056" y="13175"/>
                    </a:lnTo>
                    <a:cubicBezTo>
                      <a:pt x="6055" y="13176"/>
                      <a:pt x="6055" y="13176"/>
                      <a:pt x="6055" y="13176"/>
                    </a:cubicBezTo>
                    <a:cubicBezTo>
                      <a:pt x="6055" y="13176"/>
                      <a:pt x="6055" y="13176"/>
                      <a:pt x="6056" y="13175"/>
                    </a:cubicBezTo>
                    <a:close/>
                    <a:moveTo>
                      <a:pt x="2917" y="13542"/>
                    </a:moveTo>
                    <a:cubicBezTo>
                      <a:pt x="2918" y="13543"/>
                      <a:pt x="2919" y="13545"/>
                      <a:pt x="2920" y="13546"/>
                    </a:cubicBezTo>
                    <a:lnTo>
                      <a:pt x="2920" y="13546"/>
                    </a:lnTo>
                    <a:cubicBezTo>
                      <a:pt x="2921" y="13547"/>
                      <a:pt x="2922" y="13547"/>
                      <a:pt x="2923" y="13547"/>
                    </a:cubicBezTo>
                    <a:lnTo>
                      <a:pt x="2917" y="13542"/>
                    </a:lnTo>
                    <a:close/>
                    <a:moveTo>
                      <a:pt x="4063" y="14992"/>
                    </a:moveTo>
                    <a:lnTo>
                      <a:pt x="4068" y="14997"/>
                    </a:lnTo>
                    <a:cubicBezTo>
                      <a:pt x="4066" y="14993"/>
                      <a:pt x="4064" y="14992"/>
                      <a:pt x="4063" y="14992"/>
                    </a:cubicBezTo>
                    <a:close/>
                    <a:moveTo>
                      <a:pt x="5446" y="16646"/>
                    </a:moveTo>
                    <a:cubicBezTo>
                      <a:pt x="5447" y="16647"/>
                      <a:pt x="5448" y="16648"/>
                      <a:pt x="5449" y="16649"/>
                    </a:cubicBezTo>
                    <a:lnTo>
                      <a:pt x="5449" y="16649"/>
                    </a:lnTo>
                    <a:cubicBezTo>
                      <a:pt x="5448" y="16648"/>
                      <a:pt x="5447" y="16647"/>
                      <a:pt x="5446" y="16646"/>
                    </a:cubicBezTo>
                    <a:close/>
                    <a:moveTo>
                      <a:pt x="6795" y="16862"/>
                    </a:moveTo>
                    <a:lnTo>
                      <a:pt x="6802" y="16890"/>
                    </a:lnTo>
                    <a:cubicBezTo>
                      <a:pt x="6798" y="16873"/>
                      <a:pt x="6796" y="16865"/>
                      <a:pt x="6795" y="16862"/>
                    </a:cubicBezTo>
                    <a:close/>
                    <a:moveTo>
                      <a:pt x="5476" y="17474"/>
                    </a:moveTo>
                    <a:cubicBezTo>
                      <a:pt x="5474" y="17474"/>
                      <a:pt x="5471" y="17474"/>
                      <a:pt x="5468" y="17476"/>
                    </a:cubicBezTo>
                    <a:cubicBezTo>
                      <a:pt x="5473" y="17476"/>
                      <a:pt x="5476" y="17475"/>
                      <a:pt x="5478" y="17474"/>
                    </a:cubicBezTo>
                    <a:lnTo>
                      <a:pt x="5478" y="17474"/>
                    </a:lnTo>
                    <a:cubicBezTo>
                      <a:pt x="5478" y="17474"/>
                      <a:pt x="5477" y="17474"/>
                      <a:pt x="5476" y="17474"/>
                    </a:cubicBezTo>
                    <a:close/>
                    <a:moveTo>
                      <a:pt x="8143" y="21786"/>
                    </a:moveTo>
                    <a:cubicBezTo>
                      <a:pt x="8146" y="21794"/>
                      <a:pt x="8149" y="21801"/>
                      <a:pt x="8152" y="21809"/>
                    </a:cubicBezTo>
                    <a:lnTo>
                      <a:pt x="8143" y="21786"/>
                    </a:lnTo>
                    <a:close/>
                    <a:moveTo>
                      <a:pt x="8443" y="22860"/>
                    </a:moveTo>
                    <a:lnTo>
                      <a:pt x="8445" y="22866"/>
                    </a:lnTo>
                    <a:cubicBezTo>
                      <a:pt x="8445" y="22863"/>
                      <a:pt x="8445" y="22862"/>
                      <a:pt x="8443" y="22860"/>
                    </a:cubicBezTo>
                    <a:close/>
                    <a:moveTo>
                      <a:pt x="8755" y="24020"/>
                    </a:moveTo>
                    <a:lnTo>
                      <a:pt x="8761" y="24045"/>
                    </a:lnTo>
                    <a:cubicBezTo>
                      <a:pt x="8759" y="24032"/>
                      <a:pt x="8756" y="24024"/>
                      <a:pt x="8755" y="24020"/>
                    </a:cubicBezTo>
                    <a:close/>
                    <a:moveTo>
                      <a:pt x="8585" y="24614"/>
                    </a:moveTo>
                    <a:cubicBezTo>
                      <a:pt x="8582" y="24614"/>
                      <a:pt x="8584" y="24616"/>
                      <a:pt x="8587" y="24616"/>
                    </a:cubicBezTo>
                    <a:cubicBezTo>
                      <a:pt x="8588" y="24616"/>
                      <a:pt x="8589" y="24616"/>
                      <a:pt x="8590" y="24615"/>
                    </a:cubicBezTo>
                    <a:lnTo>
                      <a:pt x="8590" y="24615"/>
                    </a:lnTo>
                    <a:cubicBezTo>
                      <a:pt x="8589" y="24615"/>
                      <a:pt x="8589" y="24615"/>
                      <a:pt x="8589" y="24615"/>
                    </a:cubicBezTo>
                    <a:cubicBezTo>
                      <a:pt x="8587" y="24614"/>
                      <a:pt x="8586" y="24614"/>
                      <a:pt x="8585" y="24614"/>
                    </a:cubicBezTo>
                    <a:close/>
                    <a:moveTo>
                      <a:pt x="8650" y="24764"/>
                    </a:moveTo>
                    <a:lnTo>
                      <a:pt x="8650" y="24764"/>
                    </a:lnTo>
                    <a:cubicBezTo>
                      <a:pt x="8650" y="24769"/>
                      <a:pt x="8652" y="24776"/>
                      <a:pt x="8655" y="24784"/>
                    </a:cubicBezTo>
                    <a:lnTo>
                      <a:pt x="8655" y="24784"/>
                    </a:lnTo>
                    <a:cubicBezTo>
                      <a:pt x="8653" y="24777"/>
                      <a:pt x="8652" y="24770"/>
                      <a:pt x="8650" y="24764"/>
                    </a:cubicBezTo>
                    <a:close/>
                    <a:moveTo>
                      <a:pt x="9364" y="26098"/>
                    </a:moveTo>
                    <a:cubicBezTo>
                      <a:pt x="9364" y="26098"/>
                      <a:pt x="9364" y="26098"/>
                      <a:pt x="9364" y="26099"/>
                    </a:cubicBezTo>
                    <a:lnTo>
                      <a:pt x="9364" y="26099"/>
                    </a:lnTo>
                    <a:cubicBezTo>
                      <a:pt x="9364" y="26098"/>
                      <a:pt x="9364" y="26098"/>
                      <a:pt x="9364" y="26098"/>
                    </a:cubicBezTo>
                    <a:close/>
                    <a:moveTo>
                      <a:pt x="9951" y="28848"/>
                    </a:moveTo>
                    <a:cubicBezTo>
                      <a:pt x="9951" y="28849"/>
                      <a:pt x="9951" y="28849"/>
                      <a:pt x="9952" y="28850"/>
                    </a:cubicBezTo>
                    <a:lnTo>
                      <a:pt x="9952" y="28850"/>
                    </a:lnTo>
                    <a:cubicBezTo>
                      <a:pt x="9951" y="28849"/>
                      <a:pt x="9951" y="28849"/>
                      <a:pt x="9951" y="28848"/>
                    </a:cubicBezTo>
                    <a:close/>
                    <a:moveTo>
                      <a:pt x="10963" y="30454"/>
                    </a:moveTo>
                    <a:lnTo>
                      <a:pt x="10963" y="30454"/>
                    </a:lnTo>
                    <a:cubicBezTo>
                      <a:pt x="10965" y="30458"/>
                      <a:pt x="10967" y="30461"/>
                      <a:pt x="10969" y="30464"/>
                    </a:cubicBezTo>
                    <a:cubicBezTo>
                      <a:pt x="10967" y="30460"/>
                      <a:pt x="10965" y="30457"/>
                      <a:pt x="10963" y="30454"/>
                    </a:cubicBezTo>
                    <a:close/>
                    <a:moveTo>
                      <a:pt x="11920" y="32774"/>
                    </a:moveTo>
                    <a:lnTo>
                      <a:pt x="11920" y="32774"/>
                    </a:lnTo>
                    <a:cubicBezTo>
                      <a:pt x="11920" y="32774"/>
                      <a:pt x="11920" y="32775"/>
                      <a:pt x="11921" y="32777"/>
                    </a:cubicBezTo>
                    <a:cubicBezTo>
                      <a:pt x="11920" y="32776"/>
                      <a:pt x="11920" y="32775"/>
                      <a:pt x="11920" y="32774"/>
                    </a:cubicBezTo>
                    <a:close/>
                    <a:moveTo>
                      <a:pt x="12211" y="33250"/>
                    </a:moveTo>
                    <a:cubicBezTo>
                      <a:pt x="12214" y="33254"/>
                      <a:pt x="12216" y="33259"/>
                      <a:pt x="12219" y="33264"/>
                    </a:cubicBezTo>
                    <a:cubicBezTo>
                      <a:pt x="12219" y="33260"/>
                      <a:pt x="12217" y="33254"/>
                      <a:pt x="12211" y="33250"/>
                    </a:cubicBezTo>
                    <a:close/>
                    <a:moveTo>
                      <a:pt x="12321" y="33342"/>
                    </a:moveTo>
                    <a:cubicBezTo>
                      <a:pt x="12322" y="33345"/>
                      <a:pt x="12323" y="33348"/>
                      <a:pt x="12325" y="33352"/>
                    </a:cubicBezTo>
                    <a:cubicBezTo>
                      <a:pt x="12325" y="33350"/>
                      <a:pt x="12323" y="33346"/>
                      <a:pt x="12321" y="33342"/>
                    </a:cubicBezTo>
                    <a:close/>
                    <a:moveTo>
                      <a:pt x="12502" y="33595"/>
                    </a:moveTo>
                    <a:cubicBezTo>
                      <a:pt x="12504" y="33605"/>
                      <a:pt x="12509" y="33619"/>
                      <a:pt x="12512" y="33630"/>
                    </a:cubicBezTo>
                    <a:lnTo>
                      <a:pt x="12512" y="33630"/>
                    </a:lnTo>
                    <a:cubicBezTo>
                      <a:pt x="12512" y="33623"/>
                      <a:pt x="12507" y="33609"/>
                      <a:pt x="12502" y="33595"/>
                    </a:cubicBezTo>
                    <a:close/>
                    <a:moveTo>
                      <a:pt x="12512" y="33630"/>
                    </a:moveTo>
                    <a:cubicBezTo>
                      <a:pt x="12512" y="33633"/>
                      <a:pt x="12511" y="33635"/>
                      <a:pt x="12509" y="33635"/>
                    </a:cubicBezTo>
                    <a:cubicBezTo>
                      <a:pt x="12509" y="33635"/>
                      <a:pt x="12508" y="33635"/>
                      <a:pt x="12507" y="33635"/>
                    </a:cubicBezTo>
                    <a:lnTo>
                      <a:pt x="12507" y="33635"/>
                    </a:lnTo>
                    <a:cubicBezTo>
                      <a:pt x="12511" y="33640"/>
                      <a:pt x="12513" y="33642"/>
                      <a:pt x="12514" y="33642"/>
                    </a:cubicBezTo>
                    <a:cubicBezTo>
                      <a:pt x="12515" y="33642"/>
                      <a:pt x="12514" y="33637"/>
                      <a:pt x="12512" y="33630"/>
                    </a:cubicBezTo>
                    <a:close/>
                    <a:moveTo>
                      <a:pt x="12844" y="33788"/>
                    </a:moveTo>
                    <a:lnTo>
                      <a:pt x="12850" y="33795"/>
                    </a:lnTo>
                    <a:cubicBezTo>
                      <a:pt x="12848" y="33793"/>
                      <a:pt x="12846" y="33790"/>
                      <a:pt x="12844" y="33788"/>
                    </a:cubicBezTo>
                    <a:close/>
                    <a:moveTo>
                      <a:pt x="13791" y="35267"/>
                    </a:moveTo>
                    <a:lnTo>
                      <a:pt x="13791" y="35267"/>
                    </a:lnTo>
                    <a:cubicBezTo>
                      <a:pt x="13801" y="35279"/>
                      <a:pt x="13809" y="35288"/>
                      <a:pt x="13816" y="35295"/>
                    </a:cubicBezTo>
                    <a:lnTo>
                      <a:pt x="13816" y="35295"/>
                    </a:lnTo>
                    <a:cubicBezTo>
                      <a:pt x="13808" y="35286"/>
                      <a:pt x="13800" y="35276"/>
                      <a:pt x="13791" y="35267"/>
                    </a:cubicBezTo>
                    <a:close/>
                    <a:moveTo>
                      <a:pt x="2059" y="1"/>
                    </a:moveTo>
                    <a:cubicBezTo>
                      <a:pt x="2065" y="44"/>
                      <a:pt x="2060" y="55"/>
                      <a:pt x="2052" y="55"/>
                    </a:cubicBezTo>
                    <a:cubicBezTo>
                      <a:pt x="2044" y="55"/>
                      <a:pt x="2033" y="46"/>
                      <a:pt x="2025" y="46"/>
                    </a:cubicBezTo>
                    <a:cubicBezTo>
                      <a:pt x="2015" y="46"/>
                      <a:pt x="2008" y="57"/>
                      <a:pt x="2010" y="100"/>
                    </a:cubicBezTo>
                    <a:lnTo>
                      <a:pt x="1982" y="17"/>
                    </a:lnTo>
                    <a:cubicBezTo>
                      <a:pt x="1981" y="17"/>
                      <a:pt x="1980" y="17"/>
                      <a:pt x="1980" y="17"/>
                    </a:cubicBezTo>
                    <a:lnTo>
                      <a:pt x="1980" y="17"/>
                    </a:lnTo>
                    <a:cubicBezTo>
                      <a:pt x="1967" y="17"/>
                      <a:pt x="2024" y="112"/>
                      <a:pt x="1998" y="112"/>
                    </a:cubicBezTo>
                    <a:cubicBezTo>
                      <a:pt x="1997" y="112"/>
                      <a:pt x="1996" y="112"/>
                      <a:pt x="1995" y="112"/>
                    </a:cubicBezTo>
                    <a:lnTo>
                      <a:pt x="1995" y="112"/>
                    </a:lnTo>
                    <a:lnTo>
                      <a:pt x="2037" y="122"/>
                    </a:lnTo>
                    <a:cubicBezTo>
                      <a:pt x="2048" y="194"/>
                      <a:pt x="2048" y="228"/>
                      <a:pt x="2048" y="255"/>
                    </a:cubicBezTo>
                    <a:cubicBezTo>
                      <a:pt x="2076" y="311"/>
                      <a:pt x="2142" y="338"/>
                      <a:pt x="2159" y="488"/>
                    </a:cubicBezTo>
                    <a:lnTo>
                      <a:pt x="2148" y="449"/>
                    </a:lnTo>
                    <a:lnTo>
                      <a:pt x="2148" y="449"/>
                    </a:lnTo>
                    <a:cubicBezTo>
                      <a:pt x="2181" y="565"/>
                      <a:pt x="2148" y="532"/>
                      <a:pt x="2148" y="554"/>
                    </a:cubicBezTo>
                    <a:lnTo>
                      <a:pt x="2142" y="526"/>
                    </a:lnTo>
                    <a:lnTo>
                      <a:pt x="2151" y="607"/>
                    </a:lnTo>
                    <a:lnTo>
                      <a:pt x="2151" y="607"/>
                    </a:lnTo>
                    <a:cubicBezTo>
                      <a:pt x="2142" y="546"/>
                      <a:pt x="2110" y="476"/>
                      <a:pt x="2100" y="476"/>
                    </a:cubicBezTo>
                    <a:cubicBezTo>
                      <a:pt x="2097" y="476"/>
                      <a:pt x="2096" y="483"/>
                      <a:pt x="2098" y="499"/>
                    </a:cubicBezTo>
                    <a:cubicBezTo>
                      <a:pt x="2107" y="543"/>
                      <a:pt x="2110" y="556"/>
                      <a:pt x="2111" y="556"/>
                    </a:cubicBezTo>
                    <a:cubicBezTo>
                      <a:pt x="2113" y="556"/>
                      <a:pt x="2112" y="528"/>
                      <a:pt x="2116" y="528"/>
                    </a:cubicBezTo>
                    <a:cubicBezTo>
                      <a:pt x="2119" y="528"/>
                      <a:pt x="2123" y="537"/>
                      <a:pt x="2131" y="565"/>
                    </a:cubicBezTo>
                    <a:cubicBezTo>
                      <a:pt x="2147" y="614"/>
                      <a:pt x="2141" y="622"/>
                      <a:pt x="2132" y="622"/>
                    </a:cubicBezTo>
                    <a:cubicBezTo>
                      <a:pt x="2128" y="622"/>
                      <a:pt x="2124" y="621"/>
                      <a:pt x="2120" y="621"/>
                    </a:cubicBezTo>
                    <a:lnTo>
                      <a:pt x="2120" y="621"/>
                    </a:lnTo>
                    <a:lnTo>
                      <a:pt x="2154" y="737"/>
                    </a:lnTo>
                    <a:cubicBezTo>
                      <a:pt x="2145" y="737"/>
                      <a:pt x="2137" y="690"/>
                      <a:pt x="2133" y="690"/>
                    </a:cubicBezTo>
                    <a:cubicBezTo>
                      <a:pt x="2132" y="690"/>
                      <a:pt x="2131" y="695"/>
                      <a:pt x="2131" y="709"/>
                    </a:cubicBezTo>
                    <a:lnTo>
                      <a:pt x="2187" y="858"/>
                    </a:lnTo>
                    <a:cubicBezTo>
                      <a:pt x="2154" y="897"/>
                      <a:pt x="2253" y="1013"/>
                      <a:pt x="2237" y="1091"/>
                    </a:cubicBezTo>
                    <a:cubicBezTo>
                      <a:pt x="2225" y="1058"/>
                      <a:pt x="2219" y="1048"/>
                      <a:pt x="2216" y="1048"/>
                    </a:cubicBezTo>
                    <a:lnTo>
                      <a:pt x="2216" y="1048"/>
                    </a:lnTo>
                    <a:cubicBezTo>
                      <a:pt x="2211" y="1048"/>
                      <a:pt x="2219" y="1092"/>
                      <a:pt x="2212" y="1092"/>
                    </a:cubicBezTo>
                    <a:cubicBezTo>
                      <a:pt x="2211" y="1092"/>
                      <a:pt x="2210" y="1092"/>
                      <a:pt x="2209" y="1091"/>
                    </a:cubicBezTo>
                    <a:lnTo>
                      <a:pt x="2209" y="1091"/>
                    </a:lnTo>
                    <a:lnTo>
                      <a:pt x="2286" y="1356"/>
                    </a:lnTo>
                    <a:cubicBezTo>
                      <a:pt x="2286" y="1360"/>
                      <a:pt x="2286" y="1361"/>
                      <a:pt x="2285" y="1361"/>
                    </a:cubicBezTo>
                    <a:cubicBezTo>
                      <a:pt x="2280" y="1361"/>
                      <a:pt x="2264" y="1317"/>
                      <a:pt x="2262" y="1317"/>
                    </a:cubicBezTo>
                    <a:lnTo>
                      <a:pt x="2262" y="1317"/>
                    </a:lnTo>
                    <a:cubicBezTo>
                      <a:pt x="2262" y="1317"/>
                      <a:pt x="2262" y="1321"/>
                      <a:pt x="2264" y="1329"/>
                    </a:cubicBezTo>
                    <a:cubicBezTo>
                      <a:pt x="2264" y="1384"/>
                      <a:pt x="2297" y="1412"/>
                      <a:pt x="2308" y="1428"/>
                    </a:cubicBezTo>
                    <a:cubicBezTo>
                      <a:pt x="2297" y="1456"/>
                      <a:pt x="2364" y="1633"/>
                      <a:pt x="2336" y="1633"/>
                    </a:cubicBezTo>
                    <a:cubicBezTo>
                      <a:pt x="2369" y="1816"/>
                      <a:pt x="2391" y="1700"/>
                      <a:pt x="2419" y="1871"/>
                    </a:cubicBezTo>
                    <a:cubicBezTo>
                      <a:pt x="2418" y="1873"/>
                      <a:pt x="2417" y="1874"/>
                      <a:pt x="2416" y="1874"/>
                    </a:cubicBezTo>
                    <a:cubicBezTo>
                      <a:pt x="2406" y="1874"/>
                      <a:pt x="2386" y="1797"/>
                      <a:pt x="2381" y="1797"/>
                    </a:cubicBezTo>
                    <a:cubicBezTo>
                      <a:pt x="2380" y="1797"/>
                      <a:pt x="2379" y="1802"/>
                      <a:pt x="2380" y="1816"/>
                    </a:cubicBezTo>
                    <a:lnTo>
                      <a:pt x="2436" y="1993"/>
                    </a:lnTo>
                    <a:cubicBezTo>
                      <a:pt x="2427" y="1979"/>
                      <a:pt x="2410" y="1969"/>
                      <a:pt x="2399" y="1930"/>
                    </a:cubicBezTo>
                    <a:lnTo>
                      <a:pt x="2399" y="1930"/>
                    </a:lnTo>
                    <a:cubicBezTo>
                      <a:pt x="2502" y="2393"/>
                      <a:pt x="2489" y="2666"/>
                      <a:pt x="2624" y="3083"/>
                    </a:cubicBezTo>
                    <a:cubicBezTo>
                      <a:pt x="2624" y="3100"/>
                      <a:pt x="2622" y="3107"/>
                      <a:pt x="2620" y="3107"/>
                    </a:cubicBezTo>
                    <a:cubicBezTo>
                      <a:pt x="2611" y="3107"/>
                      <a:pt x="2591" y="3034"/>
                      <a:pt x="2574" y="3000"/>
                    </a:cubicBezTo>
                    <a:lnTo>
                      <a:pt x="2574" y="3000"/>
                    </a:lnTo>
                    <a:cubicBezTo>
                      <a:pt x="2685" y="3304"/>
                      <a:pt x="2652" y="3448"/>
                      <a:pt x="2729" y="3719"/>
                    </a:cubicBezTo>
                    <a:lnTo>
                      <a:pt x="2740" y="3719"/>
                    </a:lnTo>
                    <a:cubicBezTo>
                      <a:pt x="2795" y="4107"/>
                      <a:pt x="2950" y="4544"/>
                      <a:pt x="3039" y="4964"/>
                    </a:cubicBezTo>
                    <a:lnTo>
                      <a:pt x="3039" y="4909"/>
                    </a:lnTo>
                    <a:cubicBezTo>
                      <a:pt x="3067" y="4964"/>
                      <a:pt x="3094" y="5053"/>
                      <a:pt x="3122" y="5125"/>
                    </a:cubicBezTo>
                    <a:cubicBezTo>
                      <a:pt x="3121" y="5126"/>
                      <a:pt x="3120" y="5127"/>
                      <a:pt x="3119" y="5127"/>
                    </a:cubicBezTo>
                    <a:cubicBezTo>
                      <a:pt x="3115" y="5127"/>
                      <a:pt x="3108" y="5122"/>
                      <a:pt x="3103" y="5122"/>
                    </a:cubicBezTo>
                    <a:cubicBezTo>
                      <a:pt x="3095" y="5122"/>
                      <a:pt x="3092" y="5135"/>
                      <a:pt x="3116" y="5202"/>
                    </a:cubicBezTo>
                    <a:cubicBezTo>
                      <a:pt x="3116" y="5177"/>
                      <a:pt x="3112" y="5129"/>
                      <a:pt x="3115" y="5129"/>
                    </a:cubicBezTo>
                    <a:lnTo>
                      <a:pt x="3115" y="5129"/>
                    </a:lnTo>
                    <a:cubicBezTo>
                      <a:pt x="3116" y="5129"/>
                      <a:pt x="3116" y="5129"/>
                      <a:pt x="3116" y="5130"/>
                    </a:cubicBezTo>
                    <a:cubicBezTo>
                      <a:pt x="3127" y="5236"/>
                      <a:pt x="3155" y="5368"/>
                      <a:pt x="3194" y="5512"/>
                    </a:cubicBezTo>
                    <a:lnTo>
                      <a:pt x="3172" y="5507"/>
                    </a:lnTo>
                    <a:cubicBezTo>
                      <a:pt x="3172" y="5496"/>
                      <a:pt x="3183" y="5496"/>
                      <a:pt x="3177" y="5496"/>
                    </a:cubicBezTo>
                    <a:cubicBezTo>
                      <a:pt x="3177" y="5492"/>
                      <a:pt x="3176" y="5491"/>
                      <a:pt x="3174" y="5491"/>
                    </a:cubicBezTo>
                    <a:cubicBezTo>
                      <a:pt x="3171" y="5491"/>
                      <a:pt x="3166" y="5496"/>
                      <a:pt x="3166" y="5496"/>
                    </a:cubicBezTo>
                    <a:cubicBezTo>
                      <a:pt x="3172" y="5485"/>
                      <a:pt x="3144" y="5485"/>
                      <a:pt x="3155" y="5462"/>
                    </a:cubicBezTo>
                    <a:cubicBezTo>
                      <a:pt x="3154" y="5457"/>
                      <a:pt x="3152" y="5455"/>
                      <a:pt x="3150" y="5455"/>
                    </a:cubicBezTo>
                    <a:cubicBezTo>
                      <a:pt x="3143" y="5455"/>
                      <a:pt x="3134" y="5470"/>
                      <a:pt x="3127" y="5470"/>
                    </a:cubicBezTo>
                    <a:cubicBezTo>
                      <a:pt x="3125" y="5470"/>
                      <a:pt x="3123" y="5468"/>
                      <a:pt x="3122" y="5462"/>
                    </a:cubicBezTo>
                    <a:cubicBezTo>
                      <a:pt x="3124" y="5459"/>
                      <a:pt x="3126" y="5458"/>
                      <a:pt x="3128" y="5458"/>
                    </a:cubicBezTo>
                    <a:cubicBezTo>
                      <a:pt x="3131" y="5458"/>
                      <a:pt x="3133" y="5459"/>
                      <a:pt x="3136" y="5459"/>
                    </a:cubicBezTo>
                    <a:cubicBezTo>
                      <a:pt x="3139" y="5459"/>
                      <a:pt x="3142" y="5458"/>
                      <a:pt x="3144" y="5451"/>
                    </a:cubicBezTo>
                    <a:lnTo>
                      <a:pt x="3122" y="5440"/>
                    </a:lnTo>
                    <a:cubicBezTo>
                      <a:pt x="3126" y="5436"/>
                      <a:pt x="3138" y="5428"/>
                      <a:pt x="3142" y="5428"/>
                    </a:cubicBezTo>
                    <a:cubicBezTo>
                      <a:pt x="3143" y="5428"/>
                      <a:pt x="3143" y="5428"/>
                      <a:pt x="3143" y="5428"/>
                    </a:cubicBezTo>
                    <a:lnTo>
                      <a:pt x="3143" y="5428"/>
                    </a:lnTo>
                    <a:cubicBezTo>
                      <a:pt x="3111" y="5378"/>
                      <a:pt x="3127" y="5291"/>
                      <a:pt x="3072" y="5274"/>
                    </a:cubicBezTo>
                    <a:cubicBezTo>
                      <a:pt x="3078" y="5266"/>
                      <a:pt x="3082" y="5265"/>
                      <a:pt x="3085" y="5265"/>
                    </a:cubicBezTo>
                    <a:cubicBezTo>
                      <a:pt x="3087" y="5265"/>
                      <a:pt x="3089" y="5265"/>
                      <a:pt x="3090" y="5265"/>
                    </a:cubicBezTo>
                    <a:cubicBezTo>
                      <a:pt x="3092" y="5265"/>
                      <a:pt x="3093" y="5265"/>
                      <a:pt x="3094" y="5263"/>
                    </a:cubicBezTo>
                    <a:cubicBezTo>
                      <a:pt x="3044" y="5263"/>
                      <a:pt x="3072" y="5202"/>
                      <a:pt x="3044" y="5180"/>
                    </a:cubicBezTo>
                    <a:lnTo>
                      <a:pt x="3039" y="5191"/>
                    </a:lnTo>
                    <a:cubicBezTo>
                      <a:pt x="3033" y="5125"/>
                      <a:pt x="2973" y="5125"/>
                      <a:pt x="2945" y="5075"/>
                    </a:cubicBezTo>
                    <a:lnTo>
                      <a:pt x="2945" y="5092"/>
                    </a:lnTo>
                    <a:cubicBezTo>
                      <a:pt x="2928" y="5097"/>
                      <a:pt x="2917" y="5097"/>
                      <a:pt x="2906" y="5097"/>
                    </a:cubicBezTo>
                    <a:cubicBezTo>
                      <a:pt x="2917" y="5092"/>
                      <a:pt x="2934" y="5070"/>
                      <a:pt x="2917" y="5070"/>
                    </a:cubicBezTo>
                    <a:cubicBezTo>
                      <a:pt x="2917" y="5075"/>
                      <a:pt x="2917" y="5081"/>
                      <a:pt x="2906" y="5092"/>
                    </a:cubicBezTo>
                    <a:cubicBezTo>
                      <a:pt x="2895" y="5025"/>
                      <a:pt x="2818" y="4987"/>
                      <a:pt x="2768" y="4931"/>
                    </a:cubicBezTo>
                    <a:cubicBezTo>
                      <a:pt x="2685" y="4881"/>
                      <a:pt x="2624" y="4798"/>
                      <a:pt x="2541" y="4749"/>
                    </a:cubicBezTo>
                    <a:lnTo>
                      <a:pt x="2541" y="4749"/>
                    </a:lnTo>
                    <a:cubicBezTo>
                      <a:pt x="2554" y="4757"/>
                      <a:pt x="2540" y="4776"/>
                      <a:pt x="2528" y="4776"/>
                    </a:cubicBezTo>
                    <a:cubicBezTo>
                      <a:pt x="2524" y="4776"/>
                      <a:pt x="2521" y="4774"/>
                      <a:pt x="2519" y="4771"/>
                    </a:cubicBezTo>
                    <a:cubicBezTo>
                      <a:pt x="2541" y="4704"/>
                      <a:pt x="2475" y="4749"/>
                      <a:pt x="2480" y="4693"/>
                    </a:cubicBezTo>
                    <a:cubicBezTo>
                      <a:pt x="2427" y="4683"/>
                      <a:pt x="2425" y="4610"/>
                      <a:pt x="2355" y="4610"/>
                    </a:cubicBezTo>
                    <a:cubicBezTo>
                      <a:pt x="2352" y="4610"/>
                      <a:pt x="2350" y="4610"/>
                      <a:pt x="2347" y="4610"/>
                    </a:cubicBezTo>
                    <a:lnTo>
                      <a:pt x="2364" y="4599"/>
                    </a:lnTo>
                    <a:cubicBezTo>
                      <a:pt x="2364" y="4593"/>
                      <a:pt x="2362" y="4592"/>
                      <a:pt x="2359" y="4592"/>
                    </a:cubicBezTo>
                    <a:cubicBezTo>
                      <a:pt x="2355" y="4592"/>
                      <a:pt x="2349" y="4595"/>
                      <a:pt x="2345" y="4595"/>
                    </a:cubicBezTo>
                    <a:cubicBezTo>
                      <a:pt x="2344" y="4595"/>
                      <a:pt x="2343" y="4595"/>
                      <a:pt x="2342" y="4594"/>
                    </a:cubicBezTo>
                    <a:lnTo>
                      <a:pt x="2347" y="4583"/>
                    </a:lnTo>
                    <a:cubicBezTo>
                      <a:pt x="2342" y="4572"/>
                      <a:pt x="2308" y="4572"/>
                      <a:pt x="2308" y="4555"/>
                    </a:cubicBezTo>
                    <a:lnTo>
                      <a:pt x="2292" y="4572"/>
                    </a:lnTo>
                    <a:cubicBezTo>
                      <a:pt x="2286" y="4566"/>
                      <a:pt x="2297" y="4555"/>
                      <a:pt x="2281" y="4555"/>
                    </a:cubicBezTo>
                    <a:lnTo>
                      <a:pt x="2286" y="4549"/>
                    </a:lnTo>
                    <a:lnTo>
                      <a:pt x="2286" y="4549"/>
                    </a:lnTo>
                    <a:lnTo>
                      <a:pt x="2264" y="4555"/>
                    </a:lnTo>
                    <a:cubicBezTo>
                      <a:pt x="2292" y="4527"/>
                      <a:pt x="2242" y="4538"/>
                      <a:pt x="2242" y="4516"/>
                    </a:cubicBezTo>
                    <a:cubicBezTo>
                      <a:pt x="2231" y="4511"/>
                      <a:pt x="2198" y="4511"/>
                      <a:pt x="2181" y="4489"/>
                    </a:cubicBezTo>
                    <a:cubicBezTo>
                      <a:pt x="2187" y="4466"/>
                      <a:pt x="2170" y="4455"/>
                      <a:pt x="2159" y="4433"/>
                    </a:cubicBezTo>
                    <a:cubicBezTo>
                      <a:pt x="2131" y="4417"/>
                      <a:pt x="2093" y="4389"/>
                      <a:pt x="2065" y="4356"/>
                    </a:cubicBezTo>
                    <a:lnTo>
                      <a:pt x="2048" y="4378"/>
                    </a:lnTo>
                    <a:lnTo>
                      <a:pt x="2043" y="4372"/>
                    </a:lnTo>
                    <a:lnTo>
                      <a:pt x="2048" y="4361"/>
                    </a:lnTo>
                    <a:cubicBezTo>
                      <a:pt x="2065" y="4334"/>
                      <a:pt x="2021" y="4356"/>
                      <a:pt x="2032" y="4334"/>
                    </a:cubicBezTo>
                    <a:lnTo>
                      <a:pt x="2032" y="4334"/>
                    </a:lnTo>
                    <a:cubicBezTo>
                      <a:pt x="2021" y="4348"/>
                      <a:pt x="2027" y="4348"/>
                      <a:pt x="2032" y="4348"/>
                    </a:cubicBezTo>
                    <a:cubicBezTo>
                      <a:pt x="2035" y="4348"/>
                      <a:pt x="2037" y="4348"/>
                      <a:pt x="2037" y="4350"/>
                    </a:cubicBezTo>
                    <a:cubicBezTo>
                      <a:pt x="2037" y="4357"/>
                      <a:pt x="2028" y="4367"/>
                      <a:pt x="2020" y="4367"/>
                    </a:cubicBezTo>
                    <a:cubicBezTo>
                      <a:pt x="2016" y="4367"/>
                      <a:pt x="2012" y="4364"/>
                      <a:pt x="2010" y="4356"/>
                    </a:cubicBezTo>
                    <a:lnTo>
                      <a:pt x="2015" y="4350"/>
                    </a:lnTo>
                    <a:lnTo>
                      <a:pt x="2004" y="4356"/>
                    </a:lnTo>
                    <a:cubicBezTo>
                      <a:pt x="2015" y="4345"/>
                      <a:pt x="2015" y="4328"/>
                      <a:pt x="2021" y="4317"/>
                    </a:cubicBezTo>
                    <a:cubicBezTo>
                      <a:pt x="1993" y="4295"/>
                      <a:pt x="1954" y="4300"/>
                      <a:pt x="1932" y="4273"/>
                    </a:cubicBezTo>
                    <a:cubicBezTo>
                      <a:pt x="1949" y="4262"/>
                      <a:pt x="1910" y="4262"/>
                      <a:pt x="1938" y="4240"/>
                    </a:cubicBezTo>
                    <a:cubicBezTo>
                      <a:pt x="1936" y="4239"/>
                      <a:pt x="1934" y="4239"/>
                      <a:pt x="1932" y="4239"/>
                    </a:cubicBezTo>
                    <a:cubicBezTo>
                      <a:pt x="1912" y="4239"/>
                      <a:pt x="1919" y="4268"/>
                      <a:pt x="1899" y="4273"/>
                    </a:cubicBezTo>
                    <a:cubicBezTo>
                      <a:pt x="1893" y="4267"/>
                      <a:pt x="1882" y="4273"/>
                      <a:pt x="1893" y="4262"/>
                    </a:cubicBezTo>
                    <a:cubicBezTo>
                      <a:pt x="1899" y="4251"/>
                      <a:pt x="1905" y="4240"/>
                      <a:pt x="1910" y="4240"/>
                    </a:cubicBezTo>
                    <a:lnTo>
                      <a:pt x="1899" y="4234"/>
                    </a:lnTo>
                    <a:lnTo>
                      <a:pt x="1905" y="4223"/>
                    </a:lnTo>
                    <a:cubicBezTo>
                      <a:pt x="1871" y="4217"/>
                      <a:pt x="1882" y="4168"/>
                      <a:pt x="1849" y="4168"/>
                    </a:cubicBezTo>
                    <a:cubicBezTo>
                      <a:pt x="1838" y="4179"/>
                      <a:pt x="1855" y="4179"/>
                      <a:pt x="1844" y="4190"/>
                    </a:cubicBezTo>
                    <a:cubicBezTo>
                      <a:pt x="1799" y="4190"/>
                      <a:pt x="1844" y="4157"/>
                      <a:pt x="1810" y="4157"/>
                    </a:cubicBezTo>
                    <a:lnTo>
                      <a:pt x="1821" y="4151"/>
                    </a:lnTo>
                    <a:lnTo>
                      <a:pt x="1821" y="4151"/>
                    </a:lnTo>
                    <a:cubicBezTo>
                      <a:pt x="1817" y="4153"/>
                      <a:pt x="1811" y="4156"/>
                      <a:pt x="1805" y="4156"/>
                    </a:cubicBezTo>
                    <a:cubicBezTo>
                      <a:pt x="1799" y="4156"/>
                      <a:pt x="1794" y="4152"/>
                      <a:pt x="1794" y="4140"/>
                    </a:cubicBezTo>
                    <a:cubicBezTo>
                      <a:pt x="1801" y="4133"/>
                      <a:pt x="1806" y="4131"/>
                      <a:pt x="1810" y="4131"/>
                    </a:cubicBezTo>
                    <a:cubicBezTo>
                      <a:pt x="1816" y="4131"/>
                      <a:pt x="1821" y="4134"/>
                      <a:pt x="1827" y="4134"/>
                    </a:cubicBezTo>
                    <a:cubicBezTo>
                      <a:pt x="1824" y="4131"/>
                      <a:pt x="1814" y="4123"/>
                      <a:pt x="1805" y="4123"/>
                    </a:cubicBezTo>
                    <a:cubicBezTo>
                      <a:pt x="1800" y="4123"/>
                      <a:pt x="1796" y="4126"/>
                      <a:pt x="1794" y="4134"/>
                    </a:cubicBezTo>
                    <a:cubicBezTo>
                      <a:pt x="1789" y="4134"/>
                      <a:pt x="1788" y="4130"/>
                      <a:pt x="1789" y="4124"/>
                    </a:cubicBezTo>
                    <a:lnTo>
                      <a:pt x="1789" y="4124"/>
                    </a:lnTo>
                    <a:cubicBezTo>
                      <a:pt x="1788" y="4127"/>
                      <a:pt x="1787" y="4129"/>
                      <a:pt x="1783" y="4129"/>
                    </a:cubicBezTo>
                    <a:cubicBezTo>
                      <a:pt x="1783" y="4107"/>
                      <a:pt x="1761" y="4096"/>
                      <a:pt x="1744" y="4079"/>
                    </a:cubicBezTo>
                    <a:cubicBezTo>
                      <a:pt x="1752" y="4075"/>
                      <a:pt x="1754" y="4071"/>
                      <a:pt x="1757" y="4069"/>
                    </a:cubicBezTo>
                    <a:lnTo>
                      <a:pt x="1757" y="4069"/>
                    </a:lnTo>
                    <a:cubicBezTo>
                      <a:pt x="1755" y="4070"/>
                      <a:pt x="1753" y="4070"/>
                      <a:pt x="1752" y="4070"/>
                    </a:cubicBezTo>
                    <a:cubicBezTo>
                      <a:pt x="1741" y="4070"/>
                      <a:pt x="1763" y="4044"/>
                      <a:pt x="1744" y="4029"/>
                    </a:cubicBezTo>
                    <a:cubicBezTo>
                      <a:pt x="1700" y="3996"/>
                      <a:pt x="1628" y="3968"/>
                      <a:pt x="1595" y="3930"/>
                    </a:cubicBezTo>
                    <a:cubicBezTo>
                      <a:pt x="1587" y="3933"/>
                      <a:pt x="1579" y="3934"/>
                      <a:pt x="1573" y="3934"/>
                    </a:cubicBezTo>
                    <a:cubicBezTo>
                      <a:pt x="1557" y="3934"/>
                      <a:pt x="1546" y="3926"/>
                      <a:pt x="1534" y="3919"/>
                    </a:cubicBezTo>
                    <a:lnTo>
                      <a:pt x="1561" y="3891"/>
                    </a:lnTo>
                    <a:lnTo>
                      <a:pt x="1539" y="3891"/>
                    </a:lnTo>
                    <a:cubicBezTo>
                      <a:pt x="1542" y="3885"/>
                      <a:pt x="1545" y="3885"/>
                      <a:pt x="1547" y="3885"/>
                    </a:cubicBezTo>
                    <a:cubicBezTo>
                      <a:pt x="1549" y="3885"/>
                      <a:pt x="1550" y="3885"/>
                      <a:pt x="1550" y="3880"/>
                    </a:cubicBezTo>
                    <a:lnTo>
                      <a:pt x="1550" y="3880"/>
                    </a:lnTo>
                    <a:lnTo>
                      <a:pt x="1534" y="3891"/>
                    </a:lnTo>
                    <a:cubicBezTo>
                      <a:pt x="1539" y="3880"/>
                      <a:pt x="1512" y="3858"/>
                      <a:pt x="1545" y="3858"/>
                    </a:cubicBezTo>
                    <a:lnTo>
                      <a:pt x="1506" y="3819"/>
                    </a:lnTo>
                    <a:cubicBezTo>
                      <a:pt x="1504" y="3817"/>
                      <a:pt x="1502" y="3816"/>
                      <a:pt x="1500" y="3816"/>
                    </a:cubicBezTo>
                    <a:cubicBezTo>
                      <a:pt x="1493" y="3816"/>
                      <a:pt x="1485" y="3824"/>
                      <a:pt x="1481" y="3824"/>
                    </a:cubicBezTo>
                    <a:cubicBezTo>
                      <a:pt x="1479" y="3824"/>
                      <a:pt x="1478" y="3823"/>
                      <a:pt x="1478" y="3819"/>
                    </a:cubicBezTo>
                    <a:cubicBezTo>
                      <a:pt x="1484" y="3808"/>
                      <a:pt x="1484" y="3819"/>
                      <a:pt x="1495" y="3802"/>
                    </a:cubicBezTo>
                    <a:cubicBezTo>
                      <a:pt x="1493" y="3788"/>
                      <a:pt x="1486" y="3784"/>
                      <a:pt x="1475" y="3784"/>
                    </a:cubicBezTo>
                    <a:cubicBezTo>
                      <a:pt x="1458" y="3784"/>
                      <a:pt x="1434" y="3795"/>
                      <a:pt x="1416" y="3795"/>
                    </a:cubicBezTo>
                    <a:cubicBezTo>
                      <a:pt x="1406" y="3795"/>
                      <a:pt x="1398" y="3792"/>
                      <a:pt x="1395" y="3780"/>
                    </a:cubicBezTo>
                    <a:lnTo>
                      <a:pt x="1401" y="3780"/>
                    </a:lnTo>
                    <a:cubicBezTo>
                      <a:pt x="1384" y="3780"/>
                      <a:pt x="1379" y="3775"/>
                      <a:pt x="1379" y="3775"/>
                    </a:cubicBezTo>
                    <a:cubicBezTo>
                      <a:pt x="1370" y="3784"/>
                      <a:pt x="1369" y="3786"/>
                      <a:pt x="1372" y="3786"/>
                    </a:cubicBezTo>
                    <a:cubicBezTo>
                      <a:pt x="1376" y="3786"/>
                      <a:pt x="1384" y="3783"/>
                      <a:pt x="1390" y="3783"/>
                    </a:cubicBezTo>
                    <a:cubicBezTo>
                      <a:pt x="1394" y="3783"/>
                      <a:pt x="1397" y="3785"/>
                      <a:pt x="1395" y="3791"/>
                    </a:cubicBezTo>
                    <a:cubicBezTo>
                      <a:pt x="1384" y="3800"/>
                      <a:pt x="1379" y="3800"/>
                      <a:pt x="1373" y="3800"/>
                    </a:cubicBezTo>
                    <a:cubicBezTo>
                      <a:pt x="1368" y="3800"/>
                      <a:pt x="1362" y="3800"/>
                      <a:pt x="1351" y="3808"/>
                    </a:cubicBezTo>
                    <a:cubicBezTo>
                      <a:pt x="1351" y="3802"/>
                      <a:pt x="1348" y="3801"/>
                      <a:pt x="1344" y="3801"/>
                    </a:cubicBezTo>
                    <a:cubicBezTo>
                      <a:pt x="1340" y="3801"/>
                      <a:pt x="1335" y="3802"/>
                      <a:pt x="1329" y="3802"/>
                    </a:cubicBezTo>
                    <a:cubicBezTo>
                      <a:pt x="1340" y="3780"/>
                      <a:pt x="1312" y="3775"/>
                      <a:pt x="1323" y="3747"/>
                    </a:cubicBezTo>
                    <a:lnTo>
                      <a:pt x="1323" y="3747"/>
                    </a:lnTo>
                    <a:cubicBezTo>
                      <a:pt x="1315" y="3747"/>
                      <a:pt x="1299" y="3759"/>
                      <a:pt x="1286" y="3759"/>
                    </a:cubicBezTo>
                    <a:cubicBezTo>
                      <a:pt x="1281" y="3759"/>
                      <a:pt x="1277" y="3757"/>
                      <a:pt x="1274" y="3753"/>
                    </a:cubicBezTo>
                    <a:cubicBezTo>
                      <a:pt x="1290" y="3725"/>
                      <a:pt x="1296" y="3742"/>
                      <a:pt x="1290" y="3719"/>
                    </a:cubicBezTo>
                    <a:lnTo>
                      <a:pt x="1290" y="3719"/>
                    </a:lnTo>
                    <a:lnTo>
                      <a:pt x="1274" y="3736"/>
                    </a:lnTo>
                    <a:cubicBezTo>
                      <a:pt x="1268" y="3725"/>
                      <a:pt x="1274" y="3719"/>
                      <a:pt x="1285" y="3714"/>
                    </a:cubicBezTo>
                    <a:cubicBezTo>
                      <a:pt x="1283" y="3713"/>
                      <a:pt x="1281" y="3713"/>
                      <a:pt x="1279" y="3713"/>
                    </a:cubicBezTo>
                    <a:cubicBezTo>
                      <a:pt x="1273" y="3713"/>
                      <a:pt x="1267" y="3716"/>
                      <a:pt x="1262" y="3716"/>
                    </a:cubicBezTo>
                    <a:cubicBezTo>
                      <a:pt x="1259" y="3716"/>
                      <a:pt x="1257" y="3714"/>
                      <a:pt x="1257" y="3708"/>
                    </a:cubicBezTo>
                    <a:lnTo>
                      <a:pt x="1274" y="3697"/>
                    </a:lnTo>
                    <a:cubicBezTo>
                      <a:pt x="1263" y="3697"/>
                      <a:pt x="1263" y="3692"/>
                      <a:pt x="1257" y="3681"/>
                    </a:cubicBezTo>
                    <a:cubicBezTo>
                      <a:pt x="1259" y="3677"/>
                      <a:pt x="1261" y="3676"/>
                      <a:pt x="1262" y="3676"/>
                    </a:cubicBezTo>
                    <a:cubicBezTo>
                      <a:pt x="1266" y="3676"/>
                      <a:pt x="1268" y="3682"/>
                      <a:pt x="1268" y="3686"/>
                    </a:cubicBezTo>
                    <a:cubicBezTo>
                      <a:pt x="1274" y="3677"/>
                      <a:pt x="1273" y="3674"/>
                      <a:pt x="1269" y="3674"/>
                    </a:cubicBezTo>
                    <a:cubicBezTo>
                      <a:pt x="1264" y="3674"/>
                      <a:pt x="1251" y="3681"/>
                      <a:pt x="1247" y="3681"/>
                    </a:cubicBezTo>
                    <a:cubicBezTo>
                      <a:pt x="1246" y="3681"/>
                      <a:pt x="1246" y="3681"/>
                      <a:pt x="1246" y="3681"/>
                    </a:cubicBezTo>
                    <a:cubicBezTo>
                      <a:pt x="1240" y="3686"/>
                      <a:pt x="1246" y="3697"/>
                      <a:pt x="1229" y="3708"/>
                    </a:cubicBezTo>
                    <a:cubicBezTo>
                      <a:pt x="1229" y="3705"/>
                      <a:pt x="1226" y="3704"/>
                      <a:pt x="1222" y="3704"/>
                    </a:cubicBezTo>
                    <a:cubicBezTo>
                      <a:pt x="1221" y="3704"/>
                      <a:pt x="1218" y="3704"/>
                      <a:pt x="1216" y="3704"/>
                    </a:cubicBezTo>
                    <a:cubicBezTo>
                      <a:pt x="1210" y="3704"/>
                      <a:pt x="1205" y="3703"/>
                      <a:pt x="1207" y="3692"/>
                    </a:cubicBezTo>
                    <a:lnTo>
                      <a:pt x="1229" y="3686"/>
                    </a:lnTo>
                    <a:cubicBezTo>
                      <a:pt x="1218" y="3686"/>
                      <a:pt x="1213" y="3688"/>
                      <a:pt x="1209" y="3688"/>
                    </a:cubicBezTo>
                    <a:cubicBezTo>
                      <a:pt x="1206" y="3688"/>
                      <a:pt x="1205" y="3686"/>
                      <a:pt x="1202" y="3681"/>
                    </a:cubicBezTo>
                    <a:lnTo>
                      <a:pt x="1207" y="3670"/>
                    </a:lnTo>
                    <a:lnTo>
                      <a:pt x="1207" y="3670"/>
                    </a:lnTo>
                    <a:cubicBezTo>
                      <a:pt x="1203" y="3671"/>
                      <a:pt x="1199" y="3672"/>
                      <a:pt x="1196" y="3672"/>
                    </a:cubicBezTo>
                    <a:cubicBezTo>
                      <a:pt x="1181" y="3672"/>
                      <a:pt x="1184" y="3651"/>
                      <a:pt x="1180" y="3637"/>
                    </a:cubicBezTo>
                    <a:lnTo>
                      <a:pt x="1180" y="3637"/>
                    </a:lnTo>
                    <a:cubicBezTo>
                      <a:pt x="1171" y="3638"/>
                      <a:pt x="1157" y="3642"/>
                      <a:pt x="1157" y="3642"/>
                    </a:cubicBezTo>
                    <a:cubicBezTo>
                      <a:pt x="1157" y="3659"/>
                      <a:pt x="1152" y="3659"/>
                      <a:pt x="1135" y="3670"/>
                    </a:cubicBezTo>
                    <a:cubicBezTo>
                      <a:pt x="1140" y="3661"/>
                      <a:pt x="1139" y="3659"/>
                      <a:pt x="1134" y="3659"/>
                    </a:cubicBezTo>
                    <a:cubicBezTo>
                      <a:pt x="1128" y="3659"/>
                      <a:pt x="1117" y="3664"/>
                      <a:pt x="1108" y="3664"/>
                    </a:cubicBezTo>
                    <a:cubicBezTo>
                      <a:pt x="1101" y="3664"/>
                      <a:pt x="1097" y="3661"/>
                      <a:pt x="1097" y="3653"/>
                    </a:cubicBezTo>
                    <a:cubicBezTo>
                      <a:pt x="1100" y="3647"/>
                      <a:pt x="1106" y="3642"/>
                      <a:pt x="1109" y="3642"/>
                    </a:cubicBezTo>
                    <a:cubicBezTo>
                      <a:pt x="1112" y="3642"/>
                      <a:pt x="1113" y="3645"/>
                      <a:pt x="1108" y="3653"/>
                    </a:cubicBezTo>
                    <a:cubicBezTo>
                      <a:pt x="1123" y="3644"/>
                      <a:pt x="1137" y="3633"/>
                      <a:pt x="1150" y="3625"/>
                    </a:cubicBezTo>
                    <a:lnTo>
                      <a:pt x="1150" y="3625"/>
                    </a:lnTo>
                    <a:cubicBezTo>
                      <a:pt x="1151" y="3625"/>
                      <a:pt x="1151" y="3625"/>
                      <a:pt x="1152" y="3625"/>
                    </a:cubicBezTo>
                    <a:lnTo>
                      <a:pt x="1156" y="3621"/>
                    </a:lnTo>
                    <a:lnTo>
                      <a:pt x="1156" y="3621"/>
                    </a:lnTo>
                    <a:cubicBezTo>
                      <a:pt x="1154" y="3622"/>
                      <a:pt x="1152" y="3623"/>
                      <a:pt x="1150" y="3625"/>
                    </a:cubicBezTo>
                    <a:lnTo>
                      <a:pt x="1150" y="3625"/>
                    </a:lnTo>
                    <a:cubicBezTo>
                      <a:pt x="1146" y="3622"/>
                      <a:pt x="1146" y="3614"/>
                      <a:pt x="1146" y="3614"/>
                    </a:cubicBezTo>
                    <a:cubicBezTo>
                      <a:pt x="1130" y="3631"/>
                      <a:pt x="1130" y="3642"/>
                      <a:pt x="1108" y="3642"/>
                    </a:cubicBezTo>
                    <a:cubicBezTo>
                      <a:pt x="1100" y="3642"/>
                      <a:pt x="1112" y="3630"/>
                      <a:pt x="1118" y="3625"/>
                    </a:cubicBezTo>
                    <a:lnTo>
                      <a:pt x="1118" y="3625"/>
                    </a:lnTo>
                    <a:cubicBezTo>
                      <a:pt x="1118" y="3625"/>
                      <a:pt x="1119" y="3625"/>
                      <a:pt x="1119" y="3625"/>
                    </a:cubicBezTo>
                    <a:cubicBezTo>
                      <a:pt x="1121" y="3623"/>
                      <a:pt x="1121" y="3623"/>
                      <a:pt x="1121" y="3623"/>
                    </a:cubicBezTo>
                    <a:lnTo>
                      <a:pt x="1121" y="3623"/>
                    </a:lnTo>
                    <a:cubicBezTo>
                      <a:pt x="1121" y="3623"/>
                      <a:pt x="1120" y="3624"/>
                      <a:pt x="1118" y="3625"/>
                    </a:cubicBezTo>
                    <a:lnTo>
                      <a:pt x="1118" y="3625"/>
                    </a:lnTo>
                    <a:cubicBezTo>
                      <a:pt x="1114" y="3623"/>
                      <a:pt x="1110" y="3622"/>
                      <a:pt x="1107" y="3622"/>
                    </a:cubicBezTo>
                    <a:cubicBezTo>
                      <a:pt x="1097" y="3622"/>
                      <a:pt x="1092" y="3629"/>
                      <a:pt x="1086" y="3629"/>
                    </a:cubicBezTo>
                    <a:cubicBezTo>
                      <a:pt x="1084" y="3629"/>
                      <a:pt x="1082" y="3628"/>
                      <a:pt x="1080" y="3625"/>
                    </a:cubicBezTo>
                    <a:lnTo>
                      <a:pt x="1091" y="3625"/>
                    </a:lnTo>
                    <a:cubicBezTo>
                      <a:pt x="1091" y="3609"/>
                      <a:pt x="1063" y="3603"/>
                      <a:pt x="1091" y="3576"/>
                    </a:cubicBezTo>
                    <a:cubicBezTo>
                      <a:pt x="1094" y="3573"/>
                      <a:pt x="1097" y="3568"/>
                      <a:pt x="1099" y="3566"/>
                    </a:cubicBezTo>
                    <a:lnTo>
                      <a:pt x="1099" y="3566"/>
                    </a:lnTo>
                    <a:cubicBezTo>
                      <a:pt x="1100" y="3567"/>
                      <a:pt x="1101" y="3568"/>
                      <a:pt x="1102" y="3569"/>
                    </a:cubicBezTo>
                    <a:lnTo>
                      <a:pt x="1102" y="3569"/>
                    </a:lnTo>
                    <a:cubicBezTo>
                      <a:pt x="1102" y="3566"/>
                      <a:pt x="1101" y="3565"/>
                      <a:pt x="1101" y="3565"/>
                    </a:cubicBezTo>
                    <a:cubicBezTo>
                      <a:pt x="1100" y="3565"/>
                      <a:pt x="1100" y="3566"/>
                      <a:pt x="1099" y="3566"/>
                    </a:cubicBezTo>
                    <a:lnTo>
                      <a:pt x="1099" y="3566"/>
                    </a:lnTo>
                    <a:cubicBezTo>
                      <a:pt x="1098" y="3565"/>
                      <a:pt x="1098" y="3563"/>
                      <a:pt x="1099" y="3561"/>
                    </a:cubicBezTo>
                    <a:lnTo>
                      <a:pt x="1099" y="3561"/>
                    </a:lnTo>
                    <a:cubicBezTo>
                      <a:pt x="1099" y="3561"/>
                      <a:pt x="1099" y="3561"/>
                      <a:pt x="1098" y="3561"/>
                    </a:cubicBezTo>
                    <a:cubicBezTo>
                      <a:pt x="1093" y="3561"/>
                      <a:pt x="1088" y="3552"/>
                      <a:pt x="1080" y="3548"/>
                    </a:cubicBezTo>
                    <a:lnTo>
                      <a:pt x="1069" y="3559"/>
                    </a:lnTo>
                    <a:cubicBezTo>
                      <a:pt x="1055" y="3564"/>
                      <a:pt x="1048" y="3567"/>
                      <a:pt x="1045" y="3567"/>
                    </a:cubicBezTo>
                    <a:cubicBezTo>
                      <a:pt x="1033" y="3567"/>
                      <a:pt x="1097" y="3529"/>
                      <a:pt x="1074" y="3520"/>
                    </a:cubicBezTo>
                    <a:cubicBezTo>
                      <a:pt x="1052" y="3520"/>
                      <a:pt x="1074" y="3526"/>
                      <a:pt x="1052" y="3531"/>
                    </a:cubicBezTo>
                    <a:cubicBezTo>
                      <a:pt x="1047" y="3520"/>
                      <a:pt x="1063" y="3504"/>
                      <a:pt x="1047" y="3498"/>
                    </a:cubicBezTo>
                    <a:cubicBezTo>
                      <a:pt x="1052" y="3492"/>
                      <a:pt x="1052" y="3476"/>
                      <a:pt x="1069" y="3459"/>
                    </a:cubicBezTo>
                    <a:cubicBezTo>
                      <a:pt x="1054" y="3459"/>
                      <a:pt x="1052" y="3436"/>
                      <a:pt x="1040" y="3436"/>
                    </a:cubicBezTo>
                    <a:cubicBezTo>
                      <a:pt x="1039" y="3436"/>
                      <a:pt x="1037" y="3437"/>
                      <a:pt x="1036" y="3437"/>
                    </a:cubicBezTo>
                    <a:cubicBezTo>
                      <a:pt x="1031" y="3449"/>
                      <a:pt x="1035" y="3450"/>
                      <a:pt x="1041" y="3450"/>
                    </a:cubicBezTo>
                    <a:cubicBezTo>
                      <a:pt x="1042" y="3450"/>
                      <a:pt x="1043" y="3450"/>
                      <a:pt x="1044" y="3450"/>
                    </a:cubicBezTo>
                    <a:cubicBezTo>
                      <a:pt x="1051" y="3450"/>
                      <a:pt x="1058" y="3451"/>
                      <a:pt x="1052" y="3470"/>
                    </a:cubicBezTo>
                    <a:lnTo>
                      <a:pt x="1036" y="3487"/>
                    </a:lnTo>
                    <a:cubicBezTo>
                      <a:pt x="1025" y="3470"/>
                      <a:pt x="1008" y="3470"/>
                      <a:pt x="1008" y="3459"/>
                    </a:cubicBezTo>
                    <a:cubicBezTo>
                      <a:pt x="1008" y="3465"/>
                      <a:pt x="997" y="3465"/>
                      <a:pt x="991" y="3470"/>
                    </a:cubicBezTo>
                    <a:cubicBezTo>
                      <a:pt x="969" y="3465"/>
                      <a:pt x="953" y="3470"/>
                      <a:pt x="942" y="3459"/>
                    </a:cubicBezTo>
                    <a:cubicBezTo>
                      <a:pt x="949" y="3452"/>
                      <a:pt x="954" y="3449"/>
                      <a:pt x="958" y="3449"/>
                    </a:cubicBezTo>
                    <a:cubicBezTo>
                      <a:pt x="963" y="3449"/>
                      <a:pt x="966" y="3453"/>
                      <a:pt x="969" y="3459"/>
                    </a:cubicBezTo>
                    <a:cubicBezTo>
                      <a:pt x="980" y="3437"/>
                      <a:pt x="964" y="3443"/>
                      <a:pt x="958" y="3432"/>
                    </a:cubicBezTo>
                    <a:cubicBezTo>
                      <a:pt x="961" y="3427"/>
                      <a:pt x="963" y="3425"/>
                      <a:pt x="965" y="3425"/>
                    </a:cubicBezTo>
                    <a:cubicBezTo>
                      <a:pt x="967" y="3425"/>
                      <a:pt x="968" y="3433"/>
                      <a:pt x="975" y="3433"/>
                    </a:cubicBezTo>
                    <a:cubicBezTo>
                      <a:pt x="977" y="3433"/>
                      <a:pt x="978" y="3432"/>
                      <a:pt x="980" y="3432"/>
                    </a:cubicBezTo>
                    <a:lnTo>
                      <a:pt x="958" y="3415"/>
                    </a:lnTo>
                    <a:cubicBezTo>
                      <a:pt x="951" y="3421"/>
                      <a:pt x="948" y="3423"/>
                      <a:pt x="945" y="3423"/>
                    </a:cubicBezTo>
                    <a:cubicBezTo>
                      <a:pt x="939" y="3423"/>
                      <a:pt x="949" y="3404"/>
                      <a:pt x="936" y="3404"/>
                    </a:cubicBezTo>
                    <a:cubicBezTo>
                      <a:pt x="929" y="3397"/>
                      <a:pt x="921" y="3394"/>
                      <a:pt x="912" y="3394"/>
                    </a:cubicBezTo>
                    <a:cubicBezTo>
                      <a:pt x="893" y="3394"/>
                      <a:pt x="872" y="3406"/>
                      <a:pt x="853" y="3409"/>
                    </a:cubicBezTo>
                    <a:cubicBezTo>
                      <a:pt x="859" y="3404"/>
                      <a:pt x="859" y="3393"/>
                      <a:pt x="870" y="3387"/>
                    </a:cubicBezTo>
                    <a:lnTo>
                      <a:pt x="870" y="3387"/>
                    </a:lnTo>
                    <a:cubicBezTo>
                      <a:pt x="865" y="3394"/>
                      <a:pt x="864" y="3396"/>
                      <a:pt x="865" y="3396"/>
                    </a:cubicBezTo>
                    <a:cubicBezTo>
                      <a:pt x="866" y="3396"/>
                      <a:pt x="872" y="3391"/>
                      <a:pt x="875" y="3387"/>
                    </a:cubicBezTo>
                    <a:cubicBezTo>
                      <a:pt x="870" y="3382"/>
                      <a:pt x="881" y="3354"/>
                      <a:pt x="897" y="3349"/>
                    </a:cubicBezTo>
                    <a:cubicBezTo>
                      <a:pt x="893" y="3346"/>
                      <a:pt x="890" y="3346"/>
                      <a:pt x="888" y="3346"/>
                    </a:cubicBezTo>
                    <a:cubicBezTo>
                      <a:pt x="879" y="3346"/>
                      <a:pt x="884" y="3360"/>
                      <a:pt x="875" y="3360"/>
                    </a:cubicBezTo>
                    <a:lnTo>
                      <a:pt x="859" y="3338"/>
                    </a:lnTo>
                    <a:cubicBezTo>
                      <a:pt x="848" y="3354"/>
                      <a:pt x="853" y="3360"/>
                      <a:pt x="831" y="3360"/>
                    </a:cubicBezTo>
                    <a:lnTo>
                      <a:pt x="814" y="3338"/>
                    </a:lnTo>
                    <a:cubicBezTo>
                      <a:pt x="819" y="3333"/>
                      <a:pt x="823" y="3325"/>
                      <a:pt x="828" y="3325"/>
                    </a:cubicBezTo>
                    <a:cubicBezTo>
                      <a:pt x="829" y="3325"/>
                      <a:pt x="830" y="3325"/>
                      <a:pt x="831" y="3326"/>
                    </a:cubicBezTo>
                    <a:cubicBezTo>
                      <a:pt x="831" y="3323"/>
                      <a:pt x="828" y="3316"/>
                      <a:pt x="823" y="3316"/>
                    </a:cubicBezTo>
                    <a:cubicBezTo>
                      <a:pt x="821" y="3316"/>
                      <a:pt x="818" y="3318"/>
                      <a:pt x="814" y="3321"/>
                    </a:cubicBezTo>
                    <a:cubicBezTo>
                      <a:pt x="814" y="3325"/>
                      <a:pt x="813" y="3327"/>
                      <a:pt x="810" y="3327"/>
                    </a:cubicBezTo>
                    <a:cubicBezTo>
                      <a:pt x="805" y="3327"/>
                      <a:pt x="796" y="3323"/>
                      <a:pt x="788" y="3323"/>
                    </a:cubicBezTo>
                    <a:cubicBezTo>
                      <a:pt x="782" y="3323"/>
                      <a:pt x="775" y="3325"/>
                      <a:pt x="770" y="3332"/>
                    </a:cubicBezTo>
                    <a:lnTo>
                      <a:pt x="770" y="3310"/>
                    </a:lnTo>
                    <a:cubicBezTo>
                      <a:pt x="770" y="3310"/>
                      <a:pt x="773" y="3307"/>
                      <a:pt x="777" y="3307"/>
                    </a:cubicBezTo>
                    <a:cubicBezTo>
                      <a:pt x="780" y="3307"/>
                      <a:pt x="783" y="3308"/>
                      <a:pt x="787" y="3310"/>
                    </a:cubicBezTo>
                    <a:cubicBezTo>
                      <a:pt x="791" y="3303"/>
                      <a:pt x="789" y="3301"/>
                      <a:pt x="784" y="3301"/>
                    </a:cubicBezTo>
                    <a:cubicBezTo>
                      <a:pt x="778" y="3301"/>
                      <a:pt x="768" y="3304"/>
                      <a:pt x="765" y="3304"/>
                    </a:cubicBezTo>
                    <a:cubicBezTo>
                      <a:pt x="765" y="3299"/>
                      <a:pt x="759" y="3282"/>
                      <a:pt x="765" y="3277"/>
                    </a:cubicBezTo>
                    <a:cubicBezTo>
                      <a:pt x="759" y="3277"/>
                      <a:pt x="748" y="3266"/>
                      <a:pt x="765" y="3255"/>
                    </a:cubicBezTo>
                    <a:lnTo>
                      <a:pt x="765" y="3255"/>
                    </a:lnTo>
                    <a:cubicBezTo>
                      <a:pt x="759" y="3255"/>
                      <a:pt x="748" y="3266"/>
                      <a:pt x="742" y="3271"/>
                    </a:cubicBezTo>
                    <a:lnTo>
                      <a:pt x="731" y="3249"/>
                    </a:lnTo>
                    <a:cubicBezTo>
                      <a:pt x="737" y="3243"/>
                      <a:pt x="770" y="3216"/>
                      <a:pt x="770" y="3216"/>
                    </a:cubicBezTo>
                    <a:lnTo>
                      <a:pt x="770" y="3216"/>
                    </a:lnTo>
                    <a:cubicBezTo>
                      <a:pt x="761" y="3216"/>
                      <a:pt x="745" y="3230"/>
                      <a:pt x="736" y="3230"/>
                    </a:cubicBezTo>
                    <a:cubicBezTo>
                      <a:pt x="734" y="3230"/>
                      <a:pt x="732" y="3229"/>
                      <a:pt x="731" y="3227"/>
                    </a:cubicBezTo>
                    <a:cubicBezTo>
                      <a:pt x="759" y="3216"/>
                      <a:pt x="737" y="3199"/>
                      <a:pt x="765" y="3188"/>
                    </a:cubicBezTo>
                    <a:cubicBezTo>
                      <a:pt x="776" y="3166"/>
                      <a:pt x="765" y="3155"/>
                      <a:pt x="748" y="3155"/>
                    </a:cubicBezTo>
                    <a:cubicBezTo>
                      <a:pt x="731" y="3160"/>
                      <a:pt x="748" y="3166"/>
                      <a:pt x="731" y="3183"/>
                    </a:cubicBezTo>
                    <a:cubicBezTo>
                      <a:pt x="724" y="3176"/>
                      <a:pt x="714" y="3175"/>
                      <a:pt x="705" y="3175"/>
                    </a:cubicBezTo>
                    <a:cubicBezTo>
                      <a:pt x="689" y="3175"/>
                      <a:pt x="673" y="3180"/>
                      <a:pt x="662" y="3180"/>
                    </a:cubicBezTo>
                    <a:cubicBezTo>
                      <a:pt x="655" y="3180"/>
                      <a:pt x="650" y="3178"/>
                      <a:pt x="648" y="3172"/>
                    </a:cubicBezTo>
                    <a:lnTo>
                      <a:pt x="648" y="3183"/>
                    </a:lnTo>
                    <a:cubicBezTo>
                      <a:pt x="637" y="3177"/>
                      <a:pt x="633" y="3174"/>
                      <a:pt x="629" y="3174"/>
                    </a:cubicBezTo>
                    <a:cubicBezTo>
                      <a:pt x="625" y="3174"/>
                      <a:pt x="621" y="3177"/>
                      <a:pt x="610" y="3183"/>
                    </a:cubicBezTo>
                    <a:cubicBezTo>
                      <a:pt x="632" y="3166"/>
                      <a:pt x="659" y="3127"/>
                      <a:pt x="637" y="3105"/>
                    </a:cubicBezTo>
                    <a:lnTo>
                      <a:pt x="637" y="3105"/>
                    </a:lnTo>
                    <a:cubicBezTo>
                      <a:pt x="626" y="3111"/>
                      <a:pt x="626" y="3133"/>
                      <a:pt x="610" y="3138"/>
                    </a:cubicBezTo>
                    <a:lnTo>
                      <a:pt x="599" y="3133"/>
                    </a:lnTo>
                    <a:lnTo>
                      <a:pt x="604" y="3127"/>
                    </a:lnTo>
                    <a:cubicBezTo>
                      <a:pt x="595" y="3118"/>
                      <a:pt x="611" y="3095"/>
                      <a:pt x="604" y="3095"/>
                    </a:cubicBezTo>
                    <a:cubicBezTo>
                      <a:pt x="602" y="3095"/>
                      <a:pt x="598" y="3096"/>
                      <a:pt x="593" y="3100"/>
                    </a:cubicBezTo>
                    <a:lnTo>
                      <a:pt x="602" y="3078"/>
                    </a:lnTo>
                    <a:lnTo>
                      <a:pt x="602" y="3078"/>
                    </a:lnTo>
                    <a:cubicBezTo>
                      <a:pt x="600" y="3079"/>
                      <a:pt x="598" y="3079"/>
                      <a:pt x="597" y="3079"/>
                    </a:cubicBezTo>
                    <a:cubicBezTo>
                      <a:pt x="589" y="3079"/>
                      <a:pt x="582" y="3076"/>
                      <a:pt x="578" y="3076"/>
                    </a:cubicBezTo>
                    <a:cubicBezTo>
                      <a:pt x="577" y="3076"/>
                      <a:pt x="576" y="3076"/>
                      <a:pt x="576" y="3077"/>
                    </a:cubicBezTo>
                    <a:cubicBezTo>
                      <a:pt x="554" y="3072"/>
                      <a:pt x="565" y="3061"/>
                      <a:pt x="571" y="3044"/>
                    </a:cubicBezTo>
                    <a:lnTo>
                      <a:pt x="571" y="3044"/>
                    </a:lnTo>
                    <a:cubicBezTo>
                      <a:pt x="566" y="3049"/>
                      <a:pt x="555" y="3064"/>
                      <a:pt x="545" y="3064"/>
                    </a:cubicBezTo>
                    <a:cubicBezTo>
                      <a:pt x="542" y="3064"/>
                      <a:pt x="540" y="3063"/>
                      <a:pt x="538" y="3061"/>
                    </a:cubicBezTo>
                    <a:cubicBezTo>
                      <a:pt x="571" y="3033"/>
                      <a:pt x="527" y="3028"/>
                      <a:pt x="549" y="3017"/>
                    </a:cubicBezTo>
                    <a:cubicBezTo>
                      <a:pt x="545" y="3010"/>
                      <a:pt x="546" y="3002"/>
                      <a:pt x="544" y="3001"/>
                    </a:cubicBezTo>
                    <a:lnTo>
                      <a:pt x="544" y="3001"/>
                    </a:lnTo>
                    <a:cubicBezTo>
                      <a:pt x="544" y="3001"/>
                      <a:pt x="544" y="3002"/>
                      <a:pt x="543" y="3002"/>
                    </a:cubicBezTo>
                    <a:lnTo>
                      <a:pt x="543" y="3002"/>
                    </a:lnTo>
                    <a:lnTo>
                      <a:pt x="544" y="3001"/>
                    </a:lnTo>
                    <a:lnTo>
                      <a:pt x="544" y="3001"/>
                    </a:lnTo>
                    <a:cubicBezTo>
                      <a:pt x="544" y="3001"/>
                      <a:pt x="544" y="3001"/>
                      <a:pt x="544" y="3001"/>
                    </a:cubicBezTo>
                    <a:lnTo>
                      <a:pt x="544" y="3001"/>
                    </a:lnTo>
                    <a:cubicBezTo>
                      <a:pt x="548" y="2999"/>
                      <a:pt x="551" y="2997"/>
                      <a:pt x="554" y="2994"/>
                    </a:cubicBezTo>
                    <a:lnTo>
                      <a:pt x="554" y="2994"/>
                    </a:lnTo>
                    <a:lnTo>
                      <a:pt x="544" y="3001"/>
                    </a:lnTo>
                    <a:lnTo>
                      <a:pt x="544" y="3001"/>
                    </a:lnTo>
                    <a:cubicBezTo>
                      <a:pt x="544" y="3001"/>
                      <a:pt x="544" y="3001"/>
                      <a:pt x="544" y="3001"/>
                    </a:cubicBezTo>
                    <a:cubicBezTo>
                      <a:pt x="543" y="3001"/>
                      <a:pt x="542" y="3002"/>
                      <a:pt x="540" y="3003"/>
                    </a:cubicBezTo>
                    <a:lnTo>
                      <a:pt x="540" y="3003"/>
                    </a:lnTo>
                    <a:cubicBezTo>
                      <a:pt x="536" y="3005"/>
                      <a:pt x="532" y="3006"/>
                      <a:pt x="529" y="3006"/>
                    </a:cubicBezTo>
                    <a:cubicBezTo>
                      <a:pt x="517" y="3006"/>
                      <a:pt x="509" y="2998"/>
                      <a:pt x="499" y="2994"/>
                    </a:cubicBezTo>
                    <a:cubicBezTo>
                      <a:pt x="543" y="2967"/>
                      <a:pt x="488" y="2989"/>
                      <a:pt x="521" y="2950"/>
                    </a:cubicBezTo>
                    <a:lnTo>
                      <a:pt x="521" y="2950"/>
                    </a:lnTo>
                    <a:cubicBezTo>
                      <a:pt x="513" y="2956"/>
                      <a:pt x="508" y="2958"/>
                      <a:pt x="503" y="2958"/>
                    </a:cubicBezTo>
                    <a:cubicBezTo>
                      <a:pt x="496" y="2958"/>
                      <a:pt x="491" y="2953"/>
                      <a:pt x="484" y="2953"/>
                    </a:cubicBezTo>
                    <a:cubicBezTo>
                      <a:pt x="479" y="2953"/>
                      <a:pt x="473" y="2955"/>
                      <a:pt x="466" y="2961"/>
                    </a:cubicBezTo>
                    <a:cubicBezTo>
                      <a:pt x="460" y="2950"/>
                      <a:pt x="488" y="2934"/>
                      <a:pt x="493" y="2923"/>
                    </a:cubicBezTo>
                    <a:lnTo>
                      <a:pt x="493" y="2923"/>
                    </a:lnTo>
                    <a:lnTo>
                      <a:pt x="482" y="2934"/>
                    </a:lnTo>
                    <a:cubicBezTo>
                      <a:pt x="488" y="2917"/>
                      <a:pt x="482" y="2895"/>
                      <a:pt x="482" y="2884"/>
                    </a:cubicBezTo>
                    <a:lnTo>
                      <a:pt x="444" y="2889"/>
                    </a:lnTo>
                    <a:lnTo>
                      <a:pt x="444" y="2889"/>
                    </a:lnTo>
                    <a:lnTo>
                      <a:pt x="455" y="2878"/>
                    </a:lnTo>
                    <a:cubicBezTo>
                      <a:pt x="444" y="2878"/>
                      <a:pt x="438" y="2878"/>
                      <a:pt x="433" y="2884"/>
                    </a:cubicBezTo>
                    <a:lnTo>
                      <a:pt x="433" y="2878"/>
                    </a:lnTo>
                    <a:cubicBezTo>
                      <a:pt x="423" y="2884"/>
                      <a:pt x="418" y="2886"/>
                      <a:pt x="415" y="2886"/>
                    </a:cubicBezTo>
                    <a:cubicBezTo>
                      <a:pt x="409" y="2886"/>
                      <a:pt x="410" y="2878"/>
                      <a:pt x="399" y="2878"/>
                    </a:cubicBezTo>
                    <a:cubicBezTo>
                      <a:pt x="399" y="2867"/>
                      <a:pt x="405" y="2867"/>
                      <a:pt x="410" y="2867"/>
                    </a:cubicBezTo>
                    <a:cubicBezTo>
                      <a:pt x="405" y="2862"/>
                      <a:pt x="427" y="2856"/>
                      <a:pt x="433" y="2851"/>
                    </a:cubicBezTo>
                    <a:lnTo>
                      <a:pt x="433" y="2851"/>
                    </a:lnTo>
                    <a:cubicBezTo>
                      <a:pt x="427" y="2856"/>
                      <a:pt x="372" y="2867"/>
                      <a:pt x="372" y="2889"/>
                    </a:cubicBezTo>
                    <a:cubicBezTo>
                      <a:pt x="366" y="2892"/>
                      <a:pt x="359" y="2893"/>
                      <a:pt x="354" y="2893"/>
                    </a:cubicBezTo>
                    <a:cubicBezTo>
                      <a:pt x="350" y="2893"/>
                      <a:pt x="347" y="2892"/>
                      <a:pt x="350" y="2889"/>
                    </a:cubicBezTo>
                    <a:lnTo>
                      <a:pt x="372" y="2867"/>
                    </a:lnTo>
                    <a:lnTo>
                      <a:pt x="344" y="2884"/>
                    </a:lnTo>
                    <a:cubicBezTo>
                      <a:pt x="333" y="2878"/>
                      <a:pt x="350" y="2862"/>
                      <a:pt x="344" y="2856"/>
                    </a:cubicBezTo>
                    <a:lnTo>
                      <a:pt x="344" y="2856"/>
                    </a:lnTo>
                    <a:cubicBezTo>
                      <a:pt x="345" y="2857"/>
                      <a:pt x="345" y="2857"/>
                      <a:pt x="346" y="2857"/>
                    </a:cubicBezTo>
                    <a:cubicBezTo>
                      <a:pt x="358" y="2857"/>
                      <a:pt x="396" y="2834"/>
                      <a:pt x="384" y="2824"/>
                    </a:cubicBezTo>
                    <a:lnTo>
                      <a:pt x="384" y="2824"/>
                    </a:lnTo>
                    <a:cubicBezTo>
                      <a:pt x="386" y="2825"/>
                      <a:pt x="389" y="2825"/>
                      <a:pt x="393" y="2825"/>
                    </a:cubicBezTo>
                    <a:cubicBezTo>
                      <a:pt x="401" y="2825"/>
                      <a:pt x="412" y="2823"/>
                      <a:pt x="416" y="2823"/>
                    </a:cubicBezTo>
                    <a:cubicBezTo>
                      <a:pt x="416" y="2812"/>
                      <a:pt x="416" y="2812"/>
                      <a:pt x="433" y="2812"/>
                    </a:cubicBezTo>
                    <a:cubicBezTo>
                      <a:pt x="430" y="2811"/>
                      <a:pt x="428" y="2811"/>
                      <a:pt x="426" y="2811"/>
                    </a:cubicBezTo>
                    <a:cubicBezTo>
                      <a:pt x="419" y="2811"/>
                      <a:pt x="415" y="2814"/>
                      <a:pt x="411" y="2814"/>
                    </a:cubicBezTo>
                    <a:cubicBezTo>
                      <a:pt x="409" y="2814"/>
                      <a:pt x="407" y="2812"/>
                      <a:pt x="405" y="2806"/>
                    </a:cubicBezTo>
                    <a:cubicBezTo>
                      <a:pt x="427" y="2795"/>
                      <a:pt x="433" y="2779"/>
                      <a:pt x="433" y="2768"/>
                    </a:cubicBezTo>
                    <a:lnTo>
                      <a:pt x="433" y="2768"/>
                    </a:lnTo>
                    <a:lnTo>
                      <a:pt x="427" y="2784"/>
                    </a:lnTo>
                    <a:lnTo>
                      <a:pt x="416" y="2784"/>
                    </a:lnTo>
                    <a:cubicBezTo>
                      <a:pt x="416" y="2795"/>
                      <a:pt x="416" y="2795"/>
                      <a:pt x="405" y="2801"/>
                    </a:cubicBezTo>
                    <a:cubicBezTo>
                      <a:pt x="405" y="2801"/>
                      <a:pt x="394" y="2802"/>
                      <a:pt x="385" y="2802"/>
                    </a:cubicBezTo>
                    <a:cubicBezTo>
                      <a:pt x="379" y="2802"/>
                      <a:pt x="374" y="2802"/>
                      <a:pt x="374" y="2800"/>
                    </a:cubicBezTo>
                    <a:lnTo>
                      <a:pt x="374" y="2800"/>
                    </a:lnTo>
                    <a:cubicBezTo>
                      <a:pt x="365" y="2810"/>
                      <a:pt x="358" y="2813"/>
                      <a:pt x="351" y="2813"/>
                    </a:cubicBezTo>
                    <a:cubicBezTo>
                      <a:pt x="342" y="2813"/>
                      <a:pt x="335" y="2807"/>
                      <a:pt x="329" y="2807"/>
                    </a:cubicBezTo>
                    <a:cubicBezTo>
                      <a:pt x="326" y="2807"/>
                      <a:pt x="324" y="2809"/>
                      <a:pt x="322" y="2812"/>
                    </a:cubicBezTo>
                    <a:cubicBezTo>
                      <a:pt x="316" y="2812"/>
                      <a:pt x="305" y="2806"/>
                      <a:pt x="316" y="2801"/>
                    </a:cubicBezTo>
                    <a:cubicBezTo>
                      <a:pt x="334" y="2801"/>
                      <a:pt x="336" y="2790"/>
                      <a:pt x="339" y="2780"/>
                    </a:cubicBezTo>
                    <a:lnTo>
                      <a:pt x="339" y="2780"/>
                    </a:lnTo>
                    <a:cubicBezTo>
                      <a:pt x="337" y="2782"/>
                      <a:pt x="333" y="2784"/>
                      <a:pt x="327" y="2784"/>
                    </a:cubicBezTo>
                    <a:cubicBezTo>
                      <a:pt x="322" y="2779"/>
                      <a:pt x="333" y="2768"/>
                      <a:pt x="333" y="2757"/>
                    </a:cubicBezTo>
                    <a:lnTo>
                      <a:pt x="344" y="2757"/>
                    </a:lnTo>
                    <a:lnTo>
                      <a:pt x="344" y="2745"/>
                    </a:lnTo>
                    <a:cubicBezTo>
                      <a:pt x="327" y="2751"/>
                      <a:pt x="327" y="2768"/>
                      <a:pt x="322" y="2768"/>
                    </a:cubicBezTo>
                    <a:cubicBezTo>
                      <a:pt x="322" y="2757"/>
                      <a:pt x="316" y="2751"/>
                      <a:pt x="322" y="2751"/>
                    </a:cubicBezTo>
                    <a:cubicBezTo>
                      <a:pt x="342" y="2746"/>
                      <a:pt x="353" y="2728"/>
                      <a:pt x="366" y="2728"/>
                    </a:cubicBezTo>
                    <a:cubicBezTo>
                      <a:pt x="368" y="2728"/>
                      <a:pt x="370" y="2728"/>
                      <a:pt x="372" y="2729"/>
                    </a:cubicBezTo>
                    <a:cubicBezTo>
                      <a:pt x="365" y="2725"/>
                      <a:pt x="358" y="2720"/>
                      <a:pt x="349" y="2720"/>
                    </a:cubicBezTo>
                    <a:cubicBezTo>
                      <a:pt x="343" y="2720"/>
                      <a:pt x="336" y="2722"/>
                      <a:pt x="327" y="2729"/>
                    </a:cubicBezTo>
                    <a:lnTo>
                      <a:pt x="322" y="2723"/>
                    </a:lnTo>
                    <a:cubicBezTo>
                      <a:pt x="318" y="2736"/>
                      <a:pt x="310" y="2749"/>
                      <a:pt x="302" y="2749"/>
                    </a:cubicBezTo>
                    <a:cubicBezTo>
                      <a:pt x="299" y="2749"/>
                      <a:pt x="297" y="2748"/>
                      <a:pt x="294" y="2745"/>
                    </a:cubicBezTo>
                    <a:lnTo>
                      <a:pt x="272" y="2745"/>
                    </a:lnTo>
                    <a:lnTo>
                      <a:pt x="278" y="2729"/>
                    </a:lnTo>
                    <a:lnTo>
                      <a:pt x="278" y="2729"/>
                    </a:lnTo>
                    <a:cubicBezTo>
                      <a:pt x="275" y="2734"/>
                      <a:pt x="272" y="2737"/>
                      <a:pt x="270" y="2737"/>
                    </a:cubicBezTo>
                    <a:cubicBezTo>
                      <a:pt x="268" y="2737"/>
                      <a:pt x="267" y="2734"/>
                      <a:pt x="267" y="2729"/>
                    </a:cubicBezTo>
                    <a:cubicBezTo>
                      <a:pt x="272" y="2723"/>
                      <a:pt x="272" y="2718"/>
                      <a:pt x="278" y="2712"/>
                    </a:cubicBezTo>
                    <a:cubicBezTo>
                      <a:pt x="276" y="2707"/>
                      <a:pt x="273" y="2705"/>
                      <a:pt x="270" y="2705"/>
                    </a:cubicBezTo>
                    <a:cubicBezTo>
                      <a:pt x="265" y="2705"/>
                      <a:pt x="257" y="2712"/>
                      <a:pt x="250" y="2712"/>
                    </a:cubicBezTo>
                    <a:cubicBezTo>
                      <a:pt x="244" y="2701"/>
                      <a:pt x="250" y="2696"/>
                      <a:pt x="267" y="2690"/>
                    </a:cubicBezTo>
                    <a:cubicBezTo>
                      <a:pt x="267" y="2674"/>
                      <a:pt x="244" y="2662"/>
                      <a:pt x="261" y="2646"/>
                    </a:cubicBezTo>
                    <a:cubicBezTo>
                      <a:pt x="258" y="2645"/>
                      <a:pt x="256" y="2645"/>
                      <a:pt x="254" y="2645"/>
                    </a:cubicBezTo>
                    <a:cubicBezTo>
                      <a:pt x="244" y="2645"/>
                      <a:pt x="258" y="2657"/>
                      <a:pt x="239" y="2657"/>
                    </a:cubicBezTo>
                    <a:cubicBezTo>
                      <a:pt x="272" y="2613"/>
                      <a:pt x="222" y="2607"/>
                      <a:pt x="206" y="2585"/>
                    </a:cubicBezTo>
                    <a:cubicBezTo>
                      <a:pt x="195" y="2595"/>
                      <a:pt x="191" y="2598"/>
                      <a:pt x="188" y="2598"/>
                    </a:cubicBezTo>
                    <a:cubicBezTo>
                      <a:pt x="185" y="2598"/>
                      <a:pt x="184" y="2596"/>
                      <a:pt x="179" y="2596"/>
                    </a:cubicBezTo>
                    <a:cubicBezTo>
                      <a:pt x="177" y="2596"/>
                      <a:pt x="174" y="2596"/>
                      <a:pt x="169" y="2598"/>
                    </a:cubicBezTo>
                    <a:lnTo>
                      <a:pt x="169" y="2598"/>
                    </a:lnTo>
                    <a:cubicBezTo>
                      <a:pt x="177" y="2590"/>
                      <a:pt x="180" y="2572"/>
                      <a:pt x="189" y="2572"/>
                    </a:cubicBezTo>
                    <a:cubicBezTo>
                      <a:pt x="191" y="2572"/>
                      <a:pt x="193" y="2573"/>
                      <a:pt x="195" y="2574"/>
                    </a:cubicBezTo>
                    <a:lnTo>
                      <a:pt x="184" y="2563"/>
                    </a:lnTo>
                    <a:cubicBezTo>
                      <a:pt x="187" y="2558"/>
                      <a:pt x="190" y="2557"/>
                      <a:pt x="193" y="2557"/>
                    </a:cubicBezTo>
                    <a:cubicBezTo>
                      <a:pt x="198" y="2557"/>
                      <a:pt x="203" y="2559"/>
                      <a:pt x="208" y="2559"/>
                    </a:cubicBezTo>
                    <a:cubicBezTo>
                      <a:pt x="213" y="2559"/>
                      <a:pt x="218" y="2557"/>
                      <a:pt x="222" y="2546"/>
                    </a:cubicBezTo>
                    <a:cubicBezTo>
                      <a:pt x="220" y="2541"/>
                      <a:pt x="214" y="2539"/>
                      <a:pt x="206" y="2539"/>
                    </a:cubicBezTo>
                    <a:cubicBezTo>
                      <a:pt x="200" y="2539"/>
                      <a:pt x="193" y="2540"/>
                      <a:pt x="187" y="2540"/>
                    </a:cubicBezTo>
                    <a:cubicBezTo>
                      <a:pt x="179" y="2540"/>
                      <a:pt x="174" y="2538"/>
                      <a:pt x="178" y="2530"/>
                    </a:cubicBezTo>
                    <a:cubicBezTo>
                      <a:pt x="206" y="2519"/>
                      <a:pt x="161" y="2524"/>
                      <a:pt x="189" y="2507"/>
                    </a:cubicBezTo>
                    <a:cubicBezTo>
                      <a:pt x="206" y="2507"/>
                      <a:pt x="206" y="2507"/>
                      <a:pt x="206" y="2519"/>
                    </a:cubicBezTo>
                    <a:lnTo>
                      <a:pt x="206" y="2507"/>
                    </a:lnTo>
                    <a:cubicBezTo>
                      <a:pt x="202" y="2501"/>
                      <a:pt x="197" y="2498"/>
                      <a:pt x="193" y="2498"/>
                    </a:cubicBezTo>
                    <a:cubicBezTo>
                      <a:pt x="179" y="2498"/>
                      <a:pt x="163" y="2519"/>
                      <a:pt x="144" y="2519"/>
                    </a:cubicBezTo>
                    <a:cubicBezTo>
                      <a:pt x="143" y="2519"/>
                      <a:pt x="141" y="2519"/>
                      <a:pt x="139" y="2519"/>
                    </a:cubicBezTo>
                    <a:cubicBezTo>
                      <a:pt x="128" y="2502"/>
                      <a:pt x="156" y="2491"/>
                      <a:pt x="161" y="2480"/>
                    </a:cubicBezTo>
                    <a:cubicBezTo>
                      <a:pt x="161" y="2476"/>
                      <a:pt x="159" y="2472"/>
                      <a:pt x="155" y="2470"/>
                    </a:cubicBezTo>
                    <a:lnTo>
                      <a:pt x="155" y="2470"/>
                    </a:lnTo>
                    <a:cubicBezTo>
                      <a:pt x="162" y="2476"/>
                      <a:pt x="147" y="2497"/>
                      <a:pt x="128" y="2502"/>
                    </a:cubicBezTo>
                    <a:cubicBezTo>
                      <a:pt x="144" y="2483"/>
                      <a:pt x="130" y="2477"/>
                      <a:pt x="116" y="2477"/>
                    </a:cubicBezTo>
                    <a:cubicBezTo>
                      <a:pt x="110" y="2477"/>
                      <a:pt x="104" y="2478"/>
                      <a:pt x="101" y="2480"/>
                    </a:cubicBezTo>
                    <a:cubicBezTo>
                      <a:pt x="84" y="2524"/>
                      <a:pt x="106" y="2496"/>
                      <a:pt x="95" y="2546"/>
                    </a:cubicBezTo>
                    <a:cubicBezTo>
                      <a:pt x="102" y="2546"/>
                      <a:pt x="115" y="2536"/>
                      <a:pt x="122" y="2536"/>
                    </a:cubicBezTo>
                    <a:cubicBezTo>
                      <a:pt x="126" y="2536"/>
                      <a:pt x="128" y="2539"/>
                      <a:pt x="128" y="2546"/>
                    </a:cubicBezTo>
                    <a:cubicBezTo>
                      <a:pt x="106" y="2546"/>
                      <a:pt x="112" y="2552"/>
                      <a:pt x="112" y="2557"/>
                    </a:cubicBezTo>
                    <a:cubicBezTo>
                      <a:pt x="116" y="2555"/>
                      <a:pt x="119" y="2553"/>
                      <a:pt x="121" y="2553"/>
                    </a:cubicBezTo>
                    <a:cubicBezTo>
                      <a:pt x="129" y="2553"/>
                      <a:pt x="130" y="2563"/>
                      <a:pt x="134" y="2563"/>
                    </a:cubicBezTo>
                    <a:cubicBezTo>
                      <a:pt x="128" y="2579"/>
                      <a:pt x="95" y="2579"/>
                      <a:pt x="101" y="2602"/>
                    </a:cubicBezTo>
                    <a:lnTo>
                      <a:pt x="134" y="2579"/>
                    </a:lnTo>
                    <a:lnTo>
                      <a:pt x="134" y="2579"/>
                    </a:lnTo>
                    <a:cubicBezTo>
                      <a:pt x="134" y="2585"/>
                      <a:pt x="106" y="2591"/>
                      <a:pt x="123" y="2602"/>
                    </a:cubicBezTo>
                    <a:cubicBezTo>
                      <a:pt x="107" y="2605"/>
                      <a:pt x="100" y="2612"/>
                      <a:pt x="91" y="2612"/>
                    </a:cubicBezTo>
                    <a:cubicBezTo>
                      <a:pt x="88" y="2612"/>
                      <a:pt x="84" y="2611"/>
                      <a:pt x="78" y="2607"/>
                    </a:cubicBezTo>
                    <a:lnTo>
                      <a:pt x="78" y="2607"/>
                    </a:lnTo>
                    <a:cubicBezTo>
                      <a:pt x="73" y="2624"/>
                      <a:pt x="81" y="2626"/>
                      <a:pt x="94" y="2626"/>
                    </a:cubicBezTo>
                    <a:cubicBezTo>
                      <a:pt x="100" y="2626"/>
                      <a:pt x="107" y="2626"/>
                      <a:pt x="114" y="2626"/>
                    </a:cubicBezTo>
                    <a:cubicBezTo>
                      <a:pt x="121" y="2626"/>
                      <a:pt x="128" y="2626"/>
                      <a:pt x="134" y="2629"/>
                    </a:cubicBezTo>
                    <a:lnTo>
                      <a:pt x="123" y="2629"/>
                    </a:lnTo>
                    <a:cubicBezTo>
                      <a:pt x="134" y="2629"/>
                      <a:pt x="134" y="2629"/>
                      <a:pt x="139" y="2635"/>
                    </a:cubicBezTo>
                    <a:cubicBezTo>
                      <a:pt x="139" y="2640"/>
                      <a:pt x="135" y="2640"/>
                      <a:pt x="130" y="2640"/>
                    </a:cubicBezTo>
                    <a:cubicBezTo>
                      <a:pt x="124" y="2640"/>
                      <a:pt x="117" y="2640"/>
                      <a:pt x="112" y="2646"/>
                    </a:cubicBezTo>
                    <a:lnTo>
                      <a:pt x="128" y="2662"/>
                    </a:lnTo>
                    <a:cubicBezTo>
                      <a:pt x="134" y="2662"/>
                      <a:pt x="139" y="2662"/>
                      <a:pt x="134" y="2668"/>
                    </a:cubicBezTo>
                    <a:cubicBezTo>
                      <a:pt x="123" y="2668"/>
                      <a:pt x="106" y="2674"/>
                      <a:pt x="101" y="2685"/>
                    </a:cubicBezTo>
                    <a:lnTo>
                      <a:pt x="134" y="2685"/>
                    </a:lnTo>
                    <a:cubicBezTo>
                      <a:pt x="125" y="2689"/>
                      <a:pt x="127" y="2704"/>
                      <a:pt x="116" y="2704"/>
                    </a:cubicBezTo>
                    <a:cubicBezTo>
                      <a:pt x="114" y="2704"/>
                      <a:pt x="110" y="2703"/>
                      <a:pt x="106" y="2701"/>
                    </a:cubicBezTo>
                    <a:lnTo>
                      <a:pt x="106" y="2701"/>
                    </a:lnTo>
                    <a:lnTo>
                      <a:pt x="128" y="2723"/>
                    </a:lnTo>
                    <a:lnTo>
                      <a:pt x="106" y="2745"/>
                    </a:lnTo>
                    <a:cubicBezTo>
                      <a:pt x="112" y="2745"/>
                      <a:pt x="123" y="2745"/>
                      <a:pt x="123" y="2740"/>
                    </a:cubicBezTo>
                    <a:cubicBezTo>
                      <a:pt x="123" y="2751"/>
                      <a:pt x="184" y="2745"/>
                      <a:pt x="134" y="2773"/>
                    </a:cubicBezTo>
                    <a:cubicBezTo>
                      <a:pt x="161" y="2779"/>
                      <a:pt x="161" y="2784"/>
                      <a:pt x="189" y="2801"/>
                    </a:cubicBezTo>
                    <a:cubicBezTo>
                      <a:pt x="158" y="2801"/>
                      <a:pt x="175" y="2829"/>
                      <a:pt x="160" y="2829"/>
                    </a:cubicBezTo>
                    <a:cubicBezTo>
                      <a:pt x="159" y="2829"/>
                      <a:pt x="158" y="2829"/>
                      <a:pt x="156" y="2828"/>
                    </a:cubicBezTo>
                    <a:lnTo>
                      <a:pt x="156" y="2828"/>
                    </a:lnTo>
                    <a:cubicBezTo>
                      <a:pt x="156" y="2833"/>
                      <a:pt x="159" y="2834"/>
                      <a:pt x="163" y="2834"/>
                    </a:cubicBezTo>
                    <a:cubicBezTo>
                      <a:pt x="168" y="2834"/>
                      <a:pt x="174" y="2832"/>
                      <a:pt x="180" y="2832"/>
                    </a:cubicBezTo>
                    <a:cubicBezTo>
                      <a:pt x="183" y="2832"/>
                      <a:pt x="187" y="2833"/>
                      <a:pt x="189" y="2834"/>
                    </a:cubicBezTo>
                    <a:cubicBezTo>
                      <a:pt x="184" y="2851"/>
                      <a:pt x="161" y="2862"/>
                      <a:pt x="150" y="2862"/>
                    </a:cubicBezTo>
                    <a:lnTo>
                      <a:pt x="178" y="2862"/>
                    </a:lnTo>
                    <a:cubicBezTo>
                      <a:pt x="167" y="2884"/>
                      <a:pt x="156" y="2884"/>
                      <a:pt x="161" y="2889"/>
                    </a:cubicBezTo>
                    <a:lnTo>
                      <a:pt x="184" y="2878"/>
                    </a:lnTo>
                    <a:lnTo>
                      <a:pt x="178" y="2889"/>
                    </a:lnTo>
                    <a:cubicBezTo>
                      <a:pt x="181" y="2887"/>
                      <a:pt x="184" y="2885"/>
                      <a:pt x="186" y="2885"/>
                    </a:cubicBezTo>
                    <a:cubicBezTo>
                      <a:pt x="189" y="2885"/>
                      <a:pt x="192" y="2887"/>
                      <a:pt x="195" y="2889"/>
                    </a:cubicBezTo>
                    <a:lnTo>
                      <a:pt x="189" y="2889"/>
                    </a:lnTo>
                    <a:lnTo>
                      <a:pt x="195" y="2895"/>
                    </a:lnTo>
                    <a:cubicBezTo>
                      <a:pt x="178" y="2895"/>
                      <a:pt x="195" y="2911"/>
                      <a:pt x="184" y="2911"/>
                    </a:cubicBezTo>
                    <a:cubicBezTo>
                      <a:pt x="189" y="2917"/>
                      <a:pt x="189" y="2917"/>
                      <a:pt x="195" y="2934"/>
                    </a:cubicBezTo>
                    <a:lnTo>
                      <a:pt x="211" y="2917"/>
                    </a:lnTo>
                    <a:lnTo>
                      <a:pt x="211" y="2917"/>
                    </a:lnTo>
                    <a:cubicBezTo>
                      <a:pt x="233" y="2923"/>
                      <a:pt x="189" y="2934"/>
                      <a:pt x="195" y="2945"/>
                    </a:cubicBezTo>
                    <a:lnTo>
                      <a:pt x="211" y="2934"/>
                    </a:lnTo>
                    <a:lnTo>
                      <a:pt x="211" y="2934"/>
                    </a:lnTo>
                    <a:cubicBezTo>
                      <a:pt x="195" y="2972"/>
                      <a:pt x="250" y="2950"/>
                      <a:pt x="244" y="2978"/>
                    </a:cubicBezTo>
                    <a:cubicBezTo>
                      <a:pt x="244" y="2977"/>
                      <a:pt x="242" y="2977"/>
                      <a:pt x="241" y="2977"/>
                    </a:cubicBezTo>
                    <a:cubicBezTo>
                      <a:pt x="233" y="2977"/>
                      <a:pt x="218" y="2989"/>
                      <a:pt x="222" y="2989"/>
                    </a:cubicBezTo>
                    <a:cubicBezTo>
                      <a:pt x="239" y="2994"/>
                      <a:pt x="250" y="3017"/>
                      <a:pt x="278" y="3017"/>
                    </a:cubicBezTo>
                    <a:cubicBezTo>
                      <a:pt x="261" y="3033"/>
                      <a:pt x="250" y="3044"/>
                      <a:pt x="250" y="3061"/>
                    </a:cubicBezTo>
                    <a:cubicBezTo>
                      <a:pt x="255" y="3066"/>
                      <a:pt x="260" y="3069"/>
                      <a:pt x="264" y="3069"/>
                    </a:cubicBezTo>
                    <a:cubicBezTo>
                      <a:pt x="268" y="3069"/>
                      <a:pt x="272" y="3066"/>
                      <a:pt x="278" y="3061"/>
                    </a:cubicBezTo>
                    <a:cubicBezTo>
                      <a:pt x="278" y="3077"/>
                      <a:pt x="300" y="3083"/>
                      <a:pt x="289" y="3100"/>
                    </a:cubicBezTo>
                    <a:cubicBezTo>
                      <a:pt x="291" y="3097"/>
                      <a:pt x="293" y="3096"/>
                      <a:pt x="294" y="3096"/>
                    </a:cubicBezTo>
                    <a:cubicBezTo>
                      <a:pt x="298" y="3096"/>
                      <a:pt x="297" y="3105"/>
                      <a:pt x="305" y="3105"/>
                    </a:cubicBezTo>
                    <a:lnTo>
                      <a:pt x="300" y="3111"/>
                    </a:lnTo>
                    <a:lnTo>
                      <a:pt x="316" y="3100"/>
                    </a:lnTo>
                    <a:lnTo>
                      <a:pt x="316" y="3100"/>
                    </a:lnTo>
                    <a:cubicBezTo>
                      <a:pt x="294" y="3138"/>
                      <a:pt x="355" y="3111"/>
                      <a:pt x="333" y="3144"/>
                    </a:cubicBezTo>
                    <a:lnTo>
                      <a:pt x="344" y="3144"/>
                    </a:lnTo>
                    <a:cubicBezTo>
                      <a:pt x="333" y="3155"/>
                      <a:pt x="327" y="3155"/>
                      <a:pt x="322" y="3160"/>
                    </a:cubicBezTo>
                    <a:lnTo>
                      <a:pt x="344" y="3194"/>
                    </a:lnTo>
                    <a:lnTo>
                      <a:pt x="350" y="3183"/>
                    </a:lnTo>
                    <a:cubicBezTo>
                      <a:pt x="355" y="3188"/>
                      <a:pt x="377" y="3183"/>
                      <a:pt x="372" y="3194"/>
                    </a:cubicBezTo>
                    <a:cubicBezTo>
                      <a:pt x="333" y="3199"/>
                      <a:pt x="377" y="3210"/>
                      <a:pt x="361" y="3221"/>
                    </a:cubicBezTo>
                    <a:lnTo>
                      <a:pt x="350" y="3221"/>
                    </a:lnTo>
                    <a:cubicBezTo>
                      <a:pt x="352" y="3224"/>
                      <a:pt x="353" y="3225"/>
                      <a:pt x="355" y="3225"/>
                    </a:cubicBezTo>
                    <a:cubicBezTo>
                      <a:pt x="358" y="3225"/>
                      <a:pt x="362" y="3222"/>
                      <a:pt x="372" y="3216"/>
                    </a:cubicBezTo>
                    <a:lnTo>
                      <a:pt x="372" y="3216"/>
                    </a:lnTo>
                    <a:cubicBezTo>
                      <a:pt x="377" y="3219"/>
                      <a:pt x="372" y="3226"/>
                      <a:pt x="367" y="3232"/>
                    </a:cubicBezTo>
                    <a:lnTo>
                      <a:pt x="367" y="3232"/>
                    </a:lnTo>
                    <a:cubicBezTo>
                      <a:pt x="373" y="3227"/>
                      <a:pt x="379" y="3225"/>
                      <a:pt x="383" y="3225"/>
                    </a:cubicBezTo>
                    <a:cubicBezTo>
                      <a:pt x="385" y="3225"/>
                      <a:pt x="387" y="3225"/>
                      <a:pt x="388" y="3227"/>
                    </a:cubicBezTo>
                    <a:cubicBezTo>
                      <a:pt x="388" y="3227"/>
                      <a:pt x="385" y="3236"/>
                      <a:pt x="384" y="3238"/>
                    </a:cubicBezTo>
                    <a:lnTo>
                      <a:pt x="384" y="3238"/>
                    </a:lnTo>
                    <a:cubicBezTo>
                      <a:pt x="383" y="3238"/>
                      <a:pt x="383" y="3238"/>
                      <a:pt x="383" y="3238"/>
                    </a:cubicBezTo>
                    <a:lnTo>
                      <a:pt x="383" y="3238"/>
                    </a:lnTo>
                    <a:cubicBezTo>
                      <a:pt x="383" y="3239"/>
                      <a:pt x="383" y="3239"/>
                      <a:pt x="383" y="3239"/>
                    </a:cubicBezTo>
                    <a:cubicBezTo>
                      <a:pt x="383" y="3239"/>
                      <a:pt x="383" y="3239"/>
                      <a:pt x="384" y="3238"/>
                    </a:cubicBezTo>
                    <a:lnTo>
                      <a:pt x="384" y="3238"/>
                    </a:lnTo>
                    <a:cubicBezTo>
                      <a:pt x="396" y="3243"/>
                      <a:pt x="399" y="3258"/>
                      <a:pt x="405" y="3258"/>
                    </a:cubicBezTo>
                    <a:cubicBezTo>
                      <a:pt x="407" y="3258"/>
                      <a:pt x="408" y="3257"/>
                      <a:pt x="410" y="3255"/>
                    </a:cubicBezTo>
                    <a:lnTo>
                      <a:pt x="410" y="3255"/>
                    </a:lnTo>
                    <a:cubicBezTo>
                      <a:pt x="410" y="3266"/>
                      <a:pt x="399" y="3271"/>
                      <a:pt x="388" y="3271"/>
                    </a:cubicBezTo>
                    <a:cubicBezTo>
                      <a:pt x="416" y="3277"/>
                      <a:pt x="399" y="3282"/>
                      <a:pt x="427" y="3293"/>
                    </a:cubicBezTo>
                    <a:lnTo>
                      <a:pt x="416" y="3299"/>
                    </a:lnTo>
                    <a:lnTo>
                      <a:pt x="433" y="3299"/>
                    </a:lnTo>
                    <a:lnTo>
                      <a:pt x="427" y="3321"/>
                    </a:lnTo>
                    <a:lnTo>
                      <a:pt x="433" y="3304"/>
                    </a:lnTo>
                    <a:cubicBezTo>
                      <a:pt x="438" y="3310"/>
                      <a:pt x="444" y="3310"/>
                      <a:pt x="444" y="3321"/>
                    </a:cubicBezTo>
                    <a:lnTo>
                      <a:pt x="433" y="3326"/>
                    </a:lnTo>
                    <a:cubicBezTo>
                      <a:pt x="455" y="3338"/>
                      <a:pt x="427" y="3360"/>
                      <a:pt x="460" y="3365"/>
                    </a:cubicBezTo>
                    <a:cubicBezTo>
                      <a:pt x="460" y="3365"/>
                      <a:pt x="455" y="3376"/>
                      <a:pt x="444" y="3376"/>
                    </a:cubicBezTo>
                    <a:cubicBezTo>
                      <a:pt x="482" y="3376"/>
                      <a:pt x="433" y="3404"/>
                      <a:pt x="471" y="3404"/>
                    </a:cubicBezTo>
                    <a:cubicBezTo>
                      <a:pt x="466" y="3404"/>
                      <a:pt x="466" y="3409"/>
                      <a:pt x="460" y="3415"/>
                    </a:cubicBezTo>
                    <a:lnTo>
                      <a:pt x="471" y="3415"/>
                    </a:lnTo>
                    <a:lnTo>
                      <a:pt x="460" y="3432"/>
                    </a:lnTo>
                    <a:lnTo>
                      <a:pt x="460" y="3432"/>
                    </a:lnTo>
                    <a:lnTo>
                      <a:pt x="488" y="3415"/>
                    </a:lnTo>
                    <a:lnTo>
                      <a:pt x="471" y="3437"/>
                    </a:lnTo>
                    <a:lnTo>
                      <a:pt x="488" y="3432"/>
                    </a:lnTo>
                    <a:lnTo>
                      <a:pt x="488" y="3432"/>
                    </a:lnTo>
                    <a:cubicBezTo>
                      <a:pt x="460" y="3465"/>
                      <a:pt x="493" y="3459"/>
                      <a:pt x="482" y="3487"/>
                    </a:cubicBezTo>
                    <a:lnTo>
                      <a:pt x="499" y="3465"/>
                    </a:lnTo>
                    <a:cubicBezTo>
                      <a:pt x="501" y="3465"/>
                      <a:pt x="503" y="3465"/>
                      <a:pt x="505" y="3465"/>
                    </a:cubicBezTo>
                    <a:cubicBezTo>
                      <a:pt x="568" y="3465"/>
                      <a:pt x="528" y="3548"/>
                      <a:pt x="576" y="3559"/>
                    </a:cubicBezTo>
                    <a:lnTo>
                      <a:pt x="565" y="3576"/>
                    </a:lnTo>
                    <a:lnTo>
                      <a:pt x="565" y="3576"/>
                    </a:lnTo>
                    <a:lnTo>
                      <a:pt x="593" y="3570"/>
                    </a:lnTo>
                    <a:lnTo>
                      <a:pt x="593" y="3570"/>
                    </a:lnTo>
                    <a:cubicBezTo>
                      <a:pt x="582" y="3587"/>
                      <a:pt x="571" y="3576"/>
                      <a:pt x="565" y="3587"/>
                    </a:cubicBezTo>
                    <a:cubicBezTo>
                      <a:pt x="569" y="3589"/>
                      <a:pt x="572" y="3590"/>
                      <a:pt x="575" y="3590"/>
                    </a:cubicBezTo>
                    <a:cubicBezTo>
                      <a:pt x="584" y="3590"/>
                      <a:pt x="591" y="3583"/>
                      <a:pt x="600" y="3583"/>
                    </a:cubicBezTo>
                    <a:cubicBezTo>
                      <a:pt x="603" y="3583"/>
                      <a:pt x="606" y="3584"/>
                      <a:pt x="610" y="3587"/>
                    </a:cubicBezTo>
                    <a:cubicBezTo>
                      <a:pt x="607" y="3598"/>
                      <a:pt x="604" y="3600"/>
                      <a:pt x="601" y="3600"/>
                    </a:cubicBezTo>
                    <a:cubicBezTo>
                      <a:pt x="601" y="3600"/>
                      <a:pt x="601" y="3600"/>
                      <a:pt x="601" y="3600"/>
                    </a:cubicBezTo>
                    <a:lnTo>
                      <a:pt x="601" y="3600"/>
                    </a:lnTo>
                    <a:cubicBezTo>
                      <a:pt x="617" y="3607"/>
                      <a:pt x="637" y="3617"/>
                      <a:pt x="637" y="3636"/>
                    </a:cubicBezTo>
                    <a:lnTo>
                      <a:pt x="648" y="3631"/>
                    </a:lnTo>
                    <a:cubicBezTo>
                      <a:pt x="659" y="3636"/>
                      <a:pt x="665" y="3653"/>
                      <a:pt x="682" y="3664"/>
                    </a:cubicBezTo>
                    <a:cubicBezTo>
                      <a:pt x="679" y="3667"/>
                      <a:pt x="675" y="3668"/>
                      <a:pt x="671" y="3668"/>
                    </a:cubicBezTo>
                    <a:cubicBezTo>
                      <a:pt x="668" y="3668"/>
                      <a:pt x="665" y="3667"/>
                      <a:pt x="665" y="3664"/>
                    </a:cubicBezTo>
                    <a:lnTo>
                      <a:pt x="665" y="3664"/>
                    </a:lnTo>
                    <a:cubicBezTo>
                      <a:pt x="665" y="3670"/>
                      <a:pt x="665" y="3681"/>
                      <a:pt x="682" y="3681"/>
                    </a:cubicBezTo>
                    <a:lnTo>
                      <a:pt x="659" y="3686"/>
                    </a:lnTo>
                    <a:cubicBezTo>
                      <a:pt x="665" y="3697"/>
                      <a:pt x="693" y="3697"/>
                      <a:pt x="676" y="3719"/>
                    </a:cubicBezTo>
                    <a:cubicBezTo>
                      <a:pt x="680" y="3715"/>
                      <a:pt x="687" y="3712"/>
                      <a:pt x="690" y="3712"/>
                    </a:cubicBezTo>
                    <a:cubicBezTo>
                      <a:pt x="692" y="3712"/>
                      <a:pt x="693" y="3712"/>
                      <a:pt x="693" y="3714"/>
                    </a:cubicBezTo>
                    <a:cubicBezTo>
                      <a:pt x="676" y="3742"/>
                      <a:pt x="720" y="3725"/>
                      <a:pt x="720" y="3747"/>
                    </a:cubicBezTo>
                    <a:cubicBezTo>
                      <a:pt x="719" y="3748"/>
                      <a:pt x="718" y="3749"/>
                      <a:pt x="717" y="3749"/>
                    </a:cubicBezTo>
                    <a:cubicBezTo>
                      <a:pt x="714" y="3749"/>
                      <a:pt x="711" y="3745"/>
                      <a:pt x="710" y="3745"/>
                    </a:cubicBezTo>
                    <a:cubicBezTo>
                      <a:pt x="709" y="3745"/>
                      <a:pt x="709" y="3746"/>
                      <a:pt x="709" y="3747"/>
                    </a:cubicBezTo>
                    <a:cubicBezTo>
                      <a:pt x="709" y="3754"/>
                      <a:pt x="711" y="3756"/>
                      <a:pt x="715" y="3756"/>
                    </a:cubicBezTo>
                    <a:cubicBezTo>
                      <a:pt x="720" y="3756"/>
                      <a:pt x="727" y="3753"/>
                      <a:pt x="737" y="3753"/>
                    </a:cubicBezTo>
                    <a:lnTo>
                      <a:pt x="720" y="3764"/>
                    </a:lnTo>
                    <a:lnTo>
                      <a:pt x="765" y="3775"/>
                    </a:lnTo>
                    <a:cubicBezTo>
                      <a:pt x="742" y="3802"/>
                      <a:pt x="792" y="3797"/>
                      <a:pt x="770" y="3808"/>
                    </a:cubicBezTo>
                    <a:cubicBezTo>
                      <a:pt x="771" y="3811"/>
                      <a:pt x="772" y="3813"/>
                      <a:pt x="772" y="3813"/>
                    </a:cubicBezTo>
                    <a:cubicBezTo>
                      <a:pt x="774" y="3813"/>
                      <a:pt x="775" y="3800"/>
                      <a:pt x="784" y="3800"/>
                    </a:cubicBezTo>
                    <a:cubicBezTo>
                      <a:pt x="786" y="3800"/>
                      <a:pt x="789" y="3801"/>
                      <a:pt x="792" y="3802"/>
                    </a:cubicBezTo>
                    <a:cubicBezTo>
                      <a:pt x="787" y="3819"/>
                      <a:pt x="803" y="3808"/>
                      <a:pt x="792" y="3825"/>
                    </a:cubicBezTo>
                    <a:lnTo>
                      <a:pt x="798" y="3830"/>
                    </a:lnTo>
                    <a:lnTo>
                      <a:pt x="776" y="3836"/>
                    </a:lnTo>
                    <a:cubicBezTo>
                      <a:pt x="778" y="3838"/>
                      <a:pt x="781" y="3839"/>
                      <a:pt x="785" y="3839"/>
                    </a:cubicBezTo>
                    <a:cubicBezTo>
                      <a:pt x="795" y="3839"/>
                      <a:pt x="807" y="3829"/>
                      <a:pt x="820" y="3825"/>
                    </a:cubicBezTo>
                    <a:cubicBezTo>
                      <a:pt x="820" y="3836"/>
                      <a:pt x="831" y="3847"/>
                      <a:pt x="820" y="3858"/>
                    </a:cubicBezTo>
                    <a:lnTo>
                      <a:pt x="814" y="3858"/>
                    </a:lnTo>
                    <a:cubicBezTo>
                      <a:pt x="840" y="3873"/>
                      <a:pt x="805" y="3920"/>
                      <a:pt x="832" y="3920"/>
                    </a:cubicBezTo>
                    <a:cubicBezTo>
                      <a:pt x="835" y="3920"/>
                      <a:pt x="838" y="3920"/>
                      <a:pt x="842" y="3919"/>
                    </a:cubicBezTo>
                    <a:lnTo>
                      <a:pt x="842" y="3919"/>
                    </a:lnTo>
                    <a:lnTo>
                      <a:pt x="831" y="3930"/>
                    </a:lnTo>
                    <a:lnTo>
                      <a:pt x="842" y="3941"/>
                    </a:lnTo>
                    <a:lnTo>
                      <a:pt x="825" y="3946"/>
                    </a:lnTo>
                    <a:lnTo>
                      <a:pt x="859" y="3946"/>
                    </a:lnTo>
                    <a:lnTo>
                      <a:pt x="853" y="3957"/>
                    </a:lnTo>
                    <a:cubicBezTo>
                      <a:pt x="859" y="3968"/>
                      <a:pt x="886" y="3991"/>
                      <a:pt x="903" y="4002"/>
                    </a:cubicBezTo>
                    <a:lnTo>
                      <a:pt x="897" y="4002"/>
                    </a:lnTo>
                    <a:cubicBezTo>
                      <a:pt x="925" y="4013"/>
                      <a:pt x="903" y="4029"/>
                      <a:pt x="925" y="4029"/>
                    </a:cubicBezTo>
                    <a:lnTo>
                      <a:pt x="914" y="4029"/>
                    </a:lnTo>
                    <a:lnTo>
                      <a:pt x="931" y="4046"/>
                    </a:lnTo>
                    <a:lnTo>
                      <a:pt x="925" y="4051"/>
                    </a:lnTo>
                    <a:cubicBezTo>
                      <a:pt x="926" y="4051"/>
                      <a:pt x="928" y="4051"/>
                      <a:pt x="929" y="4051"/>
                    </a:cubicBezTo>
                    <a:cubicBezTo>
                      <a:pt x="946" y="4051"/>
                      <a:pt x="933" y="4084"/>
                      <a:pt x="933" y="4084"/>
                    </a:cubicBezTo>
                    <a:cubicBezTo>
                      <a:pt x="934" y="4084"/>
                      <a:pt x="934" y="4083"/>
                      <a:pt x="936" y="4079"/>
                    </a:cubicBezTo>
                    <a:cubicBezTo>
                      <a:pt x="953" y="4079"/>
                      <a:pt x="964" y="4079"/>
                      <a:pt x="980" y="4074"/>
                    </a:cubicBezTo>
                    <a:lnTo>
                      <a:pt x="980" y="4074"/>
                    </a:lnTo>
                    <a:cubicBezTo>
                      <a:pt x="991" y="4085"/>
                      <a:pt x="969" y="4085"/>
                      <a:pt x="969" y="4101"/>
                    </a:cubicBezTo>
                    <a:cubicBezTo>
                      <a:pt x="980" y="4107"/>
                      <a:pt x="991" y="4101"/>
                      <a:pt x="997" y="4123"/>
                    </a:cubicBezTo>
                    <a:lnTo>
                      <a:pt x="991" y="4129"/>
                    </a:lnTo>
                    <a:cubicBezTo>
                      <a:pt x="994" y="4132"/>
                      <a:pt x="998" y="4132"/>
                      <a:pt x="1003" y="4132"/>
                    </a:cubicBezTo>
                    <a:cubicBezTo>
                      <a:pt x="1008" y="4132"/>
                      <a:pt x="1014" y="4132"/>
                      <a:pt x="1019" y="4134"/>
                    </a:cubicBezTo>
                    <a:lnTo>
                      <a:pt x="1014" y="4134"/>
                    </a:lnTo>
                    <a:cubicBezTo>
                      <a:pt x="1035" y="4134"/>
                      <a:pt x="1020" y="4160"/>
                      <a:pt x="1032" y="4160"/>
                    </a:cubicBezTo>
                    <a:cubicBezTo>
                      <a:pt x="1036" y="4160"/>
                      <a:pt x="1042" y="4158"/>
                      <a:pt x="1052" y="4151"/>
                    </a:cubicBezTo>
                    <a:cubicBezTo>
                      <a:pt x="1052" y="4162"/>
                      <a:pt x="1069" y="4168"/>
                      <a:pt x="1052" y="4184"/>
                    </a:cubicBezTo>
                    <a:cubicBezTo>
                      <a:pt x="1080" y="4190"/>
                      <a:pt x="1097" y="4195"/>
                      <a:pt x="1124" y="4212"/>
                    </a:cubicBezTo>
                    <a:cubicBezTo>
                      <a:pt x="1113" y="4226"/>
                      <a:pt x="1115" y="4226"/>
                      <a:pt x="1118" y="4226"/>
                    </a:cubicBezTo>
                    <a:cubicBezTo>
                      <a:pt x="1122" y="4226"/>
                      <a:pt x="1127" y="4226"/>
                      <a:pt x="1124" y="4240"/>
                    </a:cubicBezTo>
                    <a:lnTo>
                      <a:pt x="1135" y="4223"/>
                    </a:lnTo>
                    <a:cubicBezTo>
                      <a:pt x="1163" y="4245"/>
                      <a:pt x="1157" y="4306"/>
                      <a:pt x="1185" y="4328"/>
                    </a:cubicBezTo>
                    <a:lnTo>
                      <a:pt x="1174" y="4345"/>
                    </a:lnTo>
                    <a:lnTo>
                      <a:pt x="1191" y="4334"/>
                    </a:lnTo>
                    <a:cubicBezTo>
                      <a:pt x="1213" y="4372"/>
                      <a:pt x="1246" y="4411"/>
                      <a:pt x="1268" y="4433"/>
                    </a:cubicBezTo>
                    <a:cubicBezTo>
                      <a:pt x="1276" y="4433"/>
                      <a:pt x="1288" y="4432"/>
                      <a:pt x="1297" y="4432"/>
                    </a:cubicBezTo>
                    <a:cubicBezTo>
                      <a:pt x="1307" y="4432"/>
                      <a:pt x="1315" y="4433"/>
                      <a:pt x="1318" y="4439"/>
                    </a:cubicBezTo>
                    <a:cubicBezTo>
                      <a:pt x="1346" y="4455"/>
                      <a:pt x="1373" y="4466"/>
                      <a:pt x="1384" y="4494"/>
                    </a:cubicBezTo>
                    <a:cubicBezTo>
                      <a:pt x="1381" y="4498"/>
                      <a:pt x="1379" y="4504"/>
                      <a:pt x="1377" y="4508"/>
                    </a:cubicBezTo>
                    <a:lnTo>
                      <a:pt x="1377" y="4508"/>
                    </a:lnTo>
                    <a:cubicBezTo>
                      <a:pt x="1380" y="4506"/>
                      <a:pt x="1382" y="4505"/>
                      <a:pt x="1384" y="4505"/>
                    </a:cubicBezTo>
                    <a:cubicBezTo>
                      <a:pt x="1391" y="4505"/>
                      <a:pt x="1387" y="4522"/>
                      <a:pt x="1395" y="4522"/>
                    </a:cubicBezTo>
                    <a:lnTo>
                      <a:pt x="1401" y="4511"/>
                    </a:lnTo>
                    <a:cubicBezTo>
                      <a:pt x="1405" y="4509"/>
                      <a:pt x="1408" y="4508"/>
                      <a:pt x="1410" y="4508"/>
                    </a:cubicBezTo>
                    <a:cubicBezTo>
                      <a:pt x="1419" y="4508"/>
                      <a:pt x="1411" y="4525"/>
                      <a:pt x="1406" y="4538"/>
                    </a:cubicBezTo>
                    <a:lnTo>
                      <a:pt x="1434" y="4527"/>
                    </a:lnTo>
                    <a:lnTo>
                      <a:pt x="1434" y="4527"/>
                    </a:lnTo>
                    <a:lnTo>
                      <a:pt x="1434" y="4527"/>
                    </a:lnTo>
                    <a:lnTo>
                      <a:pt x="1434" y="4527"/>
                    </a:lnTo>
                    <a:cubicBezTo>
                      <a:pt x="1434" y="4527"/>
                      <a:pt x="1434" y="4538"/>
                      <a:pt x="1429" y="4538"/>
                    </a:cubicBezTo>
                    <a:lnTo>
                      <a:pt x="1423" y="4549"/>
                    </a:lnTo>
                    <a:cubicBezTo>
                      <a:pt x="1426" y="4549"/>
                      <a:pt x="1430" y="4551"/>
                      <a:pt x="1436" y="4551"/>
                    </a:cubicBezTo>
                    <a:cubicBezTo>
                      <a:pt x="1442" y="4551"/>
                      <a:pt x="1451" y="4549"/>
                      <a:pt x="1462" y="4544"/>
                    </a:cubicBezTo>
                    <a:lnTo>
                      <a:pt x="1462" y="4544"/>
                    </a:lnTo>
                    <a:cubicBezTo>
                      <a:pt x="1456" y="4549"/>
                      <a:pt x="1462" y="4566"/>
                      <a:pt x="1456" y="4566"/>
                    </a:cubicBezTo>
                    <a:lnTo>
                      <a:pt x="1490" y="4605"/>
                    </a:lnTo>
                    <a:lnTo>
                      <a:pt x="1490" y="4594"/>
                    </a:lnTo>
                    <a:cubicBezTo>
                      <a:pt x="1498" y="4585"/>
                      <a:pt x="1506" y="4581"/>
                      <a:pt x="1512" y="4581"/>
                    </a:cubicBezTo>
                    <a:cubicBezTo>
                      <a:pt x="1519" y="4581"/>
                      <a:pt x="1523" y="4585"/>
                      <a:pt x="1523" y="4594"/>
                    </a:cubicBezTo>
                    <a:cubicBezTo>
                      <a:pt x="1506" y="4599"/>
                      <a:pt x="1506" y="4610"/>
                      <a:pt x="1495" y="4627"/>
                    </a:cubicBezTo>
                    <a:cubicBezTo>
                      <a:pt x="1512" y="4627"/>
                      <a:pt x="1506" y="4610"/>
                      <a:pt x="1512" y="4605"/>
                    </a:cubicBezTo>
                    <a:cubicBezTo>
                      <a:pt x="1514" y="4604"/>
                      <a:pt x="1516" y="4603"/>
                      <a:pt x="1519" y="4603"/>
                    </a:cubicBezTo>
                    <a:cubicBezTo>
                      <a:pt x="1530" y="4603"/>
                      <a:pt x="1544" y="4612"/>
                      <a:pt x="1539" y="4621"/>
                    </a:cubicBezTo>
                    <a:lnTo>
                      <a:pt x="1534" y="4621"/>
                    </a:lnTo>
                    <a:cubicBezTo>
                      <a:pt x="1545" y="4621"/>
                      <a:pt x="1523" y="4649"/>
                      <a:pt x="1539" y="4655"/>
                    </a:cubicBezTo>
                    <a:cubicBezTo>
                      <a:pt x="1543" y="4654"/>
                      <a:pt x="1546" y="4653"/>
                      <a:pt x="1548" y="4653"/>
                    </a:cubicBezTo>
                    <a:cubicBezTo>
                      <a:pt x="1552" y="4653"/>
                      <a:pt x="1554" y="4655"/>
                      <a:pt x="1556" y="4655"/>
                    </a:cubicBezTo>
                    <a:cubicBezTo>
                      <a:pt x="1559" y="4655"/>
                      <a:pt x="1561" y="4652"/>
                      <a:pt x="1573" y="4638"/>
                    </a:cubicBezTo>
                    <a:lnTo>
                      <a:pt x="1573" y="4638"/>
                    </a:lnTo>
                    <a:cubicBezTo>
                      <a:pt x="1589" y="4649"/>
                      <a:pt x="1561" y="4660"/>
                      <a:pt x="1567" y="4666"/>
                    </a:cubicBezTo>
                    <a:cubicBezTo>
                      <a:pt x="1568" y="4665"/>
                      <a:pt x="1569" y="4665"/>
                      <a:pt x="1571" y="4665"/>
                    </a:cubicBezTo>
                    <a:cubicBezTo>
                      <a:pt x="1581" y="4665"/>
                      <a:pt x="1593" y="4683"/>
                      <a:pt x="1578" y="4693"/>
                    </a:cubicBezTo>
                    <a:cubicBezTo>
                      <a:pt x="1585" y="4689"/>
                      <a:pt x="1591" y="4687"/>
                      <a:pt x="1595" y="4687"/>
                    </a:cubicBezTo>
                    <a:cubicBezTo>
                      <a:pt x="1612" y="4687"/>
                      <a:pt x="1608" y="4716"/>
                      <a:pt x="1618" y="4716"/>
                    </a:cubicBezTo>
                    <a:cubicBezTo>
                      <a:pt x="1620" y="4716"/>
                      <a:pt x="1623" y="4715"/>
                      <a:pt x="1628" y="4710"/>
                    </a:cubicBezTo>
                    <a:lnTo>
                      <a:pt x="1628" y="4710"/>
                    </a:lnTo>
                    <a:lnTo>
                      <a:pt x="1622" y="4738"/>
                    </a:lnTo>
                    <a:cubicBezTo>
                      <a:pt x="1627" y="4733"/>
                      <a:pt x="1645" y="4715"/>
                      <a:pt x="1653" y="4715"/>
                    </a:cubicBezTo>
                    <a:cubicBezTo>
                      <a:pt x="1654" y="4715"/>
                      <a:pt x="1655" y="4715"/>
                      <a:pt x="1656" y="4715"/>
                    </a:cubicBezTo>
                    <a:cubicBezTo>
                      <a:pt x="1656" y="4732"/>
                      <a:pt x="1644" y="4743"/>
                      <a:pt x="1633" y="4760"/>
                    </a:cubicBezTo>
                    <a:lnTo>
                      <a:pt x="1672" y="4732"/>
                    </a:lnTo>
                    <a:cubicBezTo>
                      <a:pt x="1683" y="4798"/>
                      <a:pt x="1755" y="4826"/>
                      <a:pt x="1783" y="4887"/>
                    </a:cubicBezTo>
                    <a:cubicBezTo>
                      <a:pt x="1810" y="4904"/>
                      <a:pt x="1844" y="4909"/>
                      <a:pt x="1866" y="4931"/>
                    </a:cubicBezTo>
                    <a:lnTo>
                      <a:pt x="1882" y="4931"/>
                    </a:lnTo>
                    <a:cubicBezTo>
                      <a:pt x="1899" y="4964"/>
                      <a:pt x="1921" y="5014"/>
                      <a:pt x="1965" y="5020"/>
                    </a:cubicBezTo>
                    <a:cubicBezTo>
                      <a:pt x="1973" y="5017"/>
                      <a:pt x="1977" y="5015"/>
                      <a:pt x="1981" y="5015"/>
                    </a:cubicBezTo>
                    <a:cubicBezTo>
                      <a:pt x="1998" y="5015"/>
                      <a:pt x="1967" y="5054"/>
                      <a:pt x="1986" y="5054"/>
                    </a:cubicBezTo>
                    <a:cubicBezTo>
                      <a:pt x="1987" y="5054"/>
                      <a:pt x="1989" y="5054"/>
                      <a:pt x="1991" y="5053"/>
                    </a:cubicBezTo>
                    <a:lnTo>
                      <a:pt x="1991" y="5053"/>
                    </a:lnTo>
                    <a:cubicBezTo>
                      <a:pt x="1987" y="5056"/>
                      <a:pt x="1987" y="5064"/>
                      <a:pt x="1982" y="5064"/>
                    </a:cubicBezTo>
                    <a:cubicBezTo>
                      <a:pt x="2015" y="5070"/>
                      <a:pt x="2032" y="5070"/>
                      <a:pt x="2071" y="5070"/>
                    </a:cubicBezTo>
                    <a:cubicBezTo>
                      <a:pt x="2043" y="5103"/>
                      <a:pt x="2087" y="5081"/>
                      <a:pt x="2071" y="5097"/>
                    </a:cubicBezTo>
                    <a:lnTo>
                      <a:pt x="2087" y="5081"/>
                    </a:lnTo>
                    <a:cubicBezTo>
                      <a:pt x="2087" y="5097"/>
                      <a:pt x="2093" y="5108"/>
                      <a:pt x="2087" y="5119"/>
                    </a:cubicBezTo>
                    <a:lnTo>
                      <a:pt x="2104" y="5103"/>
                    </a:lnTo>
                    <a:lnTo>
                      <a:pt x="2104" y="5103"/>
                    </a:lnTo>
                    <a:lnTo>
                      <a:pt x="2093" y="5119"/>
                    </a:lnTo>
                    <a:cubicBezTo>
                      <a:pt x="2104" y="5130"/>
                      <a:pt x="2142" y="5136"/>
                      <a:pt x="2126" y="5175"/>
                    </a:cubicBezTo>
                    <a:cubicBezTo>
                      <a:pt x="2176" y="5175"/>
                      <a:pt x="2225" y="5219"/>
                      <a:pt x="2259" y="5258"/>
                    </a:cubicBezTo>
                    <a:cubicBezTo>
                      <a:pt x="2262" y="5254"/>
                      <a:pt x="2266" y="5253"/>
                      <a:pt x="2270" y="5253"/>
                    </a:cubicBezTo>
                    <a:cubicBezTo>
                      <a:pt x="2280" y="5253"/>
                      <a:pt x="2290" y="5259"/>
                      <a:pt x="2297" y="5263"/>
                    </a:cubicBezTo>
                    <a:lnTo>
                      <a:pt x="2292" y="5291"/>
                    </a:lnTo>
                    <a:cubicBezTo>
                      <a:pt x="2302" y="5291"/>
                      <a:pt x="2316" y="5285"/>
                      <a:pt x="2325" y="5285"/>
                    </a:cubicBezTo>
                    <a:cubicBezTo>
                      <a:pt x="2332" y="5285"/>
                      <a:pt x="2336" y="5288"/>
                      <a:pt x="2336" y="5296"/>
                    </a:cubicBezTo>
                    <a:lnTo>
                      <a:pt x="2325" y="5302"/>
                    </a:lnTo>
                    <a:cubicBezTo>
                      <a:pt x="2338" y="5302"/>
                      <a:pt x="2341" y="5316"/>
                      <a:pt x="2353" y="5316"/>
                    </a:cubicBezTo>
                    <a:cubicBezTo>
                      <a:pt x="2356" y="5316"/>
                      <a:pt x="2359" y="5315"/>
                      <a:pt x="2364" y="5313"/>
                    </a:cubicBezTo>
                    <a:cubicBezTo>
                      <a:pt x="2369" y="5318"/>
                      <a:pt x="2373" y="5335"/>
                      <a:pt x="2368" y="5346"/>
                    </a:cubicBezTo>
                    <a:lnTo>
                      <a:pt x="2368" y="5346"/>
                    </a:lnTo>
                    <a:cubicBezTo>
                      <a:pt x="2369" y="5344"/>
                      <a:pt x="2371" y="5343"/>
                      <a:pt x="2372" y="5343"/>
                    </a:cubicBezTo>
                    <a:cubicBezTo>
                      <a:pt x="2380" y="5343"/>
                      <a:pt x="2380" y="5374"/>
                      <a:pt x="2380" y="5374"/>
                    </a:cubicBezTo>
                    <a:cubicBezTo>
                      <a:pt x="2380" y="5374"/>
                      <a:pt x="2508" y="5490"/>
                      <a:pt x="2668" y="5595"/>
                    </a:cubicBezTo>
                    <a:cubicBezTo>
                      <a:pt x="2793" y="5680"/>
                      <a:pt x="2949" y="5753"/>
                      <a:pt x="3069" y="5753"/>
                    </a:cubicBezTo>
                    <a:cubicBezTo>
                      <a:pt x="3098" y="5753"/>
                      <a:pt x="3126" y="5749"/>
                      <a:pt x="3150" y="5739"/>
                    </a:cubicBezTo>
                    <a:cubicBezTo>
                      <a:pt x="3166" y="5728"/>
                      <a:pt x="3183" y="5728"/>
                      <a:pt x="3194" y="5706"/>
                    </a:cubicBezTo>
                    <a:cubicBezTo>
                      <a:pt x="3202" y="5706"/>
                      <a:pt x="3198" y="5725"/>
                      <a:pt x="3200" y="5725"/>
                    </a:cubicBezTo>
                    <a:cubicBezTo>
                      <a:pt x="3201" y="5725"/>
                      <a:pt x="3202" y="5723"/>
                      <a:pt x="3205" y="5717"/>
                    </a:cubicBezTo>
                    <a:cubicBezTo>
                      <a:pt x="3205" y="5712"/>
                      <a:pt x="3205" y="5706"/>
                      <a:pt x="3210" y="5700"/>
                    </a:cubicBezTo>
                    <a:cubicBezTo>
                      <a:pt x="3305" y="6060"/>
                      <a:pt x="3421" y="6486"/>
                      <a:pt x="3509" y="6863"/>
                    </a:cubicBezTo>
                    <a:cubicBezTo>
                      <a:pt x="3747" y="7653"/>
                      <a:pt x="3952" y="8532"/>
                      <a:pt x="4173" y="9312"/>
                    </a:cubicBezTo>
                    <a:lnTo>
                      <a:pt x="4173" y="9312"/>
                    </a:lnTo>
                    <a:cubicBezTo>
                      <a:pt x="4159" y="9264"/>
                      <a:pt x="4161" y="9244"/>
                      <a:pt x="4169" y="9244"/>
                    </a:cubicBezTo>
                    <a:cubicBezTo>
                      <a:pt x="4179" y="9244"/>
                      <a:pt x="4200" y="9280"/>
                      <a:pt x="4207" y="9331"/>
                    </a:cubicBezTo>
                    <a:cubicBezTo>
                      <a:pt x="4207" y="9591"/>
                      <a:pt x="4339" y="9757"/>
                      <a:pt x="4361" y="10022"/>
                    </a:cubicBezTo>
                    <a:cubicBezTo>
                      <a:pt x="4505" y="10471"/>
                      <a:pt x="4561" y="10902"/>
                      <a:pt x="4727" y="11306"/>
                    </a:cubicBezTo>
                    <a:lnTo>
                      <a:pt x="4716" y="11323"/>
                    </a:lnTo>
                    <a:cubicBezTo>
                      <a:pt x="4721" y="11389"/>
                      <a:pt x="4743" y="11406"/>
                      <a:pt x="4760" y="11467"/>
                    </a:cubicBezTo>
                    <a:lnTo>
                      <a:pt x="4754" y="11467"/>
                    </a:lnTo>
                    <a:cubicBezTo>
                      <a:pt x="4788" y="11627"/>
                      <a:pt x="4865" y="11815"/>
                      <a:pt x="4882" y="11904"/>
                    </a:cubicBezTo>
                    <a:lnTo>
                      <a:pt x="4898" y="11904"/>
                    </a:lnTo>
                    <a:cubicBezTo>
                      <a:pt x="4926" y="11992"/>
                      <a:pt x="4898" y="11959"/>
                      <a:pt x="4937" y="12048"/>
                    </a:cubicBezTo>
                    <a:lnTo>
                      <a:pt x="4920" y="12048"/>
                    </a:lnTo>
                    <a:lnTo>
                      <a:pt x="4970" y="12153"/>
                    </a:lnTo>
                    <a:cubicBezTo>
                      <a:pt x="4926" y="12153"/>
                      <a:pt x="5037" y="12413"/>
                      <a:pt x="5048" y="12496"/>
                    </a:cubicBezTo>
                    <a:cubicBezTo>
                      <a:pt x="5086" y="12618"/>
                      <a:pt x="5164" y="12844"/>
                      <a:pt x="5203" y="13033"/>
                    </a:cubicBezTo>
                    <a:cubicBezTo>
                      <a:pt x="5197" y="13071"/>
                      <a:pt x="5258" y="13293"/>
                      <a:pt x="5286" y="13448"/>
                    </a:cubicBezTo>
                    <a:cubicBezTo>
                      <a:pt x="5369" y="13724"/>
                      <a:pt x="5490" y="14123"/>
                      <a:pt x="5579" y="14482"/>
                    </a:cubicBezTo>
                    <a:lnTo>
                      <a:pt x="5601" y="14471"/>
                    </a:lnTo>
                    <a:lnTo>
                      <a:pt x="5629" y="14560"/>
                    </a:lnTo>
                    <a:cubicBezTo>
                      <a:pt x="5621" y="14560"/>
                      <a:pt x="5619" y="14565"/>
                      <a:pt x="5616" y="14565"/>
                    </a:cubicBezTo>
                    <a:cubicBezTo>
                      <a:pt x="5615" y="14565"/>
                      <a:pt x="5614" y="14564"/>
                      <a:pt x="5612" y="14560"/>
                    </a:cubicBezTo>
                    <a:lnTo>
                      <a:pt x="5612" y="14560"/>
                    </a:lnTo>
                    <a:cubicBezTo>
                      <a:pt x="5607" y="14643"/>
                      <a:pt x="5684" y="14776"/>
                      <a:pt x="5684" y="14848"/>
                    </a:cubicBezTo>
                    <a:cubicBezTo>
                      <a:pt x="5690" y="14792"/>
                      <a:pt x="5667" y="14781"/>
                      <a:pt x="5656" y="14731"/>
                    </a:cubicBezTo>
                    <a:cubicBezTo>
                      <a:pt x="5653" y="14708"/>
                      <a:pt x="5655" y="14698"/>
                      <a:pt x="5659" y="14698"/>
                    </a:cubicBezTo>
                    <a:cubicBezTo>
                      <a:pt x="5669" y="14698"/>
                      <a:pt x="5693" y="14754"/>
                      <a:pt x="5701" y="14831"/>
                    </a:cubicBezTo>
                    <a:lnTo>
                      <a:pt x="5695" y="14831"/>
                    </a:lnTo>
                    <a:lnTo>
                      <a:pt x="5728" y="14897"/>
                    </a:lnTo>
                    <a:cubicBezTo>
                      <a:pt x="5717" y="14914"/>
                      <a:pt x="5723" y="14975"/>
                      <a:pt x="5712" y="14986"/>
                    </a:cubicBezTo>
                    <a:cubicBezTo>
                      <a:pt x="5800" y="15290"/>
                      <a:pt x="5889" y="15495"/>
                      <a:pt x="5966" y="15811"/>
                    </a:cubicBezTo>
                    <a:cubicBezTo>
                      <a:pt x="5965" y="15809"/>
                      <a:pt x="5964" y="15808"/>
                      <a:pt x="5963" y="15808"/>
                    </a:cubicBezTo>
                    <a:lnTo>
                      <a:pt x="5963" y="15808"/>
                    </a:lnTo>
                    <a:cubicBezTo>
                      <a:pt x="5950" y="15808"/>
                      <a:pt x="6014" y="15990"/>
                      <a:pt x="5990" y="15990"/>
                    </a:cubicBezTo>
                    <a:cubicBezTo>
                      <a:pt x="5987" y="15990"/>
                      <a:pt x="5983" y="15988"/>
                      <a:pt x="5977" y="15982"/>
                    </a:cubicBezTo>
                    <a:lnTo>
                      <a:pt x="5977" y="15982"/>
                    </a:lnTo>
                    <a:cubicBezTo>
                      <a:pt x="6000" y="16041"/>
                      <a:pt x="6010" y="16059"/>
                      <a:pt x="6016" y="16059"/>
                    </a:cubicBezTo>
                    <a:cubicBezTo>
                      <a:pt x="6025" y="16059"/>
                      <a:pt x="6020" y="16007"/>
                      <a:pt x="6032" y="16007"/>
                    </a:cubicBezTo>
                    <a:cubicBezTo>
                      <a:pt x="6035" y="16007"/>
                      <a:pt x="6041" y="16013"/>
                      <a:pt x="6049" y="16026"/>
                    </a:cubicBezTo>
                    <a:cubicBezTo>
                      <a:pt x="6060" y="16082"/>
                      <a:pt x="6088" y="16131"/>
                      <a:pt x="6077" y="16143"/>
                    </a:cubicBezTo>
                    <a:cubicBezTo>
                      <a:pt x="6075" y="16139"/>
                      <a:pt x="6073" y="16138"/>
                      <a:pt x="6071" y="16138"/>
                    </a:cubicBezTo>
                    <a:cubicBezTo>
                      <a:pt x="6065" y="16138"/>
                      <a:pt x="6066" y="16163"/>
                      <a:pt x="6060" y="16163"/>
                    </a:cubicBezTo>
                    <a:cubicBezTo>
                      <a:pt x="6058" y="16163"/>
                      <a:pt x="6055" y="16159"/>
                      <a:pt x="6049" y="16148"/>
                    </a:cubicBezTo>
                    <a:lnTo>
                      <a:pt x="6049" y="16148"/>
                    </a:lnTo>
                    <a:lnTo>
                      <a:pt x="6082" y="16275"/>
                    </a:lnTo>
                    <a:cubicBezTo>
                      <a:pt x="6082" y="16277"/>
                      <a:pt x="6082" y="16278"/>
                      <a:pt x="6082" y="16278"/>
                    </a:cubicBezTo>
                    <a:cubicBezTo>
                      <a:pt x="6079" y="16278"/>
                      <a:pt x="6070" y="16257"/>
                      <a:pt x="6060" y="16248"/>
                    </a:cubicBezTo>
                    <a:lnTo>
                      <a:pt x="6060" y="16248"/>
                    </a:lnTo>
                    <a:cubicBezTo>
                      <a:pt x="6154" y="16502"/>
                      <a:pt x="6165" y="16713"/>
                      <a:pt x="6248" y="16939"/>
                    </a:cubicBezTo>
                    <a:cubicBezTo>
                      <a:pt x="6250" y="16940"/>
                      <a:pt x="6251" y="16940"/>
                      <a:pt x="6251" y="16940"/>
                    </a:cubicBezTo>
                    <a:cubicBezTo>
                      <a:pt x="6266" y="16940"/>
                      <a:pt x="6229" y="16856"/>
                      <a:pt x="6242" y="16856"/>
                    </a:cubicBezTo>
                    <a:cubicBezTo>
                      <a:pt x="6242" y="16856"/>
                      <a:pt x="6243" y="16856"/>
                      <a:pt x="6243" y="16856"/>
                    </a:cubicBezTo>
                    <a:cubicBezTo>
                      <a:pt x="6332" y="17083"/>
                      <a:pt x="6276" y="17072"/>
                      <a:pt x="6354" y="17277"/>
                    </a:cubicBezTo>
                    <a:lnTo>
                      <a:pt x="6326" y="17238"/>
                    </a:lnTo>
                    <a:lnTo>
                      <a:pt x="6326" y="17238"/>
                    </a:lnTo>
                    <a:cubicBezTo>
                      <a:pt x="6359" y="17305"/>
                      <a:pt x="6381" y="17332"/>
                      <a:pt x="6403" y="17449"/>
                    </a:cubicBezTo>
                    <a:cubicBezTo>
                      <a:pt x="6402" y="17451"/>
                      <a:pt x="6400" y="17453"/>
                      <a:pt x="6398" y="17453"/>
                    </a:cubicBezTo>
                    <a:cubicBezTo>
                      <a:pt x="6381" y="17453"/>
                      <a:pt x="6356" y="17354"/>
                      <a:pt x="6332" y="17305"/>
                    </a:cubicBezTo>
                    <a:lnTo>
                      <a:pt x="6332" y="17305"/>
                    </a:lnTo>
                    <a:cubicBezTo>
                      <a:pt x="6351" y="17377"/>
                      <a:pt x="6399" y="17532"/>
                      <a:pt x="6412" y="17532"/>
                    </a:cubicBezTo>
                    <a:cubicBezTo>
                      <a:pt x="6413" y="17532"/>
                      <a:pt x="6415" y="17528"/>
                      <a:pt x="6415" y="17520"/>
                    </a:cubicBezTo>
                    <a:cubicBezTo>
                      <a:pt x="6448" y="17609"/>
                      <a:pt x="6437" y="17653"/>
                      <a:pt x="6448" y="17709"/>
                    </a:cubicBezTo>
                    <a:cubicBezTo>
                      <a:pt x="6456" y="17709"/>
                      <a:pt x="6448" y="17650"/>
                      <a:pt x="6455" y="17650"/>
                    </a:cubicBezTo>
                    <a:lnTo>
                      <a:pt x="6455" y="17650"/>
                    </a:lnTo>
                    <a:cubicBezTo>
                      <a:pt x="6457" y="17650"/>
                      <a:pt x="6460" y="17654"/>
                      <a:pt x="6464" y="17664"/>
                    </a:cubicBezTo>
                    <a:cubicBezTo>
                      <a:pt x="6475" y="17764"/>
                      <a:pt x="6514" y="17891"/>
                      <a:pt x="6547" y="18018"/>
                    </a:cubicBezTo>
                    <a:lnTo>
                      <a:pt x="6542" y="18024"/>
                    </a:lnTo>
                    <a:cubicBezTo>
                      <a:pt x="6498" y="17902"/>
                      <a:pt x="6381" y="17819"/>
                      <a:pt x="6309" y="17709"/>
                    </a:cubicBezTo>
                    <a:lnTo>
                      <a:pt x="6309" y="17725"/>
                    </a:lnTo>
                    <a:cubicBezTo>
                      <a:pt x="6293" y="17725"/>
                      <a:pt x="6271" y="17698"/>
                      <a:pt x="6248" y="17692"/>
                    </a:cubicBezTo>
                    <a:cubicBezTo>
                      <a:pt x="6254" y="17686"/>
                      <a:pt x="6282" y="17681"/>
                      <a:pt x="6254" y="17659"/>
                    </a:cubicBezTo>
                    <a:lnTo>
                      <a:pt x="6254" y="17659"/>
                    </a:lnTo>
                    <a:cubicBezTo>
                      <a:pt x="6254" y="17664"/>
                      <a:pt x="6265" y="17686"/>
                      <a:pt x="6254" y="17686"/>
                    </a:cubicBezTo>
                    <a:cubicBezTo>
                      <a:pt x="6215" y="17576"/>
                      <a:pt x="6049" y="17393"/>
                      <a:pt x="5944" y="17244"/>
                    </a:cubicBezTo>
                    <a:cubicBezTo>
                      <a:pt x="5773" y="17062"/>
                      <a:pt x="5619" y="16831"/>
                      <a:pt x="5449" y="16649"/>
                    </a:cubicBezTo>
                    <a:lnTo>
                      <a:pt x="5449" y="16649"/>
                    </a:lnTo>
                    <a:cubicBezTo>
                      <a:pt x="5463" y="16665"/>
                      <a:pt x="5454" y="16677"/>
                      <a:pt x="5441" y="16677"/>
                    </a:cubicBezTo>
                    <a:cubicBezTo>
                      <a:pt x="5433" y="16677"/>
                      <a:pt x="5424" y="16673"/>
                      <a:pt x="5418" y="16663"/>
                    </a:cubicBezTo>
                    <a:cubicBezTo>
                      <a:pt x="5418" y="16558"/>
                      <a:pt x="5324" y="16563"/>
                      <a:pt x="5308" y="16475"/>
                    </a:cubicBezTo>
                    <a:cubicBezTo>
                      <a:pt x="5197" y="16380"/>
                      <a:pt x="5164" y="16242"/>
                      <a:pt x="5031" y="16170"/>
                    </a:cubicBezTo>
                    <a:lnTo>
                      <a:pt x="5048" y="16159"/>
                    </a:lnTo>
                    <a:cubicBezTo>
                      <a:pt x="5037" y="16137"/>
                      <a:pt x="5026" y="16143"/>
                      <a:pt x="5009" y="16120"/>
                    </a:cubicBezTo>
                    <a:lnTo>
                      <a:pt x="5020" y="16120"/>
                    </a:lnTo>
                    <a:cubicBezTo>
                      <a:pt x="4992" y="16082"/>
                      <a:pt x="4937" y="16048"/>
                      <a:pt x="4926" y="16021"/>
                    </a:cubicBezTo>
                    <a:lnTo>
                      <a:pt x="4909" y="16032"/>
                    </a:lnTo>
                    <a:cubicBezTo>
                      <a:pt x="4887" y="16010"/>
                      <a:pt x="4909" y="16010"/>
                      <a:pt x="4882" y="15993"/>
                    </a:cubicBezTo>
                    <a:lnTo>
                      <a:pt x="4887" y="15982"/>
                    </a:lnTo>
                    <a:lnTo>
                      <a:pt x="4843" y="15971"/>
                    </a:lnTo>
                    <a:cubicBezTo>
                      <a:pt x="4882" y="15949"/>
                      <a:pt x="4799" y="15899"/>
                      <a:pt x="4788" y="15871"/>
                    </a:cubicBezTo>
                    <a:cubicBezTo>
                      <a:pt x="4760" y="15844"/>
                      <a:pt x="4699" y="15805"/>
                      <a:pt x="4671" y="15755"/>
                    </a:cubicBezTo>
                    <a:cubicBezTo>
                      <a:pt x="4677" y="15733"/>
                      <a:pt x="4638" y="15678"/>
                      <a:pt x="4616" y="15639"/>
                    </a:cubicBezTo>
                    <a:cubicBezTo>
                      <a:pt x="4555" y="15578"/>
                      <a:pt x="4472" y="15479"/>
                      <a:pt x="4411" y="15390"/>
                    </a:cubicBezTo>
                    <a:lnTo>
                      <a:pt x="4389" y="15401"/>
                    </a:lnTo>
                    <a:lnTo>
                      <a:pt x="4367" y="15384"/>
                    </a:lnTo>
                    <a:cubicBezTo>
                      <a:pt x="4373" y="15384"/>
                      <a:pt x="4373" y="15373"/>
                      <a:pt x="4373" y="15373"/>
                    </a:cubicBezTo>
                    <a:cubicBezTo>
                      <a:pt x="4384" y="15340"/>
                      <a:pt x="4328" y="15329"/>
                      <a:pt x="4328" y="15301"/>
                    </a:cubicBezTo>
                    <a:lnTo>
                      <a:pt x="4328" y="15301"/>
                    </a:lnTo>
                    <a:cubicBezTo>
                      <a:pt x="4317" y="15329"/>
                      <a:pt x="4334" y="15318"/>
                      <a:pt x="4345" y="15335"/>
                    </a:cubicBezTo>
                    <a:cubicBezTo>
                      <a:pt x="4350" y="15347"/>
                      <a:pt x="4345" y="15353"/>
                      <a:pt x="4337" y="15353"/>
                    </a:cubicBezTo>
                    <a:cubicBezTo>
                      <a:pt x="4328" y="15353"/>
                      <a:pt x="4315" y="15344"/>
                      <a:pt x="4312" y="15329"/>
                    </a:cubicBezTo>
                    <a:lnTo>
                      <a:pt x="4317" y="15329"/>
                    </a:lnTo>
                    <a:lnTo>
                      <a:pt x="4301" y="15318"/>
                    </a:lnTo>
                    <a:cubicBezTo>
                      <a:pt x="4312" y="15307"/>
                      <a:pt x="4306" y="15285"/>
                      <a:pt x="4317" y="15274"/>
                    </a:cubicBezTo>
                    <a:cubicBezTo>
                      <a:pt x="4256" y="15202"/>
                      <a:pt x="4190" y="15169"/>
                      <a:pt x="4135" y="15086"/>
                    </a:cubicBezTo>
                    <a:cubicBezTo>
                      <a:pt x="4151" y="15080"/>
                      <a:pt x="4085" y="15030"/>
                      <a:pt x="4124" y="15025"/>
                    </a:cubicBezTo>
                    <a:cubicBezTo>
                      <a:pt x="4113" y="15016"/>
                      <a:pt x="4107" y="15012"/>
                      <a:pt x="4103" y="15012"/>
                    </a:cubicBezTo>
                    <a:cubicBezTo>
                      <a:pt x="4090" y="15012"/>
                      <a:pt x="4096" y="15043"/>
                      <a:pt x="4076" y="15043"/>
                    </a:cubicBezTo>
                    <a:cubicBezTo>
                      <a:pt x="4074" y="15043"/>
                      <a:pt x="4071" y="15042"/>
                      <a:pt x="4068" y="15041"/>
                    </a:cubicBezTo>
                    <a:cubicBezTo>
                      <a:pt x="4063" y="15030"/>
                      <a:pt x="4041" y="15025"/>
                      <a:pt x="4052" y="15008"/>
                    </a:cubicBezTo>
                    <a:cubicBezTo>
                      <a:pt x="4060" y="15008"/>
                      <a:pt x="4059" y="14992"/>
                      <a:pt x="4063" y="14992"/>
                    </a:cubicBezTo>
                    <a:cubicBezTo>
                      <a:pt x="4063" y="14992"/>
                      <a:pt x="4063" y="14992"/>
                      <a:pt x="4063" y="14992"/>
                    </a:cubicBezTo>
                    <a:lnTo>
                      <a:pt x="4063" y="14992"/>
                    </a:lnTo>
                    <a:lnTo>
                      <a:pt x="4041" y="14969"/>
                    </a:lnTo>
                    <a:cubicBezTo>
                      <a:pt x="4041" y="14966"/>
                      <a:pt x="4042" y="14964"/>
                      <a:pt x="4044" y="14964"/>
                    </a:cubicBezTo>
                    <a:cubicBezTo>
                      <a:pt x="4047" y="14964"/>
                      <a:pt x="4053" y="14969"/>
                      <a:pt x="4057" y="14969"/>
                    </a:cubicBezTo>
                    <a:cubicBezTo>
                      <a:pt x="3985" y="14920"/>
                      <a:pt x="3985" y="14837"/>
                      <a:pt x="3924" y="14792"/>
                    </a:cubicBezTo>
                    <a:lnTo>
                      <a:pt x="3924" y="14792"/>
                    </a:lnTo>
                    <a:cubicBezTo>
                      <a:pt x="3913" y="14803"/>
                      <a:pt x="3941" y="14820"/>
                      <a:pt x="3924" y="14820"/>
                    </a:cubicBezTo>
                    <a:cubicBezTo>
                      <a:pt x="3858" y="14781"/>
                      <a:pt x="3902" y="14754"/>
                      <a:pt x="3847" y="14709"/>
                    </a:cubicBezTo>
                    <a:lnTo>
                      <a:pt x="3869" y="14709"/>
                    </a:lnTo>
                    <a:cubicBezTo>
                      <a:pt x="3847" y="14704"/>
                      <a:pt x="3830" y="14704"/>
                      <a:pt x="3814" y="14671"/>
                    </a:cubicBezTo>
                    <a:cubicBezTo>
                      <a:pt x="3818" y="14665"/>
                      <a:pt x="3822" y="14663"/>
                      <a:pt x="3826" y="14663"/>
                    </a:cubicBezTo>
                    <a:cubicBezTo>
                      <a:pt x="3839" y="14663"/>
                      <a:pt x="3852" y="14684"/>
                      <a:pt x="3869" y="14693"/>
                    </a:cubicBezTo>
                    <a:cubicBezTo>
                      <a:pt x="3860" y="14675"/>
                      <a:pt x="3831" y="14640"/>
                      <a:pt x="3816" y="14640"/>
                    </a:cubicBezTo>
                    <a:cubicBezTo>
                      <a:pt x="3812" y="14640"/>
                      <a:pt x="3809" y="14643"/>
                      <a:pt x="3808" y="14648"/>
                    </a:cubicBezTo>
                    <a:cubicBezTo>
                      <a:pt x="3780" y="14626"/>
                      <a:pt x="3792" y="14610"/>
                      <a:pt x="3786" y="14593"/>
                    </a:cubicBezTo>
                    <a:lnTo>
                      <a:pt x="3786" y="14593"/>
                    </a:lnTo>
                    <a:cubicBezTo>
                      <a:pt x="3781" y="14593"/>
                      <a:pt x="3790" y="14616"/>
                      <a:pt x="3779" y="14616"/>
                    </a:cubicBezTo>
                    <a:cubicBezTo>
                      <a:pt x="3778" y="14616"/>
                      <a:pt x="3776" y="14616"/>
                      <a:pt x="3775" y="14615"/>
                    </a:cubicBezTo>
                    <a:cubicBezTo>
                      <a:pt x="3758" y="14571"/>
                      <a:pt x="3720" y="14527"/>
                      <a:pt x="3692" y="14482"/>
                    </a:cubicBezTo>
                    <a:cubicBezTo>
                      <a:pt x="3696" y="14482"/>
                      <a:pt x="3697" y="14477"/>
                      <a:pt x="3699" y="14476"/>
                    </a:cubicBezTo>
                    <a:lnTo>
                      <a:pt x="3699" y="14476"/>
                    </a:lnTo>
                    <a:cubicBezTo>
                      <a:pt x="3700" y="14476"/>
                      <a:pt x="3702" y="14476"/>
                      <a:pt x="3703" y="14477"/>
                    </a:cubicBezTo>
                    <a:cubicBezTo>
                      <a:pt x="3702" y="14476"/>
                      <a:pt x="3701" y="14475"/>
                      <a:pt x="3700" y="14475"/>
                    </a:cubicBezTo>
                    <a:cubicBezTo>
                      <a:pt x="3700" y="14475"/>
                      <a:pt x="3700" y="14475"/>
                      <a:pt x="3699" y="14476"/>
                    </a:cubicBezTo>
                    <a:lnTo>
                      <a:pt x="3699" y="14476"/>
                    </a:lnTo>
                    <a:cubicBezTo>
                      <a:pt x="3655" y="14459"/>
                      <a:pt x="3696" y="14432"/>
                      <a:pt x="3653" y="14394"/>
                    </a:cubicBezTo>
                    <a:cubicBezTo>
                      <a:pt x="3559" y="14283"/>
                      <a:pt x="3421" y="14150"/>
                      <a:pt x="3338" y="14029"/>
                    </a:cubicBezTo>
                    <a:cubicBezTo>
                      <a:pt x="3293" y="14018"/>
                      <a:pt x="3266" y="13984"/>
                      <a:pt x="3233" y="13951"/>
                    </a:cubicBezTo>
                    <a:lnTo>
                      <a:pt x="3260" y="13924"/>
                    </a:lnTo>
                    <a:lnTo>
                      <a:pt x="3227" y="13901"/>
                    </a:lnTo>
                    <a:cubicBezTo>
                      <a:pt x="3227" y="13897"/>
                      <a:pt x="3228" y="13895"/>
                      <a:pt x="3230" y="13895"/>
                    </a:cubicBezTo>
                    <a:cubicBezTo>
                      <a:pt x="3233" y="13895"/>
                      <a:pt x="3240" y="13903"/>
                      <a:pt x="3245" y="13903"/>
                    </a:cubicBezTo>
                    <a:cubicBezTo>
                      <a:pt x="3247" y="13903"/>
                      <a:pt x="3249" y="13900"/>
                      <a:pt x="3249" y="13890"/>
                    </a:cubicBezTo>
                    <a:lnTo>
                      <a:pt x="3222" y="13890"/>
                    </a:lnTo>
                    <a:cubicBezTo>
                      <a:pt x="3226" y="13877"/>
                      <a:pt x="3187" y="13831"/>
                      <a:pt x="3204" y="13831"/>
                    </a:cubicBezTo>
                    <a:cubicBezTo>
                      <a:pt x="3208" y="13831"/>
                      <a:pt x="3215" y="13834"/>
                      <a:pt x="3227" y="13841"/>
                    </a:cubicBezTo>
                    <a:lnTo>
                      <a:pt x="3139" y="13724"/>
                    </a:lnTo>
                    <a:cubicBezTo>
                      <a:pt x="3130" y="13714"/>
                      <a:pt x="3123" y="13712"/>
                      <a:pt x="3116" y="13712"/>
                    </a:cubicBezTo>
                    <a:cubicBezTo>
                      <a:pt x="3112" y="13712"/>
                      <a:pt x="3108" y="13713"/>
                      <a:pt x="3104" y="13713"/>
                    </a:cubicBezTo>
                    <a:cubicBezTo>
                      <a:pt x="3097" y="13713"/>
                      <a:pt x="3090" y="13710"/>
                      <a:pt x="3083" y="13697"/>
                    </a:cubicBezTo>
                    <a:cubicBezTo>
                      <a:pt x="3085" y="13691"/>
                      <a:pt x="3087" y="13690"/>
                      <a:pt x="3088" y="13690"/>
                    </a:cubicBezTo>
                    <a:cubicBezTo>
                      <a:pt x="3090" y="13690"/>
                      <a:pt x="3093" y="13692"/>
                      <a:pt x="3095" y="13692"/>
                    </a:cubicBezTo>
                    <a:cubicBezTo>
                      <a:pt x="3096" y="13692"/>
                      <a:pt x="3098" y="13691"/>
                      <a:pt x="3100" y="13686"/>
                    </a:cubicBezTo>
                    <a:cubicBezTo>
                      <a:pt x="3062" y="13588"/>
                      <a:pt x="2965" y="13629"/>
                      <a:pt x="2920" y="13546"/>
                    </a:cubicBezTo>
                    <a:lnTo>
                      <a:pt x="2920" y="13546"/>
                    </a:lnTo>
                    <a:cubicBezTo>
                      <a:pt x="2899" y="13539"/>
                      <a:pt x="2878" y="13514"/>
                      <a:pt x="2878" y="13514"/>
                    </a:cubicBezTo>
                    <a:lnTo>
                      <a:pt x="2878" y="13514"/>
                    </a:lnTo>
                    <a:cubicBezTo>
                      <a:pt x="2862" y="13547"/>
                      <a:pt x="2906" y="13514"/>
                      <a:pt x="2906" y="13558"/>
                    </a:cubicBezTo>
                    <a:cubicBezTo>
                      <a:pt x="2901" y="13561"/>
                      <a:pt x="2897" y="13563"/>
                      <a:pt x="2893" y="13563"/>
                    </a:cubicBezTo>
                    <a:cubicBezTo>
                      <a:pt x="2879" y="13563"/>
                      <a:pt x="2871" y="13545"/>
                      <a:pt x="2859" y="13545"/>
                    </a:cubicBezTo>
                    <a:cubicBezTo>
                      <a:pt x="2856" y="13545"/>
                      <a:pt x="2854" y="13546"/>
                      <a:pt x="2851" y="13547"/>
                    </a:cubicBezTo>
                    <a:cubicBezTo>
                      <a:pt x="2845" y="13520"/>
                      <a:pt x="2823" y="13520"/>
                      <a:pt x="2812" y="13509"/>
                    </a:cubicBezTo>
                    <a:cubicBezTo>
                      <a:pt x="2807" y="13464"/>
                      <a:pt x="2762" y="13431"/>
                      <a:pt x="2768" y="13398"/>
                    </a:cubicBezTo>
                    <a:cubicBezTo>
                      <a:pt x="2751" y="13392"/>
                      <a:pt x="2712" y="13392"/>
                      <a:pt x="2685" y="13365"/>
                    </a:cubicBezTo>
                    <a:cubicBezTo>
                      <a:pt x="2696" y="13326"/>
                      <a:pt x="2707" y="13354"/>
                      <a:pt x="2696" y="13320"/>
                    </a:cubicBezTo>
                    <a:lnTo>
                      <a:pt x="2696" y="13320"/>
                    </a:lnTo>
                    <a:lnTo>
                      <a:pt x="2674" y="13326"/>
                    </a:lnTo>
                    <a:cubicBezTo>
                      <a:pt x="2657" y="13298"/>
                      <a:pt x="2668" y="13298"/>
                      <a:pt x="2674" y="13298"/>
                    </a:cubicBezTo>
                    <a:cubicBezTo>
                      <a:pt x="2652" y="13271"/>
                      <a:pt x="2641" y="13293"/>
                      <a:pt x="2618" y="13254"/>
                    </a:cubicBezTo>
                    <a:lnTo>
                      <a:pt x="2618" y="13254"/>
                    </a:lnTo>
                    <a:lnTo>
                      <a:pt x="2646" y="13259"/>
                    </a:lnTo>
                    <a:cubicBezTo>
                      <a:pt x="2624" y="13237"/>
                      <a:pt x="2618" y="13226"/>
                      <a:pt x="2591" y="13199"/>
                    </a:cubicBezTo>
                    <a:cubicBezTo>
                      <a:pt x="2592" y="13196"/>
                      <a:pt x="2594" y="13195"/>
                      <a:pt x="2596" y="13195"/>
                    </a:cubicBezTo>
                    <a:cubicBezTo>
                      <a:pt x="2603" y="13195"/>
                      <a:pt x="2613" y="13207"/>
                      <a:pt x="2613" y="13215"/>
                    </a:cubicBezTo>
                    <a:cubicBezTo>
                      <a:pt x="2618" y="13182"/>
                      <a:pt x="2574" y="13199"/>
                      <a:pt x="2574" y="13182"/>
                    </a:cubicBezTo>
                    <a:lnTo>
                      <a:pt x="2574" y="13182"/>
                    </a:lnTo>
                    <a:cubicBezTo>
                      <a:pt x="2569" y="13188"/>
                      <a:pt x="2585" y="13215"/>
                      <a:pt x="2563" y="13215"/>
                    </a:cubicBezTo>
                    <a:cubicBezTo>
                      <a:pt x="2558" y="13199"/>
                      <a:pt x="2513" y="13199"/>
                      <a:pt x="2519" y="13171"/>
                    </a:cubicBezTo>
                    <a:lnTo>
                      <a:pt x="2519" y="13171"/>
                    </a:lnTo>
                    <a:lnTo>
                      <a:pt x="2546" y="13176"/>
                    </a:lnTo>
                    <a:cubicBezTo>
                      <a:pt x="2513" y="13149"/>
                      <a:pt x="2513" y="13171"/>
                      <a:pt x="2491" y="13127"/>
                    </a:cubicBezTo>
                    <a:cubicBezTo>
                      <a:pt x="2491" y="13127"/>
                      <a:pt x="2502" y="13127"/>
                      <a:pt x="2502" y="13121"/>
                    </a:cubicBezTo>
                    <a:cubicBezTo>
                      <a:pt x="2461" y="13106"/>
                      <a:pt x="2453" y="13072"/>
                      <a:pt x="2435" y="13032"/>
                    </a:cubicBezTo>
                    <a:lnTo>
                      <a:pt x="2435" y="13032"/>
                    </a:lnTo>
                    <a:cubicBezTo>
                      <a:pt x="2435" y="13032"/>
                      <a:pt x="2436" y="13032"/>
                      <a:pt x="2436" y="13033"/>
                    </a:cubicBezTo>
                    <a:lnTo>
                      <a:pt x="2430" y="13022"/>
                    </a:lnTo>
                    <a:lnTo>
                      <a:pt x="2430" y="13022"/>
                    </a:lnTo>
                    <a:cubicBezTo>
                      <a:pt x="2432" y="13025"/>
                      <a:pt x="2434" y="13028"/>
                      <a:pt x="2435" y="13032"/>
                    </a:cubicBezTo>
                    <a:lnTo>
                      <a:pt x="2435" y="13032"/>
                    </a:lnTo>
                    <a:cubicBezTo>
                      <a:pt x="2424" y="13016"/>
                      <a:pt x="2402" y="13021"/>
                      <a:pt x="2397" y="13010"/>
                    </a:cubicBezTo>
                    <a:lnTo>
                      <a:pt x="2397" y="13010"/>
                    </a:lnTo>
                    <a:cubicBezTo>
                      <a:pt x="2403" y="13038"/>
                      <a:pt x="2397" y="13038"/>
                      <a:pt x="2380" y="13049"/>
                    </a:cubicBezTo>
                    <a:cubicBezTo>
                      <a:pt x="2391" y="13005"/>
                      <a:pt x="2320" y="13033"/>
                      <a:pt x="2297" y="12977"/>
                    </a:cubicBezTo>
                    <a:cubicBezTo>
                      <a:pt x="2301" y="12974"/>
                      <a:pt x="2304" y="12973"/>
                      <a:pt x="2308" y="12973"/>
                    </a:cubicBezTo>
                    <a:cubicBezTo>
                      <a:pt x="2317" y="12973"/>
                      <a:pt x="2325" y="12981"/>
                      <a:pt x="2325" y="12988"/>
                    </a:cubicBezTo>
                    <a:cubicBezTo>
                      <a:pt x="2349" y="12985"/>
                      <a:pt x="2369" y="12977"/>
                      <a:pt x="2389" y="12977"/>
                    </a:cubicBezTo>
                    <a:cubicBezTo>
                      <a:pt x="2398" y="12977"/>
                      <a:pt x="2407" y="12979"/>
                      <a:pt x="2416" y="12983"/>
                    </a:cubicBezTo>
                    <a:lnTo>
                      <a:pt x="2416" y="12983"/>
                    </a:lnTo>
                    <a:cubicBezTo>
                      <a:pt x="2400" y="12973"/>
                      <a:pt x="2393" y="12960"/>
                      <a:pt x="2403" y="12955"/>
                    </a:cubicBezTo>
                    <a:lnTo>
                      <a:pt x="2403" y="12955"/>
                    </a:lnTo>
                    <a:lnTo>
                      <a:pt x="2375" y="12966"/>
                    </a:lnTo>
                    <a:cubicBezTo>
                      <a:pt x="2369" y="12961"/>
                      <a:pt x="2364" y="12950"/>
                      <a:pt x="2353" y="12939"/>
                    </a:cubicBezTo>
                    <a:cubicBezTo>
                      <a:pt x="2340" y="12947"/>
                      <a:pt x="2344" y="12968"/>
                      <a:pt x="2334" y="12968"/>
                    </a:cubicBezTo>
                    <a:cubicBezTo>
                      <a:pt x="2331" y="12968"/>
                      <a:pt x="2326" y="12966"/>
                      <a:pt x="2320" y="12961"/>
                    </a:cubicBezTo>
                    <a:cubicBezTo>
                      <a:pt x="2299" y="12944"/>
                      <a:pt x="2318" y="12934"/>
                      <a:pt x="2322" y="12932"/>
                    </a:cubicBezTo>
                    <a:lnTo>
                      <a:pt x="2322" y="12932"/>
                    </a:lnTo>
                    <a:cubicBezTo>
                      <a:pt x="2322" y="12932"/>
                      <a:pt x="2321" y="12933"/>
                      <a:pt x="2320" y="12933"/>
                    </a:cubicBezTo>
                    <a:cubicBezTo>
                      <a:pt x="2286" y="12905"/>
                      <a:pt x="2286" y="12939"/>
                      <a:pt x="2264" y="12894"/>
                    </a:cubicBezTo>
                    <a:lnTo>
                      <a:pt x="2264" y="12894"/>
                    </a:lnTo>
                    <a:cubicBezTo>
                      <a:pt x="2269" y="12894"/>
                      <a:pt x="2277" y="12898"/>
                      <a:pt x="2280" y="12902"/>
                    </a:cubicBezTo>
                    <a:lnTo>
                      <a:pt x="2280" y="12902"/>
                    </a:lnTo>
                    <a:cubicBezTo>
                      <a:pt x="2267" y="12870"/>
                      <a:pt x="2226" y="12844"/>
                      <a:pt x="2253" y="12817"/>
                    </a:cubicBezTo>
                    <a:cubicBezTo>
                      <a:pt x="2256" y="12817"/>
                      <a:pt x="2260" y="12815"/>
                      <a:pt x="2264" y="12815"/>
                    </a:cubicBezTo>
                    <a:cubicBezTo>
                      <a:pt x="2267" y="12815"/>
                      <a:pt x="2270" y="12817"/>
                      <a:pt x="2270" y="12822"/>
                    </a:cubicBezTo>
                    <a:lnTo>
                      <a:pt x="2264" y="12822"/>
                    </a:lnTo>
                    <a:cubicBezTo>
                      <a:pt x="2272" y="12825"/>
                      <a:pt x="2276" y="12826"/>
                      <a:pt x="2278" y="12826"/>
                    </a:cubicBezTo>
                    <a:cubicBezTo>
                      <a:pt x="2287" y="12826"/>
                      <a:pt x="2259" y="12807"/>
                      <a:pt x="2263" y="12798"/>
                    </a:cubicBezTo>
                    <a:lnTo>
                      <a:pt x="2263" y="12798"/>
                    </a:lnTo>
                    <a:cubicBezTo>
                      <a:pt x="2263" y="12798"/>
                      <a:pt x="2264" y="12798"/>
                      <a:pt x="2264" y="12798"/>
                    </a:cubicBezTo>
                    <a:cubicBezTo>
                      <a:pt x="2266" y="12798"/>
                      <a:pt x="2268" y="12797"/>
                      <a:pt x="2270" y="12795"/>
                    </a:cubicBezTo>
                    <a:lnTo>
                      <a:pt x="2270" y="12795"/>
                    </a:lnTo>
                    <a:cubicBezTo>
                      <a:pt x="2266" y="12795"/>
                      <a:pt x="2264" y="12797"/>
                      <a:pt x="2263" y="12798"/>
                    </a:cubicBezTo>
                    <a:lnTo>
                      <a:pt x="2263" y="12798"/>
                    </a:lnTo>
                    <a:cubicBezTo>
                      <a:pt x="2252" y="12797"/>
                      <a:pt x="2235" y="12765"/>
                      <a:pt x="2225" y="12756"/>
                    </a:cubicBezTo>
                    <a:lnTo>
                      <a:pt x="2209" y="12773"/>
                    </a:lnTo>
                    <a:cubicBezTo>
                      <a:pt x="2115" y="12761"/>
                      <a:pt x="2242" y="12756"/>
                      <a:pt x="2198" y="12706"/>
                    </a:cubicBezTo>
                    <a:cubicBezTo>
                      <a:pt x="2187" y="12699"/>
                      <a:pt x="2183" y="12696"/>
                      <a:pt x="2182" y="12696"/>
                    </a:cubicBezTo>
                    <a:lnTo>
                      <a:pt x="2182" y="12696"/>
                    </a:lnTo>
                    <a:cubicBezTo>
                      <a:pt x="2178" y="12696"/>
                      <a:pt x="2193" y="12712"/>
                      <a:pt x="2180" y="12712"/>
                    </a:cubicBezTo>
                    <a:cubicBezTo>
                      <a:pt x="2179" y="12712"/>
                      <a:pt x="2178" y="12712"/>
                      <a:pt x="2176" y="12712"/>
                    </a:cubicBezTo>
                    <a:cubicBezTo>
                      <a:pt x="2159" y="12684"/>
                      <a:pt x="2170" y="12662"/>
                      <a:pt x="2131" y="12634"/>
                    </a:cubicBezTo>
                    <a:cubicBezTo>
                      <a:pt x="2131" y="12623"/>
                      <a:pt x="2126" y="12595"/>
                      <a:pt x="2148" y="12579"/>
                    </a:cubicBezTo>
                    <a:cubicBezTo>
                      <a:pt x="2126" y="12568"/>
                      <a:pt x="2115" y="12512"/>
                      <a:pt x="2076" y="12512"/>
                    </a:cubicBezTo>
                    <a:cubicBezTo>
                      <a:pt x="2087" y="12562"/>
                      <a:pt x="2126" y="12535"/>
                      <a:pt x="2131" y="12595"/>
                    </a:cubicBezTo>
                    <a:lnTo>
                      <a:pt x="2104" y="12595"/>
                    </a:lnTo>
                    <a:cubicBezTo>
                      <a:pt x="2087" y="12568"/>
                      <a:pt x="2048" y="12535"/>
                      <a:pt x="2043" y="12512"/>
                    </a:cubicBezTo>
                    <a:cubicBezTo>
                      <a:pt x="2043" y="12518"/>
                      <a:pt x="2037" y="12524"/>
                      <a:pt x="2032" y="12524"/>
                    </a:cubicBezTo>
                    <a:cubicBezTo>
                      <a:pt x="1993" y="12490"/>
                      <a:pt x="1960" y="12490"/>
                      <a:pt x="1938" y="12452"/>
                    </a:cubicBezTo>
                    <a:cubicBezTo>
                      <a:pt x="1942" y="12446"/>
                      <a:pt x="1946" y="12443"/>
                      <a:pt x="1950" y="12443"/>
                    </a:cubicBezTo>
                    <a:cubicBezTo>
                      <a:pt x="1961" y="12443"/>
                      <a:pt x="1970" y="12460"/>
                      <a:pt x="1982" y="12468"/>
                    </a:cubicBezTo>
                    <a:cubicBezTo>
                      <a:pt x="1976" y="12435"/>
                      <a:pt x="1960" y="12440"/>
                      <a:pt x="1938" y="12402"/>
                    </a:cubicBezTo>
                    <a:cubicBezTo>
                      <a:pt x="1940" y="12399"/>
                      <a:pt x="1943" y="12398"/>
                      <a:pt x="1945" y="12398"/>
                    </a:cubicBezTo>
                    <a:cubicBezTo>
                      <a:pt x="1956" y="12398"/>
                      <a:pt x="1962" y="12424"/>
                      <a:pt x="1974" y="12424"/>
                    </a:cubicBezTo>
                    <a:cubicBezTo>
                      <a:pt x="1975" y="12424"/>
                      <a:pt x="1975" y="12424"/>
                      <a:pt x="1976" y="12424"/>
                    </a:cubicBezTo>
                    <a:lnTo>
                      <a:pt x="1938" y="12380"/>
                    </a:lnTo>
                    <a:cubicBezTo>
                      <a:pt x="1934" y="12382"/>
                      <a:pt x="1931" y="12383"/>
                      <a:pt x="1928" y="12383"/>
                    </a:cubicBezTo>
                    <a:cubicBezTo>
                      <a:pt x="1912" y="12383"/>
                      <a:pt x="1917" y="12343"/>
                      <a:pt x="1893" y="12324"/>
                    </a:cubicBezTo>
                    <a:cubicBezTo>
                      <a:pt x="1844" y="12263"/>
                      <a:pt x="1799" y="12274"/>
                      <a:pt x="1755" y="12258"/>
                    </a:cubicBezTo>
                    <a:cubicBezTo>
                      <a:pt x="1755" y="12241"/>
                      <a:pt x="1761" y="12236"/>
                      <a:pt x="1766" y="12236"/>
                    </a:cubicBezTo>
                    <a:cubicBezTo>
                      <a:pt x="1766" y="12247"/>
                      <a:pt x="1768" y="12250"/>
                      <a:pt x="1771" y="12250"/>
                    </a:cubicBezTo>
                    <a:cubicBezTo>
                      <a:pt x="1774" y="12250"/>
                      <a:pt x="1780" y="12247"/>
                      <a:pt x="1788" y="12247"/>
                    </a:cubicBezTo>
                    <a:cubicBezTo>
                      <a:pt x="1767" y="12231"/>
                      <a:pt x="1781" y="12186"/>
                      <a:pt x="1792" y="12186"/>
                    </a:cubicBezTo>
                    <a:cubicBezTo>
                      <a:pt x="1793" y="12186"/>
                      <a:pt x="1793" y="12186"/>
                      <a:pt x="1794" y="12186"/>
                    </a:cubicBezTo>
                    <a:cubicBezTo>
                      <a:pt x="1786" y="12180"/>
                      <a:pt x="1782" y="12177"/>
                      <a:pt x="1779" y="12177"/>
                    </a:cubicBezTo>
                    <a:cubicBezTo>
                      <a:pt x="1772" y="12177"/>
                      <a:pt x="1779" y="12195"/>
                      <a:pt x="1773" y="12195"/>
                    </a:cubicBezTo>
                    <a:cubicBezTo>
                      <a:pt x="1772" y="12195"/>
                      <a:pt x="1769" y="12194"/>
                      <a:pt x="1766" y="12191"/>
                    </a:cubicBezTo>
                    <a:lnTo>
                      <a:pt x="1733" y="12147"/>
                    </a:lnTo>
                    <a:cubicBezTo>
                      <a:pt x="1729" y="12155"/>
                      <a:pt x="1731" y="12168"/>
                      <a:pt x="1723" y="12168"/>
                    </a:cubicBezTo>
                    <a:cubicBezTo>
                      <a:pt x="1719" y="12168"/>
                      <a:pt x="1714" y="12165"/>
                      <a:pt x="1705" y="12158"/>
                    </a:cubicBezTo>
                    <a:cubicBezTo>
                      <a:pt x="1683" y="12136"/>
                      <a:pt x="1683" y="12131"/>
                      <a:pt x="1661" y="12103"/>
                    </a:cubicBezTo>
                    <a:cubicBezTo>
                      <a:pt x="1668" y="12103"/>
                      <a:pt x="1673" y="12093"/>
                      <a:pt x="1679" y="12093"/>
                    </a:cubicBezTo>
                    <a:cubicBezTo>
                      <a:pt x="1682" y="12093"/>
                      <a:pt x="1685" y="12096"/>
                      <a:pt x="1689" y="12103"/>
                    </a:cubicBezTo>
                    <a:cubicBezTo>
                      <a:pt x="1683" y="12092"/>
                      <a:pt x="1672" y="12070"/>
                      <a:pt x="1656" y="12070"/>
                    </a:cubicBezTo>
                    <a:cubicBezTo>
                      <a:pt x="1657" y="12077"/>
                      <a:pt x="1655" y="12080"/>
                      <a:pt x="1652" y="12080"/>
                    </a:cubicBezTo>
                    <a:cubicBezTo>
                      <a:pt x="1644" y="12080"/>
                      <a:pt x="1624" y="12056"/>
                      <a:pt x="1613" y="12056"/>
                    </a:cubicBezTo>
                    <a:cubicBezTo>
                      <a:pt x="1608" y="12056"/>
                      <a:pt x="1606" y="12060"/>
                      <a:pt x="1606" y="12070"/>
                    </a:cubicBezTo>
                    <a:lnTo>
                      <a:pt x="1600" y="12025"/>
                    </a:lnTo>
                    <a:lnTo>
                      <a:pt x="1600" y="12025"/>
                    </a:lnTo>
                    <a:cubicBezTo>
                      <a:pt x="1606" y="12037"/>
                      <a:pt x="1617" y="12025"/>
                      <a:pt x="1622" y="12042"/>
                    </a:cubicBezTo>
                    <a:cubicBezTo>
                      <a:pt x="1633" y="12020"/>
                      <a:pt x="1600" y="12020"/>
                      <a:pt x="1589" y="12014"/>
                    </a:cubicBezTo>
                    <a:cubicBezTo>
                      <a:pt x="1578" y="11998"/>
                      <a:pt x="1567" y="11970"/>
                      <a:pt x="1573" y="11965"/>
                    </a:cubicBezTo>
                    <a:cubicBezTo>
                      <a:pt x="1561" y="11959"/>
                      <a:pt x="1545" y="11931"/>
                      <a:pt x="1550" y="11926"/>
                    </a:cubicBezTo>
                    <a:cubicBezTo>
                      <a:pt x="1547" y="11921"/>
                      <a:pt x="1545" y="11920"/>
                      <a:pt x="1543" y="11920"/>
                    </a:cubicBezTo>
                    <a:cubicBezTo>
                      <a:pt x="1539" y="11920"/>
                      <a:pt x="1538" y="11931"/>
                      <a:pt x="1534" y="11931"/>
                    </a:cubicBezTo>
                    <a:lnTo>
                      <a:pt x="1495" y="11882"/>
                    </a:lnTo>
                    <a:cubicBezTo>
                      <a:pt x="1506" y="11871"/>
                      <a:pt x="1534" y="11848"/>
                      <a:pt x="1545" y="11848"/>
                    </a:cubicBezTo>
                    <a:cubicBezTo>
                      <a:pt x="1543" y="11848"/>
                      <a:pt x="1541" y="11848"/>
                      <a:pt x="1539" y="11848"/>
                    </a:cubicBezTo>
                    <a:cubicBezTo>
                      <a:pt x="1527" y="11848"/>
                      <a:pt x="1519" y="11855"/>
                      <a:pt x="1509" y="11855"/>
                    </a:cubicBezTo>
                    <a:cubicBezTo>
                      <a:pt x="1503" y="11855"/>
                      <a:pt x="1497" y="11852"/>
                      <a:pt x="1490" y="11843"/>
                    </a:cubicBezTo>
                    <a:cubicBezTo>
                      <a:pt x="1521" y="11843"/>
                      <a:pt x="1488" y="11798"/>
                      <a:pt x="1517" y="11798"/>
                    </a:cubicBezTo>
                    <a:cubicBezTo>
                      <a:pt x="1519" y="11798"/>
                      <a:pt x="1521" y="11798"/>
                      <a:pt x="1523" y="11799"/>
                    </a:cubicBezTo>
                    <a:cubicBezTo>
                      <a:pt x="1534" y="11771"/>
                      <a:pt x="1495" y="11732"/>
                      <a:pt x="1478" y="11710"/>
                    </a:cubicBezTo>
                    <a:cubicBezTo>
                      <a:pt x="1451" y="11710"/>
                      <a:pt x="1484" y="11743"/>
                      <a:pt x="1467" y="11749"/>
                    </a:cubicBezTo>
                    <a:cubicBezTo>
                      <a:pt x="1419" y="11695"/>
                      <a:pt x="1370" y="11710"/>
                      <a:pt x="1340" y="11677"/>
                    </a:cubicBezTo>
                    <a:lnTo>
                      <a:pt x="1340" y="11677"/>
                    </a:lnTo>
                    <a:lnTo>
                      <a:pt x="1340" y="11677"/>
                    </a:lnTo>
                    <a:cubicBezTo>
                      <a:pt x="1301" y="11655"/>
                      <a:pt x="1312" y="11655"/>
                      <a:pt x="1285" y="11649"/>
                    </a:cubicBezTo>
                    <a:cubicBezTo>
                      <a:pt x="1312" y="11638"/>
                      <a:pt x="1318" y="11572"/>
                      <a:pt x="1274" y="11522"/>
                    </a:cubicBezTo>
                    <a:cubicBezTo>
                      <a:pt x="1263" y="11527"/>
                      <a:pt x="1274" y="11566"/>
                      <a:pt x="1257" y="11572"/>
                    </a:cubicBezTo>
                    <a:lnTo>
                      <a:pt x="1229" y="11539"/>
                    </a:lnTo>
                    <a:cubicBezTo>
                      <a:pt x="1229" y="11535"/>
                      <a:pt x="1230" y="11534"/>
                      <a:pt x="1231" y="11534"/>
                    </a:cubicBezTo>
                    <a:cubicBezTo>
                      <a:pt x="1233" y="11534"/>
                      <a:pt x="1237" y="11539"/>
                      <a:pt x="1240" y="11539"/>
                    </a:cubicBezTo>
                    <a:cubicBezTo>
                      <a:pt x="1214" y="11512"/>
                      <a:pt x="1228" y="11466"/>
                      <a:pt x="1206" y="11466"/>
                    </a:cubicBezTo>
                    <a:cubicBezTo>
                      <a:pt x="1204" y="11466"/>
                      <a:pt x="1203" y="11466"/>
                      <a:pt x="1202" y="11467"/>
                    </a:cubicBezTo>
                    <a:lnTo>
                      <a:pt x="1207" y="11411"/>
                    </a:lnTo>
                    <a:lnTo>
                      <a:pt x="1202" y="11433"/>
                    </a:lnTo>
                    <a:cubicBezTo>
                      <a:pt x="1200" y="11434"/>
                      <a:pt x="1199" y="11434"/>
                      <a:pt x="1198" y="11434"/>
                    </a:cubicBezTo>
                    <a:cubicBezTo>
                      <a:pt x="1181" y="11434"/>
                      <a:pt x="1157" y="11405"/>
                      <a:pt x="1152" y="11400"/>
                    </a:cubicBezTo>
                    <a:cubicBezTo>
                      <a:pt x="1119" y="11372"/>
                      <a:pt x="1119" y="11350"/>
                      <a:pt x="1119" y="11323"/>
                    </a:cubicBezTo>
                    <a:cubicBezTo>
                      <a:pt x="1110" y="11331"/>
                      <a:pt x="1105" y="11350"/>
                      <a:pt x="1092" y="11350"/>
                    </a:cubicBezTo>
                    <a:cubicBezTo>
                      <a:pt x="1089" y="11350"/>
                      <a:pt x="1085" y="11348"/>
                      <a:pt x="1080" y="11345"/>
                    </a:cubicBezTo>
                    <a:cubicBezTo>
                      <a:pt x="1119" y="11317"/>
                      <a:pt x="1052" y="11273"/>
                      <a:pt x="1074" y="11262"/>
                    </a:cubicBezTo>
                    <a:cubicBezTo>
                      <a:pt x="1070" y="11249"/>
                      <a:pt x="1066" y="11229"/>
                      <a:pt x="1056" y="11229"/>
                    </a:cubicBezTo>
                    <a:cubicBezTo>
                      <a:pt x="1055" y="11229"/>
                      <a:pt x="1054" y="11229"/>
                      <a:pt x="1052" y="11230"/>
                    </a:cubicBezTo>
                    <a:lnTo>
                      <a:pt x="1052" y="11230"/>
                    </a:lnTo>
                    <a:lnTo>
                      <a:pt x="1069" y="11218"/>
                    </a:lnTo>
                    <a:lnTo>
                      <a:pt x="1069" y="11218"/>
                    </a:lnTo>
                    <a:cubicBezTo>
                      <a:pt x="1063" y="11222"/>
                      <a:pt x="1057" y="11224"/>
                      <a:pt x="1051" y="11224"/>
                    </a:cubicBezTo>
                    <a:cubicBezTo>
                      <a:pt x="1025" y="11224"/>
                      <a:pt x="1003" y="11190"/>
                      <a:pt x="980" y="11168"/>
                    </a:cubicBezTo>
                    <a:cubicBezTo>
                      <a:pt x="1025" y="11151"/>
                      <a:pt x="953" y="11135"/>
                      <a:pt x="980" y="11096"/>
                    </a:cubicBezTo>
                    <a:lnTo>
                      <a:pt x="980" y="11096"/>
                    </a:lnTo>
                    <a:cubicBezTo>
                      <a:pt x="977" y="11097"/>
                      <a:pt x="974" y="11097"/>
                      <a:pt x="971" y="11097"/>
                    </a:cubicBezTo>
                    <a:cubicBezTo>
                      <a:pt x="943" y="11097"/>
                      <a:pt x="931" y="11056"/>
                      <a:pt x="910" y="11056"/>
                    </a:cubicBezTo>
                    <a:cubicBezTo>
                      <a:pt x="907" y="11056"/>
                      <a:pt x="905" y="11056"/>
                      <a:pt x="903" y="11057"/>
                    </a:cubicBezTo>
                    <a:cubicBezTo>
                      <a:pt x="881" y="11040"/>
                      <a:pt x="908" y="11018"/>
                      <a:pt x="914" y="11002"/>
                    </a:cubicBezTo>
                    <a:lnTo>
                      <a:pt x="897" y="10996"/>
                    </a:lnTo>
                    <a:cubicBezTo>
                      <a:pt x="903" y="10974"/>
                      <a:pt x="870" y="10930"/>
                      <a:pt x="859" y="10891"/>
                    </a:cubicBezTo>
                    <a:lnTo>
                      <a:pt x="820" y="10886"/>
                    </a:lnTo>
                    <a:lnTo>
                      <a:pt x="825" y="10863"/>
                    </a:lnTo>
                    <a:cubicBezTo>
                      <a:pt x="822" y="10863"/>
                      <a:pt x="811" y="10856"/>
                      <a:pt x="804" y="10856"/>
                    </a:cubicBezTo>
                    <a:cubicBezTo>
                      <a:pt x="800" y="10856"/>
                      <a:pt x="798" y="10858"/>
                      <a:pt x="798" y="10863"/>
                    </a:cubicBezTo>
                    <a:lnTo>
                      <a:pt x="792" y="10852"/>
                    </a:lnTo>
                    <a:cubicBezTo>
                      <a:pt x="786" y="10857"/>
                      <a:pt x="782" y="10859"/>
                      <a:pt x="778" y="10859"/>
                    </a:cubicBezTo>
                    <a:cubicBezTo>
                      <a:pt x="765" y="10859"/>
                      <a:pt x="763" y="10832"/>
                      <a:pt x="737" y="10819"/>
                    </a:cubicBezTo>
                    <a:cubicBezTo>
                      <a:pt x="737" y="10811"/>
                      <a:pt x="740" y="10806"/>
                      <a:pt x="744" y="10806"/>
                    </a:cubicBezTo>
                    <a:cubicBezTo>
                      <a:pt x="745" y="10806"/>
                      <a:pt x="747" y="10807"/>
                      <a:pt x="748" y="10808"/>
                    </a:cubicBezTo>
                    <a:cubicBezTo>
                      <a:pt x="743" y="10798"/>
                      <a:pt x="757" y="10792"/>
                      <a:pt x="764" y="10778"/>
                    </a:cubicBezTo>
                    <a:lnTo>
                      <a:pt x="764" y="10778"/>
                    </a:lnTo>
                    <a:cubicBezTo>
                      <a:pt x="761" y="10781"/>
                      <a:pt x="753" y="10781"/>
                      <a:pt x="743" y="10781"/>
                    </a:cubicBezTo>
                    <a:cubicBezTo>
                      <a:pt x="740" y="10781"/>
                      <a:pt x="736" y="10781"/>
                      <a:pt x="733" y="10781"/>
                    </a:cubicBezTo>
                    <a:cubicBezTo>
                      <a:pt x="711" y="10781"/>
                      <a:pt x="686" y="10783"/>
                      <a:pt x="693" y="10808"/>
                    </a:cubicBezTo>
                    <a:cubicBezTo>
                      <a:pt x="691" y="10812"/>
                      <a:pt x="688" y="10814"/>
                      <a:pt x="685" y="10814"/>
                    </a:cubicBezTo>
                    <a:cubicBezTo>
                      <a:pt x="675" y="10814"/>
                      <a:pt x="659" y="10800"/>
                      <a:pt x="659" y="10791"/>
                    </a:cubicBezTo>
                    <a:lnTo>
                      <a:pt x="682" y="10764"/>
                    </a:lnTo>
                    <a:lnTo>
                      <a:pt x="648" y="10764"/>
                    </a:lnTo>
                    <a:cubicBezTo>
                      <a:pt x="626" y="10742"/>
                      <a:pt x="637" y="10720"/>
                      <a:pt x="626" y="10708"/>
                    </a:cubicBezTo>
                    <a:lnTo>
                      <a:pt x="626" y="10708"/>
                    </a:lnTo>
                    <a:cubicBezTo>
                      <a:pt x="629" y="10711"/>
                      <a:pt x="636" y="10713"/>
                      <a:pt x="644" y="10713"/>
                    </a:cubicBezTo>
                    <a:cubicBezTo>
                      <a:pt x="666" y="10713"/>
                      <a:pt x="693" y="10700"/>
                      <a:pt x="665" y="10664"/>
                    </a:cubicBezTo>
                    <a:lnTo>
                      <a:pt x="665" y="10664"/>
                    </a:lnTo>
                    <a:cubicBezTo>
                      <a:pt x="687" y="10686"/>
                      <a:pt x="709" y="10686"/>
                      <a:pt x="720" y="10697"/>
                    </a:cubicBezTo>
                    <a:cubicBezTo>
                      <a:pt x="716" y="10693"/>
                      <a:pt x="715" y="10690"/>
                      <a:pt x="723" y="10690"/>
                    </a:cubicBezTo>
                    <a:cubicBezTo>
                      <a:pt x="726" y="10690"/>
                      <a:pt x="730" y="10690"/>
                      <a:pt x="737" y="10692"/>
                    </a:cubicBezTo>
                    <a:cubicBezTo>
                      <a:pt x="704" y="10664"/>
                      <a:pt x="715" y="10692"/>
                      <a:pt x="687" y="10659"/>
                    </a:cubicBezTo>
                    <a:cubicBezTo>
                      <a:pt x="709" y="10642"/>
                      <a:pt x="709" y="10631"/>
                      <a:pt x="704" y="10598"/>
                    </a:cubicBezTo>
                    <a:lnTo>
                      <a:pt x="704" y="10598"/>
                    </a:lnTo>
                    <a:lnTo>
                      <a:pt x="704" y="10631"/>
                    </a:lnTo>
                    <a:lnTo>
                      <a:pt x="693" y="10631"/>
                    </a:lnTo>
                    <a:cubicBezTo>
                      <a:pt x="704" y="10637"/>
                      <a:pt x="693" y="10642"/>
                      <a:pt x="687" y="10653"/>
                    </a:cubicBezTo>
                    <a:cubicBezTo>
                      <a:pt x="682" y="10643"/>
                      <a:pt x="639" y="10633"/>
                      <a:pt x="637" y="10618"/>
                    </a:cubicBezTo>
                    <a:lnTo>
                      <a:pt x="637" y="10618"/>
                    </a:lnTo>
                    <a:cubicBezTo>
                      <a:pt x="635" y="10632"/>
                      <a:pt x="631" y="10637"/>
                      <a:pt x="625" y="10637"/>
                    </a:cubicBezTo>
                    <a:cubicBezTo>
                      <a:pt x="609" y="10637"/>
                      <a:pt x="582" y="10602"/>
                      <a:pt x="571" y="10602"/>
                    </a:cubicBezTo>
                    <a:cubicBezTo>
                      <a:pt x="568" y="10602"/>
                      <a:pt x="566" y="10604"/>
                      <a:pt x="565" y="10609"/>
                    </a:cubicBezTo>
                    <a:cubicBezTo>
                      <a:pt x="554" y="10609"/>
                      <a:pt x="538" y="10587"/>
                      <a:pt x="543" y="10576"/>
                    </a:cubicBezTo>
                    <a:lnTo>
                      <a:pt x="543" y="10576"/>
                    </a:lnTo>
                    <a:cubicBezTo>
                      <a:pt x="546" y="10577"/>
                      <a:pt x="549" y="10577"/>
                      <a:pt x="551" y="10577"/>
                    </a:cubicBezTo>
                    <a:cubicBezTo>
                      <a:pt x="564" y="10577"/>
                      <a:pt x="561" y="10560"/>
                      <a:pt x="561" y="10545"/>
                    </a:cubicBezTo>
                    <a:lnTo>
                      <a:pt x="561" y="10545"/>
                    </a:lnTo>
                    <a:cubicBezTo>
                      <a:pt x="560" y="10550"/>
                      <a:pt x="558" y="10554"/>
                      <a:pt x="553" y="10554"/>
                    </a:cubicBezTo>
                    <a:cubicBezTo>
                      <a:pt x="552" y="10554"/>
                      <a:pt x="550" y="10554"/>
                      <a:pt x="549" y="10554"/>
                    </a:cubicBezTo>
                    <a:cubicBezTo>
                      <a:pt x="538" y="10542"/>
                      <a:pt x="543" y="10515"/>
                      <a:pt x="543" y="10498"/>
                    </a:cubicBezTo>
                    <a:lnTo>
                      <a:pt x="543" y="10498"/>
                    </a:lnTo>
                    <a:lnTo>
                      <a:pt x="549" y="10504"/>
                    </a:lnTo>
                    <a:lnTo>
                      <a:pt x="543" y="10471"/>
                    </a:lnTo>
                    <a:cubicBezTo>
                      <a:pt x="530" y="10471"/>
                      <a:pt x="538" y="10499"/>
                      <a:pt x="530" y="10499"/>
                    </a:cubicBezTo>
                    <a:cubicBezTo>
                      <a:pt x="528" y="10499"/>
                      <a:pt x="526" y="10497"/>
                      <a:pt x="521" y="10493"/>
                    </a:cubicBezTo>
                    <a:cubicBezTo>
                      <a:pt x="521" y="10487"/>
                      <a:pt x="499" y="10465"/>
                      <a:pt x="510" y="10459"/>
                    </a:cubicBezTo>
                    <a:cubicBezTo>
                      <a:pt x="523" y="10459"/>
                      <a:pt x="537" y="10445"/>
                      <a:pt x="553" y="10445"/>
                    </a:cubicBezTo>
                    <a:cubicBezTo>
                      <a:pt x="557" y="10445"/>
                      <a:pt x="561" y="10446"/>
                      <a:pt x="565" y="10448"/>
                    </a:cubicBezTo>
                    <a:cubicBezTo>
                      <a:pt x="553" y="10440"/>
                      <a:pt x="526" y="10405"/>
                      <a:pt x="510" y="10405"/>
                    </a:cubicBezTo>
                    <a:cubicBezTo>
                      <a:pt x="505" y="10405"/>
                      <a:pt x="501" y="10408"/>
                      <a:pt x="499" y="10415"/>
                    </a:cubicBezTo>
                    <a:lnTo>
                      <a:pt x="488" y="10393"/>
                    </a:lnTo>
                    <a:lnTo>
                      <a:pt x="488" y="10393"/>
                    </a:lnTo>
                    <a:cubicBezTo>
                      <a:pt x="488" y="10409"/>
                      <a:pt x="491" y="10438"/>
                      <a:pt x="482" y="10438"/>
                    </a:cubicBezTo>
                    <a:cubicBezTo>
                      <a:pt x="479" y="10438"/>
                      <a:pt x="474" y="10434"/>
                      <a:pt x="466" y="10421"/>
                    </a:cubicBezTo>
                    <a:lnTo>
                      <a:pt x="471" y="10421"/>
                    </a:lnTo>
                    <a:lnTo>
                      <a:pt x="438" y="10410"/>
                    </a:lnTo>
                    <a:lnTo>
                      <a:pt x="438" y="10387"/>
                    </a:lnTo>
                    <a:cubicBezTo>
                      <a:pt x="436" y="10389"/>
                      <a:pt x="435" y="10390"/>
                      <a:pt x="433" y="10390"/>
                    </a:cubicBezTo>
                    <a:cubicBezTo>
                      <a:pt x="429" y="10390"/>
                      <a:pt x="424" y="10386"/>
                      <a:pt x="416" y="10382"/>
                    </a:cubicBezTo>
                    <a:cubicBezTo>
                      <a:pt x="427" y="10376"/>
                      <a:pt x="416" y="10360"/>
                      <a:pt x="427" y="10354"/>
                    </a:cubicBezTo>
                    <a:cubicBezTo>
                      <a:pt x="411" y="10335"/>
                      <a:pt x="398" y="10332"/>
                      <a:pt x="390" y="10332"/>
                    </a:cubicBezTo>
                    <a:cubicBezTo>
                      <a:pt x="387" y="10332"/>
                      <a:pt x="384" y="10332"/>
                      <a:pt x="383" y="10332"/>
                    </a:cubicBezTo>
                    <a:cubicBezTo>
                      <a:pt x="372" y="10321"/>
                      <a:pt x="372" y="10304"/>
                      <a:pt x="388" y="10304"/>
                    </a:cubicBezTo>
                    <a:cubicBezTo>
                      <a:pt x="377" y="10277"/>
                      <a:pt x="344" y="10244"/>
                      <a:pt x="350" y="10216"/>
                    </a:cubicBezTo>
                    <a:cubicBezTo>
                      <a:pt x="340" y="10208"/>
                      <a:pt x="336" y="10205"/>
                      <a:pt x="334" y="10205"/>
                    </a:cubicBezTo>
                    <a:lnTo>
                      <a:pt x="334" y="10205"/>
                    </a:lnTo>
                    <a:cubicBezTo>
                      <a:pt x="331" y="10205"/>
                      <a:pt x="339" y="10217"/>
                      <a:pt x="327" y="10217"/>
                    </a:cubicBezTo>
                    <a:cubicBezTo>
                      <a:pt x="326" y="10217"/>
                      <a:pt x="324" y="10216"/>
                      <a:pt x="322" y="10216"/>
                    </a:cubicBezTo>
                    <a:cubicBezTo>
                      <a:pt x="344" y="10161"/>
                      <a:pt x="267" y="10100"/>
                      <a:pt x="222" y="10050"/>
                    </a:cubicBezTo>
                    <a:cubicBezTo>
                      <a:pt x="215" y="10059"/>
                      <a:pt x="211" y="10062"/>
                      <a:pt x="208" y="10062"/>
                    </a:cubicBezTo>
                    <a:cubicBezTo>
                      <a:pt x="202" y="10062"/>
                      <a:pt x="202" y="10046"/>
                      <a:pt x="190" y="10046"/>
                    </a:cubicBezTo>
                    <a:cubicBezTo>
                      <a:pt x="188" y="10046"/>
                      <a:pt x="186" y="10047"/>
                      <a:pt x="183" y="10048"/>
                    </a:cubicBezTo>
                    <a:lnTo>
                      <a:pt x="183" y="10048"/>
                    </a:lnTo>
                    <a:cubicBezTo>
                      <a:pt x="187" y="10039"/>
                      <a:pt x="180" y="10009"/>
                      <a:pt x="191" y="10009"/>
                    </a:cubicBezTo>
                    <a:cubicBezTo>
                      <a:pt x="195" y="10009"/>
                      <a:pt x="201" y="10012"/>
                      <a:pt x="211" y="10022"/>
                    </a:cubicBezTo>
                    <a:lnTo>
                      <a:pt x="189" y="9995"/>
                    </a:lnTo>
                    <a:cubicBezTo>
                      <a:pt x="190" y="9988"/>
                      <a:pt x="193" y="9985"/>
                      <a:pt x="197" y="9985"/>
                    </a:cubicBezTo>
                    <a:cubicBezTo>
                      <a:pt x="207" y="9985"/>
                      <a:pt x="223" y="10002"/>
                      <a:pt x="232" y="10002"/>
                    </a:cubicBezTo>
                    <a:cubicBezTo>
                      <a:pt x="236" y="10002"/>
                      <a:pt x="239" y="9998"/>
                      <a:pt x="239" y="9989"/>
                    </a:cubicBezTo>
                    <a:cubicBezTo>
                      <a:pt x="217" y="9961"/>
                      <a:pt x="161" y="9961"/>
                      <a:pt x="150" y="9917"/>
                    </a:cubicBezTo>
                    <a:cubicBezTo>
                      <a:pt x="184" y="9912"/>
                      <a:pt x="123" y="9895"/>
                      <a:pt x="156" y="9884"/>
                    </a:cubicBezTo>
                    <a:cubicBezTo>
                      <a:pt x="167" y="9884"/>
                      <a:pt x="178" y="9895"/>
                      <a:pt x="184" y="9906"/>
                    </a:cubicBezTo>
                    <a:lnTo>
                      <a:pt x="184" y="9895"/>
                    </a:lnTo>
                    <a:cubicBezTo>
                      <a:pt x="168" y="9869"/>
                      <a:pt x="157" y="9862"/>
                      <a:pt x="149" y="9862"/>
                    </a:cubicBezTo>
                    <a:cubicBezTo>
                      <a:pt x="138" y="9862"/>
                      <a:pt x="131" y="9874"/>
                      <a:pt x="118" y="9874"/>
                    </a:cubicBezTo>
                    <a:cubicBezTo>
                      <a:pt x="113" y="9874"/>
                      <a:pt x="107" y="9872"/>
                      <a:pt x="101" y="9867"/>
                    </a:cubicBezTo>
                    <a:cubicBezTo>
                      <a:pt x="67" y="9829"/>
                      <a:pt x="95" y="9823"/>
                      <a:pt x="106" y="9812"/>
                    </a:cubicBezTo>
                    <a:cubicBezTo>
                      <a:pt x="106" y="9808"/>
                      <a:pt x="92" y="9793"/>
                      <a:pt x="81" y="9784"/>
                    </a:cubicBezTo>
                    <a:lnTo>
                      <a:pt x="81" y="9784"/>
                    </a:lnTo>
                    <a:cubicBezTo>
                      <a:pt x="102" y="9802"/>
                      <a:pt x="82" y="9834"/>
                      <a:pt x="67" y="9834"/>
                    </a:cubicBezTo>
                    <a:cubicBezTo>
                      <a:pt x="78" y="9801"/>
                      <a:pt x="23" y="9773"/>
                      <a:pt x="1" y="9768"/>
                    </a:cubicBezTo>
                    <a:lnTo>
                      <a:pt x="1" y="9768"/>
                    </a:lnTo>
                    <a:cubicBezTo>
                      <a:pt x="18" y="9851"/>
                      <a:pt x="29" y="9806"/>
                      <a:pt x="40" y="9884"/>
                    </a:cubicBezTo>
                    <a:cubicBezTo>
                      <a:pt x="45" y="9884"/>
                      <a:pt x="52" y="9880"/>
                      <a:pt x="60" y="9880"/>
                    </a:cubicBezTo>
                    <a:cubicBezTo>
                      <a:pt x="69" y="9880"/>
                      <a:pt x="78" y="9885"/>
                      <a:pt x="84" y="9906"/>
                    </a:cubicBezTo>
                    <a:cubicBezTo>
                      <a:pt x="78" y="9902"/>
                      <a:pt x="74" y="9901"/>
                      <a:pt x="71" y="9901"/>
                    </a:cubicBezTo>
                    <a:cubicBezTo>
                      <a:pt x="63" y="9901"/>
                      <a:pt x="73" y="9918"/>
                      <a:pt x="73" y="9923"/>
                    </a:cubicBezTo>
                    <a:cubicBezTo>
                      <a:pt x="74" y="9921"/>
                      <a:pt x="75" y="9920"/>
                      <a:pt x="76" y="9920"/>
                    </a:cubicBezTo>
                    <a:cubicBezTo>
                      <a:pt x="83" y="9920"/>
                      <a:pt x="97" y="9946"/>
                      <a:pt x="106" y="9950"/>
                    </a:cubicBezTo>
                    <a:cubicBezTo>
                      <a:pt x="101" y="9972"/>
                      <a:pt x="56" y="9950"/>
                      <a:pt x="78" y="9995"/>
                    </a:cubicBezTo>
                    <a:lnTo>
                      <a:pt x="112" y="9978"/>
                    </a:lnTo>
                    <a:lnTo>
                      <a:pt x="112" y="9978"/>
                    </a:lnTo>
                    <a:cubicBezTo>
                      <a:pt x="123" y="9995"/>
                      <a:pt x="84" y="9995"/>
                      <a:pt x="112" y="10017"/>
                    </a:cubicBezTo>
                    <a:cubicBezTo>
                      <a:pt x="98" y="10017"/>
                      <a:pt x="94" y="10021"/>
                      <a:pt x="88" y="10021"/>
                    </a:cubicBezTo>
                    <a:cubicBezTo>
                      <a:pt x="83" y="10021"/>
                      <a:pt x="76" y="10017"/>
                      <a:pt x="56" y="10000"/>
                    </a:cubicBezTo>
                    <a:lnTo>
                      <a:pt x="56" y="10000"/>
                    </a:lnTo>
                    <a:cubicBezTo>
                      <a:pt x="56" y="10061"/>
                      <a:pt x="123" y="10061"/>
                      <a:pt x="161" y="10089"/>
                    </a:cubicBezTo>
                    <a:lnTo>
                      <a:pt x="150" y="10089"/>
                    </a:lnTo>
                    <a:cubicBezTo>
                      <a:pt x="161" y="10089"/>
                      <a:pt x="167" y="10105"/>
                      <a:pt x="184" y="10116"/>
                    </a:cubicBezTo>
                    <a:cubicBezTo>
                      <a:pt x="185" y="10125"/>
                      <a:pt x="183" y="10128"/>
                      <a:pt x="179" y="10128"/>
                    </a:cubicBezTo>
                    <a:cubicBezTo>
                      <a:pt x="173" y="10128"/>
                      <a:pt x="164" y="10123"/>
                      <a:pt x="157" y="10123"/>
                    </a:cubicBezTo>
                    <a:cubicBezTo>
                      <a:pt x="154" y="10123"/>
                      <a:pt x="152" y="10124"/>
                      <a:pt x="150" y="10127"/>
                    </a:cubicBezTo>
                    <a:lnTo>
                      <a:pt x="178" y="10161"/>
                    </a:lnTo>
                    <a:cubicBezTo>
                      <a:pt x="189" y="10166"/>
                      <a:pt x="195" y="10172"/>
                      <a:pt x="189" y="10183"/>
                    </a:cubicBezTo>
                    <a:cubicBezTo>
                      <a:pt x="182" y="10179"/>
                      <a:pt x="176" y="10178"/>
                      <a:pt x="170" y="10178"/>
                    </a:cubicBezTo>
                    <a:cubicBezTo>
                      <a:pt x="159" y="10178"/>
                      <a:pt x="150" y="10183"/>
                      <a:pt x="139" y="10183"/>
                    </a:cubicBezTo>
                    <a:lnTo>
                      <a:pt x="189" y="10199"/>
                    </a:lnTo>
                    <a:cubicBezTo>
                      <a:pt x="180" y="10199"/>
                      <a:pt x="189" y="10230"/>
                      <a:pt x="179" y="10230"/>
                    </a:cubicBezTo>
                    <a:cubicBezTo>
                      <a:pt x="177" y="10230"/>
                      <a:pt x="173" y="10227"/>
                      <a:pt x="167" y="10221"/>
                    </a:cubicBezTo>
                    <a:lnTo>
                      <a:pt x="167" y="10221"/>
                    </a:lnTo>
                    <a:lnTo>
                      <a:pt x="217" y="10277"/>
                    </a:lnTo>
                    <a:lnTo>
                      <a:pt x="195" y="10299"/>
                    </a:lnTo>
                    <a:cubicBezTo>
                      <a:pt x="201" y="10303"/>
                      <a:pt x="206" y="10305"/>
                      <a:pt x="208" y="10305"/>
                    </a:cubicBezTo>
                    <a:cubicBezTo>
                      <a:pt x="211" y="10305"/>
                      <a:pt x="212" y="10303"/>
                      <a:pt x="211" y="10300"/>
                    </a:cubicBezTo>
                    <a:lnTo>
                      <a:pt x="211" y="10300"/>
                    </a:lnTo>
                    <a:cubicBezTo>
                      <a:pt x="231" y="10320"/>
                      <a:pt x="299" y="10357"/>
                      <a:pt x="250" y="10376"/>
                    </a:cubicBezTo>
                    <a:cubicBezTo>
                      <a:pt x="300" y="10410"/>
                      <a:pt x="305" y="10432"/>
                      <a:pt x="355" y="10476"/>
                    </a:cubicBezTo>
                    <a:cubicBezTo>
                      <a:pt x="349" y="10473"/>
                      <a:pt x="344" y="10471"/>
                      <a:pt x="341" y="10471"/>
                    </a:cubicBezTo>
                    <a:cubicBezTo>
                      <a:pt x="323" y="10471"/>
                      <a:pt x="342" y="10515"/>
                      <a:pt x="335" y="10515"/>
                    </a:cubicBezTo>
                    <a:cubicBezTo>
                      <a:pt x="333" y="10515"/>
                      <a:pt x="329" y="10512"/>
                      <a:pt x="322" y="10504"/>
                    </a:cubicBezTo>
                    <a:lnTo>
                      <a:pt x="322" y="10504"/>
                    </a:lnTo>
                    <a:cubicBezTo>
                      <a:pt x="327" y="10542"/>
                      <a:pt x="355" y="10526"/>
                      <a:pt x="377" y="10548"/>
                    </a:cubicBezTo>
                    <a:cubicBezTo>
                      <a:pt x="381" y="10567"/>
                      <a:pt x="369" y="10575"/>
                      <a:pt x="353" y="10575"/>
                    </a:cubicBezTo>
                    <a:cubicBezTo>
                      <a:pt x="345" y="10575"/>
                      <a:pt x="336" y="10574"/>
                      <a:pt x="327" y="10570"/>
                    </a:cubicBezTo>
                    <a:lnTo>
                      <a:pt x="327" y="10570"/>
                    </a:lnTo>
                    <a:lnTo>
                      <a:pt x="355" y="10587"/>
                    </a:lnTo>
                    <a:lnTo>
                      <a:pt x="350" y="10587"/>
                    </a:lnTo>
                    <a:lnTo>
                      <a:pt x="377" y="10603"/>
                    </a:lnTo>
                    <a:cubicBezTo>
                      <a:pt x="383" y="10637"/>
                      <a:pt x="355" y="10625"/>
                      <a:pt x="372" y="10653"/>
                    </a:cubicBezTo>
                    <a:lnTo>
                      <a:pt x="388" y="10642"/>
                    </a:lnTo>
                    <a:lnTo>
                      <a:pt x="388" y="10670"/>
                    </a:lnTo>
                    <a:cubicBezTo>
                      <a:pt x="391" y="10667"/>
                      <a:pt x="394" y="10665"/>
                      <a:pt x="398" y="10665"/>
                    </a:cubicBezTo>
                    <a:cubicBezTo>
                      <a:pt x="406" y="10665"/>
                      <a:pt x="415" y="10674"/>
                      <a:pt x="427" y="10686"/>
                    </a:cubicBezTo>
                    <a:lnTo>
                      <a:pt x="416" y="10686"/>
                    </a:lnTo>
                    <a:lnTo>
                      <a:pt x="438" y="10708"/>
                    </a:lnTo>
                    <a:cubicBezTo>
                      <a:pt x="433" y="10705"/>
                      <a:pt x="429" y="10704"/>
                      <a:pt x="428" y="10704"/>
                    </a:cubicBezTo>
                    <a:lnTo>
                      <a:pt x="428" y="10704"/>
                    </a:lnTo>
                    <a:cubicBezTo>
                      <a:pt x="422" y="10704"/>
                      <a:pt x="440" y="10725"/>
                      <a:pt x="427" y="10725"/>
                    </a:cubicBezTo>
                    <a:cubicBezTo>
                      <a:pt x="438" y="10747"/>
                      <a:pt x="438" y="10747"/>
                      <a:pt x="466" y="10775"/>
                    </a:cubicBezTo>
                    <a:lnTo>
                      <a:pt x="471" y="10764"/>
                    </a:lnTo>
                    <a:lnTo>
                      <a:pt x="471" y="10764"/>
                    </a:lnTo>
                    <a:cubicBezTo>
                      <a:pt x="516" y="10797"/>
                      <a:pt x="455" y="10775"/>
                      <a:pt x="482" y="10808"/>
                    </a:cubicBezTo>
                    <a:lnTo>
                      <a:pt x="493" y="10797"/>
                    </a:lnTo>
                    <a:cubicBezTo>
                      <a:pt x="499" y="10863"/>
                      <a:pt x="571" y="10874"/>
                      <a:pt x="576" y="10919"/>
                    </a:cubicBezTo>
                    <a:cubicBezTo>
                      <a:pt x="569" y="10913"/>
                      <a:pt x="563" y="10911"/>
                      <a:pt x="558" y="10911"/>
                    </a:cubicBezTo>
                    <a:cubicBezTo>
                      <a:pt x="549" y="10911"/>
                      <a:pt x="545" y="10919"/>
                      <a:pt x="549" y="10919"/>
                    </a:cubicBezTo>
                    <a:cubicBezTo>
                      <a:pt x="576" y="10946"/>
                      <a:pt x="610" y="11002"/>
                      <a:pt x="654" y="11024"/>
                    </a:cubicBezTo>
                    <a:cubicBezTo>
                      <a:pt x="637" y="11052"/>
                      <a:pt x="632" y="11057"/>
                      <a:pt x="648" y="11101"/>
                    </a:cubicBezTo>
                    <a:cubicBezTo>
                      <a:pt x="661" y="11118"/>
                      <a:pt x="664" y="11125"/>
                      <a:pt x="675" y="11125"/>
                    </a:cubicBezTo>
                    <a:cubicBezTo>
                      <a:pt x="678" y="11125"/>
                      <a:pt x="682" y="11125"/>
                      <a:pt x="687" y="11123"/>
                    </a:cubicBezTo>
                    <a:cubicBezTo>
                      <a:pt x="693" y="11151"/>
                      <a:pt x="742" y="11184"/>
                      <a:pt x="720" y="11195"/>
                    </a:cubicBezTo>
                    <a:cubicBezTo>
                      <a:pt x="722" y="11195"/>
                      <a:pt x="723" y="11195"/>
                      <a:pt x="724" y="11195"/>
                    </a:cubicBezTo>
                    <a:cubicBezTo>
                      <a:pt x="737" y="11195"/>
                      <a:pt x="739" y="11218"/>
                      <a:pt x="759" y="11223"/>
                    </a:cubicBezTo>
                    <a:lnTo>
                      <a:pt x="759" y="11223"/>
                    </a:lnTo>
                    <a:lnTo>
                      <a:pt x="765" y="11218"/>
                    </a:lnTo>
                    <a:lnTo>
                      <a:pt x="765" y="11218"/>
                    </a:lnTo>
                    <a:cubicBezTo>
                      <a:pt x="759" y="11289"/>
                      <a:pt x="830" y="11273"/>
                      <a:pt x="831" y="11332"/>
                    </a:cubicBezTo>
                    <a:lnTo>
                      <a:pt x="831" y="11332"/>
                    </a:lnTo>
                    <a:lnTo>
                      <a:pt x="825" y="11328"/>
                    </a:lnTo>
                    <a:lnTo>
                      <a:pt x="831" y="11334"/>
                    </a:lnTo>
                    <a:cubicBezTo>
                      <a:pt x="831" y="11333"/>
                      <a:pt x="831" y="11333"/>
                      <a:pt x="831" y="11332"/>
                    </a:cubicBezTo>
                    <a:lnTo>
                      <a:pt x="831" y="11332"/>
                    </a:lnTo>
                    <a:lnTo>
                      <a:pt x="848" y="11345"/>
                    </a:lnTo>
                    <a:cubicBezTo>
                      <a:pt x="842" y="11350"/>
                      <a:pt x="831" y="11350"/>
                      <a:pt x="825" y="11350"/>
                    </a:cubicBezTo>
                    <a:lnTo>
                      <a:pt x="881" y="11433"/>
                    </a:lnTo>
                    <a:lnTo>
                      <a:pt x="881" y="11406"/>
                    </a:lnTo>
                    <a:cubicBezTo>
                      <a:pt x="897" y="11417"/>
                      <a:pt x="914" y="11417"/>
                      <a:pt x="925" y="11444"/>
                    </a:cubicBezTo>
                    <a:cubicBezTo>
                      <a:pt x="919" y="11443"/>
                      <a:pt x="915" y="11442"/>
                      <a:pt x="912" y="11442"/>
                    </a:cubicBezTo>
                    <a:cubicBezTo>
                      <a:pt x="890" y="11442"/>
                      <a:pt x="940" y="11475"/>
                      <a:pt x="931" y="11494"/>
                    </a:cubicBezTo>
                    <a:lnTo>
                      <a:pt x="908" y="11483"/>
                    </a:lnTo>
                    <a:lnTo>
                      <a:pt x="908" y="11483"/>
                    </a:lnTo>
                    <a:cubicBezTo>
                      <a:pt x="921" y="11492"/>
                      <a:pt x="926" y="11496"/>
                      <a:pt x="930" y="11496"/>
                    </a:cubicBezTo>
                    <a:cubicBezTo>
                      <a:pt x="934" y="11496"/>
                      <a:pt x="937" y="11494"/>
                      <a:pt x="942" y="11489"/>
                    </a:cubicBezTo>
                    <a:lnTo>
                      <a:pt x="942" y="11489"/>
                    </a:lnTo>
                    <a:cubicBezTo>
                      <a:pt x="969" y="11516"/>
                      <a:pt x="931" y="11527"/>
                      <a:pt x="964" y="11550"/>
                    </a:cubicBezTo>
                    <a:lnTo>
                      <a:pt x="953" y="11527"/>
                    </a:lnTo>
                    <a:cubicBezTo>
                      <a:pt x="955" y="11524"/>
                      <a:pt x="959" y="11522"/>
                      <a:pt x="963" y="11522"/>
                    </a:cubicBezTo>
                    <a:cubicBezTo>
                      <a:pt x="972" y="11522"/>
                      <a:pt x="982" y="11528"/>
                      <a:pt x="986" y="11539"/>
                    </a:cubicBezTo>
                    <a:cubicBezTo>
                      <a:pt x="986" y="11543"/>
                      <a:pt x="986" y="11551"/>
                      <a:pt x="983" y="11551"/>
                    </a:cubicBezTo>
                    <a:cubicBezTo>
                      <a:pt x="982" y="11551"/>
                      <a:pt x="981" y="11551"/>
                      <a:pt x="980" y="11550"/>
                    </a:cubicBezTo>
                    <a:lnTo>
                      <a:pt x="980" y="11550"/>
                    </a:lnTo>
                    <a:cubicBezTo>
                      <a:pt x="997" y="11572"/>
                      <a:pt x="1019" y="11610"/>
                      <a:pt x="1036" y="11622"/>
                    </a:cubicBezTo>
                    <a:cubicBezTo>
                      <a:pt x="1040" y="11630"/>
                      <a:pt x="1032" y="11635"/>
                      <a:pt x="1023" y="11635"/>
                    </a:cubicBezTo>
                    <a:cubicBezTo>
                      <a:pt x="1020" y="11635"/>
                      <a:pt x="1017" y="11634"/>
                      <a:pt x="1014" y="11633"/>
                    </a:cubicBezTo>
                    <a:lnTo>
                      <a:pt x="1014" y="11633"/>
                    </a:lnTo>
                    <a:cubicBezTo>
                      <a:pt x="1063" y="11677"/>
                      <a:pt x="1025" y="11660"/>
                      <a:pt x="1074" y="11705"/>
                    </a:cubicBezTo>
                    <a:lnTo>
                      <a:pt x="1069" y="11710"/>
                    </a:lnTo>
                    <a:lnTo>
                      <a:pt x="1091" y="11716"/>
                    </a:lnTo>
                    <a:lnTo>
                      <a:pt x="1091" y="11760"/>
                    </a:lnTo>
                    <a:lnTo>
                      <a:pt x="1097" y="11738"/>
                    </a:lnTo>
                    <a:cubicBezTo>
                      <a:pt x="1108" y="11749"/>
                      <a:pt x="1124" y="11760"/>
                      <a:pt x="1130" y="11788"/>
                    </a:cubicBezTo>
                    <a:lnTo>
                      <a:pt x="1108" y="11788"/>
                    </a:lnTo>
                    <a:cubicBezTo>
                      <a:pt x="1152" y="11826"/>
                      <a:pt x="1130" y="11854"/>
                      <a:pt x="1180" y="11887"/>
                    </a:cubicBezTo>
                    <a:cubicBezTo>
                      <a:pt x="1180" y="11891"/>
                      <a:pt x="1179" y="11892"/>
                      <a:pt x="1178" y="11892"/>
                    </a:cubicBezTo>
                    <a:cubicBezTo>
                      <a:pt x="1175" y="11892"/>
                      <a:pt x="1170" y="11887"/>
                      <a:pt x="1163" y="11887"/>
                    </a:cubicBezTo>
                    <a:cubicBezTo>
                      <a:pt x="1213" y="11915"/>
                      <a:pt x="1163" y="11937"/>
                      <a:pt x="1218" y="11965"/>
                    </a:cubicBezTo>
                    <a:cubicBezTo>
                      <a:pt x="1213" y="11965"/>
                      <a:pt x="1213" y="11970"/>
                      <a:pt x="1207" y="11970"/>
                    </a:cubicBezTo>
                    <a:lnTo>
                      <a:pt x="1229" y="11987"/>
                    </a:lnTo>
                    <a:lnTo>
                      <a:pt x="1207" y="11998"/>
                    </a:lnTo>
                    <a:lnTo>
                      <a:pt x="1240" y="11998"/>
                    </a:lnTo>
                    <a:lnTo>
                      <a:pt x="1235" y="12025"/>
                    </a:lnTo>
                    <a:lnTo>
                      <a:pt x="1246" y="12025"/>
                    </a:lnTo>
                    <a:cubicBezTo>
                      <a:pt x="1229" y="12075"/>
                      <a:pt x="1274" y="12081"/>
                      <a:pt x="1268" y="12131"/>
                    </a:cubicBezTo>
                    <a:lnTo>
                      <a:pt x="1290" y="12108"/>
                    </a:lnTo>
                    <a:cubicBezTo>
                      <a:pt x="1384" y="12153"/>
                      <a:pt x="1384" y="12297"/>
                      <a:pt x="1467" y="12369"/>
                    </a:cubicBezTo>
                    <a:lnTo>
                      <a:pt x="1451" y="12380"/>
                    </a:lnTo>
                    <a:lnTo>
                      <a:pt x="1495" y="12402"/>
                    </a:lnTo>
                    <a:cubicBezTo>
                      <a:pt x="1495" y="12412"/>
                      <a:pt x="1493" y="12415"/>
                      <a:pt x="1490" y="12415"/>
                    </a:cubicBezTo>
                    <a:cubicBezTo>
                      <a:pt x="1485" y="12415"/>
                      <a:pt x="1480" y="12410"/>
                      <a:pt x="1474" y="12410"/>
                    </a:cubicBezTo>
                    <a:cubicBezTo>
                      <a:pt x="1472" y="12410"/>
                      <a:pt x="1469" y="12411"/>
                      <a:pt x="1467" y="12413"/>
                    </a:cubicBezTo>
                    <a:cubicBezTo>
                      <a:pt x="1506" y="12440"/>
                      <a:pt x="1506" y="12413"/>
                      <a:pt x="1545" y="12452"/>
                    </a:cubicBezTo>
                    <a:cubicBezTo>
                      <a:pt x="1547" y="12462"/>
                      <a:pt x="1545" y="12466"/>
                      <a:pt x="1542" y="12466"/>
                    </a:cubicBezTo>
                    <a:cubicBezTo>
                      <a:pt x="1539" y="12466"/>
                      <a:pt x="1535" y="12463"/>
                      <a:pt x="1531" y="12459"/>
                    </a:cubicBezTo>
                    <a:lnTo>
                      <a:pt x="1531" y="12459"/>
                    </a:lnTo>
                    <a:cubicBezTo>
                      <a:pt x="1566" y="12496"/>
                      <a:pt x="1607" y="12540"/>
                      <a:pt x="1617" y="12568"/>
                    </a:cubicBezTo>
                    <a:cubicBezTo>
                      <a:pt x="1617" y="12568"/>
                      <a:pt x="1622" y="12568"/>
                      <a:pt x="1622" y="12562"/>
                    </a:cubicBezTo>
                    <a:cubicBezTo>
                      <a:pt x="1650" y="12579"/>
                      <a:pt x="1672" y="12623"/>
                      <a:pt x="1689" y="12656"/>
                    </a:cubicBezTo>
                    <a:cubicBezTo>
                      <a:pt x="1687" y="12658"/>
                      <a:pt x="1685" y="12659"/>
                      <a:pt x="1684" y="12659"/>
                    </a:cubicBezTo>
                    <a:cubicBezTo>
                      <a:pt x="1680" y="12659"/>
                      <a:pt x="1676" y="12655"/>
                      <a:pt x="1672" y="12651"/>
                    </a:cubicBezTo>
                    <a:lnTo>
                      <a:pt x="1672" y="12651"/>
                    </a:lnTo>
                    <a:cubicBezTo>
                      <a:pt x="1678" y="12662"/>
                      <a:pt x="1683" y="12678"/>
                      <a:pt x="1700" y="12684"/>
                    </a:cubicBezTo>
                    <a:lnTo>
                      <a:pt x="1678" y="12684"/>
                    </a:lnTo>
                    <a:cubicBezTo>
                      <a:pt x="1689" y="12712"/>
                      <a:pt x="1739" y="12745"/>
                      <a:pt x="1727" y="12761"/>
                    </a:cubicBezTo>
                    <a:cubicBezTo>
                      <a:pt x="1730" y="12758"/>
                      <a:pt x="1735" y="12754"/>
                      <a:pt x="1741" y="12754"/>
                    </a:cubicBezTo>
                    <a:cubicBezTo>
                      <a:pt x="1747" y="12754"/>
                      <a:pt x="1753" y="12757"/>
                      <a:pt x="1761" y="12767"/>
                    </a:cubicBezTo>
                    <a:cubicBezTo>
                      <a:pt x="1739" y="12795"/>
                      <a:pt x="1816" y="12817"/>
                      <a:pt x="1822" y="12856"/>
                    </a:cubicBezTo>
                    <a:cubicBezTo>
                      <a:pt x="1817" y="12856"/>
                      <a:pt x="1800" y="12843"/>
                      <a:pt x="1799" y="12843"/>
                    </a:cubicBezTo>
                    <a:lnTo>
                      <a:pt x="1799" y="12843"/>
                    </a:lnTo>
                    <a:cubicBezTo>
                      <a:pt x="1798" y="12843"/>
                      <a:pt x="1799" y="12844"/>
                      <a:pt x="1799" y="12844"/>
                    </a:cubicBezTo>
                    <a:cubicBezTo>
                      <a:pt x="1810" y="12867"/>
                      <a:pt x="1827" y="12872"/>
                      <a:pt x="1849" y="12878"/>
                    </a:cubicBezTo>
                    <a:lnTo>
                      <a:pt x="1838" y="12883"/>
                    </a:lnTo>
                    <a:lnTo>
                      <a:pt x="1905" y="12950"/>
                    </a:lnTo>
                    <a:cubicBezTo>
                      <a:pt x="1882" y="12977"/>
                      <a:pt x="1960" y="13016"/>
                      <a:pt x="1938" y="13022"/>
                    </a:cubicBezTo>
                    <a:cubicBezTo>
                      <a:pt x="1942" y="13027"/>
                      <a:pt x="1944" y="13029"/>
                      <a:pt x="1946" y="13029"/>
                    </a:cubicBezTo>
                    <a:cubicBezTo>
                      <a:pt x="1950" y="13029"/>
                      <a:pt x="1944" y="13011"/>
                      <a:pt x="1948" y="13011"/>
                    </a:cubicBezTo>
                    <a:lnTo>
                      <a:pt x="1948" y="13011"/>
                    </a:lnTo>
                    <a:cubicBezTo>
                      <a:pt x="1950" y="13011"/>
                      <a:pt x="1954" y="13014"/>
                      <a:pt x="1960" y="13022"/>
                    </a:cubicBezTo>
                    <a:cubicBezTo>
                      <a:pt x="1954" y="13044"/>
                      <a:pt x="1988" y="13049"/>
                      <a:pt x="1965" y="13066"/>
                    </a:cubicBezTo>
                    <a:lnTo>
                      <a:pt x="1960" y="13066"/>
                    </a:lnTo>
                    <a:lnTo>
                      <a:pt x="1982" y="13088"/>
                    </a:lnTo>
                    <a:lnTo>
                      <a:pt x="1954" y="13088"/>
                    </a:lnTo>
                    <a:cubicBezTo>
                      <a:pt x="1968" y="13098"/>
                      <a:pt x="1985" y="13102"/>
                      <a:pt x="1997" y="13102"/>
                    </a:cubicBezTo>
                    <a:cubicBezTo>
                      <a:pt x="2005" y="13102"/>
                      <a:pt x="2011" y="13101"/>
                      <a:pt x="2015" y="13099"/>
                    </a:cubicBezTo>
                    <a:cubicBezTo>
                      <a:pt x="2020" y="13125"/>
                      <a:pt x="2045" y="13146"/>
                      <a:pt x="2044" y="13167"/>
                    </a:cubicBezTo>
                    <a:lnTo>
                      <a:pt x="2044" y="13167"/>
                    </a:lnTo>
                    <a:cubicBezTo>
                      <a:pt x="2042" y="13164"/>
                      <a:pt x="2040" y="13162"/>
                      <a:pt x="2037" y="13160"/>
                    </a:cubicBezTo>
                    <a:lnTo>
                      <a:pt x="2037" y="13160"/>
                    </a:lnTo>
                    <a:lnTo>
                      <a:pt x="2043" y="13171"/>
                    </a:lnTo>
                    <a:cubicBezTo>
                      <a:pt x="2043" y="13170"/>
                      <a:pt x="2043" y="13168"/>
                      <a:pt x="2044" y="13167"/>
                    </a:cubicBezTo>
                    <a:lnTo>
                      <a:pt x="2044" y="13167"/>
                    </a:lnTo>
                    <a:cubicBezTo>
                      <a:pt x="2085" y="13216"/>
                      <a:pt x="2062" y="13288"/>
                      <a:pt x="2120" y="13309"/>
                    </a:cubicBezTo>
                    <a:cubicBezTo>
                      <a:pt x="2120" y="13312"/>
                      <a:pt x="2119" y="13313"/>
                      <a:pt x="2118" y="13313"/>
                    </a:cubicBezTo>
                    <a:lnTo>
                      <a:pt x="2118" y="13313"/>
                    </a:lnTo>
                    <a:lnTo>
                      <a:pt x="2115" y="13309"/>
                    </a:lnTo>
                    <a:lnTo>
                      <a:pt x="2115" y="13309"/>
                    </a:lnTo>
                    <a:cubicBezTo>
                      <a:pt x="2115" y="13312"/>
                      <a:pt x="2116" y="13313"/>
                      <a:pt x="2118" y="13313"/>
                    </a:cubicBezTo>
                    <a:cubicBezTo>
                      <a:pt x="2118" y="13313"/>
                      <a:pt x="2118" y="13313"/>
                      <a:pt x="2118" y="13313"/>
                    </a:cubicBezTo>
                    <a:lnTo>
                      <a:pt x="2118" y="13313"/>
                    </a:lnTo>
                    <a:lnTo>
                      <a:pt x="2142" y="13342"/>
                    </a:lnTo>
                    <a:lnTo>
                      <a:pt x="2120" y="13342"/>
                    </a:lnTo>
                    <a:lnTo>
                      <a:pt x="2181" y="13381"/>
                    </a:lnTo>
                    <a:lnTo>
                      <a:pt x="2176" y="13392"/>
                    </a:lnTo>
                    <a:cubicBezTo>
                      <a:pt x="2198" y="13431"/>
                      <a:pt x="2242" y="13486"/>
                      <a:pt x="2286" y="13531"/>
                    </a:cubicBezTo>
                    <a:lnTo>
                      <a:pt x="2281" y="13520"/>
                    </a:lnTo>
                    <a:lnTo>
                      <a:pt x="2281" y="13520"/>
                    </a:lnTo>
                    <a:cubicBezTo>
                      <a:pt x="2336" y="13564"/>
                      <a:pt x="2308" y="13575"/>
                      <a:pt x="2347" y="13603"/>
                    </a:cubicBezTo>
                    <a:lnTo>
                      <a:pt x="2342" y="13603"/>
                    </a:lnTo>
                    <a:lnTo>
                      <a:pt x="2369" y="13641"/>
                    </a:lnTo>
                    <a:lnTo>
                      <a:pt x="2353" y="13641"/>
                    </a:lnTo>
                    <a:cubicBezTo>
                      <a:pt x="2386" y="13651"/>
                      <a:pt x="2383" y="13708"/>
                      <a:pt x="2388" y="13708"/>
                    </a:cubicBezTo>
                    <a:cubicBezTo>
                      <a:pt x="2389" y="13708"/>
                      <a:pt x="2390" y="13706"/>
                      <a:pt x="2391" y="13702"/>
                    </a:cubicBezTo>
                    <a:cubicBezTo>
                      <a:pt x="2406" y="13707"/>
                      <a:pt x="2430" y="13725"/>
                      <a:pt x="2447" y="13725"/>
                    </a:cubicBezTo>
                    <a:cubicBezTo>
                      <a:pt x="2449" y="13725"/>
                      <a:pt x="2451" y="13725"/>
                      <a:pt x="2452" y="13724"/>
                    </a:cubicBezTo>
                    <a:lnTo>
                      <a:pt x="2452" y="13724"/>
                    </a:lnTo>
                    <a:cubicBezTo>
                      <a:pt x="2480" y="13758"/>
                      <a:pt x="2447" y="13741"/>
                      <a:pt x="2458" y="13769"/>
                    </a:cubicBezTo>
                    <a:cubicBezTo>
                      <a:pt x="2480" y="13796"/>
                      <a:pt x="2502" y="13791"/>
                      <a:pt x="2513" y="13835"/>
                    </a:cubicBezTo>
                    <a:lnTo>
                      <a:pt x="2508" y="13841"/>
                    </a:lnTo>
                    <a:cubicBezTo>
                      <a:pt x="2519" y="13852"/>
                      <a:pt x="2535" y="13863"/>
                      <a:pt x="2558" y="13879"/>
                    </a:cubicBezTo>
                    <a:lnTo>
                      <a:pt x="2546" y="13874"/>
                    </a:lnTo>
                    <a:lnTo>
                      <a:pt x="2546" y="13874"/>
                    </a:lnTo>
                    <a:cubicBezTo>
                      <a:pt x="2596" y="13901"/>
                      <a:pt x="2563" y="13946"/>
                      <a:pt x="2618" y="13946"/>
                    </a:cubicBezTo>
                    <a:cubicBezTo>
                      <a:pt x="2624" y="13962"/>
                      <a:pt x="2652" y="13990"/>
                      <a:pt x="2629" y="14007"/>
                    </a:cubicBezTo>
                    <a:cubicBezTo>
                      <a:pt x="2679" y="14045"/>
                      <a:pt x="2712" y="14073"/>
                      <a:pt x="2757" y="14123"/>
                    </a:cubicBezTo>
                    <a:cubicBezTo>
                      <a:pt x="2735" y="14150"/>
                      <a:pt x="2762" y="14128"/>
                      <a:pt x="2768" y="14173"/>
                    </a:cubicBezTo>
                    <a:lnTo>
                      <a:pt x="2784" y="14156"/>
                    </a:lnTo>
                    <a:cubicBezTo>
                      <a:pt x="2840" y="14222"/>
                      <a:pt x="2862" y="14333"/>
                      <a:pt x="2923" y="14399"/>
                    </a:cubicBezTo>
                    <a:lnTo>
                      <a:pt x="2906" y="14416"/>
                    </a:lnTo>
                    <a:lnTo>
                      <a:pt x="2934" y="14416"/>
                    </a:lnTo>
                    <a:cubicBezTo>
                      <a:pt x="2989" y="14499"/>
                      <a:pt x="3067" y="14610"/>
                      <a:pt x="3116" y="14671"/>
                    </a:cubicBezTo>
                    <a:cubicBezTo>
                      <a:pt x="3139" y="14682"/>
                      <a:pt x="3183" y="14704"/>
                      <a:pt x="3205" y="14737"/>
                    </a:cubicBezTo>
                    <a:lnTo>
                      <a:pt x="3199" y="14737"/>
                    </a:lnTo>
                    <a:cubicBezTo>
                      <a:pt x="3255" y="14787"/>
                      <a:pt x="3310" y="14842"/>
                      <a:pt x="3343" y="14914"/>
                    </a:cubicBezTo>
                    <a:cubicBezTo>
                      <a:pt x="3339" y="14914"/>
                      <a:pt x="3338" y="14921"/>
                      <a:pt x="3330" y="14921"/>
                    </a:cubicBezTo>
                    <a:lnTo>
                      <a:pt x="3330" y="14921"/>
                    </a:lnTo>
                    <a:cubicBezTo>
                      <a:pt x="3328" y="14920"/>
                      <a:pt x="3325" y="14920"/>
                      <a:pt x="3321" y="14920"/>
                    </a:cubicBezTo>
                    <a:cubicBezTo>
                      <a:pt x="3324" y="14921"/>
                      <a:pt x="3327" y="14921"/>
                      <a:pt x="3329" y="14921"/>
                    </a:cubicBezTo>
                    <a:cubicBezTo>
                      <a:pt x="3330" y="14921"/>
                      <a:pt x="3330" y="14921"/>
                      <a:pt x="3330" y="14921"/>
                    </a:cubicBezTo>
                    <a:lnTo>
                      <a:pt x="3330" y="14921"/>
                    </a:lnTo>
                    <a:cubicBezTo>
                      <a:pt x="3349" y="14928"/>
                      <a:pt x="3351" y="14955"/>
                      <a:pt x="3365" y="14969"/>
                    </a:cubicBezTo>
                    <a:lnTo>
                      <a:pt x="3365" y="14942"/>
                    </a:lnTo>
                    <a:cubicBezTo>
                      <a:pt x="3393" y="14947"/>
                      <a:pt x="3399" y="14980"/>
                      <a:pt x="3393" y="15003"/>
                    </a:cubicBezTo>
                    <a:lnTo>
                      <a:pt x="3432" y="15014"/>
                    </a:lnTo>
                    <a:lnTo>
                      <a:pt x="3432" y="15025"/>
                    </a:lnTo>
                    <a:lnTo>
                      <a:pt x="3448" y="15025"/>
                    </a:lnTo>
                    <a:lnTo>
                      <a:pt x="3443" y="15052"/>
                    </a:lnTo>
                    <a:cubicBezTo>
                      <a:pt x="3448" y="15058"/>
                      <a:pt x="3482" y="15086"/>
                      <a:pt x="3509" y="15086"/>
                    </a:cubicBezTo>
                    <a:cubicBezTo>
                      <a:pt x="3505" y="15090"/>
                      <a:pt x="3519" y="15110"/>
                      <a:pt x="3511" y="15110"/>
                    </a:cubicBezTo>
                    <a:cubicBezTo>
                      <a:pt x="3510" y="15110"/>
                      <a:pt x="3507" y="15110"/>
                      <a:pt x="3504" y="15108"/>
                    </a:cubicBezTo>
                    <a:lnTo>
                      <a:pt x="3504" y="15108"/>
                    </a:lnTo>
                    <a:lnTo>
                      <a:pt x="3581" y="15207"/>
                    </a:lnTo>
                    <a:lnTo>
                      <a:pt x="3570" y="15191"/>
                    </a:lnTo>
                    <a:cubicBezTo>
                      <a:pt x="3574" y="15187"/>
                      <a:pt x="3579" y="15185"/>
                      <a:pt x="3585" y="15185"/>
                    </a:cubicBezTo>
                    <a:cubicBezTo>
                      <a:pt x="3601" y="15185"/>
                      <a:pt x="3621" y="15202"/>
                      <a:pt x="3626" y="15218"/>
                    </a:cubicBezTo>
                    <a:cubicBezTo>
                      <a:pt x="3620" y="15215"/>
                      <a:pt x="3615" y="15213"/>
                      <a:pt x="3613" y="15213"/>
                    </a:cubicBezTo>
                    <a:cubicBezTo>
                      <a:pt x="3602" y="15213"/>
                      <a:pt x="3607" y="15234"/>
                      <a:pt x="3598" y="15252"/>
                    </a:cubicBezTo>
                    <a:cubicBezTo>
                      <a:pt x="3600" y="15252"/>
                      <a:pt x="3602" y="15252"/>
                      <a:pt x="3603" y="15252"/>
                    </a:cubicBezTo>
                    <a:cubicBezTo>
                      <a:pt x="3618" y="15252"/>
                      <a:pt x="3610" y="15229"/>
                      <a:pt x="3620" y="15229"/>
                    </a:cubicBezTo>
                    <a:cubicBezTo>
                      <a:pt x="3642" y="15235"/>
                      <a:pt x="3675" y="15274"/>
                      <a:pt x="3681" y="15285"/>
                    </a:cubicBezTo>
                    <a:lnTo>
                      <a:pt x="3670" y="15279"/>
                    </a:lnTo>
                    <a:lnTo>
                      <a:pt x="3670" y="15279"/>
                    </a:lnTo>
                    <a:cubicBezTo>
                      <a:pt x="3697" y="15301"/>
                      <a:pt x="3675" y="15329"/>
                      <a:pt x="3697" y="15357"/>
                    </a:cubicBezTo>
                    <a:cubicBezTo>
                      <a:pt x="3717" y="15364"/>
                      <a:pt x="3722" y="15377"/>
                      <a:pt x="3733" y="15377"/>
                    </a:cubicBezTo>
                    <a:cubicBezTo>
                      <a:pt x="3738" y="15377"/>
                      <a:pt x="3744" y="15375"/>
                      <a:pt x="3753" y="15368"/>
                    </a:cubicBezTo>
                    <a:lnTo>
                      <a:pt x="3753" y="15368"/>
                    </a:lnTo>
                    <a:cubicBezTo>
                      <a:pt x="3780" y="15395"/>
                      <a:pt x="3747" y="15395"/>
                      <a:pt x="3753" y="15401"/>
                    </a:cubicBezTo>
                    <a:cubicBezTo>
                      <a:pt x="3775" y="15412"/>
                      <a:pt x="3803" y="15456"/>
                      <a:pt x="3792" y="15473"/>
                    </a:cubicBezTo>
                    <a:cubicBezTo>
                      <a:pt x="3795" y="15472"/>
                      <a:pt x="3799" y="15471"/>
                      <a:pt x="3802" y="15471"/>
                    </a:cubicBezTo>
                    <a:cubicBezTo>
                      <a:pt x="3837" y="15471"/>
                      <a:pt x="3844" y="15542"/>
                      <a:pt x="3874" y="15542"/>
                    </a:cubicBezTo>
                    <a:cubicBezTo>
                      <a:pt x="3878" y="15542"/>
                      <a:pt x="3881" y="15541"/>
                      <a:pt x="3886" y="15539"/>
                    </a:cubicBezTo>
                    <a:lnTo>
                      <a:pt x="3886" y="15584"/>
                    </a:lnTo>
                    <a:cubicBezTo>
                      <a:pt x="3889" y="15580"/>
                      <a:pt x="3900" y="15575"/>
                      <a:pt x="3912" y="15575"/>
                    </a:cubicBezTo>
                    <a:cubicBezTo>
                      <a:pt x="3919" y="15575"/>
                      <a:pt x="3926" y="15577"/>
                      <a:pt x="3930" y="15584"/>
                    </a:cubicBezTo>
                    <a:cubicBezTo>
                      <a:pt x="3941" y="15611"/>
                      <a:pt x="3919" y="15617"/>
                      <a:pt x="3919" y="15633"/>
                    </a:cubicBezTo>
                    <a:lnTo>
                      <a:pt x="3958" y="15617"/>
                    </a:lnTo>
                    <a:cubicBezTo>
                      <a:pt x="4013" y="15755"/>
                      <a:pt x="4151" y="15882"/>
                      <a:pt x="4223" y="16021"/>
                    </a:cubicBezTo>
                    <a:cubicBezTo>
                      <a:pt x="4273" y="16065"/>
                      <a:pt x="4339" y="16120"/>
                      <a:pt x="4389" y="16187"/>
                    </a:cubicBezTo>
                    <a:lnTo>
                      <a:pt x="4384" y="16176"/>
                    </a:lnTo>
                    <a:lnTo>
                      <a:pt x="4422" y="16248"/>
                    </a:lnTo>
                    <a:lnTo>
                      <a:pt x="4400" y="16192"/>
                    </a:lnTo>
                    <a:lnTo>
                      <a:pt x="4400" y="16192"/>
                    </a:lnTo>
                    <a:cubicBezTo>
                      <a:pt x="4417" y="16198"/>
                      <a:pt x="4428" y="16203"/>
                      <a:pt x="4445" y="16220"/>
                    </a:cubicBezTo>
                    <a:cubicBezTo>
                      <a:pt x="4483" y="16297"/>
                      <a:pt x="4539" y="16397"/>
                      <a:pt x="4633" y="16469"/>
                    </a:cubicBezTo>
                    <a:cubicBezTo>
                      <a:pt x="4716" y="16491"/>
                      <a:pt x="4633" y="16530"/>
                      <a:pt x="4699" y="16558"/>
                    </a:cubicBezTo>
                    <a:lnTo>
                      <a:pt x="4677" y="16558"/>
                    </a:lnTo>
                    <a:cubicBezTo>
                      <a:pt x="4732" y="16602"/>
                      <a:pt x="4771" y="16630"/>
                      <a:pt x="4837" y="16663"/>
                    </a:cubicBezTo>
                    <a:cubicBezTo>
                      <a:pt x="4799" y="16685"/>
                      <a:pt x="4865" y="16696"/>
                      <a:pt x="4843" y="16713"/>
                    </a:cubicBezTo>
                    <a:lnTo>
                      <a:pt x="4865" y="16701"/>
                    </a:lnTo>
                    <a:cubicBezTo>
                      <a:pt x="4865" y="16724"/>
                      <a:pt x="4887" y="16751"/>
                      <a:pt x="4871" y="16757"/>
                    </a:cubicBezTo>
                    <a:lnTo>
                      <a:pt x="4915" y="16768"/>
                    </a:lnTo>
                    <a:lnTo>
                      <a:pt x="4898" y="16779"/>
                    </a:lnTo>
                    <a:cubicBezTo>
                      <a:pt x="4926" y="16812"/>
                      <a:pt x="4998" y="16867"/>
                      <a:pt x="4981" y="16912"/>
                    </a:cubicBezTo>
                    <a:cubicBezTo>
                      <a:pt x="5075" y="16973"/>
                      <a:pt x="5169" y="17105"/>
                      <a:pt x="5252" y="17211"/>
                    </a:cubicBezTo>
                    <a:cubicBezTo>
                      <a:pt x="5275" y="17216"/>
                      <a:pt x="5302" y="17244"/>
                      <a:pt x="5324" y="17266"/>
                    </a:cubicBezTo>
                    <a:lnTo>
                      <a:pt x="5324" y="17305"/>
                    </a:lnTo>
                    <a:cubicBezTo>
                      <a:pt x="5352" y="17327"/>
                      <a:pt x="5391" y="17327"/>
                      <a:pt x="5396" y="17360"/>
                    </a:cubicBezTo>
                    <a:lnTo>
                      <a:pt x="5391" y="17360"/>
                    </a:lnTo>
                    <a:cubicBezTo>
                      <a:pt x="5413" y="17382"/>
                      <a:pt x="5424" y="17410"/>
                      <a:pt x="5463" y="17415"/>
                    </a:cubicBezTo>
                    <a:cubicBezTo>
                      <a:pt x="5477" y="17439"/>
                      <a:pt x="5491" y="17466"/>
                      <a:pt x="5478" y="17474"/>
                    </a:cubicBezTo>
                    <a:lnTo>
                      <a:pt x="5478" y="17474"/>
                    </a:lnTo>
                    <a:cubicBezTo>
                      <a:pt x="5499" y="17477"/>
                      <a:pt x="5507" y="17532"/>
                      <a:pt x="5507" y="17532"/>
                    </a:cubicBezTo>
                    <a:cubicBezTo>
                      <a:pt x="5507" y="17532"/>
                      <a:pt x="5773" y="17875"/>
                      <a:pt x="6099" y="18240"/>
                    </a:cubicBezTo>
                    <a:cubicBezTo>
                      <a:pt x="6348" y="18522"/>
                      <a:pt x="6630" y="18804"/>
                      <a:pt x="6846" y="18965"/>
                    </a:cubicBezTo>
                    <a:cubicBezTo>
                      <a:pt x="6946" y="19313"/>
                      <a:pt x="7056" y="19673"/>
                      <a:pt x="7134" y="19966"/>
                    </a:cubicBezTo>
                    <a:cubicBezTo>
                      <a:pt x="7189" y="20060"/>
                      <a:pt x="7233" y="20210"/>
                      <a:pt x="7278" y="20354"/>
                    </a:cubicBezTo>
                    <a:lnTo>
                      <a:pt x="7245" y="20381"/>
                    </a:lnTo>
                    <a:lnTo>
                      <a:pt x="7294" y="20503"/>
                    </a:lnTo>
                    <a:cubicBezTo>
                      <a:pt x="7294" y="20512"/>
                      <a:pt x="7293" y="20516"/>
                      <a:pt x="7292" y="20516"/>
                    </a:cubicBezTo>
                    <a:cubicBezTo>
                      <a:pt x="7287" y="20516"/>
                      <a:pt x="7275" y="20471"/>
                      <a:pt x="7271" y="20471"/>
                    </a:cubicBezTo>
                    <a:lnTo>
                      <a:pt x="7271" y="20471"/>
                    </a:lnTo>
                    <a:cubicBezTo>
                      <a:pt x="7269" y="20471"/>
                      <a:pt x="7269" y="20479"/>
                      <a:pt x="7272" y="20503"/>
                    </a:cubicBezTo>
                    <a:lnTo>
                      <a:pt x="7305" y="20542"/>
                    </a:lnTo>
                    <a:cubicBezTo>
                      <a:pt x="7297" y="20554"/>
                      <a:pt x="7345" y="20729"/>
                      <a:pt x="7334" y="20729"/>
                    </a:cubicBezTo>
                    <a:cubicBezTo>
                      <a:pt x="7331" y="20729"/>
                      <a:pt x="7321" y="20709"/>
                      <a:pt x="7300" y="20658"/>
                    </a:cubicBezTo>
                    <a:lnTo>
                      <a:pt x="7300" y="20658"/>
                    </a:lnTo>
                    <a:lnTo>
                      <a:pt x="7433" y="21139"/>
                    </a:lnTo>
                    <a:cubicBezTo>
                      <a:pt x="7460" y="21239"/>
                      <a:pt x="7483" y="21195"/>
                      <a:pt x="7499" y="21311"/>
                    </a:cubicBezTo>
                    <a:cubicBezTo>
                      <a:pt x="7498" y="21316"/>
                      <a:pt x="7497" y="21317"/>
                      <a:pt x="7496" y="21317"/>
                    </a:cubicBezTo>
                    <a:cubicBezTo>
                      <a:pt x="7491" y="21317"/>
                      <a:pt x="7483" y="21281"/>
                      <a:pt x="7475" y="21281"/>
                    </a:cubicBezTo>
                    <a:cubicBezTo>
                      <a:pt x="7474" y="21281"/>
                      <a:pt x="7473" y="21282"/>
                      <a:pt x="7471" y="21283"/>
                    </a:cubicBezTo>
                    <a:cubicBezTo>
                      <a:pt x="7543" y="21643"/>
                      <a:pt x="7654" y="21671"/>
                      <a:pt x="7732" y="22003"/>
                    </a:cubicBezTo>
                    <a:lnTo>
                      <a:pt x="7715" y="21975"/>
                    </a:lnTo>
                    <a:lnTo>
                      <a:pt x="7715" y="21975"/>
                    </a:lnTo>
                    <a:cubicBezTo>
                      <a:pt x="7743" y="22030"/>
                      <a:pt x="7770" y="22136"/>
                      <a:pt x="7776" y="22136"/>
                    </a:cubicBezTo>
                    <a:cubicBezTo>
                      <a:pt x="7803" y="22080"/>
                      <a:pt x="7743" y="22080"/>
                      <a:pt x="7737" y="21975"/>
                    </a:cubicBezTo>
                    <a:cubicBezTo>
                      <a:pt x="7769" y="21975"/>
                      <a:pt x="7785" y="22081"/>
                      <a:pt x="7811" y="22081"/>
                    </a:cubicBezTo>
                    <a:cubicBezTo>
                      <a:pt x="7812" y="22081"/>
                      <a:pt x="7813" y="22081"/>
                      <a:pt x="7815" y="22080"/>
                    </a:cubicBezTo>
                    <a:cubicBezTo>
                      <a:pt x="7820" y="22163"/>
                      <a:pt x="7853" y="22196"/>
                      <a:pt x="7875" y="22263"/>
                    </a:cubicBezTo>
                    <a:cubicBezTo>
                      <a:pt x="7886" y="22385"/>
                      <a:pt x="7942" y="22540"/>
                      <a:pt x="7942" y="22639"/>
                    </a:cubicBezTo>
                    <a:cubicBezTo>
                      <a:pt x="7969" y="22694"/>
                      <a:pt x="8019" y="22744"/>
                      <a:pt x="8052" y="22866"/>
                    </a:cubicBezTo>
                    <a:cubicBezTo>
                      <a:pt x="8052" y="22955"/>
                      <a:pt x="8025" y="22855"/>
                      <a:pt x="8047" y="22971"/>
                    </a:cubicBezTo>
                    <a:lnTo>
                      <a:pt x="8069" y="22982"/>
                    </a:lnTo>
                    <a:cubicBezTo>
                      <a:pt x="8090" y="23057"/>
                      <a:pt x="8086" y="23066"/>
                      <a:pt x="8080" y="23066"/>
                    </a:cubicBezTo>
                    <a:cubicBezTo>
                      <a:pt x="8078" y="23066"/>
                      <a:pt x="8076" y="23065"/>
                      <a:pt x="8075" y="23065"/>
                    </a:cubicBezTo>
                    <a:lnTo>
                      <a:pt x="8075" y="23065"/>
                    </a:lnTo>
                    <a:cubicBezTo>
                      <a:pt x="8102" y="23170"/>
                      <a:pt x="8124" y="23143"/>
                      <a:pt x="8152" y="23276"/>
                    </a:cubicBezTo>
                    <a:lnTo>
                      <a:pt x="8119" y="23204"/>
                    </a:lnTo>
                    <a:lnTo>
                      <a:pt x="8119" y="23204"/>
                    </a:lnTo>
                    <a:cubicBezTo>
                      <a:pt x="8152" y="23298"/>
                      <a:pt x="8158" y="23336"/>
                      <a:pt x="8191" y="23469"/>
                    </a:cubicBezTo>
                    <a:cubicBezTo>
                      <a:pt x="8180" y="23469"/>
                      <a:pt x="8163" y="23414"/>
                      <a:pt x="8158" y="23381"/>
                    </a:cubicBezTo>
                    <a:lnTo>
                      <a:pt x="8158" y="23381"/>
                    </a:lnTo>
                    <a:cubicBezTo>
                      <a:pt x="8152" y="23464"/>
                      <a:pt x="8207" y="23497"/>
                      <a:pt x="8213" y="23536"/>
                    </a:cubicBezTo>
                    <a:cubicBezTo>
                      <a:pt x="8218" y="23526"/>
                      <a:pt x="8199" y="23462"/>
                      <a:pt x="8216" y="23462"/>
                    </a:cubicBezTo>
                    <a:cubicBezTo>
                      <a:pt x="8219" y="23462"/>
                      <a:pt x="8224" y="23464"/>
                      <a:pt x="8230" y="23469"/>
                    </a:cubicBezTo>
                    <a:cubicBezTo>
                      <a:pt x="8241" y="23536"/>
                      <a:pt x="8290" y="23602"/>
                      <a:pt x="8285" y="23657"/>
                    </a:cubicBezTo>
                    <a:lnTo>
                      <a:pt x="8246" y="23585"/>
                    </a:lnTo>
                    <a:lnTo>
                      <a:pt x="8246" y="23585"/>
                    </a:lnTo>
                    <a:cubicBezTo>
                      <a:pt x="8302" y="23718"/>
                      <a:pt x="8290" y="23657"/>
                      <a:pt x="8329" y="23812"/>
                    </a:cubicBezTo>
                    <a:cubicBezTo>
                      <a:pt x="8326" y="23810"/>
                      <a:pt x="8325" y="23810"/>
                      <a:pt x="8324" y="23810"/>
                    </a:cubicBezTo>
                    <a:cubicBezTo>
                      <a:pt x="8322" y="23810"/>
                      <a:pt x="8321" y="23810"/>
                      <a:pt x="8318" y="23807"/>
                    </a:cubicBezTo>
                    <a:lnTo>
                      <a:pt x="8318" y="23807"/>
                    </a:lnTo>
                    <a:cubicBezTo>
                      <a:pt x="8373" y="23895"/>
                      <a:pt x="8385" y="24034"/>
                      <a:pt x="8429" y="24183"/>
                    </a:cubicBezTo>
                    <a:lnTo>
                      <a:pt x="8412" y="24155"/>
                    </a:lnTo>
                    <a:lnTo>
                      <a:pt x="8412" y="24155"/>
                    </a:lnTo>
                    <a:cubicBezTo>
                      <a:pt x="8434" y="24211"/>
                      <a:pt x="8462" y="24238"/>
                      <a:pt x="8468" y="24272"/>
                    </a:cubicBezTo>
                    <a:cubicBezTo>
                      <a:pt x="8456" y="24183"/>
                      <a:pt x="8468" y="24211"/>
                      <a:pt x="8484" y="24194"/>
                    </a:cubicBezTo>
                    <a:cubicBezTo>
                      <a:pt x="8484" y="24310"/>
                      <a:pt x="8567" y="24355"/>
                      <a:pt x="8600" y="24543"/>
                    </a:cubicBezTo>
                    <a:cubicBezTo>
                      <a:pt x="8589" y="24543"/>
                      <a:pt x="8567" y="24498"/>
                      <a:pt x="8562" y="24449"/>
                    </a:cubicBezTo>
                    <a:cubicBezTo>
                      <a:pt x="8512" y="24393"/>
                      <a:pt x="8484" y="24393"/>
                      <a:pt x="8434" y="24294"/>
                    </a:cubicBezTo>
                    <a:lnTo>
                      <a:pt x="8434" y="24294"/>
                    </a:lnTo>
                    <a:cubicBezTo>
                      <a:pt x="8459" y="24353"/>
                      <a:pt x="8484" y="24422"/>
                      <a:pt x="8473" y="24423"/>
                    </a:cubicBezTo>
                    <a:lnTo>
                      <a:pt x="8473" y="24423"/>
                    </a:lnTo>
                    <a:lnTo>
                      <a:pt x="8468" y="24421"/>
                    </a:lnTo>
                    <a:lnTo>
                      <a:pt x="8468" y="24421"/>
                    </a:lnTo>
                    <a:cubicBezTo>
                      <a:pt x="8470" y="24423"/>
                      <a:pt x="8471" y="24423"/>
                      <a:pt x="8472" y="24423"/>
                    </a:cubicBezTo>
                    <a:cubicBezTo>
                      <a:pt x="8473" y="24423"/>
                      <a:pt x="8473" y="24423"/>
                      <a:pt x="8473" y="24423"/>
                    </a:cubicBezTo>
                    <a:lnTo>
                      <a:pt x="8473" y="24423"/>
                    </a:lnTo>
                    <a:lnTo>
                      <a:pt x="8506" y="24438"/>
                    </a:lnTo>
                    <a:cubicBezTo>
                      <a:pt x="8517" y="24476"/>
                      <a:pt x="8523" y="24515"/>
                      <a:pt x="8534" y="24543"/>
                    </a:cubicBezTo>
                    <a:cubicBezTo>
                      <a:pt x="8535" y="24543"/>
                      <a:pt x="8536" y="24544"/>
                      <a:pt x="8536" y="24544"/>
                    </a:cubicBezTo>
                    <a:cubicBezTo>
                      <a:pt x="8545" y="24544"/>
                      <a:pt x="8544" y="24503"/>
                      <a:pt x="8554" y="24503"/>
                    </a:cubicBezTo>
                    <a:cubicBezTo>
                      <a:pt x="8559" y="24503"/>
                      <a:pt x="8566" y="24513"/>
                      <a:pt x="8578" y="24543"/>
                    </a:cubicBezTo>
                    <a:cubicBezTo>
                      <a:pt x="8604" y="24600"/>
                      <a:pt x="8596" y="24613"/>
                      <a:pt x="8590" y="24615"/>
                    </a:cubicBezTo>
                    <a:lnTo>
                      <a:pt x="8590" y="24615"/>
                    </a:lnTo>
                    <a:cubicBezTo>
                      <a:pt x="8645" y="24764"/>
                      <a:pt x="8634" y="24670"/>
                      <a:pt x="8672" y="24819"/>
                    </a:cubicBezTo>
                    <a:cubicBezTo>
                      <a:pt x="8666" y="24810"/>
                      <a:pt x="8659" y="24796"/>
                      <a:pt x="8655" y="24784"/>
                    </a:cubicBezTo>
                    <a:lnTo>
                      <a:pt x="8655" y="24784"/>
                    </a:lnTo>
                    <a:cubicBezTo>
                      <a:pt x="8680" y="24882"/>
                      <a:pt x="8731" y="25016"/>
                      <a:pt x="8705" y="25052"/>
                    </a:cubicBezTo>
                    <a:cubicBezTo>
                      <a:pt x="8689" y="25041"/>
                      <a:pt x="8683" y="25041"/>
                      <a:pt x="8672" y="24996"/>
                    </a:cubicBezTo>
                    <a:lnTo>
                      <a:pt x="8678" y="24996"/>
                    </a:lnTo>
                    <a:cubicBezTo>
                      <a:pt x="8665" y="24975"/>
                      <a:pt x="8659" y="24966"/>
                      <a:pt x="8658" y="24966"/>
                    </a:cubicBezTo>
                    <a:lnTo>
                      <a:pt x="8658" y="24966"/>
                    </a:lnTo>
                    <a:cubicBezTo>
                      <a:pt x="8653" y="24966"/>
                      <a:pt x="8695" y="25060"/>
                      <a:pt x="8678" y="25068"/>
                    </a:cubicBezTo>
                    <a:cubicBezTo>
                      <a:pt x="8700" y="25085"/>
                      <a:pt x="8728" y="25207"/>
                      <a:pt x="8739" y="25262"/>
                    </a:cubicBezTo>
                    <a:lnTo>
                      <a:pt x="8755" y="25234"/>
                    </a:lnTo>
                    <a:lnTo>
                      <a:pt x="8755" y="25234"/>
                    </a:lnTo>
                    <a:cubicBezTo>
                      <a:pt x="8883" y="25428"/>
                      <a:pt x="8705" y="25234"/>
                      <a:pt x="8783" y="25445"/>
                    </a:cubicBezTo>
                    <a:cubicBezTo>
                      <a:pt x="8798" y="25482"/>
                      <a:pt x="8804" y="25494"/>
                      <a:pt x="8806" y="25494"/>
                    </a:cubicBezTo>
                    <a:cubicBezTo>
                      <a:pt x="8808" y="25494"/>
                      <a:pt x="8795" y="25450"/>
                      <a:pt x="8798" y="25450"/>
                    </a:cubicBezTo>
                    <a:lnTo>
                      <a:pt x="8798" y="25450"/>
                    </a:lnTo>
                    <a:cubicBezTo>
                      <a:pt x="8800" y="25450"/>
                      <a:pt x="8803" y="25456"/>
                      <a:pt x="8811" y="25472"/>
                    </a:cubicBezTo>
                    <a:cubicBezTo>
                      <a:pt x="8838" y="25566"/>
                      <a:pt x="8822" y="25605"/>
                      <a:pt x="8877" y="25738"/>
                    </a:cubicBezTo>
                    <a:cubicBezTo>
                      <a:pt x="8883" y="25777"/>
                      <a:pt x="8894" y="25854"/>
                      <a:pt x="8871" y="25871"/>
                    </a:cubicBezTo>
                    <a:cubicBezTo>
                      <a:pt x="8905" y="25943"/>
                      <a:pt x="8938" y="26120"/>
                      <a:pt x="8977" y="26159"/>
                    </a:cubicBezTo>
                    <a:cubicBezTo>
                      <a:pt x="8949" y="26015"/>
                      <a:pt x="8905" y="26026"/>
                      <a:pt x="8883" y="25854"/>
                    </a:cubicBezTo>
                    <a:lnTo>
                      <a:pt x="8883" y="25854"/>
                    </a:lnTo>
                    <a:lnTo>
                      <a:pt x="8921" y="25898"/>
                    </a:lnTo>
                    <a:cubicBezTo>
                      <a:pt x="8954" y="26009"/>
                      <a:pt x="9010" y="26153"/>
                      <a:pt x="9032" y="26230"/>
                    </a:cubicBezTo>
                    <a:cubicBezTo>
                      <a:pt x="9032" y="26217"/>
                      <a:pt x="9032" y="26207"/>
                      <a:pt x="9038" y="26207"/>
                    </a:cubicBezTo>
                    <a:cubicBezTo>
                      <a:pt x="9039" y="26207"/>
                      <a:pt x="9041" y="26207"/>
                      <a:pt x="9043" y="26208"/>
                    </a:cubicBezTo>
                    <a:cubicBezTo>
                      <a:pt x="9104" y="26369"/>
                      <a:pt x="9143" y="26402"/>
                      <a:pt x="9181" y="26563"/>
                    </a:cubicBezTo>
                    <a:cubicBezTo>
                      <a:pt x="9180" y="26566"/>
                      <a:pt x="9178" y="26567"/>
                      <a:pt x="9177" y="26567"/>
                    </a:cubicBezTo>
                    <a:cubicBezTo>
                      <a:pt x="9164" y="26567"/>
                      <a:pt x="9140" y="26488"/>
                      <a:pt x="9120" y="26430"/>
                    </a:cubicBezTo>
                    <a:lnTo>
                      <a:pt x="9120" y="26430"/>
                    </a:lnTo>
                    <a:cubicBezTo>
                      <a:pt x="9132" y="26535"/>
                      <a:pt x="9154" y="26535"/>
                      <a:pt x="9198" y="26690"/>
                    </a:cubicBezTo>
                    <a:cubicBezTo>
                      <a:pt x="9197" y="26691"/>
                      <a:pt x="9196" y="26691"/>
                      <a:pt x="9195" y="26691"/>
                    </a:cubicBezTo>
                    <a:cubicBezTo>
                      <a:pt x="9178" y="26691"/>
                      <a:pt x="9158" y="26589"/>
                      <a:pt x="9143" y="26574"/>
                    </a:cubicBezTo>
                    <a:lnTo>
                      <a:pt x="9143" y="26574"/>
                    </a:lnTo>
                    <a:lnTo>
                      <a:pt x="9204" y="26745"/>
                    </a:lnTo>
                    <a:lnTo>
                      <a:pt x="9198" y="26745"/>
                    </a:lnTo>
                    <a:cubicBezTo>
                      <a:pt x="9237" y="26762"/>
                      <a:pt x="9237" y="26878"/>
                      <a:pt x="9287" y="26983"/>
                    </a:cubicBezTo>
                    <a:cubicBezTo>
                      <a:pt x="9370" y="27232"/>
                      <a:pt x="9425" y="27254"/>
                      <a:pt x="9491" y="27382"/>
                    </a:cubicBezTo>
                    <a:cubicBezTo>
                      <a:pt x="9500" y="27415"/>
                      <a:pt x="9495" y="27430"/>
                      <a:pt x="9488" y="27430"/>
                    </a:cubicBezTo>
                    <a:cubicBezTo>
                      <a:pt x="9485" y="27430"/>
                      <a:pt x="9483" y="27428"/>
                      <a:pt x="9480" y="27426"/>
                    </a:cubicBezTo>
                    <a:cubicBezTo>
                      <a:pt x="9475" y="27354"/>
                      <a:pt x="9464" y="27376"/>
                      <a:pt x="9453" y="27354"/>
                    </a:cubicBezTo>
                    <a:lnTo>
                      <a:pt x="9453" y="27354"/>
                    </a:lnTo>
                    <a:cubicBezTo>
                      <a:pt x="9481" y="27425"/>
                      <a:pt x="9485" y="27517"/>
                      <a:pt x="9468" y="27517"/>
                    </a:cubicBezTo>
                    <a:cubicBezTo>
                      <a:pt x="9465" y="27517"/>
                      <a:pt x="9462" y="27514"/>
                      <a:pt x="9458" y="27509"/>
                    </a:cubicBezTo>
                    <a:lnTo>
                      <a:pt x="9458" y="27509"/>
                    </a:lnTo>
                    <a:cubicBezTo>
                      <a:pt x="9473" y="27546"/>
                      <a:pt x="9480" y="27558"/>
                      <a:pt x="9483" y="27558"/>
                    </a:cubicBezTo>
                    <a:cubicBezTo>
                      <a:pt x="9488" y="27558"/>
                      <a:pt x="9477" y="27514"/>
                      <a:pt x="9480" y="27514"/>
                    </a:cubicBezTo>
                    <a:lnTo>
                      <a:pt x="9480" y="27514"/>
                    </a:lnTo>
                    <a:cubicBezTo>
                      <a:pt x="9482" y="27514"/>
                      <a:pt x="9485" y="27520"/>
                      <a:pt x="9491" y="27536"/>
                    </a:cubicBezTo>
                    <a:lnTo>
                      <a:pt x="9558" y="27714"/>
                    </a:lnTo>
                    <a:cubicBezTo>
                      <a:pt x="9561" y="27697"/>
                      <a:pt x="9554" y="27667"/>
                      <a:pt x="9560" y="27667"/>
                    </a:cubicBezTo>
                    <a:lnTo>
                      <a:pt x="9560" y="27667"/>
                    </a:lnTo>
                    <a:cubicBezTo>
                      <a:pt x="9563" y="27667"/>
                      <a:pt x="9572" y="27679"/>
                      <a:pt x="9591" y="27714"/>
                    </a:cubicBezTo>
                    <a:cubicBezTo>
                      <a:pt x="9624" y="27791"/>
                      <a:pt x="9630" y="27835"/>
                      <a:pt x="9674" y="27935"/>
                    </a:cubicBezTo>
                    <a:cubicBezTo>
                      <a:pt x="9672" y="27934"/>
                      <a:pt x="9671" y="27933"/>
                      <a:pt x="9669" y="27933"/>
                    </a:cubicBezTo>
                    <a:cubicBezTo>
                      <a:pt x="9663" y="27933"/>
                      <a:pt x="9659" y="27944"/>
                      <a:pt x="9653" y="27944"/>
                    </a:cubicBezTo>
                    <a:cubicBezTo>
                      <a:pt x="9648" y="27944"/>
                      <a:pt x="9642" y="27935"/>
                      <a:pt x="9630" y="27902"/>
                    </a:cubicBezTo>
                    <a:lnTo>
                      <a:pt x="9630" y="27902"/>
                    </a:lnTo>
                    <a:cubicBezTo>
                      <a:pt x="9646" y="27957"/>
                      <a:pt x="9674" y="28034"/>
                      <a:pt x="9702" y="28057"/>
                    </a:cubicBezTo>
                    <a:cubicBezTo>
                      <a:pt x="9697" y="28035"/>
                      <a:pt x="9696" y="28027"/>
                      <a:pt x="9698" y="28027"/>
                    </a:cubicBezTo>
                    <a:lnTo>
                      <a:pt x="9698" y="28027"/>
                    </a:lnTo>
                    <a:cubicBezTo>
                      <a:pt x="9707" y="28027"/>
                      <a:pt x="9761" y="28162"/>
                      <a:pt x="9776" y="28162"/>
                    </a:cubicBezTo>
                    <a:cubicBezTo>
                      <a:pt x="9778" y="28162"/>
                      <a:pt x="9780" y="28157"/>
                      <a:pt x="9779" y="28145"/>
                    </a:cubicBezTo>
                    <a:lnTo>
                      <a:pt x="9779" y="28145"/>
                    </a:lnTo>
                    <a:lnTo>
                      <a:pt x="9807" y="28261"/>
                    </a:lnTo>
                    <a:cubicBezTo>
                      <a:pt x="9796" y="28234"/>
                      <a:pt x="9785" y="28234"/>
                      <a:pt x="9768" y="28200"/>
                    </a:cubicBezTo>
                    <a:lnTo>
                      <a:pt x="9768" y="28200"/>
                    </a:lnTo>
                    <a:cubicBezTo>
                      <a:pt x="9757" y="28239"/>
                      <a:pt x="9812" y="28289"/>
                      <a:pt x="9823" y="28333"/>
                    </a:cubicBezTo>
                    <a:cubicBezTo>
                      <a:pt x="9840" y="28372"/>
                      <a:pt x="9873" y="28477"/>
                      <a:pt x="9868" y="28488"/>
                    </a:cubicBezTo>
                    <a:cubicBezTo>
                      <a:pt x="9890" y="28527"/>
                      <a:pt x="9917" y="28616"/>
                      <a:pt x="9906" y="28638"/>
                    </a:cubicBezTo>
                    <a:cubicBezTo>
                      <a:pt x="9916" y="28653"/>
                      <a:pt x="9921" y="28658"/>
                      <a:pt x="9924" y="28658"/>
                    </a:cubicBezTo>
                    <a:cubicBezTo>
                      <a:pt x="9928" y="28658"/>
                      <a:pt x="9927" y="28647"/>
                      <a:pt x="9931" y="28647"/>
                    </a:cubicBezTo>
                    <a:cubicBezTo>
                      <a:pt x="9932" y="28647"/>
                      <a:pt x="9933" y="28647"/>
                      <a:pt x="9934" y="28649"/>
                    </a:cubicBezTo>
                    <a:lnTo>
                      <a:pt x="10006" y="28831"/>
                    </a:lnTo>
                    <a:cubicBezTo>
                      <a:pt x="10002" y="28839"/>
                      <a:pt x="9980" y="28856"/>
                      <a:pt x="9964" y="28856"/>
                    </a:cubicBezTo>
                    <a:cubicBezTo>
                      <a:pt x="9959" y="28856"/>
                      <a:pt x="9955" y="28855"/>
                      <a:pt x="9952" y="28850"/>
                    </a:cubicBezTo>
                    <a:lnTo>
                      <a:pt x="9952" y="28850"/>
                    </a:lnTo>
                    <a:cubicBezTo>
                      <a:pt x="9990" y="28913"/>
                      <a:pt x="10001" y="28860"/>
                      <a:pt x="10039" y="28959"/>
                    </a:cubicBezTo>
                    <a:cubicBezTo>
                      <a:pt x="10034" y="28954"/>
                      <a:pt x="10030" y="28952"/>
                      <a:pt x="10027" y="28952"/>
                    </a:cubicBezTo>
                    <a:cubicBezTo>
                      <a:pt x="10009" y="28952"/>
                      <a:pt x="10046" y="29049"/>
                      <a:pt x="10031" y="29049"/>
                    </a:cubicBezTo>
                    <a:cubicBezTo>
                      <a:pt x="10028" y="29049"/>
                      <a:pt x="10022" y="29044"/>
                      <a:pt x="10011" y="29031"/>
                    </a:cubicBezTo>
                    <a:lnTo>
                      <a:pt x="10011" y="29031"/>
                    </a:lnTo>
                    <a:cubicBezTo>
                      <a:pt x="10017" y="29097"/>
                      <a:pt x="10089" y="29263"/>
                      <a:pt x="10128" y="29357"/>
                    </a:cubicBezTo>
                    <a:cubicBezTo>
                      <a:pt x="10133" y="29363"/>
                      <a:pt x="10137" y="29365"/>
                      <a:pt x="10139" y="29365"/>
                    </a:cubicBezTo>
                    <a:cubicBezTo>
                      <a:pt x="10155" y="29365"/>
                      <a:pt x="10103" y="29252"/>
                      <a:pt x="10122" y="29252"/>
                    </a:cubicBezTo>
                    <a:lnTo>
                      <a:pt x="10122" y="29252"/>
                    </a:lnTo>
                    <a:cubicBezTo>
                      <a:pt x="10233" y="29506"/>
                      <a:pt x="10305" y="29501"/>
                      <a:pt x="10371" y="29689"/>
                    </a:cubicBezTo>
                    <a:lnTo>
                      <a:pt x="10360" y="29639"/>
                    </a:lnTo>
                    <a:lnTo>
                      <a:pt x="10360" y="29639"/>
                    </a:lnTo>
                    <a:cubicBezTo>
                      <a:pt x="10421" y="29750"/>
                      <a:pt x="10415" y="29733"/>
                      <a:pt x="10460" y="29800"/>
                    </a:cubicBezTo>
                    <a:cubicBezTo>
                      <a:pt x="10457" y="29798"/>
                      <a:pt x="10455" y="29798"/>
                      <a:pt x="10454" y="29798"/>
                    </a:cubicBezTo>
                    <a:cubicBezTo>
                      <a:pt x="10425" y="29798"/>
                      <a:pt x="10459" y="29966"/>
                      <a:pt x="10543" y="30148"/>
                    </a:cubicBezTo>
                    <a:cubicBezTo>
                      <a:pt x="10544" y="30149"/>
                      <a:pt x="10545" y="30150"/>
                      <a:pt x="10546" y="30150"/>
                    </a:cubicBezTo>
                    <a:cubicBezTo>
                      <a:pt x="10559" y="30150"/>
                      <a:pt x="10533" y="30052"/>
                      <a:pt x="10548" y="30052"/>
                    </a:cubicBezTo>
                    <a:cubicBezTo>
                      <a:pt x="10550" y="30052"/>
                      <a:pt x="10552" y="30053"/>
                      <a:pt x="10554" y="30054"/>
                    </a:cubicBezTo>
                    <a:lnTo>
                      <a:pt x="10615" y="30176"/>
                    </a:lnTo>
                    <a:cubicBezTo>
                      <a:pt x="10615" y="30179"/>
                      <a:pt x="10614" y="30181"/>
                      <a:pt x="10613" y="30181"/>
                    </a:cubicBezTo>
                    <a:cubicBezTo>
                      <a:pt x="10610" y="30181"/>
                      <a:pt x="10604" y="30173"/>
                      <a:pt x="10592" y="30165"/>
                    </a:cubicBezTo>
                    <a:lnTo>
                      <a:pt x="10592" y="30165"/>
                    </a:lnTo>
                    <a:cubicBezTo>
                      <a:pt x="10648" y="30276"/>
                      <a:pt x="10653" y="30392"/>
                      <a:pt x="10703" y="30414"/>
                    </a:cubicBezTo>
                    <a:lnTo>
                      <a:pt x="10725" y="30547"/>
                    </a:lnTo>
                    <a:lnTo>
                      <a:pt x="10720" y="30491"/>
                    </a:lnTo>
                    <a:lnTo>
                      <a:pt x="10720" y="30491"/>
                    </a:lnTo>
                    <a:cubicBezTo>
                      <a:pt x="10736" y="30497"/>
                      <a:pt x="10803" y="30619"/>
                      <a:pt x="10819" y="30646"/>
                    </a:cubicBezTo>
                    <a:cubicBezTo>
                      <a:pt x="10897" y="30774"/>
                      <a:pt x="10913" y="30823"/>
                      <a:pt x="10924" y="30895"/>
                    </a:cubicBezTo>
                    <a:cubicBezTo>
                      <a:pt x="10924" y="30879"/>
                      <a:pt x="10923" y="30849"/>
                      <a:pt x="10932" y="30849"/>
                    </a:cubicBezTo>
                    <a:cubicBezTo>
                      <a:pt x="10939" y="30849"/>
                      <a:pt x="10952" y="30863"/>
                      <a:pt x="10974" y="30906"/>
                    </a:cubicBezTo>
                    <a:cubicBezTo>
                      <a:pt x="10930" y="30923"/>
                      <a:pt x="11063" y="31128"/>
                      <a:pt x="11041" y="31133"/>
                    </a:cubicBezTo>
                    <a:cubicBezTo>
                      <a:pt x="11063" y="31172"/>
                      <a:pt x="11085" y="31250"/>
                      <a:pt x="11107" y="31250"/>
                    </a:cubicBezTo>
                    <a:lnTo>
                      <a:pt x="11079" y="31255"/>
                    </a:lnTo>
                    <a:cubicBezTo>
                      <a:pt x="11080" y="31255"/>
                      <a:pt x="11081" y="31255"/>
                      <a:pt x="11082" y="31255"/>
                    </a:cubicBezTo>
                    <a:cubicBezTo>
                      <a:pt x="11121" y="31255"/>
                      <a:pt x="11197" y="31396"/>
                      <a:pt x="11257" y="31504"/>
                    </a:cubicBezTo>
                    <a:cubicBezTo>
                      <a:pt x="11196" y="31504"/>
                      <a:pt x="11328" y="31631"/>
                      <a:pt x="11312" y="31698"/>
                    </a:cubicBezTo>
                    <a:cubicBezTo>
                      <a:pt x="11356" y="31709"/>
                      <a:pt x="11428" y="31891"/>
                      <a:pt x="11467" y="31903"/>
                    </a:cubicBezTo>
                    <a:cubicBezTo>
                      <a:pt x="11511" y="31986"/>
                      <a:pt x="11478" y="31991"/>
                      <a:pt x="11478" y="32019"/>
                    </a:cubicBezTo>
                    <a:lnTo>
                      <a:pt x="11511" y="32052"/>
                    </a:lnTo>
                    <a:cubicBezTo>
                      <a:pt x="11522" y="32107"/>
                      <a:pt x="11616" y="32262"/>
                      <a:pt x="11660" y="32362"/>
                    </a:cubicBezTo>
                    <a:lnTo>
                      <a:pt x="11732" y="32434"/>
                    </a:lnTo>
                    <a:lnTo>
                      <a:pt x="11743" y="32473"/>
                    </a:lnTo>
                    <a:cubicBezTo>
                      <a:pt x="11752" y="32481"/>
                      <a:pt x="11780" y="32521"/>
                      <a:pt x="11789" y="32521"/>
                    </a:cubicBezTo>
                    <a:cubicBezTo>
                      <a:pt x="11792" y="32521"/>
                      <a:pt x="11792" y="32515"/>
                      <a:pt x="11788" y="32500"/>
                    </a:cubicBezTo>
                    <a:lnTo>
                      <a:pt x="11788" y="32500"/>
                    </a:lnTo>
                    <a:lnTo>
                      <a:pt x="11815" y="32550"/>
                    </a:lnTo>
                    <a:cubicBezTo>
                      <a:pt x="11818" y="32549"/>
                      <a:pt x="11821" y="32549"/>
                      <a:pt x="11823" y="32549"/>
                    </a:cubicBezTo>
                    <a:cubicBezTo>
                      <a:pt x="11856" y="32549"/>
                      <a:pt x="11870" y="32617"/>
                      <a:pt x="11937" y="32705"/>
                    </a:cubicBezTo>
                    <a:cubicBezTo>
                      <a:pt x="11940" y="32718"/>
                      <a:pt x="11940" y="32722"/>
                      <a:pt x="11937" y="32722"/>
                    </a:cubicBezTo>
                    <a:cubicBezTo>
                      <a:pt x="11934" y="32722"/>
                      <a:pt x="11927" y="32716"/>
                      <a:pt x="11915" y="32710"/>
                    </a:cubicBezTo>
                    <a:lnTo>
                      <a:pt x="11915" y="32710"/>
                    </a:lnTo>
                    <a:cubicBezTo>
                      <a:pt x="11942" y="32759"/>
                      <a:pt x="11917" y="32745"/>
                      <a:pt x="11920" y="32774"/>
                    </a:cubicBezTo>
                    <a:lnTo>
                      <a:pt x="11920" y="32774"/>
                    </a:lnTo>
                    <a:cubicBezTo>
                      <a:pt x="11920" y="32773"/>
                      <a:pt x="11921" y="32773"/>
                      <a:pt x="11922" y="32773"/>
                    </a:cubicBezTo>
                    <a:cubicBezTo>
                      <a:pt x="11933" y="32773"/>
                      <a:pt x="11996" y="32832"/>
                      <a:pt x="12018" y="32832"/>
                    </a:cubicBezTo>
                    <a:cubicBezTo>
                      <a:pt x="12028" y="32832"/>
                      <a:pt x="12029" y="32818"/>
                      <a:pt x="12009" y="32777"/>
                    </a:cubicBezTo>
                    <a:cubicBezTo>
                      <a:pt x="12010" y="32776"/>
                      <a:pt x="12011" y="32776"/>
                      <a:pt x="12012" y="32776"/>
                    </a:cubicBezTo>
                    <a:cubicBezTo>
                      <a:pt x="12028" y="32776"/>
                      <a:pt x="12077" y="32836"/>
                      <a:pt x="12092" y="32882"/>
                    </a:cubicBezTo>
                    <a:lnTo>
                      <a:pt x="12087" y="32926"/>
                    </a:lnTo>
                    <a:lnTo>
                      <a:pt x="12147" y="32959"/>
                    </a:lnTo>
                    <a:cubicBezTo>
                      <a:pt x="12197" y="33026"/>
                      <a:pt x="12203" y="33070"/>
                      <a:pt x="12242" y="33125"/>
                    </a:cubicBezTo>
                    <a:cubicBezTo>
                      <a:pt x="12220" y="33099"/>
                      <a:pt x="12188" y="33074"/>
                      <a:pt x="12172" y="33074"/>
                    </a:cubicBezTo>
                    <a:cubicBezTo>
                      <a:pt x="12154" y="33074"/>
                      <a:pt x="12154" y="33101"/>
                      <a:pt x="12203" y="33181"/>
                    </a:cubicBezTo>
                    <a:cubicBezTo>
                      <a:pt x="12147" y="33103"/>
                      <a:pt x="12109" y="33076"/>
                      <a:pt x="12081" y="33037"/>
                    </a:cubicBezTo>
                    <a:lnTo>
                      <a:pt x="12081" y="33037"/>
                    </a:lnTo>
                    <a:cubicBezTo>
                      <a:pt x="12093" y="33055"/>
                      <a:pt x="12101" y="33067"/>
                      <a:pt x="12097" y="33067"/>
                    </a:cubicBezTo>
                    <a:cubicBezTo>
                      <a:pt x="12094" y="33067"/>
                      <a:pt x="12084" y="33060"/>
                      <a:pt x="12064" y="33042"/>
                    </a:cubicBezTo>
                    <a:lnTo>
                      <a:pt x="12064" y="33042"/>
                    </a:lnTo>
                    <a:cubicBezTo>
                      <a:pt x="12147" y="33153"/>
                      <a:pt x="12109" y="33070"/>
                      <a:pt x="12192" y="33186"/>
                    </a:cubicBezTo>
                    <a:cubicBezTo>
                      <a:pt x="12164" y="33192"/>
                      <a:pt x="12175" y="33236"/>
                      <a:pt x="12242" y="33341"/>
                    </a:cubicBezTo>
                    <a:lnTo>
                      <a:pt x="12203" y="33247"/>
                    </a:lnTo>
                    <a:cubicBezTo>
                      <a:pt x="12206" y="33247"/>
                      <a:pt x="12209" y="33248"/>
                      <a:pt x="12211" y="33250"/>
                    </a:cubicBezTo>
                    <a:lnTo>
                      <a:pt x="12211" y="33250"/>
                    </a:lnTo>
                    <a:cubicBezTo>
                      <a:pt x="12201" y="33230"/>
                      <a:pt x="12198" y="33218"/>
                      <a:pt x="12203" y="33209"/>
                    </a:cubicBezTo>
                    <a:lnTo>
                      <a:pt x="12203" y="33209"/>
                    </a:lnTo>
                    <a:cubicBezTo>
                      <a:pt x="12218" y="33228"/>
                      <a:pt x="12304" y="33306"/>
                      <a:pt x="12321" y="33342"/>
                    </a:cubicBezTo>
                    <a:lnTo>
                      <a:pt x="12321" y="33342"/>
                    </a:lnTo>
                    <a:cubicBezTo>
                      <a:pt x="12317" y="33325"/>
                      <a:pt x="12317" y="33318"/>
                      <a:pt x="12321" y="33318"/>
                    </a:cubicBezTo>
                    <a:cubicBezTo>
                      <a:pt x="12341" y="33318"/>
                      <a:pt x="12438" y="33467"/>
                      <a:pt x="12453" y="33467"/>
                    </a:cubicBezTo>
                    <a:cubicBezTo>
                      <a:pt x="12455" y="33467"/>
                      <a:pt x="12455" y="33463"/>
                      <a:pt x="12452" y="33452"/>
                    </a:cubicBezTo>
                    <a:lnTo>
                      <a:pt x="12452" y="33452"/>
                    </a:lnTo>
                    <a:cubicBezTo>
                      <a:pt x="12468" y="33458"/>
                      <a:pt x="12524" y="33541"/>
                      <a:pt x="12518" y="33552"/>
                    </a:cubicBezTo>
                    <a:cubicBezTo>
                      <a:pt x="12502" y="33536"/>
                      <a:pt x="12493" y="33529"/>
                      <a:pt x="12488" y="33529"/>
                    </a:cubicBezTo>
                    <a:cubicBezTo>
                      <a:pt x="12477" y="33529"/>
                      <a:pt x="12492" y="33565"/>
                      <a:pt x="12502" y="33595"/>
                    </a:cubicBezTo>
                    <a:lnTo>
                      <a:pt x="12502" y="33595"/>
                    </a:lnTo>
                    <a:cubicBezTo>
                      <a:pt x="12501" y="33589"/>
                      <a:pt x="12501" y="33584"/>
                      <a:pt x="12504" y="33584"/>
                    </a:cubicBezTo>
                    <a:cubicBezTo>
                      <a:pt x="12506" y="33584"/>
                      <a:pt x="12511" y="33587"/>
                      <a:pt x="12518" y="33596"/>
                    </a:cubicBezTo>
                    <a:cubicBezTo>
                      <a:pt x="12557" y="33651"/>
                      <a:pt x="12574" y="33707"/>
                      <a:pt x="12585" y="33740"/>
                    </a:cubicBezTo>
                    <a:lnTo>
                      <a:pt x="12562" y="33718"/>
                    </a:lnTo>
                    <a:lnTo>
                      <a:pt x="12562" y="33718"/>
                    </a:lnTo>
                    <a:cubicBezTo>
                      <a:pt x="12579" y="33756"/>
                      <a:pt x="12601" y="33784"/>
                      <a:pt x="12612" y="33817"/>
                    </a:cubicBezTo>
                    <a:cubicBezTo>
                      <a:pt x="12613" y="33817"/>
                      <a:pt x="12613" y="33817"/>
                      <a:pt x="12614" y="33817"/>
                    </a:cubicBezTo>
                    <a:cubicBezTo>
                      <a:pt x="12626" y="33817"/>
                      <a:pt x="12601" y="33766"/>
                      <a:pt x="12608" y="33766"/>
                    </a:cubicBezTo>
                    <a:lnTo>
                      <a:pt x="12608" y="33766"/>
                    </a:lnTo>
                    <a:cubicBezTo>
                      <a:pt x="12610" y="33766"/>
                      <a:pt x="12618" y="33774"/>
                      <a:pt x="12634" y="33795"/>
                    </a:cubicBezTo>
                    <a:cubicBezTo>
                      <a:pt x="12645" y="33823"/>
                      <a:pt x="12712" y="33895"/>
                      <a:pt x="12695" y="33900"/>
                    </a:cubicBezTo>
                    <a:cubicBezTo>
                      <a:pt x="12657" y="33873"/>
                      <a:pt x="12657" y="33911"/>
                      <a:pt x="12601" y="33850"/>
                    </a:cubicBezTo>
                    <a:lnTo>
                      <a:pt x="12601" y="33850"/>
                    </a:lnTo>
                    <a:cubicBezTo>
                      <a:pt x="12632" y="33895"/>
                      <a:pt x="12727" y="34021"/>
                      <a:pt x="12747" y="34021"/>
                    </a:cubicBezTo>
                    <a:cubicBezTo>
                      <a:pt x="12751" y="34021"/>
                      <a:pt x="12752" y="34013"/>
                      <a:pt x="12745" y="33994"/>
                    </a:cubicBezTo>
                    <a:lnTo>
                      <a:pt x="12745" y="33994"/>
                    </a:lnTo>
                    <a:lnTo>
                      <a:pt x="12795" y="34066"/>
                    </a:lnTo>
                    <a:cubicBezTo>
                      <a:pt x="12780" y="34032"/>
                      <a:pt x="12741" y="33959"/>
                      <a:pt x="12752" y="33959"/>
                    </a:cubicBezTo>
                    <a:cubicBezTo>
                      <a:pt x="12757" y="33959"/>
                      <a:pt x="12773" y="33975"/>
                      <a:pt x="12806" y="34016"/>
                    </a:cubicBezTo>
                    <a:lnTo>
                      <a:pt x="12800" y="34016"/>
                    </a:lnTo>
                    <a:lnTo>
                      <a:pt x="12883" y="34099"/>
                    </a:lnTo>
                    <a:lnTo>
                      <a:pt x="12906" y="34149"/>
                    </a:lnTo>
                    <a:cubicBezTo>
                      <a:pt x="12906" y="34148"/>
                      <a:pt x="12907" y="34148"/>
                      <a:pt x="12909" y="34148"/>
                    </a:cubicBezTo>
                    <a:cubicBezTo>
                      <a:pt x="12915" y="34148"/>
                      <a:pt x="12927" y="34160"/>
                      <a:pt x="12950" y="34188"/>
                    </a:cubicBezTo>
                    <a:cubicBezTo>
                      <a:pt x="12950" y="34205"/>
                      <a:pt x="12972" y="34238"/>
                      <a:pt x="12966" y="34243"/>
                    </a:cubicBezTo>
                    <a:cubicBezTo>
                      <a:pt x="13044" y="34343"/>
                      <a:pt x="13049" y="34326"/>
                      <a:pt x="13061" y="34337"/>
                    </a:cubicBezTo>
                    <a:cubicBezTo>
                      <a:pt x="13094" y="34380"/>
                      <a:pt x="13109" y="34406"/>
                      <a:pt x="13099" y="34406"/>
                    </a:cubicBezTo>
                    <a:cubicBezTo>
                      <a:pt x="13096" y="34406"/>
                      <a:pt x="13090" y="34403"/>
                      <a:pt x="13083" y="34398"/>
                    </a:cubicBezTo>
                    <a:lnTo>
                      <a:pt x="13083" y="34398"/>
                    </a:lnTo>
                    <a:cubicBezTo>
                      <a:pt x="13138" y="34481"/>
                      <a:pt x="13243" y="34614"/>
                      <a:pt x="13271" y="34669"/>
                    </a:cubicBezTo>
                    <a:cubicBezTo>
                      <a:pt x="13298" y="34696"/>
                      <a:pt x="13307" y="34705"/>
                      <a:pt x="13308" y="34705"/>
                    </a:cubicBezTo>
                    <a:cubicBezTo>
                      <a:pt x="13311" y="34705"/>
                      <a:pt x="13289" y="34677"/>
                      <a:pt x="13300" y="34677"/>
                    </a:cubicBezTo>
                    <a:cubicBezTo>
                      <a:pt x="13304" y="34677"/>
                      <a:pt x="13310" y="34680"/>
                      <a:pt x="13321" y="34686"/>
                    </a:cubicBezTo>
                    <a:cubicBezTo>
                      <a:pt x="13354" y="34808"/>
                      <a:pt x="13575" y="35029"/>
                      <a:pt x="13713" y="35184"/>
                    </a:cubicBezTo>
                    <a:cubicBezTo>
                      <a:pt x="13712" y="35168"/>
                      <a:pt x="13713" y="35162"/>
                      <a:pt x="13717" y="35162"/>
                    </a:cubicBezTo>
                    <a:cubicBezTo>
                      <a:pt x="13727" y="35162"/>
                      <a:pt x="13760" y="35224"/>
                      <a:pt x="13802" y="35228"/>
                    </a:cubicBezTo>
                    <a:cubicBezTo>
                      <a:pt x="13798" y="35236"/>
                      <a:pt x="13850" y="35317"/>
                      <a:pt x="13841" y="35317"/>
                    </a:cubicBezTo>
                    <a:cubicBezTo>
                      <a:pt x="13838" y="35317"/>
                      <a:pt x="13831" y="35311"/>
                      <a:pt x="13816" y="35295"/>
                    </a:cubicBezTo>
                    <a:lnTo>
                      <a:pt x="13816" y="35295"/>
                    </a:lnTo>
                    <a:cubicBezTo>
                      <a:pt x="13831" y="35314"/>
                      <a:pt x="13845" y="35332"/>
                      <a:pt x="13863" y="35350"/>
                    </a:cubicBezTo>
                    <a:cubicBezTo>
                      <a:pt x="13871" y="35364"/>
                      <a:pt x="13871" y="35369"/>
                      <a:pt x="13867" y="35369"/>
                    </a:cubicBezTo>
                    <a:cubicBezTo>
                      <a:pt x="13859" y="35369"/>
                      <a:pt x="13836" y="35351"/>
                      <a:pt x="13819" y="35333"/>
                    </a:cubicBezTo>
                    <a:cubicBezTo>
                      <a:pt x="13803" y="35317"/>
                      <a:pt x="13787" y="35301"/>
                      <a:pt x="13779" y="35301"/>
                    </a:cubicBezTo>
                    <a:cubicBezTo>
                      <a:pt x="13774" y="35301"/>
                      <a:pt x="13773" y="35310"/>
                      <a:pt x="13780" y="35333"/>
                    </a:cubicBezTo>
                    <a:cubicBezTo>
                      <a:pt x="13863" y="35422"/>
                      <a:pt x="13962" y="35455"/>
                      <a:pt x="14046" y="35571"/>
                    </a:cubicBezTo>
                    <a:cubicBezTo>
                      <a:pt x="14042" y="35571"/>
                      <a:pt x="14040" y="35570"/>
                      <a:pt x="14038" y="35570"/>
                    </a:cubicBezTo>
                    <a:cubicBezTo>
                      <a:pt x="14007" y="35570"/>
                      <a:pt x="14118" y="35644"/>
                      <a:pt x="14083" y="35644"/>
                    </a:cubicBezTo>
                    <a:cubicBezTo>
                      <a:pt x="14082" y="35644"/>
                      <a:pt x="14080" y="35644"/>
                      <a:pt x="14079" y="35643"/>
                    </a:cubicBezTo>
                    <a:cubicBezTo>
                      <a:pt x="14051" y="35627"/>
                      <a:pt x="14023" y="35594"/>
                      <a:pt x="13996" y="35566"/>
                    </a:cubicBezTo>
                    <a:lnTo>
                      <a:pt x="13996" y="35566"/>
                    </a:lnTo>
                    <a:lnTo>
                      <a:pt x="14012" y="35588"/>
                    </a:lnTo>
                    <a:cubicBezTo>
                      <a:pt x="14087" y="35675"/>
                      <a:pt x="14114" y="35694"/>
                      <a:pt x="14128" y="35694"/>
                    </a:cubicBezTo>
                    <a:cubicBezTo>
                      <a:pt x="14139" y="35694"/>
                      <a:pt x="14142" y="35682"/>
                      <a:pt x="14155" y="35682"/>
                    </a:cubicBezTo>
                    <a:cubicBezTo>
                      <a:pt x="14159" y="35682"/>
                      <a:pt x="14164" y="35683"/>
                      <a:pt x="14170" y="35686"/>
                    </a:cubicBezTo>
                    <a:lnTo>
                      <a:pt x="14170" y="35686"/>
                    </a:lnTo>
                    <a:cubicBezTo>
                      <a:pt x="14156" y="35673"/>
                      <a:pt x="14139" y="35654"/>
                      <a:pt x="14117" y="35627"/>
                    </a:cubicBezTo>
                    <a:lnTo>
                      <a:pt x="14117" y="35627"/>
                    </a:lnTo>
                    <a:cubicBezTo>
                      <a:pt x="14136" y="35641"/>
                      <a:pt x="14144" y="35646"/>
                      <a:pt x="14147" y="35646"/>
                    </a:cubicBezTo>
                    <a:cubicBezTo>
                      <a:pt x="14154" y="35646"/>
                      <a:pt x="14118" y="35610"/>
                      <a:pt x="14106" y="35594"/>
                    </a:cubicBezTo>
                    <a:lnTo>
                      <a:pt x="14106" y="35594"/>
                    </a:lnTo>
                    <a:cubicBezTo>
                      <a:pt x="14108" y="35597"/>
                      <a:pt x="14108" y="35599"/>
                      <a:pt x="14106" y="35599"/>
                    </a:cubicBezTo>
                    <a:cubicBezTo>
                      <a:pt x="14098" y="35599"/>
                      <a:pt x="14036" y="35529"/>
                      <a:pt x="14007" y="35505"/>
                    </a:cubicBezTo>
                    <a:cubicBezTo>
                      <a:pt x="14003" y="35497"/>
                      <a:pt x="14006" y="35495"/>
                      <a:pt x="14011" y="35495"/>
                    </a:cubicBezTo>
                    <a:cubicBezTo>
                      <a:pt x="14016" y="35495"/>
                      <a:pt x="14023" y="35496"/>
                      <a:pt x="14028" y="35496"/>
                    </a:cubicBezTo>
                    <a:cubicBezTo>
                      <a:pt x="14041" y="35496"/>
                      <a:pt x="14047" y="35488"/>
                      <a:pt x="14007" y="35433"/>
                    </a:cubicBezTo>
                    <a:lnTo>
                      <a:pt x="13957" y="35444"/>
                    </a:lnTo>
                    <a:cubicBezTo>
                      <a:pt x="13924" y="35400"/>
                      <a:pt x="13990" y="35444"/>
                      <a:pt x="13907" y="35356"/>
                    </a:cubicBezTo>
                    <a:lnTo>
                      <a:pt x="13907" y="35356"/>
                    </a:lnTo>
                    <a:cubicBezTo>
                      <a:pt x="13921" y="35364"/>
                      <a:pt x="13929" y="35366"/>
                      <a:pt x="13935" y="35366"/>
                    </a:cubicBezTo>
                    <a:cubicBezTo>
                      <a:pt x="13940" y="35366"/>
                      <a:pt x="13944" y="35365"/>
                      <a:pt x="13949" y="35365"/>
                    </a:cubicBezTo>
                    <a:cubicBezTo>
                      <a:pt x="13960" y="35365"/>
                      <a:pt x="13977" y="35373"/>
                      <a:pt x="14034" y="35428"/>
                    </a:cubicBezTo>
                    <a:cubicBezTo>
                      <a:pt x="13985" y="35350"/>
                      <a:pt x="13929" y="35306"/>
                      <a:pt x="13879" y="35262"/>
                    </a:cubicBezTo>
                    <a:cubicBezTo>
                      <a:pt x="13830" y="35217"/>
                      <a:pt x="13774" y="35184"/>
                      <a:pt x="13730" y="35134"/>
                    </a:cubicBezTo>
                    <a:lnTo>
                      <a:pt x="13730" y="35134"/>
                    </a:lnTo>
                    <a:lnTo>
                      <a:pt x="13758" y="35151"/>
                    </a:lnTo>
                    <a:cubicBezTo>
                      <a:pt x="13730" y="35134"/>
                      <a:pt x="13691" y="35090"/>
                      <a:pt x="13664" y="35062"/>
                    </a:cubicBezTo>
                    <a:cubicBezTo>
                      <a:pt x="13650" y="35044"/>
                      <a:pt x="13647" y="35037"/>
                      <a:pt x="13650" y="35037"/>
                    </a:cubicBezTo>
                    <a:cubicBezTo>
                      <a:pt x="13658" y="35037"/>
                      <a:pt x="13707" y="35085"/>
                      <a:pt x="13718" y="35085"/>
                    </a:cubicBezTo>
                    <a:cubicBezTo>
                      <a:pt x="13720" y="35085"/>
                      <a:pt x="13720" y="35083"/>
                      <a:pt x="13719" y="35079"/>
                    </a:cubicBezTo>
                    <a:lnTo>
                      <a:pt x="13625" y="34963"/>
                    </a:lnTo>
                    <a:lnTo>
                      <a:pt x="13625" y="34957"/>
                    </a:lnTo>
                    <a:cubicBezTo>
                      <a:pt x="13597" y="34929"/>
                      <a:pt x="13570" y="34902"/>
                      <a:pt x="13570" y="34891"/>
                    </a:cubicBezTo>
                    <a:lnTo>
                      <a:pt x="13570" y="34891"/>
                    </a:lnTo>
                    <a:cubicBezTo>
                      <a:pt x="13608" y="34918"/>
                      <a:pt x="13630" y="34924"/>
                      <a:pt x="13658" y="34935"/>
                    </a:cubicBezTo>
                    <a:lnTo>
                      <a:pt x="13536" y="34835"/>
                    </a:lnTo>
                    <a:lnTo>
                      <a:pt x="13536" y="34835"/>
                    </a:lnTo>
                    <a:cubicBezTo>
                      <a:pt x="13537" y="34836"/>
                      <a:pt x="13537" y="34836"/>
                      <a:pt x="13537" y="34836"/>
                    </a:cubicBezTo>
                    <a:cubicBezTo>
                      <a:pt x="13546" y="34836"/>
                      <a:pt x="13505" y="34768"/>
                      <a:pt x="13516" y="34768"/>
                    </a:cubicBezTo>
                    <a:cubicBezTo>
                      <a:pt x="13519" y="34768"/>
                      <a:pt x="13528" y="34776"/>
                      <a:pt x="13547" y="34797"/>
                    </a:cubicBezTo>
                    <a:lnTo>
                      <a:pt x="13398" y="34620"/>
                    </a:lnTo>
                    <a:lnTo>
                      <a:pt x="13404" y="34586"/>
                    </a:lnTo>
                    <a:cubicBezTo>
                      <a:pt x="13383" y="34565"/>
                      <a:pt x="13372" y="34554"/>
                      <a:pt x="13370" y="34554"/>
                    </a:cubicBezTo>
                    <a:lnTo>
                      <a:pt x="13370" y="34554"/>
                    </a:lnTo>
                    <a:cubicBezTo>
                      <a:pt x="13368" y="34554"/>
                      <a:pt x="13377" y="34567"/>
                      <a:pt x="13396" y="34594"/>
                    </a:cubicBezTo>
                    <a:lnTo>
                      <a:pt x="13396" y="34594"/>
                    </a:lnTo>
                    <a:cubicBezTo>
                      <a:pt x="13371" y="34561"/>
                      <a:pt x="13303" y="34507"/>
                      <a:pt x="13260" y="34454"/>
                    </a:cubicBezTo>
                    <a:cubicBezTo>
                      <a:pt x="13210" y="34398"/>
                      <a:pt x="13177" y="34348"/>
                      <a:pt x="13210" y="34348"/>
                    </a:cubicBezTo>
                    <a:cubicBezTo>
                      <a:pt x="13083" y="34210"/>
                      <a:pt x="13049" y="34155"/>
                      <a:pt x="12906" y="33983"/>
                    </a:cubicBezTo>
                    <a:lnTo>
                      <a:pt x="12906" y="33983"/>
                    </a:lnTo>
                    <a:cubicBezTo>
                      <a:pt x="12927" y="34004"/>
                      <a:pt x="12938" y="34013"/>
                      <a:pt x="12942" y="34013"/>
                    </a:cubicBezTo>
                    <a:cubicBezTo>
                      <a:pt x="12959" y="34013"/>
                      <a:pt x="12891" y="33908"/>
                      <a:pt x="12897" y="33908"/>
                    </a:cubicBezTo>
                    <a:lnTo>
                      <a:pt x="12897" y="33908"/>
                    </a:lnTo>
                    <a:cubicBezTo>
                      <a:pt x="12899" y="33908"/>
                      <a:pt x="12909" y="33919"/>
                      <a:pt x="12933" y="33950"/>
                    </a:cubicBezTo>
                    <a:cubicBezTo>
                      <a:pt x="12878" y="33856"/>
                      <a:pt x="12845" y="33850"/>
                      <a:pt x="12789" y="33790"/>
                    </a:cubicBezTo>
                    <a:cubicBezTo>
                      <a:pt x="12772" y="33757"/>
                      <a:pt x="12771" y="33742"/>
                      <a:pt x="12782" y="33742"/>
                    </a:cubicBezTo>
                    <a:cubicBezTo>
                      <a:pt x="12793" y="33742"/>
                      <a:pt x="12816" y="33759"/>
                      <a:pt x="12844" y="33788"/>
                    </a:cubicBezTo>
                    <a:lnTo>
                      <a:pt x="12844" y="33788"/>
                    </a:lnTo>
                    <a:lnTo>
                      <a:pt x="12778" y="33718"/>
                    </a:lnTo>
                    <a:lnTo>
                      <a:pt x="12789" y="33718"/>
                    </a:lnTo>
                    <a:lnTo>
                      <a:pt x="12723" y="33657"/>
                    </a:lnTo>
                    <a:cubicBezTo>
                      <a:pt x="12684" y="33574"/>
                      <a:pt x="12740" y="33624"/>
                      <a:pt x="12690" y="33546"/>
                    </a:cubicBezTo>
                    <a:lnTo>
                      <a:pt x="12657" y="33541"/>
                    </a:lnTo>
                    <a:lnTo>
                      <a:pt x="12634" y="33480"/>
                    </a:lnTo>
                    <a:lnTo>
                      <a:pt x="12634" y="33480"/>
                    </a:lnTo>
                    <a:cubicBezTo>
                      <a:pt x="12635" y="33485"/>
                      <a:pt x="12635" y="33488"/>
                      <a:pt x="12633" y="33488"/>
                    </a:cubicBezTo>
                    <a:cubicBezTo>
                      <a:pt x="12627" y="33488"/>
                      <a:pt x="12599" y="33447"/>
                      <a:pt x="12568" y="33402"/>
                    </a:cubicBezTo>
                    <a:lnTo>
                      <a:pt x="12574" y="33402"/>
                    </a:lnTo>
                    <a:lnTo>
                      <a:pt x="12524" y="33330"/>
                    </a:lnTo>
                    <a:lnTo>
                      <a:pt x="12524" y="33330"/>
                    </a:lnTo>
                    <a:cubicBezTo>
                      <a:pt x="12535" y="33344"/>
                      <a:pt x="12540" y="33349"/>
                      <a:pt x="12542" y="33349"/>
                    </a:cubicBezTo>
                    <a:cubicBezTo>
                      <a:pt x="12547" y="33349"/>
                      <a:pt x="12509" y="33288"/>
                      <a:pt x="12517" y="33288"/>
                    </a:cubicBezTo>
                    <a:lnTo>
                      <a:pt x="12517" y="33288"/>
                    </a:lnTo>
                    <a:cubicBezTo>
                      <a:pt x="12518" y="33288"/>
                      <a:pt x="12521" y="33289"/>
                      <a:pt x="12524" y="33292"/>
                    </a:cubicBezTo>
                    <a:cubicBezTo>
                      <a:pt x="12485" y="33231"/>
                      <a:pt x="12485" y="33231"/>
                      <a:pt x="12408" y="33125"/>
                    </a:cubicBezTo>
                    <a:lnTo>
                      <a:pt x="12408" y="33153"/>
                    </a:lnTo>
                    <a:cubicBezTo>
                      <a:pt x="12302" y="33020"/>
                      <a:pt x="12419" y="33131"/>
                      <a:pt x="12352" y="33020"/>
                    </a:cubicBezTo>
                    <a:lnTo>
                      <a:pt x="12352" y="33020"/>
                    </a:lnTo>
                    <a:lnTo>
                      <a:pt x="12336" y="33042"/>
                    </a:lnTo>
                    <a:cubicBezTo>
                      <a:pt x="12253" y="32860"/>
                      <a:pt x="12142" y="32771"/>
                      <a:pt x="12087" y="32633"/>
                    </a:cubicBezTo>
                    <a:lnTo>
                      <a:pt x="12087" y="32633"/>
                    </a:lnTo>
                    <a:cubicBezTo>
                      <a:pt x="12115" y="32674"/>
                      <a:pt x="12129" y="32682"/>
                      <a:pt x="12135" y="32682"/>
                    </a:cubicBezTo>
                    <a:cubicBezTo>
                      <a:pt x="12139" y="32682"/>
                      <a:pt x="12139" y="32677"/>
                      <a:pt x="12136" y="32677"/>
                    </a:cubicBezTo>
                    <a:cubicBezTo>
                      <a:pt x="12070" y="32572"/>
                      <a:pt x="11970" y="32390"/>
                      <a:pt x="11882" y="32295"/>
                    </a:cubicBezTo>
                    <a:cubicBezTo>
                      <a:pt x="11882" y="32240"/>
                      <a:pt x="11882" y="32224"/>
                      <a:pt x="11826" y="32107"/>
                    </a:cubicBezTo>
                    <a:cubicBezTo>
                      <a:pt x="11777" y="32024"/>
                      <a:pt x="11766" y="32013"/>
                      <a:pt x="11738" y="31997"/>
                    </a:cubicBezTo>
                    <a:cubicBezTo>
                      <a:pt x="11699" y="31908"/>
                      <a:pt x="11605" y="31764"/>
                      <a:pt x="11616" y="31748"/>
                    </a:cubicBezTo>
                    <a:cubicBezTo>
                      <a:pt x="11589" y="31737"/>
                      <a:pt x="11583" y="31670"/>
                      <a:pt x="11544" y="31631"/>
                    </a:cubicBezTo>
                    <a:lnTo>
                      <a:pt x="11544" y="31615"/>
                    </a:lnTo>
                    <a:lnTo>
                      <a:pt x="11528" y="31631"/>
                    </a:lnTo>
                    <a:cubicBezTo>
                      <a:pt x="11489" y="31465"/>
                      <a:pt x="11378" y="31393"/>
                      <a:pt x="11328" y="31227"/>
                    </a:cubicBezTo>
                    <a:lnTo>
                      <a:pt x="11328" y="31227"/>
                    </a:lnTo>
                    <a:lnTo>
                      <a:pt x="11351" y="31250"/>
                    </a:lnTo>
                    <a:lnTo>
                      <a:pt x="11306" y="31189"/>
                    </a:lnTo>
                    <a:cubicBezTo>
                      <a:pt x="11306" y="31184"/>
                      <a:pt x="11308" y="31183"/>
                      <a:pt x="11311" y="31183"/>
                    </a:cubicBezTo>
                    <a:cubicBezTo>
                      <a:pt x="11318" y="31183"/>
                      <a:pt x="11331" y="31194"/>
                      <a:pt x="11340" y="31194"/>
                    </a:cubicBezTo>
                    <a:cubicBezTo>
                      <a:pt x="11284" y="31100"/>
                      <a:pt x="11245" y="31001"/>
                      <a:pt x="11196" y="30895"/>
                    </a:cubicBezTo>
                    <a:lnTo>
                      <a:pt x="11196" y="30895"/>
                    </a:lnTo>
                    <a:lnTo>
                      <a:pt x="11212" y="30962"/>
                    </a:lnTo>
                    <a:cubicBezTo>
                      <a:pt x="11174" y="30895"/>
                      <a:pt x="11140" y="30862"/>
                      <a:pt x="11118" y="30785"/>
                    </a:cubicBezTo>
                    <a:lnTo>
                      <a:pt x="11118" y="30785"/>
                    </a:lnTo>
                    <a:cubicBezTo>
                      <a:pt x="11135" y="30806"/>
                      <a:pt x="11143" y="30815"/>
                      <a:pt x="11146" y="30815"/>
                    </a:cubicBezTo>
                    <a:cubicBezTo>
                      <a:pt x="11155" y="30815"/>
                      <a:pt x="11076" y="30685"/>
                      <a:pt x="11085" y="30663"/>
                    </a:cubicBezTo>
                    <a:lnTo>
                      <a:pt x="11085" y="30663"/>
                    </a:lnTo>
                    <a:lnTo>
                      <a:pt x="11118" y="30724"/>
                    </a:lnTo>
                    <a:cubicBezTo>
                      <a:pt x="11091" y="30667"/>
                      <a:pt x="11083" y="30649"/>
                      <a:pt x="11075" y="30649"/>
                    </a:cubicBezTo>
                    <a:cubicBezTo>
                      <a:pt x="11072" y="30649"/>
                      <a:pt x="11068" y="30652"/>
                      <a:pt x="11063" y="30657"/>
                    </a:cubicBezTo>
                    <a:cubicBezTo>
                      <a:pt x="11002" y="30547"/>
                      <a:pt x="11057" y="30563"/>
                      <a:pt x="10991" y="30469"/>
                    </a:cubicBezTo>
                    <a:lnTo>
                      <a:pt x="10991" y="30469"/>
                    </a:lnTo>
                    <a:lnTo>
                      <a:pt x="11024" y="30547"/>
                    </a:lnTo>
                    <a:cubicBezTo>
                      <a:pt x="11024" y="30552"/>
                      <a:pt x="11022" y="30555"/>
                      <a:pt x="11019" y="30555"/>
                    </a:cubicBezTo>
                    <a:cubicBezTo>
                      <a:pt x="11008" y="30555"/>
                      <a:pt x="10977" y="30515"/>
                      <a:pt x="10963" y="30475"/>
                    </a:cubicBezTo>
                    <a:cubicBezTo>
                      <a:pt x="10963" y="30467"/>
                      <a:pt x="10956" y="30447"/>
                      <a:pt x="10958" y="30447"/>
                    </a:cubicBezTo>
                    <a:lnTo>
                      <a:pt x="10958" y="30447"/>
                    </a:lnTo>
                    <a:cubicBezTo>
                      <a:pt x="10958" y="30447"/>
                      <a:pt x="10960" y="30449"/>
                      <a:pt x="10963" y="30454"/>
                    </a:cubicBezTo>
                    <a:lnTo>
                      <a:pt x="10963" y="30454"/>
                    </a:lnTo>
                    <a:cubicBezTo>
                      <a:pt x="10915" y="30371"/>
                      <a:pt x="10863" y="30241"/>
                      <a:pt x="10836" y="30204"/>
                    </a:cubicBezTo>
                    <a:cubicBezTo>
                      <a:pt x="10830" y="30181"/>
                      <a:pt x="10832" y="30171"/>
                      <a:pt x="10837" y="30171"/>
                    </a:cubicBezTo>
                    <a:cubicBezTo>
                      <a:pt x="10842" y="30171"/>
                      <a:pt x="10850" y="30179"/>
                      <a:pt x="10858" y="30193"/>
                    </a:cubicBezTo>
                    <a:cubicBezTo>
                      <a:pt x="10758" y="30004"/>
                      <a:pt x="10825" y="30104"/>
                      <a:pt x="10725" y="29916"/>
                    </a:cubicBezTo>
                    <a:lnTo>
                      <a:pt x="10742" y="29916"/>
                    </a:lnTo>
                    <a:lnTo>
                      <a:pt x="10698" y="29855"/>
                    </a:lnTo>
                    <a:lnTo>
                      <a:pt x="10675" y="29750"/>
                    </a:lnTo>
                    <a:lnTo>
                      <a:pt x="10675" y="29789"/>
                    </a:lnTo>
                    <a:cubicBezTo>
                      <a:pt x="10648" y="29728"/>
                      <a:pt x="10620" y="29695"/>
                      <a:pt x="10592" y="29617"/>
                    </a:cubicBezTo>
                    <a:lnTo>
                      <a:pt x="10592" y="29617"/>
                    </a:lnTo>
                    <a:lnTo>
                      <a:pt x="10620" y="29639"/>
                    </a:lnTo>
                    <a:cubicBezTo>
                      <a:pt x="10537" y="29462"/>
                      <a:pt x="10554" y="29423"/>
                      <a:pt x="10465" y="29257"/>
                    </a:cubicBezTo>
                    <a:cubicBezTo>
                      <a:pt x="10465" y="29256"/>
                      <a:pt x="10465" y="29256"/>
                      <a:pt x="10465" y="29255"/>
                    </a:cubicBezTo>
                    <a:lnTo>
                      <a:pt x="10465" y="29255"/>
                    </a:lnTo>
                    <a:cubicBezTo>
                      <a:pt x="10470" y="29264"/>
                      <a:pt x="10476" y="29274"/>
                      <a:pt x="10482" y="29285"/>
                    </a:cubicBezTo>
                    <a:cubicBezTo>
                      <a:pt x="10477" y="29272"/>
                      <a:pt x="10470" y="29252"/>
                      <a:pt x="10467" y="29252"/>
                    </a:cubicBezTo>
                    <a:cubicBezTo>
                      <a:pt x="10466" y="29252"/>
                      <a:pt x="10466" y="29253"/>
                      <a:pt x="10465" y="29255"/>
                    </a:cubicBezTo>
                    <a:lnTo>
                      <a:pt x="10465" y="29255"/>
                    </a:lnTo>
                    <a:cubicBezTo>
                      <a:pt x="10403" y="29132"/>
                      <a:pt x="10458" y="29142"/>
                      <a:pt x="10366" y="29008"/>
                    </a:cubicBezTo>
                    <a:lnTo>
                      <a:pt x="10366" y="29008"/>
                    </a:lnTo>
                    <a:cubicBezTo>
                      <a:pt x="10366" y="29009"/>
                      <a:pt x="10367" y="29009"/>
                      <a:pt x="10367" y="29009"/>
                    </a:cubicBezTo>
                    <a:cubicBezTo>
                      <a:pt x="10370" y="29009"/>
                      <a:pt x="10372" y="29000"/>
                      <a:pt x="10377" y="29000"/>
                    </a:cubicBezTo>
                    <a:cubicBezTo>
                      <a:pt x="10378" y="29000"/>
                      <a:pt x="10380" y="29001"/>
                      <a:pt x="10382" y="29003"/>
                    </a:cubicBezTo>
                    <a:lnTo>
                      <a:pt x="10338" y="28931"/>
                    </a:lnTo>
                    <a:lnTo>
                      <a:pt x="10360" y="28931"/>
                    </a:lnTo>
                    <a:lnTo>
                      <a:pt x="10305" y="28887"/>
                    </a:lnTo>
                    <a:lnTo>
                      <a:pt x="10305" y="28831"/>
                    </a:lnTo>
                    <a:lnTo>
                      <a:pt x="10283" y="28804"/>
                    </a:lnTo>
                    <a:cubicBezTo>
                      <a:pt x="10288" y="28710"/>
                      <a:pt x="10216" y="28610"/>
                      <a:pt x="10205" y="28488"/>
                    </a:cubicBezTo>
                    <a:lnTo>
                      <a:pt x="10189" y="28516"/>
                    </a:lnTo>
                    <a:cubicBezTo>
                      <a:pt x="10028" y="28267"/>
                      <a:pt x="9984" y="27891"/>
                      <a:pt x="9834" y="27570"/>
                    </a:cubicBezTo>
                    <a:lnTo>
                      <a:pt x="9856" y="27570"/>
                    </a:lnTo>
                    <a:lnTo>
                      <a:pt x="9779" y="27448"/>
                    </a:lnTo>
                    <a:cubicBezTo>
                      <a:pt x="9778" y="27427"/>
                      <a:pt x="9779" y="27420"/>
                      <a:pt x="9782" y="27420"/>
                    </a:cubicBezTo>
                    <a:cubicBezTo>
                      <a:pt x="9790" y="27420"/>
                      <a:pt x="9807" y="27462"/>
                      <a:pt x="9811" y="27462"/>
                    </a:cubicBezTo>
                    <a:cubicBezTo>
                      <a:pt x="9812" y="27462"/>
                      <a:pt x="9812" y="27461"/>
                      <a:pt x="9812" y="27459"/>
                    </a:cubicBezTo>
                    <a:cubicBezTo>
                      <a:pt x="9751" y="27315"/>
                      <a:pt x="9762" y="27409"/>
                      <a:pt x="9696" y="27238"/>
                    </a:cubicBezTo>
                    <a:cubicBezTo>
                      <a:pt x="9692" y="27214"/>
                      <a:pt x="9691" y="27205"/>
                      <a:pt x="9694" y="27205"/>
                    </a:cubicBezTo>
                    <a:lnTo>
                      <a:pt x="9694" y="27205"/>
                    </a:lnTo>
                    <a:cubicBezTo>
                      <a:pt x="9701" y="27205"/>
                      <a:pt x="9730" y="27274"/>
                      <a:pt x="9746" y="27299"/>
                    </a:cubicBezTo>
                    <a:cubicBezTo>
                      <a:pt x="9679" y="27144"/>
                      <a:pt x="9585" y="26911"/>
                      <a:pt x="9558" y="26795"/>
                    </a:cubicBezTo>
                    <a:cubicBezTo>
                      <a:pt x="9554" y="26795"/>
                      <a:pt x="9553" y="26792"/>
                      <a:pt x="9552" y="26792"/>
                    </a:cubicBezTo>
                    <a:cubicBezTo>
                      <a:pt x="9552" y="26792"/>
                      <a:pt x="9552" y="26793"/>
                      <a:pt x="9552" y="26795"/>
                    </a:cubicBezTo>
                    <a:cubicBezTo>
                      <a:pt x="9502" y="26690"/>
                      <a:pt x="9469" y="26546"/>
                      <a:pt x="9425" y="26430"/>
                    </a:cubicBezTo>
                    <a:cubicBezTo>
                      <a:pt x="9441" y="26430"/>
                      <a:pt x="9447" y="26457"/>
                      <a:pt x="9458" y="26485"/>
                    </a:cubicBezTo>
                    <a:cubicBezTo>
                      <a:pt x="9447" y="26441"/>
                      <a:pt x="9430" y="26380"/>
                      <a:pt x="9414" y="26347"/>
                    </a:cubicBezTo>
                    <a:lnTo>
                      <a:pt x="9414" y="26347"/>
                    </a:lnTo>
                    <a:lnTo>
                      <a:pt x="9447" y="26385"/>
                    </a:lnTo>
                    <a:cubicBezTo>
                      <a:pt x="9420" y="26298"/>
                      <a:pt x="9349" y="26129"/>
                      <a:pt x="9364" y="26099"/>
                    </a:cubicBezTo>
                    <a:lnTo>
                      <a:pt x="9364" y="26099"/>
                    </a:lnTo>
                    <a:cubicBezTo>
                      <a:pt x="9362" y="26101"/>
                      <a:pt x="9360" y="26103"/>
                      <a:pt x="9357" y="26103"/>
                    </a:cubicBezTo>
                    <a:cubicBezTo>
                      <a:pt x="9348" y="26103"/>
                      <a:pt x="9334" y="26088"/>
                      <a:pt x="9314" y="26037"/>
                    </a:cubicBezTo>
                    <a:cubicBezTo>
                      <a:pt x="9336" y="25981"/>
                      <a:pt x="9231" y="25827"/>
                      <a:pt x="9209" y="25694"/>
                    </a:cubicBezTo>
                    <a:lnTo>
                      <a:pt x="9209" y="25694"/>
                    </a:lnTo>
                    <a:cubicBezTo>
                      <a:pt x="9223" y="25708"/>
                      <a:pt x="9246" y="25777"/>
                      <a:pt x="9248" y="25777"/>
                    </a:cubicBezTo>
                    <a:cubicBezTo>
                      <a:pt x="9249" y="25777"/>
                      <a:pt x="9249" y="25775"/>
                      <a:pt x="9248" y="25771"/>
                    </a:cubicBezTo>
                    <a:cubicBezTo>
                      <a:pt x="9231" y="25710"/>
                      <a:pt x="9204" y="25655"/>
                      <a:pt x="9176" y="25600"/>
                    </a:cubicBezTo>
                    <a:lnTo>
                      <a:pt x="9176" y="25600"/>
                    </a:lnTo>
                    <a:lnTo>
                      <a:pt x="9198" y="25611"/>
                    </a:lnTo>
                    <a:lnTo>
                      <a:pt x="9087" y="25323"/>
                    </a:lnTo>
                    <a:cubicBezTo>
                      <a:pt x="9109" y="25269"/>
                      <a:pt x="9004" y="25057"/>
                      <a:pt x="9025" y="25057"/>
                    </a:cubicBezTo>
                    <a:cubicBezTo>
                      <a:pt x="9025" y="25057"/>
                      <a:pt x="9026" y="25057"/>
                      <a:pt x="9026" y="25057"/>
                    </a:cubicBezTo>
                    <a:cubicBezTo>
                      <a:pt x="9020" y="25033"/>
                      <a:pt x="9017" y="25025"/>
                      <a:pt x="9016" y="25025"/>
                    </a:cubicBezTo>
                    <a:lnTo>
                      <a:pt x="9016" y="25025"/>
                    </a:lnTo>
                    <a:cubicBezTo>
                      <a:pt x="9013" y="25025"/>
                      <a:pt x="9018" y="25064"/>
                      <a:pt x="9012" y="25064"/>
                    </a:cubicBezTo>
                    <a:cubicBezTo>
                      <a:pt x="9008" y="25064"/>
                      <a:pt x="9001" y="25053"/>
                      <a:pt x="8988" y="25019"/>
                    </a:cubicBezTo>
                    <a:cubicBezTo>
                      <a:pt x="8988" y="24974"/>
                      <a:pt x="8949" y="24897"/>
                      <a:pt x="8971" y="24897"/>
                    </a:cubicBezTo>
                    <a:lnTo>
                      <a:pt x="8977" y="24913"/>
                    </a:lnTo>
                    <a:lnTo>
                      <a:pt x="8949" y="24825"/>
                    </a:lnTo>
                    <a:lnTo>
                      <a:pt x="8988" y="24880"/>
                    </a:lnTo>
                    <a:cubicBezTo>
                      <a:pt x="8960" y="24803"/>
                      <a:pt x="8921" y="24747"/>
                      <a:pt x="8905" y="24747"/>
                    </a:cubicBezTo>
                    <a:cubicBezTo>
                      <a:pt x="8894" y="24670"/>
                      <a:pt x="8849" y="24559"/>
                      <a:pt x="8866" y="24526"/>
                    </a:cubicBezTo>
                    <a:lnTo>
                      <a:pt x="8866" y="24526"/>
                    </a:lnTo>
                    <a:lnTo>
                      <a:pt x="8877" y="24554"/>
                    </a:lnTo>
                    <a:cubicBezTo>
                      <a:pt x="8811" y="24338"/>
                      <a:pt x="8833" y="24177"/>
                      <a:pt x="8750" y="24028"/>
                    </a:cubicBezTo>
                    <a:cubicBezTo>
                      <a:pt x="8750" y="24021"/>
                      <a:pt x="8751" y="24017"/>
                      <a:pt x="8752" y="24017"/>
                    </a:cubicBezTo>
                    <a:cubicBezTo>
                      <a:pt x="8753" y="24017"/>
                      <a:pt x="8754" y="24018"/>
                      <a:pt x="8755" y="24020"/>
                    </a:cubicBezTo>
                    <a:lnTo>
                      <a:pt x="8755" y="24020"/>
                    </a:lnTo>
                    <a:lnTo>
                      <a:pt x="8728" y="23912"/>
                    </a:lnTo>
                    <a:lnTo>
                      <a:pt x="8755" y="23940"/>
                    </a:lnTo>
                    <a:lnTo>
                      <a:pt x="8667" y="23724"/>
                    </a:lnTo>
                    <a:lnTo>
                      <a:pt x="8678" y="23724"/>
                    </a:lnTo>
                    <a:cubicBezTo>
                      <a:pt x="8639" y="23580"/>
                      <a:pt x="8573" y="23353"/>
                      <a:pt x="8517" y="23170"/>
                    </a:cubicBezTo>
                    <a:lnTo>
                      <a:pt x="8517" y="23170"/>
                    </a:lnTo>
                    <a:lnTo>
                      <a:pt x="8534" y="23198"/>
                    </a:lnTo>
                    <a:cubicBezTo>
                      <a:pt x="8456" y="22999"/>
                      <a:pt x="8484" y="22999"/>
                      <a:pt x="8434" y="22855"/>
                    </a:cubicBezTo>
                    <a:lnTo>
                      <a:pt x="8434" y="22855"/>
                    </a:lnTo>
                    <a:cubicBezTo>
                      <a:pt x="8439" y="22857"/>
                      <a:pt x="8442" y="22859"/>
                      <a:pt x="8443" y="22860"/>
                    </a:cubicBezTo>
                    <a:lnTo>
                      <a:pt x="8443" y="22860"/>
                    </a:lnTo>
                    <a:lnTo>
                      <a:pt x="8401" y="22733"/>
                    </a:lnTo>
                    <a:lnTo>
                      <a:pt x="8401" y="22733"/>
                    </a:lnTo>
                    <a:lnTo>
                      <a:pt x="8423" y="22761"/>
                    </a:lnTo>
                    <a:cubicBezTo>
                      <a:pt x="8380" y="22684"/>
                      <a:pt x="8374" y="22523"/>
                      <a:pt x="8374" y="22523"/>
                    </a:cubicBezTo>
                    <a:cubicBezTo>
                      <a:pt x="8373" y="22523"/>
                      <a:pt x="8373" y="22526"/>
                      <a:pt x="8373" y="22534"/>
                    </a:cubicBezTo>
                    <a:cubicBezTo>
                      <a:pt x="8346" y="22479"/>
                      <a:pt x="8313" y="22390"/>
                      <a:pt x="8290" y="22374"/>
                    </a:cubicBezTo>
                    <a:cubicBezTo>
                      <a:pt x="8252" y="22230"/>
                      <a:pt x="8296" y="22335"/>
                      <a:pt x="8279" y="22246"/>
                    </a:cubicBezTo>
                    <a:cubicBezTo>
                      <a:pt x="8252" y="22141"/>
                      <a:pt x="8230" y="22124"/>
                      <a:pt x="8196" y="21981"/>
                    </a:cubicBezTo>
                    <a:lnTo>
                      <a:pt x="8207" y="21981"/>
                    </a:lnTo>
                    <a:cubicBezTo>
                      <a:pt x="8185" y="21914"/>
                      <a:pt x="8169" y="21875"/>
                      <a:pt x="8141" y="21781"/>
                    </a:cubicBezTo>
                    <a:lnTo>
                      <a:pt x="8141" y="21781"/>
                    </a:lnTo>
                    <a:lnTo>
                      <a:pt x="8143" y="21786"/>
                    </a:lnTo>
                    <a:lnTo>
                      <a:pt x="8143" y="21786"/>
                    </a:lnTo>
                    <a:cubicBezTo>
                      <a:pt x="8095" y="21659"/>
                      <a:pt x="8126" y="21604"/>
                      <a:pt x="8058" y="21505"/>
                    </a:cubicBezTo>
                    <a:cubicBezTo>
                      <a:pt x="8047" y="21433"/>
                      <a:pt x="8008" y="21317"/>
                      <a:pt x="8030" y="21317"/>
                    </a:cubicBezTo>
                    <a:cubicBezTo>
                      <a:pt x="7958" y="21128"/>
                      <a:pt x="7920" y="20985"/>
                      <a:pt x="7853" y="20796"/>
                    </a:cubicBezTo>
                    <a:cubicBezTo>
                      <a:pt x="7881" y="20758"/>
                      <a:pt x="7842" y="20758"/>
                      <a:pt x="7826" y="20641"/>
                    </a:cubicBezTo>
                    <a:lnTo>
                      <a:pt x="7815" y="20653"/>
                    </a:lnTo>
                    <a:cubicBezTo>
                      <a:pt x="7737" y="20392"/>
                      <a:pt x="7704" y="20066"/>
                      <a:pt x="7615" y="19773"/>
                    </a:cubicBezTo>
                    <a:lnTo>
                      <a:pt x="7626" y="19762"/>
                    </a:lnTo>
                    <a:lnTo>
                      <a:pt x="7593" y="19706"/>
                    </a:lnTo>
                    <a:cubicBezTo>
                      <a:pt x="7516" y="19385"/>
                      <a:pt x="7405" y="18970"/>
                      <a:pt x="7344" y="18721"/>
                    </a:cubicBezTo>
                    <a:cubicBezTo>
                      <a:pt x="7311" y="18638"/>
                      <a:pt x="7256" y="18523"/>
                      <a:pt x="7228" y="18390"/>
                    </a:cubicBezTo>
                    <a:lnTo>
                      <a:pt x="7228" y="18390"/>
                    </a:lnTo>
                    <a:cubicBezTo>
                      <a:pt x="7230" y="18395"/>
                      <a:pt x="7232" y="18401"/>
                      <a:pt x="7233" y="18406"/>
                    </a:cubicBezTo>
                    <a:lnTo>
                      <a:pt x="7228" y="18389"/>
                    </a:lnTo>
                    <a:lnTo>
                      <a:pt x="7228" y="18389"/>
                    </a:lnTo>
                    <a:cubicBezTo>
                      <a:pt x="7228" y="18390"/>
                      <a:pt x="7228" y="18390"/>
                      <a:pt x="7228" y="18390"/>
                    </a:cubicBezTo>
                    <a:lnTo>
                      <a:pt x="7228" y="18390"/>
                    </a:lnTo>
                    <a:cubicBezTo>
                      <a:pt x="7153" y="18168"/>
                      <a:pt x="7088" y="17935"/>
                      <a:pt x="7023" y="17686"/>
                    </a:cubicBezTo>
                    <a:lnTo>
                      <a:pt x="7023" y="17686"/>
                    </a:lnTo>
                    <a:cubicBezTo>
                      <a:pt x="7026" y="17688"/>
                      <a:pt x="7029" y="17689"/>
                      <a:pt x="7031" y="17689"/>
                    </a:cubicBezTo>
                    <a:cubicBezTo>
                      <a:pt x="7035" y="17689"/>
                      <a:pt x="7037" y="17687"/>
                      <a:pt x="7039" y="17685"/>
                    </a:cubicBezTo>
                    <a:lnTo>
                      <a:pt x="7039" y="17685"/>
                    </a:lnTo>
                    <a:cubicBezTo>
                      <a:pt x="7041" y="17690"/>
                      <a:pt x="7043" y="17694"/>
                      <a:pt x="7045" y="17698"/>
                    </a:cubicBezTo>
                    <a:cubicBezTo>
                      <a:pt x="7043" y="17688"/>
                      <a:pt x="7042" y="17685"/>
                      <a:pt x="7040" y="17685"/>
                    </a:cubicBezTo>
                    <a:cubicBezTo>
                      <a:pt x="7040" y="17685"/>
                      <a:pt x="7039" y="17685"/>
                      <a:pt x="7039" y="17685"/>
                    </a:cubicBezTo>
                    <a:lnTo>
                      <a:pt x="7039" y="17685"/>
                    </a:lnTo>
                    <a:cubicBezTo>
                      <a:pt x="7011" y="17630"/>
                      <a:pt x="7005" y="17550"/>
                      <a:pt x="6990" y="17498"/>
                    </a:cubicBezTo>
                    <a:lnTo>
                      <a:pt x="6990" y="17570"/>
                    </a:lnTo>
                    <a:cubicBezTo>
                      <a:pt x="6957" y="17498"/>
                      <a:pt x="6940" y="17393"/>
                      <a:pt x="6951" y="17354"/>
                    </a:cubicBezTo>
                    <a:lnTo>
                      <a:pt x="6901" y="17249"/>
                    </a:lnTo>
                    <a:lnTo>
                      <a:pt x="6901" y="17227"/>
                    </a:lnTo>
                    <a:lnTo>
                      <a:pt x="6885" y="17216"/>
                    </a:lnTo>
                    <a:lnTo>
                      <a:pt x="6896" y="17144"/>
                    </a:lnTo>
                    <a:cubicBezTo>
                      <a:pt x="6879" y="17116"/>
                      <a:pt x="6830" y="16973"/>
                      <a:pt x="6796" y="16934"/>
                    </a:cubicBezTo>
                    <a:cubicBezTo>
                      <a:pt x="6800" y="16922"/>
                      <a:pt x="6792" y="16861"/>
                      <a:pt x="6795" y="16861"/>
                    </a:cubicBezTo>
                    <a:lnTo>
                      <a:pt x="6795" y="16861"/>
                    </a:lnTo>
                    <a:cubicBezTo>
                      <a:pt x="6795" y="16861"/>
                      <a:pt x="6795" y="16862"/>
                      <a:pt x="6795" y="16862"/>
                    </a:cubicBezTo>
                    <a:lnTo>
                      <a:pt x="6795" y="16862"/>
                    </a:lnTo>
                    <a:lnTo>
                      <a:pt x="6702" y="16480"/>
                    </a:lnTo>
                    <a:lnTo>
                      <a:pt x="6708" y="16552"/>
                    </a:lnTo>
                    <a:cubicBezTo>
                      <a:pt x="6707" y="16553"/>
                      <a:pt x="6706" y="16553"/>
                      <a:pt x="6705" y="16553"/>
                    </a:cubicBezTo>
                    <a:cubicBezTo>
                      <a:pt x="6687" y="16553"/>
                      <a:pt x="6646" y="16444"/>
                      <a:pt x="6636" y="16380"/>
                    </a:cubicBezTo>
                    <a:lnTo>
                      <a:pt x="6636" y="16380"/>
                    </a:lnTo>
                    <a:cubicBezTo>
                      <a:pt x="6648" y="16402"/>
                      <a:pt x="6655" y="16411"/>
                      <a:pt x="6659" y="16411"/>
                    </a:cubicBezTo>
                    <a:cubicBezTo>
                      <a:pt x="6670" y="16411"/>
                      <a:pt x="6667" y="16367"/>
                      <a:pt x="6675" y="16336"/>
                    </a:cubicBezTo>
                    <a:cubicBezTo>
                      <a:pt x="6669" y="16325"/>
                      <a:pt x="6666" y="16321"/>
                      <a:pt x="6664" y="16321"/>
                    </a:cubicBezTo>
                    <a:lnTo>
                      <a:pt x="6664" y="16321"/>
                    </a:lnTo>
                    <a:cubicBezTo>
                      <a:pt x="6657" y="16321"/>
                      <a:pt x="6666" y="16368"/>
                      <a:pt x="6658" y="16368"/>
                    </a:cubicBezTo>
                    <a:cubicBezTo>
                      <a:pt x="6657" y="16368"/>
                      <a:pt x="6655" y="16367"/>
                      <a:pt x="6652" y="16364"/>
                    </a:cubicBezTo>
                    <a:cubicBezTo>
                      <a:pt x="6619" y="16297"/>
                      <a:pt x="6575" y="16148"/>
                      <a:pt x="6569" y="16115"/>
                    </a:cubicBezTo>
                    <a:lnTo>
                      <a:pt x="6569" y="16115"/>
                    </a:lnTo>
                    <a:lnTo>
                      <a:pt x="6592" y="16159"/>
                    </a:lnTo>
                    <a:cubicBezTo>
                      <a:pt x="6553" y="16065"/>
                      <a:pt x="6575" y="16010"/>
                      <a:pt x="6547" y="15916"/>
                    </a:cubicBezTo>
                    <a:cubicBezTo>
                      <a:pt x="6520" y="15846"/>
                      <a:pt x="6511" y="15793"/>
                      <a:pt x="6493" y="15793"/>
                    </a:cubicBezTo>
                    <a:cubicBezTo>
                      <a:pt x="6490" y="15793"/>
                      <a:pt x="6486" y="15795"/>
                      <a:pt x="6481" y="15799"/>
                    </a:cubicBezTo>
                    <a:cubicBezTo>
                      <a:pt x="6437" y="15678"/>
                      <a:pt x="6486" y="15744"/>
                      <a:pt x="6481" y="15705"/>
                    </a:cubicBezTo>
                    <a:cubicBezTo>
                      <a:pt x="6453" y="15650"/>
                      <a:pt x="6409" y="15479"/>
                      <a:pt x="6426" y="15456"/>
                    </a:cubicBezTo>
                    <a:cubicBezTo>
                      <a:pt x="6359" y="15401"/>
                      <a:pt x="6348" y="15124"/>
                      <a:pt x="6304" y="15113"/>
                    </a:cubicBezTo>
                    <a:lnTo>
                      <a:pt x="6298" y="15008"/>
                    </a:lnTo>
                    <a:cubicBezTo>
                      <a:pt x="6287" y="15008"/>
                      <a:pt x="6260" y="14997"/>
                      <a:pt x="6232" y="14914"/>
                    </a:cubicBezTo>
                    <a:cubicBezTo>
                      <a:pt x="6221" y="14837"/>
                      <a:pt x="6243" y="14842"/>
                      <a:pt x="6248" y="14820"/>
                    </a:cubicBezTo>
                    <a:lnTo>
                      <a:pt x="6193" y="14781"/>
                    </a:lnTo>
                    <a:cubicBezTo>
                      <a:pt x="6127" y="14372"/>
                      <a:pt x="5961" y="13863"/>
                      <a:pt x="5861" y="13403"/>
                    </a:cubicBezTo>
                    <a:cubicBezTo>
                      <a:pt x="5872" y="13403"/>
                      <a:pt x="5872" y="13409"/>
                      <a:pt x="5878" y="13409"/>
                    </a:cubicBezTo>
                    <a:lnTo>
                      <a:pt x="5883" y="13381"/>
                    </a:lnTo>
                    <a:lnTo>
                      <a:pt x="5883" y="13381"/>
                    </a:lnTo>
                    <a:cubicBezTo>
                      <a:pt x="5900" y="13392"/>
                      <a:pt x="5878" y="13398"/>
                      <a:pt x="5900" y="13398"/>
                    </a:cubicBezTo>
                    <a:lnTo>
                      <a:pt x="5889" y="13365"/>
                    </a:lnTo>
                    <a:lnTo>
                      <a:pt x="5889" y="13365"/>
                    </a:lnTo>
                    <a:cubicBezTo>
                      <a:pt x="5891" y="13365"/>
                      <a:pt x="5893" y="13365"/>
                      <a:pt x="5895" y="13365"/>
                    </a:cubicBezTo>
                    <a:cubicBezTo>
                      <a:pt x="5928" y="13365"/>
                      <a:pt x="5886" y="13320"/>
                      <a:pt x="5928" y="13320"/>
                    </a:cubicBezTo>
                    <a:cubicBezTo>
                      <a:pt x="5928" y="13331"/>
                      <a:pt x="5929" y="13333"/>
                      <a:pt x="5932" y="13333"/>
                    </a:cubicBezTo>
                    <a:cubicBezTo>
                      <a:pt x="5935" y="13333"/>
                      <a:pt x="5938" y="13331"/>
                      <a:pt x="5943" y="13331"/>
                    </a:cubicBezTo>
                    <a:cubicBezTo>
                      <a:pt x="5947" y="13331"/>
                      <a:pt x="5951" y="13332"/>
                      <a:pt x="5955" y="13337"/>
                    </a:cubicBezTo>
                    <a:lnTo>
                      <a:pt x="5972" y="13282"/>
                    </a:lnTo>
                    <a:cubicBezTo>
                      <a:pt x="5980" y="13282"/>
                      <a:pt x="5982" y="13291"/>
                      <a:pt x="5983" y="13291"/>
                    </a:cubicBezTo>
                    <a:cubicBezTo>
                      <a:pt x="5983" y="13291"/>
                      <a:pt x="5983" y="13290"/>
                      <a:pt x="5983" y="13287"/>
                    </a:cubicBezTo>
                    <a:cubicBezTo>
                      <a:pt x="5994" y="13282"/>
                      <a:pt x="5983" y="13265"/>
                      <a:pt x="5983" y="13259"/>
                    </a:cubicBezTo>
                    <a:cubicBezTo>
                      <a:pt x="5993" y="13259"/>
                      <a:pt x="5994" y="13225"/>
                      <a:pt x="6013" y="13225"/>
                    </a:cubicBezTo>
                    <a:cubicBezTo>
                      <a:pt x="6016" y="13225"/>
                      <a:pt x="6019" y="13225"/>
                      <a:pt x="6022" y="13226"/>
                    </a:cubicBezTo>
                    <a:cubicBezTo>
                      <a:pt x="6049" y="13188"/>
                      <a:pt x="5994" y="13199"/>
                      <a:pt x="6022" y="13171"/>
                    </a:cubicBezTo>
                    <a:cubicBezTo>
                      <a:pt x="6040" y="13171"/>
                      <a:pt x="6024" y="13190"/>
                      <a:pt x="6031" y="13190"/>
                    </a:cubicBezTo>
                    <a:cubicBezTo>
                      <a:pt x="6032" y="13190"/>
                      <a:pt x="6035" y="13189"/>
                      <a:pt x="6038" y="13188"/>
                    </a:cubicBezTo>
                    <a:lnTo>
                      <a:pt x="6044" y="13149"/>
                    </a:lnTo>
                    <a:cubicBezTo>
                      <a:pt x="6049" y="13154"/>
                      <a:pt x="6065" y="13160"/>
                      <a:pt x="6056" y="13175"/>
                    </a:cubicBezTo>
                    <a:lnTo>
                      <a:pt x="6056" y="13175"/>
                    </a:lnTo>
                    <a:cubicBezTo>
                      <a:pt x="6111" y="13088"/>
                      <a:pt x="6215" y="13060"/>
                      <a:pt x="6221" y="12955"/>
                    </a:cubicBezTo>
                    <a:cubicBezTo>
                      <a:pt x="6224" y="12954"/>
                      <a:pt x="6226" y="12954"/>
                      <a:pt x="6228" y="12954"/>
                    </a:cubicBezTo>
                    <a:cubicBezTo>
                      <a:pt x="6240" y="12954"/>
                      <a:pt x="6233" y="12968"/>
                      <a:pt x="6243" y="12983"/>
                    </a:cubicBezTo>
                    <a:cubicBezTo>
                      <a:pt x="6243" y="12905"/>
                      <a:pt x="6315" y="12900"/>
                      <a:pt x="6332" y="12844"/>
                    </a:cubicBezTo>
                    <a:lnTo>
                      <a:pt x="6320" y="12839"/>
                    </a:lnTo>
                    <a:cubicBezTo>
                      <a:pt x="6398" y="12773"/>
                      <a:pt x="6398" y="12673"/>
                      <a:pt x="6442" y="12579"/>
                    </a:cubicBezTo>
                    <a:lnTo>
                      <a:pt x="6442" y="12579"/>
                    </a:lnTo>
                    <a:lnTo>
                      <a:pt x="6431" y="12590"/>
                    </a:lnTo>
                    <a:cubicBezTo>
                      <a:pt x="6415" y="12573"/>
                      <a:pt x="6426" y="12551"/>
                      <a:pt x="6426" y="12535"/>
                    </a:cubicBezTo>
                    <a:lnTo>
                      <a:pt x="6426" y="12535"/>
                    </a:lnTo>
                    <a:cubicBezTo>
                      <a:pt x="6429" y="12535"/>
                      <a:pt x="6437" y="12540"/>
                      <a:pt x="6444" y="12540"/>
                    </a:cubicBezTo>
                    <a:cubicBezTo>
                      <a:pt x="6450" y="12540"/>
                      <a:pt x="6456" y="12536"/>
                      <a:pt x="6459" y="12524"/>
                    </a:cubicBezTo>
                    <a:lnTo>
                      <a:pt x="6459" y="12524"/>
                    </a:lnTo>
                    <a:cubicBezTo>
                      <a:pt x="6455" y="12532"/>
                      <a:pt x="6448" y="12537"/>
                      <a:pt x="6442" y="12537"/>
                    </a:cubicBezTo>
                    <a:cubicBezTo>
                      <a:pt x="6440" y="12537"/>
                      <a:pt x="6438" y="12536"/>
                      <a:pt x="6437" y="12535"/>
                    </a:cubicBezTo>
                    <a:cubicBezTo>
                      <a:pt x="6498" y="12468"/>
                      <a:pt x="6542" y="12297"/>
                      <a:pt x="6603" y="12180"/>
                    </a:cubicBezTo>
                    <a:cubicBezTo>
                      <a:pt x="6647" y="11998"/>
                      <a:pt x="6729" y="11822"/>
                      <a:pt x="6768" y="11651"/>
                    </a:cubicBezTo>
                    <a:lnTo>
                      <a:pt x="6768" y="11651"/>
                    </a:lnTo>
                    <a:cubicBezTo>
                      <a:pt x="6766" y="11659"/>
                      <a:pt x="6762" y="11662"/>
                      <a:pt x="6757" y="11662"/>
                    </a:cubicBezTo>
                    <a:cubicBezTo>
                      <a:pt x="6746" y="11662"/>
                      <a:pt x="6734" y="11647"/>
                      <a:pt x="6741" y="11633"/>
                    </a:cubicBezTo>
                    <a:cubicBezTo>
                      <a:pt x="6824" y="11599"/>
                      <a:pt x="6758" y="11539"/>
                      <a:pt x="6818" y="11494"/>
                    </a:cubicBezTo>
                    <a:cubicBezTo>
                      <a:pt x="6824" y="11389"/>
                      <a:pt x="6907" y="11317"/>
                      <a:pt x="6879" y="11212"/>
                    </a:cubicBezTo>
                    <a:lnTo>
                      <a:pt x="6901" y="11212"/>
                    </a:lnTo>
                    <a:cubicBezTo>
                      <a:pt x="6913" y="11195"/>
                      <a:pt x="6901" y="11190"/>
                      <a:pt x="6901" y="11179"/>
                    </a:cubicBezTo>
                    <a:lnTo>
                      <a:pt x="6907" y="11179"/>
                    </a:lnTo>
                    <a:cubicBezTo>
                      <a:pt x="6924" y="11140"/>
                      <a:pt x="6913" y="11096"/>
                      <a:pt x="6929" y="11079"/>
                    </a:cubicBezTo>
                    <a:lnTo>
                      <a:pt x="6907" y="11074"/>
                    </a:lnTo>
                    <a:cubicBezTo>
                      <a:pt x="6907" y="11052"/>
                      <a:pt x="6929" y="11068"/>
                      <a:pt x="6924" y="11046"/>
                    </a:cubicBezTo>
                    <a:lnTo>
                      <a:pt x="6935" y="11046"/>
                    </a:lnTo>
                    <a:lnTo>
                      <a:pt x="6924" y="11018"/>
                    </a:lnTo>
                    <a:lnTo>
                      <a:pt x="6924" y="11018"/>
                    </a:lnTo>
                    <a:cubicBezTo>
                      <a:pt x="6926" y="11019"/>
                      <a:pt x="6928" y="11020"/>
                      <a:pt x="6930" y="11020"/>
                    </a:cubicBezTo>
                    <a:cubicBezTo>
                      <a:pt x="6955" y="11020"/>
                      <a:pt x="6942" y="10962"/>
                      <a:pt x="6962" y="10946"/>
                    </a:cubicBezTo>
                    <a:cubicBezTo>
                      <a:pt x="6962" y="10919"/>
                      <a:pt x="6962" y="10863"/>
                      <a:pt x="6979" y="10825"/>
                    </a:cubicBezTo>
                    <a:cubicBezTo>
                      <a:pt x="6996" y="10825"/>
                      <a:pt x="7012" y="10769"/>
                      <a:pt x="7023" y="10742"/>
                    </a:cubicBezTo>
                    <a:cubicBezTo>
                      <a:pt x="7040" y="10681"/>
                      <a:pt x="7051" y="10587"/>
                      <a:pt x="7073" y="10515"/>
                    </a:cubicBezTo>
                    <a:lnTo>
                      <a:pt x="7045" y="10504"/>
                    </a:lnTo>
                    <a:lnTo>
                      <a:pt x="7045" y="10487"/>
                    </a:lnTo>
                    <a:lnTo>
                      <a:pt x="7062" y="10487"/>
                    </a:lnTo>
                    <a:cubicBezTo>
                      <a:pt x="7090" y="10476"/>
                      <a:pt x="7062" y="10437"/>
                      <a:pt x="7079" y="10421"/>
                    </a:cubicBezTo>
                    <a:lnTo>
                      <a:pt x="7079" y="10421"/>
                    </a:lnTo>
                    <a:cubicBezTo>
                      <a:pt x="7062" y="10432"/>
                      <a:pt x="7073" y="10437"/>
                      <a:pt x="7073" y="10448"/>
                    </a:cubicBezTo>
                    <a:cubicBezTo>
                      <a:pt x="7070" y="10452"/>
                      <a:pt x="7067" y="10454"/>
                      <a:pt x="7064" y="10454"/>
                    </a:cubicBezTo>
                    <a:cubicBezTo>
                      <a:pt x="7053" y="10454"/>
                      <a:pt x="7043" y="10437"/>
                      <a:pt x="7051" y="10421"/>
                    </a:cubicBezTo>
                    <a:lnTo>
                      <a:pt x="7062" y="10421"/>
                    </a:lnTo>
                    <a:lnTo>
                      <a:pt x="7051" y="10404"/>
                    </a:lnTo>
                    <a:cubicBezTo>
                      <a:pt x="7073" y="10404"/>
                      <a:pt x="7090" y="10393"/>
                      <a:pt x="7101" y="10393"/>
                    </a:cubicBezTo>
                    <a:cubicBezTo>
                      <a:pt x="7117" y="10327"/>
                      <a:pt x="7090" y="10271"/>
                      <a:pt x="7117" y="10210"/>
                    </a:cubicBezTo>
                    <a:cubicBezTo>
                      <a:pt x="7119" y="10211"/>
                      <a:pt x="7120" y="10212"/>
                      <a:pt x="7121" y="10212"/>
                    </a:cubicBezTo>
                    <a:cubicBezTo>
                      <a:pt x="7130" y="10212"/>
                      <a:pt x="7127" y="10178"/>
                      <a:pt x="7143" y="10178"/>
                    </a:cubicBezTo>
                    <a:cubicBezTo>
                      <a:pt x="7147" y="10178"/>
                      <a:pt x="7151" y="10179"/>
                      <a:pt x="7156" y="10183"/>
                    </a:cubicBezTo>
                    <a:cubicBezTo>
                      <a:pt x="7154" y="10164"/>
                      <a:pt x="7150" y="10159"/>
                      <a:pt x="7143" y="10159"/>
                    </a:cubicBezTo>
                    <a:cubicBezTo>
                      <a:pt x="7137" y="10159"/>
                      <a:pt x="7129" y="10164"/>
                      <a:pt x="7120" y="10164"/>
                    </a:cubicBezTo>
                    <a:cubicBezTo>
                      <a:pt x="7114" y="10164"/>
                      <a:pt x="7108" y="10162"/>
                      <a:pt x="7101" y="10155"/>
                    </a:cubicBezTo>
                    <a:cubicBezTo>
                      <a:pt x="7101" y="10138"/>
                      <a:pt x="7095" y="10127"/>
                      <a:pt x="7106" y="10127"/>
                    </a:cubicBezTo>
                    <a:cubicBezTo>
                      <a:pt x="7107" y="10128"/>
                      <a:pt x="7108" y="10129"/>
                      <a:pt x="7110" y="10129"/>
                    </a:cubicBezTo>
                    <a:cubicBezTo>
                      <a:pt x="7115" y="10129"/>
                      <a:pt x="7122" y="10125"/>
                      <a:pt x="7127" y="10125"/>
                    </a:cubicBezTo>
                    <a:cubicBezTo>
                      <a:pt x="7131" y="10125"/>
                      <a:pt x="7134" y="10127"/>
                      <a:pt x="7134" y="10133"/>
                    </a:cubicBezTo>
                    <a:lnTo>
                      <a:pt x="7139" y="10105"/>
                    </a:lnTo>
                    <a:lnTo>
                      <a:pt x="7150" y="10111"/>
                    </a:lnTo>
                    <a:cubicBezTo>
                      <a:pt x="7139" y="10050"/>
                      <a:pt x="7195" y="10017"/>
                      <a:pt x="7184" y="9961"/>
                    </a:cubicBezTo>
                    <a:cubicBezTo>
                      <a:pt x="7181" y="9960"/>
                      <a:pt x="7179" y="9959"/>
                      <a:pt x="7177" y="9959"/>
                    </a:cubicBezTo>
                    <a:cubicBezTo>
                      <a:pt x="7171" y="9959"/>
                      <a:pt x="7174" y="9973"/>
                      <a:pt x="7166" y="9973"/>
                    </a:cubicBezTo>
                    <a:cubicBezTo>
                      <a:pt x="7164" y="9973"/>
                      <a:pt x="7163" y="9973"/>
                      <a:pt x="7162" y="9972"/>
                    </a:cubicBezTo>
                    <a:cubicBezTo>
                      <a:pt x="7150" y="9917"/>
                      <a:pt x="7195" y="9934"/>
                      <a:pt x="7189" y="9884"/>
                    </a:cubicBezTo>
                    <a:lnTo>
                      <a:pt x="7189" y="9884"/>
                    </a:lnTo>
                    <a:lnTo>
                      <a:pt x="7206" y="9895"/>
                    </a:lnTo>
                    <a:cubicBezTo>
                      <a:pt x="7195" y="9878"/>
                      <a:pt x="7184" y="9867"/>
                      <a:pt x="7195" y="9851"/>
                    </a:cubicBezTo>
                    <a:cubicBezTo>
                      <a:pt x="7217" y="9851"/>
                      <a:pt x="7211" y="9878"/>
                      <a:pt x="7217" y="9889"/>
                    </a:cubicBezTo>
                    <a:cubicBezTo>
                      <a:pt x="7222" y="9869"/>
                      <a:pt x="7222" y="9834"/>
                      <a:pt x="7209" y="9834"/>
                    </a:cubicBezTo>
                    <a:cubicBezTo>
                      <a:pt x="7208" y="9834"/>
                      <a:pt x="7207" y="9834"/>
                      <a:pt x="7206" y="9834"/>
                    </a:cubicBezTo>
                    <a:cubicBezTo>
                      <a:pt x="7206" y="9812"/>
                      <a:pt x="7228" y="9806"/>
                      <a:pt x="7233" y="9801"/>
                    </a:cubicBezTo>
                    <a:lnTo>
                      <a:pt x="7233" y="9801"/>
                    </a:lnTo>
                    <a:cubicBezTo>
                      <a:pt x="7230" y="9801"/>
                      <a:pt x="7221" y="9806"/>
                      <a:pt x="7214" y="9806"/>
                    </a:cubicBezTo>
                    <a:cubicBezTo>
                      <a:pt x="7211" y="9806"/>
                      <a:pt x="7208" y="9805"/>
                      <a:pt x="7206" y="9801"/>
                    </a:cubicBezTo>
                    <a:cubicBezTo>
                      <a:pt x="7228" y="9773"/>
                      <a:pt x="7233" y="9729"/>
                      <a:pt x="7239" y="9696"/>
                    </a:cubicBezTo>
                    <a:cubicBezTo>
                      <a:pt x="7243" y="9696"/>
                      <a:pt x="7246" y="9696"/>
                      <a:pt x="7248" y="9697"/>
                    </a:cubicBezTo>
                    <a:lnTo>
                      <a:pt x="7248" y="9697"/>
                    </a:lnTo>
                    <a:cubicBezTo>
                      <a:pt x="7237" y="9669"/>
                      <a:pt x="7278" y="9683"/>
                      <a:pt x="7278" y="9640"/>
                    </a:cubicBezTo>
                    <a:cubicBezTo>
                      <a:pt x="7294" y="9535"/>
                      <a:pt x="7289" y="9391"/>
                      <a:pt x="7317" y="9297"/>
                    </a:cubicBezTo>
                    <a:cubicBezTo>
                      <a:pt x="7289" y="9264"/>
                      <a:pt x="7294" y="9231"/>
                      <a:pt x="7294" y="9198"/>
                    </a:cubicBezTo>
                    <a:lnTo>
                      <a:pt x="7294" y="9198"/>
                    </a:lnTo>
                    <a:lnTo>
                      <a:pt x="7333" y="9203"/>
                    </a:lnTo>
                    <a:lnTo>
                      <a:pt x="7328" y="9176"/>
                    </a:lnTo>
                    <a:cubicBezTo>
                      <a:pt x="7329" y="9175"/>
                      <a:pt x="7330" y="9175"/>
                      <a:pt x="7331" y="9175"/>
                    </a:cubicBezTo>
                    <a:cubicBezTo>
                      <a:pt x="7339" y="9175"/>
                      <a:pt x="7334" y="9187"/>
                      <a:pt x="7340" y="9187"/>
                    </a:cubicBezTo>
                    <a:cubicBezTo>
                      <a:pt x="7341" y="9187"/>
                      <a:pt x="7344" y="9185"/>
                      <a:pt x="7350" y="9181"/>
                    </a:cubicBezTo>
                    <a:lnTo>
                      <a:pt x="7328" y="9170"/>
                    </a:lnTo>
                    <a:cubicBezTo>
                      <a:pt x="7340" y="9170"/>
                      <a:pt x="7346" y="9130"/>
                      <a:pt x="7358" y="9130"/>
                    </a:cubicBezTo>
                    <a:cubicBezTo>
                      <a:pt x="7362" y="9130"/>
                      <a:pt x="7366" y="9135"/>
                      <a:pt x="7372" y="9148"/>
                    </a:cubicBezTo>
                    <a:lnTo>
                      <a:pt x="7388" y="9043"/>
                    </a:lnTo>
                    <a:cubicBezTo>
                      <a:pt x="7400" y="9026"/>
                      <a:pt x="7361" y="9026"/>
                      <a:pt x="7377" y="9004"/>
                    </a:cubicBezTo>
                    <a:cubicBezTo>
                      <a:pt x="7388" y="9004"/>
                      <a:pt x="7383" y="9015"/>
                      <a:pt x="7400" y="9015"/>
                    </a:cubicBezTo>
                    <a:cubicBezTo>
                      <a:pt x="7438" y="8943"/>
                      <a:pt x="7344" y="8916"/>
                      <a:pt x="7372" y="8844"/>
                    </a:cubicBezTo>
                    <a:lnTo>
                      <a:pt x="7372" y="8844"/>
                    </a:lnTo>
                    <a:lnTo>
                      <a:pt x="7377" y="8849"/>
                    </a:lnTo>
                    <a:cubicBezTo>
                      <a:pt x="7372" y="8838"/>
                      <a:pt x="7377" y="8816"/>
                      <a:pt x="7372" y="8810"/>
                    </a:cubicBezTo>
                    <a:cubicBezTo>
                      <a:pt x="7328" y="8810"/>
                      <a:pt x="7394" y="8821"/>
                      <a:pt x="7366" y="8844"/>
                    </a:cubicBezTo>
                    <a:cubicBezTo>
                      <a:pt x="7328" y="8838"/>
                      <a:pt x="7350" y="8816"/>
                      <a:pt x="7328" y="8810"/>
                    </a:cubicBezTo>
                    <a:cubicBezTo>
                      <a:pt x="7344" y="8794"/>
                      <a:pt x="7328" y="8783"/>
                      <a:pt x="7328" y="8766"/>
                    </a:cubicBezTo>
                    <a:cubicBezTo>
                      <a:pt x="7355" y="8750"/>
                      <a:pt x="7344" y="8705"/>
                      <a:pt x="7377" y="8694"/>
                    </a:cubicBezTo>
                    <a:cubicBezTo>
                      <a:pt x="7372" y="8678"/>
                      <a:pt x="7344" y="8655"/>
                      <a:pt x="7344" y="8628"/>
                    </a:cubicBezTo>
                    <a:cubicBezTo>
                      <a:pt x="7350" y="8625"/>
                      <a:pt x="7355" y="8624"/>
                      <a:pt x="7358" y="8624"/>
                    </a:cubicBezTo>
                    <a:cubicBezTo>
                      <a:pt x="7365" y="8624"/>
                      <a:pt x="7367" y="8627"/>
                      <a:pt x="7369" y="8627"/>
                    </a:cubicBezTo>
                    <a:cubicBezTo>
                      <a:pt x="7371" y="8627"/>
                      <a:pt x="7373" y="8625"/>
                      <a:pt x="7377" y="8617"/>
                    </a:cubicBezTo>
                    <a:lnTo>
                      <a:pt x="7355" y="8611"/>
                    </a:lnTo>
                    <a:cubicBezTo>
                      <a:pt x="7359" y="8596"/>
                      <a:pt x="7365" y="8594"/>
                      <a:pt x="7370" y="8594"/>
                    </a:cubicBezTo>
                    <a:cubicBezTo>
                      <a:pt x="7373" y="8594"/>
                      <a:pt x="7376" y="8595"/>
                      <a:pt x="7377" y="8595"/>
                    </a:cubicBezTo>
                    <a:cubicBezTo>
                      <a:pt x="7383" y="8572"/>
                      <a:pt x="7355" y="8572"/>
                      <a:pt x="7372" y="8545"/>
                    </a:cubicBezTo>
                    <a:lnTo>
                      <a:pt x="7372" y="8545"/>
                    </a:lnTo>
                    <a:lnTo>
                      <a:pt x="7383" y="8567"/>
                    </a:lnTo>
                    <a:cubicBezTo>
                      <a:pt x="7377" y="8545"/>
                      <a:pt x="7383" y="8539"/>
                      <a:pt x="7388" y="8506"/>
                    </a:cubicBezTo>
                    <a:cubicBezTo>
                      <a:pt x="7405" y="8506"/>
                      <a:pt x="7400" y="8517"/>
                      <a:pt x="7400" y="8528"/>
                    </a:cubicBezTo>
                    <a:cubicBezTo>
                      <a:pt x="7427" y="8512"/>
                      <a:pt x="7388" y="8501"/>
                      <a:pt x="7400" y="8489"/>
                    </a:cubicBezTo>
                    <a:lnTo>
                      <a:pt x="7400" y="8489"/>
                    </a:lnTo>
                    <a:cubicBezTo>
                      <a:pt x="7391" y="8489"/>
                      <a:pt x="7385" y="8504"/>
                      <a:pt x="7372" y="8504"/>
                    </a:cubicBezTo>
                    <a:cubicBezTo>
                      <a:pt x="7369" y="8504"/>
                      <a:pt x="7365" y="8503"/>
                      <a:pt x="7361" y="8501"/>
                    </a:cubicBezTo>
                    <a:cubicBezTo>
                      <a:pt x="7372" y="8484"/>
                      <a:pt x="7344" y="8462"/>
                      <a:pt x="7361" y="8456"/>
                    </a:cubicBezTo>
                    <a:lnTo>
                      <a:pt x="7361" y="8456"/>
                    </a:lnTo>
                    <a:lnTo>
                      <a:pt x="7377" y="8478"/>
                    </a:lnTo>
                    <a:cubicBezTo>
                      <a:pt x="7372" y="8445"/>
                      <a:pt x="7355" y="8456"/>
                      <a:pt x="7372" y="8423"/>
                    </a:cubicBezTo>
                    <a:lnTo>
                      <a:pt x="7377" y="8423"/>
                    </a:lnTo>
                    <a:cubicBezTo>
                      <a:pt x="7355" y="8395"/>
                      <a:pt x="7383" y="8373"/>
                      <a:pt x="7388" y="8340"/>
                    </a:cubicBezTo>
                    <a:lnTo>
                      <a:pt x="7400" y="8346"/>
                    </a:lnTo>
                    <a:cubicBezTo>
                      <a:pt x="7388" y="8334"/>
                      <a:pt x="7377" y="8323"/>
                      <a:pt x="7377" y="8318"/>
                    </a:cubicBezTo>
                    <a:cubicBezTo>
                      <a:pt x="7368" y="8327"/>
                      <a:pt x="7362" y="8331"/>
                      <a:pt x="7357" y="8331"/>
                    </a:cubicBezTo>
                    <a:cubicBezTo>
                      <a:pt x="7353" y="8331"/>
                      <a:pt x="7349" y="8328"/>
                      <a:pt x="7344" y="8323"/>
                    </a:cubicBezTo>
                    <a:cubicBezTo>
                      <a:pt x="7377" y="8307"/>
                      <a:pt x="7317" y="8285"/>
                      <a:pt x="7333" y="8240"/>
                    </a:cubicBezTo>
                    <a:cubicBezTo>
                      <a:pt x="7350" y="8240"/>
                      <a:pt x="7355" y="8257"/>
                      <a:pt x="7344" y="8263"/>
                    </a:cubicBezTo>
                    <a:cubicBezTo>
                      <a:pt x="7372" y="8285"/>
                      <a:pt x="7400" y="8290"/>
                      <a:pt x="7411" y="8312"/>
                    </a:cubicBezTo>
                    <a:cubicBezTo>
                      <a:pt x="7406" y="8299"/>
                      <a:pt x="7405" y="8285"/>
                      <a:pt x="7411" y="8284"/>
                    </a:cubicBezTo>
                    <a:lnTo>
                      <a:pt x="7411" y="8284"/>
                    </a:lnTo>
                    <a:lnTo>
                      <a:pt x="7416" y="8285"/>
                    </a:lnTo>
                    <a:cubicBezTo>
                      <a:pt x="7415" y="8284"/>
                      <a:pt x="7413" y="8284"/>
                      <a:pt x="7412" y="8284"/>
                    </a:cubicBezTo>
                    <a:cubicBezTo>
                      <a:pt x="7412" y="8284"/>
                      <a:pt x="7412" y="8284"/>
                      <a:pt x="7411" y="8284"/>
                    </a:cubicBezTo>
                    <a:lnTo>
                      <a:pt x="7411" y="8284"/>
                    </a:lnTo>
                    <a:lnTo>
                      <a:pt x="7388" y="8279"/>
                    </a:lnTo>
                    <a:cubicBezTo>
                      <a:pt x="7388" y="8268"/>
                      <a:pt x="7400" y="8263"/>
                      <a:pt x="7400" y="8257"/>
                    </a:cubicBezTo>
                    <a:cubicBezTo>
                      <a:pt x="7396" y="8256"/>
                      <a:pt x="7393" y="8256"/>
                      <a:pt x="7390" y="8256"/>
                    </a:cubicBezTo>
                    <a:cubicBezTo>
                      <a:pt x="7380" y="8256"/>
                      <a:pt x="7371" y="8259"/>
                      <a:pt x="7365" y="8259"/>
                    </a:cubicBezTo>
                    <a:cubicBezTo>
                      <a:pt x="7361" y="8259"/>
                      <a:pt x="7357" y="8257"/>
                      <a:pt x="7355" y="8251"/>
                    </a:cubicBezTo>
                    <a:cubicBezTo>
                      <a:pt x="7352" y="8238"/>
                      <a:pt x="7361" y="8235"/>
                      <a:pt x="7368" y="8235"/>
                    </a:cubicBezTo>
                    <a:cubicBezTo>
                      <a:pt x="7373" y="8235"/>
                      <a:pt x="7378" y="8236"/>
                      <a:pt x="7379" y="8236"/>
                    </a:cubicBezTo>
                    <a:cubicBezTo>
                      <a:pt x="7380" y="8236"/>
                      <a:pt x="7379" y="8236"/>
                      <a:pt x="7377" y="8235"/>
                    </a:cubicBezTo>
                    <a:cubicBezTo>
                      <a:pt x="7372" y="8202"/>
                      <a:pt x="7350" y="8213"/>
                      <a:pt x="7361" y="8185"/>
                    </a:cubicBezTo>
                    <a:lnTo>
                      <a:pt x="7361" y="8185"/>
                    </a:lnTo>
                    <a:cubicBezTo>
                      <a:pt x="7361" y="8190"/>
                      <a:pt x="7363" y="8193"/>
                      <a:pt x="7364" y="8196"/>
                    </a:cubicBezTo>
                    <a:lnTo>
                      <a:pt x="7364" y="8196"/>
                    </a:lnTo>
                    <a:cubicBezTo>
                      <a:pt x="7375" y="8174"/>
                      <a:pt x="7364" y="8146"/>
                      <a:pt x="7405" y="8146"/>
                    </a:cubicBezTo>
                    <a:cubicBezTo>
                      <a:pt x="7411" y="8152"/>
                      <a:pt x="7427" y="8152"/>
                      <a:pt x="7416" y="8157"/>
                    </a:cubicBezTo>
                    <a:lnTo>
                      <a:pt x="7411" y="8157"/>
                    </a:lnTo>
                    <a:cubicBezTo>
                      <a:pt x="7416" y="8164"/>
                      <a:pt x="7418" y="8167"/>
                      <a:pt x="7420" y="8167"/>
                    </a:cubicBezTo>
                    <a:cubicBezTo>
                      <a:pt x="7422" y="8167"/>
                      <a:pt x="7416" y="8150"/>
                      <a:pt x="7429" y="8150"/>
                    </a:cubicBezTo>
                    <a:cubicBezTo>
                      <a:pt x="7430" y="8150"/>
                      <a:pt x="7430" y="8150"/>
                      <a:pt x="7431" y="8150"/>
                    </a:cubicBezTo>
                    <a:lnTo>
                      <a:pt x="7431" y="8150"/>
                    </a:lnTo>
                    <a:cubicBezTo>
                      <a:pt x="7420" y="8143"/>
                      <a:pt x="7433" y="8116"/>
                      <a:pt x="7433" y="8102"/>
                    </a:cubicBezTo>
                    <a:lnTo>
                      <a:pt x="7411" y="8102"/>
                    </a:lnTo>
                    <a:cubicBezTo>
                      <a:pt x="7392" y="8083"/>
                      <a:pt x="7391" y="8078"/>
                      <a:pt x="7398" y="8078"/>
                    </a:cubicBezTo>
                    <a:cubicBezTo>
                      <a:pt x="7405" y="8078"/>
                      <a:pt x="7420" y="8083"/>
                      <a:pt x="7433" y="8083"/>
                    </a:cubicBezTo>
                    <a:cubicBezTo>
                      <a:pt x="7445" y="8083"/>
                      <a:pt x="7455" y="8079"/>
                      <a:pt x="7455" y="8063"/>
                    </a:cubicBezTo>
                    <a:cubicBezTo>
                      <a:pt x="7452" y="8054"/>
                      <a:pt x="7449" y="8051"/>
                      <a:pt x="7447" y="8051"/>
                    </a:cubicBezTo>
                    <a:cubicBezTo>
                      <a:pt x="7444" y="8051"/>
                      <a:pt x="7442" y="8062"/>
                      <a:pt x="7437" y="8062"/>
                    </a:cubicBezTo>
                    <a:cubicBezTo>
                      <a:pt x="7436" y="8062"/>
                      <a:pt x="7435" y="8061"/>
                      <a:pt x="7433" y="8058"/>
                    </a:cubicBezTo>
                    <a:cubicBezTo>
                      <a:pt x="7438" y="8036"/>
                      <a:pt x="7460" y="8030"/>
                      <a:pt x="7455" y="8002"/>
                    </a:cubicBezTo>
                    <a:cubicBezTo>
                      <a:pt x="7460" y="7991"/>
                      <a:pt x="7471" y="7980"/>
                      <a:pt x="7499" y="7980"/>
                    </a:cubicBezTo>
                    <a:cubicBezTo>
                      <a:pt x="7494" y="7958"/>
                      <a:pt x="7521" y="7925"/>
                      <a:pt x="7494" y="7908"/>
                    </a:cubicBezTo>
                    <a:lnTo>
                      <a:pt x="7494" y="7908"/>
                    </a:lnTo>
                    <a:cubicBezTo>
                      <a:pt x="7466" y="7936"/>
                      <a:pt x="7516" y="7947"/>
                      <a:pt x="7483" y="7980"/>
                    </a:cubicBezTo>
                    <a:lnTo>
                      <a:pt x="7460" y="7964"/>
                    </a:lnTo>
                    <a:cubicBezTo>
                      <a:pt x="7466" y="7936"/>
                      <a:pt x="7460" y="7903"/>
                      <a:pt x="7466" y="7892"/>
                    </a:cubicBezTo>
                    <a:lnTo>
                      <a:pt x="7466" y="7892"/>
                    </a:lnTo>
                    <a:cubicBezTo>
                      <a:pt x="7462" y="7892"/>
                      <a:pt x="7459" y="7894"/>
                      <a:pt x="7456" y="7894"/>
                    </a:cubicBezTo>
                    <a:cubicBezTo>
                      <a:pt x="7455" y="7894"/>
                      <a:pt x="7455" y="7894"/>
                      <a:pt x="7455" y="7892"/>
                    </a:cubicBezTo>
                    <a:cubicBezTo>
                      <a:pt x="7444" y="7853"/>
                      <a:pt x="7427" y="7842"/>
                      <a:pt x="7438" y="7809"/>
                    </a:cubicBezTo>
                    <a:cubicBezTo>
                      <a:pt x="7460" y="7809"/>
                      <a:pt x="7455" y="7825"/>
                      <a:pt x="7455" y="7842"/>
                    </a:cubicBezTo>
                    <a:cubicBezTo>
                      <a:pt x="7471" y="7820"/>
                      <a:pt x="7460" y="7820"/>
                      <a:pt x="7466" y="7787"/>
                    </a:cubicBezTo>
                    <a:cubicBezTo>
                      <a:pt x="7488" y="7787"/>
                      <a:pt x="7460" y="7809"/>
                      <a:pt x="7483" y="7814"/>
                    </a:cubicBezTo>
                    <a:lnTo>
                      <a:pt x="7483" y="7776"/>
                    </a:lnTo>
                    <a:lnTo>
                      <a:pt x="7488" y="7776"/>
                    </a:lnTo>
                    <a:cubicBezTo>
                      <a:pt x="7455" y="7765"/>
                      <a:pt x="7494" y="7742"/>
                      <a:pt x="7488" y="7720"/>
                    </a:cubicBezTo>
                    <a:cubicBezTo>
                      <a:pt x="7494" y="7665"/>
                      <a:pt x="7455" y="7648"/>
                      <a:pt x="7433" y="7615"/>
                    </a:cubicBezTo>
                    <a:cubicBezTo>
                      <a:pt x="7438" y="7610"/>
                      <a:pt x="7455" y="7610"/>
                      <a:pt x="7460" y="7610"/>
                    </a:cubicBezTo>
                    <a:cubicBezTo>
                      <a:pt x="7444" y="7621"/>
                      <a:pt x="7455" y="7621"/>
                      <a:pt x="7460" y="7621"/>
                    </a:cubicBezTo>
                    <a:cubicBezTo>
                      <a:pt x="7460" y="7602"/>
                      <a:pt x="7483" y="7592"/>
                      <a:pt x="7500" y="7592"/>
                    </a:cubicBezTo>
                    <a:cubicBezTo>
                      <a:pt x="7504" y="7592"/>
                      <a:pt x="7507" y="7592"/>
                      <a:pt x="7510" y="7593"/>
                    </a:cubicBezTo>
                    <a:cubicBezTo>
                      <a:pt x="7507" y="7582"/>
                      <a:pt x="7503" y="7579"/>
                      <a:pt x="7500" y="7579"/>
                    </a:cubicBezTo>
                    <a:cubicBezTo>
                      <a:pt x="7495" y="7579"/>
                      <a:pt x="7490" y="7586"/>
                      <a:pt x="7486" y="7586"/>
                    </a:cubicBezTo>
                    <a:cubicBezTo>
                      <a:pt x="7485" y="7586"/>
                      <a:pt x="7484" y="7585"/>
                      <a:pt x="7483" y="7582"/>
                    </a:cubicBezTo>
                    <a:lnTo>
                      <a:pt x="7488" y="7538"/>
                    </a:lnTo>
                    <a:cubicBezTo>
                      <a:pt x="7478" y="7538"/>
                      <a:pt x="7472" y="7544"/>
                      <a:pt x="7467" y="7544"/>
                    </a:cubicBezTo>
                    <a:cubicBezTo>
                      <a:pt x="7463" y="7544"/>
                      <a:pt x="7459" y="7541"/>
                      <a:pt x="7455" y="7532"/>
                    </a:cubicBezTo>
                    <a:cubicBezTo>
                      <a:pt x="7455" y="7510"/>
                      <a:pt x="7455" y="7504"/>
                      <a:pt x="7460" y="7482"/>
                    </a:cubicBezTo>
                    <a:cubicBezTo>
                      <a:pt x="7462" y="7484"/>
                      <a:pt x="7466" y="7484"/>
                      <a:pt x="7470" y="7484"/>
                    </a:cubicBezTo>
                    <a:cubicBezTo>
                      <a:pt x="7478" y="7484"/>
                      <a:pt x="7486" y="7484"/>
                      <a:pt x="7483" y="7499"/>
                    </a:cubicBezTo>
                    <a:cubicBezTo>
                      <a:pt x="7488" y="7482"/>
                      <a:pt x="7488" y="7471"/>
                      <a:pt x="7471" y="7460"/>
                    </a:cubicBezTo>
                    <a:cubicBezTo>
                      <a:pt x="7469" y="7464"/>
                      <a:pt x="7467" y="7465"/>
                      <a:pt x="7465" y="7465"/>
                    </a:cubicBezTo>
                    <a:cubicBezTo>
                      <a:pt x="7458" y="7465"/>
                      <a:pt x="7461" y="7431"/>
                      <a:pt x="7444" y="7431"/>
                    </a:cubicBezTo>
                    <a:cubicBezTo>
                      <a:pt x="7443" y="7431"/>
                      <a:pt x="7441" y="7432"/>
                      <a:pt x="7438" y="7432"/>
                    </a:cubicBezTo>
                    <a:lnTo>
                      <a:pt x="7460" y="7416"/>
                    </a:lnTo>
                    <a:cubicBezTo>
                      <a:pt x="7460" y="7421"/>
                      <a:pt x="7466" y="7421"/>
                      <a:pt x="7466" y="7427"/>
                    </a:cubicBezTo>
                    <a:cubicBezTo>
                      <a:pt x="7494" y="7421"/>
                      <a:pt x="7460" y="7405"/>
                      <a:pt x="7460" y="7394"/>
                    </a:cubicBezTo>
                    <a:cubicBezTo>
                      <a:pt x="7466" y="7388"/>
                      <a:pt x="7471" y="7361"/>
                      <a:pt x="7483" y="7361"/>
                    </a:cubicBezTo>
                    <a:cubicBezTo>
                      <a:pt x="7471" y="7349"/>
                      <a:pt x="7483" y="7333"/>
                      <a:pt x="7494" y="7333"/>
                    </a:cubicBezTo>
                    <a:cubicBezTo>
                      <a:pt x="7494" y="7326"/>
                      <a:pt x="7492" y="7325"/>
                      <a:pt x="7489" y="7325"/>
                    </a:cubicBezTo>
                    <a:cubicBezTo>
                      <a:pt x="7487" y="7325"/>
                      <a:pt x="7484" y="7326"/>
                      <a:pt x="7481" y="7326"/>
                    </a:cubicBezTo>
                    <a:cubicBezTo>
                      <a:pt x="7478" y="7326"/>
                      <a:pt x="7475" y="7325"/>
                      <a:pt x="7471" y="7322"/>
                    </a:cubicBezTo>
                    <a:lnTo>
                      <a:pt x="7483" y="7283"/>
                    </a:lnTo>
                    <a:cubicBezTo>
                      <a:pt x="7491" y="7283"/>
                      <a:pt x="7521" y="7283"/>
                      <a:pt x="7533" y="7286"/>
                    </a:cubicBezTo>
                    <a:lnTo>
                      <a:pt x="7533" y="7286"/>
                    </a:lnTo>
                    <a:cubicBezTo>
                      <a:pt x="7516" y="7278"/>
                      <a:pt x="7494" y="7280"/>
                      <a:pt x="7499" y="7255"/>
                    </a:cubicBezTo>
                    <a:lnTo>
                      <a:pt x="7499" y="7255"/>
                    </a:lnTo>
                    <a:cubicBezTo>
                      <a:pt x="7503" y="7257"/>
                      <a:pt x="7506" y="7257"/>
                      <a:pt x="7509" y="7257"/>
                    </a:cubicBezTo>
                    <a:cubicBezTo>
                      <a:pt x="7522" y="7257"/>
                      <a:pt x="7528" y="7243"/>
                      <a:pt x="7539" y="7243"/>
                    </a:cubicBezTo>
                    <a:cubicBezTo>
                      <a:pt x="7543" y="7243"/>
                      <a:pt x="7548" y="7245"/>
                      <a:pt x="7554" y="7250"/>
                    </a:cubicBezTo>
                    <a:cubicBezTo>
                      <a:pt x="7577" y="7233"/>
                      <a:pt x="7582" y="7200"/>
                      <a:pt x="7577" y="7178"/>
                    </a:cubicBezTo>
                    <a:cubicBezTo>
                      <a:pt x="7573" y="7176"/>
                      <a:pt x="7571" y="7176"/>
                      <a:pt x="7569" y="7176"/>
                    </a:cubicBezTo>
                    <a:cubicBezTo>
                      <a:pt x="7557" y="7176"/>
                      <a:pt x="7562" y="7200"/>
                      <a:pt x="7543" y="7200"/>
                    </a:cubicBezTo>
                    <a:cubicBezTo>
                      <a:pt x="7543" y="7139"/>
                      <a:pt x="7483" y="7128"/>
                      <a:pt x="7499" y="7089"/>
                    </a:cubicBezTo>
                    <a:lnTo>
                      <a:pt x="7499" y="7089"/>
                    </a:lnTo>
                    <a:lnTo>
                      <a:pt x="7494" y="7100"/>
                    </a:lnTo>
                    <a:cubicBezTo>
                      <a:pt x="7488" y="7073"/>
                      <a:pt x="7488" y="7073"/>
                      <a:pt x="7471" y="7062"/>
                    </a:cubicBezTo>
                    <a:lnTo>
                      <a:pt x="7471" y="7062"/>
                    </a:lnTo>
                    <a:cubicBezTo>
                      <a:pt x="7475" y="7063"/>
                      <a:pt x="7479" y="7064"/>
                      <a:pt x="7483" y="7064"/>
                    </a:cubicBezTo>
                    <a:cubicBezTo>
                      <a:pt x="7511" y="7064"/>
                      <a:pt x="7549" y="7033"/>
                      <a:pt x="7549" y="6990"/>
                    </a:cubicBezTo>
                    <a:cubicBezTo>
                      <a:pt x="7548" y="6989"/>
                      <a:pt x="7547" y="6989"/>
                      <a:pt x="7546" y="6989"/>
                    </a:cubicBezTo>
                    <a:cubicBezTo>
                      <a:pt x="7536" y="6989"/>
                      <a:pt x="7522" y="7007"/>
                      <a:pt x="7505" y="7007"/>
                    </a:cubicBezTo>
                    <a:cubicBezTo>
                      <a:pt x="7503" y="7007"/>
                      <a:pt x="7501" y="7007"/>
                      <a:pt x="7499" y="7006"/>
                    </a:cubicBezTo>
                    <a:lnTo>
                      <a:pt x="7499" y="6979"/>
                    </a:lnTo>
                    <a:cubicBezTo>
                      <a:pt x="7499" y="6979"/>
                      <a:pt x="7507" y="6979"/>
                      <a:pt x="7509" y="6982"/>
                    </a:cubicBezTo>
                    <a:lnTo>
                      <a:pt x="7509" y="6982"/>
                    </a:lnTo>
                    <a:cubicBezTo>
                      <a:pt x="7502" y="6955"/>
                      <a:pt x="7548" y="6934"/>
                      <a:pt x="7516" y="6929"/>
                    </a:cubicBezTo>
                    <a:lnTo>
                      <a:pt x="7537" y="6917"/>
                    </a:lnTo>
                    <a:lnTo>
                      <a:pt x="7537" y="6917"/>
                    </a:lnTo>
                    <a:cubicBezTo>
                      <a:pt x="7537" y="6917"/>
                      <a:pt x="7537" y="6918"/>
                      <a:pt x="7538" y="6918"/>
                    </a:cubicBezTo>
                    <a:lnTo>
                      <a:pt x="7554" y="6907"/>
                    </a:lnTo>
                    <a:lnTo>
                      <a:pt x="7537" y="6917"/>
                    </a:lnTo>
                    <a:lnTo>
                      <a:pt x="7537" y="6917"/>
                    </a:lnTo>
                    <a:cubicBezTo>
                      <a:pt x="7521" y="6905"/>
                      <a:pt x="7521" y="6879"/>
                      <a:pt x="7516" y="6874"/>
                    </a:cubicBezTo>
                    <a:cubicBezTo>
                      <a:pt x="7499" y="6840"/>
                      <a:pt x="7516" y="6835"/>
                      <a:pt x="7538" y="6818"/>
                    </a:cubicBezTo>
                    <a:lnTo>
                      <a:pt x="7538" y="6818"/>
                    </a:lnTo>
                    <a:cubicBezTo>
                      <a:pt x="7529" y="6821"/>
                      <a:pt x="7516" y="6826"/>
                      <a:pt x="7507" y="6826"/>
                    </a:cubicBezTo>
                    <a:cubicBezTo>
                      <a:pt x="7499" y="6826"/>
                      <a:pt x="7494" y="6823"/>
                      <a:pt x="7494" y="6813"/>
                    </a:cubicBezTo>
                    <a:lnTo>
                      <a:pt x="7494" y="6813"/>
                    </a:lnTo>
                    <a:cubicBezTo>
                      <a:pt x="7496" y="6813"/>
                      <a:pt x="7498" y="6813"/>
                      <a:pt x="7499" y="6813"/>
                    </a:cubicBezTo>
                    <a:cubicBezTo>
                      <a:pt x="7536" y="6813"/>
                      <a:pt x="7517" y="6763"/>
                      <a:pt x="7538" y="6763"/>
                    </a:cubicBezTo>
                    <a:cubicBezTo>
                      <a:pt x="7538" y="6758"/>
                      <a:pt x="7547" y="6739"/>
                      <a:pt x="7540" y="6736"/>
                    </a:cubicBezTo>
                    <a:lnTo>
                      <a:pt x="7540" y="6736"/>
                    </a:lnTo>
                    <a:lnTo>
                      <a:pt x="7559" y="6739"/>
                    </a:lnTo>
                    <a:lnTo>
                      <a:pt x="7559" y="6739"/>
                    </a:lnTo>
                    <a:cubicBezTo>
                      <a:pt x="7527" y="6731"/>
                      <a:pt x="7527" y="6700"/>
                      <a:pt x="7527" y="6674"/>
                    </a:cubicBezTo>
                    <a:lnTo>
                      <a:pt x="7527" y="6674"/>
                    </a:lnTo>
                    <a:cubicBezTo>
                      <a:pt x="7533" y="6676"/>
                      <a:pt x="7537" y="6676"/>
                      <a:pt x="7541" y="6676"/>
                    </a:cubicBezTo>
                    <a:cubicBezTo>
                      <a:pt x="7566" y="6676"/>
                      <a:pt x="7533" y="6645"/>
                      <a:pt x="7577" y="6630"/>
                    </a:cubicBezTo>
                    <a:cubicBezTo>
                      <a:pt x="7543" y="6625"/>
                      <a:pt x="7571" y="6586"/>
                      <a:pt x="7538" y="6575"/>
                    </a:cubicBezTo>
                    <a:cubicBezTo>
                      <a:pt x="7538" y="6558"/>
                      <a:pt x="7571" y="6564"/>
                      <a:pt x="7577" y="6558"/>
                    </a:cubicBezTo>
                    <a:lnTo>
                      <a:pt x="7566" y="6542"/>
                    </a:lnTo>
                    <a:cubicBezTo>
                      <a:pt x="7582" y="6536"/>
                      <a:pt x="7582" y="6492"/>
                      <a:pt x="7599" y="6475"/>
                    </a:cubicBezTo>
                    <a:lnTo>
                      <a:pt x="7571" y="6447"/>
                    </a:lnTo>
                    <a:lnTo>
                      <a:pt x="7582" y="6436"/>
                    </a:lnTo>
                    <a:cubicBezTo>
                      <a:pt x="7578" y="6432"/>
                      <a:pt x="7573" y="6424"/>
                      <a:pt x="7569" y="6424"/>
                    </a:cubicBezTo>
                    <a:cubicBezTo>
                      <a:pt x="7568" y="6424"/>
                      <a:pt x="7567" y="6424"/>
                      <a:pt x="7566" y="6425"/>
                    </a:cubicBezTo>
                    <a:lnTo>
                      <a:pt x="7566" y="6409"/>
                    </a:lnTo>
                    <a:cubicBezTo>
                      <a:pt x="7527" y="6403"/>
                      <a:pt x="7554" y="6392"/>
                      <a:pt x="7543" y="6370"/>
                    </a:cubicBezTo>
                    <a:cubicBezTo>
                      <a:pt x="7545" y="6368"/>
                      <a:pt x="7547" y="6368"/>
                      <a:pt x="7549" y="6368"/>
                    </a:cubicBezTo>
                    <a:cubicBezTo>
                      <a:pt x="7553" y="6368"/>
                      <a:pt x="7558" y="6370"/>
                      <a:pt x="7566" y="6370"/>
                    </a:cubicBezTo>
                    <a:cubicBezTo>
                      <a:pt x="7566" y="6353"/>
                      <a:pt x="7582" y="6364"/>
                      <a:pt x="7593" y="6353"/>
                    </a:cubicBezTo>
                    <a:lnTo>
                      <a:pt x="7593" y="6353"/>
                    </a:lnTo>
                    <a:cubicBezTo>
                      <a:pt x="7592" y="6354"/>
                      <a:pt x="7591" y="6355"/>
                      <a:pt x="7589" y="6355"/>
                    </a:cubicBezTo>
                    <a:cubicBezTo>
                      <a:pt x="7578" y="6355"/>
                      <a:pt x="7554" y="6332"/>
                      <a:pt x="7534" y="6332"/>
                    </a:cubicBezTo>
                    <a:cubicBezTo>
                      <a:pt x="7527" y="6332"/>
                      <a:pt x="7521" y="6335"/>
                      <a:pt x="7516" y="6342"/>
                    </a:cubicBezTo>
                    <a:cubicBezTo>
                      <a:pt x="7499" y="6342"/>
                      <a:pt x="7494" y="6320"/>
                      <a:pt x="7499" y="6315"/>
                    </a:cubicBezTo>
                    <a:lnTo>
                      <a:pt x="7527" y="6309"/>
                    </a:lnTo>
                    <a:lnTo>
                      <a:pt x="7499" y="6293"/>
                    </a:lnTo>
                    <a:cubicBezTo>
                      <a:pt x="7499" y="6270"/>
                      <a:pt x="7516" y="6265"/>
                      <a:pt x="7521" y="6254"/>
                    </a:cubicBezTo>
                    <a:cubicBezTo>
                      <a:pt x="7521" y="6261"/>
                      <a:pt x="7542" y="6274"/>
                      <a:pt x="7558" y="6274"/>
                    </a:cubicBezTo>
                    <a:cubicBezTo>
                      <a:pt x="7568" y="6274"/>
                      <a:pt x="7577" y="6269"/>
                      <a:pt x="7577" y="6254"/>
                    </a:cubicBezTo>
                    <a:cubicBezTo>
                      <a:pt x="7577" y="6270"/>
                      <a:pt x="7599" y="6287"/>
                      <a:pt x="7599" y="6293"/>
                    </a:cubicBezTo>
                    <a:cubicBezTo>
                      <a:pt x="7599" y="6289"/>
                      <a:pt x="7601" y="6286"/>
                      <a:pt x="7603" y="6286"/>
                    </a:cubicBezTo>
                    <a:cubicBezTo>
                      <a:pt x="7605" y="6286"/>
                      <a:pt x="7607" y="6288"/>
                      <a:pt x="7610" y="6293"/>
                    </a:cubicBezTo>
                    <a:cubicBezTo>
                      <a:pt x="7604" y="6259"/>
                      <a:pt x="7593" y="6281"/>
                      <a:pt x="7593" y="6254"/>
                    </a:cubicBezTo>
                    <a:lnTo>
                      <a:pt x="7593" y="6254"/>
                    </a:lnTo>
                    <a:cubicBezTo>
                      <a:pt x="7597" y="6255"/>
                      <a:pt x="7600" y="6255"/>
                      <a:pt x="7603" y="6255"/>
                    </a:cubicBezTo>
                    <a:cubicBezTo>
                      <a:pt x="7622" y="6255"/>
                      <a:pt x="7628" y="6241"/>
                      <a:pt x="7637" y="6226"/>
                    </a:cubicBezTo>
                    <a:lnTo>
                      <a:pt x="7637" y="6226"/>
                    </a:lnTo>
                    <a:lnTo>
                      <a:pt x="7621" y="6243"/>
                    </a:lnTo>
                    <a:cubicBezTo>
                      <a:pt x="7621" y="6243"/>
                      <a:pt x="7610" y="6243"/>
                      <a:pt x="7610" y="6237"/>
                    </a:cubicBezTo>
                    <a:cubicBezTo>
                      <a:pt x="7604" y="6243"/>
                      <a:pt x="7604" y="6243"/>
                      <a:pt x="7593" y="6243"/>
                    </a:cubicBezTo>
                    <a:cubicBezTo>
                      <a:pt x="7593" y="6237"/>
                      <a:pt x="7568" y="6212"/>
                      <a:pt x="7575" y="6205"/>
                    </a:cubicBezTo>
                    <a:lnTo>
                      <a:pt x="7575" y="6205"/>
                    </a:lnTo>
                    <a:cubicBezTo>
                      <a:pt x="7570" y="6208"/>
                      <a:pt x="7566" y="6210"/>
                      <a:pt x="7563" y="6210"/>
                    </a:cubicBezTo>
                    <a:cubicBezTo>
                      <a:pt x="7543" y="6210"/>
                      <a:pt x="7544" y="6167"/>
                      <a:pt x="7530" y="6167"/>
                    </a:cubicBezTo>
                    <a:cubicBezTo>
                      <a:pt x="7527" y="6167"/>
                      <a:pt x="7525" y="6168"/>
                      <a:pt x="7521" y="6171"/>
                    </a:cubicBezTo>
                    <a:cubicBezTo>
                      <a:pt x="7516" y="6160"/>
                      <a:pt x="7516" y="6143"/>
                      <a:pt x="7527" y="6143"/>
                    </a:cubicBezTo>
                    <a:cubicBezTo>
                      <a:pt x="7532" y="6150"/>
                      <a:pt x="7537" y="6152"/>
                      <a:pt x="7542" y="6152"/>
                    </a:cubicBezTo>
                    <a:cubicBezTo>
                      <a:pt x="7557" y="6152"/>
                      <a:pt x="7568" y="6127"/>
                      <a:pt x="7577" y="6127"/>
                    </a:cubicBezTo>
                    <a:cubicBezTo>
                      <a:pt x="7576" y="6126"/>
                      <a:pt x="7575" y="6126"/>
                      <a:pt x="7575" y="6126"/>
                    </a:cubicBezTo>
                    <a:cubicBezTo>
                      <a:pt x="7570" y="6126"/>
                      <a:pt x="7561" y="6137"/>
                      <a:pt x="7554" y="6137"/>
                    </a:cubicBezTo>
                    <a:cubicBezTo>
                      <a:pt x="7552" y="6137"/>
                      <a:pt x="7550" y="6136"/>
                      <a:pt x="7549" y="6132"/>
                    </a:cubicBezTo>
                    <a:cubicBezTo>
                      <a:pt x="7549" y="6121"/>
                      <a:pt x="7566" y="6104"/>
                      <a:pt x="7577" y="6099"/>
                    </a:cubicBezTo>
                    <a:lnTo>
                      <a:pt x="7582" y="6104"/>
                    </a:lnTo>
                    <a:lnTo>
                      <a:pt x="7599" y="6088"/>
                    </a:lnTo>
                    <a:cubicBezTo>
                      <a:pt x="7596" y="6086"/>
                      <a:pt x="7593" y="6085"/>
                      <a:pt x="7590" y="6085"/>
                    </a:cubicBezTo>
                    <a:cubicBezTo>
                      <a:pt x="7582" y="6085"/>
                      <a:pt x="7576" y="6093"/>
                      <a:pt x="7573" y="6093"/>
                    </a:cubicBezTo>
                    <a:cubicBezTo>
                      <a:pt x="7572" y="6093"/>
                      <a:pt x="7571" y="6092"/>
                      <a:pt x="7571" y="6088"/>
                    </a:cubicBezTo>
                    <a:cubicBezTo>
                      <a:pt x="7577" y="6077"/>
                      <a:pt x="7571" y="6060"/>
                      <a:pt x="7582" y="6060"/>
                    </a:cubicBezTo>
                    <a:cubicBezTo>
                      <a:pt x="7604" y="6071"/>
                      <a:pt x="7626" y="6066"/>
                      <a:pt x="7632" y="6088"/>
                    </a:cubicBezTo>
                    <a:cubicBezTo>
                      <a:pt x="7632" y="6074"/>
                      <a:pt x="7632" y="6035"/>
                      <a:pt x="7614" y="6035"/>
                    </a:cubicBezTo>
                    <a:cubicBezTo>
                      <a:pt x="7611" y="6035"/>
                      <a:pt x="7608" y="6036"/>
                      <a:pt x="7604" y="6038"/>
                    </a:cubicBezTo>
                    <a:lnTo>
                      <a:pt x="7604" y="6016"/>
                    </a:lnTo>
                    <a:cubicBezTo>
                      <a:pt x="7597" y="6026"/>
                      <a:pt x="7586" y="6041"/>
                      <a:pt x="7579" y="6041"/>
                    </a:cubicBezTo>
                    <a:cubicBezTo>
                      <a:pt x="7574" y="6041"/>
                      <a:pt x="7571" y="6036"/>
                      <a:pt x="7571" y="6021"/>
                    </a:cubicBezTo>
                    <a:lnTo>
                      <a:pt x="7577" y="6021"/>
                    </a:lnTo>
                    <a:lnTo>
                      <a:pt x="7554" y="5994"/>
                    </a:lnTo>
                    <a:lnTo>
                      <a:pt x="7571" y="5988"/>
                    </a:lnTo>
                    <a:cubicBezTo>
                      <a:pt x="7566" y="5988"/>
                      <a:pt x="7554" y="5983"/>
                      <a:pt x="7554" y="5977"/>
                    </a:cubicBezTo>
                    <a:cubicBezTo>
                      <a:pt x="7564" y="5977"/>
                      <a:pt x="7569" y="5965"/>
                      <a:pt x="7574" y="5965"/>
                    </a:cubicBezTo>
                    <a:cubicBezTo>
                      <a:pt x="7575" y="5965"/>
                      <a:pt x="7576" y="5965"/>
                      <a:pt x="7577" y="5966"/>
                    </a:cubicBezTo>
                    <a:cubicBezTo>
                      <a:pt x="7577" y="5938"/>
                      <a:pt x="7566" y="5938"/>
                      <a:pt x="7554" y="5938"/>
                    </a:cubicBezTo>
                    <a:cubicBezTo>
                      <a:pt x="7554" y="5930"/>
                      <a:pt x="7560" y="5925"/>
                      <a:pt x="7568" y="5925"/>
                    </a:cubicBezTo>
                    <a:cubicBezTo>
                      <a:pt x="7571" y="5925"/>
                      <a:pt x="7574" y="5926"/>
                      <a:pt x="7577" y="5927"/>
                    </a:cubicBezTo>
                    <a:cubicBezTo>
                      <a:pt x="7582" y="5905"/>
                      <a:pt x="7582" y="5872"/>
                      <a:pt x="7599" y="5855"/>
                    </a:cubicBezTo>
                    <a:cubicBezTo>
                      <a:pt x="7593" y="5847"/>
                      <a:pt x="7591" y="5844"/>
                      <a:pt x="7589" y="5844"/>
                    </a:cubicBezTo>
                    <a:cubicBezTo>
                      <a:pt x="7587" y="5844"/>
                      <a:pt x="7587" y="5849"/>
                      <a:pt x="7584" y="5849"/>
                    </a:cubicBezTo>
                    <a:cubicBezTo>
                      <a:pt x="7583" y="5849"/>
                      <a:pt x="7580" y="5848"/>
                      <a:pt x="7577" y="5844"/>
                    </a:cubicBezTo>
                    <a:cubicBezTo>
                      <a:pt x="7626" y="5822"/>
                      <a:pt x="7599" y="5750"/>
                      <a:pt x="7599" y="5706"/>
                    </a:cubicBezTo>
                    <a:lnTo>
                      <a:pt x="7599" y="5706"/>
                    </a:lnTo>
                    <a:cubicBezTo>
                      <a:pt x="7594" y="5707"/>
                      <a:pt x="7590" y="5707"/>
                      <a:pt x="7587" y="5707"/>
                    </a:cubicBezTo>
                    <a:cubicBezTo>
                      <a:pt x="7565" y="5707"/>
                      <a:pt x="7583" y="5693"/>
                      <a:pt x="7565" y="5686"/>
                    </a:cubicBezTo>
                    <a:lnTo>
                      <a:pt x="7565" y="5686"/>
                    </a:lnTo>
                    <a:cubicBezTo>
                      <a:pt x="7575" y="5683"/>
                      <a:pt x="7584" y="5670"/>
                      <a:pt x="7591" y="5670"/>
                    </a:cubicBezTo>
                    <a:cubicBezTo>
                      <a:pt x="7595" y="5670"/>
                      <a:pt x="7597" y="5673"/>
                      <a:pt x="7599" y="5684"/>
                    </a:cubicBezTo>
                    <a:lnTo>
                      <a:pt x="7599" y="5656"/>
                    </a:lnTo>
                    <a:cubicBezTo>
                      <a:pt x="7602" y="5654"/>
                      <a:pt x="7604" y="5653"/>
                      <a:pt x="7606" y="5653"/>
                    </a:cubicBezTo>
                    <a:cubicBezTo>
                      <a:pt x="7617" y="5653"/>
                      <a:pt x="7616" y="5681"/>
                      <a:pt x="7636" y="5681"/>
                    </a:cubicBezTo>
                    <a:cubicBezTo>
                      <a:pt x="7639" y="5681"/>
                      <a:pt x="7643" y="5681"/>
                      <a:pt x="7649" y="5678"/>
                    </a:cubicBezTo>
                    <a:cubicBezTo>
                      <a:pt x="7649" y="5651"/>
                      <a:pt x="7604" y="5629"/>
                      <a:pt x="7621" y="5601"/>
                    </a:cubicBezTo>
                    <a:lnTo>
                      <a:pt x="7621" y="5601"/>
                    </a:lnTo>
                    <a:cubicBezTo>
                      <a:pt x="7624" y="5602"/>
                      <a:pt x="7627" y="5603"/>
                      <a:pt x="7628" y="5603"/>
                    </a:cubicBezTo>
                    <a:cubicBezTo>
                      <a:pt x="7638" y="5603"/>
                      <a:pt x="7620" y="5582"/>
                      <a:pt x="7630" y="5582"/>
                    </a:cubicBezTo>
                    <a:cubicBezTo>
                      <a:pt x="7631" y="5582"/>
                      <a:pt x="7634" y="5583"/>
                      <a:pt x="7637" y="5584"/>
                    </a:cubicBezTo>
                    <a:cubicBezTo>
                      <a:pt x="7649" y="5595"/>
                      <a:pt x="7649" y="5601"/>
                      <a:pt x="7649" y="5612"/>
                    </a:cubicBezTo>
                    <a:lnTo>
                      <a:pt x="7654" y="5606"/>
                    </a:lnTo>
                    <a:cubicBezTo>
                      <a:pt x="7660" y="5576"/>
                      <a:pt x="7651" y="5572"/>
                      <a:pt x="7640" y="5572"/>
                    </a:cubicBezTo>
                    <a:cubicBezTo>
                      <a:pt x="7635" y="5572"/>
                      <a:pt x="7630" y="5572"/>
                      <a:pt x="7625" y="5572"/>
                    </a:cubicBezTo>
                    <a:cubicBezTo>
                      <a:pt x="7617" y="5572"/>
                      <a:pt x="7609" y="5571"/>
                      <a:pt x="7604" y="5562"/>
                    </a:cubicBezTo>
                    <a:cubicBezTo>
                      <a:pt x="7604" y="5532"/>
                      <a:pt x="7621" y="5529"/>
                      <a:pt x="7636" y="5529"/>
                    </a:cubicBezTo>
                    <a:cubicBezTo>
                      <a:pt x="7641" y="5529"/>
                      <a:pt x="7645" y="5529"/>
                      <a:pt x="7649" y="5529"/>
                    </a:cubicBezTo>
                    <a:cubicBezTo>
                      <a:pt x="7654" y="5524"/>
                      <a:pt x="7649" y="5514"/>
                      <a:pt x="7639" y="5498"/>
                    </a:cubicBezTo>
                    <a:lnTo>
                      <a:pt x="7639" y="5498"/>
                    </a:lnTo>
                    <a:cubicBezTo>
                      <a:pt x="7648" y="5514"/>
                      <a:pt x="7633" y="5529"/>
                      <a:pt x="7616" y="5529"/>
                    </a:cubicBezTo>
                    <a:cubicBezTo>
                      <a:pt x="7610" y="5529"/>
                      <a:pt x="7604" y="5527"/>
                      <a:pt x="7599" y="5523"/>
                    </a:cubicBezTo>
                    <a:cubicBezTo>
                      <a:pt x="7632" y="5512"/>
                      <a:pt x="7604" y="5468"/>
                      <a:pt x="7593" y="5462"/>
                    </a:cubicBezTo>
                    <a:cubicBezTo>
                      <a:pt x="7549" y="5512"/>
                      <a:pt x="7582" y="5496"/>
                      <a:pt x="7549" y="5546"/>
                    </a:cubicBezTo>
                    <a:cubicBezTo>
                      <a:pt x="7554" y="5551"/>
                      <a:pt x="7593" y="5551"/>
                      <a:pt x="7577" y="5579"/>
                    </a:cubicBezTo>
                    <a:cubicBezTo>
                      <a:pt x="7573" y="5573"/>
                      <a:pt x="7571" y="5572"/>
                      <a:pt x="7569" y="5572"/>
                    </a:cubicBezTo>
                    <a:cubicBezTo>
                      <a:pt x="7564" y="5572"/>
                      <a:pt x="7562" y="5580"/>
                      <a:pt x="7554" y="5584"/>
                    </a:cubicBezTo>
                    <a:cubicBezTo>
                      <a:pt x="7556" y="5584"/>
                      <a:pt x="7558" y="5584"/>
                      <a:pt x="7560" y="5584"/>
                    </a:cubicBezTo>
                    <a:cubicBezTo>
                      <a:pt x="7575" y="5584"/>
                      <a:pt x="7566" y="5607"/>
                      <a:pt x="7571" y="5612"/>
                    </a:cubicBezTo>
                    <a:cubicBezTo>
                      <a:pt x="7568" y="5614"/>
                      <a:pt x="7565" y="5615"/>
                      <a:pt x="7561" y="5615"/>
                    </a:cubicBezTo>
                    <a:cubicBezTo>
                      <a:pt x="7552" y="5615"/>
                      <a:pt x="7542" y="5610"/>
                      <a:pt x="7534" y="5610"/>
                    </a:cubicBezTo>
                    <a:cubicBezTo>
                      <a:pt x="7528" y="5610"/>
                      <a:pt x="7523" y="5613"/>
                      <a:pt x="7521" y="5623"/>
                    </a:cubicBezTo>
                    <a:lnTo>
                      <a:pt x="7566" y="5629"/>
                    </a:lnTo>
                    <a:cubicBezTo>
                      <a:pt x="7554" y="5640"/>
                      <a:pt x="7538" y="5623"/>
                      <a:pt x="7543" y="5651"/>
                    </a:cubicBezTo>
                    <a:cubicBezTo>
                      <a:pt x="7521" y="5634"/>
                      <a:pt x="7510" y="5651"/>
                      <a:pt x="7510" y="5612"/>
                    </a:cubicBezTo>
                    <a:lnTo>
                      <a:pt x="7510" y="5612"/>
                    </a:lnTo>
                    <a:cubicBezTo>
                      <a:pt x="7471" y="5651"/>
                      <a:pt x="7521" y="5678"/>
                      <a:pt x="7538" y="5706"/>
                    </a:cubicBezTo>
                    <a:lnTo>
                      <a:pt x="7527" y="5695"/>
                    </a:lnTo>
                    <a:lnTo>
                      <a:pt x="7527" y="5695"/>
                    </a:lnTo>
                    <a:cubicBezTo>
                      <a:pt x="7538" y="5706"/>
                      <a:pt x="7538" y="5717"/>
                      <a:pt x="7543" y="5723"/>
                    </a:cubicBezTo>
                    <a:cubicBezTo>
                      <a:pt x="7539" y="5728"/>
                      <a:pt x="7536" y="5730"/>
                      <a:pt x="7533" y="5730"/>
                    </a:cubicBezTo>
                    <a:cubicBezTo>
                      <a:pt x="7524" y="5730"/>
                      <a:pt x="7520" y="5712"/>
                      <a:pt x="7516" y="5712"/>
                    </a:cubicBezTo>
                    <a:lnTo>
                      <a:pt x="7516" y="5745"/>
                    </a:lnTo>
                    <a:cubicBezTo>
                      <a:pt x="7521" y="5750"/>
                      <a:pt x="7521" y="5767"/>
                      <a:pt x="7516" y="5767"/>
                    </a:cubicBezTo>
                    <a:cubicBezTo>
                      <a:pt x="7499" y="5750"/>
                      <a:pt x="7488" y="5750"/>
                      <a:pt x="7483" y="5745"/>
                    </a:cubicBezTo>
                    <a:lnTo>
                      <a:pt x="7483" y="5745"/>
                    </a:lnTo>
                    <a:lnTo>
                      <a:pt x="7510" y="5778"/>
                    </a:lnTo>
                    <a:cubicBezTo>
                      <a:pt x="7509" y="5777"/>
                      <a:pt x="7508" y="5777"/>
                      <a:pt x="7506" y="5777"/>
                    </a:cubicBezTo>
                    <a:cubicBezTo>
                      <a:pt x="7497" y="5777"/>
                      <a:pt x="7489" y="5789"/>
                      <a:pt x="7482" y="5789"/>
                    </a:cubicBezTo>
                    <a:cubicBezTo>
                      <a:pt x="7478" y="5789"/>
                      <a:pt x="7475" y="5786"/>
                      <a:pt x="7471" y="5778"/>
                    </a:cubicBezTo>
                    <a:lnTo>
                      <a:pt x="7471" y="5828"/>
                    </a:lnTo>
                    <a:lnTo>
                      <a:pt x="7444" y="5828"/>
                    </a:lnTo>
                    <a:cubicBezTo>
                      <a:pt x="7449" y="5836"/>
                      <a:pt x="7452" y="5840"/>
                      <a:pt x="7454" y="5840"/>
                    </a:cubicBezTo>
                    <a:cubicBezTo>
                      <a:pt x="7456" y="5840"/>
                      <a:pt x="7458" y="5836"/>
                      <a:pt x="7460" y="5828"/>
                    </a:cubicBezTo>
                    <a:lnTo>
                      <a:pt x="7460" y="5828"/>
                    </a:lnTo>
                    <a:cubicBezTo>
                      <a:pt x="7455" y="5843"/>
                      <a:pt x="7493" y="5901"/>
                      <a:pt x="7463" y="5901"/>
                    </a:cubicBezTo>
                    <a:cubicBezTo>
                      <a:pt x="7461" y="5901"/>
                      <a:pt x="7458" y="5901"/>
                      <a:pt x="7455" y="5900"/>
                    </a:cubicBezTo>
                    <a:lnTo>
                      <a:pt x="7455" y="5900"/>
                    </a:lnTo>
                    <a:cubicBezTo>
                      <a:pt x="7471" y="5938"/>
                      <a:pt x="7466" y="5955"/>
                      <a:pt x="7471" y="5999"/>
                    </a:cubicBezTo>
                    <a:cubicBezTo>
                      <a:pt x="7468" y="5992"/>
                      <a:pt x="7465" y="5989"/>
                      <a:pt x="7462" y="5989"/>
                    </a:cubicBezTo>
                    <a:cubicBezTo>
                      <a:pt x="7452" y="5989"/>
                      <a:pt x="7444" y="6013"/>
                      <a:pt x="7438" y="6013"/>
                    </a:cubicBezTo>
                    <a:cubicBezTo>
                      <a:pt x="7436" y="6013"/>
                      <a:pt x="7434" y="6009"/>
                      <a:pt x="7433" y="5999"/>
                    </a:cubicBezTo>
                    <a:lnTo>
                      <a:pt x="7433" y="5999"/>
                    </a:lnTo>
                    <a:cubicBezTo>
                      <a:pt x="7416" y="6021"/>
                      <a:pt x="7444" y="6027"/>
                      <a:pt x="7455" y="6049"/>
                    </a:cubicBezTo>
                    <a:cubicBezTo>
                      <a:pt x="7449" y="6055"/>
                      <a:pt x="7442" y="6057"/>
                      <a:pt x="7435" y="6057"/>
                    </a:cubicBezTo>
                    <a:cubicBezTo>
                      <a:pt x="7426" y="6057"/>
                      <a:pt x="7418" y="6054"/>
                      <a:pt x="7412" y="6048"/>
                    </a:cubicBezTo>
                    <a:lnTo>
                      <a:pt x="7412" y="6048"/>
                    </a:lnTo>
                    <a:lnTo>
                      <a:pt x="7416" y="6055"/>
                    </a:lnTo>
                    <a:lnTo>
                      <a:pt x="7411" y="6055"/>
                    </a:lnTo>
                    <a:lnTo>
                      <a:pt x="7427" y="6077"/>
                    </a:lnTo>
                    <a:cubicBezTo>
                      <a:pt x="7419" y="6088"/>
                      <a:pt x="7412" y="6088"/>
                      <a:pt x="7406" y="6088"/>
                    </a:cubicBezTo>
                    <a:cubicBezTo>
                      <a:pt x="7400" y="6088"/>
                      <a:pt x="7394" y="6088"/>
                      <a:pt x="7388" y="6099"/>
                    </a:cubicBezTo>
                    <a:lnTo>
                      <a:pt x="7411" y="6104"/>
                    </a:lnTo>
                    <a:lnTo>
                      <a:pt x="7400" y="6121"/>
                    </a:lnTo>
                    <a:cubicBezTo>
                      <a:pt x="7402" y="6118"/>
                      <a:pt x="7404" y="6117"/>
                      <a:pt x="7406" y="6117"/>
                    </a:cubicBezTo>
                    <a:cubicBezTo>
                      <a:pt x="7411" y="6117"/>
                      <a:pt x="7411" y="6129"/>
                      <a:pt x="7411" y="6138"/>
                    </a:cubicBezTo>
                    <a:lnTo>
                      <a:pt x="7405" y="6138"/>
                    </a:lnTo>
                    <a:lnTo>
                      <a:pt x="7405" y="6160"/>
                    </a:lnTo>
                    <a:cubicBezTo>
                      <a:pt x="7401" y="6155"/>
                      <a:pt x="7399" y="6153"/>
                      <a:pt x="7397" y="6153"/>
                    </a:cubicBezTo>
                    <a:cubicBezTo>
                      <a:pt x="7393" y="6153"/>
                      <a:pt x="7395" y="6167"/>
                      <a:pt x="7388" y="6167"/>
                    </a:cubicBezTo>
                    <a:cubicBezTo>
                      <a:pt x="7387" y="6167"/>
                      <a:pt x="7385" y="6167"/>
                      <a:pt x="7383" y="6165"/>
                    </a:cubicBezTo>
                    <a:lnTo>
                      <a:pt x="7383" y="6210"/>
                    </a:lnTo>
                    <a:lnTo>
                      <a:pt x="7400" y="6204"/>
                    </a:lnTo>
                    <a:lnTo>
                      <a:pt x="7400" y="6204"/>
                    </a:lnTo>
                    <a:cubicBezTo>
                      <a:pt x="7404" y="6218"/>
                      <a:pt x="7400" y="6220"/>
                      <a:pt x="7394" y="6220"/>
                    </a:cubicBezTo>
                    <a:cubicBezTo>
                      <a:pt x="7391" y="6220"/>
                      <a:pt x="7387" y="6220"/>
                      <a:pt x="7383" y="6220"/>
                    </a:cubicBezTo>
                    <a:cubicBezTo>
                      <a:pt x="7377" y="6220"/>
                      <a:pt x="7372" y="6221"/>
                      <a:pt x="7372" y="6232"/>
                    </a:cubicBezTo>
                    <a:lnTo>
                      <a:pt x="7388" y="6232"/>
                    </a:lnTo>
                    <a:cubicBezTo>
                      <a:pt x="7355" y="6270"/>
                      <a:pt x="7405" y="6304"/>
                      <a:pt x="7377" y="6331"/>
                    </a:cubicBezTo>
                    <a:cubicBezTo>
                      <a:pt x="7377" y="6321"/>
                      <a:pt x="7367" y="6319"/>
                      <a:pt x="7361" y="6319"/>
                    </a:cubicBezTo>
                    <a:cubicBezTo>
                      <a:pt x="7356" y="6319"/>
                      <a:pt x="7353" y="6320"/>
                      <a:pt x="7355" y="6320"/>
                    </a:cubicBezTo>
                    <a:cubicBezTo>
                      <a:pt x="7361" y="6348"/>
                      <a:pt x="7350" y="6387"/>
                      <a:pt x="7372" y="6425"/>
                    </a:cubicBezTo>
                    <a:cubicBezTo>
                      <a:pt x="7344" y="6431"/>
                      <a:pt x="7333" y="6431"/>
                      <a:pt x="7322" y="6459"/>
                    </a:cubicBezTo>
                    <a:cubicBezTo>
                      <a:pt x="7322" y="6481"/>
                      <a:pt x="7322" y="6486"/>
                      <a:pt x="7344" y="6492"/>
                    </a:cubicBezTo>
                    <a:cubicBezTo>
                      <a:pt x="7328" y="6514"/>
                      <a:pt x="7344" y="6547"/>
                      <a:pt x="7322" y="6547"/>
                    </a:cubicBezTo>
                    <a:cubicBezTo>
                      <a:pt x="7333" y="6553"/>
                      <a:pt x="7317" y="6569"/>
                      <a:pt x="7328" y="6575"/>
                    </a:cubicBezTo>
                    <a:lnTo>
                      <a:pt x="7344" y="6575"/>
                    </a:lnTo>
                    <a:cubicBezTo>
                      <a:pt x="7294" y="6608"/>
                      <a:pt x="7361" y="6636"/>
                      <a:pt x="7322" y="6674"/>
                    </a:cubicBezTo>
                    <a:lnTo>
                      <a:pt x="7317" y="6663"/>
                    </a:lnTo>
                    <a:lnTo>
                      <a:pt x="7322" y="6680"/>
                    </a:lnTo>
                    <a:cubicBezTo>
                      <a:pt x="7317" y="6680"/>
                      <a:pt x="7305" y="6674"/>
                      <a:pt x="7300" y="6674"/>
                    </a:cubicBezTo>
                    <a:lnTo>
                      <a:pt x="7289" y="6741"/>
                    </a:lnTo>
                    <a:lnTo>
                      <a:pt x="7300" y="6730"/>
                    </a:lnTo>
                    <a:cubicBezTo>
                      <a:pt x="7300" y="6741"/>
                      <a:pt x="7322" y="6757"/>
                      <a:pt x="7305" y="6768"/>
                    </a:cubicBezTo>
                    <a:cubicBezTo>
                      <a:pt x="7299" y="6761"/>
                      <a:pt x="7296" y="6758"/>
                      <a:pt x="7294" y="6758"/>
                    </a:cubicBezTo>
                    <a:lnTo>
                      <a:pt x="7294" y="6758"/>
                    </a:lnTo>
                    <a:cubicBezTo>
                      <a:pt x="7288" y="6758"/>
                      <a:pt x="7299" y="6792"/>
                      <a:pt x="7278" y="6796"/>
                    </a:cubicBezTo>
                    <a:lnTo>
                      <a:pt x="7272" y="6785"/>
                    </a:lnTo>
                    <a:lnTo>
                      <a:pt x="7272" y="6785"/>
                    </a:lnTo>
                    <a:cubicBezTo>
                      <a:pt x="7272" y="6802"/>
                      <a:pt x="7272" y="6802"/>
                      <a:pt x="7294" y="6802"/>
                    </a:cubicBezTo>
                    <a:cubicBezTo>
                      <a:pt x="7297" y="6814"/>
                      <a:pt x="7288" y="6819"/>
                      <a:pt x="7280" y="6822"/>
                    </a:cubicBezTo>
                    <a:lnTo>
                      <a:pt x="7280" y="6822"/>
                    </a:lnTo>
                    <a:cubicBezTo>
                      <a:pt x="7280" y="6822"/>
                      <a:pt x="7280" y="6822"/>
                      <a:pt x="7281" y="6822"/>
                    </a:cubicBezTo>
                    <a:cubicBezTo>
                      <a:pt x="7292" y="6822"/>
                      <a:pt x="7300" y="6832"/>
                      <a:pt x="7300" y="6846"/>
                    </a:cubicBezTo>
                    <a:cubicBezTo>
                      <a:pt x="7300" y="6846"/>
                      <a:pt x="7295" y="6848"/>
                      <a:pt x="7292" y="6848"/>
                    </a:cubicBezTo>
                    <a:cubicBezTo>
                      <a:pt x="7291" y="6848"/>
                      <a:pt x="7290" y="6848"/>
                      <a:pt x="7289" y="6847"/>
                    </a:cubicBezTo>
                    <a:lnTo>
                      <a:pt x="7289" y="6847"/>
                    </a:lnTo>
                    <a:cubicBezTo>
                      <a:pt x="7294" y="6869"/>
                      <a:pt x="7278" y="6901"/>
                      <a:pt x="7289" y="6907"/>
                    </a:cubicBezTo>
                    <a:cubicBezTo>
                      <a:pt x="7284" y="6913"/>
                      <a:pt x="7280" y="6916"/>
                      <a:pt x="7276" y="6916"/>
                    </a:cubicBezTo>
                    <a:cubicBezTo>
                      <a:pt x="7270" y="6916"/>
                      <a:pt x="7265" y="6910"/>
                      <a:pt x="7261" y="6907"/>
                    </a:cubicBezTo>
                    <a:lnTo>
                      <a:pt x="7261" y="6907"/>
                    </a:lnTo>
                    <a:cubicBezTo>
                      <a:pt x="7272" y="6957"/>
                      <a:pt x="7250" y="6929"/>
                      <a:pt x="7267" y="6979"/>
                    </a:cubicBezTo>
                    <a:lnTo>
                      <a:pt x="7250" y="6979"/>
                    </a:lnTo>
                    <a:lnTo>
                      <a:pt x="7267" y="6990"/>
                    </a:lnTo>
                    <a:lnTo>
                      <a:pt x="7239" y="7012"/>
                    </a:lnTo>
                    <a:lnTo>
                      <a:pt x="7250" y="7006"/>
                    </a:lnTo>
                    <a:cubicBezTo>
                      <a:pt x="7250" y="7017"/>
                      <a:pt x="7261" y="7034"/>
                      <a:pt x="7250" y="7045"/>
                    </a:cubicBezTo>
                    <a:lnTo>
                      <a:pt x="7239" y="7040"/>
                    </a:lnTo>
                    <a:lnTo>
                      <a:pt x="7239" y="7040"/>
                    </a:lnTo>
                    <a:cubicBezTo>
                      <a:pt x="7245" y="7078"/>
                      <a:pt x="7206" y="7089"/>
                      <a:pt x="7222" y="7128"/>
                    </a:cubicBezTo>
                    <a:lnTo>
                      <a:pt x="7217" y="7123"/>
                    </a:lnTo>
                    <a:lnTo>
                      <a:pt x="7217" y="7123"/>
                    </a:lnTo>
                    <a:cubicBezTo>
                      <a:pt x="7239" y="7161"/>
                      <a:pt x="7184" y="7150"/>
                      <a:pt x="7211" y="7183"/>
                    </a:cubicBezTo>
                    <a:lnTo>
                      <a:pt x="7195" y="7183"/>
                    </a:lnTo>
                    <a:lnTo>
                      <a:pt x="7206" y="7206"/>
                    </a:lnTo>
                    <a:lnTo>
                      <a:pt x="7184" y="7200"/>
                    </a:lnTo>
                    <a:lnTo>
                      <a:pt x="7211" y="7222"/>
                    </a:lnTo>
                    <a:lnTo>
                      <a:pt x="7189" y="7228"/>
                    </a:lnTo>
                    <a:lnTo>
                      <a:pt x="7195" y="7233"/>
                    </a:lnTo>
                    <a:cubicBezTo>
                      <a:pt x="7156" y="7244"/>
                      <a:pt x="7184" y="7272"/>
                      <a:pt x="7150" y="7294"/>
                    </a:cubicBezTo>
                    <a:lnTo>
                      <a:pt x="7178" y="7294"/>
                    </a:lnTo>
                    <a:cubicBezTo>
                      <a:pt x="7222" y="7366"/>
                      <a:pt x="7128" y="7432"/>
                      <a:pt x="7139" y="7510"/>
                    </a:cubicBezTo>
                    <a:lnTo>
                      <a:pt x="7123" y="7504"/>
                    </a:lnTo>
                    <a:lnTo>
                      <a:pt x="7139" y="7538"/>
                    </a:lnTo>
                    <a:cubicBezTo>
                      <a:pt x="7137" y="7540"/>
                      <a:pt x="7134" y="7540"/>
                      <a:pt x="7133" y="7540"/>
                    </a:cubicBezTo>
                    <a:cubicBezTo>
                      <a:pt x="7126" y="7540"/>
                      <a:pt x="7125" y="7529"/>
                      <a:pt x="7119" y="7529"/>
                    </a:cubicBezTo>
                    <a:cubicBezTo>
                      <a:pt x="7117" y="7529"/>
                      <a:pt x="7115" y="7530"/>
                      <a:pt x="7112" y="7532"/>
                    </a:cubicBezTo>
                    <a:cubicBezTo>
                      <a:pt x="7123" y="7565"/>
                      <a:pt x="7139" y="7549"/>
                      <a:pt x="7139" y="7587"/>
                    </a:cubicBezTo>
                    <a:cubicBezTo>
                      <a:pt x="7137" y="7592"/>
                      <a:pt x="7135" y="7593"/>
                      <a:pt x="7133" y="7593"/>
                    </a:cubicBezTo>
                    <a:cubicBezTo>
                      <a:pt x="7128" y="7593"/>
                      <a:pt x="7127" y="7578"/>
                      <a:pt x="7123" y="7565"/>
                    </a:cubicBezTo>
                    <a:lnTo>
                      <a:pt x="7123" y="7565"/>
                    </a:lnTo>
                    <a:cubicBezTo>
                      <a:pt x="7128" y="7599"/>
                      <a:pt x="7134" y="7654"/>
                      <a:pt x="7112" y="7682"/>
                    </a:cubicBezTo>
                    <a:lnTo>
                      <a:pt x="7123" y="7682"/>
                    </a:lnTo>
                    <a:cubicBezTo>
                      <a:pt x="7128" y="7709"/>
                      <a:pt x="7112" y="7737"/>
                      <a:pt x="7112" y="7765"/>
                    </a:cubicBezTo>
                    <a:cubicBezTo>
                      <a:pt x="7106" y="7765"/>
                      <a:pt x="7101" y="7759"/>
                      <a:pt x="7101" y="7753"/>
                    </a:cubicBezTo>
                    <a:cubicBezTo>
                      <a:pt x="7101" y="7757"/>
                      <a:pt x="7093" y="7767"/>
                      <a:pt x="7093" y="7774"/>
                    </a:cubicBezTo>
                    <a:lnTo>
                      <a:pt x="7093" y="7774"/>
                    </a:lnTo>
                    <a:lnTo>
                      <a:pt x="7084" y="7765"/>
                    </a:lnTo>
                    <a:lnTo>
                      <a:pt x="7084" y="7765"/>
                    </a:lnTo>
                    <a:cubicBezTo>
                      <a:pt x="7079" y="7787"/>
                      <a:pt x="7095" y="7831"/>
                      <a:pt x="7067" y="7831"/>
                    </a:cubicBezTo>
                    <a:cubicBezTo>
                      <a:pt x="7073" y="7831"/>
                      <a:pt x="7095" y="7831"/>
                      <a:pt x="7084" y="7848"/>
                    </a:cubicBezTo>
                    <a:cubicBezTo>
                      <a:pt x="7051" y="7859"/>
                      <a:pt x="7095" y="7897"/>
                      <a:pt x="7073" y="7925"/>
                    </a:cubicBezTo>
                    <a:cubicBezTo>
                      <a:pt x="7068" y="7920"/>
                      <a:pt x="7068" y="7902"/>
                      <a:pt x="7067" y="7902"/>
                    </a:cubicBezTo>
                    <a:cubicBezTo>
                      <a:pt x="7067" y="7902"/>
                      <a:pt x="7067" y="7902"/>
                      <a:pt x="7067" y="7903"/>
                    </a:cubicBezTo>
                    <a:cubicBezTo>
                      <a:pt x="7051" y="7919"/>
                      <a:pt x="7067" y="7931"/>
                      <a:pt x="7079" y="7947"/>
                    </a:cubicBezTo>
                    <a:lnTo>
                      <a:pt x="7067" y="7942"/>
                    </a:lnTo>
                    <a:lnTo>
                      <a:pt x="7073" y="8008"/>
                    </a:lnTo>
                    <a:cubicBezTo>
                      <a:pt x="7041" y="8013"/>
                      <a:pt x="7065" y="8064"/>
                      <a:pt x="7048" y="8064"/>
                    </a:cubicBezTo>
                    <a:cubicBezTo>
                      <a:pt x="7047" y="8064"/>
                      <a:pt x="7046" y="8064"/>
                      <a:pt x="7045" y="8063"/>
                    </a:cubicBezTo>
                    <a:lnTo>
                      <a:pt x="7045" y="8063"/>
                    </a:lnTo>
                    <a:cubicBezTo>
                      <a:pt x="7044" y="8068"/>
                      <a:pt x="7045" y="8070"/>
                      <a:pt x="7046" y="8070"/>
                    </a:cubicBezTo>
                    <a:cubicBezTo>
                      <a:pt x="7048" y="8070"/>
                      <a:pt x="7054" y="8063"/>
                      <a:pt x="7057" y="8063"/>
                    </a:cubicBezTo>
                    <a:lnTo>
                      <a:pt x="7057" y="8063"/>
                    </a:lnTo>
                    <a:cubicBezTo>
                      <a:pt x="7059" y="8063"/>
                      <a:pt x="7060" y="8067"/>
                      <a:pt x="7056" y="8080"/>
                    </a:cubicBezTo>
                    <a:cubicBezTo>
                      <a:pt x="7048" y="8084"/>
                      <a:pt x="7053" y="8100"/>
                      <a:pt x="7047" y="8100"/>
                    </a:cubicBezTo>
                    <a:cubicBezTo>
                      <a:pt x="7045" y="8100"/>
                      <a:pt x="7043" y="8099"/>
                      <a:pt x="7040" y="8097"/>
                    </a:cubicBezTo>
                    <a:lnTo>
                      <a:pt x="7040" y="8113"/>
                    </a:lnTo>
                    <a:lnTo>
                      <a:pt x="7018" y="8097"/>
                    </a:lnTo>
                    <a:lnTo>
                      <a:pt x="7018" y="8097"/>
                    </a:lnTo>
                    <a:cubicBezTo>
                      <a:pt x="7018" y="8119"/>
                      <a:pt x="7040" y="8135"/>
                      <a:pt x="7051" y="8135"/>
                    </a:cubicBezTo>
                    <a:cubicBezTo>
                      <a:pt x="7040" y="8146"/>
                      <a:pt x="7045" y="8174"/>
                      <a:pt x="7023" y="8180"/>
                    </a:cubicBezTo>
                    <a:lnTo>
                      <a:pt x="7018" y="8174"/>
                    </a:lnTo>
                    <a:cubicBezTo>
                      <a:pt x="7018" y="8224"/>
                      <a:pt x="6946" y="8246"/>
                      <a:pt x="6973" y="8285"/>
                    </a:cubicBezTo>
                    <a:cubicBezTo>
                      <a:pt x="6973" y="8285"/>
                      <a:pt x="6968" y="8285"/>
                      <a:pt x="6968" y="8279"/>
                    </a:cubicBezTo>
                    <a:lnTo>
                      <a:pt x="6962" y="8307"/>
                    </a:lnTo>
                    <a:lnTo>
                      <a:pt x="6946" y="8301"/>
                    </a:lnTo>
                    <a:lnTo>
                      <a:pt x="6962" y="8357"/>
                    </a:lnTo>
                    <a:lnTo>
                      <a:pt x="6946" y="8357"/>
                    </a:lnTo>
                    <a:cubicBezTo>
                      <a:pt x="6940" y="8390"/>
                      <a:pt x="6935" y="8440"/>
                      <a:pt x="6935" y="8478"/>
                    </a:cubicBezTo>
                    <a:lnTo>
                      <a:pt x="6929" y="8473"/>
                    </a:lnTo>
                    <a:lnTo>
                      <a:pt x="6929" y="8473"/>
                    </a:lnTo>
                    <a:cubicBezTo>
                      <a:pt x="6935" y="8523"/>
                      <a:pt x="6907" y="8512"/>
                      <a:pt x="6913" y="8550"/>
                    </a:cubicBezTo>
                    <a:cubicBezTo>
                      <a:pt x="6913" y="8550"/>
                      <a:pt x="6907" y="8550"/>
                      <a:pt x="6907" y="8539"/>
                    </a:cubicBezTo>
                    <a:lnTo>
                      <a:pt x="6901" y="8567"/>
                    </a:lnTo>
                    <a:lnTo>
                      <a:pt x="6890" y="8561"/>
                    </a:lnTo>
                    <a:lnTo>
                      <a:pt x="6890" y="8561"/>
                    </a:lnTo>
                    <a:cubicBezTo>
                      <a:pt x="6911" y="8587"/>
                      <a:pt x="6862" y="8612"/>
                      <a:pt x="6870" y="8612"/>
                    </a:cubicBezTo>
                    <a:cubicBezTo>
                      <a:pt x="6871" y="8612"/>
                      <a:pt x="6872" y="8612"/>
                      <a:pt x="6874" y="8611"/>
                    </a:cubicBezTo>
                    <a:cubicBezTo>
                      <a:pt x="6879" y="8622"/>
                      <a:pt x="6885" y="8644"/>
                      <a:pt x="6901" y="8650"/>
                    </a:cubicBezTo>
                    <a:cubicBezTo>
                      <a:pt x="6896" y="8668"/>
                      <a:pt x="6893" y="8671"/>
                      <a:pt x="6889" y="8671"/>
                    </a:cubicBezTo>
                    <a:cubicBezTo>
                      <a:pt x="6886" y="8671"/>
                      <a:pt x="6883" y="8669"/>
                      <a:pt x="6880" y="8669"/>
                    </a:cubicBezTo>
                    <a:cubicBezTo>
                      <a:pt x="6878" y="8669"/>
                      <a:pt x="6876" y="8670"/>
                      <a:pt x="6874" y="8672"/>
                    </a:cubicBezTo>
                    <a:cubicBezTo>
                      <a:pt x="6863" y="8694"/>
                      <a:pt x="6885" y="8700"/>
                      <a:pt x="6874" y="8733"/>
                    </a:cubicBezTo>
                    <a:lnTo>
                      <a:pt x="6857" y="8733"/>
                    </a:lnTo>
                    <a:cubicBezTo>
                      <a:pt x="6857" y="8750"/>
                      <a:pt x="6863" y="8761"/>
                      <a:pt x="6863" y="8783"/>
                    </a:cubicBezTo>
                    <a:lnTo>
                      <a:pt x="6857" y="8777"/>
                    </a:lnTo>
                    <a:lnTo>
                      <a:pt x="6857" y="8777"/>
                    </a:lnTo>
                    <a:cubicBezTo>
                      <a:pt x="6874" y="8810"/>
                      <a:pt x="6818" y="8810"/>
                      <a:pt x="6863" y="8844"/>
                    </a:cubicBezTo>
                    <a:cubicBezTo>
                      <a:pt x="6853" y="8859"/>
                      <a:pt x="6856" y="8883"/>
                      <a:pt x="6840" y="8883"/>
                    </a:cubicBezTo>
                    <a:cubicBezTo>
                      <a:pt x="6839" y="8883"/>
                      <a:pt x="6837" y="8883"/>
                      <a:pt x="6835" y="8882"/>
                    </a:cubicBezTo>
                    <a:lnTo>
                      <a:pt x="6835" y="8882"/>
                    </a:lnTo>
                    <a:cubicBezTo>
                      <a:pt x="6846" y="8921"/>
                      <a:pt x="6846" y="8954"/>
                      <a:pt x="6846" y="8999"/>
                    </a:cubicBezTo>
                    <a:cubicBezTo>
                      <a:pt x="6807" y="8999"/>
                      <a:pt x="6846" y="9004"/>
                      <a:pt x="6818" y="9026"/>
                    </a:cubicBezTo>
                    <a:lnTo>
                      <a:pt x="6835" y="9026"/>
                    </a:lnTo>
                    <a:cubicBezTo>
                      <a:pt x="6830" y="9082"/>
                      <a:pt x="6769" y="9142"/>
                      <a:pt x="6763" y="9203"/>
                    </a:cubicBezTo>
                    <a:lnTo>
                      <a:pt x="6741" y="9203"/>
                    </a:lnTo>
                    <a:lnTo>
                      <a:pt x="6763" y="9220"/>
                    </a:lnTo>
                    <a:cubicBezTo>
                      <a:pt x="6741" y="9286"/>
                      <a:pt x="6713" y="9369"/>
                      <a:pt x="6708" y="9425"/>
                    </a:cubicBezTo>
                    <a:cubicBezTo>
                      <a:pt x="6713" y="9447"/>
                      <a:pt x="6724" y="9480"/>
                      <a:pt x="6719" y="9502"/>
                    </a:cubicBezTo>
                    <a:lnTo>
                      <a:pt x="6719" y="9497"/>
                    </a:lnTo>
                    <a:cubicBezTo>
                      <a:pt x="6719" y="9552"/>
                      <a:pt x="6719" y="9602"/>
                      <a:pt x="6691" y="9657"/>
                    </a:cubicBezTo>
                    <a:cubicBezTo>
                      <a:pt x="6688" y="9652"/>
                      <a:pt x="6686" y="9652"/>
                      <a:pt x="6682" y="9652"/>
                    </a:cubicBezTo>
                    <a:cubicBezTo>
                      <a:pt x="6679" y="9652"/>
                      <a:pt x="6676" y="9652"/>
                      <a:pt x="6672" y="9649"/>
                    </a:cubicBezTo>
                    <a:lnTo>
                      <a:pt x="6672" y="9649"/>
                    </a:lnTo>
                    <a:cubicBezTo>
                      <a:pt x="6688" y="9665"/>
                      <a:pt x="6664" y="9685"/>
                      <a:pt x="6664" y="9690"/>
                    </a:cubicBezTo>
                    <a:lnTo>
                      <a:pt x="6680" y="9674"/>
                    </a:lnTo>
                    <a:lnTo>
                      <a:pt x="6680" y="9674"/>
                    </a:lnTo>
                    <a:cubicBezTo>
                      <a:pt x="6691" y="9696"/>
                      <a:pt x="6669" y="9712"/>
                      <a:pt x="6658" y="9718"/>
                    </a:cubicBezTo>
                    <a:lnTo>
                      <a:pt x="6669" y="9746"/>
                    </a:lnTo>
                    <a:lnTo>
                      <a:pt x="6664" y="9746"/>
                    </a:lnTo>
                    <a:lnTo>
                      <a:pt x="6669" y="9751"/>
                    </a:lnTo>
                    <a:lnTo>
                      <a:pt x="6641" y="9757"/>
                    </a:lnTo>
                    <a:cubicBezTo>
                      <a:pt x="6652" y="9768"/>
                      <a:pt x="6641" y="9801"/>
                      <a:pt x="6669" y="9812"/>
                    </a:cubicBezTo>
                    <a:cubicBezTo>
                      <a:pt x="6665" y="9812"/>
                      <a:pt x="6659" y="9822"/>
                      <a:pt x="6656" y="9822"/>
                    </a:cubicBezTo>
                    <a:cubicBezTo>
                      <a:pt x="6654" y="9822"/>
                      <a:pt x="6652" y="9819"/>
                      <a:pt x="6652" y="9812"/>
                    </a:cubicBezTo>
                    <a:lnTo>
                      <a:pt x="6625" y="9906"/>
                    </a:lnTo>
                    <a:lnTo>
                      <a:pt x="6636" y="9889"/>
                    </a:lnTo>
                    <a:cubicBezTo>
                      <a:pt x="6658" y="9889"/>
                      <a:pt x="6664" y="9923"/>
                      <a:pt x="6652" y="9934"/>
                    </a:cubicBezTo>
                    <a:cubicBezTo>
                      <a:pt x="6645" y="9924"/>
                      <a:pt x="6639" y="9921"/>
                      <a:pt x="6634" y="9921"/>
                    </a:cubicBezTo>
                    <a:cubicBezTo>
                      <a:pt x="6626" y="9921"/>
                      <a:pt x="6618" y="9927"/>
                      <a:pt x="6608" y="9934"/>
                    </a:cubicBezTo>
                    <a:cubicBezTo>
                      <a:pt x="6609" y="9936"/>
                      <a:pt x="6611" y="9937"/>
                      <a:pt x="6613" y="9937"/>
                    </a:cubicBezTo>
                    <a:cubicBezTo>
                      <a:pt x="6618" y="9937"/>
                      <a:pt x="6626" y="9931"/>
                      <a:pt x="6631" y="9931"/>
                    </a:cubicBezTo>
                    <a:cubicBezTo>
                      <a:pt x="6633" y="9931"/>
                      <a:pt x="6635" y="9931"/>
                      <a:pt x="6636" y="9934"/>
                    </a:cubicBezTo>
                    <a:cubicBezTo>
                      <a:pt x="6641" y="9950"/>
                      <a:pt x="6641" y="9978"/>
                      <a:pt x="6636" y="9989"/>
                    </a:cubicBezTo>
                    <a:lnTo>
                      <a:pt x="6630" y="9972"/>
                    </a:lnTo>
                    <a:cubicBezTo>
                      <a:pt x="6630" y="9995"/>
                      <a:pt x="6597" y="10000"/>
                      <a:pt x="6597" y="10022"/>
                    </a:cubicBezTo>
                    <a:cubicBezTo>
                      <a:pt x="6608" y="10044"/>
                      <a:pt x="6586" y="10055"/>
                      <a:pt x="6625" y="10055"/>
                    </a:cubicBezTo>
                    <a:cubicBezTo>
                      <a:pt x="6625" y="10068"/>
                      <a:pt x="6621" y="10070"/>
                      <a:pt x="6615" y="10070"/>
                    </a:cubicBezTo>
                    <a:cubicBezTo>
                      <a:pt x="6611" y="10070"/>
                      <a:pt x="6607" y="10069"/>
                      <a:pt x="6603" y="10069"/>
                    </a:cubicBezTo>
                    <a:cubicBezTo>
                      <a:pt x="6601" y="10069"/>
                      <a:pt x="6598" y="10069"/>
                      <a:pt x="6597" y="10072"/>
                    </a:cubicBezTo>
                    <a:cubicBezTo>
                      <a:pt x="6608" y="10083"/>
                      <a:pt x="6586" y="10116"/>
                      <a:pt x="6575" y="10116"/>
                    </a:cubicBezTo>
                    <a:cubicBezTo>
                      <a:pt x="6614" y="10144"/>
                      <a:pt x="6542" y="10188"/>
                      <a:pt x="6581" y="10199"/>
                    </a:cubicBezTo>
                    <a:lnTo>
                      <a:pt x="6553" y="10216"/>
                    </a:lnTo>
                    <a:cubicBezTo>
                      <a:pt x="6569" y="10216"/>
                      <a:pt x="6586" y="10227"/>
                      <a:pt x="6586" y="10249"/>
                    </a:cubicBezTo>
                    <a:cubicBezTo>
                      <a:pt x="6581" y="10256"/>
                      <a:pt x="6575" y="10258"/>
                      <a:pt x="6568" y="10258"/>
                    </a:cubicBezTo>
                    <a:cubicBezTo>
                      <a:pt x="6559" y="10258"/>
                      <a:pt x="6550" y="10255"/>
                      <a:pt x="6547" y="10255"/>
                    </a:cubicBezTo>
                    <a:lnTo>
                      <a:pt x="6547" y="10255"/>
                    </a:lnTo>
                    <a:lnTo>
                      <a:pt x="6581" y="10277"/>
                    </a:lnTo>
                    <a:cubicBezTo>
                      <a:pt x="6520" y="10360"/>
                      <a:pt x="6520" y="10493"/>
                      <a:pt x="6459" y="10587"/>
                    </a:cubicBezTo>
                    <a:cubicBezTo>
                      <a:pt x="6459" y="10637"/>
                      <a:pt x="6459" y="10697"/>
                      <a:pt x="6437" y="10753"/>
                    </a:cubicBezTo>
                    <a:lnTo>
                      <a:pt x="6431" y="10747"/>
                    </a:lnTo>
                    <a:lnTo>
                      <a:pt x="6409" y="10797"/>
                    </a:lnTo>
                    <a:lnTo>
                      <a:pt x="6437" y="10764"/>
                    </a:lnTo>
                    <a:cubicBezTo>
                      <a:pt x="6437" y="10775"/>
                      <a:pt x="6442" y="10780"/>
                      <a:pt x="6442" y="10797"/>
                    </a:cubicBezTo>
                    <a:cubicBezTo>
                      <a:pt x="6409" y="10852"/>
                      <a:pt x="6376" y="10930"/>
                      <a:pt x="6376" y="11002"/>
                    </a:cubicBezTo>
                    <a:cubicBezTo>
                      <a:pt x="6408" y="11056"/>
                      <a:pt x="6328" y="11025"/>
                      <a:pt x="6347" y="11077"/>
                    </a:cubicBezTo>
                    <a:lnTo>
                      <a:pt x="6347" y="11077"/>
                    </a:lnTo>
                    <a:cubicBezTo>
                      <a:pt x="6344" y="11074"/>
                      <a:pt x="6336" y="11073"/>
                      <a:pt x="6332" y="11068"/>
                    </a:cubicBezTo>
                    <a:lnTo>
                      <a:pt x="6332" y="11068"/>
                    </a:lnTo>
                    <a:cubicBezTo>
                      <a:pt x="6332" y="11123"/>
                      <a:pt x="6332" y="11151"/>
                      <a:pt x="6348" y="11206"/>
                    </a:cubicBezTo>
                    <a:cubicBezTo>
                      <a:pt x="6341" y="11203"/>
                      <a:pt x="6335" y="11201"/>
                      <a:pt x="6332" y="11201"/>
                    </a:cubicBezTo>
                    <a:cubicBezTo>
                      <a:pt x="6317" y="11201"/>
                      <a:pt x="6329" y="11226"/>
                      <a:pt x="6325" y="11226"/>
                    </a:cubicBezTo>
                    <a:cubicBezTo>
                      <a:pt x="6324" y="11226"/>
                      <a:pt x="6323" y="11225"/>
                      <a:pt x="6320" y="11223"/>
                    </a:cubicBezTo>
                    <a:lnTo>
                      <a:pt x="6320" y="11223"/>
                    </a:lnTo>
                    <a:lnTo>
                      <a:pt x="6332" y="11234"/>
                    </a:lnTo>
                    <a:cubicBezTo>
                      <a:pt x="6321" y="11239"/>
                      <a:pt x="6307" y="11263"/>
                      <a:pt x="6300" y="11263"/>
                    </a:cubicBezTo>
                    <a:cubicBezTo>
                      <a:pt x="6299" y="11263"/>
                      <a:pt x="6299" y="11262"/>
                      <a:pt x="6298" y="11262"/>
                    </a:cubicBezTo>
                    <a:lnTo>
                      <a:pt x="6298" y="11262"/>
                    </a:lnTo>
                    <a:lnTo>
                      <a:pt x="6309" y="11289"/>
                    </a:lnTo>
                    <a:lnTo>
                      <a:pt x="6293" y="11289"/>
                    </a:lnTo>
                    <a:cubicBezTo>
                      <a:pt x="6282" y="11317"/>
                      <a:pt x="6282" y="11378"/>
                      <a:pt x="6243" y="11384"/>
                    </a:cubicBezTo>
                    <a:cubicBezTo>
                      <a:pt x="6248" y="11461"/>
                      <a:pt x="6215" y="11572"/>
                      <a:pt x="6182" y="11655"/>
                    </a:cubicBezTo>
                    <a:cubicBezTo>
                      <a:pt x="6193" y="11666"/>
                      <a:pt x="6188" y="11693"/>
                      <a:pt x="6182" y="11716"/>
                    </a:cubicBezTo>
                    <a:lnTo>
                      <a:pt x="6154" y="11732"/>
                    </a:lnTo>
                    <a:cubicBezTo>
                      <a:pt x="6154" y="11749"/>
                      <a:pt x="6171" y="11776"/>
                      <a:pt x="6154" y="11799"/>
                    </a:cubicBezTo>
                    <a:cubicBezTo>
                      <a:pt x="6154" y="11799"/>
                      <a:pt x="6143" y="11799"/>
                      <a:pt x="6143" y="11793"/>
                    </a:cubicBezTo>
                    <a:cubicBezTo>
                      <a:pt x="6143" y="11815"/>
                      <a:pt x="6127" y="11832"/>
                      <a:pt x="6138" y="11854"/>
                    </a:cubicBezTo>
                    <a:cubicBezTo>
                      <a:pt x="6134" y="11871"/>
                      <a:pt x="6120" y="11887"/>
                      <a:pt x="6109" y="11887"/>
                    </a:cubicBezTo>
                    <a:cubicBezTo>
                      <a:pt x="6108" y="11887"/>
                      <a:pt x="6107" y="11887"/>
                      <a:pt x="6107" y="11887"/>
                    </a:cubicBezTo>
                    <a:lnTo>
                      <a:pt x="6107" y="11887"/>
                    </a:lnTo>
                    <a:cubicBezTo>
                      <a:pt x="6121" y="11905"/>
                      <a:pt x="6077" y="11931"/>
                      <a:pt x="6077" y="11931"/>
                    </a:cubicBezTo>
                    <a:cubicBezTo>
                      <a:pt x="6077" y="11931"/>
                      <a:pt x="5966" y="12214"/>
                      <a:pt x="5867" y="12540"/>
                    </a:cubicBezTo>
                    <a:cubicBezTo>
                      <a:pt x="5828" y="12678"/>
                      <a:pt x="5784" y="12817"/>
                      <a:pt x="5756" y="12950"/>
                    </a:cubicBezTo>
                    <a:cubicBezTo>
                      <a:pt x="5712" y="12800"/>
                      <a:pt x="5667" y="12656"/>
                      <a:pt x="5629" y="12512"/>
                    </a:cubicBezTo>
                    <a:lnTo>
                      <a:pt x="5629" y="12512"/>
                    </a:lnTo>
                    <a:lnTo>
                      <a:pt x="5640" y="12540"/>
                    </a:lnTo>
                    <a:lnTo>
                      <a:pt x="5640" y="12540"/>
                    </a:lnTo>
                    <a:lnTo>
                      <a:pt x="5584" y="12291"/>
                    </a:lnTo>
                    <a:lnTo>
                      <a:pt x="5618" y="12479"/>
                    </a:lnTo>
                    <a:cubicBezTo>
                      <a:pt x="5601" y="12424"/>
                      <a:pt x="5579" y="12380"/>
                      <a:pt x="5562" y="12330"/>
                    </a:cubicBezTo>
                    <a:cubicBezTo>
                      <a:pt x="5501" y="12053"/>
                      <a:pt x="5424" y="11682"/>
                      <a:pt x="5313" y="11350"/>
                    </a:cubicBezTo>
                    <a:cubicBezTo>
                      <a:pt x="5215" y="11143"/>
                      <a:pt x="5310" y="11188"/>
                      <a:pt x="5229" y="11005"/>
                    </a:cubicBezTo>
                    <a:lnTo>
                      <a:pt x="5229" y="11005"/>
                    </a:lnTo>
                    <a:cubicBezTo>
                      <a:pt x="5235" y="11015"/>
                      <a:pt x="5244" y="11021"/>
                      <a:pt x="5252" y="11029"/>
                    </a:cubicBezTo>
                    <a:cubicBezTo>
                      <a:pt x="5175" y="10808"/>
                      <a:pt x="5136" y="10692"/>
                      <a:pt x="5048" y="10471"/>
                    </a:cubicBezTo>
                    <a:lnTo>
                      <a:pt x="5048" y="10471"/>
                    </a:lnTo>
                    <a:cubicBezTo>
                      <a:pt x="5050" y="10471"/>
                      <a:pt x="5052" y="10472"/>
                      <a:pt x="5053" y="10472"/>
                    </a:cubicBezTo>
                    <a:cubicBezTo>
                      <a:pt x="5082" y="10472"/>
                      <a:pt x="5010" y="10337"/>
                      <a:pt x="5029" y="10337"/>
                    </a:cubicBezTo>
                    <a:cubicBezTo>
                      <a:pt x="5029" y="10337"/>
                      <a:pt x="5030" y="10337"/>
                      <a:pt x="5031" y="10338"/>
                    </a:cubicBezTo>
                    <a:lnTo>
                      <a:pt x="5009" y="10327"/>
                    </a:lnTo>
                    <a:cubicBezTo>
                      <a:pt x="5009" y="10274"/>
                      <a:pt x="4979" y="10165"/>
                      <a:pt x="4995" y="10165"/>
                    </a:cubicBezTo>
                    <a:cubicBezTo>
                      <a:pt x="4996" y="10165"/>
                      <a:pt x="4997" y="10166"/>
                      <a:pt x="4998" y="10166"/>
                    </a:cubicBezTo>
                    <a:lnTo>
                      <a:pt x="4948" y="10078"/>
                    </a:lnTo>
                    <a:lnTo>
                      <a:pt x="4965" y="10061"/>
                    </a:lnTo>
                    <a:cubicBezTo>
                      <a:pt x="4926" y="9934"/>
                      <a:pt x="4837" y="9657"/>
                      <a:pt x="4854" y="9574"/>
                    </a:cubicBezTo>
                    <a:cubicBezTo>
                      <a:pt x="4732" y="9253"/>
                      <a:pt x="4605" y="8733"/>
                      <a:pt x="4494" y="8318"/>
                    </a:cubicBezTo>
                    <a:cubicBezTo>
                      <a:pt x="4467" y="8263"/>
                      <a:pt x="4428" y="8146"/>
                      <a:pt x="4400" y="8058"/>
                    </a:cubicBezTo>
                    <a:lnTo>
                      <a:pt x="4395" y="7953"/>
                    </a:lnTo>
                    <a:cubicBezTo>
                      <a:pt x="4361" y="7864"/>
                      <a:pt x="4306" y="7765"/>
                      <a:pt x="4301" y="7676"/>
                    </a:cubicBezTo>
                    <a:lnTo>
                      <a:pt x="4301" y="7676"/>
                    </a:lnTo>
                    <a:cubicBezTo>
                      <a:pt x="4301" y="7676"/>
                      <a:pt x="4304" y="7676"/>
                      <a:pt x="4305" y="7678"/>
                    </a:cubicBezTo>
                    <a:lnTo>
                      <a:pt x="4305" y="7678"/>
                    </a:lnTo>
                    <a:cubicBezTo>
                      <a:pt x="4278" y="7585"/>
                      <a:pt x="4261" y="7487"/>
                      <a:pt x="4218" y="7405"/>
                    </a:cubicBezTo>
                    <a:cubicBezTo>
                      <a:pt x="4190" y="7311"/>
                      <a:pt x="4173" y="7222"/>
                      <a:pt x="4195" y="7222"/>
                    </a:cubicBezTo>
                    <a:cubicBezTo>
                      <a:pt x="4162" y="7195"/>
                      <a:pt x="4146" y="7001"/>
                      <a:pt x="4146" y="7001"/>
                    </a:cubicBezTo>
                    <a:cubicBezTo>
                      <a:pt x="4146" y="7001"/>
                      <a:pt x="2740" y="1534"/>
                      <a:pt x="2176" y="261"/>
                    </a:cubicBezTo>
                    <a:cubicBezTo>
                      <a:pt x="2153" y="229"/>
                      <a:pt x="2115" y="141"/>
                      <a:pt x="2100" y="141"/>
                    </a:cubicBezTo>
                    <a:cubicBezTo>
                      <a:pt x="2096" y="141"/>
                      <a:pt x="2094" y="146"/>
                      <a:pt x="2093" y="156"/>
                    </a:cubicBezTo>
                    <a:cubicBezTo>
                      <a:pt x="2059" y="62"/>
                      <a:pt x="2076" y="12"/>
                      <a:pt x="2059" y="1"/>
                    </a:cubicBezTo>
                    <a:close/>
                    <a:moveTo>
                      <a:pt x="14170" y="35686"/>
                    </a:moveTo>
                    <a:cubicBezTo>
                      <a:pt x="14187" y="35702"/>
                      <a:pt x="14199" y="35709"/>
                      <a:pt x="14209" y="35713"/>
                    </a:cubicBezTo>
                    <a:lnTo>
                      <a:pt x="14209" y="35713"/>
                    </a:lnTo>
                    <a:cubicBezTo>
                      <a:pt x="14208" y="35712"/>
                      <a:pt x="14207" y="35711"/>
                      <a:pt x="14206" y="35710"/>
                    </a:cubicBezTo>
                    <a:cubicBezTo>
                      <a:pt x="14191" y="35697"/>
                      <a:pt x="14179" y="35690"/>
                      <a:pt x="14170" y="35686"/>
                    </a:cubicBezTo>
                    <a:close/>
                    <a:moveTo>
                      <a:pt x="14209" y="35713"/>
                    </a:moveTo>
                    <a:cubicBezTo>
                      <a:pt x="14311" y="35820"/>
                      <a:pt x="14285" y="35822"/>
                      <a:pt x="14275" y="35837"/>
                    </a:cubicBezTo>
                    <a:lnTo>
                      <a:pt x="14275" y="35837"/>
                    </a:lnTo>
                    <a:cubicBezTo>
                      <a:pt x="14274" y="35835"/>
                      <a:pt x="14273" y="35833"/>
                      <a:pt x="14272" y="35831"/>
                    </a:cubicBezTo>
                    <a:cubicBezTo>
                      <a:pt x="14267" y="35829"/>
                      <a:pt x="14263" y="35828"/>
                      <a:pt x="14260" y="35828"/>
                    </a:cubicBezTo>
                    <a:cubicBezTo>
                      <a:pt x="14239" y="35828"/>
                      <a:pt x="14269" y="35887"/>
                      <a:pt x="14357" y="35939"/>
                    </a:cubicBezTo>
                    <a:lnTo>
                      <a:pt x="14357" y="35939"/>
                    </a:lnTo>
                    <a:cubicBezTo>
                      <a:pt x="14330" y="35913"/>
                      <a:pt x="14305" y="35886"/>
                      <a:pt x="14288" y="35861"/>
                    </a:cubicBezTo>
                    <a:lnTo>
                      <a:pt x="14288" y="35861"/>
                    </a:lnTo>
                    <a:cubicBezTo>
                      <a:pt x="14282" y="35854"/>
                      <a:pt x="14276" y="35847"/>
                      <a:pt x="14272" y="35843"/>
                    </a:cubicBezTo>
                    <a:cubicBezTo>
                      <a:pt x="14273" y="35841"/>
                      <a:pt x="14274" y="35839"/>
                      <a:pt x="14275" y="35837"/>
                    </a:cubicBezTo>
                    <a:lnTo>
                      <a:pt x="14275" y="35837"/>
                    </a:lnTo>
                    <a:cubicBezTo>
                      <a:pt x="14278" y="35845"/>
                      <a:pt x="14283" y="35853"/>
                      <a:pt x="14288" y="35861"/>
                    </a:cubicBezTo>
                    <a:lnTo>
                      <a:pt x="14288" y="35861"/>
                    </a:lnTo>
                    <a:cubicBezTo>
                      <a:pt x="14314" y="35889"/>
                      <a:pt x="14357" y="35931"/>
                      <a:pt x="14383" y="35953"/>
                    </a:cubicBezTo>
                    <a:cubicBezTo>
                      <a:pt x="14374" y="35949"/>
                      <a:pt x="14365" y="35944"/>
                      <a:pt x="14357" y="35939"/>
                    </a:cubicBezTo>
                    <a:lnTo>
                      <a:pt x="14357" y="35939"/>
                    </a:lnTo>
                    <a:cubicBezTo>
                      <a:pt x="14404" y="35984"/>
                      <a:pt x="14458" y="36024"/>
                      <a:pt x="14483" y="36036"/>
                    </a:cubicBezTo>
                    <a:cubicBezTo>
                      <a:pt x="14344" y="35837"/>
                      <a:pt x="14372" y="35914"/>
                      <a:pt x="14245" y="35726"/>
                    </a:cubicBezTo>
                    <a:cubicBezTo>
                      <a:pt x="14233" y="35719"/>
                      <a:pt x="14223" y="35719"/>
                      <a:pt x="14209" y="35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51" name="Google Shape;2151;p41"/>
            <p:cNvGrpSpPr/>
            <p:nvPr/>
          </p:nvGrpSpPr>
          <p:grpSpPr>
            <a:xfrm flipH="1">
              <a:off x="1610779" y="3701865"/>
              <a:ext cx="777531" cy="1946059"/>
              <a:chOff x="6336179" y="4105300"/>
              <a:chExt cx="304675" cy="762563"/>
            </a:xfrm>
          </p:grpSpPr>
          <p:sp>
            <p:nvSpPr>
              <p:cNvPr id="2152" name="Google Shape;2152;p41"/>
              <p:cNvSpPr/>
              <p:nvPr/>
            </p:nvSpPr>
            <p:spPr>
              <a:xfrm>
                <a:off x="6344754" y="4114075"/>
                <a:ext cx="294275" cy="691500"/>
              </a:xfrm>
              <a:custGeom>
                <a:avLst/>
                <a:gdLst/>
                <a:ahLst/>
                <a:cxnLst/>
                <a:rect l="l" t="t" r="r" b="b"/>
                <a:pathLst>
                  <a:path w="11771" h="27660" extrusionOk="0">
                    <a:moveTo>
                      <a:pt x="8456" y="26783"/>
                    </a:moveTo>
                    <a:cubicBezTo>
                      <a:pt x="8467" y="26789"/>
                      <a:pt x="8456" y="26789"/>
                      <a:pt x="8456" y="26800"/>
                    </a:cubicBezTo>
                    <a:cubicBezTo>
                      <a:pt x="8456" y="26800"/>
                      <a:pt x="8456" y="26795"/>
                      <a:pt x="8450" y="26795"/>
                    </a:cubicBezTo>
                    <a:cubicBezTo>
                      <a:pt x="8450" y="26795"/>
                      <a:pt x="8456" y="26795"/>
                      <a:pt x="8456" y="26783"/>
                    </a:cubicBezTo>
                    <a:close/>
                    <a:moveTo>
                      <a:pt x="2566" y="1"/>
                    </a:moveTo>
                    <a:cubicBezTo>
                      <a:pt x="2411" y="1"/>
                      <a:pt x="2250" y="33"/>
                      <a:pt x="2081" y="106"/>
                    </a:cubicBezTo>
                    <a:cubicBezTo>
                      <a:pt x="2053" y="111"/>
                      <a:pt x="2026" y="122"/>
                      <a:pt x="1998" y="133"/>
                    </a:cubicBezTo>
                    <a:cubicBezTo>
                      <a:pt x="1638" y="321"/>
                      <a:pt x="1539" y="570"/>
                      <a:pt x="1456" y="908"/>
                    </a:cubicBezTo>
                    <a:cubicBezTo>
                      <a:pt x="1389" y="1201"/>
                      <a:pt x="1422" y="1506"/>
                      <a:pt x="1345" y="1793"/>
                    </a:cubicBezTo>
                    <a:cubicBezTo>
                      <a:pt x="1229" y="2258"/>
                      <a:pt x="891" y="2657"/>
                      <a:pt x="664" y="3083"/>
                    </a:cubicBezTo>
                    <a:cubicBezTo>
                      <a:pt x="0" y="4295"/>
                      <a:pt x="1179" y="4726"/>
                      <a:pt x="1555" y="5811"/>
                    </a:cubicBezTo>
                    <a:cubicBezTo>
                      <a:pt x="2004" y="7155"/>
                      <a:pt x="620" y="7985"/>
                      <a:pt x="360" y="9203"/>
                    </a:cubicBezTo>
                    <a:cubicBezTo>
                      <a:pt x="200" y="9955"/>
                      <a:pt x="592" y="10459"/>
                      <a:pt x="792" y="11129"/>
                    </a:cubicBezTo>
                    <a:cubicBezTo>
                      <a:pt x="1146" y="12302"/>
                      <a:pt x="454" y="13104"/>
                      <a:pt x="200" y="14222"/>
                    </a:cubicBezTo>
                    <a:cubicBezTo>
                      <a:pt x="17" y="15024"/>
                      <a:pt x="177" y="15683"/>
                      <a:pt x="504" y="16402"/>
                    </a:cubicBezTo>
                    <a:cubicBezTo>
                      <a:pt x="886" y="17238"/>
                      <a:pt x="1511" y="17979"/>
                      <a:pt x="1771" y="18865"/>
                    </a:cubicBezTo>
                    <a:cubicBezTo>
                      <a:pt x="1915" y="19368"/>
                      <a:pt x="1887" y="19911"/>
                      <a:pt x="1898" y="20442"/>
                    </a:cubicBezTo>
                    <a:lnTo>
                      <a:pt x="1898" y="20564"/>
                    </a:lnTo>
                    <a:cubicBezTo>
                      <a:pt x="1915" y="20934"/>
                      <a:pt x="1954" y="21300"/>
                      <a:pt x="2103" y="21637"/>
                    </a:cubicBezTo>
                    <a:cubicBezTo>
                      <a:pt x="2380" y="22290"/>
                      <a:pt x="2966" y="22716"/>
                      <a:pt x="3553" y="23131"/>
                    </a:cubicBezTo>
                    <a:cubicBezTo>
                      <a:pt x="4610" y="23873"/>
                      <a:pt x="5490" y="24587"/>
                      <a:pt x="6215" y="25627"/>
                    </a:cubicBezTo>
                    <a:cubicBezTo>
                      <a:pt x="6796" y="26446"/>
                      <a:pt x="7587" y="27033"/>
                      <a:pt x="8439" y="27619"/>
                    </a:cubicBezTo>
                    <a:lnTo>
                      <a:pt x="8445" y="27619"/>
                    </a:lnTo>
                    <a:cubicBezTo>
                      <a:pt x="8476" y="27648"/>
                      <a:pt x="8515" y="27660"/>
                      <a:pt x="8555" y="27660"/>
                    </a:cubicBezTo>
                    <a:cubicBezTo>
                      <a:pt x="8585" y="27660"/>
                      <a:pt x="8616" y="27653"/>
                      <a:pt x="8644" y="27641"/>
                    </a:cubicBezTo>
                    <a:cubicBezTo>
                      <a:pt x="8661" y="27641"/>
                      <a:pt x="8666" y="27636"/>
                      <a:pt x="8677" y="27630"/>
                    </a:cubicBezTo>
                    <a:cubicBezTo>
                      <a:pt x="8688" y="27630"/>
                      <a:pt x="8688" y="27625"/>
                      <a:pt x="8694" y="27614"/>
                    </a:cubicBezTo>
                    <a:cubicBezTo>
                      <a:pt x="8727" y="27597"/>
                      <a:pt x="8749" y="27575"/>
                      <a:pt x="8760" y="27547"/>
                    </a:cubicBezTo>
                    <a:cubicBezTo>
                      <a:pt x="8777" y="27525"/>
                      <a:pt x="8782" y="27503"/>
                      <a:pt x="8782" y="27486"/>
                    </a:cubicBezTo>
                    <a:cubicBezTo>
                      <a:pt x="8782" y="27475"/>
                      <a:pt x="8788" y="27475"/>
                      <a:pt x="8788" y="27470"/>
                    </a:cubicBezTo>
                    <a:cubicBezTo>
                      <a:pt x="8832" y="25068"/>
                      <a:pt x="11212" y="23336"/>
                      <a:pt x="11621" y="21028"/>
                    </a:cubicBezTo>
                    <a:cubicBezTo>
                      <a:pt x="11771" y="20221"/>
                      <a:pt x="11389" y="19684"/>
                      <a:pt x="10913" y="19031"/>
                    </a:cubicBezTo>
                    <a:cubicBezTo>
                      <a:pt x="9961" y="17736"/>
                      <a:pt x="10885" y="16552"/>
                      <a:pt x="10769" y="15163"/>
                    </a:cubicBezTo>
                    <a:cubicBezTo>
                      <a:pt x="10669" y="14023"/>
                      <a:pt x="9939" y="13032"/>
                      <a:pt x="9225" y="12158"/>
                    </a:cubicBezTo>
                    <a:cubicBezTo>
                      <a:pt x="8622" y="11405"/>
                      <a:pt x="8085" y="10708"/>
                      <a:pt x="8356" y="9695"/>
                    </a:cubicBezTo>
                    <a:cubicBezTo>
                      <a:pt x="8467" y="9291"/>
                      <a:pt x="8661" y="8899"/>
                      <a:pt x="8744" y="8489"/>
                    </a:cubicBezTo>
                    <a:cubicBezTo>
                      <a:pt x="9203" y="6209"/>
                      <a:pt x="7056" y="5335"/>
                      <a:pt x="5202" y="4477"/>
                    </a:cubicBezTo>
                    <a:cubicBezTo>
                      <a:pt x="3475" y="3791"/>
                      <a:pt x="4649" y="1683"/>
                      <a:pt x="3608" y="543"/>
                    </a:cubicBezTo>
                    <a:cubicBezTo>
                      <a:pt x="3320" y="223"/>
                      <a:pt x="2969" y="1"/>
                      <a:pt x="25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53" name="Google Shape;2153;p41"/>
              <p:cNvSpPr/>
              <p:nvPr/>
            </p:nvSpPr>
            <p:spPr>
              <a:xfrm>
                <a:off x="6336179" y="4105300"/>
                <a:ext cx="304675" cy="708675"/>
              </a:xfrm>
              <a:custGeom>
                <a:avLst/>
                <a:gdLst/>
                <a:ahLst/>
                <a:cxnLst/>
                <a:rect l="l" t="t" r="r" b="b"/>
                <a:pathLst>
                  <a:path w="12187" h="28347" extrusionOk="0">
                    <a:moveTo>
                      <a:pt x="9130" y="7778"/>
                    </a:moveTo>
                    <a:cubicBezTo>
                      <a:pt x="9131" y="7783"/>
                      <a:pt x="9131" y="7789"/>
                      <a:pt x="9131" y="7794"/>
                    </a:cubicBezTo>
                    <a:cubicBezTo>
                      <a:pt x="9135" y="7807"/>
                      <a:pt x="9137" y="7813"/>
                      <a:pt x="9137" y="7813"/>
                    </a:cubicBezTo>
                    <a:cubicBezTo>
                      <a:pt x="9139" y="7813"/>
                      <a:pt x="9135" y="7796"/>
                      <a:pt x="9130" y="7778"/>
                    </a:cubicBezTo>
                    <a:close/>
                    <a:moveTo>
                      <a:pt x="8837" y="9186"/>
                    </a:moveTo>
                    <a:cubicBezTo>
                      <a:pt x="8832" y="9200"/>
                      <a:pt x="8827" y="9215"/>
                      <a:pt x="8821" y="9233"/>
                    </a:cubicBezTo>
                    <a:lnTo>
                      <a:pt x="8837" y="9186"/>
                    </a:lnTo>
                    <a:close/>
                    <a:moveTo>
                      <a:pt x="9078" y="11635"/>
                    </a:moveTo>
                    <a:cubicBezTo>
                      <a:pt x="9090" y="11652"/>
                      <a:pt x="9102" y="11668"/>
                      <a:pt x="9114" y="11684"/>
                    </a:cubicBezTo>
                    <a:cubicBezTo>
                      <a:pt x="9100" y="11664"/>
                      <a:pt x="9088" y="11648"/>
                      <a:pt x="9078" y="11635"/>
                    </a:cubicBezTo>
                    <a:close/>
                    <a:moveTo>
                      <a:pt x="818" y="11829"/>
                    </a:moveTo>
                    <a:cubicBezTo>
                      <a:pt x="819" y="11834"/>
                      <a:pt x="820" y="11839"/>
                      <a:pt x="821" y="11844"/>
                    </a:cubicBezTo>
                    <a:lnTo>
                      <a:pt x="821" y="11844"/>
                    </a:lnTo>
                    <a:cubicBezTo>
                      <a:pt x="820" y="11839"/>
                      <a:pt x="819" y="11834"/>
                      <a:pt x="818" y="11829"/>
                    </a:cubicBezTo>
                    <a:close/>
                    <a:moveTo>
                      <a:pt x="821" y="11844"/>
                    </a:moveTo>
                    <a:cubicBezTo>
                      <a:pt x="833" y="11893"/>
                      <a:pt x="841" y="11941"/>
                      <a:pt x="830" y="11978"/>
                    </a:cubicBezTo>
                    <a:cubicBezTo>
                      <a:pt x="853" y="11923"/>
                      <a:pt x="835" y="11895"/>
                      <a:pt x="821" y="11844"/>
                    </a:cubicBezTo>
                    <a:close/>
                    <a:moveTo>
                      <a:pt x="11322" y="19133"/>
                    </a:moveTo>
                    <a:lnTo>
                      <a:pt x="11317" y="19134"/>
                    </a:lnTo>
                    <a:lnTo>
                      <a:pt x="11317" y="19134"/>
                    </a:lnTo>
                    <a:cubicBezTo>
                      <a:pt x="11319" y="19134"/>
                      <a:pt x="11321" y="19133"/>
                      <a:pt x="11322" y="19133"/>
                    </a:cubicBezTo>
                    <a:close/>
                    <a:moveTo>
                      <a:pt x="11665" y="20394"/>
                    </a:moveTo>
                    <a:cubicBezTo>
                      <a:pt x="11670" y="20404"/>
                      <a:pt x="11673" y="20411"/>
                      <a:pt x="11676" y="20415"/>
                    </a:cubicBezTo>
                    <a:lnTo>
                      <a:pt x="11676" y="20415"/>
                    </a:lnTo>
                    <a:cubicBezTo>
                      <a:pt x="11673" y="20408"/>
                      <a:pt x="11669" y="20401"/>
                      <a:pt x="11665" y="20394"/>
                    </a:cubicBezTo>
                    <a:close/>
                    <a:moveTo>
                      <a:pt x="11770" y="20837"/>
                    </a:moveTo>
                    <a:lnTo>
                      <a:pt x="11770" y="20837"/>
                    </a:lnTo>
                    <a:cubicBezTo>
                      <a:pt x="11771" y="20840"/>
                      <a:pt x="11771" y="20843"/>
                      <a:pt x="11772" y="20845"/>
                    </a:cubicBezTo>
                    <a:lnTo>
                      <a:pt x="11772" y="20845"/>
                    </a:lnTo>
                    <a:cubicBezTo>
                      <a:pt x="11771" y="20843"/>
                      <a:pt x="11771" y="20840"/>
                      <a:pt x="11770" y="20837"/>
                    </a:cubicBezTo>
                    <a:close/>
                    <a:moveTo>
                      <a:pt x="12186" y="21086"/>
                    </a:moveTo>
                    <a:cubicBezTo>
                      <a:pt x="12186" y="21086"/>
                      <a:pt x="12186" y="21088"/>
                      <a:pt x="12185" y="21092"/>
                    </a:cubicBezTo>
                    <a:cubicBezTo>
                      <a:pt x="12185" y="21092"/>
                      <a:pt x="12185" y="21092"/>
                      <a:pt x="12185" y="21092"/>
                    </a:cubicBezTo>
                    <a:lnTo>
                      <a:pt x="12185" y="21092"/>
                    </a:lnTo>
                    <a:cubicBezTo>
                      <a:pt x="12186" y="21089"/>
                      <a:pt x="12186" y="21086"/>
                      <a:pt x="12186" y="21086"/>
                    </a:cubicBezTo>
                    <a:close/>
                    <a:moveTo>
                      <a:pt x="11411" y="22342"/>
                    </a:moveTo>
                    <a:lnTo>
                      <a:pt x="11411" y="22342"/>
                    </a:lnTo>
                    <a:cubicBezTo>
                      <a:pt x="11406" y="22354"/>
                      <a:pt x="11402" y="22368"/>
                      <a:pt x="11399" y="22381"/>
                    </a:cubicBezTo>
                    <a:lnTo>
                      <a:pt x="11399" y="22381"/>
                    </a:lnTo>
                    <a:cubicBezTo>
                      <a:pt x="11403" y="22369"/>
                      <a:pt x="11407" y="22356"/>
                      <a:pt x="11411" y="22342"/>
                    </a:cubicBezTo>
                    <a:close/>
                    <a:moveTo>
                      <a:pt x="11395" y="23452"/>
                    </a:moveTo>
                    <a:lnTo>
                      <a:pt x="11395" y="23452"/>
                    </a:lnTo>
                    <a:cubicBezTo>
                      <a:pt x="11395" y="23453"/>
                      <a:pt x="11394" y="23454"/>
                      <a:pt x="11394" y="23455"/>
                    </a:cubicBezTo>
                    <a:cubicBezTo>
                      <a:pt x="11395" y="23454"/>
                      <a:pt x="11395" y="23453"/>
                      <a:pt x="11395" y="23452"/>
                    </a:cubicBezTo>
                    <a:close/>
                    <a:moveTo>
                      <a:pt x="5410" y="24255"/>
                    </a:moveTo>
                    <a:lnTo>
                      <a:pt x="5412" y="24257"/>
                    </a:lnTo>
                    <a:cubicBezTo>
                      <a:pt x="5412" y="24256"/>
                      <a:pt x="5411" y="24256"/>
                      <a:pt x="5410" y="24255"/>
                    </a:cubicBezTo>
                    <a:close/>
                    <a:moveTo>
                      <a:pt x="6832" y="25838"/>
                    </a:moveTo>
                    <a:lnTo>
                      <a:pt x="6845" y="25856"/>
                    </a:lnTo>
                    <a:cubicBezTo>
                      <a:pt x="6840" y="25848"/>
                      <a:pt x="6836" y="25842"/>
                      <a:pt x="6832" y="25838"/>
                    </a:cubicBezTo>
                    <a:close/>
                    <a:moveTo>
                      <a:pt x="6690" y="26636"/>
                    </a:moveTo>
                    <a:cubicBezTo>
                      <a:pt x="6693" y="26638"/>
                      <a:pt x="6694" y="26638"/>
                      <a:pt x="6695" y="26638"/>
                    </a:cubicBezTo>
                    <a:cubicBezTo>
                      <a:pt x="6697" y="26638"/>
                      <a:pt x="6697" y="26638"/>
                      <a:pt x="6697" y="26636"/>
                    </a:cubicBezTo>
                    <a:close/>
                    <a:moveTo>
                      <a:pt x="7222" y="27046"/>
                    </a:moveTo>
                    <a:cubicBezTo>
                      <a:pt x="7226" y="27052"/>
                      <a:pt x="7233" y="27059"/>
                      <a:pt x="7240" y="27065"/>
                    </a:cubicBezTo>
                    <a:lnTo>
                      <a:pt x="7240" y="27065"/>
                    </a:lnTo>
                    <a:cubicBezTo>
                      <a:pt x="7234" y="27059"/>
                      <a:pt x="7228" y="27052"/>
                      <a:pt x="7222" y="27046"/>
                    </a:cubicBezTo>
                    <a:close/>
                    <a:moveTo>
                      <a:pt x="8853" y="27443"/>
                    </a:moveTo>
                    <a:cubicBezTo>
                      <a:pt x="8851" y="27444"/>
                      <a:pt x="8850" y="27444"/>
                      <a:pt x="8849" y="27444"/>
                    </a:cubicBezTo>
                    <a:cubicBezTo>
                      <a:pt x="8850" y="27444"/>
                      <a:pt x="8851" y="27444"/>
                      <a:pt x="8853" y="27443"/>
                    </a:cubicBezTo>
                    <a:close/>
                    <a:moveTo>
                      <a:pt x="2884" y="0"/>
                    </a:moveTo>
                    <a:cubicBezTo>
                      <a:pt x="2821" y="0"/>
                      <a:pt x="2757" y="5"/>
                      <a:pt x="2695" y="14"/>
                    </a:cubicBezTo>
                    <a:cubicBezTo>
                      <a:pt x="2562" y="36"/>
                      <a:pt x="2430" y="69"/>
                      <a:pt x="2313" y="119"/>
                    </a:cubicBezTo>
                    <a:cubicBezTo>
                      <a:pt x="2258" y="130"/>
                      <a:pt x="2197" y="152"/>
                      <a:pt x="2153" y="174"/>
                    </a:cubicBezTo>
                    <a:cubicBezTo>
                      <a:pt x="2120" y="191"/>
                      <a:pt x="2086" y="207"/>
                      <a:pt x="2048" y="235"/>
                    </a:cubicBezTo>
                    <a:cubicBezTo>
                      <a:pt x="1981" y="274"/>
                      <a:pt x="1909" y="324"/>
                      <a:pt x="1848" y="385"/>
                    </a:cubicBezTo>
                    <a:cubicBezTo>
                      <a:pt x="1716" y="506"/>
                      <a:pt x="1616" y="661"/>
                      <a:pt x="1550" y="811"/>
                    </a:cubicBezTo>
                    <a:cubicBezTo>
                      <a:pt x="1516" y="883"/>
                      <a:pt x="1494" y="955"/>
                      <a:pt x="1478" y="1021"/>
                    </a:cubicBezTo>
                    <a:lnTo>
                      <a:pt x="1450" y="1126"/>
                    </a:lnTo>
                    <a:cubicBezTo>
                      <a:pt x="1439" y="1159"/>
                      <a:pt x="1433" y="1198"/>
                      <a:pt x="1422" y="1231"/>
                    </a:cubicBezTo>
                    <a:cubicBezTo>
                      <a:pt x="1384" y="1381"/>
                      <a:pt x="1378" y="1519"/>
                      <a:pt x="1367" y="1646"/>
                    </a:cubicBezTo>
                    <a:cubicBezTo>
                      <a:pt x="1356" y="1768"/>
                      <a:pt x="1350" y="1879"/>
                      <a:pt x="1328" y="1973"/>
                    </a:cubicBezTo>
                    <a:cubicBezTo>
                      <a:pt x="1317" y="2061"/>
                      <a:pt x="1290" y="2150"/>
                      <a:pt x="1245" y="2238"/>
                    </a:cubicBezTo>
                    <a:cubicBezTo>
                      <a:pt x="1173" y="2427"/>
                      <a:pt x="1052" y="2615"/>
                      <a:pt x="930" y="2814"/>
                    </a:cubicBezTo>
                    <a:cubicBezTo>
                      <a:pt x="973" y="2748"/>
                      <a:pt x="999" y="2721"/>
                      <a:pt x="1009" y="2721"/>
                    </a:cubicBezTo>
                    <a:cubicBezTo>
                      <a:pt x="1026" y="2721"/>
                      <a:pt x="1002" y="2788"/>
                      <a:pt x="941" y="2869"/>
                    </a:cubicBezTo>
                    <a:cubicBezTo>
                      <a:pt x="869" y="2952"/>
                      <a:pt x="797" y="3035"/>
                      <a:pt x="742" y="3118"/>
                    </a:cubicBezTo>
                    <a:cubicBezTo>
                      <a:pt x="714" y="3162"/>
                      <a:pt x="686" y="3207"/>
                      <a:pt x="659" y="3257"/>
                    </a:cubicBezTo>
                    <a:lnTo>
                      <a:pt x="592" y="3412"/>
                    </a:lnTo>
                    <a:cubicBezTo>
                      <a:pt x="498" y="3616"/>
                      <a:pt x="437" y="3854"/>
                      <a:pt x="410" y="4147"/>
                    </a:cubicBezTo>
                    <a:cubicBezTo>
                      <a:pt x="426" y="4424"/>
                      <a:pt x="515" y="4673"/>
                      <a:pt x="626" y="4878"/>
                    </a:cubicBezTo>
                    <a:cubicBezTo>
                      <a:pt x="736" y="5077"/>
                      <a:pt x="852" y="5243"/>
                      <a:pt x="969" y="5393"/>
                    </a:cubicBezTo>
                    <a:cubicBezTo>
                      <a:pt x="1079" y="5548"/>
                      <a:pt x="1184" y="5686"/>
                      <a:pt x="1284" y="5824"/>
                    </a:cubicBezTo>
                    <a:cubicBezTo>
                      <a:pt x="1373" y="5963"/>
                      <a:pt x="1456" y="6095"/>
                      <a:pt x="1522" y="6234"/>
                    </a:cubicBezTo>
                    <a:lnTo>
                      <a:pt x="1505" y="6250"/>
                    </a:lnTo>
                    <a:cubicBezTo>
                      <a:pt x="1522" y="6344"/>
                      <a:pt x="1539" y="6355"/>
                      <a:pt x="1566" y="6444"/>
                    </a:cubicBezTo>
                    <a:lnTo>
                      <a:pt x="1561" y="6444"/>
                    </a:lnTo>
                    <a:cubicBezTo>
                      <a:pt x="1572" y="6549"/>
                      <a:pt x="1588" y="6665"/>
                      <a:pt x="1577" y="6770"/>
                    </a:cubicBezTo>
                    <a:cubicBezTo>
                      <a:pt x="1588" y="6826"/>
                      <a:pt x="1572" y="6876"/>
                      <a:pt x="1566" y="6925"/>
                    </a:cubicBezTo>
                    <a:cubicBezTo>
                      <a:pt x="1561" y="6970"/>
                      <a:pt x="1550" y="7008"/>
                      <a:pt x="1539" y="7042"/>
                    </a:cubicBezTo>
                    <a:lnTo>
                      <a:pt x="1566" y="7053"/>
                    </a:lnTo>
                    <a:cubicBezTo>
                      <a:pt x="1522" y="7185"/>
                      <a:pt x="1533" y="7119"/>
                      <a:pt x="1489" y="7257"/>
                    </a:cubicBezTo>
                    <a:lnTo>
                      <a:pt x="1478" y="7246"/>
                    </a:lnTo>
                    <a:cubicBezTo>
                      <a:pt x="1461" y="7302"/>
                      <a:pt x="1450" y="7357"/>
                      <a:pt x="1428" y="7412"/>
                    </a:cubicBezTo>
                    <a:cubicBezTo>
                      <a:pt x="1426" y="7411"/>
                      <a:pt x="1424" y="7410"/>
                      <a:pt x="1422" y="7410"/>
                    </a:cubicBezTo>
                    <a:cubicBezTo>
                      <a:pt x="1400" y="7410"/>
                      <a:pt x="1362" y="7498"/>
                      <a:pt x="1301" y="7601"/>
                    </a:cubicBezTo>
                    <a:cubicBezTo>
                      <a:pt x="1245" y="7711"/>
                      <a:pt x="1162" y="7844"/>
                      <a:pt x="1124" y="7883"/>
                    </a:cubicBezTo>
                    <a:cubicBezTo>
                      <a:pt x="1018" y="8065"/>
                      <a:pt x="803" y="8420"/>
                      <a:pt x="631" y="8724"/>
                    </a:cubicBezTo>
                    <a:cubicBezTo>
                      <a:pt x="603" y="8740"/>
                      <a:pt x="543" y="8851"/>
                      <a:pt x="471" y="9001"/>
                    </a:cubicBezTo>
                    <a:cubicBezTo>
                      <a:pt x="443" y="9072"/>
                      <a:pt x="410" y="9150"/>
                      <a:pt x="377" y="9233"/>
                    </a:cubicBezTo>
                    <a:cubicBezTo>
                      <a:pt x="349" y="9316"/>
                      <a:pt x="327" y="9399"/>
                      <a:pt x="305" y="9471"/>
                    </a:cubicBezTo>
                    <a:cubicBezTo>
                      <a:pt x="277" y="9615"/>
                      <a:pt x="260" y="9786"/>
                      <a:pt x="266" y="9969"/>
                    </a:cubicBezTo>
                    <a:cubicBezTo>
                      <a:pt x="271" y="10146"/>
                      <a:pt x="305" y="10334"/>
                      <a:pt x="354" y="10506"/>
                    </a:cubicBezTo>
                    <a:cubicBezTo>
                      <a:pt x="460" y="10860"/>
                      <a:pt x="609" y="11164"/>
                      <a:pt x="703" y="11435"/>
                    </a:cubicBezTo>
                    <a:lnTo>
                      <a:pt x="731" y="11413"/>
                    </a:lnTo>
                    <a:cubicBezTo>
                      <a:pt x="747" y="11463"/>
                      <a:pt x="764" y="11507"/>
                      <a:pt x="775" y="11552"/>
                    </a:cubicBezTo>
                    <a:cubicBezTo>
                      <a:pt x="771" y="11552"/>
                      <a:pt x="770" y="11561"/>
                      <a:pt x="768" y="11561"/>
                    </a:cubicBezTo>
                    <a:cubicBezTo>
                      <a:pt x="767" y="11561"/>
                      <a:pt x="766" y="11559"/>
                      <a:pt x="764" y="11552"/>
                    </a:cubicBezTo>
                    <a:lnTo>
                      <a:pt x="764" y="11552"/>
                    </a:lnTo>
                    <a:cubicBezTo>
                      <a:pt x="764" y="11612"/>
                      <a:pt x="786" y="11684"/>
                      <a:pt x="803" y="11767"/>
                    </a:cubicBezTo>
                    <a:cubicBezTo>
                      <a:pt x="807" y="11787"/>
                      <a:pt x="813" y="11808"/>
                      <a:pt x="818" y="11829"/>
                    </a:cubicBezTo>
                    <a:lnTo>
                      <a:pt x="818" y="11829"/>
                    </a:lnTo>
                    <a:cubicBezTo>
                      <a:pt x="816" y="11822"/>
                      <a:pt x="815" y="11814"/>
                      <a:pt x="814" y="11806"/>
                    </a:cubicBezTo>
                    <a:cubicBezTo>
                      <a:pt x="810" y="11772"/>
                      <a:pt x="813" y="11757"/>
                      <a:pt x="818" y="11757"/>
                    </a:cubicBezTo>
                    <a:cubicBezTo>
                      <a:pt x="832" y="11757"/>
                      <a:pt x="861" y="11841"/>
                      <a:pt x="869" y="11950"/>
                    </a:cubicBezTo>
                    <a:lnTo>
                      <a:pt x="858" y="11950"/>
                    </a:lnTo>
                    <a:lnTo>
                      <a:pt x="880" y="12055"/>
                    </a:lnTo>
                    <a:cubicBezTo>
                      <a:pt x="869" y="12061"/>
                      <a:pt x="858" y="12088"/>
                      <a:pt x="852" y="12116"/>
                    </a:cubicBezTo>
                    <a:cubicBezTo>
                      <a:pt x="847" y="12144"/>
                      <a:pt x="830" y="12171"/>
                      <a:pt x="819" y="12182"/>
                    </a:cubicBezTo>
                    <a:cubicBezTo>
                      <a:pt x="814" y="12631"/>
                      <a:pt x="720" y="12963"/>
                      <a:pt x="515" y="13472"/>
                    </a:cubicBezTo>
                    <a:cubicBezTo>
                      <a:pt x="514" y="13467"/>
                      <a:pt x="513" y="13465"/>
                      <a:pt x="512" y="13465"/>
                    </a:cubicBezTo>
                    <a:cubicBezTo>
                      <a:pt x="494" y="13465"/>
                      <a:pt x="403" y="13757"/>
                      <a:pt x="378" y="13757"/>
                    </a:cubicBezTo>
                    <a:cubicBezTo>
                      <a:pt x="374" y="13757"/>
                      <a:pt x="372" y="13751"/>
                      <a:pt x="371" y="13737"/>
                    </a:cubicBezTo>
                    <a:cubicBezTo>
                      <a:pt x="336" y="13847"/>
                      <a:pt x="330" y="13879"/>
                      <a:pt x="338" y="13879"/>
                    </a:cubicBezTo>
                    <a:cubicBezTo>
                      <a:pt x="348" y="13879"/>
                      <a:pt x="385" y="13812"/>
                      <a:pt x="400" y="13812"/>
                    </a:cubicBezTo>
                    <a:cubicBezTo>
                      <a:pt x="406" y="13812"/>
                      <a:pt x="408" y="13823"/>
                      <a:pt x="404" y="13854"/>
                    </a:cubicBezTo>
                    <a:cubicBezTo>
                      <a:pt x="371" y="13942"/>
                      <a:pt x="349" y="14047"/>
                      <a:pt x="327" y="14064"/>
                    </a:cubicBezTo>
                    <a:cubicBezTo>
                      <a:pt x="328" y="14054"/>
                      <a:pt x="326" y="14051"/>
                      <a:pt x="324" y="14051"/>
                    </a:cubicBezTo>
                    <a:cubicBezTo>
                      <a:pt x="316" y="14051"/>
                      <a:pt x="298" y="14078"/>
                      <a:pt x="291" y="14078"/>
                    </a:cubicBezTo>
                    <a:cubicBezTo>
                      <a:pt x="288" y="14078"/>
                      <a:pt x="287" y="14071"/>
                      <a:pt x="293" y="14047"/>
                    </a:cubicBezTo>
                    <a:lnTo>
                      <a:pt x="293" y="14047"/>
                    </a:lnTo>
                    <a:lnTo>
                      <a:pt x="222" y="14274"/>
                    </a:lnTo>
                    <a:cubicBezTo>
                      <a:pt x="221" y="14278"/>
                      <a:pt x="220" y="14279"/>
                      <a:pt x="220" y="14279"/>
                    </a:cubicBezTo>
                    <a:cubicBezTo>
                      <a:pt x="218" y="14279"/>
                      <a:pt x="222" y="14237"/>
                      <a:pt x="222" y="14219"/>
                    </a:cubicBezTo>
                    <a:lnTo>
                      <a:pt x="222" y="14219"/>
                    </a:lnTo>
                    <a:cubicBezTo>
                      <a:pt x="111" y="14689"/>
                      <a:pt x="0" y="15099"/>
                      <a:pt x="72" y="15558"/>
                    </a:cubicBezTo>
                    <a:cubicBezTo>
                      <a:pt x="74" y="15560"/>
                      <a:pt x="75" y="15561"/>
                      <a:pt x="76" y="15561"/>
                    </a:cubicBezTo>
                    <a:cubicBezTo>
                      <a:pt x="90" y="15561"/>
                      <a:pt x="71" y="15401"/>
                      <a:pt x="81" y="15401"/>
                    </a:cubicBezTo>
                    <a:lnTo>
                      <a:pt x="81" y="15401"/>
                    </a:lnTo>
                    <a:cubicBezTo>
                      <a:pt x="81" y="15401"/>
                      <a:pt x="82" y="15401"/>
                      <a:pt x="83" y="15403"/>
                    </a:cubicBezTo>
                    <a:cubicBezTo>
                      <a:pt x="122" y="15630"/>
                      <a:pt x="127" y="15730"/>
                      <a:pt x="133" y="15835"/>
                    </a:cubicBezTo>
                    <a:cubicBezTo>
                      <a:pt x="139" y="15929"/>
                      <a:pt x="150" y="16028"/>
                      <a:pt x="216" y="16228"/>
                    </a:cubicBezTo>
                    <a:cubicBezTo>
                      <a:pt x="205" y="16200"/>
                      <a:pt x="183" y="16178"/>
                      <a:pt x="166" y="16150"/>
                    </a:cubicBezTo>
                    <a:lnTo>
                      <a:pt x="166" y="16150"/>
                    </a:lnTo>
                    <a:cubicBezTo>
                      <a:pt x="222" y="16277"/>
                      <a:pt x="260" y="16333"/>
                      <a:pt x="316" y="16537"/>
                    </a:cubicBezTo>
                    <a:cubicBezTo>
                      <a:pt x="314" y="16542"/>
                      <a:pt x="312" y="16545"/>
                      <a:pt x="309" y="16545"/>
                    </a:cubicBezTo>
                    <a:cubicBezTo>
                      <a:pt x="284" y="16545"/>
                      <a:pt x="218" y="16361"/>
                      <a:pt x="183" y="16266"/>
                    </a:cubicBezTo>
                    <a:lnTo>
                      <a:pt x="183" y="16266"/>
                    </a:lnTo>
                    <a:cubicBezTo>
                      <a:pt x="216" y="16399"/>
                      <a:pt x="331" y="16672"/>
                      <a:pt x="352" y="16672"/>
                    </a:cubicBezTo>
                    <a:cubicBezTo>
                      <a:pt x="356" y="16672"/>
                      <a:pt x="357" y="16664"/>
                      <a:pt x="354" y="16648"/>
                    </a:cubicBezTo>
                    <a:lnTo>
                      <a:pt x="354" y="16648"/>
                    </a:lnTo>
                    <a:cubicBezTo>
                      <a:pt x="432" y="16809"/>
                      <a:pt x="432" y="16875"/>
                      <a:pt x="465" y="16969"/>
                    </a:cubicBezTo>
                    <a:cubicBezTo>
                      <a:pt x="469" y="16969"/>
                      <a:pt x="436" y="16870"/>
                      <a:pt x="446" y="16870"/>
                    </a:cubicBezTo>
                    <a:lnTo>
                      <a:pt x="446" y="16870"/>
                    </a:lnTo>
                    <a:cubicBezTo>
                      <a:pt x="448" y="16870"/>
                      <a:pt x="454" y="16878"/>
                      <a:pt x="465" y="16897"/>
                    </a:cubicBezTo>
                    <a:cubicBezTo>
                      <a:pt x="548" y="17135"/>
                      <a:pt x="731" y="17451"/>
                      <a:pt x="875" y="17700"/>
                    </a:cubicBezTo>
                    <a:cubicBezTo>
                      <a:pt x="871" y="17700"/>
                      <a:pt x="869" y="17711"/>
                      <a:pt x="863" y="17711"/>
                    </a:cubicBezTo>
                    <a:cubicBezTo>
                      <a:pt x="860" y="17711"/>
                      <a:pt x="857" y="17710"/>
                      <a:pt x="852" y="17705"/>
                    </a:cubicBezTo>
                    <a:lnTo>
                      <a:pt x="852" y="17705"/>
                    </a:lnTo>
                    <a:cubicBezTo>
                      <a:pt x="996" y="17882"/>
                      <a:pt x="935" y="17893"/>
                      <a:pt x="1096" y="18148"/>
                    </a:cubicBezTo>
                    <a:cubicBezTo>
                      <a:pt x="1301" y="18496"/>
                      <a:pt x="1539" y="18878"/>
                      <a:pt x="1671" y="19271"/>
                    </a:cubicBezTo>
                    <a:cubicBezTo>
                      <a:pt x="1799" y="19653"/>
                      <a:pt x="1815" y="20085"/>
                      <a:pt x="1815" y="20494"/>
                    </a:cubicBezTo>
                    <a:cubicBezTo>
                      <a:pt x="1837" y="20583"/>
                      <a:pt x="1843" y="20688"/>
                      <a:pt x="1854" y="20815"/>
                    </a:cubicBezTo>
                    <a:lnTo>
                      <a:pt x="1854" y="20787"/>
                    </a:lnTo>
                    <a:cubicBezTo>
                      <a:pt x="1854" y="20848"/>
                      <a:pt x="1865" y="20904"/>
                      <a:pt x="1865" y="20964"/>
                    </a:cubicBezTo>
                    <a:cubicBezTo>
                      <a:pt x="1871" y="21047"/>
                      <a:pt x="1876" y="21125"/>
                      <a:pt x="1882" y="21213"/>
                    </a:cubicBezTo>
                    <a:lnTo>
                      <a:pt x="1837" y="21247"/>
                    </a:lnTo>
                    <a:cubicBezTo>
                      <a:pt x="1848" y="21324"/>
                      <a:pt x="1865" y="21407"/>
                      <a:pt x="1876" y="21485"/>
                    </a:cubicBezTo>
                    <a:cubicBezTo>
                      <a:pt x="1876" y="21499"/>
                      <a:pt x="1875" y="21505"/>
                      <a:pt x="1874" y="21505"/>
                    </a:cubicBezTo>
                    <a:cubicBezTo>
                      <a:pt x="1869" y="21505"/>
                      <a:pt x="1856" y="21418"/>
                      <a:pt x="1851" y="21418"/>
                    </a:cubicBezTo>
                    <a:cubicBezTo>
                      <a:pt x="1848" y="21418"/>
                      <a:pt x="1847" y="21434"/>
                      <a:pt x="1848" y="21479"/>
                    </a:cubicBezTo>
                    <a:lnTo>
                      <a:pt x="1898" y="21562"/>
                    </a:lnTo>
                    <a:cubicBezTo>
                      <a:pt x="1893" y="21573"/>
                      <a:pt x="1920" y="21728"/>
                      <a:pt x="1937" y="21828"/>
                    </a:cubicBezTo>
                    <a:cubicBezTo>
                      <a:pt x="1951" y="21882"/>
                      <a:pt x="1958" y="21923"/>
                      <a:pt x="1953" y="21923"/>
                    </a:cubicBezTo>
                    <a:cubicBezTo>
                      <a:pt x="1947" y="21923"/>
                      <a:pt x="1931" y="21886"/>
                      <a:pt x="1898" y="21789"/>
                    </a:cubicBezTo>
                    <a:lnTo>
                      <a:pt x="1898" y="21789"/>
                    </a:lnTo>
                    <a:cubicBezTo>
                      <a:pt x="1976" y="22104"/>
                      <a:pt x="2125" y="22425"/>
                      <a:pt x="2324" y="22685"/>
                    </a:cubicBezTo>
                    <a:cubicBezTo>
                      <a:pt x="2457" y="22862"/>
                      <a:pt x="2435" y="22763"/>
                      <a:pt x="2584" y="22945"/>
                    </a:cubicBezTo>
                    <a:cubicBezTo>
                      <a:pt x="2587" y="22952"/>
                      <a:pt x="2587" y="22955"/>
                      <a:pt x="2585" y="22955"/>
                    </a:cubicBezTo>
                    <a:cubicBezTo>
                      <a:pt x="2576" y="22955"/>
                      <a:pt x="2535" y="22913"/>
                      <a:pt x="2522" y="22913"/>
                    </a:cubicBezTo>
                    <a:cubicBezTo>
                      <a:pt x="2519" y="22913"/>
                      <a:pt x="2518" y="22914"/>
                      <a:pt x="2518" y="22918"/>
                    </a:cubicBezTo>
                    <a:cubicBezTo>
                      <a:pt x="2750" y="23183"/>
                      <a:pt x="2916" y="23289"/>
                      <a:pt x="3071" y="23388"/>
                    </a:cubicBezTo>
                    <a:cubicBezTo>
                      <a:pt x="3232" y="23482"/>
                      <a:pt x="3392" y="23560"/>
                      <a:pt x="3619" y="23737"/>
                    </a:cubicBezTo>
                    <a:lnTo>
                      <a:pt x="3581" y="23720"/>
                    </a:lnTo>
                    <a:lnTo>
                      <a:pt x="3581" y="23720"/>
                    </a:lnTo>
                    <a:cubicBezTo>
                      <a:pt x="3669" y="23764"/>
                      <a:pt x="3813" y="23870"/>
                      <a:pt x="3818" y="23870"/>
                    </a:cubicBezTo>
                    <a:cubicBezTo>
                      <a:pt x="3785" y="23787"/>
                      <a:pt x="3724" y="23836"/>
                      <a:pt x="3592" y="23704"/>
                    </a:cubicBezTo>
                    <a:cubicBezTo>
                      <a:pt x="3596" y="23701"/>
                      <a:pt x="3601" y="23700"/>
                      <a:pt x="3606" y="23700"/>
                    </a:cubicBezTo>
                    <a:cubicBezTo>
                      <a:pt x="3655" y="23700"/>
                      <a:pt x="3757" y="23786"/>
                      <a:pt x="3784" y="23786"/>
                    </a:cubicBezTo>
                    <a:cubicBezTo>
                      <a:pt x="3788" y="23786"/>
                      <a:pt x="3790" y="23785"/>
                      <a:pt x="3791" y="23781"/>
                    </a:cubicBezTo>
                    <a:cubicBezTo>
                      <a:pt x="3896" y="23870"/>
                      <a:pt x="3973" y="23897"/>
                      <a:pt x="4067" y="23958"/>
                    </a:cubicBezTo>
                    <a:cubicBezTo>
                      <a:pt x="4217" y="24096"/>
                      <a:pt x="4449" y="24251"/>
                      <a:pt x="4549" y="24373"/>
                    </a:cubicBezTo>
                    <a:cubicBezTo>
                      <a:pt x="4632" y="24423"/>
                      <a:pt x="4743" y="24456"/>
                      <a:pt x="4898" y="24589"/>
                    </a:cubicBezTo>
                    <a:cubicBezTo>
                      <a:pt x="4992" y="24716"/>
                      <a:pt x="4853" y="24589"/>
                      <a:pt x="4997" y="24733"/>
                    </a:cubicBezTo>
                    <a:lnTo>
                      <a:pt x="5036" y="24733"/>
                    </a:lnTo>
                    <a:cubicBezTo>
                      <a:pt x="5158" y="24844"/>
                      <a:pt x="5136" y="24832"/>
                      <a:pt x="5119" y="24838"/>
                    </a:cubicBezTo>
                    <a:cubicBezTo>
                      <a:pt x="5246" y="24954"/>
                      <a:pt x="5252" y="24915"/>
                      <a:pt x="5396" y="25076"/>
                    </a:cubicBezTo>
                    <a:lnTo>
                      <a:pt x="5296" y="25004"/>
                    </a:lnTo>
                    <a:lnTo>
                      <a:pt x="5296" y="25004"/>
                    </a:lnTo>
                    <a:cubicBezTo>
                      <a:pt x="5418" y="25109"/>
                      <a:pt x="5462" y="25159"/>
                      <a:pt x="5617" y="25325"/>
                    </a:cubicBezTo>
                    <a:cubicBezTo>
                      <a:pt x="5617" y="25325"/>
                      <a:pt x="5616" y="25325"/>
                      <a:pt x="5616" y="25325"/>
                    </a:cubicBezTo>
                    <a:cubicBezTo>
                      <a:pt x="5601" y="25325"/>
                      <a:pt x="5543" y="25257"/>
                      <a:pt x="5501" y="25214"/>
                    </a:cubicBezTo>
                    <a:lnTo>
                      <a:pt x="5501" y="25214"/>
                    </a:lnTo>
                    <a:cubicBezTo>
                      <a:pt x="5562" y="25325"/>
                      <a:pt x="5656" y="25353"/>
                      <a:pt x="5700" y="25408"/>
                    </a:cubicBezTo>
                    <a:cubicBezTo>
                      <a:pt x="5695" y="25389"/>
                      <a:pt x="5617" y="25301"/>
                      <a:pt x="5644" y="25301"/>
                    </a:cubicBezTo>
                    <a:cubicBezTo>
                      <a:pt x="5649" y="25301"/>
                      <a:pt x="5656" y="25303"/>
                      <a:pt x="5667" y="25308"/>
                    </a:cubicBezTo>
                    <a:cubicBezTo>
                      <a:pt x="5744" y="25391"/>
                      <a:pt x="5855" y="25463"/>
                      <a:pt x="5883" y="25546"/>
                    </a:cubicBezTo>
                    <a:lnTo>
                      <a:pt x="5783" y="25469"/>
                    </a:lnTo>
                    <a:lnTo>
                      <a:pt x="5783" y="25469"/>
                    </a:lnTo>
                    <a:cubicBezTo>
                      <a:pt x="5949" y="25635"/>
                      <a:pt x="5888" y="25546"/>
                      <a:pt x="6054" y="25757"/>
                    </a:cubicBezTo>
                    <a:cubicBezTo>
                      <a:pt x="6050" y="25755"/>
                      <a:pt x="6048" y="25754"/>
                      <a:pt x="6046" y="25754"/>
                    </a:cubicBezTo>
                    <a:cubicBezTo>
                      <a:pt x="6042" y="25754"/>
                      <a:pt x="6039" y="25757"/>
                      <a:pt x="6032" y="25757"/>
                    </a:cubicBezTo>
                    <a:cubicBezTo>
                      <a:pt x="6098" y="25812"/>
                      <a:pt x="6159" y="25889"/>
                      <a:pt x="6220" y="25978"/>
                    </a:cubicBezTo>
                    <a:cubicBezTo>
                      <a:pt x="6248" y="26028"/>
                      <a:pt x="6281" y="26072"/>
                      <a:pt x="6320" y="26127"/>
                    </a:cubicBezTo>
                    <a:cubicBezTo>
                      <a:pt x="6353" y="26172"/>
                      <a:pt x="6392" y="26227"/>
                      <a:pt x="6430" y="26282"/>
                    </a:cubicBezTo>
                    <a:lnTo>
                      <a:pt x="6392" y="26249"/>
                    </a:lnTo>
                    <a:lnTo>
                      <a:pt x="6392" y="26249"/>
                    </a:lnTo>
                    <a:cubicBezTo>
                      <a:pt x="6464" y="26332"/>
                      <a:pt x="6524" y="26365"/>
                      <a:pt x="6558" y="26415"/>
                    </a:cubicBezTo>
                    <a:cubicBezTo>
                      <a:pt x="6475" y="26282"/>
                      <a:pt x="6502" y="26310"/>
                      <a:pt x="6519" y="26293"/>
                    </a:cubicBezTo>
                    <a:lnTo>
                      <a:pt x="6519" y="26293"/>
                    </a:lnTo>
                    <a:cubicBezTo>
                      <a:pt x="6613" y="26476"/>
                      <a:pt x="6746" y="26498"/>
                      <a:pt x="6956" y="26753"/>
                    </a:cubicBezTo>
                    <a:cubicBezTo>
                      <a:pt x="6954" y="26754"/>
                      <a:pt x="6952" y="26754"/>
                      <a:pt x="6950" y="26754"/>
                    </a:cubicBezTo>
                    <a:cubicBezTo>
                      <a:pt x="6926" y="26754"/>
                      <a:pt x="6868" y="26711"/>
                      <a:pt x="6823" y="26636"/>
                    </a:cubicBezTo>
                    <a:cubicBezTo>
                      <a:pt x="6718" y="26581"/>
                      <a:pt x="6679" y="26598"/>
                      <a:pt x="6530" y="26448"/>
                    </a:cubicBezTo>
                    <a:lnTo>
                      <a:pt x="6530" y="26448"/>
                    </a:lnTo>
                    <a:cubicBezTo>
                      <a:pt x="6611" y="26530"/>
                      <a:pt x="6696" y="26623"/>
                      <a:pt x="6697" y="26636"/>
                    </a:cubicBezTo>
                    <a:lnTo>
                      <a:pt x="6746" y="26636"/>
                    </a:lnTo>
                    <a:cubicBezTo>
                      <a:pt x="6801" y="26692"/>
                      <a:pt x="6834" y="26742"/>
                      <a:pt x="6879" y="26780"/>
                    </a:cubicBezTo>
                    <a:cubicBezTo>
                      <a:pt x="6880" y="26781"/>
                      <a:pt x="6881" y="26781"/>
                      <a:pt x="6882" y="26781"/>
                    </a:cubicBezTo>
                    <a:cubicBezTo>
                      <a:pt x="6901" y="26781"/>
                      <a:pt x="6857" y="26716"/>
                      <a:pt x="6871" y="26716"/>
                    </a:cubicBezTo>
                    <a:cubicBezTo>
                      <a:pt x="6878" y="26716"/>
                      <a:pt x="6895" y="26728"/>
                      <a:pt x="6934" y="26764"/>
                    </a:cubicBezTo>
                    <a:cubicBezTo>
                      <a:pt x="7078" y="26891"/>
                      <a:pt x="6984" y="26863"/>
                      <a:pt x="7011" y="26874"/>
                    </a:cubicBezTo>
                    <a:cubicBezTo>
                      <a:pt x="7216" y="27051"/>
                      <a:pt x="7122" y="26919"/>
                      <a:pt x="7299" y="27107"/>
                    </a:cubicBezTo>
                    <a:cubicBezTo>
                      <a:pt x="7283" y="27099"/>
                      <a:pt x="7259" y="27082"/>
                      <a:pt x="7240" y="27065"/>
                    </a:cubicBezTo>
                    <a:lnTo>
                      <a:pt x="7240" y="27065"/>
                    </a:lnTo>
                    <a:cubicBezTo>
                      <a:pt x="7369" y="27199"/>
                      <a:pt x="7571" y="27348"/>
                      <a:pt x="7581" y="27411"/>
                    </a:cubicBezTo>
                    <a:cubicBezTo>
                      <a:pt x="7554" y="27406"/>
                      <a:pt x="7543" y="27411"/>
                      <a:pt x="7493" y="27361"/>
                    </a:cubicBezTo>
                    <a:lnTo>
                      <a:pt x="7498" y="27356"/>
                    </a:lnTo>
                    <a:cubicBezTo>
                      <a:pt x="7462" y="27335"/>
                      <a:pt x="7446" y="27327"/>
                      <a:pt x="7443" y="27327"/>
                    </a:cubicBezTo>
                    <a:lnTo>
                      <a:pt x="7443" y="27327"/>
                    </a:lnTo>
                    <a:cubicBezTo>
                      <a:pt x="7433" y="27327"/>
                      <a:pt x="7588" y="27431"/>
                      <a:pt x="7570" y="27444"/>
                    </a:cubicBezTo>
                    <a:cubicBezTo>
                      <a:pt x="7609" y="27461"/>
                      <a:pt x="7775" y="27599"/>
                      <a:pt x="7853" y="27660"/>
                    </a:cubicBezTo>
                    <a:lnTo>
                      <a:pt x="7841" y="27610"/>
                    </a:lnTo>
                    <a:lnTo>
                      <a:pt x="7841" y="27610"/>
                    </a:lnTo>
                    <a:cubicBezTo>
                      <a:pt x="8201" y="27776"/>
                      <a:pt x="7786" y="27649"/>
                      <a:pt x="8102" y="27870"/>
                    </a:cubicBezTo>
                    <a:cubicBezTo>
                      <a:pt x="8156" y="27902"/>
                      <a:pt x="8178" y="27913"/>
                      <a:pt x="8182" y="27913"/>
                    </a:cubicBezTo>
                    <a:cubicBezTo>
                      <a:pt x="8193" y="27913"/>
                      <a:pt x="8122" y="27862"/>
                      <a:pt x="8128" y="27862"/>
                    </a:cubicBezTo>
                    <a:lnTo>
                      <a:pt x="8128" y="27862"/>
                    </a:lnTo>
                    <a:cubicBezTo>
                      <a:pt x="8130" y="27862"/>
                      <a:pt x="8139" y="27867"/>
                      <a:pt x="8162" y="27882"/>
                    </a:cubicBezTo>
                    <a:cubicBezTo>
                      <a:pt x="8218" y="27926"/>
                      <a:pt x="8262" y="27959"/>
                      <a:pt x="8301" y="27992"/>
                    </a:cubicBezTo>
                    <a:cubicBezTo>
                      <a:pt x="8317" y="27998"/>
                      <a:pt x="8328" y="28014"/>
                      <a:pt x="8340" y="28020"/>
                    </a:cubicBezTo>
                    <a:cubicBezTo>
                      <a:pt x="8356" y="28036"/>
                      <a:pt x="8378" y="28048"/>
                      <a:pt x="8400" y="28070"/>
                    </a:cubicBezTo>
                    <a:cubicBezTo>
                      <a:pt x="8439" y="28103"/>
                      <a:pt x="8489" y="28131"/>
                      <a:pt x="8544" y="28175"/>
                    </a:cubicBezTo>
                    <a:cubicBezTo>
                      <a:pt x="8572" y="28186"/>
                      <a:pt x="8616" y="28208"/>
                      <a:pt x="8660" y="28230"/>
                    </a:cubicBezTo>
                    <a:cubicBezTo>
                      <a:pt x="8705" y="28258"/>
                      <a:pt x="8771" y="28297"/>
                      <a:pt x="8826" y="28313"/>
                    </a:cubicBezTo>
                    <a:cubicBezTo>
                      <a:pt x="8893" y="28324"/>
                      <a:pt x="8948" y="28330"/>
                      <a:pt x="8959" y="28346"/>
                    </a:cubicBezTo>
                    <a:cubicBezTo>
                      <a:pt x="9015" y="28330"/>
                      <a:pt x="9076" y="28313"/>
                      <a:pt x="9147" y="28274"/>
                    </a:cubicBezTo>
                    <a:cubicBezTo>
                      <a:pt x="9208" y="28241"/>
                      <a:pt x="9269" y="28186"/>
                      <a:pt x="9313" y="28125"/>
                    </a:cubicBezTo>
                    <a:cubicBezTo>
                      <a:pt x="9341" y="28097"/>
                      <a:pt x="9341" y="28053"/>
                      <a:pt x="9347" y="28025"/>
                    </a:cubicBezTo>
                    <a:cubicBezTo>
                      <a:pt x="9352" y="27992"/>
                      <a:pt x="9352" y="27959"/>
                      <a:pt x="9363" y="27931"/>
                    </a:cubicBezTo>
                    <a:cubicBezTo>
                      <a:pt x="9369" y="27870"/>
                      <a:pt x="9374" y="27821"/>
                      <a:pt x="9374" y="27787"/>
                    </a:cubicBezTo>
                    <a:lnTo>
                      <a:pt x="9374" y="27787"/>
                    </a:lnTo>
                    <a:cubicBezTo>
                      <a:pt x="9352" y="27870"/>
                      <a:pt x="9341" y="27931"/>
                      <a:pt x="9336" y="27987"/>
                    </a:cubicBezTo>
                    <a:cubicBezTo>
                      <a:pt x="9325" y="28014"/>
                      <a:pt x="9325" y="28042"/>
                      <a:pt x="9325" y="28064"/>
                    </a:cubicBezTo>
                    <a:cubicBezTo>
                      <a:pt x="9325" y="28092"/>
                      <a:pt x="9308" y="28103"/>
                      <a:pt x="9297" y="28125"/>
                    </a:cubicBezTo>
                    <a:cubicBezTo>
                      <a:pt x="9269" y="28164"/>
                      <a:pt x="9242" y="28208"/>
                      <a:pt x="9186" y="28241"/>
                    </a:cubicBezTo>
                    <a:cubicBezTo>
                      <a:pt x="9131" y="28274"/>
                      <a:pt x="9059" y="28313"/>
                      <a:pt x="8948" y="28319"/>
                    </a:cubicBezTo>
                    <a:cubicBezTo>
                      <a:pt x="8981" y="28302"/>
                      <a:pt x="9015" y="28286"/>
                      <a:pt x="9048" y="28263"/>
                    </a:cubicBezTo>
                    <a:cubicBezTo>
                      <a:pt x="9120" y="28241"/>
                      <a:pt x="9186" y="28191"/>
                      <a:pt x="9236" y="28136"/>
                    </a:cubicBezTo>
                    <a:cubicBezTo>
                      <a:pt x="9264" y="28108"/>
                      <a:pt x="9280" y="28075"/>
                      <a:pt x="9297" y="28048"/>
                    </a:cubicBezTo>
                    <a:cubicBezTo>
                      <a:pt x="9308" y="28014"/>
                      <a:pt x="9313" y="27970"/>
                      <a:pt x="9319" y="27937"/>
                    </a:cubicBezTo>
                    <a:cubicBezTo>
                      <a:pt x="9341" y="27793"/>
                      <a:pt x="9363" y="27660"/>
                      <a:pt x="9380" y="27572"/>
                    </a:cubicBezTo>
                    <a:lnTo>
                      <a:pt x="9380" y="27572"/>
                    </a:lnTo>
                    <a:cubicBezTo>
                      <a:pt x="9372" y="27594"/>
                      <a:pt x="9367" y="27609"/>
                      <a:pt x="9361" y="27609"/>
                    </a:cubicBezTo>
                    <a:cubicBezTo>
                      <a:pt x="9359" y="27609"/>
                      <a:pt x="9356" y="27606"/>
                      <a:pt x="9352" y="27599"/>
                    </a:cubicBezTo>
                    <a:cubicBezTo>
                      <a:pt x="9363" y="27516"/>
                      <a:pt x="9369" y="27444"/>
                      <a:pt x="9374" y="27384"/>
                    </a:cubicBezTo>
                    <a:cubicBezTo>
                      <a:pt x="9380" y="27334"/>
                      <a:pt x="9380" y="27295"/>
                      <a:pt x="9391" y="27245"/>
                    </a:cubicBezTo>
                    <a:cubicBezTo>
                      <a:pt x="9396" y="27206"/>
                      <a:pt x="9396" y="27162"/>
                      <a:pt x="9402" y="27112"/>
                    </a:cubicBezTo>
                    <a:cubicBezTo>
                      <a:pt x="9408" y="27068"/>
                      <a:pt x="9424" y="27013"/>
                      <a:pt x="9446" y="26946"/>
                    </a:cubicBezTo>
                    <a:cubicBezTo>
                      <a:pt x="9448" y="26945"/>
                      <a:pt x="9450" y="26944"/>
                      <a:pt x="9452" y="26944"/>
                    </a:cubicBezTo>
                    <a:cubicBezTo>
                      <a:pt x="9461" y="26944"/>
                      <a:pt x="9457" y="26974"/>
                      <a:pt x="9452" y="27013"/>
                    </a:cubicBezTo>
                    <a:cubicBezTo>
                      <a:pt x="9435" y="27057"/>
                      <a:pt x="9430" y="27123"/>
                      <a:pt x="9419" y="27179"/>
                    </a:cubicBezTo>
                    <a:cubicBezTo>
                      <a:pt x="9463" y="27018"/>
                      <a:pt x="9457" y="27002"/>
                      <a:pt x="9540" y="26753"/>
                    </a:cubicBezTo>
                    <a:cubicBezTo>
                      <a:pt x="9541" y="26753"/>
                      <a:pt x="9541" y="26753"/>
                      <a:pt x="9542" y="26753"/>
                    </a:cubicBezTo>
                    <a:cubicBezTo>
                      <a:pt x="9565" y="26753"/>
                      <a:pt x="9485" y="26919"/>
                      <a:pt x="9507" y="26963"/>
                    </a:cubicBezTo>
                    <a:lnTo>
                      <a:pt x="9585" y="26681"/>
                    </a:lnTo>
                    <a:lnTo>
                      <a:pt x="9590" y="26681"/>
                    </a:lnTo>
                    <a:cubicBezTo>
                      <a:pt x="9562" y="26625"/>
                      <a:pt x="9673" y="26470"/>
                      <a:pt x="9728" y="26299"/>
                    </a:cubicBezTo>
                    <a:cubicBezTo>
                      <a:pt x="9906" y="25912"/>
                      <a:pt x="9889" y="25829"/>
                      <a:pt x="9978" y="25602"/>
                    </a:cubicBezTo>
                    <a:cubicBezTo>
                      <a:pt x="10004" y="25568"/>
                      <a:pt x="10022" y="25550"/>
                      <a:pt x="10030" y="25550"/>
                    </a:cubicBezTo>
                    <a:cubicBezTo>
                      <a:pt x="10034" y="25550"/>
                      <a:pt x="10035" y="25554"/>
                      <a:pt x="10033" y="25563"/>
                    </a:cubicBezTo>
                    <a:cubicBezTo>
                      <a:pt x="9961" y="25646"/>
                      <a:pt x="9983" y="25640"/>
                      <a:pt x="9978" y="25674"/>
                    </a:cubicBezTo>
                    <a:cubicBezTo>
                      <a:pt x="10030" y="25574"/>
                      <a:pt x="10119" y="25471"/>
                      <a:pt x="10142" y="25471"/>
                    </a:cubicBezTo>
                    <a:cubicBezTo>
                      <a:pt x="10148" y="25471"/>
                      <a:pt x="10149" y="25479"/>
                      <a:pt x="10144" y="25497"/>
                    </a:cubicBezTo>
                    <a:cubicBezTo>
                      <a:pt x="10177" y="25433"/>
                      <a:pt x="10185" y="25413"/>
                      <a:pt x="10181" y="25413"/>
                    </a:cubicBezTo>
                    <a:lnTo>
                      <a:pt x="10181" y="25413"/>
                    </a:lnTo>
                    <a:cubicBezTo>
                      <a:pt x="10174" y="25413"/>
                      <a:pt x="10139" y="25463"/>
                      <a:pt x="10131" y="25463"/>
                    </a:cubicBezTo>
                    <a:cubicBezTo>
                      <a:pt x="10128" y="25463"/>
                      <a:pt x="10130" y="25453"/>
                      <a:pt x="10144" y="25425"/>
                    </a:cubicBezTo>
                    <a:lnTo>
                      <a:pt x="10310" y="25148"/>
                    </a:lnTo>
                    <a:lnTo>
                      <a:pt x="10310" y="25148"/>
                    </a:lnTo>
                    <a:cubicBezTo>
                      <a:pt x="10290" y="25161"/>
                      <a:pt x="10260" y="25200"/>
                      <a:pt x="10252" y="25200"/>
                    </a:cubicBezTo>
                    <a:cubicBezTo>
                      <a:pt x="10246" y="25200"/>
                      <a:pt x="10252" y="25180"/>
                      <a:pt x="10282" y="25115"/>
                    </a:cubicBezTo>
                    <a:cubicBezTo>
                      <a:pt x="10348" y="24993"/>
                      <a:pt x="10393" y="24938"/>
                      <a:pt x="10487" y="24783"/>
                    </a:cubicBezTo>
                    <a:lnTo>
                      <a:pt x="10487" y="24783"/>
                    </a:lnTo>
                    <a:cubicBezTo>
                      <a:pt x="10485" y="24790"/>
                      <a:pt x="10488" y="24791"/>
                      <a:pt x="10492" y="24791"/>
                    </a:cubicBezTo>
                    <a:cubicBezTo>
                      <a:pt x="10494" y="24791"/>
                      <a:pt x="10498" y="24790"/>
                      <a:pt x="10500" y="24790"/>
                    </a:cubicBezTo>
                    <a:cubicBezTo>
                      <a:pt x="10510" y="24790"/>
                      <a:pt x="10514" y="24798"/>
                      <a:pt x="10476" y="24866"/>
                    </a:cubicBezTo>
                    <a:cubicBezTo>
                      <a:pt x="10531" y="24799"/>
                      <a:pt x="10608" y="24678"/>
                      <a:pt x="10614" y="24617"/>
                    </a:cubicBezTo>
                    <a:lnTo>
                      <a:pt x="10614" y="24617"/>
                    </a:lnTo>
                    <a:cubicBezTo>
                      <a:pt x="10594" y="24642"/>
                      <a:pt x="10585" y="24652"/>
                      <a:pt x="10582" y="24652"/>
                    </a:cubicBezTo>
                    <a:cubicBezTo>
                      <a:pt x="10570" y="24652"/>
                      <a:pt x="10715" y="24422"/>
                      <a:pt x="10692" y="24422"/>
                    </a:cubicBezTo>
                    <a:cubicBezTo>
                      <a:pt x="10689" y="24422"/>
                      <a:pt x="10682" y="24427"/>
                      <a:pt x="10669" y="24440"/>
                    </a:cubicBezTo>
                    <a:lnTo>
                      <a:pt x="10791" y="24279"/>
                    </a:lnTo>
                    <a:lnTo>
                      <a:pt x="10791" y="24279"/>
                    </a:lnTo>
                    <a:cubicBezTo>
                      <a:pt x="10763" y="24318"/>
                      <a:pt x="10780" y="24329"/>
                      <a:pt x="10736" y="24384"/>
                    </a:cubicBezTo>
                    <a:cubicBezTo>
                      <a:pt x="10791" y="24357"/>
                      <a:pt x="10819" y="24235"/>
                      <a:pt x="10857" y="24174"/>
                    </a:cubicBezTo>
                    <a:cubicBezTo>
                      <a:pt x="10896" y="24119"/>
                      <a:pt x="11001" y="23958"/>
                      <a:pt x="11023" y="23953"/>
                    </a:cubicBezTo>
                    <a:cubicBezTo>
                      <a:pt x="11051" y="23892"/>
                      <a:pt x="11140" y="23759"/>
                      <a:pt x="11167" y="23748"/>
                    </a:cubicBezTo>
                    <a:cubicBezTo>
                      <a:pt x="11190" y="23710"/>
                      <a:pt x="11188" y="23702"/>
                      <a:pt x="11181" y="23702"/>
                    </a:cubicBezTo>
                    <a:cubicBezTo>
                      <a:pt x="11176" y="23702"/>
                      <a:pt x="11168" y="23706"/>
                      <a:pt x="11164" y="23706"/>
                    </a:cubicBezTo>
                    <a:cubicBezTo>
                      <a:pt x="11161" y="23706"/>
                      <a:pt x="11159" y="23704"/>
                      <a:pt x="11162" y="23698"/>
                    </a:cubicBezTo>
                    <a:cubicBezTo>
                      <a:pt x="11217" y="23610"/>
                      <a:pt x="11278" y="23510"/>
                      <a:pt x="11333" y="23416"/>
                    </a:cubicBezTo>
                    <a:cubicBezTo>
                      <a:pt x="11342" y="23412"/>
                      <a:pt x="11354" y="23410"/>
                      <a:pt x="11365" y="23410"/>
                    </a:cubicBezTo>
                    <a:cubicBezTo>
                      <a:pt x="11388" y="23410"/>
                      <a:pt x="11408" y="23420"/>
                      <a:pt x="11395" y="23452"/>
                    </a:cubicBezTo>
                    <a:lnTo>
                      <a:pt x="11395" y="23452"/>
                    </a:lnTo>
                    <a:cubicBezTo>
                      <a:pt x="11443" y="23339"/>
                      <a:pt x="11373" y="23393"/>
                      <a:pt x="11466" y="23228"/>
                    </a:cubicBezTo>
                    <a:lnTo>
                      <a:pt x="11466" y="23228"/>
                    </a:lnTo>
                    <a:cubicBezTo>
                      <a:pt x="11463" y="23245"/>
                      <a:pt x="11464" y="23251"/>
                      <a:pt x="11468" y="23251"/>
                    </a:cubicBezTo>
                    <a:cubicBezTo>
                      <a:pt x="11484" y="23251"/>
                      <a:pt x="11553" y="23132"/>
                      <a:pt x="11570" y="23132"/>
                    </a:cubicBezTo>
                    <a:cubicBezTo>
                      <a:pt x="11575" y="23132"/>
                      <a:pt x="11575" y="23145"/>
                      <a:pt x="11566" y="23178"/>
                    </a:cubicBezTo>
                    <a:cubicBezTo>
                      <a:pt x="11604" y="23139"/>
                      <a:pt x="11660" y="23040"/>
                      <a:pt x="11715" y="22945"/>
                    </a:cubicBezTo>
                    <a:cubicBezTo>
                      <a:pt x="11770" y="22840"/>
                      <a:pt x="11815" y="22730"/>
                      <a:pt x="11842" y="22647"/>
                    </a:cubicBezTo>
                    <a:cubicBezTo>
                      <a:pt x="11845" y="22628"/>
                      <a:pt x="11845" y="22620"/>
                      <a:pt x="11841" y="22620"/>
                    </a:cubicBezTo>
                    <a:cubicBezTo>
                      <a:pt x="11827" y="22620"/>
                      <a:pt x="11757" y="22792"/>
                      <a:pt x="11735" y="22792"/>
                    </a:cubicBezTo>
                    <a:cubicBezTo>
                      <a:pt x="11734" y="22792"/>
                      <a:pt x="11733" y="22791"/>
                      <a:pt x="11732" y="22791"/>
                    </a:cubicBezTo>
                    <a:cubicBezTo>
                      <a:pt x="11831" y="22569"/>
                      <a:pt x="11859" y="22436"/>
                      <a:pt x="11887" y="22326"/>
                    </a:cubicBezTo>
                    <a:cubicBezTo>
                      <a:pt x="11909" y="22215"/>
                      <a:pt x="11920" y="22121"/>
                      <a:pt x="11981" y="21949"/>
                    </a:cubicBezTo>
                    <a:lnTo>
                      <a:pt x="11981" y="21949"/>
                    </a:lnTo>
                    <a:lnTo>
                      <a:pt x="11948" y="22032"/>
                    </a:lnTo>
                    <a:cubicBezTo>
                      <a:pt x="12003" y="21817"/>
                      <a:pt x="11997" y="21839"/>
                      <a:pt x="12003" y="21706"/>
                    </a:cubicBezTo>
                    <a:cubicBezTo>
                      <a:pt x="12004" y="21712"/>
                      <a:pt x="12006" y="21716"/>
                      <a:pt x="12010" y="21716"/>
                    </a:cubicBezTo>
                    <a:cubicBezTo>
                      <a:pt x="12025" y="21716"/>
                      <a:pt x="12060" y="21662"/>
                      <a:pt x="12091" y="21573"/>
                    </a:cubicBezTo>
                    <a:cubicBezTo>
                      <a:pt x="12141" y="21468"/>
                      <a:pt x="12185" y="21291"/>
                      <a:pt x="12185" y="21092"/>
                    </a:cubicBezTo>
                    <a:lnTo>
                      <a:pt x="12185" y="21092"/>
                    </a:lnTo>
                    <a:cubicBezTo>
                      <a:pt x="12182" y="21121"/>
                      <a:pt x="12165" y="21241"/>
                      <a:pt x="12145" y="21241"/>
                    </a:cubicBezTo>
                    <a:cubicBezTo>
                      <a:pt x="12142" y="21241"/>
                      <a:pt x="12139" y="21238"/>
                      <a:pt x="12136" y="21230"/>
                    </a:cubicBezTo>
                    <a:lnTo>
                      <a:pt x="12141" y="21103"/>
                    </a:lnTo>
                    <a:lnTo>
                      <a:pt x="12136" y="20981"/>
                    </a:lnTo>
                    <a:cubicBezTo>
                      <a:pt x="12136" y="20975"/>
                      <a:pt x="12136" y="20973"/>
                      <a:pt x="12137" y="20973"/>
                    </a:cubicBezTo>
                    <a:cubicBezTo>
                      <a:pt x="12138" y="20973"/>
                      <a:pt x="12143" y="20995"/>
                      <a:pt x="12147" y="21020"/>
                    </a:cubicBezTo>
                    <a:cubicBezTo>
                      <a:pt x="12136" y="20793"/>
                      <a:pt x="12141" y="20583"/>
                      <a:pt x="12086" y="20527"/>
                    </a:cubicBezTo>
                    <a:cubicBezTo>
                      <a:pt x="12080" y="20455"/>
                      <a:pt x="12075" y="20372"/>
                      <a:pt x="12058" y="20295"/>
                    </a:cubicBezTo>
                    <a:lnTo>
                      <a:pt x="12058" y="20295"/>
                    </a:lnTo>
                    <a:lnTo>
                      <a:pt x="12069" y="20389"/>
                    </a:lnTo>
                    <a:cubicBezTo>
                      <a:pt x="12058" y="20378"/>
                      <a:pt x="12031" y="20317"/>
                      <a:pt x="11997" y="20245"/>
                    </a:cubicBezTo>
                    <a:cubicBezTo>
                      <a:pt x="11959" y="20184"/>
                      <a:pt x="11925" y="20112"/>
                      <a:pt x="11914" y="20096"/>
                    </a:cubicBezTo>
                    <a:cubicBezTo>
                      <a:pt x="11776" y="19880"/>
                      <a:pt x="11743" y="19797"/>
                      <a:pt x="11676" y="19670"/>
                    </a:cubicBezTo>
                    <a:lnTo>
                      <a:pt x="11676" y="19670"/>
                    </a:lnTo>
                    <a:cubicBezTo>
                      <a:pt x="11686" y="19696"/>
                      <a:pt x="11701" y="19748"/>
                      <a:pt x="11685" y="19748"/>
                    </a:cubicBezTo>
                    <a:cubicBezTo>
                      <a:pt x="11675" y="19748"/>
                      <a:pt x="11653" y="19727"/>
                      <a:pt x="11610" y="19664"/>
                    </a:cubicBezTo>
                    <a:cubicBezTo>
                      <a:pt x="11654" y="19631"/>
                      <a:pt x="11394" y="19326"/>
                      <a:pt x="11416" y="19315"/>
                    </a:cubicBezTo>
                    <a:cubicBezTo>
                      <a:pt x="11366" y="19249"/>
                      <a:pt x="11317" y="19138"/>
                      <a:pt x="11289" y="19138"/>
                    </a:cubicBezTo>
                    <a:lnTo>
                      <a:pt x="11317" y="19134"/>
                    </a:lnTo>
                    <a:lnTo>
                      <a:pt x="11317" y="19134"/>
                    </a:lnTo>
                    <a:cubicBezTo>
                      <a:pt x="11317" y="19134"/>
                      <a:pt x="11316" y="19134"/>
                      <a:pt x="11316" y="19134"/>
                    </a:cubicBezTo>
                    <a:cubicBezTo>
                      <a:pt x="11257" y="19134"/>
                      <a:pt x="11126" y="18921"/>
                      <a:pt x="11068" y="18740"/>
                    </a:cubicBezTo>
                    <a:lnTo>
                      <a:pt x="11068" y="18740"/>
                    </a:lnTo>
                    <a:cubicBezTo>
                      <a:pt x="11070" y="18740"/>
                      <a:pt x="11072" y="18740"/>
                      <a:pt x="11074" y="18740"/>
                    </a:cubicBezTo>
                    <a:cubicBezTo>
                      <a:pt x="11110" y="18740"/>
                      <a:pt x="11088" y="18692"/>
                      <a:pt x="11062" y="18635"/>
                    </a:cubicBezTo>
                    <a:cubicBezTo>
                      <a:pt x="11040" y="18568"/>
                      <a:pt x="11018" y="18485"/>
                      <a:pt x="11040" y="18436"/>
                    </a:cubicBezTo>
                    <a:cubicBezTo>
                      <a:pt x="11012" y="18419"/>
                      <a:pt x="11001" y="18330"/>
                      <a:pt x="10985" y="18247"/>
                    </a:cubicBezTo>
                    <a:cubicBezTo>
                      <a:pt x="10974" y="18159"/>
                      <a:pt x="10979" y="18070"/>
                      <a:pt x="10951" y="18054"/>
                    </a:cubicBezTo>
                    <a:cubicBezTo>
                      <a:pt x="10946" y="17893"/>
                      <a:pt x="11001" y="17915"/>
                      <a:pt x="11012" y="17877"/>
                    </a:cubicBezTo>
                    <a:lnTo>
                      <a:pt x="11001" y="17799"/>
                    </a:lnTo>
                    <a:cubicBezTo>
                      <a:pt x="11018" y="17722"/>
                      <a:pt x="11068" y="17434"/>
                      <a:pt x="11117" y="17251"/>
                    </a:cubicBezTo>
                    <a:lnTo>
                      <a:pt x="11112" y="17080"/>
                    </a:lnTo>
                    <a:lnTo>
                      <a:pt x="11140" y="17024"/>
                    </a:lnTo>
                    <a:cubicBezTo>
                      <a:pt x="11131" y="17003"/>
                      <a:pt x="11143" y="16910"/>
                      <a:pt x="11135" y="16910"/>
                    </a:cubicBezTo>
                    <a:lnTo>
                      <a:pt x="11135" y="16910"/>
                    </a:lnTo>
                    <a:cubicBezTo>
                      <a:pt x="11133" y="16910"/>
                      <a:pt x="11129" y="16918"/>
                      <a:pt x="11123" y="16936"/>
                    </a:cubicBezTo>
                    <a:lnTo>
                      <a:pt x="11145" y="16842"/>
                    </a:lnTo>
                    <a:cubicBezTo>
                      <a:pt x="11106" y="16831"/>
                      <a:pt x="11156" y="16709"/>
                      <a:pt x="11173" y="16526"/>
                    </a:cubicBezTo>
                    <a:cubicBezTo>
                      <a:pt x="11180" y="16508"/>
                      <a:pt x="11185" y="16500"/>
                      <a:pt x="11188" y="16500"/>
                    </a:cubicBezTo>
                    <a:cubicBezTo>
                      <a:pt x="11193" y="16500"/>
                      <a:pt x="11195" y="16515"/>
                      <a:pt x="11195" y="16537"/>
                    </a:cubicBezTo>
                    <a:cubicBezTo>
                      <a:pt x="11206" y="16449"/>
                      <a:pt x="11223" y="16482"/>
                      <a:pt x="11245" y="16449"/>
                    </a:cubicBezTo>
                    <a:lnTo>
                      <a:pt x="11245" y="16449"/>
                    </a:lnTo>
                    <a:cubicBezTo>
                      <a:pt x="11245" y="16449"/>
                      <a:pt x="11244" y="16449"/>
                      <a:pt x="11244" y="16449"/>
                    </a:cubicBezTo>
                    <a:cubicBezTo>
                      <a:pt x="11232" y="16449"/>
                      <a:pt x="11217" y="16263"/>
                      <a:pt x="11191" y="16263"/>
                    </a:cubicBezTo>
                    <a:cubicBezTo>
                      <a:pt x="11183" y="16263"/>
                      <a:pt x="11173" y="16285"/>
                      <a:pt x="11162" y="16344"/>
                    </a:cubicBezTo>
                    <a:cubicBezTo>
                      <a:pt x="11161" y="16345"/>
                      <a:pt x="11159" y="16345"/>
                      <a:pt x="11158" y="16345"/>
                    </a:cubicBezTo>
                    <a:cubicBezTo>
                      <a:pt x="11140" y="16345"/>
                      <a:pt x="11146" y="16206"/>
                      <a:pt x="11162" y="16122"/>
                    </a:cubicBezTo>
                    <a:lnTo>
                      <a:pt x="11206" y="16067"/>
                    </a:lnTo>
                    <a:cubicBezTo>
                      <a:pt x="11200" y="16028"/>
                      <a:pt x="11178" y="15990"/>
                      <a:pt x="11173" y="15951"/>
                    </a:cubicBezTo>
                    <a:cubicBezTo>
                      <a:pt x="11173" y="15873"/>
                      <a:pt x="11178" y="15824"/>
                      <a:pt x="11189" y="15779"/>
                    </a:cubicBezTo>
                    <a:cubicBezTo>
                      <a:pt x="11195" y="15730"/>
                      <a:pt x="11195" y="15680"/>
                      <a:pt x="11195" y="15624"/>
                    </a:cubicBezTo>
                    <a:cubicBezTo>
                      <a:pt x="11198" y="15690"/>
                      <a:pt x="11226" y="15769"/>
                      <a:pt x="11246" y="15769"/>
                    </a:cubicBezTo>
                    <a:cubicBezTo>
                      <a:pt x="11262" y="15769"/>
                      <a:pt x="11274" y="15721"/>
                      <a:pt x="11267" y="15580"/>
                    </a:cubicBezTo>
                    <a:lnTo>
                      <a:pt x="11267" y="15580"/>
                    </a:lnTo>
                    <a:cubicBezTo>
                      <a:pt x="11278" y="15658"/>
                      <a:pt x="11283" y="15724"/>
                      <a:pt x="11295" y="15779"/>
                    </a:cubicBezTo>
                    <a:cubicBezTo>
                      <a:pt x="11306" y="15835"/>
                      <a:pt x="11311" y="15873"/>
                      <a:pt x="11311" y="15918"/>
                    </a:cubicBezTo>
                    <a:cubicBezTo>
                      <a:pt x="11314" y="15879"/>
                      <a:pt x="11315" y="15852"/>
                      <a:pt x="11319" y="15852"/>
                    </a:cubicBezTo>
                    <a:cubicBezTo>
                      <a:pt x="11321" y="15852"/>
                      <a:pt x="11326" y="15872"/>
                      <a:pt x="11333" y="15923"/>
                    </a:cubicBezTo>
                    <a:cubicBezTo>
                      <a:pt x="11328" y="15669"/>
                      <a:pt x="11311" y="15840"/>
                      <a:pt x="11295" y="15586"/>
                    </a:cubicBezTo>
                    <a:lnTo>
                      <a:pt x="11295" y="15586"/>
                    </a:lnTo>
                    <a:cubicBezTo>
                      <a:pt x="11297" y="15586"/>
                      <a:pt x="11299" y="15587"/>
                      <a:pt x="11301" y="15587"/>
                    </a:cubicBezTo>
                    <a:cubicBezTo>
                      <a:pt x="11335" y="15587"/>
                      <a:pt x="11343" y="15506"/>
                      <a:pt x="11328" y="15303"/>
                    </a:cubicBezTo>
                    <a:lnTo>
                      <a:pt x="11328" y="15303"/>
                    </a:lnTo>
                    <a:lnTo>
                      <a:pt x="11317" y="15469"/>
                    </a:lnTo>
                    <a:cubicBezTo>
                      <a:pt x="11311" y="15458"/>
                      <a:pt x="11311" y="15447"/>
                      <a:pt x="11306" y="15442"/>
                    </a:cubicBezTo>
                    <a:lnTo>
                      <a:pt x="11306" y="15442"/>
                    </a:lnTo>
                    <a:cubicBezTo>
                      <a:pt x="11311" y="15503"/>
                      <a:pt x="11306" y="15519"/>
                      <a:pt x="11289" y="15536"/>
                    </a:cubicBezTo>
                    <a:cubicBezTo>
                      <a:pt x="11289" y="15486"/>
                      <a:pt x="11228" y="15287"/>
                      <a:pt x="11223" y="15226"/>
                    </a:cubicBezTo>
                    <a:cubicBezTo>
                      <a:pt x="11221" y="15257"/>
                      <a:pt x="11217" y="15271"/>
                      <a:pt x="11212" y="15271"/>
                    </a:cubicBezTo>
                    <a:cubicBezTo>
                      <a:pt x="11201" y="15271"/>
                      <a:pt x="11181" y="15198"/>
                      <a:pt x="11162" y="15121"/>
                    </a:cubicBezTo>
                    <a:cubicBezTo>
                      <a:pt x="11131" y="15029"/>
                      <a:pt x="11101" y="14938"/>
                      <a:pt x="11092" y="14938"/>
                    </a:cubicBezTo>
                    <a:cubicBezTo>
                      <a:pt x="11089" y="14938"/>
                      <a:pt x="11089" y="14945"/>
                      <a:pt x="11090" y="14960"/>
                    </a:cubicBezTo>
                    <a:cubicBezTo>
                      <a:pt x="11079" y="14933"/>
                      <a:pt x="11029" y="14778"/>
                      <a:pt x="11034" y="14756"/>
                    </a:cubicBezTo>
                    <a:lnTo>
                      <a:pt x="11034" y="14756"/>
                    </a:lnTo>
                    <a:cubicBezTo>
                      <a:pt x="11053" y="14794"/>
                      <a:pt x="11064" y="14809"/>
                      <a:pt x="11069" y="14809"/>
                    </a:cubicBezTo>
                    <a:cubicBezTo>
                      <a:pt x="11088" y="14809"/>
                      <a:pt x="11039" y="14616"/>
                      <a:pt x="11054" y="14616"/>
                    </a:cubicBezTo>
                    <a:lnTo>
                      <a:pt x="11054" y="14616"/>
                    </a:lnTo>
                    <a:cubicBezTo>
                      <a:pt x="11055" y="14616"/>
                      <a:pt x="11056" y="14617"/>
                      <a:pt x="11057" y="14617"/>
                    </a:cubicBezTo>
                    <a:cubicBezTo>
                      <a:pt x="11052" y="14607"/>
                      <a:pt x="11049" y="14603"/>
                      <a:pt x="11048" y="14603"/>
                    </a:cubicBezTo>
                    <a:lnTo>
                      <a:pt x="11048" y="14603"/>
                    </a:lnTo>
                    <a:cubicBezTo>
                      <a:pt x="11040" y="14603"/>
                      <a:pt x="11064" y="14706"/>
                      <a:pt x="11051" y="14706"/>
                    </a:cubicBezTo>
                    <a:cubicBezTo>
                      <a:pt x="11048" y="14706"/>
                      <a:pt x="11043" y="14700"/>
                      <a:pt x="11034" y="14684"/>
                    </a:cubicBezTo>
                    <a:cubicBezTo>
                      <a:pt x="10996" y="14573"/>
                      <a:pt x="10979" y="14479"/>
                      <a:pt x="10968" y="14413"/>
                    </a:cubicBezTo>
                    <a:lnTo>
                      <a:pt x="10968" y="14413"/>
                    </a:lnTo>
                    <a:cubicBezTo>
                      <a:pt x="10974" y="14429"/>
                      <a:pt x="10985" y="14446"/>
                      <a:pt x="10996" y="14457"/>
                    </a:cubicBezTo>
                    <a:cubicBezTo>
                      <a:pt x="10974" y="14396"/>
                      <a:pt x="10951" y="14341"/>
                      <a:pt x="10929" y="14274"/>
                    </a:cubicBezTo>
                    <a:cubicBezTo>
                      <a:pt x="10928" y="14273"/>
                      <a:pt x="10927" y="14273"/>
                      <a:pt x="10926" y="14273"/>
                    </a:cubicBezTo>
                    <a:cubicBezTo>
                      <a:pt x="10913" y="14273"/>
                      <a:pt x="10944" y="14363"/>
                      <a:pt x="10934" y="14363"/>
                    </a:cubicBezTo>
                    <a:cubicBezTo>
                      <a:pt x="10930" y="14363"/>
                      <a:pt x="10919" y="14349"/>
                      <a:pt x="10896" y="14307"/>
                    </a:cubicBezTo>
                    <a:cubicBezTo>
                      <a:pt x="10891" y="14258"/>
                      <a:pt x="10802" y="14108"/>
                      <a:pt x="10813" y="14103"/>
                    </a:cubicBezTo>
                    <a:lnTo>
                      <a:pt x="10813" y="14103"/>
                    </a:lnTo>
                    <a:cubicBezTo>
                      <a:pt x="10868" y="14169"/>
                      <a:pt x="10874" y="14097"/>
                      <a:pt x="10946" y="14230"/>
                    </a:cubicBezTo>
                    <a:cubicBezTo>
                      <a:pt x="10905" y="14139"/>
                      <a:pt x="10768" y="13890"/>
                      <a:pt x="10747" y="13890"/>
                    </a:cubicBezTo>
                    <a:cubicBezTo>
                      <a:pt x="10742" y="13890"/>
                      <a:pt x="10743" y="13902"/>
                      <a:pt x="10752" y="13931"/>
                    </a:cubicBezTo>
                    <a:cubicBezTo>
                      <a:pt x="10730" y="13892"/>
                      <a:pt x="10708" y="13848"/>
                      <a:pt x="10680" y="13804"/>
                    </a:cubicBezTo>
                    <a:lnTo>
                      <a:pt x="10680" y="13804"/>
                    </a:lnTo>
                    <a:cubicBezTo>
                      <a:pt x="10706" y="13867"/>
                      <a:pt x="10757" y="13991"/>
                      <a:pt x="10745" y="13991"/>
                    </a:cubicBezTo>
                    <a:cubicBezTo>
                      <a:pt x="10739" y="13991"/>
                      <a:pt x="10717" y="13960"/>
                      <a:pt x="10669" y="13876"/>
                    </a:cubicBezTo>
                    <a:lnTo>
                      <a:pt x="10675" y="13876"/>
                    </a:lnTo>
                    <a:lnTo>
                      <a:pt x="10553" y="13715"/>
                    </a:lnTo>
                    <a:cubicBezTo>
                      <a:pt x="10542" y="13688"/>
                      <a:pt x="10531" y="13660"/>
                      <a:pt x="10525" y="13632"/>
                    </a:cubicBezTo>
                    <a:cubicBezTo>
                      <a:pt x="10524" y="13633"/>
                      <a:pt x="10523" y="13633"/>
                      <a:pt x="10521" y="13633"/>
                    </a:cubicBezTo>
                    <a:cubicBezTo>
                      <a:pt x="10510" y="13633"/>
                      <a:pt x="10493" y="13613"/>
                      <a:pt x="10453" y="13555"/>
                    </a:cubicBezTo>
                    <a:cubicBezTo>
                      <a:pt x="10453" y="13538"/>
                      <a:pt x="10420" y="13477"/>
                      <a:pt x="10431" y="13477"/>
                    </a:cubicBezTo>
                    <a:cubicBezTo>
                      <a:pt x="10310" y="13295"/>
                      <a:pt x="10310" y="13322"/>
                      <a:pt x="10282" y="13300"/>
                    </a:cubicBezTo>
                    <a:cubicBezTo>
                      <a:pt x="10228" y="13229"/>
                      <a:pt x="10202" y="13187"/>
                      <a:pt x="10214" y="13187"/>
                    </a:cubicBezTo>
                    <a:cubicBezTo>
                      <a:pt x="10217" y="13187"/>
                      <a:pt x="10225" y="13191"/>
                      <a:pt x="10238" y="13201"/>
                    </a:cubicBezTo>
                    <a:cubicBezTo>
                      <a:pt x="10149" y="13062"/>
                      <a:pt x="9972" y="12841"/>
                      <a:pt x="9922" y="12736"/>
                    </a:cubicBezTo>
                    <a:cubicBezTo>
                      <a:pt x="9878" y="12686"/>
                      <a:pt x="9863" y="12671"/>
                      <a:pt x="9861" y="12671"/>
                    </a:cubicBezTo>
                    <a:lnTo>
                      <a:pt x="9861" y="12671"/>
                    </a:lnTo>
                    <a:cubicBezTo>
                      <a:pt x="9857" y="12671"/>
                      <a:pt x="9885" y="12710"/>
                      <a:pt x="9877" y="12710"/>
                    </a:cubicBezTo>
                    <a:cubicBezTo>
                      <a:pt x="9874" y="12710"/>
                      <a:pt x="9864" y="12704"/>
                      <a:pt x="9845" y="12686"/>
                    </a:cubicBezTo>
                    <a:cubicBezTo>
                      <a:pt x="9778" y="12498"/>
                      <a:pt x="9408" y="12122"/>
                      <a:pt x="9208" y="11834"/>
                    </a:cubicBezTo>
                    <a:lnTo>
                      <a:pt x="9208" y="11834"/>
                    </a:lnTo>
                    <a:cubicBezTo>
                      <a:pt x="9210" y="11859"/>
                      <a:pt x="9207" y="11868"/>
                      <a:pt x="9202" y="11868"/>
                    </a:cubicBezTo>
                    <a:cubicBezTo>
                      <a:pt x="9185" y="11868"/>
                      <a:pt x="9137" y="11765"/>
                      <a:pt x="9087" y="11740"/>
                    </a:cubicBezTo>
                    <a:cubicBezTo>
                      <a:pt x="9094" y="11728"/>
                      <a:pt x="9028" y="11596"/>
                      <a:pt x="9042" y="11596"/>
                    </a:cubicBezTo>
                    <a:cubicBezTo>
                      <a:pt x="9046" y="11596"/>
                      <a:pt x="9057" y="11607"/>
                      <a:pt x="9078" y="11635"/>
                    </a:cubicBezTo>
                    <a:lnTo>
                      <a:pt x="9078" y="11635"/>
                    </a:lnTo>
                    <a:cubicBezTo>
                      <a:pt x="9055" y="11599"/>
                      <a:pt x="9033" y="11563"/>
                      <a:pt x="9015" y="11529"/>
                    </a:cubicBezTo>
                    <a:cubicBezTo>
                      <a:pt x="9011" y="11511"/>
                      <a:pt x="9012" y="11504"/>
                      <a:pt x="9016" y="11504"/>
                    </a:cubicBezTo>
                    <a:cubicBezTo>
                      <a:pt x="9026" y="11504"/>
                      <a:pt x="9052" y="11546"/>
                      <a:pt x="9076" y="11585"/>
                    </a:cubicBezTo>
                    <a:cubicBezTo>
                      <a:pt x="9102" y="11617"/>
                      <a:pt x="9124" y="11646"/>
                      <a:pt x="9132" y="11646"/>
                    </a:cubicBezTo>
                    <a:cubicBezTo>
                      <a:pt x="9138" y="11646"/>
                      <a:pt x="9137" y="11632"/>
                      <a:pt x="9125" y="11596"/>
                    </a:cubicBezTo>
                    <a:cubicBezTo>
                      <a:pt x="9031" y="11430"/>
                      <a:pt x="8909" y="11330"/>
                      <a:pt x="8854" y="11109"/>
                    </a:cubicBezTo>
                    <a:lnTo>
                      <a:pt x="8854" y="11109"/>
                    </a:lnTo>
                    <a:cubicBezTo>
                      <a:pt x="8861" y="11116"/>
                      <a:pt x="8866" y="11119"/>
                      <a:pt x="8868" y="11119"/>
                    </a:cubicBezTo>
                    <a:cubicBezTo>
                      <a:pt x="8876" y="11119"/>
                      <a:pt x="8867" y="11091"/>
                      <a:pt x="8854" y="11054"/>
                    </a:cubicBezTo>
                    <a:cubicBezTo>
                      <a:pt x="8845" y="11021"/>
                      <a:pt x="8832" y="10982"/>
                      <a:pt x="8844" y="10982"/>
                    </a:cubicBezTo>
                    <a:cubicBezTo>
                      <a:pt x="8846" y="10982"/>
                      <a:pt x="8849" y="10983"/>
                      <a:pt x="8854" y="10987"/>
                    </a:cubicBezTo>
                    <a:cubicBezTo>
                      <a:pt x="8876" y="11026"/>
                      <a:pt x="8898" y="11087"/>
                      <a:pt x="8921" y="11142"/>
                    </a:cubicBezTo>
                    <a:lnTo>
                      <a:pt x="8909" y="11103"/>
                    </a:lnTo>
                    <a:cubicBezTo>
                      <a:pt x="8854" y="10904"/>
                      <a:pt x="8849" y="10876"/>
                      <a:pt x="8826" y="10876"/>
                    </a:cubicBezTo>
                    <a:cubicBezTo>
                      <a:pt x="8824" y="10876"/>
                      <a:pt x="8821" y="10877"/>
                      <a:pt x="8817" y="10877"/>
                    </a:cubicBezTo>
                    <a:cubicBezTo>
                      <a:pt x="8805" y="10877"/>
                      <a:pt x="8787" y="10868"/>
                      <a:pt x="8766" y="10782"/>
                    </a:cubicBezTo>
                    <a:cubicBezTo>
                      <a:pt x="8738" y="10528"/>
                      <a:pt x="8788" y="10578"/>
                      <a:pt x="8799" y="10561"/>
                    </a:cubicBezTo>
                    <a:cubicBezTo>
                      <a:pt x="8810" y="10528"/>
                      <a:pt x="8810" y="10434"/>
                      <a:pt x="8810" y="10356"/>
                    </a:cubicBezTo>
                    <a:lnTo>
                      <a:pt x="8810" y="10356"/>
                    </a:lnTo>
                    <a:cubicBezTo>
                      <a:pt x="8810" y="10384"/>
                      <a:pt x="8799" y="10412"/>
                      <a:pt x="8799" y="10439"/>
                    </a:cubicBezTo>
                    <a:cubicBezTo>
                      <a:pt x="8799" y="10473"/>
                      <a:pt x="8793" y="10500"/>
                      <a:pt x="8788" y="10522"/>
                    </a:cubicBezTo>
                    <a:cubicBezTo>
                      <a:pt x="8778" y="10546"/>
                      <a:pt x="8768" y="10563"/>
                      <a:pt x="8759" y="10563"/>
                    </a:cubicBezTo>
                    <a:cubicBezTo>
                      <a:pt x="8753" y="10563"/>
                      <a:pt x="8748" y="10556"/>
                      <a:pt x="8743" y="10539"/>
                    </a:cubicBezTo>
                    <a:cubicBezTo>
                      <a:pt x="8782" y="10434"/>
                      <a:pt x="8793" y="10163"/>
                      <a:pt x="8799" y="10080"/>
                    </a:cubicBezTo>
                    <a:lnTo>
                      <a:pt x="8799" y="10080"/>
                    </a:lnTo>
                    <a:cubicBezTo>
                      <a:pt x="8732" y="10257"/>
                      <a:pt x="8732" y="10329"/>
                      <a:pt x="8716" y="10390"/>
                    </a:cubicBezTo>
                    <a:cubicBezTo>
                      <a:pt x="8710" y="10423"/>
                      <a:pt x="8710" y="10450"/>
                      <a:pt x="8705" y="10500"/>
                    </a:cubicBezTo>
                    <a:cubicBezTo>
                      <a:pt x="8699" y="10550"/>
                      <a:pt x="8688" y="10605"/>
                      <a:pt x="8683" y="10694"/>
                    </a:cubicBezTo>
                    <a:cubicBezTo>
                      <a:pt x="8705" y="10744"/>
                      <a:pt x="8732" y="10727"/>
                      <a:pt x="8755" y="10943"/>
                    </a:cubicBezTo>
                    <a:cubicBezTo>
                      <a:pt x="8740" y="10905"/>
                      <a:pt x="8732" y="10890"/>
                      <a:pt x="8728" y="10890"/>
                    </a:cubicBezTo>
                    <a:lnTo>
                      <a:pt x="8728" y="10890"/>
                    </a:lnTo>
                    <a:cubicBezTo>
                      <a:pt x="8719" y="10890"/>
                      <a:pt x="8734" y="10967"/>
                      <a:pt x="8738" y="10998"/>
                    </a:cubicBezTo>
                    <a:cubicBezTo>
                      <a:pt x="8739" y="10994"/>
                      <a:pt x="8740" y="10992"/>
                      <a:pt x="8742" y="10992"/>
                    </a:cubicBezTo>
                    <a:cubicBezTo>
                      <a:pt x="8748" y="10992"/>
                      <a:pt x="8757" y="11024"/>
                      <a:pt x="8766" y="11059"/>
                    </a:cubicBezTo>
                    <a:cubicBezTo>
                      <a:pt x="8782" y="11109"/>
                      <a:pt x="8799" y="11170"/>
                      <a:pt x="8815" y="11197"/>
                    </a:cubicBezTo>
                    <a:cubicBezTo>
                      <a:pt x="8816" y="11210"/>
                      <a:pt x="8814" y="11214"/>
                      <a:pt x="8809" y="11214"/>
                    </a:cubicBezTo>
                    <a:cubicBezTo>
                      <a:pt x="8799" y="11214"/>
                      <a:pt x="8780" y="11196"/>
                      <a:pt x="8770" y="11196"/>
                    </a:cubicBezTo>
                    <a:cubicBezTo>
                      <a:pt x="8760" y="11196"/>
                      <a:pt x="8761" y="11217"/>
                      <a:pt x="8793" y="11303"/>
                    </a:cubicBezTo>
                    <a:lnTo>
                      <a:pt x="8854" y="11325"/>
                    </a:lnTo>
                    <a:cubicBezTo>
                      <a:pt x="8882" y="11408"/>
                      <a:pt x="8799" y="11303"/>
                      <a:pt x="8898" y="11469"/>
                    </a:cubicBezTo>
                    <a:cubicBezTo>
                      <a:pt x="8826" y="11386"/>
                      <a:pt x="8871" y="11518"/>
                      <a:pt x="8760" y="11280"/>
                    </a:cubicBezTo>
                    <a:lnTo>
                      <a:pt x="8760" y="11280"/>
                    </a:lnTo>
                    <a:cubicBezTo>
                      <a:pt x="8836" y="11580"/>
                      <a:pt x="8988" y="11692"/>
                      <a:pt x="9135" y="11870"/>
                    </a:cubicBezTo>
                    <a:lnTo>
                      <a:pt x="9135" y="11870"/>
                    </a:lnTo>
                    <a:cubicBezTo>
                      <a:pt x="9123" y="11857"/>
                      <a:pt x="9117" y="11859"/>
                      <a:pt x="9098" y="11845"/>
                    </a:cubicBezTo>
                    <a:lnTo>
                      <a:pt x="9098" y="11845"/>
                    </a:lnTo>
                    <a:cubicBezTo>
                      <a:pt x="9142" y="11878"/>
                      <a:pt x="9186" y="11956"/>
                      <a:pt x="9236" y="12011"/>
                    </a:cubicBezTo>
                    <a:cubicBezTo>
                      <a:pt x="9255" y="12043"/>
                      <a:pt x="9261" y="12055"/>
                      <a:pt x="9258" y="12055"/>
                    </a:cubicBezTo>
                    <a:cubicBezTo>
                      <a:pt x="9249" y="12055"/>
                      <a:pt x="9171" y="11955"/>
                      <a:pt x="9155" y="11955"/>
                    </a:cubicBezTo>
                    <a:cubicBezTo>
                      <a:pt x="9153" y="11955"/>
                      <a:pt x="9152" y="11957"/>
                      <a:pt x="9153" y="11961"/>
                    </a:cubicBezTo>
                    <a:cubicBezTo>
                      <a:pt x="9203" y="12027"/>
                      <a:pt x="9258" y="12099"/>
                      <a:pt x="9308" y="12166"/>
                    </a:cubicBezTo>
                    <a:lnTo>
                      <a:pt x="9308" y="12177"/>
                    </a:lnTo>
                    <a:cubicBezTo>
                      <a:pt x="9352" y="12221"/>
                      <a:pt x="9396" y="12271"/>
                      <a:pt x="9402" y="12299"/>
                    </a:cubicBezTo>
                    <a:cubicBezTo>
                      <a:pt x="9341" y="12249"/>
                      <a:pt x="9308" y="12238"/>
                      <a:pt x="9264" y="12205"/>
                    </a:cubicBezTo>
                    <a:lnTo>
                      <a:pt x="9264" y="12205"/>
                    </a:lnTo>
                    <a:lnTo>
                      <a:pt x="9457" y="12387"/>
                    </a:lnTo>
                    <a:cubicBezTo>
                      <a:pt x="9456" y="12387"/>
                      <a:pt x="9456" y="12387"/>
                      <a:pt x="9455" y="12387"/>
                    </a:cubicBezTo>
                    <a:cubicBezTo>
                      <a:pt x="9438" y="12387"/>
                      <a:pt x="9507" y="12488"/>
                      <a:pt x="9498" y="12488"/>
                    </a:cubicBezTo>
                    <a:cubicBezTo>
                      <a:pt x="9494" y="12488"/>
                      <a:pt x="9480" y="12475"/>
                      <a:pt x="9446" y="12437"/>
                    </a:cubicBezTo>
                    <a:lnTo>
                      <a:pt x="9446" y="12437"/>
                    </a:lnTo>
                    <a:lnTo>
                      <a:pt x="9701" y="12747"/>
                    </a:lnTo>
                    <a:lnTo>
                      <a:pt x="9695" y="12797"/>
                    </a:lnTo>
                    <a:cubicBezTo>
                      <a:pt x="9724" y="12830"/>
                      <a:pt x="9740" y="12848"/>
                      <a:pt x="9743" y="12848"/>
                    </a:cubicBezTo>
                    <a:cubicBezTo>
                      <a:pt x="9747" y="12848"/>
                      <a:pt x="9733" y="12825"/>
                      <a:pt x="9701" y="12775"/>
                    </a:cubicBezTo>
                    <a:lnTo>
                      <a:pt x="9701" y="12775"/>
                    </a:lnTo>
                    <a:cubicBezTo>
                      <a:pt x="9782" y="12883"/>
                      <a:pt x="10105" y="13206"/>
                      <a:pt x="10021" y="13206"/>
                    </a:cubicBezTo>
                    <a:cubicBezTo>
                      <a:pt x="10019" y="13206"/>
                      <a:pt x="10018" y="13206"/>
                      <a:pt x="10016" y="13206"/>
                    </a:cubicBezTo>
                    <a:lnTo>
                      <a:pt x="10016" y="13206"/>
                    </a:lnTo>
                    <a:cubicBezTo>
                      <a:pt x="10227" y="13439"/>
                      <a:pt x="10282" y="13544"/>
                      <a:pt x="10487" y="13854"/>
                    </a:cubicBezTo>
                    <a:cubicBezTo>
                      <a:pt x="10455" y="13811"/>
                      <a:pt x="10440" y="13795"/>
                      <a:pt x="10434" y="13795"/>
                    </a:cubicBezTo>
                    <a:cubicBezTo>
                      <a:pt x="10417" y="13795"/>
                      <a:pt x="10513" y="13978"/>
                      <a:pt x="10504" y="13978"/>
                    </a:cubicBezTo>
                    <a:cubicBezTo>
                      <a:pt x="10502" y="13978"/>
                      <a:pt x="10487" y="13958"/>
                      <a:pt x="10453" y="13903"/>
                    </a:cubicBezTo>
                    <a:lnTo>
                      <a:pt x="10453" y="13903"/>
                    </a:lnTo>
                    <a:cubicBezTo>
                      <a:pt x="10531" y="14069"/>
                      <a:pt x="10581" y="14080"/>
                      <a:pt x="10647" y="14208"/>
                    </a:cubicBezTo>
                    <a:cubicBezTo>
                      <a:pt x="10668" y="14262"/>
                      <a:pt x="10669" y="14286"/>
                      <a:pt x="10657" y="14286"/>
                    </a:cubicBezTo>
                    <a:cubicBezTo>
                      <a:pt x="10642" y="14286"/>
                      <a:pt x="10603" y="14244"/>
                      <a:pt x="10559" y="14175"/>
                    </a:cubicBezTo>
                    <a:lnTo>
                      <a:pt x="10559" y="14175"/>
                    </a:lnTo>
                    <a:lnTo>
                      <a:pt x="10647" y="14318"/>
                    </a:lnTo>
                    <a:lnTo>
                      <a:pt x="10642" y="14318"/>
                    </a:lnTo>
                    <a:lnTo>
                      <a:pt x="10719" y="14446"/>
                    </a:lnTo>
                    <a:cubicBezTo>
                      <a:pt x="10758" y="14590"/>
                      <a:pt x="10697" y="14484"/>
                      <a:pt x="10752" y="14639"/>
                    </a:cubicBezTo>
                    <a:lnTo>
                      <a:pt x="10791" y="14656"/>
                    </a:lnTo>
                    <a:lnTo>
                      <a:pt x="10813" y="14761"/>
                    </a:lnTo>
                    <a:cubicBezTo>
                      <a:pt x="10813" y="14755"/>
                      <a:pt x="10814" y="14751"/>
                      <a:pt x="10816" y="14751"/>
                    </a:cubicBezTo>
                    <a:cubicBezTo>
                      <a:pt x="10825" y="14751"/>
                      <a:pt x="10853" y="14824"/>
                      <a:pt x="10885" y="14916"/>
                    </a:cubicBezTo>
                    <a:lnTo>
                      <a:pt x="10874" y="14916"/>
                    </a:lnTo>
                    <a:lnTo>
                      <a:pt x="10918" y="15043"/>
                    </a:lnTo>
                    <a:cubicBezTo>
                      <a:pt x="10907" y="15017"/>
                      <a:pt x="10901" y="15007"/>
                      <a:pt x="10899" y="15007"/>
                    </a:cubicBezTo>
                    <a:lnTo>
                      <a:pt x="10899" y="15007"/>
                    </a:lnTo>
                    <a:cubicBezTo>
                      <a:pt x="10893" y="15007"/>
                      <a:pt x="10926" y="15123"/>
                      <a:pt x="10911" y="15123"/>
                    </a:cubicBezTo>
                    <a:cubicBezTo>
                      <a:pt x="10909" y="15123"/>
                      <a:pt x="10906" y="15121"/>
                      <a:pt x="10902" y="15115"/>
                    </a:cubicBezTo>
                    <a:lnTo>
                      <a:pt x="10902" y="15115"/>
                    </a:lnTo>
                    <a:cubicBezTo>
                      <a:pt x="10924" y="15231"/>
                      <a:pt x="10929" y="15231"/>
                      <a:pt x="10957" y="15447"/>
                    </a:cubicBezTo>
                    <a:lnTo>
                      <a:pt x="10974" y="15403"/>
                    </a:lnTo>
                    <a:cubicBezTo>
                      <a:pt x="10996" y="15517"/>
                      <a:pt x="10989" y="15545"/>
                      <a:pt x="10983" y="15545"/>
                    </a:cubicBezTo>
                    <a:cubicBezTo>
                      <a:pt x="10981" y="15545"/>
                      <a:pt x="10980" y="15543"/>
                      <a:pt x="10979" y="15541"/>
                    </a:cubicBezTo>
                    <a:cubicBezTo>
                      <a:pt x="10977" y="15541"/>
                      <a:pt x="10975" y="15541"/>
                      <a:pt x="10973" y="15541"/>
                    </a:cubicBezTo>
                    <a:cubicBezTo>
                      <a:pt x="10963" y="15541"/>
                      <a:pt x="10952" y="15549"/>
                      <a:pt x="10957" y="15641"/>
                    </a:cubicBezTo>
                    <a:lnTo>
                      <a:pt x="10985" y="15624"/>
                    </a:lnTo>
                    <a:lnTo>
                      <a:pt x="10985" y="15624"/>
                    </a:lnTo>
                    <a:cubicBezTo>
                      <a:pt x="10957" y="15951"/>
                      <a:pt x="10996" y="16178"/>
                      <a:pt x="10929" y="16421"/>
                    </a:cubicBezTo>
                    <a:cubicBezTo>
                      <a:pt x="10940" y="16328"/>
                      <a:pt x="10929" y="16310"/>
                      <a:pt x="10922" y="16310"/>
                    </a:cubicBezTo>
                    <a:cubicBezTo>
                      <a:pt x="10919" y="16310"/>
                      <a:pt x="10916" y="16314"/>
                      <a:pt x="10918" y="16316"/>
                    </a:cubicBezTo>
                    <a:cubicBezTo>
                      <a:pt x="10902" y="16526"/>
                      <a:pt x="10819" y="16864"/>
                      <a:pt x="10813" y="17085"/>
                    </a:cubicBezTo>
                    <a:cubicBezTo>
                      <a:pt x="10763" y="17163"/>
                      <a:pt x="10747" y="17174"/>
                      <a:pt x="10691" y="17406"/>
                    </a:cubicBezTo>
                    <a:cubicBezTo>
                      <a:pt x="10669" y="17572"/>
                      <a:pt x="10669" y="17600"/>
                      <a:pt x="10680" y="17655"/>
                    </a:cubicBezTo>
                    <a:cubicBezTo>
                      <a:pt x="10669" y="17738"/>
                      <a:pt x="10664" y="17854"/>
                      <a:pt x="10653" y="17960"/>
                    </a:cubicBezTo>
                    <a:cubicBezTo>
                      <a:pt x="10653" y="18059"/>
                      <a:pt x="10653" y="18137"/>
                      <a:pt x="10642" y="18142"/>
                    </a:cubicBezTo>
                    <a:cubicBezTo>
                      <a:pt x="10653" y="18181"/>
                      <a:pt x="10647" y="18297"/>
                      <a:pt x="10675" y="18386"/>
                    </a:cubicBezTo>
                    <a:lnTo>
                      <a:pt x="10669" y="18408"/>
                    </a:lnTo>
                    <a:lnTo>
                      <a:pt x="10691" y="18386"/>
                    </a:lnTo>
                    <a:lnTo>
                      <a:pt x="10691" y="18386"/>
                    </a:lnTo>
                    <a:cubicBezTo>
                      <a:pt x="10680" y="18463"/>
                      <a:pt x="10697" y="18530"/>
                      <a:pt x="10708" y="18602"/>
                    </a:cubicBezTo>
                    <a:cubicBezTo>
                      <a:pt x="10725" y="18668"/>
                      <a:pt x="10747" y="18723"/>
                      <a:pt x="10774" y="18790"/>
                    </a:cubicBezTo>
                    <a:cubicBezTo>
                      <a:pt x="10802" y="18845"/>
                      <a:pt x="10819" y="18906"/>
                      <a:pt x="10846" y="18967"/>
                    </a:cubicBezTo>
                    <a:cubicBezTo>
                      <a:pt x="10874" y="19028"/>
                      <a:pt x="10902" y="19094"/>
                      <a:pt x="10929" y="19166"/>
                    </a:cubicBezTo>
                    <a:lnTo>
                      <a:pt x="10902" y="19127"/>
                    </a:lnTo>
                    <a:lnTo>
                      <a:pt x="10902" y="19127"/>
                    </a:lnTo>
                    <a:cubicBezTo>
                      <a:pt x="10924" y="19160"/>
                      <a:pt x="10946" y="19205"/>
                      <a:pt x="10974" y="19238"/>
                    </a:cubicBezTo>
                    <a:cubicBezTo>
                      <a:pt x="10974" y="19242"/>
                      <a:pt x="10972" y="19244"/>
                      <a:pt x="10970" y="19244"/>
                    </a:cubicBezTo>
                    <a:cubicBezTo>
                      <a:pt x="10961" y="19244"/>
                      <a:pt x="10940" y="19221"/>
                      <a:pt x="10927" y="19221"/>
                    </a:cubicBezTo>
                    <a:cubicBezTo>
                      <a:pt x="10926" y="19221"/>
                      <a:pt x="10925" y="19221"/>
                      <a:pt x="10924" y="19221"/>
                    </a:cubicBezTo>
                    <a:lnTo>
                      <a:pt x="11084" y="19470"/>
                    </a:lnTo>
                    <a:lnTo>
                      <a:pt x="11245" y="19703"/>
                    </a:lnTo>
                    <a:lnTo>
                      <a:pt x="11195" y="19603"/>
                    </a:lnTo>
                    <a:lnTo>
                      <a:pt x="11195" y="19603"/>
                    </a:lnTo>
                    <a:cubicBezTo>
                      <a:pt x="11261" y="19692"/>
                      <a:pt x="11333" y="19747"/>
                      <a:pt x="11394" y="19869"/>
                    </a:cubicBezTo>
                    <a:cubicBezTo>
                      <a:pt x="11364" y="19836"/>
                      <a:pt x="11350" y="19823"/>
                      <a:pt x="11347" y="19823"/>
                    </a:cubicBezTo>
                    <a:lnTo>
                      <a:pt x="11347" y="19823"/>
                    </a:lnTo>
                    <a:cubicBezTo>
                      <a:pt x="11337" y="19823"/>
                      <a:pt x="11496" y="20027"/>
                      <a:pt x="11483" y="20062"/>
                    </a:cubicBezTo>
                    <a:lnTo>
                      <a:pt x="11416" y="19968"/>
                    </a:lnTo>
                    <a:lnTo>
                      <a:pt x="11416" y="19968"/>
                    </a:lnTo>
                    <a:cubicBezTo>
                      <a:pt x="11475" y="20063"/>
                      <a:pt x="11492" y="20090"/>
                      <a:pt x="11501" y="20090"/>
                    </a:cubicBezTo>
                    <a:cubicBezTo>
                      <a:pt x="11505" y="20090"/>
                      <a:pt x="11507" y="20085"/>
                      <a:pt x="11510" y="20079"/>
                    </a:cubicBezTo>
                    <a:cubicBezTo>
                      <a:pt x="11566" y="20162"/>
                      <a:pt x="11577" y="20206"/>
                      <a:pt x="11582" y="20234"/>
                    </a:cubicBezTo>
                    <a:cubicBezTo>
                      <a:pt x="11588" y="20267"/>
                      <a:pt x="11593" y="20295"/>
                      <a:pt x="11643" y="20372"/>
                    </a:cubicBezTo>
                    <a:cubicBezTo>
                      <a:pt x="11621" y="20328"/>
                      <a:pt x="11610" y="20295"/>
                      <a:pt x="11588" y="20256"/>
                    </a:cubicBezTo>
                    <a:cubicBezTo>
                      <a:pt x="11587" y="20247"/>
                      <a:pt x="11588" y="20243"/>
                      <a:pt x="11592" y="20243"/>
                    </a:cubicBezTo>
                    <a:cubicBezTo>
                      <a:pt x="11606" y="20243"/>
                      <a:pt x="11650" y="20306"/>
                      <a:pt x="11676" y="20372"/>
                    </a:cubicBezTo>
                    <a:cubicBezTo>
                      <a:pt x="11684" y="20387"/>
                      <a:pt x="11689" y="20421"/>
                      <a:pt x="11682" y="20421"/>
                    </a:cubicBezTo>
                    <a:cubicBezTo>
                      <a:pt x="11681" y="20421"/>
                      <a:pt x="11679" y="20419"/>
                      <a:pt x="11676" y="20415"/>
                    </a:cubicBezTo>
                    <a:lnTo>
                      <a:pt x="11676" y="20415"/>
                    </a:lnTo>
                    <a:cubicBezTo>
                      <a:pt x="11746" y="20554"/>
                      <a:pt x="11777" y="20763"/>
                      <a:pt x="11798" y="20821"/>
                    </a:cubicBezTo>
                    <a:cubicBezTo>
                      <a:pt x="11798" y="20860"/>
                      <a:pt x="11793" y="20875"/>
                      <a:pt x="11787" y="20875"/>
                    </a:cubicBezTo>
                    <a:cubicBezTo>
                      <a:pt x="11782" y="20875"/>
                      <a:pt x="11775" y="20862"/>
                      <a:pt x="11772" y="20845"/>
                    </a:cubicBezTo>
                    <a:lnTo>
                      <a:pt x="11772" y="20845"/>
                    </a:lnTo>
                    <a:cubicBezTo>
                      <a:pt x="11798" y="20993"/>
                      <a:pt x="11787" y="21032"/>
                      <a:pt x="11787" y="21070"/>
                    </a:cubicBezTo>
                    <a:cubicBezTo>
                      <a:pt x="11787" y="21092"/>
                      <a:pt x="11787" y="21103"/>
                      <a:pt x="11781" y="21141"/>
                    </a:cubicBezTo>
                    <a:cubicBezTo>
                      <a:pt x="11781" y="21175"/>
                      <a:pt x="11781" y="21225"/>
                      <a:pt x="11776" y="21308"/>
                    </a:cubicBezTo>
                    <a:lnTo>
                      <a:pt x="11759" y="21296"/>
                    </a:lnTo>
                    <a:cubicBezTo>
                      <a:pt x="11759" y="21335"/>
                      <a:pt x="11759" y="21374"/>
                      <a:pt x="11754" y="21418"/>
                    </a:cubicBezTo>
                    <a:lnTo>
                      <a:pt x="11687" y="21573"/>
                    </a:lnTo>
                    <a:lnTo>
                      <a:pt x="11721" y="21518"/>
                    </a:lnTo>
                    <a:lnTo>
                      <a:pt x="11721" y="21518"/>
                    </a:lnTo>
                    <a:cubicBezTo>
                      <a:pt x="11693" y="21628"/>
                      <a:pt x="11698" y="21706"/>
                      <a:pt x="11643" y="21822"/>
                    </a:cubicBezTo>
                    <a:lnTo>
                      <a:pt x="11643" y="21767"/>
                    </a:lnTo>
                    <a:cubicBezTo>
                      <a:pt x="11555" y="22071"/>
                      <a:pt x="11499" y="22110"/>
                      <a:pt x="11400" y="22398"/>
                    </a:cubicBezTo>
                    <a:cubicBezTo>
                      <a:pt x="11398" y="22401"/>
                      <a:pt x="11396" y="22403"/>
                      <a:pt x="11396" y="22403"/>
                    </a:cubicBezTo>
                    <a:cubicBezTo>
                      <a:pt x="11394" y="22403"/>
                      <a:pt x="11396" y="22393"/>
                      <a:pt x="11399" y="22381"/>
                    </a:cubicBezTo>
                    <a:lnTo>
                      <a:pt x="11399" y="22381"/>
                    </a:lnTo>
                    <a:cubicBezTo>
                      <a:pt x="11324" y="22610"/>
                      <a:pt x="11285" y="22533"/>
                      <a:pt x="11200" y="22796"/>
                    </a:cubicBezTo>
                    <a:cubicBezTo>
                      <a:pt x="11200" y="22792"/>
                      <a:pt x="11199" y="22791"/>
                      <a:pt x="11197" y="22791"/>
                    </a:cubicBezTo>
                    <a:cubicBezTo>
                      <a:pt x="11193" y="22791"/>
                      <a:pt x="11186" y="22796"/>
                      <a:pt x="11182" y="22796"/>
                    </a:cubicBezTo>
                    <a:cubicBezTo>
                      <a:pt x="11180" y="22796"/>
                      <a:pt x="11178" y="22795"/>
                      <a:pt x="11178" y="22791"/>
                    </a:cubicBezTo>
                    <a:lnTo>
                      <a:pt x="11134" y="22918"/>
                    </a:lnTo>
                    <a:lnTo>
                      <a:pt x="11112" y="22896"/>
                    </a:lnTo>
                    <a:cubicBezTo>
                      <a:pt x="11112" y="22934"/>
                      <a:pt x="11106" y="22973"/>
                      <a:pt x="11095" y="23006"/>
                    </a:cubicBezTo>
                    <a:lnTo>
                      <a:pt x="11034" y="23062"/>
                    </a:lnTo>
                    <a:lnTo>
                      <a:pt x="11023" y="23111"/>
                    </a:lnTo>
                    <a:cubicBezTo>
                      <a:pt x="10913" y="23206"/>
                      <a:pt x="10841" y="23399"/>
                      <a:pt x="10702" y="23538"/>
                    </a:cubicBezTo>
                    <a:lnTo>
                      <a:pt x="10752" y="23532"/>
                    </a:lnTo>
                    <a:lnTo>
                      <a:pt x="10752" y="23532"/>
                    </a:lnTo>
                    <a:cubicBezTo>
                      <a:pt x="10559" y="23986"/>
                      <a:pt x="10110" y="24451"/>
                      <a:pt x="9823" y="24998"/>
                    </a:cubicBezTo>
                    <a:lnTo>
                      <a:pt x="9806" y="24976"/>
                    </a:lnTo>
                    <a:lnTo>
                      <a:pt x="9706" y="25214"/>
                    </a:lnTo>
                    <a:cubicBezTo>
                      <a:pt x="9687" y="25236"/>
                      <a:pt x="9677" y="25244"/>
                      <a:pt x="9673" y="25244"/>
                    </a:cubicBezTo>
                    <a:cubicBezTo>
                      <a:pt x="9661" y="25244"/>
                      <a:pt x="9710" y="25156"/>
                      <a:pt x="9700" y="25156"/>
                    </a:cubicBezTo>
                    <a:lnTo>
                      <a:pt x="9700" y="25156"/>
                    </a:lnTo>
                    <a:cubicBezTo>
                      <a:pt x="9699" y="25156"/>
                      <a:pt x="9698" y="25157"/>
                      <a:pt x="9695" y="25159"/>
                    </a:cubicBezTo>
                    <a:cubicBezTo>
                      <a:pt x="9574" y="25397"/>
                      <a:pt x="9673" y="25275"/>
                      <a:pt x="9535" y="25557"/>
                    </a:cubicBezTo>
                    <a:cubicBezTo>
                      <a:pt x="9510" y="25590"/>
                      <a:pt x="9498" y="25603"/>
                      <a:pt x="9494" y="25603"/>
                    </a:cubicBezTo>
                    <a:cubicBezTo>
                      <a:pt x="9482" y="25603"/>
                      <a:pt x="9547" y="25479"/>
                      <a:pt x="9568" y="25425"/>
                    </a:cubicBezTo>
                    <a:lnTo>
                      <a:pt x="9568" y="25425"/>
                    </a:lnTo>
                    <a:cubicBezTo>
                      <a:pt x="9535" y="25497"/>
                      <a:pt x="9502" y="25563"/>
                      <a:pt x="9463" y="25646"/>
                    </a:cubicBezTo>
                    <a:cubicBezTo>
                      <a:pt x="9430" y="25723"/>
                      <a:pt x="9396" y="25806"/>
                      <a:pt x="9363" y="25889"/>
                    </a:cubicBezTo>
                    <a:cubicBezTo>
                      <a:pt x="9286" y="26044"/>
                      <a:pt x="9230" y="26199"/>
                      <a:pt x="9181" y="26299"/>
                    </a:cubicBezTo>
                    <a:cubicBezTo>
                      <a:pt x="9181" y="26303"/>
                      <a:pt x="9181" y="26312"/>
                      <a:pt x="9182" y="26312"/>
                    </a:cubicBezTo>
                    <a:cubicBezTo>
                      <a:pt x="9183" y="26312"/>
                      <a:pt x="9184" y="26310"/>
                      <a:pt x="9186" y="26304"/>
                    </a:cubicBezTo>
                    <a:lnTo>
                      <a:pt x="9186" y="26304"/>
                    </a:lnTo>
                    <a:cubicBezTo>
                      <a:pt x="9175" y="26354"/>
                      <a:pt x="9153" y="26404"/>
                      <a:pt x="9131" y="26459"/>
                    </a:cubicBezTo>
                    <a:cubicBezTo>
                      <a:pt x="9114" y="26515"/>
                      <a:pt x="9098" y="26570"/>
                      <a:pt x="9076" y="26625"/>
                    </a:cubicBezTo>
                    <a:cubicBezTo>
                      <a:pt x="9042" y="26742"/>
                      <a:pt x="9004" y="26852"/>
                      <a:pt x="8981" y="26963"/>
                    </a:cubicBezTo>
                    <a:cubicBezTo>
                      <a:pt x="8965" y="26957"/>
                      <a:pt x="8976" y="26902"/>
                      <a:pt x="8993" y="26847"/>
                    </a:cubicBezTo>
                    <a:lnTo>
                      <a:pt x="8993" y="26847"/>
                    </a:lnTo>
                    <a:cubicBezTo>
                      <a:pt x="8965" y="26919"/>
                      <a:pt x="8948" y="27029"/>
                      <a:pt x="8937" y="27101"/>
                    </a:cubicBezTo>
                    <a:lnTo>
                      <a:pt x="8932" y="27013"/>
                    </a:lnTo>
                    <a:cubicBezTo>
                      <a:pt x="8909" y="27096"/>
                      <a:pt x="8893" y="27218"/>
                      <a:pt x="8876" y="27328"/>
                    </a:cubicBezTo>
                    <a:cubicBezTo>
                      <a:pt x="8871" y="27361"/>
                      <a:pt x="8871" y="27372"/>
                      <a:pt x="8871" y="27384"/>
                    </a:cubicBezTo>
                    <a:cubicBezTo>
                      <a:pt x="8871" y="27400"/>
                      <a:pt x="8871" y="27406"/>
                      <a:pt x="8865" y="27417"/>
                    </a:cubicBezTo>
                    <a:cubicBezTo>
                      <a:pt x="8865" y="27434"/>
                      <a:pt x="8858" y="27441"/>
                      <a:pt x="8853" y="27443"/>
                    </a:cubicBezTo>
                    <a:lnTo>
                      <a:pt x="8853" y="27443"/>
                    </a:lnTo>
                    <a:cubicBezTo>
                      <a:pt x="8853" y="27443"/>
                      <a:pt x="8854" y="27443"/>
                      <a:pt x="8854" y="27443"/>
                    </a:cubicBezTo>
                    <a:cubicBezTo>
                      <a:pt x="8869" y="27443"/>
                      <a:pt x="8881" y="27464"/>
                      <a:pt x="8876" y="27527"/>
                    </a:cubicBezTo>
                    <a:cubicBezTo>
                      <a:pt x="8849" y="27538"/>
                      <a:pt x="8865" y="27594"/>
                      <a:pt x="8849" y="27627"/>
                    </a:cubicBezTo>
                    <a:cubicBezTo>
                      <a:pt x="8842" y="27650"/>
                      <a:pt x="8816" y="27667"/>
                      <a:pt x="8790" y="27667"/>
                    </a:cubicBezTo>
                    <a:cubicBezTo>
                      <a:pt x="8771" y="27667"/>
                      <a:pt x="8752" y="27659"/>
                      <a:pt x="8738" y="27638"/>
                    </a:cubicBezTo>
                    <a:cubicBezTo>
                      <a:pt x="8740" y="27636"/>
                      <a:pt x="8742" y="27636"/>
                      <a:pt x="8745" y="27636"/>
                    </a:cubicBezTo>
                    <a:cubicBezTo>
                      <a:pt x="8751" y="27636"/>
                      <a:pt x="8758" y="27638"/>
                      <a:pt x="8766" y="27638"/>
                    </a:cubicBezTo>
                    <a:lnTo>
                      <a:pt x="8782" y="27638"/>
                    </a:lnTo>
                    <a:cubicBezTo>
                      <a:pt x="8743" y="27627"/>
                      <a:pt x="8727" y="27621"/>
                      <a:pt x="8699" y="27621"/>
                    </a:cubicBezTo>
                    <a:lnTo>
                      <a:pt x="8688" y="27621"/>
                    </a:lnTo>
                    <a:lnTo>
                      <a:pt x="8705" y="27610"/>
                    </a:lnTo>
                    <a:lnTo>
                      <a:pt x="8660" y="27594"/>
                    </a:lnTo>
                    <a:lnTo>
                      <a:pt x="8655" y="27583"/>
                    </a:lnTo>
                    <a:lnTo>
                      <a:pt x="8627" y="27572"/>
                    </a:lnTo>
                    <a:lnTo>
                      <a:pt x="8572" y="27538"/>
                    </a:lnTo>
                    <a:lnTo>
                      <a:pt x="8356" y="27400"/>
                    </a:lnTo>
                    <a:cubicBezTo>
                      <a:pt x="8323" y="27323"/>
                      <a:pt x="7969" y="27107"/>
                      <a:pt x="8019" y="27107"/>
                    </a:cubicBezTo>
                    <a:cubicBezTo>
                      <a:pt x="7988" y="27081"/>
                      <a:pt x="7977" y="27072"/>
                      <a:pt x="7975" y="27072"/>
                    </a:cubicBezTo>
                    <a:lnTo>
                      <a:pt x="7975" y="27072"/>
                    </a:lnTo>
                    <a:cubicBezTo>
                      <a:pt x="7970" y="27072"/>
                      <a:pt x="8024" y="27126"/>
                      <a:pt x="8013" y="27126"/>
                    </a:cubicBezTo>
                    <a:cubicBezTo>
                      <a:pt x="8008" y="27126"/>
                      <a:pt x="7988" y="27114"/>
                      <a:pt x="7941" y="27079"/>
                    </a:cubicBezTo>
                    <a:cubicBezTo>
                      <a:pt x="7908" y="27024"/>
                      <a:pt x="7775" y="26957"/>
                      <a:pt x="7803" y="26941"/>
                    </a:cubicBezTo>
                    <a:lnTo>
                      <a:pt x="7803" y="26941"/>
                    </a:lnTo>
                    <a:lnTo>
                      <a:pt x="7825" y="26957"/>
                    </a:lnTo>
                    <a:lnTo>
                      <a:pt x="7703" y="26852"/>
                    </a:lnTo>
                    <a:lnTo>
                      <a:pt x="7797" y="26891"/>
                    </a:lnTo>
                    <a:cubicBezTo>
                      <a:pt x="7698" y="26816"/>
                      <a:pt x="7616" y="26773"/>
                      <a:pt x="7585" y="26773"/>
                    </a:cubicBezTo>
                    <a:cubicBezTo>
                      <a:pt x="7581" y="26773"/>
                      <a:pt x="7578" y="26774"/>
                      <a:pt x="7576" y="26775"/>
                    </a:cubicBezTo>
                    <a:cubicBezTo>
                      <a:pt x="7493" y="26681"/>
                      <a:pt x="7349" y="26559"/>
                      <a:pt x="7327" y="26498"/>
                    </a:cubicBezTo>
                    <a:lnTo>
                      <a:pt x="7327" y="26498"/>
                    </a:lnTo>
                    <a:lnTo>
                      <a:pt x="7371" y="26526"/>
                    </a:lnTo>
                    <a:cubicBezTo>
                      <a:pt x="7106" y="26277"/>
                      <a:pt x="7022" y="26033"/>
                      <a:pt x="6823" y="25840"/>
                    </a:cubicBezTo>
                    <a:cubicBezTo>
                      <a:pt x="6821" y="25833"/>
                      <a:pt x="6821" y="25829"/>
                      <a:pt x="6822" y="25829"/>
                    </a:cubicBezTo>
                    <a:lnTo>
                      <a:pt x="6822" y="25829"/>
                    </a:lnTo>
                    <a:cubicBezTo>
                      <a:pt x="6824" y="25829"/>
                      <a:pt x="6827" y="25832"/>
                      <a:pt x="6832" y="25838"/>
                    </a:cubicBezTo>
                    <a:lnTo>
                      <a:pt x="6832" y="25838"/>
                    </a:lnTo>
                    <a:lnTo>
                      <a:pt x="6707" y="25663"/>
                    </a:lnTo>
                    <a:lnTo>
                      <a:pt x="6751" y="25696"/>
                    </a:lnTo>
                    <a:cubicBezTo>
                      <a:pt x="6668" y="25591"/>
                      <a:pt x="6574" y="25497"/>
                      <a:pt x="6486" y="25397"/>
                    </a:cubicBezTo>
                    <a:lnTo>
                      <a:pt x="6497" y="25391"/>
                    </a:lnTo>
                    <a:cubicBezTo>
                      <a:pt x="6336" y="25176"/>
                      <a:pt x="6054" y="24871"/>
                      <a:pt x="5805" y="24639"/>
                    </a:cubicBezTo>
                    <a:lnTo>
                      <a:pt x="5805" y="24639"/>
                    </a:lnTo>
                    <a:lnTo>
                      <a:pt x="5849" y="24666"/>
                    </a:lnTo>
                    <a:cubicBezTo>
                      <a:pt x="5562" y="24423"/>
                      <a:pt x="5600" y="24412"/>
                      <a:pt x="5385" y="24246"/>
                    </a:cubicBezTo>
                    <a:cubicBezTo>
                      <a:pt x="5390" y="24246"/>
                      <a:pt x="5404" y="24250"/>
                      <a:pt x="5410" y="24255"/>
                    </a:cubicBezTo>
                    <a:lnTo>
                      <a:pt x="5410" y="24255"/>
                    </a:lnTo>
                    <a:lnTo>
                      <a:pt x="5224" y="24096"/>
                    </a:lnTo>
                    <a:lnTo>
                      <a:pt x="5274" y="24119"/>
                    </a:lnTo>
                    <a:cubicBezTo>
                      <a:pt x="5137" y="24043"/>
                      <a:pt x="4960" y="23839"/>
                      <a:pt x="4955" y="23839"/>
                    </a:cubicBezTo>
                    <a:lnTo>
                      <a:pt x="4955" y="23839"/>
                    </a:lnTo>
                    <a:cubicBezTo>
                      <a:pt x="4955" y="23839"/>
                      <a:pt x="4959" y="23845"/>
                      <a:pt x="4969" y="23859"/>
                    </a:cubicBezTo>
                    <a:cubicBezTo>
                      <a:pt x="4881" y="23803"/>
                      <a:pt x="4732" y="23709"/>
                      <a:pt x="4698" y="23704"/>
                    </a:cubicBezTo>
                    <a:cubicBezTo>
                      <a:pt x="4494" y="23543"/>
                      <a:pt x="4660" y="23648"/>
                      <a:pt x="4532" y="23543"/>
                    </a:cubicBezTo>
                    <a:cubicBezTo>
                      <a:pt x="4383" y="23432"/>
                      <a:pt x="4339" y="23432"/>
                      <a:pt x="4139" y="23278"/>
                    </a:cubicBezTo>
                    <a:lnTo>
                      <a:pt x="4150" y="23266"/>
                    </a:lnTo>
                    <a:cubicBezTo>
                      <a:pt x="4056" y="23200"/>
                      <a:pt x="3984" y="23172"/>
                      <a:pt x="3857" y="23073"/>
                    </a:cubicBezTo>
                    <a:lnTo>
                      <a:pt x="3857" y="23073"/>
                    </a:lnTo>
                    <a:lnTo>
                      <a:pt x="3896" y="23095"/>
                    </a:lnTo>
                    <a:cubicBezTo>
                      <a:pt x="3669" y="22962"/>
                      <a:pt x="3664" y="22874"/>
                      <a:pt x="3470" y="22791"/>
                    </a:cubicBezTo>
                    <a:cubicBezTo>
                      <a:pt x="3392" y="22713"/>
                      <a:pt x="3237" y="22591"/>
                      <a:pt x="3265" y="22575"/>
                    </a:cubicBezTo>
                    <a:cubicBezTo>
                      <a:pt x="3038" y="22381"/>
                      <a:pt x="2889" y="22204"/>
                      <a:pt x="2750" y="21960"/>
                    </a:cubicBezTo>
                    <a:cubicBezTo>
                      <a:pt x="2778" y="21900"/>
                      <a:pt x="2712" y="21911"/>
                      <a:pt x="2684" y="21739"/>
                    </a:cubicBezTo>
                    <a:lnTo>
                      <a:pt x="2667" y="21761"/>
                    </a:lnTo>
                    <a:cubicBezTo>
                      <a:pt x="2584" y="21523"/>
                      <a:pt x="2568" y="21236"/>
                      <a:pt x="2573" y="20926"/>
                    </a:cubicBezTo>
                    <a:lnTo>
                      <a:pt x="2573" y="20898"/>
                    </a:lnTo>
                    <a:cubicBezTo>
                      <a:pt x="2573" y="20876"/>
                      <a:pt x="2584" y="20848"/>
                      <a:pt x="2584" y="20826"/>
                    </a:cubicBezTo>
                    <a:lnTo>
                      <a:pt x="2584" y="20798"/>
                    </a:lnTo>
                    <a:cubicBezTo>
                      <a:pt x="2584" y="20649"/>
                      <a:pt x="2590" y="20494"/>
                      <a:pt x="2584" y="20334"/>
                    </a:cubicBezTo>
                    <a:lnTo>
                      <a:pt x="2612" y="20323"/>
                    </a:lnTo>
                    <a:lnTo>
                      <a:pt x="2584" y="20217"/>
                    </a:lnTo>
                    <a:cubicBezTo>
                      <a:pt x="2584" y="19935"/>
                      <a:pt x="2568" y="19581"/>
                      <a:pt x="2490" y="19243"/>
                    </a:cubicBezTo>
                    <a:cubicBezTo>
                      <a:pt x="2407" y="18906"/>
                      <a:pt x="2286" y="18613"/>
                      <a:pt x="2180" y="18397"/>
                    </a:cubicBezTo>
                    <a:cubicBezTo>
                      <a:pt x="2097" y="18270"/>
                      <a:pt x="1965" y="18076"/>
                      <a:pt x="1848" y="17866"/>
                    </a:cubicBezTo>
                    <a:lnTo>
                      <a:pt x="1848" y="17866"/>
                    </a:lnTo>
                    <a:lnTo>
                      <a:pt x="1865" y="17888"/>
                    </a:lnTo>
                    <a:cubicBezTo>
                      <a:pt x="1644" y="17539"/>
                      <a:pt x="1406" y="17190"/>
                      <a:pt x="1229" y="16814"/>
                    </a:cubicBezTo>
                    <a:lnTo>
                      <a:pt x="1229" y="16814"/>
                    </a:lnTo>
                    <a:cubicBezTo>
                      <a:pt x="1233" y="16818"/>
                      <a:pt x="1236" y="16820"/>
                      <a:pt x="1238" y="16820"/>
                    </a:cubicBezTo>
                    <a:cubicBezTo>
                      <a:pt x="1242" y="16820"/>
                      <a:pt x="1243" y="16814"/>
                      <a:pt x="1247" y="16814"/>
                    </a:cubicBezTo>
                    <a:cubicBezTo>
                      <a:pt x="1249" y="16814"/>
                      <a:pt x="1252" y="16816"/>
                      <a:pt x="1256" y="16820"/>
                    </a:cubicBezTo>
                    <a:cubicBezTo>
                      <a:pt x="1190" y="16748"/>
                      <a:pt x="1157" y="16615"/>
                      <a:pt x="1124" y="16537"/>
                    </a:cubicBezTo>
                    <a:lnTo>
                      <a:pt x="1124" y="16537"/>
                    </a:lnTo>
                    <a:lnTo>
                      <a:pt x="1151" y="16643"/>
                    </a:lnTo>
                    <a:cubicBezTo>
                      <a:pt x="1079" y="16543"/>
                      <a:pt x="1035" y="16377"/>
                      <a:pt x="1035" y="16316"/>
                    </a:cubicBezTo>
                    <a:cubicBezTo>
                      <a:pt x="996" y="16261"/>
                      <a:pt x="969" y="16205"/>
                      <a:pt x="941" y="16150"/>
                    </a:cubicBezTo>
                    <a:lnTo>
                      <a:pt x="941" y="16117"/>
                    </a:lnTo>
                    <a:lnTo>
                      <a:pt x="924" y="16089"/>
                    </a:lnTo>
                    <a:cubicBezTo>
                      <a:pt x="924" y="16056"/>
                      <a:pt x="924" y="16017"/>
                      <a:pt x="930" y="15984"/>
                    </a:cubicBezTo>
                    <a:cubicBezTo>
                      <a:pt x="908" y="15945"/>
                      <a:pt x="847" y="15724"/>
                      <a:pt x="803" y="15652"/>
                    </a:cubicBezTo>
                    <a:cubicBezTo>
                      <a:pt x="811" y="15636"/>
                      <a:pt x="804" y="15551"/>
                      <a:pt x="810" y="15551"/>
                    </a:cubicBezTo>
                    <a:lnTo>
                      <a:pt x="810" y="15551"/>
                    </a:lnTo>
                    <a:cubicBezTo>
                      <a:pt x="813" y="15551"/>
                      <a:pt x="817" y="15563"/>
                      <a:pt x="825" y="15597"/>
                    </a:cubicBezTo>
                    <a:cubicBezTo>
                      <a:pt x="797" y="15381"/>
                      <a:pt x="797" y="15176"/>
                      <a:pt x="825" y="14960"/>
                    </a:cubicBezTo>
                    <a:lnTo>
                      <a:pt x="825" y="14960"/>
                    </a:lnTo>
                    <a:lnTo>
                      <a:pt x="803" y="15060"/>
                    </a:lnTo>
                    <a:cubicBezTo>
                      <a:pt x="802" y="15060"/>
                      <a:pt x="801" y="15060"/>
                      <a:pt x="800" y="15060"/>
                    </a:cubicBezTo>
                    <a:cubicBezTo>
                      <a:pt x="776" y="15060"/>
                      <a:pt x="787" y="14869"/>
                      <a:pt x="814" y="14772"/>
                    </a:cubicBezTo>
                    <a:cubicBezTo>
                      <a:pt x="814" y="14817"/>
                      <a:pt x="818" y="14834"/>
                      <a:pt x="824" y="14834"/>
                    </a:cubicBezTo>
                    <a:cubicBezTo>
                      <a:pt x="836" y="14834"/>
                      <a:pt x="856" y="14772"/>
                      <a:pt x="875" y="14739"/>
                    </a:cubicBezTo>
                    <a:cubicBezTo>
                      <a:pt x="876" y="14719"/>
                      <a:pt x="875" y="14712"/>
                      <a:pt x="872" y="14712"/>
                    </a:cubicBezTo>
                    <a:cubicBezTo>
                      <a:pt x="866" y="14712"/>
                      <a:pt x="847" y="14771"/>
                      <a:pt x="836" y="14771"/>
                    </a:cubicBezTo>
                    <a:cubicBezTo>
                      <a:pt x="834" y="14771"/>
                      <a:pt x="832" y="14768"/>
                      <a:pt x="830" y="14761"/>
                    </a:cubicBezTo>
                    <a:cubicBezTo>
                      <a:pt x="830" y="14650"/>
                      <a:pt x="886" y="14407"/>
                      <a:pt x="924" y="14352"/>
                    </a:cubicBezTo>
                    <a:lnTo>
                      <a:pt x="924" y="14352"/>
                    </a:lnTo>
                    <a:lnTo>
                      <a:pt x="913" y="14424"/>
                    </a:lnTo>
                    <a:cubicBezTo>
                      <a:pt x="952" y="14269"/>
                      <a:pt x="1018" y="14213"/>
                      <a:pt x="1068" y="14064"/>
                    </a:cubicBezTo>
                    <a:cubicBezTo>
                      <a:pt x="1094" y="13936"/>
                      <a:pt x="1143" y="13841"/>
                      <a:pt x="1111" y="13841"/>
                    </a:cubicBezTo>
                    <a:cubicBezTo>
                      <a:pt x="1108" y="13841"/>
                      <a:pt x="1105" y="13841"/>
                      <a:pt x="1101" y="13843"/>
                    </a:cubicBezTo>
                    <a:cubicBezTo>
                      <a:pt x="1137" y="13742"/>
                      <a:pt x="1151" y="13724"/>
                      <a:pt x="1159" y="13724"/>
                    </a:cubicBezTo>
                    <a:cubicBezTo>
                      <a:pt x="1164" y="13724"/>
                      <a:pt x="1167" y="13730"/>
                      <a:pt x="1170" y="13730"/>
                    </a:cubicBezTo>
                    <a:cubicBezTo>
                      <a:pt x="1174" y="13730"/>
                      <a:pt x="1178" y="13726"/>
                      <a:pt x="1184" y="13710"/>
                    </a:cubicBezTo>
                    <a:cubicBezTo>
                      <a:pt x="1201" y="13605"/>
                      <a:pt x="1323" y="13328"/>
                      <a:pt x="1356" y="13295"/>
                    </a:cubicBezTo>
                    <a:cubicBezTo>
                      <a:pt x="1350" y="13223"/>
                      <a:pt x="1406" y="13084"/>
                      <a:pt x="1450" y="12946"/>
                    </a:cubicBezTo>
                    <a:cubicBezTo>
                      <a:pt x="1467" y="12880"/>
                      <a:pt x="1489" y="12808"/>
                      <a:pt x="1505" y="12752"/>
                    </a:cubicBezTo>
                    <a:cubicBezTo>
                      <a:pt x="1516" y="12697"/>
                      <a:pt x="1516" y="12658"/>
                      <a:pt x="1505" y="12642"/>
                    </a:cubicBezTo>
                    <a:cubicBezTo>
                      <a:pt x="1522" y="12581"/>
                      <a:pt x="1544" y="12520"/>
                      <a:pt x="1566" y="12448"/>
                    </a:cubicBezTo>
                    <a:cubicBezTo>
                      <a:pt x="1550" y="12443"/>
                      <a:pt x="1533" y="12404"/>
                      <a:pt x="1533" y="12238"/>
                    </a:cubicBezTo>
                    <a:cubicBezTo>
                      <a:pt x="1550" y="12083"/>
                      <a:pt x="1572" y="12116"/>
                      <a:pt x="1588" y="12072"/>
                    </a:cubicBezTo>
                    <a:lnTo>
                      <a:pt x="1533" y="11967"/>
                    </a:lnTo>
                    <a:cubicBezTo>
                      <a:pt x="1539" y="11856"/>
                      <a:pt x="1516" y="11740"/>
                      <a:pt x="1505" y="11618"/>
                    </a:cubicBezTo>
                    <a:cubicBezTo>
                      <a:pt x="1483" y="11502"/>
                      <a:pt x="1456" y="11386"/>
                      <a:pt x="1422" y="11275"/>
                    </a:cubicBezTo>
                    <a:cubicBezTo>
                      <a:pt x="1350" y="11048"/>
                      <a:pt x="1256" y="10832"/>
                      <a:pt x="1179" y="10622"/>
                    </a:cubicBezTo>
                    <a:cubicBezTo>
                      <a:pt x="1101" y="10423"/>
                      <a:pt x="1041" y="10229"/>
                      <a:pt x="1024" y="10052"/>
                    </a:cubicBezTo>
                    <a:cubicBezTo>
                      <a:pt x="1013" y="9869"/>
                      <a:pt x="1035" y="9698"/>
                      <a:pt x="1096" y="9532"/>
                    </a:cubicBezTo>
                    <a:cubicBezTo>
                      <a:pt x="1157" y="9227"/>
                      <a:pt x="1367" y="8835"/>
                      <a:pt x="1616" y="8475"/>
                    </a:cubicBezTo>
                    <a:lnTo>
                      <a:pt x="1616" y="8475"/>
                    </a:lnTo>
                    <a:lnTo>
                      <a:pt x="1594" y="8514"/>
                    </a:lnTo>
                    <a:cubicBezTo>
                      <a:pt x="1677" y="8397"/>
                      <a:pt x="1760" y="8270"/>
                      <a:pt x="1848" y="8148"/>
                    </a:cubicBezTo>
                    <a:lnTo>
                      <a:pt x="1848" y="8148"/>
                    </a:lnTo>
                    <a:cubicBezTo>
                      <a:pt x="1782" y="8237"/>
                      <a:pt x="1716" y="8325"/>
                      <a:pt x="1655" y="8408"/>
                    </a:cubicBezTo>
                    <a:cubicBezTo>
                      <a:pt x="1705" y="8325"/>
                      <a:pt x="1738" y="8259"/>
                      <a:pt x="1788" y="8176"/>
                    </a:cubicBezTo>
                    <a:cubicBezTo>
                      <a:pt x="1926" y="7966"/>
                      <a:pt x="2097" y="7717"/>
                      <a:pt x="2225" y="7396"/>
                    </a:cubicBezTo>
                    <a:cubicBezTo>
                      <a:pt x="2347" y="7075"/>
                      <a:pt x="2396" y="6676"/>
                      <a:pt x="2308" y="6322"/>
                    </a:cubicBezTo>
                    <a:cubicBezTo>
                      <a:pt x="2225" y="6101"/>
                      <a:pt x="2214" y="6029"/>
                      <a:pt x="2197" y="5957"/>
                    </a:cubicBezTo>
                    <a:cubicBezTo>
                      <a:pt x="2181" y="5887"/>
                      <a:pt x="2175" y="5806"/>
                      <a:pt x="2066" y="5641"/>
                    </a:cubicBezTo>
                    <a:lnTo>
                      <a:pt x="2066" y="5641"/>
                    </a:lnTo>
                    <a:cubicBezTo>
                      <a:pt x="2080" y="5660"/>
                      <a:pt x="2095" y="5668"/>
                      <a:pt x="2114" y="5691"/>
                    </a:cubicBezTo>
                    <a:cubicBezTo>
                      <a:pt x="1882" y="5298"/>
                      <a:pt x="1710" y="5138"/>
                      <a:pt x="1456" y="4850"/>
                    </a:cubicBezTo>
                    <a:cubicBezTo>
                      <a:pt x="1521" y="4850"/>
                      <a:pt x="1323" y="4662"/>
                      <a:pt x="1354" y="4662"/>
                    </a:cubicBezTo>
                    <a:cubicBezTo>
                      <a:pt x="1355" y="4662"/>
                      <a:pt x="1355" y="4662"/>
                      <a:pt x="1356" y="4662"/>
                    </a:cubicBezTo>
                    <a:lnTo>
                      <a:pt x="1323" y="4646"/>
                    </a:lnTo>
                    <a:cubicBezTo>
                      <a:pt x="1312" y="4612"/>
                      <a:pt x="1284" y="4551"/>
                      <a:pt x="1262" y="4507"/>
                    </a:cubicBezTo>
                    <a:cubicBezTo>
                      <a:pt x="1247" y="4471"/>
                      <a:pt x="1236" y="4440"/>
                      <a:pt x="1243" y="4440"/>
                    </a:cubicBezTo>
                    <a:cubicBezTo>
                      <a:pt x="1244" y="4440"/>
                      <a:pt x="1244" y="4440"/>
                      <a:pt x="1245" y="4441"/>
                    </a:cubicBezTo>
                    <a:cubicBezTo>
                      <a:pt x="1212" y="4408"/>
                      <a:pt x="1190" y="4363"/>
                      <a:pt x="1173" y="4330"/>
                    </a:cubicBezTo>
                    <a:lnTo>
                      <a:pt x="1190" y="4308"/>
                    </a:lnTo>
                    <a:cubicBezTo>
                      <a:pt x="1173" y="4269"/>
                      <a:pt x="1179" y="4219"/>
                      <a:pt x="1157" y="4164"/>
                    </a:cubicBezTo>
                    <a:cubicBezTo>
                      <a:pt x="1157" y="4109"/>
                      <a:pt x="1151" y="4053"/>
                      <a:pt x="1162" y="3993"/>
                    </a:cubicBezTo>
                    <a:cubicBezTo>
                      <a:pt x="1173" y="3965"/>
                      <a:pt x="1173" y="3937"/>
                      <a:pt x="1179" y="3910"/>
                    </a:cubicBezTo>
                    <a:cubicBezTo>
                      <a:pt x="1190" y="3882"/>
                      <a:pt x="1201" y="3854"/>
                      <a:pt x="1212" y="3832"/>
                    </a:cubicBezTo>
                    <a:cubicBezTo>
                      <a:pt x="1218" y="3810"/>
                      <a:pt x="1234" y="3788"/>
                      <a:pt x="1240" y="3771"/>
                    </a:cubicBezTo>
                    <a:cubicBezTo>
                      <a:pt x="1256" y="3755"/>
                      <a:pt x="1267" y="3744"/>
                      <a:pt x="1273" y="3727"/>
                    </a:cubicBezTo>
                    <a:cubicBezTo>
                      <a:pt x="1295" y="3672"/>
                      <a:pt x="1317" y="3616"/>
                      <a:pt x="1350" y="3550"/>
                    </a:cubicBezTo>
                    <a:cubicBezTo>
                      <a:pt x="1384" y="3483"/>
                      <a:pt x="1422" y="3412"/>
                      <a:pt x="1467" y="3340"/>
                    </a:cubicBezTo>
                    <a:cubicBezTo>
                      <a:pt x="1561" y="3196"/>
                      <a:pt x="1660" y="3030"/>
                      <a:pt x="1765" y="2847"/>
                    </a:cubicBezTo>
                    <a:cubicBezTo>
                      <a:pt x="1871" y="2670"/>
                      <a:pt x="1976" y="2454"/>
                      <a:pt x="2037" y="2227"/>
                    </a:cubicBezTo>
                    <a:cubicBezTo>
                      <a:pt x="2097" y="1984"/>
                      <a:pt x="2103" y="1762"/>
                      <a:pt x="2120" y="1596"/>
                    </a:cubicBezTo>
                    <a:cubicBezTo>
                      <a:pt x="2114" y="1547"/>
                      <a:pt x="2114" y="1480"/>
                      <a:pt x="2120" y="1408"/>
                    </a:cubicBezTo>
                    <a:cubicBezTo>
                      <a:pt x="2125" y="1375"/>
                      <a:pt x="2125" y="1347"/>
                      <a:pt x="2131" y="1309"/>
                    </a:cubicBezTo>
                    <a:cubicBezTo>
                      <a:pt x="2142" y="1264"/>
                      <a:pt x="2153" y="1231"/>
                      <a:pt x="2158" y="1198"/>
                    </a:cubicBezTo>
                    <a:cubicBezTo>
                      <a:pt x="2180" y="1148"/>
                      <a:pt x="2208" y="1115"/>
                      <a:pt x="2236" y="1076"/>
                    </a:cubicBezTo>
                    <a:cubicBezTo>
                      <a:pt x="2269" y="966"/>
                      <a:pt x="2297" y="872"/>
                      <a:pt x="2402" y="827"/>
                    </a:cubicBezTo>
                    <a:lnTo>
                      <a:pt x="2402" y="827"/>
                    </a:lnTo>
                    <a:cubicBezTo>
                      <a:pt x="2402" y="827"/>
                      <a:pt x="2402" y="838"/>
                      <a:pt x="2396" y="844"/>
                    </a:cubicBezTo>
                    <a:cubicBezTo>
                      <a:pt x="2418" y="822"/>
                      <a:pt x="2446" y="811"/>
                      <a:pt x="2474" y="794"/>
                    </a:cubicBezTo>
                    <a:lnTo>
                      <a:pt x="2474" y="800"/>
                    </a:lnTo>
                    <a:lnTo>
                      <a:pt x="2562" y="766"/>
                    </a:lnTo>
                    <a:cubicBezTo>
                      <a:pt x="2618" y="744"/>
                      <a:pt x="2667" y="728"/>
                      <a:pt x="2712" y="700"/>
                    </a:cubicBezTo>
                    <a:cubicBezTo>
                      <a:pt x="2757" y="690"/>
                      <a:pt x="2801" y="685"/>
                      <a:pt x="2838" y="685"/>
                    </a:cubicBezTo>
                    <a:cubicBezTo>
                      <a:pt x="2899" y="685"/>
                      <a:pt x="2940" y="697"/>
                      <a:pt x="2933" y="711"/>
                    </a:cubicBezTo>
                    <a:cubicBezTo>
                      <a:pt x="2940" y="707"/>
                      <a:pt x="2952" y="706"/>
                      <a:pt x="2965" y="706"/>
                    </a:cubicBezTo>
                    <a:cubicBezTo>
                      <a:pt x="2992" y="706"/>
                      <a:pt x="3029" y="713"/>
                      <a:pt x="3066" y="728"/>
                    </a:cubicBezTo>
                    <a:cubicBezTo>
                      <a:pt x="3094" y="733"/>
                      <a:pt x="3127" y="755"/>
                      <a:pt x="3149" y="761"/>
                    </a:cubicBezTo>
                    <a:cubicBezTo>
                      <a:pt x="3171" y="772"/>
                      <a:pt x="3182" y="783"/>
                      <a:pt x="3182" y="783"/>
                    </a:cubicBezTo>
                    <a:cubicBezTo>
                      <a:pt x="3182" y="783"/>
                      <a:pt x="3204" y="789"/>
                      <a:pt x="3254" y="816"/>
                    </a:cubicBezTo>
                    <a:cubicBezTo>
                      <a:pt x="3304" y="838"/>
                      <a:pt x="3365" y="877"/>
                      <a:pt x="3448" y="938"/>
                    </a:cubicBezTo>
                    <a:cubicBezTo>
                      <a:pt x="3486" y="977"/>
                      <a:pt x="3531" y="1010"/>
                      <a:pt x="3581" y="1060"/>
                    </a:cubicBezTo>
                    <a:cubicBezTo>
                      <a:pt x="3625" y="1104"/>
                      <a:pt x="3675" y="1159"/>
                      <a:pt x="3719" y="1209"/>
                    </a:cubicBezTo>
                    <a:cubicBezTo>
                      <a:pt x="3802" y="1320"/>
                      <a:pt x="3885" y="1458"/>
                      <a:pt x="3929" y="1646"/>
                    </a:cubicBezTo>
                    <a:cubicBezTo>
                      <a:pt x="3984" y="1823"/>
                      <a:pt x="4023" y="2056"/>
                      <a:pt x="4040" y="2305"/>
                    </a:cubicBezTo>
                    <a:cubicBezTo>
                      <a:pt x="4062" y="2559"/>
                      <a:pt x="4067" y="2842"/>
                      <a:pt x="4090" y="3162"/>
                    </a:cubicBezTo>
                    <a:cubicBezTo>
                      <a:pt x="4117" y="3478"/>
                      <a:pt x="4162" y="3838"/>
                      <a:pt x="4328" y="4203"/>
                    </a:cubicBezTo>
                    <a:cubicBezTo>
                      <a:pt x="4411" y="4391"/>
                      <a:pt x="4527" y="4574"/>
                      <a:pt x="4676" y="4723"/>
                    </a:cubicBezTo>
                    <a:cubicBezTo>
                      <a:pt x="4831" y="4878"/>
                      <a:pt x="5003" y="5000"/>
                      <a:pt x="5191" y="5099"/>
                    </a:cubicBezTo>
                    <a:cubicBezTo>
                      <a:pt x="5501" y="5238"/>
                      <a:pt x="5811" y="5382"/>
                      <a:pt x="6126" y="5525"/>
                    </a:cubicBezTo>
                    <a:cubicBezTo>
                      <a:pt x="6430" y="5669"/>
                      <a:pt x="6724" y="5819"/>
                      <a:pt x="7011" y="5968"/>
                    </a:cubicBezTo>
                    <a:cubicBezTo>
                      <a:pt x="7576" y="6278"/>
                      <a:pt x="8079" y="6638"/>
                      <a:pt x="8400" y="7064"/>
                    </a:cubicBezTo>
                    <a:cubicBezTo>
                      <a:pt x="8727" y="7484"/>
                      <a:pt x="8826" y="7960"/>
                      <a:pt x="8815" y="8397"/>
                    </a:cubicBezTo>
                    <a:cubicBezTo>
                      <a:pt x="8810" y="8508"/>
                      <a:pt x="8799" y="8613"/>
                      <a:pt x="8793" y="8707"/>
                    </a:cubicBezTo>
                    <a:cubicBezTo>
                      <a:pt x="8788" y="8812"/>
                      <a:pt x="8766" y="8895"/>
                      <a:pt x="8743" y="8989"/>
                    </a:cubicBezTo>
                    <a:cubicBezTo>
                      <a:pt x="8705" y="9172"/>
                      <a:pt x="8655" y="9338"/>
                      <a:pt x="8622" y="9482"/>
                    </a:cubicBezTo>
                    <a:cubicBezTo>
                      <a:pt x="8617" y="9553"/>
                      <a:pt x="8575" y="9723"/>
                      <a:pt x="8599" y="9723"/>
                    </a:cubicBezTo>
                    <a:cubicBezTo>
                      <a:pt x="8603" y="9723"/>
                      <a:pt x="8609" y="9719"/>
                      <a:pt x="8616" y="9709"/>
                    </a:cubicBezTo>
                    <a:lnTo>
                      <a:pt x="8616" y="9709"/>
                    </a:lnTo>
                    <a:cubicBezTo>
                      <a:pt x="8566" y="9875"/>
                      <a:pt x="8506" y="9947"/>
                      <a:pt x="8517" y="9980"/>
                    </a:cubicBezTo>
                    <a:cubicBezTo>
                      <a:pt x="8541" y="9912"/>
                      <a:pt x="8555" y="9892"/>
                      <a:pt x="8565" y="9892"/>
                    </a:cubicBezTo>
                    <a:cubicBezTo>
                      <a:pt x="8579" y="9892"/>
                      <a:pt x="8584" y="9932"/>
                      <a:pt x="8600" y="9932"/>
                    </a:cubicBezTo>
                    <a:cubicBezTo>
                      <a:pt x="8610" y="9932"/>
                      <a:pt x="8625" y="9915"/>
                      <a:pt x="8649" y="9858"/>
                    </a:cubicBezTo>
                    <a:lnTo>
                      <a:pt x="8649" y="9858"/>
                    </a:lnTo>
                    <a:cubicBezTo>
                      <a:pt x="8633" y="9903"/>
                      <a:pt x="8622" y="9952"/>
                      <a:pt x="8616" y="10002"/>
                    </a:cubicBezTo>
                    <a:cubicBezTo>
                      <a:pt x="8617" y="10004"/>
                      <a:pt x="8617" y="10005"/>
                      <a:pt x="8618" y="10005"/>
                    </a:cubicBezTo>
                    <a:cubicBezTo>
                      <a:pt x="8625" y="10005"/>
                      <a:pt x="8647" y="9843"/>
                      <a:pt x="8666" y="9843"/>
                    </a:cubicBezTo>
                    <a:cubicBezTo>
                      <a:pt x="8668" y="9843"/>
                      <a:pt x="8670" y="9844"/>
                      <a:pt x="8672" y="9847"/>
                    </a:cubicBezTo>
                    <a:lnTo>
                      <a:pt x="8644" y="9792"/>
                    </a:lnTo>
                    <a:cubicBezTo>
                      <a:pt x="8683" y="9681"/>
                      <a:pt x="8716" y="9626"/>
                      <a:pt x="8743" y="9593"/>
                    </a:cubicBezTo>
                    <a:cubicBezTo>
                      <a:pt x="8766" y="9482"/>
                      <a:pt x="8732" y="9399"/>
                      <a:pt x="8843" y="9167"/>
                    </a:cubicBezTo>
                    <a:lnTo>
                      <a:pt x="8843" y="9167"/>
                    </a:lnTo>
                    <a:lnTo>
                      <a:pt x="8837" y="9186"/>
                    </a:lnTo>
                    <a:lnTo>
                      <a:pt x="8837" y="9186"/>
                    </a:lnTo>
                    <a:cubicBezTo>
                      <a:pt x="8884" y="9054"/>
                      <a:pt x="8894" y="9119"/>
                      <a:pt x="8909" y="9084"/>
                    </a:cubicBezTo>
                    <a:lnTo>
                      <a:pt x="8909" y="9084"/>
                    </a:lnTo>
                    <a:lnTo>
                      <a:pt x="8898" y="9122"/>
                    </a:lnTo>
                    <a:cubicBezTo>
                      <a:pt x="8921" y="9078"/>
                      <a:pt x="8939" y="9037"/>
                      <a:pt x="8954" y="8995"/>
                    </a:cubicBezTo>
                    <a:lnTo>
                      <a:pt x="8954" y="8995"/>
                    </a:lnTo>
                    <a:cubicBezTo>
                      <a:pt x="8923" y="9096"/>
                      <a:pt x="8898" y="9230"/>
                      <a:pt x="8906" y="9230"/>
                    </a:cubicBezTo>
                    <a:cubicBezTo>
                      <a:pt x="8909" y="9230"/>
                      <a:pt x="8913" y="9221"/>
                      <a:pt x="8921" y="9200"/>
                    </a:cubicBezTo>
                    <a:cubicBezTo>
                      <a:pt x="8949" y="9123"/>
                      <a:pt x="8956" y="9102"/>
                      <a:pt x="8955" y="9102"/>
                    </a:cubicBezTo>
                    <a:lnTo>
                      <a:pt x="8955" y="9102"/>
                    </a:lnTo>
                    <a:cubicBezTo>
                      <a:pt x="8952" y="9102"/>
                      <a:pt x="8935" y="9136"/>
                      <a:pt x="8929" y="9136"/>
                    </a:cubicBezTo>
                    <a:cubicBezTo>
                      <a:pt x="8925" y="9136"/>
                      <a:pt x="8925" y="9121"/>
                      <a:pt x="8937" y="9072"/>
                    </a:cubicBezTo>
                    <a:cubicBezTo>
                      <a:pt x="8952" y="9012"/>
                      <a:pt x="8964" y="8996"/>
                      <a:pt x="8974" y="8996"/>
                    </a:cubicBezTo>
                    <a:cubicBezTo>
                      <a:pt x="8981" y="8996"/>
                      <a:pt x="8988" y="9007"/>
                      <a:pt x="8993" y="9012"/>
                    </a:cubicBezTo>
                    <a:cubicBezTo>
                      <a:pt x="9015" y="8945"/>
                      <a:pt x="9031" y="8873"/>
                      <a:pt x="9042" y="8812"/>
                    </a:cubicBezTo>
                    <a:lnTo>
                      <a:pt x="9042" y="8812"/>
                    </a:lnTo>
                    <a:cubicBezTo>
                      <a:pt x="9059" y="8821"/>
                      <a:pt x="9035" y="8896"/>
                      <a:pt x="9036" y="8896"/>
                    </a:cubicBezTo>
                    <a:cubicBezTo>
                      <a:pt x="9037" y="8896"/>
                      <a:pt x="9040" y="8888"/>
                      <a:pt x="9048" y="8868"/>
                    </a:cubicBezTo>
                    <a:cubicBezTo>
                      <a:pt x="9064" y="8779"/>
                      <a:pt x="9064" y="8685"/>
                      <a:pt x="9070" y="8602"/>
                    </a:cubicBezTo>
                    <a:cubicBezTo>
                      <a:pt x="9098" y="8586"/>
                      <a:pt x="9098" y="8508"/>
                      <a:pt x="9103" y="8431"/>
                    </a:cubicBezTo>
                    <a:cubicBezTo>
                      <a:pt x="9103" y="8348"/>
                      <a:pt x="9098" y="8259"/>
                      <a:pt x="9125" y="8204"/>
                    </a:cubicBezTo>
                    <a:cubicBezTo>
                      <a:pt x="9127" y="8266"/>
                      <a:pt x="9130" y="8287"/>
                      <a:pt x="9134" y="8287"/>
                    </a:cubicBezTo>
                    <a:cubicBezTo>
                      <a:pt x="9140" y="8287"/>
                      <a:pt x="9149" y="8212"/>
                      <a:pt x="9156" y="8212"/>
                    </a:cubicBezTo>
                    <a:cubicBezTo>
                      <a:pt x="9157" y="8212"/>
                      <a:pt x="9158" y="8213"/>
                      <a:pt x="9159" y="8215"/>
                    </a:cubicBezTo>
                    <a:cubicBezTo>
                      <a:pt x="9153" y="8060"/>
                      <a:pt x="9147" y="7899"/>
                      <a:pt x="9114" y="7744"/>
                    </a:cubicBezTo>
                    <a:cubicBezTo>
                      <a:pt x="9114" y="7739"/>
                      <a:pt x="9115" y="7737"/>
                      <a:pt x="9116" y="7737"/>
                    </a:cubicBezTo>
                    <a:cubicBezTo>
                      <a:pt x="9119" y="7737"/>
                      <a:pt x="9125" y="7758"/>
                      <a:pt x="9130" y="7778"/>
                    </a:cubicBezTo>
                    <a:lnTo>
                      <a:pt x="9130" y="7778"/>
                    </a:lnTo>
                    <a:cubicBezTo>
                      <a:pt x="9126" y="7699"/>
                      <a:pt x="9091" y="7648"/>
                      <a:pt x="9076" y="7606"/>
                    </a:cubicBezTo>
                    <a:cubicBezTo>
                      <a:pt x="9092" y="7562"/>
                      <a:pt x="8965" y="7268"/>
                      <a:pt x="8993" y="7268"/>
                    </a:cubicBezTo>
                    <a:cubicBezTo>
                      <a:pt x="8937" y="7119"/>
                      <a:pt x="8904" y="7091"/>
                      <a:pt x="8882" y="7069"/>
                    </a:cubicBezTo>
                    <a:cubicBezTo>
                      <a:pt x="8854" y="7047"/>
                      <a:pt x="8838" y="7025"/>
                      <a:pt x="8760" y="6898"/>
                    </a:cubicBezTo>
                    <a:cubicBezTo>
                      <a:pt x="8760" y="6893"/>
                      <a:pt x="8761" y="6891"/>
                      <a:pt x="8763" y="6891"/>
                    </a:cubicBezTo>
                    <a:cubicBezTo>
                      <a:pt x="8779" y="6891"/>
                      <a:pt x="8844" y="7006"/>
                      <a:pt x="8851" y="7006"/>
                    </a:cubicBezTo>
                    <a:cubicBezTo>
                      <a:pt x="8852" y="7006"/>
                      <a:pt x="8849" y="6996"/>
                      <a:pt x="8838" y="6970"/>
                    </a:cubicBezTo>
                    <a:cubicBezTo>
                      <a:pt x="8782" y="6881"/>
                      <a:pt x="8716" y="6798"/>
                      <a:pt x="8649" y="6715"/>
                    </a:cubicBezTo>
                    <a:lnTo>
                      <a:pt x="8649" y="6715"/>
                    </a:lnTo>
                    <a:cubicBezTo>
                      <a:pt x="8677" y="6732"/>
                      <a:pt x="8716" y="6743"/>
                      <a:pt x="8782" y="6842"/>
                    </a:cubicBezTo>
                    <a:cubicBezTo>
                      <a:pt x="8660" y="6660"/>
                      <a:pt x="8544" y="6510"/>
                      <a:pt x="8428" y="6378"/>
                    </a:cubicBezTo>
                    <a:cubicBezTo>
                      <a:pt x="8312" y="6239"/>
                      <a:pt x="8201" y="6129"/>
                      <a:pt x="8079" y="6018"/>
                    </a:cubicBezTo>
                    <a:cubicBezTo>
                      <a:pt x="7847" y="5797"/>
                      <a:pt x="7592" y="5608"/>
                      <a:pt x="7244" y="5437"/>
                    </a:cubicBezTo>
                    <a:cubicBezTo>
                      <a:pt x="7221" y="5416"/>
                      <a:pt x="7217" y="5408"/>
                      <a:pt x="7223" y="5408"/>
                    </a:cubicBezTo>
                    <a:cubicBezTo>
                      <a:pt x="7241" y="5408"/>
                      <a:pt x="7342" y="5466"/>
                      <a:pt x="7399" y="5487"/>
                    </a:cubicBezTo>
                    <a:cubicBezTo>
                      <a:pt x="6890" y="5238"/>
                      <a:pt x="6724" y="5061"/>
                      <a:pt x="6298" y="4861"/>
                    </a:cubicBezTo>
                    <a:lnTo>
                      <a:pt x="6281" y="4878"/>
                    </a:lnTo>
                    <a:cubicBezTo>
                      <a:pt x="6137" y="4795"/>
                      <a:pt x="5988" y="4712"/>
                      <a:pt x="5833" y="4634"/>
                    </a:cubicBezTo>
                    <a:lnTo>
                      <a:pt x="5711" y="4574"/>
                    </a:lnTo>
                    <a:cubicBezTo>
                      <a:pt x="5667" y="4551"/>
                      <a:pt x="5634" y="4535"/>
                      <a:pt x="5589" y="4518"/>
                    </a:cubicBezTo>
                    <a:cubicBezTo>
                      <a:pt x="5517" y="4480"/>
                      <a:pt x="5451" y="4446"/>
                      <a:pt x="5385" y="4408"/>
                    </a:cubicBezTo>
                    <a:cubicBezTo>
                      <a:pt x="5130" y="4247"/>
                      <a:pt x="4964" y="3998"/>
                      <a:pt x="4892" y="3688"/>
                    </a:cubicBezTo>
                    <a:lnTo>
                      <a:pt x="4892" y="3688"/>
                    </a:lnTo>
                    <a:cubicBezTo>
                      <a:pt x="4892" y="3716"/>
                      <a:pt x="4892" y="3744"/>
                      <a:pt x="4898" y="3760"/>
                    </a:cubicBezTo>
                    <a:cubicBezTo>
                      <a:pt x="4853" y="3688"/>
                      <a:pt x="4815" y="3550"/>
                      <a:pt x="4787" y="3439"/>
                    </a:cubicBezTo>
                    <a:cubicBezTo>
                      <a:pt x="4788" y="3437"/>
                      <a:pt x="4790" y="3436"/>
                      <a:pt x="4792" y="3436"/>
                    </a:cubicBezTo>
                    <a:cubicBezTo>
                      <a:pt x="4798" y="3436"/>
                      <a:pt x="4806" y="3443"/>
                      <a:pt x="4812" y="3443"/>
                    </a:cubicBezTo>
                    <a:cubicBezTo>
                      <a:pt x="4822" y="3443"/>
                      <a:pt x="4827" y="3423"/>
                      <a:pt x="4809" y="3317"/>
                    </a:cubicBezTo>
                    <a:cubicBezTo>
                      <a:pt x="4809" y="3357"/>
                      <a:pt x="4809" y="3426"/>
                      <a:pt x="4801" y="3426"/>
                    </a:cubicBezTo>
                    <a:cubicBezTo>
                      <a:pt x="4800" y="3426"/>
                      <a:pt x="4799" y="3425"/>
                      <a:pt x="4798" y="3423"/>
                    </a:cubicBezTo>
                    <a:cubicBezTo>
                      <a:pt x="4787" y="3279"/>
                      <a:pt x="4781" y="3085"/>
                      <a:pt x="4776" y="2858"/>
                    </a:cubicBezTo>
                    <a:cubicBezTo>
                      <a:pt x="4770" y="2626"/>
                      <a:pt x="4759" y="2366"/>
                      <a:pt x="4732" y="2072"/>
                    </a:cubicBezTo>
                    <a:cubicBezTo>
                      <a:pt x="4704" y="1785"/>
                      <a:pt x="4649" y="1464"/>
                      <a:pt x="4505" y="1159"/>
                    </a:cubicBezTo>
                    <a:cubicBezTo>
                      <a:pt x="4438" y="1010"/>
                      <a:pt x="4344" y="855"/>
                      <a:pt x="4245" y="733"/>
                    </a:cubicBezTo>
                    <a:cubicBezTo>
                      <a:pt x="4139" y="600"/>
                      <a:pt x="4034" y="495"/>
                      <a:pt x="3918" y="396"/>
                    </a:cubicBezTo>
                    <a:cubicBezTo>
                      <a:pt x="3708" y="230"/>
                      <a:pt x="3453" y="80"/>
                      <a:pt x="3149" y="25"/>
                    </a:cubicBezTo>
                    <a:cubicBezTo>
                      <a:pt x="3062" y="9"/>
                      <a:pt x="2973" y="0"/>
                      <a:pt x="28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54" name="Google Shape;2154;p41"/>
              <p:cNvSpPr/>
              <p:nvPr/>
            </p:nvSpPr>
            <p:spPr>
              <a:xfrm>
                <a:off x="6406963" y="4274488"/>
                <a:ext cx="186650" cy="593375"/>
              </a:xfrm>
              <a:custGeom>
                <a:avLst/>
                <a:gdLst/>
                <a:ahLst/>
                <a:cxnLst/>
                <a:rect l="l" t="t" r="r" b="b"/>
                <a:pathLst>
                  <a:path w="7466" h="23735" extrusionOk="0">
                    <a:moveTo>
                      <a:pt x="2120" y="482"/>
                    </a:moveTo>
                    <a:cubicBezTo>
                      <a:pt x="2109" y="490"/>
                      <a:pt x="2105" y="494"/>
                      <a:pt x="2106" y="494"/>
                    </a:cubicBezTo>
                    <a:cubicBezTo>
                      <a:pt x="2106" y="494"/>
                      <a:pt x="2112" y="490"/>
                      <a:pt x="2120" y="482"/>
                    </a:cubicBezTo>
                    <a:close/>
                    <a:moveTo>
                      <a:pt x="1235" y="725"/>
                    </a:moveTo>
                    <a:cubicBezTo>
                      <a:pt x="1235" y="728"/>
                      <a:pt x="1236" y="729"/>
                      <a:pt x="1237" y="729"/>
                    </a:cubicBezTo>
                    <a:cubicBezTo>
                      <a:pt x="1237" y="729"/>
                      <a:pt x="1237" y="728"/>
                      <a:pt x="1235" y="725"/>
                    </a:cubicBezTo>
                    <a:close/>
                    <a:moveTo>
                      <a:pt x="1882" y="1334"/>
                    </a:moveTo>
                    <a:cubicBezTo>
                      <a:pt x="1880" y="1334"/>
                      <a:pt x="1878" y="1335"/>
                      <a:pt x="1876" y="1336"/>
                    </a:cubicBezTo>
                    <a:lnTo>
                      <a:pt x="1876" y="1336"/>
                    </a:lnTo>
                    <a:cubicBezTo>
                      <a:pt x="1878" y="1335"/>
                      <a:pt x="1880" y="1335"/>
                      <a:pt x="1882" y="1334"/>
                    </a:cubicBezTo>
                    <a:close/>
                    <a:moveTo>
                      <a:pt x="1877" y="1767"/>
                    </a:moveTo>
                    <a:cubicBezTo>
                      <a:pt x="1880" y="1769"/>
                      <a:pt x="1884" y="1770"/>
                      <a:pt x="1888" y="1771"/>
                    </a:cubicBezTo>
                    <a:cubicBezTo>
                      <a:pt x="1878" y="1771"/>
                      <a:pt x="1877" y="1771"/>
                      <a:pt x="1877" y="1767"/>
                    </a:cubicBezTo>
                    <a:close/>
                    <a:moveTo>
                      <a:pt x="2155" y="1818"/>
                    </a:moveTo>
                    <a:lnTo>
                      <a:pt x="2164" y="1826"/>
                    </a:lnTo>
                    <a:cubicBezTo>
                      <a:pt x="2163" y="1824"/>
                      <a:pt x="2160" y="1821"/>
                      <a:pt x="2155" y="1818"/>
                    </a:cubicBezTo>
                    <a:close/>
                    <a:moveTo>
                      <a:pt x="2164" y="1838"/>
                    </a:moveTo>
                    <a:cubicBezTo>
                      <a:pt x="2162" y="1838"/>
                      <a:pt x="2161" y="1839"/>
                      <a:pt x="2159" y="1839"/>
                    </a:cubicBezTo>
                    <a:lnTo>
                      <a:pt x="2159" y="1839"/>
                    </a:lnTo>
                    <a:cubicBezTo>
                      <a:pt x="2161" y="1839"/>
                      <a:pt x="2163" y="1838"/>
                      <a:pt x="2164" y="1838"/>
                    </a:cubicBezTo>
                    <a:close/>
                    <a:moveTo>
                      <a:pt x="2117" y="2006"/>
                    </a:moveTo>
                    <a:lnTo>
                      <a:pt x="2131" y="2015"/>
                    </a:lnTo>
                    <a:cubicBezTo>
                      <a:pt x="2129" y="2012"/>
                      <a:pt x="2124" y="2010"/>
                      <a:pt x="2117" y="2006"/>
                    </a:cubicBezTo>
                    <a:close/>
                    <a:moveTo>
                      <a:pt x="1647" y="2288"/>
                    </a:moveTo>
                    <a:cubicBezTo>
                      <a:pt x="1648" y="2288"/>
                      <a:pt x="1650" y="2288"/>
                      <a:pt x="1652" y="2289"/>
                    </a:cubicBezTo>
                    <a:lnTo>
                      <a:pt x="1652" y="2289"/>
                    </a:lnTo>
                    <a:cubicBezTo>
                      <a:pt x="1652" y="2299"/>
                      <a:pt x="1659" y="2310"/>
                      <a:pt x="1683" y="2325"/>
                    </a:cubicBezTo>
                    <a:cubicBezTo>
                      <a:pt x="1655" y="2325"/>
                      <a:pt x="1650" y="2308"/>
                      <a:pt x="1628" y="2308"/>
                    </a:cubicBezTo>
                    <a:cubicBezTo>
                      <a:pt x="1633" y="2319"/>
                      <a:pt x="1650" y="2330"/>
                      <a:pt x="1633" y="2330"/>
                    </a:cubicBezTo>
                    <a:cubicBezTo>
                      <a:pt x="1628" y="2330"/>
                      <a:pt x="1622" y="2330"/>
                      <a:pt x="1622" y="2325"/>
                    </a:cubicBezTo>
                    <a:cubicBezTo>
                      <a:pt x="1626" y="2305"/>
                      <a:pt x="1636" y="2288"/>
                      <a:pt x="1647" y="2288"/>
                    </a:cubicBezTo>
                    <a:close/>
                    <a:moveTo>
                      <a:pt x="2045" y="2401"/>
                    </a:moveTo>
                    <a:lnTo>
                      <a:pt x="2045" y="2401"/>
                    </a:lnTo>
                    <a:cubicBezTo>
                      <a:pt x="2044" y="2403"/>
                      <a:pt x="2043" y="2405"/>
                      <a:pt x="2043" y="2408"/>
                    </a:cubicBezTo>
                    <a:cubicBezTo>
                      <a:pt x="2044" y="2405"/>
                      <a:pt x="2045" y="2403"/>
                      <a:pt x="2045" y="2401"/>
                    </a:cubicBezTo>
                    <a:close/>
                    <a:moveTo>
                      <a:pt x="1621" y="2354"/>
                    </a:moveTo>
                    <a:cubicBezTo>
                      <a:pt x="1655" y="2376"/>
                      <a:pt x="1710" y="2386"/>
                      <a:pt x="1760" y="2391"/>
                    </a:cubicBezTo>
                    <a:cubicBezTo>
                      <a:pt x="1716" y="2413"/>
                      <a:pt x="1722" y="2430"/>
                      <a:pt x="1771" y="2446"/>
                    </a:cubicBezTo>
                    <a:cubicBezTo>
                      <a:pt x="1759" y="2451"/>
                      <a:pt x="1746" y="2455"/>
                      <a:pt x="1735" y="2455"/>
                    </a:cubicBezTo>
                    <a:cubicBezTo>
                      <a:pt x="1723" y="2455"/>
                      <a:pt x="1714" y="2450"/>
                      <a:pt x="1711" y="2435"/>
                    </a:cubicBezTo>
                    <a:lnTo>
                      <a:pt x="1711" y="2435"/>
                    </a:lnTo>
                    <a:cubicBezTo>
                      <a:pt x="1705" y="2446"/>
                      <a:pt x="1661" y="2529"/>
                      <a:pt x="1722" y="2540"/>
                    </a:cubicBezTo>
                    <a:cubicBezTo>
                      <a:pt x="1711" y="2540"/>
                      <a:pt x="1716" y="2557"/>
                      <a:pt x="1722" y="2568"/>
                    </a:cubicBezTo>
                    <a:cubicBezTo>
                      <a:pt x="1716" y="2601"/>
                      <a:pt x="1711" y="2607"/>
                      <a:pt x="1711" y="2640"/>
                    </a:cubicBezTo>
                    <a:lnTo>
                      <a:pt x="1722" y="2634"/>
                    </a:lnTo>
                    <a:cubicBezTo>
                      <a:pt x="1799" y="2657"/>
                      <a:pt x="1738" y="2668"/>
                      <a:pt x="1744" y="2695"/>
                    </a:cubicBezTo>
                    <a:lnTo>
                      <a:pt x="1738" y="2695"/>
                    </a:lnTo>
                    <a:cubicBezTo>
                      <a:pt x="1677" y="2762"/>
                      <a:pt x="1760" y="2734"/>
                      <a:pt x="1688" y="2789"/>
                    </a:cubicBezTo>
                    <a:lnTo>
                      <a:pt x="1738" y="2789"/>
                    </a:lnTo>
                    <a:cubicBezTo>
                      <a:pt x="1832" y="2800"/>
                      <a:pt x="1666" y="2845"/>
                      <a:pt x="1711" y="2883"/>
                    </a:cubicBezTo>
                    <a:lnTo>
                      <a:pt x="1738" y="2872"/>
                    </a:lnTo>
                    <a:lnTo>
                      <a:pt x="1738" y="2872"/>
                    </a:lnTo>
                    <a:cubicBezTo>
                      <a:pt x="1766" y="2889"/>
                      <a:pt x="1655" y="2911"/>
                      <a:pt x="1600" y="2928"/>
                    </a:cubicBezTo>
                    <a:cubicBezTo>
                      <a:pt x="1578" y="2712"/>
                      <a:pt x="1605" y="2596"/>
                      <a:pt x="1600" y="2385"/>
                    </a:cubicBezTo>
                    <a:cubicBezTo>
                      <a:pt x="1604" y="2381"/>
                      <a:pt x="1605" y="2370"/>
                      <a:pt x="1608" y="2357"/>
                    </a:cubicBezTo>
                    <a:lnTo>
                      <a:pt x="1608" y="2357"/>
                    </a:lnTo>
                    <a:cubicBezTo>
                      <a:pt x="1611" y="2358"/>
                      <a:pt x="1615" y="2358"/>
                      <a:pt x="1618" y="2358"/>
                    </a:cubicBezTo>
                    <a:cubicBezTo>
                      <a:pt x="1619" y="2358"/>
                      <a:pt x="1621" y="2358"/>
                      <a:pt x="1622" y="2358"/>
                    </a:cubicBezTo>
                    <a:cubicBezTo>
                      <a:pt x="1622" y="2356"/>
                      <a:pt x="1621" y="2355"/>
                      <a:pt x="1621" y="2354"/>
                    </a:cubicBezTo>
                    <a:close/>
                    <a:moveTo>
                      <a:pt x="1578" y="2966"/>
                    </a:moveTo>
                    <a:cubicBezTo>
                      <a:pt x="1600" y="2966"/>
                      <a:pt x="1622" y="2966"/>
                      <a:pt x="1628" y="2989"/>
                    </a:cubicBezTo>
                    <a:cubicBezTo>
                      <a:pt x="1623" y="2990"/>
                      <a:pt x="1618" y="2990"/>
                      <a:pt x="1612" y="2990"/>
                    </a:cubicBezTo>
                    <a:cubicBezTo>
                      <a:pt x="1597" y="2990"/>
                      <a:pt x="1580" y="2987"/>
                      <a:pt x="1565" y="2987"/>
                    </a:cubicBezTo>
                    <a:cubicBezTo>
                      <a:pt x="1560" y="2987"/>
                      <a:pt x="1555" y="2987"/>
                      <a:pt x="1550" y="2989"/>
                    </a:cubicBezTo>
                    <a:lnTo>
                      <a:pt x="1550" y="2983"/>
                    </a:lnTo>
                    <a:cubicBezTo>
                      <a:pt x="1561" y="2983"/>
                      <a:pt x="1572" y="2972"/>
                      <a:pt x="1578" y="2966"/>
                    </a:cubicBezTo>
                    <a:close/>
                    <a:moveTo>
                      <a:pt x="2037" y="3096"/>
                    </a:moveTo>
                    <a:cubicBezTo>
                      <a:pt x="2037" y="3097"/>
                      <a:pt x="2037" y="3098"/>
                      <a:pt x="2036" y="3099"/>
                    </a:cubicBezTo>
                    <a:lnTo>
                      <a:pt x="2036" y="3099"/>
                    </a:lnTo>
                    <a:cubicBezTo>
                      <a:pt x="2037" y="3098"/>
                      <a:pt x="2037" y="3097"/>
                      <a:pt x="2037" y="3096"/>
                    </a:cubicBezTo>
                    <a:close/>
                    <a:moveTo>
                      <a:pt x="1622" y="3121"/>
                    </a:moveTo>
                    <a:cubicBezTo>
                      <a:pt x="1628" y="3121"/>
                      <a:pt x="1633" y="3127"/>
                      <a:pt x="1644" y="3132"/>
                    </a:cubicBezTo>
                    <a:cubicBezTo>
                      <a:pt x="1644" y="3132"/>
                      <a:pt x="1633" y="3132"/>
                      <a:pt x="1633" y="3138"/>
                    </a:cubicBezTo>
                    <a:cubicBezTo>
                      <a:pt x="1628" y="3132"/>
                      <a:pt x="1622" y="3127"/>
                      <a:pt x="1622" y="3121"/>
                    </a:cubicBezTo>
                    <a:close/>
                    <a:moveTo>
                      <a:pt x="1992" y="3325"/>
                    </a:moveTo>
                    <a:lnTo>
                      <a:pt x="1993" y="3332"/>
                    </a:lnTo>
                    <a:cubicBezTo>
                      <a:pt x="1994" y="3329"/>
                      <a:pt x="1994" y="3327"/>
                      <a:pt x="1992" y="3325"/>
                    </a:cubicBezTo>
                    <a:close/>
                    <a:moveTo>
                      <a:pt x="1622" y="3603"/>
                    </a:moveTo>
                    <a:cubicBezTo>
                      <a:pt x="1628" y="3608"/>
                      <a:pt x="1633" y="3608"/>
                      <a:pt x="1644" y="3614"/>
                    </a:cubicBezTo>
                    <a:cubicBezTo>
                      <a:pt x="1639" y="3619"/>
                      <a:pt x="1633" y="3622"/>
                      <a:pt x="1628" y="3622"/>
                    </a:cubicBezTo>
                    <a:cubicBezTo>
                      <a:pt x="1623" y="3622"/>
                      <a:pt x="1619" y="3619"/>
                      <a:pt x="1617" y="3614"/>
                    </a:cubicBezTo>
                    <a:cubicBezTo>
                      <a:pt x="1617" y="3614"/>
                      <a:pt x="1617" y="3608"/>
                      <a:pt x="1622" y="3603"/>
                    </a:cubicBezTo>
                    <a:close/>
                    <a:moveTo>
                      <a:pt x="1594" y="3686"/>
                    </a:moveTo>
                    <a:cubicBezTo>
                      <a:pt x="1600" y="3697"/>
                      <a:pt x="1622" y="3719"/>
                      <a:pt x="1655" y="3747"/>
                    </a:cubicBezTo>
                    <a:lnTo>
                      <a:pt x="1605" y="3752"/>
                    </a:lnTo>
                    <a:lnTo>
                      <a:pt x="1617" y="3763"/>
                    </a:lnTo>
                    <a:lnTo>
                      <a:pt x="1589" y="3769"/>
                    </a:lnTo>
                    <a:lnTo>
                      <a:pt x="1617" y="3774"/>
                    </a:lnTo>
                    <a:cubicBezTo>
                      <a:pt x="1600" y="3802"/>
                      <a:pt x="1545" y="3863"/>
                      <a:pt x="1594" y="3918"/>
                    </a:cubicBezTo>
                    <a:cubicBezTo>
                      <a:pt x="1589" y="3918"/>
                      <a:pt x="1578" y="3918"/>
                      <a:pt x="1572" y="3913"/>
                    </a:cubicBezTo>
                    <a:lnTo>
                      <a:pt x="1572" y="3913"/>
                    </a:lnTo>
                    <a:cubicBezTo>
                      <a:pt x="1578" y="3929"/>
                      <a:pt x="1589" y="3935"/>
                      <a:pt x="1589" y="3946"/>
                    </a:cubicBezTo>
                    <a:cubicBezTo>
                      <a:pt x="1561" y="3935"/>
                      <a:pt x="1545" y="3929"/>
                      <a:pt x="1539" y="3924"/>
                    </a:cubicBezTo>
                    <a:cubicBezTo>
                      <a:pt x="1539" y="3907"/>
                      <a:pt x="1567" y="3774"/>
                      <a:pt x="1594" y="3686"/>
                    </a:cubicBezTo>
                    <a:close/>
                    <a:moveTo>
                      <a:pt x="2026" y="4422"/>
                    </a:moveTo>
                    <a:lnTo>
                      <a:pt x="2026" y="4422"/>
                    </a:lnTo>
                    <a:cubicBezTo>
                      <a:pt x="2027" y="4424"/>
                      <a:pt x="2027" y="4427"/>
                      <a:pt x="2028" y="4429"/>
                    </a:cubicBezTo>
                    <a:lnTo>
                      <a:pt x="2028" y="4429"/>
                    </a:lnTo>
                    <a:cubicBezTo>
                      <a:pt x="2028" y="4426"/>
                      <a:pt x="2028" y="4424"/>
                      <a:pt x="2026" y="4422"/>
                    </a:cubicBezTo>
                    <a:close/>
                    <a:moveTo>
                      <a:pt x="1904" y="4566"/>
                    </a:moveTo>
                    <a:lnTo>
                      <a:pt x="1910" y="4582"/>
                    </a:lnTo>
                    <a:lnTo>
                      <a:pt x="1910" y="4582"/>
                    </a:lnTo>
                    <a:cubicBezTo>
                      <a:pt x="1907" y="4576"/>
                      <a:pt x="1902" y="4571"/>
                      <a:pt x="1904" y="4566"/>
                    </a:cubicBezTo>
                    <a:close/>
                    <a:moveTo>
                      <a:pt x="1589" y="4593"/>
                    </a:moveTo>
                    <a:cubicBezTo>
                      <a:pt x="1594" y="4599"/>
                      <a:pt x="1605" y="4615"/>
                      <a:pt x="1622" y="4621"/>
                    </a:cubicBezTo>
                    <a:lnTo>
                      <a:pt x="1600" y="4621"/>
                    </a:lnTo>
                    <a:lnTo>
                      <a:pt x="1589" y="4593"/>
                    </a:lnTo>
                    <a:close/>
                    <a:moveTo>
                      <a:pt x="1600" y="4643"/>
                    </a:moveTo>
                    <a:cubicBezTo>
                      <a:pt x="1611" y="4649"/>
                      <a:pt x="1628" y="4654"/>
                      <a:pt x="1633" y="4654"/>
                    </a:cubicBezTo>
                    <a:cubicBezTo>
                      <a:pt x="1628" y="4665"/>
                      <a:pt x="1622" y="4676"/>
                      <a:pt x="1605" y="4676"/>
                    </a:cubicBezTo>
                    <a:lnTo>
                      <a:pt x="1600" y="4643"/>
                    </a:lnTo>
                    <a:close/>
                    <a:moveTo>
                      <a:pt x="1915" y="4649"/>
                    </a:moveTo>
                    <a:lnTo>
                      <a:pt x="1915" y="4649"/>
                    </a:lnTo>
                    <a:cubicBezTo>
                      <a:pt x="1920" y="4656"/>
                      <a:pt x="1923" y="4663"/>
                      <a:pt x="1927" y="4671"/>
                    </a:cubicBezTo>
                    <a:lnTo>
                      <a:pt x="1927" y="4671"/>
                    </a:lnTo>
                    <a:cubicBezTo>
                      <a:pt x="1929" y="4673"/>
                      <a:pt x="1931" y="4675"/>
                      <a:pt x="1932" y="4676"/>
                    </a:cubicBezTo>
                    <a:lnTo>
                      <a:pt x="1917" y="4649"/>
                    </a:lnTo>
                    <a:lnTo>
                      <a:pt x="1917" y="4649"/>
                    </a:lnTo>
                    <a:cubicBezTo>
                      <a:pt x="1916" y="4649"/>
                      <a:pt x="1916" y="4649"/>
                      <a:pt x="1915" y="4649"/>
                    </a:cubicBezTo>
                    <a:close/>
                    <a:moveTo>
                      <a:pt x="1986" y="4696"/>
                    </a:moveTo>
                    <a:cubicBezTo>
                      <a:pt x="1990" y="4697"/>
                      <a:pt x="1994" y="4698"/>
                      <a:pt x="1998" y="4698"/>
                    </a:cubicBezTo>
                    <a:cubicBezTo>
                      <a:pt x="1994" y="4698"/>
                      <a:pt x="1990" y="4697"/>
                      <a:pt x="1986" y="4696"/>
                    </a:cubicBezTo>
                    <a:close/>
                    <a:moveTo>
                      <a:pt x="1965" y="4737"/>
                    </a:moveTo>
                    <a:cubicBezTo>
                      <a:pt x="1965" y="4739"/>
                      <a:pt x="1964" y="4741"/>
                      <a:pt x="1963" y="4743"/>
                    </a:cubicBezTo>
                    <a:lnTo>
                      <a:pt x="1967" y="4743"/>
                    </a:lnTo>
                    <a:cubicBezTo>
                      <a:pt x="1967" y="4741"/>
                      <a:pt x="1966" y="4739"/>
                      <a:pt x="1965" y="4737"/>
                    </a:cubicBezTo>
                    <a:close/>
                    <a:moveTo>
                      <a:pt x="1967" y="4743"/>
                    </a:moveTo>
                    <a:cubicBezTo>
                      <a:pt x="1968" y="4744"/>
                      <a:pt x="1968" y="4745"/>
                      <a:pt x="1969" y="4746"/>
                    </a:cubicBezTo>
                    <a:lnTo>
                      <a:pt x="1969" y="4746"/>
                    </a:lnTo>
                    <a:lnTo>
                      <a:pt x="1971" y="4743"/>
                    </a:lnTo>
                    <a:close/>
                    <a:moveTo>
                      <a:pt x="1969" y="4746"/>
                    </a:moveTo>
                    <a:lnTo>
                      <a:pt x="1965" y="4754"/>
                    </a:lnTo>
                    <a:cubicBezTo>
                      <a:pt x="1972" y="4767"/>
                      <a:pt x="1978" y="4778"/>
                      <a:pt x="1985" y="4786"/>
                    </a:cubicBezTo>
                    <a:lnTo>
                      <a:pt x="1985" y="4786"/>
                    </a:lnTo>
                    <a:cubicBezTo>
                      <a:pt x="1980" y="4773"/>
                      <a:pt x="1975" y="4760"/>
                      <a:pt x="1969" y="4746"/>
                    </a:cubicBezTo>
                    <a:close/>
                    <a:moveTo>
                      <a:pt x="1987" y="4815"/>
                    </a:moveTo>
                    <a:cubicBezTo>
                      <a:pt x="1987" y="4820"/>
                      <a:pt x="1987" y="4820"/>
                      <a:pt x="1993" y="4826"/>
                    </a:cubicBezTo>
                    <a:cubicBezTo>
                      <a:pt x="1990" y="4831"/>
                      <a:pt x="1987" y="4834"/>
                      <a:pt x="1983" y="4834"/>
                    </a:cubicBezTo>
                    <a:cubicBezTo>
                      <a:pt x="1979" y="4834"/>
                      <a:pt x="1973" y="4831"/>
                      <a:pt x="1965" y="4826"/>
                    </a:cubicBezTo>
                    <a:cubicBezTo>
                      <a:pt x="1976" y="4820"/>
                      <a:pt x="1982" y="4820"/>
                      <a:pt x="1987" y="4815"/>
                    </a:cubicBezTo>
                    <a:close/>
                    <a:moveTo>
                      <a:pt x="1633" y="4781"/>
                    </a:moveTo>
                    <a:cubicBezTo>
                      <a:pt x="1652" y="4793"/>
                      <a:pt x="1645" y="4810"/>
                      <a:pt x="1661" y="4810"/>
                    </a:cubicBezTo>
                    <a:cubicBezTo>
                      <a:pt x="1668" y="4810"/>
                      <a:pt x="1679" y="4807"/>
                      <a:pt x="1700" y="4798"/>
                    </a:cubicBezTo>
                    <a:lnTo>
                      <a:pt x="1700" y="4798"/>
                    </a:lnTo>
                    <a:cubicBezTo>
                      <a:pt x="1672" y="4815"/>
                      <a:pt x="1655" y="4837"/>
                      <a:pt x="1650" y="4864"/>
                    </a:cubicBezTo>
                    <a:cubicBezTo>
                      <a:pt x="1633" y="4837"/>
                      <a:pt x="1622" y="4815"/>
                      <a:pt x="1617" y="4787"/>
                    </a:cubicBezTo>
                    <a:lnTo>
                      <a:pt x="1633" y="4781"/>
                    </a:lnTo>
                    <a:close/>
                    <a:moveTo>
                      <a:pt x="1871" y="4947"/>
                    </a:moveTo>
                    <a:lnTo>
                      <a:pt x="1871" y="4947"/>
                    </a:lnTo>
                    <a:cubicBezTo>
                      <a:pt x="1877" y="4953"/>
                      <a:pt x="1882" y="4953"/>
                      <a:pt x="1893" y="4953"/>
                    </a:cubicBezTo>
                    <a:cubicBezTo>
                      <a:pt x="1904" y="4964"/>
                      <a:pt x="1910" y="4981"/>
                      <a:pt x="1921" y="4986"/>
                    </a:cubicBezTo>
                    <a:cubicBezTo>
                      <a:pt x="1899" y="4981"/>
                      <a:pt x="1882" y="4975"/>
                      <a:pt x="1871" y="4947"/>
                    </a:cubicBezTo>
                    <a:close/>
                    <a:moveTo>
                      <a:pt x="13" y="4981"/>
                    </a:moveTo>
                    <a:cubicBezTo>
                      <a:pt x="9" y="4984"/>
                      <a:pt x="5" y="4987"/>
                      <a:pt x="1" y="4992"/>
                    </a:cubicBezTo>
                    <a:cubicBezTo>
                      <a:pt x="6" y="4987"/>
                      <a:pt x="9" y="4984"/>
                      <a:pt x="13" y="4981"/>
                    </a:cubicBezTo>
                    <a:close/>
                    <a:moveTo>
                      <a:pt x="1932" y="5003"/>
                    </a:moveTo>
                    <a:cubicBezTo>
                      <a:pt x="1937" y="5008"/>
                      <a:pt x="1949" y="5014"/>
                      <a:pt x="1954" y="5030"/>
                    </a:cubicBezTo>
                    <a:cubicBezTo>
                      <a:pt x="1932" y="5019"/>
                      <a:pt x="1921" y="5014"/>
                      <a:pt x="1904" y="5008"/>
                    </a:cubicBezTo>
                    <a:lnTo>
                      <a:pt x="1932" y="5003"/>
                    </a:lnTo>
                    <a:close/>
                    <a:moveTo>
                      <a:pt x="334" y="5047"/>
                    </a:moveTo>
                    <a:lnTo>
                      <a:pt x="334" y="5047"/>
                    </a:lnTo>
                    <a:cubicBezTo>
                      <a:pt x="334" y="5047"/>
                      <a:pt x="333" y="5047"/>
                      <a:pt x="333" y="5047"/>
                    </a:cubicBezTo>
                    <a:lnTo>
                      <a:pt x="331" y="5054"/>
                    </a:lnTo>
                    <a:lnTo>
                      <a:pt x="331" y="5054"/>
                    </a:lnTo>
                    <a:cubicBezTo>
                      <a:pt x="332" y="5052"/>
                      <a:pt x="333" y="5049"/>
                      <a:pt x="334" y="5047"/>
                    </a:cubicBezTo>
                    <a:close/>
                    <a:moveTo>
                      <a:pt x="4328" y="5047"/>
                    </a:moveTo>
                    <a:cubicBezTo>
                      <a:pt x="4317" y="5055"/>
                      <a:pt x="4313" y="5060"/>
                      <a:pt x="4314" y="5060"/>
                    </a:cubicBezTo>
                    <a:cubicBezTo>
                      <a:pt x="4314" y="5060"/>
                      <a:pt x="4320" y="5055"/>
                      <a:pt x="4328" y="5047"/>
                    </a:cubicBezTo>
                    <a:close/>
                    <a:moveTo>
                      <a:pt x="366" y="5054"/>
                    </a:moveTo>
                    <a:cubicBezTo>
                      <a:pt x="365" y="5057"/>
                      <a:pt x="363" y="5060"/>
                      <a:pt x="360" y="5064"/>
                    </a:cubicBezTo>
                    <a:cubicBezTo>
                      <a:pt x="364" y="5060"/>
                      <a:pt x="366" y="5056"/>
                      <a:pt x="366" y="5054"/>
                    </a:cubicBezTo>
                    <a:close/>
                    <a:moveTo>
                      <a:pt x="331" y="5054"/>
                    </a:moveTo>
                    <a:lnTo>
                      <a:pt x="331" y="5054"/>
                    </a:lnTo>
                    <a:cubicBezTo>
                      <a:pt x="328" y="5063"/>
                      <a:pt x="325" y="5071"/>
                      <a:pt x="327" y="5075"/>
                    </a:cubicBezTo>
                    <a:lnTo>
                      <a:pt x="331" y="5054"/>
                    </a:lnTo>
                    <a:close/>
                    <a:moveTo>
                      <a:pt x="941" y="5529"/>
                    </a:moveTo>
                    <a:cubicBezTo>
                      <a:pt x="941" y="5529"/>
                      <a:pt x="940" y="5530"/>
                      <a:pt x="939" y="5530"/>
                    </a:cubicBezTo>
                    <a:lnTo>
                      <a:pt x="939" y="5530"/>
                    </a:lnTo>
                    <a:cubicBezTo>
                      <a:pt x="940" y="5530"/>
                      <a:pt x="941" y="5529"/>
                      <a:pt x="941" y="5529"/>
                    </a:cubicBezTo>
                    <a:close/>
                    <a:moveTo>
                      <a:pt x="2076" y="5556"/>
                    </a:moveTo>
                    <a:lnTo>
                      <a:pt x="2076" y="5556"/>
                    </a:lnTo>
                    <a:cubicBezTo>
                      <a:pt x="2075" y="5557"/>
                      <a:pt x="2074" y="5558"/>
                      <a:pt x="2074" y="5560"/>
                    </a:cubicBezTo>
                    <a:lnTo>
                      <a:pt x="2074" y="5560"/>
                    </a:lnTo>
                    <a:lnTo>
                      <a:pt x="2076" y="5556"/>
                    </a:lnTo>
                    <a:close/>
                    <a:moveTo>
                      <a:pt x="947" y="5562"/>
                    </a:moveTo>
                    <a:lnTo>
                      <a:pt x="947" y="5562"/>
                    </a:lnTo>
                    <a:cubicBezTo>
                      <a:pt x="946" y="5562"/>
                      <a:pt x="944" y="5562"/>
                      <a:pt x="942" y="5563"/>
                    </a:cubicBezTo>
                    <a:lnTo>
                      <a:pt x="942" y="5563"/>
                    </a:lnTo>
                    <a:lnTo>
                      <a:pt x="947" y="5562"/>
                    </a:lnTo>
                    <a:close/>
                    <a:moveTo>
                      <a:pt x="958" y="5567"/>
                    </a:moveTo>
                    <a:cubicBezTo>
                      <a:pt x="958" y="5568"/>
                      <a:pt x="958" y="5568"/>
                      <a:pt x="957" y="5568"/>
                    </a:cubicBezTo>
                    <a:lnTo>
                      <a:pt x="957" y="5568"/>
                    </a:lnTo>
                    <a:cubicBezTo>
                      <a:pt x="958" y="5568"/>
                      <a:pt x="958" y="5568"/>
                      <a:pt x="958" y="5567"/>
                    </a:cubicBezTo>
                    <a:close/>
                    <a:moveTo>
                      <a:pt x="493" y="5650"/>
                    </a:moveTo>
                    <a:cubicBezTo>
                      <a:pt x="488" y="5656"/>
                      <a:pt x="488" y="5667"/>
                      <a:pt x="477" y="5672"/>
                    </a:cubicBezTo>
                    <a:cubicBezTo>
                      <a:pt x="488" y="5667"/>
                      <a:pt x="493" y="5656"/>
                      <a:pt x="493" y="5650"/>
                    </a:cubicBezTo>
                    <a:close/>
                    <a:moveTo>
                      <a:pt x="1019" y="5672"/>
                    </a:moveTo>
                    <a:cubicBezTo>
                      <a:pt x="1019" y="5672"/>
                      <a:pt x="1018" y="5673"/>
                      <a:pt x="1018" y="5673"/>
                    </a:cubicBezTo>
                    <a:lnTo>
                      <a:pt x="1018" y="5673"/>
                    </a:lnTo>
                    <a:lnTo>
                      <a:pt x="1019" y="5672"/>
                    </a:lnTo>
                    <a:close/>
                    <a:moveTo>
                      <a:pt x="659" y="5706"/>
                    </a:moveTo>
                    <a:cubicBezTo>
                      <a:pt x="655" y="5709"/>
                      <a:pt x="649" y="5716"/>
                      <a:pt x="645" y="5716"/>
                    </a:cubicBezTo>
                    <a:cubicBezTo>
                      <a:pt x="644" y="5716"/>
                      <a:pt x="643" y="5715"/>
                      <a:pt x="643" y="5714"/>
                    </a:cubicBezTo>
                    <a:lnTo>
                      <a:pt x="643" y="5714"/>
                    </a:lnTo>
                    <a:cubicBezTo>
                      <a:pt x="648" y="5712"/>
                      <a:pt x="653" y="5709"/>
                      <a:pt x="659" y="5706"/>
                    </a:cubicBezTo>
                    <a:close/>
                    <a:moveTo>
                      <a:pt x="1047" y="5766"/>
                    </a:moveTo>
                    <a:cubicBezTo>
                      <a:pt x="1046" y="5767"/>
                      <a:pt x="1045" y="5767"/>
                      <a:pt x="1044" y="5767"/>
                    </a:cubicBezTo>
                    <a:lnTo>
                      <a:pt x="1044" y="5767"/>
                    </a:lnTo>
                    <a:cubicBezTo>
                      <a:pt x="1045" y="5771"/>
                      <a:pt x="1046" y="5774"/>
                      <a:pt x="1047" y="5778"/>
                    </a:cubicBezTo>
                    <a:lnTo>
                      <a:pt x="1047" y="5766"/>
                    </a:lnTo>
                    <a:close/>
                    <a:moveTo>
                      <a:pt x="4056" y="5833"/>
                    </a:moveTo>
                    <a:lnTo>
                      <a:pt x="4056" y="5833"/>
                    </a:lnTo>
                    <a:cubicBezTo>
                      <a:pt x="4053" y="5833"/>
                      <a:pt x="4051" y="5833"/>
                      <a:pt x="4049" y="5834"/>
                    </a:cubicBezTo>
                    <a:lnTo>
                      <a:pt x="4049" y="5834"/>
                    </a:lnTo>
                    <a:cubicBezTo>
                      <a:pt x="4051" y="5834"/>
                      <a:pt x="4053" y="5833"/>
                      <a:pt x="4055" y="5833"/>
                    </a:cubicBezTo>
                    <a:lnTo>
                      <a:pt x="4055" y="5833"/>
                    </a:lnTo>
                    <a:cubicBezTo>
                      <a:pt x="4055" y="5833"/>
                      <a:pt x="4055" y="5833"/>
                      <a:pt x="4056" y="5833"/>
                    </a:cubicBezTo>
                    <a:close/>
                    <a:moveTo>
                      <a:pt x="3985" y="6010"/>
                    </a:moveTo>
                    <a:cubicBezTo>
                      <a:pt x="3979" y="6010"/>
                      <a:pt x="3963" y="6015"/>
                      <a:pt x="3957" y="6015"/>
                    </a:cubicBezTo>
                    <a:cubicBezTo>
                      <a:pt x="3974" y="6015"/>
                      <a:pt x="3979" y="6015"/>
                      <a:pt x="3985" y="6010"/>
                    </a:cubicBezTo>
                    <a:close/>
                    <a:moveTo>
                      <a:pt x="2104" y="6220"/>
                    </a:moveTo>
                    <a:lnTo>
                      <a:pt x="2104" y="6220"/>
                    </a:lnTo>
                    <a:cubicBezTo>
                      <a:pt x="2103" y="6222"/>
                      <a:pt x="2102" y="6224"/>
                      <a:pt x="2102" y="6226"/>
                    </a:cubicBezTo>
                    <a:lnTo>
                      <a:pt x="2102" y="6226"/>
                    </a:lnTo>
                    <a:cubicBezTo>
                      <a:pt x="2102" y="6224"/>
                      <a:pt x="2103" y="6222"/>
                      <a:pt x="2104" y="6220"/>
                    </a:cubicBezTo>
                    <a:close/>
                    <a:moveTo>
                      <a:pt x="1489" y="6253"/>
                    </a:moveTo>
                    <a:lnTo>
                      <a:pt x="1472" y="6265"/>
                    </a:lnTo>
                    <a:lnTo>
                      <a:pt x="1472" y="6265"/>
                    </a:lnTo>
                    <a:cubicBezTo>
                      <a:pt x="1474" y="6261"/>
                      <a:pt x="1476" y="6258"/>
                      <a:pt x="1478" y="6253"/>
                    </a:cubicBezTo>
                    <a:cubicBezTo>
                      <a:pt x="1481" y="6253"/>
                      <a:pt x="1485" y="6253"/>
                      <a:pt x="1489" y="6253"/>
                    </a:cubicBezTo>
                    <a:close/>
                    <a:moveTo>
                      <a:pt x="1583" y="6231"/>
                    </a:moveTo>
                    <a:cubicBezTo>
                      <a:pt x="1571" y="6248"/>
                      <a:pt x="1537" y="6298"/>
                      <a:pt x="1502" y="6321"/>
                    </a:cubicBezTo>
                    <a:lnTo>
                      <a:pt x="1502" y="6321"/>
                    </a:lnTo>
                    <a:lnTo>
                      <a:pt x="1500" y="6320"/>
                    </a:lnTo>
                    <a:lnTo>
                      <a:pt x="1500" y="6320"/>
                    </a:lnTo>
                    <a:cubicBezTo>
                      <a:pt x="1500" y="6321"/>
                      <a:pt x="1500" y="6322"/>
                      <a:pt x="1499" y="6322"/>
                    </a:cubicBezTo>
                    <a:lnTo>
                      <a:pt x="1499" y="6322"/>
                    </a:lnTo>
                    <a:cubicBezTo>
                      <a:pt x="1500" y="6322"/>
                      <a:pt x="1501" y="6321"/>
                      <a:pt x="1502" y="6321"/>
                    </a:cubicBezTo>
                    <a:lnTo>
                      <a:pt x="1502" y="6321"/>
                    </a:lnTo>
                    <a:lnTo>
                      <a:pt x="1528" y="6331"/>
                    </a:lnTo>
                    <a:cubicBezTo>
                      <a:pt x="1583" y="6281"/>
                      <a:pt x="1556" y="6281"/>
                      <a:pt x="1583" y="6231"/>
                    </a:cubicBezTo>
                    <a:close/>
                    <a:moveTo>
                      <a:pt x="4284" y="6331"/>
                    </a:moveTo>
                    <a:lnTo>
                      <a:pt x="4295" y="6342"/>
                    </a:lnTo>
                    <a:cubicBezTo>
                      <a:pt x="4294" y="6339"/>
                      <a:pt x="4290" y="6335"/>
                      <a:pt x="4284" y="6331"/>
                    </a:cubicBezTo>
                    <a:close/>
                    <a:moveTo>
                      <a:pt x="1500" y="6414"/>
                    </a:moveTo>
                    <a:lnTo>
                      <a:pt x="1502" y="6416"/>
                    </a:lnTo>
                    <a:lnTo>
                      <a:pt x="1502" y="6416"/>
                    </a:lnTo>
                    <a:cubicBezTo>
                      <a:pt x="1506" y="6415"/>
                      <a:pt x="1509" y="6415"/>
                      <a:pt x="1511" y="6414"/>
                    </a:cubicBezTo>
                    <a:close/>
                    <a:moveTo>
                      <a:pt x="4112" y="6652"/>
                    </a:moveTo>
                    <a:lnTo>
                      <a:pt x="4112" y="6652"/>
                    </a:lnTo>
                    <a:cubicBezTo>
                      <a:pt x="4112" y="6652"/>
                      <a:pt x="4111" y="6652"/>
                      <a:pt x="4111" y="6652"/>
                    </a:cubicBezTo>
                    <a:lnTo>
                      <a:pt x="4111" y="6652"/>
                    </a:lnTo>
                    <a:cubicBezTo>
                      <a:pt x="4111" y="6653"/>
                      <a:pt x="4111" y="6654"/>
                      <a:pt x="4111" y="6656"/>
                    </a:cubicBezTo>
                    <a:lnTo>
                      <a:pt x="4111" y="6656"/>
                    </a:lnTo>
                    <a:cubicBezTo>
                      <a:pt x="4111" y="6654"/>
                      <a:pt x="4112" y="6653"/>
                      <a:pt x="4112" y="6652"/>
                    </a:cubicBezTo>
                    <a:close/>
                    <a:moveTo>
                      <a:pt x="4111" y="6656"/>
                    </a:moveTo>
                    <a:cubicBezTo>
                      <a:pt x="4108" y="6659"/>
                      <a:pt x="4106" y="6662"/>
                      <a:pt x="4118" y="6674"/>
                    </a:cubicBezTo>
                    <a:cubicBezTo>
                      <a:pt x="4113" y="6668"/>
                      <a:pt x="4111" y="6661"/>
                      <a:pt x="4111" y="6656"/>
                    </a:cubicBezTo>
                    <a:close/>
                    <a:moveTo>
                      <a:pt x="1799" y="6763"/>
                    </a:moveTo>
                    <a:cubicBezTo>
                      <a:pt x="1795" y="6763"/>
                      <a:pt x="1789" y="6764"/>
                      <a:pt x="1783" y="6767"/>
                    </a:cubicBezTo>
                    <a:lnTo>
                      <a:pt x="1783" y="6767"/>
                    </a:lnTo>
                    <a:cubicBezTo>
                      <a:pt x="1792" y="6767"/>
                      <a:pt x="1799" y="6763"/>
                      <a:pt x="1799" y="6763"/>
                    </a:cubicBezTo>
                    <a:close/>
                    <a:moveTo>
                      <a:pt x="1827" y="6696"/>
                    </a:moveTo>
                    <a:cubicBezTo>
                      <a:pt x="1838" y="6707"/>
                      <a:pt x="1838" y="6718"/>
                      <a:pt x="1843" y="6729"/>
                    </a:cubicBezTo>
                    <a:cubicBezTo>
                      <a:pt x="1849" y="6751"/>
                      <a:pt x="1854" y="6763"/>
                      <a:pt x="1866" y="6785"/>
                    </a:cubicBezTo>
                    <a:cubicBezTo>
                      <a:pt x="1854" y="6779"/>
                      <a:pt x="1849" y="6779"/>
                      <a:pt x="1843" y="6774"/>
                    </a:cubicBezTo>
                    <a:cubicBezTo>
                      <a:pt x="1843" y="6779"/>
                      <a:pt x="1843" y="6779"/>
                      <a:pt x="1838" y="6785"/>
                    </a:cubicBezTo>
                    <a:lnTo>
                      <a:pt x="1760" y="6785"/>
                    </a:lnTo>
                    <a:cubicBezTo>
                      <a:pt x="1767" y="6778"/>
                      <a:pt x="1775" y="6772"/>
                      <a:pt x="1783" y="6767"/>
                    </a:cubicBezTo>
                    <a:lnTo>
                      <a:pt x="1783" y="6767"/>
                    </a:lnTo>
                    <a:cubicBezTo>
                      <a:pt x="1783" y="6767"/>
                      <a:pt x="1782" y="6767"/>
                      <a:pt x="1782" y="6767"/>
                    </a:cubicBezTo>
                    <a:cubicBezTo>
                      <a:pt x="1777" y="6767"/>
                      <a:pt x="1771" y="6766"/>
                      <a:pt x="1766" y="6763"/>
                    </a:cubicBezTo>
                    <a:cubicBezTo>
                      <a:pt x="1794" y="6751"/>
                      <a:pt x="1821" y="6735"/>
                      <a:pt x="1843" y="6729"/>
                    </a:cubicBezTo>
                    <a:lnTo>
                      <a:pt x="1810" y="6724"/>
                    </a:lnTo>
                    <a:cubicBezTo>
                      <a:pt x="1816" y="6718"/>
                      <a:pt x="1821" y="6702"/>
                      <a:pt x="1827" y="6696"/>
                    </a:cubicBezTo>
                    <a:close/>
                    <a:moveTo>
                      <a:pt x="4007" y="6846"/>
                    </a:moveTo>
                    <a:cubicBezTo>
                      <a:pt x="4024" y="6862"/>
                      <a:pt x="4007" y="6862"/>
                      <a:pt x="3985" y="6868"/>
                    </a:cubicBezTo>
                    <a:cubicBezTo>
                      <a:pt x="3985" y="6857"/>
                      <a:pt x="3996" y="6846"/>
                      <a:pt x="4007" y="6846"/>
                    </a:cubicBezTo>
                    <a:close/>
                    <a:moveTo>
                      <a:pt x="1871" y="6807"/>
                    </a:moveTo>
                    <a:cubicBezTo>
                      <a:pt x="1882" y="6829"/>
                      <a:pt x="1899" y="6857"/>
                      <a:pt x="1921" y="6895"/>
                    </a:cubicBezTo>
                    <a:lnTo>
                      <a:pt x="1877" y="6895"/>
                    </a:lnTo>
                    <a:cubicBezTo>
                      <a:pt x="1877" y="6917"/>
                      <a:pt x="1888" y="6940"/>
                      <a:pt x="1899" y="6956"/>
                    </a:cubicBezTo>
                    <a:cubicBezTo>
                      <a:pt x="1893" y="6954"/>
                      <a:pt x="1886" y="6954"/>
                      <a:pt x="1879" y="6954"/>
                    </a:cubicBezTo>
                    <a:cubicBezTo>
                      <a:pt x="1865" y="6954"/>
                      <a:pt x="1849" y="6956"/>
                      <a:pt x="1838" y="6956"/>
                    </a:cubicBezTo>
                    <a:lnTo>
                      <a:pt x="1877" y="6929"/>
                    </a:lnTo>
                    <a:cubicBezTo>
                      <a:pt x="1878" y="6916"/>
                      <a:pt x="1874" y="6911"/>
                      <a:pt x="1867" y="6911"/>
                    </a:cubicBezTo>
                    <a:cubicBezTo>
                      <a:pt x="1851" y="6911"/>
                      <a:pt x="1820" y="6935"/>
                      <a:pt x="1806" y="6935"/>
                    </a:cubicBezTo>
                    <a:cubicBezTo>
                      <a:pt x="1800" y="6935"/>
                      <a:pt x="1797" y="6930"/>
                      <a:pt x="1799" y="6917"/>
                    </a:cubicBezTo>
                    <a:lnTo>
                      <a:pt x="1866" y="6895"/>
                    </a:lnTo>
                    <a:lnTo>
                      <a:pt x="1838" y="6890"/>
                    </a:lnTo>
                    <a:lnTo>
                      <a:pt x="1882" y="6868"/>
                    </a:lnTo>
                    <a:cubicBezTo>
                      <a:pt x="1838" y="6868"/>
                      <a:pt x="1843" y="6862"/>
                      <a:pt x="1849" y="6834"/>
                    </a:cubicBezTo>
                    <a:lnTo>
                      <a:pt x="1849" y="6834"/>
                    </a:lnTo>
                    <a:cubicBezTo>
                      <a:pt x="1827" y="6852"/>
                      <a:pt x="1792" y="6866"/>
                      <a:pt x="1775" y="6866"/>
                    </a:cubicBezTo>
                    <a:cubicBezTo>
                      <a:pt x="1771" y="6866"/>
                      <a:pt x="1767" y="6865"/>
                      <a:pt x="1766" y="6862"/>
                    </a:cubicBezTo>
                    <a:cubicBezTo>
                      <a:pt x="1788" y="6834"/>
                      <a:pt x="1810" y="6846"/>
                      <a:pt x="1788" y="6829"/>
                    </a:cubicBezTo>
                    <a:cubicBezTo>
                      <a:pt x="1803" y="6823"/>
                      <a:pt x="1819" y="6817"/>
                      <a:pt x="1827" y="6817"/>
                    </a:cubicBezTo>
                    <a:cubicBezTo>
                      <a:pt x="1834" y="6817"/>
                      <a:pt x="1834" y="6822"/>
                      <a:pt x="1821" y="6834"/>
                    </a:cubicBezTo>
                    <a:cubicBezTo>
                      <a:pt x="1838" y="6829"/>
                      <a:pt x="1849" y="6829"/>
                      <a:pt x="1866" y="6818"/>
                    </a:cubicBezTo>
                    <a:cubicBezTo>
                      <a:pt x="1871" y="6812"/>
                      <a:pt x="1871" y="6807"/>
                      <a:pt x="1871" y="6807"/>
                    </a:cubicBezTo>
                    <a:close/>
                    <a:moveTo>
                      <a:pt x="1900" y="6962"/>
                    </a:moveTo>
                    <a:cubicBezTo>
                      <a:pt x="1901" y="6962"/>
                      <a:pt x="1902" y="6964"/>
                      <a:pt x="1904" y="6967"/>
                    </a:cubicBezTo>
                    <a:lnTo>
                      <a:pt x="1893" y="6967"/>
                    </a:lnTo>
                    <a:cubicBezTo>
                      <a:pt x="1897" y="6967"/>
                      <a:pt x="1898" y="6962"/>
                      <a:pt x="1900" y="6962"/>
                    </a:cubicBezTo>
                    <a:close/>
                    <a:moveTo>
                      <a:pt x="1932" y="7028"/>
                    </a:moveTo>
                    <a:cubicBezTo>
                      <a:pt x="1937" y="7039"/>
                      <a:pt x="1937" y="7056"/>
                      <a:pt x="1937" y="7061"/>
                    </a:cubicBezTo>
                    <a:lnTo>
                      <a:pt x="1932" y="7067"/>
                    </a:lnTo>
                    <a:cubicBezTo>
                      <a:pt x="1893" y="7067"/>
                      <a:pt x="1904" y="7050"/>
                      <a:pt x="1932" y="7028"/>
                    </a:cubicBezTo>
                    <a:close/>
                    <a:moveTo>
                      <a:pt x="1921" y="7178"/>
                    </a:moveTo>
                    <a:lnTo>
                      <a:pt x="1921" y="7216"/>
                    </a:lnTo>
                    <a:cubicBezTo>
                      <a:pt x="1913" y="7218"/>
                      <a:pt x="1905" y="7219"/>
                      <a:pt x="1898" y="7219"/>
                    </a:cubicBezTo>
                    <a:cubicBezTo>
                      <a:pt x="1880" y="7219"/>
                      <a:pt x="1869" y="7212"/>
                      <a:pt x="1877" y="7189"/>
                    </a:cubicBezTo>
                    <a:cubicBezTo>
                      <a:pt x="1888" y="7178"/>
                      <a:pt x="1904" y="7178"/>
                      <a:pt x="1921" y="7178"/>
                    </a:cubicBezTo>
                    <a:close/>
                    <a:moveTo>
                      <a:pt x="1705" y="7399"/>
                    </a:moveTo>
                    <a:cubicBezTo>
                      <a:pt x="1727" y="7410"/>
                      <a:pt x="1711" y="7410"/>
                      <a:pt x="1700" y="7416"/>
                    </a:cubicBezTo>
                    <a:lnTo>
                      <a:pt x="1705" y="7399"/>
                    </a:lnTo>
                    <a:close/>
                    <a:moveTo>
                      <a:pt x="3896" y="7482"/>
                    </a:moveTo>
                    <a:cubicBezTo>
                      <a:pt x="3902" y="7499"/>
                      <a:pt x="3924" y="7521"/>
                      <a:pt x="3896" y="7521"/>
                    </a:cubicBezTo>
                    <a:cubicBezTo>
                      <a:pt x="3847" y="7487"/>
                      <a:pt x="3874" y="7487"/>
                      <a:pt x="3896" y="7482"/>
                    </a:cubicBezTo>
                    <a:close/>
                    <a:moveTo>
                      <a:pt x="1740" y="7712"/>
                    </a:moveTo>
                    <a:cubicBezTo>
                      <a:pt x="1740" y="7713"/>
                      <a:pt x="1739" y="7714"/>
                      <a:pt x="1738" y="7714"/>
                    </a:cubicBezTo>
                    <a:cubicBezTo>
                      <a:pt x="1739" y="7714"/>
                      <a:pt x="1740" y="7713"/>
                      <a:pt x="1740" y="7712"/>
                    </a:cubicBezTo>
                    <a:close/>
                    <a:moveTo>
                      <a:pt x="2314" y="7714"/>
                    </a:moveTo>
                    <a:lnTo>
                      <a:pt x="2314" y="7714"/>
                    </a:lnTo>
                    <a:cubicBezTo>
                      <a:pt x="2313" y="7716"/>
                      <a:pt x="2312" y="7717"/>
                      <a:pt x="2312" y="7718"/>
                    </a:cubicBezTo>
                    <a:lnTo>
                      <a:pt x="2312" y="7718"/>
                    </a:lnTo>
                    <a:lnTo>
                      <a:pt x="2314" y="7714"/>
                    </a:lnTo>
                    <a:close/>
                    <a:moveTo>
                      <a:pt x="3819" y="7732"/>
                    </a:moveTo>
                    <a:lnTo>
                      <a:pt x="3819" y="7736"/>
                    </a:lnTo>
                    <a:cubicBezTo>
                      <a:pt x="3820" y="7735"/>
                      <a:pt x="3820" y="7734"/>
                      <a:pt x="3819" y="7732"/>
                    </a:cubicBezTo>
                    <a:close/>
                    <a:moveTo>
                      <a:pt x="3657" y="8413"/>
                    </a:moveTo>
                    <a:lnTo>
                      <a:pt x="3658" y="8417"/>
                    </a:lnTo>
                    <a:cubicBezTo>
                      <a:pt x="3658" y="8416"/>
                      <a:pt x="3658" y="8414"/>
                      <a:pt x="3657" y="8413"/>
                    </a:cubicBezTo>
                    <a:close/>
                    <a:moveTo>
                      <a:pt x="3614" y="8445"/>
                    </a:moveTo>
                    <a:cubicBezTo>
                      <a:pt x="3613" y="8446"/>
                      <a:pt x="3612" y="8447"/>
                      <a:pt x="3611" y="8449"/>
                    </a:cubicBezTo>
                    <a:lnTo>
                      <a:pt x="3611" y="8449"/>
                    </a:lnTo>
                    <a:cubicBezTo>
                      <a:pt x="3613" y="8448"/>
                      <a:pt x="3614" y="8447"/>
                      <a:pt x="3614" y="8445"/>
                    </a:cubicBezTo>
                    <a:close/>
                    <a:moveTo>
                      <a:pt x="2463" y="8589"/>
                    </a:moveTo>
                    <a:cubicBezTo>
                      <a:pt x="2463" y="8589"/>
                      <a:pt x="2463" y="8589"/>
                      <a:pt x="2463" y="8589"/>
                    </a:cubicBezTo>
                    <a:cubicBezTo>
                      <a:pt x="2463" y="8589"/>
                      <a:pt x="2463" y="8589"/>
                      <a:pt x="2463" y="8589"/>
                    </a:cubicBezTo>
                    <a:close/>
                    <a:moveTo>
                      <a:pt x="2990" y="8859"/>
                    </a:moveTo>
                    <a:cubicBezTo>
                      <a:pt x="2990" y="8859"/>
                      <a:pt x="2989" y="8859"/>
                      <a:pt x="2989" y="8860"/>
                    </a:cubicBezTo>
                    <a:lnTo>
                      <a:pt x="2989" y="8865"/>
                    </a:lnTo>
                    <a:lnTo>
                      <a:pt x="2998" y="8865"/>
                    </a:lnTo>
                    <a:cubicBezTo>
                      <a:pt x="2994" y="8861"/>
                      <a:pt x="2992" y="8859"/>
                      <a:pt x="2990" y="8859"/>
                    </a:cubicBezTo>
                    <a:close/>
                    <a:moveTo>
                      <a:pt x="2998" y="8865"/>
                    </a:moveTo>
                    <a:cubicBezTo>
                      <a:pt x="3000" y="8868"/>
                      <a:pt x="3003" y="8872"/>
                      <a:pt x="3007" y="8876"/>
                    </a:cubicBezTo>
                    <a:lnTo>
                      <a:pt x="3007" y="8876"/>
                    </a:lnTo>
                    <a:cubicBezTo>
                      <a:pt x="3007" y="8875"/>
                      <a:pt x="3007" y="8872"/>
                      <a:pt x="3006" y="8865"/>
                    </a:cubicBezTo>
                    <a:close/>
                    <a:moveTo>
                      <a:pt x="2452" y="8832"/>
                    </a:moveTo>
                    <a:lnTo>
                      <a:pt x="2452" y="8832"/>
                    </a:lnTo>
                    <a:cubicBezTo>
                      <a:pt x="2474" y="8854"/>
                      <a:pt x="2474" y="8893"/>
                      <a:pt x="2463" y="8943"/>
                    </a:cubicBezTo>
                    <a:cubicBezTo>
                      <a:pt x="2458" y="8910"/>
                      <a:pt x="2452" y="8871"/>
                      <a:pt x="2452" y="8832"/>
                    </a:cubicBezTo>
                    <a:close/>
                    <a:moveTo>
                      <a:pt x="3417" y="8991"/>
                    </a:moveTo>
                    <a:lnTo>
                      <a:pt x="3417" y="8991"/>
                    </a:lnTo>
                    <a:cubicBezTo>
                      <a:pt x="3418" y="8991"/>
                      <a:pt x="3419" y="8992"/>
                      <a:pt x="3421" y="8993"/>
                    </a:cubicBezTo>
                    <a:cubicBezTo>
                      <a:pt x="3419" y="8992"/>
                      <a:pt x="3418" y="8991"/>
                      <a:pt x="3417" y="8991"/>
                    </a:cubicBezTo>
                    <a:close/>
                    <a:moveTo>
                      <a:pt x="2839" y="9380"/>
                    </a:moveTo>
                    <a:cubicBezTo>
                      <a:pt x="2841" y="9380"/>
                      <a:pt x="2843" y="9380"/>
                      <a:pt x="2845" y="9380"/>
                    </a:cubicBezTo>
                    <a:lnTo>
                      <a:pt x="2845" y="9380"/>
                    </a:lnTo>
                    <a:cubicBezTo>
                      <a:pt x="2843" y="9380"/>
                      <a:pt x="2841" y="9380"/>
                      <a:pt x="2839" y="9380"/>
                    </a:cubicBezTo>
                    <a:close/>
                    <a:moveTo>
                      <a:pt x="2709" y="9701"/>
                    </a:moveTo>
                    <a:lnTo>
                      <a:pt x="2709" y="9701"/>
                    </a:lnTo>
                    <a:cubicBezTo>
                      <a:pt x="2714" y="9713"/>
                      <a:pt x="2720" y="9725"/>
                      <a:pt x="2727" y="9740"/>
                    </a:cubicBezTo>
                    <a:cubicBezTo>
                      <a:pt x="2731" y="9730"/>
                      <a:pt x="2736" y="9721"/>
                      <a:pt x="2740" y="9712"/>
                    </a:cubicBezTo>
                    <a:lnTo>
                      <a:pt x="2740" y="9712"/>
                    </a:lnTo>
                    <a:cubicBezTo>
                      <a:pt x="2739" y="9712"/>
                      <a:pt x="2738" y="9713"/>
                      <a:pt x="2736" y="9713"/>
                    </a:cubicBezTo>
                    <a:cubicBezTo>
                      <a:pt x="2728" y="9713"/>
                      <a:pt x="2719" y="9706"/>
                      <a:pt x="2709" y="9701"/>
                    </a:cubicBezTo>
                    <a:close/>
                    <a:moveTo>
                      <a:pt x="3172" y="9762"/>
                    </a:moveTo>
                    <a:cubicBezTo>
                      <a:pt x="3171" y="9762"/>
                      <a:pt x="3170" y="9763"/>
                      <a:pt x="3169" y="9763"/>
                    </a:cubicBezTo>
                    <a:lnTo>
                      <a:pt x="3169" y="9763"/>
                    </a:lnTo>
                    <a:lnTo>
                      <a:pt x="3172" y="9762"/>
                    </a:lnTo>
                    <a:close/>
                    <a:moveTo>
                      <a:pt x="6381" y="11499"/>
                    </a:moveTo>
                    <a:cubicBezTo>
                      <a:pt x="6370" y="11505"/>
                      <a:pt x="6366" y="11508"/>
                      <a:pt x="6367" y="11508"/>
                    </a:cubicBezTo>
                    <a:cubicBezTo>
                      <a:pt x="6367" y="11508"/>
                      <a:pt x="6373" y="11505"/>
                      <a:pt x="6381" y="11499"/>
                    </a:cubicBezTo>
                    <a:close/>
                    <a:moveTo>
                      <a:pt x="1124" y="11587"/>
                    </a:moveTo>
                    <a:lnTo>
                      <a:pt x="1124" y="11587"/>
                    </a:lnTo>
                    <a:cubicBezTo>
                      <a:pt x="1125" y="11588"/>
                      <a:pt x="1126" y="11588"/>
                      <a:pt x="1127" y="11588"/>
                    </a:cubicBezTo>
                    <a:cubicBezTo>
                      <a:pt x="1128" y="11588"/>
                      <a:pt x="1129" y="11588"/>
                      <a:pt x="1130" y="11588"/>
                    </a:cubicBezTo>
                    <a:cubicBezTo>
                      <a:pt x="1128" y="11588"/>
                      <a:pt x="1126" y="11588"/>
                      <a:pt x="1124" y="11587"/>
                    </a:cubicBezTo>
                    <a:close/>
                    <a:moveTo>
                      <a:pt x="3152" y="11521"/>
                    </a:moveTo>
                    <a:cubicBezTo>
                      <a:pt x="3154" y="11537"/>
                      <a:pt x="3155" y="11552"/>
                      <a:pt x="3155" y="11566"/>
                    </a:cubicBezTo>
                    <a:cubicBezTo>
                      <a:pt x="3165" y="11585"/>
                      <a:pt x="3174" y="11595"/>
                      <a:pt x="3183" y="11597"/>
                    </a:cubicBezTo>
                    <a:lnTo>
                      <a:pt x="3183" y="11597"/>
                    </a:lnTo>
                    <a:cubicBezTo>
                      <a:pt x="3182" y="11574"/>
                      <a:pt x="3166" y="11547"/>
                      <a:pt x="3152" y="11521"/>
                    </a:cubicBezTo>
                    <a:close/>
                    <a:moveTo>
                      <a:pt x="987" y="11702"/>
                    </a:moveTo>
                    <a:cubicBezTo>
                      <a:pt x="987" y="11703"/>
                      <a:pt x="986" y="11703"/>
                      <a:pt x="986" y="11704"/>
                    </a:cubicBezTo>
                    <a:cubicBezTo>
                      <a:pt x="986" y="11703"/>
                      <a:pt x="987" y="11703"/>
                      <a:pt x="987" y="11702"/>
                    </a:cubicBezTo>
                    <a:close/>
                    <a:moveTo>
                      <a:pt x="1268" y="11704"/>
                    </a:moveTo>
                    <a:cubicBezTo>
                      <a:pt x="1266" y="11713"/>
                      <a:pt x="1265" y="11717"/>
                      <a:pt x="1266" y="11717"/>
                    </a:cubicBezTo>
                    <a:cubicBezTo>
                      <a:pt x="1266" y="11717"/>
                      <a:pt x="1268" y="11711"/>
                      <a:pt x="1268" y="11704"/>
                    </a:cubicBezTo>
                    <a:close/>
                    <a:moveTo>
                      <a:pt x="1528" y="11699"/>
                    </a:moveTo>
                    <a:lnTo>
                      <a:pt x="1528" y="11699"/>
                    </a:lnTo>
                    <a:cubicBezTo>
                      <a:pt x="1514" y="11706"/>
                      <a:pt x="1501" y="11708"/>
                      <a:pt x="1488" y="11708"/>
                    </a:cubicBezTo>
                    <a:cubicBezTo>
                      <a:pt x="1471" y="11708"/>
                      <a:pt x="1455" y="11704"/>
                      <a:pt x="1439" y="11704"/>
                    </a:cubicBezTo>
                    <a:cubicBezTo>
                      <a:pt x="1399" y="11736"/>
                      <a:pt x="1435" y="11741"/>
                      <a:pt x="1465" y="11743"/>
                    </a:cubicBezTo>
                    <a:lnTo>
                      <a:pt x="1465" y="11743"/>
                    </a:lnTo>
                    <a:cubicBezTo>
                      <a:pt x="1464" y="11741"/>
                      <a:pt x="1462" y="11740"/>
                      <a:pt x="1462" y="11737"/>
                    </a:cubicBezTo>
                    <a:cubicBezTo>
                      <a:pt x="1472" y="11720"/>
                      <a:pt x="1478" y="11715"/>
                      <a:pt x="1483" y="11715"/>
                    </a:cubicBezTo>
                    <a:cubicBezTo>
                      <a:pt x="1489" y="11715"/>
                      <a:pt x="1492" y="11721"/>
                      <a:pt x="1499" y="11721"/>
                    </a:cubicBezTo>
                    <a:cubicBezTo>
                      <a:pt x="1505" y="11721"/>
                      <a:pt x="1514" y="11716"/>
                      <a:pt x="1528" y="11699"/>
                    </a:cubicBezTo>
                    <a:close/>
                    <a:moveTo>
                      <a:pt x="1465" y="11743"/>
                    </a:moveTo>
                    <a:cubicBezTo>
                      <a:pt x="1467" y="11744"/>
                      <a:pt x="1469" y="11745"/>
                      <a:pt x="1472" y="11745"/>
                    </a:cubicBezTo>
                    <a:cubicBezTo>
                      <a:pt x="1475" y="11745"/>
                      <a:pt x="1478" y="11744"/>
                      <a:pt x="1481" y="11743"/>
                    </a:cubicBezTo>
                    <a:lnTo>
                      <a:pt x="1481" y="11743"/>
                    </a:lnTo>
                    <a:cubicBezTo>
                      <a:pt x="1476" y="11743"/>
                      <a:pt x="1471" y="11743"/>
                      <a:pt x="1465" y="11743"/>
                    </a:cubicBezTo>
                    <a:close/>
                    <a:moveTo>
                      <a:pt x="6600" y="11900"/>
                    </a:moveTo>
                    <a:lnTo>
                      <a:pt x="6600" y="11900"/>
                    </a:lnTo>
                    <a:cubicBezTo>
                      <a:pt x="6601" y="11904"/>
                      <a:pt x="6603" y="11907"/>
                      <a:pt x="6606" y="11910"/>
                    </a:cubicBezTo>
                    <a:lnTo>
                      <a:pt x="6606" y="11910"/>
                    </a:lnTo>
                    <a:cubicBezTo>
                      <a:pt x="6604" y="11907"/>
                      <a:pt x="6602" y="11904"/>
                      <a:pt x="6600" y="11900"/>
                    </a:cubicBezTo>
                    <a:close/>
                    <a:moveTo>
                      <a:pt x="6602" y="11845"/>
                    </a:moveTo>
                    <a:cubicBezTo>
                      <a:pt x="6576" y="11845"/>
                      <a:pt x="6587" y="11876"/>
                      <a:pt x="6600" y="11900"/>
                    </a:cubicBezTo>
                    <a:lnTo>
                      <a:pt x="6600" y="11900"/>
                    </a:lnTo>
                    <a:cubicBezTo>
                      <a:pt x="6599" y="11896"/>
                      <a:pt x="6599" y="11892"/>
                      <a:pt x="6602" y="11887"/>
                    </a:cubicBezTo>
                    <a:cubicBezTo>
                      <a:pt x="6606" y="11886"/>
                      <a:pt x="6609" y="11886"/>
                      <a:pt x="6612" y="11886"/>
                    </a:cubicBezTo>
                    <a:cubicBezTo>
                      <a:pt x="6655" y="11886"/>
                      <a:pt x="6596" y="11926"/>
                      <a:pt x="6669" y="11931"/>
                    </a:cubicBezTo>
                    <a:cubicBezTo>
                      <a:pt x="6636" y="11914"/>
                      <a:pt x="6636" y="11876"/>
                      <a:pt x="6619" y="11848"/>
                    </a:cubicBezTo>
                    <a:cubicBezTo>
                      <a:pt x="6612" y="11846"/>
                      <a:pt x="6606" y="11845"/>
                      <a:pt x="6602" y="11845"/>
                    </a:cubicBezTo>
                    <a:close/>
                    <a:moveTo>
                      <a:pt x="2015" y="12241"/>
                    </a:moveTo>
                    <a:cubicBezTo>
                      <a:pt x="2013" y="12241"/>
                      <a:pt x="2009" y="12242"/>
                      <a:pt x="2005" y="12244"/>
                    </a:cubicBezTo>
                    <a:lnTo>
                      <a:pt x="2005" y="12244"/>
                    </a:lnTo>
                    <a:lnTo>
                      <a:pt x="2015" y="12241"/>
                    </a:lnTo>
                    <a:close/>
                    <a:moveTo>
                      <a:pt x="2021" y="12252"/>
                    </a:moveTo>
                    <a:cubicBezTo>
                      <a:pt x="2020" y="12252"/>
                      <a:pt x="2020" y="12252"/>
                      <a:pt x="2020" y="12252"/>
                    </a:cubicBezTo>
                    <a:lnTo>
                      <a:pt x="2020" y="12252"/>
                    </a:lnTo>
                    <a:cubicBezTo>
                      <a:pt x="2020" y="12252"/>
                      <a:pt x="2020" y="12252"/>
                      <a:pt x="2021" y="12252"/>
                    </a:cubicBezTo>
                    <a:close/>
                    <a:moveTo>
                      <a:pt x="6138" y="12252"/>
                    </a:moveTo>
                    <a:cubicBezTo>
                      <a:pt x="6134" y="12252"/>
                      <a:pt x="6132" y="12252"/>
                      <a:pt x="6129" y="12253"/>
                    </a:cubicBezTo>
                    <a:lnTo>
                      <a:pt x="6129" y="12253"/>
                    </a:lnTo>
                    <a:cubicBezTo>
                      <a:pt x="6132" y="12253"/>
                      <a:pt x="6135" y="12252"/>
                      <a:pt x="6138" y="12252"/>
                    </a:cubicBezTo>
                    <a:close/>
                    <a:moveTo>
                      <a:pt x="6060" y="12429"/>
                    </a:moveTo>
                    <a:cubicBezTo>
                      <a:pt x="6055" y="12429"/>
                      <a:pt x="6038" y="12435"/>
                      <a:pt x="6032" y="12435"/>
                    </a:cubicBezTo>
                    <a:cubicBezTo>
                      <a:pt x="6049" y="12435"/>
                      <a:pt x="6055" y="12435"/>
                      <a:pt x="6060" y="12429"/>
                    </a:cubicBezTo>
                    <a:close/>
                    <a:moveTo>
                      <a:pt x="6083" y="12660"/>
                    </a:moveTo>
                    <a:cubicBezTo>
                      <a:pt x="6083" y="12660"/>
                      <a:pt x="6084" y="12661"/>
                      <a:pt x="6085" y="12661"/>
                    </a:cubicBezTo>
                    <a:lnTo>
                      <a:pt x="6085" y="12661"/>
                    </a:lnTo>
                    <a:cubicBezTo>
                      <a:pt x="6084" y="12661"/>
                      <a:pt x="6083" y="12661"/>
                      <a:pt x="6083" y="12660"/>
                    </a:cubicBezTo>
                    <a:close/>
                    <a:moveTo>
                      <a:pt x="2395" y="12655"/>
                    </a:moveTo>
                    <a:cubicBezTo>
                      <a:pt x="2394" y="12655"/>
                      <a:pt x="2393" y="12655"/>
                      <a:pt x="2391" y="12656"/>
                    </a:cubicBezTo>
                    <a:cubicBezTo>
                      <a:pt x="2380" y="12673"/>
                      <a:pt x="2391" y="12678"/>
                      <a:pt x="2397" y="12678"/>
                    </a:cubicBezTo>
                    <a:cubicBezTo>
                      <a:pt x="2402" y="12669"/>
                      <a:pt x="2402" y="12655"/>
                      <a:pt x="2395" y="12655"/>
                    </a:cubicBezTo>
                    <a:close/>
                    <a:moveTo>
                      <a:pt x="6332" y="12762"/>
                    </a:moveTo>
                    <a:lnTo>
                      <a:pt x="6337" y="12767"/>
                    </a:lnTo>
                    <a:cubicBezTo>
                      <a:pt x="6336" y="12765"/>
                      <a:pt x="6335" y="12764"/>
                      <a:pt x="6332" y="12762"/>
                    </a:cubicBezTo>
                    <a:close/>
                    <a:moveTo>
                      <a:pt x="6331" y="12783"/>
                    </a:moveTo>
                    <a:lnTo>
                      <a:pt x="6331" y="12783"/>
                    </a:lnTo>
                    <a:cubicBezTo>
                      <a:pt x="6330" y="12783"/>
                      <a:pt x="6330" y="12783"/>
                      <a:pt x="6329" y="12784"/>
                    </a:cubicBezTo>
                    <a:lnTo>
                      <a:pt x="6329" y="12784"/>
                    </a:lnTo>
                    <a:cubicBezTo>
                      <a:pt x="6330" y="12784"/>
                      <a:pt x="6331" y="12783"/>
                      <a:pt x="6331" y="12783"/>
                    </a:cubicBezTo>
                    <a:close/>
                    <a:moveTo>
                      <a:pt x="2242" y="12778"/>
                    </a:moveTo>
                    <a:cubicBezTo>
                      <a:pt x="2237" y="12788"/>
                      <a:pt x="2231" y="12794"/>
                      <a:pt x="2221" y="12809"/>
                    </a:cubicBezTo>
                    <a:lnTo>
                      <a:pt x="2221" y="12809"/>
                    </a:lnTo>
                    <a:cubicBezTo>
                      <a:pt x="2219" y="12810"/>
                      <a:pt x="2216" y="12810"/>
                      <a:pt x="2214" y="12811"/>
                    </a:cubicBezTo>
                    <a:cubicBezTo>
                      <a:pt x="2203" y="12833"/>
                      <a:pt x="2187" y="12844"/>
                      <a:pt x="2181" y="12861"/>
                    </a:cubicBezTo>
                    <a:lnTo>
                      <a:pt x="2131" y="12850"/>
                    </a:lnTo>
                    <a:cubicBezTo>
                      <a:pt x="2135" y="12845"/>
                      <a:pt x="2149" y="12838"/>
                      <a:pt x="2165" y="12830"/>
                    </a:cubicBezTo>
                    <a:lnTo>
                      <a:pt x="2165" y="12830"/>
                    </a:lnTo>
                    <a:cubicBezTo>
                      <a:pt x="2164" y="12831"/>
                      <a:pt x="2164" y="12832"/>
                      <a:pt x="2164" y="12833"/>
                    </a:cubicBezTo>
                    <a:cubicBezTo>
                      <a:pt x="2165" y="12832"/>
                      <a:pt x="2166" y="12830"/>
                      <a:pt x="2167" y="12829"/>
                    </a:cubicBezTo>
                    <a:lnTo>
                      <a:pt x="2167" y="12829"/>
                    </a:lnTo>
                    <a:cubicBezTo>
                      <a:pt x="2171" y="12827"/>
                      <a:pt x="2176" y="12824"/>
                      <a:pt x="2181" y="12822"/>
                    </a:cubicBezTo>
                    <a:cubicBezTo>
                      <a:pt x="2178" y="12822"/>
                      <a:pt x="2174" y="12822"/>
                      <a:pt x="2171" y="12823"/>
                    </a:cubicBezTo>
                    <a:lnTo>
                      <a:pt x="2171" y="12823"/>
                    </a:lnTo>
                    <a:cubicBezTo>
                      <a:pt x="2188" y="12801"/>
                      <a:pt x="2213" y="12787"/>
                      <a:pt x="2242" y="12778"/>
                    </a:cubicBezTo>
                    <a:close/>
                    <a:moveTo>
                      <a:pt x="2811" y="13004"/>
                    </a:moveTo>
                    <a:cubicBezTo>
                      <a:pt x="2805" y="13004"/>
                      <a:pt x="2796" y="13005"/>
                      <a:pt x="2790" y="13005"/>
                    </a:cubicBezTo>
                    <a:cubicBezTo>
                      <a:pt x="2786" y="13015"/>
                      <a:pt x="2775" y="13029"/>
                      <a:pt x="2784" y="13029"/>
                    </a:cubicBezTo>
                    <a:cubicBezTo>
                      <a:pt x="2789" y="13029"/>
                      <a:pt x="2798" y="13025"/>
                      <a:pt x="2817" y="13016"/>
                    </a:cubicBezTo>
                    <a:cubicBezTo>
                      <a:pt x="2827" y="13006"/>
                      <a:pt x="2821" y="13004"/>
                      <a:pt x="2811" y="13004"/>
                    </a:cubicBezTo>
                    <a:close/>
                    <a:moveTo>
                      <a:pt x="2752" y="13162"/>
                    </a:moveTo>
                    <a:lnTo>
                      <a:pt x="2756" y="13165"/>
                    </a:lnTo>
                    <a:cubicBezTo>
                      <a:pt x="2755" y="13164"/>
                      <a:pt x="2754" y="13163"/>
                      <a:pt x="2752" y="13162"/>
                    </a:cubicBezTo>
                    <a:close/>
                    <a:moveTo>
                      <a:pt x="5999" y="13265"/>
                    </a:moveTo>
                    <a:cubicBezTo>
                      <a:pt x="6016" y="13281"/>
                      <a:pt x="5999" y="13281"/>
                      <a:pt x="5977" y="13287"/>
                    </a:cubicBezTo>
                    <a:cubicBezTo>
                      <a:pt x="5988" y="13281"/>
                      <a:pt x="5988" y="13276"/>
                      <a:pt x="5999" y="13265"/>
                    </a:cubicBezTo>
                    <a:close/>
                    <a:moveTo>
                      <a:pt x="2321" y="13389"/>
                    </a:moveTo>
                    <a:lnTo>
                      <a:pt x="2321" y="13389"/>
                    </a:lnTo>
                    <a:cubicBezTo>
                      <a:pt x="2320" y="13390"/>
                      <a:pt x="2320" y="13391"/>
                      <a:pt x="2319" y="13392"/>
                    </a:cubicBezTo>
                    <a:cubicBezTo>
                      <a:pt x="2320" y="13391"/>
                      <a:pt x="2320" y="13390"/>
                      <a:pt x="2321" y="13389"/>
                    </a:cubicBezTo>
                    <a:close/>
                    <a:moveTo>
                      <a:pt x="3238" y="13469"/>
                    </a:moveTo>
                    <a:lnTo>
                      <a:pt x="3255" y="13514"/>
                    </a:lnTo>
                    <a:lnTo>
                      <a:pt x="3260" y="13552"/>
                    </a:lnTo>
                    <a:lnTo>
                      <a:pt x="3249" y="13552"/>
                    </a:lnTo>
                    <a:cubicBezTo>
                      <a:pt x="3249" y="13563"/>
                      <a:pt x="3255" y="13569"/>
                      <a:pt x="3255" y="13586"/>
                    </a:cubicBezTo>
                    <a:lnTo>
                      <a:pt x="3177" y="13586"/>
                    </a:lnTo>
                    <a:cubicBezTo>
                      <a:pt x="3183" y="13569"/>
                      <a:pt x="3205" y="13563"/>
                      <a:pt x="3221" y="13563"/>
                    </a:cubicBezTo>
                    <a:cubicBezTo>
                      <a:pt x="3219" y="13562"/>
                      <a:pt x="3216" y="13562"/>
                      <a:pt x="3213" y="13562"/>
                    </a:cubicBezTo>
                    <a:cubicBezTo>
                      <a:pt x="3208" y="13562"/>
                      <a:pt x="3202" y="13563"/>
                      <a:pt x="3195" y="13563"/>
                    </a:cubicBezTo>
                    <a:cubicBezTo>
                      <a:pt x="3189" y="13563"/>
                      <a:pt x="3183" y="13562"/>
                      <a:pt x="3177" y="13558"/>
                    </a:cubicBezTo>
                    <a:cubicBezTo>
                      <a:pt x="3205" y="13541"/>
                      <a:pt x="3232" y="13525"/>
                      <a:pt x="3255" y="13514"/>
                    </a:cubicBezTo>
                    <a:lnTo>
                      <a:pt x="3205" y="13508"/>
                    </a:lnTo>
                    <a:cubicBezTo>
                      <a:pt x="3221" y="13503"/>
                      <a:pt x="3232" y="13475"/>
                      <a:pt x="3238" y="13469"/>
                    </a:cubicBezTo>
                    <a:close/>
                    <a:moveTo>
                      <a:pt x="3254" y="13628"/>
                    </a:moveTo>
                    <a:cubicBezTo>
                      <a:pt x="3252" y="13630"/>
                      <a:pt x="3251" y="13632"/>
                      <a:pt x="3249" y="13635"/>
                    </a:cubicBezTo>
                    <a:cubicBezTo>
                      <a:pt x="3251" y="13633"/>
                      <a:pt x="3252" y="13630"/>
                      <a:pt x="3254" y="13628"/>
                    </a:cubicBezTo>
                    <a:close/>
                    <a:moveTo>
                      <a:pt x="3252" y="13611"/>
                    </a:moveTo>
                    <a:cubicBezTo>
                      <a:pt x="3259" y="13611"/>
                      <a:pt x="3261" y="13615"/>
                      <a:pt x="3254" y="13628"/>
                    </a:cubicBezTo>
                    <a:lnTo>
                      <a:pt x="3254" y="13628"/>
                    </a:lnTo>
                    <a:cubicBezTo>
                      <a:pt x="3258" y="13624"/>
                      <a:pt x="3262" y="13623"/>
                      <a:pt x="3266" y="13619"/>
                    </a:cubicBezTo>
                    <a:cubicBezTo>
                      <a:pt x="3266" y="13624"/>
                      <a:pt x="3266" y="13624"/>
                      <a:pt x="3277" y="13635"/>
                    </a:cubicBezTo>
                    <a:cubicBezTo>
                      <a:pt x="3259" y="13657"/>
                      <a:pt x="3228" y="13672"/>
                      <a:pt x="3210" y="13672"/>
                    </a:cubicBezTo>
                    <a:cubicBezTo>
                      <a:pt x="3205" y="13672"/>
                      <a:pt x="3202" y="13671"/>
                      <a:pt x="3199" y="13669"/>
                    </a:cubicBezTo>
                    <a:cubicBezTo>
                      <a:pt x="3210" y="13641"/>
                      <a:pt x="3238" y="13646"/>
                      <a:pt x="3210" y="13624"/>
                    </a:cubicBezTo>
                    <a:cubicBezTo>
                      <a:pt x="3225" y="13619"/>
                      <a:pt x="3242" y="13611"/>
                      <a:pt x="3252" y="13611"/>
                    </a:cubicBezTo>
                    <a:close/>
                    <a:moveTo>
                      <a:pt x="3293" y="13696"/>
                    </a:moveTo>
                    <a:cubicBezTo>
                      <a:pt x="3304" y="13696"/>
                      <a:pt x="3304" y="13702"/>
                      <a:pt x="3304" y="13707"/>
                    </a:cubicBezTo>
                    <a:lnTo>
                      <a:pt x="3282" y="13702"/>
                    </a:lnTo>
                    <a:lnTo>
                      <a:pt x="3293" y="13696"/>
                    </a:lnTo>
                    <a:close/>
                    <a:moveTo>
                      <a:pt x="3310" y="13713"/>
                    </a:moveTo>
                    <a:cubicBezTo>
                      <a:pt x="3310" y="13724"/>
                      <a:pt x="3315" y="13724"/>
                      <a:pt x="3315" y="13729"/>
                    </a:cubicBezTo>
                    <a:cubicBezTo>
                      <a:pt x="3296" y="13729"/>
                      <a:pt x="3266" y="13753"/>
                      <a:pt x="3254" y="13753"/>
                    </a:cubicBezTo>
                    <a:cubicBezTo>
                      <a:pt x="3248" y="13753"/>
                      <a:pt x="3246" y="13749"/>
                      <a:pt x="3249" y="13735"/>
                    </a:cubicBezTo>
                    <a:lnTo>
                      <a:pt x="3310" y="13713"/>
                    </a:lnTo>
                    <a:close/>
                    <a:moveTo>
                      <a:pt x="3321" y="13746"/>
                    </a:moveTo>
                    <a:cubicBezTo>
                      <a:pt x="3332" y="13752"/>
                      <a:pt x="3332" y="13757"/>
                      <a:pt x="3338" y="13757"/>
                    </a:cubicBezTo>
                    <a:cubicBezTo>
                      <a:pt x="3321" y="13763"/>
                      <a:pt x="3304" y="13774"/>
                      <a:pt x="3288" y="13774"/>
                    </a:cubicBezTo>
                    <a:lnTo>
                      <a:pt x="3321" y="13746"/>
                    </a:lnTo>
                    <a:close/>
                    <a:moveTo>
                      <a:pt x="3398" y="13846"/>
                    </a:moveTo>
                    <a:cubicBezTo>
                      <a:pt x="3398" y="13851"/>
                      <a:pt x="3393" y="13851"/>
                      <a:pt x="3393" y="13851"/>
                    </a:cubicBezTo>
                    <a:lnTo>
                      <a:pt x="3398" y="13846"/>
                    </a:lnTo>
                    <a:close/>
                    <a:moveTo>
                      <a:pt x="5861" y="13901"/>
                    </a:moveTo>
                    <a:cubicBezTo>
                      <a:pt x="5866" y="13916"/>
                      <a:pt x="5885" y="13940"/>
                      <a:pt x="5867" y="13940"/>
                    </a:cubicBezTo>
                    <a:cubicBezTo>
                      <a:pt x="5865" y="13940"/>
                      <a:pt x="5863" y="13940"/>
                      <a:pt x="5861" y="13940"/>
                    </a:cubicBezTo>
                    <a:cubicBezTo>
                      <a:pt x="5811" y="13901"/>
                      <a:pt x="5839" y="13912"/>
                      <a:pt x="5861" y="13901"/>
                    </a:cubicBezTo>
                    <a:close/>
                    <a:moveTo>
                      <a:pt x="3404" y="14023"/>
                    </a:moveTo>
                    <a:cubicBezTo>
                      <a:pt x="3415" y="14034"/>
                      <a:pt x="3415" y="14050"/>
                      <a:pt x="3421" y="14061"/>
                    </a:cubicBezTo>
                    <a:cubicBezTo>
                      <a:pt x="3393" y="14061"/>
                      <a:pt x="3371" y="14056"/>
                      <a:pt x="3376" y="14028"/>
                    </a:cubicBezTo>
                    <a:cubicBezTo>
                      <a:pt x="3387" y="14023"/>
                      <a:pt x="3398" y="14023"/>
                      <a:pt x="3404" y="14023"/>
                    </a:cubicBezTo>
                    <a:close/>
                    <a:moveTo>
                      <a:pt x="5792" y="14107"/>
                    </a:moveTo>
                    <a:lnTo>
                      <a:pt x="5789" y="14117"/>
                    </a:lnTo>
                    <a:cubicBezTo>
                      <a:pt x="5792" y="14113"/>
                      <a:pt x="5792" y="14110"/>
                      <a:pt x="5792" y="14107"/>
                    </a:cubicBezTo>
                    <a:close/>
                    <a:moveTo>
                      <a:pt x="3476" y="14189"/>
                    </a:moveTo>
                    <a:lnTo>
                      <a:pt x="3481" y="14194"/>
                    </a:lnTo>
                    <a:cubicBezTo>
                      <a:pt x="3476" y="14194"/>
                      <a:pt x="3476" y="14189"/>
                      <a:pt x="3476" y="14189"/>
                    </a:cubicBezTo>
                    <a:close/>
                    <a:moveTo>
                      <a:pt x="3241" y="14270"/>
                    </a:moveTo>
                    <a:cubicBezTo>
                      <a:pt x="3248" y="14270"/>
                      <a:pt x="3236" y="14278"/>
                      <a:pt x="3227" y="14283"/>
                    </a:cubicBezTo>
                    <a:lnTo>
                      <a:pt x="3232" y="14272"/>
                    </a:lnTo>
                    <a:cubicBezTo>
                      <a:pt x="3237" y="14271"/>
                      <a:pt x="3239" y="14270"/>
                      <a:pt x="3241" y="14270"/>
                    </a:cubicBezTo>
                    <a:close/>
                    <a:moveTo>
                      <a:pt x="3283" y="14659"/>
                    </a:moveTo>
                    <a:cubicBezTo>
                      <a:pt x="3282" y="14659"/>
                      <a:pt x="3282" y="14659"/>
                      <a:pt x="3282" y="14659"/>
                    </a:cubicBezTo>
                    <a:cubicBezTo>
                      <a:pt x="3282" y="14659"/>
                      <a:pt x="3282" y="14659"/>
                      <a:pt x="3283" y="14659"/>
                    </a:cubicBezTo>
                    <a:close/>
                    <a:moveTo>
                      <a:pt x="5586" y="14754"/>
                    </a:moveTo>
                    <a:lnTo>
                      <a:pt x="5590" y="14764"/>
                    </a:lnTo>
                    <a:cubicBezTo>
                      <a:pt x="5589" y="14760"/>
                      <a:pt x="5588" y="14757"/>
                      <a:pt x="5586" y="14754"/>
                    </a:cubicBezTo>
                    <a:close/>
                    <a:moveTo>
                      <a:pt x="5451" y="15080"/>
                    </a:moveTo>
                    <a:lnTo>
                      <a:pt x="5451" y="15080"/>
                    </a:lnTo>
                    <a:cubicBezTo>
                      <a:pt x="5451" y="15080"/>
                      <a:pt x="5451" y="15080"/>
                      <a:pt x="5451" y="15080"/>
                    </a:cubicBezTo>
                    <a:lnTo>
                      <a:pt x="5451" y="15080"/>
                    </a:lnTo>
                    <a:cubicBezTo>
                      <a:pt x="5451" y="15080"/>
                      <a:pt x="5451" y="15080"/>
                      <a:pt x="5451" y="15080"/>
                    </a:cubicBezTo>
                    <a:close/>
                    <a:moveTo>
                      <a:pt x="4881" y="15218"/>
                    </a:moveTo>
                    <a:cubicBezTo>
                      <a:pt x="4885" y="15221"/>
                      <a:pt x="4888" y="15227"/>
                      <a:pt x="4890" y="15227"/>
                    </a:cubicBezTo>
                    <a:cubicBezTo>
                      <a:pt x="4892" y="15227"/>
                      <a:pt x="4893" y="15225"/>
                      <a:pt x="4893" y="15218"/>
                    </a:cubicBezTo>
                    <a:close/>
                    <a:moveTo>
                      <a:pt x="5303" y="15299"/>
                    </a:moveTo>
                    <a:cubicBezTo>
                      <a:pt x="5306" y="15302"/>
                      <a:pt x="5309" y="15304"/>
                      <a:pt x="5313" y="15307"/>
                    </a:cubicBezTo>
                    <a:cubicBezTo>
                      <a:pt x="5309" y="15304"/>
                      <a:pt x="5306" y="15301"/>
                      <a:pt x="5303" y="15299"/>
                    </a:cubicBezTo>
                    <a:close/>
                    <a:moveTo>
                      <a:pt x="4704" y="15683"/>
                    </a:moveTo>
                    <a:cubicBezTo>
                      <a:pt x="4706" y="15683"/>
                      <a:pt x="4707" y="15683"/>
                      <a:pt x="4708" y="15683"/>
                    </a:cubicBezTo>
                    <a:lnTo>
                      <a:pt x="4708" y="15683"/>
                    </a:lnTo>
                    <a:cubicBezTo>
                      <a:pt x="4707" y="15683"/>
                      <a:pt x="4706" y="15683"/>
                      <a:pt x="4704" y="15683"/>
                    </a:cubicBezTo>
                    <a:close/>
                    <a:moveTo>
                      <a:pt x="4998" y="16059"/>
                    </a:moveTo>
                    <a:cubicBezTo>
                      <a:pt x="4995" y="16059"/>
                      <a:pt x="4994" y="16061"/>
                      <a:pt x="4993" y="16063"/>
                    </a:cubicBezTo>
                    <a:lnTo>
                      <a:pt x="4993" y="16063"/>
                    </a:lnTo>
                    <a:lnTo>
                      <a:pt x="4998" y="16059"/>
                    </a:lnTo>
                    <a:close/>
                    <a:moveTo>
                      <a:pt x="4699" y="16530"/>
                    </a:moveTo>
                    <a:cubicBezTo>
                      <a:pt x="4703" y="16572"/>
                      <a:pt x="4704" y="16614"/>
                      <a:pt x="4689" y="16614"/>
                    </a:cubicBezTo>
                    <a:cubicBezTo>
                      <a:pt x="4685" y="16614"/>
                      <a:pt x="4679" y="16610"/>
                      <a:pt x="4671" y="16601"/>
                    </a:cubicBezTo>
                    <a:cubicBezTo>
                      <a:pt x="4671" y="16585"/>
                      <a:pt x="4666" y="16568"/>
                      <a:pt x="4666" y="16546"/>
                    </a:cubicBezTo>
                    <a:cubicBezTo>
                      <a:pt x="4677" y="16541"/>
                      <a:pt x="4693" y="16541"/>
                      <a:pt x="4699" y="16530"/>
                    </a:cubicBezTo>
                    <a:close/>
                    <a:moveTo>
                      <a:pt x="4809" y="18129"/>
                    </a:moveTo>
                    <a:cubicBezTo>
                      <a:pt x="4835" y="18164"/>
                      <a:pt x="4838" y="18175"/>
                      <a:pt x="4833" y="18175"/>
                    </a:cubicBezTo>
                    <a:cubicBezTo>
                      <a:pt x="4828" y="18175"/>
                      <a:pt x="4819" y="18169"/>
                      <a:pt x="4809" y="18162"/>
                    </a:cubicBezTo>
                    <a:lnTo>
                      <a:pt x="4809" y="18129"/>
                    </a:lnTo>
                    <a:close/>
                    <a:moveTo>
                      <a:pt x="5399" y="20007"/>
                    </a:moveTo>
                    <a:lnTo>
                      <a:pt x="5399" y="20007"/>
                    </a:lnTo>
                    <a:cubicBezTo>
                      <a:pt x="5398" y="20009"/>
                      <a:pt x="5397" y="20012"/>
                      <a:pt x="5396" y="20016"/>
                    </a:cubicBezTo>
                    <a:cubicBezTo>
                      <a:pt x="5397" y="20013"/>
                      <a:pt x="5398" y="20010"/>
                      <a:pt x="5399" y="20007"/>
                    </a:cubicBezTo>
                    <a:close/>
                    <a:moveTo>
                      <a:pt x="6420" y="20835"/>
                    </a:moveTo>
                    <a:cubicBezTo>
                      <a:pt x="6420" y="20838"/>
                      <a:pt x="6421" y="20843"/>
                      <a:pt x="6424" y="20850"/>
                    </a:cubicBezTo>
                    <a:lnTo>
                      <a:pt x="6424" y="20850"/>
                    </a:lnTo>
                    <a:lnTo>
                      <a:pt x="6420" y="20835"/>
                    </a:lnTo>
                    <a:close/>
                    <a:moveTo>
                      <a:pt x="1251" y="0"/>
                    </a:moveTo>
                    <a:cubicBezTo>
                      <a:pt x="1196" y="61"/>
                      <a:pt x="1262" y="28"/>
                      <a:pt x="1190" y="122"/>
                    </a:cubicBezTo>
                    <a:cubicBezTo>
                      <a:pt x="1198" y="115"/>
                      <a:pt x="1204" y="111"/>
                      <a:pt x="1209" y="111"/>
                    </a:cubicBezTo>
                    <a:cubicBezTo>
                      <a:pt x="1252" y="111"/>
                      <a:pt x="1215" y="360"/>
                      <a:pt x="1251" y="360"/>
                    </a:cubicBezTo>
                    <a:cubicBezTo>
                      <a:pt x="1256" y="360"/>
                      <a:pt x="1261" y="356"/>
                      <a:pt x="1268" y="347"/>
                    </a:cubicBezTo>
                    <a:lnTo>
                      <a:pt x="1268" y="347"/>
                    </a:lnTo>
                    <a:cubicBezTo>
                      <a:pt x="1211" y="435"/>
                      <a:pt x="1243" y="511"/>
                      <a:pt x="1185" y="631"/>
                    </a:cubicBezTo>
                    <a:cubicBezTo>
                      <a:pt x="1195" y="626"/>
                      <a:pt x="1202" y="616"/>
                      <a:pt x="1207" y="616"/>
                    </a:cubicBezTo>
                    <a:cubicBezTo>
                      <a:pt x="1214" y="616"/>
                      <a:pt x="1216" y="633"/>
                      <a:pt x="1213" y="698"/>
                    </a:cubicBezTo>
                    <a:cubicBezTo>
                      <a:pt x="1218" y="703"/>
                      <a:pt x="1224" y="714"/>
                      <a:pt x="1235" y="725"/>
                    </a:cubicBezTo>
                    <a:cubicBezTo>
                      <a:pt x="1240" y="698"/>
                      <a:pt x="1251" y="675"/>
                      <a:pt x="1262" y="670"/>
                    </a:cubicBezTo>
                    <a:cubicBezTo>
                      <a:pt x="1307" y="725"/>
                      <a:pt x="1307" y="908"/>
                      <a:pt x="1329" y="969"/>
                    </a:cubicBezTo>
                    <a:cubicBezTo>
                      <a:pt x="1327" y="987"/>
                      <a:pt x="1325" y="993"/>
                      <a:pt x="1322" y="993"/>
                    </a:cubicBezTo>
                    <a:cubicBezTo>
                      <a:pt x="1316" y="993"/>
                      <a:pt x="1307" y="967"/>
                      <a:pt x="1298" y="967"/>
                    </a:cubicBezTo>
                    <a:cubicBezTo>
                      <a:pt x="1295" y="967"/>
                      <a:pt x="1293" y="969"/>
                      <a:pt x="1290" y="974"/>
                    </a:cubicBezTo>
                    <a:lnTo>
                      <a:pt x="1323" y="1063"/>
                    </a:lnTo>
                    <a:cubicBezTo>
                      <a:pt x="1293" y="1070"/>
                      <a:pt x="1276" y="1153"/>
                      <a:pt x="1255" y="1153"/>
                    </a:cubicBezTo>
                    <a:cubicBezTo>
                      <a:pt x="1246" y="1153"/>
                      <a:pt x="1236" y="1136"/>
                      <a:pt x="1224" y="1085"/>
                    </a:cubicBezTo>
                    <a:lnTo>
                      <a:pt x="1224" y="1085"/>
                    </a:lnTo>
                    <a:lnTo>
                      <a:pt x="1235" y="1229"/>
                    </a:lnTo>
                    <a:cubicBezTo>
                      <a:pt x="1213" y="1312"/>
                      <a:pt x="1207" y="1434"/>
                      <a:pt x="1235" y="1500"/>
                    </a:cubicBezTo>
                    <a:cubicBezTo>
                      <a:pt x="1226" y="1557"/>
                      <a:pt x="1266" y="1627"/>
                      <a:pt x="1264" y="1627"/>
                    </a:cubicBezTo>
                    <a:cubicBezTo>
                      <a:pt x="1263" y="1627"/>
                      <a:pt x="1259" y="1622"/>
                      <a:pt x="1251" y="1611"/>
                    </a:cubicBezTo>
                    <a:lnTo>
                      <a:pt x="1251" y="1611"/>
                    </a:lnTo>
                    <a:lnTo>
                      <a:pt x="1296" y="1832"/>
                    </a:lnTo>
                    <a:lnTo>
                      <a:pt x="1279" y="1832"/>
                    </a:lnTo>
                    <a:cubicBezTo>
                      <a:pt x="1290" y="2053"/>
                      <a:pt x="1379" y="2280"/>
                      <a:pt x="1307" y="2540"/>
                    </a:cubicBezTo>
                    <a:cubicBezTo>
                      <a:pt x="1323" y="2612"/>
                      <a:pt x="1345" y="2690"/>
                      <a:pt x="1334" y="2817"/>
                    </a:cubicBezTo>
                    <a:lnTo>
                      <a:pt x="1301" y="2845"/>
                    </a:lnTo>
                    <a:cubicBezTo>
                      <a:pt x="1323" y="2939"/>
                      <a:pt x="1290" y="3132"/>
                      <a:pt x="1329" y="3166"/>
                    </a:cubicBezTo>
                    <a:cubicBezTo>
                      <a:pt x="1235" y="3276"/>
                      <a:pt x="1345" y="3630"/>
                      <a:pt x="1345" y="3796"/>
                    </a:cubicBezTo>
                    <a:lnTo>
                      <a:pt x="1390" y="3796"/>
                    </a:lnTo>
                    <a:cubicBezTo>
                      <a:pt x="1401" y="3913"/>
                      <a:pt x="1417" y="4018"/>
                      <a:pt x="1456" y="4162"/>
                    </a:cubicBezTo>
                    <a:lnTo>
                      <a:pt x="1495" y="4151"/>
                    </a:lnTo>
                    <a:lnTo>
                      <a:pt x="1495" y="4151"/>
                    </a:lnTo>
                    <a:cubicBezTo>
                      <a:pt x="1545" y="4267"/>
                      <a:pt x="1489" y="4466"/>
                      <a:pt x="1511" y="4660"/>
                    </a:cubicBezTo>
                    <a:cubicBezTo>
                      <a:pt x="1489" y="4649"/>
                      <a:pt x="1489" y="4599"/>
                      <a:pt x="1495" y="4566"/>
                    </a:cubicBezTo>
                    <a:lnTo>
                      <a:pt x="1495" y="4566"/>
                    </a:lnTo>
                    <a:cubicBezTo>
                      <a:pt x="1412" y="4809"/>
                      <a:pt x="1622" y="5042"/>
                      <a:pt x="1572" y="5263"/>
                    </a:cubicBezTo>
                    <a:cubicBezTo>
                      <a:pt x="1594" y="5313"/>
                      <a:pt x="1594" y="5351"/>
                      <a:pt x="1583" y="5390"/>
                    </a:cubicBezTo>
                    <a:cubicBezTo>
                      <a:pt x="1583" y="5379"/>
                      <a:pt x="1583" y="5379"/>
                      <a:pt x="1578" y="5374"/>
                    </a:cubicBezTo>
                    <a:lnTo>
                      <a:pt x="1578" y="5396"/>
                    </a:lnTo>
                    <a:cubicBezTo>
                      <a:pt x="1572" y="5418"/>
                      <a:pt x="1567" y="5446"/>
                      <a:pt x="1567" y="5473"/>
                    </a:cubicBezTo>
                    <a:cubicBezTo>
                      <a:pt x="1572" y="5451"/>
                      <a:pt x="1578" y="5423"/>
                      <a:pt x="1578" y="5407"/>
                    </a:cubicBezTo>
                    <a:cubicBezTo>
                      <a:pt x="1583" y="5451"/>
                      <a:pt x="1600" y="5512"/>
                      <a:pt x="1611" y="5567"/>
                    </a:cubicBezTo>
                    <a:lnTo>
                      <a:pt x="1572" y="5595"/>
                    </a:lnTo>
                    <a:lnTo>
                      <a:pt x="1572" y="5612"/>
                    </a:lnTo>
                    <a:cubicBezTo>
                      <a:pt x="1570" y="5639"/>
                      <a:pt x="1575" y="5650"/>
                      <a:pt x="1585" y="5650"/>
                    </a:cubicBezTo>
                    <a:cubicBezTo>
                      <a:pt x="1597" y="5650"/>
                      <a:pt x="1615" y="5635"/>
                      <a:pt x="1633" y="5617"/>
                    </a:cubicBezTo>
                    <a:cubicBezTo>
                      <a:pt x="1639" y="5623"/>
                      <a:pt x="1639" y="5639"/>
                      <a:pt x="1650" y="5645"/>
                    </a:cubicBezTo>
                    <a:lnTo>
                      <a:pt x="1622" y="5656"/>
                    </a:lnTo>
                    <a:cubicBezTo>
                      <a:pt x="1628" y="5667"/>
                      <a:pt x="1639" y="5667"/>
                      <a:pt x="1655" y="5667"/>
                    </a:cubicBezTo>
                    <a:cubicBezTo>
                      <a:pt x="1661" y="5672"/>
                      <a:pt x="1661" y="5678"/>
                      <a:pt x="1666" y="5683"/>
                    </a:cubicBezTo>
                    <a:lnTo>
                      <a:pt x="1661" y="5695"/>
                    </a:lnTo>
                    <a:cubicBezTo>
                      <a:pt x="1600" y="5750"/>
                      <a:pt x="1711" y="5844"/>
                      <a:pt x="1639" y="5916"/>
                    </a:cubicBezTo>
                    <a:cubicBezTo>
                      <a:pt x="1666" y="5932"/>
                      <a:pt x="1683" y="6032"/>
                      <a:pt x="1711" y="6115"/>
                    </a:cubicBezTo>
                    <a:cubicBezTo>
                      <a:pt x="1705" y="6137"/>
                      <a:pt x="1688" y="6154"/>
                      <a:pt x="1677" y="6176"/>
                    </a:cubicBezTo>
                    <a:cubicBezTo>
                      <a:pt x="1688" y="6165"/>
                      <a:pt x="1696" y="6161"/>
                      <a:pt x="1701" y="6161"/>
                    </a:cubicBezTo>
                    <a:cubicBezTo>
                      <a:pt x="1709" y="6161"/>
                      <a:pt x="1713" y="6171"/>
                      <a:pt x="1716" y="6181"/>
                    </a:cubicBezTo>
                    <a:cubicBezTo>
                      <a:pt x="1716" y="6176"/>
                      <a:pt x="1722" y="6176"/>
                      <a:pt x="1738" y="6176"/>
                    </a:cubicBezTo>
                    <a:cubicBezTo>
                      <a:pt x="1744" y="6193"/>
                      <a:pt x="1749" y="6198"/>
                      <a:pt x="1760" y="6209"/>
                    </a:cubicBezTo>
                    <a:lnTo>
                      <a:pt x="1733" y="6253"/>
                    </a:lnTo>
                    <a:cubicBezTo>
                      <a:pt x="1777" y="6253"/>
                      <a:pt x="1766" y="6292"/>
                      <a:pt x="1777" y="6314"/>
                    </a:cubicBezTo>
                    <a:cubicBezTo>
                      <a:pt x="1777" y="6359"/>
                      <a:pt x="1788" y="6392"/>
                      <a:pt x="1805" y="6425"/>
                    </a:cubicBezTo>
                    <a:lnTo>
                      <a:pt x="1749" y="6458"/>
                    </a:lnTo>
                    <a:cubicBezTo>
                      <a:pt x="1788" y="6502"/>
                      <a:pt x="1816" y="6552"/>
                      <a:pt x="1849" y="6591"/>
                    </a:cubicBezTo>
                    <a:cubicBezTo>
                      <a:pt x="1835" y="6647"/>
                      <a:pt x="1825" y="6685"/>
                      <a:pt x="1804" y="6685"/>
                    </a:cubicBezTo>
                    <a:cubicBezTo>
                      <a:pt x="1791" y="6685"/>
                      <a:pt x="1774" y="6672"/>
                      <a:pt x="1749" y="6641"/>
                    </a:cubicBezTo>
                    <a:lnTo>
                      <a:pt x="1749" y="6641"/>
                    </a:lnTo>
                    <a:cubicBezTo>
                      <a:pt x="1766" y="6668"/>
                      <a:pt x="1771" y="6691"/>
                      <a:pt x="1788" y="6702"/>
                    </a:cubicBezTo>
                    <a:cubicBezTo>
                      <a:pt x="1777" y="6707"/>
                      <a:pt x="1771" y="6707"/>
                      <a:pt x="1766" y="6718"/>
                    </a:cubicBezTo>
                    <a:lnTo>
                      <a:pt x="1788" y="6707"/>
                    </a:lnTo>
                    <a:cubicBezTo>
                      <a:pt x="1794" y="6724"/>
                      <a:pt x="1799" y="6735"/>
                      <a:pt x="1799" y="6746"/>
                    </a:cubicBezTo>
                    <a:cubicBezTo>
                      <a:pt x="1771" y="6746"/>
                      <a:pt x="1744" y="6735"/>
                      <a:pt x="1749" y="6718"/>
                    </a:cubicBezTo>
                    <a:cubicBezTo>
                      <a:pt x="1746" y="6718"/>
                      <a:pt x="1742" y="6721"/>
                      <a:pt x="1738" y="6721"/>
                    </a:cubicBezTo>
                    <a:cubicBezTo>
                      <a:pt x="1736" y="6721"/>
                      <a:pt x="1735" y="6720"/>
                      <a:pt x="1733" y="6718"/>
                    </a:cubicBezTo>
                    <a:cubicBezTo>
                      <a:pt x="1722" y="6691"/>
                      <a:pt x="1749" y="6646"/>
                      <a:pt x="1694" y="6646"/>
                    </a:cubicBezTo>
                    <a:lnTo>
                      <a:pt x="1744" y="6597"/>
                    </a:lnTo>
                    <a:cubicBezTo>
                      <a:pt x="1742" y="6596"/>
                      <a:pt x="1740" y="6595"/>
                      <a:pt x="1738" y="6595"/>
                    </a:cubicBezTo>
                    <a:cubicBezTo>
                      <a:pt x="1715" y="6595"/>
                      <a:pt x="1688" y="6645"/>
                      <a:pt x="1655" y="6645"/>
                    </a:cubicBezTo>
                    <a:cubicBezTo>
                      <a:pt x="1650" y="6645"/>
                      <a:pt x="1644" y="6644"/>
                      <a:pt x="1639" y="6641"/>
                    </a:cubicBezTo>
                    <a:cubicBezTo>
                      <a:pt x="1605" y="6624"/>
                      <a:pt x="1688" y="6597"/>
                      <a:pt x="1694" y="6585"/>
                    </a:cubicBezTo>
                    <a:lnTo>
                      <a:pt x="1694" y="6585"/>
                    </a:lnTo>
                    <a:cubicBezTo>
                      <a:pt x="1679" y="6588"/>
                      <a:pt x="1656" y="6593"/>
                      <a:pt x="1637" y="6593"/>
                    </a:cubicBezTo>
                    <a:cubicBezTo>
                      <a:pt x="1615" y="6593"/>
                      <a:pt x="1601" y="6585"/>
                      <a:pt x="1622" y="6558"/>
                    </a:cubicBezTo>
                    <a:cubicBezTo>
                      <a:pt x="1633" y="6558"/>
                      <a:pt x="1628" y="6569"/>
                      <a:pt x="1639" y="6569"/>
                    </a:cubicBezTo>
                    <a:lnTo>
                      <a:pt x="1661" y="6536"/>
                    </a:lnTo>
                    <a:cubicBezTo>
                      <a:pt x="1675" y="6533"/>
                      <a:pt x="1686" y="6533"/>
                      <a:pt x="1694" y="6533"/>
                    </a:cubicBezTo>
                    <a:cubicBezTo>
                      <a:pt x="1707" y="6533"/>
                      <a:pt x="1714" y="6534"/>
                      <a:pt x="1720" y="6534"/>
                    </a:cubicBezTo>
                    <a:cubicBezTo>
                      <a:pt x="1729" y="6534"/>
                      <a:pt x="1733" y="6530"/>
                      <a:pt x="1749" y="6508"/>
                    </a:cubicBezTo>
                    <a:lnTo>
                      <a:pt x="1749" y="6508"/>
                    </a:lnTo>
                    <a:cubicBezTo>
                      <a:pt x="1722" y="6525"/>
                      <a:pt x="1705" y="6531"/>
                      <a:pt x="1694" y="6531"/>
                    </a:cubicBezTo>
                    <a:cubicBezTo>
                      <a:pt x="1666" y="6531"/>
                      <a:pt x="1670" y="6496"/>
                      <a:pt x="1637" y="6496"/>
                    </a:cubicBezTo>
                    <a:cubicBezTo>
                      <a:pt x="1625" y="6496"/>
                      <a:pt x="1608" y="6501"/>
                      <a:pt x="1583" y="6514"/>
                    </a:cubicBezTo>
                    <a:lnTo>
                      <a:pt x="1600" y="6486"/>
                    </a:lnTo>
                    <a:cubicBezTo>
                      <a:pt x="1600" y="6491"/>
                      <a:pt x="1601" y="6491"/>
                      <a:pt x="1603" y="6491"/>
                    </a:cubicBezTo>
                    <a:cubicBezTo>
                      <a:pt x="1604" y="6491"/>
                      <a:pt x="1605" y="6491"/>
                      <a:pt x="1605" y="6497"/>
                    </a:cubicBezTo>
                    <a:cubicBezTo>
                      <a:pt x="1617" y="6483"/>
                      <a:pt x="1617" y="6478"/>
                      <a:pt x="1610" y="6478"/>
                    </a:cubicBezTo>
                    <a:cubicBezTo>
                      <a:pt x="1596" y="6478"/>
                      <a:pt x="1547" y="6505"/>
                      <a:pt x="1527" y="6505"/>
                    </a:cubicBezTo>
                    <a:cubicBezTo>
                      <a:pt x="1521" y="6505"/>
                      <a:pt x="1517" y="6502"/>
                      <a:pt x="1517" y="6497"/>
                    </a:cubicBezTo>
                    <a:cubicBezTo>
                      <a:pt x="1517" y="6480"/>
                      <a:pt x="1528" y="6458"/>
                      <a:pt x="1550" y="6458"/>
                    </a:cubicBezTo>
                    <a:lnTo>
                      <a:pt x="1511" y="6453"/>
                    </a:lnTo>
                    <a:cubicBezTo>
                      <a:pt x="1511" y="6449"/>
                      <a:pt x="1520" y="6439"/>
                      <a:pt x="1524" y="6438"/>
                    </a:cubicBezTo>
                    <a:lnTo>
                      <a:pt x="1524" y="6438"/>
                    </a:lnTo>
                    <a:lnTo>
                      <a:pt x="1528" y="6442"/>
                    </a:lnTo>
                    <a:cubicBezTo>
                      <a:pt x="1528" y="6439"/>
                      <a:pt x="1527" y="6438"/>
                      <a:pt x="1526" y="6438"/>
                    </a:cubicBezTo>
                    <a:cubicBezTo>
                      <a:pt x="1525" y="6438"/>
                      <a:pt x="1525" y="6438"/>
                      <a:pt x="1524" y="6438"/>
                    </a:cubicBezTo>
                    <a:lnTo>
                      <a:pt x="1524" y="6438"/>
                    </a:lnTo>
                    <a:lnTo>
                      <a:pt x="1502" y="6416"/>
                    </a:lnTo>
                    <a:lnTo>
                      <a:pt x="1502" y="6416"/>
                    </a:lnTo>
                    <a:cubicBezTo>
                      <a:pt x="1481" y="6421"/>
                      <a:pt x="1454" y="6425"/>
                      <a:pt x="1439" y="6425"/>
                    </a:cubicBezTo>
                    <a:cubicBezTo>
                      <a:pt x="1446" y="6417"/>
                      <a:pt x="1449" y="6415"/>
                      <a:pt x="1452" y="6415"/>
                    </a:cubicBezTo>
                    <a:cubicBezTo>
                      <a:pt x="1456" y="6415"/>
                      <a:pt x="1458" y="6417"/>
                      <a:pt x="1461" y="6417"/>
                    </a:cubicBezTo>
                    <a:cubicBezTo>
                      <a:pt x="1463" y="6417"/>
                      <a:pt x="1465" y="6416"/>
                      <a:pt x="1467" y="6414"/>
                    </a:cubicBezTo>
                    <a:lnTo>
                      <a:pt x="1428" y="6414"/>
                    </a:lnTo>
                    <a:cubicBezTo>
                      <a:pt x="1445" y="6397"/>
                      <a:pt x="1464" y="6390"/>
                      <a:pt x="1478" y="6390"/>
                    </a:cubicBezTo>
                    <a:cubicBezTo>
                      <a:pt x="1486" y="6390"/>
                      <a:pt x="1493" y="6393"/>
                      <a:pt x="1495" y="6397"/>
                    </a:cubicBezTo>
                    <a:cubicBezTo>
                      <a:pt x="1539" y="6360"/>
                      <a:pt x="1540" y="6354"/>
                      <a:pt x="1529" y="6354"/>
                    </a:cubicBezTo>
                    <a:cubicBezTo>
                      <a:pt x="1524" y="6354"/>
                      <a:pt x="1518" y="6355"/>
                      <a:pt x="1511" y="6355"/>
                    </a:cubicBezTo>
                    <a:cubicBezTo>
                      <a:pt x="1498" y="6355"/>
                      <a:pt x="1486" y="6351"/>
                      <a:pt x="1499" y="6322"/>
                    </a:cubicBezTo>
                    <a:lnTo>
                      <a:pt x="1499" y="6322"/>
                    </a:lnTo>
                    <a:cubicBezTo>
                      <a:pt x="1490" y="6328"/>
                      <a:pt x="1480" y="6331"/>
                      <a:pt x="1471" y="6331"/>
                    </a:cubicBezTo>
                    <a:cubicBezTo>
                      <a:pt x="1470" y="6331"/>
                      <a:pt x="1469" y="6331"/>
                      <a:pt x="1467" y="6331"/>
                    </a:cubicBezTo>
                    <a:cubicBezTo>
                      <a:pt x="1471" y="6318"/>
                      <a:pt x="1472" y="6312"/>
                      <a:pt x="1459" y="6312"/>
                    </a:cubicBezTo>
                    <a:cubicBezTo>
                      <a:pt x="1454" y="6312"/>
                      <a:pt x="1448" y="6313"/>
                      <a:pt x="1439" y="6314"/>
                    </a:cubicBezTo>
                    <a:cubicBezTo>
                      <a:pt x="1484" y="6287"/>
                      <a:pt x="1462" y="6287"/>
                      <a:pt x="1456" y="6276"/>
                    </a:cubicBezTo>
                    <a:lnTo>
                      <a:pt x="1472" y="6265"/>
                    </a:lnTo>
                    <a:lnTo>
                      <a:pt x="1472" y="6265"/>
                    </a:lnTo>
                    <a:cubicBezTo>
                      <a:pt x="1467" y="6272"/>
                      <a:pt x="1464" y="6277"/>
                      <a:pt x="1467" y="6277"/>
                    </a:cubicBezTo>
                    <a:cubicBezTo>
                      <a:pt x="1470" y="6277"/>
                      <a:pt x="1478" y="6273"/>
                      <a:pt x="1495" y="6265"/>
                    </a:cubicBezTo>
                    <a:cubicBezTo>
                      <a:pt x="1508" y="6255"/>
                      <a:pt x="1503" y="6253"/>
                      <a:pt x="1495" y="6253"/>
                    </a:cubicBezTo>
                    <a:cubicBezTo>
                      <a:pt x="1493" y="6253"/>
                      <a:pt x="1491" y="6253"/>
                      <a:pt x="1489" y="6253"/>
                    </a:cubicBezTo>
                    <a:lnTo>
                      <a:pt x="1489" y="6253"/>
                    </a:lnTo>
                    <a:lnTo>
                      <a:pt x="1511" y="6237"/>
                    </a:lnTo>
                    <a:cubicBezTo>
                      <a:pt x="1509" y="6236"/>
                      <a:pt x="1506" y="6236"/>
                      <a:pt x="1504" y="6236"/>
                    </a:cubicBezTo>
                    <a:cubicBezTo>
                      <a:pt x="1483" y="6236"/>
                      <a:pt x="1458" y="6254"/>
                      <a:pt x="1428" y="6259"/>
                    </a:cubicBezTo>
                    <a:cubicBezTo>
                      <a:pt x="1417" y="6237"/>
                      <a:pt x="1462" y="6209"/>
                      <a:pt x="1495" y="6181"/>
                    </a:cubicBezTo>
                    <a:cubicBezTo>
                      <a:pt x="1494" y="6177"/>
                      <a:pt x="1492" y="6176"/>
                      <a:pt x="1490" y="6176"/>
                    </a:cubicBezTo>
                    <a:cubicBezTo>
                      <a:pt x="1477" y="6176"/>
                      <a:pt x="1444" y="6222"/>
                      <a:pt x="1420" y="6222"/>
                    </a:cubicBezTo>
                    <a:cubicBezTo>
                      <a:pt x="1417" y="6222"/>
                      <a:pt x="1414" y="6222"/>
                      <a:pt x="1412" y="6220"/>
                    </a:cubicBezTo>
                    <a:cubicBezTo>
                      <a:pt x="1417" y="6181"/>
                      <a:pt x="1390" y="6181"/>
                      <a:pt x="1345" y="6176"/>
                    </a:cubicBezTo>
                    <a:cubicBezTo>
                      <a:pt x="1351" y="6148"/>
                      <a:pt x="1379" y="6154"/>
                      <a:pt x="1390" y="6143"/>
                    </a:cubicBezTo>
                    <a:lnTo>
                      <a:pt x="1390" y="6143"/>
                    </a:lnTo>
                    <a:lnTo>
                      <a:pt x="1345" y="6154"/>
                    </a:lnTo>
                    <a:cubicBezTo>
                      <a:pt x="1345" y="6148"/>
                      <a:pt x="1356" y="6143"/>
                      <a:pt x="1362" y="6143"/>
                    </a:cubicBezTo>
                    <a:lnTo>
                      <a:pt x="1362" y="6143"/>
                    </a:lnTo>
                    <a:cubicBezTo>
                      <a:pt x="1348" y="6143"/>
                      <a:pt x="1317" y="6167"/>
                      <a:pt x="1298" y="6167"/>
                    </a:cubicBezTo>
                    <a:cubicBezTo>
                      <a:pt x="1295" y="6167"/>
                      <a:pt x="1292" y="6166"/>
                      <a:pt x="1290" y="6165"/>
                    </a:cubicBezTo>
                    <a:cubicBezTo>
                      <a:pt x="1282" y="6169"/>
                      <a:pt x="1277" y="6170"/>
                      <a:pt x="1274" y="6170"/>
                    </a:cubicBezTo>
                    <a:cubicBezTo>
                      <a:pt x="1253" y="6170"/>
                      <a:pt x="1326" y="6090"/>
                      <a:pt x="1288" y="6090"/>
                    </a:cubicBezTo>
                    <a:cubicBezTo>
                      <a:pt x="1285" y="6090"/>
                      <a:pt x="1280" y="6091"/>
                      <a:pt x="1273" y="6093"/>
                    </a:cubicBezTo>
                    <a:cubicBezTo>
                      <a:pt x="1290" y="6082"/>
                      <a:pt x="1307" y="6071"/>
                      <a:pt x="1329" y="6060"/>
                    </a:cubicBezTo>
                    <a:cubicBezTo>
                      <a:pt x="1298" y="6060"/>
                      <a:pt x="1287" y="6058"/>
                      <a:pt x="1274" y="6058"/>
                    </a:cubicBezTo>
                    <a:cubicBezTo>
                      <a:pt x="1261" y="6058"/>
                      <a:pt x="1246" y="6060"/>
                      <a:pt x="1207" y="6065"/>
                    </a:cubicBezTo>
                    <a:lnTo>
                      <a:pt x="1229" y="6027"/>
                    </a:lnTo>
                    <a:lnTo>
                      <a:pt x="1229" y="6027"/>
                    </a:lnTo>
                    <a:cubicBezTo>
                      <a:pt x="1196" y="6065"/>
                      <a:pt x="1135" y="6071"/>
                      <a:pt x="1091" y="6082"/>
                    </a:cubicBezTo>
                    <a:cubicBezTo>
                      <a:pt x="1074" y="6098"/>
                      <a:pt x="1058" y="6115"/>
                      <a:pt x="1052" y="6121"/>
                    </a:cubicBezTo>
                    <a:lnTo>
                      <a:pt x="1008" y="6115"/>
                    </a:lnTo>
                    <a:cubicBezTo>
                      <a:pt x="1013" y="6110"/>
                      <a:pt x="1036" y="6093"/>
                      <a:pt x="1052" y="6087"/>
                    </a:cubicBezTo>
                    <a:lnTo>
                      <a:pt x="1041" y="6087"/>
                    </a:lnTo>
                    <a:cubicBezTo>
                      <a:pt x="1052" y="6065"/>
                      <a:pt x="1091" y="6054"/>
                      <a:pt x="1124" y="6038"/>
                    </a:cubicBezTo>
                    <a:lnTo>
                      <a:pt x="1124" y="6038"/>
                    </a:lnTo>
                    <a:lnTo>
                      <a:pt x="1096" y="6065"/>
                    </a:lnTo>
                    <a:cubicBezTo>
                      <a:pt x="1130" y="6054"/>
                      <a:pt x="1168" y="6038"/>
                      <a:pt x="1196" y="6015"/>
                    </a:cubicBezTo>
                    <a:lnTo>
                      <a:pt x="1179" y="6015"/>
                    </a:lnTo>
                    <a:cubicBezTo>
                      <a:pt x="1185" y="6010"/>
                      <a:pt x="1196" y="6010"/>
                      <a:pt x="1196" y="6004"/>
                    </a:cubicBezTo>
                    <a:cubicBezTo>
                      <a:pt x="1199" y="6003"/>
                      <a:pt x="1200" y="6002"/>
                      <a:pt x="1199" y="6002"/>
                    </a:cubicBezTo>
                    <a:cubicBezTo>
                      <a:pt x="1197" y="6002"/>
                      <a:pt x="1184" y="6006"/>
                      <a:pt x="1168" y="6010"/>
                    </a:cubicBezTo>
                    <a:lnTo>
                      <a:pt x="1229" y="5971"/>
                    </a:lnTo>
                    <a:lnTo>
                      <a:pt x="1196" y="5982"/>
                    </a:lnTo>
                    <a:lnTo>
                      <a:pt x="1213" y="5927"/>
                    </a:lnTo>
                    <a:lnTo>
                      <a:pt x="1213" y="5927"/>
                    </a:lnTo>
                    <a:cubicBezTo>
                      <a:pt x="1194" y="5931"/>
                      <a:pt x="1174" y="5936"/>
                      <a:pt x="1153" y="5941"/>
                    </a:cubicBezTo>
                    <a:lnTo>
                      <a:pt x="1153" y="5941"/>
                    </a:lnTo>
                    <a:cubicBezTo>
                      <a:pt x="1155" y="5935"/>
                      <a:pt x="1155" y="5931"/>
                      <a:pt x="1151" y="5931"/>
                    </a:cubicBezTo>
                    <a:cubicBezTo>
                      <a:pt x="1150" y="5931"/>
                      <a:pt x="1148" y="5932"/>
                      <a:pt x="1146" y="5932"/>
                    </a:cubicBezTo>
                    <a:cubicBezTo>
                      <a:pt x="1143" y="5937"/>
                      <a:pt x="1141" y="5941"/>
                      <a:pt x="1140" y="5944"/>
                    </a:cubicBezTo>
                    <a:lnTo>
                      <a:pt x="1140" y="5944"/>
                    </a:lnTo>
                    <a:cubicBezTo>
                      <a:pt x="1144" y="5943"/>
                      <a:pt x="1149" y="5942"/>
                      <a:pt x="1153" y="5941"/>
                    </a:cubicBezTo>
                    <a:lnTo>
                      <a:pt x="1153" y="5941"/>
                    </a:lnTo>
                    <a:cubicBezTo>
                      <a:pt x="1152" y="5944"/>
                      <a:pt x="1150" y="5949"/>
                      <a:pt x="1146" y="5955"/>
                    </a:cubicBezTo>
                    <a:cubicBezTo>
                      <a:pt x="1138" y="5955"/>
                      <a:pt x="1136" y="5952"/>
                      <a:pt x="1140" y="5944"/>
                    </a:cubicBezTo>
                    <a:lnTo>
                      <a:pt x="1140" y="5944"/>
                    </a:lnTo>
                    <a:cubicBezTo>
                      <a:pt x="1102" y="5952"/>
                      <a:pt x="1065" y="5960"/>
                      <a:pt x="1034" y="5960"/>
                    </a:cubicBezTo>
                    <a:cubicBezTo>
                      <a:pt x="1015" y="5960"/>
                      <a:pt x="998" y="5957"/>
                      <a:pt x="986" y="5949"/>
                    </a:cubicBezTo>
                    <a:cubicBezTo>
                      <a:pt x="1030" y="5927"/>
                      <a:pt x="1052" y="5905"/>
                      <a:pt x="1107" y="5872"/>
                    </a:cubicBezTo>
                    <a:lnTo>
                      <a:pt x="1107" y="5872"/>
                    </a:lnTo>
                    <a:cubicBezTo>
                      <a:pt x="1058" y="5921"/>
                      <a:pt x="1152" y="5888"/>
                      <a:pt x="1152" y="5916"/>
                    </a:cubicBezTo>
                    <a:cubicBezTo>
                      <a:pt x="1152" y="5899"/>
                      <a:pt x="1179" y="5888"/>
                      <a:pt x="1185" y="5888"/>
                    </a:cubicBezTo>
                    <a:lnTo>
                      <a:pt x="1113" y="5877"/>
                    </a:lnTo>
                    <a:cubicBezTo>
                      <a:pt x="1157" y="5849"/>
                      <a:pt x="1141" y="5849"/>
                      <a:pt x="1157" y="5833"/>
                    </a:cubicBezTo>
                    <a:lnTo>
                      <a:pt x="1157" y="5833"/>
                    </a:lnTo>
                    <a:cubicBezTo>
                      <a:pt x="1130" y="5854"/>
                      <a:pt x="1113" y="5861"/>
                      <a:pt x="1100" y="5861"/>
                    </a:cubicBezTo>
                    <a:cubicBezTo>
                      <a:pt x="1078" y="5861"/>
                      <a:pt x="1072" y="5838"/>
                      <a:pt x="1047" y="5838"/>
                    </a:cubicBezTo>
                    <a:cubicBezTo>
                      <a:pt x="1065" y="5824"/>
                      <a:pt x="1083" y="5814"/>
                      <a:pt x="1095" y="5814"/>
                    </a:cubicBezTo>
                    <a:cubicBezTo>
                      <a:pt x="1101" y="5814"/>
                      <a:pt x="1106" y="5816"/>
                      <a:pt x="1107" y="5822"/>
                    </a:cubicBezTo>
                    <a:cubicBezTo>
                      <a:pt x="1120" y="5807"/>
                      <a:pt x="1119" y="5801"/>
                      <a:pt x="1112" y="5801"/>
                    </a:cubicBezTo>
                    <a:cubicBezTo>
                      <a:pt x="1096" y="5801"/>
                      <a:pt x="1048" y="5825"/>
                      <a:pt x="1031" y="5825"/>
                    </a:cubicBezTo>
                    <a:cubicBezTo>
                      <a:pt x="1025" y="5825"/>
                      <a:pt x="1023" y="5821"/>
                      <a:pt x="1030" y="5811"/>
                    </a:cubicBezTo>
                    <a:lnTo>
                      <a:pt x="1030" y="5811"/>
                    </a:lnTo>
                    <a:cubicBezTo>
                      <a:pt x="1030" y="5814"/>
                      <a:pt x="1030" y="5815"/>
                      <a:pt x="1032" y="5815"/>
                    </a:cubicBezTo>
                    <a:cubicBezTo>
                      <a:pt x="1034" y="5815"/>
                      <a:pt x="1038" y="5814"/>
                      <a:pt x="1047" y="5811"/>
                    </a:cubicBezTo>
                    <a:lnTo>
                      <a:pt x="1047" y="5811"/>
                    </a:lnTo>
                    <a:cubicBezTo>
                      <a:pt x="1044" y="5811"/>
                      <a:pt x="1042" y="5811"/>
                      <a:pt x="1040" y="5811"/>
                    </a:cubicBezTo>
                    <a:cubicBezTo>
                      <a:pt x="1015" y="5811"/>
                      <a:pt x="1020" y="5779"/>
                      <a:pt x="1044" y="5767"/>
                    </a:cubicBezTo>
                    <a:lnTo>
                      <a:pt x="1044" y="5767"/>
                    </a:lnTo>
                    <a:cubicBezTo>
                      <a:pt x="1036" y="5741"/>
                      <a:pt x="1009" y="5711"/>
                      <a:pt x="969" y="5711"/>
                    </a:cubicBezTo>
                    <a:cubicBezTo>
                      <a:pt x="953" y="5711"/>
                      <a:pt x="934" y="5716"/>
                      <a:pt x="914" y="5728"/>
                    </a:cubicBezTo>
                    <a:cubicBezTo>
                      <a:pt x="919" y="5722"/>
                      <a:pt x="1000" y="5679"/>
                      <a:pt x="1018" y="5673"/>
                    </a:cubicBezTo>
                    <a:lnTo>
                      <a:pt x="1018" y="5673"/>
                    </a:lnTo>
                    <a:lnTo>
                      <a:pt x="748" y="5766"/>
                    </a:lnTo>
                    <a:cubicBezTo>
                      <a:pt x="807" y="5734"/>
                      <a:pt x="935" y="5628"/>
                      <a:pt x="993" y="5628"/>
                    </a:cubicBezTo>
                    <a:cubicBezTo>
                      <a:pt x="994" y="5628"/>
                      <a:pt x="995" y="5628"/>
                      <a:pt x="997" y="5628"/>
                    </a:cubicBezTo>
                    <a:cubicBezTo>
                      <a:pt x="1002" y="5617"/>
                      <a:pt x="1002" y="5600"/>
                      <a:pt x="975" y="5600"/>
                    </a:cubicBezTo>
                    <a:cubicBezTo>
                      <a:pt x="969" y="5611"/>
                      <a:pt x="898" y="5667"/>
                      <a:pt x="887" y="5667"/>
                    </a:cubicBezTo>
                    <a:cubicBezTo>
                      <a:pt x="887" y="5667"/>
                      <a:pt x="886" y="5667"/>
                      <a:pt x="886" y="5667"/>
                    </a:cubicBezTo>
                    <a:cubicBezTo>
                      <a:pt x="941" y="5601"/>
                      <a:pt x="914" y="5628"/>
                      <a:pt x="957" y="5568"/>
                    </a:cubicBezTo>
                    <a:lnTo>
                      <a:pt x="957" y="5568"/>
                    </a:lnTo>
                    <a:cubicBezTo>
                      <a:pt x="945" y="5583"/>
                      <a:pt x="871" y="5626"/>
                      <a:pt x="852" y="5626"/>
                    </a:cubicBezTo>
                    <a:cubicBezTo>
                      <a:pt x="849" y="5626"/>
                      <a:pt x="847" y="5625"/>
                      <a:pt x="847" y="5623"/>
                    </a:cubicBezTo>
                    <a:cubicBezTo>
                      <a:pt x="857" y="5618"/>
                      <a:pt x="921" y="5572"/>
                      <a:pt x="942" y="5563"/>
                    </a:cubicBezTo>
                    <a:lnTo>
                      <a:pt x="942" y="5563"/>
                    </a:lnTo>
                    <a:lnTo>
                      <a:pt x="839" y="5594"/>
                    </a:lnTo>
                    <a:lnTo>
                      <a:pt x="839" y="5594"/>
                    </a:lnTo>
                    <a:cubicBezTo>
                      <a:pt x="863" y="5586"/>
                      <a:pt x="917" y="5547"/>
                      <a:pt x="939" y="5530"/>
                    </a:cubicBezTo>
                    <a:lnTo>
                      <a:pt x="939" y="5530"/>
                    </a:lnTo>
                    <a:cubicBezTo>
                      <a:pt x="939" y="5530"/>
                      <a:pt x="938" y="5531"/>
                      <a:pt x="938" y="5531"/>
                    </a:cubicBezTo>
                    <a:cubicBezTo>
                      <a:pt x="930" y="5531"/>
                      <a:pt x="928" y="5501"/>
                      <a:pt x="914" y="5501"/>
                    </a:cubicBezTo>
                    <a:lnTo>
                      <a:pt x="903" y="5529"/>
                    </a:lnTo>
                    <a:cubicBezTo>
                      <a:pt x="901" y="5520"/>
                      <a:pt x="894" y="5517"/>
                      <a:pt x="884" y="5517"/>
                    </a:cubicBezTo>
                    <a:cubicBezTo>
                      <a:pt x="851" y="5517"/>
                      <a:pt x="783" y="5554"/>
                      <a:pt x="752" y="5554"/>
                    </a:cubicBezTo>
                    <a:cubicBezTo>
                      <a:pt x="744" y="5554"/>
                      <a:pt x="739" y="5552"/>
                      <a:pt x="737" y="5545"/>
                    </a:cubicBezTo>
                    <a:cubicBezTo>
                      <a:pt x="753" y="5540"/>
                      <a:pt x="858" y="5479"/>
                      <a:pt x="858" y="5457"/>
                    </a:cubicBezTo>
                    <a:lnTo>
                      <a:pt x="858" y="5457"/>
                    </a:lnTo>
                    <a:cubicBezTo>
                      <a:pt x="805" y="5478"/>
                      <a:pt x="620" y="5567"/>
                      <a:pt x="559" y="5567"/>
                    </a:cubicBezTo>
                    <a:cubicBezTo>
                      <a:pt x="557" y="5567"/>
                      <a:pt x="556" y="5567"/>
                      <a:pt x="554" y="5567"/>
                    </a:cubicBezTo>
                    <a:lnTo>
                      <a:pt x="576" y="5545"/>
                    </a:lnTo>
                    <a:lnTo>
                      <a:pt x="532" y="5545"/>
                    </a:lnTo>
                    <a:cubicBezTo>
                      <a:pt x="615" y="5512"/>
                      <a:pt x="792" y="5451"/>
                      <a:pt x="858" y="5434"/>
                    </a:cubicBezTo>
                    <a:cubicBezTo>
                      <a:pt x="875" y="5407"/>
                      <a:pt x="886" y="5418"/>
                      <a:pt x="875" y="5396"/>
                    </a:cubicBezTo>
                    <a:cubicBezTo>
                      <a:pt x="886" y="5381"/>
                      <a:pt x="900" y="5378"/>
                      <a:pt x="909" y="5378"/>
                    </a:cubicBezTo>
                    <a:cubicBezTo>
                      <a:pt x="914" y="5378"/>
                      <a:pt x="917" y="5379"/>
                      <a:pt x="919" y="5379"/>
                    </a:cubicBezTo>
                    <a:lnTo>
                      <a:pt x="914" y="5335"/>
                    </a:lnTo>
                    <a:cubicBezTo>
                      <a:pt x="858" y="5368"/>
                      <a:pt x="836" y="5340"/>
                      <a:pt x="792" y="5368"/>
                    </a:cubicBezTo>
                    <a:lnTo>
                      <a:pt x="875" y="5374"/>
                    </a:lnTo>
                    <a:cubicBezTo>
                      <a:pt x="834" y="5398"/>
                      <a:pt x="755" y="5430"/>
                      <a:pt x="715" y="5430"/>
                    </a:cubicBezTo>
                    <a:cubicBezTo>
                      <a:pt x="702" y="5430"/>
                      <a:pt x="694" y="5426"/>
                      <a:pt x="692" y="5418"/>
                    </a:cubicBezTo>
                    <a:cubicBezTo>
                      <a:pt x="709" y="5396"/>
                      <a:pt x="798" y="5363"/>
                      <a:pt x="809" y="5346"/>
                    </a:cubicBezTo>
                    <a:lnTo>
                      <a:pt x="809" y="5346"/>
                    </a:lnTo>
                    <a:cubicBezTo>
                      <a:pt x="805" y="5347"/>
                      <a:pt x="801" y="5347"/>
                      <a:pt x="797" y="5347"/>
                    </a:cubicBezTo>
                    <a:cubicBezTo>
                      <a:pt x="779" y="5347"/>
                      <a:pt x="756" y="5339"/>
                      <a:pt x="770" y="5335"/>
                    </a:cubicBezTo>
                    <a:lnTo>
                      <a:pt x="803" y="5324"/>
                    </a:lnTo>
                    <a:cubicBezTo>
                      <a:pt x="805" y="5317"/>
                      <a:pt x="799" y="5315"/>
                      <a:pt x="792" y="5315"/>
                    </a:cubicBezTo>
                    <a:cubicBezTo>
                      <a:pt x="782" y="5315"/>
                      <a:pt x="767" y="5318"/>
                      <a:pt x="756" y="5318"/>
                    </a:cubicBezTo>
                    <a:cubicBezTo>
                      <a:pt x="744" y="5318"/>
                      <a:pt x="738" y="5313"/>
                      <a:pt x="753" y="5291"/>
                    </a:cubicBezTo>
                    <a:cubicBezTo>
                      <a:pt x="753" y="5286"/>
                      <a:pt x="796" y="5238"/>
                      <a:pt x="788" y="5238"/>
                    </a:cubicBezTo>
                    <a:cubicBezTo>
                      <a:pt x="786" y="5238"/>
                      <a:pt x="784" y="5239"/>
                      <a:pt x="781" y="5241"/>
                    </a:cubicBezTo>
                    <a:cubicBezTo>
                      <a:pt x="726" y="5296"/>
                      <a:pt x="532" y="5423"/>
                      <a:pt x="477" y="5451"/>
                    </a:cubicBezTo>
                    <a:cubicBezTo>
                      <a:pt x="477" y="5446"/>
                      <a:pt x="515" y="5374"/>
                      <a:pt x="543" y="5346"/>
                    </a:cubicBezTo>
                    <a:cubicBezTo>
                      <a:pt x="582" y="5307"/>
                      <a:pt x="670" y="5285"/>
                      <a:pt x="709" y="5252"/>
                    </a:cubicBezTo>
                    <a:lnTo>
                      <a:pt x="709" y="5252"/>
                    </a:lnTo>
                    <a:cubicBezTo>
                      <a:pt x="692" y="5257"/>
                      <a:pt x="670" y="5263"/>
                      <a:pt x="659" y="5263"/>
                    </a:cubicBezTo>
                    <a:cubicBezTo>
                      <a:pt x="665" y="5252"/>
                      <a:pt x="709" y="5235"/>
                      <a:pt x="692" y="5224"/>
                    </a:cubicBezTo>
                    <a:lnTo>
                      <a:pt x="692" y="5224"/>
                    </a:lnTo>
                    <a:cubicBezTo>
                      <a:pt x="681" y="5231"/>
                      <a:pt x="674" y="5233"/>
                      <a:pt x="669" y="5233"/>
                    </a:cubicBezTo>
                    <a:cubicBezTo>
                      <a:pt x="658" y="5233"/>
                      <a:pt x="662" y="5219"/>
                      <a:pt x="658" y="5219"/>
                    </a:cubicBezTo>
                    <a:cubicBezTo>
                      <a:pt x="656" y="5219"/>
                      <a:pt x="650" y="5224"/>
                      <a:pt x="637" y="5241"/>
                    </a:cubicBezTo>
                    <a:cubicBezTo>
                      <a:pt x="609" y="5235"/>
                      <a:pt x="637" y="5224"/>
                      <a:pt x="626" y="5202"/>
                    </a:cubicBezTo>
                    <a:lnTo>
                      <a:pt x="626" y="5202"/>
                    </a:lnTo>
                    <a:cubicBezTo>
                      <a:pt x="587" y="5230"/>
                      <a:pt x="493" y="5263"/>
                      <a:pt x="466" y="5263"/>
                    </a:cubicBezTo>
                    <a:cubicBezTo>
                      <a:pt x="477" y="5257"/>
                      <a:pt x="499" y="5241"/>
                      <a:pt x="504" y="5235"/>
                    </a:cubicBezTo>
                    <a:cubicBezTo>
                      <a:pt x="493" y="5202"/>
                      <a:pt x="504" y="5169"/>
                      <a:pt x="488" y="5141"/>
                    </a:cubicBezTo>
                    <a:cubicBezTo>
                      <a:pt x="499" y="5125"/>
                      <a:pt x="504" y="5102"/>
                      <a:pt x="532" y="5091"/>
                    </a:cubicBezTo>
                    <a:cubicBezTo>
                      <a:pt x="525" y="5091"/>
                      <a:pt x="512" y="5096"/>
                      <a:pt x="503" y="5096"/>
                    </a:cubicBezTo>
                    <a:cubicBezTo>
                      <a:pt x="499" y="5096"/>
                      <a:pt x="495" y="5095"/>
                      <a:pt x="493" y="5091"/>
                    </a:cubicBezTo>
                    <a:cubicBezTo>
                      <a:pt x="504" y="5075"/>
                      <a:pt x="510" y="5070"/>
                      <a:pt x="515" y="5070"/>
                    </a:cubicBezTo>
                    <a:cubicBezTo>
                      <a:pt x="521" y="5070"/>
                      <a:pt x="525" y="5075"/>
                      <a:pt x="532" y="5075"/>
                    </a:cubicBezTo>
                    <a:cubicBezTo>
                      <a:pt x="538" y="5075"/>
                      <a:pt x="546" y="5072"/>
                      <a:pt x="560" y="5058"/>
                    </a:cubicBezTo>
                    <a:lnTo>
                      <a:pt x="560" y="5058"/>
                    </a:lnTo>
                    <a:cubicBezTo>
                      <a:pt x="545" y="5065"/>
                      <a:pt x="532" y="5067"/>
                      <a:pt x="520" y="5067"/>
                    </a:cubicBezTo>
                    <a:cubicBezTo>
                      <a:pt x="503" y="5067"/>
                      <a:pt x="487" y="5064"/>
                      <a:pt x="471" y="5064"/>
                    </a:cubicBezTo>
                    <a:cubicBezTo>
                      <a:pt x="421" y="5097"/>
                      <a:pt x="477" y="5097"/>
                      <a:pt x="504" y="5097"/>
                    </a:cubicBezTo>
                    <a:cubicBezTo>
                      <a:pt x="449" y="5138"/>
                      <a:pt x="379" y="5161"/>
                      <a:pt x="328" y="5161"/>
                    </a:cubicBezTo>
                    <a:cubicBezTo>
                      <a:pt x="317" y="5161"/>
                      <a:pt x="308" y="5160"/>
                      <a:pt x="300" y="5158"/>
                    </a:cubicBezTo>
                    <a:cubicBezTo>
                      <a:pt x="271" y="5148"/>
                      <a:pt x="319" y="5127"/>
                      <a:pt x="327" y="5124"/>
                    </a:cubicBezTo>
                    <a:lnTo>
                      <a:pt x="327" y="5124"/>
                    </a:lnTo>
                    <a:cubicBezTo>
                      <a:pt x="327" y="5124"/>
                      <a:pt x="327" y="5124"/>
                      <a:pt x="327" y="5125"/>
                    </a:cubicBezTo>
                    <a:cubicBezTo>
                      <a:pt x="328" y="5124"/>
                      <a:pt x="329" y="5124"/>
                      <a:pt x="328" y="5124"/>
                    </a:cubicBezTo>
                    <a:lnTo>
                      <a:pt x="328" y="5124"/>
                    </a:lnTo>
                    <a:cubicBezTo>
                      <a:pt x="328" y="5124"/>
                      <a:pt x="328" y="5124"/>
                      <a:pt x="327" y="5124"/>
                    </a:cubicBezTo>
                    <a:lnTo>
                      <a:pt x="327" y="5124"/>
                    </a:lnTo>
                    <a:cubicBezTo>
                      <a:pt x="323" y="5111"/>
                      <a:pt x="313" y="5107"/>
                      <a:pt x="300" y="5107"/>
                    </a:cubicBezTo>
                    <a:cubicBezTo>
                      <a:pt x="274" y="5107"/>
                      <a:pt x="238" y="5124"/>
                      <a:pt x="219" y="5124"/>
                    </a:cubicBezTo>
                    <a:cubicBezTo>
                      <a:pt x="208" y="5124"/>
                      <a:pt x="203" y="5118"/>
                      <a:pt x="211" y="5097"/>
                    </a:cubicBezTo>
                    <a:cubicBezTo>
                      <a:pt x="244" y="5058"/>
                      <a:pt x="300" y="5042"/>
                      <a:pt x="327" y="5014"/>
                    </a:cubicBezTo>
                    <a:lnTo>
                      <a:pt x="327" y="5014"/>
                    </a:lnTo>
                    <a:cubicBezTo>
                      <a:pt x="343" y="5017"/>
                      <a:pt x="339" y="5032"/>
                      <a:pt x="334" y="5047"/>
                    </a:cubicBezTo>
                    <a:lnTo>
                      <a:pt x="334" y="5047"/>
                    </a:lnTo>
                    <a:cubicBezTo>
                      <a:pt x="339" y="5046"/>
                      <a:pt x="344" y="5045"/>
                      <a:pt x="349" y="5045"/>
                    </a:cubicBezTo>
                    <a:cubicBezTo>
                      <a:pt x="359" y="5045"/>
                      <a:pt x="366" y="5048"/>
                      <a:pt x="366" y="5054"/>
                    </a:cubicBezTo>
                    <a:lnTo>
                      <a:pt x="366" y="5054"/>
                    </a:lnTo>
                    <a:cubicBezTo>
                      <a:pt x="383" y="5013"/>
                      <a:pt x="322" y="4977"/>
                      <a:pt x="333" y="4925"/>
                    </a:cubicBezTo>
                    <a:lnTo>
                      <a:pt x="333" y="4925"/>
                    </a:lnTo>
                    <a:cubicBezTo>
                      <a:pt x="311" y="4931"/>
                      <a:pt x="294" y="4931"/>
                      <a:pt x="277" y="4947"/>
                    </a:cubicBezTo>
                    <a:lnTo>
                      <a:pt x="294" y="4953"/>
                    </a:lnTo>
                    <a:cubicBezTo>
                      <a:pt x="266" y="4986"/>
                      <a:pt x="228" y="4964"/>
                      <a:pt x="222" y="4986"/>
                    </a:cubicBezTo>
                    <a:cubicBezTo>
                      <a:pt x="207" y="4986"/>
                      <a:pt x="188" y="4990"/>
                      <a:pt x="173" y="4990"/>
                    </a:cubicBezTo>
                    <a:cubicBezTo>
                      <a:pt x="155" y="4990"/>
                      <a:pt x="142" y="4985"/>
                      <a:pt x="145" y="4964"/>
                    </a:cubicBezTo>
                    <a:lnTo>
                      <a:pt x="192" y="4933"/>
                    </a:lnTo>
                    <a:lnTo>
                      <a:pt x="192" y="4933"/>
                    </a:lnTo>
                    <a:cubicBezTo>
                      <a:pt x="183" y="4940"/>
                      <a:pt x="176" y="4959"/>
                      <a:pt x="189" y="4959"/>
                    </a:cubicBezTo>
                    <a:cubicBezTo>
                      <a:pt x="191" y="4959"/>
                      <a:pt x="192" y="4959"/>
                      <a:pt x="194" y="4959"/>
                    </a:cubicBezTo>
                    <a:lnTo>
                      <a:pt x="194" y="4959"/>
                    </a:lnTo>
                    <a:cubicBezTo>
                      <a:pt x="193" y="4959"/>
                      <a:pt x="193" y="4959"/>
                      <a:pt x="192" y="4959"/>
                    </a:cubicBezTo>
                    <a:cubicBezTo>
                      <a:pt x="176" y="4959"/>
                      <a:pt x="218" y="4909"/>
                      <a:pt x="196" y="4909"/>
                    </a:cubicBezTo>
                    <a:cubicBezTo>
                      <a:pt x="191" y="4909"/>
                      <a:pt x="181" y="4912"/>
                      <a:pt x="167" y="4920"/>
                    </a:cubicBezTo>
                    <a:lnTo>
                      <a:pt x="139" y="4953"/>
                    </a:lnTo>
                    <a:cubicBezTo>
                      <a:pt x="119" y="4953"/>
                      <a:pt x="88" y="4961"/>
                      <a:pt x="67" y="4961"/>
                    </a:cubicBezTo>
                    <a:cubicBezTo>
                      <a:pt x="54" y="4961"/>
                      <a:pt x="45" y="4958"/>
                      <a:pt x="45" y="4947"/>
                    </a:cubicBezTo>
                    <a:lnTo>
                      <a:pt x="45" y="4947"/>
                    </a:lnTo>
                    <a:cubicBezTo>
                      <a:pt x="5" y="4982"/>
                      <a:pt x="42" y="4954"/>
                      <a:pt x="13" y="4981"/>
                    </a:cubicBezTo>
                    <a:lnTo>
                      <a:pt x="13" y="4981"/>
                    </a:lnTo>
                    <a:cubicBezTo>
                      <a:pt x="20" y="4975"/>
                      <a:pt x="26" y="4973"/>
                      <a:pt x="30" y="4973"/>
                    </a:cubicBezTo>
                    <a:cubicBezTo>
                      <a:pt x="44" y="4973"/>
                      <a:pt x="45" y="4997"/>
                      <a:pt x="58" y="4997"/>
                    </a:cubicBezTo>
                    <a:cubicBezTo>
                      <a:pt x="64" y="4997"/>
                      <a:pt x="71" y="4994"/>
                      <a:pt x="81" y="4984"/>
                    </a:cubicBezTo>
                    <a:lnTo>
                      <a:pt x="81" y="4984"/>
                    </a:lnTo>
                    <a:cubicBezTo>
                      <a:pt x="38" y="5029"/>
                      <a:pt x="75" y="5017"/>
                      <a:pt x="28" y="5069"/>
                    </a:cubicBezTo>
                    <a:cubicBezTo>
                      <a:pt x="39" y="5062"/>
                      <a:pt x="47" y="5053"/>
                      <a:pt x="52" y="5053"/>
                    </a:cubicBezTo>
                    <a:cubicBezTo>
                      <a:pt x="55" y="5053"/>
                      <a:pt x="56" y="5056"/>
                      <a:pt x="56" y="5064"/>
                    </a:cubicBezTo>
                    <a:cubicBezTo>
                      <a:pt x="62" y="5064"/>
                      <a:pt x="73" y="5058"/>
                      <a:pt x="73" y="5058"/>
                    </a:cubicBezTo>
                    <a:cubicBezTo>
                      <a:pt x="78" y="5047"/>
                      <a:pt x="84" y="5042"/>
                      <a:pt x="89" y="5030"/>
                    </a:cubicBezTo>
                    <a:cubicBezTo>
                      <a:pt x="102" y="5024"/>
                      <a:pt x="112" y="5022"/>
                      <a:pt x="121" y="5022"/>
                    </a:cubicBezTo>
                    <a:cubicBezTo>
                      <a:pt x="139" y="5022"/>
                      <a:pt x="150" y="5031"/>
                      <a:pt x="165" y="5031"/>
                    </a:cubicBezTo>
                    <a:cubicBezTo>
                      <a:pt x="167" y="5031"/>
                      <a:pt x="170" y="5031"/>
                      <a:pt x="172" y="5030"/>
                    </a:cubicBezTo>
                    <a:lnTo>
                      <a:pt x="172" y="5030"/>
                    </a:lnTo>
                    <a:cubicBezTo>
                      <a:pt x="172" y="5042"/>
                      <a:pt x="156" y="5036"/>
                      <a:pt x="139" y="5058"/>
                    </a:cubicBezTo>
                    <a:lnTo>
                      <a:pt x="172" y="5047"/>
                    </a:lnTo>
                    <a:lnTo>
                      <a:pt x="172" y="5047"/>
                    </a:lnTo>
                    <a:cubicBezTo>
                      <a:pt x="143" y="5071"/>
                      <a:pt x="131" y="5104"/>
                      <a:pt x="102" y="5104"/>
                    </a:cubicBezTo>
                    <a:cubicBezTo>
                      <a:pt x="98" y="5104"/>
                      <a:pt x="94" y="5104"/>
                      <a:pt x="89" y="5102"/>
                    </a:cubicBezTo>
                    <a:lnTo>
                      <a:pt x="89" y="5102"/>
                    </a:lnTo>
                    <a:lnTo>
                      <a:pt x="106" y="5125"/>
                    </a:lnTo>
                    <a:cubicBezTo>
                      <a:pt x="91" y="5149"/>
                      <a:pt x="89" y="5170"/>
                      <a:pt x="105" y="5170"/>
                    </a:cubicBezTo>
                    <a:cubicBezTo>
                      <a:pt x="107" y="5170"/>
                      <a:pt x="109" y="5169"/>
                      <a:pt x="111" y="5169"/>
                    </a:cubicBezTo>
                    <a:cubicBezTo>
                      <a:pt x="111" y="5171"/>
                      <a:pt x="114" y="5172"/>
                      <a:pt x="118" y="5172"/>
                    </a:cubicBezTo>
                    <a:cubicBezTo>
                      <a:pt x="126" y="5172"/>
                      <a:pt x="140" y="5168"/>
                      <a:pt x="143" y="5168"/>
                    </a:cubicBezTo>
                    <a:cubicBezTo>
                      <a:pt x="145" y="5168"/>
                      <a:pt x="143" y="5169"/>
                      <a:pt x="134" y="5174"/>
                    </a:cubicBezTo>
                    <a:lnTo>
                      <a:pt x="172" y="5185"/>
                    </a:lnTo>
                    <a:lnTo>
                      <a:pt x="167" y="5196"/>
                    </a:lnTo>
                    <a:cubicBezTo>
                      <a:pt x="183" y="5230"/>
                      <a:pt x="272" y="5213"/>
                      <a:pt x="222" y="5291"/>
                    </a:cubicBezTo>
                    <a:cubicBezTo>
                      <a:pt x="239" y="5296"/>
                      <a:pt x="255" y="5296"/>
                      <a:pt x="255" y="5318"/>
                    </a:cubicBezTo>
                    <a:lnTo>
                      <a:pt x="228" y="5340"/>
                    </a:lnTo>
                    <a:cubicBezTo>
                      <a:pt x="246" y="5345"/>
                      <a:pt x="230" y="5384"/>
                      <a:pt x="243" y="5384"/>
                    </a:cubicBezTo>
                    <a:cubicBezTo>
                      <a:pt x="246" y="5384"/>
                      <a:pt x="250" y="5383"/>
                      <a:pt x="255" y="5379"/>
                    </a:cubicBezTo>
                    <a:lnTo>
                      <a:pt x="255" y="5379"/>
                    </a:lnTo>
                    <a:cubicBezTo>
                      <a:pt x="183" y="5451"/>
                      <a:pt x="277" y="5457"/>
                      <a:pt x="277" y="5484"/>
                    </a:cubicBezTo>
                    <a:lnTo>
                      <a:pt x="322" y="5457"/>
                    </a:lnTo>
                    <a:cubicBezTo>
                      <a:pt x="327" y="5473"/>
                      <a:pt x="349" y="5479"/>
                      <a:pt x="377" y="5490"/>
                    </a:cubicBezTo>
                    <a:lnTo>
                      <a:pt x="410" y="5462"/>
                    </a:lnTo>
                    <a:cubicBezTo>
                      <a:pt x="449" y="5462"/>
                      <a:pt x="410" y="5529"/>
                      <a:pt x="432" y="5545"/>
                    </a:cubicBezTo>
                    <a:cubicBezTo>
                      <a:pt x="427" y="5548"/>
                      <a:pt x="424" y="5550"/>
                      <a:pt x="422" y="5550"/>
                    </a:cubicBezTo>
                    <a:cubicBezTo>
                      <a:pt x="416" y="5550"/>
                      <a:pt x="416" y="5542"/>
                      <a:pt x="416" y="5534"/>
                    </a:cubicBezTo>
                    <a:lnTo>
                      <a:pt x="416" y="5534"/>
                    </a:lnTo>
                    <a:cubicBezTo>
                      <a:pt x="355" y="5617"/>
                      <a:pt x="521" y="5562"/>
                      <a:pt x="477" y="5628"/>
                    </a:cubicBezTo>
                    <a:cubicBezTo>
                      <a:pt x="499" y="5628"/>
                      <a:pt x="493" y="5639"/>
                      <a:pt x="493" y="5650"/>
                    </a:cubicBezTo>
                    <a:cubicBezTo>
                      <a:pt x="499" y="5656"/>
                      <a:pt x="504" y="5656"/>
                      <a:pt x="521" y="5667"/>
                    </a:cubicBezTo>
                    <a:lnTo>
                      <a:pt x="488" y="5695"/>
                    </a:lnTo>
                    <a:cubicBezTo>
                      <a:pt x="485" y="5698"/>
                      <a:pt x="485" y="5700"/>
                      <a:pt x="486" y="5700"/>
                    </a:cubicBezTo>
                    <a:cubicBezTo>
                      <a:pt x="489" y="5700"/>
                      <a:pt x="510" y="5680"/>
                      <a:pt x="532" y="5667"/>
                    </a:cubicBezTo>
                    <a:cubicBezTo>
                      <a:pt x="538" y="5667"/>
                      <a:pt x="544" y="5667"/>
                      <a:pt x="549" y="5665"/>
                    </a:cubicBezTo>
                    <a:lnTo>
                      <a:pt x="549" y="5665"/>
                    </a:lnTo>
                    <a:cubicBezTo>
                      <a:pt x="512" y="5701"/>
                      <a:pt x="594" y="5671"/>
                      <a:pt x="532" y="5722"/>
                    </a:cubicBezTo>
                    <a:cubicBezTo>
                      <a:pt x="539" y="5719"/>
                      <a:pt x="545" y="5718"/>
                      <a:pt x="550" y="5718"/>
                    </a:cubicBezTo>
                    <a:cubicBezTo>
                      <a:pt x="565" y="5718"/>
                      <a:pt x="578" y="5726"/>
                      <a:pt x="597" y="5726"/>
                    </a:cubicBezTo>
                    <a:cubicBezTo>
                      <a:pt x="609" y="5726"/>
                      <a:pt x="623" y="5723"/>
                      <a:pt x="643" y="5714"/>
                    </a:cubicBezTo>
                    <a:lnTo>
                      <a:pt x="643" y="5714"/>
                    </a:lnTo>
                    <a:cubicBezTo>
                      <a:pt x="642" y="5726"/>
                      <a:pt x="640" y="5735"/>
                      <a:pt x="653" y="5735"/>
                    </a:cubicBezTo>
                    <a:cubicBezTo>
                      <a:pt x="656" y="5735"/>
                      <a:pt x="660" y="5734"/>
                      <a:pt x="665" y="5733"/>
                    </a:cubicBezTo>
                    <a:lnTo>
                      <a:pt x="665" y="5733"/>
                    </a:lnTo>
                    <a:lnTo>
                      <a:pt x="615" y="5766"/>
                    </a:lnTo>
                    <a:lnTo>
                      <a:pt x="698" y="5750"/>
                    </a:lnTo>
                    <a:lnTo>
                      <a:pt x="698" y="5750"/>
                    </a:lnTo>
                    <a:cubicBezTo>
                      <a:pt x="681" y="5783"/>
                      <a:pt x="659" y="5794"/>
                      <a:pt x="615" y="5811"/>
                    </a:cubicBezTo>
                    <a:cubicBezTo>
                      <a:pt x="632" y="5809"/>
                      <a:pt x="644" y="5809"/>
                      <a:pt x="652" y="5809"/>
                    </a:cubicBezTo>
                    <a:cubicBezTo>
                      <a:pt x="667" y="5809"/>
                      <a:pt x="671" y="5810"/>
                      <a:pt x="680" y="5810"/>
                    </a:cubicBezTo>
                    <a:cubicBezTo>
                      <a:pt x="688" y="5810"/>
                      <a:pt x="699" y="5809"/>
                      <a:pt x="726" y="5805"/>
                    </a:cubicBezTo>
                    <a:lnTo>
                      <a:pt x="726" y="5805"/>
                    </a:lnTo>
                    <a:lnTo>
                      <a:pt x="692" y="5822"/>
                    </a:lnTo>
                    <a:cubicBezTo>
                      <a:pt x="694" y="5825"/>
                      <a:pt x="702" y="5826"/>
                      <a:pt x="710" y="5826"/>
                    </a:cubicBezTo>
                    <a:cubicBezTo>
                      <a:pt x="714" y="5826"/>
                      <a:pt x="718" y="5826"/>
                      <a:pt x="721" y="5826"/>
                    </a:cubicBezTo>
                    <a:cubicBezTo>
                      <a:pt x="733" y="5826"/>
                      <a:pt x="739" y="5827"/>
                      <a:pt x="726" y="5838"/>
                    </a:cubicBezTo>
                    <a:cubicBezTo>
                      <a:pt x="681" y="5899"/>
                      <a:pt x="781" y="5944"/>
                      <a:pt x="753" y="6027"/>
                    </a:cubicBezTo>
                    <a:cubicBezTo>
                      <a:pt x="776" y="6009"/>
                      <a:pt x="787" y="6003"/>
                      <a:pt x="790" y="6003"/>
                    </a:cubicBezTo>
                    <a:cubicBezTo>
                      <a:pt x="797" y="6003"/>
                      <a:pt x="764" y="6040"/>
                      <a:pt x="780" y="6040"/>
                    </a:cubicBezTo>
                    <a:cubicBezTo>
                      <a:pt x="784" y="6040"/>
                      <a:pt x="791" y="6038"/>
                      <a:pt x="803" y="6032"/>
                    </a:cubicBezTo>
                    <a:lnTo>
                      <a:pt x="803" y="6032"/>
                    </a:lnTo>
                    <a:cubicBezTo>
                      <a:pt x="781" y="6054"/>
                      <a:pt x="775" y="6065"/>
                      <a:pt x="748" y="6065"/>
                    </a:cubicBezTo>
                    <a:cubicBezTo>
                      <a:pt x="785" y="6079"/>
                      <a:pt x="751" y="6113"/>
                      <a:pt x="784" y="6113"/>
                    </a:cubicBezTo>
                    <a:cubicBezTo>
                      <a:pt x="790" y="6113"/>
                      <a:pt x="798" y="6112"/>
                      <a:pt x="809" y="6110"/>
                    </a:cubicBezTo>
                    <a:lnTo>
                      <a:pt x="809" y="6110"/>
                    </a:lnTo>
                    <a:cubicBezTo>
                      <a:pt x="792" y="6126"/>
                      <a:pt x="775" y="6121"/>
                      <a:pt x="764" y="6137"/>
                    </a:cubicBezTo>
                    <a:cubicBezTo>
                      <a:pt x="768" y="6137"/>
                      <a:pt x="776" y="6134"/>
                      <a:pt x="780" y="6134"/>
                    </a:cubicBezTo>
                    <a:cubicBezTo>
                      <a:pt x="783" y="6134"/>
                      <a:pt x="783" y="6136"/>
                      <a:pt x="775" y="6143"/>
                    </a:cubicBezTo>
                    <a:cubicBezTo>
                      <a:pt x="764" y="6154"/>
                      <a:pt x="753" y="6148"/>
                      <a:pt x="742" y="6154"/>
                    </a:cubicBezTo>
                    <a:cubicBezTo>
                      <a:pt x="747" y="6158"/>
                      <a:pt x="753" y="6160"/>
                      <a:pt x="761" y="6160"/>
                    </a:cubicBezTo>
                    <a:cubicBezTo>
                      <a:pt x="791" y="6160"/>
                      <a:pt x="845" y="6129"/>
                      <a:pt x="903" y="6098"/>
                    </a:cubicBezTo>
                    <a:lnTo>
                      <a:pt x="903" y="6098"/>
                    </a:lnTo>
                    <a:cubicBezTo>
                      <a:pt x="889" y="6122"/>
                      <a:pt x="886" y="6131"/>
                      <a:pt x="897" y="6131"/>
                    </a:cubicBezTo>
                    <a:cubicBezTo>
                      <a:pt x="903" y="6131"/>
                      <a:pt x="916" y="6127"/>
                      <a:pt x="936" y="6121"/>
                    </a:cubicBezTo>
                    <a:lnTo>
                      <a:pt x="936" y="6121"/>
                    </a:lnTo>
                    <a:cubicBezTo>
                      <a:pt x="919" y="6137"/>
                      <a:pt x="909" y="6154"/>
                      <a:pt x="895" y="6154"/>
                    </a:cubicBezTo>
                    <a:cubicBezTo>
                      <a:pt x="891" y="6154"/>
                      <a:pt x="886" y="6152"/>
                      <a:pt x="881" y="6148"/>
                    </a:cubicBezTo>
                    <a:lnTo>
                      <a:pt x="881" y="6148"/>
                    </a:lnTo>
                    <a:cubicBezTo>
                      <a:pt x="881" y="6161"/>
                      <a:pt x="881" y="6202"/>
                      <a:pt x="908" y="6202"/>
                    </a:cubicBezTo>
                    <a:cubicBezTo>
                      <a:pt x="915" y="6202"/>
                      <a:pt x="924" y="6199"/>
                      <a:pt x="936" y="6193"/>
                    </a:cubicBezTo>
                    <a:lnTo>
                      <a:pt x="936" y="6193"/>
                    </a:lnTo>
                    <a:cubicBezTo>
                      <a:pt x="919" y="6204"/>
                      <a:pt x="941" y="6204"/>
                      <a:pt x="947" y="6204"/>
                    </a:cubicBezTo>
                    <a:cubicBezTo>
                      <a:pt x="958" y="6226"/>
                      <a:pt x="958" y="6231"/>
                      <a:pt x="969" y="6248"/>
                    </a:cubicBezTo>
                    <a:lnTo>
                      <a:pt x="975" y="6231"/>
                    </a:lnTo>
                    <a:cubicBezTo>
                      <a:pt x="995" y="6222"/>
                      <a:pt x="1006" y="6218"/>
                      <a:pt x="1012" y="6218"/>
                    </a:cubicBezTo>
                    <a:cubicBezTo>
                      <a:pt x="1026" y="6218"/>
                      <a:pt x="1007" y="6242"/>
                      <a:pt x="1019" y="6253"/>
                    </a:cubicBezTo>
                    <a:lnTo>
                      <a:pt x="1013" y="6259"/>
                    </a:lnTo>
                    <a:cubicBezTo>
                      <a:pt x="1002" y="6295"/>
                      <a:pt x="1011" y="6295"/>
                      <a:pt x="1018" y="6295"/>
                    </a:cubicBezTo>
                    <a:cubicBezTo>
                      <a:pt x="1024" y="6295"/>
                      <a:pt x="1030" y="6295"/>
                      <a:pt x="1013" y="6331"/>
                    </a:cubicBezTo>
                    <a:lnTo>
                      <a:pt x="1052" y="6303"/>
                    </a:lnTo>
                    <a:cubicBezTo>
                      <a:pt x="1068" y="6294"/>
                      <a:pt x="1078" y="6290"/>
                      <a:pt x="1082" y="6290"/>
                    </a:cubicBezTo>
                    <a:cubicBezTo>
                      <a:pt x="1103" y="6290"/>
                      <a:pt x="1033" y="6364"/>
                      <a:pt x="1069" y="6364"/>
                    </a:cubicBezTo>
                    <a:lnTo>
                      <a:pt x="1085" y="6342"/>
                    </a:lnTo>
                    <a:cubicBezTo>
                      <a:pt x="1086" y="6342"/>
                      <a:pt x="1087" y="6342"/>
                      <a:pt x="1088" y="6342"/>
                    </a:cubicBezTo>
                    <a:cubicBezTo>
                      <a:pt x="1118" y="6342"/>
                      <a:pt x="991" y="6448"/>
                      <a:pt x="986" y="6469"/>
                    </a:cubicBezTo>
                    <a:cubicBezTo>
                      <a:pt x="982" y="6471"/>
                      <a:pt x="979" y="6472"/>
                      <a:pt x="976" y="6472"/>
                    </a:cubicBezTo>
                    <a:cubicBezTo>
                      <a:pt x="971" y="6472"/>
                      <a:pt x="967" y="6469"/>
                      <a:pt x="964" y="6469"/>
                    </a:cubicBezTo>
                    <a:cubicBezTo>
                      <a:pt x="955" y="6485"/>
                      <a:pt x="955" y="6491"/>
                      <a:pt x="959" y="6491"/>
                    </a:cubicBezTo>
                    <a:cubicBezTo>
                      <a:pt x="971" y="6491"/>
                      <a:pt x="1018" y="6452"/>
                      <a:pt x="1041" y="6452"/>
                    </a:cubicBezTo>
                    <a:cubicBezTo>
                      <a:pt x="1043" y="6452"/>
                      <a:pt x="1045" y="6452"/>
                      <a:pt x="1047" y="6453"/>
                    </a:cubicBezTo>
                    <a:cubicBezTo>
                      <a:pt x="1019" y="6475"/>
                      <a:pt x="969" y="6497"/>
                      <a:pt x="975" y="6508"/>
                    </a:cubicBezTo>
                    <a:cubicBezTo>
                      <a:pt x="958" y="6530"/>
                      <a:pt x="1096" y="6497"/>
                      <a:pt x="1052" y="6552"/>
                    </a:cubicBezTo>
                    <a:cubicBezTo>
                      <a:pt x="1074" y="6530"/>
                      <a:pt x="1096" y="6514"/>
                      <a:pt x="1113" y="6514"/>
                    </a:cubicBezTo>
                    <a:cubicBezTo>
                      <a:pt x="1132" y="6528"/>
                      <a:pt x="1077" y="6591"/>
                      <a:pt x="1111" y="6591"/>
                    </a:cubicBezTo>
                    <a:cubicBezTo>
                      <a:pt x="1116" y="6591"/>
                      <a:pt x="1124" y="6589"/>
                      <a:pt x="1135" y="6585"/>
                    </a:cubicBezTo>
                    <a:lnTo>
                      <a:pt x="1135" y="6585"/>
                    </a:lnTo>
                    <a:lnTo>
                      <a:pt x="1124" y="6597"/>
                    </a:lnTo>
                    <a:cubicBezTo>
                      <a:pt x="1146" y="6597"/>
                      <a:pt x="1168" y="6611"/>
                      <a:pt x="1196" y="6611"/>
                    </a:cubicBezTo>
                    <a:cubicBezTo>
                      <a:pt x="1203" y="6611"/>
                      <a:pt x="1210" y="6610"/>
                      <a:pt x="1218" y="6608"/>
                    </a:cubicBezTo>
                    <a:lnTo>
                      <a:pt x="1218" y="6608"/>
                    </a:lnTo>
                    <a:cubicBezTo>
                      <a:pt x="1085" y="6702"/>
                      <a:pt x="1334" y="6641"/>
                      <a:pt x="1207" y="6724"/>
                    </a:cubicBezTo>
                    <a:lnTo>
                      <a:pt x="1235" y="6757"/>
                    </a:lnTo>
                    <a:lnTo>
                      <a:pt x="1218" y="6763"/>
                    </a:lnTo>
                    <a:cubicBezTo>
                      <a:pt x="1221" y="6779"/>
                      <a:pt x="1236" y="6784"/>
                      <a:pt x="1255" y="6784"/>
                    </a:cubicBezTo>
                    <a:cubicBezTo>
                      <a:pt x="1268" y="6784"/>
                      <a:pt x="1282" y="6781"/>
                      <a:pt x="1296" y="6779"/>
                    </a:cubicBezTo>
                    <a:lnTo>
                      <a:pt x="1296" y="6779"/>
                    </a:lnTo>
                    <a:cubicBezTo>
                      <a:pt x="1290" y="6790"/>
                      <a:pt x="1273" y="6790"/>
                      <a:pt x="1268" y="6801"/>
                    </a:cubicBezTo>
                    <a:cubicBezTo>
                      <a:pt x="1264" y="6837"/>
                      <a:pt x="1268" y="6850"/>
                      <a:pt x="1291" y="6850"/>
                    </a:cubicBezTo>
                    <a:cubicBezTo>
                      <a:pt x="1304" y="6850"/>
                      <a:pt x="1324" y="6846"/>
                      <a:pt x="1351" y="6840"/>
                    </a:cubicBezTo>
                    <a:lnTo>
                      <a:pt x="1351" y="6840"/>
                    </a:lnTo>
                    <a:lnTo>
                      <a:pt x="1307" y="6868"/>
                    </a:lnTo>
                    <a:cubicBezTo>
                      <a:pt x="1307" y="6868"/>
                      <a:pt x="1308" y="6867"/>
                      <a:pt x="1309" y="6867"/>
                    </a:cubicBezTo>
                    <a:cubicBezTo>
                      <a:pt x="1331" y="6867"/>
                      <a:pt x="1276" y="6957"/>
                      <a:pt x="1345" y="6967"/>
                    </a:cubicBezTo>
                    <a:cubicBezTo>
                      <a:pt x="1334" y="6967"/>
                      <a:pt x="1329" y="6973"/>
                      <a:pt x="1323" y="6973"/>
                    </a:cubicBezTo>
                    <a:cubicBezTo>
                      <a:pt x="1385" y="6982"/>
                      <a:pt x="1312" y="7083"/>
                      <a:pt x="1364" y="7083"/>
                    </a:cubicBezTo>
                    <a:cubicBezTo>
                      <a:pt x="1376" y="7083"/>
                      <a:pt x="1397" y="7077"/>
                      <a:pt x="1428" y="7061"/>
                    </a:cubicBezTo>
                    <a:lnTo>
                      <a:pt x="1484" y="7067"/>
                    </a:lnTo>
                    <a:cubicBezTo>
                      <a:pt x="1473" y="7028"/>
                      <a:pt x="1550" y="7034"/>
                      <a:pt x="1567" y="7006"/>
                    </a:cubicBezTo>
                    <a:lnTo>
                      <a:pt x="1567" y="7006"/>
                    </a:lnTo>
                    <a:cubicBezTo>
                      <a:pt x="1577" y="7011"/>
                      <a:pt x="1546" y="7057"/>
                      <a:pt x="1527" y="7057"/>
                    </a:cubicBezTo>
                    <a:cubicBezTo>
                      <a:pt x="1526" y="7057"/>
                      <a:pt x="1524" y="7057"/>
                      <a:pt x="1522" y="7056"/>
                    </a:cubicBezTo>
                    <a:lnTo>
                      <a:pt x="1528" y="7050"/>
                    </a:lnTo>
                    <a:lnTo>
                      <a:pt x="1528" y="7050"/>
                    </a:lnTo>
                    <a:cubicBezTo>
                      <a:pt x="1445" y="7089"/>
                      <a:pt x="1528" y="7111"/>
                      <a:pt x="1473" y="7139"/>
                    </a:cubicBezTo>
                    <a:cubicBezTo>
                      <a:pt x="1517" y="7200"/>
                      <a:pt x="1517" y="7299"/>
                      <a:pt x="1545" y="7360"/>
                    </a:cubicBezTo>
                    <a:lnTo>
                      <a:pt x="1600" y="7316"/>
                    </a:lnTo>
                    <a:lnTo>
                      <a:pt x="1605" y="7344"/>
                    </a:lnTo>
                    <a:cubicBezTo>
                      <a:pt x="1597" y="7356"/>
                      <a:pt x="1580" y="7372"/>
                      <a:pt x="1567" y="7372"/>
                    </a:cubicBezTo>
                    <a:cubicBezTo>
                      <a:pt x="1562" y="7372"/>
                      <a:pt x="1558" y="7370"/>
                      <a:pt x="1556" y="7366"/>
                    </a:cubicBezTo>
                    <a:lnTo>
                      <a:pt x="1556" y="7366"/>
                    </a:lnTo>
                    <a:cubicBezTo>
                      <a:pt x="1545" y="7376"/>
                      <a:pt x="1549" y="7379"/>
                      <a:pt x="1558" y="7379"/>
                    </a:cubicBezTo>
                    <a:cubicBezTo>
                      <a:pt x="1573" y="7379"/>
                      <a:pt x="1604" y="7369"/>
                      <a:pt x="1611" y="7366"/>
                    </a:cubicBezTo>
                    <a:lnTo>
                      <a:pt x="1611" y="7366"/>
                    </a:lnTo>
                    <a:cubicBezTo>
                      <a:pt x="1605" y="7416"/>
                      <a:pt x="1539" y="7393"/>
                      <a:pt x="1539" y="7410"/>
                    </a:cubicBezTo>
                    <a:lnTo>
                      <a:pt x="1550" y="7416"/>
                    </a:lnTo>
                    <a:lnTo>
                      <a:pt x="1556" y="7410"/>
                    </a:lnTo>
                    <a:cubicBezTo>
                      <a:pt x="1578" y="7404"/>
                      <a:pt x="1597" y="7397"/>
                      <a:pt x="1610" y="7397"/>
                    </a:cubicBezTo>
                    <a:cubicBezTo>
                      <a:pt x="1619" y="7397"/>
                      <a:pt x="1625" y="7401"/>
                      <a:pt x="1628" y="7410"/>
                    </a:cubicBezTo>
                    <a:cubicBezTo>
                      <a:pt x="1622" y="7427"/>
                      <a:pt x="1594" y="7438"/>
                      <a:pt x="1594" y="7443"/>
                    </a:cubicBezTo>
                    <a:cubicBezTo>
                      <a:pt x="1583" y="7443"/>
                      <a:pt x="1583" y="7449"/>
                      <a:pt x="1594" y="7449"/>
                    </a:cubicBezTo>
                    <a:lnTo>
                      <a:pt x="1605" y="7476"/>
                    </a:lnTo>
                    <a:lnTo>
                      <a:pt x="1650" y="7438"/>
                    </a:lnTo>
                    <a:cubicBezTo>
                      <a:pt x="1667" y="7438"/>
                      <a:pt x="1669" y="7445"/>
                      <a:pt x="1675" y="7445"/>
                    </a:cubicBezTo>
                    <a:cubicBezTo>
                      <a:pt x="1679" y="7445"/>
                      <a:pt x="1684" y="7441"/>
                      <a:pt x="1698" y="7428"/>
                    </a:cubicBezTo>
                    <a:lnTo>
                      <a:pt x="1698" y="7428"/>
                    </a:lnTo>
                    <a:cubicBezTo>
                      <a:pt x="1646" y="7489"/>
                      <a:pt x="1737" y="7539"/>
                      <a:pt x="1716" y="7565"/>
                    </a:cubicBezTo>
                    <a:cubicBezTo>
                      <a:pt x="1766" y="7565"/>
                      <a:pt x="1771" y="7582"/>
                      <a:pt x="1777" y="7609"/>
                    </a:cubicBezTo>
                    <a:cubicBezTo>
                      <a:pt x="1785" y="7597"/>
                      <a:pt x="1816" y="7576"/>
                      <a:pt x="1833" y="7576"/>
                    </a:cubicBezTo>
                    <a:cubicBezTo>
                      <a:pt x="1839" y="7576"/>
                      <a:pt x="1843" y="7579"/>
                      <a:pt x="1843" y="7587"/>
                    </a:cubicBezTo>
                    <a:cubicBezTo>
                      <a:pt x="1723" y="7647"/>
                      <a:pt x="1814" y="7648"/>
                      <a:pt x="1740" y="7712"/>
                    </a:cubicBezTo>
                    <a:lnTo>
                      <a:pt x="1740" y="7712"/>
                    </a:lnTo>
                    <a:cubicBezTo>
                      <a:pt x="1751" y="7704"/>
                      <a:pt x="1758" y="7701"/>
                      <a:pt x="1765" y="7701"/>
                    </a:cubicBezTo>
                    <a:cubicBezTo>
                      <a:pt x="1779" y="7701"/>
                      <a:pt x="1787" y="7715"/>
                      <a:pt x="1804" y="7715"/>
                    </a:cubicBezTo>
                    <a:cubicBezTo>
                      <a:pt x="1814" y="7715"/>
                      <a:pt x="1828" y="7710"/>
                      <a:pt x="1849" y="7692"/>
                    </a:cubicBezTo>
                    <a:lnTo>
                      <a:pt x="1849" y="7692"/>
                    </a:lnTo>
                    <a:cubicBezTo>
                      <a:pt x="1849" y="7714"/>
                      <a:pt x="1805" y="7720"/>
                      <a:pt x="1788" y="7748"/>
                    </a:cubicBezTo>
                    <a:cubicBezTo>
                      <a:pt x="1849" y="7759"/>
                      <a:pt x="1799" y="7842"/>
                      <a:pt x="1843" y="7880"/>
                    </a:cubicBezTo>
                    <a:cubicBezTo>
                      <a:pt x="1854" y="7869"/>
                      <a:pt x="1877" y="7853"/>
                      <a:pt x="1904" y="7842"/>
                    </a:cubicBezTo>
                    <a:lnTo>
                      <a:pt x="1904" y="7842"/>
                    </a:lnTo>
                    <a:lnTo>
                      <a:pt x="1843" y="7914"/>
                    </a:lnTo>
                    <a:cubicBezTo>
                      <a:pt x="1844" y="7914"/>
                      <a:pt x="1845" y="7914"/>
                      <a:pt x="1846" y="7914"/>
                    </a:cubicBezTo>
                    <a:cubicBezTo>
                      <a:pt x="1857" y="7914"/>
                      <a:pt x="1888" y="7897"/>
                      <a:pt x="1898" y="7897"/>
                    </a:cubicBezTo>
                    <a:cubicBezTo>
                      <a:pt x="1904" y="7897"/>
                      <a:pt x="1903" y="7902"/>
                      <a:pt x="1888" y="7919"/>
                    </a:cubicBezTo>
                    <a:cubicBezTo>
                      <a:pt x="1899" y="7914"/>
                      <a:pt x="1904" y="7908"/>
                      <a:pt x="1910" y="7908"/>
                    </a:cubicBezTo>
                    <a:cubicBezTo>
                      <a:pt x="1926" y="8008"/>
                      <a:pt x="1932" y="8113"/>
                      <a:pt x="1926" y="8201"/>
                    </a:cubicBezTo>
                    <a:cubicBezTo>
                      <a:pt x="1940" y="8189"/>
                      <a:pt x="1950" y="8184"/>
                      <a:pt x="1956" y="8184"/>
                    </a:cubicBezTo>
                    <a:cubicBezTo>
                      <a:pt x="1996" y="8184"/>
                      <a:pt x="1917" y="8384"/>
                      <a:pt x="1993" y="8384"/>
                    </a:cubicBezTo>
                    <a:cubicBezTo>
                      <a:pt x="1978" y="8403"/>
                      <a:pt x="1970" y="8435"/>
                      <a:pt x="1956" y="8435"/>
                    </a:cubicBezTo>
                    <a:cubicBezTo>
                      <a:pt x="1950" y="8435"/>
                      <a:pt x="1942" y="8429"/>
                      <a:pt x="1932" y="8412"/>
                    </a:cubicBezTo>
                    <a:lnTo>
                      <a:pt x="1932" y="8412"/>
                    </a:lnTo>
                    <a:cubicBezTo>
                      <a:pt x="1993" y="8589"/>
                      <a:pt x="1943" y="8699"/>
                      <a:pt x="2043" y="8810"/>
                    </a:cubicBezTo>
                    <a:cubicBezTo>
                      <a:pt x="2038" y="8815"/>
                      <a:pt x="2034" y="8817"/>
                      <a:pt x="2029" y="8817"/>
                    </a:cubicBezTo>
                    <a:cubicBezTo>
                      <a:pt x="2014" y="8817"/>
                      <a:pt x="1998" y="8794"/>
                      <a:pt x="1988" y="8794"/>
                    </a:cubicBezTo>
                    <a:cubicBezTo>
                      <a:pt x="1986" y="8794"/>
                      <a:pt x="1984" y="8795"/>
                      <a:pt x="1982" y="8799"/>
                    </a:cubicBezTo>
                    <a:cubicBezTo>
                      <a:pt x="1987" y="8810"/>
                      <a:pt x="2015" y="8854"/>
                      <a:pt x="1998" y="8876"/>
                    </a:cubicBezTo>
                    <a:cubicBezTo>
                      <a:pt x="1997" y="8879"/>
                      <a:pt x="1995" y="8880"/>
                      <a:pt x="1992" y="8880"/>
                    </a:cubicBezTo>
                    <a:cubicBezTo>
                      <a:pt x="1982" y="8880"/>
                      <a:pt x="1968" y="8850"/>
                      <a:pt x="1954" y="8827"/>
                    </a:cubicBezTo>
                    <a:lnTo>
                      <a:pt x="1954" y="8827"/>
                    </a:lnTo>
                    <a:cubicBezTo>
                      <a:pt x="1993" y="9020"/>
                      <a:pt x="2076" y="9020"/>
                      <a:pt x="2159" y="9020"/>
                    </a:cubicBezTo>
                    <a:cubicBezTo>
                      <a:pt x="2137" y="9125"/>
                      <a:pt x="2159" y="9170"/>
                      <a:pt x="2220" y="9225"/>
                    </a:cubicBezTo>
                    <a:cubicBezTo>
                      <a:pt x="2210" y="9250"/>
                      <a:pt x="2201" y="9279"/>
                      <a:pt x="2188" y="9279"/>
                    </a:cubicBezTo>
                    <a:cubicBezTo>
                      <a:pt x="2179" y="9279"/>
                      <a:pt x="2168" y="9262"/>
                      <a:pt x="2153" y="9214"/>
                    </a:cubicBezTo>
                    <a:lnTo>
                      <a:pt x="2153" y="9214"/>
                    </a:lnTo>
                    <a:cubicBezTo>
                      <a:pt x="2159" y="9280"/>
                      <a:pt x="2192" y="9624"/>
                      <a:pt x="2257" y="9624"/>
                    </a:cubicBezTo>
                    <a:cubicBezTo>
                      <a:pt x="2257" y="9624"/>
                      <a:pt x="2258" y="9624"/>
                      <a:pt x="2258" y="9623"/>
                    </a:cubicBezTo>
                    <a:lnTo>
                      <a:pt x="2258" y="9623"/>
                    </a:lnTo>
                    <a:cubicBezTo>
                      <a:pt x="2242" y="9640"/>
                      <a:pt x="2270" y="9718"/>
                      <a:pt x="2275" y="9734"/>
                    </a:cubicBezTo>
                    <a:cubicBezTo>
                      <a:pt x="2303" y="9884"/>
                      <a:pt x="2297" y="9900"/>
                      <a:pt x="2330" y="10044"/>
                    </a:cubicBezTo>
                    <a:lnTo>
                      <a:pt x="2330" y="10000"/>
                    </a:lnTo>
                    <a:cubicBezTo>
                      <a:pt x="2408" y="10038"/>
                      <a:pt x="2380" y="10105"/>
                      <a:pt x="2402" y="10193"/>
                    </a:cubicBezTo>
                    <a:lnTo>
                      <a:pt x="2375" y="10210"/>
                    </a:lnTo>
                    <a:lnTo>
                      <a:pt x="2408" y="10210"/>
                    </a:lnTo>
                    <a:cubicBezTo>
                      <a:pt x="2408" y="10216"/>
                      <a:pt x="2413" y="10232"/>
                      <a:pt x="2413" y="10238"/>
                    </a:cubicBezTo>
                    <a:lnTo>
                      <a:pt x="2408" y="10238"/>
                    </a:lnTo>
                    <a:lnTo>
                      <a:pt x="2408" y="10249"/>
                    </a:lnTo>
                    <a:lnTo>
                      <a:pt x="2402" y="10249"/>
                    </a:lnTo>
                    <a:lnTo>
                      <a:pt x="2408" y="10260"/>
                    </a:lnTo>
                    <a:cubicBezTo>
                      <a:pt x="2413" y="10514"/>
                      <a:pt x="2458" y="10359"/>
                      <a:pt x="2458" y="10631"/>
                    </a:cubicBezTo>
                    <a:lnTo>
                      <a:pt x="2496" y="10603"/>
                    </a:lnTo>
                    <a:cubicBezTo>
                      <a:pt x="2602" y="10603"/>
                      <a:pt x="2491" y="10852"/>
                      <a:pt x="2568" y="10996"/>
                    </a:cubicBezTo>
                    <a:lnTo>
                      <a:pt x="2579" y="10935"/>
                    </a:lnTo>
                    <a:lnTo>
                      <a:pt x="2579" y="10935"/>
                    </a:lnTo>
                    <a:cubicBezTo>
                      <a:pt x="2635" y="11012"/>
                      <a:pt x="2496" y="11206"/>
                      <a:pt x="2507" y="11289"/>
                    </a:cubicBezTo>
                    <a:cubicBezTo>
                      <a:pt x="2506" y="11293"/>
                      <a:pt x="2504" y="11295"/>
                      <a:pt x="2502" y="11295"/>
                    </a:cubicBezTo>
                    <a:cubicBezTo>
                      <a:pt x="2492" y="11295"/>
                      <a:pt x="2482" y="11258"/>
                      <a:pt x="2469" y="11239"/>
                    </a:cubicBezTo>
                    <a:lnTo>
                      <a:pt x="2469" y="11239"/>
                    </a:lnTo>
                    <a:cubicBezTo>
                      <a:pt x="2466" y="11341"/>
                      <a:pt x="2479" y="11359"/>
                      <a:pt x="2498" y="11359"/>
                    </a:cubicBezTo>
                    <a:cubicBezTo>
                      <a:pt x="2509" y="11359"/>
                      <a:pt x="2521" y="11354"/>
                      <a:pt x="2534" y="11354"/>
                    </a:cubicBezTo>
                    <a:cubicBezTo>
                      <a:pt x="2553" y="11354"/>
                      <a:pt x="2573" y="11365"/>
                      <a:pt x="2590" y="11422"/>
                    </a:cubicBezTo>
                    <a:cubicBezTo>
                      <a:pt x="2563" y="11461"/>
                      <a:pt x="2496" y="11400"/>
                      <a:pt x="2519" y="11510"/>
                    </a:cubicBezTo>
                    <a:cubicBezTo>
                      <a:pt x="2507" y="11571"/>
                      <a:pt x="2690" y="11809"/>
                      <a:pt x="2673" y="11975"/>
                    </a:cubicBezTo>
                    <a:cubicBezTo>
                      <a:pt x="2680" y="11949"/>
                      <a:pt x="2691" y="11927"/>
                      <a:pt x="2705" y="11927"/>
                    </a:cubicBezTo>
                    <a:cubicBezTo>
                      <a:pt x="2715" y="11927"/>
                      <a:pt x="2726" y="11937"/>
                      <a:pt x="2740" y="11964"/>
                    </a:cubicBezTo>
                    <a:cubicBezTo>
                      <a:pt x="2784" y="12086"/>
                      <a:pt x="2734" y="12307"/>
                      <a:pt x="2839" y="12390"/>
                    </a:cubicBezTo>
                    <a:cubicBezTo>
                      <a:pt x="2839" y="12401"/>
                      <a:pt x="2828" y="12407"/>
                      <a:pt x="2823" y="12418"/>
                    </a:cubicBezTo>
                    <a:cubicBezTo>
                      <a:pt x="2867" y="12501"/>
                      <a:pt x="2934" y="12700"/>
                      <a:pt x="2989" y="12739"/>
                    </a:cubicBezTo>
                    <a:cubicBezTo>
                      <a:pt x="2851" y="12866"/>
                      <a:pt x="3210" y="13276"/>
                      <a:pt x="3066" y="13314"/>
                    </a:cubicBezTo>
                    <a:lnTo>
                      <a:pt x="3116" y="13480"/>
                    </a:lnTo>
                    <a:cubicBezTo>
                      <a:pt x="3089" y="13475"/>
                      <a:pt x="3033" y="13480"/>
                      <a:pt x="3039" y="13453"/>
                    </a:cubicBezTo>
                    <a:cubicBezTo>
                      <a:pt x="3035" y="13453"/>
                      <a:pt x="3029" y="13455"/>
                      <a:pt x="3024" y="13455"/>
                    </a:cubicBezTo>
                    <a:cubicBezTo>
                      <a:pt x="3021" y="13455"/>
                      <a:pt x="3018" y="13455"/>
                      <a:pt x="3017" y="13453"/>
                    </a:cubicBezTo>
                    <a:cubicBezTo>
                      <a:pt x="3006" y="13425"/>
                      <a:pt x="3033" y="13375"/>
                      <a:pt x="2967" y="13375"/>
                    </a:cubicBezTo>
                    <a:lnTo>
                      <a:pt x="3011" y="13320"/>
                    </a:lnTo>
                    <a:cubicBezTo>
                      <a:pt x="3009" y="13319"/>
                      <a:pt x="3008" y="13319"/>
                      <a:pt x="3006" y="13319"/>
                    </a:cubicBezTo>
                    <a:cubicBezTo>
                      <a:pt x="2983" y="13319"/>
                      <a:pt x="2959" y="13379"/>
                      <a:pt x="2922" y="13379"/>
                    </a:cubicBezTo>
                    <a:cubicBezTo>
                      <a:pt x="2917" y="13379"/>
                      <a:pt x="2911" y="13378"/>
                      <a:pt x="2906" y="13375"/>
                    </a:cubicBezTo>
                    <a:cubicBezTo>
                      <a:pt x="2873" y="13364"/>
                      <a:pt x="2950" y="13337"/>
                      <a:pt x="2956" y="13314"/>
                    </a:cubicBezTo>
                    <a:lnTo>
                      <a:pt x="2956" y="13314"/>
                    </a:lnTo>
                    <a:cubicBezTo>
                      <a:pt x="2940" y="13317"/>
                      <a:pt x="2914" y="13323"/>
                      <a:pt x="2894" y="13323"/>
                    </a:cubicBezTo>
                    <a:cubicBezTo>
                      <a:pt x="2873" y="13323"/>
                      <a:pt x="2858" y="13316"/>
                      <a:pt x="2873" y="13287"/>
                    </a:cubicBezTo>
                    <a:cubicBezTo>
                      <a:pt x="2884" y="13287"/>
                      <a:pt x="2884" y="13303"/>
                      <a:pt x="2895" y="13303"/>
                    </a:cubicBezTo>
                    <a:lnTo>
                      <a:pt x="2906" y="13259"/>
                    </a:lnTo>
                    <a:cubicBezTo>
                      <a:pt x="2921" y="13257"/>
                      <a:pt x="2932" y="13256"/>
                      <a:pt x="2941" y="13256"/>
                    </a:cubicBezTo>
                    <a:cubicBezTo>
                      <a:pt x="2952" y="13256"/>
                      <a:pt x="2959" y="13257"/>
                      <a:pt x="2964" y="13257"/>
                    </a:cubicBezTo>
                    <a:cubicBezTo>
                      <a:pt x="2976" y="13257"/>
                      <a:pt x="2979" y="13253"/>
                      <a:pt x="2994" y="13226"/>
                    </a:cubicBezTo>
                    <a:lnTo>
                      <a:pt x="2994" y="13226"/>
                    </a:lnTo>
                    <a:cubicBezTo>
                      <a:pt x="2969" y="13244"/>
                      <a:pt x="2952" y="13250"/>
                      <a:pt x="2939" y="13250"/>
                    </a:cubicBezTo>
                    <a:cubicBezTo>
                      <a:pt x="2910" y="13250"/>
                      <a:pt x="2906" y="13215"/>
                      <a:pt x="2876" y="13215"/>
                    </a:cubicBezTo>
                    <a:cubicBezTo>
                      <a:pt x="2864" y="13215"/>
                      <a:pt x="2847" y="13221"/>
                      <a:pt x="2823" y="13237"/>
                    </a:cubicBezTo>
                    <a:lnTo>
                      <a:pt x="2839" y="13209"/>
                    </a:lnTo>
                    <a:cubicBezTo>
                      <a:pt x="2839" y="13215"/>
                      <a:pt x="2841" y="13215"/>
                      <a:pt x="2842" y="13215"/>
                    </a:cubicBezTo>
                    <a:cubicBezTo>
                      <a:pt x="2844" y="13215"/>
                      <a:pt x="2845" y="13215"/>
                      <a:pt x="2845" y="13220"/>
                    </a:cubicBezTo>
                    <a:cubicBezTo>
                      <a:pt x="2853" y="13204"/>
                      <a:pt x="2852" y="13198"/>
                      <a:pt x="2845" y="13198"/>
                    </a:cubicBezTo>
                    <a:cubicBezTo>
                      <a:pt x="2829" y="13198"/>
                      <a:pt x="2782" y="13229"/>
                      <a:pt x="2759" y="13229"/>
                    </a:cubicBezTo>
                    <a:cubicBezTo>
                      <a:pt x="2752" y="13229"/>
                      <a:pt x="2747" y="13227"/>
                      <a:pt x="2745" y="13220"/>
                    </a:cubicBezTo>
                    <a:cubicBezTo>
                      <a:pt x="2745" y="13204"/>
                      <a:pt x="2762" y="13182"/>
                      <a:pt x="2773" y="13182"/>
                    </a:cubicBezTo>
                    <a:lnTo>
                      <a:pt x="2734" y="13176"/>
                    </a:lnTo>
                    <a:cubicBezTo>
                      <a:pt x="2734" y="13172"/>
                      <a:pt x="2741" y="13161"/>
                      <a:pt x="2749" y="13161"/>
                    </a:cubicBezTo>
                    <a:cubicBezTo>
                      <a:pt x="2750" y="13161"/>
                      <a:pt x="2751" y="13162"/>
                      <a:pt x="2752" y="13162"/>
                    </a:cubicBezTo>
                    <a:lnTo>
                      <a:pt x="2752" y="13162"/>
                    </a:lnTo>
                    <a:lnTo>
                      <a:pt x="2718" y="13137"/>
                    </a:lnTo>
                    <a:cubicBezTo>
                      <a:pt x="2701" y="13143"/>
                      <a:pt x="2662" y="13148"/>
                      <a:pt x="2651" y="13154"/>
                    </a:cubicBezTo>
                    <a:cubicBezTo>
                      <a:pt x="2654" y="13146"/>
                      <a:pt x="2657" y="13144"/>
                      <a:pt x="2661" y="13144"/>
                    </a:cubicBezTo>
                    <a:cubicBezTo>
                      <a:pt x="2663" y="13144"/>
                      <a:pt x="2666" y="13145"/>
                      <a:pt x="2668" y="13145"/>
                    </a:cubicBezTo>
                    <a:cubicBezTo>
                      <a:pt x="2671" y="13145"/>
                      <a:pt x="2675" y="13144"/>
                      <a:pt x="2679" y="13143"/>
                    </a:cubicBezTo>
                    <a:lnTo>
                      <a:pt x="2635" y="13143"/>
                    </a:lnTo>
                    <a:cubicBezTo>
                      <a:pt x="2649" y="13126"/>
                      <a:pt x="2671" y="13117"/>
                      <a:pt x="2687" y="13117"/>
                    </a:cubicBezTo>
                    <a:cubicBezTo>
                      <a:pt x="2697" y="13117"/>
                      <a:pt x="2705" y="13120"/>
                      <a:pt x="2707" y="13126"/>
                    </a:cubicBezTo>
                    <a:cubicBezTo>
                      <a:pt x="2743" y="13090"/>
                      <a:pt x="2745" y="13083"/>
                      <a:pt x="2736" y="13083"/>
                    </a:cubicBezTo>
                    <a:cubicBezTo>
                      <a:pt x="2730" y="13083"/>
                      <a:pt x="2720" y="13086"/>
                      <a:pt x="2711" y="13086"/>
                    </a:cubicBezTo>
                    <a:cubicBezTo>
                      <a:pt x="2697" y="13086"/>
                      <a:pt x="2686" y="13079"/>
                      <a:pt x="2701" y="13043"/>
                    </a:cubicBezTo>
                    <a:lnTo>
                      <a:pt x="2701" y="13043"/>
                    </a:lnTo>
                    <a:lnTo>
                      <a:pt x="2729" y="13054"/>
                    </a:lnTo>
                    <a:cubicBezTo>
                      <a:pt x="2784" y="12999"/>
                      <a:pt x="2745" y="12999"/>
                      <a:pt x="2768" y="12949"/>
                    </a:cubicBezTo>
                    <a:lnTo>
                      <a:pt x="2768" y="12949"/>
                    </a:lnTo>
                    <a:cubicBezTo>
                      <a:pt x="2756" y="12971"/>
                      <a:pt x="2707" y="13060"/>
                      <a:pt x="2662" y="13060"/>
                    </a:cubicBezTo>
                    <a:cubicBezTo>
                      <a:pt x="2673" y="13043"/>
                      <a:pt x="2662" y="13038"/>
                      <a:pt x="2635" y="13038"/>
                    </a:cubicBezTo>
                    <a:cubicBezTo>
                      <a:pt x="2679" y="13010"/>
                      <a:pt x="2657" y="13005"/>
                      <a:pt x="2646" y="12988"/>
                    </a:cubicBezTo>
                    <a:lnTo>
                      <a:pt x="2690" y="12955"/>
                    </a:lnTo>
                    <a:cubicBezTo>
                      <a:pt x="2687" y="12954"/>
                      <a:pt x="2684" y="12954"/>
                      <a:pt x="2681" y="12954"/>
                    </a:cubicBezTo>
                    <a:cubicBezTo>
                      <a:pt x="2659" y="12954"/>
                      <a:pt x="2642" y="12972"/>
                      <a:pt x="2607" y="12977"/>
                    </a:cubicBezTo>
                    <a:cubicBezTo>
                      <a:pt x="2602" y="12955"/>
                      <a:pt x="2635" y="12922"/>
                      <a:pt x="2673" y="12894"/>
                    </a:cubicBezTo>
                    <a:cubicBezTo>
                      <a:pt x="2671" y="12889"/>
                      <a:pt x="2668" y="12887"/>
                      <a:pt x="2665" y="12887"/>
                    </a:cubicBezTo>
                    <a:cubicBezTo>
                      <a:pt x="2649" y="12887"/>
                      <a:pt x="2626" y="12936"/>
                      <a:pt x="2601" y="12936"/>
                    </a:cubicBezTo>
                    <a:cubicBezTo>
                      <a:pt x="2598" y="12936"/>
                      <a:pt x="2594" y="12935"/>
                      <a:pt x="2590" y="12933"/>
                    </a:cubicBezTo>
                    <a:cubicBezTo>
                      <a:pt x="2590" y="12899"/>
                      <a:pt x="2563" y="12899"/>
                      <a:pt x="2507" y="12894"/>
                    </a:cubicBezTo>
                    <a:cubicBezTo>
                      <a:pt x="2513" y="12866"/>
                      <a:pt x="2541" y="12872"/>
                      <a:pt x="2546" y="12861"/>
                    </a:cubicBezTo>
                    <a:lnTo>
                      <a:pt x="2546" y="12861"/>
                    </a:lnTo>
                    <a:lnTo>
                      <a:pt x="2496" y="12872"/>
                    </a:lnTo>
                    <a:cubicBezTo>
                      <a:pt x="2496" y="12866"/>
                      <a:pt x="2513" y="12861"/>
                      <a:pt x="2519" y="12861"/>
                    </a:cubicBezTo>
                    <a:cubicBezTo>
                      <a:pt x="2493" y="12861"/>
                      <a:pt x="2477" y="12889"/>
                      <a:pt x="2448" y="12889"/>
                    </a:cubicBezTo>
                    <a:cubicBezTo>
                      <a:pt x="2446" y="12889"/>
                      <a:pt x="2444" y="12889"/>
                      <a:pt x="2441" y="12888"/>
                    </a:cubicBezTo>
                    <a:cubicBezTo>
                      <a:pt x="2434" y="12892"/>
                      <a:pt x="2430" y="12894"/>
                      <a:pt x="2427" y="12894"/>
                    </a:cubicBezTo>
                    <a:cubicBezTo>
                      <a:pt x="2407" y="12894"/>
                      <a:pt x="2478" y="12808"/>
                      <a:pt x="2430" y="12808"/>
                    </a:cubicBezTo>
                    <a:cubicBezTo>
                      <a:pt x="2426" y="12808"/>
                      <a:pt x="2420" y="12809"/>
                      <a:pt x="2413" y="12811"/>
                    </a:cubicBezTo>
                    <a:cubicBezTo>
                      <a:pt x="2424" y="12794"/>
                      <a:pt x="2452" y="12789"/>
                      <a:pt x="2463" y="12778"/>
                    </a:cubicBezTo>
                    <a:cubicBezTo>
                      <a:pt x="2433" y="12778"/>
                      <a:pt x="2420" y="12775"/>
                      <a:pt x="2406" y="12775"/>
                    </a:cubicBezTo>
                    <a:cubicBezTo>
                      <a:pt x="2393" y="12775"/>
                      <a:pt x="2377" y="12778"/>
                      <a:pt x="2341" y="12789"/>
                    </a:cubicBezTo>
                    <a:lnTo>
                      <a:pt x="2353" y="12739"/>
                    </a:lnTo>
                    <a:lnTo>
                      <a:pt x="2353" y="12739"/>
                    </a:lnTo>
                    <a:cubicBezTo>
                      <a:pt x="2328" y="12779"/>
                      <a:pt x="2281" y="12792"/>
                      <a:pt x="2232" y="12806"/>
                    </a:cubicBezTo>
                    <a:lnTo>
                      <a:pt x="2232" y="12806"/>
                    </a:lnTo>
                    <a:cubicBezTo>
                      <a:pt x="2266" y="12791"/>
                      <a:pt x="2300" y="12775"/>
                      <a:pt x="2325" y="12756"/>
                    </a:cubicBezTo>
                    <a:lnTo>
                      <a:pt x="2303" y="12756"/>
                    </a:lnTo>
                    <a:cubicBezTo>
                      <a:pt x="2314" y="12750"/>
                      <a:pt x="2325" y="12750"/>
                      <a:pt x="2325" y="12739"/>
                    </a:cubicBezTo>
                    <a:cubicBezTo>
                      <a:pt x="2326" y="12737"/>
                      <a:pt x="2327" y="12737"/>
                      <a:pt x="2326" y="12737"/>
                    </a:cubicBezTo>
                    <a:lnTo>
                      <a:pt x="2326" y="12737"/>
                    </a:lnTo>
                    <a:cubicBezTo>
                      <a:pt x="2324" y="12737"/>
                      <a:pt x="2313" y="12742"/>
                      <a:pt x="2297" y="12750"/>
                    </a:cubicBezTo>
                    <a:lnTo>
                      <a:pt x="2347" y="12700"/>
                    </a:lnTo>
                    <a:lnTo>
                      <a:pt x="2325" y="12711"/>
                    </a:lnTo>
                    <a:lnTo>
                      <a:pt x="2325" y="12711"/>
                    </a:lnTo>
                    <a:lnTo>
                      <a:pt x="2330" y="12650"/>
                    </a:lnTo>
                    <a:lnTo>
                      <a:pt x="2330" y="12650"/>
                    </a:lnTo>
                    <a:cubicBezTo>
                      <a:pt x="2276" y="12663"/>
                      <a:pt x="2204" y="12688"/>
                      <a:pt x="2148" y="12688"/>
                    </a:cubicBezTo>
                    <a:cubicBezTo>
                      <a:pt x="2129" y="12688"/>
                      <a:pt x="2112" y="12685"/>
                      <a:pt x="2098" y="12678"/>
                    </a:cubicBezTo>
                    <a:cubicBezTo>
                      <a:pt x="2148" y="12656"/>
                      <a:pt x="2164" y="12628"/>
                      <a:pt x="2214" y="12595"/>
                    </a:cubicBezTo>
                    <a:lnTo>
                      <a:pt x="2214" y="12595"/>
                    </a:lnTo>
                    <a:cubicBezTo>
                      <a:pt x="2175" y="12645"/>
                      <a:pt x="2264" y="12612"/>
                      <a:pt x="2270" y="12645"/>
                    </a:cubicBezTo>
                    <a:cubicBezTo>
                      <a:pt x="2270" y="12628"/>
                      <a:pt x="2292" y="12617"/>
                      <a:pt x="2303" y="12612"/>
                    </a:cubicBezTo>
                    <a:lnTo>
                      <a:pt x="2231" y="12601"/>
                    </a:lnTo>
                    <a:cubicBezTo>
                      <a:pt x="2270" y="12573"/>
                      <a:pt x="2247" y="12573"/>
                      <a:pt x="2264" y="12545"/>
                    </a:cubicBezTo>
                    <a:lnTo>
                      <a:pt x="2264" y="12545"/>
                    </a:lnTo>
                    <a:cubicBezTo>
                      <a:pt x="2235" y="12572"/>
                      <a:pt x="2216" y="12581"/>
                      <a:pt x="2203" y="12581"/>
                    </a:cubicBezTo>
                    <a:cubicBezTo>
                      <a:pt x="2183" y="12581"/>
                      <a:pt x="2175" y="12561"/>
                      <a:pt x="2158" y="12561"/>
                    </a:cubicBezTo>
                    <a:cubicBezTo>
                      <a:pt x="2156" y="12561"/>
                      <a:pt x="2155" y="12562"/>
                      <a:pt x="2153" y="12562"/>
                    </a:cubicBezTo>
                    <a:cubicBezTo>
                      <a:pt x="2172" y="12547"/>
                      <a:pt x="2190" y="12537"/>
                      <a:pt x="2202" y="12537"/>
                    </a:cubicBezTo>
                    <a:cubicBezTo>
                      <a:pt x="2208" y="12537"/>
                      <a:pt x="2212" y="12540"/>
                      <a:pt x="2214" y="12545"/>
                    </a:cubicBezTo>
                    <a:cubicBezTo>
                      <a:pt x="2225" y="12529"/>
                      <a:pt x="2224" y="12523"/>
                      <a:pt x="2216" y="12523"/>
                    </a:cubicBezTo>
                    <a:cubicBezTo>
                      <a:pt x="2200" y="12523"/>
                      <a:pt x="2156" y="12548"/>
                      <a:pt x="2139" y="12548"/>
                    </a:cubicBezTo>
                    <a:cubicBezTo>
                      <a:pt x="2131" y="12548"/>
                      <a:pt x="2129" y="12543"/>
                      <a:pt x="2137" y="12529"/>
                    </a:cubicBezTo>
                    <a:lnTo>
                      <a:pt x="2137" y="12529"/>
                    </a:lnTo>
                    <a:cubicBezTo>
                      <a:pt x="2142" y="12531"/>
                      <a:pt x="2142" y="12533"/>
                      <a:pt x="2143" y="12533"/>
                    </a:cubicBezTo>
                    <a:cubicBezTo>
                      <a:pt x="2144" y="12533"/>
                      <a:pt x="2145" y="12531"/>
                      <a:pt x="2153" y="12529"/>
                    </a:cubicBezTo>
                    <a:lnTo>
                      <a:pt x="2153" y="12529"/>
                    </a:lnTo>
                    <a:cubicBezTo>
                      <a:pt x="2151" y="12529"/>
                      <a:pt x="2150" y="12529"/>
                      <a:pt x="2148" y="12529"/>
                    </a:cubicBezTo>
                    <a:cubicBezTo>
                      <a:pt x="2120" y="12529"/>
                      <a:pt x="2122" y="12489"/>
                      <a:pt x="2148" y="12479"/>
                    </a:cubicBezTo>
                    <a:lnTo>
                      <a:pt x="2148" y="12479"/>
                    </a:lnTo>
                    <a:lnTo>
                      <a:pt x="2153" y="12484"/>
                    </a:lnTo>
                    <a:cubicBezTo>
                      <a:pt x="2141" y="12455"/>
                      <a:pt x="2106" y="12416"/>
                      <a:pt x="2058" y="12416"/>
                    </a:cubicBezTo>
                    <a:cubicBezTo>
                      <a:pt x="2043" y="12416"/>
                      <a:pt x="2027" y="12420"/>
                      <a:pt x="2009" y="12429"/>
                    </a:cubicBezTo>
                    <a:cubicBezTo>
                      <a:pt x="2015" y="12424"/>
                      <a:pt x="2092" y="12374"/>
                      <a:pt x="2104" y="12368"/>
                    </a:cubicBezTo>
                    <a:lnTo>
                      <a:pt x="2104" y="12368"/>
                    </a:lnTo>
                    <a:lnTo>
                      <a:pt x="1832" y="12479"/>
                    </a:lnTo>
                    <a:cubicBezTo>
                      <a:pt x="1899" y="12446"/>
                      <a:pt x="2021" y="12318"/>
                      <a:pt x="2070" y="12318"/>
                    </a:cubicBezTo>
                    <a:cubicBezTo>
                      <a:pt x="2070" y="12307"/>
                      <a:pt x="2076" y="12291"/>
                      <a:pt x="2043" y="12285"/>
                    </a:cubicBezTo>
                    <a:cubicBezTo>
                      <a:pt x="2038" y="12295"/>
                      <a:pt x="1976" y="12353"/>
                      <a:pt x="1962" y="12353"/>
                    </a:cubicBezTo>
                    <a:cubicBezTo>
                      <a:pt x="1961" y="12353"/>
                      <a:pt x="1960" y="12352"/>
                      <a:pt x="1960" y="12352"/>
                    </a:cubicBezTo>
                    <a:cubicBezTo>
                      <a:pt x="2009" y="12285"/>
                      <a:pt x="1987" y="12313"/>
                      <a:pt x="2020" y="12252"/>
                    </a:cubicBezTo>
                    <a:lnTo>
                      <a:pt x="2020" y="12252"/>
                    </a:lnTo>
                    <a:cubicBezTo>
                      <a:pt x="2014" y="12263"/>
                      <a:pt x="1931" y="12314"/>
                      <a:pt x="1913" y="12314"/>
                    </a:cubicBezTo>
                    <a:cubicBezTo>
                      <a:pt x="1911" y="12314"/>
                      <a:pt x="1910" y="12314"/>
                      <a:pt x="1910" y="12313"/>
                    </a:cubicBezTo>
                    <a:cubicBezTo>
                      <a:pt x="1924" y="12308"/>
                      <a:pt x="1980" y="12258"/>
                      <a:pt x="2005" y="12244"/>
                    </a:cubicBezTo>
                    <a:lnTo>
                      <a:pt x="2005" y="12244"/>
                    </a:lnTo>
                    <a:lnTo>
                      <a:pt x="1904" y="12280"/>
                    </a:lnTo>
                    <a:cubicBezTo>
                      <a:pt x="1926" y="12269"/>
                      <a:pt x="1982" y="12224"/>
                      <a:pt x="1998" y="12197"/>
                    </a:cubicBezTo>
                    <a:lnTo>
                      <a:pt x="1998" y="12197"/>
                    </a:lnTo>
                    <a:cubicBezTo>
                      <a:pt x="1997" y="12198"/>
                      <a:pt x="1996" y="12199"/>
                      <a:pt x="1994" y="12199"/>
                    </a:cubicBezTo>
                    <a:cubicBezTo>
                      <a:pt x="1986" y="12199"/>
                      <a:pt x="1980" y="12169"/>
                      <a:pt x="1965" y="12169"/>
                    </a:cubicBezTo>
                    <a:lnTo>
                      <a:pt x="1954" y="12197"/>
                    </a:lnTo>
                    <a:cubicBezTo>
                      <a:pt x="1951" y="12188"/>
                      <a:pt x="1943" y="12185"/>
                      <a:pt x="1933" y="12185"/>
                    </a:cubicBezTo>
                    <a:cubicBezTo>
                      <a:pt x="1899" y="12185"/>
                      <a:pt x="1832" y="12222"/>
                      <a:pt x="1797" y="12222"/>
                    </a:cubicBezTo>
                    <a:cubicBezTo>
                      <a:pt x="1788" y="12222"/>
                      <a:pt x="1781" y="12220"/>
                      <a:pt x="1777" y="12213"/>
                    </a:cubicBezTo>
                    <a:cubicBezTo>
                      <a:pt x="1799" y="12208"/>
                      <a:pt x="1899" y="12141"/>
                      <a:pt x="1899" y="12119"/>
                    </a:cubicBezTo>
                    <a:lnTo>
                      <a:pt x="1899" y="12119"/>
                    </a:lnTo>
                    <a:cubicBezTo>
                      <a:pt x="1849" y="12147"/>
                      <a:pt x="1655" y="12241"/>
                      <a:pt x="1594" y="12241"/>
                    </a:cubicBezTo>
                    <a:lnTo>
                      <a:pt x="1611" y="12213"/>
                    </a:lnTo>
                    <a:lnTo>
                      <a:pt x="1567" y="12213"/>
                    </a:lnTo>
                    <a:cubicBezTo>
                      <a:pt x="1639" y="12180"/>
                      <a:pt x="1821" y="12114"/>
                      <a:pt x="1888" y="12091"/>
                    </a:cubicBezTo>
                    <a:cubicBezTo>
                      <a:pt x="1904" y="12064"/>
                      <a:pt x="1915" y="12064"/>
                      <a:pt x="1904" y="12047"/>
                    </a:cubicBezTo>
                    <a:cubicBezTo>
                      <a:pt x="1914" y="12035"/>
                      <a:pt x="1923" y="12031"/>
                      <a:pt x="1931" y="12031"/>
                    </a:cubicBezTo>
                    <a:cubicBezTo>
                      <a:pt x="1940" y="12031"/>
                      <a:pt x="1948" y="12036"/>
                      <a:pt x="1954" y="12036"/>
                    </a:cubicBezTo>
                    <a:lnTo>
                      <a:pt x="1932" y="11981"/>
                    </a:lnTo>
                    <a:cubicBezTo>
                      <a:pt x="1882" y="12020"/>
                      <a:pt x="1854" y="11986"/>
                      <a:pt x="1805" y="12020"/>
                    </a:cubicBezTo>
                    <a:lnTo>
                      <a:pt x="1899" y="12031"/>
                    </a:lnTo>
                    <a:cubicBezTo>
                      <a:pt x="1864" y="12058"/>
                      <a:pt x="1790" y="12088"/>
                      <a:pt x="1746" y="12088"/>
                    </a:cubicBezTo>
                    <a:cubicBezTo>
                      <a:pt x="1727" y="12088"/>
                      <a:pt x="1714" y="12083"/>
                      <a:pt x="1711" y="12069"/>
                    </a:cubicBezTo>
                    <a:cubicBezTo>
                      <a:pt x="1722" y="12047"/>
                      <a:pt x="1805" y="12008"/>
                      <a:pt x="1827" y="11992"/>
                    </a:cubicBezTo>
                    <a:lnTo>
                      <a:pt x="1827" y="11992"/>
                    </a:lnTo>
                    <a:cubicBezTo>
                      <a:pt x="1822" y="11995"/>
                      <a:pt x="1816" y="11996"/>
                      <a:pt x="1810" y="11996"/>
                    </a:cubicBezTo>
                    <a:cubicBezTo>
                      <a:pt x="1791" y="11996"/>
                      <a:pt x="1773" y="11985"/>
                      <a:pt x="1777" y="11981"/>
                    </a:cubicBezTo>
                    <a:lnTo>
                      <a:pt x="1821" y="11975"/>
                    </a:lnTo>
                    <a:cubicBezTo>
                      <a:pt x="1823" y="11963"/>
                      <a:pt x="1815" y="11960"/>
                      <a:pt x="1804" y="11960"/>
                    </a:cubicBezTo>
                    <a:cubicBezTo>
                      <a:pt x="1794" y="11960"/>
                      <a:pt x="1781" y="11963"/>
                      <a:pt x="1772" y="11963"/>
                    </a:cubicBezTo>
                    <a:cubicBezTo>
                      <a:pt x="1759" y="11963"/>
                      <a:pt x="1753" y="11958"/>
                      <a:pt x="1766" y="11937"/>
                    </a:cubicBezTo>
                    <a:cubicBezTo>
                      <a:pt x="1766" y="11932"/>
                      <a:pt x="1804" y="11886"/>
                      <a:pt x="1798" y="11886"/>
                    </a:cubicBezTo>
                    <a:lnTo>
                      <a:pt x="1798" y="11886"/>
                    </a:lnTo>
                    <a:cubicBezTo>
                      <a:pt x="1797" y="11886"/>
                      <a:pt x="1794" y="11888"/>
                      <a:pt x="1788" y="11892"/>
                    </a:cubicBezTo>
                    <a:cubicBezTo>
                      <a:pt x="1738" y="11948"/>
                      <a:pt x="1550" y="12091"/>
                      <a:pt x="1495" y="12114"/>
                    </a:cubicBezTo>
                    <a:cubicBezTo>
                      <a:pt x="1495" y="12103"/>
                      <a:pt x="1522" y="12031"/>
                      <a:pt x="1550" y="12003"/>
                    </a:cubicBezTo>
                    <a:cubicBezTo>
                      <a:pt x="1594" y="11953"/>
                      <a:pt x="1677" y="11937"/>
                      <a:pt x="1711" y="11898"/>
                    </a:cubicBezTo>
                    <a:lnTo>
                      <a:pt x="1711" y="11898"/>
                    </a:lnTo>
                    <a:cubicBezTo>
                      <a:pt x="1694" y="11903"/>
                      <a:pt x="1677" y="11909"/>
                      <a:pt x="1661" y="11920"/>
                    </a:cubicBezTo>
                    <a:cubicBezTo>
                      <a:pt x="1666" y="11903"/>
                      <a:pt x="1711" y="11892"/>
                      <a:pt x="1688" y="11876"/>
                    </a:cubicBezTo>
                    <a:lnTo>
                      <a:pt x="1688" y="11876"/>
                    </a:lnTo>
                    <a:cubicBezTo>
                      <a:pt x="1676" y="11883"/>
                      <a:pt x="1668" y="11886"/>
                      <a:pt x="1663" y="11886"/>
                    </a:cubicBezTo>
                    <a:cubicBezTo>
                      <a:pt x="1653" y="11886"/>
                      <a:pt x="1654" y="11876"/>
                      <a:pt x="1653" y="11876"/>
                    </a:cubicBezTo>
                    <a:lnTo>
                      <a:pt x="1653" y="11876"/>
                    </a:lnTo>
                    <a:cubicBezTo>
                      <a:pt x="1653" y="11876"/>
                      <a:pt x="1652" y="11882"/>
                      <a:pt x="1644" y="11903"/>
                    </a:cubicBezTo>
                    <a:cubicBezTo>
                      <a:pt x="1611" y="11898"/>
                      <a:pt x="1644" y="11876"/>
                      <a:pt x="1622" y="11865"/>
                    </a:cubicBezTo>
                    <a:lnTo>
                      <a:pt x="1622" y="11865"/>
                    </a:lnTo>
                    <a:cubicBezTo>
                      <a:pt x="1596" y="11895"/>
                      <a:pt x="1504" y="11926"/>
                      <a:pt x="1469" y="11926"/>
                    </a:cubicBezTo>
                    <a:cubicBezTo>
                      <a:pt x="1466" y="11926"/>
                      <a:pt x="1464" y="11926"/>
                      <a:pt x="1462" y="11925"/>
                    </a:cubicBezTo>
                    <a:cubicBezTo>
                      <a:pt x="1473" y="11920"/>
                      <a:pt x="1489" y="11898"/>
                      <a:pt x="1495" y="11892"/>
                    </a:cubicBezTo>
                    <a:cubicBezTo>
                      <a:pt x="1473" y="11854"/>
                      <a:pt x="1489" y="11815"/>
                      <a:pt x="1462" y="11787"/>
                    </a:cubicBezTo>
                    <a:cubicBezTo>
                      <a:pt x="1473" y="11771"/>
                      <a:pt x="1473" y="11743"/>
                      <a:pt x="1500" y="11737"/>
                    </a:cubicBezTo>
                    <a:cubicBezTo>
                      <a:pt x="1495" y="11737"/>
                      <a:pt x="1488" y="11741"/>
                      <a:pt x="1481" y="11743"/>
                    </a:cubicBezTo>
                    <a:lnTo>
                      <a:pt x="1481" y="11743"/>
                    </a:lnTo>
                    <a:cubicBezTo>
                      <a:pt x="1482" y="11743"/>
                      <a:pt x="1483" y="11743"/>
                      <a:pt x="1484" y="11743"/>
                    </a:cubicBezTo>
                    <a:cubicBezTo>
                      <a:pt x="1418" y="11788"/>
                      <a:pt x="1343" y="11816"/>
                      <a:pt x="1288" y="11816"/>
                    </a:cubicBezTo>
                    <a:cubicBezTo>
                      <a:pt x="1283" y="11816"/>
                      <a:pt x="1278" y="11815"/>
                      <a:pt x="1273" y="11815"/>
                    </a:cubicBezTo>
                    <a:cubicBezTo>
                      <a:pt x="1240" y="11798"/>
                      <a:pt x="1307" y="11771"/>
                      <a:pt x="1296" y="11771"/>
                    </a:cubicBezTo>
                    <a:cubicBezTo>
                      <a:pt x="1289" y="11757"/>
                      <a:pt x="1277" y="11753"/>
                      <a:pt x="1263" y="11753"/>
                    </a:cubicBezTo>
                    <a:cubicBezTo>
                      <a:pt x="1237" y="11753"/>
                      <a:pt x="1204" y="11768"/>
                      <a:pt x="1182" y="11768"/>
                    </a:cubicBezTo>
                    <a:cubicBezTo>
                      <a:pt x="1168" y="11768"/>
                      <a:pt x="1159" y="11761"/>
                      <a:pt x="1163" y="11737"/>
                    </a:cubicBezTo>
                    <a:cubicBezTo>
                      <a:pt x="1190" y="11688"/>
                      <a:pt x="1246" y="11676"/>
                      <a:pt x="1273" y="11649"/>
                    </a:cubicBezTo>
                    <a:cubicBezTo>
                      <a:pt x="1307" y="11654"/>
                      <a:pt x="1273" y="11704"/>
                      <a:pt x="1279" y="11715"/>
                    </a:cubicBezTo>
                    <a:lnTo>
                      <a:pt x="1290" y="11682"/>
                    </a:lnTo>
                    <a:cubicBezTo>
                      <a:pt x="1294" y="11681"/>
                      <a:pt x="1298" y="11680"/>
                      <a:pt x="1302" y="11680"/>
                    </a:cubicBezTo>
                    <a:cubicBezTo>
                      <a:pt x="1316" y="11680"/>
                      <a:pt x="1327" y="11687"/>
                      <a:pt x="1323" y="11704"/>
                    </a:cubicBezTo>
                    <a:cubicBezTo>
                      <a:pt x="1351" y="11660"/>
                      <a:pt x="1268" y="11616"/>
                      <a:pt x="1273" y="11549"/>
                    </a:cubicBezTo>
                    <a:lnTo>
                      <a:pt x="1273" y="11549"/>
                    </a:lnTo>
                    <a:cubicBezTo>
                      <a:pt x="1251" y="11560"/>
                      <a:pt x="1235" y="11549"/>
                      <a:pt x="1218" y="11571"/>
                    </a:cubicBezTo>
                    <a:lnTo>
                      <a:pt x="1235" y="11577"/>
                    </a:lnTo>
                    <a:cubicBezTo>
                      <a:pt x="1207" y="11616"/>
                      <a:pt x="1168" y="11593"/>
                      <a:pt x="1163" y="11621"/>
                    </a:cubicBezTo>
                    <a:cubicBezTo>
                      <a:pt x="1151" y="11621"/>
                      <a:pt x="1136" y="11623"/>
                      <a:pt x="1122" y="11623"/>
                    </a:cubicBezTo>
                    <a:cubicBezTo>
                      <a:pt x="1097" y="11623"/>
                      <a:pt x="1076" y="11618"/>
                      <a:pt x="1080" y="11593"/>
                    </a:cubicBezTo>
                    <a:lnTo>
                      <a:pt x="1130" y="11549"/>
                    </a:lnTo>
                    <a:lnTo>
                      <a:pt x="1130" y="11549"/>
                    </a:lnTo>
                    <a:cubicBezTo>
                      <a:pt x="1114" y="11564"/>
                      <a:pt x="1108" y="11584"/>
                      <a:pt x="1124" y="11587"/>
                    </a:cubicBezTo>
                    <a:lnTo>
                      <a:pt x="1124" y="11587"/>
                    </a:lnTo>
                    <a:cubicBezTo>
                      <a:pt x="1114" y="11581"/>
                      <a:pt x="1147" y="11531"/>
                      <a:pt x="1121" y="11531"/>
                    </a:cubicBezTo>
                    <a:cubicBezTo>
                      <a:pt x="1116" y="11531"/>
                      <a:pt x="1108" y="11533"/>
                      <a:pt x="1096" y="11538"/>
                    </a:cubicBezTo>
                    <a:lnTo>
                      <a:pt x="1074" y="11577"/>
                    </a:lnTo>
                    <a:cubicBezTo>
                      <a:pt x="1055" y="11577"/>
                      <a:pt x="1024" y="11584"/>
                      <a:pt x="1000" y="11584"/>
                    </a:cubicBezTo>
                    <a:cubicBezTo>
                      <a:pt x="982" y="11584"/>
                      <a:pt x="969" y="11580"/>
                      <a:pt x="969" y="11566"/>
                    </a:cubicBezTo>
                    <a:lnTo>
                      <a:pt x="969" y="11566"/>
                    </a:lnTo>
                    <a:cubicBezTo>
                      <a:pt x="930" y="11605"/>
                      <a:pt x="975" y="11566"/>
                      <a:pt x="936" y="11621"/>
                    </a:cubicBezTo>
                    <a:cubicBezTo>
                      <a:pt x="950" y="11607"/>
                      <a:pt x="959" y="11603"/>
                      <a:pt x="966" y="11603"/>
                    </a:cubicBezTo>
                    <a:cubicBezTo>
                      <a:pt x="981" y="11603"/>
                      <a:pt x="983" y="11627"/>
                      <a:pt x="997" y="11627"/>
                    </a:cubicBezTo>
                    <a:cubicBezTo>
                      <a:pt x="1002" y="11627"/>
                      <a:pt x="1009" y="11623"/>
                      <a:pt x="1018" y="11613"/>
                    </a:cubicBezTo>
                    <a:lnTo>
                      <a:pt x="1018" y="11613"/>
                    </a:lnTo>
                    <a:cubicBezTo>
                      <a:pt x="983" y="11658"/>
                      <a:pt x="1020" y="11653"/>
                      <a:pt x="987" y="11702"/>
                    </a:cubicBezTo>
                    <a:lnTo>
                      <a:pt x="987" y="11702"/>
                    </a:lnTo>
                    <a:cubicBezTo>
                      <a:pt x="994" y="11693"/>
                      <a:pt x="1001" y="11686"/>
                      <a:pt x="1007" y="11686"/>
                    </a:cubicBezTo>
                    <a:cubicBezTo>
                      <a:pt x="1011" y="11686"/>
                      <a:pt x="1013" y="11690"/>
                      <a:pt x="1013" y="11699"/>
                    </a:cubicBezTo>
                    <a:cubicBezTo>
                      <a:pt x="1019" y="11699"/>
                      <a:pt x="1024" y="11688"/>
                      <a:pt x="1024" y="11688"/>
                    </a:cubicBezTo>
                    <a:cubicBezTo>
                      <a:pt x="1030" y="11682"/>
                      <a:pt x="1030" y="11671"/>
                      <a:pt x="1047" y="11660"/>
                    </a:cubicBezTo>
                    <a:cubicBezTo>
                      <a:pt x="1056" y="11656"/>
                      <a:pt x="1064" y="11655"/>
                      <a:pt x="1071" y="11655"/>
                    </a:cubicBezTo>
                    <a:cubicBezTo>
                      <a:pt x="1096" y="11655"/>
                      <a:pt x="1114" y="11671"/>
                      <a:pt x="1135" y="11671"/>
                    </a:cubicBezTo>
                    <a:cubicBezTo>
                      <a:pt x="1135" y="11682"/>
                      <a:pt x="1113" y="11676"/>
                      <a:pt x="1102" y="11699"/>
                    </a:cubicBezTo>
                    <a:lnTo>
                      <a:pt x="1141" y="11688"/>
                    </a:lnTo>
                    <a:lnTo>
                      <a:pt x="1141" y="11688"/>
                    </a:lnTo>
                    <a:cubicBezTo>
                      <a:pt x="1109" y="11714"/>
                      <a:pt x="1103" y="11754"/>
                      <a:pt x="1074" y="11754"/>
                    </a:cubicBezTo>
                    <a:cubicBezTo>
                      <a:pt x="1072" y="11754"/>
                      <a:pt x="1071" y="11754"/>
                      <a:pt x="1069" y="11754"/>
                    </a:cubicBezTo>
                    <a:lnTo>
                      <a:pt x="1069" y="11754"/>
                    </a:lnTo>
                    <a:lnTo>
                      <a:pt x="1080" y="11771"/>
                    </a:lnTo>
                    <a:cubicBezTo>
                      <a:pt x="1069" y="11798"/>
                      <a:pt x="1074" y="11820"/>
                      <a:pt x="1096" y="11820"/>
                    </a:cubicBezTo>
                    <a:cubicBezTo>
                      <a:pt x="1096" y="11825"/>
                      <a:pt x="1101" y="11827"/>
                      <a:pt x="1107" y="11827"/>
                    </a:cubicBezTo>
                    <a:cubicBezTo>
                      <a:pt x="1109" y="11827"/>
                      <a:pt x="1112" y="11827"/>
                      <a:pt x="1114" y="11826"/>
                    </a:cubicBezTo>
                    <a:lnTo>
                      <a:pt x="1114" y="11826"/>
                    </a:lnTo>
                    <a:lnTo>
                      <a:pt x="1163" y="11842"/>
                    </a:lnTo>
                    <a:lnTo>
                      <a:pt x="1157" y="11848"/>
                    </a:lnTo>
                    <a:cubicBezTo>
                      <a:pt x="1179" y="11881"/>
                      <a:pt x="1268" y="11876"/>
                      <a:pt x="1235" y="11959"/>
                    </a:cubicBezTo>
                    <a:cubicBezTo>
                      <a:pt x="1246" y="11964"/>
                      <a:pt x="1268" y="11964"/>
                      <a:pt x="1273" y="11992"/>
                    </a:cubicBezTo>
                    <a:lnTo>
                      <a:pt x="1246" y="12020"/>
                    </a:lnTo>
                    <a:cubicBezTo>
                      <a:pt x="1265" y="12029"/>
                      <a:pt x="1251" y="12072"/>
                      <a:pt x="1269" y="12072"/>
                    </a:cubicBezTo>
                    <a:cubicBezTo>
                      <a:pt x="1271" y="12072"/>
                      <a:pt x="1275" y="12071"/>
                      <a:pt x="1279" y="12069"/>
                    </a:cubicBezTo>
                    <a:lnTo>
                      <a:pt x="1279" y="12069"/>
                    </a:lnTo>
                    <a:cubicBezTo>
                      <a:pt x="1213" y="12147"/>
                      <a:pt x="1318" y="12152"/>
                      <a:pt x="1318" y="12186"/>
                    </a:cubicBezTo>
                    <a:lnTo>
                      <a:pt x="1356" y="12158"/>
                    </a:lnTo>
                    <a:cubicBezTo>
                      <a:pt x="1373" y="12180"/>
                      <a:pt x="1390" y="12186"/>
                      <a:pt x="1428" y="12197"/>
                    </a:cubicBezTo>
                    <a:lnTo>
                      <a:pt x="1462" y="12169"/>
                    </a:lnTo>
                    <a:cubicBezTo>
                      <a:pt x="1500" y="12169"/>
                      <a:pt x="1467" y="12235"/>
                      <a:pt x="1495" y="12258"/>
                    </a:cubicBezTo>
                    <a:cubicBezTo>
                      <a:pt x="1492" y="12259"/>
                      <a:pt x="1490" y="12260"/>
                      <a:pt x="1488" y="12260"/>
                    </a:cubicBezTo>
                    <a:cubicBezTo>
                      <a:pt x="1484" y="12260"/>
                      <a:pt x="1484" y="12253"/>
                      <a:pt x="1484" y="12241"/>
                    </a:cubicBezTo>
                    <a:lnTo>
                      <a:pt x="1484" y="12241"/>
                    </a:lnTo>
                    <a:cubicBezTo>
                      <a:pt x="1428" y="12341"/>
                      <a:pt x="1594" y="12269"/>
                      <a:pt x="1556" y="12346"/>
                    </a:cubicBezTo>
                    <a:cubicBezTo>
                      <a:pt x="1578" y="12346"/>
                      <a:pt x="1578" y="12352"/>
                      <a:pt x="1572" y="12368"/>
                    </a:cubicBezTo>
                    <a:lnTo>
                      <a:pt x="1572" y="12374"/>
                    </a:lnTo>
                    <a:cubicBezTo>
                      <a:pt x="1567" y="12379"/>
                      <a:pt x="1567" y="12390"/>
                      <a:pt x="1556" y="12401"/>
                    </a:cubicBezTo>
                    <a:cubicBezTo>
                      <a:pt x="1567" y="12396"/>
                      <a:pt x="1572" y="12379"/>
                      <a:pt x="1572" y="12379"/>
                    </a:cubicBezTo>
                    <a:cubicBezTo>
                      <a:pt x="1578" y="12390"/>
                      <a:pt x="1583" y="12396"/>
                      <a:pt x="1605" y="12396"/>
                    </a:cubicBezTo>
                    <a:lnTo>
                      <a:pt x="1572" y="12429"/>
                    </a:lnTo>
                    <a:cubicBezTo>
                      <a:pt x="1571" y="12435"/>
                      <a:pt x="1572" y="12437"/>
                      <a:pt x="1574" y="12437"/>
                    </a:cubicBezTo>
                    <a:cubicBezTo>
                      <a:pt x="1581" y="12437"/>
                      <a:pt x="1601" y="12416"/>
                      <a:pt x="1622" y="12396"/>
                    </a:cubicBezTo>
                    <a:cubicBezTo>
                      <a:pt x="1628" y="12396"/>
                      <a:pt x="1639" y="12396"/>
                      <a:pt x="1655" y="12390"/>
                    </a:cubicBezTo>
                    <a:lnTo>
                      <a:pt x="1655" y="12390"/>
                    </a:lnTo>
                    <a:cubicBezTo>
                      <a:pt x="1600" y="12446"/>
                      <a:pt x="1694" y="12396"/>
                      <a:pt x="1633" y="12457"/>
                    </a:cubicBezTo>
                    <a:cubicBezTo>
                      <a:pt x="1640" y="12452"/>
                      <a:pt x="1646" y="12451"/>
                      <a:pt x="1653" y="12451"/>
                    </a:cubicBezTo>
                    <a:cubicBezTo>
                      <a:pt x="1666" y="12451"/>
                      <a:pt x="1680" y="12458"/>
                      <a:pt x="1700" y="12458"/>
                    </a:cubicBezTo>
                    <a:cubicBezTo>
                      <a:pt x="1717" y="12458"/>
                      <a:pt x="1738" y="12453"/>
                      <a:pt x="1766" y="12435"/>
                    </a:cubicBezTo>
                    <a:lnTo>
                      <a:pt x="1766" y="12435"/>
                    </a:lnTo>
                    <a:cubicBezTo>
                      <a:pt x="1762" y="12443"/>
                      <a:pt x="1755" y="12448"/>
                      <a:pt x="1751" y="12448"/>
                    </a:cubicBezTo>
                    <a:cubicBezTo>
                      <a:pt x="1750" y="12448"/>
                      <a:pt x="1749" y="12447"/>
                      <a:pt x="1749" y="12446"/>
                    </a:cubicBezTo>
                    <a:lnTo>
                      <a:pt x="1749" y="12446"/>
                    </a:lnTo>
                    <a:cubicBezTo>
                      <a:pt x="1749" y="12456"/>
                      <a:pt x="1749" y="12474"/>
                      <a:pt x="1769" y="12474"/>
                    </a:cubicBezTo>
                    <a:cubicBezTo>
                      <a:pt x="1771" y="12474"/>
                      <a:pt x="1774" y="12474"/>
                      <a:pt x="1777" y="12473"/>
                    </a:cubicBezTo>
                    <a:lnTo>
                      <a:pt x="1777" y="12473"/>
                    </a:lnTo>
                    <a:lnTo>
                      <a:pt x="1733" y="12512"/>
                    </a:lnTo>
                    <a:lnTo>
                      <a:pt x="1816" y="12484"/>
                    </a:lnTo>
                    <a:lnTo>
                      <a:pt x="1816" y="12484"/>
                    </a:lnTo>
                    <a:cubicBezTo>
                      <a:pt x="1794" y="12518"/>
                      <a:pt x="1777" y="12540"/>
                      <a:pt x="1733" y="12556"/>
                    </a:cubicBezTo>
                    <a:cubicBezTo>
                      <a:pt x="1757" y="12553"/>
                      <a:pt x="1771" y="12552"/>
                      <a:pt x="1780" y="12552"/>
                    </a:cubicBezTo>
                    <a:cubicBezTo>
                      <a:pt x="1789" y="12552"/>
                      <a:pt x="1793" y="12553"/>
                      <a:pt x="1799" y="12553"/>
                    </a:cubicBezTo>
                    <a:cubicBezTo>
                      <a:pt x="1807" y="12553"/>
                      <a:pt x="1819" y="12552"/>
                      <a:pt x="1849" y="12545"/>
                    </a:cubicBezTo>
                    <a:lnTo>
                      <a:pt x="1849" y="12545"/>
                    </a:lnTo>
                    <a:lnTo>
                      <a:pt x="1816" y="12567"/>
                    </a:lnTo>
                    <a:cubicBezTo>
                      <a:pt x="1821" y="12573"/>
                      <a:pt x="1877" y="12562"/>
                      <a:pt x="1854" y="12590"/>
                    </a:cubicBezTo>
                    <a:cubicBezTo>
                      <a:pt x="1816" y="12656"/>
                      <a:pt x="1926" y="12700"/>
                      <a:pt x="1910" y="12794"/>
                    </a:cubicBezTo>
                    <a:cubicBezTo>
                      <a:pt x="1929" y="12778"/>
                      <a:pt x="1938" y="12772"/>
                      <a:pt x="1942" y="12772"/>
                    </a:cubicBezTo>
                    <a:cubicBezTo>
                      <a:pt x="1951" y="12772"/>
                      <a:pt x="1922" y="12815"/>
                      <a:pt x="1938" y="12815"/>
                    </a:cubicBezTo>
                    <a:cubicBezTo>
                      <a:pt x="1942" y="12815"/>
                      <a:pt x="1948" y="12812"/>
                      <a:pt x="1960" y="12805"/>
                    </a:cubicBezTo>
                    <a:lnTo>
                      <a:pt x="1960" y="12805"/>
                    </a:lnTo>
                    <a:cubicBezTo>
                      <a:pt x="1937" y="12822"/>
                      <a:pt x="1932" y="12839"/>
                      <a:pt x="1910" y="12844"/>
                    </a:cubicBezTo>
                    <a:cubicBezTo>
                      <a:pt x="1945" y="12857"/>
                      <a:pt x="1924" y="12896"/>
                      <a:pt x="1951" y="12896"/>
                    </a:cubicBezTo>
                    <a:cubicBezTo>
                      <a:pt x="1958" y="12896"/>
                      <a:pt x="1968" y="12894"/>
                      <a:pt x="1982" y="12888"/>
                    </a:cubicBezTo>
                    <a:lnTo>
                      <a:pt x="1982" y="12888"/>
                    </a:lnTo>
                    <a:cubicBezTo>
                      <a:pt x="1960" y="12905"/>
                      <a:pt x="1943" y="12905"/>
                      <a:pt x="1932" y="12916"/>
                    </a:cubicBezTo>
                    <a:cubicBezTo>
                      <a:pt x="1935" y="12916"/>
                      <a:pt x="1944" y="12912"/>
                      <a:pt x="1947" y="12912"/>
                    </a:cubicBezTo>
                    <a:cubicBezTo>
                      <a:pt x="1950" y="12912"/>
                      <a:pt x="1950" y="12914"/>
                      <a:pt x="1943" y="12922"/>
                    </a:cubicBezTo>
                    <a:cubicBezTo>
                      <a:pt x="1932" y="12933"/>
                      <a:pt x="1926" y="12927"/>
                      <a:pt x="1910" y="12933"/>
                    </a:cubicBezTo>
                    <a:cubicBezTo>
                      <a:pt x="1916" y="12939"/>
                      <a:pt x="1924" y="12941"/>
                      <a:pt x="1933" y="12941"/>
                    </a:cubicBezTo>
                    <a:cubicBezTo>
                      <a:pt x="1968" y="12941"/>
                      <a:pt x="2023" y="12906"/>
                      <a:pt x="2070" y="12872"/>
                    </a:cubicBezTo>
                    <a:lnTo>
                      <a:pt x="2070" y="12872"/>
                    </a:lnTo>
                    <a:cubicBezTo>
                      <a:pt x="2056" y="12893"/>
                      <a:pt x="2058" y="12905"/>
                      <a:pt x="2073" y="12905"/>
                    </a:cubicBezTo>
                    <a:cubicBezTo>
                      <a:pt x="2081" y="12905"/>
                      <a:pt x="2093" y="12902"/>
                      <a:pt x="2109" y="12894"/>
                    </a:cubicBezTo>
                    <a:lnTo>
                      <a:pt x="2109" y="12894"/>
                    </a:lnTo>
                    <a:cubicBezTo>
                      <a:pt x="2100" y="12911"/>
                      <a:pt x="2085" y="12932"/>
                      <a:pt x="2068" y="12932"/>
                    </a:cubicBezTo>
                    <a:cubicBezTo>
                      <a:pt x="2063" y="12932"/>
                      <a:pt x="2058" y="12931"/>
                      <a:pt x="2054" y="12927"/>
                    </a:cubicBezTo>
                    <a:lnTo>
                      <a:pt x="2054" y="12927"/>
                    </a:lnTo>
                    <a:cubicBezTo>
                      <a:pt x="2063" y="12940"/>
                      <a:pt x="2068" y="12986"/>
                      <a:pt x="2099" y="12986"/>
                    </a:cubicBezTo>
                    <a:cubicBezTo>
                      <a:pt x="2106" y="12986"/>
                      <a:pt x="2115" y="12983"/>
                      <a:pt x="2126" y="12977"/>
                    </a:cubicBezTo>
                    <a:lnTo>
                      <a:pt x="2126" y="12977"/>
                    </a:lnTo>
                    <a:cubicBezTo>
                      <a:pt x="2109" y="12988"/>
                      <a:pt x="2131" y="12988"/>
                      <a:pt x="2137" y="12988"/>
                    </a:cubicBezTo>
                    <a:cubicBezTo>
                      <a:pt x="2153" y="13016"/>
                      <a:pt x="2153" y="13016"/>
                      <a:pt x="2175" y="13038"/>
                    </a:cubicBezTo>
                    <a:lnTo>
                      <a:pt x="2181" y="13027"/>
                    </a:lnTo>
                    <a:cubicBezTo>
                      <a:pt x="2200" y="13015"/>
                      <a:pt x="2211" y="13011"/>
                      <a:pt x="2216" y="13011"/>
                    </a:cubicBezTo>
                    <a:cubicBezTo>
                      <a:pt x="2230" y="13011"/>
                      <a:pt x="2215" y="13035"/>
                      <a:pt x="2231" y="13043"/>
                    </a:cubicBezTo>
                    <a:lnTo>
                      <a:pt x="2220" y="13054"/>
                    </a:lnTo>
                    <a:cubicBezTo>
                      <a:pt x="2209" y="13126"/>
                      <a:pt x="2258" y="13054"/>
                      <a:pt x="2236" y="13137"/>
                    </a:cubicBezTo>
                    <a:lnTo>
                      <a:pt x="2270" y="13110"/>
                    </a:lnTo>
                    <a:cubicBezTo>
                      <a:pt x="2285" y="13099"/>
                      <a:pt x="2294" y="13095"/>
                      <a:pt x="2298" y="13095"/>
                    </a:cubicBezTo>
                    <a:cubicBezTo>
                      <a:pt x="2319" y="13095"/>
                      <a:pt x="2257" y="13176"/>
                      <a:pt x="2297" y="13176"/>
                    </a:cubicBezTo>
                    <a:lnTo>
                      <a:pt x="2314" y="13148"/>
                    </a:lnTo>
                    <a:cubicBezTo>
                      <a:pt x="2315" y="13148"/>
                      <a:pt x="2315" y="13148"/>
                      <a:pt x="2316" y="13148"/>
                    </a:cubicBezTo>
                    <a:cubicBezTo>
                      <a:pt x="2342" y="13148"/>
                      <a:pt x="2231" y="13265"/>
                      <a:pt x="2231" y="13287"/>
                    </a:cubicBezTo>
                    <a:cubicBezTo>
                      <a:pt x="2220" y="13292"/>
                      <a:pt x="2214" y="13292"/>
                      <a:pt x="2209" y="13292"/>
                    </a:cubicBezTo>
                    <a:cubicBezTo>
                      <a:pt x="2203" y="13311"/>
                      <a:pt x="2204" y="13318"/>
                      <a:pt x="2209" y="13318"/>
                    </a:cubicBezTo>
                    <a:cubicBezTo>
                      <a:pt x="2222" y="13318"/>
                      <a:pt x="2259" y="13278"/>
                      <a:pt x="2282" y="13278"/>
                    </a:cubicBezTo>
                    <a:cubicBezTo>
                      <a:pt x="2286" y="13278"/>
                      <a:pt x="2289" y="13279"/>
                      <a:pt x="2292" y="13281"/>
                    </a:cubicBezTo>
                    <a:cubicBezTo>
                      <a:pt x="2270" y="13309"/>
                      <a:pt x="2220" y="13320"/>
                      <a:pt x="2231" y="13342"/>
                    </a:cubicBezTo>
                    <a:cubicBezTo>
                      <a:pt x="2214" y="13369"/>
                      <a:pt x="2349" y="13332"/>
                      <a:pt x="2321" y="13389"/>
                    </a:cubicBezTo>
                    <a:lnTo>
                      <a:pt x="2321" y="13389"/>
                    </a:lnTo>
                    <a:cubicBezTo>
                      <a:pt x="2332" y="13368"/>
                      <a:pt x="2353" y="13348"/>
                      <a:pt x="2375" y="13348"/>
                    </a:cubicBezTo>
                    <a:cubicBezTo>
                      <a:pt x="2394" y="13362"/>
                      <a:pt x="2347" y="13430"/>
                      <a:pt x="2384" y="13430"/>
                    </a:cubicBezTo>
                    <a:cubicBezTo>
                      <a:pt x="2390" y="13430"/>
                      <a:pt x="2398" y="13429"/>
                      <a:pt x="2408" y="13425"/>
                    </a:cubicBezTo>
                    <a:lnTo>
                      <a:pt x="2408" y="13425"/>
                    </a:lnTo>
                    <a:cubicBezTo>
                      <a:pt x="2402" y="13431"/>
                      <a:pt x="2402" y="13442"/>
                      <a:pt x="2397" y="13442"/>
                    </a:cubicBezTo>
                    <a:cubicBezTo>
                      <a:pt x="2417" y="13442"/>
                      <a:pt x="2439" y="13456"/>
                      <a:pt x="2465" y="13456"/>
                    </a:cubicBezTo>
                    <a:cubicBezTo>
                      <a:pt x="2475" y="13456"/>
                      <a:pt x="2485" y="13454"/>
                      <a:pt x="2496" y="13447"/>
                    </a:cubicBezTo>
                    <a:lnTo>
                      <a:pt x="2496" y="13447"/>
                    </a:lnTo>
                    <a:cubicBezTo>
                      <a:pt x="2375" y="13558"/>
                      <a:pt x="2624" y="13486"/>
                      <a:pt x="2507" y="13580"/>
                    </a:cubicBezTo>
                    <a:lnTo>
                      <a:pt x="2541" y="13613"/>
                    </a:lnTo>
                    <a:lnTo>
                      <a:pt x="2524" y="13619"/>
                    </a:lnTo>
                    <a:cubicBezTo>
                      <a:pt x="2532" y="13634"/>
                      <a:pt x="2543" y="13640"/>
                      <a:pt x="2557" y="13640"/>
                    </a:cubicBezTo>
                    <a:cubicBezTo>
                      <a:pt x="2572" y="13640"/>
                      <a:pt x="2590" y="13633"/>
                      <a:pt x="2607" y="13624"/>
                    </a:cubicBezTo>
                    <a:lnTo>
                      <a:pt x="2607" y="13624"/>
                    </a:lnTo>
                    <a:cubicBezTo>
                      <a:pt x="2602" y="13641"/>
                      <a:pt x="2590" y="13641"/>
                      <a:pt x="2579" y="13646"/>
                    </a:cubicBezTo>
                    <a:cubicBezTo>
                      <a:pt x="2588" y="13689"/>
                      <a:pt x="2593" y="13699"/>
                      <a:pt x="2631" y="13699"/>
                    </a:cubicBezTo>
                    <a:cubicBezTo>
                      <a:pt x="2644" y="13699"/>
                      <a:pt x="2659" y="13698"/>
                      <a:pt x="2679" y="13696"/>
                    </a:cubicBezTo>
                    <a:lnTo>
                      <a:pt x="2679" y="13696"/>
                    </a:lnTo>
                    <a:lnTo>
                      <a:pt x="2646" y="13729"/>
                    </a:lnTo>
                    <a:cubicBezTo>
                      <a:pt x="2646" y="13729"/>
                      <a:pt x="2647" y="13729"/>
                      <a:pt x="2648" y="13729"/>
                    </a:cubicBezTo>
                    <a:cubicBezTo>
                      <a:pt x="2671" y="13729"/>
                      <a:pt x="2626" y="13835"/>
                      <a:pt x="2701" y="13840"/>
                    </a:cubicBezTo>
                    <a:cubicBezTo>
                      <a:pt x="2690" y="13840"/>
                      <a:pt x="2685" y="13846"/>
                      <a:pt x="2679" y="13846"/>
                    </a:cubicBezTo>
                    <a:cubicBezTo>
                      <a:pt x="2741" y="13855"/>
                      <a:pt x="2686" y="13970"/>
                      <a:pt x="2738" y="13970"/>
                    </a:cubicBezTo>
                    <a:cubicBezTo>
                      <a:pt x="2751" y="13970"/>
                      <a:pt x="2771" y="13963"/>
                      <a:pt x="2801" y="13945"/>
                    </a:cubicBezTo>
                    <a:lnTo>
                      <a:pt x="2856" y="13945"/>
                    </a:lnTo>
                    <a:cubicBezTo>
                      <a:pt x="2845" y="13895"/>
                      <a:pt x="2928" y="13901"/>
                      <a:pt x="2934" y="13868"/>
                    </a:cubicBezTo>
                    <a:lnTo>
                      <a:pt x="2934" y="13868"/>
                    </a:lnTo>
                    <a:cubicBezTo>
                      <a:pt x="2953" y="13873"/>
                      <a:pt x="2929" y="13926"/>
                      <a:pt x="2908" y="13926"/>
                    </a:cubicBezTo>
                    <a:cubicBezTo>
                      <a:pt x="2905" y="13926"/>
                      <a:pt x="2903" y="13925"/>
                      <a:pt x="2900" y="13923"/>
                    </a:cubicBezTo>
                    <a:lnTo>
                      <a:pt x="2906" y="13918"/>
                    </a:lnTo>
                    <a:lnTo>
                      <a:pt x="2906" y="13918"/>
                    </a:lnTo>
                    <a:cubicBezTo>
                      <a:pt x="2828" y="13967"/>
                      <a:pt x="2911" y="13984"/>
                      <a:pt x="2867" y="14023"/>
                    </a:cubicBezTo>
                    <a:cubicBezTo>
                      <a:pt x="2923" y="14089"/>
                      <a:pt x="2934" y="14194"/>
                      <a:pt x="2983" y="14261"/>
                    </a:cubicBezTo>
                    <a:lnTo>
                      <a:pt x="3039" y="14216"/>
                    </a:lnTo>
                    <a:lnTo>
                      <a:pt x="3050" y="14244"/>
                    </a:lnTo>
                    <a:cubicBezTo>
                      <a:pt x="3046" y="14252"/>
                      <a:pt x="3027" y="14269"/>
                      <a:pt x="3015" y="14269"/>
                    </a:cubicBezTo>
                    <a:cubicBezTo>
                      <a:pt x="3011" y="14269"/>
                      <a:pt x="3007" y="14267"/>
                      <a:pt x="3006" y="14261"/>
                    </a:cubicBezTo>
                    <a:lnTo>
                      <a:pt x="3006" y="14261"/>
                    </a:lnTo>
                    <a:cubicBezTo>
                      <a:pt x="2995" y="14276"/>
                      <a:pt x="2999" y="14281"/>
                      <a:pt x="3009" y="14281"/>
                    </a:cubicBezTo>
                    <a:cubicBezTo>
                      <a:pt x="3025" y="14281"/>
                      <a:pt x="3056" y="14268"/>
                      <a:pt x="3066" y="14261"/>
                    </a:cubicBezTo>
                    <a:lnTo>
                      <a:pt x="3066" y="14261"/>
                    </a:lnTo>
                    <a:cubicBezTo>
                      <a:pt x="3066" y="14311"/>
                      <a:pt x="2989" y="14299"/>
                      <a:pt x="2994" y="14311"/>
                    </a:cubicBezTo>
                    <a:lnTo>
                      <a:pt x="3011" y="14327"/>
                    </a:lnTo>
                    <a:lnTo>
                      <a:pt x="3017" y="14316"/>
                    </a:lnTo>
                    <a:cubicBezTo>
                      <a:pt x="3037" y="14313"/>
                      <a:pt x="3053" y="14307"/>
                      <a:pt x="3066" y="14307"/>
                    </a:cubicBezTo>
                    <a:cubicBezTo>
                      <a:pt x="3075" y="14307"/>
                      <a:pt x="3082" y="14310"/>
                      <a:pt x="3089" y="14316"/>
                    </a:cubicBezTo>
                    <a:cubicBezTo>
                      <a:pt x="3089" y="14338"/>
                      <a:pt x="3061" y="14355"/>
                      <a:pt x="3061" y="14360"/>
                    </a:cubicBezTo>
                    <a:cubicBezTo>
                      <a:pt x="3050" y="14360"/>
                      <a:pt x="3050" y="14366"/>
                      <a:pt x="3066" y="14366"/>
                    </a:cubicBezTo>
                    <a:lnTo>
                      <a:pt x="3089" y="14399"/>
                    </a:lnTo>
                    <a:lnTo>
                      <a:pt x="3122" y="14355"/>
                    </a:lnTo>
                    <a:cubicBezTo>
                      <a:pt x="3139" y="14355"/>
                      <a:pt x="3144" y="14362"/>
                      <a:pt x="3151" y="14362"/>
                    </a:cubicBezTo>
                    <a:cubicBezTo>
                      <a:pt x="3157" y="14362"/>
                      <a:pt x="3164" y="14356"/>
                      <a:pt x="3183" y="14333"/>
                    </a:cubicBezTo>
                    <a:lnTo>
                      <a:pt x="3183" y="14333"/>
                    </a:lnTo>
                    <a:cubicBezTo>
                      <a:pt x="3122" y="14416"/>
                      <a:pt x="3238" y="14465"/>
                      <a:pt x="3227" y="14499"/>
                    </a:cubicBezTo>
                    <a:cubicBezTo>
                      <a:pt x="3233" y="14498"/>
                      <a:pt x="3238" y="14498"/>
                      <a:pt x="3243" y="14498"/>
                    </a:cubicBezTo>
                    <a:cubicBezTo>
                      <a:pt x="3275" y="14498"/>
                      <a:pt x="3289" y="14513"/>
                      <a:pt x="3299" y="14537"/>
                    </a:cubicBezTo>
                    <a:cubicBezTo>
                      <a:pt x="3307" y="14529"/>
                      <a:pt x="3335" y="14501"/>
                      <a:pt x="3353" y="14501"/>
                    </a:cubicBezTo>
                    <a:cubicBezTo>
                      <a:pt x="3358" y="14501"/>
                      <a:pt x="3363" y="14503"/>
                      <a:pt x="3365" y="14510"/>
                    </a:cubicBezTo>
                    <a:cubicBezTo>
                      <a:pt x="3255" y="14582"/>
                      <a:pt x="3343" y="14582"/>
                      <a:pt x="3283" y="14659"/>
                    </a:cubicBezTo>
                    <a:lnTo>
                      <a:pt x="3283" y="14659"/>
                    </a:lnTo>
                    <a:cubicBezTo>
                      <a:pt x="3291" y="14648"/>
                      <a:pt x="3299" y="14644"/>
                      <a:pt x="3306" y="14644"/>
                    </a:cubicBezTo>
                    <a:cubicBezTo>
                      <a:pt x="3321" y="14644"/>
                      <a:pt x="3334" y="14660"/>
                      <a:pt x="3352" y="14660"/>
                    </a:cubicBezTo>
                    <a:cubicBezTo>
                      <a:pt x="3363" y="14660"/>
                      <a:pt x="3376" y="14653"/>
                      <a:pt x="3393" y="14631"/>
                    </a:cubicBezTo>
                    <a:lnTo>
                      <a:pt x="3393" y="14631"/>
                    </a:lnTo>
                    <a:cubicBezTo>
                      <a:pt x="3398" y="14648"/>
                      <a:pt x="3349" y="14659"/>
                      <a:pt x="3338" y="14692"/>
                    </a:cubicBezTo>
                    <a:cubicBezTo>
                      <a:pt x="3404" y="14698"/>
                      <a:pt x="3371" y="14797"/>
                      <a:pt x="3426" y="14836"/>
                    </a:cubicBezTo>
                    <a:cubicBezTo>
                      <a:pt x="3437" y="14831"/>
                      <a:pt x="3448" y="14814"/>
                      <a:pt x="3465" y="14803"/>
                    </a:cubicBezTo>
                    <a:cubicBezTo>
                      <a:pt x="3465" y="14809"/>
                      <a:pt x="3465" y="14809"/>
                      <a:pt x="3476" y="14814"/>
                    </a:cubicBezTo>
                    <a:lnTo>
                      <a:pt x="3437" y="14869"/>
                    </a:lnTo>
                    <a:cubicBezTo>
                      <a:pt x="3448" y="14869"/>
                      <a:pt x="3465" y="14858"/>
                      <a:pt x="3487" y="14853"/>
                    </a:cubicBezTo>
                    <a:cubicBezTo>
                      <a:pt x="3487" y="14858"/>
                      <a:pt x="3492" y="14864"/>
                      <a:pt x="3492" y="14869"/>
                    </a:cubicBezTo>
                    <a:cubicBezTo>
                      <a:pt x="3515" y="14936"/>
                      <a:pt x="3537" y="14997"/>
                      <a:pt x="3564" y="15052"/>
                    </a:cubicBezTo>
                    <a:cubicBezTo>
                      <a:pt x="3559" y="15052"/>
                      <a:pt x="3548" y="15052"/>
                      <a:pt x="3537" y="15030"/>
                    </a:cubicBezTo>
                    <a:lnTo>
                      <a:pt x="3537" y="15030"/>
                    </a:lnTo>
                    <a:cubicBezTo>
                      <a:pt x="3603" y="15163"/>
                      <a:pt x="3625" y="15340"/>
                      <a:pt x="3653" y="15489"/>
                    </a:cubicBezTo>
                    <a:cubicBezTo>
                      <a:pt x="3686" y="15639"/>
                      <a:pt x="3725" y="15755"/>
                      <a:pt x="3824" y="15782"/>
                    </a:cubicBezTo>
                    <a:lnTo>
                      <a:pt x="3930" y="15948"/>
                    </a:lnTo>
                    <a:cubicBezTo>
                      <a:pt x="3907" y="15866"/>
                      <a:pt x="3910" y="15843"/>
                      <a:pt x="3923" y="15843"/>
                    </a:cubicBezTo>
                    <a:cubicBezTo>
                      <a:pt x="3941" y="15843"/>
                      <a:pt x="3978" y="15884"/>
                      <a:pt x="3998" y="15884"/>
                    </a:cubicBezTo>
                    <a:cubicBezTo>
                      <a:pt x="4007" y="15884"/>
                      <a:pt x="4013" y="15876"/>
                      <a:pt x="4013" y="15854"/>
                    </a:cubicBezTo>
                    <a:cubicBezTo>
                      <a:pt x="4046" y="15922"/>
                      <a:pt x="4048" y="16035"/>
                      <a:pt x="4027" y="16035"/>
                    </a:cubicBezTo>
                    <a:cubicBezTo>
                      <a:pt x="4021" y="16035"/>
                      <a:pt x="4012" y="16024"/>
                      <a:pt x="4002" y="15998"/>
                    </a:cubicBezTo>
                    <a:lnTo>
                      <a:pt x="4002" y="15976"/>
                    </a:lnTo>
                    <a:cubicBezTo>
                      <a:pt x="4000" y="15976"/>
                      <a:pt x="3998" y="15976"/>
                      <a:pt x="3996" y="15976"/>
                    </a:cubicBezTo>
                    <a:cubicBezTo>
                      <a:pt x="3902" y="15976"/>
                      <a:pt x="4067" y="16281"/>
                      <a:pt x="4007" y="16297"/>
                    </a:cubicBezTo>
                    <a:cubicBezTo>
                      <a:pt x="4173" y="16762"/>
                      <a:pt x="4278" y="17232"/>
                      <a:pt x="4444" y="17658"/>
                    </a:cubicBezTo>
                    <a:lnTo>
                      <a:pt x="4489" y="17581"/>
                    </a:lnTo>
                    <a:lnTo>
                      <a:pt x="4544" y="17736"/>
                    </a:lnTo>
                    <a:cubicBezTo>
                      <a:pt x="4544" y="17760"/>
                      <a:pt x="4536" y="17779"/>
                      <a:pt x="4524" y="17779"/>
                    </a:cubicBezTo>
                    <a:cubicBezTo>
                      <a:pt x="4511" y="17779"/>
                      <a:pt x="4494" y="17759"/>
                      <a:pt x="4477" y="17703"/>
                    </a:cubicBezTo>
                    <a:lnTo>
                      <a:pt x="4477" y="17703"/>
                    </a:lnTo>
                    <a:cubicBezTo>
                      <a:pt x="4461" y="17769"/>
                      <a:pt x="4583" y="17869"/>
                      <a:pt x="4594" y="17869"/>
                    </a:cubicBezTo>
                    <a:cubicBezTo>
                      <a:pt x="4610" y="17934"/>
                      <a:pt x="4607" y="17956"/>
                      <a:pt x="4595" y="17956"/>
                    </a:cubicBezTo>
                    <a:cubicBezTo>
                      <a:pt x="4572" y="17956"/>
                      <a:pt x="4513" y="17869"/>
                      <a:pt x="4504" y="17869"/>
                    </a:cubicBezTo>
                    <a:lnTo>
                      <a:pt x="4504" y="17869"/>
                    </a:lnTo>
                    <a:cubicBezTo>
                      <a:pt x="4503" y="17869"/>
                      <a:pt x="4503" y="17872"/>
                      <a:pt x="4505" y="17880"/>
                    </a:cubicBezTo>
                    <a:lnTo>
                      <a:pt x="4544" y="17963"/>
                    </a:lnTo>
                    <a:lnTo>
                      <a:pt x="4544" y="17941"/>
                    </a:lnTo>
                    <a:cubicBezTo>
                      <a:pt x="4599" y="18007"/>
                      <a:pt x="4627" y="17996"/>
                      <a:pt x="4677" y="18129"/>
                    </a:cubicBezTo>
                    <a:cubicBezTo>
                      <a:pt x="4699" y="18217"/>
                      <a:pt x="4649" y="18184"/>
                      <a:pt x="4666" y="18217"/>
                    </a:cubicBezTo>
                    <a:cubicBezTo>
                      <a:pt x="4655" y="18217"/>
                      <a:pt x="4666" y="18234"/>
                      <a:pt x="4677" y="18267"/>
                    </a:cubicBezTo>
                    <a:lnTo>
                      <a:pt x="4749" y="18461"/>
                    </a:lnTo>
                    <a:lnTo>
                      <a:pt x="4765" y="18367"/>
                    </a:lnTo>
                    <a:cubicBezTo>
                      <a:pt x="4803" y="18416"/>
                      <a:pt x="4820" y="18481"/>
                      <a:pt x="4836" y="18481"/>
                    </a:cubicBezTo>
                    <a:cubicBezTo>
                      <a:pt x="4843" y="18481"/>
                      <a:pt x="4850" y="18468"/>
                      <a:pt x="4859" y="18436"/>
                    </a:cubicBezTo>
                    <a:lnTo>
                      <a:pt x="4859" y="18436"/>
                    </a:lnTo>
                    <a:cubicBezTo>
                      <a:pt x="4838" y="18520"/>
                      <a:pt x="4893" y="18701"/>
                      <a:pt x="4959" y="18865"/>
                    </a:cubicBezTo>
                    <a:cubicBezTo>
                      <a:pt x="5031" y="19031"/>
                      <a:pt x="5108" y="19186"/>
                      <a:pt x="5114" y="19236"/>
                    </a:cubicBezTo>
                    <a:cubicBezTo>
                      <a:pt x="5202" y="19335"/>
                      <a:pt x="5252" y="19451"/>
                      <a:pt x="5308" y="19595"/>
                    </a:cubicBezTo>
                    <a:cubicBezTo>
                      <a:pt x="5305" y="19576"/>
                      <a:pt x="5317" y="19555"/>
                      <a:pt x="5335" y="19555"/>
                    </a:cubicBezTo>
                    <a:cubicBezTo>
                      <a:pt x="5353" y="19555"/>
                      <a:pt x="5377" y="19576"/>
                      <a:pt x="5396" y="19639"/>
                    </a:cubicBezTo>
                    <a:cubicBezTo>
                      <a:pt x="5261" y="19645"/>
                      <a:pt x="5433" y="19867"/>
                      <a:pt x="5399" y="20007"/>
                    </a:cubicBezTo>
                    <a:lnTo>
                      <a:pt x="5399" y="20007"/>
                    </a:lnTo>
                    <a:cubicBezTo>
                      <a:pt x="5401" y="20001"/>
                      <a:pt x="5404" y="19998"/>
                      <a:pt x="5407" y="19998"/>
                    </a:cubicBezTo>
                    <a:cubicBezTo>
                      <a:pt x="5440" y="19998"/>
                      <a:pt x="5520" y="20223"/>
                      <a:pt x="5562" y="20223"/>
                    </a:cubicBezTo>
                    <a:cubicBezTo>
                      <a:pt x="5572" y="20223"/>
                      <a:pt x="5580" y="20211"/>
                      <a:pt x="5584" y="20182"/>
                    </a:cubicBezTo>
                    <a:lnTo>
                      <a:pt x="5584" y="20182"/>
                    </a:lnTo>
                    <a:cubicBezTo>
                      <a:pt x="5617" y="20287"/>
                      <a:pt x="5540" y="20209"/>
                      <a:pt x="5540" y="20304"/>
                    </a:cubicBezTo>
                    <a:cubicBezTo>
                      <a:pt x="5689" y="20525"/>
                      <a:pt x="5750" y="20840"/>
                      <a:pt x="5900" y="21134"/>
                    </a:cubicBezTo>
                    <a:cubicBezTo>
                      <a:pt x="5916" y="21134"/>
                      <a:pt x="5920" y="21098"/>
                      <a:pt x="5940" y="21098"/>
                    </a:cubicBezTo>
                    <a:cubicBezTo>
                      <a:pt x="5948" y="21098"/>
                      <a:pt x="5958" y="21103"/>
                      <a:pt x="5972" y="21117"/>
                    </a:cubicBezTo>
                    <a:lnTo>
                      <a:pt x="5966" y="21311"/>
                    </a:lnTo>
                    <a:cubicBezTo>
                      <a:pt x="5999" y="21366"/>
                      <a:pt x="6082" y="21327"/>
                      <a:pt x="6077" y="21455"/>
                    </a:cubicBezTo>
                    <a:cubicBezTo>
                      <a:pt x="6080" y="21444"/>
                      <a:pt x="6084" y="21423"/>
                      <a:pt x="6094" y="21423"/>
                    </a:cubicBezTo>
                    <a:cubicBezTo>
                      <a:pt x="6099" y="21423"/>
                      <a:pt x="6106" y="21428"/>
                      <a:pt x="6115" y="21443"/>
                    </a:cubicBezTo>
                    <a:cubicBezTo>
                      <a:pt x="6215" y="21748"/>
                      <a:pt x="6364" y="22036"/>
                      <a:pt x="6519" y="22329"/>
                    </a:cubicBezTo>
                    <a:cubicBezTo>
                      <a:pt x="6674" y="22611"/>
                      <a:pt x="6824" y="22910"/>
                      <a:pt x="6896" y="23236"/>
                    </a:cubicBezTo>
                    <a:cubicBezTo>
                      <a:pt x="6893" y="23196"/>
                      <a:pt x="6897" y="23181"/>
                      <a:pt x="6903" y="23181"/>
                    </a:cubicBezTo>
                    <a:cubicBezTo>
                      <a:pt x="6912" y="23181"/>
                      <a:pt x="6929" y="23214"/>
                      <a:pt x="6946" y="23247"/>
                    </a:cubicBezTo>
                    <a:cubicBezTo>
                      <a:pt x="6934" y="23209"/>
                      <a:pt x="6990" y="23225"/>
                      <a:pt x="7001" y="23214"/>
                    </a:cubicBezTo>
                    <a:lnTo>
                      <a:pt x="7073" y="23485"/>
                    </a:lnTo>
                    <a:cubicBezTo>
                      <a:pt x="7155" y="23496"/>
                      <a:pt x="7210" y="23735"/>
                      <a:pt x="7275" y="23735"/>
                    </a:cubicBezTo>
                    <a:cubicBezTo>
                      <a:pt x="7276" y="23735"/>
                      <a:pt x="7277" y="23734"/>
                      <a:pt x="7278" y="23734"/>
                    </a:cubicBezTo>
                    <a:lnTo>
                      <a:pt x="7228" y="23662"/>
                    </a:lnTo>
                    <a:lnTo>
                      <a:pt x="7228" y="23662"/>
                    </a:lnTo>
                    <a:cubicBezTo>
                      <a:pt x="7241" y="23670"/>
                      <a:pt x="7252" y="23674"/>
                      <a:pt x="7262" y="23674"/>
                    </a:cubicBezTo>
                    <a:cubicBezTo>
                      <a:pt x="7340" y="23674"/>
                      <a:pt x="7309" y="23438"/>
                      <a:pt x="7388" y="23413"/>
                    </a:cubicBezTo>
                    <a:cubicBezTo>
                      <a:pt x="7383" y="23259"/>
                      <a:pt x="7466" y="22976"/>
                      <a:pt x="7266" y="22843"/>
                    </a:cubicBezTo>
                    <a:cubicBezTo>
                      <a:pt x="7265" y="22832"/>
                      <a:pt x="7267" y="22828"/>
                      <a:pt x="7271" y="22828"/>
                    </a:cubicBezTo>
                    <a:cubicBezTo>
                      <a:pt x="7279" y="22828"/>
                      <a:pt x="7295" y="22842"/>
                      <a:pt x="7308" y="22842"/>
                    </a:cubicBezTo>
                    <a:cubicBezTo>
                      <a:pt x="7313" y="22842"/>
                      <a:pt x="7318" y="22840"/>
                      <a:pt x="7322" y="22832"/>
                    </a:cubicBezTo>
                    <a:cubicBezTo>
                      <a:pt x="7261" y="22805"/>
                      <a:pt x="7222" y="22749"/>
                      <a:pt x="7189" y="22639"/>
                    </a:cubicBezTo>
                    <a:lnTo>
                      <a:pt x="7189" y="22639"/>
                    </a:lnTo>
                    <a:lnTo>
                      <a:pt x="7206" y="22644"/>
                    </a:lnTo>
                    <a:cubicBezTo>
                      <a:pt x="7045" y="22357"/>
                      <a:pt x="7006" y="22207"/>
                      <a:pt x="6868" y="21864"/>
                    </a:cubicBezTo>
                    <a:lnTo>
                      <a:pt x="6840" y="21914"/>
                    </a:lnTo>
                    <a:cubicBezTo>
                      <a:pt x="6813" y="21836"/>
                      <a:pt x="6824" y="21814"/>
                      <a:pt x="6813" y="21775"/>
                    </a:cubicBezTo>
                    <a:cubicBezTo>
                      <a:pt x="6803" y="21770"/>
                      <a:pt x="6796" y="21768"/>
                      <a:pt x="6791" y="21768"/>
                    </a:cubicBezTo>
                    <a:cubicBezTo>
                      <a:pt x="6751" y="21768"/>
                      <a:pt x="6875" y="21945"/>
                      <a:pt x="6819" y="21945"/>
                    </a:cubicBezTo>
                    <a:cubicBezTo>
                      <a:pt x="6815" y="21945"/>
                      <a:pt x="6809" y="21944"/>
                      <a:pt x="6802" y="21941"/>
                    </a:cubicBezTo>
                    <a:cubicBezTo>
                      <a:pt x="6840" y="21803"/>
                      <a:pt x="6564" y="21427"/>
                      <a:pt x="6630" y="21316"/>
                    </a:cubicBezTo>
                    <a:cubicBezTo>
                      <a:pt x="6616" y="21286"/>
                      <a:pt x="6607" y="21276"/>
                      <a:pt x="6600" y="21276"/>
                    </a:cubicBezTo>
                    <a:cubicBezTo>
                      <a:pt x="6589" y="21276"/>
                      <a:pt x="6584" y="21301"/>
                      <a:pt x="6574" y="21301"/>
                    </a:cubicBezTo>
                    <a:cubicBezTo>
                      <a:pt x="6567" y="21301"/>
                      <a:pt x="6559" y="21291"/>
                      <a:pt x="6547" y="21261"/>
                    </a:cubicBezTo>
                    <a:lnTo>
                      <a:pt x="6558" y="21222"/>
                    </a:lnTo>
                    <a:lnTo>
                      <a:pt x="6514" y="21206"/>
                    </a:lnTo>
                    <a:cubicBezTo>
                      <a:pt x="6486" y="21128"/>
                      <a:pt x="6497" y="21073"/>
                      <a:pt x="6519" y="21067"/>
                    </a:cubicBezTo>
                    <a:cubicBezTo>
                      <a:pt x="6525" y="21089"/>
                      <a:pt x="6547" y="21117"/>
                      <a:pt x="6558" y="21128"/>
                    </a:cubicBezTo>
                    <a:cubicBezTo>
                      <a:pt x="6548" y="21029"/>
                      <a:pt x="6446" y="20900"/>
                      <a:pt x="6424" y="20850"/>
                    </a:cubicBezTo>
                    <a:lnTo>
                      <a:pt x="6424" y="20850"/>
                    </a:lnTo>
                    <a:lnTo>
                      <a:pt x="6453" y="20951"/>
                    </a:lnTo>
                    <a:cubicBezTo>
                      <a:pt x="6287" y="20658"/>
                      <a:pt x="6143" y="20270"/>
                      <a:pt x="5972" y="19994"/>
                    </a:cubicBezTo>
                    <a:lnTo>
                      <a:pt x="5961" y="20032"/>
                    </a:lnTo>
                    <a:cubicBezTo>
                      <a:pt x="5828" y="19817"/>
                      <a:pt x="5900" y="19839"/>
                      <a:pt x="5778" y="19595"/>
                    </a:cubicBezTo>
                    <a:lnTo>
                      <a:pt x="5778" y="19595"/>
                    </a:lnTo>
                    <a:lnTo>
                      <a:pt x="5783" y="19601"/>
                    </a:lnTo>
                    <a:cubicBezTo>
                      <a:pt x="5745" y="19562"/>
                      <a:pt x="5700" y="19496"/>
                      <a:pt x="5684" y="19429"/>
                    </a:cubicBezTo>
                    <a:lnTo>
                      <a:pt x="5684" y="19429"/>
                    </a:lnTo>
                    <a:cubicBezTo>
                      <a:pt x="5689" y="19436"/>
                      <a:pt x="5694" y="19439"/>
                      <a:pt x="5696" y="19439"/>
                    </a:cubicBezTo>
                    <a:cubicBezTo>
                      <a:pt x="5713" y="19439"/>
                      <a:pt x="5692" y="19343"/>
                      <a:pt x="5717" y="19343"/>
                    </a:cubicBezTo>
                    <a:cubicBezTo>
                      <a:pt x="5722" y="19343"/>
                      <a:pt x="5729" y="19347"/>
                      <a:pt x="5739" y="19357"/>
                    </a:cubicBezTo>
                    <a:cubicBezTo>
                      <a:pt x="5590" y="19130"/>
                      <a:pt x="5656" y="19247"/>
                      <a:pt x="5507" y="19119"/>
                    </a:cubicBezTo>
                    <a:lnTo>
                      <a:pt x="5529" y="19070"/>
                    </a:lnTo>
                    <a:cubicBezTo>
                      <a:pt x="5474" y="19025"/>
                      <a:pt x="5462" y="19025"/>
                      <a:pt x="5396" y="18903"/>
                    </a:cubicBezTo>
                    <a:lnTo>
                      <a:pt x="5396" y="18903"/>
                    </a:lnTo>
                    <a:cubicBezTo>
                      <a:pt x="5411" y="18921"/>
                      <a:pt x="5421" y="18927"/>
                      <a:pt x="5428" y="18927"/>
                    </a:cubicBezTo>
                    <a:cubicBezTo>
                      <a:pt x="5449" y="18927"/>
                      <a:pt x="5443" y="18871"/>
                      <a:pt x="5463" y="18871"/>
                    </a:cubicBezTo>
                    <a:cubicBezTo>
                      <a:pt x="5471" y="18871"/>
                      <a:pt x="5483" y="18880"/>
                      <a:pt x="5501" y="18903"/>
                    </a:cubicBezTo>
                    <a:cubicBezTo>
                      <a:pt x="5462" y="18610"/>
                      <a:pt x="5269" y="18544"/>
                      <a:pt x="5330" y="18378"/>
                    </a:cubicBezTo>
                    <a:cubicBezTo>
                      <a:pt x="5314" y="18368"/>
                      <a:pt x="5303" y="18364"/>
                      <a:pt x="5294" y="18364"/>
                    </a:cubicBezTo>
                    <a:cubicBezTo>
                      <a:pt x="5233" y="18364"/>
                      <a:pt x="5337" y="18578"/>
                      <a:pt x="5330" y="18578"/>
                    </a:cubicBezTo>
                    <a:cubicBezTo>
                      <a:pt x="5329" y="18578"/>
                      <a:pt x="5327" y="18576"/>
                      <a:pt x="5324" y="18571"/>
                    </a:cubicBezTo>
                    <a:cubicBezTo>
                      <a:pt x="5322" y="18583"/>
                      <a:pt x="5317" y="18588"/>
                      <a:pt x="5311" y="18588"/>
                    </a:cubicBezTo>
                    <a:cubicBezTo>
                      <a:pt x="5280" y="18588"/>
                      <a:pt x="5210" y="18479"/>
                      <a:pt x="5191" y="18411"/>
                    </a:cubicBezTo>
                    <a:cubicBezTo>
                      <a:pt x="5164" y="18330"/>
                      <a:pt x="5247" y="18224"/>
                      <a:pt x="5176" y="18020"/>
                    </a:cubicBezTo>
                    <a:lnTo>
                      <a:pt x="5176" y="18020"/>
                    </a:lnTo>
                    <a:cubicBezTo>
                      <a:pt x="5180" y="18027"/>
                      <a:pt x="5185" y="18032"/>
                      <a:pt x="5191" y="18046"/>
                    </a:cubicBezTo>
                    <a:cubicBezTo>
                      <a:pt x="5186" y="17957"/>
                      <a:pt x="5103" y="17902"/>
                      <a:pt x="5103" y="17791"/>
                    </a:cubicBezTo>
                    <a:cubicBezTo>
                      <a:pt x="5030" y="17755"/>
                      <a:pt x="5050" y="17669"/>
                      <a:pt x="4987" y="17669"/>
                    </a:cubicBezTo>
                    <a:cubicBezTo>
                      <a:pt x="4984" y="17669"/>
                      <a:pt x="4980" y="17669"/>
                      <a:pt x="4976" y="17669"/>
                    </a:cubicBezTo>
                    <a:lnTo>
                      <a:pt x="5064" y="17858"/>
                    </a:lnTo>
                    <a:cubicBezTo>
                      <a:pt x="5003" y="17752"/>
                      <a:pt x="4881" y="17686"/>
                      <a:pt x="4854" y="17487"/>
                    </a:cubicBezTo>
                    <a:lnTo>
                      <a:pt x="4854" y="17487"/>
                    </a:lnTo>
                    <a:cubicBezTo>
                      <a:pt x="4870" y="17492"/>
                      <a:pt x="4915" y="17542"/>
                      <a:pt x="4931" y="17575"/>
                    </a:cubicBezTo>
                    <a:cubicBezTo>
                      <a:pt x="4931" y="17515"/>
                      <a:pt x="4876" y="17476"/>
                      <a:pt x="4876" y="17415"/>
                    </a:cubicBezTo>
                    <a:cubicBezTo>
                      <a:pt x="4878" y="17415"/>
                      <a:pt x="4879" y="17415"/>
                      <a:pt x="4881" y="17415"/>
                    </a:cubicBezTo>
                    <a:cubicBezTo>
                      <a:pt x="4955" y="17415"/>
                      <a:pt x="4989" y="17655"/>
                      <a:pt x="5086" y="17747"/>
                    </a:cubicBezTo>
                    <a:cubicBezTo>
                      <a:pt x="5091" y="17687"/>
                      <a:pt x="4976" y="17570"/>
                      <a:pt x="5028" y="17570"/>
                    </a:cubicBezTo>
                    <a:cubicBezTo>
                      <a:pt x="5034" y="17570"/>
                      <a:pt x="5042" y="17572"/>
                      <a:pt x="5053" y="17575"/>
                    </a:cubicBezTo>
                    <a:cubicBezTo>
                      <a:pt x="4920" y="17526"/>
                      <a:pt x="4981" y="17360"/>
                      <a:pt x="4848" y="17243"/>
                    </a:cubicBezTo>
                    <a:lnTo>
                      <a:pt x="4898" y="17238"/>
                    </a:lnTo>
                    <a:cubicBezTo>
                      <a:pt x="4887" y="17216"/>
                      <a:pt x="4843" y="17171"/>
                      <a:pt x="4832" y="17133"/>
                    </a:cubicBezTo>
                    <a:lnTo>
                      <a:pt x="4832" y="17133"/>
                    </a:lnTo>
                    <a:lnTo>
                      <a:pt x="4915" y="17188"/>
                    </a:lnTo>
                    <a:cubicBezTo>
                      <a:pt x="4821" y="17088"/>
                      <a:pt x="4865" y="16945"/>
                      <a:pt x="4804" y="16839"/>
                    </a:cubicBezTo>
                    <a:lnTo>
                      <a:pt x="4804" y="16839"/>
                    </a:lnTo>
                    <a:cubicBezTo>
                      <a:pt x="4887" y="17077"/>
                      <a:pt x="4765" y="16917"/>
                      <a:pt x="4776" y="17028"/>
                    </a:cubicBezTo>
                    <a:cubicBezTo>
                      <a:pt x="4621" y="16773"/>
                      <a:pt x="4809" y="16812"/>
                      <a:pt x="4710" y="16546"/>
                    </a:cubicBezTo>
                    <a:cubicBezTo>
                      <a:pt x="4732" y="16535"/>
                      <a:pt x="4738" y="16518"/>
                      <a:pt x="4704" y="16480"/>
                    </a:cubicBezTo>
                    <a:cubicBezTo>
                      <a:pt x="4726" y="16480"/>
                      <a:pt x="4732" y="16502"/>
                      <a:pt x="4754" y="16502"/>
                    </a:cubicBezTo>
                    <a:cubicBezTo>
                      <a:pt x="4721" y="16474"/>
                      <a:pt x="4721" y="16463"/>
                      <a:pt x="4749" y="16441"/>
                    </a:cubicBezTo>
                    <a:lnTo>
                      <a:pt x="4749" y="16441"/>
                    </a:lnTo>
                    <a:lnTo>
                      <a:pt x="4754" y="16447"/>
                    </a:lnTo>
                    <a:cubicBezTo>
                      <a:pt x="4776" y="16369"/>
                      <a:pt x="4821" y="16358"/>
                      <a:pt x="4876" y="16286"/>
                    </a:cubicBezTo>
                    <a:lnTo>
                      <a:pt x="4832" y="16275"/>
                    </a:lnTo>
                    <a:cubicBezTo>
                      <a:pt x="4843" y="16258"/>
                      <a:pt x="4859" y="16258"/>
                      <a:pt x="4870" y="16258"/>
                    </a:cubicBezTo>
                    <a:cubicBezTo>
                      <a:pt x="4859" y="16249"/>
                      <a:pt x="4852" y="16246"/>
                      <a:pt x="4846" y="16246"/>
                    </a:cubicBezTo>
                    <a:cubicBezTo>
                      <a:pt x="4830" y="16246"/>
                      <a:pt x="4832" y="16273"/>
                      <a:pt x="4813" y="16273"/>
                    </a:cubicBezTo>
                    <a:cubicBezTo>
                      <a:pt x="4806" y="16273"/>
                      <a:pt x="4797" y="16269"/>
                      <a:pt x="4782" y="16258"/>
                    </a:cubicBezTo>
                    <a:lnTo>
                      <a:pt x="4782" y="16258"/>
                    </a:lnTo>
                    <a:cubicBezTo>
                      <a:pt x="4787" y="16259"/>
                      <a:pt x="4792" y="16260"/>
                      <a:pt x="4797" y="16260"/>
                    </a:cubicBezTo>
                    <a:cubicBezTo>
                      <a:pt x="4865" y="16260"/>
                      <a:pt x="4843" y="16162"/>
                      <a:pt x="4919" y="16162"/>
                    </a:cubicBezTo>
                    <a:cubicBezTo>
                      <a:pt x="4926" y="16162"/>
                      <a:pt x="4934" y="16163"/>
                      <a:pt x="4942" y="16164"/>
                    </a:cubicBezTo>
                    <a:cubicBezTo>
                      <a:pt x="4953" y="16137"/>
                      <a:pt x="4887" y="16148"/>
                      <a:pt x="4898" y="16120"/>
                    </a:cubicBezTo>
                    <a:lnTo>
                      <a:pt x="4898" y="16120"/>
                    </a:lnTo>
                    <a:lnTo>
                      <a:pt x="4926" y="16131"/>
                    </a:lnTo>
                    <a:lnTo>
                      <a:pt x="4893" y="16109"/>
                    </a:lnTo>
                    <a:cubicBezTo>
                      <a:pt x="4897" y="16102"/>
                      <a:pt x="4905" y="16100"/>
                      <a:pt x="4916" y="16100"/>
                    </a:cubicBezTo>
                    <a:cubicBezTo>
                      <a:pt x="4932" y="16100"/>
                      <a:pt x="4953" y="16106"/>
                      <a:pt x="4970" y="16109"/>
                    </a:cubicBezTo>
                    <a:cubicBezTo>
                      <a:pt x="4959" y="16109"/>
                      <a:pt x="4970" y="16120"/>
                      <a:pt x="4970" y="16131"/>
                    </a:cubicBezTo>
                    <a:cubicBezTo>
                      <a:pt x="5003" y="16122"/>
                      <a:pt x="4988" y="16077"/>
                      <a:pt x="4993" y="16063"/>
                    </a:cubicBezTo>
                    <a:lnTo>
                      <a:pt x="4993" y="16063"/>
                    </a:lnTo>
                    <a:lnTo>
                      <a:pt x="4970" y="16081"/>
                    </a:lnTo>
                    <a:cubicBezTo>
                      <a:pt x="4976" y="15998"/>
                      <a:pt x="5042" y="15921"/>
                      <a:pt x="5014" y="15832"/>
                    </a:cubicBezTo>
                    <a:lnTo>
                      <a:pt x="4998" y="15832"/>
                    </a:lnTo>
                    <a:cubicBezTo>
                      <a:pt x="4981" y="15760"/>
                      <a:pt x="5036" y="15799"/>
                      <a:pt x="5042" y="15733"/>
                    </a:cubicBezTo>
                    <a:lnTo>
                      <a:pt x="5053" y="15744"/>
                    </a:lnTo>
                    <a:cubicBezTo>
                      <a:pt x="5036" y="15722"/>
                      <a:pt x="5031" y="15699"/>
                      <a:pt x="5042" y="15688"/>
                    </a:cubicBezTo>
                    <a:lnTo>
                      <a:pt x="5042" y="15688"/>
                    </a:lnTo>
                    <a:cubicBezTo>
                      <a:pt x="5048" y="15697"/>
                      <a:pt x="5056" y="15699"/>
                      <a:pt x="5064" y="15699"/>
                    </a:cubicBezTo>
                    <a:cubicBezTo>
                      <a:pt x="5075" y="15699"/>
                      <a:pt x="5086" y="15694"/>
                      <a:pt x="5097" y="15694"/>
                    </a:cubicBezTo>
                    <a:cubicBezTo>
                      <a:pt x="5105" y="15694"/>
                      <a:pt x="5113" y="15697"/>
                      <a:pt x="5119" y="15705"/>
                    </a:cubicBezTo>
                    <a:cubicBezTo>
                      <a:pt x="5108" y="15633"/>
                      <a:pt x="5097" y="15666"/>
                      <a:pt x="5042" y="15594"/>
                    </a:cubicBezTo>
                    <a:lnTo>
                      <a:pt x="5042" y="15594"/>
                    </a:lnTo>
                    <a:lnTo>
                      <a:pt x="5081" y="15605"/>
                    </a:lnTo>
                    <a:cubicBezTo>
                      <a:pt x="5053" y="15578"/>
                      <a:pt x="5036" y="15567"/>
                      <a:pt x="5042" y="15533"/>
                    </a:cubicBezTo>
                    <a:lnTo>
                      <a:pt x="5042" y="15533"/>
                    </a:lnTo>
                    <a:cubicBezTo>
                      <a:pt x="5064" y="15567"/>
                      <a:pt x="5108" y="15533"/>
                      <a:pt x="5125" y="15583"/>
                    </a:cubicBezTo>
                    <a:cubicBezTo>
                      <a:pt x="5215" y="15558"/>
                      <a:pt x="5116" y="15475"/>
                      <a:pt x="5180" y="15475"/>
                    </a:cubicBezTo>
                    <a:cubicBezTo>
                      <a:pt x="5187" y="15475"/>
                      <a:pt x="5196" y="15476"/>
                      <a:pt x="5208" y="15478"/>
                    </a:cubicBezTo>
                    <a:cubicBezTo>
                      <a:pt x="5186" y="15461"/>
                      <a:pt x="5171" y="15455"/>
                      <a:pt x="5160" y="15455"/>
                    </a:cubicBezTo>
                    <a:cubicBezTo>
                      <a:pt x="5134" y="15455"/>
                      <a:pt x="5132" y="15489"/>
                      <a:pt x="5125" y="15489"/>
                    </a:cubicBezTo>
                    <a:cubicBezTo>
                      <a:pt x="5123" y="15489"/>
                      <a:pt x="5122" y="15487"/>
                      <a:pt x="5119" y="15484"/>
                    </a:cubicBezTo>
                    <a:cubicBezTo>
                      <a:pt x="5086" y="15484"/>
                      <a:pt x="5059" y="15428"/>
                      <a:pt x="5081" y="15417"/>
                    </a:cubicBezTo>
                    <a:cubicBezTo>
                      <a:pt x="5082" y="15410"/>
                      <a:pt x="5097" y="15409"/>
                      <a:pt x="5117" y="15409"/>
                    </a:cubicBezTo>
                    <a:cubicBezTo>
                      <a:pt x="5127" y="15409"/>
                      <a:pt x="5138" y="15409"/>
                      <a:pt x="5149" y="15409"/>
                    </a:cubicBezTo>
                    <a:cubicBezTo>
                      <a:pt x="5183" y="15409"/>
                      <a:pt x="5219" y="15406"/>
                      <a:pt x="5230" y="15384"/>
                    </a:cubicBezTo>
                    <a:cubicBezTo>
                      <a:pt x="5230" y="15390"/>
                      <a:pt x="5236" y="15390"/>
                      <a:pt x="5230" y="15395"/>
                    </a:cubicBezTo>
                    <a:cubicBezTo>
                      <a:pt x="5263" y="15390"/>
                      <a:pt x="5219" y="15345"/>
                      <a:pt x="5258" y="15340"/>
                    </a:cubicBezTo>
                    <a:cubicBezTo>
                      <a:pt x="5208" y="15307"/>
                      <a:pt x="5274" y="15312"/>
                      <a:pt x="5202" y="15279"/>
                    </a:cubicBezTo>
                    <a:lnTo>
                      <a:pt x="5202" y="15334"/>
                    </a:lnTo>
                    <a:cubicBezTo>
                      <a:pt x="5197" y="15301"/>
                      <a:pt x="5119" y="15246"/>
                      <a:pt x="5180" y="15218"/>
                    </a:cubicBezTo>
                    <a:lnTo>
                      <a:pt x="5180" y="15218"/>
                    </a:lnTo>
                    <a:cubicBezTo>
                      <a:pt x="5197" y="15224"/>
                      <a:pt x="5208" y="15246"/>
                      <a:pt x="5219" y="15257"/>
                    </a:cubicBezTo>
                    <a:cubicBezTo>
                      <a:pt x="5247" y="15251"/>
                      <a:pt x="5208" y="15229"/>
                      <a:pt x="5236" y="15224"/>
                    </a:cubicBezTo>
                    <a:lnTo>
                      <a:pt x="5236" y="15224"/>
                    </a:lnTo>
                    <a:cubicBezTo>
                      <a:pt x="5308" y="15257"/>
                      <a:pt x="5230" y="15284"/>
                      <a:pt x="5274" y="15334"/>
                    </a:cubicBezTo>
                    <a:cubicBezTo>
                      <a:pt x="5299" y="15334"/>
                      <a:pt x="5271" y="15290"/>
                      <a:pt x="5284" y="15290"/>
                    </a:cubicBezTo>
                    <a:cubicBezTo>
                      <a:pt x="5287" y="15290"/>
                      <a:pt x="5293" y="15293"/>
                      <a:pt x="5303" y="15299"/>
                    </a:cubicBezTo>
                    <a:lnTo>
                      <a:pt x="5303" y="15299"/>
                    </a:lnTo>
                    <a:cubicBezTo>
                      <a:pt x="5234" y="15247"/>
                      <a:pt x="5344" y="15260"/>
                      <a:pt x="5285" y="15196"/>
                    </a:cubicBezTo>
                    <a:lnTo>
                      <a:pt x="5285" y="15196"/>
                    </a:lnTo>
                    <a:lnTo>
                      <a:pt x="5330" y="15218"/>
                    </a:lnTo>
                    <a:cubicBezTo>
                      <a:pt x="5319" y="15207"/>
                      <a:pt x="5308" y="15190"/>
                      <a:pt x="5313" y="15179"/>
                    </a:cubicBezTo>
                    <a:lnTo>
                      <a:pt x="5313" y="15179"/>
                    </a:lnTo>
                    <a:lnTo>
                      <a:pt x="5363" y="15224"/>
                    </a:lnTo>
                    <a:cubicBezTo>
                      <a:pt x="5330" y="15174"/>
                      <a:pt x="5424" y="15190"/>
                      <a:pt x="5413" y="15152"/>
                    </a:cubicBezTo>
                    <a:lnTo>
                      <a:pt x="5413" y="15152"/>
                    </a:lnTo>
                    <a:cubicBezTo>
                      <a:pt x="5406" y="15169"/>
                      <a:pt x="5398" y="15175"/>
                      <a:pt x="5388" y="15175"/>
                    </a:cubicBezTo>
                    <a:cubicBezTo>
                      <a:pt x="5370" y="15175"/>
                      <a:pt x="5347" y="15151"/>
                      <a:pt x="5319" y="15151"/>
                    </a:cubicBezTo>
                    <a:cubicBezTo>
                      <a:pt x="5317" y="15151"/>
                      <a:pt x="5315" y="15151"/>
                      <a:pt x="5313" y="15152"/>
                    </a:cubicBezTo>
                    <a:cubicBezTo>
                      <a:pt x="5303" y="15119"/>
                      <a:pt x="5318" y="15112"/>
                      <a:pt x="5342" y="15112"/>
                    </a:cubicBezTo>
                    <a:cubicBezTo>
                      <a:pt x="5360" y="15112"/>
                      <a:pt x="5382" y="15116"/>
                      <a:pt x="5402" y="15116"/>
                    </a:cubicBezTo>
                    <a:cubicBezTo>
                      <a:pt x="5428" y="15116"/>
                      <a:pt x="5449" y="15109"/>
                      <a:pt x="5451" y="15080"/>
                    </a:cubicBezTo>
                    <a:lnTo>
                      <a:pt x="5451" y="15080"/>
                    </a:lnTo>
                    <a:cubicBezTo>
                      <a:pt x="5450" y="15087"/>
                      <a:pt x="5437" y="15095"/>
                      <a:pt x="5423" y="15095"/>
                    </a:cubicBezTo>
                    <a:cubicBezTo>
                      <a:pt x="5413" y="15095"/>
                      <a:pt x="5403" y="15091"/>
                      <a:pt x="5396" y="15080"/>
                    </a:cubicBezTo>
                    <a:cubicBezTo>
                      <a:pt x="5413" y="15063"/>
                      <a:pt x="5440" y="15058"/>
                      <a:pt x="5457" y="15058"/>
                    </a:cubicBezTo>
                    <a:cubicBezTo>
                      <a:pt x="5474" y="15002"/>
                      <a:pt x="5413" y="15041"/>
                      <a:pt x="5396" y="15013"/>
                    </a:cubicBezTo>
                    <a:lnTo>
                      <a:pt x="5396" y="15013"/>
                    </a:lnTo>
                    <a:cubicBezTo>
                      <a:pt x="5403" y="15014"/>
                      <a:pt x="5408" y="15015"/>
                      <a:pt x="5411" y="15015"/>
                    </a:cubicBezTo>
                    <a:cubicBezTo>
                      <a:pt x="5442" y="15015"/>
                      <a:pt x="5384" y="14977"/>
                      <a:pt x="5374" y="14952"/>
                    </a:cubicBezTo>
                    <a:lnTo>
                      <a:pt x="5374" y="14952"/>
                    </a:lnTo>
                    <a:lnTo>
                      <a:pt x="5418" y="14975"/>
                    </a:lnTo>
                    <a:cubicBezTo>
                      <a:pt x="5468" y="14930"/>
                      <a:pt x="5335" y="14919"/>
                      <a:pt x="5391" y="14886"/>
                    </a:cubicBezTo>
                    <a:lnTo>
                      <a:pt x="5391" y="14886"/>
                    </a:lnTo>
                    <a:lnTo>
                      <a:pt x="5440" y="14930"/>
                    </a:lnTo>
                    <a:lnTo>
                      <a:pt x="5429" y="14897"/>
                    </a:lnTo>
                    <a:lnTo>
                      <a:pt x="5429" y="14897"/>
                    </a:lnTo>
                    <a:lnTo>
                      <a:pt x="5479" y="14925"/>
                    </a:lnTo>
                    <a:cubicBezTo>
                      <a:pt x="5451" y="14886"/>
                      <a:pt x="5468" y="14875"/>
                      <a:pt x="5496" y="14858"/>
                    </a:cubicBezTo>
                    <a:cubicBezTo>
                      <a:pt x="5457" y="14847"/>
                      <a:pt x="5418" y="14820"/>
                      <a:pt x="5424" y="14792"/>
                    </a:cubicBezTo>
                    <a:cubicBezTo>
                      <a:pt x="5426" y="14791"/>
                      <a:pt x="5429" y="14791"/>
                      <a:pt x="5431" y="14791"/>
                    </a:cubicBezTo>
                    <a:cubicBezTo>
                      <a:pt x="5446" y="14791"/>
                      <a:pt x="5453" y="14800"/>
                      <a:pt x="5459" y="14800"/>
                    </a:cubicBezTo>
                    <a:cubicBezTo>
                      <a:pt x="5463" y="14800"/>
                      <a:pt x="5467" y="14796"/>
                      <a:pt x="5474" y="14781"/>
                    </a:cubicBezTo>
                    <a:cubicBezTo>
                      <a:pt x="5496" y="14803"/>
                      <a:pt x="5529" y="14820"/>
                      <a:pt x="5479" y="14820"/>
                    </a:cubicBezTo>
                    <a:cubicBezTo>
                      <a:pt x="5496" y="14831"/>
                      <a:pt x="5501" y="14842"/>
                      <a:pt x="5512" y="14847"/>
                    </a:cubicBezTo>
                    <a:cubicBezTo>
                      <a:pt x="5551" y="14842"/>
                      <a:pt x="5540" y="14809"/>
                      <a:pt x="5540" y="14792"/>
                    </a:cubicBezTo>
                    <a:lnTo>
                      <a:pt x="5540" y="14792"/>
                    </a:lnTo>
                    <a:cubicBezTo>
                      <a:pt x="5534" y="14803"/>
                      <a:pt x="5534" y="14803"/>
                      <a:pt x="5529" y="14803"/>
                    </a:cubicBezTo>
                    <a:lnTo>
                      <a:pt x="5485" y="14726"/>
                    </a:lnTo>
                    <a:cubicBezTo>
                      <a:pt x="5507" y="14726"/>
                      <a:pt x="5512" y="14737"/>
                      <a:pt x="5529" y="14748"/>
                    </a:cubicBezTo>
                    <a:cubicBezTo>
                      <a:pt x="5529" y="14731"/>
                      <a:pt x="5507" y="14720"/>
                      <a:pt x="5512" y="14703"/>
                    </a:cubicBezTo>
                    <a:lnTo>
                      <a:pt x="5512" y="14703"/>
                    </a:lnTo>
                    <a:cubicBezTo>
                      <a:pt x="5546" y="14722"/>
                      <a:pt x="5575" y="14733"/>
                      <a:pt x="5586" y="14754"/>
                    </a:cubicBezTo>
                    <a:lnTo>
                      <a:pt x="5586" y="14754"/>
                    </a:lnTo>
                    <a:lnTo>
                      <a:pt x="5568" y="14703"/>
                    </a:lnTo>
                    <a:cubicBezTo>
                      <a:pt x="5576" y="14703"/>
                      <a:pt x="5590" y="14702"/>
                      <a:pt x="5603" y="14702"/>
                    </a:cubicBezTo>
                    <a:cubicBezTo>
                      <a:pt x="5616" y="14702"/>
                      <a:pt x="5628" y="14703"/>
                      <a:pt x="5634" y="14709"/>
                    </a:cubicBezTo>
                    <a:cubicBezTo>
                      <a:pt x="5667" y="14692"/>
                      <a:pt x="5590" y="14615"/>
                      <a:pt x="5634" y="14593"/>
                    </a:cubicBezTo>
                    <a:cubicBezTo>
                      <a:pt x="5623" y="14587"/>
                      <a:pt x="5617" y="14582"/>
                      <a:pt x="5617" y="14571"/>
                    </a:cubicBezTo>
                    <a:cubicBezTo>
                      <a:pt x="5640" y="14543"/>
                      <a:pt x="5695" y="14532"/>
                      <a:pt x="5667" y="14471"/>
                    </a:cubicBezTo>
                    <a:lnTo>
                      <a:pt x="5667" y="14471"/>
                    </a:lnTo>
                    <a:lnTo>
                      <a:pt x="5745" y="14477"/>
                    </a:lnTo>
                    <a:cubicBezTo>
                      <a:pt x="5745" y="14443"/>
                      <a:pt x="5651" y="14477"/>
                      <a:pt x="5645" y="14416"/>
                    </a:cubicBezTo>
                    <a:cubicBezTo>
                      <a:pt x="5643" y="14400"/>
                      <a:pt x="5649" y="14395"/>
                      <a:pt x="5658" y="14395"/>
                    </a:cubicBezTo>
                    <a:cubicBezTo>
                      <a:pt x="5676" y="14395"/>
                      <a:pt x="5708" y="14416"/>
                      <a:pt x="5725" y="14416"/>
                    </a:cubicBezTo>
                    <a:cubicBezTo>
                      <a:pt x="5726" y="14416"/>
                      <a:pt x="5727" y="14416"/>
                      <a:pt x="5728" y="14416"/>
                    </a:cubicBezTo>
                    <a:cubicBezTo>
                      <a:pt x="5700" y="14377"/>
                      <a:pt x="5651" y="14322"/>
                      <a:pt x="5717" y="14311"/>
                    </a:cubicBezTo>
                    <a:lnTo>
                      <a:pt x="5717" y="14311"/>
                    </a:lnTo>
                    <a:cubicBezTo>
                      <a:pt x="5723" y="14322"/>
                      <a:pt x="5706" y="14333"/>
                      <a:pt x="5706" y="14344"/>
                    </a:cubicBezTo>
                    <a:lnTo>
                      <a:pt x="5756" y="14333"/>
                    </a:lnTo>
                    <a:cubicBezTo>
                      <a:pt x="5806" y="14388"/>
                      <a:pt x="5772" y="14399"/>
                      <a:pt x="5833" y="14399"/>
                    </a:cubicBezTo>
                    <a:cubicBezTo>
                      <a:pt x="5706" y="14344"/>
                      <a:pt x="5861" y="14294"/>
                      <a:pt x="5745" y="14239"/>
                    </a:cubicBezTo>
                    <a:lnTo>
                      <a:pt x="5778" y="14233"/>
                    </a:lnTo>
                    <a:cubicBezTo>
                      <a:pt x="5778" y="14239"/>
                      <a:pt x="5783" y="14239"/>
                      <a:pt x="5778" y="14250"/>
                    </a:cubicBezTo>
                    <a:cubicBezTo>
                      <a:pt x="5855" y="14239"/>
                      <a:pt x="5700" y="14183"/>
                      <a:pt x="5734" y="14150"/>
                    </a:cubicBezTo>
                    <a:cubicBezTo>
                      <a:pt x="5742" y="14145"/>
                      <a:pt x="5752" y="14142"/>
                      <a:pt x="5761" y="14142"/>
                    </a:cubicBezTo>
                    <a:cubicBezTo>
                      <a:pt x="5770" y="14142"/>
                      <a:pt x="5778" y="14145"/>
                      <a:pt x="5783" y="14150"/>
                    </a:cubicBezTo>
                    <a:lnTo>
                      <a:pt x="5772" y="14100"/>
                    </a:lnTo>
                    <a:cubicBezTo>
                      <a:pt x="5774" y="14099"/>
                      <a:pt x="5776" y="14098"/>
                      <a:pt x="5779" y="14098"/>
                    </a:cubicBezTo>
                    <a:cubicBezTo>
                      <a:pt x="5784" y="14098"/>
                      <a:pt x="5791" y="14101"/>
                      <a:pt x="5792" y="14107"/>
                    </a:cubicBezTo>
                    <a:lnTo>
                      <a:pt x="5792" y="14107"/>
                    </a:lnTo>
                    <a:lnTo>
                      <a:pt x="5806" y="14061"/>
                    </a:lnTo>
                    <a:lnTo>
                      <a:pt x="5811" y="14061"/>
                    </a:lnTo>
                    <a:cubicBezTo>
                      <a:pt x="5800" y="14045"/>
                      <a:pt x="5772" y="14017"/>
                      <a:pt x="5761" y="14006"/>
                    </a:cubicBezTo>
                    <a:cubicBezTo>
                      <a:pt x="5764" y="14005"/>
                      <a:pt x="5767" y="14005"/>
                      <a:pt x="5769" y="14005"/>
                    </a:cubicBezTo>
                    <a:cubicBezTo>
                      <a:pt x="5782" y="14005"/>
                      <a:pt x="5779" y="14017"/>
                      <a:pt x="5789" y="14017"/>
                    </a:cubicBezTo>
                    <a:lnTo>
                      <a:pt x="5772" y="13978"/>
                    </a:lnTo>
                    <a:cubicBezTo>
                      <a:pt x="5806" y="13978"/>
                      <a:pt x="5828" y="14017"/>
                      <a:pt x="5817" y="14034"/>
                    </a:cubicBezTo>
                    <a:cubicBezTo>
                      <a:pt x="5840" y="14039"/>
                      <a:pt x="5855" y="14041"/>
                      <a:pt x="5864" y="14041"/>
                    </a:cubicBezTo>
                    <a:cubicBezTo>
                      <a:pt x="5904" y="14041"/>
                      <a:pt x="5817" y="13996"/>
                      <a:pt x="5894" y="13973"/>
                    </a:cubicBezTo>
                    <a:lnTo>
                      <a:pt x="5894" y="13973"/>
                    </a:lnTo>
                    <a:lnTo>
                      <a:pt x="5900" y="14006"/>
                    </a:lnTo>
                    <a:cubicBezTo>
                      <a:pt x="5911" y="14008"/>
                      <a:pt x="5920" y="14008"/>
                      <a:pt x="5928" y="14008"/>
                    </a:cubicBezTo>
                    <a:cubicBezTo>
                      <a:pt x="5975" y="14008"/>
                      <a:pt x="5974" y="13983"/>
                      <a:pt x="6021" y="13978"/>
                    </a:cubicBezTo>
                    <a:cubicBezTo>
                      <a:pt x="6011" y="13978"/>
                      <a:pt x="5991" y="13980"/>
                      <a:pt x="5968" y="13980"/>
                    </a:cubicBezTo>
                    <a:cubicBezTo>
                      <a:pt x="5928" y="13980"/>
                      <a:pt x="5881" y="13975"/>
                      <a:pt x="5866" y="13951"/>
                    </a:cubicBezTo>
                    <a:cubicBezTo>
                      <a:pt x="5883" y="13945"/>
                      <a:pt x="5889" y="13934"/>
                      <a:pt x="5872" y="13907"/>
                    </a:cubicBezTo>
                    <a:lnTo>
                      <a:pt x="5872" y="13907"/>
                    </a:lnTo>
                    <a:cubicBezTo>
                      <a:pt x="5885" y="13913"/>
                      <a:pt x="5895" y="13916"/>
                      <a:pt x="5901" y="13916"/>
                    </a:cubicBezTo>
                    <a:cubicBezTo>
                      <a:pt x="5917" y="13916"/>
                      <a:pt x="5918" y="13902"/>
                      <a:pt x="5922" y="13890"/>
                    </a:cubicBezTo>
                    <a:lnTo>
                      <a:pt x="5977" y="13918"/>
                    </a:lnTo>
                    <a:cubicBezTo>
                      <a:pt x="5972" y="13890"/>
                      <a:pt x="5944" y="13873"/>
                      <a:pt x="5922" y="13851"/>
                    </a:cubicBezTo>
                    <a:cubicBezTo>
                      <a:pt x="5928" y="13845"/>
                      <a:pt x="5939" y="13842"/>
                      <a:pt x="5952" y="13842"/>
                    </a:cubicBezTo>
                    <a:cubicBezTo>
                      <a:pt x="5973" y="13842"/>
                      <a:pt x="6000" y="13848"/>
                      <a:pt x="6027" y="13851"/>
                    </a:cubicBezTo>
                    <a:cubicBezTo>
                      <a:pt x="6055" y="13818"/>
                      <a:pt x="5944" y="13851"/>
                      <a:pt x="5949" y="13796"/>
                    </a:cubicBezTo>
                    <a:cubicBezTo>
                      <a:pt x="5983" y="13779"/>
                      <a:pt x="5972" y="13741"/>
                      <a:pt x="5949" y="13685"/>
                    </a:cubicBezTo>
                    <a:cubicBezTo>
                      <a:pt x="5953" y="13684"/>
                      <a:pt x="5957" y="13683"/>
                      <a:pt x="5960" y="13683"/>
                    </a:cubicBezTo>
                    <a:cubicBezTo>
                      <a:pt x="5979" y="13683"/>
                      <a:pt x="5986" y="13707"/>
                      <a:pt x="6005" y="13707"/>
                    </a:cubicBezTo>
                    <a:lnTo>
                      <a:pt x="5972" y="13669"/>
                    </a:lnTo>
                    <a:cubicBezTo>
                      <a:pt x="5972" y="13665"/>
                      <a:pt x="5973" y="13664"/>
                      <a:pt x="5974" y="13664"/>
                    </a:cubicBezTo>
                    <a:cubicBezTo>
                      <a:pt x="5978" y="13664"/>
                      <a:pt x="5986" y="13670"/>
                      <a:pt x="5994" y="13674"/>
                    </a:cubicBezTo>
                    <a:cubicBezTo>
                      <a:pt x="5977" y="13646"/>
                      <a:pt x="5938" y="13646"/>
                      <a:pt x="5927" y="13619"/>
                    </a:cubicBezTo>
                    <a:cubicBezTo>
                      <a:pt x="5866" y="13586"/>
                      <a:pt x="6049" y="13602"/>
                      <a:pt x="5983" y="13541"/>
                    </a:cubicBezTo>
                    <a:cubicBezTo>
                      <a:pt x="6005" y="13541"/>
                      <a:pt x="6021" y="13563"/>
                      <a:pt x="6038" y="13569"/>
                    </a:cubicBezTo>
                    <a:cubicBezTo>
                      <a:pt x="6010" y="13508"/>
                      <a:pt x="6021" y="13514"/>
                      <a:pt x="5972" y="13453"/>
                    </a:cubicBezTo>
                    <a:lnTo>
                      <a:pt x="6021" y="13436"/>
                    </a:lnTo>
                    <a:lnTo>
                      <a:pt x="6021" y="13436"/>
                    </a:lnTo>
                    <a:cubicBezTo>
                      <a:pt x="6017" y="13437"/>
                      <a:pt x="6012" y="13438"/>
                      <a:pt x="6007" y="13438"/>
                    </a:cubicBezTo>
                    <a:cubicBezTo>
                      <a:pt x="5959" y="13438"/>
                      <a:pt x="5924" y="13388"/>
                      <a:pt x="5894" y="13348"/>
                    </a:cubicBezTo>
                    <a:lnTo>
                      <a:pt x="5839" y="13348"/>
                    </a:lnTo>
                    <a:lnTo>
                      <a:pt x="5828" y="13292"/>
                    </a:lnTo>
                    <a:cubicBezTo>
                      <a:pt x="5839" y="13292"/>
                      <a:pt x="5855" y="13309"/>
                      <a:pt x="5872" y="13320"/>
                    </a:cubicBezTo>
                    <a:lnTo>
                      <a:pt x="5861" y="13309"/>
                    </a:lnTo>
                    <a:cubicBezTo>
                      <a:pt x="5866" y="13307"/>
                      <a:pt x="5871" y="13306"/>
                      <a:pt x="5876" y="13306"/>
                    </a:cubicBezTo>
                    <a:cubicBezTo>
                      <a:pt x="5899" y="13306"/>
                      <a:pt x="5921" y="13325"/>
                      <a:pt x="5944" y="13348"/>
                    </a:cubicBezTo>
                    <a:lnTo>
                      <a:pt x="5900" y="13348"/>
                    </a:lnTo>
                    <a:cubicBezTo>
                      <a:pt x="5927" y="13375"/>
                      <a:pt x="5972" y="13397"/>
                      <a:pt x="6005" y="13409"/>
                    </a:cubicBezTo>
                    <a:cubicBezTo>
                      <a:pt x="5999" y="13403"/>
                      <a:pt x="5999" y="13397"/>
                      <a:pt x="5999" y="13392"/>
                    </a:cubicBezTo>
                    <a:lnTo>
                      <a:pt x="5999" y="13392"/>
                    </a:lnTo>
                    <a:cubicBezTo>
                      <a:pt x="6005" y="13397"/>
                      <a:pt x="6010" y="13403"/>
                      <a:pt x="6021" y="13403"/>
                    </a:cubicBezTo>
                    <a:cubicBezTo>
                      <a:pt x="6027" y="13403"/>
                      <a:pt x="6010" y="13397"/>
                      <a:pt x="6005" y="13381"/>
                    </a:cubicBezTo>
                    <a:lnTo>
                      <a:pt x="6005" y="13381"/>
                    </a:lnTo>
                    <a:lnTo>
                      <a:pt x="6077" y="13403"/>
                    </a:lnTo>
                    <a:lnTo>
                      <a:pt x="6049" y="13392"/>
                    </a:lnTo>
                    <a:lnTo>
                      <a:pt x="6110" y="13353"/>
                    </a:lnTo>
                    <a:cubicBezTo>
                      <a:pt x="6060" y="13287"/>
                      <a:pt x="5977" y="13215"/>
                      <a:pt x="5977" y="13143"/>
                    </a:cubicBezTo>
                    <a:lnTo>
                      <a:pt x="5977" y="13143"/>
                    </a:lnTo>
                    <a:cubicBezTo>
                      <a:pt x="6021" y="13176"/>
                      <a:pt x="6055" y="13176"/>
                      <a:pt x="6110" y="13204"/>
                    </a:cubicBezTo>
                    <a:cubicBezTo>
                      <a:pt x="6107" y="13204"/>
                      <a:pt x="6104" y="13203"/>
                      <a:pt x="6101" y="13203"/>
                    </a:cubicBezTo>
                    <a:cubicBezTo>
                      <a:pt x="6044" y="13203"/>
                      <a:pt x="6114" y="13260"/>
                      <a:pt x="6088" y="13287"/>
                    </a:cubicBezTo>
                    <a:cubicBezTo>
                      <a:pt x="6093" y="13282"/>
                      <a:pt x="6099" y="13280"/>
                      <a:pt x="6106" y="13280"/>
                    </a:cubicBezTo>
                    <a:cubicBezTo>
                      <a:pt x="6120" y="13280"/>
                      <a:pt x="6134" y="13289"/>
                      <a:pt x="6138" y="13292"/>
                    </a:cubicBezTo>
                    <a:lnTo>
                      <a:pt x="6110" y="13215"/>
                    </a:lnTo>
                    <a:lnTo>
                      <a:pt x="6110" y="13215"/>
                    </a:lnTo>
                    <a:cubicBezTo>
                      <a:pt x="6126" y="13222"/>
                      <a:pt x="6136" y="13224"/>
                      <a:pt x="6142" y="13224"/>
                    </a:cubicBezTo>
                    <a:cubicBezTo>
                      <a:pt x="6156" y="13224"/>
                      <a:pt x="6156" y="13213"/>
                      <a:pt x="6171" y="13209"/>
                    </a:cubicBezTo>
                    <a:cubicBezTo>
                      <a:pt x="6077" y="13182"/>
                      <a:pt x="6132" y="13143"/>
                      <a:pt x="6110" y="13104"/>
                    </a:cubicBezTo>
                    <a:lnTo>
                      <a:pt x="6110" y="13104"/>
                    </a:lnTo>
                    <a:cubicBezTo>
                      <a:pt x="6143" y="13121"/>
                      <a:pt x="6171" y="13132"/>
                      <a:pt x="6149" y="13160"/>
                    </a:cubicBezTo>
                    <a:cubicBezTo>
                      <a:pt x="6232" y="13160"/>
                      <a:pt x="6060" y="13076"/>
                      <a:pt x="6132" y="13071"/>
                    </a:cubicBezTo>
                    <a:lnTo>
                      <a:pt x="6132" y="13071"/>
                    </a:lnTo>
                    <a:cubicBezTo>
                      <a:pt x="6132" y="13076"/>
                      <a:pt x="6121" y="13076"/>
                      <a:pt x="6138" y="13093"/>
                    </a:cubicBezTo>
                    <a:cubicBezTo>
                      <a:pt x="6121" y="13072"/>
                      <a:pt x="6141" y="13052"/>
                      <a:pt x="6160" y="13052"/>
                    </a:cubicBezTo>
                    <a:cubicBezTo>
                      <a:pt x="6166" y="13052"/>
                      <a:pt x="6172" y="13054"/>
                      <a:pt x="6176" y="13060"/>
                    </a:cubicBezTo>
                    <a:lnTo>
                      <a:pt x="6176" y="13065"/>
                    </a:lnTo>
                    <a:cubicBezTo>
                      <a:pt x="6202" y="13024"/>
                      <a:pt x="6228" y="12939"/>
                      <a:pt x="6177" y="12892"/>
                    </a:cubicBezTo>
                    <a:lnTo>
                      <a:pt x="6177" y="12892"/>
                    </a:lnTo>
                    <a:cubicBezTo>
                      <a:pt x="6201" y="12906"/>
                      <a:pt x="6257" y="12929"/>
                      <a:pt x="6270" y="12938"/>
                    </a:cubicBezTo>
                    <a:lnTo>
                      <a:pt x="6038" y="12756"/>
                    </a:lnTo>
                    <a:lnTo>
                      <a:pt x="6038" y="12756"/>
                    </a:lnTo>
                    <a:cubicBezTo>
                      <a:pt x="6104" y="12789"/>
                      <a:pt x="6276" y="12827"/>
                      <a:pt x="6298" y="12877"/>
                    </a:cubicBezTo>
                    <a:cubicBezTo>
                      <a:pt x="6309" y="12872"/>
                      <a:pt x="6326" y="12866"/>
                      <a:pt x="6309" y="12827"/>
                    </a:cubicBezTo>
                    <a:lnTo>
                      <a:pt x="6309" y="12827"/>
                    </a:lnTo>
                    <a:cubicBezTo>
                      <a:pt x="6307" y="12829"/>
                      <a:pt x="6304" y="12830"/>
                      <a:pt x="6298" y="12830"/>
                    </a:cubicBezTo>
                    <a:cubicBezTo>
                      <a:pt x="6271" y="12830"/>
                      <a:pt x="6204" y="12808"/>
                      <a:pt x="6204" y="12794"/>
                    </a:cubicBezTo>
                    <a:cubicBezTo>
                      <a:pt x="6286" y="12794"/>
                      <a:pt x="6255" y="12794"/>
                      <a:pt x="6329" y="12784"/>
                    </a:cubicBezTo>
                    <a:lnTo>
                      <a:pt x="6329" y="12784"/>
                    </a:lnTo>
                    <a:cubicBezTo>
                      <a:pt x="6328" y="12784"/>
                      <a:pt x="6328" y="12784"/>
                      <a:pt x="6328" y="12784"/>
                    </a:cubicBezTo>
                    <a:cubicBezTo>
                      <a:pt x="6300" y="12784"/>
                      <a:pt x="6216" y="12732"/>
                      <a:pt x="6226" y="12711"/>
                    </a:cubicBezTo>
                    <a:lnTo>
                      <a:pt x="6226" y="12711"/>
                    </a:lnTo>
                    <a:cubicBezTo>
                      <a:pt x="6241" y="12716"/>
                      <a:pt x="6313" y="12748"/>
                      <a:pt x="6332" y="12762"/>
                    </a:cubicBezTo>
                    <a:lnTo>
                      <a:pt x="6332" y="12762"/>
                    </a:lnTo>
                    <a:lnTo>
                      <a:pt x="6260" y="12690"/>
                    </a:lnTo>
                    <a:lnTo>
                      <a:pt x="6260" y="12690"/>
                    </a:lnTo>
                    <a:cubicBezTo>
                      <a:pt x="6283" y="12708"/>
                      <a:pt x="6340" y="12718"/>
                      <a:pt x="6370" y="12728"/>
                    </a:cubicBezTo>
                    <a:cubicBezTo>
                      <a:pt x="6353" y="12717"/>
                      <a:pt x="6392" y="12689"/>
                      <a:pt x="6387" y="12673"/>
                    </a:cubicBezTo>
                    <a:lnTo>
                      <a:pt x="6387" y="12673"/>
                    </a:lnTo>
                    <a:lnTo>
                      <a:pt x="6353" y="12678"/>
                    </a:lnTo>
                    <a:cubicBezTo>
                      <a:pt x="6387" y="12634"/>
                      <a:pt x="6226" y="12567"/>
                      <a:pt x="6254" y="12523"/>
                    </a:cubicBezTo>
                    <a:lnTo>
                      <a:pt x="6254" y="12523"/>
                    </a:lnTo>
                    <a:cubicBezTo>
                      <a:pt x="6272" y="12537"/>
                      <a:pt x="6349" y="12578"/>
                      <a:pt x="6383" y="12578"/>
                    </a:cubicBezTo>
                    <a:cubicBezTo>
                      <a:pt x="6390" y="12578"/>
                      <a:pt x="6395" y="12577"/>
                      <a:pt x="6398" y="12573"/>
                    </a:cubicBezTo>
                    <a:cubicBezTo>
                      <a:pt x="6353" y="12540"/>
                      <a:pt x="6171" y="12424"/>
                      <a:pt x="6149" y="12357"/>
                    </a:cubicBezTo>
                    <a:lnTo>
                      <a:pt x="6149" y="12357"/>
                    </a:lnTo>
                    <a:lnTo>
                      <a:pt x="6187" y="12368"/>
                    </a:lnTo>
                    <a:lnTo>
                      <a:pt x="6187" y="12368"/>
                    </a:lnTo>
                    <a:lnTo>
                      <a:pt x="6165" y="12318"/>
                    </a:lnTo>
                    <a:lnTo>
                      <a:pt x="6165" y="12318"/>
                    </a:lnTo>
                    <a:cubicBezTo>
                      <a:pt x="6232" y="12374"/>
                      <a:pt x="6381" y="12495"/>
                      <a:pt x="6425" y="12562"/>
                    </a:cubicBezTo>
                    <a:cubicBezTo>
                      <a:pt x="6464" y="12551"/>
                      <a:pt x="6464" y="12567"/>
                      <a:pt x="6475" y="12540"/>
                    </a:cubicBezTo>
                    <a:cubicBezTo>
                      <a:pt x="6508" y="12540"/>
                      <a:pt x="6508" y="12573"/>
                      <a:pt x="6508" y="12578"/>
                    </a:cubicBezTo>
                    <a:lnTo>
                      <a:pt x="6553" y="12523"/>
                    </a:lnTo>
                    <a:cubicBezTo>
                      <a:pt x="6492" y="12507"/>
                      <a:pt x="6508" y="12451"/>
                      <a:pt x="6464" y="12429"/>
                    </a:cubicBezTo>
                    <a:lnTo>
                      <a:pt x="6464" y="12429"/>
                    </a:lnTo>
                    <a:lnTo>
                      <a:pt x="6497" y="12523"/>
                    </a:lnTo>
                    <a:cubicBezTo>
                      <a:pt x="6436" y="12507"/>
                      <a:pt x="6337" y="12412"/>
                      <a:pt x="6370" y="12374"/>
                    </a:cubicBezTo>
                    <a:cubicBezTo>
                      <a:pt x="6398" y="12374"/>
                      <a:pt x="6475" y="12429"/>
                      <a:pt x="6497" y="12435"/>
                    </a:cubicBezTo>
                    <a:cubicBezTo>
                      <a:pt x="6476" y="12424"/>
                      <a:pt x="6475" y="12379"/>
                      <a:pt x="6489" y="12379"/>
                    </a:cubicBezTo>
                    <a:cubicBezTo>
                      <a:pt x="6490" y="12379"/>
                      <a:pt x="6491" y="12379"/>
                      <a:pt x="6492" y="12379"/>
                    </a:cubicBezTo>
                    <a:lnTo>
                      <a:pt x="6519" y="12412"/>
                    </a:lnTo>
                    <a:cubicBezTo>
                      <a:pt x="6553" y="12401"/>
                      <a:pt x="6453" y="12341"/>
                      <a:pt x="6525" y="12329"/>
                    </a:cubicBezTo>
                    <a:cubicBezTo>
                      <a:pt x="6530" y="12324"/>
                      <a:pt x="6613" y="12329"/>
                      <a:pt x="6580" y="12318"/>
                    </a:cubicBezTo>
                    <a:cubicBezTo>
                      <a:pt x="6503" y="12302"/>
                      <a:pt x="6287" y="12219"/>
                      <a:pt x="6243" y="12186"/>
                    </a:cubicBezTo>
                    <a:cubicBezTo>
                      <a:pt x="6248" y="12186"/>
                      <a:pt x="6331" y="12158"/>
                      <a:pt x="6370" y="12158"/>
                    </a:cubicBezTo>
                    <a:cubicBezTo>
                      <a:pt x="6436" y="12163"/>
                      <a:pt x="6492" y="12241"/>
                      <a:pt x="6547" y="12241"/>
                    </a:cubicBezTo>
                    <a:cubicBezTo>
                      <a:pt x="6530" y="12235"/>
                      <a:pt x="6508" y="12213"/>
                      <a:pt x="6508" y="12208"/>
                    </a:cubicBezTo>
                    <a:cubicBezTo>
                      <a:pt x="6510" y="12207"/>
                      <a:pt x="6512" y="12207"/>
                      <a:pt x="6514" y="12207"/>
                    </a:cubicBezTo>
                    <a:cubicBezTo>
                      <a:pt x="6528" y="12207"/>
                      <a:pt x="6543" y="12219"/>
                      <a:pt x="6553" y="12219"/>
                    </a:cubicBezTo>
                    <a:cubicBezTo>
                      <a:pt x="6558" y="12219"/>
                      <a:pt x="6562" y="12216"/>
                      <a:pt x="6564" y="12208"/>
                    </a:cubicBezTo>
                    <a:cubicBezTo>
                      <a:pt x="6517" y="12187"/>
                      <a:pt x="6558" y="12169"/>
                      <a:pt x="6548" y="12169"/>
                    </a:cubicBezTo>
                    <a:cubicBezTo>
                      <a:pt x="6545" y="12169"/>
                      <a:pt x="6537" y="12171"/>
                      <a:pt x="6519" y="12175"/>
                    </a:cubicBezTo>
                    <a:cubicBezTo>
                      <a:pt x="6508" y="12147"/>
                      <a:pt x="6536" y="12152"/>
                      <a:pt x="6553" y="12125"/>
                    </a:cubicBezTo>
                    <a:cubicBezTo>
                      <a:pt x="6508" y="12119"/>
                      <a:pt x="6425" y="12042"/>
                      <a:pt x="6420" y="12014"/>
                    </a:cubicBezTo>
                    <a:lnTo>
                      <a:pt x="6420" y="12014"/>
                    </a:lnTo>
                    <a:cubicBezTo>
                      <a:pt x="6436" y="12020"/>
                      <a:pt x="6453" y="12025"/>
                      <a:pt x="6470" y="12025"/>
                    </a:cubicBezTo>
                    <a:cubicBezTo>
                      <a:pt x="6497" y="11981"/>
                      <a:pt x="6530" y="11964"/>
                      <a:pt x="6553" y="11925"/>
                    </a:cubicBezTo>
                    <a:cubicBezTo>
                      <a:pt x="6559" y="11925"/>
                      <a:pt x="6572" y="11920"/>
                      <a:pt x="6587" y="11920"/>
                    </a:cubicBezTo>
                    <a:cubicBezTo>
                      <a:pt x="6597" y="11920"/>
                      <a:pt x="6608" y="11922"/>
                      <a:pt x="6619" y="11931"/>
                    </a:cubicBezTo>
                    <a:cubicBezTo>
                      <a:pt x="6616" y="11923"/>
                      <a:pt x="6610" y="11917"/>
                      <a:pt x="6606" y="11910"/>
                    </a:cubicBezTo>
                    <a:lnTo>
                      <a:pt x="6606" y="11910"/>
                    </a:lnTo>
                    <a:cubicBezTo>
                      <a:pt x="6606" y="11912"/>
                      <a:pt x="6607" y="11913"/>
                      <a:pt x="6608" y="11914"/>
                    </a:cubicBezTo>
                    <a:cubicBezTo>
                      <a:pt x="6530" y="11881"/>
                      <a:pt x="6464" y="11820"/>
                      <a:pt x="6447" y="11759"/>
                    </a:cubicBezTo>
                    <a:cubicBezTo>
                      <a:pt x="6447" y="11743"/>
                      <a:pt x="6453" y="11738"/>
                      <a:pt x="6461" y="11738"/>
                    </a:cubicBezTo>
                    <a:cubicBezTo>
                      <a:pt x="6474" y="11738"/>
                      <a:pt x="6491" y="11752"/>
                      <a:pt x="6496" y="11752"/>
                    </a:cubicBezTo>
                    <a:cubicBezTo>
                      <a:pt x="6498" y="11752"/>
                      <a:pt x="6498" y="11751"/>
                      <a:pt x="6497" y="11748"/>
                    </a:cubicBezTo>
                    <a:cubicBezTo>
                      <a:pt x="6536" y="11688"/>
                      <a:pt x="6387" y="11632"/>
                      <a:pt x="6470" y="11599"/>
                    </a:cubicBezTo>
                    <a:cubicBezTo>
                      <a:pt x="6525" y="11599"/>
                      <a:pt x="6564" y="11638"/>
                      <a:pt x="6602" y="11649"/>
                    </a:cubicBezTo>
                    <a:cubicBezTo>
                      <a:pt x="6608" y="11688"/>
                      <a:pt x="6553" y="11682"/>
                      <a:pt x="6547" y="11704"/>
                    </a:cubicBezTo>
                    <a:lnTo>
                      <a:pt x="6580" y="11688"/>
                    </a:lnTo>
                    <a:cubicBezTo>
                      <a:pt x="6591" y="11704"/>
                      <a:pt x="6591" y="11732"/>
                      <a:pt x="6580" y="11737"/>
                    </a:cubicBezTo>
                    <a:cubicBezTo>
                      <a:pt x="6636" y="11737"/>
                      <a:pt x="6636" y="11621"/>
                      <a:pt x="6696" y="11582"/>
                    </a:cubicBezTo>
                    <a:cubicBezTo>
                      <a:pt x="6685" y="11571"/>
                      <a:pt x="6674" y="11544"/>
                      <a:pt x="6647" y="11544"/>
                    </a:cubicBezTo>
                    <a:lnTo>
                      <a:pt x="6647" y="11566"/>
                    </a:lnTo>
                    <a:cubicBezTo>
                      <a:pt x="6606" y="11566"/>
                      <a:pt x="6607" y="11520"/>
                      <a:pt x="6587" y="11520"/>
                    </a:cubicBezTo>
                    <a:cubicBezTo>
                      <a:pt x="6585" y="11520"/>
                      <a:pt x="6583" y="11521"/>
                      <a:pt x="6580" y="11522"/>
                    </a:cubicBezTo>
                    <a:cubicBezTo>
                      <a:pt x="6558" y="11488"/>
                      <a:pt x="6530" y="11444"/>
                      <a:pt x="6564" y="11416"/>
                    </a:cubicBezTo>
                    <a:lnTo>
                      <a:pt x="6564" y="11416"/>
                    </a:lnTo>
                    <a:lnTo>
                      <a:pt x="6615" y="11432"/>
                    </a:lnTo>
                    <a:lnTo>
                      <a:pt x="6615" y="11432"/>
                    </a:lnTo>
                    <a:cubicBezTo>
                      <a:pt x="6614" y="11432"/>
                      <a:pt x="6613" y="11432"/>
                      <a:pt x="6612" y="11432"/>
                    </a:cubicBezTo>
                    <a:cubicBezTo>
                      <a:pt x="6601" y="11432"/>
                      <a:pt x="6587" y="11441"/>
                      <a:pt x="6591" y="11455"/>
                    </a:cubicBezTo>
                    <a:cubicBezTo>
                      <a:pt x="6591" y="11439"/>
                      <a:pt x="6685" y="11439"/>
                      <a:pt x="6619" y="11400"/>
                    </a:cubicBezTo>
                    <a:lnTo>
                      <a:pt x="6619" y="11400"/>
                    </a:lnTo>
                    <a:lnTo>
                      <a:pt x="6575" y="11405"/>
                    </a:lnTo>
                    <a:cubicBezTo>
                      <a:pt x="6553" y="11372"/>
                      <a:pt x="6508" y="11317"/>
                      <a:pt x="6536" y="11295"/>
                    </a:cubicBezTo>
                    <a:cubicBezTo>
                      <a:pt x="6523" y="11293"/>
                      <a:pt x="6516" y="11293"/>
                      <a:pt x="6513" y="11293"/>
                    </a:cubicBezTo>
                    <a:cubicBezTo>
                      <a:pt x="6503" y="11293"/>
                      <a:pt x="6517" y="11296"/>
                      <a:pt x="6501" y="11296"/>
                    </a:cubicBezTo>
                    <a:cubicBezTo>
                      <a:pt x="6496" y="11296"/>
                      <a:pt x="6486" y="11296"/>
                      <a:pt x="6470" y="11295"/>
                    </a:cubicBezTo>
                    <a:lnTo>
                      <a:pt x="6470" y="11295"/>
                    </a:lnTo>
                    <a:cubicBezTo>
                      <a:pt x="6557" y="11306"/>
                      <a:pt x="6440" y="11359"/>
                      <a:pt x="6527" y="11372"/>
                    </a:cubicBezTo>
                    <a:lnTo>
                      <a:pt x="6527" y="11372"/>
                    </a:lnTo>
                    <a:cubicBezTo>
                      <a:pt x="6515" y="11370"/>
                      <a:pt x="6505" y="11370"/>
                      <a:pt x="6498" y="11370"/>
                    </a:cubicBezTo>
                    <a:cubicBezTo>
                      <a:pt x="6456" y="11370"/>
                      <a:pt x="6469" y="11389"/>
                      <a:pt x="6409" y="11389"/>
                    </a:cubicBezTo>
                    <a:cubicBezTo>
                      <a:pt x="6425" y="11400"/>
                      <a:pt x="6447" y="11400"/>
                      <a:pt x="6425" y="11416"/>
                    </a:cubicBezTo>
                    <a:cubicBezTo>
                      <a:pt x="6436" y="11416"/>
                      <a:pt x="6442" y="11427"/>
                      <a:pt x="6442" y="11433"/>
                    </a:cubicBezTo>
                    <a:lnTo>
                      <a:pt x="6475" y="11433"/>
                    </a:lnTo>
                    <a:cubicBezTo>
                      <a:pt x="6508" y="11461"/>
                      <a:pt x="6497" y="11499"/>
                      <a:pt x="6508" y="11522"/>
                    </a:cubicBezTo>
                    <a:cubicBezTo>
                      <a:pt x="6506" y="11525"/>
                      <a:pt x="6504" y="11527"/>
                      <a:pt x="6501" y="11527"/>
                    </a:cubicBezTo>
                    <a:cubicBezTo>
                      <a:pt x="6494" y="11527"/>
                      <a:pt x="6487" y="11510"/>
                      <a:pt x="6470" y="11510"/>
                    </a:cubicBezTo>
                    <a:lnTo>
                      <a:pt x="6497" y="11544"/>
                    </a:lnTo>
                    <a:cubicBezTo>
                      <a:pt x="6453" y="11533"/>
                      <a:pt x="6414" y="11549"/>
                      <a:pt x="6409" y="11510"/>
                    </a:cubicBezTo>
                    <a:lnTo>
                      <a:pt x="6392" y="11538"/>
                    </a:lnTo>
                    <a:cubicBezTo>
                      <a:pt x="6364" y="11544"/>
                      <a:pt x="6342" y="11566"/>
                      <a:pt x="6353" y="11582"/>
                    </a:cubicBezTo>
                    <a:cubicBezTo>
                      <a:pt x="6341" y="11595"/>
                      <a:pt x="6363" y="11620"/>
                      <a:pt x="6363" y="11620"/>
                    </a:cubicBezTo>
                    <a:cubicBezTo>
                      <a:pt x="6363" y="11620"/>
                      <a:pt x="6360" y="11617"/>
                      <a:pt x="6353" y="11610"/>
                    </a:cubicBezTo>
                    <a:lnTo>
                      <a:pt x="6353" y="11610"/>
                    </a:lnTo>
                    <a:lnTo>
                      <a:pt x="6359" y="11671"/>
                    </a:lnTo>
                    <a:lnTo>
                      <a:pt x="6353" y="11660"/>
                    </a:lnTo>
                    <a:lnTo>
                      <a:pt x="6353" y="11660"/>
                    </a:lnTo>
                    <a:cubicBezTo>
                      <a:pt x="6326" y="11704"/>
                      <a:pt x="6381" y="11787"/>
                      <a:pt x="6281" y="11809"/>
                    </a:cubicBezTo>
                    <a:cubicBezTo>
                      <a:pt x="6287" y="11826"/>
                      <a:pt x="6287" y="11848"/>
                      <a:pt x="6270" y="11870"/>
                    </a:cubicBezTo>
                    <a:lnTo>
                      <a:pt x="6232" y="11865"/>
                    </a:lnTo>
                    <a:lnTo>
                      <a:pt x="6232" y="11865"/>
                    </a:lnTo>
                    <a:cubicBezTo>
                      <a:pt x="6243" y="11892"/>
                      <a:pt x="6171" y="11909"/>
                      <a:pt x="6204" y="11931"/>
                    </a:cubicBezTo>
                    <a:cubicBezTo>
                      <a:pt x="6195" y="11929"/>
                      <a:pt x="6187" y="11928"/>
                      <a:pt x="6180" y="11928"/>
                    </a:cubicBezTo>
                    <a:cubicBezTo>
                      <a:pt x="6111" y="11928"/>
                      <a:pt x="6141" y="12022"/>
                      <a:pt x="6115" y="12047"/>
                    </a:cubicBezTo>
                    <a:lnTo>
                      <a:pt x="6165" y="12069"/>
                    </a:lnTo>
                    <a:cubicBezTo>
                      <a:pt x="6149" y="12091"/>
                      <a:pt x="6160" y="12125"/>
                      <a:pt x="6160" y="12158"/>
                    </a:cubicBezTo>
                    <a:lnTo>
                      <a:pt x="6198" y="12175"/>
                    </a:lnTo>
                    <a:cubicBezTo>
                      <a:pt x="6221" y="12213"/>
                      <a:pt x="6143" y="12230"/>
                      <a:pt x="6132" y="12269"/>
                    </a:cubicBezTo>
                    <a:cubicBezTo>
                      <a:pt x="6119" y="12264"/>
                      <a:pt x="6120" y="12256"/>
                      <a:pt x="6129" y="12253"/>
                    </a:cubicBezTo>
                    <a:lnTo>
                      <a:pt x="6129" y="12253"/>
                    </a:lnTo>
                    <a:cubicBezTo>
                      <a:pt x="6034" y="12269"/>
                      <a:pt x="6158" y="12380"/>
                      <a:pt x="6077" y="12401"/>
                    </a:cubicBezTo>
                    <a:cubicBezTo>
                      <a:pt x="6082" y="12424"/>
                      <a:pt x="6077" y="12424"/>
                      <a:pt x="6060" y="12429"/>
                    </a:cubicBezTo>
                    <a:lnTo>
                      <a:pt x="6060" y="12468"/>
                    </a:lnTo>
                    <a:lnTo>
                      <a:pt x="6010" y="12457"/>
                    </a:lnTo>
                    <a:lnTo>
                      <a:pt x="6010" y="12462"/>
                    </a:lnTo>
                    <a:cubicBezTo>
                      <a:pt x="5994" y="12468"/>
                      <a:pt x="6027" y="12484"/>
                      <a:pt x="6066" y="12490"/>
                    </a:cubicBezTo>
                    <a:cubicBezTo>
                      <a:pt x="6077" y="12501"/>
                      <a:pt x="6082" y="12512"/>
                      <a:pt x="6088" y="12518"/>
                    </a:cubicBezTo>
                    <a:cubicBezTo>
                      <a:pt x="6078" y="12516"/>
                      <a:pt x="6071" y="12515"/>
                      <a:pt x="6066" y="12515"/>
                    </a:cubicBezTo>
                    <a:cubicBezTo>
                      <a:pt x="6034" y="12515"/>
                      <a:pt x="6071" y="12548"/>
                      <a:pt x="6041" y="12548"/>
                    </a:cubicBezTo>
                    <a:cubicBezTo>
                      <a:pt x="6037" y="12548"/>
                      <a:pt x="6030" y="12547"/>
                      <a:pt x="6021" y="12545"/>
                    </a:cubicBezTo>
                    <a:lnTo>
                      <a:pt x="6021" y="12545"/>
                    </a:lnTo>
                    <a:cubicBezTo>
                      <a:pt x="6052" y="12566"/>
                      <a:pt x="6026" y="12615"/>
                      <a:pt x="6080" y="12658"/>
                    </a:cubicBezTo>
                    <a:lnTo>
                      <a:pt x="6080" y="12658"/>
                    </a:lnTo>
                    <a:cubicBezTo>
                      <a:pt x="6065" y="12673"/>
                      <a:pt x="6055" y="12679"/>
                      <a:pt x="6066" y="12700"/>
                    </a:cubicBezTo>
                    <a:lnTo>
                      <a:pt x="6010" y="12684"/>
                    </a:lnTo>
                    <a:lnTo>
                      <a:pt x="6010" y="12684"/>
                    </a:lnTo>
                    <a:lnTo>
                      <a:pt x="6077" y="12750"/>
                    </a:lnTo>
                    <a:cubicBezTo>
                      <a:pt x="6065" y="12751"/>
                      <a:pt x="6055" y="12753"/>
                      <a:pt x="6046" y="12753"/>
                    </a:cubicBezTo>
                    <a:cubicBezTo>
                      <a:pt x="6020" y="12753"/>
                      <a:pt x="6002" y="12744"/>
                      <a:pt x="5977" y="12711"/>
                    </a:cubicBezTo>
                    <a:lnTo>
                      <a:pt x="5977" y="12711"/>
                    </a:lnTo>
                    <a:cubicBezTo>
                      <a:pt x="6027" y="12789"/>
                      <a:pt x="5983" y="12761"/>
                      <a:pt x="6032" y="12822"/>
                    </a:cubicBezTo>
                    <a:lnTo>
                      <a:pt x="5999" y="12811"/>
                    </a:lnTo>
                    <a:lnTo>
                      <a:pt x="5999" y="12811"/>
                    </a:lnTo>
                    <a:cubicBezTo>
                      <a:pt x="5994" y="12822"/>
                      <a:pt x="6032" y="12866"/>
                      <a:pt x="5999" y="12866"/>
                    </a:cubicBezTo>
                    <a:cubicBezTo>
                      <a:pt x="5916" y="12866"/>
                      <a:pt x="5922" y="13016"/>
                      <a:pt x="5828" y="13065"/>
                    </a:cubicBezTo>
                    <a:cubicBezTo>
                      <a:pt x="5938" y="13093"/>
                      <a:pt x="5761" y="13082"/>
                      <a:pt x="5844" y="13121"/>
                    </a:cubicBezTo>
                    <a:cubicBezTo>
                      <a:pt x="5817" y="13115"/>
                      <a:pt x="5800" y="13121"/>
                      <a:pt x="5783" y="13099"/>
                    </a:cubicBezTo>
                    <a:lnTo>
                      <a:pt x="5783" y="13099"/>
                    </a:lnTo>
                    <a:cubicBezTo>
                      <a:pt x="5789" y="13148"/>
                      <a:pt x="5723" y="13143"/>
                      <a:pt x="5778" y="13204"/>
                    </a:cubicBezTo>
                    <a:cubicBezTo>
                      <a:pt x="5750" y="13198"/>
                      <a:pt x="5745" y="13182"/>
                      <a:pt x="5728" y="13176"/>
                    </a:cubicBezTo>
                    <a:lnTo>
                      <a:pt x="5728" y="13176"/>
                    </a:lnTo>
                    <a:cubicBezTo>
                      <a:pt x="5734" y="13182"/>
                      <a:pt x="5745" y="13198"/>
                      <a:pt x="5728" y="13198"/>
                    </a:cubicBezTo>
                    <a:cubicBezTo>
                      <a:pt x="5717" y="13198"/>
                      <a:pt x="5706" y="13182"/>
                      <a:pt x="5700" y="13171"/>
                    </a:cubicBezTo>
                    <a:lnTo>
                      <a:pt x="5700" y="13171"/>
                    </a:lnTo>
                    <a:cubicBezTo>
                      <a:pt x="5689" y="13209"/>
                      <a:pt x="5761" y="13248"/>
                      <a:pt x="5833" y="13281"/>
                    </a:cubicBezTo>
                    <a:cubicBezTo>
                      <a:pt x="5789" y="13287"/>
                      <a:pt x="5789" y="13303"/>
                      <a:pt x="5833" y="13337"/>
                    </a:cubicBezTo>
                    <a:cubicBezTo>
                      <a:pt x="5806" y="13337"/>
                      <a:pt x="5778" y="13337"/>
                      <a:pt x="5778" y="13309"/>
                    </a:cubicBezTo>
                    <a:cubicBezTo>
                      <a:pt x="5772" y="13320"/>
                      <a:pt x="5706" y="13386"/>
                      <a:pt x="5761" y="13403"/>
                    </a:cubicBezTo>
                    <a:cubicBezTo>
                      <a:pt x="5750" y="13403"/>
                      <a:pt x="5750" y="13425"/>
                      <a:pt x="5756" y="13431"/>
                    </a:cubicBezTo>
                    <a:cubicBezTo>
                      <a:pt x="5745" y="13458"/>
                      <a:pt x="5734" y="13469"/>
                      <a:pt x="5723" y="13503"/>
                    </a:cubicBezTo>
                    <a:lnTo>
                      <a:pt x="5734" y="13497"/>
                    </a:lnTo>
                    <a:cubicBezTo>
                      <a:pt x="5800" y="13536"/>
                      <a:pt x="5745" y="13530"/>
                      <a:pt x="5734" y="13558"/>
                    </a:cubicBezTo>
                    <a:lnTo>
                      <a:pt x="5728" y="13552"/>
                    </a:lnTo>
                    <a:lnTo>
                      <a:pt x="5728" y="13552"/>
                    </a:lnTo>
                    <a:cubicBezTo>
                      <a:pt x="5651" y="13586"/>
                      <a:pt x="5745" y="13586"/>
                      <a:pt x="5662" y="13619"/>
                    </a:cubicBezTo>
                    <a:lnTo>
                      <a:pt x="5700" y="13635"/>
                    </a:lnTo>
                    <a:cubicBezTo>
                      <a:pt x="5789" y="13674"/>
                      <a:pt x="5623" y="13663"/>
                      <a:pt x="5645" y="13707"/>
                    </a:cubicBezTo>
                    <a:lnTo>
                      <a:pt x="5673" y="13707"/>
                    </a:lnTo>
                    <a:cubicBezTo>
                      <a:pt x="5683" y="13721"/>
                      <a:pt x="5666" y="13725"/>
                      <a:pt x="5639" y="13725"/>
                    </a:cubicBezTo>
                    <a:cubicBezTo>
                      <a:pt x="5607" y="13725"/>
                      <a:pt x="5561" y="13720"/>
                      <a:pt x="5532" y="13720"/>
                    </a:cubicBezTo>
                    <a:cubicBezTo>
                      <a:pt x="5519" y="13720"/>
                      <a:pt x="5510" y="13721"/>
                      <a:pt x="5507" y="13724"/>
                    </a:cubicBezTo>
                    <a:cubicBezTo>
                      <a:pt x="5501" y="13724"/>
                      <a:pt x="5496" y="13707"/>
                      <a:pt x="5496" y="13702"/>
                    </a:cubicBezTo>
                    <a:lnTo>
                      <a:pt x="5496" y="13702"/>
                    </a:lnTo>
                    <a:cubicBezTo>
                      <a:pt x="5418" y="13729"/>
                      <a:pt x="5551" y="13729"/>
                      <a:pt x="5551" y="13774"/>
                    </a:cubicBezTo>
                    <a:cubicBezTo>
                      <a:pt x="5522" y="13765"/>
                      <a:pt x="5492" y="13744"/>
                      <a:pt x="5472" y="13744"/>
                    </a:cubicBezTo>
                    <a:cubicBezTo>
                      <a:pt x="5466" y="13744"/>
                      <a:pt x="5461" y="13746"/>
                      <a:pt x="5457" y="13752"/>
                    </a:cubicBezTo>
                    <a:cubicBezTo>
                      <a:pt x="5429" y="13752"/>
                      <a:pt x="5529" y="13862"/>
                      <a:pt x="5457" y="13868"/>
                    </a:cubicBezTo>
                    <a:cubicBezTo>
                      <a:pt x="5485" y="13868"/>
                      <a:pt x="5512" y="13873"/>
                      <a:pt x="5523" y="13895"/>
                    </a:cubicBezTo>
                    <a:cubicBezTo>
                      <a:pt x="5523" y="13923"/>
                      <a:pt x="5402" y="13929"/>
                      <a:pt x="5468" y="13984"/>
                    </a:cubicBezTo>
                    <a:lnTo>
                      <a:pt x="5446" y="13984"/>
                    </a:lnTo>
                    <a:cubicBezTo>
                      <a:pt x="5457" y="14012"/>
                      <a:pt x="5451" y="14061"/>
                      <a:pt x="5485" y="14089"/>
                    </a:cubicBezTo>
                    <a:cubicBezTo>
                      <a:pt x="5470" y="14086"/>
                      <a:pt x="5459" y="14084"/>
                      <a:pt x="5450" y="14084"/>
                    </a:cubicBezTo>
                    <a:cubicBezTo>
                      <a:pt x="5372" y="14084"/>
                      <a:pt x="5461" y="14199"/>
                      <a:pt x="5407" y="14199"/>
                    </a:cubicBezTo>
                    <a:cubicBezTo>
                      <a:pt x="5398" y="14199"/>
                      <a:pt x="5386" y="14196"/>
                      <a:pt x="5368" y="14189"/>
                    </a:cubicBezTo>
                    <a:lnTo>
                      <a:pt x="5346" y="14250"/>
                    </a:lnTo>
                    <a:lnTo>
                      <a:pt x="5335" y="14244"/>
                    </a:lnTo>
                    <a:lnTo>
                      <a:pt x="5335" y="14244"/>
                    </a:lnTo>
                    <a:cubicBezTo>
                      <a:pt x="5308" y="14277"/>
                      <a:pt x="5335" y="14305"/>
                      <a:pt x="5363" y="14333"/>
                    </a:cubicBezTo>
                    <a:cubicBezTo>
                      <a:pt x="5360" y="14334"/>
                      <a:pt x="5357" y="14334"/>
                      <a:pt x="5355" y="14334"/>
                    </a:cubicBezTo>
                    <a:cubicBezTo>
                      <a:pt x="5344" y="14334"/>
                      <a:pt x="5340" y="14325"/>
                      <a:pt x="5335" y="14316"/>
                    </a:cubicBezTo>
                    <a:cubicBezTo>
                      <a:pt x="5285" y="14360"/>
                      <a:pt x="5285" y="14371"/>
                      <a:pt x="5335" y="14449"/>
                    </a:cubicBezTo>
                    <a:lnTo>
                      <a:pt x="5285" y="14438"/>
                    </a:lnTo>
                    <a:lnTo>
                      <a:pt x="5285" y="14438"/>
                    </a:lnTo>
                    <a:cubicBezTo>
                      <a:pt x="5308" y="14454"/>
                      <a:pt x="5180" y="14493"/>
                      <a:pt x="5208" y="14565"/>
                    </a:cubicBezTo>
                    <a:cubicBezTo>
                      <a:pt x="5202" y="14565"/>
                      <a:pt x="5197" y="14560"/>
                      <a:pt x="5191" y="14554"/>
                    </a:cubicBezTo>
                    <a:lnTo>
                      <a:pt x="5191" y="14554"/>
                    </a:lnTo>
                    <a:cubicBezTo>
                      <a:pt x="5219" y="14637"/>
                      <a:pt x="5003" y="14648"/>
                      <a:pt x="5153" y="14742"/>
                    </a:cubicBezTo>
                    <a:lnTo>
                      <a:pt x="5175" y="14797"/>
                    </a:lnTo>
                    <a:cubicBezTo>
                      <a:pt x="5182" y="14786"/>
                      <a:pt x="5190" y="14781"/>
                      <a:pt x="5199" y="14781"/>
                    </a:cubicBezTo>
                    <a:cubicBezTo>
                      <a:pt x="5224" y="14781"/>
                      <a:pt x="5252" y="14825"/>
                      <a:pt x="5277" y="14825"/>
                    </a:cubicBezTo>
                    <a:cubicBezTo>
                      <a:pt x="5278" y="14825"/>
                      <a:pt x="5279" y="14825"/>
                      <a:pt x="5280" y="14825"/>
                    </a:cubicBezTo>
                    <a:lnTo>
                      <a:pt x="5280" y="14825"/>
                    </a:lnTo>
                    <a:cubicBezTo>
                      <a:pt x="5280" y="14840"/>
                      <a:pt x="5258" y="14849"/>
                      <a:pt x="5239" y="14849"/>
                    </a:cubicBezTo>
                    <a:cubicBezTo>
                      <a:pt x="5223" y="14849"/>
                      <a:pt x="5208" y="14843"/>
                      <a:pt x="5208" y="14831"/>
                    </a:cubicBezTo>
                    <a:lnTo>
                      <a:pt x="5219" y="14831"/>
                    </a:lnTo>
                    <a:cubicBezTo>
                      <a:pt x="5203" y="14821"/>
                      <a:pt x="5191" y="14817"/>
                      <a:pt x="5181" y="14817"/>
                    </a:cubicBezTo>
                    <a:cubicBezTo>
                      <a:pt x="5149" y="14817"/>
                      <a:pt x="5149" y="14863"/>
                      <a:pt x="5117" y="14863"/>
                    </a:cubicBezTo>
                    <a:cubicBezTo>
                      <a:pt x="5112" y="14863"/>
                      <a:pt x="5105" y="14862"/>
                      <a:pt x="5097" y="14858"/>
                    </a:cubicBezTo>
                    <a:cubicBezTo>
                      <a:pt x="5059" y="14963"/>
                      <a:pt x="4970" y="15046"/>
                      <a:pt x="4926" y="15141"/>
                    </a:cubicBezTo>
                    <a:lnTo>
                      <a:pt x="4998" y="15157"/>
                    </a:lnTo>
                    <a:lnTo>
                      <a:pt x="4976" y="15190"/>
                    </a:lnTo>
                    <a:cubicBezTo>
                      <a:pt x="4953" y="15190"/>
                      <a:pt x="4920" y="15185"/>
                      <a:pt x="4931" y="15157"/>
                    </a:cubicBezTo>
                    <a:cubicBezTo>
                      <a:pt x="4893" y="15157"/>
                      <a:pt x="4948" y="15213"/>
                      <a:pt x="4959" y="15218"/>
                    </a:cubicBezTo>
                    <a:cubicBezTo>
                      <a:pt x="4951" y="15224"/>
                      <a:pt x="4945" y="15226"/>
                      <a:pt x="4938" y="15226"/>
                    </a:cubicBezTo>
                    <a:cubicBezTo>
                      <a:pt x="4911" y="15226"/>
                      <a:pt x="4895" y="15183"/>
                      <a:pt x="4889" y="15183"/>
                    </a:cubicBezTo>
                    <a:cubicBezTo>
                      <a:pt x="4888" y="15183"/>
                      <a:pt x="4887" y="15183"/>
                      <a:pt x="4887" y="15185"/>
                    </a:cubicBezTo>
                    <a:lnTo>
                      <a:pt x="4887" y="15201"/>
                    </a:lnTo>
                    <a:lnTo>
                      <a:pt x="4893" y="15201"/>
                    </a:lnTo>
                    <a:cubicBezTo>
                      <a:pt x="4915" y="15229"/>
                      <a:pt x="4942" y="15246"/>
                      <a:pt x="4926" y="15273"/>
                    </a:cubicBezTo>
                    <a:cubicBezTo>
                      <a:pt x="4920" y="15276"/>
                      <a:pt x="4915" y="15277"/>
                      <a:pt x="4909" y="15277"/>
                    </a:cubicBezTo>
                    <a:cubicBezTo>
                      <a:pt x="4898" y="15277"/>
                      <a:pt x="4889" y="15272"/>
                      <a:pt x="4881" y="15272"/>
                    </a:cubicBezTo>
                    <a:cubicBezTo>
                      <a:pt x="4879" y="15272"/>
                      <a:pt x="4878" y="15273"/>
                      <a:pt x="4876" y="15273"/>
                    </a:cubicBezTo>
                    <a:cubicBezTo>
                      <a:pt x="4870" y="15273"/>
                      <a:pt x="4870" y="15273"/>
                      <a:pt x="4870" y="15284"/>
                    </a:cubicBezTo>
                    <a:lnTo>
                      <a:pt x="4848" y="15329"/>
                    </a:lnTo>
                    <a:lnTo>
                      <a:pt x="4915" y="15334"/>
                    </a:lnTo>
                    <a:cubicBezTo>
                      <a:pt x="4930" y="15359"/>
                      <a:pt x="4899" y="15375"/>
                      <a:pt x="4944" y="15378"/>
                    </a:cubicBezTo>
                    <a:lnTo>
                      <a:pt x="4944" y="15378"/>
                    </a:lnTo>
                    <a:cubicBezTo>
                      <a:pt x="4860" y="15384"/>
                      <a:pt x="4862" y="15523"/>
                      <a:pt x="4821" y="15528"/>
                    </a:cubicBezTo>
                    <a:cubicBezTo>
                      <a:pt x="4848" y="15572"/>
                      <a:pt x="4837" y="15600"/>
                      <a:pt x="4821" y="15628"/>
                    </a:cubicBezTo>
                    <a:cubicBezTo>
                      <a:pt x="4824" y="15626"/>
                      <a:pt x="4828" y="15625"/>
                      <a:pt x="4833" y="15625"/>
                    </a:cubicBezTo>
                    <a:cubicBezTo>
                      <a:pt x="4856" y="15625"/>
                      <a:pt x="4894" y="15644"/>
                      <a:pt x="4876" y="15666"/>
                    </a:cubicBezTo>
                    <a:cubicBezTo>
                      <a:pt x="4846" y="15650"/>
                      <a:pt x="4826" y="15645"/>
                      <a:pt x="4812" y="15645"/>
                    </a:cubicBezTo>
                    <a:cubicBezTo>
                      <a:pt x="4776" y="15645"/>
                      <a:pt x="4778" y="15684"/>
                      <a:pt x="4721" y="15684"/>
                    </a:cubicBezTo>
                    <a:cubicBezTo>
                      <a:pt x="4717" y="15684"/>
                      <a:pt x="4713" y="15684"/>
                      <a:pt x="4708" y="15683"/>
                    </a:cubicBezTo>
                    <a:lnTo>
                      <a:pt x="4708" y="15683"/>
                    </a:lnTo>
                    <a:cubicBezTo>
                      <a:pt x="4773" y="15691"/>
                      <a:pt x="4684" y="15766"/>
                      <a:pt x="4782" y="15771"/>
                    </a:cubicBezTo>
                    <a:cubicBezTo>
                      <a:pt x="4777" y="15776"/>
                      <a:pt x="4773" y="15778"/>
                      <a:pt x="4768" y="15778"/>
                    </a:cubicBezTo>
                    <a:cubicBezTo>
                      <a:pt x="4750" y="15778"/>
                      <a:pt x="4729" y="15754"/>
                      <a:pt x="4705" y="15754"/>
                    </a:cubicBezTo>
                    <a:cubicBezTo>
                      <a:pt x="4703" y="15754"/>
                      <a:pt x="4701" y="15754"/>
                      <a:pt x="4699" y="15755"/>
                    </a:cubicBezTo>
                    <a:cubicBezTo>
                      <a:pt x="4721" y="15832"/>
                      <a:pt x="4616" y="15865"/>
                      <a:pt x="4599" y="15943"/>
                    </a:cubicBezTo>
                    <a:cubicBezTo>
                      <a:pt x="4616" y="15948"/>
                      <a:pt x="4643" y="15948"/>
                      <a:pt x="4666" y="15971"/>
                    </a:cubicBezTo>
                    <a:lnTo>
                      <a:pt x="4566" y="15971"/>
                    </a:lnTo>
                    <a:cubicBezTo>
                      <a:pt x="4566" y="15987"/>
                      <a:pt x="4655" y="16020"/>
                      <a:pt x="4588" y="16026"/>
                    </a:cubicBezTo>
                    <a:cubicBezTo>
                      <a:pt x="4599" y="16026"/>
                      <a:pt x="4621" y="16031"/>
                      <a:pt x="4627" y="16043"/>
                    </a:cubicBezTo>
                    <a:cubicBezTo>
                      <a:pt x="4555" y="16103"/>
                      <a:pt x="4544" y="16198"/>
                      <a:pt x="4511" y="16281"/>
                    </a:cubicBezTo>
                    <a:cubicBezTo>
                      <a:pt x="4500" y="16269"/>
                      <a:pt x="4483" y="16253"/>
                      <a:pt x="4472" y="16236"/>
                    </a:cubicBezTo>
                    <a:lnTo>
                      <a:pt x="4511" y="16220"/>
                    </a:lnTo>
                    <a:cubicBezTo>
                      <a:pt x="4455" y="15965"/>
                      <a:pt x="4394" y="16186"/>
                      <a:pt x="4350" y="15948"/>
                    </a:cubicBezTo>
                    <a:lnTo>
                      <a:pt x="4350" y="15948"/>
                    </a:lnTo>
                    <a:lnTo>
                      <a:pt x="4450" y="16026"/>
                    </a:lnTo>
                    <a:lnTo>
                      <a:pt x="4450" y="16026"/>
                    </a:lnTo>
                    <a:lnTo>
                      <a:pt x="4394" y="15915"/>
                    </a:lnTo>
                    <a:lnTo>
                      <a:pt x="4394" y="15915"/>
                    </a:lnTo>
                    <a:lnTo>
                      <a:pt x="4455" y="15921"/>
                    </a:lnTo>
                    <a:cubicBezTo>
                      <a:pt x="4372" y="15810"/>
                      <a:pt x="4372" y="15766"/>
                      <a:pt x="4345" y="15639"/>
                    </a:cubicBezTo>
                    <a:cubicBezTo>
                      <a:pt x="4338" y="15652"/>
                      <a:pt x="4327" y="15659"/>
                      <a:pt x="4315" y="15659"/>
                    </a:cubicBezTo>
                    <a:cubicBezTo>
                      <a:pt x="4286" y="15659"/>
                      <a:pt x="4246" y="15622"/>
                      <a:pt x="4223" y="15545"/>
                    </a:cubicBezTo>
                    <a:cubicBezTo>
                      <a:pt x="4223" y="15462"/>
                      <a:pt x="4278" y="15572"/>
                      <a:pt x="4223" y="15417"/>
                    </a:cubicBezTo>
                    <a:lnTo>
                      <a:pt x="4223" y="15417"/>
                    </a:lnTo>
                    <a:cubicBezTo>
                      <a:pt x="4262" y="15445"/>
                      <a:pt x="4311" y="15473"/>
                      <a:pt x="4289" y="15550"/>
                    </a:cubicBezTo>
                    <a:cubicBezTo>
                      <a:pt x="4306" y="15550"/>
                      <a:pt x="4334" y="15578"/>
                      <a:pt x="4345" y="15578"/>
                    </a:cubicBezTo>
                    <a:cubicBezTo>
                      <a:pt x="4345" y="15489"/>
                      <a:pt x="4284" y="15367"/>
                      <a:pt x="4262" y="15312"/>
                    </a:cubicBezTo>
                    <a:lnTo>
                      <a:pt x="4262" y="15312"/>
                    </a:lnTo>
                    <a:cubicBezTo>
                      <a:pt x="4267" y="15334"/>
                      <a:pt x="4278" y="15362"/>
                      <a:pt x="4278" y="15379"/>
                    </a:cubicBezTo>
                    <a:cubicBezTo>
                      <a:pt x="4228" y="15307"/>
                      <a:pt x="4184" y="15240"/>
                      <a:pt x="4140" y="15168"/>
                    </a:cubicBezTo>
                    <a:cubicBezTo>
                      <a:pt x="4142" y="15154"/>
                      <a:pt x="4146" y="15149"/>
                      <a:pt x="4152" y="15149"/>
                    </a:cubicBezTo>
                    <a:cubicBezTo>
                      <a:pt x="4161" y="15149"/>
                      <a:pt x="4174" y="15163"/>
                      <a:pt x="4184" y="15174"/>
                    </a:cubicBezTo>
                    <a:cubicBezTo>
                      <a:pt x="4173" y="15135"/>
                      <a:pt x="4145" y="15113"/>
                      <a:pt x="4123" y="15058"/>
                    </a:cubicBezTo>
                    <a:lnTo>
                      <a:pt x="4145" y="15035"/>
                    </a:lnTo>
                    <a:cubicBezTo>
                      <a:pt x="4173" y="15035"/>
                      <a:pt x="4201" y="15052"/>
                      <a:pt x="4234" y="15113"/>
                    </a:cubicBezTo>
                    <a:lnTo>
                      <a:pt x="4129" y="14908"/>
                    </a:lnTo>
                    <a:cubicBezTo>
                      <a:pt x="4144" y="14888"/>
                      <a:pt x="4141" y="14800"/>
                      <a:pt x="4161" y="14800"/>
                    </a:cubicBezTo>
                    <a:cubicBezTo>
                      <a:pt x="4163" y="14800"/>
                      <a:pt x="4165" y="14801"/>
                      <a:pt x="4168" y="14803"/>
                    </a:cubicBezTo>
                    <a:cubicBezTo>
                      <a:pt x="4151" y="14676"/>
                      <a:pt x="4007" y="14526"/>
                      <a:pt x="3985" y="14360"/>
                    </a:cubicBezTo>
                    <a:cubicBezTo>
                      <a:pt x="3979" y="14355"/>
                      <a:pt x="3963" y="14338"/>
                      <a:pt x="3952" y="14305"/>
                    </a:cubicBezTo>
                    <a:cubicBezTo>
                      <a:pt x="3919" y="14150"/>
                      <a:pt x="3919" y="14006"/>
                      <a:pt x="3813" y="13840"/>
                    </a:cubicBezTo>
                    <a:lnTo>
                      <a:pt x="3847" y="13724"/>
                    </a:lnTo>
                    <a:cubicBezTo>
                      <a:pt x="3835" y="13696"/>
                      <a:pt x="3827" y="13686"/>
                      <a:pt x="3820" y="13686"/>
                    </a:cubicBezTo>
                    <a:cubicBezTo>
                      <a:pt x="3803" y="13686"/>
                      <a:pt x="3795" y="13748"/>
                      <a:pt x="3770" y="13748"/>
                    </a:cubicBezTo>
                    <a:cubicBezTo>
                      <a:pt x="3756" y="13748"/>
                      <a:pt x="3737" y="13727"/>
                      <a:pt x="3708" y="13663"/>
                    </a:cubicBezTo>
                    <a:cubicBezTo>
                      <a:pt x="3642" y="13503"/>
                      <a:pt x="3741" y="13586"/>
                      <a:pt x="3753" y="13525"/>
                    </a:cubicBezTo>
                    <a:cubicBezTo>
                      <a:pt x="3697" y="13447"/>
                      <a:pt x="3592" y="13320"/>
                      <a:pt x="3598" y="13154"/>
                    </a:cubicBezTo>
                    <a:lnTo>
                      <a:pt x="3598" y="13154"/>
                    </a:lnTo>
                    <a:cubicBezTo>
                      <a:pt x="3625" y="13204"/>
                      <a:pt x="3625" y="13248"/>
                      <a:pt x="3642" y="13292"/>
                    </a:cubicBezTo>
                    <a:lnTo>
                      <a:pt x="3647" y="13171"/>
                    </a:lnTo>
                    <a:cubicBezTo>
                      <a:pt x="3713" y="13255"/>
                      <a:pt x="3738" y="13332"/>
                      <a:pt x="3753" y="13332"/>
                    </a:cubicBezTo>
                    <a:cubicBezTo>
                      <a:pt x="3760" y="13332"/>
                      <a:pt x="3764" y="13317"/>
                      <a:pt x="3769" y="13281"/>
                    </a:cubicBezTo>
                    <a:lnTo>
                      <a:pt x="3769" y="13281"/>
                    </a:lnTo>
                    <a:cubicBezTo>
                      <a:pt x="3766" y="13282"/>
                      <a:pt x="3763" y="13282"/>
                      <a:pt x="3761" y="13282"/>
                    </a:cubicBezTo>
                    <a:cubicBezTo>
                      <a:pt x="3644" y="13282"/>
                      <a:pt x="3639" y="12849"/>
                      <a:pt x="3511" y="12849"/>
                    </a:cubicBezTo>
                    <a:cubicBezTo>
                      <a:pt x="3508" y="12849"/>
                      <a:pt x="3506" y="12849"/>
                      <a:pt x="3504" y="12850"/>
                    </a:cubicBezTo>
                    <a:lnTo>
                      <a:pt x="3509" y="12767"/>
                    </a:lnTo>
                    <a:cubicBezTo>
                      <a:pt x="3515" y="12789"/>
                      <a:pt x="3520" y="12789"/>
                      <a:pt x="3531" y="12816"/>
                    </a:cubicBezTo>
                    <a:cubicBezTo>
                      <a:pt x="3548" y="12650"/>
                      <a:pt x="3404" y="12733"/>
                      <a:pt x="3371" y="12534"/>
                    </a:cubicBezTo>
                    <a:cubicBezTo>
                      <a:pt x="3367" y="12480"/>
                      <a:pt x="3369" y="12435"/>
                      <a:pt x="3382" y="12435"/>
                    </a:cubicBezTo>
                    <a:cubicBezTo>
                      <a:pt x="3386" y="12435"/>
                      <a:pt x="3392" y="12440"/>
                      <a:pt x="3398" y="12451"/>
                    </a:cubicBezTo>
                    <a:lnTo>
                      <a:pt x="3326" y="12313"/>
                    </a:lnTo>
                    <a:cubicBezTo>
                      <a:pt x="3323" y="12293"/>
                      <a:pt x="3328" y="12281"/>
                      <a:pt x="3335" y="12281"/>
                    </a:cubicBezTo>
                    <a:cubicBezTo>
                      <a:pt x="3339" y="12281"/>
                      <a:pt x="3344" y="12285"/>
                      <a:pt x="3349" y="12296"/>
                    </a:cubicBezTo>
                    <a:lnTo>
                      <a:pt x="3288" y="12091"/>
                    </a:lnTo>
                    <a:lnTo>
                      <a:pt x="3293" y="12091"/>
                    </a:lnTo>
                    <a:cubicBezTo>
                      <a:pt x="3266" y="12064"/>
                      <a:pt x="3210" y="12003"/>
                      <a:pt x="3188" y="11964"/>
                    </a:cubicBezTo>
                    <a:cubicBezTo>
                      <a:pt x="3188" y="11948"/>
                      <a:pt x="3190" y="11943"/>
                      <a:pt x="3192" y="11943"/>
                    </a:cubicBezTo>
                    <a:cubicBezTo>
                      <a:pt x="3198" y="11943"/>
                      <a:pt x="3211" y="11977"/>
                      <a:pt x="3222" y="11977"/>
                    </a:cubicBezTo>
                    <a:cubicBezTo>
                      <a:pt x="3224" y="11977"/>
                      <a:pt x="3225" y="11977"/>
                      <a:pt x="3227" y="11975"/>
                    </a:cubicBezTo>
                    <a:lnTo>
                      <a:pt x="3160" y="11854"/>
                    </a:lnTo>
                    <a:cubicBezTo>
                      <a:pt x="3165" y="11841"/>
                      <a:pt x="3172" y="11835"/>
                      <a:pt x="3179" y="11835"/>
                    </a:cubicBezTo>
                    <a:cubicBezTo>
                      <a:pt x="3207" y="11835"/>
                      <a:pt x="3247" y="11911"/>
                      <a:pt x="3260" y="11981"/>
                    </a:cubicBezTo>
                    <a:cubicBezTo>
                      <a:pt x="3354" y="11826"/>
                      <a:pt x="3199" y="11881"/>
                      <a:pt x="3210" y="11605"/>
                    </a:cubicBezTo>
                    <a:lnTo>
                      <a:pt x="3210" y="11605"/>
                    </a:lnTo>
                    <a:lnTo>
                      <a:pt x="3255" y="11726"/>
                    </a:lnTo>
                    <a:cubicBezTo>
                      <a:pt x="3310" y="11627"/>
                      <a:pt x="3260" y="11544"/>
                      <a:pt x="3271" y="11394"/>
                    </a:cubicBezTo>
                    <a:lnTo>
                      <a:pt x="3271" y="11394"/>
                    </a:lnTo>
                    <a:cubicBezTo>
                      <a:pt x="3262" y="11421"/>
                      <a:pt x="3231" y="11598"/>
                      <a:pt x="3187" y="11598"/>
                    </a:cubicBezTo>
                    <a:cubicBezTo>
                      <a:pt x="3186" y="11598"/>
                      <a:pt x="3184" y="11598"/>
                      <a:pt x="3183" y="11597"/>
                    </a:cubicBezTo>
                    <a:lnTo>
                      <a:pt x="3183" y="11597"/>
                    </a:lnTo>
                    <a:cubicBezTo>
                      <a:pt x="3183" y="11606"/>
                      <a:pt x="3182" y="11614"/>
                      <a:pt x="3177" y="11621"/>
                    </a:cubicBezTo>
                    <a:cubicBezTo>
                      <a:pt x="3116" y="11593"/>
                      <a:pt x="3138" y="11560"/>
                      <a:pt x="3138" y="11494"/>
                    </a:cubicBezTo>
                    <a:lnTo>
                      <a:pt x="3138" y="11494"/>
                    </a:lnTo>
                    <a:cubicBezTo>
                      <a:pt x="3142" y="11502"/>
                      <a:pt x="3147" y="11512"/>
                      <a:pt x="3152" y="11521"/>
                    </a:cubicBezTo>
                    <a:lnTo>
                      <a:pt x="3152" y="11521"/>
                    </a:lnTo>
                    <a:cubicBezTo>
                      <a:pt x="3148" y="11487"/>
                      <a:pt x="3136" y="11447"/>
                      <a:pt x="3105" y="11405"/>
                    </a:cubicBezTo>
                    <a:cubicBezTo>
                      <a:pt x="3155" y="11394"/>
                      <a:pt x="3127" y="11322"/>
                      <a:pt x="3100" y="11234"/>
                    </a:cubicBezTo>
                    <a:lnTo>
                      <a:pt x="3160" y="11228"/>
                    </a:lnTo>
                    <a:cubicBezTo>
                      <a:pt x="3122" y="11129"/>
                      <a:pt x="3094" y="11151"/>
                      <a:pt x="3050" y="11095"/>
                    </a:cubicBezTo>
                    <a:cubicBezTo>
                      <a:pt x="3033" y="10985"/>
                      <a:pt x="3072" y="10952"/>
                      <a:pt x="3105" y="10913"/>
                    </a:cubicBezTo>
                    <a:cubicBezTo>
                      <a:pt x="3099" y="10871"/>
                      <a:pt x="3093" y="10856"/>
                      <a:pt x="3086" y="10856"/>
                    </a:cubicBezTo>
                    <a:cubicBezTo>
                      <a:pt x="3074" y="10856"/>
                      <a:pt x="3060" y="10918"/>
                      <a:pt x="3038" y="10918"/>
                    </a:cubicBezTo>
                    <a:cubicBezTo>
                      <a:pt x="3026" y="10918"/>
                      <a:pt x="3012" y="10901"/>
                      <a:pt x="2994" y="10846"/>
                    </a:cubicBezTo>
                    <a:cubicBezTo>
                      <a:pt x="2989" y="10691"/>
                      <a:pt x="2939" y="10597"/>
                      <a:pt x="2856" y="10431"/>
                    </a:cubicBezTo>
                    <a:cubicBezTo>
                      <a:pt x="2856" y="10396"/>
                      <a:pt x="2861" y="10385"/>
                      <a:pt x="2868" y="10385"/>
                    </a:cubicBezTo>
                    <a:cubicBezTo>
                      <a:pt x="2879" y="10385"/>
                      <a:pt x="2894" y="10410"/>
                      <a:pt x="2902" y="10410"/>
                    </a:cubicBezTo>
                    <a:cubicBezTo>
                      <a:pt x="2904" y="10410"/>
                      <a:pt x="2905" y="10408"/>
                      <a:pt x="2906" y="10404"/>
                    </a:cubicBezTo>
                    <a:lnTo>
                      <a:pt x="2845" y="10326"/>
                    </a:lnTo>
                    <a:cubicBezTo>
                      <a:pt x="2856" y="10326"/>
                      <a:pt x="2867" y="10332"/>
                      <a:pt x="2873" y="10332"/>
                    </a:cubicBezTo>
                    <a:cubicBezTo>
                      <a:pt x="2801" y="10276"/>
                      <a:pt x="3011" y="10299"/>
                      <a:pt x="2911" y="10216"/>
                    </a:cubicBezTo>
                    <a:cubicBezTo>
                      <a:pt x="2913" y="10215"/>
                      <a:pt x="2915" y="10215"/>
                      <a:pt x="2917" y="10215"/>
                    </a:cubicBezTo>
                    <a:cubicBezTo>
                      <a:pt x="2935" y="10215"/>
                      <a:pt x="2941" y="10238"/>
                      <a:pt x="2961" y="10238"/>
                    </a:cubicBezTo>
                    <a:cubicBezTo>
                      <a:pt x="2928" y="10216"/>
                      <a:pt x="2923" y="10193"/>
                      <a:pt x="2950" y="10177"/>
                    </a:cubicBezTo>
                    <a:lnTo>
                      <a:pt x="2950" y="10177"/>
                    </a:lnTo>
                    <a:lnTo>
                      <a:pt x="2956" y="10182"/>
                    </a:lnTo>
                    <a:cubicBezTo>
                      <a:pt x="2967" y="10105"/>
                      <a:pt x="3017" y="10083"/>
                      <a:pt x="3066" y="10011"/>
                    </a:cubicBezTo>
                    <a:lnTo>
                      <a:pt x="3017" y="10000"/>
                    </a:lnTo>
                    <a:cubicBezTo>
                      <a:pt x="3033" y="9989"/>
                      <a:pt x="3044" y="9989"/>
                      <a:pt x="3061" y="9983"/>
                    </a:cubicBezTo>
                    <a:cubicBezTo>
                      <a:pt x="3047" y="9974"/>
                      <a:pt x="3038" y="9970"/>
                      <a:pt x="3032" y="9970"/>
                    </a:cubicBezTo>
                    <a:cubicBezTo>
                      <a:pt x="3014" y="9970"/>
                      <a:pt x="3018" y="9999"/>
                      <a:pt x="2997" y="9999"/>
                    </a:cubicBezTo>
                    <a:cubicBezTo>
                      <a:pt x="2990" y="9999"/>
                      <a:pt x="2980" y="9996"/>
                      <a:pt x="2967" y="9989"/>
                    </a:cubicBezTo>
                    <a:lnTo>
                      <a:pt x="2967" y="9989"/>
                    </a:lnTo>
                    <a:cubicBezTo>
                      <a:pt x="2969" y="9989"/>
                      <a:pt x="2971" y="9989"/>
                      <a:pt x="2973" y="9989"/>
                    </a:cubicBezTo>
                    <a:cubicBezTo>
                      <a:pt x="3059" y="9989"/>
                      <a:pt x="3019" y="9877"/>
                      <a:pt x="3104" y="9877"/>
                    </a:cubicBezTo>
                    <a:cubicBezTo>
                      <a:pt x="3109" y="9877"/>
                      <a:pt x="3115" y="9877"/>
                      <a:pt x="3122" y="9878"/>
                    </a:cubicBezTo>
                    <a:cubicBezTo>
                      <a:pt x="3127" y="9850"/>
                      <a:pt x="3066" y="9872"/>
                      <a:pt x="3077" y="9845"/>
                    </a:cubicBezTo>
                    <a:lnTo>
                      <a:pt x="3105" y="9845"/>
                    </a:lnTo>
                    <a:lnTo>
                      <a:pt x="3072" y="9823"/>
                    </a:lnTo>
                    <a:cubicBezTo>
                      <a:pt x="3081" y="9814"/>
                      <a:pt x="3095" y="9809"/>
                      <a:pt x="3111" y="9809"/>
                    </a:cubicBezTo>
                    <a:cubicBezTo>
                      <a:pt x="3123" y="9809"/>
                      <a:pt x="3137" y="9812"/>
                      <a:pt x="3149" y="9817"/>
                    </a:cubicBezTo>
                    <a:cubicBezTo>
                      <a:pt x="3144" y="9817"/>
                      <a:pt x="3149" y="9828"/>
                      <a:pt x="3149" y="9834"/>
                    </a:cubicBezTo>
                    <a:cubicBezTo>
                      <a:pt x="3186" y="9823"/>
                      <a:pt x="3159" y="9774"/>
                      <a:pt x="3169" y="9763"/>
                    </a:cubicBezTo>
                    <a:lnTo>
                      <a:pt x="3169" y="9763"/>
                    </a:lnTo>
                    <a:lnTo>
                      <a:pt x="3144" y="9778"/>
                    </a:lnTo>
                    <a:cubicBezTo>
                      <a:pt x="3144" y="9695"/>
                      <a:pt x="3205" y="9623"/>
                      <a:pt x="3177" y="9524"/>
                    </a:cubicBezTo>
                    <a:lnTo>
                      <a:pt x="3155" y="9524"/>
                    </a:lnTo>
                    <a:cubicBezTo>
                      <a:pt x="3133" y="9458"/>
                      <a:pt x="3187" y="9490"/>
                      <a:pt x="3199" y="9421"/>
                    </a:cubicBezTo>
                    <a:lnTo>
                      <a:pt x="3199" y="9421"/>
                    </a:lnTo>
                    <a:cubicBezTo>
                      <a:pt x="3201" y="9424"/>
                      <a:pt x="3203" y="9427"/>
                      <a:pt x="3205" y="9430"/>
                    </a:cubicBezTo>
                    <a:lnTo>
                      <a:pt x="3199" y="9419"/>
                    </a:lnTo>
                    <a:cubicBezTo>
                      <a:pt x="3199" y="9420"/>
                      <a:pt x="3199" y="9420"/>
                      <a:pt x="3199" y="9421"/>
                    </a:cubicBezTo>
                    <a:lnTo>
                      <a:pt x="3199" y="9421"/>
                    </a:lnTo>
                    <a:cubicBezTo>
                      <a:pt x="3187" y="9402"/>
                      <a:pt x="3183" y="9384"/>
                      <a:pt x="3188" y="9374"/>
                    </a:cubicBezTo>
                    <a:lnTo>
                      <a:pt x="3188" y="9374"/>
                    </a:lnTo>
                    <a:cubicBezTo>
                      <a:pt x="3193" y="9378"/>
                      <a:pt x="3198" y="9379"/>
                      <a:pt x="3204" y="9379"/>
                    </a:cubicBezTo>
                    <a:cubicBezTo>
                      <a:pt x="3216" y="9379"/>
                      <a:pt x="3229" y="9374"/>
                      <a:pt x="3242" y="9374"/>
                    </a:cubicBezTo>
                    <a:cubicBezTo>
                      <a:pt x="3250" y="9374"/>
                      <a:pt x="3258" y="9377"/>
                      <a:pt x="3266" y="9386"/>
                    </a:cubicBezTo>
                    <a:cubicBezTo>
                      <a:pt x="3243" y="9308"/>
                      <a:pt x="3243" y="9347"/>
                      <a:pt x="3177" y="9280"/>
                    </a:cubicBezTo>
                    <a:lnTo>
                      <a:pt x="3210" y="9280"/>
                    </a:lnTo>
                    <a:cubicBezTo>
                      <a:pt x="3183" y="9264"/>
                      <a:pt x="3172" y="9253"/>
                      <a:pt x="3172" y="9220"/>
                    </a:cubicBezTo>
                    <a:lnTo>
                      <a:pt x="3172" y="9220"/>
                    </a:lnTo>
                    <a:cubicBezTo>
                      <a:pt x="3188" y="9253"/>
                      <a:pt x="3232" y="9220"/>
                      <a:pt x="3260" y="9264"/>
                    </a:cubicBezTo>
                    <a:cubicBezTo>
                      <a:pt x="3348" y="9222"/>
                      <a:pt x="3228" y="9152"/>
                      <a:pt x="3316" y="9152"/>
                    </a:cubicBezTo>
                    <a:cubicBezTo>
                      <a:pt x="3322" y="9152"/>
                      <a:pt x="3329" y="9152"/>
                      <a:pt x="3338" y="9153"/>
                    </a:cubicBezTo>
                    <a:cubicBezTo>
                      <a:pt x="3316" y="9136"/>
                      <a:pt x="3301" y="9130"/>
                      <a:pt x="3290" y="9130"/>
                    </a:cubicBezTo>
                    <a:cubicBezTo>
                      <a:pt x="3262" y="9130"/>
                      <a:pt x="3260" y="9167"/>
                      <a:pt x="3249" y="9167"/>
                    </a:cubicBezTo>
                    <a:cubicBezTo>
                      <a:pt x="3248" y="9167"/>
                      <a:pt x="3246" y="9166"/>
                      <a:pt x="3243" y="9164"/>
                    </a:cubicBezTo>
                    <a:cubicBezTo>
                      <a:pt x="3210" y="9164"/>
                      <a:pt x="3183" y="9114"/>
                      <a:pt x="3199" y="9103"/>
                    </a:cubicBezTo>
                    <a:cubicBezTo>
                      <a:pt x="3205" y="9081"/>
                      <a:pt x="3326" y="9109"/>
                      <a:pt x="3349" y="9059"/>
                    </a:cubicBezTo>
                    <a:cubicBezTo>
                      <a:pt x="3349" y="9070"/>
                      <a:pt x="3354" y="9070"/>
                      <a:pt x="3349" y="9076"/>
                    </a:cubicBezTo>
                    <a:cubicBezTo>
                      <a:pt x="3376" y="9059"/>
                      <a:pt x="3326" y="9026"/>
                      <a:pt x="3376" y="9020"/>
                    </a:cubicBezTo>
                    <a:cubicBezTo>
                      <a:pt x="3321" y="8987"/>
                      <a:pt x="3393" y="8993"/>
                      <a:pt x="3315" y="8965"/>
                    </a:cubicBezTo>
                    <a:lnTo>
                      <a:pt x="3315" y="9020"/>
                    </a:lnTo>
                    <a:cubicBezTo>
                      <a:pt x="3299" y="8987"/>
                      <a:pt x="3227" y="8932"/>
                      <a:pt x="3282" y="8904"/>
                    </a:cubicBezTo>
                    <a:lnTo>
                      <a:pt x="3282" y="8904"/>
                    </a:lnTo>
                    <a:cubicBezTo>
                      <a:pt x="3293" y="8910"/>
                      <a:pt x="3310" y="8932"/>
                      <a:pt x="3315" y="8943"/>
                    </a:cubicBezTo>
                    <a:cubicBezTo>
                      <a:pt x="3343" y="8937"/>
                      <a:pt x="3310" y="8915"/>
                      <a:pt x="3338" y="8910"/>
                    </a:cubicBezTo>
                    <a:lnTo>
                      <a:pt x="3338" y="8910"/>
                    </a:lnTo>
                    <a:cubicBezTo>
                      <a:pt x="3404" y="8937"/>
                      <a:pt x="3338" y="8970"/>
                      <a:pt x="3376" y="9020"/>
                    </a:cubicBezTo>
                    <a:cubicBezTo>
                      <a:pt x="3402" y="9020"/>
                      <a:pt x="3369" y="8978"/>
                      <a:pt x="3387" y="8978"/>
                    </a:cubicBezTo>
                    <a:cubicBezTo>
                      <a:pt x="3392" y="8978"/>
                      <a:pt x="3401" y="8982"/>
                      <a:pt x="3417" y="8991"/>
                    </a:cubicBezTo>
                    <a:lnTo>
                      <a:pt x="3417" y="8991"/>
                    </a:lnTo>
                    <a:cubicBezTo>
                      <a:pt x="3324" y="8937"/>
                      <a:pt x="3447" y="8942"/>
                      <a:pt x="3382" y="8887"/>
                    </a:cubicBezTo>
                    <a:lnTo>
                      <a:pt x="3382" y="8887"/>
                    </a:lnTo>
                    <a:lnTo>
                      <a:pt x="3426" y="8904"/>
                    </a:lnTo>
                    <a:cubicBezTo>
                      <a:pt x="3421" y="8893"/>
                      <a:pt x="3404" y="8871"/>
                      <a:pt x="3404" y="8865"/>
                    </a:cubicBezTo>
                    <a:lnTo>
                      <a:pt x="3404" y="8865"/>
                    </a:lnTo>
                    <a:lnTo>
                      <a:pt x="3454" y="8904"/>
                    </a:lnTo>
                    <a:cubicBezTo>
                      <a:pt x="3409" y="8860"/>
                      <a:pt x="3515" y="8860"/>
                      <a:pt x="3492" y="8827"/>
                    </a:cubicBezTo>
                    <a:lnTo>
                      <a:pt x="3492" y="8827"/>
                    </a:lnTo>
                    <a:cubicBezTo>
                      <a:pt x="3487" y="8844"/>
                      <a:pt x="3479" y="8850"/>
                      <a:pt x="3470" y="8850"/>
                    </a:cubicBezTo>
                    <a:cubicBezTo>
                      <a:pt x="3453" y="8850"/>
                      <a:pt x="3431" y="8831"/>
                      <a:pt x="3408" y="8831"/>
                    </a:cubicBezTo>
                    <a:cubicBezTo>
                      <a:pt x="3405" y="8831"/>
                      <a:pt x="3402" y="8831"/>
                      <a:pt x="3398" y="8832"/>
                    </a:cubicBezTo>
                    <a:cubicBezTo>
                      <a:pt x="3384" y="8793"/>
                      <a:pt x="3408" y="8788"/>
                      <a:pt x="3440" y="8788"/>
                    </a:cubicBezTo>
                    <a:cubicBezTo>
                      <a:pt x="3449" y="8788"/>
                      <a:pt x="3459" y="8789"/>
                      <a:pt x="3468" y="8789"/>
                    </a:cubicBezTo>
                    <a:cubicBezTo>
                      <a:pt x="3501" y="8789"/>
                      <a:pt x="3531" y="8785"/>
                      <a:pt x="3531" y="8749"/>
                    </a:cubicBezTo>
                    <a:lnTo>
                      <a:pt x="3531" y="8749"/>
                    </a:lnTo>
                    <a:cubicBezTo>
                      <a:pt x="3531" y="8759"/>
                      <a:pt x="3515" y="8767"/>
                      <a:pt x="3500" y="8767"/>
                    </a:cubicBezTo>
                    <a:cubicBezTo>
                      <a:pt x="3490" y="8767"/>
                      <a:pt x="3480" y="8764"/>
                      <a:pt x="3476" y="8755"/>
                    </a:cubicBezTo>
                    <a:cubicBezTo>
                      <a:pt x="3487" y="8744"/>
                      <a:pt x="3509" y="8727"/>
                      <a:pt x="3537" y="8727"/>
                    </a:cubicBezTo>
                    <a:cubicBezTo>
                      <a:pt x="3539" y="8704"/>
                      <a:pt x="3530" y="8699"/>
                      <a:pt x="3518" y="8699"/>
                    </a:cubicBezTo>
                    <a:cubicBezTo>
                      <a:pt x="3510" y="8699"/>
                      <a:pt x="3501" y="8701"/>
                      <a:pt x="3492" y="8701"/>
                    </a:cubicBezTo>
                    <a:cubicBezTo>
                      <a:pt x="3481" y="8701"/>
                      <a:pt x="3472" y="8698"/>
                      <a:pt x="3465" y="8688"/>
                    </a:cubicBezTo>
                    <a:cubicBezTo>
                      <a:pt x="3531" y="8688"/>
                      <a:pt x="3454" y="8655"/>
                      <a:pt x="3448" y="8627"/>
                    </a:cubicBezTo>
                    <a:lnTo>
                      <a:pt x="3448" y="8627"/>
                    </a:lnTo>
                    <a:lnTo>
                      <a:pt x="3487" y="8638"/>
                    </a:lnTo>
                    <a:cubicBezTo>
                      <a:pt x="3537" y="8589"/>
                      <a:pt x="3398" y="8589"/>
                      <a:pt x="3454" y="8550"/>
                    </a:cubicBezTo>
                    <a:lnTo>
                      <a:pt x="3454" y="8550"/>
                    </a:lnTo>
                    <a:lnTo>
                      <a:pt x="3509" y="8589"/>
                    </a:lnTo>
                    <a:lnTo>
                      <a:pt x="3509" y="8589"/>
                    </a:lnTo>
                    <a:lnTo>
                      <a:pt x="3504" y="8555"/>
                    </a:lnTo>
                    <a:lnTo>
                      <a:pt x="3548" y="8578"/>
                    </a:lnTo>
                    <a:cubicBezTo>
                      <a:pt x="3520" y="8533"/>
                      <a:pt x="3537" y="8528"/>
                      <a:pt x="3559" y="8500"/>
                    </a:cubicBezTo>
                    <a:cubicBezTo>
                      <a:pt x="3520" y="8495"/>
                      <a:pt x="3476" y="8467"/>
                      <a:pt x="3481" y="8445"/>
                    </a:cubicBezTo>
                    <a:cubicBezTo>
                      <a:pt x="3484" y="8444"/>
                      <a:pt x="3487" y="8444"/>
                      <a:pt x="3489" y="8444"/>
                    </a:cubicBezTo>
                    <a:cubicBezTo>
                      <a:pt x="3504" y="8444"/>
                      <a:pt x="3512" y="8452"/>
                      <a:pt x="3518" y="8452"/>
                    </a:cubicBezTo>
                    <a:cubicBezTo>
                      <a:pt x="3523" y="8452"/>
                      <a:pt x="3527" y="8447"/>
                      <a:pt x="3531" y="8428"/>
                    </a:cubicBezTo>
                    <a:cubicBezTo>
                      <a:pt x="3559" y="8450"/>
                      <a:pt x="3587" y="8472"/>
                      <a:pt x="3542" y="8472"/>
                    </a:cubicBezTo>
                    <a:cubicBezTo>
                      <a:pt x="3559" y="8478"/>
                      <a:pt x="3570" y="8495"/>
                      <a:pt x="3587" y="8500"/>
                    </a:cubicBezTo>
                    <a:cubicBezTo>
                      <a:pt x="3615" y="8495"/>
                      <a:pt x="3607" y="8462"/>
                      <a:pt x="3611" y="8449"/>
                    </a:cubicBezTo>
                    <a:lnTo>
                      <a:pt x="3611" y="8449"/>
                    </a:lnTo>
                    <a:cubicBezTo>
                      <a:pt x="3607" y="8451"/>
                      <a:pt x="3601" y="8452"/>
                      <a:pt x="3598" y="8456"/>
                    </a:cubicBezTo>
                    <a:lnTo>
                      <a:pt x="3559" y="8384"/>
                    </a:lnTo>
                    <a:cubicBezTo>
                      <a:pt x="3575" y="8384"/>
                      <a:pt x="3587" y="8389"/>
                      <a:pt x="3598" y="8401"/>
                    </a:cubicBezTo>
                    <a:cubicBezTo>
                      <a:pt x="3598" y="8389"/>
                      <a:pt x="3575" y="8373"/>
                      <a:pt x="3575" y="8362"/>
                    </a:cubicBezTo>
                    <a:lnTo>
                      <a:pt x="3575" y="8362"/>
                    </a:lnTo>
                    <a:cubicBezTo>
                      <a:pt x="3612" y="8372"/>
                      <a:pt x="3649" y="8388"/>
                      <a:pt x="3657" y="8413"/>
                    </a:cubicBezTo>
                    <a:lnTo>
                      <a:pt x="3657" y="8413"/>
                    </a:lnTo>
                    <a:lnTo>
                      <a:pt x="3642" y="8356"/>
                    </a:lnTo>
                    <a:cubicBezTo>
                      <a:pt x="3649" y="8356"/>
                      <a:pt x="3671" y="8349"/>
                      <a:pt x="3687" y="8349"/>
                    </a:cubicBezTo>
                    <a:cubicBezTo>
                      <a:pt x="3695" y="8349"/>
                      <a:pt x="3701" y="8351"/>
                      <a:pt x="3703" y="8356"/>
                    </a:cubicBezTo>
                    <a:cubicBezTo>
                      <a:pt x="3730" y="8334"/>
                      <a:pt x="3653" y="8262"/>
                      <a:pt x="3697" y="8240"/>
                    </a:cubicBezTo>
                    <a:cubicBezTo>
                      <a:pt x="3686" y="8229"/>
                      <a:pt x="3681" y="8223"/>
                      <a:pt x="3681" y="8218"/>
                    </a:cubicBezTo>
                    <a:cubicBezTo>
                      <a:pt x="3703" y="8179"/>
                      <a:pt x="3758" y="8168"/>
                      <a:pt x="3725" y="8113"/>
                    </a:cubicBezTo>
                    <a:lnTo>
                      <a:pt x="3797" y="8113"/>
                    </a:lnTo>
                    <a:cubicBezTo>
                      <a:pt x="3791" y="8080"/>
                      <a:pt x="3708" y="8113"/>
                      <a:pt x="3703" y="8052"/>
                    </a:cubicBezTo>
                    <a:cubicBezTo>
                      <a:pt x="3701" y="8036"/>
                      <a:pt x="3706" y="8031"/>
                      <a:pt x="3715" y="8031"/>
                    </a:cubicBezTo>
                    <a:cubicBezTo>
                      <a:pt x="3733" y="8031"/>
                      <a:pt x="3766" y="8052"/>
                      <a:pt x="3782" y="8052"/>
                    </a:cubicBezTo>
                    <a:cubicBezTo>
                      <a:pt x="3784" y="8052"/>
                      <a:pt x="3785" y="8052"/>
                      <a:pt x="3786" y="8052"/>
                    </a:cubicBezTo>
                    <a:cubicBezTo>
                      <a:pt x="3758" y="8024"/>
                      <a:pt x="3703" y="7958"/>
                      <a:pt x="3769" y="7947"/>
                    </a:cubicBezTo>
                    <a:lnTo>
                      <a:pt x="3769" y="7947"/>
                    </a:lnTo>
                    <a:cubicBezTo>
                      <a:pt x="3780" y="7958"/>
                      <a:pt x="3764" y="7969"/>
                      <a:pt x="3764" y="7980"/>
                    </a:cubicBezTo>
                    <a:lnTo>
                      <a:pt x="3813" y="7969"/>
                    </a:lnTo>
                    <a:cubicBezTo>
                      <a:pt x="3856" y="8016"/>
                      <a:pt x="3842" y="8031"/>
                      <a:pt x="3871" y="8031"/>
                    </a:cubicBezTo>
                    <a:cubicBezTo>
                      <a:pt x="3876" y="8031"/>
                      <a:pt x="3883" y="8031"/>
                      <a:pt x="3891" y="8030"/>
                    </a:cubicBezTo>
                    <a:cubicBezTo>
                      <a:pt x="3764" y="7980"/>
                      <a:pt x="3908" y="7919"/>
                      <a:pt x="3786" y="7869"/>
                    </a:cubicBezTo>
                    <a:lnTo>
                      <a:pt x="3819" y="7864"/>
                    </a:lnTo>
                    <a:cubicBezTo>
                      <a:pt x="3819" y="7869"/>
                      <a:pt x="3824" y="7869"/>
                      <a:pt x="3819" y="7875"/>
                    </a:cubicBezTo>
                    <a:cubicBezTo>
                      <a:pt x="3891" y="7864"/>
                      <a:pt x="3736" y="7819"/>
                      <a:pt x="3769" y="7781"/>
                    </a:cubicBezTo>
                    <a:cubicBezTo>
                      <a:pt x="3777" y="7772"/>
                      <a:pt x="3787" y="7768"/>
                      <a:pt x="3796" y="7768"/>
                    </a:cubicBezTo>
                    <a:cubicBezTo>
                      <a:pt x="3805" y="7768"/>
                      <a:pt x="3813" y="7772"/>
                      <a:pt x="3819" y="7781"/>
                    </a:cubicBezTo>
                    <a:lnTo>
                      <a:pt x="3797" y="7731"/>
                    </a:lnTo>
                    <a:cubicBezTo>
                      <a:pt x="3800" y="7729"/>
                      <a:pt x="3804" y="7729"/>
                      <a:pt x="3807" y="7729"/>
                    </a:cubicBezTo>
                    <a:cubicBezTo>
                      <a:pt x="3813" y="7729"/>
                      <a:pt x="3818" y="7730"/>
                      <a:pt x="3819" y="7732"/>
                    </a:cubicBezTo>
                    <a:lnTo>
                      <a:pt x="3819" y="7732"/>
                    </a:lnTo>
                    <a:lnTo>
                      <a:pt x="3824" y="7681"/>
                    </a:lnTo>
                    <a:lnTo>
                      <a:pt x="3836" y="7681"/>
                    </a:lnTo>
                    <a:cubicBezTo>
                      <a:pt x="3819" y="7670"/>
                      <a:pt x="3791" y="7642"/>
                      <a:pt x="3786" y="7626"/>
                    </a:cubicBezTo>
                    <a:cubicBezTo>
                      <a:pt x="3788" y="7625"/>
                      <a:pt x="3790" y="7625"/>
                      <a:pt x="3792" y="7625"/>
                    </a:cubicBezTo>
                    <a:cubicBezTo>
                      <a:pt x="3806" y="7625"/>
                      <a:pt x="3799" y="7642"/>
                      <a:pt x="3813" y="7642"/>
                    </a:cubicBezTo>
                    <a:lnTo>
                      <a:pt x="3791" y="7598"/>
                    </a:lnTo>
                    <a:cubicBezTo>
                      <a:pt x="3824" y="7598"/>
                      <a:pt x="3852" y="7637"/>
                      <a:pt x="3841" y="7653"/>
                    </a:cubicBezTo>
                    <a:cubicBezTo>
                      <a:pt x="3863" y="7657"/>
                      <a:pt x="3878" y="7659"/>
                      <a:pt x="3887" y="7659"/>
                    </a:cubicBezTo>
                    <a:cubicBezTo>
                      <a:pt x="3935" y="7659"/>
                      <a:pt x="3833" y="7615"/>
                      <a:pt x="3908" y="7587"/>
                    </a:cubicBezTo>
                    <a:lnTo>
                      <a:pt x="3908" y="7587"/>
                    </a:lnTo>
                    <a:lnTo>
                      <a:pt x="3919" y="7620"/>
                    </a:lnTo>
                    <a:cubicBezTo>
                      <a:pt x="3925" y="7621"/>
                      <a:pt x="3931" y="7621"/>
                      <a:pt x="3936" y="7621"/>
                    </a:cubicBezTo>
                    <a:cubicBezTo>
                      <a:pt x="3989" y="7621"/>
                      <a:pt x="3984" y="7597"/>
                      <a:pt x="4035" y="7587"/>
                    </a:cubicBezTo>
                    <a:cubicBezTo>
                      <a:pt x="4021" y="7587"/>
                      <a:pt x="3988" y="7593"/>
                      <a:pt x="3955" y="7593"/>
                    </a:cubicBezTo>
                    <a:cubicBezTo>
                      <a:pt x="3923" y="7593"/>
                      <a:pt x="3891" y="7587"/>
                      <a:pt x="3880" y="7565"/>
                    </a:cubicBezTo>
                    <a:cubicBezTo>
                      <a:pt x="3896" y="7559"/>
                      <a:pt x="3902" y="7554"/>
                      <a:pt x="3880" y="7526"/>
                    </a:cubicBezTo>
                    <a:lnTo>
                      <a:pt x="3880" y="7526"/>
                    </a:lnTo>
                    <a:cubicBezTo>
                      <a:pt x="3888" y="7528"/>
                      <a:pt x="3895" y="7529"/>
                      <a:pt x="3900" y="7529"/>
                    </a:cubicBezTo>
                    <a:cubicBezTo>
                      <a:pt x="3924" y="7529"/>
                      <a:pt x="3924" y="7512"/>
                      <a:pt x="3924" y="7499"/>
                    </a:cubicBezTo>
                    <a:lnTo>
                      <a:pt x="3979" y="7515"/>
                    </a:lnTo>
                    <a:cubicBezTo>
                      <a:pt x="3974" y="7487"/>
                      <a:pt x="3935" y="7482"/>
                      <a:pt x="3919" y="7454"/>
                    </a:cubicBezTo>
                    <a:cubicBezTo>
                      <a:pt x="3923" y="7445"/>
                      <a:pt x="3935" y="7441"/>
                      <a:pt x="3950" y="7441"/>
                    </a:cubicBezTo>
                    <a:cubicBezTo>
                      <a:pt x="3970" y="7441"/>
                      <a:pt x="3996" y="7448"/>
                      <a:pt x="4018" y="7454"/>
                    </a:cubicBezTo>
                    <a:cubicBezTo>
                      <a:pt x="4040" y="7421"/>
                      <a:pt x="3935" y="7454"/>
                      <a:pt x="3946" y="7404"/>
                    </a:cubicBezTo>
                    <a:cubicBezTo>
                      <a:pt x="3979" y="7377"/>
                      <a:pt x="3963" y="7349"/>
                      <a:pt x="3946" y="7294"/>
                    </a:cubicBezTo>
                    <a:cubicBezTo>
                      <a:pt x="3951" y="7292"/>
                      <a:pt x="3955" y="7291"/>
                      <a:pt x="3958" y="7291"/>
                    </a:cubicBezTo>
                    <a:cubicBezTo>
                      <a:pt x="3976" y="7291"/>
                      <a:pt x="3983" y="7310"/>
                      <a:pt x="4002" y="7310"/>
                    </a:cubicBezTo>
                    <a:lnTo>
                      <a:pt x="3957" y="7277"/>
                    </a:lnTo>
                    <a:cubicBezTo>
                      <a:pt x="3957" y="7274"/>
                      <a:pt x="3959" y="7272"/>
                      <a:pt x="3961" y="7272"/>
                    </a:cubicBezTo>
                    <a:cubicBezTo>
                      <a:pt x="3967" y="7272"/>
                      <a:pt x="3976" y="7279"/>
                      <a:pt x="3979" y="7283"/>
                    </a:cubicBezTo>
                    <a:cubicBezTo>
                      <a:pt x="3963" y="7261"/>
                      <a:pt x="3924" y="7261"/>
                      <a:pt x="3919" y="7227"/>
                    </a:cubicBezTo>
                    <a:cubicBezTo>
                      <a:pt x="3852" y="7200"/>
                      <a:pt x="4035" y="7205"/>
                      <a:pt x="3974" y="7144"/>
                    </a:cubicBezTo>
                    <a:cubicBezTo>
                      <a:pt x="3991" y="7144"/>
                      <a:pt x="4007" y="7155"/>
                      <a:pt x="4029" y="7166"/>
                    </a:cubicBezTo>
                    <a:cubicBezTo>
                      <a:pt x="3991" y="7100"/>
                      <a:pt x="4007" y="7111"/>
                      <a:pt x="3957" y="7056"/>
                    </a:cubicBezTo>
                    <a:lnTo>
                      <a:pt x="4007" y="7034"/>
                    </a:lnTo>
                    <a:lnTo>
                      <a:pt x="4007" y="7034"/>
                    </a:lnTo>
                    <a:cubicBezTo>
                      <a:pt x="4004" y="7034"/>
                      <a:pt x="4001" y="7034"/>
                      <a:pt x="3999" y="7034"/>
                    </a:cubicBezTo>
                    <a:cubicBezTo>
                      <a:pt x="3947" y="7034"/>
                      <a:pt x="3906" y="6987"/>
                      <a:pt x="3874" y="6951"/>
                    </a:cubicBezTo>
                    <a:lnTo>
                      <a:pt x="3819" y="6951"/>
                    </a:lnTo>
                    <a:lnTo>
                      <a:pt x="3808" y="6895"/>
                    </a:lnTo>
                    <a:cubicBezTo>
                      <a:pt x="3819" y="6895"/>
                      <a:pt x="3836" y="6901"/>
                      <a:pt x="3863" y="6923"/>
                    </a:cubicBezTo>
                    <a:lnTo>
                      <a:pt x="3847" y="6906"/>
                    </a:lnTo>
                    <a:cubicBezTo>
                      <a:pt x="3850" y="6906"/>
                      <a:pt x="3852" y="6906"/>
                      <a:pt x="3855" y="6906"/>
                    </a:cubicBezTo>
                    <a:cubicBezTo>
                      <a:pt x="3880" y="6906"/>
                      <a:pt x="3905" y="6925"/>
                      <a:pt x="3935" y="6945"/>
                    </a:cubicBezTo>
                    <a:lnTo>
                      <a:pt x="3896" y="6945"/>
                    </a:lnTo>
                    <a:cubicBezTo>
                      <a:pt x="3930" y="6967"/>
                      <a:pt x="3963" y="6989"/>
                      <a:pt x="4002" y="7000"/>
                    </a:cubicBezTo>
                    <a:cubicBezTo>
                      <a:pt x="3991" y="6995"/>
                      <a:pt x="3991" y="6984"/>
                      <a:pt x="3985" y="6978"/>
                    </a:cubicBezTo>
                    <a:lnTo>
                      <a:pt x="3985" y="6978"/>
                    </a:lnTo>
                    <a:cubicBezTo>
                      <a:pt x="3991" y="6984"/>
                      <a:pt x="4002" y="6989"/>
                      <a:pt x="4007" y="6989"/>
                    </a:cubicBezTo>
                    <a:cubicBezTo>
                      <a:pt x="4013" y="6989"/>
                      <a:pt x="4002" y="6984"/>
                      <a:pt x="3991" y="6973"/>
                    </a:cubicBezTo>
                    <a:lnTo>
                      <a:pt x="3991" y="6973"/>
                    </a:lnTo>
                    <a:lnTo>
                      <a:pt x="4062" y="6984"/>
                    </a:lnTo>
                    <a:lnTo>
                      <a:pt x="4062" y="6984"/>
                    </a:lnTo>
                    <a:lnTo>
                      <a:pt x="4035" y="6973"/>
                    </a:lnTo>
                    <a:lnTo>
                      <a:pt x="4096" y="6929"/>
                    </a:lnTo>
                    <a:cubicBezTo>
                      <a:pt x="4040" y="6868"/>
                      <a:pt x="3957" y="6796"/>
                      <a:pt x="3957" y="6724"/>
                    </a:cubicBezTo>
                    <a:lnTo>
                      <a:pt x="3957" y="6724"/>
                    </a:lnTo>
                    <a:cubicBezTo>
                      <a:pt x="4002" y="6757"/>
                      <a:pt x="4035" y="6757"/>
                      <a:pt x="4090" y="6779"/>
                    </a:cubicBezTo>
                    <a:cubicBezTo>
                      <a:pt x="4085" y="6778"/>
                      <a:pt x="4080" y="6778"/>
                      <a:pt x="4076" y="6778"/>
                    </a:cubicBezTo>
                    <a:cubicBezTo>
                      <a:pt x="4029" y="6778"/>
                      <a:pt x="4094" y="6837"/>
                      <a:pt x="4074" y="6862"/>
                    </a:cubicBezTo>
                    <a:cubicBezTo>
                      <a:pt x="4079" y="6857"/>
                      <a:pt x="4085" y="6855"/>
                      <a:pt x="4092" y="6855"/>
                    </a:cubicBezTo>
                    <a:cubicBezTo>
                      <a:pt x="4105" y="6855"/>
                      <a:pt x="4120" y="6864"/>
                      <a:pt x="4123" y="6868"/>
                    </a:cubicBezTo>
                    <a:lnTo>
                      <a:pt x="4090" y="6790"/>
                    </a:lnTo>
                    <a:lnTo>
                      <a:pt x="4090" y="6790"/>
                    </a:lnTo>
                    <a:cubicBezTo>
                      <a:pt x="4106" y="6797"/>
                      <a:pt x="4116" y="6800"/>
                      <a:pt x="4122" y="6800"/>
                    </a:cubicBezTo>
                    <a:cubicBezTo>
                      <a:pt x="4136" y="6800"/>
                      <a:pt x="4136" y="6788"/>
                      <a:pt x="4151" y="6785"/>
                    </a:cubicBezTo>
                    <a:cubicBezTo>
                      <a:pt x="4057" y="6763"/>
                      <a:pt x="4101" y="6713"/>
                      <a:pt x="4090" y="6685"/>
                    </a:cubicBezTo>
                    <a:lnTo>
                      <a:pt x="4090" y="6685"/>
                    </a:lnTo>
                    <a:cubicBezTo>
                      <a:pt x="4123" y="6696"/>
                      <a:pt x="4151" y="6713"/>
                      <a:pt x="4129" y="6740"/>
                    </a:cubicBezTo>
                    <a:cubicBezTo>
                      <a:pt x="4211" y="6735"/>
                      <a:pt x="4037" y="6658"/>
                      <a:pt x="4111" y="6652"/>
                    </a:cubicBezTo>
                    <a:lnTo>
                      <a:pt x="4111" y="6652"/>
                    </a:lnTo>
                    <a:cubicBezTo>
                      <a:pt x="4113" y="6638"/>
                      <a:pt x="4128" y="6627"/>
                      <a:pt x="4143" y="6627"/>
                    </a:cubicBezTo>
                    <a:cubicBezTo>
                      <a:pt x="4148" y="6627"/>
                      <a:pt x="4152" y="6628"/>
                      <a:pt x="4157" y="6630"/>
                    </a:cubicBezTo>
                    <a:lnTo>
                      <a:pt x="4157" y="6641"/>
                    </a:lnTo>
                    <a:cubicBezTo>
                      <a:pt x="4184" y="6597"/>
                      <a:pt x="4212" y="6502"/>
                      <a:pt x="4140" y="6458"/>
                    </a:cubicBezTo>
                    <a:lnTo>
                      <a:pt x="4140" y="6458"/>
                    </a:lnTo>
                    <a:cubicBezTo>
                      <a:pt x="4145" y="6458"/>
                      <a:pt x="4228" y="6502"/>
                      <a:pt x="4240" y="6508"/>
                    </a:cubicBezTo>
                    <a:lnTo>
                      <a:pt x="4007" y="6325"/>
                    </a:lnTo>
                    <a:lnTo>
                      <a:pt x="4007" y="6325"/>
                    </a:lnTo>
                    <a:cubicBezTo>
                      <a:pt x="4068" y="6364"/>
                      <a:pt x="4240" y="6392"/>
                      <a:pt x="4262" y="6447"/>
                    </a:cubicBezTo>
                    <a:cubicBezTo>
                      <a:pt x="4278" y="6436"/>
                      <a:pt x="4289" y="6431"/>
                      <a:pt x="4278" y="6397"/>
                    </a:cubicBezTo>
                    <a:lnTo>
                      <a:pt x="4278" y="6397"/>
                    </a:lnTo>
                    <a:cubicBezTo>
                      <a:pt x="4277" y="6398"/>
                      <a:pt x="4275" y="6398"/>
                      <a:pt x="4272" y="6398"/>
                    </a:cubicBezTo>
                    <a:cubicBezTo>
                      <a:pt x="4246" y="6398"/>
                      <a:pt x="4173" y="6375"/>
                      <a:pt x="4173" y="6370"/>
                    </a:cubicBezTo>
                    <a:cubicBezTo>
                      <a:pt x="4253" y="6370"/>
                      <a:pt x="4226" y="6365"/>
                      <a:pt x="4286" y="6354"/>
                    </a:cubicBezTo>
                    <a:lnTo>
                      <a:pt x="4286" y="6354"/>
                    </a:lnTo>
                    <a:cubicBezTo>
                      <a:pt x="4287" y="6354"/>
                      <a:pt x="4288" y="6354"/>
                      <a:pt x="4289" y="6354"/>
                    </a:cubicBezTo>
                    <a:cubicBezTo>
                      <a:pt x="4291" y="6354"/>
                      <a:pt x="4293" y="6354"/>
                      <a:pt x="4295" y="6353"/>
                    </a:cubicBezTo>
                    <a:lnTo>
                      <a:pt x="4295" y="6353"/>
                    </a:lnTo>
                    <a:cubicBezTo>
                      <a:pt x="4292" y="6354"/>
                      <a:pt x="4289" y="6354"/>
                      <a:pt x="4286" y="6354"/>
                    </a:cubicBezTo>
                    <a:lnTo>
                      <a:pt x="4286" y="6354"/>
                    </a:lnTo>
                    <a:cubicBezTo>
                      <a:pt x="4257" y="6352"/>
                      <a:pt x="4179" y="6307"/>
                      <a:pt x="4184" y="6292"/>
                    </a:cubicBezTo>
                    <a:lnTo>
                      <a:pt x="4184" y="6292"/>
                    </a:lnTo>
                    <a:cubicBezTo>
                      <a:pt x="4198" y="6297"/>
                      <a:pt x="4258" y="6316"/>
                      <a:pt x="4284" y="6331"/>
                    </a:cubicBezTo>
                    <a:lnTo>
                      <a:pt x="4284" y="6331"/>
                    </a:lnTo>
                    <a:lnTo>
                      <a:pt x="4214" y="6266"/>
                    </a:lnTo>
                    <a:lnTo>
                      <a:pt x="4214" y="6266"/>
                    </a:lnTo>
                    <a:cubicBezTo>
                      <a:pt x="4238" y="6283"/>
                      <a:pt x="4298" y="6292"/>
                      <a:pt x="4323" y="6292"/>
                    </a:cubicBezTo>
                    <a:cubicBezTo>
                      <a:pt x="4306" y="6292"/>
                      <a:pt x="4339" y="6259"/>
                      <a:pt x="4339" y="6237"/>
                    </a:cubicBezTo>
                    <a:lnTo>
                      <a:pt x="4339" y="6237"/>
                    </a:lnTo>
                    <a:lnTo>
                      <a:pt x="4311" y="6242"/>
                    </a:lnTo>
                    <a:cubicBezTo>
                      <a:pt x="4345" y="6204"/>
                      <a:pt x="4184" y="6143"/>
                      <a:pt x="4206" y="6093"/>
                    </a:cubicBezTo>
                    <a:lnTo>
                      <a:pt x="4206" y="6093"/>
                    </a:lnTo>
                    <a:cubicBezTo>
                      <a:pt x="4225" y="6102"/>
                      <a:pt x="4299" y="6137"/>
                      <a:pt x="4334" y="6137"/>
                    </a:cubicBezTo>
                    <a:cubicBezTo>
                      <a:pt x="4341" y="6137"/>
                      <a:pt x="4347" y="6136"/>
                      <a:pt x="4350" y="6132"/>
                    </a:cubicBezTo>
                    <a:cubicBezTo>
                      <a:pt x="4306" y="6098"/>
                      <a:pt x="4118" y="5988"/>
                      <a:pt x="4090" y="5927"/>
                    </a:cubicBezTo>
                    <a:lnTo>
                      <a:pt x="4123" y="5927"/>
                    </a:lnTo>
                    <a:lnTo>
                      <a:pt x="4101" y="5877"/>
                    </a:lnTo>
                    <a:lnTo>
                      <a:pt x="4101" y="5877"/>
                    </a:lnTo>
                    <a:cubicBezTo>
                      <a:pt x="4173" y="5927"/>
                      <a:pt x="4317" y="6049"/>
                      <a:pt x="4372" y="6104"/>
                    </a:cubicBezTo>
                    <a:cubicBezTo>
                      <a:pt x="4377" y="6103"/>
                      <a:pt x="4381" y="6103"/>
                      <a:pt x="4384" y="6103"/>
                    </a:cubicBezTo>
                    <a:cubicBezTo>
                      <a:pt x="4392" y="6103"/>
                      <a:pt x="4397" y="6104"/>
                      <a:pt x="4401" y="6104"/>
                    </a:cubicBezTo>
                    <a:cubicBezTo>
                      <a:pt x="4408" y="6104"/>
                      <a:pt x="4414" y="6101"/>
                      <a:pt x="4422" y="6087"/>
                    </a:cubicBezTo>
                    <a:cubicBezTo>
                      <a:pt x="4455" y="6087"/>
                      <a:pt x="4455" y="6121"/>
                      <a:pt x="4455" y="6126"/>
                    </a:cubicBezTo>
                    <a:lnTo>
                      <a:pt x="4500" y="6071"/>
                    </a:lnTo>
                    <a:cubicBezTo>
                      <a:pt x="4433" y="6049"/>
                      <a:pt x="4455" y="5993"/>
                      <a:pt x="4400" y="5982"/>
                    </a:cubicBezTo>
                    <a:lnTo>
                      <a:pt x="4400" y="5982"/>
                    </a:lnTo>
                    <a:lnTo>
                      <a:pt x="4433" y="6076"/>
                    </a:lnTo>
                    <a:cubicBezTo>
                      <a:pt x="4372" y="6060"/>
                      <a:pt x="4278" y="5966"/>
                      <a:pt x="4306" y="5927"/>
                    </a:cubicBezTo>
                    <a:cubicBezTo>
                      <a:pt x="4334" y="5927"/>
                      <a:pt x="4406" y="5977"/>
                      <a:pt x="4428" y="5982"/>
                    </a:cubicBezTo>
                    <a:cubicBezTo>
                      <a:pt x="4407" y="5967"/>
                      <a:pt x="4406" y="5926"/>
                      <a:pt x="4419" y="5926"/>
                    </a:cubicBezTo>
                    <a:cubicBezTo>
                      <a:pt x="4420" y="5926"/>
                      <a:pt x="4421" y="5927"/>
                      <a:pt x="4422" y="5927"/>
                    </a:cubicBezTo>
                    <a:lnTo>
                      <a:pt x="4450" y="5960"/>
                    </a:lnTo>
                    <a:cubicBezTo>
                      <a:pt x="4483" y="5949"/>
                      <a:pt x="4378" y="5883"/>
                      <a:pt x="4455" y="5877"/>
                    </a:cubicBezTo>
                    <a:cubicBezTo>
                      <a:pt x="4461" y="5872"/>
                      <a:pt x="4544" y="5877"/>
                      <a:pt x="4511" y="5855"/>
                    </a:cubicBezTo>
                    <a:cubicBezTo>
                      <a:pt x="4433" y="5849"/>
                      <a:pt x="4212" y="5766"/>
                      <a:pt x="4168" y="5739"/>
                    </a:cubicBezTo>
                    <a:cubicBezTo>
                      <a:pt x="4173" y="5739"/>
                      <a:pt x="4256" y="5711"/>
                      <a:pt x="4295" y="5711"/>
                    </a:cubicBezTo>
                    <a:cubicBezTo>
                      <a:pt x="4361" y="5711"/>
                      <a:pt x="4422" y="5789"/>
                      <a:pt x="4472" y="5794"/>
                    </a:cubicBezTo>
                    <a:cubicBezTo>
                      <a:pt x="4455" y="5789"/>
                      <a:pt x="4433" y="5766"/>
                      <a:pt x="4428" y="5761"/>
                    </a:cubicBezTo>
                    <a:cubicBezTo>
                      <a:pt x="4429" y="5760"/>
                      <a:pt x="4431" y="5760"/>
                      <a:pt x="4433" y="5760"/>
                    </a:cubicBezTo>
                    <a:cubicBezTo>
                      <a:pt x="4447" y="5760"/>
                      <a:pt x="4463" y="5772"/>
                      <a:pt x="4473" y="5772"/>
                    </a:cubicBezTo>
                    <a:cubicBezTo>
                      <a:pt x="4478" y="5772"/>
                      <a:pt x="4481" y="5769"/>
                      <a:pt x="4483" y="5761"/>
                    </a:cubicBezTo>
                    <a:cubicBezTo>
                      <a:pt x="4437" y="5740"/>
                      <a:pt x="4477" y="5722"/>
                      <a:pt x="4465" y="5722"/>
                    </a:cubicBezTo>
                    <a:cubicBezTo>
                      <a:pt x="4461" y="5722"/>
                      <a:pt x="4452" y="5724"/>
                      <a:pt x="4433" y="5728"/>
                    </a:cubicBezTo>
                    <a:cubicBezTo>
                      <a:pt x="4428" y="5700"/>
                      <a:pt x="4455" y="5706"/>
                      <a:pt x="4461" y="5678"/>
                    </a:cubicBezTo>
                    <a:cubicBezTo>
                      <a:pt x="4422" y="5672"/>
                      <a:pt x="4334" y="5600"/>
                      <a:pt x="4323" y="5567"/>
                    </a:cubicBezTo>
                    <a:lnTo>
                      <a:pt x="4323" y="5567"/>
                    </a:lnTo>
                    <a:cubicBezTo>
                      <a:pt x="4339" y="5573"/>
                      <a:pt x="4367" y="5573"/>
                      <a:pt x="4372" y="5578"/>
                    </a:cubicBezTo>
                    <a:cubicBezTo>
                      <a:pt x="4400" y="5534"/>
                      <a:pt x="4433" y="5517"/>
                      <a:pt x="4455" y="5468"/>
                    </a:cubicBezTo>
                    <a:cubicBezTo>
                      <a:pt x="4464" y="5468"/>
                      <a:pt x="4475" y="5465"/>
                      <a:pt x="4487" y="5465"/>
                    </a:cubicBezTo>
                    <a:cubicBezTo>
                      <a:pt x="4500" y="5465"/>
                      <a:pt x="4513" y="5468"/>
                      <a:pt x="4527" y="5479"/>
                    </a:cubicBezTo>
                    <a:cubicBezTo>
                      <a:pt x="4516" y="5462"/>
                      <a:pt x="4500" y="5451"/>
                      <a:pt x="4505" y="5434"/>
                    </a:cubicBezTo>
                    <a:cubicBezTo>
                      <a:pt x="4509" y="5434"/>
                      <a:pt x="4513" y="5434"/>
                      <a:pt x="4516" y="5434"/>
                    </a:cubicBezTo>
                    <a:cubicBezTo>
                      <a:pt x="4558" y="5434"/>
                      <a:pt x="4504" y="5468"/>
                      <a:pt x="4572" y="5479"/>
                    </a:cubicBezTo>
                    <a:cubicBezTo>
                      <a:pt x="4538" y="5462"/>
                      <a:pt x="4538" y="5423"/>
                      <a:pt x="4527" y="5396"/>
                    </a:cubicBezTo>
                    <a:cubicBezTo>
                      <a:pt x="4520" y="5394"/>
                      <a:pt x="4515" y="5393"/>
                      <a:pt x="4510" y="5393"/>
                    </a:cubicBezTo>
                    <a:cubicBezTo>
                      <a:pt x="4479" y="5393"/>
                      <a:pt x="4501" y="5438"/>
                      <a:pt x="4511" y="5462"/>
                    </a:cubicBezTo>
                    <a:cubicBezTo>
                      <a:pt x="4433" y="5434"/>
                      <a:pt x="4367" y="5368"/>
                      <a:pt x="4350" y="5302"/>
                    </a:cubicBezTo>
                    <a:cubicBezTo>
                      <a:pt x="4348" y="5287"/>
                      <a:pt x="4354" y="5282"/>
                      <a:pt x="4362" y="5282"/>
                    </a:cubicBezTo>
                    <a:cubicBezTo>
                      <a:pt x="4377" y="5282"/>
                      <a:pt x="4399" y="5297"/>
                      <a:pt x="4400" y="5297"/>
                    </a:cubicBezTo>
                    <a:cubicBezTo>
                      <a:pt x="4400" y="5297"/>
                      <a:pt x="4400" y="5296"/>
                      <a:pt x="4400" y="5296"/>
                    </a:cubicBezTo>
                    <a:cubicBezTo>
                      <a:pt x="4444" y="5230"/>
                      <a:pt x="4289" y="5185"/>
                      <a:pt x="4367" y="5147"/>
                    </a:cubicBezTo>
                    <a:cubicBezTo>
                      <a:pt x="4373" y="5145"/>
                      <a:pt x="4379" y="5145"/>
                      <a:pt x="4384" y="5145"/>
                    </a:cubicBezTo>
                    <a:cubicBezTo>
                      <a:pt x="4431" y="5145"/>
                      <a:pt x="4466" y="5181"/>
                      <a:pt x="4505" y="5191"/>
                    </a:cubicBezTo>
                    <a:cubicBezTo>
                      <a:pt x="4511" y="5235"/>
                      <a:pt x="4455" y="5230"/>
                      <a:pt x="4450" y="5246"/>
                    </a:cubicBezTo>
                    <a:lnTo>
                      <a:pt x="4483" y="5235"/>
                    </a:lnTo>
                    <a:cubicBezTo>
                      <a:pt x="4500" y="5246"/>
                      <a:pt x="4500" y="5274"/>
                      <a:pt x="4483" y="5285"/>
                    </a:cubicBezTo>
                    <a:cubicBezTo>
                      <a:pt x="4538" y="5285"/>
                      <a:pt x="4538" y="5169"/>
                      <a:pt x="4599" y="5125"/>
                    </a:cubicBezTo>
                    <a:cubicBezTo>
                      <a:pt x="4588" y="5108"/>
                      <a:pt x="4583" y="5080"/>
                      <a:pt x="4555" y="5080"/>
                    </a:cubicBezTo>
                    <a:lnTo>
                      <a:pt x="4555" y="5102"/>
                    </a:lnTo>
                    <a:cubicBezTo>
                      <a:pt x="4512" y="5102"/>
                      <a:pt x="4510" y="5061"/>
                      <a:pt x="4492" y="5061"/>
                    </a:cubicBezTo>
                    <a:cubicBezTo>
                      <a:pt x="4490" y="5061"/>
                      <a:pt x="4487" y="5062"/>
                      <a:pt x="4483" y="5064"/>
                    </a:cubicBezTo>
                    <a:cubicBezTo>
                      <a:pt x="4461" y="5030"/>
                      <a:pt x="4428" y="4986"/>
                      <a:pt x="4472" y="4959"/>
                    </a:cubicBezTo>
                    <a:lnTo>
                      <a:pt x="4472" y="4959"/>
                    </a:lnTo>
                    <a:lnTo>
                      <a:pt x="4522" y="4969"/>
                    </a:lnTo>
                    <a:lnTo>
                      <a:pt x="4522" y="4969"/>
                    </a:lnTo>
                    <a:cubicBezTo>
                      <a:pt x="4522" y="4969"/>
                      <a:pt x="4521" y="4969"/>
                      <a:pt x="4520" y="4969"/>
                    </a:cubicBezTo>
                    <a:cubicBezTo>
                      <a:pt x="4505" y="4969"/>
                      <a:pt x="4490" y="4982"/>
                      <a:pt x="4500" y="4992"/>
                    </a:cubicBezTo>
                    <a:cubicBezTo>
                      <a:pt x="4500" y="4970"/>
                      <a:pt x="4588" y="4970"/>
                      <a:pt x="4527" y="4936"/>
                    </a:cubicBezTo>
                    <a:lnTo>
                      <a:pt x="4527" y="4936"/>
                    </a:lnTo>
                    <a:lnTo>
                      <a:pt x="4477" y="4942"/>
                    </a:lnTo>
                    <a:cubicBezTo>
                      <a:pt x="4455" y="4909"/>
                      <a:pt x="4406" y="4853"/>
                      <a:pt x="4433" y="4831"/>
                    </a:cubicBezTo>
                    <a:cubicBezTo>
                      <a:pt x="4425" y="4830"/>
                      <a:pt x="4419" y="4830"/>
                      <a:pt x="4414" y="4830"/>
                    </a:cubicBezTo>
                    <a:cubicBezTo>
                      <a:pt x="4390" y="4830"/>
                      <a:pt x="4433" y="4842"/>
                      <a:pt x="4367" y="4842"/>
                    </a:cubicBezTo>
                    <a:cubicBezTo>
                      <a:pt x="4450" y="4853"/>
                      <a:pt x="4347" y="4907"/>
                      <a:pt x="4413" y="4914"/>
                    </a:cubicBezTo>
                    <a:lnTo>
                      <a:pt x="4413" y="4914"/>
                    </a:lnTo>
                    <a:cubicBezTo>
                      <a:pt x="4412" y="4914"/>
                      <a:pt x="4411" y="4914"/>
                      <a:pt x="4410" y="4914"/>
                    </a:cubicBezTo>
                    <a:cubicBezTo>
                      <a:pt x="4349" y="4914"/>
                      <a:pt x="4372" y="4942"/>
                      <a:pt x="4306" y="4942"/>
                    </a:cubicBezTo>
                    <a:cubicBezTo>
                      <a:pt x="4323" y="4953"/>
                      <a:pt x="4345" y="4953"/>
                      <a:pt x="4323" y="4970"/>
                    </a:cubicBezTo>
                    <a:cubicBezTo>
                      <a:pt x="4334" y="4970"/>
                      <a:pt x="4339" y="4981"/>
                      <a:pt x="4339" y="4986"/>
                    </a:cubicBezTo>
                    <a:cubicBezTo>
                      <a:pt x="4343" y="4986"/>
                      <a:pt x="4351" y="4984"/>
                      <a:pt x="4360" y="4984"/>
                    </a:cubicBezTo>
                    <a:cubicBezTo>
                      <a:pt x="4364" y="4984"/>
                      <a:pt x="4369" y="4984"/>
                      <a:pt x="4372" y="4986"/>
                    </a:cubicBezTo>
                    <a:cubicBezTo>
                      <a:pt x="4406" y="5014"/>
                      <a:pt x="4394" y="5053"/>
                      <a:pt x="4417" y="5075"/>
                    </a:cubicBezTo>
                    <a:cubicBezTo>
                      <a:pt x="4413" y="5079"/>
                      <a:pt x="4410" y="5080"/>
                      <a:pt x="4407" y="5080"/>
                    </a:cubicBezTo>
                    <a:cubicBezTo>
                      <a:pt x="4397" y="5080"/>
                      <a:pt x="4389" y="5064"/>
                      <a:pt x="4372" y="5064"/>
                    </a:cubicBezTo>
                    <a:lnTo>
                      <a:pt x="4400" y="5097"/>
                    </a:lnTo>
                    <a:cubicBezTo>
                      <a:pt x="4387" y="5093"/>
                      <a:pt x="4374" y="5093"/>
                      <a:pt x="4361" y="5093"/>
                    </a:cubicBezTo>
                    <a:cubicBezTo>
                      <a:pt x="4335" y="5093"/>
                      <a:pt x="4313" y="5093"/>
                      <a:pt x="4306" y="5064"/>
                    </a:cubicBezTo>
                    <a:lnTo>
                      <a:pt x="4289" y="5091"/>
                    </a:lnTo>
                    <a:cubicBezTo>
                      <a:pt x="4262" y="5097"/>
                      <a:pt x="4240" y="5119"/>
                      <a:pt x="4256" y="5147"/>
                    </a:cubicBezTo>
                    <a:cubicBezTo>
                      <a:pt x="4246" y="5153"/>
                      <a:pt x="4259" y="5171"/>
                      <a:pt x="4266" y="5179"/>
                    </a:cubicBezTo>
                    <a:lnTo>
                      <a:pt x="4266" y="5179"/>
                    </a:lnTo>
                    <a:cubicBezTo>
                      <a:pt x="4265" y="5178"/>
                      <a:pt x="4264" y="5176"/>
                      <a:pt x="4262" y="5174"/>
                    </a:cubicBezTo>
                    <a:lnTo>
                      <a:pt x="4262" y="5174"/>
                    </a:lnTo>
                    <a:lnTo>
                      <a:pt x="4267" y="5230"/>
                    </a:lnTo>
                    <a:lnTo>
                      <a:pt x="4256" y="5224"/>
                    </a:lnTo>
                    <a:lnTo>
                      <a:pt x="4256" y="5224"/>
                    </a:lnTo>
                    <a:cubicBezTo>
                      <a:pt x="4234" y="5268"/>
                      <a:pt x="4284" y="5346"/>
                      <a:pt x="4195" y="5374"/>
                    </a:cubicBezTo>
                    <a:cubicBezTo>
                      <a:pt x="4201" y="5396"/>
                      <a:pt x="4206" y="5418"/>
                      <a:pt x="4179" y="5434"/>
                    </a:cubicBezTo>
                    <a:lnTo>
                      <a:pt x="4145" y="5429"/>
                    </a:lnTo>
                    <a:lnTo>
                      <a:pt x="4145" y="5429"/>
                    </a:lnTo>
                    <a:cubicBezTo>
                      <a:pt x="4151" y="5457"/>
                      <a:pt x="4085" y="5479"/>
                      <a:pt x="4118" y="5501"/>
                    </a:cubicBezTo>
                    <a:cubicBezTo>
                      <a:pt x="4110" y="5500"/>
                      <a:pt x="4103" y="5499"/>
                      <a:pt x="4097" y="5499"/>
                    </a:cubicBezTo>
                    <a:cubicBezTo>
                      <a:pt x="4019" y="5499"/>
                      <a:pt x="4055" y="5592"/>
                      <a:pt x="4029" y="5623"/>
                    </a:cubicBezTo>
                    <a:lnTo>
                      <a:pt x="4074" y="5645"/>
                    </a:lnTo>
                    <a:cubicBezTo>
                      <a:pt x="4062" y="5667"/>
                      <a:pt x="4068" y="5700"/>
                      <a:pt x="4074" y="5733"/>
                    </a:cubicBezTo>
                    <a:lnTo>
                      <a:pt x="4118" y="5750"/>
                    </a:lnTo>
                    <a:cubicBezTo>
                      <a:pt x="4137" y="5783"/>
                      <a:pt x="4082" y="5800"/>
                      <a:pt x="4056" y="5833"/>
                    </a:cubicBezTo>
                    <a:lnTo>
                      <a:pt x="4056" y="5833"/>
                    </a:lnTo>
                    <a:cubicBezTo>
                      <a:pt x="4056" y="5833"/>
                      <a:pt x="4056" y="5833"/>
                      <a:pt x="4057" y="5833"/>
                    </a:cubicBezTo>
                    <a:cubicBezTo>
                      <a:pt x="4056" y="5833"/>
                      <a:pt x="4056" y="5833"/>
                      <a:pt x="4055" y="5833"/>
                    </a:cubicBezTo>
                    <a:lnTo>
                      <a:pt x="4055" y="5833"/>
                    </a:lnTo>
                    <a:cubicBezTo>
                      <a:pt x="4051" y="5838"/>
                      <a:pt x="4048" y="5844"/>
                      <a:pt x="4046" y="5849"/>
                    </a:cubicBezTo>
                    <a:cubicBezTo>
                      <a:pt x="4037" y="5845"/>
                      <a:pt x="4039" y="5837"/>
                      <a:pt x="4049" y="5834"/>
                    </a:cubicBezTo>
                    <a:lnTo>
                      <a:pt x="4049" y="5834"/>
                    </a:lnTo>
                    <a:cubicBezTo>
                      <a:pt x="3953" y="5850"/>
                      <a:pt x="4082" y="5961"/>
                      <a:pt x="4002" y="5982"/>
                    </a:cubicBezTo>
                    <a:cubicBezTo>
                      <a:pt x="4013" y="5999"/>
                      <a:pt x="4002" y="6004"/>
                      <a:pt x="3985" y="6010"/>
                    </a:cubicBezTo>
                    <a:lnTo>
                      <a:pt x="3985" y="6054"/>
                    </a:lnTo>
                    <a:lnTo>
                      <a:pt x="3935" y="6038"/>
                    </a:lnTo>
                    <a:lnTo>
                      <a:pt x="3935" y="6043"/>
                    </a:lnTo>
                    <a:cubicBezTo>
                      <a:pt x="3919" y="6054"/>
                      <a:pt x="3952" y="6065"/>
                      <a:pt x="3991" y="6065"/>
                    </a:cubicBezTo>
                    <a:cubicBezTo>
                      <a:pt x="4002" y="6071"/>
                      <a:pt x="4007" y="6087"/>
                      <a:pt x="4013" y="6093"/>
                    </a:cubicBezTo>
                    <a:cubicBezTo>
                      <a:pt x="4006" y="6092"/>
                      <a:pt x="4000" y="6091"/>
                      <a:pt x="3995" y="6091"/>
                    </a:cubicBezTo>
                    <a:cubicBezTo>
                      <a:pt x="3957" y="6091"/>
                      <a:pt x="4003" y="6124"/>
                      <a:pt x="3971" y="6124"/>
                    </a:cubicBezTo>
                    <a:cubicBezTo>
                      <a:pt x="3965" y="6124"/>
                      <a:pt x="3957" y="6123"/>
                      <a:pt x="3946" y="6121"/>
                    </a:cubicBezTo>
                    <a:lnTo>
                      <a:pt x="3946" y="6121"/>
                    </a:lnTo>
                    <a:cubicBezTo>
                      <a:pt x="3979" y="6143"/>
                      <a:pt x="3946" y="6198"/>
                      <a:pt x="4018" y="6231"/>
                    </a:cubicBezTo>
                    <a:cubicBezTo>
                      <a:pt x="4007" y="6231"/>
                      <a:pt x="4007" y="6231"/>
                      <a:pt x="4007" y="6226"/>
                    </a:cubicBezTo>
                    <a:cubicBezTo>
                      <a:pt x="3991" y="6237"/>
                      <a:pt x="3979" y="6248"/>
                      <a:pt x="3991" y="6265"/>
                    </a:cubicBezTo>
                    <a:lnTo>
                      <a:pt x="3935" y="6253"/>
                    </a:lnTo>
                    <a:lnTo>
                      <a:pt x="4002" y="6314"/>
                    </a:lnTo>
                    <a:cubicBezTo>
                      <a:pt x="3989" y="6316"/>
                      <a:pt x="3978" y="6317"/>
                      <a:pt x="3968" y="6317"/>
                    </a:cubicBezTo>
                    <a:cubicBezTo>
                      <a:pt x="3943" y="6317"/>
                      <a:pt x="3924" y="6310"/>
                      <a:pt x="3896" y="6287"/>
                    </a:cubicBezTo>
                    <a:lnTo>
                      <a:pt x="3896" y="6287"/>
                    </a:lnTo>
                    <a:cubicBezTo>
                      <a:pt x="3946" y="6359"/>
                      <a:pt x="3908" y="6336"/>
                      <a:pt x="3957" y="6397"/>
                    </a:cubicBezTo>
                    <a:lnTo>
                      <a:pt x="3924" y="6386"/>
                    </a:lnTo>
                    <a:lnTo>
                      <a:pt x="3924" y="6386"/>
                    </a:lnTo>
                    <a:cubicBezTo>
                      <a:pt x="3919" y="6397"/>
                      <a:pt x="3957" y="6442"/>
                      <a:pt x="3924" y="6442"/>
                    </a:cubicBezTo>
                    <a:cubicBezTo>
                      <a:pt x="3841" y="6447"/>
                      <a:pt x="3852" y="6591"/>
                      <a:pt x="3764" y="6652"/>
                    </a:cubicBezTo>
                    <a:cubicBezTo>
                      <a:pt x="3874" y="6674"/>
                      <a:pt x="3703" y="6674"/>
                      <a:pt x="3786" y="6707"/>
                    </a:cubicBezTo>
                    <a:cubicBezTo>
                      <a:pt x="3758" y="6702"/>
                      <a:pt x="3736" y="6707"/>
                      <a:pt x="3725" y="6691"/>
                    </a:cubicBezTo>
                    <a:lnTo>
                      <a:pt x="3725" y="6691"/>
                    </a:lnTo>
                    <a:cubicBezTo>
                      <a:pt x="3730" y="6735"/>
                      <a:pt x="3658" y="6735"/>
                      <a:pt x="3725" y="6790"/>
                    </a:cubicBezTo>
                    <a:cubicBezTo>
                      <a:pt x="3697" y="6785"/>
                      <a:pt x="3686" y="6774"/>
                      <a:pt x="3675" y="6774"/>
                    </a:cubicBezTo>
                    <a:cubicBezTo>
                      <a:pt x="3681" y="6779"/>
                      <a:pt x="3697" y="6790"/>
                      <a:pt x="3675" y="6790"/>
                    </a:cubicBezTo>
                    <a:cubicBezTo>
                      <a:pt x="3658" y="6790"/>
                      <a:pt x="3653" y="6779"/>
                      <a:pt x="3647" y="6763"/>
                    </a:cubicBezTo>
                    <a:lnTo>
                      <a:pt x="3647" y="6763"/>
                    </a:lnTo>
                    <a:cubicBezTo>
                      <a:pt x="3631" y="6807"/>
                      <a:pt x="3714" y="6840"/>
                      <a:pt x="3786" y="6868"/>
                    </a:cubicBezTo>
                    <a:cubicBezTo>
                      <a:pt x="3741" y="6873"/>
                      <a:pt x="3741" y="6890"/>
                      <a:pt x="3786" y="6923"/>
                    </a:cubicBezTo>
                    <a:cubicBezTo>
                      <a:pt x="3758" y="6923"/>
                      <a:pt x="3730" y="6923"/>
                      <a:pt x="3730" y="6895"/>
                    </a:cubicBezTo>
                    <a:cubicBezTo>
                      <a:pt x="3725" y="6912"/>
                      <a:pt x="3658" y="6973"/>
                      <a:pt x="3725" y="7000"/>
                    </a:cubicBezTo>
                    <a:cubicBezTo>
                      <a:pt x="3708" y="7000"/>
                      <a:pt x="3708" y="7023"/>
                      <a:pt x="3714" y="7028"/>
                    </a:cubicBezTo>
                    <a:cubicBezTo>
                      <a:pt x="3703" y="7061"/>
                      <a:pt x="3697" y="7061"/>
                      <a:pt x="3686" y="7095"/>
                    </a:cubicBezTo>
                    <a:lnTo>
                      <a:pt x="3703" y="7089"/>
                    </a:lnTo>
                    <a:cubicBezTo>
                      <a:pt x="3769" y="7133"/>
                      <a:pt x="3708" y="7122"/>
                      <a:pt x="3708" y="7150"/>
                    </a:cubicBezTo>
                    <a:lnTo>
                      <a:pt x="3703" y="7150"/>
                    </a:lnTo>
                    <a:cubicBezTo>
                      <a:pt x="3625" y="7194"/>
                      <a:pt x="3714" y="7189"/>
                      <a:pt x="3642" y="7227"/>
                    </a:cubicBezTo>
                    <a:lnTo>
                      <a:pt x="3686" y="7244"/>
                    </a:lnTo>
                    <a:cubicBezTo>
                      <a:pt x="3786" y="7283"/>
                      <a:pt x="3614" y="7277"/>
                      <a:pt x="3642" y="7327"/>
                    </a:cubicBezTo>
                    <a:lnTo>
                      <a:pt x="3670" y="7316"/>
                    </a:lnTo>
                    <a:lnTo>
                      <a:pt x="3670" y="7316"/>
                    </a:lnTo>
                    <a:cubicBezTo>
                      <a:pt x="3697" y="7344"/>
                      <a:pt x="3515" y="7327"/>
                      <a:pt x="3504" y="7338"/>
                    </a:cubicBezTo>
                    <a:cubicBezTo>
                      <a:pt x="3492" y="7338"/>
                      <a:pt x="3487" y="7327"/>
                      <a:pt x="3487" y="7316"/>
                    </a:cubicBezTo>
                    <a:lnTo>
                      <a:pt x="3487" y="7316"/>
                    </a:lnTo>
                    <a:cubicBezTo>
                      <a:pt x="3409" y="7344"/>
                      <a:pt x="3542" y="7344"/>
                      <a:pt x="3542" y="7388"/>
                    </a:cubicBezTo>
                    <a:cubicBezTo>
                      <a:pt x="3517" y="7384"/>
                      <a:pt x="3484" y="7366"/>
                      <a:pt x="3466" y="7366"/>
                    </a:cubicBezTo>
                    <a:cubicBezTo>
                      <a:pt x="3460" y="7366"/>
                      <a:pt x="3456" y="7367"/>
                      <a:pt x="3454" y="7371"/>
                    </a:cubicBezTo>
                    <a:cubicBezTo>
                      <a:pt x="3426" y="7382"/>
                      <a:pt x="3531" y="7482"/>
                      <a:pt x="3459" y="7499"/>
                    </a:cubicBezTo>
                    <a:cubicBezTo>
                      <a:pt x="3487" y="7499"/>
                      <a:pt x="3515" y="7499"/>
                      <a:pt x="3531" y="7526"/>
                    </a:cubicBezTo>
                    <a:cubicBezTo>
                      <a:pt x="3531" y="7554"/>
                      <a:pt x="3409" y="7565"/>
                      <a:pt x="3481" y="7615"/>
                    </a:cubicBezTo>
                    <a:lnTo>
                      <a:pt x="3459" y="7615"/>
                    </a:lnTo>
                    <a:cubicBezTo>
                      <a:pt x="3476" y="7642"/>
                      <a:pt x="3465" y="7692"/>
                      <a:pt x="3509" y="7720"/>
                    </a:cubicBezTo>
                    <a:cubicBezTo>
                      <a:pt x="3496" y="7717"/>
                      <a:pt x="3485" y="7716"/>
                      <a:pt x="3476" y="7716"/>
                    </a:cubicBezTo>
                    <a:cubicBezTo>
                      <a:pt x="3390" y="7716"/>
                      <a:pt x="3493" y="7832"/>
                      <a:pt x="3433" y="7832"/>
                    </a:cubicBezTo>
                    <a:cubicBezTo>
                      <a:pt x="3425" y="7832"/>
                      <a:pt x="3414" y="7830"/>
                      <a:pt x="3398" y="7825"/>
                    </a:cubicBezTo>
                    <a:lnTo>
                      <a:pt x="3382" y="7886"/>
                    </a:lnTo>
                    <a:lnTo>
                      <a:pt x="3371" y="7880"/>
                    </a:lnTo>
                    <a:lnTo>
                      <a:pt x="3371" y="7880"/>
                    </a:lnTo>
                    <a:cubicBezTo>
                      <a:pt x="3349" y="7914"/>
                      <a:pt x="3376" y="7941"/>
                      <a:pt x="3404" y="7969"/>
                    </a:cubicBezTo>
                    <a:cubicBezTo>
                      <a:pt x="3402" y="7970"/>
                      <a:pt x="3400" y="7970"/>
                      <a:pt x="3397" y="7970"/>
                    </a:cubicBezTo>
                    <a:cubicBezTo>
                      <a:pt x="3389" y="7970"/>
                      <a:pt x="3381" y="7963"/>
                      <a:pt x="3376" y="7963"/>
                    </a:cubicBezTo>
                    <a:lnTo>
                      <a:pt x="3376" y="7963"/>
                    </a:lnTo>
                    <a:cubicBezTo>
                      <a:pt x="3326" y="8008"/>
                      <a:pt x="3338" y="8019"/>
                      <a:pt x="3382" y="8091"/>
                    </a:cubicBezTo>
                    <a:lnTo>
                      <a:pt x="3338" y="8080"/>
                    </a:lnTo>
                    <a:lnTo>
                      <a:pt x="3338" y="8080"/>
                    </a:lnTo>
                    <a:cubicBezTo>
                      <a:pt x="3354" y="8102"/>
                      <a:pt x="3232" y="8140"/>
                      <a:pt x="3266" y="8218"/>
                    </a:cubicBezTo>
                    <a:cubicBezTo>
                      <a:pt x="3260" y="8218"/>
                      <a:pt x="3255" y="8212"/>
                      <a:pt x="3243" y="8201"/>
                    </a:cubicBezTo>
                    <a:lnTo>
                      <a:pt x="3243" y="8201"/>
                    </a:lnTo>
                    <a:cubicBezTo>
                      <a:pt x="3282" y="8284"/>
                      <a:pt x="3066" y="8312"/>
                      <a:pt x="3227" y="8395"/>
                    </a:cubicBezTo>
                    <a:lnTo>
                      <a:pt x="3255" y="8450"/>
                    </a:lnTo>
                    <a:cubicBezTo>
                      <a:pt x="3262" y="8441"/>
                      <a:pt x="3269" y="8437"/>
                      <a:pt x="3276" y="8437"/>
                    </a:cubicBezTo>
                    <a:cubicBezTo>
                      <a:pt x="3299" y="8437"/>
                      <a:pt x="3322" y="8475"/>
                      <a:pt x="3345" y="8475"/>
                    </a:cubicBezTo>
                    <a:cubicBezTo>
                      <a:pt x="3348" y="8475"/>
                      <a:pt x="3351" y="8474"/>
                      <a:pt x="3354" y="8472"/>
                    </a:cubicBezTo>
                    <a:lnTo>
                      <a:pt x="3354" y="8472"/>
                    </a:lnTo>
                    <a:cubicBezTo>
                      <a:pt x="3354" y="8488"/>
                      <a:pt x="3332" y="8501"/>
                      <a:pt x="3313" y="8501"/>
                    </a:cubicBezTo>
                    <a:cubicBezTo>
                      <a:pt x="3299" y="8501"/>
                      <a:pt x="3288" y="8494"/>
                      <a:pt x="3288" y="8478"/>
                    </a:cubicBezTo>
                    <a:lnTo>
                      <a:pt x="3293" y="8478"/>
                    </a:lnTo>
                    <a:cubicBezTo>
                      <a:pt x="3279" y="8471"/>
                      <a:pt x="3268" y="8469"/>
                      <a:pt x="3259" y="8469"/>
                    </a:cubicBezTo>
                    <a:cubicBezTo>
                      <a:pt x="3222" y="8469"/>
                      <a:pt x="3227" y="8519"/>
                      <a:pt x="3195" y="8519"/>
                    </a:cubicBezTo>
                    <a:cubicBezTo>
                      <a:pt x="3191" y="8519"/>
                      <a:pt x="3187" y="8518"/>
                      <a:pt x="3183" y="8517"/>
                    </a:cubicBezTo>
                    <a:cubicBezTo>
                      <a:pt x="3149" y="8627"/>
                      <a:pt x="3066" y="8716"/>
                      <a:pt x="3033" y="8810"/>
                    </a:cubicBezTo>
                    <a:lnTo>
                      <a:pt x="3100" y="8827"/>
                    </a:lnTo>
                    <a:lnTo>
                      <a:pt x="3089" y="8860"/>
                    </a:lnTo>
                    <a:cubicBezTo>
                      <a:pt x="3085" y="8861"/>
                      <a:pt x="3081" y="8861"/>
                      <a:pt x="3076" y="8861"/>
                    </a:cubicBezTo>
                    <a:cubicBezTo>
                      <a:pt x="3056" y="8861"/>
                      <a:pt x="3034" y="8850"/>
                      <a:pt x="3039" y="8832"/>
                    </a:cubicBezTo>
                    <a:cubicBezTo>
                      <a:pt x="2994" y="8832"/>
                      <a:pt x="3061" y="8887"/>
                      <a:pt x="3072" y="8893"/>
                    </a:cubicBezTo>
                    <a:cubicBezTo>
                      <a:pt x="3064" y="8902"/>
                      <a:pt x="3056" y="8906"/>
                      <a:pt x="3049" y="8906"/>
                    </a:cubicBezTo>
                    <a:cubicBezTo>
                      <a:pt x="3032" y="8906"/>
                      <a:pt x="3017" y="8889"/>
                      <a:pt x="3007" y="8876"/>
                    </a:cubicBezTo>
                    <a:lnTo>
                      <a:pt x="3007" y="8876"/>
                    </a:lnTo>
                    <a:cubicBezTo>
                      <a:pt x="3006" y="8876"/>
                      <a:pt x="3006" y="8877"/>
                      <a:pt x="3006" y="8877"/>
                    </a:cubicBezTo>
                    <a:cubicBezTo>
                      <a:pt x="3003" y="8877"/>
                      <a:pt x="2996" y="8869"/>
                      <a:pt x="2989" y="8865"/>
                    </a:cubicBezTo>
                    <a:lnTo>
                      <a:pt x="2989" y="8882"/>
                    </a:lnTo>
                    <a:lnTo>
                      <a:pt x="2994" y="8882"/>
                    </a:lnTo>
                    <a:cubicBezTo>
                      <a:pt x="3017" y="8910"/>
                      <a:pt x="3044" y="8915"/>
                      <a:pt x="3033" y="8948"/>
                    </a:cubicBezTo>
                    <a:cubicBezTo>
                      <a:pt x="3027" y="8953"/>
                      <a:pt x="3020" y="8955"/>
                      <a:pt x="3014" y="8955"/>
                    </a:cubicBezTo>
                    <a:cubicBezTo>
                      <a:pt x="3000" y="8955"/>
                      <a:pt x="2988" y="8947"/>
                      <a:pt x="2984" y="8947"/>
                    </a:cubicBezTo>
                    <a:cubicBezTo>
                      <a:pt x="2984" y="8947"/>
                      <a:pt x="2983" y="8948"/>
                      <a:pt x="2983" y="8948"/>
                    </a:cubicBezTo>
                    <a:cubicBezTo>
                      <a:pt x="2978" y="8948"/>
                      <a:pt x="2978" y="8948"/>
                      <a:pt x="2978" y="8965"/>
                    </a:cubicBezTo>
                    <a:lnTo>
                      <a:pt x="2956" y="9004"/>
                    </a:lnTo>
                    <a:lnTo>
                      <a:pt x="3017" y="9004"/>
                    </a:lnTo>
                    <a:cubicBezTo>
                      <a:pt x="3039" y="9031"/>
                      <a:pt x="3006" y="9048"/>
                      <a:pt x="3066" y="9048"/>
                    </a:cubicBezTo>
                    <a:cubicBezTo>
                      <a:pt x="2961" y="9048"/>
                      <a:pt x="2978" y="9197"/>
                      <a:pt x="2939" y="9214"/>
                    </a:cubicBezTo>
                    <a:cubicBezTo>
                      <a:pt x="2967" y="9253"/>
                      <a:pt x="2961" y="9280"/>
                      <a:pt x="2950" y="9319"/>
                    </a:cubicBezTo>
                    <a:cubicBezTo>
                      <a:pt x="2953" y="9317"/>
                      <a:pt x="2957" y="9316"/>
                      <a:pt x="2963" y="9316"/>
                    </a:cubicBezTo>
                    <a:cubicBezTo>
                      <a:pt x="2984" y="9316"/>
                      <a:pt x="3020" y="9331"/>
                      <a:pt x="3011" y="9352"/>
                    </a:cubicBezTo>
                    <a:cubicBezTo>
                      <a:pt x="2981" y="9339"/>
                      <a:pt x="2960" y="9334"/>
                      <a:pt x="2946" y="9334"/>
                    </a:cubicBezTo>
                    <a:cubicBezTo>
                      <a:pt x="2903" y="9334"/>
                      <a:pt x="2914" y="9380"/>
                      <a:pt x="2848" y="9380"/>
                    </a:cubicBezTo>
                    <a:cubicBezTo>
                      <a:pt x="2847" y="9380"/>
                      <a:pt x="2846" y="9380"/>
                      <a:pt x="2845" y="9380"/>
                    </a:cubicBezTo>
                    <a:lnTo>
                      <a:pt x="2845" y="9380"/>
                    </a:lnTo>
                    <a:cubicBezTo>
                      <a:pt x="2900" y="9385"/>
                      <a:pt x="2830" y="9463"/>
                      <a:pt x="2914" y="9463"/>
                    </a:cubicBezTo>
                    <a:cubicBezTo>
                      <a:pt x="2917" y="9463"/>
                      <a:pt x="2919" y="9463"/>
                      <a:pt x="2923" y="9463"/>
                    </a:cubicBezTo>
                    <a:lnTo>
                      <a:pt x="2923" y="9463"/>
                    </a:lnTo>
                    <a:cubicBezTo>
                      <a:pt x="2917" y="9468"/>
                      <a:pt x="2912" y="9470"/>
                      <a:pt x="2906" y="9470"/>
                    </a:cubicBezTo>
                    <a:cubicBezTo>
                      <a:pt x="2891" y="9470"/>
                      <a:pt x="2872" y="9455"/>
                      <a:pt x="2852" y="9455"/>
                    </a:cubicBezTo>
                    <a:cubicBezTo>
                      <a:pt x="2848" y="9455"/>
                      <a:pt x="2844" y="9456"/>
                      <a:pt x="2839" y="9457"/>
                    </a:cubicBezTo>
                    <a:cubicBezTo>
                      <a:pt x="2867" y="9529"/>
                      <a:pt x="2762" y="9574"/>
                      <a:pt x="2756" y="9651"/>
                    </a:cubicBezTo>
                    <a:cubicBezTo>
                      <a:pt x="2768" y="9657"/>
                      <a:pt x="2801" y="9651"/>
                      <a:pt x="2817" y="9679"/>
                    </a:cubicBezTo>
                    <a:lnTo>
                      <a:pt x="2718" y="9690"/>
                    </a:lnTo>
                    <a:cubicBezTo>
                      <a:pt x="2718" y="9706"/>
                      <a:pt x="2812" y="9734"/>
                      <a:pt x="2745" y="9740"/>
                    </a:cubicBezTo>
                    <a:cubicBezTo>
                      <a:pt x="2762" y="9740"/>
                      <a:pt x="2784" y="9740"/>
                      <a:pt x="2790" y="9751"/>
                    </a:cubicBezTo>
                    <a:cubicBezTo>
                      <a:pt x="2773" y="9767"/>
                      <a:pt x="2762" y="9778"/>
                      <a:pt x="2756" y="9801"/>
                    </a:cubicBezTo>
                    <a:cubicBezTo>
                      <a:pt x="2745" y="9777"/>
                      <a:pt x="2736" y="9757"/>
                      <a:pt x="2727" y="9740"/>
                    </a:cubicBezTo>
                    <a:lnTo>
                      <a:pt x="2727" y="9740"/>
                    </a:lnTo>
                    <a:cubicBezTo>
                      <a:pt x="2721" y="9754"/>
                      <a:pt x="2716" y="9768"/>
                      <a:pt x="2712" y="9778"/>
                    </a:cubicBezTo>
                    <a:cubicBezTo>
                      <a:pt x="2707" y="9762"/>
                      <a:pt x="2701" y="9734"/>
                      <a:pt x="2679" y="9712"/>
                    </a:cubicBezTo>
                    <a:cubicBezTo>
                      <a:pt x="2684" y="9702"/>
                      <a:pt x="2690" y="9698"/>
                      <a:pt x="2697" y="9698"/>
                    </a:cubicBezTo>
                    <a:cubicBezTo>
                      <a:pt x="2701" y="9698"/>
                      <a:pt x="2705" y="9700"/>
                      <a:pt x="2709" y="9701"/>
                    </a:cubicBezTo>
                    <a:lnTo>
                      <a:pt x="2709" y="9701"/>
                    </a:lnTo>
                    <a:cubicBezTo>
                      <a:pt x="2666" y="9610"/>
                      <a:pt x="2662" y="9600"/>
                      <a:pt x="2579" y="9474"/>
                    </a:cubicBezTo>
                    <a:lnTo>
                      <a:pt x="2596" y="9325"/>
                    </a:lnTo>
                    <a:lnTo>
                      <a:pt x="2596" y="9325"/>
                    </a:lnTo>
                    <a:cubicBezTo>
                      <a:pt x="2588" y="9358"/>
                      <a:pt x="2576" y="9372"/>
                      <a:pt x="2561" y="9372"/>
                    </a:cubicBezTo>
                    <a:cubicBezTo>
                      <a:pt x="2525" y="9372"/>
                      <a:pt x="2472" y="9287"/>
                      <a:pt x="2424" y="9208"/>
                    </a:cubicBezTo>
                    <a:cubicBezTo>
                      <a:pt x="2408" y="9247"/>
                      <a:pt x="2397" y="9280"/>
                      <a:pt x="2386" y="9308"/>
                    </a:cubicBezTo>
                    <a:lnTo>
                      <a:pt x="2319" y="9125"/>
                    </a:lnTo>
                    <a:cubicBezTo>
                      <a:pt x="2321" y="9115"/>
                      <a:pt x="2326" y="9111"/>
                      <a:pt x="2332" y="9111"/>
                    </a:cubicBezTo>
                    <a:cubicBezTo>
                      <a:pt x="2343" y="9111"/>
                      <a:pt x="2359" y="9123"/>
                      <a:pt x="2380" y="9136"/>
                    </a:cubicBezTo>
                    <a:cubicBezTo>
                      <a:pt x="2375" y="9125"/>
                      <a:pt x="2369" y="9114"/>
                      <a:pt x="2358" y="9103"/>
                    </a:cubicBezTo>
                    <a:cubicBezTo>
                      <a:pt x="2363" y="9071"/>
                      <a:pt x="2374" y="9059"/>
                      <a:pt x="2389" y="9059"/>
                    </a:cubicBezTo>
                    <a:cubicBezTo>
                      <a:pt x="2408" y="9059"/>
                      <a:pt x="2433" y="9079"/>
                      <a:pt x="2458" y="9103"/>
                    </a:cubicBezTo>
                    <a:lnTo>
                      <a:pt x="2430" y="9181"/>
                    </a:lnTo>
                    <a:cubicBezTo>
                      <a:pt x="2471" y="9212"/>
                      <a:pt x="2508" y="9240"/>
                      <a:pt x="2541" y="9240"/>
                    </a:cubicBezTo>
                    <a:cubicBezTo>
                      <a:pt x="2549" y="9240"/>
                      <a:pt x="2556" y="9239"/>
                      <a:pt x="2563" y="9236"/>
                    </a:cubicBezTo>
                    <a:cubicBezTo>
                      <a:pt x="2552" y="9220"/>
                      <a:pt x="2541" y="9197"/>
                      <a:pt x="2535" y="9181"/>
                    </a:cubicBezTo>
                    <a:lnTo>
                      <a:pt x="2535" y="9181"/>
                    </a:lnTo>
                    <a:cubicBezTo>
                      <a:pt x="2543" y="9185"/>
                      <a:pt x="2548" y="9189"/>
                      <a:pt x="2554" y="9189"/>
                    </a:cubicBezTo>
                    <a:cubicBezTo>
                      <a:pt x="2557" y="9189"/>
                      <a:pt x="2560" y="9188"/>
                      <a:pt x="2563" y="9186"/>
                    </a:cubicBezTo>
                    <a:cubicBezTo>
                      <a:pt x="2568" y="9181"/>
                      <a:pt x="2546" y="9159"/>
                      <a:pt x="2524" y="9131"/>
                    </a:cubicBezTo>
                    <a:lnTo>
                      <a:pt x="2590" y="9076"/>
                    </a:lnTo>
                    <a:lnTo>
                      <a:pt x="2563" y="9070"/>
                    </a:lnTo>
                    <a:lnTo>
                      <a:pt x="2552" y="8810"/>
                    </a:lnTo>
                    <a:cubicBezTo>
                      <a:pt x="2458" y="8661"/>
                      <a:pt x="2341" y="8528"/>
                      <a:pt x="2258" y="8295"/>
                    </a:cubicBezTo>
                    <a:cubicBezTo>
                      <a:pt x="2275" y="8284"/>
                      <a:pt x="2292" y="8273"/>
                      <a:pt x="2314" y="8257"/>
                    </a:cubicBezTo>
                    <a:cubicBezTo>
                      <a:pt x="2330" y="8251"/>
                      <a:pt x="2353" y="8229"/>
                      <a:pt x="2380" y="8229"/>
                    </a:cubicBezTo>
                    <a:cubicBezTo>
                      <a:pt x="2325" y="8323"/>
                      <a:pt x="2452" y="8445"/>
                      <a:pt x="2463" y="8589"/>
                    </a:cubicBezTo>
                    <a:cubicBezTo>
                      <a:pt x="2460" y="8545"/>
                      <a:pt x="2469" y="8532"/>
                      <a:pt x="2478" y="8532"/>
                    </a:cubicBezTo>
                    <a:cubicBezTo>
                      <a:pt x="2485" y="8532"/>
                      <a:pt x="2492" y="8538"/>
                      <a:pt x="2496" y="8544"/>
                    </a:cubicBezTo>
                    <a:lnTo>
                      <a:pt x="2386" y="8295"/>
                    </a:lnTo>
                    <a:cubicBezTo>
                      <a:pt x="2436" y="8295"/>
                      <a:pt x="2413" y="8240"/>
                      <a:pt x="2424" y="8168"/>
                    </a:cubicBezTo>
                    <a:cubicBezTo>
                      <a:pt x="2430" y="8168"/>
                      <a:pt x="2430" y="8163"/>
                      <a:pt x="2436" y="8163"/>
                    </a:cubicBezTo>
                    <a:lnTo>
                      <a:pt x="2424" y="8163"/>
                    </a:lnTo>
                    <a:cubicBezTo>
                      <a:pt x="2380" y="8163"/>
                      <a:pt x="2485" y="8075"/>
                      <a:pt x="2427" y="8075"/>
                    </a:cubicBezTo>
                    <a:cubicBezTo>
                      <a:pt x="2419" y="8075"/>
                      <a:pt x="2410" y="8076"/>
                      <a:pt x="2397" y="8080"/>
                    </a:cubicBezTo>
                    <a:cubicBezTo>
                      <a:pt x="2408" y="8063"/>
                      <a:pt x="2424" y="8074"/>
                      <a:pt x="2441" y="8057"/>
                    </a:cubicBezTo>
                    <a:lnTo>
                      <a:pt x="2441" y="8057"/>
                    </a:lnTo>
                    <a:cubicBezTo>
                      <a:pt x="2429" y="8063"/>
                      <a:pt x="2420" y="8065"/>
                      <a:pt x="2413" y="8065"/>
                    </a:cubicBezTo>
                    <a:cubicBezTo>
                      <a:pt x="2399" y="8065"/>
                      <a:pt x="2397" y="8054"/>
                      <a:pt x="2397" y="8035"/>
                    </a:cubicBezTo>
                    <a:lnTo>
                      <a:pt x="2402" y="8035"/>
                    </a:lnTo>
                    <a:cubicBezTo>
                      <a:pt x="2369" y="7997"/>
                      <a:pt x="2386" y="7952"/>
                      <a:pt x="2380" y="7891"/>
                    </a:cubicBezTo>
                    <a:lnTo>
                      <a:pt x="2380" y="7891"/>
                    </a:lnTo>
                    <a:lnTo>
                      <a:pt x="2353" y="7914"/>
                    </a:lnTo>
                    <a:cubicBezTo>
                      <a:pt x="2353" y="7914"/>
                      <a:pt x="2353" y="7908"/>
                      <a:pt x="2347" y="7908"/>
                    </a:cubicBezTo>
                    <a:cubicBezTo>
                      <a:pt x="2353" y="7897"/>
                      <a:pt x="2353" y="7891"/>
                      <a:pt x="2358" y="7886"/>
                    </a:cubicBezTo>
                    <a:lnTo>
                      <a:pt x="2358" y="7886"/>
                    </a:lnTo>
                    <a:cubicBezTo>
                      <a:pt x="2347" y="7891"/>
                      <a:pt x="2347" y="7891"/>
                      <a:pt x="2341" y="7891"/>
                    </a:cubicBezTo>
                    <a:cubicBezTo>
                      <a:pt x="2330" y="7880"/>
                      <a:pt x="2325" y="7869"/>
                      <a:pt x="2314" y="7858"/>
                    </a:cubicBezTo>
                    <a:cubicBezTo>
                      <a:pt x="2313" y="7858"/>
                      <a:pt x="2313" y="7857"/>
                      <a:pt x="2313" y="7856"/>
                    </a:cubicBezTo>
                    <a:lnTo>
                      <a:pt x="2313" y="7856"/>
                    </a:lnTo>
                    <a:cubicBezTo>
                      <a:pt x="2311" y="7857"/>
                      <a:pt x="2310" y="7858"/>
                      <a:pt x="2308" y="7858"/>
                    </a:cubicBezTo>
                    <a:cubicBezTo>
                      <a:pt x="2309" y="7857"/>
                      <a:pt x="2310" y="7855"/>
                      <a:pt x="2311" y="7854"/>
                    </a:cubicBezTo>
                    <a:lnTo>
                      <a:pt x="2311" y="7854"/>
                    </a:lnTo>
                    <a:cubicBezTo>
                      <a:pt x="2312" y="7855"/>
                      <a:pt x="2312" y="7856"/>
                      <a:pt x="2313" y="7856"/>
                    </a:cubicBezTo>
                    <a:lnTo>
                      <a:pt x="2313" y="7856"/>
                    </a:lnTo>
                    <a:cubicBezTo>
                      <a:pt x="2347" y="7841"/>
                      <a:pt x="2341" y="7830"/>
                      <a:pt x="2341" y="7825"/>
                    </a:cubicBezTo>
                    <a:lnTo>
                      <a:pt x="2336" y="7814"/>
                    </a:lnTo>
                    <a:cubicBezTo>
                      <a:pt x="2336" y="7824"/>
                      <a:pt x="2326" y="7835"/>
                      <a:pt x="2311" y="7854"/>
                    </a:cubicBezTo>
                    <a:lnTo>
                      <a:pt x="2311" y="7854"/>
                    </a:lnTo>
                    <a:cubicBezTo>
                      <a:pt x="2303" y="7839"/>
                      <a:pt x="2306" y="7823"/>
                      <a:pt x="2347" y="7797"/>
                    </a:cubicBezTo>
                    <a:cubicBezTo>
                      <a:pt x="2346" y="7794"/>
                      <a:pt x="2344" y="7792"/>
                      <a:pt x="2341" y="7792"/>
                    </a:cubicBezTo>
                    <a:cubicBezTo>
                      <a:pt x="2332" y="7792"/>
                      <a:pt x="2312" y="7814"/>
                      <a:pt x="2300" y="7814"/>
                    </a:cubicBezTo>
                    <a:cubicBezTo>
                      <a:pt x="2296" y="7814"/>
                      <a:pt x="2294" y="7812"/>
                      <a:pt x="2292" y="7808"/>
                    </a:cubicBezTo>
                    <a:lnTo>
                      <a:pt x="2314" y="7786"/>
                    </a:lnTo>
                    <a:lnTo>
                      <a:pt x="2275" y="7803"/>
                    </a:lnTo>
                    <a:cubicBezTo>
                      <a:pt x="2275" y="7786"/>
                      <a:pt x="2303" y="7759"/>
                      <a:pt x="2325" y="7753"/>
                    </a:cubicBezTo>
                    <a:cubicBezTo>
                      <a:pt x="2325" y="7759"/>
                      <a:pt x="2341" y="7759"/>
                      <a:pt x="2341" y="7759"/>
                    </a:cubicBezTo>
                    <a:cubicBezTo>
                      <a:pt x="2356" y="7729"/>
                      <a:pt x="2315" y="7726"/>
                      <a:pt x="2312" y="7718"/>
                    </a:cubicBezTo>
                    <a:lnTo>
                      <a:pt x="2312" y="7718"/>
                    </a:lnTo>
                    <a:lnTo>
                      <a:pt x="2303" y="7742"/>
                    </a:lnTo>
                    <a:cubicBezTo>
                      <a:pt x="2275" y="7720"/>
                      <a:pt x="2264" y="7687"/>
                      <a:pt x="2242" y="7659"/>
                    </a:cubicBezTo>
                    <a:cubicBezTo>
                      <a:pt x="2232" y="7597"/>
                      <a:pt x="2235" y="7532"/>
                      <a:pt x="2254" y="7532"/>
                    </a:cubicBezTo>
                    <a:cubicBezTo>
                      <a:pt x="2257" y="7532"/>
                      <a:pt x="2260" y="7533"/>
                      <a:pt x="2264" y="7537"/>
                    </a:cubicBezTo>
                    <a:lnTo>
                      <a:pt x="2270" y="7576"/>
                    </a:lnTo>
                    <a:cubicBezTo>
                      <a:pt x="2247" y="7360"/>
                      <a:pt x="2175" y="6940"/>
                      <a:pt x="2081" y="6917"/>
                    </a:cubicBezTo>
                    <a:cubicBezTo>
                      <a:pt x="2083" y="6917"/>
                      <a:pt x="2086" y="6916"/>
                      <a:pt x="2090" y="6916"/>
                    </a:cubicBezTo>
                    <a:cubicBezTo>
                      <a:pt x="2117" y="6916"/>
                      <a:pt x="2190" y="6930"/>
                      <a:pt x="2209" y="6940"/>
                    </a:cubicBezTo>
                    <a:lnTo>
                      <a:pt x="1871" y="6597"/>
                    </a:lnTo>
                    <a:lnTo>
                      <a:pt x="1871" y="6597"/>
                    </a:lnTo>
                    <a:cubicBezTo>
                      <a:pt x="1876" y="6598"/>
                      <a:pt x="1882" y="6599"/>
                      <a:pt x="1889" y="6599"/>
                    </a:cubicBezTo>
                    <a:cubicBezTo>
                      <a:pt x="1934" y="6599"/>
                      <a:pt x="2001" y="6560"/>
                      <a:pt x="2059" y="6560"/>
                    </a:cubicBezTo>
                    <a:cubicBezTo>
                      <a:pt x="2100" y="6560"/>
                      <a:pt x="2136" y="6578"/>
                      <a:pt x="2159" y="6641"/>
                    </a:cubicBezTo>
                    <a:cubicBezTo>
                      <a:pt x="2159" y="6591"/>
                      <a:pt x="2159" y="6525"/>
                      <a:pt x="2126" y="6425"/>
                    </a:cubicBezTo>
                    <a:cubicBezTo>
                      <a:pt x="2121" y="6450"/>
                      <a:pt x="2072" y="6495"/>
                      <a:pt x="2041" y="6495"/>
                    </a:cubicBezTo>
                    <a:cubicBezTo>
                      <a:pt x="2032" y="6495"/>
                      <a:pt x="2024" y="6491"/>
                      <a:pt x="2021" y="6480"/>
                    </a:cubicBezTo>
                    <a:cubicBezTo>
                      <a:pt x="2081" y="6344"/>
                      <a:pt x="2054" y="6385"/>
                      <a:pt x="2102" y="6226"/>
                    </a:cubicBezTo>
                    <a:lnTo>
                      <a:pt x="2102" y="6226"/>
                    </a:lnTo>
                    <a:cubicBezTo>
                      <a:pt x="2097" y="6238"/>
                      <a:pt x="2086" y="6243"/>
                      <a:pt x="2072" y="6243"/>
                    </a:cubicBezTo>
                    <a:cubicBezTo>
                      <a:pt x="2059" y="6243"/>
                      <a:pt x="2043" y="6239"/>
                      <a:pt x="2026" y="6231"/>
                    </a:cubicBezTo>
                    <a:cubicBezTo>
                      <a:pt x="2037" y="6231"/>
                      <a:pt x="2043" y="6226"/>
                      <a:pt x="2048" y="6226"/>
                    </a:cubicBezTo>
                    <a:cubicBezTo>
                      <a:pt x="1993" y="6209"/>
                      <a:pt x="2054" y="6176"/>
                      <a:pt x="2070" y="6143"/>
                    </a:cubicBezTo>
                    <a:cubicBezTo>
                      <a:pt x="2076" y="6143"/>
                      <a:pt x="2081" y="6148"/>
                      <a:pt x="2092" y="6154"/>
                    </a:cubicBezTo>
                    <a:lnTo>
                      <a:pt x="2076" y="6137"/>
                    </a:lnTo>
                    <a:cubicBezTo>
                      <a:pt x="2081" y="6121"/>
                      <a:pt x="2076" y="6110"/>
                      <a:pt x="2048" y="6098"/>
                    </a:cubicBezTo>
                    <a:lnTo>
                      <a:pt x="2043" y="6093"/>
                    </a:lnTo>
                    <a:cubicBezTo>
                      <a:pt x="2050" y="6093"/>
                      <a:pt x="2060" y="6095"/>
                      <a:pt x="2069" y="6095"/>
                    </a:cubicBezTo>
                    <a:cubicBezTo>
                      <a:pt x="2073" y="6095"/>
                      <a:pt x="2078" y="6095"/>
                      <a:pt x="2081" y="6093"/>
                    </a:cubicBezTo>
                    <a:cubicBezTo>
                      <a:pt x="2043" y="6087"/>
                      <a:pt x="2026" y="6071"/>
                      <a:pt x="2048" y="6038"/>
                    </a:cubicBezTo>
                    <a:lnTo>
                      <a:pt x="2054" y="6038"/>
                    </a:lnTo>
                    <a:cubicBezTo>
                      <a:pt x="2048" y="5999"/>
                      <a:pt x="2048" y="5971"/>
                      <a:pt x="2054" y="5944"/>
                    </a:cubicBezTo>
                    <a:cubicBezTo>
                      <a:pt x="2065" y="5932"/>
                      <a:pt x="2070" y="5927"/>
                      <a:pt x="2070" y="5916"/>
                    </a:cubicBezTo>
                    <a:lnTo>
                      <a:pt x="2070" y="5916"/>
                    </a:lnTo>
                    <a:cubicBezTo>
                      <a:pt x="2070" y="5917"/>
                      <a:pt x="2070" y="5918"/>
                      <a:pt x="2069" y="5918"/>
                    </a:cubicBezTo>
                    <a:cubicBezTo>
                      <a:pt x="2068" y="5918"/>
                      <a:pt x="2065" y="5913"/>
                      <a:pt x="2065" y="5905"/>
                    </a:cubicBezTo>
                    <a:cubicBezTo>
                      <a:pt x="2070" y="5888"/>
                      <a:pt x="2076" y="5861"/>
                      <a:pt x="2081" y="5822"/>
                    </a:cubicBezTo>
                    <a:lnTo>
                      <a:pt x="2081" y="5822"/>
                    </a:lnTo>
                    <a:lnTo>
                      <a:pt x="2054" y="5833"/>
                    </a:lnTo>
                    <a:lnTo>
                      <a:pt x="2054" y="5811"/>
                    </a:lnTo>
                    <a:lnTo>
                      <a:pt x="2070" y="5794"/>
                    </a:lnTo>
                    <a:lnTo>
                      <a:pt x="2054" y="5794"/>
                    </a:lnTo>
                    <a:cubicBezTo>
                      <a:pt x="2054" y="5761"/>
                      <a:pt x="2048" y="5722"/>
                      <a:pt x="2043" y="5700"/>
                    </a:cubicBezTo>
                    <a:cubicBezTo>
                      <a:pt x="2048" y="5695"/>
                      <a:pt x="2065" y="5683"/>
                      <a:pt x="2076" y="5678"/>
                    </a:cubicBezTo>
                    <a:cubicBezTo>
                      <a:pt x="2076" y="5671"/>
                      <a:pt x="2072" y="5668"/>
                      <a:pt x="2067" y="5668"/>
                    </a:cubicBezTo>
                    <a:cubicBezTo>
                      <a:pt x="2056" y="5668"/>
                      <a:pt x="2040" y="5676"/>
                      <a:pt x="2030" y="5676"/>
                    </a:cubicBezTo>
                    <a:cubicBezTo>
                      <a:pt x="2024" y="5676"/>
                      <a:pt x="2021" y="5674"/>
                      <a:pt x="2021" y="5667"/>
                    </a:cubicBezTo>
                    <a:lnTo>
                      <a:pt x="2048" y="5650"/>
                    </a:lnTo>
                    <a:lnTo>
                      <a:pt x="2009" y="5650"/>
                    </a:lnTo>
                    <a:cubicBezTo>
                      <a:pt x="2015" y="5628"/>
                      <a:pt x="2048" y="5617"/>
                      <a:pt x="2070" y="5617"/>
                    </a:cubicBezTo>
                    <a:cubicBezTo>
                      <a:pt x="2070" y="5623"/>
                      <a:pt x="2076" y="5628"/>
                      <a:pt x="2081" y="5639"/>
                    </a:cubicBezTo>
                    <a:cubicBezTo>
                      <a:pt x="2117" y="5614"/>
                      <a:pt x="2074" y="5575"/>
                      <a:pt x="2074" y="5560"/>
                    </a:cubicBezTo>
                    <a:lnTo>
                      <a:pt x="2074" y="5560"/>
                    </a:lnTo>
                    <a:lnTo>
                      <a:pt x="2065" y="5584"/>
                    </a:lnTo>
                    <a:cubicBezTo>
                      <a:pt x="2054" y="5567"/>
                      <a:pt x="2054" y="5556"/>
                      <a:pt x="2048" y="5540"/>
                    </a:cubicBezTo>
                    <a:cubicBezTo>
                      <a:pt x="2054" y="5540"/>
                      <a:pt x="2070" y="5534"/>
                      <a:pt x="2081" y="5517"/>
                    </a:cubicBezTo>
                    <a:cubicBezTo>
                      <a:pt x="2092" y="5368"/>
                      <a:pt x="2021" y="5490"/>
                      <a:pt x="2026" y="5351"/>
                    </a:cubicBezTo>
                    <a:cubicBezTo>
                      <a:pt x="2024" y="5348"/>
                      <a:pt x="2023" y="5347"/>
                      <a:pt x="2022" y="5347"/>
                    </a:cubicBezTo>
                    <a:cubicBezTo>
                      <a:pt x="2018" y="5347"/>
                      <a:pt x="2015" y="5356"/>
                      <a:pt x="2015" y="5368"/>
                    </a:cubicBezTo>
                    <a:cubicBezTo>
                      <a:pt x="2009" y="5351"/>
                      <a:pt x="1998" y="5340"/>
                      <a:pt x="1987" y="5324"/>
                    </a:cubicBezTo>
                    <a:lnTo>
                      <a:pt x="1965" y="5335"/>
                    </a:lnTo>
                    <a:cubicBezTo>
                      <a:pt x="1960" y="5324"/>
                      <a:pt x="1960" y="5318"/>
                      <a:pt x="1954" y="5313"/>
                    </a:cubicBezTo>
                    <a:cubicBezTo>
                      <a:pt x="1960" y="5296"/>
                      <a:pt x="1960" y="5285"/>
                      <a:pt x="1960" y="5268"/>
                    </a:cubicBezTo>
                    <a:cubicBezTo>
                      <a:pt x="1965" y="5257"/>
                      <a:pt x="1971" y="5241"/>
                      <a:pt x="1960" y="5213"/>
                    </a:cubicBezTo>
                    <a:lnTo>
                      <a:pt x="1965" y="5213"/>
                    </a:lnTo>
                    <a:cubicBezTo>
                      <a:pt x="1943" y="5202"/>
                      <a:pt x="1932" y="5185"/>
                      <a:pt x="1932" y="5169"/>
                    </a:cubicBezTo>
                    <a:lnTo>
                      <a:pt x="1932" y="5169"/>
                    </a:lnTo>
                    <a:cubicBezTo>
                      <a:pt x="1935" y="5170"/>
                      <a:pt x="1938" y="5170"/>
                      <a:pt x="1940" y="5170"/>
                    </a:cubicBezTo>
                    <a:cubicBezTo>
                      <a:pt x="1959" y="5170"/>
                      <a:pt x="1976" y="5146"/>
                      <a:pt x="1995" y="5146"/>
                    </a:cubicBezTo>
                    <a:cubicBezTo>
                      <a:pt x="1999" y="5146"/>
                      <a:pt x="2004" y="5148"/>
                      <a:pt x="2009" y="5152"/>
                    </a:cubicBezTo>
                    <a:cubicBezTo>
                      <a:pt x="1987" y="5130"/>
                      <a:pt x="1982" y="5119"/>
                      <a:pt x="1965" y="5113"/>
                    </a:cubicBezTo>
                    <a:cubicBezTo>
                      <a:pt x="1982" y="5075"/>
                      <a:pt x="1987" y="5097"/>
                      <a:pt x="1971" y="4992"/>
                    </a:cubicBezTo>
                    <a:cubicBezTo>
                      <a:pt x="1975" y="4985"/>
                      <a:pt x="1980" y="4981"/>
                      <a:pt x="1984" y="4981"/>
                    </a:cubicBezTo>
                    <a:cubicBezTo>
                      <a:pt x="2007" y="4981"/>
                      <a:pt x="2028" y="5064"/>
                      <a:pt x="2037" y="5097"/>
                    </a:cubicBezTo>
                    <a:lnTo>
                      <a:pt x="2021" y="4798"/>
                    </a:lnTo>
                    <a:cubicBezTo>
                      <a:pt x="2017" y="4800"/>
                      <a:pt x="2013" y="4801"/>
                      <a:pt x="2009" y="4801"/>
                    </a:cubicBezTo>
                    <a:cubicBezTo>
                      <a:pt x="2000" y="4801"/>
                      <a:pt x="1992" y="4795"/>
                      <a:pt x="1985" y="4786"/>
                    </a:cubicBezTo>
                    <a:lnTo>
                      <a:pt x="1985" y="4786"/>
                    </a:lnTo>
                    <a:cubicBezTo>
                      <a:pt x="1988" y="4795"/>
                      <a:pt x="1991" y="4805"/>
                      <a:pt x="1993" y="4815"/>
                    </a:cubicBezTo>
                    <a:cubicBezTo>
                      <a:pt x="1985" y="4812"/>
                      <a:pt x="1976" y="4811"/>
                      <a:pt x="1969" y="4811"/>
                    </a:cubicBezTo>
                    <a:cubicBezTo>
                      <a:pt x="1961" y="4811"/>
                      <a:pt x="1954" y="4812"/>
                      <a:pt x="1949" y="4815"/>
                    </a:cubicBezTo>
                    <a:cubicBezTo>
                      <a:pt x="1932" y="4809"/>
                      <a:pt x="1926" y="4793"/>
                      <a:pt x="1910" y="4781"/>
                    </a:cubicBezTo>
                    <a:cubicBezTo>
                      <a:pt x="1930" y="4766"/>
                      <a:pt x="1955" y="4760"/>
                      <a:pt x="1963" y="4743"/>
                    </a:cubicBezTo>
                    <a:lnTo>
                      <a:pt x="1960" y="4743"/>
                    </a:lnTo>
                    <a:cubicBezTo>
                      <a:pt x="1947" y="4722"/>
                      <a:pt x="1938" y="4695"/>
                      <a:pt x="1927" y="4671"/>
                    </a:cubicBezTo>
                    <a:lnTo>
                      <a:pt x="1927" y="4671"/>
                    </a:lnTo>
                    <a:cubicBezTo>
                      <a:pt x="1898" y="4646"/>
                      <a:pt x="1818" y="4623"/>
                      <a:pt x="1854" y="4571"/>
                    </a:cubicBezTo>
                    <a:cubicBezTo>
                      <a:pt x="1871" y="4571"/>
                      <a:pt x="1893" y="4582"/>
                      <a:pt x="1904" y="4599"/>
                    </a:cubicBezTo>
                    <a:cubicBezTo>
                      <a:pt x="1910" y="4596"/>
                      <a:pt x="1913" y="4593"/>
                      <a:pt x="1913" y="4590"/>
                    </a:cubicBezTo>
                    <a:lnTo>
                      <a:pt x="1913" y="4590"/>
                    </a:lnTo>
                    <a:lnTo>
                      <a:pt x="1926" y="4627"/>
                    </a:lnTo>
                    <a:lnTo>
                      <a:pt x="1904" y="4627"/>
                    </a:lnTo>
                    <a:lnTo>
                      <a:pt x="1917" y="4649"/>
                    </a:lnTo>
                    <a:lnTo>
                      <a:pt x="1917" y="4649"/>
                    </a:lnTo>
                    <a:cubicBezTo>
                      <a:pt x="1959" y="4661"/>
                      <a:pt x="1927" y="4710"/>
                      <a:pt x="1971" y="4737"/>
                    </a:cubicBezTo>
                    <a:cubicBezTo>
                      <a:pt x="2003" y="4728"/>
                      <a:pt x="1937" y="4695"/>
                      <a:pt x="1970" y="4695"/>
                    </a:cubicBezTo>
                    <a:cubicBezTo>
                      <a:pt x="1974" y="4695"/>
                      <a:pt x="1979" y="4695"/>
                      <a:pt x="1986" y="4696"/>
                    </a:cubicBezTo>
                    <a:lnTo>
                      <a:pt x="1986" y="4696"/>
                    </a:lnTo>
                    <a:cubicBezTo>
                      <a:pt x="1897" y="4679"/>
                      <a:pt x="2012" y="4642"/>
                      <a:pt x="1926" y="4604"/>
                    </a:cubicBezTo>
                    <a:lnTo>
                      <a:pt x="1971" y="4604"/>
                    </a:lnTo>
                    <a:cubicBezTo>
                      <a:pt x="1965" y="4599"/>
                      <a:pt x="1943" y="4593"/>
                      <a:pt x="1943" y="4577"/>
                    </a:cubicBezTo>
                    <a:lnTo>
                      <a:pt x="1943" y="4577"/>
                    </a:lnTo>
                    <a:lnTo>
                      <a:pt x="2009" y="4599"/>
                    </a:lnTo>
                    <a:cubicBezTo>
                      <a:pt x="1954" y="4571"/>
                      <a:pt x="2048" y="4538"/>
                      <a:pt x="2021" y="4510"/>
                    </a:cubicBezTo>
                    <a:lnTo>
                      <a:pt x="2021" y="4510"/>
                    </a:lnTo>
                    <a:cubicBezTo>
                      <a:pt x="2023" y="4537"/>
                      <a:pt x="2013" y="4542"/>
                      <a:pt x="1997" y="4542"/>
                    </a:cubicBezTo>
                    <a:cubicBezTo>
                      <a:pt x="1987" y="4542"/>
                      <a:pt x="1974" y="4540"/>
                      <a:pt x="1962" y="4540"/>
                    </a:cubicBezTo>
                    <a:cubicBezTo>
                      <a:pt x="1951" y="4540"/>
                      <a:pt x="1941" y="4542"/>
                      <a:pt x="1932" y="4549"/>
                    </a:cubicBezTo>
                    <a:cubicBezTo>
                      <a:pt x="1873" y="4479"/>
                      <a:pt x="2037" y="4503"/>
                      <a:pt x="2028" y="4429"/>
                    </a:cubicBezTo>
                    <a:lnTo>
                      <a:pt x="2028" y="4429"/>
                    </a:lnTo>
                    <a:cubicBezTo>
                      <a:pt x="2024" y="4439"/>
                      <a:pt x="2006" y="4452"/>
                      <a:pt x="1991" y="4452"/>
                    </a:cubicBezTo>
                    <a:cubicBezTo>
                      <a:pt x="1988" y="4452"/>
                      <a:pt x="1984" y="4451"/>
                      <a:pt x="1982" y="4449"/>
                    </a:cubicBezTo>
                    <a:cubicBezTo>
                      <a:pt x="1987" y="4433"/>
                      <a:pt x="2009" y="4411"/>
                      <a:pt x="2026" y="4400"/>
                    </a:cubicBezTo>
                    <a:cubicBezTo>
                      <a:pt x="2024" y="4381"/>
                      <a:pt x="2019" y="4376"/>
                      <a:pt x="2011" y="4376"/>
                    </a:cubicBezTo>
                    <a:cubicBezTo>
                      <a:pt x="2000" y="4376"/>
                      <a:pt x="1984" y="4388"/>
                      <a:pt x="1969" y="4388"/>
                    </a:cubicBezTo>
                    <a:cubicBezTo>
                      <a:pt x="1964" y="4388"/>
                      <a:pt x="1959" y="4387"/>
                      <a:pt x="1954" y="4383"/>
                    </a:cubicBezTo>
                    <a:cubicBezTo>
                      <a:pt x="2009" y="4366"/>
                      <a:pt x="1932" y="4355"/>
                      <a:pt x="1910" y="4339"/>
                    </a:cubicBezTo>
                    <a:lnTo>
                      <a:pt x="1960" y="4339"/>
                    </a:lnTo>
                    <a:cubicBezTo>
                      <a:pt x="1987" y="4272"/>
                      <a:pt x="1860" y="4322"/>
                      <a:pt x="1899" y="4261"/>
                    </a:cubicBezTo>
                    <a:lnTo>
                      <a:pt x="1899" y="4261"/>
                    </a:lnTo>
                    <a:lnTo>
                      <a:pt x="1965" y="4283"/>
                    </a:lnTo>
                    <a:lnTo>
                      <a:pt x="1954" y="4256"/>
                    </a:lnTo>
                    <a:lnTo>
                      <a:pt x="2009" y="4261"/>
                    </a:lnTo>
                    <a:cubicBezTo>
                      <a:pt x="1965" y="4228"/>
                      <a:pt x="1982" y="4217"/>
                      <a:pt x="1993" y="4184"/>
                    </a:cubicBezTo>
                    <a:lnTo>
                      <a:pt x="1993" y="4184"/>
                    </a:lnTo>
                    <a:cubicBezTo>
                      <a:pt x="1986" y="4185"/>
                      <a:pt x="1978" y="4186"/>
                      <a:pt x="1970" y="4186"/>
                    </a:cubicBezTo>
                    <a:cubicBezTo>
                      <a:pt x="1940" y="4186"/>
                      <a:pt x="1909" y="4177"/>
                      <a:pt x="1904" y="4151"/>
                    </a:cubicBezTo>
                    <a:cubicBezTo>
                      <a:pt x="1913" y="4144"/>
                      <a:pt x="1921" y="4142"/>
                      <a:pt x="1928" y="4142"/>
                    </a:cubicBezTo>
                    <a:cubicBezTo>
                      <a:pt x="1933" y="4142"/>
                      <a:pt x="1937" y="4143"/>
                      <a:pt x="1940" y="4143"/>
                    </a:cubicBezTo>
                    <a:cubicBezTo>
                      <a:pt x="1945" y="4143"/>
                      <a:pt x="1945" y="4140"/>
                      <a:pt x="1937" y="4123"/>
                    </a:cubicBezTo>
                    <a:lnTo>
                      <a:pt x="1937" y="4123"/>
                    </a:lnTo>
                    <a:cubicBezTo>
                      <a:pt x="1965" y="4128"/>
                      <a:pt x="2009" y="4145"/>
                      <a:pt x="1960" y="4156"/>
                    </a:cubicBezTo>
                    <a:cubicBezTo>
                      <a:pt x="1971" y="4156"/>
                      <a:pt x="1987" y="4162"/>
                      <a:pt x="2009" y="4162"/>
                    </a:cubicBezTo>
                    <a:cubicBezTo>
                      <a:pt x="2043" y="4145"/>
                      <a:pt x="2015" y="4117"/>
                      <a:pt x="2015" y="4095"/>
                    </a:cubicBezTo>
                    <a:lnTo>
                      <a:pt x="2015" y="4095"/>
                    </a:lnTo>
                    <a:cubicBezTo>
                      <a:pt x="2015" y="4101"/>
                      <a:pt x="2009" y="4106"/>
                      <a:pt x="1998" y="4106"/>
                    </a:cubicBezTo>
                    <a:lnTo>
                      <a:pt x="1932" y="4051"/>
                    </a:lnTo>
                    <a:cubicBezTo>
                      <a:pt x="1938" y="4050"/>
                      <a:pt x="1943" y="4049"/>
                      <a:pt x="1948" y="4049"/>
                    </a:cubicBezTo>
                    <a:cubicBezTo>
                      <a:pt x="1960" y="4049"/>
                      <a:pt x="1970" y="4054"/>
                      <a:pt x="1982" y="4062"/>
                    </a:cubicBezTo>
                    <a:cubicBezTo>
                      <a:pt x="1971" y="4045"/>
                      <a:pt x="1954" y="4040"/>
                      <a:pt x="1943" y="4023"/>
                    </a:cubicBezTo>
                    <a:lnTo>
                      <a:pt x="1943" y="4023"/>
                    </a:lnTo>
                    <a:cubicBezTo>
                      <a:pt x="1987" y="4034"/>
                      <a:pt x="2021" y="4034"/>
                      <a:pt x="2043" y="4051"/>
                    </a:cubicBezTo>
                    <a:lnTo>
                      <a:pt x="1998" y="3996"/>
                    </a:lnTo>
                    <a:cubicBezTo>
                      <a:pt x="2012" y="3991"/>
                      <a:pt x="2036" y="3976"/>
                      <a:pt x="2053" y="3976"/>
                    </a:cubicBezTo>
                    <a:cubicBezTo>
                      <a:pt x="2058" y="3976"/>
                      <a:pt x="2062" y="3977"/>
                      <a:pt x="2065" y="3979"/>
                    </a:cubicBezTo>
                    <a:cubicBezTo>
                      <a:pt x="2081" y="3951"/>
                      <a:pt x="1987" y="3902"/>
                      <a:pt x="2021" y="3857"/>
                    </a:cubicBezTo>
                    <a:cubicBezTo>
                      <a:pt x="2015" y="3857"/>
                      <a:pt x="2009" y="3852"/>
                      <a:pt x="1998" y="3846"/>
                    </a:cubicBezTo>
                    <a:cubicBezTo>
                      <a:pt x="2009" y="3813"/>
                      <a:pt x="2054" y="3774"/>
                      <a:pt x="2009" y="3730"/>
                    </a:cubicBezTo>
                    <a:lnTo>
                      <a:pt x="2076" y="3708"/>
                    </a:lnTo>
                    <a:cubicBezTo>
                      <a:pt x="2073" y="3701"/>
                      <a:pt x="2068" y="3698"/>
                      <a:pt x="2060" y="3698"/>
                    </a:cubicBezTo>
                    <a:cubicBezTo>
                      <a:pt x="2045" y="3698"/>
                      <a:pt x="2023" y="3707"/>
                      <a:pt x="2003" y="3707"/>
                    </a:cubicBezTo>
                    <a:cubicBezTo>
                      <a:pt x="1987" y="3707"/>
                      <a:pt x="1973" y="3701"/>
                      <a:pt x="1965" y="3680"/>
                    </a:cubicBezTo>
                    <a:cubicBezTo>
                      <a:pt x="1954" y="3658"/>
                      <a:pt x="1969" y="3654"/>
                      <a:pt x="1989" y="3654"/>
                    </a:cubicBezTo>
                    <a:cubicBezTo>
                      <a:pt x="2001" y="3654"/>
                      <a:pt x="2015" y="3655"/>
                      <a:pt x="2026" y="3655"/>
                    </a:cubicBezTo>
                    <a:cubicBezTo>
                      <a:pt x="2033" y="3655"/>
                      <a:pt x="2039" y="3655"/>
                      <a:pt x="2043" y="3653"/>
                    </a:cubicBezTo>
                    <a:cubicBezTo>
                      <a:pt x="2009" y="3630"/>
                      <a:pt x="1937" y="3592"/>
                      <a:pt x="1993" y="3553"/>
                    </a:cubicBezTo>
                    <a:lnTo>
                      <a:pt x="1993" y="3553"/>
                    </a:lnTo>
                    <a:cubicBezTo>
                      <a:pt x="2009" y="3570"/>
                      <a:pt x="1993" y="3575"/>
                      <a:pt x="1998" y="3592"/>
                    </a:cubicBezTo>
                    <a:lnTo>
                      <a:pt x="2043" y="3564"/>
                    </a:lnTo>
                    <a:cubicBezTo>
                      <a:pt x="2086" y="3588"/>
                      <a:pt x="2087" y="3609"/>
                      <a:pt x="2104" y="3609"/>
                    </a:cubicBezTo>
                    <a:cubicBezTo>
                      <a:pt x="2111" y="3609"/>
                      <a:pt x="2121" y="3605"/>
                      <a:pt x="2137" y="3597"/>
                    </a:cubicBezTo>
                    <a:cubicBezTo>
                      <a:pt x="2009" y="3592"/>
                      <a:pt x="2131" y="3487"/>
                      <a:pt x="1993" y="3470"/>
                    </a:cubicBezTo>
                    <a:lnTo>
                      <a:pt x="2021" y="3453"/>
                    </a:lnTo>
                    <a:cubicBezTo>
                      <a:pt x="2021" y="3459"/>
                      <a:pt x="2026" y="3459"/>
                      <a:pt x="2026" y="3464"/>
                    </a:cubicBezTo>
                    <a:cubicBezTo>
                      <a:pt x="2092" y="3431"/>
                      <a:pt x="1932" y="3431"/>
                      <a:pt x="1954" y="3381"/>
                    </a:cubicBezTo>
                    <a:cubicBezTo>
                      <a:pt x="1962" y="3374"/>
                      <a:pt x="1975" y="3363"/>
                      <a:pt x="1986" y="3363"/>
                    </a:cubicBezTo>
                    <a:cubicBezTo>
                      <a:pt x="1991" y="3363"/>
                      <a:pt x="1995" y="3365"/>
                      <a:pt x="1998" y="3370"/>
                    </a:cubicBezTo>
                    <a:lnTo>
                      <a:pt x="1971" y="3326"/>
                    </a:lnTo>
                    <a:cubicBezTo>
                      <a:pt x="1971" y="3322"/>
                      <a:pt x="1975" y="3320"/>
                      <a:pt x="1979" y="3320"/>
                    </a:cubicBezTo>
                    <a:cubicBezTo>
                      <a:pt x="1984" y="3320"/>
                      <a:pt x="1990" y="3322"/>
                      <a:pt x="1992" y="3325"/>
                    </a:cubicBezTo>
                    <a:lnTo>
                      <a:pt x="1992" y="3325"/>
                    </a:lnTo>
                    <a:lnTo>
                      <a:pt x="1987" y="3276"/>
                    </a:lnTo>
                    <a:lnTo>
                      <a:pt x="1993" y="3276"/>
                    </a:lnTo>
                    <a:cubicBezTo>
                      <a:pt x="1971" y="3271"/>
                      <a:pt x="1943" y="3249"/>
                      <a:pt x="1932" y="3238"/>
                    </a:cubicBezTo>
                    <a:cubicBezTo>
                      <a:pt x="1938" y="3233"/>
                      <a:pt x="1942" y="3231"/>
                      <a:pt x="1944" y="3231"/>
                    </a:cubicBezTo>
                    <a:cubicBezTo>
                      <a:pt x="1950" y="3231"/>
                      <a:pt x="1948" y="3243"/>
                      <a:pt x="1960" y="3243"/>
                    </a:cubicBezTo>
                    <a:lnTo>
                      <a:pt x="1932" y="3210"/>
                    </a:lnTo>
                    <a:cubicBezTo>
                      <a:pt x="1935" y="3209"/>
                      <a:pt x="1938" y="3209"/>
                      <a:pt x="1941" y="3209"/>
                    </a:cubicBezTo>
                    <a:cubicBezTo>
                      <a:pt x="1971" y="3209"/>
                      <a:pt x="1998" y="3234"/>
                      <a:pt x="1993" y="3249"/>
                    </a:cubicBezTo>
                    <a:cubicBezTo>
                      <a:pt x="2131" y="3232"/>
                      <a:pt x="1960" y="3221"/>
                      <a:pt x="2043" y="3166"/>
                    </a:cubicBezTo>
                    <a:lnTo>
                      <a:pt x="2043" y="3166"/>
                    </a:lnTo>
                    <a:lnTo>
                      <a:pt x="2054" y="3193"/>
                    </a:lnTo>
                    <a:cubicBezTo>
                      <a:pt x="2131" y="3182"/>
                      <a:pt x="2104" y="3155"/>
                      <a:pt x="2159" y="3127"/>
                    </a:cubicBezTo>
                    <a:lnTo>
                      <a:pt x="2159" y="3127"/>
                    </a:lnTo>
                    <a:cubicBezTo>
                      <a:pt x="2138" y="3131"/>
                      <a:pt x="2079" y="3160"/>
                      <a:pt x="2040" y="3160"/>
                    </a:cubicBezTo>
                    <a:cubicBezTo>
                      <a:pt x="2027" y="3160"/>
                      <a:pt x="2016" y="3157"/>
                      <a:pt x="2009" y="3149"/>
                    </a:cubicBezTo>
                    <a:cubicBezTo>
                      <a:pt x="2021" y="3138"/>
                      <a:pt x="2021" y="3127"/>
                      <a:pt x="1998" y="3105"/>
                    </a:cubicBezTo>
                    <a:lnTo>
                      <a:pt x="1998" y="3105"/>
                    </a:lnTo>
                    <a:cubicBezTo>
                      <a:pt x="2005" y="3105"/>
                      <a:pt x="2010" y="3106"/>
                      <a:pt x="2015" y="3106"/>
                    </a:cubicBezTo>
                    <a:cubicBezTo>
                      <a:pt x="2028" y="3106"/>
                      <a:pt x="2034" y="3103"/>
                      <a:pt x="2036" y="3099"/>
                    </a:cubicBezTo>
                    <a:lnTo>
                      <a:pt x="2036" y="3099"/>
                    </a:lnTo>
                    <a:cubicBezTo>
                      <a:pt x="2034" y="3101"/>
                      <a:pt x="2030" y="3103"/>
                      <a:pt x="2021" y="3105"/>
                    </a:cubicBezTo>
                    <a:cubicBezTo>
                      <a:pt x="1976" y="3083"/>
                      <a:pt x="2004" y="3083"/>
                      <a:pt x="2015" y="3072"/>
                    </a:cubicBezTo>
                    <a:lnTo>
                      <a:pt x="2015" y="3072"/>
                    </a:lnTo>
                    <a:cubicBezTo>
                      <a:pt x="2019" y="3075"/>
                      <a:pt x="2038" y="3087"/>
                      <a:pt x="2037" y="3096"/>
                    </a:cubicBezTo>
                    <a:lnTo>
                      <a:pt x="2037" y="3096"/>
                    </a:lnTo>
                    <a:cubicBezTo>
                      <a:pt x="2039" y="3090"/>
                      <a:pt x="2037" y="3081"/>
                      <a:pt x="2037" y="3072"/>
                    </a:cubicBezTo>
                    <a:lnTo>
                      <a:pt x="2037" y="3072"/>
                    </a:lnTo>
                    <a:lnTo>
                      <a:pt x="2098" y="3077"/>
                    </a:lnTo>
                    <a:cubicBezTo>
                      <a:pt x="2081" y="3049"/>
                      <a:pt x="2048" y="3049"/>
                      <a:pt x="2021" y="3038"/>
                    </a:cubicBezTo>
                    <a:cubicBezTo>
                      <a:pt x="2026" y="3011"/>
                      <a:pt x="2076" y="3011"/>
                      <a:pt x="2120" y="3011"/>
                    </a:cubicBezTo>
                    <a:cubicBezTo>
                      <a:pt x="2123" y="2997"/>
                      <a:pt x="2117" y="2994"/>
                      <a:pt x="2107" y="2994"/>
                    </a:cubicBezTo>
                    <a:cubicBezTo>
                      <a:pt x="2093" y="2994"/>
                      <a:pt x="2071" y="3000"/>
                      <a:pt x="2054" y="3000"/>
                    </a:cubicBezTo>
                    <a:cubicBezTo>
                      <a:pt x="2040" y="3000"/>
                      <a:pt x="2029" y="2996"/>
                      <a:pt x="2026" y="2983"/>
                    </a:cubicBezTo>
                    <a:cubicBezTo>
                      <a:pt x="2054" y="2944"/>
                      <a:pt x="2037" y="2917"/>
                      <a:pt x="1998" y="2872"/>
                    </a:cubicBezTo>
                    <a:cubicBezTo>
                      <a:pt x="2007" y="2866"/>
                      <a:pt x="2013" y="2864"/>
                      <a:pt x="2019" y="2864"/>
                    </a:cubicBezTo>
                    <a:cubicBezTo>
                      <a:pt x="2031" y="2864"/>
                      <a:pt x="2040" y="2873"/>
                      <a:pt x="2049" y="2873"/>
                    </a:cubicBezTo>
                    <a:cubicBezTo>
                      <a:pt x="2051" y="2873"/>
                      <a:pt x="2052" y="2873"/>
                      <a:pt x="2054" y="2872"/>
                    </a:cubicBezTo>
                    <a:lnTo>
                      <a:pt x="2009" y="2845"/>
                    </a:lnTo>
                    <a:cubicBezTo>
                      <a:pt x="2009" y="2841"/>
                      <a:pt x="2011" y="2840"/>
                      <a:pt x="2013" y="2840"/>
                    </a:cubicBezTo>
                    <a:cubicBezTo>
                      <a:pt x="2017" y="2840"/>
                      <a:pt x="2026" y="2845"/>
                      <a:pt x="2037" y="2845"/>
                    </a:cubicBezTo>
                    <a:cubicBezTo>
                      <a:pt x="2021" y="2823"/>
                      <a:pt x="1971" y="2834"/>
                      <a:pt x="1960" y="2800"/>
                    </a:cubicBezTo>
                    <a:cubicBezTo>
                      <a:pt x="1888" y="2789"/>
                      <a:pt x="2070" y="2751"/>
                      <a:pt x="1993" y="2706"/>
                    </a:cubicBezTo>
                    <a:cubicBezTo>
                      <a:pt x="1998" y="2704"/>
                      <a:pt x="2003" y="2703"/>
                      <a:pt x="2008" y="2703"/>
                    </a:cubicBezTo>
                    <a:cubicBezTo>
                      <a:pt x="2022" y="2703"/>
                      <a:pt x="2033" y="2712"/>
                      <a:pt x="2054" y="2712"/>
                    </a:cubicBezTo>
                    <a:cubicBezTo>
                      <a:pt x="2015" y="2657"/>
                      <a:pt x="2021" y="2662"/>
                      <a:pt x="1960" y="2612"/>
                    </a:cubicBezTo>
                    <a:lnTo>
                      <a:pt x="2009" y="2585"/>
                    </a:lnTo>
                    <a:lnTo>
                      <a:pt x="2009" y="2585"/>
                    </a:lnTo>
                    <a:cubicBezTo>
                      <a:pt x="1999" y="2589"/>
                      <a:pt x="1989" y="2591"/>
                      <a:pt x="1979" y="2591"/>
                    </a:cubicBezTo>
                    <a:cubicBezTo>
                      <a:pt x="1938" y="2591"/>
                      <a:pt x="1895" y="2560"/>
                      <a:pt x="1860" y="2529"/>
                    </a:cubicBezTo>
                    <a:cubicBezTo>
                      <a:pt x="1843" y="2540"/>
                      <a:pt x="1821" y="2546"/>
                      <a:pt x="1805" y="2546"/>
                    </a:cubicBezTo>
                    <a:lnTo>
                      <a:pt x="1777" y="2491"/>
                    </a:lnTo>
                    <a:cubicBezTo>
                      <a:pt x="1780" y="2489"/>
                      <a:pt x="1784" y="2489"/>
                      <a:pt x="1787" y="2489"/>
                    </a:cubicBezTo>
                    <a:cubicBezTo>
                      <a:pt x="1802" y="2489"/>
                      <a:pt x="1819" y="2497"/>
                      <a:pt x="1832" y="2502"/>
                    </a:cubicBezTo>
                    <a:lnTo>
                      <a:pt x="1821" y="2491"/>
                    </a:lnTo>
                    <a:cubicBezTo>
                      <a:pt x="1829" y="2486"/>
                      <a:pt x="1837" y="2484"/>
                      <a:pt x="1846" y="2484"/>
                    </a:cubicBezTo>
                    <a:cubicBezTo>
                      <a:pt x="1867" y="2484"/>
                      <a:pt x="1890" y="2497"/>
                      <a:pt x="1910" y="2513"/>
                    </a:cubicBezTo>
                    <a:cubicBezTo>
                      <a:pt x="1899" y="2518"/>
                      <a:pt x="1882" y="2518"/>
                      <a:pt x="1871" y="2524"/>
                    </a:cubicBezTo>
                    <a:cubicBezTo>
                      <a:pt x="1904" y="2540"/>
                      <a:pt x="1943" y="2557"/>
                      <a:pt x="1982" y="2557"/>
                    </a:cubicBezTo>
                    <a:cubicBezTo>
                      <a:pt x="1971" y="2551"/>
                      <a:pt x="1965" y="2546"/>
                      <a:pt x="1965" y="2540"/>
                    </a:cubicBezTo>
                    <a:lnTo>
                      <a:pt x="1965" y="2540"/>
                    </a:lnTo>
                    <a:cubicBezTo>
                      <a:pt x="1971" y="2546"/>
                      <a:pt x="1987" y="2546"/>
                      <a:pt x="1993" y="2546"/>
                    </a:cubicBezTo>
                    <a:cubicBezTo>
                      <a:pt x="1998" y="2546"/>
                      <a:pt x="1987" y="2540"/>
                      <a:pt x="1971" y="2529"/>
                    </a:cubicBezTo>
                    <a:lnTo>
                      <a:pt x="2043" y="2529"/>
                    </a:lnTo>
                    <a:lnTo>
                      <a:pt x="2015" y="2524"/>
                    </a:lnTo>
                    <a:cubicBezTo>
                      <a:pt x="2026" y="2502"/>
                      <a:pt x="2048" y="2491"/>
                      <a:pt x="2070" y="2468"/>
                    </a:cubicBezTo>
                    <a:cubicBezTo>
                      <a:pt x="2044" y="2445"/>
                      <a:pt x="2011" y="2421"/>
                      <a:pt x="1980" y="2396"/>
                    </a:cubicBezTo>
                    <a:lnTo>
                      <a:pt x="1980" y="2396"/>
                    </a:lnTo>
                    <a:cubicBezTo>
                      <a:pt x="1985" y="2404"/>
                      <a:pt x="1978" y="2409"/>
                      <a:pt x="1960" y="2419"/>
                    </a:cubicBezTo>
                    <a:cubicBezTo>
                      <a:pt x="1960" y="2413"/>
                      <a:pt x="1960" y="2408"/>
                      <a:pt x="1975" y="2392"/>
                    </a:cubicBezTo>
                    <a:lnTo>
                      <a:pt x="1975" y="2392"/>
                    </a:lnTo>
                    <a:cubicBezTo>
                      <a:pt x="1977" y="2393"/>
                      <a:pt x="1979" y="2395"/>
                      <a:pt x="1980" y="2396"/>
                    </a:cubicBezTo>
                    <a:lnTo>
                      <a:pt x="1980" y="2396"/>
                    </a:lnTo>
                    <a:cubicBezTo>
                      <a:pt x="1980" y="2395"/>
                      <a:pt x="1978" y="2393"/>
                      <a:pt x="1976" y="2391"/>
                    </a:cubicBezTo>
                    <a:lnTo>
                      <a:pt x="1976" y="2391"/>
                    </a:lnTo>
                    <a:cubicBezTo>
                      <a:pt x="1976" y="2391"/>
                      <a:pt x="1976" y="2392"/>
                      <a:pt x="1975" y="2392"/>
                    </a:cubicBezTo>
                    <a:lnTo>
                      <a:pt x="1975" y="2392"/>
                    </a:lnTo>
                    <a:cubicBezTo>
                      <a:pt x="1937" y="2360"/>
                      <a:pt x="1905" y="2328"/>
                      <a:pt x="1899" y="2291"/>
                    </a:cubicBezTo>
                    <a:lnTo>
                      <a:pt x="1899" y="2291"/>
                    </a:lnTo>
                    <a:cubicBezTo>
                      <a:pt x="1943" y="2319"/>
                      <a:pt x="1982" y="2308"/>
                      <a:pt x="2043" y="2319"/>
                    </a:cubicBezTo>
                    <a:cubicBezTo>
                      <a:pt x="1975" y="2324"/>
                      <a:pt x="2054" y="2368"/>
                      <a:pt x="2045" y="2401"/>
                    </a:cubicBezTo>
                    <a:lnTo>
                      <a:pt x="2045" y="2401"/>
                    </a:lnTo>
                    <a:cubicBezTo>
                      <a:pt x="2048" y="2398"/>
                      <a:pt x="2052" y="2396"/>
                      <a:pt x="2057" y="2396"/>
                    </a:cubicBezTo>
                    <a:cubicBezTo>
                      <a:pt x="2067" y="2396"/>
                      <a:pt x="2082" y="2404"/>
                      <a:pt x="2092" y="2408"/>
                    </a:cubicBezTo>
                    <a:lnTo>
                      <a:pt x="2043" y="2336"/>
                    </a:lnTo>
                    <a:lnTo>
                      <a:pt x="2043" y="2336"/>
                    </a:lnTo>
                    <a:cubicBezTo>
                      <a:pt x="2054" y="2338"/>
                      <a:pt x="2063" y="2339"/>
                      <a:pt x="2069" y="2339"/>
                    </a:cubicBezTo>
                    <a:cubicBezTo>
                      <a:pt x="2089" y="2339"/>
                      <a:pt x="2087" y="2327"/>
                      <a:pt x="2104" y="2319"/>
                    </a:cubicBezTo>
                    <a:cubicBezTo>
                      <a:pt x="2009" y="2308"/>
                      <a:pt x="2048" y="2264"/>
                      <a:pt x="2021" y="2225"/>
                    </a:cubicBezTo>
                    <a:lnTo>
                      <a:pt x="2021" y="2225"/>
                    </a:lnTo>
                    <a:cubicBezTo>
                      <a:pt x="2054" y="2236"/>
                      <a:pt x="2081" y="2241"/>
                      <a:pt x="2070" y="2275"/>
                    </a:cubicBezTo>
                    <a:cubicBezTo>
                      <a:pt x="2148" y="2253"/>
                      <a:pt x="1965" y="2214"/>
                      <a:pt x="2026" y="2186"/>
                    </a:cubicBezTo>
                    <a:lnTo>
                      <a:pt x="2026" y="2186"/>
                    </a:lnTo>
                    <a:cubicBezTo>
                      <a:pt x="2026" y="2192"/>
                      <a:pt x="2021" y="2197"/>
                      <a:pt x="2037" y="2197"/>
                    </a:cubicBezTo>
                    <a:cubicBezTo>
                      <a:pt x="2014" y="2183"/>
                      <a:pt x="2034" y="2149"/>
                      <a:pt x="2057" y="2149"/>
                    </a:cubicBezTo>
                    <a:cubicBezTo>
                      <a:pt x="2062" y="2149"/>
                      <a:pt x="2066" y="2150"/>
                      <a:pt x="2070" y="2153"/>
                    </a:cubicBezTo>
                    <a:lnTo>
                      <a:pt x="2070" y="2158"/>
                    </a:lnTo>
                    <a:cubicBezTo>
                      <a:pt x="2092" y="2109"/>
                      <a:pt x="2098" y="2004"/>
                      <a:pt x="2021" y="1976"/>
                    </a:cubicBezTo>
                    <a:cubicBezTo>
                      <a:pt x="2034" y="1976"/>
                      <a:pt x="2090" y="1994"/>
                      <a:pt x="2117" y="2006"/>
                    </a:cubicBezTo>
                    <a:lnTo>
                      <a:pt x="2117" y="2006"/>
                    </a:lnTo>
                    <a:lnTo>
                      <a:pt x="1877" y="1865"/>
                    </a:lnTo>
                    <a:lnTo>
                      <a:pt x="1877" y="1865"/>
                    </a:lnTo>
                    <a:cubicBezTo>
                      <a:pt x="1943" y="1887"/>
                      <a:pt x="2120" y="1893"/>
                      <a:pt x="2148" y="1943"/>
                    </a:cubicBezTo>
                    <a:cubicBezTo>
                      <a:pt x="2159" y="1937"/>
                      <a:pt x="2175" y="1921"/>
                      <a:pt x="2153" y="1887"/>
                    </a:cubicBezTo>
                    <a:lnTo>
                      <a:pt x="2153" y="1887"/>
                    </a:lnTo>
                    <a:cubicBezTo>
                      <a:pt x="2149" y="1889"/>
                      <a:pt x="2139" y="1890"/>
                      <a:pt x="2127" y="1890"/>
                    </a:cubicBezTo>
                    <a:cubicBezTo>
                      <a:pt x="2095" y="1890"/>
                      <a:pt x="2047" y="1884"/>
                      <a:pt x="2043" y="1876"/>
                    </a:cubicBezTo>
                    <a:cubicBezTo>
                      <a:pt x="2123" y="1860"/>
                      <a:pt x="2094" y="1860"/>
                      <a:pt x="2159" y="1839"/>
                    </a:cubicBezTo>
                    <a:lnTo>
                      <a:pt x="2159" y="1839"/>
                    </a:lnTo>
                    <a:cubicBezTo>
                      <a:pt x="2158" y="1839"/>
                      <a:pt x="2156" y="1839"/>
                      <a:pt x="2155" y="1839"/>
                    </a:cubicBezTo>
                    <a:cubicBezTo>
                      <a:pt x="2124" y="1839"/>
                      <a:pt x="2043" y="1808"/>
                      <a:pt x="2048" y="1793"/>
                    </a:cubicBezTo>
                    <a:lnTo>
                      <a:pt x="2048" y="1793"/>
                    </a:lnTo>
                    <a:cubicBezTo>
                      <a:pt x="2062" y="1798"/>
                      <a:pt x="2129" y="1806"/>
                      <a:pt x="2155" y="1818"/>
                    </a:cubicBezTo>
                    <a:lnTo>
                      <a:pt x="2155" y="1818"/>
                    </a:lnTo>
                    <a:lnTo>
                      <a:pt x="2077" y="1755"/>
                    </a:lnTo>
                    <a:lnTo>
                      <a:pt x="2077" y="1755"/>
                    </a:lnTo>
                    <a:cubicBezTo>
                      <a:pt x="2099" y="1767"/>
                      <a:pt x="2163" y="1771"/>
                      <a:pt x="2192" y="1771"/>
                    </a:cubicBezTo>
                    <a:cubicBezTo>
                      <a:pt x="2175" y="1771"/>
                      <a:pt x="2209" y="1727"/>
                      <a:pt x="2192" y="1716"/>
                    </a:cubicBezTo>
                    <a:lnTo>
                      <a:pt x="2192" y="1716"/>
                    </a:lnTo>
                    <a:lnTo>
                      <a:pt x="2164" y="1727"/>
                    </a:lnTo>
                    <a:cubicBezTo>
                      <a:pt x="2192" y="1683"/>
                      <a:pt x="2026" y="1638"/>
                      <a:pt x="2048" y="1583"/>
                    </a:cubicBezTo>
                    <a:lnTo>
                      <a:pt x="2048" y="1583"/>
                    </a:lnTo>
                    <a:cubicBezTo>
                      <a:pt x="2065" y="1596"/>
                      <a:pt x="2134" y="1618"/>
                      <a:pt x="2175" y="1618"/>
                    </a:cubicBezTo>
                    <a:cubicBezTo>
                      <a:pt x="2188" y="1618"/>
                      <a:pt x="2198" y="1616"/>
                      <a:pt x="2203" y="1611"/>
                    </a:cubicBezTo>
                    <a:cubicBezTo>
                      <a:pt x="2153" y="1583"/>
                      <a:pt x="1954" y="1489"/>
                      <a:pt x="1926" y="1434"/>
                    </a:cubicBezTo>
                    <a:lnTo>
                      <a:pt x="1960" y="1434"/>
                    </a:lnTo>
                    <a:lnTo>
                      <a:pt x="1932" y="1384"/>
                    </a:lnTo>
                    <a:lnTo>
                      <a:pt x="1932" y="1384"/>
                    </a:lnTo>
                    <a:cubicBezTo>
                      <a:pt x="2009" y="1434"/>
                      <a:pt x="2164" y="1533"/>
                      <a:pt x="2220" y="1589"/>
                    </a:cubicBezTo>
                    <a:cubicBezTo>
                      <a:pt x="2227" y="1586"/>
                      <a:pt x="2234" y="1585"/>
                      <a:pt x="2240" y="1585"/>
                    </a:cubicBezTo>
                    <a:cubicBezTo>
                      <a:pt x="2243" y="1585"/>
                      <a:pt x="2246" y="1585"/>
                      <a:pt x="2249" y="1585"/>
                    </a:cubicBezTo>
                    <a:cubicBezTo>
                      <a:pt x="2259" y="1585"/>
                      <a:pt x="2264" y="1583"/>
                      <a:pt x="2264" y="1561"/>
                    </a:cubicBezTo>
                    <a:cubicBezTo>
                      <a:pt x="2297" y="1561"/>
                      <a:pt x="2303" y="1589"/>
                      <a:pt x="2303" y="1600"/>
                    </a:cubicBezTo>
                    <a:lnTo>
                      <a:pt x="2341" y="1533"/>
                    </a:lnTo>
                    <a:cubicBezTo>
                      <a:pt x="2275" y="1522"/>
                      <a:pt x="2292" y="1467"/>
                      <a:pt x="2236" y="1450"/>
                    </a:cubicBezTo>
                    <a:lnTo>
                      <a:pt x="2236" y="1450"/>
                    </a:lnTo>
                    <a:lnTo>
                      <a:pt x="2286" y="1544"/>
                    </a:lnTo>
                    <a:cubicBezTo>
                      <a:pt x="2220" y="1528"/>
                      <a:pt x="2109" y="1450"/>
                      <a:pt x="2137" y="1406"/>
                    </a:cubicBezTo>
                    <a:cubicBezTo>
                      <a:pt x="2139" y="1405"/>
                      <a:pt x="2143" y="1404"/>
                      <a:pt x="2147" y="1404"/>
                    </a:cubicBezTo>
                    <a:cubicBezTo>
                      <a:pt x="2180" y="1404"/>
                      <a:pt x="2250" y="1445"/>
                      <a:pt x="2270" y="1445"/>
                    </a:cubicBezTo>
                    <a:cubicBezTo>
                      <a:pt x="2247" y="1434"/>
                      <a:pt x="2242" y="1389"/>
                      <a:pt x="2258" y="1389"/>
                    </a:cubicBezTo>
                    <a:lnTo>
                      <a:pt x="2286" y="1417"/>
                    </a:lnTo>
                    <a:cubicBezTo>
                      <a:pt x="2319" y="1395"/>
                      <a:pt x="2214" y="1351"/>
                      <a:pt x="2286" y="1334"/>
                    </a:cubicBezTo>
                    <a:cubicBezTo>
                      <a:pt x="2292" y="1323"/>
                      <a:pt x="2375" y="1323"/>
                      <a:pt x="2341" y="1312"/>
                    </a:cubicBezTo>
                    <a:cubicBezTo>
                      <a:pt x="2264" y="1312"/>
                      <a:pt x="2037" y="1251"/>
                      <a:pt x="1987" y="1223"/>
                    </a:cubicBezTo>
                    <a:cubicBezTo>
                      <a:pt x="1993" y="1223"/>
                      <a:pt x="2076" y="1185"/>
                      <a:pt x="2109" y="1185"/>
                    </a:cubicBezTo>
                    <a:cubicBezTo>
                      <a:pt x="2175" y="1185"/>
                      <a:pt x="2236" y="1251"/>
                      <a:pt x="2292" y="1251"/>
                    </a:cubicBezTo>
                    <a:cubicBezTo>
                      <a:pt x="2275" y="1245"/>
                      <a:pt x="2258" y="1229"/>
                      <a:pt x="2247" y="1223"/>
                    </a:cubicBezTo>
                    <a:cubicBezTo>
                      <a:pt x="2250" y="1223"/>
                      <a:pt x="2252" y="1223"/>
                      <a:pt x="2254" y="1223"/>
                    </a:cubicBezTo>
                    <a:cubicBezTo>
                      <a:pt x="2267" y="1223"/>
                      <a:pt x="2283" y="1230"/>
                      <a:pt x="2293" y="1230"/>
                    </a:cubicBezTo>
                    <a:cubicBezTo>
                      <a:pt x="2299" y="1230"/>
                      <a:pt x="2303" y="1227"/>
                      <a:pt x="2303" y="1218"/>
                    </a:cubicBezTo>
                    <a:cubicBezTo>
                      <a:pt x="2258" y="1201"/>
                      <a:pt x="2291" y="1182"/>
                      <a:pt x="2285" y="1182"/>
                    </a:cubicBezTo>
                    <a:cubicBezTo>
                      <a:pt x="2283" y="1182"/>
                      <a:pt x="2276" y="1184"/>
                      <a:pt x="2258" y="1190"/>
                    </a:cubicBezTo>
                    <a:cubicBezTo>
                      <a:pt x="2242" y="1162"/>
                      <a:pt x="2275" y="1168"/>
                      <a:pt x="2286" y="1135"/>
                    </a:cubicBezTo>
                    <a:cubicBezTo>
                      <a:pt x="2242" y="1135"/>
                      <a:pt x="2153" y="1063"/>
                      <a:pt x="2137" y="1030"/>
                    </a:cubicBezTo>
                    <a:lnTo>
                      <a:pt x="2137" y="1030"/>
                    </a:lnTo>
                    <a:cubicBezTo>
                      <a:pt x="2153" y="1035"/>
                      <a:pt x="2181" y="1035"/>
                      <a:pt x="2187" y="1035"/>
                    </a:cubicBezTo>
                    <a:cubicBezTo>
                      <a:pt x="2209" y="991"/>
                      <a:pt x="2247" y="969"/>
                      <a:pt x="2264" y="919"/>
                    </a:cubicBezTo>
                    <a:cubicBezTo>
                      <a:pt x="2271" y="919"/>
                      <a:pt x="2286" y="914"/>
                      <a:pt x="2303" y="914"/>
                    </a:cubicBezTo>
                    <a:cubicBezTo>
                      <a:pt x="2312" y="914"/>
                      <a:pt x="2321" y="915"/>
                      <a:pt x="2330" y="919"/>
                    </a:cubicBezTo>
                    <a:cubicBezTo>
                      <a:pt x="2325" y="908"/>
                      <a:pt x="2303" y="897"/>
                      <a:pt x="2303" y="880"/>
                    </a:cubicBezTo>
                    <a:cubicBezTo>
                      <a:pt x="2312" y="878"/>
                      <a:pt x="2319" y="877"/>
                      <a:pt x="2324" y="877"/>
                    </a:cubicBezTo>
                    <a:cubicBezTo>
                      <a:pt x="2353" y="877"/>
                      <a:pt x="2313" y="913"/>
                      <a:pt x="2375" y="913"/>
                    </a:cubicBezTo>
                    <a:cubicBezTo>
                      <a:pt x="2341" y="897"/>
                      <a:pt x="2341" y="858"/>
                      <a:pt x="2319" y="830"/>
                    </a:cubicBezTo>
                    <a:cubicBezTo>
                      <a:pt x="2313" y="829"/>
                      <a:pt x="2307" y="828"/>
                      <a:pt x="2303" y="828"/>
                    </a:cubicBezTo>
                    <a:cubicBezTo>
                      <a:pt x="2265" y="828"/>
                      <a:pt x="2293" y="883"/>
                      <a:pt x="2303" y="908"/>
                    </a:cubicBezTo>
                    <a:cubicBezTo>
                      <a:pt x="2231" y="880"/>
                      <a:pt x="2159" y="814"/>
                      <a:pt x="2137" y="753"/>
                    </a:cubicBezTo>
                    <a:cubicBezTo>
                      <a:pt x="2135" y="736"/>
                      <a:pt x="2141" y="730"/>
                      <a:pt x="2149" y="730"/>
                    </a:cubicBezTo>
                    <a:cubicBezTo>
                      <a:pt x="2163" y="730"/>
                      <a:pt x="2182" y="744"/>
                      <a:pt x="2186" y="744"/>
                    </a:cubicBezTo>
                    <a:cubicBezTo>
                      <a:pt x="2187" y="744"/>
                      <a:pt x="2187" y="743"/>
                      <a:pt x="2187" y="742"/>
                    </a:cubicBezTo>
                    <a:cubicBezTo>
                      <a:pt x="2231" y="670"/>
                      <a:pt x="2070" y="631"/>
                      <a:pt x="2153" y="581"/>
                    </a:cubicBezTo>
                    <a:cubicBezTo>
                      <a:pt x="2157" y="581"/>
                      <a:pt x="2161" y="581"/>
                      <a:pt x="2164" y="581"/>
                    </a:cubicBezTo>
                    <a:cubicBezTo>
                      <a:pt x="2214" y="581"/>
                      <a:pt x="2250" y="615"/>
                      <a:pt x="2292" y="620"/>
                    </a:cubicBezTo>
                    <a:cubicBezTo>
                      <a:pt x="2297" y="664"/>
                      <a:pt x="2242" y="664"/>
                      <a:pt x="2236" y="687"/>
                    </a:cubicBezTo>
                    <a:lnTo>
                      <a:pt x="2270" y="664"/>
                    </a:lnTo>
                    <a:cubicBezTo>
                      <a:pt x="2286" y="675"/>
                      <a:pt x="2292" y="703"/>
                      <a:pt x="2270" y="714"/>
                    </a:cubicBezTo>
                    <a:cubicBezTo>
                      <a:pt x="2325" y="703"/>
                      <a:pt x="2325" y="587"/>
                      <a:pt x="2386" y="548"/>
                    </a:cubicBezTo>
                    <a:cubicBezTo>
                      <a:pt x="2375" y="532"/>
                      <a:pt x="2369" y="504"/>
                      <a:pt x="2341" y="504"/>
                    </a:cubicBezTo>
                    <a:lnTo>
                      <a:pt x="2341" y="526"/>
                    </a:lnTo>
                    <a:cubicBezTo>
                      <a:pt x="2296" y="526"/>
                      <a:pt x="2297" y="480"/>
                      <a:pt x="2276" y="480"/>
                    </a:cubicBezTo>
                    <a:cubicBezTo>
                      <a:pt x="2274" y="480"/>
                      <a:pt x="2272" y="481"/>
                      <a:pt x="2270" y="482"/>
                    </a:cubicBezTo>
                    <a:cubicBezTo>
                      <a:pt x="2247" y="449"/>
                      <a:pt x="2214" y="410"/>
                      <a:pt x="2258" y="382"/>
                    </a:cubicBezTo>
                    <a:lnTo>
                      <a:pt x="2258" y="382"/>
                    </a:lnTo>
                    <a:lnTo>
                      <a:pt x="2311" y="392"/>
                    </a:lnTo>
                    <a:lnTo>
                      <a:pt x="2311" y="392"/>
                    </a:lnTo>
                    <a:cubicBezTo>
                      <a:pt x="2311" y="392"/>
                      <a:pt x="2311" y="392"/>
                      <a:pt x="2311" y="392"/>
                    </a:cubicBezTo>
                    <a:cubicBezTo>
                      <a:pt x="2298" y="392"/>
                      <a:pt x="2287" y="402"/>
                      <a:pt x="2292" y="415"/>
                    </a:cubicBezTo>
                    <a:cubicBezTo>
                      <a:pt x="2292" y="393"/>
                      <a:pt x="2380" y="393"/>
                      <a:pt x="2319" y="355"/>
                    </a:cubicBezTo>
                    <a:lnTo>
                      <a:pt x="2319" y="355"/>
                    </a:lnTo>
                    <a:lnTo>
                      <a:pt x="2270" y="360"/>
                    </a:lnTo>
                    <a:cubicBezTo>
                      <a:pt x="2247" y="327"/>
                      <a:pt x="2203" y="272"/>
                      <a:pt x="2236" y="249"/>
                    </a:cubicBezTo>
                    <a:cubicBezTo>
                      <a:pt x="2224" y="248"/>
                      <a:pt x="2217" y="248"/>
                      <a:pt x="2213" y="248"/>
                    </a:cubicBezTo>
                    <a:cubicBezTo>
                      <a:pt x="2196" y="248"/>
                      <a:pt x="2226" y="255"/>
                      <a:pt x="2164" y="255"/>
                    </a:cubicBezTo>
                    <a:cubicBezTo>
                      <a:pt x="2258" y="271"/>
                      <a:pt x="2134" y="331"/>
                      <a:pt x="2228" y="338"/>
                    </a:cubicBezTo>
                    <a:lnTo>
                      <a:pt x="2228" y="338"/>
                    </a:lnTo>
                    <a:cubicBezTo>
                      <a:pt x="2223" y="337"/>
                      <a:pt x="2218" y="337"/>
                      <a:pt x="2214" y="337"/>
                    </a:cubicBezTo>
                    <a:cubicBezTo>
                      <a:pt x="2152" y="337"/>
                      <a:pt x="2175" y="366"/>
                      <a:pt x="2104" y="371"/>
                    </a:cubicBezTo>
                    <a:cubicBezTo>
                      <a:pt x="2126" y="382"/>
                      <a:pt x="2148" y="371"/>
                      <a:pt x="2126" y="399"/>
                    </a:cubicBezTo>
                    <a:cubicBezTo>
                      <a:pt x="2131" y="399"/>
                      <a:pt x="2137" y="410"/>
                      <a:pt x="2137" y="415"/>
                    </a:cubicBezTo>
                    <a:cubicBezTo>
                      <a:pt x="2148" y="415"/>
                      <a:pt x="2154" y="413"/>
                      <a:pt x="2162" y="413"/>
                    </a:cubicBezTo>
                    <a:cubicBezTo>
                      <a:pt x="2166" y="413"/>
                      <a:pt x="2170" y="414"/>
                      <a:pt x="2175" y="415"/>
                    </a:cubicBezTo>
                    <a:cubicBezTo>
                      <a:pt x="2209" y="443"/>
                      <a:pt x="2192" y="482"/>
                      <a:pt x="2209" y="504"/>
                    </a:cubicBezTo>
                    <a:cubicBezTo>
                      <a:pt x="2205" y="508"/>
                      <a:pt x="2202" y="509"/>
                      <a:pt x="2199" y="509"/>
                    </a:cubicBezTo>
                    <a:cubicBezTo>
                      <a:pt x="2189" y="509"/>
                      <a:pt x="2181" y="493"/>
                      <a:pt x="2164" y="493"/>
                    </a:cubicBezTo>
                    <a:lnTo>
                      <a:pt x="2192" y="526"/>
                    </a:lnTo>
                    <a:cubicBezTo>
                      <a:pt x="2180" y="521"/>
                      <a:pt x="2168" y="520"/>
                      <a:pt x="2157" y="520"/>
                    </a:cubicBezTo>
                    <a:cubicBezTo>
                      <a:pt x="2149" y="520"/>
                      <a:pt x="2142" y="521"/>
                      <a:pt x="2135" y="521"/>
                    </a:cubicBezTo>
                    <a:cubicBezTo>
                      <a:pt x="2117" y="521"/>
                      <a:pt x="2104" y="518"/>
                      <a:pt x="2098" y="498"/>
                    </a:cubicBezTo>
                    <a:lnTo>
                      <a:pt x="2081" y="532"/>
                    </a:lnTo>
                    <a:cubicBezTo>
                      <a:pt x="2054" y="548"/>
                      <a:pt x="2037" y="565"/>
                      <a:pt x="2048" y="587"/>
                    </a:cubicBezTo>
                    <a:cubicBezTo>
                      <a:pt x="2042" y="597"/>
                      <a:pt x="2055" y="614"/>
                      <a:pt x="2060" y="621"/>
                    </a:cubicBezTo>
                    <a:lnTo>
                      <a:pt x="2060" y="621"/>
                    </a:lnTo>
                    <a:cubicBezTo>
                      <a:pt x="2059" y="620"/>
                      <a:pt x="2057" y="618"/>
                      <a:pt x="2054" y="615"/>
                    </a:cubicBezTo>
                    <a:lnTo>
                      <a:pt x="2054" y="615"/>
                    </a:lnTo>
                    <a:lnTo>
                      <a:pt x="2065" y="675"/>
                    </a:lnTo>
                    <a:lnTo>
                      <a:pt x="2048" y="675"/>
                    </a:lnTo>
                    <a:cubicBezTo>
                      <a:pt x="2026" y="725"/>
                      <a:pt x="2081" y="808"/>
                      <a:pt x="1987" y="841"/>
                    </a:cubicBezTo>
                    <a:cubicBezTo>
                      <a:pt x="1993" y="864"/>
                      <a:pt x="1998" y="886"/>
                      <a:pt x="1982" y="913"/>
                    </a:cubicBezTo>
                    <a:lnTo>
                      <a:pt x="1937" y="908"/>
                    </a:lnTo>
                    <a:lnTo>
                      <a:pt x="1937" y="908"/>
                    </a:lnTo>
                    <a:cubicBezTo>
                      <a:pt x="1943" y="936"/>
                      <a:pt x="1882" y="963"/>
                      <a:pt x="1915" y="980"/>
                    </a:cubicBezTo>
                    <a:cubicBezTo>
                      <a:pt x="1913" y="980"/>
                      <a:pt x="1911" y="980"/>
                      <a:pt x="1908" y="980"/>
                    </a:cubicBezTo>
                    <a:cubicBezTo>
                      <a:pt x="1818" y="980"/>
                      <a:pt x="1859" y="1086"/>
                      <a:pt x="1832" y="1118"/>
                    </a:cubicBezTo>
                    <a:lnTo>
                      <a:pt x="1882" y="1135"/>
                    </a:lnTo>
                    <a:cubicBezTo>
                      <a:pt x="1871" y="1162"/>
                      <a:pt x="1877" y="1190"/>
                      <a:pt x="1888" y="1229"/>
                    </a:cubicBezTo>
                    <a:lnTo>
                      <a:pt x="1932" y="1240"/>
                    </a:lnTo>
                    <a:cubicBezTo>
                      <a:pt x="1960" y="1279"/>
                      <a:pt x="1882" y="1306"/>
                      <a:pt x="1877" y="1356"/>
                    </a:cubicBezTo>
                    <a:cubicBezTo>
                      <a:pt x="1863" y="1352"/>
                      <a:pt x="1868" y="1340"/>
                      <a:pt x="1876" y="1336"/>
                    </a:cubicBezTo>
                    <a:lnTo>
                      <a:pt x="1876" y="1336"/>
                    </a:lnTo>
                    <a:cubicBezTo>
                      <a:pt x="1778" y="1366"/>
                      <a:pt x="1925" y="1473"/>
                      <a:pt x="1843" y="1500"/>
                    </a:cubicBezTo>
                    <a:cubicBezTo>
                      <a:pt x="1854" y="1517"/>
                      <a:pt x="1849" y="1528"/>
                      <a:pt x="1832" y="1528"/>
                    </a:cubicBezTo>
                    <a:cubicBezTo>
                      <a:pt x="1827" y="1533"/>
                      <a:pt x="1816" y="1533"/>
                      <a:pt x="1805" y="1544"/>
                    </a:cubicBezTo>
                    <a:cubicBezTo>
                      <a:pt x="1821" y="1544"/>
                      <a:pt x="1827" y="1533"/>
                      <a:pt x="1832" y="1533"/>
                    </a:cubicBezTo>
                    <a:cubicBezTo>
                      <a:pt x="1832" y="1544"/>
                      <a:pt x="1832" y="1561"/>
                      <a:pt x="1843" y="1577"/>
                    </a:cubicBezTo>
                    <a:lnTo>
                      <a:pt x="1794" y="1572"/>
                    </a:lnTo>
                    <a:lnTo>
                      <a:pt x="1794" y="1577"/>
                    </a:lnTo>
                    <a:cubicBezTo>
                      <a:pt x="1771" y="1583"/>
                      <a:pt x="1816" y="1589"/>
                      <a:pt x="1849" y="1600"/>
                    </a:cubicBezTo>
                    <a:cubicBezTo>
                      <a:pt x="1854" y="1605"/>
                      <a:pt x="1860" y="1616"/>
                      <a:pt x="1871" y="1627"/>
                    </a:cubicBezTo>
                    <a:cubicBezTo>
                      <a:pt x="1863" y="1626"/>
                      <a:pt x="1857" y="1626"/>
                      <a:pt x="1852" y="1626"/>
                    </a:cubicBezTo>
                    <a:cubicBezTo>
                      <a:pt x="1810" y="1626"/>
                      <a:pt x="1874" y="1666"/>
                      <a:pt x="1799" y="1666"/>
                    </a:cubicBezTo>
                    <a:cubicBezTo>
                      <a:pt x="1830" y="1687"/>
                      <a:pt x="1818" y="1742"/>
                      <a:pt x="1875" y="1767"/>
                    </a:cubicBezTo>
                    <a:lnTo>
                      <a:pt x="1875" y="1767"/>
                    </a:lnTo>
                    <a:cubicBezTo>
                      <a:pt x="1859" y="1778"/>
                      <a:pt x="1850" y="1794"/>
                      <a:pt x="1871" y="1810"/>
                    </a:cubicBezTo>
                    <a:lnTo>
                      <a:pt x="1805" y="1804"/>
                    </a:lnTo>
                    <a:lnTo>
                      <a:pt x="1805" y="1804"/>
                    </a:lnTo>
                    <a:lnTo>
                      <a:pt x="1877" y="1860"/>
                    </a:lnTo>
                    <a:cubicBezTo>
                      <a:pt x="1856" y="1868"/>
                      <a:pt x="1841" y="1873"/>
                      <a:pt x="1827" y="1873"/>
                    </a:cubicBezTo>
                    <a:cubicBezTo>
                      <a:pt x="1811" y="1873"/>
                      <a:pt x="1795" y="1866"/>
                      <a:pt x="1771" y="1849"/>
                    </a:cubicBezTo>
                    <a:lnTo>
                      <a:pt x="1771" y="1849"/>
                    </a:lnTo>
                    <a:cubicBezTo>
                      <a:pt x="1827" y="1915"/>
                      <a:pt x="1788" y="1893"/>
                      <a:pt x="1849" y="1948"/>
                    </a:cubicBezTo>
                    <a:lnTo>
                      <a:pt x="1816" y="1943"/>
                    </a:lnTo>
                    <a:lnTo>
                      <a:pt x="1816" y="1943"/>
                    </a:lnTo>
                    <a:cubicBezTo>
                      <a:pt x="1816" y="1959"/>
                      <a:pt x="1854" y="1992"/>
                      <a:pt x="1821" y="1998"/>
                    </a:cubicBezTo>
                    <a:cubicBezTo>
                      <a:pt x="1738" y="2020"/>
                      <a:pt x="1777" y="2170"/>
                      <a:pt x="1694" y="2253"/>
                    </a:cubicBezTo>
                    <a:cubicBezTo>
                      <a:pt x="1816" y="2253"/>
                      <a:pt x="1639" y="2291"/>
                      <a:pt x="1722" y="2308"/>
                    </a:cubicBezTo>
                    <a:cubicBezTo>
                      <a:pt x="1714" y="2308"/>
                      <a:pt x="1704" y="2313"/>
                      <a:pt x="1695" y="2313"/>
                    </a:cubicBezTo>
                    <a:cubicBezTo>
                      <a:pt x="1691" y="2313"/>
                      <a:pt x="1687" y="2312"/>
                      <a:pt x="1683" y="2308"/>
                    </a:cubicBezTo>
                    <a:cubicBezTo>
                      <a:pt x="1672" y="2307"/>
                      <a:pt x="1663" y="2295"/>
                      <a:pt x="1654" y="2278"/>
                    </a:cubicBezTo>
                    <a:lnTo>
                      <a:pt x="1654" y="2278"/>
                    </a:lnTo>
                    <a:cubicBezTo>
                      <a:pt x="1654" y="2280"/>
                      <a:pt x="1653" y="2281"/>
                      <a:pt x="1653" y="2283"/>
                    </a:cubicBezTo>
                    <a:lnTo>
                      <a:pt x="1653" y="2283"/>
                    </a:lnTo>
                    <a:cubicBezTo>
                      <a:pt x="1640" y="2262"/>
                      <a:pt x="1621" y="2234"/>
                      <a:pt x="1617" y="2181"/>
                    </a:cubicBezTo>
                    <a:cubicBezTo>
                      <a:pt x="1618" y="2175"/>
                      <a:pt x="1620" y="2171"/>
                      <a:pt x="1622" y="2167"/>
                    </a:cubicBezTo>
                    <a:lnTo>
                      <a:pt x="1622" y="2167"/>
                    </a:lnTo>
                    <a:cubicBezTo>
                      <a:pt x="1632" y="2210"/>
                      <a:pt x="1642" y="2252"/>
                      <a:pt x="1654" y="2278"/>
                    </a:cubicBezTo>
                    <a:lnTo>
                      <a:pt x="1654" y="2278"/>
                    </a:lnTo>
                    <a:cubicBezTo>
                      <a:pt x="1659" y="2268"/>
                      <a:pt x="1667" y="2259"/>
                      <a:pt x="1672" y="2247"/>
                    </a:cubicBezTo>
                    <a:cubicBezTo>
                      <a:pt x="1651" y="2243"/>
                      <a:pt x="1652" y="2146"/>
                      <a:pt x="1637" y="2146"/>
                    </a:cubicBezTo>
                    <a:cubicBezTo>
                      <a:pt x="1633" y="2146"/>
                      <a:pt x="1628" y="2152"/>
                      <a:pt x="1622" y="2167"/>
                    </a:cubicBezTo>
                    <a:lnTo>
                      <a:pt x="1622" y="2167"/>
                    </a:lnTo>
                    <a:cubicBezTo>
                      <a:pt x="1613" y="2127"/>
                      <a:pt x="1604" y="2085"/>
                      <a:pt x="1594" y="2053"/>
                    </a:cubicBezTo>
                    <a:lnTo>
                      <a:pt x="1594" y="2053"/>
                    </a:lnTo>
                    <a:cubicBezTo>
                      <a:pt x="1540" y="2086"/>
                      <a:pt x="1593" y="2264"/>
                      <a:pt x="1621" y="2354"/>
                    </a:cubicBezTo>
                    <a:lnTo>
                      <a:pt x="1621" y="2354"/>
                    </a:lnTo>
                    <a:cubicBezTo>
                      <a:pt x="1617" y="2352"/>
                      <a:pt x="1614" y="2349"/>
                      <a:pt x="1611" y="2347"/>
                    </a:cubicBezTo>
                    <a:cubicBezTo>
                      <a:pt x="1610" y="2350"/>
                      <a:pt x="1609" y="2354"/>
                      <a:pt x="1608" y="2357"/>
                    </a:cubicBezTo>
                    <a:lnTo>
                      <a:pt x="1608" y="2357"/>
                    </a:lnTo>
                    <a:cubicBezTo>
                      <a:pt x="1528" y="2346"/>
                      <a:pt x="1437" y="2196"/>
                      <a:pt x="1390" y="1992"/>
                    </a:cubicBezTo>
                    <a:cubicBezTo>
                      <a:pt x="1375" y="1901"/>
                      <a:pt x="1390" y="1885"/>
                      <a:pt x="1406" y="1885"/>
                    </a:cubicBezTo>
                    <a:cubicBezTo>
                      <a:pt x="1414" y="1885"/>
                      <a:pt x="1423" y="1890"/>
                      <a:pt x="1427" y="1890"/>
                    </a:cubicBezTo>
                    <a:cubicBezTo>
                      <a:pt x="1430" y="1890"/>
                      <a:pt x="1430" y="1888"/>
                      <a:pt x="1428" y="1882"/>
                    </a:cubicBezTo>
                    <a:cubicBezTo>
                      <a:pt x="1428" y="1555"/>
                      <a:pt x="1268" y="1605"/>
                      <a:pt x="1318" y="1334"/>
                    </a:cubicBezTo>
                    <a:cubicBezTo>
                      <a:pt x="1334" y="1294"/>
                      <a:pt x="1351" y="1282"/>
                      <a:pt x="1369" y="1282"/>
                    </a:cubicBezTo>
                    <a:cubicBezTo>
                      <a:pt x="1394" y="1282"/>
                      <a:pt x="1419" y="1306"/>
                      <a:pt x="1441" y="1306"/>
                    </a:cubicBezTo>
                    <a:cubicBezTo>
                      <a:pt x="1446" y="1306"/>
                      <a:pt x="1451" y="1304"/>
                      <a:pt x="1456" y="1301"/>
                    </a:cubicBezTo>
                    <a:lnTo>
                      <a:pt x="1456" y="1301"/>
                    </a:lnTo>
                    <a:cubicBezTo>
                      <a:pt x="1484" y="1439"/>
                      <a:pt x="1434" y="1522"/>
                      <a:pt x="1439" y="1616"/>
                    </a:cubicBezTo>
                    <a:lnTo>
                      <a:pt x="1462" y="1500"/>
                    </a:lnTo>
                    <a:cubicBezTo>
                      <a:pt x="1484" y="1544"/>
                      <a:pt x="1495" y="1638"/>
                      <a:pt x="1489" y="1694"/>
                    </a:cubicBezTo>
                    <a:cubicBezTo>
                      <a:pt x="1539" y="1605"/>
                      <a:pt x="1467" y="1140"/>
                      <a:pt x="1511" y="886"/>
                    </a:cubicBezTo>
                    <a:cubicBezTo>
                      <a:pt x="1494" y="850"/>
                      <a:pt x="1480" y="790"/>
                      <a:pt x="1466" y="790"/>
                    </a:cubicBezTo>
                    <a:cubicBezTo>
                      <a:pt x="1463" y="790"/>
                      <a:pt x="1459" y="794"/>
                      <a:pt x="1456" y="803"/>
                    </a:cubicBezTo>
                    <a:lnTo>
                      <a:pt x="1462" y="886"/>
                    </a:lnTo>
                    <a:cubicBezTo>
                      <a:pt x="1455" y="897"/>
                      <a:pt x="1449" y="902"/>
                      <a:pt x="1444" y="902"/>
                    </a:cubicBezTo>
                    <a:cubicBezTo>
                      <a:pt x="1419" y="902"/>
                      <a:pt x="1405" y="808"/>
                      <a:pt x="1394" y="808"/>
                    </a:cubicBezTo>
                    <a:cubicBezTo>
                      <a:pt x="1390" y="808"/>
                      <a:pt x="1387" y="816"/>
                      <a:pt x="1384" y="836"/>
                    </a:cubicBezTo>
                    <a:cubicBezTo>
                      <a:pt x="1351" y="731"/>
                      <a:pt x="1301" y="609"/>
                      <a:pt x="1329" y="454"/>
                    </a:cubicBezTo>
                    <a:lnTo>
                      <a:pt x="1390" y="426"/>
                    </a:lnTo>
                    <a:lnTo>
                      <a:pt x="1390" y="426"/>
                    </a:lnTo>
                    <a:cubicBezTo>
                      <a:pt x="1373" y="438"/>
                      <a:pt x="1356" y="526"/>
                      <a:pt x="1379" y="576"/>
                    </a:cubicBezTo>
                    <a:cubicBezTo>
                      <a:pt x="1351" y="509"/>
                      <a:pt x="1456" y="338"/>
                      <a:pt x="1379" y="272"/>
                    </a:cubicBezTo>
                    <a:lnTo>
                      <a:pt x="1379" y="272"/>
                    </a:lnTo>
                    <a:lnTo>
                      <a:pt x="1334" y="371"/>
                    </a:lnTo>
                    <a:cubicBezTo>
                      <a:pt x="1301" y="260"/>
                      <a:pt x="1240" y="133"/>
                      <a:pt x="125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55" name="Google Shape;2155;p41"/>
            <p:cNvGrpSpPr/>
            <p:nvPr/>
          </p:nvGrpSpPr>
          <p:grpSpPr>
            <a:xfrm rot="294029">
              <a:off x="2219555" y="4096187"/>
              <a:ext cx="831244" cy="1984987"/>
              <a:chOff x="6296075" y="3305850"/>
              <a:chExt cx="445200" cy="1063125"/>
            </a:xfrm>
          </p:grpSpPr>
          <p:sp>
            <p:nvSpPr>
              <p:cNvPr id="2156" name="Google Shape;2156;p41"/>
              <p:cNvSpPr/>
              <p:nvPr/>
            </p:nvSpPr>
            <p:spPr>
              <a:xfrm>
                <a:off x="6296075" y="3313575"/>
                <a:ext cx="400375" cy="755225"/>
              </a:xfrm>
              <a:custGeom>
                <a:avLst/>
                <a:gdLst/>
                <a:ahLst/>
                <a:cxnLst/>
                <a:rect l="l" t="t" r="r" b="b"/>
                <a:pathLst>
                  <a:path w="16015" h="30209" extrusionOk="0">
                    <a:moveTo>
                      <a:pt x="4225" y="1"/>
                    </a:moveTo>
                    <a:cubicBezTo>
                      <a:pt x="3912" y="1"/>
                      <a:pt x="3583" y="157"/>
                      <a:pt x="3365" y="397"/>
                    </a:cubicBezTo>
                    <a:cubicBezTo>
                      <a:pt x="3022" y="762"/>
                      <a:pt x="2894" y="1266"/>
                      <a:pt x="2784" y="1753"/>
                    </a:cubicBezTo>
                    <a:cubicBezTo>
                      <a:pt x="2452" y="3225"/>
                      <a:pt x="2230" y="4763"/>
                      <a:pt x="1428" y="6041"/>
                    </a:cubicBezTo>
                    <a:cubicBezTo>
                      <a:pt x="1035" y="6661"/>
                      <a:pt x="498" y="7220"/>
                      <a:pt x="293" y="7934"/>
                    </a:cubicBezTo>
                    <a:cubicBezTo>
                      <a:pt x="0" y="8936"/>
                      <a:pt x="432" y="10004"/>
                      <a:pt x="958" y="10911"/>
                    </a:cubicBezTo>
                    <a:cubicBezTo>
                      <a:pt x="1483" y="11808"/>
                      <a:pt x="2131" y="12682"/>
                      <a:pt x="2324" y="13711"/>
                    </a:cubicBezTo>
                    <a:cubicBezTo>
                      <a:pt x="2739" y="15847"/>
                      <a:pt x="1124" y="18232"/>
                      <a:pt x="2203" y="20130"/>
                    </a:cubicBezTo>
                    <a:cubicBezTo>
                      <a:pt x="2712" y="21027"/>
                      <a:pt x="3702" y="21519"/>
                      <a:pt x="4488" y="22189"/>
                    </a:cubicBezTo>
                    <a:cubicBezTo>
                      <a:pt x="5384" y="22958"/>
                      <a:pt x="6037" y="24004"/>
                      <a:pt x="6336" y="25138"/>
                    </a:cubicBezTo>
                    <a:cubicBezTo>
                      <a:pt x="6502" y="25764"/>
                      <a:pt x="6563" y="26422"/>
                      <a:pt x="6796" y="27031"/>
                    </a:cubicBezTo>
                    <a:cubicBezTo>
                      <a:pt x="7155" y="27960"/>
                      <a:pt x="7886" y="28702"/>
                      <a:pt x="8710" y="29261"/>
                    </a:cubicBezTo>
                    <a:cubicBezTo>
                      <a:pt x="9500" y="29799"/>
                      <a:pt x="10430" y="30209"/>
                      <a:pt x="11383" y="30209"/>
                    </a:cubicBezTo>
                    <a:cubicBezTo>
                      <a:pt x="11478" y="30209"/>
                      <a:pt x="11575" y="30205"/>
                      <a:pt x="11671" y="30196"/>
                    </a:cubicBezTo>
                    <a:cubicBezTo>
                      <a:pt x="12739" y="30113"/>
                      <a:pt x="16015" y="27828"/>
                      <a:pt x="13375" y="22548"/>
                    </a:cubicBezTo>
                    <a:cubicBezTo>
                      <a:pt x="13071" y="21940"/>
                      <a:pt x="12606" y="21425"/>
                      <a:pt x="12385" y="20778"/>
                    </a:cubicBezTo>
                    <a:cubicBezTo>
                      <a:pt x="12014" y="19699"/>
                      <a:pt x="12274" y="18509"/>
                      <a:pt x="12661" y="17441"/>
                    </a:cubicBezTo>
                    <a:cubicBezTo>
                      <a:pt x="13049" y="16367"/>
                      <a:pt x="13574" y="15327"/>
                      <a:pt x="13746" y="14204"/>
                    </a:cubicBezTo>
                    <a:cubicBezTo>
                      <a:pt x="13917" y="13075"/>
                      <a:pt x="13657" y="11785"/>
                      <a:pt x="12744" y="11105"/>
                    </a:cubicBezTo>
                    <a:cubicBezTo>
                      <a:pt x="11959" y="10513"/>
                      <a:pt x="10808" y="10430"/>
                      <a:pt x="10249" y="9638"/>
                    </a:cubicBezTo>
                    <a:cubicBezTo>
                      <a:pt x="9673" y="8825"/>
                      <a:pt x="9989" y="7674"/>
                      <a:pt x="9596" y="6766"/>
                    </a:cubicBezTo>
                    <a:cubicBezTo>
                      <a:pt x="9158" y="5765"/>
                      <a:pt x="8013" y="5333"/>
                      <a:pt x="7006" y="4907"/>
                    </a:cubicBezTo>
                    <a:cubicBezTo>
                      <a:pt x="6004" y="4475"/>
                      <a:pt x="4914" y="3773"/>
                      <a:pt x="4859" y="2677"/>
                    </a:cubicBezTo>
                    <a:cubicBezTo>
                      <a:pt x="4815" y="1791"/>
                      <a:pt x="5418" y="679"/>
                      <a:pt x="4704" y="154"/>
                    </a:cubicBezTo>
                    <a:cubicBezTo>
                      <a:pt x="4563" y="48"/>
                      <a:pt x="4396" y="1"/>
                      <a:pt x="422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57" name="Google Shape;2157;p41"/>
              <p:cNvSpPr/>
              <p:nvPr/>
            </p:nvSpPr>
            <p:spPr>
              <a:xfrm>
                <a:off x="6300075" y="3305850"/>
                <a:ext cx="361525" cy="767525"/>
              </a:xfrm>
              <a:custGeom>
                <a:avLst/>
                <a:gdLst/>
                <a:ahLst/>
                <a:cxnLst/>
                <a:rect l="l" t="t" r="r" b="b"/>
                <a:pathLst>
                  <a:path w="14461" h="30701" extrusionOk="0">
                    <a:moveTo>
                      <a:pt x="1500" y="5991"/>
                    </a:moveTo>
                    <a:lnTo>
                      <a:pt x="1500" y="5991"/>
                    </a:lnTo>
                    <a:cubicBezTo>
                      <a:pt x="1496" y="5996"/>
                      <a:pt x="1493" y="6002"/>
                      <a:pt x="1489" y="6007"/>
                    </a:cubicBezTo>
                    <a:cubicBezTo>
                      <a:pt x="1483" y="6022"/>
                      <a:pt x="1481" y="6028"/>
                      <a:pt x="1481" y="6028"/>
                    </a:cubicBezTo>
                    <a:cubicBezTo>
                      <a:pt x="1482" y="6028"/>
                      <a:pt x="1491" y="6010"/>
                      <a:pt x="1500" y="5991"/>
                    </a:cubicBezTo>
                    <a:close/>
                    <a:moveTo>
                      <a:pt x="395" y="10102"/>
                    </a:moveTo>
                    <a:cubicBezTo>
                      <a:pt x="401" y="10119"/>
                      <a:pt x="408" y="10136"/>
                      <a:pt x="416" y="10152"/>
                    </a:cubicBezTo>
                    <a:cubicBezTo>
                      <a:pt x="408" y="10132"/>
                      <a:pt x="401" y="10116"/>
                      <a:pt x="395" y="10102"/>
                    </a:cubicBezTo>
                    <a:close/>
                    <a:moveTo>
                      <a:pt x="13154" y="15266"/>
                    </a:moveTo>
                    <a:cubicBezTo>
                      <a:pt x="13151" y="15273"/>
                      <a:pt x="13147" y="15282"/>
                      <a:pt x="13143" y="15293"/>
                    </a:cubicBezTo>
                    <a:cubicBezTo>
                      <a:pt x="13132" y="15332"/>
                      <a:pt x="13126" y="15362"/>
                      <a:pt x="13120" y="15390"/>
                    </a:cubicBezTo>
                    <a:lnTo>
                      <a:pt x="13120" y="15390"/>
                    </a:lnTo>
                    <a:cubicBezTo>
                      <a:pt x="13132" y="15351"/>
                      <a:pt x="13143" y="15309"/>
                      <a:pt x="13154" y="15266"/>
                    </a:cubicBezTo>
                    <a:close/>
                    <a:moveTo>
                      <a:pt x="13120" y="15390"/>
                    </a:moveTo>
                    <a:cubicBezTo>
                      <a:pt x="13106" y="15435"/>
                      <a:pt x="13092" y="15476"/>
                      <a:pt x="13077" y="15509"/>
                    </a:cubicBezTo>
                    <a:cubicBezTo>
                      <a:pt x="13102" y="15461"/>
                      <a:pt x="13111" y="15427"/>
                      <a:pt x="13120" y="15390"/>
                    </a:cubicBezTo>
                    <a:close/>
                    <a:moveTo>
                      <a:pt x="2251" y="15754"/>
                    </a:moveTo>
                    <a:lnTo>
                      <a:pt x="2251" y="15754"/>
                    </a:lnTo>
                    <a:cubicBezTo>
                      <a:pt x="2250" y="15760"/>
                      <a:pt x="2249" y="15767"/>
                      <a:pt x="2247" y="15774"/>
                    </a:cubicBezTo>
                    <a:cubicBezTo>
                      <a:pt x="2249" y="15767"/>
                      <a:pt x="2250" y="15760"/>
                      <a:pt x="2251" y="15754"/>
                    </a:cubicBezTo>
                    <a:close/>
                    <a:moveTo>
                      <a:pt x="2522" y="20857"/>
                    </a:moveTo>
                    <a:cubicBezTo>
                      <a:pt x="2530" y="20865"/>
                      <a:pt x="2538" y="20874"/>
                      <a:pt x="2546" y="20882"/>
                    </a:cubicBezTo>
                    <a:cubicBezTo>
                      <a:pt x="2538" y="20872"/>
                      <a:pt x="2529" y="20863"/>
                      <a:pt x="2522" y="20857"/>
                    </a:cubicBezTo>
                    <a:close/>
                    <a:moveTo>
                      <a:pt x="8677" y="29458"/>
                    </a:moveTo>
                    <a:cubicBezTo>
                      <a:pt x="8691" y="29468"/>
                      <a:pt x="8704" y="29477"/>
                      <a:pt x="8716" y="29487"/>
                    </a:cubicBezTo>
                    <a:cubicBezTo>
                      <a:pt x="8711" y="29479"/>
                      <a:pt x="8695" y="29468"/>
                      <a:pt x="8677" y="29458"/>
                    </a:cubicBezTo>
                    <a:close/>
                    <a:moveTo>
                      <a:pt x="9712" y="30405"/>
                    </a:moveTo>
                    <a:cubicBezTo>
                      <a:pt x="9741" y="30417"/>
                      <a:pt x="9755" y="30422"/>
                      <a:pt x="9758" y="30423"/>
                    </a:cubicBezTo>
                    <a:lnTo>
                      <a:pt x="9758" y="30423"/>
                    </a:lnTo>
                    <a:cubicBezTo>
                      <a:pt x="9743" y="30417"/>
                      <a:pt x="9728" y="30411"/>
                      <a:pt x="9712" y="30405"/>
                    </a:cubicBezTo>
                    <a:close/>
                    <a:moveTo>
                      <a:pt x="4045" y="1"/>
                    </a:moveTo>
                    <a:cubicBezTo>
                      <a:pt x="3887" y="1"/>
                      <a:pt x="3733" y="31"/>
                      <a:pt x="3586" y="86"/>
                    </a:cubicBezTo>
                    <a:cubicBezTo>
                      <a:pt x="3365" y="164"/>
                      <a:pt x="3171" y="291"/>
                      <a:pt x="3005" y="463"/>
                    </a:cubicBezTo>
                    <a:cubicBezTo>
                      <a:pt x="2679" y="795"/>
                      <a:pt x="2524" y="1215"/>
                      <a:pt x="2424" y="1602"/>
                    </a:cubicBezTo>
                    <a:cubicBezTo>
                      <a:pt x="2319" y="1995"/>
                      <a:pt x="2247" y="2372"/>
                      <a:pt x="2175" y="2742"/>
                    </a:cubicBezTo>
                    <a:cubicBezTo>
                      <a:pt x="2020" y="3489"/>
                      <a:pt x="1871" y="4209"/>
                      <a:pt x="1661" y="4845"/>
                    </a:cubicBezTo>
                    <a:cubicBezTo>
                      <a:pt x="1556" y="5166"/>
                      <a:pt x="1439" y="5465"/>
                      <a:pt x="1307" y="5742"/>
                    </a:cubicBezTo>
                    <a:cubicBezTo>
                      <a:pt x="1179" y="6007"/>
                      <a:pt x="1041" y="6251"/>
                      <a:pt x="886" y="6478"/>
                    </a:cubicBezTo>
                    <a:cubicBezTo>
                      <a:pt x="587" y="6920"/>
                      <a:pt x="322" y="7324"/>
                      <a:pt x="189" y="7640"/>
                    </a:cubicBezTo>
                    <a:cubicBezTo>
                      <a:pt x="165" y="7720"/>
                      <a:pt x="89" y="7906"/>
                      <a:pt x="109" y="7906"/>
                    </a:cubicBezTo>
                    <a:cubicBezTo>
                      <a:pt x="112" y="7906"/>
                      <a:pt x="118" y="7901"/>
                      <a:pt x="128" y="7889"/>
                    </a:cubicBezTo>
                    <a:lnTo>
                      <a:pt x="128" y="7889"/>
                    </a:lnTo>
                    <a:cubicBezTo>
                      <a:pt x="56" y="8077"/>
                      <a:pt x="1" y="8154"/>
                      <a:pt x="6" y="8193"/>
                    </a:cubicBezTo>
                    <a:cubicBezTo>
                      <a:pt x="36" y="8117"/>
                      <a:pt x="49" y="8095"/>
                      <a:pt x="57" y="8095"/>
                    </a:cubicBezTo>
                    <a:cubicBezTo>
                      <a:pt x="67" y="8095"/>
                      <a:pt x="65" y="8137"/>
                      <a:pt x="77" y="8137"/>
                    </a:cubicBezTo>
                    <a:cubicBezTo>
                      <a:pt x="86" y="8137"/>
                      <a:pt x="102" y="8117"/>
                      <a:pt x="133" y="8049"/>
                    </a:cubicBezTo>
                    <a:lnTo>
                      <a:pt x="133" y="8049"/>
                    </a:lnTo>
                    <a:cubicBezTo>
                      <a:pt x="111" y="8099"/>
                      <a:pt x="100" y="8154"/>
                      <a:pt x="84" y="8210"/>
                    </a:cubicBezTo>
                    <a:cubicBezTo>
                      <a:pt x="84" y="8212"/>
                      <a:pt x="84" y="8213"/>
                      <a:pt x="84" y="8213"/>
                    </a:cubicBezTo>
                    <a:cubicBezTo>
                      <a:pt x="90" y="8213"/>
                      <a:pt x="131" y="8032"/>
                      <a:pt x="150" y="8032"/>
                    </a:cubicBezTo>
                    <a:cubicBezTo>
                      <a:pt x="152" y="8032"/>
                      <a:pt x="154" y="8034"/>
                      <a:pt x="156" y="8038"/>
                    </a:cubicBezTo>
                    <a:lnTo>
                      <a:pt x="139" y="7983"/>
                    </a:lnTo>
                    <a:cubicBezTo>
                      <a:pt x="194" y="7856"/>
                      <a:pt x="239" y="7795"/>
                      <a:pt x="266" y="7761"/>
                    </a:cubicBezTo>
                    <a:cubicBezTo>
                      <a:pt x="311" y="7640"/>
                      <a:pt x="305" y="7546"/>
                      <a:pt x="488" y="7302"/>
                    </a:cubicBezTo>
                    <a:lnTo>
                      <a:pt x="488" y="7302"/>
                    </a:lnTo>
                    <a:lnTo>
                      <a:pt x="443" y="7374"/>
                    </a:lnTo>
                    <a:cubicBezTo>
                      <a:pt x="527" y="7242"/>
                      <a:pt x="545" y="7232"/>
                      <a:pt x="555" y="7232"/>
                    </a:cubicBezTo>
                    <a:cubicBezTo>
                      <a:pt x="556" y="7232"/>
                      <a:pt x="558" y="7233"/>
                      <a:pt x="560" y="7233"/>
                    </a:cubicBezTo>
                    <a:cubicBezTo>
                      <a:pt x="563" y="7233"/>
                      <a:pt x="567" y="7231"/>
                      <a:pt x="576" y="7219"/>
                    </a:cubicBezTo>
                    <a:lnTo>
                      <a:pt x="576" y="7219"/>
                    </a:lnTo>
                    <a:lnTo>
                      <a:pt x="548" y="7263"/>
                    </a:lnTo>
                    <a:lnTo>
                      <a:pt x="667" y="7120"/>
                    </a:lnTo>
                    <a:lnTo>
                      <a:pt x="667" y="7120"/>
                    </a:lnTo>
                    <a:cubicBezTo>
                      <a:pt x="590" y="7216"/>
                      <a:pt x="509" y="7365"/>
                      <a:pt x="512" y="7365"/>
                    </a:cubicBezTo>
                    <a:cubicBezTo>
                      <a:pt x="513" y="7365"/>
                      <a:pt x="519" y="7356"/>
                      <a:pt x="532" y="7335"/>
                    </a:cubicBezTo>
                    <a:cubicBezTo>
                      <a:pt x="585" y="7261"/>
                      <a:pt x="600" y="7240"/>
                      <a:pt x="599" y="7240"/>
                    </a:cubicBezTo>
                    <a:lnTo>
                      <a:pt x="599" y="7240"/>
                    </a:lnTo>
                    <a:cubicBezTo>
                      <a:pt x="597" y="7240"/>
                      <a:pt x="570" y="7275"/>
                      <a:pt x="567" y="7275"/>
                    </a:cubicBezTo>
                    <a:cubicBezTo>
                      <a:pt x="565" y="7275"/>
                      <a:pt x="573" y="7261"/>
                      <a:pt x="604" y="7214"/>
                    </a:cubicBezTo>
                    <a:cubicBezTo>
                      <a:pt x="646" y="7153"/>
                      <a:pt x="662" y="7137"/>
                      <a:pt x="670" y="7137"/>
                    </a:cubicBezTo>
                    <a:cubicBezTo>
                      <a:pt x="676" y="7137"/>
                      <a:pt x="676" y="7148"/>
                      <a:pt x="681" y="7153"/>
                    </a:cubicBezTo>
                    <a:lnTo>
                      <a:pt x="820" y="6959"/>
                    </a:lnTo>
                    <a:lnTo>
                      <a:pt x="820" y="6959"/>
                    </a:lnTo>
                    <a:cubicBezTo>
                      <a:pt x="824" y="6968"/>
                      <a:pt x="766" y="7038"/>
                      <a:pt x="772" y="7038"/>
                    </a:cubicBezTo>
                    <a:cubicBezTo>
                      <a:pt x="773" y="7038"/>
                      <a:pt x="781" y="7031"/>
                      <a:pt x="798" y="7014"/>
                    </a:cubicBezTo>
                    <a:lnTo>
                      <a:pt x="958" y="6754"/>
                    </a:lnTo>
                    <a:cubicBezTo>
                      <a:pt x="1019" y="6738"/>
                      <a:pt x="1130" y="6478"/>
                      <a:pt x="1235" y="6384"/>
                    </a:cubicBezTo>
                    <a:lnTo>
                      <a:pt x="1235" y="6384"/>
                    </a:lnTo>
                    <a:cubicBezTo>
                      <a:pt x="1197" y="6447"/>
                      <a:pt x="1187" y="6467"/>
                      <a:pt x="1190" y="6467"/>
                    </a:cubicBezTo>
                    <a:cubicBezTo>
                      <a:pt x="1194" y="6467"/>
                      <a:pt x="1237" y="6407"/>
                      <a:pt x="1245" y="6407"/>
                    </a:cubicBezTo>
                    <a:cubicBezTo>
                      <a:pt x="1246" y="6407"/>
                      <a:pt x="1246" y="6409"/>
                      <a:pt x="1246" y="6411"/>
                    </a:cubicBezTo>
                    <a:cubicBezTo>
                      <a:pt x="1345" y="6256"/>
                      <a:pt x="1434" y="6107"/>
                      <a:pt x="1511" y="5952"/>
                    </a:cubicBezTo>
                    <a:cubicBezTo>
                      <a:pt x="1514" y="5948"/>
                      <a:pt x="1516" y="5946"/>
                      <a:pt x="1517" y="5946"/>
                    </a:cubicBezTo>
                    <a:lnTo>
                      <a:pt x="1517" y="5946"/>
                    </a:lnTo>
                    <a:cubicBezTo>
                      <a:pt x="1519" y="5946"/>
                      <a:pt x="1510" y="5969"/>
                      <a:pt x="1500" y="5991"/>
                    </a:cubicBezTo>
                    <a:lnTo>
                      <a:pt x="1500" y="5991"/>
                    </a:lnTo>
                    <a:cubicBezTo>
                      <a:pt x="1546" y="5916"/>
                      <a:pt x="1557" y="5855"/>
                      <a:pt x="1578" y="5808"/>
                    </a:cubicBezTo>
                    <a:cubicBezTo>
                      <a:pt x="1594" y="5786"/>
                      <a:pt x="1633" y="5697"/>
                      <a:pt x="1677" y="5620"/>
                    </a:cubicBezTo>
                    <a:cubicBezTo>
                      <a:pt x="1713" y="5543"/>
                      <a:pt x="1745" y="5475"/>
                      <a:pt x="1758" y="5475"/>
                    </a:cubicBezTo>
                    <a:cubicBezTo>
                      <a:pt x="1759" y="5475"/>
                      <a:pt x="1760" y="5475"/>
                      <a:pt x="1760" y="5476"/>
                    </a:cubicBezTo>
                    <a:cubicBezTo>
                      <a:pt x="1910" y="5150"/>
                      <a:pt x="1788" y="5327"/>
                      <a:pt x="1915" y="5011"/>
                    </a:cubicBezTo>
                    <a:cubicBezTo>
                      <a:pt x="1917" y="5009"/>
                      <a:pt x="1919" y="5008"/>
                      <a:pt x="1920" y="5008"/>
                    </a:cubicBezTo>
                    <a:lnTo>
                      <a:pt x="1920" y="5008"/>
                    </a:lnTo>
                    <a:cubicBezTo>
                      <a:pt x="1936" y="5008"/>
                      <a:pt x="1869" y="5166"/>
                      <a:pt x="1877" y="5166"/>
                    </a:cubicBezTo>
                    <a:cubicBezTo>
                      <a:pt x="1879" y="5166"/>
                      <a:pt x="1885" y="5157"/>
                      <a:pt x="1899" y="5133"/>
                    </a:cubicBezTo>
                    <a:cubicBezTo>
                      <a:pt x="1937" y="5022"/>
                      <a:pt x="1971" y="4912"/>
                      <a:pt x="2009" y="4801"/>
                    </a:cubicBezTo>
                    <a:lnTo>
                      <a:pt x="2009" y="4801"/>
                    </a:lnTo>
                    <a:cubicBezTo>
                      <a:pt x="2009" y="4834"/>
                      <a:pt x="2009" y="4867"/>
                      <a:pt x="1965" y="4995"/>
                    </a:cubicBezTo>
                    <a:cubicBezTo>
                      <a:pt x="2131" y="4552"/>
                      <a:pt x="2242" y="4203"/>
                      <a:pt x="2347" y="3866"/>
                    </a:cubicBezTo>
                    <a:cubicBezTo>
                      <a:pt x="2452" y="3528"/>
                      <a:pt x="2535" y="3196"/>
                      <a:pt x="2618" y="2770"/>
                    </a:cubicBezTo>
                    <a:cubicBezTo>
                      <a:pt x="2626" y="2746"/>
                      <a:pt x="2630" y="2736"/>
                      <a:pt x="2632" y="2736"/>
                    </a:cubicBezTo>
                    <a:lnTo>
                      <a:pt x="2632" y="2736"/>
                    </a:lnTo>
                    <a:cubicBezTo>
                      <a:pt x="2638" y="2736"/>
                      <a:pt x="2606" y="2881"/>
                      <a:pt x="2601" y="2947"/>
                    </a:cubicBezTo>
                    <a:cubicBezTo>
                      <a:pt x="2657" y="2643"/>
                      <a:pt x="2707" y="2427"/>
                      <a:pt x="2768" y="2228"/>
                    </a:cubicBezTo>
                    <a:cubicBezTo>
                      <a:pt x="2823" y="2034"/>
                      <a:pt x="2878" y="1846"/>
                      <a:pt x="2950" y="1602"/>
                    </a:cubicBezTo>
                    <a:lnTo>
                      <a:pt x="2934" y="1591"/>
                    </a:lnTo>
                    <a:cubicBezTo>
                      <a:pt x="2994" y="1425"/>
                      <a:pt x="3066" y="1259"/>
                      <a:pt x="3155" y="1104"/>
                    </a:cubicBezTo>
                    <a:cubicBezTo>
                      <a:pt x="3243" y="955"/>
                      <a:pt x="3354" y="806"/>
                      <a:pt x="3492" y="712"/>
                    </a:cubicBezTo>
                    <a:cubicBezTo>
                      <a:pt x="3631" y="606"/>
                      <a:pt x="3797" y="540"/>
                      <a:pt x="3963" y="518"/>
                    </a:cubicBezTo>
                    <a:cubicBezTo>
                      <a:pt x="3991" y="514"/>
                      <a:pt x="4020" y="512"/>
                      <a:pt x="4048" y="512"/>
                    </a:cubicBezTo>
                    <a:cubicBezTo>
                      <a:pt x="4182" y="512"/>
                      <a:pt x="4308" y="555"/>
                      <a:pt x="4400" y="629"/>
                    </a:cubicBezTo>
                    <a:lnTo>
                      <a:pt x="4345" y="579"/>
                    </a:lnTo>
                    <a:lnTo>
                      <a:pt x="4345" y="579"/>
                    </a:lnTo>
                    <a:cubicBezTo>
                      <a:pt x="4367" y="584"/>
                      <a:pt x="4389" y="601"/>
                      <a:pt x="4405" y="606"/>
                    </a:cubicBezTo>
                    <a:cubicBezTo>
                      <a:pt x="4428" y="623"/>
                      <a:pt x="4450" y="640"/>
                      <a:pt x="4477" y="662"/>
                    </a:cubicBezTo>
                    <a:cubicBezTo>
                      <a:pt x="4505" y="678"/>
                      <a:pt x="4516" y="706"/>
                      <a:pt x="4538" y="723"/>
                    </a:cubicBezTo>
                    <a:cubicBezTo>
                      <a:pt x="4560" y="745"/>
                      <a:pt x="4583" y="767"/>
                      <a:pt x="4588" y="789"/>
                    </a:cubicBezTo>
                    <a:cubicBezTo>
                      <a:pt x="4588" y="791"/>
                      <a:pt x="4587" y="792"/>
                      <a:pt x="4586" y="792"/>
                    </a:cubicBezTo>
                    <a:cubicBezTo>
                      <a:pt x="4583" y="792"/>
                      <a:pt x="4577" y="789"/>
                      <a:pt x="4573" y="789"/>
                    </a:cubicBezTo>
                    <a:cubicBezTo>
                      <a:pt x="4565" y="789"/>
                      <a:pt x="4564" y="804"/>
                      <a:pt x="4610" y="900"/>
                    </a:cubicBezTo>
                    <a:cubicBezTo>
                      <a:pt x="4600" y="859"/>
                      <a:pt x="4571" y="804"/>
                      <a:pt x="4584" y="804"/>
                    </a:cubicBezTo>
                    <a:cubicBezTo>
                      <a:pt x="4585" y="804"/>
                      <a:pt x="4586" y="805"/>
                      <a:pt x="4588" y="806"/>
                    </a:cubicBezTo>
                    <a:cubicBezTo>
                      <a:pt x="4643" y="927"/>
                      <a:pt x="4671" y="1110"/>
                      <a:pt x="4655" y="1348"/>
                    </a:cubicBezTo>
                    <a:cubicBezTo>
                      <a:pt x="4643" y="1580"/>
                      <a:pt x="4583" y="1868"/>
                      <a:pt x="4527" y="2172"/>
                    </a:cubicBezTo>
                    <a:cubicBezTo>
                      <a:pt x="4472" y="2477"/>
                      <a:pt x="4417" y="2820"/>
                      <a:pt x="4472" y="3196"/>
                    </a:cubicBezTo>
                    <a:cubicBezTo>
                      <a:pt x="4527" y="3561"/>
                      <a:pt x="4699" y="3888"/>
                      <a:pt x="4892" y="4142"/>
                    </a:cubicBezTo>
                    <a:cubicBezTo>
                      <a:pt x="5451" y="4829"/>
                      <a:pt x="6259" y="5227"/>
                      <a:pt x="7023" y="5548"/>
                    </a:cubicBezTo>
                    <a:cubicBezTo>
                      <a:pt x="7405" y="5714"/>
                      <a:pt x="7770" y="5869"/>
                      <a:pt x="8102" y="6063"/>
                    </a:cubicBezTo>
                    <a:cubicBezTo>
                      <a:pt x="8434" y="6256"/>
                      <a:pt x="8733" y="6489"/>
                      <a:pt x="8943" y="6754"/>
                    </a:cubicBezTo>
                    <a:cubicBezTo>
                      <a:pt x="8891" y="6683"/>
                      <a:pt x="8867" y="6652"/>
                      <a:pt x="8876" y="6652"/>
                    </a:cubicBezTo>
                    <a:cubicBezTo>
                      <a:pt x="8877" y="6652"/>
                      <a:pt x="8879" y="6653"/>
                      <a:pt x="8882" y="6655"/>
                    </a:cubicBezTo>
                    <a:cubicBezTo>
                      <a:pt x="8904" y="6660"/>
                      <a:pt x="8954" y="6699"/>
                      <a:pt x="8993" y="6771"/>
                    </a:cubicBezTo>
                    <a:cubicBezTo>
                      <a:pt x="9098" y="6965"/>
                      <a:pt x="9187" y="7125"/>
                      <a:pt x="9247" y="7302"/>
                    </a:cubicBezTo>
                    <a:cubicBezTo>
                      <a:pt x="9314" y="7485"/>
                      <a:pt x="9358" y="7678"/>
                      <a:pt x="9369" y="7916"/>
                    </a:cubicBezTo>
                    <a:cubicBezTo>
                      <a:pt x="9430" y="8348"/>
                      <a:pt x="9425" y="8791"/>
                      <a:pt x="9513" y="9239"/>
                    </a:cubicBezTo>
                    <a:cubicBezTo>
                      <a:pt x="9552" y="9466"/>
                      <a:pt x="9629" y="9698"/>
                      <a:pt x="9746" y="9909"/>
                    </a:cubicBezTo>
                    <a:cubicBezTo>
                      <a:pt x="9867" y="10124"/>
                      <a:pt x="10039" y="10313"/>
                      <a:pt x="10232" y="10451"/>
                    </a:cubicBezTo>
                    <a:lnTo>
                      <a:pt x="10232" y="10479"/>
                    </a:lnTo>
                    <a:cubicBezTo>
                      <a:pt x="10288" y="10528"/>
                      <a:pt x="10321" y="10556"/>
                      <a:pt x="10365" y="10573"/>
                    </a:cubicBezTo>
                    <a:cubicBezTo>
                      <a:pt x="10404" y="10595"/>
                      <a:pt x="10437" y="10622"/>
                      <a:pt x="10504" y="10656"/>
                    </a:cubicBezTo>
                    <a:lnTo>
                      <a:pt x="10493" y="10656"/>
                    </a:lnTo>
                    <a:cubicBezTo>
                      <a:pt x="10786" y="10849"/>
                      <a:pt x="11157" y="10977"/>
                      <a:pt x="11323" y="11054"/>
                    </a:cubicBezTo>
                    <a:lnTo>
                      <a:pt x="11345" y="11037"/>
                    </a:lnTo>
                    <a:cubicBezTo>
                      <a:pt x="11516" y="11109"/>
                      <a:pt x="11428" y="11087"/>
                      <a:pt x="11610" y="11148"/>
                    </a:cubicBezTo>
                    <a:lnTo>
                      <a:pt x="11599" y="11154"/>
                    </a:lnTo>
                    <a:lnTo>
                      <a:pt x="11810" y="11226"/>
                    </a:lnTo>
                    <a:cubicBezTo>
                      <a:pt x="11793" y="11237"/>
                      <a:pt x="11904" y="11286"/>
                      <a:pt x="12036" y="11347"/>
                    </a:cubicBezTo>
                    <a:cubicBezTo>
                      <a:pt x="12169" y="11414"/>
                      <a:pt x="12308" y="11486"/>
                      <a:pt x="12357" y="11535"/>
                    </a:cubicBezTo>
                    <a:cubicBezTo>
                      <a:pt x="12402" y="11563"/>
                      <a:pt x="12457" y="11596"/>
                      <a:pt x="12512" y="11646"/>
                    </a:cubicBezTo>
                    <a:cubicBezTo>
                      <a:pt x="12579" y="11690"/>
                      <a:pt x="12634" y="11746"/>
                      <a:pt x="12695" y="11807"/>
                    </a:cubicBezTo>
                    <a:cubicBezTo>
                      <a:pt x="12811" y="11928"/>
                      <a:pt x="12927" y="12078"/>
                      <a:pt x="13005" y="12222"/>
                    </a:cubicBezTo>
                    <a:cubicBezTo>
                      <a:pt x="13010" y="12249"/>
                      <a:pt x="13066" y="12360"/>
                      <a:pt x="13121" y="12482"/>
                    </a:cubicBezTo>
                    <a:cubicBezTo>
                      <a:pt x="13176" y="12615"/>
                      <a:pt x="13226" y="12775"/>
                      <a:pt x="13254" y="12908"/>
                    </a:cubicBezTo>
                    <a:cubicBezTo>
                      <a:pt x="13326" y="13157"/>
                      <a:pt x="13370" y="13467"/>
                      <a:pt x="13381" y="13799"/>
                    </a:cubicBezTo>
                    <a:cubicBezTo>
                      <a:pt x="13387" y="14131"/>
                      <a:pt x="13337" y="14485"/>
                      <a:pt x="13259" y="14817"/>
                    </a:cubicBezTo>
                    <a:lnTo>
                      <a:pt x="13287" y="14806"/>
                    </a:lnTo>
                    <a:lnTo>
                      <a:pt x="13287" y="14806"/>
                    </a:lnTo>
                    <a:cubicBezTo>
                      <a:pt x="13276" y="14861"/>
                      <a:pt x="13259" y="14928"/>
                      <a:pt x="13248" y="14983"/>
                    </a:cubicBezTo>
                    <a:cubicBezTo>
                      <a:pt x="13247" y="14981"/>
                      <a:pt x="13246" y="14980"/>
                      <a:pt x="13245" y="14980"/>
                    </a:cubicBezTo>
                    <a:cubicBezTo>
                      <a:pt x="13242" y="14980"/>
                      <a:pt x="13239" y="14985"/>
                      <a:pt x="13238" y="14985"/>
                    </a:cubicBezTo>
                    <a:cubicBezTo>
                      <a:pt x="13238" y="14985"/>
                      <a:pt x="13239" y="14982"/>
                      <a:pt x="13243" y="14972"/>
                    </a:cubicBezTo>
                    <a:lnTo>
                      <a:pt x="13243" y="14972"/>
                    </a:lnTo>
                    <a:cubicBezTo>
                      <a:pt x="13213" y="15041"/>
                      <a:pt x="13184" y="15155"/>
                      <a:pt x="13154" y="15266"/>
                    </a:cubicBezTo>
                    <a:lnTo>
                      <a:pt x="13154" y="15266"/>
                    </a:lnTo>
                    <a:cubicBezTo>
                      <a:pt x="13164" y="15246"/>
                      <a:pt x="13169" y="15237"/>
                      <a:pt x="13172" y="15237"/>
                    </a:cubicBezTo>
                    <a:lnTo>
                      <a:pt x="13172" y="15237"/>
                    </a:lnTo>
                    <a:cubicBezTo>
                      <a:pt x="13183" y="15237"/>
                      <a:pt x="13158" y="15347"/>
                      <a:pt x="13110" y="15487"/>
                    </a:cubicBezTo>
                    <a:lnTo>
                      <a:pt x="13104" y="15481"/>
                    </a:lnTo>
                    <a:lnTo>
                      <a:pt x="13077" y="15608"/>
                    </a:lnTo>
                    <a:cubicBezTo>
                      <a:pt x="13055" y="15619"/>
                      <a:pt x="13005" y="15736"/>
                      <a:pt x="12983" y="15741"/>
                    </a:cubicBezTo>
                    <a:cubicBezTo>
                      <a:pt x="12789" y="16300"/>
                      <a:pt x="12651" y="16698"/>
                      <a:pt x="12418" y="17285"/>
                    </a:cubicBezTo>
                    <a:cubicBezTo>
                      <a:pt x="12418" y="17280"/>
                      <a:pt x="12418" y="17278"/>
                      <a:pt x="12416" y="17278"/>
                    </a:cubicBezTo>
                    <a:cubicBezTo>
                      <a:pt x="12400" y="17278"/>
                      <a:pt x="12291" y="17605"/>
                      <a:pt x="12275" y="17605"/>
                    </a:cubicBezTo>
                    <a:cubicBezTo>
                      <a:pt x="12273" y="17605"/>
                      <a:pt x="12273" y="17598"/>
                      <a:pt x="12274" y="17584"/>
                    </a:cubicBezTo>
                    <a:lnTo>
                      <a:pt x="12274" y="17584"/>
                    </a:lnTo>
                    <a:cubicBezTo>
                      <a:pt x="12234" y="17704"/>
                      <a:pt x="12225" y="17740"/>
                      <a:pt x="12230" y="17740"/>
                    </a:cubicBezTo>
                    <a:cubicBezTo>
                      <a:pt x="12238" y="17740"/>
                      <a:pt x="12275" y="17662"/>
                      <a:pt x="12286" y="17662"/>
                    </a:cubicBezTo>
                    <a:lnTo>
                      <a:pt x="12286" y="17662"/>
                    </a:lnTo>
                    <a:cubicBezTo>
                      <a:pt x="12291" y="17662"/>
                      <a:pt x="12292" y="17673"/>
                      <a:pt x="12285" y="17706"/>
                    </a:cubicBezTo>
                    <a:cubicBezTo>
                      <a:pt x="12252" y="17811"/>
                      <a:pt x="12225" y="17921"/>
                      <a:pt x="12202" y="17932"/>
                    </a:cubicBezTo>
                    <a:cubicBezTo>
                      <a:pt x="12203" y="17925"/>
                      <a:pt x="12203" y="17922"/>
                      <a:pt x="12201" y="17922"/>
                    </a:cubicBezTo>
                    <a:cubicBezTo>
                      <a:pt x="12195" y="17922"/>
                      <a:pt x="12177" y="17957"/>
                      <a:pt x="12173" y="17957"/>
                    </a:cubicBezTo>
                    <a:cubicBezTo>
                      <a:pt x="12171" y="17957"/>
                      <a:pt x="12173" y="17949"/>
                      <a:pt x="12180" y="17927"/>
                    </a:cubicBezTo>
                    <a:lnTo>
                      <a:pt x="12180" y="17927"/>
                    </a:lnTo>
                    <a:cubicBezTo>
                      <a:pt x="12153" y="18010"/>
                      <a:pt x="12136" y="18093"/>
                      <a:pt x="12108" y="18176"/>
                    </a:cubicBezTo>
                    <a:cubicBezTo>
                      <a:pt x="12107" y="18179"/>
                      <a:pt x="12105" y="18181"/>
                      <a:pt x="12105" y="18181"/>
                    </a:cubicBezTo>
                    <a:cubicBezTo>
                      <a:pt x="12101" y="18181"/>
                      <a:pt x="12109" y="18138"/>
                      <a:pt x="12114" y="18115"/>
                    </a:cubicBezTo>
                    <a:lnTo>
                      <a:pt x="12114" y="18115"/>
                    </a:lnTo>
                    <a:cubicBezTo>
                      <a:pt x="11981" y="18624"/>
                      <a:pt x="11848" y="19023"/>
                      <a:pt x="11821" y="19510"/>
                    </a:cubicBezTo>
                    <a:cubicBezTo>
                      <a:pt x="11822" y="19513"/>
                      <a:pt x="11822" y="19514"/>
                      <a:pt x="11823" y="19514"/>
                    </a:cubicBezTo>
                    <a:cubicBezTo>
                      <a:pt x="11833" y="19514"/>
                      <a:pt x="11842" y="19354"/>
                      <a:pt x="11855" y="19354"/>
                    </a:cubicBezTo>
                    <a:cubicBezTo>
                      <a:pt x="11857" y="19354"/>
                      <a:pt x="11858" y="19356"/>
                      <a:pt x="11859" y="19360"/>
                    </a:cubicBezTo>
                    <a:cubicBezTo>
                      <a:pt x="11843" y="19604"/>
                      <a:pt x="11837" y="19714"/>
                      <a:pt x="11821" y="19814"/>
                    </a:cubicBezTo>
                    <a:cubicBezTo>
                      <a:pt x="11815" y="19919"/>
                      <a:pt x="11804" y="20024"/>
                      <a:pt x="11832" y="20251"/>
                    </a:cubicBezTo>
                    <a:lnTo>
                      <a:pt x="11810" y="20157"/>
                    </a:lnTo>
                    <a:lnTo>
                      <a:pt x="11810" y="20157"/>
                    </a:lnTo>
                    <a:cubicBezTo>
                      <a:pt x="11815" y="20229"/>
                      <a:pt x="11832" y="20279"/>
                      <a:pt x="11843" y="20351"/>
                    </a:cubicBezTo>
                    <a:cubicBezTo>
                      <a:pt x="11848" y="20412"/>
                      <a:pt x="11865" y="20495"/>
                      <a:pt x="11876" y="20611"/>
                    </a:cubicBezTo>
                    <a:cubicBezTo>
                      <a:pt x="11875" y="20614"/>
                      <a:pt x="11874" y="20616"/>
                      <a:pt x="11873" y="20616"/>
                    </a:cubicBezTo>
                    <a:cubicBezTo>
                      <a:pt x="11867" y="20616"/>
                      <a:pt x="11857" y="20572"/>
                      <a:pt x="11843" y="20517"/>
                    </a:cubicBezTo>
                    <a:cubicBezTo>
                      <a:pt x="11832" y="20445"/>
                      <a:pt x="11821" y="20351"/>
                      <a:pt x="11810" y="20295"/>
                    </a:cubicBezTo>
                    <a:lnTo>
                      <a:pt x="11810" y="20295"/>
                    </a:lnTo>
                    <a:cubicBezTo>
                      <a:pt x="11814" y="20444"/>
                      <a:pt x="11882" y="20780"/>
                      <a:pt x="11896" y="20780"/>
                    </a:cubicBezTo>
                    <a:cubicBezTo>
                      <a:pt x="11898" y="20780"/>
                      <a:pt x="11899" y="20772"/>
                      <a:pt x="11898" y="20755"/>
                    </a:cubicBezTo>
                    <a:lnTo>
                      <a:pt x="11898" y="20755"/>
                    </a:lnTo>
                    <a:cubicBezTo>
                      <a:pt x="11948" y="20959"/>
                      <a:pt x="11959" y="21026"/>
                      <a:pt x="11981" y="21136"/>
                    </a:cubicBezTo>
                    <a:cubicBezTo>
                      <a:pt x="11985" y="21136"/>
                      <a:pt x="11960" y="21024"/>
                      <a:pt x="11966" y="21024"/>
                    </a:cubicBezTo>
                    <a:lnTo>
                      <a:pt x="11966" y="21024"/>
                    </a:lnTo>
                    <a:cubicBezTo>
                      <a:pt x="11968" y="21024"/>
                      <a:pt x="11972" y="21034"/>
                      <a:pt x="11981" y="21059"/>
                    </a:cubicBezTo>
                    <a:cubicBezTo>
                      <a:pt x="12014" y="21192"/>
                      <a:pt x="12081" y="21363"/>
                      <a:pt x="12164" y="21529"/>
                    </a:cubicBezTo>
                    <a:cubicBezTo>
                      <a:pt x="12247" y="21695"/>
                      <a:pt x="12335" y="21856"/>
                      <a:pt x="12418" y="21994"/>
                    </a:cubicBezTo>
                    <a:cubicBezTo>
                      <a:pt x="12415" y="21994"/>
                      <a:pt x="12416" y="22004"/>
                      <a:pt x="12411" y="22004"/>
                    </a:cubicBezTo>
                    <a:cubicBezTo>
                      <a:pt x="12408" y="22004"/>
                      <a:pt x="12404" y="22002"/>
                      <a:pt x="12396" y="21994"/>
                    </a:cubicBezTo>
                    <a:lnTo>
                      <a:pt x="12396" y="21994"/>
                    </a:lnTo>
                    <a:cubicBezTo>
                      <a:pt x="12557" y="22204"/>
                      <a:pt x="12507" y="22204"/>
                      <a:pt x="12695" y="22487"/>
                    </a:cubicBezTo>
                    <a:cubicBezTo>
                      <a:pt x="12756" y="22581"/>
                      <a:pt x="12817" y="22680"/>
                      <a:pt x="12872" y="22774"/>
                    </a:cubicBezTo>
                    <a:cubicBezTo>
                      <a:pt x="12938" y="22874"/>
                      <a:pt x="12983" y="22979"/>
                      <a:pt x="13038" y="23095"/>
                    </a:cubicBezTo>
                    <a:cubicBezTo>
                      <a:pt x="13093" y="23206"/>
                      <a:pt x="13149" y="23322"/>
                      <a:pt x="13204" y="23438"/>
                    </a:cubicBezTo>
                    <a:cubicBezTo>
                      <a:pt x="13254" y="23560"/>
                      <a:pt x="13309" y="23676"/>
                      <a:pt x="13359" y="23793"/>
                    </a:cubicBezTo>
                    <a:cubicBezTo>
                      <a:pt x="13558" y="24269"/>
                      <a:pt x="13719" y="24761"/>
                      <a:pt x="13807" y="25198"/>
                    </a:cubicBezTo>
                    <a:cubicBezTo>
                      <a:pt x="13840" y="25287"/>
                      <a:pt x="13868" y="25403"/>
                      <a:pt x="13896" y="25530"/>
                    </a:cubicBezTo>
                    <a:cubicBezTo>
                      <a:pt x="13918" y="25652"/>
                      <a:pt x="13946" y="25801"/>
                      <a:pt x="13962" y="25940"/>
                    </a:cubicBezTo>
                    <a:lnTo>
                      <a:pt x="13923" y="25973"/>
                    </a:lnTo>
                    <a:lnTo>
                      <a:pt x="13951" y="26205"/>
                    </a:lnTo>
                    <a:cubicBezTo>
                      <a:pt x="13951" y="26221"/>
                      <a:pt x="13951" y="26228"/>
                      <a:pt x="13950" y="26228"/>
                    </a:cubicBezTo>
                    <a:cubicBezTo>
                      <a:pt x="13947" y="26228"/>
                      <a:pt x="13941" y="26142"/>
                      <a:pt x="13937" y="26142"/>
                    </a:cubicBezTo>
                    <a:cubicBezTo>
                      <a:pt x="13936" y="26142"/>
                      <a:pt x="13935" y="26157"/>
                      <a:pt x="13935" y="26200"/>
                    </a:cubicBezTo>
                    <a:cubicBezTo>
                      <a:pt x="13940" y="26227"/>
                      <a:pt x="13951" y="26255"/>
                      <a:pt x="13962" y="26288"/>
                    </a:cubicBezTo>
                    <a:cubicBezTo>
                      <a:pt x="13951" y="26299"/>
                      <a:pt x="13951" y="26449"/>
                      <a:pt x="13951" y="26548"/>
                    </a:cubicBezTo>
                    <a:cubicBezTo>
                      <a:pt x="13951" y="26593"/>
                      <a:pt x="13946" y="26631"/>
                      <a:pt x="13946" y="26631"/>
                    </a:cubicBezTo>
                    <a:cubicBezTo>
                      <a:pt x="13946" y="26631"/>
                      <a:pt x="13940" y="26593"/>
                      <a:pt x="13935" y="26499"/>
                    </a:cubicBezTo>
                    <a:cubicBezTo>
                      <a:pt x="13935" y="26797"/>
                      <a:pt x="13912" y="27102"/>
                      <a:pt x="13857" y="27390"/>
                    </a:cubicBezTo>
                    <a:cubicBezTo>
                      <a:pt x="13824" y="27583"/>
                      <a:pt x="13863" y="27506"/>
                      <a:pt x="13807" y="27722"/>
                    </a:cubicBezTo>
                    <a:cubicBezTo>
                      <a:pt x="13804" y="27728"/>
                      <a:pt x="13802" y="27731"/>
                      <a:pt x="13801" y="27731"/>
                    </a:cubicBezTo>
                    <a:cubicBezTo>
                      <a:pt x="13796" y="27731"/>
                      <a:pt x="13817" y="27659"/>
                      <a:pt x="13805" y="27659"/>
                    </a:cubicBezTo>
                    <a:cubicBezTo>
                      <a:pt x="13804" y="27659"/>
                      <a:pt x="13803" y="27660"/>
                      <a:pt x="13802" y="27661"/>
                    </a:cubicBezTo>
                    <a:cubicBezTo>
                      <a:pt x="13713" y="27971"/>
                      <a:pt x="13658" y="28153"/>
                      <a:pt x="13603" y="28325"/>
                    </a:cubicBezTo>
                    <a:cubicBezTo>
                      <a:pt x="13547" y="28496"/>
                      <a:pt x="13481" y="28668"/>
                      <a:pt x="13309" y="28917"/>
                    </a:cubicBezTo>
                    <a:cubicBezTo>
                      <a:pt x="13315" y="28906"/>
                      <a:pt x="13326" y="28889"/>
                      <a:pt x="13331" y="28873"/>
                    </a:cubicBezTo>
                    <a:lnTo>
                      <a:pt x="13331" y="28873"/>
                    </a:lnTo>
                    <a:cubicBezTo>
                      <a:pt x="13309" y="28917"/>
                      <a:pt x="13259" y="28983"/>
                      <a:pt x="13226" y="29028"/>
                    </a:cubicBezTo>
                    <a:cubicBezTo>
                      <a:pt x="13193" y="29083"/>
                      <a:pt x="13165" y="29122"/>
                      <a:pt x="13165" y="29127"/>
                    </a:cubicBezTo>
                    <a:cubicBezTo>
                      <a:pt x="13243" y="29083"/>
                      <a:pt x="13215" y="29028"/>
                      <a:pt x="13337" y="28884"/>
                    </a:cubicBezTo>
                    <a:lnTo>
                      <a:pt x="13337" y="28884"/>
                    </a:lnTo>
                    <a:cubicBezTo>
                      <a:pt x="13359" y="28917"/>
                      <a:pt x="13221" y="29083"/>
                      <a:pt x="13243" y="29094"/>
                    </a:cubicBezTo>
                    <a:cubicBezTo>
                      <a:pt x="13143" y="29205"/>
                      <a:pt x="13110" y="29277"/>
                      <a:pt x="13021" y="29376"/>
                    </a:cubicBezTo>
                    <a:cubicBezTo>
                      <a:pt x="12867" y="29526"/>
                      <a:pt x="12640" y="29741"/>
                      <a:pt x="12501" y="29819"/>
                    </a:cubicBezTo>
                    <a:cubicBezTo>
                      <a:pt x="12424" y="29885"/>
                      <a:pt x="12346" y="29985"/>
                      <a:pt x="12147" y="30096"/>
                    </a:cubicBezTo>
                    <a:cubicBezTo>
                      <a:pt x="12105" y="30111"/>
                      <a:pt x="12089" y="30115"/>
                      <a:pt x="12082" y="30115"/>
                    </a:cubicBezTo>
                    <a:cubicBezTo>
                      <a:pt x="12074" y="30115"/>
                      <a:pt x="12081" y="30109"/>
                      <a:pt x="12076" y="30109"/>
                    </a:cubicBezTo>
                    <a:cubicBezTo>
                      <a:pt x="12070" y="30109"/>
                      <a:pt x="12050" y="30117"/>
                      <a:pt x="11976" y="30151"/>
                    </a:cubicBezTo>
                    <a:lnTo>
                      <a:pt x="11953" y="30184"/>
                    </a:lnTo>
                    <a:cubicBezTo>
                      <a:pt x="11858" y="30219"/>
                      <a:pt x="11826" y="30230"/>
                      <a:pt x="11817" y="30230"/>
                    </a:cubicBezTo>
                    <a:cubicBezTo>
                      <a:pt x="11810" y="30230"/>
                      <a:pt x="11815" y="30224"/>
                      <a:pt x="11815" y="30217"/>
                    </a:cubicBezTo>
                    <a:lnTo>
                      <a:pt x="11815" y="30217"/>
                    </a:lnTo>
                    <a:cubicBezTo>
                      <a:pt x="11727" y="30245"/>
                      <a:pt x="11699" y="30267"/>
                      <a:pt x="11655" y="30273"/>
                    </a:cubicBezTo>
                    <a:cubicBezTo>
                      <a:pt x="11638" y="30284"/>
                      <a:pt x="11616" y="30289"/>
                      <a:pt x="11588" y="30295"/>
                    </a:cubicBezTo>
                    <a:cubicBezTo>
                      <a:pt x="11569" y="30299"/>
                      <a:pt x="11547" y="30305"/>
                      <a:pt x="11514" y="30305"/>
                    </a:cubicBezTo>
                    <a:cubicBezTo>
                      <a:pt x="11499" y="30305"/>
                      <a:pt x="11482" y="30304"/>
                      <a:pt x="11461" y="30300"/>
                    </a:cubicBezTo>
                    <a:lnTo>
                      <a:pt x="11527" y="30289"/>
                    </a:lnTo>
                    <a:lnTo>
                      <a:pt x="11583" y="30273"/>
                    </a:lnTo>
                    <a:lnTo>
                      <a:pt x="11583" y="30273"/>
                    </a:lnTo>
                    <a:cubicBezTo>
                      <a:pt x="11511" y="30289"/>
                      <a:pt x="11433" y="30289"/>
                      <a:pt x="11372" y="30295"/>
                    </a:cubicBezTo>
                    <a:cubicBezTo>
                      <a:pt x="11306" y="30295"/>
                      <a:pt x="11223" y="30295"/>
                      <a:pt x="11096" y="30289"/>
                    </a:cubicBezTo>
                    <a:cubicBezTo>
                      <a:pt x="11099" y="30286"/>
                      <a:pt x="11125" y="30285"/>
                      <a:pt x="11160" y="30285"/>
                    </a:cubicBezTo>
                    <a:cubicBezTo>
                      <a:pt x="11195" y="30285"/>
                      <a:pt x="11240" y="30286"/>
                      <a:pt x="11278" y="30289"/>
                    </a:cubicBezTo>
                    <a:cubicBezTo>
                      <a:pt x="11239" y="30283"/>
                      <a:pt x="11203" y="30280"/>
                      <a:pt x="11170" y="30280"/>
                    </a:cubicBezTo>
                    <a:cubicBezTo>
                      <a:pt x="11100" y="30280"/>
                      <a:pt x="11042" y="30290"/>
                      <a:pt x="10995" y="30290"/>
                    </a:cubicBezTo>
                    <a:cubicBezTo>
                      <a:pt x="10988" y="30290"/>
                      <a:pt x="10981" y="30290"/>
                      <a:pt x="10974" y="30289"/>
                    </a:cubicBezTo>
                    <a:lnTo>
                      <a:pt x="10974" y="30289"/>
                    </a:lnTo>
                    <a:cubicBezTo>
                      <a:pt x="10991" y="30295"/>
                      <a:pt x="11168" y="30311"/>
                      <a:pt x="11074" y="30322"/>
                    </a:cubicBezTo>
                    <a:cubicBezTo>
                      <a:pt x="10952" y="30317"/>
                      <a:pt x="10808" y="30322"/>
                      <a:pt x="10725" y="30289"/>
                    </a:cubicBezTo>
                    <a:lnTo>
                      <a:pt x="10863" y="30289"/>
                    </a:lnTo>
                    <a:cubicBezTo>
                      <a:pt x="10731" y="30284"/>
                      <a:pt x="10697" y="30273"/>
                      <a:pt x="10653" y="30273"/>
                    </a:cubicBezTo>
                    <a:cubicBezTo>
                      <a:pt x="10614" y="30273"/>
                      <a:pt x="10570" y="30262"/>
                      <a:pt x="10426" y="30223"/>
                    </a:cubicBezTo>
                    <a:cubicBezTo>
                      <a:pt x="10437" y="30223"/>
                      <a:pt x="10432" y="30217"/>
                      <a:pt x="10437" y="30217"/>
                    </a:cubicBezTo>
                    <a:cubicBezTo>
                      <a:pt x="10261" y="30201"/>
                      <a:pt x="10033" y="30113"/>
                      <a:pt x="9783" y="30007"/>
                    </a:cubicBezTo>
                    <a:lnTo>
                      <a:pt x="9783" y="30007"/>
                    </a:lnTo>
                    <a:cubicBezTo>
                      <a:pt x="9789" y="30009"/>
                      <a:pt x="9795" y="30011"/>
                      <a:pt x="9801" y="30013"/>
                    </a:cubicBezTo>
                    <a:lnTo>
                      <a:pt x="9757" y="29996"/>
                    </a:lnTo>
                    <a:lnTo>
                      <a:pt x="9757" y="29996"/>
                    </a:lnTo>
                    <a:cubicBezTo>
                      <a:pt x="9766" y="30000"/>
                      <a:pt x="9774" y="30004"/>
                      <a:pt x="9783" y="30007"/>
                    </a:cubicBezTo>
                    <a:lnTo>
                      <a:pt x="9783" y="30007"/>
                    </a:lnTo>
                    <a:cubicBezTo>
                      <a:pt x="9684" y="29977"/>
                      <a:pt x="9626" y="29961"/>
                      <a:pt x="9574" y="29935"/>
                    </a:cubicBezTo>
                    <a:lnTo>
                      <a:pt x="9574" y="29935"/>
                    </a:lnTo>
                    <a:cubicBezTo>
                      <a:pt x="9718" y="30013"/>
                      <a:pt x="9679" y="29996"/>
                      <a:pt x="9685" y="30018"/>
                    </a:cubicBezTo>
                    <a:cubicBezTo>
                      <a:pt x="9508" y="29902"/>
                      <a:pt x="9369" y="29913"/>
                      <a:pt x="9070" y="29730"/>
                    </a:cubicBezTo>
                    <a:cubicBezTo>
                      <a:pt x="9071" y="29729"/>
                      <a:pt x="9073" y="29728"/>
                      <a:pt x="9075" y="29728"/>
                    </a:cubicBezTo>
                    <a:cubicBezTo>
                      <a:pt x="9095" y="29728"/>
                      <a:pt x="9169" y="29764"/>
                      <a:pt x="9242" y="29813"/>
                    </a:cubicBezTo>
                    <a:cubicBezTo>
                      <a:pt x="9358" y="29841"/>
                      <a:pt x="9386" y="29824"/>
                      <a:pt x="9591" y="29902"/>
                    </a:cubicBezTo>
                    <a:cubicBezTo>
                      <a:pt x="9480" y="29858"/>
                      <a:pt x="9347" y="29797"/>
                      <a:pt x="9353" y="29791"/>
                    </a:cubicBezTo>
                    <a:lnTo>
                      <a:pt x="9353" y="29791"/>
                    </a:lnTo>
                    <a:lnTo>
                      <a:pt x="9314" y="29797"/>
                    </a:lnTo>
                    <a:cubicBezTo>
                      <a:pt x="9242" y="29758"/>
                      <a:pt x="9187" y="29730"/>
                      <a:pt x="9131" y="29703"/>
                    </a:cubicBezTo>
                    <a:cubicBezTo>
                      <a:pt x="9104" y="29703"/>
                      <a:pt x="9179" y="29752"/>
                      <a:pt x="9167" y="29752"/>
                    </a:cubicBezTo>
                    <a:cubicBezTo>
                      <a:pt x="9161" y="29752"/>
                      <a:pt x="9141" y="29744"/>
                      <a:pt x="9093" y="29719"/>
                    </a:cubicBezTo>
                    <a:cubicBezTo>
                      <a:pt x="8904" y="29625"/>
                      <a:pt x="9010" y="29636"/>
                      <a:pt x="8971" y="29631"/>
                    </a:cubicBezTo>
                    <a:cubicBezTo>
                      <a:pt x="8716" y="29487"/>
                      <a:pt x="8855" y="29597"/>
                      <a:pt x="8628" y="29431"/>
                    </a:cubicBezTo>
                    <a:lnTo>
                      <a:pt x="8628" y="29431"/>
                    </a:lnTo>
                    <a:cubicBezTo>
                      <a:pt x="8639" y="29437"/>
                      <a:pt x="8659" y="29447"/>
                      <a:pt x="8677" y="29458"/>
                    </a:cubicBezTo>
                    <a:lnTo>
                      <a:pt x="8677" y="29458"/>
                    </a:lnTo>
                    <a:cubicBezTo>
                      <a:pt x="8518" y="29341"/>
                      <a:pt x="8305" y="29199"/>
                      <a:pt x="8290" y="29138"/>
                    </a:cubicBezTo>
                    <a:lnTo>
                      <a:pt x="8290" y="29138"/>
                    </a:lnTo>
                    <a:cubicBezTo>
                      <a:pt x="8318" y="29155"/>
                      <a:pt x="8329" y="29144"/>
                      <a:pt x="8384" y="29194"/>
                    </a:cubicBezTo>
                    <a:lnTo>
                      <a:pt x="8379" y="29194"/>
                    </a:lnTo>
                    <a:cubicBezTo>
                      <a:pt x="8418" y="29217"/>
                      <a:pt x="8435" y="29226"/>
                      <a:pt x="8437" y="29226"/>
                    </a:cubicBezTo>
                    <a:cubicBezTo>
                      <a:pt x="8445" y="29226"/>
                      <a:pt x="8278" y="29114"/>
                      <a:pt x="8296" y="29105"/>
                    </a:cubicBezTo>
                    <a:cubicBezTo>
                      <a:pt x="8251" y="29083"/>
                      <a:pt x="8074" y="28939"/>
                      <a:pt x="7997" y="28862"/>
                    </a:cubicBezTo>
                    <a:lnTo>
                      <a:pt x="7997" y="28862"/>
                    </a:lnTo>
                    <a:lnTo>
                      <a:pt x="8013" y="28906"/>
                    </a:lnTo>
                    <a:cubicBezTo>
                      <a:pt x="7659" y="28662"/>
                      <a:pt x="8052" y="28889"/>
                      <a:pt x="7748" y="28612"/>
                    </a:cubicBezTo>
                    <a:cubicBezTo>
                      <a:pt x="7695" y="28564"/>
                      <a:pt x="7675" y="28548"/>
                      <a:pt x="7673" y="28548"/>
                    </a:cubicBezTo>
                    <a:lnTo>
                      <a:pt x="7673" y="28548"/>
                    </a:lnTo>
                    <a:cubicBezTo>
                      <a:pt x="7668" y="28548"/>
                      <a:pt x="7728" y="28611"/>
                      <a:pt x="7724" y="28611"/>
                    </a:cubicBezTo>
                    <a:cubicBezTo>
                      <a:pt x="7723" y="28611"/>
                      <a:pt x="7714" y="28604"/>
                      <a:pt x="7693" y="28585"/>
                    </a:cubicBezTo>
                    <a:cubicBezTo>
                      <a:pt x="7576" y="28452"/>
                      <a:pt x="7543" y="28391"/>
                      <a:pt x="7377" y="28197"/>
                    </a:cubicBezTo>
                    <a:cubicBezTo>
                      <a:pt x="7338" y="28137"/>
                      <a:pt x="7266" y="28009"/>
                      <a:pt x="7272" y="27993"/>
                    </a:cubicBezTo>
                    <a:cubicBezTo>
                      <a:pt x="7172" y="27871"/>
                      <a:pt x="7034" y="27589"/>
                      <a:pt x="6979" y="27522"/>
                    </a:cubicBezTo>
                    <a:lnTo>
                      <a:pt x="6979" y="27522"/>
                    </a:lnTo>
                    <a:cubicBezTo>
                      <a:pt x="7028" y="27644"/>
                      <a:pt x="7073" y="27699"/>
                      <a:pt x="7106" y="27755"/>
                    </a:cubicBezTo>
                    <a:cubicBezTo>
                      <a:pt x="7145" y="27821"/>
                      <a:pt x="7189" y="27882"/>
                      <a:pt x="7266" y="28009"/>
                    </a:cubicBezTo>
                    <a:lnTo>
                      <a:pt x="7194" y="27948"/>
                    </a:lnTo>
                    <a:cubicBezTo>
                      <a:pt x="7078" y="27771"/>
                      <a:pt x="6940" y="27533"/>
                      <a:pt x="6885" y="27390"/>
                    </a:cubicBezTo>
                    <a:lnTo>
                      <a:pt x="6885" y="27390"/>
                    </a:lnTo>
                    <a:cubicBezTo>
                      <a:pt x="6889" y="27410"/>
                      <a:pt x="6890" y="27421"/>
                      <a:pt x="6886" y="27421"/>
                    </a:cubicBezTo>
                    <a:cubicBezTo>
                      <a:pt x="6884" y="27421"/>
                      <a:pt x="6882" y="27420"/>
                      <a:pt x="6879" y="27417"/>
                    </a:cubicBezTo>
                    <a:cubicBezTo>
                      <a:pt x="6752" y="27141"/>
                      <a:pt x="6702" y="27058"/>
                      <a:pt x="6630" y="26759"/>
                    </a:cubicBezTo>
                    <a:cubicBezTo>
                      <a:pt x="6631" y="26755"/>
                      <a:pt x="6632" y="26753"/>
                      <a:pt x="6634" y="26753"/>
                    </a:cubicBezTo>
                    <a:cubicBezTo>
                      <a:pt x="6648" y="26753"/>
                      <a:pt x="6679" y="26903"/>
                      <a:pt x="6719" y="27008"/>
                    </a:cubicBezTo>
                    <a:cubicBezTo>
                      <a:pt x="6674" y="26814"/>
                      <a:pt x="6663" y="26814"/>
                      <a:pt x="6602" y="26510"/>
                    </a:cubicBezTo>
                    <a:cubicBezTo>
                      <a:pt x="6603" y="26509"/>
                      <a:pt x="6603" y="26508"/>
                      <a:pt x="6604" y="26508"/>
                    </a:cubicBezTo>
                    <a:cubicBezTo>
                      <a:pt x="6616" y="26508"/>
                      <a:pt x="6642" y="26715"/>
                      <a:pt x="6669" y="26737"/>
                    </a:cubicBezTo>
                    <a:lnTo>
                      <a:pt x="6586" y="26405"/>
                    </a:lnTo>
                    <a:lnTo>
                      <a:pt x="6591" y="26405"/>
                    </a:lnTo>
                    <a:cubicBezTo>
                      <a:pt x="6553" y="26366"/>
                      <a:pt x="6547" y="26150"/>
                      <a:pt x="6497" y="25945"/>
                    </a:cubicBezTo>
                    <a:cubicBezTo>
                      <a:pt x="6392" y="25447"/>
                      <a:pt x="6331" y="25375"/>
                      <a:pt x="6226" y="25115"/>
                    </a:cubicBezTo>
                    <a:cubicBezTo>
                      <a:pt x="6218" y="25059"/>
                      <a:pt x="6216" y="25032"/>
                      <a:pt x="6219" y="25032"/>
                    </a:cubicBezTo>
                    <a:lnTo>
                      <a:pt x="6219" y="25032"/>
                    </a:lnTo>
                    <a:cubicBezTo>
                      <a:pt x="6221" y="25032"/>
                      <a:pt x="6223" y="25036"/>
                      <a:pt x="6226" y="25043"/>
                    </a:cubicBezTo>
                    <a:cubicBezTo>
                      <a:pt x="6254" y="25171"/>
                      <a:pt x="6254" y="25143"/>
                      <a:pt x="6276" y="25182"/>
                    </a:cubicBezTo>
                    <a:cubicBezTo>
                      <a:pt x="6230" y="25043"/>
                      <a:pt x="6199" y="24878"/>
                      <a:pt x="6212" y="24878"/>
                    </a:cubicBezTo>
                    <a:cubicBezTo>
                      <a:pt x="6215" y="24878"/>
                      <a:pt x="6220" y="24885"/>
                      <a:pt x="6226" y="24899"/>
                    </a:cubicBezTo>
                    <a:cubicBezTo>
                      <a:pt x="6196" y="24828"/>
                      <a:pt x="6185" y="24804"/>
                      <a:pt x="6183" y="24804"/>
                    </a:cubicBezTo>
                    <a:lnTo>
                      <a:pt x="6183" y="24804"/>
                    </a:lnTo>
                    <a:cubicBezTo>
                      <a:pt x="6179" y="24804"/>
                      <a:pt x="6205" y="24885"/>
                      <a:pt x="6199" y="24885"/>
                    </a:cubicBezTo>
                    <a:cubicBezTo>
                      <a:pt x="6197" y="24885"/>
                      <a:pt x="6190" y="24874"/>
                      <a:pt x="6176" y="24844"/>
                    </a:cubicBezTo>
                    <a:cubicBezTo>
                      <a:pt x="6138" y="24728"/>
                      <a:pt x="6088" y="24606"/>
                      <a:pt x="6038" y="24490"/>
                    </a:cubicBezTo>
                    <a:lnTo>
                      <a:pt x="6038" y="24490"/>
                    </a:lnTo>
                    <a:cubicBezTo>
                      <a:pt x="6038" y="24520"/>
                      <a:pt x="6056" y="24580"/>
                      <a:pt x="6052" y="24580"/>
                    </a:cubicBezTo>
                    <a:cubicBezTo>
                      <a:pt x="6049" y="24580"/>
                      <a:pt x="6037" y="24555"/>
                      <a:pt x="6005" y="24484"/>
                    </a:cubicBezTo>
                    <a:cubicBezTo>
                      <a:pt x="5938" y="24340"/>
                      <a:pt x="5900" y="24263"/>
                      <a:pt x="5806" y="24069"/>
                    </a:cubicBezTo>
                    <a:lnTo>
                      <a:pt x="5806" y="24069"/>
                    </a:lnTo>
                    <a:cubicBezTo>
                      <a:pt x="5808" y="24072"/>
                      <a:pt x="5810" y="24073"/>
                      <a:pt x="5812" y="24073"/>
                    </a:cubicBezTo>
                    <a:cubicBezTo>
                      <a:pt x="5817" y="24073"/>
                      <a:pt x="5816" y="24061"/>
                      <a:pt x="5820" y="24061"/>
                    </a:cubicBezTo>
                    <a:cubicBezTo>
                      <a:pt x="5825" y="24061"/>
                      <a:pt x="5835" y="24077"/>
                      <a:pt x="5866" y="24141"/>
                    </a:cubicBezTo>
                    <a:cubicBezTo>
                      <a:pt x="5828" y="24042"/>
                      <a:pt x="5750" y="23903"/>
                      <a:pt x="5700" y="23854"/>
                    </a:cubicBezTo>
                    <a:lnTo>
                      <a:pt x="5700" y="23854"/>
                    </a:lnTo>
                    <a:cubicBezTo>
                      <a:pt x="5719" y="23889"/>
                      <a:pt x="5725" y="23904"/>
                      <a:pt x="5723" y="23904"/>
                    </a:cubicBezTo>
                    <a:cubicBezTo>
                      <a:pt x="5714" y="23904"/>
                      <a:pt x="5564" y="23666"/>
                      <a:pt x="5551" y="23666"/>
                    </a:cubicBezTo>
                    <a:lnTo>
                      <a:pt x="5551" y="23666"/>
                    </a:lnTo>
                    <a:cubicBezTo>
                      <a:pt x="5548" y="23666"/>
                      <a:pt x="5551" y="23675"/>
                      <a:pt x="5562" y="23699"/>
                    </a:cubicBezTo>
                    <a:cubicBezTo>
                      <a:pt x="5523" y="23627"/>
                      <a:pt x="5485" y="23560"/>
                      <a:pt x="5446" y="23494"/>
                    </a:cubicBezTo>
                    <a:lnTo>
                      <a:pt x="5446" y="23494"/>
                    </a:lnTo>
                    <a:cubicBezTo>
                      <a:pt x="5473" y="23538"/>
                      <a:pt x="5485" y="23538"/>
                      <a:pt x="5529" y="23604"/>
                    </a:cubicBezTo>
                    <a:cubicBezTo>
                      <a:pt x="5512" y="23538"/>
                      <a:pt x="5418" y="23455"/>
                      <a:pt x="5363" y="23383"/>
                    </a:cubicBezTo>
                    <a:cubicBezTo>
                      <a:pt x="5319" y="23317"/>
                      <a:pt x="5191" y="23145"/>
                      <a:pt x="5180" y="23123"/>
                    </a:cubicBezTo>
                    <a:cubicBezTo>
                      <a:pt x="5136" y="23068"/>
                      <a:pt x="5014" y="22929"/>
                      <a:pt x="5003" y="22896"/>
                    </a:cubicBezTo>
                    <a:cubicBezTo>
                      <a:pt x="4977" y="22868"/>
                      <a:pt x="4966" y="22860"/>
                      <a:pt x="4962" y="22860"/>
                    </a:cubicBezTo>
                    <a:lnTo>
                      <a:pt x="4962" y="22860"/>
                    </a:lnTo>
                    <a:cubicBezTo>
                      <a:pt x="4955" y="22860"/>
                      <a:pt x="4968" y="22883"/>
                      <a:pt x="4964" y="22883"/>
                    </a:cubicBezTo>
                    <a:cubicBezTo>
                      <a:pt x="4963" y="22883"/>
                      <a:pt x="4961" y="22882"/>
                      <a:pt x="4959" y="22880"/>
                    </a:cubicBezTo>
                    <a:cubicBezTo>
                      <a:pt x="4876" y="22785"/>
                      <a:pt x="4787" y="22691"/>
                      <a:pt x="4704" y="22608"/>
                    </a:cubicBezTo>
                    <a:cubicBezTo>
                      <a:pt x="4700" y="22596"/>
                      <a:pt x="4702" y="22564"/>
                      <a:pt x="4723" y="22564"/>
                    </a:cubicBezTo>
                    <a:cubicBezTo>
                      <a:pt x="4730" y="22564"/>
                      <a:pt x="4738" y="22567"/>
                      <a:pt x="4749" y="22575"/>
                    </a:cubicBezTo>
                    <a:cubicBezTo>
                      <a:pt x="4638" y="22487"/>
                      <a:pt x="4682" y="22564"/>
                      <a:pt x="4527" y="22426"/>
                    </a:cubicBezTo>
                    <a:lnTo>
                      <a:pt x="4527" y="22426"/>
                    </a:lnTo>
                    <a:cubicBezTo>
                      <a:pt x="4539" y="22432"/>
                      <a:pt x="4546" y="22435"/>
                      <a:pt x="4549" y="22435"/>
                    </a:cubicBezTo>
                    <a:cubicBezTo>
                      <a:pt x="4572" y="22435"/>
                      <a:pt x="4412" y="22295"/>
                      <a:pt x="4436" y="22295"/>
                    </a:cubicBezTo>
                    <a:cubicBezTo>
                      <a:pt x="4441" y="22295"/>
                      <a:pt x="4454" y="22301"/>
                      <a:pt x="4477" y="22315"/>
                    </a:cubicBezTo>
                    <a:cubicBezTo>
                      <a:pt x="4394" y="22216"/>
                      <a:pt x="4118" y="21994"/>
                      <a:pt x="3957" y="21889"/>
                    </a:cubicBezTo>
                    <a:cubicBezTo>
                      <a:pt x="3944" y="21882"/>
                      <a:pt x="3936" y="21879"/>
                      <a:pt x="3934" y="21879"/>
                    </a:cubicBezTo>
                    <a:cubicBezTo>
                      <a:pt x="3915" y="21879"/>
                      <a:pt x="4115" y="22024"/>
                      <a:pt x="4096" y="22038"/>
                    </a:cubicBezTo>
                    <a:cubicBezTo>
                      <a:pt x="3658" y="21717"/>
                      <a:pt x="3598" y="21751"/>
                      <a:pt x="3293" y="21513"/>
                    </a:cubicBezTo>
                    <a:lnTo>
                      <a:pt x="3293" y="21513"/>
                    </a:lnTo>
                    <a:lnTo>
                      <a:pt x="3371" y="21574"/>
                    </a:lnTo>
                    <a:cubicBezTo>
                      <a:pt x="3171" y="21435"/>
                      <a:pt x="3188" y="21446"/>
                      <a:pt x="3072" y="21380"/>
                    </a:cubicBezTo>
                    <a:lnTo>
                      <a:pt x="3072" y="21380"/>
                    </a:lnTo>
                    <a:cubicBezTo>
                      <a:pt x="3075" y="21381"/>
                      <a:pt x="3077" y="21381"/>
                      <a:pt x="3079" y="21381"/>
                    </a:cubicBezTo>
                    <a:cubicBezTo>
                      <a:pt x="3122" y="21381"/>
                      <a:pt x="2883" y="21152"/>
                      <a:pt x="2624" y="20893"/>
                    </a:cubicBezTo>
                    <a:cubicBezTo>
                      <a:pt x="2623" y="20893"/>
                      <a:pt x="2622" y="20892"/>
                      <a:pt x="2621" y="20892"/>
                    </a:cubicBezTo>
                    <a:cubicBezTo>
                      <a:pt x="2602" y="20892"/>
                      <a:pt x="2737" y="21034"/>
                      <a:pt x="2711" y="21034"/>
                    </a:cubicBezTo>
                    <a:cubicBezTo>
                      <a:pt x="2709" y="21034"/>
                      <a:pt x="2706" y="21033"/>
                      <a:pt x="2701" y="21031"/>
                    </a:cubicBezTo>
                    <a:cubicBezTo>
                      <a:pt x="2635" y="20970"/>
                      <a:pt x="2574" y="20915"/>
                      <a:pt x="2513" y="20854"/>
                    </a:cubicBezTo>
                    <a:cubicBezTo>
                      <a:pt x="2508" y="20850"/>
                      <a:pt x="2507" y="20848"/>
                      <a:pt x="2508" y="20848"/>
                    </a:cubicBezTo>
                    <a:lnTo>
                      <a:pt x="2508" y="20848"/>
                    </a:lnTo>
                    <a:cubicBezTo>
                      <a:pt x="2510" y="20848"/>
                      <a:pt x="2515" y="20851"/>
                      <a:pt x="2522" y="20857"/>
                    </a:cubicBezTo>
                    <a:lnTo>
                      <a:pt x="2522" y="20857"/>
                    </a:lnTo>
                    <a:cubicBezTo>
                      <a:pt x="2451" y="20782"/>
                      <a:pt x="2397" y="20703"/>
                      <a:pt x="2352" y="20638"/>
                    </a:cubicBezTo>
                    <a:cubicBezTo>
                      <a:pt x="2303" y="20561"/>
                      <a:pt x="2269" y="20517"/>
                      <a:pt x="2242" y="20495"/>
                    </a:cubicBezTo>
                    <a:cubicBezTo>
                      <a:pt x="2214" y="20417"/>
                      <a:pt x="2181" y="20351"/>
                      <a:pt x="2153" y="20279"/>
                    </a:cubicBezTo>
                    <a:lnTo>
                      <a:pt x="2153" y="20279"/>
                    </a:lnTo>
                    <a:cubicBezTo>
                      <a:pt x="2159" y="20306"/>
                      <a:pt x="2175" y="20334"/>
                      <a:pt x="2186" y="20362"/>
                    </a:cubicBezTo>
                    <a:cubicBezTo>
                      <a:pt x="2159" y="20340"/>
                      <a:pt x="2037" y="20118"/>
                      <a:pt x="2015" y="20074"/>
                    </a:cubicBezTo>
                    <a:cubicBezTo>
                      <a:pt x="1899" y="19836"/>
                      <a:pt x="1888" y="19731"/>
                      <a:pt x="1871" y="19593"/>
                    </a:cubicBezTo>
                    <a:cubicBezTo>
                      <a:pt x="1871" y="19621"/>
                      <a:pt x="1871" y="19672"/>
                      <a:pt x="1862" y="19672"/>
                    </a:cubicBezTo>
                    <a:cubicBezTo>
                      <a:pt x="1855" y="19672"/>
                      <a:pt x="1842" y="19644"/>
                      <a:pt x="1821" y="19559"/>
                    </a:cubicBezTo>
                    <a:cubicBezTo>
                      <a:pt x="1843" y="19559"/>
                      <a:pt x="1821" y="19449"/>
                      <a:pt x="1805" y="19344"/>
                    </a:cubicBezTo>
                    <a:cubicBezTo>
                      <a:pt x="1794" y="19244"/>
                      <a:pt x="1788" y="19133"/>
                      <a:pt x="1794" y="19133"/>
                    </a:cubicBezTo>
                    <a:cubicBezTo>
                      <a:pt x="1788" y="19051"/>
                      <a:pt x="1793" y="18897"/>
                      <a:pt x="1777" y="18890"/>
                    </a:cubicBezTo>
                    <a:lnTo>
                      <a:pt x="1777" y="18890"/>
                    </a:lnTo>
                    <a:lnTo>
                      <a:pt x="1805" y="18901"/>
                    </a:lnTo>
                    <a:cubicBezTo>
                      <a:pt x="1771" y="18884"/>
                      <a:pt x="1771" y="18580"/>
                      <a:pt x="1794" y="18336"/>
                    </a:cubicBezTo>
                    <a:lnTo>
                      <a:pt x="1794" y="18336"/>
                    </a:lnTo>
                    <a:cubicBezTo>
                      <a:pt x="1797" y="18341"/>
                      <a:pt x="1799" y="18343"/>
                      <a:pt x="1802" y="18343"/>
                    </a:cubicBezTo>
                    <a:cubicBezTo>
                      <a:pt x="1830" y="18343"/>
                      <a:pt x="1820" y="18063"/>
                      <a:pt x="1877" y="17977"/>
                    </a:cubicBezTo>
                    <a:cubicBezTo>
                      <a:pt x="1849" y="17927"/>
                      <a:pt x="1932" y="17556"/>
                      <a:pt x="1910" y="17506"/>
                    </a:cubicBezTo>
                    <a:cubicBezTo>
                      <a:pt x="1943" y="17324"/>
                      <a:pt x="1971" y="17346"/>
                      <a:pt x="1987" y="17307"/>
                    </a:cubicBezTo>
                    <a:lnTo>
                      <a:pt x="1993" y="17213"/>
                    </a:lnTo>
                    <a:cubicBezTo>
                      <a:pt x="2026" y="17125"/>
                      <a:pt x="2098" y="16787"/>
                      <a:pt x="2153" y="16588"/>
                    </a:cubicBezTo>
                    <a:lnTo>
                      <a:pt x="2159" y="16394"/>
                    </a:lnTo>
                    <a:lnTo>
                      <a:pt x="2186" y="16322"/>
                    </a:lnTo>
                    <a:cubicBezTo>
                      <a:pt x="2186" y="16297"/>
                      <a:pt x="2200" y="16196"/>
                      <a:pt x="2193" y="16196"/>
                    </a:cubicBezTo>
                    <a:lnTo>
                      <a:pt x="2193" y="16196"/>
                    </a:lnTo>
                    <a:cubicBezTo>
                      <a:pt x="2191" y="16196"/>
                      <a:pt x="2187" y="16205"/>
                      <a:pt x="2181" y="16228"/>
                    </a:cubicBezTo>
                    <a:lnTo>
                      <a:pt x="2203" y="16123"/>
                    </a:lnTo>
                    <a:cubicBezTo>
                      <a:pt x="2175" y="16106"/>
                      <a:pt x="2220" y="15979"/>
                      <a:pt x="2236" y="15763"/>
                    </a:cubicBezTo>
                    <a:cubicBezTo>
                      <a:pt x="2241" y="15742"/>
                      <a:pt x="2246" y="15733"/>
                      <a:pt x="2249" y="15733"/>
                    </a:cubicBezTo>
                    <a:lnTo>
                      <a:pt x="2249" y="15733"/>
                    </a:lnTo>
                    <a:cubicBezTo>
                      <a:pt x="2252" y="15733"/>
                      <a:pt x="2253" y="15741"/>
                      <a:pt x="2251" y="15754"/>
                    </a:cubicBezTo>
                    <a:lnTo>
                      <a:pt x="2251" y="15754"/>
                    </a:lnTo>
                    <a:cubicBezTo>
                      <a:pt x="2266" y="15685"/>
                      <a:pt x="2276" y="15710"/>
                      <a:pt x="2292" y="15675"/>
                    </a:cubicBezTo>
                    <a:lnTo>
                      <a:pt x="2292" y="15675"/>
                    </a:lnTo>
                    <a:cubicBezTo>
                      <a:pt x="2291" y="15675"/>
                      <a:pt x="2291" y="15675"/>
                      <a:pt x="2291" y="15675"/>
                    </a:cubicBezTo>
                    <a:cubicBezTo>
                      <a:pt x="2279" y="15675"/>
                      <a:pt x="2282" y="15470"/>
                      <a:pt x="2264" y="15470"/>
                    </a:cubicBezTo>
                    <a:cubicBezTo>
                      <a:pt x="2258" y="15470"/>
                      <a:pt x="2249" y="15495"/>
                      <a:pt x="2236" y="15564"/>
                    </a:cubicBezTo>
                    <a:cubicBezTo>
                      <a:pt x="2235" y="15565"/>
                      <a:pt x="2235" y="15565"/>
                      <a:pt x="2234" y="15565"/>
                    </a:cubicBezTo>
                    <a:cubicBezTo>
                      <a:pt x="2221" y="15565"/>
                      <a:pt x="2237" y="15410"/>
                      <a:pt x="2247" y="15315"/>
                    </a:cubicBezTo>
                    <a:lnTo>
                      <a:pt x="2286" y="15249"/>
                    </a:lnTo>
                    <a:lnTo>
                      <a:pt x="2264" y="15127"/>
                    </a:lnTo>
                    <a:cubicBezTo>
                      <a:pt x="2269" y="14966"/>
                      <a:pt x="2292" y="14900"/>
                      <a:pt x="2297" y="14767"/>
                    </a:cubicBezTo>
                    <a:cubicBezTo>
                      <a:pt x="2297" y="14841"/>
                      <a:pt x="2313" y="14928"/>
                      <a:pt x="2327" y="14928"/>
                    </a:cubicBezTo>
                    <a:cubicBezTo>
                      <a:pt x="2339" y="14928"/>
                      <a:pt x="2350" y="14874"/>
                      <a:pt x="2352" y="14717"/>
                    </a:cubicBezTo>
                    <a:cubicBezTo>
                      <a:pt x="2358" y="14905"/>
                      <a:pt x="2369" y="14994"/>
                      <a:pt x="2369" y="15094"/>
                    </a:cubicBezTo>
                    <a:cubicBezTo>
                      <a:pt x="2372" y="15055"/>
                      <a:pt x="2375" y="15025"/>
                      <a:pt x="2377" y="15025"/>
                    </a:cubicBezTo>
                    <a:cubicBezTo>
                      <a:pt x="2379" y="15025"/>
                      <a:pt x="2380" y="15046"/>
                      <a:pt x="2380" y="15099"/>
                    </a:cubicBezTo>
                    <a:cubicBezTo>
                      <a:pt x="2386" y="14822"/>
                      <a:pt x="2369" y="15011"/>
                      <a:pt x="2375" y="14734"/>
                    </a:cubicBezTo>
                    <a:lnTo>
                      <a:pt x="2375" y="14734"/>
                    </a:lnTo>
                    <a:cubicBezTo>
                      <a:pt x="2376" y="14735"/>
                      <a:pt x="2377" y="14735"/>
                      <a:pt x="2379" y="14735"/>
                    </a:cubicBezTo>
                    <a:cubicBezTo>
                      <a:pt x="2399" y="14735"/>
                      <a:pt x="2413" y="14653"/>
                      <a:pt x="2408" y="14430"/>
                    </a:cubicBezTo>
                    <a:lnTo>
                      <a:pt x="2408" y="14430"/>
                    </a:lnTo>
                    <a:cubicBezTo>
                      <a:pt x="2408" y="14490"/>
                      <a:pt x="2402" y="14551"/>
                      <a:pt x="2402" y="14607"/>
                    </a:cubicBezTo>
                    <a:cubicBezTo>
                      <a:pt x="2402" y="14601"/>
                      <a:pt x="2397" y="14585"/>
                      <a:pt x="2397" y="14573"/>
                    </a:cubicBezTo>
                    <a:cubicBezTo>
                      <a:pt x="2397" y="14640"/>
                      <a:pt x="2386" y="14662"/>
                      <a:pt x="2380" y="14679"/>
                    </a:cubicBezTo>
                    <a:cubicBezTo>
                      <a:pt x="2380" y="14629"/>
                      <a:pt x="2347" y="14402"/>
                      <a:pt x="2347" y="14330"/>
                    </a:cubicBezTo>
                    <a:cubicBezTo>
                      <a:pt x="2345" y="14362"/>
                      <a:pt x="2342" y="14376"/>
                      <a:pt x="2338" y="14376"/>
                    </a:cubicBezTo>
                    <a:cubicBezTo>
                      <a:pt x="2329" y="14376"/>
                      <a:pt x="2314" y="14295"/>
                      <a:pt x="2303" y="14208"/>
                    </a:cubicBezTo>
                    <a:cubicBezTo>
                      <a:pt x="2290" y="14105"/>
                      <a:pt x="2263" y="13998"/>
                      <a:pt x="2258" y="13998"/>
                    </a:cubicBezTo>
                    <a:lnTo>
                      <a:pt x="2258" y="13998"/>
                    </a:lnTo>
                    <a:cubicBezTo>
                      <a:pt x="2256" y="13998"/>
                      <a:pt x="2256" y="14006"/>
                      <a:pt x="2258" y="14026"/>
                    </a:cubicBezTo>
                    <a:cubicBezTo>
                      <a:pt x="2247" y="13998"/>
                      <a:pt x="2203" y="13810"/>
                      <a:pt x="2214" y="13793"/>
                    </a:cubicBezTo>
                    <a:lnTo>
                      <a:pt x="2214" y="13793"/>
                    </a:lnTo>
                    <a:cubicBezTo>
                      <a:pt x="2229" y="13842"/>
                      <a:pt x="2237" y="13861"/>
                      <a:pt x="2241" y="13861"/>
                    </a:cubicBezTo>
                    <a:cubicBezTo>
                      <a:pt x="2246" y="13861"/>
                      <a:pt x="2245" y="13830"/>
                      <a:pt x="2242" y="13793"/>
                    </a:cubicBezTo>
                    <a:cubicBezTo>
                      <a:pt x="2237" y="13729"/>
                      <a:pt x="2219" y="13651"/>
                      <a:pt x="2227" y="13651"/>
                    </a:cubicBezTo>
                    <a:lnTo>
                      <a:pt x="2227" y="13651"/>
                    </a:lnTo>
                    <a:cubicBezTo>
                      <a:pt x="2228" y="13651"/>
                      <a:pt x="2229" y="13653"/>
                      <a:pt x="2231" y="13655"/>
                    </a:cubicBezTo>
                    <a:cubicBezTo>
                      <a:pt x="2227" y="13643"/>
                      <a:pt x="2225" y="13638"/>
                      <a:pt x="2223" y="13638"/>
                    </a:cubicBezTo>
                    <a:lnTo>
                      <a:pt x="2223" y="13638"/>
                    </a:lnTo>
                    <a:cubicBezTo>
                      <a:pt x="2218" y="13638"/>
                      <a:pt x="2239" y="13749"/>
                      <a:pt x="2229" y="13749"/>
                    </a:cubicBezTo>
                    <a:cubicBezTo>
                      <a:pt x="2227" y="13749"/>
                      <a:pt x="2222" y="13741"/>
                      <a:pt x="2214" y="13721"/>
                    </a:cubicBezTo>
                    <a:cubicBezTo>
                      <a:pt x="2181" y="13588"/>
                      <a:pt x="2159" y="13494"/>
                      <a:pt x="2148" y="13417"/>
                    </a:cubicBezTo>
                    <a:lnTo>
                      <a:pt x="2148" y="13417"/>
                    </a:lnTo>
                    <a:lnTo>
                      <a:pt x="2164" y="13472"/>
                    </a:lnTo>
                    <a:cubicBezTo>
                      <a:pt x="2153" y="13406"/>
                      <a:pt x="2126" y="13334"/>
                      <a:pt x="2103" y="13273"/>
                    </a:cubicBezTo>
                    <a:cubicBezTo>
                      <a:pt x="2102" y="13271"/>
                      <a:pt x="2101" y="13271"/>
                      <a:pt x="2100" y="13271"/>
                    </a:cubicBezTo>
                    <a:lnTo>
                      <a:pt x="2100" y="13271"/>
                    </a:lnTo>
                    <a:cubicBezTo>
                      <a:pt x="2093" y="13271"/>
                      <a:pt x="2119" y="13363"/>
                      <a:pt x="2113" y="13363"/>
                    </a:cubicBezTo>
                    <a:cubicBezTo>
                      <a:pt x="2111" y="13363"/>
                      <a:pt x="2102" y="13346"/>
                      <a:pt x="2081" y="13295"/>
                    </a:cubicBezTo>
                    <a:cubicBezTo>
                      <a:pt x="2071" y="13247"/>
                      <a:pt x="1997" y="13073"/>
                      <a:pt x="1998" y="13073"/>
                    </a:cubicBezTo>
                    <a:lnTo>
                      <a:pt x="1998" y="13073"/>
                    </a:lnTo>
                    <a:cubicBezTo>
                      <a:pt x="1998" y="13073"/>
                      <a:pt x="1998" y="13074"/>
                      <a:pt x="1998" y="13074"/>
                    </a:cubicBezTo>
                    <a:cubicBezTo>
                      <a:pt x="2048" y="13146"/>
                      <a:pt x="2048" y="13079"/>
                      <a:pt x="2120" y="13229"/>
                    </a:cubicBezTo>
                    <a:cubicBezTo>
                      <a:pt x="2079" y="13123"/>
                      <a:pt x="1943" y="12839"/>
                      <a:pt x="1925" y="12839"/>
                    </a:cubicBezTo>
                    <a:lnTo>
                      <a:pt x="1925" y="12839"/>
                    </a:lnTo>
                    <a:cubicBezTo>
                      <a:pt x="1922" y="12839"/>
                      <a:pt x="1923" y="12852"/>
                      <a:pt x="1932" y="12880"/>
                    </a:cubicBezTo>
                    <a:cubicBezTo>
                      <a:pt x="1910" y="12830"/>
                      <a:pt x="1882" y="12781"/>
                      <a:pt x="1860" y="12731"/>
                    </a:cubicBezTo>
                    <a:lnTo>
                      <a:pt x="1860" y="12731"/>
                    </a:lnTo>
                    <a:cubicBezTo>
                      <a:pt x="1886" y="12797"/>
                      <a:pt x="1938" y="12934"/>
                      <a:pt x="1930" y="12934"/>
                    </a:cubicBezTo>
                    <a:cubicBezTo>
                      <a:pt x="1926" y="12934"/>
                      <a:pt x="1906" y="12899"/>
                      <a:pt x="1860" y="12803"/>
                    </a:cubicBezTo>
                    <a:lnTo>
                      <a:pt x="1871" y="12803"/>
                    </a:lnTo>
                    <a:cubicBezTo>
                      <a:pt x="1827" y="12742"/>
                      <a:pt x="1794" y="12670"/>
                      <a:pt x="1749" y="12609"/>
                    </a:cubicBezTo>
                    <a:lnTo>
                      <a:pt x="1716" y="12520"/>
                    </a:lnTo>
                    <a:cubicBezTo>
                      <a:pt x="1716" y="12521"/>
                      <a:pt x="1715" y="12521"/>
                      <a:pt x="1714" y="12521"/>
                    </a:cubicBezTo>
                    <a:cubicBezTo>
                      <a:pt x="1707" y="12521"/>
                      <a:pt x="1685" y="12492"/>
                      <a:pt x="1650" y="12421"/>
                    </a:cubicBezTo>
                    <a:cubicBezTo>
                      <a:pt x="1639" y="12399"/>
                      <a:pt x="1605" y="12332"/>
                      <a:pt x="1622" y="12332"/>
                    </a:cubicBezTo>
                    <a:cubicBezTo>
                      <a:pt x="1495" y="12122"/>
                      <a:pt x="1495" y="12144"/>
                      <a:pt x="1473" y="12122"/>
                    </a:cubicBezTo>
                    <a:cubicBezTo>
                      <a:pt x="1423" y="12040"/>
                      <a:pt x="1398" y="11994"/>
                      <a:pt x="1407" y="11994"/>
                    </a:cubicBezTo>
                    <a:lnTo>
                      <a:pt x="1407" y="11994"/>
                    </a:lnTo>
                    <a:cubicBezTo>
                      <a:pt x="1410" y="11994"/>
                      <a:pt x="1417" y="12000"/>
                      <a:pt x="1428" y="12011"/>
                    </a:cubicBezTo>
                    <a:cubicBezTo>
                      <a:pt x="1334" y="11856"/>
                      <a:pt x="1163" y="11585"/>
                      <a:pt x="1107" y="11475"/>
                    </a:cubicBezTo>
                    <a:cubicBezTo>
                      <a:pt x="1064" y="11413"/>
                      <a:pt x="1050" y="11394"/>
                      <a:pt x="1049" y="11394"/>
                    </a:cubicBezTo>
                    <a:lnTo>
                      <a:pt x="1049" y="11394"/>
                    </a:lnTo>
                    <a:cubicBezTo>
                      <a:pt x="1046" y="11394"/>
                      <a:pt x="1072" y="11438"/>
                      <a:pt x="1069" y="11438"/>
                    </a:cubicBezTo>
                    <a:cubicBezTo>
                      <a:pt x="1068" y="11438"/>
                      <a:pt x="1060" y="11429"/>
                      <a:pt x="1041" y="11403"/>
                    </a:cubicBezTo>
                    <a:cubicBezTo>
                      <a:pt x="964" y="11203"/>
                      <a:pt x="643" y="10711"/>
                      <a:pt x="493" y="10346"/>
                    </a:cubicBezTo>
                    <a:lnTo>
                      <a:pt x="493" y="10346"/>
                    </a:lnTo>
                    <a:cubicBezTo>
                      <a:pt x="494" y="10370"/>
                      <a:pt x="493" y="10380"/>
                      <a:pt x="489" y="10380"/>
                    </a:cubicBezTo>
                    <a:cubicBezTo>
                      <a:pt x="477" y="10380"/>
                      <a:pt x="437" y="10254"/>
                      <a:pt x="394" y="10202"/>
                    </a:cubicBezTo>
                    <a:cubicBezTo>
                      <a:pt x="401" y="10187"/>
                      <a:pt x="353" y="10034"/>
                      <a:pt x="361" y="10034"/>
                    </a:cubicBezTo>
                    <a:lnTo>
                      <a:pt x="361" y="10034"/>
                    </a:lnTo>
                    <a:cubicBezTo>
                      <a:pt x="364" y="10034"/>
                      <a:pt x="374" y="10053"/>
                      <a:pt x="395" y="10102"/>
                    </a:cubicBezTo>
                    <a:lnTo>
                      <a:pt x="395" y="10102"/>
                    </a:lnTo>
                    <a:cubicBezTo>
                      <a:pt x="376" y="10054"/>
                      <a:pt x="359" y="10003"/>
                      <a:pt x="338" y="9958"/>
                    </a:cubicBezTo>
                    <a:cubicBezTo>
                      <a:pt x="334" y="9940"/>
                      <a:pt x="334" y="9932"/>
                      <a:pt x="336" y="9932"/>
                    </a:cubicBezTo>
                    <a:lnTo>
                      <a:pt x="336" y="9932"/>
                    </a:lnTo>
                    <a:cubicBezTo>
                      <a:pt x="347" y="9932"/>
                      <a:pt x="418" y="10122"/>
                      <a:pt x="429" y="10122"/>
                    </a:cubicBezTo>
                    <a:cubicBezTo>
                      <a:pt x="433" y="10122"/>
                      <a:pt x="431" y="10106"/>
                      <a:pt x="421" y="10064"/>
                    </a:cubicBezTo>
                    <a:cubicBezTo>
                      <a:pt x="349" y="9848"/>
                      <a:pt x="255" y="9709"/>
                      <a:pt x="216" y="9438"/>
                    </a:cubicBezTo>
                    <a:lnTo>
                      <a:pt x="216" y="9438"/>
                    </a:lnTo>
                    <a:cubicBezTo>
                      <a:pt x="221" y="9449"/>
                      <a:pt x="224" y="9454"/>
                      <a:pt x="226" y="9454"/>
                    </a:cubicBezTo>
                    <a:cubicBezTo>
                      <a:pt x="234" y="9454"/>
                      <a:pt x="185" y="9287"/>
                      <a:pt x="206" y="9287"/>
                    </a:cubicBezTo>
                    <a:cubicBezTo>
                      <a:pt x="209" y="9287"/>
                      <a:pt x="212" y="9289"/>
                      <a:pt x="216" y="9294"/>
                    </a:cubicBezTo>
                    <a:cubicBezTo>
                      <a:pt x="228" y="9350"/>
                      <a:pt x="244" y="9422"/>
                      <a:pt x="266" y="9494"/>
                    </a:cubicBezTo>
                    <a:lnTo>
                      <a:pt x="266" y="9449"/>
                    </a:lnTo>
                    <a:cubicBezTo>
                      <a:pt x="222" y="9200"/>
                      <a:pt x="222" y="9162"/>
                      <a:pt x="200" y="9162"/>
                    </a:cubicBezTo>
                    <a:cubicBezTo>
                      <a:pt x="198" y="9161"/>
                      <a:pt x="197" y="9161"/>
                      <a:pt x="195" y="9161"/>
                    </a:cubicBezTo>
                    <a:cubicBezTo>
                      <a:pt x="194" y="9161"/>
                      <a:pt x="193" y="9161"/>
                      <a:pt x="193" y="9161"/>
                    </a:cubicBezTo>
                    <a:cubicBezTo>
                      <a:pt x="182" y="9161"/>
                      <a:pt x="170" y="9157"/>
                      <a:pt x="161" y="9051"/>
                    </a:cubicBezTo>
                    <a:cubicBezTo>
                      <a:pt x="145" y="8746"/>
                      <a:pt x="183" y="8813"/>
                      <a:pt x="189" y="8796"/>
                    </a:cubicBezTo>
                    <a:cubicBezTo>
                      <a:pt x="194" y="8763"/>
                      <a:pt x="200" y="8675"/>
                      <a:pt x="200" y="8597"/>
                    </a:cubicBezTo>
                    <a:lnTo>
                      <a:pt x="200" y="8597"/>
                    </a:lnTo>
                    <a:cubicBezTo>
                      <a:pt x="191" y="8707"/>
                      <a:pt x="173" y="8795"/>
                      <a:pt x="158" y="8795"/>
                    </a:cubicBezTo>
                    <a:cubicBezTo>
                      <a:pt x="153" y="8795"/>
                      <a:pt x="148" y="8787"/>
                      <a:pt x="145" y="8769"/>
                    </a:cubicBezTo>
                    <a:cubicBezTo>
                      <a:pt x="167" y="8702"/>
                      <a:pt x="172" y="8592"/>
                      <a:pt x="189" y="8486"/>
                    </a:cubicBezTo>
                    <a:cubicBezTo>
                      <a:pt x="194" y="8381"/>
                      <a:pt x="222" y="8276"/>
                      <a:pt x="222" y="8237"/>
                    </a:cubicBezTo>
                    <a:lnTo>
                      <a:pt x="222" y="8237"/>
                    </a:lnTo>
                    <a:cubicBezTo>
                      <a:pt x="156" y="8442"/>
                      <a:pt x="145" y="8520"/>
                      <a:pt x="133" y="8597"/>
                    </a:cubicBezTo>
                    <a:cubicBezTo>
                      <a:pt x="128" y="8675"/>
                      <a:pt x="111" y="8735"/>
                      <a:pt x="100" y="8951"/>
                    </a:cubicBezTo>
                    <a:cubicBezTo>
                      <a:pt x="111" y="9007"/>
                      <a:pt x="133" y="8995"/>
                      <a:pt x="145" y="9245"/>
                    </a:cubicBezTo>
                    <a:cubicBezTo>
                      <a:pt x="135" y="9200"/>
                      <a:pt x="130" y="9183"/>
                      <a:pt x="127" y="9183"/>
                    </a:cubicBezTo>
                    <a:lnTo>
                      <a:pt x="127" y="9183"/>
                    </a:lnTo>
                    <a:cubicBezTo>
                      <a:pt x="123" y="9183"/>
                      <a:pt x="133" y="9273"/>
                      <a:pt x="133" y="9300"/>
                    </a:cubicBezTo>
                    <a:cubicBezTo>
                      <a:pt x="134" y="9296"/>
                      <a:pt x="135" y="9294"/>
                      <a:pt x="135" y="9294"/>
                    </a:cubicBezTo>
                    <a:cubicBezTo>
                      <a:pt x="144" y="9294"/>
                      <a:pt x="169" y="9483"/>
                      <a:pt x="189" y="9543"/>
                    </a:cubicBezTo>
                    <a:cubicBezTo>
                      <a:pt x="190" y="9555"/>
                      <a:pt x="188" y="9559"/>
                      <a:pt x="185" y="9559"/>
                    </a:cubicBezTo>
                    <a:cubicBezTo>
                      <a:pt x="178" y="9559"/>
                      <a:pt x="161" y="9528"/>
                      <a:pt x="152" y="9528"/>
                    </a:cubicBezTo>
                    <a:cubicBezTo>
                      <a:pt x="145" y="9528"/>
                      <a:pt x="144" y="9554"/>
                      <a:pt x="167" y="9654"/>
                    </a:cubicBezTo>
                    <a:lnTo>
                      <a:pt x="216" y="9687"/>
                    </a:lnTo>
                    <a:cubicBezTo>
                      <a:pt x="239" y="9787"/>
                      <a:pt x="172" y="9654"/>
                      <a:pt x="244" y="9853"/>
                    </a:cubicBezTo>
                    <a:cubicBezTo>
                      <a:pt x="194" y="9754"/>
                      <a:pt x="216" y="9897"/>
                      <a:pt x="139" y="9621"/>
                    </a:cubicBezTo>
                    <a:lnTo>
                      <a:pt x="139" y="9621"/>
                    </a:lnTo>
                    <a:cubicBezTo>
                      <a:pt x="194" y="9964"/>
                      <a:pt x="311" y="10124"/>
                      <a:pt x="432" y="10368"/>
                    </a:cubicBezTo>
                    <a:lnTo>
                      <a:pt x="432" y="10368"/>
                    </a:lnTo>
                    <a:cubicBezTo>
                      <a:pt x="421" y="10346"/>
                      <a:pt x="416" y="10346"/>
                      <a:pt x="410" y="10335"/>
                    </a:cubicBezTo>
                    <a:lnTo>
                      <a:pt x="410" y="10335"/>
                    </a:lnTo>
                    <a:cubicBezTo>
                      <a:pt x="438" y="10390"/>
                      <a:pt x="477" y="10473"/>
                      <a:pt x="515" y="10534"/>
                    </a:cubicBezTo>
                    <a:cubicBezTo>
                      <a:pt x="531" y="10572"/>
                      <a:pt x="535" y="10587"/>
                      <a:pt x="532" y="10587"/>
                    </a:cubicBezTo>
                    <a:cubicBezTo>
                      <a:pt x="524" y="10587"/>
                      <a:pt x="453" y="10453"/>
                      <a:pt x="444" y="10453"/>
                    </a:cubicBezTo>
                    <a:cubicBezTo>
                      <a:pt x="443" y="10453"/>
                      <a:pt x="443" y="10454"/>
                      <a:pt x="443" y="10456"/>
                    </a:cubicBezTo>
                    <a:cubicBezTo>
                      <a:pt x="488" y="10545"/>
                      <a:pt x="526" y="10628"/>
                      <a:pt x="571" y="10722"/>
                    </a:cubicBezTo>
                    <a:lnTo>
                      <a:pt x="571" y="10728"/>
                    </a:lnTo>
                    <a:cubicBezTo>
                      <a:pt x="609" y="10794"/>
                      <a:pt x="643" y="10860"/>
                      <a:pt x="654" y="10888"/>
                    </a:cubicBezTo>
                    <a:cubicBezTo>
                      <a:pt x="598" y="10816"/>
                      <a:pt x="576" y="10788"/>
                      <a:pt x="543" y="10739"/>
                    </a:cubicBezTo>
                    <a:lnTo>
                      <a:pt x="543" y="10739"/>
                    </a:lnTo>
                    <a:cubicBezTo>
                      <a:pt x="598" y="10833"/>
                      <a:pt x="654" y="10916"/>
                      <a:pt x="709" y="10999"/>
                    </a:cubicBezTo>
                    <a:cubicBezTo>
                      <a:pt x="708" y="10998"/>
                      <a:pt x="707" y="10997"/>
                      <a:pt x="706" y="10997"/>
                    </a:cubicBezTo>
                    <a:lnTo>
                      <a:pt x="706" y="10997"/>
                    </a:lnTo>
                    <a:cubicBezTo>
                      <a:pt x="696" y="10997"/>
                      <a:pt x="750" y="11110"/>
                      <a:pt x="743" y="11110"/>
                    </a:cubicBezTo>
                    <a:cubicBezTo>
                      <a:pt x="740" y="11110"/>
                      <a:pt x="728" y="11093"/>
                      <a:pt x="698" y="11043"/>
                    </a:cubicBezTo>
                    <a:lnTo>
                      <a:pt x="698" y="11043"/>
                    </a:lnTo>
                    <a:cubicBezTo>
                      <a:pt x="775" y="11176"/>
                      <a:pt x="853" y="11309"/>
                      <a:pt x="936" y="11430"/>
                    </a:cubicBezTo>
                    <a:lnTo>
                      <a:pt x="936" y="11480"/>
                    </a:lnTo>
                    <a:cubicBezTo>
                      <a:pt x="965" y="11522"/>
                      <a:pt x="981" y="11544"/>
                      <a:pt x="983" y="11544"/>
                    </a:cubicBezTo>
                    <a:cubicBezTo>
                      <a:pt x="985" y="11544"/>
                      <a:pt x="977" y="11527"/>
                      <a:pt x="957" y="11493"/>
                    </a:cubicBezTo>
                    <a:lnTo>
                      <a:pt x="957" y="11493"/>
                    </a:lnTo>
                    <a:cubicBezTo>
                      <a:pt x="1052" y="11648"/>
                      <a:pt x="1295" y="11981"/>
                      <a:pt x="1255" y="11981"/>
                    </a:cubicBezTo>
                    <a:cubicBezTo>
                      <a:pt x="1253" y="11981"/>
                      <a:pt x="1250" y="11980"/>
                      <a:pt x="1246" y="11978"/>
                    </a:cubicBezTo>
                    <a:lnTo>
                      <a:pt x="1246" y="11978"/>
                    </a:lnTo>
                    <a:cubicBezTo>
                      <a:pt x="1445" y="12271"/>
                      <a:pt x="1511" y="12382"/>
                      <a:pt x="1716" y="12753"/>
                    </a:cubicBezTo>
                    <a:cubicBezTo>
                      <a:pt x="1683" y="12699"/>
                      <a:pt x="1668" y="12679"/>
                      <a:pt x="1664" y="12679"/>
                    </a:cubicBezTo>
                    <a:lnTo>
                      <a:pt x="1664" y="12679"/>
                    </a:lnTo>
                    <a:cubicBezTo>
                      <a:pt x="1652" y="12679"/>
                      <a:pt x="1749" y="12885"/>
                      <a:pt x="1744" y="12885"/>
                    </a:cubicBezTo>
                    <a:cubicBezTo>
                      <a:pt x="1742" y="12885"/>
                      <a:pt x="1728" y="12861"/>
                      <a:pt x="1694" y="12797"/>
                    </a:cubicBezTo>
                    <a:lnTo>
                      <a:pt x="1694" y="12797"/>
                    </a:lnTo>
                    <a:cubicBezTo>
                      <a:pt x="1777" y="12980"/>
                      <a:pt x="1821" y="13007"/>
                      <a:pt x="1888" y="13157"/>
                    </a:cubicBezTo>
                    <a:cubicBezTo>
                      <a:pt x="1908" y="13215"/>
                      <a:pt x="1912" y="13241"/>
                      <a:pt x="1904" y="13241"/>
                    </a:cubicBezTo>
                    <a:cubicBezTo>
                      <a:pt x="1893" y="13241"/>
                      <a:pt x="1858" y="13187"/>
                      <a:pt x="1816" y="13102"/>
                    </a:cubicBezTo>
                    <a:lnTo>
                      <a:pt x="1816" y="13102"/>
                    </a:lnTo>
                    <a:lnTo>
                      <a:pt x="1899" y="13273"/>
                    </a:lnTo>
                    <a:lnTo>
                      <a:pt x="1888" y="13273"/>
                    </a:lnTo>
                    <a:lnTo>
                      <a:pt x="1960" y="13422"/>
                    </a:lnTo>
                    <a:cubicBezTo>
                      <a:pt x="1998" y="13600"/>
                      <a:pt x="1943" y="13467"/>
                      <a:pt x="1998" y="13638"/>
                    </a:cubicBezTo>
                    <a:lnTo>
                      <a:pt x="2037" y="13666"/>
                    </a:lnTo>
                    <a:lnTo>
                      <a:pt x="2054" y="13782"/>
                    </a:lnTo>
                    <a:cubicBezTo>
                      <a:pt x="2054" y="13775"/>
                      <a:pt x="2054" y="13771"/>
                      <a:pt x="2056" y="13771"/>
                    </a:cubicBezTo>
                    <a:cubicBezTo>
                      <a:pt x="2063" y="13771"/>
                      <a:pt x="2086" y="13858"/>
                      <a:pt x="2109" y="13965"/>
                    </a:cubicBezTo>
                    <a:lnTo>
                      <a:pt x="2103" y="13965"/>
                    </a:lnTo>
                    <a:cubicBezTo>
                      <a:pt x="2120" y="14015"/>
                      <a:pt x="2126" y="14070"/>
                      <a:pt x="2131" y="14114"/>
                    </a:cubicBezTo>
                    <a:cubicBezTo>
                      <a:pt x="2123" y="14084"/>
                      <a:pt x="2119" y="14072"/>
                      <a:pt x="2118" y="14072"/>
                    </a:cubicBezTo>
                    <a:lnTo>
                      <a:pt x="2118" y="14072"/>
                    </a:lnTo>
                    <a:cubicBezTo>
                      <a:pt x="2114" y="14072"/>
                      <a:pt x="2139" y="14203"/>
                      <a:pt x="2132" y="14203"/>
                    </a:cubicBezTo>
                    <a:cubicBezTo>
                      <a:pt x="2131" y="14203"/>
                      <a:pt x="2129" y="14200"/>
                      <a:pt x="2126" y="14192"/>
                    </a:cubicBezTo>
                    <a:lnTo>
                      <a:pt x="2126" y="14192"/>
                    </a:lnTo>
                    <a:cubicBezTo>
                      <a:pt x="2137" y="14324"/>
                      <a:pt x="2148" y="14330"/>
                      <a:pt x="2159" y="14573"/>
                    </a:cubicBezTo>
                    <a:lnTo>
                      <a:pt x="2175" y="14529"/>
                    </a:lnTo>
                    <a:lnTo>
                      <a:pt x="2175" y="14529"/>
                    </a:lnTo>
                    <a:cubicBezTo>
                      <a:pt x="2183" y="14670"/>
                      <a:pt x="2179" y="14691"/>
                      <a:pt x="2173" y="14691"/>
                    </a:cubicBezTo>
                    <a:cubicBezTo>
                      <a:pt x="2171" y="14691"/>
                      <a:pt x="2168" y="14687"/>
                      <a:pt x="2165" y="14687"/>
                    </a:cubicBezTo>
                    <a:cubicBezTo>
                      <a:pt x="2159" y="14687"/>
                      <a:pt x="2153" y="14703"/>
                      <a:pt x="2153" y="14800"/>
                    </a:cubicBezTo>
                    <a:lnTo>
                      <a:pt x="2175" y="14789"/>
                    </a:lnTo>
                    <a:lnTo>
                      <a:pt x="2175" y="14789"/>
                    </a:lnTo>
                    <a:cubicBezTo>
                      <a:pt x="2137" y="15160"/>
                      <a:pt x="2153" y="15426"/>
                      <a:pt x="2092" y="15691"/>
                    </a:cubicBezTo>
                    <a:cubicBezTo>
                      <a:pt x="2103" y="15588"/>
                      <a:pt x="2095" y="15568"/>
                      <a:pt x="2091" y="15568"/>
                    </a:cubicBezTo>
                    <a:lnTo>
                      <a:pt x="2091" y="15568"/>
                    </a:lnTo>
                    <a:cubicBezTo>
                      <a:pt x="2089" y="15568"/>
                      <a:pt x="2089" y="15573"/>
                      <a:pt x="2092" y="15575"/>
                    </a:cubicBezTo>
                    <a:cubicBezTo>
                      <a:pt x="2070" y="15813"/>
                      <a:pt x="1993" y="16200"/>
                      <a:pt x="1965" y="16449"/>
                    </a:cubicBezTo>
                    <a:cubicBezTo>
                      <a:pt x="1926" y="16532"/>
                      <a:pt x="1910" y="16549"/>
                      <a:pt x="1849" y="16798"/>
                    </a:cubicBezTo>
                    <a:cubicBezTo>
                      <a:pt x="1816" y="16981"/>
                      <a:pt x="1805" y="17008"/>
                      <a:pt x="1816" y="17075"/>
                    </a:cubicBezTo>
                    <a:cubicBezTo>
                      <a:pt x="1766" y="17252"/>
                      <a:pt x="1716" y="17589"/>
                      <a:pt x="1694" y="17595"/>
                    </a:cubicBezTo>
                    <a:cubicBezTo>
                      <a:pt x="1705" y="17639"/>
                      <a:pt x="1666" y="17755"/>
                      <a:pt x="1661" y="17860"/>
                    </a:cubicBezTo>
                    <a:lnTo>
                      <a:pt x="1650" y="17877"/>
                    </a:lnTo>
                    <a:lnTo>
                      <a:pt x="1650" y="17877"/>
                    </a:lnTo>
                    <a:lnTo>
                      <a:pt x="1666" y="17866"/>
                    </a:lnTo>
                    <a:lnTo>
                      <a:pt x="1666" y="17866"/>
                    </a:lnTo>
                    <a:cubicBezTo>
                      <a:pt x="1578" y="18181"/>
                      <a:pt x="1622" y="18414"/>
                      <a:pt x="1572" y="18735"/>
                    </a:cubicBezTo>
                    <a:cubicBezTo>
                      <a:pt x="1572" y="18718"/>
                      <a:pt x="1572" y="18696"/>
                      <a:pt x="1567" y="18679"/>
                    </a:cubicBezTo>
                    <a:lnTo>
                      <a:pt x="1567" y="18679"/>
                    </a:lnTo>
                    <a:lnTo>
                      <a:pt x="1572" y="18818"/>
                    </a:lnTo>
                    <a:cubicBezTo>
                      <a:pt x="1571" y="18821"/>
                      <a:pt x="1570" y="18823"/>
                      <a:pt x="1569" y="18823"/>
                    </a:cubicBezTo>
                    <a:cubicBezTo>
                      <a:pt x="1563" y="18823"/>
                      <a:pt x="1555" y="18784"/>
                      <a:pt x="1550" y="18779"/>
                    </a:cubicBezTo>
                    <a:lnTo>
                      <a:pt x="1550" y="18779"/>
                    </a:lnTo>
                    <a:cubicBezTo>
                      <a:pt x="1545" y="18995"/>
                      <a:pt x="1556" y="19216"/>
                      <a:pt x="1594" y="19427"/>
                    </a:cubicBezTo>
                    <a:lnTo>
                      <a:pt x="1583" y="19299"/>
                    </a:lnTo>
                    <a:lnTo>
                      <a:pt x="1583" y="19299"/>
                    </a:lnTo>
                    <a:cubicBezTo>
                      <a:pt x="1605" y="19438"/>
                      <a:pt x="1633" y="19521"/>
                      <a:pt x="1661" y="19676"/>
                    </a:cubicBezTo>
                    <a:cubicBezTo>
                      <a:pt x="1645" y="19625"/>
                      <a:pt x="1637" y="19605"/>
                      <a:pt x="1636" y="19605"/>
                    </a:cubicBezTo>
                    <a:lnTo>
                      <a:pt x="1636" y="19605"/>
                    </a:lnTo>
                    <a:cubicBezTo>
                      <a:pt x="1633" y="19605"/>
                      <a:pt x="1642" y="19646"/>
                      <a:pt x="1655" y="19698"/>
                    </a:cubicBezTo>
                    <a:cubicBezTo>
                      <a:pt x="1683" y="19786"/>
                      <a:pt x="1716" y="19913"/>
                      <a:pt x="1716" y="19936"/>
                    </a:cubicBezTo>
                    <a:cubicBezTo>
                      <a:pt x="1694" y="19891"/>
                      <a:pt x="1683" y="19842"/>
                      <a:pt x="1666" y="19803"/>
                    </a:cubicBezTo>
                    <a:lnTo>
                      <a:pt x="1666" y="19803"/>
                    </a:lnTo>
                    <a:cubicBezTo>
                      <a:pt x="1707" y="19943"/>
                      <a:pt x="1724" y="19979"/>
                      <a:pt x="1732" y="19979"/>
                    </a:cubicBezTo>
                    <a:cubicBezTo>
                      <a:pt x="1735" y="19979"/>
                      <a:pt x="1737" y="19974"/>
                      <a:pt x="1738" y="19969"/>
                    </a:cubicBezTo>
                    <a:cubicBezTo>
                      <a:pt x="1777" y="20085"/>
                      <a:pt x="1794" y="20129"/>
                      <a:pt x="1799" y="20168"/>
                    </a:cubicBezTo>
                    <a:cubicBezTo>
                      <a:pt x="1816" y="20212"/>
                      <a:pt x="1816" y="20251"/>
                      <a:pt x="1882" y="20351"/>
                    </a:cubicBezTo>
                    <a:cubicBezTo>
                      <a:pt x="1854" y="20301"/>
                      <a:pt x="1832" y="20251"/>
                      <a:pt x="1816" y="20196"/>
                    </a:cubicBezTo>
                    <a:cubicBezTo>
                      <a:pt x="1814" y="20187"/>
                      <a:pt x="1814" y="20183"/>
                      <a:pt x="1816" y="20183"/>
                    </a:cubicBezTo>
                    <a:lnTo>
                      <a:pt x="1816" y="20183"/>
                    </a:lnTo>
                    <a:cubicBezTo>
                      <a:pt x="1824" y="20183"/>
                      <a:pt x="1869" y="20269"/>
                      <a:pt x="1910" y="20351"/>
                    </a:cubicBezTo>
                    <a:cubicBezTo>
                      <a:pt x="1913" y="20369"/>
                      <a:pt x="1931" y="20404"/>
                      <a:pt x="1931" y="20404"/>
                    </a:cubicBezTo>
                    <a:cubicBezTo>
                      <a:pt x="1930" y="20404"/>
                      <a:pt x="1925" y="20394"/>
                      <a:pt x="1910" y="20367"/>
                    </a:cubicBezTo>
                    <a:lnTo>
                      <a:pt x="1910" y="20367"/>
                    </a:lnTo>
                    <a:cubicBezTo>
                      <a:pt x="2009" y="20544"/>
                      <a:pt x="2164" y="20793"/>
                      <a:pt x="2236" y="20849"/>
                    </a:cubicBezTo>
                    <a:cubicBezTo>
                      <a:pt x="2268" y="20892"/>
                      <a:pt x="2276" y="20908"/>
                      <a:pt x="2270" y="20908"/>
                    </a:cubicBezTo>
                    <a:cubicBezTo>
                      <a:pt x="2265" y="20908"/>
                      <a:pt x="2249" y="20895"/>
                      <a:pt x="2231" y="20876"/>
                    </a:cubicBezTo>
                    <a:lnTo>
                      <a:pt x="2231" y="20876"/>
                    </a:lnTo>
                    <a:cubicBezTo>
                      <a:pt x="2369" y="21031"/>
                      <a:pt x="2408" y="21059"/>
                      <a:pt x="2435" y="21098"/>
                    </a:cubicBezTo>
                    <a:cubicBezTo>
                      <a:pt x="2469" y="21131"/>
                      <a:pt x="2496" y="21164"/>
                      <a:pt x="2657" y="21302"/>
                    </a:cubicBezTo>
                    <a:lnTo>
                      <a:pt x="2646" y="21302"/>
                    </a:lnTo>
                    <a:cubicBezTo>
                      <a:pt x="2684" y="21330"/>
                      <a:pt x="2718" y="21358"/>
                      <a:pt x="2762" y="21385"/>
                    </a:cubicBezTo>
                    <a:cubicBezTo>
                      <a:pt x="2812" y="21435"/>
                      <a:pt x="2851" y="21485"/>
                      <a:pt x="2906" y="21529"/>
                    </a:cubicBezTo>
                    <a:lnTo>
                      <a:pt x="2856" y="21474"/>
                    </a:lnTo>
                    <a:lnTo>
                      <a:pt x="2856" y="21474"/>
                    </a:lnTo>
                    <a:cubicBezTo>
                      <a:pt x="2961" y="21557"/>
                      <a:pt x="3039" y="21607"/>
                      <a:pt x="3155" y="21706"/>
                    </a:cubicBezTo>
                    <a:lnTo>
                      <a:pt x="3094" y="21679"/>
                    </a:lnTo>
                    <a:lnTo>
                      <a:pt x="3094" y="21679"/>
                    </a:lnTo>
                    <a:cubicBezTo>
                      <a:pt x="3396" y="21898"/>
                      <a:pt x="3431" y="21960"/>
                      <a:pt x="3724" y="22150"/>
                    </a:cubicBezTo>
                    <a:lnTo>
                      <a:pt x="3724" y="22150"/>
                    </a:lnTo>
                    <a:cubicBezTo>
                      <a:pt x="3711" y="22143"/>
                      <a:pt x="3690" y="22133"/>
                      <a:pt x="3675" y="22127"/>
                    </a:cubicBezTo>
                    <a:lnTo>
                      <a:pt x="3675" y="22127"/>
                    </a:lnTo>
                    <a:cubicBezTo>
                      <a:pt x="3952" y="22304"/>
                      <a:pt x="3863" y="22293"/>
                      <a:pt x="4129" y="22470"/>
                    </a:cubicBezTo>
                    <a:cubicBezTo>
                      <a:pt x="4127" y="22470"/>
                      <a:pt x="4126" y="22469"/>
                      <a:pt x="4125" y="22469"/>
                    </a:cubicBezTo>
                    <a:cubicBezTo>
                      <a:pt x="4118" y="22469"/>
                      <a:pt x="4134" y="22487"/>
                      <a:pt x="4127" y="22487"/>
                    </a:cubicBezTo>
                    <a:cubicBezTo>
                      <a:pt x="4126" y="22487"/>
                      <a:pt x="4125" y="22487"/>
                      <a:pt x="4123" y="22487"/>
                    </a:cubicBezTo>
                    <a:lnTo>
                      <a:pt x="4123" y="22487"/>
                    </a:lnTo>
                    <a:lnTo>
                      <a:pt x="4239" y="22575"/>
                    </a:lnTo>
                    <a:lnTo>
                      <a:pt x="4223" y="22581"/>
                    </a:lnTo>
                    <a:lnTo>
                      <a:pt x="4334" y="22636"/>
                    </a:lnTo>
                    <a:lnTo>
                      <a:pt x="4389" y="22714"/>
                    </a:lnTo>
                    <a:lnTo>
                      <a:pt x="4433" y="22747"/>
                    </a:lnTo>
                    <a:cubicBezTo>
                      <a:pt x="4527" y="22885"/>
                      <a:pt x="4699" y="23018"/>
                      <a:pt x="4815" y="23206"/>
                    </a:cubicBezTo>
                    <a:lnTo>
                      <a:pt x="4809" y="23162"/>
                    </a:lnTo>
                    <a:lnTo>
                      <a:pt x="4809" y="23162"/>
                    </a:lnTo>
                    <a:cubicBezTo>
                      <a:pt x="5009" y="23350"/>
                      <a:pt x="5191" y="23604"/>
                      <a:pt x="5357" y="23881"/>
                    </a:cubicBezTo>
                    <a:cubicBezTo>
                      <a:pt x="5523" y="24169"/>
                      <a:pt x="5662" y="24473"/>
                      <a:pt x="5789" y="24767"/>
                    </a:cubicBezTo>
                    <a:lnTo>
                      <a:pt x="5772" y="24767"/>
                    </a:lnTo>
                    <a:cubicBezTo>
                      <a:pt x="5811" y="24844"/>
                      <a:pt x="5855" y="24927"/>
                      <a:pt x="5889" y="25010"/>
                    </a:cubicBezTo>
                    <a:cubicBezTo>
                      <a:pt x="5897" y="25045"/>
                      <a:pt x="5898" y="25057"/>
                      <a:pt x="5895" y="25057"/>
                    </a:cubicBezTo>
                    <a:cubicBezTo>
                      <a:pt x="5887" y="25057"/>
                      <a:pt x="5852" y="24975"/>
                      <a:pt x="5845" y="24975"/>
                    </a:cubicBezTo>
                    <a:cubicBezTo>
                      <a:pt x="5844" y="24975"/>
                      <a:pt x="5844" y="24977"/>
                      <a:pt x="5844" y="24982"/>
                    </a:cubicBezTo>
                    <a:cubicBezTo>
                      <a:pt x="5900" y="25115"/>
                      <a:pt x="5916" y="25143"/>
                      <a:pt x="5938" y="25176"/>
                    </a:cubicBezTo>
                    <a:cubicBezTo>
                      <a:pt x="5955" y="25209"/>
                      <a:pt x="5977" y="25248"/>
                      <a:pt x="6021" y="25403"/>
                    </a:cubicBezTo>
                    <a:cubicBezTo>
                      <a:pt x="6030" y="25446"/>
                      <a:pt x="6032" y="25463"/>
                      <a:pt x="6030" y="25463"/>
                    </a:cubicBezTo>
                    <a:cubicBezTo>
                      <a:pt x="6024" y="25463"/>
                      <a:pt x="5984" y="25329"/>
                      <a:pt x="5955" y="25276"/>
                    </a:cubicBezTo>
                    <a:lnTo>
                      <a:pt x="5955" y="25276"/>
                    </a:lnTo>
                    <a:cubicBezTo>
                      <a:pt x="6060" y="25563"/>
                      <a:pt x="6160" y="26028"/>
                      <a:pt x="6193" y="26261"/>
                    </a:cubicBezTo>
                    <a:cubicBezTo>
                      <a:pt x="6197" y="26268"/>
                      <a:pt x="6198" y="26276"/>
                      <a:pt x="6198" y="26276"/>
                    </a:cubicBezTo>
                    <a:cubicBezTo>
                      <a:pt x="6198" y="26276"/>
                      <a:pt x="6198" y="26275"/>
                      <a:pt x="6198" y="26272"/>
                    </a:cubicBezTo>
                    <a:cubicBezTo>
                      <a:pt x="6248" y="26482"/>
                      <a:pt x="6304" y="26770"/>
                      <a:pt x="6370" y="27002"/>
                    </a:cubicBezTo>
                    <a:cubicBezTo>
                      <a:pt x="6359" y="27002"/>
                      <a:pt x="6342" y="26941"/>
                      <a:pt x="6326" y="26886"/>
                    </a:cubicBezTo>
                    <a:lnTo>
                      <a:pt x="6326" y="26886"/>
                    </a:lnTo>
                    <a:cubicBezTo>
                      <a:pt x="6342" y="26968"/>
                      <a:pt x="6369" y="27088"/>
                      <a:pt x="6408" y="27161"/>
                    </a:cubicBezTo>
                    <a:lnTo>
                      <a:pt x="6408" y="27161"/>
                    </a:lnTo>
                    <a:lnTo>
                      <a:pt x="6364" y="27080"/>
                    </a:lnTo>
                    <a:lnTo>
                      <a:pt x="6364" y="27080"/>
                    </a:lnTo>
                    <a:cubicBezTo>
                      <a:pt x="6414" y="27268"/>
                      <a:pt x="6564" y="27605"/>
                      <a:pt x="6575" y="27644"/>
                    </a:cubicBezTo>
                    <a:cubicBezTo>
                      <a:pt x="6575" y="27637"/>
                      <a:pt x="6576" y="27632"/>
                      <a:pt x="6578" y="27632"/>
                    </a:cubicBezTo>
                    <a:cubicBezTo>
                      <a:pt x="6585" y="27632"/>
                      <a:pt x="6607" y="27666"/>
                      <a:pt x="6663" y="27771"/>
                    </a:cubicBezTo>
                    <a:cubicBezTo>
                      <a:pt x="6674" y="27865"/>
                      <a:pt x="6890" y="28159"/>
                      <a:pt x="7045" y="28380"/>
                    </a:cubicBezTo>
                    <a:cubicBezTo>
                      <a:pt x="7021" y="28361"/>
                      <a:pt x="6935" y="28238"/>
                      <a:pt x="6930" y="28238"/>
                    </a:cubicBezTo>
                    <a:lnTo>
                      <a:pt x="6930" y="28238"/>
                    </a:lnTo>
                    <a:cubicBezTo>
                      <a:pt x="6929" y="28238"/>
                      <a:pt x="6931" y="28241"/>
                      <a:pt x="6934" y="28247"/>
                    </a:cubicBezTo>
                    <a:cubicBezTo>
                      <a:pt x="7001" y="28358"/>
                      <a:pt x="7084" y="28446"/>
                      <a:pt x="7167" y="28529"/>
                    </a:cubicBezTo>
                    <a:lnTo>
                      <a:pt x="7134" y="28513"/>
                    </a:lnTo>
                    <a:lnTo>
                      <a:pt x="7134" y="28513"/>
                    </a:lnTo>
                    <a:cubicBezTo>
                      <a:pt x="7266" y="28662"/>
                      <a:pt x="7410" y="28817"/>
                      <a:pt x="7554" y="28956"/>
                    </a:cubicBezTo>
                    <a:cubicBezTo>
                      <a:pt x="7576" y="28994"/>
                      <a:pt x="7681" y="29099"/>
                      <a:pt x="7776" y="29177"/>
                    </a:cubicBezTo>
                    <a:cubicBezTo>
                      <a:pt x="7871" y="29257"/>
                      <a:pt x="7957" y="29321"/>
                      <a:pt x="7939" y="29321"/>
                    </a:cubicBezTo>
                    <a:cubicBezTo>
                      <a:pt x="7938" y="29321"/>
                      <a:pt x="7937" y="29321"/>
                      <a:pt x="7936" y="29321"/>
                    </a:cubicBezTo>
                    <a:lnTo>
                      <a:pt x="7936" y="29321"/>
                    </a:lnTo>
                    <a:cubicBezTo>
                      <a:pt x="7973" y="29352"/>
                      <a:pt x="7987" y="29362"/>
                      <a:pt x="7989" y="29362"/>
                    </a:cubicBezTo>
                    <a:cubicBezTo>
                      <a:pt x="7993" y="29362"/>
                      <a:pt x="7929" y="29303"/>
                      <a:pt x="7938" y="29303"/>
                    </a:cubicBezTo>
                    <a:cubicBezTo>
                      <a:pt x="7942" y="29303"/>
                      <a:pt x="7964" y="29317"/>
                      <a:pt x="8019" y="29360"/>
                    </a:cubicBezTo>
                    <a:cubicBezTo>
                      <a:pt x="8069" y="29415"/>
                      <a:pt x="8218" y="29503"/>
                      <a:pt x="8196" y="29514"/>
                    </a:cubicBezTo>
                    <a:lnTo>
                      <a:pt x="8168" y="29498"/>
                    </a:lnTo>
                    <a:lnTo>
                      <a:pt x="8168" y="29498"/>
                    </a:lnTo>
                    <a:lnTo>
                      <a:pt x="8323" y="29609"/>
                    </a:lnTo>
                    <a:lnTo>
                      <a:pt x="8213" y="29553"/>
                    </a:lnTo>
                    <a:lnTo>
                      <a:pt x="8213" y="29553"/>
                    </a:lnTo>
                    <a:cubicBezTo>
                      <a:pt x="8343" y="29647"/>
                      <a:pt x="8449" y="29692"/>
                      <a:pt x="8470" y="29692"/>
                    </a:cubicBezTo>
                    <a:cubicBezTo>
                      <a:pt x="8471" y="29692"/>
                      <a:pt x="8472" y="29692"/>
                      <a:pt x="8473" y="29692"/>
                    </a:cubicBezTo>
                    <a:cubicBezTo>
                      <a:pt x="8600" y="29791"/>
                      <a:pt x="8794" y="29902"/>
                      <a:pt x="8844" y="29946"/>
                    </a:cubicBezTo>
                    <a:lnTo>
                      <a:pt x="8788" y="29918"/>
                    </a:lnTo>
                    <a:lnTo>
                      <a:pt x="8788" y="29918"/>
                    </a:lnTo>
                    <a:cubicBezTo>
                      <a:pt x="9164" y="30134"/>
                      <a:pt x="9402" y="30322"/>
                      <a:pt x="9746" y="30411"/>
                    </a:cubicBezTo>
                    <a:cubicBezTo>
                      <a:pt x="9756" y="30419"/>
                      <a:pt x="9761" y="30423"/>
                      <a:pt x="9759" y="30423"/>
                    </a:cubicBezTo>
                    <a:cubicBezTo>
                      <a:pt x="9759" y="30423"/>
                      <a:pt x="9758" y="30423"/>
                      <a:pt x="9758" y="30423"/>
                    </a:cubicBezTo>
                    <a:lnTo>
                      <a:pt x="9758" y="30423"/>
                    </a:lnTo>
                    <a:cubicBezTo>
                      <a:pt x="9830" y="30450"/>
                      <a:pt x="9900" y="30476"/>
                      <a:pt x="9978" y="30494"/>
                    </a:cubicBezTo>
                    <a:lnTo>
                      <a:pt x="9906" y="30488"/>
                    </a:lnTo>
                    <a:lnTo>
                      <a:pt x="9906" y="30488"/>
                    </a:lnTo>
                    <a:cubicBezTo>
                      <a:pt x="10050" y="30527"/>
                      <a:pt x="10205" y="30566"/>
                      <a:pt x="10354" y="30594"/>
                    </a:cubicBezTo>
                    <a:lnTo>
                      <a:pt x="10349" y="30599"/>
                    </a:lnTo>
                    <a:cubicBezTo>
                      <a:pt x="10493" y="30632"/>
                      <a:pt x="10686" y="30665"/>
                      <a:pt x="10897" y="30688"/>
                    </a:cubicBezTo>
                    <a:cubicBezTo>
                      <a:pt x="10999" y="30696"/>
                      <a:pt x="11105" y="30700"/>
                      <a:pt x="11211" y="30700"/>
                    </a:cubicBezTo>
                    <a:cubicBezTo>
                      <a:pt x="11316" y="30700"/>
                      <a:pt x="11419" y="30696"/>
                      <a:pt x="11516" y="30688"/>
                    </a:cubicBezTo>
                    <a:lnTo>
                      <a:pt x="11516" y="30688"/>
                    </a:lnTo>
                    <a:lnTo>
                      <a:pt x="11455" y="30693"/>
                    </a:lnTo>
                    <a:cubicBezTo>
                      <a:pt x="11483" y="30693"/>
                      <a:pt x="11511" y="30688"/>
                      <a:pt x="11533" y="30688"/>
                    </a:cubicBezTo>
                    <a:cubicBezTo>
                      <a:pt x="11561" y="30682"/>
                      <a:pt x="11588" y="30682"/>
                      <a:pt x="11610" y="30677"/>
                    </a:cubicBezTo>
                    <a:cubicBezTo>
                      <a:pt x="11655" y="30665"/>
                      <a:pt x="11693" y="30660"/>
                      <a:pt x="11727" y="30649"/>
                    </a:cubicBezTo>
                    <a:cubicBezTo>
                      <a:pt x="11793" y="30632"/>
                      <a:pt x="11843" y="30621"/>
                      <a:pt x="11893" y="30605"/>
                    </a:cubicBezTo>
                    <a:cubicBezTo>
                      <a:pt x="11981" y="30577"/>
                      <a:pt x="12059" y="30555"/>
                      <a:pt x="12202" y="30483"/>
                    </a:cubicBezTo>
                    <a:lnTo>
                      <a:pt x="12202" y="30483"/>
                    </a:lnTo>
                    <a:cubicBezTo>
                      <a:pt x="12197" y="30488"/>
                      <a:pt x="12180" y="30494"/>
                      <a:pt x="12175" y="30499"/>
                    </a:cubicBezTo>
                    <a:cubicBezTo>
                      <a:pt x="12263" y="30461"/>
                      <a:pt x="12346" y="30411"/>
                      <a:pt x="12429" y="30361"/>
                    </a:cubicBezTo>
                    <a:lnTo>
                      <a:pt x="12429" y="30361"/>
                    </a:lnTo>
                    <a:cubicBezTo>
                      <a:pt x="12418" y="30378"/>
                      <a:pt x="12396" y="30389"/>
                      <a:pt x="12385" y="30405"/>
                    </a:cubicBezTo>
                    <a:cubicBezTo>
                      <a:pt x="12538" y="30305"/>
                      <a:pt x="12812" y="30138"/>
                      <a:pt x="12807" y="30138"/>
                    </a:cubicBezTo>
                    <a:lnTo>
                      <a:pt x="12807" y="30138"/>
                    </a:lnTo>
                    <a:cubicBezTo>
                      <a:pt x="12807" y="30138"/>
                      <a:pt x="12799" y="30142"/>
                      <a:pt x="12784" y="30151"/>
                    </a:cubicBezTo>
                    <a:cubicBezTo>
                      <a:pt x="12872" y="30073"/>
                      <a:pt x="13021" y="29930"/>
                      <a:pt x="13038" y="29891"/>
                    </a:cubicBezTo>
                    <a:cubicBezTo>
                      <a:pt x="13149" y="29786"/>
                      <a:pt x="13165" y="29776"/>
                      <a:pt x="13172" y="29776"/>
                    </a:cubicBezTo>
                    <a:cubicBezTo>
                      <a:pt x="13174" y="29776"/>
                      <a:pt x="13175" y="29776"/>
                      <a:pt x="13176" y="29776"/>
                    </a:cubicBezTo>
                    <a:cubicBezTo>
                      <a:pt x="13182" y="29776"/>
                      <a:pt x="13193" y="29771"/>
                      <a:pt x="13248" y="29719"/>
                    </a:cubicBezTo>
                    <a:cubicBezTo>
                      <a:pt x="13398" y="29553"/>
                      <a:pt x="13414" y="29520"/>
                      <a:pt x="13603" y="29277"/>
                    </a:cubicBezTo>
                    <a:lnTo>
                      <a:pt x="13608" y="29293"/>
                    </a:lnTo>
                    <a:cubicBezTo>
                      <a:pt x="13691" y="29171"/>
                      <a:pt x="13730" y="29099"/>
                      <a:pt x="13829" y="28933"/>
                    </a:cubicBezTo>
                    <a:cubicBezTo>
                      <a:pt x="13951" y="28690"/>
                      <a:pt x="14029" y="28629"/>
                      <a:pt x="14084" y="28397"/>
                    </a:cubicBezTo>
                    <a:cubicBezTo>
                      <a:pt x="14112" y="28336"/>
                      <a:pt x="14145" y="28247"/>
                      <a:pt x="14172" y="28175"/>
                    </a:cubicBezTo>
                    <a:cubicBezTo>
                      <a:pt x="14199" y="28107"/>
                      <a:pt x="14220" y="28053"/>
                      <a:pt x="14227" y="28053"/>
                    </a:cubicBezTo>
                    <a:cubicBezTo>
                      <a:pt x="14227" y="28053"/>
                      <a:pt x="14228" y="28053"/>
                      <a:pt x="14228" y="28054"/>
                    </a:cubicBezTo>
                    <a:cubicBezTo>
                      <a:pt x="14333" y="27666"/>
                      <a:pt x="14388" y="27362"/>
                      <a:pt x="14416" y="26975"/>
                    </a:cubicBezTo>
                    <a:cubicBezTo>
                      <a:pt x="14460" y="26963"/>
                      <a:pt x="14422" y="26941"/>
                      <a:pt x="14449" y="26703"/>
                    </a:cubicBezTo>
                    <a:lnTo>
                      <a:pt x="14449" y="26703"/>
                    </a:lnTo>
                    <a:lnTo>
                      <a:pt x="14433" y="26720"/>
                    </a:lnTo>
                    <a:cubicBezTo>
                      <a:pt x="14449" y="26167"/>
                      <a:pt x="14416" y="25530"/>
                      <a:pt x="14267" y="24949"/>
                    </a:cubicBezTo>
                    <a:lnTo>
                      <a:pt x="14278" y="24927"/>
                    </a:lnTo>
                    <a:lnTo>
                      <a:pt x="14228" y="24816"/>
                    </a:lnTo>
                    <a:cubicBezTo>
                      <a:pt x="14156" y="24501"/>
                      <a:pt x="14045" y="24147"/>
                      <a:pt x="13918" y="23815"/>
                    </a:cubicBezTo>
                    <a:cubicBezTo>
                      <a:pt x="13791" y="23483"/>
                      <a:pt x="13663" y="23178"/>
                      <a:pt x="13547" y="22940"/>
                    </a:cubicBezTo>
                    <a:cubicBezTo>
                      <a:pt x="13470" y="22797"/>
                      <a:pt x="13331" y="22570"/>
                      <a:pt x="13193" y="22332"/>
                    </a:cubicBezTo>
                    <a:lnTo>
                      <a:pt x="13193" y="22332"/>
                    </a:lnTo>
                    <a:lnTo>
                      <a:pt x="13204" y="22354"/>
                    </a:lnTo>
                    <a:cubicBezTo>
                      <a:pt x="12955" y="21961"/>
                      <a:pt x="12667" y="21585"/>
                      <a:pt x="12501" y="21159"/>
                    </a:cubicBezTo>
                    <a:lnTo>
                      <a:pt x="12501" y="21159"/>
                    </a:lnTo>
                    <a:cubicBezTo>
                      <a:pt x="12505" y="21165"/>
                      <a:pt x="12507" y="21167"/>
                      <a:pt x="12508" y="21167"/>
                    </a:cubicBezTo>
                    <a:cubicBezTo>
                      <a:pt x="12510" y="21167"/>
                      <a:pt x="12511" y="21161"/>
                      <a:pt x="12516" y="21161"/>
                    </a:cubicBezTo>
                    <a:cubicBezTo>
                      <a:pt x="12518" y="21161"/>
                      <a:pt x="12520" y="21162"/>
                      <a:pt x="12523" y="21164"/>
                    </a:cubicBezTo>
                    <a:cubicBezTo>
                      <a:pt x="12468" y="21076"/>
                      <a:pt x="12440" y="20932"/>
                      <a:pt x="12413" y="20838"/>
                    </a:cubicBezTo>
                    <a:lnTo>
                      <a:pt x="12413" y="20838"/>
                    </a:lnTo>
                    <a:lnTo>
                      <a:pt x="12429" y="20948"/>
                    </a:lnTo>
                    <a:cubicBezTo>
                      <a:pt x="12374" y="20832"/>
                      <a:pt x="12346" y="20644"/>
                      <a:pt x="12346" y="20578"/>
                    </a:cubicBezTo>
                    <a:cubicBezTo>
                      <a:pt x="12335" y="20506"/>
                      <a:pt x="12308" y="20445"/>
                      <a:pt x="12302" y="20378"/>
                    </a:cubicBezTo>
                    <a:cubicBezTo>
                      <a:pt x="12302" y="20362"/>
                      <a:pt x="12302" y="20340"/>
                      <a:pt x="12308" y="20334"/>
                    </a:cubicBezTo>
                    <a:lnTo>
                      <a:pt x="12291" y="20301"/>
                    </a:lnTo>
                    <a:cubicBezTo>
                      <a:pt x="12302" y="20268"/>
                      <a:pt x="12302" y="20223"/>
                      <a:pt x="12308" y="20190"/>
                    </a:cubicBezTo>
                    <a:cubicBezTo>
                      <a:pt x="12302" y="20140"/>
                      <a:pt x="12285" y="19864"/>
                      <a:pt x="12274" y="19775"/>
                    </a:cubicBezTo>
                    <a:cubicBezTo>
                      <a:pt x="12278" y="19759"/>
                      <a:pt x="12291" y="19655"/>
                      <a:pt x="12294" y="19655"/>
                    </a:cubicBezTo>
                    <a:lnTo>
                      <a:pt x="12294" y="19655"/>
                    </a:lnTo>
                    <a:cubicBezTo>
                      <a:pt x="12295" y="19655"/>
                      <a:pt x="12294" y="19671"/>
                      <a:pt x="12291" y="19714"/>
                    </a:cubicBezTo>
                    <a:cubicBezTo>
                      <a:pt x="12313" y="19454"/>
                      <a:pt x="12346" y="19200"/>
                      <a:pt x="12402" y="18945"/>
                    </a:cubicBezTo>
                    <a:lnTo>
                      <a:pt x="12402" y="18945"/>
                    </a:lnTo>
                    <a:cubicBezTo>
                      <a:pt x="12391" y="18984"/>
                      <a:pt x="12385" y="19023"/>
                      <a:pt x="12369" y="19061"/>
                    </a:cubicBezTo>
                    <a:cubicBezTo>
                      <a:pt x="12368" y="19062"/>
                      <a:pt x="12367" y="19062"/>
                      <a:pt x="12366" y="19062"/>
                    </a:cubicBezTo>
                    <a:cubicBezTo>
                      <a:pt x="12349" y="19062"/>
                      <a:pt x="12386" y="18836"/>
                      <a:pt x="12424" y="18724"/>
                    </a:cubicBezTo>
                    <a:lnTo>
                      <a:pt x="12424" y="18724"/>
                    </a:lnTo>
                    <a:cubicBezTo>
                      <a:pt x="12414" y="18778"/>
                      <a:pt x="12414" y="18798"/>
                      <a:pt x="12419" y="18798"/>
                    </a:cubicBezTo>
                    <a:cubicBezTo>
                      <a:pt x="12428" y="18798"/>
                      <a:pt x="12455" y="18723"/>
                      <a:pt x="12474" y="18679"/>
                    </a:cubicBezTo>
                    <a:cubicBezTo>
                      <a:pt x="12476" y="18657"/>
                      <a:pt x="12476" y="18649"/>
                      <a:pt x="12474" y="18649"/>
                    </a:cubicBezTo>
                    <a:lnTo>
                      <a:pt x="12474" y="18649"/>
                    </a:lnTo>
                    <a:cubicBezTo>
                      <a:pt x="12468" y="18649"/>
                      <a:pt x="12449" y="18718"/>
                      <a:pt x="12443" y="18718"/>
                    </a:cubicBezTo>
                    <a:cubicBezTo>
                      <a:pt x="12441" y="18718"/>
                      <a:pt x="12440" y="18715"/>
                      <a:pt x="12440" y="18707"/>
                    </a:cubicBezTo>
                    <a:cubicBezTo>
                      <a:pt x="12457" y="18580"/>
                      <a:pt x="12535" y="18303"/>
                      <a:pt x="12562" y="18231"/>
                    </a:cubicBezTo>
                    <a:lnTo>
                      <a:pt x="12562" y="18231"/>
                    </a:lnTo>
                    <a:lnTo>
                      <a:pt x="12551" y="18314"/>
                    </a:lnTo>
                    <a:cubicBezTo>
                      <a:pt x="12595" y="18137"/>
                      <a:pt x="12651" y="18065"/>
                      <a:pt x="12717" y="17894"/>
                    </a:cubicBezTo>
                    <a:cubicBezTo>
                      <a:pt x="12753" y="17747"/>
                      <a:pt x="12802" y="17642"/>
                      <a:pt x="12780" y="17642"/>
                    </a:cubicBezTo>
                    <a:cubicBezTo>
                      <a:pt x="12778" y="17642"/>
                      <a:pt x="12776" y="17643"/>
                      <a:pt x="12772" y="17645"/>
                    </a:cubicBezTo>
                    <a:cubicBezTo>
                      <a:pt x="12809" y="17529"/>
                      <a:pt x="12823" y="17511"/>
                      <a:pt x="12831" y="17511"/>
                    </a:cubicBezTo>
                    <a:cubicBezTo>
                      <a:pt x="12835" y="17511"/>
                      <a:pt x="12837" y="17515"/>
                      <a:pt x="12840" y="17515"/>
                    </a:cubicBezTo>
                    <a:cubicBezTo>
                      <a:pt x="12844" y="17515"/>
                      <a:pt x="12848" y="17510"/>
                      <a:pt x="12855" y="17490"/>
                    </a:cubicBezTo>
                    <a:cubicBezTo>
                      <a:pt x="12883" y="17379"/>
                      <a:pt x="13010" y="17069"/>
                      <a:pt x="13049" y="17042"/>
                    </a:cubicBezTo>
                    <a:cubicBezTo>
                      <a:pt x="13055" y="16903"/>
                      <a:pt x="13304" y="16438"/>
                      <a:pt x="13287" y="16377"/>
                    </a:cubicBezTo>
                    <a:lnTo>
                      <a:pt x="13381" y="16200"/>
                    </a:lnTo>
                    <a:cubicBezTo>
                      <a:pt x="13370" y="16189"/>
                      <a:pt x="13365" y="16145"/>
                      <a:pt x="13414" y="15990"/>
                    </a:cubicBezTo>
                    <a:cubicBezTo>
                      <a:pt x="13475" y="15852"/>
                      <a:pt x="13481" y="15885"/>
                      <a:pt x="13503" y="15846"/>
                    </a:cubicBezTo>
                    <a:lnTo>
                      <a:pt x="13503" y="15736"/>
                    </a:lnTo>
                    <a:cubicBezTo>
                      <a:pt x="13663" y="15321"/>
                      <a:pt x="13807" y="14817"/>
                      <a:pt x="13863" y="14269"/>
                    </a:cubicBezTo>
                    <a:cubicBezTo>
                      <a:pt x="13918" y="13721"/>
                      <a:pt x="13863" y="13162"/>
                      <a:pt x="13730" y="12664"/>
                    </a:cubicBezTo>
                    <a:cubicBezTo>
                      <a:pt x="13591" y="12222"/>
                      <a:pt x="13287" y="11696"/>
                      <a:pt x="12872" y="11331"/>
                    </a:cubicBezTo>
                    <a:lnTo>
                      <a:pt x="12872" y="11331"/>
                    </a:lnTo>
                    <a:lnTo>
                      <a:pt x="12922" y="11364"/>
                    </a:lnTo>
                    <a:cubicBezTo>
                      <a:pt x="12784" y="11237"/>
                      <a:pt x="12640" y="11120"/>
                      <a:pt x="12485" y="11032"/>
                    </a:cubicBezTo>
                    <a:lnTo>
                      <a:pt x="12485" y="11032"/>
                    </a:lnTo>
                    <a:cubicBezTo>
                      <a:pt x="12540" y="11065"/>
                      <a:pt x="12595" y="11098"/>
                      <a:pt x="12645" y="11143"/>
                    </a:cubicBezTo>
                    <a:cubicBezTo>
                      <a:pt x="12701" y="11181"/>
                      <a:pt x="12750" y="11226"/>
                      <a:pt x="12800" y="11264"/>
                    </a:cubicBezTo>
                    <a:cubicBezTo>
                      <a:pt x="12750" y="11231"/>
                      <a:pt x="12706" y="11198"/>
                      <a:pt x="12662" y="11170"/>
                    </a:cubicBezTo>
                    <a:cubicBezTo>
                      <a:pt x="12618" y="11143"/>
                      <a:pt x="12568" y="11115"/>
                      <a:pt x="12523" y="11087"/>
                    </a:cubicBezTo>
                    <a:cubicBezTo>
                      <a:pt x="12280" y="10921"/>
                      <a:pt x="11976" y="10783"/>
                      <a:pt x="11666" y="10650"/>
                    </a:cubicBezTo>
                    <a:cubicBezTo>
                      <a:pt x="11350" y="10517"/>
                      <a:pt x="11040" y="10396"/>
                      <a:pt x="10780" y="10241"/>
                    </a:cubicBezTo>
                    <a:cubicBezTo>
                      <a:pt x="10686" y="10202"/>
                      <a:pt x="10642" y="10158"/>
                      <a:pt x="10598" y="10141"/>
                    </a:cubicBezTo>
                    <a:cubicBezTo>
                      <a:pt x="10565" y="10113"/>
                      <a:pt x="10542" y="10086"/>
                      <a:pt x="10520" y="10064"/>
                    </a:cubicBezTo>
                    <a:cubicBezTo>
                      <a:pt x="10504" y="10041"/>
                      <a:pt x="10482" y="10014"/>
                      <a:pt x="10454" y="9980"/>
                    </a:cubicBezTo>
                    <a:cubicBezTo>
                      <a:pt x="10426" y="9947"/>
                      <a:pt x="10382" y="9909"/>
                      <a:pt x="10321" y="9842"/>
                    </a:cubicBezTo>
                    <a:lnTo>
                      <a:pt x="10321" y="9842"/>
                    </a:lnTo>
                    <a:cubicBezTo>
                      <a:pt x="10343" y="9864"/>
                      <a:pt x="10354" y="9870"/>
                      <a:pt x="10376" y="9881"/>
                    </a:cubicBezTo>
                    <a:cubicBezTo>
                      <a:pt x="10244" y="9743"/>
                      <a:pt x="10183" y="9621"/>
                      <a:pt x="10116" y="9482"/>
                    </a:cubicBezTo>
                    <a:cubicBezTo>
                      <a:pt x="10050" y="9344"/>
                      <a:pt x="10006" y="9189"/>
                      <a:pt x="9961" y="8990"/>
                    </a:cubicBezTo>
                    <a:lnTo>
                      <a:pt x="9961" y="8990"/>
                    </a:lnTo>
                    <a:cubicBezTo>
                      <a:pt x="9965" y="8993"/>
                      <a:pt x="9968" y="8994"/>
                      <a:pt x="9970" y="8994"/>
                    </a:cubicBezTo>
                    <a:cubicBezTo>
                      <a:pt x="9986" y="8994"/>
                      <a:pt x="9976" y="8932"/>
                      <a:pt x="9961" y="8874"/>
                    </a:cubicBezTo>
                    <a:cubicBezTo>
                      <a:pt x="9951" y="8809"/>
                      <a:pt x="9937" y="8744"/>
                      <a:pt x="9946" y="8744"/>
                    </a:cubicBezTo>
                    <a:lnTo>
                      <a:pt x="9946" y="8744"/>
                    </a:lnTo>
                    <a:cubicBezTo>
                      <a:pt x="9947" y="8744"/>
                      <a:pt x="9949" y="8745"/>
                      <a:pt x="9950" y="8746"/>
                    </a:cubicBezTo>
                    <a:lnTo>
                      <a:pt x="9928" y="8713"/>
                    </a:lnTo>
                    <a:cubicBezTo>
                      <a:pt x="9928" y="8624"/>
                      <a:pt x="9913" y="8412"/>
                      <a:pt x="9926" y="8412"/>
                    </a:cubicBezTo>
                    <a:lnTo>
                      <a:pt x="9926" y="8412"/>
                    </a:lnTo>
                    <a:cubicBezTo>
                      <a:pt x="9926" y="8412"/>
                      <a:pt x="9927" y="8413"/>
                      <a:pt x="9928" y="8414"/>
                    </a:cubicBezTo>
                    <a:lnTo>
                      <a:pt x="9895" y="8221"/>
                    </a:lnTo>
                    <a:lnTo>
                      <a:pt x="9906" y="8204"/>
                    </a:lnTo>
                    <a:cubicBezTo>
                      <a:pt x="9900" y="8071"/>
                      <a:pt x="9878" y="7856"/>
                      <a:pt x="9845" y="7656"/>
                    </a:cubicBezTo>
                    <a:cubicBezTo>
                      <a:pt x="9817" y="7457"/>
                      <a:pt x="9768" y="7269"/>
                      <a:pt x="9762" y="7192"/>
                    </a:cubicBezTo>
                    <a:cubicBezTo>
                      <a:pt x="9646" y="6848"/>
                      <a:pt x="9386" y="6422"/>
                      <a:pt x="9026" y="6112"/>
                    </a:cubicBezTo>
                    <a:cubicBezTo>
                      <a:pt x="8666" y="5797"/>
                      <a:pt x="8246" y="5554"/>
                      <a:pt x="7864" y="5371"/>
                    </a:cubicBezTo>
                    <a:cubicBezTo>
                      <a:pt x="7753" y="5338"/>
                      <a:pt x="7532" y="5233"/>
                      <a:pt x="7360" y="5166"/>
                    </a:cubicBezTo>
                    <a:lnTo>
                      <a:pt x="7189" y="5067"/>
                    </a:lnTo>
                    <a:cubicBezTo>
                      <a:pt x="7006" y="5000"/>
                      <a:pt x="6824" y="4950"/>
                      <a:pt x="6669" y="4862"/>
                    </a:cubicBezTo>
                    <a:lnTo>
                      <a:pt x="6669" y="4862"/>
                    </a:lnTo>
                    <a:cubicBezTo>
                      <a:pt x="6669" y="4862"/>
                      <a:pt x="6674" y="4862"/>
                      <a:pt x="6691" y="4867"/>
                    </a:cubicBezTo>
                    <a:cubicBezTo>
                      <a:pt x="6519" y="4790"/>
                      <a:pt x="6370" y="4701"/>
                      <a:pt x="6215" y="4635"/>
                    </a:cubicBezTo>
                    <a:cubicBezTo>
                      <a:pt x="6060" y="4541"/>
                      <a:pt x="5927" y="4441"/>
                      <a:pt x="5938" y="4425"/>
                    </a:cubicBezTo>
                    <a:cubicBezTo>
                      <a:pt x="5900" y="4419"/>
                      <a:pt x="5833" y="4364"/>
                      <a:pt x="5772" y="4308"/>
                    </a:cubicBezTo>
                    <a:cubicBezTo>
                      <a:pt x="5728" y="4275"/>
                      <a:pt x="5695" y="4237"/>
                      <a:pt x="5667" y="4209"/>
                    </a:cubicBezTo>
                    <a:lnTo>
                      <a:pt x="5623" y="4170"/>
                    </a:lnTo>
                    <a:cubicBezTo>
                      <a:pt x="5623" y="4170"/>
                      <a:pt x="5595" y="4148"/>
                      <a:pt x="5540" y="4093"/>
                    </a:cubicBezTo>
                    <a:lnTo>
                      <a:pt x="5446" y="3999"/>
                    </a:lnTo>
                    <a:cubicBezTo>
                      <a:pt x="5413" y="3954"/>
                      <a:pt x="5368" y="3916"/>
                      <a:pt x="5330" y="3866"/>
                    </a:cubicBezTo>
                    <a:cubicBezTo>
                      <a:pt x="5252" y="3761"/>
                      <a:pt x="5153" y="3628"/>
                      <a:pt x="5086" y="3462"/>
                    </a:cubicBezTo>
                    <a:cubicBezTo>
                      <a:pt x="5014" y="3296"/>
                      <a:pt x="4970" y="3113"/>
                      <a:pt x="4970" y="2881"/>
                    </a:cubicBezTo>
                    <a:cubicBezTo>
                      <a:pt x="4970" y="2654"/>
                      <a:pt x="5009" y="2383"/>
                      <a:pt x="5070" y="2089"/>
                    </a:cubicBezTo>
                    <a:cubicBezTo>
                      <a:pt x="5119" y="1785"/>
                      <a:pt x="5202" y="1453"/>
                      <a:pt x="5164" y="1038"/>
                    </a:cubicBezTo>
                    <a:cubicBezTo>
                      <a:pt x="5141" y="833"/>
                      <a:pt x="5064" y="595"/>
                      <a:pt x="4904" y="407"/>
                    </a:cubicBezTo>
                    <a:cubicBezTo>
                      <a:pt x="4870" y="357"/>
                      <a:pt x="4821" y="319"/>
                      <a:pt x="4782" y="274"/>
                    </a:cubicBezTo>
                    <a:cubicBezTo>
                      <a:pt x="4738" y="236"/>
                      <a:pt x="4693" y="197"/>
                      <a:pt x="4638" y="164"/>
                    </a:cubicBezTo>
                    <a:cubicBezTo>
                      <a:pt x="4533" y="103"/>
                      <a:pt x="4405" y="47"/>
                      <a:pt x="4289" y="25"/>
                    </a:cubicBezTo>
                    <a:cubicBezTo>
                      <a:pt x="4207" y="9"/>
                      <a:pt x="4125" y="1"/>
                      <a:pt x="40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58" name="Google Shape;2158;p41"/>
              <p:cNvSpPr/>
              <p:nvPr/>
            </p:nvSpPr>
            <p:spPr>
              <a:xfrm>
                <a:off x="6379200" y="3468050"/>
                <a:ext cx="362075" cy="900925"/>
              </a:xfrm>
              <a:custGeom>
                <a:avLst/>
                <a:gdLst/>
                <a:ahLst/>
                <a:cxnLst/>
                <a:rect l="l" t="t" r="r" b="b"/>
                <a:pathLst>
                  <a:path w="14483" h="36037" extrusionOk="0">
                    <a:moveTo>
                      <a:pt x="1993" y="111"/>
                    </a:moveTo>
                    <a:lnTo>
                      <a:pt x="1993" y="111"/>
                    </a:lnTo>
                    <a:cubicBezTo>
                      <a:pt x="1994" y="112"/>
                      <a:pt x="1994" y="112"/>
                      <a:pt x="1995" y="112"/>
                    </a:cubicBezTo>
                    <a:lnTo>
                      <a:pt x="1995" y="112"/>
                    </a:lnTo>
                    <a:lnTo>
                      <a:pt x="1993" y="111"/>
                    </a:lnTo>
                    <a:close/>
                    <a:moveTo>
                      <a:pt x="2391" y="1899"/>
                    </a:moveTo>
                    <a:lnTo>
                      <a:pt x="2391" y="1899"/>
                    </a:lnTo>
                    <a:cubicBezTo>
                      <a:pt x="2394" y="1911"/>
                      <a:pt x="2396" y="1921"/>
                      <a:pt x="2399" y="1930"/>
                    </a:cubicBezTo>
                    <a:lnTo>
                      <a:pt x="2399" y="1930"/>
                    </a:lnTo>
                    <a:cubicBezTo>
                      <a:pt x="2396" y="1920"/>
                      <a:pt x="2394" y="1909"/>
                      <a:pt x="2391" y="1899"/>
                    </a:cubicBezTo>
                    <a:close/>
                    <a:moveTo>
                      <a:pt x="150" y="2469"/>
                    </a:moveTo>
                    <a:cubicBezTo>
                      <a:pt x="152" y="2469"/>
                      <a:pt x="154" y="2469"/>
                      <a:pt x="155" y="2470"/>
                    </a:cubicBezTo>
                    <a:lnTo>
                      <a:pt x="155" y="2470"/>
                    </a:lnTo>
                    <a:cubicBezTo>
                      <a:pt x="154" y="2469"/>
                      <a:pt x="153" y="2469"/>
                      <a:pt x="150" y="2469"/>
                    </a:cubicBezTo>
                    <a:close/>
                    <a:moveTo>
                      <a:pt x="350" y="2768"/>
                    </a:moveTo>
                    <a:cubicBezTo>
                      <a:pt x="349" y="2768"/>
                      <a:pt x="348" y="2768"/>
                      <a:pt x="348" y="2768"/>
                    </a:cubicBezTo>
                    <a:lnTo>
                      <a:pt x="348" y="2768"/>
                    </a:lnTo>
                    <a:cubicBezTo>
                      <a:pt x="348" y="2768"/>
                      <a:pt x="349" y="2768"/>
                      <a:pt x="350" y="2768"/>
                    </a:cubicBezTo>
                    <a:close/>
                    <a:moveTo>
                      <a:pt x="348" y="2768"/>
                    </a:moveTo>
                    <a:cubicBezTo>
                      <a:pt x="343" y="2771"/>
                      <a:pt x="341" y="2775"/>
                      <a:pt x="339" y="2780"/>
                    </a:cubicBezTo>
                    <a:lnTo>
                      <a:pt x="339" y="2780"/>
                    </a:lnTo>
                    <a:cubicBezTo>
                      <a:pt x="344" y="2776"/>
                      <a:pt x="345" y="2771"/>
                      <a:pt x="348" y="2768"/>
                    </a:cubicBezTo>
                    <a:close/>
                    <a:moveTo>
                      <a:pt x="377" y="2795"/>
                    </a:moveTo>
                    <a:cubicBezTo>
                      <a:pt x="374" y="2797"/>
                      <a:pt x="373" y="2799"/>
                      <a:pt x="374" y="2800"/>
                    </a:cubicBezTo>
                    <a:lnTo>
                      <a:pt x="374" y="2800"/>
                    </a:lnTo>
                    <a:cubicBezTo>
                      <a:pt x="375" y="2799"/>
                      <a:pt x="376" y="2797"/>
                      <a:pt x="377" y="2795"/>
                    </a:cubicBezTo>
                    <a:close/>
                    <a:moveTo>
                      <a:pt x="610" y="3061"/>
                    </a:moveTo>
                    <a:lnTo>
                      <a:pt x="602" y="3078"/>
                    </a:lnTo>
                    <a:lnTo>
                      <a:pt x="602" y="3078"/>
                    </a:lnTo>
                    <a:cubicBezTo>
                      <a:pt x="603" y="3078"/>
                      <a:pt x="603" y="3078"/>
                      <a:pt x="604" y="3077"/>
                    </a:cubicBezTo>
                    <a:lnTo>
                      <a:pt x="610" y="3061"/>
                    </a:lnTo>
                    <a:close/>
                    <a:moveTo>
                      <a:pt x="367" y="3232"/>
                    </a:moveTo>
                    <a:cubicBezTo>
                      <a:pt x="365" y="3234"/>
                      <a:pt x="363" y="3236"/>
                      <a:pt x="361" y="3238"/>
                    </a:cubicBezTo>
                    <a:lnTo>
                      <a:pt x="364" y="3240"/>
                    </a:lnTo>
                    <a:lnTo>
                      <a:pt x="364" y="3240"/>
                    </a:lnTo>
                    <a:cubicBezTo>
                      <a:pt x="364" y="3237"/>
                      <a:pt x="366" y="3235"/>
                      <a:pt x="367" y="3232"/>
                    </a:cubicBezTo>
                    <a:close/>
                    <a:moveTo>
                      <a:pt x="364" y="3240"/>
                    </a:moveTo>
                    <a:lnTo>
                      <a:pt x="364" y="3240"/>
                    </a:lnTo>
                    <a:cubicBezTo>
                      <a:pt x="364" y="3242"/>
                      <a:pt x="366" y="3243"/>
                      <a:pt x="372" y="3243"/>
                    </a:cubicBezTo>
                    <a:lnTo>
                      <a:pt x="364" y="3240"/>
                    </a:lnTo>
                    <a:close/>
                    <a:moveTo>
                      <a:pt x="1108" y="3553"/>
                    </a:moveTo>
                    <a:cubicBezTo>
                      <a:pt x="1103" y="3556"/>
                      <a:pt x="1100" y="3559"/>
                      <a:pt x="1099" y="3561"/>
                    </a:cubicBezTo>
                    <a:lnTo>
                      <a:pt x="1099" y="3561"/>
                    </a:lnTo>
                    <a:cubicBezTo>
                      <a:pt x="1102" y="3560"/>
                      <a:pt x="1104" y="3558"/>
                      <a:pt x="1108" y="3553"/>
                    </a:cubicBezTo>
                    <a:close/>
                    <a:moveTo>
                      <a:pt x="1102" y="3569"/>
                    </a:moveTo>
                    <a:lnTo>
                      <a:pt x="1102" y="3569"/>
                    </a:lnTo>
                    <a:cubicBezTo>
                      <a:pt x="1102" y="3569"/>
                      <a:pt x="1102" y="3569"/>
                      <a:pt x="1102" y="3570"/>
                    </a:cubicBezTo>
                    <a:lnTo>
                      <a:pt x="1097" y="3576"/>
                    </a:lnTo>
                    <a:lnTo>
                      <a:pt x="1097" y="3576"/>
                    </a:lnTo>
                    <a:cubicBezTo>
                      <a:pt x="1110" y="3573"/>
                      <a:pt x="1106" y="3571"/>
                      <a:pt x="1102" y="3569"/>
                    </a:cubicBezTo>
                    <a:close/>
                    <a:moveTo>
                      <a:pt x="593" y="3598"/>
                    </a:moveTo>
                    <a:lnTo>
                      <a:pt x="593" y="3598"/>
                    </a:lnTo>
                    <a:cubicBezTo>
                      <a:pt x="594" y="3598"/>
                      <a:pt x="596" y="3599"/>
                      <a:pt x="598" y="3599"/>
                    </a:cubicBezTo>
                    <a:lnTo>
                      <a:pt x="598" y="3599"/>
                    </a:lnTo>
                    <a:cubicBezTo>
                      <a:pt x="596" y="3598"/>
                      <a:pt x="595" y="3598"/>
                      <a:pt x="593" y="3598"/>
                    </a:cubicBezTo>
                    <a:close/>
                    <a:moveTo>
                      <a:pt x="598" y="3599"/>
                    </a:moveTo>
                    <a:lnTo>
                      <a:pt x="598" y="3599"/>
                    </a:lnTo>
                    <a:cubicBezTo>
                      <a:pt x="599" y="3600"/>
                      <a:pt x="600" y="3600"/>
                      <a:pt x="601" y="3600"/>
                    </a:cubicBezTo>
                    <a:lnTo>
                      <a:pt x="601" y="3600"/>
                    </a:lnTo>
                    <a:cubicBezTo>
                      <a:pt x="600" y="3600"/>
                      <a:pt x="599" y="3600"/>
                      <a:pt x="598" y="3599"/>
                    </a:cubicBezTo>
                    <a:close/>
                    <a:moveTo>
                      <a:pt x="1174" y="3603"/>
                    </a:moveTo>
                    <a:lnTo>
                      <a:pt x="1174" y="3603"/>
                    </a:lnTo>
                    <a:cubicBezTo>
                      <a:pt x="1164" y="3606"/>
                      <a:pt x="1162" y="3610"/>
                      <a:pt x="1165" y="3612"/>
                    </a:cubicBezTo>
                    <a:lnTo>
                      <a:pt x="1165" y="3612"/>
                    </a:lnTo>
                    <a:lnTo>
                      <a:pt x="1174" y="3603"/>
                    </a:lnTo>
                    <a:close/>
                    <a:moveTo>
                      <a:pt x="1165" y="3612"/>
                    </a:moveTo>
                    <a:lnTo>
                      <a:pt x="1156" y="3621"/>
                    </a:lnTo>
                    <a:lnTo>
                      <a:pt x="1156" y="3621"/>
                    </a:lnTo>
                    <a:cubicBezTo>
                      <a:pt x="1164" y="3617"/>
                      <a:pt x="1172" y="3614"/>
                      <a:pt x="1180" y="3614"/>
                    </a:cubicBezTo>
                    <a:cubicBezTo>
                      <a:pt x="1173" y="3614"/>
                      <a:pt x="1168" y="3613"/>
                      <a:pt x="1165" y="3612"/>
                    </a:cubicBezTo>
                    <a:close/>
                    <a:moveTo>
                      <a:pt x="1180" y="3636"/>
                    </a:moveTo>
                    <a:cubicBezTo>
                      <a:pt x="1180" y="3637"/>
                      <a:pt x="1180" y="3637"/>
                      <a:pt x="1180" y="3637"/>
                    </a:cubicBezTo>
                    <a:lnTo>
                      <a:pt x="1180" y="3637"/>
                    </a:lnTo>
                    <a:cubicBezTo>
                      <a:pt x="1182" y="3637"/>
                      <a:pt x="1184" y="3636"/>
                      <a:pt x="1185" y="3636"/>
                    </a:cubicBezTo>
                    <a:close/>
                    <a:moveTo>
                      <a:pt x="1761" y="4068"/>
                    </a:moveTo>
                    <a:cubicBezTo>
                      <a:pt x="1759" y="4068"/>
                      <a:pt x="1758" y="4069"/>
                      <a:pt x="1757" y="4069"/>
                    </a:cubicBezTo>
                    <a:lnTo>
                      <a:pt x="1757" y="4069"/>
                    </a:lnTo>
                    <a:cubicBezTo>
                      <a:pt x="1758" y="4069"/>
                      <a:pt x="1759" y="4069"/>
                      <a:pt x="1761" y="4068"/>
                    </a:cubicBezTo>
                    <a:close/>
                    <a:moveTo>
                      <a:pt x="1794" y="4107"/>
                    </a:moveTo>
                    <a:lnTo>
                      <a:pt x="1794" y="4107"/>
                    </a:lnTo>
                    <a:cubicBezTo>
                      <a:pt x="1791" y="4109"/>
                      <a:pt x="1791" y="4115"/>
                      <a:pt x="1790" y="4120"/>
                    </a:cubicBezTo>
                    <a:lnTo>
                      <a:pt x="1790" y="4120"/>
                    </a:lnTo>
                    <a:cubicBezTo>
                      <a:pt x="1792" y="4114"/>
                      <a:pt x="1794" y="4109"/>
                      <a:pt x="1794" y="4107"/>
                    </a:cubicBezTo>
                    <a:close/>
                    <a:moveTo>
                      <a:pt x="1790" y="4120"/>
                    </a:moveTo>
                    <a:cubicBezTo>
                      <a:pt x="1790" y="4121"/>
                      <a:pt x="1790" y="4123"/>
                      <a:pt x="1789" y="4124"/>
                    </a:cubicBezTo>
                    <a:lnTo>
                      <a:pt x="1789" y="4124"/>
                    </a:lnTo>
                    <a:cubicBezTo>
                      <a:pt x="1790" y="4123"/>
                      <a:pt x="1790" y="4121"/>
                      <a:pt x="1790" y="4120"/>
                    </a:cubicBezTo>
                    <a:close/>
                    <a:moveTo>
                      <a:pt x="1377" y="4508"/>
                    </a:moveTo>
                    <a:cubicBezTo>
                      <a:pt x="1376" y="4509"/>
                      <a:pt x="1375" y="4510"/>
                      <a:pt x="1373" y="4511"/>
                    </a:cubicBezTo>
                    <a:cubicBezTo>
                      <a:pt x="1375" y="4511"/>
                      <a:pt x="1376" y="4510"/>
                      <a:pt x="1377" y="4508"/>
                    </a:cubicBezTo>
                    <a:close/>
                    <a:moveTo>
                      <a:pt x="1855" y="4931"/>
                    </a:moveTo>
                    <a:lnTo>
                      <a:pt x="1871" y="4959"/>
                    </a:lnTo>
                    <a:lnTo>
                      <a:pt x="1866" y="4931"/>
                    </a:lnTo>
                    <a:close/>
                    <a:moveTo>
                      <a:pt x="2368" y="5346"/>
                    </a:moveTo>
                    <a:cubicBezTo>
                      <a:pt x="2366" y="5348"/>
                      <a:pt x="2365" y="5350"/>
                      <a:pt x="2364" y="5352"/>
                    </a:cubicBezTo>
                    <a:cubicBezTo>
                      <a:pt x="2365" y="5350"/>
                      <a:pt x="2367" y="5348"/>
                      <a:pt x="2368" y="5346"/>
                    </a:cubicBezTo>
                    <a:close/>
                    <a:moveTo>
                      <a:pt x="3143" y="5428"/>
                    </a:moveTo>
                    <a:cubicBezTo>
                      <a:pt x="3143" y="5428"/>
                      <a:pt x="3144" y="5429"/>
                      <a:pt x="3144" y="5429"/>
                    </a:cubicBezTo>
                    <a:cubicBezTo>
                      <a:pt x="3144" y="5429"/>
                      <a:pt x="3144" y="5428"/>
                      <a:pt x="3143" y="5428"/>
                    </a:cubicBezTo>
                    <a:close/>
                    <a:moveTo>
                      <a:pt x="7637" y="5496"/>
                    </a:moveTo>
                    <a:cubicBezTo>
                      <a:pt x="7638" y="5497"/>
                      <a:pt x="7639" y="5498"/>
                      <a:pt x="7639" y="5498"/>
                    </a:cubicBezTo>
                    <a:lnTo>
                      <a:pt x="7639" y="5498"/>
                    </a:lnTo>
                    <a:cubicBezTo>
                      <a:pt x="7639" y="5498"/>
                      <a:pt x="7638" y="5497"/>
                      <a:pt x="7637" y="5496"/>
                    </a:cubicBezTo>
                    <a:close/>
                    <a:moveTo>
                      <a:pt x="3172" y="5523"/>
                    </a:moveTo>
                    <a:cubicBezTo>
                      <a:pt x="3172" y="5534"/>
                      <a:pt x="3172" y="5540"/>
                      <a:pt x="3177" y="5546"/>
                    </a:cubicBezTo>
                    <a:cubicBezTo>
                      <a:pt x="3174" y="5546"/>
                      <a:pt x="3170" y="5550"/>
                      <a:pt x="3167" y="5550"/>
                    </a:cubicBezTo>
                    <a:cubicBezTo>
                      <a:pt x="3165" y="5550"/>
                      <a:pt x="3164" y="5547"/>
                      <a:pt x="3166" y="5534"/>
                    </a:cubicBezTo>
                    <a:cubicBezTo>
                      <a:pt x="3172" y="5534"/>
                      <a:pt x="3172" y="5534"/>
                      <a:pt x="3172" y="5523"/>
                    </a:cubicBezTo>
                    <a:close/>
                    <a:moveTo>
                      <a:pt x="3177" y="5601"/>
                    </a:moveTo>
                    <a:cubicBezTo>
                      <a:pt x="3177" y="5606"/>
                      <a:pt x="3177" y="5606"/>
                      <a:pt x="3188" y="5606"/>
                    </a:cubicBezTo>
                    <a:cubicBezTo>
                      <a:pt x="3188" y="5623"/>
                      <a:pt x="3194" y="5634"/>
                      <a:pt x="3194" y="5651"/>
                    </a:cubicBezTo>
                    <a:cubicBezTo>
                      <a:pt x="3194" y="5657"/>
                      <a:pt x="3188" y="5663"/>
                      <a:pt x="3183" y="5663"/>
                    </a:cubicBezTo>
                    <a:cubicBezTo>
                      <a:pt x="3178" y="5663"/>
                      <a:pt x="3174" y="5660"/>
                      <a:pt x="3172" y="5651"/>
                    </a:cubicBezTo>
                    <a:cubicBezTo>
                      <a:pt x="3166" y="5645"/>
                      <a:pt x="3177" y="5629"/>
                      <a:pt x="3177" y="5623"/>
                    </a:cubicBezTo>
                    <a:lnTo>
                      <a:pt x="3177" y="5601"/>
                    </a:lnTo>
                    <a:close/>
                    <a:moveTo>
                      <a:pt x="7405" y="6038"/>
                    </a:moveTo>
                    <a:cubicBezTo>
                      <a:pt x="7406" y="6042"/>
                      <a:pt x="7409" y="6045"/>
                      <a:pt x="7412" y="6048"/>
                    </a:cubicBezTo>
                    <a:lnTo>
                      <a:pt x="7412" y="6048"/>
                    </a:lnTo>
                    <a:lnTo>
                      <a:pt x="7405" y="6038"/>
                    </a:lnTo>
                    <a:close/>
                    <a:moveTo>
                      <a:pt x="7577" y="6204"/>
                    </a:moveTo>
                    <a:cubicBezTo>
                      <a:pt x="7576" y="6204"/>
                      <a:pt x="7576" y="6205"/>
                      <a:pt x="7575" y="6205"/>
                    </a:cubicBezTo>
                    <a:lnTo>
                      <a:pt x="7575" y="6205"/>
                    </a:lnTo>
                    <a:cubicBezTo>
                      <a:pt x="7576" y="6205"/>
                      <a:pt x="7576" y="6204"/>
                      <a:pt x="7577" y="6204"/>
                    </a:cubicBezTo>
                    <a:close/>
                    <a:moveTo>
                      <a:pt x="7559" y="6739"/>
                    </a:moveTo>
                    <a:lnTo>
                      <a:pt x="7559" y="6739"/>
                    </a:lnTo>
                    <a:cubicBezTo>
                      <a:pt x="7561" y="6740"/>
                      <a:pt x="7563" y="6740"/>
                      <a:pt x="7566" y="6741"/>
                    </a:cubicBezTo>
                    <a:lnTo>
                      <a:pt x="7559" y="6739"/>
                    </a:lnTo>
                    <a:close/>
                    <a:moveTo>
                      <a:pt x="7280" y="6822"/>
                    </a:moveTo>
                    <a:cubicBezTo>
                      <a:pt x="7278" y="6822"/>
                      <a:pt x="7275" y="6823"/>
                      <a:pt x="7272" y="6824"/>
                    </a:cubicBezTo>
                    <a:lnTo>
                      <a:pt x="7272" y="6826"/>
                    </a:lnTo>
                    <a:lnTo>
                      <a:pt x="7272" y="6826"/>
                    </a:lnTo>
                    <a:cubicBezTo>
                      <a:pt x="7275" y="6825"/>
                      <a:pt x="7277" y="6824"/>
                      <a:pt x="7280" y="6822"/>
                    </a:cubicBezTo>
                    <a:close/>
                    <a:moveTo>
                      <a:pt x="7272" y="6826"/>
                    </a:moveTo>
                    <a:cubicBezTo>
                      <a:pt x="7266" y="6830"/>
                      <a:pt x="7263" y="6835"/>
                      <a:pt x="7272" y="6846"/>
                    </a:cubicBezTo>
                    <a:lnTo>
                      <a:pt x="7272" y="6826"/>
                    </a:lnTo>
                    <a:close/>
                    <a:moveTo>
                      <a:pt x="7289" y="6846"/>
                    </a:moveTo>
                    <a:cubicBezTo>
                      <a:pt x="7289" y="6846"/>
                      <a:pt x="7289" y="6847"/>
                      <a:pt x="7289" y="6847"/>
                    </a:cubicBezTo>
                    <a:lnTo>
                      <a:pt x="7289" y="6847"/>
                    </a:lnTo>
                    <a:cubicBezTo>
                      <a:pt x="7289" y="6847"/>
                      <a:pt x="7289" y="6846"/>
                      <a:pt x="7289" y="6846"/>
                    </a:cubicBezTo>
                    <a:close/>
                    <a:moveTo>
                      <a:pt x="7509" y="6982"/>
                    </a:moveTo>
                    <a:cubicBezTo>
                      <a:pt x="7510" y="6983"/>
                      <a:pt x="7510" y="6984"/>
                      <a:pt x="7510" y="6984"/>
                    </a:cubicBezTo>
                    <a:cubicBezTo>
                      <a:pt x="7510" y="6983"/>
                      <a:pt x="7510" y="6983"/>
                      <a:pt x="7509" y="6982"/>
                    </a:cubicBezTo>
                    <a:close/>
                    <a:moveTo>
                      <a:pt x="7533" y="7286"/>
                    </a:moveTo>
                    <a:cubicBezTo>
                      <a:pt x="7535" y="7287"/>
                      <a:pt x="7536" y="7288"/>
                      <a:pt x="7538" y="7289"/>
                    </a:cubicBezTo>
                    <a:cubicBezTo>
                      <a:pt x="7538" y="7287"/>
                      <a:pt x="7536" y="7287"/>
                      <a:pt x="7533" y="7286"/>
                    </a:cubicBezTo>
                    <a:close/>
                    <a:moveTo>
                      <a:pt x="4305" y="7678"/>
                    </a:moveTo>
                    <a:lnTo>
                      <a:pt x="4305" y="7678"/>
                    </a:lnTo>
                    <a:cubicBezTo>
                      <a:pt x="4306" y="7679"/>
                      <a:pt x="4306" y="7680"/>
                      <a:pt x="4306" y="7682"/>
                    </a:cubicBezTo>
                    <a:cubicBezTo>
                      <a:pt x="4306" y="7680"/>
                      <a:pt x="4306" y="7679"/>
                      <a:pt x="4305" y="7678"/>
                    </a:cubicBezTo>
                    <a:close/>
                    <a:moveTo>
                      <a:pt x="7431" y="8150"/>
                    </a:moveTo>
                    <a:cubicBezTo>
                      <a:pt x="7433" y="8151"/>
                      <a:pt x="7435" y="8152"/>
                      <a:pt x="7438" y="8152"/>
                    </a:cubicBezTo>
                    <a:cubicBezTo>
                      <a:pt x="7436" y="8151"/>
                      <a:pt x="7433" y="8150"/>
                      <a:pt x="7431" y="8150"/>
                    </a:cubicBezTo>
                    <a:close/>
                    <a:moveTo>
                      <a:pt x="7364" y="8196"/>
                    </a:moveTo>
                    <a:lnTo>
                      <a:pt x="7364" y="8196"/>
                    </a:lnTo>
                    <a:cubicBezTo>
                      <a:pt x="7363" y="8198"/>
                      <a:pt x="7362" y="8200"/>
                      <a:pt x="7361" y="8202"/>
                    </a:cubicBezTo>
                    <a:cubicBezTo>
                      <a:pt x="7367" y="8202"/>
                      <a:pt x="7366" y="8200"/>
                      <a:pt x="7364" y="8196"/>
                    </a:cubicBezTo>
                    <a:close/>
                    <a:moveTo>
                      <a:pt x="4173" y="9312"/>
                    </a:moveTo>
                    <a:lnTo>
                      <a:pt x="4173" y="9312"/>
                    </a:lnTo>
                    <a:cubicBezTo>
                      <a:pt x="4173" y="9313"/>
                      <a:pt x="4173" y="9313"/>
                      <a:pt x="4173" y="9314"/>
                    </a:cubicBezTo>
                    <a:cubicBezTo>
                      <a:pt x="4173" y="9313"/>
                      <a:pt x="4173" y="9313"/>
                      <a:pt x="4173" y="9312"/>
                    </a:cubicBezTo>
                    <a:close/>
                    <a:moveTo>
                      <a:pt x="6669" y="9646"/>
                    </a:moveTo>
                    <a:cubicBezTo>
                      <a:pt x="6670" y="9647"/>
                      <a:pt x="6671" y="9648"/>
                      <a:pt x="6672" y="9649"/>
                    </a:cubicBezTo>
                    <a:lnTo>
                      <a:pt x="6672" y="9649"/>
                    </a:lnTo>
                    <a:cubicBezTo>
                      <a:pt x="6671" y="9648"/>
                      <a:pt x="6670" y="9647"/>
                      <a:pt x="6669" y="9646"/>
                    </a:cubicBezTo>
                    <a:close/>
                    <a:moveTo>
                      <a:pt x="7248" y="9697"/>
                    </a:moveTo>
                    <a:cubicBezTo>
                      <a:pt x="7249" y="9699"/>
                      <a:pt x="7249" y="9700"/>
                      <a:pt x="7250" y="9701"/>
                    </a:cubicBezTo>
                    <a:cubicBezTo>
                      <a:pt x="7250" y="9699"/>
                      <a:pt x="7249" y="9698"/>
                      <a:pt x="7248" y="9697"/>
                    </a:cubicBezTo>
                    <a:close/>
                    <a:moveTo>
                      <a:pt x="73" y="9779"/>
                    </a:moveTo>
                    <a:lnTo>
                      <a:pt x="73" y="9779"/>
                    </a:lnTo>
                    <a:cubicBezTo>
                      <a:pt x="75" y="9780"/>
                      <a:pt x="78" y="9782"/>
                      <a:pt x="81" y="9784"/>
                    </a:cubicBezTo>
                    <a:lnTo>
                      <a:pt x="81" y="9784"/>
                    </a:lnTo>
                    <a:cubicBezTo>
                      <a:pt x="79" y="9782"/>
                      <a:pt x="76" y="9780"/>
                      <a:pt x="73" y="9779"/>
                    </a:cubicBezTo>
                    <a:close/>
                    <a:moveTo>
                      <a:pt x="568" y="10525"/>
                    </a:moveTo>
                    <a:cubicBezTo>
                      <a:pt x="563" y="10525"/>
                      <a:pt x="563" y="10530"/>
                      <a:pt x="562" y="10536"/>
                    </a:cubicBezTo>
                    <a:lnTo>
                      <a:pt x="562" y="10536"/>
                    </a:lnTo>
                    <a:cubicBezTo>
                      <a:pt x="563" y="10531"/>
                      <a:pt x="566" y="10527"/>
                      <a:pt x="571" y="10526"/>
                    </a:cubicBezTo>
                    <a:cubicBezTo>
                      <a:pt x="570" y="10525"/>
                      <a:pt x="569" y="10525"/>
                      <a:pt x="568" y="10525"/>
                    </a:cubicBezTo>
                    <a:close/>
                    <a:moveTo>
                      <a:pt x="562" y="10536"/>
                    </a:moveTo>
                    <a:lnTo>
                      <a:pt x="562" y="10536"/>
                    </a:lnTo>
                    <a:cubicBezTo>
                      <a:pt x="562" y="10539"/>
                      <a:pt x="561" y="10542"/>
                      <a:pt x="561" y="10545"/>
                    </a:cubicBezTo>
                    <a:lnTo>
                      <a:pt x="561" y="10545"/>
                    </a:lnTo>
                    <a:cubicBezTo>
                      <a:pt x="562" y="10542"/>
                      <a:pt x="562" y="10539"/>
                      <a:pt x="562" y="10536"/>
                    </a:cubicBezTo>
                    <a:close/>
                    <a:moveTo>
                      <a:pt x="637" y="10614"/>
                    </a:moveTo>
                    <a:cubicBezTo>
                      <a:pt x="637" y="10616"/>
                      <a:pt x="637" y="10617"/>
                      <a:pt x="637" y="10618"/>
                    </a:cubicBezTo>
                    <a:lnTo>
                      <a:pt x="637" y="10618"/>
                    </a:lnTo>
                    <a:cubicBezTo>
                      <a:pt x="637" y="10617"/>
                      <a:pt x="637" y="10616"/>
                      <a:pt x="637" y="10614"/>
                    </a:cubicBezTo>
                    <a:close/>
                    <a:moveTo>
                      <a:pt x="765" y="10775"/>
                    </a:moveTo>
                    <a:lnTo>
                      <a:pt x="765" y="10775"/>
                    </a:lnTo>
                    <a:cubicBezTo>
                      <a:pt x="764" y="10776"/>
                      <a:pt x="764" y="10777"/>
                      <a:pt x="764" y="10778"/>
                    </a:cubicBezTo>
                    <a:lnTo>
                      <a:pt x="764" y="10778"/>
                    </a:lnTo>
                    <a:cubicBezTo>
                      <a:pt x="764" y="10777"/>
                      <a:pt x="765" y="10776"/>
                      <a:pt x="765" y="10775"/>
                    </a:cubicBez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7" y="11225"/>
                    </a:lnTo>
                    <a:lnTo>
                      <a:pt x="759" y="11223"/>
                    </a:lnTo>
                    <a:close/>
                    <a:moveTo>
                      <a:pt x="757" y="11225"/>
                    </a:moveTo>
                    <a:lnTo>
                      <a:pt x="756" y="11226"/>
                    </a:lnTo>
                    <a:lnTo>
                      <a:pt x="757" y="11225"/>
                    </a:lnTo>
                    <a:close/>
                    <a:moveTo>
                      <a:pt x="756" y="11226"/>
                    </a:moveTo>
                    <a:lnTo>
                      <a:pt x="755" y="11227"/>
                    </a:lnTo>
                    <a:lnTo>
                      <a:pt x="755" y="11227"/>
                    </a:lnTo>
                    <a:lnTo>
                      <a:pt x="756" y="11226"/>
                    </a:lnTo>
                    <a:close/>
                    <a:moveTo>
                      <a:pt x="6769" y="11649"/>
                    </a:moveTo>
                    <a:cubicBezTo>
                      <a:pt x="6769" y="11650"/>
                      <a:pt x="6768" y="11650"/>
                      <a:pt x="6768" y="11651"/>
                    </a:cubicBezTo>
                    <a:lnTo>
                      <a:pt x="6768" y="11651"/>
                    </a:lnTo>
                    <a:cubicBezTo>
                      <a:pt x="6768" y="11650"/>
                      <a:pt x="6769" y="11650"/>
                      <a:pt x="6769" y="11649"/>
                    </a:cubicBezTo>
                    <a:close/>
                    <a:moveTo>
                      <a:pt x="1329" y="11660"/>
                    </a:moveTo>
                    <a:cubicBezTo>
                      <a:pt x="1332" y="11667"/>
                      <a:pt x="1336" y="11672"/>
                      <a:pt x="1340" y="11677"/>
                    </a:cubicBezTo>
                    <a:lnTo>
                      <a:pt x="1340" y="11677"/>
                    </a:lnTo>
                    <a:lnTo>
                      <a:pt x="1329" y="11660"/>
                    </a:lnTo>
                    <a:close/>
                    <a:moveTo>
                      <a:pt x="6099" y="11882"/>
                    </a:moveTo>
                    <a:cubicBezTo>
                      <a:pt x="6101" y="11885"/>
                      <a:pt x="6104" y="11887"/>
                      <a:pt x="6107" y="11887"/>
                    </a:cubicBezTo>
                    <a:lnTo>
                      <a:pt x="6107" y="11887"/>
                    </a:lnTo>
                    <a:cubicBezTo>
                      <a:pt x="6105" y="11885"/>
                      <a:pt x="6102" y="11883"/>
                      <a:pt x="6099" y="11882"/>
                    </a:cubicBezTo>
                    <a:close/>
                    <a:moveTo>
                      <a:pt x="1512" y="12441"/>
                    </a:moveTo>
                    <a:cubicBezTo>
                      <a:pt x="1516" y="12445"/>
                      <a:pt x="1524" y="12454"/>
                      <a:pt x="1531" y="12459"/>
                    </a:cubicBezTo>
                    <a:lnTo>
                      <a:pt x="1531" y="12459"/>
                    </a:lnTo>
                    <a:cubicBezTo>
                      <a:pt x="1524" y="12453"/>
                      <a:pt x="1518" y="12446"/>
                      <a:pt x="1512" y="12441"/>
                    </a:cubicBezTo>
                    <a:close/>
                    <a:moveTo>
                      <a:pt x="2280" y="12902"/>
                    </a:moveTo>
                    <a:cubicBezTo>
                      <a:pt x="2280" y="12903"/>
                      <a:pt x="2280" y="12904"/>
                      <a:pt x="2281" y="12905"/>
                    </a:cubicBezTo>
                    <a:cubicBezTo>
                      <a:pt x="2281" y="12904"/>
                      <a:pt x="2280" y="12903"/>
                      <a:pt x="2280" y="12902"/>
                    </a:cubicBezTo>
                    <a:close/>
                    <a:moveTo>
                      <a:pt x="2323" y="12932"/>
                    </a:moveTo>
                    <a:cubicBezTo>
                      <a:pt x="2323" y="12932"/>
                      <a:pt x="2323" y="12932"/>
                      <a:pt x="2322" y="12932"/>
                    </a:cubicBezTo>
                    <a:lnTo>
                      <a:pt x="2322" y="12932"/>
                    </a:lnTo>
                    <a:cubicBezTo>
                      <a:pt x="2323" y="12932"/>
                      <a:pt x="2323" y="12932"/>
                      <a:pt x="2323" y="12932"/>
                    </a:cubicBezTo>
                    <a:close/>
                    <a:moveTo>
                      <a:pt x="2416" y="12983"/>
                    </a:moveTo>
                    <a:cubicBezTo>
                      <a:pt x="2419" y="12985"/>
                      <a:pt x="2422" y="12987"/>
                      <a:pt x="2425" y="12988"/>
                    </a:cubicBezTo>
                    <a:cubicBezTo>
                      <a:pt x="2422" y="12986"/>
                      <a:pt x="2419" y="12985"/>
                      <a:pt x="2416" y="12983"/>
                    </a:cubicBezTo>
                    <a:close/>
                    <a:moveTo>
                      <a:pt x="6056" y="13175"/>
                    </a:moveTo>
                    <a:lnTo>
                      <a:pt x="6056" y="13175"/>
                    </a:lnTo>
                    <a:cubicBezTo>
                      <a:pt x="6055" y="13176"/>
                      <a:pt x="6055" y="13176"/>
                      <a:pt x="6055" y="13176"/>
                    </a:cubicBezTo>
                    <a:cubicBezTo>
                      <a:pt x="6055" y="13176"/>
                      <a:pt x="6055" y="13176"/>
                      <a:pt x="6056" y="13175"/>
                    </a:cubicBezTo>
                    <a:close/>
                    <a:moveTo>
                      <a:pt x="2917" y="13542"/>
                    </a:moveTo>
                    <a:cubicBezTo>
                      <a:pt x="2918" y="13543"/>
                      <a:pt x="2919" y="13545"/>
                      <a:pt x="2920" y="13546"/>
                    </a:cubicBezTo>
                    <a:lnTo>
                      <a:pt x="2920" y="13546"/>
                    </a:lnTo>
                    <a:cubicBezTo>
                      <a:pt x="2921" y="13547"/>
                      <a:pt x="2922" y="13547"/>
                      <a:pt x="2923" y="13547"/>
                    </a:cubicBezTo>
                    <a:lnTo>
                      <a:pt x="2917" y="13542"/>
                    </a:lnTo>
                    <a:close/>
                    <a:moveTo>
                      <a:pt x="4063" y="14992"/>
                    </a:moveTo>
                    <a:lnTo>
                      <a:pt x="4068" y="14997"/>
                    </a:lnTo>
                    <a:cubicBezTo>
                      <a:pt x="4066" y="14993"/>
                      <a:pt x="4064" y="14992"/>
                      <a:pt x="4063" y="14992"/>
                    </a:cubicBezTo>
                    <a:close/>
                    <a:moveTo>
                      <a:pt x="5446" y="16646"/>
                    </a:moveTo>
                    <a:cubicBezTo>
                      <a:pt x="5447" y="16647"/>
                      <a:pt x="5448" y="16648"/>
                      <a:pt x="5449" y="16649"/>
                    </a:cubicBezTo>
                    <a:lnTo>
                      <a:pt x="5449" y="16649"/>
                    </a:lnTo>
                    <a:cubicBezTo>
                      <a:pt x="5448" y="16648"/>
                      <a:pt x="5447" y="16647"/>
                      <a:pt x="5446" y="16646"/>
                    </a:cubicBezTo>
                    <a:close/>
                    <a:moveTo>
                      <a:pt x="6795" y="16862"/>
                    </a:moveTo>
                    <a:lnTo>
                      <a:pt x="6802" y="16890"/>
                    </a:lnTo>
                    <a:cubicBezTo>
                      <a:pt x="6798" y="16873"/>
                      <a:pt x="6796" y="16865"/>
                      <a:pt x="6795" y="16862"/>
                    </a:cubicBezTo>
                    <a:close/>
                    <a:moveTo>
                      <a:pt x="5476" y="17474"/>
                    </a:moveTo>
                    <a:cubicBezTo>
                      <a:pt x="5474" y="17474"/>
                      <a:pt x="5471" y="17474"/>
                      <a:pt x="5468" y="17476"/>
                    </a:cubicBezTo>
                    <a:cubicBezTo>
                      <a:pt x="5473" y="17476"/>
                      <a:pt x="5476" y="17475"/>
                      <a:pt x="5478" y="17474"/>
                    </a:cubicBezTo>
                    <a:lnTo>
                      <a:pt x="5478" y="17474"/>
                    </a:lnTo>
                    <a:cubicBezTo>
                      <a:pt x="5478" y="17474"/>
                      <a:pt x="5477" y="17474"/>
                      <a:pt x="5476" y="17474"/>
                    </a:cubicBezTo>
                    <a:close/>
                    <a:moveTo>
                      <a:pt x="8143" y="21786"/>
                    </a:moveTo>
                    <a:cubicBezTo>
                      <a:pt x="8146" y="21794"/>
                      <a:pt x="8149" y="21801"/>
                      <a:pt x="8152" y="21809"/>
                    </a:cubicBezTo>
                    <a:lnTo>
                      <a:pt x="8143" y="21786"/>
                    </a:lnTo>
                    <a:close/>
                    <a:moveTo>
                      <a:pt x="8443" y="22860"/>
                    </a:moveTo>
                    <a:lnTo>
                      <a:pt x="8445" y="22866"/>
                    </a:lnTo>
                    <a:cubicBezTo>
                      <a:pt x="8445" y="22863"/>
                      <a:pt x="8445" y="22862"/>
                      <a:pt x="8443" y="22860"/>
                    </a:cubicBezTo>
                    <a:close/>
                    <a:moveTo>
                      <a:pt x="8755" y="24020"/>
                    </a:moveTo>
                    <a:lnTo>
                      <a:pt x="8761" y="24045"/>
                    </a:lnTo>
                    <a:cubicBezTo>
                      <a:pt x="8759" y="24032"/>
                      <a:pt x="8756" y="24024"/>
                      <a:pt x="8755" y="24020"/>
                    </a:cubicBezTo>
                    <a:close/>
                    <a:moveTo>
                      <a:pt x="8585" y="24614"/>
                    </a:moveTo>
                    <a:cubicBezTo>
                      <a:pt x="8582" y="24614"/>
                      <a:pt x="8584" y="24616"/>
                      <a:pt x="8587" y="24616"/>
                    </a:cubicBezTo>
                    <a:cubicBezTo>
                      <a:pt x="8588" y="24616"/>
                      <a:pt x="8589" y="24616"/>
                      <a:pt x="8590" y="24615"/>
                    </a:cubicBezTo>
                    <a:lnTo>
                      <a:pt x="8590" y="24615"/>
                    </a:lnTo>
                    <a:cubicBezTo>
                      <a:pt x="8589" y="24615"/>
                      <a:pt x="8589" y="24615"/>
                      <a:pt x="8589" y="24615"/>
                    </a:cubicBezTo>
                    <a:cubicBezTo>
                      <a:pt x="8587" y="24614"/>
                      <a:pt x="8586" y="24614"/>
                      <a:pt x="8585" y="24614"/>
                    </a:cubicBezTo>
                    <a:close/>
                    <a:moveTo>
                      <a:pt x="8650" y="24764"/>
                    </a:moveTo>
                    <a:lnTo>
                      <a:pt x="8650" y="24764"/>
                    </a:lnTo>
                    <a:cubicBezTo>
                      <a:pt x="8650" y="24769"/>
                      <a:pt x="8652" y="24776"/>
                      <a:pt x="8655" y="24784"/>
                    </a:cubicBezTo>
                    <a:lnTo>
                      <a:pt x="8655" y="24784"/>
                    </a:lnTo>
                    <a:cubicBezTo>
                      <a:pt x="8653" y="24777"/>
                      <a:pt x="8652" y="24770"/>
                      <a:pt x="8650" y="24764"/>
                    </a:cubicBezTo>
                    <a:close/>
                    <a:moveTo>
                      <a:pt x="9364" y="26098"/>
                    </a:moveTo>
                    <a:cubicBezTo>
                      <a:pt x="9364" y="26098"/>
                      <a:pt x="9364" y="26098"/>
                      <a:pt x="9364" y="26099"/>
                    </a:cubicBezTo>
                    <a:lnTo>
                      <a:pt x="9364" y="26099"/>
                    </a:lnTo>
                    <a:cubicBezTo>
                      <a:pt x="9364" y="26098"/>
                      <a:pt x="9364" y="26098"/>
                      <a:pt x="9364" y="26098"/>
                    </a:cubicBezTo>
                    <a:close/>
                    <a:moveTo>
                      <a:pt x="9951" y="28848"/>
                    </a:moveTo>
                    <a:cubicBezTo>
                      <a:pt x="9951" y="28849"/>
                      <a:pt x="9951" y="28849"/>
                      <a:pt x="9952" y="28850"/>
                    </a:cubicBezTo>
                    <a:lnTo>
                      <a:pt x="9952" y="28850"/>
                    </a:lnTo>
                    <a:cubicBezTo>
                      <a:pt x="9951" y="28849"/>
                      <a:pt x="9951" y="28849"/>
                      <a:pt x="9951" y="28848"/>
                    </a:cubicBezTo>
                    <a:close/>
                    <a:moveTo>
                      <a:pt x="10963" y="30454"/>
                    </a:moveTo>
                    <a:lnTo>
                      <a:pt x="10963" y="30454"/>
                    </a:lnTo>
                    <a:cubicBezTo>
                      <a:pt x="10965" y="30458"/>
                      <a:pt x="10967" y="30461"/>
                      <a:pt x="10969" y="30464"/>
                    </a:cubicBezTo>
                    <a:cubicBezTo>
                      <a:pt x="10967" y="30460"/>
                      <a:pt x="10965" y="30457"/>
                      <a:pt x="10963" y="30454"/>
                    </a:cubicBezTo>
                    <a:close/>
                    <a:moveTo>
                      <a:pt x="11920" y="32774"/>
                    </a:moveTo>
                    <a:lnTo>
                      <a:pt x="11920" y="32774"/>
                    </a:lnTo>
                    <a:cubicBezTo>
                      <a:pt x="11920" y="32774"/>
                      <a:pt x="11920" y="32775"/>
                      <a:pt x="11921" y="32777"/>
                    </a:cubicBezTo>
                    <a:cubicBezTo>
                      <a:pt x="11920" y="32776"/>
                      <a:pt x="11920" y="32775"/>
                      <a:pt x="11920" y="32774"/>
                    </a:cubicBezTo>
                    <a:close/>
                    <a:moveTo>
                      <a:pt x="12211" y="33250"/>
                    </a:moveTo>
                    <a:cubicBezTo>
                      <a:pt x="12214" y="33254"/>
                      <a:pt x="12216" y="33259"/>
                      <a:pt x="12219" y="33264"/>
                    </a:cubicBezTo>
                    <a:cubicBezTo>
                      <a:pt x="12219" y="33260"/>
                      <a:pt x="12217" y="33254"/>
                      <a:pt x="12211" y="33250"/>
                    </a:cubicBezTo>
                    <a:close/>
                    <a:moveTo>
                      <a:pt x="12321" y="33342"/>
                    </a:moveTo>
                    <a:cubicBezTo>
                      <a:pt x="12322" y="33345"/>
                      <a:pt x="12323" y="33348"/>
                      <a:pt x="12325" y="33352"/>
                    </a:cubicBezTo>
                    <a:cubicBezTo>
                      <a:pt x="12325" y="33350"/>
                      <a:pt x="12323" y="33346"/>
                      <a:pt x="12321" y="33342"/>
                    </a:cubicBezTo>
                    <a:close/>
                    <a:moveTo>
                      <a:pt x="12502" y="33595"/>
                    </a:moveTo>
                    <a:cubicBezTo>
                      <a:pt x="12504" y="33605"/>
                      <a:pt x="12509" y="33619"/>
                      <a:pt x="12512" y="33630"/>
                    </a:cubicBezTo>
                    <a:lnTo>
                      <a:pt x="12512" y="33630"/>
                    </a:lnTo>
                    <a:cubicBezTo>
                      <a:pt x="12512" y="33623"/>
                      <a:pt x="12507" y="33609"/>
                      <a:pt x="12502" y="33595"/>
                    </a:cubicBezTo>
                    <a:close/>
                    <a:moveTo>
                      <a:pt x="12512" y="33630"/>
                    </a:moveTo>
                    <a:cubicBezTo>
                      <a:pt x="12512" y="33633"/>
                      <a:pt x="12511" y="33635"/>
                      <a:pt x="12509" y="33635"/>
                    </a:cubicBezTo>
                    <a:cubicBezTo>
                      <a:pt x="12509" y="33635"/>
                      <a:pt x="12508" y="33635"/>
                      <a:pt x="12507" y="33635"/>
                    </a:cubicBezTo>
                    <a:lnTo>
                      <a:pt x="12507" y="33635"/>
                    </a:lnTo>
                    <a:cubicBezTo>
                      <a:pt x="12511" y="33640"/>
                      <a:pt x="12513" y="33642"/>
                      <a:pt x="12514" y="33642"/>
                    </a:cubicBezTo>
                    <a:cubicBezTo>
                      <a:pt x="12515" y="33642"/>
                      <a:pt x="12514" y="33637"/>
                      <a:pt x="12512" y="33630"/>
                    </a:cubicBezTo>
                    <a:close/>
                    <a:moveTo>
                      <a:pt x="12844" y="33788"/>
                    </a:moveTo>
                    <a:lnTo>
                      <a:pt x="12850" y="33795"/>
                    </a:lnTo>
                    <a:cubicBezTo>
                      <a:pt x="12848" y="33793"/>
                      <a:pt x="12846" y="33790"/>
                      <a:pt x="12844" y="33788"/>
                    </a:cubicBezTo>
                    <a:close/>
                    <a:moveTo>
                      <a:pt x="13791" y="35267"/>
                    </a:moveTo>
                    <a:lnTo>
                      <a:pt x="13791" y="35267"/>
                    </a:lnTo>
                    <a:cubicBezTo>
                      <a:pt x="13801" y="35279"/>
                      <a:pt x="13809" y="35288"/>
                      <a:pt x="13816" y="35295"/>
                    </a:cubicBezTo>
                    <a:lnTo>
                      <a:pt x="13816" y="35295"/>
                    </a:lnTo>
                    <a:cubicBezTo>
                      <a:pt x="13808" y="35286"/>
                      <a:pt x="13800" y="35276"/>
                      <a:pt x="13791" y="35267"/>
                    </a:cubicBezTo>
                    <a:close/>
                    <a:moveTo>
                      <a:pt x="2059" y="1"/>
                    </a:moveTo>
                    <a:cubicBezTo>
                      <a:pt x="2065" y="44"/>
                      <a:pt x="2060" y="55"/>
                      <a:pt x="2052" y="55"/>
                    </a:cubicBezTo>
                    <a:cubicBezTo>
                      <a:pt x="2044" y="55"/>
                      <a:pt x="2033" y="46"/>
                      <a:pt x="2025" y="46"/>
                    </a:cubicBezTo>
                    <a:cubicBezTo>
                      <a:pt x="2015" y="46"/>
                      <a:pt x="2008" y="57"/>
                      <a:pt x="2010" y="100"/>
                    </a:cubicBezTo>
                    <a:lnTo>
                      <a:pt x="1982" y="17"/>
                    </a:lnTo>
                    <a:cubicBezTo>
                      <a:pt x="1981" y="17"/>
                      <a:pt x="1980" y="17"/>
                      <a:pt x="1980" y="17"/>
                    </a:cubicBezTo>
                    <a:lnTo>
                      <a:pt x="1980" y="17"/>
                    </a:lnTo>
                    <a:cubicBezTo>
                      <a:pt x="1967" y="17"/>
                      <a:pt x="2024" y="112"/>
                      <a:pt x="1998" y="112"/>
                    </a:cubicBezTo>
                    <a:cubicBezTo>
                      <a:pt x="1997" y="112"/>
                      <a:pt x="1996" y="112"/>
                      <a:pt x="1995" y="112"/>
                    </a:cubicBezTo>
                    <a:lnTo>
                      <a:pt x="1995" y="112"/>
                    </a:lnTo>
                    <a:lnTo>
                      <a:pt x="2037" y="122"/>
                    </a:lnTo>
                    <a:cubicBezTo>
                      <a:pt x="2048" y="194"/>
                      <a:pt x="2048" y="228"/>
                      <a:pt x="2048" y="255"/>
                    </a:cubicBezTo>
                    <a:cubicBezTo>
                      <a:pt x="2076" y="311"/>
                      <a:pt x="2142" y="338"/>
                      <a:pt x="2159" y="488"/>
                    </a:cubicBezTo>
                    <a:lnTo>
                      <a:pt x="2148" y="449"/>
                    </a:lnTo>
                    <a:lnTo>
                      <a:pt x="2148" y="449"/>
                    </a:lnTo>
                    <a:cubicBezTo>
                      <a:pt x="2181" y="565"/>
                      <a:pt x="2148" y="532"/>
                      <a:pt x="2148" y="554"/>
                    </a:cubicBezTo>
                    <a:lnTo>
                      <a:pt x="2142" y="526"/>
                    </a:lnTo>
                    <a:lnTo>
                      <a:pt x="2151" y="607"/>
                    </a:lnTo>
                    <a:lnTo>
                      <a:pt x="2151" y="607"/>
                    </a:lnTo>
                    <a:cubicBezTo>
                      <a:pt x="2142" y="546"/>
                      <a:pt x="2110" y="476"/>
                      <a:pt x="2100" y="476"/>
                    </a:cubicBezTo>
                    <a:cubicBezTo>
                      <a:pt x="2097" y="476"/>
                      <a:pt x="2096" y="483"/>
                      <a:pt x="2098" y="499"/>
                    </a:cubicBezTo>
                    <a:cubicBezTo>
                      <a:pt x="2107" y="543"/>
                      <a:pt x="2110" y="556"/>
                      <a:pt x="2111" y="556"/>
                    </a:cubicBezTo>
                    <a:cubicBezTo>
                      <a:pt x="2113" y="556"/>
                      <a:pt x="2112" y="528"/>
                      <a:pt x="2116" y="528"/>
                    </a:cubicBezTo>
                    <a:cubicBezTo>
                      <a:pt x="2119" y="528"/>
                      <a:pt x="2123" y="537"/>
                      <a:pt x="2131" y="565"/>
                    </a:cubicBezTo>
                    <a:cubicBezTo>
                      <a:pt x="2147" y="614"/>
                      <a:pt x="2141" y="622"/>
                      <a:pt x="2132" y="622"/>
                    </a:cubicBezTo>
                    <a:cubicBezTo>
                      <a:pt x="2128" y="622"/>
                      <a:pt x="2124" y="621"/>
                      <a:pt x="2120" y="621"/>
                    </a:cubicBezTo>
                    <a:lnTo>
                      <a:pt x="2120" y="621"/>
                    </a:lnTo>
                    <a:lnTo>
                      <a:pt x="2154" y="737"/>
                    </a:lnTo>
                    <a:cubicBezTo>
                      <a:pt x="2145" y="737"/>
                      <a:pt x="2137" y="690"/>
                      <a:pt x="2133" y="690"/>
                    </a:cubicBezTo>
                    <a:cubicBezTo>
                      <a:pt x="2132" y="690"/>
                      <a:pt x="2131" y="695"/>
                      <a:pt x="2131" y="709"/>
                    </a:cubicBezTo>
                    <a:lnTo>
                      <a:pt x="2187" y="858"/>
                    </a:lnTo>
                    <a:cubicBezTo>
                      <a:pt x="2154" y="897"/>
                      <a:pt x="2253" y="1013"/>
                      <a:pt x="2237" y="1091"/>
                    </a:cubicBezTo>
                    <a:cubicBezTo>
                      <a:pt x="2225" y="1058"/>
                      <a:pt x="2219" y="1048"/>
                      <a:pt x="2216" y="1048"/>
                    </a:cubicBezTo>
                    <a:lnTo>
                      <a:pt x="2216" y="1048"/>
                    </a:lnTo>
                    <a:cubicBezTo>
                      <a:pt x="2211" y="1048"/>
                      <a:pt x="2219" y="1092"/>
                      <a:pt x="2212" y="1092"/>
                    </a:cubicBezTo>
                    <a:cubicBezTo>
                      <a:pt x="2211" y="1092"/>
                      <a:pt x="2210" y="1092"/>
                      <a:pt x="2209" y="1091"/>
                    </a:cubicBezTo>
                    <a:lnTo>
                      <a:pt x="2209" y="1091"/>
                    </a:lnTo>
                    <a:lnTo>
                      <a:pt x="2286" y="1356"/>
                    </a:lnTo>
                    <a:cubicBezTo>
                      <a:pt x="2286" y="1360"/>
                      <a:pt x="2286" y="1361"/>
                      <a:pt x="2285" y="1361"/>
                    </a:cubicBezTo>
                    <a:cubicBezTo>
                      <a:pt x="2280" y="1361"/>
                      <a:pt x="2264" y="1317"/>
                      <a:pt x="2262" y="1317"/>
                    </a:cubicBezTo>
                    <a:lnTo>
                      <a:pt x="2262" y="1317"/>
                    </a:lnTo>
                    <a:cubicBezTo>
                      <a:pt x="2262" y="1317"/>
                      <a:pt x="2262" y="1321"/>
                      <a:pt x="2264" y="1329"/>
                    </a:cubicBezTo>
                    <a:cubicBezTo>
                      <a:pt x="2264" y="1384"/>
                      <a:pt x="2297" y="1412"/>
                      <a:pt x="2308" y="1428"/>
                    </a:cubicBezTo>
                    <a:cubicBezTo>
                      <a:pt x="2297" y="1456"/>
                      <a:pt x="2364" y="1633"/>
                      <a:pt x="2336" y="1633"/>
                    </a:cubicBezTo>
                    <a:cubicBezTo>
                      <a:pt x="2369" y="1816"/>
                      <a:pt x="2391" y="1700"/>
                      <a:pt x="2419" y="1871"/>
                    </a:cubicBezTo>
                    <a:cubicBezTo>
                      <a:pt x="2418" y="1873"/>
                      <a:pt x="2417" y="1874"/>
                      <a:pt x="2416" y="1874"/>
                    </a:cubicBezTo>
                    <a:cubicBezTo>
                      <a:pt x="2406" y="1874"/>
                      <a:pt x="2386" y="1797"/>
                      <a:pt x="2381" y="1797"/>
                    </a:cubicBezTo>
                    <a:cubicBezTo>
                      <a:pt x="2380" y="1797"/>
                      <a:pt x="2379" y="1802"/>
                      <a:pt x="2380" y="1816"/>
                    </a:cubicBezTo>
                    <a:lnTo>
                      <a:pt x="2436" y="1993"/>
                    </a:lnTo>
                    <a:cubicBezTo>
                      <a:pt x="2427" y="1979"/>
                      <a:pt x="2410" y="1969"/>
                      <a:pt x="2399" y="1930"/>
                    </a:cubicBezTo>
                    <a:lnTo>
                      <a:pt x="2399" y="1930"/>
                    </a:lnTo>
                    <a:cubicBezTo>
                      <a:pt x="2502" y="2393"/>
                      <a:pt x="2489" y="2666"/>
                      <a:pt x="2624" y="3083"/>
                    </a:cubicBezTo>
                    <a:cubicBezTo>
                      <a:pt x="2624" y="3100"/>
                      <a:pt x="2622" y="3107"/>
                      <a:pt x="2620" y="3107"/>
                    </a:cubicBezTo>
                    <a:cubicBezTo>
                      <a:pt x="2611" y="3107"/>
                      <a:pt x="2591" y="3034"/>
                      <a:pt x="2574" y="3000"/>
                    </a:cubicBezTo>
                    <a:lnTo>
                      <a:pt x="2574" y="3000"/>
                    </a:lnTo>
                    <a:cubicBezTo>
                      <a:pt x="2685" y="3304"/>
                      <a:pt x="2652" y="3448"/>
                      <a:pt x="2729" y="3719"/>
                    </a:cubicBezTo>
                    <a:lnTo>
                      <a:pt x="2740" y="3719"/>
                    </a:lnTo>
                    <a:cubicBezTo>
                      <a:pt x="2795" y="4107"/>
                      <a:pt x="2950" y="4544"/>
                      <a:pt x="3039" y="4964"/>
                    </a:cubicBezTo>
                    <a:lnTo>
                      <a:pt x="3039" y="4909"/>
                    </a:lnTo>
                    <a:cubicBezTo>
                      <a:pt x="3067" y="4964"/>
                      <a:pt x="3094" y="5053"/>
                      <a:pt x="3122" y="5125"/>
                    </a:cubicBezTo>
                    <a:cubicBezTo>
                      <a:pt x="3121" y="5126"/>
                      <a:pt x="3120" y="5127"/>
                      <a:pt x="3119" y="5127"/>
                    </a:cubicBezTo>
                    <a:cubicBezTo>
                      <a:pt x="3115" y="5127"/>
                      <a:pt x="3108" y="5122"/>
                      <a:pt x="3103" y="5122"/>
                    </a:cubicBezTo>
                    <a:cubicBezTo>
                      <a:pt x="3095" y="5122"/>
                      <a:pt x="3092" y="5135"/>
                      <a:pt x="3116" y="5202"/>
                    </a:cubicBezTo>
                    <a:cubicBezTo>
                      <a:pt x="3116" y="5177"/>
                      <a:pt x="3112" y="5129"/>
                      <a:pt x="3115" y="5129"/>
                    </a:cubicBezTo>
                    <a:lnTo>
                      <a:pt x="3115" y="5129"/>
                    </a:lnTo>
                    <a:cubicBezTo>
                      <a:pt x="3116" y="5129"/>
                      <a:pt x="3116" y="5129"/>
                      <a:pt x="3116" y="5130"/>
                    </a:cubicBezTo>
                    <a:cubicBezTo>
                      <a:pt x="3127" y="5236"/>
                      <a:pt x="3155" y="5368"/>
                      <a:pt x="3194" y="5512"/>
                    </a:cubicBezTo>
                    <a:lnTo>
                      <a:pt x="3172" y="5507"/>
                    </a:lnTo>
                    <a:cubicBezTo>
                      <a:pt x="3172" y="5496"/>
                      <a:pt x="3183" y="5496"/>
                      <a:pt x="3177" y="5496"/>
                    </a:cubicBezTo>
                    <a:cubicBezTo>
                      <a:pt x="3177" y="5492"/>
                      <a:pt x="3176" y="5491"/>
                      <a:pt x="3174" y="5491"/>
                    </a:cubicBezTo>
                    <a:cubicBezTo>
                      <a:pt x="3171" y="5491"/>
                      <a:pt x="3166" y="5496"/>
                      <a:pt x="3166" y="5496"/>
                    </a:cubicBezTo>
                    <a:cubicBezTo>
                      <a:pt x="3172" y="5485"/>
                      <a:pt x="3144" y="5485"/>
                      <a:pt x="3155" y="5462"/>
                    </a:cubicBezTo>
                    <a:cubicBezTo>
                      <a:pt x="3154" y="5457"/>
                      <a:pt x="3152" y="5455"/>
                      <a:pt x="3150" y="5455"/>
                    </a:cubicBezTo>
                    <a:cubicBezTo>
                      <a:pt x="3143" y="5455"/>
                      <a:pt x="3134" y="5470"/>
                      <a:pt x="3127" y="5470"/>
                    </a:cubicBezTo>
                    <a:cubicBezTo>
                      <a:pt x="3125" y="5470"/>
                      <a:pt x="3123" y="5468"/>
                      <a:pt x="3122" y="5462"/>
                    </a:cubicBezTo>
                    <a:cubicBezTo>
                      <a:pt x="3124" y="5459"/>
                      <a:pt x="3126" y="5458"/>
                      <a:pt x="3128" y="5458"/>
                    </a:cubicBezTo>
                    <a:cubicBezTo>
                      <a:pt x="3131" y="5458"/>
                      <a:pt x="3133" y="5459"/>
                      <a:pt x="3136" y="5459"/>
                    </a:cubicBezTo>
                    <a:cubicBezTo>
                      <a:pt x="3139" y="5459"/>
                      <a:pt x="3142" y="5458"/>
                      <a:pt x="3144" y="5451"/>
                    </a:cubicBezTo>
                    <a:lnTo>
                      <a:pt x="3122" y="5440"/>
                    </a:lnTo>
                    <a:cubicBezTo>
                      <a:pt x="3126" y="5436"/>
                      <a:pt x="3138" y="5428"/>
                      <a:pt x="3142" y="5428"/>
                    </a:cubicBezTo>
                    <a:cubicBezTo>
                      <a:pt x="3143" y="5428"/>
                      <a:pt x="3143" y="5428"/>
                      <a:pt x="3143" y="5428"/>
                    </a:cubicBezTo>
                    <a:lnTo>
                      <a:pt x="3143" y="5428"/>
                    </a:lnTo>
                    <a:cubicBezTo>
                      <a:pt x="3111" y="5378"/>
                      <a:pt x="3127" y="5291"/>
                      <a:pt x="3072" y="5274"/>
                    </a:cubicBezTo>
                    <a:cubicBezTo>
                      <a:pt x="3078" y="5266"/>
                      <a:pt x="3082" y="5265"/>
                      <a:pt x="3085" y="5265"/>
                    </a:cubicBezTo>
                    <a:cubicBezTo>
                      <a:pt x="3087" y="5265"/>
                      <a:pt x="3089" y="5265"/>
                      <a:pt x="3090" y="5265"/>
                    </a:cubicBezTo>
                    <a:cubicBezTo>
                      <a:pt x="3092" y="5265"/>
                      <a:pt x="3093" y="5265"/>
                      <a:pt x="3094" y="5263"/>
                    </a:cubicBezTo>
                    <a:cubicBezTo>
                      <a:pt x="3044" y="5263"/>
                      <a:pt x="3072" y="5202"/>
                      <a:pt x="3044" y="5180"/>
                    </a:cubicBezTo>
                    <a:lnTo>
                      <a:pt x="3039" y="5191"/>
                    </a:lnTo>
                    <a:cubicBezTo>
                      <a:pt x="3033" y="5125"/>
                      <a:pt x="2973" y="5125"/>
                      <a:pt x="2945" y="5075"/>
                    </a:cubicBezTo>
                    <a:lnTo>
                      <a:pt x="2945" y="5092"/>
                    </a:lnTo>
                    <a:cubicBezTo>
                      <a:pt x="2928" y="5097"/>
                      <a:pt x="2917" y="5097"/>
                      <a:pt x="2906" y="5097"/>
                    </a:cubicBezTo>
                    <a:cubicBezTo>
                      <a:pt x="2917" y="5092"/>
                      <a:pt x="2934" y="5070"/>
                      <a:pt x="2917" y="5070"/>
                    </a:cubicBezTo>
                    <a:cubicBezTo>
                      <a:pt x="2917" y="5075"/>
                      <a:pt x="2917" y="5081"/>
                      <a:pt x="2906" y="5092"/>
                    </a:cubicBezTo>
                    <a:cubicBezTo>
                      <a:pt x="2895" y="5025"/>
                      <a:pt x="2818" y="4987"/>
                      <a:pt x="2768" y="4931"/>
                    </a:cubicBezTo>
                    <a:cubicBezTo>
                      <a:pt x="2685" y="4881"/>
                      <a:pt x="2624" y="4798"/>
                      <a:pt x="2541" y="4749"/>
                    </a:cubicBezTo>
                    <a:lnTo>
                      <a:pt x="2541" y="4749"/>
                    </a:lnTo>
                    <a:cubicBezTo>
                      <a:pt x="2554" y="4757"/>
                      <a:pt x="2540" y="4776"/>
                      <a:pt x="2528" y="4776"/>
                    </a:cubicBezTo>
                    <a:cubicBezTo>
                      <a:pt x="2524" y="4776"/>
                      <a:pt x="2521" y="4774"/>
                      <a:pt x="2519" y="4771"/>
                    </a:cubicBezTo>
                    <a:cubicBezTo>
                      <a:pt x="2541" y="4704"/>
                      <a:pt x="2475" y="4749"/>
                      <a:pt x="2480" y="4693"/>
                    </a:cubicBezTo>
                    <a:cubicBezTo>
                      <a:pt x="2427" y="4683"/>
                      <a:pt x="2425" y="4610"/>
                      <a:pt x="2355" y="4610"/>
                    </a:cubicBezTo>
                    <a:cubicBezTo>
                      <a:pt x="2352" y="4610"/>
                      <a:pt x="2350" y="4610"/>
                      <a:pt x="2347" y="4610"/>
                    </a:cubicBezTo>
                    <a:lnTo>
                      <a:pt x="2364" y="4599"/>
                    </a:lnTo>
                    <a:cubicBezTo>
                      <a:pt x="2364" y="4593"/>
                      <a:pt x="2362" y="4592"/>
                      <a:pt x="2359" y="4592"/>
                    </a:cubicBezTo>
                    <a:cubicBezTo>
                      <a:pt x="2355" y="4592"/>
                      <a:pt x="2349" y="4595"/>
                      <a:pt x="2345" y="4595"/>
                    </a:cubicBezTo>
                    <a:cubicBezTo>
                      <a:pt x="2344" y="4595"/>
                      <a:pt x="2343" y="4595"/>
                      <a:pt x="2342" y="4594"/>
                    </a:cubicBezTo>
                    <a:lnTo>
                      <a:pt x="2347" y="4583"/>
                    </a:lnTo>
                    <a:cubicBezTo>
                      <a:pt x="2342" y="4572"/>
                      <a:pt x="2308" y="4572"/>
                      <a:pt x="2308" y="4555"/>
                    </a:cubicBezTo>
                    <a:lnTo>
                      <a:pt x="2292" y="4572"/>
                    </a:lnTo>
                    <a:cubicBezTo>
                      <a:pt x="2286" y="4566"/>
                      <a:pt x="2297" y="4555"/>
                      <a:pt x="2281" y="4555"/>
                    </a:cubicBezTo>
                    <a:lnTo>
                      <a:pt x="2286" y="4549"/>
                    </a:lnTo>
                    <a:lnTo>
                      <a:pt x="2286" y="4549"/>
                    </a:lnTo>
                    <a:lnTo>
                      <a:pt x="2264" y="4555"/>
                    </a:lnTo>
                    <a:cubicBezTo>
                      <a:pt x="2292" y="4527"/>
                      <a:pt x="2242" y="4538"/>
                      <a:pt x="2242" y="4516"/>
                    </a:cubicBezTo>
                    <a:cubicBezTo>
                      <a:pt x="2231" y="4511"/>
                      <a:pt x="2198" y="4511"/>
                      <a:pt x="2181" y="4489"/>
                    </a:cubicBezTo>
                    <a:cubicBezTo>
                      <a:pt x="2187" y="4466"/>
                      <a:pt x="2170" y="4455"/>
                      <a:pt x="2159" y="4433"/>
                    </a:cubicBezTo>
                    <a:cubicBezTo>
                      <a:pt x="2131" y="4417"/>
                      <a:pt x="2093" y="4389"/>
                      <a:pt x="2065" y="4356"/>
                    </a:cubicBezTo>
                    <a:lnTo>
                      <a:pt x="2048" y="4378"/>
                    </a:lnTo>
                    <a:lnTo>
                      <a:pt x="2043" y="4372"/>
                    </a:lnTo>
                    <a:lnTo>
                      <a:pt x="2048" y="4361"/>
                    </a:lnTo>
                    <a:cubicBezTo>
                      <a:pt x="2065" y="4334"/>
                      <a:pt x="2021" y="4356"/>
                      <a:pt x="2032" y="4334"/>
                    </a:cubicBezTo>
                    <a:lnTo>
                      <a:pt x="2032" y="4334"/>
                    </a:lnTo>
                    <a:cubicBezTo>
                      <a:pt x="2021" y="4348"/>
                      <a:pt x="2027" y="4348"/>
                      <a:pt x="2032" y="4348"/>
                    </a:cubicBezTo>
                    <a:cubicBezTo>
                      <a:pt x="2035" y="4348"/>
                      <a:pt x="2037" y="4348"/>
                      <a:pt x="2037" y="4350"/>
                    </a:cubicBezTo>
                    <a:cubicBezTo>
                      <a:pt x="2037" y="4357"/>
                      <a:pt x="2028" y="4367"/>
                      <a:pt x="2020" y="4367"/>
                    </a:cubicBezTo>
                    <a:cubicBezTo>
                      <a:pt x="2016" y="4367"/>
                      <a:pt x="2012" y="4364"/>
                      <a:pt x="2010" y="4356"/>
                    </a:cubicBezTo>
                    <a:lnTo>
                      <a:pt x="2015" y="4350"/>
                    </a:lnTo>
                    <a:lnTo>
                      <a:pt x="2004" y="4356"/>
                    </a:lnTo>
                    <a:cubicBezTo>
                      <a:pt x="2015" y="4345"/>
                      <a:pt x="2015" y="4328"/>
                      <a:pt x="2021" y="4317"/>
                    </a:cubicBezTo>
                    <a:cubicBezTo>
                      <a:pt x="1993" y="4295"/>
                      <a:pt x="1954" y="4300"/>
                      <a:pt x="1932" y="4273"/>
                    </a:cubicBezTo>
                    <a:cubicBezTo>
                      <a:pt x="1949" y="4262"/>
                      <a:pt x="1910" y="4262"/>
                      <a:pt x="1938" y="4240"/>
                    </a:cubicBezTo>
                    <a:cubicBezTo>
                      <a:pt x="1936" y="4239"/>
                      <a:pt x="1934" y="4239"/>
                      <a:pt x="1932" y="4239"/>
                    </a:cubicBezTo>
                    <a:cubicBezTo>
                      <a:pt x="1912" y="4239"/>
                      <a:pt x="1919" y="4268"/>
                      <a:pt x="1899" y="4273"/>
                    </a:cubicBezTo>
                    <a:cubicBezTo>
                      <a:pt x="1893" y="4267"/>
                      <a:pt x="1882" y="4273"/>
                      <a:pt x="1893" y="4262"/>
                    </a:cubicBezTo>
                    <a:cubicBezTo>
                      <a:pt x="1899" y="4251"/>
                      <a:pt x="1905" y="4240"/>
                      <a:pt x="1910" y="4240"/>
                    </a:cubicBezTo>
                    <a:lnTo>
                      <a:pt x="1899" y="4234"/>
                    </a:lnTo>
                    <a:lnTo>
                      <a:pt x="1905" y="4223"/>
                    </a:lnTo>
                    <a:cubicBezTo>
                      <a:pt x="1871" y="4217"/>
                      <a:pt x="1882" y="4168"/>
                      <a:pt x="1849" y="4168"/>
                    </a:cubicBezTo>
                    <a:cubicBezTo>
                      <a:pt x="1838" y="4179"/>
                      <a:pt x="1855" y="4179"/>
                      <a:pt x="1844" y="4190"/>
                    </a:cubicBezTo>
                    <a:cubicBezTo>
                      <a:pt x="1799" y="4190"/>
                      <a:pt x="1844" y="4157"/>
                      <a:pt x="1810" y="4157"/>
                    </a:cubicBezTo>
                    <a:lnTo>
                      <a:pt x="1821" y="4151"/>
                    </a:lnTo>
                    <a:lnTo>
                      <a:pt x="1821" y="4151"/>
                    </a:lnTo>
                    <a:cubicBezTo>
                      <a:pt x="1817" y="4153"/>
                      <a:pt x="1811" y="4156"/>
                      <a:pt x="1805" y="4156"/>
                    </a:cubicBezTo>
                    <a:cubicBezTo>
                      <a:pt x="1799" y="4156"/>
                      <a:pt x="1794" y="4152"/>
                      <a:pt x="1794" y="4140"/>
                    </a:cubicBezTo>
                    <a:cubicBezTo>
                      <a:pt x="1801" y="4133"/>
                      <a:pt x="1806" y="4131"/>
                      <a:pt x="1810" y="4131"/>
                    </a:cubicBezTo>
                    <a:cubicBezTo>
                      <a:pt x="1816" y="4131"/>
                      <a:pt x="1821" y="4134"/>
                      <a:pt x="1827" y="4134"/>
                    </a:cubicBezTo>
                    <a:cubicBezTo>
                      <a:pt x="1824" y="4131"/>
                      <a:pt x="1814" y="4123"/>
                      <a:pt x="1805" y="4123"/>
                    </a:cubicBezTo>
                    <a:cubicBezTo>
                      <a:pt x="1800" y="4123"/>
                      <a:pt x="1796" y="4126"/>
                      <a:pt x="1794" y="4134"/>
                    </a:cubicBezTo>
                    <a:cubicBezTo>
                      <a:pt x="1789" y="4134"/>
                      <a:pt x="1788" y="4130"/>
                      <a:pt x="1789" y="4124"/>
                    </a:cubicBezTo>
                    <a:lnTo>
                      <a:pt x="1789" y="4124"/>
                    </a:lnTo>
                    <a:cubicBezTo>
                      <a:pt x="1788" y="4127"/>
                      <a:pt x="1787" y="4129"/>
                      <a:pt x="1783" y="4129"/>
                    </a:cubicBezTo>
                    <a:cubicBezTo>
                      <a:pt x="1783" y="4107"/>
                      <a:pt x="1761" y="4096"/>
                      <a:pt x="1744" y="4079"/>
                    </a:cubicBezTo>
                    <a:cubicBezTo>
                      <a:pt x="1752" y="4075"/>
                      <a:pt x="1754" y="4071"/>
                      <a:pt x="1757" y="4069"/>
                    </a:cubicBezTo>
                    <a:lnTo>
                      <a:pt x="1757" y="4069"/>
                    </a:lnTo>
                    <a:cubicBezTo>
                      <a:pt x="1755" y="4070"/>
                      <a:pt x="1753" y="4070"/>
                      <a:pt x="1752" y="4070"/>
                    </a:cubicBezTo>
                    <a:cubicBezTo>
                      <a:pt x="1741" y="4070"/>
                      <a:pt x="1763" y="4044"/>
                      <a:pt x="1744" y="4029"/>
                    </a:cubicBezTo>
                    <a:cubicBezTo>
                      <a:pt x="1700" y="3996"/>
                      <a:pt x="1628" y="3968"/>
                      <a:pt x="1595" y="3930"/>
                    </a:cubicBezTo>
                    <a:cubicBezTo>
                      <a:pt x="1587" y="3933"/>
                      <a:pt x="1579" y="3934"/>
                      <a:pt x="1573" y="3934"/>
                    </a:cubicBezTo>
                    <a:cubicBezTo>
                      <a:pt x="1557" y="3934"/>
                      <a:pt x="1546" y="3926"/>
                      <a:pt x="1534" y="3919"/>
                    </a:cubicBezTo>
                    <a:lnTo>
                      <a:pt x="1561" y="3891"/>
                    </a:lnTo>
                    <a:lnTo>
                      <a:pt x="1539" y="3891"/>
                    </a:lnTo>
                    <a:cubicBezTo>
                      <a:pt x="1542" y="3885"/>
                      <a:pt x="1545" y="3885"/>
                      <a:pt x="1547" y="3885"/>
                    </a:cubicBezTo>
                    <a:cubicBezTo>
                      <a:pt x="1549" y="3885"/>
                      <a:pt x="1550" y="3885"/>
                      <a:pt x="1550" y="3880"/>
                    </a:cubicBezTo>
                    <a:lnTo>
                      <a:pt x="1550" y="3880"/>
                    </a:lnTo>
                    <a:lnTo>
                      <a:pt x="1534" y="3891"/>
                    </a:lnTo>
                    <a:cubicBezTo>
                      <a:pt x="1539" y="3880"/>
                      <a:pt x="1512" y="3858"/>
                      <a:pt x="1545" y="3858"/>
                    </a:cubicBezTo>
                    <a:lnTo>
                      <a:pt x="1506" y="3819"/>
                    </a:lnTo>
                    <a:cubicBezTo>
                      <a:pt x="1504" y="3817"/>
                      <a:pt x="1502" y="3816"/>
                      <a:pt x="1500" y="3816"/>
                    </a:cubicBezTo>
                    <a:cubicBezTo>
                      <a:pt x="1493" y="3816"/>
                      <a:pt x="1485" y="3824"/>
                      <a:pt x="1481" y="3824"/>
                    </a:cubicBezTo>
                    <a:cubicBezTo>
                      <a:pt x="1479" y="3824"/>
                      <a:pt x="1478" y="3823"/>
                      <a:pt x="1478" y="3819"/>
                    </a:cubicBezTo>
                    <a:cubicBezTo>
                      <a:pt x="1484" y="3808"/>
                      <a:pt x="1484" y="3819"/>
                      <a:pt x="1495" y="3802"/>
                    </a:cubicBezTo>
                    <a:cubicBezTo>
                      <a:pt x="1493" y="3788"/>
                      <a:pt x="1486" y="3784"/>
                      <a:pt x="1475" y="3784"/>
                    </a:cubicBezTo>
                    <a:cubicBezTo>
                      <a:pt x="1458" y="3784"/>
                      <a:pt x="1434" y="3795"/>
                      <a:pt x="1416" y="3795"/>
                    </a:cubicBezTo>
                    <a:cubicBezTo>
                      <a:pt x="1406" y="3795"/>
                      <a:pt x="1398" y="3792"/>
                      <a:pt x="1395" y="3780"/>
                    </a:cubicBezTo>
                    <a:lnTo>
                      <a:pt x="1401" y="3780"/>
                    </a:lnTo>
                    <a:cubicBezTo>
                      <a:pt x="1384" y="3780"/>
                      <a:pt x="1379" y="3775"/>
                      <a:pt x="1379" y="3775"/>
                    </a:cubicBezTo>
                    <a:cubicBezTo>
                      <a:pt x="1370" y="3784"/>
                      <a:pt x="1369" y="3786"/>
                      <a:pt x="1372" y="3786"/>
                    </a:cubicBezTo>
                    <a:cubicBezTo>
                      <a:pt x="1376" y="3786"/>
                      <a:pt x="1384" y="3783"/>
                      <a:pt x="1390" y="3783"/>
                    </a:cubicBezTo>
                    <a:cubicBezTo>
                      <a:pt x="1394" y="3783"/>
                      <a:pt x="1397" y="3785"/>
                      <a:pt x="1395" y="3791"/>
                    </a:cubicBezTo>
                    <a:cubicBezTo>
                      <a:pt x="1384" y="3800"/>
                      <a:pt x="1379" y="3800"/>
                      <a:pt x="1373" y="3800"/>
                    </a:cubicBezTo>
                    <a:cubicBezTo>
                      <a:pt x="1368" y="3800"/>
                      <a:pt x="1362" y="3800"/>
                      <a:pt x="1351" y="3808"/>
                    </a:cubicBezTo>
                    <a:cubicBezTo>
                      <a:pt x="1351" y="3802"/>
                      <a:pt x="1348" y="3801"/>
                      <a:pt x="1344" y="3801"/>
                    </a:cubicBezTo>
                    <a:cubicBezTo>
                      <a:pt x="1340" y="3801"/>
                      <a:pt x="1335" y="3802"/>
                      <a:pt x="1329" y="3802"/>
                    </a:cubicBezTo>
                    <a:cubicBezTo>
                      <a:pt x="1340" y="3780"/>
                      <a:pt x="1312" y="3775"/>
                      <a:pt x="1323" y="3747"/>
                    </a:cubicBezTo>
                    <a:lnTo>
                      <a:pt x="1323" y="3747"/>
                    </a:lnTo>
                    <a:cubicBezTo>
                      <a:pt x="1315" y="3747"/>
                      <a:pt x="1299" y="3759"/>
                      <a:pt x="1286" y="3759"/>
                    </a:cubicBezTo>
                    <a:cubicBezTo>
                      <a:pt x="1281" y="3759"/>
                      <a:pt x="1277" y="3757"/>
                      <a:pt x="1274" y="3753"/>
                    </a:cubicBezTo>
                    <a:cubicBezTo>
                      <a:pt x="1290" y="3725"/>
                      <a:pt x="1296" y="3742"/>
                      <a:pt x="1290" y="3719"/>
                    </a:cubicBezTo>
                    <a:lnTo>
                      <a:pt x="1290" y="3719"/>
                    </a:lnTo>
                    <a:lnTo>
                      <a:pt x="1274" y="3736"/>
                    </a:lnTo>
                    <a:cubicBezTo>
                      <a:pt x="1268" y="3725"/>
                      <a:pt x="1274" y="3719"/>
                      <a:pt x="1285" y="3714"/>
                    </a:cubicBezTo>
                    <a:cubicBezTo>
                      <a:pt x="1283" y="3713"/>
                      <a:pt x="1281" y="3713"/>
                      <a:pt x="1279" y="3713"/>
                    </a:cubicBezTo>
                    <a:cubicBezTo>
                      <a:pt x="1273" y="3713"/>
                      <a:pt x="1267" y="3716"/>
                      <a:pt x="1262" y="3716"/>
                    </a:cubicBezTo>
                    <a:cubicBezTo>
                      <a:pt x="1259" y="3716"/>
                      <a:pt x="1257" y="3714"/>
                      <a:pt x="1257" y="3708"/>
                    </a:cubicBezTo>
                    <a:lnTo>
                      <a:pt x="1274" y="3697"/>
                    </a:lnTo>
                    <a:cubicBezTo>
                      <a:pt x="1263" y="3697"/>
                      <a:pt x="1263" y="3692"/>
                      <a:pt x="1257" y="3681"/>
                    </a:cubicBezTo>
                    <a:cubicBezTo>
                      <a:pt x="1259" y="3677"/>
                      <a:pt x="1261" y="3676"/>
                      <a:pt x="1262" y="3676"/>
                    </a:cubicBezTo>
                    <a:cubicBezTo>
                      <a:pt x="1266" y="3676"/>
                      <a:pt x="1268" y="3682"/>
                      <a:pt x="1268" y="3686"/>
                    </a:cubicBezTo>
                    <a:cubicBezTo>
                      <a:pt x="1274" y="3677"/>
                      <a:pt x="1273" y="3674"/>
                      <a:pt x="1269" y="3674"/>
                    </a:cubicBezTo>
                    <a:cubicBezTo>
                      <a:pt x="1264" y="3674"/>
                      <a:pt x="1251" y="3681"/>
                      <a:pt x="1247" y="3681"/>
                    </a:cubicBezTo>
                    <a:cubicBezTo>
                      <a:pt x="1246" y="3681"/>
                      <a:pt x="1246" y="3681"/>
                      <a:pt x="1246" y="3681"/>
                    </a:cubicBezTo>
                    <a:cubicBezTo>
                      <a:pt x="1240" y="3686"/>
                      <a:pt x="1246" y="3697"/>
                      <a:pt x="1229" y="3708"/>
                    </a:cubicBezTo>
                    <a:cubicBezTo>
                      <a:pt x="1229" y="3705"/>
                      <a:pt x="1226" y="3704"/>
                      <a:pt x="1222" y="3704"/>
                    </a:cubicBezTo>
                    <a:cubicBezTo>
                      <a:pt x="1221" y="3704"/>
                      <a:pt x="1218" y="3704"/>
                      <a:pt x="1216" y="3704"/>
                    </a:cubicBezTo>
                    <a:cubicBezTo>
                      <a:pt x="1210" y="3704"/>
                      <a:pt x="1205" y="3703"/>
                      <a:pt x="1207" y="3692"/>
                    </a:cubicBezTo>
                    <a:lnTo>
                      <a:pt x="1229" y="3686"/>
                    </a:lnTo>
                    <a:cubicBezTo>
                      <a:pt x="1218" y="3686"/>
                      <a:pt x="1213" y="3688"/>
                      <a:pt x="1209" y="3688"/>
                    </a:cubicBezTo>
                    <a:cubicBezTo>
                      <a:pt x="1206" y="3688"/>
                      <a:pt x="1205" y="3686"/>
                      <a:pt x="1202" y="3681"/>
                    </a:cubicBezTo>
                    <a:lnTo>
                      <a:pt x="1207" y="3670"/>
                    </a:lnTo>
                    <a:lnTo>
                      <a:pt x="1207" y="3670"/>
                    </a:lnTo>
                    <a:cubicBezTo>
                      <a:pt x="1203" y="3671"/>
                      <a:pt x="1199" y="3672"/>
                      <a:pt x="1196" y="3672"/>
                    </a:cubicBezTo>
                    <a:cubicBezTo>
                      <a:pt x="1181" y="3672"/>
                      <a:pt x="1184" y="3651"/>
                      <a:pt x="1180" y="3637"/>
                    </a:cubicBezTo>
                    <a:lnTo>
                      <a:pt x="1180" y="3637"/>
                    </a:lnTo>
                    <a:cubicBezTo>
                      <a:pt x="1171" y="3638"/>
                      <a:pt x="1157" y="3642"/>
                      <a:pt x="1157" y="3642"/>
                    </a:cubicBezTo>
                    <a:cubicBezTo>
                      <a:pt x="1157" y="3659"/>
                      <a:pt x="1152" y="3659"/>
                      <a:pt x="1135" y="3670"/>
                    </a:cubicBezTo>
                    <a:cubicBezTo>
                      <a:pt x="1140" y="3661"/>
                      <a:pt x="1139" y="3659"/>
                      <a:pt x="1134" y="3659"/>
                    </a:cubicBezTo>
                    <a:cubicBezTo>
                      <a:pt x="1128" y="3659"/>
                      <a:pt x="1117" y="3664"/>
                      <a:pt x="1108" y="3664"/>
                    </a:cubicBezTo>
                    <a:cubicBezTo>
                      <a:pt x="1101" y="3664"/>
                      <a:pt x="1097" y="3661"/>
                      <a:pt x="1097" y="3653"/>
                    </a:cubicBezTo>
                    <a:cubicBezTo>
                      <a:pt x="1100" y="3647"/>
                      <a:pt x="1106" y="3642"/>
                      <a:pt x="1109" y="3642"/>
                    </a:cubicBezTo>
                    <a:cubicBezTo>
                      <a:pt x="1112" y="3642"/>
                      <a:pt x="1113" y="3645"/>
                      <a:pt x="1108" y="3653"/>
                    </a:cubicBezTo>
                    <a:cubicBezTo>
                      <a:pt x="1123" y="3644"/>
                      <a:pt x="1137" y="3633"/>
                      <a:pt x="1150" y="3625"/>
                    </a:cubicBezTo>
                    <a:lnTo>
                      <a:pt x="1150" y="3625"/>
                    </a:lnTo>
                    <a:cubicBezTo>
                      <a:pt x="1151" y="3625"/>
                      <a:pt x="1151" y="3625"/>
                      <a:pt x="1152" y="3625"/>
                    </a:cubicBezTo>
                    <a:lnTo>
                      <a:pt x="1156" y="3621"/>
                    </a:lnTo>
                    <a:lnTo>
                      <a:pt x="1156" y="3621"/>
                    </a:lnTo>
                    <a:cubicBezTo>
                      <a:pt x="1154" y="3622"/>
                      <a:pt x="1152" y="3623"/>
                      <a:pt x="1150" y="3625"/>
                    </a:cubicBezTo>
                    <a:lnTo>
                      <a:pt x="1150" y="3625"/>
                    </a:lnTo>
                    <a:cubicBezTo>
                      <a:pt x="1146" y="3622"/>
                      <a:pt x="1146" y="3614"/>
                      <a:pt x="1146" y="3614"/>
                    </a:cubicBezTo>
                    <a:cubicBezTo>
                      <a:pt x="1130" y="3631"/>
                      <a:pt x="1130" y="3642"/>
                      <a:pt x="1108" y="3642"/>
                    </a:cubicBezTo>
                    <a:cubicBezTo>
                      <a:pt x="1100" y="3642"/>
                      <a:pt x="1112" y="3630"/>
                      <a:pt x="1118" y="3625"/>
                    </a:cubicBezTo>
                    <a:lnTo>
                      <a:pt x="1118" y="3625"/>
                    </a:lnTo>
                    <a:cubicBezTo>
                      <a:pt x="1118" y="3625"/>
                      <a:pt x="1119" y="3625"/>
                      <a:pt x="1119" y="3625"/>
                    </a:cubicBezTo>
                    <a:cubicBezTo>
                      <a:pt x="1121" y="3623"/>
                      <a:pt x="1121" y="3623"/>
                      <a:pt x="1121" y="3623"/>
                    </a:cubicBezTo>
                    <a:lnTo>
                      <a:pt x="1121" y="3623"/>
                    </a:lnTo>
                    <a:cubicBezTo>
                      <a:pt x="1121" y="3623"/>
                      <a:pt x="1120" y="3624"/>
                      <a:pt x="1118" y="3625"/>
                    </a:cubicBezTo>
                    <a:lnTo>
                      <a:pt x="1118" y="3625"/>
                    </a:lnTo>
                    <a:cubicBezTo>
                      <a:pt x="1114" y="3623"/>
                      <a:pt x="1110" y="3622"/>
                      <a:pt x="1107" y="3622"/>
                    </a:cubicBezTo>
                    <a:cubicBezTo>
                      <a:pt x="1097" y="3622"/>
                      <a:pt x="1092" y="3629"/>
                      <a:pt x="1086" y="3629"/>
                    </a:cubicBezTo>
                    <a:cubicBezTo>
                      <a:pt x="1084" y="3629"/>
                      <a:pt x="1082" y="3628"/>
                      <a:pt x="1080" y="3625"/>
                    </a:cubicBezTo>
                    <a:lnTo>
                      <a:pt x="1091" y="3625"/>
                    </a:lnTo>
                    <a:cubicBezTo>
                      <a:pt x="1091" y="3609"/>
                      <a:pt x="1063" y="3603"/>
                      <a:pt x="1091" y="3576"/>
                    </a:cubicBezTo>
                    <a:cubicBezTo>
                      <a:pt x="1094" y="3573"/>
                      <a:pt x="1097" y="3568"/>
                      <a:pt x="1099" y="3566"/>
                    </a:cubicBezTo>
                    <a:lnTo>
                      <a:pt x="1099" y="3566"/>
                    </a:lnTo>
                    <a:cubicBezTo>
                      <a:pt x="1100" y="3567"/>
                      <a:pt x="1101" y="3568"/>
                      <a:pt x="1102" y="3569"/>
                    </a:cubicBezTo>
                    <a:lnTo>
                      <a:pt x="1102" y="3569"/>
                    </a:lnTo>
                    <a:cubicBezTo>
                      <a:pt x="1102" y="3566"/>
                      <a:pt x="1101" y="3565"/>
                      <a:pt x="1101" y="3565"/>
                    </a:cubicBezTo>
                    <a:cubicBezTo>
                      <a:pt x="1100" y="3565"/>
                      <a:pt x="1100" y="3566"/>
                      <a:pt x="1099" y="3566"/>
                    </a:cubicBezTo>
                    <a:lnTo>
                      <a:pt x="1099" y="3566"/>
                    </a:lnTo>
                    <a:cubicBezTo>
                      <a:pt x="1098" y="3565"/>
                      <a:pt x="1098" y="3563"/>
                      <a:pt x="1099" y="3561"/>
                    </a:cubicBezTo>
                    <a:lnTo>
                      <a:pt x="1099" y="3561"/>
                    </a:lnTo>
                    <a:cubicBezTo>
                      <a:pt x="1099" y="3561"/>
                      <a:pt x="1099" y="3561"/>
                      <a:pt x="1098" y="3561"/>
                    </a:cubicBezTo>
                    <a:cubicBezTo>
                      <a:pt x="1093" y="3561"/>
                      <a:pt x="1088" y="3552"/>
                      <a:pt x="1080" y="3548"/>
                    </a:cubicBezTo>
                    <a:lnTo>
                      <a:pt x="1069" y="3559"/>
                    </a:lnTo>
                    <a:cubicBezTo>
                      <a:pt x="1055" y="3564"/>
                      <a:pt x="1048" y="3567"/>
                      <a:pt x="1045" y="3567"/>
                    </a:cubicBezTo>
                    <a:cubicBezTo>
                      <a:pt x="1033" y="3567"/>
                      <a:pt x="1097" y="3529"/>
                      <a:pt x="1074" y="3520"/>
                    </a:cubicBezTo>
                    <a:cubicBezTo>
                      <a:pt x="1052" y="3520"/>
                      <a:pt x="1074" y="3526"/>
                      <a:pt x="1052" y="3531"/>
                    </a:cubicBezTo>
                    <a:cubicBezTo>
                      <a:pt x="1047" y="3520"/>
                      <a:pt x="1063" y="3504"/>
                      <a:pt x="1047" y="3498"/>
                    </a:cubicBezTo>
                    <a:cubicBezTo>
                      <a:pt x="1052" y="3492"/>
                      <a:pt x="1052" y="3476"/>
                      <a:pt x="1069" y="3459"/>
                    </a:cubicBezTo>
                    <a:cubicBezTo>
                      <a:pt x="1054" y="3459"/>
                      <a:pt x="1052" y="3436"/>
                      <a:pt x="1040" y="3436"/>
                    </a:cubicBezTo>
                    <a:cubicBezTo>
                      <a:pt x="1039" y="3436"/>
                      <a:pt x="1037" y="3437"/>
                      <a:pt x="1036" y="3437"/>
                    </a:cubicBezTo>
                    <a:cubicBezTo>
                      <a:pt x="1031" y="3449"/>
                      <a:pt x="1035" y="3450"/>
                      <a:pt x="1041" y="3450"/>
                    </a:cubicBezTo>
                    <a:cubicBezTo>
                      <a:pt x="1042" y="3450"/>
                      <a:pt x="1043" y="3450"/>
                      <a:pt x="1044" y="3450"/>
                    </a:cubicBezTo>
                    <a:cubicBezTo>
                      <a:pt x="1051" y="3450"/>
                      <a:pt x="1058" y="3451"/>
                      <a:pt x="1052" y="3470"/>
                    </a:cubicBezTo>
                    <a:lnTo>
                      <a:pt x="1036" y="3487"/>
                    </a:lnTo>
                    <a:cubicBezTo>
                      <a:pt x="1025" y="3470"/>
                      <a:pt x="1008" y="3470"/>
                      <a:pt x="1008" y="3459"/>
                    </a:cubicBezTo>
                    <a:cubicBezTo>
                      <a:pt x="1008" y="3465"/>
                      <a:pt x="997" y="3465"/>
                      <a:pt x="991" y="3470"/>
                    </a:cubicBezTo>
                    <a:cubicBezTo>
                      <a:pt x="969" y="3465"/>
                      <a:pt x="953" y="3470"/>
                      <a:pt x="942" y="3459"/>
                    </a:cubicBezTo>
                    <a:cubicBezTo>
                      <a:pt x="949" y="3452"/>
                      <a:pt x="954" y="3449"/>
                      <a:pt x="958" y="3449"/>
                    </a:cubicBezTo>
                    <a:cubicBezTo>
                      <a:pt x="963" y="3449"/>
                      <a:pt x="966" y="3453"/>
                      <a:pt x="969" y="3459"/>
                    </a:cubicBezTo>
                    <a:cubicBezTo>
                      <a:pt x="980" y="3437"/>
                      <a:pt x="964" y="3443"/>
                      <a:pt x="958" y="3432"/>
                    </a:cubicBezTo>
                    <a:cubicBezTo>
                      <a:pt x="961" y="3427"/>
                      <a:pt x="963" y="3425"/>
                      <a:pt x="965" y="3425"/>
                    </a:cubicBezTo>
                    <a:cubicBezTo>
                      <a:pt x="967" y="3425"/>
                      <a:pt x="968" y="3433"/>
                      <a:pt x="975" y="3433"/>
                    </a:cubicBezTo>
                    <a:cubicBezTo>
                      <a:pt x="977" y="3433"/>
                      <a:pt x="978" y="3432"/>
                      <a:pt x="980" y="3432"/>
                    </a:cubicBezTo>
                    <a:lnTo>
                      <a:pt x="958" y="3415"/>
                    </a:lnTo>
                    <a:cubicBezTo>
                      <a:pt x="951" y="3421"/>
                      <a:pt x="948" y="3423"/>
                      <a:pt x="945" y="3423"/>
                    </a:cubicBezTo>
                    <a:cubicBezTo>
                      <a:pt x="939" y="3423"/>
                      <a:pt x="949" y="3404"/>
                      <a:pt x="936" y="3404"/>
                    </a:cubicBezTo>
                    <a:cubicBezTo>
                      <a:pt x="929" y="3397"/>
                      <a:pt x="921" y="3394"/>
                      <a:pt x="912" y="3394"/>
                    </a:cubicBezTo>
                    <a:cubicBezTo>
                      <a:pt x="893" y="3394"/>
                      <a:pt x="872" y="3406"/>
                      <a:pt x="853" y="3409"/>
                    </a:cubicBezTo>
                    <a:cubicBezTo>
                      <a:pt x="859" y="3404"/>
                      <a:pt x="859" y="3393"/>
                      <a:pt x="870" y="3387"/>
                    </a:cubicBezTo>
                    <a:lnTo>
                      <a:pt x="870" y="3387"/>
                    </a:lnTo>
                    <a:cubicBezTo>
                      <a:pt x="865" y="3394"/>
                      <a:pt x="864" y="3396"/>
                      <a:pt x="865" y="3396"/>
                    </a:cubicBezTo>
                    <a:cubicBezTo>
                      <a:pt x="866" y="3396"/>
                      <a:pt x="872" y="3391"/>
                      <a:pt x="875" y="3387"/>
                    </a:cubicBezTo>
                    <a:cubicBezTo>
                      <a:pt x="870" y="3382"/>
                      <a:pt x="881" y="3354"/>
                      <a:pt x="897" y="3349"/>
                    </a:cubicBezTo>
                    <a:cubicBezTo>
                      <a:pt x="893" y="3346"/>
                      <a:pt x="890" y="3346"/>
                      <a:pt x="888" y="3346"/>
                    </a:cubicBezTo>
                    <a:cubicBezTo>
                      <a:pt x="879" y="3346"/>
                      <a:pt x="884" y="3360"/>
                      <a:pt x="875" y="3360"/>
                    </a:cubicBezTo>
                    <a:lnTo>
                      <a:pt x="859" y="3338"/>
                    </a:lnTo>
                    <a:cubicBezTo>
                      <a:pt x="848" y="3354"/>
                      <a:pt x="853" y="3360"/>
                      <a:pt x="831" y="3360"/>
                    </a:cubicBezTo>
                    <a:lnTo>
                      <a:pt x="814" y="3338"/>
                    </a:lnTo>
                    <a:cubicBezTo>
                      <a:pt x="819" y="3333"/>
                      <a:pt x="823" y="3325"/>
                      <a:pt x="828" y="3325"/>
                    </a:cubicBezTo>
                    <a:cubicBezTo>
                      <a:pt x="829" y="3325"/>
                      <a:pt x="830" y="3325"/>
                      <a:pt x="831" y="3326"/>
                    </a:cubicBezTo>
                    <a:cubicBezTo>
                      <a:pt x="831" y="3323"/>
                      <a:pt x="828" y="3316"/>
                      <a:pt x="823" y="3316"/>
                    </a:cubicBezTo>
                    <a:cubicBezTo>
                      <a:pt x="821" y="3316"/>
                      <a:pt x="818" y="3318"/>
                      <a:pt x="814" y="3321"/>
                    </a:cubicBezTo>
                    <a:cubicBezTo>
                      <a:pt x="814" y="3325"/>
                      <a:pt x="813" y="3327"/>
                      <a:pt x="810" y="3327"/>
                    </a:cubicBezTo>
                    <a:cubicBezTo>
                      <a:pt x="805" y="3327"/>
                      <a:pt x="796" y="3323"/>
                      <a:pt x="788" y="3323"/>
                    </a:cubicBezTo>
                    <a:cubicBezTo>
                      <a:pt x="782" y="3323"/>
                      <a:pt x="775" y="3325"/>
                      <a:pt x="770" y="3332"/>
                    </a:cubicBezTo>
                    <a:lnTo>
                      <a:pt x="770" y="3310"/>
                    </a:lnTo>
                    <a:cubicBezTo>
                      <a:pt x="770" y="3310"/>
                      <a:pt x="773" y="3307"/>
                      <a:pt x="777" y="3307"/>
                    </a:cubicBezTo>
                    <a:cubicBezTo>
                      <a:pt x="780" y="3307"/>
                      <a:pt x="783" y="3308"/>
                      <a:pt x="787" y="3310"/>
                    </a:cubicBezTo>
                    <a:cubicBezTo>
                      <a:pt x="791" y="3303"/>
                      <a:pt x="789" y="3301"/>
                      <a:pt x="784" y="3301"/>
                    </a:cubicBezTo>
                    <a:cubicBezTo>
                      <a:pt x="778" y="3301"/>
                      <a:pt x="768" y="3304"/>
                      <a:pt x="765" y="3304"/>
                    </a:cubicBezTo>
                    <a:cubicBezTo>
                      <a:pt x="765" y="3299"/>
                      <a:pt x="759" y="3282"/>
                      <a:pt x="765" y="3277"/>
                    </a:cubicBezTo>
                    <a:cubicBezTo>
                      <a:pt x="759" y="3277"/>
                      <a:pt x="748" y="3266"/>
                      <a:pt x="765" y="3255"/>
                    </a:cubicBezTo>
                    <a:lnTo>
                      <a:pt x="765" y="3255"/>
                    </a:lnTo>
                    <a:cubicBezTo>
                      <a:pt x="759" y="3255"/>
                      <a:pt x="748" y="3266"/>
                      <a:pt x="742" y="3271"/>
                    </a:cubicBezTo>
                    <a:lnTo>
                      <a:pt x="731" y="3249"/>
                    </a:lnTo>
                    <a:cubicBezTo>
                      <a:pt x="737" y="3243"/>
                      <a:pt x="770" y="3216"/>
                      <a:pt x="770" y="3216"/>
                    </a:cubicBezTo>
                    <a:lnTo>
                      <a:pt x="770" y="3216"/>
                    </a:lnTo>
                    <a:cubicBezTo>
                      <a:pt x="761" y="3216"/>
                      <a:pt x="745" y="3230"/>
                      <a:pt x="736" y="3230"/>
                    </a:cubicBezTo>
                    <a:cubicBezTo>
                      <a:pt x="734" y="3230"/>
                      <a:pt x="732" y="3229"/>
                      <a:pt x="731" y="3227"/>
                    </a:cubicBezTo>
                    <a:cubicBezTo>
                      <a:pt x="759" y="3216"/>
                      <a:pt x="737" y="3199"/>
                      <a:pt x="765" y="3188"/>
                    </a:cubicBezTo>
                    <a:cubicBezTo>
                      <a:pt x="776" y="3166"/>
                      <a:pt x="765" y="3155"/>
                      <a:pt x="748" y="3155"/>
                    </a:cubicBezTo>
                    <a:cubicBezTo>
                      <a:pt x="731" y="3160"/>
                      <a:pt x="748" y="3166"/>
                      <a:pt x="731" y="3183"/>
                    </a:cubicBezTo>
                    <a:cubicBezTo>
                      <a:pt x="724" y="3176"/>
                      <a:pt x="714" y="3175"/>
                      <a:pt x="705" y="3175"/>
                    </a:cubicBezTo>
                    <a:cubicBezTo>
                      <a:pt x="689" y="3175"/>
                      <a:pt x="673" y="3180"/>
                      <a:pt x="662" y="3180"/>
                    </a:cubicBezTo>
                    <a:cubicBezTo>
                      <a:pt x="655" y="3180"/>
                      <a:pt x="650" y="3178"/>
                      <a:pt x="648" y="3172"/>
                    </a:cubicBezTo>
                    <a:lnTo>
                      <a:pt x="648" y="3183"/>
                    </a:lnTo>
                    <a:cubicBezTo>
                      <a:pt x="637" y="3177"/>
                      <a:pt x="633" y="3174"/>
                      <a:pt x="629" y="3174"/>
                    </a:cubicBezTo>
                    <a:cubicBezTo>
                      <a:pt x="625" y="3174"/>
                      <a:pt x="621" y="3177"/>
                      <a:pt x="610" y="3183"/>
                    </a:cubicBezTo>
                    <a:cubicBezTo>
                      <a:pt x="632" y="3166"/>
                      <a:pt x="659" y="3127"/>
                      <a:pt x="637" y="3105"/>
                    </a:cubicBezTo>
                    <a:lnTo>
                      <a:pt x="637" y="3105"/>
                    </a:lnTo>
                    <a:cubicBezTo>
                      <a:pt x="626" y="3111"/>
                      <a:pt x="626" y="3133"/>
                      <a:pt x="610" y="3138"/>
                    </a:cubicBezTo>
                    <a:lnTo>
                      <a:pt x="599" y="3133"/>
                    </a:lnTo>
                    <a:lnTo>
                      <a:pt x="604" y="3127"/>
                    </a:lnTo>
                    <a:cubicBezTo>
                      <a:pt x="595" y="3118"/>
                      <a:pt x="611" y="3095"/>
                      <a:pt x="604" y="3095"/>
                    </a:cubicBezTo>
                    <a:cubicBezTo>
                      <a:pt x="602" y="3095"/>
                      <a:pt x="598" y="3096"/>
                      <a:pt x="593" y="3100"/>
                    </a:cubicBezTo>
                    <a:lnTo>
                      <a:pt x="602" y="3078"/>
                    </a:lnTo>
                    <a:lnTo>
                      <a:pt x="602" y="3078"/>
                    </a:lnTo>
                    <a:cubicBezTo>
                      <a:pt x="600" y="3079"/>
                      <a:pt x="598" y="3079"/>
                      <a:pt x="597" y="3079"/>
                    </a:cubicBezTo>
                    <a:cubicBezTo>
                      <a:pt x="589" y="3079"/>
                      <a:pt x="582" y="3076"/>
                      <a:pt x="578" y="3076"/>
                    </a:cubicBezTo>
                    <a:cubicBezTo>
                      <a:pt x="577" y="3076"/>
                      <a:pt x="576" y="3076"/>
                      <a:pt x="576" y="3077"/>
                    </a:cubicBezTo>
                    <a:cubicBezTo>
                      <a:pt x="554" y="3072"/>
                      <a:pt x="565" y="3061"/>
                      <a:pt x="571" y="3044"/>
                    </a:cubicBezTo>
                    <a:lnTo>
                      <a:pt x="571" y="3044"/>
                    </a:lnTo>
                    <a:cubicBezTo>
                      <a:pt x="566" y="3049"/>
                      <a:pt x="555" y="3064"/>
                      <a:pt x="545" y="3064"/>
                    </a:cubicBezTo>
                    <a:cubicBezTo>
                      <a:pt x="542" y="3064"/>
                      <a:pt x="540" y="3063"/>
                      <a:pt x="538" y="3061"/>
                    </a:cubicBezTo>
                    <a:cubicBezTo>
                      <a:pt x="571" y="3033"/>
                      <a:pt x="527" y="3028"/>
                      <a:pt x="549" y="3017"/>
                    </a:cubicBezTo>
                    <a:cubicBezTo>
                      <a:pt x="545" y="3010"/>
                      <a:pt x="546" y="3002"/>
                      <a:pt x="544" y="3001"/>
                    </a:cubicBezTo>
                    <a:lnTo>
                      <a:pt x="544" y="3001"/>
                    </a:lnTo>
                    <a:cubicBezTo>
                      <a:pt x="544" y="3001"/>
                      <a:pt x="544" y="3002"/>
                      <a:pt x="543" y="3002"/>
                    </a:cubicBezTo>
                    <a:lnTo>
                      <a:pt x="543" y="3002"/>
                    </a:lnTo>
                    <a:lnTo>
                      <a:pt x="544" y="3001"/>
                    </a:lnTo>
                    <a:lnTo>
                      <a:pt x="544" y="3001"/>
                    </a:lnTo>
                    <a:cubicBezTo>
                      <a:pt x="544" y="3001"/>
                      <a:pt x="544" y="3001"/>
                      <a:pt x="544" y="3001"/>
                    </a:cubicBezTo>
                    <a:lnTo>
                      <a:pt x="544" y="3001"/>
                    </a:lnTo>
                    <a:cubicBezTo>
                      <a:pt x="548" y="2999"/>
                      <a:pt x="551" y="2997"/>
                      <a:pt x="554" y="2994"/>
                    </a:cubicBezTo>
                    <a:lnTo>
                      <a:pt x="554" y="2994"/>
                    </a:lnTo>
                    <a:lnTo>
                      <a:pt x="544" y="3001"/>
                    </a:lnTo>
                    <a:lnTo>
                      <a:pt x="544" y="3001"/>
                    </a:lnTo>
                    <a:cubicBezTo>
                      <a:pt x="544" y="3001"/>
                      <a:pt x="544" y="3001"/>
                      <a:pt x="544" y="3001"/>
                    </a:cubicBezTo>
                    <a:cubicBezTo>
                      <a:pt x="543" y="3001"/>
                      <a:pt x="542" y="3002"/>
                      <a:pt x="540" y="3003"/>
                    </a:cubicBezTo>
                    <a:lnTo>
                      <a:pt x="540" y="3003"/>
                    </a:lnTo>
                    <a:cubicBezTo>
                      <a:pt x="536" y="3005"/>
                      <a:pt x="532" y="3006"/>
                      <a:pt x="529" y="3006"/>
                    </a:cubicBezTo>
                    <a:cubicBezTo>
                      <a:pt x="517" y="3006"/>
                      <a:pt x="509" y="2998"/>
                      <a:pt x="499" y="2994"/>
                    </a:cubicBezTo>
                    <a:cubicBezTo>
                      <a:pt x="543" y="2967"/>
                      <a:pt x="488" y="2989"/>
                      <a:pt x="521" y="2950"/>
                    </a:cubicBezTo>
                    <a:lnTo>
                      <a:pt x="521" y="2950"/>
                    </a:lnTo>
                    <a:cubicBezTo>
                      <a:pt x="513" y="2956"/>
                      <a:pt x="508" y="2958"/>
                      <a:pt x="503" y="2958"/>
                    </a:cubicBezTo>
                    <a:cubicBezTo>
                      <a:pt x="496" y="2958"/>
                      <a:pt x="491" y="2953"/>
                      <a:pt x="484" y="2953"/>
                    </a:cubicBezTo>
                    <a:cubicBezTo>
                      <a:pt x="479" y="2953"/>
                      <a:pt x="473" y="2955"/>
                      <a:pt x="466" y="2961"/>
                    </a:cubicBezTo>
                    <a:cubicBezTo>
                      <a:pt x="460" y="2950"/>
                      <a:pt x="488" y="2934"/>
                      <a:pt x="493" y="2923"/>
                    </a:cubicBezTo>
                    <a:lnTo>
                      <a:pt x="493" y="2923"/>
                    </a:lnTo>
                    <a:lnTo>
                      <a:pt x="482" y="2934"/>
                    </a:lnTo>
                    <a:cubicBezTo>
                      <a:pt x="488" y="2917"/>
                      <a:pt x="482" y="2895"/>
                      <a:pt x="482" y="2884"/>
                    </a:cubicBezTo>
                    <a:lnTo>
                      <a:pt x="444" y="2889"/>
                    </a:lnTo>
                    <a:lnTo>
                      <a:pt x="444" y="2889"/>
                    </a:lnTo>
                    <a:lnTo>
                      <a:pt x="455" y="2878"/>
                    </a:lnTo>
                    <a:cubicBezTo>
                      <a:pt x="444" y="2878"/>
                      <a:pt x="438" y="2878"/>
                      <a:pt x="433" y="2884"/>
                    </a:cubicBezTo>
                    <a:lnTo>
                      <a:pt x="433" y="2878"/>
                    </a:lnTo>
                    <a:cubicBezTo>
                      <a:pt x="423" y="2884"/>
                      <a:pt x="418" y="2886"/>
                      <a:pt x="415" y="2886"/>
                    </a:cubicBezTo>
                    <a:cubicBezTo>
                      <a:pt x="409" y="2886"/>
                      <a:pt x="410" y="2878"/>
                      <a:pt x="399" y="2878"/>
                    </a:cubicBezTo>
                    <a:cubicBezTo>
                      <a:pt x="399" y="2867"/>
                      <a:pt x="405" y="2867"/>
                      <a:pt x="410" y="2867"/>
                    </a:cubicBezTo>
                    <a:cubicBezTo>
                      <a:pt x="405" y="2862"/>
                      <a:pt x="427" y="2856"/>
                      <a:pt x="433" y="2851"/>
                    </a:cubicBezTo>
                    <a:lnTo>
                      <a:pt x="433" y="2851"/>
                    </a:lnTo>
                    <a:cubicBezTo>
                      <a:pt x="427" y="2856"/>
                      <a:pt x="372" y="2867"/>
                      <a:pt x="372" y="2889"/>
                    </a:cubicBezTo>
                    <a:cubicBezTo>
                      <a:pt x="366" y="2892"/>
                      <a:pt x="359" y="2893"/>
                      <a:pt x="354" y="2893"/>
                    </a:cubicBezTo>
                    <a:cubicBezTo>
                      <a:pt x="350" y="2893"/>
                      <a:pt x="347" y="2892"/>
                      <a:pt x="350" y="2889"/>
                    </a:cubicBezTo>
                    <a:lnTo>
                      <a:pt x="372" y="2867"/>
                    </a:lnTo>
                    <a:lnTo>
                      <a:pt x="344" y="2884"/>
                    </a:lnTo>
                    <a:cubicBezTo>
                      <a:pt x="333" y="2878"/>
                      <a:pt x="350" y="2862"/>
                      <a:pt x="344" y="2856"/>
                    </a:cubicBezTo>
                    <a:lnTo>
                      <a:pt x="344" y="2856"/>
                    </a:lnTo>
                    <a:cubicBezTo>
                      <a:pt x="345" y="2857"/>
                      <a:pt x="345" y="2857"/>
                      <a:pt x="346" y="2857"/>
                    </a:cubicBezTo>
                    <a:cubicBezTo>
                      <a:pt x="358" y="2857"/>
                      <a:pt x="396" y="2834"/>
                      <a:pt x="384" y="2824"/>
                    </a:cubicBezTo>
                    <a:lnTo>
                      <a:pt x="384" y="2824"/>
                    </a:lnTo>
                    <a:cubicBezTo>
                      <a:pt x="386" y="2825"/>
                      <a:pt x="389" y="2825"/>
                      <a:pt x="393" y="2825"/>
                    </a:cubicBezTo>
                    <a:cubicBezTo>
                      <a:pt x="401" y="2825"/>
                      <a:pt x="412" y="2823"/>
                      <a:pt x="416" y="2823"/>
                    </a:cubicBezTo>
                    <a:cubicBezTo>
                      <a:pt x="416" y="2812"/>
                      <a:pt x="416" y="2812"/>
                      <a:pt x="433" y="2812"/>
                    </a:cubicBezTo>
                    <a:cubicBezTo>
                      <a:pt x="430" y="2811"/>
                      <a:pt x="428" y="2811"/>
                      <a:pt x="426" y="2811"/>
                    </a:cubicBezTo>
                    <a:cubicBezTo>
                      <a:pt x="419" y="2811"/>
                      <a:pt x="415" y="2814"/>
                      <a:pt x="411" y="2814"/>
                    </a:cubicBezTo>
                    <a:cubicBezTo>
                      <a:pt x="409" y="2814"/>
                      <a:pt x="407" y="2812"/>
                      <a:pt x="405" y="2806"/>
                    </a:cubicBezTo>
                    <a:cubicBezTo>
                      <a:pt x="427" y="2795"/>
                      <a:pt x="433" y="2779"/>
                      <a:pt x="433" y="2768"/>
                    </a:cubicBezTo>
                    <a:lnTo>
                      <a:pt x="433" y="2768"/>
                    </a:lnTo>
                    <a:lnTo>
                      <a:pt x="427" y="2784"/>
                    </a:lnTo>
                    <a:lnTo>
                      <a:pt x="416" y="2784"/>
                    </a:lnTo>
                    <a:cubicBezTo>
                      <a:pt x="416" y="2795"/>
                      <a:pt x="416" y="2795"/>
                      <a:pt x="405" y="2801"/>
                    </a:cubicBezTo>
                    <a:cubicBezTo>
                      <a:pt x="405" y="2801"/>
                      <a:pt x="394" y="2802"/>
                      <a:pt x="385" y="2802"/>
                    </a:cubicBezTo>
                    <a:cubicBezTo>
                      <a:pt x="379" y="2802"/>
                      <a:pt x="374" y="2802"/>
                      <a:pt x="374" y="2800"/>
                    </a:cubicBezTo>
                    <a:lnTo>
                      <a:pt x="374" y="2800"/>
                    </a:lnTo>
                    <a:cubicBezTo>
                      <a:pt x="365" y="2810"/>
                      <a:pt x="358" y="2813"/>
                      <a:pt x="351" y="2813"/>
                    </a:cubicBezTo>
                    <a:cubicBezTo>
                      <a:pt x="342" y="2813"/>
                      <a:pt x="335" y="2807"/>
                      <a:pt x="329" y="2807"/>
                    </a:cubicBezTo>
                    <a:cubicBezTo>
                      <a:pt x="326" y="2807"/>
                      <a:pt x="324" y="2809"/>
                      <a:pt x="322" y="2812"/>
                    </a:cubicBezTo>
                    <a:cubicBezTo>
                      <a:pt x="316" y="2812"/>
                      <a:pt x="305" y="2806"/>
                      <a:pt x="316" y="2801"/>
                    </a:cubicBezTo>
                    <a:cubicBezTo>
                      <a:pt x="334" y="2801"/>
                      <a:pt x="336" y="2790"/>
                      <a:pt x="339" y="2780"/>
                    </a:cubicBezTo>
                    <a:lnTo>
                      <a:pt x="339" y="2780"/>
                    </a:lnTo>
                    <a:cubicBezTo>
                      <a:pt x="337" y="2782"/>
                      <a:pt x="333" y="2784"/>
                      <a:pt x="327" y="2784"/>
                    </a:cubicBezTo>
                    <a:cubicBezTo>
                      <a:pt x="322" y="2779"/>
                      <a:pt x="333" y="2768"/>
                      <a:pt x="333" y="2757"/>
                    </a:cubicBezTo>
                    <a:lnTo>
                      <a:pt x="344" y="2757"/>
                    </a:lnTo>
                    <a:lnTo>
                      <a:pt x="344" y="2745"/>
                    </a:lnTo>
                    <a:cubicBezTo>
                      <a:pt x="327" y="2751"/>
                      <a:pt x="327" y="2768"/>
                      <a:pt x="322" y="2768"/>
                    </a:cubicBezTo>
                    <a:cubicBezTo>
                      <a:pt x="322" y="2757"/>
                      <a:pt x="316" y="2751"/>
                      <a:pt x="322" y="2751"/>
                    </a:cubicBezTo>
                    <a:cubicBezTo>
                      <a:pt x="342" y="2746"/>
                      <a:pt x="353" y="2728"/>
                      <a:pt x="366" y="2728"/>
                    </a:cubicBezTo>
                    <a:cubicBezTo>
                      <a:pt x="368" y="2728"/>
                      <a:pt x="370" y="2728"/>
                      <a:pt x="372" y="2729"/>
                    </a:cubicBezTo>
                    <a:cubicBezTo>
                      <a:pt x="365" y="2725"/>
                      <a:pt x="358" y="2720"/>
                      <a:pt x="349" y="2720"/>
                    </a:cubicBezTo>
                    <a:cubicBezTo>
                      <a:pt x="343" y="2720"/>
                      <a:pt x="336" y="2722"/>
                      <a:pt x="327" y="2729"/>
                    </a:cubicBezTo>
                    <a:lnTo>
                      <a:pt x="322" y="2723"/>
                    </a:lnTo>
                    <a:cubicBezTo>
                      <a:pt x="318" y="2736"/>
                      <a:pt x="310" y="2749"/>
                      <a:pt x="302" y="2749"/>
                    </a:cubicBezTo>
                    <a:cubicBezTo>
                      <a:pt x="299" y="2749"/>
                      <a:pt x="297" y="2748"/>
                      <a:pt x="294" y="2745"/>
                    </a:cubicBezTo>
                    <a:lnTo>
                      <a:pt x="272" y="2745"/>
                    </a:lnTo>
                    <a:lnTo>
                      <a:pt x="278" y="2729"/>
                    </a:lnTo>
                    <a:lnTo>
                      <a:pt x="278" y="2729"/>
                    </a:lnTo>
                    <a:cubicBezTo>
                      <a:pt x="275" y="2734"/>
                      <a:pt x="272" y="2737"/>
                      <a:pt x="270" y="2737"/>
                    </a:cubicBezTo>
                    <a:cubicBezTo>
                      <a:pt x="268" y="2737"/>
                      <a:pt x="267" y="2734"/>
                      <a:pt x="267" y="2729"/>
                    </a:cubicBezTo>
                    <a:cubicBezTo>
                      <a:pt x="272" y="2723"/>
                      <a:pt x="272" y="2718"/>
                      <a:pt x="278" y="2712"/>
                    </a:cubicBezTo>
                    <a:cubicBezTo>
                      <a:pt x="276" y="2707"/>
                      <a:pt x="273" y="2705"/>
                      <a:pt x="270" y="2705"/>
                    </a:cubicBezTo>
                    <a:cubicBezTo>
                      <a:pt x="265" y="2705"/>
                      <a:pt x="257" y="2712"/>
                      <a:pt x="250" y="2712"/>
                    </a:cubicBezTo>
                    <a:cubicBezTo>
                      <a:pt x="244" y="2701"/>
                      <a:pt x="250" y="2696"/>
                      <a:pt x="267" y="2690"/>
                    </a:cubicBezTo>
                    <a:cubicBezTo>
                      <a:pt x="267" y="2674"/>
                      <a:pt x="244" y="2662"/>
                      <a:pt x="261" y="2646"/>
                    </a:cubicBezTo>
                    <a:cubicBezTo>
                      <a:pt x="258" y="2645"/>
                      <a:pt x="256" y="2645"/>
                      <a:pt x="254" y="2645"/>
                    </a:cubicBezTo>
                    <a:cubicBezTo>
                      <a:pt x="244" y="2645"/>
                      <a:pt x="258" y="2657"/>
                      <a:pt x="239" y="2657"/>
                    </a:cubicBezTo>
                    <a:cubicBezTo>
                      <a:pt x="272" y="2613"/>
                      <a:pt x="222" y="2607"/>
                      <a:pt x="206" y="2585"/>
                    </a:cubicBezTo>
                    <a:cubicBezTo>
                      <a:pt x="195" y="2595"/>
                      <a:pt x="191" y="2598"/>
                      <a:pt x="188" y="2598"/>
                    </a:cubicBezTo>
                    <a:cubicBezTo>
                      <a:pt x="185" y="2598"/>
                      <a:pt x="184" y="2596"/>
                      <a:pt x="179" y="2596"/>
                    </a:cubicBezTo>
                    <a:cubicBezTo>
                      <a:pt x="177" y="2596"/>
                      <a:pt x="174" y="2596"/>
                      <a:pt x="169" y="2598"/>
                    </a:cubicBezTo>
                    <a:lnTo>
                      <a:pt x="169" y="2598"/>
                    </a:lnTo>
                    <a:cubicBezTo>
                      <a:pt x="177" y="2590"/>
                      <a:pt x="180" y="2572"/>
                      <a:pt x="189" y="2572"/>
                    </a:cubicBezTo>
                    <a:cubicBezTo>
                      <a:pt x="191" y="2572"/>
                      <a:pt x="193" y="2573"/>
                      <a:pt x="195" y="2574"/>
                    </a:cubicBezTo>
                    <a:lnTo>
                      <a:pt x="184" y="2563"/>
                    </a:lnTo>
                    <a:cubicBezTo>
                      <a:pt x="187" y="2558"/>
                      <a:pt x="190" y="2557"/>
                      <a:pt x="193" y="2557"/>
                    </a:cubicBezTo>
                    <a:cubicBezTo>
                      <a:pt x="198" y="2557"/>
                      <a:pt x="203" y="2559"/>
                      <a:pt x="208" y="2559"/>
                    </a:cubicBezTo>
                    <a:cubicBezTo>
                      <a:pt x="213" y="2559"/>
                      <a:pt x="218" y="2557"/>
                      <a:pt x="222" y="2546"/>
                    </a:cubicBezTo>
                    <a:cubicBezTo>
                      <a:pt x="220" y="2541"/>
                      <a:pt x="214" y="2539"/>
                      <a:pt x="206" y="2539"/>
                    </a:cubicBezTo>
                    <a:cubicBezTo>
                      <a:pt x="200" y="2539"/>
                      <a:pt x="193" y="2540"/>
                      <a:pt x="187" y="2540"/>
                    </a:cubicBezTo>
                    <a:cubicBezTo>
                      <a:pt x="179" y="2540"/>
                      <a:pt x="174" y="2538"/>
                      <a:pt x="178" y="2530"/>
                    </a:cubicBezTo>
                    <a:cubicBezTo>
                      <a:pt x="206" y="2519"/>
                      <a:pt x="161" y="2524"/>
                      <a:pt x="189" y="2507"/>
                    </a:cubicBezTo>
                    <a:cubicBezTo>
                      <a:pt x="206" y="2507"/>
                      <a:pt x="206" y="2507"/>
                      <a:pt x="206" y="2519"/>
                    </a:cubicBezTo>
                    <a:lnTo>
                      <a:pt x="206" y="2507"/>
                    </a:lnTo>
                    <a:cubicBezTo>
                      <a:pt x="202" y="2501"/>
                      <a:pt x="197" y="2498"/>
                      <a:pt x="193" y="2498"/>
                    </a:cubicBezTo>
                    <a:cubicBezTo>
                      <a:pt x="179" y="2498"/>
                      <a:pt x="163" y="2519"/>
                      <a:pt x="144" y="2519"/>
                    </a:cubicBezTo>
                    <a:cubicBezTo>
                      <a:pt x="143" y="2519"/>
                      <a:pt x="141" y="2519"/>
                      <a:pt x="139" y="2519"/>
                    </a:cubicBezTo>
                    <a:cubicBezTo>
                      <a:pt x="128" y="2502"/>
                      <a:pt x="156" y="2491"/>
                      <a:pt x="161" y="2480"/>
                    </a:cubicBezTo>
                    <a:cubicBezTo>
                      <a:pt x="161" y="2476"/>
                      <a:pt x="159" y="2472"/>
                      <a:pt x="155" y="2470"/>
                    </a:cubicBezTo>
                    <a:lnTo>
                      <a:pt x="155" y="2470"/>
                    </a:lnTo>
                    <a:cubicBezTo>
                      <a:pt x="162" y="2476"/>
                      <a:pt x="147" y="2497"/>
                      <a:pt x="128" y="2502"/>
                    </a:cubicBezTo>
                    <a:cubicBezTo>
                      <a:pt x="144" y="2483"/>
                      <a:pt x="130" y="2477"/>
                      <a:pt x="116" y="2477"/>
                    </a:cubicBezTo>
                    <a:cubicBezTo>
                      <a:pt x="110" y="2477"/>
                      <a:pt x="104" y="2478"/>
                      <a:pt x="101" y="2480"/>
                    </a:cubicBezTo>
                    <a:cubicBezTo>
                      <a:pt x="84" y="2524"/>
                      <a:pt x="106" y="2496"/>
                      <a:pt x="95" y="2546"/>
                    </a:cubicBezTo>
                    <a:cubicBezTo>
                      <a:pt x="102" y="2546"/>
                      <a:pt x="115" y="2536"/>
                      <a:pt x="122" y="2536"/>
                    </a:cubicBezTo>
                    <a:cubicBezTo>
                      <a:pt x="126" y="2536"/>
                      <a:pt x="128" y="2539"/>
                      <a:pt x="128" y="2546"/>
                    </a:cubicBezTo>
                    <a:cubicBezTo>
                      <a:pt x="106" y="2546"/>
                      <a:pt x="112" y="2552"/>
                      <a:pt x="112" y="2557"/>
                    </a:cubicBezTo>
                    <a:cubicBezTo>
                      <a:pt x="116" y="2555"/>
                      <a:pt x="119" y="2553"/>
                      <a:pt x="121" y="2553"/>
                    </a:cubicBezTo>
                    <a:cubicBezTo>
                      <a:pt x="129" y="2553"/>
                      <a:pt x="130" y="2563"/>
                      <a:pt x="134" y="2563"/>
                    </a:cubicBezTo>
                    <a:cubicBezTo>
                      <a:pt x="128" y="2579"/>
                      <a:pt x="95" y="2579"/>
                      <a:pt x="101" y="2602"/>
                    </a:cubicBezTo>
                    <a:lnTo>
                      <a:pt x="134" y="2579"/>
                    </a:lnTo>
                    <a:lnTo>
                      <a:pt x="134" y="2579"/>
                    </a:lnTo>
                    <a:cubicBezTo>
                      <a:pt x="134" y="2585"/>
                      <a:pt x="106" y="2591"/>
                      <a:pt x="123" y="2602"/>
                    </a:cubicBezTo>
                    <a:cubicBezTo>
                      <a:pt x="107" y="2605"/>
                      <a:pt x="100" y="2612"/>
                      <a:pt x="91" y="2612"/>
                    </a:cubicBezTo>
                    <a:cubicBezTo>
                      <a:pt x="88" y="2612"/>
                      <a:pt x="84" y="2611"/>
                      <a:pt x="78" y="2607"/>
                    </a:cubicBezTo>
                    <a:lnTo>
                      <a:pt x="78" y="2607"/>
                    </a:lnTo>
                    <a:cubicBezTo>
                      <a:pt x="73" y="2624"/>
                      <a:pt x="81" y="2626"/>
                      <a:pt x="94" y="2626"/>
                    </a:cubicBezTo>
                    <a:cubicBezTo>
                      <a:pt x="100" y="2626"/>
                      <a:pt x="107" y="2626"/>
                      <a:pt x="114" y="2626"/>
                    </a:cubicBezTo>
                    <a:cubicBezTo>
                      <a:pt x="121" y="2626"/>
                      <a:pt x="128" y="2626"/>
                      <a:pt x="134" y="2629"/>
                    </a:cubicBezTo>
                    <a:lnTo>
                      <a:pt x="123" y="2629"/>
                    </a:lnTo>
                    <a:cubicBezTo>
                      <a:pt x="134" y="2629"/>
                      <a:pt x="134" y="2629"/>
                      <a:pt x="139" y="2635"/>
                    </a:cubicBezTo>
                    <a:cubicBezTo>
                      <a:pt x="139" y="2640"/>
                      <a:pt x="135" y="2640"/>
                      <a:pt x="130" y="2640"/>
                    </a:cubicBezTo>
                    <a:cubicBezTo>
                      <a:pt x="124" y="2640"/>
                      <a:pt x="117" y="2640"/>
                      <a:pt x="112" y="2646"/>
                    </a:cubicBezTo>
                    <a:lnTo>
                      <a:pt x="128" y="2662"/>
                    </a:lnTo>
                    <a:cubicBezTo>
                      <a:pt x="134" y="2662"/>
                      <a:pt x="139" y="2662"/>
                      <a:pt x="134" y="2668"/>
                    </a:cubicBezTo>
                    <a:cubicBezTo>
                      <a:pt x="123" y="2668"/>
                      <a:pt x="106" y="2674"/>
                      <a:pt x="101" y="2685"/>
                    </a:cubicBezTo>
                    <a:lnTo>
                      <a:pt x="134" y="2685"/>
                    </a:lnTo>
                    <a:cubicBezTo>
                      <a:pt x="125" y="2689"/>
                      <a:pt x="127" y="2704"/>
                      <a:pt x="116" y="2704"/>
                    </a:cubicBezTo>
                    <a:cubicBezTo>
                      <a:pt x="114" y="2704"/>
                      <a:pt x="110" y="2703"/>
                      <a:pt x="106" y="2701"/>
                    </a:cubicBezTo>
                    <a:lnTo>
                      <a:pt x="106" y="2701"/>
                    </a:lnTo>
                    <a:lnTo>
                      <a:pt x="128" y="2723"/>
                    </a:lnTo>
                    <a:lnTo>
                      <a:pt x="106" y="2745"/>
                    </a:lnTo>
                    <a:cubicBezTo>
                      <a:pt x="112" y="2745"/>
                      <a:pt x="123" y="2745"/>
                      <a:pt x="123" y="2740"/>
                    </a:cubicBezTo>
                    <a:cubicBezTo>
                      <a:pt x="123" y="2751"/>
                      <a:pt x="184" y="2745"/>
                      <a:pt x="134" y="2773"/>
                    </a:cubicBezTo>
                    <a:cubicBezTo>
                      <a:pt x="161" y="2779"/>
                      <a:pt x="161" y="2784"/>
                      <a:pt x="189" y="2801"/>
                    </a:cubicBezTo>
                    <a:cubicBezTo>
                      <a:pt x="158" y="2801"/>
                      <a:pt x="175" y="2829"/>
                      <a:pt x="160" y="2829"/>
                    </a:cubicBezTo>
                    <a:cubicBezTo>
                      <a:pt x="159" y="2829"/>
                      <a:pt x="158" y="2829"/>
                      <a:pt x="156" y="2828"/>
                    </a:cubicBezTo>
                    <a:lnTo>
                      <a:pt x="156" y="2828"/>
                    </a:lnTo>
                    <a:cubicBezTo>
                      <a:pt x="156" y="2833"/>
                      <a:pt x="159" y="2834"/>
                      <a:pt x="163" y="2834"/>
                    </a:cubicBezTo>
                    <a:cubicBezTo>
                      <a:pt x="168" y="2834"/>
                      <a:pt x="174" y="2832"/>
                      <a:pt x="180" y="2832"/>
                    </a:cubicBezTo>
                    <a:cubicBezTo>
                      <a:pt x="183" y="2832"/>
                      <a:pt x="187" y="2833"/>
                      <a:pt x="189" y="2834"/>
                    </a:cubicBezTo>
                    <a:cubicBezTo>
                      <a:pt x="184" y="2851"/>
                      <a:pt x="161" y="2862"/>
                      <a:pt x="150" y="2862"/>
                    </a:cubicBezTo>
                    <a:lnTo>
                      <a:pt x="178" y="2862"/>
                    </a:lnTo>
                    <a:cubicBezTo>
                      <a:pt x="167" y="2884"/>
                      <a:pt x="156" y="2884"/>
                      <a:pt x="161" y="2889"/>
                    </a:cubicBezTo>
                    <a:lnTo>
                      <a:pt x="184" y="2878"/>
                    </a:lnTo>
                    <a:lnTo>
                      <a:pt x="178" y="2889"/>
                    </a:lnTo>
                    <a:cubicBezTo>
                      <a:pt x="181" y="2887"/>
                      <a:pt x="184" y="2885"/>
                      <a:pt x="186" y="2885"/>
                    </a:cubicBezTo>
                    <a:cubicBezTo>
                      <a:pt x="189" y="2885"/>
                      <a:pt x="192" y="2887"/>
                      <a:pt x="195" y="2889"/>
                    </a:cubicBezTo>
                    <a:lnTo>
                      <a:pt x="189" y="2889"/>
                    </a:lnTo>
                    <a:lnTo>
                      <a:pt x="195" y="2895"/>
                    </a:lnTo>
                    <a:cubicBezTo>
                      <a:pt x="178" y="2895"/>
                      <a:pt x="195" y="2911"/>
                      <a:pt x="184" y="2911"/>
                    </a:cubicBezTo>
                    <a:cubicBezTo>
                      <a:pt x="189" y="2917"/>
                      <a:pt x="189" y="2917"/>
                      <a:pt x="195" y="2934"/>
                    </a:cubicBezTo>
                    <a:lnTo>
                      <a:pt x="211" y="2917"/>
                    </a:lnTo>
                    <a:lnTo>
                      <a:pt x="211" y="2917"/>
                    </a:lnTo>
                    <a:cubicBezTo>
                      <a:pt x="233" y="2923"/>
                      <a:pt x="189" y="2934"/>
                      <a:pt x="195" y="2945"/>
                    </a:cubicBezTo>
                    <a:lnTo>
                      <a:pt x="211" y="2934"/>
                    </a:lnTo>
                    <a:lnTo>
                      <a:pt x="211" y="2934"/>
                    </a:lnTo>
                    <a:cubicBezTo>
                      <a:pt x="195" y="2972"/>
                      <a:pt x="250" y="2950"/>
                      <a:pt x="244" y="2978"/>
                    </a:cubicBezTo>
                    <a:cubicBezTo>
                      <a:pt x="244" y="2977"/>
                      <a:pt x="242" y="2977"/>
                      <a:pt x="241" y="2977"/>
                    </a:cubicBezTo>
                    <a:cubicBezTo>
                      <a:pt x="233" y="2977"/>
                      <a:pt x="218" y="2989"/>
                      <a:pt x="222" y="2989"/>
                    </a:cubicBezTo>
                    <a:cubicBezTo>
                      <a:pt x="239" y="2994"/>
                      <a:pt x="250" y="3017"/>
                      <a:pt x="278" y="3017"/>
                    </a:cubicBezTo>
                    <a:cubicBezTo>
                      <a:pt x="261" y="3033"/>
                      <a:pt x="250" y="3044"/>
                      <a:pt x="250" y="3061"/>
                    </a:cubicBezTo>
                    <a:cubicBezTo>
                      <a:pt x="255" y="3066"/>
                      <a:pt x="260" y="3069"/>
                      <a:pt x="264" y="3069"/>
                    </a:cubicBezTo>
                    <a:cubicBezTo>
                      <a:pt x="268" y="3069"/>
                      <a:pt x="272" y="3066"/>
                      <a:pt x="278" y="3061"/>
                    </a:cubicBezTo>
                    <a:cubicBezTo>
                      <a:pt x="278" y="3077"/>
                      <a:pt x="300" y="3083"/>
                      <a:pt x="289" y="3100"/>
                    </a:cubicBezTo>
                    <a:cubicBezTo>
                      <a:pt x="291" y="3097"/>
                      <a:pt x="293" y="3096"/>
                      <a:pt x="294" y="3096"/>
                    </a:cubicBezTo>
                    <a:cubicBezTo>
                      <a:pt x="298" y="3096"/>
                      <a:pt x="297" y="3105"/>
                      <a:pt x="305" y="3105"/>
                    </a:cubicBezTo>
                    <a:lnTo>
                      <a:pt x="300" y="3111"/>
                    </a:lnTo>
                    <a:lnTo>
                      <a:pt x="316" y="3100"/>
                    </a:lnTo>
                    <a:lnTo>
                      <a:pt x="316" y="3100"/>
                    </a:lnTo>
                    <a:cubicBezTo>
                      <a:pt x="294" y="3138"/>
                      <a:pt x="355" y="3111"/>
                      <a:pt x="333" y="3144"/>
                    </a:cubicBezTo>
                    <a:lnTo>
                      <a:pt x="344" y="3144"/>
                    </a:lnTo>
                    <a:cubicBezTo>
                      <a:pt x="333" y="3155"/>
                      <a:pt x="327" y="3155"/>
                      <a:pt x="322" y="3160"/>
                    </a:cubicBezTo>
                    <a:lnTo>
                      <a:pt x="344" y="3194"/>
                    </a:lnTo>
                    <a:lnTo>
                      <a:pt x="350" y="3183"/>
                    </a:lnTo>
                    <a:cubicBezTo>
                      <a:pt x="355" y="3188"/>
                      <a:pt x="377" y="3183"/>
                      <a:pt x="372" y="3194"/>
                    </a:cubicBezTo>
                    <a:cubicBezTo>
                      <a:pt x="333" y="3199"/>
                      <a:pt x="377" y="3210"/>
                      <a:pt x="361" y="3221"/>
                    </a:cubicBezTo>
                    <a:lnTo>
                      <a:pt x="350" y="3221"/>
                    </a:lnTo>
                    <a:cubicBezTo>
                      <a:pt x="352" y="3224"/>
                      <a:pt x="353" y="3225"/>
                      <a:pt x="355" y="3225"/>
                    </a:cubicBezTo>
                    <a:cubicBezTo>
                      <a:pt x="358" y="3225"/>
                      <a:pt x="362" y="3222"/>
                      <a:pt x="372" y="3216"/>
                    </a:cubicBezTo>
                    <a:lnTo>
                      <a:pt x="372" y="3216"/>
                    </a:lnTo>
                    <a:cubicBezTo>
                      <a:pt x="377" y="3219"/>
                      <a:pt x="372" y="3226"/>
                      <a:pt x="367" y="3232"/>
                    </a:cubicBezTo>
                    <a:lnTo>
                      <a:pt x="367" y="3232"/>
                    </a:lnTo>
                    <a:cubicBezTo>
                      <a:pt x="373" y="3227"/>
                      <a:pt x="379" y="3225"/>
                      <a:pt x="383" y="3225"/>
                    </a:cubicBezTo>
                    <a:cubicBezTo>
                      <a:pt x="385" y="3225"/>
                      <a:pt x="387" y="3225"/>
                      <a:pt x="388" y="3227"/>
                    </a:cubicBezTo>
                    <a:cubicBezTo>
                      <a:pt x="388" y="3227"/>
                      <a:pt x="385" y="3236"/>
                      <a:pt x="384" y="3238"/>
                    </a:cubicBezTo>
                    <a:lnTo>
                      <a:pt x="384" y="3238"/>
                    </a:lnTo>
                    <a:cubicBezTo>
                      <a:pt x="383" y="3238"/>
                      <a:pt x="383" y="3238"/>
                      <a:pt x="383" y="3238"/>
                    </a:cubicBezTo>
                    <a:lnTo>
                      <a:pt x="383" y="3238"/>
                    </a:lnTo>
                    <a:cubicBezTo>
                      <a:pt x="383" y="3239"/>
                      <a:pt x="383" y="3239"/>
                      <a:pt x="383" y="3239"/>
                    </a:cubicBezTo>
                    <a:cubicBezTo>
                      <a:pt x="383" y="3239"/>
                      <a:pt x="383" y="3239"/>
                      <a:pt x="384" y="3238"/>
                    </a:cubicBezTo>
                    <a:lnTo>
                      <a:pt x="384" y="3238"/>
                    </a:lnTo>
                    <a:cubicBezTo>
                      <a:pt x="396" y="3243"/>
                      <a:pt x="399" y="3258"/>
                      <a:pt x="405" y="3258"/>
                    </a:cubicBezTo>
                    <a:cubicBezTo>
                      <a:pt x="407" y="3258"/>
                      <a:pt x="408" y="3257"/>
                      <a:pt x="410" y="3255"/>
                    </a:cubicBezTo>
                    <a:lnTo>
                      <a:pt x="410" y="3255"/>
                    </a:lnTo>
                    <a:cubicBezTo>
                      <a:pt x="410" y="3266"/>
                      <a:pt x="399" y="3271"/>
                      <a:pt x="388" y="3271"/>
                    </a:cubicBezTo>
                    <a:cubicBezTo>
                      <a:pt x="416" y="3277"/>
                      <a:pt x="399" y="3282"/>
                      <a:pt x="427" y="3293"/>
                    </a:cubicBezTo>
                    <a:lnTo>
                      <a:pt x="416" y="3299"/>
                    </a:lnTo>
                    <a:lnTo>
                      <a:pt x="433" y="3299"/>
                    </a:lnTo>
                    <a:lnTo>
                      <a:pt x="427" y="3321"/>
                    </a:lnTo>
                    <a:lnTo>
                      <a:pt x="433" y="3304"/>
                    </a:lnTo>
                    <a:cubicBezTo>
                      <a:pt x="438" y="3310"/>
                      <a:pt x="444" y="3310"/>
                      <a:pt x="444" y="3321"/>
                    </a:cubicBezTo>
                    <a:lnTo>
                      <a:pt x="433" y="3326"/>
                    </a:lnTo>
                    <a:cubicBezTo>
                      <a:pt x="455" y="3338"/>
                      <a:pt x="427" y="3360"/>
                      <a:pt x="460" y="3365"/>
                    </a:cubicBezTo>
                    <a:cubicBezTo>
                      <a:pt x="460" y="3365"/>
                      <a:pt x="455" y="3376"/>
                      <a:pt x="444" y="3376"/>
                    </a:cubicBezTo>
                    <a:cubicBezTo>
                      <a:pt x="482" y="3376"/>
                      <a:pt x="433" y="3404"/>
                      <a:pt x="471" y="3404"/>
                    </a:cubicBezTo>
                    <a:cubicBezTo>
                      <a:pt x="466" y="3404"/>
                      <a:pt x="466" y="3409"/>
                      <a:pt x="460" y="3415"/>
                    </a:cubicBezTo>
                    <a:lnTo>
                      <a:pt x="471" y="3415"/>
                    </a:lnTo>
                    <a:lnTo>
                      <a:pt x="460" y="3432"/>
                    </a:lnTo>
                    <a:lnTo>
                      <a:pt x="460" y="3432"/>
                    </a:lnTo>
                    <a:lnTo>
                      <a:pt x="488" y="3415"/>
                    </a:lnTo>
                    <a:lnTo>
                      <a:pt x="471" y="3437"/>
                    </a:lnTo>
                    <a:lnTo>
                      <a:pt x="488" y="3432"/>
                    </a:lnTo>
                    <a:lnTo>
                      <a:pt x="488" y="3432"/>
                    </a:lnTo>
                    <a:cubicBezTo>
                      <a:pt x="460" y="3465"/>
                      <a:pt x="493" y="3459"/>
                      <a:pt x="482" y="3487"/>
                    </a:cubicBezTo>
                    <a:lnTo>
                      <a:pt x="499" y="3465"/>
                    </a:lnTo>
                    <a:cubicBezTo>
                      <a:pt x="501" y="3465"/>
                      <a:pt x="503" y="3465"/>
                      <a:pt x="505" y="3465"/>
                    </a:cubicBezTo>
                    <a:cubicBezTo>
                      <a:pt x="568" y="3465"/>
                      <a:pt x="528" y="3548"/>
                      <a:pt x="576" y="3559"/>
                    </a:cubicBezTo>
                    <a:lnTo>
                      <a:pt x="565" y="3576"/>
                    </a:lnTo>
                    <a:lnTo>
                      <a:pt x="565" y="3576"/>
                    </a:lnTo>
                    <a:lnTo>
                      <a:pt x="593" y="3570"/>
                    </a:lnTo>
                    <a:lnTo>
                      <a:pt x="593" y="3570"/>
                    </a:lnTo>
                    <a:cubicBezTo>
                      <a:pt x="582" y="3587"/>
                      <a:pt x="571" y="3576"/>
                      <a:pt x="565" y="3587"/>
                    </a:cubicBezTo>
                    <a:cubicBezTo>
                      <a:pt x="569" y="3589"/>
                      <a:pt x="572" y="3590"/>
                      <a:pt x="575" y="3590"/>
                    </a:cubicBezTo>
                    <a:cubicBezTo>
                      <a:pt x="584" y="3590"/>
                      <a:pt x="591" y="3583"/>
                      <a:pt x="600" y="3583"/>
                    </a:cubicBezTo>
                    <a:cubicBezTo>
                      <a:pt x="603" y="3583"/>
                      <a:pt x="606" y="3584"/>
                      <a:pt x="610" y="3587"/>
                    </a:cubicBezTo>
                    <a:cubicBezTo>
                      <a:pt x="607" y="3598"/>
                      <a:pt x="604" y="3600"/>
                      <a:pt x="601" y="3600"/>
                    </a:cubicBezTo>
                    <a:cubicBezTo>
                      <a:pt x="601" y="3600"/>
                      <a:pt x="601" y="3600"/>
                      <a:pt x="601" y="3600"/>
                    </a:cubicBezTo>
                    <a:lnTo>
                      <a:pt x="601" y="3600"/>
                    </a:lnTo>
                    <a:cubicBezTo>
                      <a:pt x="617" y="3607"/>
                      <a:pt x="637" y="3617"/>
                      <a:pt x="637" y="3636"/>
                    </a:cubicBezTo>
                    <a:lnTo>
                      <a:pt x="648" y="3631"/>
                    </a:lnTo>
                    <a:cubicBezTo>
                      <a:pt x="659" y="3636"/>
                      <a:pt x="665" y="3653"/>
                      <a:pt x="682" y="3664"/>
                    </a:cubicBezTo>
                    <a:cubicBezTo>
                      <a:pt x="679" y="3667"/>
                      <a:pt x="675" y="3668"/>
                      <a:pt x="671" y="3668"/>
                    </a:cubicBezTo>
                    <a:cubicBezTo>
                      <a:pt x="668" y="3668"/>
                      <a:pt x="665" y="3667"/>
                      <a:pt x="665" y="3664"/>
                    </a:cubicBezTo>
                    <a:lnTo>
                      <a:pt x="665" y="3664"/>
                    </a:lnTo>
                    <a:cubicBezTo>
                      <a:pt x="665" y="3670"/>
                      <a:pt x="665" y="3681"/>
                      <a:pt x="682" y="3681"/>
                    </a:cubicBezTo>
                    <a:lnTo>
                      <a:pt x="659" y="3686"/>
                    </a:lnTo>
                    <a:cubicBezTo>
                      <a:pt x="665" y="3697"/>
                      <a:pt x="693" y="3697"/>
                      <a:pt x="676" y="3719"/>
                    </a:cubicBezTo>
                    <a:cubicBezTo>
                      <a:pt x="680" y="3715"/>
                      <a:pt x="687" y="3712"/>
                      <a:pt x="690" y="3712"/>
                    </a:cubicBezTo>
                    <a:cubicBezTo>
                      <a:pt x="692" y="3712"/>
                      <a:pt x="693" y="3712"/>
                      <a:pt x="693" y="3714"/>
                    </a:cubicBezTo>
                    <a:cubicBezTo>
                      <a:pt x="676" y="3742"/>
                      <a:pt x="720" y="3725"/>
                      <a:pt x="720" y="3747"/>
                    </a:cubicBezTo>
                    <a:cubicBezTo>
                      <a:pt x="719" y="3748"/>
                      <a:pt x="718" y="3749"/>
                      <a:pt x="717" y="3749"/>
                    </a:cubicBezTo>
                    <a:cubicBezTo>
                      <a:pt x="714" y="3749"/>
                      <a:pt x="711" y="3745"/>
                      <a:pt x="710" y="3745"/>
                    </a:cubicBezTo>
                    <a:cubicBezTo>
                      <a:pt x="709" y="3745"/>
                      <a:pt x="709" y="3746"/>
                      <a:pt x="709" y="3747"/>
                    </a:cubicBezTo>
                    <a:cubicBezTo>
                      <a:pt x="709" y="3754"/>
                      <a:pt x="711" y="3756"/>
                      <a:pt x="715" y="3756"/>
                    </a:cubicBezTo>
                    <a:cubicBezTo>
                      <a:pt x="720" y="3756"/>
                      <a:pt x="727" y="3753"/>
                      <a:pt x="737" y="3753"/>
                    </a:cubicBezTo>
                    <a:lnTo>
                      <a:pt x="720" y="3764"/>
                    </a:lnTo>
                    <a:lnTo>
                      <a:pt x="765" y="3775"/>
                    </a:lnTo>
                    <a:cubicBezTo>
                      <a:pt x="742" y="3802"/>
                      <a:pt x="792" y="3797"/>
                      <a:pt x="770" y="3808"/>
                    </a:cubicBezTo>
                    <a:cubicBezTo>
                      <a:pt x="771" y="3811"/>
                      <a:pt x="772" y="3813"/>
                      <a:pt x="772" y="3813"/>
                    </a:cubicBezTo>
                    <a:cubicBezTo>
                      <a:pt x="774" y="3813"/>
                      <a:pt x="775" y="3800"/>
                      <a:pt x="784" y="3800"/>
                    </a:cubicBezTo>
                    <a:cubicBezTo>
                      <a:pt x="786" y="3800"/>
                      <a:pt x="789" y="3801"/>
                      <a:pt x="792" y="3802"/>
                    </a:cubicBezTo>
                    <a:cubicBezTo>
                      <a:pt x="787" y="3819"/>
                      <a:pt x="803" y="3808"/>
                      <a:pt x="792" y="3825"/>
                    </a:cubicBezTo>
                    <a:lnTo>
                      <a:pt x="798" y="3830"/>
                    </a:lnTo>
                    <a:lnTo>
                      <a:pt x="776" y="3836"/>
                    </a:lnTo>
                    <a:cubicBezTo>
                      <a:pt x="778" y="3838"/>
                      <a:pt x="781" y="3839"/>
                      <a:pt x="785" y="3839"/>
                    </a:cubicBezTo>
                    <a:cubicBezTo>
                      <a:pt x="795" y="3839"/>
                      <a:pt x="807" y="3829"/>
                      <a:pt x="820" y="3825"/>
                    </a:cubicBezTo>
                    <a:cubicBezTo>
                      <a:pt x="820" y="3836"/>
                      <a:pt x="831" y="3847"/>
                      <a:pt x="820" y="3858"/>
                    </a:cubicBezTo>
                    <a:lnTo>
                      <a:pt x="814" y="3858"/>
                    </a:lnTo>
                    <a:cubicBezTo>
                      <a:pt x="840" y="3873"/>
                      <a:pt x="805" y="3920"/>
                      <a:pt x="832" y="3920"/>
                    </a:cubicBezTo>
                    <a:cubicBezTo>
                      <a:pt x="835" y="3920"/>
                      <a:pt x="838" y="3920"/>
                      <a:pt x="842" y="3919"/>
                    </a:cubicBezTo>
                    <a:lnTo>
                      <a:pt x="842" y="3919"/>
                    </a:lnTo>
                    <a:lnTo>
                      <a:pt x="831" y="3930"/>
                    </a:lnTo>
                    <a:lnTo>
                      <a:pt x="842" y="3941"/>
                    </a:lnTo>
                    <a:lnTo>
                      <a:pt x="825" y="3946"/>
                    </a:lnTo>
                    <a:lnTo>
                      <a:pt x="859" y="3946"/>
                    </a:lnTo>
                    <a:lnTo>
                      <a:pt x="853" y="3957"/>
                    </a:lnTo>
                    <a:cubicBezTo>
                      <a:pt x="859" y="3968"/>
                      <a:pt x="886" y="3991"/>
                      <a:pt x="903" y="4002"/>
                    </a:cubicBezTo>
                    <a:lnTo>
                      <a:pt x="897" y="4002"/>
                    </a:lnTo>
                    <a:cubicBezTo>
                      <a:pt x="925" y="4013"/>
                      <a:pt x="903" y="4029"/>
                      <a:pt x="925" y="4029"/>
                    </a:cubicBezTo>
                    <a:lnTo>
                      <a:pt x="914" y="4029"/>
                    </a:lnTo>
                    <a:lnTo>
                      <a:pt x="931" y="4046"/>
                    </a:lnTo>
                    <a:lnTo>
                      <a:pt x="925" y="4051"/>
                    </a:lnTo>
                    <a:cubicBezTo>
                      <a:pt x="926" y="4051"/>
                      <a:pt x="928" y="4051"/>
                      <a:pt x="929" y="4051"/>
                    </a:cubicBezTo>
                    <a:cubicBezTo>
                      <a:pt x="946" y="4051"/>
                      <a:pt x="933" y="4084"/>
                      <a:pt x="933" y="4084"/>
                    </a:cubicBezTo>
                    <a:cubicBezTo>
                      <a:pt x="934" y="4084"/>
                      <a:pt x="934" y="4083"/>
                      <a:pt x="936" y="4079"/>
                    </a:cubicBezTo>
                    <a:cubicBezTo>
                      <a:pt x="953" y="4079"/>
                      <a:pt x="964" y="4079"/>
                      <a:pt x="980" y="4074"/>
                    </a:cubicBezTo>
                    <a:lnTo>
                      <a:pt x="980" y="4074"/>
                    </a:lnTo>
                    <a:cubicBezTo>
                      <a:pt x="991" y="4085"/>
                      <a:pt x="969" y="4085"/>
                      <a:pt x="969" y="4101"/>
                    </a:cubicBezTo>
                    <a:cubicBezTo>
                      <a:pt x="980" y="4107"/>
                      <a:pt x="991" y="4101"/>
                      <a:pt x="997" y="4123"/>
                    </a:cubicBezTo>
                    <a:lnTo>
                      <a:pt x="991" y="4129"/>
                    </a:lnTo>
                    <a:cubicBezTo>
                      <a:pt x="994" y="4132"/>
                      <a:pt x="998" y="4132"/>
                      <a:pt x="1003" y="4132"/>
                    </a:cubicBezTo>
                    <a:cubicBezTo>
                      <a:pt x="1008" y="4132"/>
                      <a:pt x="1014" y="4132"/>
                      <a:pt x="1019" y="4134"/>
                    </a:cubicBezTo>
                    <a:lnTo>
                      <a:pt x="1014" y="4134"/>
                    </a:lnTo>
                    <a:cubicBezTo>
                      <a:pt x="1035" y="4134"/>
                      <a:pt x="1020" y="4160"/>
                      <a:pt x="1032" y="4160"/>
                    </a:cubicBezTo>
                    <a:cubicBezTo>
                      <a:pt x="1036" y="4160"/>
                      <a:pt x="1042" y="4158"/>
                      <a:pt x="1052" y="4151"/>
                    </a:cubicBezTo>
                    <a:cubicBezTo>
                      <a:pt x="1052" y="4162"/>
                      <a:pt x="1069" y="4168"/>
                      <a:pt x="1052" y="4184"/>
                    </a:cubicBezTo>
                    <a:cubicBezTo>
                      <a:pt x="1080" y="4190"/>
                      <a:pt x="1097" y="4195"/>
                      <a:pt x="1124" y="4212"/>
                    </a:cubicBezTo>
                    <a:cubicBezTo>
                      <a:pt x="1113" y="4226"/>
                      <a:pt x="1115" y="4226"/>
                      <a:pt x="1118" y="4226"/>
                    </a:cubicBezTo>
                    <a:cubicBezTo>
                      <a:pt x="1122" y="4226"/>
                      <a:pt x="1127" y="4226"/>
                      <a:pt x="1124" y="4240"/>
                    </a:cubicBezTo>
                    <a:lnTo>
                      <a:pt x="1135" y="4223"/>
                    </a:lnTo>
                    <a:cubicBezTo>
                      <a:pt x="1163" y="4245"/>
                      <a:pt x="1157" y="4306"/>
                      <a:pt x="1185" y="4328"/>
                    </a:cubicBezTo>
                    <a:lnTo>
                      <a:pt x="1174" y="4345"/>
                    </a:lnTo>
                    <a:lnTo>
                      <a:pt x="1191" y="4334"/>
                    </a:lnTo>
                    <a:cubicBezTo>
                      <a:pt x="1213" y="4372"/>
                      <a:pt x="1246" y="4411"/>
                      <a:pt x="1268" y="4433"/>
                    </a:cubicBezTo>
                    <a:cubicBezTo>
                      <a:pt x="1276" y="4433"/>
                      <a:pt x="1288" y="4432"/>
                      <a:pt x="1297" y="4432"/>
                    </a:cubicBezTo>
                    <a:cubicBezTo>
                      <a:pt x="1307" y="4432"/>
                      <a:pt x="1315" y="4433"/>
                      <a:pt x="1318" y="4439"/>
                    </a:cubicBezTo>
                    <a:cubicBezTo>
                      <a:pt x="1346" y="4455"/>
                      <a:pt x="1373" y="4466"/>
                      <a:pt x="1384" y="4494"/>
                    </a:cubicBezTo>
                    <a:cubicBezTo>
                      <a:pt x="1381" y="4498"/>
                      <a:pt x="1379" y="4504"/>
                      <a:pt x="1377" y="4508"/>
                    </a:cubicBezTo>
                    <a:lnTo>
                      <a:pt x="1377" y="4508"/>
                    </a:lnTo>
                    <a:cubicBezTo>
                      <a:pt x="1380" y="4506"/>
                      <a:pt x="1382" y="4505"/>
                      <a:pt x="1384" y="4505"/>
                    </a:cubicBezTo>
                    <a:cubicBezTo>
                      <a:pt x="1391" y="4505"/>
                      <a:pt x="1387" y="4522"/>
                      <a:pt x="1395" y="4522"/>
                    </a:cubicBezTo>
                    <a:lnTo>
                      <a:pt x="1401" y="4511"/>
                    </a:lnTo>
                    <a:cubicBezTo>
                      <a:pt x="1405" y="4509"/>
                      <a:pt x="1408" y="4508"/>
                      <a:pt x="1410" y="4508"/>
                    </a:cubicBezTo>
                    <a:cubicBezTo>
                      <a:pt x="1419" y="4508"/>
                      <a:pt x="1411" y="4525"/>
                      <a:pt x="1406" y="4538"/>
                    </a:cubicBezTo>
                    <a:lnTo>
                      <a:pt x="1434" y="4527"/>
                    </a:lnTo>
                    <a:lnTo>
                      <a:pt x="1434" y="4527"/>
                    </a:lnTo>
                    <a:lnTo>
                      <a:pt x="1434" y="4527"/>
                    </a:lnTo>
                    <a:lnTo>
                      <a:pt x="1434" y="4527"/>
                    </a:lnTo>
                    <a:cubicBezTo>
                      <a:pt x="1434" y="4527"/>
                      <a:pt x="1434" y="4538"/>
                      <a:pt x="1429" y="4538"/>
                    </a:cubicBezTo>
                    <a:lnTo>
                      <a:pt x="1423" y="4549"/>
                    </a:lnTo>
                    <a:cubicBezTo>
                      <a:pt x="1426" y="4549"/>
                      <a:pt x="1430" y="4551"/>
                      <a:pt x="1436" y="4551"/>
                    </a:cubicBezTo>
                    <a:cubicBezTo>
                      <a:pt x="1442" y="4551"/>
                      <a:pt x="1451" y="4549"/>
                      <a:pt x="1462" y="4544"/>
                    </a:cubicBezTo>
                    <a:lnTo>
                      <a:pt x="1462" y="4544"/>
                    </a:lnTo>
                    <a:cubicBezTo>
                      <a:pt x="1456" y="4549"/>
                      <a:pt x="1462" y="4566"/>
                      <a:pt x="1456" y="4566"/>
                    </a:cubicBezTo>
                    <a:lnTo>
                      <a:pt x="1490" y="4605"/>
                    </a:lnTo>
                    <a:lnTo>
                      <a:pt x="1490" y="4594"/>
                    </a:lnTo>
                    <a:cubicBezTo>
                      <a:pt x="1498" y="4585"/>
                      <a:pt x="1506" y="4581"/>
                      <a:pt x="1512" y="4581"/>
                    </a:cubicBezTo>
                    <a:cubicBezTo>
                      <a:pt x="1519" y="4581"/>
                      <a:pt x="1523" y="4585"/>
                      <a:pt x="1523" y="4594"/>
                    </a:cubicBezTo>
                    <a:cubicBezTo>
                      <a:pt x="1506" y="4599"/>
                      <a:pt x="1506" y="4610"/>
                      <a:pt x="1495" y="4627"/>
                    </a:cubicBezTo>
                    <a:cubicBezTo>
                      <a:pt x="1512" y="4627"/>
                      <a:pt x="1506" y="4610"/>
                      <a:pt x="1512" y="4605"/>
                    </a:cubicBezTo>
                    <a:cubicBezTo>
                      <a:pt x="1514" y="4604"/>
                      <a:pt x="1516" y="4603"/>
                      <a:pt x="1519" y="4603"/>
                    </a:cubicBezTo>
                    <a:cubicBezTo>
                      <a:pt x="1530" y="4603"/>
                      <a:pt x="1544" y="4612"/>
                      <a:pt x="1539" y="4621"/>
                    </a:cubicBezTo>
                    <a:lnTo>
                      <a:pt x="1534" y="4621"/>
                    </a:lnTo>
                    <a:cubicBezTo>
                      <a:pt x="1545" y="4621"/>
                      <a:pt x="1523" y="4649"/>
                      <a:pt x="1539" y="4655"/>
                    </a:cubicBezTo>
                    <a:cubicBezTo>
                      <a:pt x="1543" y="4654"/>
                      <a:pt x="1546" y="4653"/>
                      <a:pt x="1548" y="4653"/>
                    </a:cubicBezTo>
                    <a:cubicBezTo>
                      <a:pt x="1552" y="4653"/>
                      <a:pt x="1554" y="4655"/>
                      <a:pt x="1556" y="4655"/>
                    </a:cubicBezTo>
                    <a:cubicBezTo>
                      <a:pt x="1559" y="4655"/>
                      <a:pt x="1561" y="4652"/>
                      <a:pt x="1573" y="4638"/>
                    </a:cubicBezTo>
                    <a:lnTo>
                      <a:pt x="1573" y="4638"/>
                    </a:lnTo>
                    <a:cubicBezTo>
                      <a:pt x="1589" y="4649"/>
                      <a:pt x="1561" y="4660"/>
                      <a:pt x="1567" y="4666"/>
                    </a:cubicBezTo>
                    <a:cubicBezTo>
                      <a:pt x="1568" y="4665"/>
                      <a:pt x="1569" y="4665"/>
                      <a:pt x="1571" y="4665"/>
                    </a:cubicBezTo>
                    <a:cubicBezTo>
                      <a:pt x="1581" y="4665"/>
                      <a:pt x="1593" y="4683"/>
                      <a:pt x="1578" y="4693"/>
                    </a:cubicBezTo>
                    <a:cubicBezTo>
                      <a:pt x="1585" y="4689"/>
                      <a:pt x="1591" y="4687"/>
                      <a:pt x="1595" y="4687"/>
                    </a:cubicBezTo>
                    <a:cubicBezTo>
                      <a:pt x="1612" y="4687"/>
                      <a:pt x="1608" y="4716"/>
                      <a:pt x="1618" y="4716"/>
                    </a:cubicBezTo>
                    <a:cubicBezTo>
                      <a:pt x="1620" y="4716"/>
                      <a:pt x="1623" y="4715"/>
                      <a:pt x="1628" y="4710"/>
                    </a:cubicBezTo>
                    <a:lnTo>
                      <a:pt x="1628" y="4710"/>
                    </a:lnTo>
                    <a:lnTo>
                      <a:pt x="1622" y="4738"/>
                    </a:lnTo>
                    <a:cubicBezTo>
                      <a:pt x="1627" y="4733"/>
                      <a:pt x="1645" y="4715"/>
                      <a:pt x="1653" y="4715"/>
                    </a:cubicBezTo>
                    <a:cubicBezTo>
                      <a:pt x="1654" y="4715"/>
                      <a:pt x="1655" y="4715"/>
                      <a:pt x="1656" y="4715"/>
                    </a:cubicBezTo>
                    <a:cubicBezTo>
                      <a:pt x="1656" y="4732"/>
                      <a:pt x="1644" y="4743"/>
                      <a:pt x="1633" y="4760"/>
                    </a:cubicBezTo>
                    <a:lnTo>
                      <a:pt x="1672" y="4732"/>
                    </a:lnTo>
                    <a:cubicBezTo>
                      <a:pt x="1683" y="4798"/>
                      <a:pt x="1755" y="4826"/>
                      <a:pt x="1783" y="4887"/>
                    </a:cubicBezTo>
                    <a:cubicBezTo>
                      <a:pt x="1810" y="4904"/>
                      <a:pt x="1844" y="4909"/>
                      <a:pt x="1866" y="4931"/>
                    </a:cubicBezTo>
                    <a:lnTo>
                      <a:pt x="1882" y="4931"/>
                    </a:lnTo>
                    <a:cubicBezTo>
                      <a:pt x="1899" y="4964"/>
                      <a:pt x="1921" y="5014"/>
                      <a:pt x="1965" y="5020"/>
                    </a:cubicBezTo>
                    <a:cubicBezTo>
                      <a:pt x="1973" y="5017"/>
                      <a:pt x="1977" y="5015"/>
                      <a:pt x="1981" y="5015"/>
                    </a:cubicBezTo>
                    <a:cubicBezTo>
                      <a:pt x="1998" y="5015"/>
                      <a:pt x="1967" y="5054"/>
                      <a:pt x="1986" y="5054"/>
                    </a:cubicBezTo>
                    <a:cubicBezTo>
                      <a:pt x="1987" y="5054"/>
                      <a:pt x="1989" y="5054"/>
                      <a:pt x="1991" y="5053"/>
                    </a:cubicBezTo>
                    <a:lnTo>
                      <a:pt x="1991" y="5053"/>
                    </a:lnTo>
                    <a:cubicBezTo>
                      <a:pt x="1987" y="5056"/>
                      <a:pt x="1987" y="5064"/>
                      <a:pt x="1982" y="5064"/>
                    </a:cubicBezTo>
                    <a:cubicBezTo>
                      <a:pt x="2015" y="5070"/>
                      <a:pt x="2032" y="5070"/>
                      <a:pt x="2071" y="5070"/>
                    </a:cubicBezTo>
                    <a:cubicBezTo>
                      <a:pt x="2043" y="5103"/>
                      <a:pt x="2087" y="5081"/>
                      <a:pt x="2071" y="5097"/>
                    </a:cubicBezTo>
                    <a:lnTo>
                      <a:pt x="2087" y="5081"/>
                    </a:lnTo>
                    <a:cubicBezTo>
                      <a:pt x="2087" y="5097"/>
                      <a:pt x="2093" y="5108"/>
                      <a:pt x="2087" y="5119"/>
                    </a:cubicBezTo>
                    <a:lnTo>
                      <a:pt x="2104" y="5103"/>
                    </a:lnTo>
                    <a:lnTo>
                      <a:pt x="2104" y="5103"/>
                    </a:lnTo>
                    <a:lnTo>
                      <a:pt x="2093" y="5119"/>
                    </a:lnTo>
                    <a:cubicBezTo>
                      <a:pt x="2104" y="5130"/>
                      <a:pt x="2142" y="5136"/>
                      <a:pt x="2126" y="5175"/>
                    </a:cubicBezTo>
                    <a:cubicBezTo>
                      <a:pt x="2176" y="5175"/>
                      <a:pt x="2225" y="5219"/>
                      <a:pt x="2259" y="5258"/>
                    </a:cubicBezTo>
                    <a:cubicBezTo>
                      <a:pt x="2262" y="5254"/>
                      <a:pt x="2266" y="5253"/>
                      <a:pt x="2270" y="5253"/>
                    </a:cubicBezTo>
                    <a:cubicBezTo>
                      <a:pt x="2280" y="5253"/>
                      <a:pt x="2290" y="5259"/>
                      <a:pt x="2297" y="5263"/>
                    </a:cubicBezTo>
                    <a:lnTo>
                      <a:pt x="2292" y="5291"/>
                    </a:lnTo>
                    <a:cubicBezTo>
                      <a:pt x="2302" y="5291"/>
                      <a:pt x="2316" y="5285"/>
                      <a:pt x="2325" y="5285"/>
                    </a:cubicBezTo>
                    <a:cubicBezTo>
                      <a:pt x="2332" y="5285"/>
                      <a:pt x="2336" y="5288"/>
                      <a:pt x="2336" y="5296"/>
                    </a:cubicBezTo>
                    <a:lnTo>
                      <a:pt x="2325" y="5302"/>
                    </a:lnTo>
                    <a:cubicBezTo>
                      <a:pt x="2338" y="5302"/>
                      <a:pt x="2341" y="5316"/>
                      <a:pt x="2353" y="5316"/>
                    </a:cubicBezTo>
                    <a:cubicBezTo>
                      <a:pt x="2356" y="5316"/>
                      <a:pt x="2359" y="5315"/>
                      <a:pt x="2364" y="5313"/>
                    </a:cubicBezTo>
                    <a:cubicBezTo>
                      <a:pt x="2369" y="5318"/>
                      <a:pt x="2373" y="5335"/>
                      <a:pt x="2368" y="5346"/>
                    </a:cubicBezTo>
                    <a:lnTo>
                      <a:pt x="2368" y="5346"/>
                    </a:lnTo>
                    <a:cubicBezTo>
                      <a:pt x="2369" y="5344"/>
                      <a:pt x="2371" y="5343"/>
                      <a:pt x="2372" y="5343"/>
                    </a:cubicBezTo>
                    <a:cubicBezTo>
                      <a:pt x="2380" y="5343"/>
                      <a:pt x="2380" y="5374"/>
                      <a:pt x="2380" y="5374"/>
                    </a:cubicBezTo>
                    <a:cubicBezTo>
                      <a:pt x="2380" y="5374"/>
                      <a:pt x="2508" y="5490"/>
                      <a:pt x="2668" y="5595"/>
                    </a:cubicBezTo>
                    <a:cubicBezTo>
                      <a:pt x="2793" y="5680"/>
                      <a:pt x="2949" y="5753"/>
                      <a:pt x="3069" y="5753"/>
                    </a:cubicBezTo>
                    <a:cubicBezTo>
                      <a:pt x="3098" y="5753"/>
                      <a:pt x="3126" y="5749"/>
                      <a:pt x="3150" y="5739"/>
                    </a:cubicBezTo>
                    <a:cubicBezTo>
                      <a:pt x="3166" y="5728"/>
                      <a:pt x="3183" y="5728"/>
                      <a:pt x="3194" y="5706"/>
                    </a:cubicBezTo>
                    <a:cubicBezTo>
                      <a:pt x="3202" y="5706"/>
                      <a:pt x="3198" y="5725"/>
                      <a:pt x="3200" y="5725"/>
                    </a:cubicBezTo>
                    <a:cubicBezTo>
                      <a:pt x="3201" y="5725"/>
                      <a:pt x="3202" y="5723"/>
                      <a:pt x="3205" y="5717"/>
                    </a:cubicBezTo>
                    <a:cubicBezTo>
                      <a:pt x="3205" y="5712"/>
                      <a:pt x="3205" y="5706"/>
                      <a:pt x="3210" y="5700"/>
                    </a:cubicBezTo>
                    <a:cubicBezTo>
                      <a:pt x="3305" y="6060"/>
                      <a:pt x="3421" y="6486"/>
                      <a:pt x="3509" y="6863"/>
                    </a:cubicBezTo>
                    <a:cubicBezTo>
                      <a:pt x="3747" y="7653"/>
                      <a:pt x="3952" y="8532"/>
                      <a:pt x="4173" y="9312"/>
                    </a:cubicBezTo>
                    <a:lnTo>
                      <a:pt x="4173" y="9312"/>
                    </a:lnTo>
                    <a:cubicBezTo>
                      <a:pt x="4159" y="9264"/>
                      <a:pt x="4161" y="9244"/>
                      <a:pt x="4169" y="9244"/>
                    </a:cubicBezTo>
                    <a:cubicBezTo>
                      <a:pt x="4179" y="9244"/>
                      <a:pt x="4200" y="9280"/>
                      <a:pt x="4207" y="9331"/>
                    </a:cubicBezTo>
                    <a:cubicBezTo>
                      <a:pt x="4207" y="9591"/>
                      <a:pt x="4339" y="9757"/>
                      <a:pt x="4361" y="10022"/>
                    </a:cubicBezTo>
                    <a:cubicBezTo>
                      <a:pt x="4505" y="10471"/>
                      <a:pt x="4561" y="10902"/>
                      <a:pt x="4727" y="11306"/>
                    </a:cubicBezTo>
                    <a:lnTo>
                      <a:pt x="4716" y="11323"/>
                    </a:lnTo>
                    <a:cubicBezTo>
                      <a:pt x="4721" y="11389"/>
                      <a:pt x="4743" y="11406"/>
                      <a:pt x="4760" y="11467"/>
                    </a:cubicBezTo>
                    <a:lnTo>
                      <a:pt x="4754" y="11467"/>
                    </a:lnTo>
                    <a:cubicBezTo>
                      <a:pt x="4788" y="11627"/>
                      <a:pt x="4865" y="11815"/>
                      <a:pt x="4882" y="11904"/>
                    </a:cubicBezTo>
                    <a:lnTo>
                      <a:pt x="4898" y="11904"/>
                    </a:lnTo>
                    <a:cubicBezTo>
                      <a:pt x="4926" y="11992"/>
                      <a:pt x="4898" y="11959"/>
                      <a:pt x="4937" y="12048"/>
                    </a:cubicBezTo>
                    <a:lnTo>
                      <a:pt x="4920" y="12048"/>
                    </a:lnTo>
                    <a:lnTo>
                      <a:pt x="4970" y="12153"/>
                    </a:lnTo>
                    <a:cubicBezTo>
                      <a:pt x="4926" y="12153"/>
                      <a:pt x="5037" y="12413"/>
                      <a:pt x="5048" y="12496"/>
                    </a:cubicBezTo>
                    <a:cubicBezTo>
                      <a:pt x="5086" y="12618"/>
                      <a:pt x="5164" y="12844"/>
                      <a:pt x="5203" y="13033"/>
                    </a:cubicBezTo>
                    <a:cubicBezTo>
                      <a:pt x="5197" y="13071"/>
                      <a:pt x="5258" y="13293"/>
                      <a:pt x="5286" y="13448"/>
                    </a:cubicBezTo>
                    <a:cubicBezTo>
                      <a:pt x="5369" y="13724"/>
                      <a:pt x="5490" y="14123"/>
                      <a:pt x="5579" y="14482"/>
                    </a:cubicBezTo>
                    <a:lnTo>
                      <a:pt x="5601" y="14471"/>
                    </a:lnTo>
                    <a:lnTo>
                      <a:pt x="5629" y="14560"/>
                    </a:lnTo>
                    <a:cubicBezTo>
                      <a:pt x="5621" y="14560"/>
                      <a:pt x="5619" y="14565"/>
                      <a:pt x="5616" y="14565"/>
                    </a:cubicBezTo>
                    <a:cubicBezTo>
                      <a:pt x="5615" y="14565"/>
                      <a:pt x="5614" y="14564"/>
                      <a:pt x="5612" y="14560"/>
                    </a:cubicBezTo>
                    <a:lnTo>
                      <a:pt x="5612" y="14560"/>
                    </a:lnTo>
                    <a:cubicBezTo>
                      <a:pt x="5607" y="14643"/>
                      <a:pt x="5684" y="14776"/>
                      <a:pt x="5684" y="14848"/>
                    </a:cubicBezTo>
                    <a:cubicBezTo>
                      <a:pt x="5690" y="14792"/>
                      <a:pt x="5667" y="14781"/>
                      <a:pt x="5656" y="14731"/>
                    </a:cubicBezTo>
                    <a:cubicBezTo>
                      <a:pt x="5653" y="14708"/>
                      <a:pt x="5655" y="14698"/>
                      <a:pt x="5659" y="14698"/>
                    </a:cubicBezTo>
                    <a:cubicBezTo>
                      <a:pt x="5669" y="14698"/>
                      <a:pt x="5693" y="14754"/>
                      <a:pt x="5701" y="14831"/>
                    </a:cubicBezTo>
                    <a:lnTo>
                      <a:pt x="5695" y="14831"/>
                    </a:lnTo>
                    <a:lnTo>
                      <a:pt x="5728" y="14897"/>
                    </a:lnTo>
                    <a:cubicBezTo>
                      <a:pt x="5717" y="14914"/>
                      <a:pt x="5723" y="14975"/>
                      <a:pt x="5712" y="14986"/>
                    </a:cubicBezTo>
                    <a:cubicBezTo>
                      <a:pt x="5800" y="15290"/>
                      <a:pt x="5889" y="15495"/>
                      <a:pt x="5966" y="15811"/>
                    </a:cubicBezTo>
                    <a:cubicBezTo>
                      <a:pt x="5965" y="15809"/>
                      <a:pt x="5964" y="15808"/>
                      <a:pt x="5963" y="15808"/>
                    </a:cubicBezTo>
                    <a:lnTo>
                      <a:pt x="5963" y="15808"/>
                    </a:lnTo>
                    <a:cubicBezTo>
                      <a:pt x="5950" y="15808"/>
                      <a:pt x="6014" y="15990"/>
                      <a:pt x="5990" y="15990"/>
                    </a:cubicBezTo>
                    <a:cubicBezTo>
                      <a:pt x="5987" y="15990"/>
                      <a:pt x="5983" y="15988"/>
                      <a:pt x="5977" y="15982"/>
                    </a:cubicBezTo>
                    <a:lnTo>
                      <a:pt x="5977" y="15982"/>
                    </a:lnTo>
                    <a:cubicBezTo>
                      <a:pt x="6000" y="16041"/>
                      <a:pt x="6010" y="16059"/>
                      <a:pt x="6016" y="16059"/>
                    </a:cubicBezTo>
                    <a:cubicBezTo>
                      <a:pt x="6025" y="16059"/>
                      <a:pt x="6020" y="16007"/>
                      <a:pt x="6032" y="16007"/>
                    </a:cubicBezTo>
                    <a:cubicBezTo>
                      <a:pt x="6035" y="16007"/>
                      <a:pt x="6041" y="16013"/>
                      <a:pt x="6049" y="16026"/>
                    </a:cubicBezTo>
                    <a:cubicBezTo>
                      <a:pt x="6060" y="16082"/>
                      <a:pt x="6088" y="16131"/>
                      <a:pt x="6077" y="16143"/>
                    </a:cubicBezTo>
                    <a:cubicBezTo>
                      <a:pt x="6075" y="16139"/>
                      <a:pt x="6073" y="16138"/>
                      <a:pt x="6071" y="16138"/>
                    </a:cubicBezTo>
                    <a:cubicBezTo>
                      <a:pt x="6065" y="16138"/>
                      <a:pt x="6066" y="16163"/>
                      <a:pt x="6060" y="16163"/>
                    </a:cubicBezTo>
                    <a:cubicBezTo>
                      <a:pt x="6058" y="16163"/>
                      <a:pt x="6055" y="16159"/>
                      <a:pt x="6049" y="16148"/>
                    </a:cubicBezTo>
                    <a:lnTo>
                      <a:pt x="6049" y="16148"/>
                    </a:lnTo>
                    <a:lnTo>
                      <a:pt x="6082" y="16275"/>
                    </a:lnTo>
                    <a:cubicBezTo>
                      <a:pt x="6082" y="16277"/>
                      <a:pt x="6082" y="16278"/>
                      <a:pt x="6082" y="16278"/>
                    </a:cubicBezTo>
                    <a:cubicBezTo>
                      <a:pt x="6079" y="16278"/>
                      <a:pt x="6070" y="16257"/>
                      <a:pt x="6060" y="16248"/>
                    </a:cubicBezTo>
                    <a:lnTo>
                      <a:pt x="6060" y="16248"/>
                    </a:lnTo>
                    <a:cubicBezTo>
                      <a:pt x="6154" y="16502"/>
                      <a:pt x="6165" y="16713"/>
                      <a:pt x="6248" y="16939"/>
                    </a:cubicBezTo>
                    <a:cubicBezTo>
                      <a:pt x="6250" y="16940"/>
                      <a:pt x="6251" y="16940"/>
                      <a:pt x="6251" y="16940"/>
                    </a:cubicBezTo>
                    <a:cubicBezTo>
                      <a:pt x="6266" y="16940"/>
                      <a:pt x="6229" y="16856"/>
                      <a:pt x="6242" y="16856"/>
                    </a:cubicBezTo>
                    <a:cubicBezTo>
                      <a:pt x="6242" y="16856"/>
                      <a:pt x="6243" y="16856"/>
                      <a:pt x="6243" y="16856"/>
                    </a:cubicBezTo>
                    <a:cubicBezTo>
                      <a:pt x="6332" y="17083"/>
                      <a:pt x="6276" y="17072"/>
                      <a:pt x="6354" y="17277"/>
                    </a:cubicBezTo>
                    <a:lnTo>
                      <a:pt x="6326" y="17238"/>
                    </a:lnTo>
                    <a:lnTo>
                      <a:pt x="6326" y="17238"/>
                    </a:lnTo>
                    <a:cubicBezTo>
                      <a:pt x="6359" y="17305"/>
                      <a:pt x="6381" y="17332"/>
                      <a:pt x="6403" y="17449"/>
                    </a:cubicBezTo>
                    <a:cubicBezTo>
                      <a:pt x="6402" y="17451"/>
                      <a:pt x="6400" y="17453"/>
                      <a:pt x="6398" y="17453"/>
                    </a:cubicBezTo>
                    <a:cubicBezTo>
                      <a:pt x="6381" y="17453"/>
                      <a:pt x="6356" y="17354"/>
                      <a:pt x="6332" y="17305"/>
                    </a:cubicBezTo>
                    <a:lnTo>
                      <a:pt x="6332" y="17305"/>
                    </a:lnTo>
                    <a:cubicBezTo>
                      <a:pt x="6351" y="17377"/>
                      <a:pt x="6399" y="17532"/>
                      <a:pt x="6412" y="17532"/>
                    </a:cubicBezTo>
                    <a:cubicBezTo>
                      <a:pt x="6413" y="17532"/>
                      <a:pt x="6415" y="17528"/>
                      <a:pt x="6415" y="17520"/>
                    </a:cubicBezTo>
                    <a:cubicBezTo>
                      <a:pt x="6448" y="17609"/>
                      <a:pt x="6437" y="17653"/>
                      <a:pt x="6448" y="17709"/>
                    </a:cubicBezTo>
                    <a:cubicBezTo>
                      <a:pt x="6456" y="17709"/>
                      <a:pt x="6448" y="17650"/>
                      <a:pt x="6455" y="17650"/>
                    </a:cubicBezTo>
                    <a:lnTo>
                      <a:pt x="6455" y="17650"/>
                    </a:lnTo>
                    <a:cubicBezTo>
                      <a:pt x="6457" y="17650"/>
                      <a:pt x="6460" y="17654"/>
                      <a:pt x="6464" y="17664"/>
                    </a:cubicBezTo>
                    <a:cubicBezTo>
                      <a:pt x="6475" y="17764"/>
                      <a:pt x="6514" y="17891"/>
                      <a:pt x="6547" y="18018"/>
                    </a:cubicBezTo>
                    <a:lnTo>
                      <a:pt x="6542" y="18024"/>
                    </a:lnTo>
                    <a:cubicBezTo>
                      <a:pt x="6498" y="17902"/>
                      <a:pt x="6381" y="17819"/>
                      <a:pt x="6309" y="17709"/>
                    </a:cubicBezTo>
                    <a:lnTo>
                      <a:pt x="6309" y="17725"/>
                    </a:lnTo>
                    <a:cubicBezTo>
                      <a:pt x="6293" y="17725"/>
                      <a:pt x="6271" y="17698"/>
                      <a:pt x="6248" y="17692"/>
                    </a:cubicBezTo>
                    <a:cubicBezTo>
                      <a:pt x="6254" y="17686"/>
                      <a:pt x="6282" y="17681"/>
                      <a:pt x="6254" y="17659"/>
                    </a:cubicBezTo>
                    <a:lnTo>
                      <a:pt x="6254" y="17659"/>
                    </a:lnTo>
                    <a:cubicBezTo>
                      <a:pt x="6254" y="17664"/>
                      <a:pt x="6265" y="17686"/>
                      <a:pt x="6254" y="17686"/>
                    </a:cubicBezTo>
                    <a:cubicBezTo>
                      <a:pt x="6215" y="17576"/>
                      <a:pt x="6049" y="17393"/>
                      <a:pt x="5944" y="17244"/>
                    </a:cubicBezTo>
                    <a:cubicBezTo>
                      <a:pt x="5773" y="17062"/>
                      <a:pt x="5619" y="16831"/>
                      <a:pt x="5449" y="16649"/>
                    </a:cubicBezTo>
                    <a:lnTo>
                      <a:pt x="5449" y="16649"/>
                    </a:lnTo>
                    <a:cubicBezTo>
                      <a:pt x="5463" y="16665"/>
                      <a:pt x="5454" y="16677"/>
                      <a:pt x="5441" y="16677"/>
                    </a:cubicBezTo>
                    <a:cubicBezTo>
                      <a:pt x="5433" y="16677"/>
                      <a:pt x="5424" y="16673"/>
                      <a:pt x="5418" y="16663"/>
                    </a:cubicBezTo>
                    <a:cubicBezTo>
                      <a:pt x="5418" y="16558"/>
                      <a:pt x="5324" y="16563"/>
                      <a:pt x="5308" y="16475"/>
                    </a:cubicBezTo>
                    <a:cubicBezTo>
                      <a:pt x="5197" y="16380"/>
                      <a:pt x="5164" y="16242"/>
                      <a:pt x="5031" y="16170"/>
                    </a:cubicBezTo>
                    <a:lnTo>
                      <a:pt x="5048" y="16159"/>
                    </a:lnTo>
                    <a:cubicBezTo>
                      <a:pt x="5037" y="16137"/>
                      <a:pt x="5026" y="16143"/>
                      <a:pt x="5009" y="16120"/>
                    </a:cubicBezTo>
                    <a:lnTo>
                      <a:pt x="5020" y="16120"/>
                    </a:lnTo>
                    <a:cubicBezTo>
                      <a:pt x="4992" y="16082"/>
                      <a:pt x="4937" y="16048"/>
                      <a:pt x="4926" y="16021"/>
                    </a:cubicBezTo>
                    <a:lnTo>
                      <a:pt x="4909" y="16032"/>
                    </a:lnTo>
                    <a:cubicBezTo>
                      <a:pt x="4887" y="16010"/>
                      <a:pt x="4909" y="16010"/>
                      <a:pt x="4882" y="15993"/>
                    </a:cubicBezTo>
                    <a:lnTo>
                      <a:pt x="4887" y="15982"/>
                    </a:lnTo>
                    <a:lnTo>
                      <a:pt x="4843" y="15971"/>
                    </a:lnTo>
                    <a:cubicBezTo>
                      <a:pt x="4882" y="15949"/>
                      <a:pt x="4799" y="15899"/>
                      <a:pt x="4788" y="15871"/>
                    </a:cubicBezTo>
                    <a:cubicBezTo>
                      <a:pt x="4760" y="15844"/>
                      <a:pt x="4699" y="15805"/>
                      <a:pt x="4671" y="15755"/>
                    </a:cubicBezTo>
                    <a:cubicBezTo>
                      <a:pt x="4677" y="15733"/>
                      <a:pt x="4638" y="15678"/>
                      <a:pt x="4616" y="15639"/>
                    </a:cubicBezTo>
                    <a:cubicBezTo>
                      <a:pt x="4555" y="15578"/>
                      <a:pt x="4472" y="15479"/>
                      <a:pt x="4411" y="15390"/>
                    </a:cubicBezTo>
                    <a:lnTo>
                      <a:pt x="4389" y="15401"/>
                    </a:lnTo>
                    <a:lnTo>
                      <a:pt x="4367" y="15384"/>
                    </a:lnTo>
                    <a:cubicBezTo>
                      <a:pt x="4373" y="15384"/>
                      <a:pt x="4373" y="15373"/>
                      <a:pt x="4373" y="15373"/>
                    </a:cubicBezTo>
                    <a:cubicBezTo>
                      <a:pt x="4384" y="15340"/>
                      <a:pt x="4328" y="15329"/>
                      <a:pt x="4328" y="15301"/>
                    </a:cubicBezTo>
                    <a:lnTo>
                      <a:pt x="4328" y="15301"/>
                    </a:lnTo>
                    <a:cubicBezTo>
                      <a:pt x="4317" y="15329"/>
                      <a:pt x="4334" y="15318"/>
                      <a:pt x="4345" y="15335"/>
                    </a:cubicBezTo>
                    <a:cubicBezTo>
                      <a:pt x="4350" y="15347"/>
                      <a:pt x="4345" y="15353"/>
                      <a:pt x="4337" y="15353"/>
                    </a:cubicBezTo>
                    <a:cubicBezTo>
                      <a:pt x="4328" y="15353"/>
                      <a:pt x="4315" y="15344"/>
                      <a:pt x="4312" y="15329"/>
                    </a:cubicBezTo>
                    <a:lnTo>
                      <a:pt x="4317" y="15329"/>
                    </a:lnTo>
                    <a:lnTo>
                      <a:pt x="4301" y="15318"/>
                    </a:lnTo>
                    <a:cubicBezTo>
                      <a:pt x="4312" y="15307"/>
                      <a:pt x="4306" y="15285"/>
                      <a:pt x="4317" y="15274"/>
                    </a:cubicBezTo>
                    <a:cubicBezTo>
                      <a:pt x="4256" y="15202"/>
                      <a:pt x="4190" y="15169"/>
                      <a:pt x="4135" y="15086"/>
                    </a:cubicBezTo>
                    <a:cubicBezTo>
                      <a:pt x="4151" y="15080"/>
                      <a:pt x="4085" y="15030"/>
                      <a:pt x="4124" y="15025"/>
                    </a:cubicBezTo>
                    <a:cubicBezTo>
                      <a:pt x="4113" y="15016"/>
                      <a:pt x="4107" y="15012"/>
                      <a:pt x="4103" y="15012"/>
                    </a:cubicBezTo>
                    <a:cubicBezTo>
                      <a:pt x="4090" y="15012"/>
                      <a:pt x="4096" y="15043"/>
                      <a:pt x="4076" y="15043"/>
                    </a:cubicBezTo>
                    <a:cubicBezTo>
                      <a:pt x="4074" y="15043"/>
                      <a:pt x="4071" y="15042"/>
                      <a:pt x="4068" y="15041"/>
                    </a:cubicBezTo>
                    <a:cubicBezTo>
                      <a:pt x="4063" y="15030"/>
                      <a:pt x="4041" y="15025"/>
                      <a:pt x="4052" y="15008"/>
                    </a:cubicBezTo>
                    <a:cubicBezTo>
                      <a:pt x="4060" y="15008"/>
                      <a:pt x="4059" y="14992"/>
                      <a:pt x="4063" y="14992"/>
                    </a:cubicBezTo>
                    <a:cubicBezTo>
                      <a:pt x="4063" y="14992"/>
                      <a:pt x="4063" y="14992"/>
                      <a:pt x="4063" y="14992"/>
                    </a:cubicBezTo>
                    <a:lnTo>
                      <a:pt x="4063" y="14992"/>
                    </a:lnTo>
                    <a:lnTo>
                      <a:pt x="4041" y="14969"/>
                    </a:lnTo>
                    <a:cubicBezTo>
                      <a:pt x="4041" y="14966"/>
                      <a:pt x="4042" y="14964"/>
                      <a:pt x="4044" y="14964"/>
                    </a:cubicBezTo>
                    <a:cubicBezTo>
                      <a:pt x="4047" y="14964"/>
                      <a:pt x="4053" y="14969"/>
                      <a:pt x="4057" y="14969"/>
                    </a:cubicBezTo>
                    <a:cubicBezTo>
                      <a:pt x="3985" y="14920"/>
                      <a:pt x="3985" y="14837"/>
                      <a:pt x="3924" y="14792"/>
                    </a:cubicBezTo>
                    <a:lnTo>
                      <a:pt x="3924" y="14792"/>
                    </a:lnTo>
                    <a:cubicBezTo>
                      <a:pt x="3913" y="14803"/>
                      <a:pt x="3941" y="14820"/>
                      <a:pt x="3924" y="14820"/>
                    </a:cubicBezTo>
                    <a:cubicBezTo>
                      <a:pt x="3858" y="14781"/>
                      <a:pt x="3902" y="14754"/>
                      <a:pt x="3847" y="14709"/>
                    </a:cubicBezTo>
                    <a:lnTo>
                      <a:pt x="3869" y="14709"/>
                    </a:lnTo>
                    <a:cubicBezTo>
                      <a:pt x="3847" y="14704"/>
                      <a:pt x="3830" y="14704"/>
                      <a:pt x="3814" y="14671"/>
                    </a:cubicBezTo>
                    <a:cubicBezTo>
                      <a:pt x="3818" y="14665"/>
                      <a:pt x="3822" y="14663"/>
                      <a:pt x="3826" y="14663"/>
                    </a:cubicBezTo>
                    <a:cubicBezTo>
                      <a:pt x="3839" y="14663"/>
                      <a:pt x="3852" y="14684"/>
                      <a:pt x="3869" y="14693"/>
                    </a:cubicBezTo>
                    <a:cubicBezTo>
                      <a:pt x="3860" y="14675"/>
                      <a:pt x="3831" y="14640"/>
                      <a:pt x="3816" y="14640"/>
                    </a:cubicBezTo>
                    <a:cubicBezTo>
                      <a:pt x="3812" y="14640"/>
                      <a:pt x="3809" y="14643"/>
                      <a:pt x="3808" y="14648"/>
                    </a:cubicBezTo>
                    <a:cubicBezTo>
                      <a:pt x="3780" y="14626"/>
                      <a:pt x="3792" y="14610"/>
                      <a:pt x="3786" y="14593"/>
                    </a:cubicBezTo>
                    <a:lnTo>
                      <a:pt x="3786" y="14593"/>
                    </a:lnTo>
                    <a:cubicBezTo>
                      <a:pt x="3781" y="14593"/>
                      <a:pt x="3790" y="14616"/>
                      <a:pt x="3779" y="14616"/>
                    </a:cubicBezTo>
                    <a:cubicBezTo>
                      <a:pt x="3778" y="14616"/>
                      <a:pt x="3776" y="14616"/>
                      <a:pt x="3775" y="14615"/>
                    </a:cubicBezTo>
                    <a:cubicBezTo>
                      <a:pt x="3758" y="14571"/>
                      <a:pt x="3720" y="14527"/>
                      <a:pt x="3692" y="14482"/>
                    </a:cubicBezTo>
                    <a:cubicBezTo>
                      <a:pt x="3696" y="14482"/>
                      <a:pt x="3697" y="14477"/>
                      <a:pt x="3699" y="14476"/>
                    </a:cubicBezTo>
                    <a:lnTo>
                      <a:pt x="3699" y="14476"/>
                    </a:lnTo>
                    <a:cubicBezTo>
                      <a:pt x="3700" y="14476"/>
                      <a:pt x="3702" y="14476"/>
                      <a:pt x="3703" y="14477"/>
                    </a:cubicBezTo>
                    <a:cubicBezTo>
                      <a:pt x="3702" y="14476"/>
                      <a:pt x="3701" y="14475"/>
                      <a:pt x="3700" y="14475"/>
                    </a:cubicBezTo>
                    <a:cubicBezTo>
                      <a:pt x="3700" y="14475"/>
                      <a:pt x="3700" y="14475"/>
                      <a:pt x="3699" y="14476"/>
                    </a:cubicBezTo>
                    <a:lnTo>
                      <a:pt x="3699" y="14476"/>
                    </a:lnTo>
                    <a:cubicBezTo>
                      <a:pt x="3655" y="14459"/>
                      <a:pt x="3696" y="14432"/>
                      <a:pt x="3653" y="14394"/>
                    </a:cubicBezTo>
                    <a:cubicBezTo>
                      <a:pt x="3559" y="14283"/>
                      <a:pt x="3421" y="14150"/>
                      <a:pt x="3338" y="14029"/>
                    </a:cubicBezTo>
                    <a:cubicBezTo>
                      <a:pt x="3293" y="14018"/>
                      <a:pt x="3266" y="13984"/>
                      <a:pt x="3233" y="13951"/>
                    </a:cubicBezTo>
                    <a:lnTo>
                      <a:pt x="3260" y="13924"/>
                    </a:lnTo>
                    <a:lnTo>
                      <a:pt x="3227" y="13901"/>
                    </a:lnTo>
                    <a:cubicBezTo>
                      <a:pt x="3227" y="13897"/>
                      <a:pt x="3228" y="13895"/>
                      <a:pt x="3230" y="13895"/>
                    </a:cubicBezTo>
                    <a:cubicBezTo>
                      <a:pt x="3233" y="13895"/>
                      <a:pt x="3240" y="13903"/>
                      <a:pt x="3245" y="13903"/>
                    </a:cubicBezTo>
                    <a:cubicBezTo>
                      <a:pt x="3247" y="13903"/>
                      <a:pt x="3249" y="13900"/>
                      <a:pt x="3249" y="13890"/>
                    </a:cubicBezTo>
                    <a:lnTo>
                      <a:pt x="3222" y="13890"/>
                    </a:lnTo>
                    <a:cubicBezTo>
                      <a:pt x="3226" y="13877"/>
                      <a:pt x="3187" y="13831"/>
                      <a:pt x="3204" y="13831"/>
                    </a:cubicBezTo>
                    <a:cubicBezTo>
                      <a:pt x="3208" y="13831"/>
                      <a:pt x="3215" y="13834"/>
                      <a:pt x="3227" y="13841"/>
                    </a:cubicBezTo>
                    <a:lnTo>
                      <a:pt x="3139" y="13724"/>
                    </a:lnTo>
                    <a:cubicBezTo>
                      <a:pt x="3130" y="13714"/>
                      <a:pt x="3123" y="13712"/>
                      <a:pt x="3116" y="13712"/>
                    </a:cubicBezTo>
                    <a:cubicBezTo>
                      <a:pt x="3112" y="13712"/>
                      <a:pt x="3108" y="13713"/>
                      <a:pt x="3104" y="13713"/>
                    </a:cubicBezTo>
                    <a:cubicBezTo>
                      <a:pt x="3097" y="13713"/>
                      <a:pt x="3090" y="13710"/>
                      <a:pt x="3083" y="13697"/>
                    </a:cubicBezTo>
                    <a:cubicBezTo>
                      <a:pt x="3085" y="13691"/>
                      <a:pt x="3087" y="13690"/>
                      <a:pt x="3088" y="13690"/>
                    </a:cubicBezTo>
                    <a:cubicBezTo>
                      <a:pt x="3090" y="13690"/>
                      <a:pt x="3093" y="13692"/>
                      <a:pt x="3095" y="13692"/>
                    </a:cubicBezTo>
                    <a:cubicBezTo>
                      <a:pt x="3096" y="13692"/>
                      <a:pt x="3098" y="13691"/>
                      <a:pt x="3100" y="13686"/>
                    </a:cubicBezTo>
                    <a:cubicBezTo>
                      <a:pt x="3062" y="13588"/>
                      <a:pt x="2965" y="13629"/>
                      <a:pt x="2920" y="13546"/>
                    </a:cubicBezTo>
                    <a:lnTo>
                      <a:pt x="2920" y="13546"/>
                    </a:lnTo>
                    <a:cubicBezTo>
                      <a:pt x="2899" y="13539"/>
                      <a:pt x="2878" y="13514"/>
                      <a:pt x="2878" y="13514"/>
                    </a:cubicBezTo>
                    <a:lnTo>
                      <a:pt x="2878" y="13514"/>
                    </a:lnTo>
                    <a:cubicBezTo>
                      <a:pt x="2862" y="13547"/>
                      <a:pt x="2906" y="13514"/>
                      <a:pt x="2906" y="13558"/>
                    </a:cubicBezTo>
                    <a:cubicBezTo>
                      <a:pt x="2901" y="13561"/>
                      <a:pt x="2897" y="13563"/>
                      <a:pt x="2893" y="13563"/>
                    </a:cubicBezTo>
                    <a:cubicBezTo>
                      <a:pt x="2879" y="13563"/>
                      <a:pt x="2871" y="13545"/>
                      <a:pt x="2859" y="13545"/>
                    </a:cubicBezTo>
                    <a:cubicBezTo>
                      <a:pt x="2856" y="13545"/>
                      <a:pt x="2854" y="13546"/>
                      <a:pt x="2851" y="13547"/>
                    </a:cubicBezTo>
                    <a:cubicBezTo>
                      <a:pt x="2845" y="13520"/>
                      <a:pt x="2823" y="13520"/>
                      <a:pt x="2812" y="13509"/>
                    </a:cubicBezTo>
                    <a:cubicBezTo>
                      <a:pt x="2807" y="13464"/>
                      <a:pt x="2762" y="13431"/>
                      <a:pt x="2768" y="13398"/>
                    </a:cubicBezTo>
                    <a:cubicBezTo>
                      <a:pt x="2751" y="13392"/>
                      <a:pt x="2712" y="13392"/>
                      <a:pt x="2685" y="13365"/>
                    </a:cubicBezTo>
                    <a:cubicBezTo>
                      <a:pt x="2696" y="13326"/>
                      <a:pt x="2707" y="13354"/>
                      <a:pt x="2696" y="13320"/>
                    </a:cubicBezTo>
                    <a:lnTo>
                      <a:pt x="2696" y="13320"/>
                    </a:lnTo>
                    <a:lnTo>
                      <a:pt x="2674" y="13326"/>
                    </a:lnTo>
                    <a:cubicBezTo>
                      <a:pt x="2657" y="13298"/>
                      <a:pt x="2668" y="13298"/>
                      <a:pt x="2674" y="13298"/>
                    </a:cubicBezTo>
                    <a:cubicBezTo>
                      <a:pt x="2652" y="13271"/>
                      <a:pt x="2641" y="13293"/>
                      <a:pt x="2618" y="13254"/>
                    </a:cubicBezTo>
                    <a:lnTo>
                      <a:pt x="2618" y="13254"/>
                    </a:lnTo>
                    <a:lnTo>
                      <a:pt x="2646" y="13259"/>
                    </a:lnTo>
                    <a:cubicBezTo>
                      <a:pt x="2624" y="13237"/>
                      <a:pt x="2618" y="13226"/>
                      <a:pt x="2591" y="13199"/>
                    </a:cubicBezTo>
                    <a:cubicBezTo>
                      <a:pt x="2592" y="13196"/>
                      <a:pt x="2594" y="13195"/>
                      <a:pt x="2596" y="13195"/>
                    </a:cubicBezTo>
                    <a:cubicBezTo>
                      <a:pt x="2603" y="13195"/>
                      <a:pt x="2613" y="13207"/>
                      <a:pt x="2613" y="13215"/>
                    </a:cubicBezTo>
                    <a:cubicBezTo>
                      <a:pt x="2618" y="13182"/>
                      <a:pt x="2574" y="13199"/>
                      <a:pt x="2574" y="13182"/>
                    </a:cubicBezTo>
                    <a:lnTo>
                      <a:pt x="2574" y="13182"/>
                    </a:lnTo>
                    <a:cubicBezTo>
                      <a:pt x="2569" y="13188"/>
                      <a:pt x="2585" y="13215"/>
                      <a:pt x="2563" y="13215"/>
                    </a:cubicBezTo>
                    <a:cubicBezTo>
                      <a:pt x="2558" y="13199"/>
                      <a:pt x="2513" y="13199"/>
                      <a:pt x="2519" y="13171"/>
                    </a:cubicBezTo>
                    <a:lnTo>
                      <a:pt x="2519" y="13171"/>
                    </a:lnTo>
                    <a:lnTo>
                      <a:pt x="2546" y="13176"/>
                    </a:lnTo>
                    <a:cubicBezTo>
                      <a:pt x="2513" y="13149"/>
                      <a:pt x="2513" y="13171"/>
                      <a:pt x="2491" y="13127"/>
                    </a:cubicBezTo>
                    <a:cubicBezTo>
                      <a:pt x="2491" y="13127"/>
                      <a:pt x="2502" y="13127"/>
                      <a:pt x="2502" y="13121"/>
                    </a:cubicBezTo>
                    <a:cubicBezTo>
                      <a:pt x="2461" y="13106"/>
                      <a:pt x="2453" y="13072"/>
                      <a:pt x="2435" y="13032"/>
                    </a:cubicBezTo>
                    <a:lnTo>
                      <a:pt x="2435" y="13032"/>
                    </a:lnTo>
                    <a:cubicBezTo>
                      <a:pt x="2435" y="13032"/>
                      <a:pt x="2436" y="13032"/>
                      <a:pt x="2436" y="13033"/>
                    </a:cubicBezTo>
                    <a:lnTo>
                      <a:pt x="2430" y="13022"/>
                    </a:lnTo>
                    <a:lnTo>
                      <a:pt x="2430" y="13022"/>
                    </a:lnTo>
                    <a:cubicBezTo>
                      <a:pt x="2432" y="13025"/>
                      <a:pt x="2434" y="13028"/>
                      <a:pt x="2435" y="13032"/>
                    </a:cubicBezTo>
                    <a:lnTo>
                      <a:pt x="2435" y="13032"/>
                    </a:lnTo>
                    <a:cubicBezTo>
                      <a:pt x="2424" y="13016"/>
                      <a:pt x="2402" y="13021"/>
                      <a:pt x="2397" y="13010"/>
                    </a:cubicBezTo>
                    <a:lnTo>
                      <a:pt x="2397" y="13010"/>
                    </a:lnTo>
                    <a:cubicBezTo>
                      <a:pt x="2403" y="13038"/>
                      <a:pt x="2397" y="13038"/>
                      <a:pt x="2380" y="13049"/>
                    </a:cubicBezTo>
                    <a:cubicBezTo>
                      <a:pt x="2391" y="13005"/>
                      <a:pt x="2320" y="13033"/>
                      <a:pt x="2297" y="12977"/>
                    </a:cubicBezTo>
                    <a:cubicBezTo>
                      <a:pt x="2301" y="12974"/>
                      <a:pt x="2304" y="12973"/>
                      <a:pt x="2308" y="12973"/>
                    </a:cubicBezTo>
                    <a:cubicBezTo>
                      <a:pt x="2317" y="12973"/>
                      <a:pt x="2325" y="12981"/>
                      <a:pt x="2325" y="12988"/>
                    </a:cubicBezTo>
                    <a:cubicBezTo>
                      <a:pt x="2349" y="12985"/>
                      <a:pt x="2369" y="12977"/>
                      <a:pt x="2389" y="12977"/>
                    </a:cubicBezTo>
                    <a:cubicBezTo>
                      <a:pt x="2398" y="12977"/>
                      <a:pt x="2407" y="12979"/>
                      <a:pt x="2416" y="12983"/>
                    </a:cubicBezTo>
                    <a:lnTo>
                      <a:pt x="2416" y="12983"/>
                    </a:lnTo>
                    <a:cubicBezTo>
                      <a:pt x="2400" y="12973"/>
                      <a:pt x="2393" y="12960"/>
                      <a:pt x="2403" y="12955"/>
                    </a:cubicBezTo>
                    <a:lnTo>
                      <a:pt x="2403" y="12955"/>
                    </a:lnTo>
                    <a:lnTo>
                      <a:pt x="2375" y="12966"/>
                    </a:lnTo>
                    <a:cubicBezTo>
                      <a:pt x="2369" y="12961"/>
                      <a:pt x="2364" y="12950"/>
                      <a:pt x="2353" y="12939"/>
                    </a:cubicBezTo>
                    <a:cubicBezTo>
                      <a:pt x="2340" y="12947"/>
                      <a:pt x="2344" y="12968"/>
                      <a:pt x="2334" y="12968"/>
                    </a:cubicBezTo>
                    <a:cubicBezTo>
                      <a:pt x="2331" y="12968"/>
                      <a:pt x="2326" y="12966"/>
                      <a:pt x="2320" y="12961"/>
                    </a:cubicBezTo>
                    <a:cubicBezTo>
                      <a:pt x="2299" y="12944"/>
                      <a:pt x="2318" y="12934"/>
                      <a:pt x="2322" y="12932"/>
                    </a:cubicBezTo>
                    <a:lnTo>
                      <a:pt x="2322" y="12932"/>
                    </a:lnTo>
                    <a:cubicBezTo>
                      <a:pt x="2322" y="12932"/>
                      <a:pt x="2321" y="12933"/>
                      <a:pt x="2320" y="12933"/>
                    </a:cubicBezTo>
                    <a:cubicBezTo>
                      <a:pt x="2286" y="12905"/>
                      <a:pt x="2286" y="12939"/>
                      <a:pt x="2264" y="12894"/>
                    </a:cubicBezTo>
                    <a:lnTo>
                      <a:pt x="2264" y="12894"/>
                    </a:lnTo>
                    <a:cubicBezTo>
                      <a:pt x="2269" y="12894"/>
                      <a:pt x="2277" y="12898"/>
                      <a:pt x="2280" y="12902"/>
                    </a:cubicBezTo>
                    <a:lnTo>
                      <a:pt x="2280" y="12902"/>
                    </a:lnTo>
                    <a:cubicBezTo>
                      <a:pt x="2267" y="12870"/>
                      <a:pt x="2226" y="12844"/>
                      <a:pt x="2253" y="12817"/>
                    </a:cubicBezTo>
                    <a:cubicBezTo>
                      <a:pt x="2256" y="12817"/>
                      <a:pt x="2260" y="12815"/>
                      <a:pt x="2264" y="12815"/>
                    </a:cubicBezTo>
                    <a:cubicBezTo>
                      <a:pt x="2267" y="12815"/>
                      <a:pt x="2270" y="12817"/>
                      <a:pt x="2270" y="12822"/>
                    </a:cubicBezTo>
                    <a:lnTo>
                      <a:pt x="2264" y="12822"/>
                    </a:lnTo>
                    <a:cubicBezTo>
                      <a:pt x="2272" y="12825"/>
                      <a:pt x="2276" y="12826"/>
                      <a:pt x="2278" y="12826"/>
                    </a:cubicBezTo>
                    <a:cubicBezTo>
                      <a:pt x="2287" y="12826"/>
                      <a:pt x="2259" y="12807"/>
                      <a:pt x="2263" y="12798"/>
                    </a:cubicBezTo>
                    <a:lnTo>
                      <a:pt x="2263" y="12798"/>
                    </a:lnTo>
                    <a:cubicBezTo>
                      <a:pt x="2263" y="12798"/>
                      <a:pt x="2264" y="12798"/>
                      <a:pt x="2264" y="12798"/>
                    </a:cubicBezTo>
                    <a:cubicBezTo>
                      <a:pt x="2266" y="12798"/>
                      <a:pt x="2268" y="12797"/>
                      <a:pt x="2270" y="12795"/>
                    </a:cubicBezTo>
                    <a:lnTo>
                      <a:pt x="2270" y="12795"/>
                    </a:lnTo>
                    <a:cubicBezTo>
                      <a:pt x="2266" y="12795"/>
                      <a:pt x="2264" y="12797"/>
                      <a:pt x="2263" y="12798"/>
                    </a:cubicBezTo>
                    <a:lnTo>
                      <a:pt x="2263" y="12798"/>
                    </a:lnTo>
                    <a:cubicBezTo>
                      <a:pt x="2252" y="12797"/>
                      <a:pt x="2235" y="12765"/>
                      <a:pt x="2225" y="12756"/>
                    </a:cubicBezTo>
                    <a:lnTo>
                      <a:pt x="2209" y="12773"/>
                    </a:lnTo>
                    <a:cubicBezTo>
                      <a:pt x="2115" y="12761"/>
                      <a:pt x="2242" y="12756"/>
                      <a:pt x="2198" y="12706"/>
                    </a:cubicBezTo>
                    <a:cubicBezTo>
                      <a:pt x="2187" y="12699"/>
                      <a:pt x="2183" y="12696"/>
                      <a:pt x="2182" y="12696"/>
                    </a:cubicBezTo>
                    <a:lnTo>
                      <a:pt x="2182" y="12696"/>
                    </a:lnTo>
                    <a:cubicBezTo>
                      <a:pt x="2178" y="12696"/>
                      <a:pt x="2193" y="12712"/>
                      <a:pt x="2180" y="12712"/>
                    </a:cubicBezTo>
                    <a:cubicBezTo>
                      <a:pt x="2179" y="12712"/>
                      <a:pt x="2178" y="12712"/>
                      <a:pt x="2176" y="12712"/>
                    </a:cubicBezTo>
                    <a:cubicBezTo>
                      <a:pt x="2159" y="12684"/>
                      <a:pt x="2170" y="12662"/>
                      <a:pt x="2131" y="12634"/>
                    </a:cubicBezTo>
                    <a:cubicBezTo>
                      <a:pt x="2131" y="12623"/>
                      <a:pt x="2126" y="12595"/>
                      <a:pt x="2148" y="12579"/>
                    </a:cubicBezTo>
                    <a:cubicBezTo>
                      <a:pt x="2126" y="12568"/>
                      <a:pt x="2115" y="12512"/>
                      <a:pt x="2076" y="12512"/>
                    </a:cubicBezTo>
                    <a:cubicBezTo>
                      <a:pt x="2087" y="12562"/>
                      <a:pt x="2126" y="12535"/>
                      <a:pt x="2131" y="12595"/>
                    </a:cubicBezTo>
                    <a:lnTo>
                      <a:pt x="2104" y="12595"/>
                    </a:lnTo>
                    <a:cubicBezTo>
                      <a:pt x="2087" y="12568"/>
                      <a:pt x="2048" y="12535"/>
                      <a:pt x="2043" y="12512"/>
                    </a:cubicBezTo>
                    <a:cubicBezTo>
                      <a:pt x="2043" y="12518"/>
                      <a:pt x="2037" y="12524"/>
                      <a:pt x="2032" y="12524"/>
                    </a:cubicBezTo>
                    <a:cubicBezTo>
                      <a:pt x="1993" y="12490"/>
                      <a:pt x="1960" y="12490"/>
                      <a:pt x="1938" y="12452"/>
                    </a:cubicBezTo>
                    <a:cubicBezTo>
                      <a:pt x="1942" y="12446"/>
                      <a:pt x="1946" y="12443"/>
                      <a:pt x="1950" y="12443"/>
                    </a:cubicBezTo>
                    <a:cubicBezTo>
                      <a:pt x="1961" y="12443"/>
                      <a:pt x="1970" y="12460"/>
                      <a:pt x="1982" y="12468"/>
                    </a:cubicBezTo>
                    <a:cubicBezTo>
                      <a:pt x="1976" y="12435"/>
                      <a:pt x="1960" y="12440"/>
                      <a:pt x="1938" y="12402"/>
                    </a:cubicBezTo>
                    <a:cubicBezTo>
                      <a:pt x="1940" y="12399"/>
                      <a:pt x="1943" y="12398"/>
                      <a:pt x="1945" y="12398"/>
                    </a:cubicBezTo>
                    <a:cubicBezTo>
                      <a:pt x="1956" y="12398"/>
                      <a:pt x="1962" y="12424"/>
                      <a:pt x="1974" y="12424"/>
                    </a:cubicBezTo>
                    <a:cubicBezTo>
                      <a:pt x="1975" y="12424"/>
                      <a:pt x="1975" y="12424"/>
                      <a:pt x="1976" y="12424"/>
                    </a:cubicBezTo>
                    <a:lnTo>
                      <a:pt x="1938" y="12380"/>
                    </a:lnTo>
                    <a:cubicBezTo>
                      <a:pt x="1934" y="12382"/>
                      <a:pt x="1931" y="12383"/>
                      <a:pt x="1928" y="12383"/>
                    </a:cubicBezTo>
                    <a:cubicBezTo>
                      <a:pt x="1912" y="12383"/>
                      <a:pt x="1917" y="12343"/>
                      <a:pt x="1893" y="12324"/>
                    </a:cubicBezTo>
                    <a:cubicBezTo>
                      <a:pt x="1844" y="12263"/>
                      <a:pt x="1799" y="12274"/>
                      <a:pt x="1755" y="12258"/>
                    </a:cubicBezTo>
                    <a:cubicBezTo>
                      <a:pt x="1755" y="12241"/>
                      <a:pt x="1761" y="12236"/>
                      <a:pt x="1766" y="12236"/>
                    </a:cubicBezTo>
                    <a:cubicBezTo>
                      <a:pt x="1766" y="12247"/>
                      <a:pt x="1768" y="12250"/>
                      <a:pt x="1771" y="12250"/>
                    </a:cubicBezTo>
                    <a:cubicBezTo>
                      <a:pt x="1774" y="12250"/>
                      <a:pt x="1780" y="12247"/>
                      <a:pt x="1788" y="12247"/>
                    </a:cubicBezTo>
                    <a:cubicBezTo>
                      <a:pt x="1767" y="12231"/>
                      <a:pt x="1781" y="12186"/>
                      <a:pt x="1792" y="12186"/>
                    </a:cubicBezTo>
                    <a:cubicBezTo>
                      <a:pt x="1793" y="12186"/>
                      <a:pt x="1793" y="12186"/>
                      <a:pt x="1794" y="12186"/>
                    </a:cubicBezTo>
                    <a:cubicBezTo>
                      <a:pt x="1786" y="12180"/>
                      <a:pt x="1782" y="12177"/>
                      <a:pt x="1779" y="12177"/>
                    </a:cubicBezTo>
                    <a:cubicBezTo>
                      <a:pt x="1772" y="12177"/>
                      <a:pt x="1779" y="12195"/>
                      <a:pt x="1773" y="12195"/>
                    </a:cubicBezTo>
                    <a:cubicBezTo>
                      <a:pt x="1772" y="12195"/>
                      <a:pt x="1769" y="12194"/>
                      <a:pt x="1766" y="12191"/>
                    </a:cubicBezTo>
                    <a:lnTo>
                      <a:pt x="1733" y="12147"/>
                    </a:lnTo>
                    <a:cubicBezTo>
                      <a:pt x="1729" y="12155"/>
                      <a:pt x="1731" y="12168"/>
                      <a:pt x="1723" y="12168"/>
                    </a:cubicBezTo>
                    <a:cubicBezTo>
                      <a:pt x="1719" y="12168"/>
                      <a:pt x="1714" y="12165"/>
                      <a:pt x="1705" y="12158"/>
                    </a:cubicBezTo>
                    <a:cubicBezTo>
                      <a:pt x="1683" y="12136"/>
                      <a:pt x="1683" y="12131"/>
                      <a:pt x="1661" y="12103"/>
                    </a:cubicBezTo>
                    <a:cubicBezTo>
                      <a:pt x="1668" y="12103"/>
                      <a:pt x="1673" y="12093"/>
                      <a:pt x="1679" y="12093"/>
                    </a:cubicBezTo>
                    <a:cubicBezTo>
                      <a:pt x="1682" y="12093"/>
                      <a:pt x="1685" y="12096"/>
                      <a:pt x="1689" y="12103"/>
                    </a:cubicBezTo>
                    <a:cubicBezTo>
                      <a:pt x="1683" y="12092"/>
                      <a:pt x="1672" y="12070"/>
                      <a:pt x="1656" y="12070"/>
                    </a:cubicBezTo>
                    <a:cubicBezTo>
                      <a:pt x="1657" y="12077"/>
                      <a:pt x="1655" y="12080"/>
                      <a:pt x="1652" y="12080"/>
                    </a:cubicBezTo>
                    <a:cubicBezTo>
                      <a:pt x="1644" y="12080"/>
                      <a:pt x="1624" y="12056"/>
                      <a:pt x="1613" y="12056"/>
                    </a:cubicBezTo>
                    <a:cubicBezTo>
                      <a:pt x="1608" y="12056"/>
                      <a:pt x="1606" y="12060"/>
                      <a:pt x="1606" y="12070"/>
                    </a:cubicBezTo>
                    <a:lnTo>
                      <a:pt x="1600" y="12025"/>
                    </a:lnTo>
                    <a:lnTo>
                      <a:pt x="1600" y="12025"/>
                    </a:lnTo>
                    <a:cubicBezTo>
                      <a:pt x="1606" y="12037"/>
                      <a:pt x="1617" y="12025"/>
                      <a:pt x="1622" y="12042"/>
                    </a:cubicBezTo>
                    <a:cubicBezTo>
                      <a:pt x="1633" y="12020"/>
                      <a:pt x="1600" y="12020"/>
                      <a:pt x="1589" y="12014"/>
                    </a:cubicBezTo>
                    <a:cubicBezTo>
                      <a:pt x="1578" y="11998"/>
                      <a:pt x="1567" y="11970"/>
                      <a:pt x="1573" y="11965"/>
                    </a:cubicBezTo>
                    <a:cubicBezTo>
                      <a:pt x="1561" y="11959"/>
                      <a:pt x="1545" y="11931"/>
                      <a:pt x="1550" y="11926"/>
                    </a:cubicBezTo>
                    <a:cubicBezTo>
                      <a:pt x="1547" y="11921"/>
                      <a:pt x="1545" y="11920"/>
                      <a:pt x="1543" y="11920"/>
                    </a:cubicBezTo>
                    <a:cubicBezTo>
                      <a:pt x="1539" y="11920"/>
                      <a:pt x="1538" y="11931"/>
                      <a:pt x="1534" y="11931"/>
                    </a:cubicBezTo>
                    <a:lnTo>
                      <a:pt x="1495" y="11882"/>
                    </a:lnTo>
                    <a:cubicBezTo>
                      <a:pt x="1506" y="11871"/>
                      <a:pt x="1534" y="11848"/>
                      <a:pt x="1545" y="11848"/>
                    </a:cubicBezTo>
                    <a:cubicBezTo>
                      <a:pt x="1543" y="11848"/>
                      <a:pt x="1541" y="11848"/>
                      <a:pt x="1539" y="11848"/>
                    </a:cubicBezTo>
                    <a:cubicBezTo>
                      <a:pt x="1527" y="11848"/>
                      <a:pt x="1519" y="11855"/>
                      <a:pt x="1509" y="11855"/>
                    </a:cubicBezTo>
                    <a:cubicBezTo>
                      <a:pt x="1503" y="11855"/>
                      <a:pt x="1497" y="11852"/>
                      <a:pt x="1490" y="11843"/>
                    </a:cubicBezTo>
                    <a:cubicBezTo>
                      <a:pt x="1521" y="11843"/>
                      <a:pt x="1488" y="11798"/>
                      <a:pt x="1517" y="11798"/>
                    </a:cubicBezTo>
                    <a:cubicBezTo>
                      <a:pt x="1519" y="11798"/>
                      <a:pt x="1521" y="11798"/>
                      <a:pt x="1523" y="11799"/>
                    </a:cubicBezTo>
                    <a:cubicBezTo>
                      <a:pt x="1534" y="11771"/>
                      <a:pt x="1495" y="11732"/>
                      <a:pt x="1478" y="11710"/>
                    </a:cubicBezTo>
                    <a:cubicBezTo>
                      <a:pt x="1451" y="11710"/>
                      <a:pt x="1484" y="11743"/>
                      <a:pt x="1467" y="11749"/>
                    </a:cubicBezTo>
                    <a:cubicBezTo>
                      <a:pt x="1419" y="11695"/>
                      <a:pt x="1370" y="11710"/>
                      <a:pt x="1340" y="11677"/>
                    </a:cubicBezTo>
                    <a:lnTo>
                      <a:pt x="1340" y="11677"/>
                    </a:lnTo>
                    <a:lnTo>
                      <a:pt x="1340" y="11677"/>
                    </a:lnTo>
                    <a:cubicBezTo>
                      <a:pt x="1301" y="11655"/>
                      <a:pt x="1312" y="11655"/>
                      <a:pt x="1285" y="11649"/>
                    </a:cubicBezTo>
                    <a:cubicBezTo>
                      <a:pt x="1312" y="11638"/>
                      <a:pt x="1318" y="11572"/>
                      <a:pt x="1274" y="11522"/>
                    </a:cubicBezTo>
                    <a:cubicBezTo>
                      <a:pt x="1263" y="11527"/>
                      <a:pt x="1274" y="11566"/>
                      <a:pt x="1257" y="11572"/>
                    </a:cubicBezTo>
                    <a:lnTo>
                      <a:pt x="1229" y="11539"/>
                    </a:lnTo>
                    <a:cubicBezTo>
                      <a:pt x="1229" y="11535"/>
                      <a:pt x="1230" y="11534"/>
                      <a:pt x="1231" y="11534"/>
                    </a:cubicBezTo>
                    <a:cubicBezTo>
                      <a:pt x="1233" y="11534"/>
                      <a:pt x="1237" y="11539"/>
                      <a:pt x="1240" y="11539"/>
                    </a:cubicBezTo>
                    <a:cubicBezTo>
                      <a:pt x="1214" y="11512"/>
                      <a:pt x="1228" y="11466"/>
                      <a:pt x="1206" y="11466"/>
                    </a:cubicBezTo>
                    <a:cubicBezTo>
                      <a:pt x="1204" y="11466"/>
                      <a:pt x="1203" y="11466"/>
                      <a:pt x="1202" y="11467"/>
                    </a:cubicBezTo>
                    <a:lnTo>
                      <a:pt x="1207" y="11411"/>
                    </a:lnTo>
                    <a:lnTo>
                      <a:pt x="1202" y="11433"/>
                    </a:lnTo>
                    <a:cubicBezTo>
                      <a:pt x="1200" y="11434"/>
                      <a:pt x="1199" y="11434"/>
                      <a:pt x="1198" y="11434"/>
                    </a:cubicBezTo>
                    <a:cubicBezTo>
                      <a:pt x="1181" y="11434"/>
                      <a:pt x="1157" y="11405"/>
                      <a:pt x="1152" y="11400"/>
                    </a:cubicBezTo>
                    <a:cubicBezTo>
                      <a:pt x="1119" y="11372"/>
                      <a:pt x="1119" y="11350"/>
                      <a:pt x="1119" y="11323"/>
                    </a:cubicBezTo>
                    <a:cubicBezTo>
                      <a:pt x="1110" y="11331"/>
                      <a:pt x="1105" y="11350"/>
                      <a:pt x="1092" y="11350"/>
                    </a:cubicBezTo>
                    <a:cubicBezTo>
                      <a:pt x="1089" y="11350"/>
                      <a:pt x="1085" y="11348"/>
                      <a:pt x="1080" y="11345"/>
                    </a:cubicBezTo>
                    <a:cubicBezTo>
                      <a:pt x="1119" y="11317"/>
                      <a:pt x="1052" y="11273"/>
                      <a:pt x="1074" y="11262"/>
                    </a:cubicBezTo>
                    <a:cubicBezTo>
                      <a:pt x="1070" y="11249"/>
                      <a:pt x="1066" y="11229"/>
                      <a:pt x="1056" y="11229"/>
                    </a:cubicBezTo>
                    <a:cubicBezTo>
                      <a:pt x="1055" y="11229"/>
                      <a:pt x="1054" y="11229"/>
                      <a:pt x="1052" y="11230"/>
                    </a:cubicBezTo>
                    <a:lnTo>
                      <a:pt x="1052" y="11230"/>
                    </a:lnTo>
                    <a:lnTo>
                      <a:pt x="1069" y="11218"/>
                    </a:lnTo>
                    <a:lnTo>
                      <a:pt x="1069" y="11218"/>
                    </a:lnTo>
                    <a:cubicBezTo>
                      <a:pt x="1063" y="11222"/>
                      <a:pt x="1057" y="11224"/>
                      <a:pt x="1051" y="11224"/>
                    </a:cubicBezTo>
                    <a:cubicBezTo>
                      <a:pt x="1025" y="11224"/>
                      <a:pt x="1003" y="11190"/>
                      <a:pt x="980" y="11168"/>
                    </a:cubicBezTo>
                    <a:cubicBezTo>
                      <a:pt x="1025" y="11151"/>
                      <a:pt x="953" y="11135"/>
                      <a:pt x="980" y="11096"/>
                    </a:cubicBezTo>
                    <a:lnTo>
                      <a:pt x="980" y="11096"/>
                    </a:lnTo>
                    <a:cubicBezTo>
                      <a:pt x="977" y="11097"/>
                      <a:pt x="974" y="11097"/>
                      <a:pt x="971" y="11097"/>
                    </a:cubicBezTo>
                    <a:cubicBezTo>
                      <a:pt x="943" y="11097"/>
                      <a:pt x="931" y="11056"/>
                      <a:pt x="910" y="11056"/>
                    </a:cubicBezTo>
                    <a:cubicBezTo>
                      <a:pt x="907" y="11056"/>
                      <a:pt x="905" y="11056"/>
                      <a:pt x="903" y="11057"/>
                    </a:cubicBezTo>
                    <a:cubicBezTo>
                      <a:pt x="881" y="11040"/>
                      <a:pt x="908" y="11018"/>
                      <a:pt x="914" y="11002"/>
                    </a:cubicBezTo>
                    <a:lnTo>
                      <a:pt x="897" y="10996"/>
                    </a:lnTo>
                    <a:cubicBezTo>
                      <a:pt x="903" y="10974"/>
                      <a:pt x="870" y="10930"/>
                      <a:pt x="859" y="10891"/>
                    </a:cubicBezTo>
                    <a:lnTo>
                      <a:pt x="820" y="10886"/>
                    </a:lnTo>
                    <a:lnTo>
                      <a:pt x="825" y="10863"/>
                    </a:lnTo>
                    <a:cubicBezTo>
                      <a:pt x="822" y="10863"/>
                      <a:pt x="811" y="10856"/>
                      <a:pt x="804" y="10856"/>
                    </a:cubicBezTo>
                    <a:cubicBezTo>
                      <a:pt x="800" y="10856"/>
                      <a:pt x="798" y="10858"/>
                      <a:pt x="798" y="10863"/>
                    </a:cubicBezTo>
                    <a:lnTo>
                      <a:pt x="792" y="10852"/>
                    </a:lnTo>
                    <a:cubicBezTo>
                      <a:pt x="786" y="10857"/>
                      <a:pt x="782" y="10859"/>
                      <a:pt x="778" y="10859"/>
                    </a:cubicBezTo>
                    <a:cubicBezTo>
                      <a:pt x="765" y="10859"/>
                      <a:pt x="763" y="10832"/>
                      <a:pt x="737" y="10819"/>
                    </a:cubicBezTo>
                    <a:cubicBezTo>
                      <a:pt x="737" y="10811"/>
                      <a:pt x="740" y="10806"/>
                      <a:pt x="744" y="10806"/>
                    </a:cubicBezTo>
                    <a:cubicBezTo>
                      <a:pt x="745" y="10806"/>
                      <a:pt x="747" y="10807"/>
                      <a:pt x="748" y="10808"/>
                    </a:cubicBezTo>
                    <a:cubicBezTo>
                      <a:pt x="743" y="10798"/>
                      <a:pt x="757" y="10792"/>
                      <a:pt x="764" y="10778"/>
                    </a:cubicBezTo>
                    <a:lnTo>
                      <a:pt x="764" y="10778"/>
                    </a:lnTo>
                    <a:cubicBezTo>
                      <a:pt x="761" y="10781"/>
                      <a:pt x="753" y="10781"/>
                      <a:pt x="743" y="10781"/>
                    </a:cubicBezTo>
                    <a:cubicBezTo>
                      <a:pt x="740" y="10781"/>
                      <a:pt x="736" y="10781"/>
                      <a:pt x="733" y="10781"/>
                    </a:cubicBezTo>
                    <a:cubicBezTo>
                      <a:pt x="711" y="10781"/>
                      <a:pt x="686" y="10783"/>
                      <a:pt x="693" y="10808"/>
                    </a:cubicBezTo>
                    <a:cubicBezTo>
                      <a:pt x="691" y="10812"/>
                      <a:pt x="688" y="10814"/>
                      <a:pt x="685" y="10814"/>
                    </a:cubicBezTo>
                    <a:cubicBezTo>
                      <a:pt x="675" y="10814"/>
                      <a:pt x="659" y="10800"/>
                      <a:pt x="659" y="10791"/>
                    </a:cubicBezTo>
                    <a:lnTo>
                      <a:pt x="682" y="10764"/>
                    </a:lnTo>
                    <a:lnTo>
                      <a:pt x="648" y="10764"/>
                    </a:lnTo>
                    <a:cubicBezTo>
                      <a:pt x="626" y="10742"/>
                      <a:pt x="637" y="10720"/>
                      <a:pt x="626" y="10708"/>
                    </a:cubicBezTo>
                    <a:lnTo>
                      <a:pt x="626" y="10708"/>
                    </a:lnTo>
                    <a:cubicBezTo>
                      <a:pt x="629" y="10711"/>
                      <a:pt x="636" y="10713"/>
                      <a:pt x="644" y="10713"/>
                    </a:cubicBezTo>
                    <a:cubicBezTo>
                      <a:pt x="666" y="10713"/>
                      <a:pt x="693" y="10700"/>
                      <a:pt x="665" y="10664"/>
                    </a:cubicBezTo>
                    <a:lnTo>
                      <a:pt x="665" y="10664"/>
                    </a:lnTo>
                    <a:cubicBezTo>
                      <a:pt x="687" y="10686"/>
                      <a:pt x="709" y="10686"/>
                      <a:pt x="720" y="10697"/>
                    </a:cubicBezTo>
                    <a:cubicBezTo>
                      <a:pt x="716" y="10693"/>
                      <a:pt x="715" y="10690"/>
                      <a:pt x="723" y="10690"/>
                    </a:cubicBezTo>
                    <a:cubicBezTo>
                      <a:pt x="726" y="10690"/>
                      <a:pt x="730" y="10690"/>
                      <a:pt x="737" y="10692"/>
                    </a:cubicBezTo>
                    <a:cubicBezTo>
                      <a:pt x="704" y="10664"/>
                      <a:pt x="715" y="10692"/>
                      <a:pt x="687" y="10659"/>
                    </a:cubicBezTo>
                    <a:cubicBezTo>
                      <a:pt x="709" y="10642"/>
                      <a:pt x="709" y="10631"/>
                      <a:pt x="704" y="10598"/>
                    </a:cubicBezTo>
                    <a:lnTo>
                      <a:pt x="704" y="10598"/>
                    </a:lnTo>
                    <a:lnTo>
                      <a:pt x="704" y="10631"/>
                    </a:lnTo>
                    <a:lnTo>
                      <a:pt x="693" y="10631"/>
                    </a:lnTo>
                    <a:cubicBezTo>
                      <a:pt x="704" y="10637"/>
                      <a:pt x="693" y="10642"/>
                      <a:pt x="687" y="10653"/>
                    </a:cubicBezTo>
                    <a:cubicBezTo>
                      <a:pt x="682" y="10643"/>
                      <a:pt x="639" y="10633"/>
                      <a:pt x="637" y="10618"/>
                    </a:cubicBezTo>
                    <a:lnTo>
                      <a:pt x="637" y="10618"/>
                    </a:lnTo>
                    <a:cubicBezTo>
                      <a:pt x="635" y="10632"/>
                      <a:pt x="631" y="10637"/>
                      <a:pt x="625" y="10637"/>
                    </a:cubicBezTo>
                    <a:cubicBezTo>
                      <a:pt x="609" y="10637"/>
                      <a:pt x="582" y="10602"/>
                      <a:pt x="571" y="10602"/>
                    </a:cubicBezTo>
                    <a:cubicBezTo>
                      <a:pt x="568" y="10602"/>
                      <a:pt x="566" y="10604"/>
                      <a:pt x="565" y="10609"/>
                    </a:cubicBezTo>
                    <a:cubicBezTo>
                      <a:pt x="554" y="10609"/>
                      <a:pt x="538" y="10587"/>
                      <a:pt x="543" y="10576"/>
                    </a:cubicBezTo>
                    <a:lnTo>
                      <a:pt x="543" y="10576"/>
                    </a:lnTo>
                    <a:cubicBezTo>
                      <a:pt x="546" y="10577"/>
                      <a:pt x="549" y="10577"/>
                      <a:pt x="551" y="10577"/>
                    </a:cubicBezTo>
                    <a:cubicBezTo>
                      <a:pt x="564" y="10577"/>
                      <a:pt x="561" y="10560"/>
                      <a:pt x="561" y="10545"/>
                    </a:cubicBezTo>
                    <a:lnTo>
                      <a:pt x="561" y="10545"/>
                    </a:lnTo>
                    <a:cubicBezTo>
                      <a:pt x="560" y="10550"/>
                      <a:pt x="558" y="10554"/>
                      <a:pt x="553" y="10554"/>
                    </a:cubicBezTo>
                    <a:cubicBezTo>
                      <a:pt x="552" y="10554"/>
                      <a:pt x="550" y="10554"/>
                      <a:pt x="549" y="10554"/>
                    </a:cubicBezTo>
                    <a:cubicBezTo>
                      <a:pt x="538" y="10542"/>
                      <a:pt x="543" y="10515"/>
                      <a:pt x="543" y="10498"/>
                    </a:cubicBezTo>
                    <a:lnTo>
                      <a:pt x="543" y="10498"/>
                    </a:lnTo>
                    <a:lnTo>
                      <a:pt x="549" y="10504"/>
                    </a:lnTo>
                    <a:lnTo>
                      <a:pt x="543" y="10471"/>
                    </a:lnTo>
                    <a:cubicBezTo>
                      <a:pt x="530" y="10471"/>
                      <a:pt x="538" y="10499"/>
                      <a:pt x="530" y="10499"/>
                    </a:cubicBezTo>
                    <a:cubicBezTo>
                      <a:pt x="528" y="10499"/>
                      <a:pt x="526" y="10497"/>
                      <a:pt x="521" y="10493"/>
                    </a:cubicBezTo>
                    <a:cubicBezTo>
                      <a:pt x="521" y="10487"/>
                      <a:pt x="499" y="10465"/>
                      <a:pt x="510" y="10459"/>
                    </a:cubicBezTo>
                    <a:cubicBezTo>
                      <a:pt x="523" y="10459"/>
                      <a:pt x="537" y="10445"/>
                      <a:pt x="553" y="10445"/>
                    </a:cubicBezTo>
                    <a:cubicBezTo>
                      <a:pt x="557" y="10445"/>
                      <a:pt x="561" y="10446"/>
                      <a:pt x="565" y="10448"/>
                    </a:cubicBezTo>
                    <a:cubicBezTo>
                      <a:pt x="553" y="10440"/>
                      <a:pt x="526" y="10405"/>
                      <a:pt x="510" y="10405"/>
                    </a:cubicBezTo>
                    <a:cubicBezTo>
                      <a:pt x="505" y="10405"/>
                      <a:pt x="501" y="10408"/>
                      <a:pt x="499" y="10415"/>
                    </a:cubicBezTo>
                    <a:lnTo>
                      <a:pt x="488" y="10393"/>
                    </a:lnTo>
                    <a:lnTo>
                      <a:pt x="488" y="10393"/>
                    </a:lnTo>
                    <a:cubicBezTo>
                      <a:pt x="488" y="10409"/>
                      <a:pt x="491" y="10438"/>
                      <a:pt x="482" y="10438"/>
                    </a:cubicBezTo>
                    <a:cubicBezTo>
                      <a:pt x="479" y="10438"/>
                      <a:pt x="474" y="10434"/>
                      <a:pt x="466" y="10421"/>
                    </a:cubicBezTo>
                    <a:lnTo>
                      <a:pt x="471" y="10421"/>
                    </a:lnTo>
                    <a:lnTo>
                      <a:pt x="438" y="10410"/>
                    </a:lnTo>
                    <a:lnTo>
                      <a:pt x="438" y="10387"/>
                    </a:lnTo>
                    <a:cubicBezTo>
                      <a:pt x="436" y="10389"/>
                      <a:pt x="435" y="10390"/>
                      <a:pt x="433" y="10390"/>
                    </a:cubicBezTo>
                    <a:cubicBezTo>
                      <a:pt x="429" y="10390"/>
                      <a:pt x="424" y="10386"/>
                      <a:pt x="416" y="10382"/>
                    </a:cubicBezTo>
                    <a:cubicBezTo>
                      <a:pt x="427" y="10376"/>
                      <a:pt x="416" y="10360"/>
                      <a:pt x="427" y="10354"/>
                    </a:cubicBezTo>
                    <a:cubicBezTo>
                      <a:pt x="411" y="10335"/>
                      <a:pt x="398" y="10332"/>
                      <a:pt x="390" y="10332"/>
                    </a:cubicBezTo>
                    <a:cubicBezTo>
                      <a:pt x="387" y="10332"/>
                      <a:pt x="384" y="10332"/>
                      <a:pt x="383" y="10332"/>
                    </a:cubicBezTo>
                    <a:cubicBezTo>
                      <a:pt x="372" y="10321"/>
                      <a:pt x="372" y="10304"/>
                      <a:pt x="388" y="10304"/>
                    </a:cubicBezTo>
                    <a:cubicBezTo>
                      <a:pt x="377" y="10277"/>
                      <a:pt x="344" y="10244"/>
                      <a:pt x="350" y="10216"/>
                    </a:cubicBezTo>
                    <a:cubicBezTo>
                      <a:pt x="340" y="10208"/>
                      <a:pt x="336" y="10205"/>
                      <a:pt x="334" y="10205"/>
                    </a:cubicBezTo>
                    <a:lnTo>
                      <a:pt x="334" y="10205"/>
                    </a:lnTo>
                    <a:cubicBezTo>
                      <a:pt x="331" y="10205"/>
                      <a:pt x="339" y="10217"/>
                      <a:pt x="327" y="10217"/>
                    </a:cubicBezTo>
                    <a:cubicBezTo>
                      <a:pt x="326" y="10217"/>
                      <a:pt x="324" y="10216"/>
                      <a:pt x="322" y="10216"/>
                    </a:cubicBezTo>
                    <a:cubicBezTo>
                      <a:pt x="344" y="10161"/>
                      <a:pt x="267" y="10100"/>
                      <a:pt x="222" y="10050"/>
                    </a:cubicBezTo>
                    <a:cubicBezTo>
                      <a:pt x="215" y="10059"/>
                      <a:pt x="211" y="10062"/>
                      <a:pt x="208" y="10062"/>
                    </a:cubicBezTo>
                    <a:cubicBezTo>
                      <a:pt x="202" y="10062"/>
                      <a:pt x="202" y="10046"/>
                      <a:pt x="190" y="10046"/>
                    </a:cubicBezTo>
                    <a:cubicBezTo>
                      <a:pt x="188" y="10046"/>
                      <a:pt x="186" y="10047"/>
                      <a:pt x="183" y="10048"/>
                    </a:cubicBezTo>
                    <a:lnTo>
                      <a:pt x="183" y="10048"/>
                    </a:lnTo>
                    <a:cubicBezTo>
                      <a:pt x="187" y="10039"/>
                      <a:pt x="180" y="10009"/>
                      <a:pt x="191" y="10009"/>
                    </a:cubicBezTo>
                    <a:cubicBezTo>
                      <a:pt x="195" y="10009"/>
                      <a:pt x="201" y="10012"/>
                      <a:pt x="211" y="10022"/>
                    </a:cubicBezTo>
                    <a:lnTo>
                      <a:pt x="189" y="9995"/>
                    </a:lnTo>
                    <a:cubicBezTo>
                      <a:pt x="190" y="9988"/>
                      <a:pt x="193" y="9985"/>
                      <a:pt x="197" y="9985"/>
                    </a:cubicBezTo>
                    <a:cubicBezTo>
                      <a:pt x="207" y="9985"/>
                      <a:pt x="223" y="10002"/>
                      <a:pt x="232" y="10002"/>
                    </a:cubicBezTo>
                    <a:cubicBezTo>
                      <a:pt x="236" y="10002"/>
                      <a:pt x="239" y="9998"/>
                      <a:pt x="239" y="9989"/>
                    </a:cubicBezTo>
                    <a:cubicBezTo>
                      <a:pt x="217" y="9961"/>
                      <a:pt x="161" y="9961"/>
                      <a:pt x="150" y="9917"/>
                    </a:cubicBezTo>
                    <a:cubicBezTo>
                      <a:pt x="184" y="9912"/>
                      <a:pt x="123" y="9895"/>
                      <a:pt x="156" y="9884"/>
                    </a:cubicBezTo>
                    <a:cubicBezTo>
                      <a:pt x="167" y="9884"/>
                      <a:pt x="178" y="9895"/>
                      <a:pt x="184" y="9906"/>
                    </a:cubicBezTo>
                    <a:lnTo>
                      <a:pt x="184" y="9895"/>
                    </a:lnTo>
                    <a:cubicBezTo>
                      <a:pt x="168" y="9869"/>
                      <a:pt x="157" y="9862"/>
                      <a:pt x="149" y="9862"/>
                    </a:cubicBezTo>
                    <a:cubicBezTo>
                      <a:pt x="138" y="9862"/>
                      <a:pt x="131" y="9874"/>
                      <a:pt x="118" y="9874"/>
                    </a:cubicBezTo>
                    <a:cubicBezTo>
                      <a:pt x="113" y="9874"/>
                      <a:pt x="107" y="9872"/>
                      <a:pt x="101" y="9867"/>
                    </a:cubicBezTo>
                    <a:cubicBezTo>
                      <a:pt x="67" y="9829"/>
                      <a:pt x="95" y="9823"/>
                      <a:pt x="106" y="9812"/>
                    </a:cubicBezTo>
                    <a:cubicBezTo>
                      <a:pt x="106" y="9808"/>
                      <a:pt x="92" y="9793"/>
                      <a:pt x="81" y="9784"/>
                    </a:cubicBezTo>
                    <a:lnTo>
                      <a:pt x="81" y="9784"/>
                    </a:lnTo>
                    <a:cubicBezTo>
                      <a:pt x="102" y="9802"/>
                      <a:pt x="82" y="9834"/>
                      <a:pt x="67" y="9834"/>
                    </a:cubicBezTo>
                    <a:cubicBezTo>
                      <a:pt x="78" y="9801"/>
                      <a:pt x="23" y="9773"/>
                      <a:pt x="1" y="9768"/>
                    </a:cubicBezTo>
                    <a:lnTo>
                      <a:pt x="1" y="9768"/>
                    </a:lnTo>
                    <a:cubicBezTo>
                      <a:pt x="18" y="9851"/>
                      <a:pt x="29" y="9806"/>
                      <a:pt x="40" y="9884"/>
                    </a:cubicBezTo>
                    <a:cubicBezTo>
                      <a:pt x="45" y="9884"/>
                      <a:pt x="52" y="9880"/>
                      <a:pt x="60" y="9880"/>
                    </a:cubicBezTo>
                    <a:cubicBezTo>
                      <a:pt x="69" y="9880"/>
                      <a:pt x="78" y="9885"/>
                      <a:pt x="84" y="9906"/>
                    </a:cubicBezTo>
                    <a:cubicBezTo>
                      <a:pt x="78" y="9902"/>
                      <a:pt x="74" y="9901"/>
                      <a:pt x="71" y="9901"/>
                    </a:cubicBezTo>
                    <a:cubicBezTo>
                      <a:pt x="63" y="9901"/>
                      <a:pt x="73" y="9918"/>
                      <a:pt x="73" y="9923"/>
                    </a:cubicBezTo>
                    <a:cubicBezTo>
                      <a:pt x="74" y="9921"/>
                      <a:pt x="75" y="9920"/>
                      <a:pt x="76" y="9920"/>
                    </a:cubicBezTo>
                    <a:cubicBezTo>
                      <a:pt x="83" y="9920"/>
                      <a:pt x="97" y="9946"/>
                      <a:pt x="106" y="9950"/>
                    </a:cubicBezTo>
                    <a:cubicBezTo>
                      <a:pt x="101" y="9972"/>
                      <a:pt x="56" y="9950"/>
                      <a:pt x="78" y="9995"/>
                    </a:cubicBezTo>
                    <a:lnTo>
                      <a:pt x="112" y="9978"/>
                    </a:lnTo>
                    <a:lnTo>
                      <a:pt x="112" y="9978"/>
                    </a:lnTo>
                    <a:cubicBezTo>
                      <a:pt x="123" y="9995"/>
                      <a:pt x="84" y="9995"/>
                      <a:pt x="112" y="10017"/>
                    </a:cubicBezTo>
                    <a:cubicBezTo>
                      <a:pt x="98" y="10017"/>
                      <a:pt x="94" y="10021"/>
                      <a:pt x="88" y="10021"/>
                    </a:cubicBezTo>
                    <a:cubicBezTo>
                      <a:pt x="83" y="10021"/>
                      <a:pt x="76" y="10017"/>
                      <a:pt x="56" y="10000"/>
                    </a:cubicBezTo>
                    <a:lnTo>
                      <a:pt x="56" y="10000"/>
                    </a:lnTo>
                    <a:cubicBezTo>
                      <a:pt x="56" y="10061"/>
                      <a:pt x="123" y="10061"/>
                      <a:pt x="161" y="10089"/>
                    </a:cubicBezTo>
                    <a:lnTo>
                      <a:pt x="150" y="10089"/>
                    </a:lnTo>
                    <a:cubicBezTo>
                      <a:pt x="161" y="10089"/>
                      <a:pt x="167" y="10105"/>
                      <a:pt x="184" y="10116"/>
                    </a:cubicBezTo>
                    <a:cubicBezTo>
                      <a:pt x="185" y="10125"/>
                      <a:pt x="183" y="10128"/>
                      <a:pt x="179" y="10128"/>
                    </a:cubicBezTo>
                    <a:cubicBezTo>
                      <a:pt x="173" y="10128"/>
                      <a:pt x="164" y="10123"/>
                      <a:pt x="157" y="10123"/>
                    </a:cubicBezTo>
                    <a:cubicBezTo>
                      <a:pt x="154" y="10123"/>
                      <a:pt x="152" y="10124"/>
                      <a:pt x="150" y="10127"/>
                    </a:cubicBezTo>
                    <a:lnTo>
                      <a:pt x="178" y="10161"/>
                    </a:lnTo>
                    <a:cubicBezTo>
                      <a:pt x="189" y="10166"/>
                      <a:pt x="195" y="10172"/>
                      <a:pt x="189" y="10183"/>
                    </a:cubicBezTo>
                    <a:cubicBezTo>
                      <a:pt x="182" y="10179"/>
                      <a:pt x="176" y="10178"/>
                      <a:pt x="170" y="10178"/>
                    </a:cubicBezTo>
                    <a:cubicBezTo>
                      <a:pt x="159" y="10178"/>
                      <a:pt x="150" y="10183"/>
                      <a:pt x="139" y="10183"/>
                    </a:cubicBezTo>
                    <a:lnTo>
                      <a:pt x="189" y="10199"/>
                    </a:lnTo>
                    <a:cubicBezTo>
                      <a:pt x="180" y="10199"/>
                      <a:pt x="189" y="10230"/>
                      <a:pt x="179" y="10230"/>
                    </a:cubicBezTo>
                    <a:cubicBezTo>
                      <a:pt x="177" y="10230"/>
                      <a:pt x="173" y="10227"/>
                      <a:pt x="167" y="10221"/>
                    </a:cubicBezTo>
                    <a:lnTo>
                      <a:pt x="167" y="10221"/>
                    </a:lnTo>
                    <a:lnTo>
                      <a:pt x="217" y="10277"/>
                    </a:lnTo>
                    <a:lnTo>
                      <a:pt x="195" y="10299"/>
                    </a:lnTo>
                    <a:cubicBezTo>
                      <a:pt x="201" y="10303"/>
                      <a:pt x="206" y="10305"/>
                      <a:pt x="208" y="10305"/>
                    </a:cubicBezTo>
                    <a:cubicBezTo>
                      <a:pt x="211" y="10305"/>
                      <a:pt x="212" y="10303"/>
                      <a:pt x="211" y="10300"/>
                    </a:cubicBezTo>
                    <a:lnTo>
                      <a:pt x="211" y="10300"/>
                    </a:lnTo>
                    <a:cubicBezTo>
                      <a:pt x="231" y="10320"/>
                      <a:pt x="299" y="10357"/>
                      <a:pt x="250" y="10376"/>
                    </a:cubicBezTo>
                    <a:cubicBezTo>
                      <a:pt x="300" y="10410"/>
                      <a:pt x="305" y="10432"/>
                      <a:pt x="355" y="10476"/>
                    </a:cubicBezTo>
                    <a:cubicBezTo>
                      <a:pt x="349" y="10473"/>
                      <a:pt x="344" y="10471"/>
                      <a:pt x="341" y="10471"/>
                    </a:cubicBezTo>
                    <a:cubicBezTo>
                      <a:pt x="323" y="10471"/>
                      <a:pt x="342" y="10515"/>
                      <a:pt x="335" y="10515"/>
                    </a:cubicBezTo>
                    <a:cubicBezTo>
                      <a:pt x="333" y="10515"/>
                      <a:pt x="329" y="10512"/>
                      <a:pt x="322" y="10504"/>
                    </a:cubicBezTo>
                    <a:lnTo>
                      <a:pt x="322" y="10504"/>
                    </a:lnTo>
                    <a:cubicBezTo>
                      <a:pt x="327" y="10542"/>
                      <a:pt x="355" y="10526"/>
                      <a:pt x="377" y="10548"/>
                    </a:cubicBezTo>
                    <a:cubicBezTo>
                      <a:pt x="381" y="10567"/>
                      <a:pt x="369" y="10575"/>
                      <a:pt x="353" y="10575"/>
                    </a:cubicBezTo>
                    <a:cubicBezTo>
                      <a:pt x="345" y="10575"/>
                      <a:pt x="336" y="10574"/>
                      <a:pt x="327" y="10570"/>
                    </a:cubicBezTo>
                    <a:lnTo>
                      <a:pt x="327" y="10570"/>
                    </a:lnTo>
                    <a:lnTo>
                      <a:pt x="355" y="10587"/>
                    </a:lnTo>
                    <a:lnTo>
                      <a:pt x="350" y="10587"/>
                    </a:lnTo>
                    <a:lnTo>
                      <a:pt x="377" y="10603"/>
                    </a:lnTo>
                    <a:cubicBezTo>
                      <a:pt x="383" y="10637"/>
                      <a:pt x="355" y="10625"/>
                      <a:pt x="372" y="10653"/>
                    </a:cubicBezTo>
                    <a:lnTo>
                      <a:pt x="388" y="10642"/>
                    </a:lnTo>
                    <a:lnTo>
                      <a:pt x="388" y="10670"/>
                    </a:lnTo>
                    <a:cubicBezTo>
                      <a:pt x="391" y="10667"/>
                      <a:pt x="394" y="10665"/>
                      <a:pt x="398" y="10665"/>
                    </a:cubicBezTo>
                    <a:cubicBezTo>
                      <a:pt x="406" y="10665"/>
                      <a:pt x="415" y="10674"/>
                      <a:pt x="427" y="10686"/>
                    </a:cubicBezTo>
                    <a:lnTo>
                      <a:pt x="416" y="10686"/>
                    </a:lnTo>
                    <a:lnTo>
                      <a:pt x="438" y="10708"/>
                    </a:lnTo>
                    <a:cubicBezTo>
                      <a:pt x="433" y="10705"/>
                      <a:pt x="429" y="10704"/>
                      <a:pt x="428" y="10704"/>
                    </a:cubicBezTo>
                    <a:lnTo>
                      <a:pt x="428" y="10704"/>
                    </a:lnTo>
                    <a:cubicBezTo>
                      <a:pt x="422" y="10704"/>
                      <a:pt x="440" y="10725"/>
                      <a:pt x="427" y="10725"/>
                    </a:cubicBezTo>
                    <a:cubicBezTo>
                      <a:pt x="438" y="10747"/>
                      <a:pt x="438" y="10747"/>
                      <a:pt x="466" y="10775"/>
                    </a:cubicBezTo>
                    <a:lnTo>
                      <a:pt x="471" y="10764"/>
                    </a:lnTo>
                    <a:lnTo>
                      <a:pt x="471" y="10764"/>
                    </a:lnTo>
                    <a:cubicBezTo>
                      <a:pt x="516" y="10797"/>
                      <a:pt x="455" y="10775"/>
                      <a:pt x="482" y="10808"/>
                    </a:cubicBezTo>
                    <a:lnTo>
                      <a:pt x="493" y="10797"/>
                    </a:lnTo>
                    <a:cubicBezTo>
                      <a:pt x="499" y="10863"/>
                      <a:pt x="571" y="10874"/>
                      <a:pt x="576" y="10919"/>
                    </a:cubicBezTo>
                    <a:cubicBezTo>
                      <a:pt x="569" y="10913"/>
                      <a:pt x="563" y="10911"/>
                      <a:pt x="558" y="10911"/>
                    </a:cubicBezTo>
                    <a:cubicBezTo>
                      <a:pt x="549" y="10911"/>
                      <a:pt x="545" y="10919"/>
                      <a:pt x="549" y="10919"/>
                    </a:cubicBezTo>
                    <a:cubicBezTo>
                      <a:pt x="576" y="10946"/>
                      <a:pt x="610" y="11002"/>
                      <a:pt x="654" y="11024"/>
                    </a:cubicBezTo>
                    <a:cubicBezTo>
                      <a:pt x="637" y="11052"/>
                      <a:pt x="632" y="11057"/>
                      <a:pt x="648" y="11101"/>
                    </a:cubicBezTo>
                    <a:cubicBezTo>
                      <a:pt x="661" y="11118"/>
                      <a:pt x="664" y="11125"/>
                      <a:pt x="675" y="11125"/>
                    </a:cubicBezTo>
                    <a:cubicBezTo>
                      <a:pt x="678" y="11125"/>
                      <a:pt x="682" y="11125"/>
                      <a:pt x="687" y="11123"/>
                    </a:cubicBezTo>
                    <a:cubicBezTo>
                      <a:pt x="693" y="11151"/>
                      <a:pt x="742" y="11184"/>
                      <a:pt x="720" y="11195"/>
                    </a:cubicBezTo>
                    <a:cubicBezTo>
                      <a:pt x="722" y="11195"/>
                      <a:pt x="723" y="11195"/>
                      <a:pt x="724" y="11195"/>
                    </a:cubicBezTo>
                    <a:cubicBezTo>
                      <a:pt x="737" y="11195"/>
                      <a:pt x="739" y="11218"/>
                      <a:pt x="759" y="11223"/>
                    </a:cubicBezTo>
                    <a:lnTo>
                      <a:pt x="759" y="11223"/>
                    </a:lnTo>
                    <a:lnTo>
                      <a:pt x="765" y="11218"/>
                    </a:lnTo>
                    <a:lnTo>
                      <a:pt x="765" y="11218"/>
                    </a:lnTo>
                    <a:cubicBezTo>
                      <a:pt x="759" y="11289"/>
                      <a:pt x="830" y="11273"/>
                      <a:pt x="831" y="11332"/>
                    </a:cubicBezTo>
                    <a:lnTo>
                      <a:pt x="831" y="11332"/>
                    </a:lnTo>
                    <a:lnTo>
                      <a:pt x="825" y="11328"/>
                    </a:lnTo>
                    <a:lnTo>
                      <a:pt x="831" y="11334"/>
                    </a:lnTo>
                    <a:cubicBezTo>
                      <a:pt x="831" y="11333"/>
                      <a:pt x="831" y="11333"/>
                      <a:pt x="831" y="11332"/>
                    </a:cubicBezTo>
                    <a:lnTo>
                      <a:pt x="831" y="11332"/>
                    </a:lnTo>
                    <a:lnTo>
                      <a:pt x="848" y="11345"/>
                    </a:lnTo>
                    <a:cubicBezTo>
                      <a:pt x="842" y="11350"/>
                      <a:pt x="831" y="11350"/>
                      <a:pt x="825" y="11350"/>
                    </a:cubicBezTo>
                    <a:lnTo>
                      <a:pt x="881" y="11433"/>
                    </a:lnTo>
                    <a:lnTo>
                      <a:pt x="881" y="11406"/>
                    </a:lnTo>
                    <a:cubicBezTo>
                      <a:pt x="897" y="11417"/>
                      <a:pt x="914" y="11417"/>
                      <a:pt x="925" y="11444"/>
                    </a:cubicBezTo>
                    <a:cubicBezTo>
                      <a:pt x="919" y="11443"/>
                      <a:pt x="915" y="11442"/>
                      <a:pt x="912" y="11442"/>
                    </a:cubicBezTo>
                    <a:cubicBezTo>
                      <a:pt x="890" y="11442"/>
                      <a:pt x="940" y="11475"/>
                      <a:pt x="931" y="11494"/>
                    </a:cubicBezTo>
                    <a:lnTo>
                      <a:pt x="908" y="11483"/>
                    </a:lnTo>
                    <a:lnTo>
                      <a:pt x="908" y="11483"/>
                    </a:lnTo>
                    <a:cubicBezTo>
                      <a:pt x="921" y="11492"/>
                      <a:pt x="926" y="11496"/>
                      <a:pt x="930" y="11496"/>
                    </a:cubicBezTo>
                    <a:cubicBezTo>
                      <a:pt x="934" y="11496"/>
                      <a:pt x="937" y="11494"/>
                      <a:pt x="942" y="11489"/>
                    </a:cubicBezTo>
                    <a:lnTo>
                      <a:pt x="942" y="11489"/>
                    </a:lnTo>
                    <a:cubicBezTo>
                      <a:pt x="969" y="11516"/>
                      <a:pt x="931" y="11527"/>
                      <a:pt x="964" y="11550"/>
                    </a:cubicBezTo>
                    <a:lnTo>
                      <a:pt x="953" y="11527"/>
                    </a:lnTo>
                    <a:cubicBezTo>
                      <a:pt x="955" y="11524"/>
                      <a:pt x="959" y="11522"/>
                      <a:pt x="963" y="11522"/>
                    </a:cubicBezTo>
                    <a:cubicBezTo>
                      <a:pt x="972" y="11522"/>
                      <a:pt x="982" y="11528"/>
                      <a:pt x="986" y="11539"/>
                    </a:cubicBezTo>
                    <a:cubicBezTo>
                      <a:pt x="986" y="11543"/>
                      <a:pt x="986" y="11551"/>
                      <a:pt x="983" y="11551"/>
                    </a:cubicBezTo>
                    <a:cubicBezTo>
                      <a:pt x="982" y="11551"/>
                      <a:pt x="981" y="11551"/>
                      <a:pt x="980" y="11550"/>
                    </a:cubicBezTo>
                    <a:lnTo>
                      <a:pt x="980" y="11550"/>
                    </a:lnTo>
                    <a:cubicBezTo>
                      <a:pt x="997" y="11572"/>
                      <a:pt x="1019" y="11610"/>
                      <a:pt x="1036" y="11622"/>
                    </a:cubicBezTo>
                    <a:cubicBezTo>
                      <a:pt x="1040" y="11630"/>
                      <a:pt x="1032" y="11635"/>
                      <a:pt x="1023" y="11635"/>
                    </a:cubicBezTo>
                    <a:cubicBezTo>
                      <a:pt x="1020" y="11635"/>
                      <a:pt x="1017" y="11634"/>
                      <a:pt x="1014" y="11633"/>
                    </a:cubicBezTo>
                    <a:lnTo>
                      <a:pt x="1014" y="11633"/>
                    </a:lnTo>
                    <a:cubicBezTo>
                      <a:pt x="1063" y="11677"/>
                      <a:pt x="1025" y="11660"/>
                      <a:pt x="1074" y="11705"/>
                    </a:cubicBezTo>
                    <a:lnTo>
                      <a:pt x="1069" y="11710"/>
                    </a:lnTo>
                    <a:lnTo>
                      <a:pt x="1091" y="11716"/>
                    </a:lnTo>
                    <a:lnTo>
                      <a:pt x="1091" y="11760"/>
                    </a:lnTo>
                    <a:lnTo>
                      <a:pt x="1097" y="11738"/>
                    </a:lnTo>
                    <a:cubicBezTo>
                      <a:pt x="1108" y="11749"/>
                      <a:pt x="1124" y="11760"/>
                      <a:pt x="1130" y="11788"/>
                    </a:cubicBezTo>
                    <a:lnTo>
                      <a:pt x="1108" y="11788"/>
                    </a:lnTo>
                    <a:cubicBezTo>
                      <a:pt x="1152" y="11826"/>
                      <a:pt x="1130" y="11854"/>
                      <a:pt x="1180" y="11887"/>
                    </a:cubicBezTo>
                    <a:cubicBezTo>
                      <a:pt x="1180" y="11891"/>
                      <a:pt x="1179" y="11892"/>
                      <a:pt x="1178" y="11892"/>
                    </a:cubicBezTo>
                    <a:cubicBezTo>
                      <a:pt x="1175" y="11892"/>
                      <a:pt x="1170" y="11887"/>
                      <a:pt x="1163" y="11887"/>
                    </a:cubicBezTo>
                    <a:cubicBezTo>
                      <a:pt x="1213" y="11915"/>
                      <a:pt x="1163" y="11937"/>
                      <a:pt x="1218" y="11965"/>
                    </a:cubicBezTo>
                    <a:cubicBezTo>
                      <a:pt x="1213" y="11965"/>
                      <a:pt x="1213" y="11970"/>
                      <a:pt x="1207" y="11970"/>
                    </a:cubicBezTo>
                    <a:lnTo>
                      <a:pt x="1229" y="11987"/>
                    </a:lnTo>
                    <a:lnTo>
                      <a:pt x="1207" y="11998"/>
                    </a:lnTo>
                    <a:lnTo>
                      <a:pt x="1240" y="11998"/>
                    </a:lnTo>
                    <a:lnTo>
                      <a:pt x="1235" y="12025"/>
                    </a:lnTo>
                    <a:lnTo>
                      <a:pt x="1246" y="12025"/>
                    </a:lnTo>
                    <a:cubicBezTo>
                      <a:pt x="1229" y="12075"/>
                      <a:pt x="1274" y="12081"/>
                      <a:pt x="1268" y="12131"/>
                    </a:cubicBezTo>
                    <a:lnTo>
                      <a:pt x="1290" y="12108"/>
                    </a:lnTo>
                    <a:cubicBezTo>
                      <a:pt x="1384" y="12153"/>
                      <a:pt x="1384" y="12297"/>
                      <a:pt x="1467" y="12369"/>
                    </a:cubicBezTo>
                    <a:lnTo>
                      <a:pt x="1451" y="12380"/>
                    </a:lnTo>
                    <a:lnTo>
                      <a:pt x="1495" y="12402"/>
                    </a:lnTo>
                    <a:cubicBezTo>
                      <a:pt x="1495" y="12412"/>
                      <a:pt x="1493" y="12415"/>
                      <a:pt x="1490" y="12415"/>
                    </a:cubicBezTo>
                    <a:cubicBezTo>
                      <a:pt x="1485" y="12415"/>
                      <a:pt x="1480" y="12410"/>
                      <a:pt x="1474" y="12410"/>
                    </a:cubicBezTo>
                    <a:cubicBezTo>
                      <a:pt x="1472" y="12410"/>
                      <a:pt x="1469" y="12411"/>
                      <a:pt x="1467" y="12413"/>
                    </a:cubicBezTo>
                    <a:cubicBezTo>
                      <a:pt x="1506" y="12440"/>
                      <a:pt x="1506" y="12413"/>
                      <a:pt x="1545" y="12452"/>
                    </a:cubicBezTo>
                    <a:cubicBezTo>
                      <a:pt x="1547" y="12462"/>
                      <a:pt x="1545" y="12466"/>
                      <a:pt x="1542" y="12466"/>
                    </a:cubicBezTo>
                    <a:cubicBezTo>
                      <a:pt x="1539" y="12466"/>
                      <a:pt x="1535" y="12463"/>
                      <a:pt x="1531" y="12459"/>
                    </a:cubicBezTo>
                    <a:lnTo>
                      <a:pt x="1531" y="12459"/>
                    </a:lnTo>
                    <a:cubicBezTo>
                      <a:pt x="1566" y="12496"/>
                      <a:pt x="1607" y="12540"/>
                      <a:pt x="1617" y="12568"/>
                    </a:cubicBezTo>
                    <a:cubicBezTo>
                      <a:pt x="1617" y="12568"/>
                      <a:pt x="1622" y="12568"/>
                      <a:pt x="1622" y="12562"/>
                    </a:cubicBezTo>
                    <a:cubicBezTo>
                      <a:pt x="1650" y="12579"/>
                      <a:pt x="1672" y="12623"/>
                      <a:pt x="1689" y="12656"/>
                    </a:cubicBezTo>
                    <a:cubicBezTo>
                      <a:pt x="1687" y="12658"/>
                      <a:pt x="1685" y="12659"/>
                      <a:pt x="1684" y="12659"/>
                    </a:cubicBezTo>
                    <a:cubicBezTo>
                      <a:pt x="1680" y="12659"/>
                      <a:pt x="1676" y="12655"/>
                      <a:pt x="1672" y="12651"/>
                    </a:cubicBezTo>
                    <a:lnTo>
                      <a:pt x="1672" y="12651"/>
                    </a:lnTo>
                    <a:cubicBezTo>
                      <a:pt x="1678" y="12662"/>
                      <a:pt x="1683" y="12678"/>
                      <a:pt x="1700" y="12684"/>
                    </a:cubicBezTo>
                    <a:lnTo>
                      <a:pt x="1678" y="12684"/>
                    </a:lnTo>
                    <a:cubicBezTo>
                      <a:pt x="1689" y="12712"/>
                      <a:pt x="1739" y="12745"/>
                      <a:pt x="1727" y="12761"/>
                    </a:cubicBezTo>
                    <a:cubicBezTo>
                      <a:pt x="1730" y="12758"/>
                      <a:pt x="1735" y="12754"/>
                      <a:pt x="1741" y="12754"/>
                    </a:cubicBezTo>
                    <a:cubicBezTo>
                      <a:pt x="1747" y="12754"/>
                      <a:pt x="1753" y="12757"/>
                      <a:pt x="1761" y="12767"/>
                    </a:cubicBezTo>
                    <a:cubicBezTo>
                      <a:pt x="1739" y="12795"/>
                      <a:pt x="1816" y="12817"/>
                      <a:pt x="1822" y="12856"/>
                    </a:cubicBezTo>
                    <a:cubicBezTo>
                      <a:pt x="1817" y="12856"/>
                      <a:pt x="1800" y="12843"/>
                      <a:pt x="1799" y="12843"/>
                    </a:cubicBezTo>
                    <a:lnTo>
                      <a:pt x="1799" y="12843"/>
                    </a:lnTo>
                    <a:cubicBezTo>
                      <a:pt x="1798" y="12843"/>
                      <a:pt x="1799" y="12844"/>
                      <a:pt x="1799" y="12844"/>
                    </a:cubicBezTo>
                    <a:cubicBezTo>
                      <a:pt x="1810" y="12867"/>
                      <a:pt x="1827" y="12872"/>
                      <a:pt x="1849" y="12878"/>
                    </a:cubicBezTo>
                    <a:lnTo>
                      <a:pt x="1838" y="12883"/>
                    </a:lnTo>
                    <a:lnTo>
                      <a:pt x="1905" y="12950"/>
                    </a:lnTo>
                    <a:cubicBezTo>
                      <a:pt x="1882" y="12977"/>
                      <a:pt x="1960" y="13016"/>
                      <a:pt x="1938" y="13022"/>
                    </a:cubicBezTo>
                    <a:cubicBezTo>
                      <a:pt x="1942" y="13027"/>
                      <a:pt x="1944" y="13029"/>
                      <a:pt x="1946" y="13029"/>
                    </a:cubicBezTo>
                    <a:cubicBezTo>
                      <a:pt x="1950" y="13029"/>
                      <a:pt x="1944" y="13011"/>
                      <a:pt x="1948" y="13011"/>
                    </a:cubicBezTo>
                    <a:lnTo>
                      <a:pt x="1948" y="13011"/>
                    </a:lnTo>
                    <a:cubicBezTo>
                      <a:pt x="1950" y="13011"/>
                      <a:pt x="1954" y="13014"/>
                      <a:pt x="1960" y="13022"/>
                    </a:cubicBezTo>
                    <a:cubicBezTo>
                      <a:pt x="1954" y="13044"/>
                      <a:pt x="1988" y="13049"/>
                      <a:pt x="1965" y="13066"/>
                    </a:cubicBezTo>
                    <a:lnTo>
                      <a:pt x="1960" y="13066"/>
                    </a:lnTo>
                    <a:lnTo>
                      <a:pt x="1982" y="13088"/>
                    </a:lnTo>
                    <a:lnTo>
                      <a:pt x="1954" y="13088"/>
                    </a:lnTo>
                    <a:cubicBezTo>
                      <a:pt x="1968" y="13098"/>
                      <a:pt x="1985" y="13102"/>
                      <a:pt x="1997" y="13102"/>
                    </a:cubicBezTo>
                    <a:cubicBezTo>
                      <a:pt x="2005" y="13102"/>
                      <a:pt x="2011" y="13101"/>
                      <a:pt x="2015" y="13099"/>
                    </a:cubicBezTo>
                    <a:cubicBezTo>
                      <a:pt x="2020" y="13125"/>
                      <a:pt x="2045" y="13146"/>
                      <a:pt x="2044" y="13167"/>
                    </a:cubicBezTo>
                    <a:lnTo>
                      <a:pt x="2044" y="13167"/>
                    </a:lnTo>
                    <a:cubicBezTo>
                      <a:pt x="2042" y="13164"/>
                      <a:pt x="2040" y="13162"/>
                      <a:pt x="2037" y="13160"/>
                    </a:cubicBezTo>
                    <a:lnTo>
                      <a:pt x="2037" y="13160"/>
                    </a:lnTo>
                    <a:lnTo>
                      <a:pt x="2043" y="13171"/>
                    </a:lnTo>
                    <a:cubicBezTo>
                      <a:pt x="2043" y="13170"/>
                      <a:pt x="2043" y="13168"/>
                      <a:pt x="2044" y="13167"/>
                    </a:cubicBezTo>
                    <a:lnTo>
                      <a:pt x="2044" y="13167"/>
                    </a:lnTo>
                    <a:cubicBezTo>
                      <a:pt x="2085" y="13216"/>
                      <a:pt x="2062" y="13288"/>
                      <a:pt x="2120" y="13309"/>
                    </a:cubicBezTo>
                    <a:cubicBezTo>
                      <a:pt x="2120" y="13312"/>
                      <a:pt x="2119" y="13313"/>
                      <a:pt x="2118" y="13313"/>
                    </a:cubicBezTo>
                    <a:lnTo>
                      <a:pt x="2118" y="13313"/>
                    </a:lnTo>
                    <a:lnTo>
                      <a:pt x="2115" y="13309"/>
                    </a:lnTo>
                    <a:lnTo>
                      <a:pt x="2115" y="13309"/>
                    </a:lnTo>
                    <a:cubicBezTo>
                      <a:pt x="2115" y="13312"/>
                      <a:pt x="2116" y="13313"/>
                      <a:pt x="2118" y="13313"/>
                    </a:cubicBezTo>
                    <a:cubicBezTo>
                      <a:pt x="2118" y="13313"/>
                      <a:pt x="2118" y="13313"/>
                      <a:pt x="2118" y="13313"/>
                    </a:cubicBezTo>
                    <a:lnTo>
                      <a:pt x="2118" y="13313"/>
                    </a:lnTo>
                    <a:lnTo>
                      <a:pt x="2142" y="13342"/>
                    </a:lnTo>
                    <a:lnTo>
                      <a:pt x="2120" y="13342"/>
                    </a:lnTo>
                    <a:lnTo>
                      <a:pt x="2181" y="13381"/>
                    </a:lnTo>
                    <a:lnTo>
                      <a:pt x="2176" y="13392"/>
                    </a:lnTo>
                    <a:cubicBezTo>
                      <a:pt x="2198" y="13431"/>
                      <a:pt x="2242" y="13486"/>
                      <a:pt x="2286" y="13531"/>
                    </a:cubicBezTo>
                    <a:lnTo>
                      <a:pt x="2281" y="13520"/>
                    </a:lnTo>
                    <a:lnTo>
                      <a:pt x="2281" y="13520"/>
                    </a:lnTo>
                    <a:cubicBezTo>
                      <a:pt x="2336" y="13564"/>
                      <a:pt x="2308" y="13575"/>
                      <a:pt x="2347" y="13603"/>
                    </a:cubicBezTo>
                    <a:lnTo>
                      <a:pt x="2342" y="13603"/>
                    </a:lnTo>
                    <a:lnTo>
                      <a:pt x="2369" y="13641"/>
                    </a:lnTo>
                    <a:lnTo>
                      <a:pt x="2353" y="13641"/>
                    </a:lnTo>
                    <a:cubicBezTo>
                      <a:pt x="2386" y="13651"/>
                      <a:pt x="2383" y="13708"/>
                      <a:pt x="2388" y="13708"/>
                    </a:cubicBezTo>
                    <a:cubicBezTo>
                      <a:pt x="2389" y="13708"/>
                      <a:pt x="2390" y="13706"/>
                      <a:pt x="2391" y="13702"/>
                    </a:cubicBezTo>
                    <a:cubicBezTo>
                      <a:pt x="2406" y="13707"/>
                      <a:pt x="2430" y="13725"/>
                      <a:pt x="2447" y="13725"/>
                    </a:cubicBezTo>
                    <a:cubicBezTo>
                      <a:pt x="2449" y="13725"/>
                      <a:pt x="2451" y="13725"/>
                      <a:pt x="2452" y="13724"/>
                    </a:cubicBezTo>
                    <a:lnTo>
                      <a:pt x="2452" y="13724"/>
                    </a:lnTo>
                    <a:cubicBezTo>
                      <a:pt x="2480" y="13758"/>
                      <a:pt x="2447" y="13741"/>
                      <a:pt x="2458" y="13769"/>
                    </a:cubicBezTo>
                    <a:cubicBezTo>
                      <a:pt x="2480" y="13796"/>
                      <a:pt x="2502" y="13791"/>
                      <a:pt x="2513" y="13835"/>
                    </a:cubicBezTo>
                    <a:lnTo>
                      <a:pt x="2508" y="13841"/>
                    </a:lnTo>
                    <a:cubicBezTo>
                      <a:pt x="2519" y="13852"/>
                      <a:pt x="2535" y="13863"/>
                      <a:pt x="2558" y="13879"/>
                    </a:cubicBezTo>
                    <a:lnTo>
                      <a:pt x="2546" y="13874"/>
                    </a:lnTo>
                    <a:lnTo>
                      <a:pt x="2546" y="13874"/>
                    </a:lnTo>
                    <a:cubicBezTo>
                      <a:pt x="2596" y="13901"/>
                      <a:pt x="2563" y="13946"/>
                      <a:pt x="2618" y="13946"/>
                    </a:cubicBezTo>
                    <a:cubicBezTo>
                      <a:pt x="2624" y="13962"/>
                      <a:pt x="2652" y="13990"/>
                      <a:pt x="2629" y="14007"/>
                    </a:cubicBezTo>
                    <a:cubicBezTo>
                      <a:pt x="2679" y="14045"/>
                      <a:pt x="2712" y="14073"/>
                      <a:pt x="2757" y="14123"/>
                    </a:cubicBezTo>
                    <a:cubicBezTo>
                      <a:pt x="2735" y="14150"/>
                      <a:pt x="2762" y="14128"/>
                      <a:pt x="2768" y="14173"/>
                    </a:cubicBezTo>
                    <a:lnTo>
                      <a:pt x="2784" y="14156"/>
                    </a:lnTo>
                    <a:cubicBezTo>
                      <a:pt x="2840" y="14222"/>
                      <a:pt x="2862" y="14333"/>
                      <a:pt x="2923" y="14399"/>
                    </a:cubicBezTo>
                    <a:lnTo>
                      <a:pt x="2906" y="14416"/>
                    </a:lnTo>
                    <a:lnTo>
                      <a:pt x="2934" y="14416"/>
                    </a:lnTo>
                    <a:cubicBezTo>
                      <a:pt x="2989" y="14499"/>
                      <a:pt x="3067" y="14610"/>
                      <a:pt x="3116" y="14671"/>
                    </a:cubicBezTo>
                    <a:cubicBezTo>
                      <a:pt x="3139" y="14682"/>
                      <a:pt x="3183" y="14704"/>
                      <a:pt x="3205" y="14737"/>
                    </a:cubicBezTo>
                    <a:lnTo>
                      <a:pt x="3199" y="14737"/>
                    </a:lnTo>
                    <a:cubicBezTo>
                      <a:pt x="3255" y="14787"/>
                      <a:pt x="3310" y="14842"/>
                      <a:pt x="3343" y="14914"/>
                    </a:cubicBezTo>
                    <a:cubicBezTo>
                      <a:pt x="3339" y="14914"/>
                      <a:pt x="3338" y="14921"/>
                      <a:pt x="3330" y="14921"/>
                    </a:cubicBezTo>
                    <a:lnTo>
                      <a:pt x="3330" y="14921"/>
                    </a:lnTo>
                    <a:cubicBezTo>
                      <a:pt x="3328" y="14920"/>
                      <a:pt x="3325" y="14920"/>
                      <a:pt x="3321" y="14920"/>
                    </a:cubicBezTo>
                    <a:cubicBezTo>
                      <a:pt x="3324" y="14921"/>
                      <a:pt x="3327" y="14921"/>
                      <a:pt x="3329" y="14921"/>
                    </a:cubicBezTo>
                    <a:cubicBezTo>
                      <a:pt x="3330" y="14921"/>
                      <a:pt x="3330" y="14921"/>
                      <a:pt x="3330" y="14921"/>
                    </a:cubicBezTo>
                    <a:lnTo>
                      <a:pt x="3330" y="14921"/>
                    </a:lnTo>
                    <a:cubicBezTo>
                      <a:pt x="3349" y="14928"/>
                      <a:pt x="3351" y="14955"/>
                      <a:pt x="3365" y="14969"/>
                    </a:cubicBezTo>
                    <a:lnTo>
                      <a:pt x="3365" y="14942"/>
                    </a:lnTo>
                    <a:cubicBezTo>
                      <a:pt x="3393" y="14947"/>
                      <a:pt x="3399" y="14980"/>
                      <a:pt x="3393" y="15003"/>
                    </a:cubicBezTo>
                    <a:lnTo>
                      <a:pt x="3432" y="15014"/>
                    </a:lnTo>
                    <a:lnTo>
                      <a:pt x="3432" y="15025"/>
                    </a:lnTo>
                    <a:lnTo>
                      <a:pt x="3448" y="15025"/>
                    </a:lnTo>
                    <a:lnTo>
                      <a:pt x="3443" y="15052"/>
                    </a:lnTo>
                    <a:cubicBezTo>
                      <a:pt x="3448" y="15058"/>
                      <a:pt x="3482" y="15086"/>
                      <a:pt x="3509" y="15086"/>
                    </a:cubicBezTo>
                    <a:cubicBezTo>
                      <a:pt x="3505" y="15090"/>
                      <a:pt x="3519" y="15110"/>
                      <a:pt x="3511" y="15110"/>
                    </a:cubicBezTo>
                    <a:cubicBezTo>
                      <a:pt x="3510" y="15110"/>
                      <a:pt x="3507" y="15110"/>
                      <a:pt x="3504" y="15108"/>
                    </a:cubicBezTo>
                    <a:lnTo>
                      <a:pt x="3504" y="15108"/>
                    </a:lnTo>
                    <a:lnTo>
                      <a:pt x="3581" y="15207"/>
                    </a:lnTo>
                    <a:lnTo>
                      <a:pt x="3570" y="15191"/>
                    </a:lnTo>
                    <a:cubicBezTo>
                      <a:pt x="3574" y="15187"/>
                      <a:pt x="3579" y="15185"/>
                      <a:pt x="3585" y="15185"/>
                    </a:cubicBezTo>
                    <a:cubicBezTo>
                      <a:pt x="3601" y="15185"/>
                      <a:pt x="3621" y="15202"/>
                      <a:pt x="3626" y="15218"/>
                    </a:cubicBezTo>
                    <a:cubicBezTo>
                      <a:pt x="3620" y="15215"/>
                      <a:pt x="3615" y="15213"/>
                      <a:pt x="3613" y="15213"/>
                    </a:cubicBezTo>
                    <a:cubicBezTo>
                      <a:pt x="3602" y="15213"/>
                      <a:pt x="3607" y="15234"/>
                      <a:pt x="3598" y="15252"/>
                    </a:cubicBezTo>
                    <a:cubicBezTo>
                      <a:pt x="3600" y="15252"/>
                      <a:pt x="3602" y="15252"/>
                      <a:pt x="3603" y="15252"/>
                    </a:cubicBezTo>
                    <a:cubicBezTo>
                      <a:pt x="3618" y="15252"/>
                      <a:pt x="3610" y="15229"/>
                      <a:pt x="3620" y="15229"/>
                    </a:cubicBezTo>
                    <a:cubicBezTo>
                      <a:pt x="3642" y="15235"/>
                      <a:pt x="3675" y="15274"/>
                      <a:pt x="3681" y="15285"/>
                    </a:cubicBezTo>
                    <a:lnTo>
                      <a:pt x="3670" y="15279"/>
                    </a:lnTo>
                    <a:lnTo>
                      <a:pt x="3670" y="15279"/>
                    </a:lnTo>
                    <a:cubicBezTo>
                      <a:pt x="3697" y="15301"/>
                      <a:pt x="3675" y="15329"/>
                      <a:pt x="3697" y="15357"/>
                    </a:cubicBezTo>
                    <a:cubicBezTo>
                      <a:pt x="3717" y="15364"/>
                      <a:pt x="3722" y="15377"/>
                      <a:pt x="3733" y="15377"/>
                    </a:cubicBezTo>
                    <a:cubicBezTo>
                      <a:pt x="3738" y="15377"/>
                      <a:pt x="3744" y="15375"/>
                      <a:pt x="3753" y="15368"/>
                    </a:cubicBezTo>
                    <a:lnTo>
                      <a:pt x="3753" y="15368"/>
                    </a:lnTo>
                    <a:cubicBezTo>
                      <a:pt x="3780" y="15395"/>
                      <a:pt x="3747" y="15395"/>
                      <a:pt x="3753" y="15401"/>
                    </a:cubicBezTo>
                    <a:cubicBezTo>
                      <a:pt x="3775" y="15412"/>
                      <a:pt x="3803" y="15456"/>
                      <a:pt x="3792" y="15473"/>
                    </a:cubicBezTo>
                    <a:cubicBezTo>
                      <a:pt x="3795" y="15472"/>
                      <a:pt x="3799" y="15471"/>
                      <a:pt x="3802" y="15471"/>
                    </a:cubicBezTo>
                    <a:cubicBezTo>
                      <a:pt x="3837" y="15471"/>
                      <a:pt x="3844" y="15542"/>
                      <a:pt x="3874" y="15542"/>
                    </a:cubicBezTo>
                    <a:cubicBezTo>
                      <a:pt x="3878" y="15542"/>
                      <a:pt x="3881" y="15541"/>
                      <a:pt x="3886" y="15539"/>
                    </a:cubicBezTo>
                    <a:lnTo>
                      <a:pt x="3886" y="15584"/>
                    </a:lnTo>
                    <a:cubicBezTo>
                      <a:pt x="3889" y="15580"/>
                      <a:pt x="3900" y="15575"/>
                      <a:pt x="3912" y="15575"/>
                    </a:cubicBezTo>
                    <a:cubicBezTo>
                      <a:pt x="3919" y="15575"/>
                      <a:pt x="3926" y="15577"/>
                      <a:pt x="3930" y="15584"/>
                    </a:cubicBezTo>
                    <a:cubicBezTo>
                      <a:pt x="3941" y="15611"/>
                      <a:pt x="3919" y="15617"/>
                      <a:pt x="3919" y="15633"/>
                    </a:cubicBezTo>
                    <a:lnTo>
                      <a:pt x="3958" y="15617"/>
                    </a:lnTo>
                    <a:cubicBezTo>
                      <a:pt x="4013" y="15755"/>
                      <a:pt x="4151" y="15882"/>
                      <a:pt x="4223" y="16021"/>
                    </a:cubicBezTo>
                    <a:cubicBezTo>
                      <a:pt x="4273" y="16065"/>
                      <a:pt x="4339" y="16120"/>
                      <a:pt x="4389" y="16187"/>
                    </a:cubicBezTo>
                    <a:lnTo>
                      <a:pt x="4384" y="16176"/>
                    </a:lnTo>
                    <a:lnTo>
                      <a:pt x="4422" y="16248"/>
                    </a:lnTo>
                    <a:lnTo>
                      <a:pt x="4400" y="16192"/>
                    </a:lnTo>
                    <a:lnTo>
                      <a:pt x="4400" y="16192"/>
                    </a:lnTo>
                    <a:cubicBezTo>
                      <a:pt x="4417" y="16198"/>
                      <a:pt x="4428" y="16203"/>
                      <a:pt x="4445" y="16220"/>
                    </a:cubicBezTo>
                    <a:cubicBezTo>
                      <a:pt x="4483" y="16297"/>
                      <a:pt x="4539" y="16397"/>
                      <a:pt x="4633" y="16469"/>
                    </a:cubicBezTo>
                    <a:cubicBezTo>
                      <a:pt x="4716" y="16491"/>
                      <a:pt x="4633" y="16530"/>
                      <a:pt x="4699" y="16558"/>
                    </a:cubicBezTo>
                    <a:lnTo>
                      <a:pt x="4677" y="16558"/>
                    </a:lnTo>
                    <a:cubicBezTo>
                      <a:pt x="4732" y="16602"/>
                      <a:pt x="4771" y="16630"/>
                      <a:pt x="4837" y="16663"/>
                    </a:cubicBezTo>
                    <a:cubicBezTo>
                      <a:pt x="4799" y="16685"/>
                      <a:pt x="4865" y="16696"/>
                      <a:pt x="4843" y="16713"/>
                    </a:cubicBezTo>
                    <a:lnTo>
                      <a:pt x="4865" y="16701"/>
                    </a:lnTo>
                    <a:cubicBezTo>
                      <a:pt x="4865" y="16724"/>
                      <a:pt x="4887" y="16751"/>
                      <a:pt x="4871" y="16757"/>
                    </a:cubicBezTo>
                    <a:lnTo>
                      <a:pt x="4915" y="16768"/>
                    </a:lnTo>
                    <a:lnTo>
                      <a:pt x="4898" y="16779"/>
                    </a:lnTo>
                    <a:cubicBezTo>
                      <a:pt x="4926" y="16812"/>
                      <a:pt x="4998" y="16867"/>
                      <a:pt x="4981" y="16912"/>
                    </a:cubicBezTo>
                    <a:cubicBezTo>
                      <a:pt x="5075" y="16973"/>
                      <a:pt x="5169" y="17105"/>
                      <a:pt x="5252" y="17211"/>
                    </a:cubicBezTo>
                    <a:cubicBezTo>
                      <a:pt x="5275" y="17216"/>
                      <a:pt x="5302" y="17244"/>
                      <a:pt x="5324" y="17266"/>
                    </a:cubicBezTo>
                    <a:lnTo>
                      <a:pt x="5324" y="17305"/>
                    </a:lnTo>
                    <a:cubicBezTo>
                      <a:pt x="5352" y="17327"/>
                      <a:pt x="5391" y="17327"/>
                      <a:pt x="5396" y="17360"/>
                    </a:cubicBezTo>
                    <a:lnTo>
                      <a:pt x="5391" y="17360"/>
                    </a:lnTo>
                    <a:cubicBezTo>
                      <a:pt x="5413" y="17382"/>
                      <a:pt x="5424" y="17410"/>
                      <a:pt x="5463" y="17415"/>
                    </a:cubicBezTo>
                    <a:cubicBezTo>
                      <a:pt x="5477" y="17439"/>
                      <a:pt x="5491" y="17466"/>
                      <a:pt x="5478" y="17474"/>
                    </a:cubicBezTo>
                    <a:lnTo>
                      <a:pt x="5478" y="17474"/>
                    </a:lnTo>
                    <a:cubicBezTo>
                      <a:pt x="5499" y="17477"/>
                      <a:pt x="5507" y="17532"/>
                      <a:pt x="5507" y="17532"/>
                    </a:cubicBezTo>
                    <a:cubicBezTo>
                      <a:pt x="5507" y="17532"/>
                      <a:pt x="5773" y="17875"/>
                      <a:pt x="6099" y="18240"/>
                    </a:cubicBezTo>
                    <a:cubicBezTo>
                      <a:pt x="6348" y="18522"/>
                      <a:pt x="6630" y="18804"/>
                      <a:pt x="6846" y="18965"/>
                    </a:cubicBezTo>
                    <a:cubicBezTo>
                      <a:pt x="6946" y="19313"/>
                      <a:pt x="7056" y="19673"/>
                      <a:pt x="7134" y="19966"/>
                    </a:cubicBezTo>
                    <a:cubicBezTo>
                      <a:pt x="7189" y="20060"/>
                      <a:pt x="7233" y="20210"/>
                      <a:pt x="7278" y="20354"/>
                    </a:cubicBezTo>
                    <a:lnTo>
                      <a:pt x="7245" y="20381"/>
                    </a:lnTo>
                    <a:lnTo>
                      <a:pt x="7294" y="20503"/>
                    </a:lnTo>
                    <a:cubicBezTo>
                      <a:pt x="7294" y="20512"/>
                      <a:pt x="7293" y="20516"/>
                      <a:pt x="7292" y="20516"/>
                    </a:cubicBezTo>
                    <a:cubicBezTo>
                      <a:pt x="7287" y="20516"/>
                      <a:pt x="7275" y="20471"/>
                      <a:pt x="7271" y="20471"/>
                    </a:cubicBezTo>
                    <a:lnTo>
                      <a:pt x="7271" y="20471"/>
                    </a:lnTo>
                    <a:cubicBezTo>
                      <a:pt x="7269" y="20471"/>
                      <a:pt x="7269" y="20479"/>
                      <a:pt x="7272" y="20503"/>
                    </a:cubicBezTo>
                    <a:lnTo>
                      <a:pt x="7305" y="20542"/>
                    </a:lnTo>
                    <a:cubicBezTo>
                      <a:pt x="7297" y="20554"/>
                      <a:pt x="7345" y="20729"/>
                      <a:pt x="7334" y="20729"/>
                    </a:cubicBezTo>
                    <a:cubicBezTo>
                      <a:pt x="7331" y="20729"/>
                      <a:pt x="7321" y="20709"/>
                      <a:pt x="7300" y="20658"/>
                    </a:cubicBezTo>
                    <a:lnTo>
                      <a:pt x="7300" y="20658"/>
                    </a:lnTo>
                    <a:lnTo>
                      <a:pt x="7433" y="21139"/>
                    </a:lnTo>
                    <a:cubicBezTo>
                      <a:pt x="7460" y="21239"/>
                      <a:pt x="7483" y="21195"/>
                      <a:pt x="7499" y="21311"/>
                    </a:cubicBezTo>
                    <a:cubicBezTo>
                      <a:pt x="7498" y="21316"/>
                      <a:pt x="7497" y="21317"/>
                      <a:pt x="7496" y="21317"/>
                    </a:cubicBezTo>
                    <a:cubicBezTo>
                      <a:pt x="7491" y="21317"/>
                      <a:pt x="7483" y="21281"/>
                      <a:pt x="7475" y="21281"/>
                    </a:cubicBezTo>
                    <a:cubicBezTo>
                      <a:pt x="7474" y="21281"/>
                      <a:pt x="7473" y="21282"/>
                      <a:pt x="7471" y="21283"/>
                    </a:cubicBezTo>
                    <a:cubicBezTo>
                      <a:pt x="7543" y="21643"/>
                      <a:pt x="7654" y="21671"/>
                      <a:pt x="7732" y="22003"/>
                    </a:cubicBezTo>
                    <a:lnTo>
                      <a:pt x="7715" y="21975"/>
                    </a:lnTo>
                    <a:lnTo>
                      <a:pt x="7715" y="21975"/>
                    </a:lnTo>
                    <a:cubicBezTo>
                      <a:pt x="7743" y="22030"/>
                      <a:pt x="7770" y="22136"/>
                      <a:pt x="7776" y="22136"/>
                    </a:cubicBezTo>
                    <a:cubicBezTo>
                      <a:pt x="7803" y="22080"/>
                      <a:pt x="7743" y="22080"/>
                      <a:pt x="7737" y="21975"/>
                    </a:cubicBezTo>
                    <a:cubicBezTo>
                      <a:pt x="7769" y="21975"/>
                      <a:pt x="7785" y="22081"/>
                      <a:pt x="7811" y="22081"/>
                    </a:cubicBezTo>
                    <a:cubicBezTo>
                      <a:pt x="7812" y="22081"/>
                      <a:pt x="7813" y="22081"/>
                      <a:pt x="7815" y="22080"/>
                    </a:cubicBezTo>
                    <a:cubicBezTo>
                      <a:pt x="7820" y="22163"/>
                      <a:pt x="7853" y="22196"/>
                      <a:pt x="7875" y="22263"/>
                    </a:cubicBezTo>
                    <a:cubicBezTo>
                      <a:pt x="7886" y="22385"/>
                      <a:pt x="7942" y="22540"/>
                      <a:pt x="7942" y="22639"/>
                    </a:cubicBezTo>
                    <a:cubicBezTo>
                      <a:pt x="7969" y="22694"/>
                      <a:pt x="8019" y="22744"/>
                      <a:pt x="8052" y="22866"/>
                    </a:cubicBezTo>
                    <a:cubicBezTo>
                      <a:pt x="8052" y="22955"/>
                      <a:pt x="8025" y="22855"/>
                      <a:pt x="8047" y="22971"/>
                    </a:cubicBezTo>
                    <a:lnTo>
                      <a:pt x="8069" y="22982"/>
                    </a:lnTo>
                    <a:cubicBezTo>
                      <a:pt x="8090" y="23057"/>
                      <a:pt x="8086" y="23066"/>
                      <a:pt x="8080" y="23066"/>
                    </a:cubicBezTo>
                    <a:cubicBezTo>
                      <a:pt x="8078" y="23066"/>
                      <a:pt x="8076" y="23065"/>
                      <a:pt x="8075" y="23065"/>
                    </a:cubicBezTo>
                    <a:lnTo>
                      <a:pt x="8075" y="23065"/>
                    </a:lnTo>
                    <a:cubicBezTo>
                      <a:pt x="8102" y="23170"/>
                      <a:pt x="8124" y="23143"/>
                      <a:pt x="8152" y="23276"/>
                    </a:cubicBezTo>
                    <a:lnTo>
                      <a:pt x="8119" y="23204"/>
                    </a:lnTo>
                    <a:lnTo>
                      <a:pt x="8119" y="23204"/>
                    </a:lnTo>
                    <a:cubicBezTo>
                      <a:pt x="8152" y="23298"/>
                      <a:pt x="8158" y="23336"/>
                      <a:pt x="8191" y="23469"/>
                    </a:cubicBezTo>
                    <a:cubicBezTo>
                      <a:pt x="8180" y="23469"/>
                      <a:pt x="8163" y="23414"/>
                      <a:pt x="8158" y="23381"/>
                    </a:cubicBezTo>
                    <a:lnTo>
                      <a:pt x="8158" y="23381"/>
                    </a:lnTo>
                    <a:cubicBezTo>
                      <a:pt x="8152" y="23464"/>
                      <a:pt x="8207" y="23497"/>
                      <a:pt x="8213" y="23536"/>
                    </a:cubicBezTo>
                    <a:cubicBezTo>
                      <a:pt x="8218" y="23526"/>
                      <a:pt x="8199" y="23462"/>
                      <a:pt x="8216" y="23462"/>
                    </a:cubicBezTo>
                    <a:cubicBezTo>
                      <a:pt x="8219" y="23462"/>
                      <a:pt x="8224" y="23464"/>
                      <a:pt x="8230" y="23469"/>
                    </a:cubicBezTo>
                    <a:cubicBezTo>
                      <a:pt x="8241" y="23536"/>
                      <a:pt x="8290" y="23602"/>
                      <a:pt x="8285" y="23657"/>
                    </a:cubicBezTo>
                    <a:lnTo>
                      <a:pt x="8246" y="23585"/>
                    </a:lnTo>
                    <a:lnTo>
                      <a:pt x="8246" y="23585"/>
                    </a:lnTo>
                    <a:cubicBezTo>
                      <a:pt x="8302" y="23718"/>
                      <a:pt x="8290" y="23657"/>
                      <a:pt x="8329" y="23812"/>
                    </a:cubicBezTo>
                    <a:cubicBezTo>
                      <a:pt x="8326" y="23810"/>
                      <a:pt x="8325" y="23810"/>
                      <a:pt x="8324" y="23810"/>
                    </a:cubicBezTo>
                    <a:cubicBezTo>
                      <a:pt x="8322" y="23810"/>
                      <a:pt x="8321" y="23810"/>
                      <a:pt x="8318" y="23807"/>
                    </a:cubicBezTo>
                    <a:lnTo>
                      <a:pt x="8318" y="23807"/>
                    </a:lnTo>
                    <a:cubicBezTo>
                      <a:pt x="8373" y="23895"/>
                      <a:pt x="8385" y="24034"/>
                      <a:pt x="8429" y="24183"/>
                    </a:cubicBezTo>
                    <a:lnTo>
                      <a:pt x="8412" y="24155"/>
                    </a:lnTo>
                    <a:lnTo>
                      <a:pt x="8412" y="24155"/>
                    </a:lnTo>
                    <a:cubicBezTo>
                      <a:pt x="8434" y="24211"/>
                      <a:pt x="8462" y="24238"/>
                      <a:pt x="8468" y="24272"/>
                    </a:cubicBezTo>
                    <a:cubicBezTo>
                      <a:pt x="8456" y="24183"/>
                      <a:pt x="8468" y="24211"/>
                      <a:pt x="8484" y="24194"/>
                    </a:cubicBezTo>
                    <a:cubicBezTo>
                      <a:pt x="8484" y="24310"/>
                      <a:pt x="8567" y="24355"/>
                      <a:pt x="8600" y="24543"/>
                    </a:cubicBezTo>
                    <a:cubicBezTo>
                      <a:pt x="8589" y="24543"/>
                      <a:pt x="8567" y="24498"/>
                      <a:pt x="8562" y="24449"/>
                    </a:cubicBezTo>
                    <a:cubicBezTo>
                      <a:pt x="8512" y="24393"/>
                      <a:pt x="8484" y="24393"/>
                      <a:pt x="8434" y="24294"/>
                    </a:cubicBezTo>
                    <a:lnTo>
                      <a:pt x="8434" y="24294"/>
                    </a:lnTo>
                    <a:cubicBezTo>
                      <a:pt x="8459" y="24353"/>
                      <a:pt x="8484" y="24422"/>
                      <a:pt x="8473" y="24423"/>
                    </a:cubicBezTo>
                    <a:lnTo>
                      <a:pt x="8473" y="24423"/>
                    </a:lnTo>
                    <a:lnTo>
                      <a:pt x="8468" y="24421"/>
                    </a:lnTo>
                    <a:lnTo>
                      <a:pt x="8468" y="24421"/>
                    </a:lnTo>
                    <a:cubicBezTo>
                      <a:pt x="8470" y="24423"/>
                      <a:pt x="8471" y="24423"/>
                      <a:pt x="8472" y="24423"/>
                    </a:cubicBezTo>
                    <a:cubicBezTo>
                      <a:pt x="8473" y="24423"/>
                      <a:pt x="8473" y="24423"/>
                      <a:pt x="8473" y="24423"/>
                    </a:cubicBezTo>
                    <a:lnTo>
                      <a:pt x="8473" y="24423"/>
                    </a:lnTo>
                    <a:lnTo>
                      <a:pt x="8506" y="24438"/>
                    </a:lnTo>
                    <a:cubicBezTo>
                      <a:pt x="8517" y="24476"/>
                      <a:pt x="8523" y="24515"/>
                      <a:pt x="8534" y="24543"/>
                    </a:cubicBezTo>
                    <a:cubicBezTo>
                      <a:pt x="8535" y="24543"/>
                      <a:pt x="8536" y="24544"/>
                      <a:pt x="8536" y="24544"/>
                    </a:cubicBezTo>
                    <a:cubicBezTo>
                      <a:pt x="8545" y="24544"/>
                      <a:pt x="8544" y="24503"/>
                      <a:pt x="8554" y="24503"/>
                    </a:cubicBezTo>
                    <a:cubicBezTo>
                      <a:pt x="8559" y="24503"/>
                      <a:pt x="8566" y="24513"/>
                      <a:pt x="8578" y="24543"/>
                    </a:cubicBezTo>
                    <a:cubicBezTo>
                      <a:pt x="8604" y="24600"/>
                      <a:pt x="8596" y="24613"/>
                      <a:pt x="8590" y="24615"/>
                    </a:cubicBezTo>
                    <a:lnTo>
                      <a:pt x="8590" y="24615"/>
                    </a:lnTo>
                    <a:cubicBezTo>
                      <a:pt x="8645" y="24764"/>
                      <a:pt x="8634" y="24670"/>
                      <a:pt x="8672" y="24819"/>
                    </a:cubicBezTo>
                    <a:cubicBezTo>
                      <a:pt x="8666" y="24810"/>
                      <a:pt x="8659" y="24796"/>
                      <a:pt x="8655" y="24784"/>
                    </a:cubicBezTo>
                    <a:lnTo>
                      <a:pt x="8655" y="24784"/>
                    </a:lnTo>
                    <a:cubicBezTo>
                      <a:pt x="8680" y="24882"/>
                      <a:pt x="8731" y="25016"/>
                      <a:pt x="8705" y="25052"/>
                    </a:cubicBezTo>
                    <a:cubicBezTo>
                      <a:pt x="8689" y="25041"/>
                      <a:pt x="8683" y="25041"/>
                      <a:pt x="8672" y="24996"/>
                    </a:cubicBezTo>
                    <a:lnTo>
                      <a:pt x="8678" y="24996"/>
                    </a:lnTo>
                    <a:cubicBezTo>
                      <a:pt x="8665" y="24975"/>
                      <a:pt x="8659" y="24966"/>
                      <a:pt x="8658" y="24966"/>
                    </a:cubicBezTo>
                    <a:lnTo>
                      <a:pt x="8658" y="24966"/>
                    </a:lnTo>
                    <a:cubicBezTo>
                      <a:pt x="8653" y="24966"/>
                      <a:pt x="8695" y="25060"/>
                      <a:pt x="8678" y="25068"/>
                    </a:cubicBezTo>
                    <a:cubicBezTo>
                      <a:pt x="8700" y="25085"/>
                      <a:pt x="8728" y="25207"/>
                      <a:pt x="8739" y="25262"/>
                    </a:cubicBezTo>
                    <a:lnTo>
                      <a:pt x="8755" y="25234"/>
                    </a:lnTo>
                    <a:lnTo>
                      <a:pt x="8755" y="25234"/>
                    </a:lnTo>
                    <a:cubicBezTo>
                      <a:pt x="8883" y="25428"/>
                      <a:pt x="8705" y="25234"/>
                      <a:pt x="8783" y="25445"/>
                    </a:cubicBezTo>
                    <a:cubicBezTo>
                      <a:pt x="8798" y="25482"/>
                      <a:pt x="8804" y="25494"/>
                      <a:pt x="8806" y="25494"/>
                    </a:cubicBezTo>
                    <a:cubicBezTo>
                      <a:pt x="8808" y="25494"/>
                      <a:pt x="8795" y="25450"/>
                      <a:pt x="8798" y="25450"/>
                    </a:cubicBezTo>
                    <a:lnTo>
                      <a:pt x="8798" y="25450"/>
                    </a:lnTo>
                    <a:cubicBezTo>
                      <a:pt x="8800" y="25450"/>
                      <a:pt x="8803" y="25456"/>
                      <a:pt x="8811" y="25472"/>
                    </a:cubicBezTo>
                    <a:cubicBezTo>
                      <a:pt x="8838" y="25566"/>
                      <a:pt x="8822" y="25605"/>
                      <a:pt x="8877" y="25738"/>
                    </a:cubicBezTo>
                    <a:cubicBezTo>
                      <a:pt x="8883" y="25777"/>
                      <a:pt x="8894" y="25854"/>
                      <a:pt x="8871" y="25871"/>
                    </a:cubicBezTo>
                    <a:cubicBezTo>
                      <a:pt x="8905" y="25943"/>
                      <a:pt x="8938" y="26120"/>
                      <a:pt x="8977" y="26159"/>
                    </a:cubicBezTo>
                    <a:cubicBezTo>
                      <a:pt x="8949" y="26015"/>
                      <a:pt x="8905" y="26026"/>
                      <a:pt x="8883" y="25854"/>
                    </a:cubicBezTo>
                    <a:lnTo>
                      <a:pt x="8883" y="25854"/>
                    </a:lnTo>
                    <a:lnTo>
                      <a:pt x="8921" y="25898"/>
                    </a:lnTo>
                    <a:cubicBezTo>
                      <a:pt x="8954" y="26009"/>
                      <a:pt x="9010" y="26153"/>
                      <a:pt x="9032" y="26230"/>
                    </a:cubicBezTo>
                    <a:cubicBezTo>
                      <a:pt x="9032" y="26217"/>
                      <a:pt x="9032" y="26207"/>
                      <a:pt x="9038" y="26207"/>
                    </a:cubicBezTo>
                    <a:cubicBezTo>
                      <a:pt x="9039" y="26207"/>
                      <a:pt x="9041" y="26207"/>
                      <a:pt x="9043" y="26208"/>
                    </a:cubicBezTo>
                    <a:cubicBezTo>
                      <a:pt x="9104" y="26369"/>
                      <a:pt x="9143" y="26402"/>
                      <a:pt x="9181" y="26563"/>
                    </a:cubicBezTo>
                    <a:cubicBezTo>
                      <a:pt x="9180" y="26566"/>
                      <a:pt x="9178" y="26567"/>
                      <a:pt x="9177" y="26567"/>
                    </a:cubicBezTo>
                    <a:cubicBezTo>
                      <a:pt x="9164" y="26567"/>
                      <a:pt x="9140" y="26488"/>
                      <a:pt x="9120" y="26430"/>
                    </a:cubicBezTo>
                    <a:lnTo>
                      <a:pt x="9120" y="26430"/>
                    </a:lnTo>
                    <a:cubicBezTo>
                      <a:pt x="9132" y="26535"/>
                      <a:pt x="9154" y="26535"/>
                      <a:pt x="9198" y="26690"/>
                    </a:cubicBezTo>
                    <a:cubicBezTo>
                      <a:pt x="9197" y="26691"/>
                      <a:pt x="9196" y="26691"/>
                      <a:pt x="9195" y="26691"/>
                    </a:cubicBezTo>
                    <a:cubicBezTo>
                      <a:pt x="9178" y="26691"/>
                      <a:pt x="9158" y="26589"/>
                      <a:pt x="9143" y="26574"/>
                    </a:cubicBezTo>
                    <a:lnTo>
                      <a:pt x="9143" y="26574"/>
                    </a:lnTo>
                    <a:lnTo>
                      <a:pt x="9204" y="26745"/>
                    </a:lnTo>
                    <a:lnTo>
                      <a:pt x="9198" y="26745"/>
                    </a:lnTo>
                    <a:cubicBezTo>
                      <a:pt x="9237" y="26762"/>
                      <a:pt x="9237" y="26878"/>
                      <a:pt x="9287" y="26983"/>
                    </a:cubicBezTo>
                    <a:cubicBezTo>
                      <a:pt x="9370" y="27232"/>
                      <a:pt x="9425" y="27254"/>
                      <a:pt x="9491" y="27382"/>
                    </a:cubicBezTo>
                    <a:cubicBezTo>
                      <a:pt x="9500" y="27415"/>
                      <a:pt x="9495" y="27430"/>
                      <a:pt x="9488" y="27430"/>
                    </a:cubicBezTo>
                    <a:cubicBezTo>
                      <a:pt x="9485" y="27430"/>
                      <a:pt x="9483" y="27428"/>
                      <a:pt x="9480" y="27426"/>
                    </a:cubicBezTo>
                    <a:cubicBezTo>
                      <a:pt x="9475" y="27354"/>
                      <a:pt x="9464" y="27376"/>
                      <a:pt x="9453" y="27354"/>
                    </a:cubicBezTo>
                    <a:lnTo>
                      <a:pt x="9453" y="27354"/>
                    </a:lnTo>
                    <a:cubicBezTo>
                      <a:pt x="9481" y="27425"/>
                      <a:pt x="9485" y="27517"/>
                      <a:pt x="9468" y="27517"/>
                    </a:cubicBezTo>
                    <a:cubicBezTo>
                      <a:pt x="9465" y="27517"/>
                      <a:pt x="9462" y="27514"/>
                      <a:pt x="9458" y="27509"/>
                    </a:cubicBezTo>
                    <a:lnTo>
                      <a:pt x="9458" y="27509"/>
                    </a:lnTo>
                    <a:cubicBezTo>
                      <a:pt x="9473" y="27546"/>
                      <a:pt x="9480" y="27558"/>
                      <a:pt x="9483" y="27558"/>
                    </a:cubicBezTo>
                    <a:cubicBezTo>
                      <a:pt x="9488" y="27558"/>
                      <a:pt x="9477" y="27514"/>
                      <a:pt x="9480" y="27514"/>
                    </a:cubicBezTo>
                    <a:lnTo>
                      <a:pt x="9480" y="27514"/>
                    </a:lnTo>
                    <a:cubicBezTo>
                      <a:pt x="9482" y="27514"/>
                      <a:pt x="9485" y="27520"/>
                      <a:pt x="9491" y="27536"/>
                    </a:cubicBezTo>
                    <a:lnTo>
                      <a:pt x="9558" y="27714"/>
                    </a:lnTo>
                    <a:cubicBezTo>
                      <a:pt x="9561" y="27697"/>
                      <a:pt x="9554" y="27667"/>
                      <a:pt x="9560" y="27667"/>
                    </a:cubicBezTo>
                    <a:lnTo>
                      <a:pt x="9560" y="27667"/>
                    </a:lnTo>
                    <a:cubicBezTo>
                      <a:pt x="9563" y="27667"/>
                      <a:pt x="9572" y="27679"/>
                      <a:pt x="9591" y="27714"/>
                    </a:cubicBezTo>
                    <a:cubicBezTo>
                      <a:pt x="9624" y="27791"/>
                      <a:pt x="9630" y="27835"/>
                      <a:pt x="9674" y="27935"/>
                    </a:cubicBezTo>
                    <a:cubicBezTo>
                      <a:pt x="9672" y="27934"/>
                      <a:pt x="9671" y="27933"/>
                      <a:pt x="9669" y="27933"/>
                    </a:cubicBezTo>
                    <a:cubicBezTo>
                      <a:pt x="9663" y="27933"/>
                      <a:pt x="9659" y="27944"/>
                      <a:pt x="9653" y="27944"/>
                    </a:cubicBezTo>
                    <a:cubicBezTo>
                      <a:pt x="9648" y="27944"/>
                      <a:pt x="9642" y="27935"/>
                      <a:pt x="9630" y="27902"/>
                    </a:cubicBezTo>
                    <a:lnTo>
                      <a:pt x="9630" y="27902"/>
                    </a:lnTo>
                    <a:cubicBezTo>
                      <a:pt x="9646" y="27957"/>
                      <a:pt x="9674" y="28034"/>
                      <a:pt x="9702" y="28057"/>
                    </a:cubicBezTo>
                    <a:cubicBezTo>
                      <a:pt x="9697" y="28035"/>
                      <a:pt x="9696" y="28027"/>
                      <a:pt x="9698" y="28027"/>
                    </a:cubicBezTo>
                    <a:lnTo>
                      <a:pt x="9698" y="28027"/>
                    </a:lnTo>
                    <a:cubicBezTo>
                      <a:pt x="9707" y="28027"/>
                      <a:pt x="9761" y="28162"/>
                      <a:pt x="9776" y="28162"/>
                    </a:cubicBezTo>
                    <a:cubicBezTo>
                      <a:pt x="9778" y="28162"/>
                      <a:pt x="9780" y="28157"/>
                      <a:pt x="9779" y="28145"/>
                    </a:cubicBezTo>
                    <a:lnTo>
                      <a:pt x="9779" y="28145"/>
                    </a:lnTo>
                    <a:lnTo>
                      <a:pt x="9807" y="28261"/>
                    </a:lnTo>
                    <a:cubicBezTo>
                      <a:pt x="9796" y="28234"/>
                      <a:pt x="9785" y="28234"/>
                      <a:pt x="9768" y="28200"/>
                    </a:cubicBezTo>
                    <a:lnTo>
                      <a:pt x="9768" y="28200"/>
                    </a:lnTo>
                    <a:cubicBezTo>
                      <a:pt x="9757" y="28239"/>
                      <a:pt x="9812" y="28289"/>
                      <a:pt x="9823" y="28333"/>
                    </a:cubicBezTo>
                    <a:cubicBezTo>
                      <a:pt x="9840" y="28372"/>
                      <a:pt x="9873" y="28477"/>
                      <a:pt x="9868" y="28488"/>
                    </a:cubicBezTo>
                    <a:cubicBezTo>
                      <a:pt x="9890" y="28527"/>
                      <a:pt x="9917" y="28616"/>
                      <a:pt x="9906" y="28638"/>
                    </a:cubicBezTo>
                    <a:cubicBezTo>
                      <a:pt x="9916" y="28653"/>
                      <a:pt x="9921" y="28658"/>
                      <a:pt x="9924" y="28658"/>
                    </a:cubicBezTo>
                    <a:cubicBezTo>
                      <a:pt x="9928" y="28658"/>
                      <a:pt x="9927" y="28647"/>
                      <a:pt x="9931" y="28647"/>
                    </a:cubicBezTo>
                    <a:cubicBezTo>
                      <a:pt x="9932" y="28647"/>
                      <a:pt x="9933" y="28647"/>
                      <a:pt x="9934" y="28649"/>
                    </a:cubicBezTo>
                    <a:lnTo>
                      <a:pt x="10006" y="28831"/>
                    </a:lnTo>
                    <a:cubicBezTo>
                      <a:pt x="10002" y="28839"/>
                      <a:pt x="9980" y="28856"/>
                      <a:pt x="9964" y="28856"/>
                    </a:cubicBezTo>
                    <a:cubicBezTo>
                      <a:pt x="9959" y="28856"/>
                      <a:pt x="9955" y="28855"/>
                      <a:pt x="9952" y="28850"/>
                    </a:cubicBezTo>
                    <a:lnTo>
                      <a:pt x="9952" y="28850"/>
                    </a:lnTo>
                    <a:cubicBezTo>
                      <a:pt x="9990" y="28913"/>
                      <a:pt x="10001" y="28860"/>
                      <a:pt x="10039" y="28959"/>
                    </a:cubicBezTo>
                    <a:cubicBezTo>
                      <a:pt x="10034" y="28954"/>
                      <a:pt x="10030" y="28952"/>
                      <a:pt x="10027" y="28952"/>
                    </a:cubicBezTo>
                    <a:cubicBezTo>
                      <a:pt x="10009" y="28952"/>
                      <a:pt x="10046" y="29049"/>
                      <a:pt x="10031" y="29049"/>
                    </a:cubicBezTo>
                    <a:cubicBezTo>
                      <a:pt x="10028" y="29049"/>
                      <a:pt x="10022" y="29044"/>
                      <a:pt x="10011" y="29031"/>
                    </a:cubicBezTo>
                    <a:lnTo>
                      <a:pt x="10011" y="29031"/>
                    </a:lnTo>
                    <a:cubicBezTo>
                      <a:pt x="10017" y="29097"/>
                      <a:pt x="10089" y="29263"/>
                      <a:pt x="10128" y="29357"/>
                    </a:cubicBezTo>
                    <a:cubicBezTo>
                      <a:pt x="10133" y="29363"/>
                      <a:pt x="10137" y="29365"/>
                      <a:pt x="10139" y="29365"/>
                    </a:cubicBezTo>
                    <a:cubicBezTo>
                      <a:pt x="10155" y="29365"/>
                      <a:pt x="10103" y="29252"/>
                      <a:pt x="10122" y="29252"/>
                    </a:cubicBezTo>
                    <a:lnTo>
                      <a:pt x="10122" y="29252"/>
                    </a:lnTo>
                    <a:cubicBezTo>
                      <a:pt x="10233" y="29506"/>
                      <a:pt x="10305" y="29501"/>
                      <a:pt x="10371" y="29689"/>
                    </a:cubicBezTo>
                    <a:lnTo>
                      <a:pt x="10360" y="29639"/>
                    </a:lnTo>
                    <a:lnTo>
                      <a:pt x="10360" y="29639"/>
                    </a:lnTo>
                    <a:cubicBezTo>
                      <a:pt x="10421" y="29750"/>
                      <a:pt x="10415" y="29733"/>
                      <a:pt x="10460" y="29800"/>
                    </a:cubicBezTo>
                    <a:cubicBezTo>
                      <a:pt x="10457" y="29798"/>
                      <a:pt x="10455" y="29798"/>
                      <a:pt x="10454" y="29798"/>
                    </a:cubicBezTo>
                    <a:cubicBezTo>
                      <a:pt x="10425" y="29798"/>
                      <a:pt x="10459" y="29966"/>
                      <a:pt x="10543" y="30148"/>
                    </a:cubicBezTo>
                    <a:cubicBezTo>
                      <a:pt x="10544" y="30149"/>
                      <a:pt x="10545" y="30150"/>
                      <a:pt x="10546" y="30150"/>
                    </a:cubicBezTo>
                    <a:cubicBezTo>
                      <a:pt x="10559" y="30150"/>
                      <a:pt x="10533" y="30052"/>
                      <a:pt x="10548" y="30052"/>
                    </a:cubicBezTo>
                    <a:cubicBezTo>
                      <a:pt x="10550" y="30052"/>
                      <a:pt x="10552" y="30053"/>
                      <a:pt x="10554" y="30054"/>
                    </a:cubicBezTo>
                    <a:lnTo>
                      <a:pt x="10615" y="30176"/>
                    </a:lnTo>
                    <a:cubicBezTo>
                      <a:pt x="10615" y="30179"/>
                      <a:pt x="10614" y="30181"/>
                      <a:pt x="10613" y="30181"/>
                    </a:cubicBezTo>
                    <a:cubicBezTo>
                      <a:pt x="10610" y="30181"/>
                      <a:pt x="10604" y="30173"/>
                      <a:pt x="10592" y="30165"/>
                    </a:cubicBezTo>
                    <a:lnTo>
                      <a:pt x="10592" y="30165"/>
                    </a:lnTo>
                    <a:cubicBezTo>
                      <a:pt x="10648" y="30276"/>
                      <a:pt x="10653" y="30392"/>
                      <a:pt x="10703" y="30414"/>
                    </a:cubicBezTo>
                    <a:lnTo>
                      <a:pt x="10725" y="30547"/>
                    </a:lnTo>
                    <a:lnTo>
                      <a:pt x="10720" y="30491"/>
                    </a:lnTo>
                    <a:lnTo>
                      <a:pt x="10720" y="30491"/>
                    </a:lnTo>
                    <a:cubicBezTo>
                      <a:pt x="10736" y="30497"/>
                      <a:pt x="10803" y="30619"/>
                      <a:pt x="10819" y="30646"/>
                    </a:cubicBezTo>
                    <a:cubicBezTo>
                      <a:pt x="10897" y="30774"/>
                      <a:pt x="10913" y="30823"/>
                      <a:pt x="10924" y="30895"/>
                    </a:cubicBezTo>
                    <a:cubicBezTo>
                      <a:pt x="10924" y="30879"/>
                      <a:pt x="10923" y="30849"/>
                      <a:pt x="10932" y="30849"/>
                    </a:cubicBezTo>
                    <a:cubicBezTo>
                      <a:pt x="10939" y="30849"/>
                      <a:pt x="10952" y="30863"/>
                      <a:pt x="10974" y="30906"/>
                    </a:cubicBezTo>
                    <a:cubicBezTo>
                      <a:pt x="10930" y="30923"/>
                      <a:pt x="11063" y="31128"/>
                      <a:pt x="11041" y="31133"/>
                    </a:cubicBezTo>
                    <a:cubicBezTo>
                      <a:pt x="11063" y="31172"/>
                      <a:pt x="11085" y="31250"/>
                      <a:pt x="11107" y="31250"/>
                    </a:cubicBezTo>
                    <a:lnTo>
                      <a:pt x="11079" y="31255"/>
                    </a:lnTo>
                    <a:cubicBezTo>
                      <a:pt x="11080" y="31255"/>
                      <a:pt x="11081" y="31255"/>
                      <a:pt x="11082" y="31255"/>
                    </a:cubicBezTo>
                    <a:cubicBezTo>
                      <a:pt x="11121" y="31255"/>
                      <a:pt x="11197" y="31396"/>
                      <a:pt x="11257" y="31504"/>
                    </a:cubicBezTo>
                    <a:cubicBezTo>
                      <a:pt x="11196" y="31504"/>
                      <a:pt x="11328" y="31631"/>
                      <a:pt x="11312" y="31698"/>
                    </a:cubicBezTo>
                    <a:cubicBezTo>
                      <a:pt x="11356" y="31709"/>
                      <a:pt x="11428" y="31891"/>
                      <a:pt x="11467" y="31903"/>
                    </a:cubicBezTo>
                    <a:cubicBezTo>
                      <a:pt x="11511" y="31986"/>
                      <a:pt x="11478" y="31991"/>
                      <a:pt x="11478" y="32019"/>
                    </a:cubicBezTo>
                    <a:lnTo>
                      <a:pt x="11511" y="32052"/>
                    </a:lnTo>
                    <a:cubicBezTo>
                      <a:pt x="11522" y="32107"/>
                      <a:pt x="11616" y="32262"/>
                      <a:pt x="11660" y="32362"/>
                    </a:cubicBezTo>
                    <a:lnTo>
                      <a:pt x="11732" y="32434"/>
                    </a:lnTo>
                    <a:lnTo>
                      <a:pt x="11743" y="32473"/>
                    </a:lnTo>
                    <a:cubicBezTo>
                      <a:pt x="11752" y="32481"/>
                      <a:pt x="11780" y="32521"/>
                      <a:pt x="11789" y="32521"/>
                    </a:cubicBezTo>
                    <a:cubicBezTo>
                      <a:pt x="11792" y="32521"/>
                      <a:pt x="11792" y="32515"/>
                      <a:pt x="11788" y="32500"/>
                    </a:cubicBezTo>
                    <a:lnTo>
                      <a:pt x="11788" y="32500"/>
                    </a:lnTo>
                    <a:lnTo>
                      <a:pt x="11815" y="32550"/>
                    </a:lnTo>
                    <a:cubicBezTo>
                      <a:pt x="11818" y="32549"/>
                      <a:pt x="11821" y="32549"/>
                      <a:pt x="11823" y="32549"/>
                    </a:cubicBezTo>
                    <a:cubicBezTo>
                      <a:pt x="11856" y="32549"/>
                      <a:pt x="11870" y="32617"/>
                      <a:pt x="11937" y="32705"/>
                    </a:cubicBezTo>
                    <a:cubicBezTo>
                      <a:pt x="11940" y="32718"/>
                      <a:pt x="11940" y="32722"/>
                      <a:pt x="11937" y="32722"/>
                    </a:cubicBezTo>
                    <a:cubicBezTo>
                      <a:pt x="11934" y="32722"/>
                      <a:pt x="11927" y="32716"/>
                      <a:pt x="11915" y="32710"/>
                    </a:cubicBezTo>
                    <a:lnTo>
                      <a:pt x="11915" y="32710"/>
                    </a:lnTo>
                    <a:cubicBezTo>
                      <a:pt x="11942" y="32759"/>
                      <a:pt x="11917" y="32745"/>
                      <a:pt x="11920" y="32774"/>
                    </a:cubicBezTo>
                    <a:lnTo>
                      <a:pt x="11920" y="32774"/>
                    </a:lnTo>
                    <a:cubicBezTo>
                      <a:pt x="11920" y="32773"/>
                      <a:pt x="11921" y="32773"/>
                      <a:pt x="11922" y="32773"/>
                    </a:cubicBezTo>
                    <a:cubicBezTo>
                      <a:pt x="11933" y="32773"/>
                      <a:pt x="11996" y="32832"/>
                      <a:pt x="12018" y="32832"/>
                    </a:cubicBezTo>
                    <a:cubicBezTo>
                      <a:pt x="12028" y="32832"/>
                      <a:pt x="12029" y="32818"/>
                      <a:pt x="12009" y="32777"/>
                    </a:cubicBezTo>
                    <a:cubicBezTo>
                      <a:pt x="12010" y="32776"/>
                      <a:pt x="12011" y="32776"/>
                      <a:pt x="12012" y="32776"/>
                    </a:cubicBezTo>
                    <a:cubicBezTo>
                      <a:pt x="12028" y="32776"/>
                      <a:pt x="12077" y="32836"/>
                      <a:pt x="12092" y="32882"/>
                    </a:cubicBezTo>
                    <a:lnTo>
                      <a:pt x="12087" y="32926"/>
                    </a:lnTo>
                    <a:lnTo>
                      <a:pt x="12147" y="32959"/>
                    </a:lnTo>
                    <a:cubicBezTo>
                      <a:pt x="12197" y="33026"/>
                      <a:pt x="12203" y="33070"/>
                      <a:pt x="12242" y="33125"/>
                    </a:cubicBezTo>
                    <a:cubicBezTo>
                      <a:pt x="12220" y="33099"/>
                      <a:pt x="12188" y="33074"/>
                      <a:pt x="12172" y="33074"/>
                    </a:cubicBezTo>
                    <a:cubicBezTo>
                      <a:pt x="12154" y="33074"/>
                      <a:pt x="12154" y="33101"/>
                      <a:pt x="12203" y="33181"/>
                    </a:cubicBezTo>
                    <a:cubicBezTo>
                      <a:pt x="12147" y="33103"/>
                      <a:pt x="12109" y="33076"/>
                      <a:pt x="12081" y="33037"/>
                    </a:cubicBezTo>
                    <a:lnTo>
                      <a:pt x="12081" y="33037"/>
                    </a:lnTo>
                    <a:cubicBezTo>
                      <a:pt x="12093" y="33055"/>
                      <a:pt x="12101" y="33067"/>
                      <a:pt x="12097" y="33067"/>
                    </a:cubicBezTo>
                    <a:cubicBezTo>
                      <a:pt x="12094" y="33067"/>
                      <a:pt x="12084" y="33060"/>
                      <a:pt x="12064" y="33042"/>
                    </a:cubicBezTo>
                    <a:lnTo>
                      <a:pt x="12064" y="33042"/>
                    </a:lnTo>
                    <a:cubicBezTo>
                      <a:pt x="12147" y="33153"/>
                      <a:pt x="12109" y="33070"/>
                      <a:pt x="12192" y="33186"/>
                    </a:cubicBezTo>
                    <a:cubicBezTo>
                      <a:pt x="12164" y="33192"/>
                      <a:pt x="12175" y="33236"/>
                      <a:pt x="12242" y="33341"/>
                    </a:cubicBezTo>
                    <a:lnTo>
                      <a:pt x="12203" y="33247"/>
                    </a:lnTo>
                    <a:cubicBezTo>
                      <a:pt x="12206" y="33247"/>
                      <a:pt x="12209" y="33248"/>
                      <a:pt x="12211" y="33250"/>
                    </a:cubicBezTo>
                    <a:lnTo>
                      <a:pt x="12211" y="33250"/>
                    </a:lnTo>
                    <a:cubicBezTo>
                      <a:pt x="12201" y="33230"/>
                      <a:pt x="12198" y="33218"/>
                      <a:pt x="12203" y="33209"/>
                    </a:cubicBezTo>
                    <a:lnTo>
                      <a:pt x="12203" y="33209"/>
                    </a:lnTo>
                    <a:cubicBezTo>
                      <a:pt x="12218" y="33228"/>
                      <a:pt x="12304" y="33306"/>
                      <a:pt x="12321" y="33342"/>
                    </a:cubicBezTo>
                    <a:lnTo>
                      <a:pt x="12321" y="33342"/>
                    </a:lnTo>
                    <a:cubicBezTo>
                      <a:pt x="12317" y="33325"/>
                      <a:pt x="12317" y="33318"/>
                      <a:pt x="12321" y="33318"/>
                    </a:cubicBezTo>
                    <a:cubicBezTo>
                      <a:pt x="12341" y="33318"/>
                      <a:pt x="12438" y="33467"/>
                      <a:pt x="12453" y="33467"/>
                    </a:cubicBezTo>
                    <a:cubicBezTo>
                      <a:pt x="12455" y="33467"/>
                      <a:pt x="12455" y="33463"/>
                      <a:pt x="12452" y="33452"/>
                    </a:cubicBezTo>
                    <a:lnTo>
                      <a:pt x="12452" y="33452"/>
                    </a:lnTo>
                    <a:cubicBezTo>
                      <a:pt x="12468" y="33458"/>
                      <a:pt x="12524" y="33541"/>
                      <a:pt x="12518" y="33552"/>
                    </a:cubicBezTo>
                    <a:cubicBezTo>
                      <a:pt x="12502" y="33536"/>
                      <a:pt x="12493" y="33529"/>
                      <a:pt x="12488" y="33529"/>
                    </a:cubicBezTo>
                    <a:cubicBezTo>
                      <a:pt x="12477" y="33529"/>
                      <a:pt x="12492" y="33565"/>
                      <a:pt x="12502" y="33595"/>
                    </a:cubicBezTo>
                    <a:lnTo>
                      <a:pt x="12502" y="33595"/>
                    </a:lnTo>
                    <a:cubicBezTo>
                      <a:pt x="12501" y="33589"/>
                      <a:pt x="12501" y="33584"/>
                      <a:pt x="12504" y="33584"/>
                    </a:cubicBezTo>
                    <a:cubicBezTo>
                      <a:pt x="12506" y="33584"/>
                      <a:pt x="12511" y="33587"/>
                      <a:pt x="12518" y="33596"/>
                    </a:cubicBezTo>
                    <a:cubicBezTo>
                      <a:pt x="12557" y="33651"/>
                      <a:pt x="12574" y="33707"/>
                      <a:pt x="12585" y="33740"/>
                    </a:cubicBezTo>
                    <a:lnTo>
                      <a:pt x="12562" y="33718"/>
                    </a:lnTo>
                    <a:lnTo>
                      <a:pt x="12562" y="33718"/>
                    </a:lnTo>
                    <a:cubicBezTo>
                      <a:pt x="12579" y="33756"/>
                      <a:pt x="12601" y="33784"/>
                      <a:pt x="12612" y="33817"/>
                    </a:cubicBezTo>
                    <a:cubicBezTo>
                      <a:pt x="12613" y="33817"/>
                      <a:pt x="12613" y="33817"/>
                      <a:pt x="12614" y="33817"/>
                    </a:cubicBezTo>
                    <a:cubicBezTo>
                      <a:pt x="12626" y="33817"/>
                      <a:pt x="12601" y="33766"/>
                      <a:pt x="12608" y="33766"/>
                    </a:cubicBezTo>
                    <a:lnTo>
                      <a:pt x="12608" y="33766"/>
                    </a:lnTo>
                    <a:cubicBezTo>
                      <a:pt x="12610" y="33766"/>
                      <a:pt x="12618" y="33774"/>
                      <a:pt x="12634" y="33795"/>
                    </a:cubicBezTo>
                    <a:cubicBezTo>
                      <a:pt x="12645" y="33823"/>
                      <a:pt x="12712" y="33895"/>
                      <a:pt x="12695" y="33900"/>
                    </a:cubicBezTo>
                    <a:cubicBezTo>
                      <a:pt x="12657" y="33873"/>
                      <a:pt x="12657" y="33911"/>
                      <a:pt x="12601" y="33850"/>
                    </a:cubicBezTo>
                    <a:lnTo>
                      <a:pt x="12601" y="33850"/>
                    </a:lnTo>
                    <a:cubicBezTo>
                      <a:pt x="12632" y="33895"/>
                      <a:pt x="12727" y="34021"/>
                      <a:pt x="12747" y="34021"/>
                    </a:cubicBezTo>
                    <a:cubicBezTo>
                      <a:pt x="12751" y="34021"/>
                      <a:pt x="12752" y="34013"/>
                      <a:pt x="12745" y="33994"/>
                    </a:cubicBezTo>
                    <a:lnTo>
                      <a:pt x="12745" y="33994"/>
                    </a:lnTo>
                    <a:lnTo>
                      <a:pt x="12795" y="34066"/>
                    </a:lnTo>
                    <a:cubicBezTo>
                      <a:pt x="12780" y="34032"/>
                      <a:pt x="12741" y="33959"/>
                      <a:pt x="12752" y="33959"/>
                    </a:cubicBezTo>
                    <a:cubicBezTo>
                      <a:pt x="12757" y="33959"/>
                      <a:pt x="12773" y="33975"/>
                      <a:pt x="12806" y="34016"/>
                    </a:cubicBezTo>
                    <a:lnTo>
                      <a:pt x="12800" y="34016"/>
                    </a:lnTo>
                    <a:lnTo>
                      <a:pt x="12883" y="34099"/>
                    </a:lnTo>
                    <a:lnTo>
                      <a:pt x="12906" y="34149"/>
                    </a:lnTo>
                    <a:cubicBezTo>
                      <a:pt x="12906" y="34148"/>
                      <a:pt x="12907" y="34148"/>
                      <a:pt x="12909" y="34148"/>
                    </a:cubicBezTo>
                    <a:cubicBezTo>
                      <a:pt x="12915" y="34148"/>
                      <a:pt x="12927" y="34160"/>
                      <a:pt x="12950" y="34188"/>
                    </a:cubicBezTo>
                    <a:cubicBezTo>
                      <a:pt x="12950" y="34205"/>
                      <a:pt x="12972" y="34238"/>
                      <a:pt x="12966" y="34243"/>
                    </a:cubicBezTo>
                    <a:cubicBezTo>
                      <a:pt x="13044" y="34343"/>
                      <a:pt x="13049" y="34326"/>
                      <a:pt x="13061" y="34337"/>
                    </a:cubicBezTo>
                    <a:cubicBezTo>
                      <a:pt x="13094" y="34380"/>
                      <a:pt x="13109" y="34406"/>
                      <a:pt x="13099" y="34406"/>
                    </a:cubicBezTo>
                    <a:cubicBezTo>
                      <a:pt x="13096" y="34406"/>
                      <a:pt x="13090" y="34403"/>
                      <a:pt x="13083" y="34398"/>
                    </a:cubicBezTo>
                    <a:lnTo>
                      <a:pt x="13083" y="34398"/>
                    </a:lnTo>
                    <a:cubicBezTo>
                      <a:pt x="13138" y="34481"/>
                      <a:pt x="13243" y="34614"/>
                      <a:pt x="13271" y="34669"/>
                    </a:cubicBezTo>
                    <a:cubicBezTo>
                      <a:pt x="13298" y="34696"/>
                      <a:pt x="13307" y="34705"/>
                      <a:pt x="13308" y="34705"/>
                    </a:cubicBezTo>
                    <a:cubicBezTo>
                      <a:pt x="13311" y="34705"/>
                      <a:pt x="13289" y="34677"/>
                      <a:pt x="13300" y="34677"/>
                    </a:cubicBezTo>
                    <a:cubicBezTo>
                      <a:pt x="13304" y="34677"/>
                      <a:pt x="13310" y="34680"/>
                      <a:pt x="13321" y="34686"/>
                    </a:cubicBezTo>
                    <a:cubicBezTo>
                      <a:pt x="13354" y="34808"/>
                      <a:pt x="13575" y="35029"/>
                      <a:pt x="13713" y="35184"/>
                    </a:cubicBezTo>
                    <a:cubicBezTo>
                      <a:pt x="13712" y="35168"/>
                      <a:pt x="13713" y="35162"/>
                      <a:pt x="13717" y="35162"/>
                    </a:cubicBezTo>
                    <a:cubicBezTo>
                      <a:pt x="13727" y="35162"/>
                      <a:pt x="13760" y="35224"/>
                      <a:pt x="13802" y="35228"/>
                    </a:cubicBezTo>
                    <a:cubicBezTo>
                      <a:pt x="13798" y="35236"/>
                      <a:pt x="13850" y="35317"/>
                      <a:pt x="13841" y="35317"/>
                    </a:cubicBezTo>
                    <a:cubicBezTo>
                      <a:pt x="13838" y="35317"/>
                      <a:pt x="13831" y="35311"/>
                      <a:pt x="13816" y="35295"/>
                    </a:cubicBezTo>
                    <a:lnTo>
                      <a:pt x="13816" y="35295"/>
                    </a:lnTo>
                    <a:cubicBezTo>
                      <a:pt x="13831" y="35314"/>
                      <a:pt x="13845" y="35332"/>
                      <a:pt x="13863" y="35350"/>
                    </a:cubicBezTo>
                    <a:cubicBezTo>
                      <a:pt x="13871" y="35364"/>
                      <a:pt x="13871" y="35369"/>
                      <a:pt x="13867" y="35369"/>
                    </a:cubicBezTo>
                    <a:cubicBezTo>
                      <a:pt x="13859" y="35369"/>
                      <a:pt x="13836" y="35351"/>
                      <a:pt x="13819" y="35333"/>
                    </a:cubicBezTo>
                    <a:cubicBezTo>
                      <a:pt x="13803" y="35317"/>
                      <a:pt x="13787" y="35301"/>
                      <a:pt x="13779" y="35301"/>
                    </a:cubicBezTo>
                    <a:cubicBezTo>
                      <a:pt x="13774" y="35301"/>
                      <a:pt x="13773" y="35310"/>
                      <a:pt x="13780" y="35333"/>
                    </a:cubicBezTo>
                    <a:cubicBezTo>
                      <a:pt x="13863" y="35422"/>
                      <a:pt x="13962" y="35455"/>
                      <a:pt x="14046" y="35571"/>
                    </a:cubicBezTo>
                    <a:cubicBezTo>
                      <a:pt x="14042" y="35571"/>
                      <a:pt x="14040" y="35570"/>
                      <a:pt x="14038" y="35570"/>
                    </a:cubicBezTo>
                    <a:cubicBezTo>
                      <a:pt x="14007" y="35570"/>
                      <a:pt x="14118" y="35644"/>
                      <a:pt x="14083" y="35644"/>
                    </a:cubicBezTo>
                    <a:cubicBezTo>
                      <a:pt x="14082" y="35644"/>
                      <a:pt x="14080" y="35644"/>
                      <a:pt x="14079" y="35643"/>
                    </a:cubicBezTo>
                    <a:cubicBezTo>
                      <a:pt x="14051" y="35627"/>
                      <a:pt x="14023" y="35594"/>
                      <a:pt x="13996" y="35566"/>
                    </a:cubicBezTo>
                    <a:lnTo>
                      <a:pt x="13996" y="35566"/>
                    </a:lnTo>
                    <a:lnTo>
                      <a:pt x="14012" y="35588"/>
                    </a:lnTo>
                    <a:cubicBezTo>
                      <a:pt x="14087" y="35675"/>
                      <a:pt x="14114" y="35694"/>
                      <a:pt x="14128" y="35694"/>
                    </a:cubicBezTo>
                    <a:cubicBezTo>
                      <a:pt x="14139" y="35694"/>
                      <a:pt x="14142" y="35682"/>
                      <a:pt x="14155" y="35682"/>
                    </a:cubicBezTo>
                    <a:cubicBezTo>
                      <a:pt x="14159" y="35682"/>
                      <a:pt x="14164" y="35683"/>
                      <a:pt x="14170" y="35686"/>
                    </a:cubicBezTo>
                    <a:lnTo>
                      <a:pt x="14170" y="35686"/>
                    </a:lnTo>
                    <a:cubicBezTo>
                      <a:pt x="14156" y="35673"/>
                      <a:pt x="14139" y="35654"/>
                      <a:pt x="14117" y="35627"/>
                    </a:cubicBezTo>
                    <a:lnTo>
                      <a:pt x="14117" y="35627"/>
                    </a:lnTo>
                    <a:cubicBezTo>
                      <a:pt x="14136" y="35641"/>
                      <a:pt x="14144" y="35646"/>
                      <a:pt x="14147" y="35646"/>
                    </a:cubicBezTo>
                    <a:cubicBezTo>
                      <a:pt x="14154" y="35646"/>
                      <a:pt x="14118" y="35610"/>
                      <a:pt x="14106" y="35594"/>
                    </a:cubicBezTo>
                    <a:lnTo>
                      <a:pt x="14106" y="35594"/>
                    </a:lnTo>
                    <a:cubicBezTo>
                      <a:pt x="14108" y="35597"/>
                      <a:pt x="14108" y="35599"/>
                      <a:pt x="14106" y="35599"/>
                    </a:cubicBezTo>
                    <a:cubicBezTo>
                      <a:pt x="14098" y="35599"/>
                      <a:pt x="14036" y="35529"/>
                      <a:pt x="14007" y="35505"/>
                    </a:cubicBezTo>
                    <a:cubicBezTo>
                      <a:pt x="14003" y="35497"/>
                      <a:pt x="14006" y="35495"/>
                      <a:pt x="14011" y="35495"/>
                    </a:cubicBezTo>
                    <a:cubicBezTo>
                      <a:pt x="14016" y="35495"/>
                      <a:pt x="14023" y="35496"/>
                      <a:pt x="14028" y="35496"/>
                    </a:cubicBezTo>
                    <a:cubicBezTo>
                      <a:pt x="14041" y="35496"/>
                      <a:pt x="14047" y="35488"/>
                      <a:pt x="14007" y="35433"/>
                    </a:cubicBezTo>
                    <a:lnTo>
                      <a:pt x="13957" y="35444"/>
                    </a:lnTo>
                    <a:cubicBezTo>
                      <a:pt x="13924" y="35400"/>
                      <a:pt x="13990" y="35444"/>
                      <a:pt x="13907" y="35356"/>
                    </a:cubicBezTo>
                    <a:lnTo>
                      <a:pt x="13907" y="35356"/>
                    </a:lnTo>
                    <a:cubicBezTo>
                      <a:pt x="13921" y="35364"/>
                      <a:pt x="13929" y="35366"/>
                      <a:pt x="13935" y="35366"/>
                    </a:cubicBezTo>
                    <a:cubicBezTo>
                      <a:pt x="13940" y="35366"/>
                      <a:pt x="13944" y="35365"/>
                      <a:pt x="13949" y="35365"/>
                    </a:cubicBezTo>
                    <a:cubicBezTo>
                      <a:pt x="13960" y="35365"/>
                      <a:pt x="13977" y="35373"/>
                      <a:pt x="14034" y="35428"/>
                    </a:cubicBezTo>
                    <a:cubicBezTo>
                      <a:pt x="13985" y="35350"/>
                      <a:pt x="13929" y="35306"/>
                      <a:pt x="13879" y="35262"/>
                    </a:cubicBezTo>
                    <a:cubicBezTo>
                      <a:pt x="13830" y="35217"/>
                      <a:pt x="13774" y="35184"/>
                      <a:pt x="13730" y="35134"/>
                    </a:cubicBezTo>
                    <a:lnTo>
                      <a:pt x="13730" y="35134"/>
                    </a:lnTo>
                    <a:lnTo>
                      <a:pt x="13758" y="35151"/>
                    </a:lnTo>
                    <a:cubicBezTo>
                      <a:pt x="13730" y="35134"/>
                      <a:pt x="13691" y="35090"/>
                      <a:pt x="13664" y="35062"/>
                    </a:cubicBezTo>
                    <a:cubicBezTo>
                      <a:pt x="13650" y="35044"/>
                      <a:pt x="13647" y="35037"/>
                      <a:pt x="13650" y="35037"/>
                    </a:cubicBezTo>
                    <a:cubicBezTo>
                      <a:pt x="13658" y="35037"/>
                      <a:pt x="13707" y="35085"/>
                      <a:pt x="13718" y="35085"/>
                    </a:cubicBezTo>
                    <a:cubicBezTo>
                      <a:pt x="13720" y="35085"/>
                      <a:pt x="13720" y="35083"/>
                      <a:pt x="13719" y="35079"/>
                    </a:cubicBezTo>
                    <a:lnTo>
                      <a:pt x="13625" y="34963"/>
                    </a:lnTo>
                    <a:lnTo>
                      <a:pt x="13625" y="34957"/>
                    </a:lnTo>
                    <a:cubicBezTo>
                      <a:pt x="13597" y="34929"/>
                      <a:pt x="13570" y="34902"/>
                      <a:pt x="13570" y="34891"/>
                    </a:cubicBezTo>
                    <a:lnTo>
                      <a:pt x="13570" y="34891"/>
                    </a:lnTo>
                    <a:cubicBezTo>
                      <a:pt x="13608" y="34918"/>
                      <a:pt x="13630" y="34924"/>
                      <a:pt x="13658" y="34935"/>
                    </a:cubicBezTo>
                    <a:lnTo>
                      <a:pt x="13536" y="34835"/>
                    </a:lnTo>
                    <a:lnTo>
                      <a:pt x="13536" y="34835"/>
                    </a:lnTo>
                    <a:cubicBezTo>
                      <a:pt x="13537" y="34836"/>
                      <a:pt x="13537" y="34836"/>
                      <a:pt x="13537" y="34836"/>
                    </a:cubicBezTo>
                    <a:cubicBezTo>
                      <a:pt x="13546" y="34836"/>
                      <a:pt x="13505" y="34768"/>
                      <a:pt x="13516" y="34768"/>
                    </a:cubicBezTo>
                    <a:cubicBezTo>
                      <a:pt x="13519" y="34768"/>
                      <a:pt x="13528" y="34776"/>
                      <a:pt x="13547" y="34797"/>
                    </a:cubicBezTo>
                    <a:lnTo>
                      <a:pt x="13398" y="34620"/>
                    </a:lnTo>
                    <a:lnTo>
                      <a:pt x="13404" y="34586"/>
                    </a:lnTo>
                    <a:cubicBezTo>
                      <a:pt x="13383" y="34565"/>
                      <a:pt x="13372" y="34554"/>
                      <a:pt x="13370" y="34554"/>
                    </a:cubicBezTo>
                    <a:lnTo>
                      <a:pt x="13370" y="34554"/>
                    </a:lnTo>
                    <a:cubicBezTo>
                      <a:pt x="13368" y="34554"/>
                      <a:pt x="13377" y="34567"/>
                      <a:pt x="13396" y="34594"/>
                    </a:cubicBezTo>
                    <a:lnTo>
                      <a:pt x="13396" y="34594"/>
                    </a:lnTo>
                    <a:cubicBezTo>
                      <a:pt x="13371" y="34561"/>
                      <a:pt x="13303" y="34507"/>
                      <a:pt x="13260" y="34454"/>
                    </a:cubicBezTo>
                    <a:cubicBezTo>
                      <a:pt x="13210" y="34398"/>
                      <a:pt x="13177" y="34348"/>
                      <a:pt x="13210" y="34348"/>
                    </a:cubicBezTo>
                    <a:cubicBezTo>
                      <a:pt x="13083" y="34210"/>
                      <a:pt x="13049" y="34155"/>
                      <a:pt x="12906" y="33983"/>
                    </a:cubicBezTo>
                    <a:lnTo>
                      <a:pt x="12906" y="33983"/>
                    </a:lnTo>
                    <a:cubicBezTo>
                      <a:pt x="12927" y="34004"/>
                      <a:pt x="12938" y="34013"/>
                      <a:pt x="12942" y="34013"/>
                    </a:cubicBezTo>
                    <a:cubicBezTo>
                      <a:pt x="12959" y="34013"/>
                      <a:pt x="12891" y="33908"/>
                      <a:pt x="12897" y="33908"/>
                    </a:cubicBezTo>
                    <a:lnTo>
                      <a:pt x="12897" y="33908"/>
                    </a:lnTo>
                    <a:cubicBezTo>
                      <a:pt x="12899" y="33908"/>
                      <a:pt x="12909" y="33919"/>
                      <a:pt x="12933" y="33950"/>
                    </a:cubicBezTo>
                    <a:cubicBezTo>
                      <a:pt x="12878" y="33856"/>
                      <a:pt x="12845" y="33850"/>
                      <a:pt x="12789" y="33790"/>
                    </a:cubicBezTo>
                    <a:cubicBezTo>
                      <a:pt x="12772" y="33757"/>
                      <a:pt x="12771" y="33742"/>
                      <a:pt x="12782" y="33742"/>
                    </a:cubicBezTo>
                    <a:cubicBezTo>
                      <a:pt x="12793" y="33742"/>
                      <a:pt x="12816" y="33759"/>
                      <a:pt x="12844" y="33788"/>
                    </a:cubicBezTo>
                    <a:lnTo>
                      <a:pt x="12844" y="33788"/>
                    </a:lnTo>
                    <a:lnTo>
                      <a:pt x="12778" y="33718"/>
                    </a:lnTo>
                    <a:lnTo>
                      <a:pt x="12789" y="33718"/>
                    </a:lnTo>
                    <a:lnTo>
                      <a:pt x="12723" y="33657"/>
                    </a:lnTo>
                    <a:cubicBezTo>
                      <a:pt x="12684" y="33574"/>
                      <a:pt x="12740" y="33624"/>
                      <a:pt x="12690" y="33546"/>
                    </a:cubicBezTo>
                    <a:lnTo>
                      <a:pt x="12657" y="33541"/>
                    </a:lnTo>
                    <a:lnTo>
                      <a:pt x="12634" y="33480"/>
                    </a:lnTo>
                    <a:lnTo>
                      <a:pt x="12634" y="33480"/>
                    </a:lnTo>
                    <a:cubicBezTo>
                      <a:pt x="12635" y="33485"/>
                      <a:pt x="12635" y="33488"/>
                      <a:pt x="12633" y="33488"/>
                    </a:cubicBezTo>
                    <a:cubicBezTo>
                      <a:pt x="12627" y="33488"/>
                      <a:pt x="12599" y="33447"/>
                      <a:pt x="12568" y="33402"/>
                    </a:cubicBezTo>
                    <a:lnTo>
                      <a:pt x="12574" y="33402"/>
                    </a:lnTo>
                    <a:lnTo>
                      <a:pt x="12524" y="33330"/>
                    </a:lnTo>
                    <a:lnTo>
                      <a:pt x="12524" y="33330"/>
                    </a:lnTo>
                    <a:cubicBezTo>
                      <a:pt x="12535" y="33344"/>
                      <a:pt x="12540" y="33349"/>
                      <a:pt x="12542" y="33349"/>
                    </a:cubicBezTo>
                    <a:cubicBezTo>
                      <a:pt x="12547" y="33349"/>
                      <a:pt x="12509" y="33288"/>
                      <a:pt x="12517" y="33288"/>
                    </a:cubicBezTo>
                    <a:lnTo>
                      <a:pt x="12517" y="33288"/>
                    </a:lnTo>
                    <a:cubicBezTo>
                      <a:pt x="12518" y="33288"/>
                      <a:pt x="12521" y="33289"/>
                      <a:pt x="12524" y="33292"/>
                    </a:cubicBezTo>
                    <a:cubicBezTo>
                      <a:pt x="12485" y="33231"/>
                      <a:pt x="12485" y="33231"/>
                      <a:pt x="12408" y="33125"/>
                    </a:cubicBezTo>
                    <a:lnTo>
                      <a:pt x="12408" y="33153"/>
                    </a:lnTo>
                    <a:cubicBezTo>
                      <a:pt x="12302" y="33020"/>
                      <a:pt x="12419" y="33131"/>
                      <a:pt x="12352" y="33020"/>
                    </a:cubicBezTo>
                    <a:lnTo>
                      <a:pt x="12352" y="33020"/>
                    </a:lnTo>
                    <a:lnTo>
                      <a:pt x="12336" y="33042"/>
                    </a:lnTo>
                    <a:cubicBezTo>
                      <a:pt x="12253" y="32860"/>
                      <a:pt x="12142" y="32771"/>
                      <a:pt x="12087" y="32633"/>
                    </a:cubicBezTo>
                    <a:lnTo>
                      <a:pt x="12087" y="32633"/>
                    </a:lnTo>
                    <a:cubicBezTo>
                      <a:pt x="12115" y="32674"/>
                      <a:pt x="12129" y="32682"/>
                      <a:pt x="12135" y="32682"/>
                    </a:cubicBezTo>
                    <a:cubicBezTo>
                      <a:pt x="12139" y="32682"/>
                      <a:pt x="12139" y="32677"/>
                      <a:pt x="12136" y="32677"/>
                    </a:cubicBezTo>
                    <a:cubicBezTo>
                      <a:pt x="12070" y="32572"/>
                      <a:pt x="11970" y="32390"/>
                      <a:pt x="11882" y="32295"/>
                    </a:cubicBezTo>
                    <a:cubicBezTo>
                      <a:pt x="11882" y="32240"/>
                      <a:pt x="11882" y="32224"/>
                      <a:pt x="11826" y="32107"/>
                    </a:cubicBezTo>
                    <a:cubicBezTo>
                      <a:pt x="11777" y="32024"/>
                      <a:pt x="11766" y="32013"/>
                      <a:pt x="11738" y="31997"/>
                    </a:cubicBezTo>
                    <a:cubicBezTo>
                      <a:pt x="11699" y="31908"/>
                      <a:pt x="11605" y="31764"/>
                      <a:pt x="11616" y="31748"/>
                    </a:cubicBezTo>
                    <a:cubicBezTo>
                      <a:pt x="11589" y="31737"/>
                      <a:pt x="11583" y="31670"/>
                      <a:pt x="11544" y="31631"/>
                    </a:cubicBezTo>
                    <a:lnTo>
                      <a:pt x="11544" y="31615"/>
                    </a:lnTo>
                    <a:lnTo>
                      <a:pt x="11528" y="31631"/>
                    </a:lnTo>
                    <a:cubicBezTo>
                      <a:pt x="11489" y="31465"/>
                      <a:pt x="11378" y="31393"/>
                      <a:pt x="11328" y="31227"/>
                    </a:cubicBezTo>
                    <a:lnTo>
                      <a:pt x="11328" y="31227"/>
                    </a:lnTo>
                    <a:lnTo>
                      <a:pt x="11351" y="31250"/>
                    </a:lnTo>
                    <a:lnTo>
                      <a:pt x="11306" y="31189"/>
                    </a:lnTo>
                    <a:cubicBezTo>
                      <a:pt x="11306" y="31184"/>
                      <a:pt x="11308" y="31183"/>
                      <a:pt x="11311" y="31183"/>
                    </a:cubicBezTo>
                    <a:cubicBezTo>
                      <a:pt x="11318" y="31183"/>
                      <a:pt x="11331" y="31194"/>
                      <a:pt x="11340" y="31194"/>
                    </a:cubicBezTo>
                    <a:cubicBezTo>
                      <a:pt x="11284" y="31100"/>
                      <a:pt x="11245" y="31001"/>
                      <a:pt x="11196" y="30895"/>
                    </a:cubicBezTo>
                    <a:lnTo>
                      <a:pt x="11196" y="30895"/>
                    </a:lnTo>
                    <a:lnTo>
                      <a:pt x="11212" y="30962"/>
                    </a:lnTo>
                    <a:cubicBezTo>
                      <a:pt x="11174" y="30895"/>
                      <a:pt x="11140" y="30862"/>
                      <a:pt x="11118" y="30785"/>
                    </a:cubicBezTo>
                    <a:lnTo>
                      <a:pt x="11118" y="30785"/>
                    </a:lnTo>
                    <a:cubicBezTo>
                      <a:pt x="11135" y="30806"/>
                      <a:pt x="11143" y="30815"/>
                      <a:pt x="11146" y="30815"/>
                    </a:cubicBezTo>
                    <a:cubicBezTo>
                      <a:pt x="11155" y="30815"/>
                      <a:pt x="11076" y="30685"/>
                      <a:pt x="11085" y="30663"/>
                    </a:cubicBezTo>
                    <a:lnTo>
                      <a:pt x="11085" y="30663"/>
                    </a:lnTo>
                    <a:lnTo>
                      <a:pt x="11118" y="30724"/>
                    </a:lnTo>
                    <a:cubicBezTo>
                      <a:pt x="11091" y="30667"/>
                      <a:pt x="11083" y="30649"/>
                      <a:pt x="11075" y="30649"/>
                    </a:cubicBezTo>
                    <a:cubicBezTo>
                      <a:pt x="11072" y="30649"/>
                      <a:pt x="11068" y="30652"/>
                      <a:pt x="11063" y="30657"/>
                    </a:cubicBezTo>
                    <a:cubicBezTo>
                      <a:pt x="11002" y="30547"/>
                      <a:pt x="11057" y="30563"/>
                      <a:pt x="10991" y="30469"/>
                    </a:cubicBezTo>
                    <a:lnTo>
                      <a:pt x="10991" y="30469"/>
                    </a:lnTo>
                    <a:lnTo>
                      <a:pt x="11024" y="30547"/>
                    </a:lnTo>
                    <a:cubicBezTo>
                      <a:pt x="11024" y="30552"/>
                      <a:pt x="11022" y="30555"/>
                      <a:pt x="11019" y="30555"/>
                    </a:cubicBezTo>
                    <a:cubicBezTo>
                      <a:pt x="11008" y="30555"/>
                      <a:pt x="10977" y="30515"/>
                      <a:pt x="10963" y="30475"/>
                    </a:cubicBezTo>
                    <a:cubicBezTo>
                      <a:pt x="10963" y="30467"/>
                      <a:pt x="10956" y="30447"/>
                      <a:pt x="10958" y="30447"/>
                    </a:cubicBezTo>
                    <a:lnTo>
                      <a:pt x="10958" y="30447"/>
                    </a:lnTo>
                    <a:cubicBezTo>
                      <a:pt x="10958" y="30447"/>
                      <a:pt x="10960" y="30449"/>
                      <a:pt x="10963" y="30454"/>
                    </a:cubicBezTo>
                    <a:lnTo>
                      <a:pt x="10963" y="30454"/>
                    </a:lnTo>
                    <a:cubicBezTo>
                      <a:pt x="10915" y="30371"/>
                      <a:pt x="10863" y="30241"/>
                      <a:pt x="10836" y="30204"/>
                    </a:cubicBezTo>
                    <a:cubicBezTo>
                      <a:pt x="10830" y="30181"/>
                      <a:pt x="10832" y="30171"/>
                      <a:pt x="10837" y="30171"/>
                    </a:cubicBezTo>
                    <a:cubicBezTo>
                      <a:pt x="10842" y="30171"/>
                      <a:pt x="10850" y="30179"/>
                      <a:pt x="10858" y="30193"/>
                    </a:cubicBezTo>
                    <a:cubicBezTo>
                      <a:pt x="10758" y="30004"/>
                      <a:pt x="10825" y="30104"/>
                      <a:pt x="10725" y="29916"/>
                    </a:cubicBezTo>
                    <a:lnTo>
                      <a:pt x="10742" y="29916"/>
                    </a:lnTo>
                    <a:lnTo>
                      <a:pt x="10698" y="29855"/>
                    </a:lnTo>
                    <a:lnTo>
                      <a:pt x="10675" y="29750"/>
                    </a:lnTo>
                    <a:lnTo>
                      <a:pt x="10675" y="29789"/>
                    </a:lnTo>
                    <a:cubicBezTo>
                      <a:pt x="10648" y="29728"/>
                      <a:pt x="10620" y="29695"/>
                      <a:pt x="10592" y="29617"/>
                    </a:cubicBezTo>
                    <a:lnTo>
                      <a:pt x="10592" y="29617"/>
                    </a:lnTo>
                    <a:lnTo>
                      <a:pt x="10620" y="29639"/>
                    </a:lnTo>
                    <a:cubicBezTo>
                      <a:pt x="10537" y="29462"/>
                      <a:pt x="10554" y="29423"/>
                      <a:pt x="10465" y="29257"/>
                    </a:cubicBezTo>
                    <a:cubicBezTo>
                      <a:pt x="10465" y="29256"/>
                      <a:pt x="10465" y="29256"/>
                      <a:pt x="10465" y="29255"/>
                    </a:cubicBezTo>
                    <a:lnTo>
                      <a:pt x="10465" y="29255"/>
                    </a:lnTo>
                    <a:cubicBezTo>
                      <a:pt x="10470" y="29264"/>
                      <a:pt x="10476" y="29274"/>
                      <a:pt x="10482" y="29285"/>
                    </a:cubicBezTo>
                    <a:cubicBezTo>
                      <a:pt x="10477" y="29272"/>
                      <a:pt x="10470" y="29252"/>
                      <a:pt x="10467" y="29252"/>
                    </a:cubicBezTo>
                    <a:cubicBezTo>
                      <a:pt x="10466" y="29252"/>
                      <a:pt x="10466" y="29253"/>
                      <a:pt x="10465" y="29255"/>
                    </a:cubicBezTo>
                    <a:lnTo>
                      <a:pt x="10465" y="29255"/>
                    </a:lnTo>
                    <a:cubicBezTo>
                      <a:pt x="10403" y="29132"/>
                      <a:pt x="10458" y="29142"/>
                      <a:pt x="10366" y="29008"/>
                    </a:cubicBezTo>
                    <a:lnTo>
                      <a:pt x="10366" y="29008"/>
                    </a:lnTo>
                    <a:cubicBezTo>
                      <a:pt x="10366" y="29009"/>
                      <a:pt x="10367" y="29009"/>
                      <a:pt x="10367" y="29009"/>
                    </a:cubicBezTo>
                    <a:cubicBezTo>
                      <a:pt x="10370" y="29009"/>
                      <a:pt x="10372" y="29000"/>
                      <a:pt x="10377" y="29000"/>
                    </a:cubicBezTo>
                    <a:cubicBezTo>
                      <a:pt x="10378" y="29000"/>
                      <a:pt x="10380" y="29001"/>
                      <a:pt x="10382" y="29003"/>
                    </a:cubicBezTo>
                    <a:lnTo>
                      <a:pt x="10338" y="28931"/>
                    </a:lnTo>
                    <a:lnTo>
                      <a:pt x="10360" y="28931"/>
                    </a:lnTo>
                    <a:lnTo>
                      <a:pt x="10305" y="28887"/>
                    </a:lnTo>
                    <a:lnTo>
                      <a:pt x="10305" y="28831"/>
                    </a:lnTo>
                    <a:lnTo>
                      <a:pt x="10283" y="28804"/>
                    </a:lnTo>
                    <a:cubicBezTo>
                      <a:pt x="10288" y="28710"/>
                      <a:pt x="10216" y="28610"/>
                      <a:pt x="10205" y="28488"/>
                    </a:cubicBezTo>
                    <a:lnTo>
                      <a:pt x="10189" y="28516"/>
                    </a:lnTo>
                    <a:cubicBezTo>
                      <a:pt x="10028" y="28267"/>
                      <a:pt x="9984" y="27891"/>
                      <a:pt x="9834" y="27570"/>
                    </a:cubicBezTo>
                    <a:lnTo>
                      <a:pt x="9856" y="27570"/>
                    </a:lnTo>
                    <a:lnTo>
                      <a:pt x="9779" y="27448"/>
                    </a:lnTo>
                    <a:cubicBezTo>
                      <a:pt x="9778" y="27427"/>
                      <a:pt x="9779" y="27420"/>
                      <a:pt x="9782" y="27420"/>
                    </a:cubicBezTo>
                    <a:cubicBezTo>
                      <a:pt x="9790" y="27420"/>
                      <a:pt x="9807" y="27462"/>
                      <a:pt x="9811" y="27462"/>
                    </a:cubicBezTo>
                    <a:cubicBezTo>
                      <a:pt x="9812" y="27462"/>
                      <a:pt x="9812" y="27461"/>
                      <a:pt x="9812" y="27459"/>
                    </a:cubicBezTo>
                    <a:cubicBezTo>
                      <a:pt x="9751" y="27315"/>
                      <a:pt x="9762" y="27409"/>
                      <a:pt x="9696" y="27238"/>
                    </a:cubicBezTo>
                    <a:cubicBezTo>
                      <a:pt x="9692" y="27214"/>
                      <a:pt x="9691" y="27205"/>
                      <a:pt x="9694" y="27205"/>
                    </a:cubicBezTo>
                    <a:lnTo>
                      <a:pt x="9694" y="27205"/>
                    </a:lnTo>
                    <a:cubicBezTo>
                      <a:pt x="9701" y="27205"/>
                      <a:pt x="9730" y="27274"/>
                      <a:pt x="9746" y="27299"/>
                    </a:cubicBezTo>
                    <a:cubicBezTo>
                      <a:pt x="9679" y="27144"/>
                      <a:pt x="9585" y="26911"/>
                      <a:pt x="9558" y="26795"/>
                    </a:cubicBezTo>
                    <a:cubicBezTo>
                      <a:pt x="9554" y="26795"/>
                      <a:pt x="9553" y="26792"/>
                      <a:pt x="9552" y="26792"/>
                    </a:cubicBezTo>
                    <a:cubicBezTo>
                      <a:pt x="9552" y="26792"/>
                      <a:pt x="9552" y="26793"/>
                      <a:pt x="9552" y="26795"/>
                    </a:cubicBezTo>
                    <a:cubicBezTo>
                      <a:pt x="9502" y="26690"/>
                      <a:pt x="9469" y="26546"/>
                      <a:pt x="9425" y="26430"/>
                    </a:cubicBezTo>
                    <a:cubicBezTo>
                      <a:pt x="9441" y="26430"/>
                      <a:pt x="9447" y="26457"/>
                      <a:pt x="9458" y="26485"/>
                    </a:cubicBezTo>
                    <a:cubicBezTo>
                      <a:pt x="9447" y="26441"/>
                      <a:pt x="9430" y="26380"/>
                      <a:pt x="9414" y="26347"/>
                    </a:cubicBezTo>
                    <a:lnTo>
                      <a:pt x="9414" y="26347"/>
                    </a:lnTo>
                    <a:lnTo>
                      <a:pt x="9447" y="26385"/>
                    </a:lnTo>
                    <a:cubicBezTo>
                      <a:pt x="9420" y="26298"/>
                      <a:pt x="9349" y="26129"/>
                      <a:pt x="9364" y="26099"/>
                    </a:cubicBezTo>
                    <a:lnTo>
                      <a:pt x="9364" y="26099"/>
                    </a:lnTo>
                    <a:cubicBezTo>
                      <a:pt x="9362" y="26101"/>
                      <a:pt x="9360" y="26103"/>
                      <a:pt x="9357" y="26103"/>
                    </a:cubicBezTo>
                    <a:cubicBezTo>
                      <a:pt x="9348" y="26103"/>
                      <a:pt x="9334" y="26088"/>
                      <a:pt x="9314" y="26037"/>
                    </a:cubicBezTo>
                    <a:cubicBezTo>
                      <a:pt x="9336" y="25981"/>
                      <a:pt x="9231" y="25827"/>
                      <a:pt x="9209" y="25694"/>
                    </a:cubicBezTo>
                    <a:lnTo>
                      <a:pt x="9209" y="25694"/>
                    </a:lnTo>
                    <a:cubicBezTo>
                      <a:pt x="9223" y="25708"/>
                      <a:pt x="9246" y="25777"/>
                      <a:pt x="9248" y="25777"/>
                    </a:cubicBezTo>
                    <a:cubicBezTo>
                      <a:pt x="9249" y="25777"/>
                      <a:pt x="9249" y="25775"/>
                      <a:pt x="9248" y="25771"/>
                    </a:cubicBezTo>
                    <a:cubicBezTo>
                      <a:pt x="9231" y="25710"/>
                      <a:pt x="9204" y="25655"/>
                      <a:pt x="9176" y="25600"/>
                    </a:cubicBezTo>
                    <a:lnTo>
                      <a:pt x="9176" y="25600"/>
                    </a:lnTo>
                    <a:lnTo>
                      <a:pt x="9198" y="25611"/>
                    </a:lnTo>
                    <a:lnTo>
                      <a:pt x="9087" y="25323"/>
                    </a:lnTo>
                    <a:cubicBezTo>
                      <a:pt x="9109" y="25269"/>
                      <a:pt x="9004" y="25057"/>
                      <a:pt x="9025" y="25057"/>
                    </a:cubicBezTo>
                    <a:cubicBezTo>
                      <a:pt x="9025" y="25057"/>
                      <a:pt x="9026" y="25057"/>
                      <a:pt x="9026" y="25057"/>
                    </a:cubicBezTo>
                    <a:cubicBezTo>
                      <a:pt x="9020" y="25033"/>
                      <a:pt x="9017" y="25025"/>
                      <a:pt x="9016" y="25025"/>
                    </a:cubicBezTo>
                    <a:lnTo>
                      <a:pt x="9016" y="25025"/>
                    </a:lnTo>
                    <a:cubicBezTo>
                      <a:pt x="9013" y="25025"/>
                      <a:pt x="9018" y="25064"/>
                      <a:pt x="9012" y="25064"/>
                    </a:cubicBezTo>
                    <a:cubicBezTo>
                      <a:pt x="9008" y="25064"/>
                      <a:pt x="9001" y="25053"/>
                      <a:pt x="8988" y="25019"/>
                    </a:cubicBezTo>
                    <a:cubicBezTo>
                      <a:pt x="8988" y="24974"/>
                      <a:pt x="8949" y="24897"/>
                      <a:pt x="8971" y="24897"/>
                    </a:cubicBezTo>
                    <a:lnTo>
                      <a:pt x="8977" y="24913"/>
                    </a:lnTo>
                    <a:lnTo>
                      <a:pt x="8949" y="24825"/>
                    </a:lnTo>
                    <a:lnTo>
                      <a:pt x="8988" y="24880"/>
                    </a:lnTo>
                    <a:cubicBezTo>
                      <a:pt x="8960" y="24803"/>
                      <a:pt x="8921" y="24747"/>
                      <a:pt x="8905" y="24747"/>
                    </a:cubicBezTo>
                    <a:cubicBezTo>
                      <a:pt x="8894" y="24670"/>
                      <a:pt x="8849" y="24559"/>
                      <a:pt x="8866" y="24526"/>
                    </a:cubicBezTo>
                    <a:lnTo>
                      <a:pt x="8866" y="24526"/>
                    </a:lnTo>
                    <a:lnTo>
                      <a:pt x="8877" y="24554"/>
                    </a:lnTo>
                    <a:cubicBezTo>
                      <a:pt x="8811" y="24338"/>
                      <a:pt x="8833" y="24177"/>
                      <a:pt x="8750" y="24028"/>
                    </a:cubicBezTo>
                    <a:cubicBezTo>
                      <a:pt x="8750" y="24021"/>
                      <a:pt x="8751" y="24017"/>
                      <a:pt x="8752" y="24017"/>
                    </a:cubicBezTo>
                    <a:cubicBezTo>
                      <a:pt x="8753" y="24017"/>
                      <a:pt x="8754" y="24018"/>
                      <a:pt x="8755" y="24020"/>
                    </a:cubicBezTo>
                    <a:lnTo>
                      <a:pt x="8755" y="24020"/>
                    </a:lnTo>
                    <a:lnTo>
                      <a:pt x="8728" y="23912"/>
                    </a:lnTo>
                    <a:lnTo>
                      <a:pt x="8755" y="23940"/>
                    </a:lnTo>
                    <a:lnTo>
                      <a:pt x="8667" y="23724"/>
                    </a:lnTo>
                    <a:lnTo>
                      <a:pt x="8678" y="23724"/>
                    </a:lnTo>
                    <a:cubicBezTo>
                      <a:pt x="8639" y="23580"/>
                      <a:pt x="8573" y="23353"/>
                      <a:pt x="8517" y="23170"/>
                    </a:cubicBezTo>
                    <a:lnTo>
                      <a:pt x="8517" y="23170"/>
                    </a:lnTo>
                    <a:lnTo>
                      <a:pt x="8534" y="23198"/>
                    </a:lnTo>
                    <a:cubicBezTo>
                      <a:pt x="8456" y="22999"/>
                      <a:pt x="8484" y="22999"/>
                      <a:pt x="8434" y="22855"/>
                    </a:cubicBezTo>
                    <a:lnTo>
                      <a:pt x="8434" y="22855"/>
                    </a:lnTo>
                    <a:cubicBezTo>
                      <a:pt x="8439" y="22857"/>
                      <a:pt x="8442" y="22859"/>
                      <a:pt x="8443" y="22860"/>
                    </a:cubicBezTo>
                    <a:lnTo>
                      <a:pt x="8443" y="22860"/>
                    </a:lnTo>
                    <a:lnTo>
                      <a:pt x="8401" y="22733"/>
                    </a:lnTo>
                    <a:lnTo>
                      <a:pt x="8401" y="22733"/>
                    </a:lnTo>
                    <a:lnTo>
                      <a:pt x="8423" y="22761"/>
                    </a:lnTo>
                    <a:cubicBezTo>
                      <a:pt x="8380" y="22684"/>
                      <a:pt x="8374" y="22523"/>
                      <a:pt x="8374" y="22523"/>
                    </a:cubicBezTo>
                    <a:cubicBezTo>
                      <a:pt x="8373" y="22523"/>
                      <a:pt x="8373" y="22526"/>
                      <a:pt x="8373" y="22534"/>
                    </a:cubicBezTo>
                    <a:cubicBezTo>
                      <a:pt x="8346" y="22479"/>
                      <a:pt x="8313" y="22390"/>
                      <a:pt x="8290" y="22374"/>
                    </a:cubicBezTo>
                    <a:cubicBezTo>
                      <a:pt x="8252" y="22230"/>
                      <a:pt x="8296" y="22335"/>
                      <a:pt x="8279" y="22246"/>
                    </a:cubicBezTo>
                    <a:cubicBezTo>
                      <a:pt x="8252" y="22141"/>
                      <a:pt x="8230" y="22124"/>
                      <a:pt x="8196" y="21981"/>
                    </a:cubicBezTo>
                    <a:lnTo>
                      <a:pt x="8207" y="21981"/>
                    </a:lnTo>
                    <a:cubicBezTo>
                      <a:pt x="8185" y="21914"/>
                      <a:pt x="8169" y="21875"/>
                      <a:pt x="8141" y="21781"/>
                    </a:cubicBezTo>
                    <a:lnTo>
                      <a:pt x="8141" y="21781"/>
                    </a:lnTo>
                    <a:lnTo>
                      <a:pt x="8143" y="21786"/>
                    </a:lnTo>
                    <a:lnTo>
                      <a:pt x="8143" y="21786"/>
                    </a:lnTo>
                    <a:cubicBezTo>
                      <a:pt x="8095" y="21659"/>
                      <a:pt x="8126" y="21604"/>
                      <a:pt x="8058" y="21505"/>
                    </a:cubicBezTo>
                    <a:cubicBezTo>
                      <a:pt x="8047" y="21433"/>
                      <a:pt x="8008" y="21317"/>
                      <a:pt x="8030" y="21317"/>
                    </a:cubicBezTo>
                    <a:cubicBezTo>
                      <a:pt x="7958" y="21128"/>
                      <a:pt x="7920" y="20985"/>
                      <a:pt x="7853" y="20796"/>
                    </a:cubicBezTo>
                    <a:cubicBezTo>
                      <a:pt x="7881" y="20758"/>
                      <a:pt x="7842" y="20758"/>
                      <a:pt x="7826" y="20641"/>
                    </a:cubicBezTo>
                    <a:lnTo>
                      <a:pt x="7815" y="20653"/>
                    </a:lnTo>
                    <a:cubicBezTo>
                      <a:pt x="7737" y="20392"/>
                      <a:pt x="7704" y="20066"/>
                      <a:pt x="7615" y="19773"/>
                    </a:cubicBezTo>
                    <a:lnTo>
                      <a:pt x="7626" y="19762"/>
                    </a:lnTo>
                    <a:lnTo>
                      <a:pt x="7593" y="19706"/>
                    </a:lnTo>
                    <a:cubicBezTo>
                      <a:pt x="7516" y="19385"/>
                      <a:pt x="7405" y="18970"/>
                      <a:pt x="7344" y="18721"/>
                    </a:cubicBezTo>
                    <a:cubicBezTo>
                      <a:pt x="7311" y="18638"/>
                      <a:pt x="7256" y="18523"/>
                      <a:pt x="7228" y="18390"/>
                    </a:cubicBezTo>
                    <a:lnTo>
                      <a:pt x="7228" y="18390"/>
                    </a:lnTo>
                    <a:cubicBezTo>
                      <a:pt x="7230" y="18395"/>
                      <a:pt x="7232" y="18401"/>
                      <a:pt x="7233" y="18406"/>
                    </a:cubicBezTo>
                    <a:lnTo>
                      <a:pt x="7228" y="18389"/>
                    </a:lnTo>
                    <a:lnTo>
                      <a:pt x="7228" y="18389"/>
                    </a:lnTo>
                    <a:cubicBezTo>
                      <a:pt x="7228" y="18390"/>
                      <a:pt x="7228" y="18390"/>
                      <a:pt x="7228" y="18390"/>
                    </a:cubicBezTo>
                    <a:lnTo>
                      <a:pt x="7228" y="18390"/>
                    </a:lnTo>
                    <a:cubicBezTo>
                      <a:pt x="7153" y="18168"/>
                      <a:pt x="7088" y="17935"/>
                      <a:pt x="7023" y="17686"/>
                    </a:cubicBezTo>
                    <a:lnTo>
                      <a:pt x="7023" y="17686"/>
                    </a:lnTo>
                    <a:cubicBezTo>
                      <a:pt x="7026" y="17688"/>
                      <a:pt x="7029" y="17689"/>
                      <a:pt x="7031" y="17689"/>
                    </a:cubicBezTo>
                    <a:cubicBezTo>
                      <a:pt x="7035" y="17689"/>
                      <a:pt x="7037" y="17687"/>
                      <a:pt x="7039" y="17685"/>
                    </a:cubicBezTo>
                    <a:lnTo>
                      <a:pt x="7039" y="17685"/>
                    </a:lnTo>
                    <a:cubicBezTo>
                      <a:pt x="7041" y="17690"/>
                      <a:pt x="7043" y="17694"/>
                      <a:pt x="7045" y="17698"/>
                    </a:cubicBezTo>
                    <a:cubicBezTo>
                      <a:pt x="7043" y="17688"/>
                      <a:pt x="7042" y="17685"/>
                      <a:pt x="7040" y="17685"/>
                    </a:cubicBezTo>
                    <a:cubicBezTo>
                      <a:pt x="7040" y="17685"/>
                      <a:pt x="7039" y="17685"/>
                      <a:pt x="7039" y="17685"/>
                    </a:cubicBezTo>
                    <a:lnTo>
                      <a:pt x="7039" y="17685"/>
                    </a:lnTo>
                    <a:cubicBezTo>
                      <a:pt x="7011" y="17630"/>
                      <a:pt x="7005" y="17550"/>
                      <a:pt x="6990" y="17498"/>
                    </a:cubicBezTo>
                    <a:lnTo>
                      <a:pt x="6990" y="17570"/>
                    </a:lnTo>
                    <a:cubicBezTo>
                      <a:pt x="6957" y="17498"/>
                      <a:pt x="6940" y="17393"/>
                      <a:pt x="6951" y="17354"/>
                    </a:cubicBezTo>
                    <a:lnTo>
                      <a:pt x="6901" y="17249"/>
                    </a:lnTo>
                    <a:lnTo>
                      <a:pt x="6901" y="17227"/>
                    </a:lnTo>
                    <a:lnTo>
                      <a:pt x="6885" y="17216"/>
                    </a:lnTo>
                    <a:lnTo>
                      <a:pt x="6896" y="17144"/>
                    </a:lnTo>
                    <a:cubicBezTo>
                      <a:pt x="6879" y="17116"/>
                      <a:pt x="6830" y="16973"/>
                      <a:pt x="6796" y="16934"/>
                    </a:cubicBezTo>
                    <a:cubicBezTo>
                      <a:pt x="6800" y="16922"/>
                      <a:pt x="6792" y="16861"/>
                      <a:pt x="6795" y="16861"/>
                    </a:cubicBezTo>
                    <a:lnTo>
                      <a:pt x="6795" y="16861"/>
                    </a:lnTo>
                    <a:cubicBezTo>
                      <a:pt x="6795" y="16861"/>
                      <a:pt x="6795" y="16862"/>
                      <a:pt x="6795" y="16862"/>
                    </a:cubicBezTo>
                    <a:lnTo>
                      <a:pt x="6795" y="16862"/>
                    </a:lnTo>
                    <a:lnTo>
                      <a:pt x="6702" y="16480"/>
                    </a:lnTo>
                    <a:lnTo>
                      <a:pt x="6708" y="16552"/>
                    </a:lnTo>
                    <a:cubicBezTo>
                      <a:pt x="6707" y="16553"/>
                      <a:pt x="6706" y="16553"/>
                      <a:pt x="6705" y="16553"/>
                    </a:cubicBezTo>
                    <a:cubicBezTo>
                      <a:pt x="6687" y="16553"/>
                      <a:pt x="6646" y="16444"/>
                      <a:pt x="6636" y="16380"/>
                    </a:cubicBezTo>
                    <a:lnTo>
                      <a:pt x="6636" y="16380"/>
                    </a:lnTo>
                    <a:cubicBezTo>
                      <a:pt x="6648" y="16402"/>
                      <a:pt x="6655" y="16411"/>
                      <a:pt x="6659" y="16411"/>
                    </a:cubicBezTo>
                    <a:cubicBezTo>
                      <a:pt x="6670" y="16411"/>
                      <a:pt x="6667" y="16367"/>
                      <a:pt x="6675" y="16336"/>
                    </a:cubicBezTo>
                    <a:cubicBezTo>
                      <a:pt x="6669" y="16325"/>
                      <a:pt x="6666" y="16321"/>
                      <a:pt x="6664" y="16321"/>
                    </a:cubicBezTo>
                    <a:lnTo>
                      <a:pt x="6664" y="16321"/>
                    </a:lnTo>
                    <a:cubicBezTo>
                      <a:pt x="6657" y="16321"/>
                      <a:pt x="6666" y="16368"/>
                      <a:pt x="6658" y="16368"/>
                    </a:cubicBezTo>
                    <a:cubicBezTo>
                      <a:pt x="6657" y="16368"/>
                      <a:pt x="6655" y="16367"/>
                      <a:pt x="6652" y="16364"/>
                    </a:cubicBezTo>
                    <a:cubicBezTo>
                      <a:pt x="6619" y="16297"/>
                      <a:pt x="6575" y="16148"/>
                      <a:pt x="6569" y="16115"/>
                    </a:cubicBezTo>
                    <a:lnTo>
                      <a:pt x="6569" y="16115"/>
                    </a:lnTo>
                    <a:lnTo>
                      <a:pt x="6592" y="16159"/>
                    </a:lnTo>
                    <a:cubicBezTo>
                      <a:pt x="6553" y="16065"/>
                      <a:pt x="6575" y="16010"/>
                      <a:pt x="6547" y="15916"/>
                    </a:cubicBezTo>
                    <a:cubicBezTo>
                      <a:pt x="6520" y="15846"/>
                      <a:pt x="6511" y="15793"/>
                      <a:pt x="6493" y="15793"/>
                    </a:cubicBezTo>
                    <a:cubicBezTo>
                      <a:pt x="6490" y="15793"/>
                      <a:pt x="6486" y="15795"/>
                      <a:pt x="6481" y="15799"/>
                    </a:cubicBezTo>
                    <a:cubicBezTo>
                      <a:pt x="6437" y="15678"/>
                      <a:pt x="6486" y="15744"/>
                      <a:pt x="6481" y="15705"/>
                    </a:cubicBezTo>
                    <a:cubicBezTo>
                      <a:pt x="6453" y="15650"/>
                      <a:pt x="6409" y="15479"/>
                      <a:pt x="6426" y="15456"/>
                    </a:cubicBezTo>
                    <a:cubicBezTo>
                      <a:pt x="6359" y="15401"/>
                      <a:pt x="6348" y="15124"/>
                      <a:pt x="6304" y="15113"/>
                    </a:cubicBezTo>
                    <a:lnTo>
                      <a:pt x="6298" y="15008"/>
                    </a:lnTo>
                    <a:cubicBezTo>
                      <a:pt x="6287" y="15008"/>
                      <a:pt x="6260" y="14997"/>
                      <a:pt x="6232" y="14914"/>
                    </a:cubicBezTo>
                    <a:cubicBezTo>
                      <a:pt x="6221" y="14837"/>
                      <a:pt x="6243" y="14842"/>
                      <a:pt x="6248" y="14820"/>
                    </a:cubicBezTo>
                    <a:lnTo>
                      <a:pt x="6193" y="14781"/>
                    </a:lnTo>
                    <a:cubicBezTo>
                      <a:pt x="6127" y="14372"/>
                      <a:pt x="5961" y="13863"/>
                      <a:pt x="5861" y="13403"/>
                    </a:cubicBezTo>
                    <a:cubicBezTo>
                      <a:pt x="5872" y="13403"/>
                      <a:pt x="5872" y="13409"/>
                      <a:pt x="5878" y="13409"/>
                    </a:cubicBezTo>
                    <a:lnTo>
                      <a:pt x="5883" y="13381"/>
                    </a:lnTo>
                    <a:lnTo>
                      <a:pt x="5883" y="13381"/>
                    </a:lnTo>
                    <a:cubicBezTo>
                      <a:pt x="5900" y="13392"/>
                      <a:pt x="5878" y="13398"/>
                      <a:pt x="5900" y="13398"/>
                    </a:cubicBezTo>
                    <a:lnTo>
                      <a:pt x="5889" y="13365"/>
                    </a:lnTo>
                    <a:lnTo>
                      <a:pt x="5889" y="13365"/>
                    </a:lnTo>
                    <a:cubicBezTo>
                      <a:pt x="5891" y="13365"/>
                      <a:pt x="5893" y="13365"/>
                      <a:pt x="5895" y="13365"/>
                    </a:cubicBezTo>
                    <a:cubicBezTo>
                      <a:pt x="5928" y="13365"/>
                      <a:pt x="5886" y="13320"/>
                      <a:pt x="5928" y="13320"/>
                    </a:cubicBezTo>
                    <a:cubicBezTo>
                      <a:pt x="5928" y="13331"/>
                      <a:pt x="5929" y="13333"/>
                      <a:pt x="5932" y="13333"/>
                    </a:cubicBezTo>
                    <a:cubicBezTo>
                      <a:pt x="5935" y="13333"/>
                      <a:pt x="5938" y="13331"/>
                      <a:pt x="5943" y="13331"/>
                    </a:cubicBezTo>
                    <a:cubicBezTo>
                      <a:pt x="5947" y="13331"/>
                      <a:pt x="5951" y="13332"/>
                      <a:pt x="5955" y="13337"/>
                    </a:cubicBezTo>
                    <a:lnTo>
                      <a:pt x="5972" y="13282"/>
                    </a:lnTo>
                    <a:cubicBezTo>
                      <a:pt x="5980" y="13282"/>
                      <a:pt x="5982" y="13291"/>
                      <a:pt x="5983" y="13291"/>
                    </a:cubicBezTo>
                    <a:cubicBezTo>
                      <a:pt x="5983" y="13291"/>
                      <a:pt x="5983" y="13290"/>
                      <a:pt x="5983" y="13287"/>
                    </a:cubicBezTo>
                    <a:cubicBezTo>
                      <a:pt x="5994" y="13282"/>
                      <a:pt x="5983" y="13265"/>
                      <a:pt x="5983" y="13259"/>
                    </a:cubicBezTo>
                    <a:cubicBezTo>
                      <a:pt x="5993" y="13259"/>
                      <a:pt x="5994" y="13225"/>
                      <a:pt x="6013" y="13225"/>
                    </a:cubicBezTo>
                    <a:cubicBezTo>
                      <a:pt x="6016" y="13225"/>
                      <a:pt x="6019" y="13225"/>
                      <a:pt x="6022" y="13226"/>
                    </a:cubicBezTo>
                    <a:cubicBezTo>
                      <a:pt x="6049" y="13188"/>
                      <a:pt x="5994" y="13199"/>
                      <a:pt x="6022" y="13171"/>
                    </a:cubicBezTo>
                    <a:cubicBezTo>
                      <a:pt x="6040" y="13171"/>
                      <a:pt x="6024" y="13190"/>
                      <a:pt x="6031" y="13190"/>
                    </a:cubicBezTo>
                    <a:cubicBezTo>
                      <a:pt x="6032" y="13190"/>
                      <a:pt x="6035" y="13189"/>
                      <a:pt x="6038" y="13188"/>
                    </a:cubicBezTo>
                    <a:lnTo>
                      <a:pt x="6044" y="13149"/>
                    </a:lnTo>
                    <a:cubicBezTo>
                      <a:pt x="6049" y="13154"/>
                      <a:pt x="6065" y="13160"/>
                      <a:pt x="6056" y="13175"/>
                    </a:cubicBezTo>
                    <a:lnTo>
                      <a:pt x="6056" y="13175"/>
                    </a:lnTo>
                    <a:cubicBezTo>
                      <a:pt x="6111" y="13088"/>
                      <a:pt x="6215" y="13060"/>
                      <a:pt x="6221" y="12955"/>
                    </a:cubicBezTo>
                    <a:cubicBezTo>
                      <a:pt x="6224" y="12954"/>
                      <a:pt x="6226" y="12954"/>
                      <a:pt x="6228" y="12954"/>
                    </a:cubicBezTo>
                    <a:cubicBezTo>
                      <a:pt x="6240" y="12954"/>
                      <a:pt x="6233" y="12968"/>
                      <a:pt x="6243" y="12983"/>
                    </a:cubicBezTo>
                    <a:cubicBezTo>
                      <a:pt x="6243" y="12905"/>
                      <a:pt x="6315" y="12900"/>
                      <a:pt x="6332" y="12844"/>
                    </a:cubicBezTo>
                    <a:lnTo>
                      <a:pt x="6320" y="12839"/>
                    </a:lnTo>
                    <a:cubicBezTo>
                      <a:pt x="6398" y="12773"/>
                      <a:pt x="6398" y="12673"/>
                      <a:pt x="6442" y="12579"/>
                    </a:cubicBezTo>
                    <a:lnTo>
                      <a:pt x="6442" y="12579"/>
                    </a:lnTo>
                    <a:lnTo>
                      <a:pt x="6431" y="12590"/>
                    </a:lnTo>
                    <a:cubicBezTo>
                      <a:pt x="6415" y="12573"/>
                      <a:pt x="6426" y="12551"/>
                      <a:pt x="6426" y="12535"/>
                    </a:cubicBezTo>
                    <a:lnTo>
                      <a:pt x="6426" y="12535"/>
                    </a:lnTo>
                    <a:cubicBezTo>
                      <a:pt x="6429" y="12535"/>
                      <a:pt x="6437" y="12540"/>
                      <a:pt x="6444" y="12540"/>
                    </a:cubicBezTo>
                    <a:cubicBezTo>
                      <a:pt x="6450" y="12540"/>
                      <a:pt x="6456" y="12536"/>
                      <a:pt x="6459" y="12524"/>
                    </a:cubicBezTo>
                    <a:lnTo>
                      <a:pt x="6459" y="12524"/>
                    </a:lnTo>
                    <a:cubicBezTo>
                      <a:pt x="6455" y="12532"/>
                      <a:pt x="6448" y="12537"/>
                      <a:pt x="6442" y="12537"/>
                    </a:cubicBezTo>
                    <a:cubicBezTo>
                      <a:pt x="6440" y="12537"/>
                      <a:pt x="6438" y="12536"/>
                      <a:pt x="6437" y="12535"/>
                    </a:cubicBezTo>
                    <a:cubicBezTo>
                      <a:pt x="6498" y="12468"/>
                      <a:pt x="6542" y="12297"/>
                      <a:pt x="6603" y="12180"/>
                    </a:cubicBezTo>
                    <a:cubicBezTo>
                      <a:pt x="6647" y="11998"/>
                      <a:pt x="6729" y="11822"/>
                      <a:pt x="6768" y="11651"/>
                    </a:cubicBezTo>
                    <a:lnTo>
                      <a:pt x="6768" y="11651"/>
                    </a:lnTo>
                    <a:cubicBezTo>
                      <a:pt x="6766" y="11659"/>
                      <a:pt x="6762" y="11662"/>
                      <a:pt x="6757" y="11662"/>
                    </a:cubicBezTo>
                    <a:cubicBezTo>
                      <a:pt x="6746" y="11662"/>
                      <a:pt x="6734" y="11647"/>
                      <a:pt x="6741" y="11633"/>
                    </a:cubicBezTo>
                    <a:cubicBezTo>
                      <a:pt x="6824" y="11599"/>
                      <a:pt x="6758" y="11539"/>
                      <a:pt x="6818" y="11494"/>
                    </a:cubicBezTo>
                    <a:cubicBezTo>
                      <a:pt x="6824" y="11389"/>
                      <a:pt x="6907" y="11317"/>
                      <a:pt x="6879" y="11212"/>
                    </a:cubicBezTo>
                    <a:lnTo>
                      <a:pt x="6901" y="11212"/>
                    </a:lnTo>
                    <a:cubicBezTo>
                      <a:pt x="6913" y="11195"/>
                      <a:pt x="6901" y="11190"/>
                      <a:pt x="6901" y="11179"/>
                    </a:cubicBezTo>
                    <a:lnTo>
                      <a:pt x="6907" y="11179"/>
                    </a:lnTo>
                    <a:cubicBezTo>
                      <a:pt x="6924" y="11140"/>
                      <a:pt x="6913" y="11096"/>
                      <a:pt x="6929" y="11079"/>
                    </a:cubicBezTo>
                    <a:lnTo>
                      <a:pt x="6907" y="11074"/>
                    </a:lnTo>
                    <a:cubicBezTo>
                      <a:pt x="6907" y="11052"/>
                      <a:pt x="6929" y="11068"/>
                      <a:pt x="6924" y="11046"/>
                    </a:cubicBezTo>
                    <a:lnTo>
                      <a:pt x="6935" y="11046"/>
                    </a:lnTo>
                    <a:lnTo>
                      <a:pt x="6924" y="11018"/>
                    </a:lnTo>
                    <a:lnTo>
                      <a:pt x="6924" y="11018"/>
                    </a:lnTo>
                    <a:cubicBezTo>
                      <a:pt x="6926" y="11019"/>
                      <a:pt x="6928" y="11020"/>
                      <a:pt x="6930" y="11020"/>
                    </a:cubicBezTo>
                    <a:cubicBezTo>
                      <a:pt x="6955" y="11020"/>
                      <a:pt x="6942" y="10962"/>
                      <a:pt x="6962" y="10946"/>
                    </a:cubicBezTo>
                    <a:cubicBezTo>
                      <a:pt x="6962" y="10919"/>
                      <a:pt x="6962" y="10863"/>
                      <a:pt x="6979" y="10825"/>
                    </a:cubicBezTo>
                    <a:cubicBezTo>
                      <a:pt x="6996" y="10825"/>
                      <a:pt x="7012" y="10769"/>
                      <a:pt x="7023" y="10742"/>
                    </a:cubicBezTo>
                    <a:cubicBezTo>
                      <a:pt x="7040" y="10681"/>
                      <a:pt x="7051" y="10587"/>
                      <a:pt x="7073" y="10515"/>
                    </a:cubicBezTo>
                    <a:lnTo>
                      <a:pt x="7045" y="10504"/>
                    </a:lnTo>
                    <a:lnTo>
                      <a:pt x="7045" y="10487"/>
                    </a:lnTo>
                    <a:lnTo>
                      <a:pt x="7062" y="10487"/>
                    </a:lnTo>
                    <a:cubicBezTo>
                      <a:pt x="7090" y="10476"/>
                      <a:pt x="7062" y="10437"/>
                      <a:pt x="7079" y="10421"/>
                    </a:cubicBezTo>
                    <a:lnTo>
                      <a:pt x="7079" y="10421"/>
                    </a:lnTo>
                    <a:cubicBezTo>
                      <a:pt x="7062" y="10432"/>
                      <a:pt x="7073" y="10437"/>
                      <a:pt x="7073" y="10448"/>
                    </a:cubicBezTo>
                    <a:cubicBezTo>
                      <a:pt x="7070" y="10452"/>
                      <a:pt x="7067" y="10454"/>
                      <a:pt x="7064" y="10454"/>
                    </a:cubicBezTo>
                    <a:cubicBezTo>
                      <a:pt x="7053" y="10454"/>
                      <a:pt x="7043" y="10437"/>
                      <a:pt x="7051" y="10421"/>
                    </a:cubicBezTo>
                    <a:lnTo>
                      <a:pt x="7062" y="10421"/>
                    </a:lnTo>
                    <a:lnTo>
                      <a:pt x="7051" y="10404"/>
                    </a:lnTo>
                    <a:cubicBezTo>
                      <a:pt x="7073" y="10404"/>
                      <a:pt x="7090" y="10393"/>
                      <a:pt x="7101" y="10393"/>
                    </a:cubicBezTo>
                    <a:cubicBezTo>
                      <a:pt x="7117" y="10327"/>
                      <a:pt x="7090" y="10271"/>
                      <a:pt x="7117" y="10210"/>
                    </a:cubicBezTo>
                    <a:cubicBezTo>
                      <a:pt x="7119" y="10211"/>
                      <a:pt x="7120" y="10212"/>
                      <a:pt x="7121" y="10212"/>
                    </a:cubicBezTo>
                    <a:cubicBezTo>
                      <a:pt x="7130" y="10212"/>
                      <a:pt x="7127" y="10178"/>
                      <a:pt x="7143" y="10178"/>
                    </a:cubicBezTo>
                    <a:cubicBezTo>
                      <a:pt x="7147" y="10178"/>
                      <a:pt x="7151" y="10179"/>
                      <a:pt x="7156" y="10183"/>
                    </a:cubicBezTo>
                    <a:cubicBezTo>
                      <a:pt x="7154" y="10164"/>
                      <a:pt x="7150" y="10159"/>
                      <a:pt x="7143" y="10159"/>
                    </a:cubicBezTo>
                    <a:cubicBezTo>
                      <a:pt x="7137" y="10159"/>
                      <a:pt x="7129" y="10164"/>
                      <a:pt x="7120" y="10164"/>
                    </a:cubicBezTo>
                    <a:cubicBezTo>
                      <a:pt x="7114" y="10164"/>
                      <a:pt x="7108" y="10162"/>
                      <a:pt x="7101" y="10155"/>
                    </a:cubicBezTo>
                    <a:cubicBezTo>
                      <a:pt x="7101" y="10138"/>
                      <a:pt x="7095" y="10127"/>
                      <a:pt x="7106" y="10127"/>
                    </a:cubicBezTo>
                    <a:cubicBezTo>
                      <a:pt x="7107" y="10128"/>
                      <a:pt x="7108" y="10129"/>
                      <a:pt x="7110" y="10129"/>
                    </a:cubicBezTo>
                    <a:cubicBezTo>
                      <a:pt x="7115" y="10129"/>
                      <a:pt x="7122" y="10125"/>
                      <a:pt x="7127" y="10125"/>
                    </a:cubicBezTo>
                    <a:cubicBezTo>
                      <a:pt x="7131" y="10125"/>
                      <a:pt x="7134" y="10127"/>
                      <a:pt x="7134" y="10133"/>
                    </a:cubicBezTo>
                    <a:lnTo>
                      <a:pt x="7139" y="10105"/>
                    </a:lnTo>
                    <a:lnTo>
                      <a:pt x="7150" y="10111"/>
                    </a:lnTo>
                    <a:cubicBezTo>
                      <a:pt x="7139" y="10050"/>
                      <a:pt x="7195" y="10017"/>
                      <a:pt x="7184" y="9961"/>
                    </a:cubicBezTo>
                    <a:cubicBezTo>
                      <a:pt x="7181" y="9960"/>
                      <a:pt x="7179" y="9959"/>
                      <a:pt x="7177" y="9959"/>
                    </a:cubicBezTo>
                    <a:cubicBezTo>
                      <a:pt x="7171" y="9959"/>
                      <a:pt x="7174" y="9973"/>
                      <a:pt x="7166" y="9973"/>
                    </a:cubicBezTo>
                    <a:cubicBezTo>
                      <a:pt x="7164" y="9973"/>
                      <a:pt x="7163" y="9973"/>
                      <a:pt x="7162" y="9972"/>
                    </a:cubicBezTo>
                    <a:cubicBezTo>
                      <a:pt x="7150" y="9917"/>
                      <a:pt x="7195" y="9934"/>
                      <a:pt x="7189" y="9884"/>
                    </a:cubicBezTo>
                    <a:lnTo>
                      <a:pt x="7189" y="9884"/>
                    </a:lnTo>
                    <a:lnTo>
                      <a:pt x="7206" y="9895"/>
                    </a:lnTo>
                    <a:cubicBezTo>
                      <a:pt x="7195" y="9878"/>
                      <a:pt x="7184" y="9867"/>
                      <a:pt x="7195" y="9851"/>
                    </a:cubicBezTo>
                    <a:cubicBezTo>
                      <a:pt x="7217" y="9851"/>
                      <a:pt x="7211" y="9878"/>
                      <a:pt x="7217" y="9889"/>
                    </a:cubicBezTo>
                    <a:cubicBezTo>
                      <a:pt x="7222" y="9869"/>
                      <a:pt x="7222" y="9834"/>
                      <a:pt x="7209" y="9834"/>
                    </a:cubicBezTo>
                    <a:cubicBezTo>
                      <a:pt x="7208" y="9834"/>
                      <a:pt x="7207" y="9834"/>
                      <a:pt x="7206" y="9834"/>
                    </a:cubicBezTo>
                    <a:cubicBezTo>
                      <a:pt x="7206" y="9812"/>
                      <a:pt x="7228" y="9806"/>
                      <a:pt x="7233" y="9801"/>
                    </a:cubicBezTo>
                    <a:lnTo>
                      <a:pt x="7233" y="9801"/>
                    </a:lnTo>
                    <a:cubicBezTo>
                      <a:pt x="7230" y="9801"/>
                      <a:pt x="7221" y="9806"/>
                      <a:pt x="7214" y="9806"/>
                    </a:cubicBezTo>
                    <a:cubicBezTo>
                      <a:pt x="7211" y="9806"/>
                      <a:pt x="7208" y="9805"/>
                      <a:pt x="7206" y="9801"/>
                    </a:cubicBezTo>
                    <a:cubicBezTo>
                      <a:pt x="7228" y="9773"/>
                      <a:pt x="7233" y="9729"/>
                      <a:pt x="7239" y="9696"/>
                    </a:cubicBezTo>
                    <a:cubicBezTo>
                      <a:pt x="7243" y="9696"/>
                      <a:pt x="7246" y="9696"/>
                      <a:pt x="7248" y="9697"/>
                    </a:cubicBezTo>
                    <a:lnTo>
                      <a:pt x="7248" y="9697"/>
                    </a:lnTo>
                    <a:cubicBezTo>
                      <a:pt x="7237" y="9669"/>
                      <a:pt x="7278" y="9683"/>
                      <a:pt x="7278" y="9640"/>
                    </a:cubicBezTo>
                    <a:cubicBezTo>
                      <a:pt x="7294" y="9535"/>
                      <a:pt x="7289" y="9391"/>
                      <a:pt x="7317" y="9297"/>
                    </a:cubicBezTo>
                    <a:cubicBezTo>
                      <a:pt x="7289" y="9264"/>
                      <a:pt x="7294" y="9231"/>
                      <a:pt x="7294" y="9198"/>
                    </a:cubicBezTo>
                    <a:lnTo>
                      <a:pt x="7294" y="9198"/>
                    </a:lnTo>
                    <a:lnTo>
                      <a:pt x="7333" y="9203"/>
                    </a:lnTo>
                    <a:lnTo>
                      <a:pt x="7328" y="9176"/>
                    </a:lnTo>
                    <a:cubicBezTo>
                      <a:pt x="7329" y="9175"/>
                      <a:pt x="7330" y="9175"/>
                      <a:pt x="7331" y="9175"/>
                    </a:cubicBezTo>
                    <a:cubicBezTo>
                      <a:pt x="7339" y="9175"/>
                      <a:pt x="7334" y="9187"/>
                      <a:pt x="7340" y="9187"/>
                    </a:cubicBezTo>
                    <a:cubicBezTo>
                      <a:pt x="7341" y="9187"/>
                      <a:pt x="7344" y="9185"/>
                      <a:pt x="7350" y="9181"/>
                    </a:cubicBezTo>
                    <a:lnTo>
                      <a:pt x="7328" y="9170"/>
                    </a:lnTo>
                    <a:cubicBezTo>
                      <a:pt x="7340" y="9170"/>
                      <a:pt x="7346" y="9130"/>
                      <a:pt x="7358" y="9130"/>
                    </a:cubicBezTo>
                    <a:cubicBezTo>
                      <a:pt x="7362" y="9130"/>
                      <a:pt x="7366" y="9135"/>
                      <a:pt x="7372" y="9148"/>
                    </a:cubicBezTo>
                    <a:lnTo>
                      <a:pt x="7388" y="9043"/>
                    </a:lnTo>
                    <a:cubicBezTo>
                      <a:pt x="7400" y="9026"/>
                      <a:pt x="7361" y="9026"/>
                      <a:pt x="7377" y="9004"/>
                    </a:cubicBezTo>
                    <a:cubicBezTo>
                      <a:pt x="7388" y="9004"/>
                      <a:pt x="7383" y="9015"/>
                      <a:pt x="7400" y="9015"/>
                    </a:cubicBezTo>
                    <a:cubicBezTo>
                      <a:pt x="7438" y="8943"/>
                      <a:pt x="7344" y="8916"/>
                      <a:pt x="7372" y="8844"/>
                    </a:cubicBezTo>
                    <a:lnTo>
                      <a:pt x="7372" y="8844"/>
                    </a:lnTo>
                    <a:lnTo>
                      <a:pt x="7377" y="8849"/>
                    </a:lnTo>
                    <a:cubicBezTo>
                      <a:pt x="7372" y="8838"/>
                      <a:pt x="7377" y="8816"/>
                      <a:pt x="7372" y="8810"/>
                    </a:cubicBezTo>
                    <a:cubicBezTo>
                      <a:pt x="7328" y="8810"/>
                      <a:pt x="7394" y="8821"/>
                      <a:pt x="7366" y="8844"/>
                    </a:cubicBezTo>
                    <a:cubicBezTo>
                      <a:pt x="7328" y="8838"/>
                      <a:pt x="7350" y="8816"/>
                      <a:pt x="7328" y="8810"/>
                    </a:cubicBezTo>
                    <a:cubicBezTo>
                      <a:pt x="7344" y="8794"/>
                      <a:pt x="7328" y="8783"/>
                      <a:pt x="7328" y="8766"/>
                    </a:cubicBezTo>
                    <a:cubicBezTo>
                      <a:pt x="7355" y="8750"/>
                      <a:pt x="7344" y="8705"/>
                      <a:pt x="7377" y="8694"/>
                    </a:cubicBezTo>
                    <a:cubicBezTo>
                      <a:pt x="7372" y="8678"/>
                      <a:pt x="7344" y="8655"/>
                      <a:pt x="7344" y="8628"/>
                    </a:cubicBezTo>
                    <a:cubicBezTo>
                      <a:pt x="7350" y="8625"/>
                      <a:pt x="7355" y="8624"/>
                      <a:pt x="7358" y="8624"/>
                    </a:cubicBezTo>
                    <a:cubicBezTo>
                      <a:pt x="7365" y="8624"/>
                      <a:pt x="7367" y="8627"/>
                      <a:pt x="7369" y="8627"/>
                    </a:cubicBezTo>
                    <a:cubicBezTo>
                      <a:pt x="7371" y="8627"/>
                      <a:pt x="7373" y="8625"/>
                      <a:pt x="7377" y="8617"/>
                    </a:cubicBezTo>
                    <a:lnTo>
                      <a:pt x="7355" y="8611"/>
                    </a:lnTo>
                    <a:cubicBezTo>
                      <a:pt x="7359" y="8596"/>
                      <a:pt x="7365" y="8594"/>
                      <a:pt x="7370" y="8594"/>
                    </a:cubicBezTo>
                    <a:cubicBezTo>
                      <a:pt x="7373" y="8594"/>
                      <a:pt x="7376" y="8595"/>
                      <a:pt x="7377" y="8595"/>
                    </a:cubicBezTo>
                    <a:cubicBezTo>
                      <a:pt x="7383" y="8572"/>
                      <a:pt x="7355" y="8572"/>
                      <a:pt x="7372" y="8545"/>
                    </a:cubicBezTo>
                    <a:lnTo>
                      <a:pt x="7372" y="8545"/>
                    </a:lnTo>
                    <a:lnTo>
                      <a:pt x="7383" y="8567"/>
                    </a:lnTo>
                    <a:cubicBezTo>
                      <a:pt x="7377" y="8545"/>
                      <a:pt x="7383" y="8539"/>
                      <a:pt x="7388" y="8506"/>
                    </a:cubicBezTo>
                    <a:cubicBezTo>
                      <a:pt x="7405" y="8506"/>
                      <a:pt x="7400" y="8517"/>
                      <a:pt x="7400" y="8528"/>
                    </a:cubicBezTo>
                    <a:cubicBezTo>
                      <a:pt x="7427" y="8512"/>
                      <a:pt x="7388" y="8501"/>
                      <a:pt x="7400" y="8489"/>
                    </a:cubicBezTo>
                    <a:lnTo>
                      <a:pt x="7400" y="8489"/>
                    </a:lnTo>
                    <a:cubicBezTo>
                      <a:pt x="7391" y="8489"/>
                      <a:pt x="7385" y="8504"/>
                      <a:pt x="7372" y="8504"/>
                    </a:cubicBezTo>
                    <a:cubicBezTo>
                      <a:pt x="7369" y="8504"/>
                      <a:pt x="7365" y="8503"/>
                      <a:pt x="7361" y="8501"/>
                    </a:cubicBezTo>
                    <a:cubicBezTo>
                      <a:pt x="7372" y="8484"/>
                      <a:pt x="7344" y="8462"/>
                      <a:pt x="7361" y="8456"/>
                    </a:cubicBezTo>
                    <a:lnTo>
                      <a:pt x="7361" y="8456"/>
                    </a:lnTo>
                    <a:lnTo>
                      <a:pt x="7377" y="8478"/>
                    </a:lnTo>
                    <a:cubicBezTo>
                      <a:pt x="7372" y="8445"/>
                      <a:pt x="7355" y="8456"/>
                      <a:pt x="7372" y="8423"/>
                    </a:cubicBezTo>
                    <a:lnTo>
                      <a:pt x="7377" y="8423"/>
                    </a:lnTo>
                    <a:cubicBezTo>
                      <a:pt x="7355" y="8395"/>
                      <a:pt x="7383" y="8373"/>
                      <a:pt x="7388" y="8340"/>
                    </a:cubicBezTo>
                    <a:lnTo>
                      <a:pt x="7400" y="8346"/>
                    </a:lnTo>
                    <a:cubicBezTo>
                      <a:pt x="7388" y="8334"/>
                      <a:pt x="7377" y="8323"/>
                      <a:pt x="7377" y="8318"/>
                    </a:cubicBezTo>
                    <a:cubicBezTo>
                      <a:pt x="7368" y="8327"/>
                      <a:pt x="7362" y="8331"/>
                      <a:pt x="7357" y="8331"/>
                    </a:cubicBezTo>
                    <a:cubicBezTo>
                      <a:pt x="7353" y="8331"/>
                      <a:pt x="7349" y="8328"/>
                      <a:pt x="7344" y="8323"/>
                    </a:cubicBezTo>
                    <a:cubicBezTo>
                      <a:pt x="7377" y="8307"/>
                      <a:pt x="7317" y="8285"/>
                      <a:pt x="7333" y="8240"/>
                    </a:cubicBezTo>
                    <a:cubicBezTo>
                      <a:pt x="7350" y="8240"/>
                      <a:pt x="7355" y="8257"/>
                      <a:pt x="7344" y="8263"/>
                    </a:cubicBezTo>
                    <a:cubicBezTo>
                      <a:pt x="7372" y="8285"/>
                      <a:pt x="7400" y="8290"/>
                      <a:pt x="7411" y="8312"/>
                    </a:cubicBezTo>
                    <a:cubicBezTo>
                      <a:pt x="7406" y="8299"/>
                      <a:pt x="7405" y="8285"/>
                      <a:pt x="7411" y="8284"/>
                    </a:cubicBezTo>
                    <a:lnTo>
                      <a:pt x="7411" y="8284"/>
                    </a:lnTo>
                    <a:lnTo>
                      <a:pt x="7416" y="8285"/>
                    </a:lnTo>
                    <a:cubicBezTo>
                      <a:pt x="7415" y="8284"/>
                      <a:pt x="7413" y="8284"/>
                      <a:pt x="7412" y="8284"/>
                    </a:cubicBezTo>
                    <a:cubicBezTo>
                      <a:pt x="7412" y="8284"/>
                      <a:pt x="7412" y="8284"/>
                      <a:pt x="7411" y="8284"/>
                    </a:cubicBezTo>
                    <a:lnTo>
                      <a:pt x="7411" y="8284"/>
                    </a:lnTo>
                    <a:lnTo>
                      <a:pt x="7388" y="8279"/>
                    </a:lnTo>
                    <a:cubicBezTo>
                      <a:pt x="7388" y="8268"/>
                      <a:pt x="7400" y="8263"/>
                      <a:pt x="7400" y="8257"/>
                    </a:cubicBezTo>
                    <a:cubicBezTo>
                      <a:pt x="7396" y="8256"/>
                      <a:pt x="7393" y="8256"/>
                      <a:pt x="7390" y="8256"/>
                    </a:cubicBezTo>
                    <a:cubicBezTo>
                      <a:pt x="7380" y="8256"/>
                      <a:pt x="7371" y="8259"/>
                      <a:pt x="7365" y="8259"/>
                    </a:cubicBezTo>
                    <a:cubicBezTo>
                      <a:pt x="7361" y="8259"/>
                      <a:pt x="7357" y="8257"/>
                      <a:pt x="7355" y="8251"/>
                    </a:cubicBezTo>
                    <a:cubicBezTo>
                      <a:pt x="7352" y="8238"/>
                      <a:pt x="7361" y="8235"/>
                      <a:pt x="7368" y="8235"/>
                    </a:cubicBezTo>
                    <a:cubicBezTo>
                      <a:pt x="7373" y="8235"/>
                      <a:pt x="7378" y="8236"/>
                      <a:pt x="7379" y="8236"/>
                    </a:cubicBezTo>
                    <a:cubicBezTo>
                      <a:pt x="7380" y="8236"/>
                      <a:pt x="7379" y="8236"/>
                      <a:pt x="7377" y="8235"/>
                    </a:cubicBezTo>
                    <a:cubicBezTo>
                      <a:pt x="7372" y="8202"/>
                      <a:pt x="7350" y="8213"/>
                      <a:pt x="7361" y="8185"/>
                    </a:cubicBezTo>
                    <a:lnTo>
                      <a:pt x="7361" y="8185"/>
                    </a:lnTo>
                    <a:cubicBezTo>
                      <a:pt x="7361" y="8190"/>
                      <a:pt x="7363" y="8193"/>
                      <a:pt x="7364" y="8196"/>
                    </a:cubicBezTo>
                    <a:lnTo>
                      <a:pt x="7364" y="8196"/>
                    </a:lnTo>
                    <a:cubicBezTo>
                      <a:pt x="7375" y="8174"/>
                      <a:pt x="7364" y="8146"/>
                      <a:pt x="7405" y="8146"/>
                    </a:cubicBezTo>
                    <a:cubicBezTo>
                      <a:pt x="7411" y="8152"/>
                      <a:pt x="7427" y="8152"/>
                      <a:pt x="7416" y="8157"/>
                    </a:cubicBezTo>
                    <a:lnTo>
                      <a:pt x="7411" y="8157"/>
                    </a:lnTo>
                    <a:cubicBezTo>
                      <a:pt x="7416" y="8164"/>
                      <a:pt x="7418" y="8167"/>
                      <a:pt x="7420" y="8167"/>
                    </a:cubicBezTo>
                    <a:cubicBezTo>
                      <a:pt x="7422" y="8167"/>
                      <a:pt x="7416" y="8150"/>
                      <a:pt x="7429" y="8150"/>
                    </a:cubicBezTo>
                    <a:cubicBezTo>
                      <a:pt x="7430" y="8150"/>
                      <a:pt x="7430" y="8150"/>
                      <a:pt x="7431" y="8150"/>
                    </a:cubicBezTo>
                    <a:lnTo>
                      <a:pt x="7431" y="8150"/>
                    </a:lnTo>
                    <a:cubicBezTo>
                      <a:pt x="7420" y="8143"/>
                      <a:pt x="7433" y="8116"/>
                      <a:pt x="7433" y="8102"/>
                    </a:cubicBezTo>
                    <a:lnTo>
                      <a:pt x="7411" y="8102"/>
                    </a:lnTo>
                    <a:cubicBezTo>
                      <a:pt x="7392" y="8083"/>
                      <a:pt x="7391" y="8078"/>
                      <a:pt x="7398" y="8078"/>
                    </a:cubicBezTo>
                    <a:cubicBezTo>
                      <a:pt x="7405" y="8078"/>
                      <a:pt x="7420" y="8083"/>
                      <a:pt x="7433" y="8083"/>
                    </a:cubicBezTo>
                    <a:cubicBezTo>
                      <a:pt x="7445" y="8083"/>
                      <a:pt x="7455" y="8079"/>
                      <a:pt x="7455" y="8063"/>
                    </a:cubicBezTo>
                    <a:cubicBezTo>
                      <a:pt x="7452" y="8054"/>
                      <a:pt x="7449" y="8051"/>
                      <a:pt x="7447" y="8051"/>
                    </a:cubicBezTo>
                    <a:cubicBezTo>
                      <a:pt x="7444" y="8051"/>
                      <a:pt x="7442" y="8062"/>
                      <a:pt x="7437" y="8062"/>
                    </a:cubicBezTo>
                    <a:cubicBezTo>
                      <a:pt x="7436" y="8062"/>
                      <a:pt x="7435" y="8061"/>
                      <a:pt x="7433" y="8058"/>
                    </a:cubicBezTo>
                    <a:cubicBezTo>
                      <a:pt x="7438" y="8036"/>
                      <a:pt x="7460" y="8030"/>
                      <a:pt x="7455" y="8002"/>
                    </a:cubicBezTo>
                    <a:cubicBezTo>
                      <a:pt x="7460" y="7991"/>
                      <a:pt x="7471" y="7980"/>
                      <a:pt x="7499" y="7980"/>
                    </a:cubicBezTo>
                    <a:cubicBezTo>
                      <a:pt x="7494" y="7958"/>
                      <a:pt x="7521" y="7925"/>
                      <a:pt x="7494" y="7908"/>
                    </a:cubicBezTo>
                    <a:lnTo>
                      <a:pt x="7494" y="7908"/>
                    </a:lnTo>
                    <a:cubicBezTo>
                      <a:pt x="7466" y="7936"/>
                      <a:pt x="7516" y="7947"/>
                      <a:pt x="7483" y="7980"/>
                    </a:cubicBezTo>
                    <a:lnTo>
                      <a:pt x="7460" y="7964"/>
                    </a:lnTo>
                    <a:cubicBezTo>
                      <a:pt x="7466" y="7936"/>
                      <a:pt x="7460" y="7903"/>
                      <a:pt x="7466" y="7892"/>
                    </a:cubicBezTo>
                    <a:lnTo>
                      <a:pt x="7466" y="7892"/>
                    </a:lnTo>
                    <a:cubicBezTo>
                      <a:pt x="7462" y="7892"/>
                      <a:pt x="7459" y="7894"/>
                      <a:pt x="7456" y="7894"/>
                    </a:cubicBezTo>
                    <a:cubicBezTo>
                      <a:pt x="7455" y="7894"/>
                      <a:pt x="7455" y="7894"/>
                      <a:pt x="7455" y="7892"/>
                    </a:cubicBezTo>
                    <a:cubicBezTo>
                      <a:pt x="7444" y="7853"/>
                      <a:pt x="7427" y="7842"/>
                      <a:pt x="7438" y="7809"/>
                    </a:cubicBezTo>
                    <a:cubicBezTo>
                      <a:pt x="7460" y="7809"/>
                      <a:pt x="7455" y="7825"/>
                      <a:pt x="7455" y="7842"/>
                    </a:cubicBezTo>
                    <a:cubicBezTo>
                      <a:pt x="7471" y="7820"/>
                      <a:pt x="7460" y="7820"/>
                      <a:pt x="7466" y="7787"/>
                    </a:cubicBezTo>
                    <a:cubicBezTo>
                      <a:pt x="7488" y="7787"/>
                      <a:pt x="7460" y="7809"/>
                      <a:pt x="7483" y="7814"/>
                    </a:cubicBezTo>
                    <a:lnTo>
                      <a:pt x="7483" y="7776"/>
                    </a:lnTo>
                    <a:lnTo>
                      <a:pt x="7488" y="7776"/>
                    </a:lnTo>
                    <a:cubicBezTo>
                      <a:pt x="7455" y="7765"/>
                      <a:pt x="7494" y="7742"/>
                      <a:pt x="7488" y="7720"/>
                    </a:cubicBezTo>
                    <a:cubicBezTo>
                      <a:pt x="7494" y="7665"/>
                      <a:pt x="7455" y="7648"/>
                      <a:pt x="7433" y="7615"/>
                    </a:cubicBezTo>
                    <a:cubicBezTo>
                      <a:pt x="7438" y="7610"/>
                      <a:pt x="7455" y="7610"/>
                      <a:pt x="7460" y="7610"/>
                    </a:cubicBezTo>
                    <a:cubicBezTo>
                      <a:pt x="7444" y="7621"/>
                      <a:pt x="7455" y="7621"/>
                      <a:pt x="7460" y="7621"/>
                    </a:cubicBezTo>
                    <a:cubicBezTo>
                      <a:pt x="7460" y="7602"/>
                      <a:pt x="7483" y="7592"/>
                      <a:pt x="7500" y="7592"/>
                    </a:cubicBezTo>
                    <a:cubicBezTo>
                      <a:pt x="7504" y="7592"/>
                      <a:pt x="7507" y="7592"/>
                      <a:pt x="7510" y="7593"/>
                    </a:cubicBezTo>
                    <a:cubicBezTo>
                      <a:pt x="7507" y="7582"/>
                      <a:pt x="7503" y="7579"/>
                      <a:pt x="7500" y="7579"/>
                    </a:cubicBezTo>
                    <a:cubicBezTo>
                      <a:pt x="7495" y="7579"/>
                      <a:pt x="7490" y="7586"/>
                      <a:pt x="7486" y="7586"/>
                    </a:cubicBezTo>
                    <a:cubicBezTo>
                      <a:pt x="7485" y="7586"/>
                      <a:pt x="7484" y="7585"/>
                      <a:pt x="7483" y="7582"/>
                    </a:cubicBezTo>
                    <a:lnTo>
                      <a:pt x="7488" y="7538"/>
                    </a:lnTo>
                    <a:cubicBezTo>
                      <a:pt x="7478" y="7538"/>
                      <a:pt x="7472" y="7544"/>
                      <a:pt x="7467" y="7544"/>
                    </a:cubicBezTo>
                    <a:cubicBezTo>
                      <a:pt x="7463" y="7544"/>
                      <a:pt x="7459" y="7541"/>
                      <a:pt x="7455" y="7532"/>
                    </a:cubicBezTo>
                    <a:cubicBezTo>
                      <a:pt x="7455" y="7510"/>
                      <a:pt x="7455" y="7504"/>
                      <a:pt x="7460" y="7482"/>
                    </a:cubicBezTo>
                    <a:cubicBezTo>
                      <a:pt x="7462" y="7484"/>
                      <a:pt x="7466" y="7484"/>
                      <a:pt x="7470" y="7484"/>
                    </a:cubicBezTo>
                    <a:cubicBezTo>
                      <a:pt x="7478" y="7484"/>
                      <a:pt x="7486" y="7484"/>
                      <a:pt x="7483" y="7499"/>
                    </a:cubicBezTo>
                    <a:cubicBezTo>
                      <a:pt x="7488" y="7482"/>
                      <a:pt x="7488" y="7471"/>
                      <a:pt x="7471" y="7460"/>
                    </a:cubicBezTo>
                    <a:cubicBezTo>
                      <a:pt x="7469" y="7464"/>
                      <a:pt x="7467" y="7465"/>
                      <a:pt x="7465" y="7465"/>
                    </a:cubicBezTo>
                    <a:cubicBezTo>
                      <a:pt x="7458" y="7465"/>
                      <a:pt x="7461" y="7431"/>
                      <a:pt x="7444" y="7431"/>
                    </a:cubicBezTo>
                    <a:cubicBezTo>
                      <a:pt x="7443" y="7431"/>
                      <a:pt x="7441" y="7432"/>
                      <a:pt x="7438" y="7432"/>
                    </a:cubicBezTo>
                    <a:lnTo>
                      <a:pt x="7460" y="7416"/>
                    </a:lnTo>
                    <a:cubicBezTo>
                      <a:pt x="7460" y="7421"/>
                      <a:pt x="7466" y="7421"/>
                      <a:pt x="7466" y="7427"/>
                    </a:cubicBezTo>
                    <a:cubicBezTo>
                      <a:pt x="7494" y="7421"/>
                      <a:pt x="7460" y="7405"/>
                      <a:pt x="7460" y="7394"/>
                    </a:cubicBezTo>
                    <a:cubicBezTo>
                      <a:pt x="7466" y="7388"/>
                      <a:pt x="7471" y="7361"/>
                      <a:pt x="7483" y="7361"/>
                    </a:cubicBezTo>
                    <a:cubicBezTo>
                      <a:pt x="7471" y="7349"/>
                      <a:pt x="7483" y="7333"/>
                      <a:pt x="7494" y="7333"/>
                    </a:cubicBezTo>
                    <a:cubicBezTo>
                      <a:pt x="7494" y="7326"/>
                      <a:pt x="7492" y="7325"/>
                      <a:pt x="7489" y="7325"/>
                    </a:cubicBezTo>
                    <a:cubicBezTo>
                      <a:pt x="7487" y="7325"/>
                      <a:pt x="7484" y="7326"/>
                      <a:pt x="7481" y="7326"/>
                    </a:cubicBezTo>
                    <a:cubicBezTo>
                      <a:pt x="7478" y="7326"/>
                      <a:pt x="7475" y="7325"/>
                      <a:pt x="7471" y="7322"/>
                    </a:cubicBezTo>
                    <a:lnTo>
                      <a:pt x="7483" y="7283"/>
                    </a:lnTo>
                    <a:cubicBezTo>
                      <a:pt x="7491" y="7283"/>
                      <a:pt x="7521" y="7283"/>
                      <a:pt x="7533" y="7286"/>
                    </a:cubicBezTo>
                    <a:lnTo>
                      <a:pt x="7533" y="7286"/>
                    </a:lnTo>
                    <a:cubicBezTo>
                      <a:pt x="7516" y="7278"/>
                      <a:pt x="7494" y="7280"/>
                      <a:pt x="7499" y="7255"/>
                    </a:cubicBezTo>
                    <a:lnTo>
                      <a:pt x="7499" y="7255"/>
                    </a:lnTo>
                    <a:cubicBezTo>
                      <a:pt x="7503" y="7257"/>
                      <a:pt x="7506" y="7257"/>
                      <a:pt x="7509" y="7257"/>
                    </a:cubicBezTo>
                    <a:cubicBezTo>
                      <a:pt x="7522" y="7257"/>
                      <a:pt x="7528" y="7243"/>
                      <a:pt x="7539" y="7243"/>
                    </a:cubicBezTo>
                    <a:cubicBezTo>
                      <a:pt x="7543" y="7243"/>
                      <a:pt x="7548" y="7245"/>
                      <a:pt x="7554" y="7250"/>
                    </a:cubicBezTo>
                    <a:cubicBezTo>
                      <a:pt x="7577" y="7233"/>
                      <a:pt x="7582" y="7200"/>
                      <a:pt x="7577" y="7178"/>
                    </a:cubicBezTo>
                    <a:cubicBezTo>
                      <a:pt x="7573" y="7176"/>
                      <a:pt x="7571" y="7176"/>
                      <a:pt x="7569" y="7176"/>
                    </a:cubicBezTo>
                    <a:cubicBezTo>
                      <a:pt x="7557" y="7176"/>
                      <a:pt x="7562" y="7200"/>
                      <a:pt x="7543" y="7200"/>
                    </a:cubicBezTo>
                    <a:cubicBezTo>
                      <a:pt x="7543" y="7139"/>
                      <a:pt x="7483" y="7128"/>
                      <a:pt x="7499" y="7089"/>
                    </a:cubicBezTo>
                    <a:lnTo>
                      <a:pt x="7499" y="7089"/>
                    </a:lnTo>
                    <a:lnTo>
                      <a:pt x="7494" y="7100"/>
                    </a:lnTo>
                    <a:cubicBezTo>
                      <a:pt x="7488" y="7073"/>
                      <a:pt x="7488" y="7073"/>
                      <a:pt x="7471" y="7062"/>
                    </a:cubicBezTo>
                    <a:lnTo>
                      <a:pt x="7471" y="7062"/>
                    </a:lnTo>
                    <a:cubicBezTo>
                      <a:pt x="7475" y="7063"/>
                      <a:pt x="7479" y="7064"/>
                      <a:pt x="7483" y="7064"/>
                    </a:cubicBezTo>
                    <a:cubicBezTo>
                      <a:pt x="7511" y="7064"/>
                      <a:pt x="7549" y="7033"/>
                      <a:pt x="7549" y="6990"/>
                    </a:cubicBezTo>
                    <a:cubicBezTo>
                      <a:pt x="7548" y="6989"/>
                      <a:pt x="7547" y="6989"/>
                      <a:pt x="7546" y="6989"/>
                    </a:cubicBezTo>
                    <a:cubicBezTo>
                      <a:pt x="7536" y="6989"/>
                      <a:pt x="7522" y="7007"/>
                      <a:pt x="7505" y="7007"/>
                    </a:cubicBezTo>
                    <a:cubicBezTo>
                      <a:pt x="7503" y="7007"/>
                      <a:pt x="7501" y="7007"/>
                      <a:pt x="7499" y="7006"/>
                    </a:cubicBezTo>
                    <a:lnTo>
                      <a:pt x="7499" y="6979"/>
                    </a:lnTo>
                    <a:cubicBezTo>
                      <a:pt x="7499" y="6979"/>
                      <a:pt x="7507" y="6979"/>
                      <a:pt x="7509" y="6982"/>
                    </a:cubicBezTo>
                    <a:lnTo>
                      <a:pt x="7509" y="6982"/>
                    </a:lnTo>
                    <a:cubicBezTo>
                      <a:pt x="7502" y="6955"/>
                      <a:pt x="7548" y="6934"/>
                      <a:pt x="7516" y="6929"/>
                    </a:cubicBezTo>
                    <a:lnTo>
                      <a:pt x="7537" y="6917"/>
                    </a:lnTo>
                    <a:lnTo>
                      <a:pt x="7537" y="6917"/>
                    </a:lnTo>
                    <a:cubicBezTo>
                      <a:pt x="7537" y="6917"/>
                      <a:pt x="7537" y="6918"/>
                      <a:pt x="7538" y="6918"/>
                    </a:cubicBezTo>
                    <a:lnTo>
                      <a:pt x="7554" y="6907"/>
                    </a:lnTo>
                    <a:lnTo>
                      <a:pt x="7537" y="6917"/>
                    </a:lnTo>
                    <a:lnTo>
                      <a:pt x="7537" y="6917"/>
                    </a:lnTo>
                    <a:cubicBezTo>
                      <a:pt x="7521" y="6905"/>
                      <a:pt x="7521" y="6879"/>
                      <a:pt x="7516" y="6874"/>
                    </a:cubicBezTo>
                    <a:cubicBezTo>
                      <a:pt x="7499" y="6840"/>
                      <a:pt x="7516" y="6835"/>
                      <a:pt x="7538" y="6818"/>
                    </a:cubicBezTo>
                    <a:lnTo>
                      <a:pt x="7538" y="6818"/>
                    </a:lnTo>
                    <a:cubicBezTo>
                      <a:pt x="7529" y="6821"/>
                      <a:pt x="7516" y="6826"/>
                      <a:pt x="7507" y="6826"/>
                    </a:cubicBezTo>
                    <a:cubicBezTo>
                      <a:pt x="7499" y="6826"/>
                      <a:pt x="7494" y="6823"/>
                      <a:pt x="7494" y="6813"/>
                    </a:cubicBezTo>
                    <a:lnTo>
                      <a:pt x="7494" y="6813"/>
                    </a:lnTo>
                    <a:cubicBezTo>
                      <a:pt x="7496" y="6813"/>
                      <a:pt x="7498" y="6813"/>
                      <a:pt x="7499" y="6813"/>
                    </a:cubicBezTo>
                    <a:cubicBezTo>
                      <a:pt x="7536" y="6813"/>
                      <a:pt x="7517" y="6763"/>
                      <a:pt x="7538" y="6763"/>
                    </a:cubicBezTo>
                    <a:cubicBezTo>
                      <a:pt x="7538" y="6758"/>
                      <a:pt x="7547" y="6739"/>
                      <a:pt x="7540" y="6736"/>
                    </a:cubicBezTo>
                    <a:lnTo>
                      <a:pt x="7540" y="6736"/>
                    </a:lnTo>
                    <a:lnTo>
                      <a:pt x="7559" y="6739"/>
                    </a:lnTo>
                    <a:lnTo>
                      <a:pt x="7559" y="6739"/>
                    </a:lnTo>
                    <a:cubicBezTo>
                      <a:pt x="7527" y="6731"/>
                      <a:pt x="7527" y="6700"/>
                      <a:pt x="7527" y="6674"/>
                    </a:cubicBezTo>
                    <a:lnTo>
                      <a:pt x="7527" y="6674"/>
                    </a:lnTo>
                    <a:cubicBezTo>
                      <a:pt x="7533" y="6676"/>
                      <a:pt x="7537" y="6676"/>
                      <a:pt x="7541" y="6676"/>
                    </a:cubicBezTo>
                    <a:cubicBezTo>
                      <a:pt x="7566" y="6676"/>
                      <a:pt x="7533" y="6645"/>
                      <a:pt x="7577" y="6630"/>
                    </a:cubicBezTo>
                    <a:cubicBezTo>
                      <a:pt x="7543" y="6625"/>
                      <a:pt x="7571" y="6586"/>
                      <a:pt x="7538" y="6575"/>
                    </a:cubicBezTo>
                    <a:cubicBezTo>
                      <a:pt x="7538" y="6558"/>
                      <a:pt x="7571" y="6564"/>
                      <a:pt x="7577" y="6558"/>
                    </a:cubicBezTo>
                    <a:lnTo>
                      <a:pt x="7566" y="6542"/>
                    </a:lnTo>
                    <a:cubicBezTo>
                      <a:pt x="7582" y="6536"/>
                      <a:pt x="7582" y="6492"/>
                      <a:pt x="7599" y="6475"/>
                    </a:cubicBezTo>
                    <a:lnTo>
                      <a:pt x="7571" y="6447"/>
                    </a:lnTo>
                    <a:lnTo>
                      <a:pt x="7582" y="6436"/>
                    </a:lnTo>
                    <a:cubicBezTo>
                      <a:pt x="7578" y="6432"/>
                      <a:pt x="7573" y="6424"/>
                      <a:pt x="7569" y="6424"/>
                    </a:cubicBezTo>
                    <a:cubicBezTo>
                      <a:pt x="7568" y="6424"/>
                      <a:pt x="7567" y="6424"/>
                      <a:pt x="7566" y="6425"/>
                    </a:cubicBezTo>
                    <a:lnTo>
                      <a:pt x="7566" y="6409"/>
                    </a:lnTo>
                    <a:cubicBezTo>
                      <a:pt x="7527" y="6403"/>
                      <a:pt x="7554" y="6392"/>
                      <a:pt x="7543" y="6370"/>
                    </a:cubicBezTo>
                    <a:cubicBezTo>
                      <a:pt x="7545" y="6368"/>
                      <a:pt x="7547" y="6368"/>
                      <a:pt x="7549" y="6368"/>
                    </a:cubicBezTo>
                    <a:cubicBezTo>
                      <a:pt x="7553" y="6368"/>
                      <a:pt x="7558" y="6370"/>
                      <a:pt x="7566" y="6370"/>
                    </a:cubicBezTo>
                    <a:cubicBezTo>
                      <a:pt x="7566" y="6353"/>
                      <a:pt x="7582" y="6364"/>
                      <a:pt x="7593" y="6353"/>
                    </a:cubicBezTo>
                    <a:lnTo>
                      <a:pt x="7593" y="6353"/>
                    </a:lnTo>
                    <a:cubicBezTo>
                      <a:pt x="7592" y="6354"/>
                      <a:pt x="7591" y="6355"/>
                      <a:pt x="7589" y="6355"/>
                    </a:cubicBezTo>
                    <a:cubicBezTo>
                      <a:pt x="7578" y="6355"/>
                      <a:pt x="7554" y="6332"/>
                      <a:pt x="7534" y="6332"/>
                    </a:cubicBezTo>
                    <a:cubicBezTo>
                      <a:pt x="7527" y="6332"/>
                      <a:pt x="7521" y="6335"/>
                      <a:pt x="7516" y="6342"/>
                    </a:cubicBezTo>
                    <a:cubicBezTo>
                      <a:pt x="7499" y="6342"/>
                      <a:pt x="7494" y="6320"/>
                      <a:pt x="7499" y="6315"/>
                    </a:cubicBezTo>
                    <a:lnTo>
                      <a:pt x="7527" y="6309"/>
                    </a:lnTo>
                    <a:lnTo>
                      <a:pt x="7499" y="6293"/>
                    </a:lnTo>
                    <a:cubicBezTo>
                      <a:pt x="7499" y="6270"/>
                      <a:pt x="7516" y="6265"/>
                      <a:pt x="7521" y="6254"/>
                    </a:cubicBezTo>
                    <a:cubicBezTo>
                      <a:pt x="7521" y="6261"/>
                      <a:pt x="7542" y="6274"/>
                      <a:pt x="7558" y="6274"/>
                    </a:cubicBezTo>
                    <a:cubicBezTo>
                      <a:pt x="7568" y="6274"/>
                      <a:pt x="7577" y="6269"/>
                      <a:pt x="7577" y="6254"/>
                    </a:cubicBezTo>
                    <a:cubicBezTo>
                      <a:pt x="7577" y="6270"/>
                      <a:pt x="7599" y="6287"/>
                      <a:pt x="7599" y="6293"/>
                    </a:cubicBezTo>
                    <a:cubicBezTo>
                      <a:pt x="7599" y="6289"/>
                      <a:pt x="7601" y="6286"/>
                      <a:pt x="7603" y="6286"/>
                    </a:cubicBezTo>
                    <a:cubicBezTo>
                      <a:pt x="7605" y="6286"/>
                      <a:pt x="7607" y="6288"/>
                      <a:pt x="7610" y="6293"/>
                    </a:cubicBezTo>
                    <a:cubicBezTo>
                      <a:pt x="7604" y="6259"/>
                      <a:pt x="7593" y="6281"/>
                      <a:pt x="7593" y="6254"/>
                    </a:cubicBezTo>
                    <a:lnTo>
                      <a:pt x="7593" y="6254"/>
                    </a:lnTo>
                    <a:cubicBezTo>
                      <a:pt x="7597" y="6255"/>
                      <a:pt x="7600" y="6255"/>
                      <a:pt x="7603" y="6255"/>
                    </a:cubicBezTo>
                    <a:cubicBezTo>
                      <a:pt x="7622" y="6255"/>
                      <a:pt x="7628" y="6241"/>
                      <a:pt x="7637" y="6226"/>
                    </a:cubicBezTo>
                    <a:lnTo>
                      <a:pt x="7637" y="6226"/>
                    </a:lnTo>
                    <a:lnTo>
                      <a:pt x="7621" y="6243"/>
                    </a:lnTo>
                    <a:cubicBezTo>
                      <a:pt x="7621" y="6243"/>
                      <a:pt x="7610" y="6243"/>
                      <a:pt x="7610" y="6237"/>
                    </a:cubicBezTo>
                    <a:cubicBezTo>
                      <a:pt x="7604" y="6243"/>
                      <a:pt x="7604" y="6243"/>
                      <a:pt x="7593" y="6243"/>
                    </a:cubicBezTo>
                    <a:cubicBezTo>
                      <a:pt x="7593" y="6237"/>
                      <a:pt x="7568" y="6212"/>
                      <a:pt x="7575" y="6205"/>
                    </a:cubicBezTo>
                    <a:lnTo>
                      <a:pt x="7575" y="6205"/>
                    </a:lnTo>
                    <a:cubicBezTo>
                      <a:pt x="7570" y="6208"/>
                      <a:pt x="7566" y="6210"/>
                      <a:pt x="7563" y="6210"/>
                    </a:cubicBezTo>
                    <a:cubicBezTo>
                      <a:pt x="7543" y="6210"/>
                      <a:pt x="7544" y="6167"/>
                      <a:pt x="7530" y="6167"/>
                    </a:cubicBezTo>
                    <a:cubicBezTo>
                      <a:pt x="7527" y="6167"/>
                      <a:pt x="7525" y="6168"/>
                      <a:pt x="7521" y="6171"/>
                    </a:cubicBezTo>
                    <a:cubicBezTo>
                      <a:pt x="7516" y="6160"/>
                      <a:pt x="7516" y="6143"/>
                      <a:pt x="7527" y="6143"/>
                    </a:cubicBezTo>
                    <a:cubicBezTo>
                      <a:pt x="7532" y="6150"/>
                      <a:pt x="7537" y="6152"/>
                      <a:pt x="7542" y="6152"/>
                    </a:cubicBezTo>
                    <a:cubicBezTo>
                      <a:pt x="7557" y="6152"/>
                      <a:pt x="7568" y="6127"/>
                      <a:pt x="7577" y="6127"/>
                    </a:cubicBezTo>
                    <a:cubicBezTo>
                      <a:pt x="7576" y="6126"/>
                      <a:pt x="7575" y="6126"/>
                      <a:pt x="7575" y="6126"/>
                    </a:cubicBezTo>
                    <a:cubicBezTo>
                      <a:pt x="7570" y="6126"/>
                      <a:pt x="7561" y="6137"/>
                      <a:pt x="7554" y="6137"/>
                    </a:cubicBezTo>
                    <a:cubicBezTo>
                      <a:pt x="7552" y="6137"/>
                      <a:pt x="7550" y="6136"/>
                      <a:pt x="7549" y="6132"/>
                    </a:cubicBezTo>
                    <a:cubicBezTo>
                      <a:pt x="7549" y="6121"/>
                      <a:pt x="7566" y="6104"/>
                      <a:pt x="7577" y="6099"/>
                    </a:cubicBezTo>
                    <a:lnTo>
                      <a:pt x="7582" y="6104"/>
                    </a:lnTo>
                    <a:lnTo>
                      <a:pt x="7599" y="6088"/>
                    </a:lnTo>
                    <a:cubicBezTo>
                      <a:pt x="7596" y="6086"/>
                      <a:pt x="7593" y="6085"/>
                      <a:pt x="7590" y="6085"/>
                    </a:cubicBezTo>
                    <a:cubicBezTo>
                      <a:pt x="7582" y="6085"/>
                      <a:pt x="7576" y="6093"/>
                      <a:pt x="7573" y="6093"/>
                    </a:cubicBezTo>
                    <a:cubicBezTo>
                      <a:pt x="7572" y="6093"/>
                      <a:pt x="7571" y="6092"/>
                      <a:pt x="7571" y="6088"/>
                    </a:cubicBezTo>
                    <a:cubicBezTo>
                      <a:pt x="7577" y="6077"/>
                      <a:pt x="7571" y="6060"/>
                      <a:pt x="7582" y="6060"/>
                    </a:cubicBezTo>
                    <a:cubicBezTo>
                      <a:pt x="7604" y="6071"/>
                      <a:pt x="7626" y="6066"/>
                      <a:pt x="7632" y="6088"/>
                    </a:cubicBezTo>
                    <a:cubicBezTo>
                      <a:pt x="7632" y="6074"/>
                      <a:pt x="7632" y="6035"/>
                      <a:pt x="7614" y="6035"/>
                    </a:cubicBezTo>
                    <a:cubicBezTo>
                      <a:pt x="7611" y="6035"/>
                      <a:pt x="7608" y="6036"/>
                      <a:pt x="7604" y="6038"/>
                    </a:cubicBezTo>
                    <a:lnTo>
                      <a:pt x="7604" y="6016"/>
                    </a:lnTo>
                    <a:cubicBezTo>
                      <a:pt x="7597" y="6026"/>
                      <a:pt x="7586" y="6041"/>
                      <a:pt x="7579" y="6041"/>
                    </a:cubicBezTo>
                    <a:cubicBezTo>
                      <a:pt x="7574" y="6041"/>
                      <a:pt x="7571" y="6036"/>
                      <a:pt x="7571" y="6021"/>
                    </a:cubicBezTo>
                    <a:lnTo>
                      <a:pt x="7577" y="6021"/>
                    </a:lnTo>
                    <a:lnTo>
                      <a:pt x="7554" y="5994"/>
                    </a:lnTo>
                    <a:lnTo>
                      <a:pt x="7571" y="5988"/>
                    </a:lnTo>
                    <a:cubicBezTo>
                      <a:pt x="7566" y="5988"/>
                      <a:pt x="7554" y="5983"/>
                      <a:pt x="7554" y="5977"/>
                    </a:cubicBezTo>
                    <a:cubicBezTo>
                      <a:pt x="7564" y="5977"/>
                      <a:pt x="7569" y="5965"/>
                      <a:pt x="7574" y="5965"/>
                    </a:cubicBezTo>
                    <a:cubicBezTo>
                      <a:pt x="7575" y="5965"/>
                      <a:pt x="7576" y="5965"/>
                      <a:pt x="7577" y="5966"/>
                    </a:cubicBezTo>
                    <a:cubicBezTo>
                      <a:pt x="7577" y="5938"/>
                      <a:pt x="7566" y="5938"/>
                      <a:pt x="7554" y="5938"/>
                    </a:cubicBezTo>
                    <a:cubicBezTo>
                      <a:pt x="7554" y="5930"/>
                      <a:pt x="7560" y="5925"/>
                      <a:pt x="7568" y="5925"/>
                    </a:cubicBezTo>
                    <a:cubicBezTo>
                      <a:pt x="7571" y="5925"/>
                      <a:pt x="7574" y="5926"/>
                      <a:pt x="7577" y="5927"/>
                    </a:cubicBezTo>
                    <a:cubicBezTo>
                      <a:pt x="7582" y="5905"/>
                      <a:pt x="7582" y="5872"/>
                      <a:pt x="7599" y="5855"/>
                    </a:cubicBezTo>
                    <a:cubicBezTo>
                      <a:pt x="7593" y="5847"/>
                      <a:pt x="7591" y="5844"/>
                      <a:pt x="7589" y="5844"/>
                    </a:cubicBezTo>
                    <a:cubicBezTo>
                      <a:pt x="7587" y="5844"/>
                      <a:pt x="7587" y="5849"/>
                      <a:pt x="7584" y="5849"/>
                    </a:cubicBezTo>
                    <a:cubicBezTo>
                      <a:pt x="7583" y="5849"/>
                      <a:pt x="7580" y="5848"/>
                      <a:pt x="7577" y="5844"/>
                    </a:cubicBezTo>
                    <a:cubicBezTo>
                      <a:pt x="7626" y="5822"/>
                      <a:pt x="7599" y="5750"/>
                      <a:pt x="7599" y="5706"/>
                    </a:cubicBezTo>
                    <a:lnTo>
                      <a:pt x="7599" y="5706"/>
                    </a:lnTo>
                    <a:cubicBezTo>
                      <a:pt x="7594" y="5707"/>
                      <a:pt x="7590" y="5707"/>
                      <a:pt x="7587" y="5707"/>
                    </a:cubicBezTo>
                    <a:cubicBezTo>
                      <a:pt x="7565" y="5707"/>
                      <a:pt x="7583" y="5693"/>
                      <a:pt x="7565" y="5686"/>
                    </a:cubicBezTo>
                    <a:lnTo>
                      <a:pt x="7565" y="5686"/>
                    </a:lnTo>
                    <a:cubicBezTo>
                      <a:pt x="7575" y="5683"/>
                      <a:pt x="7584" y="5670"/>
                      <a:pt x="7591" y="5670"/>
                    </a:cubicBezTo>
                    <a:cubicBezTo>
                      <a:pt x="7595" y="5670"/>
                      <a:pt x="7597" y="5673"/>
                      <a:pt x="7599" y="5684"/>
                    </a:cubicBezTo>
                    <a:lnTo>
                      <a:pt x="7599" y="5656"/>
                    </a:lnTo>
                    <a:cubicBezTo>
                      <a:pt x="7602" y="5654"/>
                      <a:pt x="7604" y="5653"/>
                      <a:pt x="7606" y="5653"/>
                    </a:cubicBezTo>
                    <a:cubicBezTo>
                      <a:pt x="7617" y="5653"/>
                      <a:pt x="7616" y="5681"/>
                      <a:pt x="7636" y="5681"/>
                    </a:cubicBezTo>
                    <a:cubicBezTo>
                      <a:pt x="7639" y="5681"/>
                      <a:pt x="7643" y="5681"/>
                      <a:pt x="7649" y="5678"/>
                    </a:cubicBezTo>
                    <a:cubicBezTo>
                      <a:pt x="7649" y="5651"/>
                      <a:pt x="7604" y="5629"/>
                      <a:pt x="7621" y="5601"/>
                    </a:cubicBezTo>
                    <a:lnTo>
                      <a:pt x="7621" y="5601"/>
                    </a:lnTo>
                    <a:cubicBezTo>
                      <a:pt x="7624" y="5602"/>
                      <a:pt x="7627" y="5603"/>
                      <a:pt x="7628" y="5603"/>
                    </a:cubicBezTo>
                    <a:cubicBezTo>
                      <a:pt x="7638" y="5603"/>
                      <a:pt x="7620" y="5582"/>
                      <a:pt x="7630" y="5582"/>
                    </a:cubicBezTo>
                    <a:cubicBezTo>
                      <a:pt x="7631" y="5582"/>
                      <a:pt x="7634" y="5583"/>
                      <a:pt x="7637" y="5584"/>
                    </a:cubicBezTo>
                    <a:cubicBezTo>
                      <a:pt x="7649" y="5595"/>
                      <a:pt x="7649" y="5601"/>
                      <a:pt x="7649" y="5612"/>
                    </a:cubicBezTo>
                    <a:lnTo>
                      <a:pt x="7654" y="5606"/>
                    </a:lnTo>
                    <a:cubicBezTo>
                      <a:pt x="7660" y="5576"/>
                      <a:pt x="7651" y="5572"/>
                      <a:pt x="7640" y="5572"/>
                    </a:cubicBezTo>
                    <a:cubicBezTo>
                      <a:pt x="7635" y="5572"/>
                      <a:pt x="7630" y="5572"/>
                      <a:pt x="7625" y="5572"/>
                    </a:cubicBezTo>
                    <a:cubicBezTo>
                      <a:pt x="7617" y="5572"/>
                      <a:pt x="7609" y="5571"/>
                      <a:pt x="7604" y="5562"/>
                    </a:cubicBezTo>
                    <a:cubicBezTo>
                      <a:pt x="7604" y="5532"/>
                      <a:pt x="7621" y="5529"/>
                      <a:pt x="7636" y="5529"/>
                    </a:cubicBezTo>
                    <a:cubicBezTo>
                      <a:pt x="7641" y="5529"/>
                      <a:pt x="7645" y="5529"/>
                      <a:pt x="7649" y="5529"/>
                    </a:cubicBezTo>
                    <a:cubicBezTo>
                      <a:pt x="7654" y="5524"/>
                      <a:pt x="7649" y="5514"/>
                      <a:pt x="7639" y="5498"/>
                    </a:cubicBezTo>
                    <a:lnTo>
                      <a:pt x="7639" y="5498"/>
                    </a:lnTo>
                    <a:cubicBezTo>
                      <a:pt x="7648" y="5514"/>
                      <a:pt x="7633" y="5529"/>
                      <a:pt x="7616" y="5529"/>
                    </a:cubicBezTo>
                    <a:cubicBezTo>
                      <a:pt x="7610" y="5529"/>
                      <a:pt x="7604" y="5527"/>
                      <a:pt x="7599" y="5523"/>
                    </a:cubicBezTo>
                    <a:cubicBezTo>
                      <a:pt x="7632" y="5512"/>
                      <a:pt x="7604" y="5468"/>
                      <a:pt x="7593" y="5462"/>
                    </a:cubicBezTo>
                    <a:cubicBezTo>
                      <a:pt x="7549" y="5512"/>
                      <a:pt x="7582" y="5496"/>
                      <a:pt x="7549" y="5546"/>
                    </a:cubicBezTo>
                    <a:cubicBezTo>
                      <a:pt x="7554" y="5551"/>
                      <a:pt x="7593" y="5551"/>
                      <a:pt x="7577" y="5579"/>
                    </a:cubicBezTo>
                    <a:cubicBezTo>
                      <a:pt x="7573" y="5573"/>
                      <a:pt x="7571" y="5572"/>
                      <a:pt x="7569" y="5572"/>
                    </a:cubicBezTo>
                    <a:cubicBezTo>
                      <a:pt x="7564" y="5572"/>
                      <a:pt x="7562" y="5580"/>
                      <a:pt x="7554" y="5584"/>
                    </a:cubicBezTo>
                    <a:cubicBezTo>
                      <a:pt x="7556" y="5584"/>
                      <a:pt x="7558" y="5584"/>
                      <a:pt x="7560" y="5584"/>
                    </a:cubicBezTo>
                    <a:cubicBezTo>
                      <a:pt x="7575" y="5584"/>
                      <a:pt x="7566" y="5607"/>
                      <a:pt x="7571" y="5612"/>
                    </a:cubicBezTo>
                    <a:cubicBezTo>
                      <a:pt x="7568" y="5614"/>
                      <a:pt x="7565" y="5615"/>
                      <a:pt x="7561" y="5615"/>
                    </a:cubicBezTo>
                    <a:cubicBezTo>
                      <a:pt x="7552" y="5615"/>
                      <a:pt x="7542" y="5610"/>
                      <a:pt x="7534" y="5610"/>
                    </a:cubicBezTo>
                    <a:cubicBezTo>
                      <a:pt x="7528" y="5610"/>
                      <a:pt x="7523" y="5613"/>
                      <a:pt x="7521" y="5623"/>
                    </a:cubicBezTo>
                    <a:lnTo>
                      <a:pt x="7566" y="5629"/>
                    </a:lnTo>
                    <a:cubicBezTo>
                      <a:pt x="7554" y="5640"/>
                      <a:pt x="7538" y="5623"/>
                      <a:pt x="7543" y="5651"/>
                    </a:cubicBezTo>
                    <a:cubicBezTo>
                      <a:pt x="7521" y="5634"/>
                      <a:pt x="7510" y="5651"/>
                      <a:pt x="7510" y="5612"/>
                    </a:cubicBezTo>
                    <a:lnTo>
                      <a:pt x="7510" y="5612"/>
                    </a:lnTo>
                    <a:cubicBezTo>
                      <a:pt x="7471" y="5651"/>
                      <a:pt x="7521" y="5678"/>
                      <a:pt x="7538" y="5706"/>
                    </a:cubicBezTo>
                    <a:lnTo>
                      <a:pt x="7527" y="5695"/>
                    </a:lnTo>
                    <a:lnTo>
                      <a:pt x="7527" y="5695"/>
                    </a:lnTo>
                    <a:cubicBezTo>
                      <a:pt x="7538" y="5706"/>
                      <a:pt x="7538" y="5717"/>
                      <a:pt x="7543" y="5723"/>
                    </a:cubicBezTo>
                    <a:cubicBezTo>
                      <a:pt x="7539" y="5728"/>
                      <a:pt x="7536" y="5730"/>
                      <a:pt x="7533" y="5730"/>
                    </a:cubicBezTo>
                    <a:cubicBezTo>
                      <a:pt x="7524" y="5730"/>
                      <a:pt x="7520" y="5712"/>
                      <a:pt x="7516" y="5712"/>
                    </a:cubicBezTo>
                    <a:lnTo>
                      <a:pt x="7516" y="5745"/>
                    </a:lnTo>
                    <a:cubicBezTo>
                      <a:pt x="7521" y="5750"/>
                      <a:pt x="7521" y="5767"/>
                      <a:pt x="7516" y="5767"/>
                    </a:cubicBezTo>
                    <a:cubicBezTo>
                      <a:pt x="7499" y="5750"/>
                      <a:pt x="7488" y="5750"/>
                      <a:pt x="7483" y="5745"/>
                    </a:cubicBezTo>
                    <a:lnTo>
                      <a:pt x="7483" y="5745"/>
                    </a:lnTo>
                    <a:lnTo>
                      <a:pt x="7510" y="5778"/>
                    </a:lnTo>
                    <a:cubicBezTo>
                      <a:pt x="7509" y="5777"/>
                      <a:pt x="7508" y="5777"/>
                      <a:pt x="7506" y="5777"/>
                    </a:cubicBezTo>
                    <a:cubicBezTo>
                      <a:pt x="7497" y="5777"/>
                      <a:pt x="7489" y="5789"/>
                      <a:pt x="7482" y="5789"/>
                    </a:cubicBezTo>
                    <a:cubicBezTo>
                      <a:pt x="7478" y="5789"/>
                      <a:pt x="7475" y="5786"/>
                      <a:pt x="7471" y="5778"/>
                    </a:cubicBezTo>
                    <a:lnTo>
                      <a:pt x="7471" y="5828"/>
                    </a:lnTo>
                    <a:lnTo>
                      <a:pt x="7444" y="5828"/>
                    </a:lnTo>
                    <a:cubicBezTo>
                      <a:pt x="7449" y="5836"/>
                      <a:pt x="7452" y="5840"/>
                      <a:pt x="7454" y="5840"/>
                    </a:cubicBezTo>
                    <a:cubicBezTo>
                      <a:pt x="7456" y="5840"/>
                      <a:pt x="7458" y="5836"/>
                      <a:pt x="7460" y="5828"/>
                    </a:cubicBezTo>
                    <a:lnTo>
                      <a:pt x="7460" y="5828"/>
                    </a:lnTo>
                    <a:cubicBezTo>
                      <a:pt x="7455" y="5843"/>
                      <a:pt x="7493" y="5901"/>
                      <a:pt x="7463" y="5901"/>
                    </a:cubicBezTo>
                    <a:cubicBezTo>
                      <a:pt x="7461" y="5901"/>
                      <a:pt x="7458" y="5901"/>
                      <a:pt x="7455" y="5900"/>
                    </a:cubicBezTo>
                    <a:lnTo>
                      <a:pt x="7455" y="5900"/>
                    </a:lnTo>
                    <a:cubicBezTo>
                      <a:pt x="7471" y="5938"/>
                      <a:pt x="7466" y="5955"/>
                      <a:pt x="7471" y="5999"/>
                    </a:cubicBezTo>
                    <a:cubicBezTo>
                      <a:pt x="7468" y="5992"/>
                      <a:pt x="7465" y="5989"/>
                      <a:pt x="7462" y="5989"/>
                    </a:cubicBezTo>
                    <a:cubicBezTo>
                      <a:pt x="7452" y="5989"/>
                      <a:pt x="7444" y="6013"/>
                      <a:pt x="7438" y="6013"/>
                    </a:cubicBezTo>
                    <a:cubicBezTo>
                      <a:pt x="7436" y="6013"/>
                      <a:pt x="7434" y="6009"/>
                      <a:pt x="7433" y="5999"/>
                    </a:cubicBezTo>
                    <a:lnTo>
                      <a:pt x="7433" y="5999"/>
                    </a:lnTo>
                    <a:cubicBezTo>
                      <a:pt x="7416" y="6021"/>
                      <a:pt x="7444" y="6027"/>
                      <a:pt x="7455" y="6049"/>
                    </a:cubicBezTo>
                    <a:cubicBezTo>
                      <a:pt x="7449" y="6055"/>
                      <a:pt x="7442" y="6057"/>
                      <a:pt x="7435" y="6057"/>
                    </a:cubicBezTo>
                    <a:cubicBezTo>
                      <a:pt x="7426" y="6057"/>
                      <a:pt x="7418" y="6054"/>
                      <a:pt x="7412" y="6048"/>
                    </a:cubicBezTo>
                    <a:lnTo>
                      <a:pt x="7412" y="6048"/>
                    </a:lnTo>
                    <a:lnTo>
                      <a:pt x="7416" y="6055"/>
                    </a:lnTo>
                    <a:lnTo>
                      <a:pt x="7411" y="6055"/>
                    </a:lnTo>
                    <a:lnTo>
                      <a:pt x="7427" y="6077"/>
                    </a:lnTo>
                    <a:cubicBezTo>
                      <a:pt x="7419" y="6088"/>
                      <a:pt x="7412" y="6088"/>
                      <a:pt x="7406" y="6088"/>
                    </a:cubicBezTo>
                    <a:cubicBezTo>
                      <a:pt x="7400" y="6088"/>
                      <a:pt x="7394" y="6088"/>
                      <a:pt x="7388" y="6099"/>
                    </a:cubicBezTo>
                    <a:lnTo>
                      <a:pt x="7411" y="6104"/>
                    </a:lnTo>
                    <a:lnTo>
                      <a:pt x="7400" y="6121"/>
                    </a:lnTo>
                    <a:cubicBezTo>
                      <a:pt x="7402" y="6118"/>
                      <a:pt x="7404" y="6117"/>
                      <a:pt x="7406" y="6117"/>
                    </a:cubicBezTo>
                    <a:cubicBezTo>
                      <a:pt x="7411" y="6117"/>
                      <a:pt x="7411" y="6129"/>
                      <a:pt x="7411" y="6138"/>
                    </a:cubicBezTo>
                    <a:lnTo>
                      <a:pt x="7405" y="6138"/>
                    </a:lnTo>
                    <a:lnTo>
                      <a:pt x="7405" y="6160"/>
                    </a:lnTo>
                    <a:cubicBezTo>
                      <a:pt x="7401" y="6155"/>
                      <a:pt x="7399" y="6153"/>
                      <a:pt x="7397" y="6153"/>
                    </a:cubicBezTo>
                    <a:cubicBezTo>
                      <a:pt x="7393" y="6153"/>
                      <a:pt x="7395" y="6167"/>
                      <a:pt x="7388" y="6167"/>
                    </a:cubicBezTo>
                    <a:cubicBezTo>
                      <a:pt x="7387" y="6167"/>
                      <a:pt x="7385" y="6167"/>
                      <a:pt x="7383" y="6165"/>
                    </a:cubicBezTo>
                    <a:lnTo>
                      <a:pt x="7383" y="6210"/>
                    </a:lnTo>
                    <a:lnTo>
                      <a:pt x="7400" y="6204"/>
                    </a:lnTo>
                    <a:lnTo>
                      <a:pt x="7400" y="6204"/>
                    </a:lnTo>
                    <a:cubicBezTo>
                      <a:pt x="7404" y="6218"/>
                      <a:pt x="7400" y="6220"/>
                      <a:pt x="7394" y="6220"/>
                    </a:cubicBezTo>
                    <a:cubicBezTo>
                      <a:pt x="7391" y="6220"/>
                      <a:pt x="7387" y="6220"/>
                      <a:pt x="7383" y="6220"/>
                    </a:cubicBezTo>
                    <a:cubicBezTo>
                      <a:pt x="7377" y="6220"/>
                      <a:pt x="7372" y="6221"/>
                      <a:pt x="7372" y="6232"/>
                    </a:cubicBezTo>
                    <a:lnTo>
                      <a:pt x="7388" y="6232"/>
                    </a:lnTo>
                    <a:cubicBezTo>
                      <a:pt x="7355" y="6270"/>
                      <a:pt x="7405" y="6304"/>
                      <a:pt x="7377" y="6331"/>
                    </a:cubicBezTo>
                    <a:cubicBezTo>
                      <a:pt x="7377" y="6321"/>
                      <a:pt x="7367" y="6319"/>
                      <a:pt x="7361" y="6319"/>
                    </a:cubicBezTo>
                    <a:cubicBezTo>
                      <a:pt x="7356" y="6319"/>
                      <a:pt x="7353" y="6320"/>
                      <a:pt x="7355" y="6320"/>
                    </a:cubicBezTo>
                    <a:cubicBezTo>
                      <a:pt x="7361" y="6348"/>
                      <a:pt x="7350" y="6387"/>
                      <a:pt x="7372" y="6425"/>
                    </a:cubicBezTo>
                    <a:cubicBezTo>
                      <a:pt x="7344" y="6431"/>
                      <a:pt x="7333" y="6431"/>
                      <a:pt x="7322" y="6459"/>
                    </a:cubicBezTo>
                    <a:cubicBezTo>
                      <a:pt x="7322" y="6481"/>
                      <a:pt x="7322" y="6486"/>
                      <a:pt x="7344" y="6492"/>
                    </a:cubicBezTo>
                    <a:cubicBezTo>
                      <a:pt x="7328" y="6514"/>
                      <a:pt x="7344" y="6547"/>
                      <a:pt x="7322" y="6547"/>
                    </a:cubicBezTo>
                    <a:cubicBezTo>
                      <a:pt x="7333" y="6553"/>
                      <a:pt x="7317" y="6569"/>
                      <a:pt x="7328" y="6575"/>
                    </a:cubicBezTo>
                    <a:lnTo>
                      <a:pt x="7344" y="6575"/>
                    </a:lnTo>
                    <a:cubicBezTo>
                      <a:pt x="7294" y="6608"/>
                      <a:pt x="7361" y="6636"/>
                      <a:pt x="7322" y="6674"/>
                    </a:cubicBezTo>
                    <a:lnTo>
                      <a:pt x="7317" y="6663"/>
                    </a:lnTo>
                    <a:lnTo>
                      <a:pt x="7322" y="6680"/>
                    </a:lnTo>
                    <a:cubicBezTo>
                      <a:pt x="7317" y="6680"/>
                      <a:pt x="7305" y="6674"/>
                      <a:pt x="7300" y="6674"/>
                    </a:cubicBezTo>
                    <a:lnTo>
                      <a:pt x="7289" y="6741"/>
                    </a:lnTo>
                    <a:lnTo>
                      <a:pt x="7300" y="6730"/>
                    </a:lnTo>
                    <a:cubicBezTo>
                      <a:pt x="7300" y="6741"/>
                      <a:pt x="7322" y="6757"/>
                      <a:pt x="7305" y="6768"/>
                    </a:cubicBezTo>
                    <a:cubicBezTo>
                      <a:pt x="7299" y="6761"/>
                      <a:pt x="7296" y="6758"/>
                      <a:pt x="7294" y="6758"/>
                    </a:cubicBezTo>
                    <a:lnTo>
                      <a:pt x="7294" y="6758"/>
                    </a:lnTo>
                    <a:cubicBezTo>
                      <a:pt x="7288" y="6758"/>
                      <a:pt x="7299" y="6792"/>
                      <a:pt x="7278" y="6796"/>
                    </a:cubicBezTo>
                    <a:lnTo>
                      <a:pt x="7272" y="6785"/>
                    </a:lnTo>
                    <a:lnTo>
                      <a:pt x="7272" y="6785"/>
                    </a:lnTo>
                    <a:cubicBezTo>
                      <a:pt x="7272" y="6802"/>
                      <a:pt x="7272" y="6802"/>
                      <a:pt x="7294" y="6802"/>
                    </a:cubicBezTo>
                    <a:cubicBezTo>
                      <a:pt x="7297" y="6814"/>
                      <a:pt x="7288" y="6819"/>
                      <a:pt x="7280" y="6822"/>
                    </a:cubicBezTo>
                    <a:lnTo>
                      <a:pt x="7280" y="6822"/>
                    </a:lnTo>
                    <a:cubicBezTo>
                      <a:pt x="7280" y="6822"/>
                      <a:pt x="7280" y="6822"/>
                      <a:pt x="7281" y="6822"/>
                    </a:cubicBezTo>
                    <a:cubicBezTo>
                      <a:pt x="7292" y="6822"/>
                      <a:pt x="7300" y="6832"/>
                      <a:pt x="7300" y="6846"/>
                    </a:cubicBezTo>
                    <a:cubicBezTo>
                      <a:pt x="7300" y="6846"/>
                      <a:pt x="7295" y="6848"/>
                      <a:pt x="7292" y="6848"/>
                    </a:cubicBezTo>
                    <a:cubicBezTo>
                      <a:pt x="7291" y="6848"/>
                      <a:pt x="7290" y="6848"/>
                      <a:pt x="7289" y="6847"/>
                    </a:cubicBezTo>
                    <a:lnTo>
                      <a:pt x="7289" y="6847"/>
                    </a:lnTo>
                    <a:cubicBezTo>
                      <a:pt x="7294" y="6869"/>
                      <a:pt x="7278" y="6901"/>
                      <a:pt x="7289" y="6907"/>
                    </a:cubicBezTo>
                    <a:cubicBezTo>
                      <a:pt x="7284" y="6913"/>
                      <a:pt x="7280" y="6916"/>
                      <a:pt x="7276" y="6916"/>
                    </a:cubicBezTo>
                    <a:cubicBezTo>
                      <a:pt x="7270" y="6916"/>
                      <a:pt x="7265" y="6910"/>
                      <a:pt x="7261" y="6907"/>
                    </a:cubicBezTo>
                    <a:lnTo>
                      <a:pt x="7261" y="6907"/>
                    </a:lnTo>
                    <a:cubicBezTo>
                      <a:pt x="7272" y="6957"/>
                      <a:pt x="7250" y="6929"/>
                      <a:pt x="7267" y="6979"/>
                    </a:cubicBezTo>
                    <a:lnTo>
                      <a:pt x="7250" y="6979"/>
                    </a:lnTo>
                    <a:lnTo>
                      <a:pt x="7267" y="6990"/>
                    </a:lnTo>
                    <a:lnTo>
                      <a:pt x="7239" y="7012"/>
                    </a:lnTo>
                    <a:lnTo>
                      <a:pt x="7250" y="7006"/>
                    </a:lnTo>
                    <a:cubicBezTo>
                      <a:pt x="7250" y="7017"/>
                      <a:pt x="7261" y="7034"/>
                      <a:pt x="7250" y="7045"/>
                    </a:cubicBezTo>
                    <a:lnTo>
                      <a:pt x="7239" y="7040"/>
                    </a:lnTo>
                    <a:lnTo>
                      <a:pt x="7239" y="7040"/>
                    </a:lnTo>
                    <a:cubicBezTo>
                      <a:pt x="7245" y="7078"/>
                      <a:pt x="7206" y="7089"/>
                      <a:pt x="7222" y="7128"/>
                    </a:cubicBezTo>
                    <a:lnTo>
                      <a:pt x="7217" y="7123"/>
                    </a:lnTo>
                    <a:lnTo>
                      <a:pt x="7217" y="7123"/>
                    </a:lnTo>
                    <a:cubicBezTo>
                      <a:pt x="7239" y="7161"/>
                      <a:pt x="7184" y="7150"/>
                      <a:pt x="7211" y="7183"/>
                    </a:cubicBezTo>
                    <a:lnTo>
                      <a:pt x="7195" y="7183"/>
                    </a:lnTo>
                    <a:lnTo>
                      <a:pt x="7206" y="7206"/>
                    </a:lnTo>
                    <a:lnTo>
                      <a:pt x="7184" y="7200"/>
                    </a:lnTo>
                    <a:lnTo>
                      <a:pt x="7211" y="7222"/>
                    </a:lnTo>
                    <a:lnTo>
                      <a:pt x="7189" y="7228"/>
                    </a:lnTo>
                    <a:lnTo>
                      <a:pt x="7195" y="7233"/>
                    </a:lnTo>
                    <a:cubicBezTo>
                      <a:pt x="7156" y="7244"/>
                      <a:pt x="7184" y="7272"/>
                      <a:pt x="7150" y="7294"/>
                    </a:cubicBezTo>
                    <a:lnTo>
                      <a:pt x="7178" y="7294"/>
                    </a:lnTo>
                    <a:cubicBezTo>
                      <a:pt x="7222" y="7366"/>
                      <a:pt x="7128" y="7432"/>
                      <a:pt x="7139" y="7510"/>
                    </a:cubicBezTo>
                    <a:lnTo>
                      <a:pt x="7123" y="7504"/>
                    </a:lnTo>
                    <a:lnTo>
                      <a:pt x="7139" y="7538"/>
                    </a:lnTo>
                    <a:cubicBezTo>
                      <a:pt x="7137" y="7540"/>
                      <a:pt x="7134" y="7540"/>
                      <a:pt x="7133" y="7540"/>
                    </a:cubicBezTo>
                    <a:cubicBezTo>
                      <a:pt x="7126" y="7540"/>
                      <a:pt x="7125" y="7529"/>
                      <a:pt x="7119" y="7529"/>
                    </a:cubicBezTo>
                    <a:cubicBezTo>
                      <a:pt x="7117" y="7529"/>
                      <a:pt x="7115" y="7530"/>
                      <a:pt x="7112" y="7532"/>
                    </a:cubicBezTo>
                    <a:cubicBezTo>
                      <a:pt x="7123" y="7565"/>
                      <a:pt x="7139" y="7549"/>
                      <a:pt x="7139" y="7587"/>
                    </a:cubicBezTo>
                    <a:cubicBezTo>
                      <a:pt x="7137" y="7592"/>
                      <a:pt x="7135" y="7593"/>
                      <a:pt x="7133" y="7593"/>
                    </a:cubicBezTo>
                    <a:cubicBezTo>
                      <a:pt x="7128" y="7593"/>
                      <a:pt x="7127" y="7578"/>
                      <a:pt x="7123" y="7565"/>
                    </a:cubicBezTo>
                    <a:lnTo>
                      <a:pt x="7123" y="7565"/>
                    </a:lnTo>
                    <a:cubicBezTo>
                      <a:pt x="7128" y="7599"/>
                      <a:pt x="7134" y="7654"/>
                      <a:pt x="7112" y="7682"/>
                    </a:cubicBezTo>
                    <a:lnTo>
                      <a:pt x="7123" y="7682"/>
                    </a:lnTo>
                    <a:cubicBezTo>
                      <a:pt x="7128" y="7709"/>
                      <a:pt x="7112" y="7737"/>
                      <a:pt x="7112" y="7765"/>
                    </a:cubicBezTo>
                    <a:cubicBezTo>
                      <a:pt x="7106" y="7765"/>
                      <a:pt x="7101" y="7759"/>
                      <a:pt x="7101" y="7753"/>
                    </a:cubicBezTo>
                    <a:cubicBezTo>
                      <a:pt x="7101" y="7757"/>
                      <a:pt x="7093" y="7767"/>
                      <a:pt x="7093" y="7774"/>
                    </a:cubicBezTo>
                    <a:lnTo>
                      <a:pt x="7093" y="7774"/>
                    </a:lnTo>
                    <a:lnTo>
                      <a:pt x="7084" y="7765"/>
                    </a:lnTo>
                    <a:lnTo>
                      <a:pt x="7084" y="7765"/>
                    </a:lnTo>
                    <a:cubicBezTo>
                      <a:pt x="7079" y="7787"/>
                      <a:pt x="7095" y="7831"/>
                      <a:pt x="7067" y="7831"/>
                    </a:cubicBezTo>
                    <a:cubicBezTo>
                      <a:pt x="7073" y="7831"/>
                      <a:pt x="7095" y="7831"/>
                      <a:pt x="7084" y="7848"/>
                    </a:cubicBezTo>
                    <a:cubicBezTo>
                      <a:pt x="7051" y="7859"/>
                      <a:pt x="7095" y="7897"/>
                      <a:pt x="7073" y="7925"/>
                    </a:cubicBezTo>
                    <a:cubicBezTo>
                      <a:pt x="7068" y="7920"/>
                      <a:pt x="7068" y="7902"/>
                      <a:pt x="7067" y="7902"/>
                    </a:cubicBezTo>
                    <a:cubicBezTo>
                      <a:pt x="7067" y="7902"/>
                      <a:pt x="7067" y="7902"/>
                      <a:pt x="7067" y="7903"/>
                    </a:cubicBezTo>
                    <a:cubicBezTo>
                      <a:pt x="7051" y="7919"/>
                      <a:pt x="7067" y="7931"/>
                      <a:pt x="7079" y="7947"/>
                    </a:cubicBezTo>
                    <a:lnTo>
                      <a:pt x="7067" y="7942"/>
                    </a:lnTo>
                    <a:lnTo>
                      <a:pt x="7073" y="8008"/>
                    </a:lnTo>
                    <a:cubicBezTo>
                      <a:pt x="7041" y="8013"/>
                      <a:pt x="7065" y="8064"/>
                      <a:pt x="7048" y="8064"/>
                    </a:cubicBezTo>
                    <a:cubicBezTo>
                      <a:pt x="7047" y="8064"/>
                      <a:pt x="7046" y="8064"/>
                      <a:pt x="7045" y="8063"/>
                    </a:cubicBezTo>
                    <a:lnTo>
                      <a:pt x="7045" y="8063"/>
                    </a:lnTo>
                    <a:cubicBezTo>
                      <a:pt x="7044" y="8068"/>
                      <a:pt x="7045" y="8070"/>
                      <a:pt x="7046" y="8070"/>
                    </a:cubicBezTo>
                    <a:cubicBezTo>
                      <a:pt x="7048" y="8070"/>
                      <a:pt x="7054" y="8063"/>
                      <a:pt x="7057" y="8063"/>
                    </a:cubicBezTo>
                    <a:lnTo>
                      <a:pt x="7057" y="8063"/>
                    </a:lnTo>
                    <a:cubicBezTo>
                      <a:pt x="7059" y="8063"/>
                      <a:pt x="7060" y="8067"/>
                      <a:pt x="7056" y="8080"/>
                    </a:cubicBezTo>
                    <a:cubicBezTo>
                      <a:pt x="7048" y="8084"/>
                      <a:pt x="7053" y="8100"/>
                      <a:pt x="7047" y="8100"/>
                    </a:cubicBezTo>
                    <a:cubicBezTo>
                      <a:pt x="7045" y="8100"/>
                      <a:pt x="7043" y="8099"/>
                      <a:pt x="7040" y="8097"/>
                    </a:cubicBezTo>
                    <a:lnTo>
                      <a:pt x="7040" y="8113"/>
                    </a:lnTo>
                    <a:lnTo>
                      <a:pt x="7018" y="8097"/>
                    </a:lnTo>
                    <a:lnTo>
                      <a:pt x="7018" y="8097"/>
                    </a:lnTo>
                    <a:cubicBezTo>
                      <a:pt x="7018" y="8119"/>
                      <a:pt x="7040" y="8135"/>
                      <a:pt x="7051" y="8135"/>
                    </a:cubicBezTo>
                    <a:cubicBezTo>
                      <a:pt x="7040" y="8146"/>
                      <a:pt x="7045" y="8174"/>
                      <a:pt x="7023" y="8180"/>
                    </a:cubicBezTo>
                    <a:lnTo>
                      <a:pt x="7018" y="8174"/>
                    </a:lnTo>
                    <a:cubicBezTo>
                      <a:pt x="7018" y="8224"/>
                      <a:pt x="6946" y="8246"/>
                      <a:pt x="6973" y="8285"/>
                    </a:cubicBezTo>
                    <a:cubicBezTo>
                      <a:pt x="6973" y="8285"/>
                      <a:pt x="6968" y="8285"/>
                      <a:pt x="6968" y="8279"/>
                    </a:cubicBezTo>
                    <a:lnTo>
                      <a:pt x="6962" y="8307"/>
                    </a:lnTo>
                    <a:lnTo>
                      <a:pt x="6946" y="8301"/>
                    </a:lnTo>
                    <a:lnTo>
                      <a:pt x="6962" y="8357"/>
                    </a:lnTo>
                    <a:lnTo>
                      <a:pt x="6946" y="8357"/>
                    </a:lnTo>
                    <a:cubicBezTo>
                      <a:pt x="6940" y="8390"/>
                      <a:pt x="6935" y="8440"/>
                      <a:pt x="6935" y="8478"/>
                    </a:cubicBezTo>
                    <a:lnTo>
                      <a:pt x="6929" y="8473"/>
                    </a:lnTo>
                    <a:lnTo>
                      <a:pt x="6929" y="8473"/>
                    </a:lnTo>
                    <a:cubicBezTo>
                      <a:pt x="6935" y="8523"/>
                      <a:pt x="6907" y="8512"/>
                      <a:pt x="6913" y="8550"/>
                    </a:cubicBezTo>
                    <a:cubicBezTo>
                      <a:pt x="6913" y="8550"/>
                      <a:pt x="6907" y="8550"/>
                      <a:pt x="6907" y="8539"/>
                    </a:cubicBezTo>
                    <a:lnTo>
                      <a:pt x="6901" y="8567"/>
                    </a:lnTo>
                    <a:lnTo>
                      <a:pt x="6890" y="8561"/>
                    </a:lnTo>
                    <a:lnTo>
                      <a:pt x="6890" y="8561"/>
                    </a:lnTo>
                    <a:cubicBezTo>
                      <a:pt x="6911" y="8587"/>
                      <a:pt x="6862" y="8612"/>
                      <a:pt x="6870" y="8612"/>
                    </a:cubicBezTo>
                    <a:cubicBezTo>
                      <a:pt x="6871" y="8612"/>
                      <a:pt x="6872" y="8612"/>
                      <a:pt x="6874" y="8611"/>
                    </a:cubicBezTo>
                    <a:cubicBezTo>
                      <a:pt x="6879" y="8622"/>
                      <a:pt x="6885" y="8644"/>
                      <a:pt x="6901" y="8650"/>
                    </a:cubicBezTo>
                    <a:cubicBezTo>
                      <a:pt x="6896" y="8668"/>
                      <a:pt x="6893" y="8671"/>
                      <a:pt x="6889" y="8671"/>
                    </a:cubicBezTo>
                    <a:cubicBezTo>
                      <a:pt x="6886" y="8671"/>
                      <a:pt x="6883" y="8669"/>
                      <a:pt x="6880" y="8669"/>
                    </a:cubicBezTo>
                    <a:cubicBezTo>
                      <a:pt x="6878" y="8669"/>
                      <a:pt x="6876" y="8670"/>
                      <a:pt x="6874" y="8672"/>
                    </a:cubicBezTo>
                    <a:cubicBezTo>
                      <a:pt x="6863" y="8694"/>
                      <a:pt x="6885" y="8700"/>
                      <a:pt x="6874" y="8733"/>
                    </a:cubicBezTo>
                    <a:lnTo>
                      <a:pt x="6857" y="8733"/>
                    </a:lnTo>
                    <a:cubicBezTo>
                      <a:pt x="6857" y="8750"/>
                      <a:pt x="6863" y="8761"/>
                      <a:pt x="6863" y="8783"/>
                    </a:cubicBezTo>
                    <a:lnTo>
                      <a:pt x="6857" y="8777"/>
                    </a:lnTo>
                    <a:lnTo>
                      <a:pt x="6857" y="8777"/>
                    </a:lnTo>
                    <a:cubicBezTo>
                      <a:pt x="6874" y="8810"/>
                      <a:pt x="6818" y="8810"/>
                      <a:pt x="6863" y="8844"/>
                    </a:cubicBezTo>
                    <a:cubicBezTo>
                      <a:pt x="6853" y="8859"/>
                      <a:pt x="6856" y="8883"/>
                      <a:pt x="6840" y="8883"/>
                    </a:cubicBezTo>
                    <a:cubicBezTo>
                      <a:pt x="6839" y="8883"/>
                      <a:pt x="6837" y="8883"/>
                      <a:pt x="6835" y="8882"/>
                    </a:cubicBezTo>
                    <a:lnTo>
                      <a:pt x="6835" y="8882"/>
                    </a:lnTo>
                    <a:cubicBezTo>
                      <a:pt x="6846" y="8921"/>
                      <a:pt x="6846" y="8954"/>
                      <a:pt x="6846" y="8999"/>
                    </a:cubicBezTo>
                    <a:cubicBezTo>
                      <a:pt x="6807" y="8999"/>
                      <a:pt x="6846" y="9004"/>
                      <a:pt x="6818" y="9026"/>
                    </a:cubicBezTo>
                    <a:lnTo>
                      <a:pt x="6835" y="9026"/>
                    </a:lnTo>
                    <a:cubicBezTo>
                      <a:pt x="6830" y="9082"/>
                      <a:pt x="6769" y="9142"/>
                      <a:pt x="6763" y="9203"/>
                    </a:cubicBezTo>
                    <a:lnTo>
                      <a:pt x="6741" y="9203"/>
                    </a:lnTo>
                    <a:lnTo>
                      <a:pt x="6763" y="9220"/>
                    </a:lnTo>
                    <a:cubicBezTo>
                      <a:pt x="6741" y="9286"/>
                      <a:pt x="6713" y="9369"/>
                      <a:pt x="6708" y="9425"/>
                    </a:cubicBezTo>
                    <a:cubicBezTo>
                      <a:pt x="6713" y="9447"/>
                      <a:pt x="6724" y="9480"/>
                      <a:pt x="6719" y="9502"/>
                    </a:cubicBezTo>
                    <a:lnTo>
                      <a:pt x="6719" y="9497"/>
                    </a:lnTo>
                    <a:cubicBezTo>
                      <a:pt x="6719" y="9552"/>
                      <a:pt x="6719" y="9602"/>
                      <a:pt x="6691" y="9657"/>
                    </a:cubicBezTo>
                    <a:cubicBezTo>
                      <a:pt x="6688" y="9652"/>
                      <a:pt x="6686" y="9652"/>
                      <a:pt x="6682" y="9652"/>
                    </a:cubicBezTo>
                    <a:cubicBezTo>
                      <a:pt x="6679" y="9652"/>
                      <a:pt x="6676" y="9652"/>
                      <a:pt x="6672" y="9649"/>
                    </a:cubicBezTo>
                    <a:lnTo>
                      <a:pt x="6672" y="9649"/>
                    </a:lnTo>
                    <a:cubicBezTo>
                      <a:pt x="6688" y="9665"/>
                      <a:pt x="6664" y="9685"/>
                      <a:pt x="6664" y="9690"/>
                    </a:cubicBezTo>
                    <a:lnTo>
                      <a:pt x="6680" y="9674"/>
                    </a:lnTo>
                    <a:lnTo>
                      <a:pt x="6680" y="9674"/>
                    </a:lnTo>
                    <a:cubicBezTo>
                      <a:pt x="6691" y="9696"/>
                      <a:pt x="6669" y="9712"/>
                      <a:pt x="6658" y="9718"/>
                    </a:cubicBezTo>
                    <a:lnTo>
                      <a:pt x="6669" y="9746"/>
                    </a:lnTo>
                    <a:lnTo>
                      <a:pt x="6664" y="9746"/>
                    </a:lnTo>
                    <a:lnTo>
                      <a:pt x="6669" y="9751"/>
                    </a:lnTo>
                    <a:lnTo>
                      <a:pt x="6641" y="9757"/>
                    </a:lnTo>
                    <a:cubicBezTo>
                      <a:pt x="6652" y="9768"/>
                      <a:pt x="6641" y="9801"/>
                      <a:pt x="6669" y="9812"/>
                    </a:cubicBezTo>
                    <a:cubicBezTo>
                      <a:pt x="6665" y="9812"/>
                      <a:pt x="6659" y="9822"/>
                      <a:pt x="6656" y="9822"/>
                    </a:cubicBezTo>
                    <a:cubicBezTo>
                      <a:pt x="6654" y="9822"/>
                      <a:pt x="6652" y="9819"/>
                      <a:pt x="6652" y="9812"/>
                    </a:cubicBezTo>
                    <a:lnTo>
                      <a:pt x="6625" y="9906"/>
                    </a:lnTo>
                    <a:lnTo>
                      <a:pt x="6636" y="9889"/>
                    </a:lnTo>
                    <a:cubicBezTo>
                      <a:pt x="6658" y="9889"/>
                      <a:pt x="6664" y="9923"/>
                      <a:pt x="6652" y="9934"/>
                    </a:cubicBezTo>
                    <a:cubicBezTo>
                      <a:pt x="6645" y="9924"/>
                      <a:pt x="6639" y="9921"/>
                      <a:pt x="6634" y="9921"/>
                    </a:cubicBezTo>
                    <a:cubicBezTo>
                      <a:pt x="6626" y="9921"/>
                      <a:pt x="6618" y="9927"/>
                      <a:pt x="6608" y="9934"/>
                    </a:cubicBezTo>
                    <a:cubicBezTo>
                      <a:pt x="6609" y="9936"/>
                      <a:pt x="6611" y="9937"/>
                      <a:pt x="6613" y="9937"/>
                    </a:cubicBezTo>
                    <a:cubicBezTo>
                      <a:pt x="6618" y="9937"/>
                      <a:pt x="6626" y="9931"/>
                      <a:pt x="6631" y="9931"/>
                    </a:cubicBezTo>
                    <a:cubicBezTo>
                      <a:pt x="6633" y="9931"/>
                      <a:pt x="6635" y="9931"/>
                      <a:pt x="6636" y="9934"/>
                    </a:cubicBezTo>
                    <a:cubicBezTo>
                      <a:pt x="6641" y="9950"/>
                      <a:pt x="6641" y="9978"/>
                      <a:pt x="6636" y="9989"/>
                    </a:cubicBezTo>
                    <a:lnTo>
                      <a:pt x="6630" y="9972"/>
                    </a:lnTo>
                    <a:cubicBezTo>
                      <a:pt x="6630" y="9995"/>
                      <a:pt x="6597" y="10000"/>
                      <a:pt x="6597" y="10022"/>
                    </a:cubicBezTo>
                    <a:cubicBezTo>
                      <a:pt x="6608" y="10044"/>
                      <a:pt x="6586" y="10055"/>
                      <a:pt x="6625" y="10055"/>
                    </a:cubicBezTo>
                    <a:cubicBezTo>
                      <a:pt x="6625" y="10068"/>
                      <a:pt x="6621" y="10070"/>
                      <a:pt x="6615" y="10070"/>
                    </a:cubicBezTo>
                    <a:cubicBezTo>
                      <a:pt x="6611" y="10070"/>
                      <a:pt x="6607" y="10069"/>
                      <a:pt x="6603" y="10069"/>
                    </a:cubicBezTo>
                    <a:cubicBezTo>
                      <a:pt x="6601" y="10069"/>
                      <a:pt x="6598" y="10069"/>
                      <a:pt x="6597" y="10072"/>
                    </a:cubicBezTo>
                    <a:cubicBezTo>
                      <a:pt x="6608" y="10083"/>
                      <a:pt x="6586" y="10116"/>
                      <a:pt x="6575" y="10116"/>
                    </a:cubicBezTo>
                    <a:cubicBezTo>
                      <a:pt x="6614" y="10144"/>
                      <a:pt x="6542" y="10188"/>
                      <a:pt x="6581" y="10199"/>
                    </a:cubicBezTo>
                    <a:lnTo>
                      <a:pt x="6553" y="10216"/>
                    </a:lnTo>
                    <a:cubicBezTo>
                      <a:pt x="6569" y="10216"/>
                      <a:pt x="6586" y="10227"/>
                      <a:pt x="6586" y="10249"/>
                    </a:cubicBezTo>
                    <a:cubicBezTo>
                      <a:pt x="6581" y="10256"/>
                      <a:pt x="6575" y="10258"/>
                      <a:pt x="6568" y="10258"/>
                    </a:cubicBezTo>
                    <a:cubicBezTo>
                      <a:pt x="6559" y="10258"/>
                      <a:pt x="6550" y="10255"/>
                      <a:pt x="6547" y="10255"/>
                    </a:cubicBezTo>
                    <a:lnTo>
                      <a:pt x="6547" y="10255"/>
                    </a:lnTo>
                    <a:lnTo>
                      <a:pt x="6581" y="10277"/>
                    </a:lnTo>
                    <a:cubicBezTo>
                      <a:pt x="6520" y="10360"/>
                      <a:pt x="6520" y="10493"/>
                      <a:pt x="6459" y="10587"/>
                    </a:cubicBezTo>
                    <a:cubicBezTo>
                      <a:pt x="6459" y="10637"/>
                      <a:pt x="6459" y="10697"/>
                      <a:pt x="6437" y="10753"/>
                    </a:cubicBezTo>
                    <a:lnTo>
                      <a:pt x="6431" y="10747"/>
                    </a:lnTo>
                    <a:lnTo>
                      <a:pt x="6409" y="10797"/>
                    </a:lnTo>
                    <a:lnTo>
                      <a:pt x="6437" y="10764"/>
                    </a:lnTo>
                    <a:cubicBezTo>
                      <a:pt x="6437" y="10775"/>
                      <a:pt x="6442" y="10780"/>
                      <a:pt x="6442" y="10797"/>
                    </a:cubicBezTo>
                    <a:cubicBezTo>
                      <a:pt x="6409" y="10852"/>
                      <a:pt x="6376" y="10930"/>
                      <a:pt x="6376" y="11002"/>
                    </a:cubicBezTo>
                    <a:cubicBezTo>
                      <a:pt x="6408" y="11056"/>
                      <a:pt x="6328" y="11025"/>
                      <a:pt x="6347" y="11077"/>
                    </a:cubicBezTo>
                    <a:lnTo>
                      <a:pt x="6347" y="11077"/>
                    </a:lnTo>
                    <a:cubicBezTo>
                      <a:pt x="6344" y="11074"/>
                      <a:pt x="6336" y="11073"/>
                      <a:pt x="6332" y="11068"/>
                    </a:cubicBezTo>
                    <a:lnTo>
                      <a:pt x="6332" y="11068"/>
                    </a:lnTo>
                    <a:cubicBezTo>
                      <a:pt x="6332" y="11123"/>
                      <a:pt x="6332" y="11151"/>
                      <a:pt x="6348" y="11206"/>
                    </a:cubicBezTo>
                    <a:cubicBezTo>
                      <a:pt x="6341" y="11203"/>
                      <a:pt x="6335" y="11201"/>
                      <a:pt x="6332" y="11201"/>
                    </a:cubicBezTo>
                    <a:cubicBezTo>
                      <a:pt x="6317" y="11201"/>
                      <a:pt x="6329" y="11226"/>
                      <a:pt x="6325" y="11226"/>
                    </a:cubicBezTo>
                    <a:cubicBezTo>
                      <a:pt x="6324" y="11226"/>
                      <a:pt x="6323" y="11225"/>
                      <a:pt x="6320" y="11223"/>
                    </a:cubicBezTo>
                    <a:lnTo>
                      <a:pt x="6320" y="11223"/>
                    </a:lnTo>
                    <a:lnTo>
                      <a:pt x="6332" y="11234"/>
                    </a:lnTo>
                    <a:cubicBezTo>
                      <a:pt x="6321" y="11239"/>
                      <a:pt x="6307" y="11263"/>
                      <a:pt x="6300" y="11263"/>
                    </a:cubicBezTo>
                    <a:cubicBezTo>
                      <a:pt x="6299" y="11263"/>
                      <a:pt x="6299" y="11262"/>
                      <a:pt x="6298" y="11262"/>
                    </a:cubicBezTo>
                    <a:lnTo>
                      <a:pt x="6298" y="11262"/>
                    </a:lnTo>
                    <a:lnTo>
                      <a:pt x="6309" y="11289"/>
                    </a:lnTo>
                    <a:lnTo>
                      <a:pt x="6293" y="11289"/>
                    </a:lnTo>
                    <a:cubicBezTo>
                      <a:pt x="6282" y="11317"/>
                      <a:pt x="6282" y="11378"/>
                      <a:pt x="6243" y="11384"/>
                    </a:cubicBezTo>
                    <a:cubicBezTo>
                      <a:pt x="6248" y="11461"/>
                      <a:pt x="6215" y="11572"/>
                      <a:pt x="6182" y="11655"/>
                    </a:cubicBezTo>
                    <a:cubicBezTo>
                      <a:pt x="6193" y="11666"/>
                      <a:pt x="6188" y="11693"/>
                      <a:pt x="6182" y="11716"/>
                    </a:cubicBezTo>
                    <a:lnTo>
                      <a:pt x="6154" y="11732"/>
                    </a:lnTo>
                    <a:cubicBezTo>
                      <a:pt x="6154" y="11749"/>
                      <a:pt x="6171" y="11776"/>
                      <a:pt x="6154" y="11799"/>
                    </a:cubicBezTo>
                    <a:cubicBezTo>
                      <a:pt x="6154" y="11799"/>
                      <a:pt x="6143" y="11799"/>
                      <a:pt x="6143" y="11793"/>
                    </a:cubicBezTo>
                    <a:cubicBezTo>
                      <a:pt x="6143" y="11815"/>
                      <a:pt x="6127" y="11832"/>
                      <a:pt x="6138" y="11854"/>
                    </a:cubicBezTo>
                    <a:cubicBezTo>
                      <a:pt x="6134" y="11871"/>
                      <a:pt x="6120" y="11887"/>
                      <a:pt x="6109" y="11887"/>
                    </a:cubicBezTo>
                    <a:cubicBezTo>
                      <a:pt x="6108" y="11887"/>
                      <a:pt x="6107" y="11887"/>
                      <a:pt x="6107" y="11887"/>
                    </a:cubicBezTo>
                    <a:lnTo>
                      <a:pt x="6107" y="11887"/>
                    </a:lnTo>
                    <a:cubicBezTo>
                      <a:pt x="6121" y="11905"/>
                      <a:pt x="6077" y="11931"/>
                      <a:pt x="6077" y="11931"/>
                    </a:cubicBezTo>
                    <a:cubicBezTo>
                      <a:pt x="6077" y="11931"/>
                      <a:pt x="5966" y="12214"/>
                      <a:pt x="5867" y="12540"/>
                    </a:cubicBezTo>
                    <a:cubicBezTo>
                      <a:pt x="5828" y="12678"/>
                      <a:pt x="5784" y="12817"/>
                      <a:pt x="5756" y="12950"/>
                    </a:cubicBezTo>
                    <a:cubicBezTo>
                      <a:pt x="5712" y="12800"/>
                      <a:pt x="5667" y="12656"/>
                      <a:pt x="5629" y="12512"/>
                    </a:cubicBezTo>
                    <a:lnTo>
                      <a:pt x="5629" y="12512"/>
                    </a:lnTo>
                    <a:lnTo>
                      <a:pt x="5640" y="12540"/>
                    </a:lnTo>
                    <a:lnTo>
                      <a:pt x="5640" y="12540"/>
                    </a:lnTo>
                    <a:lnTo>
                      <a:pt x="5584" y="12291"/>
                    </a:lnTo>
                    <a:lnTo>
                      <a:pt x="5618" y="12479"/>
                    </a:lnTo>
                    <a:cubicBezTo>
                      <a:pt x="5601" y="12424"/>
                      <a:pt x="5579" y="12380"/>
                      <a:pt x="5562" y="12330"/>
                    </a:cubicBezTo>
                    <a:cubicBezTo>
                      <a:pt x="5501" y="12053"/>
                      <a:pt x="5424" y="11682"/>
                      <a:pt x="5313" y="11350"/>
                    </a:cubicBezTo>
                    <a:cubicBezTo>
                      <a:pt x="5215" y="11143"/>
                      <a:pt x="5310" y="11188"/>
                      <a:pt x="5229" y="11005"/>
                    </a:cubicBezTo>
                    <a:lnTo>
                      <a:pt x="5229" y="11005"/>
                    </a:lnTo>
                    <a:cubicBezTo>
                      <a:pt x="5235" y="11015"/>
                      <a:pt x="5244" y="11021"/>
                      <a:pt x="5252" y="11029"/>
                    </a:cubicBezTo>
                    <a:cubicBezTo>
                      <a:pt x="5175" y="10808"/>
                      <a:pt x="5136" y="10692"/>
                      <a:pt x="5048" y="10471"/>
                    </a:cubicBezTo>
                    <a:lnTo>
                      <a:pt x="5048" y="10471"/>
                    </a:lnTo>
                    <a:cubicBezTo>
                      <a:pt x="5050" y="10471"/>
                      <a:pt x="5052" y="10472"/>
                      <a:pt x="5053" y="10472"/>
                    </a:cubicBezTo>
                    <a:cubicBezTo>
                      <a:pt x="5082" y="10472"/>
                      <a:pt x="5010" y="10337"/>
                      <a:pt x="5029" y="10337"/>
                    </a:cubicBezTo>
                    <a:cubicBezTo>
                      <a:pt x="5029" y="10337"/>
                      <a:pt x="5030" y="10337"/>
                      <a:pt x="5031" y="10338"/>
                    </a:cubicBezTo>
                    <a:lnTo>
                      <a:pt x="5009" y="10327"/>
                    </a:lnTo>
                    <a:cubicBezTo>
                      <a:pt x="5009" y="10274"/>
                      <a:pt x="4979" y="10165"/>
                      <a:pt x="4995" y="10165"/>
                    </a:cubicBezTo>
                    <a:cubicBezTo>
                      <a:pt x="4996" y="10165"/>
                      <a:pt x="4997" y="10166"/>
                      <a:pt x="4998" y="10166"/>
                    </a:cubicBezTo>
                    <a:lnTo>
                      <a:pt x="4948" y="10078"/>
                    </a:lnTo>
                    <a:lnTo>
                      <a:pt x="4965" y="10061"/>
                    </a:lnTo>
                    <a:cubicBezTo>
                      <a:pt x="4926" y="9934"/>
                      <a:pt x="4837" y="9657"/>
                      <a:pt x="4854" y="9574"/>
                    </a:cubicBezTo>
                    <a:cubicBezTo>
                      <a:pt x="4732" y="9253"/>
                      <a:pt x="4605" y="8733"/>
                      <a:pt x="4494" y="8318"/>
                    </a:cubicBezTo>
                    <a:cubicBezTo>
                      <a:pt x="4467" y="8263"/>
                      <a:pt x="4428" y="8146"/>
                      <a:pt x="4400" y="8058"/>
                    </a:cubicBezTo>
                    <a:lnTo>
                      <a:pt x="4395" y="7953"/>
                    </a:lnTo>
                    <a:cubicBezTo>
                      <a:pt x="4361" y="7864"/>
                      <a:pt x="4306" y="7765"/>
                      <a:pt x="4301" y="7676"/>
                    </a:cubicBezTo>
                    <a:lnTo>
                      <a:pt x="4301" y="7676"/>
                    </a:lnTo>
                    <a:cubicBezTo>
                      <a:pt x="4301" y="7676"/>
                      <a:pt x="4304" y="7676"/>
                      <a:pt x="4305" y="7678"/>
                    </a:cubicBezTo>
                    <a:lnTo>
                      <a:pt x="4305" y="7678"/>
                    </a:lnTo>
                    <a:cubicBezTo>
                      <a:pt x="4278" y="7585"/>
                      <a:pt x="4261" y="7487"/>
                      <a:pt x="4218" y="7405"/>
                    </a:cubicBezTo>
                    <a:cubicBezTo>
                      <a:pt x="4190" y="7311"/>
                      <a:pt x="4173" y="7222"/>
                      <a:pt x="4195" y="7222"/>
                    </a:cubicBezTo>
                    <a:cubicBezTo>
                      <a:pt x="4162" y="7195"/>
                      <a:pt x="4146" y="7001"/>
                      <a:pt x="4146" y="7001"/>
                    </a:cubicBezTo>
                    <a:cubicBezTo>
                      <a:pt x="4146" y="7001"/>
                      <a:pt x="2740" y="1534"/>
                      <a:pt x="2176" y="261"/>
                    </a:cubicBezTo>
                    <a:cubicBezTo>
                      <a:pt x="2153" y="229"/>
                      <a:pt x="2115" y="141"/>
                      <a:pt x="2100" y="141"/>
                    </a:cubicBezTo>
                    <a:cubicBezTo>
                      <a:pt x="2096" y="141"/>
                      <a:pt x="2094" y="146"/>
                      <a:pt x="2093" y="156"/>
                    </a:cubicBezTo>
                    <a:cubicBezTo>
                      <a:pt x="2059" y="62"/>
                      <a:pt x="2076" y="12"/>
                      <a:pt x="2059" y="1"/>
                    </a:cubicBezTo>
                    <a:close/>
                    <a:moveTo>
                      <a:pt x="14170" y="35686"/>
                    </a:moveTo>
                    <a:cubicBezTo>
                      <a:pt x="14187" y="35702"/>
                      <a:pt x="14199" y="35709"/>
                      <a:pt x="14209" y="35713"/>
                    </a:cubicBezTo>
                    <a:lnTo>
                      <a:pt x="14209" y="35713"/>
                    </a:lnTo>
                    <a:cubicBezTo>
                      <a:pt x="14208" y="35712"/>
                      <a:pt x="14207" y="35711"/>
                      <a:pt x="14206" y="35710"/>
                    </a:cubicBezTo>
                    <a:cubicBezTo>
                      <a:pt x="14191" y="35697"/>
                      <a:pt x="14179" y="35690"/>
                      <a:pt x="14170" y="35686"/>
                    </a:cubicBezTo>
                    <a:close/>
                    <a:moveTo>
                      <a:pt x="14209" y="35713"/>
                    </a:moveTo>
                    <a:cubicBezTo>
                      <a:pt x="14311" y="35820"/>
                      <a:pt x="14285" y="35822"/>
                      <a:pt x="14275" y="35837"/>
                    </a:cubicBezTo>
                    <a:lnTo>
                      <a:pt x="14275" y="35837"/>
                    </a:lnTo>
                    <a:cubicBezTo>
                      <a:pt x="14274" y="35835"/>
                      <a:pt x="14273" y="35833"/>
                      <a:pt x="14272" y="35831"/>
                    </a:cubicBezTo>
                    <a:cubicBezTo>
                      <a:pt x="14267" y="35829"/>
                      <a:pt x="14263" y="35828"/>
                      <a:pt x="14260" y="35828"/>
                    </a:cubicBezTo>
                    <a:cubicBezTo>
                      <a:pt x="14239" y="35828"/>
                      <a:pt x="14269" y="35887"/>
                      <a:pt x="14357" y="35939"/>
                    </a:cubicBezTo>
                    <a:lnTo>
                      <a:pt x="14357" y="35939"/>
                    </a:lnTo>
                    <a:cubicBezTo>
                      <a:pt x="14330" y="35913"/>
                      <a:pt x="14305" y="35886"/>
                      <a:pt x="14288" y="35861"/>
                    </a:cubicBezTo>
                    <a:lnTo>
                      <a:pt x="14288" y="35861"/>
                    </a:lnTo>
                    <a:cubicBezTo>
                      <a:pt x="14282" y="35854"/>
                      <a:pt x="14276" y="35847"/>
                      <a:pt x="14272" y="35843"/>
                    </a:cubicBezTo>
                    <a:cubicBezTo>
                      <a:pt x="14273" y="35841"/>
                      <a:pt x="14274" y="35839"/>
                      <a:pt x="14275" y="35837"/>
                    </a:cubicBezTo>
                    <a:lnTo>
                      <a:pt x="14275" y="35837"/>
                    </a:lnTo>
                    <a:cubicBezTo>
                      <a:pt x="14278" y="35845"/>
                      <a:pt x="14283" y="35853"/>
                      <a:pt x="14288" y="35861"/>
                    </a:cubicBezTo>
                    <a:lnTo>
                      <a:pt x="14288" y="35861"/>
                    </a:lnTo>
                    <a:cubicBezTo>
                      <a:pt x="14314" y="35889"/>
                      <a:pt x="14357" y="35931"/>
                      <a:pt x="14383" y="35953"/>
                    </a:cubicBezTo>
                    <a:cubicBezTo>
                      <a:pt x="14374" y="35949"/>
                      <a:pt x="14365" y="35944"/>
                      <a:pt x="14357" y="35939"/>
                    </a:cubicBezTo>
                    <a:lnTo>
                      <a:pt x="14357" y="35939"/>
                    </a:lnTo>
                    <a:cubicBezTo>
                      <a:pt x="14404" y="35984"/>
                      <a:pt x="14458" y="36024"/>
                      <a:pt x="14483" y="36036"/>
                    </a:cubicBezTo>
                    <a:cubicBezTo>
                      <a:pt x="14344" y="35837"/>
                      <a:pt x="14372" y="35914"/>
                      <a:pt x="14245" y="35726"/>
                    </a:cubicBezTo>
                    <a:cubicBezTo>
                      <a:pt x="14233" y="35719"/>
                      <a:pt x="14223" y="35719"/>
                      <a:pt x="14209" y="35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59" name="Google Shape;2159;p41"/>
            <p:cNvGrpSpPr/>
            <p:nvPr/>
          </p:nvGrpSpPr>
          <p:grpSpPr>
            <a:xfrm>
              <a:off x="6174500" y="3843181"/>
              <a:ext cx="777531" cy="1946059"/>
              <a:chOff x="6336179" y="4105300"/>
              <a:chExt cx="304675" cy="762563"/>
            </a:xfrm>
          </p:grpSpPr>
          <p:sp>
            <p:nvSpPr>
              <p:cNvPr id="2160" name="Google Shape;2160;p41"/>
              <p:cNvSpPr/>
              <p:nvPr/>
            </p:nvSpPr>
            <p:spPr>
              <a:xfrm>
                <a:off x="6344754" y="4114075"/>
                <a:ext cx="294275" cy="691500"/>
              </a:xfrm>
              <a:custGeom>
                <a:avLst/>
                <a:gdLst/>
                <a:ahLst/>
                <a:cxnLst/>
                <a:rect l="l" t="t" r="r" b="b"/>
                <a:pathLst>
                  <a:path w="11771" h="27660" extrusionOk="0">
                    <a:moveTo>
                      <a:pt x="8456" y="26783"/>
                    </a:moveTo>
                    <a:cubicBezTo>
                      <a:pt x="8467" y="26789"/>
                      <a:pt x="8456" y="26789"/>
                      <a:pt x="8456" y="26800"/>
                    </a:cubicBezTo>
                    <a:cubicBezTo>
                      <a:pt x="8456" y="26800"/>
                      <a:pt x="8456" y="26795"/>
                      <a:pt x="8450" y="26795"/>
                    </a:cubicBezTo>
                    <a:cubicBezTo>
                      <a:pt x="8450" y="26795"/>
                      <a:pt x="8456" y="26795"/>
                      <a:pt x="8456" y="26783"/>
                    </a:cubicBezTo>
                    <a:close/>
                    <a:moveTo>
                      <a:pt x="2566" y="1"/>
                    </a:moveTo>
                    <a:cubicBezTo>
                      <a:pt x="2411" y="1"/>
                      <a:pt x="2250" y="33"/>
                      <a:pt x="2081" y="106"/>
                    </a:cubicBezTo>
                    <a:cubicBezTo>
                      <a:pt x="2053" y="111"/>
                      <a:pt x="2026" y="122"/>
                      <a:pt x="1998" y="133"/>
                    </a:cubicBezTo>
                    <a:cubicBezTo>
                      <a:pt x="1638" y="321"/>
                      <a:pt x="1539" y="570"/>
                      <a:pt x="1456" y="908"/>
                    </a:cubicBezTo>
                    <a:cubicBezTo>
                      <a:pt x="1389" y="1201"/>
                      <a:pt x="1422" y="1506"/>
                      <a:pt x="1345" y="1793"/>
                    </a:cubicBezTo>
                    <a:cubicBezTo>
                      <a:pt x="1229" y="2258"/>
                      <a:pt x="891" y="2657"/>
                      <a:pt x="664" y="3083"/>
                    </a:cubicBezTo>
                    <a:cubicBezTo>
                      <a:pt x="0" y="4295"/>
                      <a:pt x="1179" y="4726"/>
                      <a:pt x="1555" y="5811"/>
                    </a:cubicBezTo>
                    <a:cubicBezTo>
                      <a:pt x="2004" y="7155"/>
                      <a:pt x="620" y="7985"/>
                      <a:pt x="360" y="9203"/>
                    </a:cubicBezTo>
                    <a:cubicBezTo>
                      <a:pt x="200" y="9955"/>
                      <a:pt x="592" y="10459"/>
                      <a:pt x="792" y="11129"/>
                    </a:cubicBezTo>
                    <a:cubicBezTo>
                      <a:pt x="1146" y="12302"/>
                      <a:pt x="454" y="13104"/>
                      <a:pt x="200" y="14222"/>
                    </a:cubicBezTo>
                    <a:cubicBezTo>
                      <a:pt x="17" y="15024"/>
                      <a:pt x="177" y="15683"/>
                      <a:pt x="504" y="16402"/>
                    </a:cubicBezTo>
                    <a:cubicBezTo>
                      <a:pt x="886" y="17238"/>
                      <a:pt x="1511" y="17979"/>
                      <a:pt x="1771" y="18865"/>
                    </a:cubicBezTo>
                    <a:cubicBezTo>
                      <a:pt x="1915" y="19368"/>
                      <a:pt x="1887" y="19911"/>
                      <a:pt x="1898" y="20442"/>
                    </a:cubicBezTo>
                    <a:lnTo>
                      <a:pt x="1898" y="20564"/>
                    </a:lnTo>
                    <a:cubicBezTo>
                      <a:pt x="1915" y="20934"/>
                      <a:pt x="1954" y="21300"/>
                      <a:pt x="2103" y="21637"/>
                    </a:cubicBezTo>
                    <a:cubicBezTo>
                      <a:pt x="2380" y="22290"/>
                      <a:pt x="2966" y="22716"/>
                      <a:pt x="3553" y="23131"/>
                    </a:cubicBezTo>
                    <a:cubicBezTo>
                      <a:pt x="4610" y="23873"/>
                      <a:pt x="5490" y="24587"/>
                      <a:pt x="6215" y="25627"/>
                    </a:cubicBezTo>
                    <a:cubicBezTo>
                      <a:pt x="6796" y="26446"/>
                      <a:pt x="7587" y="27033"/>
                      <a:pt x="8439" y="27619"/>
                    </a:cubicBezTo>
                    <a:lnTo>
                      <a:pt x="8445" y="27619"/>
                    </a:lnTo>
                    <a:cubicBezTo>
                      <a:pt x="8476" y="27648"/>
                      <a:pt x="8515" y="27660"/>
                      <a:pt x="8555" y="27660"/>
                    </a:cubicBezTo>
                    <a:cubicBezTo>
                      <a:pt x="8585" y="27660"/>
                      <a:pt x="8616" y="27653"/>
                      <a:pt x="8644" y="27641"/>
                    </a:cubicBezTo>
                    <a:cubicBezTo>
                      <a:pt x="8661" y="27641"/>
                      <a:pt x="8666" y="27636"/>
                      <a:pt x="8677" y="27630"/>
                    </a:cubicBezTo>
                    <a:cubicBezTo>
                      <a:pt x="8688" y="27630"/>
                      <a:pt x="8688" y="27625"/>
                      <a:pt x="8694" y="27614"/>
                    </a:cubicBezTo>
                    <a:cubicBezTo>
                      <a:pt x="8727" y="27597"/>
                      <a:pt x="8749" y="27575"/>
                      <a:pt x="8760" y="27547"/>
                    </a:cubicBezTo>
                    <a:cubicBezTo>
                      <a:pt x="8777" y="27525"/>
                      <a:pt x="8782" y="27503"/>
                      <a:pt x="8782" y="27486"/>
                    </a:cubicBezTo>
                    <a:cubicBezTo>
                      <a:pt x="8782" y="27475"/>
                      <a:pt x="8788" y="27475"/>
                      <a:pt x="8788" y="27470"/>
                    </a:cubicBezTo>
                    <a:cubicBezTo>
                      <a:pt x="8832" y="25068"/>
                      <a:pt x="11212" y="23336"/>
                      <a:pt x="11621" y="21028"/>
                    </a:cubicBezTo>
                    <a:cubicBezTo>
                      <a:pt x="11771" y="20221"/>
                      <a:pt x="11389" y="19684"/>
                      <a:pt x="10913" y="19031"/>
                    </a:cubicBezTo>
                    <a:cubicBezTo>
                      <a:pt x="9961" y="17736"/>
                      <a:pt x="10885" y="16552"/>
                      <a:pt x="10769" y="15163"/>
                    </a:cubicBezTo>
                    <a:cubicBezTo>
                      <a:pt x="10669" y="14023"/>
                      <a:pt x="9939" y="13032"/>
                      <a:pt x="9225" y="12158"/>
                    </a:cubicBezTo>
                    <a:cubicBezTo>
                      <a:pt x="8622" y="11405"/>
                      <a:pt x="8085" y="10708"/>
                      <a:pt x="8356" y="9695"/>
                    </a:cubicBezTo>
                    <a:cubicBezTo>
                      <a:pt x="8467" y="9291"/>
                      <a:pt x="8661" y="8899"/>
                      <a:pt x="8744" y="8489"/>
                    </a:cubicBezTo>
                    <a:cubicBezTo>
                      <a:pt x="9203" y="6209"/>
                      <a:pt x="7056" y="5335"/>
                      <a:pt x="5202" y="4477"/>
                    </a:cubicBezTo>
                    <a:cubicBezTo>
                      <a:pt x="3475" y="3791"/>
                      <a:pt x="4649" y="1683"/>
                      <a:pt x="3608" y="543"/>
                    </a:cubicBezTo>
                    <a:cubicBezTo>
                      <a:pt x="3320" y="223"/>
                      <a:pt x="2969" y="1"/>
                      <a:pt x="256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61" name="Google Shape;2161;p41"/>
              <p:cNvSpPr/>
              <p:nvPr/>
            </p:nvSpPr>
            <p:spPr>
              <a:xfrm>
                <a:off x="6336179" y="4105300"/>
                <a:ext cx="304675" cy="708675"/>
              </a:xfrm>
              <a:custGeom>
                <a:avLst/>
                <a:gdLst/>
                <a:ahLst/>
                <a:cxnLst/>
                <a:rect l="l" t="t" r="r" b="b"/>
                <a:pathLst>
                  <a:path w="12187" h="28347" extrusionOk="0">
                    <a:moveTo>
                      <a:pt x="9130" y="7778"/>
                    </a:moveTo>
                    <a:cubicBezTo>
                      <a:pt x="9131" y="7783"/>
                      <a:pt x="9131" y="7789"/>
                      <a:pt x="9131" y="7794"/>
                    </a:cubicBezTo>
                    <a:cubicBezTo>
                      <a:pt x="9135" y="7807"/>
                      <a:pt x="9137" y="7813"/>
                      <a:pt x="9137" y="7813"/>
                    </a:cubicBezTo>
                    <a:cubicBezTo>
                      <a:pt x="9139" y="7813"/>
                      <a:pt x="9135" y="7796"/>
                      <a:pt x="9130" y="7778"/>
                    </a:cubicBezTo>
                    <a:close/>
                    <a:moveTo>
                      <a:pt x="8837" y="9186"/>
                    </a:moveTo>
                    <a:cubicBezTo>
                      <a:pt x="8832" y="9200"/>
                      <a:pt x="8827" y="9215"/>
                      <a:pt x="8821" y="9233"/>
                    </a:cubicBezTo>
                    <a:lnTo>
                      <a:pt x="8837" y="9186"/>
                    </a:lnTo>
                    <a:close/>
                    <a:moveTo>
                      <a:pt x="9078" y="11635"/>
                    </a:moveTo>
                    <a:cubicBezTo>
                      <a:pt x="9090" y="11652"/>
                      <a:pt x="9102" y="11668"/>
                      <a:pt x="9114" y="11684"/>
                    </a:cubicBezTo>
                    <a:cubicBezTo>
                      <a:pt x="9100" y="11664"/>
                      <a:pt x="9088" y="11648"/>
                      <a:pt x="9078" y="11635"/>
                    </a:cubicBezTo>
                    <a:close/>
                    <a:moveTo>
                      <a:pt x="818" y="11829"/>
                    </a:moveTo>
                    <a:cubicBezTo>
                      <a:pt x="819" y="11834"/>
                      <a:pt x="820" y="11839"/>
                      <a:pt x="821" y="11844"/>
                    </a:cubicBezTo>
                    <a:lnTo>
                      <a:pt x="821" y="11844"/>
                    </a:lnTo>
                    <a:cubicBezTo>
                      <a:pt x="820" y="11839"/>
                      <a:pt x="819" y="11834"/>
                      <a:pt x="818" y="11829"/>
                    </a:cubicBezTo>
                    <a:close/>
                    <a:moveTo>
                      <a:pt x="821" y="11844"/>
                    </a:moveTo>
                    <a:cubicBezTo>
                      <a:pt x="833" y="11893"/>
                      <a:pt x="841" y="11941"/>
                      <a:pt x="830" y="11978"/>
                    </a:cubicBezTo>
                    <a:cubicBezTo>
                      <a:pt x="853" y="11923"/>
                      <a:pt x="835" y="11895"/>
                      <a:pt x="821" y="11844"/>
                    </a:cubicBezTo>
                    <a:close/>
                    <a:moveTo>
                      <a:pt x="11322" y="19133"/>
                    </a:moveTo>
                    <a:lnTo>
                      <a:pt x="11317" y="19134"/>
                    </a:lnTo>
                    <a:lnTo>
                      <a:pt x="11317" y="19134"/>
                    </a:lnTo>
                    <a:cubicBezTo>
                      <a:pt x="11319" y="19134"/>
                      <a:pt x="11321" y="19133"/>
                      <a:pt x="11322" y="19133"/>
                    </a:cubicBezTo>
                    <a:close/>
                    <a:moveTo>
                      <a:pt x="11665" y="20394"/>
                    </a:moveTo>
                    <a:cubicBezTo>
                      <a:pt x="11670" y="20404"/>
                      <a:pt x="11673" y="20411"/>
                      <a:pt x="11676" y="20415"/>
                    </a:cubicBezTo>
                    <a:lnTo>
                      <a:pt x="11676" y="20415"/>
                    </a:lnTo>
                    <a:cubicBezTo>
                      <a:pt x="11673" y="20408"/>
                      <a:pt x="11669" y="20401"/>
                      <a:pt x="11665" y="20394"/>
                    </a:cubicBezTo>
                    <a:close/>
                    <a:moveTo>
                      <a:pt x="11770" y="20837"/>
                    </a:moveTo>
                    <a:lnTo>
                      <a:pt x="11770" y="20837"/>
                    </a:lnTo>
                    <a:cubicBezTo>
                      <a:pt x="11771" y="20840"/>
                      <a:pt x="11771" y="20843"/>
                      <a:pt x="11772" y="20845"/>
                    </a:cubicBezTo>
                    <a:lnTo>
                      <a:pt x="11772" y="20845"/>
                    </a:lnTo>
                    <a:cubicBezTo>
                      <a:pt x="11771" y="20843"/>
                      <a:pt x="11771" y="20840"/>
                      <a:pt x="11770" y="20837"/>
                    </a:cubicBezTo>
                    <a:close/>
                    <a:moveTo>
                      <a:pt x="12186" y="21086"/>
                    </a:moveTo>
                    <a:cubicBezTo>
                      <a:pt x="12186" y="21086"/>
                      <a:pt x="12186" y="21088"/>
                      <a:pt x="12185" y="21092"/>
                    </a:cubicBezTo>
                    <a:cubicBezTo>
                      <a:pt x="12185" y="21092"/>
                      <a:pt x="12185" y="21092"/>
                      <a:pt x="12185" y="21092"/>
                    </a:cubicBezTo>
                    <a:lnTo>
                      <a:pt x="12185" y="21092"/>
                    </a:lnTo>
                    <a:cubicBezTo>
                      <a:pt x="12186" y="21089"/>
                      <a:pt x="12186" y="21086"/>
                      <a:pt x="12186" y="21086"/>
                    </a:cubicBezTo>
                    <a:close/>
                    <a:moveTo>
                      <a:pt x="11411" y="22342"/>
                    </a:moveTo>
                    <a:lnTo>
                      <a:pt x="11411" y="22342"/>
                    </a:lnTo>
                    <a:cubicBezTo>
                      <a:pt x="11406" y="22354"/>
                      <a:pt x="11402" y="22368"/>
                      <a:pt x="11399" y="22381"/>
                    </a:cubicBezTo>
                    <a:lnTo>
                      <a:pt x="11399" y="22381"/>
                    </a:lnTo>
                    <a:cubicBezTo>
                      <a:pt x="11403" y="22369"/>
                      <a:pt x="11407" y="22356"/>
                      <a:pt x="11411" y="22342"/>
                    </a:cubicBezTo>
                    <a:close/>
                    <a:moveTo>
                      <a:pt x="11395" y="23452"/>
                    </a:moveTo>
                    <a:lnTo>
                      <a:pt x="11395" y="23452"/>
                    </a:lnTo>
                    <a:cubicBezTo>
                      <a:pt x="11395" y="23453"/>
                      <a:pt x="11394" y="23454"/>
                      <a:pt x="11394" y="23455"/>
                    </a:cubicBezTo>
                    <a:cubicBezTo>
                      <a:pt x="11395" y="23454"/>
                      <a:pt x="11395" y="23453"/>
                      <a:pt x="11395" y="23452"/>
                    </a:cubicBezTo>
                    <a:close/>
                    <a:moveTo>
                      <a:pt x="5410" y="24255"/>
                    </a:moveTo>
                    <a:lnTo>
                      <a:pt x="5412" y="24257"/>
                    </a:lnTo>
                    <a:cubicBezTo>
                      <a:pt x="5412" y="24256"/>
                      <a:pt x="5411" y="24256"/>
                      <a:pt x="5410" y="24255"/>
                    </a:cubicBezTo>
                    <a:close/>
                    <a:moveTo>
                      <a:pt x="6832" y="25838"/>
                    </a:moveTo>
                    <a:lnTo>
                      <a:pt x="6845" y="25856"/>
                    </a:lnTo>
                    <a:cubicBezTo>
                      <a:pt x="6840" y="25848"/>
                      <a:pt x="6836" y="25842"/>
                      <a:pt x="6832" y="25838"/>
                    </a:cubicBezTo>
                    <a:close/>
                    <a:moveTo>
                      <a:pt x="6690" y="26636"/>
                    </a:moveTo>
                    <a:cubicBezTo>
                      <a:pt x="6693" y="26638"/>
                      <a:pt x="6694" y="26638"/>
                      <a:pt x="6695" y="26638"/>
                    </a:cubicBezTo>
                    <a:cubicBezTo>
                      <a:pt x="6697" y="26638"/>
                      <a:pt x="6697" y="26638"/>
                      <a:pt x="6697" y="26636"/>
                    </a:cubicBezTo>
                    <a:close/>
                    <a:moveTo>
                      <a:pt x="7222" y="27046"/>
                    </a:moveTo>
                    <a:cubicBezTo>
                      <a:pt x="7226" y="27052"/>
                      <a:pt x="7233" y="27059"/>
                      <a:pt x="7240" y="27065"/>
                    </a:cubicBezTo>
                    <a:lnTo>
                      <a:pt x="7240" y="27065"/>
                    </a:lnTo>
                    <a:cubicBezTo>
                      <a:pt x="7234" y="27059"/>
                      <a:pt x="7228" y="27052"/>
                      <a:pt x="7222" y="27046"/>
                    </a:cubicBezTo>
                    <a:close/>
                    <a:moveTo>
                      <a:pt x="8853" y="27443"/>
                    </a:moveTo>
                    <a:cubicBezTo>
                      <a:pt x="8851" y="27444"/>
                      <a:pt x="8850" y="27444"/>
                      <a:pt x="8849" y="27444"/>
                    </a:cubicBezTo>
                    <a:cubicBezTo>
                      <a:pt x="8850" y="27444"/>
                      <a:pt x="8851" y="27444"/>
                      <a:pt x="8853" y="27443"/>
                    </a:cubicBezTo>
                    <a:close/>
                    <a:moveTo>
                      <a:pt x="2884" y="0"/>
                    </a:moveTo>
                    <a:cubicBezTo>
                      <a:pt x="2821" y="0"/>
                      <a:pt x="2757" y="5"/>
                      <a:pt x="2695" y="14"/>
                    </a:cubicBezTo>
                    <a:cubicBezTo>
                      <a:pt x="2562" y="36"/>
                      <a:pt x="2430" y="69"/>
                      <a:pt x="2313" y="119"/>
                    </a:cubicBezTo>
                    <a:cubicBezTo>
                      <a:pt x="2258" y="130"/>
                      <a:pt x="2197" y="152"/>
                      <a:pt x="2153" y="174"/>
                    </a:cubicBezTo>
                    <a:cubicBezTo>
                      <a:pt x="2120" y="191"/>
                      <a:pt x="2086" y="207"/>
                      <a:pt x="2048" y="235"/>
                    </a:cubicBezTo>
                    <a:cubicBezTo>
                      <a:pt x="1981" y="274"/>
                      <a:pt x="1909" y="324"/>
                      <a:pt x="1848" y="385"/>
                    </a:cubicBezTo>
                    <a:cubicBezTo>
                      <a:pt x="1716" y="506"/>
                      <a:pt x="1616" y="661"/>
                      <a:pt x="1550" y="811"/>
                    </a:cubicBezTo>
                    <a:cubicBezTo>
                      <a:pt x="1516" y="883"/>
                      <a:pt x="1494" y="955"/>
                      <a:pt x="1478" y="1021"/>
                    </a:cubicBezTo>
                    <a:lnTo>
                      <a:pt x="1450" y="1126"/>
                    </a:lnTo>
                    <a:cubicBezTo>
                      <a:pt x="1439" y="1159"/>
                      <a:pt x="1433" y="1198"/>
                      <a:pt x="1422" y="1231"/>
                    </a:cubicBezTo>
                    <a:cubicBezTo>
                      <a:pt x="1384" y="1381"/>
                      <a:pt x="1378" y="1519"/>
                      <a:pt x="1367" y="1646"/>
                    </a:cubicBezTo>
                    <a:cubicBezTo>
                      <a:pt x="1356" y="1768"/>
                      <a:pt x="1350" y="1879"/>
                      <a:pt x="1328" y="1973"/>
                    </a:cubicBezTo>
                    <a:cubicBezTo>
                      <a:pt x="1317" y="2061"/>
                      <a:pt x="1290" y="2150"/>
                      <a:pt x="1245" y="2238"/>
                    </a:cubicBezTo>
                    <a:cubicBezTo>
                      <a:pt x="1173" y="2427"/>
                      <a:pt x="1052" y="2615"/>
                      <a:pt x="930" y="2814"/>
                    </a:cubicBezTo>
                    <a:cubicBezTo>
                      <a:pt x="973" y="2748"/>
                      <a:pt x="999" y="2721"/>
                      <a:pt x="1009" y="2721"/>
                    </a:cubicBezTo>
                    <a:cubicBezTo>
                      <a:pt x="1026" y="2721"/>
                      <a:pt x="1002" y="2788"/>
                      <a:pt x="941" y="2869"/>
                    </a:cubicBezTo>
                    <a:cubicBezTo>
                      <a:pt x="869" y="2952"/>
                      <a:pt x="797" y="3035"/>
                      <a:pt x="742" y="3118"/>
                    </a:cubicBezTo>
                    <a:cubicBezTo>
                      <a:pt x="714" y="3162"/>
                      <a:pt x="686" y="3207"/>
                      <a:pt x="659" y="3257"/>
                    </a:cubicBezTo>
                    <a:lnTo>
                      <a:pt x="592" y="3412"/>
                    </a:lnTo>
                    <a:cubicBezTo>
                      <a:pt x="498" y="3616"/>
                      <a:pt x="437" y="3854"/>
                      <a:pt x="410" y="4147"/>
                    </a:cubicBezTo>
                    <a:cubicBezTo>
                      <a:pt x="426" y="4424"/>
                      <a:pt x="515" y="4673"/>
                      <a:pt x="626" y="4878"/>
                    </a:cubicBezTo>
                    <a:cubicBezTo>
                      <a:pt x="736" y="5077"/>
                      <a:pt x="852" y="5243"/>
                      <a:pt x="969" y="5393"/>
                    </a:cubicBezTo>
                    <a:cubicBezTo>
                      <a:pt x="1079" y="5548"/>
                      <a:pt x="1184" y="5686"/>
                      <a:pt x="1284" y="5824"/>
                    </a:cubicBezTo>
                    <a:cubicBezTo>
                      <a:pt x="1373" y="5963"/>
                      <a:pt x="1456" y="6095"/>
                      <a:pt x="1522" y="6234"/>
                    </a:cubicBezTo>
                    <a:lnTo>
                      <a:pt x="1505" y="6250"/>
                    </a:lnTo>
                    <a:cubicBezTo>
                      <a:pt x="1522" y="6344"/>
                      <a:pt x="1539" y="6355"/>
                      <a:pt x="1566" y="6444"/>
                    </a:cubicBezTo>
                    <a:lnTo>
                      <a:pt x="1561" y="6444"/>
                    </a:lnTo>
                    <a:cubicBezTo>
                      <a:pt x="1572" y="6549"/>
                      <a:pt x="1588" y="6665"/>
                      <a:pt x="1577" y="6770"/>
                    </a:cubicBezTo>
                    <a:cubicBezTo>
                      <a:pt x="1588" y="6826"/>
                      <a:pt x="1572" y="6876"/>
                      <a:pt x="1566" y="6925"/>
                    </a:cubicBezTo>
                    <a:cubicBezTo>
                      <a:pt x="1561" y="6970"/>
                      <a:pt x="1550" y="7008"/>
                      <a:pt x="1539" y="7042"/>
                    </a:cubicBezTo>
                    <a:lnTo>
                      <a:pt x="1566" y="7053"/>
                    </a:lnTo>
                    <a:cubicBezTo>
                      <a:pt x="1522" y="7185"/>
                      <a:pt x="1533" y="7119"/>
                      <a:pt x="1489" y="7257"/>
                    </a:cubicBezTo>
                    <a:lnTo>
                      <a:pt x="1478" y="7246"/>
                    </a:lnTo>
                    <a:cubicBezTo>
                      <a:pt x="1461" y="7302"/>
                      <a:pt x="1450" y="7357"/>
                      <a:pt x="1428" y="7412"/>
                    </a:cubicBezTo>
                    <a:cubicBezTo>
                      <a:pt x="1426" y="7411"/>
                      <a:pt x="1424" y="7410"/>
                      <a:pt x="1422" y="7410"/>
                    </a:cubicBezTo>
                    <a:cubicBezTo>
                      <a:pt x="1400" y="7410"/>
                      <a:pt x="1362" y="7498"/>
                      <a:pt x="1301" y="7601"/>
                    </a:cubicBezTo>
                    <a:cubicBezTo>
                      <a:pt x="1245" y="7711"/>
                      <a:pt x="1162" y="7844"/>
                      <a:pt x="1124" y="7883"/>
                    </a:cubicBezTo>
                    <a:cubicBezTo>
                      <a:pt x="1018" y="8065"/>
                      <a:pt x="803" y="8420"/>
                      <a:pt x="631" y="8724"/>
                    </a:cubicBezTo>
                    <a:cubicBezTo>
                      <a:pt x="603" y="8740"/>
                      <a:pt x="543" y="8851"/>
                      <a:pt x="471" y="9001"/>
                    </a:cubicBezTo>
                    <a:cubicBezTo>
                      <a:pt x="443" y="9072"/>
                      <a:pt x="410" y="9150"/>
                      <a:pt x="377" y="9233"/>
                    </a:cubicBezTo>
                    <a:cubicBezTo>
                      <a:pt x="349" y="9316"/>
                      <a:pt x="327" y="9399"/>
                      <a:pt x="305" y="9471"/>
                    </a:cubicBezTo>
                    <a:cubicBezTo>
                      <a:pt x="277" y="9615"/>
                      <a:pt x="260" y="9786"/>
                      <a:pt x="266" y="9969"/>
                    </a:cubicBezTo>
                    <a:cubicBezTo>
                      <a:pt x="271" y="10146"/>
                      <a:pt x="305" y="10334"/>
                      <a:pt x="354" y="10506"/>
                    </a:cubicBezTo>
                    <a:cubicBezTo>
                      <a:pt x="460" y="10860"/>
                      <a:pt x="609" y="11164"/>
                      <a:pt x="703" y="11435"/>
                    </a:cubicBezTo>
                    <a:lnTo>
                      <a:pt x="731" y="11413"/>
                    </a:lnTo>
                    <a:cubicBezTo>
                      <a:pt x="747" y="11463"/>
                      <a:pt x="764" y="11507"/>
                      <a:pt x="775" y="11552"/>
                    </a:cubicBezTo>
                    <a:cubicBezTo>
                      <a:pt x="771" y="11552"/>
                      <a:pt x="770" y="11561"/>
                      <a:pt x="768" y="11561"/>
                    </a:cubicBezTo>
                    <a:cubicBezTo>
                      <a:pt x="767" y="11561"/>
                      <a:pt x="766" y="11559"/>
                      <a:pt x="764" y="11552"/>
                    </a:cubicBezTo>
                    <a:lnTo>
                      <a:pt x="764" y="11552"/>
                    </a:lnTo>
                    <a:cubicBezTo>
                      <a:pt x="764" y="11612"/>
                      <a:pt x="786" y="11684"/>
                      <a:pt x="803" y="11767"/>
                    </a:cubicBezTo>
                    <a:cubicBezTo>
                      <a:pt x="807" y="11787"/>
                      <a:pt x="813" y="11808"/>
                      <a:pt x="818" y="11829"/>
                    </a:cubicBezTo>
                    <a:lnTo>
                      <a:pt x="818" y="11829"/>
                    </a:lnTo>
                    <a:cubicBezTo>
                      <a:pt x="816" y="11822"/>
                      <a:pt x="815" y="11814"/>
                      <a:pt x="814" y="11806"/>
                    </a:cubicBezTo>
                    <a:cubicBezTo>
                      <a:pt x="810" y="11772"/>
                      <a:pt x="813" y="11757"/>
                      <a:pt x="818" y="11757"/>
                    </a:cubicBezTo>
                    <a:cubicBezTo>
                      <a:pt x="832" y="11757"/>
                      <a:pt x="861" y="11841"/>
                      <a:pt x="869" y="11950"/>
                    </a:cubicBezTo>
                    <a:lnTo>
                      <a:pt x="858" y="11950"/>
                    </a:lnTo>
                    <a:lnTo>
                      <a:pt x="880" y="12055"/>
                    </a:lnTo>
                    <a:cubicBezTo>
                      <a:pt x="869" y="12061"/>
                      <a:pt x="858" y="12088"/>
                      <a:pt x="852" y="12116"/>
                    </a:cubicBezTo>
                    <a:cubicBezTo>
                      <a:pt x="847" y="12144"/>
                      <a:pt x="830" y="12171"/>
                      <a:pt x="819" y="12182"/>
                    </a:cubicBezTo>
                    <a:cubicBezTo>
                      <a:pt x="814" y="12631"/>
                      <a:pt x="720" y="12963"/>
                      <a:pt x="515" y="13472"/>
                    </a:cubicBezTo>
                    <a:cubicBezTo>
                      <a:pt x="514" y="13467"/>
                      <a:pt x="513" y="13465"/>
                      <a:pt x="512" y="13465"/>
                    </a:cubicBezTo>
                    <a:cubicBezTo>
                      <a:pt x="494" y="13465"/>
                      <a:pt x="403" y="13757"/>
                      <a:pt x="378" y="13757"/>
                    </a:cubicBezTo>
                    <a:cubicBezTo>
                      <a:pt x="374" y="13757"/>
                      <a:pt x="372" y="13751"/>
                      <a:pt x="371" y="13737"/>
                    </a:cubicBezTo>
                    <a:cubicBezTo>
                      <a:pt x="336" y="13847"/>
                      <a:pt x="330" y="13879"/>
                      <a:pt x="338" y="13879"/>
                    </a:cubicBezTo>
                    <a:cubicBezTo>
                      <a:pt x="348" y="13879"/>
                      <a:pt x="385" y="13812"/>
                      <a:pt x="400" y="13812"/>
                    </a:cubicBezTo>
                    <a:cubicBezTo>
                      <a:pt x="406" y="13812"/>
                      <a:pt x="408" y="13823"/>
                      <a:pt x="404" y="13854"/>
                    </a:cubicBezTo>
                    <a:cubicBezTo>
                      <a:pt x="371" y="13942"/>
                      <a:pt x="349" y="14047"/>
                      <a:pt x="327" y="14064"/>
                    </a:cubicBezTo>
                    <a:cubicBezTo>
                      <a:pt x="328" y="14054"/>
                      <a:pt x="326" y="14051"/>
                      <a:pt x="324" y="14051"/>
                    </a:cubicBezTo>
                    <a:cubicBezTo>
                      <a:pt x="316" y="14051"/>
                      <a:pt x="298" y="14078"/>
                      <a:pt x="291" y="14078"/>
                    </a:cubicBezTo>
                    <a:cubicBezTo>
                      <a:pt x="288" y="14078"/>
                      <a:pt x="287" y="14071"/>
                      <a:pt x="293" y="14047"/>
                    </a:cubicBezTo>
                    <a:lnTo>
                      <a:pt x="293" y="14047"/>
                    </a:lnTo>
                    <a:lnTo>
                      <a:pt x="222" y="14274"/>
                    </a:lnTo>
                    <a:cubicBezTo>
                      <a:pt x="221" y="14278"/>
                      <a:pt x="220" y="14279"/>
                      <a:pt x="220" y="14279"/>
                    </a:cubicBezTo>
                    <a:cubicBezTo>
                      <a:pt x="218" y="14279"/>
                      <a:pt x="222" y="14237"/>
                      <a:pt x="222" y="14219"/>
                    </a:cubicBezTo>
                    <a:lnTo>
                      <a:pt x="222" y="14219"/>
                    </a:lnTo>
                    <a:cubicBezTo>
                      <a:pt x="111" y="14689"/>
                      <a:pt x="0" y="15099"/>
                      <a:pt x="72" y="15558"/>
                    </a:cubicBezTo>
                    <a:cubicBezTo>
                      <a:pt x="74" y="15560"/>
                      <a:pt x="75" y="15561"/>
                      <a:pt x="76" y="15561"/>
                    </a:cubicBezTo>
                    <a:cubicBezTo>
                      <a:pt x="90" y="15561"/>
                      <a:pt x="71" y="15401"/>
                      <a:pt x="81" y="15401"/>
                    </a:cubicBezTo>
                    <a:lnTo>
                      <a:pt x="81" y="15401"/>
                    </a:lnTo>
                    <a:cubicBezTo>
                      <a:pt x="81" y="15401"/>
                      <a:pt x="82" y="15401"/>
                      <a:pt x="83" y="15403"/>
                    </a:cubicBezTo>
                    <a:cubicBezTo>
                      <a:pt x="122" y="15630"/>
                      <a:pt x="127" y="15730"/>
                      <a:pt x="133" y="15835"/>
                    </a:cubicBezTo>
                    <a:cubicBezTo>
                      <a:pt x="139" y="15929"/>
                      <a:pt x="150" y="16028"/>
                      <a:pt x="216" y="16228"/>
                    </a:cubicBezTo>
                    <a:cubicBezTo>
                      <a:pt x="205" y="16200"/>
                      <a:pt x="183" y="16178"/>
                      <a:pt x="166" y="16150"/>
                    </a:cubicBezTo>
                    <a:lnTo>
                      <a:pt x="166" y="16150"/>
                    </a:lnTo>
                    <a:cubicBezTo>
                      <a:pt x="222" y="16277"/>
                      <a:pt x="260" y="16333"/>
                      <a:pt x="316" y="16537"/>
                    </a:cubicBezTo>
                    <a:cubicBezTo>
                      <a:pt x="314" y="16542"/>
                      <a:pt x="312" y="16545"/>
                      <a:pt x="309" y="16545"/>
                    </a:cubicBezTo>
                    <a:cubicBezTo>
                      <a:pt x="284" y="16545"/>
                      <a:pt x="218" y="16361"/>
                      <a:pt x="183" y="16266"/>
                    </a:cubicBezTo>
                    <a:lnTo>
                      <a:pt x="183" y="16266"/>
                    </a:lnTo>
                    <a:cubicBezTo>
                      <a:pt x="216" y="16399"/>
                      <a:pt x="331" y="16672"/>
                      <a:pt x="352" y="16672"/>
                    </a:cubicBezTo>
                    <a:cubicBezTo>
                      <a:pt x="356" y="16672"/>
                      <a:pt x="357" y="16664"/>
                      <a:pt x="354" y="16648"/>
                    </a:cubicBezTo>
                    <a:lnTo>
                      <a:pt x="354" y="16648"/>
                    </a:lnTo>
                    <a:cubicBezTo>
                      <a:pt x="432" y="16809"/>
                      <a:pt x="432" y="16875"/>
                      <a:pt x="465" y="16969"/>
                    </a:cubicBezTo>
                    <a:cubicBezTo>
                      <a:pt x="469" y="16969"/>
                      <a:pt x="436" y="16870"/>
                      <a:pt x="446" y="16870"/>
                    </a:cubicBezTo>
                    <a:lnTo>
                      <a:pt x="446" y="16870"/>
                    </a:lnTo>
                    <a:cubicBezTo>
                      <a:pt x="448" y="16870"/>
                      <a:pt x="454" y="16878"/>
                      <a:pt x="465" y="16897"/>
                    </a:cubicBezTo>
                    <a:cubicBezTo>
                      <a:pt x="548" y="17135"/>
                      <a:pt x="731" y="17451"/>
                      <a:pt x="875" y="17700"/>
                    </a:cubicBezTo>
                    <a:cubicBezTo>
                      <a:pt x="871" y="17700"/>
                      <a:pt x="869" y="17711"/>
                      <a:pt x="863" y="17711"/>
                    </a:cubicBezTo>
                    <a:cubicBezTo>
                      <a:pt x="860" y="17711"/>
                      <a:pt x="857" y="17710"/>
                      <a:pt x="852" y="17705"/>
                    </a:cubicBezTo>
                    <a:lnTo>
                      <a:pt x="852" y="17705"/>
                    </a:lnTo>
                    <a:cubicBezTo>
                      <a:pt x="996" y="17882"/>
                      <a:pt x="935" y="17893"/>
                      <a:pt x="1096" y="18148"/>
                    </a:cubicBezTo>
                    <a:cubicBezTo>
                      <a:pt x="1301" y="18496"/>
                      <a:pt x="1539" y="18878"/>
                      <a:pt x="1671" y="19271"/>
                    </a:cubicBezTo>
                    <a:cubicBezTo>
                      <a:pt x="1799" y="19653"/>
                      <a:pt x="1815" y="20085"/>
                      <a:pt x="1815" y="20494"/>
                    </a:cubicBezTo>
                    <a:cubicBezTo>
                      <a:pt x="1837" y="20583"/>
                      <a:pt x="1843" y="20688"/>
                      <a:pt x="1854" y="20815"/>
                    </a:cubicBezTo>
                    <a:lnTo>
                      <a:pt x="1854" y="20787"/>
                    </a:lnTo>
                    <a:cubicBezTo>
                      <a:pt x="1854" y="20848"/>
                      <a:pt x="1865" y="20904"/>
                      <a:pt x="1865" y="20964"/>
                    </a:cubicBezTo>
                    <a:cubicBezTo>
                      <a:pt x="1871" y="21047"/>
                      <a:pt x="1876" y="21125"/>
                      <a:pt x="1882" y="21213"/>
                    </a:cubicBezTo>
                    <a:lnTo>
                      <a:pt x="1837" y="21247"/>
                    </a:lnTo>
                    <a:cubicBezTo>
                      <a:pt x="1848" y="21324"/>
                      <a:pt x="1865" y="21407"/>
                      <a:pt x="1876" y="21485"/>
                    </a:cubicBezTo>
                    <a:cubicBezTo>
                      <a:pt x="1876" y="21499"/>
                      <a:pt x="1875" y="21505"/>
                      <a:pt x="1874" y="21505"/>
                    </a:cubicBezTo>
                    <a:cubicBezTo>
                      <a:pt x="1869" y="21505"/>
                      <a:pt x="1856" y="21418"/>
                      <a:pt x="1851" y="21418"/>
                    </a:cubicBezTo>
                    <a:cubicBezTo>
                      <a:pt x="1848" y="21418"/>
                      <a:pt x="1847" y="21434"/>
                      <a:pt x="1848" y="21479"/>
                    </a:cubicBezTo>
                    <a:lnTo>
                      <a:pt x="1898" y="21562"/>
                    </a:lnTo>
                    <a:cubicBezTo>
                      <a:pt x="1893" y="21573"/>
                      <a:pt x="1920" y="21728"/>
                      <a:pt x="1937" y="21828"/>
                    </a:cubicBezTo>
                    <a:cubicBezTo>
                      <a:pt x="1951" y="21882"/>
                      <a:pt x="1958" y="21923"/>
                      <a:pt x="1953" y="21923"/>
                    </a:cubicBezTo>
                    <a:cubicBezTo>
                      <a:pt x="1947" y="21923"/>
                      <a:pt x="1931" y="21886"/>
                      <a:pt x="1898" y="21789"/>
                    </a:cubicBezTo>
                    <a:lnTo>
                      <a:pt x="1898" y="21789"/>
                    </a:lnTo>
                    <a:cubicBezTo>
                      <a:pt x="1976" y="22104"/>
                      <a:pt x="2125" y="22425"/>
                      <a:pt x="2324" y="22685"/>
                    </a:cubicBezTo>
                    <a:cubicBezTo>
                      <a:pt x="2457" y="22862"/>
                      <a:pt x="2435" y="22763"/>
                      <a:pt x="2584" y="22945"/>
                    </a:cubicBezTo>
                    <a:cubicBezTo>
                      <a:pt x="2587" y="22952"/>
                      <a:pt x="2587" y="22955"/>
                      <a:pt x="2585" y="22955"/>
                    </a:cubicBezTo>
                    <a:cubicBezTo>
                      <a:pt x="2576" y="22955"/>
                      <a:pt x="2535" y="22913"/>
                      <a:pt x="2522" y="22913"/>
                    </a:cubicBezTo>
                    <a:cubicBezTo>
                      <a:pt x="2519" y="22913"/>
                      <a:pt x="2518" y="22914"/>
                      <a:pt x="2518" y="22918"/>
                    </a:cubicBezTo>
                    <a:cubicBezTo>
                      <a:pt x="2750" y="23183"/>
                      <a:pt x="2916" y="23289"/>
                      <a:pt x="3071" y="23388"/>
                    </a:cubicBezTo>
                    <a:cubicBezTo>
                      <a:pt x="3232" y="23482"/>
                      <a:pt x="3392" y="23560"/>
                      <a:pt x="3619" y="23737"/>
                    </a:cubicBezTo>
                    <a:lnTo>
                      <a:pt x="3581" y="23720"/>
                    </a:lnTo>
                    <a:lnTo>
                      <a:pt x="3581" y="23720"/>
                    </a:lnTo>
                    <a:cubicBezTo>
                      <a:pt x="3669" y="23764"/>
                      <a:pt x="3813" y="23870"/>
                      <a:pt x="3818" y="23870"/>
                    </a:cubicBezTo>
                    <a:cubicBezTo>
                      <a:pt x="3785" y="23787"/>
                      <a:pt x="3724" y="23836"/>
                      <a:pt x="3592" y="23704"/>
                    </a:cubicBezTo>
                    <a:cubicBezTo>
                      <a:pt x="3596" y="23701"/>
                      <a:pt x="3601" y="23700"/>
                      <a:pt x="3606" y="23700"/>
                    </a:cubicBezTo>
                    <a:cubicBezTo>
                      <a:pt x="3655" y="23700"/>
                      <a:pt x="3757" y="23786"/>
                      <a:pt x="3784" y="23786"/>
                    </a:cubicBezTo>
                    <a:cubicBezTo>
                      <a:pt x="3788" y="23786"/>
                      <a:pt x="3790" y="23785"/>
                      <a:pt x="3791" y="23781"/>
                    </a:cubicBezTo>
                    <a:cubicBezTo>
                      <a:pt x="3896" y="23870"/>
                      <a:pt x="3973" y="23897"/>
                      <a:pt x="4067" y="23958"/>
                    </a:cubicBezTo>
                    <a:cubicBezTo>
                      <a:pt x="4217" y="24096"/>
                      <a:pt x="4449" y="24251"/>
                      <a:pt x="4549" y="24373"/>
                    </a:cubicBezTo>
                    <a:cubicBezTo>
                      <a:pt x="4632" y="24423"/>
                      <a:pt x="4743" y="24456"/>
                      <a:pt x="4898" y="24589"/>
                    </a:cubicBezTo>
                    <a:cubicBezTo>
                      <a:pt x="4992" y="24716"/>
                      <a:pt x="4853" y="24589"/>
                      <a:pt x="4997" y="24733"/>
                    </a:cubicBezTo>
                    <a:lnTo>
                      <a:pt x="5036" y="24733"/>
                    </a:lnTo>
                    <a:cubicBezTo>
                      <a:pt x="5158" y="24844"/>
                      <a:pt x="5136" y="24832"/>
                      <a:pt x="5119" y="24838"/>
                    </a:cubicBezTo>
                    <a:cubicBezTo>
                      <a:pt x="5246" y="24954"/>
                      <a:pt x="5252" y="24915"/>
                      <a:pt x="5396" y="25076"/>
                    </a:cubicBezTo>
                    <a:lnTo>
                      <a:pt x="5296" y="25004"/>
                    </a:lnTo>
                    <a:lnTo>
                      <a:pt x="5296" y="25004"/>
                    </a:lnTo>
                    <a:cubicBezTo>
                      <a:pt x="5418" y="25109"/>
                      <a:pt x="5462" y="25159"/>
                      <a:pt x="5617" y="25325"/>
                    </a:cubicBezTo>
                    <a:cubicBezTo>
                      <a:pt x="5617" y="25325"/>
                      <a:pt x="5616" y="25325"/>
                      <a:pt x="5616" y="25325"/>
                    </a:cubicBezTo>
                    <a:cubicBezTo>
                      <a:pt x="5601" y="25325"/>
                      <a:pt x="5543" y="25257"/>
                      <a:pt x="5501" y="25214"/>
                    </a:cubicBezTo>
                    <a:lnTo>
                      <a:pt x="5501" y="25214"/>
                    </a:lnTo>
                    <a:cubicBezTo>
                      <a:pt x="5562" y="25325"/>
                      <a:pt x="5656" y="25353"/>
                      <a:pt x="5700" y="25408"/>
                    </a:cubicBezTo>
                    <a:cubicBezTo>
                      <a:pt x="5695" y="25389"/>
                      <a:pt x="5617" y="25301"/>
                      <a:pt x="5644" y="25301"/>
                    </a:cubicBezTo>
                    <a:cubicBezTo>
                      <a:pt x="5649" y="25301"/>
                      <a:pt x="5656" y="25303"/>
                      <a:pt x="5667" y="25308"/>
                    </a:cubicBezTo>
                    <a:cubicBezTo>
                      <a:pt x="5744" y="25391"/>
                      <a:pt x="5855" y="25463"/>
                      <a:pt x="5883" y="25546"/>
                    </a:cubicBezTo>
                    <a:lnTo>
                      <a:pt x="5783" y="25469"/>
                    </a:lnTo>
                    <a:lnTo>
                      <a:pt x="5783" y="25469"/>
                    </a:lnTo>
                    <a:cubicBezTo>
                      <a:pt x="5949" y="25635"/>
                      <a:pt x="5888" y="25546"/>
                      <a:pt x="6054" y="25757"/>
                    </a:cubicBezTo>
                    <a:cubicBezTo>
                      <a:pt x="6050" y="25755"/>
                      <a:pt x="6048" y="25754"/>
                      <a:pt x="6046" y="25754"/>
                    </a:cubicBezTo>
                    <a:cubicBezTo>
                      <a:pt x="6042" y="25754"/>
                      <a:pt x="6039" y="25757"/>
                      <a:pt x="6032" y="25757"/>
                    </a:cubicBezTo>
                    <a:cubicBezTo>
                      <a:pt x="6098" y="25812"/>
                      <a:pt x="6159" y="25889"/>
                      <a:pt x="6220" y="25978"/>
                    </a:cubicBezTo>
                    <a:cubicBezTo>
                      <a:pt x="6248" y="26028"/>
                      <a:pt x="6281" y="26072"/>
                      <a:pt x="6320" y="26127"/>
                    </a:cubicBezTo>
                    <a:cubicBezTo>
                      <a:pt x="6353" y="26172"/>
                      <a:pt x="6392" y="26227"/>
                      <a:pt x="6430" y="26282"/>
                    </a:cubicBezTo>
                    <a:lnTo>
                      <a:pt x="6392" y="26249"/>
                    </a:lnTo>
                    <a:lnTo>
                      <a:pt x="6392" y="26249"/>
                    </a:lnTo>
                    <a:cubicBezTo>
                      <a:pt x="6464" y="26332"/>
                      <a:pt x="6524" y="26365"/>
                      <a:pt x="6558" y="26415"/>
                    </a:cubicBezTo>
                    <a:cubicBezTo>
                      <a:pt x="6475" y="26282"/>
                      <a:pt x="6502" y="26310"/>
                      <a:pt x="6519" y="26293"/>
                    </a:cubicBezTo>
                    <a:lnTo>
                      <a:pt x="6519" y="26293"/>
                    </a:lnTo>
                    <a:cubicBezTo>
                      <a:pt x="6613" y="26476"/>
                      <a:pt x="6746" y="26498"/>
                      <a:pt x="6956" y="26753"/>
                    </a:cubicBezTo>
                    <a:cubicBezTo>
                      <a:pt x="6954" y="26754"/>
                      <a:pt x="6952" y="26754"/>
                      <a:pt x="6950" y="26754"/>
                    </a:cubicBezTo>
                    <a:cubicBezTo>
                      <a:pt x="6926" y="26754"/>
                      <a:pt x="6868" y="26711"/>
                      <a:pt x="6823" y="26636"/>
                    </a:cubicBezTo>
                    <a:cubicBezTo>
                      <a:pt x="6718" y="26581"/>
                      <a:pt x="6679" y="26598"/>
                      <a:pt x="6530" y="26448"/>
                    </a:cubicBezTo>
                    <a:lnTo>
                      <a:pt x="6530" y="26448"/>
                    </a:lnTo>
                    <a:cubicBezTo>
                      <a:pt x="6611" y="26530"/>
                      <a:pt x="6696" y="26623"/>
                      <a:pt x="6697" y="26636"/>
                    </a:cubicBezTo>
                    <a:lnTo>
                      <a:pt x="6746" y="26636"/>
                    </a:lnTo>
                    <a:cubicBezTo>
                      <a:pt x="6801" y="26692"/>
                      <a:pt x="6834" y="26742"/>
                      <a:pt x="6879" y="26780"/>
                    </a:cubicBezTo>
                    <a:cubicBezTo>
                      <a:pt x="6880" y="26781"/>
                      <a:pt x="6881" y="26781"/>
                      <a:pt x="6882" y="26781"/>
                    </a:cubicBezTo>
                    <a:cubicBezTo>
                      <a:pt x="6901" y="26781"/>
                      <a:pt x="6857" y="26716"/>
                      <a:pt x="6871" y="26716"/>
                    </a:cubicBezTo>
                    <a:cubicBezTo>
                      <a:pt x="6878" y="26716"/>
                      <a:pt x="6895" y="26728"/>
                      <a:pt x="6934" y="26764"/>
                    </a:cubicBezTo>
                    <a:cubicBezTo>
                      <a:pt x="7078" y="26891"/>
                      <a:pt x="6984" y="26863"/>
                      <a:pt x="7011" y="26874"/>
                    </a:cubicBezTo>
                    <a:cubicBezTo>
                      <a:pt x="7216" y="27051"/>
                      <a:pt x="7122" y="26919"/>
                      <a:pt x="7299" y="27107"/>
                    </a:cubicBezTo>
                    <a:cubicBezTo>
                      <a:pt x="7283" y="27099"/>
                      <a:pt x="7259" y="27082"/>
                      <a:pt x="7240" y="27065"/>
                    </a:cubicBezTo>
                    <a:lnTo>
                      <a:pt x="7240" y="27065"/>
                    </a:lnTo>
                    <a:cubicBezTo>
                      <a:pt x="7369" y="27199"/>
                      <a:pt x="7571" y="27348"/>
                      <a:pt x="7581" y="27411"/>
                    </a:cubicBezTo>
                    <a:cubicBezTo>
                      <a:pt x="7554" y="27406"/>
                      <a:pt x="7543" y="27411"/>
                      <a:pt x="7493" y="27361"/>
                    </a:cubicBezTo>
                    <a:lnTo>
                      <a:pt x="7498" y="27356"/>
                    </a:lnTo>
                    <a:cubicBezTo>
                      <a:pt x="7462" y="27335"/>
                      <a:pt x="7446" y="27327"/>
                      <a:pt x="7443" y="27327"/>
                    </a:cubicBezTo>
                    <a:lnTo>
                      <a:pt x="7443" y="27327"/>
                    </a:lnTo>
                    <a:cubicBezTo>
                      <a:pt x="7433" y="27327"/>
                      <a:pt x="7588" y="27431"/>
                      <a:pt x="7570" y="27444"/>
                    </a:cubicBezTo>
                    <a:cubicBezTo>
                      <a:pt x="7609" y="27461"/>
                      <a:pt x="7775" y="27599"/>
                      <a:pt x="7853" y="27660"/>
                    </a:cubicBezTo>
                    <a:lnTo>
                      <a:pt x="7841" y="27610"/>
                    </a:lnTo>
                    <a:lnTo>
                      <a:pt x="7841" y="27610"/>
                    </a:lnTo>
                    <a:cubicBezTo>
                      <a:pt x="8201" y="27776"/>
                      <a:pt x="7786" y="27649"/>
                      <a:pt x="8102" y="27870"/>
                    </a:cubicBezTo>
                    <a:cubicBezTo>
                      <a:pt x="8156" y="27902"/>
                      <a:pt x="8178" y="27913"/>
                      <a:pt x="8182" y="27913"/>
                    </a:cubicBezTo>
                    <a:cubicBezTo>
                      <a:pt x="8193" y="27913"/>
                      <a:pt x="8122" y="27862"/>
                      <a:pt x="8128" y="27862"/>
                    </a:cubicBezTo>
                    <a:lnTo>
                      <a:pt x="8128" y="27862"/>
                    </a:lnTo>
                    <a:cubicBezTo>
                      <a:pt x="8130" y="27862"/>
                      <a:pt x="8139" y="27867"/>
                      <a:pt x="8162" y="27882"/>
                    </a:cubicBezTo>
                    <a:cubicBezTo>
                      <a:pt x="8218" y="27926"/>
                      <a:pt x="8262" y="27959"/>
                      <a:pt x="8301" y="27992"/>
                    </a:cubicBezTo>
                    <a:cubicBezTo>
                      <a:pt x="8317" y="27998"/>
                      <a:pt x="8328" y="28014"/>
                      <a:pt x="8340" y="28020"/>
                    </a:cubicBezTo>
                    <a:cubicBezTo>
                      <a:pt x="8356" y="28036"/>
                      <a:pt x="8378" y="28048"/>
                      <a:pt x="8400" y="28070"/>
                    </a:cubicBezTo>
                    <a:cubicBezTo>
                      <a:pt x="8439" y="28103"/>
                      <a:pt x="8489" y="28131"/>
                      <a:pt x="8544" y="28175"/>
                    </a:cubicBezTo>
                    <a:cubicBezTo>
                      <a:pt x="8572" y="28186"/>
                      <a:pt x="8616" y="28208"/>
                      <a:pt x="8660" y="28230"/>
                    </a:cubicBezTo>
                    <a:cubicBezTo>
                      <a:pt x="8705" y="28258"/>
                      <a:pt x="8771" y="28297"/>
                      <a:pt x="8826" y="28313"/>
                    </a:cubicBezTo>
                    <a:cubicBezTo>
                      <a:pt x="8893" y="28324"/>
                      <a:pt x="8948" y="28330"/>
                      <a:pt x="8959" y="28346"/>
                    </a:cubicBezTo>
                    <a:cubicBezTo>
                      <a:pt x="9015" y="28330"/>
                      <a:pt x="9076" y="28313"/>
                      <a:pt x="9147" y="28274"/>
                    </a:cubicBezTo>
                    <a:cubicBezTo>
                      <a:pt x="9208" y="28241"/>
                      <a:pt x="9269" y="28186"/>
                      <a:pt x="9313" y="28125"/>
                    </a:cubicBezTo>
                    <a:cubicBezTo>
                      <a:pt x="9341" y="28097"/>
                      <a:pt x="9341" y="28053"/>
                      <a:pt x="9347" y="28025"/>
                    </a:cubicBezTo>
                    <a:cubicBezTo>
                      <a:pt x="9352" y="27992"/>
                      <a:pt x="9352" y="27959"/>
                      <a:pt x="9363" y="27931"/>
                    </a:cubicBezTo>
                    <a:cubicBezTo>
                      <a:pt x="9369" y="27870"/>
                      <a:pt x="9374" y="27821"/>
                      <a:pt x="9374" y="27787"/>
                    </a:cubicBezTo>
                    <a:lnTo>
                      <a:pt x="9374" y="27787"/>
                    </a:lnTo>
                    <a:cubicBezTo>
                      <a:pt x="9352" y="27870"/>
                      <a:pt x="9341" y="27931"/>
                      <a:pt x="9336" y="27987"/>
                    </a:cubicBezTo>
                    <a:cubicBezTo>
                      <a:pt x="9325" y="28014"/>
                      <a:pt x="9325" y="28042"/>
                      <a:pt x="9325" y="28064"/>
                    </a:cubicBezTo>
                    <a:cubicBezTo>
                      <a:pt x="9325" y="28092"/>
                      <a:pt x="9308" y="28103"/>
                      <a:pt x="9297" y="28125"/>
                    </a:cubicBezTo>
                    <a:cubicBezTo>
                      <a:pt x="9269" y="28164"/>
                      <a:pt x="9242" y="28208"/>
                      <a:pt x="9186" y="28241"/>
                    </a:cubicBezTo>
                    <a:cubicBezTo>
                      <a:pt x="9131" y="28274"/>
                      <a:pt x="9059" y="28313"/>
                      <a:pt x="8948" y="28319"/>
                    </a:cubicBezTo>
                    <a:cubicBezTo>
                      <a:pt x="8981" y="28302"/>
                      <a:pt x="9015" y="28286"/>
                      <a:pt x="9048" y="28263"/>
                    </a:cubicBezTo>
                    <a:cubicBezTo>
                      <a:pt x="9120" y="28241"/>
                      <a:pt x="9186" y="28191"/>
                      <a:pt x="9236" y="28136"/>
                    </a:cubicBezTo>
                    <a:cubicBezTo>
                      <a:pt x="9264" y="28108"/>
                      <a:pt x="9280" y="28075"/>
                      <a:pt x="9297" y="28048"/>
                    </a:cubicBezTo>
                    <a:cubicBezTo>
                      <a:pt x="9308" y="28014"/>
                      <a:pt x="9313" y="27970"/>
                      <a:pt x="9319" y="27937"/>
                    </a:cubicBezTo>
                    <a:cubicBezTo>
                      <a:pt x="9341" y="27793"/>
                      <a:pt x="9363" y="27660"/>
                      <a:pt x="9380" y="27572"/>
                    </a:cubicBezTo>
                    <a:lnTo>
                      <a:pt x="9380" y="27572"/>
                    </a:lnTo>
                    <a:cubicBezTo>
                      <a:pt x="9372" y="27594"/>
                      <a:pt x="9367" y="27609"/>
                      <a:pt x="9361" y="27609"/>
                    </a:cubicBezTo>
                    <a:cubicBezTo>
                      <a:pt x="9359" y="27609"/>
                      <a:pt x="9356" y="27606"/>
                      <a:pt x="9352" y="27599"/>
                    </a:cubicBezTo>
                    <a:cubicBezTo>
                      <a:pt x="9363" y="27516"/>
                      <a:pt x="9369" y="27444"/>
                      <a:pt x="9374" y="27384"/>
                    </a:cubicBezTo>
                    <a:cubicBezTo>
                      <a:pt x="9380" y="27334"/>
                      <a:pt x="9380" y="27295"/>
                      <a:pt x="9391" y="27245"/>
                    </a:cubicBezTo>
                    <a:cubicBezTo>
                      <a:pt x="9396" y="27206"/>
                      <a:pt x="9396" y="27162"/>
                      <a:pt x="9402" y="27112"/>
                    </a:cubicBezTo>
                    <a:cubicBezTo>
                      <a:pt x="9408" y="27068"/>
                      <a:pt x="9424" y="27013"/>
                      <a:pt x="9446" y="26946"/>
                    </a:cubicBezTo>
                    <a:cubicBezTo>
                      <a:pt x="9448" y="26945"/>
                      <a:pt x="9450" y="26944"/>
                      <a:pt x="9452" y="26944"/>
                    </a:cubicBezTo>
                    <a:cubicBezTo>
                      <a:pt x="9461" y="26944"/>
                      <a:pt x="9457" y="26974"/>
                      <a:pt x="9452" y="27013"/>
                    </a:cubicBezTo>
                    <a:cubicBezTo>
                      <a:pt x="9435" y="27057"/>
                      <a:pt x="9430" y="27123"/>
                      <a:pt x="9419" y="27179"/>
                    </a:cubicBezTo>
                    <a:cubicBezTo>
                      <a:pt x="9463" y="27018"/>
                      <a:pt x="9457" y="27002"/>
                      <a:pt x="9540" y="26753"/>
                    </a:cubicBezTo>
                    <a:cubicBezTo>
                      <a:pt x="9541" y="26753"/>
                      <a:pt x="9541" y="26753"/>
                      <a:pt x="9542" y="26753"/>
                    </a:cubicBezTo>
                    <a:cubicBezTo>
                      <a:pt x="9565" y="26753"/>
                      <a:pt x="9485" y="26919"/>
                      <a:pt x="9507" y="26963"/>
                    </a:cubicBezTo>
                    <a:lnTo>
                      <a:pt x="9585" y="26681"/>
                    </a:lnTo>
                    <a:lnTo>
                      <a:pt x="9590" y="26681"/>
                    </a:lnTo>
                    <a:cubicBezTo>
                      <a:pt x="9562" y="26625"/>
                      <a:pt x="9673" y="26470"/>
                      <a:pt x="9728" y="26299"/>
                    </a:cubicBezTo>
                    <a:cubicBezTo>
                      <a:pt x="9906" y="25912"/>
                      <a:pt x="9889" y="25829"/>
                      <a:pt x="9978" y="25602"/>
                    </a:cubicBezTo>
                    <a:cubicBezTo>
                      <a:pt x="10004" y="25568"/>
                      <a:pt x="10022" y="25550"/>
                      <a:pt x="10030" y="25550"/>
                    </a:cubicBezTo>
                    <a:cubicBezTo>
                      <a:pt x="10034" y="25550"/>
                      <a:pt x="10035" y="25554"/>
                      <a:pt x="10033" y="25563"/>
                    </a:cubicBezTo>
                    <a:cubicBezTo>
                      <a:pt x="9961" y="25646"/>
                      <a:pt x="9983" y="25640"/>
                      <a:pt x="9978" y="25674"/>
                    </a:cubicBezTo>
                    <a:cubicBezTo>
                      <a:pt x="10030" y="25574"/>
                      <a:pt x="10119" y="25471"/>
                      <a:pt x="10142" y="25471"/>
                    </a:cubicBezTo>
                    <a:cubicBezTo>
                      <a:pt x="10148" y="25471"/>
                      <a:pt x="10149" y="25479"/>
                      <a:pt x="10144" y="25497"/>
                    </a:cubicBezTo>
                    <a:cubicBezTo>
                      <a:pt x="10177" y="25433"/>
                      <a:pt x="10185" y="25413"/>
                      <a:pt x="10181" y="25413"/>
                    </a:cubicBezTo>
                    <a:lnTo>
                      <a:pt x="10181" y="25413"/>
                    </a:lnTo>
                    <a:cubicBezTo>
                      <a:pt x="10174" y="25413"/>
                      <a:pt x="10139" y="25463"/>
                      <a:pt x="10131" y="25463"/>
                    </a:cubicBezTo>
                    <a:cubicBezTo>
                      <a:pt x="10128" y="25463"/>
                      <a:pt x="10130" y="25453"/>
                      <a:pt x="10144" y="25425"/>
                    </a:cubicBezTo>
                    <a:lnTo>
                      <a:pt x="10310" y="25148"/>
                    </a:lnTo>
                    <a:lnTo>
                      <a:pt x="10310" y="25148"/>
                    </a:lnTo>
                    <a:cubicBezTo>
                      <a:pt x="10290" y="25161"/>
                      <a:pt x="10260" y="25200"/>
                      <a:pt x="10252" y="25200"/>
                    </a:cubicBezTo>
                    <a:cubicBezTo>
                      <a:pt x="10246" y="25200"/>
                      <a:pt x="10252" y="25180"/>
                      <a:pt x="10282" y="25115"/>
                    </a:cubicBezTo>
                    <a:cubicBezTo>
                      <a:pt x="10348" y="24993"/>
                      <a:pt x="10393" y="24938"/>
                      <a:pt x="10487" y="24783"/>
                    </a:cubicBezTo>
                    <a:lnTo>
                      <a:pt x="10487" y="24783"/>
                    </a:lnTo>
                    <a:cubicBezTo>
                      <a:pt x="10485" y="24790"/>
                      <a:pt x="10488" y="24791"/>
                      <a:pt x="10492" y="24791"/>
                    </a:cubicBezTo>
                    <a:cubicBezTo>
                      <a:pt x="10494" y="24791"/>
                      <a:pt x="10498" y="24790"/>
                      <a:pt x="10500" y="24790"/>
                    </a:cubicBezTo>
                    <a:cubicBezTo>
                      <a:pt x="10510" y="24790"/>
                      <a:pt x="10514" y="24798"/>
                      <a:pt x="10476" y="24866"/>
                    </a:cubicBezTo>
                    <a:cubicBezTo>
                      <a:pt x="10531" y="24799"/>
                      <a:pt x="10608" y="24678"/>
                      <a:pt x="10614" y="24617"/>
                    </a:cubicBezTo>
                    <a:lnTo>
                      <a:pt x="10614" y="24617"/>
                    </a:lnTo>
                    <a:cubicBezTo>
                      <a:pt x="10594" y="24642"/>
                      <a:pt x="10585" y="24652"/>
                      <a:pt x="10582" y="24652"/>
                    </a:cubicBezTo>
                    <a:cubicBezTo>
                      <a:pt x="10570" y="24652"/>
                      <a:pt x="10715" y="24422"/>
                      <a:pt x="10692" y="24422"/>
                    </a:cubicBezTo>
                    <a:cubicBezTo>
                      <a:pt x="10689" y="24422"/>
                      <a:pt x="10682" y="24427"/>
                      <a:pt x="10669" y="24440"/>
                    </a:cubicBezTo>
                    <a:lnTo>
                      <a:pt x="10791" y="24279"/>
                    </a:lnTo>
                    <a:lnTo>
                      <a:pt x="10791" y="24279"/>
                    </a:lnTo>
                    <a:cubicBezTo>
                      <a:pt x="10763" y="24318"/>
                      <a:pt x="10780" y="24329"/>
                      <a:pt x="10736" y="24384"/>
                    </a:cubicBezTo>
                    <a:cubicBezTo>
                      <a:pt x="10791" y="24357"/>
                      <a:pt x="10819" y="24235"/>
                      <a:pt x="10857" y="24174"/>
                    </a:cubicBezTo>
                    <a:cubicBezTo>
                      <a:pt x="10896" y="24119"/>
                      <a:pt x="11001" y="23958"/>
                      <a:pt x="11023" y="23953"/>
                    </a:cubicBezTo>
                    <a:cubicBezTo>
                      <a:pt x="11051" y="23892"/>
                      <a:pt x="11140" y="23759"/>
                      <a:pt x="11167" y="23748"/>
                    </a:cubicBezTo>
                    <a:cubicBezTo>
                      <a:pt x="11190" y="23710"/>
                      <a:pt x="11188" y="23702"/>
                      <a:pt x="11181" y="23702"/>
                    </a:cubicBezTo>
                    <a:cubicBezTo>
                      <a:pt x="11176" y="23702"/>
                      <a:pt x="11168" y="23706"/>
                      <a:pt x="11164" y="23706"/>
                    </a:cubicBezTo>
                    <a:cubicBezTo>
                      <a:pt x="11161" y="23706"/>
                      <a:pt x="11159" y="23704"/>
                      <a:pt x="11162" y="23698"/>
                    </a:cubicBezTo>
                    <a:cubicBezTo>
                      <a:pt x="11217" y="23610"/>
                      <a:pt x="11278" y="23510"/>
                      <a:pt x="11333" y="23416"/>
                    </a:cubicBezTo>
                    <a:cubicBezTo>
                      <a:pt x="11342" y="23412"/>
                      <a:pt x="11354" y="23410"/>
                      <a:pt x="11365" y="23410"/>
                    </a:cubicBezTo>
                    <a:cubicBezTo>
                      <a:pt x="11388" y="23410"/>
                      <a:pt x="11408" y="23420"/>
                      <a:pt x="11395" y="23452"/>
                    </a:cubicBezTo>
                    <a:lnTo>
                      <a:pt x="11395" y="23452"/>
                    </a:lnTo>
                    <a:cubicBezTo>
                      <a:pt x="11443" y="23339"/>
                      <a:pt x="11373" y="23393"/>
                      <a:pt x="11466" y="23228"/>
                    </a:cubicBezTo>
                    <a:lnTo>
                      <a:pt x="11466" y="23228"/>
                    </a:lnTo>
                    <a:cubicBezTo>
                      <a:pt x="11463" y="23245"/>
                      <a:pt x="11464" y="23251"/>
                      <a:pt x="11468" y="23251"/>
                    </a:cubicBezTo>
                    <a:cubicBezTo>
                      <a:pt x="11484" y="23251"/>
                      <a:pt x="11553" y="23132"/>
                      <a:pt x="11570" y="23132"/>
                    </a:cubicBezTo>
                    <a:cubicBezTo>
                      <a:pt x="11575" y="23132"/>
                      <a:pt x="11575" y="23145"/>
                      <a:pt x="11566" y="23178"/>
                    </a:cubicBezTo>
                    <a:cubicBezTo>
                      <a:pt x="11604" y="23139"/>
                      <a:pt x="11660" y="23040"/>
                      <a:pt x="11715" y="22945"/>
                    </a:cubicBezTo>
                    <a:cubicBezTo>
                      <a:pt x="11770" y="22840"/>
                      <a:pt x="11815" y="22730"/>
                      <a:pt x="11842" y="22647"/>
                    </a:cubicBezTo>
                    <a:cubicBezTo>
                      <a:pt x="11845" y="22628"/>
                      <a:pt x="11845" y="22620"/>
                      <a:pt x="11841" y="22620"/>
                    </a:cubicBezTo>
                    <a:cubicBezTo>
                      <a:pt x="11827" y="22620"/>
                      <a:pt x="11757" y="22792"/>
                      <a:pt x="11735" y="22792"/>
                    </a:cubicBezTo>
                    <a:cubicBezTo>
                      <a:pt x="11734" y="22792"/>
                      <a:pt x="11733" y="22791"/>
                      <a:pt x="11732" y="22791"/>
                    </a:cubicBezTo>
                    <a:cubicBezTo>
                      <a:pt x="11831" y="22569"/>
                      <a:pt x="11859" y="22436"/>
                      <a:pt x="11887" y="22326"/>
                    </a:cubicBezTo>
                    <a:cubicBezTo>
                      <a:pt x="11909" y="22215"/>
                      <a:pt x="11920" y="22121"/>
                      <a:pt x="11981" y="21949"/>
                    </a:cubicBezTo>
                    <a:lnTo>
                      <a:pt x="11981" y="21949"/>
                    </a:lnTo>
                    <a:lnTo>
                      <a:pt x="11948" y="22032"/>
                    </a:lnTo>
                    <a:cubicBezTo>
                      <a:pt x="12003" y="21817"/>
                      <a:pt x="11997" y="21839"/>
                      <a:pt x="12003" y="21706"/>
                    </a:cubicBezTo>
                    <a:cubicBezTo>
                      <a:pt x="12004" y="21712"/>
                      <a:pt x="12006" y="21716"/>
                      <a:pt x="12010" y="21716"/>
                    </a:cubicBezTo>
                    <a:cubicBezTo>
                      <a:pt x="12025" y="21716"/>
                      <a:pt x="12060" y="21662"/>
                      <a:pt x="12091" y="21573"/>
                    </a:cubicBezTo>
                    <a:cubicBezTo>
                      <a:pt x="12141" y="21468"/>
                      <a:pt x="12185" y="21291"/>
                      <a:pt x="12185" y="21092"/>
                    </a:cubicBezTo>
                    <a:lnTo>
                      <a:pt x="12185" y="21092"/>
                    </a:lnTo>
                    <a:cubicBezTo>
                      <a:pt x="12182" y="21121"/>
                      <a:pt x="12165" y="21241"/>
                      <a:pt x="12145" y="21241"/>
                    </a:cubicBezTo>
                    <a:cubicBezTo>
                      <a:pt x="12142" y="21241"/>
                      <a:pt x="12139" y="21238"/>
                      <a:pt x="12136" y="21230"/>
                    </a:cubicBezTo>
                    <a:lnTo>
                      <a:pt x="12141" y="21103"/>
                    </a:lnTo>
                    <a:lnTo>
                      <a:pt x="12136" y="20981"/>
                    </a:lnTo>
                    <a:cubicBezTo>
                      <a:pt x="12136" y="20975"/>
                      <a:pt x="12136" y="20973"/>
                      <a:pt x="12137" y="20973"/>
                    </a:cubicBezTo>
                    <a:cubicBezTo>
                      <a:pt x="12138" y="20973"/>
                      <a:pt x="12143" y="20995"/>
                      <a:pt x="12147" y="21020"/>
                    </a:cubicBezTo>
                    <a:cubicBezTo>
                      <a:pt x="12136" y="20793"/>
                      <a:pt x="12141" y="20583"/>
                      <a:pt x="12086" y="20527"/>
                    </a:cubicBezTo>
                    <a:cubicBezTo>
                      <a:pt x="12080" y="20455"/>
                      <a:pt x="12075" y="20372"/>
                      <a:pt x="12058" y="20295"/>
                    </a:cubicBezTo>
                    <a:lnTo>
                      <a:pt x="12058" y="20295"/>
                    </a:lnTo>
                    <a:lnTo>
                      <a:pt x="12069" y="20389"/>
                    </a:lnTo>
                    <a:cubicBezTo>
                      <a:pt x="12058" y="20378"/>
                      <a:pt x="12031" y="20317"/>
                      <a:pt x="11997" y="20245"/>
                    </a:cubicBezTo>
                    <a:cubicBezTo>
                      <a:pt x="11959" y="20184"/>
                      <a:pt x="11925" y="20112"/>
                      <a:pt x="11914" y="20096"/>
                    </a:cubicBezTo>
                    <a:cubicBezTo>
                      <a:pt x="11776" y="19880"/>
                      <a:pt x="11743" y="19797"/>
                      <a:pt x="11676" y="19670"/>
                    </a:cubicBezTo>
                    <a:lnTo>
                      <a:pt x="11676" y="19670"/>
                    </a:lnTo>
                    <a:cubicBezTo>
                      <a:pt x="11686" y="19696"/>
                      <a:pt x="11701" y="19748"/>
                      <a:pt x="11685" y="19748"/>
                    </a:cubicBezTo>
                    <a:cubicBezTo>
                      <a:pt x="11675" y="19748"/>
                      <a:pt x="11653" y="19727"/>
                      <a:pt x="11610" y="19664"/>
                    </a:cubicBezTo>
                    <a:cubicBezTo>
                      <a:pt x="11654" y="19631"/>
                      <a:pt x="11394" y="19326"/>
                      <a:pt x="11416" y="19315"/>
                    </a:cubicBezTo>
                    <a:cubicBezTo>
                      <a:pt x="11366" y="19249"/>
                      <a:pt x="11317" y="19138"/>
                      <a:pt x="11289" y="19138"/>
                    </a:cubicBezTo>
                    <a:lnTo>
                      <a:pt x="11317" y="19134"/>
                    </a:lnTo>
                    <a:lnTo>
                      <a:pt x="11317" y="19134"/>
                    </a:lnTo>
                    <a:cubicBezTo>
                      <a:pt x="11317" y="19134"/>
                      <a:pt x="11316" y="19134"/>
                      <a:pt x="11316" y="19134"/>
                    </a:cubicBezTo>
                    <a:cubicBezTo>
                      <a:pt x="11257" y="19134"/>
                      <a:pt x="11126" y="18921"/>
                      <a:pt x="11068" y="18740"/>
                    </a:cubicBezTo>
                    <a:lnTo>
                      <a:pt x="11068" y="18740"/>
                    </a:lnTo>
                    <a:cubicBezTo>
                      <a:pt x="11070" y="18740"/>
                      <a:pt x="11072" y="18740"/>
                      <a:pt x="11074" y="18740"/>
                    </a:cubicBezTo>
                    <a:cubicBezTo>
                      <a:pt x="11110" y="18740"/>
                      <a:pt x="11088" y="18692"/>
                      <a:pt x="11062" y="18635"/>
                    </a:cubicBezTo>
                    <a:cubicBezTo>
                      <a:pt x="11040" y="18568"/>
                      <a:pt x="11018" y="18485"/>
                      <a:pt x="11040" y="18436"/>
                    </a:cubicBezTo>
                    <a:cubicBezTo>
                      <a:pt x="11012" y="18419"/>
                      <a:pt x="11001" y="18330"/>
                      <a:pt x="10985" y="18247"/>
                    </a:cubicBezTo>
                    <a:cubicBezTo>
                      <a:pt x="10974" y="18159"/>
                      <a:pt x="10979" y="18070"/>
                      <a:pt x="10951" y="18054"/>
                    </a:cubicBezTo>
                    <a:cubicBezTo>
                      <a:pt x="10946" y="17893"/>
                      <a:pt x="11001" y="17915"/>
                      <a:pt x="11012" y="17877"/>
                    </a:cubicBezTo>
                    <a:lnTo>
                      <a:pt x="11001" y="17799"/>
                    </a:lnTo>
                    <a:cubicBezTo>
                      <a:pt x="11018" y="17722"/>
                      <a:pt x="11068" y="17434"/>
                      <a:pt x="11117" y="17251"/>
                    </a:cubicBezTo>
                    <a:lnTo>
                      <a:pt x="11112" y="17080"/>
                    </a:lnTo>
                    <a:lnTo>
                      <a:pt x="11140" y="17024"/>
                    </a:lnTo>
                    <a:cubicBezTo>
                      <a:pt x="11131" y="17003"/>
                      <a:pt x="11143" y="16910"/>
                      <a:pt x="11135" y="16910"/>
                    </a:cubicBezTo>
                    <a:lnTo>
                      <a:pt x="11135" y="16910"/>
                    </a:lnTo>
                    <a:cubicBezTo>
                      <a:pt x="11133" y="16910"/>
                      <a:pt x="11129" y="16918"/>
                      <a:pt x="11123" y="16936"/>
                    </a:cubicBezTo>
                    <a:lnTo>
                      <a:pt x="11145" y="16842"/>
                    </a:lnTo>
                    <a:cubicBezTo>
                      <a:pt x="11106" y="16831"/>
                      <a:pt x="11156" y="16709"/>
                      <a:pt x="11173" y="16526"/>
                    </a:cubicBezTo>
                    <a:cubicBezTo>
                      <a:pt x="11180" y="16508"/>
                      <a:pt x="11185" y="16500"/>
                      <a:pt x="11188" y="16500"/>
                    </a:cubicBezTo>
                    <a:cubicBezTo>
                      <a:pt x="11193" y="16500"/>
                      <a:pt x="11195" y="16515"/>
                      <a:pt x="11195" y="16537"/>
                    </a:cubicBezTo>
                    <a:cubicBezTo>
                      <a:pt x="11206" y="16449"/>
                      <a:pt x="11223" y="16482"/>
                      <a:pt x="11245" y="16449"/>
                    </a:cubicBezTo>
                    <a:lnTo>
                      <a:pt x="11245" y="16449"/>
                    </a:lnTo>
                    <a:cubicBezTo>
                      <a:pt x="11245" y="16449"/>
                      <a:pt x="11244" y="16449"/>
                      <a:pt x="11244" y="16449"/>
                    </a:cubicBezTo>
                    <a:cubicBezTo>
                      <a:pt x="11232" y="16449"/>
                      <a:pt x="11217" y="16263"/>
                      <a:pt x="11191" y="16263"/>
                    </a:cubicBezTo>
                    <a:cubicBezTo>
                      <a:pt x="11183" y="16263"/>
                      <a:pt x="11173" y="16285"/>
                      <a:pt x="11162" y="16344"/>
                    </a:cubicBezTo>
                    <a:cubicBezTo>
                      <a:pt x="11161" y="16345"/>
                      <a:pt x="11159" y="16345"/>
                      <a:pt x="11158" y="16345"/>
                    </a:cubicBezTo>
                    <a:cubicBezTo>
                      <a:pt x="11140" y="16345"/>
                      <a:pt x="11146" y="16206"/>
                      <a:pt x="11162" y="16122"/>
                    </a:cubicBezTo>
                    <a:lnTo>
                      <a:pt x="11206" y="16067"/>
                    </a:lnTo>
                    <a:cubicBezTo>
                      <a:pt x="11200" y="16028"/>
                      <a:pt x="11178" y="15990"/>
                      <a:pt x="11173" y="15951"/>
                    </a:cubicBezTo>
                    <a:cubicBezTo>
                      <a:pt x="11173" y="15873"/>
                      <a:pt x="11178" y="15824"/>
                      <a:pt x="11189" y="15779"/>
                    </a:cubicBezTo>
                    <a:cubicBezTo>
                      <a:pt x="11195" y="15730"/>
                      <a:pt x="11195" y="15680"/>
                      <a:pt x="11195" y="15624"/>
                    </a:cubicBezTo>
                    <a:cubicBezTo>
                      <a:pt x="11198" y="15690"/>
                      <a:pt x="11226" y="15769"/>
                      <a:pt x="11246" y="15769"/>
                    </a:cubicBezTo>
                    <a:cubicBezTo>
                      <a:pt x="11262" y="15769"/>
                      <a:pt x="11274" y="15721"/>
                      <a:pt x="11267" y="15580"/>
                    </a:cubicBezTo>
                    <a:lnTo>
                      <a:pt x="11267" y="15580"/>
                    </a:lnTo>
                    <a:cubicBezTo>
                      <a:pt x="11278" y="15658"/>
                      <a:pt x="11283" y="15724"/>
                      <a:pt x="11295" y="15779"/>
                    </a:cubicBezTo>
                    <a:cubicBezTo>
                      <a:pt x="11306" y="15835"/>
                      <a:pt x="11311" y="15873"/>
                      <a:pt x="11311" y="15918"/>
                    </a:cubicBezTo>
                    <a:cubicBezTo>
                      <a:pt x="11314" y="15879"/>
                      <a:pt x="11315" y="15852"/>
                      <a:pt x="11319" y="15852"/>
                    </a:cubicBezTo>
                    <a:cubicBezTo>
                      <a:pt x="11321" y="15852"/>
                      <a:pt x="11326" y="15872"/>
                      <a:pt x="11333" y="15923"/>
                    </a:cubicBezTo>
                    <a:cubicBezTo>
                      <a:pt x="11328" y="15669"/>
                      <a:pt x="11311" y="15840"/>
                      <a:pt x="11295" y="15586"/>
                    </a:cubicBezTo>
                    <a:lnTo>
                      <a:pt x="11295" y="15586"/>
                    </a:lnTo>
                    <a:cubicBezTo>
                      <a:pt x="11297" y="15586"/>
                      <a:pt x="11299" y="15587"/>
                      <a:pt x="11301" y="15587"/>
                    </a:cubicBezTo>
                    <a:cubicBezTo>
                      <a:pt x="11335" y="15587"/>
                      <a:pt x="11343" y="15506"/>
                      <a:pt x="11328" y="15303"/>
                    </a:cubicBezTo>
                    <a:lnTo>
                      <a:pt x="11328" y="15303"/>
                    </a:lnTo>
                    <a:lnTo>
                      <a:pt x="11317" y="15469"/>
                    </a:lnTo>
                    <a:cubicBezTo>
                      <a:pt x="11311" y="15458"/>
                      <a:pt x="11311" y="15447"/>
                      <a:pt x="11306" y="15442"/>
                    </a:cubicBezTo>
                    <a:lnTo>
                      <a:pt x="11306" y="15442"/>
                    </a:lnTo>
                    <a:cubicBezTo>
                      <a:pt x="11311" y="15503"/>
                      <a:pt x="11306" y="15519"/>
                      <a:pt x="11289" y="15536"/>
                    </a:cubicBezTo>
                    <a:cubicBezTo>
                      <a:pt x="11289" y="15486"/>
                      <a:pt x="11228" y="15287"/>
                      <a:pt x="11223" y="15226"/>
                    </a:cubicBezTo>
                    <a:cubicBezTo>
                      <a:pt x="11221" y="15257"/>
                      <a:pt x="11217" y="15271"/>
                      <a:pt x="11212" y="15271"/>
                    </a:cubicBezTo>
                    <a:cubicBezTo>
                      <a:pt x="11201" y="15271"/>
                      <a:pt x="11181" y="15198"/>
                      <a:pt x="11162" y="15121"/>
                    </a:cubicBezTo>
                    <a:cubicBezTo>
                      <a:pt x="11131" y="15029"/>
                      <a:pt x="11101" y="14938"/>
                      <a:pt x="11092" y="14938"/>
                    </a:cubicBezTo>
                    <a:cubicBezTo>
                      <a:pt x="11089" y="14938"/>
                      <a:pt x="11089" y="14945"/>
                      <a:pt x="11090" y="14960"/>
                    </a:cubicBezTo>
                    <a:cubicBezTo>
                      <a:pt x="11079" y="14933"/>
                      <a:pt x="11029" y="14778"/>
                      <a:pt x="11034" y="14756"/>
                    </a:cubicBezTo>
                    <a:lnTo>
                      <a:pt x="11034" y="14756"/>
                    </a:lnTo>
                    <a:cubicBezTo>
                      <a:pt x="11053" y="14794"/>
                      <a:pt x="11064" y="14809"/>
                      <a:pt x="11069" y="14809"/>
                    </a:cubicBezTo>
                    <a:cubicBezTo>
                      <a:pt x="11088" y="14809"/>
                      <a:pt x="11039" y="14616"/>
                      <a:pt x="11054" y="14616"/>
                    </a:cubicBezTo>
                    <a:lnTo>
                      <a:pt x="11054" y="14616"/>
                    </a:lnTo>
                    <a:cubicBezTo>
                      <a:pt x="11055" y="14616"/>
                      <a:pt x="11056" y="14617"/>
                      <a:pt x="11057" y="14617"/>
                    </a:cubicBezTo>
                    <a:cubicBezTo>
                      <a:pt x="11052" y="14607"/>
                      <a:pt x="11049" y="14603"/>
                      <a:pt x="11048" y="14603"/>
                    </a:cubicBezTo>
                    <a:lnTo>
                      <a:pt x="11048" y="14603"/>
                    </a:lnTo>
                    <a:cubicBezTo>
                      <a:pt x="11040" y="14603"/>
                      <a:pt x="11064" y="14706"/>
                      <a:pt x="11051" y="14706"/>
                    </a:cubicBezTo>
                    <a:cubicBezTo>
                      <a:pt x="11048" y="14706"/>
                      <a:pt x="11043" y="14700"/>
                      <a:pt x="11034" y="14684"/>
                    </a:cubicBezTo>
                    <a:cubicBezTo>
                      <a:pt x="10996" y="14573"/>
                      <a:pt x="10979" y="14479"/>
                      <a:pt x="10968" y="14413"/>
                    </a:cubicBezTo>
                    <a:lnTo>
                      <a:pt x="10968" y="14413"/>
                    </a:lnTo>
                    <a:cubicBezTo>
                      <a:pt x="10974" y="14429"/>
                      <a:pt x="10985" y="14446"/>
                      <a:pt x="10996" y="14457"/>
                    </a:cubicBezTo>
                    <a:cubicBezTo>
                      <a:pt x="10974" y="14396"/>
                      <a:pt x="10951" y="14341"/>
                      <a:pt x="10929" y="14274"/>
                    </a:cubicBezTo>
                    <a:cubicBezTo>
                      <a:pt x="10928" y="14273"/>
                      <a:pt x="10927" y="14273"/>
                      <a:pt x="10926" y="14273"/>
                    </a:cubicBezTo>
                    <a:cubicBezTo>
                      <a:pt x="10913" y="14273"/>
                      <a:pt x="10944" y="14363"/>
                      <a:pt x="10934" y="14363"/>
                    </a:cubicBezTo>
                    <a:cubicBezTo>
                      <a:pt x="10930" y="14363"/>
                      <a:pt x="10919" y="14349"/>
                      <a:pt x="10896" y="14307"/>
                    </a:cubicBezTo>
                    <a:cubicBezTo>
                      <a:pt x="10891" y="14258"/>
                      <a:pt x="10802" y="14108"/>
                      <a:pt x="10813" y="14103"/>
                    </a:cubicBezTo>
                    <a:lnTo>
                      <a:pt x="10813" y="14103"/>
                    </a:lnTo>
                    <a:cubicBezTo>
                      <a:pt x="10868" y="14169"/>
                      <a:pt x="10874" y="14097"/>
                      <a:pt x="10946" y="14230"/>
                    </a:cubicBezTo>
                    <a:cubicBezTo>
                      <a:pt x="10905" y="14139"/>
                      <a:pt x="10768" y="13890"/>
                      <a:pt x="10747" y="13890"/>
                    </a:cubicBezTo>
                    <a:cubicBezTo>
                      <a:pt x="10742" y="13890"/>
                      <a:pt x="10743" y="13902"/>
                      <a:pt x="10752" y="13931"/>
                    </a:cubicBezTo>
                    <a:cubicBezTo>
                      <a:pt x="10730" y="13892"/>
                      <a:pt x="10708" y="13848"/>
                      <a:pt x="10680" y="13804"/>
                    </a:cubicBezTo>
                    <a:lnTo>
                      <a:pt x="10680" y="13804"/>
                    </a:lnTo>
                    <a:cubicBezTo>
                      <a:pt x="10706" y="13867"/>
                      <a:pt x="10757" y="13991"/>
                      <a:pt x="10745" y="13991"/>
                    </a:cubicBezTo>
                    <a:cubicBezTo>
                      <a:pt x="10739" y="13991"/>
                      <a:pt x="10717" y="13960"/>
                      <a:pt x="10669" y="13876"/>
                    </a:cubicBezTo>
                    <a:lnTo>
                      <a:pt x="10675" y="13876"/>
                    </a:lnTo>
                    <a:lnTo>
                      <a:pt x="10553" y="13715"/>
                    </a:lnTo>
                    <a:cubicBezTo>
                      <a:pt x="10542" y="13688"/>
                      <a:pt x="10531" y="13660"/>
                      <a:pt x="10525" y="13632"/>
                    </a:cubicBezTo>
                    <a:cubicBezTo>
                      <a:pt x="10524" y="13633"/>
                      <a:pt x="10523" y="13633"/>
                      <a:pt x="10521" y="13633"/>
                    </a:cubicBezTo>
                    <a:cubicBezTo>
                      <a:pt x="10510" y="13633"/>
                      <a:pt x="10493" y="13613"/>
                      <a:pt x="10453" y="13555"/>
                    </a:cubicBezTo>
                    <a:cubicBezTo>
                      <a:pt x="10453" y="13538"/>
                      <a:pt x="10420" y="13477"/>
                      <a:pt x="10431" y="13477"/>
                    </a:cubicBezTo>
                    <a:cubicBezTo>
                      <a:pt x="10310" y="13295"/>
                      <a:pt x="10310" y="13322"/>
                      <a:pt x="10282" y="13300"/>
                    </a:cubicBezTo>
                    <a:cubicBezTo>
                      <a:pt x="10228" y="13229"/>
                      <a:pt x="10202" y="13187"/>
                      <a:pt x="10214" y="13187"/>
                    </a:cubicBezTo>
                    <a:cubicBezTo>
                      <a:pt x="10217" y="13187"/>
                      <a:pt x="10225" y="13191"/>
                      <a:pt x="10238" y="13201"/>
                    </a:cubicBezTo>
                    <a:cubicBezTo>
                      <a:pt x="10149" y="13062"/>
                      <a:pt x="9972" y="12841"/>
                      <a:pt x="9922" y="12736"/>
                    </a:cubicBezTo>
                    <a:cubicBezTo>
                      <a:pt x="9878" y="12686"/>
                      <a:pt x="9863" y="12671"/>
                      <a:pt x="9861" y="12671"/>
                    </a:cubicBezTo>
                    <a:lnTo>
                      <a:pt x="9861" y="12671"/>
                    </a:lnTo>
                    <a:cubicBezTo>
                      <a:pt x="9857" y="12671"/>
                      <a:pt x="9885" y="12710"/>
                      <a:pt x="9877" y="12710"/>
                    </a:cubicBezTo>
                    <a:cubicBezTo>
                      <a:pt x="9874" y="12710"/>
                      <a:pt x="9864" y="12704"/>
                      <a:pt x="9845" y="12686"/>
                    </a:cubicBezTo>
                    <a:cubicBezTo>
                      <a:pt x="9778" y="12498"/>
                      <a:pt x="9408" y="12122"/>
                      <a:pt x="9208" y="11834"/>
                    </a:cubicBezTo>
                    <a:lnTo>
                      <a:pt x="9208" y="11834"/>
                    </a:lnTo>
                    <a:cubicBezTo>
                      <a:pt x="9210" y="11859"/>
                      <a:pt x="9207" y="11868"/>
                      <a:pt x="9202" y="11868"/>
                    </a:cubicBezTo>
                    <a:cubicBezTo>
                      <a:pt x="9185" y="11868"/>
                      <a:pt x="9137" y="11765"/>
                      <a:pt x="9087" y="11740"/>
                    </a:cubicBezTo>
                    <a:cubicBezTo>
                      <a:pt x="9094" y="11728"/>
                      <a:pt x="9028" y="11596"/>
                      <a:pt x="9042" y="11596"/>
                    </a:cubicBezTo>
                    <a:cubicBezTo>
                      <a:pt x="9046" y="11596"/>
                      <a:pt x="9057" y="11607"/>
                      <a:pt x="9078" y="11635"/>
                    </a:cubicBezTo>
                    <a:lnTo>
                      <a:pt x="9078" y="11635"/>
                    </a:lnTo>
                    <a:cubicBezTo>
                      <a:pt x="9055" y="11599"/>
                      <a:pt x="9033" y="11563"/>
                      <a:pt x="9015" y="11529"/>
                    </a:cubicBezTo>
                    <a:cubicBezTo>
                      <a:pt x="9011" y="11511"/>
                      <a:pt x="9012" y="11504"/>
                      <a:pt x="9016" y="11504"/>
                    </a:cubicBezTo>
                    <a:cubicBezTo>
                      <a:pt x="9026" y="11504"/>
                      <a:pt x="9052" y="11546"/>
                      <a:pt x="9076" y="11585"/>
                    </a:cubicBezTo>
                    <a:cubicBezTo>
                      <a:pt x="9102" y="11617"/>
                      <a:pt x="9124" y="11646"/>
                      <a:pt x="9132" y="11646"/>
                    </a:cubicBezTo>
                    <a:cubicBezTo>
                      <a:pt x="9138" y="11646"/>
                      <a:pt x="9137" y="11632"/>
                      <a:pt x="9125" y="11596"/>
                    </a:cubicBezTo>
                    <a:cubicBezTo>
                      <a:pt x="9031" y="11430"/>
                      <a:pt x="8909" y="11330"/>
                      <a:pt x="8854" y="11109"/>
                    </a:cubicBezTo>
                    <a:lnTo>
                      <a:pt x="8854" y="11109"/>
                    </a:lnTo>
                    <a:cubicBezTo>
                      <a:pt x="8861" y="11116"/>
                      <a:pt x="8866" y="11119"/>
                      <a:pt x="8868" y="11119"/>
                    </a:cubicBezTo>
                    <a:cubicBezTo>
                      <a:pt x="8876" y="11119"/>
                      <a:pt x="8867" y="11091"/>
                      <a:pt x="8854" y="11054"/>
                    </a:cubicBezTo>
                    <a:cubicBezTo>
                      <a:pt x="8845" y="11021"/>
                      <a:pt x="8832" y="10982"/>
                      <a:pt x="8844" y="10982"/>
                    </a:cubicBezTo>
                    <a:cubicBezTo>
                      <a:pt x="8846" y="10982"/>
                      <a:pt x="8849" y="10983"/>
                      <a:pt x="8854" y="10987"/>
                    </a:cubicBezTo>
                    <a:cubicBezTo>
                      <a:pt x="8876" y="11026"/>
                      <a:pt x="8898" y="11087"/>
                      <a:pt x="8921" y="11142"/>
                    </a:cubicBezTo>
                    <a:lnTo>
                      <a:pt x="8909" y="11103"/>
                    </a:lnTo>
                    <a:cubicBezTo>
                      <a:pt x="8854" y="10904"/>
                      <a:pt x="8849" y="10876"/>
                      <a:pt x="8826" y="10876"/>
                    </a:cubicBezTo>
                    <a:cubicBezTo>
                      <a:pt x="8824" y="10876"/>
                      <a:pt x="8821" y="10877"/>
                      <a:pt x="8817" y="10877"/>
                    </a:cubicBezTo>
                    <a:cubicBezTo>
                      <a:pt x="8805" y="10877"/>
                      <a:pt x="8787" y="10868"/>
                      <a:pt x="8766" y="10782"/>
                    </a:cubicBezTo>
                    <a:cubicBezTo>
                      <a:pt x="8738" y="10528"/>
                      <a:pt x="8788" y="10578"/>
                      <a:pt x="8799" y="10561"/>
                    </a:cubicBezTo>
                    <a:cubicBezTo>
                      <a:pt x="8810" y="10528"/>
                      <a:pt x="8810" y="10434"/>
                      <a:pt x="8810" y="10356"/>
                    </a:cubicBezTo>
                    <a:lnTo>
                      <a:pt x="8810" y="10356"/>
                    </a:lnTo>
                    <a:cubicBezTo>
                      <a:pt x="8810" y="10384"/>
                      <a:pt x="8799" y="10412"/>
                      <a:pt x="8799" y="10439"/>
                    </a:cubicBezTo>
                    <a:cubicBezTo>
                      <a:pt x="8799" y="10473"/>
                      <a:pt x="8793" y="10500"/>
                      <a:pt x="8788" y="10522"/>
                    </a:cubicBezTo>
                    <a:cubicBezTo>
                      <a:pt x="8778" y="10546"/>
                      <a:pt x="8768" y="10563"/>
                      <a:pt x="8759" y="10563"/>
                    </a:cubicBezTo>
                    <a:cubicBezTo>
                      <a:pt x="8753" y="10563"/>
                      <a:pt x="8748" y="10556"/>
                      <a:pt x="8743" y="10539"/>
                    </a:cubicBezTo>
                    <a:cubicBezTo>
                      <a:pt x="8782" y="10434"/>
                      <a:pt x="8793" y="10163"/>
                      <a:pt x="8799" y="10080"/>
                    </a:cubicBezTo>
                    <a:lnTo>
                      <a:pt x="8799" y="10080"/>
                    </a:lnTo>
                    <a:cubicBezTo>
                      <a:pt x="8732" y="10257"/>
                      <a:pt x="8732" y="10329"/>
                      <a:pt x="8716" y="10390"/>
                    </a:cubicBezTo>
                    <a:cubicBezTo>
                      <a:pt x="8710" y="10423"/>
                      <a:pt x="8710" y="10450"/>
                      <a:pt x="8705" y="10500"/>
                    </a:cubicBezTo>
                    <a:cubicBezTo>
                      <a:pt x="8699" y="10550"/>
                      <a:pt x="8688" y="10605"/>
                      <a:pt x="8683" y="10694"/>
                    </a:cubicBezTo>
                    <a:cubicBezTo>
                      <a:pt x="8705" y="10744"/>
                      <a:pt x="8732" y="10727"/>
                      <a:pt x="8755" y="10943"/>
                    </a:cubicBezTo>
                    <a:cubicBezTo>
                      <a:pt x="8740" y="10905"/>
                      <a:pt x="8732" y="10890"/>
                      <a:pt x="8728" y="10890"/>
                    </a:cubicBezTo>
                    <a:lnTo>
                      <a:pt x="8728" y="10890"/>
                    </a:lnTo>
                    <a:cubicBezTo>
                      <a:pt x="8719" y="10890"/>
                      <a:pt x="8734" y="10967"/>
                      <a:pt x="8738" y="10998"/>
                    </a:cubicBezTo>
                    <a:cubicBezTo>
                      <a:pt x="8739" y="10994"/>
                      <a:pt x="8740" y="10992"/>
                      <a:pt x="8742" y="10992"/>
                    </a:cubicBezTo>
                    <a:cubicBezTo>
                      <a:pt x="8748" y="10992"/>
                      <a:pt x="8757" y="11024"/>
                      <a:pt x="8766" y="11059"/>
                    </a:cubicBezTo>
                    <a:cubicBezTo>
                      <a:pt x="8782" y="11109"/>
                      <a:pt x="8799" y="11170"/>
                      <a:pt x="8815" y="11197"/>
                    </a:cubicBezTo>
                    <a:cubicBezTo>
                      <a:pt x="8816" y="11210"/>
                      <a:pt x="8814" y="11214"/>
                      <a:pt x="8809" y="11214"/>
                    </a:cubicBezTo>
                    <a:cubicBezTo>
                      <a:pt x="8799" y="11214"/>
                      <a:pt x="8780" y="11196"/>
                      <a:pt x="8770" y="11196"/>
                    </a:cubicBezTo>
                    <a:cubicBezTo>
                      <a:pt x="8760" y="11196"/>
                      <a:pt x="8761" y="11217"/>
                      <a:pt x="8793" y="11303"/>
                    </a:cubicBezTo>
                    <a:lnTo>
                      <a:pt x="8854" y="11325"/>
                    </a:lnTo>
                    <a:cubicBezTo>
                      <a:pt x="8882" y="11408"/>
                      <a:pt x="8799" y="11303"/>
                      <a:pt x="8898" y="11469"/>
                    </a:cubicBezTo>
                    <a:cubicBezTo>
                      <a:pt x="8826" y="11386"/>
                      <a:pt x="8871" y="11518"/>
                      <a:pt x="8760" y="11280"/>
                    </a:cubicBezTo>
                    <a:lnTo>
                      <a:pt x="8760" y="11280"/>
                    </a:lnTo>
                    <a:cubicBezTo>
                      <a:pt x="8836" y="11580"/>
                      <a:pt x="8988" y="11692"/>
                      <a:pt x="9135" y="11870"/>
                    </a:cubicBezTo>
                    <a:lnTo>
                      <a:pt x="9135" y="11870"/>
                    </a:lnTo>
                    <a:cubicBezTo>
                      <a:pt x="9123" y="11857"/>
                      <a:pt x="9117" y="11859"/>
                      <a:pt x="9098" y="11845"/>
                    </a:cubicBezTo>
                    <a:lnTo>
                      <a:pt x="9098" y="11845"/>
                    </a:lnTo>
                    <a:cubicBezTo>
                      <a:pt x="9142" y="11878"/>
                      <a:pt x="9186" y="11956"/>
                      <a:pt x="9236" y="12011"/>
                    </a:cubicBezTo>
                    <a:cubicBezTo>
                      <a:pt x="9255" y="12043"/>
                      <a:pt x="9261" y="12055"/>
                      <a:pt x="9258" y="12055"/>
                    </a:cubicBezTo>
                    <a:cubicBezTo>
                      <a:pt x="9249" y="12055"/>
                      <a:pt x="9171" y="11955"/>
                      <a:pt x="9155" y="11955"/>
                    </a:cubicBezTo>
                    <a:cubicBezTo>
                      <a:pt x="9153" y="11955"/>
                      <a:pt x="9152" y="11957"/>
                      <a:pt x="9153" y="11961"/>
                    </a:cubicBezTo>
                    <a:cubicBezTo>
                      <a:pt x="9203" y="12027"/>
                      <a:pt x="9258" y="12099"/>
                      <a:pt x="9308" y="12166"/>
                    </a:cubicBezTo>
                    <a:lnTo>
                      <a:pt x="9308" y="12177"/>
                    </a:lnTo>
                    <a:cubicBezTo>
                      <a:pt x="9352" y="12221"/>
                      <a:pt x="9396" y="12271"/>
                      <a:pt x="9402" y="12299"/>
                    </a:cubicBezTo>
                    <a:cubicBezTo>
                      <a:pt x="9341" y="12249"/>
                      <a:pt x="9308" y="12238"/>
                      <a:pt x="9264" y="12205"/>
                    </a:cubicBezTo>
                    <a:lnTo>
                      <a:pt x="9264" y="12205"/>
                    </a:lnTo>
                    <a:lnTo>
                      <a:pt x="9457" y="12387"/>
                    </a:lnTo>
                    <a:cubicBezTo>
                      <a:pt x="9456" y="12387"/>
                      <a:pt x="9456" y="12387"/>
                      <a:pt x="9455" y="12387"/>
                    </a:cubicBezTo>
                    <a:cubicBezTo>
                      <a:pt x="9438" y="12387"/>
                      <a:pt x="9507" y="12488"/>
                      <a:pt x="9498" y="12488"/>
                    </a:cubicBezTo>
                    <a:cubicBezTo>
                      <a:pt x="9494" y="12488"/>
                      <a:pt x="9480" y="12475"/>
                      <a:pt x="9446" y="12437"/>
                    </a:cubicBezTo>
                    <a:lnTo>
                      <a:pt x="9446" y="12437"/>
                    </a:lnTo>
                    <a:lnTo>
                      <a:pt x="9701" y="12747"/>
                    </a:lnTo>
                    <a:lnTo>
                      <a:pt x="9695" y="12797"/>
                    </a:lnTo>
                    <a:cubicBezTo>
                      <a:pt x="9724" y="12830"/>
                      <a:pt x="9740" y="12848"/>
                      <a:pt x="9743" y="12848"/>
                    </a:cubicBezTo>
                    <a:cubicBezTo>
                      <a:pt x="9747" y="12848"/>
                      <a:pt x="9733" y="12825"/>
                      <a:pt x="9701" y="12775"/>
                    </a:cubicBezTo>
                    <a:lnTo>
                      <a:pt x="9701" y="12775"/>
                    </a:lnTo>
                    <a:cubicBezTo>
                      <a:pt x="9782" y="12883"/>
                      <a:pt x="10105" y="13206"/>
                      <a:pt x="10021" y="13206"/>
                    </a:cubicBezTo>
                    <a:cubicBezTo>
                      <a:pt x="10019" y="13206"/>
                      <a:pt x="10018" y="13206"/>
                      <a:pt x="10016" y="13206"/>
                    </a:cubicBezTo>
                    <a:lnTo>
                      <a:pt x="10016" y="13206"/>
                    </a:lnTo>
                    <a:cubicBezTo>
                      <a:pt x="10227" y="13439"/>
                      <a:pt x="10282" y="13544"/>
                      <a:pt x="10487" y="13854"/>
                    </a:cubicBezTo>
                    <a:cubicBezTo>
                      <a:pt x="10455" y="13811"/>
                      <a:pt x="10440" y="13795"/>
                      <a:pt x="10434" y="13795"/>
                    </a:cubicBezTo>
                    <a:cubicBezTo>
                      <a:pt x="10417" y="13795"/>
                      <a:pt x="10513" y="13978"/>
                      <a:pt x="10504" y="13978"/>
                    </a:cubicBezTo>
                    <a:cubicBezTo>
                      <a:pt x="10502" y="13978"/>
                      <a:pt x="10487" y="13958"/>
                      <a:pt x="10453" y="13903"/>
                    </a:cubicBezTo>
                    <a:lnTo>
                      <a:pt x="10453" y="13903"/>
                    </a:lnTo>
                    <a:cubicBezTo>
                      <a:pt x="10531" y="14069"/>
                      <a:pt x="10581" y="14080"/>
                      <a:pt x="10647" y="14208"/>
                    </a:cubicBezTo>
                    <a:cubicBezTo>
                      <a:pt x="10668" y="14262"/>
                      <a:pt x="10669" y="14286"/>
                      <a:pt x="10657" y="14286"/>
                    </a:cubicBezTo>
                    <a:cubicBezTo>
                      <a:pt x="10642" y="14286"/>
                      <a:pt x="10603" y="14244"/>
                      <a:pt x="10559" y="14175"/>
                    </a:cubicBezTo>
                    <a:lnTo>
                      <a:pt x="10559" y="14175"/>
                    </a:lnTo>
                    <a:lnTo>
                      <a:pt x="10647" y="14318"/>
                    </a:lnTo>
                    <a:lnTo>
                      <a:pt x="10642" y="14318"/>
                    </a:lnTo>
                    <a:lnTo>
                      <a:pt x="10719" y="14446"/>
                    </a:lnTo>
                    <a:cubicBezTo>
                      <a:pt x="10758" y="14590"/>
                      <a:pt x="10697" y="14484"/>
                      <a:pt x="10752" y="14639"/>
                    </a:cubicBezTo>
                    <a:lnTo>
                      <a:pt x="10791" y="14656"/>
                    </a:lnTo>
                    <a:lnTo>
                      <a:pt x="10813" y="14761"/>
                    </a:lnTo>
                    <a:cubicBezTo>
                      <a:pt x="10813" y="14755"/>
                      <a:pt x="10814" y="14751"/>
                      <a:pt x="10816" y="14751"/>
                    </a:cubicBezTo>
                    <a:cubicBezTo>
                      <a:pt x="10825" y="14751"/>
                      <a:pt x="10853" y="14824"/>
                      <a:pt x="10885" y="14916"/>
                    </a:cubicBezTo>
                    <a:lnTo>
                      <a:pt x="10874" y="14916"/>
                    </a:lnTo>
                    <a:lnTo>
                      <a:pt x="10918" y="15043"/>
                    </a:lnTo>
                    <a:cubicBezTo>
                      <a:pt x="10907" y="15017"/>
                      <a:pt x="10901" y="15007"/>
                      <a:pt x="10899" y="15007"/>
                    </a:cubicBezTo>
                    <a:lnTo>
                      <a:pt x="10899" y="15007"/>
                    </a:lnTo>
                    <a:cubicBezTo>
                      <a:pt x="10893" y="15007"/>
                      <a:pt x="10926" y="15123"/>
                      <a:pt x="10911" y="15123"/>
                    </a:cubicBezTo>
                    <a:cubicBezTo>
                      <a:pt x="10909" y="15123"/>
                      <a:pt x="10906" y="15121"/>
                      <a:pt x="10902" y="15115"/>
                    </a:cubicBezTo>
                    <a:lnTo>
                      <a:pt x="10902" y="15115"/>
                    </a:lnTo>
                    <a:cubicBezTo>
                      <a:pt x="10924" y="15231"/>
                      <a:pt x="10929" y="15231"/>
                      <a:pt x="10957" y="15447"/>
                    </a:cubicBezTo>
                    <a:lnTo>
                      <a:pt x="10974" y="15403"/>
                    </a:lnTo>
                    <a:cubicBezTo>
                      <a:pt x="10996" y="15517"/>
                      <a:pt x="10989" y="15545"/>
                      <a:pt x="10983" y="15545"/>
                    </a:cubicBezTo>
                    <a:cubicBezTo>
                      <a:pt x="10981" y="15545"/>
                      <a:pt x="10980" y="15543"/>
                      <a:pt x="10979" y="15541"/>
                    </a:cubicBezTo>
                    <a:cubicBezTo>
                      <a:pt x="10977" y="15541"/>
                      <a:pt x="10975" y="15541"/>
                      <a:pt x="10973" y="15541"/>
                    </a:cubicBezTo>
                    <a:cubicBezTo>
                      <a:pt x="10963" y="15541"/>
                      <a:pt x="10952" y="15549"/>
                      <a:pt x="10957" y="15641"/>
                    </a:cubicBezTo>
                    <a:lnTo>
                      <a:pt x="10985" y="15624"/>
                    </a:lnTo>
                    <a:lnTo>
                      <a:pt x="10985" y="15624"/>
                    </a:lnTo>
                    <a:cubicBezTo>
                      <a:pt x="10957" y="15951"/>
                      <a:pt x="10996" y="16178"/>
                      <a:pt x="10929" y="16421"/>
                    </a:cubicBezTo>
                    <a:cubicBezTo>
                      <a:pt x="10940" y="16328"/>
                      <a:pt x="10929" y="16310"/>
                      <a:pt x="10922" y="16310"/>
                    </a:cubicBezTo>
                    <a:cubicBezTo>
                      <a:pt x="10919" y="16310"/>
                      <a:pt x="10916" y="16314"/>
                      <a:pt x="10918" y="16316"/>
                    </a:cubicBezTo>
                    <a:cubicBezTo>
                      <a:pt x="10902" y="16526"/>
                      <a:pt x="10819" y="16864"/>
                      <a:pt x="10813" y="17085"/>
                    </a:cubicBezTo>
                    <a:cubicBezTo>
                      <a:pt x="10763" y="17163"/>
                      <a:pt x="10747" y="17174"/>
                      <a:pt x="10691" y="17406"/>
                    </a:cubicBezTo>
                    <a:cubicBezTo>
                      <a:pt x="10669" y="17572"/>
                      <a:pt x="10669" y="17600"/>
                      <a:pt x="10680" y="17655"/>
                    </a:cubicBezTo>
                    <a:cubicBezTo>
                      <a:pt x="10669" y="17738"/>
                      <a:pt x="10664" y="17854"/>
                      <a:pt x="10653" y="17960"/>
                    </a:cubicBezTo>
                    <a:cubicBezTo>
                      <a:pt x="10653" y="18059"/>
                      <a:pt x="10653" y="18137"/>
                      <a:pt x="10642" y="18142"/>
                    </a:cubicBezTo>
                    <a:cubicBezTo>
                      <a:pt x="10653" y="18181"/>
                      <a:pt x="10647" y="18297"/>
                      <a:pt x="10675" y="18386"/>
                    </a:cubicBezTo>
                    <a:lnTo>
                      <a:pt x="10669" y="18408"/>
                    </a:lnTo>
                    <a:lnTo>
                      <a:pt x="10691" y="18386"/>
                    </a:lnTo>
                    <a:lnTo>
                      <a:pt x="10691" y="18386"/>
                    </a:lnTo>
                    <a:cubicBezTo>
                      <a:pt x="10680" y="18463"/>
                      <a:pt x="10697" y="18530"/>
                      <a:pt x="10708" y="18602"/>
                    </a:cubicBezTo>
                    <a:cubicBezTo>
                      <a:pt x="10725" y="18668"/>
                      <a:pt x="10747" y="18723"/>
                      <a:pt x="10774" y="18790"/>
                    </a:cubicBezTo>
                    <a:cubicBezTo>
                      <a:pt x="10802" y="18845"/>
                      <a:pt x="10819" y="18906"/>
                      <a:pt x="10846" y="18967"/>
                    </a:cubicBezTo>
                    <a:cubicBezTo>
                      <a:pt x="10874" y="19028"/>
                      <a:pt x="10902" y="19094"/>
                      <a:pt x="10929" y="19166"/>
                    </a:cubicBezTo>
                    <a:lnTo>
                      <a:pt x="10902" y="19127"/>
                    </a:lnTo>
                    <a:lnTo>
                      <a:pt x="10902" y="19127"/>
                    </a:lnTo>
                    <a:cubicBezTo>
                      <a:pt x="10924" y="19160"/>
                      <a:pt x="10946" y="19205"/>
                      <a:pt x="10974" y="19238"/>
                    </a:cubicBezTo>
                    <a:cubicBezTo>
                      <a:pt x="10974" y="19242"/>
                      <a:pt x="10972" y="19244"/>
                      <a:pt x="10970" y="19244"/>
                    </a:cubicBezTo>
                    <a:cubicBezTo>
                      <a:pt x="10961" y="19244"/>
                      <a:pt x="10940" y="19221"/>
                      <a:pt x="10927" y="19221"/>
                    </a:cubicBezTo>
                    <a:cubicBezTo>
                      <a:pt x="10926" y="19221"/>
                      <a:pt x="10925" y="19221"/>
                      <a:pt x="10924" y="19221"/>
                    </a:cubicBezTo>
                    <a:lnTo>
                      <a:pt x="11084" y="19470"/>
                    </a:lnTo>
                    <a:lnTo>
                      <a:pt x="11245" y="19703"/>
                    </a:lnTo>
                    <a:lnTo>
                      <a:pt x="11195" y="19603"/>
                    </a:lnTo>
                    <a:lnTo>
                      <a:pt x="11195" y="19603"/>
                    </a:lnTo>
                    <a:cubicBezTo>
                      <a:pt x="11261" y="19692"/>
                      <a:pt x="11333" y="19747"/>
                      <a:pt x="11394" y="19869"/>
                    </a:cubicBezTo>
                    <a:cubicBezTo>
                      <a:pt x="11364" y="19836"/>
                      <a:pt x="11350" y="19823"/>
                      <a:pt x="11347" y="19823"/>
                    </a:cubicBezTo>
                    <a:lnTo>
                      <a:pt x="11347" y="19823"/>
                    </a:lnTo>
                    <a:cubicBezTo>
                      <a:pt x="11337" y="19823"/>
                      <a:pt x="11496" y="20027"/>
                      <a:pt x="11483" y="20062"/>
                    </a:cubicBezTo>
                    <a:lnTo>
                      <a:pt x="11416" y="19968"/>
                    </a:lnTo>
                    <a:lnTo>
                      <a:pt x="11416" y="19968"/>
                    </a:lnTo>
                    <a:cubicBezTo>
                      <a:pt x="11475" y="20063"/>
                      <a:pt x="11492" y="20090"/>
                      <a:pt x="11501" y="20090"/>
                    </a:cubicBezTo>
                    <a:cubicBezTo>
                      <a:pt x="11505" y="20090"/>
                      <a:pt x="11507" y="20085"/>
                      <a:pt x="11510" y="20079"/>
                    </a:cubicBezTo>
                    <a:cubicBezTo>
                      <a:pt x="11566" y="20162"/>
                      <a:pt x="11577" y="20206"/>
                      <a:pt x="11582" y="20234"/>
                    </a:cubicBezTo>
                    <a:cubicBezTo>
                      <a:pt x="11588" y="20267"/>
                      <a:pt x="11593" y="20295"/>
                      <a:pt x="11643" y="20372"/>
                    </a:cubicBezTo>
                    <a:cubicBezTo>
                      <a:pt x="11621" y="20328"/>
                      <a:pt x="11610" y="20295"/>
                      <a:pt x="11588" y="20256"/>
                    </a:cubicBezTo>
                    <a:cubicBezTo>
                      <a:pt x="11587" y="20247"/>
                      <a:pt x="11588" y="20243"/>
                      <a:pt x="11592" y="20243"/>
                    </a:cubicBezTo>
                    <a:cubicBezTo>
                      <a:pt x="11606" y="20243"/>
                      <a:pt x="11650" y="20306"/>
                      <a:pt x="11676" y="20372"/>
                    </a:cubicBezTo>
                    <a:cubicBezTo>
                      <a:pt x="11684" y="20387"/>
                      <a:pt x="11689" y="20421"/>
                      <a:pt x="11682" y="20421"/>
                    </a:cubicBezTo>
                    <a:cubicBezTo>
                      <a:pt x="11681" y="20421"/>
                      <a:pt x="11679" y="20419"/>
                      <a:pt x="11676" y="20415"/>
                    </a:cubicBezTo>
                    <a:lnTo>
                      <a:pt x="11676" y="20415"/>
                    </a:lnTo>
                    <a:cubicBezTo>
                      <a:pt x="11746" y="20554"/>
                      <a:pt x="11777" y="20763"/>
                      <a:pt x="11798" y="20821"/>
                    </a:cubicBezTo>
                    <a:cubicBezTo>
                      <a:pt x="11798" y="20860"/>
                      <a:pt x="11793" y="20875"/>
                      <a:pt x="11787" y="20875"/>
                    </a:cubicBezTo>
                    <a:cubicBezTo>
                      <a:pt x="11782" y="20875"/>
                      <a:pt x="11775" y="20862"/>
                      <a:pt x="11772" y="20845"/>
                    </a:cubicBezTo>
                    <a:lnTo>
                      <a:pt x="11772" y="20845"/>
                    </a:lnTo>
                    <a:cubicBezTo>
                      <a:pt x="11798" y="20993"/>
                      <a:pt x="11787" y="21032"/>
                      <a:pt x="11787" y="21070"/>
                    </a:cubicBezTo>
                    <a:cubicBezTo>
                      <a:pt x="11787" y="21092"/>
                      <a:pt x="11787" y="21103"/>
                      <a:pt x="11781" y="21141"/>
                    </a:cubicBezTo>
                    <a:cubicBezTo>
                      <a:pt x="11781" y="21175"/>
                      <a:pt x="11781" y="21225"/>
                      <a:pt x="11776" y="21308"/>
                    </a:cubicBezTo>
                    <a:lnTo>
                      <a:pt x="11759" y="21296"/>
                    </a:lnTo>
                    <a:cubicBezTo>
                      <a:pt x="11759" y="21335"/>
                      <a:pt x="11759" y="21374"/>
                      <a:pt x="11754" y="21418"/>
                    </a:cubicBezTo>
                    <a:lnTo>
                      <a:pt x="11687" y="21573"/>
                    </a:lnTo>
                    <a:lnTo>
                      <a:pt x="11721" y="21518"/>
                    </a:lnTo>
                    <a:lnTo>
                      <a:pt x="11721" y="21518"/>
                    </a:lnTo>
                    <a:cubicBezTo>
                      <a:pt x="11693" y="21628"/>
                      <a:pt x="11698" y="21706"/>
                      <a:pt x="11643" y="21822"/>
                    </a:cubicBezTo>
                    <a:lnTo>
                      <a:pt x="11643" y="21767"/>
                    </a:lnTo>
                    <a:cubicBezTo>
                      <a:pt x="11555" y="22071"/>
                      <a:pt x="11499" y="22110"/>
                      <a:pt x="11400" y="22398"/>
                    </a:cubicBezTo>
                    <a:cubicBezTo>
                      <a:pt x="11398" y="22401"/>
                      <a:pt x="11396" y="22403"/>
                      <a:pt x="11396" y="22403"/>
                    </a:cubicBezTo>
                    <a:cubicBezTo>
                      <a:pt x="11394" y="22403"/>
                      <a:pt x="11396" y="22393"/>
                      <a:pt x="11399" y="22381"/>
                    </a:cubicBezTo>
                    <a:lnTo>
                      <a:pt x="11399" y="22381"/>
                    </a:lnTo>
                    <a:cubicBezTo>
                      <a:pt x="11324" y="22610"/>
                      <a:pt x="11285" y="22533"/>
                      <a:pt x="11200" y="22796"/>
                    </a:cubicBezTo>
                    <a:cubicBezTo>
                      <a:pt x="11200" y="22792"/>
                      <a:pt x="11199" y="22791"/>
                      <a:pt x="11197" y="22791"/>
                    </a:cubicBezTo>
                    <a:cubicBezTo>
                      <a:pt x="11193" y="22791"/>
                      <a:pt x="11186" y="22796"/>
                      <a:pt x="11182" y="22796"/>
                    </a:cubicBezTo>
                    <a:cubicBezTo>
                      <a:pt x="11180" y="22796"/>
                      <a:pt x="11178" y="22795"/>
                      <a:pt x="11178" y="22791"/>
                    </a:cubicBezTo>
                    <a:lnTo>
                      <a:pt x="11134" y="22918"/>
                    </a:lnTo>
                    <a:lnTo>
                      <a:pt x="11112" y="22896"/>
                    </a:lnTo>
                    <a:cubicBezTo>
                      <a:pt x="11112" y="22934"/>
                      <a:pt x="11106" y="22973"/>
                      <a:pt x="11095" y="23006"/>
                    </a:cubicBezTo>
                    <a:lnTo>
                      <a:pt x="11034" y="23062"/>
                    </a:lnTo>
                    <a:lnTo>
                      <a:pt x="11023" y="23111"/>
                    </a:lnTo>
                    <a:cubicBezTo>
                      <a:pt x="10913" y="23206"/>
                      <a:pt x="10841" y="23399"/>
                      <a:pt x="10702" y="23538"/>
                    </a:cubicBezTo>
                    <a:lnTo>
                      <a:pt x="10752" y="23532"/>
                    </a:lnTo>
                    <a:lnTo>
                      <a:pt x="10752" y="23532"/>
                    </a:lnTo>
                    <a:cubicBezTo>
                      <a:pt x="10559" y="23986"/>
                      <a:pt x="10110" y="24451"/>
                      <a:pt x="9823" y="24998"/>
                    </a:cubicBezTo>
                    <a:lnTo>
                      <a:pt x="9806" y="24976"/>
                    </a:lnTo>
                    <a:lnTo>
                      <a:pt x="9706" y="25214"/>
                    </a:lnTo>
                    <a:cubicBezTo>
                      <a:pt x="9687" y="25236"/>
                      <a:pt x="9677" y="25244"/>
                      <a:pt x="9673" y="25244"/>
                    </a:cubicBezTo>
                    <a:cubicBezTo>
                      <a:pt x="9661" y="25244"/>
                      <a:pt x="9710" y="25156"/>
                      <a:pt x="9700" y="25156"/>
                    </a:cubicBezTo>
                    <a:lnTo>
                      <a:pt x="9700" y="25156"/>
                    </a:lnTo>
                    <a:cubicBezTo>
                      <a:pt x="9699" y="25156"/>
                      <a:pt x="9698" y="25157"/>
                      <a:pt x="9695" y="25159"/>
                    </a:cubicBezTo>
                    <a:cubicBezTo>
                      <a:pt x="9574" y="25397"/>
                      <a:pt x="9673" y="25275"/>
                      <a:pt x="9535" y="25557"/>
                    </a:cubicBezTo>
                    <a:cubicBezTo>
                      <a:pt x="9510" y="25590"/>
                      <a:pt x="9498" y="25603"/>
                      <a:pt x="9494" y="25603"/>
                    </a:cubicBezTo>
                    <a:cubicBezTo>
                      <a:pt x="9482" y="25603"/>
                      <a:pt x="9547" y="25479"/>
                      <a:pt x="9568" y="25425"/>
                    </a:cubicBezTo>
                    <a:lnTo>
                      <a:pt x="9568" y="25425"/>
                    </a:lnTo>
                    <a:cubicBezTo>
                      <a:pt x="9535" y="25497"/>
                      <a:pt x="9502" y="25563"/>
                      <a:pt x="9463" y="25646"/>
                    </a:cubicBezTo>
                    <a:cubicBezTo>
                      <a:pt x="9430" y="25723"/>
                      <a:pt x="9396" y="25806"/>
                      <a:pt x="9363" y="25889"/>
                    </a:cubicBezTo>
                    <a:cubicBezTo>
                      <a:pt x="9286" y="26044"/>
                      <a:pt x="9230" y="26199"/>
                      <a:pt x="9181" y="26299"/>
                    </a:cubicBezTo>
                    <a:cubicBezTo>
                      <a:pt x="9181" y="26303"/>
                      <a:pt x="9181" y="26312"/>
                      <a:pt x="9182" y="26312"/>
                    </a:cubicBezTo>
                    <a:cubicBezTo>
                      <a:pt x="9183" y="26312"/>
                      <a:pt x="9184" y="26310"/>
                      <a:pt x="9186" y="26304"/>
                    </a:cubicBezTo>
                    <a:lnTo>
                      <a:pt x="9186" y="26304"/>
                    </a:lnTo>
                    <a:cubicBezTo>
                      <a:pt x="9175" y="26354"/>
                      <a:pt x="9153" y="26404"/>
                      <a:pt x="9131" y="26459"/>
                    </a:cubicBezTo>
                    <a:cubicBezTo>
                      <a:pt x="9114" y="26515"/>
                      <a:pt x="9098" y="26570"/>
                      <a:pt x="9076" y="26625"/>
                    </a:cubicBezTo>
                    <a:cubicBezTo>
                      <a:pt x="9042" y="26742"/>
                      <a:pt x="9004" y="26852"/>
                      <a:pt x="8981" y="26963"/>
                    </a:cubicBezTo>
                    <a:cubicBezTo>
                      <a:pt x="8965" y="26957"/>
                      <a:pt x="8976" y="26902"/>
                      <a:pt x="8993" y="26847"/>
                    </a:cubicBezTo>
                    <a:lnTo>
                      <a:pt x="8993" y="26847"/>
                    </a:lnTo>
                    <a:cubicBezTo>
                      <a:pt x="8965" y="26919"/>
                      <a:pt x="8948" y="27029"/>
                      <a:pt x="8937" y="27101"/>
                    </a:cubicBezTo>
                    <a:lnTo>
                      <a:pt x="8932" y="27013"/>
                    </a:lnTo>
                    <a:cubicBezTo>
                      <a:pt x="8909" y="27096"/>
                      <a:pt x="8893" y="27218"/>
                      <a:pt x="8876" y="27328"/>
                    </a:cubicBezTo>
                    <a:cubicBezTo>
                      <a:pt x="8871" y="27361"/>
                      <a:pt x="8871" y="27372"/>
                      <a:pt x="8871" y="27384"/>
                    </a:cubicBezTo>
                    <a:cubicBezTo>
                      <a:pt x="8871" y="27400"/>
                      <a:pt x="8871" y="27406"/>
                      <a:pt x="8865" y="27417"/>
                    </a:cubicBezTo>
                    <a:cubicBezTo>
                      <a:pt x="8865" y="27434"/>
                      <a:pt x="8858" y="27441"/>
                      <a:pt x="8853" y="27443"/>
                    </a:cubicBezTo>
                    <a:lnTo>
                      <a:pt x="8853" y="27443"/>
                    </a:lnTo>
                    <a:cubicBezTo>
                      <a:pt x="8853" y="27443"/>
                      <a:pt x="8854" y="27443"/>
                      <a:pt x="8854" y="27443"/>
                    </a:cubicBezTo>
                    <a:cubicBezTo>
                      <a:pt x="8869" y="27443"/>
                      <a:pt x="8881" y="27464"/>
                      <a:pt x="8876" y="27527"/>
                    </a:cubicBezTo>
                    <a:cubicBezTo>
                      <a:pt x="8849" y="27538"/>
                      <a:pt x="8865" y="27594"/>
                      <a:pt x="8849" y="27627"/>
                    </a:cubicBezTo>
                    <a:cubicBezTo>
                      <a:pt x="8842" y="27650"/>
                      <a:pt x="8816" y="27667"/>
                      <a:pt x="8790" y="27667"/>
                    </a:cubicBezTo>
                    <a:cubicBezTo>
                      <a:pt x="8771" y="27667"/>
                      <a:pt x="8752" y="27659"/>
                      <a:pt x="8738" y="27638"/>
                    </a:cubicBezTo>
                    <a:cubicBezTo>
                      <a:pt x="8740" y="27636"/>
                      <a:pt x="8742" y="27636"/>
                      <a:pt x="8745" y="27636"/>
                    </a:cubicBezTo>
                    <a:cubicBezTo>
                      <a:pt x="8751" y="27636"/>
                      <a:pt x="8758" y="27638"/>
                      <a:pt x="8766" y="27638"/>
                    </a:cubicBezTo>
                    <a:lnTo>
                      <a:pt x="8782" y="27638"/>
                    </a:lnTo>
                    <a:cubicBezTo>
                      <a:pt x="8743" y="27627"/>
                      <a:pt x="8727" y="27621"/>
                      <a:pt x="8699" y="27621"/>
                    </a:cubicBezTo>
                    <a:lnTo>
                      <a:pt x="8688" y="27621"/>
                    </a:lnTo>
                    <a:lnTo>
                      <a:pt x="8705" y="27610"/>
                    </a:lnTo>
                    <a:lnTo>
                      <a:pt x="8660" y="27594"/>
                    </a:lnTo>
                    <a:lnTo>
                      <a:pt x="8655" y="27583"/>
                    </a:lnTo>
                    <a:lnTo>
                      <a:pt x="8627" y="27572"/>
                    </a:lnTo>
                    <a:lnTo>
                      <a:pt x="8572" y="27538"/>
                    </a:lnTo>
                    <a:lnTo>
                      <a:pt x="8356" y="27400"/>
                    </a:lnTo>
                    <a:cubicBezTo>
                      <a:pt x="8323" y="27323"/>
                      <a:pt x="7969" y="27107"/>
                      <a:pt x="8019" y="27107"/>
                    </a:cubicBezTo>
                    <a:cubicBezTo>
                      <a:pt x="7988" y="27081"/>
                      <a:pt x="7977" y="27072"/>
                      <a:pt x="7975" y="27072"/>
                    </a:cubicBezTo>
                    <a:lnTo>
                      <a:pt x="7975" y="27072"/>
                    </a:lnTo>
                    <a:cubicBezTo>
                      <a:pt x="7970" y="27072"/>
                      <a:pt x="8024" y="27126"/>
                      <a:pt x="8013" y="27126"/>
                    </a:cubicBezTo>
                    <a:cubicBezTo>
                      <a:pt x="8008" y="27126"/>
                      <a:pt x="7988" y="27114"/>
                      <a:pt x="7941" y="27079"/>
                    </a:cubicBezTo>
                    <a:cubicBezTo>
                      <a:pt x="7908" y="27024"/>
                      <a:pt x="7775" y="26957"/>
                      <a:pt x="7803" y="26941"/>
                    </a:cubicBezTo>
                    <a:lnTo>
                      <a:pt x="7803" y="26941"/>
                    </a:lnTo>
                    <a:lnTo>
                      <a:pt x="7825" y="26957"/>
                    </a:lnTo>
                    <a:lnTo>
                      <a:pt x="7703" y="26852"/>
                    </a:lnTo>
                    <a:lnTo>
                      <a:pt x="7797" y="26891"/>
                    </a:lnTo>
                    <a:cubicBezTo>
                      <a:pt x="7698" y="26816"/>
                      <a:pt x="7616" y="26773"/>
                      <a:pt x="7585" y="26773"/>
                    </a:cubicBezTo>
                    <a:cubicBezTo>
                      <a:pt x="7581" y="26773"/>
                      <a:pt x="7578" y="26774"/>
                      <a:pt x="7576" y="26775"/>
                    </a:cubicBezTo>
                    <a:cubicBezTo>
                      <a:pt x="7493" y="26681"/>
                      <a:pt x="7349" y="26559"/>
                      <a:pt x="7327" y="26498"/>
                    </a:cubicBezTo>
                    <a:lnTo>
                      <a:pt x="7327" y="26498"/>
                    </a:lnTo>
                    <a:lnTo>
                      <a:pt x="7371" y="26526"/>
                    </a:lnTo>
                    <a:cubicBezTo>
                      <a:pt x="7106" y="26277"/>
                      <a:pt x="7022" y="26033"/>
                      <a:pt x="6823" y="25840"/>
                    </a:cubicBezTo>
                    <a:cubicBezTo>
                      <a:pt x="6821" y="25833"/>
                      <a:pt x="6821" y="25829"/>
                      <a:pt x="6822" y="25829"/>
                    </a:cubicBezTo>
                    <a:lnTo>
                      <a:pt x="6822" y="25829"/>
                    </a:lnTo>
                    <a:cubicBezTo>
                      <a:pt x="6824" y="25829"/>
                      <a:pt x="6827" y="25832"/>
                      <a:pt x="6832" y="25838"/>
                    </a:cubicBezTo>
                    <a:lnTo>
                      <a:pt x="6832" y="25838"/>
                    </a:lnTo>
                    <a:lnTo>
                      <a:pt x="6707" y="25663"/>
                    </a:lnTo>
                    <a:lnTo>
                      <a:pt x="6751" y="25696"/>
                    </a:lnTo>
                    <a:cubicBezTo>
                      <a:pt x="6668" y="25591"/>
                      <a:pt x="6574" y="25497"/>
                      <a:pt x="6486" y="25397"/>
                    </a:cubicBezTo>
                    <a:lnTo>
                      <a:pt x="6497" y="25391"/>
                    </a:lnTo>
                    <a:cubicBezTo>
                      <a:pt x="6336" y="25176"/>
                      <a:pt x="6054" y="24871"/>
                      <a:pt x="5805" y="24639"/>
                    </a:cubicBezTo>
                    <a:lnTo>
                      <a:pt x="5805" y="24639"/>
                    </a:lnTo>
                    <a:lnTo>
                      <a:pt x="5849" y="24666"/>
                    </a:lnTo>
                    <a:cubicBezTo>
                      <a:pt x="5562" y="24423"/>
                      <a:pt x="5600" y="24412"/>
                      <a:pt x="5385" y="24246"/>
                    </a:cubicBezTo>
                    <a:cubicBezTo>
                      <a:pt x="5390" y="24246"/>
                      <a:pt x="5404" y="24250"/>
                      <a:pt x="5410" y="24255"/>
                    </a:cubicBezTo>
                    <a:lnTo>
                      <a:pt x="5410" y="24255"/>
                    </a:lnTo>
                    <a:lnTo>
                      <a:pt x="5224" y="24096"/>
                    </a:lnTo>
                    <a:lnTo>
                      <a:pt x="5274" y="24119"/>
                    </a:lnTo>
                    <a:cubicBezTo>
                      <a:pt x="5137" y="24043"/>
                      <a:pt x="4960" y="23839"/>
                      <a:pt x="4955" y="23839"/>
                    </a:cubicBezTo>
                    <a:lnTo>
                      <a:pt x="4955" y="23839"/>
                    </a:lnTo>
                    <a:cubicBezTo>
                      <a:pt x="4955" y="23839"/>
                      <a:pt x="4959" y="23845"/>
                      <a:pt x="4969" y="23859"/>
                    </a:cubicBezTo>
                    <a:cubicBezTo>
                      <a:pt x="4881" y="23803"/>
                      <a:pt x="4732" y="23709"/>
                      <a:pt x="4698" y="23704"/>
                    </a:cubicBezTo>
                    <a:cubicBezTo>
                      <a:pt x="4494" y="23543"/>
                      <a:pt x="4660" y="23648"/>
                      <a:pt x="4532" y="23543"/>
                    </a:cubicBezTo>
                    <a:cubicBezTo>
                      <a:pt x="4383" y="23432"/>
                      <a:pt x="4339" y="23432"/>
                      <a:pt x="4139" y="23278"/>
                    </a:cubicBezTo>
                    <a:lnTo>
                      <a:pt x="4150" y="23266"/>
                    </a:lnTo>
                    <a:cubicBezTo>
                      <a:pt x="4056" y="23200"/>
                      <a:pt x="3984" y="23172"/>
                      <a:pt x="3857" y="23073"/>
                    </a:cubicBezTo>
                    <a:lnTo>
                      <a:pt x="3857" y="23073"/>
                    </a:lnTo>
                    <a:lnTo>
                      <a:pt x="3896" y="23095"/>
                    </a:lnTo>
                    <a:cubicBezTo>
                      <a:pt x="3669" y="22962"/>
                      <a:pt x="3664" y="22874"/>
                      <a:pt x="3470" y="22791"/>
                    </a:cubicBezTo>
                    <a:cubicBezTo>
                      <a:pt x="3392" y="22713"/>
                      <a:pt x="3237" y="22591"/>
                      <a:pt x="3265" y="22575"/>
                    </a:cubicBezTo>
                    <a:cubicBezTo>
                      <a:pt x="3038" y="22381"/>
                      <a:pt x="2889" y="22204"/>
                      <a:pt x="2750" y="21960"/>
                    </a:cubicBezTo>
                    <a:cubicBezTo>
                      <a:pt x="2778" y="21900"/>
                      <a:pt x="2712" y="21911"/>
                      <a:pt x="2684" y="21739"/>
                    </a:cubicBezTo>
                    <a:lnTo>
                      <a:pt x="2667" y="21761"/>
                    </a:lnTo>
                    <a:cubicBezTo>
                      <a:pt x="2584" y="21523"/>
                      <a:pt x="2568" y="21236"/>
                      <a:pt x="2573" y="20926"/>
                    </a:cubicBezTo>
                    <a:lnTo>
                      <a:pt x="2573" y="20898"/>
                    </a:lnTo>
                    <a:cubicBezTo>
                      <a:pt x="2573" y="20876"/>
                      <a:pt x="2584" y="20848"/>
                      <a:pt x="2584" y="20826"/>
                    </a:cubicBezTo>
                    <a:lnTo>
                      <a:pt x="2584" y="20798"/>
                    </a:lnTo>
                    <a:cubicBezTo>
                      <a:pt x="2584" y="20649"/>
                      <a:pt x="2590" y="20494"/>
                      <a:pt x="2584" y="20334"/>
                    </a:cubicBezTo>
                    <a:lnTo>
                      <a:pt x="2612" y="20323"/>
                    </a:lnTo>
                    <a:lnTo>
                      <a:pt x="2584" y="20217"/>
                    </a:lnTo>
                    <a:cubicBezTo>
                      <a:pt x="2584" y="19935"/>
                      <a:pt x="2568" y="19581"/>
                      <a:pt x="2490" y="19243"/>
                    </a:cubicBezTo>
                    <a:cubicBezTo>
                      <a:pt x="2407" y="18906"/>
                      <a:pt x="2286" y="18613"/>
                      <a:pt x="2180" y="18397"/>
                    </a:cubicBezTo>
                    <a:cubicBezTo>
                      <a:pt x="2097" y="18270"/>
                      <a:pt x="1965" y="18076"/>
                      <a:pt x="1848" y="17866"/>
                    </a:cubicBezTo>
                    <a:lnTo>
                      <a:pt x="1848" y="17866"/>
                    </a:lnTo>
                    <a:lnTo>
                      <a:pt x="1865" y="17888"/>
                    </a:lnTo>
                    <a:cubicBezTo>
                      <a:pt x="1644" y="17539"/>
                      <a:pt x="1406" y="17190"/>
                      <a:pt x="1229" y="16814"/>
                    </a:cubicBezTo>
                    <a:lnTo>
                      <a:pt x="1229" y="16814"/>
                    </a:lnTo>
                    <a:cubicBezTo>
                      <a:pt x="1233" y="16818"/>
                      <a:pt x="1236" y="16820"/>
                      <a:pt x="1238" y="16820"/>
                    </a:cubicBezTo>
                    <a:cubicBezTo>
                      <a:pt x="1242" y="16820"/>
                      <a:pt x="1243" y="16814"/>
                      <a:pt x="1247" y="16814"/>
                    </a:cubicBezTo>
                    <a:cubicBezTo>
                      <a:pt x="1249" y="16814"/>
                      <a:pt x="1252" y="16816"/>
                      <a:pt x="1256" y="16820"/>
                    </a:cubicBezTo>
                    <a:cubicBezTo>
                      <a:pt x="1190" y="16748"/>
                      <a:pt x="1157" y="16615"/>
                      <a:pt x="1124" y="16537"/>
                    </a:cubicBezTo>
                    <a:lnTo>
                      <a:pt x="1124" y="16537"/>
                    </a:lnTo>
                    <a:lnTo>
                      <a:pt x="1151" y="16643"/>
                    </a:lnTo>
                    <a:cubicBezTo>
                      <a:pt x="1079" y="16543"/>
                      <a:pt x="1035" y="16377"/>
                      <a:pt x="1035" y="16316"/>
                    </a:cubicBezTo>
                    <a:cubicBezTo>
                      <a:pt x="996" y="16261"/>
                      <a:pt x="969" y="16205"/>
                      <a:pt x="941" y="16150"/>
                    </a:cubicBezTo>
                    <a:lnTo>
                      <a:pt x="941" y="16117"/>
                    </a:lnTo>
                    <a:lnTo>
                      <a:pt x="924" y="16089"/>
                    </a:lnTo>
                    <a:cubicBezTo>
                      <a:pt x="924" y="16056"/>
                      <a:pt x="924" y="16017"/>
                      <a:pt x="930" y="15984"/>
                    </a:cubicBezTo>
                    <a:cubicBezTo>
                      <a:pt x="908" y="15945"/>
                      <a:pt x="847" y="15724"/>
                      <a:pt x="803" y="15652"/>
                    </a:cubicBezTo>
                    <a:cubicBezTo>
                      <a:pt x="811" y="15636"/>
                      <a:pt x="804" y="15551"/>
                      <a:pt x="810" y="15551"/>
                    </a:cubicBezTo>
                    <a:lnTo>
                      <a:pt x="810" y="15551"/>
                    </a:lnTo>
                    <a:cubicBezTo>
                      <a:pt x="813" y="15551"/>
                      <a:pt x="817" y="15563"/>
                      <a:pt x="825" y="15597"/>
                    </a:cubicBezTo>
                    <a:cubicBezTo>
                      <a:pt x="797" y="15381"/>
                      <a:pt x="797" y="15176"/>
                      <a:pt x="825" y="14960"/>
                    </a:cubicBezTo>
                    <a:lnTo>
                      <a:pt x="825" y="14960"/>
                    </a:lnTo>
                    <a:lnTo>
                      <a:pt x="803" y="15060"/>
                    </a:lnTo>
                    <a:cubicBezTo>
                      <a:pt x="802" y="15060"/>
                      <a:pt x="801" y="15060"/>
                      <a:pt x="800" y="15060"/>
                    </a:cubicBezTo>
                    <a:cubicBezTo>
                      <a:pt x="776" y="15060"/>
                      <a:pt x="787" y="14869"/>
                      <a:pt x="814" y="14772"/>
                    </a:cubicBezTo>
                    <a:cubicBezTo>
                      <a:pt x="814" y="14817"/>
                      <a:pt x="818" y="14834"/>
                      <a:pt x="824" y="14834"/>
                    </a:cubicBezTo>
                    <a:cubicBezTo>
                      <a:pt x="836" y="14834"/>
                      <a:pt x="856" y="14772"/>
                      <a:pt x="875" y="14739"/>
                    </a:cubicBezTo>
                    <a:cubicBezTo>
                      <a:pt x="876" y="14719"/>
                      <a:pt x="875" y="14712"/>
                      <a:pt x="872" y="14712"/>
                    </a:cubicBezTo>
                    <a:cubicBezTo>
                      <a:pt x="866" y="14712"/>
                      <a:pt x="847" y="14771"/>
                      <a:pt x="836" y="14771"/>
                    </a:cubicBezTo>
                    <a:cubicBezTo>
                      <a:pt x="834" y="14771"/>
                      <a:pt x="832" y="14768"/>
                      <a:pt x="830" y="14761"/>
                    </a:cubicBezTo>
                    <a:cubicBezTo>
                      <a:pt x="830" y="14650"/>
                      <a:pt x="886" y="14407"/>
                      <a:pt x="924" y="14352"/>
                    </a:cubicBezTo>
                    <a:lnTo>
                      <a:pt x="924" y="14352"/>
                    </a:lnTo>
                    <a:lnTo>
                      <a:pt x="913" y="14424"/>
                    </a:lnTo>
                    <a:cubicBezTo>
                      <a:pt x="952" y="14269"/>
                      <a:pt x="1018" y="14213"/>
                      <a:pt x="1068" y="14064"/>
                    </a:cubicBezTo>
                    <a:cubicBezTo>
                      <a:pt x="1094" y="13936"/>
                      <a:pt x="1143" y="13841"/>
                      <a:pt x="1111" y="13841"/>
                    </a:cubicBezTo>
                    <a:cubicBezTo>
                      <a:pt x="1108" y="13841"/>
                      <a:pt x="1105" y="13841"/>
                      <a:pt x="1101" y="13843"/>
                    </a:cubicBezTo>
                    <a:cubicBezTo>
                      <a:pt x="1137" y="13742"/>
                      <a:pt x="1151" y="13724"/>
                      <a:pt x="1159" y="13724"/>
                    </a:cubicBezTo>
                    <a:cubicBezTo>
                      <a:pt x="1164" y="13724"/>
                      <a:pt x="1167" y="13730"/>
                      <a:pt x="1170" y="13730"/>
                    </a:cubicBezTo>
                    <a:cubicBezTo>
                      <a:pt x="1174" y="13730"/>
                      <a:pt x="1178" y="13726"/>
                      <a:pt x="1184" y="13710"/>
                    </a:cubicBezTo>
                    <a:cubicBezTo>
                      <a:pt x="1201" y="13605"/>
                      <a:pt x="1323" y="13328"/>
                      <a:pt x="1356" y="13295"/>
                    </a:cubicBezTo>
                    <a:cubicBezTo>
                      <a:pt x="1350" y="13223"/>
                      <a:pt x="1406" y="13084"/>
                      <a:pt x="1450" y="12946"/>
                    </a:cubicBezTo>
                    <a:cubicBezTo>
                      <a:pt x="1467" y="12880"/>
                      <a:pt x="1489" y="12808"/>
                      <a:pt x="1505" y="12752"/>
                    </a:cubicBezTo>
                    <a:cubicBezTo>
                      <a:pt x="1516" y="12697"/>
                      <a:pt x="1516" y="12658"/>
                      <a:pt x="1505" y="12642"/>
                    </a:cubicBezTo>
                    <a:cubicBezTo>
                      <a:pt x="1522" y="12581"/>
                      <a:pt x="1544" y="12520"/>
                      <a:pt x="1566" y="12448"/>
                    </a:cubicBezTo>
                    <a:cubicBezTo>
                      <a:pt x="1550" y="12443"/>
                      <a:pt x="1533" y="12404"/>
                      <a:pt x="1533" y="12238"/>
                    </a:cubicBezTo>
                    <a:cubicBezTo>
                      <a:pt x="1550" y="12083"/>
                      <a:pt x="1572" y="12116"/>
                      <a:pt x="1588" y="12072"/>
                    </a:cubicBezTo>
                    <a:lnTo>
                      <a:pt x="1533" y="11967"/>
                    </a:lnTo>
                    <a:cubicBezTo>
                      <a:pt x="1539" y="11856"/>
                      <a:pt x="1516" y="11740"/>
                      <a:pt x="1505" y="11618"/>
                    </a:cubicBezTo>
                    <a:cubicBezTo>
                      <a:pt x="1483" y="11502"/>
                      <a:pt x="1456" y="11386"/>
                      <a:pt x="1422" y="11275"/>
                    </a:cubicBezTo>
                    <a:cubicBezTo>
                      <a:pt x="1350" y="11048"/>
                      <a:pt x="1256" y="10832"/>
                      <a:pt x="1179" y="10622"/>
                    </a:cubicBezTo>
                    <a:cubicBezTo>
                      <a:pt x="1101" y="10423"/>
                      <a:pt x="1041" y="10229"/>
                      <a:pt x="1024" y="10052"/>
                    </a:cubicBezTo>
                    <a:cubicBezTo>
                      <a:pt x="1013" y="9869"/>
                      <a:pt x="1035" y="9698"/>
                      <a:pt x="1096" y="9532"/>
                    </a:cubicBezTo>
                    <a:cubicBezTo>
                      <a:pt x="1157" y="9227"/>
                      <a:pt x="1367" y="8835"/>
                      <a:pt x="1616" y="8475"/>
                    </a:cubicBezTo>
                    <a:lnTo>
                      <a:pt x="1616" y="8475"/>
                    </a:lnTo>
                    <a:lnTo>
                      <a:pt x="1594" y="8514"/>
                    </a:lnTo>
                    <a:cubicBezTo>
                      <a:pt x="1677" y="8397"/>
                      <a:pt x="1760" y="8270"/>
                      <a:pt x="1848" y="8148"/>
                    </a:cubicBezTo>
                    <a:lnTo>
                      <a:pt x="1848" y="8148"/>
                    </a:lnTo>
                    <a:cubicBezTo>
                      <a:pt x="1782" y="8237"/>
                      <a:pt x="1716" y="8325"/>
                      <a:pt x="1655" y="8408"/>
                    </a:cubicBezTo>
                    <a:cubicBezTo>
                      <a:pt x="1705" y="8325"/>
                      <a:pt x="1738" y="8259"/>
                      <a:pt x="1788" y="8176"/>
                    </a:cubicBezTo>
                    <a:cubicBezTo>
                      <a:pt x="1926" y="7966"/>
                      <a:pt x="2097" y="7717"/>
                      <a:pt x="2225" y="7396"/>
                    </a:cubicBezTo>
                    <a:cubicBezTo>
                      <a:pt x="2347" y="7075"/>
                      <a:pt x="2396" y="6676"/>
                      <a:pt x="2308" y="6322"/>
                    </a:cubicBezTo>
                    <a:cubicBezTo>
                      <a:pt x="2225" y="6101"/>
                      <a:pt x="2214" y="6029"/>
                      <a:pt x="2197" y="5957"/>
                    </a:cubicBezTo>
                    <a:cubicBezTo>
                      <a:pt x="2181" y="5887"/>
                      <a:pt x="2175" y="5806"/>
                      <a:pt x="2066" y="5641"/>
                    </a:cubicBezTo>
                    <a:lnTo>
                      <a:pt x="2066" y="5641"/>
                    </a:lnTo>
                    <a:cubicBezTo>
                      <a:pt x="2080" y="5660"/>
                      <a:pt x="2095" y="5668"/>
                      <a:pt x="2114" y="5691"/>
                    </a:cubicBezTo>
                    <a:cubicBezTo>
                      <a:pt x="1882" y="5298"/>
                      <a:pt x="1710" y="5138"/>
                      <a:pt x="1456" y="4850"/>
                    </a:cubicBezTo>
                    <a:cubicBezTo>
                      <a:pt x="1521" y="4850"/>
                      <a:pt x="1323" y="4662"/>
                      <a:pt x="1354" y="4662"/>
                    </a:cubicBezTo>
                    <a:cubicBezTo>
                      <a:pt x="1355" y="4662"/>
                      <a:pt x="1355" y="4662"/>
                      <a:pt x="1356" y="4662"/>
                    </a:cubicBezTo>
                    <a:lnTo>
                      <a:pt x="1323" y="4646"/>
                    </a:lnTo>
                    <a:cubicBezTo>
                      <a:pt x="1312" y="4612"/>
                      <a:pt x="1284" y="4551"/>
                      <a:pt x="1262" y="4507"/>
                    </a:cubicBezTo>
                    <a:cubicBezTo>
                      <a:pt x="1247" y="4471"/>
                      <a:pt x="1236" y="4440"/>
                      <a:pt x="1243" y="4440"/>
                    </a:cubicBezTo>
                    <a:cubicBezTo>
                      <a:pt x="1244" y="4440"/>
                      <a:pt x="1244" y="4440"/>
                      <a:pt x="1245" y="4441"/>
                    </a:cubicBezTo>
                    <a:cubicBezTo>
                      <a:pt x="1212" y="4408"/>
                      <a:pt x="1190" y="4363"/>
                      <a:pt x="1173" y="4330"/>
                    </a:cubicBezTo>
                    <a:lnTo>
                      <a:pt x="1190" y="4308"/>
                    </a:lnTo>
                    <a:cubicBezTo>
                      <a:pt x="1173" y="4269"/>
                      <a:pt x="1179" y="4219"/>
                      <a:pt x="1157" y="4164"/>
                    </a:cubicBezTo>
                    <a:cubicBezTo>
                      <a:pt x="1157" y="4109"/>
                      <a:pt x="1151" y="4053"/>
                      <a:pt x="1162" y="3993"/>
                    </a:cubicBezTo>
                    <a:cubicBezTo>
                      <a:pt x="1173" y="3965"/>
                      <a:pt x="1173" y="3937"/>
                      <a:pt x="1179" y="3910"/>
                    </a:cubicBezTo>
                    <a:cubicBezTo>
                      <a:pt x="1190" y="3882"/>
                      <a:pt x="1201" y="3854"/>
                      <a:pt x="1212" y="3832"/>
                    </a:cubicBezTo>
                    <a:cubicBezTo>
                      <a:pt x="1218" y="3810"/>
                      <a:pt x="1234" y="3788"/>
                      <a:pt x="1240" y="3771"/>
                    </a:cubicBezTo>
                    <a:cubicBezTo>
                      <a:pt x="1256" y="3755"/>
                      <a:pt x="1267" y="3744"/>
                      <a:pt x="1273" y="3727"/>
                    </a:cubicBezTo>
                    <a:cubicBezTo>
                      <a:pt x="1295" y="3672"/>
                      <a:pt x="1317" y="3616"/>
                      <a:pt x="1350" y="3550"/>
                    </a:cubicBezTo>
                    <a:cubicBezTo>
                      <a:pt x="1384" y="3483"/>
                      <a:pt x="1422" y="3412"/>
                      <a:pt x="1467" y="3340"/>
                    </a:cubicBezTo>
                    <a:cubicBezTo>
                      <a:pt x="1561" y="3196"/>
                      <a:pt x="1660" y="3030"/>
                      <a:pt x="1765" y="2847"/>
                    </a:cubicBezTo>
                    <a:cubicBezTo>
                      <a:pt x="1871" y="2670"/>
                      <a:pt x="1976" y="2454"/>
                      <a:pt x="2037" y="2227"/>
                    </a:cubicBezTo>
                    <a:cubicBezTo>
                      <a:pt x="2097" y="1984"/>
                      <a:pt x="2103" y="1762"/>
                      <a:pt x="2120" y="1596"/>
                    </a:cubicBezTo>
                    <a:cubicBezTo>
                      <a:pt x="2114" y="1547"/>
                      <a:pt x="2114" y="1480"/>
                      <a:pt x="2120" y="1408"/>
                    </a:cubicBezTo>
                    <a:cubicBezTo>
                      <a:pt x="2125" y="1375"/>
                      <a:pt x="2125" y="1347"/>
                      <a:pt x="2131" y="1309"/>
                    </a:cubicBezTo>
                    <a:cubicBezTo>
                      <a:pt x="2142" y="1264"/>
                      <a:pt x="2153" y="1231"/>
                      <a:pt x="2158" y="1198"/>
                    </a:cubicBezTo>
                    <a:cubicBezTo>
                      <a:pt x="2180" y="1148"/>
                      <a:pt x="2208" y="1115"/>
                      <a:pt x="2236" y="1076"/>
                    </a:cubicBezTo>
                    <a:cubicBezTo>
                      <a:pt x="2269" y="966"/>
                      <a:pt x="2297" y="872"/>
                      <a:pt x="2402" y="827"/>
                    </a:cubicBezTo>
                    <a:lnTo>
                      <a:pt x="2402" y="827"/>
                    </a:lnTo>
                    <a:cubicBezTo>
                      <a:pt x="2402" y="827"/>
                      <a:pt x="2402" y="838"/>
                      <a:pt x="2396" y="844"/>
                    </a:cubicBezTo>
                    <a:cubicBezTo>
                      <a:pt x="2418" y="822"/>
                      <a:pt x="2446" y="811"/>
                      <a:pt x="2474" y="794"/>
                    </a:cubicBezTo>
                    <a:lnTo>
                      <a:pt x="2474" y="800"/>
                    </a:lnTo>
                    <a:lnTo>
                      <a:pt x="2562" y="766"/>
                    </a:lnTo>
                    <a:cubicBezTo>
                      <a:pt x="2618" y="744"/>
                      <a:pt x="2667" y="728"/>
                      <a:pt x="2712" y="700"/>
                    </a:cubicBezTo>
                    <a:cubicBezTo>
                      <a:pt x="2757" y="690"/>
                      <a:pt x="2801" y="685"/>
                      <a:pt x="2838" y="685"/>
                    </a:cubicBezTo>
                    <a:cubicBezTo>
                      <a:pt x="2899" y="685"/>
                      <a:pt x="2940" y="697"/>
                      <a:pt x="2933" y="711"/>
                    </a:cubicBezTo>
                    <a:cubicBezTo>
                      <a:pt x="2940" y="707"/>
                      <a:pt x="2952" y="706"/>
                      <a:pt x="2965" y="706"/>
                    </a:cubicBezTo>
                    <a:cubicBezTo>
                      <a:pt x="2992" y="706"/>
                      <a:pt x="3029" y="713"/>
                      <a:pt x="3066" y="728"/>
                    </a:cubicBezTo>
                    <a:cubicBezTo>
                      <a:pt x="3094" y="733"/>
                      <a:pt x="3127" y="755"/>
                      <a:pt x="3149" y="761"/>
                    </a:cubicBezTo>
                    <a:cubicBezTo>
                      <a:pt x="3171" y="772"/>
                      <a:pt x="3182" y="783"/>
                      <a:pt x="3182" y="783"/>
                    </a:cubicBezTo>
                    <a:cubicBezTo>
                      <a:pt x="3182" y="783"/>
                      <a:pt x="3204" y="789"/>
                      <a:pt x="3254" y="816"/>
                    </a:cubicBezTo>
                    <a:cubicBezTo>
                      <a:pt x="3304" y="838"/>
                      <a:pt x="3365" y="877"/>
                      <a:pt x="3448" y="938"/>
                    </a:cubicBezTo>
                    <a:cubicBezTo>
                      <a:pt x="3486" y="977"/>
                      <a:pt x="3531" y="1010"/>
                      <a:pt x="3581" y="1060"/>
                    </a:cubicBezTo>
                    <a:cubicBezTo>
                      <a:pt x="3625" y="1104"/>
                      <a:pt x="3675" y="1159"/>
                      <a:pt x="3719" y="1209"/>
                    </a:cubicBezTo>
                    <a:cubicBezTo>
                      <a:pt x="3802" y="1320"/>
                      <a:pt x="3885" y="1458"/>
                      <a:pt x="3929" y="1646"/>
                    </a:cubicBezTo>
                    <a:cubicBezTo>
                      <a:pt x="3984" y="1823"/>
                      <a:pt x="4023" y="2056"/>
                      <a:pt x="4040" y="2305"/>
                    </a:cubicBezTo>
                    <a:cubicBezTo>
                      <a:pt x="4062" y="2559"/>
                      <a:pt x="4067" y="2842"/>
                      <a:pt x="4090" y="3162"/>
                    </a:cubicBezTo>
                    <a:cubicBezTo>
                      <a:pt x="4117" y="3478"/>
                      <a:pt x="4162" y="3838"/>
                      <a:pt x="4328" y="4203"/>
                    </a:cubicBezTo>
                    <a:cubicBezTo>
                      <a:pt x="4411" y="4391"/>
                      <a:pt x="4527" y="4574"/>
                      <a:pt x="4676" y="4723"/>
                    </a:cubicBezTo>
                    <a:cubicBezTo>
                      <a:pt x="4831" y="4878"/>
                      <a:pt x="5003" y="5000"/>
                      <a:pt x="5191" y="5099"/>
                    </a:cubicBezTo>
                    <a:cubicBezTo>
                      <a:pt x="5501" y="5238"/>
                      <a:pt x="5811" y="5382"/>
                      <a:pt x="6126" y="5525"/>
                    </a:cubicBezTo>
                    <a:cubicBezTo>
                      <a:pt x="6430" y="5669"/>
                      <a:pt x="6724" y="5819"/>
                      <a:pt x="7011" y="5968"/>
                    </a:cubicBezTo>
                    <a:cubicBezTo>
                      <a:pt x="7576" y="6278"/>
                      <a:pt x="8079" y="6638"/>
                      <a:pt x="8400" y="7064"/>
                    </a:cubicBezTo>
                    <a:cubicBezTo>
                      <a:pt x="8727" y="7484"/>
                      <a:pt x="8826" y="7960"/>
                      <a:pt x="8815" y="8397"/>
                    </a:cubicBezTo>
                    <a:cubicBezTo>
                      <a:pt x="8810" y="8508"/>
                      <a:pt x="8799" y="8613"/>
                      <a:pt x="8793" y="8707"/>
                    </a:cubicBezTo>
                    <a:cubicBezTo>
                      <a:pt x="8788" y="8812"/>
                      <a:pt x="8766" y="8895"/>
                      <a:pt x="8743" y="8989"/>
                    </a:cubicBezTo>
                    <a:cubicBezTo>
                      <a:pt x="8705" y="9172"/>
                      <a:pt x="8655" y="9338"/>
                      <a:pt x="8622" y="9482"/>
                    </a:cubicBezTo>
                    <a:cubicBezTo>
                      <a:pt x="8617" y="9553"/>
                      <a:pt x="8575" y="9723"/>
                      <a:pt x="8599" y="9723"/>
                    </a:cubicBezTo>
                    <a:cubicBezTo>
                      <a:pt x="8603" y="9723"/>
                      <a:pt x="8609" y="9719"/>
                      <a:pt x="8616" y="9709"/>
                    </a:cubicBezTo>
                    <a:lnTo>
                      <a:pt x="8616" y="9709"/>
                    </a:lnTo>
                    <a:cubicBezTo>
                      <a:pt x="8566" y="9875"/>
                      <a:pt x="8506" y="9947"/>
                      <a:pt x="8517" y="9980"/>
                    </a:cubicBezTo>
                    <a:cubicBezTo>
                      <a:pt x="8541" y="9912"/>
                      <a:pt x="8555" y="9892"/>
                      <a:pt x="8565" y="9892"/>
                    </a:cubicBezTo>
                    <a:cubicBezTo>
                      <a:pt x="8579" y="9892"/>
                      <a:pt x="8584" y="9932"/>
                      <a:pt x="8600" y="9932"/>
                    </a:cubicBezTo>
                    <a:cubicBezTo>
                      <a:pt x="8610" y="9932"/>
                      <a:pt x="8625" y="9915"/>
                      <a:pt x="8649" y="9858"/>
                    </a:cubicBezTo>
                    <a:lnTo>
                      <a:pt x="8649" y="9858"/>
                    </a:lnTo>
                    <a:cubicBezTo>
                      <a:pt x="8633" y="9903"/>
                      <a:pt x="8622" y="9952"/>
                      <a:pt x="8616" y="10002"/>
                    </a:cubicBezTo>
                    <a:cubicBezTo>
                      <a:pt x="8617" y="10004"/>
                      <a:pt x="8617" y="10005"/>
                      <a:pt x="8618" y="10005"/>
                    </a:cubicBezTo>
                    <a:cubicBezTo>
                      <a:pt x="8625" y="10005"/>
                      <a:pt x="8647" y="9843"/>
                      <a:pt x="8666" y="9843"/>
                    </a:cubicBezTo>
                    <a:cubicBezTo>
                      <a:pt x="8668" y="9843"/>
                      <a:pt x="8670" y="9844"/>
                      <a:pt x="8672" y="9847"/>
                    </a:cubicBezTo>
                    <a:lnTo>
                      <a:pt x="8644" y="9792"/>
                    </a:lnTo>
                    <a:cubicBezTo>
                      <a:pt x="8683" y="9681"/>
                      <a:pt x="8716" y="9626"/>
                      <a:pt x="8743" y="9593"/>
                    </a:cubicBezTo>
                    <a:cubicBezTo>
                      <a:pt x="8766" y="9482"/>
                      <a:pt x="8732" y="9399"/>
                      <a:pt x="8843" y="9167"/>
                    </a:cubicBezTo>
                    <a:lnTo>
                      <a:pt x="8843" y="9167"/>
                    </a:lnTo>
                    <a:lnTo>
                      <a:pt x="8837" y="9186"/>
                    </a:lnTo>
                    <a:lnTo>
                      <a:pt x="8837" y="9186"/>
                    </a:lnTo>
                    <a:cubicBezTo>
                      <a:pt x="8884" y="9054"/>
                      <a:pt x="8894" y="9119"/>
                      <a:pt x="8909" y="9084"/>
                    </a:cubicBezTo>
                    <a:lnTo>
                      <a:pt x="8909" y="9084"/>
                    </a:lnTo>
                    <a:lnTo>
                      <a:pt x="8898" y="9122"/>
                    </a:lnTo>
                    <a:cubicBezTo>
                      <a:pt x="8921" y="9078"/>
                      <a:pt x="8939" y="9037"/>
                      <a:pt x="8954" y="8995"/>
                    </a:cubicBezTo>
                    <a:lnTo>
                      <a:pt x="8954" y="8995"/>
                    </a:lnTo>
                    <a:cubicBezTo>
                      <a:pt x="8923" y="9096"/>
                      <a:pt x="8898" y="9230"/>
                      <a:pt x="8906" y="9230"/>
                    </a:cubicBezTo>
                    <a:cubicBezTo>
                      <a:pt x="8909" y="9230"/>
                      <a:pt x="8913" y="9221"/>
                      <a:pt x="8921" y="9200"/>
                    </a:cubicBezTo>
                    <a:cubicBezTo>
                      <a:pt x="8949" y="9123"/>
                      <a:pt x="8956" y="9102"/>
                      <a:pt x="8955" y="9102"/>
                    </a:cubicBezTo>
                    <a:lnTo>
                      <a:pt x="8955" y="9102"/>
                    </a:lnTo>
                    <a:cubicBezTo>
                      <a:pt x="8952" y="9102"/>
                      <a:pt x="8935" y="9136"/>
                      <a:pt x="8929" y="9136"/>
                    </a:cubicBezTo>
                    <a:cubicBezTo>
                      <a:pt x="8925" y="9136"/>
                      <a:pt x="8925" y="9121"/>
                      <a:pt x="8937" y="9072"/>
                    </a:cubicBezTo>
                    <a:cubicBezTo>
                      <a:pt x="8952" y="9012"/>
                      <a:pt x="8964" y="8996"/>
                      <a:pt x="8974" y="8996"/>
                    </a:cubicBezTo>
                    <a:cubicBezTo>
                      <a:pt x="8981" y="8996"/>
                      <a:pt x="8988" y="9007"/>
                      <a:pt x="8993" y="9012"/>
                    </a:cubicBezTo>
                    <a:cubicBezTo>
                      <a:pt x="9015" y="8945"/>
                      <a:pt x="9031" y="8873"/>
                      <a:pt x="9042" y="8812"/>
                    </a:cubicBezTo>
                    <a:lnTo>
                      <a:pt x="9042" y="8812"/>
                    </a:lnTo>
                    <a:cubicBezTo>
                      <a:pt x="9059" y="8821"/>
                      <a:pt x="9035" y="8896"/>
                      <a:pt x="9036" y="8896"/>
                    </a:cubicBezTo>
                    <a:cubicBezTo>
                      <a:pt x="9037" y="8896"/>
                      <a:pt x="9040" y="8888"/>
                      <a:pt x="9048" y="8868"/>
                    </a:cubicBezTo>
                    <a:cubicBezTo>
                      <a:pt x="9064" y="8779"/>
                      <a:pt x="9064" y="8685"/>
                      <a:pt x="9070" y="8602"/>
                    </a:cubicBezTo>
                    <a:cubicBezTo>
                      <a:pt x="9098" y="8586"/>
                      <a:pt x="9098" y="8508"/>
                      <a:pt x="9103" y="8431"/>
                    </a:cubicBezTo>
                    <a:cubicBezTo>
                      <a:pt x="9103" y="8348"/>
                      <a:pt x="9098" y="8259"/>
                      <a:pt x="9125" y="8204"/>
                    </a:cubicBezTo>
                    <a:cubicBezTo>
                      <a:pt x="9127" y="8266"/>
                      <a:pt x="9130" y="8287"/>
                      <a:pt x="9134" y="8287"/>
                    </a:cubicBezTo>
                    <a:cubicBezTo>
                      <a:pt x="9140" y="8287"/>
                      <a:pt x="9149" y="8212"/>
                      <a:pt x="9156" y="8212"/>
                    </a:cubicBezTo>
                    <a:cubicBezTo>
                      <a:pt x="9157" y="8212"/>
                      <a:pt x="9158" y="8213"/>
                      <a:pt x="9159" y="8215"/>
                    </a:cubicBezTo>
                    <a:cubicBezTo>
                      <a:pt x="9153" y="8060"/>
                      <a:pt x="9147" y="7899"/>
                      <a:pt x="9114" y="7744"/>
                    </a:cubicBezTo>
                    <a:cubicBezTo>
                      <a:pt x="9114" y="7739"/>
                      <a:pt x="9115" y="7737"/>
                      <a:pt x="9116" y="7737"/>
                    </a:cubicBezTo>
                    <a:cubicBezTo>
                      <a:pt x="9119" y="7737"/>
                      <a:pt x="9125" y="7758"/>
                      <a:pt x="9130" y="7778"/>
                    </a:cubicBezTo>
                    <a:lnTo>
                      <a:pt x="9130" y="7778"/>
                    </a:lnTo>
                    <a:cubicBezTo>
                      <a:pt x="9126" y="7699"/>
                      <a:pt x="9091" y="7648"/>
                      <a:pt x="9076" y="7606"/>
                    </a:cubicBezTo>
                    <a:cubicBezTo>
                      <a:pt x="9092" y="7562"/>
                      <a:pt x="8965" y="7268"/>
                      <a:pt x="8993" y="7268"/>
                    </a:cubicBezTo>
                    <a:cubicBezTo>
                      <a:pt x="8937" y="7119"/>
                      <a:pt x="8904" y="7091"/>
                      <a:pt x="8882" y="7069"/>
                    </a:cubicBezTo>
                    <a:cubicBezTo>
                      <a:pt x="8854" y="7047"/>
                      <a:pt x="8838" y="7025"/>
                      <a:pt x="8760" y="6898"/>
                    </a:cubicBezTo>
                    <a:cubicBezTo>
                      <a:pt x="8760" y="6893"/>
                      <a:pt x="8761" y="6891"/>
                      <a:pt x="8763" y="6891"/>
                    </a:cubicBezTo>
                    <a:cubicBezTo>
                      <a:pt x="8779" y="6891"/>
                      <a:pt x="8844" y="7006"/>
                      <a:pt x="8851" y="7006"/>
                    </a:cubicBezTo>
                    <a:cubicBezTo>
                      <a:pt x="8852" y="7006"/>
                      <a:pt x="8849" y="6996"/>
                      <a:pt x="8838" y="6970"/>
                    </a:cubicBezTo>
                    <a:cubicBezTo>
                      <a:pt x="8782" y="6881"/>
                      <a:pt x="8716" y="6798"/>
                      <a:pt x="8649" y="6715"/>
                    </a:cubicBezTo>
                    <a:lnTo>
                      <a:pt x="8649" y="6715"/>
                    </a:lnTo>
                    <a:cubicBezTo>
                      <a:pt x="8677" y="6732"/>
                      <a:pt x="8716" y="6743"/>
                      <a:pt x="8782" y="6842"/>
                    </a:cubicBezTo>
                    <a:cubicBezTo>
                      <a:pt x="8660" y="6660"/>
                      <a:pt x="8544" y="6510"/>
                      <a:pt x="8428" y="6378"/>
                    </a:cubicBezTo>
                    <a:cubicBezTo>
                      <a:pt x="8312" y="6239"/>
                      <a:pt x="8201" y="6129"/>
                      <a:pt x="8079" y="6018"/>
                    </a:cubicBezTo>
                    <a:cubicBezTo>
                      <a:pt x="7847" y="5797"/>
                      <a:pt x="7592" y="5608"/>
                      <a:pt x="7244" y="5437"/>
                    </a:cubicBezTo>
                    <a:cubicBezTo>
                      <a:pt x="7221" y="5416"/>
                      <a:pt x="7217" y="5408"/>
                      <a:pt x="7223" y="5408"/>
                    </a:cubicBezTo>
                    <a:cubicBezTo>
                      <a:pt x="7241" y="5408"/>
                      <a:pt x="7342" y="5466"/>
                      <a:pt x="7399" y="5487"/>
                    </a:cubicBezTo>
                    <a:cubicBezTo>
                      <a:pt x="6890" y="5238"/>
                      <a:pt x="6724" y="5061"/>
                      <a:pt x="6298" y="4861"/>
                    </a:cubicBezTo>
                    <a:lnTo>
                      <a:pt x="6281" y="4878"/>
                    </a:lnTo>
                    <a:cubicBezTo>
                      <a:pt x="6137" y="4795"/>
                      <a:pt x="5988" y="4712"/>
                      <a:pt x="5833" y="4634"/>
                    </a:cubicBezTo>
                    <a:lnTo>
                      <a:pt x="5711" y="4574"/>
                    </a:lnTo>
                    <a:cubicBezTo>
                      <a:pt x="5667" y="4551"/>
                      <a:pt x="5634" y="4535"/>
                      <a:pt x="5589" y="4518"/>
                    </a:cubicBezTo>
                    <a:cubicBezTo>
                      <a:pt x="5517" y="4480"/>
                      <a:pt x="5451" y="4446"/>
                      <a:pt x="5385" y="4408"/>
                    </a:cubicBezTo>
                    <a:cubicBezTo>
                      <a:pt x="5130" y="4247"/>
                      <a:pt x="4964" y="3998"/>
                      <a:pt x="4892" y="3688"/>
                    </a:cubicBezTo>
                    <a:lnTo>
                      <a:pt x="4892" y="3688"/>
                    </a:lnTo>
                    <a:cubicBezTo>
                      <a:pt x="4892" y="3716"/>
                      <a:pt x="4892" y="3744"/>
                      <a:pt x="4898" y="3760"/>
                    </a:cubicBezTo>
                    <a:cubicBezTo>
                      <a:pt x="4853" y="3688"/>
                      <a:pt x="4815" y="3550"/>
                      <a:pt x="4787" y="3439"/>
                    </a:cubicBezTo>
                    <a:cubicBezTo>
                      <a:pt x="4788" y="3437"/>
                      <a:pt x="4790" y="3436"/>
                      <a:pt x="4792" y="3436"/>
                    </a:cubicBezTo>
                    <a:cubicBezTo>
                      <a:pt x="4798" y="3436"/>
                      <a:pt x="4806" y="3443"/>
                      <a:pt x="4812" y="3443"/>
                    </a:cubicBezTo>
                    <a:cubicBezTo>
                      <a:pt x="4822" y="3443"/>
                      <a:pt x="4827" y="3423"/>
                      <a:pt x="4809" y="3317"/>
                    </a:cubicBezTo>
                    <a:cubicBezTo>
                      <a:pt x="4809" y="3357"/>
                      <a:pt x="4809" y="3426"/>
                      <a:pt x="4801" y="3426"/>
                    </a:cubicBezTo>
                    <a:cubicBezTo>
                      <a:pt x="4800" y="3426"/>
                      <a:pt x="4799" y="3425"/>
                      <a:pt x="4798" y="3423"/>
                    </a:cubicBezTo>
                    <a:cubicBezTo>
                      <a:pt x="4787" y="3279"/>
                      <a:pt x="4781" y="3085"/>
                      <a:pt x="4776" y="2858"/>
                    </a:cubicBezTo>
                    <a:cubicBezTo>
                      <a:pt x="4770" y="2626"/>
                      <a:pt x="4759" y="2366"/>
                      <a:pt x="4732" y="2072"/>
                    </a:cubicBezTo>
                    <a:cubicBezTo>
                      <a:pt x="4704" y="1785"/>
                      <a:pt x="4649" y="1464"/>
                      <a:pt x="4505" y="1159"/>
                    </a:cubicBezTo>
                    <a:cubicBezTo>
                      <a:pt x="4438" y="1010"/>
                      <a:pt x="4344" y="855"/>
                      <a:pt x="4245" y="733"/>
                    </a:cubicBezTo>
                    <a:cubicBezTo>
                      <a:pt x="4139" y="600"/>
                      <a:pt x="4034" y="495"/>
                      <a:pt x="3918" y="396"/>
                    </a:cubicBezTo>
                    <a:cubicBezTo>
                      <a:pt x="3708" y="230"/>
                      <a:pt x="3453" y="80"/>
                      <a:pt x="3149" y="25"/>
                    </a:cubicBezTo>
                    <a:cubicBezTo>
                      <a:pt x="3062" y="9"/>
                      <a:pt x="2973" y="0"/>
                      <a:pt x="28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62" name="Google Shape;2162;p41"/>
              <p:cNvSpPr/>
              <p:nvPr/>
            </p:nvSpPr>
            <p:spPr>
              <a:xfrm>
                <a:off x="6406963" y="4274488"/>
                <a:ext cx="186650" cy="593375"/>
              </a:xfrm>
              <a:custGeom>
                <a:avLst/>
                <a:gdLst/>
                <a:ahLst/>
                <a:cxnLst/>
                <a:rect l="l" t="t" r="r" b="b"/>
                <a:pathLst>
                  <a:path w="7466" h="23735" extrusionOk="0">
                    <a:moveTo>
                      <a:pt x="2120" y="482"/>
                    </a:moveTo>
                    <a:cubicBezTo>
                      <a:pt x="2109" y="490"/>
                      <a:pt x="2105" y="494"/>
                      <a:pt x="2106" y="494"/>
                    </a:cubicBezTo>
                    <a:cubicBezTo>
                      <a:pt x="2106" y="494"/>
                      <a:pt x="2112" y="490"/>
                      <a:pt x="2120" y="482"/>
                    </a:cubicBezTo>
                    <a:close/>
                    <a:moveTo>
                      <a:pt x="1235" y="725"/>
                    </a:moveTo>
                    <a:cubicBezTo>
                      <a:pt x="1235" y="728"/>
                      <a:pt x="1236" y="729"/>
                      <a:pt x="1237" y="729"/>
                    </a:cubicBezTo>
                    <a:cubicBezTo>
                      <a:pt x="1237" y="729"/>
                      <a:pt x="1237" y="728"/>
                      <a:pt x="1235" y="725"/>
                    </a:cubicBezTo>
                    <a:close/>
                    <a:moveTo>
                      <a:pt x="1882" y="1334"/>
                    </a:moveTo>
                    <a:cubicBezTo>
                      <a:pt x="1880" y="1334"/>
                      <a:pt x="1878" y="1335"/>
                      <a:pt x="1876" y="1336"/>
                    </a:cubicBezTo>
                    <a:lnTo>
                      <a:pt x="1876" y="1336"/>
                    </a:lnTo>
                    <a:cubicBezTo>
                      <a:pt x="1878" y="1335"/>
                      <a:pt x="1880" y="1335"/>
                      <a:pt x="1882" y="1334"/>
                    </a:cubicBezTo>
                    <a:close/>
                    <a:moveTo>
                      <a:pt x="1877" y="1767"/>
                    </a:moveTo>
                    <a:cubicBezTo>
                      <a:pt x="1880" y="1769"/>
                      <a:pt x="1884" y="1770"/>
                      <a:pt x="1888" y="1771"/>
                    </a:cubicBezTo>
                    <a:cubicBezTo>
                      <a:pt x="1878" y="1771"/>
                      <a:pt x="1877" y="1771"/>
                      <a:pt x="1877" y="1767"/>
                    </a:cubicBezTo>
                    <a:close/>
                    <a:moveTo>
                      <a:pt x="2155" y="1818"/>
                    </a:moveTo>
                    <a:lnTo>
                      <a:pt x="2164" y="1826"/>
                    </a:lnTo>
                    <a:cubicBezTo>
                      <a:pt x="2163" y="1824"/>
                      <a:pt x="2160" y="1821"/>
                      <a:pt x="2155" y="1818"/>
                    </a:cubicBezTo>
                    <a:close/>
                    <a:moveTo>
                      <a:pt x="2164" y="1838"/>
                    </a:moveTo>
                    <a:cubicBezTo>
                      <a:pt x="2162" y="1838"/>
                      <a:pt x="2161" y="1839"/>
                      <a:pt x="2159" y="1839"/>
                    </a:cubicBezTo>
                    <a:lnTo>
                      <a:pt x="2159" y="1839"/>
                    </a:lnTo>
                    <a:cubicBezTo>
                      <a:pt x="2161" y="1839"/>
                      <a:pt x="2163" y="1838"/>
                      <a:pt x="2164" y="1838"/>
                    </a:cubicBezTo>
                    <a:close/>
                    <a:moveTo>
                      <a:pt x="2117" y="2006"/>
                    </a:moveTo>
                    <a:lnTo>
                      <a:pt x="2131" y="2015"/>
                    </a:lnTo>
                    <a:cubicBezTo>
                      <a:pt x="2129" y="2012"/>
                      <a:pt x="2124" y="2010"/>
                      <a:pt x="2117" y="2006"/>
                    </a:cubicBezTo>
                    <a:close/>
                    <a:moveTo>
                      <a:pt x="1647" y="2288"/>
                    </a:moveTo>
                    <a:cubicBezTo>
                      <a:pt x="1648" y="2288"/>
                      <a:pt x="1650" y="2288"/>
                      <a:pt x="1652" y="2289"/>
                    </a:cubicBezTo>
                    <a:lnTo>
                      <a:pt x="1652" y="2289"/>
                    </a:lnTo>
                    <a:cubicBezTo>
                      <a:pt x="1652" y="2299"/>
                      <a:pt x="1659" y="2310"/>
                      <a:pt x="1683" y="2325"/>
                    </a:cubicBezTo>
                    <a:cubicBezTo>
                      <a:pt x="1655" y="2325"/>
                      <a:pt x="1650" y="2308"/>
                      <a:pt x="1628" y="2308"/>
                    </a:cubicBezTo>
                    <a:cubicBezTo>
                      <a:pt x="1633" y="2319"/>
                      <a:pt x="1650" y="2330"/>
                      <a:pt x="1633" y="2330"/>
                    </a:cubicBezTo>
                    <a:cubicBezTo>
                      <a:pt x="1628" y="2330"/>
                      <a:pt x="1622" y="2330"/>
                      <a:pt x="1622" y="2325"/>
                    </a:cubicBezTo>
                    <a:cubicBezTo>
                      <a:pt x="1626" y="2305"/>
                      <a:pt x="1636" y="2288"/>
                      <a:pt x="1647" y="2288"/>
                    </a:cubicBezTo>
                    <a:close/>
                    <a:moveTo>
                      <a:pt x="2045" y="2401"/>
                    </a:moveTo>
                    <a:lnTo>
                      <a:pt x="2045" y="2401"/>
                    </a:lnTo>
                    <a:cubicBezTo>
                      <a:pt x="2044" y="2403"/>
                      <a:pt x="2043" y="2405"/>
                      <a:pt x="2043" y="2408"/>
                    </a:cubicBezTo>
                    <a:cubicBezTo>
                      <a:pt x="2044" y="2405"/>
                      <a:pt x="2045" y="2403"/>
                      <a:pt x="2045" y="2401"/>
                    </a:cubicBezTo>
                    <a:close/>
                    <a:moveTo>
                      <a:pt x="1621" y="2354"/>
                    </a:moveTo>
                    <a:cubicBezTo>
                      <a:pt x="1655" y="2376"/>
                      <a:pt x="1710" y="2386"/>
                      <a:pt x="1760" y="2391"/>
                    </a:cubicBezTo>
                    <a:cubicBezTo>
                      <a:pt x="1716" y="2413"/>
                      <a:pt x="1722" y="2430"/>
                      <a:pt x="1771" y="2446"/>
                    </a:cubicBezTo>
                    <a:cubicBezTo>
                      <a:pt x="1759" y="2451"/>
                      <a:pt x="1746" y="2455"/>
                      <a:pt x="1735" y="2455"/>
                    </a:cubicBezTo>
                    <a:cubicBezTo>
                      <a:pt x="1723" y="2455"/>
                      <a:pt x="1714" y="2450"/>
                      <a:pt x="1711" y="2435"/>
                    </a:cubicBezTo>
                    <a:lnTo>
                      <a:pt x="1711" y="2435"/>
                    </a:lnTo>
                    <a:cubicBezTo>
                      <a:pt x="1705" y="2446"/>
                      <a:pt x="1661" y="2529"/>
                      <a:pt x="1722" y="2540"/>
                    </a:cubicBezTo>
                    <a:cubicBezTo>
                      <a:pt x="1711" y="2540"/>
                      <a:pt x="1716" y="2557"/>
                      <a:pt x="1722" y="2568"/>
                    </a:cubicBezTo>
                    <a:cubicBezTo>
                      <a:pt x="1716" y="2601"/>
                      <a:pt x="1711" y="2607"/>
                      <a:pt x="1711" y="2640"/>
                    </a:cubicBezTo>
                    <a:lnTo>
                      <a:pt x="1722" y="2634"/>
                    </a:lnTo>
                    <a:cubicBezTo>
                      <a:pt x="1799" y="2657"/>
                      <a:pt x="1738" y="2668"/>
                      <a:pt x="1744" y="2695"/>
                    </a:cubicBezTo>
                    <a:lnTo>
                      <a:pt x="1738" y="2695"/>
                    </a:lnTo>
                    <a:cubicBezTo>
                      <a:pt x="1677" y="2762"/>
                      <a:pt x="1760" y="2734"/>
                      <a:pt x="1688" y="2789"/>
                    </a:cubicBezTo>
                    <a:lnTo>
                      <a:pt x="1738" y="2789"/>
                    </a:lnTo>
                    <a:cubicBezTo>
                      <a:pt x="1832" y="2800"/>
                      <a:pt x="1666" y="2845"/>
                      <a:pt x="1711" y="2883"/>
                    </a:cubicBezTo>
                    <a:lnTo>
                      <a:pt x="1738" y="2872"/>
                    </a:lnTo>
                    <a:lnTo>
                      <a:pt x="1738" y="2872"/>
                    </a:lnTo>
                    <a:cubicBezTo>
                      <a:pt x="1766" y="2889"/>
                      <a:pt x="1655" y="2911"/>
                      <a:pt x="1600" y="2928"/>
                    </a:cubicBezTo>
                    <a:cubicBezTo>
                      <a:pt x="1578" y="2712"/>
                      <a:pt x="1605" y="2596"/>
                      <a:pt x="1600" y="2385"/>
                    </a:cubicBezTo>
                    <a:cubicBezTo>
                      <a:pt x="1604" y="2381"/>
                      <a:pt x="1605" y="2370"/>
                      <a:pt x="1608" y="2357"/>
                    </a:cubicBezTo>
                    <a:lnTo>
                      <a:pt x="1608" y="2357"/>
                    </a:lnTo>
                    <a:cubicBezTo>
                      <a:pt x="1611" y="2358"/>
                      <a:pt x="1615" y="2358"/>
                      <a:pt x="1618" y="2358"/>
                    </a:cubicBezTo>
                    <a:cubicBezTo>
                      <a:pt x="1619" y="2358"/>
                      <a:pt x="1621" y="2358"/>
                      <a:pt x="1622" y="2358"/>
                    </a:cubicBezTo>
                    <a:cubicBezTo>
                      <a:pt x="1622" y="2356"/>
                      <a:pt x="1621" y="2355"/>
                      <a:pt x="1621" y="2354"/>
                    </a:cubicBezTo>
                    <a:close/>
                    <a:moveTo>
                      <a:pt x="1578" y="2966"/>
                    </a:moveTo>
                    <a:cubicBezTo>
                      <a:pt x="1600" y="2966"/>
                      <a:pt x="1622" y="2966"/>
                      <a:pt x="1628" y="2989"/>
                    </a:cubicBezTo>
                    <a:cubicBezTo>
                      <a:pt x="1623" y="2990"/>
                      <a:pt x="1618" y="2990"/>
                      <a:pt x="1612" y="2990"/>
                    </a:cubicBezTo>
                    <a:cubicBezTo>
                      <a:pt x="1597" y="2990"/>
                      <a:pt x="1580" y="2987"/>
                      <a:pt x="1565" y="2987"/>
                    </a:cubicBezTo>
                    <a:cubicBezTo>
                      <a:pt x="1560" y="2987"/>
                      <a:pt x="1555" y="2987"/>
                      <a:pt x="1550" y="2989"/>
                    </a:cubicBezTo>
                    <a:lnTo>
                      <a:pt x="1550" y="2983"/>
                    </a:lnTo>
                    <a:cubicBezTo>
                      <a:pt x="1561" y="2983"/>
                      <a:pt x="1572" y="2972"/>
                      <a:pt x="1578" y="2966"/>
                    </a:cubicBezTo>
                    <a:close/>
                    <a:moveTo>
                      <a:pt x="2037" y="3096"/>
                    </a:moveTo>
                    <a:cubicBezTo>
                      <a:pt x="2037" y="3097"/>
                      <a:pt x="2037" y="3098"/>
                      <a:pt x="2036" y="3099"/>
                    </a:cubicBezTo>
                    <a:lnTo>
                      <a:pt x="2036" y="3099"/>
                    </a:lnTo>
                    <a:cubicBezTo>
                      <a:pt x="2037" y="3098"/>
                      <a:pt x="2037" y="3097"/>
                      <a:pt x="2037" y="3096"/>
                    </a:cubicBezTo>
                    <a:close/>
                    <a:moveTo>
                      <a:pt x="1622" y="3121"/>
                    </a:moveTo>
                    <a:cubicBezTo>
                      <a:pt x="1628" y="3121"/>
                      <a:pt x="1633" y="3127"/>
                      <a:pt x="1644" y="3132"/>
                    </a:cubicBezTo>
                    <a:cubicBezTo>
                      <a:pt x="1644" y="3132"/>
                      <a:pt x="1633" y="3132"/>
                      <a:pt x="1633" y="3138"/>
                    </a:cubicBezTo>
                    <a:cubicBezTo>
                      <a:pt x="1628" y="3132"/>
                      <a:pt x="1622" y="3127"/>
                      <a:pt x="1622" y="3121"/>
                    </a:cubicBezTo>
                    <a:close/>
                    <a:moveTo>
                      <a:pt x="1992" y="3325"/>
                    </a:moveTo>
                    <a:lnTo>
                      <a:pt x="1993" y="3332"/>
                    </a:lnTo>
                    <a:cubicBezTo>
                      <a:pt x="1994" y="3329"/>
                      <a:pt x="1994" y="3327"/>
                      <a:pt x="1992" y="3325"/>
                    </a:cubicBezTo>
                    <a:close/>
                    <a:moveTo>
                      <a:pt x="1622" y="3603"/>
                    </a:moveTo>
                    <a:cubicBezTo>
                      <a:pt x="1628" y="3608"/>
                      <a:pt x="1633" y="3608"/>
                      <a:pt x="1644" y="3614"/>
                    </a:cubicBezTo>
                    <a:cubicBezTo>
                      <a:pt x="1639" y="3619"/>
                      <a:pt x="1633" y="3622"/>
                      <a:pt x="1628" y="3622"/>
                    </a:cubicBezTo>
                    <a:cubicBezTo>
                      <a:pt x="1623" y="3622"/>
                      <a:pt x="1619" y="3619"/>
                      <a:pt x="1617" y="3614"/>
                    </a:cubicBezTo>
                    <a:cubicBezTo>
                      <a:pt x="1617" y="3614"/>
                      <a:pt x="1617" y="3608"/>
                      <a:pt x="1622" y="3603"/>
                    </a:cubicBezTo>
                    <a:close/>
                    <a:moveTo>
                      <a:pt x="1594" y="3686"/>
                    </a:moveTo>
                    <a:cubicBezTo>
                      <a:pt x="1600" y="3697"/>
                      <a:pt x="1622" y="3719"/>
                      <a:pt x="1655" y="3747"/>
                    </a:cubicBezTo>
                    <a:lnTo>
                      <a:pt x="1605" y="3752"/>
                    </a:lnTo>
                    <a:lnTo>
                      <a:pt x="1617" y="3763"/>
                    </a:lnTo>
                    <a:lnTo>
                      <a:pt x="1589" y="3769"/>
                    </a:lnTo>
                    <a:lnTo>
                      <a:pt x="1617" y="3774"/>
                    </a:lnTo>
                    <a:cubicBezTo>
                      <a:pt x="1600" y="3802"/>
                      <a:pt x="1545" y="3863"/>
                      <a:pt x="1594" y="3918"/>
                    </a:cubicBezTo>
                    <a:cubicBezTo>
                      <a:pt x="1589" y="3918"/>
                      <a:pt x="1578" y="3918"/>
                      <a:pt x="1572" y="3913"/>
                    </a:cubicBezTo>
                    <a:lnTo>
                      <a:pt x="1572" y="3913"/>
                    </a:lnTo>
                    <a:cubicBezTo>
                      <a:pt x="1578" y="3929"/>
                      <a:pt x="1589" y="3935"/>
                      <a:pt x="1589" y="3946"/>
                    </a:cubicBezTo>
                    <a:cubicBezTo>
                      <a:pt x="1561" y="3935"/>
                      <a:pt x="1545" y="3929"/>
                      <a:pt x="1539" y="3924"/>
                    </a:cubicBezTo>
                    <a:cubicBezTo>
                      <a:pt x="1539" y="3907"/>
                      <a:pt x="1567" y="3774"/>
                      <a:pt x="1594" y="3686"/>
                    </a:cubicBezTo>
                    <a:close/>
                    <a:moveTo>
                      <a:pt x="2026" y="4422"/>
                    </a:moveTo>
                    <a:lnTo>
                      <a:pt x="2026" y="4422"/>
                    </a:lnTo>
                    <a:cubicBezTo>
                      <a:pt x="2027" y="4424"/>
                      <a:pt x="2027" y="4427"/>
                      <a:pt x="2028" y="4429"/>
                    </a:cubicBezTo>
                    <a:lnTo>
                      <a:pt x="2028" y="4429"/>
                    </a:lnTo>
                    <a:cubicBezTo>
                      <a:pt x="2028" y="4426"/>
                      <a:pt x="2028" y="4424"/>
                      <a:pt x="2026" y="4422"/>
                    </a:cubicBezTo>
                    <a:close/>
                    <a:moveTo>
                      <a:pt x="1904" y="4566"/>
                    </a:moveTo>
                    <a:lnTo>
                      <a:pt x="1910" y="4582"/>
                    </a:lnTo>
                    <a:lnTo>
                      <a:pt x="1910" y="4582"/>
                    </a:lnTo>
                    <a:cubicBezTo>
                      <a:pt x="1907" y="4576"/>
                      <a:pt x="1902" y="4571"/>
                      <a:pt x="1904" y="4566"/>
                    </a:cubicBezTo>
                    <a:close/>
                    <a:moveTo>
                      <a:pt x="1589" y="4593"/>
                    </a:moveTo>
                    <a:cubicBezTo>
                      <a:pt x="1594" y="4599"/>
                      <a:pt x="1605" y="4615"/>
                      <a:pt x="1622" y="4621"/>
                    </a:cubicBezTo>
                    <a:lnTo>
                      <a:pt x="1600" y="4621"/>
                    </a:lnTo>
                    <a:lnTo>
                      <a:pt x="1589" y="4593"/>
                    </a:lnTo>
                    <a:close/>
                    <a:moveTo>
                      <a:pt x="1600" y="4643"/>
                    </a:moveTo>
                    <a:cubicBezTo>
                      <a:pt x="1611" y="4649"/>
                      <a:pt x="1628" y="4654"/>
                      <a:pt x="1633" y="4654"/>
                    </a:cubicBezTo>
                    <a:cubicBezTo>
                      <a:pt x="1628" y="4665"/>
                      <a:pt x="1622" y="4676"/>
                      <a:pt x="1605" y="4676"/>
                    </a:cubicBezTo>
                    <a:lnTo>
                      <a:pt x="1600" y="4643"/>
                    </a:lnTo>
                    <a:close/>
                    <a:moveTo>
                      <a:pt x="1915" y="4649"/>
                    </a:moveTo>
                    <a:lnTo>
                      <a:pt x="1915" y="4649"/>
                    </a:lnTo>
                    <a:cubicBezTo>
                      <a:pt x="1920" y="4656"/>
                      <a:pt x="1923" y="4663"/>
                      <a:pt x="1927" y="4671"/>
                    </a:cubicBezTo>
                    <a:lnTo>
                      <a:pt x="1927" y="4671"/>
                    </a:lnTo>
                    <a:cubicBezTo>
                      <a:pt x="1929" y="4673"/>
                      <a:pt x="1931" y="4675"/>
                      <a:pt x="1932" y="4676"/>
                    </a:cubicBezTo>
                    <a:lnTo>
                      <a:pt x="1917" y="4649"/>
                    </a:lnTo>
                    <a:lnTo>
                      <a:pt x="1917" y="4649"/>
                    </a:lnTo>
                    <a:cubicBezTo>
                      <a:pt x="1916" y="4649"/>
                      <a:pt x="1916" y="4649"/>
                      <a:pt x="1915" y="4649"/>
                    </a:cubicBezTo>
                    <a:close/>
                    <a:moveTo>
                      <a:pt x="1986" y="4696"/>
                    </a:moveTo>
                    <a:cubicBezTo>
                      <a:pt x="1990" y="4697"/>
                      <a:pt x="1994" y="4698"/>
                      <a:pt x="1998" y="4698"/>
                    </a:cubicBezTo>
                    <a:cubicBezTo>
                      <a:pt x="1994" y="4698"/>
                      <a:pt x="1990" y="4697"/>
                      <a:pt x="1986" y="4696"/>
                    </a:cubicBezTo>
                    <a:close/>
                    <a:moveTo>
                      <a:pt x="1965" y="4737"/>
                    </a:moveTo>
                    <a:cubicBezTo>
                      <a:pt x="1965" y="4739"/>
                      <a:pt x="1964" y="4741"/>
                      <a:pt x="1963" y="4743"/>
                    </a:cubicBezTo>
                    <a:lnTo>
                      <a:pt x="1967" y="4743"/>
                    </a:lnTo>
                    <a:cubicBezTo>
                      <a:pt x="1967" y="4741"/>
                      <a:pt x="1966" y="4739"/>
                      <a:pt x="1965" y="4737"/>
                    </a:cubicBezTo>
                    <a:close/>
                    <a:moveTo>
                      <a:pt x="1967" y="4743"/>
                    </a:moveTo>
                    <a:cubicBezTo>
                      <a:pt x="1968" y="4744"/>
                      <a:pt x="1968" y="4745"/>
                      <a:pt x="1969" y="4746"/>
                    </a:cubicBezTo>
                    <a:lnTo>
                      <a:pt x="1969" y="4746"/>
                    </a:lnTo>
                    <a:lnTo>
                      <a:pt x="1971" y="4743"/>
                    </a:lnTo>
                    <a:close/>
                    <a:moveTo>
                      <a:pt x="1969" y="4746"/>
                    </a:moveTo>
                    <a:lnTo>
                      <a:pt x="1965" y="4754"/>
                    </a:lnTo>
                    <a:cubicBezTo>
                      <a:pt x="1972" y="4767"/>
                      <a:pt x="1978" y="4778"/>
                      <a:pt x="1985" y="4786"/>
                    </a:cubicBezTo>
                    <a:lnTo>
                      <a:pt x="1985" y="4786"/>
                    </a:lnTo>
                    <a:cubicBezTo>
                      <a:pt x="1980" y="4773"/>
                      <a:pt x="1975" y="4760"/>
                      <a:pt x="1969" y="4746"/>
                    </a:cubicBezTo>
                    <a:close/>
                    <a:moveTo>
                      <a:pt x="1987" y="4815"/>
                    </a:moveTo>
                    <a:cubicBezTo>
                      <a:pt x="1987" y="4820"/>
                      <a:pt x="1987" y="4820"/>
                      <a:pt x="1993" y="4826"/>
                    </a:cubicBezTo>
                    <a:cubicBezTo>
                      <a:pt x="1990" y="4831"/>
                      <a:pt x="1987" y="4834"/>
                      <a:pt x="1983" y="4834"/>
                    </a:cubicBezTo>
                    <a:cubicBezTo>
                      <a:pt x="1979" y="4834"/>
                      <a:pt x="1973" y="4831"/>
                      <a:pt x="1965" y="4826"/>
                    </a:cubicBezTo>
                    <a:cubicBezTo>
                      <a:pt x="1976" y="4820"/>
                      <a:pt x="1982" y="4820"/>
                      <a:pt x="1987" y="4815"/>
                    </a:cubicBezTo>
                    <a:close/>
                    <a:moveTo>
                      <a:pt x="1633" y="4781"/>
                    </a:moveTo>
                    <a:cubicBezTo>
                      <a:pt x="1652" y="4793"/>
                      <a:pt x="1645" y="4810"/>
                      <a:pt x="1661" y="4810"/>
                    </a:cubicBezTo>
                    <a:cubicBezTo>
                      <a:pt x="1668" y="4810"/>
                      <a:pt x="1679" y="4807"/>
                      <a:pt x="1700" y="4798"/>
                    </a:cubicBezTo>
                    <a:lnTo>
                      <a:pt x="1700" y="4798"/>
                    </a:lnTo>
                    <a:cubicBezTo>
                      <a:pt x="1672" y="4815"/>
                      <a:pt x="1655" y="4837"/>
                      <a:pt x="1650" y="4864"/>
                    </a:cubicBezTo>
                    <a:cubicBezTo>
                      <a:pt x="1633" y="4837"/>
                      <a:pt x="1622" y="4815"/>
                      <a:pt x="1617" y="4787"/>
                    </a:cubicBezTo>
                    <a:lnTo>
                      <a:pt x="1633" y="4781"/>
                    </a:lnTo>
                    <a:close/>
                    <a:moveTo>
                      <a:pt x="1871" y="4947"/>
                    </a:moveTo>
                    <a:lnTo>
                      <a:pt x="1871" y="4947"/>
                    </a:lnTo>
                    <a:cubicBezTo>
                      <a:pt x="1877" y="4953"/>
                      <a:pt x="1882" y="4953"/>
                      <a:pt x="1893" y="4953"/>
                    </a:cubicBezTo>
                    <a:cubicBezTo>
                      <a:pt x="1904" y="4964"/>
                      <a:pt x="1910" y="4981"/>
                      <a:pt x="1921" y="4986"/>
                    </a:cubicBezTo>
                    <a:cubicBezTo>
                      <a:pt x="1899" y="4981"/>
                      <a:pt x="1882" y="4975"/>
                      <a:pt x="1871" y="4947"/>
                    </a:cubicBezTo>
                    <a:close/>
                    <a:moveTo>
                      <a:pt x="13" y="4981"/>
                    </a:moveTo>
                    <a:cubicBezTo>
                      <a:pt x="9" y="4984"/>
                      <a:pt x="5" y="4987"/>
                      <a:pt x="1" y="4992"/>
                    </a:cubicBezTo>
                    <a:cubicBezTo>
                      <a:pt x="6" y="4987"/>
                      <a:pt x="9" y="4984"/>
                      <a:pt x="13" y="4981"/>
                    </a:cubicBezTo>
                    <a:close/>
                    <a:moveTo>
                      <a:pt x="1932" y="5003"/>
                    </a:moveTo>
                    <a:cubicBezTo>
                      <a:pt x="1937" y="5008"/>
                      <a:pt x="1949" y="5014"/>
                      <a:pt x="1954" y="5030"/>
                    </a:cubicBezTo>
                    <a:cubicBezTo>
                      <a:pt x="1932" y="5019"/>
                      <a:pt x="1921" y="5014"/>
                      <a:pt x="1904" y="5008"/>
                    </a:cubicBezTo>
                    <a:lnTo>
                      <a:pt x="1932" y="5003"/>
                    </a:lnTo>
                    <a:close/>
                    <a:moveTo>
                      <a:pt x="334" y="5047"/>
                    </a:moveTo>
                    <a:lnTo>
                      <a:pt x="334" y="5047"/>
                    </a:lnTo>
                    <a:cubicBezTo>
                      <a:pt x="334" y="5047"/>
                      <a:pt x="333" y="5047"/>
                      <a:pt x="333" y="5047"/>
                    </a:cubicBezTo>
                    <a:lnTo>
                      <a:pt x="331" y="5054"/>
                    </a:lnTo>
                    <a:lnTo>
                      <a:pt x="331" y="5054"/>
                    </a:lnTo>
                    <a:cubicBezTo>
                      <a:pt x="332" y="5052"/>
                      <a:pt x="333" y="5049"/>
                      <a:pt x="334" y="5047"/>
                    </a:cubicBezTo>
                    <a:close/>
                    <a:moveTo>
                      <a:pt x="4328" y="5047"/>
                    </a:moveTo>
                    <a:cubicBezTo>
                      <a:pt x="4317" y="5055"/>
                      <a:pt x="4313" y="5060"/>
                      <a:pt x="4314" y="5060"/>
                    </a:cubicBezTo>
                    <a:cubicBezTo>
                      <a:pt x="4314" y="5060"/>
                      <a:pt x="4320" y="5055"/>
                      <a:pt x="4328" y="5047"/>
                    </a:cubicBezTo>
                    <a:close/>
                    <a:moveTo>
                      <a:pt x="366" y="5054"/>
                    </a:moveTo>
                    <a:cubicBezTo>
                      <a:pt x="365" y="5057"/>
                      <a:pt x="363" y="5060"/>
                      <a:pt x="360" y="5064"/>
                    </a:cubicBezTo>
                    <a:cubicBezTo>
                      <a:pt x="364" y="5060"/>
                      <a:pt x="366" y="5056"/>
                      <a:pt x="366" y="5054"/>
                    </a:cubicBezTo>
                    <a:close/>
                    <a:moveTo>
                      <a:pt x="331" y="5054"/>
                    </a:moveTo>
                    <a:lnTo>
                      <a:pt x="331" y="5054"/>
                    </a:lnTo>
                    <a:cubicBezTo>
                      <a:pt x="328" y="5063"/>
                      <a:pt x="325" y="5071"/>
                      <a:pt x="327" y="5075"/>
                    </a:cubicBezTo>
                    <a:lnTo>
                      <a:pt x="331" y="5054"/>
                    </a:lnTo>
                    <a:close/>
                    <a:moveTo>
                      <a:pt x="941" y="5529"/>
                    </a:moveTo>
                    <a:cubicBezTo>
                      <a:pt x="941" y="5529"/>
                      <a:pt x="940" y="5530"/>
                      <a:pt x="939" y="5530"/>
                    </a:cubicBezTo>
                    <a:lnTo>
                      <a:pt x="939" y="5530"/>
                    </a:lnTo>
                    <a:cubicBezTo>
                      <a:pt x="940" y="5530"/>
                      <a:pt x="941" y="5529"/>
                      <a:pt x="941" y="5529"/>
                    </a:cubicBezTo>
                    <a:close/>
                    <a:moveTo>
                      <a:pt x="2076" y="5556"/>
                    </a:moveTo>
                    <a:lnTo>
                      <a:pt x="2076" y="5556"/>
                    </a:lnTo>
                    <a:cubicBezTo>
                      <a:pt x="2075" y="5557"/>
                      <a:pt x="2074" y="5558"/>
                      <a:pt x="2074" y="5560"/>
                    </a:cubicBezTo>
                    <a:lnTo>
                      <a:pt x="2074" y="5560"/>
                    </a:lnTo>
                    <a:lnTo>
                      <a:pt x="2076" y="5556"/>
                    </a:lnTo>
                    <a:close/>
                    <a:moveTo>
                      <a:pt x="947" y="5562"/>
                    </a:moveTo>
                    <a:lnTo>
                      <a:pt x="947" y="5562"/>
                    </a:lnTo>
                    <a:cubicBezTo>
                      <a:pt x="946" y="5562"/>
                      <a:pt x="944" y="5562"/>
                      <a:pt x="942" y="5563"/>
                    </a:cubicBezTo>
                    <a:lnTo>
                      <a:pt x="942" y="5563"/>
                    </a:lnTo>
                    <a:lnTo>
                      <a:pt x="947" y="5562"/>
                    </a:lnTo>
                    <a:close/>
                    <a:moveTo>
                      <a:pt x="958" y="5567"/>
                    </a:moveTo>
                    <a:cubicBezTo>
                      <a:pt x="958" y="5568"/>
                      <a:pt x="958" y="5568"/>
                      <a:pt x="957" y="5568"/>
                    </a:cubicBezTo>
                    <a:lnTo>
                      <a:pt x="957" y="5568"/>
                    </a:lnTo>
                    <a:cubicBezTo>
                      <a:pt x="958" y="5568"/>
                      <a:pt x="958" y="5568"/>
                      <a:pt x="958" y="5567"/>
                    </a:cubicBezTo>
                    <a:close/>
                    <a:moveTo>
                      <a:pt x="493" y="5650"/>
                    </a:moveTo>
                    <a:cubicBezTo>
                      <a:pt x="488" y="5656"/>
                      <a:pt x="488" y="5667"/>
                      <a:pt x="477" y="5672"/>
                    </a:cubicBezTo>
                    <a:cubicBezTo>
                      <a:pt x="488" y="5667"/>
                      <a:pt x="493" y="5656"/>
                      <a:pt x="493" y="5650"/>
                    </a:cubicBezTo>
                    <a:close/>
                    <a:moveTo>
                      <a:pt x="1019" y="5672"/>
                    </a:moveTo>
                    <a:cubicBezTo>
                      <a:pt x="1019" y="5672"/>
                      <a:pt x="1018" y="5673"/>
                      <a:pt x="1018" y="5673"/>
                    </a:cubicBezTo>
                    <a:lnTo>
                      <a:pt x="1018" y="5673"/>
                    </a:lnTo>
                    <a:lnTo>
                      <a:pt x="1019" y="5672"/>
                    </a:lnTo>
                    <a:close/>
                    <a:moveTo>
                      <a:pt x="659" y="5706"/>
                    </a:moveTo>
                    <a:cubicBezTo>
                      <a:pt x="655" y="5709"/>
                      <a:pt x="649" y="5716"/>
                      <a:pt x="645" y="5716"/>
                    </a:cubicBezTo>
                    <a:cubicBezTo>
                      <a:pt x="644" y="5716"/>
                      <a:pt x="643" y="5715"/>
                      <a:pt x="643" y="5714"/>
                    </a:cubicBezTo>
                    <a:lnTo>
                      <a:pt x="643" y="5714"/>
                    </a:lnTo>
                    <a:cubicBezTo>
                      <a:pt x="648" y="5712"/>
                      <a:pt x="653" y="5709"/>
                      <a:pt x="659" y="5706"/>
                    </a:cubicBezTo>
                    <a:close/>
                    <a:moveTo>
                      <a:pt x="1047" y="5766"/>
                    </a:moveTo>
                    <a:cubicBezTo>
                      <a:pt x="1046" y="5767"/>
                      <a:pt x="1045" y="5767"/>
                      <a:pt x="1044" y="5767"/>
                    </a:cubicBezTo>
                    <a:lnTo>
                      <a:pt x="1044" y="5767"/>
                    </a:lnTo>
                    <a:cubicBezTo>
                      <a:pt x="1045" y="5771"/>
                      <a:pt x="1046" y="5774"/>
                      <a:pt x="1047" y="5778"/>
                    </a:cubicBezTo>
                    <a:lnTo>
                      <a:pt x="1047" y="5766"/>
                    </a:lnTo>
                    <a:close/>
                    <a:moveTo>
                      <a:pt x="4056" y="5833"/>
                    </a:moveTo>
                    <a:lnTo>
                      <a:pt x="4056" y="5833"/>
                    </a:lnTo>
                    <a:cubicBezTo>
                      <a:pt x="4053" y="5833"/>
                      <a:pt x="4051" y="5833"/>
                      <a:pt x="4049" y="5834"/>
                    </a:cubicBezTo>
                    <a:lnTo>
                      <a:pt x="4049" y="5834"/>
                    </a:lnTo>
                    <a:cubicBezTo>
                      <a:pt x="4051" y="5834"/>
                      <a:pt x="4053" y="5833"/>
                      <a:pt x="4055" y="5833"/>
                    </a:cubicBezTo>
                    <a:lnTo>
                      <a:pt x="4055" y="5833"/>
                    </a:lnTo>
                    <a:cubicBezTo>
                      <a:pt x="4055" y="5833"/>
                      <a:pt x="4055" y="5833"/>
                      <a:pt x="4056" y="5833"/>
                    </a:cubicBezTo>
                    <a:close/>
                    <a:moveTo>
                      <a:pt x="3985" y="6010"/>
                    </a:moveTo>
                    <a:cubicBezTo>
                      <a:pt x="3979" y="6010"/>
                      <a:pt x="3963" y="6015"/>
                      <a:pt x="3957" y="6015"/>
                    </a:cubicBezTo>
                    <a:cubicBezTo>
                      <a:pt x="3974" y="6015"/>
                      <a:pt x="3979" y="6015"/>
                      <a:pt x="3985" y="6010"/>
                    </a:cubicBezTo>
                    <a:close/>
                    <a:moveTo>
                      <a:pt x="2104" y="6220"/>
                    </a:moveTo>
                    <a:lnTo>
                      <a:pt x="2104" y="6220"/>
                    </a:lnTo>
                    <a:cubicBezTo>
                      <a:pt x="2103" y="6222"/>
                      <a:pt x="2102" y="6224"/>
                      <a:pt x="2102" y="6226"/>
                    </a:cubicBezTo>
                    <a:lnTo>
                      <a:pt x="2102" y="6226"/>
                    </a:lnTo>
                    <a:cubicBezTo>
                      <a:pt x="2102" y="6224"/>
                      <a:pt x="2103" y="6222"/>
                      <a:pt x="2104" y="6220"/>
                    </a:cubicBezTo>
                    <a:close/>
                    <a:moveTo>
                      <a:pt x="1489" y="6253"/>
                    </a:moveTo>
                    <a:lnTo>
                      <a:pt x="1472" y="6265"/>
                    </a:lnTo>
                    <a:lnTo>
                      <a:pt x="1472" y="6265"/>
                    </a:lnTo>
                    <a:cubicBezTo>
                      <a:pt x="1474" y="6261"/>
                      <a:pt x="1476" y="6258"/>
                      <a:pt x="1478" y="6253"/>
                    </a:cubicBezTo>
                    <a:cubicBezTo>
                      <a:pt x="1481" y="6253"/>
                      <a:pt x="1485" y="6253"/>
                      <a:pt x="1489" y="6253"/>
                    </a:cubicBezTo>
                    <a:close/>
                    <a:moveTo>
                      <a:pt x="1583" y="6231"/>
                    </a:moveTo>
                    <a:cubicBezTo>
                      <a:pt x="1571" y="6248"/>
                      <a:pt x="1537" y="6298"/>
                      <a:pt x="1502" y="6321"/>
                    </a:cubicBezTo>
                    <a:lnTo>
                      <a:pt x="1502" y="6321"/>
                    </a:lnTo>
                    <a:lnTo>
                      <a:pt x="1500" y="6320"/>
                    </a:lnTo>
                    <a:lnTo>
                      <a:pt x="1500" y="6320"/>
                    </a:lnTo>
                    <a:cubicBezTo>
                      <a:pt x="1500" y="6321"/>
                      <a:pt x="1500" y="6322"/>
                      <a:pt x="1499" y="6322"/>
                    </a:cubicBezTo>
                    <a:lnTo>
                      <a:pt x="1499" y="6322"/>
                    </a:lnTo>
                    <a:cubicBezTo>
                      <a:pt x="1500" y="6322"/>
                      <a:pt x="1501" y="6321"/>
                      <a:pt x="1502" y="6321"/>
                    </a:cubicBezTo>
                    <a:lnTo>
                      <a:pt x="1502" y="6321"/>
                    </a:lnTo>
                    <a:lnTo>
                      <a:pt x="1528" y="6331"/>
                    </a:lnTo>
                    <a:cubicBezTo>
                      <a:pt x="1583" y="6281"/>
                      <a:pt x="1556" y="6281"/>
                      <a:pt x="1583" y="6231"/>
                    </a:cubicBezTo>
                    <a:close/>
                    <a:moveTo>
                      <a:pt x="4284" y="6331"/>
                    </a:moveTo>
                    <a:lnTo>
                      <a:pt x="4295" y="6342"/>
                    </a:lnTo>
                    <a:cubicBezTo>
                      <a:pt x="4294" y="6339"/>
                      <a:pt x="4290" y="6335"/>
                      <a:pt x="4284" y="6331"/>
                    </a:cubicBezTo>
                    <a:close/>
                    <a:moveTo>
                      <a:pt x="1500" y="6414"/>
                    </a:moveTo>
                    <a:lnTo>
                      <a:pt x="1502" y="6416"/>
                    </a:lnTo>
                    <a:lnTo>
                      <a:pt x="1502" y="6416"/>
                    </a:lnTo>
                    <a:cubicBezTo>
                      <a:pt x="1506" y="6415"/>
                      <a:pt x="1509" y="6415"/>
                      <a:pt x="1511" y="6414"/>
                    </a:cubicBezTo>
                    <a:close/>
                    <a:moveTo>
                      <a:pt x="4112" y="6652"/>
                    </a:moveTo>
                    <a:lnTo>
                      <a:pt x="4112" y="6652"/>
                    </a:lnTo>
                    <a:cubicBezTo>
                      <a:pt x="4112" y="6652"/>
                      <a:pt x="4111" y="6652"/>
                      <a:pt x="4111" y="6652"/>
                    </a:cubicBezTo>
                    <a:lnTo>
                      <a:pt x="4111" y="6652"/>
                    </a:lnTo>
                    <a:cubicBezTo>
                      <a:pt x="4111" y="6653"/>
                      <a:pt x="4111" y="6654"/>
                      <a:pt x="4111" y="6656"/>
                    </a:cubicBezTo>
                    <a:lnTo>
                      <a:pt x="4111" y="6656"/>
                    </a:lnTo>
                    <a:cubicBezTo>
                      <a:pt x="4111" y="6654"/>
                      <a:pt x="4112" y="6653"/>
                      <a:pt x="4112" y="6652"/>
                    </a:cubicBezTo>
                    <a:close/>
                    <a:moveTo>
                      <a:pt x="4111" y="6656"/>
                    </a:moveTo>
                    <a:cubicBezTo>
                      <a:pt x="4108" y="6659"/>
                      <a:pt x="4106" y="6662"/>
                      <a:pt x="4118" y="6674"/>
                    </a:cubicBezTo>
                    <a:cubicBezTo>
                      <a:pt x="4113" y="6668"/>
                      <a:pt x="4111" y="6661"/>
                      <a:pt x="4111" y="6656"/>
                    </a:cubicBezTo>
                    <a:close/>
                    <a:moveTo>
                      <a:pt x="1799" y="6763"/>
                    </a:moveTo>
                    <a:cubicBezTo>
                      <a:pt x="1795" y="6763"/>
                      <a:pt x="1789" y="6764"/>
                      <a:pt x="1783" y="6767"/>
                    </a:cubicBezTo>
                    <a:lnTo>
                      <a:pt x="1783" y="6767"/>
                    </a:lnTo>
                    <a:cubicBezTo>
                      <a:pt x="1792" y="6767"/>
                      <a:pt x="1799" y="6763"/>
                      <a:pt x="1799" y="6763"/>
                    </a:cubicBezTo>
                    <a:close/>
                    <a:moveTo>
                      <a:pt x="1827" y="6696"/>
                    </a:moveTo>
                    <a:cubicBezTo>
                      <a:pt x="1838" y="6707"/>
                      <a:pt x="1838" y="6718"/>
                      <a:pt x="1843" y="6729"/>
                    </a:cubicBezTo>
                    <a:cubicBezTo>
                      <a:pt x="1849" y="6751"/>
                      <a:pt x="1854" y="6763"/>
                      <a:pt x="1866" y="6785"/>
                    </a:cubicBezTo>
                    <a:cubicBezTo>
                      <a:pt x="1854" y="6779"/>
                      <a:pt x="1849" y="6779"/>
                      <a:pt x="1843" y="6774"/>
                    </a:cubicBezTo>
                    <a:cubicBezTo>
                      <a:pt x="1843" y="6779"/>
                      <a:pt x="1843" y="6779"/>
                      <a:pt x="1838" y="6785"/>
                    </a:cubicBezTo>
                    <a:lnTo>
                      <a:pt x="1760" y="6785"/>
                    </a:lnTo>
                    <a:cubicBezTo>
                      <a:pt x="1767" y="6778"/>
                      <a:pt x="1775" y="6772"/>
                      <a:pt x="1783" y="6767"/>
                    </a:cubicBezTo>
                    <a:lnTo>
                      <a:pt x="1783" y="6767"/>
                    </a:lnTo>
                    <a:cubicBezTo>
                      <a:pt x="1783" y="6767"/>
                      <a:pt x="1782" y="6767"/>
                      <a:pt x="1782" y="6767"/>
                    </a:cubicBezTo>
                    <a:cubicBezTo>
                      <a:pt x="1777" y="6767"/>
                      <a:pt x="1771" y="6766"/>
                      <a:pt x="1766" y="6763"/>
                    </a:cubicBezTo>
                    <a:cubicBezTo>
                      <a:pt x="1794" y="6751"/>
                      <a:pt x="1821" y="6735"/>
                      <a:pt x="1843" y="6729"/>
                    </a:cubicBezTo>
                    <a:lnTo>
                      <a:pt x="1810" y="6724"/>
                    </a:lnTo>
                    <a:cubicBezTo>
                      <a:pt x="1816" y="6718"/>
                      <a:pt x="1821" y="6702"/>
                      <a:pt x="1827" y="6696"/>
                    </a:cubicBezTo>
                    <a:close/>
                    <a:moveTo>
                      <a:pt x="4007" y="6846"/>
                    </a:moveTo>
                    <a:cubicBezTo>
                      <a:pt x="4024" y="6862"/>
                      <a:pt x="4007" y="6862"/>
                      <a:pt x="3985" y="6868"/>
                    </a:cubicBezTo>
                    <a:cubicBezTo>
                      <a:pt x="3985" y="6857"/>
                      <a:pt x="3996" y="6846"/>
                      <a:pt x="4007" y="6846"/>
                    </a:cubicBezTo>
                    <a:close/>
                    <a:moveTo>
                      <a:pt x="1871" y="6807"/>
                    </a:moveTo>
                    <a:cubicBezTo>
                      <a:pt x="1882" y="6829"/>
                      <a:pt x="1899" y="6857"/>
                      <a:pt x="1921" y="6895"/>
                    </a:cubicBezTo>
                    <a:lnTo>
                      <a:pt x="1877" y="6895"/>
                    </a:lnTo>
                    <a:cubicBezTo>
                      <a:pt x="1877" y="6917"/>
                      <a:pt x="1888" y="6940"/>
                      <a:pt x="1899" y="6956"/>
                    </a:cubicBezTo>
                    <a:cubicBezTo>
                      <a:pt x="1893" y="6954"/>
                      <a:pt x="1886" y="6954"/>
                      <a:pt x="1879" y="6954"/>
                    </a:cubicBezTo>
                    <a:cubicBezTo>
                      <a:pt x="1865" y="6954"/>
                      <a:pt x="1849" y="6956"/>
                      <a:pt x="1838" y="6956"/>
                    </a:cubicBezTo>
                    <a:lnTo>
                      <a:pt x="1877" y="6929"/>
                    </a:lnTo>
                    <a:cubicBezTo>
                      <a:pt x="1878" y="6916"/>
                      <a:pt x="1874" y="6911"/>
                      <a:pt x="1867" y="6911"/>
                    </a:cubicBezTo>
                    <a:cubicBezTo>
                      <a:pt x="1851" y="6911"/>
                      <a:pt x="1820" y="6935"/>
                      <a:pt x="1806" y="6935"/>
                    </a:cubicBezTo>
                    <a:cubicBezTo>
                      <a:pt x="1800" y="6935"/>
                      <a:pt x="1797" y="6930"/>
                      <a:pt x="1799" y="6917"/>
                    </a:cubicBezTo>
                    <a:lnTo>
                      <a:pt x="1866" y="6895"/>
                    </a:lnTo>
                    <a:lnTo>
                      <a:pt x="1838" y="6890"/>
                    </a:lnTo>
                    <a:lnTo>
                      <a:pt x="1882" y="6868"/>
                    </a:lnTo>
                    <a:cubicBezTo>
                      <a:pt x="1838" y="6868"/>
                      <a:pt x="1843" y="6862"/>
                      <a:pt x="1849" y="6834"/>
                    </a:cubicBezTo>
                    <a:lnTo>
                      <a:pt x="1849" y="6834"/>
                    </a:lnTo>
                    <a:cubicBezTo>
                      <a:pt x="1827" y="6852"/>
                      <a:pt x="1792" y="6866"/>
                      <a:pt x="1775" y="6866"/>
                    </a:cubicBezTo>
                    <a:cubicBezTo>
                      <a:pt x="1771" y="6866"/>
                      <a:pt x="1767" y="6865"/>
                      <a:pt x="1766" y="6862"/>
                    </a:cubicBezTo>
                    <a:cubicBezTo>
                      <a:pt x="1788" y="6834"/>
                      <a:pt x="1810" y="6846"/>
                      <a:pt x="1788" y="6829"/>
                    </a:cubicBezTo>
                    <a:cubicBezTo>
                      <a:pt x="1803" y="6823"/>
                      <a:pt x="1819" y="6817"/>
                      <a:pt x="1827" y="6817"/>
                    </a:cubicBezTo>
                    <a:cubicBezTo>
                      <a:pt x="1834" y="6817"/>
                      <a:pt x="1834" y="6822"/>
                      <a:pt x="1821" y="6834"/>
                    </a:cubicBezTo>
                    <a:cubicBezTo>
                      <a:pt x="1838" y="6829"/>
                      <a:pt x="1849" y="6829"/>
                      <a:pt x="1866" y="6818"/>
                    </a:cubicBezTo>
                    <a:cubicBezTo>
                      <a:pt x="1871" y="6812"/>
                      <a:pt x="1871" y="6807"/>
                      <a:pt x="1871" y="6807"/>
                    </a:cubicBezTo>
                    <a:close/>
                    <a:moveTo>
                      <a:pt x="1900" y="6962"/>
                    </a:moveTo>
                    <a:cubicBezTo>
                      <a:pt x="1901" y="6962"/>
                      <a:pt x="1902" y="6964"/>
                      <a:pt x="1904" y="6967"/>
                    </a:cubicBezTo>
                    <a:lnTo>
                      <a:pt x="1893" y="6967"/>
                    </a:lnTo>
                    <a:cubicBezTo>
                      <a:pt x="1897" y="6967"/>
                      <a:pt x="1898" y="6962"/>
                      <a:pt x="1900" y="6962"/>
                    </a:cubicBezTo>
                    <a:close/>
                    <a:moveTo>
                      <a:pt x="1932" y="7028"/>
                    </a:moveTo>
                    <a:cubicBezTo>
                      <a:pt x="1937" y="7039"/>
                      <a:pt x="1937" y="7056"/>
                      <a:pt x="1937" y="7061"/>
                    </a:cubicBezTo>
                    <a:lnTo>
                      <a:pt x="1932" y="7067"/>
                    </a:lnTo>
                    <a:cubicBezTo>
                      <a:pt x="1893" y="7067"/>
                      <a:pt x="1904" y="7050"/>
                      <a:pt x="1932" y="7028"/>
                    </a:cubicBezTo>
                    <a:close/>
                    <a:moveTo>
                      <a:pt x="1921" y="7178"/>
                    </a:moveTo>
                    <a:lnTo>
                      <a:pt x="1921" y="7216"/>
                    </a:lnTo>
                    <a:cubicBezTo>
                      <a:pt x="1913" y="7218"/>
                      <a:pt x="1905" y="7219"/>
                      <a:pt x="1898" y="7219"/>
                    </a:cubicBezTo>
                    <a:cubicBezTo>
                      <a:pt x="1880" y="7219"/>
                      <a:pt x="1869" y="7212"/>
                      <a:pt x="1877" y="7189"/>
                    </a:cubicBezTo>
                    <a:cubicBezTo>
                      <a:pt x="1888" y="7178"/>
                      <a:pt x="1904" y="7178"/>
                      <a:pt x="1921" y="7178"/>
                    </a:cubicBezTo>
                    <a:close/>
                    <a:moveTo>
                      <a:pt x="1705" y="7399"/>
                    </a:moveTo>
                    <a:cubicBezTo>
                      <a:pt x="1727" y="7410"/>
                      <a:pt x="1711" y="7410"/>
                      <a:pt x="1700" y="7416"/>
                    </a:cubicBezTo>
                    <a:lnTo>
                      <a:pt x="1705" y="7399"/>
                    </a:lnTo>
                    <a:close/>
                    <a:moveTo>
                      <a:pt x="3896" y="7482"/>
                    </a:moveTo>
                    <a:cubicBezTo>
                      <a:pt x="3902" y="7499"/>
                      <a:pt x="3924" y="7521"/>
                      <a:pt x="3896" y="7521"/>
                    </a:cubicBezTo>
                    <a:cubicBezTo>
                      <a:pt x="3847" y="7487"/>
                      <a:pt x="3874" y="7487"/>
                      <a:pt x="3896" y="7482"/>
                    </a:cubicBezTo>
                    <a:close/>
                    <a:moveTo>
                      <a:pt x="1740" y="7712"/>
                    </a:moveTo>
                    <a:cubicBezTo>
                      <a:pt x="1740" y="7713"/>
                      <a:pt x="1739" y="7714"/>
                      <a:pt x="1738" y="7714"/>
                    </a:cubicBezTo>
                    <a:cubicBezTo>
                      <a:pt x="1739" y="7714"/>
                      <a:pt x="1740" y="7713"/>
                      <a:pt x="1740" y="7712"/>
                    </a:cubicBezTo>
                    <a:close/>
                    <a:moveTo>
                      <a:pt x="2314" y="7714"/>
                    </a:moveTo>
                    <a:lnTo>
                      <a:pt x="2314" y="7714"/>
                    </a:lnTo>
                    <a:cubicBezTo>
                      <a:pt x="2313" y="7716"/>
                      <a:pt x="2312" y="7717"/>
                      <a:pt x="2312" y="7718"/>
                    </a:cubicBezTo>
                    <a:lnTo>
                      <a:pt x="2312" y="7718"/>
                    </a:lnTo>
                    <a:lnTo>
                      <a:pt x="2314" y="7714"/>
                    </a:lnTo>
                    <a:close/>
                    <a:moveTo>
                      <a:pt x="3819" y="7732"/>
                    </a:moveTo>
                    <a:lnTo>
                      <a:pt x="3819" y="7736"/>
                    </a:lnTo>
                    <a:cubicBezTo>
                      <a:pt x="3820" y="7735"/>
                      <a:pt x="3820" y="7734"/>
                      <a:pt x="3819" y="7732"/>
                    </a:cubicBezTo>
                    <a:close/>
                    <a:moveTo>
                      <a:pt x="3657" y="8413"/>
                    </a:moveTo>
                    <a:lnTo>
                      <a:pt x="3658" y="8417"/>
                    </a:lnTo>
                    <a:cubicBezTo>
                      <a:pt x="3658" y="8416"/>
                      <a:pt x="3658" y="8414"/>
                      <a:pt x="3657" y="8413"/>
                    </a:cubicBezTo>
                    <a:close/>
                    <a:moveTo>
                      <a:pt x="3614" y="8445"/>
                    </a:moveTo>
                    <a:cubicBezTo>
                      <a:pt x="3613" y="8446"/>
                      <a:pt x="3612" y="8447"/>
                      <a:pt x="3611" y="8449"/>
                    </a:cubicBezTo>
                    <a:lnTo>
                      <a:pt x="3611" y="8449"/>
                    </a:lnTo>
                    <a:cubicBezTo>
                      <a:pt x="3613" y="8448"/>
                      <a:pt x="3614" y="8447"/>
                      <a:pt x="3614" y="8445"/>
                    </a:cubicBezTo>
                    <a:close/>
                    <a:moveTo>
                      <a:pt x="2463" y="8589"/>
                    </a:moveTo>
                    <a:cubicBezTo>
                      <a:pt x="2463" y="8589"/>
                      <a:pt x="2463" y="8589"/>
                      <a:pt x="2463" y="8589"/>
                    </a:cubicBezTo>
                    <a:cubicBezTo>
                      <a:pt x="2463" y="8589"/>
                      <a:pt x="2463" y="8589"/>
                      <a:pt x="2463" y="8589"/>
                    </a:cubicBezTo>
                    <a:close/>
                    <a:moveTo>
                      <a:pt x="2990" y="8859"/>
                    </a:moveTo>
                    <a:cubicBezTo>
                      <a:pt x="2990" y="8859"/>
                      <a:pt x="2989" y="8859"/>
                      <a:pt x="2989" y="8860"/>
                    </a:cubicBezTo>
                    <a:lnTo>
                      <a:pt x="2989" y="8865"/>
                    </a:lnTo>
                    <a:lnTo>
                      <a:pt x="2998" y="8865"/>
                    </a:lnTo>
                    <a:cubicBezTo>
                      <a:pt x="2994" y="8861"/>
                      <a:pt x="2992" y="8859"/>
                      <a:pt x="2990" y="8859"/>
                    </a:cubicBezTo>
                    <a:close/>
                    <a:moveTo>
                      <a:pt x="2998" y="8865"/>
                    </a:moveTo>
                    <a:cubicBezTo>
                      <a:pt x="3000" y="8868"/>
                      <a:pt x="3003" y="8872"/>
                      <a:pt x="3007" y="8876"/>
                    </a:cubicBezTo>
                    <a:lnTo>
                      <a:pt x="3007" y="8876"/>
                    </a:lnTo>
                    <a:cubicBezTo>
                      <a:pt x="3007" y="8875"/>
                      <a:pt x="3007" y="8872"/>
                      <a:pt x="3006" y="8865"/>
                    </a:cubicBezTo>
                    <a:close/>
                    <a:moveTo>
                      <a:pt x="2452" y="8832"/>
                    </a:moveTo>
                    <a:lnTo>
                      <a:pt x="2452" y="8832"/>
                    </a:lnTo>
                    <a:cubicBezTo>
                      <a:pt x="2474" y="8854"/>
                      <a:pt x="2474" y="8893"/>
                      <a:pt x="2463" y="8943"/>
                    </a:cubicBezTo>
                    <a:cubicBezTo>
                      <a:pt x="2458" y="8910"/>
                      <a:pt x="2452" y="8871"/>
                      <a:pt x="2452" y="8832"/>
                    </a:cubicBezTo>
                    <a:close/>
                    <a:moveTo>
                      <a:pt x="3417" y="8991"/>
                    </a:moveTo>
                    <a:lnTo>
                      <a:pt x="3417" y="8991"/>
                    </a:lnTo>
                    <a:cubicBezTo>
                      <a:pt x="3418" y="8991"/>
                      <a:pt x="3419" y="8992"/>
                      <a:pt x="3421" y="8993"/>
                    </a:cubicBezTo>
                    <a:cubicBezTo>
                      <a:pt x="3419" y="8992"/>
                      <a:pt x="3418" y="8991"/>
                      <a:pt x="3417" y="8991"/>
                    </a:cubicBezTo>
                    <a:close/>
                    <a:moveTo>
                      <a:pt x="2839" y="9380"/>
                    </a:moveTo>
                    <a:cubicBezTo>
                      <a:pt x="2841" y="9380"/>
                      <a:pt x="2843" y="9380"/>
                      <a:pt x="2845" y="9380"/>
                    </a:cubicBezTo>
                    <a:lnTo>
                      <a:pt x="2845" y="9380"/>
                    </a:lnTo>
                    <a:cubicBezTo>
                      <a:pt x="2843" y="9380"/>
                      <a:pt x="2841" y="9380"/>
                      <a:pt x="2839" y="9380"/>
                    </a:cubicBezTo>
                    <a:close/>
                    <a:moveTo>
                      <a:pt x="2709" y="9701"/>
                    </a:moveTo>
                    <a:lnTo>
                      <a:pt x="2709" y="9701"/>
                    </a:lnTo>
                    <a:cubicBezTo>
                      <a:pt x="2714" y="9713"/>
                      <a:pt x="2720" y="9725"/>
                      <a:pt x="2727" y="9740"/>
                    </a:cubicBezTo>
                    <a:cubicBezTo>
                      <a:pt x="2731" y="9730"/>
                      <a:pt x="2736" y="9721"/>
                      <a:pt x="2740" y="9712"/>
                    </a:cubicBezTo>
                    <a:lnTo>
                      <a:pt x="2740" y="9712"/>
                    </a:lnTo>
                    <a:cubicBezTo>
                      <a:pt x="2739" y="9712"/>
                      <a:pt x="2738" y="9713"/>
                      <a:pt x="2736" y="9713"/>
                    </a:cubicBezTo>
                    <a:cubicBezTo>
                      <a:pt x="2728" y="9713"/>
                      <a:pt x="2719" y="9706"/>
                      <a:pt x="2709" y="9701"/>
                    </a:cubicBezTo>
                    <a:close/>
                    <a:moveTo>
                      <a:pt x="3172" y="9762"/>
                    </a:moveTo>
                    <a:cubicBezTo>
                      <a:pt x="3171" y="9762"/>
                      <a:pt x="3170" y="9763"/>
                      <a:pt x="3169" y="9763"/>
                    </a:cubicBezTo>
                    <a:lnTo>
                      <a:pt x="3169" y="9763"/>
                    </a:lnTo>
                    <a:lnTo>
                      <a:pt x="3172" y="9762"/>
                    </a:lnTo>
                    <a:close/>
                    <a:moveTo>
                      <a:pt x="6381" y="11499"/>
                    </a:moveTo>
                    <a:cubicBezTo>
                      <a:pt x="6370" y="11505"/>
                      <a:pt x="6366" y="11508"/>
                      <a:pt x="6367" y="11508"/>
                    </a:cubicBezTo>
                    <a:cubicBezTo>
                      <a:pt x="6367" y="11508"/>
                      <a:pt x="6373" y="11505"/>
                      <a:pt x="6381" y="11499"/>
                    </a:cubicBezTo>
                    <a:close/>
                    <a:moveTo>
                      <a:pt x="1124" y="11587"/>
                    </a:moveTo>
                    <a:lnTo>
                      <a:pt x="1124" y="11587"/>
                    </a:lnTo>
                    <a:cubicBezTo>
                      <a:pt x="1125" y="11588"/>
                      <a:pt x="1126" y="11588"/>
                      <a:pt x="1127" y="11588"/>
                    </a:cubicBezTo>
                    <a:cubicBezTo>
                      <a:pt x="1128" y="11588"/>
                      <a:pt x="1129" y="11588"/>
                      <a:pt x="1130" y="11588"/>
                    </a:cubicBezTo>
                    <a:cubicBezTo>
                      <a:pt x="1128" y="11588"/>
                      <a:pt x="1126" y="11588"/>
                      <a:pt x="1124" y="11587"/>
                    </a:cubicBezTo>
                    <a:close/>
                    <a:moveTo>
                      <a:pt x="3152" y="11521"/>
                    </a:moveTo>
                    <a:cubicBezTo>
                      <a:pt x="3154" y="11537"/>
                      <a:pt x="3155" y="11552"/>
                      <a:pt x="3155" y="11566"/>
                    </a:cubicBezTo>
                    <a:cubicBezTo>
                      <a:pt x="3165" y="11585"/>
                      <a:pt x="3174" y="11595"/>
                      <a:pt x="3183" y="11597"/>
                    </a:cubicBezTo>
                    <a:lnTo>
                      <a:pt x="3183" y="11597"/>
                    </a:lnTo>
                    <a:cubicBezTo>
                      <a:pt x="3182" y="11574"/>
                      <a:pt x="3166" y="11547"/>
                      <a:pt x="3152" y="11521"/>
                    </a:cubicBezTo>
                    <a:close/>
                    <a:moveTo>
                      <a:pt x="987" y="11702"/>
                    </a:moveTo>
                    <a:cubicBezTo>
                      <a:pt x="987" y="11703"/>
                      <a:pt x="986" y="11703"/>
                      <a:pt x="986" y="11704"/>
                    </a:cubicBezTo>
                    <a:cubicBezTo>
                      <a:pt x="986" y="11703"/>
                      <a:pt x="987" y="11703"/>
                      <a:pt x="987" y="11702"/>
                    </a:cubicBezTo>
                    <a:close/>
                    <a:moveTo>
                      <a:pt x="1268" y="11704"/>
                    </a:moveTo>
                    <a:cubicBezTo>
                      <a:pt x="1266" y="11713"/>
                      <a:pt x="1265" y="11717"/>
                      <a:pt x="1266" y="11717"/>
                    </a:cubicBezTo>
                    <a:cubicBezTo>
                      <a:pt x="1266" y="11717"/>
                      <a:pt x="1268" y="11711"/>
                      <a:pt x="1268" y="11704"/>
                    </a:cubicBezTo>
                    <a:close/>
                    <a:moveTo>
                      <a:pt x="1528" y="11699"/>
                    </a:moveTo>
                    <a:lnTo>
                      <a:pt x="1528" y="11699"/>
                    </a:lnTo>
                    <a:cubicBezTo>
                      <a:pt x="1514" y="11706"/>
                      <a:pt x="1501" y="11708"/>
                      <a:pt x="1488" y="11708"/>
                    </a:cubicBezTo>
                    <a:cubicBezTo>
                      <a:pt x="1471" y="11708"/>
                      <a:pt x="1455" y="11704"/>
                      <a:pt x="1439" y="11704"/>
                    </a:cubicBezTo>
                    <a:cubicBezTo>
                      <a:pt x="1399" y="11736"/>
                      <a:pt x="1435" y="11741"/>
                      <a:pt x="1465" y="11743"/>
                    </a:cubicBezTo>
                    <a:lnTo>
                      <a:pt x="1465" y="11743"/>
                    </a:lnTo>
                    <a:cubicBezTo>
                      <a:pt x="1464" y="11741"/>
                      <a:pt x="1462" y="11740"/>
                      <a:pt x="1462" y="11737"/>
                    </a:cubicBezTo>
                    <a:cubicBezTo>
                      <a:pt x="1472" y="11720"/>
                      <a:pt x="1478" y="11715"/>
                      <a:pt x="1483" y="11715"/>
                    </a:cubicBezTo>
                    <a:cubicBezTo>
                      <a:pt x="1489" y="11715"/>
                      <a:pt x="1492" y="11721"/>
                      <a:pt x="1499" y="11721"/>
                    </a:cubicBezTo>
                    <a:cubicBezTo>
                      <a:pt x="1505" y="11721"/>
                      <a:pt x="1514" y="11716"/>
                      <a:pt x="1528" y="11699"/>
                    </a:cubicBezTo>
                    <a:close/>
                    <a:moveTo>
                      <a:pt x="1465" y="11743"/>
                    </a:moveTo>
                    <a:cubicBezTo>
                      <a:pt x="1467" y="11744"/>
                      <a:pt x="1469" y="11745"/>
                      <a:pt x="1472" y="11745"/>
                    </a:cubicBezTo>
                    <a:cubicBezTo>
                      <a:pt x="1475" y="11745"/>
                      <a:pt x="1478" y="11744"/>
                      <a:pt x="1481" y="11743"/>
                    </a:cubicBezTo>
                    <a:lnTo>
                      <a:pt x="1481" y="11743"/>
                    </a:lnTo>
                    <a:cubicBezTo>
                      <a:pt x="1476" y="11743"/>
                      <a:pt x="1471" y="11743"/>
                      <a:pt x="1465" y="11743"/>
                    </a:cubicBezTo>
                    <a:close/>
                    <a:moveTo>
                      <a:pt x="6600" y="11900"/>
                    </a:moveTo>
                    <a:lnTo>
                      <a:pt x="6600" y="11900"/>
                    </a:lnTo>
                    <a:cubicBezTo>
                      <a:pt x="6601" y="11904"/>
                      <a:pt x="6603" y="11907"/>
                      <a:pt x="6606" y="11910"/>
                    </a:cubicBezTo>
                    <a:lnTo>
                      <a:pt x="6606" y="11910"/>
                    </a:lnTo>
                    <a:cubicBezTo>
                      <a:pt x="6604" y="11907"/>
                      <a:pt x="6602" y="11904"/>
                      <a:pt x="6600" y="11900"/>
                    </a:cubicBezTo>
                    <a:close/>
                    <a:moveTo>
                      <a:pt x="6602" y="11845"/>
                    </a:moveTo>
                    <a:cubicBezTo>
                      <a:pt x="6576" y="11845"/>
                      <a:pt x="6587" y="11876"/>
                      <a:pt x="6600" y="11900"/>
                    </a:cubicBezTo>
                    <a:lnTo>
                      <a:pt x="6600" y="11900"/>
                    </a:lnTo>
                    <a:cubicBezTo>
                      <a:pt x="6599" y="11896"/>
                      <a:pt x="6599" y="11892"/>
                      <a:pt x="6602" y="11887"/>
                    </a:cubicBezTo>
                    <a:cubicBezTo>
                      <a:pt x="6606" y="11886"/>
                      <a:pt x="6609" y="11886"/>
                      <a:pt x="6612" y="11886"/>
                    </a:cubicBezTo>
                    <a:cubicBezTo>
                      <a:pt x="6655" y="11886"/>
                      <a:pt x="6596" y="11926"/>
                      <a:pt x="6669" y="11931"/>
                    </a:cubicBezTo>
                    <a:cubicBezTo>
                      <a:pt x="6636" y="11914"/>
                      <a:pt x="6636" y="11876"/>
                      <a:pt x="6619" y="11848"/>
                    </a:cubicBezTo>
                    <a:cubicBezTo>
                      <a:pt x="6612" y="11846"/>
                      <a:pt x="6606" y="11845"/>
                      <a:pt x="6602" y="11845"/>
                    </a:cubicBezTo>
                    <a:close/>
                    <a:moveTo>
                      <a:pt x="2015" y="12241"/>
                    </a:moveTo>
                    <a:cubicBezTo>
                      <a:pt x="2013" y="12241"/>
                      <a:pt x="2009" y="12242"/>
                      <a:pt x="2005" y="12244"/>
                    </a:cubicBezTo>
                    <a:lnTo>
                      <a:pt x="2005" y="12244"/>
                    </a:lnTo>
                    <a:lnTo>
                      <a:pt x="2015" y="12241"/>
                    </a:lnTo>
                    <a:close/>
                    <a:moveTo>
                      <a:pt x="2021" y="12252"/>
                    </a:moveTo>
                    <a:cubicBezTo>
                      <a:pt x="2020" y="12252"/>
                      <a:pt x="2020" y="12252"/>
                      <a:pt x="2020" y="12252"/>
                    </a:cubicBezTo>
                    <a:lnTo>
                      <a:pt x="2020" y="12252"/>
                    </a:lnTo>
                    <a:cubicBezTo>
                      <a:pt x="2020" y="12252"/>
                      <a:pt x="2020" y="12252"/>
                      <a:pt x="2021" y="12252"/>
                    </a:cubicBezTo>
                    <a:close/>
                    <a:moveTo>
                      <a:pt x="6138" y="12252"/>
                    </a:moveTo>
                    <a:cubicBezTo>
                      <a:pt x="6134" y="12252"/>
                      <a:pt x="6132" y="12252"/>
                      <a:pt x="6129" y="12253"/>
                    </a:cubicBezTo>
                    <a:lnTo>
                      <a:pt x="6129" y="12253"/>
                    </a:lnTo>
                    <a:cubicBezTo>
                      <a:pt x="6132" y="12253"/>
                      <a:pt x="6135" y="12252"/>
                      <a:pt x="6138" y="12252"/>
                    </a:cubicBezTo>
                    <a:close/>
                    <a:moveTo>
                      <a:pt x="6060" y="12429"/>
                    </a:moveTo>
                    <a:cubicBezTo>
                      <a:pt x="6055" y="12429"/>
                      <a:pt x="6038" y="12435"/>
                      <a:pt x="6032" y="12435"/>
                    </a:cubicBezTo>
                    <a:cubicBezTo>
                      <a:pt x="6049" y="12435"/>
                      <a:pt x="6055" y="12435"/>
                      <a:pt x="6060" y="12429"/>
                    </a:cubicBezTo>
                    <a:close/>
                    <a:moveTo>
                      <a:pt x="6083" y="12660"/>
                    </a:moveTo>
                    <a:cubicBezTo>
                      <a:pt x="6083" y="12660"/>
                      <a:pt x="6084" y="12661"/>
                      <a:pt x="6085" y="12661"/>
                    </a:cubicBezTo>
                    <a:lnTo>
                      <a:pt x="6085" y="12661"/>
                    </a:lnTo>
                    <a:cubicBezTo>
                      <a:pt x="6084" y="12661"/>
                      <a:pt x="6083" y="12661"/>
                      <a:pt x="6083" y="12660"/>
                    </a:cubicBezTo>
                    <a:close/>
                    <a:moveTo>
                      <a:pt x="2395" y="12655"/>
                    </a:moveTo>
                    <a:cubicBezTo>
                      <a:pt x="2394" y="12655"/>
                      <a:pt x="2393" y="12655"/>
                      <a:pt x="2391" y="12656"/>
                    </a:cubicBezTo>
                    <a:cubicBezTo>
                      <a:pt x="2380" y="12673"/>
                      <a:pt x="2391" y="12678"/>
                      <a:pt x="2397" y="12678"/>
                    </a:cubicBezTo>
                    <a:cubicBezTo>
                      <a:pt x="2402" y="12669"/>
                      <a:pt x="2402" y="12655"/>
                      <a:pt x="2395" y="12655"/>
                    </a:cubicBezTo>
                    <a:close/>
                    <a:moveTo>
                      <a:pt x="6332" y="12762"/>
                    </a:moveTo>
                    <a:lnTo>
                      <a:pt x="6337" y="12767"/>
                    </a:lnTo>
                    <a:cubicBezTo>
                      <a:pt x="6336" y="12765"/>
                      <a:pt x="6335" y="12764"/>
                      <a:pt x="6332" y="12762"/>
                    </a:cubicBezTo>
                    <a:close/>
                    <a:moveTo>
                      <a:pt x="6331" y="12783"/>
                    </a:moveTo>
                    <a:lnTo>
                      <a:pt x="6331" y="12783"/>
                    </a:lnTo>
                    <a:cubicBezTo>
                      <a:pt x="6330" y="12783"/>
                      <a:pt x="6330" y="12783"/>
                      <a:pt x="6329" y="12784"/>
                    </a:cubicBezTo>
                    <a:lnTo>
                      <a:pt x="6329" y="12784"/>
                    </a:lnTo>
                    <a:cubicBezTo>
                      <a:pt x="6330" y="12784"/>
                      <a:pt x="6331" y="12783"/>
                      <a:pt x="6331" y="12783"/>
                    </a:cubicBezTo>
                    <a:close/>
                    <a:moveTo>
                      <a:pt x="2242" y="12778"/>
                    </a:moveTo>
                    <a:cubicBezTo>
                      <a:pt x="2237" y="12788"/>
                      <a:pt x="2231" y="12794"/>
                      <a:pt x="2221" y="12809"/>
                    </a:cubicBezTo>
                    <a:lnTo>
                      <a:pt x="2221" y="12809"/>
                    </a:lnTo>
                    <a:cubicBezTo>
                      <a:pt x="2219" y="12810"/>
                      <a:pt x="2216" y="12810"/>
                      <a:pt x="2214" y="12811"/>
                    </a:cubicBezTo>
                    <a:cubicBezTo>
                      <a:pt x="2203" y="12833"/>
                      <a:pt x="2187" y="12844"/>
                      <a:pt x="2181" y="12861"/>
                    </a:cubicBezTo>
                    <a:lnTo>
                      <a:pt x="2131" y="12850"/>
                    </a:lnTo>
                    <a:cubicBezTo>
                      <a:pt x="2135" y="12845"/>
                      <a:pt x="2149" y="12838"/>
                      <a:pt x="2165" y="12830"/>
                    </a:cubicBezTo>
                    <a:lnTo>
                      <a:pt x="2165" y="12830"/>
                    </a:lnTo>
                    <a:cubicBezTo>
                      <a:pt x="2164" y="12831"/>
                      <a:pt x="2164" y="12832"/>
                      <a:pt x="2164" y="12833"/>
                    </a:cubicBezTo>
                    <a:cubicBezTo>
                      <a:pt x="2165" y="12832"/>
                      <a:pt x="2166" y="12830"/>
                      <a:pt x="2167" y="12829"/>
                    </a:cubicBezTo>
                    <a:lnTo>
                      <a:pt x="2167" y="12829"/>
                    </a:lnTo>
                    <a:cubicBezTo>
                      <a:pt x="2171" y="12827"/>
                      <a:pt x="2176" y="12824"/>
                      <a:pt x="2181" y="12822"/>
                    </a:cubicBezTo>
                    <a:cubicBezTo>
                      <a:pt x="2178" y="12822"/>
                      <a:pt x="2174" y="12822"/>
                      <a:pt x="2171" y="12823"/>
                    </a:cubicBezTo>
                    <a:lnTo>
                      <a:pt x="2171" y="12823"/>
                    </a:lnTo>
                    <a:cubicBezTo>
                      <a:pt x="2188" y="12801"/>
                      <a:pt x="2213" y="12787"/>
                      <a:pt x="2242" y="12778"/>
                    </a:cubicBezTo>
                    <a:close/>
                    <a:moveTo>
                      <a:pt x="2811" y="13004"/>
                    </a:moveTo>
                    <a:cubicBezTo>
                      <a:pt x="2805" y="13004"/>
                      <a:pt x="2796" y="13005"/>
                      <a:pt x="2790" y="13005"/>
                    </a:cubicBezTo>
                    <a:cubicBezTo>
                      <a:pt x="2786" y="13015"/>
                      <a:pt x="2775" y="13029"/>
                      <a:pt x="2784" y="13029"/>
                    </a:cubicBezTo>
                    <a:cubicBezTo>
                      <a:pt x="2789" y="13029"/>
                      <a:pt x="2798" y="13025"/>
                      <a:pt x="2817" y="13016"/>
                    </a:cubicBezTo>
                    <a:cubicBezTo>
                      <a:pt x="2827" y="13006"/>
                      <a:pt x="2821" y="13004"/>
                      <a:pt x="2811" y="13004"/>
                    </a:cubicBezTo>
                    <a:close/>
                    <a:moveTo>
                      <a:pt x="2752" y="13162"/>
                    </a:moveTo>
                    <a:lnTo>
                      <a:pt x="2756" y="13165"/>
                    </a:lnTo>
                    <a:cubicBezTo>
                      <a:pt x="2755" y="13164"/>
                      <a:pt x="2754" y="13163"/>
                      <a:pt x="2752" y="13162"/>
                    </a:cubicBezTo>
                    <a:close/>
                    <a:moveTo>
                      <a:pt x="5999" y="13265"/>
                    </a:moveTo>
                    <a:cubicBezTo>
                      <a:pt x="6016" y="13281"/>
                      <a:pt x="5999" y="13281"/>
                      <a:pt x="5977" y="13287"/>
                    </a:cubicBezTo>
                    <a:cubicBezTo>
                      <a:pt x="5988" y="13281"/>
                      <a:pt x="5988" y="13276"/>
                      <a:pt x="5999" y="13265"/>
                    </a:cubicBezTo>
                    <a:close/>
                    <a:moveTo>
                      <a:pt x="2321" y="13389"/>
                    </a:moveTo>
                    <a:lnTo>
                      <a:pt x="2321" y="13389"/>
                    </a:lnTo>
                    <a:cubicBezTo>
                      <a:pt x="2320" y="13390"/>
                      <a:pt x="2320" y="13391"/>
                      <a:pt x="2319" y="13392"/>
                    </a:cubicBezTo>
                    <a:cubicBezTo>
                      <a:pt x="2320" y="13391"/>
                      <a:pt x="2320" y="13390"/>
                      <a:pt x="2321" y="13389"/>
                    </a:cubicBezTo>
                    <a:close/>
                    <a:moveTo>
                      <a:pt x="3238" y="13469"/>
                    </a:moveTo>
                    <a:lnTo>
                      <a:pt x="3255" y="13514"/>
                    </a:lnTo>
                    <a:lnTo>
                      <a:pt x="3260" y="13552"/>
                    </a:lnTo>
                    <a:lnTo>
                      <a:pt x="3249" y="13552"/>
                    </a:lnTo>
                    <a:cubicBezTo>
                      <a:pt x="3249" y="13563"/>
                      <a:pt x="3255" y="13569"/>
                      <a:pt x="3255" y="13586"/>
                    </a:cubicBezTo>
                    <a:lnTo>
                      <a:pt x="3177" y="13586"/>
                    </a:lnTo>
                    <a:cubicBezTo>
                      <a:pt x="3183" y="13569"/>
                      <a:pt x="3205" y="13563"/>
                      <a:pt x="3221" y="13563"/>
                    </a:cubicBezTo>
                    <a:cubicBezTo>
                      <a:pt x="3219" y="13562"/>
                      <a:pt x="3216" y="13562"/>
                      <a:pt x="3213" y="13562"/>
                    </a:cubicBezTo>
                    <a:cubicBezTo>
                      <a:pt x="3208" y="13562"/>
                      <a:pt x="3202" y="13563"/>
                      <a:pt x="3195" y="13563"/>
                    </a:cubicBezTo>
                    <a:cubicBezTo>
                      <a:pt x="3189" y="13563"/>
                      <a:pt x="3183" y="13562"/>
                      <a:pt x="3177" y="13558"/>
                    </a:cubicBezTo>
                    <a:cubicBezTo>
                      <a:pt x="3205" y="13541"/>
                      <a:pt x="3232" y="13525"/>
                      <a:pt x="3255" y="13514"/>
                    </a:cubicBezTo>
                    <a:lnTo>
                      <a:pt x="3205" y="13508"/>
                    </a:lnTo>
                    <a:cubicBezTo>
                      <a:pt x="3221" y="13503"/>
                      <a:pt x="3232" y="13475"/>
                      <a:pt x="3238" y="13469"/>
                    </a:cubicBezTo>
                    <a:close/>
                    <a:moveTo>
                      <a:pt x="3254" y="13628"/>
                    </a:moveTo>
                    <a:cubicBezTo>
                      <a:pt x="3252" y="13630"/>
                      <a:pt x="3251" y="13632"/>
                      <a:pt x="3249" y="13635"/>
                    </a:cubicBezTo>
                    <a:cubicBezTo>
                      <a:pt x="3251" y="13633"/>
                      <a:pt x="3252" y="13630"/>
                      <a:pt x="3254" y="13628"/>
                    </a:cubicBezTo>
                    <a:close/>
                    <a:moveTo>
                      <a:pt x="3252" y="13611"/>
                    </a:moveTo>
                    <a:cubicBezTo>
                      <a:pt x="3259" y="13611"/>
                      <a:pt x="3261" y="13615"/>
                      <a:pt x="3254" y="13628"/>
                    </a:cubicBezTo>
                    <a:lnTo>
                      <a:pt x="3254" y="13628"/>
                    </a:lnTo>
                    <a:cubicBezTo>
                      <a:pt x="3258" y="13624"/>
                      <a:pt x="3262" y="13623"/>
                      <a:pt x="3266" y="13619"/>
                    </a:cubicBezTo>
                    <a:cubicBezTo>
                      <a:pt x="3266" y="13624"/>
                      <a:pt x="3266" y="13624"/>
                      <a:pt x="3277" y="13635"/>
                    </a:cubicBezTo>
                    <a:cubicBezTo>
                      <a:pt x="3259" y="13657"/>
                      <a:pt x="3228" y="13672"/>
                      <a:pt x="3210" y="13672"/>
                    </a:cubicBezTo>
                    <a:cubicBezTo>
                      <a:pt x="3205" y="13672"/>
                      <a:pt x="3202" y="13671"/>
                      <a:pt x="3199" y="13669"/>
                    </a:cubicBezTo>
                    <a:cubicBezTo>
                      <a:pt x="3210" y="13641"/>
                      <a:pt x="3238" y="13646"/>
                      <a:pt x="3210" y="13624"/>
                    </a:cubicBezTo>
                    <a:cubicBezTo>
                      <a:pt x="3225" y="13619"/>
                      <a:pt x="3242" y="13611"/>
                      <a:pt x="3252" y="13611"/>
                    </a:cubicBezTo>
                    <a:close/>
                    <a:moveTo>
                      <a:pt x="3293" y="13696"/>
                    </a:moveTo>
                    <a:cubicBezTo>
                      <a:pt x="3304" y="13696"/>
                      <a:pt x="3304" y="13702"/>
                      <a:pt x="3304" y="13707"/>
                    </a:cubicBezTo>
                    <a:lnTo>
                      <a:pt x="3282" y="13702"/>
                    </a:lnTo>
                    <a:lnTo>
                      <a:pt x="3293" y="13696"/>
                    </a:lnTo>
                    <a:close/>
                    <a:moveTo>
                      <a:pt x="3310" y="13713"/>
                    </a:moveTo>
                    <a:cubicBezTo>
                      <a:pt x="3310" y="13724"/>
                      <a:pt x="3315" y="13724"/>
                      <a:pt x="3315" y="13729"/>
                    </a:cubicBezTo>
                    <a:cubicBezTo>
                      <a:pt x="3296" y="13729"/>
                      <a:pt x="3266" y="13753"/>
                      <a:pt x="3254" y="13753"/>
                    </a:cubicBezTo>
                    <a:cubicBezTo>
                      <a:pt x="3248" y="13753"/>
                      <a:pt x="3246" y="13749"/>
                      <a:pt x="3249" y="13735"/>
                    </a:cubicBezTo>
                    <a:lnTo>
                      <a:pt x="3310" y="13713"/>
                    </a:lnTo>
                    <a:close/>
                    <a:moveTo>
                      <a:pt x="3321" y="13746"/>
                    </a:moveTo>
                    <a:cubicBezTo>
                      <a:pt x="3332" y="13752"/>
                      <a:pt x="3332" y="13757"/>
                      <a:pt x="3338" y="13757"/>
                    </a:cubicBezTo>
                    <a:cubicBezTo>
                      <a:pt x="3321" y="13763"/>
                      <a:pt x="3304" y="13774"/>
                      <a:pt x="3288" y="13774"/>
                    </a:cubicBezTo>
                    <a:lnTo>
                      <a:pt x="3321" y="13746"/>
                    </a:lnTo>
                    <a:close/>
                    <a:moveTo>
                      <a:pt x="3398" y="13846"/>
                    </a:moveTo>
                    <a:cubicBezTo>
                      <a:pt x="3398" y="13851"/>
                      <a:pt x="3393" y="13851"/>
                      <a:pt x="3393" y="13851"/>
                    </a:cubicBezTo>
                    <a:lnTo>
                      <a:pt x="3398" y="13846"/>
                    </a:lnTo>
                    <a:close/>
                    <a:moveTo>
                      <a:pt x="5861" y="13901"/>
                    </a:moveTo>
                    <a:cubicBezTo>
                      <a:pt x="5866" y="13916"/>
                      <a:pt x="5885" y="13940"/>
                      <a:pt x="5867" y="13940"/>
                    </a:cubicBezTo>
                    <a:cubicBezTo>
                      <a:pt x="5865" y="13940"/>
                      <a:pt x="5863" y="13940"/>
                      <a:pt x="5861" y="13940"/>
                    </a:cubicBezTo>
                    <a:cubicBezTo>
                      <a:pt x="5811" y="13901"/>
                      <a:pt x="5839" y="13912"/>
                      <a:pt x="5861" y="13901"/>
                    </a:cubicBezTo>
                    <a:close/>
                    <a:moveTo>
                      <a:pt x="3404" y="14023"/>
                    </a:moveTo>
                    <a:cubicBezTo>
                      <a:pt x="3415" y="14034"/>
                      <a:pt x="3415" y="14050"/>
                      <a:pt x="3421" y="14061"/>
                    </a:cubicBezTo>
                    <a:cubicBezTo>
                      <a:pt x="3393" y="14061"/>
                      <a:pt x="3371" y="14056"/>
                      <a:pt x="3376" y="14028"/>
                    </a:cubicBezTo>
                    <a:cubicBezTo>
                      <a:pt x="3387" y="14023"/>
                      <a:pt x="3398" y="14023"/>
                      <a:pt x="3404" y="14023"/>
                    </a:cubicBezTo>
                    <a:close/>
                    <a:moveTo>
                      <a:pt x="5792" y="14107"/>
                    </a:moveTo>
                    <a:lnTo>
                      <a:pt x="5789" y="14117"/>
                    </a:lnTo>
                    <a:cubicBezTo>
                      <a:pt x="5792" y="14113"/>
                      <a:pt x="5792" y="14110"/>
                      <a:pt x="5792" y="14107"/>
                    </a:cubicBezTo>
                    <a:close/>
                    <a:moveTo>
                      <a:pt x="3476" y="14189"/>
                    </a:moveTo>
                    <a:lnTo>
                      <a:pt x="3481" y="14194"/>
                    </a:lnTo>
                    <a:cubicBezTo>
                      <a:pt x="3476" y="14194"/>
                      <a:pt x="3476" y="14189"/>
                      <a:pt x="3476" y="14189"/>
                    </a:cubicBezTo>
                    <a:close/>
                    <a:moveTo>
                      <a:pt x="3241" y="14270"/>
                    </a:moveTo>
                    <a:cubicBezTo>
                      <a:pt x="3248" y="14270"/>
                      <a:pt x="3236" y="14278"/>
                      <a:pt x="3227" y="14283"/>
                    </a:cubicBezTo>
                    <a:lnTo>
                      <a:pt x="3232" y="14272"/>
                    </a:lnTo>
                    <a:cubicBezTo>
                      <a:pt x="3237" y="14271"/>
                      <a:pt x="3239" y="14270"/>
                      <a:pt x="3241" y="14270"/>
                    </a:cubicBezTo>
                    <a:close/>
                    <a:moveTo>
                      <a:pt x="3283" y="14659"/>
                    </a:moveTo>
                    <a:cubicBezTo>
                      <a:pt x="3282" y="14659"/>
                      <a:pt x="3282" y="14659"/>
                      <a:pt x="3282" y="14659"/>
                    </a:cubicBezTo>
                    <a:cubicBezTo>
                      <a:pt x="3282" y="14659"/>
                      <a:pt x="3282" y="14659"/>
                      <a:pt x="3283" y="14659"/>
                    </a:cubicBezTo>
                    <a:close/>
                    <a:moveTo>
                      <a:pt x="5586" y="14754"/>
                    </a:moveTo>
                    <a:lnTo>
                      <a:pt x="5590" y="14764"/>
                    </a:lnTo>
                    <a:cubicBezTo>
                      <a:pt x="5589" y="14760"/>
                      <a:pt x="5588" y="14757"/>
                      <a:pt x="5586" y="14754"/>
                    </a:cubicBezTo>
                    <a:close/>
                    <a:moveTo>
                      <a:pt x="5451" y="15080"/>
                    </a:moveTo>
                    <a:lnTo>
                      <a:pt x="5451" y="15080"/>
                    </a:lnTo>
                    <a:cubicBezTo>
                      <a:pt x="5451" y="15080"/>
                      <a:pt x="5451" y="15080"/>
                      <a:pt x="5451" y="15080"/>
                    </a:cubicBezTo>
                    <a:lnTo>
                      <a:pt x="5451" y="15080"/>
                    </a:lnTo>
                    <a:cubicBezTo>
                      <a:pt x="5451" y="15080"/>
                      <a:pt x="5451" y="15080"/>
                      <a:pt x="5451" y="15080"/>
                    </a:cubicBezTo>
                    <a:close/>
                    <a:moveTo>
                      <a:pt x="4881" y="15218"/>
                    </a:moveTo>
                    <a:cubicBezTo>
                      <a:pt x="4885" y="15221"/>
                      <a:pt x="4888" y="15227"/>
                      <a:pt x="4890" y="15227"/>
                    </a:cubicBezTo>
                    <a:cubicBezTo>
                      <a:pt x="4892" y="15227"/>
                      <a:pt x="4893" y="15225"/>
                      <a:pt x="4893" y="15218"/>
                    </a:cubicBezTo>
                    <a:close/>
                    <a:moveTo>
                      <a:pt x="5303" y="15299"/>
                    </a:moveTo>
                    <a:cubicBezTo>
                      <a:pt x="5306" y="15302"/>
                      <a:pt x="5309" y="15304"/>
                      <a:pt x="5313" y="15307"/>
                    </a:cubicBezTo>
                    <a:cubicBezTo>
                      <a:pt x="5309" y="15304"/>
                      <a:pt x="5306" y="15301"/>
                      <a:pt x="5303" y="15299"/>
                    </a:cubicBezTo>
                    <a:close/>
                    <a:moveTo>
                      <a:pt x="4704" y="15683"/>
                    </a:moveTo>
                    <a:cubicBezTo>
                      <a:pt x="4706" y="15683"/>
                      <a:pt x="4707" y="15683"/>
                      <a:pt x="4708" y="15683"/>
                    </a:cubicBezTo>
                    <a:lnTo>
                      <a:pt x="4708" y="15683"/>
                    </a:lnTo>
                    <a:cubicBezTo>
                      <a:pt x="4707" y="15683"/>
                      <a:pt x="4706" y="15683"/>
                      <a:pt x="4704" y="15683"/>
                    </a:cubicBezTo>
                    <a:close/>
                    <a:moveTo>
                      <a:pt x="4998" y="16059"/>
                    </a:moveTo>
                    <a:cubicBezTo>
                      <a:pt x="4995" y="16059"/>
                      <a:pt x="4994" y="16061"/>
                      <a:pt x="4993" y="16063"/>
                    </a:cubicBezTo>
                    <a:lnTo>
                      <a:pt x="4993" y="16063"/>
                    </a:lnTo>
                    <a:lnTo>
                      <a:pt x="4998" y="16059"/>
                    </a:lnTo>
                    <a:close/>
                    <a:moveTo>
                      <a:pt x="4699" y="16530"/>
                    </a:moveTo>
                    <a:cubicBezTo>
                      <a:pt x="4703" y="16572"/>
                      <a:pt x="4704" y="16614"/>
                      <a:pt x="4689" y="16614"/>
                    </a:cubicBezTo>
                    <a:cubicBezTo>
                      <a:pt x="4685" y="16614"/>
                      <a:pt x="4679" y="16610"/>
                      <a:pt x="4671" y="16601"/>
                    </a:cubicBezTo>
                    <a:cubicBezTo>
                      <a:pt x="4671" y="16585"/>
                      <a:pt x="4666" y="16568"/>
                      <a:pt x="4666" y="16546"/>
                    </a:cubicBezTo>
                    <a:cubicBezTo>
                      <a:pt x="4677" y="16541"/>
                      <a:pt x="4693" y="16541"/>
                      <a:pt x="4699" y="16530"/>
                    </a:cubicBezTo>
                    <a:close/>
                    <a:moveTo>
                      <a:pt x="4809" y="18129"/>
                    </a:moveTo>
                    <a:cubicBezTo>
                      <a:pt x="4835" y="18164"/>
                      <a:pt x="4838" y="18175"/>
                      <a:pt x="4833" y="18175"/>
                    </a:cubicBezTo>
                    <a:cubicBezTo>
                      <a:pt x="4828" y="18175"/>
                      <a:pt x="4819" y="18169"/>
                      <a:pt x="4809" y="18162"/>
                    </a:cubicBezTo>
                    <a:lnTo>
                      <a:pt x="4809" y="18129"/>
                    </a:lnTo>
                    <a:close/>
                    <a:moveTo>
                      <a:pt x="5399" y="20007"/>
                    </a:moveTo>
                    <a:lnTo>
                      <a:pt x="5399" y="20007"/>
                    </a:lnTo>
                    <a:cubicBezTo>
                      <a:pt x="5398" y="20009"/>
                      <a:pt x="5397" y="20012"/>
                      <a:pt x="5396" y="20016"/>
                    </a:cubicBezTo>
                    <a:cubicBezTo>
                      <a:pt x="5397" y="20013"/>
                      <a:pt x="5398" y="20010"/>
                      <a:pt x="5399" y="20007"/>
                    </a:cubicBezTo>
                    <a:close/>
                    <a:moveTo>
                      <a:pt x="6420" y="20835"/>
                    </a:moveTo>
                    <a:cubicBezTo>
                      <a:pt x="6420" y="20838"/>
                      <a:pt x="6421" y="20843"/>
                      <a:pt x="6424" y="20850"/>
                    </a:cubicBezTo>
                    <a:lnTo>
                      <a:pt x="6424" y="20850"/>
                    </a:lnTo>
                    <a:lnTo>
                      <a:pt x="6420" y="20835"/>
                    </a:lnTo>
                    <a:close/>
                    <a:moveTo>
                      <a:pt x="1251" y="0"/>
                    </a:moveTo>
                    <a:cubicBezTo>
                      <a:pt x="1196" y="61"/>
                      <a:pt x="1262" y="28"/>
                      <a:pt x="1190" y="122"/>
                    </a:cubicBezTo>
                    <a:cubicBezTo>
                      <a:pt x="1198" y="115"/>
                      <a:pt x="1204" y="111"/>
                      <a:pt x="1209" y="111"/>
                    </a:cubicBezTo>
                    <a:cubicBezTo>
                      <a:pt x="1252" y="111"/>
                      <a:pt x="1215" y="360"/>
                      <a:pt x="1251" y="360"/>
                    </a:cubicBezTo>
                    <a:cubicBezTo>
                      <a:pt x="1256" y="360"/>
                      <a:pt x="1261" y="356"/>
                      <a:pt x="1268" y="347"/>
                    </a:cubicBezTo>
                    <a:lnTo>
                      <a:pt x="1268" y="347"/>
                    </a:lnTo>
                    <a:cubicBezTo>
                      <a:pt x="1211" y="435"/>
                      <a:pt x="1243" y="511"/>
                      <a:pt x="1185" y="631"/>
                    </a:cubicBezTo>
                    <a:cubicBezTo>
                      <a:pt x="1195" y="626"/>
                      <a:pt x="1202" y="616"/>
                      <a:pt x="1207" y="616"/>
                    </a:cubicBezTo>
                    <a:cubicBezTo>
                      <a:pt x="1214" y="616"/>
                      <a:pt x="1216" y="633"/>
                      <a:pt x="1213" y="698"/>
                    </a:cubicBezTo>
                    <a:cubicBezTo>
                      <a:pt x="1218" y="703"/>
                      <a:pt x="1224" y="714"/>
                      <a:pt x="1235" y="725"/>
                    </a:cubicBezTo>
                    <a:cubicBezTo>
                      <a:pt x="1240" y="698"/>
                      <a:pt x="1251" y="675"/>
                      <a:pt x="1262" y="670"/>
                    </a:cubicBezTo>
                    <a:cubicBezTo>
                      <a:pt x="1307" y="725"/>
                      <a:pt x="1307" y="908"/>
                      <a:pt x="1329" y="969"/>
                    </a:cubicBezTo>
                    <a:cubicBezTo>
                      <a:pt x="1327" y="987"/>
                      <a:pt x="1325" y="993"/>
                      <a:pt x="1322" y="993"/>
                    </a:cubicBezTo>
                    <a:cubicBezTo>
                      <a:pt x="1316" y="993"/>
                      <a:pt x="1307" y="967"/>
                      <a:pt x="1298" y="967"/>
                    </a:cubicBezTo>
                    <a:cubicBezTo>
                      <a:pt x="1295" y="967"/>
                      <a:pt x="1293" y="969"/>
                      <a:pt x="1290" y="974"/>
                    </a:cubicBezTo>
                    <a:lnTo>
                      <a:pt x="1323" y="1063"/>
                    </a:lnTo>
                    <a:cubicBezTo>
                      <a:pt x="1293" y="1070"/>
                      <a:pt x="1276" y="1153"/>
                      <a:pt x="1255" y="1153"/>
                    </a:cubicBezTo>
                    <a:cubicBezTo>
                      <a:pt x="1246" y="1153"/>
                      <a:pt x="1236" y="1136"/>
                      <a:pt x="1224" y="1085"/>
                    </a:cubicBezTo>
                    <a:lnTo>
                      <a:pt x="1224" y="1085"/>
                    </a:lnTo>
                    <a:lnTo>
                      <a:pt x="1235" y="1229"/>
                    </a:lnTo>
                    <a:cubicBezTo>
                      <a:pt x="1213" y="1312"/>
                      <a:pt x="1207" y="1434"/>
                      <a:pt x="1235" y="1500"/>
                    </a:cubicBezTo>
                    <a:cubicBezTo>
                      <a:pt x="1226" y="1557"/>
                      <a:pt x="1266" y="1627"/>
                      <a:pt x="1264" y="1627"/>
                    </a:cubicBezTo>
                    <a:cubicBezTo>
                      <a:pt x="1263" y="1627"/>
                      <a:pt x="1259" y="1622"/>
                      <a:pt x="1251" y="1611"/>
                    </a:cubicBezTo>
                    <a:lnTo>
                      <a:pt x="1251" y="1611"/>
                    </a:lnTo>
                    <a:lnTo>
                      <a:pt x="1296" y="1832"/>
                    </a:lnTo>
                    <a:lnTo>
                      <a:pt x="1279" y="1832"/>
                    </a:lnTo>
                    <a:cubicBezTo>
                      <a:pt x="1290" y="2053"/>
                      <a:pt x="1379" y="2280"/>
                      <a:pt x="1307" y="2540"/>
                    </a:cubicBezTo>
                    <a:cubicBezTo>
                      <a:pt x="1323" y="2612"/>
                      <a:pt x="1345" y="2690"/>
                      <a:pt x="1334" y="2817"/>
                    </a:cubicBezTo>
                    <a:lnTo>
                      <a:pt x="1301" y="2845"/>
                    </a:lnTo>
                    <a:cubicBezTo>
                      <a:pt x="1323" y="2939"/>
                      <a:pt x="1290" y="3132"/>
                      <a:pt x="1329" y="3166"/>
                    </a:cubicBezTo>
                    <a:cubicBezTo>
                      <a:pt x="1235" y="3276"/>
                      <a:pt x="1345" y="3630"/>
                      <a:pt x="1345" y="3796"/>
                    </a:cubicBezTo>
                    <a:lnTo>
                      <a:pt x="1390" y="3796"/>
                    </a:lnTo>
                    <a:cubicBezTo>
                      <a:pt x="1401" y="3913"/>
                      <a:pt x="1417" y="4018"/>
                      <a:pt x="1456" y="4162"/>
                    </a:cubicBezTo>
                    <a:lnTo>
                      <a:pt x="1495" y="4151"/>
                    </a:lnTo>
                    <a:lnTo>
                      <a:pt x="1495" y="4151"/>
                    </a:lnTo>
                    <a:cubicBezTo>
                      <a:pt x="1545" y="4267"/>
                      <a:pt x="1489" y="4466"/>
                      <a:pt x="1511" y="4660"/>
                    </a:cubicBezTo>
                    <a:cubicBezTo>
                      <a:pt x="1489" y="4649"/>
                      <a:pt x="1489" y="4599"/>
                      <a:pt x="1495" y="4566"/>
                    </a:cubicBezTo>
                    <a:lnTo>
                      <a:pt x="1495" y="4566"/>
                    </a:lnTo>
                    <a:cubicBezTo>
                      <a:pt x="1412" y="4809"/>
                      <a:pt x="1622" y="5042"/>
                      <a:pt x="1572" y="5263"/>
                    </a:cubicBezTo>
                    <a:cubicBezTo>
                      <a:pt x="1594" y="5313"/>
                      <a:pt x="1594" y="5351"/>
                      <a:pt x="1583" y="5390"/>
                    </a:cubicBezTo>
                    <a:cubicBezTo>
                      <a:pt x="1583" y="5379"/>
                      <a:pt x="1583" y="5379"/>
                      <a:pt x="1578" y="5374"/>
                    </a:cubicBezTo>
                    <a:lnTo>
                      <a:pt x="1578" y="5396"/>
                    </a:lnTo>
                    <a:cubicBezTo>
                      <a:pt x="1572" y="5418"/>
                      <a:pt x="1567" y="5446"/>
                      <a:pt x="1567" y="5473"/>
                    </a:cubicBezTo>
                    <a:cubicBezTo>
                      <a:pt x="1572" y="5451"/>
                      <a:pt x="1578" y="5423"/>
                      <a:pt x="1578" y="5407"/>
                    </a:cubicBezTo>
                    <a:cubicBezTo>
                      <a:pt x="1583" y="5451"/>
                      <a:pt x="1600" y="5512"/>
                      <a:pt x="1611" y="5567"/>
                    </a:cubicBezTo>
                    <a:lnTo>
                      <a:pt x="1572" y="5595"/>
                    </a:lnTo>
                    <a:lnTo>
                      <a:pt x="1572" y="5612"/>
                    </a:lnTo>
                    <a:cubicBezTo>
                      <a:pt x="1570" y="5639"/>
                      <a:pt x="1575" y="5650"/>
                      <a:pt x="1585" y="5650"/>
                    </a:cubicBezTo>
                    <a:cubicBezTo>
                      <a:pt x="1597" y="5650"/>
                      <a:pt x="1615" y="5635"/>
                      <a:pt x="1633" y="5617"/>
                    </a:cubicBezTo>
                    <a:cubicBezTo>
                      <a:pt x="1639" y="5623"/>
                      <a:pt x="1639" y="5639"/>
                      <a:pt x="1650" y="5645"/>
                    </a:cubicBezTo>
                    <a:lnTo>
                      <a:pt x="1622" y="5656"/>
                    </a:lnTo>
                    <a:cubicBezTo>
                      <a:pt x="1628" y="5667"/>
                      <a:pt x="1639" y="5667"/>
                      <a:pt x="1655" y="5667"/>
                    </a:cubicBezTo>
                    <a:cubicBezTo>
                      <a:pt x="1661" y="5672"/>
                      <a:pt x="1661" y="5678"/>
                      <a:pt x="1666" y="5683"/>
                    </a:cubicBezTo>
                    <a:lnTo>
                      <a:pt x="1661" y="5695"/>
                    </a:lnTo>
                    <a:cubicBezTo>
                      <a:pt x="1600" y="5750"/>
                      <a:pt x="1711" y="5844"/>
                      <a:pt x="1639" y="5916"/>
                    </a:cubicBezTo>
                    <a:cubicBezTo>
                      <a:pt x="1666" y="5932"/>
                      <a:pt x="1683" y="6032"/>
                      <a:pt x="1711" y="6115"/>
                    </a:cubicBezTo>
                    <a:cubicBezTo>
                      <a:pt x="1705" y="6137"/>
                      <a:pt x="1688" y="6154"/>
                      <a:pt x="1677" y="6176"/>
                    </a:cubicBezTo>
                    <a:cubicBezTo>
                      <a:pt x="1688" y="6165"/>
                      <a:pt x="1696" y="6161"/>
                      <a:pt x="1701" y="6161"/>
                    </a:cubicBezTo>
                    <a:cubicBezTo>
                      <a:pt x="1709" y="6161"/>
                      <a:pt x="1713" y="6171"/>
                      <a:pt x="1716" y="6181"/>
                    </a:cubicBezTo>
                    <a:cubicBezTo>
                      <a:pt x="1716" y="6176"/>
                      <a:pt x="1722" y="6176"/>
                      <a:pt x="1738" y="6176"/>
                    </a:cubicBezTo>
                    <a:cubicBezTo>
                      <a:pt x="1744" y="6193"/>
                      <a:pt x="1749" y="6198"/>
                      <a:pt x="1760" y="6209"/>
                    </a:cubicBezTo>
                    <a:lnTo>
                      <a:pt x="1733" y="6253"/>
                    </a:lnTo>
                    <a:cubicBezTo>
                      <a:pt x="1777" y="6253"/>
                      <a:pt x="1766" y="6292"/>
                      <a:pt x="1777" y="6314"/>
                    </a:cubicBezTo>
                    <a:cubicBezTo>
                      <a:pt x="1777" y="6359"/>
                      <a:pt x="1788" y="6392"/>
                      <a:pt x="1805" y="6425"/>
                    </a:cubicBezTo>
                    <a:lnTo>
                      <a:pt x="1749" y="6458"/>
                    </a:lnTo>
                    <a:cubicBezTo>
                      <a:pt x="1788" y="6502"/>
                      <a:pt x="1816" y="6552"/>
                      <a:pt x="1849" y="6591"/>
                    </a:cubicBezTo>
                    <a:cubicBezTo>
                      <a:pt x="1835" y="6647"/>
                      <a:pt x="1825" y="6685"/>
                      <a:pt x="1804" y="6685"/>
                    </a:cubicBezTo>
                    <a:cubicBezTo>
                      <a:pt x="1791" y="6685"/>
                      <a:pt x="1774" y="6672"/>
                      <a:pt x="1749" y="6641"/>
                    </a:cubicBezTo>
                    <a:lnTo>
                      <a:pt x="1749" y="6641"/>
                    </a:lnTo>
                    <a:cubicBezTo>
                      <a:pt x="1766" y="6668"/>
                      <a:pt x="1771" y="6691"/>
                      <a:pt x="1788" y="6702"/>
                    </a:cubicBezTo>
                    <a:cubicBezTo>
                      <a:pt x="1777" y="6707"/>
                      <a:pt x="1771" y="6707"/>
                      <a:pt x="1766" y="6718"/>
                    </a:cubicBezTo>
                    <a:lnTo>
                      <a:pt x="1788" y="6707"/>
                    </a:lnTo>
                    <a:cubicBezTo>
                      <a:pt x="1794" y="6724"/>
                      <a:pt x="1799" y="6735"/>
                      <a:pt x="1799" y="6746"/>
                    </a:cubicBezTo>
                    <a:cubicBezTo>
                      <a:pt x="1771" y="6746"/>
                      <a:pt x="1744" y="6735"/>
                      <a:pt x="1749" y="6718"/>
                    </a:cubicBezTo>
                    <a:cubicBezTo>
                      <a:pt x="1746" y="6718"/>
                      <a:pt x="1742" y="6721"/>
                      <a:pt x="1738" y="6721"/>
                    </a:cubicBezTo>
                    <a:cubicBezTo>
                      <a:pt x="1736" y="6721"/>
                      <a:pt x="1735" y="6720"/>
                      <a:pt x="1733" y="6718"/>
                    </a:cubicBezTo>
                    <a:cubicBezTo>
                      <a:pt x="1722" y="6691"/>
                      <a:pt x="1749" y="6646"/>
                      <a:pt x="1694" y="6646"/>
                    </a:cubicBezTo>
                    <a:lnTo>
                      <a:pt x="1744" y="6597"/>
                    </a:lnTo>
                    <a:cubicBezTo>
                      <a:pt x="1742" y="6596"/>
                      <a:pt x="1740" y="6595"/>
                      <a:pt x="1738" y="6595"/>
                    </a:cubicBezTo>
                    <a:cubicBezTo>
                      <a:pt x="1715" y="6595"/>
                      <a:pt x="1688" y="6645"/>
                      <a:pt x="1655" y="6645"/>
                    </a:cubicBezTo>
                    <a:cubicBezTo>
                      <a:pt x="1650" y="6645"/>
                      <a:pt x="1644" y="6644"/>
                      <a:pt x="1639" y="6641"/>
                    </a:cubicBezTo>
                    <a:cubicBezTo>
                      <a:pt x="1605" y="6624"/>
                      <a:pt x="1688" y="6597"/>
                      <a:pt x="1694" y="6585"/>
                    </a:cubicBezTo>
                    <a:lnTo>
                      <a:pt x="1694" y="6585"/>
                    </a:lnTo>
                    <a:cubicBezTo>
                      <a:pt x="1679" y="6588"/>
                      <a:pt x="1656" y="6593"/>
                      <a:pt x="1637" y="6593"/>
                    </a:cubicBezTo>
                    <a:cubicBezTo>
                      <a:pt x="1615" y="6593"/>
                      <a:pt x="1601" y="6585"/>
                      <a:pt x="1622" y="6558"/>
                    </a:cubicBezTo>
                    <a:cubicBezTo>
                      <a:pt x="1633" y="6558"/>
                      <a:pt x="1628" y="6569"/>
                      <a:pt x="1639" y="6569"/>
                    </a:cubicBezTo>
                    <a:lnTo>
                      <a:pt x="1661" y="6536"/>
                    </a:lnTo>
                    <a:cubicBezTo>
                      <a:pt x="1675" y="6533"/>
                      <a:pt x="1686" y="6533"/>
                      <a:pt x="1694" y="6533"/>
                    </a:cubicBezTo>
                    <a:cubicBezTo>
                      <a:pt x="1707" y="6533"/>
                      <a:pt x="1714" y="6534"/>
                      <a:pt x="1720" y="6534"/>
                    </a:cubicBezTo>
                    <a:cubicBezTo>
                      <a:pt x="1729" y="6534"/>
                      <a:pt x="1733" y="6530"/>
                      <a:pt x="1749" y="6508"/>
                    </a:cubicBezTo>
                    <a:lnTo>
                      <a:pt x="1749" y="6508"/>
                    </a:lnTo>
                    <a:cubicBezTo>
                      <a:pt x="1722" y="6525"/>
                      <a:pt x="1705" y="6531"/>
                      <a:pt x="1694" y="6531"/>
                    </a:cubicBezTo>
                    <a:cubicBezTo>
                      <a:pt x="1666" y="6531"/>
                      <a:pt x="1670" y="6496"/>
                      <a:pt x="1637" y="6496"/>
                    </a:cubicBezTo>
                    <a:cubicBezTo>
                      <a:pt x="1625" y="6496"/>
                      <a:pt x="1608" y="6501"/>
                      <a:pt x="1583" y="6514"/>
                    </a:cubicBezTo>
                    <a:lnTo>
                      <a:pt x="1600" y="6486"/>
                    </a:lnTo>
                    <a:cubicBezTo>
                      <a:pt x="1600" y="6491"/>
                      <a:pt x="1601" y="6491"/>
                      <a:pt x="1603" y="6491"/>
                    </a:cubicBezTo>
                    <a:cubicBezTo>
                      <a:pt x="1604" y="6491"/>
                      <a:pt x="1605" y="6491"/>
                      <a:pt x="1605" y="6497"/>
                    </a:cubicBezTo>
                    <a:cubicBezTo>
                      <a:pt x="1617" y="6483"/>
                      <a:pt x="1617" y="6478"/>
                      <a:pt x="1610" y="6478"/>
                    </a:cubicBezTo>
                    <a:cubicBezTo>
                      <a:pt x="1596" y="6478"/>
                      <a:pt x="1547" y="6505"/>
                      <a:pt x="1527" y="6505"/>
                    </a:cubicBezTo>
                    <a:cubicBezTo>
                      <a:pt x="1521" y="6505"/>
                      <a:pt x="1517" y="6502"/>
                      <a:pt x="1517" y="6497"/>
                    </a:cubicBezTo>
                    <a:cubicBezTo>
                      <a:pt x="1517" y="6480"/>
                      <a:pt x="1528" y="6458"/>
                      <a:pt x="1550" y="6458"/>
                    </a:cubicBezTo>
                    <a:lnTo>
                      <a:pt x="1511" y="6453"/>
                    </a:lnTo>
                    <a:cubicBezTo>
                      <a:pt x="1511" y="6449"/>
                      <a:pt x="1520" y="6439"/>
                      <a:pt x="1524" y="6438"/>
                    </a:cubicBezTo>
                    <a:lnTo>
                      <a:pt x="1524" y="6438"/>
                    </a:lnTo>
                    <a:lnTo>
                      <a:pt x="1528" y="6442"/>
                    </a:lnTo>
                    <a:cubicBezTo>
                      <a:pt x="1528" y="6439"/>
                      <a:pt x="1527" y="6438"/>
                      <a:pt x="1526" y="6438"/>
                    </a:cubicBezTo>
                    <a:cubicBezTo>
                      <a:pt x="1525" y="6438"/>
                      <a:pt x="1525" y="6438"/>
                      <a:pt x="1524" y="6438"/>
                    </a:cubicBezTo>
                    <a:lnTo>
                      <a:pt x="1524" y="6438"/>
                    </a:lnTo>
                    <a:lnTo>
                      <a:pt x="1502" y="6416"/>
                    </a:lnTo>
                    <a:lnTo>
                      <a:pt x="1502" y="6416"/>
                    </a:lnTo>
                    <a:cubicBezTo>
                      <a:pt x="1481" y="6421"/>
                      <a:pt x="1454" y="6425"/>
                      <a:pt x="1439" y="6425"/>
                    </a:cubicBezTo>
                    <a:cubicBezTo>
                      <a:pt x="1446" y="6417"/>
                      <a:pt x="1449" y="6415"/>
                      <a:pt x="1452" y="6415"/>
                    </a:cubicBezTo>
                    <a:cubicBezTo>
                      <a:pt x="1456" y="6415"/>
                      <a:pt x="1458" y="6417"/>
                      <a:pt x="1461" y="6417"/>
                    </a:cubicBezTo>
                    <a:cubicBezTo>
                      <a:pt x="1463" y="6417"/>
                      <a:pt x="1465" y="6416"/>
                      <a:pt x="1467" y="6414"/>
                    </a:cubicBezTo>
                    <a:lnTo>
                      <a:pt x="1428" y="6414"/>
                    </a:lnTo>
                    <a:cubicBezTo>
                      <a:pt x="1445" y="6397"/>
                      <a:pt x="1464" y="6390"/>
                      <a:pt x="1478" y="6390"/>
                    </a:cubicBezTo>
                    <a:cubicBezTo>
                      <a:pt x="1486" y="6390"/>
                      <a:pt x="1493" y="6393"/>
                      <a:pt x="1495" y="6397"/>
                    </a:cubicBezTo>
                    <a:cubicBezTo>
                      <a:pt x="1539" y="6360"/>
                      <a:pt x="1540" y="6354"/>
                      <a:pt x="1529" y="6354"/>
                    </a:cubicBezTo>
                    <a:cubicBezTo>
                      <a:pt x="1524" y="6354"/>
                      <a:pt x="1518" y="6355"/>
                      <a:pt x="1511" y="6355"/>
                    </a:cubicBezTo>
                    <a:cubicBezTo>
                      <a:pt x="1498" y="6355"/>
                      <a:pt x="1486" y="6351"/>
                      <a:pt x="1499" y="6322"/>
                    </a:cubicBezTo>
                    <a:lnTo>
                      <a:pt x="1499" y="6322"/>
                    </a:lnTo>
                    <a:cubicBezTo>
                      <a:pt x="1490" y="6328"/>
                      <a:pt x="1480" y="6331"/>
                      <a:pt x="1471" y="6331"/>
                    </a:cubicBezTo>
                    <a:cubicBezTo>
                      <a:pt x="1470" y="6331"/>
                      <a:pt x="1469" y="6331"/>
                      <a:pt x="1467" y="6331"/>
                    </a:cubicBezTo>
                    <a:cubicBezTo>
                      <a:pt x="1471" y="6318"/>
                      <a:pt x="1472" y="6312"/>
                      <a:pt x="1459" y="6312"/>
                    </a:cubicBezTo>
                    <a:cubicBezTo>
                      <a:pt x="1454" y="6312"/>
                      <a:pt x="1448" y="6313"/>
                      <a:pt x="1439" y="6314"/>
                    </a:cubicBezTo>
                    <a:cubicBezTo>
                      <a:pt x="1484" y="6287"/>
                      <a:pt x="1462" y="6287"/>
                      <a:pt x="1456" y="6276"/>
                    </a:cubicBezTo>
                    <a:lnTo>
                      <a:pt x="1472" y="6265"/>
                    </a:lnTo>
                    <a:lnTo>
                      <a:pt x="1472" y="6265"/>
                    </a:lnTo>
                    <a:cubicBezTo>
                      <a:pt x="1467" y="6272"/>
                      <a:pt x="1464" y="6277"/>
                      <a:pt x="1467" y="6277"/>
                    </a:cubicBezTo>
                    <a:cubicBezTo>
                      <a:pt x="1470" y="6277"/>
                      <a:pt x="1478" y="6273"/>
                      <a:pt x="1495" y="6265"/>
                    </a:cubicBezTo>
                    <a:cubicBezTo>
                      <a:pt x="1508" y="6255"/>
                      <a:pt x="1503" y="6253"/>
                      <a:pt x="1495" y="6253"/>
                    </a:cubicBezTo>
                    <a:cubicBezTo>
                      <a:pt x="1493" y="6253"/>
                      <a:pt x="1491" y="6253"/>
                      <a:pt x="1489" y="6253"/>
                    </a:cubicBezTo>
                    <a:lnTo>
                      <a:pt x="1489" y="6253"/>
                    </a:lnTo>
                    <a:lnTo>
                      <a:pt x="1511" y="6237"/>
                    </a:lnTo>
                    <a:cubicBezTo>
                      <a:pt x="1509" y="6236"/>
                      <a:pt x="1506" y="6236"/>
                      <a:pt x="1504" y="6236"/>
                    </a:cubicBezTo>
                    <a:cubicBezTo>
                      <a:pt x="1483" y="6236"/>
                      <a:pt x="1458" y="6254"/>
                      <a:pt x="1428" y="6259"/>
                    </a:cubicBezTo>
                    <a:cubicBezTo>
                      <a:pt x="1417" y="6237"/>
                      <a:pt x="1462" y="6209"/>
                      <a:pt x="1495" y="6181"/>
                    </a:cubicBezTo>
                    <a:cubicBezTo>
                      <a:pt x="1494" y="6177"/>
                      <a:pt x="1492" y="6176"/>
                      <a:pt x="1490" y="6176"/>
                    </a:cubicBezTo>
                    <a:cubicBezTo>
                      <a:pt x="1477" y="6176"/>
                      <a:pt x="1444" y="6222"/>
                      <a:pt x="1420" y="6222"/>
                    </a:cubicBezTo>
                    <a:cubicBezTo>
                      <a:pt x="1417" y="6222"/>
                      <a:pt x="1414" y="6222"/>
                      <a:pt x="1412" y="6220"/>
                    </a:cubicBezTo>
                    <a:cubicBezTo>
                      <a:pt x="1417" y="6181"/>
                      <a:pt x="1390" y="6181"/>
                      <a:pt x="1345" y="6176"/>
                    </a:cubicBezTo>
                    <a:cubicBezTo>
                      <a:pt x="1351" y="6148"/>
                      <a:pt x="1379" y="6154"/>
                      <a:pt x="1390" y="6143"/>
                    </a:cubicBezTo>
                    <a:lnTo>
                      <a:pt x="1390" y="6143"/>
                    </a:lnTo>
                    <a:lnTo>
                      <a:pt x="1345" y="6154"/>
                    </a:lnTo>
                    <a:cubicBezTo>
                      <a:pt x="1345" y="6148"/>
                      <a:pt x="1356" y="6143"/>
                      <a:pt x="1362" y="6143"/>
                    </a:cubicBezTo>
                    <a:lnTo>
                      <a:pt x="1362" y="6143"/>
                    </a:lnTo>
                    <a:cubicBezTo>
                      <a:pt x="1348" y="6143"/>
                      <a:pt x="1317" y="6167"/>
                      <a:pt x="1298" y="6167"/>
                    </a:cubicBezTo>
                    <a:cubicBezTo>
                      <a:pt x="1295" y="6167"/>
                      <a:pt x="1292" y="6166"/>
                      <a:pt x="1290" y="6165"/>
                    </a:cubicBezTo>
                    <a:cubicBezTo>
                      <a:pt x="1282" y="6169"/>
                      <a:pt x="1277" y="6170"/>
                      <a:pt x="1274" y="6170"/>
                    </a:cubicBezTo>
                    <a:cubicBezTo>
                      <a:pt x="1253" y="6170"/>
                      <a:pt x="1326" y="6090"/>
                      <a:pt x="1288" y="6090"/>
                    </a:cubicBezTo>
                    <a:cubicBezTo>
                      <a:pt x="1285" y="6090"/>
                      <a:pt x="1280" y="6091"/>
                      <a:pt x="1273" y="6093"/>
                    </a:cubicBezTo>
                    <a:cubicBezTo>
                      <a:pt x="1290" y="6082"/>
                      <a:pt x="1307" y="6071"/>
                      <a:pt x="1329" y="6060"/>
                    </a:cubicBezTo>
                    <a:cubicBezTo>
                      <a:pt x="1298" y="6060"/>
                      <a:pt x="1287" y="6058"/>
                      <a:pt x="1274" y="6058"/>
                    </a:cubicBezTo>
                    <a:cubicBezTo>
                      <a:pt x="1261" y="6058"/>
                      <a:pt x="1246" y="6060"/>
                      <a:pt x="1207" y="6065"/>
                    </a:cubicBezTo>
                    <a:lnTo>
                      <a:pt x="1229" y="6027"/>
                    </a:lnTo>
                    <a:lnTo>
                      <a:pt x="1229" y="6027"/>
                    </a:lnTo>
                    <a:cubicBezTo>
                      <a:pt x="1196" y="6065"/>
                      <a:pt x="1135" y="6071"/>
                      <a:pt x="1091" y="6082"/>
                    </a:cubicBezTo>
                    <a:cubicBezTo>
                      <a:pt x="1074" y="6098"/>
                      <a:pt x="1058" y="6115"/>
                      <a:pt x="1052" y="6121"/>
                    </a:cubicBezTo>
                    <a:lnTo>
                      <a:pt x="1008" y="6115"/>
                    </a:lnTo>
                    <a:cubicBezTo>
                      <a:pt x="1013" y="6110"/>
                      <a:pt x="1036" y="6093"/>
                      <a:pt x="1052" y="6087"/>
                    </a:cubicBezTo>
                    <a:lnTo>
                      <a:pt x="1041" y="6087"/>
                    </a:lnTo>
                    <a:cubicBezTo>
                      <a:pt x="1052" y="6065"/>
                      <a:pt x="1091" y="6054"/>
                      <a:pt x="1124" y="6038"/>
                    </a:cubicBezTo>
                    <a:lnTo>
                      <a:pt x="1124" y="6038"/>
                    </a:lnTo>
                    <a:lnTo>
                      <a:pt x="1096" y="6065"/>
                    </a:lnTo>
                    <a:cubicBezTo>
                      <a:pt x="1130" y="6054"/>
                      <a:pt x="1168" y="6038"/>
                      <a:pt x="1196" y="6015"/>
                    </a:cubicBezTo>
                    <a:lnTo>
                      <a:pt x="1179" y="6015"/>
                    </a:lnTo>
                    <a:cubicBezTo>
                      <a:pt x="1185" y="6010"/>
                      <a:pt x="1196" y="6010"/>
                      <a:pt x="1196" y="6004"/>
                    </a:cubicBezTo>
                    <a:cubicBezTo>
                      <a:pt x="1199" y="6003"/>
                      <a:pt x="1200" y="6002"/>
                      <a:pt x="1199" y="6002"/>
                    </a:cubicBezTo>
                    <a:cubicBezTo>
                      <a:pt x="1197" y="6002"/>
                      <a:pt x="1184" y="6006"/>
                      <a:pt x="1168" y="6010"/>
                    </a:cubicBezTo>
                    <a:lnTo>
                      <a:pt x="1229" y="5971"/>
                    </a:lnTo>
                    <a:lnTo>
                      <a:pt x="1196" y="5982"/>
                    </a:lnTo>
                    <a:lnTo>
                      <a:pt x="1213" y="5927"/>
                    </a:lnTo>
                    <a:lnTo>
                      <a:pt x="1213" y="5927"/>
                    </a:lnTo>
                    <a:cubicBezTo>
                      <a:pt x="1194" y="5931"/>
                      <a:pt x="1174" y="5936"/>
                      <a:pt x="1153" y="5941"/>
                    </a:cubicBezTo>
                    <a:lnTo>
                      <a:pt x="1153" y="5941"/>
                    </a:lnTo>
                    <a:cubicBezTo>
                      <a:pt x="1155" y="5935"/>
                      <a:pt x="1155" y="5931"/>
                      <a:pt x="1151" y="5931"/>
                    </a:cubicBezTo>
                    <a:cubicBezTo>
                      <a:pt x="1150" y="5931"/>
                      <a:pt x="1148" y="5932"/>
                      <a:pt x="1146" y="5932"/>
                    </a:cubicBezTo>
                    <a:cubicBezTo>
                      <a:pt x="1143" y="5937"/>
                      <a:pt x="1141" y="5941"/>
                      <a:pt x="1140" y="5944"/>
                    </a:cubicBezTo>
                    <a:lnTo>
                      <a:pt x="1140" y="5944"/>
                    </a:lnTo>
                    <a:cubicBezTo>
                      <a:pt x="1144" y="5943"/>
                      <a:pt x="1149" y="5942"/>
                      <a:pt x="1153" y="5941"/>
                    </a:cubicBezTo>
                    <a:lnTo>
                      <a:pt x="1153" y="5941"/>
                    </a:lnTo>
                    <a:cubicBezTo>
                      <a:pt x="1152" y="5944"/>
                      <a:pt x="1150" y="5949"/>
                      <a:pt x="1146" y="5955"/>
                    </a:cubicBezTo>
                    <a:cubicBezTo>
                      <a:pt x="1138" y="5955"/>
                      <a:pt x="1136" y="5952"/>
                      <a:pt x="1140" y="5944"/>
                    </a:cubicBezTo>
                    <a:lnTo>
                      <a:pt x="1140" y="5944"/>
                    </a:lnTo>
                    <a:cubicBezTo>
                      <a:pt x="1102" y="5952"/>
                      <a:pt x="1065" y="5960"/>
                      <a:pt x="1034" y="5960"/>
                    </a:cubicBezTo>
                    <a:cubicBezTo>
                      <a:pt x="1015" y="5960"/>
                      <a:pt x="998" y="5957"/>
                      <a:pt x="986" y="5949"/>
                    </a:cubicBezTo>
                    <a:cubicBezTo>
                      <a:pt x="1030" y="5927"/>
                      <a:pt x="1052" y="5905"/>
                      <a:pt x="1107" y="5872"/>
                    </a:cubicBezTo>
                    <a:lnTo>
                      <a:pt x="1107" y="5872"/>
                    </a:lnTo>
                    <a:cubicBezTo>
                      <a:pt x="1058" y="5921"/>
                      <a:pt x="1152" y="5888"/>
                      <a:pt x="1152" y="5916"/>
                    </a:cubicBezTo>
                    <a:cubicBezTo>
                      <a:pt x="1152" y="5899"/>
                      <a:pt x="1179" y="5888"/>
                      <a:pt x="1185" y="5888"/>
                    </a:cubicBezTo>
                    <a:lnTo>
                      <a:pt x="1113" y="5877"/>
                    </a:lnTo>
                    <a:cubicBezTo>
                      <a:pt x="1157" y="5849"/>
                      <a:pt x="1141" y="5849"/>
                      <a:pt x="1157" y="5833"/>
                    </a:cubicBezTo>
                    <a:lnTo>
                      <a:pt x="1157" y="5833"/>
                    </a:lnTo>
                    <a:cubicBezTo>
                      <a:pt x="1130" y="5854"/>
                      <a:pt x="1113" y="5861"/>
                      <a:pt x="1100" y="5861"/>
                    </a:cubicBezTo>
                    <a:cubicBezTo>
                      <a:pt x="1078" y="5861"/>
                      <a:pt x="1072" y="5838"/>
                      <a:pt x="1047" y="5838"/>
                    </a:cubicBezTo>
                    <a:cubicBezTo>
                      <a:pt x="1065" y="5824"/>
                      <a:pt x="1083" y="5814"/>
                      <a:pt x="1095" y="5814"/>
                    </a:cubicBezTo>
                    <a:cubicBezTo>
                      <a:pt x="1101" y="5814"/>
                      <a:pt x="1106" y="5816"/>
                      <a:pt x="1107" y="5822"/>
                    </a:cubicBezTo>
                    <a:cubicBezTo>
                      <a:pt x="1120" y="5807"/>
                      <a:pt x="1119" y="5801"/>
                      <a:pt x="1112" y="5801"/>
                    </a:cubicBezTo>
                    <a:cubicBezTo>
                      <a:pt x="1096" y="5801"/>
                      <a:pt x="1048" y="5825"/>
                      <a:pt x="1031" y="5825"/>
                    </a:cubicBezTo>
                    <a:cubicBezTo>
                      <a:pt x="1025" y="5825"/>
                      <a:pt x="1023" y="5821"/>
                      <a:pt x="1030" y="5811"/>
                    </a:cubicBezTo>
                    <a:lnTo>
                      <a:pt x="1030" y="5811"/>
                    </a:lnTo>
                    <a:cubicBezTo>
                      <a:pt x="1030" y="5814"/>
                      <a:pt x="1030" y="5815"/>
                      <a:pt x="1032" y="5815"/>
                    </a:cubicBezTo>
                    <a:cubicBezTo>
                      <a:pt x="1034" y="5815"/>
                      <a:pt x="1038" y="5814"/>
                      <a:pt x="1047" y="5811"/>
                    </a:cubicBezTo>
                    <a:lnTo>
                      <a:pt x="1047" y="5811"/>
                    </a:lnTo>
                    <a:cubicBezTo>
                      <a:pt x="1044" y="5811"/>
                      <a:pt x="1042" y="5811"/>
                      <a:pt x="1040" y="5811"/>
                    </a:cubicBezTo>
                    <a:cubicBezTo>
                      <a:pt x="1015" y="5811"/>
                      <a:pt x="1020" y="5779"/>
                      <a:pt x="1044" y="5767"/>
                    </a:cubicBezTo>
                    <a:lnTo>
                      <a:pt x="1044" y="5767"/>
                    </a:lnTo>
                    <a:cubicBezTo>
                      <a:pt x="1036" y="5741"/>
                      <a:pt x="1009" y="5711"/>
                      <a:pt x="969" y="5711"/>
                    </a:cubicBezTo>
                    <a:cubicBezTo>
                      <a:pt x="953" y="5711"/>
                      <a:pt x="934" y="5716"/>
                      <a:pt x="914" y="5728"/>
                    </a:cubicBezTo>
                    <a:cubicBezTo>
                      <a:pt x="919" y="5722"/>
                      <a:pt x="1000" y="5679"/>
                      <a:pt x="1018" y="5673"/>
                    </a:cubicBezTo>
                    <a:lnTo>
                      <a:pt x="1018" y="5673"/>
                    </a:lnTo>
                    <a:lnTo>
                      <a:pt x="748" y="5766"/>
                    </a:lnTo>
                    <a:cubicBezTo>
                      <a:pt x="807" y="5734"/>
                      <a:pt x="935" y="5628"/>
                      <a:pt x="993" y="5628"/>
                    </a:cubicBezTo>
                    <a:cubicBezTo>
                      <a:pt x="994" y="5628"/>
                      <a:pt x="995" y="5628"/>
                      <a:pt x="997" y="5628"/>
                    </a:cubicBezTo>
                    <a:cubicBezTo>
                      <a:pt x="1002" y="5617"/>
                      <a:pt x="1002" y="5600"/>
                      <a:pt x="975" y="5600"/>
                    </a:cubicBezTo>
                    <a:cubicBezTo>
                      <a:pt x="969" y="5611"/>
                      <a:pt x="898" y="5667"/>
                      <a:pt x="887" y="5667"/>
                    </a:cubicBezTo>
                    <a:cubicBezTo>
                      <a:pt x="887" y="5667"/>
                      <a:pt x="886" y="5667"/>
                      <a:pt x="886" y="5667"/>
                    </a:cubicBezTo>
                    <a:cubicBezTo>
                      <a:pt x="941" y="5601"/>
                      <a:pt x="914" y="5628"/>
                      <a:pt x="957" y="5568"/>
                    </a:cubicBezTo>
                    <a:lnTo>
                      <a:pt x="957" y="5568"/>
                    </a:lnTo>
                    <a:cubicBezTo>
                      <a:pt x="945" y="5583"/>
                      <a:pt x="871" y="5626"/>
                      <a:pt x="852" y="5626"/>
                    </a:cubicBezTo>
                    <a:cubicBezTo>
                      <a:pt x="849" y="5626"/>
                      <a:pt x="847" y="5625"/>
                      <a:pt x="847" y="5623"/>
                    </a:cubicBezTo>
                    <a:cubicBezTo>
                      <a:pt x="857" y="5618"/>
                      <a:pt x="921" y="5572"/>
                      <a:pt x="942" y="5563"/>
                    </a:cubicBezTo>
                    <a:lnTo>
                      <a:pt x="942" y="5563"/>
                    </a:lnTo>
                    <a:lnTo>
                      <a:pt x="839" y="5594"/>
                    </a:lnTo>
                    <a:lnTo>
                      <a:pt x="839" y="5594"/>
                    </a:lnTo>
                    <a:cubicBezTo>
                      <a:pt x="863" y="5586"/>
                      <a:pt x="917" y="5547"/>
                      <a:pt x="939" y="5530"/>
                    </a:cubicBezTo>
                    <a:lnTo>
                      <a:pt x="939" y="5530"/>
                    </a:lnTo>
                    <a:cubicBezTo>
                      <a:pt x="939" y="5530"/>
                      <a:pt x="938" y="5531"/>
                      <a:pt x="938" y="5531"/>
                    </a:cubicBezTo>
                    <a:cubicBezTo>
                      <a:pt x="930" y="5531"/>
                      <a:pt x="928" y="5501"/>
                      <a:pt x="914" y="5501"/>
                    </a:cubicBezTo>
                    <a:lnTo>
                      <a:pt x="903" y="5529"/>
                    </a:lnTo>
                    <a:cubicBezTo>
                      <a:pt x="901" y="5520"/>
                      <a:pt x="894" y="5517"/>
                      <a:pt x="884" y="5517"/>
                    </a:cubicBezTo>
                    <a:cubicBezTo>
                      <a:pt x="851" y="5517"/>
                      <a:pt x="783" y="5554"/>
                      <a:pt x="752" y="5554"/>
                    </a:cubicBezTo>
                    <a:cubicBezTo>
                      <a:pt x="744" y="5554"/>
                      <a:pt x="739" y="5552"/>
                      <a:pt x="737" y="5545"/>
                    </a:cubicBezTo>
                    <a:cubicBezTo>
                      <a:pt x="753" y="5540"/>
                      <a:pt x="858" y="5479"/>
                      <a:pt x="858" y="5457"/>
                    </a:cubicBezTo>
                    <a:lnTo>
                      <a:pt x="858" y="5457"/>
                    </a:lnTo>
                    <a:cubicBezTo>
                      <a:pt x="805" y="5478"/>
                      <a:pt x="620" y="5567"/>
                      <a:pt x="559" y="5567"/>
                    </a:cubicBezTo>
                    <a:cubicBezTo>
                      <a:pt x="557" y="5567"/>
                      <a:pt x="556" y="5567"/>
                      <a:pt x="554" y="5567"/>
                    </a:cubicBezTo>
                    <a:lnTo>
                      <a:pt x="576" y="5545"/>
                    </a:lnTo>
                    <a:lnTo>
                      <a:pt x="532" y="5545"/>
                    </a:lnTo>
                    <a:cubicBezTo>
                      <a:pt x="615" y="5512"/>
                      <a:pt x="792" y="5451"/>
                      <a:pt x="858" y="5434"/>
                    </a:cubicBezTo>
                    <a:cubicBezTo>
                      <a:pt x="875" y="5407"/>
                      <a:pt x="886" y="5418"/>
                      <a:pt x="875" y="5396"/>
                    </a:cubicBezTo>
                    <a:cubicBezTo>
                      <a:pt x="886" y="5381"/>
                      <a:pt x="900" y="5378"/>
                      <a:pt x="909" y="5378"/>
                    </a:cubicBezTo>
                    <a:cubicBezTo>
                      <a:pt x="914" y="5378"/>
                      <a:pt x="917" y="5379"/>
                      <a:pt x="919" y="5379"/>
                    </a:cubicBezTo>
                    <a:lnTo>
                      <a:pt x="914" y="5335"/>
                    </a:lnTo>
                    <a:cubicBezTo>
                      <a:pt x="858" y="5368"/>
                      <a:pt x="836" y="5340"/>
                      <a:pt x="792" y="5368"/>
                    </a:cubicBezTo>
                    <a:lnTo>
                      <a:pt x="875" y="5374"/>
                    </a:lnTo>
                    <a:cubicBezTo>
                      <a:pt x="834" y="5398"/>
                      <a:pt x="755" y="5430"/>
                      <a:pt x="715" y="5430"/>
                    </a:cubicBezTo>
                    <a:cubicBezTo>
                      <a:pt x="702" y="5430"/>
                      <a:pt x="694" y="5426"/>
                      <a:pt x="692" y="5418"/>
                    </a:cubicBezTo>
                    <a:cubicBezTo>
                      <a:pt x="709" y="5396"/>
                      <a:pt x="798" y="5363"/>
                      <a:pt x="809" y="5346"/>
                    </a:cubicBezTo>
                    <a:lnTo>
                      <a:pt x="809" y="5346"/>
                    </a:lnTo>
                    <a:cubicBezTo>
                      <a:pt x="805" y="5347"/>
                      <a:pt x="801" y="5347"/>
                      <a:pt x="797" y="5347"/>
                    </a:cubicBezTo>
                    <a:cubicBezTo>
                      <a:pt x="779" y="5347"/>
                      <a:pt x="756" y="5339"/>
                      <a:pt x="770" y="5335"/>
                    </a:cubicBezTo>
                    <a:lnTo>
                      <a:pt x="803" y="5324"/>
                    </a:lnTo>
                    <a:cubicBezTo>
                      <a:pt x="805" y="5317"/>
                      <a:pt x="799" y="5315"/>
                      <a:pt x="792" y="5315"/>
                    </a:cubicBezTo>
                    <a:cubicBezTo>
                      <a:pt x="782" y="5315"/>
                      <a:pt x="767" y="5318"/>
                      <a:pt x="756" y="5318"/>
                    </a:cubicBezTo>
                    <a:cubicBezTo>
                      <a:pt x="744" y="5318"/>
                      <a:pt x="738" y="5313"/>
                      <a:pt x="753" y="5291"/>
                    </a:cubicBezTo>
                    <a:cubicBezTo>
                      <a:pt x="753" y="5286"/>
                      <a:pt x="796" y="5238"/>
                      <a:pt x="788" y="5238"/>
                    </a:cubicBezTo>
                    <a:cubicBezTo>
                      <a:pt x="786" y="5238"/>
                      <a:pt x="784" y="5239"/>
                      <a:pt x="781" y="5241"/>
                    </a:cubicBezTo>
                    <a:cubicBezTo>
                      <a:pt x="726" y="5296"/>
                      <a:pt x="532" y="5423"/>
                      <a:pt x="477" y="5451"/>
                    </a:cubicBezTo>
                    <a:cubicBezTo>
                      <a:pt x="477" y="5446"/>
                      <a:pt x="515" y="5374"/>
                      <a:pt x="543" y="5346"/>
                    </a:cubicBezTo>
                    <a:cubicBezTo>
                      <a:pt x="582" y="5307"/>
                      <a:pt x="670" y="5285"/>
                      <a:pt x="709" y="5252"/>
                    </a:cubicBezTo>
                    <a:lnTo>
                      <a:pt x="709" y="5252"/>
                    </a:lnTo>
                    <a:cubicBezTo>
                      <a:pt x="692" y="5257"/>
                      <a:pt x="670" y="5263"/>
                      <a:pt x="659" y="5263"/>
                    </a:cubicBezTo>
                    <a:cubicBezTo>
                      <a:pt x="665" y="5252"/>
                      <a:pt x="709" y="5235"/>
                      <a:pt x="692" y="5224"/>
                    </a:cubicBezTo>
                    <a:lnTo>
                      <a:pt x="692" y="5224"/>
                    </a:lnTo>
                    <a:cubicBezTo>
                      <a:pt x="681" y="5231"/>
                      <a:pt x="674" y="5233"/>
                      <a:pt x="669" y="5233"/>
                    </a:cubicBezTo>
                    <a:cubicBezTo>
                      <a:pt x="658" y="5233"/>
                      <a:pt x="662" y="5219"/>
                      <a:pt x="658" y="5219"/>
                    </a:cubicBezTo>
                    <a:cubicBezTo>
                      <a:pt x="656" y="5219"/>
                      <a:pt x="650" y="5224"/>
                      <a:pt x="637" y="5241"/>
                    </a:cubicBezTo>
                    <a:cubicBezTo>
                      <a:pt x="609" y="5235"/>
                      <a:pt x="637" y="5224"/>
                      <a:pt x="626" y="5202"/>
                    </a:cubicBezTo>
                    <a:lnTo>
                      <a:pt x="626" y="5202"/>
                    </a:lnTo>
                    <a:cubicBezTo>
                      <a:pt x="587" y="5230"/>
                      <a:pt x="493" y="5263"/>
                      <a:pt x="466" y="5263"/>
                    </a:cubicBezTo>
                    <a:cubicBezTo>
                      <a:pt x="477" y="5257"/>
                      <a:pt x="499" y="5241"/>
                      <a:pt x="504" y="5235"/>
                    </a:cubicBezTo>
                    <a:cubicBezTo>
                      <a:pt x="493" y="5202"/>
                      <a:pt x="504" y="5169"/>
                      <a:pt x="488" y="5141"/>
                    </a:cubicBezTo>
                    <a:cubicBezTo>
                      <a:pt x="499" y="5125"/>
                      <a:pt x="504" y="5102"/>
                      <a:pt x="532" y="5091"/>
                    </a:cubicBezTo>
                    <a:cubicBezTo>
                      <a:pt x="525" y="5091"/>
                      <a:pt x="512" y="5096"/>
                      <a:pt x="503" y="5096"/>
                    </a:cubicBezTo>
                    <a:cubicBezTo>
                      <a:pt x="499" y="5096"/>
                      <a:pt x="495" y="5095"/>
                      <a:pt x="493" y="5091"/>
                    </a:cubicBezTo>
                    <a:cubicBezTo>
                      <a:pt x="504" y="5075"/>
                      <a:pt x="510" y="5070"/>
                      <a:pt x="515" y="5070"/>
                    </a:cubicBezTo>
                    <a:cubicBezTo>
                      <a:pt x="521" y="5070"/>
                      <a:pt x="525" y="5075"/>
                      <a:pt x="532" y="5075"/>
                    </a:cubicBezTo>
                    <a:cubicBezTo>
                      <a:pt x="538" y="5075"/>
                      <a:pt x="546" y="5072"/>
                      <a:pt x="560" y="5058"/>
                    </a:cubicBezTo>
                    <a:lnTo>
                      <a:pt x="560" y="5058"/>
                    </a:lnTo>
                    <a:cubicBezTo>
                      <a:pt x="545" y="5065"/>
                      <a:pt x="532" y="5067"/>
                      <a:pt x="520" y="5067"/>
                    </a:cubicBezTo>
                    <a:cubicBezTo>
                      <a:pt x="503" y="5067"/>
                      <a:pt x="487" y="5064"/>
                      <a:pt x="471" y="5064"/>
                    </a:cubicBezTo>
                    <a:cubicBezTo>
                      <a:pt x="421" y="5097"/>
                      <a:pt x="477" y="5097"/>
                      <a:pt x="504" y="5097"/>
                    </a:cubicBezTo>
                    <a:cubicBezTo>
                      <a:pt x="449" y="5138"/>
                      <a:pt x="379" y="5161"/>
                      <a:pt x="328" y="5161"/>
                    </a:cubicBezTo>
                    <a:cubicBezTo>
                      <a:pt x="317" y="5161"/>
                      <a:pt x="308" y="5160"/>
                      <a:pt x="300" y="5158"/>
                    </a:cubicBezTo>
                    <a:cubicBezTo>
                      <a:pt x="271" y="5148"/>
                      <a:pt x="319" y="5127"/>
                      <a:pt x="327" y="5124"/>
                    </a:cubicBezTo>
                    <a:lnTo>
                      <a:pt x="327" y="5124"/>
                    </a:lnTo>
                    <a:cubicBezTo>
                      <a:pt x="327" y="5124"/>
                      <a:pt x="327" y="5124"/>
                      <a:pt x="327" y="5125"/>
                    </a:cubicBezTo>
                    <a:cubicBezTo>
                      <a:pt x="328" y="5124"/>
                      <a:pt x="329" y="5124"/>
                      <a:pt x="328" y="5124"/>
                    </a:cubicBezTo>
                    <a:lnTo>
                      <a:pt x="328" y="5124"/>
                    </a:lnTo>
                    <a:cubicBezTo>
                      <a:pt x="328" y="5124"/>
                      <a:pt x="328" y="5124"/>
                      <a:pt x="327" y="5124"/>
                    </a:cubicBezTo>
                    <a:lnTo>
                      <a:pt x="327" y="5124"/>
                    </a:lnTo>
                    <a:cubicBezTo>
                      <a:pt x="323" y="5111"/>
                      <a:pt x="313" y="5107"/>
                      <a:pt x="300" y="5107"/>
                    </a:cubicBezTo>
                    <a:cubicBezTo>
                      <a:pt x="274" y="5107"/>
                      <a:pt x="238" y="5124"/>
                      <a:pt x="219" y="5124"/>
                    </a:cubicBezTo>
                    <a:cubicBezTo>
                      <a:pt x="208" y="5124"/>
                      <a:pt x="203" y="5118"/>
                      <a:pt x="211" y="5097"/>
                    </a:cubicBezTo>
                    <a:cubicBezTo>
                      <a:pt x="244" y="5058"/>
                      <a:pt x="300" y="5042"/>
                      <a:pt x="327" y="5014"/>
                    </a:cubicBezTo>
                    <a:lnTo>
                      <a:pt x="327" y="5014"/>
                    </a:lnTo>
                    <a:cubicBezTo>
                      <a:pt x="343" y="5017"/>
                      <a:pt x="339" y="5032"/>
                      <a:pt x="334" y="5047"/>
                    </a:cubicBezTo>
                    <a:lnTo>
                      <a:pt x="334" y="5047"/>
                    </a:lnTo>
                    <a:cubicBezTo>
                      <a:pt x="339" y="5046"/>
                      <a:pt x="344" y="5045"/>
                      <a:pt x="349" y="5045"/>
                    </a:cubicBezTo>
                    <a:cubicBezTo>
                      <a:pt x="359" y="5045"/>
                      <a:pt x="366" y="5048"/>
                      <a:pt x="366" y="5054"/>
                    </a:cubicBezTo>
                    <a:lnTo>
                      <a:pt x="366" y="5054"/>
                    </a:lnTo>
                    <a:cubicBezTo>
                      <a:pt x="383" y="5013"/>
                      <a:pt x="322" y="4977"/>
                      <a:pt x="333" y="4925"/>
                    </a:cubicBezTo>
                    <a:lnTo>
                      <a:pt x="333" y="4925"/>
                    </a:lnTo>
                    <a:cubicBezTo>
                      <a:pt x="311" y="4931"/>
                      <a:pt x="294" y="4931"/>
                      <a:pt x="277" y="4947"/>
                    </a:cubicBezTo>
                    <a:lnTo>
                      <a:pt x="294" y="4953"/>
                    </a:lnTo>
                    <a:cubicBezTo>
                      <a:pt x="266" y="4986"/>
                      <a:pt x="228" y="4964"/>
                      <a:pt x="222" y="4986"/>
                    </a:cubicBezTo>
                    <a:cubicBezTo>
                      <a:pt x="207" y="4986"/>
                      <a:pt x="188" y="4990"/>
                      <a:pt x="173" y="4990"/>
                    </a:cubicBezTo>
                    <a:cubicBezTo>
                      <a:pt x="155" y="4990"/>
                      <a:pt x="142" y="4985"/>
                      <a:pt x="145" y="4964"/>
                    </a:cubicBezTo>
                    <a:lnTo>
                      <a:pt x="192" y="4933"/>
                    </a:lnTo>
                    <a:lnTo>
                      <a:pt x="192" y="4933"/>
                    </a:lnTo>
                    <a:cubicBezTo>
                      <a:pt x="183" y="4940"/>
                      <a:pt x="176" y="4959"/>
                      <a:pt x="189" y="4959"/>
                    </a:cubicBezTo>
                    <a:cubicBezTo>
                      <a:pt x="191" y="4959"/>
                      <a:pt x="192" y="4959"/>
                      <a:pt x="194" y="4959"/>
                    </a:cubicBezTo>
                    <a:lnTo>
                      <a:pt x="194" y="4959"/>
                    </a:lnTo>
                    <a:cubicBezTo>
                      <a:pt x="193" y="4959"/>
                      <a:pt x="193" y="4959"/>
                      <a:pt x="192" y="4959"/>
                    </a:cubicBezTo>
                    <a:cubicBezTo>
                      <a:pt x="176" y="4959"/>
                      <a:pt x="218" y="4909"/>
                      <a:pt x="196" y="4909"/>
                    </a:cubicBezTo>
                    <a:cubicBezTo>
                      <a:pt x="191" y="4909"/>
                      <a:pt x="181" y="4912"/>
                      <a:pt x="167" y="4920"/>
                    </a:cubicBezTo>
                    <a:lnTo>
                      <a:pt x="139" y="4953"/>
                    </a:lnTo>
                    <a:cubicBezTo>
                      <a:pt x="119" y="4953"/>
                      <a:pt x="88" y="4961"/>
                      <a:pt x="67" y="4961"/>
                    </a:cubicBezTo>
                    <a:cubicBezTo>
                      <a:pt x="54" y="4961"/>
                      <a:pt x="45" y="4958"/>
                      <a:pt x="45" y="4947"/>
                    </a:cubicBezTo>
                    <a:lnTo>
                      <a:pt x="45" y="4947"/>
                    </a:lnTo>
                    <a:cubicBezTo>
                      <a:pt x="5" y="4982"/>
                      <a:pt x="42" y="4954"/>
                      <a:pt x="13" y="4981"/>
                    </a:cubicBezTo>
                    <a:lnTo>
                      <a:pt x="13" y="4981"/>
                    </a:lnTo>
                    <a:cubicBezTo>
                      <a:pt x="20" y="4975"/>
                      <a:pt x="26" y="4973"/>
                      <a:pt x="30" y="4973"/>
                    </a:cubicBezTo>
                    <a:cubicBezTo>
                      <a:pt x="44" y="4973"/>
                      <a:pt x="45" y="4997"/>
                      <a:pt x="58" y="4997"/>
                    </a:cubicBezTo>
                    <a:cubicBezTo>
                      <a:pt x="64" y="4997"/>
                      <a:pt x="71" y="4994"/>
                      <a:pt x="81" y="4984"/>
                    </a:cubicBezTo>
                    <a:lnTo>
                      <a:pt x="81" y="4984"/>
                    </a:lnTo>
                    <a:cubicBezTo>
                      <a:pt x="38" y="5029"/>
                      <a:pt x="75" y="5017"/>
                      <a:pt x="28" y="5069"/>
                    </a:cubicBezTo>
                    <a:cubicBezTo>
                      <a:pt x="39" y="5062"/>
                      <a:pt x="47" y="5053"/>
                      <a:pt x="52" y="5053"/>
                    </a:cubicBezTo>
                    <a:cubicBezTo>
                      <a:pt x="55" y="5053"/>
                      <a:pt x="56" y="5056"/>
                      <a:pt x="56" y="5064"/>
                    </a:cubicBezTo>
                    <a:cubicBezTo>
                      <a:pt x="62" y="5064"/>
                      <a:pt x="73" y="5058"/>
                      <a:pt x="73" y="5058"/>
                    </a:cubicBezTo>
                    <a:cubicBezTo>
                      <a:pt x="78" y="5047"/>
                      <a:pt x="84" y="5042"/>
                      <a:pt x="89" y="5030"/>
                    </a:cubicBezTo>
                    <a:cubicBezTo>
                      <a:pt x="102" y="5024"/>
                      <a:pt x="112" y="5022"/>
                      <a:pt x="121" y="5022"/>
                    </a:cubicBezTo>
                    <a:cubicBezTo>
                      <a:pt x="139" y="5022"/>
                      <a:pt x="150" y="5031"/>
                      <a:pt x="165" y="5031"/>
                    </a:cubicBezTo>
                    <a:cubicBezTo>
                      <a:pt x="167" y="5031"/>
                      <a:pt x="170" y="5031"/>
                      <a:pt x="172" y="5030"/>
                    </a:cubicBezTo>
                    <a:lnTo>
                      <a:pt x="172" y="5030"/>
                    </a:lnTo>
                    <a:cubicBezTo>
                      <a:pt x="172" y="5042"/>
                      <a:pt x="156" y="5036"/>
                      <a:pt x="139" y="5058"/>
                    </a:cubicBezTo>
                    <a:lnTo>
                      <a:pt x="172" y="5047"/>
                    </a:lnTo>
                    <a:lnTo>
                      <a:pt x="172" y="5047"/>
                    </a:lnTo>
                    <a:cubicBezTo>
                      <a:pt x="143" y="5071"/>
                      <a:pt x="131" y="5104"/>
                      <a:pt x="102" y="5104"/>
                    </a:cubicBezTo>
                    <a:cubicBezTo>
                      <a:pt x="98" y="5104"/>
                      <a:pt x="94" y="5104"/>
                      <a:pt x="89" y="5102"/>
                    </a:cubicBezTo>
                    <a:lnTo>
                      <a:pt x="89" y="5102"/>
                    </a:lnTo>
                    <a:lnTo>
                      <a:pt x="106" y="5125"/>
                    </a:lnTo>
                    <a:cubicBezTo>
                      <a:pt x="91" y="5149"/>
                      <a:pt x="89" y="5170"/>
                      <a:pt x="105" y="5170"/>
                    </a:cubicBezTo>
                    <a:cubicBezTo>
                      <a:pt x="107" y="5170"/>
                      <a:pt x="109" y="5169"/>
                      <a:pt x="111" y="5169"/>
                    </a:cubicBezTo>
                    <a:cubicBezTo>
                      <a:pt x="111" y="5171"/>
                      <a:pt x="114" y="5172"/>
                      <a:pt x="118" y="5172"/>
                    </a:cubicBezTo>
                    <a:cubicBezTo>
                      <a:pt x="126" y="5172"/>
                      <a:pt x="140" y="5168"/>
                      <a:pt x="143" y="5168"/>
                    </a:cubicBezTo>
                    <a:cubicBezTo>
                      <a:pt x="145" y="5168"/>
                      <a:pt x="143" y="5169"/>
                      <a:pt x="134" y="5174"/>
                    </a:cubicBezTo>
                    <a:lnTo>
                      <a:pt x="172" y="5185"/>
                    </a:lnTo>
                    <a:lnTo>
                      <a:pt x="167" y="5196"/>
                    </a:lnTo>
                    <a:cubicBezTo>
                      <a:pt x="183" y="5230"/>
                      <a:pt x="272" y="5213"/>
                      <a:pt x="222" y="5291"/>
                    </a:cubicBezTo>
                    <a:cubicBezTo>
                      <a:pt x="239" y="5296"/>
                      <a:pt x="255" y="5296"/>
                      <a:pt x="255" y="5318"/>
                    </a:cubicBezTo>
                    <a:lnTo>
                      <a:pt x="228" y="5340"/>
                    </a:lnTo>
                    <a:cubicBezTo>
                      <a:pt x="246" y="5345"/>
                      <a:pt x="230" y="5384"/>
                      <a:pt x="243" y="5384"/>
                    </a:cubicBezTo>
                    <a:cubicBezTo>
                      <a:pt x="246" y="5384"/>
                      <a:pt x="250" y="5383"/>
                      <a:pt x="255" y="5379"/>
                    </a:cubicBezTo>
                    <a:lnTo>
                      <a:pt x="255" y="5379"/>
                    </a:lnTo>
                    <a:cubicBezTo>
                      <a:pt x="183" y="5451"/>
                      <a:pt x="277" y="5457"/>
                      <a:pt x="277" y="5484"/>
                    </a:cubicBezTo>
                    <a:lnTo>
                      <a:pt x="322" y="5457"/>
                    </a:lnTo>
                    <a:cubicBezTo>
                      <a:pt x="327" y="5473"/>
                      <a:pt x="349" y="5479"/>
                      <a:pt x="377" y="5490"/>
                    </a:cubicBezTo>
                    <a:lnTo>
                      <a:pt x="410" y="5462"/>
                    </a:lnTo>
                    <a:cubicBezTo>
                      <a:pt x="449" y="5462"/>
                      <a:pt x="410" y="5529"/>
                      <a:pt x="432" y="5545"/>
                    </a:cubicBezTo>
                    <a:cubicBezTo>
                      <a:pt x="427" y="5548"/>
                      <a:pt x="424" y="5550"/>
                      <a:pt x="422" y="5550"/>
                    </a:cubicBezTo>
                    <a:cubicBezTo>
                      <a:pt x="416" y="5550"/>
                      <a:pt x="416" y="5542"/>
                      <a:pt x="416" y="5534"/>
                    </a:cubicBezTo>
                    <a:lnTo>
                      <a:pt x="416" y="5534"/>
                    </a:lnTo>
                    <a:cubicBezTo>
                      <a:pt x="355" y="5617"/>
                      <a:pt x="521" y="5562"/>
                      <a:pt x="477" y="5628"/>
                    </a:cubicBezTo>
                    <a:cubicBezTo>
                      <a:pt x="499" y="5628"/>
                      <a:pt x="493" y="5639"/>
                      <a:pt x="493" y="5650"/>
                    </a:cubicBezTo>
                    <a:cubicBezTo>
                      <a:pt x="499" y="5656"/>
                      <a:pt x="504" y="5656"/>
                      <a:pt x="521" y="5667"/>
                    </a:cubicBezTo>
                    <a:lnTo>
                      <a:pt x="488" y="5695"/>
                    </a:lnTo>
                    <a:cubicBezTo>
                      <a:pt x="485" y="5698"/>
                      <a:pt x="485" y="5700"/>
                      <a:pt x="486" y="5700"/>
                    </a:cubicBezTo>
                    <a:cubicBezTo>
                      <a:pt x="489" y="5700"/>
                      <a:pt x="510" y="5680"/>
                      <a:pt x="532" y="5667"/>
                    </a:cubicBezTo>
                    <a:cubicBezTo>
                      <a:pt x="538" y="5667"/>
                      <a:pt x="544" y="5667"/>
                      <a:pt x="549" y="5665"/>
                    </a:cubicBezTo>
                    <a:lnTo>
                      <a:pt x="549" y="5665"/>
                    </a:lnTo>
                    <a:cubicBezTo>
                      <a:pt x="512" y="5701"/>
                      <a:pt x="594" y="5671"/>
                      <a:pt x="532" y="5722"/>
                    </a:cubicBezTo>
                    <a:cubicBezTo>
                      <a:pt x="539" y="5719"/>
                      <a:pt x="545" y="5718"/>
                      <a:pt x="550" y="5718"/>
                    </a:cubicBezTo>
                    <a:cubicBezTo>
                      <a:pt x="565" y="5718"/>
                      <a:pt x="578" y="5726"/>
                      <a:pt x="597" y="5726"/>
                    </a:cubicBezTo>
                    <a:cubicBezTo>
                      <a:pt x="609" y="5726"/>
                      <a:pt x="623" y="5723"/>
                      <a:pt x="643" y="5714"/>
                    </a:cubicBezTo>
                    <a:lnTo>
                      <a:pt x="643" y="5714"/>
                    </a:lnTo>
                    <a:cubicBezTo>
                      <a:pt x="642" y="5726"/>
                      <a:pt x="640" y="5735"/>
                      <a:pt x="653" y="5735"/>
                    </a:cubicBezTo>
                    <a:cubicBezTo>
                      <a:pt x="656" y="5735"/>
                      <a:pt x="660" y="5734"/>
                      <a:pt x="665" y="5733"/>
                    </a:cubicBezTo>
                    <a:lnTo>
                      <a:pt x="665" y="5733"/>
                    </a:lnTo>
                    <a:lnTo>
                      <a:pt x="615" y="5766"/>
                    </a:lnTo>
                    <a:lnTo>
                      <a:pt x="698" y="5750"/>
                    </a:lnTo>
                    <a:lnTo>
                      <a:pt x="698" y="5750"/>
                    </a:lnTo>
                    <a:cubicBezTo>
                      <a:pt x="681" y="5783"/>
                      <a:pt x="659" y="5794"/>
                      <a:pt x="615" y="5811"/>
                    </a:cubicBezTo>
                    <a:cubicBezTo>
                      <a:pt x="632" y="5809"/>
                      <a:pt x="644" y="5809"/>
                      <a:pt x="652" y="5809"/>
                    </a:cubicBezTo>
                    <a:cubicBezTo>
                      <a:pt x="667" y="5809"/>
                      <a:pt x="671" y="5810"/>
                      <a:pt x="680" y="5810"/>
                    </a:cubicBezTo>
                    <a:cubicBezTo>
                      <a:pt x="688" y="5810"/>
                      <a:pt x="699" y="5809"/>
                      <a:pt x="726" y="5805"/>
                    </a:cubicBezTo>
                    <a:lnTo>
                      <a:pt x="726" y="5805"/>
                    </a:lnTo>
                    <a:lnTo>
                      <a:pt x="692" y="5822"/>
                    </a:lnTo>
                    <a:cubicBezTo>
                      <a:pt x="694" y="5825"/>
                      <a:pt x="702" y="5826"/>
                      <a:pt x="710" y="5826"/>
                    </a:cubicBezTo>
                    <a:cubicBezTo>
                      <a:pt x="714" y="5826"/>
                      <a:pt x="718" y="5826"/>
                      <a:pt x="721" y="5826"/>
                    </a:cubicBezTo>
                    <a:cubicBezTo>
                      <a:pt x="733" y="5826"/>
                      <a:pt x="739" y="5827"/>
                      <a:pt x="726" y="5838"/>
                    </a:cubicBezTo>
                    <a:cubicBezTo>
                      <a:pt x="681" y="5899"/>
                      <a:pt x="781" y="5944"/>
                      <a:pt x="753" y="6027"/>
                    </a:cubicBezTo>
                    <a:cubicBezTo>
                      <a:pt x="776" y="6009"/>
                      <a:pt x="787" y="6003"/>
                      <a:pt x="790" y="6003"/>
                    </a:cubicBezTo>
                    <a:cubicBezTo>
                      <a:pt x="797" y="6003"/>
                      <a:pt x="764" y="6040"/>
                      <a:pt x="780" y="6040"/>
                    </a:cubicBezTo>
                    <a:cubicBezTo>
                      <a:pt x="784" y="6040"/>
                      <a:pt x="791" y="6038"/>
                      <a:pt x="803" y="6032"/>
                    </a:cubicBezTo>
                    <a:lnTo>
                      <a:pt x="803" y="6032"/>
                    </a:lnTo>
                    <a:cubicBezTo>
                      <a:pt x="781" y="6054"/>
                      <a:pt x="775" y="6065"/>
                      <a:pt x="748" y="6065"/>
                    </a:cubicBezTo>
                    <a:cubicBezTo>
                      <a:pt x="785" y="6079"/>
                      <a:pt x="751" y="6113"/>
                      <a:pt x="784" y="6113"/>
                    </a:cubicBezTo>
                    <a:cubicBezTo>
                      <a:pt x="790" y="6113"/>
                      <a:pt x="798" y="6112"/>
                      <a:pt x="809" y="6110"/>
                    </a:cubicBezTo>
                    <a:lnTo>
                      <a:pt x="809" y="6110"/>
                    </a:lnTo>
                    <a:cubicBezTo>
                      <a:pt x="792" y="6126"/>
                      <a:pt x="775" y="6121"/>
                      <a:pt x="764" y="6137"/>
                    </a:cubicBezTo>
                    <a:cubicBezTo>
                      <a:pt x="768" y="6137"/>
                      <a:pt x="776" y="6134"/>
                      <a:pt x="780" y="6134"/>
                    </a:cubicBezTo>
                    <a:cubicBezTo>
                      <a:pt x="783" y="6134"/>
                      <a:pt x="783" y="6136"/>
                      <a:pt x="775" y="6143"/>
                    </a:cubicBezTo>
                    <a:cubicBezTo>
                      <a:pt x="764" y="6154"/>
                      <a:pt x="753" y="6148"/>
                      <a:pt x="742" y="6154"/>
                    </a:cubicBezTo>
                    <a:cubicBezTo>
                      <a:pt x="747" y="6158"/>
                      <a:pt x="753" y="6160"/>
                      <a:pt x="761" y="6160"/>
                    </a:cubicBezTo>
                    <a:cubicBezTo>
                      <a:pt x="791" y="6160"/>
                      <a:pt x="845" y="6129"/>
                      <a:pt x="903" y="6098"/>
                    </a:cubicBezTo>
                    <a:lnTo>
                      <a:pt x="903" y="6098"/>
                    </a:lnTo>
                    <a:cubicBezTo>
                      <a:pt x="889" y="6122"/>
                      <a:pt x="886" y="6131"/>
                      <a:pt x="897" y="6131"/>
                    </a:cubicBezTo>
                    <a:cubicBezTo>
                      <a:pt x="903" y="6131"/>
                      <a:pt x="916" y="6127"/>
                      <a:pt x="936" y="6121"/>
                    </a:cubicBezTo>
                    <a:lnTo>
                      <a:pt x="936" y="6121"/>
                    </a:lnTo>
                    <a:cubicBezTo>
                      <a:pt x="919" y="6137"/>
                      <a:pt x="909" y="6154"/>
                      <a:pt x="895" y="6154"/>
                    </a:cubicBezTo>
                    <a:cubicBezTo>
                      <a:pt x="891" y="6154"/>
                      <a:pt x="886" y="6152"/>
                      <a:pt x="881" y="6148"/>
                    </a:cubicBezTo>
                    <a:lnTo>
                      <a:pt x="881" y="6148"/>
                    </a:lnTo>
                    <a:cubicBezTo>
                      <a:pt x="881" y="6161"/>
                      <a:pt x="881" y="6202"/>
                      <a:pt x="908" y="6202"/>
                    </a:cubicBezTo>
                    <a:cubicBezTo>
                      <a:pt x="915" y="6202"/>
                      <a:pt x="924" y="6199"/>
                      <a:pt x="936" y="6193"/>
                    </a:cubicBezTo>
                    <a:lnTo>
                      <a:pt x="936" y="6193"/>
                    </a:lnTo>
                    <a:cubicBezTo>
                      <a:pt x="919" y="6204"/>
                      <a:pt x="941" y="6204"/>
                      <a:pt x="947" y="6204"/>
                    </a:cubicBezTo>
                    <a:cubicBezTo>
                      <a:pt x="958" y="6226"/>
                      <a:pt x="958" y="6231"/>
                      <a:pt x="969" y="6248"/>
                    </a:cubicBezTo>
                    <a:lnTo>
                      <a:pt x="975" y="6231"/>
                    </a:lnTo>
                    <a:cubicBezTo>
                      <a:pt x="995" y="6222"/>
                      <a:pt x="1006" y="6218"/>
                      <a:pt x="1012" y="6218"/>
                    </a:cubicBezTo>
                    <a:cubicBezTo>
                      <a:pt x="1026" y="6218"/>
                      <a:pt x="1007" y="6242"/>
                      <a:pt x="1019" y="6253"/>
                    </a:cubicBezTo>
                    <a:lnTo>
                      <a:pt x="1013" y="6259"/>
                    </a:lnTo>
                    <a:cubicBezTo>
                      <a:pt x="1002" y="6295"/>
                      <a:pt x="1011" y="6295"/>
                      <a:pt x="1018" y="6295"/>
                    </a:cubicBezTo>
                    <a:cubicBezTo>
                      <a:pt x="1024" y="6295"/>
                      <a:pt x="1030" y="6295"/>
                      <a:pt x="1013" y="6331"/>
                    </a:cubicBezTo>
                    <a:lnTo>
                      <a:pt x="1052" y="6303"/>
                    </a:lnTo>
                    <a:cubicBezTo>
                      <a:pt x="1068" y="6294"/>
                      <a:pt x="1078" y="6290"/>
                      <a:pt x="1082" y="6290"/>
                    </a:cubicBezTo>
                    <a:cubicBezTo>
                      <a:pt x="1103" y="6290"/>
                      <a:pt x="1033" y="6364"/>
                      <a:pt x="1069" y="6364"/>
                    </a:cubicBezTo>
                    <a:lnTo>
                      <a:pt x="1085" y="6342"/>
                    </a:lnTo>
                    <a:cubicBezTo>
                      <a:pt x="1086" y="6342"/>
                      <a:pt x="1087" y="6342"/>
                      <a:pt x="1088" y="6342"/>
                    </a:cubicBezTo>
                    <a:cubicBezTo>
                      <a:pt x="1118" y="6342"/>
                      <a:pt x="991" y="6448"/>
                      <a:pt x="986" y="6469"/>
                    </a:cubicBezTo>
                    <a:cubicBezTo>
                      <a:pt x="982" y="6471"/>
                      <a:pt x="979" y="6472"/>
                      <a:pt x="976" y="6472"/>
                    </a:cubicBezTo>
                    <a:cubicBezTo>
                      <a:pt x="971" y="6472"/>
                      <a:pt x="967" y="6469"/>
                      <a:pt x="964" y="6469"/>
                    </a:cubicBezTo>
                    <a:cubicBezTo>
                      <a:pt x="955" y="6485"/>
                      <a:pt x="955" y="6491"/>
                      <a:pt x="959" y="6491"/>
                    </a:cubicBezTo>
                    <a:cubicBezTo>
                      <a:pt x="971" y="6491"/>
                      <a:pt x="1018" y="6452"/>
                      <a:pt x="1041" y="6452"/>
                    </a:cubicBezTo>
                    <a:cubicBezTo>
                      <a:pt x="1043" y="6452"/>
                      <a:pt x="1045" y="6452"/>
                      <a:pt x="1047" y="6453"/>
                    </a:cubicBezTo>
                    <a:cubicBezTo>
                      <a:pt x="1019" y="6475"/>
                      <a:pt x="969" y="6497"/>
                      <a:pt x="975" y="6508"/>
                    </a:cubicBezTo>
                    <a:cubicBezTo>
                      <a:pt x="958" y="6530"/>
                      <a:pt x="1096" y="6497"/>
                      <a:pt x="1052" y="6552"/>
                    </a:cubicBezTo>
                    <a:cubicBezTo>
                      <a:pt x="1074" y="6530"/>
                      <a:pt x="1096" y="6514"/>
                      <a:pt x="1113" y="6514"/>
                    </a:cubicBezTo>
                    <a:cubicBezTo>
                      <a:pt x="1132" y="6528"/>
                      <a:pt x="1077" y="6591"/>
                      <a:pt x="1111" y="6591"/>
                    </a:cubicBezTo>
                    <a:cubicBezTo>
                      <a:pt x="1116" y="6591"/>
                      <a:pt x="1124" y="6589"/>
                      <a:pt x="1135" y="6585"/>
                    </a:cubicBezTo>
                    <a:lnTo>
                      <a:pt x="1135" y="6585"/>
                    </a:lnTo>
                    <a:lnTo>
                      <a:pt x="1124" y="6597"/>
                    </a:lnTo>
                    <a:cubicBezTo>
                      <a:pt x="1146" y="6597"/>
                      <a:pt x="1168" y="6611"/>
                      <a:pt x="1196" y="6611"/>
                    </a:cubicBezTo>
                    <a:cubicBezTo>
                      <a:pt x="1203" y="6611"/>
                      <a:pt x="1210" y="6610"/>
                      <a:pt x="1218" y="6608"/>
                    </a:cubicBezTo>
                    <a:lnTo>
                      <a:pt x="1218" y="6608"/>
                    </a:lnTo>
                    <a:cubicBezTo>
                      <a:pt x="1085" y="6702"/>
                      <a:pt x="1334" y="6641"/>
                      <a:pt x="1207" y="6724"/>
                    </a:cubicBezTo>
                    <a:lnTo>
                      <a:pt x="1235" y="6757"/>
                    </a:lnTo>
                    <a:lnTo>
                      <a:pt x="1218" y="6763"/>
                    </a:lnTo>
                    <a:cubicBezTo>
                      <a:pt x="1221" y="6779"/>
                      <a:pt x="1236" y="6784"/>
                      <a:pt x="1255" y="6784"/>
                    </a:cubicBezTo>
                    <a:cubicBezTo>
                      <a:pt x="1268" y="6784"/>
                      <a:pt x="1282" y="6781"/>
                      <a:pt x="1296" y="6779"/>
                    </a:cubicBezTo>
                    <a:lnTo>
                      <a:pt x="1296" y="6779"/>
                    </a:lnTo>
                    <a:cubicBezTo>
                      <a:pt x="1290" y="6790"/>
                      <a:pt x="1273" y="6790"/>
                      <a:pt x="1268" y="6801"/>
                    </a:cubicBezTo>
                    <a:cubicBezTo>
                      <a:pt x="1264" y="6837"/>
                      <a:pt x="1268" y="6850"/>
                      <a:pt x="1291" y="6850"/>
                    </a:cubicBezTo>
                    <a:cubicBezTo>
                      <a:pt x="1304" y="6850"/>
                      <a:pt x="1324" y="6846"/>
                      <a:pt x="1351" y="6840"/>
                    </a:cubicBezTo>
                    <a:lnTo>
                      <a:pt x="1351" y="6840"/>
                    </a:lnTo>
                    <a:lnTo>
                      <a:pt x="1307" y="6868"/>
                    </a:lnTo>
                    <a:cubicBezTo>
                      <a:pt x="1307" y="6868"/>
                      <a:pt x="1308" y="6867"/>
                      <a:pt x="1309" y="6867"/>
                    </a:cubicBezTo>
                    <a:cubicBezTo>
                      <a:pt x="1331" y="6867"/>
                      <a:pt x="1276" y="6957"/>
                      <a:pt x="1345" y="6967"/>
                    </a:cubicBezTo>
                    <a:cubicBezTo>
                      <a:pt x="1334" y="6967"/>
                      <a:pt x="1329" y="6973"/>
                      <a:pt x="1323" y="6973"/>
                    </a:cubicBezTo>
                    <a:cubicBezTo>
                      <a:pt x="1385" y="6982"/>
                      <a:pt x="1312" y="7083"/>
                      <a:pt x="1364" y="7083"/>
                    </a:cubicBezTo>
                    <a:cubicBezTo>
                      <a:pt x="1376" y="7083"/>
                      <a:pt x="1397" y="7077"/>
                      <a:pt x="1428" y="7061"/>
                    </a:cubicBezTo>
                    <a:lnTo>
                      <a:pt x="1484" y="7067"/>
                    </a:lnTo>
                    <a:cubicBezTo>
                      <a:pt x="1473" y="7028"/>
                      <a:pt x="1550" y="7034"/>
                      <a:pt x="1567" y="7006"/>
                    </a:cubicBezTo>
                    <a:lnTo>
                      <a:pt x="1567" y="7006"/>
                    </a:lnTo>
                    <a:cubicBezTo>
                      <a:pt x="1577" y="7011"/>
                      <a:pt x="1546" y="7057"/>
                      <a:pt x="1527" y="7057"/>
                    </a:cubicBezTo>
                    <a:cubicBezTo>
                      <a:pt x="1526" y="7057"/>
                      <a:pt x="1524" y="7057"/>
                      <a:pt x="1522" y="7056"/>
                    </a:cubicBezTo>
                    <a:lnTo>
                      <a:pt x="1528" y="7050"/>
                    </a:lnTo>
                    <a:lnTo>
                      <a:pt x="1528" y="7050"/>
                    </a:lnTo>
                    <a:cubicBezTo>
                      <a:pt x="1445" y="7089"/>
                      <a:pt x="1528" y="7111"/>
                      <a:pt x="1473" y="7139"/>
                    </a:cubicBezTo>
                    <a:cubicBezTo>
                      <a:pt x="1517" y="7200"/>
                      <a:pt x="1517" y="7299"/>
                      <a:pt x="1545" y="7360"/>
                    </a:cubicBezTo>
                    <a:lnTo>
                      <a:pt x="1600" y="7316"/>
                    </a:lnTo>
                    <a:lnTo>
                      <a:pt x="1605" y="7344"/>
                    </a:lnTo>
                    <a:cubicBezTo>
                      <a:pt x="1597" y="7356"/>
                      <a:pt x="1580" y="7372"/>
                      <a:pt x="1567" y="7372"/>
                    </a:cubicBezTo>
                    <a:cubicBezTo>
                      <a:pt x="1562" y="7372"/>
                      <a:pt x="1558" y="7370"/>
                      <a:pt x="1556" y="7366"/>
                    </a:cubicBezTo>
                    <a:lnTo>
                      <a:pt x="1556" y="7366"/>
                    </a:lnTo>
                    <a:cubicBezTo>
                      <a:pt x="1545" y="7376"/>
                      <a:pt x="1549" y="7379"/>
                      <a:pt x="1558" y="7379"/>
                    </a:cubicBezTo>
                    <a:cubicBezTo>
                      <a:pt x="1573" y="7379"/>
                      <a:pt x="1604" y="7369"/>
                      <a:pt x="1611" y="7366"/>
                    </a:cubicBezTo>
                    <a:lnTo>
                      <a:pt x="1611" y="7366"/>
                    </a:lnTo>
                    <a:cubicBezTo>
                      <a:pt x="1605" y="7416"/>
                      <a:pt x="1539" y="7393"/>
                      <a:pt x="1539" y="7410"/>
                    </a:cubicBezTo>
                    <a:lnTo>
                      <a:pt x="1550" y="7416"/>
                    </a:lnTo>
                    <a:lnTo>
                      <a:pt x="1556" y="7410"/>
                    </a:lnTo>
                    <a:cubicBezTo>
                      <a:pt x="1578" y="7404"/>
                      <a:pt x="1597" y="7397"/>
                      <a:pt x="1610" y="7397"/>
                    </a:cubicBezTo>
                    <a:cubicBezTo>
                      <a:pt x="1619" y="7397"/>
                      <a:pt x="1625" y="7401"/>
                      <a:pt x="1628" y="7410"/>
                    </a:cubicBezTo>
                    <a:cubicBezTo>
                      <a:pt x="1622" y="7427"/>
                      <a:pt x="1594" y="7438"/>
                      <a:pt x="1594" y="7443"/>
                    </a:cubicBezTo>
                    <a:cubicBezTo>
                      <a:pt x="1583" y="7443"/>
                      <a:pt x="1583" y="7449"/>
                      <a:pt x="1594" y="7449"/>
                    </a:cubicBezTo>
                    <a:lnTo>
                      <a:pt x="1605" y="7476"/>
                    </a:lnTo>
                    <a:lnTo>
                      <a:pt x="1650" y="7438"/>
                    </a:lnTo>
                    <a:cubicBezTo>
                      <a:pt x="1667" y="7438"/>
                      <a:pt x="1669" y="7445"/>
                      <a:pt x="1675" y="7445"/>
                    </a:cubicBezTo>
                    <a:cubicBezTo>
                      <a:pt x="1679" y="7445"/>
                      <a:pt x="1684" y="7441"/>
                      <a:pt x="1698" y="7428"/>
                    </a:cubicBezTo>
                    <a:lnTo>
                      <a:pt x="1698" y="7428"/>
                    </a:lnTo>
                    <a:cubicBezTo>
                      <a:pt x="1646" y="7489"/>
                      <a:pt x="1737" y="7539"/>
                      <a:pt x="1716" y="7565"/>
                    </a:cubicBezTo>
                    <a:cubicBezTo>
                      <a:pt x="1766" y="7565"/>
                      <a:pt x="1771" y="7582"/>
                      <a:pt x="1777" y="7609"/>
                    </a:cubicBezTo>
                    <a:cubicBezTo>
                      <a:pt x="1785" y="7597"/>
                      <a:pt x="1816" y="7576"/>
                      <a:pt x="1833" y="7576"/>
                    </a:cubicBezTo>
                    <a:cubicBezTo>
                      <a:pt x="1839" y="7576"/>
                      <a:pt x="1843" y="7579"/>
                      <a:pt x="1843" y="7587"/>
                    </a:cubicBezTo>
                    <a:cubicBezTo>
                      <a:pt x="1723" y="7647"/>
                      <a:pt x="1814" y="7648"/>
                      <a:pt x="1740" y="7712"/>
                    </a:cubicBezTo>
                    <a:lnTo>
                      <a:pt x="1740" y="7712"/>
                    </a:lnTo>
                    <a:cubicBezTo>
                      <a:pt x="1751" y="7704"/>
                      <a:pt x="1758" y="7701"/>
                      <a:pt x="1765" y="7701"/>
                    </a:cubicBezTo>
                    <a:cubicBezTo>
                      <a:pt x="1779" y="7701"/>
                      <a:pt x="1787" y="7715"/>
                      <a:pt x="1804" y="7715"/>
                    </a:cubicBezTo>
                    <a:cubicBezTo>
                      <a:pt x="1814" y="7715"/>
                      <a:pt x="1828" y="7710"/>
                      <a:pt x="1849" y="7692"/>
                    </a:cubicBezTo>
                    <a:lnTo>
                      <a:pt x="1849" y="7692"/>
                    </a:lnTo>
                    <a:cubicBezTo>
                      <a:pt x="1849" y="7714"/>
                      <a:pt x="1805" y="7720"/>
                      <a:pt x="1788" y="7748"/>
                    </a:cubicBezTo>
                    <a:cubicBezTo>
                      <a:pt x="1849" y="7759"/>
                      <a:pt x="1799" y="7842"/>
                      <a:pt x="1843" y="7880"/>
                    </a:cubicBezTo>
                    <a:cubicBezTo>
                      <a:pt x="1854" y="7869"/>
                      <a:pt x="1877" y="7853"/>
                      <a:pt x="1904" y="7842"/>
                    </a:cubicBezTo>
                    <a:lnTo>
                      <a:pt x="1904" y="7842"/>
                    </a:lnTo>
                    <a:lnTo>
                      <a:pt x="1843" y="7914"/>
                    </a:lnTo>
                    <a:cubicBezTo>
                      <a:pt x="1844" y="7914"/>
                      <a:pt x="1845" y="7914"/>
                      <a:pt x="1846" y="7914"/>
                    </a:cubicBezTo>
                    <a:cubicBezTo>
                      <a:pt x="1857" y="7914"/>
                      <a:pt x="1888" y="7897"/>
                      <a:pt x="1898" y="7897"/>
                    </a:cubicBezTo>
                    <a:cubicBezTo>
                      <a:pt x="1904" y="7897"/>
                      <a:pt x="1903" y="7902"/>
                      <a:pt x="1888" y="7919"/>
                    </a:cubicBezTo>
                    <a:cubicBezTo>
                      <a:pt x="1899" y="7914"/>
                      <a:pt x="1904" y="7908"/>
                      <a:pt x="1910" y="7908"/>
                    </a:cubicBezTo>
                    <a:cubicBezTo>
                      <a:pt x="1926" y="8008"/>
                      <a:pt x="1932" y="8113"/>
                      <a:pt x="1926" y="8201"/>
                    </a:cubicBezTo>
                    <a:cubicBezTo>
                      <a:pt x="1940" y="8189"/>
                      <a:pt x="1950" y="8184"/>
                      <a:pt x="1956" y="8184"/>
                    </a:cubicBezTo>
                    <a:cubicBezTo>
                      <a:pt x="1996" y="8184"/>
                      <a:pt x="1917" y="8384"/>
                      <a:pt x="1993" y="8384"/>
                    </a:cubicBezTo>
                    <a:cubicBezTo>
                      <a:pt x="1978" y="8403"/>
                      <a:pt x="1970" y="8435"/>
                      <a:pt x="1956" y="8435"/>
                    </a:cubicBezTo>
                    <a:cubicBezTo>
                      <a:pt x="1950" y="8435"/>
                      <a:pt x="1942" y="8429"/>
                      <a:pt x="1932" y="8412"/>
                    </a:cubicBezTo>
                    <a:lnTo>
                      <a:pt x="1932" y="8412"/>
                    </a:lnTo>
                    <a:cubicBezTo>
                      <a:pt x="1993" y="8589"/>
                      <a:pt x="1943" y="8699"/>
                      <a:pt x="2043" y="8810"/>
                    </a:cubicBezTo>
                    <a:cubicBezTo>
                      <a:pt x="2038" y="8815"/>
                      <a:pt x="2034" y="8817"/>
                      <a:pt x="2029" y="8817"/>
                    </a:cubicBezTo>
                    <a:cubicBezTo>
                      <a:pt x="2014" y="8817"/>
                      <a:pt x="1998" y="8794"/>
                      <a:pt x="1988" y="8794"/>
                    </a:cubicBezTo>
                    <a:cubicBezTo>
                      <a:pt x="1986" y="8794"/>
                      <a:pt x="1984" y="8795"/>
                      <a:pt x="1982" y="8799"/>
                    </a:cubicBezTo>
                    <a:cubicBezTo>
                      <a:pt x="1987" y="8810"/>
                      <a:pt x="2015" y="8854"/>
                      <a:pt x="1998" y="8876"/>
                    </a:cubicBezTo>
                    <a:cubicBezTo>
                      <a:pt x="1997" y="8879"/>
                      <a:pt x="1995" y="8880"/>
                      <a:pt x="1992" y="8880"/>
                    </a:cubicBezTo>
                    <a:cubicBezTo>
                      <a:pt x="1982" y="8880"/>
                      <a:pt x="1968" y="8850"/>
                      <a:pt x="1954" y="8827"/>
                    </a:cubicBezTo>
                    <a:lnTo>
                      <a:pt x="1954" y="8827"/>
                    </a:lnTo>
                    <a:cubicBezTo>
                      <a:pt x="1993" y="9020"/>
                      <a:pt x="2076" y="9020"/>
                      <a:pt x="2159" y="9020"/>
                    </a:cubicBezTo>
                    <a:cubicBezTo>
                      <a:pt x="2137" y="9125"/>
                      <a:pt x="2159" y="9170"/>
                      <a:pt x="2220" y="9225"/>
                    </a:cubicBezTo>
                    <a:cubicBezTo>
                      <a:pt x="2210" y="9250"/>
                      <a:pt x="2201" y="9279"/>
                      <a:pt x="2188" y="9279"/>
                    </a:cubicBezTo>
                    <a:cubicBezTo>
                      <a:pt x="2179" y="9279"/>
                      <a:pt x="2168" y="9262"/>
                      <a:pt x="2153" y="9214"/>
                    </a:cubicBezTo>
                    <a:lnTo>
                      <a:pt x="2153" y="9214"/>
                    </a:lnTo>
                    <a:cubicBezTo>
                      <a:pt x="2159" y="9280"/>
                      <a:pt x="2192" y="9624"/>
                      <a:pt x="2257" y="9624"/>
                    </a:cubicBezTo>
                    <a:cubicBezTo>
                      <a:pt x="2257" y="9624"/>
                      <a:pt x="2258" y="9624"/>
                      <a:pt x="2258" y="9623"/>
                    </a:cubicBezTo>
                    <a:lnTo>
                      <a:pt x="2258" y="9623"/>
                    </a:lnTo>
                    <a:cubicBezTo>
                      <a:pt x="2242" y="9640"/>
                      <a:pt x="2270" y="9718"/>
                      <a:pt x="2275" y="9734"/>
                    </a:cubicBezTo>
                    <a:cubicBezTo>
                      <a:pt x="2303" y="9884"/>
                      <a:pt x="2297" y="9900"/>
                      <a:pt x="2330" y="10044"/>
                    </a:cubicBezTo>
                    <a:lnTo>
                      <a:pt x="2330" y="10000"/>
                    </a:lnTo>
                    <a:cubicBezTo>
                      <a:pt x="2408" y="10038"/>
                      <a:pt x="2380" y="10105"/>
                      <a:pt x="2402" y="10193"/>
                    </a:cubicBezTo>
                    <a:lnTo>
                      <a:pt x="2375" y="10210"/>
                    </a:lnTo>
                    <a:lnTo>
                      <a:pt x="2408" y="10210"/>
                    </a:lnTo>
                    <a:cubicBezTo>
                      <a:pt x="2408" y="10216"/>
                      <a:pt x="2413" y="10232"/>
                      <a:pt x="2413" y="10238"/>
                    </a:cubicBezTo>
                    <a:lnTo>
                      <a:pt x="2408" y="10238"/>
                    </a:lnTo>
                    <a:lnTo>
                      <a:pt x="2408" y="10249"/>
                    </a:lnTo>
                    <a:lnTo>
                      <a:pt x="2402" y="10249"/>
                    </a:lnTo>
                    <a:lnTo>
                      <a:pt x="2408" y="10260"/>
                    </a:lnTo>
                    <a:cubicBezTo>
                      <a:pt x="2413" y="10514"/>
                      <a:pt x="2458" y="10359"/>
                      <a:pt x="2458" y="10631"/>
                    </a:cubicBezTo>
                    <a:lnTo>
                      <a:pt x="2496" y="10603"/>
                    </a:lnTo>
                    <a:cubicBezTo>
                      <a:pt x="2602" y="10603"/>
                      <a:pt x="2491" y="10852"/>
                      <a:pt x="2568" y="10996"/>
                    </a:cubicBezTo>
                    <a:lnTo>
                      <a:pt x="2579" y="10935"/>
                    </a:lnTo>
                    <a:lnTo>
                      <a:pt x="2579" y="10935"/>
                    </a:lnTo>
                    <a:cubicBezTo>
                      <a:pt x="2635" y="11012"/>
                      <a:pt x="2496" y="11206"/>
                      <a:pt x="2507" y="11289"/>
                    </a:cubicBezTo>
                    <a:cubicBezTo>
                      <a:pt x="2506" y="11293"/>
                      <a:pt x="2504" y="11295"/>
                      <a:pt x="2502" y="11295"/>
                    </a:cubicBezTo>
                    <a:cubicBezTo>
                      <a:pt x="2492" y="11295"/>
                      <a:pt x="2482" y="11258"/>
                      <a:pt x="2469" y="11239"/>
                    </a:cubicBezTo>
                    <a:lnTo>
                      <a:pt x="2469" y="11239"/>
                    </a:lnTo>
                    <a:cubicBezTo>
                      <a:pt x="2466" y="11341"/>
                      <a:pt x="2479" y="11359"/>
                      <a:pt x="2498" y="11359"/>
                    </a:cubicBezTo>
                    <a:cubicBezTo>
                      <a:pt x="2509" y="11359"/>
                      <a:pt x="2521" y="11354"/>
                      <a:pt x="2534" y="11354"/>
                    </a:cubicBezTo>
                    <a:cubicBezTo>
                      <a:pt x="2553" y="11354"/>
                      <a:pt x="2573" y="11365"/>
                      <a:pt x="2590" y="11422"/>
                    </a:cubicBezTo>
                    <a:cubicBezTo>
                      <a:pt x="2563" y="11461"/>
                      <a:pt x="2496" y="11400"/>
                      <a:pt x="2519" y="11510"/>
                    </a:cubicBezTo>
                    <a:cubicBezTo>
                      <a:pt x="2507" y="11571"/>
                      <a:pt x="2690" y="11809"/>
                      <a:pt x="2673" y="11975"/>
                    </a:cubicBezTo>
                    <a:cubicBezTo>
                      <a:pt x="2680" y="11949"/>
                      <a:pt x="2691" y="11927"/>
                      <a:pt x="2705" y="11927"/>
                    </a:cubicBezTo>
                    <a:cubicBezTo>
                      <a:pt x="2715" y="11927"/>
                      <a:pt x="2726" y="11937"/>
                      <a:pt x="2740" y="11964"/>
                    </a:cubicBezTo>
                    <a:cubicBezTo>
                      <a:pt x="2784" y="12086"/>
                      <a:pt x="2734" y="12307"/>
                      <a:pt x="2839" y="12390"/>
                    </a:cubicBezTo>
                    <a:cubicBezTo>
                      <a:pt x="2839" y="12401"/>
                      <a:pt x="2828" y="12407"/>
                      <a:pt x="2823" y="12418"/>
                    </a:cubicBezTo>
                    <a:cubicBezTo>
                      <a:pt x="2867" y="12501"/>
                      <a:pt x="2934" y="12700"/>
                      <a:pt x="2989" y="12739"/>
                    </a:cubicBezTo>
                    <a:cubicBezTo>
                      <a:pt x="2851" y="12866"/>
                      <a:pt x="3210" y="13276"/>
                      <a:pt x="3066" y="13314"/>
                    </a:cubicBezTo>
                    <a:lnTo>
                      <a:pt x="3116" y="13480"/>
                    </a:lnTo>
                    <a:cubicBezTo>
                      <a:pt x="3089" y="13475"/>
                      <a:pt x="3033" y="13480"/>
                      <a:pt x="3039" y="13453"/>
                    </a:cubicBezTo>
                    <a:cubicBezTo>
                      <a:pt x="3035" y="13453"/>
                      <a:pt x="3029" y="13455"/>
                      <a:pt x="3024" y="13455"/>
                    </a:cubicBezTo>
                    <a:cubicBezTo>
                      <a:pt x="3021" y="13455"/>
                      <a:pt x="3018" y="13455"/>
                      <a:pt x="3017" y="13453"/>
                    </a:cubicBezTo>
                    <a:cubicBezTo>
                      <a:pt x="3006" y="13425"/>
                      <a:pt x="3033" y="13375"/>
                      <a:pt x="2967" y="13375"/>
                    </a:cubicBezTo>
                    <a:lnTo>
                      <a:pt x="3011" y="13320"/>
                    </a:lnTo>
                    <a:cubicBezTo>
                      <a:pt x="3009" y="13319"/>
                      <a:pt x="3008" y="13319"/>
                      <a:pt x="3006" y="13319"/>
                    </a:cubicBezTo>
                    <a:cubicBezTo>
                      <a:pt x="2983" y="13319"/>
                      <a:pt x="2959" y="13379"/>
                      <a:pt x="2922" y="13379"/>
                    </a:cubicBezTo>
                    <a:cubicBezTo>
                      <a:pt x="2917" y="13379"/>
                      <a:pt x="2911" y="13378"/>
                      <a:pt x="2906" y="13375"/>
                    </a:cubicBezTo>
                    <a:cubicBezTo>
                      <a:pt x="2873" y="13364"/>
                      <a:pt x="2950" y="13337"/>
                      <a:pt x="2956" y="13314"/>
                    </a:cubicBezTo>
                    <a:lnTo>
                      <a:pt x="2956" y="13314"/>
                    </a:lnTo>
                    <a:cubicBezTo>
                      <a:pt x="2940" y="13317"/>
                      <a:pt x="2914" y="13323"/>
                      <a:pt x="2894" y="13323"/>
                    </a:cubicBezTo>
                    <a:cubicBezTo>
                      <a:pt x="2873" y="13323"/>
                      <a:pt x="2858" y="13316"/>
                      <a:pt x="2873" y="13287"/>
                    </a:cubicBezTo>
                    <a:cubicBezTo>
                      <a:pt x="2884" y="13287"/>
                      <a:pt x="2884" y="13303"/>
                      <a:pt x="2895" y="13303"/>
                    </a:cubicBezTo>
                    <a:lnTo>
                      <a:pt x="2906" y="13259"/>
                    </a:lnTo>
                    <a:cubicBezTo>
                      <a:pt x="2921" y="13257"/>
                      <a:pt x="2932" y="13256"/>
                      <a:pt x="2941" y="13256"/>
                    </a:cubicBezTo>
                    <a:cubicBezTo>
                      <a:pt x="2952" y="13256"/>
                      <a:pt x="2959" y="13257"/>
                      <a:pt x="2964" y="13257"/>
                    </a:cubicBezTo>
                    <a:cubicBezTo>
                      <a:pt x="2976" y="13257"/>
                      <a:pt x="2979" y="13253"/>
                      <a:pt x="2994" y="13226"/>
                    </a:cubicBezTo>
                    <a:lnTo>
                      <a:pt x="2994" y="13226"/>
                    </a:lnTo>
                    <a:cubicBezTo>
                      <a:pt x="2969" y="13244"/>
                      <a:pt x="2952" y="13250"/>
                      <a:pt x="2939" y="13250"/>
                    </a:cubicBezTo>
                    <a:cubicBezTo>
                      <a:pt x="2910" y="13250"/>
                      <a:pt x="2906" y="13215"/>
                      <a:pt x="2876" y="13215"/>
                    </a:cubicBezTo>
                    <a:cubicBezTo>
                      <a:pt x="2864" y="13215"/>
                      <a:pt x="2847" y="13221"/>
                      <a:pt x="2823" y="13237"/>
                    </a:cubicBezTo>
                    <a:lnTo>
                      <a:pt x="2839" y="13209"/>
                    </a:lnTo>
                    <a:cubicBezTo>
                      <a:pt x="2839" y="13215"/>
                      <a:pt x="2841" y="13215"/>
                      <a:pt x="2842" y="13215"/>
                    </a:cubicBezTo>
                    <a:cubicBezTo>
                      <a:pt x="2844" y="13215"/>
                      <a:pt x="2845" y="13215"/>
                      <a:pt x="2845" y="13220"/>
                    </a:cubicBezTo>
                    <a:cubicBezTo>
                      <a:pt x="2853" y="13204"/>
                      <a:pt x="2852" y="13198"/>
                      <a:pt x="2845" y="13198"/>
                    </a:cubicBezTo>
                    <a:cubicBezTo>
                      <a:pt x="2829" y="13198"/>
                      <a:pt x="2782" y="13229"/>
                      <a:pt x="2759" y="13229"/>
                    </a:cubicBezTo>
                    <a:cubicBezTo>
                      <a:pt x="2752" y="13229"/>
                      <a:pt x="2747" y="13227"/>
                      <a:pt x="2745" y="13220"/>
                    </a:cubicBezTo>
                    <a:cubicBezTo>
                      <a:pt x="2745" y="13204"/>
                      <a:pt x="2762" y="13182"/>
                      <a:pt x="2773" y="13182"/>
                    </a:cubicBezTo>
                    <a:lnTo>
                      <a:pt x="2734" y="13176"/>
                    </a:lnTo>
                    <a:cubicBezTo>
                      <a:pt x="2734" y="13172"/>
                      <a:pt x="2741" y="13161"/>
                      <a:pt x="2749" y="13161"/>
                    </a:cubicBezTo>
                    <a:cubicBezTo>
                      <a:pt x="2750" y="13161"/>
                      <a:pt x="2751" y="13162"/>
                      <a:pt x="2752" y="13162"/>
                    </a:cubicBezTo>
                    <a:lnTo>
                      <a:pt x="2752" y="13162"/>
                    </a:lnTo>
                    <a:lnTo>
                      <a:pt x="2718" y="13137"/>
                    </a:lnTo>
                    <a:cubicBezTo>
                      <a:pt x="2701" y="13143"/>
                      <a:pt x="2662" y="13148"/>
                      <a:pt x="2651" y="13154"/>
                    </a:cubicBezTo>
                    <a:cubicBezTo>
                      <a:pt x="2654" y="13146"/>
                      <a:pt x="2657" y="13144"/>
                      <a:pt x="2661" y="13144"/>
                    </a:cubicBezTo>
                    <a:cubicBezTo>
                      <a:pt x="2663" y="13144"/>
                      <a:pt x="2666" y="13145"/>
                      <a:pt x="2668" y="13145"/>
                    </a:cubicBezTo>
                    <a:cubicBezTo>
                      <a:pt x="2671" y="13145"/>
                      <a:pt x="2675" y="13144"/>
                      <a:pt x="2679" y="13143"/>
                    </a:cubicBezTo>
                    <a:lnTo>
                      <a:pt x="2635" y="13143"/>
                    </a:lnTo>
                    <a:cubicBezTo>
                      <a:pt x="2649" y="13126"/>
                      <a:pt x="2671" y="13117"/>
                      <a:pt x="2687" y="13117"/>
                    </a:cubicBezTo>
                    <a:cubicBezTo>
                      <a:pt x="2697" y="13117"/>
                      <a:pt x="2705" y="13120"/>
                      <a:pt x="2707" y="13126"/>
                    </a:cubicBezTo>
                    <a:cubicBezTo>
                      <a:pt x="2743" y="13090"/>
                      <a:pt x="2745" y="13083"/>
                      <a:pt x="2736" y="13083"/>
                    </a:cubicBezTo>
                    <a:cubicBezTo>
                      <a:pt x="2730" y="13083"/>
                      <a:pt x="2720" y="13086"/>
                      <a:pt x="2711" y="13086"/>
                    </a:cubicBezTo>
                    <a:cubicBezTo>
                      <a:pt x="2697" y="13086"/>
                      <a:pt x="2686" y="13079"/>
                      <a:pt x="2701" y="13043"/>
                    </a:cubicBezTo>
                    <a:lnTo>
                      <a:pt x="2701" y="13043"/>
                    </a:lnTo>
                    <a:lnTo>
                      <a:pt x="2729" y="13054"/>
                    </a:lnTo>
                    <a:cubicBezTo>
                      <a:pt x="2784" y="12999"/>
                      <a:pt x="2745" y="12999"/>
                      <a:pt x="2768" y="12949"/>
                    </a:cubicBezTo>
                    <a:lnTo>
                      <a:pt x="2768" y="12949"/>
                    </a:lnTo>
                    <a:cubicBezTo>
                      <a:pt x="2756" y="12971"/>
                      <a:pt x="2707" y="13060"/>
                      <a:pt x="2662" y="13060"/>
                    </a:cubicBezTo>
                    <a:cubicBezTo>
                      <a:pt x="2673" y="13043"/>
                      <a:pt x="2662" y="13038"/>
                      <a:pt x="2635" y="13038"/>
                    </a:cubicBezTo>
                    <a:cubicBezTo>
                      <a:pt x="2679" y="13010"/>
                      <a:pt x="2657" y="13005"/>
                      <a:pt x="2646" y="12988"/>
                    </a:cubicBezTo>
                    <a:lnTo>
                      <a:pt x="2690" y="12955"/>
                    </a:lnTo>
                    <a:cubicBezTo>
                      <a:pt x="2687" y="12954"/>
                      <a:pt x="2684" y="12954"/>
                      <a:pt x="2681" y="12954"/>
                    </a:cubicBezTo>
                    <a:cubicBezTo>
                      <a:pt x="2659" y="12954"/>
                      <a:pt x="2642" y="12972"/>
                      <a:pt x="2607" y="12977"/>
                    </a:cubicBezTo>
                    <a:cubicBezTo>
                      <a:pt x="2602" y="12955"/>
                      <a:pt x="2635" y="12922"/>
                      <a:pt x="2673" y="12894"/>
                    </a:cubicBezTo>
                    <a:cubicBezTo>
                      <a:pt x="2671" y="12889"/>
                      <a:pt x="2668" y="12887"/>
                      <a:pt x="2665" y="12887"/>
                    </a:cubicBezTo>
                    <a:cubicBezTo>
                      <a:pt x="2649" y="12887"/>
                      <a:pt x="2626" y="12936"/>
                      <a:pt x="2601" y="12936"/>
                    </a:cubicBezTo>
                    <a:cubicBezTo>
                      <a:pt x="2598" y="12936"/>
                      <a:pt x="2594" y="12935"/>
                      <a:pt x="2590" y="12933"/>
                    </a:cubicBezTo>
                    <a:cubicBezTo>
                      <a:pt x="2590" y="12899"/>
                      <a:pt x="2563" y="12899"/>
                      <a:pt x="2507" y="12894"/>
                    </a:cubicBezTo>
                    <a:cubicBezTo>
                      <a:pt x="2513" y="12866"/>
                      <a:pt x="2541" y="12872"/>
                      <a:pt x="2546" y="12861"/>
                    </a:cubicBezTo>
                    <a:lnTo>
                      <a:pt x="2546" y="12861"/>
                    </a:lnTo>
                    <a:lnTo>
                      <a:pt x="2496" y="12872"/>
                    </a:lnTo>
                    <a:cubicBezTo>
                      <a:pt x="2496" y="12866"/>
                      <a:pt x="2513" y="12861"/>
                      <a:pt x="2519" y="12861"/>
                    </a:cubicBezTo>
                    <a:cubicBezTo>
                      <a:pt x="2493" y="12861"/>
                      <a:pt x="2477" y="12889"/>
                      <a:pt x="2448" y="12889"/>
                    </a:cubicBezTo>
                    <a:cubicBezTo>
                      <a:pt x="2446" y="12889"/>
                      <a:pt x="2444" y="12889"/>
                      <a:pt x="2441" y="12888"/>
                    </a:cubicBezTo>
                    <a:cubicBezTo>
                      <a:pt x="2434" y="12892"/>
                      <a:pt x="2430" y="12894"/>
                      <a:pt x="2427" y="12894"/>
                    </a:cubicBezTo>
                    <a:cubicBezTo>
                      <a:pt x="2407" y="12894"/>
                      <a:pt x="2478" y="12808"/>
                      <a:pt x="2430" y="12808"/>
                    </a:cubicBezTo>
                    <a:cubicBezTo>
                      <a:pt x="2426" y="12808"/>
                      <a:pt x="2420" y="12809"/>
                      <a:pt x="2413" y="12811"/>
                    </a:cubicBezTo>
                    <a:cubicBezTo>
                      <a:pt x="2424" y="12794"/>
                      <a:pt x="2452" y="12789"/>
                      <a:pt x="2463" y="12778"/>
                    </a:cubicBezTo>
                    <a:cubicBezTo>
                      <a:pt x="2433" y="12778"/>
                      <a:pt x="2420" y="12775"/>
                      <a:pt x="2406" y="12775"/>
                    </a:cubicBezTo>
                    <a:cubicBezTo>
                      <a:pt x="2393" y="12775"/>
                      <a:pt x="2377" y="12778"/>
                      <a:pt x="2341" y="12789"/>
                    </a:cubicBezTo>
                    <a:lnTo>
                      <a:pt x="2353" y="12739"/>
                    </a:lnTo>
                    <a:lnTo>
                      <a:pt x="2353" y="12739"/>
                    </a:lnTo>
                    <a:cubicBezTo>
                      <a:pt x="2328" y="12779"/>
                      <a:pt x="2281" y="12792"/>
                      <a:pt x="2232" y="12806"/>
                    </a:cubicBezTo>
                    <a:lnTo>
                      <a:pt x="2232" y="12806"/>
                    </a:lnTo>
                    <a:cubicBezTo>
                      <a:pt x="2266" y="12791"/>
                      <a:pt x="2300" y="12775"/>
                      <a:pt x="2325" y="12756"/>
                    </a:cubicBezTo>
                    <a:lnTo>
                      <a:pt x="2303" y="12756"/>
                    </a:lnTo>
                    <a:cubicBezTo>
                      <a:pt x="2314" y="12750"/>
                      <a:pt x="2325" y="12750"/>
                      <a:pt x="2325" y="12739"/>
                    </a:cubicBezTo>
                    <a:cubicBezTo>
                      <a:pt x="2326" y="12737"/>
                      <a:pt x="2327" y="12737"/>
                      <a:pt x="2326" y="12737"/>
                    </a:cubicBezTo>
                    <a:lnTo>
                      <a:pt x="2326" y="12737"/>
                    </a:lnTo>
                    <a:cubicBezTo>
                      <a:pt x="2324" y="12737"/>
                      <a:pt x="2313" y="12742"/>
                      <a:pt x="2297" y="12750"/>
                    </a:cubicBezTo>
                    <a:lnTo>
                      <a:pt x="2347" y="12700"/>
                    </a:lnTo>
                    <a:lnTo>
                      <a:pt x="2325" y="12711"/>
                    </a:lnTo>
                    <a:lnTo>
                      <a:pt x="2325" y="12711"/>
                    </a:lnTo>
                    <a:lnTo>
                      <a:pt x="2330" y="12650"/>
                    </a:lnTo>
                    <a:lnTo>
                      <a:pt x="2330" y="12650"/>
                    </a:lnTo>
                    <a:cubicBezTo>
                      <a:pt x="2276" y="12663"/>
                      <a:pt x="2204" y="12688"/>
                      <a:pt x="2148" y="12688"/>
                    </a:cubicBezTo>
                    <a:cubicBezTo>
                      <a:pt x="2129" y="12688"/>
                      <a:pt x="2112" y="12685"/>
                      <a:pt x="2098" y="12678"/>
                    </a:cubicBezTo>
                    <a:cubicBezTo>
                      <a:pt x="2148" y="12656"/>
                      <a:pt x="2164" y="12628"/>
                      <a:pt x="2214" y="12595"/>
                    </a:cubicBezTo>
                    <a:lnTo>
                      <a:pt x="2214" y="12595"/>
                    </a:lnTo>
                    <a:cubicBezTo>
                      <a:pt x="2175" y="12645"/>
                      <a:pt x="2264" y="12612"/>
                      <a:pt x="2270" y="12645"/>
                    </a:cubicBezTo>
                    <a:cubicBezTo>
                      <a:pt x="2270" y="12628"/>
                      <a:pt x="2292" y="12617"/>
                      <a:pt x="2303" y="12612"/>
                    </a:cubicBezTo>
                    <a:lnTo>
                      <a:pt x="2231" y="12601"/>
                    </a:lnTo>
                    <a:cubicBezTo>
                      <a:pt x="2270" y="12573"/>
                      <a:pt x="2247" y="12573"/>
                      <a:pt x="2264" y="12545"/>
                    </a:cubicBezTo>
                    <a:lnTo>
                      <a:pt x="2264" y="12545"/>
                    </a:lnTo>
                    <a:cubicBezTo>
                      <a:pt x="2235" y="12572"/>
                      <a:pt x="2216" y="12581"/>
                      <a:pt x="2203" y="12581"/>
                    </a:cubicBezTo>
                    <a:cubicBezTo>
                      <a:pt x="2183" y="12581"/>
                      <a:pt x="2175" y="12561"/>
                      <a:pt x="2158" y="12561"/>
                    </a:cubicBezTo>
                    <a:cubicBezTo>
                      <a:pt x="2156" y="12561"/>
                      <a:pt x="2155" y="12562"/>
                      <a:pt x="2153" y="12562"/>
                    </a:cubicBezTo>
                    <a:cubicBezTo>
                      <a:pt x="2172" y="12547"/>
                      <a:pt x="2190" y="12537"/>
                      <a:pt x="2202" y="12537"/>
                    </a:cubicBezTo>
                    <a:cubicBezTo>
                      <a:pt x="2208" y="12537"/>
                      <a:pt x="2212" y="12540"/>
                      <a:pt x="2214" y="12545"/>
                    </a:cubicBezTo>
                    <a:cubicBezTo>
                      <a:pt x="2225" y="12529"/>
                      <a:pt x="2224" y="12523"/>
                      <a:pt x="2216" y="12523"/>
                    </a:cubicBezTo>
                    <a:cubicBezTo>
                      <a:pt x="2200" y="12523"/>
                      <a:pt x="2156" y="12548"/>
                      <a:pt x="2139" y="12548"/>
                    </a:cubicBezTo>
                    <a:cubicBezTo>
                      <a:pt x="2131" y="12548"/>
                      <a:pt x="2129" y="12543"/>
                      <a:pt x="2137" y="12529"/>
                    </a:cubicBezTo>
                    <a:lnTo>
                      <a:pt x="2137" y="12529"/>
                    </a:lnTo>
                    <a:cubicBezTo>
                      <a:pt x="2142" y="12531"/>
                      <a:pt x="2142" y="12533"/>
                      <a:pt x="2143" y="12533"/>
                    </a:cubicBezTo>
                    <a:cubicBezTo>
                      <a:pt x="2144" y="12533"/>
                      <a:pt x="2145" y="12531"/>
                      <a:pt x="2153" y="12529"/>
                    </a:cubicBezTo>
                    <a:lnTo>
                      <a:pt x="2153" y="12529"/>
                    </a:lnTo>
                    <a:cubicBezTo>
                      <a:pt x="2151" y="12529"/>
                      <a:pt x="2150" y="12529"/>
                      <a:pt x="2148" y="12529"/>
                    </a:cubicBezTo>
                    <a:cubicBezTo>
                      <a:pt x="2120" y="12529"/>
                      <a:pt x="2122" y="12489"/>
                      <a:pt x="2148" y="12479"/>
                    </a:cubicBezTo>
                    <a:lnTo>
                      <a:pt x="2148" y="12479"/>
                    </a:lnTo>
                    <a:lnTo>
                      <a:pt x="2153" y="12484"/>
                    </a:lnTo>
                    <a:cubicBezTo>
                      <a:pt x="2141" y="12455"/>
                      <a:pt x="2106" y="12416"/>
                      <a:pt x="2058" y="12416"/>
                    </a:cubicBezTo>
                    <a:cubicBezTo>
                      <a:pt x="2043" y="12416"/>
                      <a:pt x="2027" y="12420"/>
                      <a:pt x="2009" y="12429"/>
                    </a:cubicBezTo>
                    <a:cubicBezTo>
                      <a:pt x="2015" y="12424"/>
                      <a:pt x="2092" y="12374"/>
                      <a:pt x="2104" y="12368"/>
                    </a:cubicBezTo>
                    <a:lnTo>
                      <a:pt x="2104" y="12368"/>
                    </a:lnTo>
                    <a:lnTo>
                      <a:pt x="1832" y="12479"/>
                    </a:lnTo>
                    <a:cubicBezTo>
                      <a:pt x="1899" y="12446"/>
                      <a:pt x="2021" y="12318"/>
                      <a:pt x="2070" y="12318"/>
                    </a:cubicBezTo>
                    <a:cubicBezTo>
                      <a:pt x="2070" y="12307"/>
                      <a:pt x="2076" y="12291"/>
                      <a:pt x="2043" y="12285"/>
                    </a:cubicBezTo>
                    <a:cubicBezTo>
                      <a:pt x="2038" y="12295"/>
                      <a:pt x="1976" y="12353"/>
                      <a:pt x="1962" y="12353"/>
                    </a:cubicBezTo>
                    <a:cubicBezTo>
                      <a:pt x="1961" y="12353"/>
                      <a:pt x="1960" y="12352"/>
                      <a:pt x="1960" y="12352"/>
                    </a:cubicBezTo>
                    <a:cubicBezTo>
                      <a:pt x="2009" y="12285"/>
                      <a:pt x="1987" y="12313"/>
                      <a:pt x="2020" y="12252"/>
                    </a:cubicBezTo>
                    <a:lnTo>
                      <a:pt x="2020" y="12252"/>
                    </a:lnTo>
                    <a:cubicBezTo>
                      <a:pt x="2014" y="12263"/>
                      <a:pt x="1931" y="12314"/>
                      <a:pt x="1913" y="12314"/>
                    </a:cubicBezTo>
                    <a:cubicBezTo>
                      <a:pt x="1911" y="12314"/>
                      <a:pt x="1910" y="12314"/>
                      <a:pt x="1910" y="12313"/>
                    </a:cubicBezTo>
                    <a:cubicBezTo>
                      <a:pt x="1924" y="12308"/>
                      <a:pt x="1980" y="12258"/>
                      <a:pt x="2005" y="12244"/>
                    </a:cubicBezTo>
                    <a:lnTo>
                      <a:pt x="2005" y="12244"/>
                    </a:lnTo>
                    <a:lnTo>
                      <a:pt x="1904" y="12280"/>
                    </a:lnTo>
                    <a:cubicBezTo>
                      <a:pt x="1926" y="12269"/>
                      <a:pt x="1982" y="12224"/>
                      <a:pt x="1998" y="12197"/>
                    </a:cubicBezTo>
                    <a:lnTo>
                      <a:pt x="1998" y="12197"/>
                    </a:lnTo>
                    <a:cubicBezTo>
                      <a:pt x="1997" y="12198"/>
                      <a:pt x="1996" y="12199"/>
                      <a:pt x="1994" y="12199"/>
                    </a:cubicBezTo>
                    <a:cubicBezTo>
                      <a:pt x="1986" y="12199"/>
                      <a:pt x="1980" y="12169"/>
                      <a:pt x="1965" y="12169"/>
                    </a:cubicBezTo>
                    <a:lnTo>
                      <a:pt x="1954" y="12197"/>
                    </a:lnTo>
                    <a:cubicBezTo>
                      <a:pt x="1951" y="12188"/>
                      <a:pt x="1943" y="12185"/>
                      <a:pt x="1933" y="12185"/>
                    </a:cubicBezTo>
                    <a:cubicBezTo>
                      <a:pt x="1899" y="12185"/>
                      <a:pt x="1832" y="12222"/>
                      <a:pt x="1797" y="12222"/>
                    </a:cubicBezTo>
                    <a:cubicBezTo>
                      <a:pt x="1788" y="12222"/>
                      <a:pt x="1781" y="12220"/>
                      <a:pt x="1777" y="12213"/>
                    </a:cubicBezTo>
                    <a:cubicBezTo>
                      <a:pt x="1799" y="12208"/>
                      <a:pt x="1899" y="12141"/>
                      <a:pt x="1899" y="12119"/>
                    </a:cubicBezTo>
                    <a:lnTo>
                      <a:pt x="1899" y="12119"/>
                    </a:lnTo>
                    <a:cubicBezTo>
                      <a:pt x="1849" y="12147"/>
                      <a:pt x="1655" y="12241"/>
                      <a:pt x="1594" y="12241"/>
                    </a:cubicBezTo>
                    <a:lnTo>
                      <a:pt x="1611" y="12213"/>
                    </a:lnTo>
                    <a:lnTo>
                      <a:pt x="1567" y="12213"/>
                    </a:lnTo>
                    <a:cubicBezTo>
                      <a:pt x="1639" y="12180"/>
                      <a:pt x="1821" y="12114"/>
                      <a:pt x="1888" y="12091"/>
                    </a:cubicBezTo>
                    <a:cubicBezTo>
                      <a:pt x="1904" y="12064"/>
                      <a:pt x="1915" y="12064"/>
                      <a:pt x="1904" y="12047"/>
                    </a:cubicBezTo>
                    <a:cubicBezTo>
                      <a:pt x="1914" y="12035"/>
                      <a:pt x="1923" y="12031"/>
                      <a:pt x="1931" y="12031"/>
                    </a:cubicBezTo>
                    <a:cubicBezTo>
                      <a:pt x="1940" y="12031"/>
                      <a:pt x="1948" y="12036"/>
                      <a:pt x="1954" y="12036"/>
                    </a:cubicBezTo>
                    <a:lnTo>
                      <a:pt x="1932" y="11981"/>
                    </a:lnTo>
                    <a:cubicBezTo>
                      <a:pt x="1882" y="12020"/>
                      <a:pt x="1854" y="11986"/>
                      <a:pt x="1805" y="12020"/>
                    </a:cubicBezTo>
                    <a:lnTo>
                      <a:pt x="1899" y="12031"/>
                    </a:lnTo>
                    <a:cubicBezTo>
                      <a:pt x="1864" y="12058"/>
                      <a:pt x="1790" y="12088"/>
                      <a:pt x="1746" y="12088"/>
                    </a:cubicBezTo>
                    <a:cubicBezTo>
                      <a:pt x="1727" y="12088"/>
                      <a:pt x="1714" y="12083"/>
                      <a:pt x="1711" y="12069"/>
                    </a:cubicBezTo>
                    <a:cubicBezTo>
                      <a:pt x="1722" y="12047"/>
                      <a:pt x="1805" y="12008"/>
                      <a:pt x="1827" y="11992"/>
                    </a:cubicBezTo>
                    <a:lnTo>
                      <a:pt x="1827" y="11992"/>
                    </a:lnTo>
                    <a:cubicBezTo>
                      <a:pt x="1822" y="11995"/>
                      <a:pt x="1816" y="11996"/>
                      <a:pt x="1810" y="11996"/>
                    </a:cubicBezTo>
                    <a:cubicBezTo>
                      <a:pt x="1791" y="11996"/>
                      <a:pt x="1773" y="11985"/>
                      <a:pt x="1777" y="11981"/>
                    </a:cubicBezTo>
                    <a:lnTo>
                      <a:pt x="1821" y="11975"/>
                    </a:lnTo>
                    <a:cubicBezTo>
                      <a:pt x="1823" y="11963"/>
                      <a:pt x="1815" y="11960"/>
                      <a:pt x="1804" y="11960"/>
                    </a:cubicBezTo>
                    <a:cubicBezTo>
                      <a:pt x="1794" y="11960"/>
                      <a:pt x="1781" y="11963"/>
                      <a:pt x="1772" y="11963"/>
                    </a:cubicBezTo>
                    <a:cubicBezTo>
                      <a:pt x="1759" y="11963"/>
                      <a:pt x="1753" y="11958"/>
                      <a:pt x="1766" y="11937"/>
                    </a:cubicBezTo>
                    <a:cubicBezTo>
                      <a:pt x="1766" y="11932"/>
                      <a:pt x="1804" y="11886"/>
                      <a:pt x="1798" y="11886"/>
                    </a:cubicBezTo>
                    <a:lnTo>
                      <a:pt x="1798" y="11886"/>
                    </a:lnTo>
                    <a:cubicBezTo>
                      <a:pt x="1797" y="11886"/>
                      <a:pt x="1794" y="11888"/>
                      <a:pt x="1788" y="11892"/>
                    </a:cubicBezTo>
                    <a:cubicBezTo>
                      <a:pt x="1738" y="11948"/>
                      <a:pt x="1550" y="12091"/>
                      <a:pt x="1495" y="12114"/>
                    </a:cubicBezTo>
                    <a:cubicBezTo>
                      <a:pt x="1495" y="12103"/>
                      <a:pt x="1522" y="12031"/>
                      <a:pt x="1550" y="12003"/>
                    </a:cubicBezTo>
                    <a:cubicBezTo>
                      <a:pt x="1594" y="11953"/>
                      <a:pt x="1677" y="11937"/>
                      <a:pt x="1711" y="11898"/>
                    </a:cubicBezTo>
                    <a:lnTo>
                      <a:pt x="1711" y="11898"/>
                    </a:lnTo>
                    <a:cubicBezTo>
                      <a:pt x="1694" y="11903"/>
                      <a:pt x="1677" y="11909"/>
                      <a:pt x="1661" y="11920"/>
                    </a:cubicBezTo>
                    <a:cubicBezTo>
                      <a:pt x="1666" y="11903"/>
                      <a:pt x="1711" y="11892"/>
                      <a:pt x="1688" y="11876"/>
                    </a:cubicBezTo>
                    <a:lnTo>
                      <a:pt x="1688" y="11876"/>
                    </a:lnTo>
                    <a:cubicBezTo>
                      <a:pt x="1676" y="11883"/>
                      <a:pt x="1668" y="11886"/>
                      <a:pt x="1663" y="11886"/>
                    </a:cubicBezTo>
                    <a:cubicBezTo>
                      <a:pt x="1653" y="11886"/>
                      <a:pt x="1654" y="11876"/>
                      <a:pt x="1653" y="11876"/>
                    </a:cubicBezTo>
                    <a:lnTo>
                      <a:pt x="1653" y="11876"/>
                    </a:lnTo>
                    <a:cubicBezTo>
                      <a:pt x="1653" y="11876"/>
                      <a:pt x="1652" y="11882"/>
                      <a:pt x="1644" y="11903"/>
                    </a:cubicBezTo>
                    <a:cubicBezTo>
                      <a:pt x="1611" y="11898"/>
                      <a:pt x="1644" y="11876"/>
                      <a:pt x="1622" y="11865"/>
                    </a:cubicBezTo>
                    <a:lnTo>
                      <a:pt x="1622" y="11865"/>
                    </a:lnTo>
                    <a:cubicBezTo>
                      <a:pt x="1596" y="11895"/>
                      <a:pt x="1504" y="11926"/>
                      <a:pt x="1469" y="11926"/>
                    </a:cubicBezTo>
                    <a:cubicBezTo>
                      <a:pt x="1466" y="11926"/>
                      <a:pt x="1464" y="11926"/>
                      <a:pt x="1462" y="11925"/>
                    </a:cubicBezTo>
                    <a:cubicBezTo>
                      <a:pt x="1473" y="11920"/>
                      <a:pt x="1489" y="11898"/>
                      <a:pt x="1495" y="11892"/>
                    </a:cubicBezTo>
                    <a:cubicBezTo>
                      <a:pt x="1473" y="11854"/>
                      <a:pt x="1489" y="11815"/>
                      <a:pt x="1462" y="11787"/>
                    </a:cubicBezTo>
                    <a:cubicBezTo>
                      <a:pt x="1473" y="11771"/>
                      <a:pt x="1473" y="11743"/>
                      <a:pt x="1500" y="11737"/>
                    </a:cubicBezTo>
                    <a:cubicBezTo>
                      <a:pt x="1495" y="11737"/>
                      <a:pt x="1488" y="11741"/>
                      <a:pt x="1481" y="11743"/>
                    </a:cubicBezTo>
                    <a:lnTo>
                      <a:pt x="1481" y="11743"/>
                    </a:lnTo>
                    <a:cubicBezTo>
                      <a:pt x="1482" y="11743"/>
                      <a:pt x="1483" y="11743"/>
                      <a:pt x="1484" y="11743"/>
                    </a:cubicBezTo>
                    <a:cubicBezTo>
                      <a:pt x="1418" y="11788"/>
                      <a:pt x="1343" y="11816"/>
                      <a:pt x="1288" y="11816"/>
                    </a:cubicBezTo>
                    <a:cubicBezTo>
                      <a:pt x="1283" y="11816"/>
                      <a:pt x="1278" y="11815"/>
                      <a:pt x="1273" y="11815"/>
                    </a:cubicBezTo>
                    <a:cubicBezTo>
                      <a:pt x="1240" y="11798"/>
                      <a:pt x="1307" y="11771"/>
                      <a:pt x="1296" y="11771"/>
                    </a:cubicBezTo>
                    <a:cubicBezTo>
                      <a:pt x="1289" y="11757"/>
                      <a:pt x="1277" y="11753"/>
                      <a:pt x="1263" y="11753"/>
                    </a:cubicBezTo>
                    <a:cubicBezTo>
                      <a:pt x="1237" y="11753"/>
                      <a:pt x="1204" y="11768"/>
                      <a:pt x="1182" y="11768"/>
                    </a:cubicBezTo>
                    <a:cubicBezTo>
                      <a:pt x="1168" y="11768"/>
                      <a:pt x="1159" y="11761"/>
                      <a:pt x="1163" y="11737"/>
                    </a:cubicBezTo>
                    <a:cubicBezTo>
                      <a:pt x="1190" y="11688"/>
                      <a:pt x="1246" y="11676"/>
                      <a:pt x="1273" y="11649"/>
                    </a:cubicBezTo>
                    <a:cubicBezTo>
                      <a:pt x="1307" y="11654"/>
                      <a:pt x="1273" y="11704"/>
                      <a:pt x="1279" y="11715"/>
                    </a:cubicBezTo>
                    <a:lnTo>
                      <a:pt x="1290" y="11682"/>
                    </a:lnTo>
                    <a:cubicBezTo>
                      <a:pt x="1294" y="11681"/>
                      <a:pt x="1298" y="11680"/>
                      <a:pt x="1302" y="11680"/>
                    </a:cubicBezTo>
                    <a:cubicBezTo>
                      <a:pt x="1316" y="11680"/>
                      <a:pt x="1327" y="11687"/>
                      <a:pt x="1323" y="11704"/>
                    </a:cubicBezTo>
                    <a:cubicBezTo>
                      <a:pt x="1351" y="11660"/>
                      <a:pt x="1268" y="11616"/>
                      <a:pt x="1273" y="11549"/>
                    </a:cubicBezTo>
                    <a:lnTo>
                      <a:pt x="1273" y="11549"/>
                    </a:lnTo>
                    <a:cubicBezTo>
                      <a:pt x="1251" y="11560"/>
                      <a:pt x="1235" y="11549"/>
                      <a:pt x="1218" y="11571"/>
                    </a:cubicBezTo>
                    <a:lnTo>
                      <a:pt x="1235" y="11577"/>
                    </a:lnTo>
                    <a:cubicBezTo>
                      <a:pt x="1207" y="11616"/>
                      <a:pt x="1168" y="11593"/>
                      <a:pt x="1163" y="11621"/>
                    </a:cubicBezTo>
                    <a:cubicBezTo>
                      <a:pt x="1151" y="11621"/>
                      <a:pt x="1136" y="11623"/>
                      <a:pt x="1122" y="11623"/>
                    </a:cubicBezTo>
                    <a:cubicBezTo>
                      <a:pt x="1097" y="11623"/>
                      <a:pt x="1076" y="11618"/>
                      <a:pt x="1080" y="11593"/>
                    </a:cubicBezTo>
                    <a:lnTo>
                      <a:pt x="1130" y="11549"/>
                    </a:lnTo>
                    <a:lnTo>
                      <a:pt x="1130" y="11549"/>
                    </a:lnTo>
                    <a:cubicBezTo>
                      <a:pt x="1114" y="11564"/>
                      <a:pt x="1108" y="11584"/>
                      <a:pt x="1124" y="11587"/>
                    </a:cubicBezTo>
                    <a:lnTo>
                      <a:pt x="1124" y="11587"/>
                    </a:lnTo>
                    <a:cubicBezTo>
                      <a:pt x="1114" y="11581"/>
                      <a:pt x="1147" y="11531"/>
                      <a:pt x="1121" y="11531"/>
                    </a:cubicBezTo>
                    <a:cubicBezTo>
                      <a:pt x="1116" y="11531"/>
                      <a:pt x="1108" y="11533"/>
                      <a:pt x="1096" y="11538"/>
                    </a:cubicBezTo>
                    <a:lnTo>
                      <a:pt x="1074" y="11577"/>
                    </a:lnTo>
                    <a:cubicBezTo>
                      <a:pt x="1055" y="11577"/>
                      <a:pt x="1024" y="11584"/>
                      <a:pt x="1000" y="11584"/>
                    </a:cubicBezTo>
                    <a:cubicBezTo>
                      <a:pt x="982" y="11584"/>
                      <a:pt x="969" y="11580"/>
                      <a:pt x="969" y="11566"/>
                    </a:cubicBezTo>
                    <a:lnTo>
                      <a:pt x="969" y="11566"/>
                    </a:lnTo>
                    <a:cubicBezTo>
                      <a:pt x="930" y="11605"/>
                      <a:pt x="975" y="11566"/>
                      <a:pt x="936" y="11621"/>
                    </a:cubicBezTo>
                    <a:cubicBezTo>
                      <a:pt x="950" y="11607"/>
                      <a:pt x="959" y="11603"/>
                      <a:pt x="966" y="11603"/>
                    </a:cubicBezTo>
                    <a:cubicBezTo>
                      <a:pt x="981" y="11603"/>
                      <a:pt x="983" y="11627"/>
                      <a:pt x="997" y="11627"/>
                    </a:cubicBezTo>
                    <a:cubicBezTo>
                      <a:pt x="1002" y="11627"/>
                      <a:pt x="1009" y="11623"/>
                      <a:pt x="1018" y="11613"/>
                    </a:cubicBezTo>
                    <a:lnTo>
                      <a:pt x="1018" y="11613"/>
                    </a:lnTo>
                    <a:cubicBezTo>
                      <a:pt x="983" y="11658"/>
                      <a:pt x="1020" y="11653"/>
                      <a:pt x="987" y="11702"/>
                    </a:cubicBezTo>
                    <a:lnTo>
                      <a:pt x="987" y="11702"/>
                    </a:lnTo>
                    <a:cubicBezTo>
                      <a:pt x="994" y="11693"/>
                      <a:pt x="1001" y="11686"/>
                      <a:pt x="1007" y="11686"/>
                    </a:cubicBezTo>
                    <a:cubicBezTo>
                      <a:pt x="1011" y="11686"/>
                      <a:pt x="1013" y="11690"/>
                      <a:pt x="1013" y="11699"/>
                    </a:cubicBezTo>
                    <a:cubicBezTo>
                      <a:pt x="1019" y="11699"/>
                      <a:pt x="1024" y="11688"/>
                      <a:pt x="1024" y="11688"/>
                    </a:cubicBezTo>
                    <a:cubicBezTo>
                      <a:pt x="1030" y="11682"/>
                      <a:pt x="1030" y="11671"/>
                      <a:pt x="1047" y="11660"/>
                    </a:cubicBezTo>
                    <a:cubicBezTo>
                      <a:pt x="1056" y="11656"/>
                      <a:pt x="1064" y="11655"/>
                      <a:pt x="1071" y="11655"/>
                    </a:cubicBezTo>
                    <a:cubicBezTo>
                      <a:pt x="1096" y="11655"/>
                      <a:pt x="1114" y="11671"/>
                      <a:pt x="1135" y="11671"/>
                    </a:cubicBezTo>
                    <a:cubicBezTo>
                      <a:pt x="1135" y="11682"/>
                      <a:pt x="1113" y="11676"/>
                      <a:pt x="1102" y="11699"/>
                    </a:cubicBezTo>
                    <a:lnTo>
                      <a:pt x="1141" y="11688"/>
                    </a:lnTo>
                    <a:lnTo>
                      <a:pt x="1141" y="11688"/>
                    </a:lnTo>
                    <a:cubicBezTo>
                      <a:pt x="1109" y="11714"/>
                      <a:pt x="1103" y="11754"/>
                      <a:pt x="1074" y="11754"/>
                    </a:cubicBezTo>
                    <a:cubicBezTo>
                      <a:pt x="1072" y="11754"/>
                      <a:pt x="1071" y="11754"/>
                      <a:pt x="1069" y="11754"/>
                    </a:cubicBezTo>
                    <a:lnTo>
                      <a:pt x="1069" y="11754"/>
                    </a:lnTo>
                    <a:lnTo>
                      <a:pt x="1080" y="11771"/>
                    </a:lnTo>
                    <a:cubicBezTo>
                      <a:pt x="1069" y="11798"/>
                      <a:pt x="1074" y="11820"/>
                      <a:pt x="1096" y="11820"/>
                    </a:cubicBezTo>
                    <a:cubicBezTo>
                      <a:pt x="1096" y="11825"/>
                      <a:pt x="1101" y="11827"/>
                      <a:pt x="1107" y="11827"/>
                    </a:cubicBezTo>
                    <a:cubicBezTo>
                      <a:pt x="1109" y="11827"/>
                      <a:pt x="1112" y="11827"/>
                      <a:pt x="1114" y="11826"/>
                    </a:cubicBezTo>
                    <a:lnTo>
                      <a:pt x="1114" y="11826"/>
                    </a:lnTo>
                    <a:lnTo>
                      <a:pt x="1163" y="11842"/>
                    </a:lnTo>
                    <a:lnTo>
                      <a:pt x="1157" y="11848"/>
                    </a:lnTo>
                    <a:cubicBezTo>
                      <a:pt x="1179" y="11881"/>
                      <a:pt x="1268" y="11876"/>
                      <a:pt x="1235" y="11959"/>
                    </a:cubicBezTo>
                    <a:cubicBezTo>
                      <a:pt x="1246" y="11964"/>
                      <a:pt x="1268" y="11964"/>
                      <a:pt x="1273" y="11992"/>
                    </a:cubicBezTo>
                    <a:lnTo>
                      <a:pt x="1246" y="12020"/>
                    </a:lnTo>
                    <a:cubicBezTo>
                      <a:pt x="1265" y="12029"/>
                      <a:pt x="1251" y="12072"/>
                      <a:pt x="1269" y="12072"/>
                    </a:cubicBezTo>
                    <a:cubicBezTo>
                      <a:pt x="1271" y="12072"/>
                      <a:pt x="1275" y="12071"/>
                      <a:pt x="1279" y="12069"/>
                    </a:cubicBezTo>
                    <a:lnTo>
                      <a:pt x="1279" y="12069"/>
                    </a:lnTo>
                    <a:cubicBezTo>
                      <a:pt x="1213" y="12147"/>
                      <a:pt x="1318" y="12152"/>
                      <a:pt x="1318" y="12186"/>
                    </a:cubicBezTo>
                    <a:lnTo>
                      <a:pt x="1356" y="12158"/>
                    </a:lnTo>
                    <a:cubicBezTo>
                      <a:pt x="1373" y="12180"/>
                      <a:pt x="1390" y="12186"/>
                      <a:pt x="1428" y="12197"/>
                    </a:cubicBezTo>
                    <a:lnTo>
                      <a:pt x="1462" y="12169"/>
                    </a:lnTo>
                    <a:cubicBezTo>
                      <a:pt x="1500" y="12169"/>
                      <a:pt x="1467" y="12235"/>
                      <a:pt x="1495" y="12258"/>
                    </a:cubicBezTo>
                    <a:cubicBezTo>
                      <a:pt x="1492" y="12259"/>
                      <a:pt x="1490" y="12260"/>
                      <a:pt x="1488" y="12260"/>
                    </a:cubicBezTo>
                    <a:cubicBezTo>
                      <a:pt x="1484" y="12260"/>
                      <a:pt x="1484" y="12253"/>
                      <a:pt x="1484" y="12241"/>
                    </a:cubicBezTo>
                    <a:lnTo>
                      <a:pt x="1484" y="12241"/>
                    </a:lnTo>
                    <a:cubicBezTo>
                      <a:pt x="1428" y="12341"/>
                      <a:pt x="1594" y="12269"/>
                      <a:pt x="1556" y="12346"/>
                    </a:cubicBezTo>
                    <a:cubicBezTo>
                      <a:pt x="1578" y="12346"/>
                      <a:pt x="1578" y="12352"/>
                      <a:pt x="1572" y="12368"/>
                    </a:cubicBezTo>
                    <a:lnTo>
                      <a:pt x="1572" y="12374"/>
                    </a:lnTo>
                    <a:cubicBezTo>
                      <a:pt x="1567" y="12379"/>
                      <a:pt x="1567" y="12390"/>
                      <a:pt x="1556" y="12401"/>
                    </a:cubicBezTo>
                    <a:cubicBezTo>
                      <a:pt x="1567" y="12396"/>
                      <a:pt x="1572" y="12379"/>
                      <a:pt x="1572" y="12379"/>
                    </a:cubicBezTo>
                    <a:cubicBezTo>
                      <a:pt x="1578" y="12390"/>
                      <a:pt x="1583" y="12396"/>
                      <a:pt x="1605" y="12396"/>
                    </a:cubicBezTo>
                    <a:lnTo>
                      <a:pt x="1572" y="12429"/>
                    </a:lnTo>
                    <a:cubicBezTo>
                      <a:pt x="1571" y="12435"/>
                      <a:pt x="1572" y="12437"/>
                      <a:pt x="1574" y="12437"/>
                    </a:cubicBezTo>
                    <a:cubicBezTo>
                      <a:pt x="1581" y="12437"/>
                      <a:pt x="1601" y="12416"/>
                      <a:pt x="1622" y="12396"/>
                    </a:cubicBezTo>
                    <a:cubicBezTo>
                      <a:pt x="1628" y="12396"/>
                      <a:pt x="1639" y="12396"/>
                      <a:pt x="1655" y="12390"/>
                    </a:cubicBezTo>
                    <a:lnTo>
                      <a:pt x="1655" y="12390"/>
                    </a:lnTo>
                    <a:cubicBezTo>
                      <a:pt x="1600" y="12446"/>
                      <a:pt x="1694" y="12396"/>
                      <a:pt x="1633" y="12457"/>
                    </a:cubicBezTo>
                    <a:cubicBezTo>
                      <a:pt x="1640" y="12452"/>
                      <a:pt x="1646" y="12451"/>
                      <a:pt x="1653" y="12451"/>
                    </a:cubicBezTo>
                    <a:cubicBezTo>
                      <a:pt x="1666" y="12451"/>
                      <a:pt x="1680" y="12458"/>
                      <a:pt x="1700" y="12458"/>
                    </a:cubicBezTo>
                    <a:cubicBezTo>
                      <a:pt x="1717" y="12458"/>
                      <a:pt x="1738" y="12453"/>
                      <a:pt x="1766" y="12435"/>
                    </a:cubicBezTo>
                    <a:lnTo>
                      <a:pt x="1766" y="12435"/>
                    </a:lnTo>
                    <a:cubicBezTo>
                      <a:pt x="1762" y="12443"/>
                      <a:pt x="1755" y="12448"/>
                      <a:pt x="1751" y="12448"/>
                    </a:cubicBezTo>
                    <a:cubicBezTo>
                      <a:pt x="1750" y="12448"/>
                      <a:pt x="1749" y="12447"/>
                      <a:pt x="1749" y="12446"/>
                    </a:cubicBezTo>
                    <a:lnTo>
                      <a:pt x="1749" y="12446"/>
                    </a:lnTo>
                    <a:cubicBezTo>
                      <a:pt x="1749" y="12456"/>
                      <a:pt x="1749" y="12474"/>
                      <a:pt x="1769" y="12474"/>
                    </a:cubicBezTo>
                    <a:cubicBezTo>
                      <a:pt x="1771" y="12474"/>
                      <a:pt x="1774" y="12474"/>
                      <a:pt x="1777" y="12473"/>
                    </a:cubicBezTo>
                    <a:lnTo>
                      <a:pt x="1777" y="12473"/>
                    </a:lnTo>
                    <a:lnTo>
                      <a:pt x="1733" y="12512"/>
                    </a:lnTo>
                    <a:lnTo>
                      <a:pt x="1816" y="12484"/>
                    </a:lnTo>
                    <a:lnTo>
                      <a:pt x="1816" y="12484"/>
                    </a:lnTo>
                    <a:cubicBezTo>
                      <a:pt x="1794" y="12518"/>
                      <a:pt x="1777" y="12540"/>
                      <a:pt x="1733" y="12556"/>
                    </a:cubicBezTo>
                    <a:cubicBezTo>
                      <a:pt x="1757" y="12553"/>
                      <a:pt x="1771" y="12552"/>
                      <a:pt x="1780" y="12552"/>
                    </a:cubicBezTo>
                    <a:cubicBezTo>
                      <a:pt x="1789" y="12552"/>
                      <a:pt x="1793" y="12553"/>
                      <a:pt x="1799" y="12553"/>
                    </a:cubicBezTo>
                    <a:cubicBezTo>
                      <a:pt x="1807" y="12553"/>
                      <a:pt x="1819" y="12552"/>
                      <a:pt x="1849" y="12545"/>
                    </a:cubicBezTo>
                    <a:lnTo>
                      <a:pt x="1849" y="12545"/>
                    </a:lnTo>
                    <a:lnTo>
                      <a:pt x="1816" y="12567"/>
                    </a:lnTo>
                    <a:cubicBezTo>
                      <a:pt x="1821" y="12573"/>
                      <a:pt x="1877" y="12562"/>
                      <a:pt x="1854" y="12590"/>
                    </a:cubicBezTo>
                    <a:cubicBezTo>
                      <a:pt x="1816" y="12656"/>
                      <a:pt x="1926" y="12700"/>
                      <a:pt x="1910" y="12794"/>
                    </a:cubicBezTo>
                    <a:cubicBezTo>
                      <a:pt x="1929" y="12778"/>
                      <a:pt x="1938" y="12772"/>
                      <a:pt x="1942" y="12772"/>
                    </a:cubicBezTo>
                    <a:cubicBezTo>
                      <a:pt x="1951" y="12772"/>
                      <a:pt x="1922" y="12815"/>
                      <a:pt x="1938" y="12815"/>
                    </a:cubicBezTo>
                    <a:cubicBezTo>
                      <a:pt x="1942" y="12815"/>
                      <a:pt x="1948" y="12812"/>
                      <a:pt x="1960" y="12805"/>
                    </a:cubicBezTo>
                    <a:lnTo>
                      <a:pt x="1960" y="12805"/>
                    </a:lnTo>
                    <a:cubicBezTo>
                      <a:pt x="1937" y="12822"/>
                      <a:pt x="1932" y="12839"/>
                      <a:pt x="1910" y="12844"/>
                    </a:cubicBezTo>
                    <a:cubicBezTo>
                      <a:pt x="1945" y="12857"/>
                      <a:pt x="1924" y="12896"/>
                      <a:pt x="1951" y="12896"/>
                    </a:cubicBezTo>
                    <a:cubicBezTo>
                      <a:pt x="1958" y="12896"/>
                      <a:pt x="1968" y="12894"/>
                      <a:pt x="1982" y="12888"/>
                    </a:cubicBezTo>
                    <a:lnTo>
                      <a:pt x="1982" y="12888"/>
                    </a:lnTo>
                    <a:cubicBezTo>
                      <a:pt x="1960" y="12905"/>
                      <a:pt x="1943" y="12905"/>
                      <a:pt x="1932" y="12916"/>
                    </a:cubicBezTo>
                    <a:cubicBezTo>
                      <a:pt x="1935" y="12916"/>
                      <a:pt x="1944" y="12912"/>
                      <a:pt x="1947" y="12912"/>
                    </a:cubicBezTo>
                    <a:cubicBezTo>
                      <a:pt x="1950" y="12912"/>
                      <a:pt x="1950" y="12914"/>
                      <a:pt x="1943" y="12922"/>
                    </a:cubicBezTo>
                    <a:cubicBezTo>
                      <a:pt x="1932" y="12933"/>
                      <a:pt x="1926" y="12927"/>
                      <a:pt x="1910" y="12933"/>
                    </a:cubicBezTo>
                    <a:cubicBezTo>
                      <a:pt x="1916" y="12939"/>
                      <a:pt x="1924" y="12941"/>
                      <a:pt x="1933" y="12941"/>
                    </a:cubicBezTo>
                    <a:cubicBezTo>
                      <a:pt x="1968" y="12941"/>
                      <a:pt x="2023" y="12906"/>
                      <a:pt x="2070" y="12872"/>
                    </a:cubicBezTo>
                    <a:lnTo>
                      <a:pt x="2070" y="12872"/>
                    </a:lnTo>
                    <a:cubicBezTo>
                      <a:pt x="2056" y="12893"/>
                      <a:pt x="2058" y="12905"/>
                      <a:pt x="2073" y="12905"/>
                    </a:cubicBezTo>
                    <a:cubicBezTo>
                      <a:pt x="2081" y="12905"/>
                      <a:pt x="2093" y="12902"/>
                      <a:pt x="2109" y="12894"/>
                    </a:cubicBezTo>
                    <a:lnTo>
                      <a:pt x="2109" y="12894"/>
                    </a:lnTo>
                    <a:cubicBezTo>
                      <a:pt x="2100" y="12911"/>
                      <a:pt x="2085" y="12932"/>
                      <a:pt x="2068" y="12932"/>
                    </a:cubicBezTo>
                    <a:cubicBezTo>
                      <a:pt x="2063" y="12932"/>
                      <a:pt x="2058" y="12931"/>
                      <a:pt x="2054" y="12927"/>
                    </a:cubicBezTo>
                    <a:lnTo>
                      <a:pt x="2054" y="12927"/>
                    </a:lnTo>
                    <a:cubicBezTo>
                      <a:pt x="2063" y="12940"/>
                      <a:pt x="2068" y="12986"/>
                      <a:pt x="2099" y="12986"/>
                    </a:cubicBezTo>
                    <a:cubicBezTo>
                      <a:pt x="2106" y="12986"/>
                      <a:pt x="2115" y="12983"/>
                      <a:pt x="2126" y="12977"/>
                    </a:cubicBezTo>
                    <a:lnTo>
                      <a:pt x="2126" y="12977"/>
                    </a:lnTo>
                    <a:cubicBezTo>
                      <a:pt x="2109" y="12988"/>
                      <a:pt x="2131" y="12988"/>
                      <a:pt x="2137" y="12988"/>
                    </a:cubicBezTo>
                    <a:cubicBezTo>
                      <a:pt x="2153" y="13016"/>
                      <a:pt x="2153" y="13016"/>
                      <a:pt x="2175" y="13038"/>
                    </a:cubicBezTo>
                    <a:lnTo>
                      <a:pt x="2181" y="13027"/>
                    </a:lnTo>
                    <a:cubicBezTo>
                      <a:pt x="2200" y="13015"/>
                      <a:pt x="2211" y="13011"/>
                      <a:pt x="2216" y="13011"/>
                    </a:cubicBezTo>
                    <a:cubicBezTo>
                      <a:pt x="2230" y="13011"/>
                      <a:pt x="2215" y="13035"/>
                      <a:pt x="2231" y="13043"/>
                    </a:cubicBezTo>
                    <a:lnTo>
                      <a:pt x="2220" y="13054"/>
                    </a:lnTo>
                    <a:cubicBezTo>
                      <a:pt x="2209" y="13126"/>
                      <a:pt x="2258" y="13054"/>
                      <a:pt x="2236" y="13137"/>
                    </a:cubicBezTo>
                    <a:lnTo>
                      <a:pt x="2270" y="13110"/>
                    </a:lnTo>
                    <a:cubicBezTo>
                      <a:pt x="2285" y="13099"/>
                      <a:pt x="2294" y="13095"/>
                      <a:pt x="2298" y="13095"/>
                    </a:cubicBezTo>
                    <a:cubicBezTo>
                      <a:pt x="2319" y="13095"/>
                      <a:pt x="2257" y="13176"/>
                      <a:pt x="2297" y="13176"/>
                    </a:cubicBezTo>
                    <a:lnTo>
                      <a:pt x="2314" y="13148"/>
                    </a:lnTo>
                    <a:cubicBezTo>
                      <a:pt x="2315" y="13148"/>
                      <a:pt x="2315" y="13148"/>
                      <a:pt x="2316" y="13148"/>
                    </a:cubicBezTo>
                    <a:cubicBezTo>
                      <a:pt x="2342" y="13148"/>
                      <a:pt x="2231" y="13265"/>
                      <a:pt x="2231" y="13287"/>
                    </a:cubicBezTo>
                    <a:cubicBezTo>
                      <a:pt x="2220" y="13292"/>
                      <a:pt x="2214" y="13292"/>
                      <a:pt x="2209" y="13292"/>
                    </a:cubicBezTo>
                    <a:cubicBezTo>
                      <a:pt x="2203" y="13311"/>
                      <a:pt x="2204" y="13318"/>
                      <a:pt x="2209" y="13318"/>
                    </a:cubicBezTo>
                    <a:cubicBezTo>
                      <a:pt x="2222" y="13318"/>
                      <a:pt x="2259" y="13278"/>
                      <a:pt x="2282" y="13278"/>
                    </a:cubicBezTo>
                    <a:cubicBezTo>
                      <a:pt x="2286" y="13278"/>
                      <a:pt x="2289" y="13279"/>
                      <a:pt x="2292" y="13281"/>
                    </a:cubicBezTo>
                    <a:cubicBezTo>
                      <a:pt x="2270" y="13309"/>
                      <a:pt x="2220" y="13320"/>
                      <a:pt x="2231" y="13342"/>
                    </a:cubicBezTo>
                    <a:cubicBezTo>
                      <a:pt x="2214" y="13369"/>
                      <a:pt x="2349" y="13332"/>
                      <a:pt x="2321" y="13389"/>
                    </a:cubicBezTo>
                    <a:lnTo>
                      <a:pt x="2321" y="13389"/>
                    </a:lnTo>
                    <a:cubicBezTo>
                      <a:pt x="2332" y="13368"/>
                      <a:pt x="2353" y="13348"/>
                      <a:pt x="2375" y="13348"/>
                    </a:cubicBezTo>
                    <a:cubicBezTo>
                      <a:pt x="2394" y="13362"/>
                      <a:pt x="2347" y="13430"/>
                      <a:pt x="2384" y="13430"/>
                    </a:cubicBezTo>
                    <a:cubicBezTo>
                      <a:pt x="2390" y="13430"/>
                      <a:pt x="2398" y="13429"/>
                      <a:pt x="2408" y="13425"/>
                    </a:cubicBezTo>
                    <a:lnTo>
                      <a:pt x="2408" y="13425"/>
                    </a:lnTo>
                    <a:cubicBezTo>
                      <a:pt x="2402" y="13431"/>
                      <a:pt x="2402" y="13442"/>
                      <a:pt x="2397" y="13442"/>
                    </a:cubicBezTo>
                    <a:cubicBezTo>
                      <a:pt x="2417" y="13442"/>
                      <a:pt x="2439" y="13456"/>
                      <a:pt x="2465" y="13456"/>
                    </a:cubicBezTo>
                    <a:cubicBezTo>
                      <a:pt x="2475" y="13456"/>
                      <a:pt x="2485" y="13454"/>
                      <a:pt x="2496" y="13447"/>
                    </a:cubicBezTo>
                    <a:lnTo>
                      <a:pt x="2496" y="13447"/>
                    </a:lnTo>
                    <a:cubicBezTo>
                      <a:pt x="2375" y="13558"/>
                      <a:pt x="2624" y="13486"/>
                      <a:pt x="2507" y="13580"/>
                    </a:cubicBezTo>
                    <a:lnTo>
                      <a:pt x="2541" y="13613"/>
                    </a:lnTo>
                    <a:lnTo>
                      <a:pt x="2524" y="13619"/>
                    </a:lnTo>
                    <a:cubicBezTo>
                      <a:pt x="2532" y="13634"/>
                      <a:pt x="2543" y="13640"/>
                      <a:pt x="2557" y="13640"/>
                    </a:cubicBezTo>
                    <a:cubicBezTo>
                      <a:pt x="2572" y="13640"/>
                      <a:pt x="2590" y="13633"/>
                      <a:pt x="2607" y="13624"/>
                    </a:cubicBezTo>
                    <a:lnTo>
                      <a:pt x="2607" y="13624"/>
                    </a:lnTo>
                    <a:cubicBezTo>
                      <a:pt x="2602" y="13641"/>
                      <a:pt x="2590" y="13641"/>
                      <a:pt x="2579" y="13646"/>
                    </a:cubicBezTo>
                    <a:cubicBezTo>
                      <a:pt x="2588" y="13689"/>
                      <a:pt x="2593" y="13699"/>
                      <a:pt x="2631" y="13699"/>
                    </a:cubicBezTo>
                    <a:cubicBezTo>
                      <a:pt x="2644" y="13699"/>
                      <a:pt x="2659" y="13698"/>
                      <a:pt x="2679" y="13696"/>
                    </a:cubicBezTo>
                    <a:lnTo>
                      <a:pt x="2679" y="13696"/>
                    </a:lnTo>
                    <a:lnTo>
                      <a:pt x="2646" y="13729"/>
                    </a:lnTo>
                    <a:cubicBezTo>
                      <a:pt x="2646" y="13729"/>
                      <a:pt x="2647" y="13729"/>
                      <a:pt x="2648" y="13729"/>
                    </a:cubicBezTo>
                    <a:cubicBezTo>
                      <a:pt x="2671" y="13729"/>
                      <a:pt x="2626" y="13835"/>
                      <a:pt x="2701" y="13840"/>
                    </a:cubicBezTo>
                    <a:cubicBezTo>
                      <a:pt x="2690" y="13840"/>
                      <a:pt x="2685" y="13846"/>
                      <a:pt x="2679" y="13846"/>
                    </a:cubicBezTo>
                    <a:cubicBezTo>
                      <a:pt x="2741" y="13855"/>
                      <a:pt x="2686" y="13970"/>
                      <a:pt x="2738" y="13970"/>
                    </a:cubicBezTo>
                    <a:cubicBezTo>
                      <a:pt x="2751" y="13970"/>
                      <a:pt x="2771" y="13963"/>
                      <a:pt x="2801" y="13945"/>
                    </a:cubicBezTo>
                    <a:lnTo>
                      <a:pt x="2856" y="13945"/>
                    </a:lnTo>
                    <a:cubicBezTo>
                      <a:pt x="2845" y="13895"/>
                      <a:pt x="2928" y="13901"/>
                      <a:pt x="2934" y="13868"/>
                    </a:cubicBezTo>
                    <a:lnTo>
                      <a:pt x="2934" y="13868"/>
                    </a:lnTo>
                    <a:cubicBezTo>
                      <a:pt x="2953" y="13873"/>
                      <a:pt x="2929" y="13926"/>
                      <a:pt x="2908" y="13926"/>
                    </a:cubicBezTo>
                    <a:cubicBezTo>
                      <a:pt x="2905" y="13926"/>
                      <a:pt x="2903" y="13925"/>
                      <a:pt x="2900" y="13923"/>
                    </a:cubicBezTo>
                    <a:lnTo>
                      <a:pt x="2906" y="13918"/>
                    </a:lnTo>
                    <a:lnTo>
                      <a:pt x="2906" y="13918"/>
                    </a:lnTo>
                    <a:cubicBezTo>
                      <a:pt x="2828" y="13967"/>
                      <a:pt x="2911" y="13984"/>
                      <a:pt x="2867" y="14023"/>
                    </a:cubicBezTo>
                    <a:cubicBezTo>
                      <a:pt x="2923" y="14089"/>
                      <a:pt x="2934" y="14194"/>
                      <a:pt x="2983" y="14261"/>
                    </a:cubicBezTo>
                    <a:lnTo>
                      <a:pt x="3039" y="14216"/>
                    </a:lnTo>
                    <a:lnTo>
                      <a:pt x="3050" y="14244"/>
                    </a:lnTo>
                    <a:cubicBezTo>
                      <a:pt x="3046" y="14252"/>
                      <a:pt x="3027" y="14269"/>
                      <a:pt x="3015" y="14269"/>
                    </a:cubicBezTo>
                    <a:cubicBezTo>
                      <a:pt x="3011" y="14269"/>
                      <a:pt x="3007" y="14267"/>
                      <a:pt x="3006" y="14261"/>
                    </a:cubicBezTo>
                    <a:lnTo>
                      <a:pt x="3006" y="14261"/>
                    </a:lnTo>
                    <a:cubicBezTo>
                      <a:pt x="2995" y="14276"/>
                      <a:pt x="2999" y="14281"/>
                      <a:pt x="3009" y="14281"/>
                    </a:cubicBezTo>
                    <a:cubicBezTo>
                      <a:pt x="3025" y="14281"/>
                      <a:pt x="3056" y="14268"/>
                      <a:pt x="3066" y="14261"/>
                    </a:cubicBezTo>
                    <a:lnTo>
                      <a:pt x="3066" y="14261"/>
                    </a:lnTo>
                    <a:cubicBezTo>
                      <a:pt x="3066" y="14311"/>
                      <a:pt x="2989" y="14299"/>
                      <a:pt x="2994" y="14311"/>
                    </a:cubicBezTo>
                    <a:lnTo>
                      <a:pt x="3011" y="14327"/>
                    </a:lnTo>
                    <a:lnTo>
                      <a:pt x="3017" y="14316"/>
                    </a:lnTo>
                    <a:cubicBezTo>
                      <a:pt x="3037" y="14313"/>
                      <a:pt x="3053" y="14307"/>
                      <a:pt x="3066" y="14307"/>
                    </a:cubicBezTo>
                    <a:cubicBezTo>
                      <a:pt x="3075" y="14307"/>
                      <a:pt x="3082" y="14310"/>
                      <a:pt x="3089" y="14316"/>
                    </a:cubicBezTo>
                    <a:cubicBezTo>
                      <a:pt x="3089" y="14338"/>
                      <a:pt x="3061" y="14355"/>
                      <a:pt x="3061" y="14360"/>
                    </a:cubicBezTo>
                    <a:cubicBezTo>
                      <a:pt x="3050" y="14360"/>
                      <a:pt x="3050" y="14366"/>
                      <a:pt x="3066" y="14366"/>
                    </a:cubicBezTo>
                    <a:lnTo>
                      <a:pt x="3089" y="14399"/>
                    </a:lnTo>
                    <a:lnTo>
                      <a:pt x="3122" y="14355"/>
                    </a:lnTo>
                    <a:cubicBezTo>
                      <a:pt x="3139" y="14355"/>
                      <a:pt x="3144" y="14362"/>
                      <a:pt x="3151" y="14362"/>
                    </a:cubicBezTo>
                    <a:cubicBezTo>
                      <a:pt x="3157" y="14362"/>
                      <a:pt x="3164" y="14356"/>
                      <a:pt x="3183" y="14333"/>
                    </a:cubicBezTo>
                    <a:lnTo>
                      <a:pt x="3183" y="14333"/>
                    </a:lnTo>
                    <a:cubicBezTo>
                      <a:pt x="3122" y="14416"/>
                      <a:pt x="3238" y="14465"/>
                      <a:pt x="3227" y="14499"/>
                    </a:cubicBezTo>
                    <a:cubicBezTo>
                      <a:pt x="3233" y="14498"/>
                      <a:pt x="3238" y="14498"/>
                      <a:pt x="3243" y="14498"/>
                    </a:cubicBezTo>
                    <a:cubicBezTo>
                      <a:pt x="3275" y="14498"/>
                      <a:pt x="3289" y="14513"/>
                      <a:pt x="3299" y="14537"/>
                    </a:cubicBezTo>
                    <a:cubicBezTo>
                      <a:pt x="3307" y="14529"/>
                      <a:pt x="3335" y="14501"/>
                      <a:pt x="3353" y="14501"/>
                    </a:cubicBezTo>
                    <a:cubicBezTo>
                      <a:pt x="3358" y="14501"/>
                      <a:pt x="3363" y="14503"/>
                      <a:pt x="3365" y="14510"/>
                    </a:cubicBezTo>
                    <a:cubicBezTo>
                      <a:pt x="3255" y="14582"/>
                      <a:pt x="3343" y="14582"/>
                      <a:pt x="3283" y="14659"/>
                    </a:cubicBezTo>
                    <a:lnTo>
                      <a:pt x="3283" y="14659"/>
                    </a:lnTo>
                    <a:cubicBezTo>
                      <a:pt x="3291" y="14648"/>
                      <a:pt x="3299" y="14644"/>
                      <a:pt x="3306" y="14644"/>
                    </a:cubicBezTo>
                    <a:cubicBezTo>
                      <a:pt x="3321" y="14644"/>
                      <a:pt x="3334" y="14660"/>
                      <a:pt x="3352" y="14660"/>
                    </a:cubicBezTo>
                    <a:cubicBezTo>
                      <a:pt x="3363" y="14660"/>
                      <a:pt x="3376" y="14653"/>
                      <a:pt x="3393" y="14631"/>
                    </a:cubicBezTo>
                    <a:lnTo>
                      <a:pt x="3393" y="14631"/>
                    </a:lnTo>
                    <a:cubicBezTo>
                      <a:pt x="3398" y="14648"/>
                      <a:pt x="3349" y="14659"/>
                      <a:pt x="3338" y="14692"/>
                    </a:cubicBezTo>
                    <a:cubicBezTo>
                      <a:pt x="3404" y="14698"/>
                      <a:pt x="3371" y="14797"/>
                      <a:pt x="3426" y="14836"/>
                    </a:cubicBezTo>
                    <a:cubicBezTo>
                      <a:pt x="3437" y="14831"/>
                      <a:pt x="3448" y="14814"/>
                      <a:pt x="3465" y="14803"/>
                    </a:cubicBezTo>
                    <a:cubicBezTo>
                      <a:pt x="3465" y="14809"/>
                      <a:pt x="3465" y="14809"/>
                      <a:pt x="3476" y="14814"/>
                    </a:cubicBezTo>
                    <a:lnTo>
                      <a:pt x="3437" y="14869"/>
                    </a:lnTo>
                    <a:cubicBezTo>
                      <a:pt x="3448" y="14869"/>
                      <a:pt x="3465" y="14858"/>
                      <a:pt x="3487" y="14853"/>
                    </a:cubicBezTo>
                    <a:cubicBezTo>
                      <a:pt x="3487" y="14858"/>
                      <a:pt x="3492" y="14864"/>
                      <a:pt x="3492" y="14869"/>
                    </a:cubicBezTo>
                    <a:cubicBezTo>
                      <a:pt x="3515" y="14936"/>
                      <a:pt x="3537" y="14997"/>
                      <a:pt x="3564" y="15052"/>
                    </a:cubicBezTo>
                    <a:cubicBezTo>
                      <a:pt x="3559" y="15052"/>
                      <a:pt x="3548" y="15052"/>
                      <a:pt x="3537" y="15030"/>
                    </a:cubicBezTo>
                    <a:lnTo>
                      <a:pt x="3537" y="15030"/>
                    </a:lnTo>
                    <a:cubicBezTo>
                      <a:pt x="3603" y="15163"/>
                      <a:pt x="3625" y="15340"/>
                      <a:pt x="3653" y="15489"/>
                    </a:cubicBezTo>
                    <a:cubicBezTo>
                      <a:pt x="3686" y="15639"/>
                      <a:pt x="3725" y="15755"/>
                      <a:pt x="3824" y="15782"/>
                    </a:cubicBezTo>
                    <a:lnTo>
                      <a:pt x="3930" y="15948"/>
                    </a:lnTo>
                    <a:cubicBezTo>
                      <a:pt x="3907" y="15866"/>
                      <a:pt x="3910" y="15843"/>
                      <a:pt x="3923" y="15843"/>
                    </a:cubicBezTo>
                    <a:cubicBezTo>
                      <a:pt x="3941" y="15843"/>
                      <a:pt x="3978" y="15884"/>
                      <a:pt x="3998" y="15884"/>
                    </a:cubicBezTo>
                    <a:cubicBezTo>
                      <a:pt x="4007" y="15884"/>
                      <a:pt x="4013" y="15876"/>
                      <a:pt x="4013" y="15854"/>
                    </a:cubicBezTo>
                    <a:cubicBezTo>
                      <a:pt x="4046" y="15922"/>
                      <a:pt x="4048" y="16035"/>
                      <a:pt x="4027" y="16035"/>
                    </a:cubicBezTo>
                    <a:cubicBezTo>
                      <a:pt x="4021" y="16035"/>
                      <a:pt x="4012" y="16024"/>
                      <a:pt x="4002" y="15998"/>
                    </a:cubicBezTo>
                    <a:lnTo>
                      <a:pt x="4002" y="15976"/>
                    </a:lnTo>
                    <a:cubicBezTo>
                      <a:pt x="4000" y="15976"/>
                      <a:pt x="3998" y="15976"/>
                      <a:pt x="3996" y="15976"/>
                    </a:cubicBezTo>
                    <a:cubicBezTo>
                      <a:pt x="3902" y="15976"/>
                      <a:pt x="4067" y="16281"/>
                      <a:pt x="4007" y="16297"/>
                    </a:cubicBezTo>
                    <a:cubicBezTo>
                      <a:pt x="4173" y="16762"/>
                      <a:pt x="4278" y="17232"/>
                      <a:pt x="4444" y="17658"/>
                    </a:cubicBezTo>
                    <a:lnTo>
                      <a:pt x="4489" y="17581"/>
                    </a:lnTo>
                    <a:lnTo>
                      <a:pt x="4544" y="17736"/>
                    </a:lnTo>
                    <a:cubicBezTo>
                      <a:pt x="4544" y="17760"/>
                      <a:pt x="4536" y="17779"/>
                      <a:pt x="4524" y="17779"/>
                    </a:cubicBezTo>
                    <a:cubicBezTo>
                      <a:pt x="4511" y="17779"/>
                      <a:pt x="4494" y="17759"/>
                      <a:pt x="4477" y="17703"/>
                    </a:cubicBezTo>
                    <a:lnTo>
                      <a:pt x="4477" y="17703"/>
                    </a:lnTo>
                    <a:cubicBezTo>
                      <a:pt x="4461" y="17769"/>
                      <a:pt x="4583" y="17869"/>
                      <a:pt x="4594" y="17869"/>
                    </a:cubicBezTo>
                    <a:cubicBezTo>
                      <a:pt x="4610" y="17934"/>
                      <a:pt x="4607" y="17956"/>
                      <a:pt x="4595" y="17956"/>
                    </a:cubicBezTo>
                    <a:cubicBezTo>
                      <a:pt x="4572" y="17956"/>
                      <a:pt x="4513" y="17869"/>
                      <a:pt x="4504" y="17869"/>
                    </a:cubicBezTo>
                    <a:lnTo>
                      <a:pt x="4504" y="17869"/>
                    </a:lnTo>
                    <a:cubicBezTo>
                      <a:pt x="4503" y="17869"/>
                      <a:pt x="4503" y="17872"/>
                      <a:pt x="4505" y="17880"/>
                    </a:cubicBezTo>
                    <a:lnTo>
                      <a:pt x="4544" y="17963"/>
                    </a:lnTo>
                    <a:lnTo>
                      <a:pt x="4544" y="17941"/>
                    </a:lnTo>
                    <a:cubicBezTo>
                      <a:pt x="4599" y="18007"/>
                      <a:pt x="4627" y="17996"/>
                      <a:pt x="4677" y="18129"/>
                    </a:cubicBezTo>
                    <a:cubicBezTo>
                      <a:pt x="4699" y="18217"/>
                      <a:pt x="4649" y="18184"/>
                      <a:pt x="4666" y="18217"/>
                    </a:cubicBezTo>
                    <a:cubicBezTo>
                      <a:pt x="4655" y="18217"/>
                      <a:pt x="4666" y="18234"/>
                      <a:pt x="4677" y="18267"/>
                    </a:cubicBezTo>
                    <a:lnTo>
                      <a:pt x="4749" y="18461"/>
                    </a:lnTo>
                    <a:lnTo>
                      <a:pt x="4765" y="18367"/>
                    </a:lnTo>
                    <a:cubicBezTo>
                      <a:pt x="4803" y="18416"/>
                      <a:pt x="4820" y="18481"/>
                      <a:pt x="4836" y="18481"/>
                    </a:cubicBezTo>
                    <a:cubicBezTo>
                      <a:pt x="4843" y="18481"/>
                      <a:pt x="4850" y="18468"/>
                      <a:pt x="4859" y="18436"/>
                    </a:cubicBezTo>
                    <a:lnTo>
                      <a:pt x="4859" y="18436"/>
                    </a:lnTo>
                    <a:cubicBezTo>
                      <a:pt x="4838" y="18520"/>
                      <a:pt x="4893" y="18701"/>
                      <a:pt x="4959" y="18865"/>
                    </a:cubicBezTo>
                    <a:cubicBezTo>
                      <a:pt x="5031" y="19031"/>
                      <a:pt x="5108" y="19186"/>
                      <a:pt x="5114" y="19236"/>
                    </a:cubicBezTo>
                    <a:cubicBezTo>
                      <a:pt x="5202" y="19335"/>
                      <a:pt x="5252" y="19451"/>
                      <a:pt x="5308" y="19595"/>
                    </a:cubicBezTo>
                    <a:cubicBezTo>
                      <a:pt x="5305" y="19576"/>
                      <a:pt x="5317" y="19555"/>
                      <a:pt x="5335" y="19555"/>
                    </a:cubicBezTo>
                    <a:cubicBezTo>
                      <a:pt x="5353" y="19555"/>
                      <a:pt x="5377" y="19576"/>
                      <a:pt x="5396" y="19639"/>
                    </a:cubicBezTo>
                    <a:cubicBezTo>
                      <a:pt x="5261" y="19645"/>
                      <a:pt x="5433" y="19867"/>
                      <a:pt x="5399" y="20007"/>
                    </a:cubicBezTo>
                    <a:lnTo>
                      <a:pt x="5399" y="20007"/>
                    </a:lnTo>
                    <a:cubicBezTo>
                      <a:pt x="5401" y="20001"/>
                      <a:pt x="5404" y="19998"/>
                      <a:pt x="5407" y="19998"/>
                    </a:cubicBezTo>
                    <a:cubicBezTo>
                      <a:pt x="5440" y="19998"/>
                      <a:pt x="5520" y="20223"/>
                      <a:pt x="5562" y="20223"/>
                    </a:cubicBezTo>
                    <a:cubicBezTo>
                      <a:pt x="5572" y="20223"/>
                      <a:pt x="5580" y="20211"/>
                      <a:pt x="5584" y="20182"/>
                    </a:cubicBezTo>
                    <a:lnTo>
                      <a:pt x="5584" y="20182"/>
                    </a:lnTo>
                    <a:cubicBezTo>
                      <a:pt x="5617" y="20287"/>
                      <a:pt x="5540" y="20209"/>
                      <a:pt x="5540" y="20304"/>
                    </a:cubicBezTo>
                    <a:cubicBezTo>
                      <a:pt x="5689" y="20525"/>
                      <a:pt x="5750" y="20840"/>
                      <a:pt x="5900" y="21134"/>
                    </a:cubicBezTo>
                    <a:cubicBezTo>
                      <a:pt x="5916" y="21134"/>
                      <a:pt x="5920" y="21098"/>
                      <a:pt x="5940" y="21098"/>
                    </a:cubicBezTo>
                    <a:cubicBezTo>
                      <a:pt x="5948" y="21098"/>
                      <a:pt x="5958" y="21103"/>
                      <a:pt x="5972" y="21117"/>
                    </a:cubicBezTo>
                    <a:lnTo>
                      <a:pt x="5966" y="21311"/>
                    </a:lnTo>
                    <a:cubicBezTo>
                      <a:pt x="5999" y="21366"/>
                      <a:pt x="6082" y="21327"/>
                      <a:pt x="6077" y="21455"/>
                    </a:cubicBezTo>
                    <a:cubicBezTo>
                      <a:pt x="6080" y="21444"/>
                      <a:pt x="6084" y="21423"/>
                      <a:pt x="6094" y="21423"/>
                    </a:cubicBezTo>
                    <a:cubicBezTo>
                      <a:pt x="6099" y="21423"/>
                      <a:pt x="6106" y="21428"/>
                      <a:pt x="6115" y="21443"/>
                    </a:cubicBezTo>
                    <a:cubicBezTo>
                      <a:pt x="6215" y="21748"/>
                      <a:pt x="6364" y="22036"/>
                      <a:pt x="6519" y="22329"/>
                    </a:cubicBezTo>
                    <a:cubicBezTo>
                      <a:pt x="6674" y="22611"/>
                      <a:pt x="6824" y="22910"/>
                      <a:pt x="6896" y="23236"/>
                    </a:cubicBezTo>
                    <a:cubicBezTo>
                      <a:pt x="6893" y="23196"/>
                      <a:pt x="6897" y="23181"/>
                      <a:pt x="6903" y="23181"/>
                    </a:cubicBezTo>
                    <a:cubicBezTo>
                      <a:pt x="6912" y="23181"/>
                      <a:pt x="6929" y="23214"/>
                      <a:pt x="6946" y="23247"/>
                    </a:cubicBezTo>
                    <a:cubicBezTo>
                      <a:pt x="6934" y="23209"/>
                      <a:pt x="6990" y="23225"/>
                      <a:pt x="7001" y="23214"/>
                    </a:cubicBezTo>
                    <a:lnTo>
                      <a:pt x="7073" y="23485"/>
                    </a:lnTo>
                    <a:cubicBezTo>
                      <a:pt x="7155" y="23496"/>
                      <a:pt x="7210" y="23735"/>
                      <a:pt x="7275" y="23735"/>
                    </a:cubicBezTo>
                    <a:cubicBezTo>
                      <a:pt x="7276" y="23735"/>
                      <a:pt x="7277" y="23734"/>
                      <a:pt x="7278" y="23734"/>
                    </a:cubicBezTo>
                    <a:lnTo>
                      <a:pt x="7228" y="23662"/>
                    </a:lnTo>
                    <a:lnTo>
                      <a:pt x="7228" y="23662"/>
                    </a:lnTo>
                    <a:cubicBezTo>
                      <a:pt x="7241" y="23670"/>
                      <a:pt x="7252" y="23674"/>
                      <a:pt x="7262" y="23674"/>
                    </a:cubicBezTo>
                    <a:cubicBezTo>
                      <a:pt x="7340" y="23674"/>
                      <a:pt x="7309" y="23438"/>
                      <a:pt x="7388" y="23413"/>
                    </a:cubicBezTo>
                    <a:cubicBezTo>
                      <a:pt x="7383" y="23259"/>
                      <a:pt x="7466" y="22976"/>
                      <a:pt x="7266" y="22843"/>
                    </a:cubicBezTo>
                    <a:cubicBezTo>
                      <a:pt x="7265" y="22832"/>
                      <a:pt x="7267" y="22828"/>
                      <a:pt x="7271" y="22828"/>
                    </a:cubicBezTo>
                    <a:cubicBezTo>
                      <a:pt x="7279" y="22828"/>
                      <a:pt x="7295" y="22842"/>
                      <a:pt x="7308" y="22842"/>
                    </a:cubicBezTo>
                    <a:cubicBezTo>
                      <a:pt x="7313" y="22842"/>
                      <a:pt x="7318" y="22840"/>
                      <a:pt x="7322" y="22832"/>
                    </a:cubicBezTo>
                    <a:cubicBezTo>
                      <a:pt x="7261" y="22805"/>
                      <a:pt x="7222" y="22749"/>
                      <a:pt x="7189" y="22639"/>
                    </a:cubicBezTo>
                    <a:lnTo>
                      <a:pt x="7189" y="22639"/>
                    </a:lnTo>
                    <a:lnTo>
                      <a:pt x="7206" y="22644"/>
                    </a:lnTo>
                    <a:cubicBezTo>
                      <a:pt x="7045" y="22357"/>
                      <a:pt x="7006" y="22207"/>
                      <a:pt x="6868" y="21864"/>
                    </a:cubicBezTo>
                    <a:lnTo>
                      <a:pt x="6840" y="21914"/>
                    </a:lnTo>
                    <a:cubicBezTo>
                      <a:pt x="6813" y="21836"/>
                      <a:pt x="6824" y="21814"/>
                      <a:pt x="6813" y="21775"/>
                    </a:cubicBezTo>
                    <a:cubicBezTo>
                      <a:pt x="6803" y="21770"/>
                      <a:pt x="6796" y="21768"/>
                      <a:pt x="6791" y="21768"/>
                    </a:cubicBezTo>
                    <a:cubicBezTo>
                      <a:pt x="6751" y="21768"/>
                      <a:pt x="6875" y="21945"/>
                      <a:pt x="6819" y="21945"/>
                    </a:cubicBezTo>
                    <a:cubicBezTo>
                      <a:pt x="6815" y="21945"/>
                      <a:pt x="6809" y="21944"/>
                      <a:pt x="6802" y="21941"/>
                    </a:cubicBezTo>
                    <a:cubicBezTo>
                      <a:pt x="6840" y="21803"/>
                      <a:pt x="6564" y="21427"/>
                      <a:pt x="6630" y="21316"/>
                    </a:cubicBezTo>
                    <a:cubicBezTo>
                      <a:pt x="6616" y="21286"/>
                      <a:pt x="6607" y="21276"/>
                      <a:pt x="6600" y="21276"/>
                    </a:cubicBezTo>
                    <a:cubicBezTo>
                      <a:pt x="6589" y="21276"/>
                      <a:pt x="6584" y="21301"/>
                      <a:pt x="6574" y="21301"/>
                    </a:cubicBezTo>
                    <a:cubicBezTo>
                      <a:pt x="6567" y="21301"/>
                      <a:pt x="6559" y="21291"/>
                      <a:pt x="6547" y="21261"/>
                    </a:cubicBezTo>
                    <a:lnTo>
                      <a:pt x="6558" y="21222"/>
                    </a:lnTo>
                    <a:lnTo>
                      <a:pt x="6514" y="21206"/>
                    </a:lnTo>
                    <a:cubicBezTo>
                      <a:pt x="6486" y="21128"/>
                      <a:pt x="6497" y="21073"/>
                      <a:pt x="6519" y="21067"/>
                    </a:cubicBezTo>
                    <a:cubicBezTo>
                      <a:pt x="6525" y="21089"/>
                      <a:pt x="6547" y="21117"/>
                      <a:pt x="6558" y="21128"/>
                    </a:cubicBezTo>
                    <a:cubicBezTo>
                      <a:pt x="6548" y="21029"/>
                      <a:pt x="6446" y="20900"/>
                      <a:pt x="6424" y="20850"/>
                    </a:cubicBezTo>
                    <a:lnTo>
                      <a:pt x="6424" y="20850"/>
                    </a:lnTo>
                    <a:lnTo>
                      <a:pt x="6453" y="20951"/>
                    </a:lnTo>
                    <a:cubicBezTo>
                      <a:pt x="6287" y="20658"/>
                      <a:pt x="6143" y="20270"/>
                      <a:pt x="5972" y="19994"/>
                    </a:cubicBezTo>
                    <a:lnTo>
                      <a:pt x="5961" y="20032"/>
                    </a:lnTo>
                    <a:cubicBezTo>
                      <a:pt x="5828" y="19817"/>
                      <a:pt x="5900" y="19839"/>
                      <a:pt x="5778" y="19595"/>
                    </a:cubicBezTo>
                    <a:lnTo>
                      <a:pt x="5778" y="19595"/>
                    </a:lnTo>
                    <a:lnTo>
                      <a:pt x="5783" y="19601"/>
                    </a:lnTo>
                    <a:cubicBezTo>
                      <a:pt x="5745" y="19562"/>
                      <a:pt x="5700" y="19496"/>
                      <a:pt x="5684" y="19429"/>
                    </a:cubicBezTo>
                    <a:lnTo>
                      <a:pt x="5684" y="19429"/>
                    </a:lnTo>
                    <a:cubicBezTo>
                      <a:pt x="5689" y="19436"/>
                      <a:pt x="5694" y="19439"/>
                      <a:pt x="5696" y="19439"/>
                    </a:cubicBezTo>
                    <a:cubicBezTo>
                      <a:pt x="5713" y="19439"/>
                      <a:pt x="5692" y="19343"/>
                      <a:pt x="5717" y="19343"/>
                    </a:cubicBezTo>
                    <a:cubicBezTo>
                      <a:pt x="5722" y="19343"/>
                      <a:pt x="5729" y="19347"/>
                      <a:pt x="5739" y="19357"/>
                    </a:cubicBezTo>
                    <a:cubicBezTo>
                      <a:pt x="5590" y="19130"/>
                      <a:pt x="5656" y="19247"/>
                      <a:pt x="5507" y="19119"/>
                    </a:cubicBezTo>
                    <a:lnTo>
                      <a:pt x="5529" y="19070"/>
                    </a:lnTo>
                    <a:cubicBezTo>
                      <a:pt x="5474" y="19025"/>
                      <a:pt x="5462" y="19025"/>
                      <a:pt x="5396" y="18903"/>
                    </a:cubicBezTo>
                    <a:lnTo>
                      <a:pt x="5396" y="18903"/>
                    </a:lnTo>
                    <a:cubicBezTo>
                      <a:pt x="5411" y="18921"/>
                      <a:pt x="5421" y="18927"/>
                      <a:pt x="5428" y="18927"/>
                    </a:cubicBezTo>
                    <a:cubicBezTo>
                      <a:pt x="5449" y="18927"/>
                      <a:pt x="5443" y="18871"/>
                      <a:pt x="5463" y="18871"/>
                    </a:cubicBezTo>
                    <a:cubicBezTo>
                      <a:pt x="5471" y="18871"/>
                      <a:pt x="5483" y="18880"/>
                      <a:pt x="5501" y="18903"/>
                    </a:cubicBezTo>
                    <a:cubicBezTo>
                      <a:pt x="5462" y="18610"/>
                      <a:pt x="5269" y="18544"/>
                      <a:pt x="5330" y="18378"/>
                    </a:cubicBezTo>
                    <a:cubicBezTo>
                      <a:pt x="5314" y="18368"/>
                      <a:pt x="5303" y="18364"/>
                      <a:pt x="5294" y="18364"/>
                    </a:cubicBezTo>
                    <a:cubicBezTo>
                      <a:pt x="5233" y="18364"/>
                      <a:pt x="5337" y="18578"/>
                      <a:pt x="5330" y="18578"/>
                    </a:cubicBezTo>
                    <a:cubicBezTo>
                      <a:pt x="5329" y="18578"/>
                      <a:pt x="5327" y="18576"/>
                      <a:pt x="5324" y="18571"/>
                    </a:cubicBezTo>
                    <a:cubicBezTo>
                      <a:pt x="5322" y="18583"/>
                      <a:pt x="5317" y="18588"/>
                      <a:pt x="5311" y="18588"/>
                    </a:cubicBezTo>
                    <a:cubicBezTo>
                      <a:pt x="5280" y="18588"/>
                      <a:pt x="5210" y="18479"/>
                      <a:pt x="5191" y="18411"/>
                    </a:cubicBezTo>
                    <a:cubicBezTo>
                      <a:pt x="5164" y="18330"/>
                      <a:pt x="5247" y="18224"/>
                      <a:pt x="5176" y="18020"/>
                    </a:cubicBezTo>
                    <a:lnTo>
                      <a:pt x="5176" y="18020"/>
                    </a:lnTo>
                    <a:cubicBezTo>
                      <a:pt x="5180" y="18027"/>
                      <a:pt x="5185" y="18032"/>
                      <a:pt x="5191" y="18046"/>
                    </a:cubicBezTo>
                    <a:cubicBezTo>
                      <a:pt x="5186" y="17957"/>
                      <a:pt x="5103" y="17902"/>
                      <a:pt x="5103" y="17791"/>
                    </a:cubicBezTo>
                    <a:cubicBezTo>
                      <a:pt x="5030" y="17755"/>
                      <a:pt x="5050" y="17669"/>
                      <a:pt x="4987" y="17669"/>
                    </a:cubicBezTo>
                    <a:cubicBezTo>
                      <a:pt x="4984" y="17669"/>
                      <a:pt x="4980" y="17669"/>
                      <a:pt x="4976" y="17669"/>
                    </a:cubicBezTo>
                    <a:lnTo>
                      <a:pt x="5064" y="17858"/>
                    </a:lnTo>
                    <a:cubicBezTo>
                      <a:pt x="5003" y="17752"/>
                      <a:pt x="4881" y="17686"/>
                      <a:pt x="4854" y="17487"/>
                    </a:cubicBezTo>
                    <a:lnTo>
                      <a:pt x="4854" y="17487"/>
                    </a:lnTo>
                    <a:cubicBezTo>
                      <a:pt x="4870" y="17492"/>
                      <a:pt x="4915" y="17542"/>
                      <a:pt x="4931" y="17575"/>
                    </a:cubicBezTo>
                    <a:cubicBezTo>
                      <a:pt x="4931" y="17515"/>
                      <a:pt x="4876" y="17476"/>
                      <a:pt x="4876" y="17415"/>
                    </a:cubicBezTo>
                    <a:cubicBezTo>
                      <a:pt x="4878" y="17415"/>
                      <a:pt x="4879" y="17415"/>
                      <a:pt x="4881" y="17415"/>
                    </a:cubicBezTo>
                    <a:cubicBezTo>
                      <a:pt x="4955" y="17415"/>
                      <a:pt x="4989" y="17655"/>
                      <a:pt x="5086" y="17747"/>
                    </a:cubicBezTo>
                    <a:cubicBezTo>
                      <a:pt x="5091" y="17687"/>
                      <a:pt x="4976" y="17570"/>
                      <a:pt x="5028" y="17570"/>
                    </a:cubicBezTo>
                    <a:cubicBezTo>
                      <a:pt x="5034" y="17570"/>
                      <a:pt x="5042" y="17572"/>
                      <a:pt x="5053" y="17575"/>
                    </a:cubicBezTo>
                    <a:cubicBezTo>
                      <a:pt x="4920" y="17526"/>
                      <a:pt x="4981" y="17360"/>
                      <a:pt x="4848" y="17243"/>
                    </a:cubicBezTo>
                    <a:lnTo>
                      <a:pt x="4898" y="17238"/>
                    </a:lnTo>
                    <a:cubicBezTo>
                      <a:pt x="4887" y="17216"/>
                      <a:pt x="4843" y="17171"/>
                      <a:pt x="4832" y="17133"/>
                    </a:cubicBezTo>
                    <a:lnTo>
                      <a:pt x="4832" y="17133"/>
                    </a:lnTo>
                    <a:lnTo>
                      <a:pt x="4915" y="17188"/>
                    </a:lnTo>
                    <a:cubicBezTo>
                      <a:pt x="4821" y="17088"/>
                      <a:pt x="4865" y="16945"/>
                      <a:pt x="4804" y="16839"/>
                    </a:cubicBezTo>
                    <a:lnTo>
                      <a:pt x="4804" y="16839"/>
                    </a:lnTo>
                    <a:cubicBezTo>
                      <a:pt x="4887" y="17077"/>
                      <a:pt x="4765" y="16917"/>
                      <a:pt x="4776" y="17028"/>
                    </a:cubicBezTo>
                    <a:cubicBezTo>
                      <a:pt x="4621" y="16773"/>
                      <a:pt x="4809" y="16812"/>
                      <a:pt x="4710" y="16546"/>
                    </a:cubicBezTo>
                    <a:cubicBezTo>
                      <a:pt x="4732" y="16535"/>
                      <a:pt x="4738" y="16518"/>
                      <a:pt x="4704" y="16480"/>
                    </a:cubicBezTo>
                    <a:cubicBezTo>
                      <a:pt x="4726" y="16480"/>
                      <a:pt x="4732" y="16502"/>
                      <a:pt x="4754" y="16502"/>
                    </a:cubicBezTo>
                    <a:cubicBezTo>
                      <a:pt x="4721" y="16474"/>
                      <a:pt x="4721" y="16463"/>
                      <a:pt x="4749" y="16441"/>
                    </a:cubicBezTo>
                    <a:lnTo>
                      <a:pt x="4749" y="16441"/>
                    </a:lnTo>
                    <a:lnTo>
                      <a:pt x="4754" y="16447"/>
                    </a:lnTo>
                    <a:cubicBezTo>
                      <a:pt x="4776" y="16369"/>
                      <a:pt x="4821" y="16358"/>
                      <a:pt x="4876" y="16286"/>
                    </a:cubicBezTo>
                    <a:lnTo>
                      <a:pt x="4832" y="16275"/>
                    </a:lnTo>
                    <a:cubicBezTo>
                      <a:pt x="4843" y="16258"/>
                      <a:pt x="4859" y="16258"/>
                      <a:pt x="4870" y="16258"/>
                    </a:cubicBezTo>
                    <a:cubicBezTo>
                      <a:pt x="4859" y="16249"/>
                      <a:pt x="4852" y="16246"/>
                      <a:pt x="4846" y="16246"/>
                    </a:cubicBezTo>
                    <a:cubicBezTo>
                      <a:pt x="4830" y="16246"/>
                      <a:pt x="4832" y="16273"/>
                      <a:pt x="4813" y="16273"/>
                    </a:cubicBezTo>
                    <a:cubicBezTo>
                      <a:pt x="4806" y="16273"/>
                      <a:pt x="4797" y="16269"/>
                      <a:pt x="4782" y="16258"/>
                    </a:cubicBezTo>
                    <a:lnTo>
                      <a:pt x="4782" y="16258"/>
                    </a:lnTo>
                    <a:cubicBezTo>
                      <a:pt x="4787" y="16259"/>
                      <a:pt x="4792" y="16260"/>
                      <a:pt x="4797" y="16260"/>
                    </a:cubicBezTo>
                    <a:cubicBezTo>
                      <a:pt x="4865" y="16260"/>
                      <a:pt x="4843" y="16162"/>
                      <a:pt x="4919" y="16162"/>
                    </a:cubicBezTo>
                    <a:cubicBezTo>
                      <a:pt x="4926" y="16162"/>
                      <a:pt x="4934" y="16163"/>
                      <a:pt x="4942" y="16164"/>
                    </a:cubicBezTo>
                    <a:cubicBezTo>
                      <a:pt x="4953" y="16137"/>
                      <a:pt x="4887" y="16148"/>
                      <a:pt x="4898" y="16120"/>
                    </a:cubicBezTo>
                    <a:lnTo>
                      <a:pt x="4898" y="16120"/>
                    </a:lnTo>
                    <a:lnTo>
                      <a:pt x="4926" y="16131"/>
                    </a:lnTo>
                    <a:lnTo>
                      <a:pt x="4893" y="16109"/>
                    </a:lnTo>
                    <a:cubicBezTo>
                      <a:pt x="4897" y="16102"/>
                      <a:pt x="4905" y="16100"/>
                      <a:pt x="4916" y="16100"/>
                    </a:cubicBezTo>
                    <a:cubicBezTo>
                      <a:pt x="4932" y="16100"/>
                      <a:pt x="4953" y="16106"/>
                      <a:pt x="4970" y="16109"/>
                    </a:cubicBezTo>
                    <a:cubicBezTo>
                      <a:pt x="4959" y="16109"/>
                      <a:pt x="4970" y="16120"/>
                      <a:pt x="4970" y="16131"/>
                    </a:cubicBezTo>
                    <a:cubicBezTo>
                      <a:pt x="5003" y="16122"/>
                      <a:pt x="4988" y="16077"/>
                      <a:pt x="4993" y="16063"/>
                    </a:cubicBezTo>
                    <a:lnTo>
                      <a:pt x="4993" y="16063"/>
                    </a:lnTo>
                    <a:lnTo>
                      <a:pt x="4970" y="16081"/>
                    </a:lnTo>
                    <a:cubicBezTo>
                      <a:pt x="4976" y="15998"/>
                      <a:pt x="5042" y="15921"/>
                      <a:pt x="5014" y="15832"/>
                    </a:cubicBezTo>
                    <a:lnTo>
                      <a:pt x="4998" y="15832"/>
                    </a:lnTo>
                    <a:cubicBezTo>
                      <a:pt x="4981" y="15760"/>
                      <a:pt x="5036" y="15799"/>
                      <a:pt x="5042" y="15733"/>
                    </a:cubicBezTo>
                    <a:lnTo>
                      <a:pt x="5053" y="15744"/>
                    </a:lnTo>
                    <a:cubicBezTo>
                      <a:pt x="5036" y="15722"/>
                      <a:pt x="5031" y="15699"/>
                      <a:pt x="5042" y="15688"/>
                    </a:cubicBezTo>
                    <a:lnTo>
                      <a:pt x="5042" y="15688"/>
                    </a:lnTo>
                    <a:cubicBezTo>
                      <a:pt x="5048" y="15697"/>
                      <a:pt x="5056" y="15699"/>
                      <a:pt x="5064" y="15699"/>
                    </a:cubicBezTo>
                    <a:cubicBezTo>
                      <a:pt x="5075" y="15699"/>
                      <a:pt x="5086" y="15694"/>
                      <a:pt x="5097" y="15694"/>
                    </a:cubicBezTo>
                    <a:cubicBezTo>
                      <a:pt x="5105" y="15694"/>
                      <a:pt x="5113" y="15697"/>
                      <a:pt x="5119" y="15705"/>
                    </a:cubicBezTo>
                    <a:cubicBezTo>
                      <a:pt x="5108" y="15633"/>
                      <a:pt x="5097" y="15666"/>
                      <a:pt x="5042" y="15594"/>
                    </a:cubicBezTo>
                    <a:lnTo>
                      <a:pt x="5042" y="15594"/>
                    </a:lnTo>
                    <a:lnTo>
                      <a:pt x="5081" y="15605"/>
                    </a:lnTo>
                    <a:cubicBezTo>
                      <a:pt x="5053" y="15578"/>
                      <a:pt x="5036" y="15567"/>
                      <a:pt x="5042" y="15533"/>
                    </a:cubicBezTo>
                    <a:lnTo>
                      <a:pt x="5042" y="15533"/>
                    </a:lnTo>
                    <a:cubicBezTo>
                      <a:pt x="5064" y="15567"/>
                      <a:pt x="5108" y="15533"/>
                      <a:pt x="5125" y="15583"/>
                    </a:cubicBezTo>
                    <a:cubicBezTo>
                      <a:pt x="5215" y="15558"/>
                      <a:pt x="5116" y="15475"/>
                      <a:pt x="5180" y="15475"/>
                    </a:cubicBezTo>
                    <a:cubicBezTo>
                      <a:pt x="5187" y="15475"/>
                      <a:pt x="5196" y="15476"/>
                      <a:pt x="5208" y="15478"/>
                    </a:cubicBezTo>
                    <a:cubicBezTo>
                      <a:pt x="5186" y="15461"/>
                      <a:pt x="5171" y="15455"/>
                      <a:pt x="5160" y="15455"/>
                    </a:cubicBezTo>
                    <a:cubicBezTo>
                      <a:pt x="5134" y="15455"/>
                      <a:pt x="5132" y="15489"/>
                      <a:pt x="5125" y="15489"/>
                    </a:cubicBezTo>
                    <a:cubicBezTo>
                      <a:pt x="5123" y="15489"/>
                      <a:pt x="5122" y="15487"/>
                      <a:pt x="5119" y="15484"/>
                    </a:cubicBezTo>
                    <a:cubicBezTo>
                      <a:pt x="5086" y="15484"/>
                      <a:pt x="5059" y="15428"/>
                      <a:pt x="5081" y="15417"/>
                    </a:cubicBezTo>
                    <a:cubicBezTo>
                      <a:pt x="5082" y="15410"/>
                      <a:pt x="5097" y="15409"/>
                      <a:pt x="5117" y="15409"/>
                    </a:cubicBezTo>
                    <a:cubicBezTo>
                      <a:pt x="5127" y="15409"/>
                      <a:pt x="5138" y="15409"/>
                      <a:pt x="5149" y="15409"/>
                    </a:cubicBezTo>
                    <a:cubicBezTo>
                      <a:pt x="5183" y="15409"/>
                      <a:pt x="5219" y="15406"/>
                      <a:pt x="5230" y="15384"/>
                    </a:cubicBezTo>
                    <a:cubicBezTo>
                      <a:pt x="5230" y="15390"/>
                      <a:pt x="5236" y="15390"/>
                      <a:pt x="5230" y="15395"/>
                    </a:cubicBezTo>
                    <a:cubicBezTo>
                      <a:pt x="5263" y="15390"/>
                      <a:pt x="5219" y="15345"/>
                      <a:pt x="5258" y="15340"/>
                    </a:cubicBezTo>
                    <a:cubicBezTo>
                      <a:pt x="5208" y="15307"/>
                      <a:pt x="5274" y="15312"/>
                      <a:pt x="5202" y="15279"/>
                    </a:cubicBezTo>
                    <a:lnTo>
                      <a:pt x="5202" y="15334"/>
                    </a:lnTo>
                    <a:cubicBezTo>
                      <a:pt x="5197" y="15301"/>
                      <a:pt x="5119" y="15246"/>
                      <a:pt x="5180" y="15218"/>
                    </a:cubicBezTo>
                    <a:lnTo>
                      <a:pt x="5180" y="15218"/>
                    </a:lnTo>
                    <a:cubicBezTo>
                      <a:pt x="5197" y="15224"/>
                      <a:pt x="5208" y="15246"/>
                      <a:pt x="5219" y="15257"/>
                    </a:cubicBezTo>
                    <a:cubicBezTo>
                      <a:pt x="5247" y="15251"/>
                      <a:pt x="5208" y="15229"/>
                      <a:pt x="5236" y="15224"/>
                    </a:cubicBezTo>
                    <a:lnTo>
                      <a:pt x="5236" y="15224"/>
                    </a:lnTo>
                    <a:cubicBezTo>
                      <a:pt x="5308" y="15257"/>
                      <a:pt x="5230" y="15284"/>
                      <a:pt x="5274" y="15334"/>
                    </a:cubicBezTo>
                    <a:cubicBezTo>
                      <a:pt x="5299" y="15334"/>
                      <a:pt x="5271" y="15290"/>
                      <a:pt x="5284" y="15290"/>
                    </a:cubicBezTo>
                    <a:cubicBezTo>
                      <a:pt x="5287" y="15290"/>
                      <a:pt x="5293" y="15293"/>
                      <a:pt x="5303" y="15299"/>
                    </a:cubicBezTo>
                    <a:lnTo>
                      <a:pt x="5303" y="15299"/>
                    </a:lnTo>
                    <a:cubicBezTo>
                      <a:pt x="5234" y="15247"/>
                      <a:pt x="5344" y="15260"/>
                      <a:pt x="5285" y="15196"/>
                    </a:cubicBezTo>
                    <a:lnTo>
                      <a:pt x="5285" y="15196"/>
                    </a:lnTo>
                    <a:lnTo>
                      <a:pt x="5330" y="15218"/>
                    </a:lnTo>
                    <a:cubicBezTo>
                      <a:pt x="5319" y="15207"/>
                      <a:pt x="5308" y="15190"/>
                      <a:pt x="5313" y="15179"/>
                    </a:cubicBezTo>
                    <a:lnTo>
                      <a:pt x="5313" y="15179"/>
                    </a:lnTo>
                    <a:lnTo>
                      <a:pt x="5363" y="15224"/>
                    </a:lnTo>
                    <a:cubicBezTo>
                      <a:pt x="5330" y="15174"/>
                      <a:pt x="5424" y="15190"/>
                      <a:pt x="5413" y="15152"/>
                    </a:cubicBezTo>
                    <a:lnTo>
                      <a:pt x="5413" y="15152"/>
                    </a:lnTo>
                    <a:cubicBezTo>
                      <a:pt x="5406" y="15169"/>
                      <a:pt x="5398" y="15175"/>
                      <a:pt x="5388" y="15175"/>
                    </a:cubicBezTo>
                    <a:cubicBezTo>
                      <a:pt x="5370" y="15175"/>
                      <a:pt x="5347" y="15151"/>
                      <a:pt x="5319" y="15151"/>
                    </a:cubicBezTo>
                    <a:cubicBezTo>
                      <a:pt x="5317" y="15151"/>
                      <a:pt x="5315" y="15151"/>
                      <a:pt x="5313" y="15152"/>
                    </a:cubicBezTo>
                    <a:cubicBezTo>
                      <a:pt x="5303" y="15119"/>
                      <a:pt x="5318" y="15112"/>
                      <a:pt x="5342" y="15112"/>
                    </a:cubicBezTo>
                    <a:cubicBezTo>
                      <a:pt x="5360" y="15112"/>
                      <a:pt x="5382" y="15116"/>
                      <a:pt x="5402" y="15116"/>
                    </a:cubicBezTo>
                    <a:cubicBezTo>
                      <a:pt x="5428" y="15116"/>
                      <a:pt x="5449" y="15109"/>
                      <a:pt x="5451" y="15080"/>
                    </a:cubicBezTo>
                    <a:lnTo>
                      <a:pt x="5451" y="15080"/>
                    </a:lnTo>
                    <a:cubicBezTo>
                      <a:pt x="5450" y="15087"/>
                      <a:pt x="5437" y="15095"/>
                      <a:pt x="5423" y="15095"/>
                    </a:cubicBezTo>
                    <a:cubicBezTo>
                      <a:pt x="5413" y="15095"/>
                      <a:pt x="5403" y="15091"/>
                      <a:pt x="5396" y="15080"/>
                    </a:cubicBezTo>
                    <a:cubicBezTo>
                      <a:pt x="5413" y="15063"/>
                      <a:pt x="5440" y="15058"/>
                      <a:pt x="5457" y="15058"/>
                    </a:cubicBezTo>
                    <a:cubicBezTo>
                      <a:pt x="5474" y="15002"/>
                      <a:pt x="5413" y="15041"/>
                      <a:pt x="5396" y="15013"/>
                    </a:cubicBezTo>
                    <a:lnTo>
                      <a:pt x="5396" y="15013"/>
                    </a:lnTo>
                    <a:cubicBezTo>
                      <a:pt x="5403" y="15014"/>
                      <a:pt x="5408" y="15015"/>
                      <a:pt x="5411" y="15015"/>
                    </a:cubicBezTo>
                    <a:cubicBezTo>
                      <a:pt x="5442" y="15015"/>
                      <a:pt x="5384" y="14977"/>
                      <a:pt x="5374" y="14952"/>
                    </a:cubicBezTo>
                    <a:lnTo>
                      <a:pt x="5374" y="14952"/>
                    </a:lnTo>
                    <a:lnTo>
                      <a:pt x="5418" y="14975"/>
                    </a:lnTo>
                    <a:cubicBezTo>
                      <a:pt x="5468" y="14930"/>
                      <a:pt x="5335" y="14919"/>
                      <a:pt x="5391" y="14886"/>
                    </a:cubicBezTo>
                    <a:lnTo>
                      <a:pt x="5391" y="14886"/>
                    </a:lnTo>
                    <a:lnTo>
                      <a:pt x="5440" y="14930"/>
                    </a:lnTo>
                    <a:lnTo>
                      <a:pt x="5429" y="14897"/>
                    </a:lnTo>
                    <a:lnTo>
                      <a:pt x="5429" y="14897"/>
                    </a:lnTo>
                    <a:lnTo>
                      <a:pt x="5479" y="14925"/>
                    </a:lnTo>
                    <a:cubicBezTo>
                      <a:pt x="5451" y="14886"/>
                      <a:pt x="5468" y="14875"/>
                      <a:pt x="5496" y="14858"/>
                    </a:cubicBezTo>
                    <a:cubicBezTo>
                      <a:pt x="5457" y="14847"/>
                      <a:pt x="5418" y="14820"/>
                      <a:pt x="5424" y="14792"/>
                    </a:cubicBezTo>
                    <a:cubicBezTo>
                      <a:pt x="5426" y="14791"/>
                      <a:pt x="5429" y="14791"/>
                      <a:pt x="5431" y="14791"/>
                    </a:cubicBezTo>
                    <a:cubicBezTo>
                      <a:pt x="5446" y="14791"/>
                      <a:pt x="5453" y="14800"/>
                      <a:pt x="5459" y="14800"/>
                    </a:cubicBezTo>
                    <a:cubicBezTo>
                      <a:pt x="5463" y="14800"/>
                      <a:pt x="5467" y="14796"/>
                      <a:pt x="5474" y="14781"/>
                    </a:cubicBezTo>
                    <a:cubicBezTo>
                      <a:pt x="5496" y="14803"/>
                      <a:pt x="5529" y="14820"/>
                      <a:pt x="5479" y="14820"/>
                    </a:cubicBezTo>
                    <a:cubicBezTo>
                      <a:pt x="5496" y="14831"/>
                      <a:pt x="5501" y="14842"/>
                      <a:pt x="5512" y="14847"/>
                    </a:cubicBezTo>
                    <a:cubicBezTo>
                      <a:pt x="5551" y="14842"/>
                      <a:pt x="5540" y="14809"/>
                      <a:pt x="5540" y="14792"/>
                    </a:cubicBezTo>
                    <a:lnTo>
                      <a:pt x="5540" y="14792"/>
                    </a:lnTo>
                    <a:cubicBezTo>
                      <a:pt x="5534" y="14803"/>
                      <a:pt x="5534" y="14803"/>
                      <a:pt x="5529" y="14803"/>
                    </a:cubicBezTo>
                    <a:lnTo>
                      <a:pt x="5485" y="14726"/>
                    </a:lnTo>
                    <a:cubicBezTo>
                      <a:pt x="5507" y="14726"/>
                      <a:pt x="5512" y="14737"/>
                      <a:pt x="5529" y="14748"/>
                    </a:cubicBezTo>
                    <a:cubicBezTo>
                      <a:pt x="5529" y="14731"/>
                      <a:pt x="5507" y="14720"/>
                      <a:pt x="5512" y="14703"/>
                    </a:cubicBezTo>
                    <a:lnTo>
                      <a:pt x="5512" y="14703"/>
                    </a:lnTo>
                    <a:cubicBezTo>
                      <a:pt x="5546" y="14722"/>
                      <a:pt x="5575" y="14733"/>
                      <a:pt x="5586" y="14754"/>
                    </a:cubicBezTo>
                    <a:lnTo>
                      <a:pt x="5586" y="14754"/>
                    </a:lnTo>
                    <a:lnTo>
                      <a:pt x="5568" y="14703"/>
                    </a:lnTo>
                    <a:cubicBezTo>
                      <a:pt x="5576" y="14703"/>
                      <a:pt x="5590" y="14702"/>
                      <a:pt x="5603" y="14702"/>
                    </a:cubicBezTo>
                    <a:cubicBezTo>
                      <a:pt x="5616" y="14702"/>
                      <a:pt x="5628" y="14703"/>
                      <a:pt x="5634" y="14709"/>
                    </a:cubicBezTo>
                    <a:cubicBezTo>
                      <a:pt x="5667" y="14692"/>
                      <a:pt x="5590" y="14615"/>
                      <a:pt x="5634" y="14593"/>
                    </a:cubicBezTo>
                    <a:cubicBezTo>
                      <a:pt x="5623" y="14587"/>
                      <a:pt x="5617" y="14582"/>
                      <a:pt x="5617" y="14571"/>
                    </a:cubicBezTo>
                    <a:cubicBezTo>
                      <a:pt x="5640" y="14543"/>
                      <a:pt x="5695" y="14532"/>
                      <a:pt x="5667" y="14471"/>
                    </a:cubicBezTo>
                    <a:lnTo>
                      <a:pt x="5667" y="14471"/>
                    </a:lnTo>
                    <a:lnTo>
                      <a:pt x="5745" y="14477"/>
                    </a:lnTo>
                    <a:cubicBezTo>
                      <a:pt x="5745" y="14443"/>
                      <a:pt x="5651" y="14477"/>
                      <a:pt x="5645" y="14416"/>
                    </a:cubicBezTo>
                    <a:cubicBezTo>
                      <a:pt x="5643" y="14400"/>
                      <a:pt x="5649" y="14395"/>
                      <a:pt x="5658" y="14395"/>
                    </a:cubicBezTo>
                    <a:cubicBezTo>
                      <a:pt x="5676" y="14395"/>
                      <a:pt x="5708" y="14416"/>
                      <a:pt x="5725" y="14416"/>
                    </a:cubicBezTo>
                    <a:cubicBezTo>
                      <a:pt x="5726" y="14416"/>
                      <a:pt x="5727" y="14416"/>
                      <a:pt x="5728" y="14416"/>
                    </a:cubicBezTo>
                    <a:cubicBezTo>
                      <a:pt x="5700" y="14377"/>
                      <a:pt x="5651" y="14322"/>
                      <a:pt x="5717" y="14311"/>
                    </a:cubicBezTo>
                    <a:lnTo>
                      <a:pt x="5717" y="14311"/>
                    </a:lnTo>
                    <a:cubicBezTo>
                      <a:pt x="5723" y="14322"/>
                      <a:pt x="5706" y="14333"/>
                      <a:pt x="5706" y="14344"/>
                    </a:cubicBezTo>
                    <a:lnTo>
                      <a:pt x="5756" y="14333"/>
                    </a:lnTo>
                    <a:cubicBezTo>
                      <a:pt x="5806" y="14388"/>
                      <a:pt x="5772" y="14399"/>
                      <a:pt x="5833" y="14399"/>
                    </a:cubicBezTo>
                    <a:cubicBezTo>
                      <a:pt x="5706" y="14344"/>
                      <a:pt x="5861" y="14294"/>
                      <a:pt x="5745" y="14239"/>
                    </a:cubicBezTo>
                    <a:lnTo>
                      <a:pt x="5778" y="14233"/>
                    </a:lnTo>
                    <a:cubicBezTo>
                      <a:pt x="5778" y="14239"/>
                      <a:pt x="5783" y="14239"/>
                      <a:pt x="5778" y="14250"/>
                    </a:cubicBezTo>
                    <a:cubicBezTo>
                      <a:pt x="5855" y="14239"/>
                      <a:pt x="5700" y="14183"/>
                      <a:pt x="5734" y="14150"/>
                    </a:cubicBezTo>
                    <a:cubicBezTo>
                      <a:pt x="5742" y="14145"/>
                      <a:pt x="5752" y="14142"/>
                      <a:pt x="5761" y="14142"/>
                    </a:cubicBezTo>
                    <a:cubicBezTo>
                      <a:pt x="5770" y="14142"/>
                      <a:pt x="5778" y="14145"/>
                      <a:pt x="5783" y="14150"/>
                    </a:cubicBezTo>
                    <a:lnTo>
                      <a:pt x="5772" y="14100"/>
                    </a:lnTo>
                    <a:cubicBezTo>
                      <a:pt x="5774" y="14099"/>
                      <a:pt x="5776" y="14098"/>
                      <a:pt x="5779" y="14098"/>
                    </a:cubicBezTo>
                    <a:cubicBezTo>
                      <a:pt x="5784" y="14098"/>
                      <a:pt x="5791" y="14101"/>
                      <a:pt x="5792" y="14107"/>
                    </a:cubicBezTo>
                    <a:lnTo>
                      <a:pt x="5792" y="14107"/>
                    </a:lnTo>
                    <a:lnTo>
                      <a:pt x="5806" y="14061"/>
                    </a:lnTo>
                    <a:lnTo>
                      <a:pt x="5811" y="14061"/>
                    </a:lnTo>
                    <a:cubicBezTo>
                      <a:pt x="5800" y="14045"/>
                      <a:pt x="5772" y="14017"/>
                      <a:pt x="5761" y="14006"/>
                    </a:cubicBezTo>
                    <a:cubicBezTo>
                      <a:pt x="5764" y="14005"/>
                      <a:pt x="5767" y="14005"/>
                      <a:pt x="5769" y="14005"/>
                    </a:cubicBezTo>
                    <a:cubicBezTo>
                      <a:pt x="5782" y="14005"/>
                      <a:pt x="5779" y="14017"/>
                      <a:pt x="5789" y="14017"/>
                    </a:cubicBezTo>
                    <a:lnTo>
                      <a:pt x="5772" y="13978"/>
                    </a:lnTo>
                    <a:cubicBezTo>
                      <a:pt x="5806" y="13978"/>
                      <a:pt x="5828" y="14017"/>
                      <a:pt x="5817" y="14034"/>
                    </a:cubicBezTo>
                    <a:cubicBezTo>
                      <a:pt x="5840" y="14039"/>
                      <a:pt x="5855" y="14041"/>
                      <a:pt x="5864" y="14041"/>
                    </a:cubicBezTo>
                    <a:cubicBezTo>
                      <a:pt x="5904" y="14041"/>
                      <a:pt x="5817" y="13996"/>
                      <a:pt x="5894" y="13973"/>
                    </a:cubicBezTo>
                    <a:lnTo>
                      <a:pt x="5894" y="13973"/>
                    </a:lnTo>
                    <a:lnTo>
                      <a:pt x="5900" y="14006"/>
                    </a:lnTo>
                    <a:cubicBezTo>
                      <a:pt x="5911" y="14008"/>
                      <a:pt x="5920" y="14008"/>
                      <a:pt x="5928" y="14008"/>
                    </a:cubicBezTo>
                    <a:cubicBezTo>
                      <a:pt x="5975" y="14008"/>
                      <a:pt x="5974" y="13983"/>
                      <a:pt x="6021" y="13978"/>
                    </a:cubicBezTo>
                    <a:cubicBezTo>
                      <a:pt x="6011" y="13978"/>
                      <a:pt x="5991" y="13980"/>
                      <a:pt x="5968" y="13980"/>
                    </a:cubicBezTo>
                    <a:cubicBezTo>
                      <a:pt x="5928" y="13980"/>
                      <a:pt x="5881" y="13975"/>
                      <a:pt x="5866" y="13951"/>
                    </a:cubicBezTo>
                    <a:cubicBezTo>
                      <a:pt x="5883" y="13945"/>
                      <a:pt x="5889" y="13934"/>
                      <a:pt x="5872" y="13907"/>
                    </a:cubicBezTo>
                    <a:lnTo>
                      <a:pt x="5872" y="13907"/>
                    </a:lnTo>
                    <a:cubicBezTo>
                      <a:pt x="5885" y="13913"/>
                      <a:pt x="5895" y="13916"/>
                      <a:pt x="5901" y="13916"/>
                    </a:cubicBezTo>
                    <a:cubicBezTo>
                      <a:pt x="5917" y="13916"/>
                      <a:pt x="5918" y="13902"/>
                      <a:pt x="5922" y="13890"/>
                    </a:cubicBezTo>
                    <a:lnTo>
                      <a:pt x="5977" y="13918"/>
                    </a:lnTo>
                    <a:cubicBezTo>
                      <a:pt x="5972" y="13890"/>
                      <a:pt x="5944" y="13873"/>
                      <a:pt x="5922" y="13851"/>
                    </a:cubicBezTo>
                    <a:cubicBezTo>
                      <a:pt x="5928" y="13845"/>
                      <a:pt x="5939" y="13842"/>
                      <a:pt x="5952" y="13842"/>
                    </a:cubicBezTo>
                    <a:cubicBezTo>
                      <a:pt x="5973" y="13842"/>
                      <a:pt x="6000" y="13848"/>
                      <a:pt x="6027" y="13851"/>
                    </a:cubicBezTo>
                    <a:cubicBezTo>
                      <a:pt x="6055" y="13818"/>
                      <a:pt x="5944" y="13851"/>
                      <a:pt x="5949" y="13796"/>
                    </a:cubicBezTo>
                    <a:cubicBezTo>
                      <a:pt x="5983" y="13779"/>
                      <a:pt x="5972" y="13741"/>
                      <a:pt x="5949" y="13685"/>
                    </a:cubicBezTo>
                    <a:cubicBezTo>
                      <a:pt x="5953" y="13684"/>
                      <a:pt x="5957" y="13683"/>
                      <a:pt x="5960" y="13683"/>
                    </a:cubicBezTo>
                    <a:cubicBezTo>
                      <a:pt x="5979" y="13683"/>
                      <a:pt x="5986" y="13707"/>
                      <a:pt x="6005" y="13707"/>
                    </a:cubicBezTo>
                    <a:lnTo>
                      <a:pt x="5972" y="13669"/>
                    </a:lnTo>
                    <a:cubicBezTo>
                      <a:pt x="5972" y="13665"/>
                      <a:pt x="5973" y="13664"/>
                      <a:pt x="5974" y="13664"/>
                    </a:cubicBezTo>
                    <a:cubicBezTo>
                      <a:pt x="5978" y="13664"/>
                      <a:pt x="5986" y="13670"/>
                      <a:pt x="5994" y="13674"/>
                    </a:cubicBezTo>
                    <a:cubicBezTo>
                      <a:pt x="5977" y="13646"/>
                      <a:pt x="5938" y="13646"/>
                      <a:pt x="5927" y="13619"/>
                    </a:cubicBezTo>
                    <a:cubicBezTo>
                      <a:pt x="5866" y="13586"/>
                      <a:pt x="6049" y="13602"/>
                      <a:pt x="5983" y="13541"/>
                    </a:cubicBezTo>
                    <a:cubicBezTo>
                      <a:pt x="6005" y="13541"/>
                      <a:pt x="6021" y="13563"/>
                      <a:pt x="6038" y="13569"/>
                    </a:cubicBezTo>
                    <a:cubicBezTo>
                      <a:pt x="6010" y="13508"/>
                      <a:pt x="6021" y="13514"/>
                      <a:pt x="5972" y="13453"/>
                    </a:cubicBezTo>
                    <a:lnTo>
                      <a:pt x="6021" y="13436"/>
                    </a:lnTo>
                    <a:lnTo>
                      <a:pt x="6021" y="13436"/>
                    </a:lnTo>
                    <a:cubicBezTo>
                      <a:pt x="6017" y="13437"/>
                      <a:pt x="6012" y="13438"/>
                      <a:pt x="6007" y="13438"/>
                    </a:cubicBezTo>
                    <a:cubicBezTo>
                      <a:pt x="5959" y="13438"/>
                      <a:pt x="5924" y="13388"/>
                      <a:pt x="5894" y="13348"/>
                    </a:cubicBezTo>
                    <a:lnTo>
                      <a:pt x="5839" y="13348"/>
                    </a:lnTo>
                    <a:lnTo>
                      <a:pt x="5828" y="13292"/>
                    </a:lnTo>
                    <a:cubicBezTo>
                      <a:pt x="5839" y="13292"/>
                      <a:pt x="5855" y="13309"/>
                      <a:pt x="5872" y="13320"/>
                    </a:cubicBezTo>
                    <a:lnTo>
                      <a:pt x="5861" y="13309"/>
                    </a:lnTo>
                    <a:cubicBezTo>
                      <a:pt x="5866" y="13307"/>
                      <a:pt x="5871" y="13306"/>
                      <a:pt x="5876" y="13306"/>
                    </a:cubicBezTo>
                    <a:cubicBezTo>
                      <a:pt x="5899" y="13306"/>
                      <a:pt x="5921" y="13325"/>
                      <a:pt x="5944" y="13348"/>
                    </a:cubicBezTo>
                    <a:lnTo>
                      <a:pt x="5900" y="13348"/>
                    </a:lnTo>
                    <a:cubicBezTo>
                      <a:pt x="5927" y="13375"/>
                      <a:pt x="5972" y="13397"/>
                      <a:pt x="6005" y="13409"/>
                    </a:cubicBezTo>
                    <a:cubicBezTo>
                      <a:pt x="5999" y="13403"/>
                      <a:pt x="5999" y="13397"/>
                      <a:pt x="5999" y="13392"/>
                    </a:cubicBezTo>
                    <a:lnTo>
                      <a:pt x="5999" y="13392"/>
                    </a:lnTo>
                    <a:cubicBezTo>
                      <a:pt x="6005" y="13397"/>
                      <a:pt x="6010" y="13403"/>
                      <a:pt x="6021" y="13403"/>
                    </a:cubicBezTo>
                    <a:cubicBezTo>
                      <a:pt x="6027" y="13403"/>
                      <a:pt x="6010" y="13397"/>
                      <a:pt x="6005" y="13381"/>
                    </a:cubicBezTo>
                    <a:lnTo>
                      <a:pt x="6005" y="13381"/>
                    </a:lnTo>
                    <a:lnTo>
                      <a:pt x="6077" y="13403"/>
                    </a:lnTo>
                    <a:lnTo>
                      <a:pt x="6049" y="13392"/>
                    </a:lnTo>
                    <a:lnTo>
                      <a:pt x="6110" y="13353"/>
                    </a:lnTo>
                    <a:cubicBezTo>
                      <a:pt x="6060" y="13287"/>
                      <a:pt x="5977" y="13215"/>
                      <a:pt x="5977" y="13143"/>
                    </a:cubicBezTo>
                    <a:lnTo>
                      <a:pt x="5977" y="13143"/>
                    </a:lnTo>
                    <a:cubicBezTo>
                      <a:pt x="6021" y="13176"/>
                      <a:pt x="6055" y="13176"/>
                      <a:pt x="6110" y="13204"/>
                    </a:cubicBezTo>
                    <a:cubicBezTo>
                      <a:pt x="6107" y="13204"/>
                      <a:pt x="6104" y="13203"/>
                      <a:pt x="6101" y="13203"/>
                    </a:cubicBezTo>
                    <a:cubicBezTo>
                      <a:pt x="6044" y="13203"/>
                      <a:pt x="6114" y="13260"/>
                      <a:pt x="6088" y="13287"/>
                    </a:cubicBezTo>
                    <a:cubicBezTo>
                      <a:pt x="6093" y="13282"/>
                      <a:pt x="6099" y="13280"/>
                      <a:pt x="6106" y="13280"/>
                    </a:cubicBezTo>
                    <a:cubicBezTo>
                      <a:pt x="6120" y="13280"/>
                      <a:pt x="6134" y="13289"/>
                      <a:pt x="6138" y="13292"/>
                    </a:cubicBezTo>
                    <a:lnTo>
                      <a:pt x="6110" y="13215"/>
                    </a:lnTo>
                    <a:lnTo>
                      <a:pt x="6110" y="13215"/>
                    </a:lnTo>
                    <a:cubicBezTo>
                      <a:pt x="6126" y="13222"/>
                      <a:pt x="6136" y="13224"/>
                      <a:pt x="6142" y="13224"/>
                    </a:cubicBezTo>
                    <a:cubicBezTo>
                      <a:pt x="6156" y="13224"/>
                      <a:pt x="6156" y="13213"/>
                      <a:pt x="6171" y="13209"/>
                    </a:cubicBezTo>
                    <a:cubicBezTo>
                      <a:pt x="6077" y="13182"/>
                      <a:pt x="6132" y="13143"/>
                      <a:pt x="6110" y="13104"/>
                    </a:cubicBezTo>
                    <a:lnTo>
                      <a:pt x="6110" y="13104"/>
                    </a:lnTo>
                    <a:cubicBezTo>
                      <a:pt x="6143" y="13121"/>
                      <a:pt x="6171" y="13132"/>
                      <a:pt x="6149" y="13160"/>
                    </a:cubicBezTo>
                    <a:cubicBezTo>
                      <a:pt x="6232" y="13160"/>
                      <a:pt x="6060" y="13076"/>
                      <a:pt x="6132" y="13071"/>
                    </a:cubicBezTo>
                    <a:lnTo>
                      <a:pt x="6132" y="13071"/>
                    </a:lnTo>
                    <a:cubicBezTo>
                      <a:pt x="6132" y="13076"/>
                      <a:pt x="6121" y="13076"/>
                      <a:pt x="6138" y="13093"/>
                    </a:cubicBezTo>
                    <a:cubicBezTo>
                      <a:pt x="6121" y="13072"/>
                      <a:pt x="6141" y="13052"/>
                      <a:pt x="6160" y="13052"/>
                    </a:cubicBezTo>
                    <a:cubicBezTo>
                      <a:pt x="6166" y="13052"/>
                      <a:pt x="6172" y="13054"/>
                      <a:pt x="6176" y="13060"/>
                    </a:cubicBezTo>
                    <a:lnTo>
                      <a:pt x="6176" y="13065"/>
                    </a:lnTo>
                    <a:cubicBezTo>
                      <a:pt x="6202" y="13024"/>
                      <a:pt x="6228" y="12939"/>
                      <a:pt x="6177" y="12892"/>
                    </a:cubicBezTo>
                    <a:lnTo>
                      <a:pt x="6177" y="12892"/>
                    </a:lnTo>
                    <a:cubicBezTo>
                      <a:pt x="6201" y="12906"/>
                      <a:pt x="6257" y="12929"/>
                      <a:pt x="6270" y="12938"/>
                    </a:cubicBezTo>
                    <a:lnTo>
                      <a:pt x="6038" y="12756"/>
                    </a:lnTo>
                    <a:lnTo>
                      <a:pt x="6038" y="12756"/>
                    </a:lnTo>
                    <a:cubicBezTo>
                      <a:pt x="6104" y="12789"/>
                      <a:pt x="6276" y="12827"/>
                      <a:pt x="6298" y="12877"/>
                    </a:cubicBezTo>
                    <a:cubicBezTo>
                      <a:pt x="6309" y="12872"/>
                      <a:pt x="6326" y="12866"/>
                      <a:pt x="6309" y="12827"/>
                    </a:cubicBezTo>
                    <a:lnTo>
                      <a:pt x="6309" y="12827"/>
                    </a:lnTo>
                    <a:cubicBezTo>
                      <a:pt x="6307" y="12829"/>
                      <a:pt x="6304" y="12830"/>
                      <a:pt x="6298" y="12830"/>
                    </a:cubicBezTo>
                    <a:cubicBezTo>
                      <a:pt x="6271" y="12830"/>
                      <a:pt x="6204" y="12808"/>
                      <a:pt x="6204" y="12794"/>
                    </a:cubicBezTo>
                    <a:cubicBezTo>
                      <a:pt x="6286" y="12794"/>
                      <a:pt x="6255" y="12794"/>
                      <a:pt x="6329" y="12784"/>
                    </a:cubicBezTo>
                    <a:lnTo>
                      <a:pt x="6329" y="12784"/>
                    </a:lnTo>
                    <a:cubicBezTo>
                      <a:pt x="6328" y="12784"/>
                      <a:pt x="6328" y="12784"/>
                      <a:pt x="6328" y="12784"/>
                    </a:cubicBezTo>
                    <a:cubicBezTo>
                      <a:pt x="6300" y="12784"/>
                      <a:pt x="6216" y="12732"/>
                      <a:pt x="6226" y="12711"/>
                    </a:cubicBezTo>
                    <a:lnTo>
                      <a:pt x="6226" y="12711"/>
                    </a:lnTo>
                    <a:cubicBezTo>
                      <a:pt x="6241" y="12716"/>
                      <a:pt x="6313" y="12748"/>
                      <a:pt x="6332" y="12762"/>
                    </a:cubicBezTo>
                    <a:lnTo>
                      <a:pt x="6332" y="12762"/>
                    </a:lnTo>
                    <a:lnTo>
                      <a:pt x="6260" y="12690"/>
                    </a:lnTo>
                    <a:lnTo>
                      <a:pt x="6260" y="12690"/>
                    </a:lnTo>
                    <a:cubicBezTo>
                      <a:pt x="6283" y="12708"/>
                      <a:pt x="6340" y="12718"/>
                      <a:pt x="6370" y="12728"/>
                    </a:cubicBezTo>
                    <a:cubicBezTo>
                      <a:pt x="6353" y="12717"/>
                      <a:pt x="6392" y="12689"/>
                      <a:pt x="6387" y="12673"/>
                    </a:cubicBezTo>
                    <a:lnTo>
                      <a:pt x="6387" y="12673"/>
                    </a:lnTo>
                    <a:lnTo>
                      <a:pt x="6353" y="12678"/>
                    </a:lnTo>
                    <a:cubicBezTo>
                      <a:pt x="6387" y="12634"/>
                      <a:pt x="6226" y="12567"/>
                      <a:pt x="6254" y="12523"/>
                    </a:cubicBezTo>
                    <a:lnTo>
                      <a:pt x="6254" y="12523"/>
                    </a:lnTo>
                    <a:cubicBezTo>
                      <a:pt x="6272" y="12537"/>
                      <a:pt x="6349" y="12578"/>
                      <a:pt x="6383" y="12578"/>
                    </a:cubicBezTo>
                    <a:cubicBezTo>
                      <a:pt x="6390" y="12578"/>
                      <a:pt x="6395" y="12577"/>
                      <a:pt x="6398" y="12573"/>
                    </a:cubicBezTo>
                    <a:cubicBezTo>
                      <a:pt x="6353" y="12540"/>
                      <a:pt x="6171" y="12424"/>
                      <a:pt x="6149" y="12357"/>
                    </a:cubicBezTo>
                    <a:lnTo>
                      <a:pt x="6149" y="12357"/>
                    </a:lnTo>
                    <a:lnTo>
                      <a:pt x="6187" y="12368"/>
                    </a:lnTo>
                    <a:lnTo>
                      <a:pt x="6187" y="12368"/>
                    </a:lnTo>
                    <a:lnTo>
                      <a:pt x="6165" y="12318"/>
                    </a:lnTo>
                    <a:lnTo>
                      <a:pt x="6165" y="12318"/>
                    </a:lnTo>
                    <a:cubicBezTo>
                      <a:pt x="6232" y="12374"/>
                      <a:pt x="6381" y="12495"/>
                      <a:pt x="6425" y="12562"/>
                    </a:cubicBezTo>
                    <a:cubicBezTo>
                      <a:pt x="6464" y="12551"/>
                      <a:pt x="6464" y="12567"/>
                      <a:pt x="6475" y="12540"/>
                    </a:cubicBezTo>
                    <a:cubicBezTo>
                      <a:pt x="6508" y="12540"/>
                      <a:pt x="6508" y="12573"/>
                      <a:pt x="6508" y="12578"/>
                    </a:cubicBezTo>
                    <a:lnTo>
                      <a:pt x="6553" y="12523"/>
                    </a:lnTo>
                    <a:cubicBezTo>
                      <a:pt x="6492" y="12507"/>
                      <a:pt x="6508" y="12451"/>
                      <a:pt x="6464" y="12429"/>
                    </a:cubicBezTo>
                    <a:lnTo>
                      <a:pt x="6464" y="12429"/>
                    </a:lnTo>
                    <a:lnTo>
                      <a:pt x="6497" y="12523"/>
                    </a:lnTo>
                    <a:cubicBezTo>
                      <a:pt x="6436" y="12507"/>
                      <a:pt x="6337" y="12412"/>
                      <a:pt x="6370" y="12374"/>
                    </a:cubicBezTo>
                    <a:cubicBezTo>
                      <a:pt x="6398" y="12374"/>
                      <a:pt x="6475" y="12429"/>
                      <a:pt x="6497" y="12435"/>
                    </a:cubicBezTo>
                    <a:cubicBezTo>
                      <a:pt x="6476" y="12424"/>
                      <a:pt x="6475" y="12379"/>
                      <a:pt x="6489" y="12379"/>
                    </a:cubicBezTo>
                    <a:cubicBezTo>
                      <a:pt x="6490" y="12379"/>
                      <a:pt x="6491" y="12379"/>
                      <a:pt x="6492" y="12379"/>
                    </a:cubicBezTo>
                    <a:lnTo>
                      <a:pt x="6519" y="12412"/>
                    </a:lnTo>
                    <a:cubicBezTo>
                      <a:pt x="6553" y="12401"/>
                      <a:pt x="6453" y="12341"/>
                      <a:pt x="6525" y="12329"/>
                    </a:cubicBezTo>
                    <a:cubicBezTo>
                      <a:pt x="6530" y="12324"/>
                      <a:pt x="6613" y="12329"/>
                      <a:pt x="6580" y="12318"/>
                    </a:cubicBezTo>
                    <a:cubicBezTo>
                      <a:pt x="6503" y="12302"/>
                      <a:pt x="6287" y="12219"/>
                      <a:pt x="6243" y="12186"/>
                    </a:cubicBezTo>
                    <a:cubicBezTo>
                      <a:pt x="6248" y="12186"/>
                      <a:pt x="6331" y="12158"/>
                      <a:pt x="6370" y="12158"/>
                    </a:cubicBezTo>
                    <a:cubicBezTo>
                      <a:pt x="6436" y="12163"/>
                      <a:pt x="6492" y="12241"/>
                      <a:pt x="6547" y="12241"/>
                    </a:cubicBezTo>
                    <a:cubicBezTo>
                      <a:pt x="6530" y="12235"/>
                      <a:pt x="6508" y="12213"/>
                      <a:pt x="6508" y="12208"/>
                    </a:cubicBezTo>
                    <a:cubicBezTo>
                      <a:pt x="6510" y="12207"/>
                      <a:pt x="6512" y="12207"/>
                      <a:pt x="6514" y="12207"/>
                    </a:cubicBezTo>
                    <a:cubicBezTo>
                      <a:pt x="6528" y="12207"/>
                      <a:pt x="6543" y="12219"/>
                      <a:pt x="6553" y="12219"/>
                    </a:cubicBezTo>
                    <a:cubicBezTo>
                      <a:pt x="6558" y="12219"/>
                      <a:pt x="6562" y="12216"/>
                      <a:pt x="6564" y="12208"/>
                    </a:cubicBezTo>
                    <a:cubicBezTo>
                      <a:pt x="6517" y="12187"/>
                      <a:pt x="6558" y="12169"/>
                      <a:pt x="6548" y="12169"/>
                    </a:cubicBezTo>
                    <a:cubicBezTo>
                      <a:pt x="6545" y="12169"/>
                      <a:pt x="6537" y="12171"/>
                      <a:pt x="6519" y="12175"/>
                    </a:cubicBezTo>
                    <a:cubicBezTo>
                      <a:pt x="6508" y="12147"/>
                      <a:pt x="6536" y="12152"/>
                      <a:pt x="6553" y="12125"/>
                    </a:cubicBezTo>
                    <a:cubicBezTo>
                      <a:pt x="6508" y="12119"/>
                      <a:pt x="6425" y="12042"/>
                      <a:pt x="6420" y="12014"/>
                    </a:cubicBezTo>
                    <a:lnTo>
                      <a:pt x="6420" y="12014"/>
                    </a:lnTo>
                    <a:cubicBezTo>
                      <a:pt x="6436" y="12020"/>
                      <a:pt x="6453" y="12025"/>
                      <a:pt x="6470" y="12025"/>
                    </a:cubicBezTo>
                    <a:cubicBezTo>
                      <a:pt x="6497" y="11981"/>
                      <a:pt x="6530" y="11964"/>
                      <a:pt x="6553" y="11925"/>
                    </a:cubicBezTo>
                    <a:cubicBezTo>
                      <a:pt x="6559" y="11925"/>
                      <a:pt x="6572" y="11920"/>
                      <a:pt x="6587" y="11920"/>
                    </a:cubicBezTo>
                    <a:cubicBezTo>
                      <a:pt x="6597" y="11920"/>
                      <a:pt x="6608" y="11922"/>
                      <a:pt x="6619" y="11931"/>
                    </a:cubicBezTo>
                    <a:cubicBezTo>
                      <a:pt x="6616" y="11923"/>
                      <a:pt x="6610" y="11917"/>
                      <a:pt x="6606" y="11910"/>
                    </a:cubicBezTo>
                    <a:lnTo>
                      <a:pt x="6606" y="11910"/>
                    </a:lnTo>
                    <a:cubicBezTo>
                      <a:pt x="6606" y="11912"/>
                      <a:pt x="6607" y="11913"/>
                      <a:pt x="6608" y="11914"/>
                    </a:cubicBezTo>
                    <a:cubicBezTo>
                      <a:pt x="6530" y="11881"/>
                      <a:pt x="6464" y="11820"/>
                      <a:pt x="6447" y="11759"/>
                    </a:cubicBezTo>
                    <a:cubicBezTo>
                      <a:pt x="6447" y="11743"/>
                      <a:pt x="6453" y="11738"/>
                      <a:pt x="6461" y="11738"/>
                    </a:cubicBezTo>
                    <a:cubicBezTo>
                      <a:pt x="6474" y="11738"/>
                      <a:pt x="6491" y="11752"/>
                      <a:pt x="6496" y="11752"/>
                    </a:cubicBezTo>
                    <a:cubicBezTo>
                      <a:pt x="6498" y="11752"/>
                      <a:pt x="6498" y="11751"/>
                      <a:pt x="6497" y="11748"/>
                    </a:cubicBezTo>
                    <a:cubicBezTo>
                      <a:pt x="6536" y="11688"/>
                      <a:pt x="6387" y="11632"/>
                      <a:pt x="6470" y="11599"/>
                    </a:cubicBezTo>
                    <a:cubicBezTo>
                      <a:pt x="6525" y="11599"/>
                      <a:pt x="6564" y="11638"/>
                      <a:pt x="6602" y="11649"/>
                    </a:cubicBezTo>
                    <a:cubicBezTo>
                      <a:pt x="6608" y="11688"/>
                      <a:pt x="6553" y="11682"/>
                      <a:pt x="6547" y="11704"/>
                    </a:cubicBezTo>
                    <a:lnTo>
                      <a:pt x="6580" y="11688"/>
                    </a:lnTo>
                    <a:cubicBezTo>
                      <a:pt x="6591" y="11704"/>
                      <a:pt x="6591" y="11732"/>
                      <a:pt x="6580" y="11737"/>
                    </a:cubicBezTo>
                    <a:cubicBezTo>
                      <a:pt x="6636" y="11737"/>
                      <a:pt x="6636" y="11621"/>
                      <a:pt x="6696" y="11582"/>
                    </a:cubicBezTo>
                    <a:cubicBezTo>
                      <a:pt x="6685" y="11571"/>
                      <a:pt x="6674" y="11544"/>
                      <a:pt x="6647" y="11544"/>
                    </a:cubicBezTo>
                    <a:lnTo>
                      <a:pt x="6647" y="11566"/>
                    </a:lnTo>
                    <a:cubicBezTo>
                      <a:pt x="6606" y="11566"/>
                      <a:pt x="6607" y="11520"/>
                      <a:pt x="6587" y="11520"/>
                    </a:cubicBezTo>
                    <a:cubicBezTo>
                      <a:pt x="6585" y="11520"/>
                      <a:pt x="6583" y="11521"/>
                      <a:pt x="6580" y="11522"/>
                    </a:cubicBezTo>
                    <a:cubicBezTo>
                      <a:pt x="6558" y="11488"/>
                      <a:pt x="6530" y="11444"/>
                      <a:pt x="6564" y="11416"/>
                    </a:cubicBezTo>
                    <a:lnTo>
                      <a:pt x="6564" y="11416"/>
                    </a:lnTo>
                    <a:lnTo>
                      <a:pt x="6615" y="11432"/>
                    </a:lnTo>
                    <a:lnTo>
                      <a:pt x="6615" y="11432"/>
                    </a:lnTo>
                    <a:cubicBezTo>
                      <a:pt x="6614" y="11432"/>
                      <a:pt x="6613" y="11432"/>
                      <a:pt x="6612" y="11432"/>
                    </a:cubicBezTo>
                    <a:cubicBezTo>
                      <a:pt x="6601" y="11432"/>
                      <a:pt x="6587" y="11441"/>
                      <a:pt x="6591" y="11455"/>
                    </a:cubicBezTo>
                    <a:cubicBezTo>
                      <a:pt x="6591" y="11439"/>
                      <a:pt x="6685" y="11439"/>
                      <a:pt x="6619" y="11400"/>
                    </a:cubicBezTo>
                    <a:lnTo>
                      <a:pt x="6619" y="11400"/>
                    </a:lnTo>
                    <a:lnTo>
                      <a:pt x="6575" y="11405"/>
                    </a:lnTo>
                    <a:cubicBezTo>
                      <a:pt x="6553" y="11372"/>
                      <a:pt x="6508" y="11317"/>
                      <a:pt x="6536" y="11295"/>
                    </a:cubicBezTo>
                    <a:cubicBezTo>
                      <a:pt x="6523" y="11293"/>
                      <a:pt x="6516" y="11293"/>
                      <a:pt x="6513" y="11293"/>
                    </a:cubicBezTo>
                    <a:cubicBezTo>
                      <a:pt x="6503" y="11293"/>
                      <a:pt x="6517" y="11296"/>
                      <a:pt x="6501" y="11296"/>
                    </a:cubicBezTo>
                    <a:cubicBezTo>
                      <a:pt x="6496" y="11296"/>
                      <a:pt x="6486" y="11296"/>
                      <a:pt x="6470" y="11295"/>
                    </a:cubicBezTo>
                    <a:lnTo>
                      <a:pt x="6470" y="11295"/>
                    </a:lnTo>
                    <a:cubicBezTo>
                      <a:pt x="6557" y="11306"/>
                      <a:pt x="6440" y="11359"/>
                      <a:pt x="6527" y="11372"/>
                    </a:cubicBezTo>
                    <a:lnTo>
                      <a:pt x="6527" y="11372"/>
                    </a:lnTo>
                    <a:cubicBezTo>
                      <a:pt x="6515" y="11370"/>
                      <a:pt x="6505" y="11370"/>
                      <a:pt x="6498" y="11370"/>
                    </a:cubicBezTo>
                    <a:cubicBezTo>
                      <a:pt x="6456" y="11370"/>
                      <a:pt x="6469" y="11389"/>
                      <a:pt x="6409" y="11389"/>
                    </a:cubicBezTo>
                    <a:cubicBezTo>
                      <a:pt x="6425" y="11400"/>
                      <a:pt x="6447" y="11400"/>
                      <a:pt x="6425" y="11416"/>
                    </a:cubicBezTo>
                    <a:cubicBezTo>
                      <a:pt x="6436" y="11416"/>
                      <a:pt x="6442" y="11427"/>
                      <a:pt x="6442" y="11433"/>
                    </a:cubicBezTo>
                    <a:lnTo>
                      <a:pt x="6475" y="11433"/>
                    </a:lnTo>
                    <a:cubicBezTo>
                      <a:pt x="6508" y="11461"/>
                      <a:pt x="6497" y="11499"/>
                      <a:pt x="6508" y="11522"/>
                    </a:cubicBezTo>
                    <a:cubicBezTo>
                      <a:pt x="6506" y="11525"/>
                      <a:pt x="6504" y="11527"/>
                      <a:pt x="6501" y="11527"/>
                    </a:cubicBezTo>
                    <a:cubicBezTo>
                      <a:pt x="6494" y="11527"/>
                      <a:pt x="6487" y="11510"/>
                      <a:pt x="6470" y="11510"/>
                    </a:cubicBezTo>
                    <a:lnTo>
                      <a:pt x="6497" y="11544"/>
                    </a:lnTo>
                    <a:cubicBezTo>
                      <a:pt x="6453" y="11533"/>
                      <a:pt x="6414" y="11549"/>
                      <a:pt x="6409" y="11510"/>
                    </a:cubicBezTo>
                    <a:lnTo>
                      <a:pt x="6392" y="11538"/>
                    </a:lnTo>
                    <a:cubicBezTo>
                      <a:pt x="6364" y="11544"/>
                      <a:pt x="6342" y="11566"/>
                      <a:pt x="6353" y="11582"/>
                    </a:cubicBezTo>
                    <a:cubicBezTo>
                      <a:pt x="6341" y="11595"/>
                      <a:pt x="6363" y="11620"/>
                      <a:pt x="6363" y="11620"/>
                    </a:cubicBezTo>
                    <a:cubicBezTo>
                      <a:pt x="6363" y="11620"/>
                      <a:pt x="6360" y="11617"/>
                      <a:pt x="6353" y="11610"/>
                    </a:cubicBezTo>
                    <a:lnTo>
                      <a:pt x="6353" y="11610"/>
                    </a:lnTo>
                    <a:lnTo>
                      <a:pt x="6359" y="11671"/>
                    </a:lnTo>
                    <a:lnTo>
                      <a:pt x="6353" y="11660"/>
                    </a:lnTo>
                    <a:lnTo>
                      <a:pt x="6353" y="11660"/>
                    </a:lnTo>
                    <a:cubicBezTo>
                      <a:pt x="6326" y="11704"/>
                      <a:pt x="6381" y="11787"/>
                      <a:pt x="6281" y="11809"/>
                    </a:cubicBezTo>
                    <a:cubicBezTo>
                      <a:pt x="6287" y="11826"/>
                      <a:pt x="6287" y="11848"/>
                      <a:pt x="6270" y="11870"/>
                    </a:cubicBezTo>
                    <a:lnTo>
                      <a:pt x="6232" y="11865"/>
                    </a:lnTo>
                    <a:lnTo>
                      <a:pt x="6232" y="11865"/>
                    </a:lnTo>
                    <a:cubicBezTo>
                      <a:pt x="6243" y="11892"/>
                      <a:pt x="6171" y="11909"/>
                      <a:pt x="6204" y="11931"/>
                    </a:cubicBezTo>
                    <a:cubicBezTo>
                      <a:pt x="6195" y="11929"/>
                      <a:pt x="6187" y="11928"/>
                      <a:pt x="6180" y="11928"/>
                    </a:cubicBezTo>
                    <a:cubicBezTo>
                      <a:pt x="6111" y="11928"/>
                      <a:pt x="6141" y="12022"/>
                      <a:pt x="6115" y="12047"/>
                    </a:cubicBezTo>
                    <a:lnTo>
                      <a:pt x="6165" y="12069"/>
                    </a:lnTo>
                    <a:cubicBezTo>
                      <a:pt x="6149" y="12091"/>
                      <a:pt x="6160" y="12125"/>
                      <a:pt x="6160" y="12158"/>
                    </a:cubicBezTo>
                    <a:lnTo>
                      <a:pt x="6198" y="12175"/>
                    </a:lnTo>
                    <a:cubicBezTo>
                      <a:pt x="6221" y="12213"/>
                      <a:pt x="6143" y="12230"/>
                      <a:pt x="6132" y="12269"/>
                    </a:cubicBezTo>
                    <a:cubicBezTo>
                      <a:pt x="6119" y="12264"/>
                      <a:pt x="6120" y="12256"/>
                      <a:pt x="6129" y="12253"/>
                    </a:cubicBezTo>
                    <a:lnTo>
                      <a:pt x="6129" y="12253"/>
                    </a:lnTo>
                    <a:cubicBezTo>
                      <a:pt x="6034" y="12269"/>
                      <a:pt x="6158" y="12380"/>
                      <a:pt x="6077" y="12401"/>
                    </a:cubicBezTo>
                    <a:cubicBezTo>
                      <a:pt x="6082" y="12424"/>
                      <a:pt x="6077" y="12424"/>
                      <a:pt x="6060" y="12429"/>
                    </a:cubicBezTo>
                    <a:lnTo>
                      <a:pt x="6060" y="12468"/>
                    </a:lnTo>
                    <a:lnTo>
                      <a:pt x="6010" y="12457"/>
                    </a:lnTo>
                    <a:lnTo>
                      <a:pt x="6010" y="12462"/>
                    </a:lnTo>
                    <a:cubicBezTo>
                      <a:pt x="5994" y="12468"/>
                      <a:pt x="6027" y="12484"/>
                      <a:pt x="6066" y="12490"/>
                    </a:cubicBezTo>
                    <a:cubicBezTo>
                      <a:pt x="6077" y="12501"/>
                      <a:pt x="6082" y="12512"/>
                      <a:pt x="6088" y="12518"/>
                    </a:cubicBezTo>
                    <a:cubicBezTo>
                      <a:pt x="6078" y="12516"/>
                      <a:pt x="6071" y="12515"/>
                      <a:pt x="6066" y="12515"/>
                    </a:cubicBezTo>
                    <a:cubicBezTo>
                      <a:pt x="6034" y="12515"/>
                      <a:pt x="6071" y="12548"/>
                      <a:pt x="6041" y="12548"/>
                    </a:cubicBezTo>
                    <a:cubicBezTo>
                      <a:pt x="6037" y="12548"/>
                      <a:pt x="6030" y="12547"/>
                      <a:pt x="6021" y="12545"/>
                    </a:cubicBezTo>
                    <a:lnTo>
                      <a:pt x="6021" y="12545"/>
                    </a:lnTo>
                    <a:cubicBezTo>
                      <a:pt x="6052" y="12566"/>
                      <a:pt x="6026" y="12615"/>
                      <a:pt x="6080" y="12658"/>
                    </a:cubicBezTo>
                    <a:lnTo>
                      <a:pt x="6080" y="12658"/>
                    </a:lnTo>
                    <a:cubicBezTo>
                      <a:pt x="6065" y="12673"/>
                      <a:pt x="6055" y="12679"/>
                      <a:pt x="6066" y="12700"/>
                    </a:cubicBezTo>
                    <a:lnTo>
                      <a:pt x="6010" y="12684"/>
                    </a:lnTo>
                    <a:lnTo>
                      <a:pt x="6010" y="12684"/>
                    </a:lnTo>
                    <a:lnTo>
                      <a:pt x="6077" y="12750"/>
                    </a:lnTo>
                    <a:cubicBezTo>
                      <a:pt x="6065" y="12751"/>
                      <a:pt x="6055" y="12753"/>
                      <a:pt x="6046" y="12753"/>
                    </a:cubicBezTo>
                    <a:cubicBezTo>
                      <a:pt x="6020" y="12753"/>
                      <a:pt x="6002" y="12744"/>
                      <a:pt x="5977" y="12711"/>
                    </a:cubicBezTo>
                    <a:lnTo>
                      <a:pt x="5977" y="12711"/>
                    </a:lnTo>
                    <a:cubicBezTo>
                      <a:pt x="6027" y="12789"/>
                      <a:pt x="5983" y="12761"/>
                      <a:pt x="6032" y="12822"/>
                    </a:cubicBezTo>
                    <a:lnTo>
                      <a:pt x="5999" y="12811"/>
                    </a:lnTo>
                    <a:lnTo>
                      <a:pt x="5999" y="12811"/>
                    </a:lnTo>
                    <a:cubicBezTo>
                      <a:pt x="5994" y="12822"/>
                      <a:pt x="6032" y="12866"/>
                      <a:pt x="5999" y="12866"/>
                    </a:cubicBezTo>
                    <a:cubicBezTo>
                      <a:pt x="5916" y="12866"/>
                      <a:pt x="5922" y="13016"/>
                      <a:pt x="5828" y="13065"/>
                    </a:cubicBezTo>
                    <a:cubicBezTo>
                      <a:pt x="5938" y="13093"/>
                      <a:pt x="5761" y="13082"/>
                      <a:pt x="5844" y="13121"/>
                    </a:cubicBezTo>
                    <a:cubicBezTo>
                      <a:pt x="5817" y="13115"/>
                      <a:pt x="5800" y="13121"/>
                      <a:pt x="5783" y="13099"/>
                    </a:cubicBezTo>
                    <a:lnTo>
                      <a:pt x="5783" y="13099"/>
                    </a:lnTo>
                    <a:cubicBezTo>
                      <a:pt x="5789" y="13148"/>
                      <a:pt x="5723" y="13143"/>
                      <a:pt x="5778" y="13204"/>
                    </a:cubicBezTo>
                    <a:cubicBezTo>
                      <a:pt x="5750" y="13198"/>
                      <a:pt x="5745" y="13182"/>
                      <a:pt x="5728" y="13176"/>
                    </a:cubicBezTo>
                    <a:lnTo>
                      <a:pt x="5728" y="13176"/>
                    </a:lnTo>
                    <a:cubicBezTo>
                      <a:pt x="5734" y="13182"/>
                      <a:pt x="5745" y="13198"/>
                      <a:pt x="5728" y="13198"/>
                    </a:cubicBezTo>
                    <a:cubicBezTo>
                      <a:pt x="5717" y="13198"/>
                      <a:pt x="5706" y="13182"/>
                      <a:pt x="5700" y="13171"/>
                    </a:cubicBezTo>
                    <a:lnTo>
                      <a:pt x="5700" y="13171"/>
                    </a:lnTo>
                    <a:cubicBezTo>
                      <a:pt x="5689" y="13209"/>
                      <a:pt x="5761" y="13248"/>
                      <a:pt x="5833" y="13281"/>
                    </a:cubicBezTo>
                    <a:cubicBezTo>
                      <a:pt x="5789" y="13287"/>
                      <a:pt x="5789" y="13303"/>
                      <a:pt x="5833" y="13337"/>
                    </a:cubicBezTo>
                    <a:cubicBezTo>
                      <a:pt x="5806" y="13337"/>
                      <a:pt x="5778" y="13337"/>
                      <a:pt x="5778" y="13309"/>
                    </a:cubicBezTo>
                    <a:cubicBezTo>
                      <a:pt x="5772" y="13320"/>
                      <a:pt x="5706" y="13386"/>
                      <a:pt x="5761" y="13403"/>
                    </a:cubicBezTo>
                    <a:cubicBezTo>
                      <a:pt x="5750" y="13403"/>
                      <a:pt x="5750" y="13425"/>
                      <a:pt x="5756" y="13431"/>
                    </a:cubicBezTo>
                    <a:cubicBezTo>
                      <a:pt x="5745" y="13458"/>
                      <a:pt x="5734" y="13469"/>
                      <a:pt x="5723" y="13503"/>
                    </a:cubicBezTo>
                    <a:lnTo>
                      <a:pt x="5734" y="13497"/>
                    </a:lnTo>
                    <a:cubicBezTo>
                      <a:pt x="5800" y="13536"/>
                      <a:pt x="5745" y="13530"/>
                      <a:pt x="5734" y="13558"/>
                    </a:cubicBezTo>
                    <a:lnTo>
                      <a:pt x="5728" y="13552"/>
                    </a:lnTo>
                    <a:lnTo>
                      <a:pt x="5728" y="13552"/>
                    </a:lnTo>
                    <a:cubicBezTo>
                      <a:pt x="5651" y="13586"/>
                      <a:pt x="5745" y="13586"/>
                      <a:pt x="5662" y="13619"/>
                    </a:cubicBezTo>
                    <a:lnTo>
                      <a:pt x="5700" y="13635"/>
                    </a:lnTo>
                    <a:cubicBezTo>
                      <a:pt x="5789" y="13674"/>
                      <a:pt x="5623" y="13663"/>
                      <a:pt x="5645" y="13707"/>
                    </a:cubicBezTo>
                    <a:lnTo>
                      <a:pt x="5673" y="13707"/>
                    </a:lnTo>
                    <a:cubicBezTo>
                      <a:pt x="5683" y="13721"/>
                      <a:pt x="5666" y="13725"/>
                      <a:pt x="5639" y="13725"/>
                    </a:cubicBezTo>
                    <a:cubicBezTo>
                      <a:pt x="5607" y="13725"/>
                      <a:pt x="5561" y="13720"/>
                      <a:pt x="5532" y="13720"/>
                    </a:cubicBezTo>
                    <a:cubicBezTo>
                      <a:pt x="5519" y="13720"/>
                      <a:pt x="5510" y="13721"/>
                      <a:pt x="5507" y="13724"/>
                    </a:cubicBezTo>
                    <a:cubicBezTo>
                      <a:pt x="5501" y="13724"/>
                      <a:pt x="5496" y="13707"/>
                      <a:pt x="5496" y="13702"/>
                    </a:cubicBezTo>
                    <a:lnTo>
                      <a:pt x="5496" y="13702"/>
                    </a:lnTo>
                    <a:cubicBezTo>
                      <a:pt x="5418" y="13729"/>
                      <a:pt x="5551" y="13729"/>
                      <a:pt x="5551" y="13774"/>
                    </a:cubicBezTo>
                    <a:cubicBezTo>
                      <a:pt x="5522" y="13765"/>
                      <a:pt x="5492" y="13744"/>
                      <a:pt x="5472" y="13744"/>
                    </a:cubicBezTo>
                    <a:cubicBezTo>
                      <a:pt x="5466" y="13744"/>
                      <a:pt x="5461" y="13746"/>
                      <a:pt x="5457" y="13752"/>
                    </a:cubicBezTo>
                    <a:cubicBezTo>
                      <a:pt x="5429" y="13752"/>
                      <a:pt x="5529" y="13862"/>
                      <a:pt x="5457" y="13868"/>
                    </a:cubicBezTo>
                    <a:cubicBezTo>
                      <a:pt x="5485" y="13868"/>
                      <a:pt x="5512" y="13873"/>
                      <a:pt x="5523" y="13895"/>
                    </a:cubicBezTo>
                    <a:cubicBezTo>
                      <a:pt x="5523" y="13923"/>
                      <a:pt x="5402" y="13929"/>
                      <a:pt x="5468" y="13984"/>
                    </a:cubicBezTo>
                    <a:lnTo>
                      <a:pt x="5446" y="13984"/>
                    </a:lnTo>
                    <a:cubicBezTo>
                      <a:pt x="5457" y="14012"/>
                      <a:pt x="5451" y="14061"/>
                      <a:pt x="5485" y="14089"/>
                    </a:cubicBezTo>
                    <a:cubicBezTo>
                      <a:pt x="5470" y="14086"/>
                      <a:pt x="5459" y="14084"/>
                      <a:pt x="5450" y="14084"/>
                    </a:cubicBezTo>
                    <a:cubicBezTo>
                      <a:pt x="5372" y="14084"/>
                      <a:pt x="5461" y="14199"/>
                      <a:pt x="5407" y="14199"/>
                    </a:cubicBezTo>
                    <a:cubicBezTo>
                      <a:pt x="5398" y="14199"/>
                      <a:pt x="5386" y="14196"/>
                      <a:pt x="5368" y="14189"/>
                    </a:cubicBezTo>
                    <a:lnTo>
                      <a:pt x="5346" y="14250"/>
                    </a:lnTo>
                    <a:lnTo>
                      <a:pt x="5335" y="14244"/>
                    </a:lnTo>
                    <a:lnTo>
                      <a:pt x="5335" y="14244"/>
                    </a:lnTo>
                    <a:cubicBezTo>
                      <a:pt x="5308" y="14277"/>
                      <a:pt x="5335" y="14305"/>
                      <a:pt x="5363" y="14333"/>
                    </a:cubicBezTo>
                    <a:cubicBezTo>
                      <a:pt x="5360" y="14334"/>
                      <a:pt x="5357" y="14334"/>
                      <a:pt x="5355" y="14334"/>
                    </a:cubicBezTo>
                    <a:cubicBezTo>
                      <a:pt x="5344" y="14334"/>
                      <a:pt x="5340" y="14325"/>
                      <a:pt x="5335" y="14316"/>
                    </a:cubicBezTo>
                    <a:cubicBezTo>
                      <a:pt x="5285" y="14360"/>
                      <a:pt x="5285" y="14371"/>
                      <a:pt x="5335" y="14449"/>
                    </a:cubicBezTo>
                    <a:lnTo>
                      <a:pt x="5285" y="14438"/>
                    </a:lnTo>
                    <a:lnTo>
                      <a:pt x="5285" y="14438"/>
                    </a:lnTo>
                    <a:cubicBezTo>
                      <a:pt x="5308" y="14454"/>
                      <a:pt x="5180" y="14493"/>
                      <a:pt x="5208" y="14565"/>
                    </a:cubicBezTo>
                    <a:cubicBezTo>
                      <a:pt x="5202" y="14565"/>
                      <a:pt x="5197" y="14560"/>
                      <a:pt x="5191" y="14554"/>
                    </a:cubicBezTo>
                    <a:lnTo>
                      <a:pt x="5191" y="14554"/>
                    </a:lnTo>
                    <a:cubicBezTo>
                      <a:pt x="5219" y="14637"/>
                      <a:pt x="5003" y="14648"/>
                      <a:pt x="5153" y="14742"/>
                    </a:cubicBezTo>
                    <a:lnTo>
                      <a:pt x="5175" y="14797"/>
                    </a:lnTo>
                    <a:cubicBezTo>
                      <a:pt x="5182" y="14786"/>
                      <a:pt x="5190" y="14781"/>
                      <a:pt x="5199" y="14781"/>
                    </a:cubicBezTo>
                    <a:cubicBezTo>
                      <a:pt x="5224" y="14781"/>
                      <a:pt x="5252" y="14825"/>
                      <a:pt x="5277" y="14825"/>
                    </a:cubicBezTo>
                    <a:cubicBezTo>
                      <a:pt x="5278" y="14825"/>
                      <a:pt x="5279" y="14825"/>
                      <a:pt x="5280" y="14825"/>
                    </a:cubicBezTo>
                    <a:lnTo>
                      <a:pt x="5280" y="14825"/>
                    </a:lnTo>
                    <a:cubicBezTo>
                      <a:pt x="5280" y="14840"/>
                      <a:pt x="5258" y="14849"/>
                      <a:pt x="5239" y="14849"/>
                    </a:cubicBezTo>
                    <a:cubicBezTo>
                      <a:pt x="5223" y="14849"/>
                      <a:pt x="5208" y="14843"/>
                      <a:pt x="5208" y="14831"/>
                    </a:cubicBezTo>
                    <a:lnTo>
                      <a:pt x="5219" y="14831"/>
                    </a:lnTo>
                    <a:cubicBezTo>
                      <a:pt x="5203" y="14821"/>
                      <a:pt x="5191" y="14817"/>
                      <a:pt x="5181" y="14817"/>
                    </a:cubicBezTo>
                    <a:cubicBezTo>
                      <a:pt x="5149" y="14817"/>
                      <a:pt x="5149" y="14863"/>
                      <a:pt x="5117" y="14863"/>
                    </a:cubicBezTo>
                    <a:cubicBezTo>
                      <a:pt x="5112" y="14863"/>
                      <a:pt x="5105" y="14862"/>
                      <a:pt x="5097" y="14858"/>
                    </a:cubicBezTo>
                    <a:cubicBezTo>
                      <a:pt x="5059" y="14963"/>
                      <a:pt x="4970" y="15046"/>
                      <a:pt x="4926" y="15141"/>
                    </a:cubicBezTo>
                    <a:lnTo>
                      <a:pt x="4998" y="15157"/>
                    </a:lnTo>
                    <a:lnTo>
                      <a:pt x="4976" y="15190"/>
                    </a:lnTo>
                    <a:cubicBezTo>
                      <a:pt x="4953" y="15190"/>
                      <a:pt x="4920" y="15185"/>
                      <a:pt x="4931" y="15157"/>
                    </a:cubicBezTo>
                    <a:cubicBezTo>
                      <a:pt x="4893" y="15157"/>
                      <a:pt x="4948" y="15213"/>
                      <a:pt x="4959" y="15218"/>
                    </a:cubicBezTo>
                    <a:cubicBezTo>
                      <a:pt x="4951" y="15224"/>
                      <a:pt x="4945" y="15226"/>
                      <a:pt x="4938" y="15226"/>
                    </a:cubicBezTo>
                    <a:cubicBezTo>
                      <a:pt x="4911" y="15226"/>
                      <a:pt x="4895" y="15183"/>
                      <a:pt x="4889" y="15183"/>
                    </a:cubicBezTo>
                    <a:cubicBezTo>
                      <a:pt x="4888" y="15183"/>
                      <a:pt x="4887" y="15183"/>
                      <a:pt x="4887" y="15185"/>
                    </a:cubicBezTo>
                    <a:lnTo>
                      <a:pt x="4887" y="15201"/>
                    </a:lnTo>
                    <a:lnTo>
                      <a:pt x="4893" y="15201"/>
                    </a:lnTo>
                    <a:cubicBezTo>
                      <a:pt x="4915" y="15229"/>
                      <a:pt x="4942" y="15246"/>
                      <a:pt x="4926" y="15273"/>
                    </a:cubicBezTo>
                    <a:cubicBezTo>
                      <a:pt x="4920" y="15276"/>
                      <a:pt x="4915" y="15277"/>
                      <a:pt x="4909" y="15277"/>
                    </a:cubicBezTo>
                    <a:cubicBezTo>
                      <a:pt x="4898" y="15277"/>
                      <a:pt x="4889" y="15272"/>
                      <a:pt x="4881" y="15272"/>
                    </a:cubicBezTo>
                    <a:cubicBezTo>
                      <a:pt x="4879" y="15272"/>
                      <a:pt x="4878" y="15273"/>
                      <a:pt x="4876" y="15273"/>
                    </a:cubicBezTo>
                    <a:cubicBezTo>
                      <a:pt x="4870" y="15273"/>
                      <a:pt x="4870" y="15273"/>
                      <a:pt x="4870" y="15284"/>
                    </a:cubicBezTo>
                    <a:lnTo>
                      <a:pt x="4848" y="15329"/>
                    </a:lnTo>
                    <a:lnTo>
                      <a:pt x="4915" y="15334"/>
                    </a:lnTo>
                    <a:cubicBezTo>
                      <a:pt x="4930" y="15359"/>
                      <a:pt x="4899" y="15375"/>
                      <a:pt x="4944" y="15378"/>
                    </a:cubicBezTo>
                    <a:lnTo>
                      <a:pt x="4944" y="15378"/>
                    </a:lnTo>
                    <a:cubicBezTo>
                      <a:pt x="4860" y="15384"/>
                      <a:pt x="4862" y="15523"/>
                      <a:pt x="4821" y="15528"/>
                    </a:cubicBezTo>
                    <a:cubicBezTo>
                      <a:pt x="4848" y="15572"/>
                      <a:pt x="4837" y="15600"/>
                      <a:pt x="4821" y="15628"/>
                    </a:cubicBezTo>
                    <a:cubicBezTo>
                      <a:pt x="4824" y="15626"/>
                      <a:pt x="4828" y="15625"/>
                      <a:pt x="4833" y="15625"/>
                    </a:cubicBezTo>
                    <a:cubicBezTo>
                      <a:pt x="4856" y="15625"/>
                      <a:pt x="4894" y="15644"/>
                      <a:pt x="4876" y="15666"/>
                    </a:cubicBezTo>
                    <a:cubicBezTo>
                      <a:pt x="4846" y="15650"/>
                      <a:pt x="4826" y="15645"/>
                      <a:pt x="4812" y="15645"/>
                    </a:cubicBezTo>
                    <a:cubicBezTo>
                      <a:pt x="4776" y="15645"/>
                      <a:pt x="4778" y="15684"/>
                      <a:pt x="4721" y="15684"/>
                    </a:cubicBezTo>
                    <a:cubicBezTo>
                      <a:pt x="4717" y="15684"/>
                      <a:pt x="4713" y="15684"/>
                      <a:pt x="4708" y="15683"/>
                    </a:cubicBezTo>
                    <a:lnTo>
                      <a:pt x="4708" y="15683"/>
                    </a:lnTo>
                    <a:cubicBezTo>
                      <a:pt x="4773" y="15691"/>
                      <a:pt x="4684" y="15766"/>
                      <a:pt x="4782" y="15771"/>
                    </a:cubicBezTo>
                    <a:cubicBezTo>
                      <a:pt x="4777" y="15776"/>
                      <a:pt x="4773" y="15778"/>
                      <a:pt x="4768" y="15778"/>
                    </a:cubicBezTo>
                    <a:cubicBezTo>
                      <a:pt x="4750" y="15778"/>
                      <a:pt x="4729" y="15754"/>
                      <a:pt x="4705" y="15754"/>
                    </a:cubicBezTo>
                    <a:cubicBezTo>
                      <a:pt x="4703" y="15754"/>
                      <a:pt x="4701" y="15754"/>
                      <a:pt x="4699" y="15755"/>
                    </a:cubicBezTo>
                    <a:cubicBezTo>
                      <a:pt x="4721" y="15832"/>
                      <a:pt x="4616" y="15865"/>
                      <a:pt x="4599" y="15943"/>
                    </a:cubicBezTo>
                    <a:cubicBezTo>
                      <a:pt x="4616" y="15948"/>
                      <a:pt x="4643" y="15948"/>
                      <a:pt x="4666" y="15971"/>
                    </a:cubicBezTo>
                    <a:lnTo>
                      <a:pt x="4566" y="15971"/>
                    </a:lnTo>
                    <a:cubicBezTo>
                      <a:pt x="4566" y="15987"/>
                      <a:pt x="4655" y="16020"/>
                      <a:pt x="4588" y="16026"/>
                    </a:cubicBezTo>
                    <a:cubicBezTo>
                      <a:pt x="4599" y="16026"/>
                      <a:pt x="4621" y="16031"/>
                      <a:pt x="4627" y="16043"/>
                    </a:cubicBezTo>
                    <a:cubicBezTo>
                      <a:pt x="4555" y="16103"/>
                      <a:pt x="4544" y="16198"/>
                      <a:pt x="4511" y="16281"/>
                    </a:cubicBezTo>
                    <a:cubicBezTo>
                      <a:pt x="4500" y="16269"/>
                      <a:pt x="4483" y="16253"/>
                      <a:pt x="4472" y="16236"/>
                    </a:cubicBezTo>
                    <a:lnTo>
                      <a:pt x="4511" y="16220"/>
                    </a:lnTo>
                    <a:cubicBezTo>
                      <a:pt x="4455" y="15965"/>
                      <a:pt x="4394" y="16186"/>
                      <a:pt x="4350" y="15948"/>
                    </a:cubicBezTo>
                    <a:lnTo>
                      <a:pt x="4350" y="15948"/>
                    </a:lnTo>
                    <a:lnTo>
                      <a:pt x="4450" y="16026"/>
                    </a:lnTo>
                    <a:lnTo>
                      <a:pt x="4450" y="16026"/>
                    </a:lnTo>
                    <a:lnTo>
                      <a:pt x="4394" y="15915"/>
                    </a:lnTo>
                    <a:lnTo>
                      <a:pt x="4394" y="15915"/>
                    </a:lnTo>
                    <a:lnTo>
                      <a:pt x="4455" y="15921"/>
                    </a:lnTo>
                    <a:cubicBezTo>
                      <a:pt x="4372" y="15810"/>
                      <a:pt x="4372" y="15766"/>
                      <a:pt x="4345" y="15639"/>
                    </a:cubicBezTo>
                    <a:cubicBezTo>
                      <a:pt x="4338" y="15652"/>
                      <a:pt x="4327" y="15659"/>
                      <a:pt x="4315" y="15659"/>
                    </a:cubicBezTo>
                    <a:cubicBezTo>
                      <a:pt x="4286" y="15659"/>
                      <a:pt x="4246" y="15622"/>
                      <a:pt x="4223" y="15545"/>
                    </a:cubicBezTo>
                    <a:cubicBezTo>
                      <a:pt x="4223" y="15462"/>
                      <a:pt x="4278" y="15572"/>
                      <a:pt x="4223" y="15417"/>
                    </a:cubicBezTo>
                    <a:lnTo>
                      <a:pt x="4223" y="15417"/>
                    </a:lnTo>
                    <a:cubicBezTo>
                      <a:pt x="4262" y="15445"/>
                      <a:pt x="4311" y="15473"/>
                      <a:pt x="4289" y="15550"/>
                    </a:cubicBezTo>
                    <a:cubicBezTo>
                      <a:pt x="4306" y="15550"/>
                      <a:pt x="4334" y="15578"/>
                      <a:pt x="4345" y="15578"/>
                    </a:cubicBezTo>
                    <a:cubicBezTo>
                      <a:pt x="4345" y="15489"/>
                      <a:pt x="4284" y="15367"/>
                      <a:pt x="4262" y="15312"/>
                    </a:cubicBezTo>
                    <a:lnTo>
                      <a:pt x="4262" y="15312"/>
                    </a:lnTo>
                    <a:cubicBezTo>
                      <a:pt x="4267" y="15334"/>
                      <a:pt x="4278" y="15362"/>
                      <a:pt x="4278" y="15379"/>
                    </a:cubicBezTo>
                    <a:cubicBezTo>
                      <a:pt x="4228" y="15307"/>
                      <a:pt x="4184" y="15240"/>
                      <a:pt x="4140" y="15168"/>
                    </a:cubicBezTo>
                    <a:cubicBezTo>
                      <a:pt x="4142" y="15154"/>
                      <a:pt x="4146" y="15149"/>
                      <a:pt x="4152" y="15149"/>
                    </a:cubicBezTo>
                    <a:cubicBezTo>
                      <a:pt x="4161" y="15149"/>
                      <a:pt x="4174" y="15163"/>
                      <a:pt x="4184" y="15174"/>
                    </a:cubicBezTo>
                    <a:cubicBezTo>
                      <a:pt x="4173" y="15135"/>
                      <a:pt x="4145" y="15113"/>
                      <a:pt x="4123" y="15058"/>
                    </a:cubicBezTo>
                    <a:lnTo>
                      <a:pt x="4145" y="15035"/>
                    </a:lnTo>
                    <a:cubicBezTo>
                      <a:pt x="4173" y="15035"/>
                      <a:pt x="4201" y="15052"/>
                      <a:pt x="4234" y="15113"/>
                    </a:cubicBezTo>
                    <a:lnTo>
                      <a:pt x="4129" y="14908"/>
                    </a:lnTo>
                    <a:cubicBezTo>
                      <a:pt x="4144" y="14888"/>
                      <a:pt x="4141" y="14800"/>
                      <a:pt x="4161" y="14800"/>
                    </a:cubicBezTo>
                    <a:cubicBezTo>
                      <a:pt x="4163" y="14800"/>
                      <a:pt x="4165" y="14801"/>
                      <a:pt x="4168" y="14803"/>
                    </a:cubicBezTo>
                    <a:cubicBezTo>
                      <a:pt x="4151" y="14676"/>
                      <a:pt x="4007" y="14526"/>
                      <a:pt x="3985" y="14360"/>
                    </a:cubicBezTo>
                    <a:cubicBezTo>
                      <a:pt x="3979" y="14355"/>
                      <a:pt x="3963" y="14338"/>
                      <a:pt x="3952" y="14305"/>
                    </a:cubicBezTo>
                    <a:cubicBezTo>
                      <a:pt x="3919" y="14150"/>
                      <a:pt x="3919" y="14006"/>
                      <a:pt x="3813" y="13840"/>
                    </a:cubicBezTo>
                    <a:lnTo>
                      <a:pt x="3847" y="13724"/>
                    </a:lnTo>
                    <a:cubicBezTo>
                      <a:pt x="3835" y="13696"/>
                      <a:pt x="3827" y="13686"/>
                      <a:pt x="3820" y="13686"/>
                    </a:cubicBezTo>
                    <a:cubicBezTo>
                      <a:pt x="3803" y="13686"/>
                      <a:pt x="3795" y="13748"/>
                      <a:pt x="3770" y="13748"/>
                    </a:cubicBezTo>
                    <a:cubicBezTo>
                      <a:pt x="3756" y="13748"/>
                      <a:pt x="3737" y="13727"/>
                      <a:pt x="3708" y="13663"/>
                    </a:cubicBezTo>
                    <a:cubicBezTo>
                      <a:pt x="3642" y="13503"/>
                      <a:pt x="3741" y="13586"/>
                      <a:pt x="3753" y="13525"/>
                    </a:cubicBezTo>
                    <a:cubicBezTo>
                      <a:pt x="3697" y="13447"/>
                      <a:pt x="3592" y="13320"/>
                      <a:pt x="3598" y="13154"/>
                    </a:cubicBezTo>
                    <a:lnTo>
                      <a:pt x="3598" y="13154"/>
                    </a:lnTo>
                    <a:cubicBezTo>
                      <a:pt x="3625" y="13204"/>
                      <a:pt x="3625" y="13248"/>
                      <a:pt x="3642" y="13292"/>
                    </a:cubicBezTo>
                    <a:lnTo>
                      <a:pt x="3647" y="13171"/>
                    </a:lnTo>
                    <a:cubicBezTo>
                      <a:pt x="3713" y="13255"/>
                      <a:pt x="3738" y="13332"/>
                      <a:pt x="3753" y="13332"/>
                    </a:cubicBezTo>
                    <a:cubicBezTo>
                      <a:pt x="3760" y="13332"/>
                      <a:pt x="3764" y="13317"/>
                      <a:pt x="3769" y="13281"/>
                    </a:cubicBezTo>
                    <a:lnTo>
                      <a:pt x="3769" y="13281"/>
                    </a:lnTo>
                    <a:cubicBezTo>
                      <a:pt x="3766" y="13282"/>
                      <a:pt x="3763" y="13282"/>
                      <a:pt x="3761" y="13282"/>
                    </a:cubicBezTo>
                    <a:cubicBezTo>
                      <a:pt x="3644" y="13282"/>
                      <a:pt x="3639" y="12849"/>
                      <a:pt x="3511" y="12849"/>
                    </a:cubicBezTo>
                    <a:cubicBezTo>
                      <a:pt x="3508" y="12849"/>
                      <a:pt x="3506" y="12849"/>
                      <a:pt x="3504" y="12850"/>
                    </a:cubicBezTo>
                    <a:lnTo>
                      <a:pt x="3509" y="12767"/>
                    </a:lnTo>
                    <a:cubicBezTo>
                      <a:pt x="3515" y="12789"/>
                      <a:pt x="3520" y="12789"/>
                      <a:pt x="3531" y="12816"/>
                    </a:cubicBezTo>
                    <a:cubicBezTo>
                      <a:pt x="3548" y="12650"/>
                      <a:pt x="3404" y="12733"/>
                      <a:pt x="3371" y="12534"/>
                    </a:cubicBezTo>
                    <a:cubicBezTo>
                      <a:pt x="3367" y="12480"/>
                      <a:pt x="3369" y="12435"/>
                      <a:pt x="3382" y="12435"/>
                    </a:cubicBezTo>
                    <a:cubicBezTo>
                      <a:pt x="3386" y="12435"/>
                      <a:pt x="3392" y="12440"/>
                      <a:pt x="3398" y="12451"/>
                    </a:cubicBezTo>
                    <a:lnTo>
                      <a:pt x="3326" y="12313"/>
                    </a:lnTo>
                    <a:cubicBezTo>
                      <a:pt x="3323" y="12293"/>
                      <a:pt x="3328" y="12281"/>
                      <a:pt x="3335" y="12281"/>
                    </a:cubicBezTo>
                    <a:cubicBezTo>
                      <a:pt x="3339" y="12281"/>
                      <a:pt x="3344" y="12285"/>
                      <a:pt x="3349" y="12296"/>
                    </a:cubicBezTo>
                    <a:lnTo>
                      <a:pt x="3288" y="12091"/>
                    </a:lnTo>
                    <a:lnTo>
                      <a:pt x="3293" y="12091"/>
                    </a:lnTo>
                    <a:cubicBezTo>
                      <a:pt x="3266" y="12064"/>
                      <a:pt x="3210" y="12003"/>
                      <a:pt x="3188" y="11964"/>
                    </a:cubicBezTo>
                    <a:cubicBezTo>
                      <a:pt x="3188" y="11948"/>
                      <a:pt x="3190" y="11943"/>
                      <a:pt x="3192" y="11943"/>
                    </a:cubicBezTo>
                    <a:cubicBezTo>
                      <a:pt x="3198" y="11943"/>
                      <a:pt x="3211" y="11977"/>
                      <a:pt x="3222" y="11977"/>
                    </a:cubicBezTo>
                    <a:cubicBezTo>
                      <a:pt x="3224" y="11977"/>
                      <a:pt x="3225" y="11977"/>
                      <a:pt x="3227" y="11975"/>
                    </a:cubicBezTo>
                    <a:lnTo>
                      <a:pt x="3160" y="11854"/>
                    </a:lnTo>
                    <a:cubicBezTo>
                      <a:pt x="3165" y="11841"/>
                      <a:pt x="3172" y="11835"/>
                      <a:pt x="3179" y="11835"/>
                    </a:cubicBezTo>
                    <a:cubicBezTo>
                      <a:pt x="3207" y="11835"/>
                      <a:pt x="3247" y="11911"/>
                      <a:pt x="3260" y="11981"/>
                    </a:cubicBezTo>
                    <a:cubicBezTo>
                      <a:pt x="3354" y="11826"/>
                      <a:pt x="3199" y="11881"/>
                      <a:pt x="3210" y="11605"/>
                    </a:cubicBezTo>
                    <a:lnTo>
                      <a:pt x="3210" y="11605"/>
                    </a:lnTo>
                    <a:lnTo>
                      <a:pt x="3255" y="11726"/>
                    </a:lnTo>
                    <a:cubicBezTo>
                      <a:pt x="3310" y="11627"/>
                      <a:pt x="3260" y="11544"/>
                      <a:pt x="3271" y="11394"/>
                    </a:cubicBezTo>
                    <a:lnTo>
                      <a:pt x="3271" y="11394"/>
                    </a:lnTo>
                    <a:cubicBezTo>
                      <a:pt x="3262" y="11421"/>
                      <a:pt x="3231" y="11598"/>
                      <a:pt x="3187" y="11598"/>
                    </a:cubicBezTo>
                    <a:cubicBezTo>
                      <a:pt x="3186" y="11598"/>
                      <a:pt x="3184" y="11598"/>
                      <a:pt x="3183" y="11597"/>
                    </a:cubicBezTo>
                    <a:lnTo>
                      <a:pt x="3183" y="11597"/>
                    </a:lnTo>
                    <a:cubicBezTo>
                      <a:pt x="3183" y="11606"/>
                      <a:pt x="3182" y="11614"/>
                      <a:pt x="3177" y="11621"/>
                    </a:cubicBezTo>
                    <a:cubicBezTo>
                      <a:pt x="3116" y="11593"/>
                      <a:pt x="3138" y="11560"/>
                      <a:pt x="3138" y="11494"/>
                    </a:cubicBezTo>
                    <a:lnTo>
                      <a:pt x="3138" y="11494"/>
                    </a:lnTo>
                    <a:cubicBezTo>
                      <a:pt x="3142" y="11502"/>
                      <a:pt x="3147" y="11512"/>
                      <a:pt x="3152" y="11521"/>
                    </a:cubicBezTo>
                    <a:lnTo>
                      <a:pt x="3152" y="11521"/>
                    </a:lnTo>
                    <a:cubicBezTo>
                      <a:pt x="3148" y="11487"/>
                      <a:pt x="3136" y="11447"/>
                      <a:pt x="3105" y="11405"/>
                    </a:cubicBezTo>
                    <a:cubicBezTo>
                      <a:pt x="3155" y="11394"/>
                      <a:pt x="3127" y="11322"/>
                      <a:pt x="3100" y="11234"/>
                    </a:cubicBezTo>
                    <a:lnTo>
                      <a:pt x="3160" y="11228"/>
                    </a:lnTo>
                    <a:cubicBezTo>
                      <a:pt x="3122" y="11129"/>
                      <a:pt x="3094" y="11151"/>
                      <a:pt x="3050" y="11095"/>
                    </a:cubicBezTo>
                    <a:cubicBezTo>
                      <a:pt x="3033" y="10985"/>
                      <a:pt x="3072" y="10952"/>
                      <a:pt x="3105" y="10913"/>
                    </a:cubicBezTo>
                    <a:cubicBezTo>
                      <a:pt x="3099" y="10871"/>
                      <a:pt x="3093" y="10856"/>
                      <a:pt x="3086" y="10856"/>
                    </a:cubicBezTo>
                    <a:cubicBezTo>
                      <a:pt x="3074" y="10856"/>
                      <a:pt x="3060" y="10918"/>
                      <a:pt x="3038" y="10918"/>
                    </a:cubicBezTo>
                    <a:cubicBezTo>
                      <a:pt x="3026" y="10918"/>
                      <a:pt x="3012" y="10901"/>
                      <a:pt x="2994" y="10846"/>
                    </a:cubicBezTo>
                    <a:cubicBezTo>
                      <a:pt x="2989" y="10691"/>
                      <a:pt x="2939" y="10597"/>
                      <a:pt x="2856" y="10431"/>
                    </a:cubicBezTo>
                    <a:cubicBezTo>
                      <a:pt x="2856" y="10396"/>
                      <a:pt x="2861" y="10385"/>
                      <a:pt x="2868" y="10385"/>
                    </a:cubicBezTo>
                    <a:cubicBezTo>
                      <a:pt x="2879" y="10385"/>
                      <a:pt x="2894" y="10410"/>
                      <a:pt x="2902" y="10410"/>
                    </a:cubicBezTo>
                    <a:cubicBezTo>
                      <a:pt x="2904" y="10410"/>
                      <a:pt x="2905" y="10408"/>
                      <a:pt x="2906" y="10404"/>
                    </a:cubicBezTo>
                    <a:lnTo>
                      <a:pt x="2845" y="10326"/>
                    </a:lnTo>
                    <a:cubicBezTo>
                      <a:pt x="2856" y="10326"/>
                      <a:pt x="2867" y="10332"/>
                      <a:pt x="2873" y="10332"/>
                    </a:cubicBezTo>
                    <a:cubicBezTo>
                      <a:pt x="2801" y="10276"/>
                      <a:pt x="3011" y="10299"/>
                      <a:pt x="2911" y="10216"/>
                    </a:cubicBezTo>
                    <a:cubicBezTo>
                      <a:pt x="2913" y="10215"/>
                      <a:pt x="2915" y="10215"/>
                      <a:pt x="2917" y="10215"/>
                    </a:cubicBezTo>
                    <a:cubicBezTo>
                      <a:pt x="2935" y="10215"/>
                      <a:pt x="2941" y="10238"/>
                      <a:pt x="2961" y="10238"/>
                    </a:cubicBezTo>
                    <a:cubicBezTo>
                      <a:pt x="2928" y="10216"/>
                      <a:pt x="2923" y="10193"/>
                      <a:pt x="2950" y="10177"/>
                    </a:cubicBezTo>
                    <a:lnTo>
                      <a:pt x="2950" y="10177"/>
                    </a:lnTo>
                    <a:lnTo>
                      <a:pt x="2956" y="10182"/>
                    </a:lnTo>
                    <a:cubicBezTo>
                      <a:pt x="2967" y="10105"/>
                      <a:pt x="3017" y="10083"/>
                      <a:pt x="3066" y="10011"/>
                    </a:cubicBezTo>
                    <a:lnTo>
                      <a:pt x="3017" y="10000"/>
                    </a:lnTo>
                    <a:cubicBezTo>
                      <a:pt x="3033" y="9989"/>
                      <a:pt x="3044" y="9989"/>
                      <a:pt x="3061" y="9983"/>
                    </a:cubicBezTo>
                    <a:cubicBezTo>
                      <a:pt x="3047" y="9974"/>
                      <a:pt x="3038" y="9970"/>
                      <a:pt x="3032" y="9970"/>
                    </a:cubicBezTo>
                    <a:cubicBezTo>
                      <a:pt x="3014" y="9970"/>
                      <a:pt x="3018" y="9999"/>
                      <a:pt x="2997" y="9999"/>
                    </a:cubicBezTo>
                    <a:cubicBezTo>
                      <a:pt x="2990" y="9999"/>
                      <a:pt x="2980" y="9996"/>
                      <a:pt x="2967" y="9989"/>
                    </a:cubicBezTo>
                    <a:lnTo>
                      <a:pt x="2967" y="9989"/>
                    </a:lnTo>
                    <a:cubicBezTo>
                      <a:pt x="2969" y="9989"/>
                      <a:pt x="2971" y="9989"/>
                      <a:pt x="2973" y="9989"/>
                    </a:cubicBezTo>
                    <a:cubicBezTo>
                      <a:pt x="3059" y="9989"/>
                      <a:pt x="3019" y="9877"/>
                      <a:pt x="3104" y="9877"/>
                    </a:cubicBezTo>
                    <a:cubicBezTo>
                      <a:pt x="3109" y="9877"/>
                      <a:pt x="3115" y="9877"/>
                      <a:pt x="3122" y="9878"/>
                    </a:cubicBezTo>
                    <a:cubicBezTo>
                      <a:pt x="3127" y="9850"/>
                      <a:pt x="3066" y="9872"/>
                      <a:pt x="3077" y="9845"/>
                    </a:cubicBezTo>
                    <a:lnTo>
                      <a:pt x="3105" y="9845"/>
                    </a:lnTo>
                    <a:lnTo>
                      <a:pt x="3072" y="9823"/>
                    </a:lnTo>
                    <a:cubicBezTo>
                      <a:pt x="3081" y="9814"/>
                      <a:pt x="3095" y="9809"/>
                      <a:pt x="3111" y="9809"/>
                    </a:cubicBezTo>
                    <a:cubicBezTo>
                      <a:pt x="3123" y="9809"/>
                      <a:pt x="3137" y="9812"/>
                      <a:pt x="3149" y="9817"/>
                    </a:cubicBezTo>
                    <a:cubicBezTo>
                      <a:pt x="3144" y="9817"/>
                      <a:pt x="3149" y="9828"/>
                      <a:pt x="3149" y="9834"/>
                    </a:cubicBezTo>
                    <a:cubicBezTo>
                      <a:pt x="3186" y="9823"/>
                      <a:pt x="3159" y="9774"/>
                      <a:pt x="3169" y="9763"/>
                    </a:cubicBezTo>
                    <a:lnTo>
                      <a:pt x="3169" y="9763"/>
                    </a:lnTo>
                    <a:lnTo>
                      <a:pt x="3144" y="9778"/>
                    </a:lnTo>
                    <a:cubicBezTo>
                      <a:pt x="3144" y="9695"/>
                      <a:pt x="3205" y="9623"/>
                      <a:pt x="3177" y="9524"/>
                    </a:cubicBezTo>
                    <a:lnTo>
                      <a:pt x="3155" y="9524"/>
                    </a:lnTo>
                    <a:cubicBezTo>
                      <a:pt x="3133" y="9458"/>
                      <a:pt x="3187" y="9490"/>
                      <a:pt x="3199" y="9421"/>
                    </a:cubicBezTo>
                    <a:lnTo>
                      <a:pt x="3199" y="9421"/>
                    </a:lnTo>
                    <a:cubicBezTo>
                      <a:pt x="3201" y="9424"/>
                      <a:pt x="3203" y="9427"/>
                      <a:pt x="3205" y="9430"/>
                    </a:cubicBezTo>
                    <a:lnTo>
                      <a:pt x="3199" y="9419"/>
                    </a:lnTo>
                    <a:cubicBezTo>
                      <a:pt x="3199" y="9420"/>
                      <a:pt x="3199" y="9420"/>
                      <a:pt x="3199" y="9421"/>
                    </a:cubicBezTo>
                    <a:lnTo>
                      <a:pt x="3199" y="9421"/>
                    </a:lnTo>
                    <a:cubicBezTo>
                      <a:pt x="3187" y="9402"/>
                      <a:pt x="3183" y="9384"/>
                      <a:pt x="3188" y="9374"/>
                    </a:cubicBezTo>
                    <a:lnTo>
                      <a:pt x="3188" y="9374"/>
                    </a:lnTo>
                    <a:cubicBezTo>
                      <a:pt x="3193" y="9378"/>
                      <a:pt x="3198" y="9379"/>
                      <a:pt x="3204" y="9379"/>
                    </a:cubicBezTo>
                    <a:cubicBezTo>
                      <a:pt x="3216" y="9379"/>
                      <a:pt x="3229" y="9374"/>
                      <a:pt x="3242" y="9374"/>
                    </a:cubicBezTo>
                    <a:cubicBezTo>
                      <a:pt x="3250" y="9374"/>
                      <a:pt x="3258" y="9377"/>
                      <a:pt x="3266" y="9386"/>
                    </a:cubicBezTo>
                    <a:cubicBezTo>
                      <a:pt x="3243" y="9308"/>
                      <a:pt x="3243" y="9347"/>
                      <a:pt x="3177" y="9280"/>
                    </a:cubicBezTo>
                    <a:lnTo>
                      <a:pt x="3210" y="9280"/>
                    </a:lnTo>
                    <a:cubicBezTo>
                      <a:pt x="3183" y="9264"/>
                      <a:pt x="3172" y="9253"/>
                      <a:pt x="3172" y="9220"/>
                    </a:cubicBezTo>
                    <a:lnTo>
                      <a:pt x="3172" y="9220"/>
                    </a:lnTo>
                    <a:cubicBezTo>
                      <a:pt x="3188" y="9253"/>
                      <a:pt x="3232" y="9220"/>
                      <a:pt x="3260" y="9264"/>
                    </a:cubicBezTo>
                    <a:cubicBezTo>
                      <a:pt x="3348" y="9222"/>
                      <a:pt x="3228" y="9152"/>
                      <a:pt x="3316" y="9152"/>
                    </a:cubicBezTo>
                    <a:cubicBezTo>
                      <a:pt x="3322" y="9152"/>
                      <a:pt x="3329" y="9152"/>
                      <a:pt x="3338" y="9153"/>
                    </a:cubicBezTo>
                    <a:cubicBezTo>
                      <a:pt x="3316" y="9136"/>
                      <a:pt x="3301" y="9130"/>
                      <a:pt x="3290" y="9130"/>
                    </a:cubicBezTo>
                    <a:cubicBezTo>
                      <a:pt x="3262" y="9130"/>
                      <a:pt x="3260" y="9167"/>
                      <a:pt x="3249" y="9167"/>
                    </a:cubicBezTo>
                    <a:cubicBezTo>
                      <a:pt x="3248" y="9167"/>
                      <a:pt x="3246" y="9166"/>
                      <a:pt x="3243" y="9164"/>
                    </a:cubicBezTo>
                    <a:cubicBezTo>
                      <a:pt x="3210" y="9164"/>
                      <a:pt x="3183" y="9114"/>
                      <a:pt x="3199" y="9103"/>
                    </a:cubicBezTo>
                    <a:cubicBezTo>
                      <a:pt x="3205" y="9081"/>
                      <a:pt x="3326" y="9109"/>
                      <a:pt x="3349" y="9059"/>
                    </a:cubicBezTo>
                    <a:cubicBezTo>
                      <a:pt x="3349" y="9070"/>
                      <a:pt x="3354" y="9070"/>
                      <a:pt x="3349" y="9076"/>
                    </a:cubicBezTo>
                    <a:cubicBezTo>
                      <a:pt x="3376" y="9059"/>
                      <a:pt x="3326" y="9026"/>
                      <a:pt x="3376" y="9020"/>
                    </a:cubicBezTo>
                    <a:cubicBezTo>
                      <a:pt x="3321" y="8987"/>
                      <a:pt x="3393" y="8993"/>
                      <a:pt x="3315" y="8965"/>
                    </a:cubicBezTo>
                    <a:lnTo>
                      <a:pt x="3315" y="9020"/>
                    </a:lnTo>
                    <a:cubicBezTo>
                      <a:pt x="3299" y="8987"/>
                      <a:pt x="3227" y="8932"/>
                      <a:pt x="3282" y="8904"/>
                    </a:cubicBezTo>
                    <a:lnTo>
                      <a:pt x="3282" y="8904"/>
                    </a:lnTo>
                    <a:cubicBezTo>
                      <a:pt x="3293" y="8910"/>
                      <a:pt x="3310" y="8932"/>
                      <a:pt x="3315" y="8943"/>
                    </a:cubicBezTo>
                    <a:cubicBezTo>
                      <a:pt x="3343" y="8937"/>
                      <a:pt x="3310" y="8915"/>
                      <a:pt x="3338" y="8910"/>
                    </a:cubicBezTo>
                    <a:lnTo>
                      <a:pt x="3338" y="8910"/>
                    </a:lnTo>
                    <a:cubicBezTo>
                      <a:pt x="3404" y="8937"/>
                      <a:pt x="3338" y="8970"/>
                      <a:pt x="3376" y="9020"/>
                    </a:cubicBezTo>
                    <a:cubicBezTo>
                      <a:pt x="3402" y="9020"/>
                      <a:pt x="3369" y="8978"/>
                      <a:pt x="3387" y="8978"/>
                    </a:cubicBezTo>
                    <a:cubicBezTo>
                      <a:pt x="3392" y="8978"/>
                      <a:pt x="3401" y="8982"/>
                      <a:pt x="3417" y="8991"/>
                    </a:cubicBezTo>
                    <a:lnTo>
                      <a:pt x="3417" y="8991"/>
                    </a:lnTo>
                    <a:cubicBezTo>
                      <a:pt x="3324" y="8937"/>
                      <a:pt x="3447" y="8942"/>
                      <a:pt x="3382" y="8887"/>
                    </a:cubicBezTo>
                    <a:lnTo>
                      <a:pt x="3382" y="8887"/>
                    </a:lnTo>
                    <a:lnTo>
                      <a:pt x="3426" y="8904"/>
                    </a:lnTo>
                    <a:cubicBezTo>
                      <a:pt x="3421" y="8893"/>
                      <a:pt x="3404" y="8871"/>
                      <a:pt x="3404" y="8865"/>
                    </a:cubicBezTo>
                    <a:lnTo>
                      <a:pt x="3404" y="8865"/>
                    </a:lnTo>
                    <a:lnTo>
                      <a:pt x="3454" y="8904"/>
                    </a:lnTo>
                    <a:cubicBezTo>
                      <a:pt x="3409" y="8860"/>
                      <a:pt x="3515" y="8860"/>
                      <a:pt x="3492" y="8827"/>
                    </a:cubicBezTo>
                    <a:lnTo>
                      <a:pt x="3492" y="8827"/>
                    </a:lnTo>
                    <a:cubicBezTo>
                      <a:pt x="3487" y="8844"/>
                      <a:pt x="3479" y="8850"/>
                      <a:pt x="3470" y="8850"/>
                    </a:cubicBezTo>
                    <a:cubicBezTo>
                      <a:pt x="3453" y="8850"/>
                      <a:pt x="3431" y="8831"/>
                      <a:pt x="3408" y="8831"/>
                    </a:cubicBezTo>
                    <a:cubicBezTo>
                      <a:pt x="3405" y="8831"/>
                      <a:pt x="3402" y="8831"/>
                      <a:pt x="3398" y="8832"/>
                    </a:cubicBezTo>
                    <a:cubicBezTo>
                      <a:pt x="3384" y="8793"/>
                      <a:pt x="3408" y="8788"/>
                      <a:pt x="3440" y="8788"/>
                    </a:cubicBezTo>
                    <a:cubicBezTo>
                      <a:pt x="3449" y="8788"/>
                      <a:pt x="3459" y="8789"/>
                      <a:pt x="3468" y="8789"/>
                    </a:cubicBezTo>
                    <a:cubicBezTo>
                      <a:pt x="3501" y="8789"/>
                      <a:pt x="3531" y="8785"/>
                      <a:pt x="3531" y="8749"/>
                    </a:cubicBezTo>
                    <a:lnTo>
                      <a:pt x="3531" y="8749"/>
                    </a:lnTo>
                    <a:cubicBezTo>
                      <a:pt x="3531" y="8759"/>
                      <a:pt x="3515" y="8767"/>
                      <a:pt x="3500" y="8767"/>
                    </a:cubicBezTo>
                    <a:cubicBezTo>
                      <a:pt x="3490" y="8767"/>
                      <a:pt x="3480" y="8764"/>
                      <a:pt x="3476" y="8755"/>
                    </a:cubicBezTo>
                    <a:cubicBezTo>
                      <a:pt x="3487" y="8744"/>
                      <a:pt x="3509" y="8727"/>
                      <a:pt x="3537" y="8727"/>
                    </a:cubicBezTo>
                    <a:cubicBezTo>
                      <a:pt x="3539" y="8704"/>
                      <a:pt x="3530" y="8699"/>
                      <a:pt x="3518" y="8699"/>
                    </a:cubicBezTo>
                    <a:cubicBezTo>
                      <a:pt x="3510" y="8699"/>
                      <a:pt x="3501" y="8701"/>
                      <a:pt x="3492" y="8701"/>
                    </a:cubicBezTo>
                    <a:cubicBezTo>
                      <a:pt x="3481" y="8701"/>
                      <a:pt x="3472" y="8698"/>
                      <a:pt x="3465" y="8688"/>
                    </a:cubicBezTo>
                    <a:cubicBezTo>
                      <a:pt x="3531" y="8688"/>
                      <a:pt x="3454" y="8655"/>
                      <a:pt x="3448" y="8627"/>
                    </a:cubicBezTo>
                    <a:lnTo>
                      <a:pt x="3448" y="8627"/>
                    </a:lnTo>
                    <a:lnTo>
                      <a:pt x="3487" y="8638"/>
                    </a:lnTo>
                    <a:cubicBezTo>
                      <a:pt x="3537" y="8589"/>
                      <a:pt x="3398" y="8589"/>
                      <a:pt x="3454" y="8550"/>
                    </a:cubicBezTo>
                    <a:lnTo>
                      <a:pt x="3454" y="8550"/>
                    </a:lnTo>
                    <a:lnTo>
                      <a:pt x="3509" y="8589"/>
                    </a:lnTo>
                    <a:lnTo>
                      <a:pt x="3509" y="8589"/>
                    </a:lnTo>
                    <a:lnTo>
                      <a:pt x="3504" y="8555"/>
                    </a:lnTo>
                    <a:lnTo>
                      <a:pt x="3548" y="8578"/>
                    </a:lnTo>
                    <a:cubicBezTo>
                      <a:pt x="3520" y="8533"/>
                      <a:pt x="3537" y="8528"/>
                      <a:pt x="3559" y="8500"/>
                    </a:cubicBezTo>
                    <a:cubicBezTo>
                      <a:pt x="3520" y="8495"/>
                      <a:pt x="3476" y="8467"/>
                      <a:pt x="3481" y="8445"/>
                    </a:cubicBezTo>
                    <a:cubicBezTo>
                      <a:pt x="3484" y="8444"/>
                      <a:pt x="3487" y="8444"/>
                      <a:pt x="3489" y="8444"/>
                    </a:cubicBezTo>
                    <a:cubicBezTo>
                      <a:pt x="3504" y="8444"/>
                      <a:pt x="3512" y="8452"/>
                      <a:pt x="3518" y="8452"/>
                    </a:cubicBezTo>
                    <a:cubicBezTo>
                      <a:pt x="3523" y="8452"/>
                      <a:pt x="3527" y="8447"/>
                      <a:pt x="3531" y="8428"/>
                    </a:cubicBezTo>
                    <a:cubicBezTo>
                      <a:pt x="3559" y="8450"/>
                      <a:pt x="3587" y="8472"/>
                      <a:pt x="3542" y="8472"/>
                    </a:cubicBezTo>
                    <a:cubicBezTo>
                      <a:pt x="3559" y="8478"/>
                      <a:pt x="3570" y="8495"/>
                      <a:pt x="3587" y="8500"/>
                    </a:cubicBezTo>
                    <a:cubicBezTo>
                      <a:pt x="3615" y="8495"/>
                      <a:pt x="3607" y="8462"/>
                      <a:pt x="3611" y="8449"/>
                    </a:cubicBezTo>
                    <a:lnTo>
                      <a:pt x="3611" y="8449"/>
                    </a:lnTo>
                    <a:cubicBezTo>
                      <a:pt x="3607" y="8451"/>
                      <a:pt x="3601" y="8452"/>
                      <a:pt x="3598" y="8456"/>
                    </a:cubicBezTo>
                    <a:lnTo>
                      <a:pt x="3559" y="8384"/>
                    </a:lnTo>
                    <a:cubicBezTo>
                      <a:pt x="3575" y="8384"/>
                      <a:pt x="3587" y="8389"/>
                      <a:pt x="3598" y="8401"/>
                    </a:cubicBezTo>
                    <a:cubicBezTo>
                      <a:pt x="3598" y="8389"/>
                      <a:pt x="3575" y="8373"/>
                      <a:pt x="3575" y="8362"/>
                    </a:cubicBezTo>
                    <a:lnTo>
                      <a:pt x="3575" y="8362"/>
                    </a:lnTo>
                    <a:cubicBezTo>
                      <a:pt x="3612" y="8372"/>
                      <a:pt x="3649" y="8388"/>
                      <a:pt x="3657" y="8413"/>
                    </a:cubicBezTo>
                    <a:lnTo>
                      <a:pt x="3657" y="8413"/>
                    </a:lnTo>
                    <a:lnTo>
                      <a:pt x="3642" y="8356"/>
                    </a:lnTo>
                    <a:cubicBezTo>
                      <a:pt x="3649" y="8356"/>
                      <a:pt x="3671" y="8349"/>
                      <a:pt x="3687" y="8349"/>
                    </a:cubicBezTo>
                    <a:cubicBezTo>
                      <a:pt x="3695" y="8349"/>
                      <a:pt x="3701" y="8351"/>
                      <a:pt x="3703" y="8356"/>
                    </a:cubicBezTo>
                    <a:cubicBezTo>
                      <a:pt x="3730" y="8334"/>
                      <a:pt x="3653" y="8262"/>
                      <a:pt x="3697" y="8240"/>
                    </a:cubicBezTo>
                    <a:cubicBezTo>
                      <a:pt x="3686" y="8229"/>
                      <a:pt x="3681" y="8223"/>
                      <a:pt x="3681" y="8218"/>
                    </a:cubicBezTo>
                    <a:cubicBezTo>
                      <a:pt x="3703" y="8179"/>
                      <a:pt x="3758" y="8168"/>
                      <a:pt x="3725" y="8113"/>
                    </a:cubicBezTo>
                    <a:lnTo>
                      <a:pt x="3797" y="8113"/>
                    </a:lnTo>
                    <a:cubicBezTo>
                      <a:pt x="3791" y="8080"/>
                      <a:pt x="3708" y="8113"/>
                      <a:pt x="3703" y="8052"/>
                    </a:cubicBezTo>
                    <a:cubicBezTo>
                      <a:pt x="3701" y="8036"/>
                      <a:pt x="3706" y="8031"/>
                      <a:pt x="3715" y="8031"/>
                    </a:cubicBezTo>
                    <a:cubicBezTo>
                      <a:pt x="3733" y="8031"/>
                      <a:pt x="3766" y="8052"/>
                      <a:pt x="3782" y="8052"/>
                    </a:cubicBezTo>
                    <a:cubicBezTo>
                      <a:pt x="3784" y="8052"/>
                      <a:pt x="3785" y="8052"/>
                      <a:pt x="3786" y="8052"/>
                    </a:cubicBezTo>
                    <a:cubicBezTo>
                      <a:pt x="3758" y="8024"/>
                      <a:pt x="3703" y="7958"/>
                      <a:pt x="3769" y="7947"/>
                    </a:cubicBezTo>
                    <a:lnTo>
                      <a:pt x="3769" y="7947"/>
                    </a:lnTo>
                    <a:cubicBezTo>
                      <a:pt x="3780" y="7958"/>
                      <a:pt x="3764" y="7969"/>
                      <a:pt x="3764" y="7980"/>
                    </a:cubicBezTo>
                    <a:lnTo>
                      <a:pt x="3813" y="7969"/>
                    </a:lnTo>
                    <a:cubicBezTo>
                      <a:pt x="3856" y="8016"/>
                      <a:pt x="3842" y="8031"/>
                      <a:pt x="3871" y="8031"/>
                    </a:cubicBezTo>
                    <a:cubicBezTo>
                      <a:pt x="3876" y="8031"/>
                      <a:pt x="3883" y="8031"/>
                      <a:pt x="3891" y="8030"/>
                    </a:cubicBezTo>
                    <a:cubicBezTo>
                      <a:pt x="3764" y="7980"/>
                      <a:pt x="3908" y="7919"/>
                      <a:pt x="3786" y="7869"/>
                    </a:cubicBezTo>
                    <a:lnTo>
                      <a:pt x="3819" y="7864"/>
                    </a:lnTo>
                    <a:cubicBezTo>
                      <a:pt x="3819" y="7869"/>
                      <a:pt x="3824" y="7869"/>
                      <a:pt x="3819" y="7875"/>
                    </a:cubicBezTo>
                    <a:cubicBezTo>
                      <a:pt x="3891" y="7864"/>
                      <a:pt x="3736" y="7819"/>
                      <a:pt x="3769" y="7781"/>
                    </a:cubicBezTo>
                    <a:cubicBezTo>
                      <a:pt x="3777" y="7772"/>
                      <a:pt x="3787" y="7768"/>
                      <a:pt x="3796" y="7768"/>
                    </a:cubicBezTo>
                    <a:cubicBezTo>
                      <a:pt x="3805" y="7768"/>
                      <a:pt x="3813" y="7772"/>
                      <a:pt x="3819" y="7781"/>
                    </a:cubicBezTo>
                    <a:lnTo>
                      <a:pt x="3797" y="7731"/>
                    </a:lnTo>
                    <a:cubicBezTo>
                      <a:pt x="3800" y="7729"/>
                      <a:pt x="3804" y="7729"/>
                      <a:pt x="3807" y="7729"/>
                    </a:cubicBezTo>
                    <a:cubicBezTo>
                      <a:pt x="3813" y="7729"/>
                      <a:pt x="3818" y="7730"/>
                      <a:pt x="3819" y="7732"/>
                    </a:cubicBezTo>
                    <a:lnTo>
                      <a:pt x="3819" y="7732"/>
                    </a:lnTo>
                    <a:lnTo>
                      <a:pt x="3824" y="7681"/>
                    </a:lnTo>
                    <a:lnTo>
                      <a:pt x="3836" y="7681"/>
                    </a:lnTo>
                    <a:cubicBezTo>
                      <a:pt x="3819" y="7670"/>
                      <a:pt x="3791" y="7642"/>
                      <a:pt x="3786" y="7626"/>
                    </a:cubicBezTo>
                    <a:cubicBezTo>
                      <a:pt x="3788" y="7625"/>
                      <a:pt x="3790" y="7625"/>
                      <a:pt x="3792" y="7625"/>
                    </a:cubicBezTo>
                    <a:cubicBezTo>
                      <a:pt x="3806" y="7625"/>
                      <a:pt x="3799" y="7642"/>
                      <a:pt x="3813" y="7642"/>
                    </a:cubicBezTo>
                    <a:lnTo>
                      <a:pt x="3791" y="7598"/>
                    </a:lnTo>
                    <a:cubicBezTo>
                      <a:pt x="3824" y="7598"/>
                      <a:pt x="3852" y="7637"/>
                      <a:pt x="3841" y="7653"/>
                    </a:cubicBezTo>
                    <a:cubicBezTo>
                      <a:pt x="3863" y="7657"/>
                      <a:pt x="3878" y="7659"/>
                      <a:pt x="3887" y="7659"/>
                    </a:cubicBezTo>
                    <a:cubicBezTo>
                      <a:pt x="3935" y="7659"/>
                      <a:pt x="3833" y="7615"/>
                      <a:pt x="3908" y="7587"/>
                    </a:cubicBezTo>
                    <a:lnTo>
                      <a:pt x="3908" y="7587"/>
                    </a:lnTo>
                    <a:lnTo>
                      <a:pt x="3919" y="7620"/>
                    </a:lnTo>
                    <a:cubicBezTo>
                      <a:pt x="3925" y="7621"/>
                      <a:pt x="3931" y="7621"/>
                      <a:pt x="3936" y="7621"/>
                    </a:cubicBezTo>
                    <a:cubicBezTo>
                      <a:pt x="3989" y="7621"/>
                      <a:pt x="3984" y="7597"/>
                      <a:pt x="4035" y="7587"/>
                    </a:cubicBezTo>
                    <a:cubicBezTo>
                      <a:pt x="4021" y="7587"/>
                      <a:pt x="3988" y="7593"/>
                      <a:pt x="3955" y="7593"/>
                    </a:cubicBezTo>
                    <a:cubicBezTo>
                      <a:pt x="3923" y="7593"/>
                      <a:pt x="3891" y="7587"/>
                      <a:pt x="3880" y="7565"/>
                    </a:cubicBezTo>
                    <a:cubicBezTo>
                      <a:pt x="3896" y="7559"/>
                      <a:pt x="3902" y="7554"/>
                      <a:pt x="3880" y="7526"/>
                    </a:cubicBezTo>
                    <a:lnTo>
                      <a:pt x="3880" y="7526"/>
                    </a:lnTo>
                    <a:cubicBezTo>
                      <a:pt x="3888" y="7528"/>
                      <a:pt x="3895" y="7529"/>
                      <a:pt x="3900" y="7529"/>
                    </a:cubicBezTo>
                    <a:cubicBezTo>
                      <a:pt x="3924" y="7529"/>
                      <a:pt x="3924" y="7512"/>
                      <a:pt x="3924" y="7499"/>
                    </a:cubicBezTo>
                    <a:lnTo>
                      <a:pt x="3979" y="7515"/>
                    </a:lnTo>
                    <a:cubicBezTo>
                      <a:pt x="3974" y="7487"/>
                      <a:pt x="3935" y="7482"/>
                      <a:pt x="3919" y="7454"/>
                    </a:cubicBezTo>
                    <a:cubicBezTo>
                      <a:pt x="3923" y="7445"/>
                      <a:pt x="3935" y="7441"/>
                      <a:pt x="3950" y="7441"/>
                    </a:cubicBezTo>
                    <a:cubicBezTo>
                      <a:pt x="3970" y="7441"/>
                      <a:pt x="3996" y="7448"/>
                      <a:pt x="4018" y="7454"/>
                    </a:cubicBezTo>
                    <a:cubicBezTo>
                      <a:pt x="4040" y="7421"/>
                      <a:pt x="3935" y="7454"/>
                      <a:pt x="3946" y="7404"/>
                    </a:cubicBezTo>
                    <a:cubicBezTo>
                      <a:pt x="3979" y="7377"/>
                      <a:pt x="3963" y="7349"/>
                      <a:pt x="3946" y="7294"/>
                    </a:cubicBezTo>
                    <a:cubicBezTo>
                      <a:pt x="3951" y="7292"/>
                      <a:pt x="3955" y="7291"/>
                      <a:pt x="3958" y="7291"/>
                    </a:cubicBezTo>
                    <a:cubicBezTo>
                      <a:pt x="3976" y="7291"/>
                      <a:pt x="3983" y="7310"/>
                      <a:pt x="4002" y="7310"/>
                    </a:cubicBezTo>
                    <a:lnTo>
                      <a:pt x="3957" y="7277"/>
                    </a:lnTo>
                    <a:cubicBezTo>
                      <a:pt x="3957" y="7274"/>
                      <a:pt x="3959" y="7272"/>
                      <a:pt x="3961" y="7272"/>
                    </a:cubicBezTo>
                    <a:cubicBezTo>
                      <a:pt x="3967" y="7272"/>
                      <a:pt x="3976" y="7279"/>
                      <a:pt x="3979" y="7283"/>
                    </a:cubicBezTo>
                    <a:cubicBezTo>
                      <a:pt x="3963" y="7261"/>
                      <a:pt x="3924" y="7261"/>
                      <a:pt x="3919" y="7227"/>
                    </a:cubicBezTo>
                    <a:cubicBezTo>
                      <a:pt x="3852" y="7200"/>
                      <a:pt x="4035" y="7205"/>
                      <a:pt x="3974" y="7144"/>
                    </a:cubicBezTo>
                    <a:cubicBezTo>
                      <a:pt x="3991" y="7144"/>
                      <a:pt x="4007" y="7155"/>
                      <a:pt x="4029" y="7166"/>
                    </a:cubicBezTo>
                    <a:cubicBezTo>
                      <a:pt x="3991" y="7100"/>
                      <a:pt x="4007" y="7111"/>
                      <a:pt x="3957" y="7056"/>
                    </a:cubicBezTo>
                    <a:lnTo>
                      <a:pt x="4007" y="7034"/>
                    </a:lnTo>
                    <a:lnTo>
                      <a:pt x="4007" y="7034"/>
                    </a:lnTo>
                    <a:cubicBezTo>
                      <a:pt x="4004" y="7034"/>
                      <a:pt x="4001" y="7034"/>
                      <a:pt x="3999" y="7034"/>
                    </a:cubicBezTo>
                    <a:cubicBezTo>
                      <a:pt x="3947" y="7034"/>
                      <a:pt x="3906" y="6987"/>
                      <a:pt x="3874" y="6951"/>
                    </a:cubicBezTo>
                    <a:lnTo>
                      <a:pt x="3819" y="6951"/>
                    </a:lnTo>
                    <a:lnTo>
                      <a:pt x="3808" y="6895"/>
                    </a:lnTo>
                    <a:cubicBezTo>
                      <a:pt x="3819" y="6895"/>
                      <a:pt x="3836" y="6901"/>
                      <a:pt x="3863" y="6923"/>
                    </a:cubicBezTo>
                    <a:lnTo>
                      <a:pt x="3847" y="6906"/>
                    </a:lnTo>
                    <a:cubicBezTo>
                      <a:pt x="3850" y="6906"/>
                      <a:pt x="3852" y="6906"/>
                      <a:pt x="3855" y="6906"/>
                    </a:cubicBezTo>
                    <a:cubicBezTo>
                      <a:pt x="3880" y="6906"/>
                      <a:pt x="3905" y="6925"/>
                      <a:pt x="3935" y="6945"/>
                    </a:cubicBezTo>
                    <a:lnTo>
                      <a:pt x="3896" y="6945"/>
                    </a:lnTo>
                    <a:cubicBezTo>
                      <a:pt x="3930" y="6967"/>
                      <a:pt x="3963" y="6989"/>
                      <a:pt x="4002" y="7000"/>
                    </a:cubicBezTo>
                    <a:cubicBezTo>
                      <a:pt x="3991" y="6995"/>
                      <a:pt x="3991" y="6984"/>
                      <a:pt x="3985" y="6978"/>
                    </a:cubicBezTo>
                    <a:lnTo>
                      <a:pt x="3985" y="6978"/>
                    </a:lnTo>
                    <a:cubicBezTo>
                      <a:pt x="3991" y="6984"/>
                      <a:pt x="4002" y="6989"/>
                      <a:pt x="4007" y="6989"/>
                    </a:cubicBezTo>
                    <a:cubicBezTo>
                      <a:pt x="4013" y="6989"/>
                      <a:pt x="4002" y="6984"/>
                      <a:pt x="3991" y="6973"/>
                    </a:cubicBezTo>
                    <a:lnTo>
                      <a:pt x="3991" y="6973"/>
                    </a:lnTo>
                    <a:lnTo>
                      <a:pt x="4062" y="6984"/>
                    </a:lnTo>
                    <a:lnTo>
                      <a:pt x="4062" y="6984"/>
                    </a:lnTo>
                    <a:lnTo>
                      <a:pt x="4035" y="6973"/>
                    </a:lnTo>
                    <a:lnTo>
                      <a:pt x="4096" y="6929"/>
                    </a:lnTo>
                    <a:cubicBezTo>
                      <a:pt x="4040" y="6868"/>
                      <a:pt x="3957" y="6796"/>
                      <a:pt x="3957" y="6724"/>
                    </a:cubicBezTo>
                    <a:lnTo>
                      <a:pt x="3957" y="6724"/>
                    </a:lnTo>
                    <a:cubicBezTo>
                      <a:pt x="4002" y="6757"/>
                      <a:pt x="4035" y="6757"/>
                      <a:pt x="4090" y="6779"/>
                    </a:cubicBezTo>
                    <a:cubicBezTo>
                      <a:pt x="4085" y="6778"/>
                      <a:pt x="4080" y="6778"/>
                      <a:pt x="4076" y="6778"/>
                    </a:cubicBezTo>
                    <a:cubicBezTo>
                      <a:pt x="4029" y="6778"/>
                      <a:pt x="4094" y="6837"/>
                      <a:pt x="4074" y="6862"/>
                    </a:cubicBezTo>
                    <a:cubicBezTo>
                      <a:pt x="4079" y="6857"/>
                      <a:pt x="4085" y="6855"/>
                      <a:pt x="4092" y="6855"/>
                    </a:cubicBezTo>
                    <a:cubicBezTo>
                      <a:pt x="4105" y="6855"/>
                      <a:pt x="4120" y="6864"/>
                      <a:pt x="4123" y="6868"/>
                    </a:cubicBezTo>
                    <a:lnTo>
                      <a:pt x="4090" y="6790"/>
                    </a:lnTo>
                    <a:lnTo>
                      <a:pt x="4090" y="6790"/>
                    </a:lnTo>
                    <a:cubicBezTo>
                      <a:pt x="4106" y="6797"/>
                      <a:pt x="4116" y="6800"/>
                      <a:pt x="4122" y="6800"/>
                    </a:cubicBezTo>
                    <a:cubicBezTo>
                      <a:pt x="4136" y="6800"/>
                      <a:pt x="4136" y="6788"/>
                      <a:pt x="4151" y="6785"/>
                    </a:cubicBezTo>
                    <a:cubicBezTo>
                      <a:pt x="4057" y="6763"/>
                      <a:pt x="4101" y="6713"/>
                      <a:pt x="4090" y="6685"/>
                    </a:cubicBezTo>
                    <a:lnTo>
                      <a:pt x="4090" y="6685"/>
                    </a:lnTo>
                    <a:cubicBezTo>
                      <a:pt x="4123" y="6696"/>
                      <a:pt x="4151" y="6713"/>
                      <a:pt x="4129" y="6740"/>
                    </a:cubicBezTo>
                    <a:cubicBezTo>
                      <a:pt x="4211" y="6735"/>
                      <a:pt x="4037" y="6658"/>
                      <a:pt x="4111" y="6652"/>
                    </a:cubicBezTo>
                    <a:lnTo>
                      <a:pt x="4111" y="6652"/>
                    </a:lnTo>
                    <a:cubicBezTo>
                      <a:pt x="4113" y="6638"/>
                      <a:pt x="4128" y="6627"/>
                      <a:pt x="4143" y="6627"/>
                    </a:cubicBezTo>
                    <a:cubicBezTo>
                      <a:pt x="4148" y="6627"/>
                      <a:pt x="4152" y="6628"/>
                      <a:pt x="4157" y="6630"/>
                    </a:cubicBezTo>
                    <a:lnTo>
                      <a:pt x="4157" y="6641"/>
                    </a:lnTo>
                    <a:cubicBezTo>
                      <a:pt x="4184" y="6597"/>
                      <a:pt x="4212" y="6502"/>
                      <a:pt x="4140" y="6458"/>
                    </a:cubicBezTo>
                    <a:lnTo>
                      <a:pt x="4140" y="6458"/>
                    </a:lnTo>
                    <a:cubicBezTo>
                      <a:pt x="4145" y="6458"/>
                      <a:pt x="4228" y="6502"/>
                      <a:pt x="4240" y="6508"/>
                    </a:cubicBezTo>
                    <a:lnTo>
                      <a:pt x="4007" y="6325"/>
                    </a:lnTo>
                    <a:lnTo>
                      <a:pt x="4007" y="6325"/>
                    </a:lnTo>
                    <a:cubicBezTo>
                      <a:pt x="4068" y="6364"/>
                      <a:pt x="4240" y="6392"/>
                      <a:pt x="4262" y="6447"/>
                    </a:cubicBezTo>
                    <a:cubicBezTo>
                      <a:pt x="4278" y="6436"/>
                      <a:pt x="4289" y="6431"/>
                      <a:pt x="4278" y="6397"/>
                    </a:cubicBezTo>
                    <a:lnTo>
                      <a:pt x="4278" y="6397"/>
                    </a:lnTo>
                    <a:cubicBezTo>
                      <a:pt x="4277" y="6398"/>
                      <a:pt x="4275" y="6398"/>
                      <a:pt x="4272" y="6398"/>
                    </a:cubicBezTo>
                    <a:cubicBezTo>
                      <a:pt x="4246" y="6398"/>
                      <a:pt x="4173" y="6375"/>
                      <a:pt x="4173" y="6370"/>
                    </a:cubicBezTo>
                    <a:cubicBezTo>
                      <a:pt x="4253" y="6370"/>
                      <a:pt x="4226" y="6365"/>
                      <a:pt x="4286" y="6354"/>
                    </a:cubicBezTo>
                    <a:lnTo>
                      <a:pt x="4286" y="6354"/>
                    </a:lnTo>
                    <a:cubicBezTo>
                      <a:pt x="4287" y="6354"/>
                      <a:pt x="4288" y="6354"/>
                      <a:pt x="4289" y="6354"/>
                    </a:cubicBezTo>
                    <a:cubicBezTo>
                      <a:pt x="4291" y="6354"/>
                      <a:pt x="4293" y="6354"/>
                      <a:pt x="4295" y="6353"/>
                    </a:cubicBezTo>
                    <a:lnTo>
                      <a:pt x="4295" y="6353"/>
                    </a:lnTo>
                    <a:cubicBezTo>
                      <a:pt x="4292" y="6354"/>
                      <a:pt x="4289" y="6354"/>
                      <a:pt x="4286" y="6354"/>
                    </a:cubicBezTo>
                    <a:lnTo>
                      <a:pt x="4286" y="6354"/>
                    </a:lnTo>
                    <a:cubicBezTo>
                      <a:pt x="4257" y="6352"/>
                      <a:pt x="4179" y="6307"/>
                      <a:pt x="4184" y="6292"/>
                    </a:cubicBezTo>
                    <a:lnTo>
                      <a:pt x="4184" y="6292"/>
                    </a:lnTo>
                    <a:cubicBezTo>
                      <a:pt x="4198" y="6297"/>
                      <a:pt x="4258" y="6316"/>
                      <a:pt x="4284" y="6331"/>
                    </a:cubicBezTo>
                    <a:lnTo>
                      <a:pt x="4284" y="6331"/>
                    </a:lnTo>
                    <a:lnTo>
                      <a:pt x="4214" y="6266"/>
                    </a:lnTo>
                    <a:lnTo>
                      <a:pt x="4214" y="6266"/>
                    </a:lnTo>
                    <a:cubicBezTo>
                      <a:pt x="4238" y="6283"/>
                      <a:pt x="4298" y="6292"/>
                      <a:pt x="4323" y="6292"/>
                    </a:cubicBezTo>
                    <a:cubicBezTo>
                      <a:pt x="4306" y="6292"/>
                      <a:pt x="4339" y="6259"/>
                      <a:pt x="4339" y="6237"/>
                    </a:cubicBezTo>
                    <a:lnTo>
                      <a:pt x="4339" y="6237"/>
                    </a:lnTo>
                    <a:lnTo>
                      <a:pt x="4311" y="6242"/>
                    </a:lnTo>
                    <a:cubicBezTo>
                      <a:pt x="4345" y="6204"/>
                      <a:pt x="4184" y="6143"/>
                      <a:pt x="4206" y="6093"/>
                    </a:cubicBezTo>
                    <a:lnTo>
                      <a:pt x="4206" y="6093"/>
                    </a:lnTo>
                    <a:cubicBezTo>
                      <a:pt x="4225" y="6102"/>
                      <a:pt x="4299" y="6137"/>
                      <a:pt x="4334" y="6137"/>
                    </a:cubicBezTo>
                    <a:cubicBezTo>
                      <a:pt x="4341" y="6137"/>
                      <a:pt x="4347" y="6136"/>
                      <a:pt x="4350" y="6132"/>
                    </a:cubicBezTo>
                    <a:cubicBezTo>
                      <a:pt x="4306" y="6098"/>
                      <a:pt x="4118" y="5988"/>
                      <a:pt x="4090" y="5927"/>
                    </a:cubicBezTo>
                    <a:lnTo>
                      <a:pt x="4123" y="5927"/>
                    </a:lnTo>
                    <a:lnTo>
                      <a:pt x="4101" y="5877"/>
                    </a:lnTo>
                    <a:lnTo>
                      <a:pt x="4101" y="5877"/>
                    </a:lnTo>
                    <a:cubicBezTo>
                      <a:pt x="4173" y="5927"/>
                      <a:pt x="4317" y="6049"/>
                      <a:pt x="4372" y="6104"/>
                    </a:cubicBezTo>
                    <a:cubicBezTo>
                      <a:pt x="4377" y="6103"/>
                      <a:pt x="4381" y="6103"/>
                      <a:pt x="4384" y="6103"/>
                    </a:cubicBezTo>
                    <a:cubicBezTo>
                      <a:pt x="4392" y="6103"/>
                      <a:pt x="4397" y="6104"/>
                      <a:pt x="4401" y="6104"/>
                    </a:cubicBezTo>
                    <a:cubicBezTo>
                      <a:pt x="4408" y="6104"/>
                      <a:pt x="4414" y="6101"/>
                      <a:pt x="4422" y="6087"/>
                    </a:cubicBezTo>
                    <a:cubicBezTo>
                      <a:pt x="4455" y="6087"/>
                      <a:pt x="4455" y="6121"/>
                      <a:pt x="4455" y="6126"/>
                    </a:cubicBezTo>
                    <a:lnTo>
                      <a:pt x="4500" y="6071"/>
                    </a:lnTo>
                    <a:cubicBezTo>
                      <a:pt x="4433" y="6049"/>
                      <a:pt x="4455" y="5993"/>
                      <a:pt x="4400" y="5982"/>
                    </a:cubicBezTo>
                    <a:lnTo>
                      <a:pt x="4400" y="5982"/>
                    </a:lnTo>
                    <a:lnTo>
                      <a:pt x="4433" y="6076"/>
                    </a:lnTo>
                    <a:cubicBezTo>
                      <a:pt x="4372" y="6060"/>
                      <a:pt x="4278" y="5966"/>
                      <a:pt x="4306" y="5927"/>
                    </a:cubicBezTo>
                    <a:cubicBezTo>
                      <a:pt x="4334" y="5927"/>
                      <a:pt x="4406" y="5977"/>
                      <a:pt x="4428" y="5982"/>
                    </a:cubicBezTo>
                    <a:cubicBezTo>
                      <a:pt x="4407" y="5967"/>
                      <a:pt x="4406" y="5926"/>
                      <a:pt x="4419" y="5926"/>
                    </a:cubicBezTo>
                    <a:cubicBezTo>
                      <a:pt x="4420" y="5926"/>
                      <a:pt x="4421" y="5927"/>
                      <a:pt x="4422" y="5927"/>
                    </a:cubicBezTo>
                    <a:lnTo>
                      <a:pt x="4450" y="5960"/>
                    </a:lnTo>
                    <a:cubicBezTo>
                      <a:pt x="4483" y="5949"/>
                      <a:pt x="4378" y="5883"/>
                      <a:pt x="4455" y="5877"/>
                    </a:cubicBezTo>
                    <a:cubicBezTo>
                      <a:pt x="4461" y="5872"/>
                      <a:pt x="4544" y="5877"/>
                      <a:pt x="4511" y="5855"/>
                    </a:cubicBezTo>
                    <a:cubicBezTo>
                      <a:pt x="4433" y="5849"/>
                      <a:pt x="4212" y="5766"/>
                      <a:pt x="4168" y="5739"/>
                    </a:cubicBezTo>
                    <a:cubicBezTo>
                      <a:pt x="4173" y="5739"/>
                      <a:pt x="4256" y="5711"/>
                      <a:pt x="4295" y="5711"/>
                    </a:cubicBezTo>
                    <a:cubicBezTo>
                      <a:pt x="4361" y="5711"/>
                      <a:pt x="4422" y="5789"/>
                      <a:pt x="4472" y="5794"/>
                    </a:cubicBezTo>
                    <a:cubicBezTo>
                      <a:pt x="4455" y="5789"/>
                      <a:pt x="4433" y="5766"/>
                      <a:pt x="4428" y="5761"/>
                    </a:cubicBezTo>
                    <a:cubicBezTo>
                      <a:pt x="4429" y="5760"/>
                      <a:pt x="4431" y="5760"/>
                      <a:pt x="4433" y="5760"/>
                    </a:cubicBezTo>
                    <a:cubicBezTo>
                      <a:pt x="4447" y="5760"/>
                      <a:pt x="4463" y="5772"/>
                      <a:pt x="4473" y="5772"/>
                    </a:cubicBezTo>
                    <a:cubicBezTo>
                      <a:pt x="4478" y="5772"/>
                      <a:pt x="4481" y="5769"/>
                      <a:pt x="4483" y="5761"/>
                    </a:cubicBezTo>
                    <a:cubicBezTo>
                      <a:pt x="4437" y="5740"/>
                      <a:pt x="4477" y="5722"/>
                      <a:pt x="4465" y="5722"/>
                    </a:cubicBezTo>
                    <a:cubicBezTo>
                      <a:pt x="4461" y="5722"/>
                      <a:pt x="4452" y="5724"/>
                      <a:pt x="4433" y="5728"/>
                    </a:cubicBezTo>
                    <a:cubicBezTo>
                      <a:pt x="4428" y="5700"/>
                      <a:pt x="4455" y="5706"/>
                      <a:pt x="4461" y="5678"/>
                    </a:cubicBezTo>
                    <a:cubicBezTo>
                      <a:pt x="4422" y="5672"/>
                      <a:pt x="4334" y="5600"/>
                      <a:pt x="4323" y="5567"/>
                    </a:cubicBezTo>
                    <a:lnTo>
                      <a:pt x="4323" y="5567"/>
                    </a:lnTo>
                    <a:cubicBezTo>
                      <a:pt x="4339" y="5573"/>
                      <a:pt x="4367" y="5573"/>
                      <a:pt x="4372" y="5578"/>
                    </a:cubicBezTo>
                    <a:cubicBezTo>
                      <a:pt x="4400" y="5534"/>
                      <a:pt x="4433" y="5517"/>
                      <a:pt x="4455" y="5468"/>
                    </a:cubicBezTo>
                    <a:cubicBezTo>
                      <a:pt x="4464" y="5468"/>
                      <a:pt x="4475" y="5465"/>
                      <a:pt x="4487" y="5465"/>
                    </a:cubicBezTo>
                    <a:cubicBezTo>
                      <a:pt x="4500" y="5465"/>
                      <a:pt x="4513" y="5468"/>
                      <a:pt x="4527" y="5479"/>
                    </a:cubicBezTo>
                    <a:cubicBezTo>
                      <a:pt x="4516" y="5462"/>
                      <a:pt x="4500" y="5451"/>
                      <a:pt x="4505" y="5434"/>
                    </a:cubicBezTo>
                    <a:cubicBezTo>
                      <a:pt x="4509" y="5434"/>
                      <a:pt x="4513" y="5434"/>
                      <a:pt x="4516" y="5434"/>
                    </a:cubicBezTo>
                    <a:cubicBezTo>
                      <a:pt x="4558" y="5434"/>
                      <a:pt x="4504" y="5468"/>
                      <a:pt x="4572" y="5479"/>
                    </a:cubicBezTo>
                    <a:cubicBezTo>
                      <a:pt x="4538" y="5462"/>
                      <a:pt x="4538" y="5423"/>
                      <a:pt x="4527" y="5396"/>
                    </a:cubicBezTo>
                    <a:cubicBezTo>
                      <a:pt x="4520" y="5394"/>
                      <a:pt x="4515" y="5393"/>
                      <a:pt x="4510" y="5393"/>
                    </a:cubicBezTo>
                    <a:cubicBezTo>
                      <a:pt x="4479" y="5393"/>
                      <a:pt x="4501" y="5438"/>
                      <a:pt x="4511" y="5462"/>
                    </a:cubicBezTo>
                    <a:cubicBezTo>
                      <a:pt x="4433" y="5434"/>
                      <a:pt x="4367" y="5368"/>
                      <a:pt x="4350" y="5302"/>
                    </a:cubicBezTo>
                    <a:cubicBezTo>
                      <a:pt x="4348" y="5287"/>
                      <a:pt x="4354" y="5282"/>
                      <a:pt x="4362" y="5282"/>
                    </a:cubicBezTo>
                    <a:cubicBezTo>
                      <a:pt x="4377" y="5282"/>
                      <a:pt x="4399" y="5297"/>
                      <a:pt x="4400" y="5297"/>
                    </a:cubicBezTo>
                    <a:cubicBezTo>
                      <a:pt x="4400" y="5297"/>
                      <a:pt x="4400" y="5296"/>
                      <a:pt x="4400" y="5296"/>
                    </a:cubicBezTo>
                    <a:cubicBezTo>
                      <a:pt x="4444" y="5230"/>
                      <a:pt x="4289" y="5185"/>
                      <a:pt x="4367" y="5147"/>
                    </a:cubicBezTo>
                    <a:cubicBezTo>
                      <a:pt x="4373" y="5145"/>
                      <a:pt x="4379" y="5145"/>
                      <a:pt x="4384" y="5145"/>
                    </a:cubicBezTo>
                    <a:cubicBezTo>
                      <a:pt x="4431" y="5145"/>
                      <a:pt x="4466" y="5181"/>
                      <a:pt x="4505" y="5191"/>
                    </a:cubicBezTo>
                    <a:cubicBezTo>
                      <a:pt x="4511" y="5235"/>
                      <a:pt x="4455" y="5230"/>
                      <a:pt x="4450" y="5246"/>
                    </a:cubicBezTo>
                    <a:lnTo>
                      <a:pt x="4483" y="5235"/>
                    </a:lnTo>
                    <a:cubicBezTo>
                      <a:pt x="4500" y="5246"/>
                      <a:pt x="4500" y="5274"/>
                      <a:pt x="4483" y="5285"/>
                    </a:cubicBezTo>
                    <a:cubicBezTo>
                      <a:pt x="4538" y="5285"/>
                      <a:pt x="4538" y="5169"/>
                      <a:pt x="4599" y="5125"/>
                    </a:cubicBezTo>
                    <a:cubicBezTo>
                      <a:pt x="4588" y="5108"/>
                      <a:pt x="4583" y="5080"/>
                      <a:pt x="4555" y="5080"/>
                    </a:cubicBezTo>
                    <a:lnTo>
                      <a:pt x="4555" y="5102"/>
                    </a:lnTo>
                    <a:cubicBezTo>
                      <a:pt x="4512" y="5102"/>
                      <a:pt x="4510" y="5061"/>
                      <a:pt x="4492" y="5061"/>
                    </a:cubicBezTo>
                    <a:cubicBezTo>
                      <a:pt x="4490" y="5061"/>
                      <a:pt x="4487" y="5062"/>
                      <a:pt x="4483" y="5064"/>
                    </a:cubicBezTo>
                    <a:cubicBezTo>
                      <a:pt x="4461" y="5030"/>
                      <a:pt x="4428" y="4986"/>
                      <a:pt x="4472" y="4959"/>
                    </a:cubicBezTo>
                    <a:lnTo>
                      <a:pt x="4472" y="4959"/>
                    </a:lnTo>
                    <a:lnTo>
                      <a:pt x="4522" y="4969"/>
                    </a:lnTo>
                    <a:lnTo>
                      <a:pt x="4522" y="4969"/>
                    </a:lnTo>
                    <a:cubicBezTo>
                      <a:pt x="4522" y="4969"/>
                      <a:pt x="4521" y="4969"/>
                      <a:pt x="4520" y="4969"/>
                    </a:cubicBezTo>
                    <a:cubicBezTo>
                      <a:pt x="4505" y="4969"/>
                      <a:pt x="4490" y="4982"/>
                      <a:pt x="4500" y="4992"/>
                    </a:cubicBezTo>
                    <a:cubicBezTo>
                      <a:pt x="4500" y="4970"/>
                      <a:pt x="4588" y="4970"/>
                      <a:pt x="4527" y="4936"/>
                    </a:cubicBezTo>
                    <a:lnTo>
                      <a:pt x="4527" y="4936"/>
                    </a:lnTo>
                    <a:lnTo>
                      <a:pt x="4477" y="4942"/>
                    </a:lnTo>
                    <a:cubicBezTo>
                      <a:pt x="4455" y="4909"/>
                      <a:pt x="4406" y="4853"/>
                      <a:pt x="4433" y="4831"/>
                    </a:cubicBezTo>
                    <a:cubicBezTo>
                      <a:pt x="4425" y="4830"/>
                      <a:pt x="4419" y="4830"/>
                      <a:pt x="4414" y="4830"/>
                    </a:cubicBezTo>
                    <a:cubicBezTo>
                      <a:pt x="4390" y="4830"/>
                      <a:pt x="4433" y="4842"/>
                      <a:pt x="4367" y="4842"/>
                    </a:cubicBezTo>
                    <a:cubicBezTo>
                      <a:pt x="4450" y="4853"/>
                      <a:pt x="4347" y="4907"/>
                      <a:pt x="4413" y="4914"/>
                    </a:cubicBezTo>
                    <a:lnTo>
                      <a:pt x="4413" y="4914"/>
                    </a:lnTo>
                    <a:cubicBezTo>
                      <a:pt x="4412" y="4914"/>
                      <a:pt x="4411" y="4914"/>
                      <a:pt x="4410" y="4914"/>
                    </a:cubicBezTo>
                    <a:cubicBezTo>
                      <a:pt x="4349" y="4914"/>
                      <a:pt x="4372" y="4942"/>
                      <a:pt x="4306" y="4942"/>
                    </a:cubicBezTo>
                    <a:cubicBezTo>
                      <a:pt x="4323" y="4953"/>
                      <a:pt x="4345" y="4953"/>
                      <a:pt x="4323" y="4970"/>
                    </a:cubicBezTo>
                    <a:cubicBezTo>
                      <a:pt x="4334" y="4970"/>
                      <a:pt x="4339" y="4981"/>
                      <a:pt x="4339" y="4986"/>
                    </a:cubicBezTo>
                    <a:cubicBezTo>
                      <a:pt x="4343" y="4986"/>
                      <a:pt x="4351" y="4984"/>
                      <a:pt x="4360" y="4984"/>
                    </a:cubicBezTo>
                    <a:cubicBezTo>
                      <a:pt x="4364" y="4984"/>
                      <a:pt x="4369" y="4984"/>
                      <a:pt x="4372" y="4986"/>
                    </a:cubicBezTo>
                    <a:cubicBezTo>
                      <a:pt x="4406" y="5014"/>
                      <a:pt x="4394" y="5053"/>
                      <a:pt x="4417" y="5075"/>
                    </a:cubicBezTo>
                    <a:cubicBezTo>
                      <a:pt x="4413" y="5079"/>
                      <a:pt x="4410" y="5080"/>
                      <a:pt x="4407" y="5080"/>
                    </a:cubicBezTo>
                    <a:cubicBezTo>
                      <a:pt x="4397" y="5080"/>
                      <a:pt x="4389" y="5064"/>
                      <a:pt x="4372" y="5064"/>
                    </a:cubicBezTo>
                    <a:lnTo>
                      <a:pt x="4400" y="5097"/>
                    </a:lnTo>
                    <a:cubicBezTo>
                      <a:pt x="4387" y="5093"/>
                      <a:pt x="4374" y="5093"/>
                      <a:pt x="4361" y="5093"/>
                    </a:cubicBezTo>
                    <a:cubicBezTo>
                      <a:pt x="4335" y="5093"/>
                      <a:pt x="4313" y="5093"/>
                      <a:pt x="4306" y="5064"/>
                    </a:cubicBezTo>
                    <a:lnTo>
                      <a:pt x="4289" y="5091"/>
                    </a:lnTo>
                    <a:cubicBezTo>
                      <a:pt x="4262" y="5097"/>
                      <a:pt x="4240" y="5119"/>
                      <a:pt x="4256" y="5147"/>
                    </a:cubicBezTo>
                    <a:cubicBezTo>
                      <a:pt x="4246" y="5153"/>
                      <a:pt x="4259" y="5171"/>
                      <a:pt x="4266" y="5179"/>
                    </a:cubicBezTo>
                    <a:lnTo>
                      <a:pt x="4266" y="5179"/>
                    </a:lnTo>
                    <a:cubicBezTo>
                      <a:pt x="4265" y="5178"/>
                      <a:pt x="4264" y="5176"/>
                      <a:pt x="4262" y="5174"/>
                    </a:cubicBezTo>
                    <a:lnTo>
                      <a:pt x="4262" y="5174"/>
                    </a:lnTo>
                    <a:lnTo>
                      <a:pt x="4267" y="5230"/>
                    </a:lnTo>
                    <a:lnTo>
                      <a:pt x="4256" y="5224"/>
                    </a:lnTo>
                    <a:lnTo>
                      <a:pt x="4256" y="5224"/>
                    </a:lnTo>
                    <a:cubicBezTo>
                      <a:pt x="4234" y="5268"/>
                      <a:pt x="4284" y="5346"/>
                      <a:pt x="4195" y="5374"/>
                    </a:cubicBezTo>
                    <a:cubicBezTo>
                      <a:pt x="4201" y="5396"/>
                      <a:pt x="4206" y="5418"/>
                      <a:pt x="4179" y="5434"/>
                    </a:cubicBezTo>
                    <a:lnTo>
                      <a:pt x="4145" y="5429"/>
                    </a:lnTo>
                    <a:lnTo>
                      <a:pt x="4145" y="5429"/>
                    </a:lnTo>
                    <a:cubicBezTo>
                      <a:pt x="4151" y="5457"/>
                      <a:pt x="4085" y="5479"/>
                      <a:pt x="4118" y="5501"/>
                    </a:cubicBezTo>
                    <a:cubicBezTo>
                      <a:pt x="4110" y="5500"/>
                      <a:pt x="4103" y="5499"/>
                      <a:pt x="4097" y="5499"/>
                    </a:cubicBezTo>
                    <a:cubicBezTo>
                      <a:pt x="4019" y="5499"/>
                      <a:pt x="4055" y="5592"/>
                      <a:pt x="4029" y="5623"/>
                    </a:cubicBezTo>
                    <a:lnTo>
                      <a:pt x="4074" y="5645"/>
                    </a:lnTo>
                    <a:cubicBezTo>
                      <a:pt x="4062" y="5667"/>
                      <a:pt x="4068" y="5700"/>
                      <a:pt x="4074" y="5733"/>
                    </a:cubicBezTo>
                    <a:lnTo>
                      <a:pt x="4118" y="5750"/>
                    </a:lnTo>
                    <a:cubicBezTo>
                      <a:pt x="4137" y="5783"/>
                      <a:pt x="4082" y="5800"/>
                      <a:pt x="4056" y="5833"/>
                    </a:cubicBezTo>
                    <a:lnTo>
                      <a:pt x="4056" y="5833"/>
                    </a:lnTo>
                    <a:cubicBezTo>
                      <a:pt x="4056" y="5833"/>
                      <a:pt x="4056" y="5833"/>
                      <a:pt x="4057" y="5833"/>
                    </a:cubicBezTo>
                    <a:cubicBezTo>
                      <a:pt x="4056" y="5833"/>
                      <a:pt x="4056" y="5833"/>
                      <a:pt x="4055" y="5833"/>
                    </a:cubicBezTo>
                    <a:lnTo>
                      <a:pt x="4055" y="5833"/>
                    </a:lnTo>
                    <a:cubicBezTo>
                      <a:pt x="4051" y="5838"/>
                      <a:pt x="4048" y="5844"/>
                      <a:pt x="4046" y="5849"/>
                    </a:cubicBezTo>
                    <a:cubicBezTo>
                      <a:pt x="4037" y="5845"/>
                      <a:pt x="4039" y="5837"/>
                      <a:pt x="4049" y="5834"/>
                    </a:cubicBezTo>
                    <a:lnTo>
                      <a:pt x="4049" y="5834"/>
                    </a:lnTo>
                    <a:cubicBezTo>
                      <a:pt x="3953" y="5850"/>
                      <a:pt x="4082" y="5961"/>
                      <a:pt x="4002" y="5982"/>
                    </a:cubicBezTo>
                    <a:cubicBezTo>
                      <a:pt x="4013" y="5999"/>
                      <a:pt x="4002" y="6004"/>
                      <a:pt x="3985" y="6010"/>
                    </a:cubicBezTo>
                    <a:lnTo>
                      <a:pt x="3985" y="6054"/>
                    </a:lnTo>
                    <a:lnTo>
                      <a:pt x="3935" y="6038"/>
                    </a:lnTo>
                    <a:lnTo>
                      <a:pt x="3935" y="6043"/>
                    </a:lnTo>
                    <a:cubicBezTo>
                      <a:pt x="3919" y="6054"/>
                      <a:pt x="3952" y="6065"/>
                      <a:pt x="3991" y="6065"/>
                    </a:cubicBezTo>
                    <a:cubicBezTo>
                      <a:pt x="4002" y="6071"/>
                      <a:pt x="4007" y="6087"/>
                      <a:pt x="4013" y="6093"/>
                    </a:cubicBezTo>
                    <a:cubicBezTo>
                      <a:pt x="4006" y="6092"/>
                      <a:pt x="4000" y="6091"/>
                      <a:pt x="3995" y="6091"/>
                    </a:cubicBezTo>
                    <a:cubicBezTo>
                      <a:pt x="3957" y="6091"/>
                      <a:pt x="4003" y="6124"/>
                      <a:pt x="3971" y="6124"/>
                    </a:cubicBezTo>
                    <a:cubicBezTo>
                      <a:pt x="3965" y="6124"/>
                      <a:pt x="3957" y="6123"/>
                      <a:pt x="3946" y="6121"/>
                    </a:cubicBezTo>
                    <a:lnTo>
                      <a:pt x="3946" y="6121"/>
                    </a:lnTo>
                    <a:cubicBezTo>
                      <a:pt x="3979" y="6143"/>
                      <a:pt x="3946" y="6198"/>
                      <a:pt x="4018" y="6231"/>
                    </a:cubicBezTo>
                    <a:cubicBezTo>
                      <a:pt x="4007" y="6231"/>
                      <a:pt x="4007" y="6231"/>
                      <a:pt x="4007" y="6226"/>
                    </a:cubicBezTo>
                    <a:cubicBezTo>
                      <a:pt x="3991" y="6237"/>
                      <a:pt x="3979" y="6248"/>
                      <a:pt x="3991" y="6265"/>
                    </a:cubicBezTo>
                    <a:lnTo>
                      <a:pt x="3935" y="6253"/>
                    </a:lnTo>
                    <a:lnTo>
                      <a:pt x="4002" y="6314"/>
                    </a:lnTo>
                    <a:cubicBezTo>
                      <a:pt x="3989" y="6316"/>
                      <a:pt x="3978" y="6317"/>
                      <a:pt x="3968" y="6317"/>
                    </a:cubicBezTo>
                    <a:cubicBezTo>
                      <a:pt x="3943" y="6317"/>
                      <a:pt x="3924" y="6310"/>
                      <a:pt x="3896" y="6287"/>
                    </a:cubicBezTo>
                    <a:lnTo>
                      <a:pt x="3896" y="6287"/>
                    </a:lnTo>
                    <a:cubicBezTo>
                      <a:pt x="3946" y="6359"/>
                      <a:pt x="3908" y="6336"/>
                      <a:pt x="3957" y="6397"/>
                    </a:cubicBezTo>
                    <a:lnTo>
                      <a:pt x="3924" y="6386"/>
                    </a:lnTo>
                    <a:lnTo>
                      <a:pt x="3924" y="6386"/>
                    </a:lnTo>
                    <a:cubicBezTo>
                      <a:pt x="3919" y="6397"/>
                      <a:pt x="3957" y="6442"/>
                      <a:pt x="3924" y="6442"/>
                    </a:cubicBezTo>
                    <a:cubicBezTo>
                      <a:pt x="3841" y="6447"/>
                      <a:pt x="3852" y="6591"/>
                      <a:pt x="3764" y="6652"/>
                    </a:cubicBezTo>
                    <a:cubicBezTo>
                      <a:pt x="3874" y="6674"/>
                      <a:pt x="3703" y="6674"/>
                      <a:pt x="3786" y="6707"/>
                    </a:cubicBezTo>
                    <a:cubicBezTo>
                      <a:pt x="3758" y="6702"/>
                      <a:pt x="3736" y="6707"/>
                      <a:pt x="3725" y="6691"/>
                    </a:cubicBezTo>
                    <a:lnTo>
                      <a:pt x="3725" y="6691"/>
                    </a:lnTo>
                    <a:cubicBezTo>
                      <a:pt x="3730" y="6735"/>
                      <a:pt x="3658" y="6735"/>
                      <a:pt x="3725" y="6790"/>
                    </a:cubicBezTo>
                    <a:cubicBezTo>
                      <a:pt x="3697" y="6785"/>
                      <a:pt x="3686" y="6774"/>
                      <a:pt x="3675" y="6774"/>
                    </a:cubicBezTo>
                    <a:cubicBezTo>
                      <a:pt x="3681" y="6779"/>
                      <a:pt x="3697" y="6790"/>
                      <a:pt x="3675" y="6790"/>
                    </a:cubicBezTo>
                    <a:cubicBezTo>
                      <a:pt x="3658" y="6790"/>
                      <a:pt x="3653" y="6779"/>
                      <a:pt x="3647" y="6763"/>
                    </a:cubicBezTo>
                    <a:lnTo>
                      <a:pt x="3647" y="6763"/>
                    </a:lnTo>
                    <a:cubicBezTo>
                      <a:pt x="3631" y="6807"/>
                      <a:pt x="3714" y="6840"/>
                      <a:pt x="3786" y="6868"/>
                    </a:cubicBezTo>
                    <a:cubicBezTo>
                      <a:pt x="3741" y="6873"/>
                      <a:pt x="3741" y="6890"/>
                      <a:pt x="3786" y="6923"/>
                    </a:cubicBezTo>
                    <a:cubicBezTo>
                      <a:pt x="3758" y="6923"/>
                      <a:pt x="3730" y="6923"/>
                      <a:pt x="3730" y="6895"/>
                    </a:cubicBezTo>
                    <a:cubicBezTo>
                      <a:pt x="3725" y="6912"/>
                      <a:pt x="3658" y="6973"/>
                      <a:pt x="3725" y="7000"/>
                    </a:cubicBezTo>
                    <a:cubicBezTo>
                      <a:pt x="3708" y="7000"/>
                      <a:pt x="3708" y="7023"/>
                      <a:pt x="3714" y="7028"/>
                    </a:cubicBezTo>
                    <a:cubicBezTo>
                      <a:pt x="3703" y="7061"/>
                      <a:pt x="3697" y="7061"/>
                      <a:pt x="3686" y="7095"/>
                    </a:cubicBezTo>
                    <a:lnTo>
                      <a:pt x="3703" y="7089"/>
                    </a:lnTo>
                    <a:cubicBezTo>
                      <a:pt x="3769" y="7133"/>
                      <a:pt x="3708" y="7122"/>
                      <a:pt x="3708" y="7150"/>
                    </a:cubicBezTo>
                    <a:lnTo>
                      <a:pt x="3703" y="7150"/>
                    </a:lnTo>
                    <a:cubicBezTo>
                      <a:pt x="3625" y="7194"/>
                      <a:pt x="3714" y="7189"/>
                      <a:pt x="3642" y="7227"/>
                    </a:cubicBezTo>
                    <a:lnTo>
                      <a:pt x="3686" y="7244"/>
                    </a:lnTo>
                    <a:cubicBezTo>
                      <a:pt x="3786" y="7283"/>
                      <a:pt x="3614" y="7277"/>
                      <a:pt x="3642" y="7327"/>
                    </a:cubicBezTo>
                    <a:lnTo>
                      <a:pt x="3670" y="7316"/>
                    </a:lnTo>
                    <a:lnTo>
                      <a:pt x="3670" y="7316"/>
                    </a:lnTo>
                    <a:cubicBezTo>
                      <a:pt x="3697" y="7344"/>
                      <a:pt x="3515" y="7327"/>
                      <a:pt x="3504" y="7338"/>
                    </a:cubicBezTo>
                    <a:cubicBezTo>
                      <a:pt x="3492" y="7338"/>
                      <a:pt x="3487" y="7327"/>
                      <a:pt x="3487" y="7316"/>
                    </a:cubicBezTo>
                    <a:lnTo>
                      <a:pt x="3487" y="7316"/>
                    </a:lnTo>
                    <a:cubicBezTo>
                      <a:pt x="3409" y="7344"/>
                      <a:pt x="3542" y="7344"/>
                      <a:pt x="3542" y="7388"/>
                    </a:cubicBezTo>
                    <a:cubicBezTo>
                      <a:pt x="3517" y="7384"/>
                      <a:pt x="3484" y="7366"/>
                      <a:pt x="3466" y="7366"/>
                    </a:cubicBezTo>
                    <a:cubicBezTo>
                      <a:pt x="3460" y="7366"/>
                      <a:pt x="3456" y="7367"/>
                      <a:pt x="3454" y="7371"/>
                    </a:cubicBezTo>
                    <a:cubicBezTo>
                      <a:pt x="3426" y="7382"/>
                      <a:pt x="3531" y="7482"/>
                      <a:pt x="3459" y="7499"/>
                    </a:cubicBezTo>
                    <a:cubicBezTo>
                      <a:pt x="3487" y="7499"/>
                      <a:pt x="3515" y="7499"/>
                      <a:pt x="3531" y="7526"/>
                    </a:cubicBezTo>
                    <a:cubicBezTo>
                      <a:pt x="3531" y="7554"/>
                      <a:pt x="3409" y="7565"/>
                      <a:pt x="3481" y="7615"/>
                    </a:cubicBezTo>
                    <a:lnTo>
                      <a:pt x="3459" y="7615"/>
                    </a:lnTo>
                    <a:cubicBezTo>
                      <a:pt x="3476" y="7642"/>
                      <a:pt x="3465" y="7692"/>
                      <a:pt x="3509" y="7720"/>
                    </a:cubicBezTo>
                    <a:cubicBezTo>
                      <a:pt x="3496" y="7717"/>
                      <a:pt x="3485" y="7716"/>
                      <a:pt x="3476" y="7716"/>
                    </a:cubicBezTo>
                    <a:cubicBezTo>
                      <a:pt x="3390" y="7716"/>
                      <a:pt x="3493" y="7832"/>
                      <a:pt x="3433" y="7832"/>
                    </a:cubicBezTo>
                    <a:cubicBezTo>
                      <a:pt x="3425" y="7832"/>
                      <a:pt x="3414" y="7830"/>
                      <a:pt x="3398" y="7825"/>
                    </a:cubicBezTo>
                    <a:lnTo>
                      <a:pt x="3382" y="7886"/>
                    </a:lnTo>
                    <a:lnTo>
                      <a:pt x="3371" y="7880"/>
                    </a:lnTo>
                    <a:lnTo>
                      <a:pt x="3371" y="7880"/>
                    </a:lnTo>
                    <a:cubicBezTo>
                      <a:pt x="3349" y="7914"/>
                      <a:pt x="3376" y="7941"/>
                      <a:pt x="3404" y="7969"/>
                    </a:cubicBezTo>
                    <a:cubicBezTo>
                      <a:pt x="3402" y="7970"/>
                      <a:pt x="3400" y="7970"/>
                      <a:pt x="3397" y="7970"/>
                    </a:cubicBezTo>
                    <a:cubicBezTo>
                      <a:pt x="3389" y="7970"/>
                      <a:pt x="3381" y="7963"/>
                      <a:pt x="3376" y="7963"/>
                    </a:cubicBezTo>
                    <a:lnTo>
                      <a:pt x="3376" y="7963"/>
                    </a:lnTo>
                    <a:cubicBezTo>
                      <a:pt x="3326" y="8008"/>
                      <a:pt x="3338" y="8019"/>
                      <a:pt x="3382" y="8091"/>
                    </a:cubicBezTo>
                    <a:lnTo>
                      <a:pt x="3338" y="8080"/>
                    </a:lnTo>
                    <a:lnTo>
                      <a:pt x="3338" y="8080"/>
                    </a:lnTo>
                    <a:cubicBezTo>
                      <a:pt x="3354" y="8102"/>
                      <a:pt x="3232" y="8140"/>
                      <a:pt x="3266" y="8218"/>
                    </a:cubicBezTo>
                    <a:cubicBezTo>
                      <a:pt x="3260" y="8218"/>
                      <a:pt x="3255" y="8212"/>
                      <a:pt x="3243" y="8201"/>
                    </a:cubicBezTo>
                    <a:lnTo>
                      <a:pt x="3243" y="8201"/>
                    </a:lnTo>
                    <a:cubicBezTo>
                      <a:pt x="3282" y="8284"/>
                      <a:pt x="3066" y="8312"/>
                      <a:pt x="3227" y="8395"/>
                    </a:cubicBezTo>
                    <a:lnTo>
                      <a:pt x="3255" y="8450"/>
                    </a:lnTo>
                    <a:cubicBezTo>
                      <a:pt x="3262" y="8441"/>
                      <a:pt x="3269" y="8437"/>
                      <a:pt x="3276" y="8437"/>
                    </a:cubicBezTo>
                    <a:cubicBezTo>
                      <a:pt x="3299" y="8437"/>
                      <a:pt x="3322" y="8475"/>
                      <a:pt x="3345" y="8475"/>
                    </a:cubicBezTo>
                    <a:cubicBezTo>
                      <a:pt x="3348" y="8475"/>
                      <a:pt x="3351" y="8474"/>
                      <a:pt x="3354" y="8472"/>
                    </a:cubicBezTo>
                    <a:lnTo>
                      <a:pt x="3354" y="8472"/>
                    </a:lnTo>
                    <a:cubicBezTo>
                      <a:pt x="3354" y="8488"/>
                      <a:pt x="3332" y="8501"/>
                      <a:pt x="3313" y="8501"/>
                    </a:cubicBezTo>
                    <a:cubicBezTo>
                      <a:pt x="3299" y="8501"/>
                      <a:pt x="3288" y="8494"/>
                      <a:pt x="3288" y="8478"/>
                    </a:cubicBezTo>
                    <a:lnTo>
                      <a:pt x="3293" y="8478"/>
                    </a:lnTo>
                    <a:cubicBezTo>
                      <a:pt x="3279" y="8471"/>
                      <a:pt x="3268" y="8469"/>
                      <a:pt x="3259" y="8469"/>
                    </a:cubicBezTo>
                    <a:cubicBezTo>
                      <a:pt x="3222" y="8469"/>
                      <a:pt x="3227" y="8519"/>
                      <a:pt x="3195" y="8519"/>
                    </a:cubicBezTo>
                    <a:cubicBezTo>
                      <a:pt x="3191" y="8519"/>
                      <a:pt x="3187" y="8518"/>
                      <a:pt x="3183" y="8517"/>
                    </a:cubicBezTo>
                    <a:cubicBezTo>
                      <a:pt x="3149" y="8627"/>
                      <a:pt x="3066" y="8716"/>
                      <a:pt x="3033" y="8810"/>
                    </a:cubicBezTo>
                    <a:lnTo>
                      <a:pt x="3100" y="8827"/>
                    </a:lnTo>
                    <a:lnTo>
                      <a:pt x="3089" y="8860"/>
                    </a:lnTo>
                    <a:cubicBezTo>
                      <a:pt x="3085" y="8861"/>
                      <a:pt x="3081" y="8861"/>
                      <a:pt x="3076" y="8861"/>
                    </a:cubicBezTo>
                    <a:cubicBezTo>
                      <a:pt x="3056" y="8861"/>
                      <a:pt x="3034" y="8850"/>
                      <a:pt x="3039" y="8832"/>
                    </a:cubicBezTo>
                    <a:cubicBezTo>
                      <a:pt x="2994" y="8832"/>
                      <a:pt x="3061" y="8887"/>
                      <a:pt x="3072" y="8893"/>
                    </a:cubicBezTo>
                    <a:cubicBezTo>
                      <a:pt x="3064" y="8902"/>
                      <a:pt x="3056" y="8906"/>
                      <a:pt x="3049" y="8906"/>
                    </a:cubicBezTo>
                    <a:cubicBezTo>
                      <a:pt x="3032" y="8906"/>
                      <a:pt x="3017" y="8889"/>
                      <a:pt x="3007" y="8876"/>
                    </a:cubicBezTo>
                    <a:lnTo>
                      <a:pt x="3007" y="8876"/>
                    </a:lnTo>
                    <a:cubicBezTo>
                      <a:pt x="3006" y="8876"/>
                      <a:pt x="3006" y="8877"/>
                      <a:pt x="3006" y="8877"/>
                    </a:cubicBezTo>
                    <a:cubicBezTo>
                      <a:pt x="3003" y="8877"/>
                      <a:pt x="2996" y="8869"/>
                      <a:pt x="2989" y="8865"/>
                    </a:cubicBezTo>
                    <a:lnTo>
                      <a:pt x="2989" y="8882"/>
                    </a:lnTo>
                    <a:lnTo>
                      <a:pt x="2994" y="8882"/>
                    </a:lnTo>
                    <a:cubicBezTo>
                      <a:pt x="3017" y="8910"/>
                      <a:pt x="3044" y="8915"/>
                      <a:pt x="3033" y="8948"/>
                    </a:cubicBezTo>
                    <a:cubicBezTo>
                      <a:pt x="3027" y="8953"/>
                      <a:pt x="3020" y="8955"/>
                      <a:pt x="3014" y="8955"/>
                    </a:cubicBezTo>
                    <a:cubicBezTo>
                      <a:pt x="3000" y="8955"/>
                      <a:pt x="2988" y="8947"/>
                      <a:pt x="2984" y="8947"/>
                    </a:cubicBezTo>
                    <a:cubicBezTo>
                      <a:pt x="2984" y="8947"/>
                      <a:pt x="2983" y="8948"/>
                      <a:pt x="2983" y="8948"/>
                    </a:cubicBezTo>
                    <a:cubicBezTo>
                      <a:pt x="2978" y="8948"/>
                      <a:pt x="2978" y="8948"/>
                      <a:pt x="2978" y="8965"/>
                    </a:cubicBezTo>
                    <a:lnTo>
                      <a:pt x="2956" y="9004"/>
                    </a:lnTo>
                    <a:lnTo>
                      <a:pt x="3017" y="9004"/>
                    </a:lnTo>
                    <a:cubicBezTo>
                      <a:pt x="3039" y="9031"/>
                      <a:pt x="3006" y="9048"/>
                      <a:pt x="3066" y="9048"/>
                    </a:cubicBezTo>
                    <a:cubicBezTo>
                      <a:pt x="2961" y="9048"/>
                      <a:pt x="2978" y="9197"/>
                      <a:pt x="2939" y="9214"/>
                    </a:cubicBezTo>
                    <a:cubicBezTo>
                      <a:pt x="2967" y="9253"/>
                      <a:pt x="2961" y="9280"/>
                      <a:pt x="2950" y="9319"/>
                    </a:cubicBezTo>
                    <a:cubicBezTo>
                      <a:pt x="2953" y="9317"/>
                      <a:pt x="2957" y="9316"/>
                      <a:pt x="2963" y="9316"/>
                    </a:cubicBezTo>
                    <a:cubicBezTo>
                      <a:pt x="2984" y="9316"/>
                      <a:pt x="3020" y="9331"/>
                      <a:pt x="3011" y="9352"/>
                    </a:cubicBezTo>
                    <a:cubicBezTo>
                      <a:pt x="2981" y="9339"/>
                      <a:pt x="2960" y="9334"/>
                      <a:pt x="2946" y="9334"/>
                    </a:cubicBezTo>
                    <a:cubicBezTo>
                      <a:pt x="2903" y="9334"/>
                      <a:pt x="2914" y="9380"/>
                      <a:pt x="2848" y="9380"/>
                    </a:cubicBezTo>
                    <a:cubicBezTo>
                      <a:pt x="2847" y="9380"/>
                      <a:pt x="2846" y="9380"/>
                      <a:pt x="2845" y="9380"/>
                    </a:cubicBezTo>
                    <a:lnTo>
                      <a:pt x="2845" y="9380"/>
                    </a:lnTo>
                    <a:cubicBezTo>
                      <a:pt x="2900" y="9385"/>
                      <a:pt x="2830" y="9463"/>
                      <a:pt x="2914" y="9463"/>
                    </a:cubicBezTo>
                    <a:cubicBezTo>
                      <a:pt x="2917" y="9463"/>
                      <a:pt x="2919" y="9463"/>
                      <a:pt x="2923" y="9463"/>
                    </a:cubicBezTo>
                    <a:lnTo>
                      <a:pt x="2923" y="9463"/>
                    </a:lnTo>
                    <a:cubicBezTo>
                      <a:pt x="2917" y="9468"/>
                      <a:pt x="2912" y="9470"/>
                      <a:pt x="2906" y="9470"/>
                    </a:cubicBezTo>
                    <a:cubicBezTo>
                      <a:pt x="2891" y="9470"/>
                      <a:pt x="2872" y="9455"/>
                      <a:pt x="2852" y="9455"/>
                    </a:cubicBezTo>
                    <a:cubicBezTo>
                      <a:pt x="2848" y="9455"/>
                      <a:pt x="2844" y="9456"/>
                      <a:pt x="2839" y="9457"/>
                    </a:cubicBezTo>
                    <a:cubicBezTo>
                      <a:pt x="2867" y="9529"/>
                      <a:pt x="2762" y="9574"/>
                      <a:pt x="2756" y="9651"/>
                    </a:cubicBezTo>
                    <a:cubicBezTo>
                      <a:pt x="2768" y="9657"/>
                      <a:pt x="2801" y="9651"/>
                      <a:pt x="2817" y="9679"/>
                    </a:cubicBezTo>
                    <a:lnTo>
                      <a:pt x="2718" y="9690"/>
                    </a:lnTo>
                    <a:cubicBezTo>
                      <a:pt x="2718" y="9706"/>
                      <a:pt x="2812" y="9734"/>
                      <a:pt x="2745" y="9740"/>
                    </a:cubicBezTo>
                    <a:cubicBezTo>
                      <a:pt x="2762" y="9740"/>
                      <a:pt x="2784" y="9740"/>
                      <a:pt x="2790" y="9751"/>
                    </a:cubicBezTo>
                    <a:cubicBezTo>
                      <a:pt x="2773" y="9767"/>
                      <a:pt x="2762" y="9778"/>
                      <a:pt x="2756" y="9801"/>
                    </a:cubicBezTo>
                    <a:cubicBezTo>
                      <a:pt x="2745" y="9777"/>
                      <a:pt x="2736" y="9757"/>
                      <a:pt x="2727" y="9740"/>
                    </a:cubicBezTo>
                    <a:lnTo>
                      <a:pt x="2727" y="9740"/>
                    </a:lnTo>
                    <a:cubicBezTo>
                      <a:pt x="2721" y="9754"/>
                      <a:pt x="2716" y="9768"/>
                      <a:pt x="2712" y="9778"/>
                    </a:cubicBezTo>
                    <a:cubicBezTo>
                      <a:pt x="2707" y="9762"/>
                      <a:pt x="2701" y="9734"/>
                      <a:pt x="2679" y="9712"/>
                    </a:cubicBezTo>
                    <a:cubicBezTo>
                      <a:pt x="2684" y="9702"/>
                      <a:pt x="2690" y="9698"/>
                      <a:pt x="2697" y="9698"/>
                    </a:cubicBezTo>
                    <a:cubicBezTo>
                      <a:pt x="2701" y="9698"/>
                      <a:pt x="2705" y="9700"/>
                      <a:pt x="2709" y="9701"/>
                    </a:cubicBezTo>
                    <a:lnTo>
                      <a:pt x="2709" y="9701"/>
                    </a:lnTo>
                    <a:cubicBezTo>
                      <a:pt x="2666" y="9610"/>
                      <a:pt x="2662" y="9600"/>
                      <a:pt x="2579" y="9474"/>
                    </a:cubicBezTo>
                    <a:lnTo>
                      <a:pt x="2596" y="9325"/>
                    </a:lnTo>
                    <a:lnTo>
                      <a:pt x="2596" y="9325"/>
                    </a:lnTo>
                    <a:cubicBezTo>
                      <a:pt x="2588" y="9358"/>
                      <a:pt x="2576" y="9372"/>
                      <a:pt x="2561" y="9372"/>
                    </a:cubicBezTo>
                    <a:cubicBezTo>
                      <a:pt x="2525" y="9372"/>
                      <a:pt x="2472" y="9287"/>
                      <a:pt x="2424" y="9208"/>
                    </a:cubicBezTo>
                    <a:cubicBezTo>
                      <a:pt x="2408" y="9247"/>
                      <a:pt x="2397" y="9280"/>
                      <a:pt x="2386" y="9308"/>
                    </a:cubicBezTo>
                    <a:lnTo>
                      <a:pt x="2319" y="9125"/>
                    </a:lnTo>
                    <a:cubicBezTo>
                      <a:pt x="2321" y="9115"/>
                      <a:pt x="2326" y="9111"/>
                      <a:pt x="2332" y="9111"/>
                    </a:cubicBezTo>
                    <a:cubicBezTo>
                      <a:pt x="2343" y="9111"/>
                      <a:pt x="2359" y="9123"/>
                      <a:pt x="2380" y="9136"/>
                    </a:cubicBezTo>
                    <a:cubicBezTo>
                      <a:pt x="2375" y="9125"/>
                      <a:pt x="2369" y="9114"/>
                      <a:pt x="2358" y="9103"/>
                    </a:cubicBezTo>
                    <a:cubicBezTo>
                      <a:pt x="2363" y="9071"/>
                      <a:pt x="2374" y="9059"/>
                      <a:pt x="2389" y="9059"/>
                    </a:cubicBezTo>
                    <a:cubicBezTo>
                      <a:pt x="2408" y="9059"/>
                      <a:pt x="2433" y="9079"/>
                      <a:pt x="2458" y="9103"/>
                    </a:cubicBezTo>
                    <a:lnTo>
                      <a:pt x="2430" y="9181"/>
                    </a:lnTo>
                    <a:cubicBezTo>
                      <a:pt x="2471" y="9212"/>
                      <a:pt x="2508" y="9240"/>
                      <a:pt x="2541" y="9240"/>
                    </a:cubicBezTo>
                    <a:cubicBezTo>
                      <a:pt x="2549" y="9240"/>
                      <a:pt x="2556" y="9239"/>
                      <a:pt x="2563" y="9236"/>
                    </a:cubicBezTo>
                    <a:cubicBezTo>
                      <a:pt x="2552" y="9220"/>
                      <a:pt x="2541" y="9197"/>
                      <a:pt x="2535" y="9181"/>
                    </a:cubicBezTo>
                    <a:lnTo>
                      <a:pt x="2535" y="9181"/>
                    </a:lnTo>
                    <a:cubicBezTo>
                      <a:pt x="2543" y="9185"/>
                      <a:pt x="2548" y="9189"/>
                      <a:pt x="2554" y="9189"/>
                    </a:cubicBezTo>
                    <a:cubicBezTo>
                      <a:pt x="2557" y="9189"/>
                      <a:pt x="2560" y="9188"/>
                      <a:pt x="2563" y="9186"/>
                    </a:cubicBezTo>
                    <a:cubicBezTo>
                      <a:pt x="2568" y="9181"/>
                      <a:pt x="2546" y="9159"/>
                      <a:pt x="2524" y="9131"/>
                    </a:cubicBezTo>
                    <a:lnTo>
                      <a:pt x="2590" y="9076"/>
                    </a:lnTo>
                    <a:lnTo>
                      <a:pt x="2563" y="9070"/>
                    </a:lnTo>
                    <a:lnTo>
                      <a:pt x="2552" y="8810"/>
                    </a:lnTo>
                    <a:cubicBezTo>
                      <a:pt x="2458" y="8661"/>
                      <a:pt x="2341" y="8528"/>
                      <a:pt x="2258" y="8295"/>
                    </a:cubicBezTo>
                    <a:cubicBezTo>
                      <a:pt x="2275" y="8284"/>
                      <a:pt x="2292" y="8273"/>
                      <a:pt x="2314" y="8257"/>
                    </a:cubicBezTo>
                    <a:cubicBezTo>
                      <a:pt x="2330" y="8251"/>
                      <a:pt x="2353" y="8229"/>
                      <a:pt x="2380" y="8229"/>
                    </a:cubicBezTo>
                    <a:cubicBezTo>
                      <a:pt x="2325" y="8323"/>
                      <a:pt x="2452" y="8445"/>
                      <a:pt x="2463" y="8589"/>
                    </a:cubicBezTo>
                    <a:cubicBezTo>
                      <a:pt x="2460" y="8545"/>
                      <a:pt x="2469" y="8532"/>
                      <a:pt x="2478" y="8532"/>
                    </a:cubicBezTo>
                    <a:cubicBezTo>
                      <a:pt x="2485" y="8532"/>
                      <a:pt x="2492" y="8538"/>
                      <a:pt x="2496" y="8544"/>
                    </a:cubicBezTo>
                    <a:lnTo>
                      <a:pt x="2386" y="8295"/>
                    </a:lnTo>
                    <a:cubicBezTo>
                      <a:pt x="2436" y="8295"/>
                      <a:pt x="2413" y="8240"/>
                      <a:pt x="2424" y="8168"/>
                    </a:cubicBezTo>
                    <a:cubicBezTo>
                      <a:pt x="2430" y="8168"/>
                      <a:pt x="2430" y="8163"/>
                      <a:pt x="2436" y="8163"/>
                    </a:cubicBezTo>
                    <a:lnTo>
                      <a:pt x="2424" y="8163"/>
                    </a:lnTo>
                    <a:cubicBezTo>
                      <a:pt x="2380" y="8163"/>
                      <a:pt x="2485" y="8075"/>
                      <a:pt x="2427" y="8075"/>
                    </a:cubicBezTo>
                    <a:cubicBezTo>
                      <a:pt x="2419" y="8075"/>
                      <a:pt x="2410" y="8076"/>
                      <a:pt x="2397" y="8080"/>
                    </a:cubicBezTo>
                    <a:cubicBezTo>
                      <a:pt x="2408" y="8063"/>
                      <a:pt x="2424" y="8074"/>
                      <a:pt x="2441" y="8057"/>
                    </a:cubicBezTo>
                    <a:lnTo>
                      <a:pt x="2441" y="8057"/>
                    </a:lnTo>
                    <a:cubicBezTo>
                      <a:pt x="2429" y="8063"/>
                      <a:pt x="2420" y="8065"/>
                      <a:pt x="2413" y="8065"/>
                    </a:cubicBezTo>
                    <a:cubicBezTo>
                      <a:pt x="2399" y="8065"/>
                      <a:pt x="2397" y="8054"/>
                      <a:pt x="2397" y="8035"/>
                    </a:cubicBezTo>
                    <a:lnTo>
                      <a:pt x="2402" y="8035"/>
                    </a:lnTo>
                    <a:cubicBezTo>
                      <a:pt x="2369" y="7997"/>
                      <a:pt x="2386" y="7952"/>
                      <a:pt x="2380" y="7891"/>
                    </a:cubicBezTo>
                    <a:lnTo>
                      <a:pt x="2380" y="7891"/>
                    </a:lnTo>
                    <a:lnTo>
                      <a:pt x="2353" y="7914"/>
                    </a:lnTo>
                    <a:cubicBezTo>
                      <a:pt x="2353" y="7914"/>
                      <a:pt x="2353" y="7908"/>
                      <a:pt x="2347" y="7908"/>
                    </a:cubicBezTo>
                    <a:cubicBezTo>
                      <a:pt x="2353" y="7897"/>
                      <a:pt x="2353" y="7891"/>
                      <a:pt x="2358" y="7886"/>
                    </a:cubicBezTo>
                    <a:lnTo>
                      <a:pt x="2358" y="7886"/>
                    </a:lnTo>
                    <a:cubicBezTo>
                      <a:pt x="2347" y="7891"/>
                      <a:pt x="2347" y="7891"/>
                      <a:pt x="2341" y="7891"/>
                    </a:cubicBezTo>
                    <a:cubicBezTo>
                      <a:pt x="2330" y="7880"/>
                      <a:pt x="2325" y="7869"/>
                      <a:pt x="2314" y="7858"/>
                    </a:cubicBezTo>
                    <a:cubicBezTo>
                      <a:pt x="2313" y="7858"/>
                      <a:pt x="2313" y="7857"/>
                      <a:pt x="2313" y="7856"/>
                    </a:cubicBezTo>
                    <a:lnTo>
                      <a:pt x="2313" y="7856"/>
                    </a:lnTo>
                    <a:cubicBezTo>
                      <a:pt x="2311" y="7857"/>
                      <a:pt x="2310" y="7858"/>
                      <a:pt x="2308" y="7858"/>
                    </a:cubicBezTo>
                    <a:cubicBezTo>
                      <a:pt x="2309" y="7857"/>
                      <a:pt x="2310" y="7855"/>
                      <a:pt x="2311" y="7854"/>
                    </a:cubicBezTo>
                    <a:lnTo>
                      <a:pt x="2311" y="7854"/>
                    </a:lnTo>
                    <a:cubicBezTo>
                      <a:pt x="2312" y="7855"/>
                      <a:pt x="2312" y="7856"/>
                      <a:pt x="2313" y="7856"/>
                    </a:cubicBezTo>
                    <a:lnTo>
                      <a:pt x="2313" y="7856"/>
                    </a:lnTo>
                    <a:cubicBezTo>
                      <a:pt x="2347" y="7841"/>
                      <a:pt x="2341" y="7830"/>
                      <a:pt x="2341" y="7825"/>
                    </a:cubicBezTo>
                    <a:lnTo>
                      <a:pt x="2336" y="7814"/>
                    </a:lnTo>
                    <a:cubicBezTo>
                      <a:pt x="2336" y="7824"/>
                      <a:pt x="2326" y="7835"/>
                      <a:pt x="2311" y="7854"/>
                    </a:cubicBezTo>
                    <a:lnTo>
                      <a:pt x="2311" y="7854"/>
                    </a:lnTo>
                    <a:cubicBezTo>
                      <a:pt x="2303" y="7839"/>
                      <a:pt x="2306" y="7823"/>
                      <a:pt x="2347" y="7797"/>
                    </a:cubicBezTo>
                    <a:cubicBezTo>
                      <a:pt x="2346" y="7794"/>
                      <a:pt x="2344" y="7792"/>
                      <a:pt x="2341" y="7792"/>
                    </a:cubicBezTo>
                    <a:cubicBezTo>
                      <a:pt x="2332" y="7792"/>
                      <a:pt x="2312" y="7814"/>
                      <a:pt x="2300" y="7814"/>
                    </a:cubicBezTo>
                    <a:cubicBezTo>
                      <a:pt x="2296" y="7814"/>
                      <a:pt x="2294" y="7812"/>
                      <a:pt x="2292" y="7808"/>
                    </a:cubicBezTo>
                    <a:lnTo>
                      <a:pt x="2314" y="7786"/>
                    </a:lnTo>
                    <a:lnTo>
                      <a:pt x="2275" y="7803"/>
                    </a:lnTo>
                    <a:cubicBezTo>
                      <a:pt x="2275" y="7786"/>
                      <a:pt x="2303" y="7759"/>
                      <a:pt x="2325" y="7753"/>
                    </a:cubicBezTo>
                    <a:cubicBezTo>
                      <a:pt x="2325" y="7759"/>
                      <a:pt x="2341" y="7759"/>
                      <a:pt x="2341" y="7759"/>
                    </a:cubicBezTo>
                    <a:cubicBezTo>
                      <a:pt x="2356" y="7729"/>
                      <a:pt x="2315" y="7726"/>
                      <a:pt x="2312" y="7718"/>
                    </a:cubicBezTo>
                    <a:lnTo>
                      <a:pt x="2312" y="7718"/>
                    </a:lnTo>
                    <a:lnTo>
                      <a:pt x="2303" y="7742"/>
                    </a:lnTo>
                    <a:cubicBezTo>
                      <a:pt x="2275" y="7720"/>
                      <a:pt x="2264" y="7687"/>
                      <a:pt x="2242" y="7659"/>
                    </a:cubicBezTo>
                    <a:cubicBezTo>
                      <a:pt x="2232" y="7597"/>
                      <a:pt x="2235" y="7532"/>
                      <a:pt x="2254" y="7532"/>
                    </a:cubicBezTo>
                    <a:cubicBezTo>
                      <a:pt x="2257" y="7532"/>
                      <a:pt x="2260" y="7533"/>
                      <a:pt x="2264" y="7537"/>
                    </a:cubicBezTo>
                    <a:lnTo>
                      <a:pt x="2270" y="7576"/>
                    </a:lnTo>
                    <a:cubicBezTo>
                      <a:pt x="2247" y="7360"/>
                      <a:pt x="2175" y="6940"/>
                      <a:pt x="2081" y="6917"/>
                    </a:cubicBezTo>
                    <a:cubicBezTo>
                      <a:pt x="2083" y="6917"/>
                      <a:pt x="2086" y="6916"/>
                      <a:pt x="2090" y="6916"/>
                    </a:cubicBezTo>
                    <a:cubicBezTo>
                      <a:pt x="2117" y="6916"/>
                      <a:pt x="2190" y="6930"/>
                      <a:pt x="2209" y="6940"/>
                    </a:cubicBezTo>
                    <a:lnTo>
                      <a:pt x="1871" y="6597"/>
                    </a:lnTo>
                    <a:lnTo>
                      <a:pt x="1871" y="6597"/>
                    </a:lnTo>
                    <a:cubicBezTo>
                      <a:pt x="1876" y="6598"/>
                      <a:pt x="1882" y="6599"/>
                      <a:pt x="1889" y="6599"/>
                    </a:cubicBezTo>
                    <a:cubicBezTo>
                      <a:pt x="1934" y="6599"/>
                      <a:pt x="2001" y="6560"/>
                      <a:pt x="2059" y="6560"/>
                    </a:cubicBezTo>
                    <a:cubicBezTo>
                      <a:pt x="2100" y="6560"/>
                      <a:pt x="2136" y="6578"/>
                      <a:pt x="2159" y="6641"/>
                    </a:cubicBezTo>
                    <a:cubicBezTo>
                      <a:pt x="2159" y="6591"/>
                      <a:pt x="2159" y="6525"/>
                      <a:pt x="2126" y="6425"/>
                    </a:cubicBezTo>
                    <a:cubicBezTo>
                      <a:pt x="2121" y="6450"/>
                      <a:pt x="2072" y="6495"/>
                      <a:pt x="2041" y="6495"/>
                    </a:cubicBezTo>
                    <a:cubicBezTo>
                      <a:pt x="2032" y="6495"/>
                      <a:pt x="2024" y="6491"/>
                      <a:pt x="2021" y="6480"/>
                    </a:cubicBezTo>
                    <a:cubicBezTo>
                      <a:pt x="2081" y="6344"/>
                      <a:pt x="2054" y="6385"/>
                      <a:pt x="2102" y="6226"/>
                    </a:cubicBezTo>
                    <a:lnTo>
                      <a:pt x="2102" y="6226"/>
                    </a:lnTo>
                    <a:cubicBezTo>
                      <a:pt x="2097" y="6238"/>
                      <a:pt x="2086" y="6243"/>
                      <a:pt x="2072" y="6243"/>
                    </a:cubicBezTo>
                    <a:cubicBezTo>
                      <a:pt x="2059" y="6243"/>
                      <a:pt x="2043" y="6239"/>
                      <a:pt x="2026" y="6231"/>
                    </a:cubicBezTo>
                    <a:cubicBezTo>
                      <a:pt x="2037" y="6231"/>
                      <a:pt x="2043" y="6226"/>
                      <a:pt x="2048" y="6226"/>
                    </a:cubicBezTo>
                    <a:cubicBezTo>
                      <a:pt x="1993" y="6209"/>
                      <a:pt x="2054" y="6176"/>
                      <a:pt x="2070" y="6143"/>
                    </a:cubicBezTo>
                    <a:cubicBezTo>
                      <a:pt x="2076" y="6143"/>
                      <a:pt x="2081" y="6148"/>
                      <a:pt x="2092" y="6154"/>
                    </a:cubicBezTo>
                    <a:lnTo>
                      <a:pt x="2076" y="6137"/>
                    </a:lnTo>
                    <a:cubicBezTo>
                      <a:pt x="2081" y="6121"/>
                      <a:pt x="2076" y="6110"/>
                      <a:pt x="2048" y="6098"/>
                    </a:cubicBezTo>
                    <a:lnTo>
                      <a:pt x="2043" y="6093"/>
                    </a:lnTo>
                    <a:cubicBezTo>
                      <a:pt x="2050" y="6093"/>
                      <a:pt x="2060" y="6095"/>
                      <a:pt x="2069" y="6095"/>
                    </a:cubicBezTo>
                    <a:cubicBezTo>
                      <a:pt x="2073" y="6095"/>
                      <a:pt x="2078" y="6095"/>
                      <a:pt x="2081" y="6093"/>
                    </a:cubicBezTo>
                    <a:cubicBezTo>
                      <a:pt x="2043" y="6087"/>
                      <a:pt x="2026" y="6071"/>
                      <a:pt x="2048" y="6038"/>
                    </a:cubicBezTo>
                    <a:lnTo>
                      <a:pt x="2054" y="6038"/>
                    </a:lnTo>
                    <a:cubicBezTo>
                      <a:pt x="2048" y="5999"/>
                      <a:pt x="2048" y="5971"/>
                      <a:pt x="2054" y="5944"/>
                    </a:cubicBezTo>
                    <a:cubicBezTo>
                      <a:pt x="2065" y="5932"/>
                      <a:pt x="2070" y="5927"/>
                      <a:pt x="2070" y="5916"/>
                    </a:cubicBezTo>
                    <a:lnTo>
                      <a:pt x="2070" y="5916"/>
                    </a:lnTo>
                    <a:cubicBezTo>
                      <a:pt x="2070" y="5917"/>
                      <a:pt x="2070" y="5918"/>
                      <a:pt x="2069" y="5918"/>
                    </a:cubicBezTo>
                    <a:cubicBezTo>
                      <a:pt x="2068" y="5918"/>
                      <a:pt x="2065" y="5913"/>
                      <a:pt x="2065" y="5905"/>
                    </a:cubicBezTo>
                    <a:cubicBezTo>
                      <a:pt x="2070" y="5888"/>
                      <a:pt x="2076" y="5861"/>
                      <a:pt x="2081" y="5822"/>
                    </a:cubicBezTo>
                    <a:lnTo>
                      <a:pt x="2081" y="5822"/>
                    </a:lnTo>
                    <a:lnTo>
                      <a:pt x="2054" y="5833"/>
                    </a:lnTo>
                    <a:lnTo>
                      <a:pt x="2054" y="5811"/>
                    </a:lnTo>
                    <a:lnTo>
                      <a:pt x="2070" y="5794"/>
                    </a:lnTo>
                    <a:lnTo>
                      <a:pt x="2054" y="5794"/>
                    </a:lnTo>
                    <a:cubicBezTo>
                      <a:pt x="2054" y="5761"/>
                      <a:pt x="2048" y="5722"/>
                      <a:pt x="2043" y="5700"/>
                    </a:cubicBezTo>
                    <a:cubicBezTo>
                      <a:pt x="2048" y="5695"/>
                      <a:pt x="2065" y="5683"/>
                      <a:pt x="2076" y="5678"/>
                    </a:cubicBezTo>
                    <a:cubicBezTo>
                      <a:pt x="2076" y="5671"/>
                      <a:pt x="2072" y="5668"/>
                      <a:pt x="2067" y="5668"/>
                    </a:cubicBezTo>
                    <a:cubicBezTo>
                      <a:pt x="2056" y="5668"/>
                      <a:pt x="2040" y="5676"/>
                      <a:pt x="2030" y="5676"/>
                    </a:cubicBezTo>
                    <a:cubicBezTo>
                      <a:pt x="2024" y="5676"/>
                      <a:pt x="2021" y="5674"/>
                      <a:pt x="2021" y="5667"/>
                    </a:cubicBezTo>
                    <a:lnTo>
                      <a:pt x="2048" y="5650"/>
                    </a:lnTo>
                    <a:lnTo>
                      <a:pt x="2009" y="5650"/>
                    </a:lnTo>
                    <a:cubicBezTo>
                      <a:pt x="2015" y="5628"/>
                      <a:pt x="2048" y="5617"/>
                      <a:pt x="2070" y="5617"/>
                    </a:cubicBezTo>
                    <a:cubicBezTo>
                      <a:pt x="2070" y="5623"/>
                      <a:pt x="2076" y="5628"/>
                      <a:pt x="2081" y="5639"/>
                    </a:cubicBezTo>
                    <a:cubicBezTo>
                      <a:pt x="2117" y="5614"/>
                      <a:pt x="2074" y="5575"/>
                      <a:pt x="2074" y="5560"/>
                    </a:cubicBezTo>
                    <a:lnTo>
                      <a:pt x="2074" y="5560"/>
                    </a:lnTo>
                    <a:lnTo>
                      <a:pt x="2065" y="5584"/>
                    </a:lnTo>
                    <a:cubicBezTo>
                      <a:pt x="2054" y="5567"/>
                      <a:pt x="2054" y="5556"/>
                      <a:pt x="2048" y="5540"/>
                    </a:cubicBezTo>
                    <a:cubicBezTo>
                      <a:pt x="2054" y="5540"/>
                      <a:pt x="2070" y="5534"/>
                      <a:pt x="2081" y="5517"/>
                    </a:cubicBezTo>
                    <a:cubicBezTo>
                      <a:pt x="2092" y="5368"/>
                      <a:pt x="2021" y="5490"/>
                      <a:pt x="2026" y="5351"/>
                    </a:cubicBezTo>
                    <a:cubicBezTo>
                      <a:pt x="2024" y="5348"/>
                      <a:pt x="2023" y="5347"/>
                      <a:pt x="2022" y="5347"/>
                    </a:cubicBezTo>
                    <a:cubicBezTo>
                      <a:pt x="2018" y="5347"/>
                      <a:pt x="2015" y="5356"/>
                      <a:pt x="2015" y="5368"/>
                    </a:cubicBezTo>
                    <a:cubicBezTo>
                      <a:pt x="2009" y="5351"/>
                      <a:pt x="1998" y="5340"/>
                      <a:pt x="1987" y="5324"/>
                    </a:cubicBezTo>
                    <a:lnTo>
                      <a:pt x="1965" y="5335"/>
                    </a:lnTo>
                    <a:cubicBezTo>
                      <a:pt x="1960" y="5324"/>
                      <a:pt x="1960" y="5318"/>
                      <a:pt x="1954" y="5313"/>
                    </a:cubicBezTo>
                    <a:cubicBezTo>
                      <a:pt x="1960" y="5296"/>
                      <a:pt x="1960" y="5285"/>
                      <a:pt x="1960" y="5268"/>
                    </a:cubicBezTo>
                    <a:cubicBezTo>
                      <a:pt x="1965" y="5257"/>
                      <a:pt x="1971" y="5241"/>
                      <a:pt x="1960" y="5213"/>
                    </a:cubicBezTo>
                    <a:lnTo>
                      <a:pt x="1965" y="5213"/>
                    </a:lnTo>
                    <a:cubicBezTo>
                      <a:pt x="1943" y="5202"/>
                      <a:pt x="1932" y="5185"/>
                      <a:pt x="1932" y="5169"/>
                    </a:cubicBezTo>
                    <a:lnTo>
                      <a:pt x="1932" y="5169"/>
                    </a:lnTo>
                    <a:cubicBezTo>
                      <a:pt x="1935" y="5170"/>
                      <a:pt x="1938" y="5170"/>
                      <a:pt x="1940" y="5170"/>
                    </a:cubicBezTo>
                    <a:cubicBezTo>
                      <a:pt x="1959" y="5170"/>
                      <a:pt x="1976" y="5146"/>
                      <a:pt x="1995" y="5146"/>
                    </a:cubicBezTo>
                    <a:cubicBezTo>
                      <a:pt x="1999" y="5146"/>
                      <a:pt x="2004" y="5148"/>
                      <a:pt x="2009" y="5152"/>
                    </a:cubicBezTo>
                    <a:cubicBezTo>
                      <a:pt x="1987" y="5130"/>
                      <a:pt x="1982" y="5119"/>
                      <a:pt x="1965" y="5113"/>
                    </a:cubicBezTo>
                    <a:cubicBezTo>
                      <a:pt x="1982" y="5075"/>
                      <a:pt x="1987" y="5097"/>
                      <a:pt x="1971" y="4992"/>
                    </a:cubicBezTo>
                    <a:cubicBezTo>
                      <a:pt x="1975" y="4985"/>
                      <a:pt x="1980" y="4981"/>
                      <a:pt x="1984" y="4981"/>
                    </a:cubicBezTo>
                    <a:cubicBezTo>
                      <a:pt x="2007" y="4981"/>
                      <a:pt x="2028" y="5064"/>
                      <a:pt x="2037" y="5097"/>
                    </a:cubicBezTo>
                    <a:lnTo>
                      <a:pt x="2021" y="4798"/>
                    </a:lnTo>
                    <a:cubicBezTo>
                      <a:pt x="2017" y="4800"/>
                      <a:pt x="2013" y="4801"/>
                      <a:pt x="2009" y="4801"/>
                    </a:cubicBezTo>
                    <a:cubicBezTo>
                      <a:pt x="2000" y="4801"/>
                      <a:pt x="1992" y="4795"/>
                      <a:pt x="1985" y="4786"/>
                    </a:cubicBezTo>
                    <a:lnTo>
                      <a:pt x="1985" y="4786"/>
                    </a:lnTo>
                    <a:cubicBezTo>
                      <a:pt x="1988" y="4795"/>
                      <a:pt x="1991" y="4805"/>
                      <a:pt x="1993" y="4815"/>
                    </a:cubicBezTo>
                    <a:cubicBezTo>
                      <a:pt x="1985" y="4812"/>
                      <a:pt x="1976" y="4811"/>
                      <a:pt x="1969" y="4811"/>
                    </a:cubicBezTo>
                    <a:cubicBezTo>
                      <a:pt x="1961" y="4811"/>
                      <a:pt x="1954" y="4812"/>
                      <a:pt x="1949" y="4815"/>
                    </a:cubicBezTo>
                    <a:cubicBezTo>
                      <a:pt x="1932" y="4809"/>
                      <a:pt x="1926" y="4793"/>
                      <a:pt x="1910" y="4781"/>
                    </a:cubicBezTo>
                    <a:cubicBezTo>
                      <a:pt x="1930" y="4766"/>
                      <a:pt x="1955" y="4760"/>
                      <a:pt x="1963" y="4743"/>
                    </a:cubicBezTo>
                    <a:lnTo>
                      <a:pt x="1960" y="4743"/>
                    </a:lnTo>
                    <a:cubicBezTo>
                      <a:pt x="1947" y="4722"/>
                      <a:pt x="1938" y="4695"/>
                      <a:pt x="1927" y="4671"/>
                    </a:cubicBezTo>
                    <a:lnTo>
                      <a:pt x="1927" y="4671"/>
                    </a:lnTo>
                    <a:cubicBezTo>
                      <a:pt x="1898" y="4646"/>
                      <a:pt x="1818" y="4623"/>
                      <a:pt x="1854" y="4571"/>
                    </a:cubicBezTo>
                    <a:cubicBezTo>
                      <a:pt x="1871" y="4571"/>
                      <a:pt x="1893" y="4582"/>
                      <a:pt x="1904" y="4599"/>
                    </a:cubicBezTo>
                    <a:cubicBezTo>
                      <a:pt x="1910" y="4596"/>
                      <a:pt x="1913" y="4593"/>
                      <a:pt x="1913" y="4590"/>
                    </a:cubicBezTo>
                    <a:lnTo>
                      <a:pt x="1913" y="4590"/>
                    </a:lnTo>
                    <a:lnTo>
                      <a:pt x="1926" y="4627"/>
                    </a:lnTo>
                    <a:lnTo>
                      <a:pt x="1904" y="4627"/>
                    </a:lnTo>
                    <a:lnTo>
                      <a:pt x="1917" y="4649"/>
                    </a:lnTo>
                    <a:lnTo>
                      <a:pt x="1917" y="4649"/>
                    </a:lnTo>
                    <a:cubicBezTo>
                      <a:pt x="1959" y="4661"/>
                      <a:pt x="1927" y="4710"/>
                      <a:pt x="1971" y="4737"/>
                    </a:cubicBezTo>
                    <a:cubicBezTo>
                      <a:pt x="2003" y="4728"/>
                      <a:pt x="1937" y="4695"/>
                      <a:pt x="1970" y="4695"/>
                    </a:cubicBezTo>
                    <a:cubicBezTo>
                      <a:pt x="1974" y="4695"/>
                      <a:pt x="1979" y="4695"/>
                      <a:pt x="1986" y="4696"/>
                    </a:cubicBezTo>
                    <a:lnTo>
                      <a:pt x="1986" y="4696"/>
                    </a:lnTo>
                    <a:cubicBezTo>
                      <a:pt x="1897" y="4679"/>
                      <a:pt x="2012" y="4642"/>
                      <a:pt x="1926" y="4604"/>
                    </a:cubicBezTo>
                    <a:lnTo>
                      <a:pt x="1971" y="4604"/>
                    </a:lnTo>
                    <a:cubicBezTo>
                      <a:pt x="1965" y="4599"/>
                      <a:pt x="1943" y="4593"/>
                      <a:pt x="1943" y="4577"/>
                    </a:cubicBezTo>
                    <a:lnTo>
                      <a:pt x="1943" y="4577"/>
                    </a:lnTo>
                    <a:lnTo>
                      <a:pt x="2009" y="4599"/>
                    </a:lnTo>
                    <a:cubicBezTo>
                      <a:pt x="1954" y="4571"/>
                      <a:pt x="2048" y="4538"/>
                      <a:pt x="2021" y="4510"/>
                    </a:cubicBezTo>
                    <a:lnTo>
                      <a:pt x="2021" y="4510"/>
                    </a:lnTo>
                    <a:cubicBezTo>
                      <a:pt x="2023" y="4537"/>
                      <a:pt x="2013" y="4542"/>
                      <a:pt x="1997" y="4542"/>
                    </a:cubicBezTo>
                    <a:cubicBezTo>
                      <a:pt x="1987" y="4542"/>
                      <a:pt x="1974" y="4540"/>
                      <a:pt x="1962" y="4540"/>
                    </a:cubicBezTo>
                    <a:cubicBezTo>
                      <a:pt x="1951" y="4540"/>
                      <a:pt x="1941" y="4542"/>
                      <a:pt x="1932" y="4549"/>
                    </a:cubicBezTo>
                    <a:cubicBezTo>
                      <a:pt x="1873" y="4479"/>
                      <a:pt x="2037" y="4503"/>
                      <a:pt x="2028" y="4429"/>
                    </a:cubicBezTo>
                    <a:lnTo>
                      <a:pt x="2028" y="4429"/>
                    </a:lnTo>
                    <a:cubicBezTo>
                      <a:pt x="2024" y="4439"/>
                      <a:pt x="2006" y="4452"/>
                      <a:pt x="1991" y="4452"/>
                    </a:cubicBezTo>
                    <a:cubicBezTo>
                      <a:pt x="1988" y="4452"/>
                      <a:pt x="1984" y="4451"/>
                      <a:pt x="1982" y="4449"/>
                    </a:cubicBezTo>
                    <a:cubicBezTo>
                      <a:pt x="1987" y="4433"/>
                      <a:pt x="2009" y="4411"/>
                      <a:pt x="2026" y="4400"/>
                    </a:cubicBezTo>
                    <a:cubicBezTo>
                      <a:pt x="2024" y="4381"/>
                      <a:pt x="2019" y="4376"/>
                      <a:pt x="2011" y="4376"/>
                    </a:cubicBezTo>
                    <a:cubicBezTo>
                      <a:pt x="2000" y="4376"/>
                      <a:pt x="1984" y="4388"/>
                      <a:pt x="1969" y="4388"/>
                    </a:cubicBezTo>
                    <a:cubicBezTo>
                      <a:pt x="1964" y="4388"/>
                      <a:pt x="1959" y="4387"/>
                      <a:pt x="1954" y="4383"/>
                    </a:cubicBezTo>
                    <a:cubicBezTo>
                      <a:pt x="2009" y="4366"/>
                      <a:pt x="1932" y="4355"/>
                      <a:pt x="1910" y="4339"/>
                    </a:cubicBezTo>
                    <a:lnTo>
                      <a:pt x="1960" y="4339"/>
                    </a:lnTo>
                    <a:cubicBezTo>
                      <a:pt x="1987" y="4272"/>
                      <a:pt x="1860" y="4322"/>
                      <a:pt x="1899" y="4261"/>
                    </a:cubicBezTo>
                    <a:lnTo>
                      <a:pt x="1899" y="4261"/>
                    </a:lnTo>
                    <a:lnTo>
                      <a:pt x="1965" y="4283"/>
                    </a:lnTo>
                    <a:lnTo>
                      <a:pt x="1954" y="4256"/>
                    </a:lnTo>
                    <a:lnTo>
                      <a:pt x="2009" y="4261"/>
                    </a:lnTo>
                    <a:cubicBezTo>
                      <a:pt x="1965" y="4228"/>
                      <a:pt x="1982" y="4217"/>
                      <a:pt x="1993" y="4184"/>
                    </a:cubicBezTo>
                    <a:lnTo>
                      <a:pt x="1993" y="4184"/>
                    </a:lnTo>
                    <a:cubicBezTo>
                      <a:pt x="1986" y="4185"/>
                      <a:pt x="1978" y="4186"/>
                      <a:pt x="1970" y="4186"/>
                    </a:cubicBezTo>
                    <a:cubicBezTo>
                      <a:pt x="1940" y="4186"/>
                      <a:pt x="1909" y="4177"/>
                      <a:pt x="1904" y="4151"/>
                    </a:cubicBezTo>
                    <a:cubicBezTo>
                      <a:pt x="1913" y="4144"/>
                      <a:pt x="1921" y="4142"/>
                      <a:pt x="1928" y="4142"/>
                    </a:cubicBezTo>
                    <a:cubicBezTo>
                      <a:pt x="1933" y="4142"/>
                      <a:pt x="1937" y="4143"/>
                      <a:pt x="1940" y="4143"/>
                    </a:cubicBezTo>
                    <a:cubicBezTo>
                      <a:pt x="1945" y="4143"/>
                      <a:pt x="1945" y="4140"/>
                      <a:pt x="1937" y="4123"/>
                    </a:cubicBezTo>
                    <a:lnTo>
                      <a:pt x="1937" y="4123"/>
                    </a:lnTo>
                    <a:cubicBezTo>
                      <a:pt x="1965" y="4128"/>
                      <a:pt x="2009" y="4145"/>
                      <a:pt x="1960" y="4156"/>
                    </a:cubicBezTo>
                    <a:cubicBezTo>
                      <a:pt x="1971" y="4156"/>
                      <a:pt x="1987" y="4162"/>
                      <a:pt x="2009" y="4162"/>
                    </a:cubicBezTo>
                    <a:cubicBezTo>
                      <a:pt x="2043" y="4145"/>
                      <a:pt x="2015" y="4117"/>
                      <a:pt x="2015" y="4095"/>
                    </a:cubicBezTo>
                    <a:lnTo>
                      <a:pt x="2015" y="4095"/>
                    </a:lnTo>
                    <a:cubicBezTo>
                      <a:pt x="2015" y="4101"/>
                      <a:pt x="2009" y="4106"/>
                      <a:pt x="1998" y="4106"/>
                    </a:cubicBezTo>
                    <a:lnTo>
                      <a:pt x="1932" y="4051"/>
                    </a:lnTo>
                    <a:cubicBezTo>
                      <a:pt x="1938" y="4050"/>
                      <a:pt x="1943" y="4049"/>
                      <a:pt x="1948" y="4049"/>
                    </a:cubicBezTo>
                    <a:cubicBezTo>
                      <a:pt x="1960" y="4049"/>
                      <a:pt x="1970" y="4054"/>
                      <a:pt x="1982" y="4062"/>
                    </a:cubicBezTo>
                    <a:cubicBezTo>
                      <a:pt x="1971" y="4045"/>
                      <a:pt x="1954" y="4040"/>
                      <a:pt x="1943" y="4023"/>
                    </a:cubicBezTo>
                    <a:lnTo>
                      <a:pt x="1943" y="4023"/>
                    </a:lnTo>
                    <a:cubicBezTo>
                      <a:pt x="1987" y="4034"/>
                      <a:pt x="2021" y="4034"/>
                      <a:pt x="2043" y="4051"/>
                    </a:cubicBezTo>
                    <a:lnTo>
                      <a:pt x="1998" y="3996"/>
                    </a:lnTo>
                    <a:cubicBezTo>
                      <a:pt x="2012" y="3991"/>
                      <a:pt x="2036" y="3976"/>
                      <a:pt x="2053" y="3976"/>
                    </a:cubicBezTo>
                    <a:cubicBezTo>
                      <a:pt x="2058" y="3976"/>
                      <a:pt x="2062" y="3977"/>
                      <a:pt x="2065" y="3979"/>
                    </a:cubicBezTo>
                    <a:cubicBezTo>
                      <a:pt x="2081" y="3951"/>
                      <a:pt x="1987" y="3902"/>
                      <a:pt x="2021" y="3857"/>
                    </a:cubicBezTo>
                    <a:cubicBezTo>
                      <a:pt x="2015" y="3857"/>
                      <a:pt x="2009" y="3852"/>
                      <a:pt x="1998" y="3846"/>
                    </a:cubicBezTo>
                    <a:cubicBezTo>
                      <a:pt x="2009" y="3813"/>
                      <a:pt x="2054" y="3774"/>
                      <a:pt x="2009" y="3730"/>
                    </a:cubicBezTo>
                    <a:lnTo>
                      <a:pt x="2076" y="3708"/>
                    </a:lnTo>
                    <a:cubicBezTo>
                      <a:pt x="2073" y="3701"/>
                      <a:pt x="2068" y="3698"/>
                      <a:pt x="2060" y="3698"/>
                    </a:cubicBezTo>
                    <a:cubicBezTo>
                      <a:pt x="2045" y="3698"/>
                      <a:pt x="2023" y="3707"/>
                      <a:pt x="2003" y="3707"/>
                    </a:cubicBezTo>
                    <a:cubicBezTo>
                      <a:pt x="1987" y="3707"/>
                      <a:pt x="1973" y="3701"/>
                      <a:pt x="1965" y="3680"/>
                    </a:cubicBezTo>
                    <a:cubicBezTo>
                      <a:pt x="1954" y="3658"/>
                      <a:pt x="1969" y="3654"/>
                      <a:pt x="1989" y="3654"/>
                    </a:cubicBezTo>
                    <a:cubicBezTo>
                      <a:pt x="2001" y="3654"/>
                      <a:pt x="2015" y="3655"/>
                      <a:pt x="2026" y="3655"/>
                    </a:cubicBezTo>
                    <a:cubicBezTo>
                      <a:pt x="2033" y="3655"/>
                      <a:pt x="2039" y="3655"/>
                      <a:pt x="2043" y="3653"/>
                    </a:cubicBezTo>
                    <a:cubicBezTo>
                      <a:pt x="2009" y="3630"/>
                      <a:pt x="1937" y="3592"/>
                      <a:pt x="1993" y="3553"/>
                    </a:cubicBezTo>
                    <a:lnTo>
                      <a:pt x="1993" y="3553"/>
                    </a:lnTo>
                    <a:cubicBezTo>
                      <a:pt x="2009" y="3570"/>
                      <a:pt x="1993" y="3575"/>
                      <a:pt x="1998" y="3592"/>
                    </a:cubicBezTo>
                    <a:lnTo>
                      <a:pt x="2043" y="3564"/>
                    </a:lnTo>
                    <a:cubicBezTo>
                      <a:pt x="2086" y="3588"/>
                      <a:pt x="2087" y="3609"/>
                      <a:pt x="2104" y="3609"/>
                    </a:cubicBezTo>
                    <a:cubicBezTo>
                      <a:pt x="2111" y="3609"/>
                      <a:pt x="2121" y="3605"/>
                      <a:pt x="2137" y="3597"/>
                    </a:cubicBezTo>
                    <a:cubicBezTo>
                      <a:pt x="2009" y="3592"/>
                      <a:pt x="2131" y="3487"/>
                      <a:pt x="1993" y="3470"/>
                    </a:cubicBezTo>
                    <a:lnTo>
                      <a:pt x="2021" y="3453"/>
                    </a:lnTo>
                    <a:cubicBezTo>
                      <a:pt x="2021" y="3459"/>
                      <a:pt x="2026" y="3459"/>
                      <a:pt x="2026" y="3464"/>
                    </a:cubicBezTo>
                    <a:cubicBezTo>
                      <a:pt x="2092" y="3431"/>
                      <a:pt x="1932" y="3431"/>
                      <a:pt x="1954" y="3381"/>
                    </a:cubicBezTo>
                    <a:cubicBezTo>
                      <a:pt x="1962" y="3374"/>
                      <a:pt x="1975" y="3363"/>
                      <a:pt x="1986" y="3363"/>
                    </a:cubicBezTo>
                    <a:cubicBezTo>
                      <a:pt x="1991" y="3363"/>
                      <a:pt x="1995" y="3365"/>
                      <a:pt x="1998" y="3370"/>
                    </a:cubicBezTo>
                    <a:lnTo>
                      <a:pt x="1971" y="3326"/>
                    </a:lnTo>
                    <a:cubicBezTo>
                      <a:pt x="1971" y="3322"/>
                      <a:pt x="1975" y="3320"/>
                      <a:pt x="1979" y="3320"/>
                    </a:cubicBezTo>
                    <a:cubicBezTo>
                      <a:pt x="1984" y="3320"/>
                      <a:pt x="1990" y="3322"/>
                      <a:pt x="1992" y="3325"/>
                    </a:cubicBezTo>
                    <a:lnTo>
                      <a:pt x="1992" y="3325"/>
                    </a:lnTo>
                    <a:lnTo>
                      <a:pt x="1987" y="3276"/>
                    </a:lnTo>
                    <a:lnTo>
                      <a:pt x="1993" y="3276"/>
                    </a:lnTo>
                    <a:cubicBezTo>
                      <a:pt x="1971" y="3271"/>
                      <a:pt x="1943" y="3249"/>
                      <a:pt x="1932" y="3238"/>
                    </a:cubicBezTo>
                    <a:cubicBezTo>
                      <a:pt x="1938" y="3233"/>
                      <a:pt x="1942" y="3231"/>
                      <a:pt x="1944" y="3231"/>
                    </a:cubicBezTo>
                    <a:cubicBezTo>
                      <a:pt x="1950" y="3231"/>
                      <a:pt x="1948" y="3243"/>
                      <a:pt x="1960" y="3243"/>
                    </a:cubicBezTo>
                    <a:lnTo>
                      <a:pt x="1932" y="3210"/>
                    </a:lnTo>
                    <a:cubicBezTo>
                      <a:pt x="1935" y="3209"/>
                      <a:pt x="1938" y="3209"/>
                      <a:pt x="1941" y="3209"/>
                    </a:cubicBezTo>
                    <a:cubicBezTo>
                      <a:pt x="1971" y="3209"/>
                      <a:pt x="1998" y="3234"/>
                      <a:pt x="1993" y="3249"/>
                    </a:cubicBezTo>
                    <a:cubicBezTo>
                      <a:pt x="2131" y="3232"/>
                      <a:pt x="1960" y="3221"/>
                      <a:pt x="2043" y="3166"/>
                    </a:cubicBezTo>
                    <a:lnTo>
                      <a:pt x="2043" y="3166"/>
                    </a:lnTo>
                    <a:lnTo>
                      <a:pt x="2054" y="3193"/>
                    </a:lnTo>
                    <a:cubicBezTo>
                      <a:pt x="2131" y="3182"/>
                      <a:pt x="2104" y="3155"/>
                      <a:pt x="2159" y="3127"/>
                    </a:cubicBezTo>
                    <a:lnTo>
                      <a:pt x="2159" y="3127"/>
                    </a:lnTo>
                    <a:cubicBezTo>
                      <a:pt x="2138" y="3131"/>
                      <a:pt x="2079" y="3160"/>
                      <a:pt x="2040" y="3160"/>
                    </a:cubicBezTo>
                    <a:cubicBezTo>
                      <a:pt x="2027" y="3160"/>
                      <a:pt x="2016" y="3157"/>
                      <a:pt x="2009" y="3149"/>
                    </a:cubicBezTo>
                    <a:cubicBezTo>
                      <a:pt x="2021" y="3138"/>
                      <a:pt x="2021" y="3127"/>
                      <a:pt x="1998" y="3105"/>
                    </a:cubicBezTo>
                    <a:lnTo>
                      <a:pt x="1998" y="3105"/>
                    </a:lnTo>
                    <a:cubicBezTo>
                      <a:pt x="2005" y="3105"/>
                      <a:pt x="2010" y="3106"/>
                      <a:pt x="2015" y="3106"/>
                    </a:cubicBezTo>
                    <a:cubicBezTo>
                      <a:pt x="2028" y="3106"/>
                      <a:pt x="2034" y="3103"/>
                      <a:pt x="2036" y="3099"/>
                    </a:cubicBezTo>
                    <a:lnTo>
                      <a:pt x="2036" y="3099"/>
                    </a:lnTo>
                    <a:cubicBezTo>
                      <a:pt x="2034" y="3101"/>
                      <a:pt x="2030" y="3103"/>
                      <a:pt x="2021" y="3105"/>
                    </a:cubicBezTo>
                    <a:cubicBezTo>
                      <a:pt x="1976" y="3083"/>
                      <a:pt x="2004" y="3083"/>
                      <a:pt x="2015" y="3072"/>
                    </a:cubicBezTo>
                    <a:lnTo>
                      <a:pt x="2015" y="3072"/>
                    </a:lnTo>
                    <a:cubicBezTo>
                      <a:pt x="2019" y="3075"/>
                      <a:pt x="2038" y="3087"/>
                      <a:pt x="2037" y="3096"/>
                    </a:cubicBezTo>
                    <a:lnTo>
                      <a:pt x="2037" y="3096"/>
                    </a:lnTo>
                    <a:cubicBezTo>
                      <a:pt x="2039" y="3090"/>
                      <a:pt x="2037" y="3081"/>
                      <a:pt x="2037" y="3072"/>
                    </a:cubicBezTo>
                    <a:lnTo>
                      <a:pt x="2037" y="3072"/>
                    </a:lnTo>
                    <a:lnTo>
                      <a:pt x="2098" y="3077"/>
                    </a:lnTo>
                    <a:cubicBezTo>
                      <a:pt x="2081" y="3049"/>
                      <a:pt x="2048" y="3049"/>
                      <a:pt x="2021" y="3038"/>
                    </a:cubicBezTo>
                    <a:cubicBezTo>
                      <a:pt x="2026" y="3011"/>
                      <a:pt x="2076" y="3011"/>
                      <a:pt x="2120" y="3011"/>
                    </a:cubicBezTo>
                    <a:cubicBezTo>
                      <a:pt x="2123" y="2997"/>
                      <a:pt x="2117" y="2994"/>
                      <a:pt x="2107" y="2994"/>
                    </a:cubicBezTo>
                    <a:cubicBezTo>
                      <a:pt x="2093" y="2994"/>
                      <a:pt x="2071" y="3000"/>
                      <a:pt x="2054" y="3000"/>
                    </a:cubicBezTo>
                    <a:cubicBezTo>
                      <a:pt x="2040" y="3000"/>
                      <a:pt x="2029" y="2996"/>
                      <a:pt x="2026" y="2983"/>
                    </a:cubicBezTo>
                    <a:cubicBezTo>
                      <a:pt x="2054" y="2944"/>
                      <a:pt x="2037" y="2917"/>
                      <a:pt x="1998" y="2872"/>
                    </a:cubicBezTo>
                    <a:cubicBezTo>
                      <a:pt x="2007" y="2866"/>
                      <a:pt x="2013" y="2864"/>
                      <a:pt x="2019" y="2864"/>
                    </a:cubicBezTo>
                    <a:cubicBezTo>
                      <a:pt x="2031" y="2864"/>
                      <a:pt x="2040" y="2873"/>
                      <a:pt x="2049" y="2873"/>
                    </a:cubicBezTo>
                    <a:cubicBezTo>
                      <a:pt x="2051" y="2873"/>
                      <a:pt x="2052" y="2873"/>
                      <a:pt x="2054" y="2872"/>
                    </a:cubicBezTo>
                    <a:lnTo>
                      <a:pt x="2009" y="2845"/>
                    </a:lnTo>
                    <a:cubicBezTo>
                      <a:pt x="2009" y="2841"/>
                      <a:pt x="2011" y="2840"/>
                      <a:pt x="2013" y="2840"/>
                    </a:cubicBezTo>
                    <a:cubicBezTo>
                      <a:pt x="2017" y="2840"/>
                      <a:pt x="2026" y="2845"/>
                      <a:pt x="2037" y="2845"/>
                    </a:cubicBezTo>
                    <a:cubicBezTo>
                      <a:pt x="2021" y="2823"/>
                      <a:pt x="1971" y="2834"/>
                      <a:pt x="1960" y="2800"/>
                    </a:cubicBezTo>
                    <a:cubicBezTo>
                      <a:pt x="1888" y="2789"/>
                      <a:pt x="2070" y="2751"/>
                      <a:pt x="1993" y="2706"/>
                    </a:cubicBezTo>
                    <a:cubicBezTo>
                      <a:pt x="1998" y="2704"/>
                      <a:pt x="2003" y="2703"/>
                      <a:pt x="2008" y="2703"/>
                    </a:cubicBezTo>
                    <a:cubicBezTo>
                      <a:pt x="2022" y="2703"/>
                      <a:pt x="2033" y="2712"/>
                      <a:pt x="2054" y="2712"/>
                    </a:cubicBezTo>
                    <a:cubicBezTo>
                      <a:pt x="2015" y="2657"/>
                      <a:pt x="2021" y="2662"/>
                      <a:pt x="1960" y="2612"/>
                    </a:cubicBezTo>
                    <a:lnTo>
                      <a:pt x="2009" y="2585"/>
                    </a:lnTo>
                    <a:lnTo>
                      <a:pt x="2009" y="2585"/>
                    </a:lnTo>
                    <a:cubicBezTo>
                      <a:pt x="1999" y="2589"/>
                      <a:pt x="1989" y="2591"/>
                      <a:pt x="1979" y="2591"/>
                    </a:cubicBezTo>
                    <a:cubicBezTo>
                      <a:pt x="1938" y="2591"/>
                      <a:pt x="1895" y="2560"/>
                      <a:pt x="1860" y="2529"/>
                    </a:cubicBezTo>
                    <a:cubicBezTo>
                      <a:pt x="1843" y="2540"/>
                      <a:pt x="1821" y="2546"/>
                      <a:pt x="1805" y="2546"/>
                    </a:cubicBezTo>
                    <a:lnTo>
                      <a:pt x="1777" y="2491"/>
                    </a:lnTo>
                    <a:cubicBezTo>
                      <a:pt x="1780" y="2489"/>
                      <a:pt x="1784" y="2489"/>
                      <a:pt x="1787" y="2489"/>
                    </a:cubicBezTo>
                    <a:cubicBezTo>
                      <a:pt x="1802" y="2489"/>
                      <a:pt x="1819" y="2497"/>
                      <a:pt x="1832" y="2502"/>
                    </a:cubicBezTo>
                    <a:lnTo>
                      <a:pt x="1821" y="2491"/>
                    </a:lnTo>
                    <a:cubicBezTo>
                      <a:pt x="1829" y="2486"/>
                      <a:pt x="1837" y="2484"/>
                      <a:pt x="1846" y="2484"/>
                    </a:cubicBezTo>
                    <a:cubicBezTo>
                      <a:pt x="1867" y="2484"/>
                      <a:pt x="1890" y="2497"/>
                      <a:pt x="1910" y="2513"/>
                    </a:cubicBezTo>
                    <a:cubicBezTo>
                      <a:pt x="1899" y="2518"/>
                      <a:pt x="1882" y="2518"/>
                      <a:pt x="1871" y="2524"/>
                    </a:cubicBezTo>
                    <a:cubicBezTo>
                      <a:pt x="1904" y="2540"/>
                      <a:pt x="1943" y="2557"/>
                      <a:pt x="1982" y="2557"/>
                    </a:cubicBezTo>
                    <a:cubicBezTo>
                      <a:pt x="1971" y="2551"/>
                      <a:pt x="1965" y="2546"/>
                      <a:pt x="1965" y="2540"/>
                    </a:cubicBezTo>
                    <a:lnTo>
                      <a:pt x="1965" y="2540"/>
                    </a:lnTo>
                    <a:cubicBezTo>
                      <a:pt x="1971" y="2546"/>
                      <a:pt x="1987" y="2546"/>
                      <a:pt x="1993" y="2546"/>
                    </a:cubicBezTo>
                    <a:cubicBezTo>
                      <a:pt x="1998" y="2546"/>
                      <a:pt x="1987" y="2540"/>
                      <a:pt x="1971" y="2529"/>
                    </a:cubicBezTo>
                    <a:lnTo>
                      <a:pt x="2043" y="2529"/>
                    </a:lnTo>
                    <a:lnTo>
                      <a:pt x="2015" y="2524"/>
                    </a:lnTo>
                    <a:cubicBezTo>
                      <a:pt x="2026" y="2502"/>
                      <a:pt x="2048" y="2491"/>
                      <a:pt x="2070" y="2468"/>
                    </a:cubicBezTo>
                    <a:cubicBezTo>
                      <a:pt x="2044" y="2445"/>
                      <a:pt x="2011" y="2421"/>
                      <a:pt x="1980" y="2396"/>
                    </a:cubicBezTo>
                    <a:lnTo>
                      <a:pt x="1980" y="2396"/>
                    </a:lnTo>
                    <a:cubicBezTo>
                      <a:pt x="1985" y="2404"/>
                      <a:pt x="1978" y="2409"/>
                      <a:pt x="1960" y="2419"/>
                    </a:cubicBezTo>
                    <a:cubicBezTo>
                      <a:pt x="1960" y="2413"/>
                      <a:pt x="1960" y="2408"/>
                      <a:pt x="1975" y="2392"/>
                    </a:cubicBezTo>
                    <a:lnTo>
                      <a:pt x="1975" y="2392"/>
                    </a:lnTo>
                    <a:cubicBezTo>
                      <a:pt x="1977" y="2393"/>
                      <a:pt x="1979" y="2395"/>
                      <a:pt x="1980" y="2396"/>
                    </a:cubicBezTo>
                    <a:lnTo>
                      <a:pt x="1980" y="2396"/>
                    </a:lnTo>
                    <a:cubicBezTo>
                      <a:pt x="1980" y="2395"/>
                      <a:pt x="1978" y="2393"/>
                      <a:pt x="1976" y="2391"/>
                    </a:cubicBezTo>
                    <a:lnTo>
                      <a:pt x="1976" y="2391"/>
                    </a:lnTo>
                    <a:cubicBezTo>
                      <a:pt x="1976" y="2391"/>
                      <a:pt x="1976" y="2392"/>
                      <a:pt x="1975" y="2392"/>
                    </a:cubicBezTo>
                    <a:lnTo>
                      <a:pt x="1975" y="2392"/>
                    </a:lnTo>
                    <a:cubicBezTo>
                      <a:pt x="1937" y="2360"/>
                      <a:pt x="1905" y="2328"/>
                      <a:pt x="1899" y="2291"/>
                    </a:cubicBezTo>
                    <a:lnTo>
                      <a:pt x="1899" y="2291"/>
                    </a:lnTo>
                    <a:cubicBezTo>
                      <a:pt x="1943" y="2319"/>
                      <a:pt x="1982" y="2308"/>
                      <a:pt x="2043" y="2319"/>
                    </a:cubicBezTo>
                    <a:cubicBezTo>
                      <a:pt x="1975" y="2324"/>
                      <a:pt x="2054" y="2368"/>
                      <a:pt x="2045" y="2401"/>
                    </a:cubicBezTo>
                    <a:lnTo>
                      <a:pt x="2045" y="2401"/>
                    </a:lnTo>
                    <a:cubicBezTo>
                      <a:pt x="2048" y="2398"/>
                      <a:pt x="2052" y="2396"/>
                      <a:pt x="2057" y="2396"/>
                    </a:cubicBezTo>
                    <a:cubicBezTo>
                      <a:pt x="2067" y="2396"/>
                      <a:pt x="2082" y="2404"/>
                      <a:pt x="2092" y="2408"/>
                    </a:cubicBezTo>
                    <a:lnTo>
                      <a:pt x="2043" y="2336"/>
                    </a:lnTo>
                    <a:lnTo>
                      <a:pt x="2043" y="2336"/>
                    </a:lnTo>
                    <a:cubicBezTo>
                      <a:pt x="2054" y="2338"/>
                      <a:pt x="2063" y="2339"/>
                      <a:pt x="2069" y="2339"/>
                    </a:cubicBezTo>
                    <a:cubicBezTo>
                      <a:pt x="2089" y="2339"/>
                      <a:pt x="2087" y="2327"/>
                      <a:pt x="2104" y="2319"/>
                    </a:cubicBezTo>
                    <a:cubicBezTo>
                      <a:pt x="2009" y="2308"/>
                      <a:pt x="2048" y="2264"/>
                      <a:pt x="2021" y="2225"/>
                    </a:cubicBezTo>
                    <a:lnTo>
                      <a:pt x="2021" y="2225"/>
                    </a:lnTo>
                    <a:cubicBezTo>
                      <a:pt x="2054" y="2236"/>
                      <a:pt x="2081" y="2241"/>
                      <a:pt x="2070" y="2275"/>
                    </a:cubicBezTo>
                    <a:cubicBezTo>
                      <a:pt x="2148" y="2253"/>
                      <a:pt x="1965" y="2214"/>
                      <a:pt x="2026" y="2186"/>
                    </a:cubicBezTo>
                    <a:lnTo>
                      <a:pt x="2026" y="2186"/>
                    </a:lnTo>
                    <a:cubicBezTo>
                      <a:pt x="2026" y="2192"/>
                      <a:pt x="2021" y="2197"/>
                      <a:pt x="2037" y="2197"/>
                    </a:cubicBezTo>
                    <a:cubicBezTo>
                      <a:pt x="2014" y="2183"/>
                      <a:pt x="2034" y="2149"/>
                      <a:pt x="2057" y="2149"/>
                    </a:cubicBezTo>
                    <a:cubicBezTo>
                      <a:pt x="2062" y="2149"/>
                      <a:pt x="2066" y="2150"/>
                      <a:pt x="2070" y="2153"/>
                    </a:cubicBezTo>
                    <a:lnTo>
                      <a:pt x="2070" y="2158"/>
                    </a:lnTo>
                    <a:cubicBezTo>
                      <a:pt x="2092" y="2109"/>
                      <a:pt x="2098" y="2004"/>
                      <a:pt x="2021" y="1976"/>
                    </a:cubicBezTo>
                    <a:cubicBezTo>
                      <a:pt x="2034" y="1976"/>
                      <a:pt x="2090" y="1994"/>
                      <a:pt x="2117" y="2006"/>
                    </a:cubicBezTo>
                    <a:lnTo>
                      <a:pt x="2117" y="2006"/>
                    </a:lnTo>
                    <a:lnTo>
                      <a:pt x="1877" y="1865"/>
                    </a:lnTo>
                    <a:lnTo>
                      <a:pt x="1877" y="1865"/>
                    </a:lnTo>
                    <a:cubicBezTo>
                      <a:pt x="1943" y="1887"/>
                      <a:pt x="2120" y="1893"/>
                      <a:pt x="2148" y="1943"/>
                    </a:cubicBezTo>
                    <a:cubicBezTo>
                      <a:pt x="2159" y="1937"/>
                      <a:pt x="2175" y="1921"/>
                      <a:pt x="2153" y="1887"/>
                    </a:cubicBezTo>
                    <a:lnTo>
                      <a:pt x="2153" y="1887"/>
                    </a:lnTo>
                    <a:cubicBezTo>
                      <a:pt x="2149" y="1889"/>
                      <a:pt x="2139" y="1890"/>
                      <a:pt x="2127" y="1890"/>
                    </a:cubicBezTo>
                    <a:cubicBezTo>
                      <a:pt x="2095" y="1890"/>
                      <a:pt x="2047" y="1884"/>
                      <a:pt x="2043" y="1876"/>
                    </a:cubicBezTo>
                    <a:cubicBezTo>
                      <a:pt x="2123" y="1860"/>
                      <a:pt x="2094" y="1860"/>
                      <a:pt x="2159" y="1839"/>
                    </a:cubicBezTo>
                    <a:lnTo>
                      <a:pt x="2159" y="1839"/>
                    </a:lnTo>
                    <a:cubicBezTo>
                      <a:pt x="2158" y="1839"/>
                      <a:pt x="2156" y="1839"/>
                      <a:pt x="2155" y="1839"/>
                    </a:cubicBezTo>
                    <a:cubicBezTo>
                      <a:pt x="2124" y="1839"/>
                      <a:pt x="2043" y="1808"/>
                      <a:pt x="2048" y="1793"/>
                    </a:cubicBezTo>
                    <a:lnTo>
                      <a:pt x="2048" y="1793"/>
                    </a:lnTo>
                    <a:cubicBezTo>
                      <a:pt x="2062" y="1798"/>
                      <a:pt x="2129" y="1806"/>
                      <a:pt x="2155" y="1818"/>
                    </a:cubicBezTo>
                    <a:lnTo>
                      <a:pt x="2155" y="1818"/>
                    </a:lnTo>
                    <a:lnTo>
                      <a:pt x="2077" y="1755"/>
                    </a:lnTo>
                    <a:lnTo>
                      <a:pt x="2077" y="1755"/>
                    </a:lnTo>
                    <a:cubicBezTo>
                      <a:pt x="2099" y="1767"/>
                      <a:pt x="2163" y="1771"/>
                      <a:pt x="2192" y="1771"/>
                    </a:cubicBezTo>
                    <a:cubicBezTo>
                      <a:pt x="2175" y="1771"/>
                      <a:pt x="2209" y="1727"/>
                      <a:pt x="2192" y="1716"/>
                    </a:cubicBezTo>
                    <a:lnTo>
                      <a:pt x="2192" y="1716"/>
                    </a:lnTo>
                    <a:lnTo>
                      <a:pt x="2164" y="1727"/>
                    </a:lnTo>
                    <a:cubicBezTo>
                      <a:pt x="2192" y="1683"/>
                      <a:pt x="2026" y="1638"/>
                      <a:pt x="2048" y="1583"/>
                    </a:cubicBezTo>
                    <a:lnTo>
                      <a:pt x="2048" y="1583"/>
                    </a:lnTo>
                    <a:cubicBezTo>
                      <a:pt x="2065" y="1596"/>
                      <a:pt x="2134" y="1618"/>
                      <a:pt x="2175" y="1618"/>
                    </a:cubicBezTo>
                    <a:cubicBezTo>
                      <a:pt x="2188" y="1618"/>
                      <a:pt x="2198" y="1616"/>
                      <a:pt x="2203" y="1611"/>
                    </a:cubicBezTo>
                    <a:cubicBezTo>
                      <a:pt x="2153" y="1583"/>
                      <a:pt x="1954" y="1489"/>
                      <a:pt x="1926" y="1434"/>
                    </a:cubicBezTo>
                    <a:lnTo>
                      <a:pt x="1960" y="1434"/>
                    </a:lnTo>
                    <a:lnTo>
                      <a:pt x="1932" y="1384"/>
                    </a:lnTo>
                    <a:lnTo>
                      <a:pt x="1932" y="1384"/>
                    </a:lnTo>
                    <a:cubicBezTo>
                      <a:pt x="2009" y="1434"/>
                      <a:pt x="2164" y="1533"/>
                      <a:pt x="2220" y="1589"/>
                    </a:cubicBezTo>
                    <a:cubicBezTo>
                      <a:pt x="2227" y="1586"/>
                      <a:pt x="2234" y="1585"/>
                      <a:pt x="2240" y="1585"/>
                    </a:cubicBezTo>
                    <a:cubicBezTo>
                      <a:pt x="2243" y="1585"/>
                      <a:pt x="2246" y="1585"/>
                      <a:pt x="2249" y="1585"/>
                    </a:cubicBezTo>
                    <a:cubicBezTo>
                      <a:pt x="2259" y="1585"/>
                      <a:pt x="2264" y="1583"/>
                      <a:pt x="2264" y="1561"/>
                    </a:cubicBezTo>
                    <a:cubicBezTo>
                      <a:pt x="2297" y="1561"/>
                      <a:pt x="2303" y="1589"/>
                      <a:pt x="2303" y="1600"/>
                    </a:cubicBezTo>
                    <a:lnTo>
                      <a:pt x="2341" y="1533"/>
                    </a:lnTo>
                    <a:cubicBezTo>
                      <a:pt x="2275" y="1522"/>
                      <a:pt x="2292" y="1467"/>
                      <a:pt x="2236" y="1450"/>
                    </a:cubicBezTo>
                    <a:lnTo>
                      <a:pt x="2236" y="1450"/>
                    </a:lnTo>
                    <a:lnTo>
                      <a:pt x="2286" y="1544"/>
                    </a:lnTo>
                    <a:cubicBezTo>
                      <a:pt x="2220" y="1528"/>
                      <a:pt x="2109" y="1450"/>
                      <a:pt x="2137" y="1406"/>
                    </a:cubicBezTo>
                    <a:cubicBezTo>
                      <a:pt x="2139" y="1405"/>
                      <a:pt x="2143" y="1404"/>
                      <a:pt x="2147" y="1404"/>
                    </a:cubicBezTo>
                    <a:cubicBezTo>
                      <a:pt x="2180" y="1404"/>
                      <a:pt x="2250" y="1445"/>
                      <a:pt x="2270" y="1445"/>
                    </a:cubicBezTo>
                    <a:cubicBezTo>
                      <a:pt x="2247" y="1434"/>
                      <a:pt x="2242" y="1389"/>
                      <a:pt x="2258" y="1389"/>
                    </a:cubicBezTo>
                    <a:lnTo>
                      <a:pt x="2286" y="1417"/>
                    </a:lnTo>
                    <a:cubicBezTo>
                      <a:pt x="2319" y="1395"/>
                      <a:pt x="2214" y="1351"/>
                      <a:pt x="2286" y="1334"/>
                    </a:cubicBezTo>
                    <a:cubicBezTo>
                      <a:pt x="2292" y="1323"/>
                      <a:pt x="2375" y="1323"/>
                      <a:pt x="2341" y="1312"/>
                    </a:cubicBezTo>
                    <a:cubicBezTo>
                      <a:pt x="2264" y="1312"/>
                      <a:pt x="2037" y="1251"/>
                      <a:pt x="1987" y="1223"/>
                    </a:cubicBezTo>
                    <a:cubicBezTo>
                      <a:pt x="1993" y="1223"/>
                      <a:pt x="2076" y="1185"/>
                      <a:pt x="2109" y="1185"/>
                    </a:cubicBezTo>
                    <a:cubicBezTo>
                      <a:pt x="2175" y="1185"/>
                      <a:pt x="2236" y="1251"/>
                      <a:pt x="2292" y="1251"/>
                    </a:cubicBezTo>
                    <a:cubicBezTo>
                      <a:pt x="2275" y="1245"/>
                      <a:pt x="2258" y="1229"/>
                      <a:pt x="2247" y="1223"/>
                    </a:cubicBezTo>
                    <a:cubicBezTo>
                      <a:pt x="2250" y="1223"/>
                      <a:pt x="2252" y="1223"/>
                      <a:pt x="2254" y="1223"/>
                    </a:cubicBezTo>
                    <a:cubicBezTo>
                      <a:pt x="2267" y="1223"/>
                      <a:pt x="2283" y="1230"/>
                      <a:pt x="2293" y="1230"/>
                    </a:cubicBezTo>
                    <a:cubicBezTo>
                      <a:pt x="2299" y="1230"/>
                      <a:pt x="2303" y="1227"/>
                      <a:pt x="2303" y="1218"/>
                    </a:cubicBezTo>
                    <a:cubicBezTo>
                      <a:pt x="2258" y="1201"/>
                      <a:pt x="2291" y="1182"/>
                      <a:pt x="2285" y="1182"/>
                    </a:cubicBezTo>
                    <a:cubicBezTo>
                      <a:pt x="2283" y="1182"/>
                      <a:pt x="2276" y="1184"/>
                      <a:pt x="2258" y="1190"/>
                    </a:cubicBezTo>
                    <a:cubicBezTo>
                      <a:pt x="2242" y="1162"/>
                      <a:pt x="2275" y="1168"/>
                      <a:pt x="2286" y="1135"/>
                    </a:cubicBezTo>
                    <a:cubicBezTo>
                      <a:pt x="2242" y="1135"/>
                      <a:pt x="2153" y="1063"/>
                      <a:pt x="2137" y="1030"/>
                    </a:cubicBezTo>
                    <a:lnTo>
                      <a:pt x="2137" y="1030"/>
                    </a:lnTo>
                    <a:cubicBezTo>
                      <a:pt x="2153" y="1035"/>
                      <a:pt x="2181" y="1035"/>
                      <a:pt x="2187" y="1035"/>
                    </a:cubicBezTo>
                    <a:cubicBezTo>
                      <a:pt x="2209" y="991"/>
                      <a:pt x="2247" y="969"/>
                      <a:pt x="2264" y="919"/>
                    </a:cubicBezTo>
                    <a:cubicBezTo>
                      <a:pt x="2271" y="919"/>
                      <a:pt x="2286" y="914"/>
                      <a:pt x="2303" y="914"/>
                    </a:cubicBezTo>
                    <a:cubicBezTo>
                      <a:pt x="2312" y="914"/>
                      <a:pt x="2321" y="915"/>
                      <a:pt x="2330" y="919"/>
                    </a:cubicBezTo>
                    <a:cubicBezTo>
                      <a:pt x="2325" y="908"/>
                      <a:pt x="2303" y="897"/>
                      <a:pt x="2303" y="880"/>
                    </a:cubicBezTo>
                    <a:cubicBezTo>
                      <a:pt x="2312" y="878"/>
                      <a:pt x="2319" y="877"/>
                      <a:pt x="2324" y="877"/>
                    </a:cubicBezTo>
                    <a:cubicBezTo>
                      <a:pt x="2353" y="877"/>
                      <a:pt x="2313" y="913"/>
                      <a:pt x="2375" y="913"/>
                    </a:cubicBezTo>
                    <a:cubicBezTo>
                      <a:pt x="2341" y="897"/>
                      <a:pt x="2341" y="858"/>
                      <a:pt x="2319" y="830"/>
                    </a:cubicBezTo>
                    <a:cubicBezTo>
                      <a:pt x="2313" y="829"/>
                      <a:pt x="2307" y="828"/>
                      <a:pt x="2303" y="828"/>
                    </a:cubicBezTo>
                    <a:cubicBezTo>
                      <a:pt x="2265" y="828"/>
                      <a:pt x="2293" y="883"/>
                      <a:pt x="2303" y="908"/>
                    </a:cubicBezTo>
                    <a:cubicBezTo>
                      <a:pt x="2231" y="880"/>
                      <a:pt x="2159" y="814"/>
                      <a:pt x="2137" y="753"/>
                    </a:cubicBezTo>
                    <a:cubicBezTo>
                      <a:pt x="2135" y="736"/>
                      <a:pt x="2141" y="730"/>
                      <a:pt x="2149" y="730"/>
                    </a:cubicBezTo>
                    <a:cubicBezTo>
                      <a:pt x="2163" y="730"/>
                      <a:pt x="2182" y="744"/>
                      <a:pt x="2186" y="744"/>
                    </a:cubicBezTo>
                    <a:cubicBezTo>
                      <a:pt x="2187" y="744"/>
                      <a:pt x="2187" y="743"/>
                      <a:pt x="2187" y="742"/>
                    </a:cubicBezTo>
                    <a:cubicBezTo>
                      <a:pt x="2231" y="670"/>
                      <a:pt x="2070" y="631"/>
                      <a:pt x="2153" y="581"/>
                    </a:cubicBezTo>
                    <a:cubicBezTo>
                      <a:pt x="2157" y="581"/>
                      <a:pt x="2161" y="581"/>
                      <a:pt x="2164" y="581"/>
                    </a:cubicBezTo>
                    <a:cubicBezTo>
                      <a:pt x="2214" y="581"/>
                      <a:pt x="2250" y="615"/>
                      <a:pt x="2292" y="620"/>
                    </a:cubicBezTo>
                    <a:cubicBezTo>
                      <a:pt x="2297" y="664"/>
                      <a:pt x="2242" y="664"/>
                      <a:pt x="2236" y="687"/>
                    </a:cubicBezTo>
                    <a:lnTo>
                      <a:pt x="2270" y="664"/>
                    </a:lnTo>
                    <a:cubicBezTo>
                      <a:pt x="2286" y="675"/>
                      <a:pt x="2292" y="703"/>
                      <a:pt x="2270" y="714"/>
                    </a:cubicBezTo>
                    <a:cubicBezTo>
                      <a:pt x="2325" y="703"/>
                      <a:pt x="2325" y="587"/>
                      <a:pt x="2386" y="548"/>
                    </a:cubicBezTo>
                    <a:cubicBezTo>
                      <a:pt x="2375" y="532"/>
                      <a:pt x="2369" y="504"/>
                      <a:pt x="2341" y="504"/>
                    </a:cubicBezTo>
                    <a:lnTo>
                      <a:pt x="2341" y="526"/>
                    </a:lnTo>
                    <a:cubicBezTo>
                      <a:pt x="2296" y="526"/>
                      <a:pt x="2297" y="480"/>
                      <a:pt x="2276" y="480"/>
                    </a:cubicBezTo>
                    <a:cubicBezTo>
                      <a:pt x="2274" y="480"/>
                      <a:pt x="2272" y="481"/>
                      <a:pt x="2270" y="482"/>
                    </a:cubicBezTo>
                    <a:cubicBezTo>
                      <a:pt x="2247" y="449"/>
                      <a:pt x="2214" y="410"/>
                      <a:pt x="2258" y="382"/>
                    </a:cubicBezTo>
                    <a:lnTo>
                      <a:pt x="2258" y="382"/>
                    </a:lnTo>
                    <a:lnTo>
                      <a:pt x="2311" y="392"/>
                    </a:lnTo>
                    <a:lnTo>
                      <a:pt x="2311" y="392"/>
                    </a:lnTo>
                    <a:cubicBezTo>
                      <a:pt x="2311" y="392"/>
                      <a:pt x="2311" y="392"/>
                      <a:pt x="2311" y="392"/>
                    </a:cubicBezTo>
                    <a:cubicBezTo>
                      <a:pt x="2298" y="392"/>
                      <a:pt x="2287" y="402"/>
                      <a:pt x="2292" y="415"/>
                    </a:cubicBezTo>
                    <a:cubicBezTo>
                      <a:pt x="2292" y="393"/>
                      <a:pt x="2380" y="393"/>
                      <a:pt x="2319" y="355"/>
                    </a:cubicBezTo>
                    <a:lnTo>
                      <a:pt x="2319" y="355"/>
                    </a:lnTo>
                    <a:lnTo>
                      <a:pt x="2270" y="360"/>
                    </a:lnTo>
                    <a:cubicBezTo>
                      <a:pt x="2247" y="327"/>
                      <a:pt x="2203" y="272"/>
                      <a:pt x="2236" y="249"/>
                    </a:cubicBezTo>
                    <a:cubicBezTo>
                      <a:pt x="2224" y="248"/>
                      <a:pt x="2217" y="248"/>
                      <a:pt x="2213" y="248"/>
                    </a:cubicBezTo>
                    <a:cubicBezTo>
                      <a:pt x="2196" y="248"/>
                      <a:pt x="2226" y="255"/>
                      <a:pt x="2164" y="255"/>
                    </a:cubicBezTo>
                    <a:cubicBezTo>
                      <a:pt x="2258" y="271"/>
                      <a:pt x="2134" y="331"/>
                      <a:pt x="2228" y="338"/>
                    </a:cubicBezTo>
                    <a:lnTo>
                      <a:pt x="2228" y="338"/>
                    </a:lnTo>
                    <a:cubicBezTo>
                      <a:pt x="2223" y="337"/>
                      <a:pt x="2218" y="337"/>
                      <a:pt x="2214" y="337"/>
                    </a:cubicBezTo>
                    <a:cubicBezTo>
                      <a:pt x="2152" y="337"/>
                      <a:pt x="2175" y="366"/>
                      <a:pt x="2104" y="371"/>
                    </a:cubicBezTo>
                    <a:cubicBezTo>
                      <a:pt x="2126" y="382"/>
                      <a:pt x="2148" y="371"/>
                      <a:pt x="2126" y="399"/>
                    </a:cubicBezTo>
                    <a:cubicBezTo>
                      <a:pt x="2131" y="399"/>
                      <a:pt x="2137" y="410"/>
                      <a:pt x="2137" y="415"/>
                    </a:cubicBezTo>
                    <a:cubicBezTo>
                      <a:pt x="2148" y="415"/>
                      <a:pt x="2154" y="413"/>
                      <a:pt x="2162" y="413"/>
                    </a:cubicBezTo>
                    <a:cubicBezTo>
                      <a:pt x="2166" y="413"/>
                      <a:pt x="2170" y="414"/>
                      <a:pt x="2175" y="415"/>
                    </a:cubicBezTo>
                    <a:cubicBezTo>
                      <a:pt x="2209" y="443"/>
                      <a:pt x="2192" y="482"/>
                      <a:pt x="2209" y="504"/>
                    </a:cubicBezTo>
                    <a:cubicBezTo>
                      <a:pt x="2205" y="508"/>
                      <a:pt x="2202" y="509"/>
                      <a:pt x="2199" y="509"/>
                    </a:cubicBezTo>
                    <a:cubicBezTo>
                      <a:pt x="2189" y="509"/>
                      <a:pt x="2181" y="493"/>
                      <a:pt x="2164" y="493"/>
                    </a:cubicBezTo>
                    <a:lnTo>
                      <a:pt x="2192" y="526"/>
                    </a:lnTo>
                    <a:cubicBezTo>
                      <a:pt x="2180" y="521"/>
                      <a:pt x="2168" y="520"/>
                      <a:pt x="2157" y="520"/>
                    </a:cubicBezTo>
                    <a:cubicBezTo>
                      <a:pt x="2149" y="520"/>
                      <a:pt x="2142" y="521"/>
                      <a:pt x="2135" y="521"/>
                    </a:cubicBezTo>
                    <a:cubicBezTo>
                      <a:pt x="2117" y="521"/>
                      <a:pt x="2104" y="518"/>
                      <a:pt x="2098" y="498"/>
                    </a:cubicBezTo>
                    <a:lnTo>
                      <a:pt x="2081" y="532"/>
                    </a:lnTo>
                    <a:cubicBezTo>
                      <a:pt x="2054" y="548"/>
                      <a:pt x="2037" y="565"/>
                      <a:pt x="2048" y="587"/>
                    </a:cubicBezTo>
                    <a:cubicBezTo>
                      <a:pt x="2042" y="597"/>
                      <a:pt x="2055" y="614"/>
                      <a:pt x="2060" y="621"/>
                    </a:cubicBezTo>
                    <a:lnTo>
                      <a:pt x="2060" y="621"/>
                    </a:lnTo>
                    <a:cubicBezTo>
                      <a:pt x="2059" y="620"/>
                      <a:pt x="2057" y="618"/>
                      <a:pt x="2054" y="615"/>
                    </a:cubicBezTo>
                    <a:lnTo>
                      <a:pt x="2054" y="615"/>
                    </a:lnTo>
                    <a:lnTo>
                      <a:pt x="2065" y="675"/>
                    </a:lnTo>
                    <a:lnTo>
                      <a:pt x="2048" y="675"/>
                    </a:lnTo>
                    <a:cubicBezTo>
                      <a:pt x="2026" y="725"/>
                      <a:pt x="2081" y="808"/>
                      <a:pt x="1987" y="841"/>
                    </a:cubicBezTo>
                    <a:cubicBezTo>
                      <a:pt x="1993" y="864"/>
                      <a:pt x="1998" y="886"/>
                      <a:pt x="1982" y="913"/>
                    </a:cubicBezTo>
                    <a:lnTo>
                      <a:pt x="1937" y="908"/>
                    </a:lnTo>
                    <a:lnTo>
                      <a:pt x="1937" y="908"/>
                    </a:lnTo>
                    <a:cubicBezTo>
                      <a:pt x="1943" y="936"/>
                      <a:pt x="1882" y="963"/>
                      <a:pt x="1915" y="980"/>
                    </a:cubicBezTo>
                    <a:cubicBezTo>
                      <a:pt x="1913" y="980"/>
                      <a:pt x="1911" y="980"/>
                      <a:pt x="1908" y="980"/>
                    </a:cubicBezTo>
                    <a:cubicBezTo>
                      <a:pt x="1818" y="980"/>
                      <a:pt x="1859" y="1086"/>
                      <a:pt x="1832" y="1118"/>
                    </a:cubicBezTo>
                    <a:lnTo>
                      <a:pt x="1882" y="1135"/>
                    </a:lnTo>
                    <a:cubicBezTo>
                      <a:pt x="1871" y="1162"/>
                      <a:pt x="1877" y="1190"/>
                      <a:pt x="1888" y="1229"/>
                    </a:cubicBezTo>
                    <a:lnTo>
                      <a:pt x="1932" y="1240"/>
                    </a:lnTo>
                    <a:cubicBezTo>
                      <a:pt x="1960" y="1279"/>
                      <a:pt x="1882" y="1306"/>
                      <a:pt x="1877" y="1356"/>
                    </a:cubicBezTo>
                    <a:cubicBezTo>
                      <a:pt x="1863" y="1352"/>
                      <a:pt x="1868" y="1340"/>
                      <a:pt x="1876" y="1336"/>
                    </a:cubicBezTo>
                    <a:lnTo>
                      <a:pt x="1876" y="1336"/>
                    </a:lnTo>
                    <a:cubicBezTo>
                      <a:pt x="1778" y="1366"/>
                      <a:pt x="1925" y="1473"/>
                      <a:pt x="1843" y="1500"/>
                    </a:cubicBezTo>
                    <a:cubicBezTo>
                      <a:pt x="1854" y="1517"/>
                      <a:pt x="1849" y="1528"/>
                      <a:pt x="1832" y="1528"/>
                    </a:cubicBezTo>
                    <a:cubicBezTo>
                      <a:pt x="1827" y="1533"/>
                      <a:pt x="1816" y="1533"/>
                      <a:pt x="1805" y="1544"/>
                    </a:cubicBezTo>
                    <a:cubicBezTo>
                      <a:pt x="1821" y="1544"/>
                      <a:pt x="1827" y="1533"/>
                      <a:pt x="1832" y="1533"/>
                    </a:cubicBezTo>
                    <a:cubicBezTo>
                      <a:pt x="1832" y="1544"/>
                      <a:pt x="1832" y="1561"/>
                      <a:pt x="1843" y="1577"/>
                    </a:cubicBezTo>
                    <a:lnTo>
                      <a:pt x="1794" y="1572"/>
                    </a:lnTo>
                    <a:lnTo>
                      <a:pt x="1794" y="1577"/>
                    </a:lnTo>
                    <a:cubicBezTo>
                      <a:pt x="1771" y="1583"/>
                      <a:pt x="1816" y="1589"/>
                      <a:pt x="1849" y="1600"/>
                    </a:cubicBezTo>
                    <a:cubicBezTo>
                      <a:pt x="1854" y="1605"/>
                      <a:pt x="1860" y="1616"/>
                      <a:pt x="1871" y="1627"/>
                    </a:cubicBezTo>
                    <a:cubicBezTo>
                      <a:pt x="1863" y="1626"/>
                      <a:pt x="1857" y="1626"/>
                      <a:pt x="1852" y="1626"/>
                    </a:cubicBezTo>
                    <a:cubicBezTo>
                      <a:pt x="1810" y="1626"/>
                      <a:pt x="1874" y="1666"/>
                      <a:pt x="1799" y="1666"/>
                    </a:cubicBezTo>
                    <a:cubicBezTo>
                      <a:pt x="1830" y="1687"/>
                      <a:pt x="1818" y="1742"/>
                      <a:pt x="1875" y="1767"/>
                    </a:cubicBezTo>
                    <a:lnTo>
                      <a:pt x="1875" y="1767"/>
                    </a:lnTo>
                    <a:cubicBezTo>
                      <a:pt x="1859" y="1778"/>
                      <a:pt x="1850" y="1794"/>
                      <a:pt x="1871" y="1810"/>
                    </a:cubicBezTo>
                    <a:lnTo>
                      <a:pt x="1805" y="1804"/>
                    </a:lnTo>
                    <a:lnTo>
                      <a:pt x="1805" y="1804"/>
                    </a:lnTo>
                    <a:lnTo>
                      <a:pt x="1877" y="1860"/>
                    </a:lnTo>
                    <a:cubicBezTo>
                      <a:pt x="1856" y="1868"/>
                      <a:pt x="1841" y="1873"/>
                      <a:pt x="1827" y="1873"/>
                    </a:cubicBezTo>
                    <a:cubicBezTo>
                      <a:pt x="1811" y="1873"/>
                      <a:pt x="1795" y="1866"/>
                      <a:pt x="1771" y="1849"/>
                    </a:cubicBezTo>
                    <a:lnTo>
                      <a:pt x="1771" y="1849"/>
                    </a:lnTo>
                    <a:cubicBezTo>
                      <a:pt x="1827" y="1915"/>
                      <a:pt x="1788" y="1893"/>
                      <a:pt x="1849" y="1948"/>
                    </a:cubicBezTo>
                    <a:lnTo>
                      <a:pt x="1816" y="1943"/>
                    </a:lnTo>
                    <a:lnTo>
                      <a:pt x="1816" y="1943"/>
                    </a:lnTo>
                    <a:cubicBezTo>
                      <a:pt x="1816" y="1959"/>
                      <a:pt x="1854" y="1992"/>
                      <a:pt x="1821" y="1998"/>
                    </a:cubicBezTo>
                    <a:cubicBezTo>
                      <a:pt x="1738" y="2020"/>
                      <a:pt x="1777" y="2170"/>
                      <a:pt x="1694" y="2253"/>
                    </a:cubicBezTo>
                    <a:cubicBezTo>
                      <a:pt x="1816" y="2253"/>
                      <a:pt x="1639" y="2291"/>
                      <a:pt x="1722" y="2308"/>
                    </a:cubicBezTo>
                    <a:cubicBezTo>
                      <a:pt x="1714" y="2308"/>
                      <a:pt x="1704" y="2313"/>
                      <a:pt x="1695" y="2313"/>
                    </a:cubicBezTo>
                    <a:cubicBezTo>
                      <a:pt x="1691" y="2313"/>
                      <a:pt x="1687" y="2312"/>
                      <a:pt x="1683" y="2308"/>
                    </a:cubicBezTo>
                    <a:cubicBezTo>
                      <a:pt x="1672" y="2307"/>
                      <a:pt x="1663" y="2295"/>
                      <a:pt x="1654" y="2278"/>
                    </a:cubicBezTo>
                    <a:lnTo>
                      <a:pt x="1654" y="2278"/>
                    </a:lnTo>
                    <a:cubicBezTo>
                      <a:pt x="1654" y="2280"/>
                      <a:pt x="1653" y="2281"/>
                      <a:pt x="1653" y="2283"/>
                    </a:cubicBezTo>
                    <a:lnTo>
                      <a:pt x="1653" y="2283"/>
                    </a:lnTo>
                    <a:cubicBezTo>
                      <a:pt x="1640" y="2262"/>
                      <a:pt x="1621" y="2234"/>
                      <a:pt x="1617" y="2181"/>
                    </a:cubicBezTo>
                    <a:cubicBezTo>
                      <a:pt x="1618" y="2175"/>
                      <a:pt x="1620" y="2171"/>
                      <a:pt x="1622" y="2167"/>
                    </a:cubicBezTo>
                    <a:lnTo>
                      <a:pt x="1622" y="2167"/>
                    </a:lnTo>
                    <a:cubicBezTo>
                      <a:pt x="1632" y="2210"/>
                      <a:pt x="1642" y="2252"/>
                      <a:pt x="1654" y="2278"/>
                    </a:cubicBezTo>
                    <a:lnTo>
                      <a:pt x="1654" y="2278"/>
                    </a:lnTo>
                    <a:cubicBezTo>
                      <a:pt x="1659" y="2268"/>
                      <a:pt x="1667" y="2259"/>
                      <a:pt x="1672" y="2247"/>
                    </a:cubicBezTo>
                    <a:cubicBezTo>
                      <a:pt x="1651" y="2243"/>
                      <a:pt x="1652" y="2146"/>
                      <a:pt x="1637" y="2146"/>
                    </a:cubicBezTo>
                    <a:cubicBezTo>
                      <a:pt x="1633" y="2146"/>
                      <a:pt x="1628" y="2152"/>
                      <a:pt x="1622" y="2167"/>
                    </a:cubicBezTo>
                    <a:lnTo>
                      <a:pt x="1622" y="2167"/>
                    </a:lnTo>
                    <a:cubicBezTo>
                      <a:pt x="1613" y="2127"/>
                      <a:pt x="1604" y="2085"/>
                      <a:pt x="1594" y="2053"/>
                    </a:cubicBezTo>
                    <a:lnTo>
                      <a:pt x="1594" y="2053"/>
                    </a:lnTo>
                    <a:cubicBezTo>
                      <a:pt x="1540" y="2086"/>
                      <a:pt x="1593" y="2264"/>
                      <a:pt x="1621" y="2354"/>
                    </a:cubicBezTo>
                    <a:lnTo>
                      <a:pt x="1621" y="2354"/>
                    </a:lnTo>
                    <a:cubicBezTo>
                      <a:pt x="1617" y="2352"/>
                      <a:pt x="1614" y="2349"/>
                      <a:pt x="1611" y="2347"/>
                    </a:cubicBezTo>
                    <a:cubicBezTo>
                      <a:pt x="1610" y="2350"/>
                      <a:pt x="1609" y="2354"/>
                      <a:pt x="1608" y="2357"/>
                    </a:cubicBezTo>
                    <a:lnTo>
                      <a:pt x="1608" y="2357"/>
                    </a:lnTo>
                    <a:cubicBezTo>
                      <a:pt x="1528" y="2346"/>
                      <a:pt x="1437" y="2196"/>
                      <a:pt x="1390" y="1992"/>
                    </a:cubicBezTo>
                    <a:cubicBezTo>
                      <a:pt x="1375" y="1901"/>
                      <a:pt x="1390" y="1885"/>
                      <a:pt x="1406" y="1885"/>
                    </a:cubicBezTo>
                    <a:cubicBezTo>
                      <a:pt x="1414" y="1885"/>
                      <a:pt x="1423" y="1890"/>
                      <a:pt x="1427" y="1890"/>
                    </a:cubicBezTo>
                    <a:cubicBezTo>
                      <a:pt x="1430" y="1890"/>
                      <a:pt x="1430" y="1888"/>
                      <a:pt x="1428" y="1882"/>
                    </a:cubicBezTo>
                    <a:cubicBezTo>
                      <a:pt x="1428" y="1555"/>
                      <a:pt x="1268" y="1605"/>
                      <a:pt x="1318" y="1334"/>
                    </a:cubicBezTo>
                    <a:cubicBezTo>
                      <a:pt x="1334" y="1294"/>
                      <a:pt x="1351" y="1282"/>
                      <a:pt x="1369" y="1282"/>
                    </a:cubicBezTo>
                    <a:cubicBezTo>
                      <a:pt x="1394" y="1282"/>
                      <a:pt x="1419" y="1306"/>
                      <a:pt x="1441" y="1306"/>
                    </a:cubicBezTo>
                    <a:cubicBezTo>
                      <a:pt x="1446" y="1306"/>
                      <a:pt x="1451" y="1304"/>
                      <a:pt x="1456" y="1301"/>
                    </a:cubicBezTo>
                    <a:lnTo>
                      <a:pt x="1456" y="1301"/>
                    </a:lnTo>
                    <a:cubicBezTo>
                      <a:pt x="1484" y="1439"/>
                      <a:pt x="1434" y="1522"/>
                      <a:pt x="1439" y="1616"/>
                    </a:cubicBezTo>
                    <a:lnTo>
                      <a:pt x="1462" y="1500"/>
                    </a:lnTo>
                    <a:cubicBezTo>
                      <a:pt x="1484" y="1544"/>
                      <a:pt x="1495" y="1638"/>
                      <a:pt x="1489" y="1694"/>
                    </a:cubicBezTo>
                    <a:cubicBezTo>
                      <a:pt x="1539" y="1605"/>
                      <a:pt x="1467" y="1140"/>
                      <a:pt x="1511" y="886"/>
                    </a:cubicBezTo>
                    <a:cubicBezTo>
                      <a:pt x="1494" y="850"/>
                      <a:pt x="1480" y="790"/>
                      <a:pt x="1466" y="790"/>
                    </a:cubicBezTo>
                    <a:cubicBezTo>
                      <a:pt x="1463" y="790"/>
                      <a:pt x="1459" y="794"/>
                      <a:pt x="1456" y="803"/>
                    </a:cubicBezTo>
                    <a:lnTo>
                      <a:pt x="1462" y="886"/>
                    </a:lnTo>
                    <a:cubicBezTo>
                      <a:pt x="1455" y="897"/>
                      <a:pt x="1449" y="902"/>
                      <a:pt x="1444" y="902"/>
                    </a:cubicBezTo>
                    <a:cubicBezTo>
                      <a:pt x="1419" y="902"/>
                      <a:pt x="1405" y="808"/>
                      <a:pt x="1394" y="808"/>
                    </a:cubicBezTo>
                    <a:cubicBezTo>
                      <a:pt x="1390" y="808"/>
                      <a:pt x="1387" y="816"/>
                      <a:pt x="1384" y="836"/>
                    </a:cubicBezTo>
                    <a:cubicBezTo>
                      <a:pt x="1351" y="731"/>
                      <a:pt x="1301" y="609"/>
                      <a:pt x="1329" y="454"/>
                    </a:cubicBezTo>
                    <a:lnTo>
                      <a:pt x="1390" y="426"/>
                    </a:lnTo>
                    <a:lnTo>
                      <a:pt x="1390" y="426"/>
                    </a:lnTo>
                    <a:cubicBezTo>
                      <a:pt x="1373" y="438"/>
                      <a:pt x="1356" y="526"/>
                      <a:pt x="1379" y="576"/>
                    </a:cubicBezTo>
                    <a:cubicBezTo>
                      <a:pt x="1351" y="509"/>
                      <a:pt x="1456" y="338"/>
                      <a:pt x="1379" y="272"/>
                    </a:cubicBezTo>
                    <a:lnTo>
                      <a:pt x="1379" y="272"/>
                    </a:lnTo>
                    <a:lnTo>
                      <a:pt x="1334" y="371"/>
                    </a:lnTo>
                    <a:cubicBezTo>
                      <a:pt x="1301" y="260"/>
                      <a:pt x="1240" y="133"/>
                      <a:pt x="125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63" name="Google Shape;2163;p41"/>
            <p:cNvGrpSpPr/>
            <p:nvPr/>
          </p:nvGrpSpPr>
          <p:grpSpPr>
            <a:xfrm rot="-294040" flipH="1">
              <a:off x="5088682" y="4139269"/>
              <a:ext cx="740537" cy="1768382"/>
              <a:chOff x="6296075" y="3305850"/>
              <a:chExt cx="445200" cy="1063125"/>
            </a:xfrm>
          </p:grpSpPr>
          <p:sp>
            <p:nvSpPr>
              <p:cNvPr id="2164" name="Google Shape;2164;p41"/>
              <p:cNvSpPr/>
              <p:nvPr/>
            </p:nvSpPr>
            <p:spPr>
              <a:xfrm>
                <a:off x="6296075" y="3313575"/>
                <a:ext cx="400375" cy="755225"/>
              </a:xfrm>
              <a:custGeom>
                <a:avLst/>
                <a:gdLst/>
                <a:ahLst/>
                <a:cxnLst/>
                <a:rect l="l" t="t" r="r" b="b"/>
                <a:pathLst>
                  <a:path w="16015" h="30209" extrusionOk="0">
                    <a:moveTo>
                      <a:pt x="4225" y="1"/>
                    </a:moveTo>
                    <a:cubicBezTo>
                      <a:pt x="3912" y="1"/>
                      <a:pt x="3583" y="157"/>
                      <a:pt x="3365" y="397"/>
                    </a:cubicBezTo>
                    <a:cubicBezTo>
                      <a:pt x="3022" y="762"/>
                      <a:pt x="2894" y="1266"/>
                      <a:pt x="2784" y="1753"/>
                    </a:cubicBezTo>
                    <a:cubicBezTo>
                      <a:pt x="2452" y="3225"/>
                      <a:pt x="2230" y="4763"/>
                      <a:pt x="1428" y="6041"/>
                    </a:cubicBezTo>
                    <a:cubicBezTo>
                      <a:pt x="1035" y="6661"/>
                      <a:pt x="498" y="7220"/>
                      <a:pt x="293" y="7934"/>
                    </a:cubicBezTo>
                    <a:cubicBezTo>
                      <a:pt x="0" y="8936"/>
                      <a:pt x="432" y="10004"/>
                      <a:pt x="958" y="10911"/>
                    </a:cubicBezTo>
                    <a:cubicBezTo>
                      <a:pt x="1483" y="11808"/>
                      <a:pt x="2131" y="12682"/>
                      <a:pt x="2324" y="13711"/>
                    </a:cubicBezTo>
                    <a:cubicBezTo>
                      <a:pt x="2739" y="15847"/>
                      <a:pt x="1124" y="18232"/>
                      <a:pt x="2203" y="20130"/>
                    </a:cubicBezTo>
                    <a:cubicBezTo>
                      <a:pt x="2712" y="21027"/>
                      <a:pt x="3702" y="21519"/>
                      <a:pt x="4488" y="22189"/>
                    </a:cubicBezTo>
                    <a:cubicBezTo>
                      <a:pt x="5384" y="22958"/>
                      <a:pt x="6037" y="24004"/>
                      <a:pt x="6336" y="25138"/>
                    </a:cubicBezTo>
                    <a:cubicBezTo>
                      <a:pt x="6502" y="25764"/>
                      <a:pt x="6563" y="26422"/>
                      <a:pt x="6796" y="27031"/>
                    </a:cubicBezTo>
                    <a:cubicBezTo>
                      <a:pt x="7155" y="27960"/>
                      <a:pt x="7886" y="28702"/>
                      <a:pt x="8710" y="29261"/>
                    </a:cubicBezTo>
                    <a:cubicBezTo>
                      <a:pt x="9500" y="29799"/>
                      <a:pt x="10430" y="30209"/>
                      <a:pt x="11383" y="30209"/>
                    </a:cubicBezTo>
                    <a:cubicBezTo>
                      <a:pt x="11478" y="30209"/>
                      <a:pt x="11575" y="30205"/>
                      <a:pt x="11671" y="30196"/>
                    </a:cubicBezTo>
                    <a:cubicBezTo>
                      <a:pt x="12739" y="30113"/>
                      <a:pt x="16015" y="27828"/>
                      <a:pt x="13375" y="22548"/>
                    </a:cubicBezTo>
                    <a:cubicBezTo>
                      <a:pt x="13071" y="21940"/>
                      <a:pt x="12606" y="21425"/>
                      <a:pt x="12385" y="20778"/>
                    </a:cubicBezTo>
                    <a:cubicBezTo>
                      <a:pt x="12014" y="19699"/>
                      <a:pt x="12274" y="18509"/>
                      <a:pt x="12661" y="17441"/>
                    </a:cubicBezTo>
                    <a:cubicBezTo>
                      <a:pt x="13049" y="16367"/>
                      <a:pt x="13574" y="15327"/>
                      <a:pt x="13746" y="14204"/>
                    </a:cubicBezTo>
                    <a:cubicBezTo>
                      <a:pt x="13917" y="13075"/>
                      <a:pt x="13657" y="11785"/>
                      <a:pt x="12744" y="11105"/>
                    </a:cubicBezTo>
                    <a:cubicBezTo>
                      <a:pt x="11959" y="10513"/>
                      <a:pt x="10808" y="10430"/>
                      <a:pt x="10249" y="9638"/>
                    </a:cubicBezTo>
                    <a:cubicBezTo>
                      <a:pt x="9673" y="8825"/>
                      <a:pt x="9989" y="7674"/>
                      <a:pt x="9596" y="6766"/>
                    </a:cubicBezTo>
                    <a:cubicBezTo>
                      <a:pt x="9158" y="5765"/>
                      <a:pt x="8013" y="5333"/>
                      <a:pt x="7006" y="4907"/>
                    </a:cubicBezTo>
                    <a:cubicBezTo>
                      <a:pt x="6004" y="4475"/>
                      <a:pt x="4914" y="3773"/>
                      <a:pt x="4859" y="2677"/>
                    </a:cubicBezTo>
                    <a:cubicBezTo>
                      <a:pt x="4815" y="1791"/>
                      <a:pt x="5418" y="679"/>
                      <a:pt x="4704" y="154"/>
                    </a:cubicBezTo>
                    <a:cubicBezTo>
                      <a:pt x="4563" y="48"/>
                      <a:pt x="4396" y="1"/>
                      <a:pt x="42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65" name="Google Shape;2165;p41"/>
              <p:cNvSpPr/>
              <p:nvPr/>
            </p:nvSpPr>
            <p:spPr>
              <a:xfrm>
                <a:off x="6300075" y="3305850"/>
                <a:ext cx="361525" cy="767525"/>
              </a:xfrm>
              <a:custGeom>
                <a:avLst/>
                <a:gdLst/>
                <a:ahLst/>
                <a:cxnLst/>
                <a:rect l="l" t="t" r="r" b="b"/>
                <a:pathLst>
                  <a:path w="14461" h="30701" extrusionOk="0">
                    <a:moveTo>
                      <a:pt x="1500" y="5991"/>
                    </a:moveTo>
                    <a:lnTo>
                      <a:pt x="1500" y="5991"/>
                    </a:lnTo>
                    <a:cubicBezTo>
                      <a:pt x="1496" y="5996"/>
                      <a:pt x="1493" y="6002"/>
                      <a:pt x="1489" y="6007"/>
                    </a:cubicBezTo>
                    <a:cubicBezTo>
                      <a:pt x="1483" y="6022"/>
                      <a:pt x="1481" y="6028"/>
                      <a:pt x="1481" y="6028"/>
                    </a:cubicBezTo>
                    <a:cubicBezTo>
                      <a:pt x="1482" y="6028"/>
                      <a:pt x="1491" y="6010"/>
                      <a:pt x="1500" y="5991"/>
                    </a:cubicBezTo>
                    <a:close/>
                    <a:moveTo>
                      <a:pt x="395" y="10102"/>
                    </a:moveTo>
                    <a:cubicBezTo>
                      <a:pt x="401" y="10119"/>
                      <a:pt x="408" y="10136"/>
                      <a:pt x="416" y="10152"/>
                    </a:cubicBezTo>
                    <a:cubicBezTo>
                      <a:pt x="408" y="10132"/>
                      <a:pt x="401" y="10116"/>
                      <a:pt x="395" y="10102"/>
                    </a:cubicBezTo>
                    <a:close/>
                    <a:moveTo>
                      <a:pt x="13154" y="15266"/>
                    </a:moveTo>
                    <a:cubicBezTo>
                      <a:pt x="13151" y="15273"/>
                      <a:pt x="13147" y="15282"/>
                      <a:pt x="13143" y="15293"/>
                    </a:cubicBezTo>
                    <a:cubicBezTo>
                      <a:pt x="13132" y="15332"/>
                      <a:pt x="13126" y="15362"/>
                      <a:pt x="13120" y="15390"/>
                    </a:cubicBezTo>
                    <a:lnTo>
                      <a:pt x="13120" y="15390"/>
                    </a:lnTo>
                    <a:cubicBezTo>
                      <a:pt x="13132" y="15351"/>
                      <a:pt x="13143" y="15309"/>
                      <a:pt x="13154" y="15266"/>
                    </a:cubicBezTo>
                    <a:close/>
                    <a:moveTo>
                      <a:pt x="13120" y="15390"/>
                    </a:moveTo>
                    <a:cubicBezTo>
                      <a:pt x="13106" y="15435"/>
                      <a:pt x="13092" y="15476"/>
                      <a:pt x="13077" y="15509"/>
                    </a:cubicBezTo>
                    <a:cubicBezTo>
                      <a:pt x="13102" y="15461"/>
                      <a:pt x="13111" y="15427"/>
                      <a:pt x="13120" y="15390"/>
                    </a:cubicBezTo>
                    <a:close/>
                    <a:moveTo>
                      <a:pt x="2251" y="15754"/>
                    </a:moveTo>
                    <a:lnTo>
                      <a:pt x="2251" y="15754"/>
                    </a:lnTo>
                    <a:cubicBezTo>
                      <a:pt x="2250" y="15760"/>
                      <a:pt x="2249" y="15767"/>
                      <a:pt x="2247" y="15774"/>
                    </a:cubicBezTo>
                    <a:cubicBezTo>
                      <a:pt x="2249" y="15767"/>
                      <a:pt x="2250" y="15760"/>
                      <a:pt x="2251" y="15754"/>
                    </a:cubicBezTo>
                    <a:close/>
                    <a:moveTo>
                      <a:pt x="2522" y="20857"/>
                    </a:moveTo>
                    <a:cubicBezTo>
                      <a:pt x="2530" y="20865"/>
                      <a:pt x="2538" y="20874"/>
                      <a:pt x="2546" y="20882"/>
                    </a:cubicBezTo>
                    <a:cubicBezTo>
                      <a:pt x="2538" y="20872"/>
                      <a:pt x="2529" y="20863"/>
                      <a:pt x="2522" y="20857"/>
                    </a:cubicBezTo>
                    <a:close/>
                    <a:moveTo>
                      <a:pt x="8677" y="29458"/>
                    </a:moveTo>
                    <a:cubicBezTo>
                      <a:pt x="8691" y="29468"/>
                      <a:pt x="8704" y="29477"/>
                      <a:pt x="8716" y="29487"/>
                    </a:cubicBezTo>
                    <a:cubicBezTo>
                      <a:pt x="8711" y="29479"/>
                      <a:pt x="8695" y="29468"/>
                      <a:pt x="8677" y="29458"/>
                    </a:cubicBezTo>
                    <a:close/>
                    <a:moveTo>
                      <a:pt x="9712" y="30405"/>
                    </a:moveTo>
                    <a:cubicBezTo>
                      <a:pt x="9741" y="30417"/>
                      <a:pt x="9755" y="30422"/>
                      <a:pt x="9758" y="30423"/>
                    </a:cubicBezTo>
                    <a:lnTo>
                      <a:pt x="9758" y="30423"/>
                    </a:lnTo>
                    <a:cubicBezTo>
                      <a:pt x="9743" y="30417"/>
                      <a:pt x="9728" y="30411"/>
                      <a:pt x="9712" y="30405"/>
                    </a:cubicBezTo>
                    <a:close/>
                    <a:moveTo>
                      <a:pt x="4045" y="1"/>
                    </a:moveTo>
                    <a:cubicBezTo>
                      <a:pt x="3887" y="1"/>
                      <a:pt x="3733" y="31"/>
                      <a:pt x="3586" y="86"/>
                    </a:cubicBezTo>
                    <a:cubicBezTo>
                      <a:pt x="3365" y="164"/>
                      <a:pt x="3171" y="291"/>
                      <a:pt x="3005" y="463"/>
                    </a:cubicBezTo>
                    <a:cubicBezTo>
                      <a:pt x="2679" y="795"/>
                      <a:pt x="2524" y="1215"/>
                      <a:pt x="2424" y="1602"/>
                    </a:cubicBezTo>
                    <a:cubicBezTo>
                      <a:pt x="2319" y="1995"/>
                      <a:pt x="2247" y="2372"/>
                      <a:pt x="2175" y="2742"/>
                    </a:cubicBezTo>
                    <a:cubicBezTo>
                      <a:pt x="2020" y="3489"/>
                      <a:pt x="1871" y="4209"/>
                      <a:pt x="1661" y="4845"/>
                    </a:cubicBezTo>
                    <a:cubicBezTo>
                      <a:pt x="1556" y="5166"/>
                      <a:pt x="1439" y="5465"/>
                      <a:pt x="1307" y="5742"/>
                    </a:cubicBezTo>
                    <a:cubicBezTo>
                      <a:pt x="1179" y="6007"/>
                      <a:pt x="1041" y="6251"/>
                      <a:pt x="886" y="6478"/>
                    </a:cubicBezTo>
                    <a:cubicBezTo>
                      <a:pt x="587" y="6920"/>
                      <a:pt x="322" y="7324"/>
                      <a:pt x="189" y="7640"/>
                    </a:cubicBezTo>
                    <a:cubicBezTo>
                      <a:pt x="165" y="7720"/>
                      <a:pt x="89" y="7906"/>
                      <a:pt x="109" y="7906"/>
                    </a:cubicBezTo>
                    <a:cubicBezTo>
                      <a:pt x="112" y="7906"/>
                      <a:pt x="118" y="7901"/>
                      <a:pt x="128" y="7889"/>
                    </a:cubicBezTo>
                    <a:lnTo>
                      <a:pt x="128" y="7889"/>
                    </a:lnTo>
                    <a:cubicBezTo>
                      <a:pt x="56" y="8077"/>
                      <a:pt x="1" y="8154"/>
                      <a:pt x="6" y="8193"/>
                    </a:cubicBezTo>
                    <a:cubicBezTo>
                      <a:pt x="36" y="8117"/>
                      <a:pt x="49" y="8095"/>
                      <a:pt x="57" y="8095"/>
                    </a:cubicBezTo>
                    <a:cubicBezTo>
                      <a:pt x="67" y="8095"/>
                      <a:pt x="65" y="8137"/>
                      <a:pt x="77" y="8137"/>
                    </a:cubicBezTo>
                    <a:cubicBezTo>
                      <a:pt x="86" y="8137"/>
                      <a:pt x="102" y="8117"/>
                      <a:pt x="133" y="8049"/>
                    </a:cubicBezTo>
                    <a:lnTo>
                      <a:pt x="133" y="8049"/>
                    </a:lnTo>
                    <a:cubicBezTo>
                      <a:pt x="111" y="8099"/>
                      <a:pt x="100" y="8154"/>
                      <a:pt x="84" y="8210"/>
                    </a:cubicBezTo>
                    <a:cubicBezTo>
                      <a:pt x="84" y="8212"/>
                      <a:pt x="84" y="8213"/>
                      <a:pt x="84" y="8213"/>
                    </a:cubicBezTo>
                    <a:cubicBezTo>
                      <a:pt x="90" y="8213"/>
                      <a:pt x="131" y="8032"/>
                      <a:pt x="150" y="8032"/>
                    </a:cubicBezTo>
                    <a:cubicBezTo>
                      <a:pt x="152" y="8032"/>
                      <a:pt x="154" y="8034"/>
                      <a:pt x="156" y="8038"/>
                    </a:cubicBezTo>
                    <a:lnTo>
                      <a:pt x="139" y="7983"/>
                    </a:lnTo>
                    <a:cubicBezTo>
                      <a:pt x="194" y="7856"/>
                      <a:pt x="239" y="7795"/>
                      <a:pt x="266" y="7761"/>
                    </a:cubicBezTo>
                    <a:cubicBezTo>
                      <a:pt x="311" y="7640"/>
                      <a:pt x="305" y="7546"/>
                      <a:pt x="488" y="7302"/>
                    </a:cubicBezTo>
                    <a:lnTo>
                      <a:pt x="488" y="7302"/>
                    </a:lnTo>
                    <a:lnTo>
                      <a:pt x="443" y="7374"/>
                    </a:lnTo>
                    <a:cubicBezTo>
                      <a:pt x="527" y="7242"/>
                      <a:pt x="545" y="7232"/>
                      <a:pt x="555" y="7232"/>
                    </a:cubicBezTo>
                    <a:cubicBezTo>
                      <a:pt x="556" y="7232"/>
                      <a:pt x="558" y="7233"/>
                      <a:pt x="560" y="7233"/>
                    </a:cubicBezTo>
                    <a:cubicBezTo>
                      <a:pt x="563" y="7233"/>
                      <a:pt x="567" y="7231"/>
                      <a:pt x="576" y="7219"/>
                    </a:cubicBezTo>
                    <a:lnTo>
                      <a:pt x="576" y="7219"/>
                    </a:lnTo>
                    <a:lnTo>
                      <a:pt x="548" y="7263"/>
                    </a:lnTo>
                    <a:lnTo>
                      <a:pt x="667" y="7120"/>
                    </a:lnTo>
                    <a:lnTo>
                      <a:pt x="667" y="7120"/>
                    </a:lnTo>
                    <a:cubicBezTo>
                      <a:pt x="590" y="7216"/>
                      <a:pt x="509" y="7365"/>
                      <a:pt x="512" y="7365"/>
                    </a:cubicBezTo>
                    <a:cubicBezTo>
                      <a:pt x="513" y="7365"/>
                      <a:pt x="519" y="7356"/>
                      <a:pt x="532" y="7335"/>
                    </a:cubicBezTo>
                    <a:cubicBezTo>
                      <a:pt x="585" y="7261"/>
                      <a:pt x="600" y="7240"/>
                      <a:pt x="599" y="7240"/>
                    </a:cubicBezTo>
                    <a:lnTo>
                      <a:pt x="599" y="7240"/>
                    </a:lnTo>
                    <a:cubicBezTo>
                      <a:pt x="597" y="7240"/>
                      <a:pt x="570" y="7275"/>
                      <a:pt x="567" y="7275"/>
                    </a:cubicBezTo>
                    <a:cubicBezTo>
                      <a:pt x="565" y="7275"/>
                      <a:pt x="573" y="7261"/>
                      <a:pt x="604" y="7214"/>
                    </a:cubicBezTo>
                    <a:cubicBezTo>
                      <a:pt x="646" y="7153"/>
                      <a:pt x="662" y="7137"/>
                      <a:pt x="670" y="7137"/>
                    </a:cubicBezTo>
                    <a:cubicBezTo>
                      <a:pt x="676" y="7137"/>
                      <a:pt x="676" y="7148"/>
                      <a:pt x="681" y="7153"/>
                    </a:cubicBezTo>
                    <a:lnTo>
                      <a:pt x="820" y="6959"/>
                    </a:lnTo>
                    <a:lnTo>
                      <a:pt x="820" y="6959"/>
                    </a:lnTo>
                    <a:cubicBezTo>
                      <a:pt x="824" y="6968"/>
                      <a:pt x="766" y="7038"/>
                      <a:pt x="772" y="7038"/>
                    </a:cubicBezTo>
                    <a:cubicBezTo>
                      <a:pt x="773" y="7038"/>
                      <a:pt x="781" y="7031"/>
                      <a:pt x="798" y="7014"/>
                    </a:cubicBezTo>
                    <a:lnTo>
                      <a:pt x="958" y="6754"/>
                    </a:lnTo>
                    <a:cubicBezTo>
                      <a:pt x="1019" y="6738"/>
                      <a:pt x="1130" y="6478"/>
                      <a:pt x="1235" y="6384"/>
                    </a:cubicBezTo>
                    <a:lnTo>
                      <a:pt x="1235" y="6384"/>
                    </a:lnTo>
                    <a:cubicBezTo>
                      <a:pt x="1197" y="6447"/>
                      <a:pt x="1187" y="6467"/>
                      <a:pt x="1190" y="6467"/>
                    </a:cubicBezTo>
                    <a:cubicBezTo>
                      <a:pt x="1194" y="6467"/>
                      <a:pt x="1237" y="6407"/>
                      <a:pt x="1245" y="6407"/>
                    </a:cubicBezTo>
                    <a:cubicBezTo>
                      <a:pt x="1246" y="6407"/>
                      <a:pt x="1246" y="6409"/>
                      <a:pt x="1246" y="6411"/>
                    </a:cubicBezTo>
                    <a:cubicBezTo>
                      <a:pt x="1345" y="6256"/>
                      <a:pt x="1434" y="6107"/>
                      <a:pt x="1511" y="5952"/>
                    </a:cubicBezTo>
                    <a:cubicBezTo>
                      <a:pt x="1514" y="5948"/>
                      <a:pt x="1516" y="5946"/>
                      <a:pt x="1517" y="5946"/>
                    </a:cubicBezTo>
                    <a:lnTo>
                      <a:pt x="1517" y="5946"/>
                    </a:lnTo>
                    <a:cubicBezTo>
                      <a:pt x="1519" y="5946"/>
                      <a:pt x="1510" y="5969"/>
                      <a:pt x="1500" y="5991"/>
                    </a:cubicBezTo>
                    <a:lnTo>
                      <a:pt x="1500" y="5991"/>
                    </a:lnTo>
                    <a:cubicBezTo>
                      <a:pt x="1546" y="5916"/>
                      <a:pt x="1557" y="5855"/>
                      <a:pt x="1578" y="5808"/>
                    </a:cubicBezTo>
                    <a:cubicBezTo>
                      <a:pt x="1594" y="5786"/>
                      <a:pt x="1633" y="5697"/>
                      <a:pt x="1677" y="5620"/>
                    </a:cubicBezTo>
                    <a:cubicBezTo>
                      <a:pt x="1713" y="5543"/>
                      <a:pt x="1745" y="5475"/>
                      <a:pt x="1758" y="5475"/>
                    </a:cubicBezTo>
                    <a:cubicBezTo>
                      <a:pt x="1759" y="5475"/>
                      <a:pt x="1760" y="5475"/>
                      <a:pt x="1760" y="5476"/>
                    </a:cubicBezTo>
                    <a:cubicBezTo>
                      <a:pt x="1910" y="5150"/>
                      <a:pt x="1788" y="5327"/>
                      <a:pt x="1915" y="5011"/>
                    </a:cubicBezTo>
                    <a:cubicBezTo>
                      <a:pt x="1917" y="5009"/>
                      <a:pt x="1919" y="5008"/>
                      <a:pt x="1920" y="5008"/>
                    </a:cubicBezTo>
                    <a:lnTo>
                      <a:pt x="1920" y="5008"/>
                    </a:lnTo>
                    <a:cubicBezTo>
                      <a:pt x="1936" y="5008"/>
                      <a:pt x="1869" y="5166"/>
                      <a:pt x="1877" y="5166"/>
                    </a:cubicBezTo>
                    <a:cubicBezTo>
                      <a:pt x="1879" y="5166"/>
                      <a:pt x="1885" y="5157"/>
                      <a:pt x="1899" y="5133"/>
                    </a:cubicBezTo>
                    <a:cubicBezTo>
                      <a:pt x="1937" y="5022"/>
                      <a:pt x="1971" y="4912"/>
                      <a:pt x="2009" y="4801"/>
                    </a:cubicBezTo>
                    <a:lnTo>
                      <a:pt x="2009" y="4801"/>
                    </a:lnTo>
                    <a:cubicBezTo>
                      <a:pt x="2009" y="4834"/>
                      <a:pt x="2009" y="4867"/>
                      <a:pt x="1965" y="4995"/>
                    </a:cubicBezTo>
                    <a:cubicBezTo>
                      <a:pt x="2131" y="4552"/>
                      <a:pt x="2242" y="4203"/>
                      <a:pt x="2347" y="3866"/>
                    </a:cubicBezTo>
                    <a:cubicBezTo>
                      <a:pt x="2452" y="3528"/>
                      <a:pt x="2535" y="3196"/>
                      <a:pt x="2618" y="2770"/>
                    </a:cubicBezTo>
                    <a:cubicBezTo>
                      <a:pt x="2626" y="2746"/>
                      <a:pt x="2630" y="2736"/>
                      <a:pt x="2632" y="2736"/>
                    </a:cubicBezTo>
                    <a:lnTo>
                      <a:pt x="2632" y="2736"/>
                    </a:lnTo>
                    <a:cubicBezTo>
                      <a:pt x="2638" y="2736"/>
                      <a:pt x="2606" y="2881"/>
                      <a:pt x="2601" y="2947"/>
                    </a:cubicBezTo>
                    <a:cubicBezTo>
                      <a:pt x="2657" y="2643"/>
                      <a:pt x="2707" y="2427"/>
                      <a:pt x="2768" y="2228"/>
                    </a:cubicBezTo>
                    <a:cubicBezTo>
                      <a:pt x="2823" y="2034"/>
                      <a:pt x="2878" y="1846"/>
                      <a:pt x="2950" y="1602"/>
                    </a:cubicBezTo>
                    <a:lnTo>
                      <a:pt x="2934" y="1591"/>
                    </a:lnTo>
                    <a:cubicBezTo>
                      <a:pt x="2994" y="1425"/>
                      <a:pt x="3066" y="1259"/>
                      <a:pt x="3155" y="1104"/>
                    </a:cubicBezTo>
                    <a:cubicBezTo>
                      <a:pt x="3243" y="955"/>
                      <a:pt x="3354" y="806"/>
                      <a:pt x="3492" y="712"/>
                    </a:cubicBezTo>
                    <a:cubicBezTo>
                      <a:pt x="3631" y="606"/>
                      <a:pt x="3797" y="540"/>
                      <a:pt x="3963" y="518"/>
                    </a:cubicBezTo>
                    <a:cubicBezTo>
                      <a:pt x="3991" y="514"/>
                      <a:pt x="4020" y="512"/>
                      <a:pt x="4048" y="512"/>
                    </a:cubicBezTo>
                    <a:cubicBezTo>
                      <a:pt x="4182" y="512"/>
                      <a:pt x="4308" y="555"/>
                      <a:pt x="4400" y="629"/>
                    </a:cubicBezTo>
                    <a:lnTo>
                      <a:pt x="4345" y="579"/>
                    </a:lnTo>
                    <a:lnTo>
                      <a:pt x="4345" y="579"/>
                    </a:lnTo>
                    <a:cubicBezTo>
                      <a:pt x="4367" y="584"/>
                      <a:pt x="4389" y="601"/>
                      <a:pt x="4405" y="606"/>
                    </a:cubicBezTo>
                    <a:cubicBezTo>
                      <a:pt x="4428" y="623"/>
                      <a:pt x="4450" y="640"/>
                      <a:pt x="4477" y="662"/>
                    </a:cubicBezTo>
                    <a:cubicBezTo>
                      <a:pt x="4505" y="678"/>
                      <a:pt x="4516" y="706"/>
                      <a:pt x="4538" y="723"/>
                    </a:cubicBezTo>
                    <a:cubicBezTo>
                      <a:pt x="4560" y="745"/>
                      <a:pt x="4583" y="767"/>
                      <a:pt x="4588" y="789"/>
                    </a:cubicBezTo>
                    <a:cubicBezTo>
                      <a:pt x="4588" y="791"/>
                      <a:pt x="4587" y="792"/>
                      <a:pt x="4586" y="792"/>
                    </a:cubicBezTo>
                    <a:cubicBezTo>
                      <a:pt x="4583" y="792"/>
                      <a:pt x="4577" y="789"/>
                      <a:pt x="4573" y="789"/>
                    </a:cubicBezTo>
                    <a:cubicBezTo>
                      <a:pt x="4565" y="789"/>
                      <a:pt x="4564" y="804"/>
                      <a:pt x="4610" y="900"/>
                    </a:cubicBezTo>
                    <a:cubicBezTo>
                      <a:pt x="4600" y="859"/>
                      <a:pt x="4571" y="804"/>
                      <a:pt x="4584" y="804"/>
                    </a:cubicBezTo>
                    <a:cubicBezTo>
                      <a:pt x="4585" y="804"/>
                      <a:pt x="4586" y="805"/>
                      <a:pt x="4588" y="806"/>
                    </a:cubicBezTo>
                    <a:cubicBezTo>
                      <a:pt x="4643" y="927"/>
                      <a:pt x="4671" y="1110"/>
                      <a:pt x="4655" y="1348"/>
                    </a:cubicBezTo>
                    <a:cubicBezTo>
                      <a:pt x="4643" y="1580"/>
                      <a:pt x="4583" y="1868"/>
                      <a:pt x="4527" y="2172"/>
                    </a:cubicBezTo>
                    <a:cubicBezTo>
                      <a:pt x="4472" y="2477"/>
                      <a:pt x="4417" y="2820"/>
                      <a:pt x="4472" y="3196"/>
                    </a:cubicBezTo>
                    <a:cubicBezTo>
                      <a:pt x="4527" y="3561"/>
                      <a:pt x="4699" y="3888"/>
                      <a:pt x="4892" y="4142"/>
                    </a:cubicBezTo>
                    <a:cubicBezTo>
                      <a:pt x="5451" y="4829"/>
                      <a:pt x="6259" y="5227"/>
                      <a:pt x="7023" y="5548"/>
                    </a:cubicBezTo>
                    <a:cubicBezTo>
                      <a:pt x="7405" y="5714"/>
                      <a:pt x="7770" y="5869"/>
                      <a:pt x="8102" y="6063"/>
                    </a:cubicBezTo>
                    <a:cubicBezTo>
                      <a:pt x="8434" y="6256"/>
                      <a:pt x="8733" y="6489"/>
                      <a:pt x="8943" y="6754"/>
                    </a:cubicBezTo>
                    <a:cubicBezTo>
                      <a:pt x="8891" y="6683"/>
                      <a:pt x="8867" y="6652"/>
                      <a:pt x="8876" y="6652"/>
                    </a:cubicBezTo>
                    <a:cubicBezTo>
                      <a:pt x="8877" y="6652"/>
                      <a:pt x="8879" y="6653"/>
                      <a:pt x="8882" y="6655"/>
                    </a:cubicBezTo>
                    <a:cubicBezTo>
                      <a:pt x="8904" y="6660"/>
                      <a:pt x="8954" y="6699"/>
                      <a:pt x="8993" y="6771"/>
                    </a:cubicBezTo>
                    <a:cubicBezTo>
                      <a:pt x="9098" y="6965"/>
                      <a:pt x="9187" y="7125"/>
                      <a:pt x="9247" y="7302"/>
                    </a:cubicBezTo>
                    <a:cubicBezTo>
                      <a:pt x="9314" y="7485"/>
                      <a:pt x="9358" y="7678"/>
                      <a:pt x="9369" y="7916"/>
                    </a:cubicBezTo>
                    <a:cubicBezTo>
                      <a:pt x="9430" y="8348"/>
                      <a:pt x="9425" y="8791"/>
                      <a:pt x="9513" y="9239"/>
                    </a:cubicBezTo>
                    <a:cubicBezTo>
                      <a:pt x="9552" y="9466"/>
                      <a:pt x="9629" y="9698"/>
                      <a:pt x="9746" y="9909"/>
                    </a:cubicBezTo>
                    <a:cubicBezTo>
                      <a:pt x="9867" y="10124"/>
                      <a:pt x="10039" y="10313"/>
                      <a:pt x="10232" y="10451"/>
                    </a:cubicBezTo>
                    <a:lnTo>
                      <a:pt x="10232" y="10479"/>
                    </a:lnTo>
                    <a:cubicBezTo>
                      <a:pt x="10288" y="10528"/>
                      <a:pt x="10321" y="10556"/>
                      <a:pt x="10365" y="10573"/>
                    </a:cubicBezTo>
                    <a:cubicBezTo>
                      <a:pt x="10404" y="10595"/>
                      <a:pt x="10437" y="10622"/>
                      <a:pt x="10504" y="10656"/>
                    </a:cubicBezTo>
                    <a:lnTo>
                      <a:pt x="10493" y="10656"/>
                    </a:lnTo>
                    <a:cubicBezTo>
                      <a:pt x="10786" y="10849"/>
                      <a:pt x="11157" y="10977"/>
                      <a:pt x="11323" y="11054"/>
                    </a:cubicBezTo>
                    <a:lnTo>
                      <a:pt x="11345" y="11037"/>
                    </a:lnTo>
                    <a:cubicBezTo>
                      <a:pt x="11516" y="11109"/>
                      <a:pt x="11428" y="11087"/>
                      <a:pt x="11610" y="11148"/>
                    </a:cubicBezTo>
                    <a:lnTo>
                      <a:pt x="11599" y="11154"/>
                    </a:lnTo>
                    <a:lnTo>
                      <a:pt x="11810" y="11226"/>
                    </a:lnTo>
                    <a:cubicBezTo>
                      <a:pt x="11793" y="11237"/>
                      <a:pt x="11904" y="11286"/>
                      <a:pt x="12036" y="11347"/>
                    </a:cubicBezTo>
                    <a:cubicBezTo>
                      <a:pt x="12169" y="11414"/>
                      <a:pt x="12308" y="11486"/>
                      <a:pt x="12357" y="11535"/>
                    </a:cubicBezTo>
                    <a:cubicBezTo>
                      <a:pt x="12402" y="11563"/>
                      <a:pt x="12457" y="11596"/>
                      <a:pt x="12512" y="11646"/>
                    </a:cubicBezTo>
                    <a:cubicBezTo>
                      <a:pt x="12579" y="11690"/>
                      <a:pt x="12634" y="11746"/>
                      <a:pt x="12695" y="11807"/>
                    </a:cubicBezTo>
                    <a:cubicBezTo>
                      <a:pt x="12811" y="11928"/>
                      <a:pt x="12927" y="12078"/>
                      <a:pt x="13005" y="12222"/>
                    </a:cubicBezTo>
                    <a:cubicBezTo>
                      <a:pt x="13010" y="12249"/>
                      <a:pt x="13066" y="12360"/>
                      <a:pt x="13121" y="12482"/>
                    </a:cubicBezTo>
                    <a:cubicBezTo>
                      <a:pt x="13176" y="12615"/>
                      <a:pt x="13226" y="12775"/>
                      <a:pt x="13254" y="12908"/>
                    </a:cubicBezTo>
                    <a:cubicBezTo>
                      <a:pt x="13326" y="13157"/>
                      <a:pt x="13370" y="13467"/>
                      <a:pt x="13381" y="13799"/>
                    </a:cubicBezTo>
                    <a:cubicBezTo>
                      <a:pt x="13387" y="14131"/>
                      <a:pt x="13337" y="14485"/>
                      <a:pt x="13259" y="14817"/>
                    </a:cubicBezTo>
                    <a:lnTo>
                      <a:pt x="13287" y="14806"/>
                    </a:lnTo>
                    <a:lnTo>
                      <a:pt x="13287" y="14806"/>
                    </a:lnTo>
                    <a:cubicBezTo>
                      <a:pt x="13276" y="14861"/>
                      <a:pt x="13259" y="14928"/>
                      <a:pt x="13248" y="14983"/>
                    </a:cubicBezTo>
                    <a:cubicBezTo>
                      <a:pt x="13247" y="14981"/>
                      <a:pt x="13246" y="14980"/>
                      <a:pt x="13245" y="14980"/>
                    </a:cubicBezTo>
                    <a:cubicBezTo>
                      <a:pt x="13242" y="14980"/>
                      <a:pt x="13239" y="14985"/>
                      <a:pt x="13238" y="14985"/>
                    </a:cubicBezTo>
                    <a:cubicBezTo>
                      <a:pt x="13238" y="14985"/>
                      <a:pt x="13239" y="14982"/>
                      <a:pt x="13243" y="14972"/>
                    </a:cubicBezTo>
                    <a:lnTo>
                      <a:pt x="13243" y="14972"/>
                    </a:lnTo>
                    <a:cubicBezTo>
                      <a:pt x="13213" y="15041"/>
                      <a:pt x="13184" y="15155"/>
                      <a:pt x="13154" y="15266"/>
                    </a:cubicBezTo>
                    <a:lnTo>
                      <a:pt x="13154" y="15266"/>
                    </a:lnTo>
                    <a:cubicBezTo>
                      <a:pt x="13164" y="15246"/>
                      <a:pt x="13169" y="15237"/>
                      <a:pt x="13172" y="15237"/>
                    </a:cubicBezTo>
                    <a:lnTo>
                      <a:pt x="13172" y="15237"/>
                    </a:lnTo>
                    <a:cubicBezTo>
                      <a:pt x="13183" y="15237"/>
                      <a:pt x="13158" y="15347"/>
                      <a:pt x="13110" y="15487"/>
                    </a:cubicBezTo>
                    <a:lnTo>
                      <a:pt x="13104" y="15481"/>
                    </a:lnTo>
                    <a:lnTo>
                      <a:pt x="13077" y="15608"/>
                    </a:lnTo>
                    <a:cubicBezTo>
                      <a:pt x="13055" y="15619"/>
                      <a:pt x="13005" y="15736"/>
                      <a:pt x="12983" y="15741"/>
                    </a:cubicBezTo>
                    <a:cubicBezTo>
                      <a:pt x="12789" y="16300"/>
                      <a:pt x="12651" y="16698"/>
                      <a:pt x="12418" y="17285"/>
                    </a:cubicBezTo>
                    <a:cubicBezTo>
                      <a:pt x="12418" y="17280"/>
                      <a:pt x="12418" y="17278"/>
                      <a:pt x="12416" y="17278"/>
                    </a:cubicBezTo>
                    <a:cubicBezTo>
                      <a:pt x="12400" y="17278"/>
                      <a:pt x="12291" y="17605"/>
                      <a:pt x="12275" y="17605"/>
                    </a:cubicBezTo>
                    <a:cubicBezTo>
                      <a:pt x="12273" y="17605"/>
                      <a:pt x="12273" y="17598"/>
                      <a:pt x="12274" y="17584"/>
                    </a:cubicBezTo>
                    <a:lnTo>
                      <a:pt x="12274" y="17584"/>
                    </a:lnTo>
                    <a:cubicBezTo>
                      <a:pt x="12234" y="17704"/>
                      <a:pt x="12225" y="17740"/>
                      <a:pt x="12230" y="17740"/>
                    </a:cubicBezTo>
                    <a:cubicBezTo>
                      <a:pt x="12238" y="17740"/>
                      <a:pt x="12275" y="17662"/>
                      <a:pt x="12286" y="17662"/>
                    </a:cubicBezTo>
                    <a:lnTo>
                      <a:pt x="12286" y="17662"/>
                    </a:lnTo>
                    <a:cubicBezTo>
                      <a:pt x="12291" y="17662"/>
                      <a:pt x="12292" y="17673"/>
                      <a:pt x="12285" y="17706"/>
                    </a:cubicBezTo>
                    <a:cubicBezTo>
                      <a:pt x="12252" y="17811"/>
                      <a:pt x="12225" y="17921"/>
                      <a:pt x="12202" y="17932"/>
                    </a:cubicBezTo>
                    <a:cubicBezTo>
                      <a:pt x="12203" y="17925"/>
                      <a:pt x="12203" y="17922"/>
                      <a:pt x="12201" y="17922"/>
                    </a:cubicBezTo>
                    <a:cubicBezTo>
                      <a:pt x="12195" y="17922"/>
                      <a:pt x="12177" y="17957"/>
                      <a:pt x="12173" y="17957"/>
                    </a:cubicBezTo>
                    <a:cubicBezTo>
                      <a:pt x="12171" y="17957"/>
                      <a:pt x="12173" y="17949"/>
                      <a:pt x="12180" y="17927"/>
                    </a:cubicBezTo>
                    <a:lnTo>
                      <a:pt x="12180" y="17927"/>
                    </a:lnTo>
                    <a:cubicBezTo>
                      <a:pt x="12153" y="18010"/>
                      <a:pt x="12136" y="18093"/>
                      <a:pt x="12108" y="18176"/>
                    </a:cubicBezTo>
                    <a:cubicBezTo>
                      <a:pt x="12107" y="18179"/>
                      <a:pt x="12105" y="18181"/>
                      <a:pt x="12105" y="18181"/>
                    </a:cubicBezTo>
                    <a:cubicBezTo>
                      <a:pt x="12101" y="18181"/>
                      <a:pt x="12109" y="18138"/>
                      <a:pt x="12114" y="18115"/>
                    </a:cubicBezTo>
                    <a:lnTo>
                      <a:pt x="12114" y="18115"/>
                    </a:lnTo>
                    <a:cubicBezTo>
                      <a:pt x="11981" y="18624"/>
                      <a:pt x="11848" y="19023"/>
                      <a:pt x="11821" y="19510"/>
                    </a:cubicBezTo>
                    <a:cubicBezTo>
                      <a:pt x="11822" y="19513"/>
                      <a:pt x="11822" y="19514"/>
                      <a:pt x="11823" y="19514"/>
                    </a:cubicBezTo>
                    <a:cubicBezTo>
                      <a:pt x="11833" y="19514"/>
                      <a:pt x="11842" y="19354"/>
                      <a:pt x="11855" y="19354"/>
                    </a:cubicBezTo>
                    <a:cubicBezTo>
                      <a:pt x="11857" y="19354"/>
                      <a:pt x="11858" y="19356"/>
                      <a:pt x="11859" y="19360"/>
                    </a:cubicBezTo>
                    <a:cubicBezTo>
                      <a:pt x="11843" y="19604"/>
                      <a:pt x="11837" y="19714"/>
                      <a:pt x="11821" y="19814"/>
                    </a:cubicBezTo>
                    <a:cubicBezTo>
                      <a:pt x="11815" y="19919"/>
                      <a:pt x="11804" y="20024"/>
                      <a:pt x="11832" y="20251"/>
                    </a:cubicBezTo>
                    <a:lnTo>
                      <a:pt x="11810" y="20157"/>
                    </a:lnTo>
                    <a:lnTo>
                      <a:pt x="11810" y="20157"/>
                    </a:lnTo>
                    <a:cubicBezTo>
                      <a:pt x="11815" y="20229"/>
                      <a:pt x="11832" y="20279"/>
                      <a:pt x="11843" y="20351"/>
                    </a:cubicBezTo>
                    <a:cubicBezTo>
                      <a:pt x="11848" y="20412"/>
                      <a:pt x="11865" y="20495"/>
                      <a:pt x="11876" y="20611"/>
                    </a:cubicBezTo>
                    <a:cubicBezTo>
                      <a:pt x="11875" y="20614"/>
                      <a:pt x="11874" y="20616"/>
                      <a:pt x="11873" y="20616"/>
                    </a:cubicBezTo>
                    <a:cubicBezTo>
                      <a:pt x="11867" y="20616"/>
                      <a:pt x="11857" y="20572"/>
                      <a:pt x="11843" y="20517"/>
                    </a:cubicBezTo>
                    <a:cubicBezTo>
                      <a:pt x="11832" y="20445"/>
                      <a:pt x="11821" y="20351"/>
                      <a:pt x="11810" y="20295"/>
                    </a:cubicBezTo>
                    <a:lnTo>
                      <a:pt x="11810" y="20295"/>
                    </a:lnTo>
                    <a:cubicBezTo>
                      <a:pt x="11814" y="20444"/>
                      <a:pt x="11882" y="20780"/>
                      <a:pt x="11896" y="20780"/>
                    </a:cubicBezTo>
                    <a:cubicBezTo>
                      <a:pt x="11898" y="20780"/>
                      <a:pt x="11899" y="20772"/>
                      <a:pt x="11898" y="20755"/>
                    </a:cubicBezTo>
                    <a:lnTo>
                      <a:pt x="11898" y="20755"/>
                    </a:lnTo>
                    <a:cubicBezTo>
                      <a:pt x="11948" y="20959"/>
                      <a:pt x="11959" y="21026"/>
                      <a:pt x="11981" y="21136"/>
                    </a:cubicBezTo>
                    <a:cubicBezTo>
                      <a:pt x="11985" y="21136"/>
                      <a:pt x="11960" y="21024"/>
                      <a:pt x="11966" y="21024"/>
                    </a:cubicBezTo>
                    <a:lnTo>
                      <a:pt x="11966" y="21024"/>
                    </a:lnTo>
                    <a:cubicBezTo>
                      <a:pt x="11968" y="21024"/>
                      <a:pt x="11972" y="21034"/>
                      <a:pt x="11981" y="21059"/>
                    </a:cubicBezTo>
                    <a:cubicBezTo>
                      <a:pt x="12014" y="21192"/>
                      <a:pt x="12081" y="21363"/>
                      <a:pt x="12164" y="21529"/>
                    </a:cubicBezTo>
                    <a:cubicBezTo>
                      <a:pt x="12247" y="21695"/>
                      <a:pt x="12335" y="21856"/>
                      <a:pt x="12418" y="21994"/>
                    </a:cubicBezTo>
                    <a:cubicBezTo>
                      <a:pt x="12415" y="21994"/>
                      <a:pt x="12416" y="22004"/>
                      <a:pt x="12411" y="22004"/>
                    </a:cubicBezTo>
                    <a:cubicBezTo>
                      <a:pt x="12408" y="22004"/>
                      <a:pt x="12404" y="22002"/>
                      <a:pt x="12396" y="21994"/>
                    </a:cubicBezTo>
                    <a:lnTo>
                      <a:pt x="12396" y="21994"/>
                    </a:lnTo>
                    <a:cubicBezTo>
                      <a:pt x="12557" y="22204"/>
                      <a:pt x="12507" y="22204"/>
                      <a:pt x="12695" y="22487"/>
                    </a:cubicBezTo>
                    <a:cubicBezTo>
                      <a:pt x="12756" y="22581"/>
                      <a:pt x="12817" y="22680"/>
                      <a:pt x="12872" y="22774"/>
                    </a:cubicBezTo>
                    <a:cubicBezTo>
                      <a:pt x="12938" y="22874"/>
                      <a:pt x="12983" y="22979"/>
                      <a:pt x="13038" y="23095"/>
                    </a:cubicBezTo>
                    <a:cubicBezTo>
                      <a:pt x="13093" y="23206"/>
                      <a:pt x="13149" y="23322"/>
                      <a:pt x="13204" y="23438"/>
                    </a:cubicBezTo>
                    <a:cubicBezTo>
                      <a:pt x="13254" y="23560"/>
                      <a:pt x="13309" y="23676"/>
                      <a:pt x="13359" y="23793"/>
                    </a:cubicBezTo>
                    <a:cubicBezTo>
                      <a:pt x="13558" y="24269"/>
                      <a:pt x="13719" y="24761"/>
                      <a:pt x="13807" y="25198"/>
                    </a:cubicBezTo>
                    <a:cubicBezTo>
                      <a:pt x="13840" y="25287"/>
                      <a:pt x="13868" y="25403"/>
                      <a:pt x="13896" y="25530"/>
                    </a:cubicBezTo>
                    <a:cubicBezTo>
                      <a:pt x="13918" y="25652"/>
                      <a:pt x="13946" y="25801"/>
                      <a:pt x="13962" y="25940"/>
                    </a:cubicBezTo>
                    <a:lnTo>
                      <a:pt x="13923" y="25973"/>
                    </a:lnTo>
                    <a:lnTo>
                      <a:pt x="13951" y="26205"/>
                    </a:lnTo>
                    <a:cubicBezTo>
                      <a:pt x="13951" y="26221"/>
                      <a:pt x="13951" y="26228"/>
                      <a:pt x="13950" y="26228"/>
                    </a:cubicBezTo>
                    <a:cubicBezTo>
                      <a:pt x="13947" y="26228"/>
                      <a:pt x="13941" y="26142"/>
                      <a:pt x="13937" y="26142"/>
                    </a:cubicBezTo>
                    <a:cubicBezTo>
                      <a:pt x="13936" y="26142"/>
                      <a:pt x="13935" y="26157"/>
                      <a:pt x="13935" y="26200"/>
                    </a:cubicBezTo>
                    <a:cubicBezTo>
                      <a:pt x="13940" y="26227"/>
                      <a:pt x="13951" y="26255"/>
                      <a:pt x="13962" y="26288"/>
                    </a:cubicBezTo>
                    <a:cubicBezTo>
                      <a:pt x="13951" y="26299"/>
                      <a:pt x="13951" y="26449"/>
                      <a:pt x="13951" y="26548"/>
                    </a:cubicBezTo>
                    <a:cubicBezTo>
                      <a:pt x="13951" y="26593"/>
                      <a:pt x="13946" y="26631"/>
                      <a:pt x="13946" y="26631"/>
                    </a:cubicBezTo>
                    <a:cubicBezTo>
                      <a:pt x="13946" y="26631"/>
                      <a:pt x="13940" y="26593"/>
                      <a:pt x="13935" y="26499"/>
                    </a:cubicBezTo>
                    <a:cubicBezTo>
                      <a:pt x="13935" y="26797"/>
                      <a:pt x="13912" y="27102"/>
                      <a:pt x="13857" y="27390"/>
                    </a:cubicBezTo>
                    <a:cubicBezTo>
                      <a:pt x="13824" y="27583"/>
                      <a:pt x="13863" y="27506"/>
                      <a:pt x="13807" y="27722"/>
                    </a:cubicBezTo>
                    <a:cubicBezTo>
                      <a:pt x="13804" y="27728"/>
                      <a:pt x="13802" y="27731"/>
                      <a:pt x="13801" y="27731"/>
                    </a:cubicBezTo>
                    <a:cubicBezTo>
                      <a:pt x="13796" y="27731"/>
                      <a:pt x="13817" y="27659"/>
                      <a:pt x="13805" y="27659"/>
                    </a:cubicBezTo>
                    <a:cubicBezTo>
                      <a:pt x="13804" y="27659"/>
                      <a:pt x="13803" y="27660"/>
                      <a:pt x="13802" y="27661"/>
                    </a:cubicBezTo>
                    <a:cubicBezTo>
                      <a:pt x="13713" y="27971"/>
                      <a:pt x="13658" y="28153"/>
                      <a:pt x="13603" y="28325"/>
                    </a:cubicBezTo>
                    <a:cubicBezTo>
                      <a:pt x="13547" y="28496"/>
                      <a:pt x="13481" y="28668"/>
                      <a:pt x="13309" y="28917"/>
                    </a:cubicBezTo>
                    <a:cubicBezTo>
                      <a:pt x="13315" y="28906"/>
                      <a:pt x="13326" y="28889"/>
                      <a:pt x="13331" y="28873"/>
                    </a:cubicBezTo>
                    <a:lnTo>
                      <a:pt x="13331" y="28873"/>
                    </a:lnTo>
                    <a:cubicBezTo>
                      <a:pt x="13309" y="28917"/>
                      <a:pt x="13259" y="28983"/>
                      <a:pt x="13226" y="29028"/>
                    </a:cubicBezTo>
                    <a:cubicBezTo>
                      <a:pt x="13193" y="29083"/>
                      <a:pt x="13165" y="29122"/>
                      <a:pt x="13165" y="29127"/>
                    </a:cubicBezTo>
                    <a:cubicBezTo>
                      <a:pt x="13243" y="29083"/>
                      <a:pt x="13215" y="29028"/>
                      <a:pt x="13337" y="28884"/>
                    </a:cubicBezTo>
                    <a:lnTo>
                      <a:pt x="13337" y="28884"/>
                    </a:lnTo>
                    <a:cubicBezTo>
                      <a:pt x="13359" y="28917"/>
                      <a:pt x="13221" y="29083"/>
                      <a:pt x="13243" y="29094"/>
                    </a:cubicBezTo>
                    <a:cubicBezTo>
                      <a:pt x="13143" y="29205"/>
                      <a:pt x="13110" y="29277"/>
                      <a:pt x="13021" y="29376"/>
                    </a:cubicBezTo>
                    <a:cubicBezTo>
                      <a:pt x="12867" y="29526"/>
                      <a:pt x="12640" y="29741"/>
                      <a:pt x="12501" y="29819"/>
                    </a:cubicBezTo>
                    <a:cubicBezTo>
                      <a:pt x="12424" y="29885"/>
                      <a:pt x="12346" y="29985"/>
                      <a:pt x="12147" y="30096"/>
                    </a:cubicBezTo>
                    <a:cubicBezTo>
                      <a:pt x="12105" y="30111"/>
                      <a:pt x="12089" y="30115"/>
                      <a:pt x="12082" y="30115"/>
                    </a:cubicBezTo>
                    <a:cubicBezTo>
                      <a:pt x="12074" y="30115"/>
                      <a:pt x="12081" y="30109"/>
                      <a:pt x="12076" y="30109"/>
                    </a:cubicBezTo>
                    <a:cubicBezTo>
                      <a:pt x="12070" y="30109"/>
                      <a:pt x="12050" y="30117"/>
                      <a:pt x="11976" y="30151"/>
                    </a:cubicBezTo>
                    <a:lnTo>
                      <a:pt x="11953" y="30184"/>
                    </a:lnTo>
                    <a:cubicBezTo>
                      <a:pt x="11858" y="30219"/>
                      <a:pt x="11826" y="30230"/>
                      <a:pt x="11817" y="30230"/>
                    </a:cubicBezTo>
                    <a:cubicBezTo>
                      <a:pt x="11810" y="30230"/>
                      <a:pt x="11815" y="30224"/>
                      <a:pt x="11815" y="30217"/>
                    </a:cubicBezTo>
                    <a:lnTo>
                      <a:pt x="11815" y="30217"/>
                    </a:lnTo>
                    <a:cubicBezTo>
                      <a:pt x="11727" y="30245"/>
                      <a:pt x="11699" y="30267"/>
                      <a:pt x="11655" y="30273"/>
                    </a:cubicBezTo>
                    <a:cubicBezTo>
                      <a:pt x="11638" y="30284"/>
                      <a:pt x="11616" y="30289"/>
                      <a:pt x="11588" y="30295"/>
                    </a:cubicBezTo>
                    <a:cubicBezTo>
                      <a:pt x="11569" y="30299"/>
                      <a:pt x="11547" y="30305"/>
                      <a:pt x="11514" y="30305"/>
                    </a:cubicBezTo>
                    <a:cubicBezTo>
                      <a:pt x="11499" y="30305"/>
                      <a:pt x="11482" y="30304"/>
                      <a:pt x="11461" y="30300"/>
                    </a:cubicBezTo>
                    <a:lnTo>
                      <a:pt x="11527" y="30289"/>
                    </a:lnTo>
                    <a:lnTo>
                      <a:pt x="11583" y="30273"/>
                    </a:lnTo>
                    <a:lnTo>
                      <a:pt x="11583" y="30273"/>
                    </a:lnTo>
                    <a:cubicBezTo>
                      <a:pt x="11511" y="30289"/>
                      <a:pt x="11433" y="30289"/>
                      <a:pt x="11372" y="30295"/>
                    </a:cubicBezTo>
                    <a:cubicBezTo>
                      <a:pt x="11306" y="30295"/>
                      <a:pt x="11223" y="30295"/>
                      <a:pt x="11096" y="30289"/>
                    </a:cubicBezTo>
                    <a:cubicBezTo>
                      <a:pt x="11099" y="30286"/>
                      <a:pt x="11125" y="30285"/>
                      <a:pt x="11160" y="30285"/>
                    </a:cubicBezTo>
                    <a:cubicBezTo>
                      <a:pt x="11195" y="30285"/>
                      <a:pt x="11240" y="30286"/>
                      <a:pt x="11278" y="30289"/>
                    </a:cubicBezTo>
                    <a:cubicBezTo>
                      <a:pt x="11239" y="30283"/>
                      <a:pt x="11203" y="30280"/>
                      <a:pt x="11170" y="30280"/>
                    </a:cubicBezTo>
                    <a:cubicBezTo>
                      <a:pt x="11100" y="30280"/>
                      <a:pt x="11042" y="30290"/>
                      <a:pt x="10995" y="30290"/>
                    </a:cubicBezTo>
                    <a:cubicBezTo>
                      <a:pt x="10988" y="30290"/>
                      <a:pt x="10981" y="30290"/>
                      <a:pt x="10974" y="30289"/>
                    </a:cubicBezTo>
                    <a:lnTo>
                      <a:pt x="10974" y="30289"/>
                    </a:lnTo>
                    <a:cubicBezTo>
                      <a:pt x="10991" y="30295"/>
                      <a:pt x="11168" y="30311"/>
                      <a:pt x="11074" y="30322"/>
                    </a:cubicBezTo>
                    <a:cubicBezTo>
                      <a:pt x="10952" y="30317"/>
                      <a:pt x="10808" y="30322"/>
                      <a:pt x="10725" y="30289"/>
                    </a:cubicBezTo>
                    <a:lnTo>
                      <a:pt x="10863" y="30289"/>
                    </a:lnTo>
                    <a:cubicBezTo>
                      <a:pt x="10731" y="30284"/>
                      <a:pt x="10697" y="30273"/>
                      <a:pt x="10653" y="30273"/>
                    </a:cubicBezTo>
                    <a:cubicBezTo>
                      <a:pt x="10614" y="30273"/>
                      <a:pt x="10570" y="30262"/>
                      <a:pt x="10426" y="30223"/>
                    </a:cubicBezTo>
                    <a:cubicBezTo>
                      <a:pt x="10437" y="30223"/>
                      <a:pt x="10432" y="30217"/>
                      <a:pt x="10437" y="30217"/>
                    </a:cubicBezTo>
                    <a:cubicBezTo>
                      <a:pt x="10261" y="30201"/>
                      <a:pt x="10033" y="30113"/>
                      <a:pt x="9783" y="30007"/>
                    </a:cubicBezTo>
                    <a:lnTo>
                      <a:pt x="9783" y="30007"/>
                    </a:lnTo>
                    <a:cubicBezTo>
                      <a:pt x="9789" y="30009"/>
                      <a:pt x="9795" y="30011"/>
                      <a:pt x="9801" y="30013"/>
                    </a:cubicBezTo>
                    <a:lnTo>
                      <a:pt x="9757" y="29996"/>
                    </a:lnTo>
                    <a:lnTo>
                      <a:pt x="9757" y="29996"/>
                    </a:lnTo>
                    <a:cubicBezTo>
                      <a:pt x="9766" y="30000"/>
                      <a:pt x="9774" y="30004"/>
                      <a:pt x="9783" y="30007"/>
                    </a:cubicBezTo>
                    <a:lnTo>
                      <a:pt x="9783" y="30007"/>
                    </a:lnTo>
                    <a:cubicBezTo>
                      <a:pt x="9684" y="29977"/>
                      <a:pt x="9626" y="29961"/>
                      <a:pt x="9574" y="29935"/>
                    </a:cubicBezTo>
                    <a:lnTo>
                      <a:pt x="9574" y="29935"/>
                    </a:lnTo>
                    <a:cubicBezTo>
                      <a:pt x="9718" y="30013"/>
                      <a:pt x="9679" y="29996"/>
                      <a:pt x="9685" y="30018"/>
                    </a:cubicBezTo>
                    <a:cubicBezTo>
                      <a:pt x="9508" y="29902"/>
                      <a:pt x="9369" y="29913"/>
                      <a:pt x="9070" y="29730"/>
                    </a:cubicBezTo>
                    <a:cubicBezTo>
                      <a:pt x="9071" y="29729"/>
                      <a:pt x="9073" y="29728"/>
                      <a:pt x="9075" y="29728"/>
                    </a:cubicBezTo>
                    <a:cubicBezTo>
                      <a:pt x="9095" y="29728"/>
                      <a:pt x="9169" y="29764"/>
                      <a:pt x="9242" y="29813"/>
                    </a:cubicBezTo>
                    <a:cubicBezTo>
                      <a:pt x="9358" y="29841"/>
                      <a:pt x="9386" y="29824"/>
                      <a:pt x="9591" y="29902"/>
                    </a:cubicBezTo>
                    <a:cubicBezTo>
                      <a:pt x="9480" y="29858"/>
                      <a:pt x="9347" y="29797"/>
                      <a:pt x="9353" y="29791"/>
                    </a:cubicBezTo>
                    <a:lnTo>
                      <a:pt x="9353" y="29791"/>
                    </a:lnTo>
                    <a:lnTo>
                      <a:pt x="9314" y="29797"/>
                    </a:lnTo>
                    <a:cubicBezTo>
                      <a:pt x="9242" y="29758"/>
                      <a:pt x="9187" y="29730"/>
                      <a:pt x="9131" y="29703"/>
                    </a:cubicBezTo>
                    <a:cubicBezTo>
                      <a:pt x="9104" y="29703"/>
                      <a:pt x="9179" y="29752"/>
                      <a:pt x="9167" y="29752"/>
                    </a:cubicBezTo>
                    <a:cubicBezTo>
                      <a:pt x="9161" y="29752"/>
                      <a:pt x="9141" y="29744"/>
                      <a:pt x="9093" y="29719"/>
                    </a:cubicBezTo>
                    <a:cubicBezTo>
                      <a:pt x="8904" y="29625"/>
                      <a:pt x="9010" y="29636"/>
                      <a:pt x="8971" y="29631"/>
                    </a:cubicBezTo>
                    <a:cubicBezTo>
                      <a:pt x="8716" y="29487"/>
                      <a:pt x="8855" y="29597"/>
                      <a:pt x="8628" y="29431"/>
                    </a:cubicBezTo>
                    <a:lnTo>
                      <a:pt x="8628" y="29431"/>
                    </a:lnTo>
                    <a:cubicBezTo>
                      <a:pt x="8639" y="29437"/>
                      <a:pt x="8659" y="29447"/>
                      <a:pt x="8677" y="29458"/>
                    </a:cubicBezTo>
                    <a:lnTo>
                      <a:pt x="8677" y="29458"/>
                    </a:lnTo>
                    <a:cubicBezTo>
                      <a:pt x="8518" y="29341"/>
                      <a:pt x="8305" y="29199"/>
                      <a:pt x="8290" y="29138"/>
                    </a:cubicBezTo>
                    <a:lnTo>
                      <a:pt x="8290" y="29138"/>
                    </a:lnTo>
                    <a:cubicBezTo>
                      <a:pt x="8318" y="29155"/>
                      <a:pt x="8329" y="29144"/>
                      <a:pt x="8384" y="29194"/>
                    </a:cubicBezTo>
                    <a:lnTo>
                      <a:pt x="8379" y="29194"/>
                    </a:lnTo>
                    <a:cubicBezTo>
                      <a:pt x="8418" y="29217"/>
                      <a:pt x="8435" y="29226"/>
                      <a:pt x="8437" y="29226"/>
                    </a:cubicBezTo>
                    <a:cubicBezTo>
                      <a:pt x="8445" y="29226"/>
                      <a:pt x="8278" y="29114"/>
                      <a:pt x="8296" y="29105"/>
                    </a:cubicBezTo>
                    <a:cubicBezTo>
                      <a:pt x="8251" y="29083"/>
                      <a:pt x="8074" y="28939"/>
                      <a:pt x="7997" y="28862"/>
                    </a:cubicBezTo>
                    <a:lnTo>
                      <a:pt x="7997" y="28862"/>
                    </a:lnTo>
                    <a:lnTo>
                      <a:pt x="8013" y="28906"/>
                    </a:lnTo>
                    <a:cubicBezTo>
                      <a:pt x="7659" y="28662"/>
                      <a:pt x="8052" y="28889"/>
                      <a:pt x="7748" y="28612"/>
                    </a:cubicBezTo>
                    <a:cubicBezTo>
                      <a:pt x="7695" y="28564"/>
                      <a:pt x="7675" y="28548"/>
                      <a:pt x="7673" y="28548"/>
                    </a:cubicBezTo>
                    <a:lnTo>
                      <a:pt x="7673" y="28548"/>
                    </a:lnTo>
                    <a:cubicBezTo>
                      <a:pt x="7668" y="28548"/>
                      <a:pt x="7728" y="28611"/>
                      <a:pt x="7724" y="28611"/>
                    </a:cubicBezTo>
                    <a:cubicBezTo>
                      <a:pt x="7723" y="28611"/>
                      <a:pt x="7714" y="28604"/>
                      <a:pt x="7693" y="28585"/>
                    </a:cubicBezTo>
                    <a:cubicBezTo>
                      <a:pt x="7576" y="28452"/>
                      <a:pt x="7543" y="28391"/>
                      <a:pt x="7377" y="28197"/>
                    </a:cubicBezTo>
                    <a:cubicBezTo>
                      <a:pt x="7338" y="28137"/>
                      <a:pt x="7266" y="28009"/>
                      <a:pt x="7272" y="27993"/>
                    </a:cubicBezTo>
                    <a:cubicBezTo>
                      <a:pt x="7172" y="27871"/>
                      <a:pt x="7034" y="27589"/>
                      <a:pt x="6979" y="27522"/>
                    </a:cubicBezTo>
                    <a:lnTo>
                      <a:pt x="6979" y="27522"/>
                    </a:lnTo>
                    <a:cubicBezTo>
                      <a:pt x="7028" y="27644"/>
                      <a:pt x="7073" y="27699"/>
                      <a:pt x="7106" y="27755"/>
                    </a:cubicBezTo>
                    <a:cubicBezTo>
                      <a:pt x="7145" y="27821"/>
                      <a:pt x="7189" y="27882"/>
                      <a:pt x="7266" y="28009"/>
                    </a:cubicBezTo>
                    <a:lnTo>
                      <a:pt x="7194" y="27948"/>
                    </a:lnTo>
                    <a:cubicBezTo>
                      <a:pt x="7078" y="27771"/>
                      <a:pt x="6940" y="27533"/>
                      <a:pt x="6885" y="27390"/>
                    </a:cubicBezTo>
                    <a:lnTo>
                      <a:pt x="6885" y="27390"/>
                    </a:lnTo>
                    <a:cubicBezTo>
                      <a:pt x="6889" y="27410"/>
                      <a:pt x="6890" y="27421"/>
                      <a:pt x="6886" y="27421"/>
                    </a:cubicBezTo>
                    <a:cubicBezTo>
                      <a:pt x="6884" y="27421"/>
                      <a:pt x="6882" y="27420"/>
                      <a:pt x="6879" y="27417"/>
                    </a:cubicBezTo>
                    <a:cubicBezTo>
                      <a:pt x="6752" y="27141"/>
                      <a:pt x="6702" y="27058"/>
                      <a:pt x="6630" y="26759"/>
                    </a:cubicBezTo>
                    <a:cubicBezTo>
                      <a:pt x="6631" y="26755"/>
                      <a:pt x="6632" y="26753"/>
                      <a:pt x="6634" y="26753"/>
                    </a:cubicBezTo>
                    <a:cubicBezTo>
                      <a:pt x="6648" y="26753"/>
                      <a:pt x="6679" y="26903"/>
                      <a:pt x="6719" y="27008"/>
                    </a:cubicBezTo>
                    <a:cubicBezTo>
                      <a:pt x="6674" y="26814"/>
                      <a:pt x="6663" y="26814"/>
                      <a:pt x="6602" y="26510"/>
                    </a:cubicBezTo>
                    <a:cubicBezTo>
                      <a:pt x="6603" y="26509"/>
                      <a:pt x="6603" y="26508"/>
                      <a:pt x="6604" y="26508"/>
                    </a:cubicBezTo>
                    <a:cubicBezTo>
                      <a:pt x="6616" y="26508"/>
                      <a:pt x="6642" y="26715"/>
                      <a:pt x="6669" y="26737"/>
                    </a:cubicBezTo>
                    <a:lnTo>
                      <a:pt x="6586" y="26405"/>
                    </a:lnTo>
                    <a:lnTo>
                      <a:pt x="6591" y="26405"/>
                    </a:lnTo>
                    <a:cubicBezTo>
                      <a:pt x="6553" y="26366"/>
                      <a:pt x="6547" y="26150"/>
                      <a:pt x="6497" y="25945"/>
                    </a:cubicBezTo>
                    <a:cubicBezTo>
                      <a:pt x="6392" y="25447"/>
                      <a:pt x="6331" y="25375"/>
                      <a:pt x="6226" y="25115"/>
                    </a:cubicBezTo>
                    <a:cubicBezTo>
                      <a:pt x="6218" y="25059"/>
                      <a:pt x="6216" y="25032"/>
                      <a:pt x="6219" y="25032"/>
                    </a:cubicBezTo>
                    <a:lnTo>
                      <a:pt x="6219" y="25032"/>
                    </a:lnTo>
                    <a:cubicBezTo>
                      <a:pt x="6221" y="25032"/>
                      <a:pt x="6223" y="25036"/>
                      <a:pt x="6226" y="25043"/>
                    </a:cubicBezTo>
                    <a:cubicBezTo>
                      <a:pt x="6254" y="25171"/>
                      <a:pt x="6254" y="25143"/>
                      <a:pt x="6276" y="25182"/>
                    </a:cubicBezTo>
                    <a:cubicBezTo>
                      <a:pt x="6230" y="25043"/>
                      <a:pt x="6199" y="24878"/>
                      <a:pt x="6212" y="24878"/>
                    </a:cubicBezTo>
                    <a:cubicBezTo>
                      <a:pt x="6215" y="24878"/>
                      <a:pt x="6220" y="24885"/>
                      <a:pt x="6226" y="24899"/>
                    </a:cubicBezTo>
                    <a:cubicBezTo>
                      <a:pt x="6196" y="24828"/>
                      <a:pt x="6185" y="24804"/>
                      <a:pt x="6183" y="24804"/>
                    </a:cubicBezTo>
                    <a:lnTo>
                      <a:pt x="6183" y="24804"/>
                    </a:lnTo>
                    <a:cubicBezTo>
                      <a:pt x="6179" y="24804"/>
                      <a:pt x="6205" y="24885"/>
                      <a:pt x="6199" y="24885"/>
                    </a:cubicBezTo>
                    <a:cubicBezTo>
                      <a:pt x="6197" y="24885"/>
                      <a:pt x="6190" y="24874"/>
                      <a:pt x="6176" y="24844"/>
                    </a:cubicBezTo>
                    <a:cubicBezTo>
                      <a:pt x="6138" y="24728"/>
                      <a:pt x="6088" y="24606"/>
                      <a:pt x="6038" y="24490"/>
                    </a:cubicBezTo>
                    <a:lnTo>
                      <a:pt x="6038" y="24490"/>
                    </a:lnTo>
                    <a:cubicBezTo>
                      <a:pt x="6038" y="24520"/>
                      <a:pt x="6056" y="24580"/>
                      <a:pt x="6052" y="24580"/>
                    </a:cubicBezTo>
                    <a:cubicBezTo>
                      <a:pt x="6049" y="24580"/>
                      <a:pt x="6037" y="24555"/>
                      <a:pt x="6005" y="24484"/>
                    </a:cubicBezTo>
                    <a:cubicBezTo>
                      <a:pt x="5938" y="24340"/>
                      <a:pt x="5900" y="24263"/>
                      <a:pt x="5806" y="24069"/>
                    </a:cubicBezTo>
                    <a:lnTo>
                      <a:pt x="5806" y="24069"/>
                    </a:lnTo>
                    <a:cubicBezTo>
                      <a:pt x="5808" y="24072"/>
                      <a:pt x="5810" y="24073"/>
                      <a:pt x="5812" y="24073"/>
                    </a:cubicBezTo>
                    <a:cubicBezTo>
                      <a:pt x="5817" y="24073"/>
                      <a:pt x="5816" y="24061"/>
                      <a:pt x="5820" y="24061"/>
                    </a:cubicBezTo>
                    <a:cubicBezTo>
                      <a:pt x="5825" y="24061"/>
                      <a:pt x="5835" y="24077"/>
                      <a:pt x="5866" y="24141"/>
                    </a:cubicBezTo>
                    <a:cubicBezTo>
                      <a:pt x="5828" y="24042"/>
                      <a:pt x="5750" y="23903"/>
                      <a:pt x="5700" y="23854"/>
                    </a:cubicBezTo>
                    <a:lnTo>
                      <a:pt x="5700" y="23854"/>
                    </a:lnTo>
                    <a:cubicBezTo>
                      <a:pt x="5719" y="23889"/>
                      <a:pt x="5725" y="23904"/>
                      <a:pt x="5723" y="23904"/>
                    </a:cubicBezTo>
                    <a:cubicBezTo>
                      <a:pt x="5714" y="23904"/>
                      <a:pt x="5564" y="23666"/>
                      <a:pt x="5551" y="23666"/>
                    </a:cubicBezTo>
                    <a:lnTo>
                      <a:pt x="5551" y="23666"/>
                    </a:lnTo>
                    <a:cubicBezTo>
                      <a:pt x="5548" y="23666"/>
                      <a:pt x="5551" y="23675"/>
                      <a:pt x="5562" y="23699"/>
                    </a:cubicBezTo>
                    <a:cubicBezTo>
                      <a:pt x="5523" y="23627"/>
                      <a:pt x="5485" y="23560"/>
                      <a:pt x="5446" y="23494"/>
                    </a:cubicBezTo>
                    <a:lnTo>
                      <a:pt x="5446" y="23494"/>
                    </a:lnTo>
                    <a:cubicBezTo>
                      <a:pt x="5473" y="23538"/>
                      <a:pt x="5485" y="23538"/>
                      <a:pt x="5529" y="23604"/>
                    </a:cubicBezTo>
                    <a:cubicBezTo>
                      <a:pt x="5512" y="23538"/>
                      <a:pt x="5418" y="23455"/>
                      <a:pt x="5363" y="23383"/>
                    </a:cubicBezTo>
                    <a:cubicBezTo>
                      <a:pt x="5319" y="23317"/>
                      <a:pt x="5191" y="23145"/>
                      <a:pt x="5180" y="23123"/>
                    </a:cubicBezTo>
                    <a:cubicBezTo>
                      <a:pt x="5136" y="23068"/>
                      <a:pt x="5014" y="22929"/>
                      <a:pt x="5003" y="22896"/>
                    </a:cubicBezTo>
                    <a:cubicBezTo>
                      <a:pt x="4977" y="22868"/>
                      <a:pt x="4966" y="22860"/>
                      <a:pt x="4962" y="22860"/>
                    </a:cubicBezTo>
                    <a:lnTo>
                      <a:pt x="4962" y="22860"/>
                    </a:lnTo>
                    <a:cubicBezTo>
                      <a:pt x="4955" y="22860"/>
                      <a:pt x="4968" y="22883"/>
                      <a:pt x="4964" y="22883"/>
                    </a:cubicBezTo>
                    <a:cubicBezTo>
                      <a:pt x="4963" y="22883"/>
                      <a:pt x="4961" y="22882"/>
                      <a:pt x="4959" y="22880"/>
                    </a:cubicBezTo>
                    <a:cubicBezTo>
                      <a:pt x="4876" y="22785"/>
                      <a:pt x="4787" y="22691"/>
                      <a:pt x="4704" y="22608"/>
                    </a:cubicBezTo>
                    <a:cubicBezTo>
                      <a:pt x="4700" y="22596"/>
                      <a:pt x="4702" y="22564"/>
                      <a:pt x="4723" y="22564"/>
                    </a:cubicBezTo>
                    <a:cubicBezTo>
                      <a:pt x="4730" y="22564"/>
                      <a:pt x="4738" y="22567"/>
                      <a:pt x="4749" y="22575"/>
                    </a:cubicBezTo>
                    <a:cubicBezTo>
                      <a:pt x="4638" y="22487"/>
                      <a:pt x="4682" y="22564"/>
                      <a:pt x="4527" y="22426"/>
                    </a:cubicBezTo>
                    <a:lnTo>
                      <a:pt x="4527" y="22426"/>
                    </a:lnTo>
                    <a:cubicBezTo>
                      <a:pt x="4539" y="22432"/>
                      <a:pt x="4546" y="22435"/>
                      <a:pt x="4549" y="22435"/>
                    </a:cubicBezTo>
                    <a:cubicBezTo>
                      <a:pt x="4572" y="22435"/>
                      <a:pt x="4412" y="22295"/>
                      <a:pt x="4436" y="22295"/>
                    </a:cubicBezTo>
                    <a:cubicBezTo>
                      <a:pt x="4441" y="22295"/>
                      <a:pt x="4454" y="22301"/>
                      <a:pt x="4477" y="22315"/>
                    </a:cubicBezTo>
                    <a:cubicBezTo>
                      <a:pt x="4394" y="22216"/>
                      <a:pt x="4118" y="21994"/>
                      <a:pt x="3957" y="21889"/>
                    </a:cubicBezTo>
                    <a:cubicBezTo>
                      <a:pt x="3944" y="21882"/>
                      <a:pt x="3936" y="21879"/>
                      <a:pt x="3934" y="21879"/>
                    </a:cubicBezTo>
                    <a:cubicBezTo>
                      <a:pt x="3915" y="21879"/>
                      <a:pt x="4115" y="22024"/>
                      <a:pt x="4096" y="22038"/>
                    </a:cubicBezTo>
                    <a:cubicBezTo>
                      <a:pt x="3658" y="21717"/>
                      <a:pt x="3598" y="21751"/>
                      <a:pt x="3293" y="21513"/>
                    </a:cubicBezTo>
                    <a:lnTo>
                      <a:pt x="3293" y="21513"/>
                    </a:lnTo>
                    <a:lnTo>
                      <a:pt x="3371" y="21574"/>
                    </a:lnTo>
                    <a:cubicBezTo>
                      <a:pt x="3171" y="21435"/>
                      <a:pt x="3188" y="21446"/>
                      <a:pt x="3072" y="21380"/>
                    </a:cubicBezTo>
                    <a:lnTo>
                      <a:pt x="3072" y="21380"/>
                    </a:lnTo>
                    <a:cubicBezTo>
                      <a:pt x="3075" y="21381"/>
                      <a:pt x="3077" y="21381"/>
                      <a:pt x="3079" y="21381"/>
                    </a:cubicBezTo>
                    <a:cubicBezTo>
                      <a:pt x="3122" y="21381"/>
                      <a:pt x="2883" y="21152"/>
                      <a:pt x="2624" y="20893"/>
                    </a:cubicBezTo>
                    <a:cubicBezTo>
                      <a:pt x="2623" y="20893"/>
                      <a:pt x="2622" y="20892"/>
                      <a:pt x="2621" y="20892"/>
                    </a:cubicBezTo>
                    <a:cubicBezTo>
                      <a:pt x="2602" y="20892"/>
                      <a:pt x="2737" y="21034"/>
                      <a:pt x="2711" y="21034"/>
                    </a:cubicBezTo>
                    <a:cubicBezTo>
                      <a:pt x="2709" y="21034"/>
                      <a:pt x="2706" y="21033"/>
                      <a:pt x="2701" y="21031"/>
                    </a:cubicBezTo>
                    <a:cubicBezTo>
                      <a:pt x="2635" y="20970"/>
                      <a:pt x="2574" y="20915"/>
                      <a:pt x="2513" y="20854"/>
                    </a:cubicBezTo>
                    <a:cubicBezTo>
                      <a:pt x="2508" y="20850"/>
                      <a:pt x="2507" y="20848"/>
                      <a:pt x="2508" y="20848"/>
                    </a:cubicBezTo>
                    <a:lnTo>
                      <a:pt x="2508" y="20848"/>
                    </a:lnTo>
                    <a:cubicBezTo>
                      <a:pt x="2510" y="20848"/>
                      <a:pt x="2515" y="20851"/>
                      <a:pt x="2522" y="20857"/>
                    </a:cubicBezTo>
                    <a:lnTo>
                      <a:pt x="2522" y="20857"/>
                    </a:lnTo>
                    <a:cubicBezTo>
                      <a:pt x="2451" y="20782"/>
                      <a:pt x="2397" y="20703"/>
                      <a:pt x="2352" y="20638"/>
                    </a:cubicBezTo>
                    <a:cubicBezTo>
                      <a:pt x="2303" y="20561"/>
                      <a:pt x="2269" y="20517"/>
                      <a:pt x="2242" y="20495"/>
                    </a:cubicBezTo>
                    <a:cubicBezTo>
                      <a:pt x="2214" y="20417"/>
                      <a:pt x="2181" y="20351"/>
                      <a:pt x="2153" y="20279"/>
                    </a:cubicBezTo>
                    <a:lnTo>
                      <a:pt x="2153" y="20279"/>
                    </a:lnTo>
                    <a:cubicBezTo>
                      <a:pt x="2159" y="20306"/>
                      <a:pt x="2175" y="20334"/>
                      <a:pt x="2186" y="20362"/>
                    </a:cubicBezTo>
                    <a:cubicBezTo>
                      <a:pt x="2159" y="20340"/>
                      <a:pt x="2037" y="20118"/>
                      <a:pt x="2015" y="20074"/>
                    </a:cubicBezTo>
                    <a:cubicBezTo>
                      <a:pt x="1899" y="19836"/>
                      <a:pt x="1888" y="19731"/>
                      <a:pt x="1871" y="19593"/>
                    </a:cubicBezTo>
                    <a:cubicBezTo>
                      <a:pt x="1871" y="19621"/>
                      <a:pt x="1871" y="19672"/>
                      <a:pt x="1862" y="19672"/>
                    </a:cubicBezTo>
                    <a:cubicBezTo>
                      <a:pt x="1855" y="19672"/>
                      <a:pt x="1842" y="19644"/>
                      <a:pt x="1821" y="19559"/>
                    </a:cubicBezTo>
                    <a:cubicBezTo>
                      <a:pt x="1843" y="19559"/>
                      <a:pt x="1821" y="19449"/>
                      <a:pt x="1805" y="19344"/>
                    </a:cubicBezTo>
                    <a:cubicBezTo>
                      <a:pt x="1794" y="19244"/>
                      <a:pt x="1788" y="19133"/>
                      <a:pt x="1794" y="19133"/>
                    </a:cubicBezTo>
                    <a:cubicBezTo>
                      <a:pt x="1788" y="19051"/>
                      <a:pt x="1793" y="18897"/>
                      <a:pt x="1777" y="18890"/>
                    </a:cubicBezTo>
                    <a:lnTo>
                      <a:pt x="1777" y="18890"/>
                    </a:lnTo>
                    <a:lnTo>
                      <a:pt x="1805" y="18901"/>
                    </a:lnTo>
                    <a:cubicBezTo>
                      <a:pt x="1771" y="18884"/>
                      <a:pt x="1771" y="18580"/>
                      <a:pt x="1794" y="18336"/>
                    </a:cubicBezTo>
                    <a:lnTo>
                      <a:pt x="1794" y="18336"/>
                    </a:lnTo>
                    <a:cubicBezTo>
                      <a:pt x="1797" y="18341"/>
                      <a:pt x="1799" y="18343"/>
                      <a:pt x="1802" y="18343"/>
                    </a:cubicBezTo>
                    <a:cubicBezTo>
                      <a:pt x="1830" y="18343"/>
                      <a:pt x="1820" y="18063"/>
                      <a:pt x="1877" y="17977"/>
                    </a:cubicBezTo>
                    <a:cubicBezTo>
                      <a:pt x="1849" y="17927"/>
                      <a:pt x="1932" y="17556"/>
                      <a:pt x="1910" y="17506"/>
                    </a:cubicBezTo>
                    <a:cubicBezTo>
                      <a:pt x="1943" y="17324"/>
                      <a:pt x="1971" y="17346"/>
                      <a:pt x="1987" y="17307"/>
                    </a:cubicBezTo>
                    <a:lnTo>
                      <a:pt x="1993" y="17213"/>
                    </a:lnTo>
                    <a:cubicBezTo>
                      <a:pt x="2026" y="17125"/>
                      <a:pt x="2098" y="16787"/>
                      <a:pt x="2153" y="16588"/>
                    </a:cubicBezTo>
                    <a:lnTo>
                      <a:pt x="2159" y="16394"/>
                    </a:lnTo>
                    <a:lnTo>
                      <a:pt x="2186" y="16322"/>
                    </a:lnTo>
                    <a:cubicBezTo>
                      <a:pt x="2186" y="16297"/>
                      <a:pt x="2200" y="16196"/>
                      <a:pt x="2193" y="16196"/>
                    </a:cubicBezTo>
                    <a:lnTo>
                      <a:pt x="2193" y="16196"/>
                    </a:lnTo>
                    <a:cubicBezTo>
                      <a:pt x="2191" y="16196"/>
                      <a:pt x="2187" y="16205"/>
                      <a:pt x="2181" y="16228"/>
                    </a:cubicBezTo>
                    <a:lnTo>
                      <a:pt x="2203" y="16123"/>
                    </a:lnTo>
                    <a:cubicBezTo>
                      <a:pt x="2175" y="16106"/>
                      <a:pt x="2220" y="15979"/>
                      <a:pt x="2236" y="15763"/>
                    </a:cubicBezTo>
                    <a:cubicBezTo>
                      <a:pt x="2241" y="15742"/>
                      <a:pt x="2246" y="15733"/>
                      <a:pt x="2249" y="15733"/>
                    </a:cubicBezTo>
                    <a:lnTo>
                      <a:pt x="2249" y="15733"/>
                    </a:lnTo>
                    <a:cubicBezTo>
                      <a:pt x="2252" y="15733"/>
                      <a:pt x="2253" y="15741"/>
                      <a:pt x="2251" y="15754"/>
                    </a:cubicBezTo>
                    <a:lnTo>
                      <a:pt x="2251" y="15754"/>
                    </a:lnTo>
                    <a:cubicBezTo>
                      <a:pt x="2266" y="15685"/>
                      <a:pt x="2276" y="15710"/>
                      <a:pt x="2292" y="15675"/>
                    </a:cubicBezTo>
                    <a:lnTo>
                      <a:pt x="2292" y="15675"/>
                    </a:lnTo>
                    <a:cubicBezTo>
                      <a:pt x="2291" y="15675"/>
                      <a:pt x="2291" y="15675"/>
                      <a:pt x="2291" y="15675"/>
                    </a:cubicBezTo>
                    <a:cubicBezTo>
                      <a:pt x="2279" y="15675"/>
                      <a:pt x="2282" y="15470"/>
                      <a:pt x="2264" y="15470"/>
                    </a:cubicBezTo>
                    <a:cubicBezTo>
                      <a:pt x="2258" y="15470"/>
                      <a:pt x="2249" y="15495"/>
                      <a:pt x="2236" y="15564"/>
                    </a:cubicBezTo>
                    <a:cubicBezTo>
                      <a:pt x="2235" y="15565"/>
                      <a:pt x="2235" y="15565"/>
                      <a:pt x="2234" y="15565"/>
                    </a:cubicBezTo>
                    <a:cubicBezTo>
                      <a:pt x="2221" y="15565"/>
                      <a:pt x="2237" y="15410"/>
                      <a:pt x="2247" y="15315"/>
                    </a:cubicBezTo>
                    <a:lnTo>
                      <a:pt x="2286" y="15249"/>
                    </a:lnTo>
                    <a:lnTo>
                      <a:pt x="2264" y="15127"/>
                    </a:lnTo>
                    <a:cubicBezTo>
                      <a:pt x="2269" y="14966"/>
                      <a:pt x="2292" y="14900"/>
                      <a:pt x="2297" y="14767"/>
                    </a:cubicBezTo>
                    <a:cubicBezTo>
                      <a:pt x="2297" y="14841"/>
                      <a:pt x="2313" y="14928"/>
                      <a:pt x="2327" y="14928"/>
                    </a:cubicBezTo>
                    <a:cubicBezTo>
                      <a:pt x="2339" y="14928"/>
                      <a:pt x="2350" y="14874"/>
                      <a:pt x="2352" y="14717"/>
                    </a:cubicBezTo>
                    <a:cubicBezTo>
                      <a:pt x="2358" y="14905"/>
                      <a:pt x="2369" y="14994"/>
                      <a:pt x="2369" y="15094"/>
                    </a:cubicBezTo>
                    <a:cubicBezTo>
                      <a:pt x="2372" y="15055"/>
                      <a:pt x="2375" y="15025"/>
                      <a:pt x="2377" y="15025"/>
                    </a:cubicBezTo>
                    <a:cubicBezTo>
                      <a:pt x="2379" y="15025"/>
                      <a:pt x="2380" y="15046"/>
                      <a:pt x="2380" y="15099"/>
                    </a:cubicBezTo>
                    <a:cubicBezTo>
                      <a:pt x="2386" y="14822"/>
                      <a:pt x="2369" y="15011"/>
                      <a:pt x="2375" y="14734"/>
                    </a:cubicBezTo>
                    <a:lnTo>
                      <a:pt x="2375" y="14734"/>
                    </a:lnTo>
                    <a:cubicBezTo>
                      <a:pt x="2376" y="14735"/>
                      <a:pt x="2377" y="14735"/>
                      <a:pt x="2379" y="14735"/>
                    </a:cubicBezTo>
                    <a:cubicBezTo>
                      <a:pt x="2399" y="14735"/>
                      <a:pt x="2413" y="14653"/>
                      <a:pt x="2408" y="14430"/>
                    </a:cubicBezTo>
                    <a:lnTo>
                      <a:pt x="2408" y="14430"/>
                    </a:lnTo>
                    <a:cubicBezTo>
                      <a:pt x="2408" y="14490"/>
                      <a:pt x="2402" y="14551"/>
                      <a:pt x="2402" y="14607"/>
                    </a:cubicBezTo>
                    <a:cubicBezTo>
                      <a:pt x="2402" y="14601"/>
                      <a:pt x="2397" y="14585"/>
                      <a:pt x="2397" y="14573"/>
                    </a:cubicBezTo>
                    <a:cubicBezTo>
                      <a:pt x="2397" y="14640"/>
                      <a:pt x="2386" y="14662"/>
                      <a:pt x="2380" y="14679"/>
                    </a:cubicBezTo>
                    <a:cubicBezTo>
                      <a:pt x="2380" y="14629"/>
                      <a:pt x="2347" y="14402"/>
                      <a:pt x="2347" y="14330"/>
                    </a:cubicBezTo>
                    <a:cubicBezTo>
                      <a:pt x="2345" y="14362"/>
                      <a:pt x="2342" y="14376"/>
                      <a:pt x="2338" y="14376"/>
                    </a:cubicBezTo>
                    <a:cubicBezTo>
                      <a:pt x="2329" y="14376"/>
                      <a:pt x="2314" y="14295"/>
                      <a:pt x="2303" y="14208"/>
                    </a:cubicBezTo>
                    <a:cubicBezTo>
                      <a:pt x="2290" y="14105"/>
                      <a:pt x="2263" y="13998"/>
                      <a:pt x="2258" y="13998"/>
                    </a:cubicBezTo>
                    <a:lnTo>
                      <a:pt x="2258" y="13998"/>
                    </a:lnTo>
                    <a:cubicBezTo>
                      <a:pt x="2256" y="13998"/>
                      <a:pt x="2256" y="14006"/>
                      <a:pt x="2258" y="14026"/>
                    </a:cubicBezTo>
                    <a:cubicBezTo>
                      <a:pt x="2247" y="13998"/>
                      <a:pt x="2203" y="13810"/>
                      <a:pt x="2214" y="13793"/>
                    </a:cubicBezTo>
                    <a:lnTo>
                      <a:pt x="2214" y="13793"/>
                    </a:lnTo>
                    <a:cubicBezTo>
                      <a:pt x="2229" y="13842"/>
                      <a:pt x="2237" y="13861"/>
                      <a:pt x="2241" y="13861"/>
                    </a:cubicBezTo>
                    <a:cubicBezTo>
                      <a:pt x="2246" y="13861"/>
                      <a:pt x="2245" y="13830"/>
                      <a:pt x="2242" y="13793"/>
                    </a:cubicBezTo>
                    <a:cubicBezTo>
                      <a:pt x="2237" y="13729"/>
                      <a:pt x="2219" y="13651"/>
                      <a:pt x="2227" y="13651"/>
                    </a:cubicBezTo>
                    <a:lnTo>
                      <a:pt x="2227" y="13651"/>
                    </a:lnTo>
                    <a:cubicBezTo>
                      <a:pt x="2228" y="13651"/>
                      <a:pt x="2229" y="13653"/>
                      <a:pt x="2231" y="13655"/>
                    </a:cubicBezTo>
                    <a:cubicBezTo>
                      <a:pt x="2227" y="13643"/>
                      <a:pt x="2225" y="13638"/>
                      <a:pt x="2223" y="13638"/>
                    </a:cubicBezTo>
                    <a:lnTo>
                      <a:pt x="2223" y="13638"/>
                    </a:lnTo>
                    <a:cubicBezTo>
                      <a:pt x="2218" y="13638"/>
                      <a:pt x="2239" y="13749"/>
                      <a:pt x="2229" y="13749"/>
                    </a:cubicBezTo>
                    <a:cubicBezTo>
                      <a:pt x="2227" y="13749"/>
                      <a:pt x="2222" y="13741"/>
                      <a:pt x="2214" y="13721"/>
                    </a:cubicBezTo>
                    <a:cubicBezTo>
                      <a:pt x="2181" y="13588"/>
                      <a:pt x="2159" y="13494"/>
                      <a:pt x="2148" y="13417"/>
                    </a:cubicBezTo>
                    <a:lnTo>
                      <a:pt x="2148" y="13417"/>
                    </a:lnTo>
                    <a:lnTo>
                      <a:pt x="2164" y="13472"/>
                    </a:lnTo>
                    <a:cubicBezTo>
                      <a:pt x="2153" y="13406"/>
                      <a:pt x="2126" y="13334"/>
                      <a:pt x="2103" y="13273"/>
                    </a:cubicBezTo>
                    <a:cubicBezTo>
                      <a:pt x="2102" y="13271"/>
                      <a:pt x="2101" y="13271"/>
                      <a:pt x="2100" y="13271"/>
                    </a:cubicBezTo>
                    <a:lnTo>
                      <a:pt x="2100" y="13271"/>
                    </a:lnTo>
                    <a:cubicBezTo>
                      <a:pt x="2093" y="13271"/>
                      <a:pt x="2119" y="13363"/>
                      <a:pt x="2113" y="13363"/>
                    </a:cubicBezTo>
                    <a:cubicBezTo>
                      <a:pt x="2111" y="13363"/>
                      <a:pt x="2102" y="13346"/>
                      <a:pt x="2081" y="13295"/>
                    </a:cubicBezTo>
                    <a:cubicBezTo>
                      <a:pt x="2071" y="13247"/>
                      <a:pt x="1997" y="13073"/>
                      <a:pt x="1998" y="13073"/>
                    </a:cubicBezTo>
                    <a:lnTo>
                      <a:pt x="1998" y="13073"/>
                    </a:lnTo>
                    <a:cubicBezTo>
                      <a:pt x="1998" y="13073"/>
                      <a:pt x="1998" y="13074"/>
                      <a:pt x="1998" y="13074"/>
                    </a:cubicBezTo>
                    <a:cubicBezTo>
                      <a:pt x="2048" y="13146"/>
                      <a:pt x="2048" y="13079"/>
                      <a:pt x="2120" y="13229"/>
                    </a:cubicBezTo>
                    <a:cubicBezTo>
                      <a:pt x="2079" y="13123"/>
                      <a:pt x="1943" y="12839"/>
                      <a:pt x="1925" y="12839"/>
                    </a:cubicBezTo>
                    <a:lnTo>
                      <a:pt x="1925" y="12839"/>
                    </a:lnTo>
                    <a:cubicBezTo>
                      <a:pt x="1922" y="12839"/>
                      <a:pt x="1923" y="12852"/>
                      <a:pt x="1932" y="12880"/>
                    </a:cubicBezTo>
                    <a:cubicBezTo>
                      <a:pt x="1910" y="12830"/>
                      <a:pt x="1882" y="12781"/>
                      <a:pt x="1860" y="12731"/>
                    </a:cubicBezTo>
                    <a:lnTo>
                      <a:pt x="1860" y="12731"/>
                    </a:lnTo>
                    <a:cubicBezTo>
                      <a:pt x="1886" y="12797"/>
                      <a:pt x="1938" y="12934"/>
                      <a:pt x="1930" y="12934"/>
                    </a:cubicBezTo>
                    <a:cubicBezTo>
                      <a:pt x="1926" y="12934"/>
                      <a:pt x="1906" y="12899"/>
                      <a:pt x="1860" y="12803"/>
                    </a:cubicBezTo>
                    <a:lnTo>
                      <a:pt x="1871" y="12803"/>
                    </a:lnTo>
                    <a:cubicBezTo>
                      <a:pt x="1827" y="12742"/>
                      <a:pt x="1794" y="12670"/>
                      <a:pt x="1749" y="12609"/>
                    </a:cubicBezTo>
                    <a:lnTo>
                      <a:pt x="1716" y="12520"/>
                    </a:lnTo>
                    <a:cubicBezTo>
                      <a:pt x="1716" y="12521"/>
                      <a:pt x="1715" y="12521"/>
                      <a:pt x="1714" y="12521"/>
                    </a:cubicBezTo>
                    <a:cubicBezTo>
                      <a:pt x="1707" y="12521"/>
                      <a:pt x="1685" y="12492"/>
                      <a:pt x="1650" y="12421"/>
                    </a:cubicBezTo>
                    <a:cubicBezTo>
                      <a:pt x="1639" y="12399"/>
                      <a:pt x="1605" y="12332"/>
                      <a:pt x="1622" y="12332"/>
                    </a:cubicBezTo>
                    <a:cubicBezTo>
                      <a:pt x="1495" y="12122"/>
                      <a:pt x="1495" y="12144"/>
                      <a:pt x="1473" y="12122"/>
                    </a:cubicBezTo>
                    <a:cubicBezTo>
                      <a:pt x="1423" y="12040"/>
                      <a:pt x="1398" y="11994"/>
                      <a:pt x="1407" y="11994"/>
                    </a:cubicBezTo>
                    <a:lnTo>
                      <a:pt x="1407" y="11994"/>
                    </a:lnTo>
                    <a:cubicBezTo>
                      <a:pt x="1410" y="11994"/>
                      <a:pt x="1417" y="12000"/>
                      <a:pt x="1428" y="12011"/>
                    </a:cubicBezTo>
                    <a:cubicBezTo>
                      <a:pt x="1334" y="11856"/>
                      <a:pt x="1163" y="11585"/>
                      <a:pt x="1107" y="11475"/>
                    </a:cubicBezTo>
                    <a:cubicBezTo>
                      <a:pt x="1064" y="11413"/>
                      <a:pt x="1050" y="11394"/>
                      <a:pt x="1049" y="11394"/>
                    </a:cubicBezTo>
                    <a:lnTo>
                      <a:pt x="1049" y="11394"/>
                    </a:lnTo>
                    <a:cubicBezTo>
                      <a:pt x="1046" y="11394"/>
                      <a:pt x="1072" y="11438"/>
                      <a:pt x="1069" y="11438"/>
                    </a:cubicBezTo>
                    <a:cubicBezTo>
                      <a:pt x="1068" y="11438"/>
                      <a:pt x="1060" y="11429"/>
                      <a:pt x="1041" y="11403"/>
                    </a:cubicBezTo>
                    <a:cubicBezTo>
                      <a:pt x="964" y="11203"/>
                      <a:pt x="643" y="10711"/>
                      <a:pt x="493" y="10346"/>
                    </a:cubicBezTo>
                    <a:lnTo>
                      <a:pt x="493" y="10346"/>
                    </a:lnTo>
                    <a:cubicBezTo>
                      <a:pt x="494" y="10370"/>
                      <a:pt x="493" y="10380"/>
                      <a:pt x="489" y="10380"/>
                    </a:cubicBezTo>
                    <a:cubicBezTo>
                      <a:pt x="477" y="10380"/>
                      <a:pt x="437" y="10254"/>
                      <a:pt x="394" y="10202"/>
                    </a:cubicBezTo>
                    <a:cubicBezTo>
                      <a:pt x="401" y="10187"/>
                      <a:pt x="353" y="10034"/>
                      <a:pt x="361" y="10034"/>
                    </a:cubicBezTo>
                    <a:lnTo>
                      <a:pt x="361" y="10034"/>
                    </a:lnTo>
                    <a:cubicBezTo>
                      <a:pt x="364" y="10034"/>
                      <a:pt x="374" y="10053"/>
                      <a:pt x="395" y="10102"/>
                    </a:cubicBezTo>
                    <a:lnTo>
                      <a:pt x="395" y="10102"/>
                    </a:lnTo>
                    <a:cubicBezTo>
                      <a:pt x="376" y="10054"/>
                      <a:pt x="359" y="10003"/>
                      <a:pt x="338" y="9958"/>
                    </a:cubicBezTo>
                    <a:cubicBezTo>
                      <a:pt x="334" y="9940"/>
                      <a:pt x="334" y="9932"/>
                      <a:pt x="336" y="9932"/>
                    </a:cubicBezTo>
                    <a:lnTo>
                      <a:pt x="336" y="9932"/>
                    </a:lnTo>
                    <a:cubicBezTo>
                      <a:pt x="347" y="9932"/>
                      <a:pt x="418" y="10122"/>
                      <a:pt x="429" y="10122"/>
                    </a:cubicBezTo>
                    <a:cubicBezTo>
                      <a:pt x="433" y="10122"/>
                      <a:pt x="431" y="10106"/>
                      <a:pt x="421" y="10064"/>
                    </a:cubicBezTo>
                    <a:cubicBezTo>
                      <a:pt x="349" y="9848"/>
                      <a:pt x="255" y="9709"/>
                      <a:pt x="216" y="9438"/>
                    </a:cubicBezTo>
                    <a:lnTo>
                      <a:pt x="216" y="9438"/>
                    </a:lnTo>
                    <a:cubicBezTo>
                      <a:pt x="221" y="9449"/>
                      <a:pt x="224" y="9454"/>
                      <a:pt x="226" y="9454"/>
                    </a:cubicBezTo>
                    <a:cubicBezTo>
                      <a:pt x="234" y="9454"/>
                      <a:pt x="185" y="9287"/>
                      <a:pt x="206" y="9287"/>
                    </a:cubicBezTo>
                    <a:cubicBezTo>
                      <a:pt x="209" y="9287"/>
                      <a:pt x="212" y="9289"/>
                      <a:pt x="216" y="9294"/>
                    </a:cubicBezTo>
                    <a:cubicBezTo>
                      <a:pt x="228" y="9350"/>
                      <a:pt x="244" y="9422"/>
                      <a:pt x="266" y="9494"/>
                    </a:cubicBezTo>
                    <a:lnTo>
                      <a:pt x="266" y="9449"/>
                    </a:lnTo>
                    <a:cubicBezTo>
                      <a:pt x="222" y="9200"/>
                      <a:pt x="222" y="9162"/>
                      <a:pt x="200" y="9162"/>
                    </a:cubicBezTo>
                    <a:cubicBezTo>
                      <a:pt x="198" y="9161"/>
                      <a:pt x="197" y="9161"/>
                      <a:pt x="195" y="9161"/>
                    </a:cubicBezTo>
                    <a:cubicBezTo>
                      <a:pt x="194" y="9161"/>
                      <a:pt x="193" y="9161"/>
                      <a:pt x="193" y="9161"/>
                    </a:cubicBezTo>
                    <a:cubicBezTo>
                      <a:pt x="182" y="9161"/>
                      <a:pt x="170" y="9157"/>
                      <a:pt x="161" y="9051"/>
                    </a:cubicBezTo>
                    <a:cubicBezTo>
                      <a:pt x="145" y="8746"/>
                      <a:pt x="183" y="8813"/>
                      <a:pt x="189" y="8796"/>
                    </a:cubicBezTo>
                    <a:cubicBezTo>
                      <a:pt x="194" y="8763"/>
                      <a:pt x="200" y="8675"/>
                      <a:pt x="200" y="8597"/>
                    </a:cubicBezTo>
                    <a:lnTo>
                      <a:pt x="200" y="8597"/>
                    </a:lnTo>
                    <a:cubicBezTo>
                      <a:pt x="191" y="8707"/>
                      <a:pt x="173" y="8795"/>
                      <a:pt x="158" y="8795"/>
                    </a:cubicBezTo>
                    <a:cubicBezTo>
                      <a:pt x="153" y="8795"/>
                      <a:pt x="148" y="8787"/>
                      <a:pt x="145" y="8769"/>
                    </a:cubicBezTo>
                    <a:cubicBezTo>
                      <a:pt x="167" y="8702"/>
                      <a:pt x="172" y="8592"/>
                      <a:pt x="189" y="8486"/>
                    </a:cubicBezTo>
                    <a:cubicBezTo>
                      <a:pt x="194" y="8381"/>
                      <a:pt x="222" y="8276"/>
                      <a:pt x="222" y="8237"/>
                    </a:cubicBezTo>
                    <a:lnTo>
                      <a:pt x="222" y="8237"/>
                    </a:lnTo>
                    <a:cubicBezTo>
                      <a:pt x="156" y="8442"/>
                      <a:pt x="145" y="8520"/>
                      <a:pt x="133" y="8597"/>
                    </a:cubicBezTo>
                    <a:cubicBezTo>
                      <a:pt x="128" y="8675"/>
                      <a:pt x="111" y="8735"/>
                      <a:pt x="100" y="8951"/>
                    </a:cubicBezTo>
                    <a:cubicBezTo>
                      <a:pt x="111" y="9007"/>
                      <a:pt x="133" y="8995"/>
                      <a:pt x="145" y="9245"/>
                    </a:cubicBezTo>
                    <a:cubicBezTo>
                      <a:pt x="135" y="9200"/>
                      <a:pt x="130" y="9183"/>
                      <a:pt x="127" y="9183"/>
                    </a:cubicBezTo>
                    <a:lnTo>
                      <a:pt x="127" y="9183"/>
                    </a:lnTo>
                    <a:cubicBezTo>
                      <a:pt x="123" y="9183"/>
                      <a:pt x="133" y="9273"/>
                      <a:pt x="133" y="9300"/>
                    </a:cubicBezTo>
                    <a:cubicBezTo>
                      <a:pt x="134" y="9296"/>
                      <a:pt x="135" y="9294"/>
                      <a:pt x="135" y="9294"/>
                    </a:cubicBezTo>
                    <a:cubicBezTo>
                      <a:pt x="144" y="9294"/>
                      <a:pt x="169" y="9483"/>
                      <a:pt x="189" y="9543"/>
                    </a:cubicBezTo>
                    <a:cubicBezTo>
                      <a:pt x="190" y="9555"/>
                      <a:pt x="188" y="9559"/>
                      <a:pt x="185" y="9559"/>
                    </a:cubicBezTo>
                    <a:cubicBezTo>
                      <a:pt x="178" y="9559"/>
                      <a:pt x="161" y="9528"/>
                      <a:pt x="152" y="9528"/>
                    </a:cubicBezTo>
                    <a:cubicBezTo>
                      <a:pt x="145" y="9528"/>
                      <a:pt x="144" y="9554"/>
                      <a:pt x="167" y="9654"/>
                    </a:cubicBezTo>
                    <a:lnTo>
                      <a:pt x="216" y="9687"/>
                    </a:lnTo>
                    <a:cubicBezTo>
                      <a:pt x="239" y="9787"/>
                      <a:pt x="172" y="9654"/>
                      <a:pt x="244" y="9853"/>
                    </a:cubicBezTo>
                    <a:cubicBezTo>
                      <a:pt x="194" y="9754"/>
                      <a:pt x="216" y="9897"/>
                      <a:pt x="139" y="9621"/>
                    </a:cubicBezTo>
                    <a:lnTo>
                      <a:pt x="139" y="9621"/>
                    </a:lnTo>
                    <a:cubicBezTo>
                      <a:pt x="194" y="9964"/>
                      <a:pt x="311" y="10124"/>
                      <a:pt x="432" y="10368"/>
                    </a:cubicBezTo>
                    <a:lnTo>
                      <a:pt x="432" y="10368"/>
                    </a:lnTo>
                    <a:cubicBezTo>
                      <a:pt x="421" y="10346"/>
                      <a:pt x="416" y="10346"/>
                      <a:pt x="410" y="10335"/>
                    </a:cubicBezTo>
                    <a:lnTo>
                      <a:pt x="410" y="10335"/>
                    </a:lnTo>
                    <a:cubicBezTo>
                      <a:pt x="438" y="10390"/>
                      <a:pt x="477" y="10473"/>
                      <a:pt x="515" y="10534"/>
                    </a:cubicBezTo>
                    <a:cubicBezTo>
                      <a:pt x="531" y="10572"/>
                      <a:pt x="535" y="10587"/>
                      <a:pt x="532" y="10587"/>
                    </a:cubicBezTo>
                    <a:cubicBezTo>
                      <a:pt x="524" y="10587"/>
                      <a:pt x="453" y="10453"/>
                      <a:pt x="444" y="10453"/>
                    </a:cubicBezTo>
                    <a:cubicBezTo>
                      <a:pt x="443" y="10453"/>
                      <a:pt x="443" y="10454"/>
                      <a:pt x="443" y="10456"/>
                    </a:cubicBezTo>
                    <a:cubicBezTo>
                      <a:pt x="488" y="10545"/>
                      <a:pt x="526" y="10628"/>
                      <a:pt x="571" y="10722"/>
                    </a:cubicBezTo>
                    <a:lnTo>
                      <a:pt x="571" y="10728"/>
                    </a:lnTo>
                    <a:cubicBezTo>
                      <a:pt x="609" y="10794"/>
                      <a:pt x="643" y="10860"/>
                      <a:pt x="654" y="10888"/>
                    </a:cubicBezTo>
                    <a:cubicBezTo>
                      <a:pt x="598" y="10816"/>
                      <a:pt x="576" y="10788"/>
                      <a:pt x="543" y="10739"/>
                    </a:cubicBezTo>
                    <a:lnTo>
                      <a:pt x="543" y="10739"/>
                    </a:lnTo>
                    <a:cubicBezTo>
                      <a:pt x="598" y="10833"/>
                      <a:pt x="654" y="10916"/>
                      <a:pt x="709" y="10999"/>
                    </a:cubicBezTo>
                    <a:cubicBezTo>
                      <a:pt x="708" y="10998"/>
                      <a:pt x="707" y="10997"/>
                      <a:pt x="706" y="10997"/>
                    </a:cubicBezTo>
                    <a:lnTo>
                      <a:pt x="706" y="10997"/>
                    </a:lnTo>
                    <a:cubicBezTo>
                      <a:pt x="696" y="10997"/>
                      <a:pt x="750" y="11110"/>
                      <a:pt x="743" y="11110"/>
                    </a:cubicBezTo>
                    <a:cubicBezTo>
                      <a:pt x="740" y="11110"/>
                      <a:pt x="728" y="11093"/>
                      <a:pt x="698" y="11043"/>
                    </a:cubicBezTo>
                    <a:lnTo>
                      <a:pt x="698" y="11043"/>
                    </a:lnTo>
                    <a:cubicBezTo>
                      <a:pt x="775" y="11176"/>
                      <a:pt x="853" y="11309"/>
                      <a:pt x="936" y="11430"/>
                    </a:cubicBezTo>
                    <a:lnTo>
                      <a:pt x="936" y="11480"/>
                    </a:lnTo>
                    <a:cubicBezTo>
                      <a:pt x="965" y="11522"/>
                      <a:pt x="981" y="11544"/>
                      <a:pt x="983" y="11544"/>
                    </a:cubicBezTo>
                    <a:cubicBezTo>
                      <a:pt x="985" y="11544"/>
                      <a:pt x="977" y="11527"/>
                      <a:pt x="957" y="11493"/>
                    </a:cubicBezTo>
                    <a:lnTo>
                      <a:pt x="957" y="11493"/>
                    </a:lnTo>
                    <a:cubicBezTo>
                      <a:pt x="1052" y="11648"/>
                      <a:pt x="1295" y="11981"/>
                      <a:pt x="1255" y="11981"/>
                    </a:cubicBezTo>
                    <a:cubicBezTo>
                      <a:pt x="1253" y="11981"/>
                      <a:pt x="1250" y="11980"/>
                      <a:pt x="1246" y="11978"/>
                    </a:cubicBezTo>
                    <a:lnTo>
                      <a:pt x="1246" y="11978"/>
                    </a:lnTo>
                    <a:cubicBezTo>
                      <a:pt x="1445" y="12271"/>
                      <a:pt x="1511" y="12382"/>
                      <a:pt x="1716" y="12753"/>
                    </a:cubicBezTo>
                    <a:cubicBezTo>
                      <a:pt x="1683" y="12699"/>
                      <a:pt x="1668" y="12679"/>
                      <a:pt x="1664" y="12679"/>
                    </a:cubicBezTo>
                    <a:lnTo>
                      <a:pt x="1664" y="12679"/>
                    </a:lnTo>
                    <a:cubicBezTo>
                      <a:pt x="1652" y="12679"/>
                      <a:pt x="1749" y="12885"/>
                      <a:pt x="1744" y="12885"/>
                    </a:cubicBezTo>
                    <a:cubicBezTo>
                      <a:pt x="1742" y="12885"/>
                      <a:pt x="1728" y="12861"/>
                      <a:pt x="1694" y="12797"/>
                    </a:cubicBezTo>
                    <a:lnTo>
                      <a:pt x="1694" y="12797"/>
                    </a:lnTo>
                    <a:cubicBezTo>
                      <a:pt x="1777" y="12980"/>
                      <a:pt x="1821" y="13007"/>
                      <a:pt x="1888" y="13157"/>
                    </a:cubicBezTo>
                    <a:cubicBezTo>
                      <a:pt x="1908" y="13215"/>
                      <a:pt x="1912" y="13241"/>
                      <a:pt x="1904" y="13241"/>
                    </a:cubicBezTo>
                    <a:cubicBezTo>
                      <a:pt x="1893" y="13241"/>
                      <a:pt x="1858" y="13187"/>
                      <a:pt x="1816" y="13102"/>
                    </a:cubicBezTo>
                    <a:lnTo>
                      <a:pt x="1816" y="13102"/>
                    </a:lnTo>
                    <a:lnTo>
                      <a:pt x="1899" y="13273"/>
                    </a:lnTo>
                    <a:lnTo>
                      <a:pt x="1888" y="13273"/>
                    </a:lnTo>
                    <a:lnTo>
                      <a:pt x="1960" y="13422"/>
                    </a:lnTo>
                    <a:cubicBezTo>
                      <a:pt x="1998" y="13600"/>
                      <a:pt x="1943" y="13467"/>
                      <a:pt x="1998" y="13638"/>
                    </a:cubicBezTo>
                    <a:lnTo>
                      <a:pt x="2037" y="13666"/>
                    </a:lnTo>
                    <a:lnTo>
                      <a:pt x="2054" y="13782"/>
                    </a:lnTo>
                    <a:cubicBezTo>
                      <a:pt x="2054" y="13775"/>
                      <a:pt x="2054" y="13771"/>
                      <a:pt x="2056" y="13771"/>
                    </a:cubicBezTo>
                    <a:cubicBezTo>
                      <a:pt x="2063" y="13771"/>
                      <a:pt x="2086" y="13858"/>
                      <a:pt x="2109" y="13965"/>
                    </a:cubicBezTo>
                    <a:lnTo>
                      <a:pt x="2103" y="13965"/>
                    </a:lnTo>
                    <a:cubicBezTo>
                      <a:pt x="2120" y="14015"/>
                      <a:pt x="2126" y="14070"/>
                      <a:pt x="2131" y="14114"/>
                    </a:cubicBezTo>
                    <a:cubicBezTo>
                      <a:pt x="2123" y="14084"/>
                      <a:pt x="2119" y="14072"/>
                      <a:pt x="2118" y="14072"/>
                    </a:cubicBezTo>
                    <a:lnTo>
                      <a:pt x="2118" y="14072"/>
                    </a:lnTo>
                    <a:cubicBezTo>
                      <a:pt x="2114" y="14072"/>
                      <a:pt x="2139" y="14203"/>
                      <a:pt x="2132" y="14203"/>
                    </a:cubicBezTo>
                    <a:cubicBezTo>
                      <a:pt x="2131" y="14203"/>
                      <a:pt x="2129" y="14200"/>
                      <a:pt x="2126" y="14192"/>
                    </a:cubicBezTo>
                    <a:lnTo>
                      <a:pt x="2126" y="14192"/>
                    </a:lnTo>
                    <a:cubicBezTo>
                      <a:pt x="2137" y="14324"/>
                      <a:pt x="2148" y="14330"/>
                      <a:pt x="2159" y="14573"/>
                    </a:cubicBezTo>
                    <a:lnTo>
                      <a:pt x="2175" y="14529"/>
                    </a:lnTo>
                    <a:lnTo>
                      <a:pt x="2175" y="14529"/>
                    </a:lnTo>
                    <a:cubicBezTo>
                      <a:pt x="2183" y="14670"/>
                      <a:pt x="2179" y="14691"/>
                      <a:pt x="2173" y="14691"/>
                    </a:cubicBezTo>
                    <a:cubicBezTo>
                      <a:pt x="2171" y="14691"/>
                      <a:pt x="2168" y="14687"/>
                      <a:pt x="2165" y="14687"/>
                    </a:cubicBezTo>
                    <a:cubicBezTo>
                      <a:pt x="2159" y="14687"/>
                      <a:pt x="2153" y="14703"/>
                      <a:pt x="2153" y="14800"/>
                    </a:cubicBezTo>
                    <a:lnTo>
                      <a:pt x="2175" y="14789"/>
                    </a:lnTo>
                    <a:lnTo>
                      <a:pt x="2175" y="14789"/>
                    </a:lnTo>
                    <a:cubicBezTo>
                      <a:pt x="2137" y="15160"/>
                      <a:pt x="2153" y="15426"/>
                      <a:pt x="2092" y="15691"/>
                    </a:cubicBezTo>
                    <a:cubicBezTo>
                      <a:pt x="2103" y="15588"/>
                      <a:pt x="2095" y="15568"/>
                      <a:pt x="2091" y="15568"/>
                    </a:cubicBezTo>
                    <a:lnTo>
                      <a:pt x="2091" y="15568"/>
                    </a:lnTo>
                    <a:cubicBezTo>
                      <a:pt x="2089" y="15568"/>
                      <a:pt x="2089" y="15573"/>
                      <a:pt x="2092" y="15575"/>
                    </a:cubicBezTo>
                    <a:cubicBezTo>
                      <a:pt x="2070" y="15813"/>
                      <a:pt x="1993" y="16200"/>
                      <a:pt x="1965" y="16449"/>
                    </a:cubicBezTo>
                    <a:cubicBezTo>
                      <a:pt x="1926" y="16532"/>
                      <a:pt x="1910" y="16549"/>
                      <a:pt x="1849" y="16798"/>
                    </a:cubicBezTo>
                    <a:cubicBezTo>
                      <a:pt x="1816" y="16981"/>
                      <a:pt x="1805" y="17008"/>
                      <a:pt x="1816" y="17075"/>
                    </a:cubicBezTo>
                    <a:cubicBezTo>
                      <a:pt x="1766" y="17252"/>
                      <a:pt x="1716" y="17589"/>
                      <a:pt x="1694" y="17595"/>
                    </a:cubicBezTo>
                    <a:cubicBezTo>
                      <a:pt x="1705" y="17639"/>
                      <a:pt x="1666" y="17755"/>
                      <a:pt x="1661" y="17860"/>
                    </a:cubicBezTo>
                    <a:lnTo>
                      <a:pt x="1650" y="17877"/>
                    </a:lnTo>
                    <a:lnTo>
                      <a:pt x="1650" y="17877"/>
                    </a:lnTo>
                    <a:lnTo>
                      <a:pt x="1666" y="17866"/>
                    </a:lnTo>
                    <a:lnTo>
                      <a:pt x="1666" y="17866"/>
                    </a:lnTo>
                    <a:cubicBezTo>
                      <a:pt x="1578" y="18181"/>
                      <a:pt x="1622" y="18414"/>
                      <a:pt x="1572" y="18735"/>
                    </a:cubicBezTo>
                    <a:cubicBezTo>
                      <a:pt x="1572" y="18718"/>
                      <a:pt x="1572" y="18696"/>
                      <a:pt x="1567" y="18679"/>
                    </a:cubicBezTo>
                    <a:lnTo>
                      <a:pt x="1567" y="18679"/>
                    </a:lnTo>
                    <a:lnTo>
                      <a:pt x="1572" y="18818"/>
                    </a:lnTo>
                    <a:cubicBezTo>
                      <a:pt x="1571" y="18821"/>
                      <a:pt x="1570" y="18823"/>
                      <a:pt x="1569" y="18823"/>
                    </a:cubicBezTo>
                    <a:cubicBezTo>
                      <a:pt x="1563" y="18823"/>
                      <a:pt x="1555" y="18784"/>
                      <a:pt x="1550" y="18779"/>
                    </a:cubicBezTo>
                    <a:lnTo>
                      <a:pt x="1550" y="18779"/>
                    </a:lnTo>
                    <a:cubicBezTo>
                      <a:pt x="1545" y="18995"/>
                      <a:pt x="1556" y="19216"/>
                      <a:pt x="1594" y="19427"/>
                    </a:cubicBezTo>
                    <a:lnTo>
                      <a:pt x="1583" y="19299"/>
                    </a:lnTo>
                    <a:lnTo>
                      <a:pt x="1583" y="19299"/>
                    </a:lnTo>
                    <a:cubicBezTo>
                      <a:pt x="1605" y="19438"/>
                      <a:pt x="1633" y="19521"/>
                      <a:pt x="1661" y="19676"/>
                    </a:cubicBezTo>
                    <a:cubicBezTo>
                      <a:pt x="1645" y="19625"/>
                      <a:pt x="1637" y="19605"/>
                      <a:pt x="1636" y="19605"/>
                    </a:cubicBezTo>
                    <a:lnTo>
                      <a:pt x="1636" y="19605"/>
                    </a:lnTo>
                    <a:cubicBezTo>
                      <a:pt x="1633" y="19605"/>
                      <a:pt x="1642" y="19646"/>
                      <a:pt x="1655" y="19698"/>
                    </a:cubicBezTo>
                    <a:cubicBezTo>
                      <a:pt x="1683" y="19786"/>
                      <a:pt x="1716" y="19913"/>
                      <a:pt x="1716" y="19936"/>
                    </a:cubicBezTo>
                    <a:cubicBezTo>
                      <a:pt x="1694" y="19891"/>
                      <a:pt x="1683" y="19842"/>
                      <a:pt x="1666" y="19803"/>
                    </a:cubicBezTo>
                    <a:lnTo>
                      <a:pt x="1666" y="19803"/>
                    </a:lnTo>
                    <a:cubicBezTo>
                      <a:pt x="1707" y="19943"/>
                      <a:pt x="1724" y="19979"/>
                      <a:pt x="1732" y="19979"/>
                    </a:cubicBezTo>
                    <a:cubicBezTo>
                      <a:pt x="1735" y="19979"/>
                      <a:pt x="1737" y="19974"/>
                      <a:pt x="1738" y="19969"/>
                    </a:cubicBezTo>
                    <a:cubicBezTo>
                      <a:pt x="1777" y="20085"/>
                      <a:pt x="1794" y="20129"/>
                      <a:pt x="1799" y="20168"/>
                    </a:cubicBezTo>
                    <a:cubicBezTo>
                      <a:pt x="1816" y="20212"/>
                      <a:pt x="1816" y="20251"/>
                      <a:pt x="1882" y="20351"/>
                    </a:cubicBezTo>
                    <a:cubicBezTo>
                      <a:pt x="1854" y="20301"/>
                      <a:pt x="1832" y="20251"/>
                      <a:pt x="1816" y="20196"/>
                    </a:cubicBezTo>
                    <a:cubicBezTo>
                      <a:pt x="1814" y="20187"/>
                      <a:pt x="1814" y="20183"/>
                      <a:pt x="1816" y="20183"/>
                    </a:cubicBezTo>
                    <a:lnTo>
                      <a:pt x="1816" y="20183"/>
                    </a:lnTo>
                    <a:cubicBezTo>
                      <a:pt x="1824" y="20183"/>
                      <a:pt x="1869" y="20269"/>
                      <a:pt x="1910" y="20351"/>
                    </a:cubicBezTo>
                    <a:cubicBezTo>
                      <a:pt x="1913" y="20369"/>
                      <a:pt x="1931" y="20404"/>
                      <a:pt x="1931" y="20404"/>
                    </a:cubicBezTo>
                    <a:cubicBezTo>
                      <a:pt x="1930" y="20404"/>
                      <a:pt x="1925" y="20394"/>
                      <a:pt x="1910" y="20367"/>
                    </a:cubicBezTo>
                    <a:lnTo>
                      <a:pt x="1910" y="20367"/>
                    </a:lnTo>
                    <a:cubicBezTo>
                      <a:pt x="2009" y="20544"/>
                      <a:pt x="2164" y="20793"/>
                      <a:pt x="2236" y="20849"/>
                    </a:cubicBezTo>
                    <a:cubicBezTo>
                      <a:pt x="2268" y="20892"/>
                      <a:pt x="2276" y="20908"/>
                      <a:pt x="2270" y="20908"/>
                    </a:cubicBezTo>
                    <a:cubicBezTo>
                      <a:pt x="2265" y="20908"/>
                      <a:pt x="2249" y="20895"/>
                      <a:pt x="2231" y="20876"/>
                    </a:cubicBezTo>
                    <a:lnTo>
                      <a:pt x="2231" y="20876"/>
                    </a:lnTo>
                    <a:cubicBezTo>
                      <a:pt x="2369" y="21031"/>
                      <a:pt x="2408" y="21059"/>
                      <a:pt x="2435" y="21098"/>
                    </a:cubicBezTo>
                    <a:cubicBezTo>
                      <a:pt x="2469" y="21131"/>
                      <a:pt x="2496" y="21164"/>
                      <a:pt x="2657" y="21302"/>
                    </a:cubicBezTo>
                    <a:lnTo>
                      <a:pt x="2646" y="21302"/>
                    </a:lnTo>
                    <a:cubicBezTo>
                      <a:pt x="2684" y="21330"/>
                      <a:pt x="2718" y="21358"/>
                      <a:pt x="2762" y="21385"/>
                    </a:cubicBezTo>
                    <a:cubicBezTo>
                      <a:pt x="2812" y="21435"/>
                      <a:pt x="2851" y="21485"/>
                      <a:pt x="2906" y="21529"/>
                    </a:cubicBezTo>
                    <a:lnTo>
                      <a:pt x="2856" y="21474"/>
                    </a:lnTo>
                    <a:lnTo>
                      <a:pt x="2856" y="21474"/>
                    </a:lnTo>
                    <a:cubicBezTo>
                      <a:pt x="2961" y="21557"/>
                      <a:pt x="3039" y="21607"/>
                      <a:pt x="3155" y="21706"/>
                    </a:cubicBezTo>
                    <a:lnTo>
                      <a:pt x="3094" y="21679"/>
                    </a:lnTo>
                    <a:lnTo>
                      <a:pt x="3094" y="21679"/>
                    </a:lnTo>
                    <a:cubicBezTo>
                      <a:pt x="3396" y="21898"/>
                      <a:pt x="3431" y="21960"/>
                      <a:pt x="3724" y="22150"/>
                    </a:cubicBezTo>
                    <a:lnTo>
                      <a:pt x="3724" y="22150"/>
                    </a:lnTo>
                    <a:cubicBezTo>
                      <a:pt x="3711" y="22143"/>
                      <a:pt x="3690" y="22133"/>
                      <a:pt x="3675" y="22127"/>
                    </a:cubicBezTo>
                    <a:lnTo>
                      <a:pt x="3675" y="22127"/>
                    </a:lnTo>
                    <a:cubicBezTo>
                      <a:pt x="3952" y="22304"/>
                      <a:pt x="3863" y="22293"/>
                      <a:pt x="4129" y="22470"/>
                    </a:cubicBezTo>
                    <a:cubicBezTo>
                      <a:pt x="4127" y="22470"/>
                      <a:pt x="4126" y="22469"/>
                      <a:pt x="4125" y="22469"/>
                    </a:cubicBezTo>
                    <a:cubicBezTo>
                      <a:pt x="4118" y="22469"/>
                      <a:pt x="4134" y="22487"/>
                      <a:pt x="4127" y="22487"/>
                    </a:cubicBezTo>
                    <a:cubicBezTo>
                      <a:pt x="4126" y="22487"/>
                      <a:pt x="4125" y="22487"/>
                      <a:pt x="4123" y="22487"/>
                    </a:cubicBezTo>
                    <a:lnTo>
                      <a:pt x="4123" y="22487"/>
                    </a:lnTo>
                    <a:lnTo>
                      <a:pt x="4239" y="22575"/>
                    </a:lnTo>
                    <a:lnTo>
                      <a:pt x="4223" y="22581"/>
                    </a:lnTo>
                    <a:lnTo>
                      <a:pt x="4334" y="22636"/>
                    </a:lnTo>
                    <a:lnTo>
                      <a:pt x="4389" y="22714"/>
                    </a:lnTo>
                    <a:lnTo>
                      <a:pt x="4433" y="22747"/>
                    </a:lnTo>
                    <a:cubicBezTo>
                      <a:pt x="4527" y="22885"/>
                      <a:pt x="4699" y="23018"/>
                      <a:pt x="4815" y="23206"/>
                    </a:cubicBezTo>
                    <a:lnTo>
                      <a:pt x="4809" y="23162"/>
                    </a:lnTo>
                    <a:lnTo>
                      <a:pt x="4809" y="23162"/>
                    </a:lnTo>
                    <a:cubicBezTo>
                      <a:pt x="5009" y="23350"/>
                      <a:pt x="5191" y="23604"/>
                      <a:pt x="5357" y="23881"/>
                    </a:cubicBezTo>
                    <a:cubicBezTo>
                      <a:pt x="5523" y="24169"/>
                      <a:pt x="5662" y="24473"/>
                      <a:pt x="5789" y="24767"/>
                    </a:cubicBezTo>
                    <a:lnTo>
                      <a:pt x="5772" y="24767"/>
                    </a:lnTo>
                    <a:cubicBezTo>
                      <a:pt x="5811" y="24844"/>
                      <a:pt x="5855" y="24927"/>
                      <a:pt x="5889" y="25010"/>
                    </a:cubicBezTo>
                    <a:cubicBezTo>
                      <a:pt x="5897" y="25045"/>
                      <a:pt x="5898" y="25057"/>
                      <a:pt x="5895" y="25057"/>
                    </a:cubicBezTo>
                    <a:cubicBezTo>
                      <a:pt x="5887" y="25057"/>
                      <a:pt x="5852" y="24975"/>
                      <a:pt x="5845" y="24975"/>
                    </a:cubicBezTo>
                    <a:cubicBezTo>
                      <a:pt x="5844" y="24975"/>
                      <a:pt x="5844" y="24977"/>
                      <a:pt x="5844" y="24982"/>
                    </a:cubicBezTo>
                    <a:cubicBezTo>
                      <a:pt x="5900" y="25115"/>
                      <a:pt x="5916" y="25143"/>
                      <a:pt x="5938" y="25176"/>
                    </a:cubicBezTo>
                    <a:cubicBezTo>
                      <a:pt x="5955" y="25209"/>
                      <a:pt x="5977" y="25248"/>
                      <a:pt x="6021" y="25403"/>
                    </a:cubicBezTo>
                    <a:cubicBezTo>
                      <a:pt x="6030" y="25446"/>
                      <a:pt x="6032" y="25463"/>
                      <a:pt x="6030" y="25463"/>
                    </a:cubicBezTo>
                    <a:cubicBezTo>
                      <a:pt x="6024" y="25463"/>
                      <a:pt x="5984" y="25329"/>
                      <a:pt x="5955" y="25276"/>
                    </a:cubicBezTo>
                    <a:lnTo>
                      <a:pt x="5955" y="25276"/>
                    </a:lnTo>
                    <a:cubicBezTo>
                      <a:pt x="6060" y="25563"/>
                      <a:pt x="6160" y="26028"/>
                      <a:pt x="6193" y="26261"/>
                    </a:cubicBezTo>
                    <a:cubicBezTo>
                      <a:pt x="6197" y="26268"/>
                      <a:pt x="6198" y="26276"/>
                      <a:pt x="6198" y="26276"/>
                    </a:cubicBezTo>
                    <a:cubicBezTo>
                      <a:pt x="6198" y="26276"/>
                      <a:pt x="6198" y="26275"/>
                      <a:pt x="6198" y="26272"/>
                    </a:cubicBezTo>
                    <a:cubicBezTo>
                      <a:pt x="6248" y="26482"/>
                      <a:pt x="6304" y="26770"/>
                      <a:pt x="6370" y="27002"/>
                    </a:cubicBezTo>
                    <a:cubicBezTo>
                      <a:pt x="6359" y="27002"/>
                      <a:pt x="6342" y="26941"/>
                      <a:pt x="6326" y="26886"/>
                    </a:cubicBezTo>
                    <a:lnTo>
                      <a:pt x="6326" y="26886"/>
                    </a:lnTo>
                    <a:cubicBezTo>
                      <a:pt x="6342" y="26968"/>
                      <a:pt x="6369" y="27088"/>
                      <a:pt x="6408" y="27161"/>
                    </a:cubicBezTo>
                    <a:lnTo>
                      <a:pt x="6408" y="27161"/>
                    </a:lnTo>
                    <a:lnTo>
                      <a:pt x="6364" y="27080"/>
                    </a:lnTo>
                    <a:lnTo>
                      <a:pt x="6364" y="27080"/>
                    </a:lnTo>
                    <a:cubicBezTo>
                      <a:pt x="6414" y="27268"/>
                      <a:pt x="6564" y="27605"/>
                      <a:pt x="6575" y="27644"/>
                    </a:cubicBezTo>
                    <a:cubicBezTo>
                      <a:pt x="6575" y="27637"/>
                      <a:pt x="6576" y="27632"/>
                      <a:pt x="6578" y="27632"/>
                    </a:cubicBezTo>
                    <a:cubicBezTo>
                      <a:pt x="6585" y="27632"/>
                      <a:pt x="6607" y="27666"/>
                      <a:pt x="6663" y="27771"/>
                    </a:cubicBezTo>
                    <a:cubicBezTo>
                      <a:pt x="6674" y="27865"/>
                      <a:pt x="6890" y="28159"/>
                      <a:pt x="7045" y="28380"/>
                    </a:cubicBezTo>
                    <a:cubicBezTo>
                      <a:pt x="7021" y="28361"/>
                      <a:pt x="6935" y="28238"/>
                      <a:pt x="6930" y="28238"/>
                    </a:cubicBezTo>
                    <a:lnTo>
                      <a:pt x="6930" y="28238"/>
                    </a:lnTo>
                    <a:cubicBezTo>
                      <a:pt x="6929" y="28238"/>
                      <a:pt x="6931" y="28241"/>
                      <a:pt x="6934" y="28247"/>
                    </a:cubicBezTo>
                    <a:cubicBezTo>
                      <a:pt x="7001" y="28358"/>
                      <a:pt x="7084" y="28446"/>
                      <a:pt x="7167" y="28529"/>
                    </a:cubicBezTo>
                    <a:lnTo>
                      <a:pt x="7134" y="28513"/>
                    </a:lnTo>
                    <a:lnTo>
                      <a:pt x="7134" y="28513"/>
                    </a:lnTo>
                    <a:cubicBezTo>
                      <a:pt x="7266" y="28662"/>
                      <a:pt x="7410" y="28817"/>
                      <a:pt x="7554" y="28956"/>
                    </a:cubicBezTo>
                    <a:cubicBezTo>
                      <a:pt x="7576" y="28994"/>
                      <a:pt x="7681" y="29099"/>
                      <a:pt x="7776" y="29177"/>
                    </a:cubicBezTo>
                    <a:cubicBezTo>
                      <a:pt x="7871" y="29257"/>
                      <a:pt x="7957" y="29321"/>
                      <a:pt x="7939" y="29321"/>
                    </a:cubicBezTo>
                    <a:cubicBezTo>
                      <a:pt x="7938" y="29321"/>
                      <a:pt x="7937" y="29321"/>
                      <a:pt x="7936" y="29321"/>
                    </a:cubicBezTo>
                    <a:lnTo>
                      <a:pt x="7936" y="29321"/>
                    </a:lnTo>
                    <a:cubicBezTo>
                      <a:pt x="7973" y="29352"/>
                      <a:pt x="7987" y="29362"/>
                      <a:pt x="7989" y="29362"/>
                    </a:cubicBezTo>
                    <a:cubicBezTo>
                      <a:pt x="7993" y="29362"/>
                      <a:pt x="7929" y="29303"/>
                      <a:pt x="7938" y="29303"/>
                    </a:cubicBezTo>
                    <a:cubicBezTo>
                      <a:pt x="7942" y="29303"/>
                      <a:pt x="7964" y="29317"/>
                      <a:pt x="8019" y="29360"/>
                    </a:cubicBezTo>
                    <a:cubicBezTo>
                      <a:pt x="8069" y="29415"/>
                      <a:pt x="8218" y="29503"/>
                      <a:pt x="8196" y="29514"/>
                    </a:cubicBezTo>
                    <a:lnTo>
                      <a:pt x="8168" y="29498"/>
                    </a:lnTo>
                    <a:lnTo>
                      <a:pt x="8168" y="29498"/>
                    </a:lnTo>
                    <a:lnTo>
                      <a:pt x="8323" y="29609"/>
                    </a:lnTo>
                    <a:lnTo>
                      <a:pt x="8213" y="29553"/>
                    </a:lnTo>
                    <a:lnTo>
                      <a:pt x="8213" y="29553"/>
                    </a:lnTo>
                    <a:cubicBezTo>
                      <a:pt x="8343" y="29647"/>
                      <a:pt x="8449" y="29692"/>
                      <a:pt x="8470" y="29692"/>
                    </a:cubicBezTo>
                    <a:cubicBezTo>
                      <a:pt x="8471" y="29692"/>
                      <a:pt x="8472" y="29692"/>
                      <a:pt x="8473" y="29692"/>
                    </a:cubicBezTo>
                    <a:cubicBezTo>
                      <a:pt x="8600" y="29791"/>
                      <a:pt x="8794" y="29902"/>
                      <a:pt x="8844" y="29946"/>
                    </a:cubicBezTo>
                    <a:lnTo>
                      <a:pt x="8788" y="29918"/>
                    </a:lnTo>
                    <a:lnTo>
                      <a:pt x="8788" y="29918"/>
                    </a:lnTo>
                    <a:cubicBezTo>
                      <a:pt x="9164" y="30134"/>
                      <a:pt x="9402" y="30322"/>
                      <a:pt x="9746" y="30411"/>
                    </a:cubicBezTo>
                    <a:cubicBezTo>
                      <a:pt x="9756" y="30419"/>
                      <a:pt x="9761" y="30423"/>
                      <a:pt x="9759" y="30423"/>
                    </a:cubicBezTo>
                    <a:cubicBezTo>
                      <a:pt x="9759" y="30423"/>
                      <a:pt x="9758" y="30423"/>
                      <a:pt x="9758" y="30423"/>
                    </a:cubicBezTo>
                    <a:lnTo>
                      <a:pt x="9758" y="30423"/>
                    </a:lnTo>
                    <a:cubicBezTo>
                      <a:pt x="9830" y="30450"/>
                      <a:pt x="9900" y="30476"/>
                      <a:pt x="9978" y="30494"/>
                    </a:cubicBezTo>
                    <a:lnTo>
                      <a:pt x="9906" y="30488"/>
                    </a:lnTo>
                    <a:lnTo>
                      <a:pt x="9906" y="30488"/>
                    </a:lnTo>
                    <a:cubicBezTo>
                      <a:pt x="10050" y="30527"/>
                      <a:pt x="10205" y="30566"/>
                      <a:pt x="10354" y="30594"/>
                    </a:cubicBezTo>
                    <a:lnTo>
                      <a:pt x="10349" y="30599"/>
                    </a:lnTo>
                    <a:cubicBezTo>
                      <a:pt x="10493" y="30632"/>
                      <a:pt x="10686" y="30665"/>
                      <a:pt x="10897" y="30688"/>
                    </a:cubicBezTo>
                    <a:cubicBezTo>
                      <a:pt x="10999" y="30696"/>
                      <a:pt x="11105" y="30700"/>
                      <a:pt x="11211" y="30700"/>
                    </a:cubicBezTo>
                    <a:cubicBezTo>
                      <a:pt x="11316" y="30700"/>
                      <a:pt x="11419" y="30696"/>
                      <a:pt x="11516" y="30688"/>
                    </a:cubicBezTo>
                    <a:lnTo>
                      <a:pt x="11516" y="30688"/>
                    </a:lnTo>
                    <a:lnTo>
                      <a:pt x="11455" y="30693"/>
                    </a:lnTo>
                    <a:cubicBezTo>
                      <a:pt x="11483" y="30693"/>
                      <a:pt x="11511" y="30688"/>
                      <a:pt x="11533" y="30688"/>
                    </a:cubicBezTo>
                    <a:cubicBezTo>
                      <a:pt x="11561" y="30682"/>
                      <a:pt x="11588" y="30682"/>
                      <a:pt x="11610" y="30677"/>
                    </a:cubicBezTo>
                    <a:cubicBezTo>
                      <a:pt x="11655" y="30665"/>
                      <a:pt x="11693" y="30660"/>
                      <a:pt x="11727" y="30649"/>
                    </a:cubicBezTo>
                    <a:cubicBezTo>
                      <a:pt x="11793" y="30632"/>
                      <a:pt x="11843" y="30621"/>
                      <a:pt x="11893" y="30605"/>
                    </a:cubicBezTo>
                    <a:cubicBezTo>
                      <a:pt x="11981" y="30577"/>
                      <a:pt x="12059" y="30555"/>
                      <a:pt x="12202" y="30483"/>
                    </a:cubicBezTo>
                    <a:lnTo>
                      <a:pt x="12202" y="30483"/>
                    </a:lnTo>
                    <a:cubicBezTo>
                      <a:pt x="12197" y="30488"/>
                      <a:pt x="12180" y="30494"/>
                      <a:pt x="12175" y="30499"/>
                    </a:cubicBezTo>
                    <a:cubicBezTo>
                      <a:pt x="12263" y="30461"/>
                      <a:pt x="12346" y="30411"/>
                      <a:pt x="12429" y="30361"/>
                    </a:cubicBezTo>
                    <a:lnTo>
                      <a:pt x="12429" y="30361"/>
                    </a:lnTo>
                    <a:cubicBezTo>
                      <a:pt x="12418" y="30378"/>
                      <a:pt x="12396" y="30389"/>
                      <a:pt x="12385" y="30405"/>
                    </a:cubicBezTo>
                    <a:cubicBezTo>
                      <a:pt x="12538" y="30305"/>
                      <a:pt x="12812" y="30138"/>
                      <a:pt x="12807" y="30138"/>
                    </a:cubicBezTo>
                    <a:lnTo>
                      <a:pt x="12807" y="30138"/>
                    </a:lnTo>
                    <a:cubicBezTo>
                      <a:pt x="12807" y="30138"/>
                      <a:pt x="12799" y="30142"/>
                      <a:pt x="12784" y="30151"/>
                    </a:cubicBezTo>
                    <a:cubicBezTo>
                      <a:pt x="12872" y="30073"/>
                      <a:pt x="13021" y="29930"/>
                      <a:pt x="13038" y="29891"/>
                    </a:cubicBezTo>
                    <a:cubicBezTo>
                      <a:pt x="13149" y="29786"/>
                      <a:pt x="13165" y="29776"/>
                      <a:pt x="13172" y="29776"/>
                    </a:cubicBezTo>
                    <a:cubicBezTo>
                      <a:pt x="13174" y="29776"/>
                      <a:pt x="13175" y="29776"/>
                      <a:pt x="13176" y="29776"/>
                    </a:cubicBezTo>
                    <a:cubicBezTo>
                      <a:pt x="13182" y="29776"/>
                      <a:pt x="13193" y="29771"/>
                      <a:pt x="13248" y="29719"/>
                    </a:cubicBezTo>
                    <a:cubicBezTo>
                      <a:pt x="13398" y="29553"/>
                      <a:pt x="13414" y="29520"/>
                      <a:pt x="13603" y="29277"/>
                    </a:cubicBezTo>
                    <a:lnTo>
                      <a:pt x="13608" y="29293"/>
                    </a:lnTo>
                    <a:cubicBezTo>
                      <a:pt x="13691" y="29171"/>
                      <a:pt x="13730" y="29099"/>
                      <a:pt x="13829" y="28933"/>
                    </a:cubicBezTo>
                    <a:cubicBezTo>
                      <a:pt x="13951" y="28690"/>
                      <a:pt x="14029" y="28629"/>
                      <a:pt x="14084" y="28397"/>
                    </a:cubicBezTo>
                    <a:cubicBezTo>
                      <a:pt x="14112" y="28336"/>
                      <a:pt x="14145" y="28247"/>
                      <a:pt x="14172" y="28175"/>
                    </a:cubicBezTo>
                    <a:cubicBezTo>
                      <a:pt x="14199" y="28107"/>
                      <a:pt x="14220" y="28053"/>
                      <a:pt x="14227" y="28053"/>
                    </a:cubicBezTo>
                    <a:cubicBezTo>
                      <a:pt x="14227" y="28053"/>
                      <a:pt x="14228" y="28053"/>
                      <a:pt x="14228" y="28054"/>
                    </a:cubicBezTo>
                    <a:cubicBezTo>
                      <a:pt x="14333" y="27666"/>
                      <a:pt x="14388" y="27362"/>
                      <a:pt x="14416" y="26975"/>
                    </a:cubicBezTo>
                    <a:cubicBezTo>
                      <a:pt x="14460" y="26963"/>
                      <a:pt x="14422" y="26941"/>
                      <a:pt x="14449" y="26703"/>
                    </a:cubicBezTo>
                    <a:lnTo>
                      <a:pt x="14449" y="26703"/>
                    </a:lnTo>
                    <a:lnTo>
                      <a:pt x="14433" y="26720"/>
                    </a:lnTo>
                    <a:cubicBezTo>
                      <a:pt x="14449" y="26167"/>
                      <a:pt x="14416" y="25530"/>
                      <a:pt x="14267" y="24949"/>
                    </a:cubicBezTo>
                    <a:lnTo>
                      <a:pt x="14278" y="24927"/>
                    </a:lnTo>
                    <a:lnTo>
                      <a:pt x="14228" y="24816"/>
                    </a:lnTo>
                    <a:cubicBezTo>
                      <a:pt x="14156" y="24501"/>
                      <a:pt x="14045" y="24147"/>
                      <a:pt x="13918" y="23815"/>
                    </a:cubicBezTo>
                    <a:cubicBezTo>
                      <a:pt x="13791" y="23483"/>
                      <a:pt x="13663" y="23178"/>
                      <a:pt x="13547" y="22940"/>
                    </a:cubicBezTo>
                    <a:cubicBezTo>
                      <a:pt x="13470" y="22797"/>
                      <a:pt x="13331" y="22570"/>
                      <a:pt x="13193" y="22332"/>
                    </a:cubicBezTo>
                    <a:lnTo>
                      <a:pt x="13193" y="22332"/>
                    </a:lnTo>
                    <a:lnTo>
                      <a:pt x="13204" y="22354"/>
                    </a:lnTo>
                    <a:cubicBezTo>
                      <a:pt x="12955" y="21961"/>
                      <a:pt x="12667" y="21585"/>
                      <a:pt x="12501" y="21159"/>
                    </a:cubicBezTo>
                    <a:lnTo>
                      <a:pt x="12501" y="21159"/>
                    </a:lnTo>
                    <a:cubicBezTo>
                      <a:pt x="12505" y="21165"/>
                      <a:pt x="12507" y="21167"/>
                      <a:pt x="12508" y="21167"/>
                    </a:cubicBezTo>
                    <a:cubicBezTo>
                      <a:pt x="12510" y="21167"/>
                      <a:pt x="12511" y="21161"/>
                      <a:pt x="12516" y="21161"/>
                    </a:cubicBezTo>
                    <a:cubicBezTo>
                      <a:pt x="12518" y="21161"/>
                      <a:pt x="12520" y="21162"/>
                      <a:pt x="12523" y="21164"/>
                    </a:cubicBezTo>
                    <a:cubicBezTo>
                      <a:pt x="12468" y="21076"/>
                      <a:pt x="12440" y="20932"/>
                      <a:pt x="12413" y="20838"/>
                    </a:cubicBezTo>
                    <a:lnTo>
                      <a:pt x="12413" y="20838"/>
                    </a:lnTo>
                    <a:lnTo>
                      <a:pt x="12429" y="20948"/>
                    </a:lnTo>
                    <a:cubicBezTo>
                      <a:pt x="12374" y="20832"/>
                      <a:pt x="12346" y="20644"/>
                      <a:pt x="12346" y="20578"/>
                    </a:cubicBezTo>
                    <a:cubicBezTo>
                      <a:pt x="12335" y="20506"/>
                      <a:pt x="12308" y="20445"/>
                      <a:pt x="12302" y="20378"/>
                    </a:cubicBezTo>
                    <a:cubicBezTo>
                      <a:pt x="12302" y="20362"/>
                      <a:pt x="12302" y="20340"/>
                      <a:pt x="12308" y="20334"/>
                    </a:cubicBezTo>
                    <a:lnTo>
                      <a:pt x="12291" y="20301"/>
                    </a:lnTo>
                    <a:cubicBezTo>
                      <a:pt x="12302" y="20268"/>
                      <a:pt x="12302" y="20223"/>
                      <a:pt x="12308" y="20190"/>
                    </a:cubicBezTo>
                    <a:cubicBezTo>
                      <a:pt x="12302" y="20140"/>
                      <a:pt x="12285" y="19864"/>
                      <a:pt x="12274" y="19775"/>
                    </a:cubicBezTo>
                    <a:cubicBezTo>
                      <a:pt x="12278" y="19759"/>
                      <a:pt x="12291" y="19655"/>
                      <a:pt x="12294" y="19655"/>
                    </a:cubicBezTo>
                    <a:lnTo>
                      <a:pt x="12294" y="19655"/>
                    </a:lnTo>
                    <a:cubicBezTo>
                      <a:pt x="12295" y="19655"/>
                      <a:pt x="12294" y="19671"/>
                      <a:pt x="12291" y="19714"/>
                    </a:cubicBezTo>
                    <a:cubicBezTo>
                      <a:pt x="12313" y="19454"/>
                      <a:pt x="12346" y="19200"/>
                      <a:pt x="12402" y="18945"/>
                    </a:cubicBezTo>
                    <a:lnTo>
                      <a:pt x="12402" y="18945"/>
                    </a:lnTo>
                    <a:cubicBezTo>
                      <a:pt x="12391" y="18984"/>
                      <a:pt x="12385" y="19023"/>
                      <a:pt x="12369" y="19061"/>
                    </a:cubicBezTo>
                    <a:cubicBezTo>
                      <a:pt x="12368" y="19062"/>
                      <a:pt x="12367" y="19062"/>
                      <a:pt x="12366" y="19062"/>
                    </a:cubicBezTo>
                    <a:cubicBezTo>
                      <a:pt x="12349" y="19062"/>
                      <a:pt x="12386" y="18836"/>
                      <a:pt x="12424" y="18724"/>
                    </a:cubicBezTo>
                    <a:lnTo>
                      <a:pt x="12424" y="18724"/>
                    </a:lnTo>
                    <a:cubicBezTo>
                      <a:pt x="12414" y="18778"/>
                      <a:pt x="12414" y="18798"/>
                      <a:pt x="12419" y="18798"/>
                    </a:cubicBezTo>
                    <a:cubicBezTo>
                      <a:pt x="12428" y="18798"/>
                      <a:pt x="12455" y="18723"/>
                      <a:pt x="12474" y="18679"/>
                    </a:cubicBezTo>
                    <a:cubicBezTo>
                      <a:pt x="12476" y="18657"/>
                      <a:pt x="12476" y="18649"/>
                      <a:pt x="12474" y="18649"/>
                    </a:cubicBezTo>
                    <a:lnTo>
                      <a:pt x="12474" y="18649"/>
                    </a:lnTo>
                    <a:cubicBezTo>
                      <a:pt x="12468" y="18649"/>
                      <a:pt x="12449" y="18718"/>
                      <a:pt x="12443" y="18718"/>
                    </a:cubicBezTo>
                    <a:cubicBezTo>
                      <a:pt x="12441" y="18718"/>
                      <a:pt x="12440" y="18715"/>
                      <a:pt x="12440" y="18707"/>
                    </a:cubicBezTo>
                    <a:cubicBezTo>
                      <a:pt x="12457" y="18580"/>
                      <a:pt x="12535" y="18303"/>
                      <a:pt x="12562" y="18231"/>
                    </a:cubicBezTo>
                    <a:lnTo>
                      <a:pt x="12562" y="18231"/>
                    </a:lnTo>
                    <a:lnTo>
                      <a:pt x="12551" y="18314"/>
                    </a:lnTo>
                    <a:cubicBezTo>
                      <a:pt x="12595" y="18137"/>
                      <a:pt x="12651" y="18065"/>
                      <a:pt x="12717" y="17894"/>
                    </a:cubicBezTo>
                    <a:cubicBezTo>
                      <a:pt x="12753" y="17747"/>
                      <a:pt x="12802" y="17642"/>
                      <a:pt x="12780" y="17642"/>
                    </a:cubicBezTo>
                    <a:cubicBezTo>
                      <a:pt x="12778" y="17642"/>
                      <a:pt x="12776" y="17643"/>
                      <a:pt x="12772" y="17645"/>
                    </a:cubicBezTo>
                    <a:cubicBezTo>
                      <a:pt x="12809" y="17529"/>
                      <a:pt x="12823" y="17511"/>
                      <a:pt x="12831" y="17511"/>
                    </a:cubicBezTo>
                    <a:cubicBezTo>
                      <a:pt x="12835" y="17511"/>
                      <a:pt x="12837" y="17515"/>
                      <a:pt x="12840" y="17515"/>
                    </a:cubicBezTo>
                    <a:cubicBezTo>
                      <a:pt x="12844" y="17515"/>
                      <a:pt x="12848" y="17510"/>
                      <a:pt x="12855" y="17490"/>
                    </a:cubicBezTo>
                    <a:cubicBezTo>
                      <a:pt x="12883" y="17379"/>
                      <a:pt x="13010" y="17069"/>
                      <a:pt x="13049" y="17042"/>
                    </a:cubicBezTo>
                    <a:cubicBezTo>
                      <a:pt x="13055" y="16903"/>
                      <a:pt x="13304" y="16438"/>
                      <a:pt x="13287" y="16377"/>
                    </a:cubicBezTo>
                    <a:lnTo>
                      <a:pt x="13381" y="16200"/>
                    </a:lnTo>
                    <a:cubicBezTo>
                      <a:pt x="13370" y="16189"/>
                      <a:pt x="13365" y="16145"/>
                      <a:pt x="13414" y="15990"/>
                    </a:cubicBezTo>
                    <a:cubicBezTo>
                      <a:pt x="13475" y="15852"/>
                      <a:pt x="13481" y="15885"/>
                      <a:pt x="13503" y="15846"/>
                    </a:cubicBezTo>
                    <a:lnTo>
                      <a:pt x="13503" y="15736"/>
                    </a:lnTo>
                    <a:cubicBezTo>
                      <a:pt x="13663" y="15321"/>
                      <a:pt x="13807" y="14817"/>
                      <a:pt x="13863" y="14269"/>
                    </a:cubicBezTo>
                    <a:cubicBezTo>
                      <a:pt x="13918" y="13721"/>
                      <a:pt x="13863" y="13162"/>
                      <a:pt x="13730" y="12664"/>
                    </a:cubicBezTo>
                    <a:cubicBezTo>
                      <a:pt x="13591" y="12222"/>
                      <a:pt x="13287" y="11696"/>
                      <a:pt x="12872" y="11331"/>
                    </a:cubicBezTo>
                    <a:lnTo>
                      <a:pt x="12872" y="11331"/>
                    </a:lnTo>
                    <a:lnTo>
                      <a:pt x="12922" y="11364"/>
                    </a:lnTo>
                    <a:cubicBezTo>
                      <a:pt x="12784" y="11237"/>
                      <a:pt x="12640" y="11120"/>
                      <a:pt x="12485" y="11032"/>
                    </a:cubicBezTo>
                    <a:lnTo>
                      <a:pt x="12485" y="11032"/>
                    </a:lnTo>
                    <a:cubicBezTo>
                      <a:pt x="12540" y="11065"/>
                      <a:pt x="12595" y="11098"/>
                      <a:pt x="12645" y="11143"/>
                    </a:cubicBezTo>
                    <a:cubicBezTo>
                      <a:pt x="12701" y="11181"/>
                      <a:pt x="12750" y="11226"/>
                      <a:pt x="12800" y="11264"/>
                    </a:cubicBezTo>
                    <a:cubicBezTo>
                      <a:pt x="12750" y="11231"/>
                      <a:pt x="12706" y="11198"/>
                      <a:pt x="12662" y="11170"/>
                    </a:cubicBezTo>
                    <a:cubicBezTo>
                      <a:pt x="12618" y="11143"/>
                      <a:pt x="12568" y="11115"/>
                      <a:pt x="12523" y="11087"/>
                    </a:cubicBezTo>
                    <a:cubicBezTo>
                      <a:pt x="12280" y="10921"/>
                      <a:pt x="11976" y="10783"/>
                      <a:pt x="11666" y="10650"/>
                    </a:cubicBezTo>
                    <a:cubicBezTo>
                      <a:pt x="11350" y="10517"/>
                      <a:pt x="11040" y="10396"/>
                      <a:pt x="10780" y="10241"/>
                    </a:cubicBezTo>
                    <a:cubicBezTo>
                      <a:pt x="10686" y="10202"/>
                      <a:pt x="10642" y="10158"/>
                      <a:pt x="10598" y="10141"/>
                    </a:cubicBezTo>
                    <a:cubicBezTo>
                      <a:pt x="10565" y="10113"/>
                      <a:pt x="10542" y="10086"/>
                      <a:pt x="10520" y="10064"/>
                    </a:cubicBezTo>
                    <a:cubicBezTo>
                      <a:pt x="10504" y="10041"/>
                      <a:pt x="10482" y="10014"/>
                      <a:pt x="10454" y="9980"/>
                    </a:cubicBezTo>
                    <a:cubicBezTo>
                      <a:pt x="10426" y="9947"/>
                      <a:pt x="10382" y="9909"/>
                      <a:pt x="10321" y="9842"/>
                    </a:cubicBezTo>
                    <a:lnTo>
                      <a:pt x="10321" y="9842"/>
                    </a:lnTo>
                    <a:cubicBezTo>
                      <a:pt x="10343" y="9864"/>
                      <a:pt x="10354" y="9870"/>
                      <a:pt x="10376" y="9881"/>
                    </a:cubicBezTo>
                    <a:cubicBezTo>
                      <a:pt x="10244" y="9743"/>
                      <a:pt x="10183" y="9621"/>
                      <a:pt x="10116" y="9482"/>
                    </a:cubicBezTo>
                    <a:cubicBezTo>
                      <a:pt x="10050" y="9344"/>
                      <a:pt x="10006" y="9189"/>
                      <a:pt x="9961" y="8990"/>
                    </a:cubicBezTo>
                    <a:lnTo>
                      <a:pt x="9961" y="8990"/>
                    </a:lnTo>
                    <a:cubicBezTo>
                      <a:pt x="9965" y="8993"/>
                      <a:pt x="9968" y="8994"/>
                      <a:pt x="9970" y="8994"/>
                    </a:cubicBezTo>
                    <a:cubicBezTo>
                      <a:pt x="9986" y="8994"/>
                      <a:pt x="9976" y="8932"/>
                      <a:pt x="9961" y="8874"/>
                    </a:cubicBezTo>
                    <a:cubicBezTo>
                      <a:pt x="9951" y="8809"/>
                      <a:pt x="9937" y="8744"/>
                      <a:pt x="9946" y="8744"/>
                    </a:cubicBezTo>
                    <a:lnTo>
                      <a:pt x="9946" y="8744"/>
                    </a:lnTo>
                    <a:cubicBezTo>
                      <a:pt x="9947" y="8744"/>
                      <a:pt x="9949" y="8745"/>
                      <a:pt x="9950" y="8746"/>
                    </a:cubicBezTo>
                    <a:lnTo>
                      <a:pt x="9928" y="8713"/>
                    </a:lnTo>
                    <a:cubicBezTo>
                      <a:pt x="9928" y="8624"/>
                      <a:pt x="9913" y="8412"/>
                      <a:pt x="9926" y="8412"/>
                    </a:cubicBezTo>
                    <a:lnTo>
                      <a:pt x="9926" y="8412"/>
                    </a:lnTo>
                    <a:cubicBezTo>
                      <a:pt x="9926" y="8412"/>
                      <a:pt x="9927" y="8413"/>
                      <a:pt x="9928" y="8414"/>
                    </a:cubicBezTo>
                    <a:lnTo>
                      <a:pt x="9895" y="8221"/>
                    </a:lnTo>
                    <a:lnTo>
                      <a:pt x="9906" y="8204"/>
                    </a:lnTo>
                    <a:cubicBezTo>
                      <a:pt x="9900" y="8071"/>
                      <a:pt x="9878" y="7856"/>
                      <a:pt x="9845" y="7656"/>
                    </a:cubicBezTo>
                    <a:cubicBezTo>
                      <a:pt x="9817" y="7457"/>
                      <a:pt x="9768" y="7269"/>
                      <a:pt x="9762" y="7192"/>
                    </a:cubicBezTo>
                    <a:cubicBezTo>
                      <a:pt x="9646" y="6848"/>
                      <a:pt x="9386" y="6422"/>
                      <a:pt x="9026" y="6112"/>
                    </a:cubicBezTo>
                    <a:cubicBezTo>
                      <a:pt x="8666" y="5797"/>
                      <a:pt x="8246" y="5554"/>
                      <a:pt x="7864" y="5371"/>
                    </a:cubicBezTo>
                    <a:cubicBezTo>
                      <a:pt x="7753" y="5338"/>
                      <a:pt x="7532" y="5233"/>
                      <a:pt x="7360" y="5166"/>
                    </a:cubicBezTo>
                    <a:lnTo>
                      <a:pt x="7189" y="5067"/>
                    </a:lnTo>
                    <a:cubicBezTo>
                      <a:pt x="7006" y="5000"/>
                      <a:pt x="6824" y="4950"/>
                      <a:pt x="6669" y="4862"/>
                    </a:cubicBezTo>
                    <a:lnTo>
                      <a:pt x="6669" y="4862"/>
                    </a:lnTo>
                    <a:cubicBezTo>
                      <a:pt x="6669" y="4862"/>
                      <a:pt x="6674" y="4862"/>
                      <a:pt x="6691" y="4867"/>
                    </a:cubicBezTo>
                    <a:cubicBezTo>
                      <a:pt x="6519" y="4790"/>
                      <a:pt x="6370" y="4701"/>
                      <a:pt x="6215" y="4635"/>
                    </a:cubicBezTo>
                    <a:cubicBezTo>
                      <a:pt x="6060" y="4541"/>
                      <a:pt x="5927" y="4441"/>
                      <a:pt x="5938" y="4425"/>
                    </a:cubicBezTo>
                    <a:cubicBezTo>
                      <a:pt x="5900" y="4419"/>
                      <a:pt x="5833" y="4364"/>
                      <a:pt x="5772" y="4308"/>
                    </a:cubicBezTo>
                    <a:cubicBezTo>
                      <a:pt x="5728" y="4275"/>
                      <a:pt x="5695" y="4237"/>
                      <a:pt x="5667" y="4209"/>
                    </a:cubicBezTo>
                    <a:lnTo>
                      <a:pt x="5623" y="4170"/>
                    </a:lnTo>
                    <a:cubicBezTo>
                      <a:pt x="5623" y="4170"/>
                      <a:pt x="5595" y="4148"/>
                      <a:pt x="5540" y="4093"/>
                    </a:cubicBezTo>
                    <a:lnTo>
                      <a:pt x="5446" y="3999"/>
                    </a:lnTo>
                    <a:cubicBezTo>
                      <a:pt x="5413" y="3954"/>
                      <a:pt x="5368" y="3916"/>
                      <a:pt x="5330" y="3866"/>
                    </a:cubicBezTo>
                    <a:cubicBezTo>
                      <a:pt x="5252" y="3761"/>
                      <a:pt x="5153" y="3628"/>
                      <a:pt x="5086" y="3462"/>
                    </a:cubicBezTo>
                    <a:cubicBezTo>
                      <a:pt x="5014" y="3296"/>
                      <a:pt x="4970" y="3113"/>
                      <a:pt x="4970" y="2881"/>
                    </a:cubicBezTo>
                    <a:cubicBezTo>
                      <a:pt x="4970" y="2654"/>
                      <a:pt x="5009" y="2383"/>
                      <a:pt x="5070" y="2089"/>
                    </a:cubicBezTo>
                    <a:cubicBezTo>
                      <a:pt x="5119" y="1785"/>
                      <a:pt x="5202" y="1453"/>
                      <a:pt x="5164" y="1038"/>
                    </a:cubicBezTo>
                    <a:cubicBezTo>
                      <a:pt x="5141" y="833"/>
                      <a:pt x="5064" y="595"/>
                      <a:pt x="4904" y="407"/>
                    </a:cubicBezTo>
                    <a:cubicBezTo>
                      <a:pt x="4870" y="357"/>
                      <a:pt x="4821" y="319"/>
                      <a:pt x="4782" y="274"/>
                    </a:cubicBezTo>
                    <a:cubicBezTo>
                      <a:pt x="4738" y="236"/>
                      <a:pt x="4693" y="197"/>
                      <a:pt x="4638" y="164"/>
                    </a:cubicBezTo>
                    <a:cubicBezTo>
                      <a:pt x="4533" y="103"/>
                      <a:pt x="4405" y="47"/>
                      <a:pt x="4289" y="25"/>
                    </a:cubicBezTo>
                    <a:cubicBezTo>
                      <a:pt x="4207" y="9"/>
                      <a:pt x="4125" y="1"/>
                      <a:pt x="40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66" name="Google Shape;2166;p41"/>
              <p:cNvSpPr/>
              <p:nvPr/>
            </p:nvSpPr>
            <p:spPr>
              <a:xfrm>
                <a:off x="6379200" y="3468050"/>
                <a:ext cx="362075" cy="900925"/>
              </a:xfrm>
              <a:custGeom>
                <a:avLst/>
                <a:gdLst/>
                <a:ahLst/>
                <a:cxnLst/>
                <a:rect l="l" t="t" r="r" b="b"/>
                <a:pathLst>
                  <a:path w="14483" h="36037" extrusionOk="0">
                    <a:moveTo>
                      <a:pt x="1993" y="111"/>
                    </a:moveTo>
                    <a:lnTo>
                      <a:pt x="1993" y="111"/>
                    </a:lnTo>
                    <a:cubicBezTo>
                      <a:pt x="1994" y="112"/>
                      <a:pt x="1994" y="112"/>
                      <a:pt x="1995" y="112"/>
                    </a:cubicBezTo>
                    <a:lnTo>
                      <a:pt x="1995" y="112"/>
                    </a:lnTo>
                    <a:lnTo>
                      <a:pt x="1993" y="111"/>
                    </a:lnTo>
                    <a:close/>
                    <a:moveTo>
                      <a:pt x="2391" y="1899"/>
                    </a:moveTo>
                    <a:lnTo>
                      <a:pt x="2391" y="1899"/>
                    </a:lnTo>
                    <a:cubicBezTo>
                      <a:pt x="2394" y="1911"/>
                      <a:pt x="2396" y="1921"/>
                      <a:pt x="2399" y="1930"/>
                    </a:cubicBezTo>
                    <a:lnTo>
                      <a:pt x="2399" y="1930"/>
                    </a:lnTo>
                    <a:cubicBezTo>
                      <a:pt x="2396" y="1920"/>
                      <a:pt x="2394" y="1909"/>
                      <a:pt x="2391" y="1899"/>
                    </a:cubicBezTo>
                    <a:close/>
                    <a:moveTo>
                      <a:pt x="150" y="2469"/>
                    </a:moveTo>
                    <a:cubicBezTo>
                      <a:pt x="152" y="2469"/>
                      <a:pt x="154" y="2469"/>
                      <a:pt x="155" y="2470"/>
                    </a:cubicBezTo>
                    <a:lnTo>
                      <a:pt x="155" y="2470"/>
                    </a:lnTo>
                    <a:cubicBezTo>
                      <a:pt x="154" y="2469"/>
                      <a:pt x="153" y="2469"/>
                      <a:pt x="150" y="2469"/>
                    </a:cubicBezTo>
                    <a:close/>
                    <a:moveTo>
                      <a:pt x="350" y="2768"/>
                    </a:moveTo>
                    <a:cubicBezTo>
                      <a:pt x="349" y="2768"/>
                      <a:pt x="348" y="2768"/>
                      <a:pt x="348" y="2768"/>
                    </a:cubicBezTo>
                    <a:lnTo>
                      <a:pt x="348" y="2768"/>
                    </a:lnTo>
                    <a:cubicBezTo>
                      <a:pt x="348" y="2768"/>
                      <a:pt x="349" y="2768"/>
                      <a:pt x="350" y="2768"/>
                    </a:cubicBezTo>
                    <a:close/>
                    <a:moveTo>
                      <a:pt x="348" y="2768"/>
                    </a:moveTo>
                    <a:cubicBezTo>
                      <a:pt x="343" y="2771"/>
                      <a:pt x="341" y="2775"/>
                      <a:pt x="339" y="2780"/>
                    </a:cubicBezTo>
                    <a:lnTo>
                      <a:pt x="339" y="2780"/>
                    </a:lnTo>
                    <a:cubicBezTo>
                      <a:pt x="344" y="2776"/>
                      <a:pt x="345" y="2771"/>
                      <a:pt x="348" y="2768"/>
                    </a:cubicBezTo>
                    <a:close/>
                    <a:moveTo>
                      <a:pt x="377" y="2795"/>
                    </a:moveTo>
                    <a:cubicBezTo>
                      <a:pt x="374" y="2797"/>
                      <a:pt x="373" y="2799"/>
                      <a:pt x="374" y="2800"/>
                    </a:cubicBezTo>
                    <a:lnTo>
                      <a:pt x="374" y="2800"/>
                    </a:lnTo>
                    <a:cubicBezTo>
                      <a:pt x="375" y="2799"/>
                      <a:pt x="376" y="2797"/>
                      <a:pt x="377" y="2795"/>
                    </a:cubicBezTo>
                    <a:close/>
                    <a:moveTo>
                      <a:pt x="610" y="3061"/>
                    </a:moveTo>
                    <a:lnTo>
                      <a:pt x="602" y="3078"/>
                    </a:lnTo>
                    <a:lnTo>
                      <a:pt x="602" y="3078"/>
                    </a:lnTo>
                    <a:cubicBezTo>
                      <a:pt x="603" y="3078"/>
                      <a:pt x="603" y="3078"/>
                      <a:pt x="604" y="3077"/>
                    </a:cubicBezTo>
                    <a:lnTo>
                      <a:pt x="610" y="3061"/>
                    </a:lnTo>
                    <a:close/>
                    <a:moveTo>
                      <a:pt x="367" y="3232"/>
                    </a:moveTo>
                    <a:cubicBezTo>
                      <a:pt x="365" y="3234"/>
                      <a:pt x="363" y="3236"/>
                      <a:pt x="361" y="3238"/>
                    </a:cubicBezTo>
                    <a:lnTo>
                      <a:pt x="364" y="3240"/>
                    </a:lnTo>
                    <a:lnTo>
                      <a:pt x="364" y="3240"/>
                    </a:lnTo>
                    <a:cubicBezTo>
                      <a:pt x="364" y="3237"/>
                      <a:pt x="366" y="3235"/>
                      <a:pt x="367" y="3232"/>
                    </a:cubicBezTo>
                    <a:close/>
                    <a:moveTo>
                      <a:pt x="364" y="3240"/>
                    </a:moveTo>
                    <a:lnTo>
                      <a:pt x="364" y="3240"/>
                    </a:lnTo>
                    <a:cubicBezTo>
                      <a:pt x="364" y="3242"/>
                      <a:pt x="366" y="3243"/>
                      <a:pt x="372" y="3243"/>
                    </a:cubicBezTo>
                    <a:lnTo>
                      <a:pt x="364" y="3240"/>
                    </a:lnTo>
                    <a:close/>
                    <a:moveTo>
                      <a:pt x="1108" y="3553"/>
                    </a:moveTo>
                    <a:cubicBezTo>
                      <a:pt x="1103" y="3556"/>
                      <a:pt x="1100" y="3559"/>
                      <a:pt x="1099" y="3561"/>
                    </a:cubicBezTo>
                    <a:lnTo>
                      <a:pt x="1099" y="3561"/>
                    </a:lnTo>
                    <a:cubicBezTo>
                      <a:pt x="1102" y="3560"/>
                      <a:pt x="1104" y="3558"/>
                      <a:pt x="1108" y="3553"/>
                    </a:cubicBezTo>
                    <a:close/>
                    <a:moveTo>
                      <a:pt x="1102" y="3569"/>
                    </a:moveTo>
                    <a:lnTo>
                      <a:pt x="1102" y="3569"/>
                    </a:lnTo>
                    <a:cubicBezTo>
                      <a:pt x="1102" y="3569"/>
                      <a:pt x="1102" y="3569"/>
                      <a:pt x="1102" y="3570"/>
                    </a:cubicBezTo>
                    <a:lnTo>
                      <a:pt x="1097" y="3576"/>
                    </a:lnTo>
                    <a:lnTo>
                      <a:pt x="1097" y="3576"/>
                    </a:lnTo>
                    <a:cubicBezTo>
                      <a:pt x="1110" y="3573"/>
                      <a:pt x="1106" y="3571"/>
                      <a:pt x="1102" y="3569"/>
                    </a:cubicBezTo>
                    <a:close/>
                    <a:moveTo>
                      <a:pt x="593" y="3598"/>
                    </a:moveTo>
                    <a:lnTo>
                      <a:pt x="593" y="3598"/>
                    </a:lnTo>
                    <a:cubicBezTo>
                      <a:pt x="594" y="3598"/>
                      <a:pt x="596" y="3599"/>
                      <a:pt x="598" y="3599"/>
                    </a:cubicBezTo>
                    <a:lnTo>
                      <a:pt x="598" y="3599"/>
                    </a:lnTo>
                    <a:cubicBezTo>
                      <a:pt x="596" y="3598"/>
                      <a:pt x="595" y="3598"/>
                      <a:pt x="593" y="3598"/>
                    </a:cubicBezTo>
                    <a:close/>
                    <a:moveTo>
                      <a:pt x="598" y="3599"/>
                    </a:moveTo>
                    <a:lnTo>
                      <a:pt x="598" y="3599"/>
                    </a:lnTo>
                    <a:cubicBezTo>
                      <a:pt x="599" y="3600"/>
                      <a:pt x="600" y="3600"/>
                      <a:pt x="601" y="3600"/>
                    </a:cubicBezTo>
                    <a:lnTo>
                      <a:pt x="601" y="3600"/>
                    </a:lnTo>
                    <a:cubicBezTo>
                      <a:pt x="600" y="3600"/>
                      <a:pt x="599" y="3600"/>
                      <a:pt x="598" y="3599"/>
                    </a:cubicBezTo>
                    <a:close/>
                    <a:moveTo>
                      <a:pt x="1174" y="3603"/>
                    </a:moveTo>
                    <a:lnTo>
                      <a:pt x="1174" y="3603"/>
                    </a:lnTo>
                    <a:cubicBezTo>
                      <a:pt x="1164" y="3606"/>
                      <a:pt x="1162" y="3610"/>
                      <a:pt x="1165" y="3612"/>
                    </a:cubicBezTo>
                    <a:lnTo>
                      <a:pt x="1165" y="3612"/>
                    </a:lnTo>
                    <a:lnTo>
                      <a:pt x="1174" y="3603"/>
                    </a:lnTo>
                    <a:close/>
                    <a:moveTo>
                      <a:pt x="1165" y="3612"/>
                    </a:moveTo>
                    <a:lnTo>
                      <a:pt x="1156" y="3621"/>
                    </a:lnTo>
                    <a:lnTo>
                      <a:pt x="1156" y="3621"/>
                    </a:lnTo>
                    <a:cubicBezTo>
                      <a:pt x="1164" y="3617"/>
                      <a:pt x="1172" y="3614"/>
                      <a:pt x="1180" y="3614"/>
                    </a:cubicBezTo>
                    <a:cubicBezTo>
                      <a:pt x="1173" y="3614"/>
                      <a:pt x="1168" y="3613"/>
                      <a:pt x="1165" y="3612"/>
                    </a:cubicBezTo>
                    <a:close/>
                    <a:moveTo>
                      <a:pt x="1180" y="3636"/>
                    </a:moveTo>
                    <a:cubicBezTo>
                      <a:pt x="1180" y="3637"/>
                      <a:pt x="1180" y="3637"/>
                      <a:pt x="1180" y="3637"/>
                    </a:cubicBezTo>
                    <a:lnTo>
                      <a:pt x="1180" y="3637"/>
                    </a:lnTo>
                    <a:cubicBezTo>
                      <a:pt x="1182" y="3637"/>
                      <a:pt x="1184" y="3636"/>
                      <a:pt x="1185" y="3636"/>
                    </a:cubicBezTo>
                    <a:close/>
                    <a:moveTo>
                      <a:pt x="1761" y="4068"/>
                    </a:moveTo>
                    <a:cubicBezTo>
                      <a:pt x="1759" y="4068"/>
                      <a:pt x="1758" y="4069"/>
                      <a:pt x="1757" y="4069"/>
                    </a:cubicBezTo>
                    <a:lnTo>
                      <a:pt x="1757" y="4069"/>
                    </a:lnTo>
                    <a:cubicBezTo>
                      <a:pt x="1758" y="4069"/>
                      <a:pt x="1759" y="4069"/>
                      <a:pt x="1761" y="4068"/>
                    </a:cubicBezTo>
                    <a:close/>
                    <a:moveTo>
                      <a:pt x="1794" y="4107"/>
                    </a:moveTo>
                    <a:lnTo>
                      <a:pt x="1794" y="4107"/>
                    </a:lnTo>
                    <a:cubicBezTo>
                      <a:pt x="1791" y="4109"/>
                      <a:pt x="1791" y="4115"/>
                      <a:pt x="1790" y="4120"/>
                    </a:cubicBezTo>
                    <a:lnTo>
                      <a:pt x="1790" y="4120"/>
                    </a:lnTo>
                    <a:cubicBezTo>
                      <a:pt x="1792" y="4114"/>
                      <a:pt x="1794" y="4109"/>
                      <a:pt x="1794" y="4107"/>
                    </a:cubicBezTo>
                    <a:close/>
                    <a:moveTo>
                      <a:pt x="1790" y="4120"/>
                    </a:moveTo>
                    <a:cubicBezTo>
                      <a:pt x="1790" y="4121"/>
                      <a:pt x="1790" y="4123"/>
                      <a:pt x="1789" y="4124"/>
                    </a:cubicBezTo>
                    <a:lnTo>
                      <a:pt x="1789" y="4124"/>
                    </a:lnTo>
                    <a:cubicBezTo>
                      <a:pt x="1790" y="4123"/>
                      <a:pt x="1790" y="4121"/>
                      <a:pt x="1790" y="4120"/>
                    </a:cubicBezTo>
                    <a:close/>
                    <a:moveTo>
                      <a:pt x="1377" y="4508"/>
                    </a:moveTo>
                    <a:cubicBezTo>
                      <a:pt x="1376" y="4509"/>
                      <a:pt x="1375" y="4510"/>
                      <a:pt x="1373" y="4511"/>
                    </a:cubicBezTo>
                    <a:cubicBezTo>
                      <a:pt x="1375" y="4511"/>
                      <a:pt x="1376" y="4510"/>
                      <a:pt x="1377" y="4508"/>
                    </a:cubicBezTo>
                    <a:close/>
                    <a:moveTo>
                      <a:pt x="1855" y="4931"/>
                    </a:moveTo>
                    <a:lnTo>
                      <a:pt x="1871" y="4959"/>
                    </a:lnTo>
                    <a:lnTo>
                      <a:pt x="1866" y="4931"/>
                    </a:lnTo>
                    <a:close/>
                    <a:moveTo>
                      <a:pt x="2368" y="5346"/>
                    </a:moveTo>
                    <a:cubicBezTo>
                      <a:pt x="2366" y="5348"/>
                      <a:pt x="2365" y="5350"/>
                      <a:pt x="2364" y="5352"/>
                    </a:cubicBezTo>
                    <a:cubicBezTo>
                      <a:pt x="2365" y="5350"/>
                      <a:pt x="2367" y="5348"/>
                      <a:pt x="2368" y="5346"/>
                    </a:cubicBezTo>
                    <a:close/>
                    <a:moveTo>
                      <a:pt x="3143" y="5428"/>
                    </a:moveTo>
                    <a:cubicBezTo>
                      <a:pt x="3143" y="5428"/>
                      <a:pt x="3144" y="5429"/>
                      <a:pt x="3144" y="5429"/>
                    </a:cubicBezTo>
                    <a:cubicBezTo>
                      <a:pt x="3144" y="5429"/>
                      <a:pt x="3144" y="5428"/>
                      <a:pt x="3143" y="5428"/>
                    </a:cubicBezTo>
                    <a:close/>
                    <a:moveTo>
                      <a:pt x="7637" y="5496"/>
                    </a:moveTo>
                    <a:cubicBezTo>
                      <a:pt x="7638" y="5497"/>
                      <a:pt x="7639" y="5498"/>
                      <a:pt x="7639" y="5498"/>
                    </a:cubicBezTo>
                    <a:lnTo>
                      <a:pt x="7639" y="5498"/>
                    </a:lnTo>
                    <a:cubicBezTo>
                      <a:pt x="7639" y="5498"/>
                      <a:pt x="7638" y="5497"/>
                      <a:pt x="7637" y="5496"/>
                    </a:cubicBezTo>
                    <a:close/>
                    <a:moveTo>
                      <a:pt x="3172" y="5523"/>
                    </a:moveTo>
                    <a:cubicBezTo>
                      <a:pt x="3172" y="5534"/>
                      <a:pt x="3172" y="5540"/>
                      <a:pt x="3177" y="5546"/>
                    </a:cubicBezTo>
                    <a:cubicBezTo>
                      <a:pt x="3174" y="5546"/>
                      <a:pt x="3170" y="5550"/>
                      <a:pt x="3167" y="5550"/>
                    </a:cubicBezTo>
                    <a:cubicBezTo>
                      <a:pt x="3165" y="5550"/>
                      <a:pt x="3164" y="5547"/>
                      <a:pt x="3166" y="5534"/>
                    </a:cubicBezTo>
                    <a:cubicBezTo>
                      <a:pt x="3172" y="5534"/>
                      <a:pt x="3172" y="5534"/>
                      <a:pt x="3172" y="5523"/>
                    </a:cubicBezTo>
                    <a:close/>
                    <a:moveTo>
                      <a:pt x="3177" y="5601"/>
                    </a:moveTo>
                    <a:cubicBezTo>
                      <a:pt x="3177" y="5606"/>
                      <a:pt x="3177" y="5606"/>
                      <a:pt x="3188" y="5606"/>
                    </a:cubicBezTo>
                    <a:cubicBezTo>
                      <a:pt x="3188" y="5623"/>
                      <a:pt x="3194" y="5634"/>
                      <a:pt x="3194" y="5651"/>
                    </a:cubicBezTo>
                    <a:cubicBezTo>
                      <a:pt x="3194" y="5657"/>
                      <a:pt x="3188" y="5663"/>
                      <a:pt x="3183" y="5663"/>
                    </a:cubicBezTo>
                    <a:cubicBezTo>
                      <a:pt x="3178" y="5663"/>
                      <a:pt x="3174" y="5660"/>
                      <a:pt x="3172" y="5651"/>
                    </a:cubicBezTo>
                    <a:cubicBezTo>
                      <a:pt x="3166" y="5645"/>
                      <a:pt x="3177" y="5629"/>
                      <a:pt x="3177" y="5623"/>
                    </a:cubicBezTo>
                    <a:lnTo>
                      <a:pt x="3177" y="5601"/>
                    </a:lnTo>
                    <a:close/>
                    <a:moveTo>
                      <a:pt x="7405" y="6038"/>
                    </a:moveTo>
                    <a:cubicBezTo>
                      <a:pt x="7406" y="6042"/>
                      <a:pt x="7409" y="6045"/>
                      <a:pt x="7412" y="6048"/>
                    </a:cubicBezTo>
                    <a:lnTo>
                      <a:pt x="7412" y="6048"/>
                    </a:lnTo>
                    <a:lnTo>
                      <a:pt x="7405" y="6038"/>
                    </a:lnTo>
                    <a:close/>
                    <a:moveTo>
                      <a:pt x="7577" y="6204"/>
                    </a:moveTo>
                    <a:cubicBezTo>
                      <a:pt x="7576" y="6204"/>
                      <a:pt x="7576" y="6205"/>
                      <a:pt x="7575" y="6205"/>
                    </a:cubicBezTo>
                    <a:lnTo>
                      <a:pt x="7575" y="6205"/>
                    </a:lnTo>
                    <a:cubicBezTo>
                      <a:pt x="7576" y="6205"/>
                      <a:pt x="7576" y="6204"/>
                      <a:pt x="7577" y="6204"/>
                    </a:cubicBezTo>
                    <a:close/>
                    <a:moveTo>
                      <a:pt x="7559" y="6739"/>
                    </a:moveTo>
                    <a:lnTo>
                      <a:pt x="7559" y="6739"/>
                    </a:lnTo>
                    <a:cubicBezTo>
                      <a:pt x="7561" y="6740"/>
                      <a:pt x="7563" y="6740"/>
                      <a:pt x="7566" y="6741"/>
                    </a:cubicBezTo>
                    <a:lnTo>
                      <a:pt x="7559" y="6739"/>
                    </a:lnTo>
                    <a:close/>
                    <a:moveTo>
                      <a:pt x="7280" y="6822"/>
                    </a:moveTo>
                    <a:cubicBezTo>
                      <a:pt x="7278" y="6822"/>
                      <a:pt x="7275" y="6823"/>
                      <a:pt x="7272" y="6824"/>
                    </a:cubicBezTo>
                    <a:lnTo>
                      <a:pt x="7272" y="6826"/>
                    </a:lnTo>
                    <a:lnTo>
                      <a:pt x="7272" y="6826"/>
                    </a:lnTo>
                    <a:cubicBezTo>
                      <a:pt x="7275" y="6825"/>
                      <a:pt x="7277" y="6824"/>
                      <a:pt x="7280" y="6822"/>
                    </a:cubicBezTo>
                    <a:close/>
                    <a:moveTo>
                      <a:pt x="7272" y="6826"/>
                    </a:moveTo>
                    <a:cubicBezTo>
                      <a:pt x="7266" y="6830"/>
                      <a:pt x="7263" y="6835"/>
                      <a:pt x="7272" y="6846"/>
                    </a:cubicBezTo>
                    <a:lnTo>
                      <a:pt x="7272" y="6826"/>
                    </a:lnTo>
                    <a:close/>
                    <a:moveTo>
                      <a:pt x="7289" y="6846"/>
                    </a:moveTo>
                    <a:cubicBezTo>
                      <a:pt x="7289" y="6846"/>
                      <a:pt x="7289" y="6847"/>
                      <a:pt x="7289" y="6847"/>
                    </a:cubicBezTo>
                    <a:lnTo>
                      <a:pt x="7289" y="6847"/>
                    </a:lnTo>
                    <a:cubicBezTo>
                      <a:pt x="7289" y="6847"/>
                      <a:pt x="7289" y="6846"/>
                      <a:pt x="7289" y="6846"/>
                    </a:cubicBezTo>
                    <a:close/>
                    <a:moveTo>
                      <a:pt x="7509" y="6982"/>
                    </a:moveTo>
                    <a:cubicBezTo>
                      <a:pt x="7510" y="6983"/>
                      <a:pt x="7510" y="6984"/>
                      <a:pt x="7510" y="6984"/>
                    </a:cubicBezTo>
                    <a:cubicBezTo>
                      <a:pt x="7510" y="6983"/>
                      <a:pt x="7510" y="6983"/>
                      <a:pt x="7509" y="6982"/>
                    </a:cubicBezTo>
                    <a:close/>
                    <a:moveTo>
                      <a:pt x="7533" y="7286"/>
                    </a:moveTo>
                    <a:cubicBezTo>
                      <a:pt x="7535" y="7287"/>
                      <a:pt x="7536" y="7288"/>
                      <a:pt x="7538" y="7289"/>
                    </a:cubicBezTo>
                    <a:cubicBezTo>
                      <a:pt x="7538" y="7287"/>
                      <a:pt x="7536" y="7287"/>
                      <a:pt x="7533" y="7286"/>
                    </a:cubicBezTo>
                    <a:close/>
                    <a:moveTo>
                      <a:pt x="4305" y="7678"/>
                    </a:moveTo>
                    <a:lnTo>
                      <a:pt x="4305" y="7678"/>
                    </a:lnTo>
                    <a:cubicBezTo>
                      <a:pt x="4306" y="7679"/>
                      <a:pt x="4306" y="7680"/>
                      <a:pt x="4306" y="7682"/>
                    </a:cubicBezTo>
                    <a:cubicBezTo>
                      <a:pt x="4306" y="7680"/>
                      <a:pt x="4306" y="7679"/>
                      <a:pt x="4305" y="7678"/>
                    </a:cubicBezTo>
                    <a:close/>
                    <a:moveTo>
                      <a:pt x="7431" y="8150"/>
                    </a:moveTo>
                    <a:cubicBezTo>
                      <a:pt x="7433" y="8151"/>
                      <a:pt x="7435" y="8152"/>
                      <a:pt x="7438" y="8152"/>
                    </a:cubicBezTo>
                    <a:cubicBezTo>
                      <a:pt x="7436" y="8151"/>
                      <a:pt x="7433" y="8150"/>
                      <a:pt x="7431" y="8150"/>
                    </a:cubicBezTo>
                    <a:close/>
                    <a:moveTo>
                      <a:pt x="7364" y="8196"/>
                    </a:moveTo>
                    <a:lnTo>
                      <a:pt x="7364" y="8196"/>
                    </a:lnTo>
                    <a:cubicBezTo>
                      <a:pt x="7363" y="8198"/>
                      <a:pt x="7362" y="8200"/>
                      <a:pt x="7361" y="8202"/>
                    </a:cubicBezTo>
                    <a:cubicBezTo>
                      <a:pt x="7367" y="8202"/>
                      <a:pt x="7366" y="8200"/>
                      <a:pt x="7364" y="8196"/>
                    </a:cubicBezTo>
                    <a:close/>
                    <a:moveTo>
                      <a:pt x="4173" y="9312"/>
                    </a:moveTo>
                    <a:lnTo>
                      <a:pt x="4173" y="9312"/>
                    </a:lnTo>
                    <a:cubicBezTo>
                      <a:pt x="4173" y="9313"/>
                      <a:pt x="4173" y="9313"/>
                      <a:pt x="4173" y="9314"/>
                    </a:cubicBezTo>
                    <a:cubicBezTo>
                      <a:pt x="4173" y="9313"/>
                      <a:pt x="4173" y="9313"/>
                      <a:pt x="4173" y="9312"/>
                    </a:cubicBezTo>
                    <a:close/>
                    <a:moveTo>
                      <a:pt x="6669" y="9646"/>
                    </a:moveTo>
                    <a:cubicBezTo>
                      <a:pt x="6670" y="9647"/>
                      <a:pt x="6671" y="9648"/>
                      <a:pt x="6672" y="9649"/>
                    </a:cubicBezTo>
                    <a:lnTo>
                      <a:pt x="6672" y="9649"/>
                    </a:lnTo>
                    <a:cubicBezTo>
                      <a:pt x="6671" y="9648"/>
                      <a:pt x="6670" y="9647"/>
                      <a:pt x="6669" y="9646"/>
                    </a:cubicBezTo>
                    <a:close/>
                    <a:moveTo>
                      <a:pt x="7248" y="9697"/>
                    </a:moveTo>
                    <a:cubicBezTo>
                      <a:pt x="7249" y="9699"/>
                      <a:pt x="7249" y="9700"/>
                      <a:pt x="7250" y="9701"/>
                    </a:cubicBezTo>
                    <a:cubicBezTo>
                      <a:pt x="7250" y="9699"/>
                      <a:pt x="7249" y="9698"/>
                      <a:pt x="7248" y="9697"/>
                    </a:cubicBezTo>
                    <a:close/>
                    <a:moveTo>
                      <a:pt x="73" y="9779"/>
                    </a:moveTo>
                    <a:lnTo>
                      <a:pt x="73" y="9779"/>
                    </a:lnTo>
                    <a:cubicBezTo>
                      <a:pt x="75" y="9780"/>
                      <a:pt x="78" y="9782"/>
                      <a:pt x="81" y="9784"/>
                    </a:cubicBezTo>
                    <a:lnTo>
                      <a:pt x="81" y="9784"/>
                    </a:lnTo>
                    <a:cubicBezTo>
                      <a:pt x="79" y="9782"/>
                      <a:pt x="76" y="9780"/>
                      <a:pt x="73" y="9779"/>
                    </a:cubicBezTo>
                    <a:close/>
                    <a:moveTo>
                      <a:pt x="568" y="10525"/>
                    </a:moveTo>
                    <a:cubicBezTo>
                      <a:pt x="563" y="10525"/>
                      <a:pt x="563" y="10530"/>
                      <a:pt x="562" y="10536"/>
                    </a:cubicBezTo>
                    <a:lnTo>
                      <a:pt x="562" y="10536"/>
                    </a:lnTo>
                    <a:cubicBezTo>
                      <a:pt x="563" y="10531"/>
                      <a:pt x="566" y="10527"/>
                      <a:pt x="571" y="10526"/>
                    </a:cubicBezTo>
                    <a:cubicBezTo>
                      <a:pt x="570" y="10525"/>
                      <a:pt x="569" y="10525"/>
                      <a:pt x="568" y="10525"/>
                    </a:cubicBezTo>
                    <a:close/>
                    <a:moveTo>
                      <a:pt x="562" y="10536"/>
                    </a:moveTo>
                    <a:lnTo>
                      <a:pt x="562" y="10536"/>
                    </a:lnTo>
                    <a:cubicBezTo>
                      <a:pt x="562" y="10539"/>
                      <a:pt x="561" y="10542"/>
                      <a:pt x="561" y="10545"/>
                    </a:cubicBezTo>
                    <a:lnTo>
                      <a:pt x="561" y="10545"/>
                    </a:lnTo>
                    <a:cubicBezTo>
                      <a:pt x="562" y="10542"/>
                      <a:pt x="562" y="10539"/>
                      <a:pt x="562" y="10536"/>
                    </a:cubicBezTo>
                    <a:close/>
                    <a:moveTo>
                      <a:pt x="637" y="10614"/>
                    </a:moveTo>
                    <a:cubicBezTo>
                      <a:pt x="637" y="10616"/>
                      <a:pt x="637" y="10617"/>
                      <a:pt x="637" y="10618"/>
                    </a:cubicBezTo>
                    <a:lnTo>
                      <a:pt x="637" y="10618"/>
                    </a:lnTo>
                    <a:cubicBezTo>
                      <a:pt x="637" y="10617"/>
                      <a:pt x="637" y="10616"/>
                      <a:pt x="637" y="10614"/>
                    </a:cubicBezTo>
                    <a:close/>
                    <a:moveTo>
                      <a:pt x="765" y="10775"/>
                    </a:moveTo>
                    <a:lnTo>
                      <a:pt x="765" y="10775"/>
                    </a:lnTo>
                    <a:cubicBezTo>
                      <a:pt x="764" y="10776"/>
                      <a:pt x="764" y="10777"/>
                      <a:pt x="764" y="10778"/>
                    </a:cubicBezTo>
                    <a:lnTo>
                      <a:pt x="764" y="10778"/>
                    </a:lnTo>
                    <a:cubicBezTo>
                      <a:pt x="764" y="10777"/>
                      <a:pt x="765" y="10776"/>
                      <a:pt x="765" y="10775"/>
                    </a:cubicBez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7" y="11225"/>
                    </a:lnTo>
                    <a:lnTo>
                      <a:pt x="759" y="11223"/>
                    </a:lnTo>
                    <a:close/>
                    <a:moveTo>
                      <a:pt x="757" y="11225"/>
                    </a:moveTo>
                    <a:lnTo>
                      <a:pt x="756" y="11226"/>
                    </a:lnTo>
                    <a:lnTo>
                      <a:pt x="757" y="11225"/>
                    </a:lnTo>
                    <a:close/>
                    <a:moveTo>
                      <a:pt x="756" y="11226"/>
                    </a:moveTo>
                    <a:lnTo>
                      <a:pt x="755" y="11227"/>
                    </a:lnTo>
                    <a:lnTo>
                      <a:pt x="755" y="11227"/>
                    </a:lnTo>
                    <a:lnTo>
                      <a:pt x="756" y="11226"/>
                    </a:lnTo>
                    <a:close/>
                    <a:moveTo>
                      <a:pt x="6769" y="11649"/>
                    </a:moveTo>
                    <a:cubicBezTo>
                      <a:pt x="6769" y="11650"/>
                      <a:pt x="6768" y="11650"/>
                      <a:pt x="6768" y="11651"/>
                    </a:cubicBezTo>
                    <a:lnTo>
                      <a:pt x="6768" y="11651"/>
                    </a:lnTo>
                    <a:cubicBezTo>
                      <a:pt x="6768" y="11650"/>
                      <a:pt x="6769" y="11650"/>
                      <a:pt x="6769" y="11649"/>
                    </a:cubicBezTo>
                    <a:close/>
                    <a:moveTo>
                      <a:pt x="1329" y="11660"/>
                    </a:moveTo>
                    <a:cubicBezTo>
                      <a:pt x="1332" y="11667"/>
                      <a:pt x="1336" y="11672"/>
                      <a:pt x="1340" y="11677"/>
                    </a:cubicBezTo>
                    <a:lnTo>
                      <a:pt x="1340" y="11677"/>
                    </a:lnTo>
                    <a:lnTo>
                      <a:pt x="1329" y="11660"/>
                    </a:lnTo>
                    <a:close/>
                    <a:moveTo>
                      <a:pt x="6099" y="11882"/>
                    </a:moveTo>
                    <a:cubicBezTo>
                      <a:pt x="6101" y="11885"/>
                      <a:pt x="6104" y="11887"/>
                      <a:pt x="6107" y="11887"/>
                    </a:cubicBezTo>
                    <a:lnTo>
                      <a:pt x="6107" y="11887"/>
                    </a:lnTo>
                    <a:cubicBezTo>
                      <a:pt x="6105" y="11885"/>
                      <a:pt x="6102" y="11883"/>
                      <a:pt x="6099" y="11882"/>
                    </a:cubicBezTo>
                    <a:close/>
                    <a:moveTo>
                      <a:pt x="1512" y="12441"/>
                    </a:moveTo>
                    <a:cubicBezTo>
                      <a:pt x="1516" y="12445"/>
                      <a:pt x="1524" y="12454"/>
                      <a:pt x="1531" y="12459"/>
                    </a:cubicBezTo>
                    <a:lnTo>
                      <a:pt x="1531" y="12459"/>
                    </a:lnTo>
                    <a:cubicBezTo>
                      <a:pt x="1524" y="12453"/>
                      <a:pt x="1518" y="12446"/>
                      <a:pt x="1512" y="12441"/>
                    </a:cubicBezTo>
                    <a:close/>
                    <a:moveTo>
                      <a:pt x="2280" y="12902"/>
                    </a:moveTo>
                    <a:cubicBezTo>
                      <a:pt x="2280" y="12903"/>
                      <a:pt x="2280" y="12904"/>
                      <a:pt x="2281" y="12905"/>
                    </a:cubicBezTo>
                    <a:cubicBezTo>
                      <a:pt x="2281" y="12904"/>
                      <a:pt x="2280" y="12903"/>
                      <a:pt x="2280" y="12902"/>
                    </a:cubicBezTo>
                    <a:close/>
                    <a:moveTo>
                      <a:pt x="2323" y="12932"/>
                    </a:moveTo>
                    <a:cubicBezTo>
                      <a:pt x="2323" y="12932"/>
                      <a:pt x="2323" y="12932"/>
                      <a:pt x="2322" y="12932"/>
                    </a:cubicBezTo>
                    <a:lnTo>
                      <a:pt x="2322" y="12932"/>
                    </a:lnTo>
                    <a:cubicBezTo>
                      <a:pt x="2323" y="12932"/>
                      <a:pt x="2323" y="12932"/>
                      <a:pt x="2323" y="12932"/>
                    </a:cubicBezTo>
                    <a:close/>
                    <a:moveTo>
                      <a:pt x="2416" y="12983"/>
                    </a:moveTo>
                    <a:cubicBezTo>
                      <a:pt x="2419" y="12985"/>
                      <a:pt x="2422" y="12987"/>
                      <a:pt x="2425" y="12988"/>
                    </a:cubicBezTo>
                    <a:cubicBezTo>
                      <a:pt x="2422" y="12986"/>
                      <a:pt x="2419" y="12985"/>
                      <a:pt x="2416" y="12983"/>
                    </a:cubicBezTo>
                    <a:close/>
                    <a:moveTo>
                      <a:pt x="6056" y="13175"/>
                    </a:moveTo>
                    <a:lnTo>
                      <a:pt x="6056" y="13175"/>
                    </a:lnTo>
                    <a:cubicBezTo>
                      <a:pt x="6055" y="13176"/>
                      <a:pt x="6055" y="13176"/>
                      <a:pt x="6055" y="13176"/>
                    </a:cubicBezTo>
                    <a:cubicBezTo>
                      <a:pt x="6055" y="13176"/>
                      <a:pt x="6055" y="13176"/>
                      <a:pt x="6056" y="13175"/>
                    </a:cubicBezTo>
                    <a:close/>
                    <a:moveTo>
                      <a:pt x="2917" y="13542"/>
                    </a:moveTo>
                    <a:cubicBezTo>
                      <a:pt x="2918" y="13543"/>
                      <a:pt x="2919" y="13545"/>
                      <a:pt x="2920" y="13546"/>
                    </a:cubicBezTo>
                    <a:lnTo>
                      <a:pt x="2920" y="13546"/>
                    </a:lnTo>
                    <a:cubicBezTo>
                      <a:pt x="2921" y="13547"/>
                      <a:pt x="2922" y="13547"/>
                      <a:pt x="2923" y="13547"/>
                    </a:cubicBezTo>
                    <a:lnTo>
                      <a:pt x="2917" y="13542"/>
                    </a:lnTo>
                    <a:close/>
                    <a:moveTo>
                      <a:pt x="4063" y="14992"/>
                    </a:moveTo>
                    <a:lnTo>
                      <a:pt x="4068" y="14997"/>
                    </a:lnTo>
                    <a:cubicBezTo>
                      <a:pt x="4066" y="14993"/>
                      <a:pt x="4064" y="14992"/>
                      <a:pt x="4063" y="14992"/>
                    </a:cubicBezTo>
                    <a:close/>
                    <a:moveTo>
                      <a:pt x="5446" y="16646"/>
                    </a:moveTo>
                    <a:cubicBezTo>
                      <a:pt x="5447" y="16647"/>
                      <a:pt x="5448" y="16648"/>
                      <a:pt x="5449" y="16649"/>
                    </a:cubicBezTo>
                    <a:lnTo>
                      <a:pt x="5449" y="16649"/>
                    </a:lnTo>
                    <a:cubicBezTo>
                      <a:pt x="5448" y="16648"/>
                      <a:pt x="5447" y="16647"/>
                      <a:pt x="5446" y="16646"/>
                    </a:cubicBezTo>
                    <a:close/>
                    <a:moveTo>
                      <a:pt x="6795" y="16862"/>
                    </a:moveTo>
                    <a:lnTo>
                      <a:pt x="6802" y="16890"/>
                    </a:lnTo>
                    <a:cubicBezTo>
                      <a:pt x="6798" y="16873"/>
                      <a:pt x="6796" y="16865"/>
                      <a:pt x="6795" y="16862"/>
                    </a:cubicBezTo>
                    <a:close/>
                    <a:moveTo>
                      <a:pt x="5476" y="17474"/>
                    </a:moveTo>
                    <a:cubicBezTo>
                      <a:pt x="5474" y="17474"/>
                      <a:pt x="5471" y="17474"/>
                      <a:pt x="5468" y="17476"/>
                    </a:cubicBezTo>
                    <a:cubicBezTo>
                      <a:pt x="5473" y="17476"/>
                      <a:pt x="5476" y="17475"/>
                      <a:pt x="5478" y="17474"/>
                    </a:cubicBezTo>
                    <a:lnTo>
                      <a:pt x="5478" y="17474"/>
                    </a:lnTo>
                    <a:cubicBezTo>
                      <a:pt x="5478" y="17474"/>
                      <a:pt x="5477" y="17474"/>
                      <a:pt x="5476" y="17474"/>
                    </a:cubicBezTo>
                    <a:close/>
                    <a:moveTo>
                      <a:pt x="8143" y="21786"/>
                    </a:moveTo>
                    <a:cubicBezTo>
                      <a:pt x="8146" y="21794"/>
                      <a:pt x="8149" y="21801"/>
                      <a:pt x="8152" y="21809"/>
                    </a:cubicBezTo>
                    <a:lnTo>
                      <a:pt x="8143" y="21786"/>
                    </a:lnTo>
                    <a:close/>
                    <a:moveTo>
                      <a:pt x="8443" y="22860"/>
                    </a:moveTo>
                    <a:lnTo>
                      <a:pt x="8445" y="22866"/>
                    </a:lnTo>
                    <a:cubicBezTo>
                      <a:pt x="8445" y="22863"/>
                      <a:pt x="8445" y="22862"/>
                      <a:pt x="8443" y="22860"/>
                    </a:cubicBezTo>
                    <a:close/>
                    <a:moveTo>
                      <a:pt x="8755" y="24020"/>
                    </a:moveTo>
                    <a:lnTo>
                      <a:pt x="8761" y="24045"/>
                    </a:lnTo>
                    <a:cubicBezTo>
                      <a:pt x="8759" y="24032"/>
                      <a:pt x="8756" y="24024"/>
                      <a:pt x="8755" y="24020"/>
                    </a:cubicBezTo>
                    <a:close/>
                    <a:moveTo>
                      <a:pt x="8585" y="24614"/>
                    </a:moveTo>
                    <a:cubicBezTo>
                      <a:pt x="8582" y="24614"/>
                      <a:pt x="8584" y="24616"/>
                      <a:pt x="8587" y="24616"/>
                    </a:cubicBezTo>
                    <a:cubicBezTo>
                      <a:pt x="8588" y="24616"/>
                      <a:pt x="8589" y="24616"/>
                      <a:pt x="8590" y="24615"/>
                    </a:cubicBezTo>
                    <a:lnTo>
                      <a:pt x="8590" y="24615"/>
                    </a:lnTo>
                    <a:cubicBezTo>
                      <a:pt x="8589" y="24615"/>
                      <a:pt x="8589" y="24615"/>
                      <a:pt x="8589" y="24615"/>
                    </a:cubicBezTo>
                    <a:cubicBezTo>
                      <a:pt x="8587" y="24614"/>
                      <a:pt x="8586" y="24614"/>
                      <a:pt x="8585" y="24614"/>
                    </a:cubicBezTo>
                    <a:close/>
                    <a:moveTo>
                      <a:pt x="8650" y="24764"/>
                    </a:moveTo>
                    <a:lnTo>
                      <a:pt x="8650" y="24764"/>
                    </a:lnTo>
                    <a:cubicBezTo>
                      <a:pt x="8650" y="24769"/>
                      <a:pt x="8652" y="24776"/>
                      <a:pt x="8655" y="24784"/>
                    </a:cubicBezTo>
                    <a:lnTo>
                      <a:pt x="8655" y="24784"/>
                    </a:lnTo>
                    <a:cubicBezTo>
                      <a:pt x="8653" y="24777"/>
                      <a:pt x="8652" y="24770"/>
                      <a:pt x="8650" y="24764"/>
                    </a:cubicBezTo>
                    <a:close/>
                    <a:moveTo>
                      <a:pt x="9364" y="26098"/>
                    </a:moveTo>
                    <a:cubicBezTo>
                      <a:pt x="9364" y="26098"/>
                      <a:pt x="9364" y="26098"/>
                      <a:pt x="9364" y="26099"/>
                    </a:cubicBezTo>
                    <a:lnTo>
                      <a:pt x="9364" y="26099"/>
                    </a:lnTo>
                    <a:cubicBezTo>
                      <a:pt x="9364" y="26098"/>
                      <a:pt x="9364" y="26098"/>
                      <a:pt x="9364" y="26098"/>
                    </a:cubicBezTo>
                    <a:close/>
                    <a:moveTo>
                      <a:pt x="9951" y="28848"/>
                    </a:moveTo>
                    <a:cubicBezTo>
                      <a:pt x="9951" y="28849"/>
                      <a:pt x="9951" y="28849"/>
                      <a:pt x="9952" y="28850"/>
                    </a:cubicBezTo>
                    <a:lnTo>
                      <a:pt x="9952" y="28850"/>
                    </a:lnTo>
                    <a:cubicBezTo>
                      <a:pt x="9951" y="28849"/>
                      <a:pt x="9951" y="28849"/>
                      <a:pt x="9951" y="28848"/>
                    </a:cubicBezTo>
                    <a:close/>
                    <a:moveTo>
                      <a:pt x="10963" y="30454"/>
                    </a:moveTo>
                    <a:lnTo>
                      <a:pt x="10963" y="30454"/>
                    </a:lnTo>
                    <a:cubicBezTo>
                      <a:pt x="10965" y="30458"/>
                      <a:pt x="10967" y="30461"/>
                      <a:pt x="10969" y="30464"/>
                    </a:cubicBezTo>
                    <a:cubicBezTo>
                      <a:pt x="10967" y="30460"/>
                      <a:pt x="10965" y="30457"/>
                      <a:pt x="10963" y="30454"/>
                    </a:cubicBezTo>
                    <a:close/>
                    <a:moveTo>
                      <a:pt x="11920" y="32774"/>
                    </a:moveTo>
                    <a:lnTo>
                      <a:pt x="11920" y="32774"/>
                    </a:lnTo>
                    <a:cubicBezTo>
                      <a:pt x="11920" y="32774"/>
                      <a:pt x="11920" y="32775"/>
                      <a:pt x="11921" y="32777"/>
                    </a:cubicBezTo>
                    <a:cubicBezTo>
                      <a:pt x="11920" y="32776"/>
                      <a:pt x="11920" y="32775"/>
                      <a:pt x="11920" y="32774"/>
                    </a:cubicBezTo>
                    <a:close/>
                    <a:moveTo>
                      <a:pt x="12211" y="33250"/>
                    </a:moveTo>
                    <a:cubicBezTo>
                      <a:pt x="12214" y="33254"/>
                      <a:pt x="12216" y="33259"/>
                      <a:pt x="12219" y="33264"/>
                    </a:cubicBezTo>
                    <a:cubicBezTo>
                      <a:pt x="12219" y="33260"/>
                      <a:pt x="12217" y="33254"/>
                      <a:pt x="12211" y="33250"/>
                    </a:cubicBezTo>
                    <a:close/>
                    <a:moveTo>
                      <a:pt x="12321" y="33342"/>
                    </a:moveTo>
                    <a:cubicBezTo>
                      <a:pt x="12322" y="33345"/>
                      <a:pt x="12323" y="33348"/>
                      <a:pt x="12325" y="33352"/>
                    </a:cubicBezTo>
                    <a:cubicBezTo>
                      <a:pt x="12325" y="33350"/>
                      <a:pt x="12323" y="33346"/>
                      <a:pt x="12321" y="33342"/>
                    </a:cubicBezTo>
                    <a:close/>
                    <a:moveTo>
                      <a:pt x="12502" y="33595"/>
                    </a:moveTo>
                    <a:cubicBezTo>
                      <a:pt x="12504" y="33605"/>
                      <a:pt x="12509" y="33619"/>
                      <a:pt x="12512" y="33630"/>
                    </a:cubicBezTo>
                    <a:lnTo>
                      <a:pt x="12512" y="33630"/>
                    </a:lnTo>
                    <a:cubicBezTo>
                      <a:pt x="12512" y="33623"/>
                      <a:pt x="12507" y="33609"/>
                      <a:pt x="12502" y="33595"/>
                    </a:cubicBezTo>
                    <a:close/>
                    <a:moveTo>
                      <a:pt x="12512" y="33630"/>
                    </a:moveTo>
                    <a:cubicBezTo>
                      <a:pt x="12512" y="33633"/>
                      <a:pt x="12511" y="33635"/>
                      <a:pt x="12509" y="33635"/>
                    </a:cubicBezTo>
                    <a:cubicBezTo>
                      <a:pt x="12509" y="33635"/>
                      <a:pt x="12508" y="33635"/>
                      <a:pt x="12507" y="33635"/>
                    </a:cubicBezTo>
                    <a:lnTo>
                      <a:pt x="12507" y="33635"/>
                    </a:lnTo>
                    <a:cubicBezTo>
                      <a:pt x="12511" y="33640"/>
                      <a:pt x="12513" y="33642"/>
                      <a:pt x="12514" y="33642"/>
                    </a:cubicBezTo>
                    <a:cubicBezTo>
                      <a:pt x="12515" y="33642"/>
                      <a:pt x="12514" y="33637"/>
                      <a:pt x="12512" y="33630"/>
                    </a:cubicBezTo>
                    <a:close/>
                    <a:moveTo>
                      <a:pt x="12844" y="33788"/>
                    </a:moveTo>
                    <a:lnTo>
                      <a:pt x="12850" y="33795"/>
                    </a:lnTo>
                    <a:cubicBezTo>
                      <a:pt x="12848" y="33793"/>
                      <a:pt x="12846" y="33790"/>
                      <a:pt x="12844" y="33788"/>
                    </a:cubicBezTo>
                    <a:close/>
                    <a:moveTo>
                      <a:pt x="13791" y="35267"/>
                    </a:moveTo>
                    <a:lnTo>
                      <a:pt x="13791" y="35267"/>
                    </a:lnTo>
                    <a:cubicBezTo>
                      <a:pt x="13801" y="35279"/>
                      <a:pt x="13809" y="35288"/>
                      <a:pt x="13816" y="35295"/>
                    </a:cubicBezTo>
                    <a:lnTo>
                      <a:pt x="13816" y="35295"/>
                    </a:lnTo>
                    <a:cubicBezTo>
                      <a:pt x="13808" y="35286"/>
                      <a:pt x="13800" y="35276"/>
                      <a:pt x="13791" y="35267"/>
                    </a:cubicBezTo>
                    <a:close/>
                    <a:moveTo>
                      <a:pt x="2059" y="1"/>
                    </a:moveTo>
                    <a:cubicBezTo>
                      <a:pt x="2065" y="44"/>
                      <a:pt x="2060" y="55"/>
                      <a:pt x="2052" y="55"/>
                    </a:cubicBezTo>
                    <a:cubicBezTo>
                      <a:pt x="2044" y="55"/>
                      <a:pt x="2033" y="46"/>
                      <a:pt x="2025" y="46"/>
                    </a:cubicBezTo>
                    <a:cubicBezTo>
                      <a:pt x="2015" y="46"/>
                      <a:pt x="2008" y="57"/>
                      <a:pt x="2010" y="100"/>
                    </a:cubicBezTo>
                    <a:lnTo>
                      <a:pt x="1982" y="17"/>
                    </a:lnTo>
                    <a:cubicBezTo>
                      <a:pt x="1981" y="17"/>
                      <a:pt x="1980" y="17"/>
                      <a:pt x="1980" y="17"/>
                    </a:cubicBezTo>
                    <a:lnTo>
                      <a:pt x="1980" y="17"/>
                    </a:lnTo>
                    <a:cubicBezTo>
                      <a:pt x="1967" y="17"/>
                      <a:pt x="2024" y="112"/>
                      <a:pt x="1998" y="112"/>
                    </a:cubicBezTo>
                    <a:cubicBezTo>
                      <a:pt x="1997" y="112"/>
                      <a:pt x="1996" y="112"/>
                      <a:pt x="1995" y="112"/>
                    </a:cubicBezTo>
                    <a:lnTo>
                      <a:pt x="1995" y="112"/>
                    </a:lnTo>
                    <a:lnTo>
                      <a:pt x="2037" y="122"/>
                    </a:lnTo>
                    <a:cubicBezTo>
                      <a:pt x="2048" y="194"/>
                      <a:pt x="2048" y="228"/>
                      <a:pt x="2048" y="255"/>
                    </a:cubicBezTo>
                    <a:cubicBezTo>
                      <a:pt x="2076" y="311"/>
                      <a:pt x="2142" y="338"/>
                      <a:pt x="2159" y="488"/>
                    </a:cubicBezTo>
                    <a:lnTo>
                      <a:pt x="2148" y="449"/>
                    </a:lnTo>
                    <a:lnTo>
                      <a:pt x="2148" y="449"/>
                    </a:lnTo>
                    <a:cubicBezTo>
                      <a:pt x="2181" y="565"/>
                      <a:pt x="2148" y="532"/>
                      <a:pt x="2148" y="554"/>
                    </a:cubicBezTo>
                    <a:lnTo>
                      <a:pt x="2142" y="526"/>
                    </a:lnTo>
                    <a:lnTo>
                      <a:pt x="2151" y="607"/>
                    </a:lnTo>
                    <a:lnTo>
                      <a:pt x="2151" y="607"/>
                    </a:lnTo>
                    <a:cubicBezTo>
                      <a:pt x="2142" y="546"/>
                      <a:pt x="2110" y="476"/>
                      <a:pt x="2100" y="476"/>
                    </a:cubicBezTo>
                    <a:cubicBezTo>
                      <a:pt x="2097" y="476"/>
                      <a:pt x="2096" y="483"/>
                      <a:pt x="2098" y="499"/>
                    </a:cubicBezTo>
                    <a:cubicBezTo>
                      <a:pt x="2107" y="543"/>
                      <a:pt x="2110" y="556"/>
                      <a:pt x="2111" y="556"/>
                    </a:cubicBezTo>
                    <a:cubicBezTo>
                      <a:pt x="2113" y="556"/>
                      <a:pt x="2112" y="528"/>
                      <a:pt x="2116" y="528"/>
                    </a:cubicBezTo>
                    <a:cubicBezTo>
                      <a:pt x="2119" y="528"/>
                      <a:pt x="2123" y="537"/>
                      <a:pt x="2131" y="565"/>
                    </a:cubicBezTo>
                    <a:cubicBezTo>
                      <a:pt x="2147" y="614"/>
                      <a:pt x="2141" y="622"/>
                      <a:pt x="2132" y="622"/>
                    </a:cubicBezTo>
                    <a:cubicBezTo>
                      <a:pt x="2128" y="622"/>
                      <a:pt x="2124" y="621"/>
                      <a:pt x="2120" y="621"/>
                    </a:cubicBezTo>
                    <a:lnTo>
                      <a:pt x="2120" y="621"/>
                    </a:lnTo>
                    <a:lnTo>
                      <a:pt x="2154" y="737"/>
                    </a:lnTo>
                    <a:cubicBezTo>
                      <a:pt x="2145" y="737"/>
                      <a:pt x="2137" y="690"/>
                      <a:pt x="2133" y="690"/>
                    </a:cubicBezTo>
                    <a:cubicBezTo>
                      <a:pt x="2132" y="690"/>
                      <a:pt x="2131" y="695"/>
                      <a:pt x="2131" y="709"/>
                    </a:cubicBezTo>
                    <a:lnTo>
                      <a:pt x="2187" y="858"/>
                    </a:lnTo>
                    <a:cubicBezTo>
                      <a:pt x="2154" y="897"/>
                      <a:pt x="2253" y="1013"/>
                      <a:pt x="2237" y="1091"/>
                    </a:cubicBezTo>
                    <a:cubicBezTo>
                      <a:pt x="2225" y="1058"/>
                      <a:pt x="2219" y="1048"/>
                      <a:pt x="2216" y="1048"/>
                    </a:cubicBezTo>
                    <a:lnTo>
                      <a:pt x="2216" y="1048"/>
                    </a:lnTo>
                    <a:cubicBezTo>
                      <a:pt x="2211" y="1048"/>
                      <a:pt x="2219" y="1092"/>
                      <a:pt x="2212" y="1092"/>
                    </a:cubicBezTo>
                    <a:cubicBezTo>
                      <a:pt x="2211" y="1092"/>
                      <a:pt x="2210" y="1092"/>
                      <a:pt x="2209" y="1091"/>
                    </a:cubicBezTo>
                    <a:lnTo>
                      <a:pt x="2209" y="1091"/>
                    </a:lnTo>
                    <a:lnTo>
                      <a:pt x="2286" y="1356"/>
                    </a:lnTo>
                    <a:cubicBezTo>
                      <a:pt x="2286" y="1360"/>
                      <a:pt x="2286" y="1361"/>
                      <a:pt x="2285" y="1361"/>
                    </a:cubicBezTo>
                    <a:cubicBezTo>
                      <a:pt x="2280" y="1361"/>
                      <a:pt x="2264" y="1317"/>
                      <a:pt x="2262" y="1317"/>
                    </a:cubicBezTo>
                    <a:lnTo>
                      <a:pt x="2262" y="1317"/>
                    </a:lnTo>
                    <a:cubicBezTo>
                      <a:pt x="2262" y="1317"/>
                      <a:pt x="2262" y="1321"/>
                      <a:pt x="2264" y="1329"/>
                    </a:cubicBezTo>
                    <a:cubicBezTo>
                      <a:pt x="2264" y="1384"/>
                      <a:pt x="2297" y="1412"/>
                      <a:pt x="2308" y="1428"/>
                    </a:cubicBezTo>
                    <a:cubicBezTo>
                      <a:pt x="2297" y="1456"/>
                      <a:pt x="2364" y="1633"/>
                      <a:pt x="2336" y="1633"/>
                    </a:cubicBezTo>
                    <a:cubicBezTo>
                      <a:pt x="2369" y="1816"/>
                      <a:pt x="2391" y="1700"/>
                      <a:pt x="2419" y="1871"/>
                    </a:cubicBezTo>
                    <a:cubicBezTo>
                      <a:pt x="2418" y="1873"/>
                      <a:pt x="2417" y="1874"/>
                      <a:pt x="2416" y="1874"/>
                    </a:cubicBezTo>
                    <a:cubicBezTo>
                      <a:pt x="2406" y="1874"/>
                      <a:pt x="2386" y="1797"/>
                      <a:pt x="2381" y="1797"/>
                    </a:cubicBezTo>
                    <a:cubicBezTo>
                      <a:pt x="2380" y="1797"/>
                      <a:pt x="2379" y="1802"/>
                      <a:pt x="2380" y="1816"/>
                    </a:cubicBezTo>
                    <a:lnTo>
                      <a:pt x="2436" y="1993"/>
                    </a:lnTo>
                    <a:cubicBezTo>
                      <a:pt x="2427" y="1979"/>
                      <a:pt x="2410" y="1969"/>
                      <a:pt x="2399" y="1930"/>
                    </a:cubicBezTo>
                    <a:lnTo>
                      <a:pt x="2399" y="1930"/>
                    </a:lnTo>
                    <a:cubicBezTo>
                      <a:pt x="2502" y="2393"/>
                      <a:pt x="2489" y="2666"/>
                      <a:pt x="2624" y="3083"/>
                    </a:cubicBezTo>
                    <a:cubicBezTo>
                      <a:pt x="2624" y="3100"/>
                      <a:pt x="2622" y="3107"/>
                      <a:pt x="2620" y="3107"/>
                    </a:cubicBezTo>
                    <a:cubicBezTo>
                      <a:pt x="2611" y="3107"/>
                      <a:pt x="2591" y="3034"/>
                      <a:pt x="2574" y="3000"/>
                    </a:cubicBezTo>
                    <a:lnTo>
                      <a:pt x="2574" y="3000"/>
                    </a:lnTo>
                    <a:cubicBezTo>
                      <a:pt x="2685" y="3304"/>
                      <a:pt x="2652" y="3448"/>
                      <a:pt x="2729" y="3719"/>
                    </a:cubicBezTo>
                    <a:lnTo>
                      <a:pt x="2740" y="3719"/>
                    </a:lnTo>
                    <a:cubicBezTo>
                      <a:pt x="2795" y="4107"/>
                      <a:pt x="2950" y="4544"/>
                      <a:pt x="3039" y="4964"/>
                    </a:cubicBezTo>
                    <a:lnTo>
                      <a:pt x="3039" y="4909"/>
                    </a:lnTo>
                    <a:cubicBezTo>
                      <a:pt x="3067" y="4964"/>
                      <a:pt x="3094" y="5053"/>
                      <a:pt x="3122" y="5125"/>
                    </a:cubicBezTo>
                    <a:cubicBezTo>
                      <a:pt x="3121" y="5126"/>
                      <a:pt x="3120" y="5127"/>
                      <a:pt x="3119" y="5127"/>
                    </a:cubicBezTo>
                    <a:cubicBezTo>
                      <a:pt x="3115" y="5127"/>
                      <a:pt x="3108" y="5122"/>
                      <a:pt x="3103" y="5122"/>
                    </a:cubicBezTo>
                    <a:cubicBezTo>
                      <a:pt x="3095" y="5122"/>
                      <a:pt x="3092" y="5135"/>
                      <a:pt x="3116" y="5202"/>
                    </a:cubicBezTo>
                    <a:cubicBezTo>
                      <a:pt x="3116" y="5177"/>
                      <a:pt x="3112" y="5129"/>
                      <a:pt x="3115" y="5129"/>
                    </a:cubicBezTo>
                    <a:lnTo>
                      <a:pt x="3115" y="5129"/>
                    </a:lnTo>
                    <a:cubicBezTo>
                      <a:pt x="3116" y="5129"/>
                      <a:pt x="3116" y="5129"/>
                      <a:pt x="3116" y="5130"/>
                    </a:cubicBezTo>
                    <a:cubicBezTo>
                      <a:pt x="3127" y="5236"/>
                      <a:pt x="3155" y="5368"/>
                      <a:pt x="3194" y="5512"/>
                    </a:cubicBezTo>
                    <a:lnTo>
                      <a:pt x="3172" y="5507"/>
                    </a:lnTo>
                    <a:cubicBezTo>
                      <a:pt x="3172" y="5496"/>
                      <a:pt x="3183" y="5496"/>
                      <a:pt x="3177" y="5496"/>
                    </a:cubicBezTo>
                    <a:cubicBezTo>
                      <a:pt x="3177" y="5492"/>
                      <a:pt x="3176" y="5491"/>
                      <a:pt x="3174" y="5491"/>
                    </a:cubicBezTo>
                    <a:cubicBezTo>
                      <a:pt x="3171" y="5491"/>
                      <a:pt x="3166" y="5496"/>
                      <a:pt x="3166" y="5496"/>
                    </a:cubicBezTo>
                    <a:cubicBezTo>
                      <a:pt x="3172" y="5485"/>
                      <a:pt x="3144" y="5485"/>
                      <a:pt x="3155" y="5462"/>
                    </a:cubicBezTo>
                    <a:cubicBezTo>
                      <a:pt x="3154" y="5457"/>
                      <a:pt x="3152" y="5455"/>
                      <a:pt x="3150" y="5455"/>
                    </a:cubicBezTo>
                    <a:cubicBezTo>
                      <a:pt x="3143" y="5455"/>
                      <a:pt x="3134" y="5470"/>
                      <a:pt x="3127" y="5470"/>
                    </a:cubicBezTo>
                    <a:cubicBezTo>
                      <a:pt x="3125" y="5470"/>
                      <a:pt x="3123" y="5468"/>
                      <a:pt x="3122" y="5462"/>
                    </a:cubicBezTo>
                    <a:cubicBezTo>
                      <a:pt x="3124" y="5459"/>
                      <a:pt x="3126" y="5458"/>
                      <a:pt x="3128" y="5458"/>
                    </a:cubicBezTo>
                    <a:cubicBezTo>
                      <a:pt x="3131" y="5458"/>
                      <a:pt x="3133" y="5459"/>
                      <a:pt x="3136" y="5459"/>
                    </a:cubicBezTo>
                    <a:cubicBezTo>
                      <a:pt x="3139" y="5459"/>
                      <a:pt x="3142" y="5458"/>
                      <a:pt x="3144" y="5451"/>
                    </a:cubicBezTo>
                    <a:lnTo>
                      <a:pt x="3122" y="5440"/>
                    </a:lnTo>
                    <a:cubicBezTo>
                      <a:pt x="3126" y="5436"/>
                      <a:pt x="3138" y="5428"/>
                      <a:pt x="3142" y="5428"/>
                    </a:cubicBezTo>
                    <a:cubicBezTo>
                      <a:pt x="3143" y="5428"/>
                      <a:pt x="3143" y="5428"/>
                      <a:pt x="3143" y="5428"/>
                    </a:cubicBezTo>
                    <a:lnTo>
                      <a:pt x="3143" y="5428"/>
                    </a:lnTo>
                    <a:cubicBezTo>
                      <a:pt x="3111" y="5378"/>
                      <a:pt x="3127" y="5291"/>
                      <a:pt x="3072" y="5274"/>
                    </a:cubicBezTo>
                    <a:cubicBezTo>
                      <a:pt x="3078" y="5266"/>
                      <a:pt x="3082" y="5265"/>
                      <a:pt x="3085" y="5265"/>
                    </a:cubicBezTo>
                    <a:cubicBezTo>
                      <a:pt x="3087" y="5265"/>
                      <a:pt x="3089" y="5265"/>
                      <a:pt x="3090" y="5265"/>
                    </a:cubicBezTo>
                    <a:cubicBezTo>
                      <a:pt x="3092" y="5265"/>
                      <a:pt x="3093" y="5265"/>
                      <a:pt x="3094" y="5263"/>
                    </a:cubicBezTo>
                    <a:cubicBezTo>
                      <a:pt x="3044" y="5263"/>
                      <a:pt x="3072" y="5202"/>
                      <a:pt x="3044" y="5180"/>
                    </a:cubicBezTo>
                    <a:lnTo>
                      <a:pt x="3039" y="5191"/>
                    </a:lnTo>
                    <a:cubicBezTo>
                      <a:pt x="3033" y="5125"/>
                      <a:pt x="2973" y="5125"/>
                      <a:pt x="2945" y="5075"/>
                    </a:cubicBezTo>
                    <a:lnTo>
                      <a:pt x="2945" y="5092"/>
                    </a:lnTo>
                    <a:cubicBezTo>
                      <a:pt x="2928" y="5097"/>
                      <a:pt x="2917" y="5097"/>
                      <a:pt x="2906" y="5097"/>
                    </a:cubicBezTo>
                    <a:cubicBezTo>
                      <a:pt x="2917" y="5092"/>
                      <a:pt x="2934" y="5070"/>
                      <a:pt x="2917" y="5070"/>
                    </a:cubicBezTo>
                    <a:cubicBezTo>
                      <a:pt x="2917" y="5075"/>
                      <a:pt x="2917" y="5081"/>
                      <a:pt x="2906" y="5092"/>
                    </a:cubicBezTo>
                    <a:cubicBezTo>
                      <a:pt x="2895" y="5025"/>
                      <a:pt x="2818" y="4987"/>
                      <a:pt x="2768" y="4931"/>
                    </a:cubicBezTo>
                    <a:cubicBezTo>
                      <a:pt x="2685" y="4881"/>
                      <a:pt x="2624" y="4798"/>
                      <a:pt x="2541" y="4749"/>
                    </a:cubicBezTo>
                    <a:lnTo>
                      <a:pt x="2541" y="4749"/>
                    </a:lnTo>
                    <a:cubicBezTo>
                      <a:pt x="2554" y="4757"/>
                      <a:pt x="2540" y="4776"/>
                      <a:pt x="2528" y="4776"/>
                    </a:cubicBezTo>
                    <a:cubicBezTo>
                      <a:pt x="2524" y="4776"/>
                      <a:pt x="2521" y="4774"/>
                      <a:pt x="2519" y="4771"/>
                    </a:cubicBezTo>
                    <a:cubicBezTo>
                      <a:pt x="2541" y="4704"/>
                      <a:pt x="2475" y="4749"/>
                      <a:pt x="2480" y="4693"/>
                    </a:cubicBezTo>
                    <a:cubicBezTo>
                      <a:pt x="2427" y="4683"/>
                      <a:pt x="2425" y="4610"/>
                      <a:pt x="2355" y="4610"/>
                    </a:cubicBezTo>
                    <a:cubicBezTo>
                      <a:pt x="2352" y="4610"/>
                      <a:pt x="2350" y="4610"/>
                      <a:pt x="2347" y="4610"/>
                    </a:cubicBezTo>
                    <a:lnTo>
                      <a:pt x="2364" y="4599"/>
                    </a:lnTo>
                    <a:cubicBezTo>
                      <a:pt x="2364" y="4593"/>
                      <a:pt x="2362" y="4592"/>
                      <a:pt x="2359" y="4592"/>
                    </a:cubicBezTo>
                    <a:cubicBezTo>
                      <a:pt x="2355" y="4592"/>
                      <a:pt x="2349" y="4595"/>
                      <a:pt x="2345" y="4595"/>
                    </a:cubicBezTo>
                    <a:cubicBezTo>
                      <a:pt x="2344" y="4595"/>
                      <a:pt x="2343" y="4595"/>
                      <a:pt x="2342" y="4594"/>
                    </a:cubicBezTo>
                    <a:lnTo>
                      <a:pt x="2347" y="4583"/>
                    </a:lnTo>
                    <a:cubicBezTo>
                      <a:pt x="2342" y="4572"/>
                      <a:pt x="2308" y="4572"/>
                      <a:pt x="2308" y="4555"/>
                    </a:cubicBezTo>
                    <a:lnTo>
                      <a:pt x="2292" y="4572"/>
                    </a:lnTo>
                    <a:cubicBezTo>
                      <a:pt x="2286" y="4566"/>
                      <a:pt x="2297" y="4555"/>
                      <a:pt x="2281" y="4555"/>
                    </a:cubicBezTo>
                    <a:lnTo>
                      <a:pt x="2286" y="4549"/>
                    </a:lnTo>
                    <a:lnTo>
                      <a:pt x="2286" y="4549"/>
                    </a:lnTo>
                    <a:lnTo>
                      <a:pt x="2264" y="4555"/>
                    </a:lnTo>
                    <a:cubicBezTo>
                      <a:pt x="2292" y="4527"/>
                      <a:pt x="2242" y="4538"/>
                      <a:pt x="2242" y="4516"/>
                    </a:cubicBezTo>
                    <a:cubicBezTo>
                      <a:pt x="2231" y="4511"/>
                      <a:pt x="2198" y="4511"/>
                      <a:pt x="2181" y="4489"/>
                    </a:cubicBezTo>
                    <a:cubicBezTo>
                      <a:pt x="2187" y="4466"/>
                      <a:pt x="2170" y="4455"/>
                      <a:pt x="2159" y="4433"/>
                    </a:cubicBezTo>
                    <a:cubicBezTo>
                      <a:pt x="2131" y="4417"/>
                      <a:pt x="2093" y="4389"/>
                      <a:pt x="2065" y="4356"/>
                    </a:cubicBezTo>
                    <a:lnTo>
                      <a:pt x="2048" y="4378"/>
                    </a:lnTo>
                    <a:lnTo>
                      <a:pt x="2043" y="4372"/>
                    </a:lnTo>
                    <a:lnTo>
                      <a:pt x="2048" y="4361"/>
                    </a:lnTo>
                    <a:cubicBezTo>
                      <a:pt x="2065" y="4334"/>
                      <a:pt x="2021" y="4356"/>
                      <a:pt x="2032" y="4334"/>
                    </a:cubicBezTo>
                    <a:lnTo>
                      <a:pt x="2032" y="4334"/>
                    </a:lnTo>
                    <a:cubicBezTo>
                      <a:pt x="2021" y="4348"/>
                      <a:pt x="2027" y="4348"/>
                      <a:pt x="2032" y="4348"/>
                    </a:cubicBezTo>
                    <a:cubicBezTo>
                      <a:pt x="2035" y="4348"/>
                      <a:pt x="2037" y="4348"/>
                      <a:pt x="2037" y="4350"/>
                    </a:cubicBezTo>
                    <a:cubicBezTo>
                      <a:pt x="2037" y="4357"/>
                      <a:pt x="2028" y="4367"/>
                      <a:pt x="2020" y="4367"/>
                    </a:cubicBezTo>
                    <a:cubicBezTo>
                      <a:pt x="2016" y="4367"/>
                      <a:pt x="2012" y="4364"/>
                      <a:pt x="2010" y="4356"/>
                    </a:cubicBezTo>
                    <a:lnTo>
                      <a:pt x="2015" y="4350"/>
                    </a:lnTo>
                    <a:lnTo>
                      <a:pt x="2004" y="4356"/>
                    </a:lnTo>
                    <a:cubicBezTo>
                      <a:pt x="2015" y="4345"/>
                      <a:pt x="2015" y="4328"/>
                      <a:pt x="2021" y="4317"/>
                    </a:cubicBezTo>
                    <a:cubicBezTo>
                      <a:pt x="1993" y="4295"/>
                      <a:pt x="1954" y="4300"/>
                      <a:pt x="1932" y="4273"/>
                    </a:cubicBezTo>
                    <a:cubicBezTo>
                      <a:pt x="1949" y="4262"/>
                      <a:pt x="1910" y="4262"/>
                      <a:pt x="1938" y="4240"/>
                    </a:cubicBezTo>
                    <a:cubicBezTo>
                      <a:pt x="1936" y="4239"/>
                      <a:pt x="1934" y="4239"/>
                      <a:pt x="1932" y="4239"/>
                    </a:cubicBezTo>
                    <a:cubicBezTo>
                      <a:pt x="1912" y="4239"/>
                      <a:pt x="1919" y="4268"/>
                      <a:pt x="1899" y="4273"/>
                    </a:cubicBezTo>
                    <a:cubicBezTo>
                      <a:pt x="1893" y="4267"/>
                      <a:pt x="1882" y="4273"/>
                      <a:pt x="1893" y="4262"/>
                    </a:cubicBezTo>
                    <a:cubicBezTo>
                      <a:pt x="1899" y="4251"/>
                      <a:pt x="1905" y="4240"/>
                      <a:pt x="1910" y="4240"/>
                    </a:cubicBezTo>
                    <a:lnTo>
                      <a:pt x="1899" y="4234"/>
                    </a:lnTo>
                    <a:lnTo>
                      <a:pt x="1905" y="4223"/>
                    </a:lnTo>
                    <a:cubicBezTo>
                      <a:pt x="1871" y="4217"/>
                      <a:pt x="1882" y="4168"/>
                      <a:pt x="1849" y="4168"/>
                    </a:cubicBezTo>
                    <a:cubicBezTo>
                      <a:pt x="1838" y="4179"/>
                      <a:pt x="1855" y="4179"/>
                      <a:pt x="1844" y="4190"/>
                    </a:cubicBezTo>
                    <a:cubicBezTo>
                      <a:pt x="1799" y="4190"/>
                      <a:pt x="1844" y="4157"/>
                      <a:pt x="1810" y="4157"/>
                    </a:cubicBezTo>
                    <a:lnTo>
                      <a:pt x="1821" y="4151"/>
                    </a:lnTo>
                    <a:lnTo>
                      <a:pt x="1821" y="4151"/>
                    </a:lnTo>
                    <a:cubicBezTo>
                      <a:pt x="1817" y="4153"/>
                      <a:pt x="1811" y="4156"/>
                      <a:pt x="1805" y="4156"/>
                    </a:cubicBezTo>
                    <a:cubicBezTo>
                      <a:pt x="1799" y="4156"/>
                      <a:pt x="1794" y="4152"/>
                      <a:pt x="1794" y="4140"/>
                    </a:cubicBezTo>
                    <a:cubicBezTo>
                      <a:pt x="1801" y="4133"/>
                      <a:pt x="1806" y="4131"/>
                      <a:pt x="1810" y="4131"/>
                    </a:cubicBezTo>
                    <a:cubicBezTo>
                      <a:pt x="1816" y="4131"/>
                      <a:pt x="1821" y="4134"/>
                      <a:pt x="1827" y="4134"/>
                    </a:cubicBezTo>
                    <a:cubicBezTo>
                      <a:pt x="1824" y="4131"/>
                      <a:pt x="1814" y="4123"/>
                      <a:pt x="1805" y="4123"/>
                    </a:cubicBezTo>
                    <a:cubicBezTo>
                      <a:pt x="1800" y="4123"/>
                      <a:pt x="1796" y="4126"/>
                      <a:pt x="1794" y="4134"/>
                    </a:cubicBezTo>
                    <a:cubicBezTo>
                      <a:pt x="1789" y="4134"/>
                      <a:pt x="1788" y="4130"/>
                      <a:pt x="1789" y="4124"/>
                    </a:cubicBezTo>
                    <a:lnTo>
                      <a:pt x="1789" y="4124"/>
                    </a:lnTo>
                    <a:cubicBezTo>
                      <a:pt x="1788" y="4127"/>
                      <a:pt x="1787" y="4129"/>
                      <a:pt x="1783" y="4129"/>
                    </a:cubicBezTo>
                    <a:cubicBezTo>
                      <a:pt x="1783" y="4107"/>
                      <a:pt x="1761" y="4096"/>
                      <a:pt x="1744" y="4079"/>
                    </a:cubicBezTo>
                    <a:cubicBezTo>
                      <a:pt x="1752" y="4075"/>
                      <a:pt x="1754" y="4071"/>
                      <a:pt x="1757" y="4069"/>
                    </a:cubicBezTo>
                    <a:lnTo>
                      <a:pt x="1757" y="4069"/>
                    </a:lnTo>
                    <a:cubicBezTo>
                      <a:pt x="1755" y="4070"/>
                      <a:pt x="1753" y="4070"/>
                      <a:pt x="1752" y="4070"/>
                    </a:cubicBezTo>
                    <a:cubicBezTo>
                      <a:pt x="1741" y="4070"/>
                      <a:pt x="1763" y="4044"/>
                      <a:pt x="1744" y="4029"/>
                    </a:cubicBezTo>
                    <a:cubicBezTo>
                      <a:pt x="1700" y="3996"/>
                      <a:pt x="1628" y="3968"/>
                      <a:pt x="1595" y="3930"/>
                    </a:cubicBezTo>
                    <a:cubicBezTo>
                      <a:pt x="1587" y="3933"/>
                      <a:pt x="1579" y="3934"/>
                      <a:pt x="1573" y="3934"/>
                    </a:cubicBezTo>
                    <a:cubicBezTo>
                      <a:pt x="1557" y="3934"/>
                      <a:pt x="1546" y="3926"/>
                      <a:pt x="1534" y="3919"/>
                    </a:cubicBezTo>
                    <a:lnTo>
                      <a:pt x="1561" y="3891"/>
                    </a:lnTo>
                    <a:lnTo>
                      <a:pt x="1539" y="3891"/>
                    </a:lnTo>
                    <a:cubicBezTo>
                      <a:pt x="1542" y="3885"/>
                      <a:pt x="1545" y="3885"/>
                      <a:pt x="1547" y="3885"/>
                    </a:cubicBezTo>
                    <a:cubicBezTo>
                      <a:pt x="1549" y="3885"/>
                      <a:pt x="1550" y="3885"/>
                      <a:pt x="1550" y="3880"/>
                    </a:cubicBezTo>
                    <a:lnTo>
                      <a:pt x="1550" y="3880"/>
                    </a:lnTo>
                    <a:lnTo>
                      <a:pt x="1534" y="3891"/>
                    </a:lnTo>
                    <a:cubicBezTo>
                      <a:pt x="1539" y="3880"/>
                      <a:pt x="1512" y="3858"/>
                      <a:pt x="1545" y="3858"/>
                    </a:cubicBezTo>
                    <a:lnTo>
                      <a:pt x="1506" y="3819"/>
                    </a:lnTo>
                    <a:cubicBezTo>
                      <a:pt x="1504" y="3817"/>
                      <a:pt x="1502" y="3816"/>
                      <a:pt x="1500" y="3816"/>
                    </a:cubicBezTo>
                    <a:cubicBezTo>
                      <a:pt x="1493" y="3816"/>
                      <a:pt x="1485" y="3824"/>
                      <a:pt x="1481" y="3824"/>
                    </a:cubicBezTo>
                    <a:cubicBezTo>
                      <a:pt x="1479" y="3824"/>
                      <a:pt x="1478" y="3823"/>
                      <a:pt x="1478" y="3819"/>
                    </a:cubicBezTo>
                    <a:cubicBezTo>
                      <a:pt x="1484" y="3808"/>
                      <a:pt x="1484" y="3819"/>
                      <a:pt x="1495" y="3802"/>
                    </a:cubicBezTo>
                    <a:cubicBezTo>
                      <a:pt x="1493" y="3788"/>
                      <a:pt x="1486" y="3784"/>
                      <a:pt x="1475" y="3784"/>
                    </a:cubicBezTo>
                    <a:cubicBezTo>
                      <a:pt x="1458" y="3784"/>
                      <a:pt x="1434" y="3795"/>
                      <a:pt x="1416" y="3795"/>
                    </a:cubicBezTo>
                    <a:cubicBezTo>
                      <a:pt x="1406" y="3795"/>
                      <a:pt x="1398" y="3792"/>
                      <a:pt x="1395" y="3780"/>
                    </a:cubicBezTo>
                    <a:lnTo>
                      <a:pt x="1401" y="3780"/>
                    </a:lnTo>
                    <a:cubicBezTo>
                      <a:pt x="1384" y="3780"/>
                      <a:pt x="1379" y="3775"/>
                      <a:pt x="1379" y="3775"/>
                    </a:cubicBezTo>
                    <a:cubicBezTo>
                      <a:pt x="1370" y="3784"/>
                      <a:pt x="1369" y="3786"/>
                      <a:pt x="1372" y="3786"/>
                    </a:cubicBezTo>
                    <a:cubicBezTo>
                      <a:pt x="1376" y="3786"/>
                      <a:pt x="1384" y="3783"/>
                      <a:pt x="1390" y="3783"/>
                    </a:cubicBezTo>
                    <a:cubicBezTo>
                      <a:pt x="1394" y="3783"/>
                      <a:pt x="1397" y="3785"/>
                      <a:pt x="1395" y="3791"/>
                    </a:cubicBezTo>
                    <a:cubicBezTo>
                      <a:pt x="1384" y="3800"/>
                      <a:pt x="1379" y="3800"/>
                      <a:pt x="1373" y="3800"/>
                    </a:cubicBezTo>
                    <a:cubicBezTo>
                      <a:pt x="1368" y="3800"/>
                      <a:pt x="1362" y="3800"/>
                      <a:pt x="1351" y="3808"/>
                    </a:cubicBezTo>
                    <a:cubicBezTo>
                      <a:pt x="1351" y="3802"/>
                      <a:pt x="1348" y="3801"/>
                      <a:pt x="1344" y="3801"/>
                    </a:cubicBezTo>
                    <a:cubicBezTo>
                      <a:pt x="1340" y="3801"/>
                      <a:pt x="1335" y="3802"/>
                      <a:pt x="1329" y="3802"/>
                    </a:cubicBezTo>
                    <a:cubicBezTo>
                      <a:pt x="1340" y="3780"/>
                      <a:pt x="1312" y="3775"/>
                      <a:pt x="1323" y="3747"/>
                    </a:cubicBezTo>
                    <a:lnTo>
                      <a:pt x="1323" y="3747"/>
                    </a:lnTo>
                    <a:cubicBezTo>
                      <a:pt x="1315" y="3747"/>
                      <a:pt x="1299" y="3759"/>
                      <a:pt x="1286" y="3759"/>
                    </a:cubicBezTo>
                    <a:cubicBezTo>
                      <a:pt x="1281" y="3759"/>
                      <a:pt x="1277" y="3757"/>
                      <a:pt x="1274" y="3753"/>
                    </a:cubicBezTo>
                    <a:cubicBezTo>
                      <a:pt x="1290" y="3725"/>
                      <a:pt x="1296" y="3742"/>
                      <a:pt x="1290" y="3719"/>
                    </a:cubicBezTo>
                    <a:lnTo>
                      <a:pt x="1290" y="3719"/>
                    </a:lnTo>
                    <a:lnTo>
                      <a:pt x="1274" y="3736"/>
                    </a:lnTo>
                    <a:cubicBezTo>
                      <a:pt x="1268" y="3725"/>
                      <a:pt x="1274" y="3719"/>
                      <a:pt x="1285" y="3714"/>
                    </a:cubicBezTo>
                    <a:cubicBezTo>
                      <a:pt x="1283" y="3713"/>
                      <a:pt x="1281" y="3713"/>
                      <a:pt x="1279" y="3713"/>
                    </a:cubicBezTo>
                    <a:cubicBezTo>
                      <a:pt x="1273" y="3713"/>
                      <a:pt x="1267" y="3716"/>
                      <a:pt x="1262" y="3716"/>
                    </a:cubicBezTo>
                    <a:cubicBezTo>
                      <a:pt x="1259" y="3716"/>
                      <a:pt x="1257" y="3714"/>
                      <a:pt x="1257" y="3708"/>
                    </a:cubicBezTo>
                    <a:lnTo>
                      <a:pt x="1274" y="3697"/>
                    </a:lnTo>
                    <a:cubicBezTo>
                      <a:pt x="1263" y="3697"/>
                      <a:pt x="1263" y="3692"/>
                      <a:pt x="1257" y="3681"/>
                    </a:cubicBezTo>
                    <a:cubicBezTo>
                      <a:pt x="1259" y="3677"/>
                      <a:pt x="1261" y="3676"/>
                      <a:pt x="1262" y="3676"/>
                    </a:cubicBezTo>
                    <a:cubicBezTo>
                      <a:pt x="1266" y="3676"/>
                      <a:pt x="1268" y="3682"/>
                      <a:pt x="1268" y="3686"/>
                    </a:cubicBezTo>
                    <a:cubicBezTo>
                      <a:pt x="1274" y="3677"/>
                      <a:pt x="1273" y="3674"/>
                      <a:pt x="1269" y="3674"/>
                    </a:cubicBezTo>
                    <a:cubicBezTo>
                      <a:pt x="1264" y="3674"/>
                      <a:pt x="1251" y="3681"/>
                      <a:pt x="1247" y="3681"/>
                    </a:cubicBezTo>
                    <a:cubicBezTo>
                      <a:pt x="1246" y="3681"/>
                      <a:pt x="1246" y="3681"/>
                      <a:pt x="1246" y="3681"/>
                    </a:cubicBezTo>
                    <a:cubicBezTo>
                      <a:pt x="1240" y="3686"/>
                      <a:pt x="1246" y="3697"/>
                      <a:pt x="1229" y="3708"/>
                    </a:cubicBezTo>
                    <a:cubicBezTo>
                      <a:pt x="1229" y="3705"/>
                      <a:pt x="1226" y="3704"/>
                      <a:pt x="1222" y="3704"/>
                    </a:cubicBezTo>
                    <a:cubicBezTo>
                      <a:pt x="1221" y="3704"/>
                      <a:pt x="1218" y="3704"/>
                      <a:pt x="1216" y="3704"/>
                    </a:cubicBezTo>
                    <a:cubicBezTo>
                      <a:pt x="1210" y="3704"/>
                      <a:pt x="1205" y="3703"/>
                      <a:pt x="1207" y="3692"/>
                    </a:cubicBezTo>
                    <a:lnTo>
                      <a:pt x="1229" y="3686"/>
                    </a:lnTo>
                    <a:cubicBezTo>
                      <a:pt x="1218" y="3686"/>
                      <a:pt x="1213" y="3688"/>
                      <a:pt x="1209" y="3688"/>
                    </a:cubicBezTo>
                    <a:cubicBezTo>
                      <a:pt x="1206" y="3688"/>
                      <a:pt x="1205" y="3686"/>
                      <a:pt x="1202" y="3681"/>
                    </a:cubicBezTo>
                    <a:lnTo>
                      <a:pt x="1207" y="3670"/>
                    </a:lnTo>
                    <a:lnTo>
                      <a:pt x="1207" y="3670"/>
                    </a:lnTo>
                    <a:cubicBezTo>
                      <a:pt x="1203" y="3671"/>
                      <a:pt x="1199" y="3672"/>
                      <a:pt x="1196" y="3672"/>
                    </a:cubicBezTo>
                    <a:cubicBezTo>
                      <a:pt x="1181" y="3672"/>
                      <a:pt x="1184" y="3651"/>
                      <a:pt x="1180" y="3637"/>
                    </a:cubicBezTo>
                    <a:lnTo>
                      <a:pt x="1180" y="3637"/>
                    </a:lnTo>
                    <a:cubicBezTo>
                      <a:pt x="1171" y="3638"/>
                      <a:pt x="1157" y="3642"/>
                      <a:pt x="1157" y="3642"/>
                    </a:cubicBezTo>
                    <a:cubicBezTo>
                      <a:pt x="1157" y="3659"/>
                      <a:pt x="1152" y="3659"/>
                      <a:pt x="1135" y="3670"/>
                    </a:cubicBezTo>
                    <a:cubicBezTo>
                      <a:pt x="1140" y="3661"/>
                      <a:pt x="1139" y="3659"/>
                      <a:pt x="1134" y="3659"/>
                    </a:cubicBezTo>
                    <a:cubicBezTo>
                      <a:pt x="1128" y="3659"/>
                      <a:pt x="1117" y="3664"/>
                      <a:pt x="1108" y="3664"/>
                    </a:cubicBezTo>
                    <a:cubicBezTo>
                      <a:pt x="1101" y="3664"/>
                      <a:pt x="1097" y="3661"/>
                      <a:pt x="1097" y="3653"/>
                    </a:cubicBezTo>
                    <a:cubicBezTo>
                      <a:pt x="1100" y="3647"/>
                      <a:pt x="1106" y="3642"/>
                      <a:pt x="1109" y="3642"/>
                    </a:cubicBezTo>
                    <a:cubicBezTo>
                      <a:pt x="1112" y="3642"/>
                      <a:pt x="1113" y="3645"/>
                      <a:pt x="1108" y="3653"/>
                    </a:cubicBezTo>
                    <a:cubicBezTo>
                      <a:pt x="1123" y="3644"/>
                      <a:pt x="1137" y="3633"/>
                      <a:pt x="1150" y="3625"/>
                    </a:cubicBezTo>
                    <a:lnTo>
                      <a:pt x="1150" y="3625"/>
                    </a:lnTo>
                    <a:cubicBezTo>
                      <a:pt x="1151" y="3625"/>
                      <a:pt x="1151" y="3625"/>
                      <a:pt x="1152" y="3625"/>
                    </a:cubicBezTo>
                    <a:lnTo>
                      <a:pt x="1156" y="3621"/>
                    </a:lnTo>
                    <a:lnTo>
                      <a:pt x="1156" y="3621"/>
                    </a:lnTo>
                    <a:cubicBezTo>
                      <a:pt x="1154" y="3622"/>
                      <a:pt x="1152" y="3623"/>
                      <a:pt x="1150" y="3625"/>
                    </a:cubicBezTo>
                    <a:lnTo>
                      <a:pt x="1150" y="3625"/>
                    </a:lnTo>
                    <a:cubicBezTo>
                      <a:pt x="1146" y="3622"/>
                      <a:pt x="1146" y="3614"/>
                      <a:pt x="1146" y="3614"/>
                    </a:cubicBezTo>
                    <a:cubicBezTo>
                      <a:pt x="1130" y="3631"/>
                      <a:pt x="1130" y="3642"/>
                      <a:pt x="1108" y="3642"/>
                    </a:cubicBezTo>
                    <a:cubicBezTo>
                      <a:pt x="1100" y="3642"/>
                      <a:pt x="1112" y="3630"/>
                      <a:pt x="1118" y="3625"/>
                    </a:cubicBezTo>
                    <a:lnTo>
                      <a:pt x="1118" y="3625"/>
                    </a:lnTo>
                    <a:cubicBezTo>
                      <a:pt x="1118" y="3625"/>
                      <a:pt x="1119" y="3625"/>
                      <a:pt x="1119" y="3625"/>
                    </a:cubicBezTo>
                    <a:cubicBezTo>
                      <a:pt x="1121" y="3623"/>
                      <a:pt x="1121" y="3623"/>
                      <a:pt x="1121" y="3623"/>
                    </a:cubicBezTo>
                    <a:lnTo>
                      <a:pt x="1121" y="3623"/>
                    </a:lnTo>
                    <a:cubicBezTo>
                      <a:pt x="1121" y="3623"/>
                      <a:pt x="1120" y="3624"/>
                      <a:pt x="1118" y="3625"/>
                    </a:cubicBezTo>
                    <a:lnTo>
                      <a:pt x="1118" y="3625"/>
                    </a:lnTo>
                    <a:cubicBezTo>
                      <a:pt x="1114" y="3623"/>
                      <a:pt x="1110" y="3622"/>
                      <a:pt x="1107" y="3622"/>
                    </a:cubicBezTo>
                    <a:cubicBezTo>
                      <a:pt x="1097" y="3622"/>
                      <a:pt x="1092" y="3629"/>
                      <a:pt x="1086" y="3629"/>
                    </a:cubicBezTo>
                    <a:cubicBezTo>
                      <a:pt x="1084" y="3629"/>
                      <a:pt x="1082" y="3628"/>
                      <a:pt x="1080" y="3625"/>
                    </a:cubicBezTo>
                    <a:lnTo>
                      <a:pt x="1091" y="3625"/>
                    </a:lnTo>
                    <a:cubicBezTo>
                      <a:pt x="1091" y="3609"/>
                      <a:pt x="1063" y="3603"/>
                      <a:pt x="1091" y="3576"/>
                    </a:cubicBezTo>
                    <a:cubicBezTo>
                      <a:pt x="1094" y="3573"/>
                      <a:pt x="1097" y="3568"/>
                      <a:pt x="1099" y="3566"/>
                    </a:cubicBezTo>
                    <a:lnTo>
                      <a:pt x="1099" y="3566"/>
                    </a:lnTo>
                    <a:cubicBezTo>
                      <a:pt x="1100" y="3567"/>
                      <a:pt x="1101" y="3568"/>
                      <a:pt x="1102" y="3569"/>
                    </a:cubicBezTo>
                    <a:lnTo>
                      <a:pt x="1102" y="3569"/>
                    </a:lnTo>
                    <a:cubicBezTo>
                      <a:pt x="1102" y="3566"/>
                      <a:pt x="1101" y="3565"/>
                      <a:pt x="1101" y="3565"/>
                    </a:cubicBezTo>
                    <a:cubicBezTo>
                      <a:pt x="1100" y="3565"/>
                      <a:pt x="1100" y="3566"/>
                      <a:pt x="1099" y="3566"/>
                    </a:cubicBezTo>
                    <a:lnTo>
                      <a:pt x="1099" y="3566"/>
                    </a:lnTo>
                    <a:cubicBezTo>
                      <a:pt x="1098" y="3565"/>
                      <a:pt x="1098" y="3563"/>
                      <a:pt x="1099" y="3561"/>
                    </a:cubicBezTo>
                    <a:lnTo>
                      <a:pt x="1099" y="3561"/>
                    </a:lnTo>
                    <a:cubicBezTo>
                      <a:pt x="1099" y="3561"/>
                      <a:pt x="1099" y="3561"/>
                      <a:pt x="1098" y="3561"/>
                    </a:cubicBezTo>
                    <a:cubicBezTo>
                      <a:pt x="1093" y="3561"/>
                      <a:pt x="1088" y="3552"/>
                      <a:pt x="1080" y="3548"/>
                    </a:cubicBezTo>
                    <a:lnTo>
                      <a:pt x="1069" y="3559"/>
                    </a:lnTo>
                    <a:cubicBezTo>
                      <a:pt x="1055" y="3564"/>
                      <a:pt x="1048" y="3567"/>
                      <a:pt x="1045" y="3567"/>
                    </a:cubicBezTo>
                    <a:cubicBezTo>
                      <a:pt x="1033" y="3567"/>
                      <a:pt x="1097" y="3529"/>
                      <a:pt x="1074" y="3520"/>
                    </a:cubicBezTo>
                    <a:cubicBezTo>
                      <a:pt x="1052" y="3520"/>
                      <a:pt x="1074" y="3526"/>
                      <a:pt x="1052" y="3531"/>
                    </a:cubicBezTo>
                    <a:cubicBezTo>
                      <a:pt x="1047" y="3520"/>
                      <a:pt x="1063" y="3504"/>
                      <a:pt x="1047" y="3498"/>
                    </a:cubicBezTo>
                    <a:cubicBezTo>
                      <a:pt x="1052" y="3492"/>
                      <a:pt x="1052" y="3476"/>
                      <a:pt x="1069" y="3459"/>
                    </a:cubicBezTo>
                    <a:cubicBezTo>
                      <a:pt x="1054" y="3459"/>
                      <a:pt x="1052" y="3436"/>
                      <a:pt x="1040" y="3436"/>
                    </a:cubicBezTo>
                    <a:cubicBezTo>
                      <a:pt x="1039" y="3436"/>
                      <a:pt x="1037" y="3437"/>
                      <a:pt x="1036" y="3437"/>
                    </a:cubicBezTo>
                    <a:cubicBezTo>
                      <a:pt x="1031" y="3449"/>
                      <a:pt x="1035" y="3450"/>
                      <a:pt x="1041" y="3450"/>
                    </a:cubicBezTo>
                    <a:cubicBezTo>
                      <a:pt x="1042" y="3450"/>
                      <a:pt x="1043" y="3450"/>
                      <a:pt x="1044" y="3450"/>
                    </a:cubicBezTo>
                    <a:cubicBezTo>
                      <a:pt x="1051" y="3450"/>
                      <a:pt x="1058" y="3451"/>
                      <a:pt x="1052" y="3470"/>
                    </a:cubicBezTo>
                    <a:lnTo>
                      <a:pt x="1036" y="3487"/>
                    </a:lnTo>
                    <a:cubicBezTo>
                      <a:pt x="1025" y="3470"/>
                      <a:pt x="1008" y="3470"/>
                      <a:pt x="1008" y="3459"/>
                    </a:cubicBezTo>
                    <a:cubicBezTo>
                      <a:pt x="1008" y="3465"/>
                      <a:pt x="997" y="3465"/>
                      <a:pt x="991" y="3470"/>
                    </a:cubicBezTo>
                    <a:cubicBezTo>
                      <a:pt x="969" y="3465"/>
                      <a:pt x="953" y="3470"/>
                      <a:pt x="942" y="3459"/>
                    </a:cubicBezTo>
                    <a:cubicBezTo>
                      <a:pt x="949" y="3452"/>
                      <a:pt x="954" y="3449"/>
                      <a:pt x="958" y="3449"/>
                    </a:cubicBezTo>
                    <a:cubicBezTo>
                      <a:pt x="963" y="3449"/>
                      <a:pt x="966" y="3453"/>
                      <a:pt x="969" y="3459"/>
                    </a:cubicBezTo>
                    <a:cubicBezTo>
                      <a:pt x="980" y="3437"/>
                      <a:pt x="964" y="3443"/>
                      <a:pt x="958" y="3432"/>
                    </a:cubicBezTo>
                    <a:cubicBezTo>
                      <a:pt x="961" y="3427"/>
                      <a:pt x="963" y="3425"/>
                      <a:pt x="965" y="3425"/>
                    </a:cubicBezTo>
                    <a:cubicBezTo>
                      <a:pt x="967" y="3425"/>
                      <a:pt x="968" y="3433"/>
                      <a:pt x="975" y="3433"/>
                    </a:cubicBezTo>
                    <a:cubicBezTo>
                      <a:pt x="977" y="3433"/>
                      <a:pt x="978" y="3432"/>
                      <a:pt x="980" y="3432"/>
                    </a:cubicBezTo>
                    <a:lnTo>
                      <a:pt x="958" y="3415"/>
                    </a:lnTo>
                    <a:cubicBezTo>
                      <a:pt x="951" y="3421"/>
                      <a:pt x="948" y="3423"/>
                      <a:pt x="945" y="3423"/>
                    </a:cubicBezTo>
                    <a:cubicBezTo>
                      <a:pt x="939" y="3423"/>
                      <a:pt x="949" y="3404"/>
                      <a:pt x="936" y="3404"/>
                    </a:cubicBezTo>
                    <a:cubicBezTo>
                      <a:pt x="929" y="3397"/>
                      <a:pt x="921" y="3394"/>
                      <a:pt x="912" y="3394"/>
                    </a:cubicBezTo>
                    <a:cubicBezTo>
                      <a:pt x="893" y="3394"/>
                      <a:pt x="872" y="3406"/>
                      <a:pt x="853" y="3409"/>
                    </a:cubicBezTo>
                    <a:cubicBezTo>
                      <a:pt x="859" y="3404"/>
                      <a:pt x="859" y="3393"/>
                      <a:pt x="870" y="3387"/>
                    </a:cubicBezTo>
                    <a:lnTo>
                      <a:pt x="870" y="3387"/>
                    </a:lnTo>
                    <a:cubicBezTo>
                      <a:pt x="865" y="3394"/>
                      <a:pt x="864" y="3396"/>
                      <a:pt x="865" y="3396"/>
                    </a:cubicBezTo>
                    <a:cubicBezTo>
                      <a:pt x="866" y="3396"/>
                      <a:pt x="872" y="3391"/>
                      <a:pt x="875" y="3387"/>
                    </a:cubicBezTo>
                    <a:cubicBezTo>
                      <a:pt x="870" y="3382"/>
                      <a:pt x="881" y="3354"/>
                      <a:pt x="897" y="3349"/>
                    </a:cubicBezTo>
                    <a:cubicBezTo>
                      <a:pt x="893" y="3346"/>
                      <a:pt x="890" y="3346"/>
                      <a:pt x="888" y="3346"/>
                    </a:cubicBezTo>
                    <a:cubicBezTo>
                      <a:pt x="879" y="3346"/>
                      <a:pt x="884" y="3360"/>
                      <a:pt x="875" y="3360"/>
                    </a:cubicBezTo>
                    <a:lnTo>
                      <a:pt x="859" y="3338"/>
                    </a:lnTo>
                    <a:cubicBezTo>
                      <a:pt x="848" y="3354"/>
                      <a:pt x="853" y="3360"/>
                      <a:pt x="831" y="3360"/>
                    </a:cubicBezTo>
                    <a:lnTo>
                      <a:pt x="814" y="3338"/>
                    </a:lnTo>
                    <a:cubicBezTo>
                      <a:pt x="819" y="3333"/>
                      <a:pt x="823" y="3325"/>
                      <a:pt x="828" y="3325"/>
                    </a:cubicBezTo>
                    <a:cubicBezTo>
                      <a:pt x="829" y="3325"/>
                      <a:pt x="830" y="3325"/>
                      <a:pt x="831" y="3326"/>
                    </a:cubicBezTo>
                    <a:cubicBezTo>
                      <a:pt x="831" y="3323"/>
                      <a:pt x="828" y="3316"/>
                      <a:pt x="823" y="3316"/>
                    </a:cubicBezTo>
                    <a:cubicBezTo>
                      <a:pt x="821" y="3316"/>
                      <a:pt x="818" y="3318"/>
                      <a:pt x="814" y="3321"/>
                    </a:cubicBezTo>
                    <a:cubicBezTo>
                      <a:pt x="814" y="3325"/>
                      <a:pt x="813" y="3327"/>
                      <a:pt x="810" y="3327"/>
                    </a:cubicBezTo>
                    <a:cubicBezTo>
                      <a:pt x="805" y="3327"/>
                      <a:pt x="796" y="3323"/>
                      <a:pt x="788" y="3323"/>
                    </a:cubicBezTo>
                    <a:cubicBezTo>
                      <a:pt x="782" y="3323"/>
                      <a:pt x="775" y="3325"/>
                      <a:pt x="770" y="3332"/>
                    </a:cubicBezTo>
                    <a:lnTo>
                      <a:pt x="770" y="3310"/>
                    </a:lnTo>
                    <a:cubicBezTo>
                      <a:pt x="770" y="3310"/>
                      <a:pt x="773" y="3307"/>
                      <a:pt x="777" y="3307"/>
                    </a:cubicBezTo>
                    <a:cubicBezTo>
                      <a:pt x="780" y="3307"/>
                      <a:pt x="783" y="3308"/>
                      <a:pt x="787" y="3310"/>
                    </a:cubicBezTo>
                    <a:cubicBezTo>
                      <a:pt x="791" y="3303"/>
                      <a:pt x="789" y="3301"/>
                      <a:pt x="784" y="3301"/>
                    </a:cubicBezTo>
                    <a:cubicBezTo>
                      <a:pt x="778" y="3301"/>
                      <a:pt x="768" y="3304"/>
                      <a:pt x="765" y="3304"/>
                    </a:cubicBezTo>
                    <a:cubicBezTo>
                      <a:pt x="765" y="3299"/>
                      <a:pt x="759" y="3282"/>
                      <a:pt x="765" y="3277"/>
                    </a:cubicBezTo>
                    <a:cubicBezTo>
                      <a:pt x="759" y="3277"/>
                      <a:pt x="748" y="3266"/>
                      <a:pt x="765" y="3255"/>
                    </a:cubicBezTo>
                    <a:lnTo>
                      <a:pt x="765" y="3255"/>
                    </a:lnTo>
                    <a:cubicBezTo>
                      <a:pt x="759" y="3255"/>
                      <a:pt x="748" y="3266"/>
                      <a:pt x="742" y="3271"/>
                    </a:cubicBezTo>
                    <a:lnTo>
                      <a:pt x="731" y="3249"/>
                    </a:lnTo>
                    <a:cubicBezTo>
                      <a:pt x="737" y="3243"/>
                      <a:pt x="770" y="3216"/>
                      <a:pt x="770" y="3216"/>
                    </a:cubicBezTo>
                    <a:lnTo>
                      <a:pt x="770" y="3216"/>
                    </a:lnTo>
                    <a:cubicBezTo>
                      <a:pt x="761" y="3216"/>
                      <a:pt x="745" y="3230"/>
                      <a:pt x="736" y="3230"/>
                    </a:cubicBezTo>
                    <a:cubicBezTo>
                      <a:pt x="734" y="3230"/>
                      <a:pt x="732" y="3229"/>
                      <a:pt x="731" y="3227"/>
                    </a:cubicBezTo>
                    <a:cubicBezTo>
                      <a:pt x="759" y="3216"/>
                      <a:pt x="737" y="3199"/>
                      <a:pt x="765" y="3188"/>
                    </a:cubicBezTo>
                    <a:cubicBezTo>
                      <a:pt x="776" y="3166"/>
                      <a:pt x="765" y="3155"/>
                      <a:pt x="748" y="3155"/>
                    </a:cubicBezTo>
                    <a:cubicBezTo>
                      <a:pt x="731" y="3160"/>
                      <a:pt x="748" y="3166"/>
                      <a:pt x="731" y="3183"/>
                    </a:cubicBezTo>
                    <a:cubicBezTo>
                      <a:pt x="724" y="3176"/>
                      <a:pt x="714" y="3175"/>
                      <a:pt x="705" y="3175"/>
                    </a:cubicBezTo>
                    <a:cubicBezTo>
                      <a:pt x="689" y="3175"/>
                      <a:pt x="673" y="3180"/>
                      <a:pt x="662" y="3180"/>
                    </a:cubicBezTo>
                    <a:cubicBezTo>
                      <a:pt x="655" y="3180"/>
                      <a:pt x="650" y="3178"/>
                      <a:pt x="648" y="3172"/>
                    </a:cubicBezTo>
                    <a:lnTo>
                      <a:pt x="648" y="3183"/>
                    </a:lnTo>
                    <a:cubicBezTo>
                      <a:pt x="637" y="3177"/>
                      <a:pt x="633" y="3174"/>
                      <a:pt x="629" y="3174"/>
                    </a:cubicBezTo>
                    <a:cubicBezTo>
                      <a:pt x="625" y="3174"/>
                      <a:pt x="621" y="3177"/>
                      <a:pt x="610" y="3183"/>
                    </a:cubicBezTo>
                    <a:cubicBezTo>
                      <a:pt x="632" y="3166"/>
                      <a:pt x="659" y="3127"/>
                      <a:pt x="637" y="3105"/>
                    </a:cubicBezTo>
                    <a:lnTo>
                      <a:pt x="637" y="3105"/>
                    </a:lnTo>
                    <a:cubicBezTo>
                      <a:pt x="626" y="3111"/>
                      <a:pt x="626" y="3133"/>
                      <a:pt x="610" y="3138"/>
                    </a:cubicBezTo>
                    <a:lnTo>
                      <a:pt x="599" y="3133"/>
                    </a:lnTo>
                    <a:lnTo>
                      <a:pt x="604" y="3127"/>
                    </a:lnTo>
                    <a:cubicBezTo>
                      <a:pt x="595" y="3118"/>
                      <a:pt x="611" y="3095"/>
                      <a:pt x="604" y="3095"/>
                    </a:cubicBezTo>
                    <a:cubicBezTo>
                      <a:pt x="602" y="3095"/>
                      <a:pt x="598" y="3096"/>
                      <a:pt x="593" y="3100"/>
                    </a:cubicBezTo>
                    <a:lnTo>
                      <a:pt x="602" y="3078"/>
                    </a:lnTo>
                    <a:lnTo>
                      <a:pt x="602" y="3078"/>
                    </a:lnTo>
                    <a:cubicBezTo>
                      <a:pt x="600" y="3079"/>
                      <a:pt x="598" y="3079"/>
                      <a:pt x="597" y="3079"/>
                    </a:cubicBezTo>
                    <a:cubicBezTo>
                      <a:pt x="589" y="3079"/>
                      <a:pt x="582" y="3076"/>
                      <a:pt x="578" y="3076"/>
                    </a:cubicBezTo>
                    <a:cubicBezTo>
                      <a:pt x="577" y="3076"/>
                      <a:pt x="576" y="3076"/>
                      <a:pt x="576" y="3077"/>
                    </a:cubicBezTo>
                    <a:cubicBezTo>
                      <a:pt x="554" y="3072"/>
                      <a:pt x="565" y="3061"/>
                      <a:pt x="571" y="3044"/>
                    </a:cubicBezTo>
                    <a:lnTo>
                      <a:pt x="571" y="3044"/>
                    </a:lnTo>
                    <a:cubicBezTo>
                      <a:pt x="566" y="3049"/>
                      <a:pt x="555" y="3064"/>
                      <a:pt x="545" y="3064"/>
                    </a:cubicBezTo>
                    <a:cubicBezTo>
                      <a:pt x="542" y="3064"/>
                      <a:pt x="540" y="3063"/>
                      <a:pt x="538" y="3061"/>
                    </a:cubicBezTo>
                    <a:cubicBezTo>
                      <a:pt x="571" y="3033"/>
                      <a:pt x="527" y="3028"/>
                      <a:pt x="549" y="3017"/>
                    </a:cubicBezTo>
                    <a:cubicBezTo>
                      <a:pt x="545" y="3010"/>
                      <a:pt x="546" y="3002"/>
                      <a:pt x="544" y="3001"/>
                    </a:cubicBezTo>
                    <a:lnTo>
                      <a:pt x="544" y="3001"/>
                    </a:lnTo>
                    <a:cubicBezTo>
                      <a:pt x="544" y="3001"/>
                      <a:pt x="544" y="3002"/>
                      <a:pt x="543" y="3002"/>
                    </a:cubicBezTo>
                    <a:lnTo>
                      <a:pt x="543" y="3002"/>
                    </a:lnTo>
                    <a:lnTo>
                      <a:pt x="544" y="3001"/>
                    </a:lnTo>
                    <a:lnTo>
                      <a:pt x="544" y="3001"/>
                    </a:lnTo>
                    <a:cubicBezTo>
                      <a:pt x="544" y="3001"/>
                      <a:pt x="544" y="3001"/>
                      <a:pt x="544" y="3001"/>
                    </a:cubicBezTo>
                    <a:lnTo>
                      <a:pt x="544" y="3001"/>
                    </a:lnTo>
                    <a:cubicBezTo>
                      <a:pt x="548" y="2999"/>
                      <a:pt x="551" y="2997"/>
                      <a:pt x="554" y="2994"/>
                    </a:cubicBezTo>
                    <a:lnTo>
                      <a:pt x="554" y="2994"/>
                    </a:lnTo>
                    <a:lnTo>
                      <a:pt x="544" y="3001"/>
                    </a:lnTo>
                    <a:lnTo>
                      <a:pt x="544" y="3001"/>
                    </a:lnTo>
                    <a:cubicBezTo>
                      <a:pt x="544" y="3001"/>
                      <a:pt x="544" y="3001"/>
                      <a:pt x="544" y="3001"/>
                    </a:cubicBezTo>
                    <a:cubicBezTo>
                      <a:pt x="543" y="3001"/>
                      <a:pt x="542" y="3002"/>
                      <a:pt x="540" y="3003"/>
                    </a:cubicBezTo>
                    <a:lnTo>
                      <a:pt x="540" y="3003"/>
                    </a:lnTo>
                    <a:cubicBezTo>
                      <a:pt x="536" y="3005"/>
                      <a:pt x="532" y="3006"/>
                      <a:pt x="529" y="3006"/>
                    </a:cubicBezTo>
                    <a:cubicBezTo>
                      <a:pt x="517" y="3006"/>
                      <a:pt x="509" y="2998"/>
                      <a:pt x="499" y="2994"/>
                    </a:cubicBezTo>
                    <a:cubicBezTo>
                      <a:pt x="543" y="2967"/>
                      <a:pt x="488" y="2989"/>
                      <a:pt x="521" y="2950"/>
                    </a:cubicBezTo>
                    <a:lnTo>
                      <a:pt x="521" y="2950"/>
                    </a:lnTo>
                    <a:cubicBezTo>
                      <a:pt x="513" y="2956"/>
                      <a:pt x="508" y="2958"/>
                      <a:pt x="503" y="2958"/>
                    </a:cubicBezTo>
                    <a:cubicBezTo>
                      <a:pt x="496" y="2958"/>
                      <a:pt x="491" y="2953"/>
                      <a:pt x="484" y="2953"/>
                    </a:cubicBezTo>
                    <a:cubicBezTo>
                      <a:pt x="479" y="2953"/>
                      <a:pt x="473" y="2955"/>
                      <a:pt x="466" y="2961"/>
                    </a:cubicBezTo>
                    <a:cubicBezTo>
                      <a:pt x="460" y="2950"/>
                      <a:pt x="488" y="2934"/>
                      <a:pt x="493" y="2923"/>
                    </a:cubicBezTo>
                    <a:lnTo>
                      <a:pt x="493" y="2923"/>
                    </a:lnTo>
                    <a:lnTo>
                      <a:pt x="482" y="2934"/>
                    </a:lnTo>
                    <a:cubicBezTo>
                      <a:pt x="488" y="2917"/>
                      <a:pt x="482" y="2895"/>
                      <a:pt x="482" y="2884"/>
                    </a:cubicBezTo>
                    <a:lnTo>
                      <a:pt x="444" y="2889"/>
                    </a:lnTo>
                    <a:lnTo>
                      <a:pt x="444" y="2889"/>
                    </a:lnTo>
                    <a:lnTo>
                      <a:pt x="455" y="2878"/>
                    </a:lnTo>
                    <a:cubicBezTo>
                      <a:pt x="444" y="2878"/>
                      <a:pt x="438" y="2878"/>
                      <a:pt x="433" y="2884"/>
                    </a:cubicBezTo>
                    <a:lnTo>
                      <a:pt x="433" y="2878"/>
                    </a:lnTo>
                    <a:cubicBezTo>
                      <a:pt x="423" y="2884"/>
                      <a:pt x="418" y="2886"/>
                      <a:pt x="415" y="2886"/>
                    </a:cubicBezTo>
                    <a:cubicBezTo>
                      <a:pt x="409" y="2886"/>
                      <a:pt x="410" y="2878"/>
                      <a:pt x="399" y="2878"/>
                    </a:cubicBezTo>
                    <a:cubicBezTo>
                      <a:pt x="399" y="2867"/>
                      <a:pt x="405" y="2867"/>
                      <a:pt x="410" y="2867"/>
                    </a:cubicBezTo>
                    <a:cubicBezTo>
                      <a:pt x="405" y="2862"/>
                      <a:pt x="427" y="2856"/>
                      <a:pt x="433" y="2851"/>
                    </a:cubicBezTo>
                    <a:lnTo>
                      <a:pt x="433" y="2851"/>
                    </a:lnTo>
                    <a:cubicBezTo>
                      <a:pt x="427" y="2856"/>
                      <a:pt x="372" y="2867"/>
                      <a:pt x="372" y="2889"/>
                    </a:cubicBezTo>
                    <a:cubicBezTo>
                      <a:pt x="366" y="2892"/>
                      <a:pt x="359" y="2893"/>
                      <a:pt x="354" y="2893"/>
                    </a:cubicBezTo>
                    <a:cubicBezTo>
                      <a:pt x="350" y="2893"/>
                      <a:pt x="347" y="2892"/>
                      <a:pt x="350" y="2889"/>
                    </a:cubicBezTo>
                    <a:lnTo>
                      <a:pt x="372" y="2867"/>
                    </a:lnTo>
                    <a:lnTo>
                      <a:pt x="344" y="2884"/>
                    </a:lnTo>
                    <a:cubicBezTo>
                      <a:pt x="333" y="2878"/>
                      <a:pt x="350" y="2862"/>
                      <a:pt x="344" y="2856"/>
                    </a:cubicBezTo>
                    <a:lnTo>
                      <a:pt x="344" y="2856"/>
                    </a:lnTo>
                    <a:cubicBezTo>
                      <a:pt x="345" y="2857"/>
                      <a:pt x="345" y="2857"/>
                      <a:pt x="346" y="2857"/>
                    </a:cubicBezTo>
                    <a:cubicBezTo>
                      <a:pt x="358" y="2857"/>
                      <a:pt x="396" y="2834"/>
                      <a:pt x="384" y="2824"/>
                    </a:cubicBezTo>
                    <a:lnTo>
                      <a:pt x="384" y="2824"/>
                    </a:lnTo>
                    <a:cubicBezTo>
                      <a:pt x="386" y="2825"/>
                      <a:pt x="389" y="2825"/>
                      <a:pt x="393" y="2825"/>
                    </a:cubicBezTo>
                    <a:cubicBezTo>
                      <a:pt x="401" y="2825"/>
                      <a:pt x="412" y="2823"/>
                      <a:pt x="416" y="2823"/>
                    </a:cubicBezTo>
                    <a:cubicBezTo>
                      <a:pt x="416" y="2812"/>
                      <a:pt x="416" y="2812"/>
                      <a:pt x="433" y="2812"/>
                    </a:cubicBezTo>
                    <a:cubicBezTo>
                      <a:pt x="430" y="2811"/>
                      <a:pt x="428" y="2811"/>
                      <a:pt x="426" y="2811"/>
                    </a:cubicBezTo>
                    <a:cubicBezTo>
                      <a:pt x="419" y="2811"/>
                      <a:pt x="415" y="2814"/>
                      <a:pt x="411" y="2814"/>
                    </a:cubicBezTo>
                    <a:cubicBezTo>
                      <a:pt x="409" y="2814"/>
                      <a:pt x="407" y="2812"/>
                      <a:pt x="405" y="2806"/>
                    </a:cubicBezTo>
                    <a:cubicBezTo>
                      <a:pt x="427" y="2795"/>
                      <a:pt x="433" y="2779"/>
                      <a:pt x="433" y="2768"/>
                    </a:cubicBezTo>
                    <a:lnTo>
                      <a:pt x="433" y="2768"/>
                    </a:lnTo>
                    <a:lnTo>
                      <a:pt x="427" y="2784"/>
                    </a:lnTo>
                    <a:lnTo>
                      <a:pt x="416" y="2784"/>
                    </a:lnTo>
                    <a:cubicBezTo>
                      <a:pt x="416" y="2795"/>
                      <a:pt x="416" y="2795"/>
                      <a:pt x="405" y="2801"/>
                    </a:cubicBezTo>
                    <a:cubicBezTo>
                      <a:pt x="405" y="2801"/>
                      <a:pt x="394" y="2802"/>
                      <a:pt x="385" y="2802"/>
                    </a:cubicBezTo>
                    <a:cubicBezTo>
                      <a:pt x="379" y="2802"/>
                      <a:pt x="374" y="2802"/>
                      <a:pt x="374" y="2800"/>
                    </a:cubicBezTo>
                    <a:lnTo>
                      <a:pt x="374" y="2800"/>
                    </a:lnTo>
                    <a:cubicBezTo>
                      <a:pt x="365" y="2810"/>
                      <a:pt x="358" y="2813"/>
                      <a:pt x="351" y="2813"/>
                    </a:cubicBezTo>
                    <a:cubicBezTo>
                      <a:pt x="342" y="2813"/>
                      <a:pt x="335" y="2807"/>
                      <a:pt x="329" y="2807"/>
                    </a:cubicBezTo>
                    <a:cubicBezTo>
                      <a:pt x="326" y="2807"/>
                      <a:pt x="324" y="2809"/>
                      <a:pt x="322" y="2812"/>
                    </a:cubicBezTo>
                    <a:cubicBezTo>
                      <a:pt x="316" y="2812"/>
                      <a:pt x="305" y="2806"/>
                      <a:pt x="316" y="2801"/>
                    </a:cubicBezTo>
                    <a:cubicBezTo>
                      <a:pt x="334" y="2801"/>
                      <a:pt x="336" y="2790"/>
                      <a:pt x="339" y="2780"/>
                    </a:cubicBezTo>
                    <a:lnTo>
                      <a:pt x="339" y="2780"/>
                    </a:lnTo>
                    <a:cubicBezTo>
                      <a:pt x="337" y="2782"/>
                      <a:pt x="333" y="2784"/>
                      <a:pt x="327" y="2784"/>
                    </a:cubicBezTo>
                    <a:cubicBezTo>
                      <a:pt x="322" y="2779"/>
                      <a:pt x="333" y="2768"/>
                      <a:pt x="333" y="2757"/>
                    </a:cubicBezTo>
                    <a:lnTo>
                      <a:pt x="344" y="2757"/>
                    </a:lnTo>
                    <a:lnTo>
                      <a:pt x="344" y="2745"/>
                    </a:lnTo>
                    <a:cubicBezTo>
                      <a:pt x="327" y="2751"/>
                      <a:pt x="327" y="2768"/>
                      <a:pt x="322" y="2768"/>
                    </a:cubicBezTo>
                    <a:cubicBezTo>
                      <a:pt x="322" y="2757"/>
                      <a:pt x="316" y="2751"/>
                      <a:pt x="322" y="2751"/>
                    </a:cubicBezTo>
                    <a:cubicBezTo>
                      <a:pt x="342" y="2746"/>
                      <a:pt x="353" y="2728"/>
                      <a:pt x="366" y="2728"/>
                    </a:cubicBezTo>
                    <a:cubicBezTo>
                      <a:pt x="368" y="2728"/>
                      <a:pt x="370" y="2728"/>
                      <a:pt x="372" y="2729"/>
                    </a:cubicBezTo>
                    <a:cubicBezTo>
                      <a:pt x="365" y="2725"/>
                      <a:pt x="358" y="2720"/>
                      <a:pt x="349" y="2720"/>
                    </a:cubicBezTo>
                    <a:cubicBezTo>
                      <a:pt x="343" y="2720"/>
                      <a:pt x="336" y="2722"/>
                      <a:pt x="327" y="2729"/>
                    </a:cubicBezTo>
                    <a:lnTo>
                      <a:pt x="322" y="2723"/>
                    </a:lnTo>
                    <a:cubicBezTo>
                      <a:pt x="318" y="2736"/>
                      <a:pt x="310" y="2749"/>
                      <a:pt x="302" y="2749"/>
                    </a:cubicBezTo>
                    <a:cubicBezTo>
                      <a:pt x="299" y="2749"/>
                      <a:pt x="297" y="2748"/>
                      <a:pt x="294" y="2745"/>
                    </a:cubicBezTo>
                    <a:lnTo>
                      <a:pt x="272" y="2745"/>
                    </a:lnTo>
                    <a:lnTo>
                      <a:pt x="278" y="2729"/>
                    </a:lnTo>
                    <a:lnTo>
                      <a:pt x="278" y="2729"/>
                    </a:lnTo>
                    <a:cubicBezTo>
                      <a:pt x="275" y="2734"/>
                      <a:pt x="272" y="2737"/>
                      <a:pt x="270" y="2737"/>
                    </a:cubicBezTo>
                    <a:cubicBezTo>
                      <a:pt x="268" y="2737"/>
                      <a:pt x="267" y="2734"/>
                      <a:pt x="267" y="2729"/>
                    </a:cubicBezTo>
                    <a:cubicBezTo>
                      <a:pt x="272" y="2723"/>
                      <a:pt x="272" y="2718"/>
                      <a:pt x="278" y="2712"/>
                    </a:cubicBezTo>
                    <a:cubicBezTo>
                      <a:pt x="276" y="2707"/>
                      <a:pt x="273" y="2705"/>
                      <a:pt x="270" y="2705"/>
                    </a:cubicBezTo>
                    <a:cubicBezTo>
                      <a:pt x="265" y="2705"/>
                      <a:pt x="257" y="2712"/>
                      <a:pt x="250" y="2712"/>
                    </a:cubicBezTo>
                    <a:cubicBezTo>
                      <a:pt x="244" y="2701"/>
                      <a:pt x="250" y="2696"/>
                      <a:pt x="267" y="2690"/>
                    </a:cubicBezTo>
                    <a:cubicBezTo>
                      <a:pt x="267" y="2674"/>
                      <a:pt x="244" y="2662"/>
                      <a:pt x="261" y="2646"/>
                    </a:cubicBezTo>
                    <a:cubicBezTo>
                      <a:pt x="258" y="2645"/>
                      <a:pt x="256" y="2645"/>
                      <a:pt x="254" y="2645"/>
                    </a:cubicBezTo>
                    <a:cubicBezTo>
                      <a:pt x="244" y="2645"/>
                      <a:pt x="258" y="2657"/>
                      <a:pt x="239" y="2657"/>
                    </a:cubicBezTo>
                    <a:cubicBezTo>
                      <a:pt x="272" y="2613"/>
                      <a:pt x="222" y="2607"/>
                      <a:pt x="206" y="2585"/>
                    </a:cubicBezTo>
                    <a:cubicBezTo>
                      <a:pt x="195" y="2595"/>
                      <a:pt x="191" y="2598"/>
                      <a:pt x="188" y="2598"/>
                    </a:cubicBezTo>
                    <a:cubicBezTo>
                      <a:pt x="185" y="2598"/>
                      <a:pt x="184" y="2596"/>
                      <a:pt x="179" y="2596"/>
                    </a:cubicBezTo>
                    <a:cubicBezTo>
                      <a:pt x="177" y="2596"/>
                      <a:pt x="174" y="2596"/>
                      <a:pt x="169" y="2598"/>
                    </a:cubicBezTo>
                    <a:lnTo>
                      <a:pt x="169" y="2598"/>
                    </a:lnTo>
                    <a:cubicBezTo>
                      <a:pt x="177" y="2590"/>
                      <a:pt x="180" y="2572"/>
                      <a:pt x="189" y="2572"/>
                    </a:cubicBezTo>
                    <a:cubicBezTo>
                      <a:pt x="191" y="2572"/>
                      <a:pt x="193" y="2573"/>
                      <a:pt x="195" y="2574"/>
                    </a:cubicBezTo>
                    <a:lnTo>
                      <a:pt x="184" y="2563"/>
                    </a:lnTo>
                    <a:cubicBezTo>
                      <a:pt x="187" y="2558"/>
                      <a:pt x="190" y="2557"/>
                      <a:pt x="193" y="2557"/>
                    </a:cubicBezTo>
                    <a:cubicBezTo>
                      <a:pt x="198" y="2557"/>
                      <a:pt x="203" y="2559"/>
                      <a:pt x="208" y="2559"/>
                    </a:cubicBezTo>
                    <a:cubicBezTo>
                      <a:pt x="213" y="2559"/>
                      <a:pt x="218" y="2557"/>
                      <a:pt x="222" y="2546"/>
                    </a:cubicBezTo>
                    <a:cubicBezTo>
                      <a:pt x="220" y="2541"/>
                      <a:pt x="214" y="2539"/>
                      <a:pt x="206" y="2539"/>
                    </a:cubicBezTo>
                    <a:cubicBezTo>
                      <a:pt x="200" y="2539"/>
                      <a:pt x="193" y="2540"/>
                      <a:pt x="187" y="2540"/>
                    </a:cubicBezTo>
                    <a:cubicBezTo>
                      <a:pt x="179" y="2540"/>
                      <a:pt x="174" y="2538"/>
                      <a:pt x="178" y="2530"/>
                    </a:cubicBezTo>
                    <a:cubicBezTo>
                      <a:pt x="206" y="2519"/>
                      <a:pt x="161" y="2524"/>
                      <a:pt x="189" y="2507"/>
                    </a:cubicBezTo>
                    <a:cubicBezTo>
                      <a:pt x="206" y="2507"/>
                      <a:pt x="206" y="2507"/>
                      <a:pt x="206" y="2519"/>
                    </a:cubicBezTo>
                    <a:lnTo>
                      <a:pt x="206" y="2507"/>
                    </a:lnTo>
                    <a:cubicBezTo>
                      <a:pt x="202" y="2501"/>
                      <a:pt x="197" y="2498"/>
                      <a:pt x="193" y="2498"/>
                    </a:cubicBezTo>
                    <a:cubicBezTo>
                      <a:pt x="179" y="2498"/>
                      <a:pt x="163" y="2519"/>
                      <a:pt x="144" y="2519"/>
                    </a:cubicBezTo>
                    <a:cubicBezTo>
                      <a:pt x="143" y="2519"/>
                      <a:pt x="141" y="2519"/>
                      <a:pt x="139" y="2519"/>
                    </a:cubicBezTo>
                    <a:cubicBezTo>
                      <a:pt x="128" y="2502"/>
                      <a:pt x="156" y="2491"/>
                      <a:pt x="161" y="2480"/>
                    </a:cubicBezTo>
                    <a:cubicBezTo>
                      <a:pt x="161" y="2476"/>
                      <a:pt x="159" y="2472"/>
                      <a:pt x="155" y="2470"/>
                    </a:cubicBezTo>
                    <a:lnTo>
                      <a:pt x="155" y="2470"/>
                    </a:lnTo>
                    <a:cubicBezTo>
                      <a:pt x="162" y="2476"/>
                      <a:pt x="147" y="2497"/>
                      <a:pt x="128" y="2502"/>
                    </a:cubicBezTo>
                    <a:cubicBezTo>
                      <a:pt x="144" y="2483"/>
                      <a:pt x="130" y="2477"/>
                      <a:pt x="116" y="2477"/>
                    </a:cubicBezTo>
                    <a:cubicBezTo>
                      <a:pt x="110" y="2477"/>
                      <a:pt x="104" y="2478"/>
                      <a:pt x="101" y="2480"/>
                    </a:cubicBezTo>
                    <a:cubicBezTo>
                      <a:pt x="84" y="2524"/>
                      <a:pt x="106" y="2496"/>
                      <a:pt x="95" y="2546"/>
                    </a:cubicBezTo>
                    <a:cubicBezTo>
                      <a:pt x="102" y="2546"/>
                      <a:pt x="115" y="2536"/>
                      <a:pt x="122" y="2536"/>
                    </a:cubicBezTo>
                    <a:cubicBezTo>
                      <a:pt x="126" y="2536"/>
                      <a:pt x="128" y="2539"/>
                      <a:pt x="128" y="2546"/>
                    </a:cubicBezTo>
                    <a:cubicBezTo>
                      <a:pt x="106" y="2546"/>
                      <a:pt x="112" y="2552"/>
                      <a:pt x="112" y="2557"/>
                    </a:cubicBezTo>
                    <a:cubicBezTo>
                      <a:pt x="116" y="2555"/>
                      <a:pt x="119" y="2553"/>
                      <a:pt x="121" y="2553"/>
                    </a:cubicBezTo>
                    <a:cubicBezTo>
                      <a:pt x="129" y="2553"/>
                      <a:pt x="130" y="2563"/>
                      <a:pt x="134" y="2563"/>
                    </a:cubicBezTo>
                    <a:cubicBezTo>
                      <a:pt x="128" y="2579"/>
                      <a:pt x="95" y="2579"/>
                      <a:pt x="101" y="2602"/>
                    </a:cubicBezTo>
                    <a:lnTo>
                      <a:pt x="134" y="2579"/>
                    </a:lnTo>
                    <a:lnTo>
                      <a:pt x="134" y="2579"/>
                    </a:lnTo>
                    <a:cubicBezTo>
                      <a:pt x="134" y="2585"/>
                      <a:pt x="106" y="2591"/>
                      <a:pt x="123" y="2602"/>
                    </a:cubicBezTo>
                    <a:cubicBezTo>
                      <a:pt x="107" y="2605"/>
                      <a:pt x="100" y="2612"/>
                      <a:pt x="91" y="2612"/>
                    </a:cubicBezTo>
                    <a:cubicBezTo>
                      <a:pt x="88" y="2612"/>
                      <a:pt x="84" y="2611"/>
                      <a:pt x="78" y="2607"/>
                    </a:cubicBezTo>
                    <a:lnTo>
                      <a:pt x="78" y="2607"/>
                    </a:lnTo>
                    <a:cubicBezTo>
                      <a:pt x="73" y="2624"/>
                      <a:pt x="81" y="2626"/>
                      <a:pt x="94" y="2626"/>
                    </a:cubicBezTo>
                    <a:cubicBezTo>
                      <a:pt x="100" y="2626"/>
                      <a:pt x="107" y="2626"/>
                      <a:pt x="114" y="2626"/>
                    </a:cubicBezTo>
                    <a:cubicBezTo>
                      <a:pt x="121" y="2626"/>
                      <a:pt x="128" y="2626"/>
                      <a:pt x="134" y="2629"/>
                    </a:cubicBezTo>
                    <a:lnTo>
                      <a:pt x="123" y="2629"/>
                    </a:lnTo>
                    <a:cubicBezTo>
                      <a:pt x="134" y="2629"/>
                      <a:pt x="134" y="2629"/>
                      <a:pt x="139" y="2635"/>
                    </a:cubicBezTo>
                    <a:cubicBezTo>
                      <a:pt x="139" y="2640"/>
                      <a:pt x="135" y="2640"/>
                      <a:pt x="130" y="2640"/>
                    </a:cubicBezTo>
                    <a:cubicBezTo>
                      <a:pt x="124" y="2640"/>
                      <a:pt x="117" y="2640"/>
                      <a:pt x="112" y="2646"/>
                    </a:cubicBezTo>
                    <a:lnTo>
                      <a:pt x="128" y="2662"/>
                    </a:lnTo>
                    <a:cubicBezTo>
                      <a:pt x="134" y="2662"/>
                      <a:pt x="139" y="2662"/>
                      <a:pt x="134" y="2668"/>
                    </a:cubicBezTo>
                    <a:cubicBezTo>
                      <a:pt x="123" y="2668"/>
                      <a:pt x="106" y="2674"/>
                      <a:pt x="101" y="2685"/>
                    </a:cubicBezTo>
                    <a:lnTo>
                      <a:pt x="134" y="2685"/>
                    </a:lnTo>
                    <a:cubicBezTo>
                      <a:pt x="125" y="2689"/>
                      <a:pt x="127" y="2704"/>
                      <a:pt x="116" y="2704"/>
                    </a:cubicBezTo>
                    <a:cubicBezTo>
                      <a:pt x="114" y="2704"/>
                      <a:pt x="110" y="2703"/>
                      <a:pt x="106" y="2701"/>
                    </a:cubicBezTo>
                    <a:lnTo>
                      <a:pt x="106" y="2701"/>
                    </a:lnTo>
                    <a:lnTo>
                      <a:pt x="128" y="2723"/>
                    </a:lnTo>
                    <a:lnTo>
                      <a:pt x="106" y="2745"/>
                    </a:lnTo>
                    <a:cubicBezTo>
                      <a:pt x="112" y="2745"/>
                      <a:pt x="123" y="2745"/>
                      <a:pt x="123" y="2740"/>
                    </a:cubicBezTo>
                    <a:cubicBezTo>
                      <a:pt x="123" y="2751"/>
                      <a:pt x="184" y="2745"/>
                      <a:pt x="134" y="2773"/>
                    </a:cubicBezTo>
                    <a:cubicBezTo>
                      <a:pt x="161" y="2779"/>
                      <a:pt x="161" y="2784"/>
                      <a:pt x="189" y="2801"/>
                    </a:cubicBezTo>
                    <a:cubicBezTo>
                      <a:pt x="158" y="2801"/>
                      <a:pt x="175" y="2829"/>
                      <a:pt x="160" y="2829"/>
                    </a:cubicBezTo>
                    <a:cubicBezTo>
                      <a:pt x="159" y="2829"/>
                      <a:pt x="158" y="2829"/>
                      <a:pt x="156" y="2828"/>
                    </a:cubicBezTo>
                    <a:lnTo>
                      <a:pt x="156" y="2828"/>
                    </a:lnTo>
                    <a:cubicBezTo>
                      <a:pt x="156" y="2833"/>
                      <a:pt x="159" y="2834"/>
                      <a:pt x="163" y="2834"/>
                    </a:cubicBezTo>
                    <a:cubicBezTo>
                      <a:pt x="168" y="2834"/>
                      <a:pt x="174" y="2832"/>
                      <a:pt x="180" y="2832"/>
                    </a:cubicBezTo>
                    <a:cubicBezTo>
                      <a:pt x="183" y="2832"/>
                      <a:pt x="187" y="2833"/>
                      <a:pt x="189" y="2834"/>
                    </a:cubicBezTo>
                    <a:cubicBezTo>
                      <a:pt x="184" y="2851"/>
                      <a:pt x="161" y="2862"/>
                      <a:pt x="150" y="2862"/>
                    </a:cubicBezTo>
                    <a:lnTo>
                      <a:pt x="178" y="2862"/>
                    </a:lnTo>
                    <a:cubicBezTo>
                      <a:pt x="167" y="2884"/>
                      <a:pt x="156" y="2884"/>
                      <a:pt x="161" y="2889"/>
                    </a:cubicBezTo>
                    <a:lnTo>
                      <a:pt x="184" y="2878"/>
                    </a:lnTo>
                    <a:lnTo>
                      <a:pt x="178" y="2889"/>
                    </a:lnTo>
                    <a:cubicBezTo>
                      <a:pt x="181" y="2887"/>
                      <a:pt x="184" y="2885"/>
                      <a:pt x="186" y="2885"/>
                    </a:cubicBezTo>
                    <a:cubicBezTo>
                      <a:pt x="189" y="2885"/>
                      <a:pt x="192" y="2887"/>
                      <a:pt x="195" y="2889"/>
                    </a:cubicBezTo>
                    <a:lnTo>
                      <a:pt x="189" y="2889"/>
                    </a:lnTo>
                    <a:lnTo>
                      <a:pt x="195" y="2895"/>
                    </a:lnTo>
                    <a:cubicBezTo>
                      <a:pt x="178" y="2895"/>
                      <a:pt x="195" y="2911"/>
                      <a:pt x="184" y="2911"/>
                    </a:cubicBezTo>
                    <a:cubicBezTo>
                      <a:pt x="189" y="2917"/>
                      <a:pt x="189" y="2917"/>
                      <a:pt x="195" y="2934"/>
                    </a:cubicBezTo>
                    <a:lnTo>
                      <a:pt x="211" y="2917"/>
                    </a:lnTo>
                    <a:lnTo>
                      <a:pt x="211" y="2917"/>
                    </a:lnTo>
                    <a:cubicBezTo>
                      <a:pt x="233" y="2923"/>
                      <a:pt x="189" y="2934"/>
                      <a:pt x="195" y="2945"/>
                    </a:cubicBezTo>
                    <a:lnTo>
                      <a:pt x="211" y="2934"/>
                    </a:lnTo>
                    <a:lnTo>
                      <a:pt x="211" y="2934"/>
                    </a:lnTo>
                    <a:cubicBezTo>
                      <a:pt x="195" y="2972"/>
                      <a:pt x="250" y="2950"/>
                      <a:pt x="244" y="2978"/>
                    </a:cubicBezTo>
                    <a:cubicBezTo>
                      <a:pt x="244" y="2977"/>
                      <a:pt x="242" y="2977"/>
                      <a:pt x="241" y="2977"/>
                    </a:cubicBezTo>
                    <a:cubicBezTo>
                      <a:pt x="233" y="2977"/>
                      <a:pt x="218" y="2989"/>
                      <a:pt x="222" y="2989"/>
                    </a:cubicBezTo>
                    <a:cubicBezTo>
                      <a:pt x="239" y="2994"/>
                      <a:pt x="250" y="3017"/>
                      <a:pt x="278" y="3017"/>
                    </a:cubicBezTo>
                    <a:cubicBezTo>
                      <a:pt x="261" y="3033"/>
                      <a:pt x="250" y="3044"/>
                      <a:pt x="250" y="3061"/>
                    </a:cubicBezTo>
                    <a:cubicBezTo>
                      <a:pt x="255" y="3066"/>
                      <a:pt x="260" y="3069"/>
                      <a:pt x="264" y="3069"/>
                    </a:cubicBezTo>
                    <a:cubicBezTo>
                      <a:pt x="268" y="3069"/>
                      <a:pt x="272" y="3066"/>
                      <a:pt x="278" y="3061"/>
                    </a:cubicBezTo>
                    <a:cubicBezTo>
                      <a:pt x="278" y="3077"/>
                      <a:pt x="300" y="3083"/>
                      <a:pt x="289" y="3100"/>
                    </a:cubicBezTo>
                    <a:cubicBezTo>
                      <a:pt x="291" y="3097"/>
                      <a:pt x="293" y="3096"/>
                      <a:pt x="294" y="3096"/>
                    </a:cubicBezTo>
                    <a:cubicBezTo>
                      <a:pt x="298" y="3096"/>
                      <a:pt x="297" y="3105"/>
                      <a:pt x="305" y="3105"/>
                    </a:cubicBezTo>
                    <a:lnTo>
                      <a:pt x="300" y="3111"/>
                    </a:lnTo>
                    <a:lnTo>
                      <a:pt x="316" y="3100"/>
                    </a:lnTo>
                    <a:lnTo>
                      <a:pt x="316" y="3100"/>
                    </a:lnTo>
                    <a:cubicBezTo>
                      <a:pt x="294" y="3138"/>
                      <a:pt x="355" y="3111"/>
                      <a:pt x="333" y="3144"/>
                    </a:cubicBezTo>
                    <a:lnTo>
                      <a:pt x="344" y="3144"/>
                    </a:lnTo>
                    <a:cubicBezTo>
                      <a:pt x="333" y="3155"/>
                      <a:pt x="327" y="3155"/>
                      <a:pt x="322" y="3160"/>
                    </a:cubicBezTo>
                    <a:lnTo>
                      <a:pt x="344" y="3194"/>
                    </a:lnTo>
                    <a:lnTo>
                      <a:pt x="350" y="3183"/>
                    </a:lnTo>
                    <a:cubicBezTo>
                      <a:pt x="355" y="3188"/>
                      <a:pt x="377" y="3183"/>
                      <a:pt x="372" y="3194"/>
                    </a:cubicBezTo>
                    <a:cubicBezTo>
                      <a:pt x="333" y="3199"/>
                      <a:pt x="377" y="3210"/>
                      <a:pt x="361" y="3221"/>
                    </a:cubicBezTo>
                    <a:lnTo>
                      <a:pt x="350" y="3221"/>
                    </a:lnTo>
                    <a:cubicBezTo>
                      <a:pt x="352" y="3224"/>
                      <a:pt x="353" y="3225"/>
                      <a:pt x="355" y="3225"/>
                    </a:cubicBezTo>
                    <a:cubicBezTo>
                      <a:pt x="358" y="3225"/>
                      <a:pt x="362" y="3222"/>
                      <a:pt x="372" y="3216"/>
                    </a:cubicBezTo>
                    <a:lnTo>
                      <a:pt x="372" y="3216"/>
                    </a:lnTo>
                    <a:cubicBezTo>
                      <a:pt x="377" y="3219"/>
                      <a:pt x="372" y="3226"/>
                      <a:pt x="367" y="3232"/>
                    </a:cubicBezTo>
                    <a:lnTo>
                      <a:pt x="367" y="3232"/>
                    </a:lnTo>
                    <a:cubicBezTo>
                      <a:pt x="373" y="3227"/>
                      <a:pt x="379" y="3225"/>
                      <a:pt x="383" y="3225"/>
                    </a:cubicBezTo>
                    <a:cubicBezTo>
                      <a:pt x="385" y="3225"/>
                      <a:pt x="387" y="3225"/>
                      <a:pt x="388" y="3227"/>
                    </a:cubicBezTo>
                    <a:cubicBezTo>
                      <a:pt x="388" y="3227"/>
                      <a:pt x="385" y="3236"/>
                      <a:pt x="384" y="3238"/>
                    </a:cubicBezTo>
                    <a:lnTo>
                      <a:pt x="384" y="3238"/>
                    </a:lnTo>
                    <a:cubicBezTo>
                      <a:pt x="383" y="3238"/>
                      <a:pt x="383" y="3238"/>
                      <a:pt x="383" y="3238"/>
                    </a:cubicBezTo>
                    <a:lnTo>
                      <a:pt x="383" y="3238"/>
                    </a:lnTo>
                    <a:cubicBezTo>
                      <a:pt x="383" y="3239"/>
                      <a:pt x="383" y="3239"/>
                      <a:pt x="383" y="3239"/>
                    </a:cubicBezTo>
                    <a:cubicBezTo>
                      <a:pt x="383" y="3239"/>
                      <a:pt x="383" y="3239"/>
                      <a:pt x="384" y="3238"/>
                    </a:cubicBezTo>
                    <a:lnTo>
                      <a:pt x="384" y="3238"/>
                    </a:lnTo>
                    <a:cubicBezTo>
                      <a:pt x="396" y="3243"/>
                      <a:pt x="399" y="3258"/>
                      <a:pt x="405" y="3258"/>
                    </a:cubicBezTo>
                    <a:cubicBezTo>
                      <a:pt x="407" y="3258"/>
                      <a:pt x="408" y="3257"/>
                      <a:pt x="410" y="3255"/>
                    </a:cubicBezTo>
                    <a:lnTo>
                      <a:pt x="410" y="3255"/>
                    </a:lnTo>
                    <a:cubicBezTo>
                      <a:pt x="410" y="3266"/>
                      <a:pt x="399" y="3271"/>
                      <a:pt x="388" y="3271"/>
                    </a:cubicBezTo>
                    <a:cubicBezTo>
                      <a:pt x="416" y="3277"/>
                      <a:pt x="399" y="3282"/>
                      <a:pt x="427" y="3293"/>
                    </a:cubicBezTo>
                    <a:lnTo>
                      <a:pt x="416" y="3299"/>
                    </a:lnTo>
                    <a:lnTo>
                      <a:pt x="433" y="3299"/>
                    </a:lnTo>
                    <a:lnTo>
                      <a:pt x="427" y="3321"/>
                    </a:lnTo>
                    <a:lnTo>
                      <a:pt x="433" y="3304"/>
                    </a:lnTo>
                    <a:cubicBezTo>
                      <a:pt x="438" y="3310"/>
                      <a:pt x="444" y="3310"/>
                      <a:pt x="444" y="3321"/>
                    </a:cubicBezTo>
                    <a:lnTo>
                      <a:pt x="433" y="3326"/>
                    </a:lnTo>
                    <a:cubicBezTo>
                      <a:pt x="455" y="3338"/>
                      <a:pt x="427" y="3360"/>
                      <a:pt x="460" y="3365"/>
                    </a:cubicBezTo>
                    <a:cubicBezTo>
                      <a:pt x="460" y="3365"/>
                      <a:pt x="455" y="3376"/>
                      <a:pt x="444" y="3376"/>
                    </a:cubicBezTo>
                    <a:cubicBezTo>
                      <a:pt x="482" y="3376"/>
                      <a:pt x="433" y="3404"/>
                      <a:pt x="471" y="3404"/>
                    </a:cubicBezTo>
                    <a:cubicBezTo>
                      <a:pt x="466" y="3404"/>
                      <a:pt x="466" y="3409"/>
                      <a:pt x="460" y="3415"/>
                    </a:cubicBezTo>
                    <a:lnTo>
                      <a:pt x="471" y="3415"/>
                    </a:lnTo>
                    <a:lnTo>
                      <a:pt x="460" y="3432"/>
                    </a:lnTo>
                    <a:lnTo>
                      <a:pt x="460" y="3432"/>
                    </a:lnTo>
                    <a:lnTo>
                      <a:pt x="488" y="3415"/>
                    </a:lnTo>
                    <a:lnTo>
                      <a:pt x="471" y="3437"/>
                    </a:lnTo>
                    <a:lnTo>
                      <a:pt x="488" y="3432"/>
                    </a:lnTo>
                    <a:lnTo>
                      <a:pt x="488" y="3432"/>
                    </a:lnTo>
                    <a:cubicBezTo>
                      <a:pt x="460" y="3465"/>
                      <a:pt x="493" y="3459"/>
                      <a:pt x="482" y="3487"/>
                    </a:cubicBezTo>
                    <a:lnTo>
                      <a:pt x="499" y="3465"/>
                    </a:lnTo>
                    <a:cubicBezTo>
                      <a:pt x="501" y="3465"/>
                      <a:pt x="503" y="3465"/>
                      <a:pt x="505" y="3465"/>
                    </a:cubicBezTo>
                    <a:cubicBezTo>
                      <a:pt x="568" y="3465"/>
                      <a:pt x="528" y="3548"/>
                      <a:pt x="576" y="3559"/>
                    </a:cubicBezTo>
                    <a:lnTo>
                      <a:pt x="565" y="3576"/>
                    </a:lnTo>
                    <a:lnTo>
                      <a:pt x="565" y="3576"/>
                    </a:lnTo>
                    <a:lnTo>
                      <a:pt x="593" y="3570"/>
                    </a:lnTo>
                    <a:lnTo>
                      <a:pt x="593" y="3570"/>
                    </a:lnTo>
                    <a:cubicBezTo>
                      <a:pt x="582" y="3587"/>
                      <a:pt x="571" y="3576"/>
                      <a:pt x="565" y="3587"/>
                    </a:cubicBezTo>
                    <a:cubicBezTo>
                      <a:pt x="569" y="3589"/>
                      <a:pt x="572" y="3590"/>
                      <a:pt x="575" y="3590"/>
                    </a:cubicBezTo>
                    <a:cubicBezTo>
                      <a:pt x="584" y="3590"/>
                      <a:pt x="591" y="3583"/>
                      <a:pt x="600" y="3583"/>
                    </a:cubicBezTo>
                    <a:cubicBezTo>
                      <a:pt x="603" y="3583"/>
                      <a:pt x="606" y="3584"/>
                      <a:pt x="610" y="3587"/>
                    </a:cubicBezTo>
                    <a:cubicBezTo>
                      <a:pt x="607" y="3598"/>
                      <a:pt x="604" y="3600"/>
                      <a:pt x="601" y="3600"/>
                    </a:cubicBezTo>
                    <a:cubicBezTo>
                      <a:pt x="601" y="3600"/>
                      <a:pt x="601" y="3600"/>
                      <a:pt x="601" y="3600"/>
                    </a:cubicBezTo>
                    <a:lnTo>
                      <a:pt x="601" y="3600"/>
                    </a:lnTo>
                    <a:cubicBezTo>
                      <a:pt x="617" y="3607"/>
                      <a:pt x="637" y="3617"/>
                      <a:pt x="637" y="3636"/>
                    </a:cubicBezTo>
                    <a:lnTo>
                      <a:pt x="648" y="3631"/>
                    </a:lnTo>
                    <a:cubicBezTo>
                      <a:pt x="659" y="3636"/>
                      <a:pt x="665" y="3653"/>
                      <a:pt x="682" y="3664"/>
                    </a:cubicBezTo>
                    <a:cubicBezTo>
                      <a:pt x="679" y="3667"/>
                      <a:pt x="675" y="3668"/>
                      <a:pt x="671" y="3668"/>
                    </a:cubicBezTo>
                    <a:cubicBezTo>
                      <a:pt x="668" y="3668"/>
                      <a:pt x="665" y="3667"/>
                      <a:pt x="665" y="3664"/>
                    </a:cubicBezTo>
                    <a:lnTo>
                      <a:pt x="665" y="3664"/>
                    </a:lnTo>
                    <a:cubicBezTo>
                      <a:pt x="665" y="3670"/>
                      <a:pt x="665" y="3681"/>
                      <a:pt x="682" y="3681"/>
                    </a:cubicBezTo>
                    <a:lnTo>
                      <a:pt x="659" y="3686"/>
                    </a:lnTo>
                    <a:cubicBezTo>
                      <a:pt x="665" y="3697"/>
                      <a:pt x="693" y="3697"/>
                      <a:pt x="676" y="3719"/>
                    </a:cubicBezTo>
                    <a:cubicBezTo>
                      <a:pt x="680" y="3715"/>
                      <a:pt x="687" y="3712"/>
                      <a:pt x="690" y="3712"/>
                    </a:cubicBezTo>
                    <a:cubicBezTo>
                      <a:pt x="692" y="3712"/>
                      <a:pt x="693" y="3712"/>
                      <a:pt x="693" y="3714"/>
                    </a:cubicBezTo>
                    <a:cubicBezTo>
                      <a:pt x="676" y="3742"/>
                      <a:pt x="720" y="3725"/>
                      <a:pt x="720" y="3747"/>
                    </a:cubicBezTo>
                    <a:cubicBezTo>
                      <a:pt x="719" y="3748"/>
                      <a:pt x="718" y="3749"/>
                      <a:pt x="717" y="3749"/>
                    </a:cubicBezTo>
                    <a:cubicBezTo>
                      <a:pt x="714" y="3749"/>
                      <a:pt x="711" y="3745"/>
                      <a:pt x="710" y="3745"/>
                    </a:cubicBezTo>
                    <a:cubicBezTo>
                      <a:pt x="709" y="3745"/>
                      <a:pt x="709" y="3746"/>
                      <a:pt x="709" y="3747"/>
                    </a:cubicBezTo>
                    <a:cubicBezTo>
                      <a:pt x="709" y="3754"/>
                      <a:pt x="711" y="3756"/>
                      <a:pt x="715" y="3756"/>
                    </a:cubicBezTo>
                    <a:cubicBezTo>
                      <a:pt x="720" y="3756"/>
                      <a:pt x="727" y="3753"/>
                      <a:pt x="737" y="3753"/>
                    </a:cubicBezTo>
                    <a:lnTo>
                      <a:pt x="720" y="3764"/>
                    </a:lnTo>
                    <a:lnTo>
                      <a:pt x="765" y="3775"/>
                    </a:lnTo>
                    <a:cubicBezTo>
                      <a:pt x="742" y="3802"/>
                      <a:pt x="792" y="3797"/>
                      <a:pt x="770" y="3808"/>
                    </a:cubicBezTo>
                    <a:cubicBezTo>
                      <a:pt x="771" y="3811"/>
                      <a:pt x="772" y="3813"/>
                      <a:pt x="772" y="3813"/>
                    </a:cubicBezTo>
                    <a:cubicBezTo>
                      <a:pt x="774" y="3813"/>
                      <a:pt x="775" y="3800"/>
                      <a:pt x="784" y="3800"/>
                    </a:cubicBezTo>
                    <a:cubicBezTo>
                      <a:pt x="786" y="3800"/>
                      <a:pt x="789" y="3801"/>
                      <a:pt x="792" y="3802"/>
                    </a:cubicBezTo>
                    <a:cubicBezTo>
                      <a:pt x="787" y="3819"/>
                      <a:pt x="803" y="3808"/>
                      <a:pt x="792" y="3825"/>
                    </a:cubicBezTo>
                    <a:lnTo>
                      <a:pt x="798" y="3830"/>
                    </a:lnTo>
                    <a:lnTo>
                      <a:pt x="776" y="3836"/>
                    </a:lnTo>
                    <a:cubicBezTo>
                      <a:pt x="778" y="3838"/>
                      <a:pt x="781" y="3839"/>
                      <a:pt x="785" y="3839"/>
                    </a:cubicBezTo>
                    <a:cubicBezTo>
                      <a:pt x="795" y="3839"/>
                      <a:pt x="807" y="3829"/>
                      <a:pt x="820" y="3825"/>
                    </a:cubicBezTo>
                    <a:cubicBezTo>
                      <a:pt x="820" y="3836"/>
                      <a:pt x="831" y="3847"/>
                      <a:pt x="820" y="3858"/>
                    </a:cubicBezTo>
                    <a:lnTo>
                      <a:pt x="814" y="3858"/>
                    </a:lnTo>
                    <a:cubicBezTo>
                      <a:pt x="840" y="3873"/>
                      <a:pt x="805" y="3920"/>
                      <a:pt x="832" y="3920"/>
                    </a:cubicBezTo>
                    <a:cubicBezTo>
                      <a:pt x="835" y="3920"/>
                      <a:pt x="838" y="3920"/>
                      <a:pt x="842" y="3919"/>
                    </a:cubicBezTo>
                    <a:lnTo>
                      <a:pt x="842" y="3919"/>
                    </a:lnTo>
                    <a:lnTo>
                      <a:pt x="831" y="3930"/>
                    </a:lnTo>
                    <a:lnTo>
                      <a:pt x="842" y="3941"/>
                    </a:lnTo>
                    <a:lnTo>
                      <a:pt x="825" y="3946"/>
                    </a:lnTo>
                    <a:lnTo>
                      <a:pt x="859" y="3946"/>
                    </a:lnTo>
                    <a:lnTo>
                      <a:pt x="853" y="3957"/>
                    </a:lnTo>
                    <a:cubicBezTo>
                      <a:pt x="859" y="3968"/>
                      <a:pt x="886" y="3991"/>
                      <a:pt x="903" y="4002"/>
                    </a:cubicBezTo>
                    <a:lnTo>
                      <a:pt x="897" y="4002"/>
                    </a:lnTo>
                    <a:cubicBezTo>
                      <a:pt x="925" y="4013"/>
                      <a:pt x="903" y="4029"/>
                      <a:pt x="925" y="4029"/>
                    </a:cubicBezTo>
                    <a:lnTo>
                      <a:pt x="914" y="4029"/>
                    </a:lnTo>
                    <a:lnTo>
                      <a:pt x="931" y="4046"/>
                    </a:lnTo>
                    <a:lnTo>
                      <a:pt x="925" y="4051"/>
                    </a:lnTo>
                    <a:cubicBezTo>
                      <a:pt x="926" y="4051"/>
                      <a:pt x="928" y="4051"/>
                      <a:pt x="929" y="4051"/>
                    </a:cubicBezTo>
                    <a:cubicBezTo>
                      <a:pt x="946" y="4051"/>
                      <a:pt x="933" y="4084"/>
                      <a:pt x="933" y="4084"/>
                    </a:cubicBezTo>
                    <a:cubicBezTo>
                      <a:pt x="934" y="4084"/>
                      <a:pt x="934" y="4083"/>
                      <a:pt x="936" y="4079"/>
                    </a:cubicBezTo>
                    <a:cubicBezTo>
                      <a:pt x="953" y="4079"/>
                      <a:pt x="964" y="4079"/>
                      <a:pt x="980" y="4074"/>
                    </a:cubicBezTo>
                    <a:lnTo>
                      <a:pt x="980" y="4074"/>
                    </a:lnTo>
                    <a:cubicBezTo>
                      <a:pt x="991" y="4085"/>
                      <a:pt x="969" y="4085"/>
                      <a:pt x="969" y="4101"/>
                    </a:cubicBezTo>
                    <a:cubicBezTo>
                      <a:pt x="980" y="4107"/>
                      <a:pt x="991" y="4101"/>
                      <a:pt x="997" y="4123"/>
                    </a:cubicBezTo>
                    <a:lnTo>
                      <a:pt x="991" y="4129"/>
                    </a:lnTo>
                    <a:cubicBezTo>
                      <a:pt x="994" y="4132"/>
                      <a:pt x="998" y="4132"/>
                      <a:pt x="1003" y="4132"/>
                    </a:cubicBezTo>
                    <a:cubicBezTo>
                      <a:pt x="1008" y="4132"/>
                      <a:pt x="1014" y="4132"/>
                      <a:pt x="1019" y="4134"/>
                    </a:cubicBezTo>
                    <a:lnTo>
                      <a:pt x="1014" y="4134"/>
                    </a:lnTo>
                    <a:cubicBezTo>
                      <a:pt x="1035" y="4134"/>
                      <a:pt x="1020" y="4160"/>
                      <a:pt x="1032" y="4160"/>
                    </a:cubicBezTo>
                    <a:cubicBezTo>
                      <a:pt x="1036" y="4160"/>
                      <a:pt x="1042" y="4158"/>
                      <a:pt x="1052" y="4151"/>
                    </a:cubicBezTo>
                    <a:cubicBezTo>
                      <a:pt x="1052" y="4162"/>
                      <a:pt x="1069" y="4168"/>
                      <a:pt x="1052" y="4184"/>
                    </a:cubicBezTo>
                    <a:cubicBezTo>
                      <a:pt x="1080" y="4190"/>
                      <a:pt x="1097" y="4195"/>
                      <a:pt x="1124" y="4212"/>
                    </a:cubicBezTo>
                    <a:cubicBezTo>
                      <a:pt x="1113" y="4226"/>
                      <a:pt x="1115" y="4226"/>
                      <a:pt x="1118" y="4226"/>
                    </a:cubicBezTo>
                    <a:cubicBezTo>
                      <a:pt x="1122" y="4226"/>
                      <a:pt x="1127" y="4226"/>
                      <a:pt x="1124" y="4240"/>
                    </a:cubicBezTo>
                    <a:lnTo>
                      <a:pt x="1135" y="4223"/>
                    </a:lnTo>
                    <a:cubicBezTo>
                      <a:pt x="1163" y="4245"/>
                      <a:pt x="1157" y="4306"/>
                      <a:pt x="1185" y="4328"/>
                    </a:cubicBezTo>
                    <a:lnTo>
                      <a:pt x="1174" y="4345"/>
                    </a:lnTo>
                    <a:lnTo>
                      <a:pt x="1191" y="4334"/>
                    </a:lnTo>
                    <a:cubicBezTo>
                      <a:pt x="1213" y="4372"/>
                      <a:pt x="1246" y="4411"/>
                      <a:pt x="1268" y="4433"/>
                    </a:cubicBezTo>
                    <a:cubicBezTo>
                      <a:pt x="1276" y="4433"/>
                      <a:pt x="1288" y="4432"/>
                      <a:pt x="1297" y="4432"/>
                    </a:cubicBezTo>
                    <a:cubicBezTo>
                      <a:pt x="1307" y="4432"/>
                      <a:pt x="1315" y="4433"/>
                      <a:pt x="1318" y="4439"/>
                    </a:cubicBezTo>
                    <a:cubicBezTo>
                      <a:pt x="1346" y="4455"/>
                      <a:pt x="1373" y="4466"/>
                      <a:pt x="1384" y="4494"/>
                    </a:cubicBezTo>
                    <a:cubicBezTo>
                      <a:pt x="1381" y="4498"/>
                      <a:pt x="1379" y="4504"/>
                      <a:pt x="1377" y="4508"/>
                    </a:cubicBezTo>
                    <a:lnTo>
                      <a:pt x="1377" y="4508"/>
                    </a:lnTo>
                    <a:cubicBezTo>
                      <a:pt x="1380" y="4506"/>
                      <a:pt x="1382" y="4505"/>
                      <a:pt x="1384" y="4505"/>
                    </a:cubicBezTo>
                    <a:cubicBezTo>
                      <a:pt x="1391" y="4505"/>
                      <a:pt x="1387" y="4522"/>
                      <a:pt x="1395" y="4522"/>
                    </a:cubicBezTo>
                    <a:lnTo>
                      <a:pt x="1401" y="4511"/>
                    </a:lnTo>
                    <a:cubicBezTo>
                      <a:pt x="1405" y="4509"/>
                      <a:pt x="1408" y="4508"/>
                      <a:pt x="1410" y="4508"/>
                    </a:cubicBezTo>
                    <a:cubicBezTo>
                      <a:pt x="1419" y="4508"/>
                      <a:pt x="1411" y="4525"/>
                      <a:pt x="1406" y="4538"/>
                    </a:cubicBezTo>
                    <a:lnTo>
                      <a:pt x="1434" y="4527"/>
                    </a:lnTo>
                    <a:lnTo>
                      <a:pt x="1434" y="4527"/>
                    </a:lnTo>
                    <a:lnTo>
                      <a:pt x="1434" y="4527"/>
                    </a:lnTo>
                    <a:lnTo>
                      <a:pt x="1434" y="4527"/>
                    </a:lnTo>
                    <a:cubicBezTo>
                      <a:pt x="1434" y="4527"/>
                      <a:pt x="1434" y="4538"/>
                      <a:pt x="1429" y="4538"/>
                    </a:cubicBezTo>
                    <a:lnTo>
                      <a:pt x="1423" y="4549"/>
                    </a:lnTo>
                    <a:cubicBezTo>
                      <a:pt x="1426" y="4549"/>
                      <a:pt x="1430" y="4551"/>
                      <a:pt x="1436" y="4551"/>
                    </a:cubicBezTo>
                    <a:cubicBezTo>
                      <a:pt x="1442" y="4551"/>
                      <a:pt x="1451" y="4549"/>
                      <a:pt x="1462" y="4544"/>
                    </a:cubicBezTo>
                    <a:lnTo>
                      <a:pt x="1462" y="4544"/>
                    </a:lnTo>
                    <a:cubicBezTo>
                      <a:pt x="1456" y="4549"/>
                      <a:pt x="1462" y="4566"/>
                      <a:pt x="1456" y="4566"/>
                    </a:cubicBezTo>
                    <a:lnTo>
                      <a:pt x="1490" y="4605"/>
                    </a:lnTo>
                    <a:lnTo>
                      <a:pt x="1490" y="4594"/>
                    </a:lnTo>
                    <a:cubicBezTo>
                      <a:pt x="1498" y="4585"/>
                      <a:pt x="1506" y="4581"/>
                      <a:pt x="1512" y="4581"/>
                    </a:cubicBezTo>
                    <a:cubicBezTo>
                      <a:pt x="1519" y="4581"/>
                      <a:pt x="1523" y="4585"/>
                      <a:pt x="1523" y="4594"/>
                    </a:cubicBezTo>
                    <a:cubicBezTo>
                      <a:pt x="1506" y="4599"/>
                      <a:pt x="1506" y="4610"/>
                      <a:pt x="1495" y="4627"/>
                    </a:cubicBezTo>
                    <a:cubicBezTo>
                      <a:pt x="1512" y="4627"/>
                      <a:pt x="1506" y="4610"/>
                      <a:pt x="1512" y="4605"/>
                    </a:cubicBezTo>
                    <a:cubicBezTo>
                      <a:pt x="1514" y="4604"/>
                      <a:pt x="1516" y="4603"/>
                      <a:pt x="1519" y="4603"/>
                    </a:cubicBezTo>
                    <a:cubicBezTo>
                      <a:pt x="1530" y="4603"/>
                      <a:pt x="1544" y="4612"/>
                      <a:pt x="1539" y="4621"/>
                    </a:cubicBezTo>
                    <a:lnTo>
                      <a:pt x="1534" y="4621"/>
                    </a:lnTo>
                    <a:cubicBezTo>
                      <a:pt x="1545" y="4621"/>
                      <a:pt x="1523" y="4649"/>
                      <a:pt x="1539" y="4655"/>
                    </a:cubicBezTo>
                    <a:cubicBezTo>
                      <a:pt x="1543" y="4654"/>
                      <a:pt x="1546" y="4653"/>
                      <a:pt x="1548" y="4653"/>
                    </a:cubicBezTo>
                    <a:cubicBezTo>
                      <a:pt x="1552" y="4653"/>
                      <a:pt x="1554" y="4655"/>
                      <a:pt x="1556" y="4655"/>
                    </a:cubicBezTo>
                    <a:cubicBezTo>
                      <a:pt x="1559" y="4655"/>
                      <a:pt x="1561" y="4652"/>
                      <a:pt x="1573" y="4638"/>
                    </a:cubicBezTo>
                    <a:lnTo>
                      <a:pt x="1573" y="4638"/>
                    </a:lnTo>
                    <a:cubicBezTo>
                      <a:pt x="1589" y="4649"/>
                      <a:pt x="1561" y="4660"/>
                      <a:pt x="1567" y="4666"/>
                    </a:cubicBezTo>
                    <a:cubicBezTo>
                      <a:pt x="1568" y="4665"/>
                      <a:pt x="1569" y="4665"/>
                      <a:pt x="1571" y="4665"/>
                    </a:cubicBezTo>
                    <a:cubicBezTo>
                      <a:pt x="1581" y="4665"/>
                      <a:pt x="1593" y="4683"/>
                      <a:pt x="1578" y="4693"/>
                    </a:cubicBezTo>
                    <a:cubicBezTo>
                      <a:pt x="1585" y="4689"/>
                      <a:pt x="1591" y="4687"/>
                      <a:pt x="1595" y="4687"/>
                    </a:cubicBezTo>
                    <a:cubicBezTo>
                      <a:pt x="1612" y="4687"/>
                      <a:pt x="1608" y="4716"/>
                      <a:pt x="1618" y="4716"/>
                    </a:cubicBezTo>
                    <a:cubicBezTo>
                      <a:pt x="1620" y="4716"/>
                      <a:pt x="1623" y="4715"/>
                      <a:pt x="1628" y="4710"/>
                    </a:cubicBezTo>
                    <a:lnTo>
                      <a:pt x="1628" y="4710"/>
                    </a:lnTo>
                    <a:lnTo>
                      <a:pt x="1622" y="4738"/>
                    </a:lnTo>
                    <a:cubicBezTo>
                      <a:pt x="1627" y="4733"/>
                      <a:pt x="1645" y="4715"/>
                      <a:pt x="1653" y="4715"/>
                    </a:cubicBezTo>
                    <a:cubicBezTo>
                      <a:pt x="1654" y="4715"/>
                      <a:pt x="1655" y="4715"/>
                      <a:pt x="1656" y="4715"/>
                    </a:cubicBezTo>
                    <a:cubicBezTo>
                      <a:pt x="1656" y="4732"/>
                      <a:pt x="1644" y="4743"/>
                      <a:pt x="1633" y="4760"/>
                    </a:cubicBezTo>
                    <a:lnTo>
                      <a:pt x="1672" y="4732"/>
                    </a:lnTo>
                    <a:cubicBezTo>
                      <a:pt x="1683" y="4798"/>
                      <a:pt x="1755" y="4826"/>
                      <a:pt x="1783" y="4887"/>
                    </a:cubicBezTo>
                    <a:cubicBezTo>
                      <a:pt x="1810" y="4904"/>
                      <a:pt x="1844" y="4909"/>
                      <a:pt x="1866" y="4931"/>
                    </a:cubicBezTo>
                    <a:lnTo>
                      <a:pt x="1882" y="4931"/>
                    </a:lnTo>
                    <a:cubicBezTo>
                      <a:pt x="1899" y="4964"/>
                      <a:pt x="1921" y="5014"/>
                      <a:pt x="1965" y="5020"/>
                    </a:cubicBezTo>
                    <a:cubicBezTo>
                      <a:pt x="1973" y="5017"/>
                      <a:pt x="1977" y="5015"/>
                      <a:pt x="1981" y="5015"/>
                    </a:cubicBezTo>
                    <a:cubicBezTo>
                      <a:pt x="1998" y="5015"/>
                      <a:pt x="1967" y="5054"/>
                      <a:pt x="1986" y="5054"/>
                    </a:cubicBezTo>
                    <a:cubicBezTo>
                      <a:pt x="1987" y="5054"/>
                      <a:pt x="1989" y="5054"/>
                      <a:pt x="1991" y="5053"/>
                    </a:cubicBezTo>
                    <a:lnTo>
                      <a:pt x="1991" y="5053"/>
                    </a:lnTo>
                    <a:cubicBezTo>
                      <a:pt x="1987" y="5056"/>
                      <a:pt x="1987" y="5064"/>
                      <a:pt x="1982" y="5064"/>
                    </a:cubicBezTo>
                    <a:cubicBezTo>
                      <a:pt x="2015" y="5070"/>
                      <a:pt x="2032" y="5070"/>
                      <a:pt x="2071" y="5070"/>
                    </a:cubicBezTo>
                    <a:cubicBezTo>
                      <a:pt x="2043" y="5103"/>
                      <a:pt x="2087" y="5081"/>
                      <a:pt x="2071" y="5097"/>
                    </a:cubicBezTo>
                    <a:lnTo>
                      <a:pt x="2087" y="5081"/>
                    </a:lnTo>
                    <a:cubicBezTo>
                      <a:pt x="2087" y="5097"/>
                      <a:pt x="2093" y="5108"/>
                      <a:pt x="2087" y="5119"/>
                    </a:cubicBezTo>
                    <a:lnTo>
                      <a:pt x="2104" y="5103"/>
                    </a:lnTo>
                    <a:lnTo>
                      <a:pt x="2104" y="5103"/>
                    </a:lnTo>
                    <a:lnTo>
                      <a:pt x="2093" y="5119"/>
                    </a:lnTo>
                    <a:cubicBezTo>
                      <a:pt x="2104" y="5130"/>
                      <a:pt x="2142" y="5136"/>
                      <a:pt x="2126" y="5175"/>
                    </a:cubicBezTo>
                    <a:cubicBezTo>
                      <a:pt x="2176" y="5175"/>
                      <a:pt x="2225" y="5219"/>
                      <a:pt x="2259" y="5258"/>
                    </a:cubicBezTo>
                    <a:cubicBezTo>
                      <a:pt x="2262" y="5254"/>
                      <a:pt x="2266" y="5253"/>
                      <a:pt x="2270" y="5253"/>
                    </a:cubicBezTo>
                    <a:cubicBezTo>
                      <a:pt x="2280" y="5253"/>
                      <a:pt x="2290" y="5259"/>
                      <a:pt x="2297" y="5263"/>
                    </a:cubicBezTo>
                    <a:lnTo>
                      <a:pt x="2292" y="5291"/>
                    </a:lnTo>
                    <a:cubicBezTo>
                      <a:pt x="2302" y="5291"/>
                      <a:pt x="2316" y="5285"/>
                      <a:pt x="2325" y="5285"/>
                    </a:cubicBezTo>
                    <a:cubicBezTo>
                      <a:pt x="2332" y="5285"/>
                      <a:pt x="2336" y="5288"/>
                      <a:pt x="2336" y="5296"/>
                    </a:cubicBezTo>
                    <a:lnTo>
                      <a:pt x="2325" y="5302"/>
                    </a:lnTo>
                    <a:cubicBezTo>
                      <a:pt x="2338" y="5302"/>
                      <a:pt x="2341" y="5316"/>
                      <a:pt x="2353" y="5316"/>
                    </a:cubicBezTo>
                    <a:cubicBezTo>
                      <a:pt x="2356" y="5316"/>
                      <a:pt x="2359" y="5315"/>
                      <a:pt x="2364" y="5313"/>
                    </a:cubicBezTo>
                    <a:cubicBezTo>
                      <a:pt x="2369" y="5318"/>
                      <a:pt x="2373" y="5335"/>
                      <a:pt x="2368" y="5346"/>
                    </a:cubicBezTo>
                    <a:lnTo>
                      <a:pt x="2368" y="5346"/>
                    </a:lnTo>
                    <a:cubicBezTo>
                      <a:pt x="2369" y="5344"/>
                      <a:pt x="2371" y="5343"/>
                      <a:pt x="2372" y="5343"/>
                    </a:cubicBezTo>
                    <a:cubicBezTo>
                      <a:pt x="2380" y="5343"/>
                      <a:pt x="2380" y="5374"/>
                      <a:pt x="2380" y="5374"/>
                    </a:cubicBezTo>
                    <a:cubicBezTo>
                      <a:pt x="2380" y="5374"/>
                      <a:pt x="2508" y="5490"/>
                      <a:pt x="2668" y="5595"/>
                    </a:cubicBezTo>
                    <a:cubicBezTo>
                      <a:pt x="2793" y="5680"/>
                      <a:pt x="2949" y="5753"/>
                      <a:pt x="3069" y="5753"/>
                    </a:cubicBezTo>
                    <a:cubicBezTo>
                      <a:pt x="3098" y="5753"/>
                      <a:pt x="3126" y="5749"/>
                      <a:pt x="3150" y="5739"/>
                    </a:cubicBezTo>
                    <a:cubicBezTo>
                      <a:pt x="3166" y="5728"/>
                      <a:pt x="3183" y="5728"/>
                      <a:pt x="3194" y="5706"/>
                    </a:cubicBezTo>
                    <a:cubicBezTo>
                      <a:pt x="3202" y="5706"/>
                      <a:pt x="3198" y="5725"/>
                      <a:pt x="3200" y="5725"/>
                    </a:cubicBezTo>
                    <a:cubicBezTo>
                      <a:pt x="3201" y="5725"/>
                      <a:pt x="3202" y="5723"/>
                      <a:pt x="3205" y="5717"/>
                    </a:cubicBezTo>
                    <a:cubicBezTo>
                      <a:pt x="3205" y="5712"/>
                      <a:pt x="3205" y="5706"/>
                      <a:pt x="3210" y="5700"/>
                    </a:cubicBezTo>
                    <a:cubicBezTo>
                      <a:pt x="3305" y="6060"/>
                      <a:pt x="3421" y="6486"/>
                      <a:pt x="3509" y="6863"/>
                    </a:cubicBezTo>
                    <a:cubicBezTo>
                      <a:pt x="3747" y="7653"/>
                      <a:pt x="3952" y="8532"/>
                      <a:pt x="4173" y="9312"/>
                    </a:cubicBezTo>
                    <a:lnTo>
                      <a:pt x="4173" y="9312"/>
                    </a:lnTo>
                    <a:cubicBezTo>
                      <a:pt x="4159" y="9264"/>
                      <a:pt x="4161" y="9244"/>
                      <a:pt x="4169" y="9244"/>
                    </a:cubicBezTo>
                    <a:cubicBezTo>
                      <a:pt x="4179" y="9244"/>
                      <a:pt x="4200" y="9280"/>
                      <a:pt x="4207" y="9331"/>
                    </a:cubicBezTo>
                    <a:cubicBezTo>
                      <a:pt x="4207" y="9591"/>
                      <a:pt x="4339" y="9757"/>
                      <a:pt x="4361" y="10022"/>
                    </a:cubicBezTo>
                    <a:cubicBezTo>
                      <a:pt x="4505" y="10471"/>
                      <a:pt x="4561" y="10902"/>
                      <a:pt x="4727" y="11306"/>
                    </a:cubicBezTo>
                    <a:lnTo>
                      <a:pt x="4716" y="11323"/>
                    </a:lnTo>
                    <a:cubicBezTo>
                      <a:pt x="4721" y="11389"/>
                      <a:pt x="4743" y="11406"/>
                      <a:pt x="4760" y="11467"/>
                    </a:cubicBezTo>
                    <a:lnTo>
                      <a:pt x="4754" y="11467"/>
                    </a:lnTo>
                    <a:cubicBezTo>
                      <a:pt x="4788" y="11627"/>
                      <a:pt x="4865" y="11815"/>
                      <a:pt x="4882" y="11904"/>
                    </a:cubicBezTo>
                    <a:lnTo>
                      <a:pt x="4898" y="11904"/>
                    </a:lnTo>
                    <a:cubicBezTo>
                      <a:pt x="4926" y="11992"/>
                      <a:pt x="4898" y="11959"/>
                      <a:pt x="4937" y="12048"/>
                    </a:cubicBezTo>
                    <a:lnTo>
                      <a:pt x="4920" y="12048"/>
                    </a:lnTo>
                    <a:lnTo>
                      <a:pt x="4970" y="12153"/>
                    </a:lnTo>
                    <a:cubicBezTo>
                      <a:pt x="4926" y="12153"/>
                      <a:pt x="5037" y="12413"/>
                      <a:pt x="5048" y="12496"/>
                    </a:cubicBezTo>
                    <a:cubicBezTo>
                      <a:pt x="5086" y="12618"/>
                      <a:pt x="5164" y="12844"/>
                      <a:pt x="5203" y="13033"/>
                    </a:cubicBezTo>
                    <a:cubicBezTo>
                      <a:pt x="5197" y="13071"/>
                      <a:pt x="5258" y="13293"/>
                      <a:pt x="5286" y="13448"/>
                    </a:cubicBezTo>
                    <a:cubicBezTo>
                      <a:pt x="5369" y="13724"/>
                      <a:pt x="5490" y="14123"/>
                      <a:pt x="5579" y="14482"/>
                    </a:cubicBezTo>
                    <a:lnTo>
                      <a:pt x="5601" y="14471"/>
                    </a:lnTo>
                    <a:lnTo>
                      <a:pt x="5629" y="14560"/>
                    </a:lnTo>
                    <a:cubicBezTo>
                      <a:pt x="5621" y="14560"/>
                      <a:pt x="5619" y="14565"/>
                      <a:pt x="5616" y="14565"/>
                    </a:cubicBezTo>
                    <a:cubicBezTo>
                      <a:pt x="5615" y="14565"/>
                      <a:pt x="5614" y="14564"/>
                      <a:pt x="5612" y="14560"/>
                    </a:cubicBezTo>
                    <a:lnTo>
                      <a:pt x="5612" y="14560"/>
                    </a:lnTo>
                    <a:cubicBezTo>
                      <a:pt x="5607" y="14643"/>
                      <a:pt x="5684" y="14776"/>
                      <a:pt x="5684" y="14848"/>
                    </a:cubicBezTo>
                    <a:cubicBezTo>
                      <a:pt x="5690" y="14792"/>
                      <a:pt x="5667" y="14781"/>
                      <a:pt x="5656" y="14731"/>
                    </a:cubicBezTo>
                    <a:cubicBezTo>
                      <a:pt x="5653" y="14708"/>
                      <a:pt x="5655" y="14698"/>
                      <a:pt x="5659" y="14698"/>
                    </a:cubicBezTo>
                    <a:cubicBezTo>
                      <a:pt x="5669" y="14698"/>
                      <a:pt x="5693" y="14754"/>
                      <a:pt x="5701" y="14831"/>
                    </a:cubicBezTo>
                    <a:lnTo>
                      <a:pt x="5695" y="14831"/>
                    </a:lnTo>
                    <a:lnTo>
                      <a:pt x="5728" y="14897"/>
                    </a:lnTo>
                    <a:cubicBezTo>
                      <a:pt x="5717" y="14914"/>
                      <a:pt x="5723" y="14975"/>
                      <a:pt x="5712" y="14986"/>
                    </a:cubicBezTo>
                    <a:cubicBezTo>
                      <a:pt x="5800" y="15290"/>
                      <a:pt x="5889" y="15495"/>
                      <a:pt x="5966" y="15811"/>
                    </a:cubicBezTo>
                    <a:cubicBezTo>
                      <a:pt x="5965" y="15809"/>
                      <a:pt x="5964" y="15808"/>
                      <a:pt x="5963" y="15808"/>
                    </a:cubicBezTo>
                    <a:lnTo>
                      <a:pt x="5963" y="15808"/>
                    </a:lnTo>
                    <a:cubicBezTo>
                      <a:pt x="5950" y="15808"/>
                      <a:pt x="6014" y="15990"/>
                      <a:pt x="5990" y="15990"/>
                    </a:cubicBezTo>
                    <a:cubicBezTo>
                      <a:pt x="5987" y="15990"/>
                      <a:pt x="5983" y="15988"/>
                      <a:pt x="5977" y="15982"/>
                    </a:cubicBezTo>
                    <a:lnTo>
                      <a:pt x="5977" y="15982"/>
                    </a:lnTo>
                    <a:cubicBezTo>
                      <a:pt x="6000" y="16041"/>
                      <a:pt x="6010" y="16059"/>
                      <a:pt x="6016" y="16059"/>
                    </a:cubicBezTo>
                    <a:cubicBezTo>
                      <a:pt x="6025" y="16059"/>
                      <a:pt x="6020" y="16007"/>
                      <a:pt x="6032" y="16007"/>
                    </a:cubicBezTo>
                    <a:cubicBezTo>
                      <a:pt x="6035" y="16007"/>
                      <a:pt x="6041" y="16013"/>
                      <a:pt x="6049" y="16026"/>
                    </a:cubicBezTo>
                    <a:cubicBezTo>
                      <a:pt x="6060" y="16082"/>
                      <a:pt x="6088" y="16131"/>
                      <a:pt x="6077" y="16143"/>
                    </a:cubicBezTo>
                    <a:cubicBezTo>
                      <a:pt x="6075" y="16139"/>
                      <a:pt x="6073" y="16138"/>
                      <a:pt x="6071" y="16138"/>
                    </a:cubicBezTo>
                    <a:cubicBezTo>
                      <a:pt x="6065" y="16138"/>
                      <a:pt x="6066" y="16163"/>
                      <a:pt x="6060" y="16163"/>
                    </a:cubicBezTo>
                    <a:cubicBezTo>
                      <a:pt x="6058" y="16163"/>
                      <a:pt x="6055" y="16159"/>
                      <a:pt x="6049" y="16148"/>
                    </a:cubicBezTo>
                    <a:lnTo>
                      <a:pt x="6049" y="16148"/>
                    </a:lnTo>
                    <a:lnTo>
                      <a:pt x="6082" y="16275"/>
                    </a:lnTo>
                    <a:cubicBezTo>
                      <a:pt x="6082" y="16277"/>
                      <a:pt x="6082" y="16278"/>
                      <a:pt x="6082" y="16278"/>
                    </a:cubicBezTo>
                    <a:cubicBezTo>
                      <a:pt x="6079" y="16278"/>
                      <a:pt x="6070" y="16257"/>
                      <a:pt x="6060" y="16248"/>
                    </a:cubicBezTo>
                    <a:lnTo>
                      <a:pt x="6060" y="16248"/>
                    </a:lnTo>
                    <a:cubicBezTo>
                      <a:pt x="6154" y="16502"/>
                      <a:pt x="6165" y="16713"/>
                      <a:pt x="6248" y="16939"/>
                    </a:cubicBezTo>
                    <a:cubicBezTo>
                      <a:pt x="6250" y="16940"/>
                      <a:pt x="6251" y="16940"/>
                      <a:pt x="6251" y="16940"/>
                    </a:cubicBezTo>
                    <a:cubicBezTo>
                      <a:pt x="6266" y="16940"/>
                      <a:pt x="6229" y="16856"/>
                      <a:pt x="6242" y="16856"/>
                    </a:cubicBezTo>
                    <a:cubicBezTo>
                      <a:pt x="6242" y="16856"/>
                      <a:pt x="6243" y="16856"/>
                      <a:pt x="6243" y="16856"/>
                    </a:cubicBezTo>
                    <a:cubicBezTo>
                      <a:pt x="6332" y="17083"/>
                      <a:pt x="6276" y="17072"/>
                      <a:pt x="6354" y="17277"/>
                    </a:cubicBezTo>
                    <a:lnTo>
                      <a:pt x="6326" y="17238"/>
                    </a:lnTo>
                    <a:lnTo>
                      <a:pt x="6326" y="17238"/>
                    </a:lnTo>
                    <a:cubicBezTo>
                      <a:pt x="6359" y="17305"/>
                      <a:pt x="6381" y="17332"/>
                      <a:pt x="6403" y="17449"/>
                    </a:cubicBezTo>
                    <a:cubicBezTo>
                      <a:pt x="6402" y="17451"/>
                      <a:pt x="6400" y="17453"/>
                      <a:pt x="6398" y="17453"/>
                    </a:cubicBezTo>
                    <a:cubicBezTo>
                      <a:pt x="6381" y="17453"/>
                      <a:pt x="6356" y="17354"/>
                      <a:pt x="6332" y="17305"/>
                    </a:cubicBezTo>
                    <a:lnTo>
                      <a:pt x="6332" y="17305"/>
                    </a:lnTo>
                    <a:cubicBezTo>
                      <a:pt x="6351" y="17377"/>
                      <a:pt x="6399" y="17532"/>
                      <a:pt x="6412" y="17532"/>
                    </a:cubicBezTo>
                    <a:cubicBezTo>
                      <a:pt x="6413" y="17532"/>
                      <a:pt x="6415" y="17528"/>
                      <a:pt x="6415" y="17520"/>
                    </a:cubicBezTo>
                    <a:cubicBezTo>
                      <a:pt x="6448" y="17609"/>
                      <a:pt x="6437" y="17653"/>
                      <a:pt x="6448" y="17709"/>
                    </a:cubicBezTo>
                    <a:cubicBezTo>
                      <a:pt x="6456" y="17709"/>
                      <a:pt x="6448" y="17650"/>
                      <a:pt x="6455" y="17650"/>
                    </a:cubicBezTo>
                    <a:lnTo>
                      <a:pt x="6455" y="17650"/>
                    </a:lnTo>
                    <a:cubicBezTo>
                      <a:pt x="6457" y="17650"/>
                      <a:pt x="6460" y="17654"/>
                      <a:pt x="6464" y="17664"/>
                    </a:cubicBezTo>
                    <a:cubicBezTo>
                      <a:pt x="6475" y="17764"/>
                      <a:pt x="6514" y="17891"/>
                      <a:pt x="6547" y="18018"/>
                    </a:cubicBezTo>
                    <a:lnTo>
                      <a:pt x="6542" y="18024"/>
                    </a:lnTo>
                    <a:cubicBezTo>
                      <a:pt x="6498" y="17902"/>
                      <a:pt x="6381" y="17819"/>
                      <a:pt x="6309" y="17709"/>
                    </a:cubicBezTo>
                    <a:lnTo>
                      <a:pt x="6309" y="17725"/>
                    </a:lnTo>
                    <a:cubicBezTo>
                      <a:pt x="6293" y="17725"/>
                      <a:pt x="6271" y="17698"/>
                      <a:pt x="6248" y="17692"/>
                    </a:cubicBezTo>
                    <a:cubicBezTo>
                      <a:pt x="6254" y="17686"/>
                      <a:pt x="6282" y="17681"/>
                      <a:pt x="6254" y="17659"/>
                    </a:cubicBezTo>
                    <a:lnTo>
                      <a:pt x="6254" y="17659"/>
                    </a:lnTo>
                    <a:cubicBezTo>
                      <a:pt x="6254" y="17664"/>
                      <a:pt x="6265" y="17686"/>
                      <a:pt x="6254" y="17686"/>
                    </a:cubicBezTo>
                    <a:cubicBezTo>
                      <a:pt x="6215" y="17576"/>
                      <a:pt x="6049" y="17393"/>
                      <a:pt x="5944" y="17244"/>
                    </a:cubicBezTo>
                    <a:cubicBezTo>
                      <a:pt x="5773" y="17062"/>
                      <a:pt x="5619" y="16831"/>
                      <a:pt x="5449" y="16649"/>
                    </a:cubicBezTo>
                    <a:lnTo>
                      <a:pt x="5449" y="16649"/>
                    </a:lnTo>
                    <a:cubicBezTo>
                      <a:pt x="5463" y="16665"/>
                      <a:pt x="5454" y="16677"/>
                      <a:pt x="5441" y="16677"/>
                    </a:cubicBezTo>
                    <a:cubicBezTo>
                      <a:pt x="5433" y="16677"/>
                      <a:pt x="5424" y="16673"/>
                      <a:pt x="5418" y="16663"/>
                    </a:cubicBezTo>
                    <a:cubicBezTo>
                      <a:pt x="5418" y="16558"/>
                      <a:pt x="5324" y="16563"/>
                      <a:pt x="5308" y="16475"/>
                    </a:cubicBezTo>
                    <a:cubicBezTo>
                      <a:pt x="5197" y="16380"/>
                      <a:pt x="5164" y="16242"/>
                      <a:pt x="5031" y="16170"/>
                    </a:cubicBezTo>
                    <a:lnTo>
                      <a:pt x="5048" y="16159"/>
                    </a:lnTo>
                    <a:cubicBezTo>
                      <a:pt x="5037" y="16137"/>
                      <a:pt x="5026" y="16143"/>
                      <a:pt x="5009" y="16120"/>
                    </a:cubicBezTo>
                    <a:lnTo>
                      <a:pt x="5020" y="16120"/>
                    </a:lnTo>
                    <a:cubicBezTo>
                      <a:pt x="4992" y="16082"/>
                      <a:pt x="4937" y="16048"/>
                      <a:pt x="4926" y="16021"/>
                    </a:cubicBezTo>
                    <a:lnTo>
                      <a:pt x="4909" y="16032"/>
                    </a:lnTo>
                    <a:cubicBezTo>
                      <a:pt x="4887" y="16010"/>
                      <a:pt x="4909" y="16010"/>
                      <a:pt x="4882" y="15993"/>
                    </a:cubicBezTo>
                    <a:lnTo>
                      <a:pt x="4887" y="15982"/>
                    </a:lnTo>
                    <a:lnTo>
                      <a:pt x="4843" y="15971"/>
                    </a:lnTo>
                    <a:cubicBezTo>
                      <a:pt x="4882" y="15949"/>
                      <a:pt x="4799" y="15899"/>
                      <a:pt x="4788" y="15871"/>
                    </a:cubicBezTo>
                    <a:cubicBezTo>
                      <a:pt x="4760" y="15844"/>
                      <a:pt x="4699" y="15805"/>
                      <a:pt x="4671" y="15755"/>
                    </a:cubicBezTo>
                    <a:cubicBezTo>
                      <a:pt x="4677" y="15733"/>
                      <a:pt x="4638" y="15678"/>
                      <a:pt x="4616" y="15639"/>
                    </a:cubicBezTo>
                    <a:cubicBezTo>
                      <a:pt x="4555" y="15578"/>
                      <a:pt x="4472" y="15479"/>
                      <a:pt x="4411" y="15390"/>
                    </a:cubicBezTo>
                    <a:lnTo>
                      <a:pt x="4389" y="15401"/>
                    </a:lnTo>
                    <a:lnTo>
                      <a:pt x="4367" y="15384"/>
                    </a:lnTo>
                    <a:cubicBezTo>
                      <a:pt x="4373" y="15384"/>
                      <a:pt x="4373" y="15373"/>
                      <a:pt x="4373" y="15373"/>
                    </a:cubicBezTo>
                    <a:cubicBezTo>
                      <a:pt x="4384" y="15340"/>
                      <a:pt x="4328" y="15329"/>
                      <a:pt x="4328" y="15301"/>
                    </a:cubicBezTo>
                    <a:lnTo>
                      <a:pt x="4328" y="15301"/>
                    </a:lnTo>
                    <a:cubicBezTo>
                      <a:pt x="4317" y="15329"/>
                      <a:pt x="4334" y="15318"/>
                      <a:pt x="4345" y="15335"/>
                    </a:cubicBezTo>
                    <a:cubicBezTo>
                      <a:pt x="4350" y="15347"/>
                      <a:pt x="4345" y="15353"/>
                      <a:pt x="4337" y="15353"/>
                    </a:cubicBezTo>
                    <a:cubicBezTo>
                      <a:pt x="4328" y="15353"/>
                      <a:pt x="4315" y="15344"/>
                      <a:pt x="4312" y="15329"/>
                    </a:cubicBezTo>
                    <a:lnTo>
                      <a:pt x="4317" y="15329"/>
                    </a:lnTo>
                    <a:lnTo>
                      <a:pt x="4301" y="15318"/>
                    </a:lnTo>
                    <a:cubicBezTo>
                      <a:pt x="4312" y="15307"/>
                      <a:pt x="4306" y="15285"/>
                      <a:pt x="4317" y="15274"/>
                    </a:cubicBezTo>
                    <a:cubicBezTo>
                      <a:pt x="4256" y="15202"/>
                      <a:pt x="4190" y="15169"/>
                      <a:pt x="4135" y="15086"/>
                    </a:cubicBezTo>
                    <a:cubicBezTo>
                      <a:pt x="4151" y="15080"/>
                      <a:pt x="4085" y="15030"/>
                      <a:pt x="4124" y="15025"/>
                    </a:cubicBezTo>
                    <a:cubicBezTo>
                      <a:pt x="4113" y="15016"/>
                      <a:pt x="4107" y="15012"/>
                      <a:pt x="4103" y="15012"/>
                    </a:cubicBezTo>
                    <a:cubicBezTo>
                      <a:pt x="4090" y="15012"/>
                      <a:pt x="4096" y="15043"/>
                      <a:pt x="4076" y="15043"/>
                    </a:cubicBezTo>
                    <a:cubicBezTo>
                      <a:pt x="4074" y="15043"/>
                      <a:pt x="4071" y="15042"/>
                      <a:pt x="4068" y="15041"/>
                    </a:cubicBezTo>
                    <a:cubicBezTo>
                      <a:pt x="4063" y="15030"/>
                      <a:pt x="4041" y="15025"/>
                      <a:pt x="4052" y="15008"/>
                    </a:cubicBezTo>
                    <a:cubicBezTo>
                      <a:pt x="4060" y="15008"/>
                      <a:pt x="4059" y="14992"/>
                      <a:pt x="4063" y="14992"/>
                    </a:cubicBezTo>
                    <a:cubicBezTo>
                      <a:pt x="4063" y="14992"/>
                      <a:pt x="4063" y="14992"/>
                      <a:pt x="4063" y="14992"/>
                    </a:cubicBezTo>
                    <a:lnTo>
                      <a:pt x="4063" y="14992"/>
                    </a:lnTo>
                    <a:lnTo>
                      <a:pt x="4041" y="14969"/>
                    </a:lnTo>
                    <a:cubicBezTo>
                      <a:pt x="4041" y="14966"/>
                      <a:pt x="4042" y="14964"/>
                      <a:pt x="4044" y="14964"/>
                    </a:cubicBezTo>
                    <a:cubicBezTo>
                      <a:pt x="4047" y="14964"/>
                      <a:pt x="4053" y="14969"/>
                      <a:pt x="4057" y="14969"/>
                    </a:cubicBezTo>
                    <a:cubicBezTo>
                      <a:pt x="3985" y="14920"/>
                      <a:pt x="3985" y="14837"/>
                      <a:pt x="3924" y="14792"/>
                    </a:cubicBezTo>
                    <a:lnTo>
                      <a:pt x="3924" y="14792"/>
                    </a:lnTo>
                    <a:cubicBezTo>
                      <a:pt x="3913" y="14803"/>
                      <a:pt x="3941" y="14820"/>
                      <a:pt x="3924" y="14820"/>
                    </a:cubicBezTo>
                    <a:cubicBezTo>
                      <a:pt x="3858" y="14781"/>
                      <a:pt x="3902" y="14754"/>
                      <a:pt x="3847" y="14709"/>
                    </a:cubicBezTo>
                    <a:lnTo>
                      <a:pt x="3869" y="14709"/>
                    </a:lnTo>
                    <a:cubicBezTo>
                      <a:pt x="3847" y="14704"/>
                      <a:pt x="3830" y="14704"/>
                      <a:pt x="3814" y="14671"/>
                    </a:cubicBezTo>
                    <a:cubicBezTo>
                      <a:pt x="3818" y="14665"/>
                      <a:pt x="3822" y="14663"/>
                      <a:pt x="3826" y="14663"/>
                    </a:cubicBezTo>
                    <a:cubicBezTo>
                      <a:pt x="3839" y="14663"/>
                      <a:pt x="3852" y="14684"/>
                      <a:pt x="3869" y="14693"/>
                    </a:cubicBezTo>
                    <a:cubicBezTo>
                      <a:pt x="3860" y="14675"/>
                      <a:pt x="3831" y="14640"/>
                      <a:pt x="3816" y="14640"/>
                    </a:cubicBezTo>
                    <a:cubicBezTo>
                      <a:pt x="3812" y="14640"/>
                      <a:pt x="3809" y="14643"/>
                      <a:pt x="3808" y="14648"/>
                    </a:cubicBezTo>
                    <a:cubicBezTo>
                      <a:pt x="3780" y="14626"/>
                      <a:pt x="3792" y="14610"/>
                      <a:pt x="3786" y="14593"/>
                    </a:cubicBezTo>
                    <a:lnTo>
                      <a:pt x="3786" y="14593"/>
                    </a:lnTo>
                    <a:cubicBezTo>
                      <a:pt x="3781" y="14593"/>
                      <a:pt x="3790" y="14616"/>
                      <a:pt x="3779" y="14616"/>
                    </a:cubicBezTo>
                    <a:cubicBezTo>
                      <a:pt x="3778" y="14616"/>
                      <a:pt x="3776" y="14616"/>
                      <a:pt x="3775" y="14615"/>
                    </a:cubicBezTo>
                    <a:cubicBezTo>
                      <a:pt x="3758" y="14571"/>
                      <a:pt x="3720" y="14527"/>
                      <a:pt x="3692" y="14482"/>
                    </a:cubicBezTo>
                    <a:cubicBezTo>
                      <a:pt x="3696" y="14482"/>
                      <a:pt x="3697" y="14477"/>
                      <a:pt x="3699" y="14476"/>
                    </a:cubicBezTo>
                    <a:lnTo>
                      <a:pt x="3699" y="14476"/>
                    </a:lnTo>
                    <a:cubicBezTo>
                      <a:pt x="3700" y="14476"/>
                      <a:pt x="3702" y="14476"/>
                      <a:pt x="3703" y="14477"/>
                    </a:cubicBezTo>
                    <a:cubicBezTo>
                      <a:pt x="3702" y="14476"/>
                      <a:pt x="3701" y="14475"/>
                      <a:pt x="3700" y="14475"/>
                    </a:cubicBezTo>
                    <a:cubicBezTo>
                      <a:pt x="3700" y="14475"/>
                      <a:pt x="3700" y="14475"/>
                      <a:pt x="3699" y="14476"/>
                    </a:cubicBezTo>
                    <a:lnTo>
                      <a:pt x="3699" y="14476"/>
                    </a:lnTo>
                    <a:cubicBezTo>
                      <a:pt x="3655" y="14459"/>
                      <a:pt x="3696" y="14432"/>
                      <a:pt x="3653" y="14394"/>
                    </a:cubicBezTo>
                    <a:cubicBezTo>
                      <a:pt x="3559" y="14283"/>
                      <a:pt x="3421" y="14150"/>
                      <a:pt x="3338" y="14029"/>
                    </a:cubicBezTo>
                    <a:cubicBezTo>
                      <a:pt x="3293" y="14018"/>
                      <a:pt x="3266" y="13984"/>
                      <a:pt x="3233" y="13951"/>
                    </a:cubicBezTo>
                    <a:lnTo>
                      <a:pt x="3260" y="13924"/>
                    </a:lnTo>
                    <a:lnTo>
                      <a:pt x="3227" y="13901"/>
                    </a:lnTo>
                    <a:cubicBezTo>
                      <a:pt x="3227" y="13897"/>
                      <a:pt x="3228" y="13895"/>
                      <a:pt x="3230" y="13895"/>
                    </a:cubicBezTo>
                    <a:cubicBezTo>
                      <a:pt x="3233" y="13895"/>
                      <a:pt x="3240" y="13903"/>
                      <a:pt x="3245" y="13903"/>
                    </a:cubicBezTo>
                    <a:cubicBezTo>
                      <a:pt x="3247" y="13903"/>
                      <a:pt x="3249" y="13900"/>
                      <a:pt x="3249" y="13890"/>
                    </a:cubicBezTo>
                    <a:lnTo>
                      <a:pt x="3222" y="13890"/>
                    </a:lnTo>
                    <a:cubicBezTo>
                      <a:pt x="3226" y="13877"/>
                      <a:pt x="3187" y="13831"/>
                      <a:pt x="3204" y="13831"/>
                    </a:cubicBezTo>
                    <a:cubicBezTo>
                      <a:pt x="3208" y="13831"/>
                      <a:pt x="3215" y="13834"/>
                      <a:pt x="3227" y="13841"/>
                    </a:cubicBezTo>
                    <a:lnTo>
                      <a:pt x="3139" y="13724"/>
                    </a:lnTo>
                    <a:cubicBezTo>
                      <a:pt x="3130" y="13714"/>
                      <a:pt x="3123" y="13712"/>
                      <a:pt x="3116" y="13712"/>
                    </a:cubicBezTo>
                    <a:cubicBezTo>
                      <a:pt x="3112" y="13712"/>
                      <a:pt x="3108" y="13713"/>
                      <a:pt x="3104" y="13713"/>
                    </a:cubicBezTo>
                    <a:cubicBezTo>
                      <a:pt x="3097" y="13713"/>
                      <a:pt x="3090" y="13710"/>
                      <a:pt x="3083" y="13697"/>
                    </a:cubicBezTo>
                    <a:cubicBezTo>
                      <a:pt x="3085" y="13691"/>
                      <a:pt x="3087" y="13690"/>
                      <a:pt x="3088" y="13690"/>
                    </a:cubicBezTo>
                    <a:cubicBezTo>
                      <a:pt x="3090" y="13690"/>
                      <a:pt x="3093" y="13692"/>
                      <a:pt x="3095" y="13692"/>
                    </a:cubicBezTo>
                    <a:cubicBezTo>
                      <a:pt x="3096" y="13692"/>
                      <a:pt x="3098" y="13691"/>
                      <a:pt x="3100" y="13686"/>
                    </a:cubicBezTo>
                    <a:cubicBezTo>
                      <a:pt x="3062" y="13588"/>
                      <a:pt x="2965" y="13629"/>
                      <a:pt x="2920" y="13546"/>
                    </a:cubicBezTo>
                    <a:lnTo>
                      <a:pt x="2920" y="13546"/>
                    </a:lnTo>
                    <a:cubicBezTo>
                      <a:pt x="2899" y="13539"/>
                      <a:pt x="2878" y="13514"/>
                      <a:pt x="2878" y="13514"/>
                    </a:cubicBezTo>
                    <a:lnTo>
                      <a:pt x="2878" y="13514"/>
                    </a:lnTo>
                    <a:cubicBezTo>
                      <a:pt x="2862" y="13547"/>
                      <a:pt x="2906" y="13514"/>
                      <a:pt x="2906" y="13558"/>
                    </a:cubicBezTo>
                    <a:cubicBezTo>
                      <a:pt x="2901" y="13561"/>
                      <a:pt x="2897" y="13563"/>
                      <a:pt x="2893" y="13563"/>
                    </a:cubicBezTo>
                    <a:cubicBezTo>
                      <a:pt x="2879" y="13563"/>
                      <a:pt x="2871" y="13545"/>
                      <a:pt x="2859" y="13545"/>
                    </a:cubicBezTo>
                    <a:cubicBezTo>
                      <a:pt x="2856" y="13545"/>
                      <a:pt x="2854" y="13546"/>
                      <a:pt x="2851" y="13547"/>
                    </a:cubicBezTo>
                    <a:cubicBezTo>
                      <a:pt x="2845" y="13520"/>
                      <a:pt x="2823" y="13520"/>
                      <a:pt x="2812" y="13509"/>
                    </a:cubicBezTo>
                    <a:cubicBezTo>
                      <a:pt x="2807" y="13464"/>
                      <a:pt x="2762" y="13431"/>
                      <a:pt x="2768" y="13398"/>
                    </a:cubicBezTo>
                    <a:cubicBezTo>
                      <a:pt x="2751" y="13392"/>
                      <a:pt x="2712" y="13392"/>
                      <a:pt x="2685" y="13365"/>
                    </a:cubicBezTo>
                    <a:cubicBezTo>
                      <a:pt x="2696" y="13326"/>
                      <a:pt x="2707" y="13354"/>
                      <a:pt x="2696" y="13320"/>
                    </a:cubicBezTo>
                    <a:lnTo>
                      <a:pt x="2696" y="13320"/>
                    </a:lnTo>
                    <a:lnTo>
                      <a:pt x="2674" y="13326"/>
                    </a:lnTo>
                    <a:cubicBezTo>
                      <a:pt x="2657" y="13298"/>
                      <a:pt x="2668" y="13298"/>
                      <a:pt x="2674" y="13298"/>
                    </a:cubicBezTo>
                    <a:cubicBezTo>
                      <a:pt x="2652" y="13271"/>
                      <a:pt x="2641" y="13293"/>
                      <a:pt x="2618" y="13254"/>
                    </a:cubicBezTo>
                    <a:lnTo>
                      <a:pt x="2618" y="13254"/>
                    </a:lnTo>
                    <a:lnTo>
                      <a:pt x="2646" y="13259"/>
                    </a:lnTo>
                    <a:cubicBezTo>
                      <a:pt x="2624" y="13237"/>
                      <a:pt x="2618" y="13226"/>
                      <a:pt x="2591" y="13199"/>
                    </a:cubicBezTo>
                    <a:cubicBezTo>
                      <a:pt x="2592" y="13196"/>
                      <a:pt x="2594" y="13195"/>
                      <a:pt x="2596" y="13195"/>
                    </a:cubicBezTo>
                    <a:cubicBezTo>
                      <a:pt x="2603" y="13195"/>
                      <a:pt x="2613" y="13207"/>
                      <a:pt x="2613" y="13215"/>
                    </a:cubicBezTo>
                    <a:cubicBezTo>
                      <a:pt x="2618" y="13182"/>
                      <a:pt x="2574" y="13199"/>
                      <a:pt x="2574" y="13182"/>
                    </a:cubicBezTo>
                    <a:lnTo>
                      <a:pt x="2574" y="13182"/>
                    </a:lnTo>
                    <a:cubicBezTo>
                      <a:pt x="2569" y="13188"/>
                      <a:pt x="2585" y="13215"/>
                      <a:pt x="2563" y="13215"/>
                    </a:cubicBezTo>
                    <a:cubicBezTo>
                      <a:pt x="2558" y="13199"/>
                      <a:pt x="2513" y="13199"/>
                      <a:pt x="2519" y="13171"/>
                    </a:cubicBezTo>
                    <a:lnTo>
                      <a:pt x="2519" y="13171"/>
                    </a:lnTo>
                    <a:lnTo>
                      <a:pt x="2546" y="13176"/>
                    </a:lnTo>
                    <a:cubicBezTo>
                      <a:pt x="2513" y="13149"/>
                      <a:pt x="2513" y="13171"/>
                      <a:pt x="2491" y="13127"/>
                    </a:cubicBezTo>
                    <a:cubicBezTo>
                      <a:pt x="2491" y="13127"/>
                      <a:pt x="2502" y="13127"/>
                      <a:pt x="2502" y="13121"/>
                    </a:cubicBezTo>
                    <a:cubicBezTo>
                      <a:pt x="2461" y="13106"/>
                      <a:pt x="2453" y="13072"/>
                      <a:pt x="2435" y="13032"/>
                    </a:cubicBezTo>
                    <a:lnTo>
                      <a:pt x="2435" y="13032"/>
                    </a:lnTo>
                    <a:cubicBezTo>
                      <a:pt x="2435" y="13032"/>
                      <a:pt x="2436" y="13032"/>
                      <a:pt x="2436" y="13033"/>
                    </a:cubicBezTo>
                    <a:lnTo>
                      <a:pt x="2430" y="13022"/>
                    </a:lnTo>
                    <a:lnTo>
                      <a:pt x="2430" y="13022"/>
                    </a:lnTo>
                    <a:cubicBezTo>
                      <a:pt x="2432" y="13025"/>
                      <a:pt x="2434" y="13028"/>
                      <a:pt x="2435" y="13032"/>
                    </a:cubicBezTo>
                    <a:lnTo>
                      <a:pt x="2435" y="13032"/>
                    </a:lnTo>
                    <a:cubicBezTo>
                      <a:pt x="2424" y="13016"/>
                      <a:pt x="2402" y="13021"/>
                      <a:pt x="2397" y="13010"/>
                    </a:cubicBezTo>
                    <a:lnTo>
                      <a:pt x="2397" y="13010"/>
                    </a:lnTo>
                    <a:cubicBezTo>
                      <a:pt x="2403" y="13038"/>
                      <a:pt x="2397" y="13038"/>
                      <a:pt x="2380" y="13049"/>
                    </a:cubicBezTo>
                    <a:cubicBezTo>
                      <a:pt x="2391" y="13005"/>
                      <a:pt x="2320" y="13033"/>
                      <a:pt x="2297" y="12977"/>
                    </a:cubicBezTo>
                    <a:cubicBezTo>
                      <a:pt x="2301" y="12974"/>
                      <a:pt x="2304" y="12973"/>
                      <a:pt x="2308" y="12973"/>
                    </a:cubicBezTo>
                    <a:cubicBezTo>
                      <a:pt x="2317" y="12973"/>
                      <a:pt x="2325" y="12981"/>
                      <a:pt x="2325" y="12988"/>
                    </a:cubicBezTo>
                    <a:cubicBezTo>
                      <a:pt x="2349" y="12985"/>
                      <a:pt x="2369" y="12977"/>
                      <a:pt x="2389" y="12977"/>
                    </a:cubicBezTo>
                    <a:cubicBezTo>
                      <a:pt x="2398" y="12977"/>
                      <a:pt x="2407" y="12979"/>
                      <a:pt x="2416" y="12983"/>
                    </a:cubicBezTo>
                    <a:lnTo>
                      <a:pt x="2416" y="12983"/>
                    </a:lnTo>
                    <a:cubicBezTo>
                      <a:pt x="2400" y="12973"/>
                      <a:pt x="2393" y="12960"/>
                      <a:pt x="2403" y="12955"/>
                    </a:cubicBezTo>
                    <a:lnTo>
                      <a:pt x="2403" y="12955"/>
                    </a:lnTo>
                    <a:lnTo>
                      <a:pt x="2375" y="12966"/>
                    </a:lnTo>
                    <a:cubicBezTo>
                      <a:pt x="2369" y="12961"/>
                      <a:pt x="2364" y="12950"/>
                      <a:pt x="2353" y="12939"/>
                    </a:cubicBezTo>
                    <a:cubicBezTo>
                      <a:pt x="2340" y="12947"/>
                      <a:pt x="2344" y="12968"/>
                      <a:pt x="2334" y="12968"/>
                    </a:cubicBezTo>
                    <a:cubicBezTo>
                      <a:pt x="2331" y="12968"/>
                      <a:pt x="2326" y="12966"/>
                      <a:pt x="2320" y="12961"/>
                    </a:cubicBezTo>
                    <a:cubicBezTo>
                      <a:pt x="2299" y="12944"/>
                      <a:pt x="2318" y="12934"/>
                      <a:pt x="2322" y="12932"/>
                    </a:cubicBezTo>
                    <a:lnTo>
                      <a:pt x="2322" y="12932"/>
                    </a:lnTo>
                    <a:cubicBezTo>
                      <a:pt x="2322" y="12932"/>
                      <a:pt x="2321" y="12933"/>
                      <a:pt x="2320" y="12933"/>
                    </a:cubicBezTo>
                    <a:cubicBezTo>
                      <a:pt x="2286" y="12905"/>
                      <a:pt x="2286" y="12939"/>
                      <a:pt x="2264" y="12894"/>
                    </a:cubicBezTo>
                    <a:lnTo>
                      <a:pt x="2264" y="12894"/>
                    </a:lnTo>
                    <a:cubicBezTo>
                      <a:pt x="2269" y="12894"/>
                      <a:pt x="2277" y="12898"/>
                      <a:pt x="2280" y="12902"/>
                    </a:cubicBezTo>
                    <a:lnTo>
                      <a:pt x="2280" y="12902"/>
                    </a:lnTo>
                    <a:cubicBezTo>
                      <a:pt x="2267" y="12870"/>
                      <a:pt x="2226" y="12844"/>
                      <a:pt x="2253" y="12817"/>
                    </a:cubicBezTo>
                    <a:cubicBezTo>
                      <a:pt x="2256" y="12817"/>
                      <a:pt x="2260" y="12815"/>
                      <a:pt x="2264" y="12815"/>
                    </a:cubicBezTo>
                    <a:cubicBezTo>
                      <a:pt x="2267" y="12815"/>
                      <a:pt x="2270" y="12817"/>
                      <a:pt x="2270" y="12822"/>
                    </a:cubicBezTo>
                    <a:lnTo>
                      <a:pt x="2264" y="12822"/>
                    </a:lnTo>
                    <a:cubicBezTo>
                      <a:pt x="2272" y="12825"/>
                      <a:pt x="2276" y="12826"/>
                      <a:pt x="2278" y="12826"/>
                    </a:cubicBezTo>
                    <a:cubicBezTo>
                      <a:pt x="2287" y="12826"/>
                      <a:pt x="2259" y="12807"/>
                      <a:pt x="2263" y="12798"/>
                    </a:cubicBezTo>
                    <a:lnTo>
                      <a:pt x="2263" y="12798"/>
                    </a:lnTo>
                    <a:cubicBezTo>
                      <a:pt x="2263" y="12798"/>
                      <a:pt x="2264" y="12798"/>
                      <a:pt x="2264" y="12798"/>
                    </a:cubicBezTo>
                    <a:cubicBezTo>
                      <a:pt x="2266" y="12798"/>
                      <a:pt x="2268" y="12797"/>
                      <a:pt x="2270" y="12795"/>
                    </a:cubicBezTo>
                    <a:lnTo>
                      <a:pt x="2270" y="12795"/>
                    </a:lnTo>
                    <a:cubicBezTo>
                      <a:pt x="2266" y="12795"/>
                      <a:pt x="2264" y="12797"/>
                      <a:pt x="2263" y="12798"/>
                    </a:cubicBezTo>
                    <a:lnTo>
                      <a:pt x="2263" y="12798"/>
                    </a:lnTo>
                    <a:cubicBezTo>
                      <a:pt x="2252" y="12797"/>
                      <a:pt x="2235" y="12765"/>
                      <a:pt x="2225" y="12756"/>
                    </a:cubicBezTo>
                    <a:lnTo>
                      <a:pt x="2209" y="12773"/>
                    </a:lnTo>
                    <a:cubicBezTo>
                      <a:pt x="2115" y="12761"/>
                      <a:pt x="2242" y="12756"/>
                      <a:pt x="2198" y="12706"/>
                    </a:cubicBezTo>
                    <a:cubicBezTo>
                      <a:pt x="2187" y="12699"/>
                      <a:pt x="2183" y="12696"/>
                      <a:pt x="2182" y="12696"/>
                    </a:cubicBezTo>
                    <a:lnTo>
                      <a:pt x="2182" y="12696"/>
                    </a:lnTo>
                    <a:cubicBezTo>
                      <a:pt x="2178" y="12696"/>
                      <a:pt x="2193" y="12712"/>
                      <a:pt x="2180" y="12712"/>
                    </a:cubicBezTo>
                    <a:cubicBezTo>
                      <a:pt x="2179" y="12712"/>
                      <a:pt x="2178" y="12712"/>
                      <a:pt x="2176" y="12712"/>
                    </a:cubicBezTo>
                    <a:cubicBezTo>
                      <a:pt x="2159" y="12684"/>
                      <a:pt x="2170" y="12662"/>
                      <a:pt x="2131" y="12634"/>
                    </a:cubicBezTo>
                    <a:cubicBezTo>
                      <a:pt x="2131" y="12623"/>
                      <a:pt x="2126" y="12595"/>
                      <a:pt x="2148" y="12579"/>
                    </a:cubicBezTo>
                    <a:cubicBezTo>
                      <a:pt x="2126" y="12568"/>
                      <a:pt x="2115" y="12512"/>
                      <a:pt x="2076" y="12512"/>
                    </a:cubicBezTo>
                    <a:cubicBezTo>
                      <a:pt x="2087" y="12562"/>
                      <a:pt x="2126" y="12535"/>
                      <a:pt x="2131" y="12595"/>
                    </a:cubicBezTo>
                    <a:lnTo>
                      <a:pt x="2104" y="12595"/>
                    </a:lnTo>
                    <a:cubicBezTo>
                      <a:pt x="2087" y="12568"/>
                      <a:pt x="2048" y="12535"/>
                      <a:pt x="2043" y="12512"/>
                    </a:cubicBezTo>
                    <a:cubicBezTo>
                      <a:pt x="2043" y="12518"/>
                      <a:pt x="2037" y="12524"/>
                      <a:pt x="2032" y="12524"/>
                    </a:cubicBezTo>
                    <a:cubicBezTo>
                      <a:pt x="1993" y="12490"/>
                      <a:pt x="1960" y="12490"/>
                      <a:pt x="1938" y="12452"/>
                    </a:cubicBezTo>
                    <a:cubicBezTo>
                      <a:pt x="1942" y="12446"/>
                      <a:pt x="1946" y="12443"/>
                      <a:pt x="1950" y="12443"/>
                    </a:cubicBezTo>
                    <a:cubicBezTo>
                      <a:pt x="1961" y="12443"/>
                      <a:pt x="1970" y="12460"/>
                      <a:pt x="1982" y="12468"/>
                    </a:cubicBezTo>
                    <a:cubicBezTo>
                      <a:pt x="1976" y="12435"/>
                      <a:pt x="1960" y="12440"/>
                      <a:pt x="1938" y="12402"/>
                    </a:cubicBezTo>
                    <a:cubicBezTo>
                      <a:pt x="1940" y="12399"/>
                      <a:pt x="1943" y="12398"/>
                      <a:pt x="1945" y="12398"/>
                    </a:cubicBezTo>
                    <a:cubicBezTo>
                      <a:pt x="1956" y="12398"/>
                      <a:pt x="1962" y="12424"/>
                      <a:pt x="1974" y="12424"/>
                    </a:cubicBezTo>
                    <a:cubicBezTo>
                      <a:pt x="1975" y="12424"/>
                      <a:pt x="1975" y="12424"/>
                      <a:pt x="1976" y="12424"/>
                    </a:cubicBezTo>
                    <a:lnTo>
                      <a:pt x="1938" y="12380"/>
                    </a:lnTo>
                    <a:cubicBezTo>
                      <a:pt x="1934" y="12382"/>
                      <a:pt x="1931" y="12383"/>
                      <a:pt x="1928" y="12383"/>
                    </a:cubicBezTo>
                    <a:cubicBezTo>
                      <a:pt x="1912" y="12383"/>
                      <a:pt x="1917" y="12343"/>
                      <a:pt x="1893" y="12324"/>
                    </a:cubicBezTo>
                    <a:cubicBezTo>
                      <a:pt x="1844" y="12263"/>
                      <a:pt x="1799" y="12274"/>
                      <a:pt x="1755" y="12258"/>
                    </a:cubicBezTo>
                    <a:cubicBezTo>
                      <a:pt x="1755" y="12241"/>
                      <a:pt x="1761" y="12236"/>
                      <a:pt x="1766" y="12236"/>
                    </a:cubicBezTo>
                    <a:cubicBezTo>
                      <a:pt x="1766" y="12247"/>
                      <a:pt x="1768" y="12250"/>
                      <a:pt x="1771" y="12250"/>
                    </a:cubicBezTo>
                    <a:cubicBezTo>
                      <a:pt x="1774" y="12250"/>
                      <a:pt x="1780" y="12247"/>
                      <a:pt x="1788" y="12247"/>
                    </a:cubicBezTo>
                    <a:cubicBezTo>
                      <a:pt x="1767" y="12231"/>
                      <a:pt x="1781" y="12186"/>
                      <a:pt x="1792" y="12186"/>
                    </a:cubicBezTo>
                    <a:cubicBezTo>
                      <a:pt x="1793" y="12186"/>
                      <a:pt x="1793" y="12186"/>
                      <a:pt x="1794" y="12186"/>
                    </a:cubicBezTo>
                    <a:cubicBezTo>
                      <a:pt x="1786" y="12180"/>
                      <a:pt x="1782" y="12177"/>
                      <a:pt x="1779" y="12177"/>
                    </a:cubicBezTo>
                    <a:cubicBezTo>
                      <a:pt x="1772" y="12177"/>
                      <a:pt x="1779" y="12195"/>
                      <a:pt x="1773" y="12195"/>
                    </a:cubicBezTo>
                    <a:cubicBezTo>
                      <a:pt x="1772" y="12195"/>
                      <a:pt x="1769" y="12194"/>
                      <a:pt x="1766" y="12191"/>
                    </a:cubicBezTo>
                    <a:lnTo>
                      <a:pt x="1733" y="12147"/>
                    </a:lnTo>
                    <a:cubicBezTo>
                      <a:pt x="1729" y="12155"/>
                      <a:pt x="1731" y="12168"/>
                      <a:pt x="1723" y="12168"/>
                    </a:cubicBezTo>
                    <a:cubicBezTo>
                      <a:pt x="1719" y="12168"/>
                      <a:pt x="1714" y="12165"/>
                      <a:pt x="1705" y="12158"/>
                    </a:cubicBezTo>
                    <a:cubicBezTo>
                      <a:pt x="1683" y="12136"/>
                      <a:pt x="1683" y="12131"/>
                      <a:pt x="1661" y="12103"/>
                    </a:cubicBezTo>
                    <a:cubicBezTo>
                      <a:pt x="1668" y="12103"/>
                      <a:pt x="1673" y="12093"/>
                      <a:pt x="1679" y="12093"/>
                    </a:cubicBezTo>
                    <a:cubicBezTo>
                      <a:pt x="1682" y="12093"/>
                      <a:pt x="1685" y="12096"/>
                      <a:pt x="1689" y="12103"/>
                    </a:cubicBezTo>
                    <a:cubicBezTo>
                      <a:pt x="1683" y="12092"/>
                      <a:pt x="1672" y="12070"/>
                      <a:pt x="1656" y="12070"/>
                    </a:cubicBezTo>
                    <a:cubicBezTo>
                      <a:pt x="1657" y="12077"/>
                      <a:pt x="1655" y="12080"/>
                      <a:pt x="1652" y="12080"/>
                    </a:cubicBezTo>
                    <a:cubicBezTo>
                      <a:pt x="1644" y="12080"/>
                      <a:pt x="1624" y="12056"/>
                      <a:pt x="1613" y="12056"/>
                    </a:cubicBezTo>
                    <a:cubicBezTo>
                      <a:pt x="1608" y="12056"/>
                      <a:pt x="1606" y="12060"/>
                      <a:pt x="1606" y="12070"/>
                    </a:cubicBezTo>
                    <a:lnTo>
                      <a:pt x="1600" y="12025"/>
                    </a:lnTo>
                    <a:lnTo>
                      <a:pt x="1600" y="12025"/>
                    </a:lnTo>
                    <a:cubicBezTo>
                      <a:pt x="1606" y="12037"/>
                      <a:pt x="1617" y="12025"/>
                      <a:pt x="1622" y="12042"/>
                    </a:cubicBezTo>
                    <a:cubicBezTo>
                      <a:pt x="1633" y="12020"/>
                      <a:pt x="1600" y="12020"/>
                      <a:pt x="1589" y="12014"/>
                    </a:cubicBezTo>
                    <a:cubicBezTo>
                      <a:pt x="1578" y="11998"/>
                      <a:pt x="1567" y="11970"/>
                      <a:pt x="1573" y="11965"/>
                    </a:cubicBezTo>
                    <a:cubicBezTo>
                      <a:pt x="1561" y="11959"/>
                      <a:pt x="1545" y="11931"/>
                      <a:pt x="1550" y="11926"/>
                    </a:cubicBezTo>
                    <a:cubicBezTo>
                      <a:pt x="1547" y="11921"/>
                      <a:pt x="1545" y="11920"/>
                      <a:pt x="1543" y="11920"/>
                    </a:cubicBezTo>
                    <a:cubicBezTo>
                      <a:pt x="1539" y="11920"/>
                      <a:pt x="1538" y="11931"/>
                      <a:pt x="1534" y="11931"/>
                    </a:cubicBezTo>
                    <a:lnTo>
                      <a:pt x="1495" y="11882"/>
                    </a:lnTo>
                    <a:cubicBezTo>
                      <a:pt x="1506" y="11871"/>
                      <a:pt x="1534" y="11848"/>
                      <a:pt x="1545" y="11848"/>
                    </a:cubicBezTo>
                    <a:cubicBezTo>
                      <a:pt x="1543" y="11848"/>
                      <a:pt x="1541" y="11848"/>
                      <a:pt x="1539" y="11848"/>
                    </a:cubicBezTo>
                    <a:cubicBezTo>
                      <a:pt x="1527" y="11848"/>
                      <a:pt x="1519" y="11855"/>
                      <a:pt x="1509" y="11855"/>
                    </a:cubicBezTo>
                    <a:cubicBezTo>
                      <a:pt x="1503" y="11855"/>
                      <a:pt x="1497" y="11852"/>
                      <a:pt x="1490" y="11843"/>
                    </a:cubicBezTo>
                    <a:cubicBezTo>
                      <a:pt x="1521" y="11843"/>
                      <a:pt x="1488" y="11798"/>
                      <a:pt x="1517" y="11798"/>
                    </a:cubicBezTo>
                    <a:cubicBezTo>
                      <a:pt x="1519" y="11798"/>
                      <a:pt x="1521" y="11798"/>
                      <a:pt x="1523" y="11799"/>
                    </a:cubicBezTo>
                    <a:cubicBezTo>
                      <a:pt x="1534" y="11771"/>
                      <a:pt x="1495" y="11732"/>
                      <a:pt x="1478" y="11710"/>
                    </a:cubicBezTo>
                    <a:cubicBezTo>
                      <a:pt x="1451" y="11710"/>
                      <a:pt x="1484" y="11743"/>
                      <a:pt x="1467" y="11749"/>
                    </a:cubicBezTo>
                    <a:cubicBezTo>
                      <a:pt x="1419" y="11695"/>
                      <a:pt x="1370" y="11710"/>
                      <a:pt x="1340" y="11677"/>
                    </a:cubicBezTo>
                    <a:lnTo>
                      <a:pt x="1340" y="11677"/>
                    </a:lnTo>
                    <a:lnTo>
                      <a:pt x="1340" y="11677"/>
                    </a:lnTo>
                    <a:cubicBezTo>
                      <a:pt x="1301" y="11655"/>
                      <a:pt x="1312" y="11655"/>
                      <a:pt x="1285" y="11649"/>
                    </a:cubicBezTo>
                    <a:cubicBezTo>
                      <a:pt x="1312" y="11638"/>
                      <a:pt x="1318" y="11572"/>
                      <a:pt x="1274" y="11522"/>
                    </a:cubicBezTo>
                    <a:cubicBezTo>
                      <a:pt x="1263" y="11527"/>
                      <a:pt x="1274" y="11566"/>
                      <a:pt x="1257" y="11572"/>
                    </a:cubicBezTo>
                    <a:lnTo>
                      <a:pt x="1229" y="11539"/>
                    </a:lnTo>
                    <a:cubicBezTo>
                      <a:pt x="1229" y="11535"/>
                      <a:pt x="1230" y="11534"/>
                      <a:pt x="1231" y="11534"/>
                    </a:cubicBezTo>
                    <a:cubicBezTo>
                      <a:pt x="1233" y="11534"/>
                      <a:pt x="1237" y="11539"/>
                      <a:pt x="1240" y="11539"/>
                    </a:cubicBezTo>
                    <a:cubicBezTo>
                      <a:pt x="1214" y="11512"/>
                      <a:pt x="1228" y="11466"/>
                      <a:pt x="1206" y="11466"/>
                    </a:cubicBezTo>
                    <a:cubicBezTo>
                      <a:pt x="1204" y="11466"/>
                      <a:pt x="1203" y="11466"/>
                      <a:pt x="1202" y="11467"/>
                    </a:cubicBezTo>
                    <a:lnTo>
                      <a:pt x="1207" y="11411"/>
                    </a:lnTo>
                    <a:lnTo>
                      <a:pt x="1202" y="11433"/>
                    </a:lnTo>
                    <a:cubicBezTo>
                      <a:pt x="1200" y="11434"/>
                      <a:pt x="1199" y="11434"/>
                      <a:pt x="1198" y="11434"/>
                    </a:cubicBezTo>
                    <a:cubicBezTo>
                      <a:pt x="1181" y="11434"/>
                      <a:pt x="1157" y="11405"/>
                      <a:pt x="1152" y="11400"/>
                    </a:cubicBezTo>
                    <a:cubicBezTo>
                      <a:pt x="1119" y="11372"/>
                      <a:pt x="1119" y="11350"/>
                      <a:pt x="1119" y="11323"/>
                    </a:cubicBezTo>
                    <a:cubicBezTo>
                      <a:pt x="1110" y="11331"/>
                      <a:pt x="1105" y="11350"/>
                      <a:pt x="1092" y="11350"/>
                    </a:cubicBezTo>
                    <a:cubicBezTo>
                      <a:pt x="1089" y="11350"/>
                      <a:pt x="1085" y="11348"/>
                      <a:pt x="1080" y="11345"/>
                    </a:cubicBezTo>
                    <a:cubicBezTo>
                      <a:pt x="1119" y="11317"/>
                      <a:pt x="1052" y="11273"/>
                      <a:pt x="1074" y="11262"/>
                    </a:cubicBezTo>
                    <a:cubicBezTo>
                      <a:pt x="1070" y="11249"/>
                      <a:pt x="1066" y="11229"/>
                      <a:pt x="1056" y="11229"/>
                    </a:cubicBezTo>
                    <a:cubicBezTo>
                      <a:pt x="1055" y="11229"/>
                      <a:pt x="1054" y="11229"/>
                      <a:pt x="1052" y="11230"/>
                    </a:cubicBezTo>
                    <a:lnTo>
                      <a:pt x="1052" y="11230"/>
                    </a:lnTo>
                    <a:lnTo>
                      <a:pt x="1069" y="11218"/>
                    </a:lnTo>
                    <a:lnTo>
                      <a:pt x="1069" y="11218"/>
                    </a:lnTo>
                    <a:cubicBezTo>
                      <a:pt x="1063" y="11222"/>
                      <a:pt x="1057" y="11224"/>
                      <a:pt x="1051" y="11224"/>
                    </a:cubicBezTo>
                    <a:cubicBezTo>
                      <a:pt x="1025" y="11224"/>
                      <a:pt x="1003" y="11190"/>
                      <a:pt x="980" y="11168"/>
                    </a:cubicBezTo>
                    <a:cubicBezTo>
                      <a:pt x="1025" y="11151"/>
                      <a:pt x="953" y="11135"/>
                      <a:pt x="980" y="11096"/>
                    </a:cubicBezTo>
                    <a:lnTo>
                      <a:pt x="980" y="11096"/>
                    </a:lnTo>
                    <a:cubicBezTo>
                      <a:pt x="977" y="11097"/>
                      <a:pt x="974" y="11097"/>
                      <a:pt x="971" y="11097"/>
                    </a:cubicBezTo>
                    <a:cubicBezTo>
                      <a:pt x="943" y="11097"/>
                      <a:pt x="931" y="11056"/>
                      <a:pt x="910" y="11056"/>
                    </a:cubicBezTo>
                    <a:cubicBezTo>
                      <a:pt x="907" y="11056"/>
                      <a:pt x="905" y="11056"/>
                      <a:pt x="903" y="11057"/>
                    </a:cubicBezTo>
                    <a:cubicBezTo>
                      <a:pt x="881" y="11040"/>
                      <a:pt x="908" y="11018"/>
                      <a:pt x="914" y="11002"/>
                    </a:cubicBezTo>
                    <a:lnTo>
                      <a:pt x="897" y="10996"/>
                    </a:lnTo>
                    <a:cubicBezTo>
                      <a:pt x="903" y="10974"/>
                      <a:pt x="870" y="10930"/>
                      <a:pt x="859" y="10891"/>
                    </a:cubicBezTo>
                    <a:lnTo>
                      <a:pt x="820" y="10886"/>
                    </a:lnTo>
                    <a:lnTo>
                      <a:pt x="825" y="10863"/>
                    </a:lnTo>
                    <a:cubicBezTo>
                      <a:pt x="822" y="10863"/>
                      <a:pt x="811" y="10856"/>
                      <a:pt x="804" y="10856"/>
                    </a:cubicBezTo>
                    <a:cubicBezTo>
                      <a:pt x="800" y="10856"/>
                      <a:pt x="798" y="10858"/>
                      <a:pt x="798" y="10863"/>
                    </a:cubicBezTo>
                    <a:lnTo>
                      <a:pt x="792" y="10852"/>
                    </a:lnTo>
                    <a:cubicBezTo>
                      <a:pt x="786" y="10857"/>
                      <a:pt x="782" y="10859"/>
                      <a:pt x="778" y="10859"/>
                    </a:cubicBezTo>
                    <a:cubicBezTo>
                      <a:pt x="765" y="10859"/>
                      <a:pt x="763" y="10832"/>
                      <a:pt x="737" y="10819"/>
                    </a:cubicBezTo>
                    <a:cubicBezTo>
                      <a:pt x="737" y="10811"/>
                      <a:pt x="740" y="10806"/>
                      <a:pt x="744" y="10806"/>
                    </a:cubicBezTo>
                    <a:cubicBezTo>
                      <a:pt x="745" y="10806"/>
                      <a:pt x="747" y="10807"/>
                      <a:pt x="748" y="10808"/>
                    </a:cubicBezTo>
                    <a:cubicBezTo>
                      <a:pt x="743" y="10798"/>
                      <a:pt x="757" y="10792"/>
                      <a:pt x="764" y="10778"/>
                    </a:cubicBezTo>
                    <a:lnTo>
                      <a:pt x="764" y="10778"/>
                    </a:lnTo>
                    <a:cubicBezTo>
                      <a:pt x="761" y="10781"/>
                      <a:pt x="753" y="10781"/>
                      <a:pt x="743" y="10781"/>
                    </a:cubicBezTo>
                    <a:cubicBezTo>
                      <a:pt x="740" y="10781"/>
                      <a:pt x="736" y="10781"/>
                      <a:pt x="733" y="10781"/>
                    </a:cubicBezTo>
                    <a:cubicBezTo>
                      <a:pt x="711" y="10781"/>
                      <a:pt x="686" y="10783"/>
                      <a:pt x="693" y="10808"/>
                    </a:cubicBezTo>
                    <a:cubicBezTo>
                      <a:pt x="691" y="10812"/>
                      <a:pt x="688" y="10814"/>
                      <a:pt x="685" y="10814"/>
                    </a:cubicBezTo>
                    <a:cubicBezTo>
                      <a:pt x="675" y="10814"/>
                      <a:pt x="659" y="10800"/>
                      <a:pt x="659" y="10791"/>
                    </a:cubicBezTo>
                    <a:lnTo>
                      <a:pt x="682" y="10764"/>
                    </a:lnTo>
                    <a:lnTo>
                      <a:pt x="648" y="10764"/>
                    </a:lnTo>
                    <a:cubicBezTo>
                      <a:pt x="626" y="10742"/>
                      <a:pt x="637" y="10720"/>
                      <a:pt x="626" y="10708"/>
                    </a:cubicBezTo>
                    <a:lnTo>
                      <a:pt x="626" y="10708"/>
                    </a:lnTo>
                    <a:cubicBezTo>
                      <a:pt x="629" y="10711"/>
                      <a:pt x="636" y="10713"/>
                      <a:pt x="644" y="10713"/>
                    </a:cubicBezTo>
                    <a:cubicBezTo>
                      <a:pt x="666" y="10713"/>
                      <a:pt x="693" y="10700"/>
                      <a:pt x="665" y="10664"/>
                    </a:cubicBezTo>
                    <a:lnTo>
                      <a:pt x="665" y="10664"/>
                    </a:lnTo>
                    <a:cubicBezTo>
                      <a:pt x="687" y="10686"/>
                      <a:pt x="709" y="10686"/>
                      <a:pt x="720" y="10697"/>
                    </a:cubicBezTo>
                    <a:cubicBezTo>
                      <a:pt x="716" y="10693"/>
                      <a:pt x="715" y="10690"/>
                      <a:pt x="723" y="10690"/>
                    </a:cubicBezTo>
                    <a:cubicBezTo>
                      <a:pt x="726" y="10690"/>
                      <a:pt x="730" y="10690"/>
                      <a:pt x="737" y="10692"/>
                    </a:cubicBezTo>
                    <a:cubicBezTo>
                      <a:pt x="704" y="10664"/>
                      <a:pt x="715" y="10692"/>
                      <a:pt x="687" y="10659"/>
                    </a:cubicBezTo>
                    <a:cubicBezTo>
                      <a:pt x="709" y="10642"/>
                      <a:pt x="709" y="10631"/>
                      <a:pt x="704" y="10598"/>
                    </a:cubicBezTo>
                    <a:lnTo>
                      <a:pt x="704" y="10598"/>
                    </a:lnTo>
                    <a:lnTo>
                      <a:pt x="704" y="10631"/>
                    </a:lnTo>
                    <a:lnTo>
                      <a:pt x="693" y="10631"/>
                    </a:lnTo>
                    <a:cubicBezTo>
                      <a:pt x="704" y="10637"/>
                      <a:pt x="693" y="10642"/>
                      <a:pt x="687" y="10653"/>
                    </a:cubicBezTo>
                    <a:cubicBezTo>
                      <a:pt x="682" y="10643"/>
                      <a:pt x="639" y="10633"/>
                      <a:pt x="637" y="10618"/>
                    </a:cubicBezTo>
                    <a:lnTo>
                      <a:pt x="637" y="10618"/>
                    </a:lnTo>
                    <a:cubicBezTo>
                      <a:pt x="635" y="10632"/>
                      <a:pt x="631" y="10637"/>
                      <a:pt x="625" y="10637"/>
                    </a:cubicBezTo>
                    <a:cubicBezTo>
                      <a:pt x="609" y="10637"/>
                      <a:pt x="582" y="10602"/>
                      <a:pt x="571" y="10602"/>
                    </a:cubicBezTo>
                    <a:cubicBezTo>
                      <a:pt x="568" y="10602"/>
                      <a:pt x="566" y="10604"/>
                      <a:pt x="565" y="10609"/>
                    </a:cubicBezTo>
                    <a:cubicBezTo>
                      <a:pt x="554" y="10609"/>
                      <a:pt x="538" y="10587"/>
                      <a:pt x="543" y="10576"/>
                    </a:cubicBezTo>
                    <a:lnTo>
                      <a:pt x="543" y="10576"/>
                    </a:lnTo>
                    <a:cubicBezTo>
                      <a:pt x="546" y="10577"/>
                      <a:pt x="549" y="10577"/>
                      <a:pt x="551" y="10577"/>
                    </a:cubicBezTo>
                    <a:cubicBezTo>
                      <a:pt x="564" y="10577"/>
                      <a:pt x="561" y="10560"/>
                      <a:pt x="561" y="10545"/>
                    </a:cubicBezTo>
                    <a:lnTo>
                      <a:pt x="561" y="10545"/>
                    </a:lnTo>
                    <a:cubicBezTo>
                      <a:pt x="560" y="10550"/>
                      <a:pt x="558" y="10554"/>
                      <a:pt x="553" y="10554"/>
                    </a:cubicBezTo>
                    <a:cubicBezTo>
                      <a:pt x="552" y="10554"/>
                      <a:pt x="550" y="10554"/>
                      <a:pt x="549" y="10554"/>
                    </a:cubicBezTo>
                    <a:cubicBezTo>
                      <a:pt x="538" y="10542"/>
                      <a:pt x="543" y="10515"/>
                      <a:pt x="543" y="10498"/>
                    </a:cubicBezTo>
                    <a:lnTo>
                      <a:pt x="543" y="10498"/>
                    </a:lnTo>
                    <a:lnTo>
                      <a:pt x="549" y="10504"/>
                    </a:lnTo>
                    <a:lnTo>
                      <a:pt x="543" y="10471"/>
                    </a:lnTo>
                    <a:cubicBezTo>
                      <a:pt x="530" y="10471"/>
                      <a:pt x="538" y="10499"/>
                      <a:pt x="530" y="10499"/>
                    </a:cubicBezTo>
                    <a:cubicBezTo>
                      <a:pt x="528" y="10499"/>
                      <a:pt x="526" y="10497"/>
                      <a:pt x="521" y="10493"/>
                    </a:cubicBezTo>
                    <a:cubicBezTo>
                      <a:pt x="521" y="10487"/>
                      <a:pt x="499" y="10465"/>
                      <a:pt x="510" y="10459"/>
                    </a:cubicBezTo>
                    <a:cubicBezTo>
                      <a:pt x="523" y="10459"/>
                      <a:pt x="537" y="10445"/>
                      <a:pt x="553" y="10445"/>
                    </a:cubicBezTo>
                    <a:cubicBezTo>
                      <a:pt x="557" y="10445"/>
                      <a:pt x="561" y="10446"/>
                      <a:pt x="565" y="10448"/>
                    </a:cubicBezTo>
                    <a:cubicBezTo>
                      <a:pt x="553" y="10440"/>
                      <a:pt x="526" y="10405"/>
                      <a:pt x="510" y="10405"/>
                    </a:cubicBezTo>
                    <a:cubicBezTo>
                      <a:pt x="505" y="10405"/>
                      <a:pt x="501" y="10408"/>
                      <a:pt x="499" y="10415"/>
                    </a:cubicBezTo>
                    <a:lnTo>
                      <a:pt x="488" y="10393"/>
                    </a:lnTo>
                    <a:lnTo>
                      <a:pt x="488" y="10393"/>
                    </a:lnTo>
                    <a:cubicBezTo>
                      <a:pt x="488" y="10409"/>
                      <a:pt x="491" y="10438"/>
                      <a:pt x="482" y="10438"/>
                    </a:cubicBezTo>
                    <a:cubicBezTo>
                      <a:pt x="479" y="10438"/>
                      <a:pt x="474" y="10434"/>
                      <a:pt x="466" y="10421"/>
                    </a:cubicBezTo>
                    <a:lnTo>
                      <a:pt x="471" y="10421"/>
                    </a:lnTo>
                    <a:lnTo>
                      <a:pt x="438" y="10410"/>
                    </a:lnTo>
                    <a:lnTo>
                      <a:pt x="438" y="10387"/>
                    </a:lnTo>
                    <a:cubicBezTo>
                      <a:pt x="436" y="10389"/>
                      <a:pt x="435" y="10390"/>
                      <a:pt x="433" y="10390"/>
                    </a:cubicBezTo>
                    <a:cubicBezTo>
                      <a:pt x="429" y="10390"/>
                      <a:pt x="424" y="10386"/>
                      <a:pt x="416" y="10382"/>
                    </a:cubicBezTo>
                    <a:cubicBezTo>
                      <a:pt x="427" y="10376"/>
                      <a:pt x="416" y="10360"/>
                      <a:pt x="427" y="10354"/>
                    </a:cubicBezTo>
                    <a:cubicBezTo>
                      <a:pt x="411" y="10335"/>
                      <a:pt x="398" y="10332"/>
                      <a:pt x="390" y="10332"/>
                    </a:cubicBezTo>
                    <a:cubicBezTo>
                      <a:pt x="387" y="10332"/>
                      <a:pt x="384" y="10332"/>
                      <a:pt x="383" y="10332"/>
                    </a:cubicBezTo>
                    <a:cubicBezTo>
                      <a:pt x="372" y="10321"/>
                      <a:pt x="372" y="10304"/>
                      <a:pt x="388" y="10304"/>
                    </a:cubicBezTo>
                    <a:cubicBezTo>
                      <a:pt x="377" y="10277"/>
                      <a:pt x="344" y="10244"/>
                      <a:pt x="350" y="10216"/>
                    </a:cubicBezTo>
                    <a:cubicBezTo>
                      <a:pt x="340" y="10208"/>
                      <a:pt x="336" y="10205"/>
                      <a:pt x="334" y="10205"/>
                    </a:cubicBezTo>
                    <a:lnTo>
                      <a:pt x="334" y="10205"/>
                    </a:lnTo>
                    <a:cubicBezTo>
                      <a:pt x="331" y="10205"/>
                      <a:pt x="339" y="10217"/>
                      <a:pt x="327" y="10217"/>
                    </a:cubicBezTo>
                    <a:cubicBezTo>
                      <a:pt x="326" y="10217"/>
                      <a:pt x="324" y="10216"/>
                      <a:pt x="322" y="10216"/>
                    </a:cubicBezTo>
                    <a:cubicBezTo>
                      <a:pt x="344" y="10161"/>
                      <a:pt x="267" y="10100"/>
                      <a:pt x="222" y="10050"/>
                    </a:cubicBezTo>
                    <a:cubicBezTo>
                      <a:pt x="215" y="10059"/>
                      <a:pt x="211" y="10062"/>
                      <a:pt x="208" y="10062"/>
                    </a:cubicBezTo>
                    <a:cubicBezTo>
                      <a:pt x="202" y="10062"/>
                      <a:pt x="202" y="10046"/>
                      <a:pt x="190" y="10046"/>
                    </a:cubicBezTo>
                    <a:cubicBezTo>
                      <a:pt x="188" y="10046"/>
                      <a:pt x="186" y="10047"/>
                      <a:pt x="183" y="10048"/>
                    </a:cubicBezTo>
                    <a:lnTo>
                      <a:pt x="183" y="10048"/>
                    </a:lnTo>
                    <a:cubicBezTo>
                      <a:pt x="187" y="10039"/>
                      <a:pt x="180" y="10009"/>
                      <a:pt x="191" y="10009"/>
                    </a:cubicBezTo>
                    <a:cubicBezTo>
                      <a:pt x="195" y="10009"/>
                      <a:pt x="201" y="10012"/>
                      <a:pt x="211" y="10022"/>
                    </a:cubicBezTo>
                    <a:lnTo>
                      <a:pt x="189" y="9995"/>
                    </a:lnTo>
                    <a:cubicBezTo>
                      <a:pt x="190" y="9988"/>
                      <a:pt x="193" y="9985"/>
                      <a:pt x="197" y="9985"/>
                    </a:cubicBezTo>
                    <a:cubicBezTo>
                      <a:pt x="207" y="9985"/>
                      <a:pt x="223" y="10002"/>
                      <a:pt x="232" y="10002"/>
                    </a:cubicBezTo>
                    <a:cubicBezTo>
                      <a:pt x="236" y="10002"/>
                      <a:pt x="239" y="9998"/>
                      <a:pt x="239" y="9989"/>
                    </a:cubicBezTo>
                    <a:cubicBezTo>
                      <a:pt x="217" y="9961"/>
                      <a:pt x="161" y="9961"/>
                      <a:pt x="150" y="9917"/>
                    </a:cubicBezTo>
                    <a:cubicBezTo>
                      <a:pt x="184" y="9912"/>
                      <a:pt x="123" y="9895"/>
                      <a:pt x="156" y="9884"/>
                    </a:cubicBezTo>
                    <a:cubicBezTo>
                      <a:pt x="167" y="9884"/>
                      <a:pt x="178" y="9895"/>
                      <a:pt x="184" y="9906"/>
                    </a:cubicBezTo>
                    <a:lnTo>
                      <a:pt x="184" y="9895"/>
                    </a:lnTo>
                    <a:cubicBezTo>
                      <a:pt x="168" y="9869"/>
                      <a:pt x="157" y="9862"/>
                      <a:pt x="149" y="9862"/>
                    </a:cubicBezTo>
                    <a:cubicBezTo>
                      <a:pt x="138" y="9862"/>
                      <a:pt x="131" y="9874"/>
                      <a:pt x="118" y="9874"/>
                    </a:cubicBezTo>
                    <a:cubicBezTo>
                      <a:pt x="113" y="9874"/>
                      <a:pt x="107" y="9872"/>
                      <a:pt x="101" y="9867"/>
                    </a:cubicBezTo>
                    <a:cubicBezTo>
                      <a:pt x="67" y="9829"/>
                      <a:pt x="95" y="9823"/>
                      <a:pt x="106" y="9812"/>
                    </a:cubicBezTo>
                    <a:cubicBezTo>
                      <a:pt x="106" y="9808"/>
                      <a:pt x="92" y="9793"/>
                      <a:pt x="81" y="9784"/>
                    </a:cubicBezTo>
                    <a:lnTo>
                      <a:pt x="81" y="9784"/>
                    </a:lnTo>
                    <a:cubicBezTo>
                      <a:pt x="102" y="9802"/>
                      <a:pt x="82" y="9834"/>
                      <a:pt x="67" y="9834"/>
                    </a:cubicBezTo>
                    <a:cubicBezTo>
                      <a:pt x="78" y="9801"/>
                      <a:pt x="23" y="9773"/>
                      <a:pt x="1" y="9768"/>
                    </a:cubicBezTo>
                    <a:lnTo>
                      <a:pt x="1" y="9768"/>
                    </a:lnTo>
                    <a:cubicBezTo>
                      <a:pt x="18" y="9851"/>
                      <a:pt x="29" y="9806"/>
                      <a:pt x="40" y="9884"/>
                    </a:cubicBezTo>
                    <a:cubicBezTo>
                      <a:pt x="45" y="9884"/>
                      <a:pt x="52" y="9880"/>
                      <a:pt x="60" y="9880"/>
                    </a:cubicBezTo>
                    <a:cubicBezTo>
                      <a:pt x="69" y="9880"/>
                      <a:pt x="78" y="9885"/>
                      <a:pt x="84" y="9906"/>
                    </a:cubicBezTo>
                    <a:cubicBezTo>
                      <a:pt x="78" y="9902"/>
                      <a:pt x="74" y="9901"/>
                      <a:pt x="71" y="9901"/>
                    </a:cubicBezTo>
                    <a:cubicBezTo>
                      <a:pt x="63" y="9901"/>
                      <a:pt x="73" y="9918"/>
                      <a:pt x="73" y="9923"/>
                    </a:cubicBezTo>
                    <a:cubicBezTo>
                      <a:pt x="74" y="9921"/>
                      <a:pt x="75" y="9920"/>
                      <a:pt x="76" y="9920"/>
                    </a:cubicBezTo>
                    <a:cubicBezTo>
                      <a:pt x="83" y="9920"/>
                      <a:pt x="97" y="9946"/>
                      <a:pt x="106" y="9950"/>
                    </a:cubicBezTo>
                    <a:cubicBezTo>
                      <a:pt x="101" y="9972"/>
                      <a:pt x="56" y="9950"/>
                      <a:pt x="78" y="9995"/>
                    </a:cubicBezTo>
                    <a:lnTo>
                      <a:pt x="112" y="9978"/>
                    </a:lnTo>
                    <a:lnTo>
                      <a:pt x="112" y="9978"/>
                    </a:lnTo>
                    <a:cubicBezTo>
                      <a:pt x="123" y="9995"/>
                      <a:pt x="84" y="9995"/>
                      <a:pt x="112" y="10017"/>
                    </a:cubicBezTo>
                    <a:cubicBezTo>
                      <a:pt x="98" y="10017"/>
                      <a:pt x="94" y="10021"/>
                      <a:pt x="88" y="10021"/>
                    </a:cubicBezTo>
                    <a:cubicBezTo>
                      <a:pt x="83" y="10021"/>
                      <a:pt x="76" y="10017"/>
                      <a:pt x="56" y="10000"/>
                    </a:cubicBezTo>
                    <a:lnTo>
                      <a:pt x="56" y="10000"/>
                    </a:lnTo>
                    <a:cubicBezTo>
                      <a:pt x="56" y="10061"/>
                      <a:pt x="123" y="10061"/>
                      <a:pt x="161" y="10089"/>
                    </a:cubicBezTo>
                    <a:lnTo>
                      <a:pt x="150" y="10089"/>
                    </a:lnTo>
                    <a:cubicBezTo>
                      <a:pt x="161" y="10089"/>
                      <a:pt x="167" y="10105"/>
                      <a:pt x="184" y="10116"/>
                    </a:cubicBezTo>
                    <a:cubicBezTo>
                      <a:pt x="185" y="10125"/>
                      <a:pt x="183" y="10128"/>
                      <a:pt x="179" y="10128"/>
                    </a:cubicBezTo>
                    <a:cubicBezTo>
                      <a:pt x="173" y="10128"/>
                      <a:pt x="164" y="10123"/>
                      <a:pt x="157" y="10123"/>
                    </a:cubicBezTo>
                    <a:cubicBezTo>
                      <a:pt x="154" y="10123"/>
                      <a:pt x="152" y="10124"/>
                      <a:pt x="150" y="10127"/>
                    </a:cubicBezTo>
                    <a:lnTo>
                      <a:pt x="178" y="10161"/>
                    </a:lnTo>
                    <a:cubicBezTo>
                      <a:pt x="189" y="10166"/>
                      <a:pt x="195" y="10172"/>
                      <a:pt x="189" y="10183"/>
                    </a:cubicBezTo>
                    <a:cubicBezTo>
                      <a:pt x="182" y="10179"/>
                      <a:pt x="176" y="10178"/>
                      <a:pt x="170" y="10178"/>
                    </a:cubicBezTo>
                    <a:cubicBezTo>
                      <a:pt x="159" y="10178"/>
                      <a:pt x="150" y="10183"/>
                      <a:pt x="139" y="10183"/>
                    </a:cubicBezTo>
                    <a:lnTo>
                      <a:pt x="189" y="10199"/>
                    </a:lnTo>
                    <a:cubicBezTo>
                      <a:pt x="180" y="10199"/>
                      <a:pt x="189" y="10230"/>
                      <a:pt x="179" y="10230"/>
                    </a:cubicBezTo>
                    <a:cubicBezTo>
                      <a:pt x="177" y="10230"/>
                      <a:pt x="173" y="10227"/>
                      <a:pt x="167" y="10221"/>
                    </a:cubicBezTo>
                    <a:lnTo>
                      <a:pt x="167" y="10221"/>
                    </a:lnTo>
                    <a:lnTo>
                      <a:pt x="217" y="10277"/>
                    </a:lnTo>
                    <a:lnTo>
                      <a:pt x="195" y="10299"/>
                    </a:lnTo>
                    <a:cubicBezTo>
                      <a:pt x="201" y="10303"/>
                      <a:pt x="206" y="10305"/>
                      <a:pt x="208" y="10305"/>
                    </a:cubicBezTo>
                    <a:cubicBezTo>
                      <a:pt x="211" y="10305"/>
                      <a:pt x="212" y="10303"/>
                      <a:pt x="211" y="10300"/>
                    </a:cubicBezTo>
                    <a:lnTo>
                      <a:pt x="211" y="10300"/>
                    </a:lnTo>
                    <a:cubicBezTo>
                      <a:pt x="231" y="10320"/>
                      <a:pt x="299" y="10357"/>
                      <a:pt x="250" y="10376"/>
                    </a:cubicBezTo>
                    <a:cubicBezTo>
                      <a:pt x="300" y="10410"/>
                      <a:pt x="305" y="10432"/>
                      <a:pt x="355" y="10476"/>
                    </a:cubicBezTo>
                    <a:cubicBezTo>
                      <a:pt x="349" y="10473"/>
                      <a:pt x="344" y="10471"/>
                      <a:pt x="341" y="10471"/>
                    </a:cubicBezTo>
                    <a:cubicBezTo>
                      <a:pt x="323" y="10471"/>
                      <a:pt x="342" y="10515"/>
                      <a:pt x="335" y="10515"/>
                    </a:cubicBezTo>
                    <a:cubicBezTo>
                      <a:pt x="333" y="10515"/>
                      <a:pt x="329" y="10512"/>
                      <a:pt x="322" y="10504"/>
                    </a:cubicBezTo>
                    <a:lnTo>
                      <a:pt x="322" y="10504"/>
                    </a:lnTo>
                    <a:cubicBezTo>
                      <a:pt x="327" y="10542"/>
                      <a:pt x="355" y="10526"/>
                      <a:pt x="377" y="10548"/>
                    </a:cubicBezTo>
                    <a:cubicBezTo>
                      <a:pt x="381" y="10567"/>
                      <a:pt x="369" y="10575"/>
                      <a:pt x="353" y="10575"/>
                    </a:cubicBezTo>
                    <a:cubicBezTo>
                      <a:pt x="345" y="10575"/>
                      <a:pt x="336" y="10574"/>
                      <a:pt x="327" y="10570"/>
                    </a:cubicBezTo>
                    <a:lnTo>
                      <a:pt x="327" y="10570"/>
                    </a:lnTo>
                    <a:lnTo>
                      <a:pt x="355" y="10587"/>
                    </a:lnTo>
                    <a:lnTo>
                      <a:pt x="350" y="10587"/>
                    </a:lnTo>
                    <a:lnTo>
                      <a:pt x="377" y="10603"/>
                    </a:lnTo>
                    <a:cubicBezTo>
                      <a:pt x="383" y="10637"/>
                      <a:pt x="355" y="10625"/>
                      <a:pt x="372" y="10653"/>
                    </a:cubicBezTo>
                    <a:lnTo>
                      <a:pt x="388" y="10642"/>
                    </a:lnTo>
                    <a:lnTo>
                      <a:pt x="388" y="10670"/>
                    </a:lnTo>
                    <a:cubicBezTo>
                      <a:pt x="391" y="10667"/>
                      <a:pt x="394" y="10665"/>
                      <a:pt x="398" y="10665"/>
                    </a:cubicBezTo>
                    <a:cubicBezTo>
                      <a:pt x="406" y="10665"/>
                      <a:pt x="415" y="10674"/>
                      <a:pt x="427" y="10686"/>
                    </a:cubicBezTo>
                    <a:lnTo>
                      <a:pt x="416" y="10686"/>
                    </a:lnTo>
                    <a:lnTo>
                      <a:pt x="438" y="10708"/>
                    </a:lnTo>
                    <a:cubicBezTo>
                      <a:pt x="433" y="10705"/>
                      <a:pt x="429" y="10704"/>
                      <a:pt x="428" y="10704"/>
                    </a:cubicBezTo>
                    <a:lnTo>
                      <a:pt x="428" y="10704"/>
                    </a:lnTo>
                    <a:cubicBezTo>
                      <a:pt x="422" y="10704"/>
                      <a:pt x="440" y="10725"/>
                      <a:pt x="427" y="10725"/>
                    </a:cubicBezTo>
                    <a:cubicBezTo>
                      <a:pt x="438" y="10747"/>
                      <a:pt x="438" y="10747"/>
                      <a:pt x="466" y="10775"/>
                    </a:cubicBezTo>
                    <a:lnTo>
                      <a:pt x="471" y="10764"/>
                    </a:lnTo>
                    <a:lnTo>
                      <a:pt x="471" y="10764"/>
                    </a:lnTo>
                    <a:cubicBezTo>
                      <a:pt x="516" y="10797"/>
                      <a:pt x="455" y="10775"/>
                      <a:pt x="482" y="10808"/>
                    </a:cubicBezTo>
                    <a:lnTo>
                      <a:pt x="493" y="10797"/>
                    </a:lnTo>
                    <a:cubicBezTo>
                      <a:pt x="499" y="10863"/>
                      <a:pt x="571" y="10874"/>
                      <a:pt x="576" y="10919"/>
                    </a:cubicBezTo>
                    <a:cubicBezTo>
                      <a:pt x="569" y="10913"/>
                      <a:pt x="563" y="10911"/>
                      <a:pt x="558" y="10911"/>
                    </a:cubicBezTo>
                    <a:cubicBezTo>
                      <a:pt x="549" y="10911"/>
                      <a:pt x="545" y="10919"/>
                      <a:pt x="549" y="10919"/>
                    </a:cubicBezTo>
                    <a:cubicBezTo>
                      <a:pt x="576" y="10946"/>
                      <a:pt x="610" y="11002"/>
                      <a:pt x="654" y="11024"/>
                    </a:cubicBezTo>
                    <a:cubicBezTo>
                      <a:pt x="637" y="11052"/>
                      <a:pt x="632" y="11057"/>
                      <a:pt x="648" y="11101"/>
                    </a:cubicBezTo>
                    <a:cubicBezTo>
                      <a:pt x="661" y="11118"/>
                      <a:pt x="664" y="11125"/>
                      <a:pt x="675" y="11125"/>
                    </a:cubicBezTo>
                    <a:cubicBezTo>
                      <a:pt x="678" y="11125"/>
                      <a:pt x="682" y="11125"/>
                      <a:pt x="687" y="11123"/>
                    </a:cubicBezTo>
                    <a:cubicBezTo>
                      <a:pt x="693" y="11151"/>
                      <a:pt x="742" y="11184"/>
                      <a:pt x="720" y="11195"/>
                    </a:cubicBezTo>
                    <a:cubicBezTo>
                      <a:pt x="722" y="11195"/>
                      <a:pt x="723" y="11195"/>
                      <a:pt x="724" y="11195"/>
                    </a:cubicBezTo>
                    <a:cubicBezTo>
                      <a:pt x="737" y="11195"/>
                      <a:pt x="739" y="11218"/>
                      <a:pt x="759" y="11223"/>
                    </a:cubicBezTo>
                    <a:lnTo>
                      <a:pt x="759" y="11223"/>
                    </a:lnTo>
                    <a:lnTo>
                      <a:pt x="765" y="11218"/>
                    </a:lnTo>
                    <a:lnTo>
                      <a:pt x="765" y="11218"/>
                    </a:lnTo>
                    <a:cubicBezTo>
                      <a:pt x="759" y="11289"/>
                      <a:pt x="830" y="11273"/>
                      <a:pt x="831" y="11332"/>
                    </a:cubicBezTo>
                    <a:lnTo>
                      <a:pt x="831" y="11332"/>
                    </a:lnTo>
                    <a:lnTo>
                      <a:pt x="825" y="11328"/>
                    </a:lnTo>
                    <a:lnTo>
                      <a:pt x="831" y="11334"/>
                    </a:lnTo>
                    <a:cubicBezTo>
                      <a:pt x="831" y="11333"/>
                      <a:pt x="831" y="11333"/>
                      <a:pt x="831" y="11332"/>
                    </a:cubicBezTo>
                    <a:lnTo>
                      <a:pt x="831" y="11332"/>
                    </a:lnTo>
                    <a:lnTo>
                      <a:pt x="848" y="11345"/>
                    </a:lnTo>
                    <a:cubicBezTo>
                      <a:pt x="842" y="11350"/>
                      <a:pt x="831" y="11350"/>
                      <a:pt x="825" y="11350"/>
                    </a:cubicBezTo>
                    <a:lnTo>
                      <a:pt x="881" y="11433"/>
                    </a:lnTo>
                    <a:lnTo>
                      <a:pt x="881" y="11406"/>
                    </a:lnTo>
                    <a:cubicBezTo>
                      <a:pt x="897" y="11417"/>
                      <a:pt x="914" y="11417"/>
                      <a:pt x="925" y="11444"/>
                    </a:cubicBezTo>
                    <a:cubicBezTo>
                      <a:pt x="919" y="11443"/>
                      <a:pt x="915" y="11442"/>
                      <a:pt x="912" y="11442"/>
                    </a:cubicBezTo>
                    <a:cubicBezTo>
                      <a:pt x="890" y="11442"/>
                      <a:pt x="940" y="11475"/>
                      <a:pt x="931" y="11494"/>
                    </a:cubicBezTo>
                    <a:lnTo>
                      <a:pt x="908" y="11483"/>
                    </a:lnTo>
                    <a:lnTo>
                      <a:pt x="908" y="11483"/>
                    </a:lnTo>
                    <a:cubicBezTo>
                      <a:pt x="921" y="11492"/>
                      <a:pt x="926" y="11496"/>
                      <a:pt x="930" y="11496"/>
                    </a:cubicBezTo>
                    <a:cubicBezTo>
                      <a:pt x="934" y="11496"/>
                      <a:pt x="937" y="11494"/>
                      <a:pt x="942" y="11489"/>
                    </a:cubicBezTo>
                    <a:lnTo>
                      <a:pt x="942" y="11489"/>
                    </a:lnTo>
                    <a:cubicBezTo>
                      <a:pt x="969" y="11516"/>
                      <a:pt x="931" y="11527"/>
                      <a:pt x="964" y="11550"/>
                    </a:cubicBezTo>
                    <a:lnTo>
                      <a:pt x="953" y="11527"/>
                    </a:lnTo>
                    <a:cubicBezTo>
                      <a:pt x="955" y="11524"/>
                      <a:pt x="959" y="11522"/>
                      <a:pt x="963" y="11522"/>
                    </a:cubicBezTo>
                    <a:cubicBezTo>
                      <a:pt x="972" y="11522"/>
                      <a:pt x="982" y="11528"/>
                      <a:pt x="986" y="11539"/>
                    </a:cubicBezTo>
                    <a:cubicBezTo>
                      <a:pt x="986" y="11543"/>
                      <a:pt x="986" y="11551"/>
                      <a:pt x="983" y="11551"/>
                    </a:cubicBezTo>
                    <a:cubicBezTo>
                      <a:pt x="982" y="11551"/>
                      <a:pt x="981" y="11551"/>
                      <a:pt x="980" y="11550"/>
                    </a:cubicBezTo>
                    <a:lnTo>
                      <a:pt x="980" y="11550"/>
                    </a:lnTo>
                    <a:cubicBezTo>
                      <a:pt x="997" y="11572"/>
                      <a:pt x="1019" y="11610"/>
                      <a:pt x="1036" y="11622"/>
                    </a:cubicBezTo>
                    <a:cubicBezTo>
                      <a:pt x="1040" y="11630"/>
                      <a:pt x="1032" y="11635"/>
                      <a:pt x="1023" y="11635"/>
                    </a:cubicBezTo>
                    <a:cubicBezTo>
                      <a:pt x="1020" y="11635"/>
                      <a:pt x="1017" y="11634"/>
                      <a:pt x="1014" y="11633"/>
                    </a:cubicBezTo>
                    <a:lnTo>
                      <a:pt x="1014" y="11633"/>
                    </a:lnTo>
                    <a:cubicBezTo>
                      <a:pt x="1063" y="11677"/>
                      <a:pt x="1025" y="11660"/>
                      <a:pt x="1074" y="11705"/>
                    </a:cubicBezTo>
                    <a:lnTo>
                      <a:pt x="1069" y="11710"/>
                    </a:lnTo>
                    <a:lnTo>
                      <a:pt x="1091" y="11716"/>
                    </a:lnTo>
                    <a:lnTo>
                      <a:pt x="1091" y="11760"/>
                    </a:lnTo>
                    <a:lnTo>
                      <a:pt x="1097" y="11738"/>
                    </a:lnTo>
                    <a:cubicBezTo>
                      <a:pt x="1108" y="11749"/>
                      <a:pt x="1124" y="11760"/>
                      <a:pt x="1130" y="11788"/>
                    </a:cubicBezTo>
                    <a:lnTo>
                      <a:pt x="1108" y="11788"/>
                    </a:lnTo>
                    <a:cubicBezTo>
                      <a:pt x="1152" y="11826"/>
                      <a:pt x="1130" y="11854"/>
                      <a:pt x="1180" y="11887"/>
                    </a:cubicBezTo>
                    <a:cubicBezTo>
                      <a:pt x="1180" y="11891"/>
                      <a:pt x="1179" y="11892"/>
                      <a:pt x="1178" y="11892"/>
                    </a:cubicBezTo>
                    <a:cubicBezTo>
                      <a:pt x="1175" y="11892"/>
                      <a:pt x="1170" y="11887"/>
                      <a:pt x="1163" y="11887"/>
                    </a:cubicBezTo>
                    <a:cubicBezTo>
                      <a:pt x="1213" y="11915"/>
                      <a:pt x="1163" y="11937"/>
                      <a:pt x="1218" y="11965"/>
                    </a:cubicBezTo>
                    <a:cubicBezTo>
                      <a:pt x="1213" y="11965"/>
                      <a:pt x="1213" y="11970"/>
                      <a:pt x="1207" y="11970"/>
                    </a:cubicBezTo>
                    <a:lnTo>
                      <a:pt x="1229" y="11987"/>
                    </a:lnTo>
                    <a:lnTo>
                      <a:pt x="1207" y="11998"/>
                    </a:lnTo>
                    <a:lnTo>
                      <a:pt x="1240" y="11998"/>
                    </a:lnTo>
                    <a:lnTo>
                      <a:pt x="1235" y="12025"/>
                    </a:lnTo>
                    <a:lnTo>
                      <a:pt x="1246" y="12025"/>
                    </a:lnTo>
                    <a:cubicBezTo>
                      <a:pt x="1229" y="12075"/>
                      <a:pt x="1274" y="12081"/>
                      <a:pt x="1268" y="12131"/>
                    </a:cubicBezTo>
                    <a:lnTo>
                      <a:pt x="1290" y="12108"/>
                    </a:lnTo>
                    <a:cubicBezTo>
                      <a:pt x="1384" y="12153"/>
                      <a:pt x="1384" y="12297"/>
                      <a:pt x="1467" y="12369"/>
                    </a:cubicBezTo>
                    <a:lnTo>
                      <a:pt x="1451" y="12380"/>
                    </a:lnTo>
                    <a:lnTo>
                      <a:pt x="1495" y="12402"/>
                    </a:lnTo>
                    <a:cubicBezTo>
                      <a:pt x="1495" y="12412"/>
                      <a:pt x="1493" y="12415"/>
                      <a:pt x="1490" y="12415"/>
                    </a:cubicBezTo>
                    <a:cubicBezTo>
                      <a:pt x="1485" y="12415"/>
                      <a:pt x="1480" y="12410"/>
                      <a:pt x="1474" y="12410"/>
                    </a:cubicBezTo>
                    <a:cubicBezTo>
                      <a:pt x="1472" y="12410"/>
                      <a:pt x="1469" y="12411"/>
                      <a:pt x="1467" y="12413"/>
                    </a:cubicBezTo>
                    <a:cubicBezTo>
                      <a:pt x="1506" y="12440"/>
                      <a:pt x="1506" y="12413"/>
                      <a:pt x="1545" y="12452"/>
                    </a:cubicBezTo>
                    <a:cubicBezTo>
                      <a:pt x="1547" y="12462"/>
                      <a:pt x="1545" y="12466"/>
                      <a:pt x="1542" y="12466"/>
                    </a:cubicBezTo>
                    <a:cubicBezTo>
                      <a:pt x="1539" y="12466"/>
                      <a:pt x="1535" y="12463"/>
                      <a:pt x="1531" y="12459"/>
                    </a:cubicBezTo>
                    <a:lnTo>
                      <a:pt x="1531" y="12459"/>
                    </a:lnTo>
                    <a:cubicBezTo>
                      <a:pt x="1566" y="12496"/>
                      <a:pt x="1607" y="12540"/>
                      <a:pt x="1617" y="12568"/>
                    </a:cubicBezTo>
                    <a:cubicBezTo>
                      <a:pt x="1617" y="12568"/>
                      <a:pt x="1622" y="12568"/>
                      <a:pt x="1622" y="12562"/>
                    </a:cubicBezTo>
                    <a:cubicBezTo>
                      <a:pt x="1650" y="12579"/>
                      <a:pt x="1672" y="12623"/>
                      <a:pt x="1689" y="12656"/>
                    </a:cubicBezTo>
                    <a:cubicBezTo>
                      <a:pt x="1687" y="12658"/>
                      <a:pt x="1685" y="12659"/>
                      <a:pt x="1684" y="12659"/>
                    </a:cubicBezTo>
                    <a:cubicBezTo>
                      <a:pt x="1680" y="12659"/>
                      <a:pt x="1676" y="12655"/>
                      <a:pt x="1672" y="12651"/>
                    </a:cubicBezTo>
                    <a:lnTo>
                      <a:pt x="1672" y="12651"/>
                    </a:lnTo>
                    <a:cubicBezTo>
                      <a:pt x="1678" y="12662"/>
                      <a:pt x="1683" y="12678"/>
                      <a:pt x="1700" y="12684"/>
                    </a:cubicBezTo>
                    <a:lnTo>
                      <a:pt x="1678" y="12684"/>
                    </a:lnTo>
                    <a:cubicBezTo>
                      <a:pt x="1689" y="12712"/>
                      <a:pt x="1739" y="12745"/>
                      <a:pt x="1727" y="12761"/>
                    </a:cubicBezTo>
                    <a:cubicBezTo>
                      <a:pt x="1730" y="12758"/>
                      <a:pt x="1735" y="12754"/>
                      <a:pt x="1741" y="12754"/>
                    </a:cubicBezTo>
                    <a:cubicBezTo>
                      <a:pt x="1747" y="12754"/>
                      <a:pt x="1753" y="12757"/>
                      <a:pt x="1761" y="12767"/>
                    </a:cubicBezTo>
                    <a:cubicBezTo>
                      <a:pt x="1739" y="12795"/>
                      <a:pt x="1816" y="12817"/>
                      <a:pt x="1822" y="12856"/>
                    </a:cubicBezTo>
                    <a:cubicBezTo>
                      <a:pt x="1817" y="12856"/>
                      <a:pt x="1800" y="12843"/>
                      <a:pt x="1799" y="12843"/>
                    </a:cubicBezTo>
                    <a:lnTo>
                      <a:pt x="1799" y="12843"/>
                    </a:lnTo>
                    <a:cubicBezTo>
                      <a:pt x="1798" y="12843"/>
                      <a:pt x="1799" y="12844"/>
                      <a:pt x="1799" y="12844"/>
                    </a:cubicBezTo>
                    <a:cubicBezTo>
                      <a:pt x="1810" y="12867"/>
                      <a:pt x="1827" y="12872"/>
                      <a:pt x="1849" y="12878"/>
                    </a:cubicBezTo>
                    <a:lnTo>
                      <a:pt x="1838" y="12883"/>
                    </a:lnTo>
                    <a:lnTo>
                      <a:pt x="1905" y="12950"/>
                    </a:lnTo>
                    <a:cubicBezTo>
                      <a:pt x="1882" y="12977"/>
                      <a:pt x="1960" y="13016"/>
                      <a:pt x="1938" y="13022"/>
                    </a:cubicBezTo>
                    <a:cubicBezTo>
                      <a:pt x="1942" y="13027"/>
                      <a:pt x="1944" y="13029"/>
                      <a:pt x="1946" y="13029"/>
                    </a:cubicBezTo>
                    <a:cubicBezTo>
                      <a:pt x="1950" y="13029"/>
                      <a:pt x="1944" y="13011"/>
                      <a:pt x="1948" y="13011"/>
                    </a:cubicBezTo>
                    <a:lnTo>
                      <a:pt x="1948" y="13011"/>
                    </a:lnTo>
                    <a:cubicBezTo>
                      <a:pt x="1950" y="13011"/>
                      <a:pt x="1954" y="13014"/>
                      <a:pt x="1960" y="13022"/>
                    </a:cubicBezTo>
                    <a:cubicBezTo>
                      <a:pt x="1954" y="13044"/>
                      <a:pt x="1988" y="13049"/>
                      <a:pt x="1965" y="13066"/>
                    </a:cubicBezTo>
                    <a:lnTo>
                      <a:pt x="1960" y="13066"/>
                    </a:lnTo>
                    <a:lnTo>
                      <a:pt x="1982" y="13088"/>
                    </a:lnTo>
                    <a:lnTo>
                      <a:pt x="1954" y="13088"/>
                    </a:lnTo>
                    <a:cubicBezTo>
                      <a:pt x="1968" y="13098"/>
                      <a:pt x="1985" y="13102"/>
                      <a:pt x="1997" y="13102"/>
                    </a:cubicBezTo>
                    <a:cubicBezTo>
                      <a:pt x="2005" y="13102"/>
                      <a:pt x="2011" y="13101"/>
                      <a:pt x="2015" y="13099"/>
                    </a:cubicBezTo>
                    <a:cubicBezTo>
                      <a:pt x="2020" y="13125"/>
                      <a:pt x="2045" y="13146"/>
                      <a:pt x="2044" y="13167"/>
                    </a:cubicBezTo>
                    <a:lnTo>
                      <a:pt x="2044" y="13167"/>
                    </a:lnTo>
                    <a:cubicBezTo>
                      <a:pt x="2042" y="13164"/>
                      <a:pt x="2040" y="13162"/>
                      <a:pt x="2037" y="13160"/>
                    </a:cubicBezTo>
                    <a:lnTo>
                      <a:pt x="2037" y="13160"/>
                    </a:lnTo>
                    <a:lnTo>
                      <a:pt x="2043" y="13171"/>
                    </a:lnTo>
                    <a:cubicBezTo>
                      <a:pt x="2043" y="13170"/>
                      <a:pt x="2043" y="13168"/>
                      <a:pt x="2044" y="13167"/>
                    </a:cubicBezTo>
                    <a:lnTo>
                      <a:pt x="2044" y="13167"/>
                    </a:lnTo>
                    <a:cubicBezTo>
                      <a:pt x="2085" y="13216"/>
                      <a:pt x="2062" y="13288"/>
                      <a:pt x="2120" y="13309"/>
                    </a:cubicBezTo>
                    <a:cubicBezTo>
                      <a:pt x="2120" y="13312"/>
                      <a:pt x="2119" y="13313"/>
                      <a:pt x="2118" y="13313"/>
                    </a:cubicBezTo>
                    <a:lnTo>
                      <a:pt x="2118" y="13313"/>
                    </a:lnTo>
                    <a:lnTo>
                      <a:pt x="2115" y="13309"/>
                    </a:lnTo>
                    <a:lnTo>
                      <a:pt x="2115" y="13309"/>
                    </a:lnTo>
                    <a:cubicBezTo>
                      <a:pt x="2115" y="13312"/>
                      <a:pt x="2116" y="13313"/>
                      <a:pt x="2118" y="13313"/>
                    </a:cubicBezTo>
                    <a:cubicBezTo>
                      <a:pt x="2118" y="13313"/>
                      <a:pt x="2118" y="13313"/>
                      <a:pt x="2118" y="13313"/>
                    </a:cubicBezTo>
                    <a:lnTo>
                      <a:pt x="2118" y="13313"/>
                    </a:lnTo>
                    <a:lnTo>
                      <a:pt x="2142" y="13342"/>
                    </a:lnTo>
                    <a:lnTo>
                      <a:pt x="2120" y="13342"/>
                    </a:lnTo>
                    <a:lnTo>
                      <a:pt x="2181" y="13381"/>
                    </a:lnTo>
                    <a:lnTo>
                      <a:pt x="2176" y="13392"/>
                    </a:lnTo>
                    <a:cubicBezTo>
                      <a:pt x="2198" y="13431"/>
                      <a:pt x="2242" y="13486"/>
                      <a:pt x="2286" y="13531"/>
                    </a:cubicBezTo>
                    <a:lnTo>
                      <a:pt x="2281" y="13520"/>
                    </a:lnTo>
                    <a:lnTo>
                      <a:pt x="2281" y="13520"/>
                    </a:lnTo>
                    <a:cubicBezTo>
                      <a:pt x="2336" y="13564"/>
                      <a:pt x="2308" y="13575"/>
                      <a:pt x="2347" y="13603"/>
                    </a:cubicBezTo>
                    <a:lnTo>
                      <a:pt x="2342" y="13603"/>
                    </a:lnTo>
                    <a:lnTo>
                      <a:pt x="2369" y="13641"/>
                    </a:lnTo>
                    <a:lnTo>
                      <a:pt x="2353" y="13641"/>
                    </a:lnTo>
                    <a:cubicBezTo>
                      <a:pt x="2386" y="13651"/>
                      <a:pt x="2383" y="13708"/>
                      <a:pt x="2388" y="13708"/>
                    </a:cubicBezTo>
                    <a:cubicBezTo>
                      <a:pt x="2389" y="13708"/>
                      <a:pt x="2390" y="13706"/>
                      <a:pt x="2391" y="13702"/>
                    </a:cubicBezTo>
                    <a:cubicBezTo>
                      <a:pt x="2406" y="13707"/>
                      <a:pt x="2430" y="13725"/>
                      <a:pt x="2447" y="13725"/>
                    </a:cubicBezTo>
                    <a:cubicBezTo>
                      <a:pt x="2449" y="13725"/>
                      <a:pt x="2451" y="13725"/>
                      <a:pt x="2452" y="13724"/>
                    </a:cubicBezTo>
                    <a:lnTo>
                      <a:pt x="2452" y="13724"/>
                    </a:lnTo>
                    <a:cubicBezTo>
                      <a:pt x="2480" y="13758"/>
                      <a:pt x="2447" y="13741"/>
                      <a:pt x="2458" y="13769"/>
                    </a:cubicBezTo>
                    <a:cubicBezTo>
                      <a:pt x="2480" y="13796"/>
                      <a:pt x="2502" y="13791"/>
                      <a:pt x="2513" y="13835"/>
                    </a:cubicBezTo>
                    <a:lnTo>
                      <a:pt x="2508" y="13841"/>
                    </a:lnTo>
                    <a:cubicBezTo>
                      <a:pt x="2519" y="13852"/>
                      <a:pt x="2535" y="13863"/>
                      <a:pt x="2558" y="13879"/>
                    </a:cubicBezTo>
                    <a:lnTo>
                      <a:pt x="2546" y="13874"/>
                    </a:lnTo>
                    <a:lnTo>
                      <a:pt x="2546" y="13874"/>
                    </a:lnTo>
                    <a:cubicBezTo>
                      <a:pt x="2596" y="13901"/>
                      <a:pt x="2563" y="13946"/>
                      <a:pt x="2618" y="13946"/>
                    </a:cubicBezTo>
                    <a:cubicBezTo>
                      <a:pt x="2624" y="13962"/>
                      <a:pt x="2652" y="13990"/>
                      <a:pt x="2629" y="14007"/>
                    </a:cubicBezTo>
                    <a:cubicBezTo>
                      <a:pt x="2679" y="14045"/>
                      <a:pt x="2712" y="14073"/>
                      <a:pt x="2757" y="14123"/>
                    </a:cubicBezTo>
                    <a:cubicBezTo>
                      <a:pt x="2735" y="14150"/>
                      <a:pt x="2762" y="14128"/>
                      <a:pt x="2768" y="14173"/>
                    </a:cubicBezTo>
                    <a:lnTo>
                      <a:pt x="2784" y="14156"/>
                    </a:lnTo>
                    <a:cubicBezTo>
                      <a:pt x="2840" y="14222"/>
                      <a:pt x="2862" y="14333"/>
                      <a:pt x="2923" y="14399"/>
                    </a:cubicBezTo>
                    <a:lnTo>
                      <a:pt x="2906" y="14416"/>
                    </a:lnTo>
                    <a:lnTo>
                      <a:pt x="2934" y="14416"/>
                    </a:lnTo>
                    <a:cubicBezTo>
                      <a:pt x="2989" y="14499"/>
                      <a:pt x="3067" y="14610"/>
                      <a:pt x="3116" y="14671"/>
                    </a:cubicBezTo>
                    <a:cubicBezTo>
                      <a:pt x="3139" y="14682"/>
                      <a:pt x="3183" y="14704"/>
                      <a:pt x="3205" y="14737"/>
                    </a:cubicBezTo>
                    <a:lnTo>
                      <a:pt x="3199" y="14737"/>
                    </a:lnTo>
                    <a:cubicBezTo>
                      <a:pt x="3255" y="14787"/>
                      <a:pt x="3310" y="14842"/>
                      <a:pt x="3343" y="14914"/>
                    </a:cubicBezTo>
                    <a:cubicBezTo>
                      <a:pt x="3339" y="14914"/>
                      <a:pt x="3338" y="14921"/>
                      <a:pt x="3330" y="14921"/>
                    </a:cubicBezTo>
                    <a:lnTo>
                      <a:pt x="3330" y="14921"/>
                    </a:lnTo>
                    <a:cubicBezTo>
                      <a:pt x="3328" y="14920"/>
                      <a:pt x="3325" y="14920"/>
                      <a:pt x="3321" y="14920"/>
                    </a:cubicBezTo>
                    <a:cubicBezTo>
                      <a:pt x="3324" y="14921"/>
                      <a:pt x="3327" y="14921"/>
                      <a:pt x="3329" y="14921"/>
                    </a:cubicBezTo>
                    <a:cubicBezTo>
                      <a:pt x="3330" y="14921"/>
                      <a:pt x="3330" y="14921"/>
                      <a:pt x="3330" y="14921"/>
                    </a:cubicBezTo>
                    <a:lnTo>
                      <a:pt x="3330" y="14921"/>
                    </a:lnTo>
                    <a:cubicBezTo>
                      <a:pt x="3349" y="14928"/>
                      <a:pt x="3351" y="14955"/>
                      <a:pt x="3365" y="14969"/>
                    </a:cubicBezTo>
                    <a:lnTo>
                      <a:pt x="3365" y="14942"/>
                    </a:lnTo>
                    <a:cubicBezTo>
                      <a:pt x="3393" y="14947"/>
                      <a:pt x="3399" y="14980"/>
                      <a:pt x="3393" y="15003"/>
                    </a:cubicBezTo>
                    <a:lnTo>
                      <a:pt x="3432" y="15014"/>
                    </a:lnTo>
                    <a:lnTo>
                      <a:pt x="3432" y="15025"/>
                    </a:lnTo>
                    <a:lnTo>
                      <a:pt x="3448" y="15025"/>
                    </a:lnTo>
                    <a:lnTo>
                      <a:pt x="3443" y="15052"/>
                    </a:lnTo>
                    <a:cubicBezTo>
                      <a:pt x="3448" y="15058"/>
                      <a:pt x="3482" y="15086"/>
                      <a:pt x="3509" y="15086"/>
                    </a:cubicBezTo>
                    <a:cubicBezTo>
                      <a:pt x="3505" y="15090"/>
                      <a:pt x="3519" y="15110"/>
                      <a:pt x="3511" y="15110"/>
                    </a:cubicBezTo>
                    <a:cubicBezTo>
                      <a:pt x="3510" y="15110"/>
                      <a:pt x="3507" y="15110"/>
                      <a:pt x="3504" y="15108"/>
                    </a:cubicBezTo>
                    <a:lnTo>
                      <a:pt x="3504" y="15108"/>
                    </a:lnTo>
                    <a:lnTo>
                      <a:pt x="3581" y="15207"/>
                    </a:lnTo>
                    <a:lnTo>
                      <a:pt x="3570" y="15191"/>
                    </a:lnTo>
                    <a:cubicBezTo>
                      <a:pt x="3574" y="15187"/>
                      <a:pt x="3579" y="15185"/>
                      <a:pt x="3585" y="15185"/>
                    </a:cubicBezTo>
                    <a:cubicBezTo>
                      <a:pt x="3601" y="15185"/>
                      <a:pt x="3621" y="15202"/>
                      <a:pt x="3626" y="15218"/>
                    </a:cubicBezTo>
                    <a:cubicBezTo>
                      <a:pt x="3620" y="15215"/>
                      <a:pt x="3615" y="15213"/>
                      <a:pt x="3613" y="15213"/>
                    </a:cubicBezTo>
                    <a:cubicBezTo>
                      <a:pt x="3602" y="15213"/>
                      <a:pt x="3607" y="15234"/>
                      <a:pt x="3598" y="15252"/>
                    </a:cubicBezTo>
                    <a:cubicBezTo>
                      <a:pt x="3600" y="15252"/>
                      <a:pt x="3602" y="15252"/>
                      <a:pt x="3603" y="15252"/>
                    </a:cubicBezTo>
                    <a:cubicBezTo>
                      <a:pt x="3618" y="15252"/>
                      <a:pt x="3610" y="15229"/>
                      <a:pt x="3620" y="15229"/>
                    </a:cubicBezTo>
                    <a:cubicBezTo>
                      <a:pt x="3642" y="15235"/>
                      <a:pt x="3675" y="15274"/>
                      <a:pt x="3681" y="15285"/>
                    </a:cubicBezTo>
                    <a:lnTo>
                      <a:pt x="3670" y="15279"/>
                    </a:lnTo>
                    <a:lnTo>
                      <a:pt x="3670" y="15279"/>
                    </a:lnTo>
                    <a:cubicBezTo>
                      <a:pt x="3697" y="15301"/>
                      <a:pt x="3675" y="15329"/>
                      <a:pt x="3697" y="15357"/>
                    </a:cubicBezTo>
                    <a:cubicBezTo>
                      <a:pt x="3717" y="15364"/>
                      <a:pt x="3722" y="15377"/>
                      <a:pt x="3733" y="15377"/>
                    </a:cubicBezTo>
                    <a:cubicBezTo>
                      <a:pt x="3738" y="15377"/>
                      <a:pt x="3744" y="15375"/>
                      <a:pt x="3753" y="15368"/>
                    </a:cubicBezTo>
                    <a:lnTo>
                      <a:pt x="3753" y="15368"/>
                    </a:lnTo>
                    <a:cubicBezTo>
                      <a:pt x="3780" y="15395"/>
                      <a:pt x="3747" y="15395"/>
                      <a:pt x="3753" y="15401"/>
                    </a:cubicBezTo>
                    <a:cubicBezTo>
                      <a:pt x="3775" y="15412"/>
                      <a:pt x="3803" y="15456"/>
                      <a:pt x="3792" y="15473"/>
                    </a:cubicBezTo>
                    <a:cubicBezTo>
                      <a:pt x="3795" y="15472"/>
                      <a:pt x="3799" y="15471"/>
                      <a:pt x="3802" y="15471"/>
                    </a:cubicBezTo>
                    <a:cubicBezTo>
                      <a:pt x="3837" y="15471"/>
                      <a:pt x="3844" y="15542"/>
                      <a:pt x="3874" y="15542"/>
                    </a:cubicBezTo>
                    <a:cubicBezTo>
                      <a:pt x="3878" y="15542"/>
                      <a:pt x="3881" y="15541"/>
                      <a:pt x="3886" y="15539"/>
                    </a:cubicBezTo>
                    <a:lnTo>
                      <a:pt x="3886" y="15584"/>
                    </a:lnTo>
                    <a:cubicBezTo>
                      <a:pt x="3889" y="15580"/>
                      <a:pt x="3900" y="15575"/>
                      <a:pt x="3912" y="15575"/>
                    </a:cubicBezTo>
                    <a:cubicBezTo>
                      <a:pt x="3919" y="15575"/>
                      <a:pt x="3926" y="15577"/>
                      <a:pt x="3930" y="15584"/>
                    </a:cubicBezTo>
                    <a:cubicBezTo>
                      <a:pt x="3941" y="15611"/>
                      <a:pt x="3919" y="15617"/>
                      <a:pt x="3919" y="15633"/>
                    </a:cubicBezTo>
                    <a:lnTo>
                      <a:pt x="3958" y="15617"/>
                    </a:lnTo>
                    <a:cubicBezTo>
                      <a:pt x="4013" y="15755"/>
                      <a:pt x="4151" y="15882"/>
                      <a:pt x="4223" y="16021"/>
                    </a:cubicBezTo>
                    <a:cubicBezTo>
                      <a:pt x="4273" y="16065"/>
                      <a:pt x="4339" y="16120"/>
                      <a:pt x="4389" y="16187"/>
                    </a:cubicBezTo>
                    <a:lnTo>
                      <a:pt x="4384" y="16176"/>
                    </a:lnTo>
                    <a:lnTo>
                      <a:pt x="4422" y="16248"/>
                    </a:lnTo>
                    <a:lnTo>
                      <a:pt x="4400" y="16192"/>
                    </a:lnTo>
                    <a:lnTo>
                      <a:pt x="4400" y="16192"/>
                    </a:lnTo>
                    <a:cubicBezTo>
                      <a:pt x="4417" y="16198"/>
                      <a:pt x="4428" y="16203"/>
                      <a:pt x="4445" y="16220"/>
                    </a:cubicBezTo>
                    <a:cubicBezTo>
                      <a:pt x="4483" y="16297"/>
                      <a:pt x="4539" y="16397"/>
                      <a:pt x="4633" y="16469"/>
                    </a:cubicBezTo>
                    <a:cubicBezTo>
                      <a:pt x="4716" y="16491"/>
                      <a:pt x="4633" y="16530"/>
                      <a:pt x="4699" y="16558"/>
                    </a:cubicBezTo>
                    <a:lnTo>
                      <a:pt x="4677" y="16558"/>
                    </a:lnTo>
                    <a:cubicBezTo>
                      <a:pt x="4732" y="16602"/>
                      <a:pt x="4771" y="16630"/>
                      <a:pt x="4837" y="16663"/>
                    </a:cubicBezTo>
                    <a:cubicBezTo>
                      <a:pt x="4799" y="16685"/>
                      <a:pt x="4865" y="16696"/>
                      <a:pt x="4843" y="16713"/>
                    </a:cubicBezTo>
                    <a:lnTo>
                      <a:pt x="4865" y="16701"/>
                    </a:lnTo>
                    <a:cubicBezTo>
                      <a:pt x="4865" y="16724"/>
                      <a:pt x="4887" y="16751"/>
                      <a:pt x="4871" y="16757"/>
                    </a:cubicBezTo>
                    <a:lnTo>
                      <a:pt x="4915" y="16768"/>
                    </a:lnTo>
                    <a:lnTo>
                      <a:pt x="4898" y="16779"/>
                    </a:lnTo>
                    <a:cubicBezTo>
                      <a:pt x="4926" y="16812"/>
                      <a:pt x="4998" y="16867"/>
                      <a:pt x="4981" y="16912"/>
                    </a:cubicBezTo>
                    <a:cubicBezTo>
                      <a:pt x="5075" y="16973"/>
                      <a:pt x="5169" y="17105"/>
                      <a:pt x="5252" y="17211"/>
                    </a:cubicBezTo>
                    <a:cubicBezTo>
                      <a:pt x="5275" y="17216"/>
                      <a:pt x="5302" y="17244"/>
                      <a:pt x="5324" y="17266"/>
                    </a:cubicBezTo>
                    <a:lnTo>
                      <a:pt x="5324" y="17305"/>
                    </a:lnTo>
                    <a:cubicBezTo>
                      <a:pt x="5352" y="17327"/>
                      <a:pt x="5391" y="17327"/>
                      <a:pt x="5396" y="17360"/>
                    </a:cubicBezTo>
                    <a:lnTo>
                      <a:pt x="5391" y="17360"/>
                    </a:lnTo>
                    <a:cubicBezTo>
                      <a:pt x="5413" y="17382"/>
                      <a:pt x="5424" y="17410"/>
                      <a:pt x="5463" y="17415"/>
                    </a:cubicBezTo>
                    <a:cubicBezTo>
                      <a:pt x="5477" y="17439"/>
                      <a:pt x="5491" y="17466"/>
                      <a:pt x="5478" y="17474"/>
                    </a:cubicBezTo>
                    <a:lnTo>
                      <a:pt x="5478" y="17474"/>
                    </a:lnTo>
                    <a:cubicBezTo>
                      <a:pt x="5499" y="17477"/>
                      <a:pt x="5507" y="17532"/>
                      <a:pt x="5507" y="17532"/>
                    </a:cubicBezTo>
                    <a:cubicBezTo>
                      <a:pt x="5507" y="17532"/>
                      <a:pt x="5773" y="17875"/>
                      <a:pt x="6099" y="18240"/>
                    </a:cubicBezTo>
                    <a:cubicBezTo>
                      <a:pt x="6348" y="18522"/>
                      <a:pt x="6630" y="18804"/>
                      <a:pt x="6846" y="18965"/>
                    </a:cubicBezTo>
                    <a:cubicBezTo>
                      <a:pt x="6946" y="19313"/>
                      <a:pt x="7056" y="19673"/>
                      <a:pt x="7134" y="19966"/>
                    </a:cubicBezTo>
                    <a:cubicBezTo>
                      <a:pt x="7189" y="20060"/>
                      <a:pt x="7233" y="20210"/>
                      <a:pt x="7278" y="20354"/>
                    </a:cubicBezTo>
                    <a:lnTo>
                      <a:pt x="7245" y="20381"/>
                    </a:lnTo>
                    <a:lnTo>
                      <a:pt x="7294" y="20503"/>
                    </a:lnTo>
                    <a:cubicBezTo>
                      <a:pt x="7294" y="20512"/>
                      <a:pt x="7293" y="20516"/>
                      <a:pt x="7292" y="20516"/>
                    </a:cubicBezTo>
                    <a:cubicBezTo>
                      <a:pt x="7287" y="20516"/>
                      <a:pt x="7275" y="20471"/>
                      <a:pt x="7271" y="20471"/>
                    </a:cubicBezTo>
                    <a:lnTo>
                      <a:pt x="7271" y="20471"/>
                    </a:lnTo>
                    <a:cubicBezTo>
                      <a:pt x="7269" y="20471"/>
                      <a:pt x="7269" y="20479"/>
                      <a:pt x="7272" y="20503"/>
                    </a:cubicBezTo>
                    <a:lnTo>
                      <a:pt x="7305" y="20542"/>
                    </a:lnTo>
                    <a:cubicBezTo>
                      <a:pt x="7297" y="20554"/>
                      <a:pt x="7345" y="20729"/>
                      <a:pt x="7334" y="20729"/>
                    </a:cubicBezTo>
                    <a:cubicBezTo>
                      <a:pt x="7331" y="20729"/>
                      <a:pt x="7321" y="20709"/>
                      <a:pt x="7300" y="20658"/>
                    </a:cubicBezTo>
                    <a:lnTo>
                      <a:pt x="7300" y="20658"/>
                    </a:lnTo>
                    <a:lnTo>
                      <a:pt x="7433" y="21139"/>
                    </a:lnTo>
                    <a:cubicBezTo>
                      <a:pt x="7460" y="21239"/>
                      <a:pt x="7483" y="21195"/>
                      <a:pt x="7499" y="21311"/>
                    </a:cubicBezTo>
                    <a:cubicBezTo>
                      <a:pt x="7498" y="21316"/>
                      <a:pt x="7497" y="21317"/>
                      <a:pt x="7496" y="21317"/>
                    </a:cubicBezTo>
                    <a:cubicBezTo>
                      <a:pt x="7491" y="21317"/>
                      <a:pt x="7483" y="21281"/>
                      <a:pt x="7475" y="21281"/>
                    </a:cubicBezTo>
                    <a:cubicBezTo>
                      <a:pt x="7474" y="21281"/>
                      <a:pt x="7473" y="21282"/>
                      <a:pt x="7471" y="21283"/>
                    </a:cubicBezTo>
                    <a:cubicBezTo>
                      <a:pt x="7543" y="21643"/>
                      <a:pt x="7654" y="21671"/>
                      <a:pt x="7732" y="22003"/>
                    </a:cubicBezTo>
                    <a:lnTo>
                      <a:pt x="7715" y="21975"/>
                    </a:lnTo>
                    <a:lnTo>
                      <a:pt x="7715" y="21975"/>
                    </a:lnTo>
                    <a:cubicBezTo>
                      <a:pt x="7743" y="22030"/>
                      <a:pt x="7770" y="22136"/>
                      <a:pt x="7776" y="22136"/>
                    </a:cubicBezTo>
                    <a:cubicBezTo>
                      <a:pt x="7803" y="22080"/>
                      <a:pt x="7743" y="22080"/>
                      <a:pt x="7737" y="21975"/>
                    </a:cubicBezTo>
                    <a:cubicBezTo>
                      <a:pt x="7769" y="21975"/>
                      <a:pt x="7785" y="22081"/>
                      <a:pt x="7811" y="22081"/>
                    </a:cubicBezTo>
                    <a:cubicBezTo>
                      <a:pt x="7812" y="22081"/>
                      <a:pt x="7813" y="22081"/>
                      <a:pt x="7815" y="22080"/>
                    </a:cubicBezTo>
                    <a:cubicBezTo>
                      <a:pt x="7820" y="22163"/>
                      <a:pt x="7853" y="22196"/>
                      <a:pt x="7875" y="22263"/>
                    </a:cubicBezTo>
                    <a:cubicBezTo>
                      <a:pt x="7886" y="22385"/>
                      <a:pt x="7942" y="22540"/>
                      <a:pt x="7942" y="22639"/>
                    </a:cubicBezTo>
                    <a:cubicBezTo>
                      <a:pt x="7969" y="22694"/>
                      <a:pt x="8019" y="22744"/>
                      <a:pt x="8052" y="22866"/>
                    </a:cubicBezTo>
                    <a:cubicBezTo>
                      <a:pt x="8052" y="22955"/>
                      <a:pt x="8025" y="22855"/>
                      <a:pt x="8047" y="22971"/>
                    </a:cubicBezTo>
                    <a:lnTo>
                      <a:pt x="8069" y="22982"/>
                    </a:lnTo>
                    <a:cubicBezTo>
                      <a:pt x="8090" y="23057"/>
                      <a:pt x="8086" y="23066"/>
                      <a:pt x="8080" y="23066"/>
                    </a:cubicBezTo>
                    <a:cubicBezTo>
                      <a:pt x="8078" y="23066"/>
                      <a:pt x="8076" y="23065"/>
                      <a:pt x="8075" y="23065"/>
                    </a:cubicBezTo>
                    <a:lnTo>
                      <a:pt x="8075" y="23065"/>
                    </a:lnTo>
                    <a:cubicBezTo>
                      <a:pt x="8102" y="23170"/>
                      <a:pt x="8124" y="23143"/>
                      <a:pt x="8152" y="23276"/>
                    </a:cubicBezTo>
                    <a:lnTo>
                      <a:pt x="8119" y="23204"/>
                    </a:lnTo>
                    <a:lnTo>
                      <a:pt x="8119" y="23204"/>
                    </a:lnTo>
                    <a:cubicBezTo>
                      <a:pt x="8152" y="23298"/>
                      <a:pt x="8158" y="23336"/>
                      <a:pt x="8191" y="23469"/>
                    </a:cubicBezTo>
                    <a:cubicBezTo>
                      <a:pt x="8180" y="23469"/>
                      <a:pt x="8163" y="23414"/>
                      <a:pt x="8158" y="23381"/>
                    </a:cubicBezTo>
                    <a:lnTo>
                      <a:pt x="8158" y="23381"/>
                    </a:lnTo>
                    <a:cubicBezTo>
                      <a:pt x="8152" y="23464"/>
                      <a:pt x="8207" y="23497"/>
                      <a:pt x="8213" y="23536"/>
                    </a:cubicBezTo>
                    <a:cubicBezTo>
                      <a:pt x="8218" y="23526"/>
                      <a:pt x="8199" y="23462"/>
                      <a:pt x="8216" y="23462"/>
                    </a:cubicBezTo>
                    <a:cubicBezTo>
                      <a:pt x="8219" y="23462"/>
                      <a:pt x="8224" y="23464"/>
                      <a:pt x="8230" y="23469"/>
                    </a:cubicBezTo>
                    <a:cubicBezTo>
                      <a:pt x="8241" y="23536"/>
                      <a:pt x="8290" y="23602"/>
                      <a:pt x="8285" y="23657"/>
                    </a:cubicBezTo>
                    <a:lnTo>
                      <a:pt x="8246" y="23585"/>
                    </a:lnTo>
                    <a:lnTo>
                      <a:pt x="8246" y="23585"/>
                    </a:lnTo>
                    <a:cubicBezTo>
                      <a:pt x="8302" y="23718"/>
                      <a:pt x="8290" y="23657"/>
                      <a:pt x="8329" y="23812"/>
                    </a:cubicBezTo>
                    <a:cubicBezTo>
                      <a:pt x="8326" y="23810"/>
                      <a:pt x="8325" y="23810"/>
                      <a:pt x="8324" y="23810"/>
                    </a:cubicBezTo>
                    <a:cubicBezTo>
                      <a:pt x="8322" y="23810"/>
                      <a:pt x="8321" y="23810"/>
                      <a:pt x="8318" y="23807"/>
                    </a:cubicBezTo>
                    <a:lnTo>
                      <a:pt x="8318" y="23807"/>
                    </a:lnTo>
                    <a:cubicBezTo>
                      <a:pt x="8373" y="23895"/>
                      <a:pt x="8385" y="24034"/>
                      <a:pt x="8429" y="24183"/>
                    </a:cubicBezTo>
                    <a:lnTo>
                      <a:pt x="8412" y="24155"/>
                    </a:lnTo>
                    <a:lnTo>
                      <a:pt x="8412" y="24155"/>
                    </a:lnTo>
                    <a:cubicBezTo>
                      <a:pt x="8434" y="24211"/>
                      <a:pt x="8462" y="24238"/>
                      <a:pt x="8468" y="24272"/>
                    </a:cubicBezTo>
                    <a:cubicBezTo>
                      <a:pt x="8456" y="24183"/>
                      <a:pt x="8468" y="24211"/>
                      <a:pt x="8484" y="24194"/>
                    </a:cubicBezTo>
                    <a:cubicBezTo>
                      <a:pt x="8484" y="24310"/>
                      <a:pt x="8567" y="24355"/>
                      <a:pt x="8600" y="24543"/>
                    </a:cubicBezTo>
                    <a:cubicBezTo>
                      <a:pt x="8589" y="24543"/>
                      <a:pt x="8567" y="24498"/>
                      <a:pt x="8562" y="24449"/>
                    </a:cubicBezTo>
                    <a:cubicBezTo>
                      <a:pt x="8512" y="24393"/>
                      <a:pt x="8484" y="24393"/>
                      <a:pt x="8434" y="24294"/>
                    </a:cubicBezTo>
                    <a:lnTo>
                      <a:pt x="8434" y="24294"/>
                    </a:lnTo>
                    <a:cubicBezTo>
                      <a:pt x="8459" y="24353"/>
                      <a:pt x="8484" y="24422"/>
                      <a:pt x="8473" y="24423"/>
                    </a:cubicBezTo>
                    <a:lnTo>
                      <a:pt x="8473" y="24423"/>
                    </a:lnTo>
                    <a:lnTo>
                      <a:pt x="8468" y="24421"/>
                    </a:lnTo>
                    <a:lnTo>
                      <a:pt x="8468" y="24421"/>
                    </a:lnTo>
                    <a:cubicBezTo>
                      <a:pt x="8470" y="24423"/>
                      <a:pt x="8471" y="24423"/>
                      <a:pt x="8472" y="24423"/>
                    </a:cubicBezTo>
                    <a:cubicBezTo>
                      <a:pt x="8473" y="24423"/>
                      <a:pt x="8473" y="24423"/>
                      <a:pt x="8473" y="24423"/>
                    </a:cubicBezTo>
                    <a:lnTo>
                      <a:pt x="8473" y="24423"/>
                    </a:lnTo>
                    <a:lnTo>
                      <a:pt x="8506" y="24438"/>
                    </a:lnTo>
                    <a:cubicBezTo>
                      <a:pt x="8517" y="24476"/>
                      <a:pt x="8523" y="24515"/>
                      <a:pt x="8534" y="24543"/>
                    </a:cubicBezTo>
                    <a:cubicBezTo>
                      <a:pt x="8535" y="24543"/>
                      <a:pt x="8536" y="24544"/>
                      <a:pt x="8536" y="24544"/>
                    </a:cubicBezTo>
                    <a:cubicBezTo>
                      <a:pt x="8545" y="24544"/>
                      <a:pt x="8544" y="24503"/>
                      <a:pt x="8554" y="24503"/>
                    </a:cubicBezTo>
                    <a:cubicBezTo>
                      <a:pt x="8559" y="24503"/>
                      <a:pt x="8566" y="24513"/>
                      <a:pt x="8578" y="24543"/>
                    </a:cubicBezTo>
                    <a:cubicBezTo>
                      <a:pt x="8604" y="24600"/>
                      <a:pt x="8596" y="24613"/>
                      <a:pt x="8590" y="24615"/>
                    </a:cubicBezTo>
                    <a:lnTo>
                      <a:pt x="8590" y="24615"/>
                    </a:lnTo>
                    <a:cubicBezTo>
                      <a:pt x="8645" y="24764"/>
                      <a:pt x="8634" y="24670"/>
                      <a:pt x="8672" y="24819"/>
                    </a:cubicBezTo>
                    <a:cubicBezTo>
                      <a:pt x="8666" y="24810"/>
                      <a:pt x="8659" y="24796"/>
                      <a:pt x="8655" y="24784"/>
                    </a:cubicBezTo>
                    <a:lnTo>
                      <a:pt x="8655" y="24784"/>
                    </a:lnTo>
                    <a:cubicBezTo>
                      <a:pt x="8680" y="24882"/>
                      <a:pt x="8731" y="25016"/>
                      <a:pt x="8705" y="25052"/>
                    </a:cubicBezTo>
                    <a:cubicBezTo>
                      <a:pt x="8689" y="25041"/>
                      <a:pt x="8683" y="25041"/>
                      <a:pt x="8672" y="24996"/>
                    </a:cubicBezTo>
                    <a:lnTo>
                      <a:pt x="8678" y="24996"/>
                    </a:lnTo>
                    <a:cubicBezTo>
                      <a:pt x="8665" y="24975"/>
                      <a:pt x="8659" y="24966"/>
                      <a:pt x="8658" y="24966"/>
                    </a:cubicBezTo>
                    <a:lnTo>
                      <a:pt x="8658" y="24966"/>
                    </a:lnTo>
                    <a:cubicBezTo>
                      <a:pt x="8653" y="24966"/>
                      <a:pt x="8695" y="25060"/>
                      <a:pt x="8678" y="25068"/>
                    </a:cubicBezTo>
                    <a:cubicBezTo>
                      <a:pt x="8700" y="25085"/>
                      <a:pt x="8728" y="25207"/>
                      <a:pt x="8739" y="25262"/>
                    </a:cubicBezTo>
                    <a:lnTo>
                      <a:pt x="8755" y="25234"/>
                    </a:lnTo>
                    <a:lnTo>
                      <a:pt x="8755" y="25234"/>
                    </a:lnTo>
                    <a:cubicBezTo>
                      <a:pt x="8883" y="25428"/>
                      <a:pt x="8705" y="25234"/>
                      <a:pt x="8783" y="25445"/>
                    </a:cubicBezTo>
                    <a:cubicBezTo>
                      <a:pt x="8798" y="25482"/>
                      <a:pt x="8804" y="25494"/>
                      <a:pt x="8806" y="25494"/>
                    </a:cubicBezTo>
                    <a:cubicBezTo>
                      <a:pt x="8808" y="25494"/>
                      <a:pt x="8795" y="25450"/>
                      <a:pt x="8798" y="25450"/>
                    </a:cubicBezTo>
                    <a:lnTo>
                      <a:pt x="8798" y="25450"/>
                    </a:lnTo>
                    <a:cubicBezTo>
                      <a:pt x="8800" y="25450"/>
                      <a:pt x="8803" y="25456"/>
                      <a:pt x="8811" y="25472"/>
                    </a:cubicBezTo>
                    <a:cubicBezTo>
                      <a:pt x="8838" y="25566"/>
                      <a:pt x="8822" y="25605"/>
                      <a:pt x="8877" y="25738"/>
                    </a:cubicBezTo>
                    <a:cubicBezTo>
                      <a:pt x="8883" y="25777"/>
                      <a:pt x="8894" y="25854"/>
                      <a:pt x="8871" y="25871"/>
                    </a:cubicBezTo>
                    <a:cubicBezTo>
                      <a:pt x="8905" y="25943"/>
                      <a:pt x="8938" y="26120"/>
                      <a:pt x="8977" y="26159"/>
                    </a:cubicBezTo>
                    <a:cubicBezTo>
                      <a:pt x="8949" y="26015"/>
                      <a:pt x="8905" y="26026"/>
                      <a:pt x="8883" y="25854"/>
                    </a:cubicBezTo>
                    <a:lnTo>
                      <a:pt x="8883" y="25854"/>
                    </a:lnTo>
                    <a:lnTo>
                      <a:pt x="8921" y="25898"/>
                    </a:lnTo>
                    <a:cubicBezTo>
                      <a:pt x="8954" y="26009"/>
                      <a:pt x="9010" y="26153"/>
                      <a:pt x="9032" y="26230"/>
                    </a:cubicBezTo>
                    <a:cubicBezTo>
                      <a:pt x="9032" y="26217"/>
                      <a:pt x="9032" y="26207"/>
                      <a:pt x="9038" y="26207"/>
                    </a:cubicBezTo>
                    <a:cubicBezTo>
                      <a:pt x="9039" y="26207"/>
                      <a:pt x="9041" y="26207"/>
                      <a:pt x="9043" y="26208"/>
                    </a:cubicBezTo>
                    <a:cubicBezTo>
                      <a:pt x="9104" y="26369"/>
                      <a:pt x="9143" y="26402"/>
                      <a:pt x="9181" y="26563"/>
                    </a:cubicBezTo>
                    <a:cubicBezTo>
                      <a:pt x="9180" y="26566"/>
                      <a:pt x="9178" y="26567"/>
                      <a:pt x="9177" y="26567"/>
                    </a:cubicBezTo>
                    <a:cubicBezTo>
                      <a:pt x="9164" y="26567"/>
                      <a:pt x="9140" y="26488"/>
                      <a:pt x="9120" y="26430"/>
                    </a:cubicBezTo>
                    <a:lnTo>
                      <a:pt x="9120" y="26430"/>
                    </a:lnTo>
                    <a:cubicBezTo>
                      <a:pt x="9132" y="26535"/>
                      <a:pt x="9154" y="26535"/>
                      <a:pt x="9198" y="26690"/>
                    </a:cubicBezTo>
                    <a:cubicBezTo>
                      <a:pt x="9197" y="26691"/>
                      <a:pt x="9196" y="26691"/>
                      <a:pt x="9195" y="26691"/>
                    </a:cubicBezTo>
                    <a:cubicBezTo>
                      <a:pt x="9178" y="26691"/>
                      <a:pt x="9158" y="26589"/>
                      <a:pt x="9143" y="26574"/>
                    </a:cubicBezTo>
                    <a:lnTo>
                      <a:pt x="9143" y="26574"/>
                    </a:lnTo>
                    <a:lnTo>
                      <a:pt x="9204" y="26745"/>
                    </a:lnTo>
                    <a:lnTo>
                      <a:pt x="9198" y="26745"/>
                    </a:lnTo>
                    <a:cubicBezTo>
                      <a:pt x="9237" y="26762"/>
                      <a:pt x="9237" y="26878"/>
                      <a:pt x="9287" y="26983"/>
                    </a:cubicBezTo>
                    <a:cubicBezTo>
                      <a:pt x="9370" y="27232"/>
                      <a:pt x="9425" y="27254"/>
                      <a:pt x="9491" y="27382"/>
                    </a:cubicBezTo>
                    <a:cubicBezTo>
                      <a:pt x="9500" y="27415"/>
                      <a:pt x="9495" y="27430"/>
                      <a:pt x="9488" y="27430"/>
                    </a:cubicBezTo>
                    <a:cubicBezTo>
                      <a:pt x="9485" y="27430"/>
                      <a:pt x="9483" y="27428"/>
                      <a:pt x="9480" y="27426"/>
                    </a:cubicBezTo>
                    <a:cubicBezTo>
                      <a:pt x="9475" y="27354"/>
                      <a:pt x="9464" y="27376"/>
                      <a:pt x="9453" y="27354"/>
                    </a:cubicBezTo>
                    <a:lnTo>
                      <a:pt x="9453" y="27354"/>
                    </a:lnTo>
                    <a:cubicBezTo>
                      <a:pt x="9481" y="27425"/>
                      <a:pt x="9485" y="27517"/>
                      <a:pt x="9468" y="27517"/>
                    </a:cubicBezTo>
                    <a:cubicBezTo>
                      <a:pt x="9465" y="27517"/>
                      <a:pt x="9462" y="27514"/>
                      <a:pt x="9458" y="27509"/>
                    </a:cubicBezTo>
                    <a:lnTo>
                      <a:pt x="9458" y="27509"/>
                    </a:lnTo>
                    <a:cubicBezTo>
                      <a:pt x="9473" y="27546"/>
                      <a:pt x="9480" y="27558"/>
                      <a:pt x="9483" y="27558"/>
                    </a:cubicBezTo>
                    <a:cubicBezTo>
                      <a:pt x="9488" y="27558"/>
                      <a:pt x="9477" y="27514"/>
                      <a:pt x="9480" y="27514"/>
                    </a:cubicBezTo>
                    <a:lnTo>
                      <a:pt x="9480" y="27514"/>
                    </a:lnTo>
                    <a:cubicBezTo>
                      <a:pt x="9482" y="27514"/>
                      <a:pt x="9485" y="27520"/>
                      <a:pt x="9491" y="27536"/>
                    </a:cubicBezTo>
                    <a:lnTo>
                      <a:pt x="9558" y="27714"/>
                    </a:lnTo>
                    <a:cubicBezTo>
                      <a:pt x="9561" y="27697"/>
                      <a:pt x="9554" y="27667"/>
                      <a:pt x="9560" y="27667"/>
                    </a:cubicBezTo>
                    <a:lnTo>
                      <a:pt x="9560" y="27667"/>
                    </a:lnTo>
                    <a:cubicBezTo>
                      <a:pt x="9563" y="27667"/>
                      <a:pt x="9572" y="27679"/>
                      <a:pt x="9591" y="27714"/>
                    </a:cubicBezTo>
                    <a:cubicBezTo>
                      <a:pt x="9624" y="27791"/>
                      <a:pt x="9630" y="27835"/>
                      <a:pt x="9674" y="27935"/>
                    </a:cubicBezTo>
                    <a:cubicBezTo>
                      <a:pt x="9672" y="27934"/>
                      <a:pt x="9671" y="27933"/>
                      <a:pt x="9669" y="27933"/>
                    </a:cubicBezTo>
                    <a:cubicBezTo>
                      <a:pt x="9663" y="27933"/>
                      <a:pt x="9659" y="27944"/>
                      <a:pt x="9653" y="27944"/>
                    </a:cubicBezTo>
                    <a:cubicBezTo>
                      <a:pt x="9648" y="27944"/>
                      <a:pt x="9642" y="27935"/>
                      <a:pt x="9630" y="27902"/>
                    </a:cubicBezTo>
                    <a:lnTo>
                      <a:pt x="9630" y="27902"/>
                    </a:lnTo>
                    <a:cubicBezTo>
                      <a:pt x="9646" y="27957"/>
                      <a:pt x="9674" y="28034"/>
                      <a:pt x="9702" y="28057"/>
                    </a:cubicBezTo>
                    <a:cubicBezTo>
                      <a:pt x="9697" y="28035"/>
                      <a:pt x="9696" y="28027"/>
                      <a:pt x="9698" y="28027"/>
                    </a:cubicBezTo>
                    <a:lnTo>
                      <a:pt x="9698" y="28027"/>
                    </a:lnTo>
                    <a:cubicBezTo>
                      <a:pt x="9707" y="28027"/>
                      <a:pt x="9761" y="28162"/>
                      <a:pt x="9776" y="28162"/>
                    </a:cubicBezTo>
                    <a:cubicBezTo>
                      <a:pt x="9778" y="28162"/>
                      <a:pt x="9780" y="28157"/>
                      <a:pt x="9779" y="28145"/>
                    </a:cubicBezTo>
                    <a:lnTo>
                      <a:pt x="9779" y="28145"/>
                    </a:lnTo>
                    <a:lnTo>
                      <a:pt x="9807" y="28261"/>
                    </a:lnTo>
                    <a:cubicBezTo>
                      <a:pt x="9796" y="28234"/>
                      <a:pt x="9785" y="28234"/>
                      <a:pt x="9768" y="28200"/>
                    </a:cubicBezTo>
                    <a:lnTo>
                      <a:pt x="9768" y="28200"/>
                    </a:lnTo>
                    <a:cubicBezTo>
                      <a:pt x="9757" y="28239"/>
                      <a:pt x="9812" y="28289"/>
                      <a:pt x="9823" y="28333"/>
                    </a:cubicBezTo>
                    <a:cubicBezTo>
                      <a:pt x="9840" y="28372"/>
                      <a:pt x="9873" y="28477"/>
                      <a:pt x="9868" y="28488"/>
                    </a:cubicBezTo>
                    <a:cubicBezTo>
                      <a:pt x="9890" y="28527"/>
                      <a:pt x="9917" y="28616"/>
                      <a:pt x="9906" y="28638"/>
                    </a:cubicBezTo>
                    <a:cubicBezTo>
                      <a:pt x="9916" y="28653"/>
                      <a:pt x="9921" y="28658"/>
                      <a:pt x="9924" y="28658"/>
                    </a:cubicBezTo>
                    <a:cubicBezTo>
                      <a:pt x="9928" y="28658"/>
                      <a:pt x="9927" y="28647"/>
                      <a:pt x="9931" y="28647"/>
                    </a:cubicBezTo>
                    <a:cubicBezTo>
                      <a:pt x="9932" y="28647"/>
                      <a:pt x="9933" y="28647"/>
                      <a:pt x="9934" y="28649"/>
                    </a:cubicBezTo>
                    <a:lnTo>
                      <a:pt x="10006" y="28831"/>
                    </a:lnTo>
                    <a:cubicBezTo>
                      <a:pt x="10002" y="28839"/>
                      <a:pt x="9980" y="28856"/>
                      <a:pt x="9964" y="28856"/>
                    </a:cubicBezTo>
                    <a:cubicBezTo>
                      <a:pt x="9959" y="28856"/>
                      <a:pt x="9955" y="28855"/>
                      <a:pt x="9952" y="28850"/>
                    </a:cubicBezTo>
                    <a:lnTo>
                      <a:pt x="9952" y="28850"/>
                    </a:lnTo>
                    <a:cubicBezTo>
                      <a:pt x="9990" y="28913"/>
                      <a:pt x="10001" y="28860"/>
                      <a:pt x="10039" y="28959"/>
                    </a:cubicBezTo>
                    <a:cubicBezTo>
                      <a:pt x="10034" y="28954"/>
                      <a:pt x="10030" y="28952"/>
                      <a:pt x="10027" y="28952"/>
                    </a:cubicBezTo>
                    <a:cubicBezTo>
                      <a:pt x="10009" y="28952"/>
                      <a:pt x="10046" y="29049"/>
                      <a:pt x="10031" y="29049"/>
                    </a:cubicBezTo>
                    <a:cubicBezTo>
                      <a:pt x="10028" y="29049"/>
                      <a:pt x="10022" y="29044"/>
                      <a:pt x="10011" y="29031"/>
                    </a:cubicBezTo>
                    <a:lnTo>
                      <a:pt x="10011" y="29031"/>
                    </a:lnTo>
                    <a:cubicBezTo>
                      <a:pt x="10017" y="29097"/>
                      <a:pt x="10089" y="29263"/>
                      <a:pt x="10128" y="29357"/>
                    </a:cubicBezTo>
                    <a:cubicBezTo>
                      <a:pt x="10133" y="29363"/>
                      <a:pt x="10137" y="29365"/>
                      <a:pt x="10139" y="29365"/>
                    </a:cubicBezTo>
                    <a:cubicBezTo>
                      <a:pt x="10155" y="29365"/>
                      <a:pt x="10103" y="29252"/>
                      <a:pt x="10122" y="29252"/>
                    </a:cubicBezTo>
                    <a:lnTo>
                      <a:pt x="10122" y="29252"/>
                    </a:lnTo>
                    <a:cubicBezTo>
                      <a:pt x="10233" y="29506"/>
                      <a:pt x="10305" y="29501"/>
                      <a:pt x="10371" y="29689"/>
                    </a:cubicBezTo>
                    <a:lnTo>
                      <a:pt x="10360" y="29639"/>
                    </a:lnTo>
                    <a:lnTo>
                      <a:pt x="10360" y="29639"/>
                    </a:lnTo>
                    <a:cubicBezTo>
                      <a:pt x="10421" y="29750"/>
                      <a:pt x="10415" y="29733"/>
                      <a:pt x="10460" y="29800"/>
                    </a:cubicBezTo>
                    <a:cubicBezTo>
                      <a:pt x="10457" y="29798"/>
                      <a:pt x="10455" y="29798"/>
                      <a:pt x="10454" y="29798"/>
                    </a:cubicBezTo>
                    <a:cubicBezTo>
                      <a:pt x="10425" y="29798"/>
                      <a:pt x="10459" y="29966"/>
                      <a:pt x="10543" y="30148"/>
                    </a:cubicBezTo>
                    <a:cubicBezTo>
                      <a:pt x="10544" y="30149"/>
                      <a:pt x="10545" y="30150"/>
                      <a:pt x="10546" y="30150"/>
                    </a:cubicBezTo>
                    <a:cubicBezTo>
                      <a:pt x="10559" y="30150"/>
                      <a:pt x="10533" y="30052"/>
                      <a:pt x="10548" y="30052"/>
                    </a:cubicBezTo>
                    <a:cubicBezTo>
                      <a:pt x="10550" y="30052"/>
                      <a:pt x="10552" y="30053"/>
                      <a:pt x="10554" y="30054"/>
                    </a:cubicBezTo>
                    <a:lnTo>
                      <a:pt x="10615" y="30176"/>
                    </a:lnTo>
                    <a:cubicBezTo>
                      <a:pt x="10615" y="30179"/>
                      <a:pt x="10614" y="30181"/>
                      <a:pt x="10613" y="30181"/>
                    </a:cubicBezTo>
                    <a:cubicBezTo>
                      <a:pt x="10610" y="30181"/>
                      <a:pt x="10604" y="30173"/>
                      <a:pt x="10592" y="30165"/>
                    </a:cubicBezTo>
                    <a:lnTo>
                      <a:pt x="10592" y="30165"/>
                    </a:lnTo>
                    <a:cubicBezTo>
                      <a:pt x="10648" y="30276"/>
                      <a:pt x="10653" y="30392"/>
                      <a:pt x="10703" y="30414"/>
                    </a:cubicBezTo>
                    <a:lnTo>
                      <a:pt x="10725" y="30547"/>
                    </a:lnTo>
                    <a:lnTo>
                      <a:pt x="10720" y="30491"/>
                    </a:lnTo>
                    <a:lnTo>
                      <a:pt x="10720" y="30491"/>
                    </a:lnTo>
                    <a:cubicBezTo>
                      <a:pt x="10736" y="30497"/>
                      <a:pt x="10803" y="30619"/>
                      <a:pt x="10819" y="30646"/>
                    </a:cubicBezTo>
                    <a:cubicBezTo>
                      <a:pt x="10897" y="30774"/>
                      <a:pt x="10913" y="30823"/>
                      <a:pt x="10924" y="30895"/>
                    </a:cubicBezTo>
                    <a:cubicBezTo>
                      <a:pt x="10924" y="30879"/>
                      <a:pt x="10923" y="30849"/>
                      <a:pt x="10932" y="30849"/>
                    </a:cubicBezTo>
                    <a:cubicBezTo>
                      <a:pt x="10939" y="30849"/>
                      <a:pt x="10952" y="30863"/>
                      <a:pt x="10974" y="30906"/>
                    </a:cubicBezTo>
                    <a:cubicBezTo>
                      <a:pt x="10930" y="30923"/>
                      <a:pt x="11063" y="31128"/>
                      <a:pt x="11041" y="31133"/>
                    </a:cubicBezTo>
                    <a:cubicBezTo>
                      <a:pt x="11063" y="31172"/>
                      <a:pt x="11085" y="31250"/>
                      <a:pt x="11107" y="31250"/>
                    </a:cubicBezTo>
                    <a:lnTo>
                      <a:pt x="11079" y="31255"/>
                    </a:lnTo>
                    <a:cubicBezTo>
                      <a:pt x="11080" y="31255"/>
                      <a:pt x="11081" y="31255"/>
                      <a:pt x="11082" y="31255"/>
                    </a:cubicBezTo>
                    <a:cubicBezTo>
                      <a:pt x="11121" y="31255"/>
                      <a:pt x="11197" y="31396"/>
                      <a:pt x="11257" y="31504"/>
                    </a:cubicBezTo>
                    <a:cubicBezTo>
                      <a:pt x="11196" y="31504"/>
                      <a:pt x="11328" y="31631"/>
                      <a:pt x="11312" y="31698"/>
                    </a:cubicBezTo>
                    <a:cubicBezTo>
                      <a:pt x="11356" y="31709"/>
                      <a:pt x="11428" y="31891"/>
                      <a:pt x="11467" y="31903"/>
                    </a:cubicBezTo>
                    <a:cubicBezTo>
                      <a:pt x="11511" y="31986"/>
                      <a:pt x="11478" y="31991"/>
                      <a:pt x="11478" y="32019"/>
                    </a:cubicBezTo>
                    <a:lnTo>
                      <a:pt x="11511" y="32052"/>
                    </a:lnTo>
                    <a:cubicBezTo>
                      <a:pt x="11522" y="32107"/>
                      <a:pt x="11616" y="32262"/>
                      <a:pt x="11660" y="32362"/>
                    </a:cubicBezTo>
                    <a:lnTo>
                      <a:pt x="11732" y="32434"/>
                    </a:lnTo>
                    <a:lnTo>
                      <a:pt x="11743" y="32473"/>
                    </a:lnTo>
                    <a:cubicBezTo>
                      <a:pt x="11752" y="32481"/>
                      <a:pt x="11780" y="32521"/>
                      <a:pt x="11789" y="32521"/>
                    </a:cubicBezTo>
                    <a:cubicBezTo>
                      <a:pt x="11792" y="32521"/>
                      <a:pt x="11792" y="32515"/>
                      <a:pt x="11788" y="32500"/>
                    </a:cubicBezTo>
                    <a:lnTo>
                      <a:pt x="11788" y="32500"/>
                    </a:lnTo>
                    <a:lnTo>
                      <a:pt x="11815" y="32550"/>
                    </a:lnTo>
                    <a:cubicBezTo>
                      <a:pt x="11818" y="32549"/>
                      <a:pt x="11821" y="32549"/>
                      <a:pt x="11823" y="32549"/>
                    </a:cubicBezTo>
                    <a:cubicBezTo>
                      <a:pt x="11856" y="32549"/>
                      <a:pt x="11870" y="32617"/>
                      <a:pt x="11937" y="32705"/>
                    </a:cubicBezTo>
                    <a:cubicBezTo>
                      <a:pt x="11940" y="32718"/>
                      <a:pt x="11940" y="32722"/>
                      <a:pt x="11937" y="32722"/>
                    </a:cubicBezTo>
                    <a:cubicBezTo>
                      <a:pt x="11934" y="32722"/>
                      <a:pt x="11927" y="32716"/>
                      <a:pt x="11915" y="32710"/>
                    </a:cubicBezTo>
                    <a:lnTo>
                      <a:pt x="11915" y="32710"/>
                    </a:lnTo>
                    <a:cubicBezTo>
                      <a:pt x="11942" y="32759"/>
                      <a:pt x="11917" y="32745"/>
                      <a:pt x="11920" y="32774"/>
                    </a:cubicBezTo>
                    <a:lnTo>
                      <a:pt x="11920" y="32774"/>
                    </a:lnTo>
                    <a:cubicBezTo>
                      <a:pt x="11920" y="32773"/>
                      <a:pt x="11921" y="32773"/>
                      <a:pt x="11922" y="32773"/>
                    </a:cubicBezTo>
                    <a:cubicBezTo>
                      <a:pt x="11933" y="32773"/>
                      <a:pt x="11996" y="32832"/>
                      <a:pt x="12018" y="32832"/>
                    </a:cubicBezTo>
                    <a:cubicBezTo>
                      <a:pt x="12028" y="32832"/>
                      <a:pt x="12029" y="32818"/>
                      <a:pt x="12009" y="32777"/>
                    </a:cubicBezTo>
                    <a:cubicBezTo>
                      <a:pt x="12010" y="32776"/>
                      <a:pt x="12011" y="32776"/>
                      <a:pt x="12012" y="32776"/>
                    </a:cubicBezTo>
                    <a:cubicBezTo>
                      <a:pt x="12028" y="32776"/>
                      <a:pt x="12077" y="32836"/>
                      <a:pt x="12092" y="32882"/>
                    </a:cubicBezTo>
                    <a:lnTo>
                      <a:pt x="12087" y="32926"/>
                    </a:lnTo>
                    <a:lnTo>
                      <a:pt x="12147" y="32959"/>
                    </a:lnTo>
                    <a:cubicBezTo>
                      <a:pt x="12197" y="33026"/>
                      <a:pt x="12203" y="33070"/>
                      <a:pt x="12242" y="33125"/>
                    </a:cubicBezTo>
                    <a:cubicBezTo>
                      <a:pt x="12220" y="33099"/>
                      <a:pt x="12188" y="33074"/>
                      <a:pt x="12172" y="33074"/>
                    </a:cubicBezTo>
                    <a:cubicBezTo>
                      <a:pt x="12154" y="33074"/>
                      <a:pt x="12154" y="33101"/>
                      <a:pt x="12203" y="33181"/>
                    </a:cubicBezTo>
                    <a:cubicBezTo>
                      <a:pt x="12147" y="33103"/>
                      <a:pt x="12109" y="33076"/>
                      <a:pt x="12081" y="33037"/>
                    </a:cubicBezTo>
                    <a:lnTo>
                      <a:pt x="12081" y="33037"/>
                    </a:lnTo>
                    <a:cubicBezTo>
                      <a:pt x="12093" y="33055"/>
                      <a:pt x="12101" y="33067"/>
                      <a:pt x="12097" y="33067"/>
                    </a:cubicBezTo>
                    <a:cubicBezTo>
                      <a:pt x="12094" y="33067"/>
                      <a:pt x="12084" y="33060"/>
                      <a:pt x="12064" y="33042"/>
                    </a:cubicBezTo>
                    <a:lnTo>
                      <a:pt x="12064" y="33042"/>
                    </a:lnTo>
                    <a:cubicBezTo>
                      <a:pt x="12147" y="33153"/>
                      <a:pt x="12109" y="33070"/>
                      <a:pt x="12192" y="33186"/>
                    </a:cubicBezTo>
                    <a:cubicBezTo>
                      <a:pt x="12164" y="33192"/>
                      <a:pt x="12175" y="33236"/>
                      <a:pt x="12242" y="33341"/>
                    </a:cubicBezTo>
                    <a:lnTo>
                      <a:pt x="12203" y="33247"/>
                    </a:lnTo>
                    <a:cubicBezTo>
                      <a:pt x="12206" y="33247"/>
                      <a:pt x="12209" y="33248"/>
                      <a:pt x="12211" y="33250"/>
                    </a:cubicBezTo>
                    <a:lnTo>
                      <a:pt x="12211" y="33250"/>
                    </a:lnTo>
                    <a:cubicBezTo>
                      <a:pt x="12201" y="33230"/>
                      <a:pt x="12198" y="33218"/>
                      <a:pt x="12203" y="33209"/>
                    </a:cubicBezTo>
                    <a:lnTo>
                      <a:pt x="12203" y="33209"/>
                    </a:lnTo>
                    <a:cubicBezTo>
                      <a:pt x="12218" y="33228"/>
                      <a:pt x="12304" y="33306"/>
                      <a:pt x="12321" y="33342"/>
                    </a:cubicBezTo>
                    <a:lnTo>
                      <a:pt x="12321" y="33342"/>
                    </a:lnTo>
                    <a:cubicBezTo>
                      <a:pt x="12317" y="33325"/>
                      <a:pt x="12317" y="33318"/>
                      <a:pt x="12321" y="33318"/>
                    </a:cubicBezTo>
                    <a:cubicBezTo>
                      <a:pt x="12341" y="33318"/>
                      <a:pt x="12438" y="33467"/>
                      <a:pt x="12453" y="33467"/>
                    </a:cubicBezTo>
                    <a:cubicBezTo>
                      <a:pt x="12455" y="33467"/>
                      <a:pt x="12455" y="33463"/>
                      <a:pt x="12452" y="33452"/>
                    </a:cubicBezTo>
                    <a:lnTo>
                      <a:pt x="12452" y="33452"/>
                    </a:lnTo>
                    <a:cubicBezTo>
                      <a:pt x="12468" y="33458"/>
                      <a:pt x="12524" y="33541"/>
                      <a:pt x="12518" y="33552"/>
                    </a:cubicBezTo>
                    <a:cubicBezTo>
                      <a:pt x="12502" y="33536"/>
                      <a:pt x="12493" y="33529"/>
                      <a:pt x="12488" y="33529"/>
                    </a:cubicBezTo>
                    <a:cubicBezTo>
                      <a:pt x="12477" y="33529"/>
                      <a:pt x="12492" y="33565"/>
                      <a:pt x="12502" y="33595"/>
                    </a:cubicBezTo>
                    <a:lnTo>
                      <a:pt x="12502" y="33595"/>
                    </a:lnTo>
                    <a:cubicBezTo>
                      <a:pt x="12501" y="33589"/>
                      <a:pt x="12501" y="33584"/>
                      <a:pt x="12504" y="33584"/>
                    </a:cubicBezTo>
                    <a:cubicBezTo>
                      <a:pt x="12506" y="33584"/>
                      <a:pt x="12511" y="33587"/>
                      <a:pt x="12518" y="33596"/>
                    </a:cubicBezTo>
                    <a:cubicBezTo>
                      <a:pt x="12557" y="33651"/>
                      <a:pt x="12574" y="33707"/>
                      <a:pt x="12585" y="33740"/>
                    </a:cubicBezTo>
                    <a:lnTo>
                      <a:pt x="12562" y="33718"/>
                    </a:lnTo>
                    <a:lnTo>
                      <a:pt x="12562" y="33718"/>
                    </a:lnTo>
                    <a:cubicBezTo>
                      <a:pt x="12579" y="33756"/>
                      <a:pt x="12601" y="33784"/>
                      <a:pt x="12612" y="33817"/>
                    </a:cubicBezTo>
                    <a:cubicBezTo>
                      <a:pt x="12613" y="33817"/>
                      <a:pt x="12613" y="33817"/>
                      <a:pt x="12614" y="33817"/>
                    </a:cubicBezTo>
                    <a:cubicBezTo>
                      <a:pt x="12626" y="33817"/>
                      <a:pt x="12601" y="33766"/>
                      <a:pt x="12608" y="33766"/>
                    </a:cubicBezTo>
                    <a:lnTo>
                      <a:pt x="12608" y="33766"/>
                    </a:lnTo>
                    <a:cubicBezTo>
                      <a:pt x="12610" y="33766"/>
                      <a:pt x="12618" y="33774"/>
                      <a:pt x="12634" y="33795"/>
                    </a:cubicBezTo>
                    <a:cubicBezTo>
                      <a:pt x="12645" y="33823"/>
                      <a:pt x="12712" y="33895"/>
                      <a:pt x="12695" y="33900"/>
                    </a:cubicBezTo>
                    <a:cubicBezTo>
                      <a:pt x="12657" y="33873"/>
                      <a:pt x="12657" y="33911"/>
                      <a:pt x="12601" y="33850"/>
                    </a:cubicBezTo>
                    <a:lnTo>
                      <a:pt x="12601" y="33850"/>
                    </a:lnTo>
                    <a:cubicBezTo>
                      <a:pt x="12632" y="33895"/>
                      <a:pt x="12727" y="34021"/>
                      <a:pt x="12747" y="34021"/>
                    </a:cubicBezTo>
                    <a:cubicBezTo>
                      <a:pt x="12751" y="34021"/>
                      <a:pt x="12752" y="34013"/>
                      <a:pt x="12745" y="33994"/>
                    </a:cubicBezTo>
                    <a:lnTo>
                      <a:pt x="12745" y="33994"/>
                    </a:lnTo>
                    <a:lnTo>
                      <a:pt x="12795" y="34066"/>
                    </a:lnTo>
                    <a:cubicBezTo>
                      <a:pt x="12780" y="34032"/>
                      <a:pt x="12741" y="33959"/>
                      <a:pt x="12752" y="33959"/>
                    </a:cubicBezTo>
                    <a:cubicBezTo>
                      <a:pt x="12757" y="33959"/>
                      <a:pt x="12773" y="33975"/>
                      <a:pt x="12806" y="34016"/>
                    </a:cubicBezTo>
                    <a:lnTo>
                      <a:pt x="12800" y="34016"/>
                    </a:lnTo>
                    <a:lnTo>
                      <a:pt x="12883" y="34099"/>
                    </a:lnTo>
                    <a:lnTo>
                      <a:pt x="12906" y="34149"/>
                    </a:lnTo>
                    <a:cubicBezTo>
                      <a:pt x="12906" y="34148"/>
                      <a:pt x="12907" y="34148"/>
                      <a:pt x="12909" y="34148"/>
                    </a:cubicBezTo>
                    <a:cubicBezTo>
                      <a:pt x="12915" y="34148"/>
                      <a:pt x="12927" y="34160"/>
                      <a:pt x="12950" y="34188"/>
                    </a:cubicBezTo>
                    <a:cubicBezTo>
                      <a:pt x="12950" y="34205"/>
                      <a:pt x="12972" y="34238"/>
                      <a:pt x="12966" y="34243"/>
                    </a:cubicBezTo>
                    <a:cubicBezTo>
                      <a:pt x="13044" y="34343"/>
                      <a:pt x="13049" y="34326"/>
                      <a:pt x="13061" y="34337"/>
                    </a:cubicBezTo>
                    <a:cubicBezTo>
                      <a:pt x="13094" y="34380"/>
                      <a:pt x="13109" y="34406"/>
                      <a:pt x="13099" y="34406"/>
                    </a:cubicBezTo>
                    <a:cubicBezTo>
                      <a:pt x="13096" y="34406"/>
                      <a:pt x="13090" y="34403"/>
                      <a:pt x="13083" y="34398"/>
                    </a:cubicBezTo>
                    <a:lnTo>
                      <a:pt x="13083" y="34398"/>
                    </a:lnTo>
                    <a:cubicBezTo>
                      <a:pt x="13138" y="34481"/>
                      <a:pt x="13243" y="34614"/>
                      <a:pt x="13271" y="34669"/>
                    </a:cubicBezTo>
                    <a:cubicBezTo>
                      <a:pt x="13298" y="34696"/>
                      <a:pt x="13307" y="34705"/>
                      <a:pt x="13308" y="34705"/>
                    </a:cubicBezTo>
                    <a:cubicBezTo>
                      <a:pt x="13311" y="34705"/>
                      <a:pt x="13289" y="34677"/>
                      <a:pt x="13300" y="34677"/>
                    </a:cubicBezTo>
                    <a:cubicBezTo>
                      <a:pt x="13304" y="34677"/>
                      <a:pt x="13310" y="34680"/>
                      <a:pt x="13321" y="34686"/>
                    </a:cubicBezTo>
                    <a:cubicBezTo>
                      <a:pt x="13354" y="34808"/>
                      <a:pt x="13575" y="35029"/>
                      <a:pt x="13713" y="35184"/>
                    </a:cubicBezTo>
                    <a:cubicBezTo>
                      <a:pt x="13712" y="35168"/>
                      <a:pt x="13713" y="35162"/>
                      <a:pt x="13717" y="35162"/>
                    </a:cubicBezTo>
                    <a:cubicBezTo>
                      <a:pt x="13727" y="35162"/>
                      <a:pt x="13760" y="35224"/>
                      <a:pt x="13802" y="35228"/>
                    </a:cubicBezTo>
                    <a:cubicBezTo>
                      <a:pt x="13798" y="35236"/>
                      <a:pt x="13850" y="35317"/>
                      <a:pt x="13841" y="35317"/>
                    </a:cubicBezTo>
                    <a:cubicBezTo>
                      <a:pt x="13838" y="35317"/>
                      <a:pt x="13831" y="35311"/>
                      <a:pt x="13816" y="35295"/>
                    </a:cubicBezTo>
                    <a:lnTo>
                      <a:pt x="13816" y="35295"/>
                    </a:lnTo>
                    <a:cubicBezTo>
                      <a:pt x="13831" y="35314"/>
                      <a:pt x="13845" y="35332"/>
                      <a:pt x="13863" y="35350"/>
                    </a:cubicBezTo>
                    <a:cubicBezTo>
                      <a:pt x="13871" y="35364"/>
                      <a:pt x="13871" y="35369"/>
                      <a:pt x="13867" y="35369"/>
                    </a:cubicBezTo>
                    <a:cubicBezTo>
                      <a:pt x="13859" y="35369"/>
                      <a:pt x="13836" y="35351"/>
                      <a:pt x="13819" y="35333"/>
                    </a:cubicBezTo>
                    <a:cubicBezTo>
                      <a:pt x="13803" y="35317"/>
                      <a:pt x="13787" y="35301"/>
                      <a:pt x="13779" y="35301"/>
                    </a:cubicBezTo>
                    <a:cubicBezTo>
                      <a:pt x="13774" y="35301"/>
                      <a:pt x="13773" y="35310"/>
                      <a:pt x="13780" y="35333"/>
                    </a:cubicBezTo>
                    <a:cubicBezTo>
                      <a:pt x="13863" y="35422"/>
                      <a:pt x="13962" y="35455"/>
                      <a:pt x="14046" y="35571"/>
                    </a:cubicBezTo>
                    <a:cubicBezTo>
                      <a:pt x="14042" y="35571"/>
                      <a:pt x="14040" y="35570"/>
                      <a:pt x="14038" y="35570"/>
                    </a:cubicBezTo>
                    <a:cubicBezTo>
                      <a:pt x="14007" y="35570"/>
                      <a:pt x="14118" y="35644"/>
                      <a:pt x="14083" y="35644"/>
                    </a:cubicBezTo>
                    <a:cubicBezTo>
                      <a:pt x="14082" y="35644"/>
                      <a:pt x="14080" y="35644"/>
                      <a:pt x="14079" y="35643"/>
                    </a:cubicBezTo>
                    <a:cubicBezTo>
                      <a:pt x="14051" y="35627"/>
                      <a:pt x="14023" y="35594"/>
                      <a:pt x="13996" y="35566"/>
                    </a:cubicBezTo>
                    <a:lnTo>
                      <a:pt x="13996" y="35566"/>
                    </a:lnTo>
                    <a:lnTo>
                      <a:pt x="14012" y="35588"/>
                    </a:lnTo>
                    <a:cubicBezTo>
                      <a:pt x="14087" y="35675"/>
                      <a:pt x="14114" y="35694"/>
                      <a:pt x="14128" y="35694"/>
                    </a:cubicBezTo>
                    <a:cubicBezTo>
                      <a:pt x="14139" y="35694"/>
                      <a:pt x="14142" y="35682"/>
                      <a:pt x="14155" y="35682"/>
                    </a:cubicBezTo>
                    <a:cubicBezTo>
                      <a:pt x="14159" y="35682"/>
                      <a:pt x="14164" y="35683"/>
                      <a:pt x="14170" y="35686"/>
                    </a:cubicBezTo>
                    <a:lnTo>
                      <a:pt x="14170" y="35686"/>
                    </a:lnTo>
                    <a:cubicBezTo>
                      <a:pt x="14156" y="35673"/>
                      <a:pt x="14139" y="35654"/>
                      <a:pt x="14117" y="35627"/>
                    </a:cubicBezTo>
                    <a:lnTo>
                      <a:pt x="14117" y="35627"/>
                    </a:lnTo>
                    <a:cubicBezTo>
                      <a:pt x="14136" y="35641"/>
                      <a:pt x="14144" y="35646"/>
                      <a:pt x="14147" y="35646"/>
                    </a:cubicBezTo>
                    <a:cubicBezTo>
                      <a:pt x="14154" y="35646"/>
                      <a:pt x="14118" y="35610"/>
                      <a:pt x="14106" y="35594"/>
                    </a:cubicBezTo>
                    <a:lnTo>
                      <a:pt x="14106" y="35594"/>
                    </a:lnTo>
                    <a:cubicBezTo>
                      <a:pt x="14108" y="35597"/>
                      <a:pt x="14108" y="35599"/>
                      <a:pt x="14106" y="35599"/>
                    </a:cubicBezTo>
                    <a:cubicBezTo>
                      <a:pt x="14098" y="35599"/>
                      <a:pt x="14036" y="35529"/>
                      <a:pt x="14007" y="35505"/>
                    </a:cubicBezTo>
                    <a:cubicBezTo>
                      <a:pt x="14003" y="35497"/>
                      <a:pt x="14006" y="35495"/>
                      <a:pt x="14011" y="35495"/>
                    </a:cubicBezTo>
                    <a:cubicBezTo>
                      <a:pt x="14016" y="35495"/>
                      <a:pt x="14023" y="35496"/>
                      <a:pt x="14028" y="35496"/>
                    </a:cubicBezTo>
                    <a:cubicBezTo>
                      <a:pt x="14041" y="35496"/>
                      <a:pt x="14047" y="35488"/>
                      <a:pt x="14007" y="35433"/>
                    </a:cubicBezTo>
                    <a:lnTo>
                      <a:pt x="13957" y="35444"/>
                    </a:lnTo>
                    <a:cubicBezTo>
                      <a:pt x="13924" y="35400"/>
                      <a:pt x="13990" y="35444"/>
                      <a:pt x="13907" y="35356"/>
                    </a:cubicBezTo>
                    <a:lnTo>
                      <a:pt x="13907" y="35356"/>
                    </a:lnTo>
                    <a:cubicBezTo>
                      <a:pt x="13921" y="35364"/>
                      <a:pt x="13929" y="35366"/>
                      <a:pt x="13935" y="35366"/>
                    </a:cubicBezTo>
                    <a:cubicBezTo>
                      <a:pt x="13940" y="35366"/>
                      <a:pt x="13944" y="35365"/>
                      <a:pt x="13949" y="35365"/>
                    </a:cubicBezTo>
                    <a:cubicBezTo>
                      <a:pt x="13960" y="35365"/>
                      <a:pt x="13977" y="35373"/>
                      <a:pt x="14034" y="35428"/>
                    </a:cubicBezTo>
                    <a:cubicBezTo>
                      <a:pt x="13985" y="35350"/>
                      <a:pt x="13929" y="35306"/>
                      <a:pt x="13879" y="35262"/>
                    </a:cubicBezTo>
                    <a:cubicBezTo>
                      <a:pt x="13830" y="35217"/>
                      <a:pt x="13774" y="35184"/>
                      <a:pt x="13730" y="35134"/>
                    </a:cubicBezTo>
                    <a:lnTo>
                      <a:pt x="13730" y="35134"/>
                    </a:lnTo>
                    <a:lnTo>
                      <a:pt x="13758" y="35151"/>
                    </a:lnTo>
                    <a:cubicBezTo>
                      <a:pt x="13730" y="35134"/>
                      <a:pt x="13691" y="35090"/>
                      <a:pt x="13664" y="35062"/>
                    </a:cubicBezTo>
                    <a:cubicBezTo>
                      <a:pt x="13650" y="35044"/>
                      <a:pt x="13647" y="35037"/>
                      <a:pt x="13650" y="35037"/>
                    </a:cubicBezTo>
                    <a:cubicBezTo>
                      <a:pt x="13658" y="35037"/>
                      <a:pt x="13707" y="35085"/>
                      <a:pt x="13718" y="35085"/>
                    </a:cubicBezTo>
                    <a:cubicBezTo>
                      <a:pt x="13720" y="35085"/>
                      <a:pt x="13720" y="35083"/>
                      <a:pt x="13719" y="35079"/>
                    </a:cubicBezTo>
                    <a:lnTo>
                      <a:pt x="13625" y="34963"/>
                    </a:lnTo>
                    <a:lnTo>
                      <a:pt x="13625" y="34957"/>
                    </a:lnTo>
                    <a:cubicBezTo>
                      <a:pt x="13597" y="34929"/>
                      <a:pt x="13570" y="34902"/>
                      <a:pt x="13570" y="34891"/>
                    </a:cubicBezTo>
                    <a:lnTo>
                      <a:pt x="13570" y="34891"/>
                    </a:lnTo>
                    <a:cubicBezTo>
                      <a:pt x="13608" y="34918"/>
                      <a:pt x="13630" y="34924"/>
                      <a:pt x="13658" y="34935"/>
                    </a:cubicBezTo>
                    <a:lnTo>
                      <a:pt x="13536" y="34835"/>
                    </a:lnTo>
                    <a:lnTo>
                      <a:pt x="13536" y="34835"/>
                    </a:lnTo>
                    <a:cubicBezTo>
                      <a:pt x="13537" y="34836"/>
                      <a:pt x="13537" y="34836"/>
                      <a:pt x="13537" y="34836"/>
                    </a:cubicBezTo>
                    <a:cubicBezTo>
                      <a:pt x="13546" y="34836"/>
                      <a:pt x="13505" y="34768"/>
                      <a:pt x="13516" y="34768"/>
                    </a:cubicBezTo>
                    <a:cubicBezTo>
                      <a:pt x="13519" y="34768"/>
                      <a:pt x="13528" y="34776"/>
                      <a:pt x="13547" y="34797"/>
                    </a:cubicBezTo>
                    <a:lnTo>
                      <a:pt x="13398" y="34620"/>
                    </a:lnTo>
                    <a:lnTo>
                      <a:pt x="13404" y="34586"/>
                    </a:lnTo>
                    <a:cubicBezTo>
                      <a:pt x="13383" y="34565"/>
                      <a:pt x="13372" y="34554"/>
                      <a:pt x="13370" y="34554"/>
                    </a:cubicBezTo>
                    <a:lnTo>
                      <a:pt x="13370" y="34554"/>
                    </a:lnTo>
                    <a:cubicBezTo>
                      <a:pt x="13368" y="34554"/>
                      <a:pt x="13377" y="34567"/>
                      <a:pt x="13396" y="34594"/>
                    </a:cubicBezTo>
                    <a:lnTo>
                      <a:pt x="13396" y="34594"/>
                    </a:lnTo>
                    <a:cubicBezTo>
                      <a:pt x="13371" y="34561"/>
                      <a:pt x="13303" y="34507"/>
                      <a:pt x="13260" y="34454"/>
                    </a:cubicBezTo>
                    <a:cubicBezTo>
                      <a:pt x="13210" y="34398"/>
                      <a:pt x="13177" y="34348"/>
                      <a:pt x="13210" y="34348"/>
                    </a:cubicBezTo>
                    <a:cubicBezTo>
                      <a:pt x="13083" y="34210"/>
                      <a:pt x="13049" y="34155"/>
                      <a:pt x="12906" y="33983"/>
                    </a:cubicBezTo>
                    <a:lnTo>
                      <a:pt x="12906" y="33983"/>
                    </a:lnTo>
                    <a:cubicBezTo>
                      <a:pt x="12927" y="34004"/>
                      <a:pt x="12938" y="34013"/>
                      <a:pt x="12942" y="34013"/>
                    </a:cubicBezTo>
                    <a:cubicBezTo>
                      <a:pt x="12959" y="34013"/>
                      <a:pt x="12891" y="33908"/>
                      <a:pt x="12897" y="33908"/>
                    </a:cubicBezTo>
                    <a:lnTo>
                      <a:pt x="12897" y="33908"/>
                    </a:lnTo>
                    <a:cubicBezTo>
                      <a:pt x="12899" y="33908"/>
                      <a:pt x="12909" y="33919"/>
                      <a:pt x="12933" y="33950"/>
                    </a:cubicBezTo>
                    <a:cubicBezTo>
                      <a:pt x="12878" y="33856"/>
                      <a:pt x="12845" y="33850"/>
                      <a:pt x="12789" y="33790"/>
                    </a:cubicBezTo>
                    <a:cubicBezTo>
                      <a:pt x="12772" y="33757"/>
                      <a:pt x="12771" y="33742"/>
                      <a:pt x="12782" y="33742"/>
                    </a:cubicBezTo>
                    <a:cubicBezTo>
                      <a:pt x="12793" y="33742"/>
                      <a:pt x="12816" y="33759"/>
                      <a:pt x="12844" y="33788"/>
                    </a:cubicBezTo>
                    <a:lnTo>
                      <a:pt x="12844" y="33788"/>
                    </a:lnTo>
                    <a:lnTo>
                      <a:pt x="12778" y="33718"/>
                    </a:lnTo>
                    <a:lnTo>
                      <a:pt x="12789" y="33718"/>
                    </a:lnTo>
                    <a:lnTo>
                      <a:pt x="12723" y="33657"/>
                    </a:lnTo>
                    <a:cubicBezTo>
                      <a:pt x="12684" y="33574"/>
                      <a:pt x="12740" y="33624"/>
                      <a:pt x="12690" y="33546"/>
                    </a:cubicBezTo>
                    <a:lnTo>
                      <a:pt x="12657" y="33541"/>
                    </a:lnTo>
                    <a:lnTo>
                      <a:pt x="12634" y="33480"/>
                    </a:lnTo>
                    <a:lnTo>
                      <a:pt x="12634" y="33480"/>
                    </a:lnTo>
                    <a:cubicBezTo>
                      <a:pt x="12635" y="33485"/>
                      <a:pt x="12635" y="33488"/>
                      <a:pt x="12633" y="33488"/>
                    </a:cubicBezTo>
                    <a:cubicBezTo>
                      <a:pt x="12627" y="33488"/>
                      <a:pt x="12599" y="33447"/>
                      <a:pt x="12568" y="33402"/>
                    </a:cubicBezTo>
                    <a:lnTo>
                      <a:pt x="12574" y="33402"/>
                    </a:lnTo>
                    <a:lnTo>
                      <a:pt x="12524" y="33330"/>
                    </a:lnTo>
                    <a:lnTo>
                      <a:pt x="12524" y="33330"/>
                    </a:lnTo>
                    <a:cubicBezTo>
                      <a:pt x="12535" y="33344"/>
                      <a:pt x="12540" y="33349"/>
                      <a:pt x="12542" y="33349"/>
                    </a:cubicBezTo>
                    <a:cubicBezTo>
                      <a:pt x="12547" y="33349"/>
                      <a:pt x="12509" y="33288"/>
                      <a:pt x="12517" y="33288"/>
                    </a:cubicBezTo>
                    <a:lnTo>
                      <a:pt x="12517" y="33288"/>
                    </a:lnTo>
                    <a:cubicBezTo>
                      <a:pt x="12518" y="33288"/>
                      <a:pt x="12521" y="33289"/>
                      <a:pt x="12524" y="33292"/>
                    </a:cubicBezTo>
                    <a:cubicBezTo>
                      <a:pt x="12485" y="33231"/>
                      <a:pt x="12485" y="33231"/>
                      <a:pt x="12408" y="33125"/>
                    </a:cubicBezTo>
                    <a:lnTo>
                      <a:pt x="12408" y="33153"/>
                    </a:lnTo>
                    <a:cubicBezTo>
                      <a:pt x="12302" y="33020"/>
                      <a:pt x="12419" y="33131"/>
                      <a:pt x="12352" y="33020"/>
                    </a:cubicBezTo>
                    <a:lnTo>
                      <a:pt x="12352" y="33020"/>
                    </a:lnTo>
                    <a:lnTo>
                      <a:pt x="12336" y="33042"/>
                    </a:lnTo>
                    <a:cubicBezTo>
                      <a:pt x="12253" y="32860"/>
                      <a:pt x="12142" y="32771"/>
                      <a:pt x="12087" y="32633"/>
                    </a:cubicBezTo>
                    <a:lnTo>
                      <a:pt x="12087" y="32633"/>
                    </a:lnTo>
                    <a:cubicBezTo>
                      <a:pt x="12115" y="32674"/>
                      <a:pt x="12129" y="32682"/>
                      <a:pt x="12135" y="32682"/>
                    </a:cubicBezTo>
                    <a:cubicBezTo>
                      <a:pt x="12139" y="32682"/>
                      <a:pt x="12139" y="32677"/>
                      <a:pt x="12136" y="32677"/>
                    </a:cubicBezTo>
                    <a:cubicBezTo>
                      <a:pt x="12070" y="32572"/>
                      <a:pt x="11970" y="32390"/>
                      <a:pt x="11882" y="32295"/>
                    </a:cubicBezTo>
                    <a:cubicBezTo>
                      <a:pt x="11882" y="32240"/>
                      <a:pt x="11882" y="32224"/>
                      <a:pt x="11826" y="32107"/>
                    </a:cubicBezTo>
                    <a:cubicBezTo>
                      <a:pt x="11777" y="32024"/>
                      <a:pt x="11766" y="32013"/>
                      <a:pt x="11738" y="31997"/>
                    </a:cubicBezTo>
                    <a:cubicBezTo>
                      <a:pt x="11699" y="31908"/>
                      <a:pt x="11605" y="31764"/>
                      <a:pt x="11616" y="31748"/>
                    </a:cubicBezTo>
                    <a:cubicBezTo>
                      <a:pt x="11589" y="31737"/>
                      <a:pt x="11583" y="31670"/>
                      <a:pt x="11544" y="31631"/>
                    </a:cubicBezTo>
                    <a:lnTo>
                      <a:pt x="11544" y="31615"/>
                    </a:lnTo>
                    <a:lnTo>
                      <a:pt x="11528" y="31631"/>
                    </a:lnTo>
                    <a:cubicBezTo>
                      <a:pt x="11489" y="31465"/>
                      <a:pt x="11378" y="31393"/>
                      <a:pt x="11328" y="31227"/>
                    </a:cubicBezTo>
                    <a:lnTo>
                      <a:pt x="11328" y="31227"/>
                    </a:lnTo>
                    <a:lnTo>
                      <a:pt x="11351" y="31250"/>
                    </a:lnTo>
                    <a:lnTo>
                      <a:pt x="11306" y="31189"/>
                    </a:lnTo>
                    <a:cubicBezTo>
                      <a:pt x="11306" y="31184"/>
                      <a:pt x="11308" y="31183"/>
                      <a:pt x="11311" y="31183"/>
                    </a:cubicBezTo>
                    <a:cubicBezTo>
                      <a:pt x="11318" y="31183"/>
                      <a:pt x="11331" y="31194"/>
                      <a:pt x="11340" y="31194"/>
                    </a:cubicBezTo>
                    <a:cubicBezTo>
                      <a:pt x="11284" y="31100"/>
                      <a:pt x="11245" y="31001"/>
                      <a:pt x="11196" y="30895"/>
                    </a:cubicBezTo>
                    <a:lnTo>
                      <a:pt x="11196" y="30895"/>
                    </a:lnTo>
                    <a:lnTo>
                      <a:pt x="11212" y="30962"/>
                    </a:lnTo>
                    <a:cubicBezTo>
                      <a:pt x="11174" y="30895"/>
                      <a:pt x="11140" y="30862"/>
                      <a:pt x="11118" y="30785"/>
                    </a:cubicBezTo>
                    <a:lnTo>
                      <a:pt x="11118" y="30785"/>
                    </a:lnTo>
                    <a:cubicBezTo>
                      <a:pt x="11135" y="30806"/>
                      <a:pt x="11143" y="30815"/>
                      <a:pt x="11146" y="30815"/>
                    </a:cubicBezTo>
                    <a:cubicBezTo>
                      <a:pt x="11155" y="30815"/>
                      <a:pt x="11076" y="30685"/>
                      <a:pt x="11085" y="30663"/>
                    </a:cubicBezTo>
                    <a:lnTo>
                      <a:pt x="11085" y="30663"/>
                    </a:lnTo>
                    <a:lnTo>
                      <a:pt x="11118" y="30724"/>
                    </a:lnTo>
                    <a:cubicBezTo>
                      <a:pt x="11091" y="30667"/>
                      <a:pt x="11083" y="30649"/>
                      <a:pt x="11075" y="30649"/>
                    </a:cubicBezTo>
                    <a:cubicBezTo>
                      <a:pt x="11072" y="30649"/>
                      <a:pt x="11068" y="30652"/>
                      <a:pt x="11063" y="30657"/>
                    </a:cubicBezTo>
                    <a:cubicBezTo>
                      <a:pt x="11002" y="30547"/>
                      <a:pt x="11057" y="30563"/>
                      <a:pt x="10991" y="30469"/>
                    </a:cubicBezTo>
                    <a:lnTo>
                      <a:pt x="10991" y="30469"/>
                    </a:lnTo>
                    <a:lnTo>
                      <a:pt x="11024" y="30547"/>
                    </a:lnTo>
                    <a:cubicBezTo>
                      <a:pt x="11024" y="30552"/>
                      <a:pt x="11022" y="30555"/>
                      <a:pt x="11019" y="30555"/>
                    </a:cubicBezTo>
                    <a:cubicBezTo>
                      <a:pt x="11008" y="30555"/>
                      <a:pt x="10977" y="30515"/>
                      <a:pt x="10963" y="30475"/>
                    </a:cubicBezTo>
                    <a:cubicBezTo>
                      <a:pt x="10963" y="30467"/>
                      <a:pt x="10956" y="30447"/>
                      <a:pt x="10958" y="30447"/>
                    </a:cubicBezTo>
                    <a:lnTo>
                      <a:pt x="10958" y="30447"/>
                    </a:lnTo>
                    <a:cubicBezTo>
                      <a:pt x="10958" y="30447"/>
                      <a:pt x="10960" y="30449"/>
                      <a:pt x="10963" y="30454"/>
                    </a:cubicBezTo>
                    <a:lnTo>
                      <a:pt x="10963" y="30454"/>
                    </a:lnTo>
                    <a:cubicBezTo>
                      <a:pt x="10915" y="30371"/>
                      <a:pt x="10863" y="30241"/>
                      <a:pt x="10836" y="30204"/>
                    </a:cubicBezTo>
                    <a:cubicBezTo>
                      <a:pt x="10830" y="30181"/>
                      <a:pt x="10832" y="30171"/>
                      <a:pt x="10837" y="30171"/>
                    </a:cubicBezTo>
                    <a:cubicBezTo>
                      <a:pt x="10842" y="30171"/>
                      <a:pt x="10850" y="30179"/>
                      <a:pt x="10858" y="30193"/>
                    </a:cubicBezTo>
                    <a:cubicBezTo>
                      <a:pt x="10758" y="30004"/>
                      <a:pt x="10825" y="30104"/>
                      <a:pt x="10725" y="29916"/>
                    </a:cubicBezTo>
                    <a:lnTo>
                      <a:pt x="10742" y="29916"/>
                    </a:lnTo>
                    <a:lnTo>
                      <a:pt x="10698" y="29855"/>
                    </a:lnTo>
                    <a:lnTo>
                      <a:pt x="10675" y="29750"/>
                    </a:lnTo>
                    <a:lnTo>
                      <a:pt x="10675" y="29789"/>
                    </a:lnTo>
                    <a:cubicBezTo>
                      <a:pt x="10648" y="29728"/>
                      <a:pt x="10620" y="29695"/>
                      <a:pt x="10592" y="29617"/>
                    </a:cubicBezTo>
                    <a:lnTo>
                      <a:pt x="10592" y="29617"/>
                    </a:lnTo>
                    <a:lnTo>
                      <a:pt x="10620" y="29639"/>
                    </a:lnTo>
                    <a:cubicBezTo>
                      <a:pt x="10537" y="29462"/>
                      <a:pt x="10554" y="29423"/>
                      <a:pt x="10465" y="29257"/>
                    </a:cubicBezTo>
                    <a:cubicBezTo>
                      <a:pt x="10465" y="29256"/>
                      <a:pt x="10465" y="29256"/>
                      <a:pt x="10465" y="29255"/>
                    </a:cubicBezTo>
                    <a:lnTo>
                      <a:pt x="10465" y="29255"/>
                    </a:lnTo>
                    <a:cubicBezTo>
                      <a:pt x="10470" y="29264"/>
                      <a:pt x="10476" y="29274"/>
                      <a:pt x="10482" y="29285"/>
                    </a:cubicBezTo>
                    <a:cubicBezTo>
                      <a:pt x="10477" y="29272"/>
                      <a:pt x="10470" y="29252"/>
                      <a:pt x="10467" y="29252"/>
                    </a:cubicBezTo>
                    <a:cubicBezTo>
                      <a:pt x="10466" y="29252"/>
                      <a:pt x="10466" y="29253"/>
                      <a:pt x="10465" y="29255"/>
                    </a:cubicBezTo>
                    <a:lnTo>
                      <a:pt x="10465" y="29255"/>
                    </a:lnTo>
                    <a:cubicBezTo>
                      <a:pt x="10403" y="29132"/>
                      <a:pt x="10458" y="29142"/>
                      <a:pt x="10366" y="29008"/>
                    </a:cubicBezTo>
                    <a:lnTo>
                      <a:pt x="10366" y="29008"/>
                    </a:lnTo>
                    <a:cubicBezTo>
                      <a:pt x="10366" y="29009"/>
                      <a:pt x="10367" y="29009"/>
                      <a:pt x="10367" y="29009"/>
                    </a:cubicBezTo>
                    <a:cubicBezTo>
                      <a:pt x="10370" y="29009"/>
                      <a:pt x="10372" y="29000"/>
                      <a:pt x="10377" y="29000"/>
                    </a:cubicBezTo>
                    <a:cubicBezTo>
                      <a:pt x="10378" y="29000"/>
                      <a:pt x="10380" y="29001"/>
                      <a:pt x="10382" y="29003"/>
                    </a:cubicBezTo>
                    <a:lnTo>
                      <a:pt x="10338" y="28931"/>
                    </a:lnTo>
                    <a:lnTo>
                      <a:pt x="10360" y="28931"/>
                    </a:lnTo>
                    <a:lnTo>
                      <a:pt x="10305" y="28887"/>
                    </a:lnTo>
                    <a:lnTo>
                      <a:pt x="10305" y="28831"/>
                    </a:lnTo>
                    <a:lnTo>
                      <a:pt x="10283" y="28804"/>
                    </a:lnTo>
                    <a:cubicBezTo>
                      <a:pt x="10288" y="28710"/>
                      <a:pt x="10216" y="28610"/>
                      <a:pt x="10205" y="28488"/>
                    </a:cubicBezTo>
                    <a:lnTo>
                      <a:pt x="10189" y="28516"/>
                    </a:lnTo>
                    <a:cubicBezTo>
                      <a:pt x="10028" y="28267"/>
                      <a:pt x="9984" y="27891"/>
                      <a:pt x="9834" y="27570"/>
                    </a:cubicBezTo>
                    <a:lnTo>
                      <a:pt x="9856" y="27570"/>
                    </a:lnTo>
                    <a:lnTo>
                      <a:pt x="9779" y="27448"/>
                    </a:lnTo>
                    <a:cubicBezTo>
                      <a:pt x="9778" y="27427"/>
                      <a:pt x="9779" y="27420"/>
                      <a:pt x="9782" y="27420"/>
                    </a:cubicBezTo>
                    <a:cubicBezTo>
                      <a:pt x="9790" y="27420"/>
                      <a:pt x="9807" y="27462"/>
                      <a:pt x="9811" y="27462"/>
                    </a:cubicBezTo>
                    <a:cubicBezTo>
                      <a:pt x="9812" y="27462"/>
                      <a:pt x="9812" y="27461"/>
                      <a:pt x="9812" y="27459"/>
                    </a:cubicBezTo>
                    <a:cubicBezTo>
                      <a:pt x="9751" y="27315"/>
                      <a:pt x="9762" y="27409"/>
                      <a:pt x="9696" y="27238"/>
                    </a:cubicBezTo>
                    <a:cubicBezTo>
                      <a:pt x="9692" y="27214"/>
                      <a:pt x="9691" y="27205"/>
                      <a:pt x="9694" y="27205"/>
                    </a:cubicBezTo>
                    <a:lnTo>
                      <a:pt x="9694" y="27205"/>
                    </a:lnTo>
                    <a:cubicBezTo>
                      <a:pt x="9701" y="27205"/>
                      <a:pt x="9730" y="27274"/>
                      <a:pt x="9746" y="27299"/>
                    </a:cubicBezTo>
                    <a:cubicBezTo>
                      <a:pt x="9679" y="27144"/>
                      <a:pt x="9585" y="26911"/>
                      <a:pt x="9558" y="26795"/>
                    </a:cubicBezTo>
                    <a:cubicBezTo>
                      <a:pt x="9554" y="26795"/>
                      <a:pt x="9553" y="26792"/>
                      <a:pt x="9552" y="26792"/>
                    </a:cubicBezTo>
                    <a:cubicBezTo>
                      <a:pt x="9552" y="26792"/>
                      <a:pt x="9552" y="26793"/>
                      <a:pt x="9552" y="26795"/>
                    </a:cubicBezTo>
                    <a:cubicBezTo>
                      <a:pt x="9502" y="26690"/>
                      <a:pt x="9469" y="26546"/>
                      <a:pt x="9425" y="26430"/>
                    </a:cubicBezTo>
                    <a:cubicBezTo>
                      <a:pt x="9441" y="26430"/>
                      <a:pt x="9447" y="26457"/>
                      <a:pt x="9458" y="26485"/>
                    </a:cubicBezTo>
                    <a:cubicBezTo>
                      <a:pt x="9447" y="26441"/>
                      <a:pt x="9430" y="26380"/>
                      <a:pt x="9414" y="26347"/>
                    </a:cubicBezTo>
                    <a:lnTo>
                      <a:pt x="9414" y="26347"/>
                    </a:lnTo>
                    <a:lnTo>
                      <a:pt x="9447" y="26385"/>
                    </a:lnTo>
                    <a:cubicBezTo>
                      <a:pt x="9420" y="26298"/>
                      <a:pt x="9349" y="26129"/>
                      <a:pt x="9364" y="26099"/>
                    </a:cubicBezTo>
                    <a:lnTo>
                      <a:pt x="9364" y="26099"/>
                    </a:lnTo>
                    <a:cubicBezTo>
                      <a:pt x="9362" y="26101"/>
                      <a:pt x="9360" y="26103"/>
                      <a:pt x="9357" y="26103"/>
                    </a:cubicBezTo>
                    <a:cubicBezTo>
                      <a:pt x="9348" y="26103"/>
                      <a:pt x="9334" y="26088"/>
                      <a:pt x="9314" y="26037"/>
                    </a:cubicBezTo>
                    <a:cubicBezTo>
                      <a:pt x="9336" y="25981"/>
                      <a:pt x="9231" y="25827"/>
                      <a:pt x="9209" y="25694"/>
                    </a:cubicBezTo>
                    <a:lnTo>
                      <a:pt x="9209" y="25694"/>
                    </a:lnTo>
                    <a:cubicBezTo>
                      <a:pt x="9223" y="25708"/>
                      <a:pt x="9246" y="25777"/>
                      <a:pt x="9248" y="25777"/>
                    </a:cubicBezTo>
                    <a:cubicBezTo>
                      <a:pt x="9249" y="25777"/>
                      <a:pt x="9249" y="25775"/>
                      <a:pt x="9248" y="25771"/>
                    </a:cubicBezTo>
                    <a:cubicBezTo>
                      <a:pt x="9231" y="25710"/>
                      <a:pt x="9204" y="25655"/>
                      <a:pt x="9176" y="25600"/>
                    </a:cubicBezTo>
                    <a:lnTo>
                      <a:pt x="9176" y="25600"/>
                    </a:lnTo>
                    <a:lnTo>
                      <a:pt x="9198" y="25611"/>
                    </a:lnTo>
                    <a:lnTo>
                      <a:pt x="9087" y="25323"/>
                    </a:lnTo>
                    <a:cubicBezTo>
                      <a:pt x="9109" y="25269"/>
                      <a:pt x="9004" y="25057"/>
                      <a:pt x="9025" y="25057"/>
                    </a:cubicBezTo>
                    <a:cubicBezTo>
                      <a:pt x="9025" y="25057"/>
                      <a:pt x="9026" y="25057"/>
                      <a:pt x="9026" y="25057"/>
                    </a:cubicBezTo>
                    <a:cubicBezTo>
                      <a:pt x="9020" y="25033"/>
                      <a:pt x="9017" y="25025"/>
                      <a:pt x="9016" y="25025"/>
                    </a:cubicBezTo>
                    <a:lnTo>
                      <a:pt x="9016" y="25025"/>
                    </a:lnTo>
                    <a:cubicBezTo>
                      <a:pt x="9013" y="25025"/>
                      <a:pt x="9018" y="25064"/>
                      <a:pt x="9012" y="25064"/>
                    </a:cubicBezTo>
                    <a:cubicBezTo>
                      <a:pt x="9008" y="25064"/>
                      <a:pt x="9001" y="25053"/>
                      <a:pt x="8988" y="25019"/>
                    </a:cubicBezTo>
                    <a:cubicBezTo>
                      <a:pt x="8988" y="24974"/>
                      <a:pt x="8949" y="24897"/>
                      <a:pt x="8971" y="24897"/>
                    </a:cubicBezTo>
                    <a:lnTo>
                      <a:pt x="8977" y="24913"/>
                    </a:lnTo>
                    <a:lnTo>
                      <a:pt x="8949" y="24825"/>
                    </a:lnTo>
                    <a:lnTo>
                      <a:pt x="8988" y="24880"/>
                    </a:lnTo>
                    <a:cubicBezTo>
                      <a:pt x="8960" y="24803"/>
                      <a:pt x="8921" y="24747"/>
                      <a:pt x="8905" y="24747"/>
                    </a:cubicBezTo>
                    <a:cubicBezTo>
                      <a:pt x="8894" y="24670"/>
                      <a:pt x="8849" y="24559"/>
                      <a:pt x="8866" y="24526"/>
                    </a:cubicBezTo>
                    <a:lnTo>
                      <a:pt x="8866" y="24526"/>
                    </a:lnTo>
                    <a:lnTo>
                      <a:pt x="8877" y="24554"/>
                    </a:lnTo>
                    <a:cubicBezTo>
                      <a:pt x="8811" y="24338"/>
                      <a:pt x="8833" y="24177"/>
                      <a:pt x="8750" y="24028"/>
                    </a:cubicBezTo>
                    <a:cubicBezTo>
                      <a:pt x="8750" y="24021"/>
                      <a:pt x="8751" y="24017"/>
                      <a:pt x="8752" y="24017"/>
                    </a:cubicBezTo>
                    <a:cubicBezTo>
                      <a:pt x="8753" y="24017"/>
                      <a:pt x="8754" y="24018"/>
                      <a:pt x="8755" y="24020"/>
                    </a:cubicBezTo>
                    <a:lnTo>
                      <a:pt x="8755" y="24020"/>
                    </a:lnTo>
                    <a:lnTo>
                      <a:pt x="8728" y="23912"/>
                    </a:lnTo>
                    <a:lnTo>
                      <a:pt x="8755" y="23940"/>
                    </a:lnTo>
                    <a:lnTo>
                      <a:pt x="8667" y="23724"/>
                    </a:lnTo>
                    <a:lnTo>
                      <a:pt x="8678" y="23724"/>
                    </a:lnTo>
                    <a:cubicBezTo>
                      <a:pt x="8639" y="23580"/>
                      <a:pt x="8573" y="23353"/>
                      <a:pt x="8517" y="23170"/>
                    </a:cubicBezTo>
                    <a:lnTo>
                      <a:pt x="8517" y="23170"/>
                    </a:lnTo>
                    <a:lnTo>
                      <a:pt x="8534" y="23198"/>
                    </a:lnTo>
                    <a:cubicBezTo>
                      <a:pt x="8456" y="22999"/>
                      <a:pt x="8484" y="22999"/>
                      <a:pt x="8434" y="22855"/>
                    </a:cubicBezTo>
                    <a:lnTo>
                      <a:pt x="8434" y="22855"/>
                    </a:lnTo>
                    <a:cubicBezTo>
                      <a:pt x="8439" y="22857"/>
                      <a:pt x="8442" y="22859"/>
                      <a:pt x="8443" y="22860"/>
                    </a:cubicBezTo>
                    <a:lnTo>
                      <a:pt x="8443" y="22860"/>
                    </a:lnTo>
                    <a:lnTo>
                      <a:pt x="8401" y="22733"/>
                    </a:lnTo>
                    <a:lnTo>
                      <a:pt x="8401" y="22733"/>
                    </a:lnTo>
                    <a:lnTo>
                      <a:pt x="8423" y="22761"/>
                    </a:lnTo>
                    <a:cubicBezTo>
                      <a:pt x="8380" y="22684"/>
                      <a:pt x="8374" y="22523"/>
                      <a:pt x="8374" y="22523"/>
                    </a:cubicBezTo>
                    <a:cubicBezTo>
                      <a:pt x="8373" y="22523"/>
                      <a:pt x="8373" y="22526"/>
                      <a:pt x="8373" y="22534"/>
                    </a:cubicBezTo>
                    <a:cubicBezTo>
                      <a:pt x="8346" y="22479"/>
                      <a:pt x="8313" y="22390"/>
                      <a:pt x="8290" y="22374"/>
                    </a:cubicBezTo>
                    <a:cubicBezTo>
                      <a:pt x="8252" y="22230"/>
                      <a:pt x="8296" y="22335"/>
                      <a:pt x="8279" y="22246"/>
                    </a:cubicBezTo>
                    <a:cubicBezTo>
                      <a:pt x="8252" y="22141"/>
                      <a:pt x="8230" y="22124"/>
                      <a:pt x="8196" y="21981"/>
                    </a:cubicBezTo>
                    <a:lnTo>
                      <a:pt x="8207" y="21981"/>
                    </a:lnTo>
                    <a:cubicBezTo>
                      <a:pt x="8185" y="21914"/>
                      <a:pt x="8169" y="21875"/>
                      <a:pt x="8141" y="21781"/>
                    </a:cubicBezTo>
                    <a:lnTo>
                      <a:pt x="8141" y="21781"/>
                    </a:lnTo>
                    <a:lnTo>
                      <a:pt x="8143" y="21786"/>
                    </a:lnTo>
                    <a:lnTo>
                      <a:pt x="8143" y="21786"/>
                    </a:lnTo>
                    <a:cubicBezTo>
                      <a:pt x="8095" y="21659"/>
                      <a:pt x="8126" y="21604"/>
                      <a:pt x="8058" y="21505"/>
                    </a:cubicBezTo>
                    <a:cubicBezTo>
                      <a:pt x="8047" y="21433"/>
                      <a:pt x="8008" y="21317"/>
                      <a:pt x="8030" y="21317"/>
                    </a:cubicBezTo>
                    <a:cubicBezTo>
                      <a:pt x="7958" y="21128"/>
                      <a:pt x="7920" y="20985"/>
                      <a:pt x="7853" y="20796"/>
                    </a:cubicBezTo>
                    <a:cubicBezTo>
                      <a:pt x="7881" y="20758"/>
                      <a:pt x="7842" y="20758"/>
                      <a:pt x="7826" y="20641"/>
                    </a:cubicBezTo>
                    <a:lnTo>
                      <a:pt x="7815" y="20653"/>
                    </a:lnTo>
                    <a:cubicBezTo>
                      <a:pt x="7737" y="20392"/>
                      <a:pt x="7704" y="20066"/>
                      <a:pt x="7615" y="19773"/>
                    </a:cubicBezTo>
                    <a:lnTo>
                      <a:pt x="7626" y="19762"/>
                    </a:lnTo>
                    <a:lnTo>
                      <a:pt x="7593" y="19706"/>
                    </a:lnTo>
                    <a:cubicBezTo>
                      <a:pt x="7516" y="19385"/>
                      <a:pt x="7405" y="18970"/>
                      <a:pt x="7344" y="18721"/>
                    </a:cubicBezTo>
                    <a:cubicBezTo>
                      <a:pt x="7311" y="18638"/>
                      <a:pt x="7256" y="18523"/>
                      <a:pt x="7228" y="18390"/>
                    </a:cubicBezTo>
                    <a:lnTo>
                      <a:pt x="7228" y="18390"/>
                    </a:lnTo>
                    <a:cubicBezTo>
                      <a:pt x="7230" y="18395"/>
                      <a:pt x="7232" y="18401"/>
                      <a:pt x="7233" y="18406"/>
                    </a:cubicBezTo>
                    <a:lnTo>
                      <a:pt x="7228" y="18389"/>
                    </a:lnTo>
                    <a:lnTo>
                      <a:pt x="7228" y="18389"/>
                    </a:lnTo>
                    <a:cubicBezTo>
                      <a:pt x="7228" y="18390"/>
                      <a:pt x="7228" y="18390"/>
                      <a:pt x="7228" y="18390"/>
                    </a:cubicBezTo>
                    <a:lnTo>
                      <a:pt x="7228" y="18390"/>
                    </a:lnTo>
                    <a:cubicBezTo>
                      <a:pt x="7153" y="18168"/>
                      <a:pt x="7088" y="17935"/>
                      <a:pt x="7023" y="17686"/>
                    </a:cubicBezTo>
                    <a:lnTo>
                      <a:pt x="7023" y="17686"/>
                    </a:lnTo>
                    <a:cubicBezTo>
                      <a:pt x="7026" y="17688"/>
                      <a:pt x="7029" y="17689"/>
                      <a:pt x="7031" y="17689"/>
                    </a:cubicBezTo>
                    <a:cubicBezTo>
                      <a:pt x="7035" y="17689"/>
                      <a:pt x="7037" y="17687"/>
                      <a:pt x="7039" y="17685"/>
                    </a:cubicBezTo>
                    <a:lnTo>
                      <a:pt x="7039" y="17685"/>
                    </a:lnTo>
                    <a:cubicBezTo>
                      <a:pt x="7041" y="17690"/>
                      <a:pt x="7043" y="17694"/>
                      <a:pt x="7045" y="17698"/>
                    </a:cubicBezTo>
                    <a:cubicBezTo>
                      <a:pt x="7043" y="17688"/>
                      <a:pt x="7042" y="17685"/>
                      <a:pt x="7040" y="17685"/>
                    </a:cubicBezTo>
                    <a:cubicBezTo>
                      <a:pt x="7040" y="17685"/>
                      <a:pt x="7039" y="17685"/>
                      <a:pt x="7039" y="17685"/>
                    </a:cubicBezTo>
                    <a:lnTo>
                      <a:pt x="7039" y="17685"/>
                    </a:lnTo>
                    <a:cubicBezTo>
                      <a:pt x="7011" y="17630"/>
                      <a:pt x="7005" y="17550"/>
                      <a:pt x="6990" y="17498"/>
                    </a:cubicBezTo>
                    <a:lnTo>
                      <a:pt x="6990" y="17570"/>
                    </a:lnTo>
                    <a:cubicBezTo>
                      <a:pt x="6957" y="17498"/>
                      <a:pt x="6940" y="17393"/>
                      <a:pt x="6951" y="17354"/>
                    </a:cubicBezTo>
                    <a:lnTo>
                      <a:pt x="6901" y="17249"/>
                    </a:lnTo>
                    <a:lnTo>
                      <a:pt x="6901" y="17227"/>
                    </a:lnTo>
                    <a:lnTo>
                      <a:pt x="6885" y="17216"/>
                    </a:lnTo>
                    <a:lnTo>
                      <a:pt x="6896" y="17144"/>
                    </a:lnTo>
                    <a:cubicBezTo>
                      <a:pt x="6879" y="17116"/>
                      <a:pt x="6830" y="16973"/>
                      <a:pt x="6796" y="16934"/>
                    </a:cubicBezTo>
                    <a:cubicBezTo>
                      <a:pt x="6800" y="16922"/>
                      <a:pt x="6792" y="16861"/>
                      <a:pt x="6795" y="16861"/>
                    </a:cubicBezTo>
                    <a:lnTo>
                      <a:pt x="6795" y="16861"/>
                    </a:lnTo>
                    <a:cubicBezTo>
                      <a:pt x="6795" y="16861"/>
                      <a:pt x="6795" y="16862"/>
                      <a:pt x="6795" y="16862"/>
                    </a:cubicBezTo>
                    <a:lnTo>
                      <a:pt x="6795" y="16862"/>
                    </a:lnTo>
                    <a:lnTo>
                      <a:pt x="6702" y="16480"/>
                    </a:lnTo>
                    <a:lnTo>
                      <a:pt x="6708" y="16552"/>
                    </a:lnTo>
                    <a:cubicBezTo>
                      <a:pt x="6707" y="16553"/>
                      <a:pt x="6706" y="16553"/>
                      <a:pt x="6705" y="16553"/>
                    </a:cubicBezTo>
                    <a:cubicBezTo>
                      <a:pt x="6687" y="16553"/>
                      <a:pt x="6646" y="16444"/>
                      <a:pt x="6636" y="16380"/>
                    </a:cubicBezTo>
                    <a:lnTo>
                      <a:pt x="6636" y="16380"/>
                    </a:lnTo>
                    <a:cubicBezTo>
                      <a:pt x="6648" y="16402"/>
                      <a:pt x="6655" y="16411"/>
                      <a:pt x="6659" y="16411"/>
                    </a:cubicBezTo>
                    <a:cubicBezTo>
                      <a:pt x="6670" y="16411"/>
                      <a:pt x="6667" y="16367"/>
                      <a:pt x="6675" y="16336"/>
                    </a:cubicBezTo>
                    <a:cubicBezTo>
                      <a:pt x="6669" y="16325"/>
                      <a:pt x="6666" y="16321"/>
                      <a:pt x="6664" y="16321"/>
                    </a:cubicBezTo>
                    <a:lnTo>
                      <a:pt x="6664" y="16321"/>
                    </a:lnTo>
                    <a:cubicBezTo>
                      <a:pt x="6657" y="16321"/>
                      <a:pt x="6666" y="16368"/>
                      <a:pt x="6658" y="16368"/>
                    </a:cubicBezTo>
                    <a:cubicBezTo>
                      <a:pt x="6657" y="16368"/>
                      <a:pt x="6655" y="16367"/>
                      <a:pt x="6652" y="16364"/>
                    </a:cubicBezTo>
                    <a:cubicBezTo>
                      <a:pt x="6619" y="16297"/>
                      <a:pt x="6575" y="16148"/>
                      <a:pt x="6569" y="16115"/>
                    </a:cubicBezTo>
                    <a:lnTo>
                      <a:pt x="6569" y="16115"/>
                    </a:lnTo>
                    <a:lnTo>
                      <a:pt x="6592" y="16159"/>
                    </a:lnTo>
                    <a:cubicBezTo>
                      <a:pt x="6553" y="16065"/>
                      <a:pt x="6575" y="16010"/>
                      <a:pt x="6547" y="15916"/>
                    </a:cubicBezTo>
                    <a:cubicBezTo>
                      <a:pt x="6520" y="15846"/>
                      <a:pt x="6511" y="15793"/>
                      <a:pt x="6493" y="15793"/>
                    </a:cubicBezTo>
                    <a:cubicBezTo>
                      <a:pt x="6490" y="15793"/>
                      <a:pt x="6486" y="15795"/>
                      <a:pt x="6481" y="15799"/>
                    </a:cubicBezTo>
                    <a:cubicBezTo>
                      <a:pt x="6437" y="15678"/>
                      <a:pt x="6486" y="15744"/>
                      <a:pt x="6481" y="15705"/>
                    </a:cubicBezTo>
                    <a:cubicBezTo>
                      <a:pt x="6453" y="15650"/>
                      <a:pt x="6409" y="15479"/>
                      <a:pt x="6426" y="15456"/>
                    </a:cubicBezTo>
                    <a:cubicBezTo>
                      <a:pt x="6359" y="15401"/>
                      <a:pt x="6348" y="15124"/>
                      <a:pt x="6304" y="15113"/>
                    </a:cubicBezTo>
                    <a:lnTo>
                      <a:pt x="6298" y="15008"/>
                    </a:lnTo>
                    <a:cubicBezTo>
                      <a:pt x="6287" y="15008"/>
                      <a:pt x="6260" y="14997"/>
                      <a:pt x="6232" y="14914"/>
                    </a:cubicBezTo>
                    <a:cubicBezTo>
                      <a:pt x="6221" y="14837"/>
                      <a:pt x="6243" y="14842"/>
                      <a:pt x="6248" y="14820"/>
                    </a:cubicBezTo>
                    <a:lnTo>
                      <a:pt x="6193" y="14781"/>
                    </a:lnTo>
                    <a:cubicBezTo>
                      <a:pt x="6127" y="14372"/>
                      <a:pt x="5961" y="13863"/>
                      <a:pt x="5861" y="13403"/>
                    </a:cubicBezTo>
                    <a:cubicBezTo>
                      <a:pt x="5872" y="13403"/>
                      <a:pt x="5872" y="13409"/>
                      <a:pt x="5878" y="13409"/>
                    </a:cubicBezTo>
                    <a:lnTo>
                      <a:pt x="5883" y="13381"/>
                    </a:lnTo>
                    <a:lnTo>
                      <a:pt x="5883" y="13381"/>
                    </a:lnTo>
                    <a:cubicBezTo>
                      <a:pt x="5900" y="13392"/>
                      <a:pt x="5878" y="13398"/>
                      <a:pt x="5900" y="13398"/>
                    </a:cubicBezTo>
                    <a:lnTo>
                      <a:pt x="5889" y="13365"/>
                    </a:lnTo>
                    <a:lnTo>
                      <a:pt x="5889" y="13365"/>
                    </a:lnTo>
                    <a:cubicBezTo>
                      <a:pt x="5891" y="13365"/>
                      <a:pt x="5893" y="13365"/>
                      <a:pt x="5895" y="13365"/>
                    </a:cubicBezTo>
                    <a:cubicBezTo>
                      <a:pt x="5928" y="13365"/>
                      <a:pt x="5886" y="13320"/>
                      <a:pt x="5928" y="13320"/>
                    </a:cubicBezTo>
                    <a:cubicBezTo>
                      <a:pt x="5928" y="13331"/>
                      <a:pt x="5929" y="13333"/>
                      <a:pt x="5932" y="13333"/>
                    </a:cubicBezTo>
                    <a:cubicBezTo>
                      <a:pt x="5935" y="13333"/>
                      <a:pt x="5938" y="13331"/>
                      <a:pt x="5943" y="13331"/>
                    </a:cubicBezTo>
                    <a:cubicBezTo>
                      <a:pt x="5947" y="13331"/>
                      <a:pt x="5951" y="13332"/>
                      <a:pt x="5955" y="13337"/>
                    </a:cubicBezTo>
                    <a:lnTo>
                      <a:pt x="5972" y="13282"/>
                    </a:lnTo>
                    <a:cubicBezTo>
                      <a:pt x="5980" y="13282"/>
                      <a:pt x="5982" y="13291"/>
                      <a:pt x="5983" y="13291"/>
                    </a:cubicBezTo>
                    <a:cubicBezTo>
                      <a:pt x="5983" y="13291"/>
                      <a:pt x="5983" y="13290"/>
                      <a:pt x="5983" y="13287"/>
                    </a:cubicBezTo>
                    <a:cubicBezTo>
                      <a:pt x="5994" y="13282"/>
                      <a:pt x="5983" y="13265"/>
                      <a:pt x="5983" y="13259"/>
                    </a:cubicBezTo>
                    <a:cubicBezTo>
                      <a:pt x="5993" y="13259"/>
                      <a:pt x="5994" y="13225"/>
                      <a:pt x="6013" y="13225"/>
                    </a:cubicBezTo>
                    <a:cubicBezTo>
                      <a:pt x="6016" y="13225"/>
                      <a:pt x="6019" y="13225"/>
                      <a:pt x="6022" y="13226"/>
                    </a:cubicBezTo>
                    <a:cubicBezTo>
                      <a:pt x="6049" y="13188"/>
                      <a:pt x="5994" y="13199"/>
                      <a:pt x="6022" y="13171"/>
                    </a:cubicBezTo>
                    <a:cubicBezTo>
                      <a:pt x="6040" y="13171"/>
                      <a:pt x="6024" y="13190"/>
                      <a:pt x="6031" y="13190"/>
                    </a:cubicBezTo>
                    <a:cubicBezTo>
                      <a:pt x="6032" y="13190"/>
                      <a:pt x="6035" y="13189"/>
                      <a:pt x="6038" y="13188"/>
                    </a:cubicBezTo>
                    <a:lnTo>
                      <a:pt x="6044" y="13149"/>
                    </a:lnTo>
                    <a:cubicBezTo>
                      <a:pt x="6049" y="13154"/>
                      <a:pt x="6065" y="13160"/>
                      <a:pt x="6056" y="13175"/>
                    </a:cubicBezTo>
                    <a:lnTo>
                      <a:pt x="6056" y="13175"/>
                    </a:lnTo>
                    <a:cubicBezTo>
                      <a:pt x="6111" y="13088"/>
                      <a:pt x="6215" y="13060"/>
                      <a:pt x="6221" y="12955"/>
                    </a:cubicBezTo>
                    <a:cubicBezTo>
                      <a:pt x="6224" y="12954"/>
                      <a:pt x="6226" y="12954"/>
                      <a:pt x="6228" y="12954"/>
                    </a:cubicBezTo>
                    <a:cubicBezTo>
                      <a:pt x="6240" y="12954"/>
                      <a:pt x="6233" y="12968"/>
                      <a:pt x="6243" y="12983"/>
                    </a:cubicBezTo>
                    <a:cubicBezTo>
                      <a:pt x="6243" y="12905"/>
                      <a:pt x="6315" y="12900"/>
                      <a:pt x="6332" y="12844"/>
                    </a:cubicBezTo>
                    <a:lnTo>
                      <a:pt x="6320" y="12839"/>
                    </a:lnTo>
                    <a:cubicBezTo>
                      <a:pt x="6398" y="12773"/>
                      <a:pt x="6398" y="12673"/>
                      <a:pt x="6442" y="12579"/>
                    </a:cubicBezTo>
                    <a:lnTo>
                      <a:pt x="6442" y="12579"/>
                    </a:lnTo>
                    <a:lnTo>
                      <a:pt x="6431" y="12590"/>
                    </a:lnTo>
                    <a:cubicBezTo>
                      <a:pt x="6415" y="12573"/>
                      <a:pt x="6426" y="12551"/>
                      <a:pt x="6426" y="12535"/>
                    </a:cubicBezTo>
                    <a:lnTo>
                      <a:pt x="6426" y="12535"/>
                    </a:lnTo>
                    <a:cubicBezTo>
                      <a:pt x="6429" y="12535"/>
                      <a:pt x="6437" y="12540"/>
                      <a:pt x="6444" y="12540"/>
                    </a:cubicBezTo>
                    <a:cubicBezTo>
                      <a:pt x="6450" y="12540"/>
                      <a:pt x="6456" y="12536"/>
                      <a:pt x="6459" y="12524"/>
                    </a:cubicBezTo>
                    <a:lnTo>
                      <a:pt x="6459" y="12524"/>
                    </a:lnTo>
                    <a:cubicBezTo>
                      <a:pt x="6455" y="12532"/>
                      <a:pt x="6448" y="12537"/>
                      <a:pt x="6442" y="12537"/>
                    </a:cubicBezTo>
                    <a:cubicBezTo>
                      <a:pt x="6440" y="12537"/>
                      <a:pt x="6438" y="12536"/>
                      <a:pt x="6437" y="12535"/>
                    </a:cubicBezTo>
                    <a:cubicBezTo>
                      <a:pt x="6498" y="12468"/>
                      <a:pt x="6542" y="12297"/>
                      <a:pt x="6603" y="12180"/>
                    </a:cubicBezTo>
                    <a:cubicBezTo>
                      <a:pt x="6647" y="11998"/>
                      <a:pt x="6729" y="11822"/>
                      <a:pt x="6768" y="11651"/>
                    </a:cubicBezTo>
                    <a:lnTo>
                      <a:pt x="6768" y="11651"/>
                    </a:lnTo>
                    <a:cubicBezTo>
                      <a:pt x="6766" y="11659"/>
                      <a:pt x="6762" y="11662"/>
                      <a:pt x="6757" y="11662"/>
                    </a:cubicBezTo>
                    <a:cubicBezTo>
                      <a:pt x="6746" y="11662"/>
                      <a:pt x="6734" y="11647"/>
                      <a:pt x="6741" y="11633"/>
                    </a:cubicBezTo>
                    <a:cubicBezTo>
                      <a:pt x="6824" y="11599"/>
                      <a:pt x="6758" y="11539"/>
                      <a:pt x="6818" y="11494"/>
                    </a:cubicBezTo>
                    <a:cubicBezTo>
                      <a:pt x="6824" y="11389"/>
                      <a:pt x="6907" y="11317"/>
                      <a:pt x="6879" y="11212"/>
                    </a:cubicBezTo>
                    <a:lnTo>
                      <a:pt x="6901" y="11212"/>
                    </a:lnTo>
                    <a:cubicBezTo>
                      <a:pt x="6913" y="11195"/>
                      <a:pt x="6901" y="11190"/>
                      <a:pt x="6901" y="11179"/>
                    </a:cubicBezTo>
                    <a:lnTo>
                      <a:pt x="6907" y="11179"/>
                    </a:lnTo>
                    <a:cubicBezTo>
                      <a:pt x="6924" y="11140"/>
                      <a:pt x="6913" y="11096"/>
                      <a:pt x="6929" y="11079"/>
                    </a:cubicBezTo>
                    <a:lnTo>
                      <a:pt x="6907" y="11074"/>
                    </a:lnTo>
                    <a:cubicBezTo>
                      <a:pt x="6907" y="11052"/>
                      <a:pt x="6929" y="11068"/>
                      <a:pt x="6924" y="11046"/>
                    </a:cubicBezTo>
                    <a:lnTo>
                      <a:pt x="6935" y="11046"/>
                    </a:lnTo>
                    <a:lnTo>
                      <a:pt x="6924" y="11018"/>
                    </a:lnTo>
                    <a:lnTo>
                      <a:pt x="6924" y="11018"/>
                    </a:lnTo>
                    <a:cubicBezTo>
                      <a:pt x="6926" y="11019"/>
                      <a:pt x="6928" y="11020"/>
                      <a:pt x="6930" y="11020"/>
                    </a:cubicBezTo>
                    <a:cubicBezTo>
                      <a:pt x="6955" y="11020"/>
                      <a:pt x="6942" y="10962"/>
                      <a:pt x="6962" y="10946"/>
                    </a:cubicBezTo>
                    <a:cubicBezTo>
                      <a:pt x="6962" y="10919"/>
                      <a:pt x="6962" y="10863"/>
                      <a:pt x="6979" y="10825"/>
                    </a:cubicBezTo>
                    <a:cubicBezTo>
                      <a:pt x="6996" y="10825"/>
                      <a:pt x="7012" y="10769"/>
                      <a:pt x="7023" y="10742"/>
                    </a:cubicBezTo>
                    <a:cubicBezTo>
                      <a:pt x="7040" y="10681"/>
                      <a:pt x="7051" y="10587"/>
                      <a:pt x="7073" y="10515"/>
                    </a:cubicBezTo>
                    <a:lnTo>
                      <a:pt x="7045" y="10504"/>
                    </a:lnTo>
                    <a:lnTo>
                      <a:pt x="7045" y="10487"/>
                    </a:lnTo>
                    <a:lnTo>
                      <a:pt x="7062" y="10487"/>
                    </a:lnTo>
                    <a:cubicBezTo>
                      <a:pt x="7090" y="10476"/>
                      <a:pt x="7062" y="10437"/>
                      <a:pt x="7079" y="10421"/>
                    </a:cubicBezTo>
                    <a:lnTo>
                      <a:pt x="7079" y="10421"/>
                    </a:lnTo>
                    <a:cubicBezTo>
                      <a:pt x="7062" y="10432"/>
                      <a:pt x="7073" y="10437"/>
                      <a:pt x="7073" y="10448"/>
                    </a:cubicBezTo>
                    <a:cubicBezTo>
                      <a:pt x="7070" y="10452"/>
                      <a:pt x="7067" y="10454"/>
                      <a:pt x="7064" y="10454"/>
                    </a:cubicBezTo>
                    <a:cubicBezTo>
                      <a:pt x="7053" y="10454"/>
                      <a:pt x="7043" y="10437"/>
                      <a:pt x="7051" y="10421"/>
                    </a:cubicBezTo>
                    <a:lnTo>
                      <a:pt x="7062" y="10421"/>
                    </a:lnTo>
                    <a:lnTo>
                      <a:pt x="7051" y="10404"/>
                    </a:lnTo>
                    <a:cubicBezTo>
                      <a:pt x="7073" y="10404"/>
                      <a:pt x="7090" y="10393"/>
                      <a:pt x="7101" y="10393"/>
                    </a:cubicBezTo>
                    <a:cubicBezTo>
                      <a:pt x="7117" y="10327"/>
                      <a:pt x="7090" y="10271"/>
                      <a:pt x="7117" y="10210"/>
                    </a:cubicBezTo>
                    <a:cubicBezTo>
                      <a:pt x="7119" y="10211"/>
                      <a:pt x="7120" y="10212"/>
                      <a:pt x="7121" y="10212"/>
                    </a:cubicBezTo>
                    <a:cubicBezTo>
                      <a:pt x="7130" y="10212"/>
                      <a:pt x="7127" y="10178"/>
                      <a:pt x="7143" y="10178"/>
                    </a:cubicBezTo>
                    <a:cubicBezTo>
                      <a:pt x="7147" y="10178"/>
                      <a:pt x="7151" y="10179"/>
                      <a:pt x="7156" y="10183"/>
                    </a:cubicBezTo>
                    <a:cubicBezTo>
                      <a:pt x="7154" y="10164"/>
                      <a:pt x="7150" y="10159"/>
                      <a:pt x="7143" y="10159"/>
                    </a:cubicBezTo>
                    <a:cubicBezTo>
                      <a:pt x="7137" y="10159"/>
                      <a:pt x="7129" y="10164"/>
                      <a:pt x="7120" y="10164"/>
                    </a:cubicBezTo>
                    <a:cubicBezTo>
                      <a:pt x="7114" y="10164"/>
                      <a:pt x="7108" y="10162"/>
                      <a:pt x="7101" y="10155"/>
                    </a:cubicBezTo>
                    <a:cubicBezTo>
                      <a:pt x="7101" y="10138"/>
                      <a:pt x="7095" y="10127"/>
                      <a:pt x="7106" y="10127"/>
                    </a:cubicBezTo>
                    <a:cubicBezTo>
                      <a:pt x="7107" y="10128"/>
                      <a:pt x="7108" y="10129"/>
                      <a:pt x="7110" y="10129"/>
                    </a:cubicBezTo>
                    <a:cubicBezTo>
                      <a:pt x="7115" y="10129"/>
                      <a:pt x="7122" y="10125"/>
                      <a:pt x="7127" y="10125"/>
                    </a:cubicBezTo>
                    <a:cubicBezTo>
                      <a:pt x="7131" y="10125"/>
                      <a:pt x="7134" y="10127"/>
                      <a:pt x="7134" y="10133"/>
                    </a:cubicBezTo>
                    <a:lnTo>
                      <a:pt x="7139" y="10105"/>
                    </a:lnTo>
                    <a:lnTo>
                      <a:pt x="7150" y="10111"/>
                    </a:lnTo>
                    <a:cubicBezTo>
                      <a:pt x="7139" y="10050"/>
                      <a:pt x="7195" y="10017"/>
                      <a:pt x="7184" y="9961"/>
                    </a:cubicBezTo>
                    <a:cubicBezTo>
                      <a:pt x="7181" y="9960"/>
                      <a:pt x="7179" y="9959"/>
                      <a:pt x="7177" y="9959"/>
                    </a:cubicBezTo>
                    <a:cubicBezTo>
                      <a:pt x="7171" y="9959"/>
                      <a:pt x="7174" y="9973"/>
                      <a:pt x="7166" y="9973"/>
                    </a:cubicBezTo>
                    <a:cubicBezTo>
                      <a:pt x="7164" y="9973"/>
                      <a:pt x="7163" y="9973"/>
                      <a:pt x="7162" y="9972"/>
                    </a:cubicBezTo>
                    <a:cubicBezTo>
                      <a:pt x="7150" y="9917"/>
                      <a:pt x="7195" y="9934"/>
                      <a:pt x="7189" y="9884"/>
                    </a:cubicBezTo>
                    <a:lnTo>
                      <a:pt x="7189" y="9884"/>
                    </a:lnTo>
                    <a:lnTo>
                      <a:pt x="7206" y="9895"/>
                    </a:lnTo>
                    <a:cubicBezTo>
                      <a:pt x="7195" y="9878"/>
                      <a:pt x="7184" y="9867"/>
                      <a:pt x="7195" y="9851"/>
                    </a:cubicBezTo>
                    <a:cubicBezTo>
                      <a:pt x="7217" y="9851"/>
                      <a:pt x="7211" y="9878"/>
                      <a:pt x="7217" y="9889"/>
                    </a:cubicBezTo>
                    <a:cubicBezTo>
                      <a:pt x="7222" y="9869"/>
                      <a:pt x="7222" y="9834"/>
                      <a:pt x="7209" y="9834"/>
                    </a:cubicBezTo>
                    <a:cubicBezTo>
                      <a:pt x="7208" y="9834"/>
                      <a:pt x="7207" y="9834"/>
                      <a:pt x="7206" y="9834"/>
                    </a:cubicBezTo>
                    <a:cubicBezTo>
                      <a:pt x="7206" y="9812"/>
                      <a:pt x="7228" y="9806"/>
                      <a:pt x="7233" y="9801"/>
                    </a:cubicBezTo>
                    <a:lnTo>
                      <a:pt x="7233" y="9801"/>
                    </a:lnTo>
                    <a:cubicBezTo>
                      <a:pt x="7230" y="9801"/>
                      <a:pt x="7221" y="9806"/>
                      <a:pt x="7214" y="9806"/>
                    </a:cubicBezTo>
                    <a:cubicBezTo>
                      <a:pt x="7211" y="9806"/>
                      <a:pt x="7208" y="9805"/>
                      <a:pt x="7206" y="9801"/>
                    </a:cubicBezTo>
                    <a:cubicBezTo>
                      <a:pt x="7228" y="9773"/>
                      <a:pt x="7233" y="9729"/>
                      <a:pt x="7239" y="9696"/>
                    </a:cubicBezTo>
                    <a:cubicBezTo>
                      <a:pt x="7243" y="9696"/>
                      <a:pt x="7246" y="9696"/>
                      <a:pt x="7248" y="9697"/>
                    </a:cubicBezTo>
                    <a:lnTo>
                      <a:pt x="7248" y="9697"/>
                    </a:lnTo>
                    <a:cubicBezTo>
                      <a:pt x="7237" y="9669"/>
                      <a:pt x="7278" y="9683"/>
                      <a:pt x="7278" y="9640"/>
                    </a:cubicBezTo>
                    <a:cubicBezTo>
                      <a:pt x="7294" y="9535"/>
                      <a:pt x="7289" y="9391"/>
                      <a:pt x="7317" y="9297"/>
                    </a:cubicBezTo>
                    <a:cubicBezTo>
                      <a:pt x="7289" y="9264"/>
                      <a:pt x="7294" y="9231"/>
                      <a:pt x="7294" y="9198"/>
                    </a:cubicBezTo>
                    <a:lnTo>
                      <a:pt x="7294" y="9198"/>
                    </a:lnTo>
                    <a:lnTo>
                      <a:pt x="7333" y="9203"/>
                    </a:lnTo>
                    <a:lnTo>
                      <a:pt x="7328" y="9176"/>
                    </a:lnTo>
                    <a:cubicBezTo>
                      <a:pt x="7329" y="9175"/>
                      <a:pt x="7330" y="9175"/>
                      <a:pt x="7331" y="9175"/>
                    </a:cubicBezTo>
                    <a:cubicBezTo>
                      <a:pt x="7339" y="9175"/>
                      <a:pt x="7334" y="9187"/>
                      <a:pt x="7340" y="9187"/>
                    </a:cubicBezTo>
                    <a:cubicBezTo>
                      <a:pt x="7341" y="9187"/>
                      <a:pt x="7344" y="9185"/>
                      <a:pt x="7350" y="9181"/>
                    </a:cubicBezTo>
                    <a:lnTo>
                      <a:pt x="7328" y="9170"/>
                    </a:lnTo>
                    <a:cubicBezTo>
                      <a:pt x="7340" y="9170"/>
                      <a:pt x="7346" y="9130"/>
                      <a:pt x="7358" y="9130"/>
                    </a:cubicBezTo>
                    <a:cubicBezTo>
                      <a:pt x="7362" y="9130"/>
                      <a:pt x="7366" y="9135"/>
                      <a:pt x="7372" y="9148"/>
                    </a:cubicBezTo>
                    <a:lnTo>
                      <a:pt x="7388" y="9043"/>
                    </a:lnTo>
                    <a:cubicBezTo>
                      <a:pt x="7400" y="9026"/>
                      <a:pt x="7361" y="9026"/>
                      <a:pt x="7377" y="9004"/>
                    </a:cubicBezTo>
                    <a:cubicBezTo>
                      <a:pt x="7388" y="9004"/>
                      <a:pt x="7383" y="9015"/>
                      <a:pt x="7400" y="9015"/>
                    </a:cubicBezTo>
                    <a:cubicBezTo>
                      <a:pt x="7438" y="8943"/>
                      <a:pt x="7344" y="8916"/>
                      <a:pt x="7372" y="8844"/>
                    </a:cubicBezTo>
                    <a:lnTo>
                      <a:pt x="7372" y="8844"/>
                    </a:lnTo>
                    <a:lnTo>
                      <a:pt x="7377" y="8849"/>
                    </a:lnTo>
                    <a:cubicBezTo>
                      <a:pt x="7372" y="8838"/>
                      <a:pt x="7377" y="8816"/>
                      <a:pt x="7372" y="8810"/>
                    </a:cubicBezTo>
                    <a:cubicBezTo>
                      <a:pt x="7328" y="8810"/>
                      <a:pt x="7394" y="8821"/>
                      <a:pt x="7366" y="8844"/>
                    </a:cubicBezTo>
                    <a:cubicBezTo>
                      <a:pt x="7328" y="8838"/>
                      <a:pt x="7350" y="8816"/>
                      <a:pt x="7328" y="8810"/>
                    </a:cubicBezTo>
                    <a:cubicBezTo>
                      <a:pt x="7344" y="8794"/>
                      <a:pt x="7328" y="8783"/>
                      <a:pt x="7328" y="8766"/>
                    </a:cubicBezTo>
                    <a:cubicBezTo>
                      <a:pt x="7355" y="8750"/>
                      <a:pt x="7344" y="8705"/>
                      <a:pt x="7377" y="8694"/>
                    </a:cubicBezTo>
                    <a:cubicBezTo>
                      <a:pt x="7372" y="8678"/>
                      <a:pt x="7344" y="8655"/>
                      <a:pt x="7344" y="8628"/>
                    </a:cubicBezTo>
                    <a:cubicBezTo>
                      <a:pt x="7350" y="8625"/>
                      <a:pt x="7355" y="8624"/>
                      <a:pt x="7358" y="8624"/>
                    </a:cubicBezTo>
                    <a:cubicBezTo>
                      <a:pt x="7365" y="8624"/>
                      <a:pt x="7367" y="8627"/>
                      <a:pt x="7369" y="8627"/>
                    </a:cubicBezTo>
                    <a:cubicBezTo>
                      <a:pt x="7371" y="8627"/>
                      <a:pt x="7373" y="8625"/>
                      <a:pt x="7377" y="8617"/>
                    </a:cubicBezTo>
                    <a:lnTo>
                      <a:pt x="7355" y="8611"/>
                    </a:lnTo>
                    <a:cubicBezTo>
                      <a:pt x="7359" y="8596"/>
                      <a:pt x="7365" y="8594"/>
                      <a:pt x="7370" y="8594"/>
                    </a:cubicBezTo>
                    <a:cubicBezTo>
                      <a:pt x="7373" y="8594"/>
                      <a:pt x="7376" y="8595"/>
                      <a:pt x="7377" y="8595"/>
                    </a:cubicBezTo>
                    <a:cubicBezTo>
                      <a:pt x="7383" y="8572"/>
                      <a:pt x="7355" y="8572"/>
                      <a:pt x="7372" y="8545"/>
                    </a:cubicBezTo>
                    <a:lnTo>
                      <a:pt x="7372" y="8545"/>
                    </a:lnTo>
                    <a:lnTo>
                      <a:pt x="7383" y="8567"/>
                    </a:lnTo>
                    <a:cubicBezTo>
                      <a:pt x="7377" y="8545"/>
                      <a:pt x="7383" y="8539"/>
                      <a:pt x="7388" y="8506"/>
                    </a:cubicBezTo>
                    <a:cubicBezTo>
                      <a:pt x="7405" y="8506"/>
                      <a:pt x="7400" y="8517"/>
                      <a:pt x="7400" y="8528"/>
                    </a:cubicBezTo>
                    <a:cubicBezTo>
                      <a:pt x="7427" y="8512"/>
                      <a:pt x="7388" y="8501"/>
                      <a:pt x="7400" y="8489"/>
                    </a:cubicBezTo>
                    <a:lnTo>
                      <a:pt x="7400" y="8489"/>
                    </a:lnTo>
                    <a:cubicBezTo>
                      <a:pt x="7391" y="8489"/>
                      <a:pt x="7385" y="8504"/>
                      <a:pt x="7372" y="8504"/>
                    </a:cubicBezTo>
                    <a:cubicBezTo>
                      <a:pt x="7369" y="8504"/>
                      <a:pt x="7365" y="8503"/>
                      <a:pt x="7361" y="8501"/>
                    </a:cubicBezTo>
                    <a:cubicBezTo>
                      <a:pt x="7372" y="8484"/>
                      <a:pt x="7344" y="8462"/>
                      <a:pt x="7361" y="8456"/>
                    </a:cubicBezTo>
                    <a:lnTo>
                      <a:pt x="7361" y="8456"/>
                    </a:lnTo>
                    <a:lnTo>
                      <a:pt x="7377" y="8478"/>
                    </a:lnTo>
                    <a:cubicBezTo>
                      <a:pt x="7372" y="8445"/>
                      <a:pt x="7355" y="8456"/>
                      <a:pt x="7372" y="8423"/>
                    </a:cubicBezTo>
                    <a:lnTo>
                      <a:pt x="7377" y="8423"/>
                    </a:lnTo>
                    <a:cubicBezTo>
                      <a:pt x="7355" y="8395"/>
                      <a:pt x="7383" y="8373"/>
                      <a:pt x="7388" y="8340"/>
                    </a:cubicBezTo>
                    <a:lnTo>
                      <a:pt x="7400" y="8346"/>
                    </a:lnTo>
                    <a:cubicBezTo>
                      <a:pt x="7388" y="8334"/>
                      <a:pt x="7377" y="8323"/>
                      <a:pt x="7377" y="8318"/>
                    </a:cubicBezTo>
                    <a:cubicBezTo>
                      <a:pt x="7368" y="8327"/>
                      <a:pt x="7362" y="8331"/>
                      <a:pt x="7357" y="8331"/>
                    </a:cubicBezTo>
                    <a:cubicBezTo>
                      <a:pt x="7353" y="8331"/>
                      <a:pt x="7349" y="8328"/>
                      <a:pt x="7344" y="8323"/>
                    </a:cubicBezTo>
                    <a:cubicBezTo>
                      <a:pt x="7377" y="8307"/>
                      <a:pt x="7317" y="8285"/>
                      <a:pt x="7333" y="8240"/>
                    </a:cubicBezTo>
                    <a:cubicBezTo>
                      <a:pt x="7350" y="8240"/>
                      <a:pt x="7355" y="8257"/>
                      <a:pt x="7344" y="8263"/>
                    </a:cubicBezTo>
                    <a:cubicBezTo>
                      <a:pt x="7372" y="8285"/>
                      <a:pt x="7400" y="8290"/>
                      <a:pt x="7411" y="8312"/>
                    </a:cubicBezTo>
                    <a:cubicBezTo>
                      <a:pt x="7406" y="8299"/>
                      <a:pt x="7405" y="8285"/>
                      <a:pt x="7411" y="8284"/>
                    </a:cubicBezTo>
                    <a:lnTo>
                      <a:pt x="7411" y="8284"/>
                    </a:lnTo>
                    <a:lnTo>
                      <a:pt x="7416" y="8285"/>
                    </a:lnTo>
                    <a:cubicBezTo>
                      <a:pt x="7415" y="8284"/>
                      <a:pt x="7413" y="8284"/>
                      <a:pt x="7412" y="8284"/>
                    </a:cubicBezTo>
                    <a:cubicBezTo>
                      <a:pt x="7412" y="8284"/>
                      <a:pt x="7412" y="8284"/>
                      <a:pt x="7411" y="8284"/>
                    </a:cubicBezTo>
                    <a:lnTo>
                      <a:pt x="7411" y="8284"/>
                    </a:lnTo>
                    <a:lnTo>
                      <a:pt x="7388" y="8279"/>
                    </a:lnTo>
                    <a:cubicBezTo>
                      <a:pt x="7388" y="8268"/>
                      <a:pt x="7400" y="8263"/>
                      <a:pt x="7400" y="8257"/>
                    </a:cubicBezTo>
                    <a:cubicBezTo>
                      <a:pt x="7396" y="8256"/>
                      <a:pt x="7393" y="8256"/>
                      <a:pt x="7390" y="8256"/>
                    </a:cubicBezTo>
                    <a:cubicBezTo>
                      <a:pt x="7380" y="8256"/>
                      <a:pt x="7371" y="8259"/>
                      <a:pt x="7365" y="8259"/>
                    </a:cubicBezTo>
                    <a:cubicBezTo>
                      <a:pt x="7361" y="8259"/>
                      <a:pt x="7357" y="8257"/>
                      <a:pt x="7355" y="8251"/>
                    </a:cubicBezTo>
                    <a:cubicBezTo>
                      <a:pt x="7352" y="8238"/>
                      <a:pt x="7361" y="8235"/>
                      <a:pt x="7368" y="8235"/>
                    </a:cubicBezTo>
                    <a:cubicBezTo>
                      <a:pt x="7373" y="8235"/>
                      <a:pt x="7378" y="8236"/>
                      <a:pt x="7379" y="8236"/>
                    </a:cubicBezTo>
                    <a:cubicBezTo>
                      <a:pt x="7380" y="8236"/>
                      <a:pt x="7379" y="8236"/>
                      <a:pt x="7377" y="8235"/>
                    </a:cubicBezTo>
                    <a:cubicBezTo>
                      <a:pt x="7372" y="8202"/>
                      <a:pt x="7350" y="8213"/>
                      <a:pt x="7361" y="8185"/>
                    </a:cubicBezTo>
                    <a:lnTo>
                      <a:pt x="7361" y="8185"/>
                    </a:lnTo>
                    <a:cubicBezTo>
                      <a:pt x="7361" y="8190"/>
                      <a:pt x="7363" y="8193"/>
                      <a:pt x="7364" y="8196"/>
                    </a:cubicBezTo>
                    <a:lnTo>
                      <a:pt x="7364" y="8196"/>
                    </a:lnTo>
                    <a:cubicBezTo>
                      <a:pt x="7375" y="8174"/>
                      <a:pt x="7364" y="8146"/>
                      <a:pt x="7405" y="8146"/>
                    </a:cubicBezTo>
                    <a:cubicBezTo>
                      <a:pt x="7411" y="8152"/>
                      <a:pt x="7427" y="8152"/>
                      <a:pt x="7416" y="8157"/>
                    </a:cubicBezTo>
                    <a:lnTo>
                      <a:pt x="7411" y="8157"/>
                    </a:lnTo>
                    <a:cubicBezTo>
                      <a:pt x="7416" y="8164"/>
                      <a:pt x="7418" y="8167"/>
                      <a:pt x="7420" y="8167"/>
                    </a:cubicBezTo>
                    <a:cubicBezTo>
                      <a:pt x="7422" y="8167"/>
                      <a:pt x="7416" y="8150"/>
                      <a:pt x="7429" y="8150"/>
                    </a:cubicBezTo>
                    <a:cubicBezTo>
                      <a:pt x="7430" y="8150"/>
                      <a:pt x="7430" y="8150"/>
                      <a:pt x="7431" y="8150"/>
                    </a:cubicBezTo>
                    <a:lnTo>
                      <a:pt x="7431" y="8150"/>
                    </a:lnTo>
                    <a:cubicBezTo>
                      <a:pt x="7420" y="8143"/>
                      <a:pt x="7433" y="8116"/>
                      <a:pt x="7433" y="8102"/>
                    </a:cubicBezTo>
                    <a:lnTo>
                      <a:pt x="7411" y="8102"/>
                    </a:lnTo>
                    <a:cubicBezTo>
                      <a:pt x="7392" y="8083"/>
                      <a:pt x="7391" y="8078"/>
                      <a:pt x="7398" y="8078"/>
                    </a:cubicBezTo>
                    <a:cubicBezTo>
                      <a:pt x="7405" y="8078"/>
                      <a:pt x="7420" y="8083"/>
                      <a:pt x="7433" y="8083"/>
                    </a:cubicBezTo>
                    <a:cubicBezTo>
                      <a:pt x="7445" y="8083"/>
                      <a:pt x="7455" y="8079"/>
                      <a:pt x="7455" y="8063"/>
                    </a:cubicBezTo>
                    <a:cubicBezTo>
                      <a:pt x="7452" y="8054"/>
                      <a:pt x="7449" y="8051"/>
                      <a:pt x="7447" y="8051"/>
                    </a:cubicBezTo>
                    <a:cubicBezTo>
                      <a:pt x="7444" y="8051"/>
                      <a:pt x="7442" y="8062"/>
                      <a:pt x="7437" y="8062"/>
                    </a:cubicBezTo>
                    <a:cubicBezTo>
                      <a:pt x="7436" y="8062"/>
                      <a:pt x="7435" y="8061"/>
                      <a:pt x="7433" y="8058"/>
                    </a:cubicBezTo>
                    <a:cubicBezTo>
                      <a:pt x="7438" y="8036"/>
                      <a:pt x="7460" y="8030"/>
                      <a:pt x="7455" y="8002"/>
                    </a:cubicBezTo>
                    <a:cubicBezTo>
                      <a:pt x="7460" y="7991"/>
                      <a:pt x="7471" y="7980"/>
                      <a:pt x="7499" y="7980"/>
                    </a:cubicBezTo>
                    <a:cubicBezTo>
                      <a:pt x="7494" y="7958"/>
                      <a:pt x="7521" y="7925"/>
                      <a:pt x="7494" y="7908"/>
                    </a:cubicBezTo>
                    <a:lnTo>
                      <a:pt x="7494" y="7908"/>
                    </a:lnTo>
                    <a:cubicBezTo>
                      <a:pt x="7466" y="7936"/>
                      <a:pt x="7516" y="7947"/>
                      <a:pt x="7483" y="7980"/>
                    </a:cubicBezTo>
                    <a:lnTo>
                      <a:pt x="7460" y="7964"/>
                    </a:lnTo>
                    <a:cubicBezTo>
                      <a:pt x="7466" y="7936"/>
                      <a:pt x="7460" y="7903"/>
                      <a:pt x="7466" y="7892"/>
                    </a:cubicBezTo>
                    <a:lnTo>
                      <a:pt x="7466" y="7892"/>
                    </a:lnTo>
                    <a:cubicBezTo>
                      <a:pt x="7462" y="7892"/>
                      <a:pt x="7459" y="7894"/>
                      <a:pt x="7456" y="7894"/>
                    </a:cubicBezTo>
                    <a:cubicBezTo>
                      <a:pt x="7455" y="7894"/>
                      <a:pt x="7455" y="7894"/>
                      <a:pt x="7455" y="7892"/>
                    </a:cubicBezTo>
                    <a:cubicBezTo>
                      <a:pt x="7444" y="7853"/>
                      <a:pt x="7427" y="7842"/>
                      <a:pt x="7438" y="7809"/>
                    </a:cubicBezTo>
                    <a:cubicBezTo>
                      <a:pt x="7460" y="7809"/>
                      <a:pt x="7455" y="7825"/>
                      <a:pt x="7455" y="7842"/>
                    </a:cubicBezTo>
                    <a:cubicBezTo>
                      <a:pt x="7471" y="7820"/>
                      <a:pt x="7460" y="7820"/>
                      <a:pt x="7466" y="7787"/>
                    </a:cubicBezTo>
                    <a:cubicBezTo>
                      <a:pt x="7488" y="7787"/>
                      <a:pt x="7460" y="7809"/>
                      <a:pt x="7483" y="7814"/>
                    </a:cubicBezTo>
                    <a:lnTo>
                      <a:pt x="7483" y="7776"/>
                    </a:lnTo>
                    <a:lnTo>
                      <a:pt x="7488" y="7776"/>
                    </a:lnTo>
                    <a:cubicBezTo>
                      <a:pt x="7455" y="7765"/>
                      <a:pt x="7494" y="7742"/>
                      <a:pt x="7488" y="7720"/>
                    </a:cubicBezTo>
                    <a:cubicBezTo>
                      <a:pt x="7494" y="7665"/>
                      <a:pt x="7455" y="7648"/>
                      <a:pt x="7433" y="7615"/>
                    </a:cubicBezTo>
                    <a:cubicBezTo>
                      <a:pt x="7438" y="7610"/>
                      <a:pt x="7455" y="7610"/>
                      <a:pt x="7460" y="7610"/>
                    </a:cubicBezTo>
                    <a:cubicBezTo>
                      <a:pt x="7444" y="7621"/>
                      <a:pt x="7455" y="7621"/>
                      <a:pt x="7460" y="7621"/>
                    </a:cubicBezTo>
                    <a:cubicBezTo>
                      <a:pt x="7460" y="7602"/>
                      <a:pt x="7483" y="7592"/>
                      <a:pt x="7500" y="7592"/>
                    </a:cubicBezTo>
                    <a:cubicBezTo>
                      <a:pt x="7504" y="7592"/>
                      <a:pt x="7507" y="7592"/>
                      <a:pt x="7510" y="7593"/>
                    </a:cubicBezTo>
                    <a:cubicBezTo>
                      <a:pt x="7507" y="7582"/>
                      <a:pt x="7503" y="7579"/>
                      <a:pt x="7500" y="7579"/>
                    </a:cubicBezTo>
                    <a:cubicBezTo>
                      <a:pt x="7495" y="7579"/>
                      <a:pt x="7490" y="7586"/>
                      <a:pt x="7486" y="7586"/>
                    </a:cubicBezTo>
                    <a:cubicBezTo>
                      <a:pt x="7485" y="7586"/>
                      <a:pt x="7484" y="7585"/>
                      <a:pt x="7483" y="7582"/>
                    </a:cubicBezTo>
                    <a:lnTo>
                      <a:pt x="7488" y="7538"/>
                    </a:lnTo>
                    <a:cubicBezTo>
                      <a:pt x="7478" y="7538"/>
                      <a:pt x="7472" y="7544"/>
                      <a:pt x="7467" y="7544"/>
                    </a:cubicBezTo>
                    <a:cubicBezTo>
                      <a:pt x="7463" y="7544"/>
                      <a:pt x="7459" y="7541"/>
                      <a:pt x="7455" y="7532"/>
                    </a:cubicBezTo>
                    <a:cubicBezTo>
                      <a:pt x="7455" y="7510"/>
                      <a:pt x="7455" y="7504"/>
                      <a:pt x="7460" y="7482"/>
                    </a:cubicBezTo>
                    <a:cubicBezTo>
                      <a:pt x="7462" y="7484"/>
                      <a:pt x="7466" y="7484"/>
                      <a:pt x="7470" y="7484"/>
                    </a:cubicBezTo>
                    <a:cubicBezTo>
                      <a:pt x="7478" y="7484"/>
                      <a:pt x="7486" y="7484"/>
                      <a:pt x="7483" y="7499"/>
                    </a:cubicBezTo>
                    <a:cubicBezTo>
                      <a:pt x="7488" y="7482"/>
                      <a:pt x="7488" y="7471"/>
                      <a:pt x="7471" y="7460"/>
                    </a:cubicBezTo>
                    <a:cubicBezTo>
                      <a:pt x="7469" y="7464"/>
                      <a:pt x="7467" y="7465"/>
                      <a:pt x="7465" y="7465"/>
                    </a:cubicBezTo>
                    <a:cubicBezTo>
                      <a:pt x="7458" y="7465"/>
                      <a:pt x="7461" y="7431"/>
                      <a:pt x="7444" y="7431"/>
                    </a:cubicBezTo>
                    <a:cubicBezTo>
                      <a:pt x="7443" y="7431"/>
                      <a:pt x="7441" y="7432"/>
                      <a:pt x="7438" y="7432"/>
                    </a:cubicBezTo>
                    <a:lnTo>
                      <a:pt x="7460" y="7416"/>
                    </a:lnTo>
                    <a:cubicBezTo>
                      <a:pt x="7460" y="7421"/>
                      <a:pt x="7466" y="7421"/>
                      <a:pt x="7466" y="7427"/>
                    </a:cubicBezTo>
                    <a:cubicBezTo>
                      <a:pt x="7494" y="7421"/>
                      <a:pt x="7460" y="7405"/>
                      <a:pt x="7460" y="7394"/>
                    </a:cubicBezTo>
                    <a:cubicBezTo>
                      <a:pt x="7466" y="7388"/>
                      <a:pt x="7471" y="7361"/>
                      <a:pt x="7483" y="7361"/>
                    </a:cubicBezTo>
                    <a:cubicBezTo>
                      <a:pt x="7471" y="7349"/>
                      <a:pt x="7483" y="7333"/>
                      <a:pt x="7494" y="7333"/>
                    </a:cubicBezTo>
                    <a:cubicBezTo>
                      <a:pt x="7494" y="7326"/>
                      <a:pt x="7492" y="7325"/>
                      <a:pt x="7489" y="7325"/>
                    </a:cubicBezTo>
                    <a:cubicBezTo>
                      <a:pt x="7487" y="7325"/>
                      <a:pt x="7484" y="7326"/>
                      <a:pt x="7481" y="7326"/>
                    </a:cubicBezTo>
                    <a:cubicBezTo>
                      <a:pt x="7478" y="7326"/>
                      <a:pt x="7475" y="7325"/>
                      <a:pt x="7471" y="7322"/>
                    </a:cubicBezTo>
                    <a:lnTo>
                      <a:pt x="7483" y="7283"/>
                    </a:lnTo>
                    <a:cubicBezTo>
                      <a:pt x="7491" y="7283"/>
                      <a:pt x="7521" y="7283"/>
                      <a:pt x="7533" y="7286"/>
                    </a:cubicBezTo>
                    <a:lnTo>
                      <a:pt x="7533" y="7286"/>
                    </a:lnTo>
                    <a:cubicBezTo>
                      <a:pt x="7516" y="7278"/>
                      <a:pt x="7494" y="7280"/>
                      <a:pt x="7499" y="7255"/>
                    </a:cubicBezTo>
                    <a:lnTo>
                      <a:pt x="7499" y="7255"/>
                    </a:lnTo>
                    <a:cubicBezTo>
                      <a:pt x="7503" y="7257"/>
                      <a:pt x="7506" y="7257"/>
                      <a:pt x="7509" y="7257"/>
                    </a:cubicBezTo>
                    <a:cubicBezTo>
                      <a:pt x="7522" y="7257"/>
                      <a:pt x="7528" y="7243"/>
                      <a:pt x="7539" y="7243"/>
                    </a:cubicBezTo>
                    <a:cubicBezTo>
                      <a:pt x="7543" y="7243"/>
                      <a:pt x="7548" y="7245"/>
                      <a:pt x="7554" y="7250"/>
                    </a:cubicBezTo>
                    <a:cubicBezTo>
                      <a:pt x="7577" y="7233"/>
                      <a:pt x="7582" y="7200"/>
                      <a:pt x="7577" y="7178"/>
                    </a:cubicBezTo>
                    <a:cubicBezTo>
                      <a:pt x="7573" y="7176"/>
                      <a:pt x="7571" y="7176"/>
                      <a:pt x="7569" y="7176"/>
                    </a:cubicBezTo>
                    <a:cubicBezTo>
                      <a:pt x="7557" y="7176"/>
                      <a:pt x="7562" y="7200"/>
                      <a:pt x="7543" y="7200"/>
                    </a:cubicBezTo>
                    <a:cubicBezTo>
                      <a:pt x="7543" y="7139"/>
                      <a:pt x="7483" y="7128"/>
                      <a:pt x="7499" y="7089"/>
                    </a:cubicBezTo>
                    <a:lnTo>
                      <a:pt x="7499" y="7089"/>
                    </a:lnTo>
                    <a:lnTo>
                      <a:pt x="7494" y="7100"/>
                    </a:lnTo>
                    <a:cubicBezTo>
                      <a:pt x="7488" y="7073"/>
                      <a:pt x="7488" y="7073"/>
                      <a:pt x="7471" y="7062"/>
                    </a:cubicBezTo>
                    <a:lnTo>
                      <a:pt x="7471" y="7062"/>
                    </a:lnTo>
                    <a:cubicBezTo>
                      <a:pt x="7475" y="7063"/>
                      <a:pt x="7479" y="7064"/>
                      <a:pt x="7483" y="7064"/>
                    </a:cubicBezTo>
                    <a:cubicBezTo>
                      <a:pt x="7511" y="7064"/>
                      <a:pt x="7549" y="7033"/>
                      <a:pt x="7549" y="6990"/>
                    </a:cubicBezTo>
                    <a:cubicBezTo>
                      <a:pt x="7548" y="6989"/>
                      <a:pt x="7547" y="6989"/>
                      <a:pt x="7546" y="6989"/>
                    </a:cubicBezTo>
                    <a:cubicBezTo>
                      <a:pt x="7536" y="6989"/>
                      <a:pt x="7522" y="7007"/>
                      <a:pt x="7505" y="7007"/>
                    </a:cubicBezTo>
                    <a:cubicBezTo>
                      <a:pt x="7503" y="7007"/>
                      <a:pt x="7501" y="7007"/>
                      <a:pt x="7499" y="7006"/>
                    </a:cubicBezTo>
                    <a:lnTo>
                      <a:pt x="7499" y="6979"/>
                    </a:lnTo>
                    <a:cubicBezTo>
                      <a:pt x="7499" y="6979"/>
                      <a:pt x="7507" y="6979"/>
                      <a:pt x="7509" y="6982"/>
                    </a:cubicBezTo>
                    <a:lnTo>
                      <a:pt x="7509" y="6982"/>
                    </a:lnTo>
                    <a:cubicBezTo>
                      <a:pt x="7502" y="6955"/>
                      <a:pt x="7548" y="6934"/>
                      <a:pt x="7516" y="6929"/>
                    </a:cubicBezTo>
                    <a:lnTo>
                      <a:pt x="7537" y="6917"/>
                    </a:lnTo>
                    <a:lnTo>
                      <a:pt x="7537" y="6917"/>
                    </a:lnTo>
                    <a:cubicBezTo>
                      <a:pt x="7537" y="6917"/>
                      <a:pt x="7537" y="6918"/>
                      <a:pt x="7538" y="6918"/>
                    </a:cubicBezTo>
                    <a:lnTo>
                      <a:pt x="7554" y="6907"/>
                    </a:lnTo>
                    <a:lnTo>
                      <a:pt x="7537" y="6917"/>
                    </a:lnTo>
                    <a:lnTo>
                      <a:pt x="7537" y="6917"/>
                    </a:lnTo>
                    <a:cubicBezTo>
                      <a:pt x="7521" y="6905"/>
                      <a:pt x="7521" y="6879"/>
                      <a:pt x="7516" y="6874"/>
                    </a:cubicBezTo>
                    <a:cubicBezTo>
                      <a:pt x="7499" y="6840"/>
                      <a:pt x="7516" y="6835"/>
                      <a:pt x="7538" y="6818"/>
                    </a:cubicBezTo>
                    <a:lnTo>
                      <a:pt x="7538" y="6818"/>
                    </a:lnTo>
                    <a:cubicBezTo>
                      <a:pt x="7529" y="6821"/>
                      <a:pt x="7516" y="6826"/>
                      <a:pt x="7507" y="6826"/>
                    </a:cubicBezTo>
                    <a:cubicBezTo>
                      <a:pt x="7499" y="6826"/>
                      <a:pt x="7494" y="6823"/>
                      <a:pt x="7494" y="6813"/>
                    </a:cubicBezTo>
                    <a:lnTo>
                      <a:pt x="7494" y="6813"/>
                    </a:lnTo>
                    <a:cubicBezTo>
                      <a:pt x="7496" y="6813"/>
                      <a:pt x="7498" y="6813"/>
                      <a:pt x="7499" y="6813"/>
                    </a:cubicBezTo>
                    <a:cubicBezTo>
                      <a:pt x="7536" y="6813"/>
                      <a:pt x="7517" y="6763"/>
                      <a:pt x="7538" y="6763"/>
                    </a:cubicBezTo>
                    <a:cubicBezTo>
                      <a:pt x="7538" y="6758"/>
                      <a:pt x="7547" y="6739"/>
                      <a:pt x="7540" y="6736"/>
                    </a:cubicBezTo>
                    <a:lnTo>
                      <a:pt x="7540" y="6736"/>
                    </a:lnTo>
                    <a:lnTo>
                      <a:pt x="7559" y="6739"/>
                    </a:lnTo>
                    <a:lnTo>
                      <a:pt x="7559" y="6739"/>
                    </a:lnTo>
                    <a:cubicBezTo>
                      <a:pt x="7527" y="6731"/>
                      <a:pt x="7527" y="6700"/>
                      <a:pt x="7527" y="6674"/>
                    </a:cubicBezTo>
                    <a:lnTo>
                      <a:pt x="7527" y="6674"/>
                    </a:lnTo>
                    <a:cubicBezTo>
                      <a:pt x="7533" y="6676"/>
                      <a:pt x="7537" y="6676"/>
                      <a:pt x="7541" y="6676"/>
                    </a:cubicBezTo>
                    <a:cubicBezTo>
                      <a:pt x="7566" y="6676"/>
                      <a:pt x="7533" y="6645"/>
                      <a:pt x="7577" y="6630"/>
                    </a:cubicBezTo>
                    <a:cubicBezTo>
                      <a:pt x="7543" y="6625"/>
                      <a:pt x="7571" y="6586"/>
                      <a:pt x="7538" y="6575"/>
                    </a:cubicBezTo>
                    <a:cubicBezTo>
                      <a:pt x="7538" y="6558"/>
                      <a:pt x="7571" y="6564"/>
                      <a:pt x="7577" y="6558"/>
                    </a:cubicBezTo>
                    <a:lnTo>
                      <a:pt x="7566" y="6542"/>
                    </a:lnTo>
                    <a:cubicBezTo>
                      <a:pt x="7582" y="6536"/>
                      <a:pt x="7582" y="6492"/>
                      <a:pt x="7599" y="6475"/>
                    </a:cubicBezTo>
                    <a:lnTo>
                      <a:pt x="7571" y="6447"/>
                    </a:lnTo>
                    <a:lnTo>
                      <a:pt x="7582" y="6436"/>
                    </a:lnTo>
                    <a:cubicBezTo>
                      <a:pt x="7578" y="6432"/>
                      <a:pt x="7573" y="6424"/>
                      <a:pt x="7569" y="6424"/>
                    </a:cubicBezTo>
                    <a:cubicBezTo>
                      <a:pt x="7568" y="6424"/>
                      <a:pt x="7567" y="6424"/>
                      <a:pt x="7566" y="6425"/>
                    </a:cubicBezTo>
                    <a:lnTo>
                      <a:pt x="7566" y="6409"/>
                    </a:lnTo>
                    <a:cubicBezTo>
                      <a:pt x="7527" y="6403"/>
                      <a:pt x="7554" y="6392"/>
                      <a:pt x="7543" y="6370"/>
                    </a:cubicBezTo>
                    <a:cubicBezTo>
                      <a:pt x="7545" y="6368"/>
                      <a:pt x="7547" y="6368"/>
                      <a:pt x="7549" y="6368"/>
                    </a:cubicBezTo>
                    <a:cubicBezTo>
                      <a:pt x="7553" y="6368"/>
                      <a:pt x="7558" y="6370"/>
                      <a:pt x="7566" y="6370"/>
                    </a:cubicBezTo>
                    <a:cubicBezTo>
                      <a:pt x="7566" y="6353"/>
                      <a:pt x="7582" y="6364"/>
                      <a:pt x="7593" y="6353"/>
                    </a:cubicBezTo>
                    <a:lnTo>
                      <a:pt x="7593" y="6353"/>
                    </a:lnTo>
                    <a:cubicBezTo>
                      <a:pt x="7592" y="6354"/>
                      <a:pt x="7591" y="6355"/>
                      <a:pt x="7589" y="6355"/>
                    </a:cubicBezTo>
                    <a:cubicBezTo>
                      <a:pt x="7578" y="6355"/>
                      <a:pt x="7554" y="6332"/>
                      <a:pt x="7534" y="6332"/>
                    </a:cubicBezTo>
                    <a:cubicBezTo>
                      <a:pt x="7527" y="6332"/>
                      <a:pt x="7521" y="6335"/>
                      <a:pt x="7516" y="6342"/>
                    </a:cubicBezTo>
                    <a:cubicBezTo>
                      <a:pt x="7499" y="6342"/>
                      <a:pt x="7494" y="6320"/>
                      <a:pt x="7499" y="6315"/>
                    </a:cubicBezTo>
                    <a:lnTo>
                      <a:pt x="7527" y="6309"/>
                    </a:lnTo>
                    <a:lnTo>
                      <a:pt x="7499" y="6293"/>
                    </a:lnTo>
                    <a:cubicBezTo>
                      <a:pt x="7499" y="6270"/>
                      <a:pt x="7516" y="6265"/>
                      <a:pt x="7521" y="6254"/>
                    </a:cubicBezTo>
                    <a:cubicBezTo>
                      <a:pt x="7521" y="6261"/>
                      <a:pt x="7542" y="6274"/>
                      <a:pt x="7558" y="6274"/>
                    </a:cubicBezTo>
                    <a:cubicBezTo>
                      <a:pt x="7568" y="6274"/>
                      <a:pt x="7577" y="6269"/>
                      <a:pt x="7577" y="6254"/>
                    </a:cubicBezTo>
                    <a:cubicBezTo>
                      <a:pt x="7577" y="6270"/>
                      <a:pt x="7599" y="6287"/>
                      <a:pt x="7599" y="6293"/>
                    </a:cubicBezTo>
                    <a:cubicBezTo>
                      <a:pt x="7599" y="6289"/>
                      <a:pt x="7601" y="6286"/>
                      <a:pt x="7603" y="6286"/>
                    </a:cubicBezTo>
                    <a:cubicBezTo>
                      <a:pt x="7605" y="6286"/>
                      <a:pt x="7607" y="6288"/>
                      <a:pt x="7610" y="6293"/>
                    </a:cubicBezTo>
                    <a:cubicBezTo>
                      <a:pt x="7604" y="6259"/>
                      <a:pt x="7593" y="6281"/>
                      <a:pt x="7593" y="6254"/>
                    </a:cubicBezTo>
                    <a:lnTo>
                      <a:pt x="7593" y="6254"/>
                    </a:lnTo>
                    <a:cubicBezTo>
                      <a:pt x="7597" y="6255"/>
                      <a:pt x="7600" y="6255"/>
                      <a:pt x="7603" y="6255"/>
                    </a:cubicBezTo>
                    <a:cubicBezTo>
                      <a:pt x="7622" y="6255"/>
                      <a:pt x="7628" y="6241"/>
                      <a:pt x="7637" y="6226"/>
                    </a:cubicBezTo>
                    <a:lnTo>
                      <a:pt x="7637" y="6226"/>
                    </a:lnTo>
                    <a:lnTo>
                      <a:pt x="7621" y="6243"/>
                    </a:lnTo>
                    <a:cubicBezTo>
                      <a:pt x="7621" y="6243"/>
                      <a:pt x="7610" y="6243"/>
                      <a:pt x="7610" y="6237"/>
                    </a:cubicBezTo>
                    <a:cubicBezTo>
                      <a:pt x="7604" y="6243"/>
                      <a:pt x="7604" y="6243"/>
                      <a:pt x="7593" y="6243"/>
                    </a:cubicBezTo>
                    <a:cubicBezTo>
                      <a:pt x="7593" y="6237"/>
                      <a:pt x="7568" y="6212"/>
                      <a:pt x="7575" y="6205"/>
                    </a:cubicBezTo>
                    <a:lnTo>
                      <a:pt x="7575" y="6205"/>
                    </a:lnTo>
                    <a:cubicBezTo>
                      <a:pt x="7570" y="6208"/>
                      <a:pt x="7566" y="6210"/>
                      <a:pt x="7563" y="6210"/>
                    </a:cubicBezTo>
                    <a:cubicBezTo>
                      <a:pt x="7543" y="6210"/>
                      <a:pt x="7544" y="6167"/>
                      <a:pt x="7530" y="6167"/>
                    </a:cubicBezTo>
                    <a:cubicBezTo>
                      <a:pt x="7527" y="6167"/>
                      <a:pt x="7525" y="6168"/>
                      <a:pt x="7521" y="6171"/>
                    </a:cubicBezTo>
                    <a:cubicBezTo>
                      <a:pt x="7516" y="6160"/>
                      <a:pt x="7516" y="6143"/>
                      <a:pt x="7527" y="6143"/>
                    </a:cubicBezTo>
                    <a:cubicBezTo>
                      <a:pt x="7532" y="6150"/>
                      <a:pt x="7537" y="6152"/>
                      <a:pt x="7542" y="6152"/>
                    </a:cubicBezTo>
                    <a:cubicBezTo>
                      <a:pt x="7557" y="6152"/>
                      <a:pt x="7568" y="6127"/>
                      <a:pt x="7577" y="6127"/>
                    </a:cubicBezTo>
                    <a:cubicBezTo>
                      <a:pt x="7576" y="6126"/>
                      <a:pt x="7575" y="6126"/>
                      <a:pt x="7575" y="6126"/>
                    </a:cubicBezTo>
                    <a:cubicBezTo>
                      <a:pt x="7570" y="6126"/>
                      <a:pt x="7561" y="6137"/>
                      <a:pt x="7554" y="6137"/>
                    </a:cubicBezTo>
                    <a:cubicBezTo>
                      <a:pt x="7552" y="6137"/>
                      <a:pt x="7550" y="6136"/>
                      <a:pt x="7549" y="6132"/>
                    </a:cubicBezTo>
                    <a:cubicBezTo>
                      <a:pt x="7549" y="6121"/>
                      <a:pt x="7566" y="6104"/>
                      <a:pt x="7577" y="6099"/>
                    </a:cubicBezTo>
                    <a:lnTo>
                      <a:pt x="7582" y="6104"/>
                    </a:lnTo>
                    <a:lnTo>
                      <a:pt x="7599" y="6088"/>
                    </a:lnTo>
                    <a:cubicBezTo>
                      <a:pt x="7596" y="6086"/>
                      <a:pt x="7593" y="6085"/>
                      <a:pt x="7590" y="6085"/>
                    </a:cubicBezTo>
                    <a:cubicBezTo>
                      <a:pt x="7582" y="6085"/>
                      <a:pt x="7576" y="6093"/>
                      <a:pt x="7573" y="6093"/>
                    </a:cubicBezTo>
                    <a:cubicBezTo>
                      <a:pt x="7572" y="6093"/>
                      <a:pt x="7571" y="6092"/>
                      <a:pt x="7571" y="6088"/>
                    </a:cubicBezTo>
                    <a:cubicBezTo>
                      <a:pt x="7577" y="6077"/>
                      <a:pt x="7571" y="6060"/>
                      <a:pt x="7582" y="6060"/>
                    </a:cubicBezTo>
                    <a:cubicBezTo>
                      <a:pt x="7604" y="6071"/>
                      <a:pt x="7626" y="6066"/>
                      <a:pt x="7632" y="6088"/>
                    </a:cubicBezTo>
                    <a:cubicBezTo>
                      <a:pt x="7632" y="6074"/>
                      <a:pt x="7632" y="6035"/>
                      <a:pt x="7614" y="6035"/>
                    </a:cubicBezTo>
                    <a:cubicBezTo>
                      <a:pt x="7611" y="6035"/>
                      <a:pt x="7608" y="6036"/>
                      <a:pt x="7604" y="6038"/>
                    </a:cubicBezTo>
                    <a:lnTo>
                      <a:pt x="7604" y="6016"/>
                    </a:lnTo>
                    <a:cubicBezTo>
                      <a:pt x="7597" y="6026"/>
                      <a:pt x="7586" y="6041"/>
                      <a:pt x="7579" y="6041"/>
                    </a:cubicBezTo>
                    <a:cubicBezTo>
                      <a:pt x="7574" y="6041"/>
                      <a:pt x="7571" y="6036"/>
                      <a:pt x="7571" y="6021"/>
                    </a:cubicBezTo>
                    <a:lnTo>
                      <a:pt x="7577" y="6021"/>
                    </a:lnTo>
                    <a:lnTo>
                      <a:pt x="7554" y="5994"/>
                    </a:lnTo>
                    <a:lnTo>
                      <a:pt x="7571" y="5988"/>
                    </a:lnTo>
                    <a:cubicBezTo>
                      <a:pt x="7566" y="5988"/>
                      <a:pt x="7554" y="5983"/>
                      <a:pt x="7554" y="5977"/>
                    </a:cubicBezTo>
                    <a:cubicBezTo>
                      <a:pt x="7564" y="5977"/>
                      <a:pt x="7569" y="5965"/>
                      <a:pt x="7574" y="5965"/>
                    </a:cubicBezTo>
                    <a:cubicBezTo>
                      <a:pt x="7575" y="5965"/>
                      <a:pt x="7576" y="5965"/>
                      <a:pt x="7577" y="5966"/>
                    </a:cubicBezTo>
                    <a:cubicBezTo>
                      <a:pt x="7577" y="5938"/>
                      <a:pt x="7566" y="5938"/>
                      <a:pt x="7554" y="5938"/>
                    </a:cubicBezTo>
                    <a:cubicBezTo>
                      <a:pt x="7554" y="5930"/>
                      <a:pt x="7560" y="5925"/>
                      <a:pt x="7568" y="5925"/>
                    </a:cubicBezTo>
                    <a:cubicBezTo>
                      <a:pt x="7571" y="5925"/>
                      <a:pt x="7574" y="5926"/>
                      <a:pt x="7577" y="5927"/>
                    </a:cubicBezTo>
                    <a:cubicBezTo>
                      <a:pt x="7582" y="5905"/>
                      <a:pt x="7582" y="5872"/>
                      <a:pt x="7599" y="5855"/>
                    </a:cubicBezTo>
                    <a:cubicBezTo>
                      <a:pt x="7593" y="5847"/>
                      <a:pt x="7591" y="5844"/>
                      <a:pt x="7589" y="5844"/>
                    </a:cubicBezTo>
                    <a:cubicBezTo>
                      <a:pt x="7587" y="5844"/>
                      <a:pt x="7587" y="5849"/>
                      <a:pt x="7584" y="5849"/>
                    </a:cubicBezTo>
                    <a:cubicBezTo>
                      <a:pt x="7583" y="5849"/>
                      <a:pt x="7580" y="5848"/>
                      <a:pt x="7577" y="5844"/>
                    </a:cubicBezTo>
                    <a:cubicBezTo>
                      <a:pt x="7626" y="5822"/>
                      <a:pt x="7599" y="5750"/>
                      <a:pt x="7599" y="5706"/>
                    </a:cubicBezTo>
                    <a:lnTo>
                      <a:pt x="7599" y="5706"/>
                    </a:lnTo>
                    <a:cubicBezTo>
                      <a:pt x="7594" y="5707"/>
                      <a:pt x="7590" y="5707"/>
                      <a:pt x="7587" y="5707"/>
                    </a:cubicBezTo>
                    <a:cubicBezTo>
                      <a:pt x="7565" y="5707"/>
                      <a:pt x="7583" y="5693"/>
                      <a:pt x="7565" y="5686"/>
                    </a:cubicBezTo>
                    <a:lnTo>
                      <a:pt x="7565" y="5686"/>
                    </a:lnTo>
                    <a:cubicBezTo>
                      <a:pt x="7575" y="5683"/>
                      <a:pt x="7584" y="5670"/>
                      <a:pt x="7591" y="5670"/>
                    </a:cubicBezTo>
                    <a:cubicBezTo>
                      <a:pt x="7595" y="5670"/>
                      <a:pt x="7597" y="5673"/>
                      <a:pt x="7599" y="5684"/>
                    </a:cubicBezTo>
                    <a:lnTo>
                      <a:pt x="7599" y="5656"/>
                    </a:lnTo>
                    <a:cubicBezTo>
                      <a:pt x="7602" y="5654"/>
                      <a:pt x="7604" y="5653"/>
                      <a:pt x="7606" y="5653"/>
                    </a:cubicBezTo>
                    <a:cubicBezTo>
                      <a:pt x="7617" y="5653"/>
                      <a:pt x="7616" y="5681"/>
                      <a:pt x="7636" y="5681"/>
                    </a:cubicBezTo>
                    <a:cubicBezTo>
                      <a:pt x="7639" y="5681"/>
                      <a:pt x="7643" y="5681"/>
                      <a:pt x="7649" y="5678"/>
                    </a:cubicBezTo>
                    <a:cubicBezTo>
                      <a:pt x="7649" y="5651"/>
                      <a:pt x="7604" y="5629"/>
                      <a:pt x="7621" y="5601"/>
                    </a:cubicBezTo>
                    <a:lnTo>
                      <a:pt x="7621" y="5601"/>
                    </a:lnTo>
                    <a:cubicBezTo>
                      <a:pt x="7624" y="5602"/>
                      <a:pt x="7627" y="5603"/>
                      <a:pt x="7628" y="5603"/>
                    </a:cubicBezTo>
                    <a:cubicBezTo>
                      <a:pt x="7638" y="5603"/>
                      <a:pt x="7620" y="5582"/>
                      <a:pt x="7630" y="5582"/>
                    </a:cubicBezTo>
                    <a:cubicBezTo>
                      <a:pt x="7631" y="5582"/>
                      <a:pt x="7634" y="5583"/>
                      <a:pt x="7637" y="5584"/>
                    </a:cubicBezTo>
                    <a:cubicBezTo>
                      <a:pt x="7649" y="5595"/>
                      <a:pt x="7649" y="5601"/>
                      <a:pt x="7649" y="5612"/>
                    </a:cubicBezTo>
                    <a:lnTo>
                      <a:pt x="7654" y="5606"/>
                    </a:lnTo>
                    <a:cubicBezTo>
                      <a:pt x="7660" y="5576"/>
                      <a:pt x="7651" y="5572"/>
                      <a:pt x="7640" y="5572"/>
                    </a:cubicBezTo>
                    <a:cubicBezTo>
                      <a:pt x="7635" y="5572"/>
                      <a:pt x="7630" y="5572"/>
                      <a:pt x="7625" y="5572"/>
                    </a:cubicBezTo>
                    <a:cubicBezTo>
                      <a:pt x="7617" y="5572"/>
                      <a:pt x="7609" y="5571"/>
                      <a:pt x="7604" y="5562"/>
                    </a:cubicBezTo>
                    <a:cubicBezTo>
                      <a:pt x="7604" y="5532"/>
                      <a:pt x="7621" y="5529"/>
                      <a:pt x="7636" y="5529"/>
                    </a:cubicBezTo>
                    <a:cubicBezTo>
                      <a:pt x="7641" y="5529"/>
                      <a:pt x="7645" y="5529"/>
                      <a:pt x="7649" y="5529"/>
                    </a:cubicBezTo>
                    <a:cubicBezTo>
                      <a:pt x="7654" y="5524"/>
                      <a:pt x="7649" y="5514"/>
                      <a:pt x="7639" y="5498"/>
                    </a:cubicBezTo>
                    <a:lnTo>
                      <a:pt x="7639" y="5498"/>
                    </a:lnTo>
                    <a:cubicBezTo>
                      <a:pt x="7648" y="5514"/>
                      <a:pt x="7633" y="5529"/>
                      <a:pt x="7616" y="5529"/>
                    </a:cubicBezTo>
                    <a:cubicBezTo>
                      <a:pt x="7610" y="5529"/>
                      <a:pt x="7604" y="5527"/>
                      <a:pt x="7599" y="5523"/>
                    </a:cubicBezTo>
                    <a:cubicBezTo>
                      <a:pt x="7632" y="5512"/>
                      <a:pt x="7604" y="5468"/>
                      <a:pt x="7593" y="5462"/>
                    </a:cubicBezTo>
                    <a:cubicBezTo>
                      <a:pt x="7549" y="5512"/>
                      <a:pt x="7582" y="5496"/>
                      <a:pt x="7549" y="5546"/>
                    </a:cubicBezTo>
                    <a:cubicBezTo>
                      <a:pt x="7554" y="5551"/>
                      <a:pt x="7593" y="5551"/>
                      <a:pt x="7577" y="5579"/>
                    </a:cubicBezTo>
                    <a:cubicBezTo>
                      <a:pt x="7573" y="5573"/>
                      <a:pt x="7571" y="5572"/>
                      <a:pt x="7569" y="5572"/>
                    </a:cubicBezTo>
                    <a:cubicBezTo>
                      <a:pt x="7564" y="5572"/>
                      <a:pt x="7562" y="5580"/>
                      <a:pt x="7554" y="5584"/>
                    </a:cubicBezTo>
                    <a:cubicBezTo>
                      <a:pt x="7556" y="5584"/>
                      <a:pt x="7558" y="5584"/>
                      <a:pt x="7560" y="5584"/>
                    </a:cubicBezTo>
                    <a:cubicBezTo>
                      <a:pt x="7575" y="5584"/>
                      <a:pt x="7566" y="5607"/>
                      <a:pt x="7571" y="5612"/>
                    </a:cubicBezTo>
                    <a:cubicBezTo>
                      <a:pt x="7568" y="5614"/>
                      <a:pt x="7565" y="5615"/>
                      <a:pt x="7561" y="5615"/>
                    </a:cubicBezTo>
                    <a:cubicBezTo>
                      <a:pt x="7552" y="5615"/>
                      <a:pt x="7542" y="5610"/>
                      <a:pt x="7534" y="5610"/>
                    </a:cubicBezTo>
                    <a:cubicBezTo>
                      <a:pt x="7528" y="5610"/>
                      <a:pt x="7523" y="5613"/>
                      <a:pt x="7521" y="5623"/>
                    </a:cubicBezTo>
                    <a:lnTo>
                      <a:pt x="7566" y="5629"/>
                    </a:lnTo>
                    <a:cubicBezTo>
                      <a:pt x="7554" y="5640"/>
                      <a:pt x="7538" y="5623"/>
                      <a:pt x="7543" y="5651"/>
                    </a:cubicBezTo>
                    <a:cubicBezTo>
                      <a:pt x="7521" y="5634"/>
                      <a:pt x="7510" y="5651"/>
                      <a:pt x="7510" y="5612"/>
                    </a:cubicBezTo>
                    <a:lnTo>
                      <a:pt x="7510" y="5612"/>
                    </a:lnTo>
                    <a:cubicBezTo>
                      <a:pt x="7471" y="5651"/>
                      <a:pt x="7521" y="5678"/>
                      <a:pt x="7538" y="5706"/>
                    </a:cubicBezTo>
                    <a:lnTo>
                      <a:pt x="7527" y="5695"/>
                    </a:lnTo>
                    <a:lnTo>
                      <a:pt x="7527" y="5695"/>
                    </a:lnTo>
                    <a:cubicBezTo>
                      <a:pt x="7538" y="5706"/>
                      <a:pt x="7538" y="5717"/>
                      <a:pt x="7543" y="5723"/>
                    </a:cubicBezTo>
                    <a:cubicBezTo>
                      <a:pt x="7539" y="5728"/>
                      <a:pt x="7536" y="5730"/>
                      <a:pt x="7533" y="5730"/>
                    </a:cubicBezTo>
                    <a:cubicBezTo>
                      <a:pt x="7524" y="5730"/>
                      <a:pt x="7520" y="5712"/>
                      <a:pt x="7516" y="5712"/>
                    </a:cubicBezTo>
                    <a:lnTo>
                      <a:pt x="7516" y="5745"/>
                    </a:lnTo>
                    <a:cubicBezTo>
                      <a:pt x="7521" y="5750"/>
                      <a:pt x="7521" y="5767"/>
                      <a:pt x="7516" y="5767"/>
                    </a:cubicBezTo>
                    <a:cubicBezTo>
                      <a:pt x="7499" y="5750"/>
                      <a:pt x="7488" y="5750"/>
                      <a:pt x="7483" y="5745"/>
                    </a:cubicBezTo>
                    <a:lnTo>
                      <a:pt x="7483" y="5745"/>
                    </a:lnTo>
                    <a:lnTo>
                      <a:pt x="7510" y="5778"/>
                    </a:lnTo>
                    <a:cubicBezTo>
                      <a:pt x="7509" y="5777"/>
                      <a:pt x="7508" y="5777"/>
                      <a:pt x="7506" y="5777"/>
                    </a:cubicBezTo>
                    <a:cubicBezTo>
                      <a:pt x="7497" y="5777"/>
                      <a:pt x="7489" y="5789"/>
                      <a:pt x="7482" y="5789"/>
                    </a:cubicBezTo>
                    <a:cubicBezTo>
                      <a:pt x="7478" y="5789"/>
                      <a:pt x="7475" y="5786"/>
                      <a:pt x="7471" y="5778"/>
                    </a:cubicBezTo>
                    <a:lnTo>
                      <a:pt x="7471" y="5828"/>
                    </a:lnTo>
                    <a:lnTo>
                      <a:pt x="7444" y="5828"/>
                    </a:lnTo>
                    <a:cubicBezTo>
                      <a:pt x="7449" y="5836"/>
                      <a:pt x="7452" y="5840"/>
                      <a:pt x="7454" y="5840"/>
                    </a:cubicBezTo>
                    <a:cubicBezTo>
                      <a:pt x="7456" y="5840"/>
                      <a:pt x="7458" y="5836"/>
                      <a:pt x="7460" y="5828"/>
                    </a:cubicBezTo>
                    <a:lnTo>
                      <a:pt x="7460" y="5828"/>
                    </a:lnTo>
                    <a:cubicBezTo>
                      <a:pt x="7455" y="5843"/>
                      <a:pt x="7493" y="5901"/>
                      <a:pt x="7463" y="5901"/>
                    </a:cubicBezTo>
                    <a:cubicBezTo>
                      <a:pt x="7461" y="5901"/>
                      <a:pt x="7458" y="5901"/>
                      <a:pt x="7455" y="5900"/>
                    </a:cubicBezTo>
                    <a:lnTo>
                      <a:pt x="7455" y="5900"/>
                    </a:lnTo>
                    <a:cubicBezTo>
                      <a:pt x="7471" y="5938"/>
                      <a:pt x="7466" y="5955"/>
                      <a:pt x="7471" y="5999"/>
                    </a:cubicBezTo>
                    <a:cubicBezTo>
                      <a:pt x="7468" y="5992"/>
                      <a:pt x="7465" y="5989"/>
                      <a:pt x="7462" y="5989"/>
                    </a:cubicBezTo>
                    <a:cubicBezTo>
                      <a:pt x="7452" y="5989"/>
                      <a:pt x="7444" y="6013"/>
                      <a:pt x="7438" y="6013"/>
                    </a:cubicBezTo>
                    <a:cubicBezTo>
                      <a:pt x="7436" y="6013"/>
                      <a:pt x="7434" y="6009"/>
                      <a:pt x="7433" y="5999"/>
                    </a:cubicBezTo>
                    <a:lnTo>
                      <a:pt x="7433" y="5999"/>
                    </a:lnTo>
                    <a:cubicBezTo>
                      <a:pt x="7416" y="6021"/>
                      <a:pt x="7444" y="6027"/>
                      <a:pt x="7455" y="6049"/>
                    </a:cubicBezTo>
                    <a:cubicBezTo>
                      <a:pt x="7449" y="6055"/>
                      <a:pt x="7442" y="6057"/>
                      <a:pt x="7435" y="6057"/>
                    </a:cubicBezTo>
                    <a:cubicBezTo>
                      <a:pt x="7426" y="6057"/>
                      <a:pt x="7418" y="6054"/>
                      <a:pt x="7412" y="6048"/>
                    </a:cubicBezTo>
                    <a:lnTo>
                      <a:pt x="7412" y="6048"/>
                    </a:lnTo>
                    <a:lnTo>
                      <a:pt x="7416" y="6055"/>
                    </a:lnTo>
                    <a:lnTo>
                      <a:pt x="7411" y="6055"/>
                    </a:lnTo>
                    <a:lnTo>
                      <a:pt x="7427" y="6077"/>
                    </a:lnTo>
                    <a:cubicBezTo>
                      <a:pt x="7419" y="6088"/>
                      <a:pt x="7412" y="6088"/>
                      <a:pt x="7406" y="6088"/>
                    </a:cubicBezTo>
                    <a:cubicBezTo>
                      <a:pt x="7400" y="6088"/>
                      <a:pt x="7394" y="6088"/>
                      <a:pt x="7388" y="6099"/>
                    </a:cubicBezTo>
                    <a:lnTo>
                      <a:pt x="7411" y="6104"/>
                    </a:lnTo>
                    <a:lnTo>
                      <a:pt x="7400" y="6121"/>
                    </a:lnTo>
                    <a:cubicBezTo>
                      <a:pt x="7402" y="6118"/>
                      <a:pt x="7404" y="6117"/>
                      <a:pt x="7406" y="6117"/>
                    </a:cubicBezTo>
                    <a:cubicBezTo>
                      <a:pt x="7411" y="6117"/>
                      <a:pt x="7411" y="6129"/>
                      <a:pt x="7411" y="6138"/>
                    </a:cubicBezTo>
                    <a:lnTo>
                      <a:pt x="7405" y="6138"/>
                    </a:lnTo>
                    <a:lnTo>
                      <a:pt x="7405" y="6160"/>
                    </a:lnTo>
                    <a:cubicBezTo>
                      <a:pt x="7401" y="6155"/>
                      <a:pt x="7399" y="6153"/>
                      <a:pt x="7397" y="6153"/>
                    </a:cubicBezTo>
                    <a:cubicBezTo>
                      <a:pt x="7393" y="6153"/>
                      <a:pt x="7395" y="6167"/>
                      <a:pt x="7388" y="6167"/>
                    </a:cubicBezTo>
                    <a:cubicBezTo>
                      <a:pt x="7387" y="6167"/>
                      <a:pt x="7385" y="6167"/>
                      <a:pt x="7383" y="6165"/>
                    </a:cubicBezTo>
                    <a:lnTo>
                      <a:pt x="7383" y="6210"/>
                    </a:lnTo>
                    <a:lnTo>
                      <a:pt x="7400" y="6204"/>
                    </a:lnTo>
                    <a:lnTo>
                      <a:pt x="7400" y="6204"/>
                    </a:lnTo>
                    <a:cubicBezTo>
                      <a:pt x="7404" y="6218"/>
                      <a:pt x="7400" y="6220"/>
                      <a:pt x="7394" y="6220"/>
                    </a:cubicBezTo>
                    <a:cubicBezTo>
                      <a:pt x="7391" y="6220"/>
                      <a:pt x="7387" y="6220"/>
                      <a:pt x="7383" y="6220"/>
                    </a:cubicBezTo>
                    <a:cubicBezTo>
                      <a:pt x="7377" y="6220"/>
                      <a:pt x="7372" y="6221"/>
                      <a:pt x="7372" y="6232"/>
                    </a:cubicBezTo>
                    <a:lnTo>
                      <a:pt x="7388" y="6232"/>
                    </a:lnTo>
                    <a:cubicBezTo>
                      <a:pt x="7355" y="6270"/>
                      <a:pt x="7405" y="6304"/>
                      <a:pt x="7377" y="6331"/>
                    </a:cubicBezTo>
                    <a:cubicBezTo>
                      <a:pt x="7377" y="6321"/>
                      <a:pt x="7367" y="6319"/>
                      <a:pt x="7361" y="6319"/>
                    </a:cubicBezTo>
                    <a:cubicBezTo>
                      <a:pt x="7356" y="6319"/>
                      <a:pt x="7353" y="6320"/>
                      <a:pt x="7355" y="6320"/>
                    </a:cubicBezTo>
                    <a:cubicBezTo>
                      <a:pt x="7361" y="6348"/>
                      <a:pt x="7350" y="6387"/>
                      <a:pt x="7372" y="6425"/>
                    </a:cubicBezTo>
                    <a:cubicBezTo>
                      <a:pt x="7344" y="6431"/>
                      <a:pt x="7333" y="6431"/>
                      <a:pt x="7322" y="6459"/>
                    </a:cubicBezTo>
                    <a:cubicBezTo>
                      <a:pt x="7322" y="6481"/>
                      <a:pt x="7322" y="6486"/>
                      <a:pt x="7344" y="6492"/>
                    </a:cubicBezTo>
                    <a:cubicBezTo>
                      <a:pt x="7328" y="6514"/>
                      <a:pt x="7344" y="6547"/>
                      <a:pt x="7322" y="6547"/>
                    </a:cubicBezTo>
                    <a:cubicBezTo>
                      <a:pt x="7333" y="6553"/>
                      <a:pt x="7317" y="6569"/>
                      <a:pt x="7328" y="6575"/>
                    </a:cubicBezTo>
                    <a:lnTo>
                      <a:pt x="7344" y="6575"/>
                    </a:lnTo>
                    <a:cubicBezTo>
                      <a:pt x="7294" y="6608"/>
                      <a:pt x="7361" y="6636"/>
                      <a:pt x="7322" y="6674"/>
                    </a:cubicBezTo>
                    <a:lnTo>
                      <a:pt x="7317" y="6663"/>
                    </a:lnTo>
                    <a:lnTo>
                      <a:pt x="7322" y="6680"/>
                    </a:lnTo>
                    <a:cubicBezTo>
                      <a:pt x="7317" y="6680"/>
                      <a:pt x="7305" y="6674"/>
                      <a:pt x="7300" y="6674"/>
                    </a:cubicBezTo>
                    <a:lnTo>
                      <a:pt x="7289" y="6741"/>
                    </a:lnTo>
                    <a:lnTo>
                      <a:pt x="7300" y="6730"/>
                    </a:lnTo>
                    <a:cubicBezTo>
                      <a:pt x="7300" y="6741"/>
                      <a:pt x="7322" y="6757"/>
                      <a:pt x="7305" y="6768"/>
                    </a:cubicBezTo>
                    <a:cubicBezTo>
                      <a:pt x="7299" y="6761"/>
                      <a:pt x="7296" y="6758"/>
                      <a:pt x="7294" y="6758"/>
                    </a:cubicBezTo>
                    <a:lnTo>
                      <a:pt x="7294" y="6758"/>
                    </a:lnTo>
                    <a:cubicBezTo>
                      <a:pt x="7288" y="6758"/>
                      <a:pt x="7299" y="6792"/>
                      <a:pt x="7278" y="6796"/>
                    </a:cubicBezTo>
                    <a:lnTo>
                      <a:pt x="7272" y="6785"/>
                    </a:lnTo>
                    <a:lnTo>
                      <a:pt x="7272" y="6785"/>
                    </a:lnTo>
                    <a:cubicBezTo>
                      <a:pt x="7272" y="6802"/>
                      <a:pt x="7272" y="6802"/>
                      <a:pt x="7294" y="6802"/>
                    </a:cubicBezTo>
                    <a:cubicBezTo>
                      <a:pt x="7297" y="6814"/>
                      <a:pt x="7288" y="6819"/>
                      <a:pt x="7280" y="6822"/>
                    </a:cubicBezTo>
                    <a:lnTo>
                      <a:pt x="7280" y="6822"/>
                    </a:lnTo>
                    <a:cubicBezTo>
                      <a:pt x="7280" y="6822"/>
                      <a:pt x="7280" y="6822"/>
                      <a:pt x="7281" y="6822"/>
                    </a:cubicBezTo>
                    <a:cubicBezTo>
                      <a:pt x="7292" y="6822"/>
                      <a:pt x="7300" y="6832"/>
                      <a:pt x="7300" y="6846"/>
                    </a:cubicBezTo>
                    <a:cubicBezTo>
                      <a:pt x="7300" y="6846"/>
                      <a:pt x="7295" y="6848"/>
                      <a:pt x="7292" y="6848"/>
                    </a:cubicBezTo>
                    <a:cubicBezTo>
                      <a:pt x="7291" y="6848"/>
                      <a:pt x="7290" y="6848"/>
                      <a:pt x="7289" y="6847"/>
                    </a:cubicBezTo>
                    <a:lnTo>
                      <a:pt x="7289" y="6847"/>
                    </a:lnTo>
                    <a:cubicBezTo>
                      <a:pt x="7294" y="6869"/>
                      <a:pt x="7278" y="6901"/>
                      <a:pt x="7289" y="6907"/>
                    </a:cubicBezTo>
                    <a:cubicBezTo>
                      <a:pt x="7284" y="6913"/>
                      <a:pt x="7280" y="6916"/>
                      <a:pt x="7276" y="6916"/>
                    </a:cubicBezTo>
                    <a:cubicBezTo>
                      <a:pt x="7270" y="6916"/>
                      <a:pt x="7265" y="6910"/>
                      <a:pt x="7261" y="6907"/>
                    </a:cubicBezTo>
                    <a:lnTo>
                      <a:pt x="7261" y="6907"/>
                    </a:lnTo>
                    <a:cubicBezTo>
                      <a:pt x="7272" y="6957"/>
                      <a:pt x="7250" y="6929"/>
                      <a:pt x="7267" y="6979"/>
                    </a:cubicBezTo>
                    <a:lnTo>
                      <a:pt x="7250" y="6979"/>
                    </a:lnTo>
                    <a:lnTo>
                      <a:pt x="7267" y="6990"/>
                    </a:lnTo>
                    <a:lnTo>
                      <a:pt x="7239" y="7012"/>
                    </a:lnTo>
                    <a:lnTo>
                      <a:pt x="7250" y="7006"/>
                    </a:lnTo>
                    <a:cubicBezTo>
                      <a:pt x="7250" y="7017"/>
                      <a:pt x="7261" y="7034"/>
                      <a:pt x="7250" y="7045"/>
                    </a:cubicBezTo>
                    <a:lnTo>
                      <a:pt x="7239" y="7040"/>
                    </a:lnTo>
                    <a:lnTo>
                      <a:pt x="7239" y="7040"/>
                    </a:lnTo>
                    <a:cubicBezTo>
                      <a:pt x="7245" y="7078"/>
                      <a:pt x="7206" y="7089"/>
                      <a:pt x="7222" y="7128"/>
                    </a:cubicBezTo>
                    <a:lnTo>
                      <a:pt x="7217" y="7123"/>
                    </a:lnTo>
                    <a:lnTo>
                      <a:pt x="7217" y="7123"/>
                    </a:lnTo>
                    <a:cubicBezTo>
                      <a:pt x="7239" y="7161"/>
                      <a:pt x="7184" y="7150"/>
                      <a:pt x="7211" y="7183"/>
                    </a:cubicBezTo>
                    <a:lnTo>
                      <a:pt x="7195" y="7183"/>
                    </a:lnTo>
                    <a:lnTo>
                      <a:pt x="7206" y="7206"/>
                    </a:lnTo>
                    <a:lnTo>
                      <a:pt x="7184" y="7200"/>
                    </a:lnTo>
                    <a:lnTo>
                      <a:pt x="7211" y="7222"/>
                    </a:lnTo>
                    <a:lnTo>
                      <a:pt x="7189" y="7228"/>
                    </a:lnTo>
                    <a:lnTo>
                      <a:pt x="7195" y="7233"/>
                    </a:lnTo>
                    <a:cubicBezTo>
                      <a:pt x="7156" y="7244"/>
                      <a:pt x="7184" y="7272"/>
                      <a:pt x="7150" y="7294"/>
                    </a:cubicBezTo>
                    <a:lnTo>
                      <a:pt x="7178" y="7294"/>
                    </a:lnTo>
                    <a:cubicBezTo>
                      <a:pt x="7222" y="7366"/>
                      <a:pt x="7128" y="7432"/>
                      <a:pt x="7139" y="7510"/>
                    </a:cubicBezTo>
                    <a:lnTo>
                      <a:pt x="7123" y="7504"/>
                    </a:lnTo>
                    <a:lnTo>
                      <a:pt x="7139" y="7538"/>
                    </a:lnTo>
                    <a:cubicBezTo>
                      <a:pt x="7137" y="7540"/>
                      <a:pt x="7134" y="7540"/>
                      <a:pt x="7133" y="7540"/>
                    </a:cubicBezTo>
                    <a:cubicBezTo>
                      <a:pt x="7126" y="7540"/>
                      <a:pt x="7125" y="7529"/>
                      <a:pt x="7119" y="7529"/>
                    </a:cubicBezTo>
                    <a:cubicBezTo>
                      <a:pt x="7117" y="7529"/>
                      <a:pt x="7115" y="7530"/>
                      <a:pt x="7112" y="7532"/>
                    </a:cubicBezTo>
                    <a:cubicBezTo>
                      <a:pt x="7123" y="7565"/>
                      <a:pt x="7139" y="7549"/>
                      <a:pt x="7139" y="7587"/>
                    </a:cubicBezTo>
                    <a:cubicBezTo>
                      <a:pt x="7137" y="7592"/>
                      <a:pt x="7135" y="7593"/>
                      <a:pt x="7133" y="7593"/>
                    </a:cubicBezTo>
                    <a:cubicBezTo>
                      <a:pt x="7128" y="7593"/>
                      <a:pt x="7127" y="7578"/>
                      <a:pt x="7123" y="7565"/>
                    </a:cubicBezTo>
                    <a:lnTo>
                      <a:pt x="7123" y="7565"/>
                    </a:lnTo>
                    <a:cubicBezTo>
                      <a:pt x="7128" y="7599"/>
                      <a:pt x="7134" y="7654"/>
                      <a:pt x="7112" y="7682"/>
                    </a:cubicBezTo>
                    <a:lnTo>
                      <a:pt x="7123" y="7682"/>
                    </a:lnTo>
                    <a:cubicBezTo>
                      <a:pt x="7128" y="7709"/>
                      <a:pt x="7112" y="7737"/>
                      <a:pt x="7112" y="7765"/>
                    </a:cubicBezTo>
                    <a:cubicBezTo>
                      <a:pt x="7106" y="7765"/>
                      <a:pt x="7101" y="7759"/>
                      <a:pt x="7101" y="7753"/>
                    </a:cubicBezTo>
                    <a:cubicBezTo>
                      <a:pt x="7101" y="7757"/>
                      <a:pt x="7093" y="7767"/>
                      <a:pt x="7093" y="7774"/>
                    </a:cubicBezTo>
                    <a:lnTo>
                      <a:pt x="7093" y="7774"/>
                    </a:lnTo>
                    <a:lnTo>
                      <a:pt x="7084" y="7765"/>
                    </a:lnTo>
                    <a:lnTo>
                      <a:pt x="7084" y="7765"/>
                    </a:lnTo>
                    <a:cubicBezTo>
                      <a:pt x="7079" y="7787"/>
                      <a:pt x="7095" y="7831"/>
                      <a:pt x="7067" y="7831"/>
                    </a:cubicBezTo>
                    <a:cubicBezTo>
                      <a:pt x="7073" y="7831"/>
                      <a:pt x="7095" y="7831"/>
                      <a:pt x="7084" y="7848"/>
                    </a:cubicBezTo>
                    <a:cubicBezTo>
                      <a:pt x="7051" y="7859"/>
                      <a:pt x="7095" y="7897"/>
                      <a:pt x="7073" y="7925"/>
                    </a:cubicBezTo>
                    <a:cubicBezTo>
                      <a:pt x="7068" y="7920"/>
                      <a:pt x="7068" y="7902"/>
                      <a:pt x="7067" y="7902"/>
                    </a:cubicBezTo>
                    <a:cubicBezTo>
                      <a:pt x="7067" y="7902"/>
                      <a:pt x="7067" y="7902"/>
                      <a:pt x="7067" y="7903"/>
                    </a:cubicBezTo>
                    <a:cubicBezTo>
                      <a:pt x="7051" y="7919"/>
                      <a:pt x="7067" y="7931"/>
                      <a:pt x="7079" y="7947"/>
                    </a:cubicBezTo>
                    <a:lnTo>
                      <a:pt x="7067" y="7942"/>
                    </a:lnTo>
                    <a:lnTo>
                      <a:pt x="7073" y="8008"/>
                    </a:lnTo>
                    <a:cubicBezTo>
                      <a:pt x="7041" y="8013"/>
                      <a:pt x="7065" y="8064"/>
                      <a:pt x="7048" y="8064"/>
                    </a:cubicBezTo>
                    <a:cubicBezTo>
                      <a:pt x="7047" y="8064"/>
                      <a:pt x="7046" y="8064"/>
                      <a:pt x="7045" y="8063"/>
                    </a:cubicBezTo>
                    <a:lnTo>
                      <a:pt x="7045" y="8063"/>
                    </a:lnTo>
                    <a:cubicBezTo>
                      <a:pt x="7044" y="8068"/>
                      <a:pt x="7045" y="8070"/>
                      <a:pt x="7046" y="8070"/>
                    </a:cubicBezTo>
                    <a:cubicBezTo>
                      <a:pt x="7048" y="8070"/>
                      <a:pt x="7054" y="8063"/>
                      <a:pt x="7057" y="8063"/>
                    </a:cubicBezTo>
                    <a:lnTo>
                      <a:pt x="7057" y="8063"/>
                    </a:lnTo>
                    <a:cubicBezTo>
                      <a:pt x="7059" y="8063"/>
                      <a:pt x="7060" y="8067"/>
                      <a:pt x="7056" y="8080"/>
                    </a:cubicBezTo>
                    <a:cubicBezTo>
                      <a:pt x="7048" y="8084"/>
                      <a:pt x="7053" y="8100"/>
                      <a:pt x="7047" y="8100"/>
                    </a:cubicBezTo>
                    <a:cubicBezTo>
                      <a:pt x="7045" y="8100"/>
                      <a:pt x="7043" y="8099"/>
                      <a:pt x="7040" y="8097"/>
                    </a:cubicBezTo>
                    <a:lnTo>
                      <a:pt x="7040" y="8113"/>
                    </a:lnTo>
                    <a:lnTo>
                      <a:pt x="7018" y="8097"/>
                    </a:lnTo>
                    <a:lnTo>
                      <a:pt x="7018" y="8097"/>
                    </a:lnTo>
                    <a:cubicBezTo>
                      <a:pt x="7018" y="8119"/>
                      <a:pt x="7040" y="8135"/>
                      <a:pt x="7051" y="8135"/>
                    </a:cubicBezTo>
                    <a:cubicBezTo>
                      <a:pt x="7040" y="8146"/>
                      <a:pt x="7045" y="8174"/>
                      <a:pt x="7023" y="8180"/>
                    </a:cubicBezTo>
                    <a:lnTo>
                      <a:pt x="7018" y="8174"/>
                    </a:lnTo>
                    <a:cubicBezTo>
                      <a:pt x="7018" y="8224"/>
                      <a:pt x="6946" y="8246"/>
                      <a:pt x="6973" y="8285"/>
                    </a:cubicBezTo>
                    <a:cubicBezTo>
                      <a:pt x="6973" y="8285"/>
                      <a:pt x="6968" y="8285"/>
                      <a:pt x="6968" y="8279"/>
                    </a:cubicBezTo>
                    <a:lnTo>
                      <a:pt x="6962" y="8307"/>
                    </a:lnTo>
                    <a:lnTo>
                      <a:pt x="6946" y="8301"/>
                    </a:lnTo>
                    <a:lnTo>
                      <a:pt x="6962" y="8357"/>
                    </a:lnTo>
                    <a:lnTo>
                      <a:pt x="6946" y="8357"/>
                    </a:lnTo>
                    <a:cubicBezTo>
                      <a:pt x="6940" y="8390"/>
                      <a:pt x="6935" y="8440"/>
                      <a:pt x="6935" y="8478"/>
                    </a:cubicBezTo>
                    <a:lnTo>
                      <a:pt x="6929" y="8473"/>
                    </a:lnTo>
                    <a:lnTo>
                      <a:pt x="6929" y="8473"/>
                    </a:lnTo>
                    <a:cubicBezTo>
                      <a:pt x="6935" y="8523"/>
                      <a:pt x="6907" y="8512"/>
                      <a:pt x="6913" y="8550"/>
                    </a:cubicBezTo>
                    <a:cubicBezTo>
                      <a:pt x="6913" y="8550"/>
                      <a:pt x="6907" y="8550"/>
                      <a:pt x="6907" y="8539"/>
                    </a:cubicBezTo>
                    <a:lnTo>
                      <a:pt x="6901" y="8567"/>
                    </a:lnTo>
                    <a:lnTo>
                      <a:pt x="6890" y="8561"/>
                    </a:lnTo>
                    <a:lnTo>
                      <a:pt x="6890" y="8561"/>
                    </a:lnTo>
                    <a:cubicBezTo>
                      <a:pt x="6911" y="8587"/>
                      <a:pt x="6862" y="8612"/>
                      <a:pt x="6870" y="8612"/>
                    </a:cubicBezTo>
                    <a:cubicBezTo>
                      <a:pt x="6871" y="8612"/>
                      <a:pt x="6872" y="8612"/>
                      <a:pt x="6874" y="8611"/>
                    </a:cubicBezTo>
                    <a:cubicBezTo>
                      <a:pt x="6879" y="8622"/>
                      <a:pt x="6885" y="8644"/>
                      <a:pt x="6901" y="8650"/>
                    </a:cubicBezTo>
                    <a:cubicBezTo>
                      <a:pt x="6896" y="8668"/>
                      <a:pt x="6893" y="8671"/>
                      <a:pt x="6889" y="8671"/>
                    </a:cubicBezTo>
                    <a:cubicBezTo>
                      <a:pt x="6886" y="8671"/>
                      <a:pt x="6883" y="8669"/>
                      <a:pt x="6880" y="8669"/>
                    </a:cubicBezTo>
                    <a:cubicBezTo>
                      <a:pt x="6878" y="8669"/>
                      <a:pt x="6876" y="8670"/>
                      <a:pt x="6874" y="8672"/>
                    </a:cubicBezTo>
                    <a:cubicBezTo>
                      <a:pt x="6863" y="8694"/>
                      <a:pt x="6885" y="8700"/>
                      <a:pt x="6874" y="8733"/>
                    </a:cubicBezTo>
                    <a:lnTo>
                      <a:pt x="6857" y="8733"/>
                    </a:lnTo>
                    <a:cubicBezTo>
                      <a:pt x="6857" y="8750"/>
                      <a:pt x="6863" y="8761"/>
                      <a:pt x="6863" y="8783"/>
                    </a:cubicBezTo>
                    <a:lnTo>
                      <a:pt x="6857" y="8777"/>
                    </a:lnTo>
                    <a:lnTo>
                      <a:pt x="6857" y="8777"/>
                    </a:lnTo>
                    <a:cubicBezTo>
                      <a:pt x="6874" y="8810"/>
                      <a:pt x="6818" y="8810"/>
                      <a:pt x="6863" y="8844"/>
                    </a:cubicBezTo>
                    <a:cubicBezTo>
                      <a:pt x="6853" y="8859"/>
                      <a:pt x="6856" y="8883"/>
                      <a:pt x="6840" y="8883"/>
                    </a:cubicBezTo>
                    <a:cubicBezTo>
                      <a:pt x="6839" y="8883"/>
                      <a:pt x="6837" y="8883"/>
                      <a:pt x="6835" y="8882"/>
                    </a:cubicBezTo>
                    <a:lnTo>
                      <a:pt x="6835" y="8882"/>
                    </a:lnTo>
                    <a:cubicBezTo>
                      <a:pt x="6846" y="8921"/>
                      <a:pt x="6846" y="8954"/>
                      <a:pt x="6846" y="8999"/>
                    </a:cubicBezTo>
                    <a:cubicBezTo>
                      <a:pt x="6807" y="8999"/>
                      <a:pt x="6846" y="9004"/>
                      <a:pt x="6818" y="9026"/>
                    </a:cubicBezTo>
                    <a:lnTo>
                      <a:pt x="6835" y="9026"/>
                    </a:lnTo>
                    <a:cubicBezTo>
                      <a:pt x="6830" y="9082"/>
                      <a:pt x="6769" y="9142"/>
                      <a:pt x="6763" y="9203"/>
                    </a:cubicBezTo>
                    <a:lnTo>
                      <a:pt x="6741" y="9203"/>
                    </a:lnTo>
                    <a:lnTo>
                      <a:pt x="6763" y="9220"/>
                    </a:lnTo>
                    <a:cubicBezTo>
                      <a:pt x="6741" y="9286"/>
                      <a:pt x="6713" y="9369"/>
                      <a:pt x="6708" y="9425"/>
                    </a:cubicBezTo>
                    <a:cubicBezTo>
                      <a:pt x="6713" y="9447"/>
                      <a:pt x="6724" y="9480"/>
                      <a:pt x="6719" y="9502"/>
                    </a:cubicBezTo>
                    <a:lnTo>
                      <a:pt x="6719" y="9497"/>
                    </a:lnTo>
                    <a:cubicBezTo>
                      <a:pt x="6719" y="9552"/>
                      <a:pt x="6719" y="9602"/>
                      <a:pt x="6691" y="9657"/>
                    </a:cubicBezTo>
                    <a:cubicBezTo>
                      <a:pt x="6688" y="9652"/>
                      <a:pt x="6686" y="9652"/>
                      <a:pt x="6682" y="9652"/>
                    </a:cubicBezTo>
                    <a:cubicBezTo>
                      <a:pt x="6679" y="9652"/>
                      <a:pt x="6676" y="9652"/>
                      <a:pt x="6672" y="9649"/>
                    </a:cubicBezTo>
                    <a:lnTo>
                      <a:pt x="6672" y="9649"/>
                    </a:lnTo>
                    <a:cubicBezTo>
                      <a:pt x="6688" y="9665"/>
                      <a:pt x="6664" y="9685"/>
                      <a:pt x="6664" y="9690"/>
                    </a:cubicBezTo>
                    <a:lnTo>
                      <a:pt x="6680" y="9674"/>
                    </a:lnTo>
                    <a:lnTo>
                      <a:pt x="6680" y="9674"/>
                    </a:lnTo>
                    <a:cubicBezTo>
                      <a:pt x="6691" y="9696"/>
                      <a:pt x="6669" y="9712"/>
                      <a:pt x="6658" y="9718"/>
                    </a:cubicBezTo>
                    <a:lnTo>
                      <a:pt x="6669" y="9746"/>
                    </a:lnTo>
                    <a:lnTo>
                      <a:pt x="6664" y="9746"/>
                    </a:lnTo>
                    <a:lnTo>
                      <a:pt x="6669" y="9751"/>
                    </a:lnTo>
                    <a:lnTo>
                      <a:pt x="6641" y="9757"/>
                    </a:lnTo>
                    <a:cubicBezTo>
                      <a:pt x="6652" y="9768"/>
                      <a:pt x="6641" y="9801"/>
                      <a:pt x="6669" y="9812"/>
                    </a:cubicBezTo>
                    <a:cubicBezTo>
                      <a:pt x="6665" y="9812"/>
                      <a:pt x="6659" y="9822"/>
                      <a:pt x="6656" y="9822"/>
                    </a:cubicBezTo>
                    <a:cubicBezTo>
                      <a:pt x="6654" y="9822"/>
                      <a:pt x="6652" y="9819"/>
                      <a:pt x="6652" y="9812"/>
                    </a:cubicBezTo>
                    <a:lnTo>
                      <a:pt x="6625" y="9906"/>
                    </a:lnTo>
                    <a:lnTo>
                      <a:pt x="6636" y="9889"/>
                    </a:lnTo>
                    <a:cubicBezTo>
                      <a:pt x="6658" y="9889"/>
                      <a:pt x="6664" y="9923"/>
                      <a:pt x="6652" y="9934"/>
                    </a:cubicBezTo>
                    <a:cubicBezTo>
                      <a:pt x="6645" y="9924"/>
                      <a:pt x="6639" y="9921"/>
                      <a:pt x="6634" y="9921"/>
                    </a:cubicBezTo>
                    <a:cubicBezTo>
                      <a:pt x="6626" y="9921"/>
                      <a:pt x="6618" y="9927"/>
                      <a:pt x="6608" y="9934"/>
                    </a:cubicBezTo>
                    <a:cubicBezTo>
                      <a:pt x="6609" y="9936"/>
                      <a:pt x="6611" y="9937"/>
                      <a:pt x="6613" y="9937"/>
                    </a:cubicBezTo>
                    <a:cubicBezTo>
                      <a:pt x="6618" y="9937"/>
                      <a:pt x="6626" y="9931"/>
                      <a:pt x="6631" y="9931"/>
                    </a:cubicBezTo>
                    <a:cubicBezTo>
                      <a:pt x="6633" y="9931"/>
                      <a:pt x="6635" y="9931"/>
                      <a:pt x="6636" y="9934"/>
                    </a:cubicBezTo>
                    <a:cubicBezTo>
                      <a:pt x="6641" y="9950"/>
                      <a:pt x="6641" y="9978"/>
                      <a:pt x="6636" y="9989"/>
                    </a:cubicBezTo>
                    <a:lnTo>
                      <a:pt x="6630" y="9972"/>
                    </a:lnTo>
                    <a:cubicBezTo>
                      <a:pt x="6630" y="9995"/>
                      <a:pt x="6597" y="10000"/>
                      <a:pt x="6597" y="10022"/>
                    </a:cubicBezTo>
                    <a:cubicBezTo>
                      <a:pt x="6608" y="10044"/>
                      <a:pt x="6586" y="10055"/>
                      <a:pt x="6625" y="10055"/>
                    </a:cubicBezTo>
                    <a:cubicBezTo>
                      <a:pt x="6625" y="10068"/>
                      <a:pt x="6621" y="10070"/>
                      <a:pt x="6615" y="10070"/>
                    </a:cubicBezTo>
                    <a:cubicBezTo>
                      <a:pt x="6611" y="10070"/>
                      <a:pt x="6607" y="10069"/>
                      <a:pt x="6603" y="10069"/>
                    </a:cubicBezTo>
                    <a:cubicBezTo>
                      <a:pt x="6601" y="10069"/>
                      <a:pt x="6598" y="10069"/>
                      <a:pt x="6597" y="10072"/>
                    </a:cubicBezTo>
                    <a:cubicBezTo>
                      <a:pt x="6608" y="10083"/>
                      <a:pt x="6586" y="10116"/>
                      <a:pt x="6575" y="10116"/>
                    </a:cubicBezTo>
                    <a:cubicBezTo>
                      <a:pt x="6614" y="10144"/>
                      <a:pt x="6542" y="10188"/>
                      <a:pt x="6581" y="10199"/>
                    </a:cubicBezTo>
                    <a:lnTo>
                      <a:pt x="6553" y="10216"/>
                    </a:lnTo>
                    <a:cubicBezTo>
                      <a:pt x="6569" y="10216"/>
                      <a:pt x="6586" y="10227"/>
                      <a:pt x="6586" y="10249"/>
                    </a:cubicBezTo>
                    <a:cubicBezTo>
                      <a:pt x="6581" y="10256"/>
                      <a:pt x="6575" y="10258"/>
                      <a:pt x="6568" y="10258"/>
                    </a:cubicBezTo>
                    <a:cubicBezTo>
                      <a:pt x="6559" y="10258"/>
                      <a:pt x="6550" y="10255"/>
                      <a:pt x="6547" y="10255"/>
                    </a:cubicBezTo>
                    <a:lnTo>
                      <a:pt x="6547" y="10255"/>
                    </a:lnTo>
                    <a:lnTo>
                      <a:pt x="6581" y="10277"/>
                    </a:lnTo>
                    <a:cubicBezTo>
                      <a:pt x="6520" y="10360"/>
                      <a:pt x="6520" y="10493"/>
                      <a:pt x="6459" y="10587"/>
                    </a:cubicBezTo>
                    <a:cubicBezTo>
                      <a:pt x="6459" y="10637"/>
                      <a:pt x="6459" y="10697"/>
                      <a:pt x="6437" y="10753"/>
                    </a:cubicBezTo>
                    <a:lnTo>
                      <a:pt x="6431" y="10747"/>
                    </a:lnTo>
                    <a:lnTo>
                      <a:pt x="6409" y="10797"/>
                    </a:lnTo>
                    <a:lnTo>
                      <a:pt x="6437" y="10764"/>
                    </a:lnTo>
                    <a:cubicBezTo>
                      <a:pt x="6437" y="10775"/>
                      <a:pt x="6442" y="10780"/>
                      <a:pt x="6442" y="10797"/>
                    </a:cubicBezTo>
                    <a:cubicBezTo>
                      <a:pt x="6409" y="10852"/>
                      <a:pt x="6376" y="10930"/>
                      <a:pt x="6376" y="11002"/>
                    </a:cubicBezTo>
                    <a:cubicBezTo>
                      <a:pt x="6408" y="11056"/>
                      <a:pt x="6328" y="11025"/>
                      <a:pt x="6347" y="11077"/>
                    </a:cubicBezTo>
                    <a:lnTo>
                      <a:pt x="6347" y="11077"/>
                    </a:lnTo>
                    <a:cubicBezTo>
                      <a:pt x="6344" y="11074"/>
                      <a:pt x="6336" y="11073"/>
                      <a:pt x="6332" y="11068"/>
                    </a:cubicBezTo>
                    <a:lnTo>
                      <a:pt x="6332" y="11068"/>
                    </a:lnTo>
                    <a:cubicBezTo>
                      <a:pt x="6332" y="11123"/>
                      <a:pt x="6332" y="11151"/>
                      <a:pt x="6348" y="11206"/>
                    </a:cubicBezTo>
                    <a:cubicBezTo>
                      <a:pt x="6341" y="11203"/>
                      <a:pt x="6335" y="11201"/>
                      <a:pt x="6332" y="11201"/>
                    </a:cubicBezTo>
                    <a:cubicBezTo>
                      <a:pt x="6317" y="11201"/>
                      <a:pt x="6329" y="11226"/>
                      <a:pt x="6325" y="11226"/>
                    </a:cubicBezTo>
                    <a:cubicBezTo>
                      <a:pt x="6324" y="11226"/>
                      <a:pt x="6323" y="11225"/>
                      <a:pt x="6320" y="11223"/>
                    </a:cubicBezTo>
                    <a:lnTo>
                      <a:pt x="6320" y="11223"/>
                    </a:lnTo>
                    <a:lnTo>
                      <a:pt x="6332" y="11234"/>
                    </a:lnTo>
                    <a:cubicBezTo>
                      <a:pt x="6321" y="11239"/>
                      <a:pt x="6307" y="11263"/>
                      <a:pt x="6300" y="11263"/>
                    </a:cubicBezTo>
                    <a:cubicBezTo>
                      <a:pt x="6299" y="11263"/>
                      <a:pt x="6299" y="11262"/>
                      <a:pt x="6298" y="11262"/>
                    </a:cubicBezTo>
                    <a:lnTo>
                      <a:pt x="6298" y="11262"/>
                    </a:lnTo>
                    <a:lnTo>
                      <a:pt x="6309" y="11289"/>
                    </a:lnTo>
                    <a:lnTo>
                      <a:pt x="6293" y="11289"/>
                    </a:lnTo>
                    <a:cubicBezTo>
                      <a:pt x="6282" y="11317"/>
                      <a:pt x="6282" y="11378"/>
                      <a:pt x="6243" y="11384"/>
                    </a:cubicBezTo>
                    <a:cubicBezTo>
                      <a:pt x="6248" y="11461"/>
                      <a:pt x="6215" y="11572"/>
                      <a:pt x="6182" y="11655"/>
                    </a:cubicBezTo>
                    <a:cubicBezTo>
                      <a:pt x="6193" y="11666"/>
                      <a:pt x="6188" y="11693"/>
                      <a:pt x="6182" y="11716"/>
                    </a:cubicBezTo>
                    <a:lnTo>
                      <a:pt x="6154" y="11732"/>
                    </a:lnTo>
                    <a:cubicBezTo>
                      <a:pt x="6154" y="11749"/>
                      <a:pt x="6171" y="11776"/>
                      <a:pt x="6154" y="11799"/>
                    </a:cubicBezTo>
                    <a:cubicBezTo>
                      <a:pt x="6154" y="11799"/>
                      <a:pt x="6143" y="11799"/>
                      <a:pt x="6143" y="11793"/>
                    </a:cubicBezTo>
                    <a:cubicBezTo>
                      <a:pt x="6143" y="11815"/>
                      <a:pt x="6127" y="11832"/>
                      <a:pt x="6138" y="11854"/>
                    </a:cubicBezTo>
                    <a:cubicBezTo>
                      <a:pt x="6134" y="11871"/>
                      <a:pt x="6120" y="11887"/>
                      <a:pt x="6109" y="11887"/>
                    </a:cubicBezTo>
                    <a:cubicBezTo>
                      <a:pt x="6108" y="11887"/>
                      <a:pt x="6107" y="11887"/>
                      <a:pt x="6107" y="11887"/>
                    </a:cubicBezTo>
                    <a:lnTo>
                      <a:pt x="6107" y="11887"/>
                    </a:lnTo>
                    <a:cubicBezTo>
                      <a:pt x="6121" y="11905"/>
                      <a:pt x="6077" y="11931"/>
                      <a:pt x="6077" y="11931"/>
                    </a:cubicBezTo>
                    <a:cubicBezTo>
                      <a:pt x="6077" y="11931"/>
                      <a:pt x="5966" y="12214"/>
                      <a:pt x="5867" y="12540"/>
                    </a:cubicBezTo>
                    <a:cubicBezTo>
                      <a:pt x="5828" y="12678"/>
                      <a:pt x="5784" y="12817"/>
                      <a:pt x="5756" y="12950"/>
                    </a:cubicBezTo>
                    <a:cubicBezTo>
                      <a:pt x="5712" y="12800"/>
                      <a:pt x="5667" y="12656"/>
                      <a:pt x="5629" y="12512"/>
                    </a:cubicBezTo>
                    <a:lnTo>
                      <a:pt x="5629" y="12512"/>
                    </a:lnTo>
                    <a:lnTo>
                      <a:pt x="5640" y="12540"/>
                    </a:lnTo>
                    <a:lnTo>
                      <a:pt x="5640" y="12540"/>
                    </a:lnTo>
                    <a:lnTo>
                      <a:pt x="5584" y="12291"/>
                    </a:lnTo>
                    <a:lnTo>
                      <a:pt x="5618" y="12479"/>
                    </a:lnTo>
                    <a:cubicBezTo>
                      <a:pt x="5601" y="12424"/>
                      <a:pt x="5579" y="12380"/>
                      <a:pt x="5562" y="12330"/>
                    </a:cubicBezTo>
                    <a:cubicBezTo>
                      <a:pt x="5501" y="12053"/>
                      <a:pt x="5424" y="11682"/>
                      <a:pt x="5313" y="11350"/>
                    </a:cubicBezTo>
                    <a:cubicBezTo>
                      <a:pt x="5215" y="11143"/>
                      <a:pt x="5310" y="11188"/>
                      <a:pt x="5229" y="11005"/>
                    </a:cubicBezTo>
                    <a:lnTo>
                      <a:pt x="5229" y="11005"/>
                    </a:lnTo>
                    <a:cubicBezTo>
                      <a:pt x="5235" y="11015"/>
                      <a:pt x="5244" y="11021"/>
                      <a:pt x="5252" y="11029"/>
                    </a:cubicBezTo>
                    <a:cubicBezTo>
                      <a:pt x="5175" y="10808"/>
                      <a:pt x="5136" y="10692"/>
                      <a:pt x="5048" y="10471"/>
                    </a:cubicBezTo>
                    <a:lnTo>
                      <a:pt x="5048" y="10471"/>
                    </a:lnTo>
                    <a:cubicBezTo>
                      <a:pt x="5050" y="10471"/>
                      <a:pt x="5052" y="10472"/>
                      <a:pt x="5053" y="10472"/>
                    </a:cubicBezTo>
                    <a:cubicBezTo>
                      <a:pt x="5082" y="10472"/>
                      <a:pt x="5010" y="10337"/>
                      <a:pt x="5029" y="10337"/>
                    </a:cubicBezTo>
                    <a:cubicBezTo>
                      <a:pt x="5029" y="10337"/>
                      <a:pt x="5030" y="10337"/>
                      <a:pt x="5031" y="10338"/>
                    </a:cubicBezTo>
                    <a:lnTo>
                      <a:pt x="5009" y="10327"/>
                    </a:lnTo>
                    <a:cubicBezTo>
                      <a:pt x="5009" y="10274"/>
                      <a:pt x="4979" y="10165"/>
                      <a:pt x="4995" y="10165"/>
                    </a:cubicBezTo>
                    <a:cubicBezTo>
                      <a:pt x="4996" y="10165"/>
                      <a:pt x="4997" y="10166"/>
                      <a:pt x="4998" y="10166"/>
                    </a:cubicBezTo>
                    <a:lnTo>
                      <a:pt x="4948" y="10078"/>
                    </a:lnTo>
                    <a:lnTo>
                      <a:pt x="4965" y="10061"/>
                    </a:lnTo>
                    <a:cubicBezTo>
                      <a:pt x="4926" y="9934"/>
                      <a:pt x="4837" y="9657"/>
                      <a:pt x="4854" y="9574"/>
                    </a:cubicBezTo>
                    <a:cubicBezTo>
                      <a:pt x="4732" y="9253"/>
                      <a:pt x="4605" y="8733"/>
                      <a:pt x="4494" y="8318"/>
                    </a:cubicBezTo>
                    <a:cubicBezTo>
                      <a:pt x="4467" y="8263"/>
                      <a:pt x="4428" y="8146"/>
                      <a:pt x="4400" y="8058"/>
                    </a:cubicBezTo>
                    <a:lnTo>
                      <a:pt x="4395" y="7953"/>
                    </a:lnTo>
                    <a:cubicBezTo>
                      <a:pt x="4361" y="7864"/>
                      <a:pt x="4306" y="7765"/>
                      <a:pt x="4301" y="7676"/>
                    </a:cubicBezTo>
                    <a:lnTo>
                      <a:pt x="4301" y="7676"/>
                    </a:lnTo>
                    <a:cubicBezTo>
                      <a:pt x="4301" y="7676"/>
                      <a:pt x="4304" y="7676"/>
                      <a:pt x="4305" y="7678"/>
                    </a:cubicBezTo>
                    <a:lnTo>
                      <a:pt x="4305" y="7678"/>
                    </a:lnTo>
                    <a:cubicBezTo>
                      <a:pt x="4278" y="7585"/>
                      <a:pt x="4261" y="7487"/>
                      <a:pt x="4218" y="7405"/>
                    </a:cubicBezTo>
                    <a:cubicBezTo>
                      <a:pt x="4190" y="7311"/>
                      <a:pt x="4173" y="7222"/>
                      <a:pt x="4195" y="7222"/>
                    </a:cubicBezTo>
                    <a:cubicBezTo>
                      <a:pt x="4162" y="7195"/>
                      <a:pt x="4146" y="7001"/>
                      <a:pt x="4146" y="7001"/>
                    </a:cubicBezTo>
                    <a:cubicBezTo>
                      <a:pt x="4146" y="7001"/>
                      <a:pt x="2740" y="1534"/>
                      <a:pt x="2176" y="261"/>
                    </a:cubicBezTo>
                    <a:cubicBezTo>
                      <a:pt x="2153" y="229"/>
                      <a:pt x="2115" y="141"/>
                      <a:pt x="2100" y="141"/>
                    </a:cubicBezTo>
                    <a:cubicBezTo>
                      <a:pt x="2096" y="141"/>
                      <a:pt x="2094" y="146"/>
                      <a:pt x="2093" y="156"/>
                    </a:cubicBezTo>
                    <a:cubicBezTo>
                      <a:pt x="2059" y="62"/>
                      <a:pt x="2076" y="12"/>
                      <a:pt x="2059" y="1"/>
                    </a:cubicBezTo>
                    <a:close/>
                    <a:moveTo>
                      <a:pt x="14170" y="35686"/>
                    </a:moveTo>
                    <a:cubicBezTo>
                      <a:pt x="14187" y="35702"/>
                      <a:pt x="14199" y="35709"/>
                      <a:pt x="14209" y="35713"/>
                    </a:cubicBezTo>
                    <a:lnTo>
                      <a:pt x="14209" y="35713"/>
                    </a:lnTo>
                    <a:cubicBezTo>
                      <a:pt x="14208" y="35712"/>
                      <a:pt x="14207" y="35711"/>
                      <a:pt x="14206" y="35710"/>
                    </a:cubicBezTo>
                    <a:cubicBezTo>
                      <a:pt x="14191" y="35697"/>
                      <a:pt x="14179" y="35690"/>
                      <a:pt x="14170" y="35686"/>
                    </a:cubicBezTo>
                    <a:close/>
                    <a:moveTo>
                      <a:pt x="14209" y="35713"/>
                    </a:moveTo>
                    <a:cubicBezTo>
                      <a:pt x="14311" y="35820"/>
                      <a:pt x="14285" y="35822"/>
                      <a:pt x="14275" y="35837"/>
                    </a:cubicBezTo>
                    <a:lnTo>
                      <a:pt x="14275" y="35837"/>
                    </a:lnTo>
                    <a:cubicBezTo>
                      <a:pt x="14274" y="35835"/>
                      <a:pt x="14273" y="35833"/>
                      <a:pt x="14272" y="35831"/>
                    </a:cubicBezTo>
                    <a:cubicBezTo>
                      <a:pt x="14267" y="35829"/>
                      <a:pt x="14263" y="35828"/>
                      <a:pt x="14260" y="35828"/>
                    </a:cubicBezTo>
                    <a:cubicBezTo>
                      <a:pt x="14239" y="35828"/>
                      <a:pt x="14269" y="35887"/>
                      <a:pt x="14357" y="35939"/>
                    </a:cubicBezTo>
                    <a:lnTo>
                      <a:pt x="14357" y="35939"/>
                    </a:lnTo>
                    <a:cubicBezTo>
                      <a:pt x="14330" y="35913"/>
                      <a:pt x="14305" y="35886"/>
                      <a:pt x="14288" y="35861"/>
                    </a:cubicBezTo>
                    <a:lnTo>
                      <a:pt x="14288" y="35861"/>
                    </a:lnTo>
                    <a:cubicBezTo>
                      <a:pt x="14282" y="35854"/>
                      <a:pt x="14276" y="35847"/>
                      <a:pt x="14272" y="35843"/>
                    </a:cubicBezTo>
                    <a:cubicBezTo>
                      <a:pt x="14273" y="35841"/>
                      <a:pt x="14274" y="35839"/>
                      <a:pt x="14275" y="35837"/>
                    </a:cubicBezTo>
                    <a:lnTo>
                      <a:pt x="14275" y="35837"/>
                    </a:lnTo>
                    <a:cubicBezTo>
                      <a:pt x="14278" y="35845"/>
                      <a:pt x="14283" y="35853"/>
                      <a:pt x="14288" y="35861"/>
                    </a:cubicBezTo>
                    <a:lnTo>
                      <a:pt x="14288" y="35861"/>
                    </a:lnTo>
                    <a:cubicBezTo>
                      <a:pt x="14314" y="35889"/>
                      <a:pt x="14357" y="35931"/>
                      <a:pt x="14383" y="35953"/>
                    </a:cubicBezTo>
                    <a:cubicBezTo>
                      <a:pt x="14374" y="35949"/>
                      <a:pt x="14365" y="35944"/>
                      <a:pt x="14357" y="35939"/>
                    </a:cubicBezTo>
                    <a:lnTo>
                      <a:pt x="14357" y="35939"/>
                    </a:lnTo>
                    <a:cubicBezTo>
                      <a:pt x="14404" y="35984"/>
                      <a:pt x="14458" y="36024"/>
                      <a:pt x="14483" y="36036"/>
                    </a:cubicBezTo>
                    <a:cubicBezTo>
                      <a:pt x="14344" y="35837"/>
                      <a:pt x="14372" y="35914"/>
                      <a:pt x="14245" y="35726"/>
                    </a:cubicBezTo>
                    <a:cubicBezTo>
                      <a:pt x="14233" y="35719"/>
                      <a:pt x="14223" y="35719"/>
                      <a:pt x="14209" y="3571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167" name="Google Shape;2167;p41"/>
            <p:cNvSpPr/>
            <p:nvPr/>
          </p:nvSpPr>
          <p:spPr>
            <a:xfrm>
              <a:off x="5547852" y="3803616"/>
              <a:ext cx="446811" cy="682656"/>
            </a:xfrm>
            <a:custGeom>
              <a:avLst/>
              <a:gdLst/>
              <a:ahLst/>
              <a:cxnLst/>
              <a:rect l="l" t="t" r="r" b="b"/>
              <a:pathLst>
                <a:path w="13614" h="20800" extrusionOk="0">
                  <a:moveTo>
                    <a:pt x="4718" y="264"/>
                  </a:moveTo>
                  <a:cubicBezTo>
                    <a:pt x="4729" y="264"/>
                    <a:pt x="4737" y="270"/>
                    <a:pt x="4737" y="288"/>
                  </a:cubicBezTo>
                  <a:cubicBezTo>
                    <a:pt x="4722" y="320"/>
                    <a:pt x="4711" y="332"/>
                    <a:pt x="4702" y="332"/>
                  </a:cubicBezTo>
                  <a:cubicBezTo>
                    <a:pt x="4690" y="332"/>
                    <a:pt x="4680" y="308"/>
                    <a:pt x="4660" y="288"/>
                  </a:cubicBezTo>
                  <a:cubicBezTo>
                    <a:pt x="4670" y="282"/>
                    <a:pt x="4698" y="264"/>
                    <a:pt x="4718" y="264"/>
                  </a:cubicBezTo>
                  <a:close/>
                  <a:moveTo>
                    <a:pt x="3350" y="812"/>
                  </a:moveTo>
                  <a:cubicBezTo>
                    <a:pt x="3356" y="812"/>
                    <a:pt x="3363" y="813"/>
                    <a:pt x="3371" y="814"/>
                  </a:cubicBezTo>
                  <a:cubicBezTo>
                    <a:pt x="3365" y="831"/>
                    <a:pt x="3348" y="842"/>
                    <a:pt x="3321" y="842"/>
                  </a:cubicBezTo>
                  <a:cubicBezTo>
                    <a:pt x="3317" y="820"/>
                    <a:pt x="3329" y="812"/>
                    <a:pt x="3350" y="812"/>
                  </a:cubicBezTo>
                  <a:close/>
                  <a:moveTo>
                    <a:pt x="5910" y="1864"/>
                  </a:moveTo>
                  <a:lnTo>
                    <a:pt x="5911" y="1866"/>
                  </a:lnTo>
                  <a:cubicBezTo>
                    <a:pt x="5910" y="1865"/>
                    <a:pt x="5910" y="1865"/>
                    <a:pt x="5910" y="1864"/>
                  </a:cubicBezTo>
                  <a:close/>
                  <a:moveTo>
                    <a:pt x="2619" y="1982"/>
                  </a:moveTo>
                  <a:cubicBezTo>
                    <a:pt x="2618" y="1982"/>
                    <a:pt x="2618" y="1982"/>
                    <a:pt x="2618" y="1982"/>
                  </a:cubicBezTo>
                  <a:cubicBezTo>
                    <a:pt x="2618" y="1982"/>
                    <a:pt x="2618" y="1982"/>
                    <a:pt x="2619" y="1982"/>
                  </a:cubicBezTo>
                  <a:close/>
                  <a:moveTo>
                    <a:pt x="2618" y="2021"/>
                  </a:moveTo>
                  <a:cubicBezTo>
                    <a:pt x="2619" y="2022"/>
                    <a:pt x="2621" y="2024"/>
                    <a:pt x="2624" y="2025"/>
                  </a:cubicBezTo>
                  <a:lnTo>
                    <a:pt x="2624" y="2025"/>
                  </a:lnTo>
                  <a:cubicBezTo>
                    <a:pt x="2622" y="2024"/>
                    <a:pt x="2620" y="2022"/>
                    <a:pt x="2618" y="2021"/>
                  </a:cubicBezTo>
                  <a:close/>
                  <a:moveTo>
                    <a:pt x="3271" y="2397"/>
                  </a:moveTo>
                  <a:cubicBezTo>
                    <a:pt x="3260" y="2408"/>
                    <a:pt x="3243" y="2413"/>
                    <a:pt x="3238" y="2425"/>
                  </a:cubicBezTo>
                  <a:cubicBezTo>
                    <a:pt x="3254" y="2419"/>
                    <a:pt x="3265" y="2408"/>
                    <a:pt x="3271" y="2397"/>
                  </a:cubicBezTo>
                  <a:close/>
                  <a:moveTo>
                    <a:pt x="5219" y="3349"/>
                  </a:moveTo>
                  <a:cubicBezTo>
                    <a:pt x="5224" y="3364"/>
                    <a:pt x="5223" y="3369"/>
                    <a:pt x="5219" y="3369"/>
                  </a:cubicBezTo>
                  <a:cubicBezTo>
                    <a:pt x="5214" y="3369"/>
                    <a:pt x="5206" y="3363"/>
                    <a:pt x="5197" y="3360"/>
                  </a:cubicBezTo>
                  <a:lnTo>
                    <a:pt x="5219" y="3349"/>
                  </a:lnTo>
                  <a:close/>
                  <a:moveTo>
                    <a:pt x="3011" y="3828"/>
                  </a:moveTo>
                  <a:cubicBezTo>
                    <a:pt x="3018" y="3832"/>
                    <a:pt x="3025" y="3837"/>
                    <a:pt x="3034" y="3841"/>
                  </a:cubicBezTo>
                  <a:lnTo>
                    <a:pt x="3034" y="3841"/>
                  </a:lnTo>
                  <a:cubicBezTo>
                    <a:pt x="3028" y="3835"/>
                    <a:pt x="3020" y="3831"/>
                    <a:pt x="3011" y="3828"/>
                  </a:cubicBezTo>
                  <a:close/>
                  <a:moveTo>
                    <a:pt x="3034" y="3841"/>
                  </a:moveTo>
                  <a:lnTo>
                    <a:pt x="3034" y="3841"/>
                  </a:lnTo>
                  <a:cubicBezTo>
                    <a:pt x="3036" y="3844"/>
                    <a:pt x="3038" y="3848"/>
                    <a:pt x="3039" y="3852"/>
                  </a:cubicBezTo>
                  <a:cubicBezTo>
                    <a:pt x="3024" y="3872"/>
                    <a:pt x="3014" y="3879"/>
                    <a:pt x="3007" y="3879"/>
                  </a:cubicBezTo>
                  <a:cubicBezTo>
                    <a:pt x="2991" y="3879"/>
                    <a:pt x="2986" y="3848"/>
                    <a:pt x="2961" y="3848"/>
                  </a:cubicBezTo>
                  <a:cubicBezTo>
                    <a:pt x="2950" y="3848"/>
                    <a:pt x="2934" y="3854"/>
                    <a:pt x="2911" y="3874"/>
                  </a:cubicBezTo>
                  <a:cubicBezTo>
                    <a:pt x="2918" y="3872"/>
                    <a:pt x="2924" y="3872"/>
                    <a:pt x="2931" y="3872"/>
                  </a:cubicBezTo>
                  <a:cubicBezTo>
                    <a:pt x="2978" y="3872"/>
                    <a:pt x="3023" y="3922"/>
                    <a:pt x="3072" y="3946"/>
                  </a:cubicBezTo>
                  <a:cubicBezTo>
                    <a:pt x="3140" y="3910"/>
                    <a:pt x="3081" y="3870"/>
                    <a:pt x="3034" y="3841"/>
                  </a:cubicBezTo>
                  <a:close/>
                  <a:moveTo>
                    <a:pt x="5090" y="4177"/>
                  </a:moveTo>
                  <a:cubicBezTo>
                    <a:pt x="5087" y="4177"/>
                    <a:pt x="5084" y="4178"/>
                    <a:pt x="5081" y="4179"/>
                  </a:cubicBezTo>
                  <a:cubicBezTo>
                    <a:pt x="5084" y="4178"/>
                    <a:pt x="5087" y="4177"/>
                    <a:pt x="5090" y="4177"/>
                  </a:cubicBezTo>
                  <a:close/>
                  <a:moveTo>
                    <a:pt x="4400" y="4440"/>
                  </a:moveTo>
                  <a:lnTo>
                    <a:pt x="4400" y="4444"/>
                  </a:lnTo>
                  <a:cubicBezTo>
                    <a:pt x="4400" y="4443"/>
                    <a:pt x="4400" y="4442"/>
                    <a:pt x="4400" y="4440"/>
                  </a:cubicBezTo>
                  <a:close/>
                  <a:moveTo>
                    <a:pt x="3597" y="4444"/>
                  </a:moveTo>
                  <a:cubicBezTo>
                    <a:pt x="3602" y="4446"/>
                    <a:pt x="3607" y="4448"/>
                    <a:pt x="3610" y="4451"/>
                  </a:cubicBezTo>
                  <a:lnTo>
                    <a:pt x="3610" y="4451"/>
                  </a:lnTo>
                  <a:cubicBezTo>
                    <a:pt x="3608" y="4447"/>
                    <a:pt x="3604" y="4444"/>
                    <a:pt x="3597" y="4444"/>
                  </a:cubicBezTo>
                  <a:close/>
                  <a:moveTo>
                    <a:pt x="3610" y="4451"/>
                  </a:moveTo>
                  <a:lnTo>
                    <a:pt x="3610" y="4451"/>
                  </a:lnTo>
                  <a:cubicBezTo>
                    <a:pt x="3616" y="4464"/>
                    <a:pt x="3607" y="4491"/>
                    <a:pt x="3603" y="4516"/>
                  </a:cubicBezTo>
                  <a:lnTo>
                    <a:pt x="3603" y="4516"/>
                  </a:lnTo>
                  <a:cubicBezTo>
                    <a:pt x="3622" y="4502"/>
                    <a:pt x="3629" y="4468"/>
                    <a:pt x="3610" y="4451"/>
                  </a:cubicBezTo>
                  <a:close/>
                  <a:moveTo>
                    <a:pt x="7078" y="4732"/>
                  </a:moveTo>
                  <a:cubicBezTo>
                    <a:pt x="7067" y="4749"/>
                    <a:pt x="7051" y="4765"/>
                    <a:pt x="7017" y="4765"/>
                  </a:cubicBezTo>
                  <a:cubicBezTo>
                    <a:pt x="7012" y="4738"/>
                    <a:pt x="7039" y="4732"/>
                    <a:pt x="7078" y="4732"/>
                  </a:cubicBezTo>
                  <a:close/>
                  <a:moveTo>
                    <a:pt x="6824" y="4793"/>
                  </a:moveTo>
                  <a:lnTo>
                    <a:pt x="6824" y="4793"/>
                  </a:lnTo>
                  <a:cubicBezTo>
                    <a:pt x="6823" y="4793"/>
                    <a:pt x="6823" y="4793"/>
                    <a:pt x="6823" y="4794"/>
                  </a:cubicBezTo>
                  <a:lnTo>
                    <a:pt x="6823" y="4794"/>
                  </a:lnTo>
                  <a:cubicBezTo>
                    <a:pt x="6823" y="4793"/>
                    <a:pt x="6823" y="4793"/>
                    <a:pt x="6824" y="4793"/>
                  </a:cubicBezTo>
                  <a:close/>
                  <a:moveTo>
                    <a:pt x="8589" y="4970"/>
                  </a:moveTo>
                  <a:cubicBezTo>
                    <a:pt x="8606" y="4987"/>
                    <a:pt x="8672" y="5009"/>
                    <a:pt x="8644" y="5042"/>
                  </a:cubicBezTo>
                  <a:cubicBezTo>
                    <a:pt x="8637" y="5042"/>
                    <a:pt x="8631" y="5043"/>
                    <a:pt x="8625" y="5043"/>
                  </a:cubicBezTo>
                  <a:cubicBezTo>
                    <a:pt x="8554" y="5043"/>
                    <a:pt x="8579" y="5011"/>
                    <a:pt x="8589" y="4970"/>
                  </a:cubicBezTo>
                  <a:close/>
                  <a:moveTo>
                    <a:pt x="8773" y="5388"/>
                  </a:moveTo>
                  <a:cubicBezTo>
                    <a:pt x="8775" y="5392"/>
                    <a:pt x="8776" y="5397"/>
                    <a:pt x="8777" y="5402"/>
                  </a:cubicBezTo>
                  <a:cubicBezTo>
                    <a:pt x="8777" y="5396"/>
                    <a:pt x="8776" y="5391"/>
                    <a:pt x="8773" y="5388"/>
                  </a:cubicBezTo>
                  <a:close/>
                  <a:moveTo>
                    <a:pt x="4865" y="5800"/>
                  </a:moveTo>
                  <a:lnTo>
                    <a:pt x="4865" y="5811"/>
                  </a:lnTo>
                  <a:cubicBezTo>
                    <a:pt x="4865" y="5800"/>
                    <a:pt x="4859" y="5800"/>
                    <a:pt x="4865" y="5800"/>
                  </a:cubicBezTo>
                  <a:close/>
                  <a:moveTo>
                    <a:pt x="6290" y="6058"/>
                  </a:moveTo>
                  <a:cubicBezTo>
                    <a:pt x="6289" y="6059"/>
                    <a:pt x="6288" y="6059"/>
                    <a:pt x="6287" y="6060"/>
                  </a:cubicBezTo>
                  <a:cubicBezTo>
                    <a:pt x="6288" y="6059"/>
                    <a:pt x="6289" y="6059"/>
                    <a:pt x="6290" y="6058"/>
                  </a:cubicBezTo>
                  <a:close/>
                  <a:moveTo>
                    <a:pt x="6281" y="6093"/>
                  </a:moveTo>
                  <a:cubicBezTo>
                    <a:pt x="6282" y="6094"/>
                    <a:pt x="6283" y="6095"/>
                    <a:pt x="6284" y="6096"/>
                  </a:cubicBezTo>
                  <a:lnTo>
                    <a:pt x="6284" y="6096"/>
                  </a:lnTo>
                  <a:cubicBezTo>
                    <a:pt x="6283" y="6095"/>
                    <a:pt x="6282" y="6094"/>
                    <a:pt x="6281" y="6093"/>
                  </a:cubicBezTo>
                  <a:close/>
                  <a:moveTo>
                    <a:pt x="5651" y="6946"/>
                  </a:moveTo>
                  <a:cubicBezTo>
                    <a:pt x="5656" y="6946"/>
                    <a:pt x="5665" y="6952"/>
                    <a:pt x="5673" y="6957"/>
                  </a:cubicBezTo>
                  <a:lnTo>
                    <a:pt x="5662" y="6990"/>
                  </a:lnTo>
                  <a:cubicBezTo>
                    <a:pt x="5643" y="6956"/>
                    <a:pt x="5643" y="6946"/>
                    <a:pt x="5651" y="6946"/>
                  </a:cubicBezTo>
                  <a:close/>
                  <a:moveTo>
                    <a:pt x="6811" y="7005"/>
                  </a:moveTo>
                  <a:cubicBezTo>
                    <a:pt x="6808" y="7008"/>
                    <a:pt x="6805" y="7010"/>
                    <a:pt x="6802" y="7012"/>
                  </a:cubicBezTo>
                  <a:cubicBezTo>
                    <a:pt x="6805" y="7010"/>
                    <a:pt x="6808" y="7008"/>
                    <a:pt x="6811" y="7005"/>
                  </a:cubicBezTo>
                  <a:close/>
                  <a:moveTo>
                    <a:pt x="8841" y="7141"/>
                  </a:moveTo>
                  <a:cubicBezTo>
                    <a:pt x="8842" y="7146"/>
                    <a:pt x="8842" y="7151"/>
                    <a:pt x="8843" y="7156"/>
                  </a:cubicBezTo>
                  <a:cubicBezTo>
                    <a:pt x="8843" y="7151"/>
                    <a:pt x="8842" y="7146"/>
                    <a:pt x="8841" y="7141"/>
                  </a:cubicBezTo>
                  <a:close/>
                  <a:moveTo>
                    <a:pt x="8489" y="7892"/>
                  </a:moveTo>
                  <a:cubicBezTo>
                    <a:pt x="8489" y="7894"/>
                    <a:pt x="8488" y="7896"/>
                    <a:pt x="8488" y="7899"/>
                  </a:cubicBezTo>
                  <a:lnTo>
                    <a:pt x="8488" y="7899"/>
                  </a:lnTo>
                  <a:cubicBezTo>
                    <a:pt x="8489" y="7896"/>
                    <a:pt x="8489" y="7894"/>
                    <a:pt x="8489" y="7892"/>
                  </a:cubicBezTo>
                  <a:close/>
                  <a:moveTo>
                    <a:pt x="1648" y="8124"/>
                  </a:moveTo>
                  <a:cubicBezTo>
                    <a:pt x="1645" y="8124"/>
                    <a:pt x="1642" y="8124"/>
                    <a:pt x="1640" y="8125"/>
                  </a:cubicBezTo>
                  <a:lnTo>
                    <a:pt x="1640" y="8125"/>
                  </a:lnTo>
                  <a:cubicBezTo>
                    <a:pt x="1645" y="8124"/>
                    <a:pt x="1650" y="8124"/>
                    <a:pt x="1655" y="8124"/>
                  </a:cubicBezTo>
                  <a:cubicBezTo>
                    <a:pt x="1653" y="8124"/>
                    <a:pt x="1650" y="8124"/>
                    <a:pt x="1648" y="8124"/>
                  </a:cubicBezTo>
                  <a:close/>
                  <a:moveTo>
                    <a:pt x="1144" y="8214"/>
                  </a:moveTo>
                  <a:cubicBezTo>
                    <a:pt x="1151" y="8214"/>
                    <a:pt x="1157" y="8217"/>
                    <a:pt x="1163" y="8224"/>
                  </a:cubicBezTo>
                  <a:cubicBezTo>
                    <a:pt x="1163" y="8272"/>
                    <a:pt x="1153" y="8284"/>
                    <a:pt x="1135" y="8284"/>
                  </a:cubicBezTo>
                  <a:cubicBezTo>
                    <a:pt x="1120" y="8284"/>
                    <a:pt x="1099" y="8276"/>
                    <a:pt x="1074" y="8274"/>
                  </a:cubicBezTo>
                  <a:cubicBezTo>
                    <a:pt x="1092" y="8256"/>
                    <a:pt x="1120" y="8214"/>
                    <a:pt x="1144" y="8214"/>
                  </a:cubicBezTo>
                  <a:close/>
                  <a:moveTo>
                    <a:pt x="7510" y="8440"/>
                  </a:moveTo>
                  <a:cubicBezTo>
                    <a:pt x="7515" y="8458"/>
                    <a:pt x="7515" y="8465"/>
                    <a:pt x="7512" y="8465"/>
                  </a:cubicBezTo>
                  <a:cubicBezTo>
                    <a:pt x="7508" y="8465"/>
                    <a:pt x="7499" y="8457"/>
                    <a:pt x="7488" y="8445"/>
                  </a:cubicBezTo>
                  <a:lnTo>
                    <a:pt x="7510" y="8440"/>
                  </a:lnTo>
                  <a:close/>
                  <a:moveTo>
                    <a:pt x="5368" y="8512"/>
                  </a:moveTo>
                  <a:cubicBezTo>
                    <a:pt x="5368" y="8512"/>
                    <a:pt x="5368" y="8512"/>
                    <a:pt x="5368" y="8512"/>
                  </a:cubicBezTo>
                  <a:cubicBezTo>
                    <a:pt x="5368" y="8512"/>
                    <a:pt x="5368" y="8512"/>
                    <a:pt x="5368" y="8512"/>
                  </a:cubicBezTo>
                  <a:close/>
                  <a:moveTo>
                    <a:pt x="10094" y="8910"/>
                  </a:moveTo>
                  <a:cubicBezTo>
                    <a:pt x="10089" y="8927"/>
                    <a:pt x="10066" y="8949"/>
                    <a:pt x="10033" y="8954"/>
                  </a:cubicBezTo>
                  <a:cubicBezTo>
                    <a:pt x="10028" y="8927"/>
                    <a:pt x="10055" y="8916"/>
                    <a:pt x="10094" y="8910"/>
                  </a:cubicBezTo>
                  <a:close/>
                  <a:moveTo>
                    <a:pt x="9845" y="9059"/>
                  </a:moveTo>
                  <a:cubicBezTo>
                    <a:pt x="9844" y="9060"/>
                    <a:pt x="9844" y="9061"/>
                    <a:pt x="9843" y="9061"/>
                  </a:cubicBezTo>
                  <a:lnTo>
                    <a:pt x="9843" y="9061"/>
                  </a:lnTo>
                  <a:cubicBezTo>
                    <a:pt x="9844" y="9061"/>
                    <a:pt x="9844" y="9060"/>
                    <a:pt x="9845" y="9059"/>
                  </a:cubicBezTo>
                  <a:close/>
                  <a:moveTo>
                    <a:pt x="11870" y="9076"/>
                  </a:moveTo>
                  <a:cubicBezTo>
                    <a:pt x="11898" y="9093"/>
                    <a:pt x="11964" y="9131"/>
                    <a:pt x="11926" y="9165"/>
                  </a:cubicBezTo>
                  <a:cubicBezTo>
                    <a:pt x="11837" y="9165"/>
                    <a:pt x="11865" y="9131"/>
                    <a:pt x="11870" y="9076"/>
                  </a:cubicBezTo>
                  <a:close/>
                  <a:moveTo>
                    <a:pt x="4566" y="9303"/>
                  </a:moveTo>
                  <a:cubicBezTo>
                    <a:pt x="4570" y="9305"/>
                    <a:pt x="4573" y="9307"/>
                    <a:pt x="4577" y="9309"/>
                  </a:cubicBezTo>
                  <a:lnTo>
                    <a:pt x="4577" y="9309"/>
                  </a:lnTo>
                  <a:cubicBezTo>
                    <a:pt x="4573" y="9306"/>
                    <a:pt x="4569" y="9304"/>
                    <a:pt x="4566" y="9303"/>
                  </a:cubicBezTo>
                  <a:close/>
                  <a:moveTo>
                    <a:pt x="7207" y="9378"/>
                  </a:moveTo>
                  <a:cubicBezTo>
                    <a:pt x="7203" y="9378"/>
                    <a:pt x="7199" y="9379"/>
                    <a:pt x="7194" y="9380"/>
                  </a:cubicBezTo>
                  <a:cubicBezTo>
                    <a:pt x="7199" y="9380"/>
                    <a:pt x="7203" y="9379"/>
                    <a:pt x="7207" y="9378"/>
                  </a:cubicBezTo>
                  <a:close/>
                  <a:moveTo>
                    <a:pt x="9552" y="9580"/>
                  </a:moveTo>
                  <a:cubicBezTo>
                    <a:pt x="9555" y="9591"/>
                    <a:pt x="9554" y="9603"/>
                    <a:pt x="9552" y="9615"/>
                  </a:cubicBezTo>
                  <a:lnTo>
                    <a:pt x="9552" y="9615"/>
                  </a:lnTo>
                  <a:cubicBezTo>
                    <a:pt x="9558" y="9603"/>
                    <a:pt x="9564" y="9596"/>
                    <a:pt x="9552" y="9580"/>
                  </a:cubicBezTo>
                  <a:close/>
                  <a:moveTo>
                    <a:pt x="12061" y="9622"/>
                  </a:moveTo>
                  <a:lnTo>
                    <a:pt x="12061" y="9622"/>
                  </a:lnTo>
                  <a:cubicBezTo>
                    <a:pt x="12062" y="9626"/>
                    <a:pt x="12063" y="9631"/>
                    <a:pt x="12064" y="9635"/>
                  </a:cubicBezTo>
                  <a:cubicBezTo>
                    <a:pt x="12064" y="9630"/>
                    <a:pt x="12063" y="9626"/>
                    <a:pt x="12061" y="9622"/>
                  </a:cubicBezTo>
                  <a:close/>
                  <a:moveTo>
                    <a:pt x="178" y="9906"/>
                  </a:moveTo>
                  <a:lnTo>
                    <a:pt x="178" y="9906"/>
                  </a:lnTo>
                  <a:cubicBezTo>
                    <a:pt x="183" y="9923"/>
                    <a:pt x="183" y="9950"/>
                    <a:pt x="167" y="9989"/>
                  </a:cubicBezTo>
                  <a:cubicBezTo>
                    <a:pt x="139" y="9972"/>
                    <a:pt x="150" y="9939"/>
                    <a:pt x="178" y="9906"/>
                  </a:cubicBezTo>
                  <a:close/>
                  <a:moveTo>
                    <a:pt x="7051" y="10133"/>
                  </a:moveTo>
                  <a:cubicBezTo>
                    <a:pt x="7045" y="10133"/>
                    <a:pt x="7045" y="10138"/>
                    <a:pt x="7051" y="10138"/>
                  </a:cubicBezTo>
                  <a:lnTo>
                    <a:pt x="7051" y="10133"/>
                  </a:lnTo>
                  <a:close/>
                  <a:moveTo>
                    <a:pt x="7770" y="10133"/>
                  </a:moveTo>
                  <a:cubicBezTo>
                    <a:pt x="7768" y="10134"/>
                    <a:pt x="7766" y="10136"/>
                    <a:pt x="7765" y="10139"/>
                  </a:cubicBezTo>
                  <a:lnTo>
                    <a:pt x="7765" y="10139"/>
                  </a:lnTo>
                  <a:lnTo>
                    <a:pt x="7770" y="10133"/>
                  </a:lnTo>
                  <a:close/>
                  <a:moveTo>
                    <a:pt x="67" y="10277"/>
                  </a:moveTo>
                  <a:cubicBezTo>
                    <a:pt x="67" y="10277"/>
                    <a:pt x="68" y="10278"/>
                    <a:pt x="68" y="10279"/>
                  </a:cubicBezTo>
                  <a:lnTo>
                    <a:pt x="68" y="10279"/>
                  </a:lnTo>
                  <a:cubicBezTo>
                    <a:pt x="68" y="10278"/>
                    <a:pt x="67" y="10277"/>
                    <a:pt x="67" y="10277"/>
                  </a:cubicBezTo>
                  <a:close/>
                  <a:moveTo>
                    <a:pt x="9046" y="10494"/>
                  </a:moveTo>
                  <a:cubicBezTo>
                    <a:pt x="9043" y="10495"/>
                    <a:pt x="9040" y="10496"/>
                    <a:pt x="9037" y="10498"/>
                  </a:cubicBezTo>
                  <a:cubicBezTo>
                    <a:pt x="9040" y="10497"/>
                    <a:pt x="9043" y="10495"/>
                    <a:pt x="9046" y="10494"/>
                  </a:cubicBezTo>
                  <a:close/>
                  <a:moveTo>
                    <a:pt x="9032" y="10537"/>
                  </a:moveTo>
                  <a:cubicBezTo>
                    <a:pt x="9032" y="10540"/>
                    <a:pt x="9034" y="10542"/>
                    <a:pt x="9037" y="10545"/>
                  </a:cubicBezTo>
                  <a:lnTo>
                    <a:pt x="9037" y="10545"/>
                  </a:lnTo>
                  <a:lnTo>
                    <a:pt x="9032" y="10537"/>
                  </a:lnTo>
                  <a:close/>
                  <a:moveTo>
                    <a:pt x="4881" y="10526"/>
                  </a:moveTo>
                  <a:cubicBezTo>
                    <a:pt x="4926" y="10542"/>
                    <a:pt x="4909" y="10548"/>
                    <a:pt x="4881" y="10554"/>
                  </a:cubicBezTo>
                  <a:lnTo>
                    <a:pt x="4881" y="10526"/>
                  </a:lnTo>
                  <a:close/>
                  <a:moveTo>
                    <a:pt x="9441" y="10659"/>
                  </a:moveTo>
                  <a:lnTo>
                    <a:pt x="9441" y="10659"/>
                  </a:lnTo>
                  <a:cubicBezTo>
                    <a:pt x="9458" y="10664"/>
                    <a:pt x="9474" y="10659"/>
                    <a:pt x="9463" y="10670"/>
                  </a:cubicBezTo>
                  <a:cubicBezTo>
                    <a:pt x="9458" y="10664"/>
                    <a:pt x="9452" y="10664"/>
                    <a:pt x="9441" y="10659"/>
                  </a:cubicBezTo>
                  <a:close/>
                  <a:moveTo>
                    <a:pt x="8955" y="10686"/>
                  </a:moveTo>
                  <a:cubicBezTo>
                    <a:pt x="8955" y="10686"/>
                    <a:pt x="8955" y="10686"/>
                    <a:pt x="8954" y="10686"/>
                  </a:cubicBezTo>
                  <a:cubicBezTo>
                    <a:pt x="8955" y="10686"/>
                    <a:pt x="8955" y="10686"/>
                    <a:pt x="8955" y="10686"/>
                  </a:cubicBezTo>
                  <a:close/>
                  <a:moveTo>
                    <a:pt x="441" y="10760"/>
                  </a:moveTo>
                  <a:cubicBezTo>
                    <a:pt x="437" y="10760"/>
                    <a:pt x="433" y="10761"/>
                    <a:pt x="427" y="10764"/>
                  </a:cubicBezTo>
                  <a:cubicBezTo>
                    <a:pt x="440" y="10767"/>
                    <a:pt x="452" y="10775"/>
                    <a:pt x="463" y="10786"/>
                  </a:cubicBezTo>
                  <a:lnTo>
                    <a:pt x="463" y="10786"/>
                  </a:lnTo>
                  <a:cubicBezTo>
                    <a:pt x="456" y="10771"/>
                    <a:pt x="453" y="10760"/>
                    <a:pt x="441" y="10760"/>
                  </a:cubicBezTo>
                  <a:close/>
                  <a:moveTo>
                    <a:pt x="9552" y="11157"/>
                  </a:moveTo>
                  <a:lnTo>
                    <a:pt x="9552" y="11157"/>
                  </a:lnTo>
                  <a:cubicBezTo>
                    <a:pt x="9536" y="11162"/>
                    <a:pt x="9521" y="11172"/>
                    <a:pt x="9514" y="11182"/>
                  </a:cubicBezTo>
                  <a:lnTo>
                    <a:pt x="9514" y="11182"/>
                  </a:lnTo>
                  <a:cubicBezTo>
                    <a:pt x="9526" y="11171"/>
                    <a:pt x="9543" y="11166"/>
                    <a:pt x="9552" y="11157"/>
                  </a:cubicBezTo>
                  <a:close/>
                  <a:moveTo>
                    <a:pt x="1393" y="11299"/>
                  </a:moveTo>
                  <a:cubicBezTo>
                    <a:pt x="1395" y="11299"/>
                    <a:pt x="1398" y="11300"/>
                    <a:pt x="1401" y="11301"/>
                  </a:cubicBezTo>
                  <a:cubicBezTo>
                    <a:pt x="1395" y="11306"/>
                    <a:pt x="1384" y="11306"/>
                    <a:pt x="1378" y="11317"/>
                  </a:cubicBezTo>
                  <a:cubicBezTo>
                    <a:pt x="1383" y="11308"/>
                    <a:pt x="1384" y="11299"/>
                    <a:pt x="1393" y="11299"/>
                  </a:cubicBezTo>
                  <a:close/>
                  <a:moveTo>
                    <a:pt x="5721" y="11406"/>
                  </a:moveTo>
                  <a:cubicBezTo>
                    <a:pt x="5719" y="11409"/>
                    <a:pt x="5718" y="11413"/>
                    <a:pt x="5717" y="11417"/>
                  </a:cubicBezTo>
                  <a:cubicBezTo>
                    <a:pt x="5718" y="11413"/>
                    <a:pt x="5719" y="11409"/>
                    <a:pt x="5721" y="11406"/>
                  </a:cubicBezTo>
                  <a:close/>
                  <a:moveTo>
                    <a:pt x="1052" y="11635"/>
                  </a:moveTo>
                  <a:cubicBezTo>
                    <a:pt x="1052" y="11636"/>
                    <a:pt x="1052" y="11637"/>
                    <a:pt x="1052" y="11638"/>
                  </a:cubicBezTo>
                  <a:cubicBezTo>
                    <a:pt x="1052" y="11637"/>
                    <a:pt x="1052" y="11636"/>
                    <a:pt x="1052" y="11635"/>
                  </a:cubicBezTo>
                  <a:close/>
                  <a:moveTo>
                    <a:pt x="1094" y="11665"/>
                  </a:moveTo>
                  <a:lnTo>
                    <a:pt x="1094" y="11665"/>
                  </a:lnTo>
                  <a:cubicBezTo>
                    <a:pt x="1093" y="11665"/>
                    <a:pt x="1092" y="11666"/>
                    <a:pt x="1091" y="11666"/>
                  </a:cubicBezTo>
                  <a:cubicBezTo>
                    <a:pt x="1092" y="11666"/>
                    <a:pt x="1093" y="11666"/>
                    <a:pt x="1094" y="11665"/>
                  </a:cubicBezTo>
                  <a:close/>
                  <a:moveTo>
                    <a:pt x="4142" y="12243"/>
                  </a:moveTo>
                  <a:cubicBezTo>
                    <a:pt x="4142" y="12243"/>
                    <a:pt x="4155" y="12249"/>
                    <a:pt x="4173" y="12258"/>
                  </a:cubicBezTo>
                  <a:cubicBezTo>
                    <a:pt x="4150" y="12248"/>
                    <a:pt x="4141" y="12243"/>
                    <a:pt x="4142" y="12243"/>
                  </a:cubicBezTo>
                  <a:close/>
                  <a:moveTo>
                    <a:pt x="6657" y="12375"/>
                  </a:moveTo>
                  <a:lnTo>
                    <a:pt x="6624" y="12380"/>
                  </a:lnTo>
                  <a:cubicBezTo>
                    <a:pt x="6628" y="12392"/>
                    <a:pt x="6627" y="12409"/>
                    <a:pt x="6633" y="12409"/>
                  </a:cubicBezTo>
                  <a:cubicBezTo>
                    <a:pt x="6636" y="12409"/>
                    <a:pt x="6643" y="12400"/>
                    <a:pt x="6657" y="12375"/>
                  </a:cubicBezTo>
                  <a:close/>
                  <a:moveTo>
                    <a:pt x="8809" y="13056"/>
                  </a:moveTo>
                  <a:cubicBezTo>
                    <a:pt x="8811" y="13059"/>
                    <a:pt x="8813" y="13063"/>
                    <a:pt x="8815" y="13066"/>
                  </a:cubicBezTo>
                  <a:lnTo>
                    <a:pt x="8815" y="13066"/>
                  </a:lnTo>
                  <a:cubicBezTo>
                    <a:pt x="8813" y="13062"/>
                    <a:pt x="8811" y="13059"/>
                    <a:pt x="8809" y="13056"/>
                  </a:cubicBezTo>
                  <a:close/>
                  <a:moveTo>
                    <a:pt x="8736" y="13051"/>
                  </a:moveTo>
                  <a:cubicBezTo>
                    <a:pt x="8726" y="13051"/>
                    <a:pt x="8713" y="13055"/>
                    <a:pt x="8694" y="13066"/>
                  </a:cubicBezTo>
                  <a:cubicBezTo>
                    <a:pt x="8760" y="13071"/>
                    <a:pt x="8777" y="13177"/>
                    <a:pt x="8821" y="13237"/>
                  </a:cubicBezTo>
                  <a:cubicBezTo>
                    <a:pt x="8898" y="13218"/>
                    <a:pt x="8851" y="13129"/>
                    <a:pt x="8815" y="13066"/>
                  </a:cubicBezTo>
                  <a:lnTo>
                    <a:pt x="8815" y="13066"/>
                  </a:lnTo>
                  <a:cubicBezTo>
                    <a:pt x="8819" y="13075"/>
                    <a:pt x="8821" y="13086"/>
                    <a:pt x="8821" y="13099"/>
                  </a:cubicBezTo>
                  <a:cubicBezTo>
                    <a:pt x="8804" y="13115"/>
                    <a:pt x="8793" y="13121"/>
                    <a:pt x="8786" y="13121"/>
                  </a:cubicBezTo>
                  <a:cubicBezTo>
                    <a:pt x="8761" y="13121"/>
                    <a:pt x="8778" y="13051"/>
                    <a:pt x="8736" y="13051"/>
                  </a:cubicBezTo>
                  <a:close/>
                  <a:moveTo>
                    <a:pt x="10335" y="13251"/>
                  </a:moveTo>
                  <a:lnTo>
                    <a:pt x="10321" y="13260"/>
                  </a:lnTo>
                  <a:cubicBezTo>
                    <a:pt x="10323" y="13262"/>
                    <a:pt x="10324" y="13264"/>
                    <a:pt x="10326" y="13266"/>
                  </a:cubicBezTo>
                  <a:lnTo>
                    <a:pt x="10326" y="13266"/>
                  </a:lnTo>
                  <a:cubicBezTo>
                    <a:pt x="10329" y="13261"/>
                    <a:pt x="10332" y="13256"/>
                    <a:pt x="10335" y="13251"/>
                  </a:cubicBezTo>
                  <a:close/>
                  <a:moveTo>
                    <a:pt x="9943" y="14445"/>
                  </a:moveTo>
                  <a:cubicBezTo>
                    <a:pt x="9939" y="14445"/>
                    <a:pt x="9934" y="14447"/>
                    <a:pt x="9928" y="14449"/>
                  </a:cubicBezTo>
                  <a:cubicBezTo>
                    <a:pt x="9933" y="14448"/>
                    <a:pt x="9938" y="14447"/>
                    <a:pt x="9943" y="14445"/>
                  </a:cubicBezTo>
                  <a:close/>
                  <a:moveTo>
                    <a:pt x="2674" y="14826"/>
                  </a:moveTo>
                  <a:cubicBezTo>
                    <a:pt x="2682" y="14826"/>
                    <a:pt x="2689" y="14829"/>
                    <a:pt x="2695" y="14837"/>
                  </a:cubicBezTo>
                  <a:cubicBezTo>
                    <a:pt x="2684" y="14882"/>
                    <a:pt x="2671" y="14895"/>
                    <a:pt x="2654" y="14895"/>
                  </a:cubicBezTo>
                  <a:cubicBezTo>
                    <a:pt x="2638" y="14895"/>
                    <a:pt x="2617" y="14883"/>
                    <a:pt x="2590" y="14875"/>
                  </a:cubicBezTo>
                  <a:cubicBezTo>
                    <a:pt x="2612" y="14862"/>
                    <a:pt x="2647" y="14826"/>
                    <a:pt x="2674" y="14826"/>
                  </a:cubicBezTo>
                  <a:close/>
                  <a:moveTo>
                    <a:pt x="8285" y="14903"/>
                  </a:moveTo>
                  <a:lnTo>
                    <a:pt x="8285" y="14903"/>
                  </a:lnTo>
                  <a:cubicBezTo>
                    <a:pt x="8301" y="14925"/>
                    <a:pt x="8318" y="14958"/>
                    <a:pt x="8318" y="15003"/>
                  </a:cubicBezTo>
                  <a:cubicBezTo>
                    <a:pt x="8285" y="14997"/>
                    <a:pt x="8273" y="14953"/>
                    <a:pt x="8285" y="14903"/>
                  </a:cubicBezTo>
                  <a:close/>
                  <a:moveTo>
                    <a:pt x="8351" y="15257"/>
                  </a:moveTo>
                  <a:cubicBezTo>
                    <a:pt x="8352" y="15260"/>
                    <a:pt x="8353" y="15262"/>
                    <a:pt x="8354" y="15264"/>
                  </a:cubicBezTo>
                  <a:lnTo>
                    <a:pt x="8354" y="15264"/>
                  </a:lnTo>
                  <a:cubicBezTo>
                    <a:pt x="8353" y="15262"/>
                    <a:pt x="8352" y="15260"/>
                    <a:pt x="8351" y="15257"/>
                  </a:cubicBezTo>
                  <a:close/>
                  <a:moveTo>
                    <a:pt x="5656" y="15279"/>
                  </a:moveTo>
                  <a:cubicBezTo>
                    <a:pt x="5657" y="15280"/>
                    <a:pt x="5658" y="15280"/>
                    <a:pt x="5659" y="15281"/>
                  </a:cubicBezTo>
                  <a:lnTo>
                    <a:pt x="5659" y="15281"/>
                  </a:lnTo>
                  <a:cubicBezTo>
                    <a:pt x="5658" y="15280"/>
                    <a:pt x="5657" y="15280"/>
                    <a:pt x="5656" y="15279"/>
                  </a:cubicBezTo>
                  <a:close/>
                  <a:moveTo>
                    <a:pt x="10448" y="15346"/>
                  </a:moveTo>
                  <a:cubicBezTo>
                    <a:pt x="10446" y="15347"/>
                    <a:pt x="10445" y="15350"/>
                    <a:pt x="10443" y="15353"/>
                  </a:cubicBezTo>
                  <a:lnTo>
                    <a:pt x="10443" y="15353"/>
                  </a:lnTo>
                  <a:cubicBezTo>
                    <a:pt x="10445" y="15350"/>
                    <a:pt x="10447" y="15348"/>
                    <a:pt x="10448" y="15346"/>
                  </a:cubicBezTo>
                  <a:close/>
                  <a:moveTo>
                    <a:pt x="8791" y="15893"/>
                  </a:moveTo>
                  <a:cubicBezTo>
                    <a:pt x="8788" y="15893"/>
                    <a:pt x="8786" y="15893"/>
                    <a:pt x="8783" y="15894"/>
                  </a:cubicBezTo>
                  <a:cubicBezTo>
                    <a:pt x="8795" y="15899"/>
                    <a:pt x="8807" y="15909"/>
                    <a:pt x="8818" y="15921"/>
                  </a:cubicBezTo>
                  <a:lnTo>
                    <a:pt x="8818" y="15921"/>
                  </a:lnTo>
                  <a:cubicBezTo>
                    <a:pt x="8811" y="15908"/>
                    <a:pt x="8808" y="15893"/>
                    <a:pt x="8791" y="15893"/>
                  </a:cubicBezTo>
                  <a:close/>
                  <a:moveTo>
                    <a:pt x="9707" y="16547"/>
                  </a:moveTo>
                  <a:lnTo>
                    <a:pt x="9707" y="16547"/>
                  </a:lnTo>
                  <a:cubicBezTo>
                    <a:pt x="9701" y="16585"/>
                    <a:pt x="9685" y="16630"/>
                    <a:pt x="9674" y="16668"/>
                  </a:cubicBezTo>
                  <a:lnTo>
                    <a:pt x="9651" y="16663"/>
                  </a:lnTo>
                  <a:cubicBezTo>
                    <a:pt x="9657" y="16591"/>
                    <a:pt x="9668" y="16552"/>
                    <a:pt x="9707" y="16547"/>
                  </a:cubicBezTo>
                  <a:close/>
                  <a:moveTo>
                    <a:pt x="1605" y="16591"/>
                  </a:moveTo>
                  <a:cubicBezTo>
                    <a:pt x="1627" y="16607"/>
                    <a:pt x="1650" y="16635"/>
                    <a:pt x="1661" y="16668"/>
                  </a:cubicBezTo>
                  <a:cubicBezTo>
                    <a:pt x="1659" y="16669"/>
                    <a:pt x="1657" y="16669"/>
                    <a:pt x="1655" y="16669"/>
                  </a:cubicBezTo>
                  <a:cubicBezTo>
                    <a:pt x="1626" y="16669"/>
                    <a:pt x="1616" y="16632"/>
                    <a:pt x="1605" y="16591"/>
                  </a:cubicBezTo>
                  <a:close/>
                  <a:moveTo>
                    <a:pt x="8716" y="16995"/>
                  </a:moveTo>
                  <a:cubicBezTo>
                    <a:pt x="8717" y="16995"/>
                    <a:pt x="8718" y="16995"/>
                    <a:pt x="8719" y="16996"/>
                  </a:cubicBezTo>
                  <a:lnTo>
                    <a:pt x="8719" y="16996"/>
                  </a:lnTo>
                  <a:cubicBezTo>
                    <a:pt x="8723" y="16996"/>
                    <a:pt x="8728" y="16995"/>
                    <a:pt x="8733" y="16995"/>
                  </a:cubicBezTo>
                  <a:close/>
                  <a:moveTo>
                    <a:pt x="9447" y="17107"/>
                  </a:moveTo>
                  <a:cubicBezTo>
                    <a:pt x="9446" y="17110"/>
                    <a:pt x="9446" y="17113"/>
                    <a:pt x="9447" y="17117"/>
                  </a:cubicBezTo>
                  <a:cubicBezTo>
                    <a:pt x="9447" y="17113"/>
                    <a:pt x="9447" y="17110"/>
                    <a:pt x="9447" y="17107"/>
                  </a:cubicBezTo>
                  <a:close/>
                  <a:moveTo>
                    <a:pt x="9485" y="17166"/>
                  </a:moveTo>
                  <a:lnTo>
                    <a:pt x="9485" y="17166"/>
                  </a:lnTo>
                  <a:cubicBezTo>
                    <a:pt x="9486" y="17167"/>
                    <a:pt x="9487" y="17167"/>
                    <a:pt x="9487" y="17167"/>
                  </a:cubicBezTo>
                  <a:lnTo>
                    <a:pt x="9487" y="17167"/>
                  </a:lnTo>
                  <a:lnTo>
                    <a:pt x="9485" y="17166"/>
                  </a:lnTo>
                  <a:close/>
                  <a:moveTo>
                    <a:pt x="3655" y="17276"/>
                  </a:moveTo>
                  <a:cubicBezTo>
                    <a:pt x="3657" y="17276"/>
                    <a:pt x="3660" y="17276"/>
                    <a:pt x="3664" y="17277"/>
                  </a:cubicBezTo>
                  <a:cubicBezTo>
                    <a:pt x="3653" y="17283"/>
                    <a:pt x="3647" y="17294"/>
                    <a:pt x="3647" y="17299"/>
                  </a:cubicBezTo>
                  <a:cubicBezTo>
                    <a:pt x="3647" y="17285"/>
                    <a:pt x="3644" y="17276"/>
                    <a:pt x="3655" y="17276"/>
                  </a:cubicBezTo>
                  <a:close/>
                  <a:moveTo>
                    <a:pt x="9696" y="17471"/>
                  </a:moveTo>
                  <a:cubicBezTo>
                    <a:pt x="9705" y="17489"/>
                    <a:pt x="9710" y="17496"/>
                    <a:pt x="9722" y="17508"/>
                  </a:cubicBezTo>
                  <a:lnTo>
                    <a:pt x="9722" y="17508"/>
                  </a:lnTo>
                  <a:cubicBezTo>
                    <a:pt x="9715" y="17504"/>
                    <a:pt x="9705" y="17504"/>
                    <a:pt x="9701" y="17504"/>
                  </a:cubicBezTo>
                  <a:lnTo>
                    <a:pt x="9696" y="17471"/>
                  </a:lnTo>
                  <a:close/>
                  <a:moveTo>
                    <a:pt x="9707" y="17526"/>
                  </a:moveTo>
                  <a:lnTo>
                    <a:pt x="9729" y="17554"/>
                  </a:lnTo>
                  <a:cubicBezTo>
                    <a:pt x="9723" y="17554"/>
                    <a:pt x="9712" y="17548"/>
                    <a:pt x="9707" y="17543"/>
                  </a:cubicBezTo>
                  <a:lnTo>
                    <a:pt x="9707" y="17526"/>
                  </a:lnTo>
                  <a:close/>
                  <a:moveTo>
                    <a:pt x="8584" y="17584"/>
                  </a:moveTo>
                  <a:cubicBezTo>
                    <a:pt x="8583" y="17588"/>
                    <a:pt x="8583" y="17592"/>
                    <a:pt x="8583" y="17598"/>
                  </a:cubicBezTo>
                  <a:cubicBezTo>
                    <a:pt x="8584" y="17593"/>
                    <a:pt x="8584" y="17588"/>
                    <a:pt x="8584" y="17584"/>
                  </a:cubicBezTo>
                  <a:close/>
                  <a:moveTo>
                    <a:pt x="3490" y="17721"/>
                  </a:moveTo>
                  <a:cubicBezTo>
                    <a:pt x="3490" y="17722"/>
                    <a:pt x="3491" y="17724"/>
                    <a:pt x="3492" y="17725"/>
                  </a:cubicBezTo>
                  <a:cubicBezTo>
                    <a:pt x="3491" y="17724"/>
                    <a:pt x="3490" y="17722"/>
                    <a:pt x="3490" y="17721"/>
                  </a:cubicBezTo>
                  <a:close/>
                  <a:moveTo>
                    <a:pt x="3546" y="17734"/>
                  </a:moveTo>
                  <a:lnTo>
                    <a:pt x="3542" y="17736"/>
                  </a:lnTo>
                  <a:cubicBezTo>
                    <a:pt x="3543" y="17736"/>
                    <a:pt x="3545" y="17735"/>
                    <a:pt x="3546" y="17734"/>
                  </a:cubicBezTo>
                  <a:close/>
                  <a:moveTo>
                    <a:pt x="9834" y="17570"/>
                  </a:moveTo>
                  <a:cubicBezTo>
                    <a:pt x="9928" y="17581"/>
                    <a:pt x="10044" y="17559"/>
                    <a:pt x="10116" y="17670"/>
                  </a:cubicBezTo>
                  <a:cubicBezTo>
                    <a:pt x="10094" y="17670"/>
                    <a:pt x="10028" y="17698"/>
                    <a:pt x="9983" y="17736"/>
                  </a:cubicBezTo>
                  <a:lnTo>
                    <a:pt x="9983" y="17725"/>
                  </a:lnTo>
                  <a:cubicBezTo>
                    <a:pt x="9971" y="17715"/>
                    <a:pt x="9963" y="17711"/>
                    <a:pt x="9957" y="17711"/>
                  </a:cubicBezTo>
                  <a:cubicBezTo>
                    <a:pt x="9935" y="17711"/>
                    <a:pt x="9943" y="17762"/>
                    <a:pt x="9918" y="17762"/>
                  </a:cubicBezTo>
                  <a:cubicBezTo>
                    <a:pt x="9913" y="17762"/>
                    <a:pt x="9905" y="17760"/>
                    <a:pt x="9895" y="17753"/>
                  </a:cubicBezTo>
                  <a:lnTo>
                    <a:pt x="9895" y="17709"/>
                  </a:lnTo>
                  <a:lnTo>
                    <a:pt x="9845" y="17742"/>
                  </a:lnTo>
                  <a:cubicBezTo>
                    <a:pt x="9840" y="17736"/>
                    <a:pt x="9834" y="17736"/>
                    <a:pt x="9823" y="17725"/>
                  </a:cubicBezTo>
                  <a:cubicBezTo>
                    <a:pt x="9795" y="17686"/>
                    <a:pt x="9806" y="17631"/>
                    <a:pt x="9817" y="17603"/>
                  </a:cubicBezTo>
                  <a:lnTo>
                    <a:pt x="9817" y="17603"/>
                  </a:lnTo>
                  <a:cubicBezTo>
                    <a:pt x="9823" y="17615"/>
                    <a:pt x="9862" y="17615"/>
                    <a:pt x="9873" y="17626"/>
                  </a:cubicBezTo>
                  <a:cubicBezTo>
                    <a:pt x="9867" y="17603"/>
                    <a:pt x="9845" y="17587"/>
                    <a:pt x="9834" y="17570"/>
                  </a:cubicBezTo>
                  <a:close/>
                  <a:moveTo>
                    <a:pt x="7183" y="17859"/>
                  </a:moveTo>
                  <a:lnTo>
                    <a:pt x="7183" y="17859"/>
                  </a:lnTo>
                  <a:cubicBezTo>
                    <a:pt x="7183" y="17859"/>
                    <a:pt x="7198" y="17868"/>
                    <a:pt x="7217" y="17880"/>
                  </a:cubicBezTo>
                  <a:cubicBezTo>
                    <a:pt x="7192" y="17865"/>
                    <a:pt x="7182" y="17859"/>
                    <a:pt x="7183" y="17859"/>
                  </a:cubicBezTo>
                  <a:close/>
                  <a:moveTo>
                    <a:pt x="10309" y="17805"/>
                  </a:moveTo>
                  <a:cubicBezTo>
                    <a:pt x="10411" y="17805"/>
                    <a:pt x="10508" y="17818"/>
                    <a:pt x="10570" y="17858"/>
                  </a:cubicBezTo>
                  <a:lnTo>
                    <a:pt x="10548" y="17913"/>
                  </a:lnTo>
                  <a:lnTo>
                    <a:pt x="10675" y="17991"/>
                  </a:lnTo>
                  <a:cubicBezTo>
                    <a:pt x="10653" y="17992"/>
                    <a:pt x="10626" y="17993"/>
                    <a:pt x="10596" y="17993"/>
                  </a:cubicBezTo>
                  <a:cubicBezTo>
                    <a:pt x="10507" y="17993"/>
                    <a:pt x="10387" y="17987"/>
                    <a:pt x="10271" y="17974"/>
                  </a:cubicBezTo>
                  <a:cubicBezTo>
                    <a:pt x="10271" y="17969"/>
                    <a:pt x="10271" y="17969"/>
                    <a:pt x="10266" y="17963"/>
                  </a:cubicBezTo>
                  <a:cubicBezTo>
                    <a:pt x="10260" y="17969"/>
                    <a:pt x="10255" y="17969"/>
                    <a:pt x="10243" y="17974"/>
                  </a:cubicBezTo>
                  <a:cubicBezTo>
                    <a:pt x="10227" y="17974"/>
                    <a:pt x="10199" y="17969"/>
                    <a:pt x="10177" y="17969"/>
                  </a:cubicBezTo>
                  <a:cubicBezTo>
                    <a:pt x="10122" y="17919"/>
                    <a:pt x="10044" y="17880"/>
                    <a:pt x="10011" y="17830"/>
                  </a:cubicBezTo>
                  <a:cubicBezTo>
                    <a:pt x="10091" y="17819"/>
                    <a:pt x="10202" y="17805"/>
                    <a:pt x="10309" y="17805"/>
                  </a:cubicBezTo>
                  <a:close/>
                  <a:moveTo>
                    <a:pt x="11035" y="18461"/>
                  </a:moveTo>
                  <a:cubicBezTo>
                    <a:pt x="11035" y="18467"/>
                    <a:pt x="11057" y="18550"/>
                    <a:pt x="11068" y="18627"/>
                  </a:cubicBezTo>
                  <a:cubicBezTo>
                    <a:pt x="11046" y="18592"/>
                    <a:pt x="11013" y="18574"/>
                    <a:pt x="10964" y="18574"/>
                  </a:cubicBezTo>
                  <a:cubicBezTo>
                    <a:pt x="10952" y="18574"/>
                    <a:pt x="10939" y="18575"/>
                    <a:pt x="10924" y="18577"/>
                  </a:cubicBezTo>
                  <a:cubicBezTo>
                    <a:pt x="10919" y="18539"/>
                    <a:pt x="10979" y="18555"/>
                    <a:pt x="10979" y="18522"/>
                  </a:cubicBezTo>
                  <a:lnTo>
                    <a:pt x="10979" y="18522"/>
                  </a:lnTo>
                  <a:cubicBezTo>
                    <a:pt x="10960" y="18526"/>
                    <a:pt x="10944" y="18532"/>
                    <a:pt x="10930" y="18532"/>
                  </a:cubicBezTo>
                  <a:cubicBezTo>
                    <a:pt x="10924" y="18532"/>
                    <a:pt x="10918" y="18531"/>
                    <a:pt x="10913" y="18528"/>
                  </a:cubicBezTo>
                  <a:cubicBezTo>
                    <a:pt x="10957" y="18494"/>
                    <a:pt x="11002" y="18467"/>
                    <a:pt x="11035" y="18461"/>
                  </a:cubicBezTo>
                  <a:close/>
                  <a:moveTo>
                    <a:pt x="12716" y="20000"/>
                  </a:moveTo>
                  <a:lnTo>
                    <a:pt x="12716" y="20000"/>
                  </a:lnTo>
                  <a:cubicBezTo>
                    <a:pt x="12717" y="20000"/>
                    <a:pt x="12727" y="20017"/>
                    <a:pt x="12739" y="20044"/>
                  </a:cubicBezTo>
                  <a:cubicBezTo>
                    <a:pt x="12721" y="20013"/>
                    <a:pt x="12715" y="20000"/>
                    <a:pt x="12716" y="20000"/>
                  </a:cubicBezTo>
                  <a:close/>
                  <a:moveTo>
                    <a:pt x="4599" y="1"/>
                  </a:moveTo>
                  <a:lnTo>
                    <a:pt x="4599" y="1"/>
                  </a:lnTo>
                  <a:cubicBezTo>
                    <a:pt x="4610" y="17"/>
                    <a:pt x="4654" y="73"/>
                    <a:pt x="4677" y="128"/>
                  </a:cubicBezTo>
                  <a:cubicBezTo>
                    <a:pt x="4699" y="183"/>
                    <a:pt x="4704" y="233"/>
                    <a:pt x="4649" y="250"/>
                  </a:cubicBezTo>
                  <a:cubicBezTo>
                    <a:pt x="4636" y="237"/>
                    <a:pt x="4620" y="227"/>
                    <a:pt x="4600" y="227"/>
                  </a:cubicBezTo>
                  <a:cubicBezTo>
                    <a:pt x="4584" y="227"/>
                    <a:pt x="4565" y="233"/>
                    <a:pt x="4544" y="250"/>
                  </a:cubicBezTo>
                  <a:cubicBezTo>
                    <a:pt x="4555" y="211"/>
                    <a:pt x="4538" y="194"/>
                    <a:pt x="4527" y="183"/>
                  </a:cubicBezTo>
                  <a:cubicBezTo>
                    <a:pt x="4520" y="182"/>
                    <a:pt x="4512" y="181"/>
                    <a:pt x="4505" y="181"/>
                  </a:cubicBezTo>
                  <a:cubicBezTo>
                    <a:pt x="4489" y="181"/>
                    <a:pt x="4472" y="183"/>
                    <a:pt x="4450" y="183"/>
                  </a:cubicBezTo>
                  <a:lnTo>
                    <a:pt x="4455" y="89"/>
                  </a:lnTo>
                  <a:lnTo>
                    <a:pt x="4455" y="89"/>
                  </a:lnTo>
                  <a:cubicBezTo>
                    <a:pt x="4389" y="117"/>
                    <a:pt x="4394" y="167"/>
                    <a:pt x="4361" y="205"/>
                  </a:cubicBezTo>
                  <a:cubicBezTo>
                    <a:pt x="4289" y="200"/>
                    <a:pt x="4278" y="122"/>
                    <a:pt x="4256" y="62"/>
                  </a:cubicBezTo>
                  <a:cubicBezTo>
                    <a:pt x="4151" y="62"/>
                    <a:pt x="4333" y="172"/>
                    <a:pt x="4212" y="205"/>
                  </a:cubicBezTo>
                  <a:cubicBezTo>
                    <a:pt x="4194" y="200"/>
                    <a:pt x="4177" y="197"/>
                    <a:pt x="4162" y="197"/>
                  </a:cubicBezTo>
                  <a:cubicBezTo>
                    <a:pt x="4100" y="197"/>
                    <a:pt x="4051" y="239"/>
                    <a:pt x="3985" y="305"/>
                  </a:cubicBezTo>
                  <a:cubicBezTo>
                    <a:pt x="3924" y="283"/>
                    <a:pt x="3985" y="239"/>
                    <a:pt x="3957" y="222"/>
                  </a:cubicBezTo>
                  <a:lnTo>
                    <a:pt x="3957" y="222"/>
                  </a:lnTo>
                  <a:lnTo>
                    <a:pt x="3924" y="311"/>
                  </a:lnTo>
                  <a:cubicBezTo>
                    <a:pt x="3907" y="311"/>
                    <a:pt x="3907" y="288"/>
                    <a:pt x="3907" y="277"/>
                  </a:cubicBezTo>
                  <a:lnTo>
                    <a:pt x="3907" y="277"/>
                  </a:lnTo>
                  <a:cubicBezTo>
                    <a:pt x="3874" y="316"/>
                    <a:pt x="3930" y="372"/>
                    <a:pt x="3874" y="416"/>
                  </a:cubicBezTo>
                  <a:cubicBezTo>
                    <a:pt x="3876" y="438"/>
                    <a:pt x="3872" y="445"/>
                    <a:pt x="3862" y="445"/>
                  </a:cubicBezTo>
                  <a:cubicBezTo>
                    <a:pt x="3847" y="445"/>
                    <a:pt x="3819" y="428"/>
                    <a:pt x="3786" y="421"/>
                  </a:cubicBezTo>
                  <a:cubicBezTo>
                    <a:pt x="3765" y="412"/>
                    <a:pt x="3741" y="405"/>
                    <a:pt x="3719" y="405"/>
                  </a:cubicBezTo>
                  <a:cubicBezTo>
                    <a:pt x="3689" y="405"/>
                    <a:pt x="3662" y="418"/>
                    <a:pt x="3653" y="460"/>
                  </a:cubicBezTo>
                  <a:cubicBezTo>
                    <a:pt x="3625" y="449"/>
                    <a:pt x="3642" y="405"/>
                    <a:pt x="3620" y="372"/>
                  </a:cubicBezTo>
                  <a:cubicBezTo>
                    <a:pt x="3548" y="499"/>
                    <a:pt x="3548" y="477"/>
                    <a:pt x="3531" y="609"/>
                  </a:cubicBezTo>
                  <a:cubicBezTo>
                    <a:pt x="3492" y="598"/>
                    <a:pt x="3459" y="598"/>
                    <a:pt x="3426" y="598"/>
                  </a:cubicBezTo>
                  <a:cubicBezTo>
                    <a:pt x="3514" y="626"/>
                    <a:pt x="3503" y="737"/>
                    <a:pt x="3503" y="831"/>
                  </a:cubicBezTo>
                  <a:cubicBezTo>
                    <a:pt x="3537" y="842"/>
                    <a:pt x="3564" y="864"/>
                    <a:pt x="3586" y="870"/>
                  </a:cubicBezTo>
                  <a:lnTo>
                    <a:pt x="3548" y="958"/>
                  </a:lnTo>
                  <a:cubicBezTo>
                    <a:pt x="3531" y="953"/>
                    <a:pt x="3514" y="925"/>
                    <a:pt x="3503" y="886"/>
                  </a:cubicBezTo>
                  <a:lnTo>
                    <a:pt x="3503" y="914"/>
                  </a:lnTo>
                  <a:cubicBezTo>
                    <a:pt x="3454" y="903"/>
                    <a:pt x="3426" y="847"/>
                    <a:pt x="3409" y="792"/>
                  </a:cubicBezTo>
                  <a:lnTo>
                    <a:pt x="3409" y="792"/>
                  </a:lnTo>
                  <a:cubicBezTo>
                    <a:pt x="3431" y="803"/>
                    <a:pt x="3454" y="809"/>
                    <a:pt x="3476" y="820"/>
                  </a:cubicBezTo>
                  <a:cubicBezTo>
                    <a:pt x="3454" y="759"/>
                    <a:pt x="3431" y="698"/>
                    <a:pt x="3398" y="654"/>
                  </a:cubicBezTo>
                  <a:cubicBezTo>
                    <a:pt x="3398" y="670"/>
                    <a:pt x="3398" y="681"/>
                    <a:pt x="3393" y="698"/>
                  </a:cubicBezTo>
                  <a:cubicBezTo>
                    <a:pt x="3382" y="681"/>
                    <a:pt x="3382" y="670"/>
                    <a:pt x="3371" y="665"/>
                  </a:cubicBezTo>
                  <a:cubicBezTo>
                    <a:pt x="3370" y="663"/>
                    <a:pt x="3369" y="662"/>
                    <a:pt x="3368" y="662"/>
                  </a:cubicBezTo>
                  <a:lnTo>
                    <a:pt x="3368" y="662"/>
                  </a:lnTo>
                  <a:cubicBezTo>
                    <a:pt x="3365" y="662"/>
                    <a:pt x="3366" y="686"/>
                    <a:pt x="3371" y="709"/>
                  </a:cubicBezTo>
                  <a:lnTo>
                    <a:pt x="3282" y="643"/>
                  </a:lnTo>
                  <a:lnTo>
                    <a:pt x="3282" y="643"/>
                  </a:lnTo>
                  <a:lnTo>
                    <a:pt x="3299" y="676"/>
                  </a:lnTo>
                  <a:cubicBezTo>
                    <a:pt x="3243" y="681"/>
                    <a:pt x="3205" y="704"/>
                    <a:pt x="3155" y="726"/>
                  </a:cubicBezTo>
                  <a:cubicBezTo>
                    <a:pt x="3155" y="870"/>
                    <a:pt x="3238" y="1036"/>
                    <a:pt x="3199" y="1168"/>
                  </a:cubicBezTo>
                  <a:cubicBezTo>
                    <a:pt x="3149" y="1096"/>
                    <a:pt x="3094" y="1091"/>
                    <a:pt x="3016" y="1036"/>
                  </a:cubicBezTo>
                  <a:lnTo>
                    <a:pt x="3016" y="1036"/>
                  </a:lnTo>
                  <a:cubicBezTo>
                    <a:pt x="3024" y="1037"/>
                    <a:pt x="3031" y="1038"/>
                    <a:pt x="3037" y="1038"/>
                  </a:cubicBezTo>
                  <a:cubicBezTo>
                    <a:pt x="3112" y="1038"/>
                    <a:pt x="3055" y="915"/>
                    <a:pt x="3116" y="864"/>
                  </a:cubicBezTo>
                  <a:lnTo>
                    <a:pt x="3116" y="864"/>
                  </a:lnTo>
                  <a:cubicBezTo>
                    <a:pt x="3106" y="871"/>
                    <a:pt x="3096" y="875"/>
                    <a:pt x="3087" y="875"/>
                  </a:cubicBezTo>
                  <a:cubicBezTo>
                    <a:pt x="3064" y="875"/>
                    <a:pt x="3048" y="852"/>
                    <a:pt x="3044" y="836"/>
                  </a:cubicBezTo>
                  <a:cubicBezTo>
                    <a:pt x="3039" y="892"/>
                    <a:pt x="3033" y="953"/>
                    <a:pt x="3033" y="1002"/>
                  </a:cubicBezTo>
                  <a:cubicBezTo>
                    <a:pt x="3010" y="985"/>
                    <a:pt x="2995" y="979"/>
                    <a:pt x="2983" y="979"/>
                  </a:cubicBezTo>
                  <a:cubicBezTo>
                    <a:pt x="2961" y="979"/>
                    <a:pt x="2951" y="1001"/>
                    <a:pt x="2922" y="1008"/>
                  </a:cubicBezTo>
                  <a:cubicBezTo>
                    <a:pt x="3066" y="1063"/>
                    <a:pt x="2956" y="1152"/>
                    <a:pt x="2967" y="1224"/>
                  </a:cubicBezTo>
                  <a:cubicBezTo>
                    <a:pt x="2922" y="1202"/>
                    <a:pt x="2878" y="1168"/>
                    <a:pt x="2928" y="1113"/>
                  </a:cubicBezTo>
                  <a:lnTo>
                    <a:pt x="2928" y="1113"/>
                  </a:lnTo>
                  <a:cubicBezTo>
                    <a:pt x="2784" y="1124"/>
                    <a:pt x="3039" y="1279"/>
                    <a:pt x="2922" y="1301"/>
                  </a:cubicBezTo>
                  <a:cubicBezTo>
                    <a:pt x="2928" y="1285"/>
                    <a:pt x="2933" y="1279"/>
                    <a:pt x="2911" y="1262"/>
                  </a:cubicBezTo>
                  <a:lnTo>
                    <a:pt x="2911" y="1262"/>
                  </a:lnTo>
                  <a:cubicBezTo>
                    <a:pt x="2933" y="1306"/>
                    <a:pt x="2894" y="1359"/>
                    <a:pt x="2862" y="1359"/>
                  </a:cubicBezTo>
                  <a:cubicBezTo>
                    <a:pt x="2854" y="1359"/>
                    <a:pt x="2845" y="1355"/>
                    <a:pt x="2839" y="1345"/>
                  </a:cubicBezTo>
                  <a:lnTo>
                    <a:pt x="2845" y="1334"/>
                  </a:lnTo>
                  <a:lnTo>
                    <a:pt x="2845" y="1334"/>
                  </a:lnTo>
                  <a:cubicBezTo>
                    <a:pt x="2784" y="1428"/>
                    <a:pt x="2734" y="1644"/>
                    <a:pt x="2856" y="1694"/>
                  </a:cubicBezTo>
                  <a:cubicBezTo>
                    <a:pt x="2845" y="1694"/>
                    <a:pt x="2712" y="1639"/>
                    <a:pt x="2684" y="1622"/>
                  </a:cubicBezTo>
                  <a:lnTo>
                    <a:pt x="2684" y="1622"/>
                  </a:lnTo>
                  <a:cubicBezTo>
                    <a:pt x="2812" y="1727"/>
                    <a:pt x="2933" y="1816"/>
                    <a:pt x="3066" y="1893"/>
                  </a:cubicBezTo>
                  <a:cubicBezTo>
                    <a:pt x="2961" y="1860"/>
                    <a:pt x="2690" y="1866"/>
                    <a:pt x="2646" y="1772"/>
                  </a:cubicBezTo>
                  <a:cubicBezTo>
                    <a:pt x="2624" y="1788"/>
                    <a:pt x="2601" y="1816"/>
                    <a:pt x="2629" y="1882"/>
                  </a:cubicBezTo>
                  <a:cubicBezTo>
                    <a:pt x="2639" y="1874"/>
                    <a:pt x="2676" y="1870"/>
                    <a:pt x="2713" y="1870"/>
                  </a:cubicBezTo>
                  <a:cubicBezTo>
                    <a:pt x="2755" y="1870"/>
                    <a:pt x="2798" y="1876"/>
                    <a:pt x="2801" y="1888"/>
                  </a:cubicBezTo>
                  <a:cubicBezTo>
                    <a:pt x="2674" y="1926"/>
                    <a:pt x="2734" y="1915"/>
                    <a:pt x="2619" y="1982"/>
                  </a:cubicBezTo>
                  <a:lnTo>
                    <a:pt x="2619" y="1982"/>
                  </a:lnTo>
                  <a:cubicBezTo>
                    <a:pt x="2623" y="1979"/>
                    <a:pt x="2630" y="1978"/>
                    <a:pt x="2638" y="1978"/>
                  </a:cubicBezTo>
                  <a:cubicBezTo>
                    <a:pt x="2691" y="1978"/>
                    <a:pt x="2810" y="2016"/>
                    <a:pt x="2801" y="2054"/>
                  </a:cubicBezTo>
                  <a:cubicBezTo>
                    <a:pt x="2776" y="2049"/>
                    <a:pt x="2655" y="2039"/>
                    <a:pt x="2624" y="2025"/>
                  </a:cubicBezTo>
                  <a:lnTo>
                    <a:pt x="2624" y="2025"/>
                  </a:lnTo>
                  <a:cubicBezTo>
                    <a:pt x="2672" y="2059"/>
                    <a:pt x="2712" y="2097"/>
                    <a:pt x="2759" y="2128"/>
                  </a:cubicBezTo>
                  <a:lnTo>
                    <a:pt x="2759" y="2128"/>
                  </a:lnTo>
                  <a:cubicBezTo>
                    <a:pt x="2743" y="2121"/>
                    <a:pt x="2718" y="2118"/>
                    <a:pt x="2691" y="2118"/>
                  </a:cubicBezTo>
                  <a:cubicBezTo>
                    <a:pt x="2650" y="2118"/>
                    <a:pt x="2606" y="2125"/>
                    <a:pt x="2579" y="2137"/>
                  </a:cubicBezTo>
                  <a:cubicBezTo>
                    <a:pt x="2580" y="2137"/>
                    <a:pt x="2581" y="2137"/>
                    <a:pt x="2582" y="2137"/>
                  </a:cubicBezTo>
                  <a:cubicBezTo>
                    <a:pt x="2615" y="2137"/>
                    <a:pt x="2569" y="2226"/>
                    <a:pt x="2590" y="2253"/>
                  </a:cubicBezTo>
                  <a:lnTo>
                    <a:pt x="2629" y="2214"/>
                  </a:lnTo>
                  <a:lnTo>
                    <a:pt x="2629" y="2214"/>
                  </a:lnTo>
                  <a:cubicBezTo>
                    <a:pt x="2601" y="2325"/>
                    <a:pt x="2867" y="2330"/>
                    <a:pt x="2850" y="2436"/>
                  </a:cubicBezTo>
                  <a:cubicBezTo>
                    <a:pt x="2833" y="2427"/>
                    <a:pt x="2776" y="2417"/>
                    <a:pt x="2722" y="2417"/>
                  </a:cubicBezTo>
                  <a:cubicBezTo>
                    <a:pt x="2672" y="2417"/>
                    <a:pt x="2626" y="2426"/>
                    <a:pt x="2618" y="2452"/>
                  </a:cubicBezTo>
                  <a:cubicBezTo>
                    <a:pt x="2707" y="2480"/>
                    <a:pt x="3039" y="2557"/>
                    <a:pt x="3105" y="2640"/>
                  </a:cubicBezTo>
                  <a:lnTo>
                    <a:pt x="3061" y="2662"/>
                  </a:lnTo>
                  <a:lnTo>
                    <a:pt x="3122" y="2723"/>
                  </a:lnTo>
                  <a:cubicBezTo>
                    <a:pt x="2983" y="2696"/>
                    <a:pt x="2707" y="2585"/>
                    <a:pt x="2596" y="2519"/>
                  </a:cubicBezTo>
                  <a:cubicBezTo>
                    <a:pt x="2563" y="2557"/>
                    <a:pt x="2541" y="2530"/>
                    <a:pt x="2546" y="2591"/>
                  </a:cubicBezTo>
                  <a:cubicBezTo>
                    <a:pt x="2537" y="2595"/>
                    <a:pt x="2529" y="2598"/>
                    <a:pt x="2522" y="2598"/>
                  </a:cubicBezTo>
                  <a:cubicBezTo>
                    <a:pt x="2491" y="2598"/>
                    <a:pt x="2478" y="2553"/>
                    <a:pt x="2469" y="2535"/>
                  </a:cubicBezTo>
                  <a:lnTo>
                    <a:pt x="2441" y="2690"/>
                  </a:lnTo>
                  <a:cubicBezTo>
                    <a:pt x="2447" y="2689"/>
                    <a:pt x="2453" y="2689"/>
                    <a:pt x="2459" y="2689"/>
                  </a:cubicBezTo>
                  <a:cubicBezTo>
                    <a:pt x="2541" y="2689"/>
                    <a:pt x="2555" y="2786"/>
                    <a:pt x="2620" y="2786"/>
                  </a:cubicBezTo>
                  <a:cubicBezTo>
                    <a:pt x="2625" y="2786"/>
                    <a:pt x="2630" y="2785"/>
                    <a:pt x="2635" y="2784"/>
                  </a:cubicBezTo>
                  <a:cubicBezTo>
                    <a:pt x="2596" y="2740"/>
                    <a:pt x="2552" y="2690"/>
                    <a:pt x="2518" y="2635"/>
                  </a:cubicBezTo>
                  <a:cubicBezTo>
                    <a:pt x="2522" y="2635"/>
                    <a:pt x="2525" y="2635"/>
                    <a:pt x="2528" y="2635"/>
                  </a:cubicBezTo>
                  <a:cubicBezTo>
                    <a:pt x="2630" y="2635"/>
                    <a:pt x="2811" y="2715"/>
                    <a:pt x="2801" y="2806"/>
                  </a:cubicBezTo>
                  <a:cubicBezTo>
                    <a:pt x="2789" y="2816"/>
                    <a:pt x="2764" y="2819"/>
                    <a:pt x="2736" y="2819"/>
                  </a:cubicBezTo>
                  <a:cubicBezTo>
                    <a:pt x="2689" y="2819"/>
                    <a:pt x="2632" y="2811"/>
                    <a:pt x="2603" y="2811"/>
                  </a:cubicBezTo>
                  <a:cubicBezTo>
                    <a:pt x="2598" y="2811"/>
                    <a:pt x="2594" y="2811"/>
                    <a:pt x="2590" y="2812"/>
                  </a:cubicBezTo>
                  <a:cubicBezTo>
                    <a:pt x="2624" y="2828"/>
                    <a:pt x="2662" y="2906"/>
                    <a:pt x="2646" y="2917"/>
                  </a:cubicBezTo>
                  <a:lnTo>
                    <a:pt x="2590" y="2884"/>
                  </a:lnTo>
                  <a:lnTo>
                    <a:pt x="2590" y="2884"/>
                  </a:lnTo>
                  <a:cubicBezTo>
                    <a:pt x="2552" y="2945"/>
                    <a:pt x="2734" y="2961"/>
                    <a:pt x="2651" y="3044"/>
                  </a:cubicBezTo>
                  <a:cubicBezTo>
                    <a:pt x="2651" y="3061"/>
                    <a:pt x="2535" y="3133"/>
                    <a:pt x="2596" y="3133"/>
                  </a:cubicBezTo>
                  <a:cubicBezTo>
                    <a:pt x="2701" y="3075"/>
                    <a:pt x="3028" y="3022"/>
                    <a:pt x="3135" y="3022"/>
                  </a:cubicBezTo>
                  <a:cubicBezTo>
                    <a:pt x="3140" y="3022"/>
                    <a:pt x="3145" y="3022"/>
                    <a:pt x="3149" y="3022"/>
                  </a:cubicBezTo>
                  <a:cubicBezTo>
                    <a:pt x="3144" y="3028"/>
                    <a:pt x="3061" y="3155"/>
                    <a:pt x="3011" y="3188"/>
                  </a:cubicBezTo>
                  <a:cubicBezTo>
                    <a:pt x="2985" y="3206"/>
                    <a:pt x="2953" y="3210"/>
                    <a:pt x="2919" y="3210"/>
                  </a:cubicBezTo>
                  <a:cubicBezTo>
                    <a:pt x="2876" y="3210"/>
                    <a:pt x="2831" y="3203"/>
                    <a:pt x="2790" y="3203"/>
                  </a:cubicBezTo>
                  <a:cubicBezTo>
                    <a:pt x="2760" y="3203"/>
                    <a:pt x="2733" y="3207"/>
                    <a:pt x="2712" y="3221"/>
                  </a:cubicBezTo>
                  <a:cubicBezTo>
                    <a:pt x="2715" y="3221"/>
                    <a:pt x="2718" y="3220"/>
                    <a:pt x="2722" y="3220"/>
                  </a:cubicBezTo>
                  <a:cubicBezTo>
                    <a:pt x="2749" y="3220"/>
                    <a:pt x="2785" y="3238"/>
                    <a:pt x="2790" y="3238"/>
                  </a:cubicBezTo>
                  <a:cubicBezTo>
                    <a:pt x="2767" y="3266"/>
                    <a:pt x="2701" y="3243"/>
                    <a:pt x="2729" y="3293"/>
                  </a:cubicBezTo>
                  <a:cubicBezTo>
                    <a:pt x="2735" y="3292"/>
                    <a:pt x="2740" y="3292"/>
                    <a:pt x="2745" y="3292"/>
                  </a:cubicBezTo>
                  <a:cubicBezTo>
                    <a:pt x="2795" y="3292"/>
                    <a:pt x="2776" y="3341"/>
                    <a:pt x="2783" y="3341"/>
                  </a:cubicBezTo>
                  <a:cubicBezTo>
                    <a:pt x="2786" y="3341"/>
                    <a:pt x="2794" y="3330"/>
                    <a:pt x="2817" y="3299"/>
                  </a:cubicBezTo>
                  <a:lnTo>
                    <a:pt x="2817" y="3299"/>
                  </a:lnTo>
                  <a:cubicBezTo>
                    <a:pt x="2856" y="3338"/>
                    <a:pt x="2812" y="3360"/>
                    <a:pt x="2823" y="3415"/>
                  </a:cubicBezTo>
                  <a:cubicBezTo>
                    <a:pt x="2841" y="3405"/>
                    <a:pt x="2868" y="3401"/>
                    <a:pt x="2900" y="3401"/>
                  </a:cubicBezTo>
                  <a:cubicBezTo>
                    <a:pt x="2976" y="3401"/>
                    <a:pt x="3072" y="3425"/>
                    <a:pt x="3099" y="3448"/>
                  </a:cubicBezTo>
                  <a:cubicBezTo>
                    <a:pt x="3072" y="3459"/>
                    <a:pt x="3044" y="3470"/>
                    <a:pt x="3033" y="3487"/>
                  </a:cubicBezTo>
                  <a:cubicBezTo>
                    <a:pt x="3044" y="3587"/>
                    <a:pt x="3016" y="3653"/>
                    <a:pt x="3050" y="3747"/>
                  </a:cubicBezTo>
                  <a:cubicBezTo>
                    <a:pt x="3033" y="3764"/>
                    <a:pt x="3016" y="3819"/>
                    <a:pt x="2967" y="3819"/>
                  </a:cubicBezTo>
                  <a:cubicBezTo>
                    <a:pt x="2978" y="3822"/>
                    <a:pt x="2996" y="3823"/>
                    <a:pt x="3011" y="3828"/>
                  </a:cubicBezTo>
                  <a:lnTo>
                    <a:pt x="3011" y="3828"/>
                  </a:lnTo>
                  <a:cubicBezTo>
                    <a:pt x="3009" y="3827"/>
                    <a:pt x="3007" y="3826"/>
                    <a:pt x="3005" y="3825"/>
                  </a:cubicBezTo>
                  <a:cubicBezTo>
                    <a:pt x="3044" y="3810"/>
                    <a:pt x="3087" y="3803"/>
                    <a:pt x="3129" y="3803"/>
                  </a:cubicBezTo>
                  <a:cubicBezTo>
                    <a:pt x="3215" y="3803"/>
                    <a:pt x="3302" y="3830"/>
                    <a:pt x="3365" y="3874"/>
                  </a:cubicBezTo>
                  <a:cubicBezTo>
                    <a:pt x="3420" y="3935"/>
                    <a:pt x="3299" y="3935"/>
                    <a:pt x="3321" y="3941"/>
                  </a:cubicBezTo>
                  <a:cubicBezTo>
                    <a:pt x="3354" y="4085"/>
                    <a:pt x="3575" y="3968"/>
                    <a:pt x="3537" y="4112"/>
                  </a:cubicBezTo>
                  <a:cubicBezTo>
                    <a:pt x="3481" y="4190"/>
                    <a:pt x="3393" y="4184"/>
                    <a:pt x="3343" y="4217"/>
                  </a:cubicBezTo>
                  <a:cubicBezTo>
                    <a:pt x="3288" y="4168"/>
                    <a:pt x="3348" y="4107"/>
                    <a:pt x="3326" y="4068"/>
                  </a:cubicBezTo>
                  <a:lnTo>
                    <a:pt x="3326" y="4068"/>
                  </a:lnTo>
                  <a:lnTo>
                    <a:pt x="3315" y="4129"/>
                  </a:lnTo>
                  <a:cubicBezTo>
                    <a:pt x="3282" y="4123"/>
                    <a:pt x="3243" y="4085"/>
                    <a:pt x="3260" y="4057"/>
                  </a:cubicBezTo>
                  <a:lnTo>
                    <a:pt x="3260" y="4057"/>
                  </a:lnTo>
                  <a:cubicBezTo>
                    <a:pt x="3210" y="4129"/>
                    <a:pt x="3348" y="4295"/>
                    <a:pt x="3343" y="4428"/>
                  </a:cubicBezTo>
                  <a:cubicBezTo>
                    <a:pt x="3360" y="4430"/>
                    <a:pt x="3379" y="4435"/>
                    <a:pt x="3396" y="4435"/>
                  </a:cubicBezTo>
                  <a:cubicBezTo>
                    <a:pt x="3413" y="4435"/>
                    <a:pt x="3429" y="4430"/>
                    <a:pt x="3437" y="4417"/>
                  </a:cubicBezTo>
                  <a:lnTo>
                    <a:pt x="3409" y="4389"/>
                  </a:lnTo>
                  <a:cubicBezTo>
                    <a:pt x="3423" y="4371"/>
                    <a:pt x="3438" y="4365"/>
                    <a:pt x="3453" y="4365"/>
                  </a:cubicBezTo>
                  <a:cubicBezTo>
                    <a:pt x="3474" y="4365"/>
                    <a:pt x="3495" y="4376"/>
                    <a:pt x="3510" y="4376"/>
                  </a:cubicBezTo>
                  <a:cubicBezTo>
                    <a:pt x="3521" y="4376"/>
                    <a:pt x="3528" y="4371"/>
                    <a:pt x="3531" y="4356"/>
                  </a:cubicBezTo>
                  <a:cubicBezTo>
                    <a:pt x="3592" y="4378"/>
                    <a:pt x="3681" y="4389"/>
                    <a:pt x="3681" y="4461"/>
                  </a:cubicBezTo>
                  <a:lnTo>
                    <a:pt x="3603" y="4516"/>
                  </a:lnTo>
                  <a:lnTo>
                    <a:pt x="3603" y="4516"/>
                  </a:lnTo>
                  <a:cubicBezTo>
                    <a:pt x="3603" y="4516"/>
                    <a:pt x="3603" y="4516"/>
                    <a:pt x="3603" y="4516"/>
                  </a:cubicBezTo>
                  <a:lnTo>
                    <a:pt x="3603" y="4516"/>
                  </a:lnTo>
                  <a:cubicBezTo>
                    <a:pt x="3603" y="4516"/>
                    <a:pt x="3603" y="4516"/>
                    <a:pt x="3603" y="4516"/>
                  </a:cubicBezTo>
                  <a:lnTo>
                    <a:pt x="3603" y="4516"/>
                  </a:lnTo>
                  <a:lnTo>
                    <a:pt x="3603" y="4516"/>
                  </a:lnTo>
                  <a:cubicBezTo>
                    <a:pt x="3599" y="4545"/>
                    <a:pt x="3599" y="4571"/>
                    <a:pt x="3631" y="4571"/>
                  </a:cubicBezTo>
                  <a:cubicBezTo>
                    <a:pt x="3638" y="4571"/>
                    <a:pt x="3647" y="4569"/>
                    <a:pt x="3658" y="4566"/>
                  </a:cubicBezTo>
                  <a:lnTo>
                    <a:pt x="3697" y="4489"/>
                  </a:lnTo>
                  <a:cubicBezTo>
                    <a:pt x="3758" y="4500"/>
                    <a:pt x="3869" y="4500"/>
                    <a:pt x="3874" y="4566"/>
                  </a:cubicBezTo>
                  <a:cubicBezTo>
                    <a:pt x="3935" y="4494"/>
                    <a:pt x="3852" y="4555"/>
                    <a:pt x="3930" y="4466"/>
                  </a:cubicBezTo>
                  <a:lnTo>
                    <a:pt x="3930" y="4466"/>
                  </a:lnTo>
                  <a:cubicBezTo>
                    <a:pt x="3911" y="4486"/>
                    <a:pt x="3898" y="4493"/>
                    <a:pt x="3887" y="4493"/>
                  </a:cubicBezTo>
                  <a:cubicBezTo>
                    <a:pt x="3854" y="4493"/>
                    <a:pt x="3847" y="4426"/>
                    <a:pt x="3816" y="4426"/>
                  </a:cubicBezTo>
                  <a:cubicBezTo>
                    <a:pt x="3807" y="4426"/>
                    <a:pt x="3797" y="4431"/>
                    <a:pt x="3784" y="4444"/>
                  </a:cubicBezTo>
                  <a:lnTo>
                    <a:pt x="3784" y="4444"/>
                  </a:lnTo>
                  <a:cubicBezTo>
                    <a:pt x="3853" y="4362"/>
                    <a:pt x="3784" y="4366"/>
                    <a:pt x="3847" y="4273"/>
                  </a:cubicBezTo>
                  <a:lnTo>
                    <a:pt x="3847" y="4273"/>
                  </a:lnTo>
                  <a:cubicBezTo>
                    <a:pt x="3831" y="4282"/>
                    <a:pt x="3820" y="4296"/>
                    <a:pt x="3812" y="4296"/>
                  </a:cubicBezTo>
                  <a:cubicBezTo>
                    <a:pt x="3806" y="4296"/>
                    <a:pt x="3801" y="4288"/>
                    <a:pt x="3797" y="4267"/>
                  </a:cubicBezTo>
                  <a:cubicBezTo>
                    <a:pt x="3791" y="4267"/>
                    <a:pt x="3780" y="4267"/>
                    <a:pt x="3769" y="4273"/>
                  </a:cubicBezTo>
                  <a:cubicBezTo>
                    <a:pt x="3764" y="4289"/>
                    <a:pt x="3758" y="4306"/>
                    <a:pt x="3741" y="4317"/>
                  </a:cubicBezTo>
                  <a:cubicBezTo>
                    <a:pt x="3736" y="4318"/>
                    <a:pt x="3731" y="4318"/>
                    <a:pt x="3727" y="4318"/>
                  </a:cubicBezTo>
                  <a:cubicBezTo>
                    <a:pt x="3670" y="4318"/>
                    <a:pt x="3638" y="4261"/>
                    <a:pt x="3592" y="4251"/>
                  </a:cubicBezTo>
                  <a:cubicBezTo>
                    <a:pt x="3592" y="4217"/>
                    <a:pt x="3625" y="4245"/>
                    <a:pt x="3653" y="4217"/>
                  </a:cubicBezTo>
                  <a:lnTo>
                    <a:pt x="3586" y="4212"/>
                  </a:lnTo>
                  <a:cubicBezTo>
                    <a:pt x="3636" y="4185"/>
                    <a:pt x="3649" y="4124"/>
                    <a:pt x="3685" y="4124"/>
                  </a:cubicBezTo>
                  <a:cubicBezTo>
                    <a:pt x="3693" y="4124"/>
                    <a:pt x="3703" y="4127"/>
                    <a:pt x="3714" y="4134"/>
                  </a:cubicBezTo>
                  <a:cubicBezTo>
                    <a:pt x="3708" y="4112"/>
                    <a:pt x="3703" y="4101"/>
                    <a:pt x="3697" y="4079"/>
                  </a:cubicBezTo>
                  <a:cubicBezTo>
                    <a:pt x="3714" y="4029"/>
                    <a:pt x="3708" y="3985"/>
                    <a:pt x="3675" y="3968"/>
                  </a:cubicBezTo>
                  <a:cubicBezTo>
                    <a:pt x="3675" y="3941"/>
                    <a:pt x="3575" y="3935"/>
                    <a:pt x="3631" y="3935"/>
                  </a:cubicBezTo>
                  <a:cubicBezTo>
                    <a:pt x="3603" y="3913"/>
                    <a:pt x="3586" y="3885"/>
                    <a:pt x="3559" y="3863"/>
                  </a:cubicBezTo>
                  <a:lnTo>
                    <a:pt x="3570" y="3858"/>
                  </a:lnTo>
                  <a:cubicBezTo>
                    <a:pt x="3548" y="3769"/>
                    <a:pt x="3393" y="3719"/>
                    <a:pt x="3481" y="3581"/>
                  </a:cubicBezTo>
                  <a:cubicBezTo>
                    <a:pt x="3454" y="3559"/>
                    <a:pt x="3426" y="3531"/>
                    <a:pt x="3426" y="3476"/>
                  </a:cubicBezTo>
                  <a:lnTo>
                    <a:pt x="3481" y="3448"/>
                  </a:lnTo>
                  <a:cubicBezTo>
                    <a:pt x="3454" y="3415"/>
                    <a:pt x="3509" y="3321"/>
                    <a:pt x="3448" y="3321"/>
                  </a:cubicBezTo>
                  <a:cubicBezTo>
                    <a:pt x="3586" y="3243"/>
                    <a:pt x="3437" y="3133"/>
                    <a:pt x="3454" y="3055"/>
                  </a:cubicBezTo>
                  <a:lnTo>
                    <a:pt x="3454" y="3055"/>
                  </a:lnTo>
                  <a:lnTo>
                    <a:pt x="3376" y="3072"/>
                  </a:lnTo>
                  <a:cubicBezTo>
                    <a:pt x="3371" y="3022"/>
                    <a:pt x="3343" y="2978"/>
                    <a:pt x="3310" y="2934"/>
                  </a:cubicBezTo>
                  <a:lnTo>
                    <a:pt x="3238" y="2945"/>
                  </a:lnTo>
                  <a:cubicBezTo>
                    <a:pt x="3177" y="2906"/>
                    <a:pt x="3265" y="2806"/>
                    <a:pt x="3254" y="2729"/>
                  </a:cubicBezTo>
                  <a:cubicBezTo>
                    <a:pt x="3282" y="2729"/>
                    <a:pt x="3271" y="2751"/>
                    <a:pt x="3260" y="2773"/>
                  </a:cubicBezTo>
                  <a:cubicBezTo>
                    <a:pt x="3398" y="2668"/>
                    <a:pt x="3133" y="2579"/>
                    <a:pt x="3238" y="2480"/>
                  </a:cubicBezTo>
                  <a:cubicBezTo>
                    <a:pt x="3210" y="2463"/>
                    <a:pt x="3216" y="2447"/>
                    <a:pt x="3238" y="2425"/>
                  </a:cubicBezTo>
                  <a:cubicBezTo>
                    <a:pt x="3238" y="2413"/>
                    <a:pt x="3232" y="2386"/>
                    <a:pt x="3210" y="2358"/>
                  </a:cubicBezTo>
                  <a:lnTo>
                    <a:pt x="3288" y="2353"/>
                  </a:lnTo>
                  <a:lnTo>
                    <a:pt x="3288" y="2342"/>
                  </a:lnTo>
                  <a:cubicBezTo>
                    <a:pt x="3303" y="2332"/>
                    <a:pt x="3291" y="2328"/>
                    <a:pt x="3268" y="2328"/>
                  </a:cubicBezTo>
                  <a:cubicBezTo>
                    <a:pt x="3250" y="2328"/>
                    <a:pt x="3224" y="2331"/>
                    <a:pt x="3199" y="2336"/>
                  </a:cubicBezTo>
                  <a:cubicBezTo>
                    <a:pt x="3182" y="2325"/>
                    <a:pt x="3171" y="2308"/>
                    <a:pt x="3155" y="2303"/>
                  </a:cubicBezTo>
                  <a:cubicBezTo>
                    <a:pt x="3271" y="2286"/>
                    <a:pt x="3122" y="2231"/>
                    <a:pt x="3243" y="2220"/>
                  </a:cubicBezTo>
                  <a:cubicBezTo>
                    <a:pt x="3182" y="2198"/>
                    <a:pt x="3210" y="2092"/>
                    <a:pt x="3088" y="2059"/>
                  </a:cubicBezTo>
                  <a:cubicBezTo>
                    <a:pt x="3094" y="2059"/>
                    <a:pt x="3101" y="2058"/>
                    <a:pt x="3106" y="2058"/>
                  </a:cubicBezTo>
                  <a:cubicBezTo>
                    <a:pt x="3112" y="2058"/>
                    <a:pt x="3116" y="2059"/>
                    <a:pt x="3116" y="2065"/>
                  </a:cubicBezTo>
                  <a:cubicBezTo>
                    <a:pt x="3133" y="2037"/>
                    <a:pt x="3155" y="2021"/>
                    <a:pt x="3122" y="1982"/>
                  </a:cubicBezTo>
                  <a:lnTo>
                    <a:pt x="3216" y="1982"/>
                  </a:lnTo>
                  <a:cubicBezTo>
                    <a:pt x="3182" y="1954"/>
                    <a:pt x="3144" y="1926"/>
                    <a:pt x="3105" y="1899"/>
                  </a:cubicBezTo>
                  <a:cubicBezTo>
                    <a:pt x="3136" y="1886"/>
                    <a:pt x="3159" y="1878"/>
                    <a:pt x="3182" y="1878"/>
                  </a:cubicBezTo>
                  <a:cubicBezTo>
                    <a:pt x="3208" y="1878"/>
                    <a:pt x="3233" y="1889"/>
                    <a:pt x="3265" y="1915"/>
                  </a:cubicBezTo>
                  <a:cubicBezTo>
                    <a:pt x="3177" y="1805"/>
                    <a:pt x="3238" y="1838"/>
                    <a:pt x="3155" y="1744"/>
                  </a:cubicBezTo>
                  <a:lnTo>
                    <a:pt x="3155" y="1744"/>
                  </a:lnTo>
                  <a:lnTo>
                    <a:pt x="3210" y="1760"/>
                  </a:lnTo>
                  <a:cubicBezTo>
                    <a:pt x="3216" y="1733"/>
                    <a:pt x="3149" y="1672"/>
                    <a:pt x="3205" y="1672"/>
                  </a:cubicBezTo>
                  <a:cubicBezTo>
                    <a:pt x="3271" y="1666"/>
                    <a:pt x="3293" y="1594"/>
                    <a:pt x="3326" y="1523"/>
                  </a:cubicBezTo>
                  <a:cubicBezTo>
                    <a:pt x="3348" y="1484"/>
                    <a:pt x="3365" y="1445"/>
                    <a:pt x="3393" y="1412"/>
                  </a:cubicBezTo>
                  <a:cubicBezTo>
                    <a:pt x="3420" y="1373"/>
                    <a:pt x="3454" y="1345"/>
                    <a:pt x="3487" y="1334"/>
                  </a:cubicBezTo>
                  <a:cubicBezTo>
                    <a:pt x="3404" y="1301"/>
                    <a:pt x="3431" y="1290"/>
                    <a:pt x="3459" y="1290"/>
                  </a:cubicBezTo>
                  <a:cubicBezTo>
                    <a:pt x="3492" y="1290"/>
                    <a:pt x="3531" y="1290"/>
                    <a:pt x="3481" y="1246"/>
                  </a:cubicBezTo>
                  <a:lnTo>
                    <a:pt x="3481" y="1246"/>
                  </a:lnTo>
                  <a:cubicBezTo>
                    <a:pt x="3520" y="1262"/>
                    <a:pt x="3548" y="1262"/>
                    <a:pt x="3564" y="1301"/>
                  </a:cubicBezTo>
                  <a:cubicBezTo>
                    <a:pt x="3570" y="1257"/>
                    <a:pt x="3597" y="1251"/>
                    <a:pt x="3614" y="1235"/>
                  </a:cubicBezTo>
                  <a:cubicBezTo>
                    <a:pt x="3631" y="1224"/>
                    <a:pt x="3647" y="1207"/>
                    <a:pt x="3620" y="1152"/>
                  </a:cubicBezTo>
                  <a:lnTo>
                    <a:pt x="3620" y="1152"/>
                  </a:lnTo>
                  <a:cubicBezTo>
                    <a:pt x="3653" y="1174"/>
                    <a:pt x="3653" y="1207"/>
                    <a:pt x="3675" y="1218"/>
                  </a:cubicBezTo>
                  <a:cubicBezTo>
                    <a:pt x="3675" y="1209"/>
                    <a:pt x="3664" y="1186"/>
                    <a:pt x="3672" y="1186"/>
                  </a:cubicBezTo>
                  <a:lnTo>
                    <a:pt x="3672" y="1186"/>
                  </a:lnTo>
                  <a:cubicBezTo>
                    <a:pt x="3673" y="1186"/>
                    <a:pt x="3676" y="1187"/>
                    <a:pt x="3681" y="1190"/>
                  </a:cubicBezTo>
                  <a:cubicBezTo>
                    <a:pt x="3703" y="1202"/>
                    <a:pt x="3703" y="1224"/>
                    <a:pt x="3708" y="1235"/>
                  </a:cubicBezTo>
                  <a:cubicBezTo>
                    <a:pt x="3741" y="1190"/>
                    <a:pt x="3658" y="1085"/>
                    <a:pt x="3592" y="997"/>
                  </a:cubicBezTo>
                  <a:lnTo>
                    <a:pt x="3592" y="997"/>
                  </a:lnTo>
                  <a:cubicBezTo>
                    <a:pt x="3609" y="1001"/>
                    <a:pt x="3622" y="1003"/>
                    <a:pt x="3632" y="1003"/>
                  </a:cubicBezTo>
                  <a:cubicBezTo>
                    <a:pt x="3661" y="1003"/>
                    <a:pt x="3663" y="982"/>
                    <a:pt x="3642" y="919"/>
                  </a:cubicBezTo>
                  <a:lnTo>
                    <a:pt x="3642" y="919"/>
                  </a:lnTo>
                  <a:cubicBezTo>
                    <a:pt x="3675" y="941"/>
                    <a:pt x="3714" y="958"/>
                    <a:pt x="3686" y="1002"/>
                  </a:cubicBezTo>
                  <a:cubicBezTo>
                    <a:pt x="3708" y="986"/>
                    <a:pt x="3841" y="969"/>
                    <a:pt x="3797" y="886"/>
                  </a:cubicBezTo>
                  <a:lnTo>
                    <a:pt x="3797" y="886"/>
                  </a:lnTo>
                  <a:cubicBezTo>
                    <a:pt x="3801" y="889"/>
                    <a:pt x="3805" y="891"/>
                    <a:pt x="3809" y="891"/>
                  </a:cubicBezTo>
                  <a:cubicBezTo>
                    <a:pt x="3825" y="891"/>
                    <a:pt x="3835" y="867"/>
                    <a:pt x="3835" y="858"/>
                  </a:cubicBezTo>
                  <a:cubicBezTo>
                    <a:pt x="3891" y="836"/>
                    <a:pt x="3896" y="842"/>
                    <a:pt x="3946" y="814"/>
                  </a:cubicBezTo>
                  <a:lnTo>
                    <a:pt x="3924" y="809"/>
                  </a:lnTo>
                  <a:cubicBezTo>
                    <a:pt x="3913" y="749"/>
                    <a:pt x="3922" y="737"/>
                    <a:pt x="3939" y="737"/>
                  </a:cubicBezTo>
                  <a:cubicBezTo>
                    <a:pt x="3950" y="737"/>
                    <a:pt x="3964" y="742"/>
                    <a:pt x="3979" y="742"/>
                  </a:cubicBezTo>
                  <a:cubicBezTo>
                    <a:pt x="3986" y="742"/>
                    <a:pt x="3994" y="740"/>
                    <a:pt x="4001" y="737"/>
                  </a:cubicBezTo>
                  <a:lnTo>
                    <a:pt x="4001" y="753"/>
                  </a:lnTo>
                  <a:cubicBezTo>
                    <a:pt x="4028" y="765"/>
                    <a:pt x="4045" y="770"/>
                    <a:pt x="4056" y="770"/>
                  </a:cubicBezTo>
                  <a:cubicBezTo>
                    <a:pt x="4082" y="770"/>
                    <a:pt x="4080" y="747"/>
                    <a:pt x="4101" y="747"/>
                  </a:cubicBezTo>
                  <a:cubicBezTo>
                    <a:pt x="4113" y="747"/>
                    <a:pt x="4132" y="754"/>
                    <a:pt x="4167" y="775"/>
                  </a:cubicBezTo>
                  <a:lnTo>
                    <a:pt x="4145" y="704"/>
                  </a:lnTo>
                  <a:cubicBezTo>
                    <a:pt x="4141" y="665"/>
                    <a:pt x="4146" y="652"/>
                    <a:pt x="4157" y="652"/>
                  </a:cubicBezTo>
                  <a:cubicBezTo>
                    <a:pt x="4184" y="652"/>
                    <a:pt x="4245" y="731"/>
                    <a:pt x="4288" y="731"/>
                  </a:cubicBezTo>
                  <a:cubicBezTo>
                    <a:pt x="4297" y="731"/>
                    <a:pt x="4305" y="728"/>
                    <a:pt x="4311" y="720"/>
                  </a:cubicBezTo>
                  <a:cubicBezTo>
                    <a:pt x="4306" y="704"/>
                    <a:pt x="4295" y="692"/>
                    <a:pt x="4284" y="676"/>
                  </a:cubicBezTo>
                  <a:cubicBezTo>
                    <a:pt x="4286" y="671"/>
                    <a:pt x="4288" y="669"/>
                    <a:pt x="4291" y="669"/>
                  </a:cubicBezTo>
                  <a:cubicBezTo>
                    <a:pt x="4305" y="669"/>
                    <a:pt x="4327" y="715"/>
                    <a:pt x="4350" y="764"/>
                  </a:cubicBezTo>
                  <a:cubicBezTo>
                    <a:pt x="4372" y="831"/>
                    <a:pt x="4394" y="897"/>
                    <a:pt x="4400" y="914"/>
                  </a:cubicBezTo>
                  <a:cubicBezTo>
                    <a:pt x="4405" y="925"/>
                    <a:pt x="4394" y="930"/>
                    <a:pt x="4378" y="947"/>
                  </a:cubicBezTo>
                  <a:cubicBezTo>
                    <a:pt x="4390" y="964"/>
                    <a:pt x="4399" y="971"/>
                    <a:pt x="4404" y="971"/>
                  </a:cubicBezTo>
                  <a:cubicBezTo>
                    <a:pt x="4429" y="971"/>
                    <a:pt x="4405" y="844"/>
                    <a:pt x="4450" y="831"/>
                  </a:cubicBezTo>
                  <a:lnTo>
                    <a:pt x="4450" y="831"/>
                  </a:lnTo>
                  <a:cubicBezTo>
                    <a:pt x="4450" y="886"/>
                    <a:pt x="4422" y="953"/>
                    <a:pt x="4450" y="975"/>
                  </a:cubicBezTo>
                  <a:cubicBezTo>
                    <a:pt x="4450" y="979"/>
                    <a:pt x="4451" y="981"/>
                    <a:pt x="4453" y="981"/>
                  </a:cubicBezTo>
                  <a:cubicBezTo>
                    <a:pt x="4461" y="981"/>
                    <a:pt x="4484" y="952"/>
                    <a:pt x="4511" y="930"/>
                  </a:cubicBezTo>
                  <a:cubicBezTo>
                    <a:pt x="4526" y="915"/>
                    <a:pt x="4544" y="905"/>
                    <a:pt x="4559" y="905"/>
                  </a:cubicBezTo>
                  <a:cubicBezTo>
                    <a:pt x="4576" y="905"/>
                    <a:pt x="4588" y="918"/>
                    <a:pt x="4588" y="947"/>
                  </a:cubicBezTo>
                  <a:cubicBezTo>
                    <a:pt x="4594" y="903"/>
                    <a:pt x="4599" y="864"/>
                    <a:pt x="4638" y="847"/>
                  </a:cubicBezTo>
                  <a:cubicBezTo>
                    <a:pt x="4654" y="847"/>
                    <a:pt x="4671" y="892"/>
                    <a:pt x="4671" y="925"/>
                  </a:cubicBezTo>
                  <a:cubicBezTo>
                    <a:pt x="4674" y="946"/>
                    <a:pt x="4682" y="962"/>
                    <a:pt x="4698" y="962"/>
                  </a:cubicBezTo>
                  <a:cubicBezTo>
                    <a:pt x="4708" y="962"/>
                    <a:pt x="4721" y="956"/>
                    <a:pt x="4737" y="941"/>
                  </a:cubicBezTo>
                  <a:lnTo>
                    <a:pt x="4737" y="941"/>
                  </a:lnTo>
                  <a:cubicBezTo>
                    <a:pt x="4737" y="953"/>
                    <a:pt x="4732" y="958"/>
                    <a:pt x="4726" y="969"/>
                  </a:cubicBezTo>
                  <a:cubicBezTo>
                    <a:pt x="4733" y="966"/>
                    <a:pt x="4740" y="965"/>
                    <a:pt x="4749" y="965"/>
                  </a:cubicBezTo>
                  <a:cubicBezTo>
                    <a:pt x="4772" y="965"/>
                    <a:pt x="4802" y="974"/>
                    <a:pt x="4834" y="974"/>
                  </a:cubicBezTo>
                  <a:cubicBezTo>
                    <a:pt x="4855" y="974"/>
                    <a:pt x="4876" y="971"/>
                    <a:pt x="4898" y="958"/>
                  </a:cubicBezTo>
                  <a:lnTo>
                    <a:pt x="4898" y="958"/>
                  </a:lnTo>
                  <a:cubicBezTo>
                    <a:pt x="4815" y="1052"/>
                    <a:pt x="4865" y="1069"/>
                    <a:pt x="4920" y="1091"/>
                  </a:cubicBezTo>
                  <a:cubicBezTo>
                    <a:pt x="4975" y="1113"/>
                    <a:pt x="5031" y="1135"/>
                    <a:pt x="4926" y="1196"/>
                  </a:cubicBezTo>
                  <a:lnTo>
                    <a:pt x="4986" y="1285"/>
                  </a:lnTo>
                  <a:lnTo>
                    <a:pt x="4970" y="1290"/>
                  </a:lnTo>
                  <a:cubicBezTo>
                    <a:pt x="4981" y="1362"/>
                    <a:pt x="5036" y="1362"/>
                    <a:pt x="5097" y="1368"/>
                  </a:cubicBezTo>
                  <a:cubicBezTo>
                    <a:pt x="5092" y="1390"/>
                    <a:pt x="5064" y="1390"/>
                    <a:pt x="5053" y="1390"/>
                  </a:cubicBezTo>
                  <a:cubicBezTo>
                    <a:pt x="5053" y="1500"/>
                    <a:pt x="5053" y="1506"/>
                    <a:pt x="5191" y="1567"/>
                  </a:cubicBezTo>
                  <a:lnTo>
                    <a:pt x="5119" y="1594"/>
                  </a:lnTo>
                  <a:cubicBezTo>
                    <a:pt x="5175" y="1611"/>
                    <a:pt x="5036" y="1777"/>
                    <a:pt x="5147" y="1866"/>
                  </a:cubicBezTo>
                  <a:cubicBezTo>
                    <a:pt x="5141" y="1866"/>
                    <a:pt x="5125" y="1866"/>
                    <a:pt x="5114" y="1860"/>
                  </a:cubicBezTo>
                  <a:lnTo>
                    <a:pt x="5114" y="1860"/>
                  </a:lnTo>
                  <a:cubicBezTo>
                    <a:pt x="5169" y="1915"/>
                    <a:pt x="5125" y="1998"/>
                    <a:pt x="5108" y="2059"/>
                  </a:cubicBezTo>
                  <a:cubicBezTo>
                    <a:pt x="5086" y="2131"/>
                    <a:pt x="5086" y="2175"/>
                    <a:pt x="5224" y="2192"/>
                  </a:cubicBezTo>
                  <a:lnTo>
                    <a:pt x="5302" y="2270"/>
                  </a:lnTo>
                  <a:cubicBezTo>
                    <a:pt x="5306" y="2231"/>
                    <a:pt x="5321" y="2220"/>
                    <a:pt x="5341" y="2220"/>
                  </a:cubicBezTo>
                  <a:cubicBezTo>
                    <a:pt x="5367" y="2220"/>
                    <a:pt x="5401" y="2238"/>
                    <a:pt x="5428" y="2238"/>
                  </a:cubicBezTo>
                  <a:cubicBezTo>
                    <a:pt x="5439" y="2238"/>
                    <a:pt x="5449" y="2235"/>
                    <a:pt x="5457" y="2225"/>
                  </a:cubicBezTo>
                  <a:lnTo>
                    <a:pt x="5457" y="2225"/>
                  </a:lnTo>
                  <a:cubicBezTo>
                    <a:pt x="5474" y="2260"/>
                    <a:pt x="5421" y="2311"/>
                    <a:pt x="5389" y="2311"/>
                  </a:cubicBezTo>
                  <a:cubicBezTo>
                    <a:pt x="5379" y="2311"/>
                    <a:pt x="5372" y="2307"/>
                    <a:pt x="5368" y="2297"/>
                  </a:cubicBezTo>
                  <a:lnTo>
                    <a:pt x="5385" y="2286"/>
                  </a:lnTo>
                  <a:cubicBezTo>
                    <a:pt x="5382" y="2286"/>
                    <a:pt x="5379" y="2286"/>
                    <a:pt x="5377" y="2286"/>
                  </a:cubicBezTo>
                  <a:cubicBezTo>
                    <a:pt x="5239" y="2286"/>
                    <a:pt x="5339" y="2425"/>
                    <a:pt x="5247" y="2436"/>
                  </a:cubicBezTo>
                  <a:cubicBezTo>
                    <a:pt x="5263" y="2646"/>
                    <a:pt x="5180" y="2862"/>
                    <a:pt x="5169" y="3061"/>
                  </a:cubicBezTo>
                  <a:lnTo>
                    <a:pt x="5280" y="3044"/>
                  </a:lnTo>
                  <a:lnTo>
                    <a:pt x="5274" y="3111"/>
                  </a:lnTo>
                  <a:cubicBezTo>
                    <a:pt x="5263" y="3120"/>
                    <a:pt x="5246" y="3125"/>
                    <a:pt x="5230" y="3125"/>
                  </a:cubicBezTo>
                  <a:cubicBezTo>
                    <a:pt x="5206" y="3125"/>
                    <a:pt x="5185" y="3113"/>
                    <a:pt x="5191" y="3083"/>
                  </a:cubicBezTo>
                  <a:lnTo>
                    <a:pt x="5191" y="3083"/>
                  </a:lnTo>
                  <a:cubicBezTo>
                    <a:pt x="5125" y="3105"/>
                    <a:pt x="5235" y="3172"/>
                    <a:pt x="5263" y="3172"/>
                  </a:cubicBezTo>
                  <a:cubicBezTo>
                    <a:pt x="5251" y="3199"/>
                    <a:pt x="5237" y="3208"/>
                    <a:pt x="5222" y="3208"/>
                  </a:cubicBezTo>
                  <a:cubicBezTo>
                    <a:pt x="5187" y="3208"/>
                    <a:pt x="5151" y="3157"/>
                    <a:pt x="5139" y="3157"/>
                  </a:cubicBezTo>
                  <a:cubicBezTo>
                    <a:pt x="5138" y="3157"/>
                    <a:pt x="5136" y="3158"/>
                    <a:pt x="5136" y="3160"/>
                  </a:cubicBezTo>
                  <a:lnTo>
                    <a:pt x="5141" y="3199"/>
                  </a:lnTo>
                  <a:lnTo>
                    <a:pt x="5152" y="3194"/>
                  </a:lnTo>
                  <a:cubicBezTo>
                    <a:pt x="5197" y="3227"/>
                    <a:pt x="5247" y="3238"/>
                    <a:pt x="5235" y="3299"/>
                  </a:cubicBezTo>
                  <a:cubicBezTo>
                    <a:pt x="5208" y="3332"/>
                    <a:pt x="5169" y="3310"/>
                    <a:pt x="5164" y="3327"/>
                  </a:cubicBezTo>
                  <a:cubicBezTo>
                    <a:pt x="5152" y="3327"/>
                    <a:pt x="5147" y="3332"/>
                    <a:pt x="5152" y="3349"/>
                  </a:cubicBezTo>
                  <a:lnTo>
                    <a:pt x="5141" y="3437"/>
                  </a:lnTo>
                  <a:lnTo>
                    <a:pt x="5230" y="3410"/>
                  </a:lnTo>
                  <a:cubicBezTo>
                    <a:pt x="5263" y="3439"/>
                    <a:pt x="5240" y="3471"/>
                    <a:pt x="5269" y="3471"/>
                  </a:cubicBezTo>
                  <a:cubicBezTo>
                    <a:pt x="5278" y="3471"/>
                    <a:pt x="5291" y="3468"/>
                    <a:pt x="5312" y="3461"/>
                  </a:cubicBezTo>
                  <a:lnTo>
                    <a:pt x="5312" y="3461"/>
                  </a:lnTo>
                  <a:cubicBezTo>
                    <a:pt x="5171" y="3512"/>
                    <a:pt x="5235" y="3792"/>
                    <a:pt x="5191" y="3825"/>
                  </a:cubicBezTo>
                  <a:cubicBezTo>
                    <a:pt x="5247" y="3885"/>
                    <a:pt x="5235" y="3941"/>
                    <a:pt x="5224" y="4013"/>
                  </a:cubicBezTo>
                  <a:cubicBezTo>
                    <a:pt x="5232" y="4007"/>
                    <a:pt x="5249" y="4003"/>
                    <a:pt x="5267" y="4003"/>
                  </a:cubicBezTo>
                  <a:cubicBezTo>
                    <a:pt x="5300" y="4003"/>
                    <a:pt x="5337" y="4016"/>
                    <a:pt x="5330" y="4051"/>
                  </a:cubicBezTo>
                  <a:cubicBezTo>
                    <a:pt x="5301" y="4044"/>
                    <a:pt x="5278" y="4041"/>
                    <a:pt x="5260" y="4041"/>
                  </a:cubicBezTo>
                  <a:cubicBezTo>
                    <a:pt x="5151" y="4041"/>
                    <a:pt x="5201" y="4149"/>
                    <a:pt x="5090" y="4177"/>
                  </a:cubicBezTo>
                  <a:lnTo>
                    <a:pt x="5090" y="4177"/>
                  </a:lnTo>
                  <a:cubicBezTo>
                    <a:pt x="5093" y="4176"/>
                    <a:pt x="5095" y="4176"/>
                    <a:pt x="5098" y="4176"/>
                  </a:cubicBezTo>
                  <a:cubicBezTo>
                    <a:pt x="5160" y="4176"/>
                    <a:pt x="5107" y="4308"/>
                    <a:pt x="5185" y="4308"/>
                  </a:cubicBezTo>
                  <a:cubicBezTo>
                    <a:pt x="5195" y="4308"/>
                    <a:pt x="5208" y="4306"/>
                    <a:pt x="5224" y="4300"/>
                  </a:cubicBezTo>
                  <a:lnTo>
                    <a:pt x="5224" y="4300"/>
                  </a:lnTo>
                  <a:cubicBezTo>
                    <a:pt x="5217" y="4317"/>
                    <a:pt x="5205" y="4322"/>
                    <a:pt x="5192" y="4322"/>
                  </a:cubicBezTo>
                  <a:cubicBezTo>
                    <a:pt x="5174" y="4322"/>
                    <a:pt x="5152" y="4314"/>
                    <a:pt x="5128" y="4314"/>
                  </a:cubicBezTo>
                  <a:cubicBezTo>
                    <a:pt x="5116" y="4314"/>
                    <a:pt x="5104" y="4316"/>
                    <a:pt x="5092" y="4323"/>
                  </a:cubicBezTo>
                  <a:cubicBezTo>
                    <a:pt x="5114" y="4372"/>
                    <a:pt x="5108" y="4417"/>
                    <a:pt x="5092" y="4461"/>
                  </a:cubicBezTo>
                  <a:cubicBezTo>
                    <a:pt x="5086" y="4389"/>
                    <a:pt x="5069" y="4328"/>
                    <a:pt x="5053" y="4262"/>
                  </a:cubicBezTo>
                  <a:cubicBezTo>
                    <a:pt x="5034" y="4262"/>
                    <a:pt x="5015" y="4288"/>
                    <a:pt x="4987" y="4288"/>
                  </a:cubicBezTo>
                  <a:cubicBezTo>
                    <a:pt x="4974" y="4288"/>
                    <a:pt x="4959" y="4283"/>
                    <a:pt x="4942" y="4267"/>
                  </a:cubicBezTo>
                  <a:lnTo>
                    <a:pt x="5036" y="4096"/>
                  </a:lnTo>
                  <a:cubicBezTo>
                    <a:pt x="5014" y="4040"/>
                    <a:pt x="4876" y="4074"/>
                    <a:pt x="4948" y="3957"/>
                  </a:cubicBezTo>
                  <a:lnTo>
                    <a:pt x="4948" y="3957"/>
                  </a:lnTo>
                  <a:cubicBezTo>
                    <a:pt x="4933" y="3968"/>
                    <a:pt x="4916" y="3984"/>
                    <a:pt x="4903" y="3984"/>
                  </a:cubicBezTo>
                  <a:cubicBezTo>
                    <a:pt x="4896" y="3984"/>
                    <a:pt x="4891" y="3980"/>
                    <a:pt x="4887" y="3968"/>
                  </a:cubicBezTo>
                  <a:cubicBezTo>
                    <a:pt x="4898" y="3404"/>
                    <a:pt x="4566" y="2867"/>
                    <a:pt x="4721" y="2275"/>
                  </a:cubicBezTo>
                  <a:lnTo>
                    <a:pt x="4721" y="2275"/>
                  </a:lnTo>
                  <a:cubicBezTo>
                    <a:pt x="4704" y="2307"/>
                    <a:pt x="4692" y="2319"/>
                    <a:pt x="4683" y="2319"/>
                  </a:cubicBezTo>
                  <a:cubicBezTo>
                    <a:pt x="4668" y="2319"/>
                    <a:pt x="4661" y="2287"/>
                    <a:pt x="4654" y="2253"/>
                  </a:cubicBezTo>
                  <a:cubicBezTo>
                    <a:pt x="4652" y="2271"/>
                    <a:pt x="4642" y="2275"/>
                    <a:pt x="4628" y="2275"/>
                  </a:cubicBezTo>
                  <a:cubicBezTo>
                    <a:pt x="4615" y="2275"/>
                    <a:pt x="4598" y="2271"/>
                    <a:pt x="4582" y="2271"/>
                  </a:cubicBezTo>
                  <a:cubicBezTo>
                    <a:pt x="4575" y="2271"/>
                    <a:pt x="4567" y="2272"/>
                    <a:pt x="4560" y="2275"/>
                  </a:cubicBezTo>
                  <a:lnTo>
                    <a:pt x="4621" y="2026"/>
                  </a:lnTo>
                  <a:cubicBezTo>
                    <a:pt x="4516" y="1998"/>
                    <a:pt x="4582" y="1777"/>
                    <a:pt x="4483" y="1760"/>
                  </a:cubicBezTo>
                  <a:lnTo>
                    <a:pt x="4483" y="1760"/>
                  </a:lnTo>
                  <a:lnTo>
                    <a:pt x="4511" y="1832"/>
                  </a:lnTo>
                  <a:cubicBezTo>
                    <a:pt x="4494" y="1821"/>
                    <a:pt x="4477" y="1816"/>
                    <a:pt x="4460" y="1816"/>
                  </a:cubicBezTo>
                  <a:cubicBezTo>
                    <a:pt x="4359" y="1816"/>
                    <a:pt x="4264" y="2005"/>
                    <a:pt x="4140" y="2009"/>
                  </a:cubicBezTo>
                  <a:cubicBezTo>
                    <a:pt x="4284" y="2104"/>
                    <a:pt x="3990" y="2336"/>
                    <a:pt x="4206" y="2491"/>
                  </a:cubicBezTo>
                  <a:cubicBezTo>
                    <a:pt x="4201" y="2502"/>
                    <a:pt x="4195" y="2506"/>
                    <a:pt x="4189" y="2506"/>
                  </a:cubicBezTo>
                  <a:cubicBezTo>
                    <a:pt x="4174" y="2506"/>
                    <a:pt x="4158" y="2484"/>
                    <a:pt x="4140" y="2484"/>
                  </a:cubicBezTo>
                  <a:cubicBezTo>
                    <a:pt x="4134" y="2484"/>
                    <a:pt x="4129" y="2486"/>
                    <a:pt x="4123" y="2491"/>
                  </a:cubicBezTo>
                  <a:cubicBezTo>
                    <a:pt x="4195" y="2524"/>
                    <a:pt x="4212" y="2579"/>
                    <a:pt x="4206" y="2690"/>
                  </a:cubicBezTo>
                  <a:lnTo>
                    <a:pt x="4195" y="2685"/>
                  </a:lnTo>
                  <a:lnTo>
                    <a:pt x="4195" y="2685"/>
                  </a:lnTo>
                  <a:cubicBezTo>
                    <a:pt x="4256" y="2972"/>
                    <a:pt x="4223" y="3105"/>
                    <a:pt x="4239" y="3443"/>
                  </a:cubicBezTo>
                  <a:lnTo>
                    <a:pt x="4311" y="3410"/>
                  </a:lnTo>
                  <a:lnTo>
                    <a:pt x="4311" y="3410"/>
                  </a:lnTo>
                  <a:cubicBezTo>
                    <a:pt x="4317" y="3476"/>
                    <a:pt x="4295" y="3498"/>
                    <a:pt x="4284" y="3531"/>
                  </a:cubicBezTo>
                  <a:cubicBezTo>
                    <a:pt x="4297" y="3539"/>
                    <a:pt x="4308" y="3542"/>
                    <a:pt x="4315" y="3542"/>
                  </a:cubicBezTo>
                  <a:cubicBezTo>
                    <a:pt x="4368" y="3542"/>
                    <a:pt x="4287" y="3380"/>
                    <a:pt x="4357" y="3380"/>
                  </a:cubicBezTo>
                  <a:cubicBezTo>
                    <a:pt x="4365" y="3380"/>
                    <a:pt x="4376" y="3382"/>
                    <a:pt x="4389" y="3387"/>
                  </a:cubicBezTo>
                  <a:cubicBezTo>
                    <a:pt x="4262" y="3504"/>
                    <a:pt x="4477" y="3880"/>
                    <a:pt x="4333" y="3974"/>
                  </a:cubicBezTo>
                  <a:cubicBezTo>
                    <a:pt x="4338" y="4007"/>
                    <a:pt x="4347" y="4016"/>
                    <a:pt x="4357" y="4016"/>
                  </a:cubicBezTo>
                  <a:cubicBezTo>
                    <a:pt x="4370" y="4016"/>
                    <a:pt x="4387" y="3998"/>
                    <a:pt x="4401" y="3998"/>
                  </a:cubicBezTo>
                  <a:cubicBezTo>
                    <a:pt x="4412" y="3998"/>
                    <a:pt x="4421" y="4008"/>
                    <a:pt x="4428" y="4040"/>
                  </a:cubicBezTo>
                  <a:lnTo>
                    <a:pt x="4389" y="4074"/>
                  </a:lnTo>
                  <a:lnTo>
                    <a:pt x="4450" y="4085"/>
                  </a:lnTo>
                  <a:cubicBezTo>
                    <a:pt x="4455" y="4157"/>
                    <a:pt x="4405" y="4206"/>
                    <a:pt x="4367" y="4217"/>
                  </a:cubicBezTo>
                  <a:cubicBezTo>
                    <a:pt x="4367" y="4195"/>
                    <a:pt x="4345" y="4168"/>
                    <a:pt x="4339" y="4157"/>
                  </a:cubicBezTo>
                  <a:lnTo>
                    <a:pt x="4339" y="4157"/>
                  </a:lnTo>
                  <a:cubicBezTo>
                    <a:pt x="4307" y="4258"/>
                    <a:pt x="4398" y="4400"/>
                    <a:pt x="4400" y="4440"/>
                  </a:cubicBezTo>
                  <a:lnTo>
                    <a:pt x="4400" y="4440"/>
                  </a:lnTo>
                  <a:lnTo>
                    <a:pt x="4405" y="4334"/>
                  </a:lnTo>
                  <a:cubicBezTo>
                    <a:pt x="4511" y="4621"/>
                    <a:pt x="4533" y="4992"/>
                    <a:pt x="4682" y="5247"/>
                  </a:cubicBezTo>
                  <a:lnTo>
                    <a:pt x="4710" y="5219"/>
                  </a:lnTo>
                  <a:cubicBezTo>
                    <a:pt x="4820" y="5424"/>
                    <a:pt x="4710" y="5402"/>
                    <a:pt x="4804" y="5629"/>
                  </a:cubicBezTo>
                  <a:lnTo>
                    <a:pt x="4793" y="5623"/>
                  </a:lnTo>
                  <a:lnTo>
                    <a:pt x="4793" y="5623"/>
                  </a:lnTo>
                  <a:cubicBezTo>
                    <a:pt x="4815" y="5634"/>
                    <a:pt x="4832" y="5662"/>
                    <a:pt x="4843" y="5684"/>
                  </a:cubicBezTo>
                  <a:cubicBezTo>
                    <a:pt x="4782" y="5662"/>
                    <a:pt x="4682" y="5656"/>
                    <a:pt x="4671" y="5606"/>
                  </a:cubicBezTo>
                  <a:lnTo>
                    <a:pt x="4671" y="5606"/>
                  </a:lnTo>
                  <a:cubicBezTo>
                    <a:pt x="4627" y="5712"/>
                    <a:pt x="4760" y="5662"/>
                    <a:pt x="4782" y="5717"/>
                  </a:cubicBezTo>
                  <a:lnTo>
                    <a:pt x="4776" y="5745"/>
                  </a:lnTo>
                  <a:lnTo>
                    <a:pt x="4843" y="5689"/>
                  </a:lnTo>
                  <a:cubicBezTo>
                    <a:pt x="4843" y="5689"/>
                    <a:pt x="4843" y="5700"/>
                    <a:pt x="4848" y="5700"/>
                  </a:cubicBezTo>
                  <a:cubicBezTo>
                    <a:pt x="4837" y="5712"/>
                    <a:pt x="4820" y="5728"/>
                    <a:pt x="4804" y="5739"/>
                  </a:cubicBezTo>
                  <a:cubicBezTo>
                    <a:pt x="4822" y="5731"/>
                    <a:pt x="4834" y="5728"/>
                    <a:pt x="4842" y="5728"/>
                  </a:cubicBezTo>
                  <a:cubicBezTo>
                    <a:pt x="4862" y="5728"/>
                    <a:pt x="4859" y="5747"/>
                    <a:pt x="4859" y="5767"/>
                  </a:cubicBezTo>
                  <a:cubicBezTo>
                    <a:pt x="4865" y="5761"/>
                    <a:pt x="4870" y="5761"/>
                    <a:pt x="4876" y="5761"/>
                  </a:cubicBezTo>
                  <a:cubicBezTo>
                    <a:pt x="4876" y="5767"/>
                    <a:pt x="4876" y="5772"/>
                    <a:pt x="4887" y="5783"/>
                  </a:cubicBezTo>
                  <a:lnTo>
                    <a:pt x="4870" y="5789"/>
                  </a:lnTo>
                  <a:cubicBezTo>
                    <a:pt x="4865" y="5789"/>
                    <a:pt x="4865" y="5789"/>
                    <a:pt x="4859" y="5795"/>
                  </a:cubicBezTo>
                  <a:lnTo>
                    <a:pt x="4859" y="5772"/>
                  </a:lnTo>
                  <a:cubicBezTo>
                    <a:pt x="4848" y="5783"/>
                    <a:pt x="4848" y="5789"/>
                    <a:pt x="4848" y="5795"/>
                  </a:cubicBezTo>
                  <a:cubicBezTo>
                    <a:pt x="4835" y="5816"/>
                    <a:pt x="4823" y="5873"/>
                    <a:pt x="4800" y="5873"/>
                  </a:cubicBezTo>
                  <a:cubicBezTo>
                    <a:pt x="4793" y="5873"/>
                    <a:pt x="4785" y="5868"/>
                    <a:pt x="4776" y="5855"/>
                  </a:cubicBezTo>
                  <a:lnTo>
                    <a:pt x="4776" y="5855"/>
                  </a:lnTo>
                  <a:cubicBezTo>
                    <a:pt x="4820" y="5949"/>
                    <a:pt x="4843" y="5977"/>
                    <a:pt x="4865" y="5994"/>
                  </a:cubicBezTo>
                  <a:cubicBezTo>
                    <a:pt x="4865" y="6016"/>
                    <a:pt x="4870" y="6038"/>
                    <a:pt x="4898" y="6044"/>
                  </a:cubicBezTo>
                  <a:lnTo>
                    <a:pt x="4892" y="6010"/>
                  </a:lnTo>
                  <a:lnTo>
                    <a:pt x="4892" y="6010"/>
                  </a:lnTo>
                  <a:cubicBezTo>
                    <a:pt x="4915" y="6016"/>
                    <a:pt x="4948" y="6032"/>
                    <a:pt x="5009" y="6077"/>
                  </a:cubicBezTo>
                  <a:lnTo>
                    <a:pt x="4959" y="6127"/>
                  </a:lnTo>
                  <a:cubicBezTo>
                    <a:pt x="5025" y="6171"/>
                    <a:pt x="5053" y="6160"/>
                    <a:pt x="5092" y="6282"/>
                  </a:cubicBezTo>
                  <a:cubicBezTo>
                    <a:pt x="5078" y="6265"/>
                    <a:pt x="5068" y="6259"/>
                    <a:pt x="5059" y="6259"/>
                  </a:cubicBezTo>
                  <a:cubicBezTo>
                    <a:pt x="5033" y="6259"/>
                    <a:pt x="5020" y="6313"/>
                    <a:pt x="4987" y="6313"/>
                  </a:cubicBezTo>
                  <a:cubicBezTo>
                    <a:pt x="4975" y="6313"/>
                    <a:pt x="4961" y="6306"/>
                    <a:pt x="4942" y="6287"/>
                  </a:cubicBezTo>
                  <a:lnTo>
                    <a:pt x="4942" y="6287"/>
                  </a:lnTo>
                  <a:cubicBezTo>
                    <a:pt x="4887" y="6564"/>
                    <a:pt x="5152" y="6619"/>
                    <a:pt x="5009" y="6780"/>
                  </a:cubicBezTo>
                  <a:cubicBezTo>
                    <a:pt x="5028" y="6787"/>
                    <a:pt x="5043" y="6790"/>
                    <a:pt x="5056" y="6790"/>
                  </a:cubicBezTo>
                  <a:cubicBezTo>
                    <a:pt x="5151" y="6790"/>
                    <a:pt x="5062" y="6590"/>
                    <a:pt x="5078" y="6590"/>
                  </a:cubicBezTo>
                  <a:lnTo>
                    <a:pt x="5078" y="6590"/>
                  </a:lnTo>
                  <a:cubicBezTo>
                    <a:pt x="5079" y="6590"/>
                    <a:pt x="5082" y="6592"/>
                    <a:pt x="5086" y="6597"/>
                  </a:cubicBezTo>
                  <a:cubicBezTo>
                    <a:pt x="5092" y="6585"/>
                    <a:pt x="5101" y="6580"/>
                    <a:pt x="5111" y="6580"/>
                  </a:cubicBezTo>
                  <a:cubicBezTo>
                    <a:pt x="5155" y="6580"/>
                    <a:pt x="5224" y="6673"/>
                    <a:pt x="5224" y="6741"/>
                  </a:cubicBezTo>
                  <a:cubicBezTo>
                    <a:pt x="5246" y="6818"/>
                    <a:pt x="5067" y="6927"/>
                    <a:pt x="5118" y="7117"/>
                  </a:cubicBezTo>
                  <a:lnTo>
                    <a:pt x="5118" y="7117"/>
                  </a:lnTo>
                  <a:cubicBezTo>
                    <a:pt x="5113" y="7100"/>
                    <a:pt x="5107" y="7099"/>
                    <a:pt x="5097" y="7089"/>
                  </a:cubicBezTo>
                  <a:lnTo>
                    <a:pt x="5097" y="7089"/>
                  </a:lnTo>
                  <a:cubicBezTo>
                    <a:pt x="5081" y="7172"/>
                    <a:pt x="5191" y="7222"/>
                    <a:pt x="5152" y="7322"/>
                  </a:cubicBezTo>
                  <a:cubicBezTo>
                    <a:pt x="5249" y="7347"/>
                    <a:pt x="5191" y="7429"/>
                    <a:pt x="5276" y="7429"/>
                  </a:cubicBezTo>
                  <a:cubicBezTo>
                    <a:pt x="5284" y="7429"/>
                    <a:pt x="5292" y="7428"/>
                    <a:pt x="5302" y="7427"/>
                  </a:cubicBezTo>
                  <a:lnTo>
                    <a:pt x="5224" y="7255"/>
                  </a:lnTo>
                  <a:lnTo>
                    <a:pt x="5224" y="7255"/>
                  </a:lnTo>
                  <a:cubicBezTo>
                    <a:pt x="5285" y="7350"/>
                    <a:pt x="5446" y="7405"/>
                    <a:pt x="5424" y="7593"/>
                  </a:cubicBezTo>
                  <a:cubicBezTo>
                    <a:pt x="5396" y="7587"/>
                    <a:pt x="5357" y="7543"/>
                    <a:pt x="5330" y="7516"/>
                  </a:cubicBezTo>
                  <a:lnTo>
                    <a:pt x="5330" y="7516"/>
                  </a:lnTo>
                  <a:cubicBezTo>
                    <a:pt x="5307" y="7571"/>
                    <a:pt x="5374" y="7610"/>
                    <a:pt x="5357" y="7670"/>
                  </a:cubicBezTo>
                  <a:cubicBezTo>
                    <a:pt x="5352" y="7671"/>
                    <a:pt x="5347" y="7672"/>
                    <a:pt x="5342" y="7672"/>
                  </a:cubicBezTo>
                  <a:cubicBezTo>
                    <a:pt x="5238" y="7672"/>
                    <a:pt x="5258" y="7451"/>
                    <a:pt x="5147" y="7372"/>
                  </a:cubicBezTo>
                  <a:lnTo>
                    <a:pt x="5147" y="7372"/>
                  </a:lnTo>
                  <a:cubicBezTo>
                    <a:pt x="5117" y="7437"/>
                    <a:pt x="5258" y="7540"/>
                    <a:pt x="5176" y="7540"/>
                  </a:cubicBezTo>
                  <a:cubicBezTo>
                    <a:pt x="5168" y="7540"/>
                    <a:pt x="5159" y="7540"/>
                    <a:pt x="5147" y="7538"/>
                  </a:cubicBezTo>
                  <a:lnTo>
                    <a:pt x="5147" y="7538"/>
                  </a:lnTo>
                  <a:cubicBezTo>
                    <a:pt x="5330" y="7571"/>
                    <a:pt x="5180" y="7737"/>
                    <a:pt x="5341" y="7836"/>
                  </a:cubicBezTo>
                  <a:lnTo>
                    <a:pt x="5274" y="7848"/>
                  </a:lnTo>
                  <a:cubicBezTo>
                    <a:pt x="5285" y="7870"/>
                    <a:pt x="5335" y="7903"/>
                    <a:pt x="5341" y="7942"/>
                  </a:cubicBezTo>
                  <a:lnTo>
                    <a:pt x="5230" y="7897"/>
                  </a:lnTo>
                  <a:lnTo>
                    <a:pt x="5230" y="7897"/>
                  </a:lnTo>
                  <a:cubicBezTo>
                    <a:pt x="5335" y="7980"/>
                    <a:pt x="5224" y="8124"/>
                    <a:pt x="5302" y="8218"/>
                  </a:cubicBezTo>
                  <a:cubicBezTo>
                    <a:pt x="5230" y="8002"/>
                    <a:pt x="5368" y="8141"/>
                    <a:pt x="5390" y="8036"/>
                  </a:cubicBezTo>
                  <a:lnTo>
                    <a:pt x="5390" y="8036"/>
                  </a:lnTo>
                  <a:cubicBezTo>
                    <a:pt x="5556" y="8274"/>
                    <a:pt x="5274" y="8246"/>
                    <a:pt x="5368" y="8512"/>
                  </a:cubicBezTo>
                  <a:cubicBezTo>
                    <a:pt x="5359" y="8476"/>
                    <a:pt x="5368" y="8409"/>
                    <a:pt x="5398" y="8409"/>
                  </a:cubicBezTo>
                  <a:cubicBezTo>
                    <a:pt x="5405" y="8409"/>
                    <a:pt x="5414" y="8413"/>
                    <a:pt x="5424" y="8423"/>
                  </a:cubicBezTo>
                  <a:cubicBezTo>
                    <a:pt x="5424" y="8484"/>
                    <a:pt x="5424" y="8567"/>
                    <a:pt x="5396" y="8611"/>
                  </a:cubicBezTo>
                  <a:cubicBezTo>
                    <a:pt x="5419" y="8668"/>
                    <a:pt x="5433" y="8687"/>
                    <a:pt x="5444" y="8687"/>
                  </a:cubicBezTo>
                  <a:cubicBezTo>
                    <a:pt x="5466" y="8687"/>
                    <a:pt x="5474" y="8618"/>
                    <a:pt x="5503" y="8618"/>
                  </a:cubicBezTo>
                  <a:cubicBezTo>
                    <a:pt x="5510" y="8618"/>
                    <a:pt x="5519" y="8622"/>
                    <a:pt x="5529" y="8633"/>
                  </a:cubicBezTo>
                  <a:cubicBezTo>
                    <a:pt x="5468" y="8722"/>
                    <a:pt x="5590" y="8716"/>
                    <a:pt x="5645" y="8799"/>
                  </a:cubicBezTo>
                  <a:lnTo>
                    <a:pt x="5579" y="8816"/>
                  </a:lnTo>
                  <a:cubicBezTo>
                    <a:pt x="5606" y="9054"/>
                    <a:pt x="5745" y="8833"/>
                    <a:pt x="5750" y="9048"/>
                  </a:cubicBezTo>
                  <a:lnTo>
                    <a:pt x="5623" y="8993"/>
                  </a:lnTo>
                  <a:lnTo>
                    <a:pt x="5678" y="9087"/>
                  </a:lnTo>
                  <a:lnTo>
                    <a:pt x="5595" y="9093"/>
                  </a:lnTo>
                  <a:cubicBezTo>
                    <a:pt x="5695" y="9192"/>
                    <a:pt x="5689" y="9231"/>
                    <a:pt x="5700" y="9353"/>
                  </a:cubicBezTo>
                  <a:cubicBezTo>
                    <a:pt x="5716" y="9337"/>
                    <a:pt x="5736" y="9329"/>
                    <a:pt x="5758" y="9329"/>
                  </a:cubicBezTo>
                  <a:cubicBezTo>
                    <a:pt x="5799" y="9329"/>
                    <a:pt x="5845" y="9358"/>
                    <a:pt x="5866" y="9419"/>
                  </a:cubicBezTo>
                  <a:cubicBezTo>
                    <a:pt x="5844" y="9502"/>
                    <a:pt x="5789" y="9408"/>
                    <a:pt x="5844" y="9535"/>
                  </a:cubicBezTo>
                  <a:cubicBezTo>
                    <a:pt x="5789" y="9524"/>
                    <a:pt x="5728" y="9502"/>
                    <a:pt x="5772" y="9419"/>
                  </a:cubicBezTo>
                  <a:cubicBezTo>
                    <a:pt x="5745" y="9419"/>
                    <a:pt x="5717" y="9408"/>
                    <a:pt x="5695" y="9408"/>
                  </a:cubicBezTo>
                  <a:cubicBezTo>
                    <a:pt x="5673" y="9497"/>
                    <a:pt x="5745" y="9591"/>
                    <a:pt x="5761" y="9640"/>
                  </a:cubicBezTo>
                  <a:cubicBezTo>
                    <a:pt x="5756" y="9618"/>
                    <a:pt x="5756" y="9591"/>
                    <a:pt x="5761" y="9580"/>
                  </a:cubicBezTo>
                  <a:lnTo>
                    <a:pt x="5927" y="9751"/>
                  </a:lnTo>
                  <a:cubicBezTo>
                    <a:pt x="5922" y="9770"/>
                    <a:pt x="5914" y="9777"/>
                    <a:pt x="5904" y="9777"/>
                  </a:cubicBezTo>
                  <a:cubicBezTo>
                    <a:pt x="5891" y="9777"/>
                    <a:pt x="5874" y="9766"/>
                    <a:pt x="5855" y="9757"/>
                  </a:cubicBezTo>
                  <a:lnTo>
                    <a:pt x="5855" y="9757"/>
                  </a:lnTo>
                  <a:cubicBezTo>
                    <a:pt x="5872" y="9801"/>
                    <a:pt x="5916" y="9812"/>
                    <a:pt x="5944" y="9867"/>
                  </a:cubicBezTo>
                  <a:cubicBezTo>
                    <a:pt x="5919" y="9872"/>
                    <a:pt x="5895" y="9877"/>
                    <a:pt x="5872" y="9877"/>
                  </a:cubicBezTo>
                  <a:cubicBezTo>
                    <a:pt x="5838" y="9877"/>
                    <a:pt x="5805" y="9866"/>
                    <a:pt x="5772" y="9823"/>
                  </a:cubicBezTo>
                  <a:lnTo>
                    <a:pt x="5772" y="9823"/>
                  </a:lnTo>
                  <a:lnTo>
                    <a:pt x="5900" y="9995"/>
                  </a:lnTo>
                  <a:cubicBezTo>
                    <a:pt x="5884" y="10015"/>
                    <a:pt x="5869" y="10102"/>
                    <a:pt x="5845" y="10102"/>
                  </a:cubicBezTo>
                  <a:cubicBezTo>
                    <a:pt x="5843" y="10102"/>
                    <a:pt x="5841" y="10101"/>
                    <a:pt x="5839" y="10100"/>
                  </a:cubicBezTo>
                  <a:lnTo>
                    <a:pt x="5839" y="10100"/>
                  </a:lnTo>
                  <a:cubicBezTo>
                    <a:pt x="5839" y="10216"/>
                    <a:pt x="6038" y="10321"/>
                    <a:pt x="6049" y="10476"/>
                  </a:cubicBezTo>
                  <a:cubicBezTo>
                    <a:pt x="6060" y="10476"/>
                    <a:pt x="6077" y="10493"/>
                    <a:pt x="6093" y="10520"/>
                  </a:cubicBezTo>
                  <a:cubicBezTo>
                    <a:pt x="6132" y="10659"/>
                    <a:pt x="6104" y="10797"/>
                    <a:pt x="6243" y="10930"/>
                  </a:cubicBezTo>
                  <a:lnTo>
                    <a:pt x="6171" y="11052"/>
                  </a:lnTo>
                  <a:cubicBezTo>
                    <a:pt x="6184" y="11073"/>
                    <a:pt x="6195" y="11081"/>
                    <a:pt x="6205" y="11081"/>
                  </a:cubicBezTo>
                  <a:cubicBezTo>
                    <a:pt x="6235" y="11081"/>
                    <a:pt x="6256" y="11007"/>
                    <a:pt x="6294" y="11007"/>
                  </a:cubicBezTo>
                  <a:cubicBezTo>
                    <a:pt x="6313" y="11007"/>
                    <a:pt x="6335" y="11024"/>
                    <a:pt x="6364" y="11074"/>
                  </a:cubicBezTo>
                  <a:cubicBezTo>
                    <a:pt x="6414" y="11151"/>
                    <a:pt x="6386" y="11162"/>
                    <a:pt x="6353" y="11179"/>
                  </a:cubicBezTo>
                  <a:cubicBezTo>
                    <a:pt x="6326" y="11157"/>
                    <a:pt x="6298" y="11140"/>
                    <a:pt x="6270" y="11129"/>
                  </a:cubicBezTo>
                  <a:lnTo>
                    <a:pt x="6254" y="11162"/>
                  </a:lnTo>
                  <a:cubicBezTo>
                    <a:pt x="6093" y="11085"/>
                    <a:pt x="6193" y="11046"/>
                    <a:pt x="6049" y="10935"/>
                  </a:cubicBezTo>
                  <a:lnTo>
                    <a:pt x="6054" y="10935"/>
                  </a:lnTo>
                  <a:cubicBezTo>
                    <a:pt x="6005" y="10935"/>
                    <a:pt x="5955" y="10908"/>
                    <a:pt x="5927" y="10874"/>
                  </a:cubicBezTo>
                  <a:lnTo>
                    <a:pt x="5927" y="10874"/>
                  </a:lnTo>
                  <a:cubicBezTo>
                    <a:pt x="5929" y="10875"/>
                    <a:pt x="5930" y="10875"/>
                    <a:pt x="5931" y="10875"/>
                  </a:cubicBezTo>
                  <a:cubicBezTo>
                    <a:pt x="5987" y="10875"/>
                    <a:pt x="5931" y="10768"/>
                    <a:pt x="5986" y="10768"/>
                  </a:cubicBezTo>
                  <a:cubicBezTo>
                    <a:pt x="5990" y="10768"/>
                    <a:pt x="5994" y="10768"/>
                    <a:pt x="5999" y="10769"/>
                  </a:cubicBezTo>
                  <a:cubicBezTo>
                    <a:pt x="5927" y="10734"/>
                    <a:pt x="5898" y="10724"/>
                    <a:pt x="5876" y="10724"/>
                  </a:cubicBezTo>
                  <a:cubicBezTo>
                    <a:pt x="5845" y="10724"/>
                    <a:pt x="5827" y="10744"/>
                    <a:pt x="5728" y="10747"/>
                  </a:cubicBezTo>
                  <a:lnTo>
                    <a:pt x="5750" y="10692"/>
                  </a:lnTo>
                  <a:lnTo>
                    <a:pt x="5750" y="10692"/>
                  </a:lnTo>
                  <a:cubicBezTo>
                    <a:pt x="5723" y="10694"/>
                    <a:pt x="5704" y="10699"/>
                    <a:pt x="5683" y="10699"/>
                  </a:cubicBezTo>
                  <a:cubicBezTo>
                    <a:pt x="5658" y="10699"/>
                    <a:pt x="5633" y="10692"/>
                    <a:pt x="5590" y="10664"/>
                  </a:cubicBezTo>
                  <a:lnTo>
                    <a:pt x="5590" y="10664"/>
                  </a:lnTo>
                  <a:cubicBezTo>
                    <a:pt x="5595" y="10665"/>
                    <a:pt x="5600" y="10666"/>
                    <a:pt x="5604" y="10666"/>
                  </a:cubicBezTo>
                  <a:cubicBezTo>
                    <a:pt x="5661" y="10666"/>
                    <a:pt x="5624" y="10574"/>
                    <a:pt x="5699" y="10574"/>
                  </a:cubicBezTo>
                  <a:cubicBezTo>
                    <a:pt x="5704" y="10574"/>
                    <a:pt x="5710" y="10575"/>
                    <a:pt x="5717" y="10576"/>
                  </a:cubicBezTo>
                  <a:cubicBezTo>
                    <a:pt x="5667" y="10354"/>
                    <a:pt x="5429" y="10465"/>
                    <a:pt x="5496" y="10277"/>
                  </a:cubicBezTo>
                  <a:lnTo>
                    <a:pt x="5496" y="10277"/>
                  </a:lnTo>
                  <a:cubicBezTo>
                    <a:pt x="5323" y="10331"/>
                    <a:pt x="5540" y="10443"/>
                    <a:pt x="5499" y="10443"/>
                  </a:cubicBezTo>
                  <a:cubicBezTo>
                    <a:pt x="5498" y="10443"/>
                    <a:pt x="5497" y="10443"/>
                    <a:pt x="5496" y="10443"/>
                  </a:cubicBezTo>
                  <a:cubicBezTo>
                    <a:pt x="5491" y="10467"/>
                    <a:pt x="5469" y="10477"/>
                    <a:pt x="5442" y="10477"/>
                  </a:cubicBezTo>
                  <a:cubicBezTo>
                    <a:pt x="5402" y="10477"/>
                    <a:pt x="5350" y="10454"/>
                    <a:pt x="5330" y="10421"/>
                  </a:cubicBezTo>
                  <a:cubicBezTo>
                    <a:pt x="5285" y="10382"/>
                    <a:pt x="5390" y="10211"/>
                    <a:pt x="5280" y="10106"/>
                  </a:cubicBezTo>
                  <a:lnTo>
                    <a:pt x="5280" y="10106"/>
                  </a:lnTo>
                  <a:cubicBezTo>
                    <a:pt x="5286" y="10111"/>
                    <a:pt x="5291" y="10111"/>
                    <a:pt x="5296" y="10111"/>
                  </a:cubicBezTo>
                  <a:cubicBezTo>
                    <a:pt x="5300" y="10111"/>
                    <a:pt x="5305" y="10111"/>
                    <a:pt x="5307" y="10116"/>
                  </a:cubicBezTo>
                  <a:cubicBezTo>
                    <a:pt x="5291" y="10050"/>
                    <a:pt x="5191" y="10083"/>
                    <a:pt x="5180" y="9989"/>
                  </a:cubicBezTo>
                  <a:cubicBezTo>
                    <a:pt x="5165" y="9996"/>
                    <a:pt x="5154" y="9998"/>
                    <a:pt x="5145" y="9998"/>
                  </a:cubicBezTo>
                  <a:cubicBezTo>
                    <a:pt x="5114" y="9998"/>
                    <a:pt x="5106" y="9971"/>
                    <a:pt x="5083" y="9971"/>
                  </a:cubicBezTo>
                  <a:cubicBezTo>
                    <a:pt x="5072" y="9971"/>
                    <a:pt x="5056" y="9978"/>
                    <a:pt x="5031" y="10000"/>
                  </a:cubicBezTo>
                  <a:lnTo>
                    <a:pt x="5152" y="10072"/>
                  </a:lnTo>
                  <a:cubicBezTo>
                    <a:pt x="5075" y="10044"/>
                    <a:pt x="4926" y="10100"/>
                    <a:pt x="4876" y="9961"/>
                  </a:cubicBezTo>
                  <a:cubicBezTo>
                    <a:pt x="4889" y="9951"/>
                    <a:pt x="4914" y="9949"/>
                    <a:pt x="4938" y="9949"/>
                  </a:cubicBezTo>
                  <a:cubicBezTo>
                    <a:pt x="4954" y="9949"/>
                    <a:pt x="4970" y="9950"/>
                    <a:pt x="4981" y="9950"/>
                  </a:cubicBezTo>
                  <a:cubicBezTo>
                    <a:pt x="4975" y="9895"/>
                    <a:pt x="4915" y="9917"/>
                    <a:pt x="4909" y="9867"/>
                  </a:cubicBezTo>
                  <a:cubicBezTo>
                    <a:pt x="4926" y="9851"/>
                    <a:pt x="4942" y="9845"/>
                    <a:pt x="4957" y="9845"/>
                  </a:cubicBezTo>
                  <a:cubicBezTo>
                    <a:pt x="5019" y="9845"/>
                    <a:pt x="5072" y="9951"/>
                    <a:pt x="5164" y="9951"/>
                  </a:cubicBezTo>
                  <a:cubicBezTo>
                    <a:pt x="5167" y="9951"/>
                    <a:pt x="5171" y="9951"/>
                    <a:pt x="5175" y="9950"/>
                  </a:cubicBezTo>
                  <a:cubicBezTo>
                    <a:pt x="5175" y="9889"/>
                    <a:pt x="4998" y="9912"/>
                    <a:pt x="5114" y="9840"/>
                  </a:cubicBezTo>
                  <a:lnTo>
                    <a:pt x="5114" y="9840"/>
                  </a:lnTo>
                  <a:cubicBezTo>
                    <a:pt x="5088" y="9854"/>
                    <a:pt x="5068" y="9860"/>
                    <a:pt x="5051" y="9860"/>
                  </a:cubicBezTo>
                  <a:cubicBezTo>
                    <a:pt x="4981" y="9860"/>
                    <a:pt x="4984" y="9748"/>
                    <a:pt x="4878" y="9748"/>
                  </a:cubicBezTo>
                  <a:cubicBezTo>
                    <a:pt x="4869" y="9748"/>
                    <a:pt x="4859" y="9749"/>
                    <a:pt x="4848" y="9751"/>
                  </a:cubicBezTo>
                  <a:lnTo>
                    <a:pt x="4909" y="9701"/>
                  </a:lnTo>
                  <a:cubicBezTo>
                    <a:pt x="4887" y="9701"/>
                    <a:pt x="4837" y="9701"/>
                    <a:pt x="4815" y="9685"/>
                  </a:cubicBezTo>
                  <a:lnTo>
                    <a:pt x="4920" y="9646"/>
                  </a:lnTo>
                  <a:lnTo>
                    <a:pt x="4920" y="9646"/>
                  </a:lnTo>
                  <a:cubicBezTo>
                    <a:pt x="4916" y="9646"/>
                    <a:pt x="4913" y="9647"/>
                    <a:pt x="4909" y="9647"/>
                  </a:cubicBezTo>
                  <a:cubicBezTo>
                    <a:pt x="4806" y="9647"/>
                    <a:pt x="4840" y="9490"/>
                    <a:pt x="4754" y="9469"/>
                  </a:cubicBezTo>
                  <a:lnTo>
                    <a:pt x="4754" y="9469"/>
                  </a:lnTo>
                  <a:cubicBezTo>
                    <a:pt x="4887" y="9574"/>
                    <a:pt x="4726" y="9557"/>
                    <a:pt x="4749" y="9646"/>
                  </a:cubicBezTo>
                  <a:cubicBezTo>
                    <a:pt x="4531" y="9592"/>
                    <a:pt x="4768" y="9430"/>
                    <a:pt x="4577" y="9309"/>
                  </a:cubicBezTo>
                  <a:lnTo>
                    <a:pt x="4577" y="9309"/>
                  </a:lnTo>
                  <a:cubicBezTo>
                    <a:pt x="4604" y="9334"/>
                    <a:pt x="4624" y="9408"/>
                    <a:pt x="4576" y="9408"/>
                  </a:cubicBezTo>
                  <a:cubicBezTo>
                    <a:pt x="4575" y="9408"/>
                    <a:pt x="4573" y="9408"/>
                    <a:pt x="4571" y="9408"/>
                  </a:cubicBezTo>
                  <a:cubicBezTo>
                    <a:pt x="4544" y="9364"/>
                    <a:pt x="4516" y="9308"/>
                    <a:pt x="4516" y="9259"/>
                  </a:cubicBezTo>
                  <a:cubicBezTo>
                    <a:pt x="4490" y="9242"/>
                    <a:pt x="4473" y="9235"/>
                    <a:pt x="4463" y="9235"/>
                  </a:cubicBezTo>
                  <a:cubicBezTo>
                    <a:pt x="4423" y="9235"/>
                    <a:pt x="4471" y="9331"/>
                    <a:pt x="4420" y="9331"/>
                  </a:cubicBezTo>
                  <a:cubicBezTo>
                    <a:pt x="4419" y="9331"/>
                    <a:pt x="4418" y="9331"/>
                    <a:pt x="4416" y="9331"/>
                  </a:cubicBezTo>
                  <a:cubicBezTo>
                    <a:pt x="4421" y="9289"/>
                    <a:pt x="4409" y="9277"/>
                    <a:pt x="4388" y="9277"/>
                  </a:cubicBezTo>
                  <a:cubicBezTo>
                    <a:pt x="4360" y="9277"/>
                    <a:pt x="4316" y="9298"/>
                    <a:pt x="4276" y="9298"/>
                  </a:cubicBezTo>
                  <a:cubicBezTo>
                    <a:pt x="4271" y="9298"/>
                    <a:pt x="4266" y="9298"/>
                    <a:pt x="4262" y="9297"/>
                  </a:cubicBezTo>
                  <a:lnTo>
                    <a:pt x="4306" y="9242"/>
                  </a:lnTo>
                  <a:cubicBezTo>
                    <a:pt x="4277" y="9203"/>
                    <a:pt x="4255" y="9191"/>
                    <a:pt x="4236" y="9191"/>
                  </a:cubicBezTo>
                  <a:cubicBezTo>
                    <a:pt x="4199" y="9191"/>
                    <a:pt x="4175" y="9237"/>
                    <a:pt x="4142" y="9237"/>
                  </a:cubicBezTo>
                  <a:cubicBezTo>
                    <a:pt x="4126" y="9237"/>
                    <a:pt x="4107" y="9226"/>
                    <a:pt x="4084" y="9192"/>
                  </a:cubicBezTo>
                  <a:lnTo>
                    <a:pt x="4201" y="9148"/>
                  </a:lnTo>
                  <a:lnTo>
                    <a:pt x="4118" y="9120"/>
                  </a:lnTo>
                  <a:lnTo>
                    <a:pt x="4179" y="9065"/>
                  </a:lnTo>
                  <a:cubicBezTo>
                    <a:pt x="4068" y="9065"/>
                    <a:pt x="4057" y="9032"/>
                    <a:pt x="3996" y="8965"/>
                  </a:cubicBezTo>
                  <a:cubicBezTo>
                    <a:pt x="3984" y="9006"/>
                    <a:pt x="3944" y="9041"/>
                    <a:pt x="3896" y="9041"/>
                  </a:cubicBezTo>
                  <a:cubicBezTo>
                    <a:pt x="3878" y="9041"/>
                    <a:pt x="3860" y="9036"/>
                    <a:pt x="3841" y="9026"/>
                  </a:cubicBezTo>
                  <a:cubicBezTo>
                    <a:pt x="3819" y="8965"/>
                    <a:pt x="3902" y="8982"/>
                    <a:pt x="3808" y="8927"/>
                  </a:cubicBezTo>
                  <a:cubicBezTo>
                    <a:pt x="3833" y="8913"/>
                    <a:pt x="3859" y="8899"/>
                    <a:pt x="3879" y="8899"/>
                  </a:cubicBezTo>
                  <a:cubicBezTo>
                    <a:pt x="3899" y="8899"/>
                    <a:pt x="3913" y="8913"/>
                    <a:pt x="3913" y="8954"/>
                  </a:cubicBezTo>
                  <a:cubicBezTo>
                    <a:pt x="3930" y="8943"/>
                    <a:pt x="3957" y="8938"/>
                    <a:pt x="3974" y="8916"/>
                  </a:cubicBezTo>
                  <a:cubicBezTo>
                    <a:pt x="3952" y="8838"/>
                    <a:pt x="3858" y="8827"/>
                    <a:pt x="3819" y="8805"/>
                  </a:cubicBezTo>
                  <a:lnTo>
                    <a:pt x="3819" y="8805"/>
                  </a:lnTo>
                  <a:cubicBezTo>
                    <a:pt x="3835" y="8816"/>
                    <a:pt x="3847" y="8833"/>
                    <a:pt x="3847" y="8844"/>
                  </a:cubicBezTo>
                  <a:lnTo>
                    <a:pt x="3653" y="8844"/>
                  </a:lnTo>
                  <a:cubicBezTo>
                    <a:pt x="3647" y="8810"/>
                    <a:pt x="3675" y="8799"/>
                    <a:pt x="3703" y="8788"/>
                  </a:cubicBezTo>
                  <a:cubicBezTo>
                    <a:pt x="3695" y="8786"/>
                    <a:pt x="3688" y="8785"/>
                    <a:pt x="3680" y="8785"/>
                  </a:cubicBezTo>
                  <a:cubicBezTo>
                    <a:pt x="3666" y="8785"/>
                    <a:pt x="3652" y="8788"/>
                    <a:pt x="3636" y="8788"/>
                  </a:cubicBezTo>
                  <a:cubicBezTo>
                    <a:pt x="3621" y="8788"/>
                    <a:pt x="3605" y="8785"/>
                    <a:pt x="3586" y="8777"/>
                  </a:cubicBezTo>
                  <a:cubicBezTo>
                    <a:pt x="3620" y="8738"/>
                    <a:pt x="3646" y="8691"/>
                    <a:pt x="3704" y="8691"/>
                  </a:cubicBezTo>
                  <a:cubicBezTo>
                    <a:pt x="3712" y="8691"/>
                    <a:pt x="3721" y="8692"/>
                    <a:pt x="3730" y="8694"/>
                  </a:cubicBezTo>
                  <a:cubicBezTo>
                    <a:pt x="3675" y="8678"/>
                    <a:pt x="3614" y="8678"/>
                    <a:pt x="3559" y="8667"/>
                  </a:cubicBezTo>
                  <a:cubicBezTo>
                    <a:pt x="3564" y="8639"/>
                    <a:pt x="3526" y="8561"/>
                    <a:pt x="3553" y="8556"/>
                  </a:cubicBezTo>
                  <a:cubicBezTo>
                    <a:pt x="3487" y="8478"/>
                    <a:pt x="3310" y="8550"/>
                    <a:pt x="3221" y="8456"/>
                  </a:cubicBezTo>
                  <a:cubicBezTo>
                    <a:pt x="3209" y="8464"/>
                    <a:pt x="3200" y="8469"/>
                    <a:pt x="3185" y="8469"/>
                  </a:cubicBezTo>
                  <a:cubicBezTo>
                    <a:pt x="3180" y="8469"/>
                    <a:pt x="3173" y="8469"/>
                    <a:pt x="3166" y="8467"/>
                  </a:cubicBezTo>
                  <a:cubicBezTo>
                    <a:pt x="3079" y="8406"/>
                    <a:pt x="3016" y="8316"/>
                    <a:pt x="2884" y="8316"/>
                  </a:cubicBezTo>
                  <a:cubicBezTo>
                    <a:pt x="2873" y="8316"/>
                    <a:pt x="2862" y="8317"/>
                    <a:pt x="2850" y="8318"/>
                  </a:cubicBezTo>
                  <a:cubicBezTo>
                    <a:pt x="2845" y="8279"/>
                    <a:pt x="2834" y="8229"/>
                    <a:pt x="2817" y="8191"/>
                  </a:cubicBezTo>
                  <a:cubicBezTo>
                    <a:pt x="2812" y="8190"/>
                    <a:pt x="2808" y="8189"/>
                    <a:pt x="2804" y="8189"/>
                  </a:cubicBezTo>
                  <a:cubicBezTo>
                    <a:pt x="2725" y="8189"/>
                    <a:pt x="2846" y="8330"/>
                    <a:pt x="2708" y="8330"/>
                  </a:cubicBezTo>
                  <a:cubicBezTo>
                    <a:pt x="2701" y="8330"/>
                    <a:pt x="2693" y="8330"/>
                    <a:pt x="2684" y="8329"/>
                  </a:cubicBezTo>
                  <a:cubicBezTo>
                    <a:pt x="2563" y="8318"/>
                    <a:pt x="2673" y="8224"/>
                    <a:pt x="2640" y="8180"/>
                  </a:cubicBezTo>
                  <a:lnTo>
                    <a:pt x="2640" y="8180"/>
                  </a:lnTo>
                  <a:cubicBezTo>
                    <a:pt x="2596" y="8196"/>
                    <a:pt x="2546" y="8224"/>
                    <a:pt x="2491" y="8229"/>
                  </a:cubicBezTo>
                  <a:cubicBezTo>
                    <a:pt x="2480" y="8230"/>
                    <a:pt x="2470" y="8231"/>
                    <a:pt x="2460" y="8231"/>
                  </a:cubicBezTo>
                  <a:cubicBezTo>
                    <a:pt x="2415" y="8231"/>
                    <a:pt x="2372" y="8219"/>
                    <a:pt x="2336" y="8174"/>
                  </a:cubicBezTo>
                  <a:cubicBezTo>
                    <a:pt x="2342" y="8172"/>
                    <a:pt x="2348" y="8171"/>
                    <a:pt x="2354" y="8171"/>
                  </a:cubicBezTo>
                  <a:cubicBezTo>
                    <a:pt x="2384" y="8171"/>
                    <a:pt x="2408" y="8191"/>
                    <a:pt x="2435" y="8191"/>
                  </a:cubicBezTo>
                  <a:lnTo>
                    <a:pt x="2363" y="8113"/>
                  </a:lnTo>
                  <a:cubicBezTo>
                    <a:pt x="2491" y="8041"/>
                    <a:pt x="2568" y="8097"/>
                    <a:pt x="2502" y="7997"/>
                  </a:cubicBezTo>
                  <a:lnTo>
                    <a:pt x="2502" y="7997"/>
                  </a:lnTo>
                  <a:cubicBezTo>
                    <a:pt x="2478" y="8055"/>
                    <a:pt x="2435" y="8073"/>
                    <a:pt x="2385" y="8073"/>
                  </a:cubicBezTo>
                  <a:cubicBezTo>
                    <a:pt x="2354" y="8073"/>
                    <a:pt x="2320" y="8066"/>
                    <a:pt x="2286" y="8058"/>
                  </a:cubicBezTo>
                  <a:cubicBezTo>
                    <a:pt x="2258" y="8051"/>
                    <a:pt x="2228" y="8046"/>
                    <a:pt x="2201" y="8046"/>
                  </a:cubicBezTo>
                  <a:cubicBezTo>
                    <a:pt x="2143" y="8046"/>
                    <a:pt x="2094" y="8068"/>
                    <a:pt x="2087" y="8135"/>
                  </a:cubicBezTo>
                  <a:lnTo>
                    <a:pt x="2031" y="8085"/>
                  </a:lnTo>
                  <a:lnTo>
                    <a:pt x="2031" y="8085"/>
                  </a:lnTo>
                  <a:cubicBezTo>
                    <a:pt x="2034" y="8087"/>
                    <a:pt x="2036" y="8087"/>
                    <a:pt x="2038" y="8087"/>
                  </a:cubicBezTo>
                  <a:cubicBezTo>
                    <a:pt x="2044" y="8087"/>
                    <a:pt x="2049" y="8084"/>
                    <a:pt x="2058" y="8084"/>
                  </a:cubicBezTo>
                  <a:cubicBezTo>
                    <a:pt x="2062" y="8084"/>
                    <a:pt x="2066" y="8084"/>
                    <a:pt x="2070" y="8085"/>
                  </a:cubicBezTo>
                  <a:cubicBezTo>
                    <a:pt x="2050" y="8065"/>
                    <a:pt x="2033" y="8057"/>
                    <a:pt x="2018" y="8057"/>
                  </a:cubicBezTo>
                  <a:cubicBezTo>
                    <a:pt x="1994" y="8057"/>
                    <a:pt x="1977" y="8080"/>
                    <a:pt x="1960" y="8108"/>
                  </a:cubicBezTo>
                  <a:cubicBezTo>
                    <a:pt x="1936" y="8141"/>
                    <a:pt x="1908" y="8183"/>
                    <a:pt x="1850" y="8183"/>
                  </a:cubicBezTo>
                  <a:cubicBezTo>
                    <a:pt x="1841" y="8183"/>
                    <a:pt x="1832" y="8182"/>
                    <a:pt x="1821" y="8180"/>
                  </a:cubicBezTo>
                  <a:cubicBezTo>
                    <a:pt x="1766" y="8168"/>
                    <a:pt x="1733" y="8135"/>
                    <a:pt x="1766" y="8113"/>
                  </a:cubicBezTo>
                  <a:lnTo>
                    <a:pt x="1766" y="8113"/>
                  </a:lnTo>
                  <a:lnTo>
                    <a:pt x="1650" y="8163"/>
                  </a:lnTo>
                  <a:cubicBezTo>
                    <a:pt x="1622" y="8154"/>
                    <a:pt x="1621" y="8130"/>
                    <a:pt x="1640" y="8125"/>
                  </a:cubicBezTo>
                  <a:lnTo>
                    <a:pt x="1640" y="8125"/>
                  </a:lnTo>
                  <a:cubicBezTo>
                    <a:pt x="1583" y="8128"/>
                    <a:pt x="1524" y="8148"/>
                    <a:pt x="1478" y="8163"/>
                  </a:cubicBezTo>
                  <a:lnTo>
                    <a:pt x="1478" y="8152"/>
                  </a:lnTo>
                  <a:cubicBezTo>
                    <a:pt x="1456" y="8191"/>
                    <a:pt x="1406" y="8251"/>
                    <a:pt x="1378" y="8274"/>
                  </a:cubicBezTo>
                  <a:cubicBezTo>
                    <a:pt x="1329" y="8251"/>
                    <a:pt x="1401" y="8246"/>
                    <a:pt x="1378" y="8224"/>
                  </a:cubicBezTo>
                  <a:lnTo>
                    <a:pt x="1378" y="8224"/>
                  </a:lnTo>
                  <a:cubicBezTo>
                    <a:pt x="1351" y="8246"/>
                    <a:pt x="1323" y="8274"/>
                    <a:pt x="1295" y="8290"/>
                  </a:cubicBezTo>
                  <a:cubicBezTo>
                    <a:pt x="1242" y="8258"/>
                    <a:pt x="1308" y="8174"/>
                    <a:pt x="1378" y="8174"/>
                  </a:cubicBezTo>
                  <a:cubicBezTo>
                    <a:pt x="1380" y="8174"/>
                    <a:pt x="1382" y="8174"/>
                    <a:pt x="1384" y="8174"/>
                  </a:cubicBezTo>
                  <a:cubicBezTo>
                    <a:pt x="1348" y="8123"/>
                    <a:pt x="1325" y="8105"/>
                    <a:pt x="1307" y="8105"/>
                  </a:cubicBezTo>
                  <a:cubicBezTo>
                    <a:pt x="1292" y="8105"/>
                    <a:pt x="1280" y="8118"/>
                    <a:pt x="1268" y="8135"/>
                  </a:cubicBezTo>
                  <a:cubicBezTo>
                    <a:pt x="1246" y="8162"/>
                    <a:pt x="1217" y="8199"/>
                    <a:pt x="1142" y="8199"/>
                  </a:cubicBezTo>
                  <a:cubicBezTo>
                    <a:pt x="1122" y="8199"/>
                    <a:pt x="1100" y="8196"/>
                    <a:pt x="1074" y="8191"/>
                  </a:cubicBezTo>
                  <a:lnTo>
                    <a:pt x="1163" y="8135"/>
                  </a:lnTo>
                  <a:cubicBezTo>
                    <a:pt x="1119" y="8094"/>
                    <a:pt x="1080" y="8084"/>
                    <a:pt x="1041" y="8084"/>
                  </a:cubicBezTo>
                  <a:cubicBezTo>
                    <a:pt x="1001" y="8084"/>
                    <a:pt x="960" y="8094"/>
                    <a:pt x="912" y="8094"/>
                  </a:cubicBezTo>
                  <a:cubicBezTo>
                    <a:pt x="898" y="8094"/>
                    <a:pt x="884" y="8093"/>
                    <a:pt x="869" y="8091"/>
                  </a:cubicBezTo>
                  <a:lnTo>
                    <a:pt x="869" y="8091"/>
                  </a:lnTo>
                  <a:cubicBezTo>
                    <a:pt x="886" y="8108"/>
                    <a:pt x="958" y="8119"/>
                    <a:pt x="1013" y="8146"/>
                  </a:cubicBezTo>
                  <a:cubicBezTo>
                    <a:pt x="1069" y="8174"/>
                    <a:pt x="1102" y="8218"/>
                    <a:pt x="1063" y="8257"/>
                  </a:cubicBezTo>
                  <a:cubicBezTo>
                    <a:pt x="1024" y="8257"/>
                    <a:pt x="986" y="8263"/>
                    <a:pt x="952" y="8329"/>
                  </a:cubicBezTo>
                  <a:cubicBezTo>
                    <a:pt x="941" y="8301"/>
                    <a:pt x="927" y="8290"/>
                    <a:pt x="910" y="8290"/>
                  </a:cubicBezTo>
                  <a:cubicBezTo>
                    <a:pt x="884" y="8290"/>
                    <a:pt x="851" y="8314"/>
                    <a:pt x="814" y="8335"/>
                  </a:cubicBezTo>
                  <a:lnTo>
                    <a:pt x="770" y="8246"/>
                  </a:lnTo>
                  <a:cubicBezTo>
                    <a:pt x="714" y="8307"/>
                    <a:pt x="742" y="8346"/>
                    <a:pt x="720" y="8412"/>
                  </a:cubicBezTo>
                  <a:cubicBezTo>
                    <a:pt x="701" y="8420"/>
                    <a:pt x="683" y="8423"/>
                    <a:pt x="667" y="8423"/>
                  </a:cubicBezTo>
                  <a:cubicBezTo>
                    <a:pt x="612" y="8423"/>
                    <a:pt x="569" y="8386"/>
                    <a:pt x="526" y="8357"/>
                  </a:cubicBezTo>
                  <a:lnTo>
                    <a:pt x="526" y="8357"/>
                  </a:lnTo>
                  <a:cubicBezTo>
                    <a:pt x="399" y="8440"/>
                    <a:pt x="681" y="8390"/>
                    <a:pt x="548" y="8512"/>
                  </a:cubicBezTo>
                  <a:cubicBezTo>
                    <a:pt x="488" y="8534"/>
                    <a:pt x="443" y="8567"/>
                    <a:pt x="416" y="8617"/>
                  </a:cubicBezTo>
                  <a:cubicBezTo>
                    <a:pt x="382" y="8667"/>
                    <a:pt x="360" y="8727"/>
                    <a:pt x="333" y="8799"/>
                  </a:cubicBezTo>
                  <a:cubicBezTo>
                    <a:pt x="318" y="8806"/>
                    <a:pt x="307" y="8809"/>
                    <a:pt x="299" y="8809"/>
                  </a:cubicBezTo>
                  <a:cubicBezTo>
                    <a:pt x="265" y="8809"/>
                    <a:pt x="292" y="8750"/>
                    <a:pt x="261" y="8750"/>
                  </a:cubicBezTo>
                  <a:cubicBezTo>
                    <a:pt x="261" y="8783"/>
                    <a:pt x="266" y="8827"/>
                    <a:pt x="272" y="8860"/>
                  </a:cubicBezTo>
                  <a:cubicBezTo>
                    <a:pt x="269" y="8863"/>
                    <a:pt x="266" y="8864"/>
                    <a:pt x="263" y="8864"/>
                  </a:cubicBezTo>
                  <a:cubicBezTo>
                    <a:pt x="254" y="8864"/>
                    <a:pt x="243" y="8852"/>
                    <a:pt x="239" y="8844"/>
                  </a:cubicBezTo>
                  <a:lnTo>
                    <a:pt x="239" y="8844"/>
                  </a:lnTo>
                  <a:cubicBezTo>
                    <a:pt x="222" y="8916"/>
                    <a:pt x="316" y="8910"/>
                    <a:pt x="277" y="9004"/>
                  </a:cubicBezTo>
                  <a:cubicBezTo>
                    <a:pt x="316" y="9048"/>
                    <a:pt x="261" y="9059"/>
                    <a:pt x="194" y="9104"/>
                  </a:cubicBezTo>
                  <a:cubicBezTo>
                    <a:pt x="167" y="9120"/>
                    <a:pt x="133" y="9142"/>
                    <a:pt x="111" y="9176"/>
                  </a:cubicBezTo>
                  <a:cubicBezTo>
                    <a:pt x="95" y="9203"/>
                    <a:pt x="95" y="9248"/>
                    <a:pt x="106" y="9281"/>
                  </a:cubicBezTo>
                  <a:cubicBezTo>
                    <a:pt x="100" y="9284"/>
                    <a:pt x="95" y="9286"/>
                    <a:pt x="90" y="9286"/>
                  </a:cubicBezTo>
                  <a:cubicBezTo>
                    <a:pt x="65" y="9286"/>
                    <a:pt x="45" y="9248"/>
                    <a:pt x="17" y="9248"/>
                  </a:cubicBezTo>
                  <a:cubicBezTo>
                    <a:pt x="28" y="9342"/>
                    <a:pt x="28" y="9386"/>
                    <a:pt x="45" y="9419"/>
                  </a:cubicBezTo>
                  <a:cubicBezTo>
                    <a:pt x="56" y="9452"/>
                    <a:pt x="73" y="9491"/>
                    <a:pt x="111" y="9557"/>
                  </a:cubicBezTo>
                  <a:cubicBezTo>
                    <a:pt x="84" y="9591"/>
                    <a:pt x="67" y="9629"/>
                    <a:pt x="45" y="9668"/>
                  </a:cubicBezTo>
                  <a:cubicBezTo>
                    <a:pt x="64" y="9648"/>
                    <a:pt x="83" y="9639"/>
                    <a:pt x="102" y="9639"/>
                  </a:cubicBezTo>
                  <a:cubicBezTo>
                    <a:pt x="162" y="9639"/>
                    <a:pt x="222" y="9719"/>
                    <a:pt x="272" y="9773"/>
                  </a:cubicBezTo>
                  <a:cubicBezTo>
                    <a:pt x="305" y="9746"/>
                    <a:pt x="344" y="9723"/>
                    <a:pt x="355" y="9712"/>
                  </a:cubicBezTo>
                  <a:cubicBezTo>
                    <a:pt x="371" y="9751"/>
                    <a:pt x="388" y="9784"/>
                    <a:pt x="410" y="9823"/>
                  </a:cubicBezTo>
                  <a:cubicBezTo>
                    <a:pt x="406" y="9827"/>
                    <a:pt x="399" y="9829"/>
                    <a:pt x="389" y="9829"/>
                  </a:cubicBezTo>
                  <a:cubicBezTo>
                    <a:pt x="372" y="9829"/>
                    <a:pt x="347" y="9823"/>
                    <a:pt x="322" y="9812"/>
                  </a:cubicBezTo>
                  <a:lnTo>
                    <a:pt x="322" y="9812"/>
                  </a:lnTo>
                  <a:cubicBezTo>
                    <a:pt x="327" y="9823"/>
                    <a:pt x="344" y="9829"/>
                    <a:pt x="349" y="9834"/>
                  </a:cubicBezTo>
                  <a:cubicBezTo>
                    <a:pt x="337" y="9857"/>
                    <a:pt x="317" y="9866"/>
                    <a:pt x="295" y="9866"/>
                  </a:cubicBezTo>
                  <a:cubicBezTo>
                    <a:pt x="268" y="9866"/>
                    <a:pt x="236" y="9852"/>
                    <a:pt x="205" y="9834"/>
                  </a:cubicBezTo>
                  <a:cubicBezTo>
                    <a:pt x="216" y="9812"/>
                    <a:pt x="239" y="9801"/>
                    <a:pt x="261" y="9784"/>
                  </a:cubicBezTo>
                  <a:cubicBezTo>
                    <a:pt x="207" y="9762"/>
                    <a:pt x="156" y="9736"/>
                    <a:pt x="109" y="9736"/>
                  </a:cubicBezTo>
                  <a:cubicBezTo>
                    <a:pt x="99" y="9736"/>
                    <a:pt x="88" y="9737"/>
                    <a:pt x="78" y="9740"/>
                  </a:cubicBezTo>
                  <a:cubicBezTo>
                    <a:pt x="95" y="9746"/>
                    <a:pt x="100" y="9768"/>
                    <a:pt x="106" y="9784"/>
                  </a:cubicBezTo>
                  <a:cubicBezTo>
                    <a:pt x="98" y="9780"/>
                    <a:pt x="85" y="9777"/>
                    <a:pt x="75" y="9777"/>
                  </a:cubicBezTo>
                  <a:cubicBezTo>
                    <a:pt x="72" y="9777"/>
                    <a:pt x="69" y="9777"/>
                    <a:pt x="67" y="9779"/>
                  </a:cubicBezTo>
                  <a:cubicBezTo>
                    <a:pt x="56" y="9784"/>
                    <a:pt x="78" y="9801"/>
                    <a:pt x="106" y="9823"/>
                  </a:cubicBezTo>
                  <a:lnTo>
                    <a:pt x="1" y="9862"/>
                  </a:lnTo>
                  <a:lnTo>
                    <a:pt x="45" y="9867"/>
                  </a:lnTo>
                  <a:cubicBezTo>
                    <a:pt x="28" y="9939"/>
                    <a:pt x="12" y="10006"/>
                    <a:pt x="12" y="10078"/>
                  </a:cubicBezTo>
                  <a:cubicBezTo>
                    <a:pt x="78" y="10133"/>
                    <a:pt x="156" y="10183"/>
                    <a:pt x="239" y="10221"/>
                  </a:cubicBezTo>
                  <a:cubicBezTo>
                    <a:pt x="316" y="10271"/>
                    <a:pt x="388" y="10321"/>
                    <a:pt x="443" y="10393"/>
                  </a:cubicBezTo>
                  <a:cubicBezTo>
                    <a:pt x="435" y="10392"/>
                    <a:pt x="428" y="10392"/>
                    <a:pt x="421" y="10392"/>
                  </a:cubicBezTo>
                  <a:cubicBezTo>
                    <a:pt x="348" y="10392"/>
                    <a:pt x="314" y="10440"/>
                    <a:pt x="239" y="10471"/>
                  </a:cubicBezTo>
                  <a:cubicBezTo>
                    <a:pt x="272" y="10421"/>
                    <a:pt x="244" y="10393"/>
                    <a:pt x="211" y="10360"/>
                  </a:cubicBezTo>
                  <a:cubicBezTo>
                    <a:pt x="178" y="10327"/>
                    <a:pt x="128" y="10282"/>
                    <a:pt x="122" y="10227"/>
                  </a:cubicBezTo>
                  <a:lnTo>
                    <a:pt x="122" y="10227"/>
                  </a:lnTo>
                  <a:cubicBezTo>
                    <a:pt x="126" y="10267"/>
                    <a:pt x="101" y="10284"/>
                    <a:pt x="83" y="10284"/>
                  </a:cubicBezTo>
                  <a:cubicBezTo>
                    <a:pt x="77" y="10284"/>
                    <a:pt x="72" y="10282"/>
                    <a:pt x="68" y="10279"/>
                  </a:cubicBezTo>
                  <a:lnTo>
                    <a:pt x="68" y="10279"/>
                  </a:lnTo>
                  <a:cubicBezTo>
                    <a:pt x="112" y="10333"/>
                    <a:pt x="162" y="10388"/>
                    <a:pt x="216" y="10432"/>
                  </a:cubicBezTo>
                  <a:cubicBezTo>
                    <a:pt x="150" y="10459"/>
                    <a:pt x="183" y="10493"/>
                    <a:pt x="178" y="10548"/>
                  </a:cubicBezTo>
                  <a:cubicBezTo>
                    <a:pt x="203" y="10528"/>
                    <a:pt x="223" y="10519"/>
                    <a:pt x="241" y="10519"/>
                  </a:cubicBezTo>
                  <a:cubicBezTo>
                    <a:pt x="266" y="10519"/>
                    <a:pt x="285" y="10536"/>
                    <a:pt x="305" y="10559"/>
                  </a:cubicBezTo>
                  <a:cubicBezTo>
                    <a:pt x="344" y="10598"/>
                    <a:pt x="371" y="10653"/>
                    <a:pt x="410" y="10681"/>
                  </a:cubicBezTo>
                  <a:cubicBezTo>
                    <a:pt x="394" y="10692"/>
                    <a:pt x="375" y="10701"/>
                    <a:pt x="356" y="10701"/>
                  </a:cubicBezTo>
                  <a:cubicBezTo>
                    <a:pt x="329" y="10701"/>
                    <a:pt x="300" y="10683"/>
                    <a:pt x="277" y="10631"/>
                  </a:cubicBezTo>
                  <a:lnTo>
                    <a:pt x="277" y="10631"/>
                  </a:lnTo>
                  <a:cubicBezTo>
                    <a:pt x="233" y="10774"/>
                    <a:pt x="490" y="10666"/>
                    <a:pt x="466" y="10789"/>
                  </a:cubicBezTo>
                  <a:lnTo>
                    <a:pt x="466" y="10789"/>
                  </a:lnTo>
                  <a:cubicBezTo>
                    <a:pt x="465" y="10788"/>
                    <a:pt x="464" y="10787"/>
                    <a:pt x="463" y="10786"/>
                  </a:cubicBezTo>
                  <a:lnTo>
                    <a:pt x="463" y="10786"/>
                  </a:lnTo>
                  <a:cubicBezTo>
                    <a:pt x="463" y="10788"/>
                    <a:pt x="464" y="10789"/>
                    <a:pt x="465" y="10791"/>
                  </a:cubicBezTo>
                  <a:cubicBezTo>
                    <a:pt x="466" y="10791"/>
                    <a:pt x="466" y="10790"/>
                    <a:pt x="466" y="10789"/>
                  </a:cubicBezTo>
                  <a:lnTo>
                    <a:pt x="466" y="10789"/>
                  </a:lnTo>
                  <a:cubicBezTo>
                    <a:pt x="504" y="10831"/>
                    <a:pt x="516" y="10908"/>
                    <a:pt x="482" y="10908"/>
                  </a:cubicBezTo>
                  <a:lnTo>
                    <a:pt x="465" y="10886"/>
                  </a:lnTo>
                  <a:lnTo>
                    <a:pt x="465" y="10886"/>
                  </a:lnTo>
                  <a:cubicBezTo>
                    <a:pt x="499" y="10957"/>
                    <a:pt x="571" y="11046"/>
                    <a:pt x="637" y="11112"/>
                  </a:cubicBezTo>
                  <a:cubicBezTo>
                    <a:pt x="694" y="11161"/>
                    <a:pt x="753" y="11192"/>
                    <a:pt x="803" y="11192"/>
                  </a:cubicBezTo>
                  <a:cubicBezTo>
                    <a:pt x="821" y="11192"/>
                    <a:pt x="838" y="11188"/>
                    <a:pt x="853" y="11179"/>
                  </a:cubicBezTo>
                  <a:lnTo>
                    <a:pt x="853" y="11179"/>
                  </a:lnTo>
                  <a:cubicBezTo>
                    <a:pt x="842" y="11190"/>
                    <a:pt x="720" y="11267"/>
                    <a:pt x="703" y="11273"/>
                  </a:cubicBezTo>
                  <a:cubicBezTo>
                    <a:pt x="869" y="11245"/>
                    <a:pt x="1035" y="11206"/>
                    <a:pt x="1190" y="11162"/>
                  </a:cubicBezTo>
                  <a:lnTo>
                    <a:pt x="1190" y="11162"/>
                  </a:lnTo>
                  <a:cubicBezTo>
                    <a:pt x="1103" y="11219"/>
                    <a:pt x="987" y="11437"/>
                    <a:pt x="869" y="11437"/>
                  </a:cubicBezTo>
                  <a:cubicBezTo>
                    <a:pt x="860" y="11437"/>
                    <a:pt x="851" y="11436"/>
                    <a:pt x="842" y="11433"/>
                  </a:cubicBezTo>
                  <a:lnTo>
                    <a:pt x="842" y="11433"/>
                  </a:lnTo>
                  <a:cubicBezTo>
                    <a:pt x="853" y="11467"/>
                    <a:pt x="869" y="11516"/>
                    <a:pt x="952" y="11539"/>
                  </a:cubicBezTo>
                  <a:cubicBezTo>
                    <a:pt x="942" y="11513"/>
                    <a:pt x="1010" y="11399"/>
                    <a:pt x="1041" y="11399"/>
                  </a:cubicBezTo>
                  <a:cubicBezTo>
                    <a:pt x="1043" y="11399"/>
                    <a:pt x="1045" y="11399"/>
                    <a:pt x="1046" y="11400"/>
                  </a:cubicBezTo>
                  <a:cubicBezTo>
                    <a:pt x="1024" y="11543"/>
                    <a:pt x="1046" y="11490"/>
                    <a:pt x="1052" y="11635"/>
                  </a:cubicBezTo>
                  <a:lnTo>
                    <a:pt x="1052" y="11635"/>
                  </a:lnTo>
                  <a:cubicBezTo>
                    <a:pt x="1054" y="11601"/>
                    <a:pt x="1148" y="11528"/>
                    <a:pt x="1202" y="11528"/>
                  </a:cubicBezTo>
                  <a:cubicBezTo>
                    <a:pt x="1213" y="11528"/>
                    <a:pt x="1223" y="11531"/>
                    <a:pt x="1229" y="11539"/>
                  </a:cubicBezTo>
                  <a:cubicBezTo>
                    <a:pt x="1208" y="11549"/>
                    <a:pt x="1126" y="11656"/>
                    <a:pt x="1094" y="11665"/>
                  </a:cubicBezTo>
                  <a:lnTo>
                    <a:pt x="1094" y="11665"/>
                  </a:lnTo>
                  <a:cubicBezTo>
                    <a:pt x="1162" y="11655"/>
                    <a:pt x="1229" y="11640"/>
                    <a:pt x="1291" y="11629"/>
                  </a:cubicBezTo>
                  <a:lnTo>
                    <a:pt x="1291" y="11629"/>
                  </a:lnTo>
                  <a:cubicBezTo>
                    <a:pt x="1250" y="11643"/>
                    <a:pt x="1207" y="11737"/>
                    <a:pt x="1201" y="11793"/>
                  </a:cubicBezTo>
                  <a:cubicBezTo>
                    <a:pt x="1202" y="11789"/>
                    <a:pt x="1204" y="11787"/>
                    <a:pt x="1207" y="11787"/>
                  </a:cubicBezTo>
                  <a:cubicBezTo>
                    <a:pt x="1227" y="11787"/>
                    <a:pt x="1295" y="11877"/>
                    <a:pt x="1329" y="11882"/>
                  </a:cubicBezTo>
                  <a:lnTo>
                    <a:pt x="1312" y="11815"/>
                  </a:lnTo>
                  <a:lnTo>
                    <a:pt x="1312" y="11815"/>
                  </a:lnTo>
                  <a:cubicBezTo>
                    <a:pt x="1337" y="11841"/>
                    <a:pt x="1363" y="11850"/>
                    <a:pt x="1392" y="11850"/>
                  </a:cubicBezTo>
                  <a:cubicBezTo>
                    <a:pt x="1467" y="11850"/>
                    <a:pt x="1551" y="11782"/>
                    <a:pt x="1625" y="11782"/>
                  </a:cubicBezTo>
                  <a:cubicBezTo>
                    <a:pt x="1647" y="11782"/>
                    <a:pt x="1669" y="11788"/>
                    <a:pt x="1688" y="11804"/>
                  </a:cubicBezTo>
                  <a:cubicBezTo>
                    <a:pt x="1655" y="11826"/>
                    <a:pt x="1533" y="11959"/>
                    <a:pt x="1578" y="12020"/>
                  </a:cubicBezTo>
                  <a:cubicBezTo>
                    <a:pt x="1661" y="11970"/>
                    <a:pt x="1937" y="11765"/>
                    <a:pt x="2087" y="11765"/>
                  </a:cubicBezTo>
                  <a:lnTo>
                    <a:pt x="2076" y="11821"/>
                  </a:lnTo>
                  <a:lnTo>
                    <a:pt x="2186" y="11821"/>
                  </a:lnTo>
                  <a:cubicBezTo>
                    <a:pt x="2076" y="11904"/>
                    <a:pt x="1782" y="12053"/>
                    <a:pt x="1633" y="12081"/>
                  </a:cubicBezTo>
                  <a:cubicBezTo>
                    <a:pt x="1661" y="12153"/>
                    <a:pt x="1616" y="12147"/>
                    <a:pt x="1699" y="12186"/>
                  </a:cubicBezTo>
                  <a:cubicBezTo>
                    <a:pt x="1699" y="12214"/>
                    <a:pt x="1679" y="12222"/>
                    <a:pt x="1655" y="12222"/>
                  </a:cubicBezTo>
                  <a:cubicBezTo>
                    <a:pt x="1632" y="12222"/>
                    <a:pt x="1605" y="12214"/>
                    <a:pt x="1594" y="12208"/>
                  </a:cubicBezTo>
                  <a:lnTo>
                    <a:pt x="1594" y="12208"/>
                  </a:lnTo>
                  <a:cubicBezTo>
                    <a:pt x="1650" y="12258"/>
                    <a:pt x="1705" y="12297"/>
                    <a:pt x="1760" y="12346"/>
                  </a:cubicBezTo>
                  <a:cubicBezTo>
                    <a:pt x="1780" y="12302"/>
                    <a:pt x="1827" y="12301"/>
                    <a:pt x="1873" y="12301"/>
                  </a:cubicBezTo>
                  <a:cubicBezTo>
                    <a:pt x="1876" y="12301"/>
                    <a:pt x="1879" y="12301"/>
                    <a:pt x="1882" y="12301"/>
                  </a:cubicBezTo>
                  <a:cubicBezTo>
                    <a:pt x="1925" y="12301"/>
                    <a:pt x="1966" y="12300"/>
                    <a:pt x="1982" y="12263"/>
                  </a:cubicBezTo>
                  <a:lnTo>
                    <a:pt x="1733" y="12241"/>
                  </a:lnTo>
                  <a:cubicBezTo>
                    <a:pt x="1768" y="12178"/>
                    <a:pt x="1884" y="12114"/>
                    <a:pt x="1990" y="12114"/>
                  </a:cubicBezTo>
                  <a:cubicBezTo>
                    <a:pt x="2031" y="12114"/>
                    <a:pt x="2071" y="12124"/>
                    <a:pt x="2103" y="12147"/>
                  </a:cubicBezTo>
                  <a:cubicBezTo>
                    <a:pt x="2120" y="12203"/>
                    <a:pt x="1993" y="12291"/>
                    <a:pt x="1982" y="12324"/>
                  </a:cubicBezTo>
                  <a:cubicBezTo>
                    <a:pt x="1990" y="12319"/>
                    <a:pt x="2004" y="12316"/>
                    <a:pt x="2020" y="12316"/>
                  </a:cubicBezTo>
                  <a:cubicBezTo>
                    <a:pt x="2067" y="12316"/>
                    <a:pt x="2131" y="12337"/>
                    <a:pt x="2131" y="12358"/>
                  </a:cubicBezTo>
                  <a:lnTo>
                    <a:pt x="2048" y="12380"/>
                  </a:lnTo>
                  <a:cubicBezTo>
                    <a:pt x="2062" y="12400"/>
                    <a:pt x="2082" y="12406"/>
                    <a:pt x="2103" y="12406"/>
                  </a:cubicBezTo>
                  <a:cubicBezTo>
                    <a:pt x="2134" y="12406"/>
                    <a:pt x="2170" y="12393"/>
                    <a:pt x="2202" y="12393"/>
                  </a:cubicBezTo>
                  <a:cubicBezTo>
                    <a:pt x="2234" y="12393"/>
                    <a:pt x="2262" y="12405"/>
                    <a:pt x="2280" y="12452"/>
                  </a:cubicBezTo>
                  <a:cubicBezTo>
                    <a:pt x="2304" y="12466"/>
                    <a:pt x="2316" y="12571"/>
                    <a:pt x="2336" y="12571"/>
                  </a:cubicBezTo>
                  <a:cubicBezTo>
                    <a:pt x="2340" y="12571"/>
                    <a:pt x="2343" y="12568"/>
                    <a:pt x="2347" y="12562"/>
                  </a:cubicBezTo>
                  <a:cubicBezTo>
                    <a:pt x="2341" y="12429"/>
                    <a:pt x="2485" y="12097"/>
                    <a:pt x="2546" y="12037"/>
                  </a:cubicBezTo>
                  <a:cubicBezTo>
                    <a:pt x="2557" y="12048"/>
                    <a:pt x="2651" y="12203"/>
                    <a:pt x="2668" y="12269"/>
                  </a:cubicBezTo>
                  <a:cubicBezTo>
                    <a:pt x="2679" y="12374"/>
                    <a:pt x="2513" y="12441"/>
                    <a:pt x="2518" y="12535"/>
                  </a:cubicBezTo>
                  <a:cubicBezTo>
                    <a:pt x="2535" y="12507"/>
                    <a:pt x="2574" y="12485"/>
                    <a:pt x="2590" y="12485"/>
                  </a:cubicBezTo>
                  <a:cubicBezTo>
                    <a:pt x="2612" y="12518"/>
                    <a:pt x="2541" y="12562"/>
                    <a:pt x="2618" y="12573"/>
                  </a:cubicBezTo>
                  <a:cubicBezTo>
                    <a:pt x="2631" y="12550"/>
                    <a:pt x="2646" y="12543"/>
                    <a:pt x="2661" y="12543"/>
                  </a:cubicBezTo>
                  <a:cubicBezTo>
                    <a:pt x="2684" y="12543"/>
                    <a:pt x="2704" y="12561"/>
                    <a:pt x="2709" y="12561"/>
                  </a:cubicBezTo>
                  <a:cubicBezTo>
                    <a:pt x="2712" y="12561"/>
                    <a:pt x="2705" y="12549"/>
                    <a:pt x="2679" y="12507"/>
                  </a:cubicBezTo>
                  <a:cubicBezTo>
                    <a:pt x="2756" y="12507"/>
                    <a:pt x="2751" y="12551"/>
                    <a:pt x="2834" y="12573"/>
                  </a:cubicBezTo>
                  <a:cubicBezTo>
                    <a:pt x="2823" y="12507"/>
                    <a:pt x="2978" y="12380"/>
                    <a:pt x="3055" y="12374"/>
                  </a:cubicBezTo>
                  <a:lnTo>
                    <a:pt x="3055" y="12374"/>
                  </a:lnTo>
                  <a:cubicBezTo>
                    <a:pt x="3039" y="12396"/>
                    <a:pt x="3044" y="12435"/>
                    <a:pt x="3055" y="12452"/>
                  </a:cubicBezTo>
                  <a:cubicBezTo>
                    <a:pt x="3194" y="12496"/>
                    <a:pt x="3254" y="12568"/>
                    <a:pt x="3393" y="12595"/>
                  </a:cubicBezTo>
                  <a:cubicBezTo>
                    <a:pt x="3398" y="12623"/>
                    <a:pt x="3459" y="12662"/>
                    <a:pt x="3426" y="12706"/>
                  </a:cubicBezTo>
                  <a:cubicBezTo>
                    <a:pt x="3448" y="12690"/>
                    <a:pt x="3476" y="12662"/>
                    <a:pt x="3514" y="12662"/>
                  </a:cubicBezTo>
                  <a:cubicBezTo>
                    <a:pt x="3549" y="12712"/>
                    <a:pt x="3529" y="12713"/>
                    <a:pt x="3503" y="12713"/>
                  </a:cubicBezTo>
                  <a:cubicBezTo>
                    <a:pt x="3502" y="12713"/>
                    <a:pt x="3501" y="12713"/>
                    <a:pt x="3499" y="12713"/>
                  </a:cubicBezTo>
                  <a:cubicBezTo>
                    <a:pt x="3472" y="12713"/>
                    <a:pt x="3440" y="12714"/>
                    <a:pt x="3459" y="12773"/>
                  </a:cubicBezTo>
                  <a:cubicBezTo>
                    <a:pt x="3476" y="12717"/>
                    <a:pt x="3586" y="12712"/>
                    <a:pt x="3653" y="12684"/>
                  </a:cubicBezTo>
                  <a:cubicBezTo>
                    <a:pt x="3651" y="12646"/>
                    <a:pt x="3627" y="12633"/>
                    <a:pt x="3596" y="12633"/>
                  </a:cubicBezTo>
                  <a:cubicBezTo>
                    <a:pt x="3550" y="12633"/>
                    <a:pt x="3487" y="12660"/>
                    <a:pt x="3448" y="12673"/>
                  </a:cubicBezTo>
                  <a:cubicBezTo>
                    <a:pt x="3476" y="12546"/>
                    <a:pt x="3597" y="12435"/>
                    <a:pt x="3736" y="12396"/>
                  </a:cubicBezTo>
                  <a:cubicBezTo>
                    <a:pt x="3744" y="12395"/>
                    <a:pt x="3751" y="12394"/>
                    <a:pt x="3757" y="12394"/>
                  </a:cubicBezTo>
                  <a:cubicBezTo>
                    <a:pt x="3830" y="12394"/>
                    <a:pt x="3785" y="12470"/>
                    <a:pt x="3789" y="12470"/>
                  </a:cubicBezTo>
                  <a:cubicBezTo>
                    <a:pt x="3789" y="12470"/>
                    <a:pt x="3790" y="12469"/>
                    <a:pt x="3791" y="12468"/>
                  </a:cubicBezTo>
                  <a:cubicBezTo>
                    <a:pt x="3809" y="12472"/>
                    <a:pt x="3824" y="12474"/>
                    <a:pt x="3839" y="12474"/>
                  </a:cubicBezTo>
                  <a:cubicBezTo>
                    <a:pt x="3971" y="12474"/>
                    <a:pt x="3990" y="12336"/>
                    <a:pt x="4075" y="12336"/>
                  </a:cubicBezTo>
                  <a:cubicBezTo>
                    <a:pt x="4093" y="12336"/>
                    <a:pt x="4114" y="12342"/>
                    <a:pt x="4140" y="12358"/>
                  </a:cubicBezTo>
                  <a:cubicBezTo>
                    <a:pt x="4201" y="12441"/>
                    <a:pt x="4140" y="12518"/>
                    <a:pt x="4151" y="12579"/>
                  </a:cubicBezTo>
                  <a:cubicBezTo>
                    <a:pt x="4136" y="12585"/>
                    <a:pt x="4122" y="12588"/>
                    <a:pt x="4109" y="12588"/>
                  </a:cubicBezTo>
                  <a:cubicBezTo>
                    <a:pt x="4045" y="12588"/>
                    <a:pt x="4002" y="12524"/>
                    <a:pt x="3952" y="12524"/>
                  </a:cubicBezTo>
                  <a:lnTo>
                    <a:pt x="4029" y="12568"/>
                  </a:lnTo>
                  <a:cubicBezTo>
                    <a:pt x="4013" y="12584"/>
                    <a:pt x="3984" y="12595"/>
                    <a:pt x="3956" y="12595"/>
                  </a:cubicBezTo>
                  <a:cubicBezTo>
                    <a:pt x="3937" y="12595"/>
                    <a:pt x="3917" y="12590"/>
                    <a:pt x="3902" y="12579"/>
                  </a:cubicBezTo>
                  <a:lnTo>
                    <a:pt x="3902" y="12579"/>
                  </a:lnTo>
                  <a:cubicBezTo>
                    <a:pt x="3930" y="12618"/>
                    <a:pt x="4024" y="12634"/>
                    <a:pt x="4123" y="12634"/>
                  </a:cubicBezTo>
                  <a:cubicBezTo>
                    <a:pt x="4228" y="12634"/>
                    <a:pt x="4345" y="12645"/>
                    <a:pt x="4428" y="12678"/>
                  </a:cubicBezTo>
                  <a:cubicBezTo>
                    <a:pt x="4455" y="12651"/>
                    <a:pt x="4505" y="12623"/>
                    <a:pt x="4483" y="12590"/>
                  </a:cubicBezTo>
                  <a:lnTo>
                    <a:pt x="4483" y="12590"/>
                  </a:lnTo>
                  <a:lnTo>
                    <a:pt x="4439" y="12601"/>
                  </a:lnTo>
                  <a:cubicBezTo>
                    <a:pt x="4389" y="12540"/>
                    <a:pt x="4533" y="12512"/>
                    <a:pt x="4466" y="12479"/>
                  </a:cubicBezTo>
                  <a:cubicBezTo>
                    <a:pt x="4519" y="12439"/>
                    <a:pt x="4580" y="12385"/>
                    <a:pt x="4656" y="12385"/>
                  </a:cubicBezTo>
                  <a:cubicBezTo>
                    <a:pt x="4675" y="12385"/>
                    <a:pt x="4694" y="12389"/>
                    <a:pt x="4715" y="12396"/>
                  </a:cubicBezTo>
                  <a:lnTo>
                    <a:pt x="4731" y="12477"/>
                  </a:lnTo>
                  <a:lnTo>
                    <a:pt x="4731" y="12477"/>
                  </a:lnTo>
                  <a:cubicBezTo>
                    <a:pt x="4724" y="12461"/>
                    <a:pt x="4698" y="12446"/>
                    <a:pt x="4674" y="12446"/>
                  </a:cubicBezTo>
                  <a:cubicBezTo>
                    <a:pt x="4662" y="12446"/>
                    <a:pt x="4651" y="12449"/>
                    <a:pt x="4643" y="12457"/>
                  </a:cubicBezTo>
                  <a:cubicBezTo>
                    <a:pt x="4649" y="12452"/>
                    <a:pt x="4655" y="12449"/>
                    <a:pt x="4663" y="12449"/>
                  </a:cubicBezTo>
                  <a:cubicBezTo>
                    <a:pt x="4682" y="12449"/>
                    <a:pt x="4706" y="12465"/>
                    <a:pt x="4731" y="12479"/>
                  </a:cubicBezTo>
                  <a:lnTo>
                    <a:pt x="4731" y="12479"/>
                  </a:lnTo>
                  <a:lnTo>
                    <a:pt x="4732" y="12485"/>
                  </a:lnTo>
                  <a:cubicBezTo>
                    <a:pt x="4732" y="12483"/>
                    <a:pt x="4732" y="12481"/>
                    <a:pt x="4731" y="12480"/>
                  </a:cubicBezTo>
                  <a:lnTo>
                    <a:pt x="4731" y="12480"/>
                  </a:lnTo>
                  <a:cubicBezTo>
                    <a:pt x="4752" y="12492"/>
                    <a:pt x="4774" y="12503"/>
                    <a:pt x="4793" y="12503"/>
                  </a:cubicBezTo>
                  <a:cubicBezTo>
                    <a:pt x="4813" y="12503"/>
                    <a:pt x="4830" y="12491"/>
                    <a:pt x="4843" y="12457"/>
                  </a:cubicBezTo>
                  <a:lnTo>
                    <a:pt x="4776" y="12396"/>
                  </a:lnTo>
                  <a:cubicBezTo>
                    <a:pt x="4832" y="12354"/>
                    <a:pt x="4908" y="12277"/>
                    <a:pt x="4983" y="12277"/>
                  </a:cubicBezTo>
                  <a:cubicBezTo>
                    <a:pt x="4997" y="12277"/>
                    <a:pt x="5011" y="12280"/>
                    <a:pt x="5025" y="12286"/>
                  </a:cubicBezTo>
                  <a:cubicBezTo>
                    <a:pt x="5004" y="12241"/>
                    <a:pt x="4998" y="12240"/>
                    <a:pt x="4991" y="12240"/>
                  </a:cubicBezTo>
                  <a:cubicBezTo>
                    <a:pt x="4991" y="12240"/>
                    <a:pt x="4990" y="12240"/>
                    <a:pt x="4990" y="12240"/>
                  </a:cubicBezTo>
                  <a:cubicBezTo>
                    <a:pt x="4982" y="12240"/>
                    <a:pt x="4973" y="12239"/>
                    <a:pt x="4942" y="12186"/>
                  </a:cubicBezTo>
                  <a:lnTo>
                    <a:pt x="4942" y="12186"/>
                  </a:lnTo>
                  <a:cubicBezTo>
                    <a:pt x="4967" y="12245"/>
                    <a:pt x="4925" y="12250"/>
                    <a:pt x="4878" y="12250"/>
                  </a:cubicBezTo>
                  <a:cubicBezTo>
                    <a:pt x="4868" y="12250"/>
                    <a:pt x="4857" y="12250"/>
                    <a:pt x="4846" y="12250"/>
                  </a:cubicBezTo>
                  <a:cubicBezTo>
                    <a:pt x="4807" y="12250"/>
                    <a:pt x="4775" y="12254"/>
                    <a:pt x="4791" y="12294"/>
                  </a:cubicBezTo>
                  <a:lnTo>
                    <a:pt x="4791" y="12294"/>
                  </a:lnTo>
                  <a:cubicBezTo>
                    <a:pt x="4735" y="12202"/>
                    <a:pt x="4687" y="12261"/>
                    <a:pt x="4605" y="12158"/>
                  </a:cubicBezTo>
                  <a:lnTo>
                    <a:pt x="4605" y="12158"/>
                  </a:lnTo>
                  <a:cubicBezTo>
                    <a:pt x="4605" y="12182"/>
                    <a:pt x="4624" y="12205"/>
                    <a:pt x="4587" y="12205"/>
                  </a:cubicBezTo>
                  <a:cubicBezTo>
                    <a:pt x="4580" y="12205"/>
                    <a:pt x="4572" y="12204"/>
                    <a:pt x="4560" y="12203"/>
                  </a:cubicBezTo>
                  <a:cubicBezTo>
                    <a:pt x="4560" y="12208"/>
                    <a:pt x="4549" y="12219"/>
                    <a:pt x="4549" y="12230"/>
                  </a:cubicBezTo>
                  <a:lnTo>
                    <a:pt x="4538" y="12230"/>
                  </a:lnTo>
                  <a:lnTo>
                    <a:pt x="4549" y="12236"/>
                  </a:lnTo>
                  <a:cubicBezTo>
                    <a:pt x="4566" y="12247"/>
                    <a:pt x="4582" y="12263"/>
                    <a:pt x="4588" y="12286"/>
                  </a:cubicBezTo>
                  <a:cubicBezTo>
                    <a:pt x="4555" y="12352"/>
                    <a:pt x="4439" y="12352"/>
                    <a:pt x="4394" y="12385"/>
                  </a:cubicBezTo>
                  <a:cubicBezTo>
                    <a:pt x="4356" y="12374"/>
                    <a:pt x="4416" y="12352"/>
                    <a:pt x="4389" y="12319"/>
                  </a:cubicBezTo>
                  <a:lnTo>
                    <a:pt x="4389" y="12319"/>
                  </a:lnTo>
                  <a:cubicBezTo>
                    <a:pt x="4367" y="12341"/>
                    <a:pt x="4345" y="12352"/>
                    <a:pt x="4333" y="12374"/>
                  </a:cubicBezTo>
                  <a:cubicBezTo>
                    <a:pt x="4328" y="12302"/>
                    <a:pt x="4228" y="12263"/>
                    <a:pt x="4317" y="12219"/>
                  </a:cubicBezTo>
                  <a:lnTo>
                    <a:pt x="4234" y="12214"/>
                  </a:lnTo>
                  <a:cubicBezTo>
                    <a:pt x="4205" y="12188"/>
                    <a:pt x="4166" y="12175"/>
                    <a:pt x="4132" y="12175"/>
                  </a:cubicBezTo>
                  <a:cubicBezTo>
                    <a:pt x="4114" y="12175"/>
                    <a:pt x="4098" y="12178"/>
                    <a:pt x="4084" y="12186"/>
                  </a:cubicBezTo>
                  <a:cubicBezTo>
                    <a:pt x="4081" y="12184"/>
                    <a:pt x="4077" y="12183"/>
                    <a:pt x="4072" y="12183"/>
                  </a:cubicBezTo>
                  <a:cubicBezTo>
                    <a:pt x="4046" y="12183"/>
                    <a:pt x="4011" y="12220"/>
                    <a:pt x="4010" y="12220"/>
                  </a:cubicBezTo>
                  <a:cubicBezTo>
                    <a:pt x="4009" y="12220"/>
                    <a:pt x="4013" y="12216"/>
                    <a:pt x="4024" y="12203"/>
                  </a:cubicBezTo>
                  <a:lnTo>
                    <a:pt x="4024" y="12203"/>
                  </a:lnTo>
                  <a:lnTo>
                    <a:pt x="3891" y="12236"/>
                  </a:lnTo>
                  <a:lnTo>
                    <a:pt x="3891" y="12219"/>
                  </a:lnTo>
                  <a:cubicBezTo>
                    <a:pt x="3874" y="12216"/>
                    <a:pt x="3858" y="12214"/>
                    <a:pt x="3841" y="12214"/>
                  </a:cubicBezTo>
                  <a:cubicBezTo>
                    <a:pt x="3783" y="12214"/>
                    <a:pt x="3722" y="12230"/>
                    <a:pt x="3662" y="12230"/>
                  </a:cubicBezTo>
                  <a:cubicBezTo>
                    <a:pt x="3599" y="12230"/>
                    <a:pt x="3538" y="12213"/>
                    <a:pt x="3481" y="12147"/>
                  </a:cubicBezTo>
                  <a:cubicBezTo>
                    <a:pt x="3460" y="12150"/>
                    <a:pt x="3439" y="12153"/>
                    <a:pt x="3418" y="12153"/>
                  </a:cubicBezTo>
                  <a:cubicBezTo>
                    <a:pt x="3389" y="12153"/>
                    <a:pt x="3359" y="12147"/>
                    <a:pt x="3321" y="12125"/>
                  </a:cubicBezTo>
                  <a:lnTo>
                    <a:pt x="3321" y="12064"/>
                  </a:lnTo>
                  <a:cubicBezTo>
                    <a:pt x="3319" y="12064"/>
                    <a:pt x="3318" y="12064"/>
                    <a:pt x="3316" y="12064"/>
                  </a:cubicBezTo>
                  <a:cubicBezTo>
                    <a:pt x="3268" y="12064"/>
                    <a:pt x="3207" y="12001"/>
                    <a:pt x="3165" y="12001"/>
                  </a:cubicBezTo>
                  <a:cubicBezTo>
                    <a:pt x="3155" y="12001"/>
                    <a:pt x="3146" y="12005"/>
                    <a:pt x="3138" y="12014"/>
                  </a:cubicBezTo>
                  <a:cubicBezTo>
                    <a:pt x="3127" y="11931"/>
                    <a:pt x="3072" y="11904"/>
                    <a:pt x="3005" y="11882"/>
                  </a:cubicBezTo>
                  <a:cubicBezTo>
                    <a:pt x="2933" y="11871"/>
                    <a:pt x="2862" y="11859"/>
                    <a:pt x="2817" y="11826"/>
                  </a:cubicBezTo>
                  <a:lnTo>
                    <a:pt x="2784" y="11898"/>
                  </a:lnTo>
                  <a:cubicBezTo>
                    <a:pt x="2723" y="11871"/>
                    <a:pt x="2651" y="11859"/>
                    <a:pt x="2563" y="11854"/>
                  </a:cubicBezTo>
                  <a:lnTo>
                    <a:pt x="2541" y="11915"/>
                  </a:lnTo>
                  <a:cubicBezTo>
                    <a:pt x="2534" y="11916"/>
                    <a:pt x="2528" y="11917"/>
                    <a:pt x="2522" y="11917"/>
                  </a:cubicBezTo>
                  <a:cubicBezTo>
                    <a:pt x="2439" y="11917"/>
                    <a:pt x="2384" y="11785"/>
                    <a:pt x="2286" y="11743"/>
                  </a:cubicBezTo>
                  <a:cubicBezTo>
                    <a:pt x="2292" y="11737"/>
                    <a:pt x="2298" y="11734"/>
                    <a:pt x="2304" y="11734"/>
                  </a:cubicBezTo>
                  <a:cubicBezTo>
                    <a:pt x="2318" y="11734"/>
                    <a:pt x="2330" y="11750"/>
                    <a:pt x="2341" y="11765"/>
                  </a:cubicBezTo>
                  <a:cubicBezTo>
                    <a:pt x="2314" y="11666"/>
                    <a:pt x="2242" y="11655"/>
                    <a:pt x="2159" y="11649"/>
                  </a:cubicBezTo>
                  <a:cubicBezTo>
                    <a:pt x="2087" y="11638"/>
                    <a:pt x="2004" y="11633"/>
                    <a:pt x="1982" y="11550"/>
                  </a:cubicBezTo>
                  <a:cubicBezTo>
                    <a:pt x="1937" y="11550"/>
                    <a:pt x="1926" y="11539"/>
                    <a:pt x="1921" y="11511"/>
                  </a:cubicBezTo>
                  <a:lnTo>
                    <a:pt x="1926" y="11511"/>
                  </a:lnTo>
                  <a:lnTo>
                    <a:pt x="1921" y="11500"/>
                  </a:lnTo>
                  <a:cubicBezTo>
                    <a:pt x="1910" y="11483"/>
                    <a:pt x="1910" y="11467"/>
                    <a:pt x="1904" y="11444"/>
                  </a:cubicBezTo>
                  <a:lnTo>
                    <a:pt x="1904" y="11444"/>
                  </a:lnTo>
                  <a:cubicBezTo>
                    <a:pt x="1904" y="11467"/>
                    <a:pt x="1910" y="11489"/>
                    <a:pt x="1910" y="11494"/>
                  </a:cubicBezTo>
                  <a:cubicBezTo>
                    <a:pt x="1893" y="11483"/>
                    <a:pt x="1854" y="11467"/>
                    <a:pt x="1816" y="11461"/>
                  </a:cubicBezTo>
                  <a:lnTo>
                    <a:pt x="1843" y="11389"/>
                  </a:lnTo>
                  <a:lnTo>
                    <a:pt x="1838" y="11389"/>
                  </a:lnTo>
                  <a:cubicBezTo>
                    <a:pt x="1834" y="11380"/>
                    <a:pt x="1829" y="11376"/>
                    <a:pt x="1825" y="11376"/>
                  </a:cubicBezTo>
                  <a:cubicBezTo>
                    <a:pt x="1809" y="11376"/>
                    <a:pt x="1788" y="11419"/>
                    <a:pt x="1771" y="11461"/>
                  </a:cubicBezTo>
                  <a:cubicBezTo>
                    <a:pt x="1755" y="11461"/>
                    <a:pt x="1733" y="11461"/>
                    <a:pt x="1710" y="11467"/>
                  </a:cubicBezTo>
                  <a:cubicBezTo>
                    <a:pt x="1760" y="11356"/>
                    <a:pt x="1605" y="11439"/>
                    <a:pt x="1655" y="11317"/>
                  </a:cubicBezTo>
                  <a:lnTo>
                    <a:pt x="1655" y="11317"/>
                  </a:lnTo>
                  <a:cubicBezTo>
                    <a:pt x="1648" y="11321"/>
                    <a:pt x="1640" y="11322"/>
                    <a:pt x="1631" y="11322"/>
                  </a:cubicBezTo>
                  <a:cubicBezTo>
                    <a:pt x="1589" y="11322"/>
                    <a:pt x="1532" y="11286"/>
                    <a:pt x="1470" y="11286"/>
                  </a:cubicBezTo>
                  <a:cubicBezTo>
                    <a:pt x="1449" y="11286"/>
                    <a:pt x="1428" y="11290"/>
                    <a:pt x="1406" y="11301"/>
                  </a:cubicBezTo>
                  <a:cubicBezTo>
                    <a:pt x="1384" y="11262"/>
                    <a:pt x="1367" y="11223"/>
                    <a:pt x="1318" y="11223"/>
                  </a:cubicBezTo>
                  <a:lnTo>
                    <a:pt x="1367" y="11151"/>
                  </a:lnTo>
                  <a:lnTo>
                    <a:pt x="1367" y="11151"/>
                  </a:lnTo>
                  <a:cubicBezTo>
                    <a:pt x="1318" y="11157"/>
                    <a:pt x="1262" y="11168"/>
                    <a:pt x="1212" y="11179"/>
                  </a:cubicBezTo>
                  <a:cubicBezTo>
                    <a:pt x="1212" y="11096"/>
                    <a:pt x="1229" y="11057"/>
                    <a:pt x="1312" y="11046"/>
                  </a:cubicBezTo>
                  <a:cubicBezTo>
                    <a:pt x="1146" y="11024"/>
                    <a:pt x="1207" y="11002"/>
                    <a:pt x="1052" y="10991"/>
                  </a:cubicBezTo>
                  <a:lnTo>
                    <a:pt x="1102" y="10957"/>
                  </a:lnTo>
                  <a:cubicBezTo>
                    <a:pt x="1074" y="10930"/>
                    <a:pt x="969" y="10930"/>
                    <a:pt x="991" y="10880"/>
                  </a:cubicBezTo>
                  <a:cubicBezTo>
                    <a:pt x="1008" y="10808"/>
                    <a:pt x="941" y="10720"/>
                    <a:pt x="880" y="10614"/>
                  </a:cubicBezTo>
                  <a:cubicBezTo>
                    <a:pt x="814" y="10515"/>
                    <a:pt x="748" y="10388"/>
                    <a:pt x="759" y="10271"/>
                  </a:cubicBezTo>
                  <a:lnTo>
                    <a:pt x="759" y="10271"/>
                  </a:lnTo>
                  <a:cubicBezTo>
                    <a:pt x="729" y="10293"/>
                    <a:pt x="712" y="10302"/>
                    <a:pt x="704" y="10302"/>
                  </a:cubicBezTo>
                  <a:cubicBezTo>
                    <a:pt x="673" y="10302"/>
                    <a:pt x="748" y="10189"/>
                    <a:pt x="685" y="10189"/>
                  </a:cubicBezTo>
                  <a:cubicBezTo>
                    <a:pt x="678" y="10189"/>
                    <a:pt x="670" y="10191"/>
                    <a:pt x="659" y="10194"/>
                  </a:cubicBezTo>
                  <a:cubicBezTo>
                    <a:pt x="685" y="10172"/>
                    <a:pt x="700" y="10148"/>
                    <a:pt x="724" y="10148"/>
                  </a:cubicBezTo>
                  <a:cubicBezTo>
                    <a:pt x="731" y="10148"/>
                    <a:pt x="739" y="10150"/>
                    <a:pt x="748" y="10155"/>
                  </a:cubicBezTo>
                  <a:cubicBezTo>
                    <a:pt x="681" y="10072"/>
                    <a:pt x="764" y="9995"/>
                    <a:pt x="637" y="9961"/>
                  </a:cubicBezTo>
                  <a:cubicBezTo>
                    <a:pt x="651" y="9954"/>
                    <a:pt x="663" y="9952"/>
                    <a:pt x="673" y="9952"/>
                  </a:cubicBezTo>
                  <a:cubicBezTo>
                    <a:pt x="686" y="9952"/>
                    <a:pt x="697" y="9956"/>
                    <a:pt x="706" y="9956"/>
                  </a:cubicBezTo>
                  <a:cubicBezTo>
                    <a:pt x="711" y="9956"/>
                    <a:pt x="716" y="9955"/>
                    <a:pt x="720" y="9950"/>
                  </a:cubicBezTo>
                  <a:cubicBezTo>
                    <a:pt x="709" y="9945"/>
                    <a:pt x="681" y="9934"/>
                    <a:pt x="703" y="9917"/>
                  </a:cubicBezTo>
                  <a:cubicBezTo>
                    <a:pt x="707" y="9915"/>
                    <a:pt x="711" y="9913"/>
                    <a:pt x="715" y="9913"/>
                  </a:cubicBezTo>
                  <a:cubicBezTo>
                    <a:pt x="728" y="9913"/>
                    <a:pt x="742" y="9925"/>
                    <a:pt x="759" y="9934"/>
                  </a:cubicBezTo>
                  <a:cubicBezTo>
                    <a:pt x="738" y="9864"/>
                    <a:pt x="666" y="9855"/>
                    <a:pt x="581" y="9855"/>
                  </a:cubicBezTo>
                  <a:cubicBezTo>
                    <a:pt x="551" y="9855"/>
                    <a:pt x="519" y="9856"/>
                    <a:pt x="488" y="9856"/>
                  </a:cubicBezTo>
                  <a:cubicBezTo>
                    <a:pt x="537" y="9795"/>
                    <a:pt x="521" y="9773"/>
                    <a:pt x="443" y="9729"/>
                  </a:cubicBezTo>
                  <a:cubicBezTo>
                    <a:pt x="467" y="9720"/>
                    <a:pt x="489" y="9708"/>
                    <a:pt x="507" y="9708"/>
                  </a:cubicBezTo>
                  <a:cubicBezTo>
                    <a:pt x="523" y="9708"/>
                    <a:pt x="535" y="9717"/>
                    <a:pt x="543" y="9746"/>
                  </a:cubicBezTo>
                  <a:cubicBezTo>
                    <a:pt x="548" y="9723"/>
                    <a:pt x="565" y="9674"/>
                    <a:pt x="565" y="9629"/>
                  </a:cubicBezTo>
                  <a:cubicBezTo>
                    <a:pt x="571" y="9580"/>
                    <a:pt x="571" y="9535"/>
                    <a:pt x="521" y="9524"/>
                  </a:cubicBezTo>
                  <a:cubicBezTo>
                    <a:pt x="543" y="9519"/>
                    <a:pt x="543" y="9474"/>
                    <a:pt x="537" y="9469"/>
                  </a:cubicBezTo>
                  <a:cubicBezTo>
                    <a:pt x="565" y="9391"/>
                    <a:pt x="571" y="9391"/>
                    <a:pt x="598" y="9314"/>
                  </a:cubicBezTo>
                  <a:lnTo>
                    <a:pt x="598" y="9314"/>
                  </a:lnTo>
                  <a:lnTo>
                    <a:pt x="576" y="9331"/>
                  </a:lnTo>
                  <a:cubicBezTo>
                    <a:pt x="488" y="9248"/>
                    <a:pt x="576" y="9253"/>
                    <a:pt x="609" y="9192"/>
                  </a:cubicBezTo>
                  <a:lnTo>
                    <a:pt x="620" y="9198"/>
                  </a:lnTo>
                  <a:cubicBezTo>
                    <a:pt x="770" y="9131"/>
                    <a:pt x="626" y="9115"/>
                    <a:pt x="797" y="9076"/>
                  </a:cubicBezTo>
                  <a:lnTo>
                    <a:pt x="742" y="9026"/>
                  </a:lnTo>
                  <a:cubicBezTo>
                    <a:pt x="692" y="8965"/>
                    <a:pt x="737" y="8949"/>
                    <a:pt x="797" y="8949"/>
                  </a:cubicBezTo>
                  <a:cubicBezTo>
                    <a:pt x="858" y="8949"/>
                    <a:pt x="925" y="8949"/>
                    <a:pt x="941" y="8899"/>
                  </a:cubicBezTo>
                  <a:cubicBezTo>
                    <a:pt x="930" y="8893"/>
                    <a:pt x="908" y="8888"/>
                    <a:pt x="897" y="8888"/>
                  </a:cubicBezTo>
                  <a:cubicBezTo>
                    <a:pt x="899" y="8876"/>
                    <a:pt x="908" y="8870"/>
                    <a:pt x="922" y="8870"/>
                  </a:cubicBezTo>
                  <a:cubicBezTo>
                    <a:pt x="947" y="8870"/>
                    <a:pt x="986" y="8887"/>
                    <a:pt x="1024" y="8916"/>
                  </a:cubicBezTo>
                  <a:cubicBezTo>
                    <a:pt x="1087" y="8947"/>
                    <a:pt x="1145" y="8993"/>
                    <a:pt x="1170" y="8993"/>
                  </a:cubicBezTo>
                  <a:cubicBezTo>
                    <a:pt x="1171" y="8993"/>
                    <a:pt x="1173" y="8993"/>
                    <a:pt x="1174" y="8993"/>
                  </a:cubicBezTo>
                  <a:lnTo>
                    <a:pt x="1174" y="8993"/>
                  </a:lnTo>
                  <a:cubicBezTo>
                    <a:pt x="1185" y="8999"/>
                    <a:pt x="1174" y="9021"/>
                    <a:pt x="1163" y="9032"/>
                  </a:cubicBezTo>
                  <a:cubicBezTo>
                    <a:pt x="1178" y="9035"/>
                    <a:pt x="1190" y="9036"/>
                    <a:pt x="1199" y="9036"/>
                  </a:cubicBezTo>
                  <a:cubicBezTo>
                    <a:pt x="1277" y="9036"/>
                    <a:pt x="1137" y="8937"/>
                    <a:pt x="1207" y="8882"/>
                  </a:cubicBezTo>
                  <a:lnTo>
                    <a:pt x="1207" y="8882"/>
                  </a:lnTo>
                  <a:cubicBezTo>
                    <a:pt x="1238" y="8919"/>
                    <a:pt x="1240" y="8994"/>
                    <a:pt x="1290" y="8994"/>
                  </a:cubicBezTo>
                  <a:cubicBezTo>
                    <a:pt x="1294" y="8994"/>
                    <a:pt x="1297" y="8994"/>
                    <a:pt x="1301" y="8993"/>
                  </a:cubicBezTo>
                  <a:cubicBezTo>
                    <a:pt x="1303" y="8994"/>
                    <a:pt x="1305" y="8994"/>
                    <a:pt x="1306" y="8994"/>
                  </a:cubicBezTo>
                  <a:cubicBezTo>
                    <a:pt x="1327" y="8994"/>
                    <a:pt x="1348" y="8940"/>
                    <a:pt x="1378" y="8899"/>
                  </a:cubicBezTo>
                  <a:cubicBezTo>
                    <a:pt x="1404" y="8865"/>
                    <a:pt x="1435" y="8832"/>
                    <a:pt x="1470" y="8832"/>
                  </a:cubicBezTo>
                  <a:cubicBezTo>
                    <a:pt x="1482" y="8832"/>
                    <a:pt x="1494" y="8836"/>
                    <a:pt x="1506" y="8844"/>
                  </a:cubicBezTo>
                  <a:cubicBezTo>
                    <a:pt x="1484" y="8810"/>
                    <a:pt x="1450" y="8777"/>
                    <a:pt x="1484" y="8733"/>
                  </a:cubicBezTo>
                  <a:cubicBezTo>
                    <a:pt x="1488" y="8731"/>
                    <a:pt x="1493" y="8731"/>
                    <a:pt x="1498" y="8731"/>
                  </a:cubicBezTo>
                  <a:cubicBezTo>
                    <a:pt x="1530" y="8731"/>
                    <a:pt x="1572" y="8757"/>
                    <a:pt x="1605" y="8772"/>
                  </a:cubicBezTo>
                  <a:cubicBezTo>
                    <a:pt x="1621" y="8775"/>
                    <a:pt x="1635" y="8779"/>
                    <a:pt x="1649" y="8779"/>
                  </a:cubicBezTo>
                  <a:cubicBezTo>
                    <a:pt x="1675" y="8779"/>
                    <a:pt x="1698" y="8767"/>
                    <a:pt x="1716" y="8727"/>
                  </a:cubicBezTo>
                  <a:cubicBezTo>
                    <a:pt x="1727" y="8744"/>
                    <a:pt x="1733" y="8750"/>
                    <a:pt x="1733" y="8755"/>
                  </a:cubicBezTo>
                  <a:cubicBezTo>
                    <a:pt x="1782" y="8727"/>
                    <a:pt x="1899" y="8700"/>
                    <a:pt x="1932" y="8639"/>
                  </a:cubicBezTo>
                  <a:cubicBezTo>
                    <a:pt x="1942" y="8719"/>
                    <a:pt x="1976" y="8740"/>
                    <a:pt x="2017" y="8740"/>
                  </a:cubicBezTo>
                  <a:cubicBezTo>
                    <a:pt x="2044" y="8740"/>
                    <a:pt x="2075" y="8731"/>
                    <a:pt x="2103" y="8722"/>
                  </a:cubicBezTo>
                  <a:cubicBezTo>
                    <a:pt x="2131" y="8716"/>
                    <a:pt x="2159" y="8711"/>
                    <a:pt x="2182" y="8711"/>
                  </a:cubicBezTo>
                  <a:cubicBezTo>
                    <a:pt x="2229" y="8711"/>
                    <a:pt x="2258" y="8731"/>
                    <a:pt x="2236" y="8805"/>
                  </a:cubicBezTo>
                  <a:cubicBezTo>
                    <a:pt x="2292" y="8810"/>
                    <a:pt x="2347" y="8827"/>
                    <a:pt x="2402" y="8838"/>
                  </a:cubicBezTo>
                  <a:lnTo>
                    <a:pt x="2391" y="8860"/>
                  </a:lnTo>
                  <a:cubicBezTo>
                    <a:pt x="2422" y="8876"/>
                    <a:pt x="2448" y="8883"/>
                    <a:pt x="2471" y="8883"/>
                  </a:cubicBezTo>
                  <a:cubicBezTo>
                    <a:pt x="2521" y="8883"/>
                    <a:pt x="2558" y="8855"/>
                    <a:pt x="2596" y="8833"/>
                  </a:cubicBezTo>
                  <a:lnTo>
                    <a:pt x="2596" y="8833"/>
                  </a:lnTo>
                  <a:cubicBezTo>
                    <a:pt x="2618" y="8860"/>
                    <a:pt x="2590" y="8866"/>
                    <a:pt x="2585" y="8882"/>
                  </a:cubicBezTo>
                  <a:cubicBezTo>
                    <a:pt x="2657" y="8945"/>
                    <a:pt x="2694" y="8967"/>
                    <a:pt x="2743" y="8967"/>
                  </a:cubicBezTo>
                  <a:cubicBezTo>
                    <a:pt x="2781" y="8967"/>
                    <a:pt x="2826" y="8954"/>
                    <a:pt x="2900" y="8938"/>
                  </a:cubicBezTo>
                  <a:lnTo>
                    <a:pt x="2900" y="8938"/>
                  </a:lnTo>
                  <a:lnTo>
                    <a:pt x="2878" y="9010"/>
                  </a:lnTo>
                  <a:cubicBezTo>
                    <a:pt x="2880" y="9009"/>
                    <a:pt x="2882" y="9009"/>
                    <a:pt x="2884" y="9009"/>
                  </a:cubicBezTo>
                  <a:cubicBezTo>
                    <a:pt x="2941" y="9009"/>
                    <a:pt x="3039" y="9220"/>
                    <a:pt x="3210" y="9225"/>
                  </a:cubicBezTo>
                  <a:cubicBezTo>
                    <a:pt x="3205" y="9231"/>
                    <a:pt x="3199" y="9248"/>
                    <a:pt x="3177" y="9248"/>
                  </a:cubicBezTo>
                  <a:cubicBezTo>
                    <a:pt x="3282" y="9253"/>
                    <a:pt x="3343" y="9358"/>
                    <a:pt x="3404" y="9436"/>
                  </a:cubicBezTo>
                  <a:cubicBezTo>
                    <a:pt x="3444" y="9479"/>
                    <a:pt x="3483" y="9515"/>
                    <a:pt x="3530" y="9515"/>
                  </a:cubicBezTo>
                  <a:cubicBezTo>
                    <a:pt x="3561" y="9515"/>
                    <a:pt x="3595" y="9500"/>
                    <a:pt x="3636" y="9463"/>
                  </a:cubicBezTo>
                  <a:lnTo>
                    <a:pt x="3775" y="9474"/>
                  </a:lnTo>
                  <a:cubicBezTo>
                    <a:pt x="3653" y="9364"/>
                    <a:pt x="3863" y="9391"/>
                    <a:pt x="3835" y="9314"/>
                  </a:cubicBezTo>
                  <a:lnTo>
                    <a:pt x="3835" y="9314"/>
                  </a:lnTo>
                  <a:cubicBezTo>
                    <a:pt x="3891" y="9334"/>
                    <a:pt x="3914" y="9450"/>
                    <a:pt x="3864" y="9450"/>
                  </a:cubicBezTo>
                  <a:cubicBezTo>
                    <a:pt x="3859" y="9450"/>
                    <a:pt x="3853" y="9449"/>
                    <a:pt x="3847" y="9447"/>
                  </a:cubicBezTo>
                  <a:lnTo>
                    <a:pt x="3847" y="9425"/>
                  </a:lnTo>
                  <a:lnTo>
                    <a:pt x="3847" y="9425"/>
                  </a:lnTo>
                  <a:cubicBezTo>
                    <a:pt x="3747" y="9524"/>
                    <a:pt x="3979" y="9585"/>
                    <a:pt x="3918" y="9663"/>
                  </a:cubicBezTo>
                  <a:cubicBezTo>
                    <a:pt x="4173" y="9840"/>
                    <a:pt x="4356" y="10100"/>
                    <a:pt x="4566" y="10293"/>
                  </a:cubicBezTo>
                  <a:lnTo>
                    <a:pt x="4616" y="10188"/>
                  </a:lnTo>
                  <a:lnTo>
                    <a:pt x="4688" y="10255"/>
                  </a:lnTo>
                  <a:cubicBezTo>
                    <a:pt x="4688" y="10282"/>
                    <a:pt x="4669" y="10317"/>
                    <a:pt x="4642" y="10317"/>
                  </a:cubicBezTo>
                  <a:cubicBezTo>
                    <a:pt x="4631" y="10317"/>
                    <a:pt x="4618" y="10310"/>
                    <a:pt x="4605" y="10293"/>
                  </a:cubicBezTo>
                  <a:lnTo>
                    <a:pt x="4605" y="10293"/>
                  </a:lnTo>
                  <a:cubicBezTo>
                    <a:pt x="4596" y="10327"/>
                    <a:pt x="4627" y="10336"/>
                    <a:pt x="4662" y="10336"/>
                  </a:cubicBezTo>
                  <a:cubicBezTo>
                    <a:pt x="4697" y="10336"/>
                    <a:pt x="4737" y="10327"/>
                    <a:pt x="4749" y="10321"/>
                  </a:cubicBezTo>
                  <a:lnTo>
                    <a:pt x="4749" y="10321"/>
                  </a:lnTo>
                  <a:cubicBezTo>
                    <a:pt x="4791" y="10392"/>
                    <a:pt x="4748" y="10401"/>
                    <a:pt x="4705" y="10401"/>
                  </a:cubicBezTo>
                  <a:cubicBezTo>
                    <a:pt x="4689" y="10401"/>
                    <a:pt x="4674" y="10400"/>
                    <a:pt x="4663" y="10400"/>
                  </a:cubicBezTo>
                  <a:cubicBezTo>
                    <a:pt x="4649" y="10400"/>
                    <a:pt x="4642" y="10402"/>
                    <a:pt x="4649" y="10410"/>
                  </a:cubicBezTo>
                  <a:lnTo>
                    <a:pt x="4699" y="10443"/>
                  </a:lnTo>
                  <a:lnTo>
                    <a:pt x="4699" y="10421"/>
                  </a:lnTo>
                  <a:cubicBezTo>
                    <a:pt x="4736" y="10421"/>
                    <a:pt x="4763" y="10412"/>
                    <a:pt x="4789" y="10412"/>
                  </a:cubicBezTo>
                  <a:cubicBezTo>
                    <a:pt x="4813" y="10412"/>
                    <a:pt x="4836" y="10419"/>
                    <a:pt x="4865" y="10448"/>
                  </a:cubicBezTo>
                  <a:cubicBezTo>
                    <a:pt x="4892" y="10504"/>
                    <a:pt x="4837" y="10520"/>
                    <a:pt x="4854" y="10542"/>
                  </a:cubicBezTo>
                  <a:cubicBezTo>
                    <a:pt x="4843" y="10548"/>
                    <a:pt x="4854" y="10554"/>
                    <a:pt x="4870" y="10570"/>
                  </a:cubicBezTo>
                  <a:lnTo>
                    <a:pt x="4964" y="10664"/>
                  </a:lnTo>
                  <a:lnTo>
                    <a:pt x="4981" y="10570"/>
                  </a:lnTo>
                  <a:cubicBezTo>
                    <a:pt x="5024" y="10573"/>
                    <a:pt x="5045" y="10604"/>
                    <a:pt x="5061" y="10604"/>
                  </a:cubicBezTo>
                  <a:cubicBezTo>
                    <a:pt x="5072" y="10604"/>
                    <a:pt x="5080" y="10590"/>
                    <a:pt x="5092" y="10542"/>
                  </a:cubicBezTo>
                  <a:lnTo>
                    <a:pt x="5092" y="10542"/>
                  </a:lnTo>
                  <a:cubicBezTo>
                    <a:pt x="5053" y="10708"/>
                    <a:pt x="5407" y="10913"/>
                    <a:pt x="5407" y="10991"/>
                  </a:cubicBezTo>
                  <a:cubicBezTo>
                    <a:pt x="5507" y="11002"/>
                    <a:pt x="5562" y="11057"/>
                    <a:pt x="5628" y="11135"/>
                  </a:cubicBezTo>
                  <a:cubicBezTo>
                    <a:pt x="5620" y="11115"/>
                    <a:pt x="5652" y="11067"/>
                    <a:pt x="5686" y="11067"/>
                  </a:cubicBezTo>
                  <a:cubicBezTo>
                    <a:pt x="5701" y="11067"/>
                    <a:pt x="5715" y="11075"/>
                    <a:pt x="5728" y="11096"/>
                  </a:cubicBezTo>
                  <a:cubicBezTo>
                    <a:pt x="5566" y="11209"/>
                    <a:pt x="5762" y="11265"/>
                    <a:pt x="5721" y="11406"/>
                  </a:cubicBezTo>
                  <a:lnTo>
                    <a:pt x="5721" y="11406"/>
                  </a:lnTo>
                  <a:cubicBezTo>
                    <a:pt x="5726" y="11394"/>
                    <a:pt x="5733" y="11389"/>
                    <a:pt x="5742" y="11389"/>
                  </a:cubicBezTo>
                  <a:cubicBezTo>
                    <a:pt x="5779" y="11389"/>
                    <a:pt x="5842" y="11467"/>
                    <a:pt x="5887" y="11467"/>
                  </a:cubicBezTo>
                  <a:cubicBezTo>
                    <a:pt x="5907" y="11467"/>
                    <a:pt x="5923" y="11452"/>
                    <a:pt x="5933" y="11411"/>
                  </a:cubicBezTo>
                  <a:lnTo>
                    <a:pt x="5933" y="11411"/>
                  </a:lnTo>
                  <a:cubicBezTo>
                    <a:pt x="5966" y="11472"/>
                    <a:pt x="5877" y="11467"/>
                    <a:pt x="5883" y="11539"/>
                  </a:cubicBezTo>
                  <a:cubicBezTo>
                    <a:pt x="6054" y="11605"/>
                    <a:pt x="6099" y="11843"/>
                    <a:pt x="6248" y="11981"/>
                  </a:cubicBezTo>
                  <a:cubicBezTo>
                    <a:pt x="6269" y="11965"/>
                    <a:pt x="6275" y="11914"/>
                    <a:pt x="6328" y="11914"/>
                  </a:cubicBezTo>
                  <a:cubicBezTo>
                    <a:pt x="6331" y="11914"/>
                    <a:pt x="6334" y="11915"/>
                    <a:pt x="6337" y="11915"/>
                  </a:cubicBezTo>
                  <a:lnTo>
                    <a:pt x="6309" y="12092"/>
                  </a:lnTo>
                  <a:cubicBezTo>
                    <a:pt x="6312" y="12093"/>
                    <a:pt x="6316" y="12094"/>
                    <a:pt x="6320" y="12094"/>
                  </a:cubicBezTo>
                  <a:cubicBezTo>
                    <a:pt x="6345" y="12094"/>
                    <a:pt x="6382" y="12072"/>
                    <a:pt x="6407" y="12072"/>
                  </a:cubicBezTo>
                  <a:cubicBezTo>
                    <a:pt x="6426" y="12072"/>
                    <a:pt x="6437" y="12085"/>
                    <a:pt x="6431" y="12131"/>
                  </a:cubicBezTo>
                  <a:cubicBezTo>
                    <a:pt x="6435" y="12113"/>
                    <a:pt x="6451" y="12087"/>
                    <a:pt x="6465" y="12087"/>
                  </a:cubicBezTo>
                  <a:cubicBezTo>
                    <a:pt x="6469" y="12087"/>
                    <a:pt x="6472" y="12089"/>
                    <a:pt x="6475" y="12092"/>
                  </a:cubicBezTo>
                  <a:cubicBezTo>
                    <a:pt x="6525" y="12192"/>
                    <a:pt x="6586" y="12291"/>
                    <a:pt x="6663" y="12374"/>
                  </a:cubicBezTo>
                  <a:lnTo>
                    <a:pt x="6657" y="12375"/>
                  </a:lnTo>
                  <a:lnTo>
                    <a:pt x="6657" y="12375"/>
                  </a:lnTo>
                  <a:cubicBezTo>
                    <a:pt x="6658" y="12375"/>
                    <a:pt x="6658" y="12374"/>
                    <a:pt x="6658" y="12374"/>
                  </a:cubicBezTo>
                  <a:lnTo>
                    <a:pt x="6658" y="12374"/>
                  </a:lnTo>
                  <a:cubicBezTo>
                    <a:pt x="6657" y="12374"/>
                    <a:pt x="6657" y="12375"/>
                    <a:pt x="6657" y="12375"/>
                  </a:cubicBezTo>
                  <a:lnTo>
                    <a:pt x="6657" y="12375"/>
                  </a:lnTo>
                  <a:lnTo>
                    <a:pt x="6657" y="12375"/>
                  </a:lnTo>
                  <a:lnTo>
                    <a:pt x="6657" y="12375"/>
                  </a:lnTo>
                  <a:cubicBezTo>
                    <a:pt x="6655" y="12384"/>
                    <a:pt x="6655" y="12387"/>
                    <a:pt x="6656" y="12387"/>
                  </a:cubicBezTo>
                  <a:cubicBezTo>
                    <a:pt x="6658" y="12387"/>
                    <a:pt x="6662" y="12381"/>
                    <a:pt x="6669" y="12374"/>
                  </a:cubicBezTo>
                  <a:cubicBezTo>
                    <a:pt x="6696" y="12402"/>
                    <a:pt x="6719" y="12429"/>
                    <a:pt x="6746" y="12457"/>
                  </a:cubicBezTo>
                  <a:cubicBezTo>
                    <a:pt x="6741" y="12457"/>
                    <a:pt x="6741" y="12457"/>
                    <a:pt x="6735" y="12463"/>
                  </a:cubicBezTo>
                  <a:lnTo>
                    <a:pt x="6752" y="12463"/>
                  </a:lnTo>
                  <a:cubicBezTo>
                    <a:pt x="6796" y="12512"/>
                    <a:pt x="6835" y="12551"/>
                    <a:pt x="6885" y="12601"/>
                  </a:cubicBezTo>
                  <a:cubicBezTo>
                    <a:pt x="6890" y="12618"/>
                    <a:pt x="6901" y="12623"/>
                    <a:pt x="6918" y="12634"/>
                  </a:cubicBezTo>
                  <a:cubicBezTo>
                    <a:pt x="6944" y="12661"/>
                    <a:pt x="6966" y="12688"/>
                    <a:pt x="6992" y="12724"/>
                  </a:cubicBezTo>
                  <a:lnTo>
                    <a:pt x="6992" y="12724"/>
                  </a:lnTo>
                  <a:cubicBezTo>
                    <a:pt x="6990" y="12722"/>
                    <a:pt x="6987" y="12721"/>
                    <a:pt x="6984" y="12721"/>
                  </a:cubicBezTo>
                  <a:cubicBezTo>
                    <a:pt x="6978" y="12721"/>
                    <a:pt x="6973" y="12725"/>
                    <a:pt x="6973" y="12734"/>
                  </a:cubicBezTo>
                  <a:lnTo>
                    <a:pt x="7001" y="12773"/>
                  </a:lnTo>
                  <a:lnTo>
                    <a:pt x="7001" y="12839"/>
                  </a:lnTo>
                  <a:lnTo>
                    <a:pt x="6934" y="12745"/>
                  </a:lnTo>
                  <a:cubicBezTo>
                    <a:pt x="6857" y="12856"/>
                    <a:pt x="6929" y="12922"/>
                    <a:pt x="6912" y="13066"/>
                  </a:cubicBezTo>
                  <a:cubicBezTo>
                    <a:pt x="6931" y="13029"/>
                    <a:pt x="6968" y="12850"/>
                    <a:pt x="7031" y="12836"/>
                  </a:cubicBezTo>
                  <a:lnTo>
                    <a:pt x="7031" y="12836"/>
                  </a:lnTo>
                  <a:cubicBezTo>
                    <a:pt x="7023" y="12827"/>
                    <a:pt x="7017" y="12818"/>
                    <a:pt x="7017" y="12811"/>
                  </a:cubicBezTo>
                  <a:lnTo>
                    <a:pt x="7028" y="12800"/>
                  </a:lnTo>
                  <a:cubicBezTo>
                    <a:pt x="7037" y="12812"/>
                    <a:pt x="7048" y="12825"/>
                    <a:pt x="7057" y="12839"/>
                  </a:cubicBezTo>
                  <a:lnTo>
                    <a:pt x="7057" y="12839"/>
                  </a:lnTo>
                  <a:cubicBezTo>
                    <a:pt x="7051" y="12837"/>
                    <a:pt x="7045" y="12835"/>
                    <a:pt x="7039" y="12835"/>
                  </a:cubicBezTo>
                  <a:cubicBezTo>
                    <a:pt x="7037" y="12835"/>
                    <a:pt x="7034" y="12835"/>
                    <a:pt x="7031" y="12836"/>
                  </a:cubicBezTo>
                  <a:lnTo>
                    <a:pt x="7031" y="12836"/>
                  </a:lnTo>
                  <a:cubicBezTo>
                    <a:pt x="7044" y="12850"/>
                    <a:pt x="7062" y="12865"/>
                    <a:pt x="7078" y="12878"/>
                  </a:cubicBezTo>
                  <a:cubicBezTo>
                    <a:pt x="7073" y="12865"/>
                    <a:pt x="7065" y="12852"/>
                    <a:pt x="7057" y="12839"/>
                  </a:cubicBezTo>
                  <a:lnTo>
                    <a:pt x="7057" y="12839"/>
                  </a:lnTo>
                  <a:cubicBezTo>
                    <a:pt x="7062" y="12842"/>
                    <a:pt x="7067" y="12845"/>
                    <a:pt x="7073" y="12850"/>
                  </a:cubicBezTo>
                  <a:lnTo>
                    <a:pt x="7078" y="12856"/>
                  </a:lnTo>
                  <a:cubicBezTo>
                    <a:pt x="7078" y="12883"/>
                    <a:pt x="7084" y="12922"/>
                    <a:pt x="7128" y="12955"/>
                  </a:cubicBezTo>
                  <a:cubicBezTo>
                    <a:pt x="7134" y="12966"/>
                    <a:pt x="7134" y="12983"/>
                    <a:pt x="7139" y="12988"/>
                  </a:cubicBezTo>
                  <a:cubicBezTo>
                    <a:pt x="7106" y="13022"/>
                    <a:pt x="7139" y="13071"/>
                    <a:pt x="7178" y="13132"/>
                  </a:cubicBezTo>
                  <a:lnTo>
                    <a:pt x="7084" y="13171"/>
                  </a:lnTo>
                  <a:cubicBezTo>
                    <a:pt x="7150" y="13237"/>
                    <a:pt x="7189" y="13210"/>
                    <a:pt x="7250" y="13243"/>
                  </a:cubicBezTo>
                  <a:cubicBezTo>
                    <a:pt x="7288" y="13343"/>
                    <a:pt x="7222" y="13392"/>
                    <a:pt x="7178" y="13437"/>
                  </a:cubicBezTo>
                  <a:cubicBezTo>
                    <a:pt x="7190" y="13470"/>
                    <a:pt x="7199" y="13482"/>
                    <a:pt x="7208" y="13482"/>
                  </a:cubicBezTo>
                  <a:cubicBezTo>
                    <a:pt x="7230" y="13482"/>
                    <a:pt x="7247" y="13402"/>
                    <a:pt x="7281" y="13402"/>
                  </a:cubicBezTo>
                  <a:cubicBezTo>
                    <a:pt x="7295" y="13402"/>
                    <a:pt x="7311" y="13415"/>
                    <a:pt x="7333" y="13453"/>
                  </a:cubicBezTo>
                  <a:cubicBezTo>
                    <a:pt x="7355" y="13592"/>
                    <a:pt x="7432" y="13658"/>
                    <a:pt x="7554" y="13780"/>
                  </a:cubicBezTo>
                  <a:cubicBezTo>
                    <a:pt x="7559" y="13818"/>
                    <a:pt x="7549" y="13827"/>
                    <a:pt x="7536" y="13827"/>
                  </a:cubicBezTo>
                  <a:cubicBezTo>
                    <a:pt x="7525" y="13827"/>
                    <a:pt x="7512" y="13821"/>
                    <a:pt x="7502" y="13821"/>
                  </a:cubicBezTo>
                  <a:cubicBezTo>
                    <a:pt x="7494" y="13821"/>
                    <a:pt x="7489" y="13824"/>
                    <a:pt x="7488" y="13835"/>
                  </a:cubicBezTo>
                  <a:lnTo>
                    <a:pt x="7593" y="13874"/>
                  </a:lnTo>
                  <a:cubicBezTo>
                    <a:pt x="7598" y="13896"/>
                    <a:pt x="7576" y="13896"/>
                    <a:pt x="7565" y="13901"/>
                  </a:cubicBezTo>
                  <a:cubicBezTo>
                    <a:pt x="7580" y="13915"/>
                    <a:pt x="7593" y="13919"/>
                    <a:pt x="7606" y="13919"/>
                  </a:cubicBezTo>
                  <a:cubicBezTo>
                    <a:pt x="7623" y="13919"/>
                    <a:pt x="7639" y="13912"/>
                    <a:pt x="7656" y="13912"/>
                  </a:cubicBezTo>
                  <a:cubicBezTo>
                    <a:pt x="7674" y="13912"/>
                    <a:pt x="7695" y="13920"/>
                    <a:pt x="7720" y="13951"/>
                  </a:cubicBezTo>
                  <a:cubicBezTo>
                    <a:pt x="7724" y="13950"/>
                    <a:pt x="7728" y="13950"/>
                    <a:pt x="7731" y="13950"/>
                  </a:cubicBezTo>
                  <a:cubicBezTo>
                    <a:pt x="7820" y="13950"/>
                    <a:pt x="7688" y="14225"/>
                    <a:pt x="7853" y="14289"/>
                  </a:cubicBezTo>
                  <a:cubicBezTo>
                    <a:pt x="7847" y="14333"/>
                    <a:pt x="7792" y="14305"/>
                    <a:pt x="7764" y="14333"/>
                  </a:cubicBezTo>
                  <a:cubicBezTo>
                    <a:pt x="7925" y="14460"/>
                    <a:pt x="7886" y="14449"/>
                    <a:pt x="8052" y="14538"/>
                  </a:cubicBezTo>
                  <a:lnTo>
                    <a:pt x="8052" y="14682"/>
                  </a:lnTo>
                  <a:cubicBezTo>
                    <a:pt x="8061" y="14636"/>
                    <a:pt x="8086" y="14620"/>
                    <a:pt x="8120" y="14620"/>
                  </a:cubicBezTo>
                  <a:cubicBezTo>
                    <a:pt x="8174" y="14620"/>
                    <a:pt x="8250" y="14661"/>
                    <a:pt x="8318" y="14698"/>
                  </a:cubicBezTo>
                  <a:cubicBezTo>
                    <a:pt x="8329" y="14648"/>
                    <a:pt x="8345" y="14615"/>
                    <a:pt x="8351" y="14588"/>
                  </a:cubicBezTo>
                  <a:lnTo>
                    <a:pt x="8478" y="14709"/>
                  </a:lnTo>
                  <a:cubicBezTo>
                    <a:pt x="8471" y="14728"/>
                    <a:pt x="8452" y="14734"/>
                    <a:pt x="8425" y="14734"/>
                  </a:cubicBezTo>
                  <a:cubicBezTo>
                    <a:pt x="8413" y="14734"/>
                    <a:pt x="8400" y="14733"/>
                    <a:pt x="8384" y="14731"/>
                  </a:cubicBezTo>
                  <a:lnTo>
                    <a:pt x="8384" y="14731"/>
                  </a:lnTo>
                  <a:cubicBezTo>
                    <a:pt x="8401" y="14737"/>
                    <a:pt x="8412" y="14748"/>
                    <a:pt x="8423" y="14748"/>
                  </a:cubicBezTo>
                  <a:cubicBezTo>
                    <a:pt x="8423" y="14795"/>
                    <a:pt x="8387" y="14809"/>
                    <a:pt x="8342" y="14809"/>
                  </a:cubicBezTo>
                  <a:cubicBezTo>
                    <a:pt x="8324" y="14809"/>
                    <a:pt x="8304" y="14807"/>
                    <a:pt x="8285" y="14803"/>
                  </a:cubicBezTo>
                  <a:lnTo>
                    <a:pt x="8301" y="14720"/>
                  </a:lnTo>
                  <a:cubicBezTo>
                    <a:pt x="8272" y="14716"/>
                    <a:pt x="8241" y="14712"/>
                    <a:pt x="8212" y="14712"/>
                  </a:cubicBezTo>
                  <a:cubicBezTo>
                    <a:pt x="8173" y="14712"/>
                    <a:pt x="8136" y="14718"/>
                    <a:pt x="8107" y="14737"/>
                  </a:cubicBezTo>
                  <a:cubicBezTo>
                    <a:pt x="8124" y="14748"/>
                    <a:pt x="8146" y="14759"/>
                    <a:pt x="8157" y="14776"/>
                  </a:cubicBezTo>
                  <a:cubicBezTo>
                    <a:pt x="8135" y="14776"/>
                    <a:pt x="8124" y="14776"/>
                    <a:pt x="8119" y="14781"/>
                  </a:cubicBezTo>
                  <a:cubicBezTo>
                    <a:pt x="8107" y="14787"/>
                    <a:pt x="8135" y="14792"/>
                    <a:pt x="8174" y="14809"/>
                  </a:cubicBezTo>
                  <a:lnTo>
                    <a:pt x="8096" y="14892"/>
                  </a:lnTo>
                  <a:lnTo>
                    <a:pt x="8135" y="14875"/>
                  </a:lnTo>
                  <a:lnTo>
                    <a:pt x="8185" y="15108"/>
                  </a:lnTo>
                  <a:cubicBezTo>
                    <a:pt x="8356" y="15196"/>
                    <a:pt x="8567" y="15235"/>
                    <a:pt x="8733" y="15440"/>
                  </a:cubicBezTo>
                  <a:cubicBezTo>
                    <a:pt x="8723" y="15438"/>
                    <a:pt x="8714" y="15437"/>
                    <a:pt x="8705" y="15437"/>
                  </a:cubicBezTo>
                  <a:cubicBezTo>
                    <a:pt x="8629" y="15437"/>
                    <a:pt x="8608" y="15499"/>
                    <a:pt x="8534" y="15534"/>
                  </a:cubicBezTo>
                  <a:cubicBezTo>
                    <a:pt x="8588" y="15425"/>
                    <a:pt x="8408" y="15386"/>
                    <a:pt x="8354" y="15264"/>
                  </a:cubicBezTo>
                  <a:lnTo>
                    <a:pt x="8354" y="15264"/>
                  </a:lnTo>
                  <a:cubicBezTo>
                    <a:pt x="8372" y="15313"/>
                    <a:pt x="8339" y="15330"/>
                    <a:pt x="8319" y="15330"/>
                  </a:cubicBezTo>
                  <a:cubicBezTo>
                    <a:pt x="8317" y="15330"/>
                    <a:pt x="8314" y="15330"/>
                    <a:pt x="8312" y="15329"/>
                  </a:cubicBezTo>
                  <a:lnTo>
                    <a:pt x="8312" y="15329"/>
                  </a:lnTo>
                  <a:lnTo>
                    <a:pt x="8506" y="15484"/>
                  </a:lnTo>
                  <a:cubicBezTo>
                    <a:pt x="8434" y="15523"/>
                    <a:pt x="8478" y="15556"/>
                    <a:pt x="8484" y="15622"/>
                  </a:cubicBezTo>
                  <a:cubicBezTo>
                    <a:pt x="8506" y="15599"/>
                    <a:pt x="8527" y="15589"/>
                    <a:pt x="8546" y="15589"/>
                  </a:cubicBezTo>
                  <a:cubicBezTo>
                    <a:pt x="8620" y="15589"/>
                    <a:pt x="8673" y="15739"/>
                    <a:pt x="8744" y="15783"/>
                  </a:cubicBezTo>
                  <a:cubicBezTo>
                    <a:pt x="8730" y="15793"/>
                    <a:pt x="8713" y="15800"/>
                    <a:pt x="8695" y="15800"/>
                  </a:cubicBezTo>
                  <a:cubicBezTo>
                    <a:pt x="8665" y="15800"/>
                    <a:pt x="8631" y="15779"/>
                    <a:pt x="8600" y="15716"/>
                  </a:cubicBezTo>
                  <a:lnTo>
                    <a:pt x="8600" y="15716"/>
                  </a:lnTo>
                  <a:cubicBezTo>
                    <a:pt x="8567" y="15882"/>
                    <a:pt x="8836" y="15773"/>
                    <a:pt x="8821" y="15925"/>
                  </a:cubicBezTo>
                  <a:lnTo>
                    <a:pt x="8821" y="15925"/>
                  </a:lnTo>
                  <a:cubicBezTo>
                    <a:pt x="8820" y="15924"/>
                    <a:pt x="8819" y="15923"/>
                    <a:pt x="8818" y="15921"/>
                  </a:cubicBezTo>
                  <a:lnTo>
                    <a:pt x="8818" y="15921"/>
                  </a:lnTo>
                  <a:cubicBezTo>
                    <a:pt x="8819" y="15923"/>
                    <a:pt x="8820" y="15925"/>
                    <a:pt x="8821" y="15927"/>
                  </a:cubicBezTo>
                  <a:cubicBezTo>
                    <a:pt x="8821" y="15926"/>
                    <a:pt x="8821" y="15926"/>
                    <a:pt x="8821" y="15925"/>
                  </a:cubicBezTo>
                  <a:lnTo>
                    <a:pt x="8821" y="15925"/>
                  </a:lnTo>
                  <a:cubicBezTo>
                    <a:pt x="8868" y="15980"/>
                    <a:pt x="8892" y="16077"/>
                    <a:pt x="8854" y="16077"/>
                  </a:cubicBezTo>
                  <a:cubicBezTo>
                    <a:pt x="8853" y="16077"/>
                    <a:pt x="8851" y="16077"/>
                    <a:pt x="8849" y="16076"/>
                  </a:cubicBezTo>
                  <a:lnTo>
                    <a:pt x="8838" y="16054"/>
                  </a:lnTo>
                  <a:lnTo>
                    <a:pt x="8838" y="16054"/>
                  </a:lnTo>
                  <a:cubicBezTo>
                    <a:pt x="8915" y="16214"/>
                    <a:pt x="9112" y="16507"/>
                    <a:pt x="9237" y="16507"/>
                  </a:cubicBezTo>
                  <a:cubicBezTo>
                    <a:pt x="9247" y="16507"/>
                    <a:pt x="9256" y="16506"/>
                    <a:pt x="9264" y="16502"/>
                  </a:cubicBezTo>
                  <a:lnTo>
                    <a:pt x="9264" y="16502"/>
                  </a:lnTo>
                  <a:cubicBezTo>
                    <a:pt x="9253" y="16519"/>
                    <a:pt x="9120" y="16563"/>
                    <a:pt x="9092" y="16574"/>
                  </a:cubicBezTo>
                  <a:lnTo>
                    <a:pt x="9640" y="16618"/>
                  </a:lnTo>
                  <a:cubicBezTo>
                    <a:pt x="9548" y="16651"/>
                    <a:pt x="9420" y="16823"/>
                    <a:pt x="9300" y="16823"/>
                  </a:cubicBezTo>
                  <a:cubicBezTo>
                    <a:pt x="9276" y="16823"/>
                    <a:pt x="9253" y="16816"/>
                    <a:pt x="9231" y="16801"/>
                  </a:cubicBezTo>
                  <a:lnTo>
                    <a:pt x="9231" y="16801"/>
                  </a:lnTo>
                  <a:cubicBezTo>
                    <a:pt x="9242" y="16851"/>
                    <a:pt x="9258" y="16906"/>
                    <a:pt x="9341" y="16967"/>
                  </a:cubicBezTo>
                  <a:cubicBezTo>
                    <a:pt x="9337" y="16937"/>
                    <a:pt x="9412" y="16836"/>
                    <a:pt x="9452" y="16836"/>
                  </a:cubicBezTo>
                  <a:cubicBezTo>
                    <a:pt x="9456" y="16836"/>
                    <a:pt x="9460" y="16837"/>
                    <a:pt x="9463" y="16840"/>
                  </a:cubicBezTo>
                  <a:cubicBezTo>
                    <a:pt x="9425" y="17003"/>
                    <a:pt x="9451" y="16947"/>
                    <a:pt x="9447" y="17107"/>
                  </a:cubicBezTo>
                  <a:lnTo>
                    <a:pt x="9447" y="17107"/>
                  </a:lnTo>
                  <a:cubicBezTo>
                    <a:pt x="9455" y="17080"/>
                    <a:pt x="9526" y="17051"/>
                    <a:pt x="9582" y="17051"/>
                  </a:cubicBezTo>
                  <a:cubicBezTo>
                    <a:pt x="9610" y="17051"/>
                    <a:pt x="9635" y="17058"/>
                    <a:pt x="9646" y="17078"/>
                  </a:cubicBezTo>
                  <a:cubicBezTo>
                    <a:pt x="9640" y="17078"/>
                    <a:pt x="9618" y="17089"/>
                    <a:pt x="9596" y="17105"/>
                  </a:cubicBezTo>
                  <a:lnTo>
                    <a:pt x="9596" y="17111"/>
                  </a:lnTo>
                  <a:cubicBezTo>
                    <a:pt x="9560" y="17137"/>
                    <a:pt x="9510" y="17167"/>
                    <a:pt x="9490" y="17167"/>
                  </a:cubicBezTo>
                  <a:cubicBezTo>
                    <a:pt x="9489" y="17167"/>
                    <a:pt x="9488" y="17167"/>
                    <a:pt x="9487" y="17167"/>
                  </a:cubicBezTo>
                  <a:lnTo>
                    <a:pt x="9487" y="17167"/>
                  </a:lnTo>
                  <a:lnTo>
                    <a:pt x="9721" y="17220"/>
                  </a:lnTo>
                  <a:lnTo>
                    <a:pt x="9721" y="17220"/>
                  </a:lnTo>
                  <a:cubicBezTo>
                    <a:pt x="9719" y="17220"/>
                    <a:pt x="9718" y="17220"/>
                    <a:pt x="9716" y="17220"/>
                  </a:cubicBezTo>
                  <a:cubicBezTo>
                    <a:pt x="9704" y="17220"/>
                    <a:pt x="9690" y="17226"/>
                    <a:pt x="9674" y="17238"/>
                  </a:cubicBezTo>
                  <a:lnTo>
                    <a:pt x="9624" y="17249"/>
                  </a:lnTo>
                  <a:lnTo>
                    <a:pt x="9651" y="17255"/>
                  </a:lnTo>
                  <a:cubicBezTo>
                    <a:pt x="9624" y="17283"/>
                    <a:pt x="9596" y="17327"/>
                    <a:pt x="9591" y="17360"/>
                  </a:cubicBezTo>
                  <a:cubicBezTo>
                    <a:pt x="9592" y="17357"/>
                    <a:pt x="9593" y="17356"/>
                    <a:pt x="9595" y="17356"/>
                  </a:cubicBezTo>
                  <a:cubicBezTo>
                    <a:pt x="9612" y="17356"/>
                    <a:pt x="9656" y="17449"/>
                    <a:pt x="9696" y="17498"/>
                  </a:cubicBezTo>
                  <a:cubicBezTo>
                    <a:pt x="9474" y="17388"/>
                    <a:pt x="9258" y="17194"/>
                    <a:pt x="9015" y="17144"/>
                  </a:cubicBezTo>
                  <a:lnTo>
                    <a:pt x="9015" y="17188"/>
                  </a:lnTo>
                  <a:cubicBezTo>
                    <a:pt x="8822" y="17144"/>
                    <a:pt x="8904" y="17078"/>
                    <a:pt x="8719" y="16996"/>
                  </a:cubicBezTo>
                  <a:lnTo>
                    <a:pt x="8719" y="16996"/>
                  </a:lnTo>
                  <a:cubicBezTo>
                    <a:pt x="8715" y="16996"/>
                    <a:pt x="8711" y="16996"/>
                    <a:pt x="8707" y="16996"/>
                  </a:cubicBezTo>
                  <a:cubicBezTo>
                    <a:pt x="8660" y="16996"/>
                    <a:pt x="8615" y="16983"/>
                    <a:pt x="8578" y="16950"/>
                  </a:cubicBezTo>
                  <a:cubicBezTo>
                    <a:pt x="8644" y="16945"/>
                    <a:pt x="8539" y="16834"/>
                    <a:pt x="8617" y="16834"/>
                  </a:cubicBezTo>
                  <a:cubicBezTo>
                    <a:pt x="8550" y="16818"/>
                    <a:pt x="8514" y="16812"/>
                    <a:pt x="8491" y="16812"/>
                  </a:cubicBezTo>
                  <a:cubicBezTo>
                    <a:pt x="8441" y="16812"/>
                    <a:pt x="8448" y="16841"/>
                    <a:pt x="8323" y="16867"/>
                  </a:cubicBezTo>
                  <a:lnTo>
                    <a:pt x="8323" y="16807"/>
                  </a:lnTo>
                  <a:cubicBezTo>
                    <a:pt x="8287" y="16820"/>
                    <a:pt x="8264" y="16833"/>
                    <a:pt x="8231" y="16833"/>
                  </a:cubicBezTo>
                  <a:cubicBezTo>
                    <a:pt x="8210" y="16833"/>
                    <a:pt x="8184" y="16828"/>
                    <a:pt x="8146" y="16812"/>
                  </a:cubicBezTo>
                  <a:cubicBezTo>
                    <a:pt x="8240" y="16812"/>
                    <a:pt x="8130" y="16713"/>
                    <a:pt x="8240" y="16696"/>
                  </a:cubicBezTo>
                  <a:cubicBezTo>
                    <a:pt x="8119" y="16480"/>
                    <a:pt x="7903" y="16646"/>
                    <a:pt x="7903" y="16441"/>
                  </a:cubicBezTo>
                  <a:lnTo>
                    <a:pt x="7903" y="16441"/>
                  </a:lnTo>
                  <a:cubicBezTo>
                    <a:pt x="7742" y="16530"/>
                    <a:pt x="8019" y="16607"/>
                    <a:pt x="7958" y="16607"/>
                  </a:cubicBezTo>
                  <a:cubicBezTo>
                    <a:pt x="7964" y="16641"/>
                    <a:pt x="7930" y="16657"/>
                    <a:pt x="7889" y="16657"/>
                  </a:cubicBezTo>
                  <a:cubicBezTo>
                    <a:pt x="7849" y="16657"/>
                    <a:pt x="7802" y="16643"/>
                    <a:pt x="7775" y="16618"/>
                  </a:cubicBezTo>
                  <a:cubicBezTo>
                    <a:pt x="7720" y="16585"/>
                    <a:pt x="7770" y="16392"/>
                    <a:pt x="7621" y="16309"/>
                  </a:cubicBezTo>
                  <a:lnTo>
                    <a:pt x="7621" y="16309"/>
                  </a:lnTo>
                  <a:cubicBezTo>
                    <a:pt x="7626" y="16311"/>
                    <a:pt x="7630" y="16311"/>
                    <a:pt x="7635" y="16311"/>
                  </a:cubicBezTo>
                  <a:cubicBezTo>
                    <a:pt x="7640" y="16311"/>
                    <a:pt x="7645" y="16311"/>
                    <a:pt x="7654" y="16314"/>
                  </a:cubicBezTo>
                  <a:cubicBezTo>
                    <a:pt x="7609" y="16253"/>
                    <a:pt x="7515" y="16303"/>
                    <a:pt x="7471" y="16215"/>
                  </a:cubicBezTo>
                  <a:cubicBezTo>
                    <a:pt x="7452" y="16229"/>
                    <a:pt x="7437" y="16233"/>
                    <a:pt x="7424" y="16233"/>
                  </a:cubicBezTo>
                  <a:cubicBezTo>
                    <a:pt x="7400" y="16233"/>
                    <a:pt x="7385" y="16217"/>
                    <a:pt x="7367" y="16217"/>
                  </a:cubicBezTo>
                  <a:cubicBezTo>
                    <a:pt x="7353" y="16217"/>
                    <a:pt x="7338" y="16226"/>
                    <a:pt x="7316" y="16259"/>
                  </a:cubicBezTo>
                  <a:lnTo>
                    <a:pt x="7466" y="16309"/>
                  </a:lnTo>
                  <a:cubicBezTo>
                    <a:pt x="7459" y="16308"/>
                    <a:pt x="7453" y="16308"/>
                    <a:pt x="7446" y="16308"/>
                  </a:cubicBezTo>
                  <a:cubicBezTo>
                    <a:pt x="7398" y="16308"/>
                    <a:pt x="7340" y="16325"/>
                    <a:pt x="7283" y="16325"/>
                  </a:cubicBezTo>
                  <a:cubicBezTo>
                    <a:pt x="7230" y="16325"/>
                    <a:pt x="7178" y="16310"/>
                    <a:pt x="7134" y="16253"/>
                  </a:cubicBezTo>
                  <a:cubicBezTo>
                    <a:pt x="7156" y="16242"/>
                    <a:pt x="7211" y="16226"/>
                    <a:pt x="7244" y="16226"/>
                  </a:cubicBezTo>
                  <a:cubicBezTo>
                    <a:pt x="7222" y="16176"/>
                    <a:pt x="7161" y="16215"/>
                    <a:pt x="7134" y="16159"/>
                  </a:cubicBezTo>
                  <a:cubicBezTo>
                    <a:pt x="7151" y="16133"/>
                    <a:pt x="7172" y="16124"/>
                    <a:pt x="7194" y="16124"/>
                  </a:cubicBezTo>
                  <a:cubicBezTo>
                    <a:pt x="7255" y="16124"/>
                    <a:pt x="7330" y="16191"/>
                    <a:pt x="7409" y="16191"/>
                  </a:cubicBezTo>
                  <a:cubicBezTo>
                    <a:pt x="7421" y="16191"/>
                    <a:pt x="7432" y="16190"/>
                    <a:pt x="7443" y="16187"/>
                  </a:cubicBezTo>
                  <a:cubicBezTo>
                    <a:pt x="7427" y="16115"/>
                    <a:pt x="7244" y="16176"/>
                    <a:pt x="7349" y="16082"/>
                  </a:cubicBezTo>
                  <a:lnTo>
                    <a:pt x="7349" y="16082"/>
                  </a:lnTo>
                  <a:cubicBezTo>
                    <a:pt x="7319" y="16107"/>
                    <a:pt x="7295" y="16117"/>
                    <a:pt x="7274" y="16117"/>
                  </a:cubicBezTo>
                  <a:cubicBezTo>
                    <a:pt x="7214" y="16117"/>
                    <a:pt x="7183" y="16036"/>
                    <a:pt x="7104" y="16036"/>
                  </a:cubicBezTo>
                  <a:cubicBezTo>
                    <a:pt x="7086" y="16036"/>
                    <a:pt x="7067" y="16039"/>
                    <a:pt x="7045" y="16048"/>
                  </a:cubicBezTo>
                  <a:lnTo>
                    <a:pt x="7084" y="15982"/>
                  </a:lnTo>
                  <a:cubicBezTo>
                    <a:pt x="7073" y="15982"/>
                    <a:pt x="7047" y="15989"/>
                    <a:pt x="7021" y="15989"/>
                  </a:cubicBezTo>
                  <a:cubicBezTo>
                    <a:pt x="7008" y="15989"/>
                    <a:pt x="6995" y="15988"/>
                    <a:pt x="6984" y="15982"/>
                  </a:cubicBezTo>
                  <a:lnTo>
                    <a:pt x="7078" y="15927"/>
                  </a:lnTo>
                  <a:lnTo>
                    <a:pt x="7078" y="15927"/>
                  </a:lnTo>
                  <a:cubicBezTo>
                    <a:pt x="7070" y="15929"/>
                    <a:pt x="7061" y="15930"/>
                    <a:pt x="7054" y="15930"/>
                  </a:cubicBezTo>
                  <a:cubicBezTo>
                    <a:pt x="6959" y="15930"/>
                    <a:pt x="6938" y="15783"/>
                    <a:pt x="6846" y="15783"/>
                  </a:cubicBezTo>
                  <a:cubicBezTo>
                    <a:pt x="7017" y="15866"/>
                    <a:pt x="6846" y="15882"/>
                    <a:pt x="6890" y="15965"/>
                  </a:cubicBezTo>
                  <a:cubicBezTo>
                    <a:pt x="6636" y="15949"/>
                    <a:pt x="6851" y="15733"/>
                    <a:pt x="6597" y="15650"/>
                  </a:cubicBezTo>
                  <a:lnTo>
                    <a:pt x="6597" y="15650"/>
                  </a:lnTo>
                  <a:cubicBezTo>
                    <a:pt x="6630" y="15661"/>
                    <a:pt x="6696" y="15750"/>
                    <a:pt x="6636" y="15755"/>
                  </a:cubicBezTo>
                  <a:cubicBezTo>
                    <a:pt x="6597" y="15722"/>
                    <a:pt x="6547" y="15667"/>
                    <a:pt x="6530" y="15617"/>
                  </a:cubicBezTo>
                  <a:cubicBezTo>
                    <a:pt x="6501" y="15606"/>
                    <a:pt x="6481" y="15601"/>
                    <a:pt x="6469" y="15601"/>
                  </a:cubicBezTo>
                  <a:cubicBezTo>
                    <a:pt x="6414" y="15601"/>
                    <a:pt x="6510" y="15696"/>
                    <a:pt x="6442" y="15705"/>
                  </a:cubicBezTo>
                  <a:cubicBezTo>
                    <a:pt x="6434" y="15672"/>
                    <a:pt x="6421" y="15661"/>
                    <a:pt x="6404" y="15661"/>
                  </a:cubicBezTo>
                  <a:cubicBezTo>
                    <a:pt x="6372" y="15661"/>
                    <a:pt x="6326" y="15700"/>
                    <a:pt x="6277" y="15700"/>
                  </a:cubicBezTo>
                  <a:cubicBezTo>
                    <a:pt x="6275" y="15700"/>
                    <a:pt x="6272" y="15700"/>
                    <a:pt x="6270" y="15700"/>
                  </a:cubicBezTo>
                  <a:lnTo>
                    <a:pt x="6298" y="15633"/>
                  </a:lnTo>
                  <a:cubicBezTo>
                    <a:pt x="6261" y="15605"/>
                    <a:pt x="6236" y="15595"/>
                    <a:pt x="6216" y="15595"/>
                  </a:cubicBezTo>
                  <a:cubicBezTo>
                    <a:pt x="6166" y="15595"/>
                    <a:pt x="6158" y="15660"/>
                    <a:pt x="6117" y="15660"/>
                  </a:cubicBezTo>
                  <a:cubicBezTo>
                    <a:pt x="6100" y="15660"/>
                    <a:pt x="6079" y="15650"/>
                    <a:pt x="6049" y="15622"/>
                  </a:cubicBezTo>
                  <a:lnTo>
                    <a:pt x="6160" y="15562"/>
                  </a:lnTo>
                  <a:lnTo>
                    <a:pt x="6060" y="15550"/>
                  </a:lnTo>
                  <a:lnTo>
                    <a:pt x="6110" y="15479"/>
                  </a:lnTo>
                  <a:lnTo>
                    <a:pt x="6110" y="15479"/>
                  </a:lnTo>
                  <a:cubicBezTo>
                    <a:pt x="6087" y="15482"/>
                    <a:pt x="6068" y="15483"/>
                    <a:pt x="6051" y="15483"/>
                  </a:cubicBezTo>
                  <a:cubicBezTo>
                    <a:pt x="5982" y="15483"/>
                    <a:pt x="5954" y="15457"/>
                    <a:pt x="5883" y="15412"/>
                  </a:cubicBezTo>
                  <a:cubicBezTo>
                    <a:pt x="5883" y="15458"/>
                    <a:pt x="5841" y="15508"/>
                    <a:pt x="5780" y="15508"/>
                  </a:cubicBezTo>
                  <a:cubicBezTo>
                    <a:pt x="5767" y="15508"/>
                    <a:pt x="5753" y="15505"/>
                    <a:pt x="5739" y="15501"/>
                  </a:cubicBezTo>
                  <a:cubicBezTo>
                    <a:pt x="5695" y="15440"/>
                    <a:pt x="5794" y="15445"/>
                    <a:pt x="5673" y="15412"/>
                  </a:cubicBezTo>
                  <a:cubicBezTo>
                    <a:pt x="5698" y="15390"/>
                    <a:pt x="5726" y="15368"/>
                    <a:pt x="5750" y="15368"/>
                  </a:cubicBezTo>
                  <a:cubicBezTo>
                    <a:pt x="5769" y="15368"/>
                    <a:pt x="5785" y="15381"/>
                    <a:pt x="5794" y="15418"/>
                  </a:cubicBezTo>
                  <a:cubicBezTo>
                    <a:pt x="5805" y="15396"/>
                    <a:pt x="5833" y="15384"/>
                    <a:pt x="5850" y="15368"/>
                  </a:cubicBezTo>
                  <a:cubicBezTo>
                    <a:pt x="5806" y="15303"/>
                    <a:pt x="5700" y="15301"/>
                    <a:pt x="5659" y="15281"/>
                  </a:cubicBezTo>
                  <a:lnTo>
                    <a:pt x="5659" y="15281"/>
                  </a:lnTo>
                  <a:cubicBezTo>
                    <a:pt x="5670" y="15287"/>
                    <a:pt x="5690" y="15302"/>
                    <a:pt x="5695" y="15313"/>
                  </a:cubicBezTo>
                  <a:lnTo>
                    <a:pt x="5490" y="15340"/>
                  </a:lnTo>
                  <a:cubicBezTo>
                    <a:pt x="5468" y="15307"/>
                    <a:pt x="5501" y="15290"/>
                    <a:pt x="5529" y="15279"/>
                  </a:cubicBezTo>
                  <a:cubicBezTo>
                    <a:pt x="5524" y="15278"/>
                    <a:pt x="5519" y="15278"/>
                    <a:pt x="5513" y="15278"/>
                  </a:cubicBezTo>
                  <a:cubicBezTo>
                    <a:pt x="5488" y="15278"/>
                    <a:pt x="5458" y="15286"/>
                    <a:pt x="5426" y="15286"/>
                  </a:cubicBezTo>
                  <a:cubicBezTo>
                    <a:pt x="5420" y="15286"/>
                    <a:pt x="5414" y="15286"/>
                    <a:pt x="5407" y="15285"/>
                  </a:cubicBezTo>
                  <a:cubicBezTo>
                    <a:pt x="5440" y="15235"/>
                    <a:pt x="5451" y="15174"/>
                    <a:pt x="5545" y="15174"/>
                  </a:cubicBezTo>
                  <a:lnTo>
                    <a:pt x="5357" y="15174"/>
                  </a:lnTo>
                  <a:cubicBezTo>
                    <a:pt x="5357" y="15147"/>
                    <a:pt x="5296" y="15080"/>
                    <a:pt x="5324" y="15063"/>
                  </a:cubicBezTo>
                  <a:cubicBezTo>
                    <a:pt x="5300" y="15045"/>
                    <a:pt x="5268" y="15039"/>
                    <a:pt x="5232" y="15039"/>
                  </a:cubicBezTo>
                  <a:cubicBezTo>
                    <a:pt x="5185" y="15039"/>
                    <a:pt x="5129" y="15049"/>
                    <a:pt x="5076" y="15049"/>
                  </a:cubicBezTo>
                  <a:cubicBezTo>
                    <a:pt x="5029" y="15049"/>
                    <a:pt x="4985" y="15041"/>
                    <a:pt x="4948" y="15014"/>
                  </a:cubicBezTo>
                  <a:cubicBezTo>
                    <a:pt x="4942" y="15025"/>
                    <a:pt x="4920" y="15030"/>
                    <a:pt x="4892" y="15030"/>
                  </a:cubicBezTo>
                  <a:cubicBezTo>
                    <a:pt x="4800" y="14989"/>
                    <a:pt x="4723" y="14909"/>
                    <a:pt x="4604" y="14909"/>
                  </a:cubicBezTo>
                  <a:cubicBezTo>
                    <a:pt x="4581" y="14909"/>
                    <a:pt x="4555" y="14912"/>
                    <a:pt x="4527" y="14920"/>
                  </a:cubicBezTo>
                  <a:lnTo>
                    <a:pt x="4472" y="14792"/>
                  </a:lnTo>
                  <a:cubicBezTo>
                    <a:pt x="4470" y="14792"/>
                    <a:pt x="4468" y="14792"/>
                    <a:pt x="4466" y="14792"/>
                  </a:cubicBezTo>
                  <a:cubicBezTo>
                    <a:pt x="4364" y="14792"/>
                    <a:pt x="4540" y="14947"/>
                    <a:pt x="4365" y="14947"/>
                  </a:cubicBezTo>
                  <a:cubicBezTo>
                    <a:pt x="4362" y="14947"/>
                    <a:pt x="4359" y="14947"/>
                    <a:pt x="4356" y="14947"/>
                  </a:cubicBezTo>
                  <a:cubicBezTo>
                    <a:pt x="4217" y="14947"/>
                    <a:pt x="4328" y="14848"/>
                    <a:pt x="4284" y="14809"/>
                  </a:cubicBezTo>
                  <a:lnTo>
                    <a:pt x="4284" y="14809"/>
                  </a:lnTo>
                  <a:cubicBezTo>
                    <a:pt x="4234" y="14830"/>
                    <a:pt x="4160" y="14874"/>
                    <a:pt x="4084" y="14874"/>
                  </a:cubicBezTo>
                  <a:cubicBezTo>
                    <a:pt x="4041" y="14874"/>
                    <a:pt x="3997" y="14860"/>
                    <a:pt x="3957" y="14820"/>
                  </a:cubicBezTo>
                  <a:cubicBezTo>
                    <a:pt x="3966" y="14818"/>
                    <a:pt x="3974" y="14817"/>
                    <a:pt x="3983" y="14817"/>
                  </a:cubicBezTo>
                  <a:cubicBezTo>
                    <a:pt x="4015" y="14817"/>
                    <a:pt x="4041" y="14831"/>
                    <a:pt x="4068" y="14831"/>
                  </a:cubicBezTo>
                  <a:lnTo>
                    <a:pt x="3985" y="14754"/>
                  </a:lnTo>
                  <a:cubicBezTo>
                    <a:pt x="4118" y="14676"/>
                    <a:pt x="4201" y="14726"/>
                    <a:pt x="4123" y="14626"/>
                  </a:cubicBezTo>
                  <a:lnTo>
                    <a:pt x="4123" y="14626"/>
                  </a:lnTo>
                  <a:cubicBezTo>
                    <a:pt x="4108" y="14699"/>
                    <a:pt x="4055" y="14715"/>
                    <a:pt x="3991" y="14715"/>
                  </a:cubicBezTo>
                  <a:cubicBezTo>
                    <a:pt x="3938" y="14715"/>
                    <a:pt x="3878" y="14704"/>
                    <a:pt x="3825" y="14704"/>
                  </a:cubicBezTo>
                  <a:cubicBezTo>
                    <a:pt x="3762" y="14704"/>
                    <a:pt x="3711" y="14720"/>
                    <a:pt x="3697" y="14792"/>
                  </a:cubicBezTo>
                  <a:lnTo>
                    <a:pt x="3636" y="14748"/>
                  </a:lnTo>
                  <a:lnTo>
                    <a:pt x="3636" y="14748"/>
                  </a:lnTo>
                  <a:cubicBezTo>
                    <a:pt x="3639" y="14749"/>
                    <a:pt x="3641" y="14749"/>
                    <a:pt x="3643" y="14749"/>
                  </a:cubicBezTo>
                  <a:cubicBezTo>
                    <a:pt x="3650" y="14749"/>
                    <a:pt x="3654" y="14744"/>
                    <a:pt x="3661" y="14744"/>
                  </a:cubicBezTo>
                  <a:cubicBezTo>
                    <a:pt x="3665" y="14744"/>
                    <a:pt x="3669" y="14745"/>
                    <a:pt x="3675" y="14748"/>
                  </a:cubicBezTo>
                  <a:cubicBezTo>
                    <a:pt x="3653" y="14728"/>
                    <a:pt x="3636" y="14719"/>
                    <a:pt x="3621" y="14719"/>
                  </a:cubicBezTo>
                  <a:cubicBezTo>
                    <a:pt x="3562" y="14719"/>
                    <a:pt x="3541" y="14847"/>
                    <a:pt x="3449" y="14847"/>
                  </a:cubicBezTo>
                  <a:cubicBezTo>
                    <a:pt x="3439" y="14847"/>
                    <a:pt x="3427" y="14846"/>
                    <a:pt x="3415" y="14842"/>
                  </a:cubicBezTo>
                  <a:cubicBezTo>
                    <a:pt x="3360" y="14820"/>
                    <a:pt x="3315" y="14792"/>
                    <a:pt x="3360" y="14776"/>
                  </a:cubicBezTo>
                  <a:lnTo>
                    <a:pt x="3360" y="14776"/>
                  </a:lnTo>
                  <a:lnTo>
                    <a:pt x="3232" y="14820"/>
                  </a:lnTo>
                  <a:cubicBezTo>
                    <a:pt x="3205" y="14820"/>
                    <a:pt x="3205" y="14792"/>
                    <a:pt x="3227" y="14787"/>
                  </a:cubicBezTo>
                  <a:lnTo>
                    <a:pt x="3227" y="14787"/>
                  </a:lnTo>
                  <a:lnTo>
                    <a:pt x="3044" y="14803"/>
                  </a:lnTo>
                  <a:lnTo>
                    <a:pt x="3044" y="14792"/>
                  </a:lnTo>
                  <a:cubicBezTo>
                    <a:pt x="3016" y="14831"/>
                    <a:pt x="2956" y="14886"/>
                    <a:pt x="2928" y="14903"/>
                  </a:cubicBezTo>
                  <a:cubicBezTo>
                    <a:pt x="2878" y="14875"/>
                    <a:pt x="2950" y="14886"/>
                    <a:pt x="2933" y="14859"/>
                  </a:cubicBezTo>
                  <a:lnTo>
                    <a:pt x="2933" y="14859"/>
                  </a:lnTo>
                  <a:cubicBezTo>
                    <a:pt x="2900" y="14875"/>
                    <a:pt x="2867" y="14892"/>
                    <a:pt x="2834" y="14920"/>
                  </a:cubicBezTo>
                  <a:cubicBezTo>
                    <a:pt x="2784" y="14870"/>
                    <a:pt x="2867" y="14809"/>
                    <a:pt x="2945" y="14809"/>
                  </a:cubicBezTo>
                  <a:cubicBezTo>
                    <a:pt x="2912" y="14751"/>
                    <a:pt x="2890" y="14732"/>
                    <a:pt x="2868" y="14732"/>
                  </a:cubicBezTo>
                  <a:cubicBezTo>
                    <a:pt x="2853" y="14732"/>
                    <a:pt x="2839" y="14742"/>
                    <a:pt x="2823" y="14754"/>
                  </a:cubicBezTo>
                  <a:cubicBezTo>
                    <a:pt x="2799" y="14773"/>
                    <a:pt x="2768" y="14795"/>
                    <a:pt x="2709" y="14795"/>
                  </a:cubicBezTo>
                  <a:cubicBezTo>
                    <a:pt x="2684" y="14795"/>
                    <a:pt x="2654" y="14791"/>
                    <a:pt x="2618" y="14781"/>
                  </a:cubicBezTo>
                  <a:cubicBezTo>
                    <a:pt x="2651" y="14765"/>
                    <a:pt x="2684" y="14748"/>
                    <a:pt x="2723" y="14737"/>
                  </a:cubicBezTo>
                  <a:cubicBezTo>
                    <a:pt x="2629" y="14637"/>
                    <a:pt x="2557" y="14682"/>
                    <a:pt x="2408" y="14648"/>
                  </a:cubicBezTo>
                  <a:lnTo>
                    <a:pt x="2408" y="14648"/>
                  </a:lnTo>
                  <a:cubicBezTo>
                    <a:pt x="2458" y="14671"/>
                    <a:pt x="2695" y="14781"/>
                    <a:pt x="2585" y="14848"/>
                  </a:cubicBezTo>
                  <a:cubicBezTo>
                    <a:pt x="2576" y="14846"/>
                    <a:pt x="2566" y="14845"/>
                    <a:pt x="2556" y="14845"/>
                  </a:cubicBezTo>
                  <a:cubicBezTo>
                    <a:pt x="2524" y="14845"/>
                    <a:pt x="2489" y="14855"/>
                    <a:pt x="2446" y="14897"/>
                  </a:cubicBezTo>
                  <a:cubicBezTo>
                    <a:pt x="2437" y="14868"/>
                    <a:pt x="2420" y="14857"/>
                    <a:pt x="2397" y="14857"/>
                  </a:cubicBezTo>
                  <a:cubicBezTo>
                    <a:pt x="2369" y="14857"/>
                    <a:pt x="2332" y="14874"/>
                    <a:pt x="2286" y="14892"/>
                  </a:cubicBezTo>
                  <a:lnTo>
                    <a:pt x="2258" y="14792"/>
                  </a:lnTo>
                  <a:cubicBezTo>
                    <a:pt x="2175" y="14848"/>
                    <a:pt x="2203" y="14892"/>
                    <a:pt x="2170" y="14953"/>
                  </a:cubicBezTo>
                  <a:cubicBezTo>
                    <a:pt x="2151" y="14958"/>
                    <a:pt x="2135" y="14960"/>
                    <a:pt x="2119" y="14960"/>
                  </a:cubicBezTo>
                  <a:cubicBezTo>
                    <a:pt x="2052" y="14960"/>
                    <a:pt x="2010" y="14916"/>
                    <a:pt x="1965" y="14875"/>
                  </a:cubicBezTo>
                  <a:lnTo>
                    <a:pt x="1965" y="14875"/>
                  </a:lnTo>
                  <a:cubicBezTo>
                    <a:pt x="1805" y="14947"/>
                    <a:pt x="2126" y="14931"/>
                    <a:pt x="1954" y="15036"/>
                  </a:cubicBezTo>
                  <a:cubicBezTo>
                    <a:pt x="1882" y="15052"/>
                    <a:pt x="1838" y="15086"/>
                    <a:pt x="1788" y="15135"/>
                  </a:cubicBezTo>
                  <a:cubicBezTo>
                    <a:pt x="1744" y="15180"/>
                    <a:pt x="1710" y="15235"/>
                    <a:pt x="1672" y="15307"/>
                  </a:cubicBezTo>
                  <a:cubicBezTo>
                    <a:pt x="1657" y="15312"/>
                    <a:pt x="1646" y="15314"/>
                    <a:pt x="1638" y="15314"/>
                  </a:cubicBezTo>
                  <a:cubicBezTo>
                    <a:pt x="1596" y="15314"/>
                    <a:pt x="1637" y="15252"/>
                    <a:pt x="1600" y="15252"/>
                  </a:cubicBezTo>
                  <a:cubicBezTo>
                    <a:pt x="1594" y="15290"/>
                    <a:pt x="1594" y="15329"/>
                    <a:pt x="1589" y="15362"/>
                  </a:cubicBezTo>
                  <a:cubicBezTo>
                    <a:pt x="1585" y="15365"/>
                    <a:pt x="1582" y="15366"/>
                    <a:pt x="1578" y="15366"/>
                  </a:cubicBezTo>
                  <a:cubicBezTo>
                    <a:pt x="1567" y="15366"/>
                    <a:pt x="1559" y="15353"/>
                    <a:pt x="1550" y="15340"/>
                  </a:cubicBezTo>
                  <a:lnTo>
                    <a:pt x="1550" y="15340"/>
                  </a:lnTo>
                  <a:cubicBezTo>
                    <a:pt x="1517" y="15418"/>
                    <a:pt x="1616" y="15418"/>
                    <a:pt x="1561" y="15512"/>
                  </a:cubicBezTo>
                  <a:cubicBezTo>
                    <a:pt x="1589" y="15562"/>
                    <a:pt x="1522" y="15578"/>
                    <a:pt x="1439" y="15622"/>
                  </a:cubicBezTo>
                  <a:cubicBezTo>
                    <a:pt x="1367" y="15672"/>
                    <a:pt x="1284" y="15755"/>
                    <a:pt x="1318" y="15855"/>
                  </a:cubicBezTo>
                  <a:cubicBezTo>
                    <a:pt x="1309" y="15861"/>
                    <a:pt x="1302" y="15864"/>
                    <a:pt x="1296" y="15864"/>
                  </a:cubicBezTo>
                  <a:cubicBezTo>
                    <a:pt x="1270" y="15864"/>
                    <a:pt x="1261" y="15816"/>
                    <a:pt x="1229" y="15816"/>
                  </a:cubicBezTo>
                  <a:cubicBezTo>
                    <a:pt x="1229" y="15882"/>
                    <a:pt x="1235" y="15927"/>
                    <a:pt x="1240" y="15954"/>
                  </a:cubicBezTo>
                  <a:cubicBezTo>
                    <a:pt x="1246" y="15993"/>
                    <a:pt x="1251" y="16010"/>
                    <a:pt x="1262" y="16037"/>
                  </a:cubicBezTo>
                  <a:cubicBezTo>
                    <a:pt x="1273" y="16082"/>
                    <a:pt x="1295" y="16120"/>
                    <a:pt x="1367" y="16198"/>
                  </a:cubicBezTo>
                  <a:cubicBezTo>
                    <a:pt x="1356" y="16248"/>
                    <a:pt x="1345" y="16303"/>
                    <a:pt x="1351" y="16358"/>
                  </a:cubicBezTo>
                  <a:cubicBezTo>
                    <a:pt x="1360" y="16314"/>
                    <a:pt x="1382" y="16299"/>
                    <a:pt x="1412" y="16299"/>
                  </a:cubicBezTo>
                  <a:cubicBezTo>
                    <a:pt x="1467" y="16299"/>
                    <a:pt x="1549" y="16355"/>
                    <a:pt x="1622" y="16381"/>
                  </a:cubicBezTo>
                  <a:cubicBezTo>
                    <a:pt x="1633" y="16336"/>
                    <a:pt x="1655" y="16303"/>
                    <a:pt x="1655" y="16281"/>
                  </a:cubicBezTo>
                  <a:cubicBezTo>
                    <a:pt x="1688" y="16309"/>
                    <a:pt x="1733" y="16336"/>
                    <a:pt x="1766" y="16358"/>
                  </a:cubicBezTo>
                  <a:cubicBezTo>
                    <a:pt x="1760" y="16381"/>
                    <a:pt x="1733" y="16392"/>
                    <a:pt x="1683" y="16397"/>
                  </a:cubicBezTo>
                  <a:cubicBezTo>
                    <a:pt x="1699" y="16397"/>
                    <a:pt x="1705" y="16408"/>
                    <a:pt x="1716" y="16408"/>
                  </a:cubicBezTo>
                  <a:cubicBezTo>
                    <a:pt x="1727" y="16464"/>
                    <a:pt x="1661" y="16491"/>
                    <a:pt x="1594" y="16491"/>
                  </a:cubicBezTo>
                  <a:cubicBezTo>
                    <a:pt x="1594" y="16464"/>
                    <a:pt x="1600" y="16436"/>
                    <a:pt x="1605" y="16408"/>
                  </a:cubicBezTo>
                  <a:cubicBezTo>
                    <a:pt x="1581" y="16408"/>
                    <a:pt x="1555" y="16407"/>
                    <a:pt x="1529" y="16407"/>
                  </a:cubicBezTo>
                  <a:cubicBezTo>
                    <a:pt x="1484" y="16407"/>
                    <a:pt x="1440" y="16411"/>
                    <a:pt x="1412" y="16436"/>
                  </a:cubicBezTo>
                  <a:cubicBezTo>
                    <a:pt x="1428" y="16441"/>
                    <a:pt x="1450" y="16452"/>
                    <a:pt x="1467" y="16475"/>
                  </a:cubicBezTo>
                  <a:cubicBezTo>
                    <a:pt x="1450" y="16475"/>
                    <a:pt x="1434" y="16475"/>
                    <a:pt x="1428" y="16480"/>
                  </a:cubicBezTo>
                  <a:cubicBezTo>
                    <a:pt x="1423" y="16497"/>
                    <a:pt x="1450" y="16502"/>
                    <a:pt x="1489" y="16508"/>
                  </a:cubicBezTo>
                  <a:cubicBezTo>
                    <a:pt x="1467" y="16547"/>
                    <a:pt x="1450" y="16574"/>
                    <a:pt x="1428" y="16613"/>
                  </a:cubicBezTo>
                  <a:lnTo>
                    <a:pt x="1467" y="16602"/>
                  </a:lnTo>
                  <a:cubicBezTo>
                    <a:pt x="1506" y="16685"/>
                    <a:pt x="1539" y="16746"/>
                    <a:pt x="1578" y="16823"/>
                  </a:cubicBezTo>
                  <a:cubicBezTo>
                    <a:pt x="1616" y="16829"/>
                    <a:pt x="1653" y="16830"/>
                    <a:pt x="1691" y="16830"/>
                  </a:cubicBezTo>
                  <a:cubicBezTo>
                    <a:pt x="1769" y="16830"/>
                    <a:pt x="1847" y="16823"/>
                    <a:pt x="1927" y="16823"/>
                  </a:cubicBezTo>
                  <a:cubicBezTo>
                    <a:pt x="2008" y="16823"/>
                    <a:pt x="2090" y="16831"/>
                    <a:pt x="2175" y="16862"/>
                  </a:cubicBezTo>
                  <a:cubicBezTo>
                    <a:pt x="2092" y="16906"/>
                    <a:pt x="2098" y="16967"/>
                    <a:pt x="2048" y="17050"/>
                  </a:cubicBezTo>
                  <a:cubicBezTo>
                    <a:pt x="2048" y="16934"/>
                    <a:pt x="1877" y="16995"/>
                    <a:pt x="1788" y="16906"/>
                  </a:cubicBezTo>
                  <a:lnTo>
                    <a:pt x="1788" y="16906"/>
                  </a:lnTo>
                  <a:cubicBezTo>
                    <a:pt x="1832" y="16951"/>
                    <a:pt x="1793" y="16978"/>
                    <a:pt x="1771" y="16978"/>
                  </a:cubicBezTo>
                  <a:cubicBezTo>
                    <a:pt x="1849" y="17000"/>
                    <a:pt x="1932" y="17017"/>
                    <a:pt x="2009" y="17028"/>
                  </a:cubicBezTo>
                  <a:cubicBezTo>
                    <a:pt x="1965" y="17089"/>
                    <a:pt x="2015" y="17105"/>
                    <a:pt x="2048" y="17161"/>
                  </a:cubicBezTo>
                  <a:cubicBezTo>
                    <a:pt x="2064" y="17105"/>
                    <a:pt x="2093" y="17087"/>
                    <a:pt x="2127" y="17087"/>
                  </a:cubicBezTo>
                  <a:cubicBezTo>
                    <a:pt x="2189" y="17087"/>
                    <a:pt x="2270" y="17144"/>
                    <a:pt x="2330" y="17144"/>
                  </a:cubicBezTo>
                  <a:cubicBezTo>
                    <a:pt x="2320" y="17176"/>
                    <a:pt x="2298" y="17201"/>
                    <a:pt x="2263" y="17201"/>
                  </a:cubicBezTo>
                  <a:cubicBezTo>
                    <a:pt x="2242" y="17201"/>
                    <a:pt x="2217" y="17192"/>
                    <a:pt x="2186" y="17172"/>
                  </a:cubicBezTo>
                  <a:lnTo>
                    <a:pt x="2186" y="17172"/>
                  </a:lnTo>
                  <a:cubicBezTo>
                    <a:pt x="2199" y="17214"/>
                    <a:pt x="2221" y="17228"/>
                    <a:pt x="2246" y="17228"/>
                  </a:cubicBezTo>
                  <a:cubicBezTo>
                    <a:pt x="2294" y="17228"/>
                    <a:pt x="2357" y="17175"/>
                    <a:pt x="2405" y="17175"/>
                  </a:cubicBezTo>
                  <a:cubicBezTo>
                    <a:pt x="2427" y="17175"/>
                    <a:pt x="2445" y="17186"/>
                    <a:pt x="2458" y="17216"/>
                  </a:cubicBezTo>
                  <a:cubicBezTo>
                    <a:pt x="2444" y="17213"/>
                    <a:pt x="2434" y="17205"/>
                    <a:pt x="2425" y="17205"/>
                  </a:cubicBezTo>
                  <a:cubicBezTo>
                    <a:pt x="2419" y="17205"/>
                    <a:pt x="2414" y="17208"/>
                    <a:pt x="2408" y="17216"/>
                  </a:cubicBezTo>
                  <a:cubicBezTo>
                    <a:pt x="2414" y="17215"/>
                    <a:pt x="2420" y="17214"/>
                    <a:pt x="2426" y="17214"/>
                  </a:cubicBezTo>
                  <a:cubicBezTo>
                    <a:pt x="2497" y="17214"/>
                    <a:pt x="2592" y="17296"/>
                    <a:pt x="2546" y="17321"/>
                  </a:cubicBezTo>
                  <a:lnTo>
                    <a:pt x="2524" y="17310"/>
                  </a:lnTo>
                  <a:lnTo>
                    <a:pt x="2524" y="17310"/>
                  </a:lnTo>
                  <a:cubicBezTo>
                    <a:pt x="2625" y="17374"/>
                    <a:pt x="2803" y="17440"/>
                    <a:pt x="2929" y="17440"/>
                  </a:cubicBezTo>
                  <a:cubicBezTo>
                    <a:pt x="2988" y="17440"/>
                    <a:pt x="3036" y="17426"/>
                    <a:pt x="3059" y="17390"/>
                  </a:cubicBezTo>
                  <a:lnTo>
                    <a:pt x="3059" y="17390"/>
                  </a:lnTo>
                  <a:cubicBezTo>
                    <a:pt x="3045" y="17413"/>
                    <a:pt x="2983" y="17527"/>
                    <a:pt x="2967" y="17548"/>
                  </a:cubicBezTo>
                  <a:cubicBezTo>
                    <a:pt x="3116" y="17443"/>
                    <a:pt x="3254" y="17338"/>
                    <a:pt x="3382" y="17238"/>
                  </a:cubicBezTo>
                  <a:lnTo>
                    <a:pt x="3382" y="17238"/>
                  </a:lnTo>
                  <a:cubicBezTo>
                    <a:pt x="3321" y="17332"/>
                    <a:pt x="3326" y="17615"/>
                    <a:pt x="3182" y="17631"/>
                  </a:cubicBezTo>
                  <a:cubicBezTo>
                    <a:pt x="3211" y="17655"/>
                    <a:pt x="3244" y="17683"/>
                    <a:pt x="3310" y="17683"/>
                  </a:cubicBezTo>
                  <a:cubicBezTo>
                    <a:pt x="3320" y="17683"/>
                    <a:pt x="3331" y="17682"/>
                    <a:pt x="3343" y="17681"/>
                  </a:cubicBezTo>
                  <a:cubicBezTo>
                    <a:pt x="3321" y="17659"/>
                    <a:pt x="3326" y="17504"/>
                    <a:pt x="3371" y="17504"/>
                  </a:cubicBezTo>
                  <a:cubicBezTo>
                    <a:pt x="3425" y="17652"/>
                    <a:pt x="3410" y="17588"/>
                    <a:pt x="3490" y="17721"/>
                  </a:cubicBezTo>
                  <a:lnTo>
                    <a:pt x="3490" y="17721"/>
                  </a:lnTo>
                  <a:cubicBezTo>
                    <a:pt x="3473" y="17682"/>
                    <a:pt x="3552" y="17558"/>
                    <a:pt x="3610" y="17558"/>
                  </a:cubicBezTo>
                  <a:cubicBezTo>
                    <a:pt x="3613" y="17558"/>
                    <a:pt x="3616" y="17558"/>
                    <a:pt x="3620" y="17559"/>
                  </a:cubicBezTo>
                  <a:cubicBezTo>
                    <a:pt x="3609" y="17580"/>
                    <a:pt x="3573" y="17713"/>
                    <a:pt x="3546" y="17734"/>
                  </a:cubicBezTo>
                  <a:lnTo>
                    <a:pt x="3546" y="17734"/>
                  </a:lnTo>
                  <a:lnTo>
                    <a:pt x="3738" y="17620"/>
                  </a:lnTo>
                  <a:lnTo>
                    <a:pt x="3738" y="17620"/>
                  </a:lnTo>
                  <a:cubicBezTo>
                    <a:pt x="3697" y="17651"/>
                    <a:pt x="3698" y="17756"/>
                    <a:pt x="3719" y="17808"/>
                  </a:cubicBezTo>
                  <a:cubicBezTo>
                    <a:pt x="3717" y="17802"/>
                    <a:pt x="3720" y="17800"/>
                    <a:pt x="3726" y="17800"/>
                  </a:cubicBezTo>
                  <a:cubicBezTo>
                    <a:pt x="3752" y="17800"/>
                    <a:pt x="3842" y="17847"/>
                    <a:pt x="3885" y="17847"/>
                  </a:cubicBezTo>
                  <a:cubicBezTo>
                    <a:pt x="3887" y="17847"/>
                    <a:pt x="3889" y="17847"/>
                    <a:pt x="3891" y="17847"/>
                  </a:cubicBezTo>
                  <a:lnTo>
                    <a:pt x="3835" y="17792"/>
                  </a:lnTo>
                  <a:lnTo>
                    <a:pt x="3835" y="17792"/>
                  </a:lnTo>
                  <a:cubicBezTo>
                    <a:pt x="3856" y="17801"/>
                    <a:pt x="3874" y="17805"/>
                    <a:pt x="3892" y="17805"/>
                  </a:cubicBezTo>
                  <a:cubicBezTo>
                    <a:pt x="4002" y="17805"/>
                    <a:pt x="4068" y="17652"/>
                    <a:pt x="4186" y="17652"/>
                  </a:cubicBezTo>
                  <a:cubicBezTo>
                    <a:pt x="4199" y="17652"/>
                    <a:pt x="4213" y="17654"/>
                    <a:pt x="4228" y="17659"/>
                  </a:cubicBezTo>
                  <a:cubicBezTo>
                    <a:pt x="4201" y="17686"/>
                    <a:pt x="4123" y="17852"/>
                    <a:pt x="4201" y="17902"/>
                  </a:cubicBezTo>
                  <a:cubicBezTo>
                    <a:pt x="4262" y="17825"/>
                    <a:pt x="4477" y="17543"/>
                    <a:pt x="4638" y="17515"/>
                  </a:cubicBezTo>
                  <a:lnTo>
                    <a:pt x="4649" y="17570"/>
                  </a:lnTo>
                  <a:lnTo>
                    <a:pt x="4776" y="17543"/>
                  </a:lnTo>
                  <a:lnTo>
                    <a:pt x="4776" y="17543"/>
                  </a:lnTo>
                  <a:cubicBezTo>
                    <a:pt x="4677" y="17653"/>
                    <a:pt x="4405" y="17875"/>
                    <a:pt x="4278" y="17947"/>
                  </a:cubicBezTo>
                  <a:cubicBezTo>
                    <a:pt x="4333" y="18002"/>
                    <a:pt x="4278" y="18013"/>
                    <a:pt x="4372" y="18030"/>
                  </a:cubicBezTo>
                  <a:cubicBezTo>
                    <a:pt x="4389" y="18072"/>
                    <a:pt x="4342" y="18082"/>
                    <a:pt x="4306" y="18082"/>
                  </a:cubicBezTo>
                  <a:cubicBezTo>
                    <a:pt x="4295" y="18082"/>
                    <a:pt x="4285" y="18081"/>
                    <a:pt x="4278" y="18079"/>
                  </a:cubicBezTo>
                  <a:lnTo>
                    <a:pt x="4278" y="18079"/>
                  </a:lnTo>
                  <a:lnTo>
                    <a:pt x="4494" y="18162"/>
                  </a:lnTo>
                  <a:cubicBezTo>
                    <a:pt x="4505" y="18057"/>
                    <a:pt x="4688" y="18107"/>
                    <a:pt x="4699" y="18018"/>
                  </a:cubicBezTo>
                  <a:lnTo>
                    <a:pt x="4699" y="18018"/>
                  </a:lnTo>
                  <a:lnTo>
                    <a:pt x="4433" y="18057"/>
                  </a:lnTo>
                  <a:cubicBezTo>
                    <a:pt x="4448" y="17971"/>
                    <a:pt x="4595" y="17855"/>
                    <a:pt x="4732" y="17855"/>
                  </a:cubicBezTo>
                  <a:cubicBezTo>
                    <a:pt x="4753" y="17855"/>
                    <a:pt x="4773" y="17858"/>
                    <a:pt x="4793" y="17864"/>
                  </a:cubicBezTo>
                  <a:cubicBezTo>
                    <a:pt x="4820" y="17913"/>
                    <a:pt x="4726" y="18030"/>
                    <a:pt x="4721" y="18068"/>
                  </a:cubicBezTo>
                  <a:cubicBezTo>
                    <a:pt x="4735" y="18054"/>
                    <a:pt x="4776" y="18048"/>
                    <a:pt x="4815" y="18048"/>
                  </a:cubicBezTo>
                  <a:cubicBezTo>
                    <a:pt x="4854" y="18048"/>
                    <a:pt x="4890" y="18054"/>
                    <a:pt x="4892" y="18068"/>
                  </a:cubicBezTo>
                  <a:lnTo>
                    <a:pt x="4815" y="18102"/>
                  </a:lnTo>
                  <a:cubicBezTo>
                    <a:pt x="4827" y="18110"/>
                    <a:pt x="4840" y="18114"/>
                    <a:pt x="4854" y="18114"/>
                  </a:cubicBezTo>
                  <a:cubicBezTo>
                    <a:pt x="4898" y="18114"/>
                    <a:pt x="4946" y="18076"/>
                    <a:pt x="4993" y="18076"/>
                  </a:cubicBezTo>
                  <a:cubicBezTo>
                    <a:pt x="5019" y="18076"/>
                    <a:pt x="5045" y="18087"/>
                    <a:pt x="5069" y="18124"/>
                  </a:cubicBezTo>
                  <a:cubicBezTo>
                    <a:pt x="5102" y="18133"/>
                    <a:pt x="5138" y="18231"/>
                    <a:pt x="5159" y="18231"/>
                  </a:cubicBezTo>
                  <a:cubicBezTo>
                    <a:pt x="5163" y="18231"/>
                    <a:pt x="5166" y="18227"/>
                    <a:pt x="5169" y="18218"/>
                  </a:cubicBezTo>
                  <a:cubicBezTo>
                    <a:pt x="5136" y="18096"/>
                    <a:pt x="5202" y="17742"/>
                    <a:pt x="5258" y="17659"/>
                  </a:cubicBezTo>
                  <a:cubicBezTo>
                    <a:pt x="5274" y="17670"/>
                    <a:pt x="5424" y="17808"/>
                    <a:pt x="5451" y="17875"/>
                  </a:cubicBezTo>
                  <a:cubicBezTo>
                    <a:pt x="5496" y="17974"/>
                    <a:pt x="5324" y="18068"/>
                    <a:pt x="5357" y="18157"/>
                  </a:cubicBezTo>
                  <a:cubicBezTo>
                    <a:pt x="5363" y="18129"/>
                    <a:pt x="5401" y="18102"/>
                    <a:pt x="5418" y="18096"/>
                  </a:cubicBezTo>
                  <a:lnTo>
                    <a:pt x="5418" y="18096"/>
                  </a:lnTo>
                  <a:cubicBezTo>
                    <a:pt x="5451" y="18129"/>
                    <a:pt x="5385" y="18179"/>
                    <a:pt x="5473" y="18179"/>
                  </a:cubicBezTo>
                  <a:cubicBezTo>
                    <a:pt x="5484" y="18148"/>
                    <a:pt x="5503" y="18140"/>
                    <a:pt x="5522" y="18140"/>
                  </a:cubicBezTo>
                  <a:cubicBezTo>
                    <a:pt x="5544" y="18140"/>
                    <a:pt x="5565" y="18151"/>
                    <a:pt x="5571" y="18151"/>
                  </a:cubicBezTo>
                  <a:cubicBezTo>
                    <a:pt x="5576" y="18151"/>
                    <a:pt x="5566" y="18141"/>
                    <a:pt x="5529" y="18102"/>
                  </a:cubicBezTo>
                  <a:cubicBezTo>
                    <a:pt x="5540" y="18099"/>
                    <a:pt x="5550" y="18098"/>
                    <a:pt x="5559" y="18098"/>
                  </a:cubicBezTo>
                  <a:cubicBezTo>
                    <a:pt x="5618" y="18098"/>
                    <a:pt x="5625" y="18142"/>
                    <a:pt x="5711" y="18157"/>
                  </a:cubicBezTo>
                  <a:cubicBezTo>
                    <a:pt x="5695" y="18085"/>
                    <a:pt x="5839" y="17947"/>
                    <a:pt x="5922" y="17935"/>
                  </a:cubicBezTo>
                  <a:lnTo>
                    <a:pt x="5922" y="17935"/>
                  </a:lnTo>
                  <a:cubicBezTo>
                    <a:pt x="5916" y="17963"/>
                    <a:pt x="5922" y="17996"/>
                    <a:pt x="5933" y="18013"/>
                  </a:cubicBezTo>
                  <a:cubicBezTo>
                    <a:pt x="6099" y="18052"/>
                    <a:pt x="6171" y="18113"/>
                    <a:pt x="6331" y="18140"/>
                  </a:cubicBezTo>
                  <a:cubicBezTo>
                    <a:pt x="6337" y="18168"/>
                    <a:pt x="6414" y="18212"/>
                    <a:pt x="6375" y="18251"/>
                  </a:cubicBezTo>
                  <a:cubicBezTo>
                    <a:pt x="6401" y="18241"/>
                    <a:pt x="6417" y="18212"/>
                    <a:pt x="6459" y="18212"/>
                  </a:cubicBezTo>
                  <a:cubicBezTo>
                    <a:pt x="6462" y="18212"/>
                    <a:pt x="6466" y="18212"/>
                    <a:pt x="6469" y="18212"/>
                  </a:cubicBezTo>
                  <a:cubicBezTo>
                    <a:pt x="6506" y="18262"/>
                    <a:pt x="6483" y="18263"/>
                    <a:pt x="6455" y="18263"/>
                  </a:cubicBezTo>
                  <a:cubicBezTo>
                    <a:pt x="6453" y="18263"/>
                    <a:pt x="6452" y="18263"/>
                    <a:pt x="6450" y="18263"/>
                  </a:cubicBezTo>
                  <a:cubicBezTo>
                    <a:pt x="6420" y="18263"/>
                    <a:pt x="6386" y="18265"/>
                    <a:pt x="6414" y="18323"/>
                  </a:cubicBezTo>
                  <a:cubicBezTo>
                    <a:pt x="6431" y="18268"/>
                    <a:pt x="6552" y="18262"/>
                    <a:pt x="6630" y="18234"/>
                  </a:cubicBezTo>
                  <a:cubicBezTo>
                    <a:pt x="6628" y="18191"/>
                    <a:pt x="6598" y="18177"/>
                    <a:pt x="6558" y="18177"/>
                  </a:cubicBezTo>
                  <a:cubicBezTo>
                    <a:pt x="6507" y="18177"/>
                    <a:pt x="6441" y="18200"/>
                    <a:pt x="6398" y="18212"/>
                  </a:cubicBezTo>
                  <a:cubicBezTo>
                    <a:pt x="6420" y="18085"/>
                    <a:pt x="6558" y="17974"/>
                    <a:pt x="6735" y="17941"/>
                  </a:cubicBezTo>
                  <a:cubicBezTo>
                    <a:pt x="6742" y="17940"/>
                    <a:pt x="6748" y="17940"/>
                    <a:pt x="6754" y="17940"/>
                  </a:cubicBezTo>
                  <a:cubicBezTo>
                    <a:pt x="6848" y="17940"/>
                    <a:pt x="6783" y="18019"/>
                    <a:pt x="6798" y="18019"/>
                  </a:cubicBezTo>
                  <a:cubicBezTo>
                    <a:pt x="6799" y="18019"/>
                    <a:pt x="6800" y="18019"/>
                    <a:pt x="6802" y="18018"/>
                  </a:cubicBezTo>
                  <a:cubicBezTo>
                    <a:pt x="6826" y="18024"/>
                    <a:pt x="6849" y="18027"/>
                    <a:pt x="6869" y="18027"/>
                  </a:cubicBezTo>
                  <a:cubicBezTo>
                    <a:pt x="7003" y="18027"/>
                    <a:pt x="7044" y="17915"/>
                    <a:pt x="7132" y="17915"/>
                  </a:cubicBezTo>
                  <a:cubicBezTo>
                    <a:pt x="7157" y="17915"/>
                    <a:pt x="7186" y="17924"/>
                    <a:pt x="7222" y="17947"/>
                  </a:cubicBezTo>
                  <a:cubicBezTo>
                    <a:pt x="7294" y="18041"/>
                    <a:pt x="7200" y="18107"/>
                    <a:pt x="7217" y="18168"/>
                  </a:cubicBezTo>
                  <a:cubicBezTo>
                    <a:pt x="7207" y="18169"/>
                    <a:pt x="7198" y="18170"/>
                    <a:pt x="7190" y="18170"/>
                  </a:cubicBezTo>
                  <a:cubicBezTo>
                    <a:pt x="7099" y="18170"/>
                    <a:pt x="7061" y="18095"/>
                    <a:pt x="6995" y="18085"/>
                  </a:cubicBezTo>
                  <a:lnTo>
                    <a:pt x="6995" y="18085"/>
                  </a:lnTo>
                  <a:lnTo>
                    <a:pt x="7078" y="18135"/>
                  </a:lnTo>
                  <a:cubicBezTo>
                    <a:pt x="7060" y="18147"/>
                    <a:pt x="7028" y="18156"/>
                    <a:pt x="6998" y="18156"/>
                  </a:cubicBezTo>
                  <a:cubicBezTo>
                    <a:pt x="6973" y="18156"/>
                    <a:pt x="6949" y="18150"/>
                    <a:pt x="6934" y="18135"/>
                  </a:cubicBezTo>
                  <a:lnTo>
                    <a:pt x="6934" y="18135"/>
                  </a:lnTo>
                  <a:cubicBezTo>
                    <a:pt x="6990" y="18218"/>
                    <a:pt x="7344" y="18212"/>
                    <a:pt x="7521" y="18295"/>
                  </a:cubicBezTo>
                  <a:cubicBezTo>
                    <a:pt x="7554" y="18273"/>
                    <a:pt x="7621" y="18251"/>
                    <a:pt x="7598" y="18212"/>
                  </a:cubicBezTo>
                  <a:lnTo>
                    <a:pt x="7598" y="18212"/>
                  </a:lnTo>
                  <a:lnTo>
                    <a:pt x="7538" y="18218"/>
                  </a:lnTo>
                  <a:cubicBezTo>
                    <a:pt x="7488" y="18151"/>
                    <a:pt x="7659" y="18140"/>
                    <a:pt x="7582" y="18102"/>
                  </a:cubicBezTo>
                  <a:cubicBezTo>
                    <a:pt x="7643" y="18077"/>
                    <a:pt x="7714" y="18034"/>
                    <a:pt x="7788" y="18034"/>
                  </a:cubicBezTo>
                  <a:cubicBezTo>
                    <a:pt x="7813" y="18034"/>
                    <a:pt x="7838" y="18039"/>
                    <a:pt x="7864" y="18052"/>
                  </a:cubicBezTo>
                  <a:lnTo>
                    <a:pt x="7880" y="18146"/>
                  </a:lnTo>
                  <a:lnTo>
                    <a:pt x="7880" y="18146"/>
                  </a:lnTo>
                  <a:cubicBezTo>
                    <a:pt x="7873" y="18126"/>
                    <a:pt x="7836" y="18103"/>
                    <a:pt x="7805" y="18103"/>
                  </a:cubicBezTo>
                  <a:cubicBezTo>
                    <a:pt x="7794" y="18103"/>
                    <a:pt x="7784" y="18106"/>
                    <a:pt x="7775" y="18113"/>
                  </a:cubicBezTo>
                  <a:cubicBezTo>
                    <a:pt x="7780" y="18110"/>
                    <a:pt x="7784" y="18108"/>
                    <a:pt x="7790" y="18108"/>
                  </a:cubicBezTo>
                  <a:cubicBezTo>
                    <a:pt x="7829" y="18108"/>
                    <a:pt x="7890" y="18183"/>
                    <a:pt x="7942" y="18183"/>
                  </a:cubicBezTo>
                  <a:cubicBezTo>
                    <a:pt x="7962" y="18183"/>
                    <a:pt x="7981" y="18171"/>
                    <a:pt x="7997" y="18140"/>
                  </a:cubicBezTo>
                  <a:lnTo>
                    <a:pt x="7930" y="18074"/>
                  </a:lnTo>
                  <a:cubicBezTo>
                    <a:pt x="7998" y="18038"/>
                    <a:pt x="8076" y="17973"/>
                    <a:pt x="8156" y="17973"/>
                  </a:cubicBezTo>
                  <a:cubicBezTo>
                    <a:pt x="8175" y="17973"/>
                    <a:pt x="8194" y="17977"/>
                    <a:pt x="8213" y="17985"/>
                  </a:cubicBezTo>
                  <a:cubicBezTo>
                    <a:pt x="8197" y="17938"/>
                    <a:pt x="8191" y="17937"/>
                    <a:pt x="8183" y="17937"/>
                  </a:cubicBezTo>
                  <a:cubicBezTo>
                    <a:pt x="8182" y="17937"/>
                    <a:pt x="8182" y="17937"/>
                    <a:pt x="8181" y="17937"/>
                  </a:cubicBezTo>
                  <a:cubicBezTo>
                    <a:pt x="8172" y="17937"/>
                    <a:pt x="8160" y="17935"/>
                    <a:pt x="8130" y="17880"/>
                  </a:cubicBezTo>
                  <a:lnTo>
                    <a:pt x="8130" y="17880"/>
                  </a:lnTo>
                  <a:cubicBezTo>
                    <a:pt x="8147" y="17930"/>
                    <a:pt x="8121" y="17940"/>
                    <a:pt x="8084" y="17940"/>
                  </a:cubicBezTo>
                  <a:cubicBezTo>
                    <a:pt x="8057" y="17940"/>
                    <a:pt x="8023" y="17934"/>
                    <a:pt x="7997" y="17934"/>
                  </a:cubicBezTo>
                  <a:cubicBezTo>
                    <a:pt x="7963" y="17934"/>
                    <a:pt x="7942" y="17944"/>
                    <a:pt x="7962" y="17988"/>
                  </a:cubicBezTo>
                  <a:lnTo>
                    <a:pt x="7962" y="17988"/>
                  </a:lnTo>
                  <a:cubicBezTo>
                    <a:pt x="7904" y="17880"/>
                    <a:pt x="7850" y="17936"/>
                    <a:pt x="7770" y="17825"/>
                  </a:cubicBezTo>
                  <a:lnTo>
                    <a:pt x="7770" y="17825"/>
                  </a:lnTo>
                  <a:cubicBezTo>
                    <a:pt x="7770" y="17845"/>
                    <a:pt x="7785" y="17868"/>
                    <a:pt x="7760" y="17868"/>
                  </a:cubicBezTo>
                  <a:cubicBezTo>
                    <a:pt x="7751" y="17868"/>
                    <a:pt x="7737" y="17865"/>
                    <a:pt x="7715" y="17858"/>
                  </a:cubicBezTo>
                  <a:cubicBezTo>
                    <a:pt x="7709" y="17864"/>
                    <a:pt x="7698" y="17880"/>
                    <a:pt x="7692" y="17886"/>
                  </a:cubicBezTo>
                  <a:lnTo>
                    <a:pt x="7687" y="17886"/>
                  </a:lnTo>
                  <a:lnTo>
                    <a:pt x="7692" y="17891"/>
                  </a:lnTo>
                  <a:cubicBezTo>
                    <a:pt x="7715" y="17908"/>
                    <a:pt x="7726" y="17930"/>
                    <a:pt x="7726" y="17941"/>
                  </a:cubicBezTo>
                  <a:cubicBezTo>
                    <a:pt x="7681" y="18002"/>
                    <a:pt x="7549" y="17991"/>
                    <a:pt x="7499" y="18018"/>
                  </a:cubicBezTo>
                  <a:cubicBezTo>
                    <a:pt x="7449" y="17996"/>
                    <a:pt x="7526" y="17985"/>
                    <a:pt x="7499" y="17947"/>
                  </a:cubicBezTo>
                  <a:lnTo>
                    <a:pt x="7499" y="17947"/>
                  </a:lnTo>
                  <a:lnTo>
                    <a:pt x="7432" y="17996"/>
                  </a:lnTo>
                  <a:cubicBezTo>
                    <a:pt x="7432" y="17930"/>
                    <a:pt x="7311" y="17864"/>
                    <a:pt x="7438" y="17847"/>
                  </a:cubicBezTo>
                  <a:lnTo>
                    <a:pt x="7333" y="17830"/>
                  </a:lnTo>
                  <a:cubicBezTo>
                    <a:pt x="7291" y="17793"/>
                    <a:pt x="7234" y="17774"/>
                    <a:pt x="7185" y="17774"/>
                  </a:cubicBezTo>
                  <a:cubicBezTo>
                    <a:pt x="7168" y="17774"/>
                    <a:pt x="7153" y="17776"/>
                    <a:pt x="7139" y="17781"/>
                  </a:cubicBezTo>
                  <a:cubicBezTo>
                    <a:pt x="7134" y="17779"/>
                    <a:pt x="7128" y="17778"/>
                    <a:pt x="7122" y="17778"/>
                  </a:cubicBezTo>
                  <a:cubicBezTo>
                    <a:pt x="7086" y="17778"/>
                    <a:pt x="7044" y="17806"/>
                    <a:pt x="7041" y="17806"/>
                  </a:cubicBezTo>
                  <a:cubicBezTo>
                    <a:pt x="7040" y="17806"/>
                    <a:pt x="7044" y="17802"/>
                    <a:pt x="7056" y="17792"/>
                  </a:cubicBezTo>
                  <a:lnTo>
                    <a:pt x="7056" y="17792"/>
                  </a:lnTo>
                  <a:lnTo>
                    <a:pt x="6890" y="17808"/>
                  </a:lnTo>
                  <a:lnTo>
                    <a:pt x="6890" y="17797"/>
                  </a:lnTo>
                  <a:cubicBezTo>
                    <a:pt x="6862" y="17791"/>
                    <a:pt x="6833" y="17789"/>
                    <a:pt x="6804" y="17789"/>
                  </a:cubicBezTo>
                  <a:cubicBezTo>
                    <a:pt x="6748" y="17789"/>
                    <a:pt x="6690" y="17796"/>
                    <a:pt x="6632" y="17796"/>
                  </a:cubicBezTo>
                  <a:cubicBezTo>
                    <a:pt x="6549" y="17796"/>
                    <a:pt x="6465" y="17782"/>
                    <a:pt x="6386" y="17709"/>
                  </a:cubicBezTo>
                  <a:cubicBezTo>
                    <a:pt x="6361" y="17711"/>
                    <a:pt x="6334" y="17715"/>
                    <a:pt x="6305" y="17715"/>
                  </a:cubicBezTo>
                  <a:cubicBezTo>
                    <a:pt x="6270" y="17715"/>
                    <a:pt x="6232" y="17710"/>
                    <a:pt x="6187" y="17692"/>
                  </a:cubicBezTo>
                  <a:lnTo>
                    <a:pt x="6176" y="17631"/>
                  </a:lnTo>
                  <a:cubicBezTo>
                    <a:pt x="6174" y="17631"/>
                    <a:pt x="6173" y="17631"/>
                    <a:pt x="6171" y="17631"/>
                  </a:cubicBezTo>
                  <a:cubicBezTo>
                    <a:pt x="6118" y="17631"/>
                    <a:pt x="6031" y="17571"/>
                    <a:pt x="5978" y="17571"/>
                  </a:cubicBezTo>
                  <a:cubicBezTo>
                    <a:pt x="5964" y="17571"/>
                    <a:pt x="5952" y="17575"/>
                    <a:pt x="5944" y="17587"/>
                  </a:cubicBezTo>
                  <a:cubicBezTo>
                    <a:pt x="5900" y="17421"/>
                    <a:pt x="5617" y="17493"/>
                    <a:pt x="5507" y="17437"/>
                  </a:cubicBezTo>
                  <a:lnTo>
                    <a:pt x="5484" y="17515"/>
                  </a:lnTo>
                  <a:cubicBezTo>
                    <a:pt x="5439" y="17503"/>
                    <a:pt x="5393" y="17499"/>
                    <a:pt x="5344" y="17499"/>
                  </a:cubicBezTo>
                  <a:cubicBezTo>
                    <a:pt x="5305" y="17499"/>
                    <a:pt x="5263" y="17501"/>
                    <a:pt x="5219" y="17504"/>
                  </a:cubicBezTo>
                  <a:lnTo>
                    <a:pt x="5208" y="17576"/>
                  </a:lnTo>
                  <a:cubicBezTo>
                    <a:pt x="5197" y="17579"/>
                    <a:pt x="5186" y="17581"/>
                    <a:pt x="5175" y="17581"/>
                  </a:cubicBezTo>
                  <a:cubicBezTo>
                    <a:pt x="5084" y="17581"/>
                    <a:pt x="4982" y="17473"/>
                    <a:pt x="4859" y="17449"/>
                  </a:cubicBezTo>
                  <a:cubicBezTo>
                    <a:pt x="4863" y="17443"/>
                    <a:pt x="4869" y="17441"/>
                    <a:pt x="4876" y="17441"/>
                  </a:cubicBezTo>
                  <a:cubicBezTo>
                    <a:pt x="4891" y="17441"/>
                    <a:pt x="4911" y="17450"/>
                    <a:pt x="4926" y="17465"/>
                  </a:cubicBezTo>
                  <a:cubicBezTo>
                    <a:pt x="4878" y="17398"/>
                    <a:pt x="4817" y="17381"/>
                    <a:pt x="4752" y="17381"/>
                  </a:cubicBezTo>
                  <a:cubicBezTo>
                    <a:pt x="4692" y="17381"/>
                    <a:pt x="4628" y="17396"/>
                    <a:pt x="4570" y="17396"/>
                  </a:cubicBezTo>
                  <a:cubicBezTo>
                    <a:pt x="4516" y="17396"/>
                    <a:pt x="4467" y="17384"/>
                    <a:pt x="4428" y="17338"/>
                  </a:cubicBezTo>
                  <a:cubicBezTo>
                    <a:pt x="4417" y="17342"/>
                    <a:pt x="4407" y="17344"/>
                    <a:pt x="4398" y="17344"/>
                  </a:cubicBezTo>
                  <a:cubicBezTo>
                    <a:pt x="4374" y="17344"/>
                    <a:pt x="4355" y="17330"/>
                    <a:pt x="4339" y="17310"/>
                  </a:cubicBezTo>
                  <a:lnTo>
                    <a:pt x="4345" y="17310"/>
                  </a:lnTo>
                  <a:cubicBezTo>
                    <a:pt x="4339" y="17310"/>
                    <a:pt x="4339" y="17310"/>
                    <a:pt x="4333" y="17305"/>
                  </a:cubicBezTo>
                  <a:cubicBezTo>
                    <a:pt x="4317" y="17294"/>
                    <a:pt x="4306" y="17271"/>
                    <a:pt x="4289" y="17255"/>
                  </a:cubicBezTo>
                  <a:lnTo>
                    <a:pt x="4289" y="17255"/>
                  </a:lnTo>
                  <a:cubicBezTo>
                    <a:pt x="4306" y="17277"/>
                    <a:pt x="4311" y="17294"/>
                    <a:pt x="4322" y="17305"/>
                  </a:cubicBezTo>
                  <a:cubicBezTo>
                    <a:pt x="4295" y="17299"/>
                    <a:pt x="4250" y="17299"/>
                    <a:pt x="4206" y="17299"/>
                  </a:cubicBezTo>
                  <a:lnTo>
                    <a:pt x="4206" y="17222"/>
                  </a:lnTo>
                  <a:lnTo>
                    <a:pt x="4201" y="17222"/>
                  </a:lnTo>
                  <a:cubicBezTo>
                    <a:pt x="4194" y="17215"/>
                    <a:pt x="4188" y="17212"/>
                    <a:pt x="4183" y="17212"/>
                  </a:cubicBezTo>
                  <a:cubicBezTo>
                    <a:pt x="4164" y="17212"/>
                    <a:pt x="4159" y="17256"/>
                    <a:pt x="4167" y="17305"/>
                  </a:cubicBezTo>
                  <a:cubicBezTo>
                    <a:pt x="4140" y="17310"/>
                    <a:pt x="4118" y="17321"/>
                    <a:pt x="4096" y="17332"/>
                  </a:cubicBezTo>
                  <a:cubicBezTo>
                    <a:pt x="4096" y="17211"/>
                    <a:pt x="3974" y="17338"/>
                    <a:pt x="3963" y="17200"/>
                  </a:cubicBezTo>
                  <a:cubicBezTo>
                    <a:pt x="3924" y="17249"/>
                    <a:pt x="3764" y="17194"/>
                    <a:pt x="3697" y="17277"/>
                  </a:cubicBezTo>
                  <a:cubicBezTo>
                    <a:pt x="3664" y="17256"/>
                    <a:pt x="3634" y="17236"/>
                    <a:pt x="3598" y="17236"/>
                  </a:cubicBezTo>
                  <a:cubicBezTo>
                    <a:pt x="3586" y="17236"/>
                    <a:pt x="3573" y="17238"/>
                    <a:pt x="3559" y="17244"/>
                  </a:cubicBezTo>
                  <a:lnTo>
                    <a:pt x="3564" y="17144"/>
                  </a:lnTo>
                  <a:lnTo>
                    <a:pt x="3426" y="17227"/>
                  </a:lnTo>
                  <a:cubicBezTo>
                    <a:pt x="3382" y="17155"/>
                    <a:pt x="3371" y="17111"/>
                    <a:pt x="3454" y="17072"/>
                  </a:cubicBezTo>
                  <a:lnTo>
                    <a:pt x="3454" y="17072"/>
                  </a:lnTo>
                  <a:cubicBezTo>
                    <a:pt x="3362" y="17100"/>
                    <a:pt x="3329" y="17100"/>
                    <a:pt x="3299" y="17100"/>
                  </a:cubicBezTo>
                  <a:cubicBezTo>
                    <a:pt x="3268" y="17100"/>
                    <a:pt x="3241" y="17100"/>
                    <a:pt x="3160" y="17128"/>
                  </a:cubicBezTo>
                  <a:lnTo>
                    <a:pt x="3188" y="17072"/>
                  </a:lnTo>
                  <a:cubicBezTo>
                    <a:pt x="3182" y="17070"/>
                    <a:pt x="3174" y="17069"/>
                    <a:pt x="3166" y="17069"/>
                  </a:cubicBezTo>
                  <a:cubicBezTo>
                    <a:pt x="3140" y="17069"/>
                    <a:pt x="3106" y="17077"/>
                    <a:pt x="3079" y="17077"/>
                  </a:cubicBezTo>
                  <a:cubicBezTo>
                    <a:pt x="3057" y="17077"/>
                    <a:pt x="3041" y="17071"/>
                    <a:pt x="3039" y="17050"/>
                  </a:cubicBezTo>
                  <a:cubicBezTo>
                    <a:pt x="2983" y="16906"/>
                    <a:pt x="2563" y="16834"/>
                    <a:pt x="2397" y="16613"/>
                  </a:cubicBezTo>
                  <a:cubicBezTo>
                    <a:pt x="2385" y="16657"/>
                    <a:pt x="2375" y="16673"/>
                    <a:pt x="2365" y="16673"/>
                  </a:cubicBezTo>
                  <a:cubicBezTo>
                    <a:pt x="2342" y="16673"/>
                    <a:pt x="2323" y="16577"/>
                    <a:pt x="2289" y="16577"/>
                  </a:cubicBezTo>
                  <a:cubicBezTo>
                    <a:pt x="2280" y="16577"/>
                    <a:pt x="2270" y="16584"/>
                    <a:pt x="2258" y="16602"/>
                  </a:cubicBezTo>
                  <a:cubicBezTo>
                    <a:pt x="2264" y="16558"/>
                    <a:pt x="2247" y="16519"/>
                    <a:pt x="2303" y="16508"/>
                  </a:cubicBezTo>
                  <a:cubicBezTo>
                    <a:pt x="2191" y="16479"/>
                    <a:pt x="2199" y="16386"/>
                    <a:pt x="2112" y="16386"/>
                  </a:cubicBezTo>
                  <a:cubicBezTo>
                    <a:pt x="2100" y="16386"/>
                    <a:pt x="2087" y="16388"/>
                    <a:pt x="2070" y="16392"/>
                  </a:cubicBezTo>
                  <a:cubicBezTo>
                    <a:pt x="2092" y="16353"/>
                    <a:pt x="2126" y="16364"/>
                    <a:pt x="2137" y="16336"/>
                  </a:cubicBezTo>
                  <a:cubicBezTo>
                    <a:pt x="2133" y="16336"/>
                    <a:pt x="2128" y="16337"/>
                    <a:pt x="2123" y="16337"/>
                  </a:cubicBezTo>
                  <a:cubicBezTo>
                    <a:pt x="2110" y="16337"/>
                    <a:pt x="2094" y="16334"/>
                    <a:pt x="2098" y="16314"/>
                  </a:cubicBezTo>
                  <a:cubicBezTo>
                    <a:pt x="2101" y="16300"/>
                    <a:pt x="2109" y="16298"/>
                    <a:pt x="2119" y="16298"/>
                  </a:cubicBezTo>
                  <a:cubicBezTo>
                    <a:pt x="2126" y="16298"/>
                    <a:pt x="2134" y="16299"/>
                    <a:pt x="2142" y="16299"/>
                  </a:cubicBezTo>
                  <a:cubicBezTo>
                    <a:pt x="2146" y="16299"/>
                    <a:pt x="2150" y="16298"/>
                    <a:pt x="2153" y="16298"/>
                  </a:cubicBezTo>
                  <a:cubicBezTo>
                    <a:pt x="2133" y="16280"/>
                    <a:pt x="2111" y="16272"/>
                    <a:pt x="2088" y="16272"/>
                  </a:cubicBezTo>
                  <a:cubicBezTo>
                    <a:pt x="2025" y="16272"/>
                    <a:pt x="1955" y="16329"/>
                    <a:pt x="1882" y="16386"/>
                  </a:cubicBezTo>
                  <a:cubicBezTo>
                    <a:pt x="1888" y="16303"/>
                    <a:pt x="1882" y="16303"/>
                    <a:pt x="1788" y="16303"/>
                  </a:cubicBezTo>
                  <a:cubicBezTo>
                    <a:pt x="1807" y="16281"/>
                    <a:pt x="1825" y="16255"/>
                    <a:pt x="1846" y="16255"/>
                  </a:cubicBezTo>
                  <a:cubicBezTo>
                    <a:pt x="1856" y="16255"/>
                    <a:pt x="1866" y="16261"/>
                    <a:pt x="1877" y="16275"/>
                  </a:cubicBezTo>
                  <a:cubicBezTo>
                    <a:pt x="1871" y="16259"/>
                    <a:pt x="1860" y="16215"/>
                    <a:pt x="1854" y="16176"/>
                  </a:cubicBezTo>
                  <a:cubicBezTo>
                    <a:pt x="1849" y="16137"/>
                    <a:pt x="1843" y="16104"/>
                    <a:pt x="1788" y="16093"/>
                  </a:cubicBezTo>
                  <a:cubicBezTo>
                    <a:pt x="1805" y="16087"/>
                    <a:pt x="1799" y="16054"/>
                    <a:pt x="1788" y="16037"/>
                  </a:cubicBezTo>
                  <a:cubicBezTo>
                    <a:pt x="1816" y="15971"/>
                    <a:pt x="1827" y="15971"/>
                    <a:pt x="1854" y="15899"/>
                  </a:cubicBezTo>
                  <a:lnTo>
                    <a:pt x="1854" y="15899"/>
                  </a:lnTo>
                  <a:lnTo>
                    <a:pt x="1827" y="15910"/>
                  </a:lnTo>
                  <a:cubicBezTo>
                    <a:pt x="1788" y="15866"/>
                    <a:pt x="1794" y="15844"/>
                    <a:pt x="1816" y="15833"/>
                  </a:cubicBezTo>
                  <a:cubicBezTo>
                    <a:pt x="1832" y="15816"/>
                    <a:pt x="1860" y="15811"/>
                    <a:pt x="1888" y="15777"/>
                  </a:cubicBezTo>
                  <a:lnTo>
                    <a:pt x="1899" y="15783"/>
                  </a:lnTo>
                  <a:cubicBezTo>
                    <a:pt x="1987" y="15750"/>
                    <a:pt x="1998" y="15733"/>
                    <a:pt x="2009" y="15716"/>
                  </a:cubicBezTo>
                  <a:cubicBezTo>
                    <a:pt x="2015" y="15694"/>
                    <a:pt x="2026" y="15672"/>
                    <a:pt x="2131" y="15661"/>
                  </a:cubicBezTo>
                  <a:lnTo>
                    <a:pt x="2081" y="15606"/>
                  </a:lnTo>
                  <a:cubicBezTo>
                    <a:pt x="2043" y="15534"/>
                    <a:pt x="2098" y="15528"/>
                    <a:pt x="2159" y="15528"/>
                  </a:cubicBezTo>
                  <a:cubicBezTo>
                    <a:pt x="2179" y="15528"/>
                    <a:pt x="2201" y="15530"/>
                    <a:pt x="2223" y="15530"/>
                  </a:cubicBezTo>
                  <a:cubicBezTo>
                    <a:pt x="2266" y="15530"/>
                    <a:pt x="2308" y="15525"/>
                    <a:pt x="2330" y="15495"/>
                  </a:cubicBezTo>
                  <a:lnTo>
                    <a:pt x="2275" y="15473"/>
                  </a:lnTo>
                  <a:cubicBezTo>
                    <a:pt x="2280" y="15459"/>
                    <a:pt x="2290" y="15453"/>
                    <a:pt x="2303" y="15453"/>
                  </a:cubicBezTo>
                  <a:cubicBezTo>
                    <a:pt x="2330" y="15453"/>
                    <a:pt x="2372" y="15480"/>
                    <a:pt x="2413" y="15506"/>
                  </a:cubicBezTo>
                  <a:cubicBezTo>
                    <a:pt x="2480" y="15550"/>
                    <a:pt x="2535" y="15606"/>
                    <a:pt x="2563" y="15606"/>
                  </a:cubicBezTo>
                  <a:cubicBezTo>
                    <a:pt x="2574" y="15611"/>
                    <a:pt x="2552" y="15633"/>
                    <a:pt x="2541" y="15645"/>
                  </a:cubicBezTo>
                  <a:cubicBezTo>
                    <a:pt x="2562" y="15652"/>
                    <a:pt x="2577" y="15655"/>
                    <a:pt x="2587" y="15655"/>
                  </a:cubicBezTo>
                  <a:cubicBezTo>
                    <a:pt x="2648" y="15655"/>
                    <a:pt x="2538" y="15543"/>
                    <a:pt x="2624" y="15501"/>
                  </a:cubicBezTo>
                  <a:lnTo>
                    <a:pt x="2624" y="15501"/>
                  </a:lnTo>
                  <a:cubicBezTo>
                    <a:pt x="2655" y="15537"/>
                    <a:pt x="2637" y="15623"/>
                    <a:pt x="2691" y="15623"/>
                  </a:cubicBezTo>
                  <a:cubicBezTo>
                    <a:pt x="2694" y="15623"/>
                    <a:pt x="2697" y="15623"/>
                    <a:pt x="2701" y="15622"/>
                  </a:cubicBezTo>
                  <a:cubicBezTo>
                    <a:pt x="2703" y="15625"/>
                    <a:pt x="2706" y="15626"/>
                    <a:pt x="2709" y="15626"/>
                  </a:cubicBezTo>
                  <a:cubicBezTo>
                    <a:pt x="2728" y="15626"/>
                    <a:pt x="2764" y="15583"/>
                    <a:pt x="2812" y="15539"/>
                  </a:cubicBezTo>
                  <a:cubicBezTo>
                    <a:pt x="2841" y="15510"/>
                    <a:pt x="2885" y="15488"/>
                    <a:pt x="2926" y="15488"/>
                  </a:cubicBezTo>
                  <a:cubicBezTo>
                    <a:pt x="2947" y="15488"/>
                    <a:pt x="2967" y="15493"/>
                    <a:pt x="2983" y="15506"/>
                  </a:cubicBezTo>
                  <a:cubicBezTo>
                    <a:pt x="2956" y="15473"/>
                    <a:pt x="2928" y="15429"/>
                    <a:pt x="2983" y="15396"/>
                  </a:cubicBezTo>
                  <a:cubicBezTo>
                    <a:pt x="2989" y="15394"/>
                    <a:pt x="2994" y="15393"/>
                    <a:pt x="3000" y="15393"/>
                  </a:cubicBezTo>
                  <a:cubicBezTo>
                    <a:pt x="3059" y="15393"/>
                    <a:pt x="3138" y="15458"/>
                    <a:pt x="3205" y="15458"/>
                  </a:cubicBezTo>
                  <a:cubicBezTo>
                    <a:pt x="3234" y="15458"/>
                    <a:pt x="3260" y="15446"/>
                    <a:pt x="3282" y="15412"/>
                  </a:cubicBezTo>
                  <a:cubicBezTo>
                    <a:pt x="3288" y="15423"/>
                    <a:pt x="3293" y="15429"/>
                    <a:pt x="3293" y="15445"/>
                  </a:cubicBezTo>
                  <a:cubicBezTo>
                    <a:pt x="3354" y="15412"/>
                    <a:pt x="3503" y="15401"/>
                    <a:pt x="3548" y="15340"/>
                  </a:cubicBezTo>
                  <a:cubicBezTo>
                    <a:pt x="3562" y="15421"/>
                    <a:pt x="3607" y="15444"/>
                    <a:pt x="3663" y="15444"/>
                  </a:cubicBezTo>
                  <a:cubicBezTo>
                    <a:pt x="3695" y="15444"/>
                    <a:pt x="3729" y="15437"/>
                    <a:pt x="3764" y="15429"/>
                  </a:cubicBezTo>
                  <a:cubicBezTo>
                    <a:pt x="3801" y="15422"/>
                    <a:pt x="3838" y="15415"/>
                    <a:pt x="3868" y="15415"/>
                  </a:cubicBezTo>
                  <a:cubicBezTo>
                    <a:pt x="3917" y="15415"/>
                    <a:pt x="3947" y="15434"/>
                    <a:pt x="3930" y="15506"/>
                  </a:cubicBezTo>
                  <a:cubicBezTo>
                    <a:pt x="4001" y="15512"/>
                    <a:pt x="4062" y="15523"/>
                    <a:pt x="4129" y="15534"/>
                  </a:cubicBezTo>
                  <a:lnTo>
                    <a:pt x="4123" y="15556"/>
                  </a:lnTo>
                  <a:cubicBezTo>
                    <a:pt x="4160" y="15567"/>
                    <a:pt x="4191" y="15572"/>
                    <a:pt x="4217" y="15572"/>
                  </a:cubicBezTo>
                  <a:cubicBezTo>
                    <a:pt x="4282" y="15572"/>
                    <a:pt x="4322" y="15543"/>
                    <a:pt x="4361" y="15512"/>
                  </a:cubicBezTo>
                  <a:lnTo>
                    <a:pt x="4361" y="15512"/>
                  </a:lnTo>
                  <a:cubicBezTo>
                    <a:pt x="4389" y="15534"/>
                    <a:pt x="4361" y="15556"/>
                    <a:pt x="4350" y="15562"/>
                  </a:cubicBezTo>
                  <a:cubicBezTo>
                    <a:pt x="4445" y="15609"/>
                    <a:pt x="4494" y="15631"/>
                    <a:pt x="4548" y="15631"/>
                  </a:cubicBezTo>
                  <a:cubicBezTo>
                    <a:pt x="4594" y="15631"/>
                    <a:pt x="4645" y="15614"/>
                    <a:pt x="4732" y="15584"/>
                  </a:cubicBezTo>
                  <a:lnTo>
                    <a:pt x="4732" y="15584"/>
                  </a:lnTo>
                  <a:lnTo>
                    <a:pt x="4726" y="15661"/>
                  </a:lnTo>
                  <a:cubicBezTo>
                    <a:pt x="4730" y="15660"/>
                    <a:pt x="4733" y="15659"/>
                    <a:pt x="4737" y="15659"/>
                  </a:cubicBezTo>
                  <a:cubicBezTo>
                    <a:pt x="4799" y="15659"/>
                    <a:pt x="4949" y="15834"/>
                    <a:pt x="5124" y="15834"/>
                  </a:cubicBezTo>
                  <a:cubicBezTo>
                    <a:pt x="5134" y="15834"/>
                    <a:pt x="5143" y="15834"/>
                    <a:pt x="5152" y="15833"/>
                  </a:cubicBezTo>
                  <a:lnTo>
                    <a:pt x="5152" y="15833"/>
                  </a:lnTo>
                  <a:cubicBezTo>
                    <a:pt x="5147" y="15838"/>
                    <a:pt x="5141" y="15855"/>
                    <a:pt x="5125" y="15860"/>
                  </a:cubicBezTo>
                  <a:cubicBezTo>
                    <a:pt x="5130" y="15860"/>
                    <a:pt x="5135" y="15860"/>
                    <a:pt x="5140" y="15860"/>
                  </a:cubicBezTo>
                  <a:cubicBezTo>
                    <a:pt x="5317" y="15860"/>
                    <a:pt x="5451" y="16078"/>
                    <a:pt x="5581" y="16078"/>
                  </a:cubicBezTo>
                  <a:cubicBezTo>
                    <a:pt x="5619" y="16078"/>
                    <a:pt x="5656" y="16059"/>
                    <a:pt x="5695" y="16010"/>
                  </a:cubicBezTo>
                  <a:lnTo>
                    <a:pt x="5855" y="16004"/>
                  </a:lnTo>
                  <a:cubicBezTo>
                    <a:pt x="5695" y="15916"/>
                    <a:pt x="5922" y="15910"/>
                    <a:pt x="5872" y="15833"/>
                  </a:cubicBezTo>
                  <a:lnTo>
                    <a:pt x="5872" y="15833"/>
                  </a:lnTo>
                  <a:cubicBezTo>
                    <a:pt x="5942" y="15843"/>
                    <a:pt x="5999" y="15958"/>
                    <a:pt x="5946" y="15958"/>
                  </a:cubicBezTo>
                  <a:cubicBezTo>
                    <a:pt x="5941" y="15958"/>
                    <a:pt x="5935" y="15957"/>
                    <a:pt x="5927" y="15954"/>
                  </a:cubicBezTo>
                  <a:lnTo>
                    <a:pt x="5922" y="15938"/>
                  </a:lnTo>
                  <a:lnTo>
                    <a:pt x="5922" y="15938"/>
                  </a:lnTo>
                  <a:cubicBezTo>
                    <a:pt x="5839" y="16054"/>
                    <a:pt x="6110" y="16076"/>
                    <a:pt x="6066" y="16159"/>
                  </a:cubicBezTo>
                  <a:cubicBezTo>
                    <a:pt x="6398" y="16298"/>
                    <a:pt x="6685" y="16524"/>
                    <a:pt x="6979" y="16674"/>
                  </a:cubicBezTo>
                  <a:lnTo>
                    <a:pt x="6995" y="16558"/>
                  </a:lnTo>
                  <a:lnTo>
                    <a:pt x="7100" y="16618"/>
                  </a:lnTo>
                  <a:cubicBezTo>
                    <a:pt x="7109" y="16648"/>
                    <a:pt x="7104" y="16689"/>
                    <a:pt x="7069" y="16689"/>
                  </a:cubicBezTo>
                  <a:cubicBezTo>
                    <a:pt x="7057" y="16689"/>
                    <a:pt x="7042" y="16685"/>
                    <a:pt x="7023" y="16674"/>
                  </a:cubicBezTo>
                  <a:lnTo>
                    <a:pt x="7023" y="16674"/>
                  </a:lnTo>
                  <a:cubicBezTo>
                    <a:pt x="7027" y="16704"/>
                    <a:pt x="7050" y="16714"/>
                    <a:pt x="7077" y="16714"/>
                  </a:cubicBezTo>
                  <a:cubicBezTo>
                    <a:pt x="7121" y="16714"/>
                    <a:pt x="7177" y="16687"/>
                    <a:pt x="7183" y="16674"/>
                  </a:cubicBezTo>
                  <a:lnTo>
                    <a:pt x="7183" y="16674"/>
                  </a:lnTo>
                  <a:cubicBezTo>
                    <a:pt x="7305" y="16796"/>
                    <a:pt x="7062" y="16757"/>
                    <a:pt x="7106" y="16784"/>
                  </a:cubicBezTo>
                  <a:lnTo>
                    <a:pt x="7167" y="16812"/>
                  </a:lnTo>
                  <a:lnTo>
                    <a:pt x="7161" y="16796"/>
                  </a:lnTo>
                  <a:cubicBezTo>
                    <a:pt x="7202" y="16785"/>
                    <a:pt x="7228" y="16767"/>
                    <a:pt x="7264" y="16767"/>
                  </a:cubicBezTo>
                  <a:cubicBezTo>
                    <a:pt x="7287" y="16767"/>
                    <a:pt x="7313" y="16774"/>
                    <a:pt x="7349" y="16796"/>
                  </a:cubicBezTo>
                  <a:cubicBezTo>
                    <a:pt x="7375" y="16821"/>
                    <a:pt x="7371" y="16841"/>
                    <a:pt x="7365" y="16856"/>
                  </a:cubicBezTo>
                  <a:lnTo>
                    <a:pt x="7365" y="16856"/>
                  </a:lnTo>
                  <a:cubicBezTo>
                    <a:pt x="7374" y="16860"/>
                    <a:pt x="7369" y="16864"/>
                    <a:pt x="7360" y="16871"/>
                  </a:cubicBezTo>
                  <a:lnTo>
                    <a:pt x="7360" y="16871"/>
                  </a:lnTo>
                  <a:cubicBezTo>
                    <a:pt x="7361" y="16867"/>
                    <a:pt x="7363" y="16862"/>
                    <a:pt x="7365" y="16856"/>
                  </a:cubicBezTo>
                  <a:lnTo>
                    <a:pt x="7365" y="16856"/>
                  </a:lnTo>
                  <a:cubicBezTo>
                    <a:pt x="7360" y="16854"/>
                    <a:pt x="7350" y="16853"/>
                    <a:pt x="7333" y="16851"/>
                  </a:cubicBezTo>
                  <a:lnTo>
                    <a:pt x="7333" y="16851"/>
                  </a:lnTo>
                  <a:lnTo>
                    <a:pt x="7349" y="16879"/>
                  </a:lnTo>
                  <a:cubicBezTo>
                    <a:pt x="7353" y="16876"/>
                    <a:pt x="7357" y="16873"/>
                    <a:pt x="7360" y="16871"/>
                  </a:cubicBezTo>
                  <a:lnTo>
                    <a:pt x="7360" y="16871"/>
                  </a:lnTo>
                  <a:cubicBezTo>
                    <a:pt x="7358" y="16876"/>
                    <a:pt x="7358" y="16880"/>
                    <a:pt x="7360" y="16884"/>
                  </a:cubicBezTo>
                  <a:cubicBezTo>
                    <a:pt x="7355" y="16890"/>
                    <a:pt x="7360" y="16895"/>
                    <a:pt x="7394" y="16906"/>
                  </a:cubicBezTo>
                  <a:lnTo>
                    <a:pt x="7521" y="16978"/>
                  </a:lnTo>
                  <a:lnTo>
                    <a:pt x="7515" y="16879"/>
                  </a:lnTo>
                  <a:cubicBezTo>
                    <a:pt x="7520" y="16878"/>
                    <a:pt x="7525" y="16877"/>
                    <a:pt x="7530" y="16877"/>
                  </a:cubicBezTo>
                  <a:cubicBezTo>
                    <a:pt x="7563" y="16877"/>
                    <a:pt x="7589" y="16894"/>
                    <a:pt x="7606" y="16894"/>
                  </a:cubicBezTo>
                  <a:cubicBezTo>
                    <a:pt x="7621" y="16894"/>
                    <a:pt x="7628" y="16880"/>
                    <a:pt x="7626" y="16829"/>
                  </a:cubicBezTo>
                  <a:lnTo>
                    <a:pt x="7626" y="16829"/>
                  </a:lnTo>
                  <a:cubicBezTo>
                    <a:pt x="7637" y="17006"/>
                    <a:pt x="8080" y="17144"/>
                    <a:pt x="8107" y="17222"/>
                  </a:cubicBezTo>
                  <a:cubicBezTo>
                    <a:pt x="8113" y="17221"/>
                    <a:pt x="8119" y="17221"/>
                    <a:pt x="8124" y="17221"/>
                  </a:cubicBezTo>
                  <a:cubicBezTo>
                    <a:pt x="8227" y="17221"/>
                    <a:pt x="8306" y="17269"/>
                    <a:pt x="8390" y="17327"/>
                  </a:cubicBezTo>
                  <a:cubicBezTo>
                    <a:pt x="8381" y="17306"/>
                    <a:pt x="8398" y="17243"/>
                    <a:pt x="8441" y="17243"/>
                  </a:cubicBezTo>
                  <a:cubicBezTo>
                    <a:pt x="8454" y="17243"/>
                    <a:pt x="8471" y="17250"/>
                    <a:pt x="8489" y="17266"/>
                  </a:cubicBezTo>
                  <a:cubicBezTo>
                    <a:pt x="8355" y="17416"/>
                    <a:pt x="8586" y="17431"/>
                    <a:pt x="8584" y="17584"/>
                  </a:cubicBezTo>
                  <a:lnTo>
                    <a:pt x="8584" y="17584"/>
                  </a:lnTo>
                  <a:cubicBezTo>
                    <a:pt x="8587" y="17568"/>
                    <a:pt x="8597" y="17562"/>
                    <a:pt x="8611" y="17562"/>
                  </a:cubicBezTo>
                  <a:cubicBezTo>
                    <a:pt x="8652" y="17562"/>
                    <a:pt x="8730" y="17612"/>
                    <a:pt x="8777" y="17612"/>
                  </a:cubicBezTo>
                  <a:cubicBezTo>
                    <a:pt x="8804" y="17612"/>
                    <a:pt x="8820" y="17596"/>
                    <a:pt x="8816" y="17548"/>
                  </a:cubicBezTo>
                  <a:lnTo>
                    <a:pt x="8816" y="17548"/>
                  </a:lnTo>
                  <a:cubicBezTo>
                    <a:pt x="8877" y="17603"/>
                    <a:pt x="8777" y="17615"/>
                    <a:pt x="8805" y="17686"/>
                  </a:cubicBezTo>
                  <a:cubicBezTo>
                    <a:pt x="8888" y="17698"/>
                    <a:pt x="8960" y="17747"/>
                    <a:pt x="9026" y="17803"/>
                  </a:cubicBezTo>
                  <a:cubicBezTo>
                    <a:pt x="9009" y="17819"/>
                    <a:pt x="8982" y="17830"/>
                    <a:pt x="8960" y="17847"/>
                  </a:cubicBezTo>
                  <a:cubicBezTo>
                    <a:pt x="8974" y="17841"/>
                    <a:pt x="8989" y="17838"/>
                    <a:pt x="9006" y="17838"/>
                  </a:cubicBezTo>
                  <a:cubicBezTo>
                    <a:pt x="9032" y="17838"/>
                    <a:pt x="9061" y="17846"/>
                    <a:pt x="9092" y="17864"/>
                  </a:cubicBezTo>
                  <a:cubicBezTo>
                    <a:pt x="9164" y="17935"/>
                    <a:pt x="9247" y="18018"/>
                    <a:pt x="9347" y="18068"/>
                  </a:cubicBezTo>
                  <a:cubicBezTo>
                    <a:pt x="9353" y="18057"/>
                    <a:pt x="9358" y="18041"/>
                    <a:pt x="9358" y="18024"/>
                  </a:cubicBezTo>
                  <a:cubicBezTo>
                    <a:pt x="9368" y="18014"/>
                    <a:pt x="9374" y="18004"/>
                    <a:pt x="9383" y="17998"/>
                  </a:cubicBezTo>
                  <a:lnTo>
                    <a:pt x="9383" y="17998"/>
                  </a:lnTo>
                  <a:cubicBezTo>
                    <a:pt x="9384" y="17998"/>
                    <a:pt x="9385" y="17999"/>
                    <a:pt x="9387" y="18000"/>
                  </a:cubicBezTo>
                  <a:lnTo>
                    <a:pt x="9387" y="18000"/>
                  </a:lnTo>
                  <a:lnTo>
                    <a:pt x="9386" y="17996"/>
                  </a:lnTo>
                  <a:lnTo>
                    <a:pt x="9386" y="17996"/>
                  </a:lnTo>
                  <a:cubicBezTo>
                    <a:pt x="9385" y="17997"/>
                    <a:pt x="9384" y="17997"/>
                    <a:pt x="9383" y="17998"/>
                  </a:cubicBezTo>
                  <a:lnTo>
                    <a:pt x="9383" y="17998"/>
                  </a:lnTo>
                  <a:cubicBezTo>
                    <a:pt x="9380" y="17996"/>
                    <a:pt x="9380" y="17994"/>
                    <a:pt x="9380" y="17991"/>
                  </a:cubicBezTo>
                  <a:lnTo>
                    <a:pt x="9380" y="17991"/>
                  </a:lnTo>
                  <a:lnTo>
                    <a:pt x="9386" y="17996"/>
                  </a:lnTo>
                  <a:lnTo>
                    <a:pt x="9386" y="17996"/>
                  </a:lnTo>
                  <a:lnTo>
                    <a:pt x="9386" y="17996"/>
                  </a:lnTo>
                  <a:lnTo>
                    <a:pt x="9386" y="17996"/>
                  </a:lnTo>
                  <a:lnTo>
                    <a:pt x="9391" y="18002"/>
                  </a:lnTo>
                  <a:cubicBezTo>
                    <a:pt x="9390" y="18001"/>
                    <a:pt x="9388" y="18000"/>
                    <a:pt x="9387" y="18000"/>
                  </a:cubicBezTo>
                  <a:lnTo>
                    <a:pt x="9387" y="18000"/>
                  </a:lnTo>
                  <a:lnTo>
                    <a:pt x="9398" y="18029"/>
                  </a:lnTo>
                  <a:lnTo>
                    <a:pt x="9398" y="18029"/>
                  </a:lnTo>
                  <a:cubicBezTo>
                    <a:pt x="9384" y="18029"/>
                    <a:pt x="9373" y="18024"/>
                    <a:pt x="9358" y="18024"/>
                  </a:cubicBezTo>
                  <a:lnTo>
                    <a:pt x="9358" y="18024"/>
                  </a:lnTo>
                  <a:cubicBezTo>
                    <a:pt x="9374" y="18024"/>
                    <a:pt x="9379" y="18029"/>
                    <a:pt x="9398" y="18029"/>
                  </a:cubicBezTo>
                  <a:lnTo>
                    <a:pt x="9398" y="18029"/>
                  </a:lnTo>
                  <a:lnTo>
                    <a:pt x="9402" y="18041"/>
                  </a:lnTo>
                  <a:cubicBezTo>
                    <a:pt x="9408" y="18041"/>
                    <a:pt x="9413" y="18041"/>
                    <a:pt x="9424" y="18046"/>
                  </a:cubicBezTo>
                  <a:lnTo>
                    <a:pt x="9436" y="18124"/>
                  </a:lnTo>
                  <a:lnTo>
                    <a:pt x="9424" y="18140"/>
                  </a:lnTo>
                  <a:lnTo>
                    <a:pt x="9424" y="18140"/>
                  </a:lnTo>
                  <a:lnTo>
                    <a:pt x="9441" y="18135"/>
                  </a:lnTo>
                  <a:lnTo>
                    <a:pt x="9452" y="18168"/>
                  </a:lnTo>
                  <a:cubicBezTo>
                    <a:pt x="9455" y="18170"/>
                    <a:pt x="9459" y="18171"/>
                    <a:pt x="9463" y="18171"/>
                  </a:cubicBezTo>
                  <a:cubicBezTo>
                    <a:pt x="9478" y="18171"/>
                    <a:pt x="9496" y="18156"/>
                    <a:pt x="9519" y="18151"/>
                  </a:cubicBezTo>
                  <a:lnTo>
                    <a:pt x="9552" y="18162"/>
                  </a:lnTo>
                  <a:lnTo>
                    <a:pt x="9552" y="18135"/>
                  </a:lnTo>
                  <a:cubicBezTo>
                    <a:pt x="9574" y="18135"/>
                    <a:pt x="9591" y="18151"/>
                    <a:pt x="9596" y="18190"/>
                  </a:cubicBezTo>
                  <a:cubicBezTo>
                    <a:pt x="9596" y="18164"/>
                    <a:pt x="9601" y="18134"/>
                    <a:pt x="9623" y="18134"/>
                  </a:cubicBezTo>
                  <a:cubicBezTo>
                    <a:pt x="9625" y="18134"/>
                    <a:pt x="9627" y="18134"/>
                    <a:pt x="9629" y="18135"/>
                  </a:cubicBezTo>
                  <a:cubicBezTo>
                    <a:pt x="9651" y="18162"/>
                    <a:pt x="9679" y="18185"/>
                    <a:pt x="9701" y="18212"/>
                  </a:cubicBezTo>
                  <a:cubicBezTo>
                    <a:pt x="9657" y="18234"/>
                    <a:pt x="9635" y="18251"/>
                    <a:pt x="9685" y="18301"/>
                  </a:cubicBezTo>
                  <a:cubicBezTo>
                    <a:pt x="9712" y="18279"/>
                    <a:pt x="9707" y="18251"/>
                    <a:pt x="9712" y="18223"/>
                  </a:cubicBezTo>
                  <a:cubicBezTo>
                    <a:pt x="10033" y="18522"/>
                    <a:pt x="10504" y="18633"/>
                    <a:pt x="10703" y="19075"/>
                  </a:cubicBezTo>
                  <a:cubicBezTo>
                    <a:pt x="10691" y="19036"/>
                    <a:pt x="10698" y="19022"/>
                    <a:pt x="10711" y="19022"/>
                  </a:cubicBezTo>
                  <a:cubicBezTo>
                    <a:pt x="10723" y="19022"/>
                    <a:pt x="10742" y="19034"/>
                    <a:pt x="10758" y="19048"/>
                  </a:cubicBezTo>
                  <a:cubicBezTo>
                    <a:pt x="10742" y="19020"/>
                    <a:pt x="10797" y="18998"/>
                    <a:pt x="10819" y="18965"/>
                  </a:cubicBezTo>
                  <a:cubicBezTo>
                    <a:pt x="10847" y="19037"/>
                    <a:pt x="10880" y="19098"/>
                    <a:pt x="10908" y="19164"/>
                  </a:cubicBezTo>
                  <a:cubicBezTo>
                    <a:pt x="10921" y="19157"/>
                    <a:pt x="10933" y="19153"/>
                    <a:pt x="10945" y="19153"/>
                  </a:cubicBezTo>
                  <a:cubicBezTo>
                    <a:pt x="11010" y="19153"/>
                    <a:pt x="11057" y="19246"/>
                    <a:pt x="11110" y="19246"/>
                  </a:cubicBezTo>
                  <a:cubicBezTo>
                    <a:pt x="11120" y="19246"/>
                    <a:pt x="11130" y="19243"/>
                    <a:pt x="11140" y="19236"/>
                  </a:cubicBezTo>
                  <a:lnTo>
                    <a:pt x="11090" y="19208"/>
                  </a:lnTo>
                  <a:cubicBezTo>
                    <a:pt x="11118" y="19203"/>
                    <a:pt x="11140" y="19186"/>
                    <a:pt x="11157" y="19158"/>
                  </a:cubicBezTo>
                  <a:cubicBezTo>
                    <a:pt x="11168" y="19164"/>
                    <a:pt x="11173" y="19181"/>
                    <a:pt x="11184" y="19186"/>
                  </a:cubicBezTo>
                  <a:cubicBezTo>
                    <a:pt x="11200" y="19148"/>
                    <a:pt x="11275" y="19129"/>
                    <a:pt x="11352" y="19129"/>
                  </a:cubicBezTo>
                  <a:cubicBezTo>
                    <a:pt x="11411" y="19129"/>
                    <a:pt x="11472" y="19140"/>
                    <a:pt x="11511" y="19164"/>
                  </a:cubicBezTo>
                  <a:cubicBezTo>
                    <a:pt x="11489" y="19181"/>
                    <a:pt x="11478" y="19219"/>
                    <a:pt x="11472" y="19236"/>
                  </a:cubicBezTo>
                  <a:cubicBezTo>
                    <a:pt x="11594" y="19385"/>
                    <a:pt x="11638" y="19496"/>
                    <a:pt x="11765" y="19629"/>
                  </a:cubicBezTo>
                  <a:cubicBezTo>
                    <a:pt x="11760" y="19656"/>
                    <a:pt x="11804" y="19745"/>
                    <a:pt x="11738" y="19745"/>
                  </a:cubicBezTo>
                  <a:cubicBezTo>
                    <a:pt x="11776" y="19756"/>
                    <a:pt x="11815" y="19745"/>
                    <a:pt x="11859" y="19784"/>
                  </a:cubicBezTo>
                  <a:cubicBezTo>
                    <a:pt x="11862" y="19820"/>
                    <a:pt x="11856" y="19831"/>
                    <a:pt x="11846" y="19831"/>
                  </a:cubicBezTo>
                  <a:cubicBezTo>
                    <a:pt x="11827" y="19831"/>
                    <a:pt x="11792" y="19791"/>
                    <a:pt x="11767" y="19791"/>
                  </a:cubicBezTo>
                  <a:cubicBezTo>
                    <a:pt x="11753" y="19791"/>
                    <a:pt x="11742" y="19803"/>
                    <a:pt x="11738" y="19839"/>
                  </a:cubicBezTo>
                  <a:cubicBezTo>
                    <a:pt x="11747" y="19832"/>
                    <a:pt x="11758" y="19829"/>
                    <a:pt x="11771" y="19829"/>
                  </a:cubicBezTo>
                  <a:cubicBezTo>
                    <a:pt x="11829" y="19829"/>
                    <a:pt x="11919" y="19888"/>
                    <a:pt x="11987" y="19911"/>
                  </a:cubicBezTo>
                  <a:cubicBezTo>
                    <a:pt x="12036" y="19828"/>
                    <a:pt x="11865" y="19767"/>
                    <a:pt x="11782" y="19734"/>
                  </a:cubicBezTo>
                  <a:cubicBezTo>
                    <a:pt x="11825" y="19691"/>
                    <a:pt x="11894" y="19670"/>
                    <a:pt x="11973" y="19670"/>
                  </a:cubicBezTo>
                  <a:cubicBezTo>
                    <a:pt x="12058" y="19670"/>
                    <a:pt x="12155" y="19694"/>
                    <a:pt x="12247" y="19739"/>
                  </a:cubicBezTo>
                  <a:cubicBezTo>
                    <a:pt x="12374" y="19822"/>
                    <a:pt x="12230" y="19845"/>
                    <a:pt x="12263" y="19850"/>
                  </a:cubicBezTo>
                  <a:cubicBezTo>
                    <a:pt x="12457" y="20066"/>
                    <a:pt x="12595" y="19856"/>
                    <a:pt x="12706" y="20088"/>
                  </a:cubicBezTo>
                  <a:cubicBezTo>
                    <a:pt x="12723" y="20210"/>
                    <a:pt x="12606" y="20210"/>
                    <a:pt x="12579" y="20265"/>
                  </a:cubicBezTo>
                  <a:cubicBezTo>
                    <a:pt x="12468" y="20204"/>
                    <a:pt x="12474" y="20099"/>
                    <a:pt x="12413" y="20044"/>
                  </a:cubicBezTo>
                  <a:lnTo>
                    <a:pt x="12413" y="20044"/>
                  </a:lnTo>
                  <a:lnTo>
                    <a:pt x="12457" y="20143"/>
                  </a:lnTo>
                  <a:cubicBezTo>
                    <a:pt x="12413" y="20132"/>
                    <a:pt x="12335" y="20094"/>
                    <a:pt x="12319" y="20044"/>
                  </a:cubicBezTo>
                  <a:lnTo>
                    <a:pt x="12319" y="20044"/>
                  </a:lnTo>
                  <a:cubicBezTo>
                    <a:pt x="12330" y="20155"/>
                    <a:pt x="12667" y="20392"/>
                    <a:pt x="12800" y="20586"/>
                  </a:cubicBezTo>
                  <a:cubicBezTo>
                    <a:pt x="12822" y="20589"/>
                    <a:pt x="12851" y="20596"/>
                    <a:pt x="12875" y="20596"/>
                  </a:cubicBezTo>
                  <a:cubicBezTo>
                    <a:pt x="12898" y="20596"/>
                    <a:pt x="12916" y="20589"/>
                    <a:pt x="12916" y="20564"/>
                  </a:cubicBezTo>
                  <a:lnTo>
                    <a:pt x="12855" y="20531"/>
                  </a:lnTo>
                  <a:cubicBezTo>
                    <a:pt x="12852" y="20498"/>
                    <a:pt x="12869" y="20490"/>
                    <a:pt x="12892" y="20490"/>
                  </a:cubicBezTo>
                  <a:cubicBezTo>
                    <a:pt x="12913" y="20490"/>
                    <a:pt x="12940" y="20498"/>
                    <a:pt x="12957" y="20498"/>
                  </a:cubicBezTo>
                  <a:cubicBezTo>
                    <a:pt x="12973" y="20498"/>
                    <a:pt x="12980" y="20491"/>
                    <a:pt x="12966" y="20464"/>
                  </a:cubicBezTo>
                  <a:lnTo>
                    <a:pt x="12966" y="20464"/>
                  </a:lnTo>
                  <a:cubicBezTo>
                    <a:pt x="13060" y="20492"/>
                    <a:pt x="13193" y="20503"/>
                    <a:pt x="13270" y="20614"/>
                  </a:cubicBezTo>
                  <a:lnTo>
                    <a:pt x="13228" y="20698"/>
                  </a:lnTo>
                  <a:lnTo>
                    <a:pt x="13228" y="20698"/>
                  </a:lnTo>
                  <a:cubicBezTo>
                    <a:pt x="13237" y="20671"/>
                    <a:pt x="13190" y="20603"/>
                    <a:pt x="13149" y="20603"/>
                  </a:cubicBezTo>
                  <a:cubicBezTo>
                    <a:pt x="13168" y="20622"/>
                    <a:pt x="13184" y="20800"/>
                    <a:pt x="13273" y="20800"/>
                  </a:cubicBezTo>
                  <a:cubicBezTo>
                    <a:pt x="13284" y="20800"/>
                    <a:pt x="13296" y="20797"/>
                    <a:pt x="13309" y="20791"/>
                  </a:cubicBezTo>
                  <a:lnTo>
                    <a:pt x="13276" y="20680"/>
                  </a:lnTo>
                  <a:lnTo>
                    <a:pt x="13276" y="20680"/>
                  </a:lnTo>
                  <a:cubicBezTo>
                    <a:pt x="13381" y="20702"/>
                    <a:pt x="13525" y="20702"/>
                    <a:pt x="13602" y="20791"/>
                  </a:cubicBezTo>
                  <a:cubicBezTo>
                    <a:pt x="13614" y="20686"/>
                    <a:pt x="13575" y="20785"/>
                    <a:pt x="13575" y="20653"/>
                  </a:cubicBezTo>
                  <a:cubicBezTo>
                    <a:pt x="13569" y="20683"/>
                    <a:pt x="13558" y="20694"/>
                    <a:pt x="13542" y="20694"/>
                  </a:cubicBezTo>
                  <a:cubicBezTo>
                    <a:pt x="13497" y="20694"/>
                    <a:pt x="13418" y="20592"/>
                    <a:pt x="13378" y="20592"/>
                  </a:cubicBezTo>
                  <a:cubicBezTo>
                    <a:pt x="13366" y="20592"/>
                    <a:pt x="13357" y="20602"/>
                    <a:pt x="13354" y="20628"/>
                  </a:cubicBezTo>
                  <a:lnTo>
                    <a:pt x="13354" y="20628"/>
                  </a:lnTo>
                  <a:cubicBezTo>
                    <a:pt x="13357" y="20494"/>
                    <a:pt x="13270" y="20508"/>
                    <a:pt x="13254" y="20365"/>
                  </a:cubicBezTo>
                  <a:cubicBezTo>
                    <a:pt x="13247" y="20381"/>
                    <a:pt x="13247" y="20401"/>
                    <a:pt x="13234" y="20401"/>
                  </a:cubicBezTo>
                  <a:cubicBezTo>
                    <a:pt x="13226" y="20401"/>
                    <a:pt x="13212" y="20392"/>
                    <a:pt x="13187" y="20365"/>
                  </a:cubicBezTo>
                  <a:cubicBezTo>
                    <a:pt x="13182" y="20370"/>
                    <a:pt x="13165" y="20370"/>
                    <a:pt x="13154" y="20370"/>
                  </a:cubicBezTo>
                  <a:cubicBezTo>
                    <a:pt x="13160" y="20398"/>
                    <a:pt x="13165" y="20420"/>
                    <a:pt x="13160" y="20437"/>
                  </a:cubicBezTo>
                  <a:cubicBezTo>
                    <a:pt x="13152" y="20439"/>
                    <a:pt x="13144" y="20440"/>
                    <a:pt x="13135" y="20440"/>
                  </a:cubicBezTo>
                  <a:cubicBezTo>
                    <a:pt x="13055" y="20440"/>
                    <a:pt x="12954" y="20353"/>
                    <a:pt x="12894" y="20348"/>
                  </a:cubicBezTo>
                  <a:cubicBezTo>
                    <a:pt x="12861" y="20298"/>
                    <a:pt x="12938" y="20337"/>
                    <a:pt x="12938" y="20293"/>
                  </a:cubicBezTo>
                  <a:lnTo>
                    <a:pt x="12839" y="20287"/>
                  </a:lnTo>
                  <a:cubicBezTo>
                    <a:pt x="12875" y="20242"/>
                    <a:pt x="12826" y="20144"/>
                    <a:pt x="12880" y="20144"/>
                  </a:cubicBezTo>
                  <a:cubicBezTo>
                    <a:pt x="12892" y="20144"/>
                    <a:pt x="12909" y="20149"/>
                    <a:pt x="12933" y="20160"/>
                  </a:cubicBezTo>
                  <a:lnTo>
                    <a:pt x="12839" y="20077"/>
                  </a:lnTo>
                  <a:cubicBezTo>
                    <a:pt x="12811" y="20005"/>
                    <a:pt x="12750" y="19928"/>
                    <a:pt x="12689" y="19905"/>
                  </a:cubicBezTo>
                  <a:cubicBezTo>
                    <a:pt x="12656" y="19856"/>
                    <a:pt x="12529" y="19867"/>
                    <a:pt x="12606" y="19856"/>
                  </a:cubicBezTo>
                  <a:lnTo>
                    <a:pt x="12440" y="19762"/>
                  </a:lnTo>
                  <a:lnTo>
                    <a:pt x="12451" y="19745"/>
                  </a:lnTo>
                  <a:cubicBezTo>
                    <a:pt x="12330" y="19607"/>
                    <a:pt x="12092" y="19551"/>
                    <a:pt x="12036" y="19313"/>
                  </a:cubicBezTo>
                  <a:cubicBezTo>
                    <a:pt x="11981" y="19275"/>
                    <a:pt x="11920" y="19241"/>
                    <a:pt x="11865" y="19153"/>
                  </a:cubicBezTo>
                  <a:lnTo>
                    <a:pt x="11893" y="19098"/>
                  </a:lnTo>
                  <a:cubicBezTo>
                    <a:pt x="11828" y="19055"/>
                    <a:pt x="11769" y="18887"/>
                    <a:pt x="11705" y="18887"/>
                  </a:cubicBezTo>
                  <a:cubicBezTo>
                    <a:pt x="11703" y="18887"/>
                    <a:pt x="11701" y="18887"/>
                    <a:pt x="11699" y="18887"/>
                  </a:cubicBezTo>
                  <a:cubicBezTo>
                    <a:pt x="11760" y="18716"/>
                    <a:pt x="11461" y="18572"/>
                    <a:pt x="11394" y="18439"/>
                  </a:cubicBezTo>
                  <a:lnTo>
                    <a:pt x="11334" y="18489"/>
                  </a:lnTo>
                  <a:cubicBezTo>
                    <a:pt x="11267" y="18411"/>
                    <a:pt x="11195" y="18351"/>
                    <a:pt x="11090" y="18273"/>
                  </a:cubicBezTo>
                  <a:lnTo>
                    <a:pt x="11040" y="18323"/>
                  </a:lnTo>
                  <a:cubicBezTo>
                    <a:pt x="10930" y="18273"/>
                    <a:pt x="10908" y="18079"/>
                    <a:pt x="10797" y="17947"/>
                  </a:cubicBezTo>
                  <a:cubicBezTo>
                    <a:pt x="10799" y="17946"/>
                    <a:pt x="10801" y="17946"/>
                    <a:pt x="10803" y="17946"/>
                  </a:cubicBezTo>
                  <a:cubicBezTo>
                    <a:pt x="10828" y="17946"/>
                    <a:pt x="10847" y="17977"/>
                    <a:pt x="10858" y="18013"/>
                  </a:cubicBezTo>
                  <a:cubicBezTo>
                    <a:pt x="10847" y="17764"/>
                    <a:pt x="10509" y="17742"/>
                    <a:pt x="10487" y="17526"/>
                  </a:cubicBezTo>
                  <a:cubicBezTo>
                    <a:pt x="10443" y="17504"/>
                    <a:pt x="10426" y="17471"/>
                    <a:pt x="10426" y="17437"/>
                  </a:cubicBezTo>
                  <a:lnTo>
                    <a:pt x="10426" y="17437"/>
                  </a:lnTo>
                  <a:lnTo>
                    <a:pt x="10432" y="17443"/>
                  </a:lnTo>
                  <a:cubicBezTo>
                    <a:pt x="10432" y="17437"/>
                    <a:pt x="10426" y="17437"/>
                    <a:pt x="10426" y="17432"/>
                  </a:cubicBezTo>
                  <a:cubicBezTo>
                    <a:pt x="10426" y="17410"/>
                    <a:pt x="10426" y="17382"/>
                    <a:pt x="10421" y="17360"/>
                  </a:cubicBezTo>
                  <a:lnTo>
                    <a:pt x="10421" y="17421"/>
                  </a:lnTo>
                  <a:cubicBezTo>
                    <a:pt x="10398" y="17393"/>
                    <a:pt x="10354" y="17354"/>
                    <a:pt x="10315" y="17327"/>
                  </a:cubicBezTo>
                  <a:lnTo>
                    <a:pt x="10365" y="17266"/>
                  </a:lnTo>
                  <a:lnTo>
                    <a:pt x="10354" y="17255"/>
                  </a:lnTo>
                  <a:cubicBezTo>
                    <a:pt x="10352" y="17237"/>
                    <a:pt x="10346" y="17229"/>
                    <a:pt x="10337" y="17229"/>
                  </a:cubicBezTo>
                  <a:cubicBezTo>
                    <a:pt x="10319" y="17229"/>
                    <a:pt x="10290" y="17262"/>
                    <a:pt x="10271" y="17299"/>
                  </a:cubicBezTo>
                  <a:cubicBezTo>
                    <a:pt x="10243" y="17283"/>
                    <a:pt x="10227" y="17271"/>
                    <a:pt x="10199" y="17271"/>
                  </a:cubicBezTo>
                  <a:cubicBezTo>
                    <a:pt x="10266" y="17166"/>
                    <a:pt x="10089" y="17183"/>
                    <a:pt x="10155" y="17061"/>
                  </a:cubicBezTo>
                  <a:lnTo>
                    <a:pt x="10172" y="17061"/>
                  </a:lnTo>
                  <a:cubicBezTo>
                    <a:pt x="10039" y="16989"/>
                    <a:pt x="10354" y="16851"/>
                    <a:pt x="10172" y="16718"/>
                  </a:cubicBezTo>
                  <a:cubicBezTo>
                    <a:pt x="10177" y="16712"/>
                    <a:pt x="10183" y="16710"/>
                    <a:pt x="10188" y="16710"/>
                  </a:cubicBezTo>
                  <a:cubicBezTo>
                    <a:pt x="10203" y="16710"/>
                    <a:pt x="10216" y="16729"/>
                    <a:pt x="10236" y="16729"/>
                  </a:cubicBezTo>
                  <a:cubicBezTo>
                    <a:pt x="10242" y="16729"/>
                    <a:pt x="10248" y="16727"/>
                    <a:pt x="10255" y="16724"/>
                  </a:cubicBezTo>
                  <a:cubicBezTo>
                    <a:pt x="10188" y="16690"/>
                    <a:pt x="10177" y="16646"/>
                    <a:pt x="10205" y="16574"/>
                  </a:cubicBezTo>
                  <a:lnTo>
                    <a:pt x="10205" y="16574"/>
                  </a:lnTo>
                  <a:lnTo>
                    <a:pt x="10216" y="16580"/>
                  </a:lnTo>
                  <a:cubicBezTo>
                    <a:pt x="10205" y="16369"/>
                    <a:pt x="10271" y="16281"/>
                    <a:pt x="10326" y="16048"/>
                  </a:cubicBezTo>
                  <a:lnTo>
                    <a:pt x="10326" y="16048"/>
                  </a:lnTo>
                  <a:lnTo>
                    <a:pt x="10260" y="16060"/>
                  </a:lnTo>
                  <a:cubicBezTo>
                    <a:pt x="10271" y="16010"/>
                    <a:pt x="10293" y="15999"/>
                    <a:pt x="10315" y="15977"/>
                  </a:cubicBezTo>
                  <a:cubicBezTo>
                    <a:pt x="10300" y="15967"/>
                    <a:pt x="10290" y="15963"/>
                    <a:pt x="10281" y="15963"/>
                  </a:cubicBezTo>
                  <a:cubicBezTo>
                    <a:pt x="10240" y="15963"/>
                    <a:pt x="10274" y="16069"/>
                    <a:pt x="10218" y="16069"/>
                  </a:cubicBezTo>
                  <a:cubicBezTo>
                    <a:pt x="10209" y="16069"/>
                    <a:pt x="10197" y="16066"/>
                    <a:pt x="10183" y="16060"/>
                  </a:cubicBezTo>
                  <a:cubicBezTo>
                    <a:pt x="10338" y="16004"/>
                    <a:pt x="10210" y="15700"/>
                    <a:pt x="10382" y="15672"/>
                  </a:cubicBezTo>
                  <a:cubicBezTo>
                    <a:pt x="10386" y="15646"/>
                    <a:pt x="10378" y="15639"/>
                    <a:pt x="10366" y="15639"/>
                  </a:cubicBezTo>
                  <a:cubicBezTo>
                    <a:pt x="10355" y="15639"/>
                    <a:pt x="10341" y="15644"/>
                    <a:pt x="10330" y="15644"/>
                  </a:cubicBezTo>
                  <a:cubicBezTo>
                    <a:pt x="10317" y="15644"/>
                    <a:pt x="10308" y="15638"/>
                    <a:pt x="10310" y="15611"/>
                  </a:cubicBezTo>
                  <a:lnTo>
                    <a:pt x="10354" y="15595"/>
                  </a:lnTo>
                  <a:lnTo>
                    <a:pt x="10299" y="15567"/>
                  </a:lnTo>
                  <a:cubicBezTo>
                    <a:pt x="10313" y="15523"/>
                    <a:pt x="10362" y="15505"/>
                    <a:pt x="10396" y="15505"/>
                  </a:cubicBezTo>
                  <a:cubicBezTo>
                    <a:pt x="10401" y="15505"/>
                    <a:pt x="10405" y="15506"/>
                    <a:pt x="10409" y="15506"/>
                  </a:cubicBezTo>
                  <a:cubicBezTo>
                    <a:pt x="10404" y="15517"/>
                    <a:pt x="10421" y="15539"/>
                    <a:pt x="10421" y="15556"/>
                  </a:cubicBezTo>
                  <a:cubicBezTo>
                    <a:pt x="10477" y="15505"/>
                    <a:pt x="10429" y="15387"/>
                    <a:pt x="10443" y="15353"/>
                  </a:cubicBezTo>
                  <a:lnTo>
                    <a:pt x="10443" y="15353"/>
                  </a:lnTo>
                  <a:cubicBezTo>
                    <a:pt x="10429" y="15373"/>
                    <a:pt x="10419" y="15398"/>
                    <a:pt x="10409" y="15418"/>
                  </a:cubicBezTo>
                  <a:cubicBezTo>
                    <a:pt x="10404" y="15313"/>
                    <a:pt x="10426" y="15196"/>
                    <a:pt x="10448" y="15075"/>
                  </a:cubicBezTo>
                  <a:cubicBezTo>
                    <a:pt x="10459" y="14958"/>
                    <a:pt x="10481" y="14848"/>
                    <a:pt x="10454" y="14737"/>
                  </a:cubicBezTo>
                  <a:lnTo>
                    <a:pt x="10454" y="14737"/>
                  </a:lnTo>
                  <a:lnTo>
                    <a:pt x="10421" y="14743"/>
                  </a:lnTo>
                  <a:cubicBezTo>
                    <a:pt x="10382" y="14577"/>
                    <a:pt x="10481" y="14632"/>
                    <a:pt x="10493" y="14460"/>
                  </a:cubicBezTo>
                  <a:lnTo>
                    <a:pt x="10504" y="14466"/>
                  </a:lnTo>
                  <a:cubicBezTo>
                    <a:pt x="10476" y="14427"/>
                    <a:pt x="10476" y="14377"/>
                    <a:pt x="10487" y="14339"/>
                  </a:cubicBezTo>
                  <a:lnTo>
                    <a:pt x="10487" y="14339"/>
                  </a:lnTo>
                  <a:cubicBezTo>
                    <a:pt x="10493" y="14350"/>
                    <a:pt x="10501" y="14355"/>
                    <a:pt x="10510" y="14355"/>
                  </a:cubicBezTo>
                  <a:cubicBezTo>
                    <a:pt x="10533" y="14355"/>
                    <a:pt x="10565" y="14325"/>
                    <a:pt x="10589" y="14325"/>
                  </a:cubicBezTo>
                  <a:cubicBezTo>
                    <a:pt x="10599" y="14325"/>
                    <a:pt x="10608" y="14330"/>
                    <a:pt x="10614" y="14344"/>
                  </a:cubicBezTo>
                  <a:cubicBezTo>
                    <a:pt x="10592" y="14162"/>
                    <a:pt x="10587" y="14256"/>
                    <a:pt x="10493" y="14106"/>
                  </a:cubicBezTo>
                  <a:lnTo>
                    <a:pt x="10559" y="14101"/>
                  </a:lnTo>
                  <a:cubicBezTo>
                    <a:pt x="10520" y="14051"/>
                    <a:pt x="10493" y="14040"/>
                    <a:pt x="10509" y="13951"/>
                  </a:cubicBezTo>
                  <a:lnTo>
                    <a:pt x="10509" y="13951"/>
                  </a:lnTo>
                  <a:cubicBezTo>
                    <a:pt x="10518" y="13978"/>
                    <a:pt x="10531" y="13984"/>
                    <a:pt x="10546" y="13984"/>
                  </a:cubicBezTo>
                  <a:cubicBezTo>
                    <a:pt x="10562" y="13984"/>
                    <a:pt x="10580" y="13977"/>
                    <a:pt x="10597" y="13977"/>
                  </a:cubicBezTo>
                  <a:cubicBezTo>
                    <a:pt x="10614" y="13977"/>
                    <a:pt x="10630" y="13985"/>
                    <a:pt x="10642" y="14018"/>
                  </a:cubicBezTo>
                  <a:cubicBezTo>
                    <a:pt x="10808" y="13896"/>
                    <a:pt x="10620" y="13730"/>
                    <a:pt x="10813" y="13719"/>
                  </a:cubicBezTo>
                  <a:cubicBezTo>
                    <a:pt x="10788" y="13691"/>
                    <a:pt x="10768" y="13681"/>
                    <a:pt x="10750" y="13681"/>
                  </a:cubicBezTo>
                  <a:cubicBezTo>
                    <a:pt x="10697" y="13681"/>
                    <a:pt x="10678" y="13783"/>
                    <a:pt x="10668" y="13783"/>
                  </a:cubicBezTo>
                  <a:cubicBezTo>
                    <a:pt x="10667" y="13783"/>
                    <a:pt x="10665" y="13780"/>
                    <a:pt x="10664" y="13774"/>
                  </a:cubicBezTo>
                  <a:cubicBezTo>
                    <a:pt x="10659" y="13776"/>
                    <a:pt x="10653" y="13777"/>
                    <a:pt x="10649" y="13777"/>
                  </a:cubicBezTo>
                  <a:cubicBezTo>
                    <a:pt x="10595" y="13777"/>
                    <a:pt x="10584" y="13670"/>
                    <a:pt x="10614" y="13625"/>
                  </a:cubicBezTo>
                  <a:cubicBezTo>
                    <a:pt x="10636" y="13569"/>
                    <a:pt x="10830" y="13608"/>
                    <a:pt x="10891" y="13486"/>
                  </a:cubicBezTo>
                  <a:lnTo>
                    <a:pt x="10891" y="13486"/>
                  </a:lnTo>
                  <a:cubicBezTo>
                    <a:pt x="10885" y="13497"/>
                    <a:pt x="10896" y="13509"/>
                    <a:pt x="10891" y="13514"/>
                  </a:cubicBezTo>
                  <a:cubicBezTo>
                    <a:pt x="10946" y="13486"/>
                    <a:pt x="10885" y="13398"/>
                    <a:pt x="10974" y="13370"/>
                  </a:cubicBezTo>
                  <a:cubicBezTo>
                    <a:pt x="10902" y="13293"/>
                    <a:pt x="11013" y="13298"/>
                    <a:pt x="10913" y="13232"/>
                  </a:cubicBezTo>
                  <a:lnTo>
                    <a:pt x="10913" y="13232"/>
                  </a:lnTo>
                  <a:lnTo>
                    <a:pt x="10874" y="13359"/>
                  </a:lnTo>
                  <a:cubicBezTo>
                    <a:pt x="10874" y="13276"/>
                    <a:pt x="10786" y="13149"/>
                    <a:pt x="10913" y="13077"/>
                  </a:cubicBezTo>
                  <a:cubicBezTo>
                    <a:pt x="10924" y="13099"/>
                    <a:pt x="10941" y="13149"/>
                    <a:pt x="10941" y="13177"/>
                  </a:cubicBezTo>
                  <a:cubicBezTo>
                    <a:pt x="10985" y="13160"/>
                    <a:pt x="10952" y="13105"/>
                    <a:pt x="11002" y="13093"/>
                  </a:cubicBezTo>
                  <a:lnTo>
                    <a:pt x="11002" y="13093"/>
                  </a:lnTo>
                  <a:cubicBezTo>
                    <a:pt x="11107" y="13160"/>
                    <a:pt x="10941" y="13237"/>
                    <a:pt x="10985" y="13354"/>
                  </a:cubicBezTo>
                  <a:cubicBezTo>
                    <a:pt x="11028" y="13345"/>
                    <a:pt x="11001" y="13249"/>
                    <a:pt x="11034" y="13249"/>
                  </a:cubicBezTo>
                  <a:cubicBezTo>
                    <a:pt x="11043" y="13249"/>
                    <a:pt x="11057" y="13257"/>
                    <a:pt x="11079" y="13276"/>
                  </a:cubicBezTo>
                  <a:cubicBezTo>
                    <a:pt x="10957" y="13149"/>
                    <a:pt x="11168" y="13177"/>
                    <a:pt x="11107" y="13027"/>
                  </a:cubicBezTo>
                  <a:lnTo>
                    <a:pt x="11107" y="13027"/>
                  </a:lnTo>
                  <a:lnTo>
                    <a:pt x="11162" y="13071"/>
                  </a:lnTo>
                  <a:cubicBezTo>
                    <a:pt x="11162" y="13049"/>
                    <a:pt x="11145" y="13010"/>
                    <a:pt x="11162" y="12988"/>
                  </a:cubicBezTo>
                  <a:lnTo>
                    <a:pt x="11217" y="13077"/>
                  </a:lnTo>
                  <a:cubicBezTo>
                    <a:pt x="11179" y="12972"/>
                    <a:pt x="11356" y="12983"/>
                    <a:pt x="11367" y="12883"/>
                  </a:cubicBezTo>
                  <a:lnTo>
                    <a:pt x="11367" y="12883"/>
                  </a:lnTo>
                  <a:cubicBezTo>
                    <a:pt x="11336" y="12934"/>
                    <a:pt x="11315" y="12950"/>
                    <a:pt x="11298" y="12950"/>
                  </a:cubicBezTo>
                  <a:cubicBezTo>
                    <a:pt x="11269" y="12950"/>
                    <a:pt x="11251" y="12901"/>
                    <a:pt x="11211" y="12901"/>
                  </a:cubicBezTo>
                  <a:cubicBezTo>
                    <a:pt x="11205" y="12901"/>
                    <a:pt x="11198" y="12902"/>
                    <a:pt x="11190" y="12905"/>
                  </a:cubicBezTo>
                  <a:cubicBezTo>
                    <a:pt x="11223" y="12678"/>
                    <a:pt x="11411" y="12889"/>
                    <a:pt x="11505" y="12684"/>
                  </a:cubicBezTo>
                  <a:lnTo>
                    <a:pt x="11505" y="12684"/>
                  </a:lnTo>
                  <a:cubicBezTo>
                    <a:pt x="11492" y="12704"/>
                    <a:pt x="11460" y="12722"/>
                    <a:pt x="11437" y="12722"/>
                  </a:cubicBezTo>
                  <a:cubicBezTo>
                    <a:pt x="11422" y="12722"/>
                    <a:pt x="11411" y="12715"/>
                    <a:pt x="11411" y="12695"/>
                  </a:cubicBezTo>
                  <a:cubicBezTo>
                    <a:pt x="11444" y="12662"/>
                    <a:pt x="11500" y="12623"/>
                    <a:pt x="11549" y="12612"/>
                  </a:cubicBezTo>
                  <a:cubicBezTo>
                    <a:pt x="11574" y="12552"/>
                    <a:pt x="11566" y="12538"/>
                    <a:pt x="11548" y="12538"/>
                  </a:cubicBezTo>
                  <a:cubicBezTo>
                    <a:pt x="11533" y="12538"/>
                    <a:pt x="11511" y="12547"/>
                    <a:pt x="11494" y="12547"/>
                  </a:cubicBezTo>
                  <a:cubicBezTo>
                    <a:pt x="11479" y="12547"/>
                    <a:pt x="11468" y="12541"/>
                    <a:pt x="11466" y="12518"/>
                  </a:cubicBezTo>
                  <a:cubicBezTo>
                    <a:pt x="11566" y="12512"/>
                    <a:pt x="11472" y="12435"/>
                    <a:pt x="11472" y="12358"/>
                  </a:cubicBezTo>
                  <a:lnTo>
                    <a:pt x="11472" y="12358"/>
                  </a:lnTo>
                  <a:lnTo>
                    <a:pt x="11538" y="12391"/>
                  </a:lnTo>
                  <a:cubicBezTo>
                    <a:pt x="11660" y="12247"/>
                    <a:pt x="11422" y="12280"/>
                    <a:pt x="11538" y="12164"/>
                  </a:cubicBezTo>
                  <a:lnTo>
                    <a:pt x="11538" y="12164"/>
                  </a:lnTo>
                  <a:lnTo>
                    <a:pt x="11605" y="12269"/>
                  </a:lnTo>
                  <a:lnTo>
                    <a:pt x="11610" y="12180"/>
                  </a:lnTo>
                  <a:lnTo>
                    <a:pt x="11677" y="12225"/>
                  </a:lnTo>
                  <a:cubicBezTo>
                    <a:pt x="11660" y="12114"/>
                    <a:pt x="11688" y="12097"/>
                    <a:pt x="11743" y="12020"/>
                  </a:cubicBezTo>
                  <a:cubicBezTo>
                    <a:pt x="11688" y="12020"/>
                    <a:pt x="11621" y="11959"/>
                    <a:pt x="11649" y="11887"/>
                  </a:cubicBezTo>
                  <a:cubicBezTo>
                    <a:pt x="11661" y="11881"/>
                    <a:pt x="11670" y="11879"/>
                    <a:pt x="11678" y="11879"/>
                  </a:cubicBezTo>
                  <a:cubicBezTo>
                    <a:pt x="11695" y="11879"/>
                    <a:pt x="11703" y="11890"/>
                    <a:pt x="11709" y="11890"/>
                  </a:cubicBezTo>
                  <a:cubicBezTo>
                    <a:pt x="11716" y="11890"/>
                    <a:pt x="11720" y="11878"/>
                    <a:pt x="11732" y="11832"/>
                  </a:cubicBezTo>
                  <a:cubicBezTo>
                    <a:pt x="11771" y="11876"/>
                    <a:pt x="11810" y="11920"/>
                    <a:pt x="11732" y="11942"/>
                  </a:cubicBezTo>
                  <a:cubicBezTo>
                    <a:pt x="11754" y="11959"/>
                    <a:pt x="11771" y="11987"/>
                    <a:pt x="11787" y="11998"/>
                  </a:cubicBezTo>
                  <a:cubicBezTo>
                    <a:pt x="11859" y="11965"/>
                    <a:pt x="11854" y="11859"/>
                    <a:pt x="11865" y="11821"/>
                  </a:cubicBezTo>
                  <a:lnTo>
                    <a:pt x="11865" y="11821"/>
                  </a:lnTo>
                  <a:cubicBezTo>
                    <a:pt x="11859" y="11832"/>
                    <a:pt x="11843" y="11854"/>
                    <a:pt x="11837" y="11854"/>
                  </a:cubicBezTo>
                  <a:lnTo>
                    <a:pt x="11798" y="11666"/>
                  </a:lnTo>
                  <a:cubicBezTo>
                    <a:pt x="11806" y="11663"/>
                    <a:pt x="11812" y="11662"/>
                    <a:pt x="11817" y="11662"/>
                  </a:cubicBezTo>
                  <a:cubicBezTo>
                    <a:pt x="11837" y="11662"/>
                    <a:pt x="11846" y="11677"/>
                    <a:pt x="11859" y="11699"/>
                  </a:cubicBezTo>
                  <a:cubicBezTo>
                    <a:pt x="11859" y="11666"/>
                    <a:pt x="11837" y="11633"/>
                    <a:pt x="11843" y="11583"/>
                  </a:cubicBezTo>
                  <a:lnTo>
                    <a:pt x="11843" y="11583"/>
                  </a:lnTo>
                  <a:cubicBezTo>
                    <a:pt x="11898" y="11610"/>
                    <a:pt x="11953" y="11627"/>
                    <a:pt x="11964" y="11710"/>
                  </a:cubicBezTo>
                  <a:lnTo>
                    <a:pt x="11948" y="11533"/>
                  </a:lnTo>
                  <a:cubicBezTo>
                    <a:pt x="11970" y="11533"/>
                    <a:pt x="12015" y="11493"/>
                    <a:pt x="12040" y="11493"/>
                  </a:cubicBezTo>
                  <a:cubicBezTo>
                    <a:pt x="12045" y="11493"/>
                    <a:pt x="12050" y="11495"/>
                    <a:pt x="12053" y="11500"/>
                  </a:cubicBezTo>
                  <a:cubicBezTo>
                    <a:pt x="12108" y="11422"/>
                    <a:pt x="11998" y="11256"/>
                    <a:pt x="12064" y="11157"/>
                  </a:cubicBezTo>
                  <a:cubicBezTo>
                    <a:pt x="12059" y="11146"/>
                    <a:pt x="12047" y="11135"/>
                    <a:pt x="12047" y="11107"/>
                  </a:cubicBezTo>
                  <a:cubicBezTo>
                    <a:pt x="12081" y="11002"/>
                    <a:pt x="12169" y="10913"/>
                    <a:pt x="12108" y="10775"/>
                  </a:cubicBezTo>
                  <a:lnTo>
                    <a:pt x="12225" y="10714"/>
                  </a:lnTo>
                  <a:cubicBezTo>
                    <a:pt x="12222" y="10688"/>
                    <a:pt x="12212" y="10680"/>
                    <a:pt x="12197" y="10680"/>
                  </a:cubicBezTo>
                  <a:cubicBezTo>
                    <a:pt x="12175" y="10680"/>
                    <a:pt x="12142" y="10700"/>
                    <a:pt x="12114" y="10700"/>
                  </a:cubicBezTo>
                  <a:cubicBezTo>
                    <a:pt x="12089" y="10700"/>
                    <a:pt x="12066" y="10683"/>
                    <a:pt x="12059" y="10620"/>
                  </a:cubicBezTo>
                  <a:cubicBezTo>
                    <a:pt x="12048" y="10564"/>
                    <a:pt x="12068" y="10553"/>
                    <a:pt x="12096" y="10553"/>
                  </a:cubicBezTo>
                  <a:cubicBezTo>
                    <a:pt x="12116" y="10553"/>
                    <a:pt x="12141" y="10559"/>
                    <a:pt x="12161" y="10559"/>
                  </a:cubicBezTo>
                  <a:cubicBezTo>
                    <a:pt x="12173" y="10559"/>
                    <a:pt x="12184" y="10556"/>
                    <a:pt x="12191" y="10548"/>
                  </a:cubicBezTo>
                  <a:cubicBezTo>
                    <a:pt x="12142" y="10476"/>
                    <a:pt x="12047" y="10371"/>
                    <a:pt x="12130" y="10260"/>
                  </a:cubicBezTo>
                  <a:lnTo>
                    <a:pt x="12130" y="10260"/>
                  </a:lnTo>
                  <a:cubicBezTo>
                    <a:pt x="12147" y="10299"/>
                    <a:pt x="12130" y="10332"/>
                    <a:pt x="12136" y="10365"/>
                  </a:cubicBezTo>
                  <a:lnTo>
                    <a:pt x="12197" y="10282"/>
                  </a:lnTo>
                  <a:cubicBezTo>
                    <a:pt x="12269" y="10362"/>
                    <a:pt x="12266" y="10424"/>
                    <a:pt x="12291" y="10424"/>
                  </a:cubicBezTo>
                  <a:cubicBezTo>
                    <a:pt x="12301" y="10424"/>
                    <a:pt x="12316" y="10415"/>
                    <a:pt x="12341" y="10393"/>
                  </a:cubicBezTo>
                  <a:cubicBezTo>
                    <a:pt x="12241" y="10382"/>
                    <a:pt x="12241" y="10299"/>
                    <a:pt x="12241" y="10216"/>
                  </a:cubicBezTo>
                  <a:cubicBezTo>
                    <a:pt x="12230" y="10133"/>
                    <a:pt x="12225" y="10039"/>
                    <a:pt x="12119" y="10039"/>
                  </a:cubicBezTo>
                  <a:lnTo>
                    <a:pt x="12164" y="9978"/>
                  </a:lnTo>
                  <a:cubicBezTo>
                    <a:pt x="12164" y="9995"/>
                    <a:pt x="12175" y="10000"/>
                    <a:pt x="12169" y="10011"/>
                  </a:cubicBezTo>
                  <a:cubicBezTo>
                    <a:pt x="12258" y="9895"/>
                    <a:pt x="12020" y="9939"/>
                    <a:pt x="12036" y="9790"/>
                  </a:cubicBezTo>
                  <a:cubicBezTo>
                    <a:pt x="12049" y="9756"/>
                    <a:pt x="12065" y="9723"/>
                    <a:pt x="12084" y="9723"/>
                  </a:cubicBezTo>
                  <a:cubicBezTo>
                    <a:pt x="12090" y="9723"/>
                    <a:pt x="12096" y="9726"/>
                    <a:pt x="12103" y="9735"/>
                  </a:cubicBezTo>
                  <a:cubicBezTo>
                    <a:pt x="12081" y="9701"/>
                    <a:pt x="12059" y="9668"/>
                    <a:pt x="12031" y="9635"/>
                  </a:cubicBezTo>
                  <a:cubicBezTo>
                    <a:pt x="12031" y="9617"/>
                    <a:pt x="12038" y="9610"/>
                    <a:pt x="12045" y="9610"/>
                  </a:cubicBezTo>
                  <a:cubicBezTo>
                    <a:pt x="12052" y="9610"/>
                    <a:pt x="12058" y="9615"/>
                    <a:pt x="12061" y="9622"/>
                  </a:cubicBezTo>
                  <a:lnTo>
                    <a:pt x="12061" y="9622"/>
                  </a:lnTo>
                  <a:cubicBezTo>
                    <a:pt x="12050" y="9571"/>
                    <a:pt x="12035" y="9520"/>
                    <a:pt x="12020" y="9469"/>
                  </a:cubicBezTo>
                  <a:lnTo>
                    <a:pt x="12025" y="9469"/>
                  </a:lnTo>
                  <a:cubicBezTo>
                    <a:pt x="11992" y="9447"/>
                    <a:pt x="11926" y="9403"/>
                    <a:pt x="11898" y="9386"/>
                  </a:cubicBezTo>
                  <a:cubicBezTo>
                    <a:pt x="11903" y="9371"/>
                    <a:pt x="11907" y="9366"/>
                    <a:pt x="11912" y="9366"/>
                  </a:cubicBezTo>
                  <a:cubicBezTo>
                    <a:pt x="11921" y="9366"/>
                    <a:pt x="11930" y="9387"/>
                    <a:pt x="11942" y="9387"/>
                  </a:cubicBezTo>
                  <a:cubicBezTo>
                    <a:pt x="11944" y="9387"/>
                    <a:pt x="11946" y="9387"/>
                    <a:pt x="11948" y="9386"/>
                  </a:cubicBezTo>
                  <a:lnTo>
                    <a:pt x="11870" y="9308"/>
                  </a:lnTo>
                  <a:cubicBezTo>
                    <a:pt x="11882" y="9293"/>
                    <a:pt x="11896" y="9287"/>
                    <a:pt x="11910" y="9287"/>
                  </a:cubicBezTo>
                  <a:cubicBezTo>
                    <a:pt x="11947" y="9287"/>
                    <a:pt x="11986" y="9333"/>
                    <a:pt x="11998" y="9386"/>
                  </a:cubicBezTo>
                  <a:cubicBezTo>
                    <a:pt x="12086" y="9314"/>
                    <a:pt x="12064" y="9292"/>
                    <a:pt x="12031" y="9264"/>
                  </a:cubicBezTo>
                  <a:cubicBezTo>
                    <a:pt x="11998" y="9236"/>
                    <a:pt x="11948" y="9203"/>
                    <a:pt x="11970" y="9087"/>
                  </a:cubicBezTo>
                  <a:lnTo>
                    <a:pt x="11970" y="9087"/>
                  </a:lnTo>
                  <a:lnTo>
                    <a:pt x="12031" y="9170"/>
                  </a:lnTo>
                  <a:cubicBezTo>
                    <a:pt x="12119" y="9065"/>
                    <a:pt x="12053" y="9004"/>
                    <a:pt x="12059" y="8860"/>
                  </a:cubicBezTo>
                  <a:lnTo>
                    <a:pt x="12059" y="8860"/>
                  </a:lnTo>
                  <a:cubicBezTo>
                    <a:pt x="12049" y="8898"/>
                    <a:pt x="12008" y="9084"/>
                    <a:pt x="11938" y="9084"/>
                  </a:cubicBezTo>
                  <a:cubicBezTo>
                    <a:pt x="11925" y="9084"/>
                    <a:pt x="11912" y="9078"/>
                    <a:pt x="11898" y="9065"/>
                  </a:cubicBezTo>
                  <a:cubicBezTo>
                    <a:pt x="11898" y="9032"/>
                    <a:pt x="11893" y="8987"/>
                    <a:pt x="11826" y="8949"/>
                  </a:cubicBezTo>
                  <a:cubicBezTo>
                    <a:pt x="11887" y="8916"/>
                    <a:pt x="11843" y="8866"/>
                    <a:pt x="11798" y="8794"/>
                  </a:cubicBezTo>
                  <a:lnTo>
                    <a:pt x="11881" y="8750"/>
                  </a:lnTo>
                  <a:cubicBezTo>
                    <a:pt x="11840" y="8714"/>
                    <a:pt x="11812" y="8709"/>
                    <a:pt x="11783" y="8709"/>
                  </a:cubicBezTo>
                  <a:cubicBezTo>
                    <a:pt x="11770" y="8709"/>
                    <a:pt x="11756" y="8710"/>
                    <a:pt x="11742" y="8710"/>
                  </a:cubicBezTo>
                  <a:cubicBezTo>
                    <a:pt x="11729" y="8710"/>
                    <a:pt x="11715" y="8709"/>
                    <a:pt x="11699" y="8705"/>
                  </a:cubicBezTo>
                  <a:cubicBezTo>
                    <a:pt x="11638" y="8622"/>
                    <a:pt x="11677" y="8556"/>
                    <a:pt x="11699" y="8489"/>
                  </a:cubicBezTo>
                  <a:cubicBezTo>
                    <a:pt x="11675" y="8466"/>
                    <a:pt x="11661" y="8457"/>
                    <a:pt x="11652" y="8457"/>
                  </a:cubicBezTo>
                  <a:cubicBezTo>
                    <a:pt x="11636" y="8457"/>
                    <a:pt x="11638" y="8487"/>
                    <a:pt x="11638" y="8512"/>
                  </a:cubicBezTo>
                  <a:cubicBezTo>
                    <a:pt x="11638" y="8540"/>
                    <a:pt x="11631" y="8567"/>
                    <a:pt x="11604" y="8567"/>
                  </a:cubicBezTo>
                  <a:cubicBezTo>
                    <a:pt x="11589" y="8567"/>
                    <a:pt x="11568" y="8559"/>
                    <a:pt x="11538" y="8539"/>
                  </a:cubicBezTo>
                  <a:cubicBezTo>
                    <a:pt x="11461" y="8438"/>
                    <a:pt x="11351" y="8404"/>
                    <a:pt x="11211" y="8404"/>
                  </a:cubicBezTo>
                  <a:cubicBezTo>
                    <a:pt x="11190" y="8404"/>
                    <a:pt x="11168" y="8405"/>
                    <a:pt x="11145" y="8406"/>
                  </a:cubicBezTo>
                  <a:cubicBezTo>
                    <a:pt x="11057" y="8346"/>
                    <a:pt x="11179" y="8351"/>
                    <a:pt x="11145" y="8318"/>
                  </a:cubicBezTo>
                  <a:lnTo>
                    <a:pt x="11145" y="8318"/>
                  </a:lnTo>
                  <a:cubicBezTo>
                    <a:pt x="11112" y="8335"/>
                    <a:pt x="11079" y="8362"/>
                    <a:pt x="11040" y="8379"/>
                  </a:cubicBezTo>
                  <a:cubicBezTo>
                    <a:pt x="11024" y="8373"/>
                    <a:pt x="11029" y="8351"/>
                    <a:pt x="11035" y="8340"/>
                  </a:cubicBezTo>
                  <a:lnTo>
                    <a:pt x="11035" y="8340"/>
                  </a:lnTo>
                  <a:cubicBezTo>
                    <a:pt x="10957" y="8362"/>
                    <a:pt x="11013" y="8429"/>
                    <a:pt x="10913" y="8451"/>
                  </a:cubicBezTo>
                  <a:cubicBezTo>
                    <a:pt x="10908" y="8469"/>
                    <a:pt x="10898" y="8476"/>
                    <a:pt x="10886" y="8476"/>
                  </a:cubicBezTo>
                  <a:cubicBezTo>
                    <a:pt x="10861" y="8476"/>
                    <a:pt x="10823" y="8449"/>
                    <a:pt x="10775" y="8434"/>
                  </a:cubicBezTo>
                  <a:cubicBezTo>
                    <a:pt x="10736" y="8423"/>
                    <a:pt x="10692" y="8418"/>
                    <a:pt x="10647" y="8418"/>
                  </a:cubicBezTo>
                  <a:cubicBezTo>
                    <a:pt x="10609" y="8423"/>
                    <a:pt x="10581" y="8445"/>
                    <a:pt x="10559" y="8478"/>
                  </a:cubicBezTo>
                  <a:cubicBezTo>
                    <a:pt x="10515" y="8462"/>
                    <a:pt x="10548" y="8418"/>
                    <a:pt x="10531" y="8390"/>
                  </a:cubicBezTo>
                  <a:lnTo>
                    <a:pt x="10531" y="8390"/>
                  </a:lnTo>
                  <a:cubicBezTo>
                    <a:pt x="10448" y="8456"/>
                    <a:pt x="10432" y="8489"/>
                    <a:pt x="10409" y="8528"/>
                  </a:cubicBezTo>
                  <a:cubicBezTo>
                    <a:pt x="10393" y="8561"/>
                    <a:pt x="10371" y="8589"/>
                    <a:pt x="10349" y="8672"/>
                  </a:cubicBezTo>
                  <a:cubicBezTo>
                    <a:pt x="10310" y="8672"/>
                    <a:pt x="10266" y="8678"/>
                    <a:pt x="10227" y="8683"/>
                  </a:cubicBezTo>
                  <a:cubicBezTo>
                    <a:pt x="10338" y="8700"/>
                    <a:pt x="10299" y="8821"/>
                    <a:pt x="10293" y="8927"/>
                  </a:cubicBezTo>
                  <a:cubicBezTo>
                    <a:pt x="10338" y="8932"/>
                    <a:pt x="10371" y="8949"/>
                    <a:pt x="10393" y="8949"/>
                  </a:cubicBezTo>
                  <a:lnTo>
                    <a:pt x="10338" y="9065"/>
                  </a:lnTo>
                  <a:cubicBezTo>
                    <a:pt x="10315" y="9065"/>
                    <a:pt x="10299" y="9032"/>
                    <a:pt x="10288" y="8987"/>
                  </a:cubicBezTo>
                  <a:lnTo>
                    <a:pt x="10288" y="9026"/>
                  </a:lnTo>
                  <a:cubicBezTo>
                    <a:pt x="10285" y="9026"/>
                    <a:pt x="10283" y="9027"/>
                    <a:pt x="10280" y="9027"/>
                  </a:cubicBezTo>
                  <a:cubicBezTo>
                    <a:pt x="10230" y="9027"/>
                    <a:pt x="10204" y="8974"/>
                    <a:pt x="10199" y="8916"/>
                  </a:cubicBezTo>
                  <a:cubicBezTo>
                    <a:pt x="10227" y="8916"/>
                    <a:pt x="10243" y="8921"/>
                    <a:pt x="10271" y="8927"/>
                  </a:cubicBezTo>
                  <a:cubicBezTo>
                    <a:pt x="10260" y="8866"/>
                    <a:pt x="10238" y="8788"/>
                    <a:pt x="10199" y="8755"/>
                  </a:cubicBezTo>
                  <a:cubicBezTo>
                    <a:pt x="10199" y="8772"/>
                    <a:pt x="10188" y="8788"/>
                    <a:pt x="10183" y="8805"/>
                  </a:cubicBezTo>
                  <a:cubicBezTo>
                    <a:pt x="10177" y="8783"/>
                    <a:pt x="10177" y="8772"/>
                    <a:pt x="10160" y="8772"/>
                  </a:cubicBezTo>
                  <a:cubicBezTo>
                    <a:pt x="10160" y="8770"/>
                    <a:pt x="10159" y="8769"/>
                    <a:pt x="10158" y="8769"/>
                  </a:cubicBezTo>
                  <a:cubicBezTo>
                    <a:pt x="10155" y="8769"/>
                    <a:pt x="10155" y="8794"/>
                    <a:pt x="10155" y="8827"/>
                  </a:cubicBezTo>
                  <a:lnTo>
                    <a:pt x="10061" y="8772"/>
                  </a:lnTo>
                  <a:lnTo>
                    <a:pt x="10061" y="8772"/>
                  </a:lnTo>
                  <a:lnTo>
                    <a:pt x="10077" y="8805"/>
                  </a:lnTo>
                  <a:cubicBezTo>
                    <a:pt x="10017" y="8833"/>
                    <a:pt x="9961" y="8860"/>
                    <a:pt x="9900" y="8888"/>
                  </a:cubicBezTo>
                  <a:cubicBezTo>
                    <a:pt x="9895" y="9059"/>
                    <a:pt x="9956" y="9242"/>
                    <a:pt x="9889" y="9419"/>
                  </a:cubicBezTo>
                  <a:cubicBezTo>
                    <a:pt x="9845" y="9336"/>
                    <a:pt x="9784" y="9336"/>
                    <a:pt x="9707" y="9281"/>
                  </a:cubicBezTo>
                  <a:lnTo>
                    <a:pt x="9707" y="9281"/>
                  </a:lnTo>
                  <a:cubicBezTo>
                    <a:pt x="9712" y="9282"/>
                    <a:pt x="9717" y="9282"/>
                    <a:pt x="9722" y="9282"/>
                  </a:cubicBezTo>
                  <a:cubicBezTo>
                    <a:pt x="9816" y="9282"/>
                    <a:pt x="9762" y="9130"/>
                    <a:pt x="9843" y="9061"/>
                  </a:cubicBezTo>
                  <a:lnTo>
                    <a:pt x="9843" y="9061"/>
                  </a:lnTo>
                  <a:cubicBezTo>
                    <a:pt x="9832" y="9070"/>
                    <a:pt x="9822" y="9073"/>
                    <a:pt x="9813" y="9073"/>
                  </a:cubicBezTo>
                  <a:cubicBezTo>
                    <a:pt x="9791" y="9073"/>
                    <a:pt x="9775" y="9053"/>
                    <a:pt x="9768" y="9037"/>
                  </a:cubicBezTo>
                  <a:cubicBezTo>
                    <a:pt x="9751" y="9109"/>
                    <a:pt x="9740" y="9176"/>
                    <a:pt x="9729" y="9248"/>
                  </a:cubicBezTo>
                  <a:cubicBezTo>
                    <a:pt x="9710" y="9232"/>
                    <a:pt x="9696" y="9226"/>
                    <a:pt x="9684" y="9226"/>
                  </a:cubicBezTo>
                  <a:cubicBezTo>
                    <a:pt x="9657" y="9226"/>
                    <a:pt x="9640" y="9254"/>
                    <a:pt x="9602" y="9270"/>
                  </a:cubicBezTo>
                  <a:cubicBezTo>
                    <a:pt x="9751" y="9325"/>
                    <a:pt x="9618" y="9441"/>
                    <a:pt x="9618" y="9524"/>
                  </a:cubicBezTo>
                  <a:cubicBezTo>
                    <a:pt x="9568" y="9502"/>
                    <a:pt x="9535" y="9463"/>
                    <a:pt x="9596" y="9391"/>
                  </a:cubicBezTo>
                  <a:lnTo>
                    <a:pt x="9596" y="9391"/>
                  </a:lnTo>
                  <a:cubicBezTo>
                    <a:pt x="9442" y="9419"/>
                    <a:pt x="9677" y="9589"/>
                    <a:pt x="9548" y="9629"/>
                  </a:cubicBezTo>
                  <a:lnTo>
                    <a:pt x="9548" y="9629"/>
                  </a:lnTo>
                  <a:cubicBezTo>
                    <a:pt x="9550" y="9624"/>
                    <a:pt x="9551" y="9620"/>
                    <a:pt x="9552" y="9615"/>
                  </a:cubicBezTo>
                  <a:lnTo>
                    <a:pt x="9552" y="9615"/>
                  </a:lnTo>
                  <a:cubicBezTo>
                    <a:pt x="9550" y="9619"/>
                    <a:pt x="9548" y="9624"/>
                    <a:pt x="9546" y="9629"/>
                  </a:cubicBezTo>
                  <a:cubicBezTo>
                    <a:pt x="9547" y="9629"/>
                    <a:pt x="9548" y="9629"/>
                    <a:pt x="9548" y="9629"/>
                  </a:cubicBezTo>
                  <a:lnTo>
                    <a:pt x="9548" y="9629"/>
                  </a:lnTo>
                  <a:cubicBezTo>
                    <a:pt x="9535" y="9669"/>
                    <a:pt x="9500" y="9704"/>
                    <a:pt x="9474" y="9704"/>
                  </a:cubicBezTo>
                  <a:cubicBezTo>
                    <a:pt x="9465" y="9704"/>
                    <a:pt x="9458" y="9700"/>
                    <a:pt x="9452" y="9690"/>
                  </a:cubicBezTo>
                  <a:lnTo>
                    <a:pt x="9458" y="9668"/>
                  </a:lnTo>
                  <a:lnTo>
                    <a:pt x="9458" y="9668"/>
                  </a:lnTo>
                  <a:cubicBezTo>
                    <a:pt x="9413" y="9729"/>
                    <a:pt x="9369" y="9829"/>
                    <a:pt x="9341" y="9917"/>
                  </a:cubicBezTo>
                  <a:cubicBezTo>
                    <a:pt x="9320" y="10013"/>
                    <a:pt x="9319" y="10089"/>
                    <a:pt x="9369" y="10129"/>
                  </a:cubicBezTo>
                  <a:lnTo>
                    <a:pt x="9369" y="10129"/>
                  </a:lnTo>
                  <a:cubicBezTo>
                    <a:pt x="9341" y="10110"/>
                    <a:pt x="9234" y="10053"/>
                    <a:pt x="9214" y="10033"/>
                  </a:cubicBezTo>
                  <a:lnTo>
                    <a:pt x="9214" y="10033"/>
                  </a:lnTo>
                  <a:cubicBezTo>
                    <a:pt x="9314" y="10172"/>
                    <a:pt x="9413" y="10305"/>
                    <a:pt x="9519" y="10426"/>
                  </a:cubicBezTo>
                  <a:cubicBezTo>
                    <a:pt x="9424" y="10365"/>
                    <a:pt x="9148" y="10354"/>
                    <a:pt x="9131" y="10221"/>
                  </a:cubicBezTo>
                  <a:cubicBezTo>
                    <a:pt x="9104" y="10249"/>
                    <a:pt x="9070" y="10282"/>
                    <a:pt x="9087" y="10365"/>
                  </a:cubicBezTo>
                  <a:cubicBezTo>
                    <a:pt x="9091" y="10363"/>
                    <a:pt x="9104" y="10361"/>
                    <a:pt x="9121" y="10361"/>
                  </a:cubicBezTo>
                  <a:cubicBezTo>
                    <a:pt x="9171" y="10361"/>
                    <a:pt x="9257" y="10374"/>
                    <a:pt x="9253" y="10399"/>
                  </a:cubicBezTo>
                  <a:cubicBezTo>
                    <a:pt x="9107" y="10442"/>
                    <a:pt x="9167" y="10438"/>
                    <a:pt x="9046" y="10494"/>
                  </a:cubicBezTo>
                  <a:lnTo>
                    <a:pt x="9046" y="10494"/>
                  </a:lnTo>
                  <a:cubicBezTo>
                    <a:pt x="9049" y="10493"/>
                    <a:pt x="9051" y="10493"/>
                    <a:pt x="9055" y="10493"/>
                  </a:cubicBezTo>
                  <a:cubicBezTo>
                    <a:pt x="9106" y="10493"/>
                    <a:pt x="9223" y="10571"/>
                    <a:pt x="9203" y="10614"/>
                  </a:cubicBezTo>
                  <a:cubicBezTo>
                    <a:pt x="9183" y="10604"/>
                    <a:pt x="9064" y="10572"/>
                    <a:pt x="9037" y="10545"/>
                  </a:cubicBezTo>
                  <a:lnTo>
                    <a:pt x="9037" y="10545"/>
                  </a:lnTo>
                  <a:lnTo>
                    <a:pt x="9144" y="10713"/>
                  </a:lnTo>
                  <a:lnTo>
                    <a:pt x="9144" y="10713"/>
                  </a:lnTo>
                  <a:cubicBezTo>
                    <a:pt x="9124" y="10688"/>
                    <a:pt x="9072" y="10678"/>
                    <a:pt x="9024" y="10678"/>
                  </a:cubicBezTo>
                  <a:cubicBezTo>
                    <a:pt x="8998" y="10678"/>
                    <a:pt x="8974" y="10681"/>
                    <a:pt x="8955" y="10686"/>
                  </a:cubicBezTo>
                  <a:lnTo>
                    <a:pt x="8955" y="10686"/>
                  </a:lnTo>
                  <a:cubicBezTo>
                    <a:pt x="8956" y="10686"/>
                    <a:pt x="8957" y="10686"/>
                    <a:pt x="8958" y="10686"/>
                  </a:cubicBezTo>
                  <a:cubicBezTo>
                    <a:pt x="8982" y="10686"/>
                    <a:pt x="8921" y="10799"/>
                    <a:pt x="8926" y="10836"/>
                  </a:cubicBezTo>
                  <a:lnTo>
                    <a:pt x="8982" y="10786"/>
                  </a:lnTo>
                  <a:lnTo>
                    <a:pt x="8982" y="10786"/>
                  </a:lnTo>
                  <a:cubicBezTo>
                    <a:pt x="8910" y="10935"/>
                    <a:pt x="9164" y="10996"/>
                    <a:pt x="9126" y="11140"/>
                  </a:cubicBezTo>
                  <a:cubicBezTo>
                    <a:pt x="9107" y="11121"/>
                    <a:pt x="9020" y="11084"/>
                    <a:pt x="8953" y="11084"/>
                  </a:cubicBezTo>
                  <a:cubicBezTo>
                    <a:pt x="8922" y="11084"/>
                    <a:pt x="8896" y="11092"/>
                    <a:pt x="8882" y="11112"/>
                  </a:cubicBezTo>
                  <a:cubicBezTo>
                    <a:pt x="8960" y="11168"/>
                    <a:pt x="9253" y="11361"/>
                    <a:pt x="9297" y="11494"/>
                  </a:cubicBezTo>
                  <a:lnTo>
                    <a:pt x="9242" y="11505"/>
                  </a:lnTo>
                  <a:lnTo>
                    <a:pt x="9275" y="11610"/>
                  </a:lnTo>
                  <a:cubicBezTo>
                    <a:pt x="9159" y="11527"/>
                    <a:pt x="8921" y="11301"/>
                    <a:pt x="8843" y="11173"/>
                  </a:cubicBezTo>
                  <a:cubicBezTo>
                    <a:pt x="8788" y="11223"/>
                    <a:pt x="8777" y="11173"/>
                    <a:pt x="8766" y="11267"/>
                  </a:cubicBezTo>
                  <a:cubicBezTo>
                    <a:pt x="8761" y="11269"/>
                    <a:pt x="8757" y="11270"/>
                    <a:pt x="8752" y="11270"/>
                  </a:cubicBezTo>
                  <a:cubicBezTo>
                    <a:pt x="8711" y="11270"/>
                    <a:pt x="8711" y="11198"/>
                    <a:pt x="8711" y="11173"/>
                  </a:cubicBezTo>
                  <a:cubicBezTo>
                    <a:pt x="8683" y="11240"/>
                    <a:pt x="8661" y="11306"/>
                    <a:pt x="8639" y="11367"/>
                  </a:cubicBezTo>
                  <a:cubicBezTo>
                    <a:pt x="8744" y="11384"/>
                    <a:pt x="8711" y="11544"/>
                    <a:pt x="8794" y="11550"/>
                  </a:cubicBezTo>
                  <a:lnTo>
                    <a:pt x="8733" y="11312"/>
                  </a:lnTo>
                  <a:lnTo>
                    <a:pt x="8733" y="11312"/>
                  </a:lnTo>
                  <a:cubicBezTo>
                    <a:pt x="8832" y="11328"/>
                    <a:pt x="8987" y="11494"/>
                    <a:pt x="8943" y="11627"/>
                  </a:cubicBezTo>
                  <a:cubicBezTo>
                    <a:pt x="8937" y="11631"/>
                    <a:pt x="8929" y="11633"/>
                    <a:pt x="8920" y="11633"/>
                  </a:cubicBezTo>
                  <a:cubicBezTo>
                    <a:pt x="8865" y="11633"/>
                    <a:pt x="8767" y="11570"/>
                    <a:pt x="8738" y="11561"/>
                  </a:cubicBezTo>
                  <a:lnTo>
                    <a:pt x="8738" y="11561"/>
                  </a:lnTo>
                  <a:cubicBezTo>
                    <a:pt x="8766" y="11588"/>
                    <a:pt x="8788" y="11710"/>
                    <a:pt x="8760" y="11716"/>
                  </a:cubicBezTo>
                  <a:lnTo>
                    <a:pt x="8716" y="11644"/>
                  </a:lnTo>
                  <a:lnTo>
                    <a:pt x="8716" y="11644"/>
                  </a:lnTo>
                  <a:cubicBezTo>
                    <a:pt x="8666" y="11721"/>
                    <a:pt x="8827" y="11799"/>
                    <a:pt x="8716" y="11876"/>
                  </a:cubicBezTo>
                  <a:cubicBezTo>
                    <a:pt x="8705" y="11909"/>
                    <a:pt x="8572" y="11959"/>
                    <a:pt x="8633" y="11970"/>
                  </a:cubicBezTo>
                  <a:cubicBezTo>
                    <a:pt x="8670" y="11959"/>
                    <a:pt x="8725" y="11954"/>
                    <a:pt x="8787" y="11954"/>
                  </a:cubicBezTo>
                  <a:cubicBezTo>
                    <a:pt x="8940" y="11954"/>
                    <a:pt x="9133" y="11983"/>
                    <a:pt x="9192" y="12014"/>
                  </a:cubicBezTo>
                  <a:cubicBezTo>
                    <a:pt x="9187" y="12020"/>
                    <a:pt x="9065" y="12164"/>
                    <a:pt x="9009" y="12192"/>
                  </a:cubicBezTo>
                  <a:cubicBezTo>
                    <a:pt x="8996" y="12197"/>
                    <a:pt x="8983" y="12200"/>
                    <a:pt x="8970" y="12200"/>
                  </a:cubicBezTo>
                  <a:cubicBezTo>
                    <a:pt x="8895" y="12200"/>
                    <a:pt x="8816" y="12122"/>
                    <a:pt x="8750" y="12122"/>
                  </a:cubicBezTo>
                  <a:cubicBezTo>
                    <a:pt x="8739" y="12122"/>
                    <a:pt x="8727" y="12125"/>
                    <a:pt x="8716" y="12131"/>
                  </a:cubicBezTo>
                  <a:cubicBezTo>
                    <a:pt x="8744" y="12136"/>
                    <a:pt x="8772" y="12169"/>
                    <a:pt x="8788" y="12180"/>
                  </a:cubicBezTo>
                  <a:cubicBezTo>
                    <a:pt x="8780" y="12190"/>
                    <a:pt x="8769" y="12192"/>
                    <a:pt x="8758" y="12192"/>
                  </a:cubicBezTo>
                  <a:cubicBezTo>
                    <a:pt x="8751" y="12192"/>
                    <a:pt x="8743" y="12192"/>
                    <a:pt x="8736" y="12192"/>
                  </a:cubicBezTo>
                  <a:cubicBezTo>
                    <a:pt x="8719" y="12192"/>
                    <a:pt x="8705" y="12197"/>
                    <a:pt x="8705" y="12236"/>
                  </a:cubicBezTo>
                  <a:cubicBezTo>
                    <a:pt x="8780" y="12248"/>
                    <a:pt x="8737" y="12318"/>
                    <a:pt x="8744" y="12318"/>
                  </a:cubicBezTo>
                  <a:cubicBezTo>
                    <a:pt x="8747" y="12318"/>
                    <a:pt x="8758" y="12306"/>
                    <a:pt x="8788" y="12275"/>
                  </a:cubicBezTo>
                  <a:lnTo>
                    <a:pt x="8788" y="12275"/>
                  </a:lnTo>
                  <a:cubicBezTo>
                    <a:pt x="8816" y="12352"/>
                    <a:pt x="8760" y="12352"/>
                    <a:pt x="8760" y="12435"/>
                  </a:cubicBezTo>
                  <a:cubicBezTo>
                    <a:pt x="8766" y="12433"/>
                    <a:pt x="8773" y="12432"/>
                    <a:pt x="8780" y="12432"/>
                  </a:cubicBezTo>
                  <a:cubicBezTo>
                    <a:pt x="8853" y="12432"/>
                    <a:pt x="8984" y="12530"/>
                    <a:pt x="9009" y="12595"/>
                  </a:cubicBezTo>
                  <a:cubicBezTo>
                    <a:pt x="9003" y="12593"/>
                    <a:pt x="8996" y="12592"/>
                    <a:pt x="8988" y="12592"/>
                  </a:cubicBezTo>
                  <a:cubicBezTo>
                    <a:pt x="8965" y="12592"/>
                    <a:pt x="8940" y="12602"/>
                    <a:pt x="8932" y="12607"/>
                  </a:cubicBezTo>
                  <a:cubicBezTo>
                    <a:pt x="8921" y="12750"/>
                    <a:pt x="8871" y="12828"/>
                    <a:pt x="8860" y="12966"/>
                  </a:cubicBezTo>
                  <a:cubicBezTo>
                    <a:pt x="8837" y="12980"/>
                    <a:pt x="8815" y="13023"/>
                    <a:pt x="8786" y="13023"/>
                  </a:cubicBezTo>
                  <a:cubicBezTo>
                    <a:pt x="8780" y="13023"/>
                    <a:pt x="8773" y="13021"/>
                    <a:pt x="8766" y="13016"/>
                  </a:cubicBezTo>
                  <a:lnTo>
                    <a:pt x="8766" y="13016"/>
                  </a:lnTo>
                  <a:cubicBezTo>
                    <a:pt x="8780" y="13030"/>
                    <a:pt x="8798" y="13039"/>
                    <a:pt x="8809" y="13056"/>
                  </a:cubicBezTo>
                  <a:lnTo>
                    <a:pt x="8809" y="13056"/>
                  </a:lnTo>
                  <a:cubicBezTo>
                    <a:pt x="8806" y="13050"/>
                    <a:pt x="8802" y="13044"/>
                    <a:pt x="8799" y="13038"/>
                  </a:cubicBezTo>
                  <a:cubicBezTo>
                    <a:pt x="8926" y="13038"/>
                    <a:pt x="9065" y="13138"/>
                    <a:pt x="9126" y="13276"/>
                  </a:cubicBezTo>
                  <a:cubicBezTo>
                    <a:pt x="9143" y="13335"/>
                    <a:pt x="9118" y="13345"/>
                    <a:pt x="9095" y="13345"/>
                  </a:cubicBezTo>
                  <a:cubicBezTo>
                    <a:pt x="9082" y="13345"/>
                    <a:pt x="9070" y="13343"/>
                    <a:pt x="9065" y="13343"/>
                  </a:cubicBezTo>
                  <a:cubicBezTo>
                    <a:pt x="9061" y="13343"/>
                    <a:pt x="9061" y="13344"/>
                    <a:pt x="9065" y="13348"/>
                  </a:cubicBezTo>
                  <a:cubicBezTo>
                    <a:pt x="9054" y="13553"/>
                    <a:pt x="9297" y="13514"/>
                    <a:pt x="9214" y="13686"/>
                  </a:cubicBezTo>
                  <a:cubicBezTo>
                    <a:pt x="9182" y="13718"/>
                    <a:pt x="9149" y="13726"/>
                    <a:pt x="9117" y="13726"/>
                  </a:cubicBezTo>
                  <a:cubicBezTo>
                    <a:pt x="9082" y="13726"/>
                    <a:pt x="9048" y="13716"/>
                    <a:pt x="9018" y="13716"/>
                  </a:cubicBezTo>
                  <a:cubicBezTo>
                    <a:pt x="9009" y="13716"/>
                    <a:pt x="9001" y="13717"/>
                    <a:pt x="8993" y="13719"/>
                  </a:cubicBezTo>
                  <a:cubicBezTo>
                    <a:pt x="8954" y="13630"/>
                    <a:pt x="9037" y="13575"/>
                    <a:pt x="9026" y="13514"/>
                  </a:cubicBezTo>
                  <a:lnTo>
                    <a:pt x="9026" y="13514"/>
                  </a:lnTo>
                  <a:lnTo>
                    <a:pt x="8993" y="13592"/>
                  </a:lnTo>
                  <a:cubicBezTo>
                    <a:pt x="8965" y="13564"/>
                    <a:pt x="8938" y="13497"/>
                    <a:pt x="8965" y="13464"/>
                  </a:cubicBezTo>
                  <a:lnTo>
                    <a:pt x="8965" y="13464"/>
                  </a:lnTo>
                  <a:cubicBezTo>
                    <a:pt x="8932" y="13492"/>
                    <a:pt x="8932" y="13592"/>
                    <a:pt x="8938" y="13686"/>
                  </a:cubicBezTo>
                  <a:cubicBezTo>
                    <a:pt x="8943" y="13791"/>
                    <a:pt x="8954" y="13907"/>
                    <a:pt x="8932" y="13990"/>
                  </a:cubicBezTo>
                  <a:cubicBezTo>
                    <a:pt x="8954" y="14012"/>
                    <a:pt x="8981" y="14046"/>
                    <a:pt x="9004" y="14046"/>
                  </a:cubicBezTo>
                  <a:cubicBezTo>
                    <a:pt x="9010" y="14046"/>
                    <a:pt x="9015" y="14044"/>
                    <a:pt x="9021" y="14040"/>
                  </a:cubicBezTo>
                  <a:lnTo>
                    <a:pt x="9009" y="13990"/>
                  </a:lnTo>
                  <a:cubicBezTo>
                    <a:pt x="9020" y="13980"/>
                    <a:pt x="9030" y="13977"/>
                    <a:pt x="9039" y="13977"/>
                  </a:cubicBezTo>
                  <a:cubicBezTo>
                    <a:pt x="9072" y="13977"/>
                    <a:pt x="9095" y="14028"/>
                    <a:pt x="9115" y="14028"/>
                  </a:cubicBezTo>
                  <a:cubicBezTo>
                    <a:pt x="9121" y="14028"/>
                    <a:pt x="9126" y="14023"/>
                    <a:pt x="9131" y="14012"/>
                  </a:cubicBezTo>
                  <a:cubicBezTo>
                    <a:pt x="9187" y="14073"/>
                    <a:pt x="9270" y="14134"/>
                    <a:pt x="9242" y="14239"/>
                  </a:cubicBezTo>
                  <a:lnTo>
                    <a:pt x="9160" y="14270"/>
                  </a:lnTo>
                  <a:lnTo>
                    <a:pt x="9160" y="14270"/>
                  </a:lnTo>
                  <a:cubicBezTo>
                    <a:pt x="9184" y="14256"/>
                    <a:pt x="9200" y="14204"/>
                    <a:pt x="9164" y="14184"/>
                  </a:cubicBezTo>
                  <a:lnTo>
                    <a:pt x="9164" y="14184"/>
                  </a:lnTo>
                  <a:cubicBezTo>
                    <a:pt x="9214" y="14217"/>
                    <a:pt x="9065" y="14350"/>
                    <a:pt x="9187" y="14372"/>
                  </a:cubicBezTo>
                  <a:lnTo>
                    <a:pt x="9242" y="14294"/>
                  </a:lnTo>
                  <a:cubicBezTo>
                    <a:pt x="9297" y="14355"/>
                    <a:pt x="9408" y="14422"/>
                    <a:pt x="9397" y="14510"/>
                  </a:cubicBezTo>
                  <a:cubicBezTo>
                    <a:pt x="9480" y="14455"/>
                    <a:pt x="9380" y="14488"/>
                    <a:pt x="9480" y="14411"/>
                  </a:cubicBezTo>
                  <a:lnTo>
                    <a:pt x="9480" y="14411"/>
                  </a:lnTo>
                  <a:cubicBezTo>
                    <a:pt x="9464" y="14420"/>
                    <a:pt x="9452" y="14424"/>
                    <a:pt x="9442" y="14424"/>
                  </a:cubicBezTo>
                  <a:cubicBezTo>
                    <a:pt x="9386" y="14424"/>
                    <a:pt x="9418" y="14287"/>
                    <a:pt x="9371" y="14287"/>
                  </a:cubicBezTo>
                  <a:cubicBezTo>
                    <a:pt x="9364" y="14287"/>
                    <a:pt x="9356" y="14290"/>
                    <a:pt x="9346" y="14296"/>
                  </a:cubicBezTo>
                  <a:lnTo>
                    <a:pt x="9346" y="14296"/>
                  </a:lnTo>
                  <a:cubicBezTo>
                    <a:pt x="9431" y="14229"/>
                    <a:pt x="9365" y="14193"/>
                    <a:pt x="9458" y="14101"/>
                  </a:cubicBezTo>
                  <a:lnTo>
                    <a:pt x="9458" y="14101"/>
                  </a:lnTo>
                  <a:cubicBezTo>
                    <a:pt x="9444" y="14103"/>
                    <a:pt x="9431" y="14111"/>
                    <a:pt x="9422" y="14111"/>
                  </a:cubicBezTo>
                  <a:cubicBezTo>
                    <a:pt x="9411" y="14111"/>
                    <a:pt x="9405" y="14102"/>
                    <a:pt x="9408" y="14067"/>
                  </a:cubicBezTo>
                  <a:cubicBezTo>
                    <a:pt x="9402" y="14067"/>
                    <a:pt x="9386" y="14062"/>
                    <a:pt x="9380" y="14051"/>
                  </a:cubicBezTo>
                  <a:cubicBezTo>
                    <a:pt x="9369" y="14073"/>
                    <a:pt x="9353" y="14090"/>
                    <a:pt x="9341" y="14095"/>
                  </a:cubicBezTo>
                  <a:cubicBezTo>
                    <a:pt x="9264" y="14067"/>
                    <a:pt x="9247" y="13957"/>
                    <a:pt x="9214" y="13924"/>
                  </a:cubicBezTo>
                  <a:cubicBezTo>
                    <a:pt x="9216" y="13910"/>
                    <a:pt x="9220" y="13906"/>
                    <a:pt x="9225" y="13906"/>
                  </a:cubicBezTo>
                  <a:cubicBezTo>
                    <a:pt x="9234" y="13906"/>
                    <a:pt x="9247" y="13915"/>
                    <a:pt x="9262" y="13915"/>
                  </a:cubicBezTo>
                  <a:cubicBezTo>
                    <a:pt x="9270" y="13915"/>
                    <a:pt x="9278" y="13913"/>
                    <a:pt x="9286" y="13907"/>
                  </a:cubicBezTo>
                  <a:lnTo>
                    <a:pt x="9220" y="13857"/>
                  </a:lnTo>
                  <a:cubicBezTo>
                    <a:pt x="9271" y="13849"/>
                    <a:pt x="9302" y="13794"/>
                    <a:pt x="9334" y="13794"/>
                  </a:cubicBezTo>
                  <a:cubicBezTo>
                    <a:pt x="9347" y="13794"/>
                    <a:pt x="9360" y="13804"/>
                    <a:pt x="9375" y="13829"/>
                  </a:cubicBezTo>
                  <a:lnTo>
                    <a:pt x="9369" y="13741"/>
                  </a:lnTo>
                  <a:cubicBezTo>
                    <a:pt x="9402" y="13686"/>
                    <a:pt x="9408" y="13619"/>
                    <a:pt x="9380" y="13575"/>
                  </a:cubicBezTo>
                  <a:cubicBezTo>
                    <a:pt x="9394" y="13543"/>
                    <a:pt x="9331" y="13501"/>
                    <a:pt x="9336" y="13501"/>
                  </a:cubicBezTo>
                  <a:lnTo>
                    <a:pt x="9336" y="13501"/>
                  </a:lnTo>
                  <a:cubicBezTo>
                    <a:pt x="9337" y="13501"/>
                    <a:pt x="9342" y="13503"/>
                    <a:pt x="9353" y="13509"/>
                  </a:cubicBezTo>
                  <a:lnTo>
                    <a:pt x="9303" y="13376"/>
                  </a:lnTo>
                  <a:lnTo>
                    <a:pt x="9319" y="13376"/>
                  </a:lnTo>
                  <a:cubicBezTo>
                    <a:pt x="9319" y="13243"/>
                    <a:pt x="9203" y="13099"/>
                    <a:pt x="9319" y="12939"/>
                  </a:cubicBezTo>
                  <a:cubicBezTo>
                    <a:pt x="9303" y="12889"/>
                    <a:pt x="9286" y="12850"/>
                    <a:pt x="9303" y="12773"/>
                  </a:cubicBezTo>
                  <a:lnTo>
                    <a:pt x="9369" y="12761"/>
                  </a:lnTo>
                  <a:cubicBezTo>
                    <a:pt x="9347" y="12695"/>
                    <a:pt x="9430" y="12584"/>
                    <a:pt x="9375" y="12557"/>
                  </a:cubicBezTo>
                  <a:cubicBezTo>
                    <a:pt x="9541" y="12501"/>
                    <a:pt x="9424" y="12280"/>
                    <a:pt x="9469" y="12186"/>
                  </a:cubicBezTo>
                  <a:lnTo>
                    <a:pt x="9397" y="12169"/>
                  </a:lnTo>
                  <a:cubicBezTo>
                    <a:pt x="9408" y="12103"/>
                    <a:pt x="9386" y="12031"/>
                    <a:pt x="9375" y="11942"/>
                  </a:cubicBezTo>
                  <a:lnTo>
                    <a:pt x="9303" y="11937"/>
                  </a:lnTo>
                  <a:cubicBezTo>
                    <a:pt x="9264" y="11854"/>
                    <a:pt x="9380" y="11749"/>
                    <a:pt x="9397" y="11633"/>
                  </a:cubicBezTo>
                  <a:lnTo>
                    <a:pt x="9397" y="11633"/>
                  </a:lnTo>
                  <a:cubicBezTo>
                    <a:pt x="9424" y="11644"/>
                    <a:pt x="9408" y="11671"/>
                    <a:pt x="9386" y="11693"/>
                  </a:cubicBezTo>
                  <a:cubicBezTo>
                    <a:pt x="9568" y="11583"/>
                    <a:pt x="9330" y="11378"/>
                    <a:pt x="9480" y="11273"/>
                  </a:cubicBezTo>
                  <a:cubicBezTo>
                    <a:pt x="9463" y="11240"/>
                    <a:pt x="9480" y="11218"/>
                    <a:pt x="9502" y="11195"/>
                  </a:cubicBezTo>
                  <a:lnTo>
                    <a:pt x="9502" y="11201"/>
                  </a:lnTo>
                  <a:cubicBezTo>
                    <a:pt x="9502" y="11201"/>
                    <a:pt x="9502" y="11195"/>
                    <a:pt x="9508" y="11190"/>
                  </a:cubicBezTo>
                  <a:cubicBezTo>
                    <a:pt x="9509" y="11187"/>
                    <a:pt x="9511" y="11185"/>
                    <a:pt x="9513" y="11183"/>
                  </a:cubicBezTo>
                  <a:lnTo>
                    <a:pt x="9513" y="11183"/>
                  </a:lnTo>
                  <a:cubicBezTo>
                    <a:pt x="9513" y="11183"/>
                    <a:pt x="9513" y="11184"/>
                    <a:pt x="9513" y="11184"/>
                  </a:cubicBezTo>
                  <a:cubicBezTo>
                    <a:pt x="9513" y="11184"/>
                    <a:pt x="9514" y="11183"/>
                    <a:pt x="9514" y="11182"/>
                  </a:cubicBezTo>
                  <a:lnTo>
                    <a:pt x="9514" y="11182"/>
                  </a:lnTo>
                  <a:cubicBezTo>
                    <a:pt x="9514" y="11182"/>
                    <a:pt x="9514" y="11183"/>
                    <a:pt x="9513" y="11183"/>
                  </a:cubicBezTo>
                  <a:lnTo>
                    <a:pt x="9513" y="11183"/>
                  </a:lnTo>
                  <a:cubicBezTo>
                    <a:pt x="9519" y="11155"/>
                    <a:pt x="9518" y="11117"/>
                    <a:pt x="9513" y="11079"/>
                  </a:cubicBezTo>
                  <a:lnTo>
                    <a:pt x="9513" y="11079"/>
                  </a:lnTo>
                  <a:lnTo>
                    <a:pt x="9591" y="11085"/>
                  </a:lnTo>
                  <a:lnTo>
                    <a:pt x="9591" y="11079"/>
                  </a:lnTo>
                  <a:cubicBezTo>
                    <a:pt x="9624" y="11052"/>
                    <a:pt x="9563" y="11046"/>
                    <a:pt x="9508" y="11046"/>
                  </a:cubicBezTo>
                  <a:cubicBezTo>
                    <a:pt x="9502" y="11024"/>
                    <a:pt x="9491" y="11002"/>
                    <a:pt x="9480" y="10980"/>
                  </a:cubicBezTo>
                  <a:lnTo>
                    <a:pt x="9480" y="10980"/>
                  </a:lnTo>
                  <a:cubicBezTo>
                    <a:pt x="9486" y="10980"/>
                    <a:pt x="9491" y="10980"/>
                    <a:pt x="9495" y="10980"/>
                  </a:cubicBezTo>
                  <a:cubicBezTo>
                    <a:pt x="9589" y="10980"/>
                    <a:pt x="9470" y="10879"/>
                    <a:pt x="9596" y="10869"/>
                  </a:cubicBezTo>
                  <a:cubicBezTo>
                    <a:pt x="9546" y="10830"/>
                    <a:pt x="9602" y="10703"/>
                    <a:pt x="9513" y="10637"/>
                  </a:cubicBezTo>
                  <a:cubicBezTo>
                    <a:pt x="9541" y="10603"/>
                    <a:pt x="9568" y="10565"/>
                    <a:pt x="9546" y="10520"/>
                  </a:cubicBezTo>
                  <a:lnTo>
                    <a:pt x="9546" y="10520"/>
                  </a:lnTo>
                  <a:lnTo>
                    <a:pt x="9646" y="10531"/>
                  </a:lnTo>
                  <a:lnTo>
                    <a:pt x="9646" y="10531"/>
                  </a:lnTo>
                  <a:lnTo>
                    <a:pt x="9563" y="10399"/>
                  </a:lnTo>
                  <a:cubicBezTo>
                    <a:pt x="9596" y="10385"/>
                    <a:pt x="9620" y="10375"/>
                    <a:pt x="9642" y="10375"/>
                  </a:cubicBezTo>
                  <a:cubicBezTo>
                    <a:pt x="9671" y="10375"/>
                    <a:pt x="9695" y="10393"/>
                    <a:pt x="9723" y="10437"/>
                  </a:cubicBezTo>
                  <a:cubicBezTo>
                    <a:pt x="9668" y="10271"/>
                    <a:pt x="9723" y="10327"/>
                    <a:pt x="9668" y="10172"/>
                  </a:cubicBezTo>
                  <a:lnTo>
                    <a:pt x="9668" y="10172"/>
                  </a:lnTo>
                  <a:lnTo>
                    <a:pt x="9723" y="10199"/>
                  </a:lnTo>
                  <a:cubicBezTo>
                    <a:pt x="9734" y="10166"/>
                    <a:pt x="9685" y="10067"/>
                    <a:pt x="9740" y="10067"/>
                  </a:cubicBezTo>
                  <a:cubicBezTo>
                    <a:pt x="9812" y="10055"/>
                    <a:pt x="9867" y="9950"/>
                    <a:pt x="9928" y="9845"/>
                  </a:cubicBezTo>
                  <a:cubicBezTo>
                    <a:pt x="9989" y="9735"/>
                    <a:pt x="10066" y="9613"/>
                    <a:pt x="10172" y="9552"/>
                  </a:cubicBezTo>
                  <a:cubicBezTo>
                    <a:pt x="10000" y="9486"/>
                    <a:pt x="10293" y="9513"/>
                    <a:pt x="10194" y="9425"/>
                  </a:cubicBezTo>
                  <a:lnTo>
                    <a:pt x="10194" y="9425"/>
                  </a:lnTo>
                  <a:cubicBezTo>
                    <a:pt x="10232" y="9441"/>
                    <a:pt x="10266" y="9430"/>
                    <a:pt x="10282" y="9480"/>
                  </a:cubicBezTo>
                  <a:cubicBezTo>
                    <a:pt x="10315" y="9364"/>
                    <a:pt x="10432" y="9397"/>
                    <a:pt x="10393" y="9264"/>
                  </a:cubicBezTo>
                  <a:lnTo>
                    <a:pt x="10393" y="9264"/>
                  </a:lnTo>
                  <a:cubicBezTo>
                    <a:pt x="10432" y="9286"/>
                    <a:pt x="10421" y="9320"/>
                    <a:pt x="10448" y="9331"/>
                  </a:cubicBezTo>
                  <a:cubicBezTo>
                    <a:pt x="10448" y="9315"/>
                    <a:pt x="10444" y="9286"/>
                    <a:pt x="10465" y="9286"/>
                  </a:cubicBezTo>
                  <a:cubicBezTo>
                    <a:pt x="10466" y="9286"/>
                    <a:pt x="10468" y="9286"/>
                    <a:pt x="10470" y="9286"/>
                  </a:cubicBezTo>
                  <a:cubicBezTo>
                    <a:pt x="10498" y="9292"/>
                    <a:pt x="10481" y="9320"/>
                    <a:pt x="10487" y="9342"/>
                  </a:cubicBezTo>
                  <a:cubicBezTo>
                    <a:pt x="10553" y="9264"/>
                    <a:pt x="10470" y="9165"/>
                    <a:pt x="10393" y="9070"/>
                  </a:cubicBezTo>
                  <a:cubicBezTo>
                    <a:pt x="10476" y="9070"/>
                    <a:pt x="10487" y="9054"/>
                    <a:pt x="10470" y="8960"/>
                  </a:cubicBezTo>
                  <a:lnTo>
                    <a:pt x="10470" y="8960"/>
                  </a:lnTo>
                  <a:cubicBezTo>
                    <a:pt x="10509" y="8976"/>
                    <a:pt x="10559" y="8987"/>
                    <a:pt x="10515" y="9043"/>
                  </a:cubicBezTo>
                  <a:cubicBezTo>
                    <a:pt x="10553" y="9015"/>
                    <a:pt x="10725" y="8971"/>
                    <a:pt x="10675" y="8888"/>
                  </a:cubicBezTo>
                  <a:lnTo>
                    <a:pt x="10675" y="8888"/>
                  </a:lnTo>
                  <a:cubicBezTo>
                    <a:pt x="10678" y="8889"/>
                    <a:pt x="10681" y="8890"/>
                    <a:pt x="10685" y="8890"/>
                  </a:cubicBezTo>
                  <a:cubicBezTo>
                    <a:pt x="10705" y="8890"/>
                    <a:pt x="10725" y="8865"/>
                    <a:pt x="10725" y="8860"/>
                  </a:cubicBezTo>
                  <a:cubicBezTo>
                    <a:pt x="10791" y="8838"/>
                    <a:pt x="10802" y="8844"/>
                    <a:pt x="10863" y="8821"/>
                  </a:cubicBezTo>
                  <a:lnTo>
                    <a:pt x="10841" y="8810"/>
                  </a:lnTo>
                  <a:cubicBezTo>
                    <a:pt x="10847" y="8750"/>
                    <a:pt x="10863" y="8738"/>
                    <a:pt x="10885" y="8738"/>
                  </a:cubicBezTo>
                  <a:cubicBezTo>
                    <a:pt x="10900" y="8748"/>
                    <a:pt x="10922" y="8762"/>
                    <a:pt x="10946" y="8762"/>
                  </a:cubicBezTo>
                  <a:cubicBezTo>
                    <a:pt x="10950" y="8762"/>
                    <a:pt x="10954" y="8761"/>
                    <a:pt x="10957" y="8761"/>
                  </a:cubicBezTo>
                  <a:lnTo>
                    <a:pt x="10957" y="8777"/>
                  </a:lnTo>
                  <a:cubicBezTo>
                    <a:pt x="11002" y="8807"/>
                    <a:pt x="11021" y="8814"/>
                    <a:pt x="11034" y="8814"/>
                  </a:cubicBezTo>
                  <a:cubicBezTo>
                    <a:pt x="11041" y="8814"/>
                    <a:pt x="11046" y="8812"/>
                    <a:pt x="11051" y="8810"/>
                  </a:cubicBezTo>
                  <a:cubicBezTo>
                    <a:pt x="11055" y="8810"/>
                    <a:pt x="11059" y="8809"/>
                    <a:pt x="11064" y="8809"/>
                  </a:cubicBezTo>
                  <a:cubicBezTo>
                    <a:pt x="11077" y="8809"/>
                    <a:pt x="11095" y="8817"/>
                    <a:pt x="11118" y="8871"/>
                  </a:cubicBezTo>
                  <a:lnTo>
                    <a:pt x="11140" y="8805"/>
                  </a:lnTo>
                  <a:cubicBezTo>
                    <a:pt x="11153" y="8776"/>
                    <a:pt x="11166" y="8764"/>
                    <a:pt x="11177" y="8764"/>
                  </a:cubicBezTo>
                  <a:cubicBezTo>
                    <a:pt x="11194" y="8764"/>
                    <a:pt x="11208" y="8789"/>
                    <a:pt x="11217" y="8821"/>
                  </a:cubicBezTo>
                  <a:cubicBezTo>
                    <a:pt x="11234" y="8871"/>
                    <a:pt x="11234" y="8943"/>
                    <a:pt x="11284" y="8943"/>
                  </a:cubicBezTo>
                  <a:lnTo>
                    <a:pt x="11289" y="8893"/>
                  </a:lnTo>
                  <a:cubicBezTo>
                    <a:pt x="11291" y="8893"/>
                    <a:pt x="11292" y="8893"/>
                    <a:pt x="11294" y="8893"/>
                  </a:cubicBezTo>
                  <a:cubicBezTo>
                    <a:pt x="11327" y="8893"/>
                    <a:pt x="11310" y="8957"/>
                    <a:pt x="11284" y="9015"/>
                  </a:cubicBezTo>
                  <a:cubicBezTo>
                    <a:pt x="11256" y="9082"/>
                    <a:pt x="11217" y="9142"/>
                    <a:pt x="11217" y="9165"/>
                  </a:cubicBezTo>
                  <a:cubicBezTo>
                    <a:pt x="11214" y="9168"/>
                    <a:pt x="11209" y="9169"/>
                    <a:pt x="11205" y="9169"/>
                  </a:cubicBezTo>
                  <a:cubicBezTo>
                    <a:pt x="11195" y="9169"/>
                    <a:pt x="11184" y="9165"/>
                    <a:pt x="11173" y="9165"/>
                  </a:cubicBezTo>
                  <a:cubicBezTo>
                    <a:pt x="11166" y="9198"/>
                    <a:pt x="11168" y="9209"/>
                    <a:pt x="11178" y="9209"/>
                  </a:cubicBezTo>
                  <a:cubicBezTo>
                    <a:pt x="11197" y="9209"/>
                    <a:pt x="11244" y="9162"/>
                    <a:pt x="11285" y="9162"/>
                  </a:cubicBezTo>
                  <a:cubicBezTo>
                    <a:pt x="11296" y="9162"/>
                    <a:pt x="11307" y="9166"/>
                    <a:pt x="11317" y="9176"/>
                  </a:cubicBezTo>
                  <a:cubicBezTo>
                    <a:pt x="11284" y="9209"/>
                    <a:pt x="11195" y="9225"/>
                    <a:pt x="11217" y="9275"/>
                  </a:cubicBezTo>
                  <a:cubicBezTo>
                    <a:pt x="11201" y="9292"/>
                    <a:pt x="11256" y="9308"/>
                    <a:pt x="11306" y="9336"/>
                  </a:cubicBezTo>
                  <a:cubicBezTo>
                    <a:pt x="11356" y="9369"/>
                    <a:pt x="11400" y="9414"/>
                    <a:pt x="11361" y="9469"/>
                  </a:cubicBezTo>
                  <a:cubicBezTo>
                    <a:pt x="11384" y="9450"/>
                    <a:pt x="11406" y="9432"/>
                    <a:pt x="11430" y="9432"/>
                  </a:cubicBezTo>
                  <a:cubicBezTo>
                    <a:pt x="11442" y="9432"/>
                    <a:pt x="11454" y="9436"/>
                    <a:pt x="11466" y="9447"/>
                  </a:cubicBezTo>
                  <a:cubicBezTo>
                    <a:pt x="11500" y="9508"/>
                    <a:pt x="11361" y="9652"/>
                    <a:pt x="11494" y="9696"/>
                  </a:cubicBezTo>
                  <a:cubicBezTo>
                    <a:pt x="11483" y="9701"/>
                    <a:pt x="11472" y="9707"/>
                    <a:pt x="11466" y="9707"/>
                  </a:cubicBezTo>
                  <a:cubicBezTo>
                    <a:pt x="11505" y="9757"/>
                    <a:pt x="11538" y="9873"/>
                    <a:pt x="11605" y="9901"/>
                  </a:cubicBezTo>
                  <a:cubicBezTo>
                    <a:pt x="11478" y="9939"/>
                    <a:pt x="11511" y="10022"/>
                    <a:pt x="11549" y="10094"/>
                  </a:cubicBezTo>
                  <a:cubicBezTo>
                    <a:pt x="11582" y="10169"/>
                    <a:pt x="11609" y="10249"/>
                    <a:pt x="11510" y="10249"/>
                  </a:cubicBezTo>
                  <a:cubicBezTo>
                    <a:pt x="11507" y="10249"/>
                    <a:pt x="11503" y="10249"/>
                    <a:pt x="11500" y="10249"/>
                  </a:cubicBezTo>
                  <a:lnTo>
                    <a:pt x="11500" y="10421"/>
                  </a:lnTo>
                  <a:lnTo>
                    <a:pt x="11478" y="10415"/>
                  </a:lnTo>
                  <a:lnTo>
                    <a:pt x="11478" y="10415"/>
                  </a:lnTo>
                  <a:cubicBezTo>
                    <a:pt x="11455" y="10520"/>
                    <a:pt x="11500" y="10565"/>
                    <a:pt x="11555" y="10614"/>
                  </a:cubicBezTo>
                  <a:cubicBezTo>
                    <a:pt x="11548" y="10622"/>
                    <a:pt x="11541" y="10624"/>
                    <a:pt x="11536" y="10624"/>
                  </a:cubicBezTo>
                  <a:cubicBezTo>
                    <a:pt x="11525" y="10624"/>
                    <a:pt x="11516" y="10614"/>
                    <a:pt x="11505" y="10614"/>
                  </a:cubicBezTo>
                  <a:cubicBezTo>
                    <a:pt x="11439" y="10769"/>
                    <a:pt x="11444" y="10780"/>
                    <a:pt x="11533" y="10941"/>
                  </a:cubicBezTo>
                  <a:lnTo>
                    <a:pt x="11455" y="10941"/>
                  </a:lnTo>
                  <a:cubicBezTo>
                    <a:pt x="11494" y="10991"/>
                    <a:pt x="11289" y="11140"/>
                    <a:pt x="11334" y="11312"/>
                  </a:cubicBezTo>
                  <a:cubicBezTo>
                    <a:pt x="11328" y="11306"/>
                    <a:pt x="11311" y="11301"/>
                    <a:pt x="11306" y="11284"/>
                  </a:cubicBezTo>
                  <a:lnTo>
                    <a:pt x="11306" y="11284"/>
                  </a:lnTo>
                  <a:cubicBezTo>
                    <a:pt x="11317" y="11384"/>
                    <a:pt x="11245" y="11472"/>
                    <a:pt x="11179" y="11550"/>
                  </a:cubicBezTo>
                  <a:cubicBezTo>
                    <a:pt x="11123" y="11627"/>
                    <a:pt x="11090" y="11693"/>
                    <a:pt x="11206" y="11776"/>
                  </a:cubicBezTo>
                  <a:cubicBezTo>
                    <a:pt x="11217" y="11826"/>
                    <a:pt x="11223" y="11865"/>
                    <a:pt x="11223" y="11915"/>
                  </a:cubicBezTo>
                  <a:cubicBezTo>
                    <a:pt x="11244" y="11880"/>
                    <a:pt x="11261" y="11867"/>
                    <a:pt x="11275" y="11867"/>
                  </a:cubicBezTo>
                  <a:cubicBezTo>
                    <a:pt x="11310" y="11867"/>
                    <a:pt x="11330" y="11949"/>
                    <a:pt x="11369" y="11949"/>
                  </a:cubicBezTo>
                  <a:cubicBezTo>
                    <a:pt x="11375" y="11949"/>
                    <a:pt x="11382" y="11947"/>
                    <a:pt x="11389" y="11942"/>
                  </a:cubicBezTo>
                  <a:lnTo>
                    <a:pt x="11389" y="11942"/>
                  </a:lnTo>
                  <a:cubicBezTo>
                    <a:pt x="11378" y="11983"/>
                    <a:pt x="11321" y="12021"/>
                    <a:pt x="11287" y="12021"/>
                  </a:cubicBezTo>
                  <a:cubicBezTo>
                    <a:pt x="11269" y="12021"/>
                    <a:pt x="11258" y="12011"/>
                    <a:pt x="11262" y="11987"/>
                  </a:cubicBezTo>
                  <a:lnTo>
                    <a:pt x="11278" y="11976"/>
                  </a:lnTo>
                  <a:cubicBezTo>
                    <a:pt x="11261" y="11963"/>
                    <a:pt x="11246" y="11958"/>
                    <a:pt x="11233" y="11958"/>
                  </a:cubicBezTo>
                  <a:cubicBezTo>
                    <a:pt x="11166" y="11958"/>
                    <a:pt x="11143" y="12093"/>
                    <a:pt x="11086" y="12093"/>
                  </a:cubicBezTo>
                  <a:cubicBezTo>
                    <a:pt x="11078" y="12093"/>
                    <a:pt x="11071" y="12091"/>
                    <a:pt x="11062" y="12086"/>
                  </a:cubicBezTo>
                  <a:cubicBezTo>
                    <a:pt x="11002" y="12225"/>
                    <a:pt x="10913" y="12346"/>
                    <a:pt x="10819" y="12463"/>
                  </a:cubicBezTo>
                  <a:cubicBezTo>
                    <a:pt x="10775" y="12518"/>
                    <a:pt x="10730" y="12568"/>
                    <a:pt x="10681" y="12634"/>
                  </a:cubicBezTo>
                  <a:cubicBezTo>
                    <a:pt x="10636" y="12695"/>
                    <a:pt x="10587" y="12767"/>
                    <a:pt x="10542" y="12833"/>
                  </a:cubicBezTo>
                  <a:lnTo>
                    <a:pt x="10664" y="12861"/>
                  </a:lnTo>
                  <a:lnTo>
                    <a:pt x="10598" y="12955"/>
                  </a:lnTo>
                  <a:cubicBezTo>
                    <a:pt x="10592" y="12957"/>
                    <a:pt x="10586" y="12958"/>
                    <a:pt x="10580" y="12958"/>
                  </a:cubicBezTo>
                  <a:cubicBezTo>
                    <a:pt x="10548" y="12958"/>
                    <a:pt x="10512" y="12933"/>
                    <a:pt x="10553" y="12878"/>
                  </a:cubicBezTo>
                  <a:lnTo>
                    <a:pt x="10553" y="12878"/>
                  </a:lnTo>
                  <a:cubicBezTo>
                    <a:pt x="10476" y="12883"/>
                    <a:pt x="10531" y="13016"/>
                    <a:pt x="10553" y="13027"/>
                  </a:cubicBezTo>
                  <a:cubicBezTo>
                    <a:pt x="10531" y="13053"/>
                    <a:pt x="10514" y="13063"/>
                    <a:pt x="10501" y="13063"/>
                  </a:cubicBezTo>
                  <a:cubicBezTo>
                    <a:pt x="10457" y="13063"/>
                    <a:pt x="10456" y="12951"/>
                    <a:pt x="10446" y="12951"/>
                  </a:cubicBezTo>
                  <a:cubicBezTo>
                    <a:pt x="10445" y="12951"/>
                    <a:pt x="10444" y="12952"/>
                    <a:pt x="10443" y="12955"/>
                  </a:cubicBezTo>
                  <a:lnTo>
                    <a:pt x="10421" y="13016"/>
                  </a:lnTo>
                  <a:lnTo>
                    <a:pt x="10443" y="13010"/>
                  </a:lnTo>
                  <a:cubicBezTo>
                    <a:pt x="10459" y="13077"/>
                    <a:pt x="10498" y="13099"/>
                    <a:pt x="10454" y="13182"/>
                  </a:cubicBezTo>
                  <a:cubicBezTo>
                    <a:pt x="10435" y="13197"/>
                    <a:pt x="10419" y="13200"/>
                    <a:pt x="10407" y="13200"/>
                  </a:cubicBezTo>
                  <a:cubicBezTo>
                    <a:pt x="10394" y="13200"/>
                    <a:pt x="10384" y="13197"/>
                    <a:pt x="10377" y="13197"/>
                  </a:cubicBezTo>
                  <a:cubicBezTo>
                    <a:pt x="10372" y="13197"/>
                    <a:pt x="10368" y="13198"/>
                    <a:pt x="10365" y="13204"/>
                  </a:cubicBezTo>
                  <a:cubicBezTo>
                    <a:pt x="10364" y="13201"/>
                    <a:pt x="10362" y="13200"/>
                    <a:pt x="10360" y="13200"/>
                  </a:cubicBezTo>
                  <a:cubicBezTo>
                    <a:pt x="10355" y="13200"/>
                    <a:pt x="10347" y="13212"/>
                    <a:pt x="10343" y="13237"/>
                  </a:cubicBezTo>
                  <a:cubicBezTo>
                    <a:pt x="10341" y="13242"/>
                    <a:pt x="10338" y="13246"/>
                    <a:pt x="10335" y="13251"/>
                  </a:cubicBezTo>
                  <a:lnTo>
                    <a:pt x="10335" y="13251"/>
                  </a:lnTo>
                  <a:lnTo>
                    <a:pt x="10349" y="13243"/>
                  </a:lnTo>
                  <a:lnTo>
                    <a:pt x="10349" y="13243"/>
                  </a:lnTo>
                  <a:cubicBezTo>
                    <a:pt x="10349" y="13271"/>
                    <a:pt x="10346" y="13280"/>
                    <a:pt x="10341" y="13280"/>
                  </a:cubicBezTo>
                  <a:cubicBezTo>
                    <a:pt x="10337" y="13280"/>
                    <a:pt x="10332" y="13274"/>
                    <a:pt x="10326" y="13266"/>
                  </a:cubicBezTo>
                  <a:lnTo>
                    <a:pt x="10326" y="13266"/>
                  </a:lnTo>
                  <a:cubicBezTo>
                    <a:pt x="10308" y="13297"/>
                    <a:pt x="10288" y="13330"/>
                    <a:pt x="10271" y="13359"/>
                  </a:cubicBezTo>
                  <a:cubicBezTo>
                    <a:pt x="10310" y="13354"/>
                    <a:pt x="10343" y="13348"/>
                    <a:pt x="10376" y="13348"/>
                  </a:cubicBezTo>
                  <a:cubicBezTo>
                    <a:pt x="10390" y="13404"/>
                    <a:pt x="10350" y="13447"/>
                    <a:pt x="10401" y="13447"/>
                  </a:cubicBezTo>
                  <a:cubicBezTo>
                    <a:pt x="10410" y="13447"/>
                    <a:pt x="10422" y="13446"/>
                    <a:pt x="10438" y="13443"/>
                  </a:cubicBezTo>
                  <a:lnTo>
                    <a:pt x="10438" y="13443"/>
                  </a:lnTo>
                  <a:cubicBezTo>
                    <a:pt x="10347" y="13463"/>
                    <a:pt x="10292" y="13571"/>
                    <a:pt x="10243" y="13686"/>
                  </a:cubicBezTo>
                  <a:cubicBezTo>
                    <a:pt x="10199" y="13796"/>
                    <a:pt x="10183" y="13912"/>
                    <a:pt x="10149" y="13935"/>
                  </a:cubicBezTo>
                  <a:cubicBezTo>
                    <a:pt x="10183" y="14034"/>
                    <a:pt x="10155" y="14106"/>
                    <a:pt x="10122" y="14206"/>
                  </a:cubicBezTo>
                  <a:cubicBezTo>
                    <a:pt x="10128" y="14200"/>
                    <a:pt x="10139" y="14197"/>
                    <a:pt x="10151" y="14197"/>
                  </a:cubicBezTo>
                  <a:cubicBezTo>
                    <a:pt x="10187" y="14197"/>
                    <a:pt x="10235" y="14222"/>
                    <a:pt x="10210" y="14283"/>
                  </a:cubicBezTo>
                  <a:cubicBezTo>
                    <a:pt x="10181" y="14270"/>
                    <a:pt x="10157" y="14264"/>
                    <a:pt x="10139" y="14264"/>
                  </a:cubicBezTo>
                  <a:cubicBezTo>
                    <a:pt x="10045" y="14264"/>
                    <a:pt x="10061" y="14405"/>
                    <a:pt x="9943" y="14445"/>
                  </a:cubicBezTo>
                  <a:lnTo>
                    <a:pt x="9943" y="14445"/>
                  </a:lnTo>
                  <a:cubicBezTo>
                    <a:pt x="9944" y="14445"/>
                    <a:pt x="9946" y="14445"/>
                    <a:pt x="9947" y="14445"/>
                  </a:cubicBezTo>
                  <a:cubicBezTo>
                    <a:pt x="10007" y="14445"/>
                    <a:pt x="9930" y="14638"/>
                    <a:pt x="10012" y="14638"/>
                  </a:cubicBezTo>
                  <a:cubicBezTo>
                    <a:pt x="10024" y="14638"/>
                    <a:pt x="10038" y="14634"/>
                    <a:pt x="10055" y="14626"/>
                  </a:cubicBezTo>
                  <a:lnTo>
                    <a:pt x="10055" y="14626"/>
                  </a:lnTo>
                  <a:cubicBezTo>
                    <a:pt x="10046" y="14650"/>
                    <a:pt x="10034" y="14657"/>
                    <a:pt x="10021" y="14657"/>
                  </a:cubicBezTo>
                  <a:cubicBezTo>
                    <a:pt x="10003" y="14657"/>
                    <a:pt x="9983" y="14646"/>
                    <a:pt x="9960" y="14646"/>
                  </a:cubicBezTo>
                  <a:cubicBezTo>
                    <a:pt x="9948" y="14646"/>
                    <a:pt x="9936" y="14649"/>
                    <a:pt x="9923" y="14660"/>
                  </a:cubicBezTo>
                  <a:cubicBezTo>
                    <a:pt x="9945" y="14759"/>
                    <a:pt x="9906" y="14848"/>
                    <a:pt x="9873" y="14947"/>
                  </a:cubicBezTo>
                  <a:cubicBezTo>
                    <a:pt x="9851" y="15008"/>
                    <a:pt x="9823" y="15069"/>
                    <a:pt x="9812" y="15130"/>
                  </a:cubicBezTo>
                  <a:cubicBezTo>
                    <a:pt x="9790" y="15102"/>
                    <a:pt x="9751" y="15086"/>
                    <a:pt x="9718" y="15063"/>
                  </a:cubicBezTo>
                  <a:lnTo>
                    <a:pt x="9718" y="15063"/>
                  </a:lnTo>
                  <a:cubicBezTo>
                    <a:pt x="9751" y="15091"/>
                    <a:pt x="9757" y="15130"/>
                    <a:pt x="9729" y="15185"/>
                  </a:cubicBezTo>
                  <a:cubicBezTo>
                    <a:pt x="9735" y="15188"/>
                    <a:pt x="9740" y="15189"/>
                    <a:pt x="9745" y="15189"/>
                  </a:cubicBezTo>
                  <a:cubicBezTo>
                    <a:pt x="9773" y="15189"/>
                    <a:pt x="9787" y="15157"/>
                    <a:pt x="9801" y="15152"/>
                  </a:cubicBezTo>
                  <a:lnTo>
                    <a:pt x="9801" y="15152"/>
                  </a:lnTo>
                  <a:cubicBezTo>
                    <a:pt x="9795" y="15185"/>
                    <a:pt x="9790" y="15213"/>
                    <a:pt x="9790" y="15252"/>
                  </a:cubicBezTo>
                  <a:cubicBezTo>
                    <a:pt x="9792" y="15252"/>
                    <a:pt x="9795" y="15252"/>
                    <a:pt x="9798" y="15252"/>
                  </a:cubicBezTo>
                  <a:cubicBezTo>
                    <a:pt x="9810" y="15252"/>
                    <a:pt x="9824" y="15249"/>
                    <a:pt x="9838" y="15249"/>
                  </a:cubicBezTo>
                  <a:cubicBezTo>
                    <a:pt x="9856" y="15249"/>
                    <a:pt x="9875" y="15254"/>
                    <a:pt x="9895" y="15279"/>
                  </a:cubicBezTo>
                  <a:lnTo>
                    <a:pt x="9795" y="15340"/>
                  </a:lnTo>
                  <a:lnTo>
                    <a:pt x="9740" y="15318"/>
                  </a:lnTo>
                  <a:lnTo>
                    <a:pt x="9773" y="15340"/>
                  </a:lnTo>
                  <a:lnTo>
                    <a:pt x="9790" y="15346"/>
                  </a:lnTo>
                  <a:lnTo>
                    <a:pt x="9740" y="15379"/>
                  </a:lnTo>
                  <a:cubicBezTo>
                    <a:pt x="9745" y="15423"/>
                    <a:pt x="9884" y="15434"/>
                    <a:pt x="9790" y="15506"/>
                  </a:cubicBezTo>
                  <a:cubicBezTo>
                    <a:pt x="9802" y="15503"/>
                    <a:pt x="9821" y="15496"/>
                    <a:pt x="9834" y="15496"/>
                  </a:cubicBezTo>
                  <a:cubicBezTo>
                    <a:pt x="9844" y="15496"/>
                    <a:pt x="9851" y="15500"/>
                    <a:pt x="9851" y="15512"/>
                  </a:cubicBezTo>
                  <a:cubicBezTo>
                    <a:pt x="9845" y="15534"/>
                    <a:pt x="9828" y="15556"/>
                    <a:pt x="9823" y="15573"/>
                  </a:cubicBezTo>
                  <a:cubicBezTo>
                    <a:pt x="9801" y="15584"/>
                    <a:pt x="9773" y="15611"/>
                    <a:pt x="9757" y="15622"/>
                  </a:cubicBezTo>
                  <a:lnTo>
                    <a:pt x="9795" y="15656"/>
                  </a:lnTo>
                  <a:cubicBezTo>
                    <a:pt x="9801" y="15639"/>
                    <a:pt x="9801" y="15600"/>
                    <a:pt x="9823" y="15589"/>
                  </a:cubicBezTo>
                  <a:lnTo>
                    <a:pt x="9823" y="15589"/>
                  </a:lnTo>
                  <a:cubicBezTo>
                    <a:pt x="9795" y="15667"/>
                    <a:pt x="9784" y="15750"/>
                    <a:pt x="9773" y="15833"/>
                  </a:cubicBezTo>
                  <a:cubicBezTo>
                    <a:pt x="9768" y="15888"/>
                    <a:pt x="9768" y="15932"/>
                    <a:pt x="9768" y="15988"/>
                  </a:cubicBezTo>
                  <a:cubicBezTo>
                    <a:pt x="9734" y="15971"/>
                    <a:pt x="9707" y="15949"/>
                    <a:pt x="9679" y="15921"/>
                  </a:cubicBezTo>
                  <a:lnTo>
                    <a:pt x="9679" y="15921"/>
                  </a:lnTo>
                  <a:lnTo>
                    <a:pt x="9685" y="15943"/>
                  </a:lnTo>
                  <a:cubicBezTo>
                    <a:pt x="9712" y="15960"/>
                    <a:pt x="9740" y="15977"/>
                    <a:pt x="9768" y="15999"/>
                  </a:cubicBezTo>
                  <a:lnTo>
                    <a:pt x="9768" y="16154"/>
                  </a:lnTo>
                  <a:cubicBezTo>
                    <a:pt x="9768" y="16259"/>
                    <a:pt x="9768" y="16358"/>
                    <a:pt x="9757" y="16452"/>
                  </a:cubicBezTo>
                  <a:cubicBezTo>
                    <a:pt x="9742" y="16433"/>
                    <a:pt x="9753" y="16383"/>
                    <a:pt x="9737" y="16383"/>
                  </a:cubicBezTo>
                  <a:cubicBezTo>
                    <a:pt x="9735" y="16383"/>
                    <a:pt x="9732" y="16384"/>
                    <a:pt x="9729" y="16386"/>
                  </a:cubicBezTo>
                  <a:lnTo>
                    <a:pt x="9712" y="16441"/>
                  </a:lnTo>
                  <a:lnTo>
                    <a:pt x="9757" y="16458"/>
                  </a:lnTo>
                  <a:cubicBezTo>
                    <a:pt x="9757" y="16475"/>
                    <a:pt x="9745" y="16486"/>
                    <a:pt x="9745" y="16502"/>
                  </a:cubicBezTo>
                  <a:cubicBezTo>
                    <a:pt x="9629" y="16430"/>
                    <a:pt x="9674" y="16419"/>
                    <a:pt x="9513" y="16358"/>
                  </a:cubicBezTo>
                  <a:lnTo>
                    <a:pt x="9568" y="16331"/>
                  </a:lnTo>
                  <a:cubicBezTo>
                    <a:pt x="9535" y="16281"/>
                    <a:pt x="9424" y="16248"/>
                    <a:pt x="9441" y="16192"/>
                  </a:cubicBezTo>
                  <a:cubicBezTo>
                    <a:pt x="9469" y="16026"/>
                    <a:pt x="9131" y="15650"/>
                    <a:pt x="9065" y="15313"/>
                  </a:cubicBezTo>
                  <a:cubicBezTo>
                    <a:pt x="9041" y="15340"/>
                    <a:pt x="9025" y="15350"/>
                    <a:pt x="9016" y="15350"/>
                  </a:cubicBezTo>
                  <a:cubicBezTo>
                    <a:pt x="8977" y="15350"/>
                    <a:pt x="9020" y="15190"/>
                    <a:pt x="8957" y="15190"/>
                  </a:cubicBezTo>
                  <a:cubicBezTo>
                    <a:pt x="8950" y="15190"/>
                    <a:pt x="8942" y="15192"/>
                    <a:pt x="8932" y="15196"/>
                  </a:cubicBezTo>
                  <a:cubicBezTo>
                    <a:pt x="8954" y="15165"/>
                    <a:pt x="8959" y="15122"/>
                    <a:pt x="8989" y="15122"/>
                  </a:cubicBezTo>
                  <a:cubicBezTo>
                    <a:pt x="8996" y="15122"/>
                    <a:pt x="9005" y="15125"/>
                    <a:pt x="9015" y="15130"/>
                  </a:cubicBezTo>
                  <a:cubicBezTo>
                    <a:pt x="8899" y="15008"/>
                    <a:pt x="8954" y="14881"/>
                    <a:pt x="8794" y="14842"/>
                  </a:cubicBezTo>
                  <a:cubicBezTo>
                    <a:pt x="8805" y="14828"/>
                    <a:pt x="8819" y="14826"/>
                    <a:pt x="8831" y="14826"/>
                  </a:cubicBezTo>
                  <a:cubicBezTo>
                    <a:pt x="8838" y="14826"/>
                    <a:pt x="8845" y="14827"/>
                    <a:pt x="8851" y="14827"/>
                  </a:cubicBezTo>
                  <a:cubicBezTo>
                    <a:pt x="8861" y="14827"/>
                    <a:pt x="8870" y="14825"/>
                    <a:pt x="8877" y="14814"/>
                  </a:cubicBezTo>
                  <a:cubicBezTo>
                    <a:pt x="8860" y="14809"/>
                    <a:pt x="8821" y="14787"/>
                    <a:pt x="8832" y="14759"/>
                  </a:cubicBezTo>
                  <a:cubicBezTo>
                    <a:pt x="8837" y="14752"/>
                    <a:pt x="8842" y="14749"/>
                    <a:pt x="8848" y="14749"/>
                  </a:cubicBezTo>
                  <a:cubicBezTo>
                    <a:pt x="8864" y="14749"/>
                    <a:pt x="8884" y="14769"/>
                    <a:pt x="8904" y="14781"/>
                  </a:cubicBezTo>
                  <a:cubicBezTo>
                    <a:pt x="8862" y="14705"/>
                    <a:pt x="8809" y="14681"/>
                    <a:pt x="8752" y="14681"/>
                  </a:cubicBezTo>
                  <a:cubicBezTo>
                    <a:pt x="8696" y="14681"/>
                    <a:pt x="8638" y="14704"/>
                    <a:pt x="8583" y="14726"/>
                  </a:cubicBezTo>
                  <a:cubicBezTo>
                    <a:pt x="8594" y="14621"/>
                    <a:pt x="8567" y="14588"/>
                    <a:pt x="8467" y="14571"/>
                  </a:cubicBezTo>
                  <a:cubicBezTo>
                    <a:pt x="8481" y="14540"/>
                    <a:pt x="8491" y="14504"/>
                    <a:pt x="8512" y="14504"/>
                  </a:cubicBezTo>
                  <a:cubicBezTo>
                    <a:pt x="8525" y="14504"/>
                    <a:pt x="8542" y="14516"/>
                    <a:pt x="8567" y="14549"/>
                  </a:cubicBezTo>
                  <a:cubicBezTo>
                    <a:pt x="8546" y="14497"/>
                    <a:pt x="8466" y="14236"/>
                    <a:pt x="8377" y="14236"/>
                  </a:cubicBezTo>
                  <a:cubicBezTo>
                    <a:pt x="8372" y="14236"/>
                    <a:pt x="8367" y="14237"/>
                    <a:pt x="8362" y="14239"/>
                  </a:cubicBezTo>
                  <a:cubicBezTo>
                    <a:pt x="8379" y="14211"/>
                    <a:pt x="8329" y="14162"/>
                    <a:pt x="8318" y="14156"/>
                  </a:cubicBezTo>
                  <a:cubicBezTo>
                    <a:pt x="8262" y="14040"/>
                    <a:pt x="8268" y="14018"/>
                    <a:pt x="8196" y="13907"/>
                  </a:cubicBezTo>
                  <a:lnTo>
                    <a:pt x="8196" y="13951"/>
                  </a:lnTo>
                  <a:cubicBezTo>
                    <a:pt x="8192" y="13951"/>
                    <a:pt x="8189" y="13951"/>
                    <a:pt x="8186" y="13951"/>
                  </a:cubicBezTo>
                  <a:cubicBezTo>
                    <a:pt x="8077" y="13951"/>
                    <a:pt x="8128" y="13865"/>
                    <a:pt x="8069" y="13774"/>
                  </a:cubicBezTo>
                  <a:lnTo>
                    <a:pt x="8080" y="13774"/>
                  </a:lnTo>
                  <a:cubicBezTo>
                    <a:pt x="8052" y="13520"/>
                    <a:pt x="7997" y="13702"/>
                    <a:pt x="7986" y="13442"/>
                  </a:cubicBezTo>
                  <a:lnTo>
                    <a:pt x="7919" y="13486"/>
                  </a:lnTo>
                  <a:cubicBezTo>
                    <a:pt x="7907" y="13490"/>
                    <a:pt x="7897" y="13492"/>
                    <a:pt x="7888" y="13492"/>
                  </a:cubicBezTo>
                  <a:cubicBezTo>
                    <a:pt x="7792" y="13492"/>
                    <a:pt x="7905" y="13251"/>
                    <a:pt x="7803" y="13154"/>
                  </a:cubicBezTo>
                  <a:lnTo>
                    <a:pt x="7803" y="13154"/>
                  </a:lnTo>
                  <a:lnTo>
                    <a:pt x="7792" y="13215"/>
                  </a:lnTo>
                  <a:cubicBezTo>
                    <a:pt x="7709" y="13165"/>
                    <a:pt x="7892" y="12933"/>
                    <a:pt x="7881" y="12856"/>
                  </a:cubicBezTo>
                  <a:cubicBezTo>
                    <a:pt x="7882" y="12851"/>
                    <a:pt x="7884" y="12849"/>
                    <a:pt x="7886" y="12849"/>
                  </a:cubicBezTo>
                  <a:cubicBezTo>
                    <a:pt x="7896" y="12849"/>
                    <a:pt x="7913" y="12876"/>
                    <a:pt x="7930" y="12889"/>
                  </a:cubicBezTo>
                  <a:cubicBezTo>
                    <a:pt x="7930" y="12814"/>
                    <a:pt x="7918" y="12795"/>
                    <a:pt x="7898" y="12795"/>
                  </a:cubicBezTo>
                  <a:cubicBezTo>
                    <a:pt x="7876" y="12795"/>
                    <a:pt x="7844" y="12819"/>
                    <a:pt x="7811" y="12819"/>
                  </a:cubicBezTo>
                  <a:cubicBezTo>
                    <a:pt x="7790" y="12819"/>
                    <a:pt x="7768" y="12810"/>
                    <a:pt x="7748" y="12778"/>
                  </a:cubicBezTo>
                  <a:cubicBezTo>
                    <a:pt x="7781" y="12734"/>
                    <a:pt x="7881" y="12761"/>
                    <a:pt x="7853" y="12662"/>
                  </a:cubicBezTo>
                  <a:cubicBezTo>
                    <a:pt x="7875" y="12601"/>
                    <a:pt x="7582" y="12468"/>
                    <a:pt x="7626" y="12302"/>
                  </a:cubicBezTo>
                  <a:lnTo>
                    <a:pt x="7626" y="12302"/>
                  </a:lnTo>
                  <a:cubicBezTo>
                    <a:pt x="7608" y="12332"/>
                    <a:pt x="7592" y="12359"/>
                    <a:pt x="7567" y="12359"/>
                  </a:cubicBezTo>
                  <a:cubicBezTo>
                    <a:pt x="7554" y="12359"/>
                    <a:pt x="7539" y="12352"/>
                    <a:pt x="7521" y="12335"/>
                  </a:cubicBezTo>
                  <a:cubicBezTo>
                    <a:pt x="7466" y="12247"/>
                    <a:pt x="7549" y="12020"/>
                    <a:pt x="7394" y="11976"/>
                  </a:cubicBezTo>
                  <a:cubicBezTo>
                    <a:pt x="7405" y="11965"/>
                    <a:pt x="7410" y="11948"/>
                    <a:pt x="7416" y="11948"/>
                  </a:cubicBezTo>
                  <a:cubicBezTo>
                    <a:pt x="7355" y="11887"/>
                    <a:pt x="7266" y="11727"/>
                    <a:pt x="7189" y="11710"/>
                  </a:cubicBezTo>
                  <a:cubicBezTo>
                    <a:pt x="7255" y="11655"/>
                    <a:pt x="7244" y="11588"/>
                    <a:pt x="7211" y="11522"/>
                  </a:cubicBezTo>
                  <a:cubicBezTo>
                    <a:pt x="7242" y="11518"/>
                    <a:pt x="7275" y="11512"/>
                    <a:pt x="7309" y="11512"/>
                  </a:cubicBezTo>
                  <a:cubicBezTo>
                    <a:pt x="7324" y="11512"/>
                    <a:pt x="7339" y="11513"/>
                    <a:pt x="7355" y="11516"/>
                  </a:cubicBezTo>
                  <a:cubicBezTo>
                    <a:pt x="7239" y="11422"/>
                    <a:pt x="7571" y="11367"/>
                    <a:pt x="7405" y="11229"/>
                  </a:cubicBezTo>
                  <a:cubicBezTo>
                    <a:pt x="7410" y="11226"/>
                    <a:pt x="7415" y="11225"/>
                    <a:pt x="7419" y="11225"/>
                  </a:cubicBezTo>
                  <a:cubicBezTo>
                    <a:pt x="7439" y="11225"/>
                    <a:pt x="7447" y="11251"/>
                    <a:pt x="7471" y="11251"/>
                  </a:cubicBezTo>
                  <a:cubicBezTo>
                    <a:pt x="7473" y="11251"/>
                    <a:pt x="7475" y="11251"/>
                    <a:pt x="7477" y="11251"/>
                  </a:cubicBezTo>
                  <a:cubicBezTo>
                    <a:pt x="7421" y="11218"/>
                    <a:pt x="7416" y="11184"/>
                    <a:pt x="7449" y="11118"/>
                  </a:cubicBezTo>
                  <a:lnTo>
                    <a:pt x="7449" y="11118"/>
                  </a:lnTo>
                  <a:lnTo>
                    <a:pt x="7466" y="11129"/>
                  </a:lnTo>
                  <a:cubicBezTo>
                    <a:pt x="7477" y="10952"/>
                    <a:pt x="7549" y="10891"/>
                    <a:pt x="7626" y="10703"/>
                  </a:cubicBezTo>
                  <a:lnTo>
                    <a:pt x="7549" y="10703"/>
                  </a:lnTo>
                  <a:cubicBezTo>
                    <a:pt x="7560" y="10664"/>
                    <a:pt x="7587" y="10664"/>
                    <a:pt x="7609" y="10642"/>
                  </a:cubicBezTo>
                  <a:cubicBezTo>
                    <a:pt x="7595" y="10633"/>
                    <a:pt x="7584" y="10629"/>
                    <a:pt x="7576" y="10629"/>
                  </a:cubicBezTo>
                  <a:cubicBezTo>
                    <a:pt x="7540" y="10629"/>
                    <a:pt x="7555" y="10705"/>
                    <a:pt x="7511" y="10705"/>
                  </a:cubicBezTo>
                  <a:cubicBezTo>
                    <a:pt x="7501" y="10705"/>
                    <a:pt x="7488" y="10701"/>
                    <a:pt x="7471" y="10692"/>
                  </a:cubicBezTo>
                  <a:cubicBezTo>
                    <a:pt x="7626" y="10664"/>
                    <a:pt x="7526" y="10399"/>
                    <a:pt x="7692" y="10393"/>
                  </a:cubicBezTo>
                  <a:cubicBezTo>
                    <a:pt x="7701" y="10363"/>
                    <a:pt x="7680" y="10363"/>
                    <a:pt x="7659" y="10363"/>
                  </a:cubicBezTo>
                  <a:cubicBezTo>
                    <a:pt x="7638" y="10363"/>
                    <a:pt x="7618" y="10363"/>
                    <a:pt x="7626" y="10332"/>
                  </a:cubicBezTo>
                  <a:lnTo>
                    <a:pt x="7670" y="10327"/>
                  </a:lnTo>
                  <a:lnTo>
                    <a:pt x="7615" y="10299"/>
                  </a:lnTo>
                  <a:cubicBezTo>
                    <a:pt x="7628" y="10264"/>
                    <a:pt x="7670" y="10253"/>
                    <a:pt x="7703" y="10253"/>
                  </a:cubicBezTo>
                  <a:cubicBezTo>
                    <a:pt x="7711" y="10253"/>
                    <a:pt x="7719" y="10254"/>
                    <a:pt x="7726" y="10255"/>
                  </a:cubicBezTo>
                  <a:cubicBezTo>
                    <a:pt x="7720" y="10260"/>
                    <a:pt x="7737" y="10282"/>
                    <a:pt x="7737" y="10299"/>
                  </a:cubicBezTo>
                  <a:cubicBezTo>
                    <a:pt x="7792" y="10259"/>
                    <a:pt x="7756" y="10164"/>
                    <a:pt x="7765" y="10139"/>
                  </a:cubicBezTo>
                  <a:lnTo>
                    <a:pt x="7765" y="10139"/>
                  </a:lnTo>
                  <a:lnTo>
                    <a:pt x="7726" y="10188"/>
                  </a:lnTo>
                  <a:cubicBezTo>
                    <a:pt x="7720" y="10006"/>
                    <a:pt x="7825" y="9812"/>
                    <a:pt x="7770" y="9635"/>
                  </a:cubicBezTo>
                  <a:lnTo>
                    <a:pt x="7770" y="9635"/>
                  </a:lnTo>
                  <a:lnTo>
                    <a:pt x="7737" y="9640"/>
                  </a:lnTo>
                  <a:cubicBezTo>
                    <a:pt x="7698" y="9503"/>
                    <a:pt x="7796" y="9551"/>
                    <a:pt x="7798" y="9405"/>
                  </a:cubicBezTo>
                  <a:lnTo>
                    <a:pt x="7798" y="9405"/>
                  </a:lnTo>
                  <a:cubicBezTo>
                    <a:pt x="7799" y="9408"/>
                    <a:pt x="7801" y="9411"/>
                    <a:pt x="7803" y="9414"/>
                  </a:cubicBezTo>
                  <a:lnTo>
                    <a:pt x="7798" y="9403"/>
                  </a:lnTo>
                  <a:cubicBezTo>
                    <a:pt x="7798" y="9403"/>
                    <a:pt x="7798" y="9404"/>
                    <a:pt x="7798" y="9405"/>
                  </a:cubicBezTo>
                  <a:lnTo>
                    <a:pt x="7798" y="9405"/>
                  </a:lnTo>
                  <a:cubicBezTo>
                    <a:pt x="7775" y="9369"/>
                    <a:pt x="7771" y="9334"/>
                    <a:pt x="7781" y="9303"/>
                  </a:cubicBezTo>
                  <a:lnTo>
                    <a:pt x="7781" y="9303"/>
                  </a:lnTo>
                  <a:cubicBezTo>
                    <a:pt x="7786" y="9310"/>
                    <a:pt x="7793" y="9313"/>
                    <a:pt x="7801" y="9313"/>
                  </a:cubicBezTo>
                  <a:cubicBezTo>
                    <a:pt x="7822" y="9313"/>
                    <a:pt x="7851" y="9292"/>
                    <a:pt x="7875" y="9292"/>
                  </a:cubicBezTo>
                  <a:cubicBezTo>
                    <a:pt x="7888" y="9292"/>
                    <a:pt x="7899" y="9297"/>
                    <a:pt x="7908" y="9314"/>
                  </a:cubicBezTo>
                  <a:cubicBezTo>
                    <a:pt x="7881" y="9165"/>
                    <a:pt x="7875" y="9236"/>
                    <a:pt x="7775" y="9115"/>
                  </a:cubicBezTo>
                  <a:lnTo>
                    <a:pt x="7836" y="9109"/>
                  </a:lnTo>
                  <a:cubicBezTo>
                    <a:pt x="7798" y="9065"/>
                    <a:pt x="7770" y="9054"/>
                    <a:pt x="7775" y="8982"/>
                  </a:cubicBezTo>
                  <a:lnTo>
                    <a:pt x="7775" y="8982"/>
                  </a:lnTo>
                  <a:cubicBezTo>
                    <a:pt x="7785" y="9006"/>
                    <a:pt x="7798" y="9011"/>
                    <a:pt x="7814" y="9011"/>
                  </a:cubicBezTo>
                  <a:cubicBezTo>
                    <a:pt x="7829" y="9011"/>
                    <a:pt x="7846" y="9006"/>
                    <a:pt x="7863" y="9006"/>
                  </a:cubicBezTo>
                  <a:cubicBezTo>
                    <a:pt x="7882" y="9006"/>
                    <a:pt x="7900" y="9013"/>
                    <a:pt x="7914" y="9043"/>
                  </a:cubicBezTo>
                  <a:cubicBezTo>
                    <a:pt x="8074" y="8943"/>
                    <a:pt x="7853" y="8805"/>
                    <a:pt x="8047" y="8788"/>
                  </a:cubicBezTo>
                  <a:cubicBezTo>
                    <a:pt x="8018" y="8765"/>
                    <a:pt x="7997" y="8756"/>
                    <a:pt x="7980" y="8756"/>
                  </a:cubicBezTo>
                  <a:cubicBezTo>
                    <a:pt x="7928" y="8756"/>
                    <a:pt x="7925" y="8846"/>
                    <a:pt x="7914" y="8846"/>
                  </a:cubicBezTo>
                  <a:cubicBezTo>
                    <a:pt x="7913" y="8846"/>
                    <a:pt x="7911" y="8844"/>
                    <a:pt x="7908" y="8838"/>
                  </a:cubicBezTo>
                  <a:cubicBezTo>
                    <a:pt x="7905" y="8839"/>
                    <a:pt x="7903" y="8839"/>
                    <a:pt x="7900" y="8839"/>
                  </a:cubicBezTo>
                  <a:cubicBezTo>
                    <a:pt x="7849" y="8839"/>
                    <a:pt x="7810" y="8748"/>
                    <a:pt x="7836" y="8711"/>
                  </a:cubicBezTo>
                  <a:cubicBezTo>
                    <a:pt x="7853" y="8672"/>
                    <a:pt x="8048" y="8694"/>
                    <a:pt x="8084" y="8587"/>
                  </a:cubicBezTo>
                  <a:lnTo>
                    <a:pt x="8084" y="8587"/>
                  </a:lnTo>
                  <a:cubicBezTo>
                    <a:pt x="8083" y="8595"/>
                    <a:pt x="8095" y="8597"/>
                    <a:pt x="8085" y="8611"/>
                  </a:cubicBezTo>
                  <a:cubicBezTo>
                    <a:pt x="8135" y="8584"/>
                    <a:pt x="8058" y="8512"/>
                    <a:pt x="8141" y="8478"/>
                  </a:cubicBezTo>
                  <a:cubicBezTo>
                    <a:pt x="8058" y="8423"/>
                    <a:pt x="8168" y="8418"/>
                    <a:pt x="8058" y="8368"/>
                  </a:cubicBezTo>
                  <a:lnTo>
                    <a:pt x="8052" y="8478"/>
                  </a:lnTo>
                  <a:cubicBezTo>
                    <a:pt x="8041" y="8406"/>
                    <a:pt x="7930" y="8312"/>
                    <a:pt x="8024" y="8235"/>
                  </a:cubicBezTo>
                  <a:lnTo>
                    <a:pt x="8024" y="8235"/>
                  </a:lnTo>
                  <a:cubicBezTo>
                    <a:pt x="8047" y="8251"/>
                    <a:pt x="8069" y="8290"/>
                    <a:pt x="8074" y="8318"/>
                  </a:cubicBezTo>
                  <a:cubicBezTo>
                    <a:pt x="8113" y="8307"/>
                    <a:pt x="8074" y="8257"/>
                    <a:pt x="8113" y="8240"/>
                  </a:cubicBezTo>
                  <a:lnTo>
                    <a:pt x="8113" y="8240"/>
                  </a:lnTo>
                  <a:cubicBezTo>
                    <a:pt x="8224" y="8290"/>
                    <a:pt x="8096" y="8373"/>
                    <a:pt x="8163" y="8462"/>
                  </a:cubicBezTo>
                  <a:cubicBezTo>
                    <a:pt x="8206" y="8453"/>
                    <a:pt x="8159" y="8371"/>
                    <a:pt x="8187" y="8371"/>
                  </a:cubicBezTo>
                  <a:cubicBezTo>
                    <a:pt x="8195" y="8371"/>
                    <a:pt x="8210" y="8378"/>
                    <a:pt x="8235" y="8395"/>
                  </a:cubicBezTo>
                  <a:cubicBezTo>
                    <a:pt x="8096" y="8296"/>
                    <a:pt x="8290" y="8290"/>
                    <a:pt x="8196" y="8180"/>
                  </a:cubicBezTo>
                  <a:lnTo>
                    <a:pt x="8196" y="8180"/>
                  </a:lnTo>
                  <a:lnTo>
                    <a:pt x="8262" y="8207"/>
                  </a:lnTo>
                  <a:cubicBezTo>
                    <a:pt x="8251" y="8196"/>
                    <a:pt x="8235" y="8157"/>
                    <a:pt x="8240" y="8141"/>
                  </a:cubicBezTo>
                  <a:lnTo>
                    <a:pt x="8240" y="8141"/>
                  </a:lnTo>
                  <a:lnTo>
                    <a:pt x="8318" y="8207"/>
                  </a:lnTo>
                  <a:cubicBezTo>
                    <a:pt x="8262" y="8119"/>
                    <a:pt x="8428" y="8119"/>
                    <a:pt x="8406" y="8047"/>
                  </a:cubicBezTo>
                  <a:lnTo>
                    <a:pt x="8406" y="8047"/>
                  </a:lnTo>
                  <a:cubicBezTo>
                    <a:pt x="8391" y="8088"/>
                    <a:pt x="8376" y="8101"/>
                    <a:pt x="8360" y="8101"/>
                  </a:cubicBezTo>
                  <a:cubicBezTo>
                    <a:pt x="8335" y="8101"/>
                    <a:pt x="8306" y="8069"/>
                    <a:pt x="8271" y="8069"/>
                  </a:cubicBezTo>
                  <a:cubicBezTo>
                    <a:pt x="8263" y="8069"/>
                    <a:pt x="8255" y="8070"/>
                    <a:pt x="8246" y="8074"/>
                  </a:cubicBezTo>
                  <a:cubicBezTo>
                    <a:pt x="8213" y="7900"/>
                    <a:pt x="8449" y="8059"/>
                    <a:pt x="8488" y="7899"/>
                  </a:cubicBezTo>
                  <a:lnTo>
                    <a:pt x="8488" y="7899"/>
                  </a:lnTo>
                  <a:cubicBezTo>
                    <a:pt x="8481" y="7915"/>
                    <a:pt x="8454" y="7930"/>
                    <a:pt x="8431" y="7930"/>
                  </a:cubicBezTo>
                  <a:cubicBezTo>
                    <a:pt x="8417" y="7930"/>
                    <a:pt x="8405" y="7924"/>
                    <a:pt x="8401" y="7908"/>
                  </a:cubicBezTo>
                  <a:cubicBezTo>
                    <a:pt x="8428" y="7881"/>
                    <a:pt x="8467" y="7853"/>
                    <a:pt x="8511" y="7853"/>
                  </a:cubicBezTo>
                  <a:cubicBezTo>
                    <a:pt x="8525" y="7807"/>
                    <a:pt x="8514" y="7797"/>
                    <a:pt x="8495" y="7797"/>
                  </a:cubicBezTo>
                  <a:cubicBezTo>
                    <a:pt x="8481" y="7797"/>
                    <a:pt x="8463" y="7803"/>
                    <a:pt x="8446" y="7803"/>
                  </a:cubicBezTo>
                  <a:cubicBezTo>
                    <a:pt x="8431" y="7803"/>
                    <a:pt x="8418" y="7798"/>
                    <a:pt x="8412" y="7781"/>
                  </a:cubicBezTo>
                  <a:cubicBezTo>
                    <a:pt x="8511" y="7781"/>
                    <a:pt x="8406" y="7709"/>
                    <a:pt x="8401" y="7654"/>
                  </a:cubicBezTo>
                  <a:lnTo>
                    <a:pt x="8401" y="7654"/>
                  </a:lnTo>
                  <a:lnTo>
                    <a:pt x="8467" y="7682"/>
                  </a:lnTo>
                  <a:cubicBezTo>
                    <a:pt x="8567" y="7576"/>
                    <a:pt x="8345" y="7587"/>
                    <a:pt x="8445" y="7504"/>
                  </a:cubicBezTo>
                  <a:lnTo>
                    <a:pt x="8445" y="7504"/>
                  </a:lnTo>
                  <a:lnTo>
                    <a:pt x="8517" y="7593"/>
                  </a:lnTo>
                  <a:lnTo>
                    <a:pt x="8517" y="7521"/>
                  </a:lnTo>
                  <a:lnTo>
                    <a:pt x="8583" y="7571"/>
                  </a:lnTo>
                  <a:cubicBezTo>
                    <a:pt x="8556" y="7482"/>
                    <a:pt x="8583" y="7477"/>
                    <a:pt x="8633" y="7427"/>
                  </a:cubicBezTo>
                  <a:cubicBezTo>
                    <a:pt x="8578" y="7421"/>
                    <a:pt x="8517" y="7355"/>
                    <a:pt x="8545" y="7300"/>
                  </a:cubicBezTo>
                  <a:cubicBezTo>
                    <a:pt x="8554" y="7295"/>
                    <a:pt x="8562" y="7294"/>
                    <a:pt x="8568" y="7294"/>
                  </a:cubicBezTo>
                  <a:cubicBezTo>
                    <a:pt x="8587" y="7294"/>
                    <a:pt x="8595" y="7307"/>
                    <a:pt x="8602" y="7307"/>
                  </a:cubicBezTo>
                  <a:cubicBezTo>
                    <a:pt x="8609" y="7307"/>
                    <a:pt x="8615" y="7297"/>
                    <a:pt x="8628" y="7261"/>
                  </a:cubicBezTo>
                  <a:lnTo>
                    <a:pt x="8628" y="7261"/>
                  </a:lnTo>
                  <a:cubicBezTo>
                    <a:pt x="8661" y="7300"/>
                    <a:pt x="8694" y="7355"/>
                    <a:pt x="8622" y="7355"/>
                  </a:cubicBezTo>
                  <a:cubicBezTo>
                    <a:pt x="8639" y="7372"/>
                    <a:pt x="8655" y="7394"/>
                    <a:pt x="8666" y="7405"/>
                  </a:cubicBezTo>
                  <a:cubicBezTo>
                    <a:pt x="8683" y="7399"/>
                    <a:pt x="8694" y="7399"/>
                    <a:pt x="8705" y="7383"/>
                  </a:cubicBezTo>
                  <a:cubicBezTo>
                    <a:pt x="8711" y="7372"/>
                    <a:pt x="8722" y="7355"/>
                    <a:pt x="8722" y="7338"/>
                  </a:cubicBezTo>
                  <a:cubicBezTo>
                    <a:pt x="8738" y="7300"/>
                    <a:pt x="8738" y="7272"/>
                    <a:pt x="8744" y="7255"/>
                  </a:cubicBezTo>
                  <a:lnTo>
                    <a:pt x="8744" y="7255"/>
                  </a:lnTo>
                  <a:cubicBezTo>
                    <a:pt x="8738" y="7266"/>
                    <a:pt x="8722" y="7283"/>
                    <a:pt x="8711" y="7289"/>
                  </a:cubicBezTo>
                  <a:cubicBezTo>
                    <a:pt x="8705" y="7228"/>
                    <a:pt x="8689" y="7161"/>
                    <a:pt x="8677" y="7106"/>
                  </a:cubicBezTo>
                  <a:cubicBezTo>
                    <a:pt x="8683" y="7104"/>
                    <a:pt x="8687" y="7104"/>
                    <a:pt x="8692" y="7104"/>
                  </a:cubicBezTo>
                  <a:cubicBezTo>
                    <a:pt x="8714" y="7104"/>
                    <a:pt x="8724" y="7126"/>
                    <a:pt x="8738" y="7145"/>
                  </a:cubicBezTo>
                  <a:cubicBezTo>
                    <a:pt x="8744" y="7106"/>
                    <a:pt x="8716" y="7078"/>
                    <a:pt x="8722" y="7040"/>
                  </a:cubicBezTo>
                  <a:lnTo>
                    <a:pt x="8722" y="7040"/>
                  </a:lnTo>
                  <a:cubicBezTo>
                    <a:pt x="8773" y="7065"/>
                    <a:pt x="8825" y="7077"/>
                    <a:pt x="8841" y="7141"/>
                  </a:cubicBezTo>
                  <a:lnTo>
                    <a:pt x="8841" y="7141"/>
                  </a:lnTo>
                  <a:cubicBezTo>
                    <a:pt x="8831" y="7091"/>
                    <a:pt x="8826" y="7041"/>
                    <a:pt x="8821" y="6995"/>
                  </a:cubicBezTo>
                  <a:cubicBezTo>
                    <a:pt x="8843" y="6995"/>
                    <a:pt x="8887" y="6960"/>
                    <a:pt x="8912" y="6960"/>
                  </a:cubicBezTo>
                  <a:cubicBezTo>
                    <a:pt x="8918" y="6960"/>
                    <a:pt x="8923" y="6962"/>
                    <a:pt x="8926" y="6968"/>
                  </a:cubicBezTo>
                  <a:cubicBezTo>
                    <a:pt x="8982" y="6896"/>
                    <a:pt x="8855" y="6757"/>
                    <a:pt x="8915" y="6663"/>
                  </a:cubicBezTo>
                  <a:cubicBezTo>
                    <a:pt x="8904" y="6658"/>
                    <a:pt x="8899" y="6647"/>
                    <a:pt x="8888" y="6625"/>
                  </a:cubicBezTo>
                  <a:cubicBezTo>
                    <a:pt x="8915" y="6536"/>
                    <a:pt x="8993" y="6453"/>
                    <a:pt x="8915" y="6331"/>
                  </a:cubicBezTo>
                  <a:lnTo>
                    <a:pt x="9026" y="6270"/>
                  </a:lnTo>
                  <a:cubicBezTo>
                    <a:pt x="9022" y="6250"/>
                    <a:pt x="9013" y="6244"/>
                    <a:pt x="9001" y="6244"/>
                  </a:cubicBezTo>
                  <a:cubicBezTo>
                    <a:pt x="8976" y="6244"/>
                    <a:pt x="8940" y="6270"/>
                    <a:pt x="8908" y="6270"/>
                  </a:cubicBezTo>
                  <a:cubicBezTo>
                    <a:pt x="8885" y="6270"/>
                    <a:pt x="8865" y="6256"/>
                    <a:pt x="8855" y="6210"/>
                  </a:cubicBezTo>
                  <a:cubicBezTo>
                    <a:pt x="8821" y="6110"/>
                    <a:pt x="8943" y="6165"/>
                    <a:pt x="8971" y="6132"/>
                  </a:cubicBezTo>
                  <a:cubicBezTo>
                    <a:pt x="8915" y="6077"/>
                    <a:pt x="8805" y="5999"/>
                    <a:pt x="8882" y="5905"/>
                  </a:cubicBezTo>
                  <a:lnTo>
                    <a:pt x="8882" y="5905"/>
                  </a:lnTo>
                  <a:cubicBezTo>
                    <a:pt x="8904" y="5933"/>
                    <a:pt x="8888" y="5961"/>
                    <a:pt x="8904" y="5988"/>
                  </a:cubicBezTo>
                  <a:lnTo>
                    <a:pt x="8960" y="5911"/>
                  </a:lnTo>
                  <a:cubicBezTo>
                    <a:pt x="9033" y="5969"/>
                    <a:pt x="9036" y="6021"/>
                    <a:pt x="9060" y="6021"/>
                  </a:cubicBezTo>
                  <a:cubicBezTo>
                    <a:pt x="9070" y="6021"/>
                    <a:pt x="9084" y="6012"/>
                    <a:pt x="9109" y="5988"/>
                  </a:cubicBezTo>
                  <a:cubicBezTo>
                    <a:pt x="9009" y="5988"/>
                    <a:pt x="8998" y="5916"/>
                    <a:pt x="8987" y="5850"/>
                  </a:cubicBezTo>
                  <a:cubicBezTo>
                    <a:pt x="8971" y="5781"/>
                    <a:pt x="8961" y="5717"/>
                    <a:pt x="8866" y="5717"/>
                  </a:cubicBezTo>
                  <a:cubicBezTo>
                    <a:pt x="8863" y="5717"/>
                    <a:pt x="8859" y="5717"/>
                    <a:pt x="8855" y="5717"/>
                  </a:cubicBezTo>
                  <a:lnTo>
                    <a:pt x="8888" y="5662"/>
                  </a:lnTo>
                  <a:cubicBezTo>
                    <a:pt x="8888" y="5678"/>
                    <a:pt x="8904" y="5678"/>
                    <a:pt x="8904" y="5689"/>
                  </a:cubicBezTo>
                  <a:cubicBezTo>
                    <a:pt x="8987" y="5579"/>
                    <a:pt x="8749" y="5651"/>
                    <a:pt x="8749" y="5529"/>
                  </a:cubicBezTo>
                  <a:cubicBezTo>
                    <a:pt x="8758" y="5497"/>
                    <a:pt x="8771" y="5469"/>
                    <a:pt x="8797" y="5469"/>
                  </a:cubicBezTo>
                  <a:cubicBezTo>
                    <a:pt x="8802" y="5469"/>
                    <a:pt x="8809" y="5471"/>
                    <a:pt x="8816" y="5474"/>
                  </a:cubicBezTo>
                  <a:cubicBezTo>
                    <a:pt x="8794" y="5446"/>
                    <a:pt x="8766" y="5418"/>
                    <a:pt x="8744" y="5402"/>
                  </a:cubicBezTo>
                  <a:cubicBezTo>
                    <a:pt x="8744" y="5388"/>
                    <a:pt x="8752" y="5381"/>
                    <a:pt x="8760" y="5381"/>
                  </a:cubicBezTo>
                  <a:cubicBezTo>
                    <a:pt x="8765" y="5381"/>
                    <a:pt x="8770" y="5383"/>
                    <a:pt x="8773" y="5388"/>
                  </a:cubicBezTo>
                  <a:lnTo>
                    <a:pt x="8773" y="5388"/>
                  </a:lnTo>
                  <a:cubicBezTo>
                    <a:pt x="8761" y="5348"/>
                    <a:pt x="8742" y="5309"/>
                    <a:pt x="8722" y="5269"/>
                  </a:cubicBezTo>
                  <a:lnTo>
                    <a:pt x="8733" y="5269"/>
                  </a:lnTo>
                  <a:cubicBezTo>
                    <a:pt x="8694" y="5263"/>
                    <a:pt x="8633" y="5236"/>
                    <a:pt x="8606" y="5219"/>
                  </a:cubicBezTo>
                  <a:cubicBezTo>
                    <a:pt x="8611" y="5207"/>
                    <a:pt x="8615" y="5203"/>
                    <a:pt x="8620" y="5203"/>
                  </a:cubicBezTo>
                  <a:cubicBezTo>
                    <a:pt x="8629" y="5203"/>
                    <a:pt x="8637" y="5215"/>
                    <a:pt x="8648" y="5215"/>
                  </a:cubicBezTo>
                  <a:cubicBezTo>
                    <a:pt x="8650" y="5215"/>
                    <a:pt x="8653" y="5215"/>
                    <a:pt x="8655" y="5213"/>
                  </a:cubicBezTo>
                  <a:lnTo>
                    <a:pt x="8578" y="5158"/>
                  </a:lnTo>
                  <a:cubicBezTo>
                    <a:pt x="8588" y="5143"/>
                    <a:pt x="8602" y="5136"/>
                    <a:pt x="8618" y="5136"/>
                  </a:cubicBezTo>
                  <a:cubicBezTo>
                    <a:pt x="8653" y="5136"/>
                    <a:pt x="8694" y="5170"/>
                    <a:pt x="8705" y="5208"/>
                  </a:cubicBezTo>
                  <a:cubicBezTo>
                    <a:pt x="8788" y="5136"/>
                    <a:pt x="8766" y="5125"/>
                    <a:pt x="8738" y="5103"/>
                  </a:cubicBezTo>
                  <a:cubicBezTo>
                    <a:pt x="8705" y="5081"/>
                    <a:pt x="8661" y="5064"/>
                    <a:pt x="8677" y="4959"/>
                  </a:cubicBezTo>
                  <a:lnTo>
                    <a:pt x="8677" y="4959"/>
                  </a:lnTo>
                  <a:lnTo>
                    <a:pt x="8733" y="5020"/>
                  </a:lnTo>
                  <a:cubicBezTo>
                    <a:pt x="8816" y="4926"/>
                    <a:pt x="8749" y="4881"/>
                    <a:pt x="8766" y="4760"/>
                  </a:cubicBezTo>
                  <a:lnTo>
                    <a:pt x="8766" y="4760"/>
                  </a:lnTo>
                  <a:cubicBezTo>
                    <a:pt x="8749" y="4776"/>
                    <a:pt x="8738" y="4848"/>
                    <a:pt x="8711" y="4898"/>
                  </a:cubicBezTo>
                  <a:cubicBezTo>
                    <a:pt x="8689" y="4932"/>
                    <a:pt x="8658" y="4963"/>
                    <a:pt x="8628" y="4963"/>
                  </a:cubicBezTo>
                  <a:cubicBezTo>
                    <a:pt x="8618" y="4963"/>
                    <a:pt x="8609" y="4960"/>
                    <a:pt x="8600" y="4953"/>
                  </a:cubicBezTo>
                  <a:cubicBezTo>
                    <a:pt x="8600" y="4926"/>
                    <a:pt x="8594" y="4887"/>
                    <a:pt x="8528" y="4859"/>
                  </a:cubicBezTo>
                  <a:cubicBezTo>
                    <a:pt x="8594" y="4826"/>
                    <a:pt x="8550" y="4793"/>
                    <a:pt x="8511" y="4738"/>
                  </a:cubicBezTo>
                  <a:lnTo>
                    <a:pt x="8594" y="4688"/>
                  </a:lnTo>
                  <a:cubicBezTo>
                    <a:pt x="8568" y="4668"/>
                    <a:pt x="8547" y="4662"/>
                    <a:pt x="8526" y="4662"/>
                  </a:cubicBezTo>
                  <a:cubicBezTo>
                    <a:pt x="8494" y="4662"/>
                    <a:pt x="8465" y="4677"/>
                    <a:pt x="8428" y="4677"/>
                  </a:cubicBezTo>
                  <a:cubicBezTo>
                    <a:pt x="8384" y="4605"/>
                    <a:pt x="8428" y="4544"/>
                    <a:pt x="8456" y="4483"/>
                  </a:cubicBezTo>
                  <a:cubicBezTo>
                    <a:pt x="8438" y="4458"/>
                    <a:pt x="8426" y="4449"/>
                    <a:pt x="8418" y="4449"/>
                  </a:cubicBezTo>
                  <a:cubicBezTo>
                    <a:pt x="8406" y="4449"/>
                    <a:pt x="8404" y="4475"/>
                    <a:pt x="8401" y="4500"/>
                  </a:cubicBezTo>
                  <a:cubicBezTo>
                    <a:pt x="8394" y="4528"/>
                    <a:pt x="8384" y="4552"/>
                    <a:pt x="8360" y="4552"/>
                  </a:cubicBezTo>
                  <a:cubicBezTo>
                    <a:pt x="8348" y="4552"/>
                    <a:pt x="8330" y="4545"/>
                    <a:pt x="8307" y="4527"/>
                  </a:cubicBezTo>
                  <a:cubicBezTo>
                    <a:pt x="8240" y="4428"/>
                    <a:pt x="8135" y="4389"/>
                    <a:pt x="7986" y="4389"/>
                  </a:cubicBezTo>
                  <a:cubicBezTo>
                    <a:pt x="7914" y="4328"/>
                    <a:pt x="8019" y="4345"/>
                    <a:pt x="7997" y="4300"/>
                  </a:cubicBezTo>
                  <a:lnTo>
                    <a:pt x="7997" y="4300"/>
                  </a:lnTo>
                  <a:cubicBezTo>
                    <a:pt x="7964" y="4317"/>
                    <a:pt x="7936" y="4328"/>
                    <a:pt x="7903" y="4350"/>
                  </a:cubicBezTo>
                  <a:cubicBezTo>
                    <a:pt x="7886" y="4345"/>
                    <a:pt x="7892" y="4323"/>
                    <a:pt x="7903" y="4306"/>
                  </a:cubicBezTo>
                  <a:lnTo>
                    <a:pt x="7903" y="4306"/>
                  </a:lnTo>
                  <a:cubicBezTo>
                    <a:pt x="7831" y="4323"/>
                    <a:pt x="7875" y="4400"/>
                    <a:pt x="7775" y="4406"/>
                  </a:cubicBezTo>
                  <a:cubicBezTo>
                    <a:pt x="7768" y="4423"/>
                    <a:pt x="7760" y="4430"/>
                    <a:pt x="7750" y="4430"/>
                  </a:cubicBezTo>
                  <a:cubicBezTo>
                    <a:pt x="7729" y="4430"/>
                    <a:pt x="7702" y="4400"/>
                    <a:pt x="7665" y="4378"/>
                  </a:cubicBezTo>
                  <a:cubicBezTo>
                    <a:pt x="7635" y="4360"/>
                    <a:pt x="7597" y="4344"/>
                    <a:pt x="7563" y="4344"/>
                  </a:cubicBezTo>
                  <a:cubicBezTo>
                    <a:pt x="7533" y="4344"/>
                    <a:pt x="7506" y="4356"/>
                    <a:pt x="7488" y="4389"/>
                  </a:cubicBezTo>
                  <a:cubicBezTo>
                    <a:pt x="7449" y="4372"/>
                    <a:pt x="7488" y="4328"/>
                    <a:pt x="7471" y="4295"/>
                  </a:cubicBezTo>
                  <a:lnTo>
                    <a:pt x="7471" y="4295"/>
                  </a:lnTo>
                  <a:cubicBezTo>
                    <a:pt x="7394" y="4350"/>
                    <a:pt x="7377" y="4378"/>
                    <a:pt x="7355" y="4406"/>
                  </a:cubicBezTo>
                  <a:cubicBezTo>
                    <a:pt x="7333" y="4433"/>
                    <a:pt x="7322" y="4461"/>
                    <a:pt x="7294" y="4527"/>
                  </a:cubicBezTo>
                  <a:cubicBezTo>
                    <a:pt x="7255" y="4522"/>
                    <a:pt x="7217" y="4522"/>
                    <a:pt x="7183" y="4516"/>
                  </a:cubicBezTo>
                  <a:lnTo>
                    <a:pt x="7183" y="4516"/>
                  </a:lnTo>
                  <a:cubicBezTo>
                    <a:pt x="7277" y="4549"/>
                    <a:pt x="7239" y="4660"/>
                    <a:pt x="7228" y="4760"/>
                  </a:cubicBezTo>
                  <a:cubicBezTo>
                    <a:pt x="7266" y="4776"/>
                    <a:pt x="7300" y="4793"/>
                    <a:pt x="7311" y="4798"/>
                  </a:cubicBezTo>
                  <a:lnTo>
                    <a:pt x="7266" y="4898"/>
                  </a:lnTo>
                  <a:cubicBezTo>
                    <a:pt x="7244" y="4887"/>
                    <a:pt x="7239" y="4854"/>
                    <a:pt x="7222" y="4815"/>
                  </a:cubicBezTo>
                  <a:lnTo>
                    <a:pt x="7222" y="4843"/>
                  </a:lnTo>
                  <a:cubicBezTo>
                    <a:pt x="7172" y="4832"/>
                    <a:pt x="7156" y="4776"/>
                    <a:pt x="7145" y="4715"/>
                  </a:cubicBezTo>
                  <a:lnTo>
                    <a:pt x="7145" y="4715"/>
                  </a:lnTo>
                  <a:cubicBezTo>
                    <a:pt x="7167" y="4721"/>
                    <a:pt x="7189" y="4738"/>
                    <a:pt x="7211" y="4743"/>
                  </a:cubicBezTo>
                  <a:cubicBezTo>
                    <a:pt x="7194" y="4682"/>
                    <a:pt x="7183" y="4610"/>
                    <a:pt x="7145" y="4566"/>
                  </a:cubicBezTo>
                  <a:cubicBezTo>
                    <a:pt x="7145" y="4577"/>
                    <a:pt x="7139" y="4594"/>
                    <a:pt x="7134" y="4605"/>
                  </a:cubicBezTo>
                  <a:cubicBezTo>
                    <a:pt x="7134" y="4583"/>
                    <a:pt x="7128" y="4572"/>
                    <a:pt x="7117" y="4566"/>
                  </a:cubicBezTo>
                  <a:cubicBezTo>
                    <a:pt x="7116" y="4564"/>
                    <a:pt x="7115" y="4564"/>
                    <a:pt x="7115" y="4564"/>
                  </a:cubicBezTo>
                  <a:cubicBezTo>
                    <a:pt x="7111" y="4564"/>
                    <a:pt x="7111" y="4587"/>
                    <a:pt x="7111" y="4610"/>
                  </a:cubicBezTo>
                  <a:lnTo>
                    <a:pt x="7028" y="4538"/>
                  </a:lnTo>
                  <a:lnTo>
                    <a:pt x="7051" y="4577"/>
                  </a:lnTo>
                  <a:cubicBezTo>
                    <a:pt x="6995" y="4594"/>
                    <a:pt x="6934" y="4610"/>
                    <a:pt x="6879" y="4632"/>
                  </a:cubicBezTo>
                  <a:cubicBezTo>
                    <a:pt x="6862" y="4798"/>
                    <a:pt x="6934" y="4970"/>
                    <a:pt x="6890" y="5119"/>
                  </a:cubicBezTo>
                  <a:cubicBezTo>
                    <a:pt x="6840" y="5042"/>
                    <a:pt x="6785" y="5042"/>
                    <a:pt x="6702" y="4992"/>
                  </a:cubicBezTo>
                  <a:lnTo>
                    <a:pt x="6702" y="4992"/>
                  </a:lnTo>
                  <a:cubicBezTo>
                    <a:pt x="6707" y="4993"/>
                    <a:pt x="6713" y="4993"/>
                    <a:pt x="6717" y="4993"/>
                  </a:cubicBezTo>
                  <a:cubicBezTo>
                    <a:pt x="6805" y="4993"/>
                    <a:pt x="6745" y="4852"/>
                    <a:pt x="6823" y="4794"/>
                  </a:cubicBezTo>
                  <a:lnTo>
                    <a:pt x="6823" y="4794"/>
                  </a:lnTo>
                  <a:cubicBezTo>
                    <a:pt x="6811" y="4802"/>
                    <a:pt x="6800" y="4806"/>
                    <a:pt x="6791" y="4806"/>
                  </a:cubicBezTo>
                  <a:cubicBezTo>
                    <a:pt x="6766" y="4806"/>
                    <a:pt x="6752" y="4781"/>
                    <a:pt x="6752" y="4765"/>
                  </a:cubicBezTo>
                  <a:cubicBezTo>
                    <a:pt x="6730" y="4826"/>
                    <a:pt x="6730" y="4898"/>
                    <a:pt x="6730" y="4953"/>
                  </a:cubicBezTo>
                  <a:cubicBezTo>
                    <a:pt x="6710" y="4939"/>
                    <a:pt x="6697" y="4934"/>
                    <a:pt x="6685" y="4934"/>
                  </a:cubicBezTo>
                  <a:cubicBezTo>
                    <a:pt x="6661" y="4934"/>
                    <a:pt x="6647" y="4959"/>
                    <a:pt x="6613" y="4970"/>
                  </a:cubicBezTo>
                  <a:cubicBezTo>
                    <a:pt x="6757" y="5020"/>
                    <a:pt x="6647" y="5125"/>
                    <a:pt x="6663" y="5202"/>
                  </a:cubicBezTo>
                  <a:cubicBezTo>
                    <a:pt x="6613" y="5180"/>
                    <a:pt x="6575" y="5147"/>
                    <a:pt x="6619" y="5081"/>
                  </a:cubicBezTo>
                  <a:lnTo>
                    <a:pt x="6619" y="5081"/>
                  </a:lnTo>
                  <a:cubicBezTo>
                    <a:pt x="6475" y="5108"/>
                    <a:pt x="6730" y="5258"/>
                    <a:pt x="6613" y="5291"/>
                  </a:cubicBezTo>
                  <a:cubicBezTo>
                    <a:pt x="6619" y="5274"/>
                    <a:pt x="6630" y="5269"/>
                    <a:pt x="6608" y="5247"/>
                  </a:cubicBezTo>
                  <a:lnTo>
                    <a:pt x="6608" y="5247"/>
                  </a:lnTo>
                  <a:cubicBezTo>
                    <a:pt x="6631" y="5292"/>
                    <a:pt x="6582" y="5356"/>
                    <a:pt x="6546" y="5356"/>
                  </a:cubicBezTo>
                  <a:cubicBezTo>
                    <a:pt x="6538" y="5356"/>
                    <a:pt x="6531" y="5353"/>
                    <a:pt x="6525" y="5346"/>
                  </a:cubicBezTo>
                  <a:lnTo>
                    <a:pt x="6530" y="5324"/>
                  </a:lnTo>
                  <a:lnTo>
                    <a:pt x="6530" y="5324"/>
                  </a:lnTo>
                  <a:cubicBezTo>
                    <a:pt x="6497" y="5380"/>
                    <a:pt x="6469" y="5463"/>
                    <a:pt x="6464" y="5546"/>
                  </a:cubicBezTo>
                  <a:cubicBezTo>
                    <a:pt x="6453" y="5629"/>
                    <a:pt x="6475" y="5700"/>
                    <a:pt x="6536" y="5728"/>
                  </a:cubicBezTo>
                  <a:cubicBezTo>
                    <a:pt x="6525" y="5728"/>
                    <a:pt x="6392" y="5673"/>
                    <a:pt x="6370" y="5656"/>
                  </a:cubicBezTo>
                  <a:lnTo>
                    <a:pt x="6370" y="5656"/>
                  </a:lnTo>
                  <a:cubicBezTo>
                    <a:pt x="6492" y="5761"/>
                    <a:pt x="6613" y="5866"/>
                    <a:pt x="6746" y="5961"/>
                  </a:cubicBezTo>
                  <a:cubicBezTo>
                    <a:pt x="6641" y="5922"/>
                    <a:pt x="6364" y="5933"/>
                    <a:pt x="6331" y="5822"/>
                  </a:cubicBezTo>
                  <a:cubicBezTo>
                    <a:pt x="6309" y="5844"/>
                    <a:pt x="6281" y="5878"/>
                    <a:pt x="6309" y="5938"/>
                  </a:cubicBezTo>
                  <a:cubicBezTo>
                    <a:pt x="6318" y="5934"/>
                    <a:pt x="6344" y="5931"/>
                    <a:pt x="6374" y="5931"/>
                  </a:cubicBezTo>
                  <a:cubicBezTo>
                    <a:pt x="6422" y="5931"/>
                    <a:pt x="6477" y="5938"/>
                    <a:pt x="6481" y="5955"/>
                  </a:cubicBezTo>
                  <a:cubicBezTo>
                    <a:pt x="6344" y="5993"/>
                    <a:pt x="6407" y="5988"/>
                    <a:pt x="6290" y="6058"/>
                  </a:cubicBezTo>
                  <a:lnTo>
                    <a:pt x="6290" y="6058"/>
                  </a:lnTo>
                  <a:cubicBezTo>
                    <a:pt x="6294" y="6056"/>
                    <a:pt x="6300" y="6055"/>
                    <a:pt x="6307" y="6055"/>
                  </a:cubicBezTo>
                  <a:cubicBezTo>
                    <a:pt x="6359" y="6055"/>
                    <a:pt x="6479" y="6105"/>
                    <a:pt x="6469" y="6143"/>
                  </a:cubicBezTo>
                  <a:cubicBezTo>
                    <a:pt x="6443" y="6127"/>
                    <a:pt x="6310" y="6116"/>
                    <a:pt x="6284" y="6096"/>
                  </a:cubicBezTo>
                  <a:lnTo>
                    <a:pt x="6284" y="6096"/>
                  </a:lnTo>
                  <a:cubicBezTo>
                    <a:pt x="6331" y="6142"/>
                    <a:pt x="6378" y="6179"/>
                    <a:pt x="6429" y="6225"/>
                  </a:cubicBezTo>
                  <a:lnTo>
                    <a:pt x="6429" y="6225"/>
                  </a:lnTo>
                  <a:cubicBezTo>
                    <a:pt x="6412" y="6213"/>
                    <a:pt x="6380" y="6208"/>
                    <a:pt x="6346" y="6208"/>
                  </a:cubicBezTo>
                  <a:cubicBezTo>
                    <a:pt x="6306" y="6208"/>
                    <a:pt x="6265" y="6215"/>
                    <a:pt x="6243" y="6226"/>
                  </a:cubicBezTo>
                  <a:cubicBezTo>
                    <a:pt x="6244" y="6226"/>
                    <a:pt x="6246" y="6225"/>
                    <a:pt x="6247" y="6225"/>
                  </a:cubicBezTo>
                  <a:cubicBezTo>
                    <a:pt x="6271" y="6225"/>
                    <a:pt x="6226" y="6322"/>
                    <a:pt x="6232" y="6348"/>
                  </a:cubicBezTo>
                  <a:lnTo>
                    <a:pt x="6281" y="6309"/>
                  </a:lnTo>
                  <a:lnTo>
                    <a:pt x="6281" y="6309"/>
                  </a:lnTo>
                  <a:cubicBezTo>
                    <a:pt x="6243" y="6431"/>
                    <a:pt x="6503" y="6459"/>
                    <a:pt x="6481" y="6575"/>
                  </a:cubicBezTo>
                  <a:cubicBezTo>
                    <a:pt x="6460" y="6565"/>
                    <a:pt x="6384" y="6544"/>
                    <a:pt x="6323" y="6544"/>
                  </a:cubicBezTo>
                  <a:cubicBezTo>
                    <a:pt x="6285" y="6544"/>
                    <a:pt x="6253" y="6552"/>
                    <a:pt x="6243" y="6575"/>
                  </a:cubicBezTo>
                  <a:cubicBezTo>
                    <a:pt x="6326" y="6619"/>
                    <a:pt x="6641" y="6741"/>
                    <a:pt x="6702" y="6846"/>
                  </a:cubicBezTo>
                  <a:lnTo>
                    <a:pt x="6658" y="6863"/>
                  </a:lnTo>
                  <a:lnTo>
                    <a:pt x="6702" y="6946"/>
                  </a:lnTo>
                  <a:cubicBezTo>
                    <a:pt x="6580" y="6890"/>
                    <a:pt x="6309" y="6724"/>
                    <a:pt x="6215" y="6630"/>
                  </a:cubicBezTo>
                  <a:cubicBezTo>
                    <a:pt x="6171" y="6674"/>
                    <a:pt x="6149" y="6641"/>
                    <a:pt x="6149" y="6708"/>
                  </a:cubicBezTo>
                  <a:cubicBezTo>
                    <a:pt x="6142" y="6711"/>
                    <a:pt x="6136" y="6712"/>
                    <a:pt x="6130" y="6712"/>
                  </a:cubicBezTo>
                  <a:cubicBezTo>
                    <a:pt x="6098" y="6712"/>
                    <a:pt x="6082" y="6666"/>
                    <a:pt x="6082" y="6647"/>
                  </a:cubicBezTo>
                  <a:lnTo>
                    <a:pt x="6038" y="6807"/>
                  </a:lnTo>
                  <a:cubicBezTo>
                    <a:pt x="6143" y="6807"/>
                    <a:pt x="6132" y="6934"/>
                    <a:pt x="6220" y="6934"/>
                  </a:cubicBezTo>
                  <a:lnTo>
                    <a:pt x="6132" y="6752"/>
                  </a:lnTo>
                  <a:cubicBezTo>
                    <a:pt x="6232" y="6752"/>
                    <a:pt x="6409" y="6874"/>
                    <a:pt x="6386" y="6984"/>
                  </a:cubicBezTo>
                  <a:cubicBezTo>
                    <a:pt x="6378" y="6989"/>
                    <a:pt x="6367" y="6991"/>
                    <a:pt x="6353" y="6991"/>
                  </a:cubicBezTo>
                  <a:cubicBezTo>
                    <a:pt x="6295" y="6991"/>
                    <a:pt x="6198" y="6951"/>
                    <a:pt x="6171" y="6951"/>
                  </a:cubicBezTo>
                  <a:cubicBezTo>
                    <a:pt x="6204" y="6962"/>
                    <a:pt x="6232" y="7062"/>
                    <a:pt x="6204" y="7073"/>
                  </a:cubicBezTo>
                  <a:lnTo>
                    <a:pt x="6149" y="7029"/>
                  </a:lnTo>
                  <a:lnTo>
                    <a:pt x="6149" y="7029"/>
                  </a:lnTo>
                  <a:cubicBezTo>
                    <a:pt x="6110" y="7089"/>
                    <a:pt x="6281" y="7139"/>
                    <a:pt x="6176" y="7206"/>
                  </a:cubicBezTo>
                  <a:cubicBezTo>
                    <a:pt x="6171" y="7233"/>
                    <a:pt x="6049" y="7283"/>
                    <a:pt x="6104" y="7289"/>
                  </a:cubicBezTo>
                  <a:cubicBezTo>
                    <a:pt x="6162" y="7269"/>
                    <a:pt x="6281" y="7261"/>
                    <a:pt x="6396" y="7261"/>
                  </a:cubicBezTo>
                  <a:cubicBezTo>
                    <a:pt x="6511" y="7261"/>
                    <a:pt x="6622" y="7269"/>
                    <a:pt x="6663" y="7283"/>
                  </a:cubicBezTo>
                  <a:cubicBezTo>
                    <a:pt x="6658" y="7289"/>
                    <a:pt x="6547" y="7416"/>
                    <a:pt x="6492" y="7444"/>
                  </a:cubicBezTo>
                  <a:cubicBezTo>
                    <a:pt x="6477" y="7449"/>
                    <a:pt x="6462" y="7452"/>
                    <a:pt x="6447" y="7452"/>
                  </a:cubicBezTo>
                  <a:cubicBezTo>
                    <a:pt x="6375" y="7452"/>
                    <a:pt x="6294" y="7399"/>
                    <a:pt x="6228" y="7399"/>
                  </a:cubicBezTo>
                  <a:cubicBezTo>
                    <a:pt x="6216" y="7399"/>
                    <a:pt x="6204" y="7400"/>
                    <a:pt x="6193" y="7405"/>
                  </a:cubicBezTo>
                  <a:cubicBezTo>
                    <a:pt x="6220" y="7405"/>
                    <a:pt x="6254" y="7433"/>
                    <a:pt x="6259" y="7444"/>
                  </a:cubicBezTo>
                  <a:cubicBezTo>
                    <a:pt x="6254" y="7452"/>
                    <a:pt x="6244" y="7454"/>
                    <a:pt x="6233" y="7454"/>
                  </a:cubicBezTo>
                  <a:cubicBezTo>
                    <a:pt x="6226" y="7454"/>
                    <a:pt x="6219" y="7453"/>
                    <a:pt x="6213" y="7453"/>
                  </a:cubicBezTo>
                  <a:cubicBezTo>
                    <a:pt x="6196" y="7453"/>
                    <a:pt x="6182" y="7457"/>
                    <a:pt x="6187" y="7488"/>
                  </a:cubicBezTo>
                  <a:cubicBezTo>
                    <a:pt x="6257" y="7499"/>
                    <a:pt x="6224" y="7557"/>
                    <a:pt x="6231" y="7557"/>
                  </a:cubicBezTo>
                  <a:cubicBezTo>
                    <a:pt x="6235" y="7557"/>
                    <a:pt x="6246" y="7546"/>
                    <a:pt x="6276" y="7516"/>
                  </a:cubicBezTo>
                  <a:lnTo>
                    <a:pt x="6276" y="7516"/>
                  </a:lnTo>
                  <a:cubicBezTo>
                    <a:pt x="6303" y="7571"/>
                    <a:pt x="6254" y="7582"/>
                    <a:pt x="6259" y="7648"/>
                  </a:cubicBezTo>
                  <a:cubicBezTo>
                    <a:pt x="6267" y="7646"/>
                    <a:pt x="6277" y="7645"/>
                    <a:pt x="6287" y="7645"/>
                  </a:cubicBezTo>
                  <a:cubicBezTo>
                    <a:pt x="6366" y="7645"/>
                    <a:pt x="6495" y="7715"/>
                    <a:pt x="6519" y="7765"/>
                  </a:cubicBezTo>
                  <a:cubicBezTo>
                    <a:pt x="6492" y="7765"/>
                    <a:pt x="6453" y="7776"/>
                    <a:pt x="6442" y="7781"/>
                  </a:cubicBezTo>
                  <a:cubicBezTo>
                    <a:pt x="6436" y="7897"/>
                    <a:pt x="6386" y="7958"/>
                    <a:pt x="6392" y="8069"/>
                  </a:cubicBezTo>
                  <a:cubicBezTo>
                    <a:pt x="6369" y="8083"/>
                    <a:pt x="6346" y="8119"/>
                    <a:pt x="6318" y="8119"/>
                  </a:cubicBezTo>
                  <a:cubicBezTo>
                    <a:pt x="6311" y="8119"/>
                    <a:pt x="6305" y="8117"/>
                    <a:pt x="6298" y="8113"/>
                  </a:cubicBezTo>
                  <a:lnTo>
                    <a:pt x="6298" y="8113"/>
                  </a:lnTo>
                  <a:cubicBezTo>
                    <a:pt x="6315" y="8124"/>
                    <a:pt x="6353" y="8141"/>
                    <a:pt x="6353" y="8174"/>
                  </a:cubicBezTo>
                  <a:cubicBezTo>
                    <a:pt x="6334" y="8189"/>
                    <a:pt x="6322" y="8194"/>
                    <a:pt x="6314" y="8194"/>
                  </a:cubicBezTo>
                  <a:cubicBezTo>
                    <a:pt x="6289" y="8194"/>
                    <a:pt x="6304" y="8139"/>
                    <a:pt x="6267" y="8139"/>
                  </a:cubicBezTo>
                  <a:cubicBezTo>
                    <a:pt x="6257" y="8139"/>
                    <a:pt x="6244" y="8143"/>
                    <a:pt x="6226" y="8152"/>
                  </a:cubicBezTo>
                  <a:cubicBezTo>
                    <a:pt x="6287" y="8152"/>
                    <a:pt x="6309" y="8235"/>
                    <a:pt x="6353" y="8285"/>
                  </a:cubicBezTo>
                  <a:cubicBezTo>
                    <a:pt x="6442" y="8263"/>
                    <a:pt x="6364" y="8174"/>
                    <a:pt x="6326" y="8124"/>
                  </a:cubicBezTo>
                  <a:cubicBezTo>
                    <a:pt x="6330" y="8124"/>
                    <a:pt x="6334" y="8124"/>
                    <a:pt x="6338" y="8124"/>
                  </a:cubicBezTo>
                  <a:cubicBezTo>
                    <a:pt x="6461" y="8124"/>
                    <a:pt x="6588" y="8205"/>
                    <a:pt x="6658" y="8307"/>
                  </a:cubicBezTo>
                  <a:cubicBezTo>
                    <a:pt x="6675" y="8353"/>
                    <a:pt x="6652" y="8362"/>
                    <a:pt x="6628" y="8362"/>
                  </a:cubicBezTo>
                  <a:cubicBezTo>
                    <a:pt x="6614" y="8362"/>
                    <a:pt x="6599" y="8358"/>
                    <a:pt x="6593" y="8358"/>
                  </a:cubicBezTo>
                  <a:cubicBezTo>
                    <a:pt x="6589" y="8358"/>
                    <a:pt x="6588" y="8359"/>
                    <a:pt x="6591" y="8362"/>
                  </a:cubicBezTo>
                  <a:cubicBezTo>
                    <a:pt x="6580" y="8534"/>
                    <a:pt x="6829" y="8495"/>
                    <a:pt x="6746" y="8639"/>
                  </a:cubicBezTo>
                  <a:cubicBezTo>
                    <a:pt x="6714" y="8665"/>
                    <a:pt x="6680" y="8671"/>
                    <a:pt x="6647" y="8671"/>
                  </a:cubicBezTo>
                  <a:cubicBezTo>
                    <a:pt x="6619" y="8671"/>
                    <a:pt x="6591" y="8666"/>
                    <a:pt x="6566" y="8666"/>
                  </a:cubicBezTo>
                  <a:cubicBezTo>
                    <a:pt x="6551" y="8666"/>
                    <a:pt x="6538" y="8667"/>
                    <a:pt x="6525" y="8672"/>
                  </a:cubicBezTo>
                  <a:cubicBezTo>
                    <a:pt x="6492" y="8606"/>
                    <a:pt x="6564" y="8556"/>
                    <a:pt x="6558" y="8506"/>
                  </a:cubicBezTo>
                  <a:lnTo>
                    <a:pt x="6558" y="8506"/>
                  </a:lnTo>
                  <a:lnTo>
                    <a:pt x="6525" y="8567"/>
                  </a:lnTo>
                  <a:cubicBezTo>
                    <a:pt x="6497" y="8550"/>
                    <a:pt x="6469" y="8501"/>
                    <a:pt x="6492" y="8473"/>
                  </a:cubicBezTo>
                  <a:lnTo>
                    <a:pt x="6492" y="8473"/>
                  </a:lnTo>
                  <a:cubicBezTo>
                    <a:pt x="6420" y="8528"/>
                    <a:pt x="6497" y="8761"/>
                    <a:pt x="6442" y="8899"/>
                  </a:cubicBezTo>
                  <a:cubicBezTo>
                    <a:pt x="6464" y="8917"/>
                    <a:pt x="6490" y="8942"/>
                    <a:pt x="6514" y="8942"/>
                  </a:cubicBezTo>
                  <a:cubicBezTo>
                    <a:pt x="6520" y="8942"/>
                    <a:pt x="6525" y="8941"/>
                    <a:pt x="6530" y="8938"/>
                  </a:cubicBezTo>
                  <a:lnTo>
                    <a:pt x="6519" y="8893"/>
                  </a:lnTo>
                  <a:cubicBezTo>
                    <a:pt x="6529" y="8887"/>
                    <a:pt x="6537" y="8885"/>
                    <a:pt x="6546" y="8885"/>
                  </a:cubicBezTo>
                  <a:cubicBezTo>
                    <a:pt x="6579" y="8885"/>
                    <a:pt x="6603" y="8926"/>
                    <a:pt x="6623" y="8926"/>
                  </a:cubicBezTo>
                  <a:cubicBezTo>
                    <a:pt x="6629" y="8926"/>
                    <a:pt x="6635" y="8921"/>
                    <a:pt x="6641" y="8910"/>
                  </a:cubicBezTo>
                  <a:cubicBezTo>
                    <a:pt x="6691" y="8954"/>
                    <a:pt x="6774" y="9010"/>
                    <a:pt x="6746" y="9093"/>
                  </a:cubicBezTo>
                  <a:lnTo>
                    <a:pt x="6663" y="9119"/>
                  </a:lnTo>
                  <a:lnTo>
                    <a:pt x="6663" y="9119"/>
                  </a:lnTo>
                  <a:cubicBezTo>
                    <a:pt x="6687" y="9108"/>
                    <a:pt x="6700" y="9064"/>
                    <a:pt x="6674" y="9048"/>
                  </a:cubicBezTo>
                  <a:lnTo>
                    <a:pt x="6674" y="9048"/>
                  </a:lnTo>
                  <a:cubicBezTo>
                    <a:pt x="6719" y="9076"/>
                    <a:pt x="6564" y="9176"/>
                    <a:pt x="6691" y="9198"/>
                  </a:cubicBezTo>
                  <a:lnTo>
                    <a:pt x="6746" y="9137"/>
                  </a:lnTo>
                  <a:cubicBezTo>
                    <a:pt x="6802" y="9187"/>
                    <a:pt x="6907" y="9242"/>
                    <a:pt x="6885" y="9314"/>
                  </a:cubicBezTo>
                  <a:cubicBezTo>
                    <a:pt x="6973" y="9275"/>
                    <a:pt x="6868" y="9303"/>
                    <a:pt x="6973" y="9242"/>
                  </a:cubicBezTo>
                  <a:lnTo>
                    <a:pt x="6973" y="9242"/>
                  </a:lnTo>
                  <a:cubicBezTo>
                    <a:pt x="6960" y="9248"/>
                    <a:pt x="6949" y="9251"/>
                    <a:pt x="6941" y="9251"/>
                  </a:cubicBezTo>
                  <a:cubicBezTo>
                    <a:pt x="6884" y="9251"/>
                    <a:pt x="6926" y="9130"/>
                    <a:pt x="6875" y="9130"/>
                  </a:cubicBezTo>
                  <a:cubicBezTo>
                    <a:pt x="6868" y="9130"/>
                    <a:pt x="6859" y="9132"/>
                    <a:pt x="6847" y="9138"/>
                  </a:cubicBezTo>
                  <a:lnTo>
                    <a:pt x="6847" y="9138"/>
                  </a:lnTo>
                  <a:cubicBezTo>
                    <a:pt x="6937" y="9084"/>
                    <a:pt x="6874" y="9055"/>
                    <a:pt x="6968" y="8982"/>
                  </a:cubicBezTo>
                  <a:lnTo>
                    <a:pt x="6968" y="8982"/>
                  </a:lnTo>
                  <a:cubicBezTo>
                    <a:pt x="6955" y="8987"/>
                    <a:pt x="6942" y="8993"/>
                    <a:pt x="6933" y="8993"/>
                  </a:cubicBezTo>
                  <a:cubicBezTo>
                    <a:pt x="6922" y="8993"/>
                    <a:pt x="6915" y="8984"/>
                    <a:pt x="6918" y="8954"/>
                  </a:cubicBezTo>
                  <a:cubicBezTo>
                    <a:pt x="6912" y="8954"/>
                    <a:pt x="6896" y="8949"/>
                    <a:pt x="6890" y="8949"/>
                  </a:cubicBezTo>
                  <a:cubicBezTo>
                    <a:pt x="6879" y="8965"/>
                    <a:pt x="6862" y="8976"/>
                    <a:pt x="6851" y="8982"/>
                  </a:cubicBezTo>
                  <a:cubicBezTo>
                    <a:pt x="6774" y="8965"/>
                    <a:pt x="6774" y="8871"/>
                    <a:pt x="6730" y="8844"/>
                  </a:cubicBezTo>
                  <a:cubicBezTo>
                    <a:pt x="6734" y="8835"/>
                    <a:pt x="6739" y="8832"/>
                    <a:pt x="6744" y="8832"/>
                  </a:cubicBezTo>
                  <a:cubicBezTo>
                    <a:pt x="6754" y="8832"/>
                    <a:pt x="6766" y="8841"/>
                    <a:pt x="6780" y="8841"/>
                  </a:cubicBezTo>
                  <a:cubicBezTo>
                    <a:pt x="6786" y="8841"/>
                    <a:pt x="6794" y="8839"/>
                    <a:pt x="6802" y="8833"/>
                  </a:cubicBezTo>
                  <a:lnTo>
                    <a:pt x="6746" y="8788"/>
                  </a:lnTo>
                  <a:cubicBezTo>
                    <a:pt x="6792" y="8781"/>
                    <a:pt x="6824" y="8739"/>
                    <a:pt x="6855" y="8739"/>
                  </a:cubicBezTo>
                  <a:cubicBezTo>
                    <a:pt x="6869" y="8739"/>
                    <a:pt x="6882" y="8748"/>
                    <a:pt x="6896" y="8772"/>
                  </a:cubicBezTo>
                  <a:lnTo>
                    <a:pt x="6896" y="8700"/>
                  </a:lnTo>
                  <a:cubicBezTo>
                    <a:pt x="6934" y="8650"/>
                    <a:pt x="6945" y="8595"/>
                    <a:pt x="6912" y="8561"/>
                  </a:cubicBezTo>
                  <a:cubicBezTo>
                    <a:pt x="6921" y="8535"/>
                    <a:pt x="6863" y="8498"/>
                    <a:pt x="6867" y="8498"/>
                  </a:cubicBezTo>
                  <a:lnTo>
                    <a:pt x="6867" y="8498"/>
                  </a:lnTo>
                  <a:cubicBezTo>
                    <a:pt x="6868" y="8498"/>
                    <a:pt x="6873" y="8500"/>
                    <a:pt x="6885" y="8506"/>
                  </a:cubicBezTo>
                  <a:lnTo>
                    <a:pt x="6835" y="8395"/>
                  </a:lnTo>
                  <a:lnTo>
                    <a:pt x="6851" y="8395"/>
                  </a:lnTo>
                  <a:cubicBezTo>
                    <a:pt x="6851" y="8285"/>
                    <a:pt x="6724" y="8174"/>
                    <a:pt x="6840" y="8041"/>
                  </a:cubicBezTo>
                  <a:cubicBezTo>
                    <a:pt x="6824" y="8008"/>
                    <a:pt x="6802" y="7969"/>
                    <a:pt x="6824" y="7903"/>
                  </a:cubicBezTo>
                  <a:lnTo>
                    <a:pt x="6879" y="7892"/>
                  </a:lnTo>
                  <a:cubicBezTo>
                    <a:pt x="6857" y="7842"/>
                    <a:pt x="6934" y="7748"/>
                    <a:pt x="6868" y="7726"/>
                  </a:cubicBezTo>
                  <a:cubicBezTo>
                    <a:pt x="7028" y="7670"/>
                    <a:pt x="6907" y="7499"/>
                    <a:pt x="6934" y="7416"/>
                  </a:cubicBezTo>
                  <a:lnTo>
                    <a:pt x="6857" y="7405"/>
                  </a:lnTo>
                  <a:cubicBezTo>
                    <a:pt x="6862" y="7350"/>
                    <a:pt x="6840" y="7294"/>
                    <a:pt x="6813" y="7222"/>
                  </a:cubicBezTo>
                  <a:lnTo>
                    <a:pt x="6746" y="7222"/>
                  </a:lnTo>
                  <a:cubicBezTo>
                    <a:pt x="6691" y="7156"/>
                    <a:pt x="6802" y="7062"/>
                    <a:pt x="6802" y="6962"/>
                  </a:cubicBezTo>
                  <a:cubicBezTo>
                    <a:pt x="6825" y="6971"/>
                    <a:pt x="6825" y="6992"/>
                    <a:pt x="6811" y="7005"/>
                  </a:cubicBezTo>
                  <a:lnTo>
                    <a:pt x="6811" y="7005"/>
                  </a:lnTo>
                  <a:cubicBezTo>
                    <a:pt x="6951" y="6901"/>
                    <a:pt x="6705" y="6756"/>
                    <a:pt x="6829" y="6669"/>
                  </a:cubicBezTo>
                  <a:cubicBezTo>
                    <a:pt x="6807" y="6641"/>
                    <a:pt x="6813" y="6619"/>
                    <a:pt x="6835" y="6602"/>
                  </a:cubicBezTo>
                  <a:lnTo>
                    <a:pt x="6835" y="6597"/>
                  </a:lnTo>
                  <a:cubicBezTo>
                    <a:pt x="6851" y="6591"/>
                    <a:pt x="6862" y="6575"/>
                    <a:pt x="6879" y="6564"/>
                  </a:cubicBezTo>
                  <a:lnTo>
                    <a:pt x="6879" y="6564"/>
                  </a:lnTo>
                  <a:cubicBezTo>
                    <a:pt x="6857" y="6569"/>
                    <a:pt x="6840" y="6586"/>
                    <a:pt x="6835" y="6591"/>
                  </a:cubicBezTo>
                  <a:cubicBezTo>
                    <a:pt x="6835" y="6569"/>
                    <a:pt x="6829" y="6542"/>
                    <a:pt x="6813" y="6508"/>
                  </a:cubicBezTo>
                  <a:lnTo>
                    <a:pt x="6890" y="6503"/>
                  </a:lnTo>
                  <a:lnTo>
                    <a:pt x="6890" y="6492"/>
                  </a:lnTo>
                  <a:cubicBezTo>
                    <a:pt x="6907" y="6475"/>
                    <a:pt x="6893" y="6468"/>
                    <a:pt x="6865" y="6468"/>
                  </a:cubicBezTo>
                  <a:cubicBezTo>
                    <a:pt x="6848" y="6468"/>
                    <a:pt x="6825" y="6471"/>
                    <a:pt x="6802" y="6475"/>
                  </a:cubicBezTo>
                  <a:cubicBezTo>
                    <a:pt x="6796" y="6459"/>
                    <a:pt x="6779" y="6436"/>
                    <a:pt x="6757" y="6431"/>
                  </a:cubicBezTo>
                  <a:cubicBezTo>
                    <a:pt x="6879" y="6425"/>
                    <a:pt x="6730" y="6348"/>
                    <a:pt x="6862" y="6337"/>
                  </a:cubicBezTo>
                  <a:cubicBezTo>
                    <a:pt x="6802" y="6309"/>
                    <a:pt x="6840" y="6182"/>
                    <a:pt x="6719" y="6143"/>
                  </a:cubicBezTo>
                  <a:cubicBezTo>
                    <a:pt x="6724" y="6143"/>
                    <a:pt x="6731" y="6140"/>
                    <a:pt x="6736" y="6140"/>
                  </a:cubicBezTo>
                  <a:cubicBezTo>
                    <a:pt x="6742" y="6140"/>
                    <a:pt x="6746" y="6143"/>
                    <a:pt x="6746" y="6154"/>
                  </a:cubicBezTo>
                  <a:cubicBezTo>
                    <a:pt x="6768" y="6127"/>
                    <a:pt x="6785" y="6093"/>
                    <a:pt x="6757" y="6060"/>
                  </a:cubicBezTo>
                  <a:lnTo>
                    <a:pt x="6757" y="6060"/>
                  </a:lnTo>
                  <a:lnTo>
                    <a:pt x="6857" y="6066"/>
                  </a:lnTo>
                  <a:lnTo>
                    <a:pt x="6857" y="6066"/>
                  </a:lnTo>
                  <a:lnTo>
                    <a:pt x="6752" y="5966"/>
                  </a:lnTo>
                  <a:cubicBezTo>
                    <a:pt x="6780" y="5951"/>
                    <a:pt x="6805" y="5941"/>
                    <a:pt x="6829" y="5941"/>
                  </a:cubicBezTo>
                  <a:cubicBezTo>
                    <a:pt x="6856" y="5941"/>
                    <a:pt x="6883" y="5953"/>
                    <a:pt x="6912" y="5983"/>
                  </a:cubicBezTo>
                  <a:cubicBezTo>
                    <a:pt x="6829" y="5855"/>
                    <a:pt x="6890" y="5894"/>
                    <a:pt x="6807" y="5772"/>
                  </a:cubicBezTo>
                  <a:lnTo>
                    <a:pt x="6807" y="5772"/>
                  </a:lnTo>
                  <a:lnTo>
                    <a:pt x="6862" y="5795"/>
                  </a:lnTo>
                  <a:cubicBezTo>
                    <a:pt x="6868" y="5767"/>
                    <a:pt x="6807" y="5689"/>
                    <a:pt x="6857" y="5684"/>
                  </a:cubicBezTo>
                  <a:cubicBezTo>
                    <a:pt x="6918" y="5662"/>
                    <a:pt x="6951" y="5590"/>
                    <a:pt x="6990" y="5496"/>
                  </a:cubicBezTo>
                  <a:cubicBezTo>
                    <a:pt x="7006" y="5457"/>
                    <a:pt x="7028" y="5407"/>
                    <a:pt x="7056" y="5368"/>
                  </a:cubicBezTo>
                  <a:cubicBezTo>
                    <a:pt x="7084" y="5324"/>
                    <a:pt x="7117" y="5291"/>
                    <a:pt x="7161" y="5269"/>
                  </a:cubicBezTo>
                  <a:cubicBezTo>
                    <a:pt x="6995" y="5202"/>
                    <a:pt x="7266" y="5258"/>
                    <a:pt x="7156" y="5175"/>
                  </a:cubicBezTo>
                  <a:lnTo>
                    <a:pt x="7156" y="5175"/>
                  </a:lnTo>
                  <a:cubicBezTo>
                    <a:pt x="7194" y="5186"/>
                    <a:pt x="7222" y="5186"/>
                    <a:pt x="7239" y="5230"/>
                  </a:cubicBezTo>
                  <a:cubicBezTo>
                    <a:pt x="7239" y="5180"/>
                    <a:pt x="7272" y="5175"/>
                    <a:pt x="7294" y="5164"/>
                  </a:cubicBezTo>
                  <a:cubicBezTo>
                    <a:pt x="7311" y="5153"/>
                    <a:pt x="7322" y="5130"/>
                    <a:pt x="7300" y="5081"/>
                  </a:cubicBezTo>
                  <a:lnTo>
                    <a:pt x="7300" y="5081"/>
                  </a:lnTo>
                  <a:cubicBezTo>
                    <a:pt x="7333" y="5108"/>
                    <a:pt x="7333" y="5136"/>
                    <a:pt x="7355" y="5153"/>
                  </a:cubicBezTo>
                  <a:cubicBezTo>
                    <a:pt x="7355" y="5148"/>
                    <a:pt x="7345" y="5124"/>
                    <a:pt x="7354" y="5124"/>
                  </a:cubicBezTo>
                  <a:cubicBezTo>
                    <a:pt x="7356" y="5124"/>
                    <a:pt x="7360" y="5126"/>
                    <a:pt x="7366" y="5130"/>
                  </a:cubicBezTo>
                  <a:cubicBezTo>
                    <a:pt x="7388" y="5147"/>
                    <a:pt x="7383" y="5164"/>
                    <a:pt x="7388" y="5180"/>
                  </a:cubicBezTo>
                  <a:cubicBezTo>
                    <a:pt x="7421" y="5147"/>
                    <a:pt x="7349" y="5036"/>
                    <a:pt x="7283" y="4931"/>
                  </a:cubicBezTo>
                  <a:lnTo>
                    <a:pt x="7283" y="4931"/>
                  </a:lnTo>
                  <a:cubicBezTo>
                    <a:pt x="7301" y="4937"/>
                    <a:pt x="7316" y="4940"/>
                    <a:pt x="7327" y="4940"/>
                  </a:cubicBezTo>
                  <a:cubicBezTo>
                    <a:pt x="7359" y="4940"/>
                    <a:pt x="7363" y="4914"/>
                    <a:pt x="7355" y="4848"/>
                  </a:cubicBezTo>
                  <a:lnTo>
                    <a:pt x="7355" y="4848"/>
                  </a:lnTo>
                  <a:cubicBezTo>
                    <a:pt x="7388" y="4876"/>
                    <a:pt x="7432" y="4898"/>
                    <a:pt x="7394" y="4937"/>
                  </a:cubicBezTo>
                  <a:cubicBezTo>
                    <a:pt x="7410" y="4931"/>
                    <a:pt x="7449" y="4926"/>
                    <a:pt x="7488" y="4909"/>
                  </a:cubicBezTo>
                  <a:cubicBezTo>
                    <a:pt x="7521" y="4898"/>
                    <a:pt x="7543" y="4876"/>
                    <a:pt x="7526" y="4826"/>
                  </a:cubicBezTo>
                  <a:lnTo>
                    <a:pt x="7526" y="4826"/>
                  </a:lnTo>
                  <a:cubicBezTo>
                    <a:pt x="7531" y="4832"/>
                    <a:pt x="7535" y="4834"/>
                    <a:pt x="7540" y="4834"/>
                  </a:cubicBezTo>
                  <a:cubicBezTo>
                    <a:pt x="7551" y="4834"/>
                    <a:pt x="7563" y="4816"/>
                    <a:pt x="7571" y="4804"/>
                  </a:cubicBezTo>
                  <a:cubicBezTo>
                    <a:pt x="7626" y="4798"/>
                    <a:pt x="7626" y="4804"/>
                    <a:pt x="7681" y="4793"/>
                  </a:cubicBezTo>
                  <a:lnTo>
                    <a:pt x="7665" y="4776"/>
                  </a:lnTo>
                  <a:cubicBezTo>
                    <a:pt x="7674" y="4730"/>
                    <a:pt x="7683" y="4716"/>
                    <a:pt x="7695" y="4716"/>
                  </a:cubicBezTo>
                  <a:cubicBezTo>
                    <a:pt x="7712" y="4716"/>
                    <a:pt x="7732" y="4743"/>
                    <a:pt x="7760" y="4743"/>
                  </a:cubicBezTo>
                  <a:cubicBezTo>
                    <a:pt x="7761" y="4743"/>
                    <a:pt x="7763" y="4743"/>
                    <a:pt x="7764" y="4743"/>
                  </a:cubicBezTo>
                  <a:lnTo>
                    <a:pt x="7764" y="4743"/>
                  </a:lnTo>
                  <a:lnTo>
                    <a:pt x="7753" y="4760"/>
                  </a:lnTo>
                  <a:cubicBezTo>
                    <a:pt x="7781" y="4795"/>
                    <a:pt x="7794" y="4803"/>
                    <a:pt x="7804" y="4803"/>
                  </a:cubicBezTo>
                  <a:cubicBezTo>
                    <a:pt x="7809" y="4803"/>
                    <a:pt x="7814" y="4800"/>
                    <a:pt x="7820" y="4798"/>
                  </a:cubicBezTo>
                  <a:cubicBezTo>
                    <a:pt x="7821" y="4798"/>
                    <a:pt x="7823" y="4798"/>
                    <a:pt x="7825" y="4798"/>
                  </a:cubicBezTo>
                  <a:cubicBezTo>
                    <a:pt x="7836" y="4798"/>
                    <a:pt x="7850" y="4802"/>
                    <a:pt x="7864" y="4859"/>
                  </a:cubicBezTo>
                  <a:lnTo>
                    <a:pt x="7903" y="4793"/>
                  </a:lnTo>
                  <a:cubicBezTo>
                    <a:pt x="7918" y="4769"/>
                    <a:pt x="7930" y="4758"/>
                    <a:pt x="7939" y="4758"/>
                  </a:cubicBezTo>
                  <a:cubicBezTo>
                    <a:pt x="7953" y="4758"/>
                    <a:pt x="7960" y="4782"/>
                    <a:pt x="7964" y="4815"/>
                  </a:cubicBezTo>
                  <a:cubicBezTo>
                    <a:pt x="7969" y="4859"/>
                    <a:pt x="7964" y="4915"/>
                    <a:pt x="8002" y="4926"/>
                  </a:cubicBezTo>
                  <a:lnTo>
                    <a:pt x="8019" y="4876"/>
                  </a:lnTo>
                  <a:cubicBezTo>
                    <a:pt x="8020" y="4876"/>
                    <a:pt x="8022" y="4876"/>
                    <a:pt x="8023" y="4876"/>
                  </a:cubicBezTo>
                  <a:cubicBezTo>
                    <a:pt x="8050" y="4876"/>
                    <a:pt x="8028" y="4929"/>
                    <a:pt x="7997" y="4987"/>
                  </a:cubicBezTo>
                  <a:cubicBezTo>
                    <a:pt x="7964" y="5047"/>
                    <a:pt x="7919" y="5103"/>
                    <a:pt x="7919" y="5125"/>
                  </a:cubicBezTo>
                  <a:cubicBezTo>
                    <a:pt x="7917" y="5129"/>
                    <a:pt x="7915" y="5130"/>
                    <a:pt x="7912" y="5130"/>
                  </a:cubicBezTo>
                  <a:cubicBezTo>
                    <a:pt x="7906" y="5130"/>
                    <a:pt x="7897" y="5125"/>
                    <a:pt x="7886" y="5125"/>
                  </a:cubicBezTo>
                  <a:cubicBezTo>
                    <a:pt x="7877" y="5156"/>
                    <a:pt x="7879" y="5167"/>
                    <a:pt x="7888" y="5167"/>
                  </a:cubicBezTo>
                  <a:cubicBezTo>
                    <a:pt x="7907" y="5167"/>
                    <a:pt x="7958" y="5115"/>
                    <a:pt x="7999" y="5115"/>
                  </a:cubicBezTo>
                  <a:cubicBezTo>
                    <a:pt x="8008" y="5115"/>
                    <a:pt x="8017" y="5118"/>
                    <a:pt x="8024" y="5125"/>
                  </a:cubicBezTo>
                  <a:cubicBezTo>
                    <a:pt x="7986" y="5158"/>
                    <a:pt x="7908" y="5180"/>
                    <a:pt x="7914" y="5219"/>
                  </a:cubicBezTo>
                  <a:cubicBezTo>
                    <a:pt x="7903" y="5241"/>
                    <a:pt x="7958" y="5241"/>
                    <a:pt x="7997" y="5263"/>
                  </a:cubicBezTo>
                  <a:cubicBezTo>
                    <a:pt x="8047" y="5285"/>
                    <a:pt x="8085" y="5319"/>
                    <a:pt x="8052" y="5368"/>
                  </a:cubicBezTo>
                  <a:cubicBezTo>
                    <a:pt x="8078" y="5347"/>
                    <a:pt x="8101" y="5325"/>
                    <a:pt x="8131" y="5325"/>
                  </a:cubicBezTo>
                  <a:cubicBezTo>
                    <a:pt x="8139" y="5325"/>
                    <a:pt x="8148" y="5326"/>
                    <a:pt x="8157" y="5330"/>
                  </a:cubicBezTo>
                  <a:cubicBezTo>
                    <a:pt x="8190" y="5380"/>
                    <a:pt x="8058" y="5512"/>
                    <a:pt x="8190" y="5534"/>
                  </a:cubicBezTo>
                  <a:cubicBezTo>
                    <a:pt x="8185" y="5540"/>
                    <a:pt x="8168" y="5546"/>
                    <a:pt x="8163" y="5546"/>
                  </a:cubicBezTo>
                  <a:cubicBezTo>
                    <a:pt x="8207" y="5579"/>
                    <a:pt x="8246" y="5673"/>
                    <a:pt x="8318" y="5684"/>
                  </a:cubicBezTo>
                  <a:cubicBezTo>
                    <a:pt x="8196" y="5728"/>
                    <a:pt x="8240" y="5789"/>
                    <a:pt x="8273" y="5844"/>
                  </a:cubicBezTo>
                  <a:cubicBezTo>
                    <a:pt x="8318" y="5900"/>
                    <a:pt x="8351" y="5961"/>
                    <a:pt x="8240" y="5966"/>
                  </a:cubicBezTo>
                  <a:cubicBezTo>
                    <a:pt x="8246" y="6010"/>
                    <a:pt x="8251" y="6060"/>
                    <a:pt x="8262" y="6099"/>
                  </a:cubicBezTo>
                  <a:lnTo>
                    <a:pt x="8240" y="6099"/>
                  </a:lnTo>
                  <a:cubicBezTo>
                    <a:pt x="8224" y="6182"/>
                    <a:pt x="8279" y="6215"/>
                    <a:pt x="8334" y="6243"/>
                  </a:cubicBezTo>
                  <a:cubicBezTo>
                    <a:pt x="8330" y="6252"/>
                    <a:pt x="8323" y="6256"/>
                    <a:pt x="8316" y="6256"/>
                  </a:cubicBezTo>
                  <a:cubicBezTo>
                    <a:pt x="8307" y="6256"/>
                    <a:pt x="8296" y="6249"/>
                    <a:pt x="8290" y="6243"/>
                  </a:cubicBezTo>
                  <a:lnTo>
                    <a:pt x="8290" y="6243"/>
                  </a:lnTo>
                  <a:cubicBezTo>
                    <a:pt x="8235" y="6370"/>
                    <a:pt x="8246" y="6376"/>
                    <a:pt x="8345" y="6492"/>
                  </a:cubicBezTo>
                  <a:lnTo>
                    <a:pt x="8268" y="6492"/>
                  </a:lnTo>
                  <a:cubicBezTo>
                    <a:pt x="8307" y="6536"/>
                    <a:pt x="8130" y="6647"/>
                    <a:pt x="8179" y="6780"/>
                  </a:cubicBezTo>
                  <a:cubicBezTo>
                    <a:pt x="8168" y="6768"/>
                    <a:pt x="8157" y="6768"/>
                    <a:pt x="8152" y="6757"/>
                  </a:cubicBezTo>
                  <a:lnTo>
                    <a:pt x="8152" y="6757"/>
                  </a:lnTo>
                  <a:cubicBezTo>
                    <a:pt x="8179" y="6835"/>
                    <a:pt x="8102" y="6890"/>
                    <a:pt x="8047" y="6934"/>
                  </a:cubicBezTo>
                  <a:cubicBezTo>
                    <a:pt x="8019" y="6957"/>
                    <a:pt x="8002" y="6979"/>
                    <a:pt x="7997" y="7006"/>
                  </a:cubicBezTo>
                  <a:cubicBezTo>
                    <a:pt x="7991" y="7040"/>
                    <a:pt x="8013" y="7073"/>
                    <a:pt x="8069" y="7123"/>
                  </a:cubicBezTo>
                  <a:lnTo>
                    <a:pt x="8080" y="7250"/>
                  </a:lnTo>
                  <a:cubicBezTo>
                    <a:pt x="8099" y="7223"/>
                    <a:pt x="8114" y="7213"/>
                    <a:pt x="8128" y="7213"/>
                  </a:cubicBezTo>
                  <a:cubicBezTo>
                    <a:pt x="8166" y="7213"/>
                    <a:pt x="8190" y="7292"/>
                    <a:pt x="8232" y="7292"/>
                  </a:cubicBezTo>
                  <a:cubicBezTo>
                    <a:pt x="8236" y="7292"/>
                    <a:pt x="8241" y="7291"/>
                    <a:pt x="8246" y="7289"/>
                  </a:cubicBezTo>
                  <a:lnTo>
                    <a:pt x="8246" y="7289"/>
                  </a:lnTo>
                  <a:cubicBezTo>
                    <a:pt x="8242" y="7322"/>
                    <a:pt x="8195" y="7345"/>
                    <a:pt x="8161" y="7345"/>
                  </a:cubicBezTo>
                  <a:cubicBezTo>
                    <a:pt x="8139" y="7345"/>
                    <a:pt x="8123" y="7335"/>
                    <a:pt x="8130" y="7311"/>
                  </a:cubicBezTo>
                  <a:lnTo>
                    <a:pt x="8141" y="7311"/>
                  </a:lnTo>
                  <a:cubicBezTo>
                    <a:pt x="8121" y="7297"/>
                    <a:pt x="8104" y="7291"/>
                    <a:pt x="8090" y="7291"/>
                  </a:cubicBezTo>
                  <a:cubicBezTo>
                    <a:pt x="8029" y="7291"/>
                    <a:pt x="8013" y="7399"/>
                    <a:pt x="7962" y="7399"/>
                  </a:cubicBezTo>
                  <a:cubicBezTo>
                    <a:pt x="7955" y="7399"/>
                    <a:pt x="7949" y="7397"/>
                    <a:pt x="7941" y="7394"/>
                  </a:cubicBezTo>
                  <a:cubicBezTo>
                    <a:pt x="7836" y="7637"/>
                    <a:pt x="7670" y="7842"/>
                    <a:pt x="7582" y="8080"/>
                  </a:cubicBezTo>
                  <a:lnTo>
                    <a:pt x="7692" y="8091"/>
                  </a:lnTo>
                  <a:lnTo>
                    <a:pt x="7659" y="8168"/>
                  </a:lnTo>
                  <a:cubicBezTo>
                    <a:pt x="7652" y="8171"/>
                    <a:pt x="7643" y="8172"/>
                    <a:pt x="7635" y="8172"/>
                  </a:cubicBezTo>
                  <a:cubicBezTo>
                    <a:pt x="7605" y="8172"/>
                    <a:pt x="7574" y="8156"/>
                    <a:pt x="7587" y="8113"/>
                  </a:cubicBezTo>
                  <a:lnTo>
                    <a:pt x="7587" y="8113"/>
                  </a:lnTo>
                  <a:cubicBezTo>
                    <a:pt x="7521" y="8119"/>
                    <a:pt x="7604" y="8229"/>
                    <a:pt x="7632" y="8235"/>
                  </a:cubicBezTo>
                  <a:cubicBezTo>
                    <a:pt x="7613" y="8257"/>
                    <a:pt x="7598" y="8265"/>
                    <a:pt x="7585" y="8265"/>
                  </a:cubicBezTo>
                  <a:cubicBezTo>
                    <a:pt x="7541" y="8265"/>
                    <a:pt x="7521" y="8177"/>
                    <a:pt x="7508" y="8177"/>
                  </a:cubicBezTo>
                  <a:cubicBezTo>
                    <a:pt x="7507" y="8177"/>
                    <a:pt x="7505" y="8178"/>
                    <a:pt x="7504" y="8180"/>
                  </a:cubicBezTo>
                  <a:lnTo>
                    <a:pt x="7499" y="8229"/>
                  </a:lnTo>
                  <a:lnTo>
                    <a:pt x="7515" y="8224"/>
                  </a:lnTo>
                  <a:cubicBezTo>
                    <a:pt x="7543" y="8279"/>
                    <a:pt x="7587" y="8290"/>
                    <a:pt x="7560" y="8362"/>
                  </a:cubicBezTo>
                  <a:cubicBezTo>
                    <a:pt x="7547" y="8375"/>
                    <a:pt x="7534" y="8378"/>
                    <a:pt x="7522" y="8378"/>
                  </a:cubicBezTo>
                  <a:cubicBezTo>
                    <a:pt x="7512" y="8378"/>
                    <a:pt x="7503" y="8376"/>
                    <a:pt x="7495" y="8376"/>
                  </a:cubicBezTo>
                  <a:cubicBezTo>
                    <a:pt x="7488" y="8376"/>
                    <a:pt x="7482" y="8378"/>
                    <a:pt x="7477" y="8384"/>
                  </a:cubicBezTo>
                  <a:cubicBezTo>
                    <a:pt x="7471" y="8384"/>
                    <a:pt x="7466" y="8384"/>
                    <a:pt x="7466" y="8412"/>
                  </a:cubicBezTo>
                  <a:lnTo>
                    <a:pt x="7421" y="8512"/>
                  </a:lnTo>
                  <a:lnTo>
                    <a:pt x="7421" y="8512"/>
                  </a:lnTo>
                  <a:lnTo>
                    <a:pt x="7521" y="8501"/>
                  </a:lnTo>
                  <a:lnTo>
                    <a:pt x="7521" y="8501"/>
                  </a:lnTo>
                  <a:cubicBezTo>
                    <a:pt x="7544" y="8547"/>
                    <a:pt x="7505" y="8582"/>
                    <a:pt x="7558" y="8582"/>
                  </a:cubicBezTo>
                  <a:cubicBezTo>
                    <a:pt x="7566" y="8582"/>
                    <a:pt x="7576" y="8581"/>
                    <a:pt x="7589" y="8579"/>
                  </a:cubicBezTo>
                  <a:lnTo>
                    <a:pt x="7589" y="8579"/>
                  </a:lnTo>
                  <a:cubicBezTo>
                    <a:pt x="7432" y="8608"/>
                    <a:pt x="7431" y="8944"/>
                    <a:pt x="7377" y="8971"/>
                  </a:cubicBezTo>
                  <a:cubicBezTo>
                    <a:pt x="7416" y="9054"/>
                    <a:pt x="7405" y="9115"/>
                    <a:pt x="7377" y="9192"/>
                  </a:cubicBezTo>
                  <a:cubicBezTo>
                    <a:pt x="7381" y="9188"/>
                    <a:pt x="7390" y="9186"/>
                    <a:pt x="7400" y="9186"/>
                  </a:cubicBezTo>
                  <a:cubicBezTo>
                    <a:pt x="7434" y="9186"/>
                    <a:pt x="7487" y="9207"/>
                    <a:pt x="7466" y="9253"/>
                  </a:cubicBezTo>
                  <a:cubicBezTo>
                    <a:pt x="7432" y="9240"/>
                    <a:pt x="7407" y="9234"/>
                    <a:pt x="7387" y="9234"/>
                  </a:cubicBezTo>
                  <a:cubicBezTo>
                    <a:pt x="7295" y="9234"/>
                    <a:pt x="7321" y="9354"/>
                    <a:pt x="7207" y="9378"/>
                  </a:cubicBezTo>
                  <a:lnTo>
                    <a:pt x="7207" y="9378"/>
                  </a:lnTo>
                  <a:cubicBezTo>
                    <a:pt x="7208" y="9378"/>
                    <a:pt x="7209" y="9378"/>
                    <a:pt x="7210" y="9378"/>
                  </a:cubicBezTo>
                  <a:cubicBezTo>
                    <a:pt x="7278" y="9378"/>
                    <a:pt x="7201" y="9537"/>
                    <a:pt x="7289" y="9537"/>
                  </a:cubicBezTo>
                  <a:cubicBezTo>
                    <a:pt x="7299" y="9537"/>
                    <a:pt x="7312" y="9535"/>
                    <a:pt x="7327" y="9530"/>
                  </a:cubicBezTo>
                  <a:lnTo>
                    <a:pt x="7327" y="9530"/>
                  </a:lnTo>
                  <a:cubicBezTo>
                    <a:pt x="7318" y="9548"/>
                    <a:pt x="7307" y="9553"/>
                    <a:pt x="7294" y="9553"/>
                  </a:cubicBezTo>
                  <a:cubicBezTo>
                    <a:pt x="7276" y="9553"/>
                    <a:pt x="7254" y="9542"/>
                    <a:pt x="7230" y="9542"/>
                  </a:cubicBezTo>
                  <a:cubicBezTo>
                    <a:pt x="7219" y="9542"/>
                    <a:pt x="7207" y="9545"/>
                    <a:pt x="7194" y="9552"/>
                  </a:cubicBezTo>
                  <a:cubicBezTo>
                    <a:pt x="7222" y="9640"/>
                    <a:pt x="7172" y="9723"/>
                    <a:pt x="7134" y="9812"/>
                  </a:cubicBezTo>
                  <a:cubicBezTo>
                    <a:pt x="7106" y="9878"/>
                    <a:pt x="7073" y="9945"/>
                    <a:pt x="7073" y="10017"/>
                  </a:cubicBezTo>
                  <a:cubicBezTo>
                    <a:pt x="7075" y="10018"/>
                    <a:pt x="7079" y="10018"/>
                    <a:pt x="7083" y="10018"/>
                  </a:cubicBezTo>
                  <a:cubicBezTo>
                    <a:pt x="7091" y="10018"/>
                    <a:pt x="7102" y="10017"/>
                    <a:pt x="7113" y="10017"/>
                  </a:cubicBezTo>
                  <a:cubicBezTo>
                    <a:pt x="7131" y="10017"/>
                    <a:pt x="7150" y="10020"/>
                    <a:pt x="7167" y="10033"/>
                  </a:cubicBezTo>
                  <a:lnTo>
                    <a:pt x="7134" y="10022"/>
                  </a:lnTo>
                  <a:lnTo>
                    <a:pt x="7161" y="10044"/>
                  </a:lnTo>
                  <a:lnTo>
                    <a:pt x="7167" y="10044"/>
                  </a:lnTo>
                  <a:lnTo>
                    <a:pt x="7045" y="10100"/>
                  </a:lnTo>
                  <a:lnTo>
                    <a:pt x="7023" y="10105"/>
                  </a:lnTo>
                  <a:cubicBezTo>
                    <a:pt x="7023" y="10111"/>
                    <a:pt x="7034" y="10127"/>
                    <a:pt x="7051" y="10133"/>
                  </a:cubicBezTo>
                  <a:cubicBezTo>
                    <a:pt x="7084" y="10155"/>
                    <a:pt x="7134" y="10172"/>
                    <a:pt x="7062" y="10210"/>
                  </a:cubicBezTo>
                  <a:cubicBezTo>
                    <a:pt x="7072" y="10205"/>
                    <a:pt x="7087" y="10201"/>
                    <a:pt x="7100" y="10201"/>
                  </a:cubicBezTo>
                  <a:cubicBezTo>
                    <a:pt x="7115" y="10201"/>
                    <a:pt x="7128" y="10207"/>
                    <a:pt x="7128" y="10221"/>
                  </a:cubicBezTo>
                  <a:lnTo>
                    <a:pt x="7106" y="10266"/>
                  </a:lnTo>
                  <a:lnTo>
                    <a:pt x="7056" y="10221"/>
                  </a:lnTo>
                  <a:lnTo>
                    <a:pt x="7056" y="10221"/>
                  </a:lnTo>
                  <a:cubicBezTo>
                    <a:pt x="7060" y="10257"/>
                    <a:pt x="7072" y="10268"/>
                    <a:pt x="7091" y="10268"/>
                  </a:cubicBezTo>
                  <a:cubicBezTo>
                    <a:pt x="7095" y="10268"/>
                    <a:pt x="7100" y="10267"/>
                    <a:pt x="7106" y="10266"/>
                  </a:cubicBezTo>
                  <a:lnTo>
                    <a:pt x="7106" y="10266"/>
                  </a:lnTo>
                  <a:cubicBezTo>
                    <a:pt x="7062" y="10349"/>
                    <a:pt x="7045" y="10437"/>
                    <a:pt x="7028" y="10531"/>
                  </a:cubicBezTo>
                  <a:lnTo>
                    <a:pt x="6990" y="10498"/>
                  </a:lnTo>
                  <a:lnTo>
                    <a:pt x="6995" y="10515"/>
                  </a:lnTo>
                  <a:lnTo>
                    <a:pt x="7034" y="10542"/>
                  </a:lnTo>
                  <a:cubicBezTo>
                    <a:pt x="7023" y="10664"/>
                    <a:pt x="7023" y="10791"/>
                    <a:pt x="6995" y="10908"/>
                  </a:cubicBezTo>
                  <a:cubicBezTo>
                    <a:pt x="6951" y="10791"/>
                    <a:pt x="6890" y="10764"/>
                    <a:pt x="6824" y="10736"/>
                  </a:cubicBezTo>
                  <a:cubicBezTo>
                    <a:pt x="6824" y="10714"/>
                    <a:pt x="6832" y="10708"/>
                    <a:pt x="6841" y="10708"/>
                  </a:cubicBezTo>
                  <a:cubicBezTo>
                    <a:pt x="6850" y="10708"/>
                    <a:pt x="6860" y="10714"/>
                    <a:pt x="6862" y="10714"/>
                  </a:cubicBezTo>
                  <a:cubicBezTo>
                    <a:pt x="6829" y="10476"/>
                    <a:pt x="6807" y="10465"/>
                    <a:pt x="6636" y="10321"/>
                  </a:cubicBezTo>
                  <a:lnTo>
                    <a:pt x="6696" y="10277"/>
                  </a:lnTo>
                  <a:cubicBezTo>
                    <a:pt x="6641" y="10244"/>
                    <a:pt x="6696" y="9923"/>
                    <a:pt x="6536" y="9740"/>
                  </a:cubicBezTo>
                  <a:cubicBezTo>
                    <a:pt x="6547" y="9740"/>
                    <a:pt x="6558" y="9740"/>
                    <a:pt x="6580" y="9751"/>
                  </a:cubicBezTo>
                  <a:cubicBezTo>
                    <a:pt x="6414" y="9535"/>
                    <a:pt x="6580" y="9109"/>
                    <a:pt x="6298" y="9104"/>
                  </a:cubicBezTo>
                  <a:lnTo>
                    <a:pt x="6176" y="8965"/>
                  </a:lnTo>
                  <a:lnTo>
                    <a:pt x="6176" y="8965"/>
                  </a:lnTo>
                  <a:cubicBezTo>
                    <a:pt x="6195" y="9044"/>
                    <a:pt x="6183" y="9064"/>
                    <a:pt x="6159" y="9064"/>
                  </a:cubicBezTo>
                  <a:cubicBezTo>
                    <a:pt x="6133" y="9064"/>
                    <a:pt x="6093" y="9039"/>
                    <a:pt x="6065" y="9039"/>
                  </a:cubicBezTo>
                  <a:cubicBezTo>
                    <a:pt x="6052" y="9039"/>
                    <a:pt x="6041" y="9045"/>
                    <a:pt x="6038" y="9065"/>
                  </a:cubicBezTo>
                  <a:cubicBezTo>
                    <a:pt x="6008" y="9009"/>
                    <a:pt x="6035" y="8898"/>
                    <a:pt x="6067" y="8898"/>
                  </a:cubicBezTo>
                  <a:cubicBezTo>
                    <a:pt x="6076" y="8898"/>
                    <a:pt x="6085" y="8906"/>
                    <a:pt x="6093" y="8927"/>
                  </a:cubicBezTo>
                  <a:lnTo>
                    <a:pt x="6088" y="8949"/>
                  </a:lnTo>
                  <a:cubicBezTo>
                    <a:pt x="6232" y="8943"/>
                    <a:pt x="6054" y="8672"/>
                    <a:pt x="6149" y="8650"/>
                  </a:cubicBezTo>
                  <a:cubicBezTo>
                    <a:pt x="6021" y="8246"/>
                    <a:pt x="5971" y="7820"/>
                    <a:pt x="5866" y="7433"/>
                  </a:cubicBezTo>
                  <a:lnTo>
                    <a:pt x="5772" y="7510"/>
                  </a:lnTo>
                  <a:lnTo>
                    <a:pt x="5734" y="7372"/>
                  </a:lnTo>
                  <a:cubicBezTo>
                    <a:pt x="5742" y="7352"/>
                    <a:pt x="5760" y="7336"/>
                    <a:pt x="5778" y="7336"/>
                  </a:cubicBezTo>
                  <a:cubicBezTo>
                    <a:pt x="5797" y="7336"/>
                    <a:pt x="5817" y="7352"/>
                    <a:pt x="5828" y="7399"/>
                  </a:cubicBezTo>
                  <a:cubicBezTo>
                    <a:pt x="5872" y="7333"/>
                    <a:pt x="5728" y="7255"/>
                    <a:pt x="5706" y="7255"/>
                  </a:cubicBezTo>
                  <a:cubicBezTo>
                    <a:pt x="5704" y="7194"/>
                    <a:pt x="5718" y="7174"/>
                    <a:pt x="5737" y="7174"/>
                  </a:cubicBezTo>
                  <a:cubicBezTo>
                    <a:pt x="5772" y="7174"/>
                    <a:pt x="5827" y="7244"/>
                    <a:pt x="5838" y="7244"/>
                  </a:cubicBezTo>
                  <a:cubicBezTo>
                    <a:pt x="5840" y="7244"/>
                    <a:pt x="5841" y="7241"/>
                    <a:pt x="5839" y="7233"/>
                  </a:cubicBezTo>
                  <a:lnTo>
                    <a:pt x="5811" y="7156"/>
                  </a:lnTo>
                  <a:lnTo>
                    <a:pt x="5805" y="7178"/>
                  </a:lnTo>
                  <a:cubicBezTo>
                    <a:pt x="5745" y="7128"/>
                    <a:pt x="5695" y="7139"/>
                    <a:pt x="5667" y="7017"/>
                  </a:cubicBezTo>
                  <a:cubicBezTo>
                    <a:pt x="5667" y="6946"/>
                    <a:pt x="5722" y="6962"/>
                    <a:pt x="5722" y="6934"/>
                  </a:cubicBezTo>
                  <a:cubicBezTo>
                    <a:pt x="5728" y="6934"/>
                    <a:pt x="5728" y="6923"/>
                    <a:pt x="5717" y="6890"/>
                  </a:cubicBezTo>
                  <a:lnTo>
                    <a:pt x="5678" y="6713"/>
                  </a:lnTo>
                  <a:lnTo>
                    <a:pt x="5612" y="6807"/>
                  </a:lnTo>
                  <a:cubicBezTo>
                    <a:pt x="5571" y="6762"/>
                    <a:pt x="5565" y="6705"/>
                    <a:pt x="5545" y="6705"/>
                  </a:cubicBezTo>
                  <a:cubicBezTo>
                    <a:pt x="5537" y="6705"/>
                    <a:pt x="5526" y="6714"/>
                    <a:pt x="5510" y="6738"/>
                  </a:cubicBezTo>
                  <a:lnTo>
                    <a:pt x="5510" y="6738"/>
                  </a:lnTo>
                  <a:cubicBezTo>
                    <a:pt x="5605" y="6570"/>
                    <a:pt x="5391" y="6097"/>
                    <a:pt x="5418" y="6016"/>
                  </a:cubicBezTo>
                  <a:cubicBezTo>
                    <a:pt x="5385" y="5983"/>
                    <a:pt x="5363" y="5949"/>
                    <a:pt x="5341" y="5911"/>
                  </a:cubicBezTo>
                  <a:cubicBezTo>
                    <a:pt x="5390" y="5878"/>
                    <a:pt x="5440" y="5839"/>
                    <a:pt x="5357" y="5772"/>
                  </a:cubicBezTo>
                  <a:cubicBezTo>
                    <a:pt x="5361" y="5771"/>
                    <a:pt x="5365" y="5770"/>
                    <a:pt x="5369" y="5770"/>
                  </a:cubicBezTo>
                  <a:cubicBezTo>
                    <a:pt x="5390" y="5770"/>
                    <a:pt x="5399" y="5795"/>
                    <a:pt x="5423" y="5795"/>
                  </a:cubicBezTo>
                  <a:cubicBezTo>
                    <a:pt x="5425" y="5795"/>
                    <a:pt x="5427" y="5795"/>
                    <a:pt x="5429" y="5795"/>
                  </a:cubicBezTo>
                  <a:cubicBezTo>
                    <a:pt x="5374" y="5761"/>
                    <a:pt x="5368" y="5728"/>
                    <a:pt x="5413" y="5678"/>
                  </a:cubicBezTo>
                  <a:lnTo>
                    <a:pt x="5413" y="5678"/>
                  </a:lnTo>
                  <a:lnTo>
                    <a:pt x="5424" y="5684"/>
                  </a:lnTo>
                  <a:cubicBezTo>
                    <a:pt x="5440" y="5534"/>
                    <a:pt x="5512" y="5479"/>
                    <a:pt x="5584" y="5319"/>
                  </a:cubicBezTo>
                  <a:lnTo>
                    <a:pt x="5507" y="5319"/>
                  </a:lnTo>
                  <a:cubicBezTo>
                    <a:pt x="5523" y="5285"/>
                    <a:pt x="5551" y="5274"/>
                    <a:pt x="5567" y="5263"/>
                  </a:cubicBezTo>
                  <a:cubicBezTo>
                    <a:pt x="5552" y="5254"/>
                    <a:pt x="5541" y="5250"/>
                    <a:pt x="5533" y="5250"/>
                  </a:cubicBezTo>
                  <a:cubicBezTo>
                    <a:pt x="5499" y="5250"/>
                    <a:pt x="5512" y="5318"/>
                    <a:pt x="5472" y="5318"/>
                  </a:cubicBezTo>
                  <a:cubicBezTo>
                    <a:pt x="5462" y="5318"/>
                    <a:pt x="5448" y="5313"/>
                    <a:pt x="5429" y="5302"/>
                  </a:cubicBezTo>
                  <a:cubicBezTo>
                    <a:pt x="5584" y="5285"/>
                    <a:pt x="5479" y="5047"/>
                    <a:pt x="5645" y="5042"/>
                  </a:cubicBezTo>
                  <a:cubicBezTo>
                    <a:pt x="5648" y="5014"/>
                    <a:pt x="5627" y="5014"/>
                    <a:pt x="5606" y="5014"/>
                  </a:cubicBezTo>
                  <a:cubicBezTo>
                    <a:pt x="5585" y="5014"/>
                    <a:pt x="5565" y="5014"/>
                    <a:pt x="5567" y="4987"/>
                  </a:cubicBezTo>
                  <a:lnTo>
                    <a:pt x="5617" y="4981"/>
                  </a:lnTo>
                  <a:lnTo>
                    <a:pt x="5562" y="4959"/>
                  </a:lnTo>
                  <a:cubicBezTo>
                    <a:pt x="5579" y="4926"/>
                    <a:pt x="5639" y="4915"/>
                    <a:pt x="5673" y="4915"/>
                  </a:cubicBezTo>
                  <a:cubicBezTo>
                    <a:pt x="5667" y="4926"/>
                    <a:pt x="5678" y="4942"/>
                    <a:pt x="5678" y="4953"/>
                  </a:cubicBezTo>
                  <a:cubicBezTo>
                    <a:pt x="5745" y="4909"/>
                    <a:pt x="5689" y="4815"/>
                    <a:pt x="5700" y="4798"/>
                  </a:cubicBezTo>
                  <a:lnTo>
                    <a:pt x="5700" y="4798"/>
                  </a:lnTo>
                  <a:lnTo>
                    <a:pt x="5667" y="4848"/>
                  </a:lnTo>
                  <a:cubicBezTo>
                    <a:pt x="5651" y="4688"/>
                    <a:pt x="5734" y="4511"/>
                    <a:pt x="5667" y="4345"/>
                  </a:cubicBezTo>
                  <a:lnTo>
                    <a:pt x="5667" y="4345"/>
                  </a:lnTo>
                  <a:lnTo>
                    <a:pt x="5634" y="4350"/>
                  </a:lnTo>
                  <a:cubicBezTo>
                    <a:pt x="5584" y="4223"/>
                    <a:pt x="5678" y="4262"/>
                    <a:pt x="5667" y="4134"/>
                  </a:cubicBezTo>
                  <a:lnTo>
                    <a:pt x="5667" y="4134"/>
                  </a:lnTo>
                  <a:lnTo>
                    <a:pt x="5673" y="4140"/>
                  </a:lnTo>
                  <a:cubicBezTo>
                    <a:pt x="5645" y="4112"/>
                    <a:pt x="5634" y="4079"/>
                    <a:pt x="5639" y="4046"/>
                  </a:cubicBezTo>
                  <a:lnTo>
                    <a:pt x="5639" y="4046"/>
                  </a:lnTo>
                  <a:cubicBezTo>
                    <a:pt x="5645" y="4052"/>
                    <a:pt x="5652" y="4054"/>
                    <a:pt x="5658" y="4054"/>
                  </a:cubicBezTo>
                  <a:cubicBezTo>
                    <a:pt x="5681" y="4054"/>
                    <a:pt x="5709" y="4027"/>
                    <a:pt x="5734" y="4027"/>
                  </a:cubicBezTo>
                  <a:cubicBezTo>
                    <a:pt x="5744" y="4027"/>
                    <a:pt x="5753" y="4031"/>
                    <a:pt x="5761" y="4040"/>
                  </a:cubicBezTo>
                  <a:cubicBezTo>
                    <a:pt x="5706" y="3908"/>
                    <a:pt x="5717" y="3968"/>
                    <a:pt x="5606" y="3874"/>
                  </a:cubicBezTo>
                  <a:lnTo>
                    <a:pt x="5662" y="3858"/>
                  </a:lnTo>
                  <a:cubicBezTo>
                    <a:pt x="5612" y="3825"/>
                    <a:pt x="5584" y="3825"/>
                    <a:pt x="5579" y="3753"/>
                  </a:cubicBezTo>
                  <a:lnTo>
                    <a:pt x="5579" y="3753"/>
                  </a:lnTo>
                  <a:cubicBezTo>
                    <a:pt x="5589" y="3767"/>
                    <a:pt x="5600" y="3772"/>
                    <a:pt x="5612" y="3772"/>
                  </a:cubicBezTo>
                  <a:cubicBezTo>
                    <a:pt x="5630" y="3772"/>
                    <a:pt x="5650" y="3762"/>
                    <a:pt x="5671" y="3762"/>
                  </a:cubicBezTo>
                  <a:cubicBezTo>
                    <a:pt x="5687" y="3762"/>
                    <a:pt x="5705" y="3768"/>
                    <a:pt x="5722" y="3791"/>
                  </a:cubicBezTo>
                  <a:cubicBezTo>
                    <a:pt x="5855" y="3664"/>
                    <a:pt x="5617" y="3581"/>
                    <a:pt x="5800" y="3531"/>
                  </a:cubicBezTo>
                  <a:cubicBezTo>
                    <a:pt x="5774" y="3519"/>
                    <a:pt x="5754" y="3514"/>
                    <a:pt x="5738" y="3514"/>
                  </a:cubicBezTo>
                  <a:cubicBezTo>
                    <a:pt x="5670" y="3514"/>
                    <a:pt x="5689" y="3609"/>
                    <a:pt x="5679" y="3609"/>
                  </a:cubicBezTo>
                  <a:cubicBezTo>
                    <a:pt x="5677" y="3609"/>
                    <a:pt x="5675" y="3607"/>
                    <a:pt x="5673" y="3603"/>
                  </a:cubicBezTo>
                  <a:cubicBezTo>
                    <a:pt x="5666" y="3606"/>
                    <a:pt x="5660" y="3607"/>
                    <a:pt x="5654" y="3607"/>
                  </a:cubicBezTo>
                  <a:cubicBezTo>
                    <a:pt x="5606" y="3607"/>
                    <a:pt x="5565" y="3538"/>
                    <a:pt x="5584" y="3504"/>
                  </a:cubicBezTo>
                  <a:cubicBezTo>
                    <a:pt x="5590" y="3465"/>
                    <a:pt x="5783" y="3448"/>
                    <a:pt x="5789" y="3338"/>
                  </a:cubicBezTo>
                  <a:cubicBezTo>
                    <a:pt x="5789" y="3354"/>
                    <a:pt x="5800" y="3354"/>
                    <a:pt x="5800" y="3360"/>
                  </a:cubicBezTo>
                  <a:cubicBezTo>
                    <a:pt x="5839" y="3327"/>
                    <a:pt x="5750" y="3277"/>
                    <a:pt x="5817" y="3238"/>
                  </a:cubicBezTo>
                  <a:cubicBezTo>
                    <a:pt x="5728" y="3199"/>
                    <a:pt x="5828" y="3172"/>
                    <a:pt x="5706" y="3160"/>
                  </a:cubicBezTo>
                  <a:lnTo>
                    <a:pt x="5706" y="3160"/>
                  </a:lnTo>
                  <a:lnTo>
                    <a:pt x="5728" y="3255"/>
                  </a:lnTo>
                  <a:cubicBezTo>
                    <a:pt x="5700" y="3199"/>
                    <a:pt x="5562" y="3138"/>
                    <a:pt x="5634" y="3055"/>
                  </a:cubicBezTo>
                  <a:lnTo>
                    <a:pt x="5634" y="3055"/>
                  </a:lnTo>
                  <a:cubicBezTo>
                    <a:pt x="5651" y="3061"/>
                    <a:pt x="5689" y="3089"/>
                    <a:pt x="5700" y="3111"/>
                  </a:cubicBezTo>
                  <a:cubicBezTo>
                    <a:pt x="5734" y="3083"/>
                    <a:pt x="5678" y="3055"/>
                    <a:pt x="5717" y="3033"/>
                  </a:cubicBezTo>
                  <a:lnTo>
                    <a:pt x="5717" y="3033"/>
                  </a:lnTo>
                  <a:cubicBezTo>
                    <a:pt x="5833" y="3050"/>
                    <a:pt x="5734" y="3155"/>
                    <a:pt x="5828" y="3221"/>
                  </a:cubicBezTo>
                  <a:cubicBezTo>
                    <a:pt x="5874" y="3198"/>
                    <a:pt x="5783" y="3131"/>
                    <a:pt x="5830" y="3131"/>
                  </a:cubicBezTo>
                  <a:cubicBezTo>
                    <a:pt x="5839" y="3131"/>
                    <a:pt x="5852" y="3133"/>
                    <a:pt x="5872" y="3138"/>
                  </a:cubicBezTo>
                  <a:cubicBezTo>
                    <a:pt x="5706" y="3089"/>
                    <a:pt x="5900" y="3033"/>
                    <a:pt x="5778" y="2950"/>
                  </a:cubicBezTo>
                  <a:lnTo>
                    <a:pt x="5778" y="2950"/>
                  </a:lnTo>
                  <a:lnTo>
                    <a:pt x="5844" y="2961"/>
                  </a:lnTo>
                  <a:cubicBezTo>
                    <a:pt x="5833" y="2945"/>
                    <a:pt x="5805" y="2923"/>
                    <a:pt x="5805" y="2906"/>
                  </a:cubicBezTo>
                  <a:lnTo>
                    <a:pt x="5805" y="2906"/>
                  </a:lnTo>
                  <a:lnTo>
                    <a:pt x="5894" y="2945"/>
                  </a:lnTo>
                  <a:cubicBezTo>
                    <a:pt x="5817" y="2884"/>
                    <a:pt x="5966" y="2828"/>
                    <a:pt x="5922" y="2773"/>
                  </a:cubicBezTo>
                  <a:lnTo>
                    <a:pt x="5922" y="2773"/>
                  </a:lnTo>
                  <a:cubicBezTo>
                    <a:pt x="5922" y="2827"/>
                    <a:pt x="5903" y="2837"/>
                    <a:pt x="5877" y="2837"/>
                  </a:cubicBezTo>
                  <a:cubicBezTo>
                    <a:pt x="5863" y="2837"/>
                    <a:pt x="5846" y="2834"/>
                    <a:pt x="5830" y="2834"/>
                  </a:cubicBezTo>
                  <a:cubicBezTo>
                    <a:pt x="5813" y="2834"/>
                    <a:pt x="5797" y="2837"/>
                    <a:pt x="5783" y="2851"/>
                  </a:cubicBezTo>
                  <a:cubicBezTo>
                    <a:pt x="5695" y="2701"/>
                    <a:pt x="5955" y="2757"/>
                    <a:pt x="5938" y="2607"/>
                  </a:cubicBezTo>
                  <a:lnTo>
                    <a:pt x="5938" y="2607"/>
                  </a:lnTo>
                  <a:cubicBezTo>
                    <a:pt x="5930" y="2628"/>
                    <a:pt x="5906" y="2655"/>
                    <a:pt x="5882" y="2655"/>
                  </a:cubicBezTo>
                  <a:cubicBezTo>
                    <a:pt x="5875" y="2655"/>
                    <a:pt x="5867" y="2653"/>
                    <a:pt x="5861" y="2646"/>
                  </a:cubicBezTo>
                  <a:cubicBezTo>
                    <a:pt x="5872" y="2613"/>
                    <a:pt x="5900" y="2574"/>
                    <a:pt x="5938" y="2552"/>
                  </a:cubicBezTo>
                  <a:cubicBezTo>
                    <a:pt x="5933" y="2517"/>
                    <a:pt x="5924" y="2506"/>
                    <a:pt x="5912" y="2506"/>
                  </a:cubicBezTo>
                  <a:cubicBezTo>
                    <a:pt x="5892" y="2506"/>
                    <a:pt x="5865" y="2536"/>
                    <a:pt x="5840" y="2536"/>
                  </a:cubicBezTo>
                  <a:cubicBezTo>
                    <a:pt x="5832" y="2536"/>
                    <a:pt x="5824" y="2533"/>
                    <a:pt x="5817" y="2524"/>
                  </a:cubicBezTo>
                  <a:cubicBezTo>
                    <a:pt x="5911" y="2480"/>
                    <a:pt x="5783" y="2469"/>
                    <a:pt x="5750" y="2425"/>
                  </a:cubicBezTo>
                  <a:lnTo>
                    <a:pt x="5828" y="2425"/>
                  </a:lnTo>
                  <a:cubicBezTo>
                    <a:pt x="5866" y="2297"/>
                    <a:pt x="5673" y="2397"/>
                    <a:pt x="5722" y="2286"/>
                  </a:cubicBezTo>
                  <a:lnTo>
                    <a:pt x="5722" y="2286"/>
                  </a:lnTo>
                  <a:lnTo>
                    <a:pt x="5828" y="2330"/>
                  </a:lnTo>
                  <a:lnTo>
                    <a:pt x="5800" y="2275"/>
                  </a:lnTo>
                  <a:lnTo>
                    <a:pt x="5800" y="2275"/>
                  </a:lnTo>
                  <a:lnTo>
                    <a:pt x="5883" y="2281"/>
                  </a:lnTo>
                  <a:cubicBezTo>
                    <a:pt x="5817" y="2220"/>
                    <a:pt x="5828" y="2198"/>
                    <a:pt x="5844" y="2137"/>
                  </a:cubicBezTo>
                  <a:lnTo>
                    <a:pt x="5844" y="2137"/>
                  </a:lnTo>
                  <a:cubicBezTo>
                    <a:pt x="5832" y="2143"/>
                    <a:pt x="5816" y="2146"/>
                    <a:pt x="5799" y="2146"/>
                  </a:cubicBezTo>
                  <a:cubicBezTo>
                    <a:pt x="5758" y="2146"/>
                    <a:pt x="5714" y="2126"/>
                    <a:pt x="5706" y="2087"/>
                  </a:cubicBezTo>
                  <a:cubicBezTo>
                    <a:pt x="5723" y="2072"/>
                    <a:pt x="5737" y="2071"/>
                    <a:pt x="5748" y="2071"/>
                  </a:cubicBezTo>
                  <a:cubicBezTo>
                    <a:pt x="5750" y="2071"/>
                    <a:pt x="5751" y="2071"/>
                    <a:pt x="5753" y="2071"/>
                  </a:cubicBezTo>
                  <a:cubicBezTo>
                    <a:pt x="5766" y="2071"/>
                    <a:pt x="5770" y="2069"/>
                    <a:pt x="5761" y="2026"/>
                  </a:cubicBezTo>
                  <a:lnTo>
                    <a:pt x="5761" y="2026"/>
                  </a:lnTo>
                  <a:cubicBezTo>
                    <a:pt x="5811" y="2037"/>
                    <a:pt x="5866" y="2054"/>
                    <a:pt x="5805" y="2092"/>
                  </a:cubicBezTo>
                  <a:cubicBezTo>
                    <a:pt x="5828" y="2092"/>
                    <a:pt x="5855" y="2109"/>
                    <a:pt x="5872" y="2109"/>
                  </a:cubicBezTo>
                  <a:cubicBezTo>
                    <a:pt x="5922" y="2059"/>
                    <a:pt x="5872" y="2004"/>
                    <a:pt x="5872" y="1971"/>
                  </a:cubicBezTo>
                  <a:cubicBezTo>
                    <a:pt x="5872" y="1982"/>
                    <a:pt x="5866" y="1998"/>
                    <a:pt x="5861" y="2004"/>
                  </a:cubicBezTo>
                  <a:cubicBezTo>
                    <a:pt x="5828" y="1971"/>
                    <a:pt x="5783" y="1938"/>
                    <a:pt x="5745" y="1899"/>
                  </a:cubicBezTo>
                  <a:cubicBezTo>
                    <a:pt x="5757" y="1891"/>
                    <a:pt x="5767" y="1888"/>
                    <a:pt x="5777" y="1888"/>
                  </a:cubicBezTo>
                  <a:cubicBezTo>
                    <a:pt x="5788" y="1888"/>
                    <a:pt x="5799" y="1893"/>
                    <a:pt x="5811" y="1899"/>
                  </a:cubicBezTo>
                  <a:cubicBezTo>
                    <a:pt x="5800" y="1882"/>
                    <a:pt x="5761" y="1866"/>
                    <a:pt x="5756" y="1832"/>
                  </a:cubicBezTo>
                  <a:cubicBezTo>
                    <a:pt x="5780" y="1832"/>
                    <a:pt x="5803" y="1830"/>
                    <a:pt x="5825" y="1830"/>
                  </a:cubicBezTo>
                  <a:cubicBezTo>
                    <a:pt x="5858" y="1830"/>
                    <a:pt x="5887" y="1836"/>
                    <a:pt x="5910" y="1864"/>
                  </a:cubicBezTo>
                  <a:lnTo>
                    <a:pt x="5910" y="1864"/>
                  </a:lnTo>
                  <a:lnTo>
                    <a:pt x="5828" y="1760"/>
                  </a:lnTo>
                  <a:cubicBezTo>
                    <a:pt x="5854" y="1750"/>
                    <a:pt x="5885" y="1699"/>
                    <a:pt x="5907" y="1699"/>
                  </a:cubicBezTo>
                  <a:cubicBezTo>
                    <a:pt x="5908" y="1699"/>
                    <a:pt x="5910" y="1699"/>
                    <a:pt x="5911" y="1700"/>
                  </a:cubicBezTo>
                  <a:cubicBezTo>
                    <a:pt x="5927" y="1622"/>
                    <a:pt x="5761" y="1561"/>
                    <a:pt x="5789" y="1473"/>
                  </a:cubicBezTo>
                  <a:cubicBezTo>
                    <a:pt x="5778" y="1473"/>
                    <a:pt x="5761" y="1467"/>
                    <a:pt x="5750" y="1451"/>
                  </a:cubicBezTo>
                  <a:cubicBezTo>
                    <a:pt x="5734" y="1368"/>
                    <a:pt x="5789" y="1273"/>
                    <a:pt x="5678" y="1202"/>
                  </a:cubicBezTo>
                  <a:lnTo>
                    <a:pt x="5756" y="1113"/>
                  </a:lnTo>
                  <a:cubicBezTo>
                    <a:pt x="5747" y="1101"/>
                    <a:pt x="5738" y="1097"/>
                    <a:pt x="5729" y="1097"/>
                  </a:cubicBezTo>
                  <a:cubicBezTo>
                    <a:pt x="5698" y="1097"/>
                    <a:pt x="5670" y="1159"/>
                    <a:pt x="5630" y="1159"/>
                  </a:cubicBezTo>
                  <a:cubicBezTo>
                    <a:pt x="5615" y="1159"/>
                    <a:pt x="5598" y="1150"/>
                    <a:pt x="5579" y="1124"/>
                  </a:cubicBezTo>
                  <a:cubicBezTo>
                    <a:pt x="5512" y="1058"/>
                    <a:pt x="5645" y="1058"/>
                    <a:pt x="5662" y="1013"/>
                  </a:cubicBezTo>
                  <a:cubicBezTo>
                    <a:pt x="5584" y="986"/>
                    <a:pt x="5451" y="975"/>
                    <a:pt x="5484" y="847"/>
                  </a:cubicBezTo>
                  <a:lnTo>
                    <a:pt x="5484" y="847"/>
                  </a:lnTo>
                  <a:cubicBezTo>
                    <a:pt x="5523" y="864"/>
                    <a:pt x="5512" y="892"/>
                    <a:pt x="5534" y="914"/>
                  </a:cubicBezTo>
                  <a:lnTo>
                    <a:pt x="5556" y="820"/>
                  </a:lnTo>
                  <a:cubicBezTo>
                    <a:pt x="5632" y="837"/>
                    <a:pt x="5661" y="873"/>
                    <a:pt x="5682" y="873"/>
                  </a:cubicBezTo>
                  <a:cubicBezTo>
                    <a:pt x="5695" y="873"/>
                    <a:pt x="5706" y="860"/>
                    <a:pt x="5722" y="820"/>
                  </a:cubicBezTo>
                  <a:lnTo>
                    <a:pt x="5722" y="820"/>
                  </a:lnTo>
                  <a:cubicBezTo>
                    <a:pt x="5697" y="831"/>
                    <a:pt x="5677" y="836"/>
                    <a:pt x="5659" y="836"/>
                  </a:cubicBezTo>
                  <a:cubicBezTo>
                    <a:pt x="5608" y="836"/>
                    <a:pt x="5584" y="793"/>
                    <a:pt x="5551" y="748"/>
                  </a:cubicBezTo>
                  <a:cubicBezTo>
                    <a:pt x="5517" y="703"/>
                    <a:pt x="5483" y="662"/>
                    <a:pt x="5439" y="662"/>
                  </a:cubicBezTo>
                  <a:cubicBezTo>
                    <a:pt x="5418" y="662"/>
                    <a:pt x="5395" y="671"/>
                    <a:pt x="5368" y="692"/>
                  </a:cubicBezTo>
                  <a:cubicBezTo>
                    <a:pt x="5368" y="670"/>
                    <a:pt x="5374" y="648"/>
                    <a:pt x="5374" y="621"/>
                  </a:cubicBezTo>
                  <a:cubicBezTo>
                    <a:pt x="5385" y="637"/>
                    <a:pt x="5396" y="626"/>
                    <a:pt x="5401" y="643"/>
                  </a:cubicBezTo>
                  <a:cubicBezTo>
                    <a:pt x="5407" y="600"/>
                    <a:pt x="5394" y="587"/>
                    <a:pt x="5372" y="587"/>
                  </a:cubicBezTo>
                  <a:cubicBezTo>
                    <a:pt x="5340" y="587"/>
                    <a:pt x="5288" y="614"/>
                    <a:pt x="5243" y="614"/>
                  </a:cubicBezTo>
                  <a:cubicBezTo>
                    <a:pt x="5219" y="614"/>
                    <a:pt x="5196" y="606"/>
                    <a:pt x="5180" y="582"/>
                  </a:cubicBezTo>
                  <a:cubicBezTo>
                    <a:pt x="5164" y="538"/>
                    <a:pt x="5164" y="499"/>
                    <a:pt x="5197" y="499"/>
                  </a:cubicBezTo>
                  <a:cubicBezTo>
                    <a:pt x="5164" y="488"/>
                    <a:pt x="5119" y="482"/>
                    <a:pt x="5086" y="477"/>
                  </a:cubicBezTo>
                  <a:cubicBezTo>
                    <a:pt x="5069" y="460"/>
                    <a:pt x="5086" y="443"/>
                    <a:pt x="5097" y="443"/>
                  </a:cubicBezTo>
                  <a:lnTo>
                    <a:pt x="4975" y="377"/>
                  </a:lnTo>
                  <a:lnTo>
                    <a:pt x="4981" y="372"/>
                  </a:lnTo>
                  <a:lnTo>
                    <a:pt x="4981" y="372"/>
                  </a:lnTo>
                  <a:cubicBezTo>
                    <a:pt x="4948" y="394"/>
                    <a:pt x="4876" y="416"/>
                    <a:pt x="4848" y="427"/>
                  </a:cubicBezTo>
                  <a:cubicBezTo>
                    <a:pt x="4832" y="388"/>
                    <a:pt x="4876" y="416"/>
                    <a:pt x="4876" y="388"/>
                  </a:cubicBezTo>
                  <a:lnTo>
                    <a:pt x="4876" y="388"/>
                  </a:lnTo>
                  <a:cubicBezTo>
                    <a:pt x="4843" y="394"/>
                    <a:pt x="4815" y="394"/>
                    <a:pt x="4787" y="399"/>
                  </a:cubicBezTo>
                  <a:cubicBezTo>
                    <a:pt x="4779" y="356"/>
                    <a:pt x="4819" y="332"/>
                    <a:pt x="4859" y="332"/>
                  </a:cubicBezTo>
                  <a:cubicBezTo>
                    <a:pt x="4875" y="332"/>
                    <a:pt x="4891" y="336"/>
                    <a:pt x="4903" y="344"/>
                  </a:cubicBezTo>
                  <a:cubicBezTo>
                    <a:pt x="4912" y="263"/>
                    <a:pt x="4899" y="244"/>
                    <a:pt x="4877" y="244"/>
                  </a:cubicBezTo>
                  <a:cubicBezTo>
                    <a:pt x="4868" y="244"/>
                    <a:pt x="4859" y="247"/>
                    <a:pt x="4848" y="250"/>
                  </a:cubicBezTo>
                  <a:cubicBezTo>
                    <a:pt x="4837" y="253"/>
                    <a:pt x="4824" y="257"/>
                    <a:pt x="4809" y="257"/>
                  </a:cubicBezTo>
                  <a:cubicBezTo>
                    <a:pt x="4780" y="257"/>
                    <a:pt x="4743" y="244"/>
                    <a:pt x="4699" y="200"/>
                  </a:cubicBezTo>
                  <a:cubicBezTo>
                    <a:pt x="4726" y="200"/>
                    <a:pt x="4754" y="194"/>
                    <a:pt x="4787" y="194"/>
                  </a:cubicBezTo>
                  <a:cubicBezTo>
                    <a:pt x="4765" y="67"/>
                    <a:pt x="4693" y="95"/>
                    <a:pt x="459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168" name="Google Shape;2168;p41"/>
            <p:cNvGrpSpPr/>
            <p:nvPr/>
          </p:nvGrpSpPr>
          <p:grpSpPr>
            <a:xfrm>
              <a:off x="4889128" y="4651004"/>
              <a:ext cx="525381" cy="1254594"/>
              <a:chOff x="6296075" y="3305850"/>
              <a:chExt cx="445200" cy="1063125"/>
            </a:xfrm>
          </p:grpSpPr>
          <p:sp>
            <p:nvSpPr>
              <p:cNvPr id="2169" name="Google Shape;2169;p41"/>
              <p:cNvSpPr/>
              <p:nvPr/>
            </p:nvSpPr>
            <p:spPr>
              <a:xfrm>
                <a:off x="6296075" y="3313575"/>
                <a:ext cx="400375" cy="755225"/>
              </a:xfrm>
              <a:custGeom>
                <a:avLst/>
                <a:gdLst/>
                <a:ahLst/>
                <a:cxnLst/>
                <a:rect l="l" t="t" r="r" b="b"/>
                <a:pathLst>
                  <a:path w="16015" h="30209" extrusionOk="0">
                    <a:moveTo>
                      <a:pt x="4225" y="1"/>
                    </a:moveTo>
                    <a:cubicBezTo>
                      <a:pt x="3912" y="1"/>
                      <a:pt x="3583" y="157"/>
                      <a:pt x="3365" y="397"/>
                    </a:cubicBezTo>
                    <a:cubicBezTo>
                      <a:pt x="3022" y="762"/>
                      <a:pt x="2894" y="1266"/>
                      <a:pt x="2784" y="1753"/>
                    </a:cubicBezTo>
                    <a:cubicBezTo>
                      <a:pt x="2452" y="3225"/>
                      <a:pt x="2230" y="4763"/>
                      <a:pt x="1428" y="6041"/>
                    </a:cubicBezTo>
                    <a:cubicBezTo>
                      <a:pt x="1035" y="6661"/>
                      <a:pt x="498" y="7220"/>
                      <a:pt x="293" y="7934"/>
                    </a:cubicBezTo>
                    <a:cubicBezTo>
                      <a:pt x="0" y="8936"/>
                      <a:pt x="432" y="10004"/>
                      <a:pt x="958" y="10911"/>
                    </a:cubicBezTo>
                    <a:cubicBezTo>
                      <a:pt x="1483" y="11808"/>
                      <a:pt x="2131" y="12682"/>
                      <a:pt x="2324" y="13711"/>
                    </a:cubicBezTo>
                    <a:cubicBezTo>
                      <a:pt x="2739" y="15847"/>
                      <a:pt x="1124" y="18232"/>
                      <a:pt x="2203" y="20130"/>
                    </a:cubicBezTo>
                    <a:cubicBezTo>
                      <a:pt x="2712" y="21027"/>
                      <a:pt x="3702" y="21519"/>
                      <a:pt x="4488" y="22189"/>
                    </a:cubicBezTo>
                    <a:cubicBezTo>
                      <a:pt x="5384" y="22958"/>
                      <a:pt x="6037" y="24004"/>
                      <a:pt x="6336" y="25138"/>
                    </a:cubicBezTo>
                    <a:cubicBezTo>
                      <a:pt x="6502" y="25764"/>
                      <a:pt x="6563" y="26422"/>
                      <a:pt x="6796" y="27031"/>
                    </a:cubicBezTo>
                    <a:cubicBezTo>
                      <a:pt x="7155" y="27960"/>
                      <a:pt x="7886" y="28702"/>
                      <a:pt x="8710" y="29261"/>
                    </a:cubicBezTo>
                    <a:cubicBezTo>
                      <a:pt x="9500" y="29799"/>
                      <a:pt x="10430" y="30209"/>
                      <a:pt x="11383" y="30209"/>
                    </a:cubicBezTo>
                    <a:cubicBezTo>
                      <a:pt x="11478" y="30209"/>
                      <a:pt x="11575" y="30205"/>
                      <a:pt x="11671" y="30196"/>
                    </a:cubicBezTo>
                    <a:cubicBezTo>
                      <a:pt x="12739" y="30113"/>
                      <a:pt x="16015" y="27828"/>
                      <a:pt x="13375" y="22548"/>
                    </a:cubicBezTo>
                    <a:cubicBezTo>
                      <a:pt x="13071" y="21940"/>
                      <a:pt x="12606" y="21425"/>
                      <a:pt x="12385" y="20778"/>
                    </a:cubicBezTo>
                    <a:cubicBezTo>
                      <a:pt x="12014" y="19699"/>
                      <a:pt x="12274" y="18509"/>
                      <a:pt x="12661" y="17441"/>
                    </a:cubicBezTo>
                    <a:cubicBezTo>
                      <a:pt x="13049" y="16367"/>
                      <a:pt x="13574" y="15327"/>
                      <a:pt x="13746" y="14204"/>
                    </a:cubicBezTo>
                    <a:cubicBezTo>
                      <a:pt x="13917" y="13075"/>
                      <a:pt x="13657" y="11785"/>
                      <a:pt x="12744" y="11105"/>
                    </a:cubicBezTo>
                    <a:cubicBezTo>
                      <a:pt x="11959" y="10513"/>
                      <a:pt x="10808" y="10430"/>
                      <a:pt x="10249" y="9638"/>
                    </a:cubicBezTo>
                    <a:cubicBezTo>
                      <a:pt x="9673" y="8825"/>
                      <a:pt x="9989" y="7674"/>
                      <a:pt x="9596" y="6766"/>
                    </a:cubicBezTo>
                    <a:cubicBezTo>
                      <a:pt x="9158" y="5765"/>
                      <a:pt x="8013" y="5333"/>
                      <a:pt x="7006" y="4907"/>
                    </a:cubicBezTo>
                    <a:cubicBezTo>
                      <a:pt x="6004" y="4475"/>
                      <a:pt x="4914" y="3773"/>
                      <a:pt x="4859" y="2677"/>
                    </a:cubicBezTo>
                    <a:cubicBezTo>
                      <a:pt x="4815" y="1791"/>
                      <a:pt x="5418" y="679"/>
                      <a:pt x="4704" y="154"/>
                    </a:cubicBezTo>
                    <a:cubicBezTo>
                      <a:pt x="4563" y="48"/>
                      <a:pt x="4396" y="1"/>
                      <a:pt x="42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70" name="Google Shape;2170;p41"/>
              <p:cNvSpPr/>
              <p:nvPr/>
            </p:nvSpPr>
            <p:spPr>
              <a:xfrm>
                <a:off x="6300075" y="3305850"/>
                <a:ext cx="361525" cy="767525"/>
              </a:xfrm>
              <a:custGeom>
                <a:avLst/>
                <a:gdLst/>
                <a:ahLst/>
                <a:cxnLst/>
                <a:rect l="l" t="t" r="r" b="b"/>
                <a:pathLst>
                  <a:path w="14461" h="30701" extrusionOk="0">
                    <a:moveTo>
                      <a:pt x="1500" y="5991"/>
                    </a:moveTo>
                    <a:lnTo>
                      <a:pt x="1500" y="5991"/>
                    </a:lnTo>
                    <a:cubicBezTo>
                      <a:pt x="1496" y="5996"/>
                      <a:pt x="1493" y="6002"/>
                      <a:pt x="1489" y="6007"/>
                    </a:cubicBezTo>
                    <a:cubicBezTo>
                      <a:pt x="1483" y="6022"/>
                      <a:pt x="1481" y="6028"/>
                      <a:pt x="1481" y="6028"/>
                    </a:cubicBezTo>
                    <a:cubicBezTo>
                      <a:pt x="1482" y="6028"/>
                      <a:pt x="1491" y="6010"/>
                      <a:pt x="1500" y="5991"/>
                    </a:cubicBezTo>
                    <a:close/>
                    <a:moveTo>
                      <a:pt x="395" y="10102"/>
                    </a:moveTo>
                    <a:cubicBezTo>
                      <a:pt x="401" y="10119"/>
                      <a:pt x="408" y="10136"/>
                      <a:pt x="416" y="10152"/>
                    </a:cubicBezTo>
                    <a:cubicBezTo>
                      <a:pt x="408" y="10132"/>
                      <a:pt x="401" y="10116"/>
                      <a:pt x="395" y="10102"/>
                    </a:cubicBezTo>
                    <a:close/>
                    <a:moveTo>
                      <a:pt x="13154" y="15266"/>
                    </a:moveTo>
                    <a:cubicBezTo>
                      <a:pt x="13151" y="15273"/>
                      <a:pt x="13147" y="15282"/>
                      <a:pt x="13143" y="15293"/>
                    </a:cubicBezTo>
                    <a:cubicBezTo>
                      <a:pt x="13132" y="15332"/>
                      <a:pt x="13126" y="15362"/>
                      <a:pt x="13120" y="15390"/>
                    </a:cubicBezTo>
                    <a:lnTo>
                      <a:pt x="13120" y="15390"/>
                    </a:lnTo>
                    <a:cubicBezTo>
                      <a:pt x="13132" y="15351"/>
                      <a:pt x="13143" y="15309"/>
                      <a:pt x="13154" y="15266"/>
                    </a:cubicBezTo>
                    <a:close/>
                    <a:moveTo>
                      <a:pt x="13120" y="15390"/>
                    </a:moveTo>
                    <a:cubicBezTo>
                      <a:pt x="13106" y="15435"/>
                      <a:pt x="13092" y="15476"/>
                      <a:pt x="13077" y="15509"/>
                    </a:cubicBezTo>
                    <a:cubicBezTo>
                      <a:pt x="13102" y="15461"/>
                      <a:pt x="13111" y="15427"/>
                      <a:pt x="13120" y="15390"/>
                    </a:cubicBezTo>
                    <a:close/>
                    <a:moveTo>
                      <a:pt x="2251" y="15754"/>
                    </a:moveTo>
                    <a:lnTo>
                      <a:pt x="2251" y="15754"/>
                    </a:lnTo>
                    <a:cubicBezTo>
                      <a:pt x="2250" y="15760"/>
                      <a:pt x="2249" y="15767"/>
                      <a:pt x="2247" y="15774"/>
                    </a:cubicBezTo>
                    <a:cubicBezTo>
                      <a:pt x="2249" y="15767"/>
                      <a:pt x="2250" y="15760"/>
                      <a:pt x="2251" y="15754"/>
                    </a:cubicBezTo>
                    <a:close/>
                    <a:moveTo>
                      <a:pt x="2522" y="20857"/>
                    </a:moveTo>
                    <a:cubicBezTo>
                      <a:pt x="2530" y="20865"/>
                      <a:pt x="2538" y="20874"/>
                      <a:pt x="2546" y="20882"/>
                    </a:cubicBezTo>
                    <a:cubicBezTo>
                      <a:pt x="2538" y="20872"/>
                      <a:pt x="2529" y="20863"/>
                      <a:pt x="2522" y="20857"/>
                    </a:cubicBezTo>
                    <a:close/>
                    <a:moveTo>
                      <a:pt x="8677" y="29458"/>
                    </a:moveTo>
                    <a:cubicBezTo>
                      <a:pt x="8691" y="29468"/>
                      <a:pt x="8704" y="29477"/>
                      <a:pt x="8716" y="29487"/>
                    </a:cubicBezTo>
                    <a:cubicBezTo>
                      <a:pt x="8711" y="29479"/>
                      <a:pt x="8695" y="29468"/>
                      <a:pt x="8677" y="29458"/>
                    </a:cubicBezTo>
                    <a:close/>
                    <a:moveTo>
                      <a:pt x="9712" y="30405"/>
                    </a:moveTo>
                    <a:cubicBezTo>
                      <a:pt x="9741" y="30417"/>
                      <a:pt x="9755" y="30422"/>
                      <a:pt x="9758" y="30423"/>
                    </a:cubicBezTo>
                    <a:lnTo>
                      <a:pt x="9758" y="30423"/>
                    </a:lnTo>
                    <a:cubicBezTo>
                      <a:pt x="9743" y="30417"/>
                      <a:pt x="9728" y="30411"/>
                      <a:pt x="9712" y="30405"/>
                    </a:cubicBezTo>
                    <a:close/>
                    <a:moveTo>
                      <a:pt x="4045" y="1"/>
                    </a:moveTo>
                    <a:cubicBezTo>
                      <a:pt x="3887" y="1"/>
                      <a:pt x="3733" y="31"/>
                      <a:pt x="3586" y="86"/>
                    </a:cubicBezTo>
                    <a:cubicBezTo>
                      <a:pt x="3365" y="164"/>
                      <a:pt x="3171" y="291"/>
                      <a:pt x="3005" y="463"/>
                    </a:cubicBezTo>
                    <a:cubicBezTo>
                      <a:pt x="2679" y="795"/>
                      <a:pt x="2524" y="1215"/>
                      <a:pt x="2424" y="1602"/>
                    </a:cubicBezTo>
                    <a:cubicBezTo>
                      <a:pt x="2319" y="1995"/>
                      <a:pt x="2247" y="2372"/>
                      <a:pt x="2175" y="2742"/>
                    </a:cubicBezTo>
                    <a:cubicBezTo>
                      <a:pt x="2020" y="3489"/>
                      <a:pt x="1871" y="4209"/>
                      <a:pt x="1661" y="4845"/>
                    </a:cubicBezTo>
                    <a:cubicBezTo>
                      <a:pt x="1556" y="5166"/>
                      <a:pt x="1439" y="5465"/>
                      <a:pt x="1307" y="5742"/>
                    </a:cubicBezTo>
                    <a:cubicBezTo>
                      <a:pt x="1179" y="6007"/>
                      <a:pt x="1041" y="6251"/>
                      <a:pt x="886" y="6478"/>
                    </a:cubicBezTo>
                    <a:cubicBezTo>
                      <a:pt x="587" y="6920"/>
                      <a:pt x="322" y="7324"/>
                      <a:pt x="189" y="7640"/>
                    </a:cubicBezTo>
                    <a:cubicBezTo>
                      <a:pt x="165" y="7720"/>
                      <a:pt x="89" y="7906"/>
                      <a:pt x="109" y="7906"/>
                    </a:cubicBezTo>
                    <a:cubicBezTo>
                      <a:pt x="112" y="7906"/>
                      <a:pt x="118" y="7901"/>
                      <a:pt x="128" y="7889"/>
                    </a:cubicBezTo>
                    <a:lnTo>
                      <a:pt x="128" y="7889"/>
                    </a:lnTo>
                    <a:cubicBezTo>
                      <a:pt x="56" y="8077"/>
                      <a:pt x="1" y="8154"/>
                      <a:pt x="6" y="8193"/>
                    </a:cubicBezTo>
                    <a:cubicBezTo>
                      <a:pt x="36" y="8117"/>
                      <a:pt x="49" y="8095"/>
                      <a:pt x="57" y="8095"/>
                    </a:cubicBezTo>
                    <a:cubicBezTo>
                      <a:pt x="67" y="8095"/>
                      <a:pt x="65" y="8137"/>
                      <a:pt x="77" y="8137"/>
                    </a:cubicBezTo>
                    <a:cubicBezTo>
                      <a:pt x="86" y="8137"/>
                      <a:pt x="102" y="8117"/>
                      <a:pt x="133" y="8049"/>
                    </a:cubicBezTo>
                    <a:lnTo>
                      <a:pt x="133" y="8049"/>
                    </a:lnTo>
                    <a:cubicBezTo>
                      <a:pt x="111" y="8099"/>
                      <a:pt x="100" y="8154"/>
                      <a:pt x="84" y="8210"/>
                    </a:cubicBezTo>
                    <a:cubicBezTo>
                      <a:pt x="84" y="8212"/>
                      <a:pt x="84" y="8213"/>
                      <a:pt x="84" y="8213"/>
                    </a:cubicBezTo>
                    <a:cubicBezTo>
                      <a:pt x="90" y="8213"/>
                      <a:pt x="131" y="8032"/>
                      <a:pt x="150" y="8032"/>
                    </a:cubicBezTo>
                    <a:cubicBezTo>
                      <a:pt x="152" y="8032"/>
                      <a:pt x="154" y="8034"/>
                      <a:pt x="156" y="8038"/>
                    </a:cubicBezTo>
                    <a:lnTo>
                      <a:pt x="139" y="7983"/>
                    </a:lnTo>
                    <a:cubicBezTo>
                      <a:pt x="194" y="7856"/>
                      <a:pt x="239" y="7795"/>
                      <a:pt x="266" y="7761"/>
                    </a:cubicBezTo>
                    <a:cubicBezTo>
                      <a:pt x="311" y="7640"/>
                      <a:pt x="305" y="7546"/>
                      <a:pt x="488" y="7302"/>
                    </a:cubicBezTo>
                    <a:lnTo>
                      <a:pt x="488" y="7302"/>
                    </a:lnTo>
                    <a:lnTo>
                      <a:pt x="443" y="7374"/>
                    </a:lnTo>
                    <a:cubicBezTo>
                      <a:pt x="527" y="7242"/>
                      <a:pt x="545" y="7232"/>
                      <a:pt x="555" y="7232"/>
                    </a:cubicBezTo>
                    <a:cubicBezTo>
                      <a:pt x="556" y="7232"/>
                      <a:pt x="558" y="7233"/>
                      <a:pt x="560" y="7233"/>
                    </a:cubicBezTo>
                    <a:cubicBezTo>
                      <a:pt x="563" y="7233"/>
                      <a:pt x="567" y="7231"/>
                      <a:pt x="576" y="7219"/>
                    </a:cubicBezTo>
                    <a:lnTo>
                      <a:pt x="576" y="7219"/>
                    </a:lnTo>
                    <a:lnTo>
                      <a:pt x="548" y="7263"/>
                    </a:lnTo>
                    <a:lnTo>
                      <a:pt x="667" y="7120"/>
                    </a:lnTo>
                    <a:lnTo>
                      <a:pt x="667" y="7120"/>
                    </a:lnTo>
                    <a:cubicBezTo>
                      <a:pt x="590" y="7216"/>
                      <a:pt x="509" y="7365"/>
                      <a:pt x="512" y="7365"/>
                    </a:cubicBezTo>
                    <a:cubicBezTo>
                      <a:pt x="513" y="7365"/>
                      <a:pt x="519" y="7356"/>
                      <a:pt x="532" y="7335"/>
                    </a:cubicBezTo>
                    <a:cubicBezTo>
                      <a:pt x="585" y="7261"/>
                      <a:pt x="600" y="7240"/>
                      <a:pt x="599" y="7240"/>
                    </a:cubicBezTo>
                    <a:lnTo>
                      <a:pt x="599" y="7240"/>
                    </a:lnTo>
                    <a:cubicBezTo>
                      <a:pt x="597" y="7240"/>
                      <a:pt x="570" y="7275"/>
                      <a:pt x="567" y="7275"/>
                    </a:cubicBezTo>
                    <a:cubicBezTo>
                      <a:pt x="565" y="7275"/>
                      <a:pt x="573" y="7261"/>
                      <a:pt x="604" y="7214"/>
                    </a:cubicBezTo>
                    <a:cubicBezTo>
                      <a:pt x="646" y="7153"/>
                      <a:pt x="662" y="7137"/>
                      <a:pt x="670" y="7137"/>
                    </a:cubicBezTo>
                    <a:cubicBezTo>
                      <a:pt x="676" y="7137"/>
                      <a:pt x="676" y="7148"/>
                      <a:pt x="681" y="7153"/>
                    </a:cubicBezTo>
                    <a:lnTo>
                      <a:pt x="820" y="6959"/>
                    </a:lnTo>
                    <a:lnTo>
                      <a:pt x="820" y="6959"/>
                    </a:lnTo>
                    <a:cubicBezTo>
                      <a:pt x="824" y="6968"/>
                      <a:pt x="766" y="7038"/>
                      <a:pt x="772" y="7038"/>
                    </a:cubicBezTo>
                    <a:cubicBezTo>
                      <a:pt x="773" y="7038"/>
                      <a:pt x="781" y="7031"/>
                      <a:pt x="798" y="7014"/>
                    </a:cubicBezTo>
                    <a:lnTo>
                      <a:pt x="958" y="6754"/>
                    </a:lnTo>
                    <a:cubicBezTo>
                      <a:pt x="1019" y="6738"/>
                      <a:pt x="1130" y="6478"/>
                      <a:pt x="1235" y="6384"/>
                    </a:cubicBezTo>
                    <a:lnTo>
                      <a:pt x="1235" y="6384"/>
                    </a:lnTo>
                    <a:cubicBezTo>
                      <a:pt x="1197" y="6447"/>
                      <a:pt x="1187" y="6467"/>
                      <a:pt x="1190" y="6467"/>
                    </a:cubicBezTo>
                    <a:cubicBezTo>
                      <a:pt x="1194" y="6467"/>
                      <a:pt x="1237" y="6407"/>
                      <a:pt x="1245" y="6407"/>
                    </a:cubicBezTo>
                    <a:cubicBezTo>
                      <a:pt x="1246" y="6407"/>
                      <a:pt x="1246" y="6409"/>
                      <a:pt x="1246" y="6411"/>
                    </a:cubicBezTo>
                    <a:cubicBezTo>
                      <a:pt x="1345" y="6256"/>
                      <a:pt x="1434" y="6107"/>
                      <a:pt x="1511" y="5952"/>
                    </a:cubicBezTo>
                    <a:cubicBezTo>
                      <a:pt x="1514" y="5948"/>
                      <a:pt x="1516" y="5946"/>
                      <a:pt x="1517" y="5946"/>
                    </a:cubicBezTo>
                    <a:lnTo>
                      <a:pt x="1517" y="5946"/>
                    </a:lnTo>
                    <a:cubicBezTo>
                      <a:pt x="1519" y="5946"/>
                      <a:pt x="1510" y="5969"/>
                      <a:pt x="1500" y="5991"/>
                    </a:cubicBezTo>
                    <a:lnTo>
                      <a:pt x="1500" y="5991"/>
                    </a:lnTo>
                    <a:cubicBezTo>
                      <a:pt x="1546" y="5916"/>
                      <a:pt x="1557" y="5855"/>
                      <a:pt x="1578" y="5808"/>
                    </a:cubicBezTo>
                    <a:cubicBezTo>
                      <a:pt x="1594" y="5786"/>
                      <a:pt x="1633" y="5697"/>
                      <a:pt x="1677" y="5620"/>
                    </a:cubicBezTo>
                    <a:cubicBezTo>
                      <a:pt x="1713" y="5543"/>
                      <a:pt x="1745" y="5475"/>
                      <a:pt x="1758" y="5475"/>
                    </a:cubicBezTo>
                    <a:cubicBezTo>
                      <a:pt x="1759" y="5475"/>
                      <a:pt x="1760" y="5475"/>
                      <a:pt x="1760" y="5476"/>
                    </a:cubicBezTo>
                    <a:cubicBezTo>
                      <a:pt x="1910" y="5150"/>
                      <a:pt x="1788" y="5327"/>
                      <a:pt x="1915" y="5011"/>
                    </a:cubicBezTo>
                    <a:cubicBezTo>
                      <a:pt x="1917" y="5009"/>
                      <a:pt x="1919" y="5008"/>
                      <a:pt x="1920" y="5008"/>
                    </a:cubicBezTo>
                    <a:lnTo>
                      <a:pt x="1920" y="5008"/>
                    </a:lnTo>
                    <a:cubicBezTo>
                      <a:pt x="1936" y="5008"/>
                      <a:pt x="1869" y="5166"/>
                      <a:pt x="1877" y="5166"/>
                    </a:cubicBezTo>
                    <a:cubicBezTo>
                      <a:pt x="1879" y="5166"/>
                      <a:pt x="1885" y="5157"/>
                      <a:pt x="1899" y="5133"/>
                    </a:cubicBezTo>
                    <a:cubicBezTo>
                      <a:pt x="1937" y="5022"/>
                      <a:pt x="1971" y="4912"/>
                      <a:pt x="2009" y="4801"/>
                    </a:cubicBezTo>
                    <a:lnTo>
                      <a:pt x="2009" y="4801"/>
                    </a:lnTo>
                    <a:cubicBezTo>
                      <a:pt x="2009" y="4834"/>
                      <a:pt x="2009" y="4867"/>
                      <a:pt x="1965" y="4995"/>
                    </a:cubicBezTo>
                    <a:cubicBezTo>
                      <a:pt x="2131" y="4552"/>
                      <a:pt x="2242" y="4203"/>
                      <a:pt x="2347" y="3866"/>
                    </a:cubicBezTo>
                    <a:cubicBezTo>
                      <a:pt x="2452" y="3528"/>
                      <a:pt x="2535" y="3196"/>
                      <a:pt x="2618" y="2770"/>
                    </a:cubicBezTo>
                    <a:cubicBezTo>
                      <a:pt x="2626" y="2746"/>
                      <a:pt x="2630" y="2736"/>
                      <a:pt x="2632" y="2736"/>
                    </a:cubicBezTo>
                    <a:lnTo>
                      <a:pt x="2632" y="2736"/>
                    </a:lnTo>
                    <a:cubicBezTo>
                      <a:pt x="2638" y="2736"/>
                      <a:pt x="2606" y="2881"/>
                      <a:pt x="2601" y="2947"/>
                    </a:cubicBezTo>
                    <a:cubicBezTo>
                      <a:pt x="2657" y="2643"/>
                      <a:pt x="2707" y="2427"/>
                      <a:pt x="2768" y="2228"/>
                    </a:cubicBezTo>
                    <a:cubicBezTo>
                      <a:pt x="2823" y="2034"/>
                      <a:pt x="2878" y="1846"/>
                      <a:pt x="2950" y="1602"/>
                    </a:cubicBezTo>
                    <a:lnTo>
                      <a:pt x="2934" y="1591"/>
                    </a:lnTo>
                    <a:cubicBezTo>
                      <a:pt x="2994" y="1425"/>
                      <a:pt x="3066" y="1259"/>
                      <a:pt x="3155" y="1104"/>
                    </a:cubicBezTo>
                    <a:cubicBezTo>
                      <a:pt x="3243" y="955"/>
                      <a:pt x="3354" y="806"/>
                      <a:pt x="3492" y="712"/>
                    </a:cubicBezTo>
                    <a:cubicBezTo>
                      <a:pt x="3631" y="606"/>
                      <a:pt x="3797" y="540"/>
                      <a:pt x="3963" y="518"/>
                    </a:cubicBezTo>
                    <a:cubicBezTo>
                      <a:pt x="3991" y="514"/>
                      <a:pt x="4020" y="512"/>
                      <a:pt x="4048" y="512"/>
                    </a:cubicBezTo>
                    <a:cubicBezTo>
                      <a:pt x="4182" y="512"/>
                      <a:pt x="4308" y="555"/>
                      <a:pt x="4400" y="629"/>
                    </a:cubicBezTo>
                    <a:lnTo>
                      <a:pt x="4345" y="579"/>
                    </a:lnTo>
                    <a:lnTo>
                      <a:pt x="4345" y="579"/>
                    </a:lnTo>
                    <a:cubicBezTo>
                      <a:pt x="4367" y="584"/>
                      <a:pt x="4389" y="601"/>
                      <a:pt x="4405" y="606"/>
                    </a:cubicBezTo>
                    <a:cubicBezTo>
                      <a:pt x="4428" y="623"/>
                      <a:pt x="4450" y="640"/>
                      <a:pt x="4477" y="662"/>
                    </a:cubicBezTo>
                    <a:cubicBezTo>
                      <a:pt x="4505" y="678"/>
                      <a:pt x="4516" y="706"/>
                      <a:pt x="4538" y="723"/>
                    </a:cubicBezTo>
                    <a:cubicBezTo>
                      <a:pt x="4560" y="745"/>
                      <a:pt x="4583" y="767"/>
                      <a:pt x="4588" y="789"/>
                    </a:cubicBezTo>
                    <a:cubicBezTo>
                      <a:pt x="4588" y="791"/>
                      <a:pt x="4587" y="792"/>
                      <a:pt x="4586" y="792"/>
                    </a:cubicBezTo>
                    <a:cubicBezTo>
                      <a:pt x="4583" y="792"/>
                      <a:pt x="4577" y="789"/>
                      <a:pt x="4573" y="789"/>
                    </a:cubicBezTo>
                    <a:cubicBezTo>
                      <a:pt x="4565" y="789"/>
                      <a:pt x="4564" y="804"/>
                      <a:pt x="4610" y="900"/>
                    </a:cubicBezTo>
                    <a:cubicBezTo>
                      <a:pt x="4600" y="859"/>
                      <a:pt x="4571" y="804"/>
                      <a:pt x="4584" y="804"/>
                    </a:cubicBezTo>
                    <a:cubicBezTo>
                      <a:pt x="4585" y="804"/>
                      <a:pt x="4586" y="805"/>
                      <a:pt x="4588" y="806"/>
                    </a:cubicBezTo>
                    <a:cubicBezTo>
                      <a:pt x="4643" y="927"/>
                      <a:pt x="4671" y="1110"/>
                      <a:pt x="4655" y="1348"/>
                    </a:cubicBezTo>
                    <a:cubicBezTo>
                      <a:pt x="4643" y="1580"/>
                      <a:pt x="4583" y="1868"/>
                      <a:pt x="4527" y="2172"/>
                    </a:cubicBezTo>
                    <a:cubicBezTo>
                      <a:pt x="4472" y="2477"/>
                      <a:pt x="4417" y="2820"/>
                      <a:pt x="4472" y="3196"/>
                    </a:cubicBezTo>
                    <a:cubicBezTo>
                      <a:pt x="4527" y="3561"/>
                      <a:pt x="4699" y="3888"/>
                      <a:pt x="4892" y="4142"/>
                    </a:cubicBezTo>
                    <a:cubicBezTo>
                      <a:pt x="5451" y="4829"/>
                      <a:pt x="6259" y="5227"/>
                      <a:pt x="7023" y="5548"/>
                    </a:cubicBezTo>
                    <a:cubicBezTo>
                      <a:pt x="7405" y="5714"/>
                      <a:pt x="7770" y="5869"/>
                      <a:pt x="8102" y="6063"/>
                    </a:cubicBezTo>
                    <a:cubicBezTo>
                      <a:pt x="8434" y="6256"/>
                      <a:pt x="8733" y="6489"/>
                      <a:pt x="8943" y="6754"/>
                    </a:cubicBezTo>
                    <a:cubicBezTo>
                      <a:pt x="8891" y="6683"/>
                      <a:pt x="8867" y="6652"/>
                      <a:pt x="8876" y="6652"/>
                    </a:cubicBezTo>
                    <a:cubicBezTo>
                      <a:pt x="8877" y="6652"/>
                      <a:pt x="8879" y="6653"/>
                      <a:pt x="8882" y="6655"/>
                    </a:cubicBezTo>
                    <a:cubicBezTo>
                      <a:pt x="8904" y="6660"/>
                      <a:pt x="8954" y="6699"/>
                      <a:pt x="8993" y="6771"/>
                    </a:cubicBezTo>
                    <a:cubicBezTo>
                      <a:pt x="9098" y="6965"/>
                      <a:pt x="9187" y="7125"/>
                      <a:pt x="9247" y="7302"/>
                    </a:cubicBezTo>
                    <a:cubicBezTo>
                      <a:pt x="9314" y="7485"/>
                      <a:pt x="9358" y="7678"/>
                      <a:pt x="9369" y="7916"/>
                    </a:cubicBezTo>
                    <a:cubicBezTo>
                      <a:pt x="9430" y="8348"/>
                      <a:pt x="9425" y="8791"/>
                      <a:pt x="9513" y="9239"/>
                    </a:cubicBezTo>
                    <a:cubicBezTo>
                      <a:pt x="9552" y="9466"/>
                      <a:pt x="9629" y="9698"/>
                      <a:pt x="9746" y="9909"/>
                    </a:cubicBezTo>
                    <a:cubicBezTo>
                      <a:pt x="9867" y="10124"/>
                      <a:pt x="10039" y="10313"/>
                      <a:pt x="10232" y="10451"/>
                    </a:cubicBezTo>
                    <a:lnTo>
                      <a:pt x="10232" y="10479"/>
                    </a:lnTo>
                    <a:cubicBezTo>
                      <a:pt x="10288" y="10528"/>
                      <a:pt x="10321" y="10556"/>
                      <a:pt x="10365" y="10573"/>
                    </a:cubicBezTo>
                    <a:cubicBezTo>
                      <a:pt x="10404" y="10595"/>
                      <a:pt x="10437" y="10622"/>
                      <a:pt x="10504" y="10656"/>
                    </a:cubicBezTo>
                    <a:lnTo>
                      <a:pt x="10493" y="10656"/>
                    </a:lnTo>
                    <a:cubicBezTo>
                      <a:pt x="10786" y="10849"/>
                      <a:pt x="11157" y="10977"/>
                      <a:pt x="11323" y="11054"/>
                    </a:cubicBezTo>
                    <a:lnTo>
                      <a:pt x="11345" y="11037"/>
                    </a:lnTo>
                    <a:cubicBezTo>
                      <a:pt x="11516" y="11109"/>
                      <a:pt x="11428" y="11087"/>
                      <a:pt x="11610" y="11148"/>
                    </a:cubicBezTo>
                    <a:lnTo>
                      <a:pt x="11599" y="11154"/>
                    </a:lnTo>
                    <a:lnTo>
                      <a:pt x="11810" y="11226"/>
                    </a:lnTo>
                    <a:cubicBezTo>
                      <a:pt x="11793" y="11237"/>
                      <a:pt x="11904" y="11286"/>
                      <a:pt x="12036" y="11347"/>
                    </a:cubicBezTo>
                    <a:cubicBezTo>
                      <a:pt x="12169" y="11414"/>
                      <a:pt x="12308" y="11486"/>
                      <a:pt x="12357" y="11535"/>
                    </a:cubicBezTo>
                    <a:cubicBezTo>
                      <a:pt x="12402" y="11563"/>
                      <a:pt x="12457" y="11596"/>
                      <a:pt x="12512" y="11646"/>
                    </a:cubicBezTo>
                    <a:cubicBezTo>
                      <a:pt x="12579" y="11690"/>
                      <a:pt x="12634" y="11746"/>
                      <a:pt x="12695" y="11807"/>
                    </a:cubicBezTo>
                    <a:cubicBezTo>
                      <a:pt x="12811" y="11928"/>
                      <a:pt x="12927" y="12078"/>
                      <a:pt x="13005" y="12222"/>
                    </a:cubicBezTo>
                    <a:cubicBezTo>
                      <a:pt x="13010" y="12249"/>
                      <a:pt x="13066" y="12360"/>
                      <a:pt x="13121" y="12482"/>
                    </a:cubicBezTo>
                    <a:cubicBezTo>
                      <a:pt x="13176" y="12615"/>
                      <a:pt x="13226" y="12775"/>
                      <a:pt x="13254" y="12908"/>
                    </a:cubicBezTo>
                    <a:cubicBezTo>
                      <a:pt x="13326" y="13157"/>
                      <a:pt x="13370" y="13467"/>
                      <a:pt x="13381" y="13799"/>
                    </a:cubicBezTo>
                    <a:cubicBezTo>
                      <a:pt x="13387" y="14131"/>
                      <a:pt x="13337" y="14485"/>
                      <a:pt x="13259" y="14817"/>
                    </a:cubicBezTo>
                    <a:lnTo>
                      <a:pt x="13287" y="14806"/>
                    </a:lnTo>
                    <a:lnTo>
                      <a:pt x="13287" y="14806"/>
                    </a:lnTo>
                    <a:cubicBezTo>
                      <a:pt x="13276" y="14861"/>
                      <a:pt x="13259" y="14928"/>
                      <a:pt x="13248" y="14983"/>
                    </a:cubicBezTo>
                    <a:cubicBezTo>
                      <a:pt x="13247" y="14981"/>
                      <a:pt x="13246" y="14980"/>
                      <a:pt x="13245" y="14980"/>
                    </a:cubicBezTo>
                    <a:cubicBezTo>
                      <a:pt x="13242" y="14980"/>
                      <a:pt x="13239" y="14985"/>
                      <a:pt x="13238" y="14985"/>
                    </a:cubicBezTo>
                    <a:cubicBezTo>
                      <a:pt x="13238" y="14985"/>
                      <a:pt x="13239" y="14982"/>
                      <a:pt x="13243" y="14972"/>
                    </a:cubicBezTo>
                    <a:lnTo>
                      <a:pt x="13243" y="14972"/>
                    </a:lnTo>
                    <a:cubicBezTo>
                      <a:pt x="13213" y="15041"/>
                      <a:pt x="13184" y="15155"/>
                      <a:pt x="13154" y="15266"/>
                    </a:cubicBezTo>
                    <a:lnTo>
                      <a:pt x="13154" y="15266"/>
                    </a:lnTo>
                    <a:cubicBezTo>
                      <a:pt x="13164" y="15246"/>
                      <a:pt x="13169" y="15237"/>
                      <a:pt x="13172" y="15237"/>
                    </a:cubicBezTo>
                    <a:lnTo>
                      <a:pt x="13172" y="15237"/>
                    </a:lnTo>
                    <a:cubicBezTo>
                      <a:pt x="13183" y="15237"/>
                      <a:pt x="13158" y="15347"/>
                      <a:pt x="13110" y="15487"/>
                    </a:cubicBezTo>
                    <a:lnTo>
                      <a:pt x="13104" y="15481"/>
                    </a:lnTo>
                    <a:lnTo>
                      <a:pt x="13077" y="15608"/>
                    </a:lnTo>
                    <a:cubicBezTo>
                      <a:pt x="13055" y="15619"/>
                      <a:pt x="13005" y="15736"/>
                      <a:pt x="12983" y="15741"/>
                    </a:cubicBezTo>
                    <a:cubicBezTo>
                      <a:pt x="12789" y="16300"/>
                      <a:pt x="12651" y="16698"/>
                      <a:pt x="12418" y="17285"/>
                    </a:cubicBezTo>
                    <a:cubicBezTo>
                      <a:pt x="12418" y="17280"/>
                      <a:pt x="12418" y="17278"/>
                      <a:pt x="12416" y="17278"/>
                    </a:cubicBezTo>
                    <a:cubicBezTo>
                      <a:pt x="12400" y="17278"/>
                      <a:pt x="12291" y="17605"/>
                      <a:pt x="12275" y="17605"/>
                    </a:cubicBezTo>
                    <a:cubicBezTo>
                      <a:pt x="12273" y="17605"/>
                      <a:pt x="12273" y="17598"/>
                      <a:pt x="12274" y="17584"/>
                    </a:cubicBezTo>
                    <a:lnTo>
                      <a:pt x="12274" y="17584"/>
                    </a:lnTo>
                    <a:cubicBezTo>
                      <a:pt x="12234" y="17704"/>
                      <a:pt x="12225" y="17740"/>
                      <a:pt x="12230" y="17740"/>
                    </a:cubicBezTo>
                    <a:cubicBezTo>
                      <a:pt x="12238" y="17740"/>
                      <a:pt x="12275" y="17662"/>
                      <a:pt x="12286" y="17662"/>
                    </a:cubicBezTo>
                    <a:lnTo>
                      <a:pt x="12286" y="17662"/>
                    </a:lnTo>
                    <a:cubicBezTo>
                      <a:pt x="12291" y="17662"/>
                      <a:pt x="12292" y="17673"/>
                      <a:pt x="12285" y="17706"/>
                    </a:cubicBezTo>
                    <a:cubicBezTo>
                      <a:pt x="12252" y="17811"/>
                      <a:pt x="12225" y="17921"/>
                      <a:pt x="12202" y="17932"/>
                    </a:cubicBezTo>
                    <a:cubicBezTo>
                      <a:pt x="12203" y="17925"/>
                      <a:pt x="12203" y="17922"/>
                      <a:pt x="12201" y="17922"/>
                    </a:cubicBezTo>
                    <a:cubicBezTo>
                      <a:pt x="12195" y="17922"/>
                      <a:pt x="12177" y="17957"/>
                      <a:pt x="12173" y="17957"/>
                    </a:cubicBezTo>
                    <a:cubicBezTo>
                      <a:pt x="12171" y="17957"/>
                      <a:pt x="12173" y="17949"/>
                      <a:pt x="12180" y="17927"/>
                    </a:cubicBezTo>
                    <a:lnTo>
                      <a:pt x="12180" y="17927"/>
                    </a:lnTo>
                    <a:cubicBezTo>
                      <a:pt x="12153" y="18010"/>
                      <a:pt x="12136" y="18093"/>
                      <a:pt x="12108" y="18176"/>
                    </a:cubicBezTo>
                    <a:cubicBezTo>
                      <a:pt x="12107" y="18179"/>
                      <a:pt x="12105" y="18181"/>
                      <a:pt x="12105" y="18181"/>
                    </a:cubicBezTo>
                    <a:cubicBezTo>
                      <a:pt x="12101" y="18181"/>
                      <a:pt x="12109" y="18138"/>
                      <a:pt x="12114" y="18115"/>
                    </a:cubicBezTo>
                    <a:lnTo>
                      <a:pt x="12114" y="18115"/>
                    </a:lnTo>
                    <a:cubicBezTo>
                      <a:pt x="11981" y="18624"/>
                      <a:pt x="11848" y="19023"/>
                      <a:pt x="11821" y="19510"/>
                    </a:cubicBezTo>
                    <a:cubicBezTo>
                      <a:pt x="11822" y="19513"/>
                      <a:pt x="11822" y="19514"/>
                      <a:pt x="11823" y="19514"/>
                    </a:cubicBezTo>
                    <a:cubicBezTo>
                      <a:pt x="11833" y="19514"/>
                      <a:pt x="11842" y="19354"/>
                      <a:pt x="11855" y="19354"/>
                    </a:cubicBezTo>
                    <a:cubicBezTo>
                      <a:pt x="11857" y="19354"/>
                      <a:pt x="11858" y="19356"/>
                      <a:pt x="11859" y="19360"/>
                    </a:cubicBezTo>
                    <a:cubicBezTo>
                      <a:pt x="11843" y="19604"/>
                      <a:pt x="11837" y="19714"/>
                      <a:pt x="11821" y="19814"/>
                    </a:cubicBezTo>
                    <a:cubicBezTo>
                      <a:pt x="11815" y="19919"/>
                      <a:pt x="11804" y="20024"/>
                      <a:pt x="11832" y="20251"/>
                    </a:cubicBezTo>
                    <a:lnTo>
                      <a:pt x="11810" y="20157"/>
                    </a:lnTo>
                    <a:lnTo>
                      <a:pt x="11810" y="20157"/>
                    </a:lnTo>
                    <a:cubicBezTo>
                      <a:pt x="11815" y="20229"/>
                      <a:pt x="11832" y="20279"/>
                      <a:pt x="11843" y="20351"/>
                    </a:cubicBezTo>
                    <a:cubicBezTo>
                      <a:pt x="11848" y="20412"/>
                      <a:pt x="11865" y="20495"/>
                      <a:pt x="11876" y="20611"/>
                    </a:cubicBezTo>
                    <a:cubicBezTo>
                      <a:pt x="11875" y="20614"/>
                      <a:pt x="11874" y="20616"/>
                      <a:pt x="11873" y="20616"/>
                    </a:cubicBezTo>
                    <a:cubicBezTo>
                      <a:pt x="11867" y="20616"/>
                      <a:pt x="11857" y="20572"/>
                      <a:pt x="11843" y="20517"/>
                    </a:cubicBezTo>
                    <a:cubicBezTo>
                      <a:pt x="11832" y="20445"/>
                      <a:pt x="11821" y="20351"/>
                      <a:pt x="11810" y="20295"/>
                    </a:cubicBezTo>
                    <a:lnTo>
                      <a:pt x="11810" y="20295"/>
                    </a:lnTo>
                    <a:cubicBezTo>
                      <a:pt x="11814" y="20444"/>
                      <a:pt x="11882" y="20780"/>
                      <a:pt x="11896" y="20780"/>
                    </a:cubicBezTo>
                    <a:cubicBezTo>
                      <a:pt x="11898" y="20780"/>
                      <a:pt x="11899" y="20772"/>
                      <a:pt x="11898" y="20755"/>
                    </a:cubicBezTo>
                    <a:lnTo>
                      <a:pt x="11898" y="20755"/>
                    </a:lnTo>
                    <a:cubicBezTo>
                      <a:pt x="11948" y="20959"/>
                      <a:pt x="11959" y="21026"/>
                      <a:pt x="11981" y="21136"/>
                    </a:cubicBezTo>
                    <a:cubicBezTo>
                      <a:pt x="11985" y="21136"/>
                      <a:pt x="11960" y="21024"/>
                      <a:pt x="11966" y="21024"/>
                    </a:cubicBezTo>
                    <a:lnTo>
                      <a:pt x="11966" y="21024"/>
                    </a:lnTo>
                    <a:cubicBezTo>
                      <a:pt x="11968" y="21024"/>
                      <a:pt x="11972" y="21034"/>
                      <a:pt x="11981" y="21059"/>
                    </a:cubicBezTo>
                    <a:cubicBezTo>
                      <a:pt x="12014" y="21192"/>
                      <a:pt x="12081" y="21363"/>
                      <a:pt x="12164" y="21529"/>
                    </a:cubicBezTo>
                    <a:cubicBezTo>
                      <a:pt x="12247" y="21695"/>
                      <a:pt x="12335" y="21856"/>
                      <a:pt x="12418" y="21994"/>
                    </a:cubicBezTo>
                    <a:cubicBezTo>
                      <a:pt x="12415" y="21994"/>
                      <a:pt x="12416" y="22004"/>
                      <a:pt x="12411" y="22004"/>
                    </a:cubicBezTo>
                    <a:cubicBezTo>
                      <a:pt x="12408" y="22004"/>
                      <a:pt x="12404" y="22002"/>
                      <a:pt x="12396" y="21994"/>
                    </a:cubicBezTo>
                    <a:lnTo>
                      <a:pt x="12396" y="21994"/>
                    </a:lnTo>
                    <a:cubicBezTo>
                      <a:pt x="12557" y="22204"/>
                      <a:pt x="12507" y="22204"/>
                      <a:pt x="12695" y="22487"/>
                    </a:cubicBezTo>
                    <a:cubicBezTo>
                      <a:pt x="12756" y="22581"/>
                      <a:pt x="12817" y="22680"/>
                      <a:pt x="12872" y="22774"/>
                    </a:cubicBezTo>
                    <a:cubicBezTo>
                      <a:pt x="12938" y="22874"/>
                      <a:pt x="12983" y="22979"/>
                      <a:pt x="13038" y="23095"/>
                    </a:cubicBezTo>
                    <a:cubicBezTo>
                      <a:pt x="13093" y="23206"/>
                      <a:pt x="13149" y="23322"/>
                      <a:pt x="13204" y="23438"/>
                    </a:cubicBezTo>
                    <a:cubicBezTo>
                      <a:pt x="13254" y="23560"/>
                      <a:pt x="13309" y="23676"/>
                      <a:pt x="13359" y="23793"/>
                    </a:cubicBezTo>
                    <a:cubicBezTo>
                      <a:pt x="13558" y="24269"/>
                      <a:pt x="13719" y="24761"/>
                      <a:pt x="13807" y="25198"/>
                    </a:cubicBezTo>
                    <a:cubicBezTo>
                      <a:pt x="13840" y="25287"/>
                      <a:pt x="13868" y="25403"/>
                      <a:pt x="13896" y="25530"/>
                    </a:cubicBezTo>
                    <a:cubicBezTo>
                      <a:pt x="13918" y="25652"/>
                      <a:pt x="13946" y="25801"/>
                      <a:pt x="13962" y="25940"/>
                    </a:cubicBezTo>
                    <a:lnTo>
                      <a:pt x="13923" y="25973"/>
                    </a:lnTo>
                    <a:lnTo>
                      <a:pt x="13951" y="26205"/>
                    </a:lnTo>
                    <a:cubicBezTo>
                      <a:pt x="13951" y="26221"/>
                      <a:pt x="13951" y="26228"/>
                      <a:pt x="13950" y="26228"/>
                    </a:cubicBezTo>
                    <a:cubicBezTo>
                      <a:pt x="13947" y="26228"/>
                      <a:pt x="13941" y="26142"/>
                      <a:pt x="13937" y="26142"/>
                    </a:cubicBezTo>
                    <a:cubicBezTo>
                      <a:pt x="13936" y="26142"/>
                      <a:pt x="13935" y="26157"/>
                      <a:pt x="13935" y="26200"/>
                    </a:cubicBezTo>
                    <a:cubicBezTo>
                      <a:pt x="13940" y="26227"/>
                      <a:pt x="13951" y="26255"/>
                      <a:pt x="13962" y="26288"/>
                    </a:cubicBezTo>
                    <a:cubicBezTo>
                      <a:pt x="13951" y="26299"/>
                      <a:pt x="13951" y="26449"/>
                      <a:pt x="13951" y="26548"/>
                    </a:cubicBezTo>
                    <a:cubicBezTo>
                      <a:pt x="13951" y="26593"/>
                      <a:pt x="13946" y="26631"/>
                      <a:pt x="13946" y="26631"/>
                    </a:cubicBezTo>
                    <a:cubicBezTo>
                      <a:pt x="13946" y="26631"/>
                      <a:pt x="13940" y="26593"/>
                      <a:pt x="13935" y="26499"/>
                    </a:cubicBezTo>
                    <a:cubicBezTo>
                      <a:pt x="13935" y="26797"/>
                      <a:pt x="13912" y="27102"/>
                      <a:pt x="13857" y="27390"/>
                    </a:cubicBezTo>
                    <a:cubicBezTo>
                      <a:pt x="13824" y="27583"/>
                      <a:pt x="13863" y="27506"/>
                      <a:pt x="13807" y="27722"/>
                    </a:cubicBezTo>
                    <a:cubicBezTo>
                      <a:pt x="13804" y="27728"/>
                      <a:pt x="13802" y="27731"/>
                      <a:pt x="13801" y="27731"/>
                    </a:cubicBezTo>
                    <a:cubicBezTo>
                      <a:pt x="13796" y="27731"/>
                      <a:pt x="13817" y="27659"/>
                      <a:pt x="13805" y="27659"/>
                    </a:cubicBezTo>
                    <a:cubicBezTo>
                      <a:pt x="13804" y="27659"/>
                      <a:pt x="13803" y="27660"/>
                      <a:pt x="13802" y="27661"/>
                    </a:cubicBezTo>
                    <a:cubicBezTo>
                      <a:pt x="13713" y="27971"/>
                      <a:pt x="13658" y="28153"/>
                      <a:pt x="13603" y="28325"/>
                    </a:cubicBezTo>
                    <a:cubicBezTo>
                      <a:pt x="13547" y="28496"/>
                      <a:pt x="13481" y="28668"/>
                      <a:pt x="13309" y="28917"/>
                    </a:cubicBezTo>
                    <a:cubicBezTo>
                      <a:pt x="13315" y="28906"/>
                      <a:pt x="13326" y="28889"/>
                      <a:pt x="13331" y="28873"/>
                    </a:cubicBezTo>
                    <a:lnTo>
                      <a:pt x="13331" y="28873"/>
                    </a:lnTo>
                    <a:cubicBezTo>
                      <a:pt x="13309" y="28917"/>
                      <a:pt x="13259" y="28983"/>
                      <a:pt x="13226" y="29028"/>
                    </a:cubicBezTo>
                    <a:cubicBezTo>
                      <a:pt x="13193" y="29083"/>
                      <a:pt x="13165" y="29122"/>
                      <a:pt x="13165" y="29127"/>
                    </a:cubicBezTo>
                    <a:cubicBezTo>
                      <a:pt x="13243" y="29083"/>
                      <a:pt x="13215" y="29028"/>
                      <a:pt x="13337" y="28884"/>
                    </a:cubicBezTo>
                    <a:lnTo>
                      <a:pt x="13337" y="28884"/>
                    </a:lnTo>
                    <a:cubicBezTo>
                      <a:pt x="13359" y="28917"/>
                      <a:pt x="13221" y="29083"/>
                      <a:pt x="13243" y="29094"/>
                    </a:cubicBezTo>
                    <a:cubicBezTo>
                      <a:pt x="13143" y="29205"/>
                      <a:pt x="13110" y="29277"/>
                      <a:pt x="13021" y="29376"/>
                    </a:cubicBezTo>
                    <a:cubicBezTo>
                      <a:pt x="12867" y="29526"/>
                      <a:pt x="12640" y="29741"/>
                      <a:pt x="12501" y="29819"/>
                    </a:cubicBezTo>
                    <a:cubicBezTo>
                      <a:pt x="12424" y="29885"/>
                      <a:pt x="12346" y="29985"/>
                      <a:pt x="12147" y="30096"/>
                    </a:cubicBezTo>
                    <a:cubicBezTo>
                      <a:pt x="12105" y="30111"/>
                      <a:pt x="12089" y="30115"/>
                      <a:pt x="12082" y="30115"/>
                    </a:cubicBezTo>
                    <a:cubicBezTo>
                      <a:pt x="12074" y="30115"/>
                      <a:pt x="12081" y="30109"/>
                      <a:pt x="12076" y="30109"/>
                    </a:cubicBezTo>
                    <a:cubicBezTo>
                      <a:pt x="12070" y="30109"/>
                      <a:pt x="12050" y="30117"/>
                      <a:pt x="11976" y="30151"/>
                    </a:cubicBezTo>
                    <a:lnTo>
                      <a:pt x="11953" y="30184"/>
                    </a:lnTo>
                    <a:cubicBezTo>
                      <a:pt x="11858" y="30219"/>
                      <a:pt x="11826" y="30230"/>
                      <a:pt x="11817" y="30230"/>
                    </a:cubicBezTo>
                    <a:cubicBezTo>
                      <a:pt x="11810" y="30230"/>
                      <a:pt x="11815" y="30224"/>
                      <a:pt x="11815" y="30217"/>
                    </a:cubicBezTo>
                    <a:lnTo>
                      <a:pt x="11815" y="30217"/>
                    </a:lnTo>
                    <a:cubicBezTo>
                      <a:pt x="11727" y="30245"/>
                      <a:pt x="11699" y="30267"/>
                      <a:pt x="11655" y="30273"/>
                    </a:cubicBezTo>
                    <a:cubicBezTo>
                      <a:pt x="11638" y="30284"/>
                      <a:pt x="11616" y="30289"/>
                      <a:pt x="11588" y="30295"/>
                    </a:cubicBezTo>
                    <a:cubicBezTo>
                      <a:pt x="11569" y="30299"/>
                      <a:pt x="11547" y="30305"/>
                      <a:pt x="11514" y="30305"/>
                    </a:cubicBezTo>
                    <a:cubicBezTo>
                      <a:pt x="11499" y="30305"/>
                      <a:pt x="11482" y="30304"/>
                      <a:pt x="11461" y="30300"/>
                    </a:cubicBezTo>
                    <a:lnTo>
                      <a:pt x="11527" y="30289"/>
                    </a:lnTo>
                    <a:lnTo>
                      <a:pt x="11583" y="30273"/>
                    </a:lnTo>
                    <a:lnTo>
                      <a:pt x="11583" y="30273"/>
                    </a:lnTo>
                    <a:cubicBezTo>
                      <a:pt x="11511" y="30289"/>
                      <a:pt x="11433" y="30289"/>
                      <a:pt x="11372" y="30295"/>
                    </a:cubicBezTo>
                    <a:cubicBezTo>
                      <a:pt x="11306" y="30295"/>
                      <a:pt x="11223" y="30295"/>
                      <a:pt x="11096" y="30289"/>
                    </a:cubicBezTo>
                    <a:cubicBezTo>
                      <a:pt x="11099" y="30286"/>
                      <a:pt x="11125" y="30285"/>
                      <a:pt x="11160" y="30285"/>
                    </a:cubicBezTo>
                    <a:cubicBezTo>
                      <a:pt x="11195" y="30285"/>
                      <a:pt x="11240" y="30286"/>
                      <a:pt x="11278" y="30289"/>
                    </a:cubicBezTo>
                    <a:cubicBezTo>
                      <a:pt x="11239" y="30283"/>
                      <a:pt x="11203" y="30280"/>
                      <a:pt x="11170" y="30280"/>
                    </a:cubicBezTo>
                    <a:cubicBezTo>
                      <a:pt x="11100" y="30280"/>
                      <a:pt x="11042" y="30290"/>
                      <a:pt x="10995" y="30290"/>
                    </a:cubicBezTo>
                    <a:cubicBezTo>
                      <a:pt x="10988" y="30290"/>
                      <a:pt x="10981" y="30290"/>
                      <a:pt x="10974" y="30289"/>
                    </a:cubicBezTo>
                    <a:lnTo>
                      <a:pt x="10974" y="30289"/>
                    </a:lnTo>
                    <a:cubicBezTo>
                      <a:pt x="10991" y="30295"/>
                      <a:pt x="11168" y="30311"/>
                      <a:pt x="11074" y="30322"/>
                    </a:cubicBezTo>
                    <a:cubicBezTo>
                      <a:pt x="10952" y="30317"/>
                      <a:pt x="10808" y="30322"/>
                      <a:pt x="10725" y="30289"/>
                    </a:cubicBezTo>
                    <a:lnTo>
                      <a:pt x="10863" y="30289"/>
                    </a:lnTo>
                    <a:cubicBezTo>
                      <a:pt x="10731" y="30284"/>
                      <a:pt x="10697" y="30273"/>
                      <a:pt x="10653" y="30273"/>
                    </a:cubicBezTo>
                    <a:cubicBezTo>
                      <a:pt x="10614" y="30273"/>
                      <a:pt x="10570" y="30262"/>
                      <a:pt x="10426" y="30223"/>
                    </a:cubicBezTo>
                    <a:cubicBezTo>
                      <a:pt x="10437" y="30223"/>
                      <a:pt x="10432" y="30217"/>
                      <a:pt x="10437" y="30217"/>
                    </a:cubicBezTo>
                    <a:cubicBezTo>
                      <a:pt x="10261" y="30201"/>
                      <a:pt x="10033" y="30113"/>
                      <a:pt x="9783" y="30007"/>
                    </a:cubicBezTo>
                    <a:lnTo>
                      <a:pt x="9783" y="30007"/>
                    </a:lnTo>
                    <a:cubicBezTo>
                      <a:pt x="9789" y="30009"/>
                      <a:pt x="9795" y="30011"/>
                      <a:pt x="9801" y="30013"/>
                    </a:cubicBezTo>
                    <a:lnTo>
                      <a:pt x="9757" y="29996"/>
                    </a:lnTo>
                    <a:lnTo>
                      <a:pt x="9757" y="29996"/>
                    </a:lnTo>
                    <a:cubicBezTo>
                      <a:pt x="9766" y="30000"/>
                      <a:pt x="9774" y="30004"/>
                      <a:pt x="9783" y="30007"/>
                    </a:cubicBezTo>
                    <a:lnTo>
                      <a:pt x="9783" y="30007"/>
                    </a:lnTo>
                    <a:cubicBezTo>
                      <a:pt x="9684" y="29977"/>
                      <a:pt x="9626" y="29961"/>
                      <a:pt x="9574" y="29935"/>
                    </a:cubicBezTo>
                    <a:lnTo>
                      <a:pt x="9574" y="29935"/>
                    </a:lnTo>
                    <a:cubicBezTo>
                      <a:pt x="9718" y="30013"/>
                      <a:pt x="9679" y="29996"/>
                      <a:pt x="9685" y="30018"/>
                    </a:cubicBezTo>
                    <a:cubicBezTo>
                      <a:pt x="9508" y="29902"/>
                      <a:pt x="9369" y="29913"/>
                      <a:pt x="9070" y="29730"/>
                    </a:cubicBezTo>
                    <a:cubicBezTo>
                      <a:pt x="9071" y="29729"/>
                      <a:pt x="9073" y="29728"/>
                      <a:pt x="9075" y="29728"/>
                    </a:cubicBezTo>
                    <a:cubicBezTo>
                      <a:pt x="9095" y="29728"/>
                      <a:pt x="9169" y="29764"/>
                      <a:pt x="9242" y="29813"/>
                    </a:cubicBezTo>
                    <a:cubicBezTo>
                      <a:pt x="9358" y="29841"/>
                      <a:pt x="9386" y="29824"/>
                      <a:pt x="9591" y="29902"/>
                    </a:cubicBezTo>
                    <a:cubicBezTo>
                      <a:pt x="9480" y="29858"/>
                      <a:pt x="9347" y="29797"/>
                      <a:pt x="9353" y="29791"/>
                    </a:cubicBezTo>
                    <a:lnTo>
                      <a:pt x="9353" y="29791"/>
                    </a:lnTo>
                    <a:lnTo>
                      <a:pt x="9314" y="29797"/>
                    </a:lnTo>
                    <a:cubicBezTo>
                      <a:pt x="9242" y="29758"/>
                      <a:pt x="9187" y="29730"/>
                      <a:pt x="9131" y="29703"/>
                    </a:cubicBezTo>
                    <a:cubicBezTo>
                      <a:pt x="9104" y="29703"/>
                      <a:pt x="9179" y="29752"/>
                      <a:pt x="9167" y="29752"/>
                    </a:cubicBezTo>
                    <a:cubicBezTo>
                      <a:pt x="9161" y="29752"/>
                      <a:pt x="9141" y="29744"/>
                      <a:pt x="9093" y="29719"/>
                    </a:cubicBezTo>
                    <a:cubicBezTo>
                      <a:pt x="8904" y="29625"/>
                      <a:pt x="9010" y="29636"/>
                      <a:pt x="8971" y="29631"/>
                    </a:cubicBezTo>
                    <a:cubicBezTo>
                      <a:pt x="8716" y="29487"/>
                      <a:pt x="8855" y="29597"/>
                      <a:pt x="8628" y="29431"/>
                    </a:cubicBezTo>
                    <a:lnTo>
                      <a:pt x="8628" y="29431"/>
                    </a:lnTo>
                    <a:cubicBezTo>
                      <a:pt x="8639" y="29437"/>
                      <a:pt x="8659" y="29447"/>
                      <a:pt x="8677" y="29458"/>
                    </a:cubicBezTo>
                    <a:lnTo>
                      <a:pt x="8677" y="29458"/>
                    </a:lnTo>
                    <a:cubicBezTo>
                      <a:pt x="8518" y="29341"/>
                      <a:pt x="8305" y="29199"/>
                      <a:pt x="8290" y="29138"/>
                    </a:cubicBezTo>
                    <a:lnTo>
                      <a:pt x="8290" y="29138"/>
                    </a:lnTo>
                    <a:cubicBezTo>
                      <a:pt x="8318" y="29155"/>
                      <a:pt x="8329" y="29144"/>
                      <a:pt x="8384" y="29194"/>
                    </a:cubicBezTo>
                    <a:lnTo>
                      <a:pt x="8379" y="29194"/>
                    </a:lnTo>
                    <a:cubicBezTo>
                      <a:pt x="8418" y="29217"/>
                      <a:pt x="8435" y="29226"/>
                      <a:pt x="8437" y="29226"/>
                    </a:cubicBezTo>
                    <a:cubicBezTo>
                      <a:pt x="8445" y="29226"/>
                      <a:pt x="8278" y="29114"/>
                      <a:pt x="8296" y="29105"/>
                    </a:cubicBezTo>
                    <a:cubicBezTo>
                      <a:pt x="8251" y="29083"/>
                      <a:pt x="8074" y="28939"/>
                      <a:pt x="7997" y="28862"/>
                    </a:cubicBezTo>
                    <a:lnTo>
                      <a:pt x="7997" y="28862"/>
                    </a:lnTo>
                    <a:lnTo>
                      <a:pt x="8013" y="28906"/>
                    </a:lnTo>
                    <a:cubicBezTo>
                      <a:pt x="7659" y="28662"/>
                      <a:pt x="8052" y="28889"/>
                      <a:pt x="7748" y="28612"/>
                    </a:cubicBezTo>
                    <a:cubicBezTo>
                      <a:pt x="7695" y="28564"/>
                      <a:pt x="7675" y="28548"/>
                      <a:pt x="7673" y="28548"/>
                    </a:cubicBezTo>
                    <a:lnTo>
                      <a:pt x="7673" y="28548"/>
                    </a:lnTo>
                    <a:cubicBezTo>
                      <a:pt x="7668" y="28548"/>
                      <a:pt x="7728" y="28611"/>
                      <a:pt x="7724" y="28611"/>
                    </a:cubicBezTo>
                    <a:cubicBezTo>
                      <a:pt x="7723" y="28611"/>
                      <a:pt x="7714" y="28604"/>
                      <a:pt x="7693" y="28585"/>
                    </a:cubicBezTo>
                    <a:cubicBezTo>
                      <a:pt x="7576" y="28452"/>
                      <a:pt x="7543" y="28391"/>
                      <a:pt x="7377" y="28197"/>
                    </a:cubicBezTo>
                    <a:cubicBezTo>
                      <a:pt x="7338" y="28137"/>
                      <a:pt x="7266" y="28009"/>
                      <a:pt x="7272" y="27993"/>
                    </a:cubicBezTo>
                    <a:cubicBezTo>
                      <a:pt x="7172" y="27871"/>
                      <a:pt x="7034" y="27589"/>
                      <a:pt x="6979" y="27522"/>
                    </a:cubicBezTo>
                    <a:lnTo>
                      <a:pt x="6979" y="27522"/>
                    </a:lnTo>
                    <a:cubicBezTo>
                      <a:pt x="7028" y="27644"/>
                      <a:pt x="7073" y="27699"/>
                      <a:pt x="7106" y="27755"/>
                    </a:cubicBezTo>
                    <a:cubicBezTo>
                      <a:pt x="7145" y="27821"/>
                      <a:pt x="7189" y="27882"/>
                      <a:pt x="7266" y="28009"/>
                    </a:cubicBezTo>
                    <a:lnTo>
                      <a:pt x="7194" y="27948"/>
                    </a:lnTo>
                    <a:cubicBezTo>
                      <a:pt x="7078" y="27771"/>
                      <a:pt x="6940" y="27533"/>
                      <a:pt x="6885" y="27390"/>
                    </a:cubicBezTo>
                    <a:lnTo>
                      <a:pt x="6885" y="27390"/>
                    </a:lnTo>
                    <a:cubicBezTo>
                      <a:pt x="6889" y="27410"/>
                      <a:pt x="6890" y="27421"/>
                      <a:pt x="6886" y="27421"/>
                    </a:cubicBezTo>
                    <a:cubicBezTo>
                      <a:pt x="6884" y="27421"/>
                      <a:pt x="6882" y="27420"/>
                      <a:pt x="6879" y="27417"/>
                    </a:cubicBezTo>
                    <a:cubicBezTo>
                      <a:pt x="6752" y="27141"/>
                      <a:pt x="6702" y="27058"/>
                      <a:pt x="6630" y="26759"/>
                    </a:cubicBezTo>
                    <a:cubicBezTo>
                      <a:pt x="6631" y="26755"/>
                      <a:pt x="6632" y="26753"/>
                      <a:pt x="6634" y="26753"/>
                    </a:cubicBezTo>
                    <a:cubicBezTo>
                      <a:pt x="6648" y="26753"/>
                      <a:pt x="6679" y="26903"/>
                      <a:pt x="6719" y="27008"/>
                    </a:cubicBezTo>
                    <a:cubicBezTo>
                      <a:pt x="6674" y="26814"/>
                      <a:pt x="6663" y="26814"/>
                      <a:pt x="6602" y="26510"/>
                    </a:cubicBezTo>
                    <a:cubicBezTo>
                      <a:pt x="6603" y="26509"/>
                      <a:pt x="6603" y="26508"/>
                      <a:pt x="6604" y="26508"/>
                    </a:cubicBezTo>
                    <a:cubicBezTo>
                      <a:pt x="6616" y="26508"/>
                      <a:pt x="6642" y="26715"/>
                      <a:pt x="6669" y="26737"/>
                    </a:cubicBezTo>
                    <a:lnTo>
                      <a:pt x="6586" y="26405"/>
                    </a:lnTo>
                    <a:lnTo>
                      <a:pt x="6591" y="26405"/>
                    </a:lnTo>
                    <a:cubicBezTo>
                      <a:pt x="6553" y="26366"/>
                      <a:pt x="6547" y="26150"/>
                      <a:pt x="6497" y="25945"/>
                    </a:cubicBezTo>
                    <a:cubicBezTo>
                      <a:pt x="6392" y="25447"/>
                      <a:pt x="6331" y="25375"/>
                      <a:pt x="6226" y="25115"/>
                    </a:cubicBezTo>
                    <a:cubicBezTo>
                      <a:pt x="6218" y="25059"/>
                      <a:pt x="6216" y="25032"/>
                      <a:pt x="6219" y="25032"/>
                    </a:cubicBezTo>
                    <a:lnTo>
                      <a:pt x="6219" y="25032"/>
                    </a:lnTo>
                    <a:cubicBezTo>
                      <a:pt x="6221" y="25032"/>
                      <a:pt x="6223" y="25036"/>
                      <a:pt x="6226" y="25043"/>
                    </a:cubicBezTo>
                    <a:cubicBezTo>
                      <a:pt x="6254" y="25171"/>
                      <a:pt x="6254" y="25143"/>
                      <a:pt x="6276" y="25182"/>
                    </a:cubicBezTo>
                    <a:cubicBezTo>
                      <a:pt x="6230" y="25043"/>
                      <a:pt x="6199" y="24878"/>
                      <a:pt x="6212" y="24878"/>
                    </a:cubicBezTo>
                    <a:cubicBezTo>
                      <a:pt x="6215" y="24878"/>
                      <a:pt x="6220" y="24885"/>
                      <a:pt x="6226" y="24899"/>
                    </a:cubicBezTo>
                    <a:cubicBezTo>
                      <a:pt x="6196" y="24828"/>
                      <a:pt x="6185" y="24804"/>
                      <a:pt x="6183" y="24804"/>
                    </a:cubicBezTo>
                    <a:lnTo>
                      <a:pt x="6183" y="24804"/>
                    </a:lnTo>
                    <a:cubicBezTo>
                      <a:pt x="6179" y="24804"/>
                      <a:pt x="6205" y="24885"/>
                      <a:pt x="6199" y="24885"/>
                    </a:cubicBezTo>
                    <a:cubicBezTo>
                      <a:pt x="6197" y="24885"/>
                      <a:pt x="6190" y="24874"/>
                      <a:pt x="6176" y="24844"/>
                    </a:cubicBezTo>
                    <a:cubicBezTo>
                      <a:pt x="6138" y="24728"/>
                      <a:pt x="6088" y="24606"/>
                      <a:pt x="6038" y="24490"/>
                    </a:cubicBezTo>
                    <a:lnTo>
                      <a:pt x="6038" y="24490"/>
                    </a:lnTo>
                    <a:cubicBezTo>
                      <a:pt x="6038" y="24520"/>
                      <a:pt x="6056" y="24580"/>
                      <a:pt x="6052" y="24580"/>
                    </a:cubicBezTo>
                    <a:cubicBezTo>
                      <a:pt x="6049" y="24580"/>
                      <a:pt x="6037" y="24555"/>
                      <a:pt x="6005" y="24484"/>
                    </a:cubicBezTo>
                    <a:cubicBezTo>
                      <a:pt x="5938" y="24340"/>
                      <a:pt x="5900" y="24263"/>
                      <a:pt x="5806" y="24069"/>
                    </a:cubicBezTo>
                    <a:lnTo>
                      <a:pt x="5806" y="24069"/>
                    </a:lnTo>
                    <a:cubicBezTo>
                      <a:pt x="5808" y="24072"/>
                      <a:pt x="5810" y="24073"/>
                      <a:pt x="5812" y="24073"/>
                    </a:cubicBezTo>
                    <a:cubicBezTo>
                      <a:pt x="5817" y="24073"/>
                      <a:pt x="5816" y="24061"/>
                      <a:pt x="5820" y="24061"/>
                    </a:cubicBezTo>
                    <a:cubicBezTo>
                      <a:pt x="5825" y="24061"/>
                      <a:pt x="5835" y="24077"/>
                      <a:pt x="5866" y="24141"/>
                    </a:cubicBezTo>
                    <a:cubicBezTo>
                      <a:pt x="5828" y="24042"/>
                      <a:pt x="5750" y="23903"/>
                      <a:pt x="5700" y="23854"/>
                    </a:cubicBezTo>
                    <a:lnTo>
                      <a:pt x="5700" y="23854"/>
                    </a:lnTo>
                    <a:cubicBezTo>
                      <a:pt x="5719" y="23889"/>
                      <a:pt x="5725" y="23904"/>
                      <a:pt x="5723" y="23904"/>
                    </a:cubicBezTo>
                    <a:cubicBezTo>
                      <a:pt x="5714" y="23904"/>
                      <a:pt x="5564" y="23666"/>
                      <a:pt x="5551" y="23666"/>
                    </a:cubicBezTo>
                    <a:lnTo>
                      <a:pt x="5551" y="23666"/>
                    </a:lnTo>
                    <a:cubicBezTo>
                      <a:pt x="5548" y="23666"/>
                      <a:pt x="5551" y="23675"/>
                      <a:pt x="5562" y="23699"/>
                    </a:cubicBezTo>
                    <a:cubicBezTo>
                      <a:pt x="5523" y="23627"/>
                      <a:pt x="5485" y="23560"/>
                      <a:pt x="5446" y="23494"/>
                    </a:cubicBezTo>
                    <a:lnTo>
                      <a:pt x="5446" y="23494"/>
                    </a:lnTo>
                    <a:cubicBezTo>
                      <a:pt x="5473" y="23538"/>
                      <a:pt x="5485" y="23538"/>
                      <a:pt x="5529" y="23604"/>
                    </a:cubicBezTo>
                    <a:cubicBezTo>
                      <a:pt x="5512" y="23538"/>
                      <a:pt x="5418" y="23455"/>
                      <a:pt x="5363" y="23383"/>
                    </a:cubicBezTo>
                    <a:cubicBezTo>
                      <a:pt x="5319" y="23317"/>
                      <a:pt x="5191" y="23145"/>
                      <a:pt x="5180" y="23123"/>
                    </a:cubicBezTo>
                    <a:cubicBezTo>
                      <a:pt x="5136" y="23068"/>
                      <a:pt x="5014" y="22929"/>
                      <a:pt x="5003" y="22896"/>
                    </a:cubicBezTo>
                    <a:cubicBezTo>
                      <a:pt x="4977" y="22868"/>
                      <a:pt x="4966" y="22860"/>
                      <a:pt x="4962" y="22860"/>
                    </a:cubicBezTo>
                    <a:lnTo>
                      <a:pt x="4962" y="22860"/>
                    </a:lnTo>
                    <a:cubicBezTo>
                      <a:pt x="4955" y="22860"/>
                      <a:pt x="4968" y="22883"/>
                      <a:pt x="4964" y="22883"/>
                    </a:cubicBezTo>
                    <a:cubicBezTo>
                      <a:pt x="4963" y="22883"/>
                      <a:pt x="4961" y="22882"/>
                      <a:pt x="4959" y="22880"/>
                    </a:cubicBezTo>
                    <a:cubicBezTo>
                      <a:pt x="4876" y="22785"/>
                      <a:pt x="4787" y="22691"/>
                      <a:pt x="4704" y="22608"/>
                    </a:cubicBezTo>
                    <a:cubicBezTo>
                      <a:pt x="4700" y="22596"/>
                      <a:pt x="4702" y="22564"/>
                      <a:pt x="4723" y="22564"/>
                    </a:cubicBezTo>
                    <a:cubicBezTo>
                      <a:pt x="4730" y="22564"/>
                      <a:pt x="4738" y="22567"/>
                      <a:pt x="4749" y="22575"/>
                    </a:cubicBezTo>
                    <a:cubicBezTo>
                      <a:pt x="4638" y="22487"/>
                      <a:pt x="4682" y="22564"/>
                      <a:pt x="4527" y="22426"/>
                    </a:cubicBezTo>
                    <a:lnTo>
                      <a:pt x="4527" y="22426"/>
                    </a:lnTo>
                    <a:cubicBezTo>
                      <a:pt x="4539" y="22432"/>
                      <a:pt x="4546" y="22435"/>
                      <a:pt x="4549" y="22435"/>
                    </a:cubicBezTo>
                    <a:cubicBezTo>
                      <a:pt x="4572" y="22435"/>
                      <a:pt x="4412" y="22295"/>
                      <a:pt x="4436" y="22295"/>
                    </a:cubicBezTo>
                    <a:cubicBezTo>
                      <a:pt x="4441" y="22295"/>
                      <a:pt x="4454" y="22301"/>
                      <a:pt x="4477" y="22315"/>
                    </a:cubicBezTo>
                    <a:cubicBezTo>
                      <a:pt x="4394" y="22216"/>
                      <a:pt x="4118" y="21994"/>
                      <a:pt x="3957" y="21889"/>
                    </a:cubicBezTo>
                    <a:cubicBezTo>
                      <a:pt x="3944" y="21882"/>
                      <a:pt x="3936" y="21879"/>
                      <a:pt x="3934" y="21879"/>
                    </a:cubicBezTo>
                    <a:cubicBezTo>
                      <a:pt x="3915" y="21879"/>
                      <a:pt x="4115" y="22024"/>
                      <a:pt x="4096" y="22038"/>
                    </a:cubicBezTo>
                    <a:cubicBezTo>
                      <a:pt x="3658" y="21717"/>
                      <a:pt x="3598" y="21751"/>
                      <a:pt x="3293" y="21513"/>
                    </a:cubicBezTo>
                    <a:lnTo>
                      <a:pt x="3293" y="21513"/>
                    </a:lnTo>
                    <a:lnTo>
                      <a:pt x="3371" y="21574"/>
                    </a:lnTo>
                    <a:cubicBezTo>
                      <a:pt x="3171" y="21435"/>
                      <a:pt x="3188" y="21446"/>
                      <a:pt x="3072" y="21380"/>
                    </a:cubicBezTo>
                    <a:lnTo>
                      <a:pt x="3072" y="21380"/>
                    </a:lnTo>
                    <a:cubicBezTo>
                      <a:pt x="3075" y="21381"/>
                      <a:pt x="3077" y="21381"/>
                      <a:pt x="3079" y="21381"/>
                    </a:cubicBezTo>
                    <a:cubicBezTo>
                      <a:pt x="3122" y="21381"/>
                      <a:pt x="2883" y="21152"/>
                      <a:pt x="2624" y="20893"/>
                    </a:cubicBezTo>
                    <a:cubicBezTo>
                      <a:pt x="2623" y="20893"/>
                      <a:pt x="2622" y="20892"/>
                      <a:pt x="2621" y="20892"/>
                    </a:cubicBezTo>
                    <a:cubicBezTo>
                      <a:pt x="2602" y="20892"/>
                      <a:pt x="2737" y="21034"/>
                      <a:pt x="2711" y="21034"/>
                    </a:cubicBezTo>
                    <a:cubicBezTo>
                      <a:pt x="2709" y="21034"/>
                      <a:pt x="2706" y="21033"/>
                      <a:pt x="2701" y="21031"/>
                    </a:cubicBezTo>
                    <a:cubicBezTo>
                      <a:pt x="2635" y="20970"/>
                      <a:pt x="2574" y="20915"/>
                      <a:pt x="2513" y="20854"/>
                    </a:cubicBezTo>
                    <a:cubicBezTo>
                      <a:pt x="2508" y="20850"/>
                      <a:pt x="2507" y="20848"/>
                      <a:pt x="2508" y="20848"/>
                    </a:cubicBezTo>
                    <a:lnTo>
                      <a:pt x="2508" y="20848"/>
                    </a:lnTo>
                    <a:cubicBezTo>
                      <a:pt x="2510" y="20848"/>
                      <a:pt x="2515" y="20851"/>
                      <a:pt x="2522" y="20857"/>
                    </a:cubicBezTo>
                    <a:lnTo>
                      <a:pt x="2522" y="20857"/>
                    </a:lnTo>
                    <a:cubicBezTo>
                      <a:pt x="2451" y="20782"/>
                      <a:pt x="2397" y="20703"/>
                      <a:pt x="2352" y="20638"/>
                    </a:cubicBezTo>
                    <a:cubicBezTo>
                      <a:pt x="2303" y="20561"/>
                      <a:pt x="2269" y="20517"/>
                      <a:pt x="2242" y="20495"/>
                    </a:cubicBezTo>
                    <a:cubicBezTo>
                      <a:pt x="2214" y="20417"/>
                      <a:pt x="2181" y="20351"/>
                      <a:pt x="2153" y="20279"/>
                    </a:cubicBezTo>
                    <a:lnTo>
                      <a:pt x="2153" y="20279"/>
                    </a:lnTo>
                    <a:cubicBezTo>
                      <a:pt x="2159" y="20306"/>
                      <a:pt x="2175" y="20334"/>
                      <a:pt x="2186" y="20362"/>
                    </a:cubicBezTo>
                    <a:cubicBezTo>
                      <a:pt x="2159" y="20340"/>
                      <a:pt x="2037" y="20118"/>
                      <a:pt x="2015" y="20074"/>
                    </a:cubicBezTo>
                    <a:cubicBezTo>
                      <a:pt x="1899" y="19836"/>
                      <a:pt x="1888" y="19731"/>
                      <a:pt x="1871" y="19593"/>
                    </a:cubicBezTo>
                    <a:cubicBezTo>
                      <a:pt x="1871" y="19621"/>
                      <a:pt x="1871" y="19672"/>
                      <a:pt x="1862" y="19672"/>
                    </a:cubicBezTo>
                    <a:cubicBezTo>
                      <a:pt x="1855" y="19672"/>
                      <a:pt x="1842" y="19644"/>
                      <a:pt x="1821" y="19559"/>
                    </a:cubicBezTo>
                    <a:cubicBezTo>
                      <a:pt x="1843" y="19559"/>
                      <a:pt x="1821" y="19449"/>
                      <a:pt x="1805" y="19344"/>
                    </a:cubicBezTo>
                    <a:cubicBezTo>
                      <a:pt x="1794" y="19244"/>
                      <a:pt x="1788" y="19133"/>
                      <a:pt x="1794" y="19133"/>
                    </a:cubicBezTo>
                    <a:cubicBezTo>
                      <a:pt x="1788" y="19051"/>
                      <a:pt x="1793" y="18897"/>
                      <a:pt x="1777" y="18890"/>
                    </a:cubicBezTo>
                    <a:lnTo>
                      <a:pt x="1777" y="18890"/>
                    </a:lnTo>
                    <a:lnTo>
                      <a:pt x="1805" y="18901"/>
                    </a:lnTo>
                    <a:cubicBezTo>
                      <a:pt x="1771" y="18884"/>
                      <a:pt x="1771" y="18580"/>
                      <a:pt x="1794" y="18336"/>
                    </a:cubicBezTo>
                    <a:lnTo>
                      <a:pt x="1794" y="18336"/>
                    </a:lnTo>
                    <a:cubicBezTo>
                      <a:pt x="1797" y="18341"/>
                      <a:pt x="1799" y="18343"/>
                      <a:pt x="1802" y="18343"/>
                    </a:cubicBezTo>
                    <a:cubicBezTo>
                      <a:pt x="1830" y="18343"/>
                      <a:pt x="1820" y="18063"/>
                      <a:pt x="1877" y="17977"/>
                    </a:cubicBezTo>
                    <a:cubicBezTo>
                      <a:pt x="1849" y="17927"/>
                      <a:pt x="1932" y="17556"/>
                      <a:pt x="1910" y="17506"/>
                    </a:cubicBezTo>
                    <a:cubicBezTo>
                      <a:pt x="1943" y="17324"/>
                      <a:pt x="1971" y="17346"/>
                      <a:pt x="1987" y="17307"/>
                    </a:cubicBezTo>
                    <a:lnTo>
                      <a:pt x="1993" y="17213"/>
                    </a:lnTo>
                    <a:cubicBezTo>
                      <a:pt x="2026" y="17125"/>
                      <a:pt x="2098" y="16787"/>
                      <a:pt x="2153" y="16588"/>
                    </a:cubicBezTo>
                    <a:lnTo>
                      <a:pt x="2159" y="16394"/>
                    </a:lnTo>
                    <a:lnTo>
                      <a:pt x="2186" y="16322"/>
                    </a:lnTo>
                    <a:cubicBezTo>
                      <a:pt x="2186" y="16297"/>
                      <a:pt x="2200" y="16196"/>
                      <a:pt x="2193" y="16196"/>
                    </a:cubicBezTo>
                    <a:lnTo>
                      <a:pt x="2193" y="16196"/>
                    </a:lnTo>
                    <a:cubicBezTo>
                      <a:pt x="2191" y="16196"/>
                      <a:pt x="2187" y="16205"/>
                      <a:pt x="2181" y="16228"/>
                    </a:cubicBezTo>
                    <a:lnTo>
                      <a:pt x="2203" y="16123"/>
                    </a:lnTo>
                    <a:cubicBezTo>
                      <a:pt x="2175" y="16106"/>
                      <a:pt x="2220" y="15979"/>
                      <a:pt x="2236" y="15763"/>
                    </a:cubicBezTo>
                    <a:cubicBezTo>
                      <a:pt x="2241" y="15742"/>
                      <a:pt x="2246" y="15733"/>
                      <a:pt x="2249" y="15733"/>
                    </a:cubicBezTo>
                    <a:lnTo>
                      <a:pt x="2249" y="15733"/>
                    </a:lnTo>
                    <a:cubicBezTo>
                      <a:pt x="2252" y="15733"/>
                      <a:pt x="2253" y="15741"/>
                      <a:pt x="2251" y="15754"/>
                    </a:cubicBezTo>
                    <a:lnTo>
                      <a:pt x="2251" y="15754"/>
                    </a:lnTo>
                    <a:cubicBezTo>
                      <a:pt x="2266" y="15685"/>
                      <a:pt x="2276" y="15710"/>
                      <a:pt x="2292" y="15675"/>
                    </a:cubicBezTo>
                    <a:lnTo>
                      <a:pt x="2292" y="15675"/>
                    </a:lnTo>
                    <a:cubicBezTo>
                      <a:pt x="2291" y="15675"/>
                      <a:pt x="2291" y="15675"/>
                      <a:pt x="2291" y="15675"/>
                    </a:cubicBezTo>
                    <a:cubicBezTo>
                      <a:pt x="2279" y="15675"/>
                      <a:pt x="2282" y="15470"/>
                      <a:pt x="2264" y="15470"/>
                    </a:cubicBezTo>
                    <a:cubicBezTo>
                      <a:pt x="2258" y="15470"/>
                      <a:pt x="2249" y="15495"/>
                      <a:pt x="2236" y="15564"/>
                    </a:cubicBezTo>
                    <a:cubicBezTo>
                      <a:pt x="2235" y="15565"/>
                      <a:pt x="2235" y="15565"/>
                      <a:pt x="2234" y="15565"/>
                    </a:cubicBezTo>
                    <a:cubicBezTo>
                      <a:pt x="2221" y="15565"/>
                      <a:pt x="2237" y="15410"/>
                      <a:pt x="2247" y="15315"/>
                    </a:cubicBezTo>
                    <a:lnTo>
                      <a:pt x="2286" y="15249"/>
                    </a:lnTo>
                    <a:lnTo>
                      <a:pt x="2264" y="15127"/>
                    </a:lnTo>
                    <a:cubicBezTo>
                      <a:pt x="2269" y="14966"/>
                      <a:pt x="2292" y="14900"/>
                      <a:pt x="2297" y="14767"/>
                    </a:cubicBezTo>
                    <a:cubicBezTo>
                      <a:pt x="2297" y="14841"/>
                      <a:pt x="2313" y="14928"/>
                      <a:pt x="2327" y="14928"/>
                    </a:cubicBezTo>
                    <a:cubicBezTo>
                      <a:pt x="2339" y="14928"/>
                      <a:pt x="2350" y="14874"/>
                      <a:pt x="2352" y="14717"/>
                    </a:cubicBezTo>
                    <a:cubicBezTo>
                      <a:pt x="2358" y="14905"/>
                      <a:pt x="2369" y="14994"/>
                      <a:pt x="2369" y="15094"/>
                    </a:cubicBezTo>
                    <a:cubicBezTo>
                      <a:pt x="2372" y="15055"/>
                      <a:pt x="2375" y="15025"/>
                      <a:pt x="2377" y="15025"/>
                    </a:cubicBezTo>
                    <a:cubicBezTo>
                      <a:pt x="2379" y="15025"/>
                      <a:pt x="2380" y="15046"/>
                      <a:pt x="2380" y="15099"/>
                    </a:cubicBezTo>
                    <a:cubicBezTo>
                      <a:pt x="2386" y="14822"/>
                      <a:pt x="2369" y="15011"/>
                      <a:pt x="2375" y="14734"/>
                    </a:cubicBezTo>
                    <a:lnTo>
                      <a:pt x="2375" y="14734"/>
                    </a:lnTo>
                    <a:cubicBezTo>
                      <a:pt x="2376" y="14735"/>
                      <a:pt x="2377" y="14735"/>
                      <a:pt x="2379" y="14735"/>
                    </a:cubicBezTo>
                    <a:cubicBezTo>
                      <a:pt x="2399" y="14735"/>
                      <a:pt x="2413" y="14653"/>
                      <a:pt x="2408" y="14430"/>
                    </a:cubicBezTo>
                    <a:lnTo>
                      <a:pt x="2408" y="14430"/>
                    </a:lnTo>
                    <a:cubicBezTo>
                      <a:pt x="2408" y="14490"/>
                      <a:pt x="2402" y="14551"/>
                      <a:pt x="2402" y="14607"/>
                    </a:cubicBezTo>
                    <a:cubicBezTo>
                      <a:pt x="2402" y="14601"/>
                      <a:pt x="2397" y="14585"/>
                      <a:pt x="2397" y="14573"/>
                    </a:cubicBezTo>
                    <a:cubicBezTo>
                      <a:pt x="2397" y="14640"/>
                      <a:pt x="2386" y="14662"/>
                      <a:pt x="2380" y="14679"/>
                    </a:cubicBezTo>
                    <a:cubicBezTo>
                      <a:pt x="2380" y="14629"/>
                      <a:pt x="2347" y="14402"/>
                      <a:pt x="2347" y="14330"/>
                    </a:cubicBezTo>
                    <a:cubicBezTo>
                      <a:pt x="2345" y="14362"/>
                      <a:pt x="2342" y="14376"/>
                      <a:pt x="2338" y="14376"/>
                    </a:cubicBezTo>
                    <a:cubicBezTo>
                      <a:pt x="2329" y="14376"/>
                      <a:pt x="2314" y="14295"/>
                      <a:pt x="2303" y="14208"/>
                    </a:cubicBezTo>
                    <a:cubicBezTo>
                      <a:pt x="2290" y="14105"/>
                      <a:pt x="2263" y="13998"/>
                      <a:pt x="2258" y="13998"/>
                    </a:cubicBezTo>
                    <a:lnTo>
                      <a:pt x="2258" y="13998"/>
                    </a:lnTo>
                    <a:cubicBezTo>
                      <a:pt x="2256" y="13998"/>
                      <a:pt x="2256" y="14006"/>
                      <a:pt x="2258" y="14026"/>
                    </a:cubicBezTo>
                    <a:cubicBezTo>
                      <a:pt x="2247" y="13998"/>
                      <a:pt x="2203" y="13810"/>
                      <a:pt x="2214" y="13793"/>
                    </a:cubicBezTo>
                    <a:lnTo>
                      <a:pt x="2214" y="13793"/>
                    </a:lnTo>
                    <a:cubicBezTo>
                      <a:pt x="2229" y="13842"/>
                      <a:pt x="2237" y="13861"/>
                      <a:pt x="2241" y="13861"/>
                    </a:cubicBezTo>
                    <a:cubicBezTo>
                      <a:pt x="2246" y="13861"/>
                      <a:pt x="2245" y="13830"/>
                      <a:pt x="2242" y="13793"/>
                    </a:cubicBezTo>
                    <a:cubicBezTo>
                      <a:pt x="2237" y="13729"/>
                      <a:pt x="2219" y="13651"/>
                      <a:pt x="2227" y="13651"/>
                    </a:cubicBezTo>
                    <a:lnTo>
                      <a:pt x="2227" y="13651"/>
                    </a:lnTo>
                    <a:cubicBezTo>
                      <a:pt x="2228" y="13651"/>
                      <a:pt x="2229" y="13653"/>
                      <a:pt x="2231" y="13655"/>
                    </a:cubicBezTo>
                    <a:cubicBezTo>
                      <a:pt x="2227" y="13643"/>
                      <a:pt x="2225" y="13638"/>
                      <a:pt x="2223" y="13638"/>
                    </a:cubicBezTo>
                    <a:lnTo>
                      <a:pt x="2223" y="13638"/>
                    </a:lnTo>
                    <a:cubicBezTo>
                      <a:pt x="2218" y="13638"/>
                      <a:pt x="2239" y="13749"/>
                      <a:pt x="2229" y="13749"/>
                    </a:cubicBezTo>
                    <a:cubicBezTo>
                      <a:pt x="2227" y="13749"/>
                      <a:pt x="2222" y="13741"/>
                      <a:pt x="2214" y="13721"/>
                    </a:cubicBezTo>
                    <a:cubicBezTo>
                      <a:pt x="2181" y="13588"/>
                      <a:pt x="2159" y="13494"/>
                      <a:pt x="2148" y="13417"/>
                    </a:cubicBezTo>
                    <a:lnTo>
                      <a:pt x="2148" y="13417"/>
                    </a:lnTo>
                    <a:lnTo>
                      <a:pt x="2164" y="13472"/>
                    </a:lnTo>
                    <a:cubicBezTo>
                      <a:pt x="2153" y="13406"/>
                      <a:pt x="2126" y="13334"/>
                      <a:pt x="2103" y="13273"/>
                    </a:cubicBezTo>
                    <a:cubicBezTo>
                      <a:pt x="2102" y="13271"/>
                      <a:pt x="2101" y="13271"/>
                      <a:pt x="2100" y="13271"/>
                    </a:cubicBezTo>
                    <a:lnTo>
                      <a:pt x="2100" y="13271"/>
                    </a:lnTo>
                    <a:cubicBezTo>
                      <a:pt x="2093" y="13271"/>
                      <a:pt x="2119" y="13363"/>
                      <a:pt x="2113" y="13363"/>
                    </a:cubicBezTo>
                    <a:cubicBezTo>
                      <a:pt x="2111" y="13363"/>
                      <a:pt x="2102" y="13346"/>
                      <a:pt x="2081" y="13295"/>
                    </a:cubicBezTo>
                    <a:cubicBezTo>
                      <a:pt x="2071" y="13247"/>
                      <a:pt x="1997" y="13073"/>
                      <a:pt x="1998" y="13073"/>
                    </a:cubicBezTo>
                    <a:lnTo>
                      <a:pt x="1998" y="13073"/>
                    </a:lnTo>
                    <a:cubicBezTo>
                      <a:pt x="1998" y="13073"/>
                      <a:pt x="1998" y="13074"/>
                      <a:pt x="1998" y="13074"/>
                    </a:cubicBezTo>
                    <a:cubicBezTo>
                      <a:pt x="2048" y="13146"/>
                      <a:pt x="2048" y="13079"/>
                      <a:pt x="2120" y="13229"/>
                    </a:cubicBezTo>
                    <a:cubicBezTo>
                      <a:pt x="2079" y="13123"/>
                      <a:pt x="1943" y="12839"/>
                      <a:pt x="1925" y="12839"/>
                    </a:cubicBezTo>
                    <a:lnTo>
                      <a:pt x="1925" y="12839"/>
                    </a:lnTo>
                    <a:cubicBezTo>
                      <a:pt x="1922" y="12839"/>
                      <a:pt x="1923" y="12852"/>
                      <a:pt x="1932" y="12880"/>
                    </a:cubicBezTo>
                    <a:cubicBezTo>
                      <a:pt x="1910" y="12830"/>
                      <a:pt x="1882" y="12781"/>
                      <a:pt x="1860" y="12731"/>
                    </a:cubicBezTo>
                    <a:lnTo>
                      <a:pt x="1860" y="12731"/>
                    </a:lnTo>
                    <a:cubicBezTo>
                      <a:pt x="1886" y="12797"/>
                      <a:pt x="1938" y="12934"/>
                      <a:pt x="1930" y="12934"/>
                    </a:cubicBezTo>
                    <a:cubicBezTo>
                      <a:pt x="1926" y="12934"/>
                      <a:pt x="1906" y="12899"/>
                      <a:pt x="1860" y="12803"/>
                    </a:cubicBezTo>
                    <a:lnTo>
                      <a:pt x="1871" y="12803"/>
                    </a:lnTo>
                    <a:cubicBezTo>
                      <a:pt x="1827" y="12742"/>
                      <a:pt x="1794" y="12670"/>
                      <a:pt x="1749" y="12609"/>
                    </a:cubicBezTo>
                    <a:lnTo>
                      <a:pt x="1716" y="12520"/>
                    </a:lnTo>
                    <a:cubicBezTo>
                      <a:pt x="1716" y="12521"/>
                      <a:pt x="1715" y="12521"/>
                      <a:pt x="1714" y="12521"/>
                    </a:cubicBezTo>
                    <a:cubicBezTo>
                      <a:pt x="1707" y="12521"/>
                      <a:pt x="1685" y="12492"/>
                      <a:pt x="1650" y="12421"/>
                    </a:cubicBezTo>
                    <a:cubicBezTo>
                      <a:pt x="1639" y="12399"/>
                      <a:pt x="1605" y="12332"/>
                      <a:pt x="1622" y="12332"/>
                    </a:cubicBezTo>
                    <a:cubicBezTo>
                      <a:pt x="1495" y="12122"/>
                      <a:pt x="1495" y="12144"/>
                      <a:pt x="1473" y="12122"/>
                    </a:cubicBezTo>
                    <a:cubicBezTo>
                      <a:pt x="1423" y="12040"/>
                      <a:pt x="1398" y="11994"/>
                      <a:pt x="1407" y="11994"/>
                    </a:cubicBezTo>
                    <a:lnTo>
                      <a:pt x="1407" y="11994"/>
                    </a:lnTo>
                    <a:cubicBezTo>
                      <a:pt x="1410" y="11994"/>
                      <a:pt x="1417" y="12000"/>
                      <a:pt x="1428" y="12011"/>
                    </a:cubicBezTo>
                    <a:cubicBezTo>
                      <a:pt x="1334" y="11856"/>
                      <a:pt x="1163" y="11585"/>
                      <a:pt x="1107" y="11475"/>
                    </a:cubicBezTo>
                    <a:cubicBezTo>
                      <a:pt x="1064" y="11413"/>
                      <a:pt x="1050" y="11394"/>
                      <a:pt x="1049" y="11394"/>
                    </a:cubicBezTo>
                    <a:lnTo>
                      <a:pt x="1049" y="11394"/>
                    </a:lnTo>
                    <a:cubicBezTo>
                      <a:pt x="1046" y="11394"/>
                      <a:pt x="1072" y="11438"/>
                      <a:pt x="1069" y="11438"/>
                    </a:cubicBezTo>
                    <a:cubicBezTo>
                      <a:pt x="1068" y="11438"/>
                      <a:pt x="1060" y="11429"/>
                      <a:pt x="1041" y="11403"/>
                    </a:cubicBezTo>
                    <a:cubicBezTo>
                      <a:pt x="964" y="11203"/>
                      <a:pt x="643" y="10711"/>
                      <a:pt x="493" y="10346"/>
                    </a:cubicBezTo>
                    <a:lnTo>
                      <a:pt x="493" y="10346"/>
                    </a:lnTo>
                    <a:cubicBezTo>
                      <a:pt x="494" y="10370"/>
                      <a:pt x="493" y="10380"/>
                      <a:pt x="489" y="10380"/>
                    </a:cubicBezTo>
                    <a:cubicBezTo>
                      <a:pt x="477" y="10380"/>
                      <a:pt x="437" y="10254"/>
                      <a:pt x="394" y="10202"/>
                    </a:cubicBezTo>
                    <a:cubicBezTo>
                      <a:pt x="401" y="10187"/>
                      <a:pt x="353" y="10034"/>
                      <a:pt x="361" y="10034"/>
                    </a:cubicBezTo>
                    <a:lnTo>
                      <a:pt x="361" y="10034"/>
                    </a:lnTo>
                    <a:cubicBezTo>
                      <a:pt x="364" y="10034"/>
                      <a:pt x="374" y="10053"/>
                      <a:pt x="395" y="10102"/>
                    </a:cubicBezTo>
                    <a:lnTo>
                      <a:pt x="395" y="10102"/>
                    </a:lnTo>
                    <a:cubicBezTo>
                      <a:pt x="376" y="10054"/>
                      <a:pt x="359" y="10003"/>
                      <a:pt x="338" y="9958"/>
                    </a:cubicBezTo>
                    <a:cubicBezTo>
                      <a:pt x="334" y="9940"/>
                      <a:pt x="334" y="9932"/>
                      <a:pt x="336" y="9932"/>
                    </a:cubicBezTo>
                    <a:lnTo>
                      <a:pt x="336" y="9932"/>
                    </a:lnTo>
                    <a:cubicBezTo>
                      <a:pt x="347" y="9932"/>
                      <a:pt x="418" y="10122"/>
                      <a:pt x="429" y="10122"/>
                    </a:cubicBezTo>
                    <a:cubicBezTo>
                      <a:pt x="433" y="10122"/>
                      <a:pt x="431" y="10106"/>
                      <a:pt x="421" y="10064"/>
                    </a:cubicBezTo>
                    <a:cubicBezTo>
                      <a:pt x="349" y="9848"/>
                      <a:pt x="255" y="9709"/>
                      <a:pt x="216" y="9438"/>
                    </a:cubicBezTo>
                    <a:lnTo>
                      <a:pt x="216" y="9438"/>
                    </a:lnTo>
                    <a:cubicBezTo>
                      <a:pt x="221" y="9449"/>
                      <a:pt x="224" y="9454"/>
                      <a:pt x="226" y="9454"/>
                    </a:cubicBezTo>
                    <a:cubicBezTo>
                      <a:pt x="234" y="9454"/>
                      <a:pt x="185" y="9287"/>
                      <a:pt x="206" y="9287"/>
                    </a:cubicBezTo>
                    <a:cubicBezTo>
                      <a:pt x="209" y="9287"/>
                      <a:pt x="212" y="9289"/>
                      <a:pt x="216" y="9294"/>
                    </a:cubicBezTo>
                    <a:cubicBezTo>
                      <a:pt x="228" y="9350"/>
                      <a:pt x="244" y="9422"/>
                      <a:pt x="266" y="9494"/>
                    </a:cubicBezTo>
                    <a:lnTo>
                      <a:pt x="266" y="9449"/>
                    </a:lnTo>
                    <a:cubicBezTo>
                      <a:pt x="222" y="9200"/>
                      <a:pt x="222" y="9162"/>
                      <a:pt x="200" y="9162"/>
                    </a:cubicBezTo>
                    <a:cubicBezTo>
                      <a:pt x="198" y="9161"/>
                      <a:pt x="197" y="9161"/>
                      <a:pt x="195" y="9161"/>
                    </a:cubicBezTo>
                    <a:cubicBezTo>
                      <a:pt x="194" y="9161"/>
                      <a:pt x="193" y="9161"/>
                      <a:pt x="193" y="9161"/>
                    </a:cubicBezTo>
                    <a:cubicBezTo>
                      <a:pt x="182" y="9161"/>
                      <a:pt x="170" y="9157"/>
                      <a:pt x="161" y="9051"/>
                    </a:cubicBezTo>
                    <a:cubicBezTo>
                      <a:pt x="145" y="8746"/>
                      <a:pt x="183" y="8813"/>
                      <a:pt x="189" y="8796"/>
                    </a:cubicBezTo>
                    <a:cubicBezTo>
                      <a:pt x="194" y="8763"/>
                      <a:pt x="200" y="8675"/>
                      <a:pt x="200" y="8597"/>
                    </a:cubicBezTo>
                    <a:lnTo>
                      <a:pt x="200" y="8597"/>
                    </a:lnTo>
                    <a:cubicBezTo>
                      <a:pt x="191" y="8707"/>
                      <a:pt x="173" y="8795"/>
                      <a:pt x="158" y="8795"/>
                    </a:cubicBezTo>
                    <a:cubicBezTo>
                      <a:pt x="153" y="8795"/>
                      <a:pt x="148" y="8787"/>
                      <a:pt x="145" y="8769"/>
                    </a:cubicBezTo>
                    <a:cubicBezTo>
                      <a:pt x="167" y="8702"/>
                      <a:pt x="172" y="8592"/>
                      <a:pt x="189" y="8486"/>
                    </a:cubicBezTo>
                    <a:cubicBezTo>
                      <a:pt x="194" y="8381"/>
                      <a:pt x="222" y="8276"/>
                      <a:pt x="222" y="8237"/>
                    </a:cubicBezTo>
                    <a:lnTo>
                      <a:pt x="222" y="8237"/>
                    </a:lnTo>
                    <a:cubicBezTo>
                      <a:pt x="156" y="8442"/>
                      <a:pt x="145" y="8520"/>
                      <a:pt x="133" y="8597"/>
                    </a:cubicBezTo>
                    <a:cubicBezTo>
                      <a:pt x="128" y="8675"/>
                      <a:pt x="111" y="8735"/>
                      <a:pt x="100" y="8951"/>
                    </a:cubicBezTo>
                    <a:cubicBezTo>
                      <a:pt x="111" y="9007"/>
                      <a:pt x="133" y="8995"/>
                      <a:pt x="145" y="9245"/>
                    </a:cubicBezTo>
                    <a:cubicBezTo>
                      <a:pt x="135" y="9200"/>
                      <a:pt x="130" y="9183"/>
                      <a:pt x="127" y="9183"/>
                    </a:cubicBezTo>
                    <a:lnTo>
                      <a:pt x="127" y="9183"/>
                    </a:lnTo>
                    <a:cubicBezTo>
                      <a:pt x="123" y="9183"/>
                      <a:pt x="133" y="9273"/>
                      <a:pt x="133" y="9300"/>
                    </a:cubicBezTo>
                    <a:cubicBezTo>
                      <a:pt x="134" y="9296"/>
                      <a:pt x="135" y="9294"/>
                      <a:pt x="135" y="9294"/>
                    </a:cubicBezTo>
                    <a:cubicBezTo>
                      <a:pt x="144" y="9294"/>
                      <a:pt x="169" y="9483"/>
                      <a:pt x="189" y="9543"/>
                    </a:cubicBezTo>
                    <a:cubicBezTo>
                      <a:pt x="190" y="9555"/>
                      <a:pt x="188" y="9559"/>
                      <a:pt x="185" y="9559"/>
                    </a:cubicBezTo>
                    <a:cubicBezTo>
                      <a:pt x="178" y="9559"/>
                      <a:pt x="161" y="9528"/>
                      <a:pt x="152" y="9528"/>
                    </a:cubicBezTo>
                    <a:cubicBezTo>
                      <a:pt x="145" y="9528"/>
                      <a:pt x="144" y="9554"/>
                      <a:pt x="167" y="9654"/>
                    </a:cubicBezTo>
                    <a:lnTo>
                      <a:pt x="216" y="9687"/>
                    </a:lnTo>
                    <a:cubicBezTo>
                      <a:pt x="239" y="9787"/>
                      <a:pt x="172" y="9654"/>
                      <a:pt x="244" y="9853"/>
                    </a:cubicBezTo>
                    <a:cubicBezTo>
                      <a:pt x="194" y="9754"/>
                      <a:pt x="216" y="9897"/>
                      <a:pt x="139" y="9621"/>
                    </a:cubicBezTo>
                    <a:lnTo>
                      <a:pt x="139" y="9621"/>
                    </a:lnTo>
                    <a:cubicBezTo>
                      <a:pt x="194" y="9964"/>
                      <a:pt x="311" y="10124"/>
                      <a:pt x="432" y="10368"/>
                    </a:cubicBezTo>
                    <a:lnTo>
                      <a:pt x="432" y="10368"/>
                    </a:lnTo>
                    <a:cubicBezTo>
                      <a:pt x="421" y="10346"/>
                      <a:pt x="416" y="10346"/>
                      <a:pt x="410" y="10335"/>
                    </a:cubicBezTo>
                    <a:lnTo>
                      <a:pt x="410" y="10335"/>
                    </a:lnTo>
                    <a:cubicBezTo>
                      <a:pt x="438" y="10390"/>
                      <a:pt x="477" y="10473"/>
                      <a:pt x="515" y="10534"/>
                    </a:cubicBezTo>
                    <a:cubicBezTo>
                      <a:pt x="531" y="10572"/>
                      <a:pt x="535" y="10587"/>
                      <a:pt x="532" y="10587"/>
                    </a:cubicBezTo>
                    <a:cubicBezTo>
                      <a:pt x="524" y="10587"/>
                      <a:pt x="453" y="10453"/>
                      <a:pt x="444" y="10453"/>
                    </a:cubicBezTo>
                    <a:cubicBezTo>
                      <a:pt x="443" y="10453"/>
                      <a:pt x="443" y="10454"/>
                      <a:pt x="443" y="10456"/>
                    </a:cubicBezTo>
                    <a:cubicBezTo>
                      <a:pt x="488" y="10545"/>
                      <a:pt x="526" y="10628"/>
                      <a:pt x="571" y="10722"/>
                    </a:cubicBezTo>
                    <a:lnTo>
                      <a:pt x="571" y="10728"/>
                    </a:lnTo>
                    <a:cubicBezTo>
                      <a:pt x="609" y="10794"/>
                      <a:pt x="643" y="10860"/>
                      <a:pt x="654" y="10888"/>
                    </a:cubicBezTo>
                    <a:cubicBezTo>
                      <a:pt x="598" y="10816"/>
                      <a:pt x="576" y="10788"/>
                      <a:pt x="543" y="10739"/>
                    </a:cubicBezTo>
                    <a:lnTo>
                      <a:pt x="543" y="10739"/>
                    </a:lnTo>
                    <a:cubicBezTo>
                      <a:pt x="598" y="10833"/>
                      <a:pt x="654" y="10916"/>
                      <a:pt x="709" y="10999"/>
                    </a:cubicBezTo>
                    <a:cubicBezTo>
                      <a:pt x="708" y="10998"/>
                      <a:pt x="707" y="10997"/>
                      <a:pt x="706" y="10997"/>
                    </a:cubicBezTo>
                    <a:lnTo>
                      <a:pt x="706" y="10997"/>
                    </a:lnTo>
                    <a:cubicBezTo>
                      <a:pt x="696" y="10997"/>
                      <a:pt x="750" y="11110"/>
                      <a:pt x="743" y="11110"/>
                    </a:cubicBezTo>
                    <a:cubicBezTo>
                      <a:pt x="740" y="11110"/>
                      <a:pt x="728" y="11093"/>
                      <a:pt x="698" y="11043"/>
                    </a:cubicBezTo>
                    <a:lnTo>
                      <a:pt x="698" y="11043"/>
                    </a:lnTo>
                    <a:cubicBezTo>
                      <a:pt x="775" y="11176"/>
                      <a:pt x="853" y="11309"/>
                      <a:pt x="936" y="11430"/>
                    </a:cubicBezTo>
                    <a:lnTo>
                      <a:pt x="936" y="11480"/>
                    </a:lnTo>
                    <a:cubicBezTo>
                      <a:pt x="965" y="11522"/>
                      <a:pt x="981" y="11544"/>
                      <a:pt x="983" y="11544"/>
                    </a:cubicBezTo>
                    <a:cubicBezTo>
                      <a:pt x="985" y="11544"/>
                      <a:pt x="977" y="11527"/>
                      <a:pt x="957" y="11493"/>
                    </a:cubicBezTo>
                    <a:lnTo>
                      <a:pt x="957" y="11493"/>
                    </a:lnTo>
                    <a:cubicBezTo>
                      <a:pt x="1052" y="11648"/>
                      <a:pt x="1295" y="11981"/>
                      <a:pt x="1255" y="11981"/>
                    </a:cubicBezTo>
                    <a:cubicBezTo>
                      <a:pt x="1253" y="11981"/>
                      <a:pt x="1250" y="11980"/>
                      <a:pt x="1246" y="11978"/>
                    </a:cubicBezTo>
                    <a:lnTo>
                      <a:pt x="1246" y="11978"/>
                    </a:lnTo>
                    <a:cubicBezTo>
                      <a:pt x="1445" y="12271"/>
                      <a:pt x="1511" y="12382"/>
                      <a:pt x="1716" y="12753"/>
                    </a:cubicBezTo>
                    <a:cubicBezTo>
                      <a:pt x="1683" y="12699"/>
                      <a:pt x="1668" y="12679"/>
                      <a:pt x="1664" y="12679"/>
                    </a:cubicBezTo>
                    <a:lnTo>
                      <a:pt x="1664" y="12679"/>
                    </a:lnTo>
                    <a:cubicBezTo>
                      <a:pt x="1652" y="12679"/>
                      <a:pt x="1749" y="12885"/>
                      <a:pt x="1744" y="12885"/>
                    </a:cubicBezTo>
                    <a:cubicBezTo>
                      <a:pt x="1742" y="12885"/>
                      <a:pt x="1728" y="12861"/>
                      <a:pt x="1694" y="12797"/>
                    </a:cubicBezTo>
                    <a:lnTo>
                      <a:pt x="1694" y="12797"/>
                    </a:lnTo>
                    <a:cubicBezTo>
                      <a:pt x="1777" y="12980"/>
                      <a:pt x="1821" y="13007"/>
                      <a:pt x="1888" y="13157"/>
                    </a:cubicBezTo>
                    <a:cubicBezTo>
                      <a:pt x="1908" y="13215"/>
                      <a:pt x="1912" y="13241"/>
                      <a:pt x="1904" y="13241"/>
                    </a:cubicBezTo>
                    <a:cubicBezTo>
                      <a:pt x="1893" y="13241"/>
                      <a:pt x="1858" y="13187"/>
                      <a:pt x="1816" y="13102"/>
                    </a:cubicBezTo>
                    <a:lnTo>
                      <a:pt x="1816" y="13102"/>
                    </a:lnTo>
                    <a:lnTo>
                      <a:pt x="1899" y="13273"/>
                    </a:lnTo>
                    <a:lnTo>
                      <a:pt x="1888" y="13273"/>
                    </a:lnTo>
                    <a:lnTo>
                      <a:pt x="1960" y="13422"/>
                    </a:lnTo>
                    <a:cubicBezTo>
                      <a:pt x="1998" y="13600"/>
                      <a:pt x="1943" y="13467"/>
                      <a:pt x="1998" y="13638"/>
                    </a:cubicBezTo>
                    <a:lnTo>
                      <a:pt x="2037" y="13666"/>
                    </a:lnTo>
                    <a:lnTo>
                      <a:pt x="2054" y="13782"/>
                    </a:lnTo>
                    <a:cubicBezTo>
                      <a:pt x="2054" y="13775"/>
                      <a:pt x="2054" y="13771"/>
                      <a:pt x="2056" y="13771"/>
                    </a:cubicBezTo>
                    <a:cubicBezTo>
                      <a:pt x="2063" y="13771"/>
                      <a:pt x="2086" y="13858"/>
                      <a:pt x="2109" y="13965"/>
                    </a:cubicBezTo>
                    <a:lnTo>
                      <a:pt x="2103" y="13965"/>
                    </a:lnTo>
                    <a:cubicBezTo>
                      <a:pt x="2120" y="14015"/>
                      <a:pt x="2126" y="14070"/>
                      <a:pt x="2131" y="14114"/>
                    </a:cubicBezTo>
                    <a:cubicBezTo>
                      <a:pt x="2123" y="14084"/>
                      <a:pt x="2119" y="14072"/>
                      <a:pt x="2118" y="14072"/>
                    </a:cubicBezTo>
                    <a:lnTo>
                      <a:pt x="2118" y="14072"/>
                    </a:lnTo>
                    <a:cubicBezTo>
                      <a:pt x="2114" y="14072"/>
                      <a:pt x="2139" y="14203"/>
                      <a:pt x="2132" y="14203"/>
                    </a:cubicBezTo>
                    <a:cubicBezTo>
                      <a:pt x="2131" y="14203"/>
                      <a:pt x="2129" y="14200"/>
                      <a:pt x="2126" y="14192"/>
                    </a:cubicBezTo>
                    <a:lnTo>
                      <a:pt x="2126" y="14192"/>
                    </a:lnTo>
                    <a:cubicBezTo>
                      <a:pt x="2137" y="14324"/>
                      <a:pt x="2148" y="14330"/>
                      <a:pt x="2159" y="14573"/>
                    </a:cubicBezTo>
                    <a:lnTo>
                      <a:pt x="2175" y="14529"/>
                    </a:lnTo>
                    <a:lnTo>
                      <a:pt x="2175" y="14529"/>
                    </a:lnTo>
                    <a:cubicBezTo>
                      <a:pt x="2183" y="14670"/>
                      <a:pt x="2179" y="14691"/>
                      <a:pt x="2173" y="14691"/>
                    </a:cubicBezTo>
                    <a:cubicBezTo>
                      <a:pt x="2171" y="14691"/>
                      <a:pt x="2168" y="14687"/>
                      <a:pt x="2165" y="14687"/>
                    </a:cubicBezTo>
                    <a:cubicBezTo>
                      <a:pt x="2159" y="14687"/>
                      <a:pt x="2153" y="14703"/>
                      <a:pt x="2153" y="14800"/>
                    </a:cubicBezTo>
                    <a:lnTo>
                      <a:pt x="2175" y="14789"/>
                    </a:lnTo>
                    <a:lnTo>
                      <a:pt x="2175" y="14789"/>
                    </a:lnTo>
                    <a:cubicBezTo>
                      <a:pt x="2137" y="15160"/>
                      <a:pt x="2153" y="15426"/>
                      <a:pt x="2092" y="15691"/>
                    </a:cubicBezTo>
                    <a:cubicBezTo>
                      <a:pt x="2103" y="15588"/>
                      <a:pt x="2095" y="15568"/>
                      <a:pt x="2091" y="15568"/>
                    </a:cubicBezTo>
                    <a:lnTo>
                      <a:pt x="2091" y="15568"/>
                    </a:lnTo>
                    <a:cubicBezTo>
                      <a:pt x="2089" y="15568"/>
                      <a:pt x="2089" y="15573"/>
                      <a:pt x="2092" y="15575"/>
                    </a:cubicBezTo>
                    <a:cubicBezTo>
                      <a:pt x="2070" y="15813"/>
                      <a:pt x="1993" y="16200"/>
                      <a:pt x="1965" y="16449"/>
                    </a:cubicBezTo>
                    <a:cubicBezTo>
                      <a:pt x="1926" y="16532"/>
                      <a:pt x="1910" y="16549"/>
                      <a:pt x="1849" y="16798"/>
                    </a:cubicBezTo>
                    <a:cubicBezTo>
                      <a:pt x="1816" y="16981"/>
                      <a:pt x="1805" y="17008"/>
                      <a:pt x="1816" y="17075"/>
                    </a:cubicBezTo>
                    <a:cubicBezTo>
                      <a:pt x="1766" y="17252"/>
                      <a:pt x="1716" y="17589"/>
                      <a:pt x="1694" y="17595"/>
                    </a:cubicBezTo>
                    <a:cubicBezTo>
                      <a:pt x="1705" y="17639"/>
                      <a:pt x="1666" y="17755"/>
                      <a:pt x="1661" y="17860"/>
                    </a:cubicBezTo>
                    <a:lnTo>
                      <a:pt x="1650" y="17877"/>
                    </a:lnTo>
                    <a:lnTo>
                      <a:pt x="1650" y="17877"/>
                    </a:lnTo>
                    <a:lnTo>
                      <a:pt x="1666" y="17866"/>
                    </a:lnTo>
                    <a:lnTo>
                      <a:pt x="1666" y="17866"/>
                    </a:lnTo>
                    <a:cubicBezTo>
                      <a:pt x="1578" y="18181"/>
                      <a:pt x="1622" y="18414"/>
                      <a:pt x="1572" y="18735"/>
                    </a:cubicBezTo>
                    <a:cubicBezTo>
                      <a:pt x="1572" y="18718"/>
                      <a:pt x="1572" y="18696"/>
                      <a:pt x="1567" y="18679"/>
                    </a:cubicBezTo>
                    <a:lnTo>
                      <a:pt x="1567" y="18679"/>
                    </a:lnTo>
                    <a:lnTo>
                      <a:pt x="1572" y="18818"/>
                    </a:lnTo>
                    <a:cubicBezTo>
                      <a:pt x="1571" y="18821"/>
                      <a:pt x="1570" y="18823"/>
                      <a:pt x="1569" y="18823"/>
                    </a:cubicBezTo>
                    <a:cubicBezTo>
                      <a:pt x="1563" y="18823"/>
                      <a:pt x="1555" y="18784"/>
                      <a:pt x="1550" y="18779"/>
                    </a:cubicBezTo>
                    <a:lnTo>
                      <a:pt x="1550" y="18779"/>
                    </a:lnTo>
                    <a:cubicBezTo>
                      <a:pt x="1545" y="18995"/>
                      <a:pt x="1556" y="19216"/>
                      <a:pt x="1594" y="19427"/>
                    </a:cubicBezTo>
                    <a:lnTo>
                      <a:pt x="1583" y="19299"/>
                    </a:lnTo>
                    <a:lnTo>
                      <a:pt x="1583" y="19299"/>
                    </a:lnTo>
                    <a:cubicBezTo>
                      <a:pt x="1605" y="19438"/>
                      <a:pt x="1633" y="19521"/>
                      <a:pt x="1661" y="19676"/>
                    </a:cubicBezTo>
                    <a:cubicBezTo>
                      <a:pt x="1645" y="19625"/>
                      <a:pt x="1637" y="19605"/>
                      <a:pt x="1636" y="19605"/>
                    </a:cubicBezTo>
                    <a:lnTo>
                      <a:pt x="1636" y="19605"/>
                    </a:lnTo>
                    <a:cubicBezTo>
                      <a:pt x="1633" y="19605"/>
                      <a:pt x="1642" y="19646"/>
                      <a:pt x="1655" y="19698"/>
                    </a:cubicBezTo>
                    <a:cubicBezTo>
                      <a:pt x="1683" y="19786"/>
                      <a:pt x="1716" y="19913"/>
                      <a:pt x="1716" y="19936"/>
                    </a:cubicBezTo>
                    <a:cubicBezTo>
                      <a:pt x="1694" y="19891"/>
                      <a:pt x="1683" y="19842"/>
                      <a:pt x="1666" y="19803"/>
                    </a:cubicBezTo>
                    <a:lnTo>
                      <a:pt x="1666" y="19803"/>
                    </a:lnTo>
                    <a:cubicBezTo>
                      <a:pt x="1707" y="19943"/>
                      <a:pt x="1724" y="19979"/>
                      <a:pt x="1732" y="19979"/>
                    </a:cubicBezTo>
                    <a:cubicBezTo>
                      <a:pt x="1735" y="19979"/>
                      <a:pt x="1737" y="19974"/>
                      <a:pt x="1738" y="19969"/>
                    </a:cubicBezTo>
                    <a:cubicBezTo>
                      <a:pt x="1777" y="20085"/>
                      <a:pt x="1794" y="20129"/>
                      <a:pt x="1799" y="20168"/>
                    </a:cubicBezTo>
                    <a:cubicBezTo>
                      <a:pt x="1816" y="20212"/>
                      <a:pt x="1816" y="20251"/>
                      <a:pt x="1882" y="20351"/>
                    </a:cubicBezTo>
                    <a:cubicBezTo>
                      <a:pt x="1854" y="20301"/>
                      <a:pt x="1832" y="20251"/>
                      <a:pt x="1816" y="20196"/>
                    </a:cubicBezTo>
                    <a:cubicBezTo>
                      <a:pt x="1814" y="20187"/>
                      <a:pt x="1814" y="20183"/>
                      <a:pt x="1816" y="20183"/>
                    </a:cubicBezTo>
                    <a:lnTo>
                      <a:pt x="1816" y="20183"/>
                    </a:lnTo>
                    <a:cubicBezTo>
                      <a:pt x="1824" y="20183"/>
                      <a:pt x="1869" y="20269"/>
                      <a:pt x="1910" y="20351"/>
                    </a:cubicBezTo>
                    <a:cubicBezTo>
                      <a:pt x="1913" y="20369"/>
                      <a:pt x="1931" y="20404"/>
                      <a:pt x="1931" y="20404"/>
                    </a:cubicBezTo>
                    <a:cubicBezTo>
                      <a:pt x="1930" y="20404"/>
                      <a:pt x="1925" y="20394"/>
                      <a:pt x="1910" y="20367"/>
                    </a:cubicBezTo>
                    <a:lnTo>
                      <a:pt x="1910" y="20367"/>
                    </a:lnTo>
                    <a:cubicBezTo>
                      <a:pt x="2009" y="20544"/>
                      <a:pt x="2164" y="20793"/>
                      <a:pt x="2236" y="20849"/>
                    </a:cubicBezTo>
                    <a:cubicBezTo>
                      <a:pt x="2268" y="20892"/>
                      <a:pt x="2276" y="20908"/>
                      <a:pt x="2270" y="20908"/>
                    </a:cubicBezTo>
                    <a:cubicBezTo>
                      <a:pt x="2265" y="20908"/>
                      <a:pt x="2249" y="20895"/>
                      <a:pt x="2231" y="20876"/>
                    </a:cubicBezTo>
                    <a:lnTo>
                      <a:pt x="2231" y="20876"/>
                    </a:lnTo>
                    <a:cubicBezTo>
                      <a:pt x="2369" y="21031"/>
                      <a:pt x="2408" y="21059"/>
                      <a:pt x="2435" y="21098"/>
                    </a:cubicBezTo>
                    <a:cubicBezTo>
                      <a:pt x="2469" y="21131"/>
                      <a:pt x="2496" y="21164"/>
                      <a:pt x="2657" y="21302"/>
                    </a:cubicBezTo>
                    <a:lnTo>
                      <a:pt x="2646" y="21302"/>
                    </a:lnTo>
                    <a:cubicBezTo>
                      <a:pt x="2684" y="21330"/>
                      <a:pt x="2718" y="21358"/>
                      <a:pt x="2762" y="21385"/>
                    </a:cubicBezTo>
                    <a:cubicBezTo>
                      <a:pt x="2812" y="21435"/>
                      <a:pt x="2851" y="21485"/>
                      <a:pt x="2906" y="21529"/>
                    </a:cubicBezTo>
                    <a:lnTo>
                      <a:pt x="2856" y="21474"/>
                    </a:lnTo>
                    <a:lnTo>
                      <a:pt x="2856" y="21474"/>
                    </a:lnTo>
                    <a:cubicBezTo>
                      <a:pt x="2961" y="21557"/>
                      <a:pt x="3039" y="21607"/>
                      <a:pt x="3155" y="21706"/>
                    </a:cubicBezTo>
                    <a:lnTo>
                      <a:pt x="3094" y="21679"/>
                    </a:lnTo>
                    <a:lnTo>
                      <a:pt x="3094" y="21679"/>
                    </a:lnTo>
                    <a:cubicBezTo>
                      <a:pt x="3396" y="21898"/>
                      <a:pt x="3431" y="21960"/>
                      <a:pt x="3724" y="22150"/>
                    </a:cubicBezTo>
                    <a:lnTo>
                      <a:pt x="3724" y="22150"/>
                    </a:lnTo>
                    <a:cubicBezTo>
                      <a:pt x="3711" y="22143"/>
                      <a:pt x="3690" y="22133"/>
                      <a:pt x="3675" y="22127"/>
                    </a:cubicBezTo>
                    <a:lnTo>
                      <a:pt x="3675" y="22127"/>
                    </a:lnTo>
                    <a:cubicBezTo>
                      <a:pt x="3952" y="22304"/>
                      <a:pt x="3863" y="22293"/>
                      <a:pt x="4129" y="22470"/>
                    </a:cubicBezTo>
                    <a:cubicBezTo>
                      <a:pt x="4127" y="22470"/>
                      <a:pt x="4126" y="22469"/>
                      <a:pt x="4125" y="22469"/>
                    </a:cubicBezTo>
                    <a:cubicBezTo>
                      <a:pt x="4118" y="22469"/>
                      <a:pt x="4134" y="22487"/>
                      <a:pt x="4127" y="22487"/>
                    </a:cubicBezTo>
                    <a:cubicBezTo>
                      <a:pt x="4126" y="22487"/>
                      <a:pt x="4125" y="22487"/>
                      <a:pt x="4123" y="22487"/>
                    </a:cubicBezTo>
                    <a:lnTo>
                      <a:pt x="4123" y="22487"/>
                    </a:lnTo>
                    <a:lnTo>
                      <a:pt x="4239" y="22575"/>
                    </a:lnTo>
                    <a:lnTo>
                      <a:pt x="4223" y="22581"/>
                    </a:lnTo>
                    <a:lnTo>
                      <a:pt x="4334" y="22636"/>
                    </a:lnTo>
                    <a:lnTo>
                      <a:pt x="4389" y="22714"/>
                    </a:lnTo>
                    <a:lnTo>
                      <a:pt x="4433" y="22747"/>
                    </a:lnTo>
                    <a:cubicBezTo>
                      <a:pt x="4527" y="22885"/>
                      <a:pt x="4699" y="23018"/>
                      <a:pt x="4815" y="23206"/>
                    </a:cubicBezTo>
                    <a:lnTo>
                      <a:pt x="4809" y="23162"/>
                    </a:lnTo>
                    <a:lnTo>
                      <a:pt x="4809" y="23162"/>
                    </a:lnTo>
                    <a:cubicBezTo>
                      <a:pt x="5009" y="23350"/>
                      <a:pt x="5191" y="23604"/>
                      <a:pt x="5357" y="23881"/>
                    </a:cubicBezTo>
                    <a:cubicBezTo>
                      <a:pt x="5523" y="24169"/>
                      <a:pt x="5662" y="24473"/>
                      <a:pt x="5789" y="24767"/>
                    </a:cubicBezTo>
                    <a:lnTo>
                      <a:pt x="5772" y="24767"/>
                    </a:lnTo>
                    <a:cubicBezTo>
                      <a:pt x="5811" y="24844"/>
                      <a:pt x="5855" y="24927"/>
                      <a:pt x="5889" y="25010"/>
                    </a:cubicBezTo>
                    <a:cubicBezTo>
                      <a:pt x="5897" y="25045"/>
                      <a:pt x="5898" y="25057"/>
                      <a:pt x="5895" y="25057"/>
                    </a:cubicBezTo>
                    <a:cubicBezTo>
                      <a:pt x="5887" y="25057"/>
                      <a:pt x="5852" y="24975"/>
                      <a:pt x="5845" y="24975"/>
                    </a:cubicBezTo>
                    <a:cubicBezTo>
                      <a:pt x="5844" y="24975"/>
                      <a:pt x="5844" y="24977"/>
                      <a:pt x="5844" y="24982"/>
                    </a:cubicBezTo>
                    <a:cubicBezTo>
                      <a:pt x="5900" y="25115"/>
                      <a:pt x="5916" y="25143"/>
                      <a:pt x="5938" y="25176"/>
                    </a:cubicBezTo>
                    <a:cubicBezTo>
                      <a:pt x="5955" y="25209"/>
                      <a:pt x="5977" y="25248"/>
                      <a:pt x="6021" y="25403"/>
                    </a:cubicBezTo>
                    <a:cubicBezTo>
                      <a:pt x="6030" y="25446"/>
                      <a:pt x="6032" y="25463"/>
                      <a:pt x="6030" y="25463"/>
                    </a:cubicBezTo>
                    <a:cubicBezTo>
                      <a:pt x="6024" y="25463"/>
                      <a:pt x="5984" y="25329"/>
                      <a:pt x="5955" y="25276"/>
                    </a:cubicBezTo>
                    <a:lnTo>
                      <a:pt x="5955" y="25276"/>
                    </a:lnTo>
                    <a:cubicBezTo>
                      <a:pt x="6060" y="25563"/>
                      <a:pt x="6160" y="26028"/>
                      <a:pt x="6193" y="26261"/>
                    </a:cubicBezTo>
                    <a:cubicBezTo>
                      <a:pt x="6197" y="26268"/>
                      <a:pt x="6198" y="26276"/>
                      <a:pt x="6198" y="26276"/>
                    </a:cubicBezTo>
                    <a:cubicBezTo>
                      <a:pt x="6198" y="26276"/>
                      <a:pt x="6198" y="26275"/>
                      <a:pt x="6198" y="26272"/>
                    </a:cubicBezTo>
                    <a:cubicBezTo>
                      <a:pt x="6248" y="26482"/>
                      <a:pt x="6304" y="26770"/>
                      <a:pt x="6370" y="27002"/>
                    </a:cubicBezTo>
                    <a:cubicBezTo>
                      <a:pt x="6359" y="27002"/>
                      <a:pt x="6342" y="26941"/>
                      <a:pt x="6326" y="26886"/>
                    </a:cubicBezTo>
                    <a:lnTo>
                      <a:pt x="6326" y="26886"/>
                    </a:lnTo>
                    <a:cubicBezTo>
                      <a:pt x="6342" y="26968"/>
                      <a:pt x="6369" y="27088"/>
                      <a:pt x="6408" y="27161"/>
                    </a:cubicBezTo>
                    <a:lnTo>
                      <a:pt x="6408" y="27161"/>
                    </a:lnTo>
                    <a:lnTo>
                      <a:pt x="6364" y="27080"/>
                    </a:lnTo>
                    <a:lnTo>
                      <a:pt x="6364" y="27080"/>
                    </a:lnTo>
                    <a:cubicBezTo>
                      <a:pt x="6414" y="27268"/>
                      <a:pt x="6564" y="27605"/>
                      <a:pt x="6575" y="27644"/>
                    </a:cubicBezTo>
                    <a:cubicBezTo>
                      <a:pt x="6575" y="27637"/>
                      <a:pt x="6576" y="27632"/>
                      <a:pt x="6578" y="27632"/>
                    </a:cubicBezTo>
                    <a:cubicBezTo>
                      <a:pt x="6585" y="27632"/>
                      <a:pt x="6607" y="27666"/>
                      <a:pt x="6663" y="27771"/>
                    </a:cubicBezTo>
                    <a:cubicBezTo>
                      <a:pt x="6674" y="27865"/>
                      <a:pt x="6890" y="28159"/>
                      <a:pt x="7045" y="28380"/>
                    </a:cubicBezTo>
                    <a:cubicBezTo>
                      <a:pt x="7021" y="28361"/>
                      <a:pt x="6935" y="28238"/>
                      <a:pt x="6930" y="28238"/>
                    </a:cubicBezTo>
                    <a:lnTo>
                      <a:pt x="6930" y="28238"/>
                    </a:lnTo>
                    <a:cubicBezTo>
                      <a:pt x="6929" y="28238"/>
                      <a:pt x="6931" y="28241"/>
                      <a:pt x="6934" y="28247"/>
                    </a:cubicBezTo>
                    <a:cubicBezTo>
                      <a:pt x="7001" y="28358"/>
                      <a:pt x="7084" y="28446"/>
                      <a:pt x="7167" y="28529"/>
                    </a:cubicBezTo>
                    <a:lnTo>
                      <a:pt x="7134" y="28513"/>
                    </a:lnTo>
                    <a:lnTo>
                      <a:pt x="7134" y="28513"/>
                    </a:lnTo>
                    <a:cubicBezTo>
                      <a:pt x="7266" y="28662"/>
                      <a:pt x="7410" y="28817"/>
                      <a:pt x="7554" y="28956"/>
                    </a:cubicBezTo>
                    <a:cubicBezTo>
                      <a:pt x="7576" y="28994"/>
                      <a:pt x="7681" y="29099"/>
                      <a:pt x="7776" y="29177"/>
                    </a:cubicBezTo>
                    <a:cubicBezTo>
                      <a:pt x="7871" y="29257"/>
                      <a:pt x="7957" y="29321"/>
                      <a:pt x="7939" y="29321"/>
                    </a:cubicBezTo>
                    <a:cubicBezTo>
                      <a:pt x="7938" y="29321"/>
                      <a:pt x="7937" y="29321"/>
                      <a:pt x="7936" y="29321"/>
                    </a:cubicBezTo>
                    <a:lnTo>
                      <a:pt x="7936" y="29321"/>
                    </a:lnTo>
                    <a:cubicBezTo>
                      <a:pt x="7973" y="29352"/>
                      <a:pt x="7987" y="29362"/>
                      <a:pt x="7989" y="29362"/>
                    </a:cubicBezTo>
                    <a:cubicBezTo>
                      <a:pt x="7993" y="29362"/>
                      <a:pt x="7929" y="29303"/>
                      <a:pt x="7938" y="29303"/>
                    </a:cubicBezTo>
                    <a:cubicBezTo>
                      <a:pt x="7942" y="29303"/>
                      <a:pt x="7964" y="29317"/>
                      <a:pt x="8019" y="29360"/>
                    </a:cubicBezTo>
                    <a:cubicBezTo>
                      <a:pt x="8069" y="29415"/>
                      <a:pt x="8218" y="29503"/>
                      <a:pt x="8196" y="29514"/>
                    </a:cubicBezTo>
                    <a:lnTo>
                      <a:pt x="8168" y="29498"/>
                    </a:lnTo>
                    <a:lnTo>
                      <a:pt x="8168" y="29498"/>
                    </a:lnTo>
                    <a:lnTo>
                      <a:pt x="8323" y="29609"/>
                    </a:lnTo>
                    <a:lnTo>
                      <a:pt x="8213" y="29553"/>
                    </a:lnTo>
                    <a:lnTo>
                      <a:pt x="8213" y="29553"/>
                    </a:lnTo>
                    <a:cubicBezTo>
                      <a:pt x="8343" y="29647"/>
                      <a:pt x="8449" y="29692"/>
                      <a:pt x="8470" y="29692"/>
                    </a:cubicBezTo>
                    <a:cubicBezTo>
                      <a:pt x="8471" y="29692"/>
                      <a:pt x="8472" y="29692"/>
                      <a:pt x="8473" y="29692"/>
                    </a:cubicBezTo>
                    <a:cubicBezTo>
                      <a:pt x="8600" y="29791"/>
                      <a:pt x="8794" y="29902"/>
                      <a:pt x="8844" y="29946"/>
                    </a:cubicBezTo>
                    <a:lnTo>
                      <a:pt x="8788" y="29918"/>
                    </a:lnTo>
                    <a:lnTo>
                      <a:pt x="8788" y="29918"/>
                    </a:lnTo>
                    <a:cubicBezTo>
                      <a:pt x="9164" y="30134"/>
                      <a:pt x="9402" y="30322"/>
                      <a:pt x="9746" y="30411"/>
                    </a:cubicBezTo>
                    <a:cubicBezTo>
                      <a:pt x="9756" y="30419"/>
                      <a:pt x="9761" y="30423"/>
                      <a:pt x="9759" y="30423"/>
                    </a:cubicBezTo>
                    <a:cubicBezTo>
                      <a:pt x="9759" y="30423"/>
                      <a:pt x="9758" y="30423"/>
                      <a:pt x="9758" y="30423"/>
                    </a:cubicBezTo>
                    <a:lnTo>
                      <a:pt x="9758" y="30423"/>
                    </a:lnTo>
                    <a:cubicBezTo>
                      <a:pt x="9830" y="30450"/>
                      <a:pt x="9900" y="30476"/>
                      <a:pt x="9978" y="30494"/>
                    </a:cubicBezTo>
                    <a:lnTo>
                      <a:pt x="9906" y="30488"/>
                    </a:lnTo>
                    <a:lnTo>
                      <a:pt x="9906" y="30488"/>
                    </a:lnTo>
                    <a:cubicBezTo>
                      <a:pt x="10050" y="30527"/>
                      <a:pt x="10205" y="30566"/>
                      <a:pt x="10354" y="30594"/>
                    </a:cubicBezTo>
                    <a:lnTo>
                      <a:pt x="10349" y="30599"/>
                    </a:lnTo>
                    <a:cubicBezTo>
                      <a:pt x="10493" y="30632"/>
                      <a:pt x="10686" y="30665"/>
                      <a:pt x="10897" y="30688"/>
                    </a:cubicBezTo>
                    <a:cubicBezTo>
                      <a:pt x="10999" y="30696"/>
                      <a:pt x="11105" y="30700"/>
                      <a:pt x="11211" y="30700"/>
                    </a:cubicBezTo>
                    <a:cubicBezTo>
                      <a:pt x="11316" y="30700"/>
                      <a:pt x="11419" y="30696"/>
                      <a:pt x="11516" y="30688"/>
                    </a:cubicBezTo>
                    <a:lnTo>
                      <a:pt x="11516" y="30688"/>
                    </a:lnTo>
                    <a:lnTo>
                      <a:pt x="11455" y="30693"/>
                    </a:lnTo>
                    <a:cubicBezTo>
                      <a:pt x="11483" y="30693"/>
                      <a:pt x="11511" y="30688"/>
                      <a:pt x="11533" y="30688"/>
                    </a:cubicBezTo>
                    <a:cubicBezTo>
                      <a:pt x="11561" y="30682"/>
                      <a:pt x="11588" y="30682"/>
                      <a:pt x="11610" y="30677"/>
                    </a:cubicBezTo>
                    <a:cubicBezTo>
                      <a:pt x="11655" y="30665"/>
                      <a:pt x="11693" y="30660"/>
                      <a:pt x="11727" y="30649"/>
                    </a:cubicBezTo>
                    <a:cubicBezTo>
                      <a:pt x="11793" y="30632"/>
                      <a:pt x="11843" y="30621"/>
                      <a:pt x="11893" y="30605"/>
                    </a:cubicBezTo>
                    <a:cubicBezTo>
                      <a:pt x="11981" y="30577"/>
                      <a:pt x="12059" y="30555"/>
                      <a:pt x="12202" y="30483"/>
                    </a:cubicBezTo>
                    <a:lnTo>
                      <a:pt x="12202" y="30483"/>
                    </a:lnTo>
                    <a:cubicBezTo>
                      <a:pt x="12197" y="30488"/>
                      <a:pt x="12180" y="30494"/>
                      <a:pt x="12175" y="30499"/>
                    </a:cubicBezTo>
                    <a:cubicBezTo>
                      <a:pt x="12263" y="30461"/>
                      <a:pt x="12346" y="30411"/>
                      <a:pt x="12429" y="30361"/>
                    </a:cubicBezTo>
                    <a:lnTo>
                      <a:pt x="12429" y="30361"/>
                    </a:lnTo>
                    <a:cubicBezTo>
                      <a:pt x="12418" y="30378"/>
                      <a:pt x="12396" y="30389"/>
                      <a:pt x="12385" y="30405"/>
                    </a:cubicBezTo>
                    <a:cubicBezTo>
                      <a:pt x="12538" y="30305"/>
                      <a:pt x="12812" y="30138"/>
                      <a:pt x="12807" y="30138"/>
                    </a:cubicBezTo>
                    <a:lnTo>
                      <a:pt x="12807" y="30138"/>
                    </a:lnTo>
                    <a:cubicBezTo>
                      <a:pt x="12807" y="30138"/>
                      <a:pt x="12799" y="30142"/>
                      <a:pt x="12784" y="30151"/>
                    </a:cubicBezTo>
                    <a:cubicBezTo>
                      <a:pt x="12872" y="30073"/>
                      <a:pt x="13021" y="29930"/>
                      <a:pt x="13038" y="29891"/>
                    </a:cubicBezTo>
                    <a:cubicBezTo>
                      <a:pt x="13149" y="29786"/>
                      <a:pt x="13165" y="29776"/>
                      <a:pt x="13172" y="29776"/>
                    </a:cubicBezTo>
                    <a:cubicBezTo>
                      <a:pt x="13174" y="29776"/>
                      <a:pt x="13175" y="29776"/>
                      <a:pt x="13176" y="29776"/>
                    </a:cubicBezTo>
                    <a:cubicBezTo>
                      <a:pt x="13182" y="29776"/>
                      <a:pt x="13193" y="29771"/>
                      <a:pt x="13248" y="29719"/>
                    </a:cubicBezTo>
                    <a:cubicBezTo>
                      <a:pt x="13398" y="29553"/>
                      <a:pt x="13414" y="29520"/>
                      <a:pt x="13603" y="29277"/>
                    </a:cubicBezTo>
                    <a:lnTo>
                      <a:pt x="13608" y="29293"/>
                    </a:lnTo>
                    <a:cubicBezTo>
                      <a:pt x="13691" y="29171"/>
                      <a:pt x="13730" y="29099"/>
                      <a:pt x="13829" y="28933"/>
                    </a:cubicBezTo>
                    <a:cubicBezTo>
                      <a:pt x="13951" y="28690"/>
                      <a:pt x="14029" y="28629"/>
                      <a:pt x="14084" y="28397"/>
                    </a:cubicBezTo>
                    <a:cubicBezTo>
                      <a:pt x="14112" y="28336"/>
                      <a:pt x="14145" y="28247"/>
                      <a:pt x="14172" y="28175"/>
                    </a:cubicBezTo>
                    <a:cubicBezTo>
                      <a:pt x="14199" y="28107"/>
                      <a:pt x="14220" y="28053"/>
                      <a:pt x="14227" y="28053"/>
                    </a:cubicBezTo>
                    <a:cubicBezTo>
                      <a:pt x="14227" y="28053"/>
                      <a:pt x="14228" y="28053"/>
                      <a:pt x="14228" y="28054"/>
                    </a:cubicBezTo>
                    <a:cubicBezTo>
                      <a:pt x="14333" y="27666"/>
                      <a:pt x="14388" y="27362"/>
                      <a:pt x="14416" y="26975"/>
                    </a:cubicBezTo>
                    <a:cubicBezTo>
                      <a:pt x="14460" y="26963"/>
                      <a:pt x="14422" y="26941"/>
                      <a:pt x="14449" y="26703"/>
                    </a:cubicBezTo>
                    <a:lnTo>
                      <a:pt x="14449" y="26703"/>
                    </a:lnTo>
                    <a:lnTo>
                      <a:pt x="14433" y="26720"/>
                    </a:lnTo>
                    <a:cubicBezTo>
                      <a:pt x="14449" y="26167"/>
                      <a:pt x="14416" y="25530"/>
                      <a:pt x="14267" y="24949"/>
                    </a:cubicBezTo>
                    <a:lnTo>
                      <a:pt x="14278" y="24927"/>
                    </a:lnTo>
                    <a:lnTo>
                      <a:pt x="14228" y="24816"/>
                    </a:lnTo>
                    <a:cubicBezTo>
                      <a:pt x="14156" y="24501"/>
                      <a:pt x="14045" y="24147"/>
                      <a:pt x="13918" y="23815"/>
                    </a:cubicBezTo>
                    <a:cubicBezTo>
                      <a:pt x="13791" y="23483"/>
                      <a:pt x="13663" y="23178"/>
                      <a:pt x="13547" y="22940"/>
                    </a:cubicBezTo>
                    <a:cubicBezTo>
                      <a:pt x="13470" y="22797"/>
                      <a:pt x="13331" y="22570"/>
                      <a:pt x="13193" y="22332"/>
                    </a:cubicBezTo>
                    <a:lnTo>
                      <a:pt x="13193" y="22332"/>
                    </a:lnTo>
                    <a:lnTo>
                      <a:pt x="13204" y="22354"/>
                    </a:lnTo>
                    <a:cubicBezTo>
                      <a:pt x="12955" y="21961"/>
                      <a:pt x="12667" y="21585"/>
                      <a:pt x="12501" y="21159"/>
                    </a:cubicBezTo>
                    <a:lnTo>
                      <a:pt x="12501" y="21159"/>
                    </a:lnTo>
                    <a:cubicBezTo>
                      <a:pt x="12505" y="21165"/>
                      <a:pt x="12507" y="21167"/>
                      <a:pt x="12508" y="21167"/>
                    </a:cubicBezTo>
                    <a:cubicBezTo>
                      <a:pt x="12510" y="21167"/>
                      <a:pt x="12511" y="21161"/>
                      <a:pt x="12516" y="21161"/>
                    </a:cubicBezTo>
                    <a:cubicBezTo>
                      <a:pt x="12518" y="21161"/>
                      <a:pt x="12520" y="21162"/>
                      <a:pt x="12523" y="21164"/>
                    </a:cubicBezTo>
                    <a:cubicBezTo>
                      <a:pt x="12468" y="21076"/>
                      <a:pt x="12440" y="20932"/>
                      <a:pt x="12413" y="20838"/>
                    </a:cubicBezTo>
                    <a:lnTo>
                      <a:pt x="12413" y="20838"/>
                    </a:lnTo>
                    <a:lnTo>
                      <a:pt x="12429" y="20948"/>
                    </a:lnTo>
                    <a:cubicBezTo>
                      <a:pt x="12374" y="20832"/>
                      <a:pt x="12346" y="20644"/>
                      <a:pt x="12346" y="20578"/>
                    </a:cubicBezTo>
                    <a:cubicBezTo>
                      <a:pt x="12335" y="20506"/>
                      <a:pt x="12308" y="20445"/>
                      <a:pt x="12302" y="20378"/>
                    </a:cubicBezTo>
                    <a:cubicBezTo>
                      <a:pt x="12302" y="20362"/>
                      <a:pt x="12302" y="20340"/>
                      <a:pt x="12308" y="20334"/>
                    </a:cubicBezTo>
                    <a:lnTo>
                      <a:pt x="12291" y="20301"/>
                    </a:lnTo>
                    <a:cubicBezTo>
                      <a:pt x="12302" y="20268"/>
                      <a:pt x="12302" y="20223"/>
                      <a:pt x="12308" y="20190"/>
                    </a:cubicBezTo>
                    <a:cubicBezTo>
                      <a:pt x="12302" y="20140"/>
                      <a:pt x="12285" y="19864"/>
                      <a:pt x="12274" y="19775"/>
                    </a:cubicBezTo>
                    <a:cubicBezTo>
                      <a:pt x="12278" y="19759"/>
                      <a:pt x="12291" y="19655"/>
                      <a:pt x="12294" y="19655"/>
                    </a:cubicBezTo>
                    <a:lnTo>
                      <a:pt x="12294" y="19655"/>
                    </a:lnTo>
                    <a:cubicBezTo>
                      <a:pt x="12295" y="19655"/>
                      <a:pt x="12294" y="19671"/>
                      <a:pt x="12291" y="19714"/>
                    </a:cubicBezTo>
                    <a:cubicBezTo>
                      <a:pt x="12313" y="19454"/>
                      <a:pt x="12346" y="19200"/>
                      <a:pt x="12402" y="18945"/>
                    </a:cubicBezTo>
                    <a:lnTo>
                      <a:pt x="12402" y="18945"/>
                    </a:lnTo>
                    <a:cubicBezTo>
                      <a:pt x="12391" y="18984"/>
                      <a:pt x="12385" y="19023"/>
                      <a:pt x="12369" y="19061"/>
                    </a:cubicBezTo>
                    <a:cubicBezTo>
                      <a:pt x="12368" y="19062"/>
                      <a:pt x="12367" y="19062"/>
                      <a:pt x="12366" y="19062"/>
                    </a:cubicBezTo>
                    <a:cubicBezTo>
                      <a:pt x="12349" y="19062"/>
                      <a:pt x="12386" y="18836"/>
                      <a:pt x="12424" y="18724"/>
                    </a:cubicBezTo>
                    <a:lnTo>
                      <a:pt x="12424" y="18724"/>
                    </a:lnTo>
                    <a:cubicBezTo>
                      <a:pt x="12414" y="18778"/>
                      <a:pt x="12414" y="18798"/>
                      <a:pt x="12419" y="18798"/>
                    </a:cubicBezTo>
                    <a:cubicBezTo>
                      <a:pt x="12428" y="18798"/>
                      <a:pt x="12455" y="18723"/>
                      <a:pt x="12474" y="18679"/>
                    </a:cubicBezTo>
                    <a:cubicBezTo>
                      <a:pt x="12476" y="18657"/>
                      <a:pt x="12476" y="18649"/>
                      <a:pt x="12474" y="18649"/>
                    </a:cubicBezTo>
                    <a:lnTo>
                      <a:pt x="12474" y="18649"/>
                    </a:lnTo>
                    <a:cubicBezTo>
                      <a:pt x="12468" y="18649"/>
                      <a:pt x="12449" y="18718"/>
                      <a:pt x="12443" y="18718"/>
                    </a:cubicBezTo>
                    <a:cubicBezTo>
                      <a:pt x="12441" y="18718"/>
                      <a:pt x="12440" y="18715"/>
                      <a:pt x="12440" y="18707"/>
                    </a:cubicBezTo>
                    <a:cubicBezTo>
                      <a:pt x="12457" y="18580"/>
                      <a:pt x="12535" y="18303"/>
                      <a:pt x="12562" y="18231"/>
                    </a:cubicBezTo>
                    <a:lnTo>
                      <a:pt x="12562" y="18231"/>
                    </a:lnTo>
                    <a:lnTo>
                      <a:pt x="12551" y="18314"/>
                    </a:lnTo>
                    <a:cubicBezTo>
                      <a:pt x="12595" y="18137"/>
                      <a:pt x="12651" y="18065"/>
                      <a:pt x="12717" y="17894"/>
                    </a:cubicBezTo>
                    <a:cubicBezTo>
                      <a:pt x="12753" y="17747"/>
                      <a:pt x="12802" y="17642"/>
                      <a:pt x="12780" y="17642"/>
                    </a:cubicBezTo>
                    <a:cubicBezTo>
                      <a:pt x="12778" y="17642"/>
                      <a:pt x="12776" y="17643"/>
                      <a:pt x="12772" y="17645"/>
                    </a:cubicBezTo>
                    <a:cubicBezTo>
                      <a:pt x="12809" y="17529"/>
                      <a:pt x="12823" y="17511"/>
                      <a:pt x="12831" y="17511"/>
                    </a:cubicBezTo>
                    <a:cubicBezTo>
                      <a:pt x="12835" y="17511"/>
                      <a:pt x="12837" y="17515"/>
                      <a:pt x="12840" y="17515"/>
                    </a:cubicBezTo>
                    <a:cubicBezTo>
                      <a:pt x="12844" y="17515"/>
                      <a:pt x="12848" y="17510"/>
                      <a:pt x="12855" y="17490"/>
                    </a:cubicBezTo>
                    <a:cubicBezTo>
                      <a:pt x="12883" y="17379"/>
                      <a:pt x="13010" y="17069"/>
                      <a:pt x="13049" y="17042"/>
                    </a:cubicBezTo>
                    <a:cubicBezTo>
                      <a:pt x="13055" y="16903"/>
                      <a:pt x="13304" y="16438"/>
                      <a:pt x="13287" y="16377"/>
                    </a:cubicBezTo>
                    <a:lnTo>
                      <a:pt x="13381" y="16200"/>
                    </a:lnTo>
                    <a:cubicBezTo>
                      <a:pt x="13370" y="16189"/>
                      <a:pt x="13365" y="16145"/>
                      <a:pt x="13414" y="15990"/>
                    </a:cubicBezTo>
                    <a:cubicBezTo>
                      <a:pt x="13475" y="15852"/>
                      <a:pt x="13481" y="15885"/>
                      <a:pt x="13503" y="15846"/>
                    </a:cubicBezTo>
                    <a:lnTo>
                      <a:pt x="13503" y="15736"/>
                    </a:lnTo>
                    <a:cubicBezTo>
                      <a:pt x="13663" y="15321"/>
                      <a:pt x="13807" y="14817"/>
                      <a:pt x="13863" y="14269"/>
                    </a:cubicBezTo>
                    <a:cubicBezTo>
                      <a:pt x="13918" y="13721"/>
                      <a:pt x="13863" y="13162"/>
                      <a:pt x="13730" y="12664"/>
                    </a:cubicBezTo>
                    <a:cubicBezTo>
                      <a:pt x="13591" y="12222"/>
                      <a:pt x="13287" y="11696"/>
                      <a:pt x="12872" y="11331"/>
                    </a:cubicBezTo>
                    <a:lnTo>
                      <a:pt x="12872" y="11331"/>
                    </a:lnTo>
                    <a:lnTo>
                      <a:pt x="12922" y="11364"/>
                    </a:lnTo>
                    <a:cubicBezTo>
                      <a:pt x="12784" y="11237"/>
                      <a:pt x="12640" y="11120"/>
                      <a:pt x="12485" y="11032"/>
                    </a:cubicBezTo>
                    <a:lnTo>
                      <a:pt x="12485" y="11032"/>
                    </a:lnTo>
                    <a:cubicBezTo>
                      <a:pt x="12540" y="11065"/>
                      <a:pt x="12595" y="11098"/>
                      <a:pt x="12645" y="11143"/>
                    </a:cubicBezTo>
                    <a:cubicBezTo>
                      <a:pt x="12701" y="11181"/>
                      <a:pt x="12750" y="11226"/>
                      <a:pt x="12800" y="11264"/>
                    </a:cubicBezTo>
                    <a:cubicBezTo>
                      <a:pt x="12750" y="11231"/>
                      <a:pt x="12706" y="11198"/>
                      <a:pt x="12662" y="11170"/>
                    </a:cubicBezTo>
                    <a:cubicBezTo>
                      <a:pt x="12618" y="11143"/>
                      <a:pt x="12568" y="11115"/>
                      <a:pt x="12523" y="11087"/>
                    </a:cubicBezTo>
                    <a:cubicBezTo>
                      <a:pt x="12280" y="10921"/>
                      <a:pt x="11976" y="10783"/>
                      <a:pt x="11666" y="10650"/>
                    </a:cubicBezTo>
                    <a:cubicBezTo>
                      <a:pt x="11350" y="10517"/>
                      <a:pt x="11040" y="10396"/>
                      <a:pt x="10780" y="10241"/>
                    </a:cubicBezTo>
                    <a:cubicBezTo>
                      <a:pt x="10686" y="10202"/>
                      <a:pt x="10642" y="10158"/>
                      <a:pt x="10598" y="10141"/>
                    </a:cubicBezTo>
                    <a:cubicBezTo>
                      <a:pt x="10565" y="10113"/>
                      <a:pt x="10542" y="10086"/>
                      <a:pt x="10520" y="10064"/>
                    </a:cubicBezTo>
                    <a:cubicBezTo>
                      <a:pt x="10504" y="10041"/>
                      <a:pt x="10482" y="10014"/>
                      <a:pt x="10454" y="9980"/>
                    </a:cubicBezTo>
                    <a:cubicBezTo>
                      <a:pt x="10426" y="9947"/>
                      <a:pt x="10382" y="9909"/>
                      <a:pt x="10321" y="9842"/>
                    </a:cubicBezTo>
                    <a:lnTo>
                      <a:pt x="10321" y="9842"/>
                    </a:lnTo>
                    <a:cubicBezTo>
                      <a:pt x="10343" y="9864"/>
                      <a:pt x="10354" y="9870"/>
                      <a:pt x="10376" y="9881"/>
                    </a:cubicBezTo>
                    <a:cubicBezTo>
                      <a:pt x="10244" y="9743"/>
                      <a:pt x="10183" y="9621"/>
                      <a:pt x="10116" y="9482"/>
                    </a:cubicBezTo>
                    <a:cubicBezTo>
                      <a:pt x="10050" y="9344"/>
                      <a:pt x="10006" y="9189"/>
                      <a:pt x="9961" y="8990"/>
                    </a:cubicBezTo>
                    <a:lnTo>
                      <a:pt x="9961" y="8990"/>
                    </a:lnTo>
                    <a:cubicBezTo>
                      <a:pt x="9965" y="8993"/>
                      <a:pt x="9968" y="8994"/>
                      <a:pt x="9970" y="8994"/>
                    </a:cubicBezTo>
                    <a:cubicBezTo>
                      <a:pt x="9986" y="8994"/>
                      <a:pt x="9976" y="8932"/>
                      <a:pt x="9961" y="8874"/>
                    </a:cubicBezTo>
                    <a:cubicBezTo>
                      <a:pt x="9951" y="8809"/>
                      <a:pt x="9937" y="8744"/>
                      <a:pt x="9946" y="8744"/>
                    </a:cubicBezTo>
                    <a:lnTo>
                      <a:pt x="9946" y="8744"/>
                    </a:lnTo>
                    <a:cubicBezTo>
                      <a:pt x="9947" y="8744"/>
                      <a:pt x="9949" y="8745"/>
                      <a:pt x="9950" y="8746"/>
                    </a:cubicBezTo>
                    <a:lnTo>
                      <a:pt x="9928" y="8713"/>
                    </a:lnTo>
                    <a:cubicBezTo>
                      <a:pt x="9928" y="8624"/>
                      <a:pt x="9913" y="8412"/>
                      <a:pt x="9926" y="8412"/>
                    </a:cubicBezTo>
                    <a:lnTo>
                      <a:pt x="9926" y="8412"/>
                    </a:lnTo>
                    <a:cubicBezTo>
                      <a:pt x="9926" y="8412"/>
                      <a:pt x="9927" y="8413"/>
                      <a:pt x="9928" y="8414"/>
                    </a:cubicBezTo>
                    <a:lnTo>
                      <a:pt x="9895" y="8221"/>
                    </a:lnTo>
                    <a:lnTo>
                      <a:pt x="9906" y="8204"/>
                    </a:lnTo>
                    <a:cubicBezTo>
                      <a:pt x="9900" y="8071"/>
                      <a:pt x="9878" y="7856"/>
                      <a:pt x="9845" y="7656"/>
                    </a:cubicBezTo>
                    <a:cubicBezTo>
                      <a:pt x="9817" y="7457"/>
                      <a:pt x="9768" y="7269"/>
                      <a:pt x="9762" y="7192"/>
                    </a:cubicBezTo>
                    <a:cubicBezTo>
                      <a:pt x="9646" y="6848"/>
                      <a:pt x="9386" y="6422"/>
                      <a:pt x="9026" y="6112"/>
                    </a:cubicBezTo>
                    <a:cubicBezTo>
                      <a:pt x="8666" y="5797"/>
                      <a:pt x="8246" y="5554"/>
                      <a:pt x="7864" y="5371"/>
                    </a:cubicBezTo>
                    <a:cubicBezTo>
                      <a:pt x="7753" y="5338"/>
                      <a:pt x="7532" y="5233"/>
                      <a:pt x="7360" y="5166"/>
                    </a:cubicBezTo>
                    <a:lnTo>
                      <a:pt x="7189" y="5067"/>
                    </a:lnTo>
                    <a:cubicBezTo>
                      <a:pt x="7006" y="5000"/>
                      <a:pt x="6824" y="4950"/>
                      <a:pt x="6669" y="4862"/>
                    </a:cubicBezTo>
                    <a:lnTo>
                      <a:pt x="6669" y="4862"/>
                    </a:lnTo>
                    <a:cubicBezTo>
                      <a:pt x="6669" y="4862"/>
                      <a:pt x="6674" y="4862"/>
                      <a:pt x="6691" y="4867"/>
                    </a:cubicBezTo>
                    <a:cubicBezTo>
                      <a:pt x="6519" y="4790"/>
                      <a:pt x="6370" y="4701"/>
                      <a:pt x="6215" y="4635"/>
                    </a:cubicBezTo>
                    <a:cubicBezTo>
                      <a:pt x="6060" y="4541"/>
                      <a:pt x="5927" y="4441"/>
                      <a:pt x="5938" y="4425"/>
                    </a:cubicBezTo>
                    <a:cubicBezTo>
                      <a:pt x="5900" y="4419"/>
                      <a:pt x="5833" y="4364"/>
                      <a:pt x="5772" y="4308"/>
                    </a:cubicBezTo>
                    <a:cubicBezTo>
                      <a:pt x="5728" y="4275"/>
                      <a:pt x="5695" y="4237"/>
                      <a:pt x="5667" y="4209"/>
                    </a:cubicBezTo>
                    <a:lnTo>
                      <a:pt x="5623" y="4170"/>
                    </a:lnTo>
                    <a:cubicBezTo>
                      <a:pt x="5623" y="4170"/>
                      <a:pt x="5595" y="4148"/>
                      <a:pt x="5540" y="4093"/>
                    </a:cubicBezTo>
                    <a:lnTo>
                      <a:pt x="5446" y="3999"/>
                    </a:lnTo>
                    <a:cubicBezTo>
                      <a:pt x="5413" y="3954"/>
                      <a:pt x="5368" y="3916"/>
                      <a:pt x="5330" y="3866"/>
                    </a:cubicBezTo>
                    <a:cubicBezTo>
                      <a:pt x="5252" y="3761"/>
                      <a:pt x="5153" y="3628"/>
                      <a:pt x="5086" y="3462"/>
                    </a:cubicBezTo>
                    <a:cubicBezTo>
                      <a:pt x="5014" y="3296"/>
                      <a:pt x="4970" y="3113"/>
                      <a:pt x="4970" y="2881"/>
                    </a:cubicBezTo>
                    <a:cubicBezTo>
                      <a:pt x="4970" y="2654"/>
                      <a:pt x="5009" y="2383"/>
                      <a:pt x="5070" y="2089"/>
                    </a:cubicBezTo>
                    <a:cubicBezTo>
                      <a:pt x="5119" y="1785"/>
                      <a:pt x="5202" y="1453"/>
                      <a:pt x="5164" y="1038"/>
                    </a:cubicBezTo>
                    <a:cubicBezTo>
                      <a:pt x="5141" y="833"/>
                      <a:pt x="5064" y="595"/>
                      <a:pt x="4904" y="407"/>
                    </a:cubicBezTo>
                    <a:cubicBezTo>
                      <a:pt x="4870" y="357"/>
                      <a:pt x="4821" y="319"/>
                      <a:pt x="4782" y="274"/>
                    </a:cubicBezTo>
                    <a:cubicBezTo>
                      <a:pt x="4738" y="236"/>
                      <a:pt x="4693" y="197"/>
                      <a:pt x="4638" y="164"/>
                    </a:cubicBezTo>
                    <a:cubicBezTo>
                      <a:pt x="4533" y="103"/>
                      <a:pt x="4405" y="47"/>
                      <a:pt x="4289" y="25"/>
                    </a:cubicBezTo>
                    <a:cubicBezTo>
                      <a:pt x="4207" y="9"/>
                      <a:pt x="4125" y="1"/>
                      <a:pt x="40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71" name="Google Shape;2171;p41"/>
              <p:cNvSpPr/>
              <p:nvPr/>
            </p:nvSpPr>
            <p:spPr>
              <a:xfrm>
                <a:off x="6379200" y="3468050"/>
                <a:ext cx="362075" cy="900925"/>
              </a:xfrm>
              <a:custGeom>
                <a:avLst/>
                <a:gdLst/>
                <a:ahLst/>
                <a:cxnLst/>
                <a:rect l="l" t="t" r="r" b="b"/>
                <a:pathLst>
                  <a:path w="14483" h="36037" extrusionOk="0">
                    <a:moveTo>
                      <a:pt x="1993" y="111"/>
                    </a:moveTo>
                    <a:lnTo>
                      <a:pt x="1993" y="111"/>
                    </a:lnTo>
                    <a:cubicBezTo>
                      <a:pt x="1994" y="112"/>
                      <a:pt x="1994" y="112"/>
                      <a:pt x="1995" y="112"/>
                    </a:cubicBezTo>
                    <a:lnTo>
                      <a:pt x="1995" y="112"/>
                    </a:lnTo>
                    <a:lnTo>
                      <a:pt x="1993" y="111"/>
                    </a:lnTo>
                    <a:close/>
                    <a:moveTo>
                      <a:pt x="2391" y="1899"/>
                    </a:moveTo>
                    <a:lnTo>
                      <a:pt x="2391" y="1899"/>
                    </a:lnTo>
                    <a:cubicBezTo>
                      <a:pt x="2394" y="1911"/>
                      <a:pt x="2396" y="1921"/>
                      <a:pt x="2399" y="1930"/>
                    </a:cubicBezTo>
                    <a:lnTo>
                      <a:pt x="2399" y="1930"/>
                    </a:lnTo>
                    <a:cubicBezTo>
                      <a:pt x="2396" y="1920"/>
                      <a:pt x="2394" y="1909"/>
                      <a:pt x="2391" y="1899"/>
                    </a:cubicBezTo>
                    <a:close/>
                    <a:moveTo>
                      <a:pt x="150" y="2469"/>
                    </a:moveTo>
                    <a:cubicBezTo>
                      <a:pt x="152" y="2469"/>
                      <a:pt x="154" y="2469"/>
                      <a:pt x="155" y="2470"/>
                    </a:cubicBezTo>
                    <a:lnTo>
                      <a:pt x="155" y="2470"/>
                    </a:lnTo>
                    <a:cubicBezTo>
                      <a:pt x="154" y="2469"/>
                      <a:pt x="153" y="2469"/>
                      <a:pt x="150" y="2469"/>
                    </a:cubicBezTo>
                    <a:close/>
                    <a:moveTo>
                      <a:pt x="350" y="2768"/>
                    </a:moveTo>
                    <a:cubicBezTo>
                      <a:pt x="349" y="2768"/>
                      <a:pt x="348" y="2768"/>
                      <a:pt x="348" y="2768"/>
                    </a:cubicBezTo>
                    <a:lnTo>
                      <a:pt x="348" y="2768"/>
                    </a:lnTo>
                    <a:cubicBezTo>
                      <a:pt x="348" y="2768"/>
                      <a:pt x="349" y="2768"/>
                      <a:pt x="350" y="2768"/>
                    </a:cubicBezTo>
                    <a:close/>
                    <a:moveTo>
                      <a:pt x="348" y="2768"/>
                    </a:moveTo>
                    <a:cubicBezTo>
                      <a:pt x="343" y="2771"/>
                      <a:pt x="341" y="2775"/>
                      <a:pt x="339" y="2780"/>
                    </a:cubicBezTo>
                    <a:lnTo>
                      <a:pt x="339" y="2780"/>
                    </a:lnTo>
                    <a:cubicBezTo>
                      <a:pt x="344" y="2776"/>
                      <a:pt x="345" y="2771"/>
                      <a:pt x="348" y="2768"/>
                    </a:cubicBezTo>
                    <a:close/>
                    <a:moveTo>
                      <a:pt x="377" y="2795"/>
                    </a:moveTo>
                    <a:cubicBezTo>
                      <a:pt x="374" y="2797"/>
                      <a:pt x="373" y="2799"/>
                      <a:pt x="374" y="2800"/>
                    </a:cubicBezTo>
                    <a:lnTo>
                      <a:pt x="374" y="2800"/>
                    </a:lnTo>
                    <a:cubicBezTo>
                      <a:pt x="375" y="2799"/>
                      <a:pt x="376" y="2797"/>
                      <a:pt x="377" y="2795"/>
                    </a:cubicBezTo>
                    <a:close/>
                    <a:moveTo>
                      <a:pt x="610" y="3061"/>
                    </a:moveTo>
                    <a:lnTo>
                      <a:pt x="602" y="3078"/>
                    </a:lnTo>
                    <a:lnTo>
                      <a:pt x="602" y="3078"/>
                    </a:lnTo>
                    <a:cubicBezTo>
                      <a:pt x="603" y="3078"/>
                      <a:pt x="603" y="3078"/>
                      <a:pt x="604" y="3077"/>
                    </a:cubicBezTo>
                    <a:lnTo>
                      <a:pt x="610" y="3061"/>
                    </a:lnTo>
                    <a:close/>
                    <a:moveTo>
                      <a:pt x="367" y="3232"/>
                    </a:moveTo>
                    <a:cubicBezTo>
                      <a:pt x="365" y="3234"/>
                      <a:pt x="363" y="3236"/>
                      <a:pt x="361" y="3238"/>
                    </a:cubicBezTo>
                    <a:lnTo>
                      <a:pt x="364" y="3240"/>
                    </a:lnTo>
                    <a:lnTo>
                      <a:pt x="364" y="3240"/>
                    </a:lnTo>
                    <a:cubicBezTo>
                      <a:pt x="364" y="3237"/>
                      <a:pt x="366" y="3235"/>
                      <a:pt x="367" y="3232"/>
                    </a:cubicBezTo>
                    <a:close/>
                    <a:moveTo>
                      <a:pt x="364" y="3240"/>
                    </a:moveTo>
                    <a:lnTo>
                      <a:pt x="364" y="3240"/>
                    </a:lnTo>
                    <a:cubicBezTo>
                      <a:pt x="364" y="3242"/>
                      <a:pt x="366" y="3243"/>
                      <a:pt x="372" y="3243"/>
                    </a:cubicBezTo>
                    <a:lnTo>
                      <a:pt x="364" y="3240"/>
                    </a:lnTo>
                    <a:close/>
                    <a:moveTo>
                      <a:pt x="1108" y="3553"/>
                    </a:moveTo>
                    <a:cubicBezTo>
                      <a:pt x="1103" y="3556"/>
                      <a:pt x="1100" y="3559"/>
                      <a:pt x="1099" y="3561"/>
                    </a:cubicBezTo>
                    <a:lnTo>
                      <a:pt x="1099" y="3561"/>
                    </a:lnTo>
                    <a:cubicBezTo>
                      <a:pt x="1102" y="3560"/>
                      <a:pt x="1104" y="3558"/>
                      <a:pt x="1108" y="3553"/>
                    </a:cubicBezTo>
                    <a:close/>
                    <a:moveTo>
                      <a:pt x="1102" y="3569"/>
                    </a:moveTo>
                    <a:lnTo>
                      <a:pt x="1102" y="3569"/>
                    </a:lnTo>
                    <a:cubicBezTo>
                      <a:pt x="1102" y="3569"/>
                      <a:pt x="1102" y="3569"/>
                      <a:pt x="1102" y="3570"/>
                    </a:cubicBezTo>
                    <a:lnTo>
                      <a:pt x="1097" y="3576"/>
                    </a:lnTo>
                    <a:lnTo>
                      <a:pt x="1097" y="3576"/>
                    </a:lnTo>
                    <a:cubicBezTo>
                      <a:pt x="1110" y="3573"/>
                      <a:pt x="1106" y="3571"/>
                      <a:pt x="1102" y="3569"/>
                    </a:cubicBezTo>
                    <a:close/>
                    <a:moveTo>
                      <a:pt x="593" y="3598"/>
                    </a:moveTo>
                    <a:lnTo>
                      <a:pt x="593" y="3598"/>
                    </a:lnTo>
                    <a:cubicBezTo>
                      <a:pt x="594" y="3598"/>
                      <a:pt x="596" y="3599"/>
                      <a:pt x="598" y="3599"/>
                    </a:cubicBezTo>
                    <a:lnTo>
                      <a:pt x="598" y="3599"/>
                    </a:lnTo>
                    <a:cubicBezTo>
                      <a:pt x="596" y="3598"/>
                      <a:pt x="595" y="3598"/>
                      <a:pt x="593" y="3598"/>
                    </a:cubicBezTo>
                    <a:close/>
                    <a:moveTo>
                      <a:pt x="598" y="3599"/>
                    </a:moveTo>
                    <a:lnTo>
                      <a:pt x="598" y="3599"/>
                    </a:lnTo>
                    <a:cubicBezTo>
                      <a:pt x="599" y="3600"/>
                      <a:pt x="600" y="3600"/>
                      <a:pt x="601" y="3600"/>
                    </a:cubicBezTo>
                    <a:lnTo>
                      <a:pt x="601" y="3600"/>
                    </a:lnTo>
                    <a:cubicBezTo>
                      <a:pt x="600" y="3600"/>
                      <a:pt x="599" y="3600"/>
                      <a:pt x="598" y="3599"/>
                    </a:cubicBezTo>
                    <a:close/>
                    <a:moveTo>
                      <a:pt x="1174" y="3603"/>
                    </a:moveTo>
                    <a:lnTo>
                      <a:pt x="1174" y="3603"/>
                    </a:lnTo>
                    <a:cubicBezTo>
                      <a:pt x="1164" y="3606"/>
                      <a:pt x="1162" y="3610"/>
                      <a:pt x="1165" y="3612"/>
                    </a:cubicBezTo>
                    <a:lnTo>
                      <a:pt x="1165" y="3612"/>
                    </a:lnTo>
                    <a:lnTo>
                      <a:pt x="1174" y="3603"/>
                    </a:lnTo>
                    <a:close/>
                    <a:moveTo>
                      <a:pt x="1165" y="3612"/>
                    </a:moveTo>
                    <a:lnTo>
                      <a:pt x="1156" y="3621"/>
                    </a:lnTo>
                    <a:lnTo>
                      <a:pt x="1156" y="3621"/>
                    </a:lnTo>
                    <a:cubicBezTo>
                      <a:pt x="1164" y="3617"/>
                      <a:pt x="1172" y="3614"/>
                      <a:pt x="1180" y="3614"/>
                    </a:cubicBezTo>
                    <a:cubicBezTo>
                      <a:pt x="1173" y="3614"/>
                      <a:pt x="1168" y="3613"/>
                      <a:pt x="1165" y="3612"/>
                    </a:cubicBezTo>
                    <a:close/>
                    <a:moveTo>
                      <a:pt x="1180" y="3636"/>
                    </a:moveTo>
                    <a:cubicBezTo>
                      <a:pt x="1180" y="3637"/>
                      <a:pt x="1180" y="3637"/>
                      <a:pt x="1180" y="3637"/>
                    </a:cubicBezTo>
                    <a:lnTo>
                      <a:pt x="1180" y="3637"/>
                    </a:lnTo>
                    <a:cubicBezTo>
                      <a:pt x="1182" y="3637"/>
                      <a:pt x="1184" y="3636"/>
                      <a:pt x="1185" y="3636"/>
                    </a:cubicBezTo>
                    <a:close/>
                    <a:moveTo>
                      <a:pt x="1761" y="4068"/>
                    </a:moveTo>
                    <a:cubicBezTo>
                      <a:pt x="1759" y="4068"/>
                      <a:pt x="1758" y="4069"/>
                      <a:pt x="1757" y="4069"/>
                    </a:cubicBezTo>
                    <a:lnTo>
                      <a:pt x="1757" y="4069"/>
                    </a:lnTo>
                    <a:cubicBezTo>
                      <a:pt x="1758" y="4069"/>
                      <a:pt x="1759" y="4069"/>
                      <a:pt x="1761" y="4068"/>
                    </a:cubicBezTo>
                    <a:close/>
                    <a:moveTo>
                      <a:pt x="1794" y="4107"/>
                    </a:moveTo>
                    <a:lnTo>
                      <a:pt x="1794" y="4107"/>
                    </a:lnTo>
                    <a:cubicBezTo>
                      <a:pt x="1791" y="4109"/>
                      <a:pt x="1791" y="4115"/>
                      <a:pt x="1790" y="4120"/>
                    </a:cubicBezTo>
                    <a:lnTo>
                      <a:pt x="1790" y="4120"/>
                    </a:lnTo>
                    <a:cubicBezTo>
                      <a:pt x="1792" y="4114"/>
                      <a:pt x="1794" y="4109"/>
                      <a:pt x="1794" y="4107"/>
                    </a:cubicBezTo>
                    <a:close/>
                    <a:moveTo>
                      <a:pt x="1790" y="4120"/>
                    </a:moveTo>
                    <a:cubicBezTo>
                      <a:pt x="1790" y="4121"/>
                      <a:pt x="1790" y="4123"/>
                      <a:pt x="1789" y="4124"/>
                    </a:cubicBezTo>
                    <a:lnTo>
                      <a:pt x="1789" y="4124"/>
                    </a:lnTo>
                    <a:cubicBezTo>
                      <a:pt x="1790" y="4123"/>
                      <a:pt x="1790" y="4121"/>
                      <a:pt x="1790" y="4120"/>
                    </a:cubicBezTo>
                    <a:close/>
                    <a:moveTo>
                      <a:pt x="1377" y="4508"/>
                    </a:moveTo>
                    <a:cubicBezTo>
                      <a:pt x="1376" y="4509"/>
                      <a:pt x="1375" y="4510"/>
                      <a:pt x="1373" y="4511"/>
                    </a:cubicBezTo>
                    <a:cubicBezTo>
                      <a:pt x="1375" y="4511"/>
                      <a:pt x="1376" y="4510"/>
                      <a:pt x="1377" y="4508"/>
                    </a:cubicBezTo>
                    <a:close/>
                    <a:moveTo>
                      <a:pt x="1855" y="4931"/>
                    </a:moveTo>
                    <a:lnTo>
                      <a:pt x="1871" y="4959"/>
                    </a:lnTo>
                    <a:lnTo>
                      <a:pt x="1866" y="4931"/>
                    </a:lnTo>
                    <a:close/>
                    <a:moveTo>
                      <a:pt x="2368" y="5346"/>
                    </a:moveTo>
                    <a:cubicBezTo>
                      <a:pt x="2366" y="5348"/>
                      <a:pt x="2365" y="5350"/>
                      <a:pt x="2364" y="5352"/>
                    </a:cubicBezTo>
                    <a:cubicBezTo>
                      <a:pt x="2365" y="5350"/>
                      <a:pt x="2367" y="5348"/>
                      <a:pt x="2368" y="5346"/>
                    </a:cubicBezTo>
                    <a:close/>
                    <a:moveTo>
                      <a:pt x="3143" y="5428"/>
                    </a:moveTo>
                    <a:cubicBezTo>
                      <a:pt x="3143" y="5428"/>
                      <a:pt x="3144" y="5429"/>
                      <a:pt x="3144" y="5429"/>
                    </a:cubicBezTo>
                    <a:cubicBezTo>
                      <a:pt x="3144" y="5429"/>
                      <a:pt x="3144" y="5428"/>
                      <a:pt x="3143" y="5428"/>
                    </a:cubicBezTo>
                    <a:close/>
                    <a:moveTo>
                      <a:pt x="7637" y="5496"/>
                    </a:moveTo>
                    <a:cubicBezTo>
                      <a:pt x="7638" y="5497"/>
                      <a:pt x="7639" y="5498"/>
                      <a:pt x="7639" y="5498"/>
                    </a:cubicBezTo>
                    <a:lnTo>
                      <a:pt x="7639" y="5498"/>
                    </a:lnTo>
                    <a:cubicBezTo>
                      <a:pt x="7639" y="5498"/>
                      <a:pt x="7638" y="5497"/>
                      <a:pt x="7637" y="5496"/>
                    </a:cubicBezTo>
                    <a:close/>
                    <a:moveTo>
                      <a:pt x="3172" y="5523"/>
                    </a:moveTo>
                    <a:cubicBezTo>
                      <a:pt x="3172" y="5534"/>
                      <a:pt x="3172" y="5540"/>
                      <a:pt x="3177" y="5546"/>
                    </a:cubicBezTo>
                    <a:cubicBezTo>
                      <a:pt x="3174" y="5546"/>
                      <a:pt x="3170" y="5550"/>
                      <a:pt x="3167" y="5550"/>
                    </a:cubicBezTo>
                    <a:cubicBezTo>
                      <a:pt x="3165" y="5550"/>
                      <a:pt x="3164" y="5547"/>
                      <a:pt x="3166" y="5534"/>
                    </a:cubicBezTo>
                    <a:cubicBezTo>
                      <a:pt x="3172" y="5534"/>
                      <a:pt x="3172" y="5534"/>
                      <a:pt x="3172" y="5523"/>
                    </a:cubicBezTo>
                    <a:close/>
                    <a:moveTo>
                      <a:pt x="3177" y="5601"/>
                    </a:moveTo>
                    <a:cubicBezTo>
                      <a:pt x="3177" y="5606"/>
                      <a:pt x="3177" y="5606"/>
                      <a:pt x="3188" y="5606"/>
                    </a:cubicBezTo>
                    <a:cubicBezTo>
                      <a:pt x="3188" y="5623"/>
                      <a:pt x="3194" y="5634"/>
                      <a:pt x="3194" y="5651"/>
                    </a:cubicBezTo>
                    <a:cubicBezTo>
                      <a:pt x="3194" y="5657"/>
                      <a:pt x="3188" y="5663"/>
                      <a:pt x="3183" y="5663"/>
                    </a:cubicBezTo>
                    <a:cubicBezTo>
                      <a:pt x="3178" y="5663"/>
                      <a:pt x="3174" y="5660"/>
                      <a:pt x="3172" y="5651"/>
                    </a:cubicBezTo>
                    <a:cubicBezTo>
                      <a:pt x="3166" y="5645"/>
                      <a:pt x="3177" y="5629"/>
                      <a:pt x="3177" y="5623"/>
                    </a:cubicBezTo>
                    <a:lnTo>
                      <a:pt x="3177" y="5601"/>
                    </a:lnTo>
                    <a:close/>
                    <a:moveTo>
                      <a:pt x="7405" y="6038"/>
                    </a:moveTo>
                    <a:cubicBezTo>
                      <a:pt x="7406" y="6042"/>
                      <a:pt x="7409" y="6045"/>
                      <a:pt x="7412" y="6048"/>
                    </a:cubicBezTo>
                    <a:lnTo>
                      <a:pt x="7412" y="6048"/>
                    </a:lnTo>
                    <a:lnTo>
                      <a:pt x="7405" y="6038"/>
                    </a:lnTo>
                    <a:close/>
                    <a:moveTo>
                      <a:pt x="7577" y="6204"/>
                    </a:moveTo>
                    <a:cubicBezTo>
                      <a:pt x="7576" y="6204"/>
                      <a:pt x="7576" y="6205"/>
                      <a:pt x="7575" y="6205"/>
                    </a:cubicBezTo>
                    <a:lnTo>
                      <a:pt x="7575" y="6205"/>
                    </a:lnTo>
                    <a:cubicBezTo>
                      <a:pt x="7576" y="6205"/>
                      <a:pt x="7576" y="6204"/>
                      <a:pt x="7577" y="6204"/>
                    </a:cubicBezTo>
                    <a:close/>
                    <a:moveTo>
                      <a:pt x="7559" y="6739"/>
                    </a:moveTo>
                    <a:lnTo>
                      <a:pt x="7559" y="6739"/>
                    </a:lnTo>
                    <a:cubicBezTo>
                      <a:pt x="7561" y="6740"/>
                      <a:pt x="7563" y="6740"/>
                      <a:pt x="7566" y="6741"/>
                    </a:cubicBezTo>
                    <a:lnTo>
                      <a:pt x="7559" y="6739"/>
                    </a:lnTo>
                    <a:close/>
                    <a:moveTo>
                      <a:pt x="7280" y="6822"/>
                    </a:moveTo>
                    <a:cubicBezTo>
                      <a:pt x="7278" y="6822"/>
                      <a:pt x="7275" y="6823"/>
                      <a:pt x="7272" y="6824"/>
                    </a:cubicBezTo>
                    <a:lnTo>
                      <a:pt x="7272" y="6826"/>
                    </a:lnTo>
                    <a:lnTo>
                      <a:pt x="7272" y="6826"/>
                    </a:lnTo>
                    <a:cubicBezTo>
                      <a:pt x="7275" y="6825"/>
                      <a:pt x="7277" y="6824"/>
                      <a:pt x="7280" y="6822"/>
                    </a:cubicBezTo>
                    <a:close/>
                    <a:moveTo>
                      <a:pt x="7272" y="6826"/>
                    </a:moveTo>
                    <a:cubicBezTo>
                      <a:pt x="7266" y="6830"/>
                      <a:pt x="7263" y="6835"/>
                      <a:pt x="7272" y="6846"/>
                    </a:cubicBezTo>
                    <a:lnTo>
                      <a:pt x="7272" y="6826"/>
                    </a:lnTo>
                    <a:close/>
                    <a:moveTo>
                      <a:pt x="7289" y="6846"/>
                    </a:moveTo>
                    <a:cubicBezTo>
                      <a:pt x="7289" y="6846"/>
                      <a:pt x="7289" y="6847"/>
                      <a:pt x="7289" y="6847"/>
                    </a:cubicBezTo>
                    <a:lnTo>
                      <a:pt x="7289" y="6847"/>
                    </a:lnTo>
                    <a:cubicBezTo>
                      <a:pt x="7289" y="6847"/>
                      <a:pt x="7289" y="6846"/>
                      <a:pt x="7289" y="6846"/>
                    </a:cubicBezTo>
                    <a:close/>
                    <a:moveTo>
                      <a:pt x="7509" y="6982"/>
                    </a:moveTo>
                    <a:cubicBezTo>
                      <a:pt x="7510" y="6983"/>
                      <a:pt x="7510" y="6984"/>
                      <a:pt x="7510" y="6984"/>
                    </a:cubicBezTo>
                    <a:cubicBezTo>
                      <a:pt x="7510" y="6983"/>
                      <a:pt x="7510" y="6983"/>
                      <a:pt x="7509" y="6982"/>
                    </a:cubicBezTo>
                    <a:close/>
                    <a:moveTo>
                      <a:pt x="7533" y="7286"/>
                    </a:moveTo>
                    <a:cubicBezTo>
                      <a:pt x="7535" y="7287"/>
                      <a:pt x="7536" y="7288"/>
                      <a:pt x="7538" y="7289"/>
                    </a:cubicBezTo>
                    <a:cubicBezTo>
                      <a:pt x="7538" y="7287"/>
                      <a:pt x="7536" y="7287"/>
                      <a:pt x="7533" y="7286"/>
                    </a:cubicBezTo>
                    <a:close/>
                    <a:moveTo>
                      <a:pt x="4305" y="7678"/>
                    </a:moveTo>
                    <a:lnTo>
                      <a:pt x="4305" y="7678"/>
                    </a:lnTo>
                    <a:cubicBezTo>
                      <a:pt x="4306" y="7679"/>
                      <a:pt x="4306" y="7680"/>
                      <a:pt x="4306" y="7682"/>
                    </a:cubicBezTo>
                    <a:cubicBezTo>
                      <a:pt x="4306" y="7680"/>
                      <a:pt x="4306" y="7679"/>
                      <a:pt x="4305" y="7678"/>
                    </a:cubicBezTo>
                    <a:close/>
                    <a:moveTo>
                      <a:pt x="7431" y="8150"/>
                    </a:moveTo>
                    <a:cubicBezTo>
                      <a:pt x="7433" y="8151"/>
                      <a:pt x="7435" y="8152"/>
                      <a:pt x="7438" y="8152"/>
                    </a:cubicBezTo>
                    <a:cubicBezTo>
                      <a:pt x="7436" y="8151"/>
                      <a:pt x="7433" y="8150"/>
                      <a:pt x="7431" y="8150"/>
                    </a:cubicBezTo>
                    <a:close/>
                    <a:moveTo>
                      <a:pt x="7364" y="8196"/>
                    </a:moveTo>
                    <a:lnTo>
                      <a:pt x="7364" y="8196"/>
                    </a:lnTo>
                    <a:cubicBezTo>
                      <a:pt x="7363" y="8198"/>
                      <a:pt x="7362" y="8200"/>
                      <a:pt x="7361" y="8202"/>
                    </a:cubicBezTo>
                    <a:cubicBezTo>
                      <a:pt x="7367" y="8202"/>
                      <a:pt x="7366" y="8200"/>
                      <a:pt x="7364" y="8196"/>
                    </a:cubicBezTo>
                    <a:close/>
                    <a:moveTo>
                      <a:pt x="4173" y="9312"/>
                    </a:moveTo>
                    <a:lnTo>
                      <a:pt x="4173" y="9312"/>
                    </a:lnTo>
                    <a:cubicBezTo>
                      <a:pt x="4173" y="9313"/>
                      <a:pt x="4173" y="9313"/>
                      <a:pt x="4173" y="9314"/>
                    </a:cubicBezTo>
                    <a:cubicBezTo>
                      <a:pt x="4173" y="9313"/>
                      <a:pt x="4173" y="9313"/>
                      <a:pt x="4173" y="9312"/>
                    </a:cubicBezTo>
                    <a:close/>
                    <a:moveTo>
                      <a:pt x="6669" y="9646"/>
                    </a:moveTo>
                    <a:cubicBezTo>
                      <a:pt x="6670" y="9647"/>
                      <a:pt x="6671" y="9648"/>
                      <a:pt x="6672" y="9649"/>
                    </a:cubicBezTo>
                    <a:lnTo>
                      <a:pt x="6672" y="9649"/>
                    </a:lnTo>
                    <a:cubicBezTo>
                      <a:pt x="6671" y="9648"/>
                      <a:pt x="6670" y="9647"/>
                      <a:pt x="6669" y="9646"/>
                    </a:cubicBezTo>
                    <a:close/>
                    <a:moveTo>
                      <a:pt x="7248" y="9697"/>
                    </a:moveTo>
                    <a:cubicBezTo>
                      <a:pt x="7249" y="9699"/>
                      <a:pt x="7249" y="9700"/>
                      <a:pt x="7250" y="9701"/>
                    </a:cubicBezTo>
                    <a:cubicBezTo>
                      <a:pt x="7250" y="9699"/>
                      <a:pt x="7249" y="9698"/>
                      <a:pt x="7248" y="9697"/>
                    </a:cubicBezTo>
                    <a:close/>
                    <a:moveTo>
                      <a:pt x="73" y="9779"/>
                    </a:moveTo>
                    <a:lnTo>
                      <a:pt x="73" y="9779"/>
                    </a:lnTo>
                    <a:cubicBezTo>
                      <a:pt x="75" y="9780"/>
                      <a:pt x="78" y="9782"/>
                      <a:pt x="81" y="9784"/>
                    </a:cubicBezTo>
                    <a:lnTo>
                      <a:pt x="81" y="9784"/>
                    </a:lnTo>
                    <a:cubicBezTo>
                      <a:pt x="79" y="9782"/>
                      <a:pt x="76" y="9780"/>
                      <a:pt x="73" y="9779"/>
                    </a:cubicBezTo>
                    <a:close/>
                    <a:moveTo>
                      <a:pt x="568" y="10525"/>
                    </a:moveTo>
                    <a:cubicBezTo>
                      <a:pt x="563" y="10525"/>
                      <a:pt x="563" y="10530"/>
                      <a:pt x="562" y="10536"/>
                    </a:cubicBezTo>
                    <a:lnTo>
                      <a:pt x="562" y="10536"/>
                    </a:lnTo>
                    <a:cubicBezTo>
                      <a:pt x="563" y="10531"/>
                      <a:pt x="566" y="10527"/>
                      <a:pt x="571" y="10526"/>
                    </a:cubicBezTo>
                    <a:cubicBezTo>
                      <a:pt x="570" y="10525"/>
                      <a:pt x="569" y="10525"/>
                      <a:pt x="568" y="10525"/>
                    </a:cubicBezTo>
                    <a:close/>
                    <a:moveTo>
                      <a:pt x="562" y="10536"/>
                    </a:moveTo>
                    <a:lnTo>
                      <a:pt x="562" y="10536"/>
                    </a:lnTo>
                    <a:cubicBezTo>
                      <a:pt x="562" y="10539"/>
                      <a:pt x="561" y="10542"/>
                      <a:pt x="561" y="10545"/>
                    </a:cubicBezTo>
                    <a:lnTo>
                      <a:pt x="561" y="10545"/>
                    </a:lnTo>
                    <a:cubicBezTo>
                      <a:pt x="562" y="10542"/>
                      <a:pt x="562" y="10539"/>
                      <a:pt x="562" y="10536"/>
                    </a:cubicBezTo>
                    <a:close/>
                    <a:moveTo>
                      <a:pt x="637" y="10614"/>
                    </a:moveTo>
                    <a:cubicBezTo>
                      <a:pt x="637" y="10616"/>
                      <a:pt x="637" y="10617"/>
                      <a:pt x="637" y="10618"/>
                    </a:cubicBezTo>
                    <a:lnTo>
                      <a:pt x="637" y="10618"/>
                    </a:lnTo>
                    <a:cubicBezTo>
                      <a:pt x="637" y="10617"/>
                      <a:pt x="637" y="10616"/>
                      <a:pt x="637" y="10614"/>
                    </a:cubicBezTo>
                    <a:close/>
                    <a:moveTo>
                      <a:pt x="765" y="10775"/>
                    </a:moveTo>
                    <a:lnTo>
                      <a:pt x="765" y="10775"/>
                    </a:lnTo>
                    <a:cubicBezTo>
                      <a:pt x="764" y="10776"/>
                      <a:pt x="764" y="10777"/>
                      <a:pt x="764" y="10778"/>
                    </a:cubicBezTo>
                    <a:lnTo>
                      <a:pt x="764" y="10778"/>
                    </a:lnTo>
                    <a:cubicBezTo>
                      <a:pt x="764" y="10777"/>
                      <a:pt x="765" y="10776"/>
                      <a:pt x="765" y="10775"/>
                    </a:cubicBez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7" y="11225"/>
                    </a:lnTo>
                    <a:lnTo>
                      <a:pt x="759" y="11223"/>
                    </a:lnTo>
                    <a:close/>
                    <a:moveTo>
                      <a:pt x="757" y="11225"/>
                    </a:moveTo>
                    <a:lnTo>
                      <a:pt x="756" y="11226"/>
                    </a:lnTo>
                    <a:lnTo>
                      <a:pt x="757" y="11225"/>
                    </a:lnTo>
                    <a:close/>
                    <a:moveTo>
                      <a:pt x="756" y="11226"/>
                    </a:moveTo>
                    <a:lnTo>
                      <a:pt x="755" y="11227"/>
                    </a:lnTo>
                    <a:lnTo>
                      <a:pt x="755" y="11227"/>
                    </a:lnTo>
                    <a:lnTo>
                      <a:pt x="756" y="11226"/>
                    </a:lnTo>
                    <a:close/>
                    <a:moveTo>
                      <a:pt x="6769" y="11649"/>
                    </a:moveTo>
                    <a:cubicBezTo>
                      <a:pt x="6769" y="11650"/>
                      <a:pt x="6768" y="11650"/>
                      <a:pt x="6768" y="11651"/>
                    </a:cubicBezTo>
                    <a:lnTo>
                      <a:pt x="6768" y="11651"/>
                    </a:lnTo>
                    <a:cubicBezTo>
                      <a:pt x="6768" y="11650"/>
                      <a:pt x="6769" y="11650"/>
                      <a:pt x="6769" y="11649"/>
                    </a:cubicBezTo>
                    <a:close/>
                    <a:moveTo>
                      <a:pt x="1329" y="11660"/>
                    </a:moveTo>
                    <a:cubicBezTo>
                      <a:pt x="1332" y="11667"/>
                      <a:pt x="1336" y="11672"/>
                      <a:pt x="1340" y="11677"/>
                    </a:cubicBezTo>
                    <a:lnTo>
                      <a:pt x="1340" y="11677"/>
                    </a:lnTo>
                    <a:lnTo>
                      <a:pt x="1329" y="11660"/>
                    </a:lnTo>
                    <a:close/>
                    <a:moveTo>
                      <a:pt x="6099" y="11882"/>
                    </a:moveTo>
                    <a:cubicBezTo>
                      <a:pt x="6101" y="11885"/>
                      <a:pt x="6104" y="11887"/>
                      <a:pt x="6107" y="11887"/>
                    </a:cubicBezTo>
                    <a:lnTo>
                      <a:pt x="6107" y="11887"/>
                    </a:lnTo>
                    <a:cubicBezTo>
                      <a:pt x="6105" y="11885"/>
                      <a:pt x="6102" y="11883"/>
                      <a:pt x="6099" y="11882"/>
                    </a:cubicBezTo>
                    <a:close/>
                    <a:moveTo>
                      <a:pt x="1512" y="12441"/>
                    </a:moveTo>
                    <a:cubicBezTo>
                      <a:pt x="1516" y="12445"/>
                      <a:pt x="1524" y="12454"/>
                      <a:pt x="1531" y="12459"/>
                    </a:cubicBezTo>
                    <a:lnTo>
                      <a:pt x="1531" y="12459"/>
                    </a:lnTo>
                    <a:cubicBezTo>
                      <a:pt x="1524" y="12453"/>
                      <a:pt x="1518" y="12446"/>
                      <a:pt x="1512" y="12441"/>
                    </a:cubicBezTo>
                    <a:close/>
                    <a:moveTo>
                      <a:pt x="2280" y="12902"/>
                    </a:moveTo>
                    <a:cubicBezTo>
                      <a:pt x="2280" y="12903"/>
                      <a:pt x="2280" y="12904"/>
                      <a:pt x="2281" y="12905"/>
                    </a:cubicBezTo>
                    <a:cubicBezTo>
                      <a:pt x="2281" y="12904"/>
                      <a:pt x="2280" y="12903"/>
                      <a:pt x="2280" y="12902"/>
                    </a:cubicBezTo>
                    <a:close/>
                    <a:moveTo>
                      <a:pt x="2323" y="12932"/>
                    </a:moveTo>
                    <a:cubicBezTo>
                      <a:pt x="2323" y="12932"/>
                      <a:pt x="2323" y="12932"/>
                      <a:pt x="2322" y="12932"/>
                    </a:cubicBezTo>
                    <a:lnTo>
                      <a:pt x="2322" y="12932"/>
                    </a:lnTo>
                    <a:cubicBezTo>
                      <a:pt x="2323" y="12932"/>
                      <a:pt x="2323" y="12932"/>
                      <a:pt x="2323" y="12932"/>
                    </a:cubicBezTo>
                    <a:close/>
                    <a:moveTo>
                      <a:pt x="2416" y="12983"/>
                    </a:moveTo>
                    <a:cubicBezTo>
                      <a:pt x="2419" y="12985"/>
                      <a:pt x="2422" y="12987"/>
                      <a:pt x="2425" y="12988"/>
                    </a:cubicBezTo>
                    <a:cubicBezTo>
                      <a:pt x="2422" y="12986"/>
                      <a:pt x="2419" y="12985"/>
                      <a:pt x="2416" y="12983"/>
                    </a:cubicBezTo>
                    <a:close/>
                    <a:moveTo>
                      <a:pt x="6056" y="13175"/>
                    </a:moveTo>
                    <a:lnTo>
                      <a:pt x="6056" y="13175"/>
                    </a:lnTo>
                    <a:cubicBezTo>
                      <a:pt x="6055" y="13176"/>
                      <a:pt x="6055" y="13176"/>
                      <a:pt x="6055" y="13176"/>
                    </a:cubicBezTo>
                    <a:cubicBezTo>
                      <a:pt x="6055" y="13176"/>
                      <a:pt x="6055" y="13176"/>
                      <a:pt x="6056" y="13175"/>
                    </a:cubicBezTo>
                    <a:close/>
                    <a:moveTo>
                      <a:pt x="2917" y="13542"/>
                    </a:moveTo>
                    <a:cubicBezTo>
                      <a:pt x="2918" y="13543"/>
                      <a:pt x="2919" y="13545"/>
                      <a:pt x="2920" y="13546"/>
                    </a:cubicBezTo>
                    <a:lnTo>
                      <a:pt x="2920" y="13546"/>
                    </a:lnTo>
                    <a:cubicBezTo>
                      <a:pt x="2921" y="13547"/>
                      <a:pt x="2922" y="13547"/>
                      <a:pt x="2923" y="13547"/>
                    </a:cubicBezTo>
                    <a:lnTo>
                      <a:pt x="2917" y="13542"/>
                    </a:lnTo>
                    <a:close/>
                    <a:moveTo>
                      <a:pt x="4063" y="14992"/>
                    </a:moveTo>
                    <a:lnTo>
                      <a:pt x="4068" y="14997"/>
                    </a:lnTo>
                    <a:cubicBezTo>
                      <a:pt x="4066" y="14993"/>
                      <a:pt x="4064" y="14992"/>
                      <a:pt x="4063" y="14992"/>
                    </a:cubicBezTo>
                    <a:close/>
                    <a:moveTo>
                      <a:pt x="5446" y="16646"/>
                    </a:moveTo>
                    <a:cubicBezTo>
                      <a:pt x="5447" y="16647"/>
                      <a:pt x="5448" y="16648"/>
                      <a:pt x="5449" y="16649"/>
                    </a:cubicBezTo>
                    <a:lnTo>
                      <a:pt x="5449" y="16649"/>
                    </a:lnTo>
                    <a:cubicBezTo>
                      <a:pt x="5448" y="16648"/>
                      <a:pt x="5447" y="16647"/>
                      <a:pt x="5446" y="16646"/>
                    </a:cubicBezTo>
                    <a:close/>
                    <a:moveTo>
                      <a:pt x="6795" y="16862"/>
                    </a:moveTo>
                    <a:lnTo>
                      <a:pt x="6802" y="16890"/>
                    </a:lnTo>
                    <a:cubicBezTo>
                      <a:pt x="6798" y="16873"/>
                      <a:pt x="6796" y="16865"/>
                      <a:pt x="6795" y="16862"/>
                    </a:cubicBezTo>
                    <a:close/>
                    <a:moveTo>
                      <a:pt x="5476" y="17474"/>
                    </a:moveTo>
                    <a:cubicBezTo>
                      <a:pt x="5474" y="17474"/>
                      <a:pt x="5471" y="17474"/>
                      <a:pt x="5468" y="17476"/>
                    </a:cubicBezTo>
                    <a:cubicBezTo>
                      <a:pt x="5473" y="17476"/>
                      <a:pt x="5476" y="17475"/>
                      <a:pt x="5478" y="17474"/>
                    </a:cubicBezTo>
                    <a:lnTo>
                      <a:pt x="5478" y="17474"/>
                    </a:lnTo>
                    <a:cubicBezTo>
                      <a:pt x="5478" y="17474"/>
                      <a:pt x="5477" y="17474"/>
                      <a:pt x="5476" y="17474"/>
                    </a:cubicBezTo>
                    <a:close/>
                    <a:moveTo>
                      <a:pt x="8143" y="21786"/>
                    </a:moveTo>
                    <a:cubicBezTo>
                      <a:pt x="8146" y="21794"/>
                      <a:pt x="8149" y="21801"/>
                      <a:pt x="8152" y="21809"/>
                    </a:cubicBezTo>
                    <a:lnTo>
                      <a:pt x="8143" y="21786"/>
                    </a:lnTo>
                    <a:close/>
                    <a:moveTo>
                      <a:pt x="8443" y="22860"/>
                    </a:moveTo>
                    <a:lnTo>
                      <a:pt x="8445" y="22866"/>
                    </a:lnTo>
                    <a:cubicBezTo>
                      <a:pt x="8445" y="22863"/>
                      <a:pt x="8445" y="22862"/>
                      <a:pt x="8443" y="22860"/>
                    </a:cubicBezTo>
                    <a:close/>
                    <a:moveTo>
                      <a:pt x="8755" y="24020"/>
                    </a:moveTo>
                    <a:lnTo>
                      <a:pt x="8761" y="24045"/>
                    </a:lnTo>
                    <a:cubicBezTo>
                      <a:pt x="8759" y="24032"/>
                      <a:pt x="8756" y="24024"/>
                      <a:pt x="8755" y="24020"/>
                    </a:cubicBezTo>
                    <a:close/>
                    <a:moveTo>
                      <a:pt x="8585" y="24614"/>
                    </a:moveTo>
                    <a:cubicBezTo>
                      <a:pt x="8582" y="24614"/>
                      <a:pt x="8584" y="24616"/>
                      <a:pt x="8587" y="24616"/>
                    </a:cubicBezTo>
                    <a:cubicBezTo>
                      <a:pt x="8588" y="24616"/>
                      <a:pt x="8589" y="24616"/>
                      <a:pt x="8590" y="24615"/>
                    </a:cubicBezTo>
                    <a:lnTo>
                      <a:pt x="8590" y="24615"/>
                    </a:lnTo>
                    <a:cubicBezTo>
                      <a:pt x="8589" y="24615"/>
                      <a:pt x="8589" y="24615"/>
                      <a:pt x="8589" y="24615"/>
                    </a:cubicBezTo>
                    <a:cubicBezTo>
                      <a:pt x="8587" y="24614"/>
                      <a:pt x="8586" y="24614"/>
                      <a:pt x="8585" y="24614"/>
                    </a:cubicBezTo>
                    <a:close/>
                    <a:moveTo>
                      <a:pt x="8650" y="24764"/>
                    </a:moveTo>
                    <a:lnTo>
                      <a:pt x="8650" y="24764"/>
                    </a:lnTo>
                    <a:cubicBezTo>
                      <a:pt x="8650" y="24769"/>
                      <a:pt x="8652" y="24776"/>
                      <a:pt x="8655" y="24784"/>
                    </a:cubicBezTo>
                    <a:lnTo>
                      <a:pt x="8655" y="24784"/>
                    </a:lnTo>
                    <a:cubicBezTo>
                      <a:pt x="8653" y="24777"/>
                      <a:pt x="8652" y="24770"/>
                      <a:pt x="8650" y="24764"/>
                    </a:cubicBezTo>
                    <a:close/>
                    <a:moveTo>
                      <a:pt x="9364" y="26098"/>
                    </a:moveTo>
                    <a:cubicBezTo>
                      <a:pt x="9364" y="26098"/>
                      <a:pt x="9364" y="26098"/>
                      <a:pt x="9364" y="26099"/>
                    </a:cubicBezTo>
                    <a:lnTo>
                      <a:pt x="9364" y="26099"/>
                    </a:lnTo>
                    <a:cubicBezTo>
                      <a:pt x="9364" y="26098"/>
                      <a:pt x="9364" y="26098"/>
                      <a:pt x="9364" y="26098"/>
                    </a:cubicBezTo>
                    <a:close/>
                    <a:moveTo>
                      <a:pt x="9951" y="28848"/>
                    </a:moveTo>
                    <a:cubicBezTo>
                      <a:pt x="9951" y="28849"/>
                      <a:pt x="9951" y="28849"/>
                      <a:pt x="9952" y="28850"/>
                    </a:cubicBezTo>
                    <a:lnTo>
                      <a:pt x="9952" y="28850"/>
                    </a:lnTo>
                    <a:cubicBezTo>
                      <a:pt x="9951" y="28849"/>
                      <a:pt x="9951" y="28849"/>
                      <a:pt x="9951" y="28848"/>
                    </a:cubicBezTo>
                    <a:close/>
                    <a:moveTo>
                      <a:pt x="10963" y="30454"/>
                    </a:moveTo>
                    <a:lnTo>
                      <a:pt x="10963" y="30454"/>
                    </a:lnTo>
                    <a:cubicBezTo>
                      <a:pt x="10965" y="30458"/>
                      <a:pt x="10967" y="30461"/>
                      <a:pt x="10969" y="30464"/>
                    </a:cubicBezTo>
                    <a:cubicBezTo>
                      <a:pt x="10967" y="30460"/>
                      <a:pt x="10965" y="30457"/>
                      <a:pt x="10963" y="30454"/>
                    </a:cubicBezTo>
                    <a:close/>
                    <a:moveTo>
                      <a:pt x="11920" y="32774"/>
                    </a:moveTo>
                    <a:lnTo>
                      <a:pt x="11920" y="32774"/>
                    </a:lnTo>
                    <a:cubicBezTo>
                      <a:pt x="11920" y="32774"/>
                      <a:pt x="11920" y="32775"/>
                      <a:pt x="11921" y="32777"/>
                    </a:cubicBezTo>
                    <a:cubicBezTo>
                      <a:pt x="11920" y="32776"/>
                      <a:pt x="11920" y="32775"/>
                      <a:pt x="11920" y="32774"/>
                    </a:cubicBezTo>
                    <a:close/>
                    <a:moveTo>
                      <a:pt x="12211" y="33250"/>
                    </a:moveTo>
                    <a:cubicBezTo>
                      <a:pt x="12214" y="33254"/>
                      <a:pt x="12216" y="33259"/>
                      <a:pt x="12219" y="33264"/>
                    </a:cubicBezTo>
                    <a:cubicBezTo>
                      <a:pt x="12219" y="33260"/>
                      <a:pt x="12217" y="33254"/>
                      <a:pt x="12211" y="33250"/>
                    </a:cubicBezTo>
                    <a:close/>
                    <a:moveTo>
                      <a:pt x="12321" y="33342"/>
                    </a:moveTo>
                    <a:cubicBezTo>
                      <a:pt x="12322" y="33345"/>
                      <a:pt x="12323" y="33348"/>
                      <a:pt x="12325" y="33352"/>
                    </a:cubicBezTo>
                    <a:cubicBezTo>
                      <a:pt x="12325" y="33350"/>
                      <a:pt x="12323" y="33346"/>
                      <a:pt x="12321" y="33342"/>
                    </a:cubicBezTo>
                    <a:close/>
                    <a:moveTo>
                      <a:pt x="12502" y="33595"/>
                    </a:moveTo>
                    <a:cubicBezTo>
                      <a:pt x="12504" y="33605"/>
                      <a:pt x="12509" y="33619"/>
                      <a:pt x="12512" y="33630"/>
                    </a:cubicBezTo>
                    <a:lnTo>
                      <a:pt x="12512" y="33630"/>
                    </a:lnTo>
                    <a:cubicBezTo>
                      <a:pt x="12512" y="33623"/>
                      <a:pt x="12507" y="33609"/>
                      <a:pt x="12502" y="33595"/>
                    </a:cubicBezTo>
                    <a:close/>
                    <a:moveTo>
                      <a:pt x="12512" y="33630"/>
                    </a:moveTo>
                    <a:cubicBezTo>
                      <a:pt x="12512" y="33633"/>
                      <a:pt x="12511" y="33635"/>
                      <a:pt x="12509" y="33635"/>
                    </a:cubicBezTo>
                    <a:cubicBezTo>
                      <a:pt x="12509" y="33635"/>
                      <a:pt x="12508" y="33635"/>
                      <a:pt x="12507" y="33635"/>
                    </a:cubicBezTo>
                    <a:lnTo>
                      <a:pt x="12507" y="33635"/>
                    </a:lnTo>
                    <a:cubicBezTo>
                      <a:pt x="12511" y="33640"/>
                      <a:pt x="12513" y="33642"/>
                      <a:pt x="12514" y="33642"/>
                    </a:cubicBezTo>
                    <a:cubicBezTo>
                      <a:pt x="12515" y="33642"/>
                      <a:pt x="12514" y="33637"/>
                      <a:pt x="12512" y="33630"/>
                    </a:cubicBezTo>
                    <a:close/>
                    <a:moveTo>
                      <a:pt x="12844" y="33788"/>
                    </a:moveTo>
                    <a:lnTo>
                      <a:pt x="12850" y="33795"/>
                    </a:lnTo>
                    <a:cubicBezTo>
                      <a:pt x="12848" y="33793"/>
                      <a:pt x="12846" y="33790"/>
                      <a:pt x="12844" y="33788"/>
                    </a:cubicBezTo>
                    <a:close/>
                    <a:moveTo>
                      <a:pt x="13791" y="35267"/>
                    </a:moveTo>
                    <a:lnTo>
                      <a:pt x="13791" y="35267"/>
                    </a:lnTo>
                    <a:cubicBezTo>
                      <a:pt x="13801" y="35279"/>
                      <a:pt x="13809" y="35288"/>
                      <a:pt x="13816" y="35295"/>
                    </a:cubicBezTo>
                    <a:lnTo>
                      <a:pt x="13816" y="35295"/>
                    </a:lnTo>
                    <a:cubicBezTo>
                      <a:pt x="13808" y="35286"/>
                      <a:pt x="13800" y="35276"/>
                      <a:pt x="13791" y="35267"/>
                    </a:cubicBezTo>
                    <a:close/>
                    <a:moveTo>
                      <a:pt x="2059" y="1"/>
                    </a:moveTo>
                    <a:cubicBezTo>
                      <a:pt x="2065" y="44"/>
                      <a:pt x="2060" y="55"/>
                      <a:pt x="2052" y="55"/>
                    </a:cubicBezTo>
                    <a:cubicBezTo>
                      <a:pt x="2044" y="55"/>
                      <a:pt x="2033" y="46"/>
                      <a:pt x="2025" y="46"/>
                    </a:cubicBezTo>
                    <a:cubicBezTo>
                      <a:pt x="2015" y="46"/>
                      <a:pt x="2008" y="57"/>
                      <a:pt x="2010" y="100"/>
                    </a:cubicBezTo>
                    <a:lnTo>
                      <a:pt x="1982" y="17"/>
                    </a:lnTo>
                    <a:cubicBezTo>
                      <a:pt x="1981" y="17"/>
                      <a:pt x="1980" y="17"/>
                      <a:pt x="1980" y="17"/>
                    </a:cubicBezTo>
                    <a:lnTo>
                      <a:pt x="1980" y="17"/>
                    </a:lnTo>
                    <a:cubicBezTo>
                      <a:pt x="1967" y="17"/>
                      <a:pt x="2024" y="112"/>
                      <a:pt x="1998" y="112"/>
                    </a:cubicBezTo>
                    <a:cubicBezTo>
                      <a:pt x="1997" y="112"/>
                      <a:pt x="1996" y="112"/>
                      <a:pt x="1995" y="112"/>
                    </a:cubicBezTo>
                    <a:lnTo>
                      <a:pt x="1995" y="112"/>
                    </a:lnTo>
                    <a:lnTo>
                      <a:pt x="2037" y="122"/>
                    </a:lnTo>
                    <a:cubicBezTo>
                      <a:pt x="2048" y="194"/>
                      <a:pt x="2048" y="228"/>
                      <a:pt x="2048" y="255"/>
                    </a:cubicBezTo>
                    <a:cubicBezTo>
                      <a:pt x="2076" y="311"/>
                      <a:pt x="2142" y="338"/>
                      <a:pt x="2159" y="488"/>
                    </a:cubicBezTo>
                    <a:lnTo>
                      <a:pt x="2148" y="449"/>
                    </a:lnTo>
                    <a:lnTo>
                      <a:pt x="2148" y="449"/>
                    </a:lnTo>
                    <a:cubicBezTo>
                      <a:pt x="2181" y="565"/>
                      <a:pt x="2148" y="532"/>
                      <a:pt x="2148" y="554"/>
                    </a:cubicBezTo>
                    <a:lnTo>
                      <a:pt x="2142" y="526"/>
                    </a:lnTo>
                    <a:lnTo>
                      <a:pt x="2151" y="607"/>
                    </a:lnTo>
                    <a:lnTo>
                      <a:pt x="2151" y="607"/>
                    </a:lnTo>
                    <a:cubicBezTo>
                      <a:pt x="2142" y="546"/>
                      <a:pt x="2110" y="476"/>
                      <a:pt x="2100" y="476"/>
                    </a:cubicBezTo>
                    <a:cubicBezTo>
                      <a:pt x="2097" y="476"/>
                      <a:pt x="2096" y="483"/>
                      <a:pt x="2098" y="499"/>
                    </a:cubicBezTo>
                    <a:cubicBezTo>
                      <a:pt x="2107" y="543"/>
                      <a:pt x="2110" y="556"/>
                      <a:pt x="2111" y="556"/>
                    </a:cubicBezTo>
                    <a:cubicBezTo>
                      <a:pt x="2113" y="556"/>
                      <a:pt x="2112" y="528"/>
                      <a:pt x="2116" y="528"/>
                    </a:cubicBezTo>
                    <a:cubicBezTo>
                      <a:pt x="2119" y="528"/>
                      <a:pt x="2123" y="537"/>
                      <a:pt x="2131" y="565"/>
                    </a:cubicBezTo>
                    <a:cubicBezTo>
                      <a:pt x="2147" y="614"/>
                      <a:pt x="2141" y="622"/>
                      <a:pt x="2132" y="622"/>
                    </a:cubicBezTo>
                    <a:cubicBezTo>
                      <a:pt x="2128" y="622"/>
                      <a:pt x="2124" y="621"/>
                      <a:pt x="2120" y="621"/>
                    </a:cubicBezTo>
                    <a:lnTo>
                      <a:pt x="2120" y="621"/>
                    </a:lnTo>
                    <a:lnTo>
                      <a:pt x="2154" y="737"/>
                    </a:lnTo>
                    <a:cubicBezTo>
                      <a:pt x="2145" y="737"/>
                      <a:pt x="2137" y="690"/>
                      <a:pt x="2133" y="690"/>
                    </a:cubicBezTo>
                    <a:cubicBezTo>
                      <a:pt x="2132" y="690"/>
                      <a:pt x="2131" y="695"/>
                      <a:pt x="2131" y="709"/>
                    </a:cubicBezTo>
                    <a:lnTo>
                      <a:pt x="2187" y="858"/>
                    </a:lnTo>
                    <a:cubicBezTo>
                      <a:pt x="2154" y="897"/>
                      <a:pt x="2253" y="1013"/>
                      <a:pt x="2237" y="1091"/>
                    </a:cubicBezTo>
                    <a:cubicBezTo>
                      <a:pt x="2225" y="1058"/>
                      <a:pt x="2219" y="1048"/>
                      <a:pt x="2216" y="1048"/>
                    </a:cubicBezTo>
                    <a:lnTo>
                      <a:pt x="2216" y="1048"/>
                    </a:lnTo>
                    <a:cubicBezTo>
                      <a:pt x="2211" y="1048"/>
                      <a:pt x="2219" y="1092"/>
                      <a:pt x="2212" y="1092"/>
                    </a:cubicBezTo>
                    <a:cubicBezTo>
                      <a:pt x="2211" y="1092"/>
                      <a:pt x="2210" y="1092"/>
                      <a:pt x="2209" y="1091"/>
                    </a:cubicBezTo>
                    <a:lnTo>
                      <a:pt x="2209" y="1091"/>
                    </a:lnTo>
                    <a:lnTo>
                      <a:pt x="2286" y="1356"/>
                    </a:lnTo>
                    <a:cubicBezTo>
                      <a:pt x="2286" y="1360"/>
                      <a:pt x="2286" y="1361"/>
                      <a:pt x="2285" y="1361"/>
                    </a:cubicBezTo>
                    <a:cubicBezTo>
                      <a:pt x="2280" y="1361"/>
                      <a:pt x="2264" y="1317"/>
                      <a:pt x="2262" y="1317"/>
                    </a:cubicBezTo>
                    <a:lnTo>
                      <a:pt x="2262" y="1317"/>
                    </a:lnTo>
                    <a:cubicBezTo>
                      <a:pt x="2262" y="1317"/>
                      <a:pt x="2262" y="1321"/>
                      <a:pt x="2264" y="1329"/>
                    </a:cubicBezTo>
                    <a:cubicBezTo>
                      <a:pt x="2264" y="1384"/>
                      <a:pt x="2297" y="1412"/>
                      <a:pt x="2308" y="1428"/>
                    </a:cubicBezTo>
                    <a:cubicBezTo>
                      <a:pt x="2297" y="1456"/>
                      <a:pt x="2364" y="1633"/>
                      <a:pt x="2336" y="1633"/>
                    </a:cubicBezTo>
                    <a:cubicBezTo>
                      <a:pt x="2369" y="1816"/>
                      <a:pt x="2391" y="1700"/>
                      <a:pt x="2419" y="1871"/>
                    </a:cubicBezTo>
                    <a:cubicBezTo>
                      <a:pt x="2418" y="1873"/>
                      <a:pt x="2417" y="1874"/>
                      <a:pt x="2416" y="1874"/>
                    </a:cubicBezTo>
                    <a:cubicBezTo>
                      <a:pt x="2406" y="1874"/>
                      <a:pt x="2386" y="1797"/>
                      <a:pt x="2381" y="1797"/>
                    </a:cubicBezTo>
                    <a:cubicBezTo>
                      <a:pt x="2380" y="1797"/>
                      <a:pt x="2379" y="1802"/>
                      <a:pt x="2380" y="1816"/>
                    </a:cubicBezTo>
                    <a:lnTo>
                      <a:pt x="2436" y="1993"/>
                    </a:lnTo>
                    <a:cubicBezTo>
                      <a:pt x="2427" y="1979"/>
                      <a:pt x="2410" y="1969"/>
                      <a:pt x="2399" y="1930"/>
                    </a:cubicBezTo>
                    <a:lnTo>
                      <a:pt x="2399" y="1930"/>
                    </a:lnTo>
                    <a:cubicBezTo>
                      <a:pt x="2502" y="2393"/>
                      <a:pt x="2489" y="2666"/>
                      <a:pt x="2624" y="3083"/>
                    </a:cubicBezTo>
                    <a:cubicBezTo>
                      <a:pt x="2624" y="3100"/>
                      <a:pt x="2622" y="3107"/>
                      <a:pt x="2620" y="3107"/>
                    </a:cubicBezTo>
                    <a:cubicBezTo>
                      <a:pt x="2611" y="3107"/>
                      <a:pt x="2591" y="3034"/>
                      <a:pt x="2574" y="3000"/>
                    </a:cubicBezTo>
                    <a:lnTo>
                      <a:pt x="2574" y="3000"/>
                    </a:lnTo>
                    <a:cubicBezTo>
                      <a:pt x="2685" y="3304"/>
                      <a:pt x="2652" y="3448"/>
                      <a:pt x="2729" y="3719"/>
                    </a:cubicBezTo>
                    <a:lnTo>
                      <a:pt x="2740" y="3719"/>
                    </a:lnTo>
                    <a:cubicBezTo>
                      <a:pt x="2795" y="4107"/>
                      <a:pt x="2950" y="4544"/>
                      <a:pt x="3039" y="4964"/>
                    </a:cubicBezTo>
                    <a:lnTo>
                      <a:pt x="3039" y="4909"/>
                    </a:lnTo>
                    <a:cubicBezTo>
                      <a:pt x="3067" y="4964"/>
                      <a:pt x="3094" y="5053"/>
                      <a:pt x="3122" y="5125"/>
                    </a:cubicBezTo>
                    <a:cubicBezTo>
                      <a:pt x="3121" y="5126"/>
                      <a:pt x="3120" y="5127"/>
                      <a:pt x="3119" y="5127"/>
                    </a:cubicBezTo>
                    <a:cubicBezTo>
                      <a:pt x="3115" y="5127"/>
                      <a:pt x="3108" y="5122"/>
                      <a:pt x="3103" y="5122"/>
                    </a:cubicBezTo>
                    <a:cubicBezTo>
                      <a:pt x="3095" y="5122"/>
                      <a:pt x="3092" y="5135"/>
                      <a:pt x="3116" y="5202"/>
                    </a:cubicBezTo>
                    <a:cubicBezTo>
                      <a:pt x="3116" y="5177"/>
                      <a:pt x="3112" y="5129"/>
                      <a:pt x="3115" y="5129"/>
                    </a:cubicBezTo>
                    <a:lnTo>
                      <a:pt x="3115" y="5129"/>
                    </a:lnTo>
                    <a:cubicBezTo>
                      <a:pt x="3116" y="5129"/>
                      <a:pt x="3116" y="5129"/>
                      <a:pt x="3116" y="5130"/>
                    </a:cubicBezTo>
                    <a:cubicBezTo>
                      <a:pt x="3127" y="5236"/>
                      <a:pt x="3155" y="5368"/>
                      <a:pt x="3194" y="5512"/>
                    </a:cubicBezTo>
                    <a:lnTo>
                      <a:pt x="3172" y="5507"/>
                    </a:lnTo>
                    <a:cubicBezTo>
                      <a:pt x="3172" y="5496"/>
                      <a:pt x="3183" y="5496"/>
                      <a:pt x="3177" y="5496"/>
                    </a:cubicBezTo>
                    <a:cubicBezTo>
                      <a:pt x="3177" y="5492"/>
                      <a:pt x="3176" y="5491"/>
                      <a:pt x="3174" y="5491"/>
                    </a:cubicBezTo>
                    <a:cubicBezTo>
                      <a:pt x="3171" y="5491"/>
                      <a:pt x="3166" y="5496"/>
                      <a:pt x="3166" y="5496"/>
                    </a:cubicBezTo>
                    <a:cubicBezTo>
                      <a:pt x="3172" y="5485"/>
                      <a:pt x="3144" y="5485"/>
                      <a:pt x="3155" y="5462"/>
                    </a:cubicBezTo>
                    <a:cubicBezTo>
                      <a:pt x="3154" y="5457"/>
                      <a:pt x="3152" y="5455"/>
                      <a:pt x="3150" y="5455"/>
                    </a:cubicBezTo>
                    <a:cubicBezTo>
                      <a:pt x="3143" y="5455"/>
                      <a:pt x="3134" y="5470"/>
                      <a:pt x="3127" y="5470"/>
                    </a:cubicBezTo>
                    <a:cubicBezTo>
                      <a:pt x="3125" y="5470"/>
                      <a:pt x="3123" y="5468"/>
                      <a:pt x="3122" y="5462"/>
                    </a:cubicBezTo>
                    <a:cubicBezTo>
                      <a:pt x="3124" y="5459"/>
                      <a:pt x="3126" y="5458"/>
                      <a:pt x="3128" y="5458"/>
                    </a:cubicBezTo>
                    <a:cubicBezTo>
                      <a:pt x="3131" y="5458"/>
                      <a:pt x="3133" y="5459"/>
                      <a:pt x="3136" y="5459"/>
                    </a:cubicBezTo>
                    <a:cubicBezTo>
                      <a:pt x="3139" y="5459"/>
                      <a:pt x="3142" y="5458"/>
                      <a:pt x="3144" y="5451"/>
                    </a:cubicBezTo>
                    <a:lnTo>
                      <a:pt x="3122" y="5440"/>
                    </a:lnTo>
                    <a:cubicBezTo>
                      <a:pt x="3126" y="5436"/>
                      <a:pt x="3138" y="5428"/>
                      <a:pt x="3142" y="5428"/>
                    </a:cubicBezTo>
                    <a:cubicBezTo>
                      <a:pt x="3143" y="5428"/>
                      <a:pt x="3143" y="5428"/>
                      <a:pt x="3143" y="5428"/>
                    </a:cubicBezTo>
                    <a:lnTo>
                      <a:pt x="3143" y="5428"/>
                    </a:lnTo>
                    <a:cubicBezTo>
                      <a:pt x="3111" y="5378"/>
                      <a:pt x="3127" y="5291"/>
                      <a:pt x="3072" y="5274"/>
                    </a:cubicBezTo>
                    <a:cubicBezTo>
                      <a:pt x="3078" y="5266"/>
                      <a:pt x="3082" y="5265"/>
                      <a:pt x="3085" y="5265"/>
                    </a:cubicBezTo>
                    <a:cubicBezTo>
                      <a:pt x="3087" y="5265"/>
                      <a:pt x="3089" y="5265"/>
                      <a:pt x="3090" y="5265"/>
                    </a:cubicBezTo>
                    <a:cubicBezTo>
                      <a:pt x="3092" y="5265"/>
                      <a:pt x="3093" y="5265"/>
                      <a:pt x="3094" y="5263"/>
                    </a:cubicBezTo>
                    <a:cubicBezTo>
                      <a:pt x="3044" y="5263"/>
                      <a:pt x="3072" y="5202"/>
                      <a:pt x="3044" y="5180"/>
                    </a:cubicBezTo>
                    <a:lnTo>
                      <a:pt x="3039" y="5191"/>
                    </a:lnTo>
                    <a:cubicBezTo>
                      <a:pt x="3033" y="5125"/>
                      <a:pt x="2973" y="5125"/>
                      <a:pt x="2945" y="5075"/>
                    </a:cubicBezTo>
                    <a:lnTo>
                      <a:pt x="2945" y="5092"/>
                    </a:lnTo>
                    <a:cubicBezTo>
                      <a:pt x="2928" y="5097"/>
                      <a:pt x="2917" y="5097"/>
                      <a:pt x="2906" y="5097"/>
                    </a:cubicBezTo>
                    <a:cubicBezTo>
                      <a:pt x="2917" y="5092"/>
                      <a:pt x="2934" y="5070"/>
                      <a:pt x="2917" y="5070"/>
                    </a:cubicBezTo>
                    <a:cubicBezTo>
                      <a:pt x="2917" y="5075"/>
                      <a:pt x="2917" y="5081"/>
                      <a:pt x="2906" y="5092"/>
                    </a:cubicBezTo>
                    <a:cubicBezTo>
                      <a:pt x="2895" y="5025"/>
                      <a:pt x="2818" y="4987"/>
                      <a:pt x="2768" y="4931"/>
                    </a:cubicBezTo>
                    <a:cubicBezTo>
                      <a:pt x="2685" y="4881"/>
                      <a:pt x="2624" y="4798"/>
                      <a:pt x="2541" y="4749"/>
                    </a:cubicBezTo>
                    <a:lnTo>
                      <a:pt x="2541" y="4749"/>
                    </a:lnTo>
                    <a:cubicBezTo>
                      <a:pt x="2554" y="4757"/>
                      <a:pt x="2540" y="4776"/>
                      <a:pt x="2528" y="4776"/>
                    </a:cubicBezTo>
                    <a:cubicBezTo>
                      <a:pt x="2524" y="4776"/>
                      <a:pt x="2521" y="4774"/>
                      <a:pt x="2519" y="4771"/>
                    </a:cubicBezTo>
                    <a:cubicBezTo>
                      <a:pt x="2541" y="4704"/>
                      <a:pt x="2475" y="4749"/>
                      <a:pt x="2480" y="4693"/>
                    </a:cubicBezTo>
                    <a:cubicBezTo>
                      <a:pt x="2427" y="4683"/>
                      <a:pt x="2425" y="4610"/>
                      <a:pt x="2355" y="4610"/>
                    </a:cubicBezTo>
                    <a:cubicBezTo>
                      <a:pt x="2352" y="4610"/>
                      <a:pt x="2350" y="4610"/>
                      <a:pt x="2347" y="4610"/>
                    </a:cubicBezTo>
                    <a:lnTo>
                      <a:pt x="2364" y="4599"/>
                    </a:lnTo>
                    <a:cubicBezTo>
                      <a:pt x="2364" y="4593"/>
                      <a:pt x="2362" y="4592"/>
                      <a:pt x="2359" y="4592"/>
                    </a:cubicBezTo>
                    <a:cubicBezTo>
                      <a:pt x="2355" y="4592"/>
                      <a:pt x="2349" y="4595"/>
                      <a:pt x="2345" y="4595"/>
                    </a:cubicBezTo>
                    <a:cubicBezTo>
                      <a:pt x="2344" y="4595"/>
                      <a:pt x="2343" y="4595"/>
                      <a:pt x="2342" y="4594"/>
                    </a:cubicBezTo>
                    <a:lnTo>
                      <a:pt x="2347" y="4583"/>
                    </a:lnTo>
                    <a:cubicBezTo>
                      <a:pt x="2342" y="4572"/>
                      <a:pt x="2308" y="4572"/>
                      <a:pt x="2308" y="4555"/>
                    </a:cubicBezTo>
                    <a:lnTo>
                      <a:pt x="2292" y="4572"/>
                    </a:lnTo>
                    <a:cubicBezTo>
                      <a:pt x="2286" y="4566"/>
                      <a:pt x="2297" y="4555"/>
                      <a:pt x="2281" y="4555"/>
                    </a:cubicBezTo>
                    <a:lnTo>
                      <a:pt x="2286" y="4549"/>
                    </a:lnTo>
                    <a:lnTo>
                      <a:pt x="2286" y="4549"/>
                    </a:lnTo>
                    <a:lnTo>
                      <a:pt x="2264" y="4555"/>
                    </a:lnTo>
                    <a:cubicBezTo>
                      <a:pt x="2292" y="4527"/>
                      <a:pt x="2242" y="4538"/>
                      <a:pt x="2242" y="4516"/>
                    </a:cubicBezTo>
                    <a:cubicBezTo>
                      <a:pt x="2231" y="4511"/>
                      <a:pt x="2198" y="4511"/>
                      <a:pt x="2181" y="4489"/>
                    </a:cubicBezTo>
                    <a:cubicBezTo>
                      <a:pt x="2187" y="4466"/>
                      <a:pt x="2170" y="4455"/>
                      <a:pt x="2159" y="4433"/>
                    </a:cubicBezTo>
                    <a:cubicBezTo>
                      <a:pt x="2131" y="4417"/>
                      <a:pt x="2093" y="4389"/>
                      <a:pt x="2065" y="4356"/>
                    </a:cubicBezTo>
                    <a:lnTo>
                      <a:pt x="2048" y="4378"/>
                    </a:lnTo>
                    <a:lnTo>
                      <a:pt x="2043" y="4372"/>
                    </a:lnTo>
                    <a:lnTo>
                      <a:pt x="2048" y="4361"/>
                    </a:lnTo>
                    <a:cubicBezTo>
                      <a:pt x="2065" y="4334"/>
                      <a:pt x="2021" y="4356"/>
                      <a:pt x="2032" y="4334"/>
                    </a:cubicBezTo>
                    <a:lnTo>
                      <a:pt x="2032" y="4334"/>
                    </a:lnTo>
                    <a:cubicBezTo>
                      <a:pt x="2021" y="4348"/>
                      <a:pt x="2027" y="4348"/>
                      <a:pt x="2032" y="4348"/>
                    </a:cubicBezTo>
                    <a:cubicBezTo>
                      <a:pt x="2035" y="4348"/>
                      <a:pt x="2037" y="4348"/>
                      <a:pt x="2037" y="4350"/>
                    </a:cubicBezTo>
                    <a:cubicBezTo>
                      <a:pt x="2037" y="4357"/>
                      <a:pt x="2028" y="4367"/>
                      <a:pt x="2020" y="4367"/>
                    </a:cubicBezTo>
                    <a:cubicBezTo>
                      <a:pt x="2016" y="4367"/>
                      <a:pt x="2012" y="4364"/>
                      <a:pt x="2010" y="4356"/>
                    </a:cubicBezTo>
                    <a:lnTo>
                      <a:pt x="2015" y="4350"/>
                    </a:lnTo>
                    <a:lnTo>
                      <a:pt x="2004" y="4356"/>
                    </a:lnTo>
                    <a:cubicBezTo>
                      <a:pt x="2015" y="4345"/>
                      <a:pt x="2015" y="4328"/>
                      <a:pt x="2021" y="4317"/>
                    </a:cubicBezTo>
                    <a:cubicBezTo>
                      <a:pt x="1993" y="4295"/>
                      <a:pt x="1954" y="4300"/>
                      <a:pt x="1932" y="4273"/>
                    </a:cubicBezTo>
                    <a:cubicBezTo>
                      <a:pt x="1949" y="4262"/>
                      <a:pt x="1910" y="4262"/>
                      <a:pt x="1938" y="4240"/>
                    </a:cubicBezTo>
                    <a:cubicBezTo>
                      <a:pt x="1936" y="4239"/>
                      <a:pt x="1934" y="4239"/>
                      <a:pt x="1932" y="4239"/>
                    </a:cubicBezTo>
                    <a:cubicBezTo>
                      <a:pt x="1912" y="4239"/>
                      <a:pt x="1919" y="4268"/>
                      <a:pt x="1899" y="4273"/>
                    </a:cubicBezTo>
                    <a:cubicBezTo>
                      <a:pt x="1893" y="4267"/>
                      <a:pt x="1882" y="4273"/>
                      <a:pt x="1893" y="4262"/>
                    </a:cubicBezTo>
                    <a:cubicBezTo>
                      <a:pt x="1899" y="4251"/>
                      <a:pt x="1905" y="4240"/>
                      <a:pt x="1910" y="4240"/>
                    </a:cubicBezTo>
                    <a:lnTo>
                      <a:pt x="1899" y="4234"/>
                    </a:lnTo>
                    <a:lnTo>
                      <a:pt x="1905" y="4223"/>
                    </a:lnTo>
                    <a:cubicBezTo>
                      <a:pt x="1871" y="4217"/>
                      <a:pt x="1882" y="4168"/>
                      <a:pt x="1849" y="4168"/>
                    </a:cubicBezTo>
                    <a:cubicBezTo>
                      <a:pt x="1838" y="4179"/>
                      <a:pt x="1855" y="4179"/>
                      <a:pt x="1844" y="4190"/>
                    </a:cubicBezTo>
                    <a:cubicBezTo>
                      <a:pt x="1799" y="4190"/>
                      <a:pt x="1844" y="4157"/>
                      <a:pt x="1810" y="4157"/>
                    </a:cubicBezTo>
                    <a:lnTo>
                      <a:pt x="1821" y="4151"/>
                    </a:lnTo>
                    <a:lnTo>
                      <a:pt x="1821" y="4151"/>
                    </a:lnTo>
                    <a:cubicBezTo>
                      <a:pt x="1817" y="4153"/>
                      <a:pt x="1811" y="4156"/>
                      <a:pt x="1805" y="4156"/>
                    </a:cubicBezTo>
                    <a:cubicBezTo>
                      <a:pt x="1799" y="4156"/>
                      <a:pt x="1794" y="4152"/>
                      <a:pt x="1794" y="4140"/>
                    </a:cubicBezTo>
                    <a:cubicBezTo>
                      <a:pt x="1801" y="4133"/>
                      <a:pt x="1806" y="4131"/>
                      <a:pt x="1810" y="4131"/>
                    </a:cubicBezTo>
                    <a:cubicBezTo>
                      <a:pt x="1816" y="4131"/>
                      <a:pt x="1821" y="4134"/>
                      <a:pt x="1827" y="4134"/>
                    </a:cubicBezTo>
                    <a:cubicBezTo>
                      <a:pt x="1824" y="4131"/>
                      <a:pt x="1814" y="4123"/>
                      <a:pt x="1805" y="4123"/>
                    </a:cubicBezTo>
                    <a:cubicBezTo>
                      <a:pt x="1800" y="4123"/>
                      <a:pt x="1796" y="4126"/>
                      <a:pt x="1794" y="4134"/>
                    </a:cubicBezTo>
                    <a:cubicBezTo>
                      <a:pt x="1789" y="4134"/>
                      <a:pt x="1788" y="4130"/>
                      <a:pt x="1789" y="4124"/>
                    </a:cubicBezTo>
                    <a:lnTo>
                      <a:pt x="1789" y="4124"/>
                    </a:lnTo>
                    <a:cubicBezTo>
                      <a:pt x="1788" y="4127"/>
                      <a:pt x="1787" y="4129"/>
                      <a:pt x="1783" y="4129"/>
                    </a:cubicBezTo>
                    <a:cubicBezTo>
                      <a:pt x="1783" y="4107"/>
                      <a:pt x="1761" y="4096"/>
                      <a:pt x="1744" y="4079"/>
                    </a:cubicBezTo>
                    <a:cubicBezTo>
                      <a:pt x="1752" y="4075"/>
                      <a:pt x="1754" y="4071"/>
                      <a:pt x="1757" y="4069"/>
                    </a:cubicBezTo>
                    <a:lnTo>
                      <a:pt x="1757" y="4069"/>
                    </a:lnTo>
                    <a:cubicBezTo>
                      <a:pt x="1755" y="4070"/>
                      <a:pt x="1753" y="4070"/>
                      <a:pt x="1752" y="4070"/>
                    </a:cubicBezTo>
                    <a:cubicBezTo>
                      <a:pt x="1741" y="4070"/>
                      <a:pt x="1763" y="4044"/>
                      <a:pt x="1744" y="4029"/>
                    </a:cubicBezTo>
                    <a:cubicBezTo>
                      <a:pt x="1700" y="3996"/>
                      <a:pt x="1628" y="3968"/>
                      <a:pt x="1595" y="3930"/>
                    </a:cubicBezTo>
                    <a:cubicBezTo>
                      <a:pt x="1587" y="3933"/>
                      <a:pt x="1579" y="3934"/>
                      <a:pt x="1573" y="3934"/>
                    </a:cubicBezTo>
                    <a:cubicBezTo>
                      <a:pt x="1557" y="3934"/>
                      <a:pt x="1546" y="3926"/>
                      <a:pt x="1534" y="3919"/>
                    </a:cubicBezTo>
                    <a:lnTo>
                      <a:pt x="1561" y="3891"/>
                    </a:lnTo>
                    <a:lnTo>
                      <a:pt x="1539" y="3891"/>
                    </a:lnTo>
                    <a:cubicBezTo>
                      <a:pt x="1542" y="3885"/>
                      <a:pt x="1545" y="3885"/>
                      <a:pt x="1547" y="3885"/>
                    </a:cubicBezTo>
                    <a:cubicBezTo>
                      <a:pt x="1549" y="3885"/>
                      <a:pt x="1550" y="3885"/>
                      <a:pt x="1550" y="3880"/>
                    </a:cubicBezTo>
                    <a:lnTo>
                      <a:pt x="1550" y="3880"/>
                    </a:lnTo>
                    <a:lnTo>
                      <a:pt x="1534" y="3891"/>
                    </a:lnTo>
                    <a:cubicBezTo>
                      <a:pt x="1539" y="3880"/>
                      <a:pt x="1512" y="3858"/>
                      <a:pt x="1545" y="3858"/>
                    </a:cubicBezTo>
                    <a:lnTo>
                      <a:pt x="1506" y="3819"/>
                    </a:lnTo>
                    <a:cubicBezTo>
                      <a:pt x="1504" y="3817"/>
                      <a:pt x="1502" y="3816"/>
                      <a:pt x="1500" y="3816"/>
                    </a:cubicBezTo>
                    <a:cubicBezTo>
                      <a:pt x="1493" y="3816"/>
                      <a:pt x="1485" y="3824"/>
                      <a:pt x="1481" y="3824"/>
                    </a:cubicBezTo>
                    <a:cubicBezTo>
                      <a:pt x="1479" y="3824"/>
                      <a:pt x="1478" y="3823"/>
                      <a:pt x="1478" y="3819"/>
                    </a:cubicBezTo>
                    <a:cubicBezTo>
                      <a:pt x="1484" y="3808"/>
                      <a:pt x="1484" y="3819"/>
                      <a:pt x="1495" y="3802"/>
                    </a:cubicBezTo>
                    <a:cubicBezTo>
                      <a:pt x="1493" y="3788"/>
                      <a:pt x="1486" y="3784"/>
                      <a:pt x="1475" y="3784"/>
                    </a:cubicBezTo>
                    <a:cubicBezTo>
                      <a:pt x="1458" y="3784"/>
                      <a:pt x="1434" y="3795"/>
                      <a:pt x="1416" y="3795"/>
                    </a:cubicBezTo>
                    <a:cubicBezTo>
                      <a:pt x="1406" y="3795"/>
                      <a:pt x="1398" y="3792"/>
                      <a:pt x="1395" y="3780"/>
                    </a:cubicBezTo>
                    <a:lnTo>
                      <a:pt x="1401" y="3780"/>
                    </a:lnTo>
                    <a:cubicBezTo>
                      <a:pt x="1384" y="3780"/>
                      <a:pt x="1379" y="3775"/>
                      <a:pt x="1379" y="3775"/>
                    </a:cubicBezTo>
                    <a:cubicBezTo>
                      <a:pt x="1370" y="3784"/>
                      <a:pt x="1369" y="3786"/>
                      <a:pt x="1372" y="3786"/>
                    </a:cubicBezTo>
                    <a:cubicBezTo>
                      <a:pt x="1376" y="3786"/>
                      <a:pt x="1384" y="3783"/>
                      <a:pt x="1390" y="3783"/>
                    </a:cubicBezTo>
                    <a:cubicBezTo>
                      <a:pt x="1394" y="3783"/>
                      <a:pt x="1397" y="3785"/>
                      <a:pt x="1395" y="3791"/>
                    </a:cubicBezTo>
                    <a:cubicBezTo>
                      <a:pt x="1384" y="3800"/>
                      <a:pt x="1379" y="3800"/>
                      <a:pt x="1373" y="3800"/>
                    </a:cubicBezTo>
                    <a:cubicBezTo>
                      <a:pt x="1368" y="3800"/>
                      <a:pt x="1362" y="3800"/>
                      <a:pt x="1351" y="3808"/>
                    </a:cubicBezTo>
                    <a:cubicBezTo>
                      <a:pt x="1351" y="3802"/>
                      <a:pt x="1348" y="3801"/>
                      <a:pt x="1344" y="3801"/>
                    </a:cubicBezTo>
                    <a:cubicBezTo>
                      <a:pt x="1340" y="3801"/>
                      <a:pt x="1335" y="3802"/>
                      <a:pt x="1329" y="3802"/>
                    </a:cubicBezTo>
                    <a:cubicBezTo>
                      <a:pt x="1340" y="3780"/>
                      <a:pt x="1312" y="3775"/>
                      <a:pt x="1323" y="3747"/>
                    </a:cubicBezTo>
                    <a:lnTo>
                      <a:pt x="1323" y="3747"/>
                    </a:lnTo>
                    <a:cubicBezTo>
                      <a:pt x="1315" y="3747"/>
                      <a:pt x="1299" y="3759"/>
                      <a:pt x="1286" y="3759"/>
                    </a:cubicBezTo>
                    <a:cubicBezTo>
                      <a:pt x="1281" y="3759"/>
                      <a:pt x="1277" y="3757"/>
                      <a:pt x="1274" y="3753"/>
                    </a:cubicBezTo>
                    <a:cubicBezTo>
                      <a:pt x="1290" y="3725"/>
                      <a:pt x="1296" y="3742"/>
                      <a:pt x="1290" y="3719"/>
                    </a:cubicBezTo>
                    <a:lnTo>
                      <a:pt x="1290" y="3719"/>
                    </a:lnTo>
                    <a:lnTo>
                      <a:pt x="1274" y="3736"/>
                    </a:lnTo>
                    <a:cubicBezTo>
                      <a:pt x="1268" y="3725"/>
                      <a:pt x="1274" y="3719"/>
                      <a:pt x="1285" y="3714"/>
                    </a:cubicBezTo>
                    <a:cubicBezTo>
                      <a:pt x="1283" y="3713"/>
                      <a:pt x="1281" y="3713"/>
                      <a:pt x="1279" y="3713"/>
                    </a:cubicBezTo>
                    <a:cubicBezTo>
                      <a:pt x="1273" y="3713"/>
                      <a:pt x="1267" y="3716"/>
                      <a:pt x="1262" y="3716"/>
                    </a:cubicBezTo>
                    <a:cubicBezTo>
                      <a:pt x="1259" y="3716"/>
                      <a:pt x="1257" y="3714"/>
                      <a:pt x="1257" y="3708"/>
                    </a:cubicBezTo>
                    <a:lnTo>
                      <a:pt x="1274" y="3697"/>
                    </a:lnTo>
                    <a:cubicBezTo>
                      <a:pt x="1263" y="3697"/>
                      <a:pt x="1263" y="3692"/>
                      <a:pt x="1257" y="3681"/>
                    </a:cubicBezTo>
                    <a:cubicBezTo>
                      <a:pt x="1259" y="3677"/>
                      <a:pt x="1261" y="3676"/>
                      <a:pt x="1262" y="3676"/>
                    </a:cubicBezTo>
                    <a:cubicBezTo>
                      <a:pt x="1266" y="3676"/>
                      <a:pt x="1268" y="3682"/>
                      <a:pt x="1268" y="3686"/>
                    </a:cubicBezTo>
                    <a:cubicBezTo>
                      <a:pt x="1274" y="3677"/>
                      <a:pt x="1273" y="3674"/>
                      <a:pt x="1269" y="3674"/>
                    </a:cubicBezTo>
                    <a:cubicBezTo>
                      <a:pt x="1264" y="3674"/>
                      <a:pt x="1251" y="3681"/>
                      <a:pt x="1247" y="3681"/>
                    </a:cubicBezTo>
                    <a:cubicBezTo>
                      <a:pt x="1246" y="3681"/>
                      <a:pt x="1246" y="3681"/>
                      <a:pt x="1246" y="3681"/>
                    </a:cubicBezTo>
                    <a:cubicBezTo>
                      <a:pt x="1240" y="3686"/>
                      <a:pt x="1246" y="3697"/>
                      <a:pt x="1229" y="3708"/>
                    </a:cubicBezTo>
                    <a:cubicBezTo>
                      <a:pt x="1229" y="3705"/>
                      <a:pt x="1226" y="3704"/>
                      <a:pt x="1222" y="3704"/>
                    </a:cubicBezTo>
                    <a:cubicBezTo>
                      <a:pt x="1221" y="3704"/>
                      <a:pt x="1218" y="3704"/>
                      <a:pt x="1216" y="3704"/>
                    </a:cubicBezTo>
                    <a:cubicBezTo>
                      <a:pt x="1210" y="3704"/>
                      <a:pt x="1205" y="3703"/>
                      <a:pt x="1207" y="3692"/>
                    </a:cubicBezTo>
                    <a:lnTo>
                      <a:pt x="1229" y="3686"/>
                    </a:lnTo>
                    <a:cubicBezTo>
                      <a:pt x="1218" y="3686"/>
                      <a:pt x="1213" y="3688"/>
                      <a:pt x="1209" y="3688"/>
                    </a:cubicBezTo>
                    <a:cubicBezTo>
                      <a:pt x="1206" y="3688"/>
                      <a:pt x="1205" y="3686"/>
                      <a:pt x="1202" y="3681"/>
                    </a:cubicBezTo>
                    <a:lnTo>
                      <a:pt x="1207" y="3670"/>
                    </a:lnTo>
                    <a:lnTo>
                      <a:pt x="1207" y="3670"/>
                    </a:lnTo>
                    <a:cubicBezTo>
                      <a:pt x="1203" y="3671"/>
                      <a:pt x="1199" y="3672"/>
                      <a:pt x="1196" y="3672"/>
                    </a:cubicBezTo>
                    <a:cubicBezTo>
                      <a:pt x="1181" y="3672"/>
                      <a:pt x="1184" y="3651"/>
                      <a:pt x="1180" y="3637"/>
                    </a:cubicBezTo>
                    <a:lnTo>
                      <a:pt x="1180" y="3637"/>
                    </a:lnTo>
                    <a:cubicBezTo>
                      <a:pt x="1171" y="3638"/>
                      <a:pt x="1157" y="3642"/>
                      <a:pt x="1157" y="3642"/>
                    </a:cubicBezTo>
                    <a:cubicBezTo>
                      <a:pt x="1157" y="3659"/>
                      <a:pt x="1152" y="3659"/>
                      <a:pt x="1135" y="3670"/>
                    </a:cubicBezTo>
                    <a:cubicBezTo>
                      <a:pt x="1140" y="3661"/>
                      <a:pt x="1139" y="3659"/>
                      <a:pt x="1134" y="3659"/>
                    </a:cubicBezTo>
                    <a:cubicBezTo>
                      <a:pt x="1128" y="3659"/>
                      <a:pt x="1117" y="3664"/>
                      <a:pt x="1108" y="3664"/>
                    </a:cubicBezTo>
                    <a:cubicBezTo>
                      <a:pt x="1101" y="3664"/>
                      <a:pt x="1097" y="3661"/>
                      <a:pt x="1097" y="3653"/>
                    </a:cubicBezTo>
                    <a:cubicBezTo>
                      <a:pt x="1100" y="3647"/>
                      <a:pt x="1106" y="3642"/>
                      <a:pt x="1109" y="3642"/>
                    </a:cubicBezTo>
                    <a:cubicBezTo>
                      <a:pt x="1112" y="3642"/>
                      <a:pt x="1113" y="3645"/>
                      <a:pt x="1108" y="3653"/>
                    </a:cubicBezTo>
                    <a:cubicBezTo>
                      <a:pt x="1123" y="3644"/>
                      <a:pt x="1137" y="3633"/>
                      <a:pt x="1150" y="3625"/>
                    </a:cubicBezTo>
                    <a:lnTo>
                      <a:pt x="1150" y="3625"/>
                    </a:lnTo>
                    <a:cubicBezTo>
                      <a:pt x="1151" y="3625"/>
                      <a:pt x="1151" y="3625"/>
                      <a:pt x="1152" y="3625"/>
                    </a:cubicBezTo>
                    <a:lnTo>
                      <a:pt x="1156" y="3621"/>
                    </a:lnTo>
                    <a:lnTo>
                      <a:pt x="1156" y="3621"/>
                    </a:lnTo>
                    <a:cubicBezTo>
                      <a:pt x="1154" y="3622"/>
                      <a:pt x="1152" y="3623"/>
                      <a:pt x="1150" y="3625"/>
                    </a:cubicBezTo>
                    <a:lnTo>
                      <a:pt x="1150" y="3625"/>
                    </a:lnTo>
                    <a:cubicBezTo>
                      <a:pt x="1146" y="3622"/>
                      <a:pt x="1146" y="3614"/>
                      <a:pt x="1146" y="3614"/>
                    </a:cubicBezTo>
                    <a:cubicBezTo>
                      <a:pt x="1130" y="3631"/>
                      <a:pt x="1130" y="3642"/>
                      <a:pt x="1108" y="3642"/>
                    </a:cubicBezTo>
                    <a:cubicBezTo>
                      <a:pt x="1100" y="3642"/>
                      <a:pt x="1112" y="3630"/>
                      <a:pt x="1118" y="3625"/>
                    </a:cubicBezTo>
                    <a:lnTo>
                      <a:pt x="1118" y="3625"/>
                    </a:lnTo>
                    <a:cubicBezTo>
                      <a:pt x="1118" y="3625"/>
                      <a:pt x="1119" y="3625"/>
                      <a:pt x="1119" y="3625"/>
                    </a:cubicBezTo>
                    <a:cubicBezTo>
                      <a:pt x="1121" y="3623"/>
                      <a:pt x="1121" y="3623"/>
                      <a:pt x="1121" y="3623"/>
                    </a:cubicBezTo>
                    <a:lnTo>
                      <a:pt x="1121" y="3623"/>
                    </a:lnTo>
                    <a:cubicBezTo>
                      <a:pt x="1121" y="3623"/>
                      <a:pt x="1120" y="3624"/>
                      <a:pt x="1118" y="3625"/>
                    </a:cubicBezTo>
                    <a:lnTo>
                      <a:pt x="1118" y="3625"/>
                    </a:lnTo>
                    <a:cubicBezTo>
                      <a:pt x="1114" y="3623"/>
                      <a:pt x="1110" y="3622"/>
                      <a:pt x="1107" y="3622"/>
                    </a:cubicBezTo>
                    <a:cubicBezTo>
                      <a:pt x="1097" y="3622"/>
                      <a:pt x="1092" y="3629"/>
                      <a:pt x="1086" y="3629"/>
                    </a:cubicBezTo>
                    <a:cubicBezTo>
                      <a:pt x="1084" y="3629"/>
                      <a:pt x="1082" y="3628"/>
                      <a:pt x="1080" y="3625"/>
                    </a:cubicBezTo>
                    <a:lnTo>
                      <a:pt x="1091" y="3625"/>
                    </a:lnTo>
                    <a:cubicBezTo>
                      <a:pt x="1091" y="3609"/>
                      <a:pt x="1063" y="3603"/>
                      <a:pt x="1091" y="3576"/>
                    </a:cubicBezTo>
                    <a:cubicBezTo>
                      <a:pt x="1094" y="3573"/>
                      <a:pt x="1097" y="3568"/>
                      <a:pt x="1099" y="3566"/>
                    </a:cubicBezTo>
                    <a:lnTo>
                      <a:pt x="1099" y="3566"/>
                    </a:lnTo>
                    <a:cubicBezTo>
                      <a:pt x="1100" y="3567"/>
                      <a:pt x="1101" y="3568"/>
                      <a:pt x="1102" y="3569"/>
                    </a:cubicBezTo>
                    <a:lnTo>
                      <a:pt x="1102" y="3569"/>
                    </a:lnTo>
                    <a:cubicBezTo>
                      <a:pt x="1102" y="3566"/>
                      <a:pt x="1101" y="3565"/>
                      <a:pt x="1101" y="3565"/>
                    </a:cubicBezTo>
                    <a:cubicBezTo>
                      <a:pt x="1100" y="3565"/>
                      <a:pt x="1100" y="3566"/>
                      <a:pt x="1099" y="3566"/>
                    </a:cubicBezTo>
                    <a:lnTo>
                      <a:pt x="1099" y="3566"/>
                    </a:lnTo>
                    <a:cubicBezTo>
                      <a:pt x="1098" y="3565"/>
                      <a:pt x="1098" y="3563"/>
                      <a:pt x="1099" y="3561"/>
                    </a:cubicBezTo>
                    <a:lnTo>
                      <a:pt x="1099" y="3561"/>
                    </a:lnTo>
                    <a:cubicBezTo>
                      <a:pt x="1099" y="3561"/>
                      <a:pt x="1099" y="3561"/>
                      <a:pt x="1098" y="3561"/>
                    </a:cubicBezTo>
                    <a:cubicBezTo>
                      <a:pt x="1093" y="3561"/>
                      <a:pt x="1088" y="3552"/>
                      <a:pt x="1080" y="3548"/>
                    </a:cubicBezTo>
                    <a:lnTo>
                      <a:pt x="1069" y="3559"/>
                    </a:lnTo>
                    <a:cubicBezTo>
                      <a:pt x="1055" y="3564"/>
                      <a:pt x="1048" y="3567"/>
                      <a:pt x="1045" y="3567"/>
                    </a:cubicBezTo>
                    <a:cubicBezTo>
                      <a:pt x="1033" y="3567"/>
                      <a:pt x="1097" y="3529"/>
                      <a:pt x="1074" y="3520"/>
                    </a:cubicBezTo>
                    <a:cubicBezTo>
                      <a:pt x="1052" y="3520"/>
                      <a:pt x="1074" y="3526"/>
                      <a:pt x="1052" y="3531"/>
                    </a:cubicBezTo>
                    <a:cubicBezTo>
                      <a:pt x="1047" y="3520"/>
                      <a:pt x="1063" y="3504"/>
                      <a:pt x="1047" y="3498"/>
                    </a:cubicBezTo>
                    <a:cubicBezTo>
                      <a:pt x="1052" y="3492"/>
                      <a:pt x="1052" y="3476"/>
                      <a:pt x="1069" y="3459"/>
                    </a:cubicBezTo>
                    <a:cubicBezTo>
                      <a:pt x="1054" y="3459"/>
                      <a:pt x="1052" y="3436"/>
                      <a:pt x="1040" y="3436"/>
                    </a:cubicBezTo>
                    <a:cubicBezTo>
                      <a:pt x="1039" y="3436"/>
                      <a:pt x="1037" y="3437"/>
                      <a:pt x="1036" y="3437"/>
                    </a:cubicBezTo>
                    <a:cubicBezTo>
                      <a:pt x="1031" y="3449"/>
                      <a:pt x="1035" y="3450"/>
                      <a:pt x="1041" y="3450"/>
                    </a:cubicBezTo>
                    <a:cubicBezTo>
                      <a:pt x="1042" y="3450"/>
                      <a:pt x="1043" y="3450"/>
                      <a:pt x="1044" y="3450"/>
                    </a:cubicBezTo>
                    <a:cubicBezTo>
                      <a:pt x="1051" y="3450"/>
                      <a:pt x="1058" y="3451"/>
                      <a:pt x="1052" y="3470"/>
                    </a:cubicBezTo>
                    <a:lnTo>
                      <a:pt x="1036" y="3487"/>
                    </a:lnTo>
                    <a:cubicBezTo>
                      <a:pt x="1025" y="3470"/>
                      <a:pt x="1008" y="3470"/>
                      <a:pt x="1008" y="3459"/>
                    </a:cubicBezTo>
                    <a:cubicBezTo>
                      <a:pt x="1008" y="3465"/>
                      <a:pt x="997" y="3465"/>
                      <a:pt x="991" y="3470"/>
                    </a:cubicBezTo>
                    <a:cubicBezTo>
                      <a:pt x="969" y="3465"/>
                      <a:pt x="953" y="3470"/>
                      <a:pt x="942" y="3459"/>
                    </a:cubicBezTo>
                    <a:cubicBezTo>
                      <a:pt x="949" y="3452"/>
                      <a:pt x="954" y="3449"/>
                      <a:pt x="958" y="3449"/>
                    </a:cubicBezTo>
                    <a:cubicBezTo>
                      <a:pt x="963" y="3449"/>
                      <a:pt x="966" y="3453"/>
                      <a:pt x="969" y="3459"/>
                    </a:cubicBezTo>
                    <a:cubicBezTo>
                      <a:pt x="980" y="3437"/>
                      <a:pt x="964" y="3443"/>
                      <a:pt x="958" y="3432"/>
                    </a:cubicBezTo>
                    <a:cubicBezTo>
                      <a:pt x="961" y="3427"/>
                      <a:pt x="963" y="3425"/>
                      <a:pt x="965" y="3425"/>
                    </a:cubicBezTo>
                    <a:cubicBezTo>
                      <a:pt x="967" y="3425"/>
                      <a:pt x="968" y="3433"/>
                      <a:pt x="975" y="3433"/>
                    </a:cubicBezTo>
                    <a:cubicBezTo>
                      <a:pt x="977" y="3433"/>
                      <a:pt x="978" y="3432"/>
                      <a:pt x="980" y="3432"/>
                    </a:cubicBezTo>
                    <a:lnTo>
                      <a:pt x="958" y="3415"/>
                    </a:lnTo>
                    <a:cubicBezTo>
                      <a:pt x="951" y="3421"/>
                      <a:pt x="948" y="3423"/>
                      <a:pt x="945" y="3423"/>
                    </a:cubicBezTo>
                    <a:cubicBezTo>
                      <a:pt x="939" y="3423"/>
                      <a:pt x="949" y="3404"/>
                      <a:pt x="936" y="3404"/>
                    </a:cubicBezTo>
                    <a:cubicBezTo>
                      <a:pt x="929" y="3397"/>
                      <a:pt x="921" y="3394"/>
                      <a:pt x="912" y="3394"/>
                    </a:cubicBezTo>
                    <a:cubicBezTo>
                      <a:pt x="893" y="3394"/>
                      <a:pt x="872" y="3406"/>
                      <a:pt x="853" y="3409"/>
                    </a:cubicBezTo>
                    <a:cubicBezTo>
                      <a:pt x="859" y="3404"/>
                      <a:pt x="859" y="3393"/>
                      <a:pt x="870" y="3387"/>
                    </a:cubicBezTo>
                    <a:lnTo>
                      <a:pt x="870" y="3387"/>
                    </a:lnTo>
                    <a:cubicBezTo>
                      <a:pt x="865" y="3394"/>
                      <a:pt x="864" y="3396"/>
                      <a:pt x="865" y="3396"/>
                    </a:cubicBezTo>
                    <a:cubicBezTo>
                      <a:pt x="866" y="3396"/>
                      <a:pt x="872" y="3391"/>
                      <a:pt x="875" y="3387"/>
                    </a:cubicBezTo>
                    <a:cubicBezTo>
                      <a:pt x="870" y="3382"/>
                      <a:pt x="881" y="3354"/>
                      <a:pt x="897" y="3349"/>
                    </a:cubicBezTo>
                    <a:cubicBezTo>
                      <a:pt x="893" y="3346"/>
                      <a:pt x="890" y="3346"/>
                      <a:pt x="888" y="3346"/>
                    </a:cubicBezTo>
                    <a:cubicBezTo>
                      <a:pt x="879" y="3346"/>
                      <a:pt x="884" y="3360"/>
                      <a:pt x="875" y="3360"/>
                    </a:cubicBezTo>
                    <a:lnTo>
                      <a:pt x="859" y="3338"/>
                    </a:lnTo>
                    <a:cubicBezTo>
                      <a:pt x="848" y="3354"/>
                      <a:pt x="853" y="3360"/>
                      <a:pt x="831" y="3360"/>
                    </a:cubicBezTo>
                    <a:lnTo>
                      <a:pt x="814" y="3338"/>
                    </a:lnTo>
                    <a:cubicBezTo>
                      <a:pt x="819" y="3333"/>
                      <a:pt x="823" y="3325"/>
                      <a:pt x="828" y="3325"/>
                    </a:cubicBezTo>
                    <a:cubicBezTo>
                      <a:pt x="829" y="3325"/>
                      <a:pt x="830" y="3325"/>
                      <a:pt x="831" y="3326"/>
                    </a:cubicBezTo>
                    <a:cubicBezTo>
                      <a:pt x="831" y="3323"/>
                      <a:pt x="828" y="3316"/>
                      <a:pt x="823" y="3316"/>
                    </a:cubicBezTo>
                    <a:cubicBezTo>
                      <a:pt x="821" y="3316"/>
                      <a:pt x="818" y="3318"/>
                      <a:pt x="814" y="3321"/>
                    </a:cubicBezTo>
                    <a:cubicBezTo>
                      <a:pt x="814" y="3325"/>
                      <a:pt x="813" y="3327"/>
                      <a:pt x="810" y="3327"/>
                    </a:cubicBezTo>
                    <a:cubicBezTo>
                      <a:pt x="805" y="3327"/>
                      <a:pt x="796" y="3323"/>
                      <a:pt x="788" y="3323"/>
                    </a:cubicBezTo>
                    <a:cubicBezTo>
                      <a:pt x="782" y="3323"/>
                      <a:pt x="775" y="3325"/>
                      <a:pt x="770" y="3332"/>
                    </a:cubicBezTo>
                    <a:lnTo>
                      <a:pt x="770" y="3310"/>
                    </a:lnTo>
                    <a:cubicBezTo>
                      <a:pt x="770" y="3310"/>
                      <a:pt x="773" y="3307"/>
                      <a:pt x="777" y="3307"/>
                    </a:cubicBezTo>
                    <a:cubicBezTo>
                      <a:pt x="780" y="3307"/>
                      <a:pt x="783" y="3308"/>
                      <a:pt x="787" y="3310"/>
                    </a:cubicBezTo>
                    <a:cubicBezTo>
                      <a:pt x="791" y="3303"/>
                      <a:pt x="789" y="3301"/>
                      <a:pt x="784" y="3301"/>
                    </a:cubicBezTo>
                    <a:cubicBezTo>
                      <a:pt x="778" y="3301"/>
                      <a:pt x="768" y="3304"/>
                      <a:pt x="765" y="3304"/>
                    </a:cubicBezTo>
                    <a:cubicBezTo>
                      <a:pt x="765" y="3299"/>
                      <a:pt x="759" y="3282"/>
                      <a:pt x="765" y="3277"/>
                    </a:cubicBezTo>
                    <a:cubicBezTo>
                      <a:pt x="759" y="3277"/>
                      <a:pt x="748" y="3266"/>
                      <a:pt x="765" y="3255"/>
                    </a:cubicBezTo>
                    <a:lnTo>
                      <a:pt x="765" y="3255"/>
                    </a:lnTo>
                    <a:cubicBezTo>
                      <a:pt x="759" y="3255"/>
                      <a:pt x="748" y="3266"/>
                      <a:pt x="742" y="3271"/>
                    </a:cubicBezTo>
                    <a:lnTo>
                      <a:pt x="731" y="3249"/>
                    </a:lnTo>
                    <a:cubicBezTo>
                      <a:pt x="737" y="3243"/>
                      <a:pt x="770" y="3216"/>
                      <a:pt x="770" y="3216"/>
                    </a:cubicBezTo>
                    <a:lnTo>
                      <a:pt x="770" y="3216"/>
                    </a:lnTo>
                    <a:cubicBezTo>
                      <a:pt x="761" y="3216"/>
                      <a:pt x="745" y="3230"/>
                      <a:pt x="736" y="3230"/>
                    </a:cubicBezTo>
                    <a:cubicBezTo>
                      <a:pt x="734" y="3230"/>
                      <a:pt x="732" y="3229"/>
                      <a:pt x="731" y="3227"/>
                    </a:cubicBezTo>
                    <a:cubicBezTo>
                      <a:pt x="759" y="3216"/>
                      <a:pt x="737" y="3199"/>
                      <a:pt x="765" y="3188"/>
                    </a:cubicBezTo>
                    <a:cubicBezTo>
                      <a:pt x="776" y="3166"/>
                      <a:pt x="765" y="3155"/>
                      <a:pt x="748" y="3155"/>
                    </a:cubicBezTo>
                    <a:cubicBezTo>
                      <a:pt x="731" y="3160"/>
                      <a:pt x="748" y="3166"/>
                      <a:pt x="731" y="3183"/>
                    </a:cubicBezTo>
                    <a:cubicBezTo>
                      <a:pt x="724" y="3176"/>
                      <a:pt x="714" y="3175"/>
                      <a:pt x="705" y="3175"/>
                    </a:cubicBezTo>
                    <a:cubicBezTo>
                      <a:pt x="689" y="3175"/>
                      <a:pt x="673" y="3180"/>
                      <a:pt x="662" y="3180"/>
                    </a:cubicBezTo>
                    <a:cubicBezTo>
                      <a:pt x="655" y="3180"/>
                      <a:pt x="650" y="3178"/>
                      <a:pt x="648" y="3172"/>
                    </a:cubicBezTo>
                    <a:lnTo>
                      <a:pt x="648" y="3183"/>
                    </a:lnTo>
                    <a:cubicBezTo>
                      <a:pt x="637" y="3177"/>
                      <a:pt x="633" y="3174"/>
                      <a:pt x="629" y="3174"/>
                    </a:cubicBezTo>
                    <a:cubicBezTo>
                      <a:pt x="625" y="3174"/>
                      <a:pt x="621" y="3177"/>
                      <a:pt x="610" y="3183"/>
                    </a:cubicBezTo>
                    <a:cubicBezTo>
                      <a:pt x="632" y="3166"/>
                      <a:pt x="659" y="3127"/>
                      <a:pt x="637" y="3105"/>
                    </a:cubicBezTo>
                    <a:lnTo>
                      <a:pt x="637" y="3105"/>
                    </a:lnTo>
                    <a:cubicBezTo>
                      <a:pt x="626" y="3111"/>
                      <a:pt x="626" y="3133"/>
                      <a:pt x="610" y="3138"/>
                    </a:cubicBezTo>
                    <a:lnTo>
                      <a:pt x="599" y="3133"/>
                    </a:lnTo>
                    <a:lnTo>
                      <a:pt x="604" y="3127"/>
                    </a:lnTo>
                    <a:cubicBezTo>
                      <a:pt x="595" y="3118"/>
                      <a:pt x="611" y="3095"/>
                      <a:pt x="604" y="3095"/>
                    </a:cubicBezTo>
                    <a:cubicBezTo>
                      <a:pt x="602" y="3095"/>
                      <a:pt x="598" y="3096"/>
                      <a:pt x="593" y="3100"/>
                    </a:cubicBezTo>
                    <a:lnTo>
                      <a:pt x="602" y="3078"/>
                    </a:lnTo>
                    <a:lnTo>
                      <a:pt x="602" y="3078"/>
                    </a:lnTo>
                    <a:cubicBezTo>
                      <a:pt x="600" y="3079"/>
                      <a:pt x="598" y="3079"/>
                      <a:pt x="597" y="3079"/>
                    </a:cubicBezTo>
                    <a:cubicBezTo>
                      <a:pt x="589" y="3079"/>
                      <a:pt x="582" y="3076"/>
                      <a:pt x="578" y="3076"/>
                    </a:cubicBezTo>
                    <a:cubicBezTo>
                      <a:pt x="577" y="3076"/>
                      <a:pt x="576" y="3076"/>
                      <a:pt x="576" y="3077"/>
                    </a:cubicBezTo>
                    <a:cubicBezTo>
                      <a:pt x="554" y="3072"/>
                      <a:pt x="565" y="3061"/>
                      <a:pt x="571" y="3044"/>
                    </a:cubicBezTo>
                    <a:lnTo>
                      <a:pt x="571" y="3044"/>
                    </a:lnTo>
                    <a:cubicBezTo>
                      <a:pt x="566" y="3049"/>
                      <a:pt x="555" y="3064"/>
                      <a:pt x="545" y="3064"/>
                    </a:cubicBezTo>
                    <a:cubicBezTo>
                      <a:pt x="542" y="3064"/>
                      <a:pt x="540" y="3063"/>
                      <a:pt x="538" y="3061"/>
                    </a:cubicBezTo>
                    <a:cubicBezTo>
                      <a:pt x="571" y="3033"/>
                      <a:pt x="527" y="3028"/>
                      <a:pt x="549" y="3017"/>
                    </a:cubicBezTo>
                    <a:cubicBezTo>
                      <a:pt x="545" y="3010"/>
                      <a:pt x="546" y="3002"/>
                      <a:pt x="544" y="3001"/>
                    </a:cubicBezTo>
                    <a:lnTo>
                      <a:pt x="544" y="3001"/>
                    </a:lnTo>
                    <a:cubicBezTo>
                      <a:pt x="544" y="3001"/>
                      <a:pt x="544" y="3002"/>
                      <a:pt x="543" y="3002"/>
                    </a:cubicBezTo>
                    <a:lnTo>
                      <a:pt x="543" y="3002"/>
                    </a:lnTo>
                    <a:lnTo>
                      <a:pt x="544" y="3001"/>
                    </a:lnTo>
                    <a:lnTo>
                      <a:pt x="544" y="3001"/>
                    </a:lnTo>
                    <a:cubicBezTo>
                      <a:pt x="544" y="3001"/>
                      <a:pt x="544" y="3001"/>
                      <a:pt x="544" y="3001"/>
                    </a:cubicBezTo>
                    <a:lnTo>
                      <a:pt x="544" y="3001"/>
                    </a:lnTo>
                    <a:cubicBezTo>
                      <a:pt x="548" y="2999"/>
                      <a:pt x="551" y="2997"/>
                      <a:pt x="554" y="2994"/>
                    </a:cubicBezTo>
                    <a:lnTo>
                      <a:pt x="554" y="2994"/>
                    </a:lnTo>
                    <a:lnTo>
                      <a:pt x="544" y="3001"/>
                    </a:lnTo>
                    <a:lnTo>
                      <a:pt x="544" y="3001"/>
                    </a:lnTo>
                    <a:cubicBezTo>
                      <a:pt x="544" y="3001"/>
                      <a:pt x="544" y="3001"/>
                      <a:pt x="544" y="3001"/>
                    </a:cubicBezTo>
                    <a:cubicBezTo>
                      <a:pt x="543" y="3001"/>
                      <a:pt x="542" y="3002"/>
                      <a:pt x="540" y="3003"/>
                    </a:cubicBezTo>
                    <a:lnTo>
                      <a:pt x="540" y="3003"/>
                    </a:lnTo>
                    <a:cubicBezTo>
                      <a:pt x="536" y="3005"/>
                      <a:pt x="532" y="3006"/>
                      <a:pt x="529" y="3006"/>
                    </a:cubicBezTo>
                    <a:cubicBezTo>
                      <a:pt x="517" y="3006"/>
                      <a:pt x="509" y="2998"/>
                      <a:pt x="499" y="2994"/>
                    </a:cubicBezTo>
                    <a:cubicBezTo>
                      <a:pt x="543" y="2967"/>
                      <a:pt x="488" y="2989"/>
                      <a:pt x="521" y="2950"/>
                    </a:cubicBezTo>
                    <a:lnTo>
                      <a:pt x="521" y="2950"/>
                    </a:lnTo>
                    <a:cubicBezTo>
                      <a:pt x="513" y="2956"/>
                      <a:pt x="508" y="2958"/>
                      <a:pt x="503" y="2958"/>
                    </a:cubicBezTo>
                    <a:cubicBezTo>
                      <a:pt x="496" y="2958"/>
                      <a:pt x="491" y="2953"/>
                      <a:pt x="484" y="2953"/>
                    </a:cubicBezTo>
                    <a:cubicBezTo>
                      <a:pt x="479" y="2953"/>
                      <a:pt x="473" y="2955"/>
                      <a:pt x="466" y="2961"/>
                    </a:cubicBezTo>
                    <a:cubicBezTo>
                      <a:pt x="460" y="2950"/>
                      <a:pt x="488" y="2934"/>
                      <a:pt x="493" y="2923"/>
                    </a:cubicBezTo>
                    <a:lnTo>
                      <a:pt x="493" y="2923"/>
                    </a:lnTo>
                    <a:lnTo>
                      <a:pt x="482" y="2934"/>
                    </a:lnTo>
                    <a:cubicBezTo>
                      <a:pt x="488" y="2917"/>
                      <a:pt x="482" y="2895"/>
                      <a:pt x="482" y="2884"/>
                    </a:cubicBezTo>
                    <a:lnTo>
                      <a:pt x="444" y="2889"/>
                    </a:lnTo>
                    <a:lnTo>
                      <a:pt x="444" y="2889"/>
                    </a:lnTo>
                    <a:lnTo>
                      <a:pt x="455" y="2878"/>
                    </a:lnTo>
                    <a:cubicBezTo>
                      <a:pt x="444" y="2878"/>
                      <a:pt x="438" y="2878"/>
                      <a:pt x="433" y="2884"/>
                    </a:cubicBezTo>
                    <a:lnTo>
                      <a:pt x="433" y="2878"/>
                    </a:lnTo>
                    <a:cubicBezTo>
                      <a:pt x="423" y="2884"/>
                      <a:pt x="418" y="2886"/>
                      <a:pt x="415" y="2886"/>
                    </a:cubicBezTo>
                    <a:cubicBezTo>
                      <a:pt x="409" y="2886"/>
                      <a:pt x="410" y="2878"/>
                      <a:pt x="399" y="2878"/>
                    </a:cubicBezTo>
                    <a:cubicBezTo>
                      <a:pt x="399" y="2867"/>
                      <a:pt x="405" y="2867"/>
                      <a:pt x="410" y="2867"/>
                    </a:cubicBezTo>
                    <a:cubicBezTo>
                      <a:pt x="405" y="2862"/>
                      <a:pt x="427" y="2856"/>
                      <a:pt x="433" y="2851"/>
                    </a:cubicBezTo>
                    <a:lnTo>
                      <a:pt x="433" y="2851"/>
                    </a:lnTo>
                    <a:cubicBezTo>
                      <a:pt x="427" y="2856"/>
                      <a:pt x="372" y="2867"/>
                      <a:pt x="372" y="2889"/>
                    </a:cubicBezTo>
                    <a:cubicBezTo>
                      <a:pt x="366" y="2892"/>
                      <a:pt x="359" y="2893"/>
                      <a:pt x="354" y="2893"/>
                    </a:cubicBezTo>
                    <a:cubicBezTo>
                      <a:pt x="350" y="2893"/>
                      <a:pt x="347" y="2892"/>
                      <a:pt x="350" y="2889"/>
                    </a:cubicBezTo>
                    <a:lnTo>
                      <a:pt x="372" y="2867"/>
                    </a:lnTo>
                    <a:lnTo>
                      <a:pt x="344" y="2884"/>
                    </a:lnTo>
                    <a:cubicBezTo>
                      <a:pt x="333" y="2878"/>
                      <a:pt x="350" y="2862"/>
                      <a:pt x="344" y="2856"/>
                    </a:cubicBezTo>
                    <a:lnTo>
                      <a:pt x="344" y="2856"/>
                    </a:lnTo>
                    <a:cubicBezTo>
                      <a:pt x="345" y="2857"/>
                      <a:pt x="345" y="2857"/>
                      <a:pt x="346" y="2857"/>
                    </a:cubicBezTo>
                    <a:cubicBezTo>
                      <a:pt x="358" y="2857"/>
                      <a:pt x="396" y="2834"/>
                      <a:pt x="384" y="2824"/>
                    </a:cubicBezTo>
                    <a:lnTo>
                      <a:pt x="384" y="2824"/>
                    </a:lnTo>
                    <a:cubicBezTo>
                      <a:pt x="386" y="2825"/>
                      <a:pt x="389" y="2825"/>
                      <a:pt x="393" y="2825"/>
                    </a:cubicBezTo>
                    <a:cubicBezTo>
                      <a:pt x="401" y="2825"/>
                      <a:pt x="412" y="2823"/>
                      <a:pt x="416" y="2823"/>
                    </a:cubicBezTo>
                    <a:cubicBezTo>
                      <a:pt x="416" y="2812"/>
                      <a:pt x="416" y="2812"/>
                      <a:pt x="433" y="2812"/>
                    </a:cubicBezTo>
                    <a:cubicBezTo>
                      <a:pt x="430" y="2811"/>
                      <a:pt x="428" y="2811"/>
                      <a:pt x="426" y="2811"/>
                    </a:cubicBezTo>
                    <a:cubicBezTo>
                      <a:pt x="419" y="2811"/>
                      <a:pt x="415" y="2814"/>
                      <a:pt x="411" y="2814"/>
                    </a:cubicBezTo>
                    <a:cubicBezTo>
                      <a:pt x="409" y="2814"/>
                      <a:pt x="407" y="2812"/>
                      <a:pt x="405" y="2806"/>
                    </a:cubicBezTo>
                    <a:cubicBezTo>
                      <a:pt x="427" y="2795"/>
                      <a:pt x="433" y="2779"/>
                      <a:pt x="433" y="2768"/>
                    </a:cubicBezTo>
                    <a:lnTo>
                      <a:pt x="433" y="2768"/>
                    </a:lnTo>
                    <a:lnTo>
                      <a:pt x="427" y="2784"/>
                    </a:lnTo>
                    <a:lnTo>
                      <a:pt x="416" y="2784"/>
                    </a:lnTo>
                    <a:cubicBezTo>
                      <a:pt x="416" y="2795"/>
                      <a:pt x="416" y="2795"/>
                      <a:pt x="405" y="2801"/>
                    </a:cubicBezTo>
                    <a:cubicBezTo>
                      <a:pt x="405" y="2801"/>
                      <a:pt x="394" y="2802"/>
                      <a:pt x="385" y="2802"/>
                    </a:cubicBezTo>
                    <a:cubicBezTo>
                      <a:pt x="379" y="2802"/>
                      <a:pt x="374" y="2802"/>
                      <a:pt x="374" y="2800"/>
                    </a:cubicBezTo>
                    <a:lnTo>
                      <a:pt x="374" y="2800"/>
                    </a:lnTo>
                    <a:cubicBezTo>
                      <a:pt x="365" y="2810"/>
                      <a:pt x="358" y="2813"/>
                      <a:pt x="351" y="2813"/>
                    </a:cubicBezTo>
                    <a:cubicBezTo>
                      <a:pt x="342" y="2813"/>
                      <a:pt x="335" y="2807"/>
                      <a:pt x="329" y="2807"/>
                    </a:cubicBezTo>
                    <a:cubicBezTo>
                      <a:pt x="326" y="2807"/>
                      <a:pt x="324" y="2809"/>
                      <a:pt x="322" y="2812"/>
                    </a:cubicBezTo>
                    <a:cubicBezTo>
                      <a:pt x="316" y="2812"/>
                      <a:pt x="305" y="2806"/>
                      <a:pt x="316" y="2801"/>
                    </a:cubicBezTo>
                    <a:cubicBezTo>
                      <a:pt x="334" y="2801"/>
                      <a:pt x="336" y="2790"/>
                      <a:pt x="339" y="2780"/>
                    </a:cubicBezTo>
                    <a:lnTo>
                      <a:pt x="339" y="2780"/>
                    </a:lnTo>
                    <a:cubicBezTo>
                      <a:pt x="337" y="2782"/>
                      <a:pt x="333" y="2784"/>
                      <a:pt x="327" y="2784"/>
                    </a:cubicBezTo>
                    <a:cubicBezTo>
                      <a:pt x="322" y="2779"/>
                      <a:pt x="333" y="2768"/>
                      <a:pt x="333" y="2757"/>
                    </a:cubicBezTo>
                    <a:lnTo>
                      <a:pt x="344" y="2757"/>
                    </a:lnTo>
                    <a:lnTo>
                      <a:pt x="344" y="2745"/>
                    </a:lnTo>
                    <a:cubicBezTo>
                      <a:pt x="327" y="2751"/>
                      <a:pt x="327" y="2768"/>
                      <a:pt x="322" y="2768"/>
                    </a:cubicBezTo>
                    <a:cubicBezTo>
                      <a:pt x="322" y="2757"/>
                      <a:pt x="316" y="2751"/>
                      <a:pt x="322" y="2751"/>
                    </a:cubicBezTo>
                    <a:cubicBezTo>
                      <a:pt x="342" y="2746"/>
                      <a:pt x="353" y="2728"/>
                      <a:pt x="366" y="2728"/>
                    </a:cubicBezTo>
                    <a:cubicBezTo>
                      <a:pt x="368" y="2728"/>
                      <a:pt x="370" y="2728"/>
                      <a:pt x="372" y="2729"/>
                    </a:cubicBezTo>
                    <a:cubicBezTo>
                      <a:pt x="365" y="2725"/>
                      <a:pt x="358" y="2720"/>
                      <a:pt x="349" y="2720"/>
                    </a:cubicBezTo>
                    <a:cubicBezTo>
                      <a:pt x="343" y="2720"/>
                      <a:pt x="336" y="2722"/>
                      <a:pt x="327" y="2729"/>
                    </a:cubicBezTo>
                    <a:lnTo>
                      <a:pt x="322" y="2723"/>
                    </a:lnTo>
                    <a:cubicBezTo>
                      <a:pt x="318" y="2736"/>
                      <a:pt x="310" y="2749"/>
                      <a:pt x="302" y="2749"/>
                    </a:cubicBezTo>
                    <a:cubicBezTo>
                      <a:pt x="299" y="2749"/>
                      <a:pt x="297" y="2748"/>
                      <a:pt x="294" y="2745"/>
                    </a:cubicBezTo>
                    <a:lnTo>
                      <a:pt x="272" y="2745"/>
                    </a:lnTo>
                    <a:lnTo>
                      <a:pt x="278" y="2729"/>
                    </a:lnTo>
                    <a:lnTo>
                      <a:pt x="278" y="2729"/>
                    </a:lnTo>
                    <a:cubicBezTo>
                      <a:pt x="275" y="2734"/>
                      <a:pt x="272" y="2737"/>
                      <a:pt x="270" y="2737"/>
                    </a:cubicBezTo>
                    <a:cubicBezTo>
                      <a:pt x="268" y="2737"/>
                      <a:pt x="267" y="2734"/>
                      <a:pt x="267" y="2729"/>
                    </a:cubicBezTo>
                    <a:cubicBezTo>
                      <a:pt x="272" y="2723"/>
                      <a:pt x="272" y="2718"/>
                      <a:pt x="278" y="2712"/>
                    </a:cubicBezTo>
                    <a:cubicBezTo>
                      <a:pt x="276" y="2707"/>
                      <a:pt x="273" y="2705"/>
                      <a:pt x="270" y="2705"/>
                    </a:cubicBezTo>
                    <a:cubicBezTo>
                      <a:pt x="265" y="2705"/>
                      <a:pt x="257" y="2712"/>
                      <a:pt x="250" y="2712"/>
                    </a:cubicBezTo>
                    <a:cubicBezTo>
                      <a:pt x="244" y="2701"/>
                      <a:pt x="250" y="2696"/>
                      <a:pt x="267" y="2690"/>
                    </a:cubicBezTo>
                    <a:cubicBezTo>
                      <a:pt x="267" y="2674"/>
                      <a:pt x="244" y="2662"/>
                      <a:pt x="261" y="2646"/>
                    </a:cubicBezTo>
                    <a:cubicBezTo>
                      <a:pt x="258" y="2645"/>
                      <a:pt x="256" y="2645"/>
                      <a:pt x="254" y="2645"/>
                    </a:cubicBezTo>
                    <a:cubicBezTo>
                      <a:pt x="244" y="2645"/>
                      <a:pt x="258" y="2657"/>
                      <a:pt x="239" y="2657"/>
                    </a:cubicBezTo>
                    <a:cubicBezTo>
                      <a:pt x="272" y="2613"/>
                      <a:pt x="222" y="2607"/>
                      <a:pt x="206" y="2585"/>
                    </a:cubicBezTo>
                    <a:cubicBezTo>
                      <a:pt x="195" y="2595"/>
                      <a:pt x="191" y="2598"/>
                      <a:pt x="188" y="2598"/>
                    </a:cubicBezTo>
                    <a:cubicBezTo>
                      <a:pt x="185" y="2598"/>
                      <a:pt x="184" y="2596"/>
                      <a:pt x="179" y="2596"/>
                    </a:cubicBezTo>
                    <a:cubicBezTo>
                      <a:pt x="177" y="2596"/>
                      <a:pt x="174" y="2596"/>
                      <a:pt x="169" y="2598"/>
                    </a:cubicBezTo>
                    <a:lnTo>
                      <a:pt x="169" y="2598"/>
                    </a:lnTo>
                    <a:cubicBezTo>
                      <a:pt x="177" y="2590"/>
                      <a:pt x="180" y="2572"/>
                      <a:pt x="189" y="2572"/>
                    </a:cubicBezTo>
                    <a:cubicBezTo>
                      <a:pt x="191" y="2572"/>
                      <a:pt x="193" y="2573"/>
                      <a:pt x="195" y="2574"/>
                    </a:cubicBezTo>
                    <a:lnTo>
                      <a:pt x="184" y="2563"/>
                    </a:lnTo>
                    <a:cubicBezTo>
                      <a:pt x="187" y="2558"/>
                      <a:pt x="190" y="2557"/>
                      <a:pt x="193" y="2557"/>
                    </a:cubicBezTo>
                    <a:cubicBezTo>
                      <a:pt x="198" y="2557"/>
                      <a:pt x="203" y="2559"/>
                      <a:pt x="208" y="2559"/>
                    </a:cubicBezTo>
                    <a:cubicBezTo>
                      <a:pt x="213" y="2559"/>
                      <a:pt x="218" y="2557"/>
                      <a:pt x="222" y="2546"/>
                    </a:cubicBezTo>
                    <a:cubicBezTo>
                      <a:pt x="220" y="2541"/>
                      <a:pt x="214" y="2539"/>
                      <a:pt x="206" y="2539"/>
                    </a:cubicBezTo>
                    <a:cubicBezTo>
                      <a:pt x="200" y="2539"/>
                      <a:pt x="193" y="2540"/>
                      <a:pt x="187" y="2540"/>
                    </a:cubicBezTo>
                    <a:cubicBezTo>
                      <a:pt x="179" y="2540"/>
                      <a:pt x="174" y="2538"/>
                      <a:pt x="178" y="2530"/>
                    </a:cubicBezTo>
                    <a:cubicBezTo>
                      <a:pt x="206" y="2519"/>
                      <a:pt x="161" y="2524"/>
                      <a:pt x="189" y="2507"/>
                    </a:cubicBezTo>
                    <a:cubicBezTo>
                      <a:pt x="206" y="2507"/>
                      <a:pt x="206" y="2507"/>
                      <a:pt x="206" y="2519"/>
                    </a:cubicBezTo>
                    <a:lnTo>
                      <a:pt x="206" y="2507"/>
                    </a:lnTo>
                    <a:cubicBezTo>
                      <a:pt x="202" y="2501"/>
                      <a:pt x="197" y="2498"/>
                      <a:pt x="193" y="2498"/>
                    </a:cubicBezTo>
                    <a:cubicBezTo>
                      <a:pt x="179" y="2498"/>
                      <a:pt x="163" y="2519"/>
                      <a:pt x="144" y="2519"/>
                    </a:cubicBezTo>
                    <a:cubicBezTo>
                      <a:pt x="143" y="2519"/>
                      <a:pt x="141" y="2519"/>
                      <a:pt x="139" y="2519"/>
                    </a:cubicBezTo>
                    <a:cubicBezTo>
                      <a:pt x="128" y="2502"/>
                      <a:pt x="156" y="2491"/>
                      <a:pt x="161" y="2480"/>
                    </a:cubicBezTo>
                    <a:cubicBezTo>
                      <a:pt x="161" y="2476"/>
                      <a:pt x="159" y="2472"/>
                      <a:pt x="155" y="2470"/>
                    </a:cubicBezTo>
                    <a:lnTo>
                      <a:pt x="155" y="2470"/>
                    </a:lnTo>
                    <a:cubicBezTo>
                      <a:pt x="162" y="2476"/>
                      <a:pt x="147" y="2497"/>
                      <a:pt x="128" y="2502"/>
                    </a:cubicBezTo>
                    <a:cubicBezTo>
                      <a:pt x="144" y="2483"/>
                      <a:pt x="130" y="2477"/>
                      <a:pt x="116" y="2477"/>
                    </a:cubicBezTo>
                    <a:cubicBezTo>
                      <a:pt x="110" y="2477"/>
                      <a:pt x="104" y="2478"/>
                      <a:pt x="101" y="2480"/>
                    </a:cubicBezTo>
                    <a:cubicBezTo>
                      <a:pt x="84" y="2524"/>
                      <a:pt x="106" y="2496"/>
                      <a:pt x="95" y="2546"/>
                    </a:cubicBezTo>
                    <a:cubicBezTo>
                      <a:pt x="102" y="2546"/>
                      <a:pt x="115" y="2536"/>
                      <a:pt x="122" y="2536"/>
                    </a:cubicBezTo>
                    <a:cubicBezTo>
                      <a:pt x="126" y="2536"/>
                      <a:pt x="128" y="2539"/>
                      <a:pt x="128" y="2546"/>
                    </a:cubicBezTo>
                    <a:cubicBezTo>
                      <a:pt x="106" y="2546"/>
                      <a:pt x="112" y="2552"/>
                      <a:pt x="112" y="2557"/>
                    </a:cubicBezTo>
                    <a:cubicBezTo>
                      <a:pt x="116" y="2555"/>
                      <a:pt x="119" y="2553"/>
                      <a:pt x="121" y="2553"/>
                    </a:cubicBezTo>
                    <a:cubicBezTo>
                      <a:pt x="129" y="2553"/>
                      <a:pt x="130" y="2563"/>
                      <a:pt x="134" y="2563"/>
                    </a:cubicBezTo>
                    <a:cubicBezTo>
                      <a:pt x="128" y="2579"/>
                      <a:pt x="95" y="2579"/>
                      <a:pt x="101" y="2602"/>
                    </a:cubicBezTo>
                    <a:lnTo>
                      <a:pt x="134" y="2579"/>
                    </a:lnTo>
                    <a:lnTo>
                      <a:pt x="134" y="2579"/>
                    </a:lnTo>
                    <a:cubicBezTo>
                      <a:pt x="134" y="2585"/>
                      <a:pt x="106" y="2591"/>
                      <a:pt x="123" y="2602"/>
                    </a:cubicBezTo>
                    <a:cubicBezTo>
                      <a:pt x="107" y="2605"/>
                      <a:pt x="100" y="2612"/>
                      <a:pt x="91" y="2612"/>
                    </a:cubicBezTo>
                    <a:cubicBezTo>
                      <a:pt x="88" y="2612"/>
                      <a:pt x="84" y="2611"/>
                      <a:pt x="78" y="2607"/>
                    </a:cubicBezTo>
                    <a:lnTo>
                      <a:pt x="78" y="2607"/>
                    </a:lnTo>
                    <a:cubicBezTo>
                      <a:pt x="73" y="2624"/>
                      <a:pt x="81" y="2626"/>
                      <a:pt x="94" y="2626"/>
                    </a:cubicBezTo>
                    <a:cubicBezTo>
                      <a:pt x="100" y="2626"/>
                      <a:pt x="107" y="2626"/>
                      <a:pt x="114" y="2626"/>
                    </a:cubicBezTo>
                    <a:cubicBezTo>
                      <a:pt x="121" y="2626"/>
                      <a:pt x="128" y="2626"/>
                      <a:pt x="134" y="2629"/>
                    </a:cubicBezTo>
                    <a:lnTo>
                      <a:pt x="123" y="2629"/>
                    </a:lnTo>
                    <a:cubicBezTo>
                      <a:pt x="134" y="2629"/>
                      <a:pt x="134" y="2629"/>
                      <a:pt x="139" y="2635"/>
                    </a:cubicBezTo>
                    <a:cubicBezTo>
                      <a:pt x="139" y="2640"/>
                      <a:pt x="135" y="2640"/>
                      <a:pt x="130" y="2640"/>
                    </a:cubicBezTo>
                    <a:cubicBezTo>
                      <a:pt x="124" y="2640"/>
                      <a:pt x="117" y="2640"/>
                      <a:pt x="112" y="2646"/>
                    </a:cubicBezTo>
                    <a:lnTo>
                      <a:pt x="128" y="2662"/>
                    </a:lnTo>
                    <a:cubicBezTo>
                      <a:pt x="134" y="2662"/>
                      <a:pt x="139" y="2662"/>
                      <a:pt x="134" y="2668"/>
                    </a:cubicBezTo>
                    <a:cubicBezTo>
                      <a:pt x="123" y="2668"/>
                      <a:pt x="106" y="2674"/>
                      <a:pt x="101" y="2685"/>
                    </a:cubicBezTo>
                    <a:lnTo>
                      <a:pt x="134" y="2685"/>
                    </a:lnTo>
                    <a:cubicBezTo>
                      <a:pt x="125" y="2689"/>
                      <a:pt x="127" y="2704"/>
                      <a:pt x="116" y="2704"/>
                    </a:cubicBezTo>
                    <a:cubicBezTo>
                      <a:pt x="114" y="2704"/>
                      <a:pt x="110" y="2703"/>
                      <a:pt x="106" y="2701"/>
                    </a:cubicBezTo>
                    <a:lnTo>
                      <a:pt x="106" y="2701"/>
                    </a:lnTo>
                    <a:lnTo>
                      <a:pt x="128" y="2723"/>
                    </a:lnTo>
                    <a:lnTo>
                      <a:pt x="106" y="2745"/>
                    </a:lnTo>
                    <a:cubicBezTo>
                      <a:pt x="112" y="2745"/>
                      <a:pt x="123" y="2745"/>
                      <a:pt x="123" y="2740"/>
                    </a:cubicBezTo>
                    <a:cubicBezTo>
                      <a:pt x="123" y="2751"/>
                      <a:pt x="184" y="2745"/>
                      <a:pt x="134" y="2773"/>
                    </a:cubicBezTo>
                    <a:cubicBezTo>
                      <a:pt x="161" y="2779"/>
                      <a:pt x="161" y="2784"/>
                      <a:pt x="189" y="2801"/>
                    </a:cubicBezTo>
                    <a:cubicBezTo>
                      <a:pt x="158" y="2801"/>
                      <a:pt x="175" y="2829"/>
                      <a:pt x="160" y="2829"/>
                    </a:cubicBezTo>
                    <a:cubicBezTo>
                      <a:pt x="159" y="2829"/>
                      <a:pt x="158" y="2829"/>
                      <a:pt x="156" y="2828"/>
                    </a:cubicBezTo>
                    <a:lnTo>
                      <a:pt x="156" y="2828"/>
                    </a:lnTo>
                    <a:cubicBezTo>
                      <a:pt x="156" y="2833"/>
                      <a:pt x="159" y="2834"/>
                      <a:pt x="163" y="2834"/>
                    </a:cubicBezTo>
                    <a:cubicBezTo>
                      <a:pt x="168" y="2834"/>
                      <a:pt x="174" y="2832"/>
                      <a:pt x="180" y="2832"/>
                    </a:cubicBezTo>
                    <a:cubicBezTo>
                      <a:pt x="183" y="2832"/>
                      <a:pt x="187" y="2833"/>
                      <a:pt x="189" y="2834"/>
                    </a:cubicBezTo>
                    <a:cubicBezTo>
                      <a:pt x="184" y="2851"/>
                      <a:pt x="161" y="2862"/>
                      <a:pt x="150" y="2862"/>
                    </a:cubicBezTo>
                    <a:lnTo>
                      <a:pt x="178" y="2862"/>
                    </a:lnTo>
                    <a:cubicBezTo>
                      <a:pt x="167" y="2884"/>
                      <a:pt x="156" y="2884"/>
                      <a:pt x="161" y="2889"/>
                    </a:cubicBezTo>
                    <a:lnTo>
                      <a:pt x="184" y="2878"/>
                    </a:lnTo>
                    <a:lnTo>
                      <a:pt x="178" y="2889"/>
                    </a:lnTo>
                    <a:cubicBezTo>
                      <a:pt x="181" y="2887"/>
                      <a:pt x="184" y="2885"/>
                      <a:pt x="186" y="2885"/>
                    </a:cubicBezTo>
                    <a:cubicBezTo>
                      <a:pt x="189" y="2885"/>
                      <a:pt x="192" y="2887"/>
                      <a:pt x="195" y="2889"/>
                    </a:cubicBezTo>
                    <a:lnTo>
                      <a:pt x="189" y="2889"/>
                    </a:lnTo>
                    <a:lnTo>
                      <a:pt x="195" y="2895"/>
                    </a:lnTo>
                    <a:cubicBezTo>
                      <a:pt x="178" y="2895"/>
                      <a:pt x="195" y="2911"/>
                      <a:pt x="184" y="2911"/>
                    </a:cubicBezTo>
                    <a:cubicBezTo>
                      <a:pt x="189" y="2917"/>
                      <a:pt x="189" y="2917"/>
                      <a:pt x="195" y="2934"/>
                    </a:cubicBezTo>
                    <a:lnTo>
                      <a:pt x="211" y="2917"/>
                    </a:lnTo>
                    <a:lnTo>
                      <a:pt x="211" y="2917"/>
                    </a:lnTo>
                    <a:cubicBezTo>
                      <a:pt x="233" y="2923"/>
                      <a:pt x="189" y="2934"/>
                      <a:pt x="195" y="2945"/>
                    </a:cubicBezTo>
                    <a:lnTo>
                      <a:pt x="211" y="2934"/>
                    </a:lnTo>
                    <a:lnTo>
                      <a:pt x="211" y="2934"/>
                    </a:lnTo>
                    <a:cubicBezTo>
                      <a:pt x="195" y="2972"/>
                      <a:pt x="250" y="2950"/>
                      <a:pt x="244" y="2978"/>
                    </a:cubicBezTo>
                    <a:cubicBezTo>
                      <a:pt x="244" y="2977"/>
                      <a:pt x="242" y="2977"/>
                      <a:pt x="241" y="2977"/>
                    </a:cubicBezTo>
                    <a:cubicBezTo>
                      <a:pt x="233" y="2977"/>
                      <a:pt x="218" y="2989"/>
                      <a:pt x="222" y="2989"/>
                    </a:cubicBezTo>
                    <a:cubicBezTo>
                      <a:pt x="239" y="2994"/>
                      <a:pt x="250" y="3017"/>
                      <a:pt x="278" y="3017"/>
                    </a:cubicBezTo>
                    <a:cubicBezTo>
                      <a:pt x="261" y="3033"/>
                      <a:pt x="250" y="3044"/>
                      <a:pt x="250" y="3061"/>
                    </a:cubicBezTo>
                    <a:cubicBezTo>
                      <a:pt x="255" y="3066"/>
                      <a:pt x="260" y="3069"/>
                      <a:pt x="264" y="3069"/>
                    </a:cubicBezTo>
                    <a:cubicBezTo>
                      <a:pt x="268" y="3069"/>
                      <a:pt x="272" y="3066"/>
                      <a:pt x="278" y="3061"/>
                    </a:cubicBezTo>
                    <a:cubicBezTo>
                      <a:pt x="278" y="3077"/>
                      <a:pt x="300" y="3083"/>
                      <a:pt x="289" y="3100"/>
                    </a:cubicBezTo>
                    <a:cubicBezTo>
                      <a:pt x="291" y="3097"/>
                      <a:pt x="293" y="3096"/>
                      <a:pt x="294" y="3096"/>
                    </a:cubicBezTo>
                    <a:cubicBezTo>
                      <a:pt x="298" y="3096"/>
                      <a:pt x="297" y="3105"/>
                      <a:pt x="305" y="3105"/>
                    </a:cubicBezTo>
                    <a:lnTo>
                      <a:pt x="300" y="3111"/>
                    </a:lnTo>
                    <a:lnTo>
                      <a:pt x="316" y="3100"/>
                    </a:lnTo>
                    <a:lnTo>
                      <a:pt x="316" y="3100"/>
                    </a:lnTo>
                    <a:cubicBezTo>
                      <a:pt x="294" y="3138"/>
                      <a:pt x="355" y="3111"/>
                      <a:pt x="333" y="3144"/>
                    </a:cubicBezTo>
                    <a:lnTo>
                      <a:pt x="344" y="3144"/>
                    </a:lnTo>
                    <a:cubicBezTo>
                      <a:pt x="333" y="3155"/>
                      <a:pt x="327" y="3155"/>
                      <a:pt x="322" y="3160"/>
                    </a:cubicBezTo>
                    <a:lnTo>
                      <a:pt x="344" y="3194"/>
                    </a:lnTo>
                    <a:lnTo>
                      <a:pt x="350" y="3183"/>
                    </a:lnTo>
                    <a:cubicBezTo>
                      <a:pt x="355" y="3188"/>
                      <a:pt x="377" y="3183"/>
                      <a:pt x="372" y="3194"/>
                    </a:cubicBezTo>
                    <a:cubicBezTo>
                      <a:pt x="333" y="3199"/>
                      <a:pt x="377" y="3210"/>
                      <a:pt x="361" y="3221"/>
                    </a:cubicBezTo>
                    <a:lnTo>
                      <a:pt x="350" y="3221"/>
                    </a:lnTo>
                    <a:cubicBezTo>
                      <a:pt x="352" y="3224"/>
                      <a:pt x="353" y="3225"/>
                      <a:pt x="355" y="3225"/>
                    </a:cubicBezTo>
                    <a:cubicBezTo>
                      <a:pt x="358" y="3225"/>
                      <a:pt x="362" y="3222"/>
                      <a:pt x="372" y="3216"/>
                    </a:cubicBezTo>
                    <a:lnTo>
                      <a:pt x="372" y="3216"/>
                    </a:lnTo>
                    <a:cubicBezTo>
                      <a:pt x="377" y="3219"/>
                      <a:pt x="372" y="3226"/>
                      <a:pt x="367" y="3232"/>
                    </a:cubicBezTo>
                    <a:lnTo>
                      <a:pt x="367" y="3232"/>
                    </a:lnTo>
                    <a:cubicBezTo>
                      <a:pt x="373" y="3227"/>
                      <a:pt x="379" y="3225"/>
                      <a:pt x="383" y="3225"/>
                    </a:cubicBezTo>
                    <a:cubicBezTo>
                      <a:pt x="385" y="3225"/>
                      <a:pt x="387" y="3225"/>
                      <a:pt x="388" y="3227"/>
                    </a:cubicBezTo>
                    <a:cubicBezTo>
                      <a:pt x="388" y="3227"/>
                      <a:pt x="385" y="3236"/>
                      <a:pt x="384" y="3238"/>
                    </a:cubicBezTo>
                    <a:lnTo>
                      <a:pt x="384" y="3238"/>
                    </a:lnTo>
                    <a:cubicBezTo>
                      <a:pt x="383" y="3238"/>
                      <a:pt x="383" y="3238"/>
                      <a:pt x="383" y="3238"/>
                    </a:cubicBezTo>
                    <a:lnTo>
                      <a:pt x="383" y="3238"/>
                    </a:lnTo>
                    <a:cubicBezTo>
                      <a:pt x="383" y="3239"/>
                      <a:pt x="383" y="3239"/>
                      <a:pt x="383" y="3239"/>
                    </a:cubicBezTo>
                    <a:cubicBezTo>
                      <a:pt x="383" y="3239"/>
                      <a:pt x="383" y="3239"/>
                      <a:pt x="384" y="3238"/>
                    </a:cubicBezTo>
                    <a:lnTo>
                      <a:pt x="384" y="3238"/>
                    </a:lnTo>
                    <a:cubicBezTo>
                      <a:pt x="396" y="3243"/>
                      <a:pt x="399" y="3258"/>
                      <a:pt x="405" y="3258"/>
                    </a:cubicBezTo>
                    <a:cubicBezTo>
                      <a:pt x="407" y="3258"/>
                      <a:pt x="408" y="3257"/>
                      <a:pt x="410" y="3255"/>
                    </a:cubicBezTo>
                    <a:lnTo>
                      <a:pt x="410" y="3255"/>
                    </a:lnTo>
                    <a:cubicBezTo>
                      <a:pt x="410" y="3266"/>
                      <a:pt x="399" y="3271"/>
                      <a:pt x="388" y="3271"/>
                    </a:cubicBezTo>
                    <a:cubicBezTo>
                      <a:pt x="416" y="3277"/>
                      <a:pt x="399" y="3282"/>
                      <a:pt x="427" y="3293"/>
                    </a:cubicBezTo>
                    <a:lnTo>
                      <a:pt x="416" y="3299"/>
                    </a:lnTo>
                    <a:lnTo>
                      <a:pt x="433" y="3299"/>
                    </a:lnTo>
                    <a:lnTo>
                      <a:pt x="427" y="3321"/>
                    </a:lnTo>
                    <a:lnTo>
                      <a:pt x="433" y="3304"/>
                    </a:lnTo>
                    <a:cubicBezTo>
                      <a:pt x="438" y="3310"/>
                      <a:pt x="444" y="3310"/>
                      <a:pt x="444" y="3321"/>
                    </a:cubicBezTo>
                    <a:lnTo>
                      <a:pt x="433" y="3326"/>
                    </a:lnTo>
                    <a:cubicBezTo>
                      <a:pt x="455" y="3338"/>
                      <a:pt x="427" y="3360"/>
                      <a:pt x="460" y="3365"/>
                    </a:cubicBezTo>
                    <a:cubicBezTo>
                      <a:pt x="460" y="3365"/>
                      <a:pt x="455" y="3376"/>
                      <a:pt x="444" y="3376"/>
                    </a:cubicBezTo>
                    <a:cubicBezTo>
                      <a:pt x="482" y="3376"/>
                      <a:pt x="433" y="3404"/>
                      <a:pt x="471" y="3404"/>
                    </a:cubicBezTo>
                    <a:cubicBezTo>
                      <a:pt x="466" y="3404"/>
                      <a:pt x="466" y="3409"/>
                      <a:pt x="460" y="3415"/>
                    </a:cubicBezTo>
                    <a:lnTo>
                      <a:pt x="471" y="3415"/>
                    </a:lnTo>
                    <a:lnTo>
                      <a:pt x="460" y="3432"/>
                    </a:lnTo>
                    <a:lnTo>
                      <a:pt x="460" y="3432"/>
                    </a:lnTo>
                    <a:lnTo>
                      <a:pt x="488" y="3415"/>
                    </a:lnTo>
                    <a:lnTo>
                      <a:pt x="471" y="3437"/>
                    </a:lnTo>
                    <a:lnTo>
                      <a:pt x="488" y="3432"/>
                    </a:lnTo>
                    <a:lnTo>
                      <a:pt x="488" y="3432"/>
                    </a:lnTo>
                    <a:cubicBezTo>
                      <a:pt x="460" y="3465"/>
                      <a:pt x="493" y="3459"/>
                      <a:pt x="482" y="3487"/>
                    </a:cubicBezTo>
                    <a:lnTo>
                      <a:pt x="499" y="3465"/>
                    </a:lnTo>
                    <a:cubicBezTo>
                      <a:pt x="501" y="3465"/>
                      <a:pt x="503" y="3465"/>
                      <a:pt x="505" y="3465"/>
                    </a:cubicBezTo>
                    <a:cubicBezTo>
                      <a:pt x="568" y="3465"/>
                      <a:pt x="528" y="3548"/>
                      <a:pt x="576" y="3559"/>
                    </a:cubicBezTo>
                    <a:lnTo>
                      <a:pt x="565" y="3576"/>
                    </a:lnTo>
                    <a:lnTo>
                      <a:pt x="565" y="3576"/>
                    </a:lnTo>
                    <a:lnTo>
                      <a:pt x="593" y="3570"/>
                    </a:lnTo>
                    <a:lnTo>
                      <a:pt x="593" y="3570"/>
                    </a:lnTo>
                    <a:cubicBezTo>
                      <a:pt x="582" y="3587"/>
                      <a:pt x="571" y="3576"/>
                      <a:pt x="565" y="3587"/>
                    </a:cubicBezTo>
                    <a:cubicBezTo>
                      <a:pt x="569" y="3589"/>
                      <a:pt x="572" y="3590"/>
                      <a:pt x="575" y="3590"/>
                    </a:cubicBezTo>
                    <a:cubicBezTo>
                      <a:pt x="584" y="3590"/>
                      <a:pt x="591" y="3583"/>
                      <a:pt x="600" y="3583"/>
                    </a:cubicBezTo>
                    <a:cubicBezTo>
                      <a:pt x="603" y="3583"/>
                      <a:pt x="606" y="3584"/>
                      <a:pt x="610" y="3587"/>
                    </a:cubicBezTo>
                    <a:cubicBezTo>
                      <a:pt x="607" y="3598"/>
                      <a:pt x="604" y="3600"/>
                      <a:pt x="601" y="3600"/>
                    </a:cubicBezTo>
                    <a:cubicBezTo>
                      <a:pt x="601" y="3600"/>
                      <a:pt x="601" y="3600"/>
                      <a:pt x="601" y="3600"/>
                    </a:cubicBezTo>
                    <a:lnTo>
                      <a:pt x="601" y="3600"/>
                    </a:lnTo>
                    <a:cubicBezTo>
                      <a:pt x="617" y="3607"/>
                      <a:pt x="637" y="3617"/>
                      <a:pt x="637" y="3636"/>
                    </a:cubicBezTo>
                    <a:lnTo>
                      <a:pt x="648" y="3631"/>
                    </a:lnTo>
                    <a:cubicBezTo>
                      <a:pt x="659" y="3636"/>
                      <a:pt x="665" y="3653"/>
                      <a:pt x="682" y="3664"/>
                    </a:cubicBezTo>
                    <a:cubicBezTo>
                      <a:pt x="679" y="3667"/>
                      <a:pt x="675" y="3668"/>
                      <a:pt x="671" y="3668"/>
                    </a:cubicBezTo>
                    <a:cubicBezTo>
                      <a:pt x="668" y="3668"/>
                      <a:pt x="665" y="3667"/>
                      <a:pt x="665" y="3664"/>
                    </a:cubicBezTo>
                    <a:lnTo>
                      <a:pt x="665" y="3664"/>
                    </a:lnTo>
                    <a:cubicBezTo>
                      <a:pt x="665" y="3670"/>
                      <a:pt x="665" y="3681"/>
                      <a:pt x="682" y="3681"/>
                    </a:cubicBezTo>
                    <a:lnTo>
                      <a:pt x="659" y="3686"/>
                    </a:lnTo>
                    <a:cubicBezTo>
                      <a:pt x="665" y="3697"/>
                      <a:pt x="693" y="3697"/>
                      <a:pt x="676" y="3719"/>
                    </a:cubicBezTo>
                    <a:cubicBezTo>
                      <a:pt x="680" y="3715"/>
                      <a:pt x="687" y="3712"/>
                      <a:pt x="690" y="3712"/>
                    </a:cubicBezTo>
                    <a:cubicBezTo>
                      <a:pt x="692" y="3712"/>
                      <a:pt x="693" y="3712"/>
                      <a:pt x="693" y="3714"/>
                    </a:cubicBezTo>
                    <a:cubicBezTo>
                      <a:pt x="676" y="3742"/>
                      <a:pt x="720" y="3725"/>
                      <a:pt x="720" y="3747"/>
                    </a:cubicBezTo>
                    <a:cubicBezTo>
                      <a:pt x="719" y="3748"/>
                      <a:pt x="718" y="3749"/>
                      <a:pt x="717" y="3749"/>
                    </a:cubicBezTo>
                    <a:cubicBezTo>
                      <a:pt x="714" y="3749"/>
                      <a:pt x="711" y="3745"/>
                      <a:pt x="710" y="3745"/>
                    </a:cubicBezTo>
                    <a:cubicBezTo>
                      <a:pt x="709" y="3745"/>
                      <a:pt x="709" y="3746"/>
                      <a:pt x="709" y="3747"/>
                    </a:cubicBezTo>
                    <a:cubicBezTo>
                      <a:pt x="709" y="3754"/>
                      <a:pt x="711" y="3756"/>
                      <a:pt x="715" y="3756"/>
                    </a:cubicBezTo>
                    <a:cubicBezTo>
                      <a:pt x="720" y="3756"/>
                      <a:pt x="727" y="3753"/>
                      <a:pt x="737" y="3753"/>
                    </a:cubicBezTo>
                    <a:lnTo>
                      <a:pt x="720" y="3764"/>
                    </a:lnTo>
                    <a:lnTo>
                      <a:pt x="765" y="3775"/>
                    </a:lnTo>
                    <a:cubicBezTo>
                      <a:pt x="742" y="3802"/>
                      <a:pt x="792" y="3797"/>
                      <a:pt x="770" y="3808"/>
                    </a:cubicBezTo>
                    <a:cubicBezTo>
                      <a:pt x="771" y="3811"/>
                      <a:pt x="772" y="3813"/>
                      <a:pt x="772" y="3813"/>
                    </a:cubicBezTo>
                    <a:cubicBezTo>
                      <a:pt x="774" y="3813"/>
                      <a:pt x="775" y="3800"/>
                      <a:pt x="784" y="3800"/>
                    </a:cubicBezTo>
                    <a:cubicBezTo>
                      <a:pt x="786" y="3800"/>
                      <a:pt x="789" y="3801"/>
                      <a:pt x="792" y="3802"/>
                    </a:cubicBezTo>
                    <a:cubicBezTo>
                      <a:pt x="787" y="3819"/>
                      <a:pt x="803" y="3808"/>
                      <a:pt x="792" y="3825"/>
                    </a:cubicBezTo>
                    <a:lnTo>
                      <a:pt x="798" y="3830"/>
                    </a:lnTo>
                    <a:lnTo>
                      <a:pt x="776" y="3836"/>
                    </a:lnTo>
                    <a:cubicBezTo>
                      <a:pt x="778" y="3838"/>
                      <a:pt x="781" y="3839"/>
                      <a:pt x="785" y="3839"/>
                    </a:cubicBezTo>
                    <a:cubicBezTo>
                      <a:pt x="795" y="3839"/>
                      <a:pt x="807" y="3829"/>
                      <a:pt x="820" y="3825"/>
                    </a:cubicBezTo>
                    <a:cubicBezTo>
                      <a:pt x="820" y="3836"/>
                      <a:pt x="831" y="3847"/>
                      <a:pt x="820" y="3858"/>
                    </a:cubicBezTo>
                    <a:lnTo>
                      <a:pt x="814" y="3858"/>
                    </a:lnTo>
                    <a:cubicBezTo>
                      <a:pt x="840" y="3873"/>
                      <a:pt x="805" y="3920"/>
                      <a:pt x="832" y="3920"/>
                    </a:cubicBezTo>
                    <a:cubicBezTo>
                      <a:pt x="835" y="3920"/>
                      <a:pt x="838" y="3920"/>
                      <a:pt x="842" y="3919"/>
                    </a:cubicBezTo>
                    <a:lnTo>
                      <a:pt x="842" y="3919"/>
                    </a:lnTo>
                    <a:lnTo>
                      <a:pt x="831" y="3930"/>
                    </a:lnTo>
                    <a:lnTo>
                      <a:pt x="842" y="3941"/>
                    </a:lnTo>
                    <a:lnTo>
                      <a:pt x="825" y="3946"/>
                    </a:lnTo>
                    <a:lnTo>
                      <a:pt x="859" y="3946"/>
                    </a:lnTo>
                    <a:lnTo>
                      <a:pt x="853" y="3957"/>
                    </a:lnTo>
                    <a:cubicBezTo>
                      <a:pt x="859" y="3968"/>
                      <a:pt x="886" y="3991"/>
                      <a:pt x="903" y="4002"/>
                    </a:cubicBezTo>
                    <a:lnTo>
                      <a:pt x="897" y="4002"/>
                    </a:lnTo>
                    <a:cubicBezTo>
                      <a:pt x="925" y="4013"/>
                      <a:pt x="903" y="4029"/>
                      <a:pt x="925" y="4029"/>
                    </a:cubicBezTo>
                    <a:lnTo>
                      <a:pt x="914" y="4029"/>
                    </a:lnTo>
                    <a:lnTo>
                      <a:pt x="931" y="4046"/>
                    </a:lnTo>
                    <a:lnTo>
                      <a:pt x="925" y="4051"/>
                    </a:lnTo>
                    <a:cubicBezTo>
                      <a:pt x="926" y="4051"/>
                      <a:pt x="928" y="4051"/>
                      <a:pt x="929" y="4051"/>
                    </a:cubicBezTo>
                    <a:cubicBezTo>
                      <a:pt x="946" y="4051"/>
                      <a:pt x="933" y="4084"/>
                      <a:pt x="933" y="4084"/>
                    </a:cubicBezTo>
                    <a:cubicBezTo>
                      <a:pt x="934" y="4084"/>
                      <a:pt x="934" y="4083"/>
                      <a:pt x="936" y="4079"/>
                    </a:cubicBezTo>
                    <a:cubicBezTo>
                      <a:pt x="953" y="4079"/>
                      <a:pt x="964" y="4079"/>
                      <a:pt x="980" y="4074"/>
                    </a:cubicBezTo>
                    <a:lnTo>
                      <a:pt x="980" y="4074"/>
                    </a:lnTo>
                    <a:cubicBezTo>
                      <a:pt x="991" y="4085"/>
                      <a:pt x="969" y="4085"/>
                      <a:pt x="969" y="4101"/>
                    </a:cubicBezTo>
                    <a:cubicBezTo>
                      <a:pt x="980" y="4107"/>
                      <a:pt x="991" y="4101"/>
                      <a:pt x="997" y="4123"/>
                    </a:cubicBezTo>
                    <a:lnTo>
                      <a:pt x="991" y="4129"/>
                    </a:lnTo>
                    <a:cubicBezTo>
                      <a:pt x="994" y="4132"/>
                      <a:pt x="998" y="4132"/>
                      <a:pt x="1003" y="4132"/>
                    </a:cubicBezTo>
                    <a:cubicBezTo>
                      <a:pt x="1008" y="4132"/>
                      <a:pt x="1014" y="4132"/>
                      <a:pt x="1019" y="4134"/>
                    </a:cubicBezTo>
                    <a:lnTo>
                      <a:pt x="1014" y="4134"/>
                    </a:lnTo>
                    <a:cubicBezTo>
                      <a:pt x="1035" y="4134"/>
                      <a:pt x="1020" y="4160"/>
                      <a:pt x="1032" y="4160"/>
                    </a:cubicBezTo>
                    <a:cubicBezTo>
                      <a:pt x="1036" y="4160"/>
                      <a:pt x="1042" y="4158"/>
                      <a:pt x="1052" y="4151"/>
                    </a:cubicBezTo>
                    <a:cubicBezTo>
                      <a:pt x="1052" y="4162"/>
                      <a:pt x="1069" y="4168"/>
                      <a:pt x="1052" y="4184"/>
                    </a:cubicBezTo>
                    <a:cubicBezTo>
                      <a:pt x="1080" y="4190"/>
                      <a:pt x="1097" y="4195"/>
                      <a:pt x="1124" y="4212"/>
                    </a:cubicBezTo>
                    <a:cubicBezTo>
                      <a:pt x="1113" y="4226"/>
                      <a:pt x="1115" y="4226"/>
                      <a:pt x="1118" y="4226"/>
                    </a:cubicBezTo>
                    <a:cubicBezTo>
                      <a:pt x="1122" y="4226"/>
                      <a:pt x="1127" y="4226"/>
                      <a:pt x="1124" y="4240"/>
                    </a:cubicBezTo>
                    <a:lnTo>
                      <a:pt x="1135" y="4223"/>
                    </a:lnTo>
                    <a:cubicBezTo>
                      <a:pt x="1163" y="4245"/>
                      <a:pt x="1157" y="4306"/>
                      <a:pt x="1185" y="4328"/>
                    </a:cubicBezTo>
                    <a:lnTo>
                      <a:pt x="1174" y="4345"/>
                    </a:lnTo>
                    <a:lnTo>
                      <a:pt x="1191" y="4334"/>
                    </a:lnTo>
                    <a:cubicBezTo>
                      <a:pt x="1213" y="4372"/>
                      <a:pt x="1246" y="4411"/>
                      <a:pt x="1268" y="4433"/>
                    </a:cubicBezTo>
                    <a:cubicBezTo>
                      <a:pt x="1276" y="4433"/>
                      <a:pt x="1288" y="4432"/>
                      <a:pt x="1297" y="4432"/>
                    </a:cubicBezTo>
                    <a:cubicBezTo>
                      <a:pt x="1307" y="4432"/>
                      <a:pt x="1315" y="4433"/>
                      <a:pt x="1318" y="4439"/>
                    </a:cubicBezTo>
                    <a:cubicBezTo>
                      <a:pt x="1346" y="4455"/>
                      <a:pt x="1373" y="4466"/>
                      <a:pt x="1384" y="4494"/>
                    </a:cubicBezTo>
                    <a:cubicBezTo>
                      <a:pt x="1381" y="4498"/>
                      <a:pt x="1379" y="4504"/>
                      <a:pt x="1377" y="4508"/>
                    </a:cubicBezTo>
                    <a:lnTo>
                      <a:pt x="1377" y="4508"/>
                    </a:lnTo>
                    <a:cubicBezTo>
                      <a:pt x="1380" y="4506"/>
                      <a:pt x="1382" y="4505"/>
                      <a:pt x="1384" y="4505"/>
                    </a:cubicBezTo>
                    <a:cubicBezTo>
                      <a:pt x="1391" y="4505"/>
                      <a:pt x="1387" y="4522"/>
                      <a:pt x="1395" y="4522"/>
                    </a:cubicBezTo>
                    <a:lnTo>
                      <a:pt x="1401" y="4511"/>
                    </a:lnTo>
                    <a:cubicBezTo>
                      <a:pt x="1405" y="4509"/>
                      <a:pt x="1408" y="4508"/>
                      <a:pt x="1410" y="4508"/>
                    </a:cubicBezTo>
                    <a:cubicBezTo>
                      <a:pt x="1419" y="4508"/>
                      <a:pt x="1411" y="4525"/>
                      <a:pt x="1406" y="4538"/>
                    </a:cubicBezTo>
                    <a:lnTo>
                      <a:pt x="1434" y="4527"/>
                    </a:lnTo>
                    <a:lnTo>
                      <a:pt x="1434" y="4527"/>
                    </a:lnTo>
                    <a:lnTo>
                      <a:pt x="1434" y="4527"/>
                    </a:lnTo>
                    <a:lnTo>
                      <a:pt x="1434" y="4527"/>
                    </a:lnTo>
                    <a:cubicBezTo>
                      <a:pt x="1434" y="4527"/>
                      <a:pt x="1434" y="4538"/>
                      <a:pt x="1429" y="4538"/>
                    </a:cubicBezTo>
                    <a:lnTo>
                      <a:pt x="1423" y="4549"/>
                    </a:lnTo>
                    <a:cubicBezTo>
                      <a:pt x="1426" y="4549"/>
                      <a:pt x="1430" y="4551"/>
                      <a:pt x="1436" y="4551"/>
                    </a:cubicBezTo>
                    <a:cubicBezTo>
                      <a:pt x="1442" y="4551"/>
                      <a:pt x="1451" y="4549"/>
                      <a:pt x="1462" y="4544"/>
                    </a:cubicBezTo>
                    <a:lnTo>
                      <a:pt x="1462" y="4544"/>
                    </a:lnTo>
                    <a:cubicBezTo>
                      <a:pt x="1456" y="4549"/>
                      <a:pt x="1462" y="4566"/>
                      <a:pt x="1456" y="4566"/>
                    </a:cubicBezTo>
                    <a:lnTo>
                      <a:pt x="1490" y="4605"/>
                    </a:lnTo>
                    <a:lnTo>
                      <a:pt x="1490" y="4594"/>
                    </a:lnTo>
                    <a:cubicBezTo>
                      <a:pt x="1498" y="4585"/>
                      <a:pt x="1506" y="4581"/>
                      <a:pt x="1512" y="4581"/>
                    </a:cubicBezTo>
                    <a:cubicBezTo>
                      <a:pt x="1519" y="4581"/>
                      <a:pt x="1523" y="4585"/>
                      <a:pt x="1523" y="4594"/>
                    </a:cubicBezTo>
                    <a:cubicBezTo>
                      <a:pt x="1506" y="4599"/>
                      <a:pt x="1506" y="4610"/>
                      <a:pt x="1495" y="4627"/>
                    </a:cubicBezTo>
                    <a:cubicBezTo>
                      <a:pt x="1512" y="4627"/>
                      <a:pt x="1506" y="4610"/>
                      <a:pt x="1512" y="4605"/>
                    </a:cubicBezTo>
                    <a:cubicBezTo>
                      <a:pt x="1514" y="4604"/>
                      <a:pt x="1516" y="4603"/>
                      <a:pt x="1519" y="4603"/>
                    </a:cubicBezTo>
                    <a:cubicBezTo>
                      <a:pt x="1530" y="4603"/>
                      <a:pt x="1544" y="4612"/>
                      <a:pt x="1539" y="4621"/>
                    </a:cubicBezTo>
                    <a:lnTo>
                      <a:pt x="1534" y="4621"/>
                    </a:lnTo>
                    <a:cubicBezTo>
                      <a:pt x="1545" y="4621"/>
                      <a:pt x="1523" y="4649"/>
                      <a:pt x="1539" y="4655"/>
                    </a:cubicBezTo>
                    <a:cubicBezTo>
                      <a:pt x="1543" y="4654"/>
                      <a:pt x="1546" y="4653"/>
                      <a:pt x="1548" y="4653"/>
                    </a:cubicBezTo>
                    <a:cubicBezTo>
                      <a:pt x="1552" y="4653"/>
                      <a:pt x="1554" y="4655"/>
                      <a:pt x="1556" y="4655"/>
                    </a:cubicBezTo>
                    <a:cubicBezTo>
                      <a:pt x="1559" y="4655"/>
                      <a:pt x="1561" y="4652"/>
                      <a:pt x="1573" y="4638"/>
                    </a:cubicBezTo>
                    <a:lnTo>
                      <a:pt x="1573" y="4638"/>
                    </a:lnTo>
                    <a:cubicBezTo>
                      <a:pt x="1589" y="4649"/>
                      <a:pt x="1561" y="4660"/>
                      <a:pt x="1567" y="4666"/>
                    </a:cubicBezTo>
                    <a:cubicBezTo>
                      <a:pt x="1568" y="4665"/>
                      <a:pt x="1569" y="4665"/>
                      <a:pt x="1571" y="4665"/>
                    </a:cubicBezTo>
                    <a:cubicBezTo>
                      <a:pt x="1581" y="4665"/>
                      <a:pt x="1593" y="4683"/>
                      <a:pt x="1578" y="4693"/>
                    </a:cubicBezTo>
                    <a:cubicBezTo>
                      <a:pt x="1585" y="4689"/>
                      <a:pt x="1591" y="4687"/>
                      <a:pt x="1595" y="4687"/>
                    </a:cubicBezTo>
                    <a:cubicBezTo>
                      <a:pt x="1612" y="4687"/>
                      <a:pt x="1608" y="4716"/>
                      <a:pt x="1618" y="4716"/>
                    </a:cubicBezTo>
                    <a:cubicBezTo>
                      <a:pt x="1620" y="4716"/>
                      <a:pt x="1623" y="4715"/>
                      <a:pt x="1628" y="4710"/>
                    </a:cubicBezTo>
                    <a:lnTo>
                      <a:pt x="1628" y="4710"/>
                    </a:lnTo>
                    <a:lnTo>
                      <a:pt x="1622" y="4738"/>
                    </a:lnTo>
                    <a:cubicBezTo>
                      <a:pt x="1627" y="4733"/>
                      <a:pt x="1645" y="4715"/>
                      <a:pt x="1653" y="4715"/>
                    </a:cubicBezTo>
                    <a:cubicBezTo>
                      <a:pt x="1654" y="4715"/>
                      <a:pt x="1655" y="4715"/>
                      <a:pt x="1656" y="4715"/>
                    </a:cubicBezTo>
                    <a:cubicBezTo>
                      <a:pt x="1656" y="4732"/>
                      <a:pt x="1644" y="4743"/>
                      <a:pt x="1633" y="4760"/>
                    </a:cubicBezTo>
                    <a:lnTo>
                      <a:pt x="1672" y="4732"/>
                    </a:lnTo>
                    <a:cubicBezTo>
                      <a:pt x="1683" y="4798"/>
                      <a:pt x="1755" y="4826"/>
                      <a:pt x="1783" y="4887"/>
                    </a:cubicBezTo>
                    <a:cubicBezTo>
                      <a:pt x="1810" y="4904"/>
                      <a:pt x="1844" y="4909"/>
                      <a:pt x="1866" y="4931"/>
                    </a:cubicBezTo>
                    <a:lnTo>
                      <a:pt x="1882" y="4931"/>
                    </a:lnTo>
                    <a:cubicBezTo>
                      <a:pt x="1899" y="4964"/>
                      <a:pt x="1921" y="5014"/>
                      <a:pt x="1965" y="5020"/>
                    </a:cubicBezTo>
                    <a:cubicBezTo>
                      <a:pt x="1973" y="5017"/>
                      <a:pt x="1977" y="5015"/>
                      <a:pt x="1981" y="5015"/>
                    </a:cubicBezTo>
                    <a:cubicBezTo>
                      <a:pt x="1998" y="5015"/>
                      <a:pt x="1967" y="5054"/>
                      <a:pt x="1986" y="5054"/>
                    </a:cubicBezTo>
                    <a:cubicBezTo>
                      <a:pt x="1987" y="5054"/>
                      <a:pt x="1989" y="5054"/>
                      <a:pt x="1991" y="5053"/>
                    </a:cubicBezTo>
                    <a:lnTo>
                      <a:pt x="1991" y="5053"/>
                    </a:lnTo>
                    <a:cubicBezTo>
                      <a:pt x="1987" y="5056"/>
                      <a:pt x="1987" y="5064"/>
                      <a:pt x="1982" y="5064"/>
                    </a:cubicBezTo>
                    <a:cubicBezTo>
                      <a:pt x="2015" y="5070"/>
                      <a:pt x="2032" y="5070"/>
                      <a:pt x="2071" y="5070"/>
                    </a:cubicBezTo>
                    <a:cubicBezTo>
                      <a:pt x="2043" y="5103"/>
                      <a:pt x="2087" y="5081"/>
                      <a:pt x="2071" y="5097"/>
                    </a:cubicBezTo>
                    <a:lnTo>
                      <a:pt x="2087" y="5081"/>
                    </a:lnTo>
                    <a:cubicBezTo>
                      <a:pt x="2087" y="5097"/>
                      <a:pt x="2093" y="5108"/>
                      <a:pt x="2087" y="5119"/>
                    </a:cubicBezTo>
                    <a:lnTo>
                      <a:pt x="2104" y="5103"/>
                    </a:lnTo>
                    <a:lnTo>
                      <a:pt x="2104" y="5103"/>
                    </a:lnTo>
                    <a:lnTo>
                      <a:pt x="2093" y="5119"/>
                    </a:lnTo>
                    <a:cubicBezTo>
                      <a:pt x="2104" y="5130"/>
                      <a:pt x="2142" y="5136"/>
                      <a:pt x="2126" y="5175"/>
                    </a:cubicBezTo>
                    <a:cubicBezTo>
                      <a:pt x="2176" y="5175"/>
                      <a:pt x="2225" y="5219"/>
                      <a:pt x="2259" y="5258"/>
                    </a:cubicBezTo>
                    <a:cubicBezTo>
                      <a:pt x="2262" y="5254"/>
                      <a:pt x="2266" y="5253"/>
                      <a:pt x="2270" y="5253"/>
                    </a:cubicBezTo>
                    <a:cubicBezTo>
                      <a:pt x="2280" y="5253"/>
                      <a:pt x="2290" y="5259"/>
                      <a:pt x="2297" y="5263"/>
                    </a:cubicBezTo>
                    <a:lnTo>
                      <a:pt x="2292" y="5291"/>
                    </a:lnTo>
                    <a:cubicBezTo>
                      <a:pt x="2302" y="5291"/>
                      <a:pt x="2316" y="5285"/>
                      <a:pt x="2325" y="5285"/>
                    </a:cubicBezTo>
                    <a:cubicBezTo>
                      <a:pt x="2332" y="5285"/>
                      <a:pt x="2336" y="5288"/>
                      <a:pt x="2336" y="5296"/>
                    </a:cubicBezTo>
                    <a:lnTo>
                      <a:pt x="2325" y="5302"/>
                    </a:lnTo>
                    <a:cubicBezTo>
                      <a:pt x="2338" y="5302"/>
                      <a:pt x="2341" y="5316"/>
                      <a:pt x="2353" y="5316"/>
                    </a:cubicBezTo>
                    <a:cubicBezTo>
                      <a:pt x="2356" y="5316"/>
                      <a:pt x="2359" y="5315"/>
                      <a:pt x="2364" y="5313"/>
                    </a:cubicBezTo>
                    <a:cubicBezTo>
                      <a:pt x="2369" y="5318"/>
                      <a:pt x="2373" y="5335"/>
                      <a:pt x="2368" y="5346"/>
                    </a:cubicBezTo>
                    <a:lnTo>
                      <a:pt x="2368" y="5346"/>
                    </a:lnTo>
                    <a:cubicBezTo>
                      <a:pt x="2369" y="5344"/>
                      <a:pt x="2371" y="5343"/>
                      <a:pt x="2372" y="5343"/>
                    </a:cubicBezTo>
                    <a:cubicBezTo>
                      <a:pt x="2380" y="5343"/>
                      <a:pt x="2380" y="5374"/>
                      <a:pt x="2380" y="5374"/>
                    </a:cubicBezTo>
                    <a:cubicBezTo>
                      <a:pt x="2380" y="5374"/>
                      <a:pt x="2508" y="5490"/>
                      <a:pt x="2668" y="5595"/>
                    </a:cubicBezTo>
                    <a:cubicBezTo>
                      <a:pt x="2793" y="5680"/>
                      <a:pt x="2949" y="5753"/>
                      <a:pt x="3069" y="5753"/>
                    </a:cubicBezTo>
                    <a:cubicBezTo>
                      <a:pt x="3098" y="5753"/>
                      <a:pt x="3126" y="5749"/>
                      <a:pt x="3150" y="5739"/>
                    </a:cubicBezTo>
                    <a:cubicBezTo>
                      <a:pt x="3166" y="5728"/>
                      <a:pt x="3183" y="5728"/>
                      <a:pt x="3194" y="5706"/>
                    </a:cubicBezTo>
                    <a:cubicBezTo>
                      <a:pt x="3202" y="5706"/>
                      <a:pt x="3198" y="5725"/>
                      <a:pt x="3200" y="5725"/>
                    </a:cubicBezTo>
                    <a:cubicBezTo>
                      <a:pt x="3201" y="5725"/>
                      <a:pt x="3202" y="5723"/>
                      <a:pt x="3205" y="5717"/>
                    </a:cubicBezTo>
                    <a:cubicBezTo>
                      <a:pt x="3205" y="5712"/>
                      <a:pt x="3205" y="5706"/>
                      <a:pt x="3210" y="5700"/>
                    </a:cubicBezTo>
                    <a:cubicBezTo>
                      <a:pt x="3305" y="6060"/>
                      <a:pt x="3421" y="6486"/>
                      <a:pt x="3509" y="6863"/>
                    </a:cubicBezTo>
                    <a:cubicBezTo>
                      <a:pt x="3747" y="7653"/>
                      <a:pt x="3952" y="8532"/>
                      <a:pt x="4173" y="9312"/>
                    </a:cubicBezTo>
                    <a:lnTo>
                      <a:pt x="4173" y="9312"/>
                    </a:lnTo>
                    <a:cubicBezTo>
                      <a:pt x="4159" y="9264"/>
                      <a:pt x="4161" y="9244"/>
                      <a:pt x="4169" y="9244"/>
                    </a:cubicBezTo>
                    <a:cubicBezTo>
                      <a:pt x="4179" y="9244"/>
                      <a:pt x="4200" y="9280"/>
                      <a:pt x="4207" y="9331"/>
                    </a:cubicBezTo>
                    <a:cubicBezTo>
                      <a:pt x="4207" y="9591"/>
                      <a:pt x="4339" y="9757"/>
                      <a:pt x="4361" y="10022"/>
                    </a:cubicBezTo>
                    <a:cubicBezTo>
                      <a:pt x="4505" y="10471"/>
                      <a:pt x="4561" y="10902"/>
                      <a:pt x="4727" y="11306"/>
                    </a:cubicBezTo>
                    <a:lnTo>
                      <a:pt x="4716" y="11323"/>
                    </a:lnTo>
                    <a:cubicBezTo>
                      <a:pt x="4721" y="11389"/>
                      <a:pt x="4743" y="11406"/>
                      <a:pt x="4760" y="11467"/>
                    </a:cubicBezTo>
                    <a:lnTo>
                      <a:pt x="4754" y="11467"/>
                    </a:lnTo>
                    <a:cubicBezTo>
                      <a:pt x="4788" y="11627"/>
                      <a:pt x="4865" y="11815"/>
                      <a:pt x="4882" y="11904"/>
                    </a:cubicBezTo>
                    <a:lnTo>
                      <a:pt x="4898" y="11904"/>
                    </a:lnTo>
                    <a:cubicBezTo>
                      <a:pt x="4926" y="11992"/>
                      <a:pt x="4898" y="11959"/>
                      <a:pt x="4937" y="12048"/>
                    </a:cubicBezTo>
                    <a:lnTo>
                      <a:pt x="4920" y="12048"/>
                    </a:lnTo>
                    <a:lnTo>
                      <a:pt x="4970" y="12153"/>
                    </a:lnTo>
                    <a:cubicBezTo>
                      <a:pt x="4926" y="12153"/>
                      <a:pt x="5037" y="12413"/>
                      <a:pt x="5048" y="12496"/>
                    </a:cubicBezTo>
                    <a:cubicBezTo>
                      <a:pt x="5086" y="12618"/>
                      <a:pt x="5164" y="12844"/>
                      <a:pt x="5203" y="13033"/>
                    </a:cubicBezTo>
                    <a:cubicBezTo>
                      <a:pt x="5197" y="13071"/>
                      <a:pt x="5258" y="13293"/>
                      <a:pt x="5286" y="13448"/>
                    </a:cubicBezTo>
                    <a:cubicBezTo>
                      <a:pt x="5369" y="13724"/>
                      <a:pt x="5490" y="14123"/>
                      <a:pt x="5579" y="14482"/>
                    </a:cubicBezTo>
                    <a:lnTo>
                      <a:pt x="5601" y="14471"/>
                    </a:lnTo>
                    <a:lnTo>
                      <a:pt x="5629" y="14560"/>
                    </a:lnTo>
                    <a:cubicBezTo>
                      <a:pt x="5621" y="14560"/>
                      <a:pt x="5619" y="14565"/>
                      <a:pt x="5616" y="14565"/>
                    </a:cubicBezTo>
                    <a:cubicBezTo>
                      <a:pt x="5615" y="14565"/>
                      <a:pt x="5614" y="14564"/>
                      <a:pt x="5612" y="14560"/>
                    </a:cubicBezTo>
                    <a:lnTo>
                      <a:pt x="5612" y="14560"/>
                    </a:lnTo>
                    <a:cubicBezTo>
                      <a:pt x="5607" y="14643"/>
                      <a:pt x="5684" y="14776"/>
                      <a:pt x="5684" y="14848"/>
                    </a:cubicBezTo>
                    <a:cubicBezTo>
                      <a:pt x="5690" y="14792"/>
                      <a:pt x="5667" y="14781"/>
                      <a:pt x="5656" y="14731"/>
                    </a:cubicBezTo>
                    <a:cubicBezTo>
                      <a:pt x="5653" y="14708"/>
                      <a:pt x="5655" y="14698"/>
                      <a:pt x="5659" y="14698"/>
                    </a:cubicBezTo>
                    <a:cubicBezTo>
                      <a:pt x="5669" y="14698"/>
                      <a:pt x="5693" y="14754"/>
                      <a:pt x="5701" y="14831"/>
                    </a:cubicBezTo>
                    <a:lnTo>
                      <a:pt x="5695" y="14831"/>
                    </a:lnTo>
                    <a:lnTo>
                      <a:pt x="5728" y="14897"/>
                    </a:lnTo>
                    <a:cubicBezTo>
                      <a:pt x="5717" y="14914"/>
                      <a:pt x="5723" y="14975"/>
                      <a:pt x="5712" y="14986"/>
                    </a:cubicBezTo>
                    <a:cubicBezTo>
                      <a:pt x="5800" y="15290"/>
                      <a:pt x="5889" y="15495"/>
                      <a:pt x="5966" y="15811"/>
                    </a:cubicBezTo>
                    <a:cubicBezTo>
                      <a:pt x="5965" y="15809"/>
                      <a:pt x="5964" y="15808"/>
                      <a:pt x="5963" y="15808"/>
                    </a:cubicBezTo>
                    <a:lnTo>
                      <a:pt x="5963" y="15808"/>
                    </a:lnTo>
                    <a:cubicBezTo>
                      <a:pt x="5950" y="15808"/>
                      <a:pt x="6014" y="15990"/>
                      <a:pt x="5990" y="15990"/>
                    </a:cubicBezTo>
                    <a:cubicBezTo>
                      <a:pt x="5987" y="15990"/>
                      <a:pt x="5983" y="15988"/>
                      <a:pt x="5977" y="15982"/>
                    </a:cubicBezTo>
                    <a:lnTo>
                      <a:pt x="5977" y="15982"/>
                    </a:lnTo>
                    <a:cubicBezTo>
                      <a:pt x="6000" y="16041"/>
                      <a:pt x="6010" y="16059"/>
                      <a:pt x="6016" y="16059"/>
                    </a:cubicBezTo>
                    <a:cubicBezTo>
                      <a:pt x="6025" y="16059"/>
                      <a:pt x="6020" y="16007"/>
                      <a:pt x="6032" y="16007"/>
                    </a:cubicBezTo>
                    <a:cubicBezTo>
                      <a:pt x="6035" y="16007"/>
                      <a:pt x="6041" y="16013"/>
                      <a:pt x="6049" y="16026"/>
                    </a:cubicBezTo>
                    <a:cubicBezTo>
                      <a:pt x="6060" y="16082"/>
                      <a:pt x="6088" y="16131"/>
                      <a:pt x="6077" y="16143"/>
                    </a:cubicBezTo>
                    <a:cubicBezTo>
                      <a:pt x="6075" y="16139"/>
                      <a:pt x="6073" y="16138"/>
                      <a:pt x="6071" y="16138"/>
                    </a:cubicBezTo>
                    <a:cubicBezTo>
                      <a:pt x="6065" y="16138"/>
                      <a:pt x="6066" y="16163"/>
                      <a:pt x="6060" y="16163"/>
                    </a:cubicBezTo>
                    <a:cubicBezTo>
                      <a:pt x="6058" y="16163"/>
                      <a:pt x="6055" y="16159"/>
                      <a:pt x="6049" y="16148"/>
                    </a:cubicBezTo>
                    <a:lnTo>
                      <a:pt x="6049" y="16148"/>
                    </a:lnTo>
                    <a:lnTo>
                      <a:pt x="6082" y="16275"/>
                    </a:lnTo>
                    <a:cubicBezTo>
                      <a:pt x="6082" y="16277"/>
                      <a:pt x="6082" y="16278"/>
                      <a:pt x="6082" y="16278"/>
                    </a:cubicBezTo>
                    <a:cubicBezTo>
                      <a:pt x="6079" y="16278"/>
                      <a:pt x="6070" y="16257"/>
                      <a:pt x="6060" y="16248"/>
                    </a:cubicBezTo>
                    <a:lnTo>
                      <a:pt x="6060" y="16248"/>
                    </a:lnTo>
                    <a:cubicBezTo>
                      <a:pt x="6154" y="16502"/>
                      <a:pt x="6165" y="16713"/>
                      <a:pt x="6248" y="16939"/>
                    </a:cubicBezTo>
                    <a:cubicBezTo>
                      <a:pt x="6250" y="16940"/>
                      <a:pt x="6251" y="16940"/>
                      <a:pt x="6251" y="16940"/>
                    </a:cubicBezTo>
                    <a:cubicBezTo>
                      <a:pt x="6266" y="16940"/>
                      <a:pt x="6229" y="16856"/>
                      <a:pt x="6242" y="16856"/>
                    </a:cubicBezTo>
                    <a:cubicBezTo>
                      <a:pt x="6242" y="16856"/>
                      <a:pt x="6243" y="16856"/>
                      <a:pt x="6243" y="16856"/>
                    </a:cubicBezTo>
                    <a:cubicBezTo>
                      <a:pt x="6332" y="17083"/>
                      <a:pt x="6276" y="17072"/>
                      <a:pt x="6354" y="17277"/>
                    </a:cubicBezTo>
                    <a:lnTo>
                      <a:pt x="6326" y="17238"/>
                    </a:lnTo>
                    <a:lnTo>
                      <a:pt x="6326" y="17238"/>
                    </a:lnTo>
                    <a:cubicBezTo>
                      <a:pt x="6359" y="17305"/>
                      <a:pt x="6381" y="17332"/>
                      <a:pt x="6403" y="17449"/>
                    </a:cubicBezTo>
                    <a:cubicBezTo>
                      <a:pt x="6402" y="17451"/>
                      <a:pt x="6400" y="17453"/>
                      <a:pt x="6398" y="17453"/>
                    </a:cubicBezTo>
                    <a:cubicBezTo>
                      <a:pt x="6381" y="17453"/>
                      <a:pt x="6356" y="17354"/>
                      <a:pt x="6332" y="17305"/>
                    </a:cubicBezTo>
                    <a:lnTo>
                      <a:pt x="6332" y="17305"/>
                    </a:lnTo>
                    <a:cubicBezTo>
                      <a:pt x="6351" y="17377"/>
                      <a:pt x="6399" y="17532"/>
                      <a:pt x="6412" y="17532"/>
                    </a:cubicBezTo>
                    <a:cubicBezTo>
                      <a:pt x="6413" y="17532"/>
                      <a:pt x="6415" y="17528"/>
                      <a:pt x="6415" y="17520"/>
                    </a:cubicBezTo>
                    <a:cubicBezTo>
                      <a:pt x="6448" y="17609"/>
                      <a:pt x="6437" y="17653"/>
                      <a:pt x="6448" y="17709"/>
                    </a:cubicBezTo>
                    <a:cubicBezTo>
                      <a:pt x="6456" y="17709"/>
                      <a:pt x="6448" y="17650"/>
                      <a:pt x="6455" y="17650"/>
                    </a:cubicBezTo>
                    <a:lnTo>
                      <a:pt x="6455" y="17650"/>
                    </a:lnTo>
                    <a:cubicBezTo>
                      <a:pt x="6457" y="17650"/>
                      <a:pt x="6460" y="17654"/>
                      <a:pt x="6464" y="17664"/>
                    </a:cubicBezTo>
                    <a:cubicBezTo>
                      <a:pt x="6475" y="17764"/>
                      <a:pt x="6514" y="17891"/>
                      <a:pt x="6547" y="18018"/>
                    </a:cubicBezTo>
                    <a:lnTo>
                      <a:pt x="6542" y="18024"/>
                    </a:lnTo>
                    <a:cubicBezTo>
                      <a:pt x="6498" y="17902"/>
                      <a:pt x="6381" y="17819"/>
                      <a:pt x="6309" y="17709"/>
                    </a:cubicBezTo>
                    <a:lnTo>
                      <a:pt x="6309" y="17725"/>
                    </a:lnTo>
                    <a:cubicBezTo>
                      <a:pt x="6293" y="17725"/>
                      <a:pt x="6271" y="17698"/>
                      <a:pt x="6248" y="17692"/>
                    </a:cubicBezTo>
                    <a:cubicBezTo>
                      <a:pt x="6254" y="17686"/>
                      <a:pt x="6282" y="17681"/>
                      <a:pt x="6254" y="17659"/>
                    </a:cubicBezTo>
                    <a:lnTo>
                      <a:pt x="6254" y="17659"/>
                    </a:lnTo>
                    <a:cubicBezTo>
                      <a:pt x="6254" y="17664"/>
                      <a:pt x="6265" y="17686"/>
                      <a:pt x="6254" y="17686"/>
                    </a:cubicBezTo>
                    <a:cubicBezTo>
                      <a:pt x="6215" y="17576"/>
                      <a:pt x="6049" y="17393"/>
                      <a:pt x="5944" y="17244"/>
                    </a:cubicBezTo>
                    <a:cubicBezTo>
                      <a:pt x="5773" y="17062"/>
                      <a:pt x="5619" y="16831"/>
                      <a:pt x="5449" y="16649"/>
                    </a:cubicBezTo>
                    <a:lnTo>
                      <a:pt x="5449" y="16649"/>
                    </a:lnTo>
                    <a:cubicBezTo>
                      <a:pt x="5463" y="16665"/>
                      <a:pt x="5454" y="16677"/>
                      <a:pt x="5441" y="16677"/>
                    </a:cubicBezTo>
                    <a:cubicBezTo>
                      <a:pt x="5433" y="16677"/>
                      <a:pt x="5424" y="16673"/>
                      <a:pt x="5418" y="16663"/>
                    </a:cubicBezTo>
                    <a:cubicBezTo>
                      <a:pt x="5418" y="16558"/>
                      <a:pt x="5324" y="16563"/>
                      <a:pt x="5308" y="16475"/>
                    </a:cubicBezTo>
                    <a:cubicBezTo>
                      <a:pt x="5197" y="16380"/>
                      <a:pt x="5164" y="16242"/>
                      <a:pt x="5031" y="16170"/>
                    </a:cubicBezTo>
                    <a:lnTo>
                      <a:pt x="5048" y="16159"/>
                    </a:lnTo>
                    <a:cubicBezTo>
                      <a:pt x="5037" y="16137"/>
                      <a:pt x="5026" y="16143"/>
                      <a:pt x="5009" y="16120"/>
                    </a:cubicBezTo>
                    <a:lnTo>
                      <a:pt x="5020" y="16120"/>
                    </a:lnTo>
                    <a:cubicBezTo>
                      <a:pt x="4992" y="16082"/>
                      <a:pt x="4937" y="16048"/>
                      <a:pt x="4926" y="16021"/>
                    </a:cubicBezTo>
                    <a:lnTo>
                      <a:pt x="4909" y="16032"/>
                    </a:lnTo>
                    <a:cubicBezTo>
                      <a:pt x="4887" y="16010"/>
                      <a:pt x="4909" y="16010"/>
                      <a:pt x="4882" y="15993"/>
                    </a:cubicBezTo>
                    <a:lnTo>
                      <a:pt x="4887" y="15982"/>
                    </a:lnTo>
                    <a:lnTo>
                      <a:pt x="4843" y="15971"/>
                    </a:lnTo>
                    <a:cubicBezTo>
                      <a:pt x="4882" y="15949"/>
                      <a:pt x="4799" y="15899"/>
                      <a:pt x="4788" y="15871"/>
                    </a:cubicBezTo>
                    <a:cubicBezTo>
                      <a:pt x="4760" y="15844"/>
                      <a:pt x="4699" y="15805"/>
                      <a:pt x="4671" y="15755"/>
                    </a:cubicBezTo>
                    <a:cubicBezTo>
                      <a:pt x="4677" y="15733"/>
                      <a:pt x="4638" y="15678"/>
                      <a:pt x="4616" y="15639"/>
                    </a:cubicBezTo>
                    <a:cubicBezTo>
                      <a:pt x="4555" y="15578"/>
                      <a:pt x="4472" y="15479"/>
                      <a:pt x="4411" y="15390"/>
                    </a:cubicBezTo>
                    <a:lnTo>
                      <a:pt x="4389" y="15401"/>
                    </a:lnTo>
                    <a:lnTo>
                      <a:pt x="4367" y="15384"/>
                    </a:lnTo>
                    <a:cubicBezTo>
                      <a:pt x="4373" y="15384"/>
                      <a:pt x="4373" y="15373"/>
                      <a:pt x="4373" y="15373"/>
                    </a:cubicBezTo>
                    <a:cubicBezTo>
                      <a:pt x="4384" y="15340"/>
                      <a:pt x="4328" y="15329"/>
                      <a:pt x="4328" y="15301"/>
                    </a:cubicBezTo>
                    <a:lnTo>
                      <a:pt x="4328" y="15301"/>
                    </a:lnTo>
                    <a:cubicBezTo>
                      <a:pt x="4317" y="15329"/>
                      <a:pt x="4334" y="15318"/>
                      <a:pt x="4345" y="15335"/>
                    </a:cubicBezTo>
                    <a:cubicBezTo>
                      <a:pt x="4350" y="15347"/>
                      <a:pt x="4345" y="15353"/>
                      <a:pt x="4337" y="15353"/>
                    </a:cubicBezTo>
                    <a:cubicBezTo>
                      <a:pt x="4328" y="15353"/>
                      <a:pt x="4315" y="15344"/>
                      <a:pt x="4312" y="15329"/>
                    </a:cubicBezTo>
                    <a:lnTo>
                      <a:pt x="4317" y="15329"/>
                    </a:lnTo>
                    <a:lnTo>
                      <a:pt x="4301" y="15318"/>
                    </a:lnTo>
                    <a:cubicBezTo>
                      <a:pt x="4312" y="15307"/>
                      <a:pt x="4306" y="15285"/>
                      <a:pt x="4317" y="15274"/>
                    </a:cubicBezTo>
                    <a:cubicBezTo>
                      <a:pt x="4256" y="15202"/>
                      <a:pt x="4190" y="15169"/>
                      <a:pt x="4135" y="15086"/>
                    </a:cubicBezTo>
                    <a:cubicBezTo>
                      <a:pt x="4151" y="15080"/>
                      <a:pt x="4085" y="15030"/>
                      <a:pt x="4124" y="15025"/>
                    </a:cubicBezTo>
                    <a:cubicBezTo>
                      <a:pt x="4113" y="15016"/>
                      <a:pt x="4107" y="15012"/>
                      <a:pt x="4103" y="15012"/>
                    </a:cubicBezTo>
                    <a:cubicBezTo>
                      <a:pt x="4090" y="15012"/>
                      <a:pt x="4096" y="15043"/>
                      <a:pt x="4076" y="15043"/>
                    </a:cubicBezTo>
                    <a:cubicBezTo>
                      <a:pt x="4074" y="15043"/>
                      <a:pt x="4071" y="15042"/>
                      <a:pt x="4068" y="15041"/>
                    </a:cubicBezTo>
                    <a:cubicBezTo>
                      <a:pt x="4063" y="15030"/>
                      <a:pt x="4041" y="15025"/>
                      <a:pt x="4052" y="15008"/>
                    </a:cubicBezTo>
                    <a:cubicBezTo>
                      <a:pt x="4060" y="15008"/>
                      <a:pt x="4059" y="14992"/>
                      <a:pt x="4063" y="14992"/>
                    </a:cubicBezTo>
                    <a:cubicBezTo>
                      <a:pt x="4063" y="14992"/>
                      <a:pt x="4063" y="14992"/>
                      <a:pt x="4063" y="14992"/>
                    </a:cubicBezTo>
                    <a:lnTo>
                      <a:pt x="4063" y="14992"/>
                    </a:lnTo>
                    <a:lnTo>
                      <a:pt x="4041" y="14969"/>
                    </a:lnTo>
                    <a:cubicBezTo>
                      <a:pt x="4041" y="14966"/>
                      <a:pt x="4042" y="14964"/>
                      <a:pt x="4044" y="14964"/>
                    </a:cubicBezTo>
                    <a:cubicBezTo>
                      <a:pt x="4047" y="14964"/>
                      <a:pt x="4053" y="14969"/>
                      <a:pt x="4057" y="14969"/>
                    </a:cubicBezTo>
                    <a:cubicBezTo>
                      <a:pt x="3985" y="14920"/>
                      <a:pt x="3985" y="14837"/>
                      <a:pt x="3924" y="14792"/>
                    </a:cubicBezTo>
                    <a:lnTo>
                      <a:pt x="3924" y="14792"/>
                    </a:lnTo>
                    <a:cubicBezTo>
                      <a:pt x="3913" y="14803"/>
                      <a:pt x="3941" y="14820"/>
                      <a:pt x="3924" y="14820"/>
                    </a:cubicBezTo>
                    <a:cubicBezTo>
                      <a:pt x="3858" y="14781"/>
                      <a:pt x="3902" y="14754"/>
                      <a:pt x="3847" y="14709"/>
                    </a:cubicBezTo>
                    <a:lnTo>
                      <a:pt x="3869" y="14709"/>
                    </a:lnTo>
                    <a:cubicBezTo>
                      <a:pt x="3847" y="14704"/>
                      <a:pt x="3830" y="14704"/>
                      <a:pt x="3814" y="14671"/>
                    </a:cubicBezTo>
                    <a:cubicBezTo>
                      <a:pt x="3818" y="14665"/>
                      <a:pt x="3822" y="14663"/>
                      <a:pt x="3826" y="14663"/>
                    </a:cubicBezTo>
                    <a:cubicBezTo>
                      <a:pt x="3839" y="14663"/>
                      <a:pt x="3852" y="14684"/>
                      <a:pt x="3869" y="14693"/>
                    </a:cubicBezTo>
                    <a:cubicBezTo>
                      <a:pt x="3860" y="14675"/>
                      <a:pt x="3831" y="14640"/>
                      <a:pt x="3816" y="14640"/>
                    </a:cubicBezTo>
                    <a:cubicBezTo>
                      <a:pt x="3812" y="14640"/>
                      <a:pt x="3809" y="14643"/>
                      <a:pt x="3808" y="14648"/>
                    </a:cubicBezTo>
                    <a:cubicBezTo>
                      <a:pt x="3780" y="14626"/>
                      <a:pt x="3792" y="14610"/>
                      <a:pt x="3786" y="14593"/>
                    </a:cubicBezTo>
                    <a:lnTo>
                      <a:pt x="3786" y="14593"/>
                    </a:lnTo>
                    <a:cubicBezTo>
                      <a:pt x="3781" y="14593"/>
                      <a:pt x="3790" y="14616"/>
                      <a:pt x="3779" y="14616"/>
                    </a:cubicBezTo>
                    <a:cubicBezTo>
                      <a:pt x="3778" y="14616"/>
                      <a:pt x="3776" y="14616"/>
                      <a:pt x="3775" y="14615"/>
                    </a:cubicBezTo>
                    <a:cubicBezTo>
                      <a:pt x="3758" y="14571"/>
                      <a:pt x="3720" y="14527"/>
                      <a:pt x="3692" y="14482"/>
                    </a:cubicBezTo>
                    <a:cubicBezTo>
                      <a:pt x="3696" y="14482"/>
                      <a:pt x="3697" y="14477"/>
                      <a:pt x="3699" y="14476"/>
                    </a:cubicBezTo>
                    <a:lnTo>
                      <a:pt x="3699" y="14476"/>
                    </a:lnTo>
                    <a:cubicBezTo>
                      <a:pt x="3700" y="14476"/>
                      <a:pt x="3702" y="14476"/>
                      <a:pt x="3703" y="14477"/>
                    </a:cubicBezTo>
                    <a:cubicBezTo>
                      <a:pt x="3702" y="14476"/>
                      <a:pt x="3701" y="14475"/>
                      <a:pt x="3700" y="14475"/>
                    </a:cubicBezTo>
                    <a:cubicBezTo>
                      <a:pt x="3700" y="14475"/>
                      <a:pt x="3700" y="14475"/>
                      <a:pt x="3699" y="14476"/>
                    </a:cubicBezTo>
                    <a:lnTo>
                      <a:pt x="3699" y="14476"/>
                    </a:lnTo>
                    <a:cubicBezTo>
                      <a:pt x="3655" y="14459"/>
                      <a:pt x="3696" y="14432"/>
                      <a:pt x="3653" y="14394"/>
                    </a:cubicBezTo>
                    <a:cubicBezTo>
                      <a:pt x="3559" y="14283"/>
                      <a:pt x="3421" y="14150"/>
                      <a:pt x="3338" y="14029"/>
                    </a:cubicBezTo>
                    <a:cubicBezTo>
                      <a:pt x="3293" y="14018"/>
                      <a:pt x="3266" y="13984"/>
                      <a:pt x="3233" y="13951"/>
                    </a:cubicBezTo>
                    <a:lnTo>
                      <a:pt x="3260" y="13924"/>
                    </a:lnTo>
                    <a:lnTo>
                      <a:pt x="3227" y="13901"/>
                    </a:lnTo>
                    <a:cubicBezTo>
                      <a:pt x="3227" y="13897"/>
                      <a:pt x="3228" y="13895"/>
                      <a:pt x="3230" y="13895"/>
                    </a:cubicBezTo>
                    <a:cubicBezTo>
                      <a:pt x="3233" y="13895"/>
                      <a:pt x="3240" y="13903"/>
                      <a:pt x="3245" y="13903"/>
                    </a:cubicBezTo>
                    <a:cubicBezTo>
                      <a:pt x="3247" y="13903"/>
                      <a:pt x="3249" y="13900"/>
                      <a:pt x="3249" y="13890"/>
                    </a:cubicBezTo>
                    <a:lnTo>
                      <a:pt x="3222" y="13890"/>
                    </a:lnTo>
                    <a:cubicBezTo>
                      <a:pt x="3226" y="13877"/>
                      <a:pt x="3187" y="13831"/>
                      <a:pt x="3204" y="13831"/>
                    </a:cubicBezTo>
                    <a:cubicBezTo>
                      <a:pt x="3208" y="13831"/>
                      <a:pt x="3215" y="13834"/>
                      <a:pt x="3227" y="13841"/>
                    </a:cubicBezTo>
                    <a:lnTo>
                      <a:pt x="3139" y="13724"/>
                    </a:lnTo>
                    <a:cubicBezTo>
                      <a:pt x="3130" y="13714"/>
                      <a:pt x="3123" y="13712"/>
                      <a:pt x="3116" y="13712"/>
                    </a:cubicBezTo>
                    <a:cubicBezTo>
                      <a:pt x="3112" y="13712"/>
                      <a:pt x="3108" y="13713"/>
                      <a:pt x="3104" y="13713"/>
                    </a:cubicBezTo>
                    <a:cubicBezTo>
                      <a:pt x="3097" y="13713"/>
                      <a:pt x="3090" y="13710"/>
                      <a:pt x="3083" y="13697"/>
                    </a:cubicBezTo>
                    <a:cubicBezTo>
                      <a:pt x="3085" y="13691"/>
                      <a:pt x="3087" y="13690"/>
                      <a:pt x="3088" y="13690"/>
                    </a:cubicBezTo>
                    <a:cubicBezTo>
                      <a:pt x="3090" y="13690"/>
                      <a:pt x="3093" y="13692"/>
                      <a:pt x="3095" y="13692"/>
                    </a:cubicBezTo>
                    <a:cubicBezTo>
                      <a:pt x="3096" y="13692"/>
                      <a:pt x="3098" y="13691"/>
                      <a:pt x="3100" y="13686"/>
                    </a:cubicBezTo>
                    <a:cubicBezTo>
                      <a:pt x="3062" y="13588"/>
                      <a:pt x="2965" y="13629"/>
                      <a:pt x="2920" y="13546"/>
                    </a:cubicBezTo>
                    <a:lnTo>
                      <a:pt x="2920" y="13546"/>
                    </a:lnTo>
                    <a:cubicBezTo>
                      <a:pt x="2899" y="13539"/>
                      <a:pt x="2878" y="13514"/>
                      <a:pt x="2878" y="13514"/>
                    </a:cubicBezTo>
                    <a:lnTo>
                      <a:pt x="2878" y="13514"/>
                    </a:lnTo>
                    <a:cubicBezTo>
                      <a:pt x="2862" y="13547"/>
                      <a:pt x="2906" y="13514"/>
                      <a:pt x="2906" y="13558"/>
                    </a:cubicBezTo>
                    <a:cubicBezTo>
                      <a:pt x="2901" y="13561"/>
                      <a:pt x="2897" y="13563"/>
                      <a:pt x="2893" y="13563"/>
                    </a:cubicBezTo>
                    <a:cubicBezTo>
                      <a:pt x="2879" y="13563"/>
                      <a:pt x="2871" y="13545"/>
                      <a:pt x="2859" y="13545"/>
                    </a:cubicBezTo>
                    <a:cubicBezTo>
                      <a:pt x="2856" y="13545"/>
                      <a:pt x="2854" y="13546"/>
                      <a:pt x="2851" y="13547"/>
                    </a:cubicBezTo>
                    <a:cubicBezTo>
                      <a:pt x="2845" y="13520"/>
                      <a:pt x="2823" y="13520"/>
                      <a:pt x="2812" y="13509"/>
                    </a:cubicBezTo>
                    <a:cubicBezTo>
                      <a:pt x="2807" y="13464"/>
                      <a:pt x="2762" y="13431"/>
                      <a:pt x="2768" y="13398"/>
                    </a:cubicBezTo>
                    <a:cubicBezTo>
                      <a:pt x="2751" y="13392"/>
                      <a:pt x="2712" y="13392"/>
                      <a:pt x="2685" y="13365"/>
                    </a:cubicBezTo>
                    <a:cubicBezTo>
                      <a:pt x="2696" y="13326"/>
                      <a:pt x="2707" y="13354"/>
                      <a:pt x="2696" y="13320"/>
                    </a:cubicBezTo>
                    <a:lnTo>
                      <a:pt x="2696" y="13320"/>
                    </a:lnTo>
                    <a:lnTo>
                      <a:pt x="2674" y="13326"/>
                    </a:lnTo>
                    <a:cubicBezTo>
                      <a:pt x="2657" y="13298"/>
                      <a:pt x="2668" y="13298"/>
                      <a:pt x="2674" y="13298"/>
                    </a:cubicBezTo>
                    <a:cubicBezTo>
                      <a:pt x="2652" y="13271"/>
                      <a:pt x="2641" y="13293"/>
                      <a:pt x="2618" y="13254"/>
                    </a:cubicBezTo>
                    <a:lnTo>
                      <a:pt x="2618" y="13254"/>
                    </a:lnTo>
                    <a:lnTo>
                      <a:pt x="2646" y="13259"/>
                    </a:lnTo>
                    <a:cubicBezTo>
                      <a:pt x="2624" y="13237"/>
                      <a:pt x="2618" y="13226"/>
                      <a:pt x="2591" y="13199"/>
                    </a:cubicBezTo>
                    <a:cubicBezTo>
                      <a:pt x="2592" y="13196"/>
                      <a:pt x="2594" y="13195"/>
                      <a:pt x="2596" y="13195"/>
                    </a:cubicBezTo>
                    <a:cubicBezTo>
                      <a:pt x="2603" y="13195"/>
                      <a:pt x="2613" y="13207"/>
                      <a:pt x="2613" y="13215"/>
                    </a:cubicBezTo>
                    <a:cubicBezTo>
                      <a:pt x="2618" y="13182"/>
                      <a:pt x="2574" y="13199"/>
                      <a:pt x="2574" y="13182"/>
                    </a:cubicBezTo>
                    <a:lnTo>
                      <a:pt x="2574" y="13182"/>
                    </a:lnTo>
                    <a:cubicBezTo>
                      <a:pt x="2569" y="13188"/>
                      <a:pt x="2585" y="13215"/>
                      <a:pt x="2563" y="13215"/>
                    </a:cubicBezTo>
                    <a:cubicBezTo>
                      <a:pt x="2558" y="13199"/>
                      <a:pt x="2513" y="13199"/>
                      <a:pt x="2519" y="13171"/>
                    </a:cubicBezTo>
                    <a:lnTo>
                      <a:pt x="2519" y="13171"/>
                    </a:lnTo>
                    <a:lnTo>
                      <a:pt x="2546" y="13176"/>
                    </a:lnTo>
                    <a:cubicBezTo>
                      <a:pt x="2513" y="13149"/>
                      <a:pt x="2513" y="13171"/>
                      <a:pt x="2491" y="13127"/>
                    </a:cubicBezTo>
                    <a:cubicBezTo>
                      <a:pt x="2491" y="13127"/>
                      <a:pt x="2502" y="13127"/>
                      <a:pt x="2502" y="13121"/>
                    </a:cubicBezTo>
                    <a:cubicBezTo>
                      <a:pt x="2461" y="13106"/>
                      <a:pt x="2453" y="13072"/>
                      <a:pt x="2435" y="13032"/>
                    </a:cubicBezTo>
                    <a:lnTo>
                      <a:pt x="2435" y="13032"/>
                    </a:lnTo>
                    <a:cubicBezTo>
                      <a:pt x="2435" y="13032"/>
                      <a:pt x="2436" y="13032"/>
                      <a:pt x="2436" y="13033"/>
                    </a:cubicBezTo>
                    <a:lnTo>
                      <a:pt x="2430" y="13022"/>
                    </a:lnTo>
                    <a:lnTo>
                      <a:pt x="2430" y="13022"/>
                    </a:lnTo>
                    <a:cubicBezTo>
                      <a:pt x="2432" y="13025"/>
                      <a:pt x="2434" y="13028"/>
                      <a:pt x="2435" y="13032"/>
                    </a:cubicBezTo>
                    <a:lnTo>
                      <a:pt x="2435" y="13032"/>
                    </a:lnTo>
                    <a:cubicBezTo>
                      <a:pt x="2424" y="13016"/>
                      <a:pt x="2402" y="13021"/>
                      <a:pt x="2397" y="13010"/>
                    </a:cubicBezTo>
                    <a:lnTo>
                      <a:pt x="2397" y="13010"/>
                    </a:lnTo>
                    <a:cubicBezTo>
                      <a:pt x="2403" y="13038"/>
                      <a:pt x="2397" y="13038"/>
                      <a:pt x="2380" y="13049"/>
                    </a:cubicBezTo>
                    <a:cubicBezTo>
                      <a:pt x="2391" y="13005"/>
                      <a:pt x="2320" y="13033"/>
                      <a:pt x="2297" y="12977"/>
                    </a:cubicBezTo>
                    <a:cubicBezTo>
                      <a:pt x="2301" y="12974"/>
                      <a:pt x="2304" y="12973"/>
                      <a:pt x="2308" y="12973"/>
                    </a:cubicBezTo>
                    <a:cubicBezTo>
                      <a:pt x="2317" y="12973"/>
                      <a:pt x="2325" y="12981"/>
                      <a:pt x="2325" y="12988"/>
                    </a:cubicBezTo>
                    <a:cubicBezTo>
                      <a:pt x="2349" y="12985"/>
                      <a:pt x="2369" y="12977"/>
                      <a:pt x="2389" y="12977"/>
                    </a:cubicBezTo>
                    <a:cubicBezTo>
                      <a:pt x="2398" y="12977"/>
                      <a:pt x="2407" y="12979"/>
                      <a:pt x="2416" y="12983"/>
                    </a:cubicBezTo>
                    <a:lnTo>
                      <a:pt x="2416" y="12983"/>
                    </a:lnTo>
                    <a:cubicBezTo>
                      <a:pt x="2400" y="12973"/>
                      <a:pt x="2393" y="12960"/>
                      <a:pt x="2403" y="12955"/>
                    </a:cubicBezTo>
                    <a:lnTo>
                      <a:pt x="2403" y="12955"/>
                    </a:lnTo>
                    <a:lnTo>
                      <a:pt x="2375" y="12966"/>
                    </a:lnTo>
                    <a:cubicBezTo>
                      <a:pt x="2369" y="12961"/>
                      <a:pt x="2364" y="12950"/>
                      <a:pt x="2353" y="12939"/>
                    </a:cubicBezTo>
                    <a:cubicBezTo>
                      <a:pt x="2340" y="12947"/>
                      <a:pt x="2344" y="12968"/>
                      <a:pt x="2334" y="12968"/>
                    </a:cubicBezTo>
                    <a:cubicBezTo>
                      <a:pt x="2331" y="12968"/>
                      <a:pt x="2326" y="12966"/>
                      <a:pt x="2320" y="12961"/>
                    </a:cubicBezTo>
                    <a:cubicBezTo>
                      <a:pt x="2299" y="12944"/>
                      <a:pt x="2318" y="12934"/>
                      <a:pt x="2322" y="12932"/>
                    </a:cubicBezTo>
                    <a:lnTo>
                      <a:pt x="2322" y="12932"/>
                    </a:lnTo>
                    <a:cubicBezTo>
                      <a:pt x="2322" y="12932"/>
                      <a:pt x="2321" y="12933"/>
                      <a:pt x="2320" y="12933"/>
                    </a:cubicBezTo>
                    <a:cubicBezTo>
                      <a:pt x="2286" y="12905"/>
                      <a:pt x="2286" y="12939"/>
                      <a:pt x="2264" y="12894"/>
                    </a:cubicBezTo>
                    <a:lnTo>
                      <a:pt x="2264" y="12894"/>
                    </a:lnTo>
                    <a:cubicBezTo>
                      <a:pt x="2269" y="12894"/>
                      <a:pt x="2277" y="12898"/>
                      <a:pt x="2280" y="12902"/>
                    </a:cubicBezTo>
                    <a:lnTo>
                      <a:pt x="2280" y="12902"/>
                    </a:lnTo>
                    <a:cubicBezTo>
                      <a:pt x="2267" y="12870"/>
                      <a:pt x="2226" y="12844"/>
                      <a:pt x="2253" y="12817"/>
                    </a:cubicBezTo>
                    <a:cubicBezTo>
                      <a:pt x="2256" y="12817"/>
                      <a:pt x="2260" y="12815"/>
                      <a:pt x="2264" y="12815"/>
                    </a:cubicBezTo>
                    <a:cubicBezTo>
                      <a:pt x="2267" y="12815"/>
                      <a:pt x="2270" y="12817"/>
                      <a:pt x="2270" y="12822"/>
                    </a:cubicBezTo>
                    <a:lnTo>
                      <a:pt x="2264" y="12822"/>
                    </a:lnTo>
                    <a:cubicBezTo>
                      <a:pt x="2272" y="12825"/>
                      <a:pt x="2276" y="12826"/>
                      <a:pt x="2278" y="12826"/>
                    </a:cubicBezTo>
                    <a:cubicBezTo>
                      <a:pt x="2287" y="12826"/>
                      <a:pt x="2259" y="12807"/>
                      <a:pt x="2263" y="12798"/>
                    </a:cubicBezTo>
                    <a:lnTo>
                      <a:pt x="2263" y="12798"/>
                    </a:lnTo>
                    <a:cubicBezTo>
                      <a:pt x="2263" y="12798"/>
                      <a:pt x="2264" y="12798"/>
                      <a:pt x="2264" y="12798"/>
                    </a:cubicBezTo>
                    <a:cubicBezTo>
                      <a:pt x="2266" y="12798"/>
                      <a:pt x="2268" y="12797"/>
                      <a:pt x="2270" y="12795"/>
                    </a:cubicBezTo>
                    <a:lnTo>
                      <a:pt x="2270" y="12795"/>
                    </a:lnTo>
                    <a:cubicBezTo>
                      <a:pt x="2266" y="12795"/>
                      <a:pt x="2264" y="12797"/>
                      <a:pt x="2263" y="12798"/>
                    </a:cubicBezTo>
                    <a:lnTo>
                      <a:pt x="2263" y="12798"/>
                    </a:lnTo>
                    <a:cubicBezTo>
                      <a:pt x="2252" y="12797"/>
                      <a:pt x="2235" y="12765"/>
                      <a:pt x="2225" y="12756"/>
                    </a:cubicBezTo>
                    <a:lnTo>
                      <a:pt x="2209" y="12773"/>
                    </a:lnTo>
                    <a:cubicBezTo>
                      <a:pt x="2115" y="12761"/>
                      <a:pt x="2242" y="12756"/>
                      <a:pt x="2198" y="12706"/>
                    </a:cubicBezTo>
                    <a:cubicBezTo>
                      <a:pt x="2187" y="12699"/>
                      <a:pt x="2183" y="12696"/>
                      <a:pt x="2182" y="12696"/>
                    </a:cubicBezTo>
                    <a:lnTo>
                      <a:pt x="2182" y="12696"/>
                    </a:lnTo>
                    <a:cubicBezTo>
                      <a:pt x="2178" y="12696"/>
                      <a:pt x="2193" y="12712"/>
                      <a:pt x="2180" y="12712"/>
                    </a:cubicBezTo>
                    <a:cubicBezTo>
                      <a:pt x="2179" y="12712"/>
                      <a:pt x="2178" y="12712"/>
                      <a:pt x="2176" y="12712"/>
                    </a:cubicBezTo>
                    <a:cubicBezTo>
                      <a:pt x="2159" y="12684"/>
                      <a:pt x="2170" y="12662"/>
                      <a:pt x="2131" y="12634"/>
                    </a:cubicBezTo>
                    <a:cubicBezTo>
                      <a:pt x="2131" y="12623"/>
                      <a:pt x="2126" y="12595"/>
                      <a:pt x="2148" y="12579"/>
                    </a:cubicBezTo>
                    <a:cubicBezTo>
                      <a:pt x="2126" y="12568"/>
                      <a:pt x="2115" y="12512"/>
                      <a:pt x="2076" y="12512"/>
                    </a:cubicBezTo>
                    <a:cubicBezTo>
                      <a:pt x="2087" y="12562"/>
                      <a:pt x="2126" y="12535"/>
                      <a:pt x="2131" y="12595"/>
                    </a:cubicBezTo>
                    <a:lnTo>
                      <a:pt x="2104" y="12595"/>
                    </a:lnTo>
                    <a:cubicBezTo>
                      <a:pt x="2087" y="12568"/>
                      <a:pt x="2048" y="12535"/>
                      <a:pt x="2043" y="12512"/>
                    </a:cubicBezTo>
                    <a:cubicBezTo>
                      <a:pt x="2043" y="12518"/>
                      <a:pt x="2037" y="12524"/>
                      <a:pt x="2032" y="12524"/>
                    </a:cubicBezTo>
                    <a:cubicBezTo>
                      <a:pt x="1993" y="12490"/>
                      <a:pt x="1960" y="12490"/>
                      <a:pt x="1938" y="12452"/>
                    </a:cubicBezTo>
                    <a:cubicBezTo>
                      <a:pt x="1942" y="12446"/>
                      <a:pt x="1946" y="12443"/>
                      <a:pt x="1950" y="12443"/>
                    </a:cubicBezTo>
                    <a:cubicBezTo>
                      <a:pt x="1961" y="12443"/>
                      <a:pt x="1970" y="12460"/>
                      <a:pt x="1982" y="12468"/>
                    </a:cubicBezTo>
                    <a:cubicBezTo>
                      <a:pt x="1976" y="12435"/>
                      <a:pt x="1960" y="12440"/>
                      <a:pt x="1938" y="12402"/>
                    </a:cubicBezTo>
                    <a:cubicBezTo>
                      <a:pt x="1940" y="12399"/>
                      <a:pt x="1943" y="12398"/>
                      <a:pt x="1945" y="12398"/>
                    </a:cubicBezTo>
                    <a:cubicBezTo>
                      <a:pt x="1956" y="12398"/>
                      <a:pt x="1962" y="12424"/>
                      <a:pt x="1974" y="12424"/>
                    </a:cubicBezTo>
                    <a:cubicBezTo>
                      <a:pt x="1975" y="12424"/>
                      <a:pt x="1975" y="12424"/>
                      <a:pt x="1976" y="12424"/>
                    </a:cubicBezTo>
                    <a:lnTo>
                      <a:pt x="1938" y="12380"/>
                    </a:lnTo>
                    <a:cubicBezTo>
                      <a:pt x="1934" y="12382"/>
                      <a:pt x="1931" y="12383"/>
                      <a:pt x="1928" y="12383"/>
                    </a:cubicBezTo>
                    <a:cubicBezTo>
                      <a:pt x="1912" y="12383"/>
                      <a:pt x="1917" y="12343"/>
                      <a:pt x="1893" y="12324"/>
                    </a:cubicBezTo>
                    <a:cubicBezTo>
                      <a:pt x="1844" y="12263"/>
                      <a:pt x="1799" y="12274"/>
                      <a:pt x="1755" y="12258"/>
                    </a:cubicBezTo>
                    <a:cubicBezTo>
                      <a:pt x="1755" y="12241"/>
                      <a:pt x="1761" y="12236"/>
                      <a:pt x="1766" y="12236"/>
                    </a:cubicBezTo>
                    <a:cubicBezTo>
                      <a:pt x="1766" y="12247"/>
                      <a:pt x="1768" y="12250"/>
                      <a:pt x="1771" y="12250"/>
                    </a:cubicBezTo>
                    <a:cubicBezTo>
                      <a:pt x="1774" y="12250"/>
                      <a:pt x="1780" y="12247"/>
                      <a:pt x="1788" y="12247"/>
                    </a:cubicBezTo>
                    <a:cubicBezTo>
                      <a:pt x="1767" y="12231"/>
                      <a:pt x="1781" y="12186"/>
                      <a:pt x="1792" y="12186"/>
                    </a:cubicBezTo>
                    <a:cubicBezTo>
                      <a:pt x="1793" y="12186"/>
                      <a:pt x="1793" y="12186"/>
                      <a:pt x="1794" y="12186"/>
                    </a:cubicBezTo>
                    <a:cubicBezTo>
                      <a:pt x="1786" y="12180"/>
                      <a:pt x="1782" y="12177"/>
                      <a:pt x="1779" y="12177"/>
                    </a:cubicBezTo>
                    <a:cubicBezTo>
                      <a:pt x="1772" y="12177"/>
                      <a:pt x="1779" y="12195"/>
                      <a:pt x="1773" y="12195"/>
                    </a:cubicBezTo>
                    <a:cubicBezTo>
                      <a:pt x="1772" y="12195"/>
                      <a:pt x="1769" y="12194"/>
                      <a:pt x="1766" y="12191"/>
                    </a:cubicBezTo>
                    <a:lnTo>
                      <a:pt x="1733" y="12147"/>
                    </a:lnTo>
                    <a:cubicBezTo>
                      <a:pt x="1729" y="12155"/>
                      <a:pt x="1731" y="12168"/>
                      <a:pt x="1723" y="12168"/>
                    </a:cubicBezTo>
                    <a:cubicBezTo>
                      <a:pt x="1719" y="12168"/>
                      <a:pt x="1714" y="12165"/>
                      <a:pt x="1705" y="12158"/>
                    </a:cubicBezTo>
                    <a:cubicBezTo>
                      <a:pt x="1683" y="12136"/>
                      <a:pt x="1683" y="12131"/>
                      <a:pt x="1661" y="12103"/>
                    </a:cubicBezTo>
                    <a:cubicBezTo>
                      <a:pt x="1668" y="12103"/>
                      <a:pt x="1673" y="12093"/>
                      <a:pt x="1679" y="12093"/>
                    </a:cubicBezTo>
                    <a:cubicBezTo>
                      <a:pt x="1682" y="12093"/>
                      <a:pt x="1685" y="12096"/>
                      <a:pt x="1689" y="12103"/>
                    </a:cubicBezTo>
                    <a:cubicBezTo>
                      <a:pt x="1683" y="12092"/>
                      <a:pt x="1672" y="12070"/>
                      <a:pt x="1656" y="12070"/>
                    </a:cubicBezTo>
                    <a:cubicBezTo>
                      <a:pt x="1657" y="12077"/>
                      <a:pt x="1655" y="12080"/>
                      <a:pt x="1652" y="12080"/>
                    </a:cubicBezTo>
                    <a:cubicBezTo>
                      <a:pt x="1644" y="12080"/>
                      <a:pt x="1624" y="12056"/>
                      <a:pt x="1613" y="12056"/>
                    </a:cubicBezTo>
                    <a:cubicBezTo>
                      <a:pt x="1608" y="12056"/>
                      <a:pt x="1606" y="12060"/>
                      <a:pt x="1606" y="12070"/>
                    </a:cubicBezTo>
                    <a:lnTo>
                      <a:pt x="1600" y="12025"/>
                    </a:lnTo>
                    <a:lnTo>
                      <a:pt x="1600" y="12025"/>
                    </a:lnTo>
                    <a:cubicBezTo>
                      <a:pt x="1606" y="12037"/>
                      <a:pt x="1617" y="12025"/>
                      <a:pt x="1622" y="12042"/>
                    </a:cubicBezTo>
                    <a:cubicBezTo>
                      <a:pt x="1633" y="12020"/>
                      <a:pt x="1600" y="12020"/>
                      <a:pt x="1589" y="12014"/>
                    </a:cubicBezTo>
                    <a:cubicBezTo>
                      <a:pt x="1578" y="11998"/>
                      <a:pt x="1567" y="11970"/>
                      <a:pt x="1573" y="11965"/>
                    </a:cubicBezTo>
                    <a:cubicBezTo>
                      <a:pt x="1561" y="11959"/>
                      <a:pt x="1545" y="11931"/>
                      <a:pt x="1550" y="11926"/>
                    </a:cubicBezTo>
                    <a:cubicBezTo>
                      <a:pt x="1547" y="11921"/>
                      <a:pt x="1545" y="11920"/>
                      <a:pt x="1543" y="11920"/>
                    </a:cubicBezTo>
                    <a:cubicBezTo>
                      <a:pt x="1539" y="11920"/>
                      <a:pt x="1538" y="11931"/>
                      <a:pt x="1534" y="11931"/>
                    </a:cubicBezTo>
                    <a:lnTo>
                      <a:pt x="1495" y="11882"/>
                    </a:lnTo>
                    <a:cubicBezTo>
                      <a:pt x="1506" y="11871"/>
                      <a:pt x="1534" y="11848"/>
                      <a:pt x="1545" y="11848"/>
                    </a:cubicBezTo>
                    <a:cubicBezTo>
                      <a:pt x="1543" y="11848"/>
                      <a:pt x="1541" y="11848"/>
                      <a:pt x="1539" y="11848"/>
                    </a:cubicBezTo>
                    <a:cubicBezTo>
                      <a:pt x="1527" y="11848"/>
                      <a:pt x="1519" y="11855"/>
                      <a:pt x="1509" y="11855"/>
                    </a:cubicBezTo>
                    <a:cubicBezTo>
                      <a:pt x="1503" y="11855"/>
                      <a:pt x="1497" y="11852"/>
                      <a:pt x="1490" y="11843"/>
                    </a:cubicBezTo>
                    <a:cubicBezTo>
                      <a:pt x="1521" y="11843"/>
                      <a:pt x="1488" y="11798"/>
                      <a:pt x="1517" y="11798"/>
                    </a:cubicBezTo>
                    <a:cubicBezTo>
                      <a:pt x="1519" y="11798"/>
                      <a:pt x="1521" y="11798"/>
                      <a:pt x="1523" y="11799"/>
                    </a:cubicBezTo>
                    <a:cubicBezTo>
                      <a:pt x="1534" y="11771"/>
                      <a:pt x="1495" y="11732"/>
                      <a:pt x="1478" y="11710"/>
                    </a:cubicBezTo>
                    <a:cubicBezTo>
                      <a:pt x="1451" y="11710"/>
                      <a:pt x="1484" y="11743"/>
                      <a:pt x="1467" y="11749"/>
                    </a:cubicBezTo>
                    <a:cubicBezTo>
                      <a:pt x="1419" y="11695"/>
                      <a:pt x="1370" y="11710"/>
                      <a:pt x="1340" y="11677"/>
                    </a:cubicBezTo>
                    <a:lnTo>
                      <a:pt x="1340" y="11677"/>
                    </a:lnTo>
                    <a:lnTo>
                      <a:pt x="1340" y="11677"/>
                    </a:lnTo>
                    <a:cubicBezTo>
                      <a:pt x="1301" y="11655"/>
                      <a:pt x="1312" y="11655"/>
                      <a:pt x="1285" y="11649"/>
                    </a:cubicBezTo>
                    <a:cubicBezTo>
                      <a:pt x="1312" y="11638"/>
                      <a:pt x="1318" y="11572"/>
                      <a:pt x="1274" y="11522"/>
                    </a:cubicBezTo>
                    <a:cubicBezTo>
                      <a:pt x="1263" y="11527"/>
                      <a:pt x="1274" y="11566"/>
                      <a:pt x="1257" y="11572"/>
                    </a:cubicBezTo>
                    <a:lnTo>
                      <a:pt x="1229" y="11539"/>
                    </a:lnTo>
                    <a:cubicBezTo>
                      <a:pt x="1229" y="11535"/>
                      <a:pt x="1230" y="11534"/>
                      <a:pt x="1231" y="11534"/>
                    </a:cubicBezTo>
                    <a:cubicBezTo>
                      <a:pt x="1233" y="11534"/>
                      <a:pt x="1237" y="11539"/>
                      <a:pt x="1240" y="11539"/>
                    </a:cubicBezTo>
                    <a:cubicBezTo>
                      <a:pt x="1214" y="11512"/>
                      <a:pt x="1228" y="11466"/>
                      <a:pt x="1206" y="11466"/>
                    </a:cubicBezTo>
                    <a:cubicBezTo>
                      <a:pt x="1204" y="11466"/>
                      <a:pt x="1203" y="11466"/>
                      <a:pt x="1202" y="11467"/>
                    </a:cubicBezTo>
                    <a:lnTo>
                      <a:pt x="1207" y="11411"/>
                    </a:lnTo>
                    <a:lnTo>
                      <a:pt x="1202" y="11433"/>
                    </a:lnTo>
                    <a:cubicBezTo>
                      <a:pt x="1200" y="11434"/>
                      <a:pt x="1199" y="11434"/>
                      <a:pt x="1198" y="11434"/>
                    </a:cubicBezTo>
                    <a:cubicBezTo>
                      <a:pt x="1181" y="11434"/>
                      <a:pt x="1157" y="11405"/>
                      <a:pt x="1152" y="11400"/>
                    </a:cubicBezTo>
                    <a:cubicBezTo>
                      <a:pt x="1119" y="11372"/>
                      <a:pt x="1119" y="11350"/>
                      <a:pt x="1119" y="11323"/>
                    </a:cubicBezTo>
                    <a:cubicBezTo>
                      <a:pt x="1110" y="11331"/>
                      <a:pt x="1105" y="11350"/>
                      <a:pt x="1092" y="11350"/>
                    </a:cubicBezTo>
                    <a:cubicBezTo>
                      <a:pt x="1089" y="11350"/>
                      <a:pt x="1085" y="11348"/>
                      <a:pt x="1080" y="11345"/>
                    </a:cubicBezTo>
                    <a:cubicBezTo>
                      <a:pt x="1119" y="11317"/>
                      <a:pt x="1052" y="11273"/>
                      <a:pt x="1074" y="11262"/>
                    </a:cubicBezTo>
                    <a:cubicBezTo>
                      <a:pt x="1070" y="11249"/>
                      <a:pt x="1066" y="11229"/>
                      <a:pt x="1056" y="11229"/>
                    </a:cubicBezTo>
                    <a:cubicBezTo>
                      <a:pt x="1055" y="11229"/>
                      <a:pt x="1054" y="11229"/>
                      <a:pt x="1052" y="11230"/>
                    </a:cubicBezTo>
                    <a:lnTo>
                      <a:pt x="1052" y="11230"/>
                    </a:lnTo>
                    <a:lnTo>
                      <a:pt x="1069" y="11218"/>
                    </a:lnTo>
                    <a:lnTo>
                      <a:pt x="1069" y="11218"/>
                    </a:lnTo>
                    <a:cubicBezTo>
                      <a:pt x="1063" y="11222"/>
                      <a:pt x="1057" y="11224"/>
                      <a:pt x="1051" y="11224"/>
                    </a:cubicBezTo>
                    <a:cubicBezTo>
                      <a:pt x="1025" y="11224"/>
                      <a:pt x="1003" y="11190"/>
                      <a:pt x="980" y="11168"/>
                    </a:cubicBezTo>
                    <a:cubicBezTo>
                      <a:pt x="1025" y="11151"/>
                      <a:pt x="953" y="11135"/>
                      <a:pt x="980" y="11096"/>
                    </a:cubicBezTo>
                    <a:lnTo>
                      <a:pt x="980" y="11096"/>
                    </a:lnTo>
                    <a:cubicBezTo>
                      <a:pt x="977" y="11097"/>
                      <a:pt x="974" y="11097"/>
                      <a:pt x="971" y="11097"/>
                    </a:cubicBezTo>
                    <a:cubicBezTo>
                      <a:pt x="943" y="11097"/>
                      <a:pt x="931" y="11056"/>
                      <a:pt x="910" y="11056"/>
                    </a:cubicBezTo>
                    <a:cubicBezTo>
                      <a:pt x="907" y="11056"/>
                      <a:pt x="905" y="11056"/>
                      <a:pt x="903" y="11057"/>
                    </a:cubicBezTo>
                    <a:cubicBezTo>
                      <a:pt x="881" y="11040"/>
                      <a:pt x="908" y="11018"/>
                      <a:pt x="914" y="11002"/>
                    </a:cubicBezTo>
                    <a:lnTo>
                      <a:pt x="897" y="10996"/>
                    </a:lnTo>
                    <a:cubicBezTo>
                      <a:pt x="903" y="10974"/>
                      <a:pt x="870" y="10930"/>
                      <a:pt x="859" y="10891"/>
                    </a:cubicBezTo>
                    <a:lnTo>
                      <a:pt x="820" y="10886"/>
                    </a:lnTo>
                    <a:lnTo>
                      <a:pt x="825" y="10863"/>
                    </a:lnTo>
                    <a:cubicBezTo>
                      <a:pt x="822" y="10863"/>
                      <a:pt x="811" y="10856"/>
                      <a:pt x="804" y="10856"/>
                    </a:cubicBezTo>
                    <a:cubicBezTo>
                      <a:pt x="800" y="10856"/>
                      <a:pt x="798" y="10858"/>
                      <a:pt x="798" y="10863"/>
                    </a:cubicBezTo>
                    <a:lnTo>
                      <a:pt x="792" y="10852"/>
                    </a:lnTo>
                    <a:cubicBezTo>
                      <a:pt x="786" y="10857"/>
                      <a:pt x="782" y="10859"/>
                      <a:pt x="778" y="10859"/>
                    </a:cubicBezTo>
                    <a:cubicBezTo>
                      <a:pt x="765" y="10859"/>
                      <a:pt x="763" y="10832"/>
                      <a:pt x="737" y="10819"/>
                    </a:cubicBezTo>
                    <a:cubicBezTo>
                      <a:pt x="737" y="10811"/>
                      <a:pt x="740" y="10806"/>
                      <a:pt x="744" y="10806"/>
                    </a:cubicBezTo>
                    <a:cubicBezTo>
                      <a:pt x="745" y="10806"/>
                      <a:pt x="747" y="10807"/>
                      <a:pt x="748" y="10808"/>
                    </a:cubicBezTo>
                    <a:cubicBezTo>
                      <a:pt x="743" y="10798"/>
                      <a:pt x="757" y="10792"/>
                      <a:pt x="764" y="10778"/>
                    </a:cubicBezTo>
                    <a:lnTo>
                      <a:pt x="764" y="10778"/>
                    </a:lnTo>
                    <a:cubicBezTo>
                      <a:pt x="761" y="10781"/>
                      <a:pt x="753" y="10781"/>
                      <a:pt x="743" y="10781"/>
                    </a:cubicBezTo>
                    <a:cubicBezTo>
                      <a:pt x="740" y="10781"/>
                      <a:pt x="736" y="10781"/>
                      <a:pt x="733" y="10781"/>
                    </a:cubicBezTo>
                    <a:cubicBezTo>
                      <a:pt x="711" y="10781"/>
                      <a:pt x="686" y="10783"/>
                      <a:pt x="693" y="10808"/>
                    </a:cubicBezTo>
                    <a:cubicBezTo>
                      <a:pt x="691" y="10812"/>
                      <a:pt x="688" y="10814"/>
                      <a:pt x="685" y="10814"/>
                    </a:cubicBezTo>
                    <a:cubicBezTo>
                      <a:pt x="675" y="10814"/>
                      <a:pt x="659" y="10800"/>
                      <a:pt x="659" y="10791"/>
                    </a:cubicBezTo>
                    <a:lnTo>
                      <a:pt x="682" y="10764"/>
                    </a:lnTo>
                    <a:lnTo>
                      <a:pt x="648" y="10764"/>
                    </a:lnTo>
                    <a:cubicBezTo>
                      <a:pt x="626" y="10742"/>
                      <a:pt x="637" y="10720"/>
                      <a:pt x="626" y="10708"/>
                    </a:cubicBezTo>
                    <a:lnTo>
                      <a:pt x="626" y="10708"/>
                    </a:lnTo>
                    <a:cubicBezTo>
                      <a:pt x="629" y="10711"/>
                      <a:pt x="636" y="10713"/>
                      <a:pt x="644" y="10713"/>
                    </a:cubicBezTo>
                    <a:cubicBezTo>
                      <a:pt x="666" y="10713"/>
                      <a:pt x="693" y="10700"/>
                      <a:pt x="665" y="10664"/>
                    </a:cubicBezTo>
                    <a:lnTo>
                      <a:pt x="665" y="10664"/>
                    </a:lnTo>
                    <a:cubicBezTo>
                      <a:pt x="687" y="10686"/>
                      <a:pt x="709" y="10686"/>
                      <a:pt x="720" y="10697"/>
                    </a:cubicBezTo>
                    <a:cubicBezTo>
                      <a:pt x="716" y="10693"/>
                      <a:pt x="715" y="10690"/>
                      <a:pt x="723" y="10690"/>
                    </a:cubicBezTo>
                    <a:cubicBezTo>
                      <a:pt x="726" y="10690"/>
                      <a:pt x="730" y="10690"/>
                      <a:pt x="737" y="10692"/>
                    </a:cubicBezTo>
                    <a:cubicBezTo>
                      <a:pt x="704" y="10664"/>
                      <a:pt x="715" y="10692"/>
                      <a:pt x="687" y="10659"/>
                    </a:cubicBezTo>
                    <a:cubicBezTo>
                      <a:pt x="709" y="10642"/>
                      <a:pt x="709" y="10631"/>
                      <a:pt x="704" y="10598"/>
                    </a:cubicBezTo>
                    <a:lnTo>
                      <a:pt x="704" y="10598"/>
                    </a:lnTo>
                    <a:lnTo>
                      <a:pt x="704" y="10631"/>
                    </a:lnTo>
                    <a:lnTo>
                      <a:pt x="693" y="10631"/>
                    </a:lnTo>
                    <a:cubicBezTo>
                      <a:pt x="704" y="10637"/>
                      <a:pt x="693" y="10642"/>
                      <a:pt x="687" y="10653"/>
                    </a:cubicBezTo>
                    <a:cubicBezTo>
                      <a:pt x="682" y="10643"/>
                      <a:pt x="639" y="10633"/>
                      <a:pt x="637" y="10618"/>
                    </a:cubicBezTo>
                    <a:lnTo>
                      <a:pt x="637" y="10618"/>
                    </a:lnTo>
                    <a:cubicBezTo>
                      <a:pt x="635" y="10632"/>
                      <a:pt x="631" y="10637"/>
                      <a:pt x="625" y="10637"/>
                    </a:cubicBezTo>
                    <a:cubicBezTo>
                      <a:pt x="609" y="10637"/>
                      <a:pt x="582" y="10602"/>
                      <a:pt x="571" y="10602"/>
                    </a:cubicBezTo>
                    <a:cubicBezTo>
                      <a:pt x="568" y="10602"/>
                      <a:pt x="566" y="10604"/>
                      <a:pt x="565" y="10609"/>
                    </a:cubicBezTo>
                    <a:cubicBezTo>
                      <a:pt x="554" y="10609"/>
                      <a:pt x="538" y="10587"/>
                      <a:pt x="543" y="10576"/>
                    </a:cubicBezTo>
                    <a:lnTo>
                      <a:pt x="543" y="10576"/>
                    </a:lnTo>
                    <a:cubicBezTo>
                      <a:pt x="546" y="10577"/>
                      <a:pt x="549" y="10577"/>
                      <a:pt x="551" y="10577"/>
                    </a:cubicBezTo>
                    <a:cubicBezTo>
                      <a:pt x="564" y="10577"/>
                      <a:pt x="561" y="10560"/>
                      <a:pt x="561" y="10545"/>
                    </a:cubicBezTo>
                    <a:lnTo>
                      <a:pt x="561" y="10545"/>
                    </a:lnTo>
                    <a:cubicBezTo>
                      <a:pt x="560" y="10550"/>
                      <a:pt x="558" y="10554"/>
                      <a:pt x="553" y="10554"/>
                    </a:cubicBezTo>
                    <a:cubicBezTo>
                      <a:pt x="552" y="10554"/>
                      <a:pt x="550" y="10554"/>
                      <a:pt x="549" y="10554"/>
                    </a:cubicBezTo>
                    <a:cubicBezTo>
                      <a:pt x="538" y="10542"/>
                      <a:pt x="543" y="10515"/>
                      <a:pt x="543" y="10498"/>
                    </a:cubicBezTo>
                    <a:lnTo>
                      <a:pt x="543" y="10498"/>
                    </a:lnTo>
                    <a:lnTo>
                      <a:pt x="549" y="10504"/>
                    </a:lnTo>
                    <a:lnTo>
                      <a:pt x="543" y="10471"/>
                    </a:lnTo>
                    <a:cubicBezTo>
                      <a:pt x="530" y="10471"/>
                      <a:pt x="538" y="10499"/>
                      <a:pt x="530" y="10499"/>
                    </a:cubicBezTo>
                    <a:cubicBezTo>
                      <a:pt x="528" y="10499"/>
                      <a:pt x="526" y="10497"/>
                      <a:pt x="521" y="10493"/>
                    </a:cubicBezTo>
                    <a:cubicBezTo>
                      <a:pt x="521" y="10487"/>
                      <a:pt x="499" y="10465"/>
                      <a:pt x="510" y="10459"/>
                    </a:cubicBezTo>
                    <a:cubicBezTo>
                      <a:pt x="523" y="10459"/>
                      <a:pt x="537" y="10445"/>
                      <a:pt x="553" y="10445"/>
                    </a:cubicBezTo>
                    <a:cubicBezTo>
                      <a:pt x="557" y="10445"/>
                      <a:pt x="561" y="10446"/>
                      <a:pt x="565" y="10448"/>
                    </a:cubicBezTo>
                    <a:cubicBezTo>
                      <a:pt x="553" y="10440"/>
                      <a:pt x="526" y="10405"/>
                      <a:pt x="510" y="10405"/>
                    </a:cubicBezTo>
                    <a:cubicBezTo>
                      <a:pt x="505" y="10405"/>
                      <a:pt x="501" y="10408"/>
                      <a:pt x="499" y="10415"/>
                    </a:cubicBezTo>
                    <a:lnTo>
                      <a:pt x="488" y="10393"/>
                    </a:lnTo>
                    <a:lnTo>
                      <a:pt x="488" y="10393"/>
                    </a:lnTo>
                    <a:cubicBezTo>
                      <a:pt x="488" y="10409"/>
                      <a:pt x="491" y="10438"/>
                      <a:pt x="482" y="10438"/>
                    </a:cubicBezTo>
                    <a:cubicBezTo>
                      <a:pt x="479" y="10438"/>
                      <a:pt x="474" y="10434"/>
                      <a:pt x="466" y="10421"/>
                    </a:cubicBezTo>
                    <a:lnTo>
                      <a:pt x="471" y="10421"/>
                    </a:lnTo>
                    <a:lnTo>
                      <a:pt x="438" y="10410"/>
                    </a:lnTo>
                    <a:lnTo>
                      <a:pt x="438" y="10387"/>
                    </a:lnTo>
                    <a:cubicBezTo>
                      <a:pt x="436" y="10389"/>
                      <a:pt x="435" y="10390"/>
                      <a:pt x="433" y="10390"/>
                    </a:cubicBezTo>
                    <a:cubicBezTo>
                      <a:pt x="429" y="10390"/>
                      <a:pt x="424" y="10386"/>
                      <a:pt x="416" y="10382"/>
                    </a:cubicBezTo>
                    <a:cubicBezTo>
                      <a:pt x="427" y="10376"/>
                      <a:pt x="416" y="10360"/>
                      <a:pt x="427" y="10354"/>
                    </a:cubicBezTo>
                    <a:cubicBezTo>
                      <a:pt x="411" y="10335"/>
                      <a:pt x="398" y="10332"/>
                      <a:pt x="390" y="10332"/>
                    </a:cubicBezTo>
                    <a:cubicBezTo>
                      <a:pt x="387" y="10332"/>
                      <a:pt x="384" y="10332"/>
                      <a:pt x="383" y="10332"/>
                    </a:cubicBezTo>
                    <a:cubicBezTo>
                      <a:pt x="372" y="10321"/>
                      <a:pt x="372" y="10304"/>
                      <a:pt x="388" y="10304"/>
                    </a:cubicBezTo>
                    <a:cubicBezTo>
                      <a:pt x="377" y="10277"/>
                      <a:pt x="344" y="10244"/>
                      <a:pt x="350" y="10216"/>
                    </a:cubicBezTo>
                    <a:cubicBezTo>
                      <a:pt x="340" y="10208"/>
                      <a:pt x="336" y="10205"/>
                      <a:pt x="334" y="10205"/>
                    </a:cubicBezTo>
                    <a:lnTo>
                      <a:pt x="334" y="10205"/>
                    </a:lnTo>
                    <a:cubicBezTo>
                      <a:pt x="331" y="10205"/>
                      <a:pt x="339" y="10217"/>
                      <a:pt x="327" y="10217"/>
                    </a:cubicBezTo>
                    <a:cubicBezTo>
                      <a:pt x="326" y="10217"/>
                      <a:pt x="324" y="10216"/>
                      <a:pt x="322" y="10216"/>
                    </a:cubicBezTo>
                    <a:cubicBezTo>
                      <a:pt x="344" y="10161"/>
                      <a:pt x="267" y="10100"/>
                      <a:pt x="222" y="10050"/>
                    </a:cubicBezTo>
                    <a:cubicBezTo>
                      <a:pt x="215" y="10059"/>
                      <a:pt x="211" y="10062"/>
                      <a:pt x="208" y="10062"/>
                    </a:cubicBezTo>
                    <a:cubicBezTo>
                      <a:pt x="202" y="10062"/>
                      <a:pt x="202" y="10046"/>
                      <a:pt x="190" y="10046"/>
                    </a:cubicBezTo>
                    <a:cubicBezTo>
                      <a:pt x="188" y="10046"/>
                      <a:pt x="186" y="10047"/>
                      <a:pt x="183" y="10048"/>
                    </a:cubicBezTo>
                    <a:lnTo>
                      <a:pt x="183" y="10048"/>
                    </a:lnTo>
                    <a:cubicBezTo>
                      <a:pt x="187" y="10039"/>
                      <a:pt x="180" y="10009"/>
                      <a:pt x="191" y="10009"/>
                    </a:cubicBezTo>
                    <a:cubicBezTo>
                      <a:pt x="195" y="10009"/>
                      <a:pt x="201" y="10012"/>
                      <a:pt x="211" y="10022"/>
                    </a:cubicBezTo>
                    <a:lnTo>
                      <a:pt x="189" y="9995"/>
                    </a:lnTo>
                    <a:cubicBezTo>
                      <a:pt x="190" y="9988"/>
                      <a:pt x="193" y="9985"/>
                      <a:pt x="197" y="9985"/>
                    </a:cubicBezTo>
                    <a:cubicBezTo>
                      <a:pt x="207" y="9985"/>
                      <a:pt x="223" y="10002"/>
                      <a:pt x="232" y="10002"/>
                    </a:cubicBezTo>
                    <a:cubicBezTo>
                      <a:pt x="236" y="10002"/>
                      <a:pt x="239" y="9998"/>
                      <a:pt x="239" y="9989"/>
                    </a:cubicBezTo>
                    <a:cubicBezTo>
                      <a:pt x="217" y="9961"/>
                      <a:pt x="161" y="9961"/>
                      <a:pt x="150" y="9917"/>
                    </a:cubicBezTo>
                    <a:cubicBezTo>
                      <a:pt x="184" y="9912"/>
                      <a:pt x="123" y="9895"/>
                      <a:pt x="156" y="9884"/>
                    </a:cubicBezTo>
                    <a:cubicBezTo>
                      <a:pt x="167" y="9884"/>
                      <a:pt x="178" y="9895"/>
                      <a:pt x="184" y="9906"/>
                    </a:cubicBezTo>
                    <a:lnTo>
                      <a:pt x="184" y="9895"/>
                    </a:lnTo>
                    <a:cubicBezTo>
                      <a:pt x="168" y="9869"/>
                      <a:pt x="157" y="9862"/>
                      <a:pt x="149" y="9862"/>
                    </a:cubicBezTo>
                    <a:cubicBezTo>
                      <a:pt x="138" y="9862"/>
                      <a:pt x="131" y="9874"/>
                      <a:pt x="118" y="9874"/>
                    </a:cubicBezTo>
                    <a:cubicBezTo>
                      <a:pt x="113" y="9874"/>
                      <a:pt x="107" y="9872"/>
                      <a:pt x="101" y="9867"/>
                    </a:cubicBezTo>
                    <a:cubicBezTo>
                      <a:pt x="67" y="9829"/>
                      <a:pt x="95" y="9823"/>
                      <a:pt x="106" y="9812"/>
                    </a:cubicBezTo>
                    <a:cubicBezTo>
                      <a:pt x="106" y="9808"/>
                      <a:pt x="92" y="9793"/>
                      <a:pt x="81" y="9784"/>
                    </a:cubicBezTo>
                    <a:lnTo>
                      <a:pt x="81" y="9784"/>
                    </a:lnTo>
                    <a:cubicBezTo>
                      <a:pt x="102" y="9802"/>
                      <a:pt x="82" y="9834"/>
                      <a:pt x="67" y="9834"/>
                    </a:cubicBezTo>
                    <a:cubicBezTo>
                      <a:pt x="78" y="9801"/>
                      <a:pt x="23" y="9773"/>
                      <a:pt x="1" y="9768"/>
                    </a:cubicBezTo>
                    <a:lnTo>
                      <a:pt x="1" y="9768"/>
                    </a:lnTo>
                    <a:cubicBezTo>
                      <a:pt x="18" y="9851"/>
                      <a:pt x="29" y="9806"/>
                      <a:pt x="40" y="9884"/>
                    </a:cubicBezTo>
                    <a:cubicBezTo>
                      <a:pt x="45" y="9884"/>
                      <a:pt x="52" y="9880"/>
                      <a:pt x="60" y="9880"/>
                    </a:cubicBezTo>
                    <a:cubicBezTo>
                      <a:pt x="69" y="9880"/>
                      <a:pt x="78" y="9885"/>
                      <a:pt x="84" y="9906"/>
                    </a:cubicBezTo>
                    <a:cubicBezTo>
                      <a:pt x="78" y="9902"/>
                      <a:pt x="74" y="9901"/>
                      <a:pt x="71" y="9901"/>
                    </a:cubicBezTo>
                    <a:cubicBezTo>
                      <a:pt x="63" y="9901"/>
                      <a:pt x="73" y="9918"/>
                      <a:pt x="73" y="9923"/>
                    </a:cubicBezTo>
                    <a:cubicBezTo>
                      <a:pt x="74" y="9921"/>
                      <a:pt x="75" y="9920"/>
                      <a:pt x="76" y="9920"/>
                    </a:cubicBezTo>
                    <a:cubicBezTo>
                      <a:pt x="83" y="9920"/>
                      <a:pt x="97" y="9946"/>
                      <a:pt x="106" y="9950"/>
                    </a:cubicBezTo>
                    <a:cubicBezTo>
                      <a:pt x="101" y="9972"/>
                      <a:pt x="56" y="9950"/>
                      <a:pt x="78" y="9995"/>
                    </a:cubicBezTo>
                    <a:lnTo>
                      <a:pt x="112" y="9978"/>
                    </a:lnTo>
                    <a:lnTo>
                      <a:pt x="112" y="9978"/>
                    </a:lnTo>
                    <a:cubicBezTo>
                      <a:pt x="123" y="9995"/>
                      <a:pt x="84" y="9995"/>
                      <a:pt x="112" y="10017"/>
                    </a:cubicBezTo>
                    <a:cubicBezTo>
                      <a:pt x="98" y="10017"/>
                      <a:pt x="94" y="10021"/>
                      <a:pt x="88" y="10021"/>
                    </a:cubicBezTo>
                    <a:cubicBezTo>
                      <a:pt x="83" y="10021"/>
                      <a:pt x="76" y="10017"/>
                      <a:pt x="56" y="10000"/>
                    </a:cubicBezTo>
                    <a:lnTo>
                      <a:pt x="56" y="10000"/>
                    </a:lnTo>
                    <a:cubicBezTo>
                      <a:pt x="56" y="10061"/>
                      <a:pt x="123" y="10061"/>
                      <a:pt x="161" y="10089"/>
                    </a:cubicBezTo>
                    <a:lnTo>
                      <a:pt x="150" y="10089"/>
                    </a:lnTo>
                    <a:cubicBezTo>
                      <a:pt x="161" y="10089"/>
                      <a:pt x="167" y="10105"/>
                      <a:pt x="184" y="10116"/>
                    </a:cubicBezTo>
                    <a:cubicBezTo>
                      <a:pt x="185" y="10125"/>
                      <a:pt x="183" y="10128"/>
                      <a:pt x="179" y="10128"/>
                    </a:cubicBezTo>
                    <a:cubicBezTo>
                      <a:pt x="173" y="10128"/>
                      <a:pt x="164" y="10123"/>
                      <a:pt x="157" y="10123"/>
                    </a:cubicBezTo>
                    <a:cubicBezTo>
                      <a:pt x="154" y="10123"/>
                      <a:pt x="152" y="10124"/>
                      <a:pt x="150" y="10127"/>
                    </a:cubicBezTo>
                    <a:lnTo>
                      <a:pt x="178" y="10161"/>
                    </a:lnTo>
                    <a:cubicBezTo>
                      <a:pt x="189" y="10166"/>
                      <a:pt x="195" y="10172"/>
                      <a:pt x="189" y="10183"/>
                    </a:cubicBezTo>
                    <a:cubicBezTo>
                      <a:pt x="182" y="10179"/>
                      <a:pt x="176" y="10178"/>
                      <a:pt x="170" y="10178"/>
                    </a:cubicBezTo>
                    <a:cubicBezTo>
                      <a:pt x="159" y="10178"/>
                      <a:pt x="150" y="10183"/>
                      <a:pt x="139" y="10183"/>
                    </a:cubicBezTo>
                    <a:lnTo>
                      <a:pt x="189" y="10199"/>
                    </a:lnTo>
                    <a:cubicBezTo>
                      <a:pt x="180" y="10199"/>
                      <a:pt x="189" y="10230"/>
                      <a:pt x="179" y="10230"/>
                    </a:cubicBezTo>
                    <a:cubicBezTo>
                      <a:pt x="177" y="10230"/>
                      <a:pt x="173" y="10227"/>
                      <a:pt x="167" y="10221"/>
                    </a:cubicBezTo>
                    <a:lnTo>
                      <a:pt x="167" y="10221"/>
                    </a:lnTo>
                    <a:lnTo>
                      <a:pt x="217" y="10277"/>
                    </a:lnTo>
                    <a:lnTo>
                      <a:pt x="195" y="10299"/>
                    </a:lnTo>
                    <a:cubicBezTo>
                      <a:pt x="201" y="10303"/>
                      <a:pt x="206" y="10305"/>
                      <a:pt x="208" y="10305"/>
                    </a:cubicBezTo>
                    <a:cubicBezTo>
                      <a:pt x="211" y="10305"/>
                      <a:pt x="212" y="10303"/>
                      <a:pt x="211" y="10300"/>
                    </a:cubicBezTo>
                    <a:lnTo>
                      <a:pt x="211" y="10300"/>
                    </a:lnTo>
                    <a:cubicBezTo>
                      <a:pt x="231" y="10320"/>
                      <a:pt x="299" y="10357"/>
                      <a:pt x="250" y="10376"/>
                    </a:cubicBezTo>
                    <a:cubicBezTo>
                      <a:pt x="300" y="10410"/>
                      <a:pt x="305" y="10432"/>
                      <a:pt x="355" y="10476"/>
                    </a:cubicBezTo>
                    <a:cubicBezTo>
                      <a:pt x="349" y="10473"/>
                      <a:pt x="344" y="10471"/>
                      <a:pt x="341" y="10471"/>
                    </a:cubicBezTo>
                    <a:cubicBezTo>
                      <a:pt x="323" y="10471"/>
                      <a:pt x="342" y="10515"/>
                      <a:pt x="335" y="10515"/>
                    </a:cubicBezTo>
                    <a:cubicBezTo>
                      <a:pt x="333" y="10515"/>
                      <a:pt x="329" y="10512"/>
                      <a:pt x="322" y="10504"/>
                    </a:cubicBezTo>
                    <a:lnTo>
                      <a:pt x="322" y="10504"/>
                    </a:lnTo>
                    <a:cubicBezTo>
                      <a:pt x="327" y="10542"/>
                      <a:pt x="355" y="10526"/>
                      <a:pt x="377" y="10548"/>
                    </a:cubicBezTo>
                    <a:cubicBezTo>
                      <a:pt x="381" y="10567"/>
                      <a:pt x="369" y="10575"/>
                      <a:pt x="353" y="10575"/>
                    </a:cubicBezTo>
                    <a:cubicBezTo>
                      <a:pt x="345" y="10575"/>
                      <a:pt x="336" y="10574"/>
                      <a:pt x="327" y="10570"/>
                    </a:cubicBezTo>
                    <a:lnTo>
                      <a:pt x="327" y="10570"/>
                    </a:lnTo>
                    <a:lnTo>
                      <a:pt x="355" y="10587"/>
                    </a:lnTo>
                    <a:lnTo>
                      <a:pt x="350" y="10587"/>
                    </a:lnTo>
                    <a:lnTo>
                      <a:pt x="377" y="10603"/>
                    </a:lnTo>
                    <a:cubicBezTo>
                      <a:pt x="383" y="10637"/>
                      <a:pt x="355" y="10625"/>
                      <a:pt x="372" y="10653"/>
                    </a:cubicBezTo>
                    <a:lnTo>
                      <a:pt x="388" y="10642"/>
                    </a:lnTo>
                    <a:lnTo>
                      <a:pt x="388" y="10670"/>
                    </a:lnTo>
                    <a:cubicBezTo>
                      <a:pt x="391" y="10667"/>
                      <a:pt x="394" y="10665"/>
                      <a:pt x="398" y="10665"/>
                    </a:cubicBezTo>
                    <a:cubicBezTo>
                      <a:pt x="406" y="10665"/>
                      <a:pt x="415" y="10674"/>
                      <a:pt x="427" y="10686"/>
                    </a:cubicBezTo>
                    <a:lnTo>
                      <a:pt x="416" y="10686"/>
                    </a:lnTo>
                    <a:lnTo>
                      <a:pt x="438" y="10708"/>
                    </a:lnTo>
                    <a:cubicBezTo>
                      <a:pt x="433" y="10705"/>
                      <a:pt x="429" y="10704"/>
                      <a:pt x="428" y="10704"/>
                    </a:cubicBezTo>
                    <a:lnTo>
                      <a:pt x="428" y="10704"/>
                    </a:lnTo>
                    <a:cubicBezTo>
                      <a:pt x="422" y="10704"/>
                      <a:pt x="440" y="10725"/>
                      <a:pt x="427" y="10725"/>
                    </a:cubicBezTo>
                    <a:cubicBezTo>
                      <a:pt x="438" y="10747"/>
                      <a:pt x="438" y="10747"/>
                      <a:pt x="466" y="10775"/>
                    </a:cubicBezTo>
                    <a:lnTo>
                      <a:pt x="471" y="10764"/>
                    </a:lnTo>
                    <a:lnTo>
                      <a:pt x="471" y="10764"/>
                    </a:lnTo>
                    <a:cubicBezTo>
                      <a:pt x="516" y="10797"/>
                      <a:pt x="455" y="10775"/>
                      <a:pt x="482" y="10808"/>
                    </a:cubicBezTo>
                    <a:lnTo>
                      <a:pt x="493" y="10797"/>
                    </a:lnTo>
                    <a:cubicBezTo>
                      <a:pt x="499" y="10863"/>
                      <a:pt x="571" y="10874"/>
                      <a:pt x="576" y="10919"/>
                    </a:cubicBezTo>
                    <a:cubicBezTo>
                      <a:pt x="569" y="10913"/>
                      <a:pt x="563" y="10911"/>
                      <a:pt x="558" y="10911"/>
                    </a:cubicBezTo>
                    <a:cubicBezTo>
                      <a:pt x="549" y="10911"/>
                      <a:pt x="545" y="10919"/>
                      <a:pt x="549" y="10919"/>
                    </a:cubicBezTo>
                    <a:cubicBezTo>
                      <a:pt x="576" y="10946"/>
                      <a:pt x="610" y="11002"/>
                      <a:pt x="654" y="11024"/>
                    </a:cubicBezTo>
                    <a:cubicBezTo>
                      <a:pt x="637" y="11052"/>
                      <a:pt x="632" y="11057"/>
                      <a:pt x="648" y="11101"/>
                    </a:cubicBezTo>
                    <a:cubicBezTo>
                      <a:pt x="661" y="11118"/>
                      <a:pt x="664" y="11125"/>
                      <a:pt x="675" y="11125"/>
                    </a:cubicBezTo>
                    <a:cubicBezTo>
                      <a:pt x="678" y="11125"/>
                      <a:pt x="682" y="11125"/>
                      <a:pt x="687" y="11123"/>
                    </a:cubicBezTo>
                    <a:cubicBezTo>
                      <a:pt x="693" y="11151"/>
                      <a:pt x="742" y="11184"/>
                      <a:pt x="720" y="11195"/>
                    </a:cubicBezTo>
                    <a:cubicBezTo>
                      <a:pt x="722" y="11195"/>
                      <a:pt x="723" y="11195"/>
                      <a:pt x="724" y="11195"/>
                    </a:cubicBezTo>
                    <a:cubicBezTo>
                      <a:pt x="737" y="11195"/>
                      <a:pt x="739" y="11218"/>
                      <a:pt x="759" y="11223"/>
                    </a:cubicBezTo>
                    <a:lnTo>
                      <a:pt x="759" y="11223"/>
                    </a:lnTo>
                    <a:lnTo>
                      <a:pt x="765" y="11218"/>
                    </a:lnTo>
                    <a:lnTo>
                      <a:pt x="765" y="11218"/>
                    </a:lnTo>
                    <a:cubicBezTo>
                      <a:pt x="759" y="11289"/>
                      <a:pt x="830" y="11273"/>
                      <a:pt x="831" y="11332"/>
                    </a:cubicBezTo>
                    <a:lnTo>
                      <a:pt x="831" y="11332"/>
                    </a:lnTo>
                    <a:lnTo>
                      <a:pt x="825" y="11328"/>
                    </a:lnTo>
                    <a:lnTo>
                      <a:pt x="831" y="11334"/>
                    </a:lnTo>
                    <a:cubicBezTo>
                      <a:pt x="831" y="11333"/>
                      <a:pt x="831" y="11333"/>
                      <a:pt x="831" y="11332"/>
                    </a:cubicBezTo>
                    <a:lnTo>
                      <a:pt x="831" y="11332"/>
                    </a:lnTo>
                    <a:lnTo>
                      <a:pt x="848" y="11345"/>
                    </a:lnTo>
                    <a:cubicBezTo>
                      <a:pt x="842" y="11350"/>
                      <a:pt x="831" y="11350"/>
                      <a:pt x="825" y="11350"/>
                    </a:cubicBezTo>
                    <a:lnTo>
                      <a:pt x="881" y="11433"/>
                    </a:lnTo>
                    <a:lnTo>
                      <a:pt x="881" y="11406"/>
                    </a:lnTo>
                    <a:cubicBezTo>
                      <a:pt x="897" y="11417"/>
                      <a:pt x="914" y="11417"/>
                      <a:pt x="925" y="11444"/>
                    </a:cubicBezTo>
                    <a:cubicBezTo>
                      <a:pt x="919" y="11443"/>
                      <a:pt x="915" y="11442"/>
                      <a:pt x="912" y="11442"/>
                    </a:cubicBezTo>
                    <a:cubicBezTo>
                      <a:pt x="890" y="11442"/>
                      <a:pt x="940" y="11475"/>
                      <a:pt x="931" y="11494"/>
                    </a:cubicBezTo>
                    <a:lnTo>
                      <a:pt x="908" y="11483"/>
                    </a:lnTo>
                    <a:lnTo>
                      <a:pt x="908" y="11483"/>
                    </a:lnTo>
                    <a:cubicBezTo>
                      <a:pt x="921" y="11492"/>
                      <a:pt x="926" y="11496"/>
                      <a:pt x="930" y="11496"/>
                    </a:cubicBezTo>
                    <a:cubicBezTo>
                      <a:pt x="934" y="11496"/>
                      <a:pt x="937" y="11494"/>
                      <a:pt x="942" y="11489"/>
                    </a:cubicBezTo>
                    <a:lnTo>
                      <a:pt x="942" y="11489"/>
                    </a:lnTo>
                    <a:cubicBezTo>
                      <a:pt x="969" y="11516"/>
                      <a:pt x="931" y="11527"/>
                      <a:pt x="964" y="11550"/>
                    </a:cubicBezTo>
                    <a:lnTo>
                      <a:pt x="953" y="11527"/>
                    </a:lnTo>
                    <a:cubicBezTo>
                      <a:pt x="955" y="11524"/>
                      <a:pt x="959" y="11522"/>
                      <a:pt x="963" y="11522"/>
                    </a:cubicBezTo>
                    <a:cubicBezTo>
                      <a:pt x="972" y="11522"/>
                      <a:pt x="982" y="11528"/>
                      <a:pt x="986" y="11539"/>
                    </a:cubicBezTo>
                    <a:cubicBezTo>
                      <a:pt x="986" y="11543"/>
                      <a:pt x="986" y="11551"/>
                      <a:pt x="983" y="11551"/>
                    </a:cubicBezTo>
                    <a:cubicBezTo>
                      <a:pt x="982" y="11551"/>
                      <a:pt x="981" y="11551"/>
                      <a:pt x="980" y="11550"/>
                    </a:cubicBezTo>
                    <a:lnTo>
                      <a:pt x="980" y="11550"/>
                    </a:lnTo>
                    <a:cubicBezTo>
                      <a:pt x="997" y="11572"/>
                      <a:pt x="1019" y="11610"/>
                      <a:pt x="1036" y="11622"/>
                    </a:cubicBezTo>
                    <a:cubicBezTo>
                      <a:pt x="1040" y="11630"/>
                      <a:pt x="1032" y="11635"/>
                      <a:pt x="1023" y="11635"/>
                    </a:cubicBezTo>
                    <a:cubicBezTo>
                      <a:pt x="1020" y="11635"/>
                      <a:pt x="1017" y="11634"/>
                      <a:pt x="1014" y="11633"/>
                    </a:cubicBezTo>
                    <a:lnTo>
                      <a:pt x="1014" y="11633"/>
                    </a:lnTo>
                    <a:cubicBezTo>
                      <a:pt x="1063" y="11677"/>
                      <a:pt x="1025" y="11660"/>
                      <a:pt x="1074" y="11705"/>
                    </a:cubicBezTo>
                    <a:lnTo>
                      <a:pt x="1069" y="11710"/>
                    </a:lnTo>
                    <a:lnTo>
                      <a:pt x="1091" y="11716"/>
                    </a:lnTo>
                    <a:lnTo>
                      <a:pt x="1091" y="11760"/>
                    </a:lnTo>
                    <a:lnTo>
                      <a:pt x="1097" y="11738"/>
                    </a:lnTo>
                    <a:cubicBezTo>
                      <a:pt x="1108" y="11749"/>
                      <a:pt x="1124" y="11760"/>
                      <a:pt x="1130" y="11788"/>
                    </a:cubicBezTo>
                    <a:lnTo>
                      <a:pt x="1108" y="11788"/>
                    </a:lnTo>
                    <a:cubicBezTo>
                      <a:pt x="1152" y="11826"/>
                      <a:pt x="1130" y="11854"/>
                      <a:pt x="1180" y="11887"/>
                    </a:cubicBezTo>
                    <a:cubicBezTo>
                      <a:pt x="1180" y="11891"/>
                      <a:pt x="1179" y="11892"/>
                      <a:pt x="1178" y="11892"/>
                    </a:cubicBezTo>
                    <a:cubicBezTo>
                      <a:pt x="1175" y="11892"/>
                      <a:pt x="1170" y="11887"/>
                      <a:pt x="1163" y="11887"/>
                    </a:cubicBezTo>
                    <a:cubicBezTo>
                      <a:pt x="1213" y="11915"/>
                      <a:pt x="1163" y="11937"/>
                      <a:pt x="1218" y="11965"/>
                    </a:cubicBezTo>
                    <a:cubicBezTo>
                      <a:pt x="1213" y="11965"/>
                      <a:pt x="1213" y="11970"/>
                      <a:pt x="1207" y="11970"/>
                    </a:cubicBezTo>
                    <a:lnTo>
                      <a:pt x="1229" y="11987"/>
                    </a:lnTo>
                    <a:lnTo>
                      <a:pt x="1207" y="11998"/>
                    </a:lnTo>
                    <a:lnTo>
                      <a:pt x="1240" y="11998"/>
                    </a:lnTo>
                    <a:lnTo>
                      <a:pt x="1235" y="12025"/>
                    </a:lnTo>
                    <a:lnTo>
                      <a:pt x="1246" y="12025"/>
                    </a:lnTo>
                    <a:cubicBezTo>
                      <a:pt x="1229" y="12075"/>
                      <a:pt x="1274" y="12081"/>
                      <a:pt x="1268" y="12131"/>
                    </a:cubicBezTo>
                    <a:lnTo>
                      <a:pt x="1290" y="12108"/>
                    </a:lnTo>
                    <a:cubicBezTo>
                      <a:pt x="1384" y="12153"/>
                      <a:pt x="1384" y="12297"/>
                      <a:pt x="1467" y="12369"/>
                    </a:cubicBezTo>
                    <a:lnTo>
                      <a:pt x="1451" y="12380"/>
                    </a:lnTo>
                    <a:lnTo>
                      <a:pt x="1495" y="12402"/>
                    </a:lnTo>
                    <a:cubicBezTo>
                      <a:pt x="1495" y="12412"/>
                      <a:pt x="1493" y="12415"/>
                      <a:pt x="1490" y="12415"/>
                    </a:cubicBezTo>
                    <a:cubicBezTo>
                      <a:pt x="1485" y="12415"/>
                      <a:pt x="1480" y="12410"/>
                      <a:pt x="1474" y="12410"/>
                    </a:cubicBezTo>
                    <a:cubicBezTo>
                      <a:pt x="1472" y="12410"/>
                      <a:pt x="1469" y="12411"/>
                      <a:pt x="1467" y="12413"/>
                    </a:cubicBezTo>
                    <a:cubicBezTo>
                      <a:pt x="1506" y="12440"/>
                      <a:pt x="1506" y="12413"/>
                      <a:pt x="1545" y="12452"/>
                    </a:cubicBezTo>
                    <a:cubicBezTo>
                      <a:pt x="1547" y="12462"/>
                      <a:pt x="1545" y="12466"/>
                      <a:pt x="1542" y="12466"/>
                    </a:cubicBezTo>
                    <a:cubicBezTo>
                      <a:pt x="1539" y="12466"/>
                      <a:pt x="1535" y="12463"/>
                      <a:pt x="1531" y="12459"/>
                    </a:cubicBezTo>
                    <a:lnTo>
                      <a:pt x="1531" y="12459"/>
                    </a:lnTo>
                    <a:cubicBezTo>
                      <a:pt x="1566" y="12496"/>
                      <a:pt x="1607" y="12540"/>
                      <a:pt x="1617" y="12568"/>
                    </a:cubicBezTo>
                    <a:cubicBezTo>
                      <a:pt x="1617" y="12568"/>
                      <a:pt x="1622" y="12568"/>
                      <a:pt x="1622" y="12562"/>
                    </a:cubicBezTo>
                    <a:cubicBezTo>
                      <a:pt x="1650" y="12579"/>
                      <a:pt x="1672" y="12623"/>
                      <a:pt x="1689" y="12656"/>
                    </a:cubicBezTo>
                    <a:cubicBezTo>
                      <a:pt x="1687" y="12658"/>
                      <a:pt x="1685" y="12659"/>
                      <a:pt x="1684" y="12659"/>
                    </a:cubicBezTo>
                    <a:cubicBezTo>
                      <a:pt x="1680" y="12659"/>
                      <a:pt x="1676" y="12655"/>
                      <a:pt x="1672" y="12651"/>
                    </a:cubicBezTo>
                    <a:lnTo>
                      <a:pt x="1672" y="12651"/>
                    </a:lnTo>
                    <a:cubicBezTo>
                      <a:pt x="1678" y="12662"/>
                      <a:pt x="1683" y="12678"/>
                      <a:pt x="1700" y="12684"/>
                    </a:cubicBezTo>
                    <a:lnTo>
                      <a:pt x="1678" y="12684"/>
                    </a:lnTo>
                    <a:cubicBezTo>
                      <a:pt x="1689" y="12712"/>
                      <a:pt x="1739" y="12745"/>
                      <a:pt x="1727" y="12761"/>
                    </a:cubicBezTo>
                    <a:cubicBezTo>
                      <a:pt x="1730" y="12758"/>
                      <a:pt x="1735" y="12754"/>
                      <a:pt x="1741" y="12754"/>
                    </a:cubicBezTo>
                    <a:cubicBezTo>
                      <a:pt x="1747" y="12754"/>
                      <a:pt x="1753" y="12757"/>
                      <a:pt x="1761" y="12767"/>
                    </a:cubicBezTo>
                    <a:cubicBezTo>
                      <a:pt x="1739" y="12795"/>
                      <a:pt x="1816" y="12817"/>
                      <a:pt x="1822" y="12856"/>
                    </a:cubicBezTo>
                    <a:cubicBezTo>
                      <a:pt x="1817" y="12856"/>
                      <a:pt x="1800" y="12843"/>
                      <a:pt x="1799" y="12843"/>
                    </a:cubicBezTo>
                    <a:lnTo>
                      <a:pt x="1799" y="12843"/>
                    </a:lnTo>
                    <a:cubicBezTo>
                      <a:pt x="1798" y="12843"/>
                      <a:pt x="1799" y="12844"/>
                      <a:pt x="1799" y="12844"/>
                    </a:cubicBezTo>
                    <a:cubicBezTo>
                      <a:pt x="1810" y="12867"/>
                      <a:pt x="1827" y="12872"/>
                      <a:pt x="1849" y="12878"/>
                    </a:cubicBezTo>
                    <a:lnTo>
                      <a:pt x="1838" y="12883"/>
                    </a:lnTo>
                    <a:lnTo>
                      <a:pt x="1905" y="12950"/>
                    </a:lnTo>
                    <a:cubicBezTo>
                      <a:pt x="1882" y="12977"/>
                      <a:pt x="1960" y="13016"/>
                      <a:pt x="1938" y="13022"/>
                    </a:cubicBezTo>
                    <a:cubicBezTo>
                      <a:pt x="1942" y="13027"/>
                      <a:pt x="1944" y="13029"/>
                      <a:pt x="1946" y="13029"/>
                    </a:cubicBezTo>
                    <a:cubicBezTo>
                      <a:pt x="1950" y="13029"/>
                      <a:pt x="1944" y="13011"/>
                      <a:pt x="1948" y="13011"/>
                    </a:cubicBezTo>
                    <a:lnTo>
                      <a:pt x="1948" y="13011"/>
                    </a:lnTo>
                    <a:cubicBezTo>
                      <a:pt x="1950" y="13011"/>
                      <a:pt x="1954" y="13014"/>
                      <a:pt x="1960" y="13022"/>
                    </a:cubicBezTo>
                    <a:cubicBezTo>
                      <a:pt x="1954" y="13044"/>
                      <a:pt x="1988" y="13049"/>
                      <a:pt x="1965" y="13066"/>
                    </a:cubicBezTo>
                    <a:lnTo>
                      <a:pt x="1960" y="13066"/>
                    </a:lnTo>
                    <a:lnTo>
                      <a:pt x="1982" y="13088"/>
                    </a:lnTo>
                    <a:lnTo>
                      <a:pt x="1954" y="13088"/>
                    </a:lnTo>
                    <a:cubicBezTo>
                      <a:pt x="1968" y="13098"/>
                      <a:pt x="1985" y="13102"/>
                      <a:pt x="1997" y="13102"/>
                    </a:cubicBezTo>
                    <a:cubicBezTo>
                      <a:pt x="2005" y="13102"/>
                      <a:pt x="2011" y="13101"/>
                      <a:pt x="2015" y="13099"/>
                    </a:cubicBezTo>
                    <a:cubicBezTo>
                      <a:pt x="2020" y="13125"/>
                      <a:pt x="2045" y="13146"/>
                      <a:pt x="2044" y="13167"/>
                    </a:cubicBezTo>
                    <a:lnTo>
                      <a:pt x="2044" y="13167"/>
                    </a:lnTo>
                    <a:cubicBezTo>
                      <a:pt x="2042" y="13164"/>
                      <a:pt x="2040" y="13162"/>
                      <a:pt x="2037" y="13160"/>
                    </a:cubicBezTo>
                    <a:lnTo>
                      <a:pt x="2037" y="13160"/>
                    </a:lnTo>
                    <a:lnTo>
                      <a:pt x="2043" y="13171"/>
                    </a:lnTo>
                    <a:cubicBezTo>
                      <a:pt x="2043" y="13170"/>
                      <a:pt x="2043" y="13168"/>
                      <a:pt x="2044" y="13167"/>
                    </a:cubicBezTo>
                    <a:lnTo>
                      <a:pt x="2044" y="13167"/>
                    </a:lnTo>
                    <a:cubicBezTo>
                      <a:pt x="2085" y="13216"/>
                      <a:pt x="2062" y="13288"/>
                      <a:pt x="2120" y="13309"/>
                    </a:cubicBezTo>
                    <a:cubicBezTo>
                      <a:pt x="2120" y="13312"/>
                      <a:pt x="2119" y="13313"/>
                      <a:pt x="2118" y="13313"/>
                    </a:cubicBezTo>
                    <a:lnTo>
                      <a:pt x="2118" y="13313"/>
                    </a:lnTo>
                    <a:lnTo>
                      <a:pt x="2115" y="13309"/>
                    </a:lnTo>
                    <a:lnTo>
                      <a:pt x="2115" y="13309"/>
                    </a:lnTo>
                    <a:cubicBezTo>
                      <a:pt x="2115" y="13312"/>
                      <a:pt x="2116" y="13313"/>
                      <a:pt x="2118" y="13313"/>
                    </a:cubicBezTo>
                    <a:cubicBezTo>
                      <a:pt x="2118" y="13313"/>
                      <a:pt x="2118" y="13313"/>
                      <a:pt x="2118" y="13313"/>
                    </a:cubicBezTo>
                    <a:lnTo>
                      <a:pt x="2118" y="13313"/>
                    </a:lnTo>
                    <a:lnTo>
                      <a:pt x="2142" y="13342"/>
                    </a:lnTo>
                    <a:lnTo>
                      <a:pt x="2120" y="13342"/>
                    </a:lnTo>
                    <a:lnTo>
                      <a:pt x="2181" y="13381"/>
                    </a:lnTo>
                    <a:lnTo>
                      <a:pt x="2176" y="13392"/>
                    </a:lnTo>
                    <a:cubicBezTo>
                      <a:pt x="2198" y="13431"/>
                      <a:pt x="2242" y="13486"/>
                      <a:pt x="2286" y="13531"/>
                    </a:cubicBezTo>
                    <a:lnTo>
                      <a:pt x="2281" y="13520"/>
                    </a:lnTo>
                    <a:lnTo>
                      <a:pt x="2281" y="13520"/>
                    </a:lnTo>
                    <a:cubicBezTo>
                      <a:pt x="2336" y="13564"/>
                      <a:pt x="2308" y="13575"/>
                      <a:pt x="2347" y="13603"/>
                    </a:cubicBezTo>
                    <a:lnTo>
                      <a:pt x="2342" y="13603"/>
                    </a:lnTo>
                    <a:lnTo>
                      <a:pt x="2369" y="13641"/>
                    </a:lnTo>
                    <a:lnTo>
                      <a:pt x="2353" y="13641"/>
                    </a:lnTo>
                    <a:cubicBezTo>
                      <a:pt x="2386" y="13651"/>
                      <a:pt x="2383" y="13708"/>
                      <a:pt x="2388" y="13708"/>
                    </a:cubicBezTo>
                    <a:cubicBezTo>
                      <a:pt x="2389" y="13708"/>
                      <a:pt x="2390" y="13706"/>
                      <a:pt x="2391" y="13702"/>
                    </a:cubicBezTo>
                    <a:cubicBezTo>
                      <a:pt x="2406" y="13707"/>
                      <a:pt x="2430" y="13725"/>
                      <a:pt x="2447" y="13725"/>
                    </a:cubicBezTo>
                    <a:cubicBezTo>
                      <a:pt x="2449" y="13725"/>
                      <a:pt x="2451" y="13725"/>
                      <a:pt x="2452" y="13724"/>
                    </a:cubicBezTo>
                    <a:lnTo>
                      <a:pt x="2452" y="13724"/>
                    </a:lnTo>
                    <a:cubicBezTo>
                      <a:pt x="2480" y="13758"/>
                      <a:pt x="2447" y="13741"/>
                      <a:pt x="2458" y="13769"/>
                    </a:cubicBezTo>
                    <a:cubicBezTo>
                      <a:pt x="2480" y="13796"/>
                      <a:pt x="2502" y="13791"/>
                      <a:pt x="2513" y="13835"/>
                    </a:cubicBezTo>
                    <a:lnTo>
                      <a:pt x="2508" y="13841"/>
                    </a:lnTo>
                    <a:cubicBezTo>
                      <a:pt x="2519" y="13852"/>
                      <a:pt x="2535" y="13863"/>
                      <a:pt x="2558" y="13879"/>
                    </a:cubicBezTo>
                    <a:lnTo>
                      <a:pt x="2546" y="13874"/>
                    </a:lnTo>
                    <a:lnTo>
                      <a:pt x="2546" y="13874"/>
                    </a:lnTo>
                    <a:cubicBezTo>
                      <a:pt x="2596" y="13901"/>
                      <a:pt x="2563" y="13946"/>
                      <a:pt x="2618" y="13946"/>
                    </a:cubicBezTo>
                    <a:cubicBezTo>
                      <a:pt x="2624" y="13962"/>
                      <a:pt x="2652" y="13990"/>
                      <a:pt x="2629" y="14007"/>
                    </a:cubicBezTo>
                    <a:cubicBezTo>
                      <a:pt x="2679" y="14045"/>
                      <a:pt x="2712" y="14073"/>
                      <a:pt x="2757" y="14123"/>
                    </a:cubicBezTo>
                    <a:cubicBezTo>
                      <a:pt x="2735" y="14150"/>
                      <a:pt x="2762" y="14128"/>
                      <a:pt x="2768" y="14173"/>
                    </a:cubicBezTo>
                    <a:lnTo>
                      <a:pt x="2784" y="14156"/>
                    </a:lnTo>
                    <a:cubicBezTo>
                      <a:pt x="2840" y="14222"/>
                      <a:pt x="2862" y="14333"/>
                      <a:pt x="2923" y="14399"/>
                    </a:cubicBezTo>
                    <a:lnTo>
                      <a:pt x="2906" y="14416"/>
                    </a:lnTo>
                    <a:lnTo>
                      <a:pt x="2934" y="14416"/>
                    </a:lnTo>
                    <a:cubicBezTo>
                      <a:pt x="2989" y="14499"/>
                      <a:pt x="3067" y="14610"/>
                      <a:pt x="3116" y="14671"/>
                    </a:cubicBezTo>
                    <a:cubicBezTo>
                      <a:pt x="3139" y="14682"/>
                      <a:pt x="3183" y="14704"/>
                      <a:pt x="3205" y="14737"/>
                    </a:cubicBezTo>
                    <a:lnTo>
                      <a:pt x="3199" y="14737"/>
                    </a:lnTo>
                    <a:cubicBezTo>
                      <a:pt x="3255" y="14787"/>
                      <a:pt x="3310" y="14842"/>
                      <a:pt x="3343" y="14914"/>
                    </a:cubicBezTo>
                    <a:cubicBezTo>
                      <a:pt x="3339" y="14914"/>
                      <a:pt x="3338" y="14921"/>
                      <a:pt x="3330" y="14921"/>
                    </a:cubicBezTo>
                    <a:lnTo>
                      <a:pt x="3330" y="14921"/>
                    </a:lnTo>
                    <a:cubicBezTo>
                      <a:pt x="3328" y="14920"/>
                      <a:pt x="3325" y="14920"/>
                      <a:pt x="3321" y="14920"/>
                    </a:cubicBezTo>
                    <a:cubicBezTo>
                      <a:pt x="3324" y="14921"/>
                      <a:pt x="3327" y="14921"/>
                      <a:pt x="3329" y="14921"/>
                    </a:cubicBezTo>
                    <a:cubicBezTo>
                      <a:pt x="3330" y="14921"/>
                      <a:pt x="3330" y="14921"/>
                      <a:pt x="3330" y="14921"/>
                    </a:cubicBezTo>
                    <a:lnTo>
                      <a:pt x="3330" y="14921"/>
                    </a:lnTo>
                    <a:cubicBezTo>
                      <a:pt x="3349" y="14928"/>
                      <a:pt x="3351" y="14955"/>
                      <a:pt x="3365" y="14969"/>
                    </a:cubicBezTo>
                    <a:lnTo>
                      <a:pt x="3365" y="14942"/>
                    </a:lnTo>
                    <a:cubicBezTo>
                      <a:pt x="3393" y="14947"/>
                      <a:pt x="3399" y="14980"/>
                      <a:pt x="3393" y="15003"/>
                    </a:cubicBezTo>
                    <a:lnTo>
                      <a:pt x="3432" y="15014"/>
                    </a:lnTo>
                    <a:lnTo>
                      <a:pt x="3432" y="15025"/>
                    </a:lnTo>
                    <a:lnTo>
                      <a:pt x="3448" y="15025"/>
                    </a:lnTo>
                    <a:lnTo>
                      <a:pt x="3443" y="15052"/>
                    </a:lnTo>
                    <a:cubicBezTo>
                      <a:pt x="3448" y="15058"/>
                      <a:pt x="3482" y="15086"/>
                      <a:pt x="3509" y="15086"/>
                    </a:cubicBezTo>
                    <a:cubicBezTo>
                      <a:pt x="3505" y="15090"/>
                      <a:pt x="3519" y="15110"/>
                      <a:pt x="3511" y="15110"/>
                    </a:cubicBezTo>
                    <a:cubicBezTo>
                      <a:pt x="3510" y="15110"/>
                      <a:pt x="3507" y="15110"/>
                      <a:pt x="3504" y="15108"/>
                    </a:cubicBezTo>
                    <a:lnTo>
                      <a:pt x="3504" y="15108"/>
                    </a:lnTo>
                    <a:lnTo>
                      <a:pt x="3581" y="15207"/>
                    </a:lnTo>
                    <a:lnTo>
                      <a:pt x="3570" y="15191"/>
                    </a:lnTo>
                    <a:cubicBezTo>
                      <a:pt x="3574" y="15187"/>
                      <a:pt x="3579" y="15185"/>
                      <a:pt x="3585" y="15185"/>
                    </a:cubicBezTo>
                    <a:cubicBezTo>
                      <a:pt x="3601" y="15185"/>
                      <a:pt x="3621" y="15202"/>
                      <a:pt x="3626" y="15218"/>
                    </a:cubicBezTo>
                    <a:cubicBezTo>
                      <a:pt x="3620" y="15215"/>
                      <a:pt x="3615" y="15213"/>
                      <a:pt x="3613" y="15213"/>
                    </a:cubicBezTo>
                    <a:cubicBezTo>
                      <a:pt x="3602" y="15213"/>
                      <a:pt x="3607" y="15234"/>
                      <a:pt x="3598" y="15252"/>
                    </a:cubicBezTo>
                    <a:cubicBezTo>
                      <a:pt x="3600" y="15252"/>
                      <a:pt x="3602" y="15252"/>
                      <a:pt x="3603" y="15252"/>
                    </a:cubicBezTo>
                    <a:cubicBezTo>
                      <a:pt x="3618" y="15252"/>
                      <a:pt x="3610" y="15229"/>
                      <a:pt x="3620" y="15229"/>
                    </a:cubicBezTo>
                    <a:cubicBezTo>
                      <a:pt x="3642" y="15235"/>
                      <a:pt x="3675" y="15274"/>
                      <a:pt x="3681" y="15285"/>
                    </a:cubicBezTo>
                    <a:lnTo>
                      <a:pt x="3670" y="15279"/>
                    </a:lnTo>
                    <a:lnTo>
                      <a:pt x="3670" y="15279"/>
                    </a:lnTo>
                    <a:cubicBezTo>
                      <a:pt x="3697" y="15301"/>
                      <a:pt x="3675" y="15329"/>
                      <a:pt x="3697" y="15357"/>
                    </a:cubicBezTo>
                    <a:cubicBezTo>
                      <a:pt x="3717" y="15364"/>
                      <a:pt x="3722" y="15377"/>
                      <a:pt x="3733" y="15377"/>
                    </a:cubicBezTo>
                    <a:cubicBezTo>
                      <a:pt x="3738" y="15377"/>
                      <a:pt x="3744" y="15375"/>
                      <a:pt x="3753" y="15368"/>
                    </a:cubicBezTo>
                    <a:lnTo>
                      <a:pt x="3753" y="15368"/>
                    </a:lnTo>
                    <a:cubicBezTo>
                      <a:pt x="3780" y="15395"/>
                      <a:pt x="3747" y="15395"/>
                      <a:pt x="3753" y="15401"/>
                    </a:cubicBezTo>
                    <a:cubicBezTo>
                      <a:pt x="3775" y="15412"/>
                      <a:pt x="3803" y="15456"/>
                      <a:pt x="3792" y="15473"/>
                    </a:cubicBezTo>
                    <a:cubicBezTo>
                      <a:pt x="3795" y="15472"/>
                      <a:pt x="3799" y="15471"/>
                      <a:pt x="3802" y="15471"/>
                    </a:cubicBezTo>
                    <a:cubicBezTo>
                      <a:pt x="3837" y="15471"/>
                      <a:pt x="3844" y="15542"/>
                      <a:pt x="3874" y="15542"/>
                    </a:cubicBezTo>
                    <a:cubicBezTo>
                      <a:pt x="3878" y="15542"/>
                      <a:pt x="3881" y="15541"/>
                      <a:pt x="3886" y="15539"/>
                    </a:cubicBezTo>
                    <a:lnTo>
                      <a:pt x="3886" y="15584"/>
                    </a:lnTo>
                    <a:cubicBezTo>
                      <a:pt x="3889" y="15580"/>
                      <a:pt x="3900" y="15575"/>
                      <a:pt x="3912" y="15575"/>
                    </a:cubicBezTo>
                    <a:cubicBezTo>
                      <a:pt x="3919" y="15575"/>
                      <a:pt x="3926" y="15577"/>
                      <a:pt x="3930" y="15584"/>
                    </a:cubicBezTo>
                    <a:cubicBezTo>
                      <a:pt x="3941" y="15611"/>
                      <a:pt x="3919" y="15617"/>
                      <a:pt x="3919" y="15633"/>
                    </a:cubicBezTo>
                    <a:lnTo>
                      <a:pt x="3958" y="15617"/>
                    </a:lnTo>
                    <a:cubicBezTo>
                      <a:pt x="4013" y="15755"/>
                      <a:pt x="4151" y="15882"/>
                      <a:pt x="4223" y="16021"/>
                    </a:cubicBezTo>
                    <a:cubicBezTo>
                      <a:pt x="4273" y="16065"/>
                      <a:pt x="4339" y="16120"/>
                      <a:pt x="4389" y="16187"/>
                    </a:cubicBezTo>
                    <a:lnTo>
                      <a:pt x="4384" y="16176"/>
                    </a:lnTo>
                    <a:lnTo>
                      <a:pt x="4422" y="16248"/>
                    </a:lnTo>
                    <a:lnTo>
                      <a:pt x="4400" y="16192"/>
                    </a:lnTo>
                    <a:lnTo>
                      <a:pt x="4400" y="16192"/>
                    </a:lnTo>
                    <a:cubicBezTo>
                      <a:pt x="4417" y="16198"/>
                      <a:pt x="4428" y="16203"/>
                      <a:pt x="4445" y="16220"/>
                    </a:cubicBezTo>
                    <a:cubicBezTo>
                      <a:pt x="4483" y="16297"/>
                      <a:pt x="4539" y="16397"/>
                      <a:pt x="4633" y="16469"/>
                    </a:cubicBezTo>
                    <a:cubicBezTo>
                      <a:pt x="4716" y="16491"/>
                      <a:pt x="4633" y="16530"/>
                      <a:pt x="4699" y="16558"/>
                    </a:cubicBezTo>
                    <a:lnTo>
                      <a:pt x="4677" y="16558"/>
                    </a:lnTo>
                    <a:cubicBezTo>
                      <a:pt x="4732" y="16602"/>
                      <a:pt x="4771" y="16630"/>
                      <a:pt x="4837" y="16663"/>
                    </a:cubicBezTo>
                    <a:cubicBezTo>
                      <a:pt x="4799" y="16685"/>
                      <a:pt x="4865" y="16696"/>
                      <a:pt x="4843" y="16713"/>
                    </a:cubicBezTo>
                    <a:lnTo>
                      <a:pt x="4865" y="16701"/>
                    </a:lnTo>
                    <a:cubicBezTo>
                      <a:pt x="4865" y="16724"/>
                      <a:pt x="4887" y="16751"/>
                      <a:pt x="4871" y="16757"/>
                    </a:cubicBezTo>
                    <a:lnTo>
                      <a:pt x="4915" y="16768"/>
                    </a:lnTo>
                    <a:lnTo>
                      <a:pt x="4898" y="16779"/>
                    </a:lnTo>
                    <a:cubicBezTo>
                      <a:pt x="4926" y="16812"/>
                      <a:pt x="4998" y="16867"/>
                      <a:pt x="4981" y="16912"/>
                    </a:cubicBezTo>
                    <a:cubicBezTo>
                      <a:pt x="5075" y="16973"/>
                      <a:pt x="5169" y="17105"/>
                      <a:pt x="5252" y="17211"/>
                    </a:cubicBezTo>
                    <a:cubicBezTo>
                      <a:pt x="5275" y="17216"/>
                      <a:pt x="5302" y="17244"/>
                      <a:pt x="5324" y="17266"/>
                    </a:cubicBezTo>
                    <a:lnTo>
                      <a:pt x="5324" y="17305"/>
                    </a:lnTo>
                    <a:cubicBezTo>
                      <a:pt x="5352" y="17327"/>
                      <a:pt x="5391" y="17327"/>
                      <a:pt x="5396" y="17360"/>
                    </a:cubicBezTo>
                    <a:lnTo>
                      <a:pt x="5391" y="17360"/>
                    </a:lnTo>
                    <a:cubicBezTo>
                      <a:pt x="5413" y="17382"/>
                      <a:pt x="5424" y="17410"/>
                      <a:pt x="5463" y="17415"/>
                    </a:cubicBezTo>
                    <a:cubicBezTo>
                      <a:pt x="5477" y="17439"/>
                      <a:pt x="5491" y="17466"/>
                      <a:pt x="5478" y="17474"/>
                    </a:cubicBezTo>
                    <a:lnTo>
                      <a:pt x="5478" y="17474"/>
                    </a:lnTo>
                    <a:cubicBezTo>
                      <a:pt x="5499" y="17477"/>
                      <a:pt x="5507" y="17532"/>
                      <a:pt x="5507" y="17532"/>
                    </a:cubicBezTo>
                    <a:cubicBezTo>
                      <a:pt x="5507" y="17532"/>
                      <a:pt x="5773" y="17875"/>
                      <a:pt x="6099" y="18240"/>
                    </a:cubicBezTo>
                    <a:cubicBezTo>
                      <a:pt x="6348" y="18522"/>
                      <a:pt x="6630" y="18804"/>
                      <a:pt x="6846" y="18965"/>
                    </a:cubicBezTo>
                    <a:cubicBezTo>
                      <a:pt x="6946" y="19313"/>
                      <a:pt x="7056" y="19673"/>
                      <a:pt x="7134" y="19966"/>
                    </a:cubicBezTo>
                    <a:cubicBezTo>
                      <a:pt x="7189" y="20060"/>
                      <a:pt x="7233" y="20210"/>
                      <a:pt x="7278" y="20354"/>
                    </a:cubicBezTo>
                    <a:lnTo>
                      <a:pt x="7245" y="20381"/>
                    </a:lnTo>
                    <a:lnTo>
                      <a:pt x="7294" y="20503"/>
                    </a:lnTo>
                    <a:cubicBezTo>
                      <a:pt x="7294" y="20512"/>
                      <a:pt x="7293" y="20516"/>
                      <a:pt x="7292" y="20516"/>
                    </a:cubicBezTo>
                    <a:cubicBezTo>
                      <a:pt x="7287" y="20516"/>
                      <a:pt x="7275" y="20471"/>
                      <a:pt x="7271" y="20471"/>
                    </a:cubicBezTo>
                    <a:lnTo>
                      <a:pt x="7271" y="20471"/>
                    </a:lnTo>
                    <a:cubicBezTo>
                      <a:pt x="7269" y="20471"/>
                      <a:pt x="7269" y="20479"/>
                      <a:pt x="7272" y="20503"/>
                    </a:cubicBezTo>
                    <a:lnTo>
                      <a:pt x="7305" y="20542"/>
                    </a:lnTo>
                    <a:cubicBezTo>
                      <a:pt x="7297" y="20554"/>
                      <a:pt x="7345" y="20729"/>
                      <a:pt x="7334" y="20729"/>
                    </a:cubicBezTo>
                    <a:cubicBezTo>
                      <a:pt x="7331" y="20729"/>
                      <a:pt x="7321" y="20709"/>
                      <a:pt x="7300" y="20658"/>
                    </a:cubicBezTo>
                    <a:lnTo>
                      <a:pt x="7300" y="20658"/>
                    </a:lnTo>
                    <a:lnTo>
                      <a:pt x="7433" y="21139"/>
                    </a:lnTo>
                    <a:cubicBezTo>
                      <a:pt x="7460" y="21239"/>
                      <a:pt x="7483" y="21195"/>
                      <a:pt x="7499" y="21311"/>
                    </a:cubicBezTo>
                    <a:cubicBezTo>
                      <a:pt x="7498" y="21316"/>
                      <a:pt x="7497" y="21317"/>
                      <a:pt x="7496" y="21317"/>
                    </a:cubicBezTo>
                    <a:cubicBezTo>
                      <a:pt x="7491" y="21317"/>
                      <a:pt x="7483" y="21281"/>
                      <a:pt x="7475" y="21281"/>
                    </a:cubicBezTo>
                    <a:cubicBezTo>
                      <a:pt x="7474" y="21281"/>
                      <a:pt x="7473" y="21282"/>
                      <a:pt x="7471" y="21283"/>
                    </a:cubicBezTo>
                    <a:cubicBezTo>
                      <a:pt x="7543" y="21643"/>
                      <a:pt x="7654" y="21671"/>
                      <a:pt x="7732" y="22003"/>
                    </a:cubicBezTo>
                    <a:lnTo>
                      <a:pt x="7715" y="21975"/>
                    </a:lnTo>
                    <a:lnTo>
                      <a:pt x="7715" y="21975"/>
                    </a:lnTo>
                    <a:cubicBezTo>
                      <a:pt x="7743" y="22030"/>
                      <a:pt x="7770" y="22136"/>
                      <a:pt x="7776" y="22136"/>
                    </a:cubicBezTo>
                    <a:cubicBezTo>
                      <a:pt x="7803" y="22080"/>
                      <a:pt x="7743" y="22080"/>
                      <a:pt x="7737" y="21975"/>
                    </a:cubicBezTo>
                    <a:cubicBezTo>
                      <a:pt x="7769" y="21975"/>
                      <a:pt x="7785" y="22081"/>
                      <a:pt x="7811" y="22081"/>
                    </a:cubicBezTo>
                    <a:cubicBezTo>
                      <a:pt x="7812" y="22081"/>
                      <a:pt x="7813" y="22081"/>
                      <a:pt x="7815" y="22080"/>
                    </a:cubicBezTo>
                    <a:cubicBezTo>
                      <a:pt x="7820" y="22163"/>
                      <a:pt x="7853" y="22196"/>
                      <a:pt x="7875" y="22263"/>
                    </a:cubicBezTo>
                    <a:cubicBezTo>
                      <a:pt x="7886" y="22385"/>
                      <a:pt x="7942" y="22540"/>
                      <a:pt x="7942" y="22639"/>
                    </a:cubicBezTo>
                    <a:cubicBezTo>
                      <a:pt x="7969" y="22694"/>
                      <a:pt x="8019" y="22744"/>
                      <a:pt x="8052" y="22866"/>
                    </a:cubicBezTo>
                    <a:cubicBezTo>
                      <a:pt x="8052" y="22955"/>
                      <a:pt x="8025" y="22855"/>
                      <a:pt x="8047" y="22971"/>
                    </a:cubicBezTo>
                    <a:lnTo>
                      <a:pt x="8069" y="22982"/>
                    </a:lnTo>
                    <a:cubicBezTo>
                      <a:pt x="8090" y="23057"/>
                      <a:pt x="8086" y="23066"/>
                      <a:pt x="8080" y="23066"/>
                    </a:cubicBezTo>
                    <a:cubicBezTo>
                      <a:pt x="8078" y="23066"/>
                      <a:pt x="8076" y="23065"/>
                      <a:pt x="8075" y="23065"/>
                    </a:cubicBezTo>
                    <a:lnTo>
                      <a:pt x="8075" y="23065"/>
                    </a:lnTo>
                    <a:cubicBezTo>
                      <a:pt x="8102" y="23170"/>
                      <a:pt x="8124" y="23143"/>
                      <a:pt x="8152" y="23276"/>
                    </a:cubicBezTo>
                    <a:lnTo>
                      <a:pt x="8119" y="23204"/>
                    </a:lnTo>
                    <a:lnTo>
                      <a:pt x="8119" y="23204"/>
                    </a:lnTo>
                    <a:cubicBezTo>
                      <a:pt x="8152" y="23298"/>
                      <a:pt x="8158" y="23336"/>
                      <a:pt x="8191" y="23469"/>
                    </a:cubicBezTo>
                    <a:cubicBezTo>
                      <a:pt x="8180" y="23469"/>
                      <a:pt x="8163" y="23414"/>
                      <a:pt x="8158" y="23381"/>
                    </a:cubicBezTo>
                    <a:lnTo>
                      <a:pt x="8158" y="23381"/>
                    </a:lnTo>
                    <a:cubicBezTo>
                      <a:pt x="8152" y="23464"/>
                      <a:pt x="8207" y="23497"/>
                      <a:pt x="8213" y="23536"/>
                    </a:cubicBezTo>
                    <a:cubicBezTo>
                      <a:pt x="8218" y="23526"/>
                      <a:pt x="8199" y="23462"/>
                      <a:pt x="8216" y="23462"/>
                    </a:cubicBezTo>
                    <a:cubicBezTo>
                      <a:pt x="8219" y="23462"/>
                      <a:pt x="8224" y="23464"/>
                      <a:pt x="8230" y="23469"/>
                    </a:cubicBezTo>
                    <a:cubicBezTo>
                      <a:pt x="8241" y="23536"/>
                      <a:pt x="8290" y="23602"/>
                      <a:pt x="8285" y="23657"/>
                    </a:cubicBezTo>
                    <a:lnTo>
                      <a:pt x="8246" y="23585"/>
                    </a:lnTo>
                    <a:lnTo>
                      <a:pt x="8246" y="23585"/>
                    </a:lnTo>
                    <a:cubicBezTo>
                      <a:pt x="8302" y="23718"/>
                      <a:pt x="8290" y="23657"/>
                      <a:pt x="8329" y="23812"/>
                    </a:cubicBezTo>
                    <a:cubicBezTo>
                      <a:pt x="8326" y="23810"/>
                      <a:pt x="8325" y="23810"/>
                      <a:pt x="8324" y="23810"/>
                    </a:cubicBezTo>
                    <a:cubicBezTo>
                      <a:pt x="8322" y="23810"/>
                      <a:pt x="8321" y="23810"/>
                      <a:pt x="8318" y="23807"/>
                    </a:cubicBezTo>
                    <a:lnTo>
                      <a:pt x="8318" y="23807"/>
                    </a:lnTo>
                    <a:cubicBezTo>
                      <a:pt x="8373" y="23895"/>
                      <a:pt x="8385" y="24034"/>
                      <a:pt x="8429" y="24183"/>
                    </a:cubicBezTo>
                    <a:lnTo>
                      <a:pt x="8412" y="24155"/>
                    </a:lnTo>
                    <a:lnTo>
                      <a:pt x="8412" y="24155"/>
                    </a:lnTo>
                    <a:cubicBezTo>
                      <a:pt x="8434" y="24211"/>
                      <a:pt x="8462" y="24238"/>
                      <a:pt x="8468" y="24272"/>
                    </a:cubicBezTo>
                    <a:cubicBezTo>
                      <a:pt x="8456" y="24183"/>
                      <a:pt x="8468" y="24211"/>
                      <a:pt x="8484" y="24194"/>
                    </a:cubicBezTo>
                    <a:cubicBezTo>
                      <a:pt x="8484" y="24310"/>
                      <a:pt x="8567" y="24355"/>
                      <a:pt x="8600" y="24543"/>
                    </a:cubicBezTo>
                    <a:cubicBezTo>
                      <a:pt x="8589" y="24543"/>
                      <a:pt x="8567" y="24498"/>
                      <a:pt x="8562" y="24449"/>
                    </a:cubicBezTo>
                    <a:cubicBezTo>
                      <a:pt x="8512" y="24393"/>
                      <a:pt x="8484" y="24393"/>
                      <a:pt x="8434" y="24294"/>
                    </a:cubicBezTo>
                    <a:lnTo>
                      <a:pt x="8434" y="24294"/>
                    </a:lnTo>
                    <a:cubicBezTo>
                      <a:pt x="8459" y="24353"/>
                      <a:pt x="8484" y="24422"/>
                      <a:pt x="8473" y="24423"/>
                    </a:cubicBezTo>
                    <a:lnTo>
                      <a:pt x="8473" y="24423"/>
                    </a:lnTo>
                    <a:lnTo>
                      <a:pt x="8468" y="24421"/>
                    </a:lnTo>
                    <a:lnTo>
                      <a:pt x="8468" y="24421"/>
                    </a:lnTo>
                    <a:cubicBezTo>
                      <a:pt x="8470" y="24423"/>
                      <a:pt x="8471" y="24423"/>
                      <a:pt x="8472" y="24423"/>
                    </a:cubicBezTo>
                    <a:cubicBezTo>
                      <a:pt x="8473" y="24423"/>
                      <a:pt x="8473" y="24423"/>
                      <a:pt x="8473" y="24423"/>
                    </a:cubicBezTo>
                    <a:lnTo>
                      <a:pt x="8473" y="24423"/>
                    </a:lnTo>
                    <a:lnTo>
                      <a:pt x="8506" y="24438"/>
                    </a:lnTo>
                    <a:cubicBezTo>
                      <a:pt x="8517" y="24476"/>
                      <a:pt x="8523" y="24515"/>
                      <a:pt x="8534" y="24543"/>
                    </a:cubicBezTo>
                    <a:cubicBezTo>
                      <a:pt x="8535" y="24543"/>
                      <a:pt x="8536" y="24544"/>
                      <a:pt x="8536" y="24544"/>
                    </a:cubicBezTo>
                    <a:cubicBezTo>
                      <a:pt x="8545" y="24544"/>
                      <a:pt x="8544" y="24503"/>
                      <a:pt x="8554" y="24503"/>
                    </a:cubicBezTo>
                    <a:cubicBezTo>
                      <a:pt x="8559" y="24503"/>
                      <a:pt x="8566" y="24513"/>
                      <a:pt x="8578" y="24543"/>
                    </a:cubicBezTo>
                    <a:cubicBezTo>
                      <a:pt x="8604" y="24600"/>
                      <a:pt x="8596" y="24613"/>
                      <a:pt x="8590" y="24615"/>
                    </a:cubicBezTo>
                    <a:lnTo>
                      <a:pt x="8590" y="24615"/>
                    </a:lnTo>
                    <a:cubicBezTo>
                      <a:pt x="8645" y="24764"/>
                      <a:pt x="8634" y="24670"/>
                      <a:pt x="8672" y="24819"/>
                    </a:cubicBezTo>
                    <a:cubicBezTo>
                      <a:pt x="8666" y="24810"/>
                      <a:pt x="8659" y="24796"/>
                      <a:pt x="8655" y="24784"/>
                    </a:cubicBezTo>
                    <a:lnTo>
                      <a:pt x="8655" y="24784"/>
                    </a:lnTo>
                    <a:cubicBezTo>
                      <a:pt x="8680" y="24882"/>
                      <a:pt x="8731" y="25016"/>
                      <a:pt x="8705" y="25052"/>
                    </a:cubicBezTo>
                    <a:cubicBezTo>
                      <a:pt x="8689" y="25041"/>
                      <a:pt x="8683" y="25041"/>
                      <a:pt x="8672" y="24996"/>
                    </a:cubicBezTo>
                    <a:lnTo>
                      <a:pt x="8678" y="24996"/>
                    </a:lnTo>
                    <a:cubicBezTo>
                      <a:pt x="8665" y="24975"/>
                      <a:pt x="8659" y="24966"/>
                      <a:pt x="8658" y="24966"/>
                    </a:cubicBezTo>
                    <a:lnTo>
                      <a:pt x="8658" y="24966"/>
                    </a:lnTo>
                    <a:cubicBezTo>
                      <a:pt x="8653" y="24966"/>
                      <a:pt x="8695" y="25060"/>
                      <a:pt x="8678" y="25068"/>
                    </a:cubicBezTo>
                    <a:cubicBezTo>
                      <a:pt x="8700" y="25085"/>
                      <a:pt x="8728" y="25207"/>
                      <a:pt x="8739" y="25262"/>
                    </a:cubicBezTo>
                    <a:lnTo>
                      <a:pt x="8755" y="25234"/>
                    </a:lnTo>
                    <a:lnTo>
                      <a:pt x="8755" y="25234"/>
                    </a:lnTo>
                    <a:cubicBezTo>
                      <a:pt x="8883" y="25428"/>
                      <a:pt x="8705" y="25234"/>
                      <a:pt x="8783" y="25445"/>
                    </a:cubicBezTo>
                    <a:cubicBezTo>
                      <a:pt x="8798" y="25482"/>
                      <a:pt x="8804" y="25494"/>
                      <a:pt x="8806" y="25494"/>
                    </a:cubicBezTo>
                    <a:cubicBezTo>
                      <a:pt x="8808" y="25494"/>
                      <a:pt x="8795" y="25450"/>
                      <a:pt x="8798" y="25450"/>
                    </a:cubicBezTo>
                    <a:lnTo>
                      <a:pt x="8798" y="25450"/>
                    </a:lnTo>
                    <a:cubicBezTo>
                      <a:pt x="8800" y="25450"/>
                      <a:pt x="8803" y="25456"/>
                      <a:pt x="8811" y="25472"/>
                    </a:cubicBezTo>
                    <a:cubicBezTo>
                      <a:pt x="8838" y="25566"/>
                      <a:pt x="8822" y="25605"/>
                      <a:pt x="8877" y="25738"/>
                    </a:cubicBezTo>
                    <a:cubicBezTo>
                      <a:pt x="8883" y="25777"/>
                      <a:pt x="8894" y="25854"/>
                      <a:pt x="8871" y="25871"/>
                    </a:cubicBezTo>
                    <a:cubicBezTo>
                      <a:pt x="8905" y="25943"/>
                      <a:pt x="8938" y="26120"/>
                      <a:pt x="8977" y="26159"/>
                    </a:cubicBezTo>
                    <a:cubicBezTo>
                      <a:pt x="8949" y="26015"/>
                      <a:pt x="8905" y="26026"/>
                      <a:pt x="8883" y="25854"/>
                    </a:cubicBezTo>
                    <a:lnTo>
                      <a:pt x="8883" y="25854"/>
                    </a:lnTo>
                    <a:lnTo>
                      <a:pt x="8921" y="25898"/>
                    </a:lnTo>
                    <a:cubicBezTo>
                      <a:pt x="8954" y="26009"/>
                      <a:pt x="9010" y="26153"/>
                      <a:pt x="9032" y="26230"/>
                    </a:cubicBezTo>
                    <a:cubicBezTo>
                      <a:pt x="9032" y="26217"/>
                      <a:pt x="9032" y="26207"/>
                      <a:pt x="9038" y="26207"/>
                    </a:cubicBezTo>
                    <a:cubicBezTo>
                      <a:pt x="9039" y="26207"/>
                      <a:pt x="9041" y="26207"/>
                      <a:pt x="9043" y="26208"/>
                    </a:cubicBezTo>
                    <a:cubicBezTo>
                      <a:pt x="9104" y="26369"/>
                      <a:pt x="9143" y="26402"/>
                      <a:pt x="9181" y="26563"/>
                    </a:cubicBezTo>
                    <a:cubicBezTo>
                      <a:pt x="9180" y="26566"/>
                      <a:pt x="9178" y="26567"/>
                      <a:pt x="9177" y="26567"/>
                    </a:cubicBezTo>
                    <a:cubicBezTo>
                      <a:pt x="9164" y="26567"/>
                      <a:pt x="9140" y="26488"/>
                      <a:pt x="9120" y="26430"/>
                    </a:cubicBezTo>
                    <a:lnTo>
                      <a:pt x="9120" y="26430"/>
                    </a:lnTo>
                    <a:cubicBezTo>
                      <a:pt x="9132" y="26535"/>
                      <a:pt x="9154" y="26535"/>
                      <a:pt x="9198" y="26690"/>
                    </a:cubicBezTo>
                    <a:cubicBezTo>
                      <a:pt x="9197" y="26691"/>
                      <a:pt x="9196" y="26691"/>
                      <a:pt x="9195" y="26691"/>
                    </a:cubicBezTo>
                    <a:cubicBezTo>
                      <a:pt x="9178" y="26691"/>
                      <a:pt x="9158" y="26589"/>
                      <a:pt x="9143" y="26574"/>
                    </a:cubicBezTo>
                    <a:lnTo>
                      <a:pt x="9143" y="26574"/>
                    </a:lnTo>
                    <a:lnTo>
                      <a:pt x="9204" y="26745"/>
                    </a:lnTo>
                    <a:lnTo>
                      <a:pt x="9198" y="26745"/>
                    </a:lnTo>
                    <a:cubicBezTo>
                      <a:pt x="9237" y="26762"/>
                      <a:pt x="9237" y="26878"/>
                      <a:pt x="9287" y="26983"/>
                    </a:cubicBezTo>
                    <a:cubicBezTo>
                      <a:pt x="9370" y="27232"/>
                      <a:pt x="9425" y="27254"/>
                      <a:pt x="9491" y="27382"/>
                    </a:cubicBezTo>
                    <a:cubicBezTo>
                      <a:pt x="9500" y="27415"/>
                      <a:pt x="9495" y="27430"/>
                      <a:pt x="9488" y="27430"/>
                    </a:cubicBezTo>
                    <a:cubicBezTo>
                      <a:pt x="9485" y="27430"/>
                      <a:pt x="9483" y="27428"/>
                      <a:pt x="9480" y="27426"/>
                    </a:cubicBezTo>
                    <a:cubicBezTo>
                      <a:pt x="9475" y="27354"/>
                      <a:pt x="9464" y="27376"/>
                      <a:pt x="9453" y="27354"/>
                    </a:cubicBezTo>
                    <a:lnTo>
                      <a:pt x="9453" y="27354"/>
                    </a:lnTo>
                    <a:cubicBezTo>
                      <a:pt x="9481" y="27425"/>
                      <a:pt x="9485" y="27517"/>
                      <a:pt x="9468" y="27517"/>
                    </a:cubicBezTo>
                    <a:cubicBezTo>
                      <a:pt x="9465" y="27517"/>
                      <a:pt x="9462" y="27514"/>
                      <a:pt x="9458" y="27509"/>
                    </a:cubicBezTo>
                    <a:lnTo>
                      <a:pt x="9458" y="27509"/>
                    </a:lnTo>
                    <a:cubicBezTo>
                      <a:pt x="9473" y="27546"/>
                      <a:pt x="9480" y="27558"/>
                      <a:pt x="9483" y="27558"/>
                    </a:cubicBezTo>
                    <a:cubicBezTo>
                      <a:pt x="9488" y="27558"/>
                      <a:pt x="9477" y="27514"/>
                      <a:pt x="9480" y="27514"/>
                    </a:cubicBezTo>
                    <a:lnTo>
                      <a:pt x="9480" y="27514"/>
                    </a:lnTo>
                    <a:cubicBezTo>
                      <a:pt x="9482" y="27514"/>
                      <a:pt x="9485" y="27520"/>
                      <a:pt x="9491" y="27536"/>
                    </a:cubicBezTo>
                    <a:lnTo>
                      <a:pt x="9558" y="27714"/>
                    </a:lnTo>
                    <a:cubicBezTo>
                      <a:pt x="9561" y="27697"/>
                      <a:pt x="9554" y="27667"/>
                      <a:pt x="9560" y="27667"/>
                    </a:cubicBezTo>
                    <a:lnTo>
                      <a:pt x="9560" y="27667"/>
                    </a:lnTo>
                    <a:cubicBezTo>
                      <a:pt x="9563" y="27667"/>
                      <a:pt x="9572" y="27679"/>
                      <a:pt x="9591" y="27714"/>
                    </a:cubicBezTo>
                    <a:cubicBezTo>
                      <a:pt x="9624" y="27791"/>
                      <a:pt x="9630" y="27835"/>
                      <a:pt x="9674" y="27935"/>
                    </a:cubicBezTo>
                    <a:cubicBezTo>
                      <a:pt x="9672" y="27934"/>
                      <a:pt x="9671" y="27933"/>
                      <a:pt x="9669" y="27933"/>
                    </a:cubicBezTo>
                    <a:cubicBezTo>
                      <a:pt x="9663" y="27933"/>
                      <a:pt x="9659" y="27944"/>
                      <a:pt x="9653" y="27944"/>
                    </a:cubicBezTo>
                    <a:cubicBezTo>
                      <a:pt x="9648" y="27944"/>
                      <a:pt x="9642" y="27935"/>
                      <a:pt x="9630" y="27902"/>
                    </a:cubicBezTo>
                    <a:lnTo>
                      <a:pt x="9630" y="27902"/>
                    </a:lnTo>
                    <a:cubicBezTo>
                      <a:pt x="9646" y="27957"/>
                      <a:pt x="9674" y="28034"/>
                      <a:pt x="9702" y="28057"/>
                    </a:cubicBezTo>
                    <a:cubicBezTo>
                      <a:pt x="9697" y="28035"/>
                      <a:pt x="9696" y="28027"/>
                      <a:pt x="9698" y="28027"/>
                    </a:cubicBezTo>
                    <a:lnTo>
                      <a:pt x="9698" y="28027"/>
                    </a:lnTo>
                    <a:cubicBezTo>
                      <a:pt x="9707" y="28027"/>
                      <a:pt x="9761" y="28162"/>
                      <a:pt x="9776" y="28162"/>
                    </a:cubicBezTo>
                    <a:cubicBezTo>
                      <a:pt x="9778" y="28162"/>
                      <a:pt x="9780" y="28157"/>
                      <a:pt x="9779" y="28145"/>
                    </a:cubicBezTo>
                    <a:lnTo>
                      <a:pt x="9779" y="28145"/>
                    </a:lnTo>
                    <a:lnTo>
                      <a:pt x="9807" y="28261"/>
                    </a:lnTo>
                    <a:cubicBezTo>
                      <a:pt x="9796" y="28234"/>
                      <a:pt x="9785" y="28234"/>
                      <a:pt x="9768" y="28200"/>
                    </a:cubicBezTo>
                    <a:lnTo>
                      <a:pt x="9768" y="28200"/>
                    </a:lnTo>
                    <a:cubicBezTo>
                      <a:pt x="9757" y="28239"/>
                      <a:pt x="9812" y="28289"/>
                      <a:pt x="9823" y="28333"/>
                    </a:cubicBezTo>
                    <a:cubicBezTo>
                      <a:pt x="9840" y="28372"/>
                      <a:pt x="9873" y="28477"/>
                      <a:pt x="9868" y="28488"/>
                    </a:cubicBezTo>
                    <a:cubicBezTo>
                      <a:pt x="9890" y="28527"/>
                      <a:pt x="9917" y="28616"/>
                      <a:pt x="9906" y="28638"/>
                    </a:cubicBezTo>
                    <a:cubicBezTo>
                      <a:pt x="9916" y="28653"/>
                      <a:pt x="9921" y="28658"/>
                      <a:pt x="9924" y="28658"/>
                    </a:cubicBezTo>
                    <a:cubicBezTo>
                      <a:pt x="9928" y="28658"/>
                      <a:pt x="9927" y="28647"/>
                      <a:pt x="9931" y="28647"/>
                    </a:cubicBezTo>
                    <a:cubicBezTo>
                      <a:pt x="9932" y="28647"/>
                      <a:pt x="9933" y="28647"/>
                      <a:pt x="9934" y="28649"/>
                    </a:cubicBezTo>
                    <a:lnTo>
                      <a:pt x="10006" y="28831"/>
                    </a:lnTo>
                    <a:cubicBezTo>
                      <a:pt x="10002" y="28839"/>
                      <a:pt x="9980" y="28856"/>
                      <a:pt x="9964" y="28856"/>
                    </a:cubicBezTo>
                    <a:cubicBezTo>
                      <a:pt x="9959" y="28856"/>
                      <a:pt x="9955" y="28855"/>
                      <a:pt x="9952" y="28850"/>
                    </a:cubicBezTo>
                    <a:lnTo>
                      <a:pt x="9952" y="28850"/>
                    </a:lnTo>
                    <a:cubicBezTo>
                      <a:pt x="9990" y="28913"/>
                      <a:pt x="10001" y="28860"/>
                      <a:pt x="10039" y="28959"/>
                    </a:cubicBezTo>
                    <a:cubicBezTo>
                      <a:pt x="10034" y="28954"/>
                      <a:pt x="10030" y="28952"/>
                      <a:pt x="10027" y="28952"/>
                    </a:cubicBezTo>
                    <a:cubicBezTo>
                      <a:pt x="10009" y="28952"/>
                      <a:pt x="10046" y="29049"/>
                      <a:pt x="10031" y="29049"/>
                    </a:cubicBezTo>
                    <a:cubicBezTo>
                      <a:pt x="10028" y="29049"/>
                      <a:pt x="10022" y="29044"/>
                      <a:pt x="10011" y="29031"/>
                    </a:cubicBezTo>
                    <a:lnTo>
                      <a:pt x="10011" y="29031"/>
                    </a:lnTo>
                    <a:cubicBezTo>
                      <a:pt x="10017" y="29097"/>
                      <a:pt x="10089" y="29263"/>
                      <a:pt x="10128" y="29357"/>
                    </a:cubicBezTo>
                    <a:cubicBezTo>
                      <a:pt x="10133" y="29363"/>
                      <a:pt x="10137" y="29365"/>
                      <a:pt x="10139" y="29365"/>
                    </a:cubicBezTo>
                    <a:cubicBezTo>
                      <a:pt x="10155" y="29365"/>
                      <a:pt x="10103" y="29252"/>
                      <a:pt x="10122" y="29252"/>
                    </a:cubicBezTo>
                    <a:lnTo>
                      <a:pt x="10122" y="29252"/>
                    </a:lnTo>
                    <a:cubicBezTo>
                      <a:pt x="10233" y="29506"/>
                      <a:pt x="10305" y="29501"/>
                      <a:pt x="10371" y="29689"/>
                    </a:cubicBezTo>
                    <a:lnTo>
                      <a:pt x="10360" y="29639"/>
                    </a:lnTo>
                    <a:lnTo>
                      <a:pt x="10360" y="29639"/>
                    </a:lnTo>
                    <a:cubicBezTo>
                      <a:pt x="10421" y="29750"/>
                      <a:pt x="10415" y="29733"/>
                      <a:pt x="10460" y="29800"/>
                    </a:cubicBezTo>
                    <a:cubicBezTo>
                      <a:pt x="10457" y="29798"/>
                      <a:pt x="10455" y="29798"/>
                      <a:pt x="10454" y="29798"/>
                    </a:cubicBezTo>
                    <a:cubicBezTo>
                      <a:pt x="10425" y="29798"/>
                      <a:pt x="10459" y="29966"/>
                      <a:pt x="10543" y="30148"/>
                    </a:cubicBezTo>
                    <a:cubicBezTo>
                      <a:pt x="10544" y="30149"/>
                      <a:pt x="10545" y="30150"/>
                      <a:pt x="10546" y="30150"/>
                    </a:cubicBezTo>
                    <a:cubicBezTo>
                      <a:pt x="10559" y="30150"/>
                      <a:pt x="10533" y="30052"/>
                      <a:pt x="10548" y="30052"/>
                    </a:cubicBezTo>
                    <a:cubicBezTo>
                      <a:pt x="10550" y="30052"/>
                      <a:pt x="10552" y="30053"/>
                      <a:pt x="10554" y="30054"/>
                    </a:cubicBezTo>
                    <a:lnTo>
                      <a:pt x="10615" y="30176"/>
                    </a:lnTo>
                    <a:cubicBezTo>
                      <a:pt x="10615" y="30179"/>
                      <a:pt x="10614" y="30181"/>
                      <a:pt x="10613" y="30181"/>
                    </a:cubicBezTo>
                    <a:cubicBezTo>
                      <a:pt x="10610" y="30181"/>
                      <a:pt x="10604" y="30173"/>
                      <a:pt x="10592" y="30165"/>
                    </a:cubicBezTo>
                    <a:lnTo>
                      <a:pt x="10592" y="30165"/>
                    </a:lnTo>
                    <a:cubicBezTo>
                      <a:pt x="10648" y="30276"/>
                      <a:pt x="10653" y="30392"/>
                      <a:pt x="10703" y="30414"/>
                    </a:cubicBezTo>
                    <a:lnTo>
                      <a:pt x="10725" y="30547"/>
                    </a:lnTo>
                    <a:lnTo>
                      <a:pt x="10720" y="30491"/>
                    </a:lnTo>
                    <a:lnTo>
                      <a:pt x="10720" y="30491"/>
                    </a:lnTo>
                    <a:cubicBezTo>
                      <a:pt x="10736" y="30497"/>
                      <a:pt x="10803" y="30619"/>
                      <a:pt x="10819" y="30646"/>
                    </a:cubicBezTo>
                    <a:cubicBezTo>
                      <a:pt x="10897" y="30774"/>
                      <a:pt x="10913" y="30823"/>
                      <a:pt x="10924" y="30895"/>
                    </a:cubicBezTo>
                    <a:cubicBezTo>
                      <a:pt x="10924" y="30879"/>
                      <a:pt x="10923" y="30849"/>
                      <a:pt x="10932" y="30849"/>
                    </a:cubicBezTo>
                    <a:cubicBezTo>
                      <a:pt x="10939" y="30849"/>
                      <a:pt x="10952" y="30863"/>
                      <a:pt x="10974" y="30906"/>
                    </a:cubicBezTo>
                    <a:cubicBezTo>
                      <a:pt x="10930" y="30923"/>
                      <a:pt x="11063" y="31128"/>
                      <a:pt x="11041" y="31133"/>
                    </a:cubicBezTo>
                    <a:cubicBezTo>
                      <a:pt x="11063" y="31172"/>
                      <a:pt x="11085" y="31250"/>
                      <a:pt x="11107" y="31250"/>
                    </a:cubicBezTo>
                    <a:lnTo>
                      <a:pt x="11079" y="31255"/>
                    </a:lnTo>
                    <a:cubicBezTo>
                      <a:pt x="11080" y="31255"/>
                      <a:pt x="11081" y="31255"/>
                      <a:pt x="11082" y="31255"/>
                    </a:cubicBezTo>
                    <a:cubicBezTo>
                      <a:pt x="11121" y="31255"/>
                      <a:pt x="11197" y="31396"/>
                      <a:pt x="11257" y="31504"/>
                    </a:cubicBezTo>
                    <a:cubicBezTo>
                      <a:pt x="11196" y="31504"/>
                      <a:pt x="11328" y="31631"/>
                      <a:pt x="11312" y="31698"/>
                    </a:cubicBezTo>
                    <a:cubicBezTo>
                      <a:pt x="11356" y="31709"/>
                      <a:pt x="11428" y="31891"/>
                      <a:pt x="11467" y="31903"/>
                    </a:cubicBezTo>
                    <a:cubicBezTo>
                      <a:pt x="11511" y="31986"/>
                      <a:pt x="11478" y="31991"/>
                      <a:pt x="11478" y="32019"/>
                    </a:cubicBezTo>
                    <a:lnTo>
                      <a:pt x="11511" y="32052"/>
                    </a:lnTo>
                    <a:cubicBezTo>
                      <a:pt x="11522" y="32107"/>
                      <a:pt x="11616" y="32262"/>
                      <a:pt x="11660" y="32362"/>
                    </a:cubicBezTo>
                    <a:lnTo>
                      <a:pt x="11732" y="32434"/>
                    </a:lnTo>
                    <a:lnTo>
                      <a:pt x="11743" y="32473"/>
                    </a:lnTo>
                    <a:cubicBezTo>
                      <a:pt x="11752" y="32481"/>
                      <a:pt x="11780" y="32521"/>
                      <a:pt x="11789" y="32521"/>
                    </a:cubicBezTo>
                    <a:cubicBezTo>
                      <a:pt x="11792" y="32521"/>
                      <a:pt x="11792" y="32515"/>
                      <a:pt x="11788" y="32500"/>
                    </a:cubicBezTo>
                    <a:lnTo>
                      <a:pt x="11788" y="32500"/>
                    </a:lnTo>
                    <a:lnTo>
                      <a:pt x="11815" y="32550"/>
                    </a:lnTo>
                    <a:cubicBezTo>
                      <a:pt x="11818" y="32549"/>
                      <a:pt x="11821" y="32549"/>
                      <a:pt x="11823" y="32549"/>
                    </a:cubicBezTo>
                    <a:cubicBezTo>
                      <a:pt x="11856" y="32549"/>
                      <a:pt x="11870" y="32617"/>
                      <a:pt x="11937" y="32705"/>
                    </a:cubicBezTo>
                    <a:cubicBezTo>
                      <a:pt x="11940" y="32718"/>
                      <a:pt x="11940" y="32722"/>
                      <a:pt x="11937" y="32722"/>
                    </a:cubicBezTo>
                    <a:cubicBezTo>
                      <a:pt x="11934" y="32722"/>
                      <a:pt x="11927" y="32716"/>
                      <a:pt x="11915" y="32710"/>
                    </a:cubicBezTo>
                    <a:lnTo>
                      <a:pt x="11915" y="32710"/>
                    </a:lnTo>
                    <a:cubicBezTo>
                      <a:pt x="11942" y="32759"/>
                      <a:pt x="11917" y="32745"/>
                      <a:pt x="11920" y="32774"/>
                    </a:cubicBezTo>
                    <a:lnTo>
                      <a:pt x="11920" y="32774"/>
                    </a:lnTo>
                    <a:cubicBezTo>
                      <a:pt x="11920" y="32773"/>
                      <a:pt x="11921" y="32773"/>
                      <a:pt x="11922" y="32773"/>
                    </a:cubicBezTo>
                    <a:cubicBezTo>
                      <a:pt x="11933" y="32773"/>
                      <a:pt x="11996" y="32832"/>
                      <a:pt x="12018" y="32832"/>
                    </a:cubicBezTo>
                    <a:cubicBezTo>
                      <a:pt x="12028" y="32832"/>
                      <a:pt x="12029" y="32818"/>
                      <a:pt x="12009" y="32777"/>
                    </a:cubicBezTo>
                    <a:cubicBezTo>
                      <a:pt x="12010" y="32776"/>
                      <a:pt x="12011" y="32776"/>
                      <a:pt x="12012" y="32776"/>
                    </a:cubicBezTo>
                    <a:cubicBezTo>
                      <a:pt x="12028" y="32776"/>
                      <a:pt x="12077" y="32836"/>
                      <a:pt x="12092" y="32882"/>
                    </a:cubicBezTo>
                    <a:lnTo>
                      <a:pt x="12087" y="32926"/>
                    </a:lnTo>
                    <a:lnTo>
                      <a:pt x="12147" y="32959"/>
                    </a:lnTo>
                    <a:cubicBezTo>
                      <a:pt x="12197" y="33026"/>
                      <a:pt x="12203" y="33070"/>
                      <a:pt x="12242" y="33125"/>
                    </a:cubicBezTo>
                    <a:cubicBezTo>
                      <a:pt x="12220" y="33099"/>
                      <a:pt x="12188" y="33074"/>
                      <a:pt x="12172" y="33074"/>
                    </a:cubicBezTo>
                    <a:cubicBezTo>
                      <a:pt x="12154" y="33074"/>
                      <a:pt x="12154" y="33101"/>
                      <a:pt x="12203" y="33181"/>
                    </a:cubicBezTo>
                    <a:cubicBezTo>
                      <a:pt x="12147" y="33103"/>
                      <a:pt x="12109" y="33076"/>
                      <a:pt x="12081" y="33037"/>
                    </a:cubicBezTo>
                    <a:lnTo>
                      <a:pt x="12081" y="33037"/>
                    </a:lnTo>
                    <a:cubicBezTo>
                      <a:pt x="12093" y="33055"/>
                      <a:pt x="12101" y="33067"/>
                      <a:pt x="12097" y="33067"/>
                    </a:cubicBezTo>
                    <a:cubicBezTo>
                      <a:pt x="12094" y="33067"/>
                      <a:pt x="12084" y="33060"/>
                      <a:pt x="12064" y="33042"/>
                    </a:cubicBezTo>
                    <a:lnTo>
                      <a:pt x="12064" y="33042"/>
                    </a:lnTo>
                    <a:cubicBezTo>
                      <a:pt x="12147" y="33153"/>
                      <a:pt x="12109" y="33070"/>
                      <a:pt x="12192" y="33186"/>
                    </a:cubicBezTo>
                    <a:cubicBezTo>
                      <a:pt x="12164" y="33192"/>
                      <a:pt x="12175" y="33236"/>
                      <a:pt x="12242" y="33341"/>
                    </a:cubicBezTo>
                    <a:lnTo>
                      <a:pt x="12203" y="33247"/>
                    </a:lnTo>
                    <a:cubicBezTo>
                      <a:pt x="12206" y="33247"/>
                      <a:pt x="12209" y="33248"/>
                      <a:pt x="12211" y="33250"/>
                    </a:cubicBezTo>
                    <a:lnTo>
                      <a:pt x="12211" y="33250"/>
                    </a:lnTo>
                    <a:cubicBezTo>
                      <a:pt x="12201" y="33230"/>
                      <a:pt x="12198" y="33218"/>
                      <a:pt x="12203" y="33209"/>
                    </a:cubicBezTo>
                    <a:lnTo>
                      <a:pt x="12203" y="33209"/>
                    </a:lnTo>
                    <a:cubicBezTo>
                      <a:pt x="12218" y="33228"/>
                      <a:pt x="12304" y="33306"/>
                      <a:pt x="12321" y="33342"/>
                    </a:cubicBezTo>
                    <a:lnTo>
                      <a:pt x="12321" y="33342"/>
                    </a:lnTo>
                    <a:cubicBezTo>
                      <a:pt x="12317" y="33325"/>
                      <a:pt x="12317" y="33318"/>
                      <a:pt x="12321" y="33318"/>
                    </a:cubicBezTo>
                    <a:cubicBezTo>
                      <a:pt x="12341" y="33318"/>
                      <a:pt x="12438" y="33467"/>
                      <a:pt x="12453" y="33467"/>
                    </a:cubicBezTo>
                    <a:cubicBezTo>
                      <a:pt x="12455" y="33467"/>
                      <a:pt x="12455" y="33463"/>
                      <a:pt x="12452" y="33452"/>
                    </a:cubicBezTo>
                    <a:lnTo>
                      <a:pt x="12452" y="33452"/>
                    </a:lnTo>
                    <a:cubicBezTo>
                      <a:pt x="12468" y="33458"/>
                      <a:pt x="12524" y="33541"/>
                      <a:pt x="12518" y="33552"/>
                    </a:cubicBezTo>
                    <a:cubicBezTo>
                      <a:pt x="12502" y="33536"/>
                      <a:pt x="12493" y="33529"/>
                      <a:pt x="12488" y="33529"/>
                    </a:cubicBezTo>
                    <a:cubicBezTo>
                      <a:pt x="12477" y="33529"/>
                      <a:pt x="12492" y="33565"/>
                      <a:pt x="12502" y="33595"/>
                    </a:cubicBezTo>
                    <a:lnTo>
                      <a:pt x="12502" y="33595"/>
                    </a:lnTo>
                    <a:cubicBezTo>
                      <a:pt x="12501" y="33589"/>
                      <a:pt x="12501" y="33584"/>
                      <a:pt x="12504" y="33584"/>
                    </a:cubicBezTo>
                    <a:cubicBezTo>
                      <a:pt x="12506" y="33584"/>
                      <a:pt x="12511" y="33587"/>
                      <a:pt x="12518" y="33596"/>
                    </a:cubicBezTo>
                    <a:cubicBezTo>
                      <a:pt x="12557" y="33651"/>
                      <a:pt x="12574" y="33707"/>
                      <a:pt x="12585" y="33740"/>
                    </a:cubicBezTo>
                    <a:lnTo>
                      <a:pt x="12562" y="33718"/>
                    </a:lnTo>
                    <a:lnTo>
                      <a:pt x="12562" y="33718"/>
                    </a:lnTo>
                    <a:cubicBezTo>
                      <a:pt x="12579" y="33756"/>
                      <a:pt x="12601" y="33784"/>
                      <a:pt x="12612" y="33817"/>
                    </a:cubicBezTo>
                    <a:cubicBezTo>
                      <a:pt x="12613" y="33817"/>
                      <a:pt x="12613" y="33817"/>
                      <a:pt x="12614" y="33817"/>
                    </a:cubicBezTo>
                    <a:cubicBezTo>
                      <a:pt x="12626" y="33817"/>
                      <a:pt x="12601" y="33766"/>
                      <a:pt x="12608" y="33766"/>
                    </a:cubicBezTo>
                    <a:lnTo>
                      <a:pt x="12608" y="33766"/>
                    </a:lnTo>
                    <a:cubicBezTo>
                      <a:pt x="12610" y="33766"/>
                      <a:pt x="12618" y="33774"/>
                      <a:pt x="12634" y="33795"/>
                    </a:cubicBezTo>
                    <a:cubicBezTo>
                      <a:pt x="12645" y="33823"/>
                      <a:pt x="12712" y="33895"/>
                      <a:pt x="12695" y="33900"/>
                    </a:cubicBezTo>
                    <a:cubicBezTo>
                      <a:pt x="12657" y="33873"/>
                      <a:pt x="12657" y="33911"/>
                      <a:pt x="12601" y="33850"/>
                    </a:cubicBezTo>
                    <a:lnTo>
                      <a:pt x="12601" y="33850"/>
                    </a:lnTo>
                    <a:cubicBezTo>
                      <a:pt x="12632" y="33895"/>
                      <a:pt x="12727" y="34021"/>
                      <a:pt x="12747" y="34021"/>
                    </a:cubicBezTo>
                    <a:cubicBezTo>
                      <a:pt x="12751" y="34021"/>
                      <a:pt x="12752" y="34013"/>
                      <a:pt x="12745" y="33994"/>
                    </a:cubicBezTo>
                    <a:lnTo>
                      <a:pt x="12745" y="33994"/>
                    </a:lnTo>
                    <a:lnTo>
                      <a:pt x="12795" y="34066"/>
                    </a:lnTo>
                    <a:cubicBezTo>
                      <a:pt x="12780" y="34032"/>
                      <a:pt x="12741" y="33959"/>
                      <a:pt x="12752" y="33959"/>
                    </a:cubicBezTo>
                    <a:cubicBezTo>
                      <a:pt x="12757" y="33959"/>
                      <a:pt x="12773" y="33975"/>
                      <a:pt x="12806" y="34016"/>
                    </a:cubicBezTo>
                    <a:lnTo>
                      <a:pt x="12800" y="34016"/>
                    </a:lnTo>
                    <a:lnTo>
                      <a:pt x="12883" y="34099"/>
                    </a:lnTo>
                    <a:lnTo>
                      <a:pt x="12906" y="34149"/>
                    </a:lnTo>
                    <a:cubicBezTo>
                      <a:pt x="12906" y="34148"/>
                      <a:pt x="12907" y="34148"/>
                      <a:pt x="12909" y="34148"/>
                    </a:cubicBezTo>
                    <a:cubicBezTo>
                      <a:pt x="12915" y="34148"/>
                      <a:pt x="12927" y="34160"/>
                      <a:pt x="12950" y="34188"/>
                    </a:cubicBezTo>
                    <a:cubicBezTo>
                      <a:pt x="12950" y="34205"/>
                      <a:pt x="12972" y="34238"/>
                      <a:pt x="12966" y="34243"/>
                    </a:cubicBezTo>
                    <a:cubicBezTo>
                      <a:pt x="13044" y="34343"/>
                      <a:pt x="13049" y="34326"/>
                      <a:pt x="13061" y="34337"/>
                    </a:cubicBezTo>
                    <a:cubicBezTo>
                      <a:pt x="13094" y="34380"/>
                      <a:pt x="13109" y="34406"/>
                      <a:pt x="13099" y="34406"/>
                    </a:cubicBezTo>
                    <a:cubicBezTo>
                      <a:pt x="13096" y="34406"/>
                      <a:pt x="13090" y="34403"/>
                      <a:pt x="13083" y="34398"/>
                    </a:cubicBezTo>
                    <a:lnTo>
                      <a:pt x="13083" y="34398"/>
                    </a:lnTo>
                    <a:cubicBezTo>
                      <a:pt x="13138" y="34481"/>
                      <a:pt x="13243" y="34614"/>
                      <a:pt x="13271" y="34669"/>
                    </a:cubicBezTo>
                    <a:cubicBezTo>
                      <a:pt x="13298" y="34696"/>
                      <a:pt x="13307" y="34705"/>
                      <a:pt x="13308" y="34705"/>
                    </a:cubicBezTo>
                    <a:cubicBezTo>
                      <a:pt x="13311" y="34705"/>
                      <a:pt x="13289" y="34677"/>
                      <a:pt x="13300" y="34677"/>
                    </a:cubicBezTo>
                    <a:cubicBezTo>
                      <a:pt x="13304" y="34677"/>
                      <a:pt x="13310" y="34680"/>
                      <a:pt x="13321" y="34686"/>
                    </a:cubicBezTo>
                    <a:cubicBezTo>
                      <a:pt x="13354" y="34808"/>
                      <a:pt x="13575" y="35029"/>
                      <a:pt x="13713" y="35184"/>
                    </a:cubicBezTo>
                    <a:cubicBezTo>
                      <a:pt x="13712" y="35168"/>
                      <a:pt x="13713" y="35162"/>
                      <a:pt x="13717" y="35162"/>
                    </a:cubicBezTo>
                    <a:cubicBezTo>
                      <a:pt x="13727" y="35162"/>
                      <a:pt x="13760" y="35224"/>
                      <a:pt x="13802" y="35228"/>
                    </a:cubicBezTo>
                    <a:cubicBezTo>
                      <a:pt x="13798" y="35236"/>
                      <a:pt x="13850" y="35317"/>
                      <a:pt x="13841" y="35317"/>
                    </a:cubicBezTo>
                    <a:cubicBezTo>
                      <a:pt x="13838" y="35317"/>
                      <a:pt x="13831" y="35311"/>
                      <a:pt x="13816" y="35295"/>
                    </a:cubicBezTo>
                    <a:lnTo>
                      <a:pt x="13816" y="35295"/>
                    </a:lnTo>
                    <a:cubicBezTo>
                      <a:pt x="13831" y="35314"/>
                      <a:pt x="13845" y="35332"/>
                      <a:pt x="13863" y="35350"/>
                    </a:cubicBezTo>
                    <a:cubicBezTo>
                      <a:pt x="13871" y="35364"/>
                      <a:pt x="13871" y="35369"/>
                      <a:pt x="13867" y="35369"/>
                    </a:cubicBezTo>
                    <a:cubicBezTo>
                      <a:pt x="13859" y="35369"/>
                      <a:pt x="13836" y="35351"/>
                      <a:pt x="13819" y="35333"/>
                    </a:cubicBezTo>
                    <a:cubicBezTo>
                      <a:pt x="13803" y="35317"/>
                      <a:pt x="13787" y="35301"/>
                      <a:pt x="13779" y="35301"/>
                    </a:cubicBezTo>
                    <a:cubicBezTo>
                      <a:pt x="13774" y="35301"/>
                      <a:pt x="13773" y="35310"/>
                      <a:pt x="13780" y="35333"/>
                    </a:cubicBezTo>
                    <a:cubicBezTo>
                      <a:pt x="13863" y="35422"/>
                      <a:pt x="13962" y="35455"/>
                      <a:pt x="14046" y="35571"/>
                    </a:cubicBezTo>
                    <a:cubicBezTo>
                      <a:pt x="14042" y="35571"/>
                      <a:pt x="14040" y="35570"/>
                      <a:pt x="14038" y="35570"/>
                    </a:cubicBezTo>
                    <a:cubicBezTo>
                      <a:pt x="14007" y="35570"/>
                      <a:pt x="14118" y="35644"/>
                      <a:pt x="14083" y="35644"/>
                    </a:cubicBezTo>
                    <a:cubicBezTo>
                      <a:pt x="14082" y="35644"/>
                      <a:pt x="14080" y="35644"/>
                      <a:pt x="14079" y="35643"/>
                    </a:cubicBezTo>
                    <a:cubicBezTo>
                      <a:pt x="14051" y="35627"/>
                      <a:pt x="14023" y="35594"/>
                      <a:pt x="13996" y="35566"/>
                    </a:cubicBezTo>
                    <a:lnTo>
                      <a:pt x="13996" y="35566"/>
                    </a:lnTo>
                    <a:lnTo>
                      <a:pt x="14012" y="35588"/>
                    </a:lnTo>
                    <a:cubicBezTo>
                      <a:pt x="14087" y="35675"/>
                      <a:pt x="14114" y="35694"/>
                      <a:pt x="14128" y="35694"/>
                    </a:cubicBezTo>
                    <a:cubicBezTo>
                      <a:pt x="14139" y="35694"/>
                      <a:pt x="14142" y="35682"/>
                      <a:pt x="14155" y="35682"/>
                    </a:cubicBezTo>
                    <a:cubicBezTo>
                      <a:pt x="14159" y="35682"/>
                      <a:pt x="14164" y="35683"/>
                      <a:pt x="14170" y="35686"/>
                    </a:cubicBezTo>
                    <a:lnTo>
                      <a:pt x="14170" y="35686"/>
                    </a:lnTo>
                    <a:cubicBezTo>
                      <a:pt x="14156" y="35673"/>
                      <a:pt x="14139" y="35654"/>
                      <a:pt x="14117" y="35627"/>
                    </a:cubicBezTo>
                    <a:lnTo>
                      <a:pt x="14117" y="35627"/>
                    </a:lnTo>
                    <a:cubicBezTo>
                      <a:pt x="14136" y="35641"/>
                      <a:pt x="14144" y="35646"/>
                      <a:pt x="14147" y="35646"/>
                    </a:cubicBezTo>
                    <a:cubicBezTo>
                      <a:pt x="14154" y="35646"/>
                      <a:pt x="14118" y="35610"/>
                      <a:pt x="14106" y="35594"/>
                    </a:cubicBezTo>
                    <a:lnTo>
                      <a:pt x="14106" y="35594"/>
                    </a:lnTo>
                    <a:cubicBezTo>
                      <a:pt x="14108" y="35597"/>
                      <a:pt x="14108" y="35599"/>
                      <a:pt x="14106" y="35599"/>
                    </a:cubicBezTo>
                    <a:cubicBezTo>
                      <a:pt x="14098" y="35599"/>
                      <a:pt x="14036" y="35529"/>
                      <a:pt x="14007" y="35505"/>
                    </a:cubicBezTo>
                    <a:cubicBezTo>
                      <a:pt x="14003" y="35497"/>
                      <a:pt x="14006" y="35495"/>
                      <a:pt x="14011" y="35495"/>
                    </a:cubicBezTo>
                    <a:cubicBezTo>
                      <a:pt x="14016" y="35495"/>
                      <a:pt x="14023" y="35496"/>
                      <a:pt x="14028" y="35496"/>
                    </a:cubicBezTo>
                    <a:cubicBezTo>
                      <a:pt x="14041" y="35496"/>
                      <a:pt x="14047" y="35488"/>
                      <a:pt x="14007" y="35433"/>
                    </a:cubicBezTo>
                    <a:lnTo>
                      <a:pt x="13957" y="35444"/>
                    </a:lnTo>
                    <a:cubicBezTo>
                      <a:pt x="13924" y="35400"/>
                      <a:pt x="13990" y="35444"/>
                      <a:pt x="13907" y="35356"/>
                    </a:cubicBezTo>
                    <a:lnTo>
                      <a:pt x="13907" y="35356"/>
                    </a:lnTo>
                    <a:cubicBezTo>
                      <a:pt x="13921" y="35364"/>
                      <a:pt x="13929" y="35366"/>
                      <a:pt x="13935" y="35366"/>
                    </a:cubicBezTo>
                    <a:cubicBezTo>
                      <a:pt x="13940" y="35366"/>
                      <a:pt x="13944" y="35365"/>
                      <a:pt x="13949" y="35365"/>
                    </a:cubicBezTo>
                    <a:cubicBezTo>
                      <a:pt x="13960" y="35365"/>
                      <a:pt x="13977" y="35373"/>
                      <a:pt x="14034" y="35428"/>
                    </a:cubicBezTo>
                    <a:cubicBezTo>
                      <a:pt x="13985" y="35350"/>
                      <a:pt x="13929" y="35306"/>
                      <a:pt x="13879" y="35262"/>
                    </a:cubicBezTo>
                    <a:cubicBezTo>
                      <a:pt x="13830" y="35217"/>
                      <a:pt x="13774" y="35184"/>
                      <a:pt x="13730" y="35134"/>
                    </a:cubicBezTo>
                    <a:lnTo>
                      <a:pt x="13730" y="35134"/>
                    </a:lnTo>
                    <a:lnTo>
                      <a:pt x="13758" y="35151"/>
                    </a:lnTo>
                    <a:cubicBezTo>
                      <a:pt x="13730" y="35134"/>
                      <a:pt x="13691" y="35090"/>
                      <a:pt x="13664" y="35062"/>
                    </a:cubicBezTo>
                    <a:cubicBezTo>
                      <a:pt x="13650" y="35044"/>
                      <a:pt x="13647" y="35037"/>
                      <a:pt x="13650" y="35037"/>
                    </a:cubicBezTo>
                    <a:cubicBezTo>
                      <a:pt x="13658" y="35037"/>
                      <a:pt x="13707" y="35085"/>
                      <a:pt x="13718" y="35085"/>
                    </a:cubicBezTo>
                    <a:cubicBezTo>
                      <a:pt x="13720" y="35085"/>
                      <a:pt x="13720" y="35083"/>
                      <a:pt x="13719" y="35079"/>
                    </a:cubicBezTo>
                    <a:lnTo>
                      <a:pt x="13625" y="34963"/>
                    </a:lnTo>
                    <a:lnTo>
                      <a:pt x="13625" y="34957"/>
                    </a:lnTo>
                    <a:cubicBezTo>
                      <a:pt x="13597" y="34929"/>
                      <a:pt x="13570" y="34902"/>
                      <a:pt x="13570" y="34891"/>
                    </a:cubicBezTo>
                    <a:lnTo>
                      <a:pt x="13570" y="34891"/>
                    </a:lnTo>
                    <a:cubicBezTo>
                      <a:pt x="13608" y="34918"/>
                      <a:pt x="13630" y="34924"/>
                      <a:pt x="13658" y="34935"/>
                    </a:cubicBezTo>
                    <a:lnTo>
                      <a:pt x="13536" y="34835"/>
                    </a:lnTo>
                    <a:lnTo>
                      <a:pt x="13536" y="34835"/>
                    </a:lnTo>
                    <a:cubicBezTo>
                      <a:pt x="13537" y="34836"/>
                      <a:pt x="13537" y="34836"/>
                      <a:pt x="13537" y="34836"/>
                    </a:cubicBezTo>
                    <a:cubicBezTo>
                      <a:pt x="13546" y="34836"/>
                      <a:pt x="13505" y="34768"/>
                      <a:pt x="13516" y="34768"/>
                    </a:cubicBezTo>
                    <a:cubicBezTo>
                      <a:pt x="13519" y="34768"/>
                      <a:pt x="13528" y="34776"/>
                      <a:pt x="13547" y="34797"/>
                    </a:cubicBezTo>
                    <a:lnTo>
                      <a:pt x="13398" y="34620"/>
                    </a:lnTo>
                    <a:lnTo>
                      <a:pt x="13404" y="34586"/>
                    </a:lnTo>
                    <a:cubicBezTo>
                      <a:pt x="13383" y="34565"/>
                      <a:pt x="13372" y="34554"/>
                      <a:pt x="13370" y="34554"/>
                    </a:cubicBezTo>
                    <a:lnTo>
                      <a:pt x="13370" y="34554"/>
                    </a:lnTo>
                    <a:cubicBezTo>
                      <a:pt x="13368" y="34554"/>
                      <a:pt x="13377" y="34567"/>
                      <a:pt x="13396" y="34594"/>
                    </a:cubicBezTo>
                    <a:lnTo>
                      <a:pt x="13396" y="34594"/>
                    </a:lnTo>
                    <a:cubicBezTo>
                      <a:pt x="13371" y="34561"/>
                      <a:pt x="13303" y="34507"/>
                      <a:pt x="13260" y="34454"/>
                    </a:cubicBezTo>
                    <a:cubicBezTo>
                      <a:pt x="13210" y="34398"/>
                      <a:pt x="13177" y="34348"/>
                      <a:pt x="13210" y="34348"/>
                    </a:cubicBezTo>
                    <a:cubicBezTo>
                      <a:pt x="13083" y="34210"/>
                      <a:pt x="13049" y="34155"/>
                      <a:pt x="12906" y="33983"/>
                    </a:cubicBezTo>
                    <a:lnTo>
                      <a:pt x="12906" y="33983"/>
                    </a:lnTo>
                    <a:cubicBezTo>
                      <a:pt x="12927" y="34004"/>
                      <a:pt x="12938" y="34013"/>
                      <a:pt x="12942" y="34013"/>
                    </a:cubicBezTo>
                    <a:cubicBezTo>
                      <a:pt x="12959" y="34013"/>
                      <a:pt x="12891" y="33908"/>
                      <a:pt x="12897" y="33908"/>
                    </a:cubicBezTo>
                    <a:lnTo>
                      <a:pt x="12897" y="33908"/>
                    </a:lnTo>
                    <a:cubicBezTo>
                      <a:pt x="12899" y="33908"/>
                      <a:pt x="12909" y="33919"/>
                      <a:pt x="12933" y="33950"/>
                    </a:cubicBezTo>
                    <a:cubicBezTo>
                      <a:pt x="12878" y="33856"/>
                      <a:pt x="12845" y="33850"/>
                      <a:pt x="12789" y="33790"/>
                    </a:cubicBezTo>
                    <a:cubicBezTo>
                      <a:pt x="12772" y="33757"/>
                      <a:pt x="12771" y="33742"/>
                      <a:pt x="12782" y="33742"/>
                    </a:cubicBezTo>
                    <a:cubicBezTo>
                      <a:pt x="12793" y="33742"/>
                      <a:pt x="12816" y="33759"/>
                      <a:pt x="12844" y="33788"/>
                    </a:cubicBezTo>
                    <a:lnTo>
                      <a:pt x="12844" y="33788"/>
                    </a:lnTo>
                    <a:lnTo>
                      <a:pt x="12778" y="33718"/>
                    </a:lnTo>
                    <a:lnTo>
                      <a:pt x="12789" y="33718"/>
                    </a:lnTo>
                    <a:lnTo>
                      <a:pt x="12723" y="33657"/>
                    </a:lnTo>
                    <a:cubicBezTo>
                      <a:pt x="12684" y="33574"/>
                      <a:pt x="12740" y="33624"/>
                      <a:pt x="12690" y="33546"/>
                    </a:cubicBezTo>
                    <a:lnTo>
                      <a:pt x="12657" y="33541"/>
                    </a:lnTo>
                    <a:lnTo>
                      <a:pt x="12634" y="33480"/>
                    </a:lnTo>
                    <a:lnTo>
                      <a:pt x="12634" y="33480"/>
                    </a:lnTo>
                    <a:cubicBezTo>
                      <a:pt x="12635" y="33485"/>
                      <a:pt x="12635" y="33488"/>
                      <a:pt x="12633" y="33488"/>
                    </a:cubicBezTo>
                    <a:cubicBezTo>
                      <a:pt x="12627" y="33488"/>
                      <a:pt x="12599" y="33447"/>
                      <a:pt x="12568" y="33402"/>
                    </a:cubicBezTo>
                    <a:lnTo>
                      <a:pt x="12574" y="33402"/>
                    </a:lnTo>
                    <a:lnTo>
                      <a:pt x="12524" y="33330"/>
                    </a:lnTo>
                    <a:lnTo>
                      <a:pt x="12524" y="33330"/>
                    </a:lnTo>
                    <a:cubicBezTo>
                      <a:pt x="12535" y="33344"/>
                      <a:pt x="12540" y="33349"/>
                      <a:pt x="12542" y="33349"/>
                    </a:cubicBezTo>
                    <a:cubicBezTo>
                      <a:pt x="12547" y="33349"/>
                      <a:pt x="12509" y="33288"/>
                      <a:pt x="12517" y="33288"/>
                    </a:cubicBezTo>
                    <a:lnTo>
                      <a:pt x="12517" y="33288"/>
                    </a:lnTo>
                    <a:cubicBezTo>
                      <a:pt x="12518" y="33288"/>
                      <a:pt x="12521" y="33289"/>
                      <a:pt x="12524" y="33292"/>
                    </a:cubicBezTo>
                    <a:cubicBezTo>
                      <a:pt x="12485" y="33231"/>
                      <a:pt x="12485" y="33231"/>
                      <a:pt x="12408" y="33125"/>
                    </a:cubicBezTo>
                    <a:lnTo>
                      <a:pt x="12408" y="33153"/>
                    </a:lnTo>
                    <a:cubicBezTo>
                      <a:pt x="12302" y="33020"/>
                      <a:pt x="12419" y="33131"/>
                      <a:pt x="12352" y="33020"/>
                    </a:cubicBezTo>
                    <a:lnTo>
                      <a:pt x="12352" y="33020"/>
                    </a:lnTo>
                    <a:lnTo>
                      <a:pt x="12336" y="33042"/>
                    </a:lnTo>
                    <a:cubicBezTo>
                      <a:pt x="12253" y="32860"/>
                      <a:pt x="12142" y="32771"/>
                      <a:pt x="12087" y="32633"/>
                    </a:cubicBezTo>
                    <a:lnTo>
                      <a:pt x="12087" y="32633"/>
                    </a:lnTo>
                    <a:cubicBezTo>
                      <a:pt x="12115" y="32674"/>
                      <a:pt x="12129" y="32682"/>
                      <a:pt x="12135" y="32682"/>
                    </a:cubicBezTo>
                    <a:cubicBezTo>
                      <a:pt x="12139" y="32682"/>
                      <a:pt x="12139" y="32677"/>
                      <a:pt x="12136" y="32677"/>
                    </a:cubicBezTo>
                    <a:cubicBezTo>
                      <a:pt x="12070" y="32572"/>
                      <a:pt x="11970" y="32390"/>
                      <a:pt x="11882" y="32295"/>
                    </a:cubicBezTo>
                    <a:cubicBezTo>
                      <a:pt x="11882" y="32240"/>
                      <a:pt x="11882" y="32224"/>
                      <a:pt x="11826" y="32107"/>
                    </a:cubicBezTo>
                    <a:cubicBezTo>
                      <a:pt x="11777" y="32024"/>
                      <a:pt x="11766" y="32013"/>
                      <a:pt x="11738" y="31997"/>
                    </a:cubicBezTo>
                    <a:cubicBezTo>
                      <a:pt x="11699" y="31908"/>
                      <a:pt x="11605" y="31764"/>
                      <a:pt x="11616" y="31748"/>
                    </a:cubicBezTo>
                    <a:cubicBezTo>
                      <a:pt x="11589" y="31737"/>
                      <a:pt x="11583" y="31670"/>
                      <a:pt x="11544" y="31631"/>
                    </a:cubicBezTo>
                    <a:lnTo>
                      <a:pt x="11544" y="31615"/>
                    </a:lnTo>
                    <a:lnTo>
                      <a:pt x="11528" y="31631"/>
                    </a:lnTo>
                    <a:cubicBezTo>
                      <a:pt x="11489" y="31465"/>
                      <a:pt x="11378" y="31393"/>
                      <a:pt x="11328" y="31227"/>
                    </a:cubicBezTo>
                    <a:lnTo>
                      <a:pt x="11328" y="31227"/>
                    </a:lnTo>
                    <a:lnTo>
                      <a:pt x="11351" y="31250"/>
                    </a:lnTo>
                    <a:lnTo>
                      <a:pt x="11306" y="31189"/>
                    </a:lnTo>
                    <a:cubicBezTo>
                      <a:pt x="11306" y="31184"/>
                      <a:pt x="11308" y="31183"/>
                      <a:pt x="11311" y="31183"/>
                    </a:cubicBezTo>
                    <a:cubicBezTo>
                      <a:pt x="11318" y="31183"/>
                      <a:pt x="11331" y="31194"/>
                      <a:pt x="11340" y="31194"/>
                    </a:cubicBezTo>
                    <a:cubicBezTo>
                      <a:pt x="11284" y="31100"/>
                      <a:pt x="11245" y="31001"/>
                      <a:pt x="11196" y="30895"/>
                    </a:cubicBezTo>
                    <a:lnTo>
                      <a:pt x="11196" y="30895"/>
                    </a:lnTo>
                    <a:lnTo>
                      <a:pt x="11212" y="30962"/>
                    </a:lnTo>
                    <a:cubicBezTo>
                      <a:pt x="11174" y="30895"/>
                      <a:pt x="11140" y="30862"/>
                      <a:pt x="11118" y="30785"/>
                    </a:cubicBezTo>
                    <a:lnTo>
                      <a:pt x="11118" y="30785"/>
                    </a:lnTo>
                    <a:cubicBezTo>
                      <a:pt x="11135" y="30806"/>
                      <a:pt x="11143" y="30815"/>
                      <a:pt x="11146" y="30815"/>
                    </a:cubicBezTo>
                    <a:cubicBezTo>
                      <a:pt x="11155" y="30815"/>
                      <a:pt x="11076" y="30685"/>
                      <a:pt x="11085" y="30663"/>
                    </a:cubicBezTo>
                    <a:lnTo>
                      <a:pt x="11085" y="30663"/>
                    </a:lnTo>
                    <a:lnTo>
                      <a:pt x="11118" y="30724"/>
                    </a:lnTo>
                    <a:cubicBezTo>
                      <a:pt x="11091" y="30667"/>
                      <a:pt x="11083" y="30649"/>
                      <a:pt x="11075" y="30649"/>
                    </a:cubicBezTo>
                    <a:cubicBezTo>
                      <a:pt x="11072" y="30649"/>
                      <a:pt x="11068" y="30652"/>
                      <a:pt x="11063" y="30657"/>
                    </a:cubicBezTo>
                    <a:cubicBezTo>
                      <a:pt x="11002" y="30547"/>
                      <a:pt x="11057" y="30563"/>
                      <a:pt x="10991" y="30469"/>
                    </a:cubicBezTo>
                    <a:lnTo>
                      <a:pt x="10991" y="30469"/>
                    </a:lnTo>
                    <a:lnTo>
                      <a:pt x="11024" y="30547"/>
                    </a:lnTo>
                    <a:cubicBezTo>
                      <a:pt x="11024" y="30552"/>
                      <a:pt x="11022" y="30555"/>
                      <a:pt x="11019" y="30555"/>
                    </a:cubicBezTo>
                    <a:cubicBezTo>
                      <a:pt x="11008" y="30555"/>
                      <a:pt x="10977" y="30515"/>
                      <a:pt x="10963" y="30475"/>
                    </a:cubicBezTo>
                    <a:cubicBezTo>
                      <a:pt x="10963" y="30467"/>
                      <a:pt x="10956" y="30447"/>
                      <a:pt x="10958" y="30447"/>
                    </a:cubicBezTo>
                    <a:lnTo>
                      <a:pt x="10958" y="30447"/>
                    </a:lnTo>
                    <a:cubicBezTo>
                      <a:pt x="10958" y="30447"/>
                      <a:pt x="10960" y="30449"/>
                      <a:pt x="10963" y="30454"/>
                    </a:cubicBezTo>
                    <a:lnTo>
                      <a:pt x="10963" y="30454"/>
                    </a:lnTo>
                    <a:cubicBezTo>
                      <a:pt x="10915" y="30371"/>
                      <a:pt x="10863" y="30241"/>
                      <a:pt x="10836" y="30204"/>
                    </a:cubicBezTo>
                    <a:cubicBezTo>
                      <a:pt x="10830" y="30181"/>
                      <a:pt x="10832" y="30171"/>
                      <a:pt x="10837" y="30171"/>
                    </a:cubicBezTo>
                    <a:cubicBezTo>
                      <a:pt x="10842" y="30171"/>
                      <a:pt x="10850" y="30179"/>
                      <a:pt x="10858" y="30193"/>
                    </a:cubicBezTo>
                    <a:cubicBezTo>
                      <a:pt x="10758" y="30004"/>
                      <a:pt x="10825" y="30104"/>
                      <a:pt x="10725" y="29916"/>
                    </a:cubicBezTo>
                    <a:lnTo>
                      <a:pt x="10742" y="29916"/>
                    </a:lnTo>
                    <a:lnTo>
                      <a:pt x="10698" y="29855"/>
                    </a:lnTo>
                    <a:lnTo>
                      <a:pt x="10675" y="29750"/>
                    </a:lnTo>
                    <a:lnTo>
                      <a:pt x="10675" y="29789"/>
                    </a:lnTo>
                    <a:cubicBezTo>
                      <a:pt x="10648" y="29728"/>
                      <a:pt x="10620" y="29695"/>
                      <a:pt x="10592" y="29617"/>
                    </a:cubicBezTo>
                    <a:lnTo>
                      <a:pt x="10592" y="29617"/>
                    </a:lnTo>
                    <a:lnTo>
                      <a:pt x="10620" y="29639"/>
                    </a:lnTo>
                    <a:cubicBezTo>
                      <a:pt x="10537" y="29462"/>
                      <a:pt x="10554" y="29423"/>
                      <a:pt x="10465" y="29257"/>
                    </a:cubicBezTo>
                    <a:cubicBezTo>
                      <a:pt x="10465" y="29256"/>
                      <a:pt x="10465" y="29256"/>
                      <a:pt x="10465" y="29255"/>
                    </a:cubicBezTo>
                    <a:lnTo>
                      <a:pt x="10465" y="29255"/>
                    </a:lnTo>
                    <a:cubicBezTo>
                      <a:pt x="10470" y="29264"/>
                      <a:pt x="10476" y="29274"/>
                      <a:pt x="10482" y="29285"/>
                    </a:cubicBezTo>
                    <a:cubicBezTo>
                      <a:pt x="10477" y="29272"/>
                      <a:pt x="10470" y="29252"/>
                      <a:pt x="10467" y="29252"/>
                    </a:cubicBezTo>
                    <a:cubicBezTo>
                      <a:pt x="10466" y="29252"/>
                      <a:pt x="10466" y="29253"/>
                      <a:pt x="10465" y="29255"/>
                    </a:cubicBezTo>
                    <a:lnTo>
                      <a:pt x="10465" y="29255"/>
                    </a:lnTo>
                    <a:cubicBezTo>
                      <a:pt x="10403" y="29132"/>
                      <a:pt x="10458" y="29142"/>
                      <a:pt x="10366" y="29008"/>
                    </a:cubicBezTo>
                    <a:lnTo>
                      <a:pt x="10366" y="29008"/>
                    </a:lnTo>
                    <a:cubicBezTo>
                      <a:pt x="10366" y="29009"/>
                      <a:pt x="10367" y="29009"/>
                      <a:pt x="10367" y="29009"/>
                    </a:cubicBezTo>
                    <a:cubicBezTo>
                      <a:pt x="10370" y="29009"/>
                      <a:pt x="10372" y="29000"/>
                      <a:pt x="10377" y="29000"/>
                    </a:cubicBezTo>
                    <a:cubicBezTo>
                      <a:pt x="10378" y="29000"/>
                      <a:pt x="10380" y="29001"/>
                      <a:pt x="10382" y="29003"/>
                    </a:cubicBezTo>
                    <a:lnTo>
                      <a:pt x="10338" y="28931"/>
                    </a:lnTo>
                    <a:lnTo>
                      <a:pt x="10360" y="28931"/>
                    </a:lnTo>
                    <a:lnTo>
                      <a:pt x="10305" y="28887"/>
                    </a:lnTo>
                    <a:lnTo>
                      <a:pt x="10305" y="28831"/>
                    </a:lnTo>
                    <a:lnTo>
                      <a:pt x="10283" y="28804"/>
                    </a:lnTo>
                    <a:cubicBezTo>
                      <a:pt x="10288" y="28710"/>
                      <a:pt x="10216" y="28610"/>
                      <a:pt x="10205" y="28488"/>
                    </a:cubicBezTo>
                    <a:lnTo>
                      <a:pt x="10189" y="28516"/>
                    </a:lnTo>
                    <a:cubicBezTo>
                      <a:pt x="10028" y="28267"/>
                      <a:pt x="9984" y="27891"/>
                      <a:pt x="9834" y="27570"/>
                    </a:cubicBezTo>
                    <a:lnTo>
                      <a:pt x="9856" y="27570"/>
                    </a:lnTo>
                    <a:lnTo>
                      <a:pt x="9779" y="27448"/>
                    </a:lnTo>
                    <a:cubicBezTo>
                      <a:pt x="9778" y="27427"/>
                      <a:pt x="9779" y="27420"/>
                      <a:pt x="9782" y="27420"/>
                    </a:cubicBezTo>
                    <a:cubicBezTo>
                      <a:pt x="9790" y="27420"/>
                      <a:pt x="9807" y="27462"/>
                      <a:pt x="9811" y="27462"/>
                    </a:cubicBezTo>
                    <a:cubicBezTo>
                      <a:pt x="9812" y="27462"/>
                      <a:pt x="9812" y="27461"/>
                      <a:pt x="9812" y="27459"/>
                    </a:cubicBezTo>
                    <a:cubicBezTo>
                      <a:pt x="9751" y="27315"/>
                      <a:pt x="9762" y="27409"/>
                      <a:pt x="9696" y="27238"/>
                    </a:cubicBezTo>
                    <a:cubicBezTo>
                      <a:pt x="9692" y="27214"/>
                      <a:pt x="9691" y="27205"/>
                      <a:pt x="9694" y="27205"/>
                    </a:cubicBezTo>
                    <a:lnTo>
                      <a:pt x="9694" y="27205"/>
                    </a:lnTo>
                    <a:cubicBezTo>
                      <a:pt x="9701" y="27205"/>
                      <a:pt x="9730" y="27274"/>
                      <a:pt x="9746" y="27299"/>
                    </a:cubicBezTo>
                    <a:cubicBezTo>
                      <a:pt x="9679" y="27144"/>
                      <a:pt x="9585" y="26911"/>
                      <a:pt x="9558" y="26795"/>
                    </a:cubicBezTo>
                    <a:cubicBezTo>
                      <a:pt x="9554" y="26795"/>
                      <a:pt x="9553" y="26792"/>
                      <a:pt x="9552" y="26792"/>
                    </a:cubicBezTo>
                    <a:cubicBezTo>
                      <a:pt x="9552" y="26792"/>
                      <a:pt x="9552" y="26793"/>
                      <a:pt x="9552" y="26795"/>
                    </a:cubicBezTo>
                    <a:cubicBezTo>
                      <a:pt x="9502" y="26690"/>
                      <a:pt x="9469" y="26546"/>
                      <a:pt x="9425" y="26430"/>
                    </a:cubicBezTo>
                    <a:cubicBezTo>
                      <a:pt x="9441" y="26430"/>
                      <a:pt x="9447" y="26457"/>
                      <a:pt x="9458" y="26485"/>
                    </a:cubicBezTo>
                    <a:cubicBezTo>
                      <a:pt x="9447" y="26441"/>
                      <a:pt x="9430" y="26380"/>
                      <a:pt x="9414" y="26347"/>
                    </a:cubicBezTo>
                    <a:lnTo>
                      <a:pt x="9414" y="26347"/>
                    </a:lnTo>
                    <a:lnTo>
                      <a:pt x="9447" y="26385"/>
                    </a:lnTo>
                    <a:cubicBezTo>
                      <a:pt x="9420" y="26298"/>
                      <a:pt x="9349" y="26129"/>
                      <a:pt x="9364" y="26099"/>
                    </a:cubicBezTo>
                    <a:lnTo>
                      <a:pt x="9364" y="26099"/>
                    </a:lnTo>
                    <a:cubicBezTo>
                      <a:pt x="9362" y="26101"/>
                      <a:pt x="9360" y="26103"/>
                      <a:pt x="9357" y="26103"/>
                    </a:cubicBezTo>
                    <a:cubicBezTo>
                      <a:pt x="9348" y="26103"/>
                      <a:pt x="9334" y="26088"/>
                      <a:pt x="9314" y="26037"/>
                    </a:cubicBezTo>
                    <a:cubicBezTo>
                      <a:pt x="9336" y="25981"/>
                      <a:pt x="9231" y="25827"/>
                      <a:pt x="9209" y="25694"/>
                    </a:cubicBezTo>
                    <a:lnTo>
                      <a:pt x="9209" y="25694"/>
                    </a:lnTo>
                    <a:cubicBezTo>
                      <a:pt x="9223" y="25708"/>
                      <a:pt x="9246" y="25777"/>
                      <a:pt x="9248" y="25777"/>
                    </a:cubicBezTo>
                    <a:cubicBezTo>
                      <a:pt x="9249" y="25777"/>
                      <a:pt x="9249" y="25775"/>
                      <a:pt x="9248" y="25771"/>
                    </a:cubicBezTo>
                    <a:cubicBezTo>
                      <a:pt x="9231" y="25710"/>
                      <a:pt x="9204" y="25655"/>
                      <a:pt x="9176" y="25600"/>
                    </a:cubicBezTo>
                    <a:lnTo>
                      <a:pt x="9176" y="25600"/>
                    </a:lnTo>
                    <a:lnTo>
                      <a:pt x="9198" y="25611"/>
                    </a:lnTo>
                    <a:lnTo>
                      <a:pt x="9087" y="25323"/>
                    </a:lnTo>
                    <a:cubicBezTo>
                      <a:pt x="9109" y="25269"/>
                      <a:pt x="9004" y="25057"/>
                      <a:pt x="9025" y="25057"/>
                    </a:cubicBezTo>
                    <a:cubicBezTo>
                      <a:pt x="9025" y="25057"/>
                      <a:pt x="9026" y="25057"/>
                      <a:pt x="9026" y="25057"/>
                    </a:cubicBezTo>
                    <a:cubicBezTo>
                      <a:pt x="9020" y="25033"/>
                      <a:pt x="9017" y="25025"/>
                      <a:pt x="9016" y="25025"/>
                    </a:cubicBezTo>
                    <a:lnTo>
                      <a:pt x="9016" y="25025"/>
                    </a:lnTo>
                    <a:cubicBezTo>
                      <a:pt x="9013" y="25025"/>
                      <a:pt x="9018" y="25064"/>
                      <a:pt x="9012" y="25064"/>
                    </a:cubicBezTo>
                    <a:cubicBezTo>
                      <a:pt x="9008" y="25064"/>
                      <a:pt x="9001" y="25053"/>
                      <a:pt x="8988" y="25019"/>
                    </a:cubicBezTo>
                    <a:cubicBezTo>
                      <a:pt x="8988" y="24974"/>
                      <a:pt x="8949" y="24897"/>
                      <a:pt x="8971" y="24897"/>
                    </a:cubicBezTo>
                    <a:lnTo>
                      <a:pt x="8977" y="24913"/>
                    </a:lnTo>
                    <a:lnTo>
                      <a:pt x="8949" y="24825"/>
                    </a:lnTo>
                    <a:lnTo>
                      <a:pt x="8988" y="24880"/>
                    </a:lnTo>
                    <a:cubicBezTo>
                      <a:pt x="8960" y="24803"/>
                      <a:pt x="8921" y="24747"/>
                      <a:pt x="8905" y="24747"/>
                    </a:cubicBezTo>
                    <a:cubicBezTo>
                      <a:pt x="8894" y="24670"/>
                      <a:pt x="8849" y="24559"/>
                      <a:pt x="8866" y="24526"/>
                    </a:cubicBezTo>
                    <a:lnTo>
                      <a:pt x="8866" y="24526"/>
                    </a:lnTo>
                    <a:lnTo>
                      <a:pt x="8877" y="24554"/>
                    </a:lnTo>
                    <a:cubicBezTo>
                      <a:pt x="8811" y="24338"/>
                      <a:pt x="8833" y="24177"/>
                      <a:pt x="8750" y="24028"/>
                    </a:cubicBezTo>
                    <a:cubicBezTo>
                      <a:pt x="8750" y="24021"/>
                      <a:pt x="8751" y="24017"/>
                      <a:pt x="8752" y="24017"/>
                    </a:cubicBezTo>
                    <a:cubicBezTo>
                      <a:pt x="8753" y="24017"/>
                      <a:pt x="8754" y="24018"/>
                      <a:pt x="8755" y="24020"/>
                    </a:cubicBezTo>
                    <a:lnTo>
                      <a:pt x="8755" y="24020"/>
                    </a:lnTo>
                    <a:lnTo>
                      <a:pt x="8728" y="23912"/>
                    </a:lnTo>
                    <a:lnTo>
                      <a:pt x="8755" y="23940"/>
                    </a:lnTo>
                    <a:lnTo>
                      <a:pt x="8667" y="23724"/>
                    </a:lnTo>
                    <a:lnTo>
                      <a:pt x="8678" y="23724"/>
                    </a:lnTo>
                    <a:cubicBezTo>
                      <a:pt x="8639" y="23580"/>
                      <a:pt x="8573" y="23353"/>
                      <a:pt x="8517" y="23170"/>
                    </a:cubicBezTo>
                    <a:lnTo>
                      <a:pt x="8517" y="23170"/>
                    </a:lnTo>
                    <a:lnTo>
                      <a:pt x="8534" y="23198"/>
                    </a:lnTo>
                    <a:cubicBezTo>
                      <a:pt x="8456" y="22999"/>
                      <a:pt x="8484" y="22999"/>
                      <a:pt x="8434" y="22855"/>
                    </a:cubicBezTo>
                    <a:lnTo>
                      <a:pt x="8434" y="22855"/>
                    </a:lnTo>
                    <a:cubicBezTo>
                      <a:pt x="8439" y="22857"/>
                      <a:pt x="8442" y="22859"/>
                      <a:pt x="8443" y="22860"/>
                    </a:cubicBezTo>
                    <a:lnTo>
                      <a:pt x="8443" y="22860"/>
                    </a:lnTo>
                    <a:lnTo>
                      <a:pt x="8401" y="22733"/>
                    </a:lnTo>
                    <a:lnTo>
                      <a:pt x="8401" y="22733"/>
                    </a:lnTo>
                    <a:lnTo>
                      <a:pt x="8423" y="22761"/>
                    </a:lnTo>
                    <a:cubicBezTo>
                      <a:pt x="8380" y="22684"/>
                      <a:pt x="8374" y="22523"/>
                      <a:pt x="8374" y="22523"/>
                    </a:cubicBezTo>
                    <a:cubicBezTo>
                      <a:pt x="8373" y="22523"/>
                      <a:pt x="8373" y="22526"/>
                      <a:pt x="8373" y="22534"/>
                    </a:cubicBezTo>
                    <a:cubicBezTo>
                      <a:pt x="8346" y="22479"/>
                      <a:pt x="8313" y="22390"/>
                      <a:pt x="8290" y="22374"/>
                    </a:cubicBezTo>
                    <a:cubicBezTo>
                      <a:pt x="8252" y="22230"/>
                      <a:pt x="8296" y="22335"/>
                      <a:pt x="8279" y="22246"/>
                    </a:cubicBezTo>
                    <a:cubicBezTo>
                      <a:pt x="8252" y="22141"/>
                      <a:pt x="8230" y="22124"/>
                      <a:pt x="8196" y="21981"/>
                    </a:cubicBezTo>
                    <a:lnTo>
                      <a:pt x="8207" y="21981"/>
                    </a:lnTo>
                    <a:cubicBezTo>
                      <a:pt x="8185" y="21914"/>
                      <a:pt x="8169" y="21875"/>
                      <a:pt x="8141" y="21781"/>
                    </a:cubicBezTo>
                    <a:lnTo>
                      <a:pt x="8141" y="21781"/>
                    </a:lnTo>
                    <a:lnTo>
                      <a:pt x="8143" y="21786"/>
                    </a:lnTo>
                    <a:lnTo>
                      <a:pt x="8143" y="21786"/>
                    </a:lnTo>
                    <a:cubicBezTo>
                      <a:pt x="8095" y="21659"/>
                      <a:pt x="8126" y="21604"/>
                      <a:pt x="8058" y="21505"/>
                    </a:cubicBezTo>
                    <a:cubicBezTo>
                      <a:pt x="8047" y="21433"/>
                      <a:pt x="8008" y="21317"/>
                      <a:pt x="8030" y="21317"/>
                    </a:cubicBezTo>
                    <a:cubicBezTo>
                      <a:pt x="7958" y="21128"/>
                      <a:pt x="7920" y="20985"/>
                      <a:pt x="7853" y="20796"/>
                    </a:cubicBezTo>
                    <a:cubicBezTo>
                      <a:pt x="7881" y="20758"/>
                      <a:pt x="7842" y="20758"/>
                      <a:pt x="7826" y="20641"/>
                    </a:cubicBezTo>
                    <a:lnTo>
                      <a:pt x="7815" y="20653"/>
                    </a:lnTo>
                    <a:cubicBezTo>
                      <a:pt x="7737" y="20392"/>
                      <a:pt x="7704" y="20066"/>
                      <a:pt x="7615" y="19773"/>
                    </a:cubicBezTo>
                    <a:lnTo>
                      <a:pt x="7626" y="19762"/>
                    </a:lnTo>
                    <a:lnTo>
                      <a:pt x="7593" y="19706"/>
                    </a:lnTo>
                    <a:cubicBezTo>
                      <a:pt x="7516" y="19385"/>
                      <a:pt x="7405" y="18970"/>
                      <a:pt x="7344" y="18721"/>
                    </a:cubicBezTo>
                    <a:cubicBezTo>
                      <a:pt x="7311" y="18638"/>
                      <a:pt x="7256" y="18523"/>
                      <a:pt x="7228" y="18390"/>
                    </a:cubicBezTo>
                    <a:lnTo>
                      <a:pt x="7228" y="18390"/>
                    </a:lnTo>
                    <a:cubicBezTo>
                      <a:pt x="7230" y="18395"/>
                      <a:pt x="7232" y="18401"/>
                      <a:pt x="7233" y="18406"/>
                    </a:cubicBezTo>
                    <a:lnTo>
                      <a:pt x="7228" y="18389"/>
                    </a:lnTo>
                    <a:lnTo>
                      <a:pt x="7228" y="18389"/>
                    </a:lnTo>
                    <a:cubicBezTo>
                      <a:pt x="7228" y="18390"/>
                      <a:pt x="7228" y="18390"/>
                      <a:pt x="7228" y="18390"/>
                    </a:cubicBezTo>
                    <a:lnTo>
                      <a:pt x="7228" y="18390"/>
                    </a:lnTo>
                    <a:cubicBezTo>
                      <a:pt x="7153" y="18168"/>
                      <a:pt x="7088" y="17935"/>
                      <a:pt x="7023" y="17686"/>
                    </a:cubicBezTo>
                    <a:lnTo>
                      <a:pt x="7023" y="17686"/>
                    </a:lnTo>
                    <a:cubicBezTo>
                      <a:pt x="7026" y="17688"/>
                      <a:pt x="7029" y="17689"/>
                      <a:pt x="7031" y="17689"/>
                    </a:cubicBezTo>
                    <a:cubicBezTo>
                      <a:pt x="7035" y="17689"/>
                      <a:pt x="7037" y="17687"/>
                      <a:pt x="7039" y="17685"/>
                    </a:cubicBezTo>
                    <a:lnTo>
                      <a:pt x="7039" y="17685"/>
                    </a:lnTo>
                    <a:cubicBezTo>
                      <a:pt x="7041" y="17690"/>
                      <a:pt x="7043" y="17694"/>
                      <a:pt x="7045" y="17698"/>
                    </a:cubicBezTo>
                    <a:cubicBezTo>
                      <a:pt x="7043" y="17688"/>
                      <a:pt x="7042" y="17685"/>
                      <a:pt x="7040" y="17685"/>
                    </a:cubicBezTo>
                    <a:cubicBezTo>
                      <a:pt x="7040" y="17685"/>
                      <a:pt x="7039" y="17685"/>
                      <a:pt x="7039" y="17685"/>
                    </a:cubicBezTo>
                    <a:lnTo>
                      <a:pt x="7039" y="17685"/>
                    </a:lnTo>
                    <a:cubicBezTo>
                      <a:pt x="7011" y="17630"/>
                      <a:pt x="7005" y="17550"/>
                      <a:pt x="6990" y="17498"/>
                    </a:cubicBezTo>
                    <a:lnTo>
                      <a:pt x="6990" y="17570"/>
                    </a:lnTo>
                    <a:cubicBezTo>
                      <a:pt x="6957" y="17498"/>
                      <a:pt x="6940" y="17393"/>
                      <a:pt x="6951" y="17354"/>
                    </a:cubicBezTo>
                    <a:lnTo>
                      <a:pt x="6901" y="17249"/>
                    </a:lnTo>
                    <a:lnTo>
                      <a:pt x="6901" y="17227"/>
                    </a:lnTo>
                    <a:lnTo>
                      <a:pt x="6885" y="17216"/>
                    </a:lnTo>
                    <a:lnTo>
                      <a:pt x="6896" y="17144"/>
                    </a:lnTo>
                    <a:cubicBezTo>
                      <a:pt x="6879" y="17116"/>
                      <a:pt x="6830" y="16973"/>
                      <a:pt x="6796" y="16934"/>
                    </a:cubicBezTo>
                    <a:cubicBezTo>
                      <a:pt x="6800" y="16922"/>
                      <a:pt x="6792" y="16861"/>
                      <a:pt x="6795" y="16861"/>
                    </a:cubicBezTo>
                    <a:lnTo>
                      <a:pt x="6795" y="16861"/>
                    </a:lnTo>
                    <a:cubicBezTo>
                      <a:pt x="6795" y="16861"/>
                      <a:pt x="6795" y="16862"/>
                      <a:pt x="6795" y="16862"/>
                    </a:cubicBezTo>
                    <a:lnTo>
                      <a:pt x="6795" y="16862"/>
                    </a:lnTo>
                    <a:lnTo>
                      <a:pt x="6702" y="16480"/>
                    </a:lnTo>
                    <a:lnTo>
                      <a:pt x="6708" y="16552"/>
                    </a:lnTo>
                    <a:cubicBezTo>
                      <a:pt x="6707" y="16553"/>
                      <a:pt x="6706" y="16553"/>
                      <a:pt x="6705" y="16553"/>
                    </a:cubicBezTo>
                    <a:cubicBezTo>
                      <a:pt x="6687" y="16553"/>
                      <a:pt x="6646" y="16444"/>
                      <a:pt x="6636" y="16380"/>
                    </a:cubicBezTo>
                    <a:lnTo>
                      <a:pt x="6636" y="16380"/>
                    </a:lnTo>
                    <a:cubicBezTo>
                      <a:pt x="6648" y="16402"/>
                      <a:pt x="6655" y="16411"/>
                      <a:pt x="6659" y="16411"/>
                    </a:cubicBezTo>
                    <a:cubicBezTo>
                      <a:pt x="6670" y="16411"/>
                      <a:pt x="6667" y="16367"/>
                      <a:pt x="6675" y="16336"/>
                    </a:cubicBezTo>
                    <a:cubicBezTo>
                      <a:pt x="6669" y="16325"/>
                      <a:pt x="6666" y="16321"/>
                      <a:pt x="6664" y="16321"/>
                    </a:cubicBezTo>
                    <a:lnTo>
                      <a:pt x="6664" y="16321"/>
                    </a:lnTo>
                    <a:cubicBezTo>
                      <a:pt x="6657" y="16321"/>
                      <a:pt x="6666" y="16368"/>
                      <a:pt x="6658" y="16368"/>
                    </a:cubicBezTo>
                    <a:cubicBezTo>
                      <a:pt x="6657" y="16368"/>
                      <a:pt x="6655" y="16367"/>
                      <a:pt x="6652" y="16364"/>
                    </a:cubicBezTo>
                    <a:cubicBezTo>
                      <a:pt x="6619" y="16297"/>
                      <a:pt x="6575" y="16148"/>
                      <a:pt x="6569" y="16115"/>
                    </a:cubicBezTo>
                    <a:lnTo>
                      <a:pt x="6569" y="16115"/>
                    </a:lnTo>
                    <a:lnTo>
                      <a:pt x="6592" y="16159"/>
                    </a:lnTo>
                    <a:cubicBezTo>
                      <a:pt x="6553" y="16065"/>
                      <a:pt x="6575" y="16010"/>
                      <a:pt x="6547" y="15916"/>
                    </a:cubicBezTo>
                    <a:cubicBezTo>
                      <a:pt x="6520" y="15846"/>
                      <a:pt x="6511" y="15793"/>
                      <a:pt x="6493" y="15793"/>
                    </a:cubicBezTo>
                    <a:cubicBezTo>
                      <a:pt x="6490" y="15793"/>
                      <a:pt x="6486" y="15795"/>
                      <a:pt x="6481" y="15799"/>
                    </a:cubicBezTo>
                    <a:cubicBezTo>
                      <a:pt x="6437" y="15678"/>
                      <a:pt x="6486" y="15744"/>
                      <a:pt x="6481" y="15705"/>
                    </a:cubicBezTo>
                    <a:cubicBezTo>
                      <a:pt x="6453" y="15650"/>
                      <a:pt x="6409" y="15479"/>
                      <a:pt x="6426" y="15456"/>
                    </a:cubicBezTo>
                    <a:cubicBezTo>
                      <a:pt x="6359" y="15401"/>
                      <a:pt x="6348" y="15124"/>
                      <a:pt x="6304" y="15113"/>
                    </a:cubicBezTo>
                    <a:lnTo>
                      <a:pt x="6298" y="15008"/>
                    </a:lnTo>
                    <a:cubicBezTo>
                      <a:pt x="6287" y="15008"/>
                      <a:pt x="6260" y="14997"/>
                      <a:pt x="6232" y="14914"/>
                    </a:cubicBezTo>
                    <a:cubicBezTo>
                      <a:pt x="6221" y="14837"/>
                      <a:pt x="6243" y="14842"/>
                      <a:pt x="6248" y="14820"/>
                    </a:cubicBezTo>
                    <a:lnTo>
                      <a:pt x="6193" y="14781"/>
                    </a:lnTo>
                    <a:cubicBezTo>
                      <a:pt x="6127" y="14372"/>
                      <a:pt x="5961" y="13863"/>
                      <a:pt x="5861" y="13403"/>
                    </a:cubicBezTo>
                    <a:cubicBezTo>
                      <a:pt x="5872" y="13403"/>
                      <a:pt x="5872" y="13409"/>
                      <a:pt x="5878" y="13409"/>
                    </a:cubicBezTo>
                    <a:lnTo>
                      <a:pt x="5883" y="13381"/>
                    </a:lnTo>
                    <a:lnTo>
                      <a:pt x="5883" y="13381"/>
                    </a:lnTo>
                    <a:cubicBezTo>
                      <a:pt x="5900" y="13392"/>
                      <a:pt x="5878" y="13398"/>
                      <a:pt x="5900" y="13398"/>
                    </a:cubicBezTo>
                    <a:lnTo>
                      <a:pt x="5889" y="13365"/>
                    </a:lnTo>
                    <a:lnTo>
                      <a:pt x="5889" y="13365"/>
                    </a:lnTo>
                    <a:cubicBezTo>
                      <a:pt x="5891" y="13365"/>
                      <a:pt x="5893" y="13365"/>
                      <a:pt x="5895" y="13365"/>
                    </a:cubicBezTo>
                    <a:cubicBezTo>
                      <a:pt x="5928" y="13365"/>
                      <a:pt x="5886" y="13320"/>
                      <a:pt x="5928" y="13320"/>
                    </a:cubicBezTo>
                    <a:cubicBezTo>
                      <a:pt x="5928" y="13331"/>
                      <a:pt x="5929" y="13333"/>
                      <a:pt x="5932" y="13333"/>
                    </a:cubicBezTo>
                    <a:cubicBezTo>
                      <a:pt x="5935" y="13333"/>
                      <a:pt x="5938" y="13331"/>
                      <a:pt x="5943" y="13331"/>
                    </a:cubicBezTo>
                    <a:cubicBezTo>
                      <a:pt x="5947" y="13331"/>
                      <a:pt x="5951" y="13332"/>
                      <a:pt x="5955" y="13337"/>
                    </a:cubicBezTo>
                    <a:lnTo>
                      <a:pt x="5972" y="13282"/>
                    </a:lnTo>
                    <a:cubicBezTo>
                      <a:pt x="5980" y="13282"/>
                      <a:pt x="5982" y="13291"/>
                      <a:pt x="5983" y="13291"/>
                    </a:cubicBezTo>
                    <a:cubicBezTo>
                      <a:pt x="5983" y="13291"/>
                      <a:pt x="5983" y="13290"/>
                      <a:pt x="5983" y="13287"/>
                    </a:cubicBezTo>
                    <a:cubicBezTo>
                      <a:pt x="5994" y="13282"/>
                      <a:pt x="5983" y="13265"/>
                      <a:pt x="5983" y="13259"/>
                    </a:cubicBezTo>
                    <a:cubicBezTo>
                      <a:pt x="5993" y="13259"/>
                      <a:pt x="5994" y="13225"/>
                      <a:pt x="6013" y="13225"/>
                    </a:cubicBezTo>
                    <a:cubicBezTo>
                      <a:pt x="6016" y="13225"/>
                      <a:pt x="6019" y="13225"/>
                      <a:pt x="6022" y="13226"/>
                    </a:cubicBezTo>
                    <a:cubicBezTo>
                      <a:pt x="6049" y="13188"/>
                      <a:pt x="5994" y="13199"/>
                      <a:pt x="6022" y="13171"/>
                    </a:cubicBezTo>
                    <a:cubicBezTo>
                      <a:pt x="6040" y="13171"/>
                      <a:pt x="6024" y="13190"/>
                      <a:pt x="6031" y="13190"/>
                    </a:cubicBezTo>
                    <a:cubicBezTo>
                      <a:pt x="6032" y="13190"/>
                      <a:pt x="6035" y="13189"/>
                      <a:pt x="6038" y="13188"/>
                    </a:cubicBezTo>
                    <a:lnTo>
                      <a:pt x="6044" y="13149"/>
                    </a:lnTo>
                    <a:cubicBezTo>
                      <a:pt x="6049" y="13154"/>
                      <a:pt x="6065" y="13160"/>
                      <a:pt x="6056" y="13175"/>
                    </a:cubicBezTo>
                    <a:lnTo>
                      <a:pt x="6056" y="13175"/>
                    </a:lnTo>
                    <a:cubicBezTo>
                      <a:pt x="6111" y="13088"/>
                      <a:pt x="6215" y="13060"/>
                      <a:pt x="6221" y="12955"/>
                    </a:cubicBezTo>
                    <a:cubicBezTo>
                      <a:pt x="6224" y="12954"/>
                      <a:pt x="6226" y="12954"/>
                      <a:pt x="6228" y="12954"/>
                    </a:cubicBezTo>
                    <a:cubicBezTo>
                      <a:pt x="6240" y="12954"/>
                      <a:pt x="6233" y="12968"/>
                      <a:pt x="6243" y="12983"/>
                    </a:cubicBezTo>
                    <a:cubicBezTo>
                      <a:pt x="6243" y="12905"/>
                      <a:pt x="6315" y="12900"/>
                      <a:pt x="6332" y="12844"/>
                    </a:cubicBezTo>
                    <a:lnTo>
                      <a:pt x="6320" y="12839"/>
                    </a:lnTo>
                    <a:cubicBezTo>
                      <a:pt x="6398" y="12773"/>
                      <a:pt x="6398" y="12673"/>
                      <a:pt x="6442" y="12579"/>
                    </a:cubicBezTo>
                    <a:lnTo>
                      <a:pt x="6442" y="12579"/>
                    </a:lnTo>
                    <a:lnTo>
                      <a:pt x="6431" y="12590"/>
                    </a:lnTo>
                    <a:cubicBezTo>
                      <a:pt x="6415" y="12573"/>
                      <a:pt x="6426" y="12551"/>
                      <a:pt x="6426" y="12535"/>
                    </a:cubicBezTo>
                    <a:lnTo>
                      <a:pt x="6426" y="12535"/>
                    </a:lnTo>
                    <a:cubicBezTo>
                      <a:pt x="6429" y="12535"/>
                      <a:pt x="6437" y="12540"/>
                      <a:pt x="6444" y="12540"/>
                    </a:cubicBezTo>
                    <a:cubicBezTo>
                      <a:pt x="6450" y="12540"/>
                      <a:pt x="6456" y="12536"/>
                      <a:pt x="6459" y="12524"/>
                    </a:cubicBezTo>
                    <a:lnTo>
                      <a:pt x="6459" y="12524"/>
                    </a:lnTo>
                    <a:cubicBezTo>
                      <a:pt x="6455" y="12532"/>
                      <a:pt x="6448" y="12537"/>
                      <a:pt x="6442" y="12537"/>
                    </a:cubicBezTo>
                    <a:cubicBezTo>
                      <a:pt x="6440" y="12537"/>
                      <a:pt x="6438" y="12536"/>
                      <a:pt x="6437" y="12535"/>
                    </a:cubicBezTo>
                    <a:cubicBezTo>
                      <a:pt x="6498" y="12468"/>
                      <a:pt x="6542" y="12297"/>
                      <a:pt x="6603" y="12180"/>
                    </a:cubicBezTo>
                    <a:cubicBezTo>
                      <a:pt x="6647" y="11998"/>
                      <a:pt x="6729" y="11822"/>
                      <a:pt x="6768" y="11651"/>
                    </a:cubicBezTo>
                    <a:lnTo>
                      <a:pt x="6768" y="11651"/>
                    </a:lnTo>
                    <a:cubicBezTo>
                      <a:pt x="6766" y="11659"/>
                      <a:pt x="6762" y="11662"/>
                      <a:pt x="6757" y="11662"/>
                    </a:cubicBezTo>
                    <a:cubicBezTo>
                      <a:pt x="6746" y="11662"/>
                      <a:pt x="6734" y="11647"/>
                      <a:pt x="6741" y="11633"/>
                    </a:cubicBezTo>
                    <a:cubicBezTo>
                      <a:pt x="6824" y="11599"/>
                      <a:pt x="6758" y="11539"/>
                      <a:pt x="6818" y="11494"/>
                    </a:cubicBezTo>
                    <a:cubicBezTo>
                      <a:pt x="6824" y="11389"/>
                      <a:pt x="6907" y="11317"/>
                      <a:pt x="6879" y="11212"/>
                    </a:cubicBezTo>
                    <a:lnTo>
                      <a:pt x="6901" y="11212"/>
                    </a:lnTo>
                    <a:cubicBezTo>
                      <a:pt x="6913" y="11195"/>
                      <a:pt x="6901" y="11190"/>
                      <a:pt x="6901" y="11179"/>
                    </a:cubicBezTo>
                    <a:lnTo>
                      <a:pt x="6907" y="11179"/>
                    </a:lnTo>
                    <a:cubicBezTo>
                      <a:pt x="6924" y="11140"/>
                      <a:pt x="6913" y="11096"/>
                      <a:pt x="6929" y="11079"/>
                    </a:cubicBezTo>
                    <a:lnTo>
                      <a:pt x="6907" y="11074"/>
                    </a:lnTo>
                    <a:cubicBezTo>
                      <a:pt x="6907" y="11052"/>
                      <a:pt x="6929" y="11068"/>
                      <a:pt x="6924" y="11046"/>
                    </a:cubicBezTo>
                    <a:lnTo>
                      <a:pt x="6935" y="11046"/>
                    </a:lnTo>
                    <a:lnTo>
                      <a:pt x="6924" y="11018"/>
                    </a:lnTo>
                    <a:lnTo>
                      <a:pt x="6924" y="11018"/>
                    </a:lnTo>
                    <a:cubicBezTo>
                      <a:pt x="6926" y="11019"/>
                      <a:pt x="6928" y="11020"/>
                      <a:pt x="6930" y="11020"/>
                    </a:cubicBezTo>
                    <a:cubicBezTo>
                      <a:pt x="6955" y="11020"/>
                      <a:pt x="6942" y="10962"/>
                      <a:pt x="6962" y="10946"/>
                    </a:cubicBezTo>
                    <a:cubicBezTo>
                      <a:pt x="6962" y="10919"/>
                      <a:pt x="6962" y="10863"/>
                      <a:pt x="6979" y="10825"/>
                    </a:cubicBezTo>
                    <a:cubicBezTo>
                      <a:pt x="6996" y="10825"/>
                      <a:pt x="7012" y="10769"/>
                      <a:pt x="7023" y="10742"/>
                    </a:cubicBezTo>
                    <a:cubicBezTo>
                      <a:pt x="7040" y="10681"/>
                      <a:pt x="7051" y="10587"/>
                      <a:pt x="7073" y="10515"/>
                    </a:cubicBezTo>
                    <a:lnTo>
                      <a:pt x="7045" y="10504"/>
                    </a:lnTo>
                    <a:lnTo>
                      <a:pt x="7045" y="10487"/>
                    </a:lnTo>
                    <a:lnTo>
                      <a:pt x="7062" y="10487"/>
                    </a:lnTo>
                    <a:cubicBezTo>
                      <a:pt x="7090" y="10476"/>
                      <a:pt x="7062" y="10437"/>
                      <a:pt x="7079" y="10421"/>
                    </a:cubicBezTo>
                    <a:lnTo>
                      <a:pt x="7079" y="10421"/>
                    </a:lnTo>
                    <a:cubicBezTo>
                      <a:pt x="7062" y="10432"/>
                      <a:pt x="7073" y="10437"/>
                      <a:pt x="7073" y="10448"/>
                    </a:cubicBezTo>
                    <a:cubicBezTo>
                      <a:pt x="7070" y="10452"/>
                      <a:pt x="7067" y="10454"/>
                      <a:pt x="7064" y="10454"/>
                    </a:cubicBezTo>
                    <a:cubicBezTo>
                      <a:pt x="7053" y="10454"/>
                      <a:pt x="7043" y="10437"/>
                      <a:pt x="7051" y="10421"/>
                    </a:cubicBezTo>
                    <a:lnTo>
                      <a:pt x="7062" y="10421"/>
                    </a:lnTo>
                    <a:lnTo>
                      <a:pt x="7051" y="10404"/>
                    </a:lnTo>
                    <a:cubicBezTo>
                      <a:pt x="7073" y="10404"/>
                      <a:pt x="7090" y="10393"/>
                      <a:pt x="7101" y="10393"/>
                    </a:cubicBezTo>
                    <a:cubicBezTo>
                      <a:pt x="7117" y="10327"/>
                      <a:pt x="7090" y="10271"/>
                      <a:pt x="7117" y="10210"/>
                    </a:cubicBezTo>
                    <a:cubicBezTo>
                      <a:pt x="7119" y="10211"/>
                      <a:pt x="7120" y="10212"/>
                      <a:pt x="7121" y="10212"/>
                    </a:cubicBezTo>
                    <a:cubicBezTo>
                      <a:pt x="7130" y="10212"/>
                      <a:pt x="7127" y="10178"/>
                      <a:pt x="7143" y="10178"/>
                    </a:cubicBezTo>
                    <a:cubicBezTo>
                      <a:pt x="7147" y="10178"/>
                      <a:pt x="7151" y="10179"/>
                      <a:pt x="7156" y="10183"/>
                    </a:cubicBezTo>
                    <a:cubicBezTo>
                      <a:pt x="7154" y="10164"/>
                      <a:pt x="7150" y="10159"/>
                      <a:pt x="7143" y="10159"/>
                    </a:cubicBezTo>
                    <a:cubicBezTo>
                      <a:pt x="7137" y="10159"/>
                      <a:pt x="7129" y="10164"/>
                      <a:pt x="7120" y="10164"/>
                    </a:cubicBezTo>
                    <a:cubicBezTo>
                      <a:pt x="7114" y="10164"/>
                      <a:pt x="7108" y="10162"/>
                      <a:pt x="7101" y="10155"/>
                    </a:cubicBezTo>
                    <a:cubicBezTo>
                      <a:pt x="7101" y="10138"/>
                      <a:pt x="7095" y="10127"/>
                      <a:pt x="7106" y="10127"/>
                    </a:cubicBezTo>
                    <a:cubicBezTo>
                      <a:pt x="7107" y="10128"/>
                      <a:pt x="7108" y="10129"/>
                      <a:pt x="7110" y="10129"/>
                    </a:cubicBezTo>
                    <a:cubicBezTo>
                      <a:pt x="7115" y="10129"/>
                      <a:pt x="7122" y="10125"/>
                      <a:pt x="7127" y="10125"/>
                    </a:cubicBezTo>
                    <a:cubicBezTo>
                      <a:pt x="7131" y="10125"/>
                      <a:pt x="7134" y="10127"/>
                      <a:pt x="7134" y="10133"/>
                    </a:cubicBezTo>
                    <a:lnTo>
                      <a:pt x="7139" y="10105"/>
                    </a:lnTo>
                    <a:lnTo>
                      <a:pt x="7150" y="10111"/>
                    </a:lnTo>
                    <a:cubicBezTo>
                      <a:pt x="7139" y="10050"/>
                      <a:pt x="7195" y="10017"/>
                      <a:pt x="7184" y="9961"/>
                    </a:cubicBezTo>
                    <a:cubicBezTo>
                      <a:pt x="7181" y="9960"/>
                      <a:pt x="7179" y="9959"/>
                      <a:pt x="7177" y="9959"/>
                    </a:cubicBezTo>
                    <a:cubicBezTo>
                      <a:pt x="7171" y="9959"/>
                      <a:pt x="7174" y="9973"/>
                      <a:pt x="7166" y="9973"/>
                    </a:cubicBezTo>
                    <a:cubicBezTo>
                      <a:pt x="7164" y="9973"/>
                      <a:pt x="7163" y="9973"/>
                      <a:pt x="7162" y="9972"/>
                    </a:cubicBezTo>
                    <a:cubicBezTo>
                      <a:pt x="7150" y="9917"/>
                      <a:pt x="7195" y="9934"/>
                      <a:pt x="7189" y="9884"/>
                    </a:cubicBezTo>
                    <a:lnTo>
                      <a:pt x="7189" y="9884"/>
                    </a:lnTo>
                    <a:lnTo>
                      <a:pt x="7206" y="9895"/>
                    </a:lnTo>
                    <a:cubicBezTo>
                      <a:pt x="7195" y="9878"/>
                      <a:pt x="7184" y="9867"/>
                      <a:pt x="7195" y="9851"/>
                    </a:cubicBezTo>
                    <a:cubicBezTo>
                      <a:pt x="7217" y="9851"/>
                      <a:pt x="7211" y="9878"/>
                      <a:pt x="7217" y="9889"/>
                    </a:cubicBezTo>
                    <a:cubicBezTo>
                      <a:pt x="7222" y="9869"/>
                      <a:pt x="7222" y="9834"/>
                      <a:pt x="7209" y="9834"/>
                    </a:cubicBezTo>
                    <a:cubicBezTo>
                      <a:pt x="7208" y="9834"/>
                      <a:pt x="7207" y="9834"/>
                      <a:pt x="7206" y="9834"/>
                    </a:cubicBezTo>
                    <a:cubicBezTo>
                      <a:pt x="7206" y="9812"/>
                      <a:pt x="7228" y="9806"/>
                      <a:pt x="7233" y="9801"/>
                    </a:cubicBezTo>
                    <a:lnTo>
                      <a:pt x="7233" y="9801"/>
                    </a:lnTo>
                    <a:cubicBezTo>
                      <a:pt x="7230" y="9801"/>
                      <a:pt x="7221" y="9806"/>
                      <a:pt x="7214" y="9806"/>
                    </a:cubicBezTo>
                    <a:cubicBezTo>
                      <a:pt x="7211" y="9806"/>
                      <a:pt x="7208" y="9805"/>
                      <a:pt x="7206" y="9801"/>
                    </a:cubicBezTo>
                    <a:cubicBezTo>
                      <a:pt x="7228" y="9773"/>
                      <a:pt x="7233" y="9729"/>
                      <a:pt x="7239" y="9696"/>
                    </a:cubicBezTo>
                    <a:cubicBezTo>
                      <a:pt x="7243" y="9696"/>
                      <a:pt x="7246" y="9696"/>
                      <a:pt x="7248" y="9697"/>
                    </a:cubicBezTo>
                    <a:lnTo>
                      <a:pt x="7248" y="9697"/>
                    </a:lnTo>
                    <a:cubicBezTo>
                      <a:pt x="7237" y="9669"/>
                      <a:pt x="7278" y="9683"/>
                      <a:pt x="7278" y="9640"/>
                    </a:cubicBezTo>
                    <a:cubicBezTo>
                      <a:pt x="7294" y="9535"/>
                      <a:pt x="7289" y="9391"/>
                      <a:pt x="7317" y="9297"/>
                    </a:cubicBezTo>
                    <a:cubicBezTo>
                      <a:pt x="7289" y="9264"/>
                      <a:pt x="7294" y="9231"/>
                      <a:pt x="7294" y="9198"/>
                    </a:cubicBezTo>
                    <a:lnTo>
                      <a:pt x="7294" y="9198"/>
                    </a:lnTo>
                    <a:lnTo>
                      <a:pt x="7333" y="9203"/>
                    </a:lnTo>
                    <a:lnTo>
                      <a:pt x="7328" y="9176"/>
                    </a:lnTo>
                    <a:cubicBezTo>
                      <a:pt x="7329" y="9175"/>
                      <a:pt x="7330" y="9175"/>
                      <a:pt x="7331" y="9175"/>
                    </a:cubicBezTo>
                    <a:cubicBezTo>
                      <a:pt x="7339" y="9175"/>
                      <a:pt x="7334" y="9187"/>
                      <a:pt x="7340" y="9187"/>
                    </a:cubicBezTo>
                    <a:cubicBezTo>
                      <a:pt x="7341" y="9187"/>
                      <a:pt x="7344" y="9185"/>
                      <a:pt x="7350" y="9181"/>
                    </a:cubicBezTo>
                    <a:lnTo>
                      <a:pt x="7328" y="9170"/>
                    </a:lnTo>
                    <a:cubicBezTo>
                      <a:pt x="7340" y="9170"/>
                      <a:pt x="7346" y="9130"/>
                      <a:pt x="7358" y="9130"/>
                    </a:cubicBezTo>
                    <a:cubicBezTo>
                      <a:pt x="7362" y="9130"/>
                      <a:pt x="7366" y="9135"/>
                      <a:pt x="7372" y="9148"/>
                    </a:cubicBezTo>
                    <a:lnTo>
                      <a:pt x="7388" y="9043"/>
                    </a:lnTo>
                    <a:cubicBezTo>
                      <a:pt x="7400" y="9026"/>
                      <a:pt x="7361" y="9026"/>
                      <a:pt x="7377" y="9004"/>
                    </a:cubicBezTo>
                    <a:cubicBezTo>
                      <a:pt x="7388" y="9004"/>
                      <a:pt x="7383" y="9015"/>
                      <a:pt x="7400" y="9015"/>
                    </a:cubicBezTo>
                    <a:cubicBezTo>
                      <a:pt x="7438" y="8943"/>
                      <a:pt x="7344" y="8916"/>
                      <a:pt x="7372" y="8844"/>
                    </a:cubicBezTo>
                    <a:lnTo>
                      <a:pt x="7372" y="8844"/>
                    </a:lnTo>
                    <a:lnTo>
                      <a:pt x="7377" y="8849"/>
                    </a:lnTo>
                    <a:cubicBezTo>
                      <a:pt x="7372" y="8838"/>
                      <a:pt x="7377" y="8816"/>
                      <a:pt x="7372" y="8810"/>
                    </a:cubicBezTo>
                    <a:cubicBezTo>
                      <a:pt x="7328" y="8810"/>
                      <a:pt x="7394" y="8821"/>
                      <a:pt x="7366" y="8844"/>
                    </a:cubicBezTo>
                    <a:cubicBezTo>
                      <a:pt x="7328" y="8838"/>
                      <a:pt x="7350" y="8816"/>
                      <a:pt x="7328" y="8810"/>
                    </a:cubicBezTo>
                    <a:cubicBezTo>
                      <a:pt x="7344" y="8794"/>
                      <a:pt x="7328" y="8783"/>
                      <a:pt x="7328" y="8766"/>
                    </a:cubicBezTo>
                    <a:cubicBezTo>
                      <a:pt x="7355" y="8750"/>
                      <a:pt x="7344" y="8705"/>
                      <a:pt x="7377" y="8694"/>
                    </a:cubicBezTo>
                    <a:cubicBezTo>
                      <a:pt x="7372" y="8678"/>
                      <a:pt x="7344" y="8655"/>
                      <a:pt x="7344" y="8628"/>
                    </a:cubicBezTo>
                    <a:cubicBezTo>
                      <a:pt x="7350" y="8625"/>
                      <a:pt x="7355" y="8624"/>
                      <a:pt x="7358" y="8624"/>
                    </a:cubicBezTo>
                    <a:cubicBezTo>
                      <a:pt x="7365" y="8624"/>
                      <a:pt x="7367" y="8627"/>
                      <a:pt x="7369" y="8627"/>
                    </a:cubicBezTo>
                    <a:cubicBezTo>
                      <a:pt x="7371" y="8627"/>
                      <a:pt x="7373" y="8625"/>
                      <a:pt x="7377" y="8617"/>
                    </a:cubicBezTo>
                    <a:lnTo>
                      <a:pt x="7355" y="8611"/>
                    </a:lnTo>
                    <a:cubicBezTo>
                      <a:pt x="7359" y="8596"/>
                      <a:pt x="7365" y="8594"/>
                      <a:pt x="7370" y="8594"/>
                    </a:cubicBezTo>
                    <a:cubicBezTo>
                      <a:pt x="7373" y="8594"/>
                      <a:pt x="7376" y="8595"/>
                      <a:pt x="7377" y="8595"/>
                    </a:cubicBezTo>
                    <a:cubicBezTo>
                      <a:pt x="7383" y="8572"/>
                      <a:pt x="7355" y="8572"/>
                      <a:pt x="7372" y="8545"/>
                    </a:cubicBezTo>
                    <a:lnTo>
                      <a:pt x="7372" y="8545"/>
                    </a:lnTo>
                    <a:lnTo>
                      <a:pt x="7383" y="8567"/>
                    </a:lnTo>
                    <a:cubicBezTo>
                      <a:pt x="7377" y="8545"/>
                      <a:pt x="7383" y="8539"/>
                      <a:pt x="7388" y="8506"/>
                    </a:cubicBezTo>
                    <a:cubicBezTo>
                      <a:pt x="7405" y="8506"/>
                      <a:pt x="7400" y="8517"/>
                      <a:pt x="7400" y="8528"/>
                    </a:cubicBezTo>
                    <a:cubicBezTo>
                      <a:pt x="7427" y="8512"/>
                      <a:pt x="7388" y="8501"/>
                      <a:pt x="7400" y="8489"/>
                    </a:cubicBezTo>
                    <a:lnTo>
                      <a:pt x="7400" y="8489"/>
                    </a:lnTo>
                    <a:cubicBezTo>
                      <a:pt x="7391" y="8489"/>
                      <a:pt x="7385" y="8504"/>
                      <a:pt x="7372" y="8504"/>
                    </a:cubicBezTo>
                    <a:cubicBezTo>
                      <a:pt x="7369" y="8504"/>
                      <a:pt x="7365" y="8503"/>
                      <a:pt x="7361" y="8501"/>
                    </a:cubicBezTo>
                    <a:cubicBezTo>
                      <a:pt x="7372" y="8484"/>
                      <a:pt x="7344" y="8462"/>
                      <a:pt x="7361" y="8456"/>
                    </a:cubicBezTo>
                    <a:lnTo>
                      <a:pt x="7361" y="8456"/>
                    </a:lnTo>
                    <a:lnTo>
                      <a:pt x="7377" y="8478"/>
                    </a:lnTo>
                    <a:cubicBezTo>
                      <a:pt x="7372" y="8445"/>
                      <a:pt x="7355" y="8456"/>
                      <a:pt x="7372" y="8423"/>
                    </a:cubicBezTo>
                    <a:lnTo>
                      <a:pt x="7377" y="8423"/>
                    </a:lnTo>
                    <a:cubicBezTo>
                      <a:pt x="7355" y="8395"/>
                      <a:pt x="7383" y="8373"/>
                      <a:pt x="7388" y="8340"/>
                    </a:cubicBezTo>
                    <a:lnTo>
                      <a:pt x="7400" y="8346"/>
                    </a:lnTo>
                    <a:cubicBezTo>
                      <a:pt x="7388" y="8334"/>
                      <a:pt x="7377" y="8323"/>
                      <a:pt x="7377" y="8318"/>
                    </a:cubicBezTo>
                    <a:cubicBezTo>
                      <a:pt x="7368" y="8327"/>
                      <a:pt x="7362" y="8331"/>
                      <a:pt x="7357" y="8331"/>
                    </a:cubicBezTo>
                    <a:cubicBezTo>
                      <a:pt x="7353" y="8331"/>
                      <a:pt x="7349" y="8328"/>
                      <a:pt x="7344" y="8323"/>
                    </a:cubicBezTo>
                    <a:cubicBezTo>
                      <a:pt x="7377" y="8307"/>
                      <a:pt x="7317" y="8285"/>
                      <a:pt x="7333" y="8240"/>
                    </a:cubicBezTo>
                    <a:cubicBezTo>
                      <a:pt x="7350" y="8240"/>
                      <a:pt x="7355" y="8257"/>
                      <a:pt x="7344" y="8263"/>
                    </a:cubicBezTo>
                    <a:cubicBezTo>
                      <a:pt x="7372" y="8285"/>
                      <a:pt x="7400" y="8290"/>
                      <a:pt x="7411" y="8312"/>
                    </a:cubicBezTo>
                    <a:cubicBezTo>
                      <a:pt x="7406" y="8299"/>
                      <a:pt x="7405" y="8285"/>
                      <a:pt x="7411" y="8284"/>
                    </a:cubicBezTo>
                    <a:lnTo>
                      <a:pt x="7411" y="8284"/>
                    </a:lnTo>
                    <a:lnTo>
                      <a:pt x="7416" y="8285"/>
                    </a:lnTo>
                    <a:cubicBezTo>
                      <a:pt x="7415" y="8284"/>
                      <a:pt x="7413" y="8284"/>
                      <a:pt x="7412" y="8284"/>
                    </a:cubicBezTo>
                    <a:cubicBezTo>
                      <a:pt x="7412" y="8284"/>
                      <a:pt x="7412" y="8284"/>
                      <a:pt x="7411" y="8284"/>
                    </a:cubicBezTo>
                    <a:lnTo>
                      <a:pt x="7411" y="8284"/>
                    </a:lnTo>
                    <a:lnTo>
                      <a:pt x="7388" y="8279"/>
                    </a:lnTo>
                    <a:cubicBezTo>
                      <a:pt x="7388" y="8268"/>
                      <a:pt x="7400" y="8263"/>
                      <a:pt x="7400" y="8257"/>
                    </a:cubicBezTo>
                    <a:cubicBezTo>
                      <a:pt x="7396" y="8256"/>
                      <a:pt x="7393" y="8256"/>
                      <a:pt x="7390" y="8256"/>
                    </a:cubicBezTo>
                    <a:cubicBezTo>
                      <a:pt x="7380" y="8256"/>
                      <a:pt x="7371" y="8259"/>
                      <a:pt x="7365" y="8259"/>
                    </a:cubicBezTo>
                    <a:cubicBezTo>
                      <a:pt x="7361" y="8259"/>
                      <a:pt x="7357" y="8257"/>
                      <a:pt x="7355" y="8251"/>
                    </a:cubicBezTo>
                    <a:cubicBezTo>
                      <a:pt x="7352" y="8238"/>
                      <a:pt x="7361" y="8235"/>
                      <a:pt x="7368" y="8235"/>
                    </a:cubicBezTo>
                    <a:cubicBezTo>
                      <a:pt x="7373" y="8235"/>
                      <a:pt x="7378" y="8236"/>
                      <a:pt x="7379" y="8236"/>
                    </a:cubicBezTo>
                    <a:cubicBezTo>
                      <a:pt x="7380" y="8236"/>
                      <a:pt x="7379" y="8236"/>
                      <a:pt x="7377" y="8235"/>
                    </a:cubicBezTo>
                    <a:cubicBezTo>
                      <a:pt x="7372" y="8202"/>
                      <a:pt x="7350" y="8213"/>
                      <a:pt x="7361" y="8185"/>
                    </a:cubicBezTo>
                    <a:lnTo>
                      <a:pt x="7361" y="8185"/>
                    </a:lnTo>
                    <a:cubicBezTo>
                      <a:pt x="7361" y="8190"/>
                      <a:pt x="7363" y="8193"/>
                      <a:pt x="7364" y="8196"/>
                    </a:cubicBezTo>
                    <a:lnTo>
                      <a:pt x="7364" y="8196"/>
                    </a:lnTo>
                    <a:cubicBezTo>
                      <a:pt x="7375" y="8174"/>
                      <a:pt x="7364" y="8146"/>
                      <a:pt x="7405" y="8146"/>
                    </a:cubicBezTo>
                    <a:cubicBezTo>
                      <a:pt x="7411" y="8152"/>
                      <a:pt x="7427" y="8152"/>
                      <a:pt x="7416" y="8157"/>
                    </a:cubicBezTo>
                    <a:lnTo>
                      <a:pt x="7411" y="8157"/>
                    </a:lnTo>
                    <a:cubicBezTo>
                      <a:pt x="7416" y="8164"/>
                      <a:pt x="7418" y="8167"/>
                      <a:pt x="7420" y="8167"/>
                    </a:cubicBezTo>
                    <a:cubicBezTo>
                      <a:pt x="7422" y="8167"/>
                      <a:pt x="7416" y="8150"/>
                      <a:pt x="7429" y="8150"/>
                    </a:cubicBezTo>
                    <a:cubicBezTo>
                      <a:pt x="7430" y="8150"/>
                      <a:pt x="7430" y="8150"/>
                      <a:pt x="7431" y="8150"/>
                    </a:cubicBezTo>
                    <a:lnTo>
                      <a:pt x="7431" y="8150"/>
                    </a:lnTo>
                    <a:cubicBezTo>
                      <a:pt x="7420" y="8143"/>
                      <a:pt x="7433" y="8116"/>
                      <a:pt x="7433" y="8102"/>
                    </a:cubicBezTo>
                    <a:lnTo>
                      <a:pt x="7411" y="8102"/>
                    </a:lnTo>
                    <a:cubicBezTo>
                      <a:pt x="7392" y="8083"/>
                      <a:pt x="7391" y="8078"/>
                      <a:pt x="7398" y="8078"/>
                    </a:cubicBezTo>
                    <a:cubicBezTo>
                      <a:pt x="7405" y="8078"/>
                      <a:pt x="7420" y="8083"/>
                      <a:pt x="7433" y="8083"/>
                    </a:cubicBezTo>
                    <a:cubicBezTo>
                      <a:pt x="7445" y="8083"/>
                      <a:pt x="7455" y="8079"/>
                      <a:pt x="7455" y="8063"/>
                    </a:cubicBezTo>
                    <a:cubicBezTo>
                      <a:pt x="7452" y="8054"/>
                      <a:pt x="7449" y="8051"/>
                      <a:pt x="7447" y="8051"/>
                    </a:cubicBezTo>
                    <a:cubicBezTo>
                      <a:pt x="7444" y="8051"/>
                      <a:pt x="7442" y="8062"/>
                      <a:pt x="7437" y="8062"/>
                    </a:cubicBezTo>
                    <a:cubicBezTo>
                      <a:pt x="7436" y="8062"/>
                      <a:pt x="7435" y="8061"/>
                      <a:pt x="7433" y="8058"/>
                    </a:cubicBezTo>
                    <a:cubicBezTo>
                      <a:pt x="7438" y="8036"/>
                      <a:pt x="7460" y="8030"/>
                      <a:pt x="7455" y="8002"/>
                    </a:cubicBezTo>
                    <a:cubicBezTo>
                      <a:pt x="7460" y="7991"/>
                      <a:pt x="7471" y="7980"/>
                      <a:pt x="7499" y="7980"/>
                    </a:cubicBezTo>
                    <a:cubicBezTo>
                      <a:pt x="7494" y="7958"/>
                      <a:pt x="7521" y="7925"/>
                      <a:pt x="7494" y="7908"/>
                    </a:cubicBezTo>
                    <a:lnTo>
                      <a:pt x="7494" y="7908"/>
                    </a:lnTo>
                    <a:cubicBezTo>
                      <a:pt x="7466" y="7936"/>
                      <a:pt x="7516" y="7947"/>
                      <a:pt x="7483" y="7980"/>
                    </a:cubicBezTo>
                    <a:lnTo>
                      <a:pt x="7460" y="7964"/>
                    </a:lnTo>
                    <a:cubicBezTo>
                      <a:pt x="7466" y="7936"/>
                      <a:pt x="7460" y="7903"/>
                      <a:pt x="7466" y="7892"/>
                    </a:cubicBezTo>
                    <a:lnTo>
                      <a:pt x="7466" y="7892"/>
                    </a:lnTo>
                    <a:cubicBezTo>
                      <a:pt x="7462" y="7892"/>
                      <a:pt x="7459" y="7894"/>
                      <a:pt x="7456" y="7894"/>
                    </a:cubicBezTo>
                    <a:cubicBezTo>
                      <a:pt x="7455" y="7894"/>
                      <a:pt x="7455" y="7894"/>
                      <a:pt x="7455" y="7892"/>
                    </a:cubicBezTo>
                    <a:cubicBezTo>
                      <a:pt x="7444" y="7853"/>
                      <a:pt x="7427" y="7842"/>
                      <a:pt x="7438" y="7809"/>
                    </a:cubicBezTo>
                    <a:cubicBezTo>
                      <a:pt x="7460" y="7809"/>
                      <a:pt x="7455" y="7825"/>
                      <a:pt x="7455" y="7842"/>
                    </a:cubicBezTo>
                    <a:cubicBezTo>
                      <a:pt x="7471" y="7820"/>
                      <a:pt x="7460" y="7820"/>
                      <a:pt x="7466" y="7787"/>
                    </a:cubicBezTo>
                    <a:cubicBezTo>
                      <a:pt x="7488" y="7787"/>
                      <a:pt x="7460" y="7809"/>
                      <a:pt x="7483" y="7814"/>
                    </a:cubicBezTo>
                    <a:lnTo>
                      <a:pt x="7483" y="7776"/>
                    </a:lnTo>
                    <a:lnTo>
                      <a:pt x="7488" y="7776"/>
                    </a:lnTo>
                    <a:cubicBezTo>
                      <a:pt x="7455" y="7765"/>
                      <a:pt x="7494" y="7742"/>
                      <a:pt x="7488" y="7720"/>
                    </a:cubicBezTo>
                    <a:cubicBezTo>
                      <a:pt x="7494" y="7665"/>
                      <a:pt x="7455" y="7648"/>
                      <a:pt x="7433" y="7615"/>
                    </a:cubicBezTo>
                    <a:cubicBezTo>
                      <a:pt x="7438" y="7610"/>
                      <a:pt x="7455" y="7610"/>
                      <a:pt x="7460" y="7610"/>
                    </a:cubicBezTo>
                    <a:cubicBezTo>
                      <a:pt x="7444" y="7621"/>
                      <a:pt x="7455" y="7621"/>
                      <a:pt x="7460" y="7621"/>
                    </a:cubicBezTo>
                    <a:cubicBezTo>
                      <a:pt x="7460" y="7602"/>
                      <a:pt x="7483" y="7592"/>
                      <a:pt x="7500" y="7592"/>
                    </a:cubicBezTo>
                    <a:cubicBezTo>
                      <a:pt x="7504" y="7592"/>
                      <a:pt x="7507" y="7592"/>
                      <a:pt x="7510" y="7593"/>
                    </a:cubicBezTo>
                    <a:cubicBezTo>
                      <a:pt x="7507" y="7582"/>
                      <a:pt x="7503" y="7579"/>
                      <a:pt x="7500" y="7579"/>
                    </a:cubicBezTo>
                    <a:cubicBezTo>
                      <a:pt x="7495" y="7579"/>
                      <a:pt x="7490" y="7586"/>
                      <a:pt x="7486" y="7586"/>
                    </a:cubicBezTo>
                    <a:cubicBezTo>
                      <a:pt x="7485" y="7586"/>
                      <a:pt x="7484" y="7585"/>
                      <a:pt x="7483" y="7582"/>
                    </a:cubicBezTo>
                    <a:lnTo>
                      <a:pt x="7488" y="7538"/>
                    </a:lnTo>
                    <a:cubicBezTo>
                      <a:pt x="7478" y="7538"/>
                      <a:pt x="7472" y="7544"/>
                      <a:pt x="7467" y="7544"/>
                    </a:cubicBezTo>
                    <a:cubicBezTo>
                      <a:pt x="7463" y="7544"/>
                      <a:pt x="7459" y="7541"/>
                      <a:pt x="7455" y="7532"/>
                    </a:cubicBezTo>
                    <a:cubicBezTo>
                      <a:pt x="7455" y="7510"/>
                      <a:pt x="7455" y="7504"/>
                      <a:pt x="7460" y="7482"/>
                    </a:cubicBezTo>
                    <a:cubicBezTo>
                      <a:pt x="7462" y="7484"/>
                      <a:pt x="7466" y="7484"/>
                      <a:pt x="7470" y="7484"/>
                    </a:cubicBezTo>
                    <a:cubicBezTo>
                      <a:pt x="7478" y="7484"/>
                      <a:pt x="7486" y="7484"/>
                      <a:pt x="7483" y="7499"/>
                    </a:cubicBezTo>
                    <a:cubicBezTo>
                      <a:pt x="7488" y="7482"/>
                      <a:pt x="7488" y="7471"/>
                      <a:pt x="7471" y="7460"/>
                    </a:cubicBezTo>
                    <a:cubicBezTo>
                      <a:pt x="7469" y="7464"/>
                      <a:pt x="7467" y="7465"/>
                      <a:pt x="7465" y="7465"/>
                    </a:cubicBezTo>
                    <a:cubicBezTo>
                      <a:pt x="7458" y="7465"/>
                      <a:pt x="7461" y="7431"/>
                      <a:pt x="7444" y="7431"/>
                    </a:cubicBezTo>
                    <a:cubicBezTo>
                      <a:pt x="7443" y="7431"/>
                      <a:pt x="7441" y="7432"/>
                      <a:pt x="7438" y="7432"/>
                    </a:cubicBezTo>
                    <a:lnTo>
                      <a:pt x="7460" y="7416"/>
                    </a:lnTo>
                    <a:cubicBezTo>
                      <a:pt x="7460" y="7421"/>
                      <a:pt x="7466" y="7421"/>
                      <a:pt x="7466" y="7427"/>
                    </a:cubicBezTo>
                    <a:cubicBezTo>
                      <a:pt x="7494" y="7421"/>
                      <a:pt x="7460" y="7405"/>
                      <a:pt x="7460" y="7394"/>
                    </a:cubicBezTo>
                    <a:cubicBezTo>
                      <a:pt x="7466" y="7388"/>
                      <a:pt x="7471" y="7361"/>
                      <a:pt x="7483" y="7361"/>
                    </a:cubicBezTo>
                    <a:cubicBezTo>
                      <a:pt x="7471" y="7349"/>
                      <a:pt x="7483" y="7333"/>
                      <a:pt x="7494" y="7333"/>
                    </a:cubicBezTo>
                    <a:cubicBezTo>
                      <a:pt x="7494" y="7326"/>
                      <a:pt x="7492" y="7325"/>
                      <a:pt x="7489" y="7325"/>
                    </a:cubicBezTo>
                    <a:cubicBezTo>
                      <a:pt x="7487" y="7325"/>
                      <a:pt x="7484" y="7326"/>
                      <a:pt x="7481" y="7326"/>
                    </a:cubicBezTo>
                    <a:cubicBezTo>
                      <a:pt x="7478" y="7326"/>
                      <a:pt x="7475" y="7325"/>
                      <a:pt x="7471" y="7322"/>
                    </a:cubicBezTo>
                    <a:lnTo>
                      <a:pt x="7483" y="7283"/>
                    </a:lnTo>
                    <a:cubicBezTo>
                      <a:pt x="7491" y="7283"/>
                      <a:pt x="7521" y="7283"/>
                      <a:pt x="7533" y="7286"/>
                    </a:cubicBezTo>
                    <a:lnTo>
                      <a:pt x="7533" y="7286"/>
                    </a:lnTo>
                    <a:cubicBezTo>
                      <a:pt x="7516" y="7278"/>
                      <a:pt x="7494" y="7280"/>
                      <a:pt x="7499" y="7255"/>
                    </a:cubicBezTo>
                    <a:lnTo>
                      <a:pt x="7499" y="7255"/>
                    </a:lnTo>
                    <a:cubicBezTo>
                      <a:pt x="7503" y="7257"/>
                      <a:pt x="7506" y="7257"/>
                      <a:pt x="7509" y="7257"/>
                    </a:cubicBezTo>
                    <a:cubicBezTo>
                      <a:pt x="7522" y="7257"/>
                      <a:pt x="7528" y="7243"/>
                      <a:pt x="7539" y="7243"/>
                    </a:cubicBezTo>
                    <a:cubicBezTo>
                      <a:pt x="7543" y="7243"/>
                      <a:pt x="7548" y="7245"/>
                      <a:pt x="7554" y="7250"/>
                    </a:cubicBezTo>
                    <a:cubicBezTo>
                      <a:pt x="7577" y="7233"/>
                      <a:pt x="7582" y="7200"/>
                      <a:pt x="7577" y="7178"/>
                    </a:cubicBezTo>
                    <a:cubicBezTo>
                      <a:pt x="7573" y="7176"/>
                      <a:pt x="7571" y="7176"/>
                      <a:pt x="7569" y="7176"/>
                    </a:cubicBezTo>
                    <a:cubicBezTo>
                      <a:pt x="7557" y="7176"/>
                      <a:pt x="7562" y="7200"/>
                      <a:pt x="7543" y="7200"/>
                    </a:cubicBezTo>
                    <a:cubicBezTo>
                      <a:pt x="7543" y="7139"/>
                      <a:pt x="7483" y="7128"/>
                      <a:pt x="7499" y="7089"/>
                    </a:cubicBezTo>
                    <a:lnTo>
                      <a:pt x="7499" y="7089"/>
                    </a:lnTo>
                    <a:lnTo>
                      <a:pt x="7494" y="7100"/>
                    </a:lnTo>
                    <a:cubicBezTo>
                      <a:pt x="7488" y="7073"/>
                      <a:pt x="7488" y="7073"/>
                      <a:pt x="7471" y="7062"/>
                    </a:cubicBezTo>
                    <a:lnTo>
                      <a:pt x="7471" y="7062"/>
                    </a:lnTo>
                    <a:cubicBezTo>
                      <a:pt x="7475" y="7063"/>
                      <a:pt x="7479" y="7064"/>
                      <a:pt x="7483" y="7064"/>
                    </a:cubicBezTo>
                    <a:cubicBezTo>
                      <a:pt x="7511" y="7064"/>
                      <a:pt x="7549" y="7033"/>
                      <a:pt x="7549" y="6990"/>
                    </a:cubicBezTo>
                    <a:cubicBezTo>
                      <a:pt x="7548" y="6989"/>
                      <a:pt x="7547" y="6989"/>
                      <a:pt x="7546" y="6989"/>
                    </a:cubicBezTo>
                    <a:cubicBezTo>
                      <a:pt x="7536" y="6989"/>
                      <a:pt x="7522" y="7007"/>
                      <a:pt x="7505" y="7007"/>
                    </a:cubicBezTo>
                    <a:cubicBezTo>
                      <a:pt x="7503" y="7007"/>
                      <a:pt x="7501" y="7007"/>
                      <a:pt x="7499" y="7006"/>
                    </a:cubicBezTo>
                    <a:lnTo>
                      <a:pt x="7499" y="6979"/>
                    </a:lnTo>
                    <a:cubicBezTo>
                      <a:pt x="7499" y="6979"/>
                      <a:pt x="7507" y="6979"/>
                      <a:pt x="7509" y="6982"/>
                    </a:cubicBezTo>
                    <a:lnTo>
                      <a:pt x="7509" y="6982"/>
                    </a:lnTo>
                    <a:cubicBezTo>
                      <a:pt x="7502" y="6955"/>
                      <a:pt x="7548" y="6934"/>
                      <a:pt x="7516" y="6929"/>
                    </a:cubicBezTo>
                    <a:lnTo>
                      <a:pt x="7537" y="6917"/>
                    </a:lnTo>
                    <a:lnTo>
                      <a:pt x="7537" y="6917"/>
                    </a:lnTo>
                    <a:cubicBezTo>
                      <a:pt x="7537" y="6917"/>
                      <a:pt x="7537" y="6918"/>
                      <a:pt x="7538" y="6918"/>
                    </a:cubicBezTo>
                    <a:lnTo>
                      <a:pt x="7554" y="6907"/>
                    </a:lnTo>
                    <a:lnTo>
                      <a:pt x="7537" y="6917"/>
                    </a:lnTo>
                    <a:lnTo>
                      <a:pt x="7537" y="6917"/>
                    </a:lnTo>
                    <a:cubicBezTo>
                      <a:pt x="7521" y="6905"/>
                      <a:pt x="7521" y="6879"/>
                      <a:pt x="7516" y="6874"/>
                    </a:cubicBezTo>
                    <a:cubicBezTo>
                      <a:pt x="7499" y="6840"/>
                      <a:pt x="7516" y="6835"/>
                      <a:pt x="7538" y="6818"/>
                    </a:cubicBezTo>
                    <a:lnTo>
                      <a:pt x="7538" y="6818"/>
                    </a:lnTo>
                    <a:cubicBezTo>
                      <a:pt x="7529" y="6821"/>
                      <a:pt x="7516" y="6826"/>
                      <a:pt x="7507" y="6826"/>
                    </a:cubicBezTo>
                    <a:cubicBezTo>
                      <a:pt x="7499" y="6826"/>
                      <a:pt x="7494" y="6823"/>
                      <a:pt x="7494" y="6813"/>
                    </a:cubicBezTo>
                    <a:lnTo>
                      <a:pt x="7494" y="6813"/>
                    </a:lnTo>
                    <a:cubicBezTo>
                      <a:pt x="7496" y="6813"/>
                      <a:pt x="7498" y="6813"/>
                      <a:pt x="7499" y="6813"/>
                    </a:cubicBezTo>
                    <a:cubicBezTo>
                      <a:pt x="7536" y="6813"/>
                      <a:pt x="7517" y="6763"/>
                      <a:pt x="7538" y="6763"/>
                    </a:cubicBezTo>
                    <a:cubicBezTo>
                      <a:pt x="7538" y="6758"/>
                      <a:pt x="7547" y="6739"/>
                      <a:pt x="7540" y="6736"/>
                    </a:cubicBezTo>
                    <a:lnTo>
                      <a:pt x="7540" y="6736"/>
                    </a:lnTo>
                    <a:lnTo>
                      <a:pt x="7559" y="6739"/>
                    </a:lnTo>
                    <a:lnTo>
                      <a:pt x="7559" y="6739"/>
                    </a:lnTo>
                    <a:cubicBezTo>
                      <a:pt x="7527" y="6731"/>
                      <a:pt x="7527" y="6700"/>
                      <a:pt x="7527" y="6674"/>
                    </a:cubicBezTo>
                    <a:lnTo>
                      <a:pt x="7527" y="6674"/>
                    </a:lnTo>
                    <a:cubicBezTo>
                      <a:pt x="7533" y="6676"/>
                      <a:pt x="7537" y="6676"/>
                      <a:pt x="7541" y="6676"/>
                    </a:cubicBezTo>
                    <a:cubicBezTo>
                      <a:pt x="7566" y="6676"/>
                      <a:pt x="7533" y="6645"/>
                      <a:pt x="7577" y="6630"/>
                    </a:cubicBezTo>
                    <a:cubicBezTo>
                      <a:pt x="7543" y="6625"/>
                      <a:pt x="7571" y="6586"/>
                      <a:pt x="7538" y="6575"/>
                    </a:cubicBezTo>
                    <a:cubicBezTo>
                      <a:pt x="7538" y="6558"/>
                      <a:pt x="7571" y="6564"/>
                      <a:pt x="7577" y="6558"/>
                    </a:cubicBezTo>
                    <a:lnTo>
                      <a:pt x="7566" y="6542"/>
                    </a:lnTo>
                    <a:cubicBezTo>
                      <a:pt x="7582" y="6536"/>
                      <a:pt x="7582" y="6492"/>
                      <a:pt x="7599" y="6475"/>
                    </a:cubicBezTo>
                    <a:lnTo>
                      <a:pt x="7571" y="6447"/>
                    </a:lnTo>
                    <a:lnTo>
                      <a:pt x="7582" y="6436"/>
                    </a:lnTo>
                    <a:cubicBezTo>
                      <a:pt x="7578" y="6432"/>
                      <a:pt x="7573" y="6424"/>
                      <a:pt x="7569" y="6424"/>
                    </a:cubicBezTo>
                    <a:cubicBezTo>
                      <a:pt x="7568" y="6424"/>
                      <a:pt x="7567" y="6424"/>
                      <a:pt x="7566" y="6425"/>
                    </a:cubicBezTo>
                    <a:lnTo>
                      <a:pt x="7566" y="6409"/>
                    </a:lnTo>
                    <a:cubicBezTo>
                      <a:pt x="7527" y="6403"/>
                      <a:pt x="7554" y="6392"/>
                      <a:pt x="7543" y="6370"/>
                    </a:cubicBezTo>
                    <a:cubicBezTo>
                      <a:pt x="7545" y="6368"/>
                      <a:pt x="7547" y="6368"/>
                      <a:pt x="7549" y="6368"/>
                    </a:cubicBezTo>
                    <a:cubicBezTo>
                      <a:pt x="7553" y="6368"/>
                      <a:pt x="7558" y="6370"/>
                      <a:pt x="7566" y="6370"/>
                    </a:cubicBezTo>
                    <a:cubicBezTo>
                      <a:pt x="7566" y="6353"/>
                      <a:pt x="7582" y="6364"/>
                      <a:pt x="7593" y="6353"/>
                    </a:cubicBezTo>
                    <a:lnTo>
                      <a:pt x="7593" y="6353"/>
                    </a:lnTo>
                    <a:cubicBezTo>
                      <a:pt x="7592" y="6354"/>
                      <a:pt x="7591" y="6355"/>
                      <a:pt x="7589" y="6355"/>
                    </a:cubicBezTo>
                    <a:cubicBezTo>
                      <a:pt x="7578" y="6355"/>
                      <a:pt x="7554" y="6332"/>
                      <a:pt x="7534" y="6332"/>
                    </a:cubicBezTo>
                    <a:cubicBezTo>
                      <a:pt x="7527" y="6332"/>
                      <a:pt x="7521" y="6335"/>
                      <a:pt x="7516" y="6342"/>
                    </a:cubicBezTo>
                    <a:cubicBezTo>
                      <a:pt x="7499" y="6342"/>
                      <a:pt x="7494" y="6320"/>
                      <a:pt x="7499" y="6315"/>
                    </a:cubicBezTo>
                    <a:lnTo>
                      <a:pt x="7527" y="6309"/>
                    </a:lnTo>
                    <a:lnTo>
                      <a:pt x="7499" y="6293"/>
                    </a:lnTo>
                    <a:cubicBezTo>
                      <a:pt x="7499" y="6270"/>
                      <a:pt x="7516" y="6265"/>
                      <a:pt x="7521" y="6254"/>
                    </a:cubicBezTo>
                    <a:cubicBezTo>
                      <a:pt x="7521" y="6261"/>
                      <a:pt x="7542" y="6274"/>
                      <a:pt x="7558" y="6274"/>
                    </a:cubicBezTo>
                    <a:cubicBezTo>
                      <a:pt x="7568" y="6274"/>
                      <a:pt x="7577" y="6269"/>
                      <a:pt x="7577" y="6254"/>
                    </a:cubicBezTo>
                    <a:cubicBezTo>
                      <a:pt x="7577" y="6270"/>
                      <a:pt x="7599" y="6287"/>
                      <a:pt x="7599" y="6293"/>
                    </a:cubicBezTo>
                    <a:cubicBezTo>
                      <a:pt x="7599" y="6289"/>
                      <a:pt x="7601" y="6286"/>
                      <a:pt x="7603" y="6286"/>
                    </a:cubicBezTo>
                    <a:cubicBezTo>
                      <a:pt x="7605" y="6286"/>
                      <a:pt x="7607" y="6288"/>
                      <a:pt x="7610" y="6293"/>
                    </a:cubicBezTo>
                    <a:cubicBezTo>
                      <a:pt x="7604" y="6259"/>
                      <a:pt x="7593" y="6281"/>
                      <a:pt x="7593" y="6254"/>
                    </a:cubicBezTo>
                    <a:lnTo>
                      <a:pt x="7593" y="6254"/>
                    </a:lnTo>
                    <a:cubicBezTo>
                      <a:pt x="7597" y="6255"/>
                      <a:pt x="7600" y="6255"/>
                      <a:pt x="7603" y="6255"/>
                    </a:cubicBezTo>
                    <a:cubicBezTo>
                      <a:pt x="7622" y="6255"/>
                      <a:pt x="7628" y="6241"/>
                      <a:pt x="7637" y="6226"/>
                    </a:cubicBezTo>
                    <a:lnTo>
                      <a:pt x="7637" y="6226"/>
                    </a:lnTo>
                    <a:lnTo>
                      <a:pt x="7621" y="6243"/>
                    </a:lnTo>
                    <a:cubicBezTo>
                      <a:pt x="7621" y="6243"/>
                      <a:pt x="7610" y="6243"/>
                      <a:pt x="7610" y="6237"/>
                    </a:cubicBezTo>
                    <a:cubicBezTo>
                      <a:pt x="7604" y="6243"/>
                      <a:pt x="7604" y="6243"/>
                      <a:pt x="7593" y="6243"/>
                    </a:cubicBezTo>
                    <a:cubicBezTo>
                      <a:pt x="7593" y="6237"/>
                      <a:pt x="7568" y="6212"/>
                      <a:pt x="7575" y="6205"/>
                    </a:cubicBezTo>
                    <a:lnTo>
                      <a:pt x="7575" y="6205"/>
                    </a:lnTo>
                    <a:cubicBezTo>
                      <a:pt x="7570" y="6208"/>
                      <a:pt x="7566" y="6210"/>
                      <a:pt x="7563" y="6210"/>
                    </a:cubicBezTo>
                    <a:cubicBezTo>
                      <a:pt x="7543" y="6210"/>
                      <a:pt x="7544" y="6167"/>
                      <a:pt x="7530" y="6167"/>
                    </a:cubicBezTo>
                    <a:cubicBezTo>
                      <a:pt x="7527" y="6167"/>
                      <a:pt x="7525" y="6168"/>
                      <a:pt x="7521" y="6171"/>
                    </a:cubicBezTo>
                    <a:cubicBezTo>
                      <a:pt x="7516" y="6160"/>
                      <a:pt x="7516" y="6143"/>
                      <a:pt x="7527" y="6143"/>
                    </a:cubicBezTo>
                    <a:cubicBezTo>
                      <a:pt x="7532" y="6150"/>
                      <a:pt x="7537" y="6152"/>
                      <a:pt x="7542" y="6152"/>
                    </a:cubicBezTo>
                    <a:cubicBezTo>
                      <a:pt x="7557" y="6152"/>
                      <a:pt x="7568" y="6127"/>
                      <a:pt x="7577" y="6127"/>
                    </a:cubicBezTo>
                    <a:cubicBezTo>
                      <a:pt x="7576" y="6126"/>
                      <a:pt x="7575" y="6126"/>
                      <a:pt x="7575" y="6126"/>
                    </a:cubicBezTo>
                    <a:cubicBezTo>
                      <a:pt x="7570" y="6126"/>
                      <a:pt x="7561" y="6137"/>
                      <a:pt x="7554" y="6137"/>
                    </a:cubicBezTo>
                    <a:cubicBezTo>
                      <a:pt x="7552" y="6137"/>
                      <a:pt x="7550" y="6136"/>
                      <a:pt x="7549" y="6132"/>
                    </a:cubicBezTo>
                    <a:cubicBezTo>
                      <a:pt x="7549" y="6121"/>
                      <a:pt x="7566" y="6104"/>
                      <a:pt x="7577" y="6099"/>
                    </a:cubicBezTo>
                    <a:lnTo>
                      <a:pt x="7582" y="6104"/>
                    </a:lnTo>
                    <a:lnTo>
                      <a:pt x="7599" y="6088"/>
                    </a:lnTo>
                    <a:cubicBezTo>
                      <a:pt x="7596" y="6086"/>
                      <a:pt x="7593" y="6085"/>
                      <a:pt x="7590" y="6085"/>
                    </a:cubicBezTo>
                    <a:cubicBezTo>
                      <a:pt x="7582" y="6085"/>
                      <a:pt x="7576" y="6093"/>
                      <a:pt x="7573" y="6093"/>
                    </a:cubicBezTo>
                    <a:cubicBezTo>
                      <a:pt x="7572" y="6093"/>
                      <a:pt x="7571" y="6092"/>
                      <a:pt x="7571" y="6088"/>
                    </a:cubicBezTo>
                    <a:cubicBezTo>
                      <a:pt x="7577" y="6077"/>
                      <a:pt x="7571" y="6060"/>
                      <a:pt x="7582" y="6060"/>
                    </a:cubicBezTo>
                    <a:cubicBezTo>
                      <a:pt x="7604" y="6071"/>
                      <a:pt x="7626" y="6066"/>
                      <a:pt x="7632" y="6088"/>
                    </a:cubicBezTo>
                    <a:cubicBezTo>
                      <a:pt x="7632" y="6074"/>
                      <a:pt x="7632" y="6035"/>
                      <a:pt x="7614" y="6035"/>
                    </a:cubicBezTo>
                    <a:cubicBezTo>
                      <a:pt x="7611" y="6035"/>
                      <a:pt x="7608" y="6036"/>
                      <a:pt x="7604" y="6038"/>
                    </a:cubicBezTo>
                    <a:lnTo>
                      <a:pt x="7604" y="6016"/>
                    </a:lnTo>
                    <a:cubicBezTo>
                      <a:pt x="7597" y="6026"/>
                      <a:pt x="7586" y="6041"/>
                      <a:pt x="7579" y="6041"/>
                    </a:cubicBezTo>
                    <a:cubicBezTo>
                      <a:pt x="7574" y="6041"/>
                      <a:pt x="7571" y="6036"/>
                      <a:pt x="7571" y="6021"/>
                    </a:cubicBezTo>
                    <a:lnTo>
                      <a:pt x="7577" y="6021"/>
                    </a:lnTo>
                    <a:lnTo>
                      <a:pt x="7554" y="5994"/>
                    </a:lnTo>
                    <a:lnTo>
                      <a:pt x="7571" y="5988"/>
                    </a:lnTo>
                    <a:cubicBezTo>
                      <a:pt x="7566" y="5988"/>
                      <a:pt x="7554" y="5983"/>
                      <a:pt x="7554" y="5977"/>
                    </a:cubicBezTo>
                    <a:cubicBezTo>
                      <a:pt x="7564" y="5977"/>
                      <a:pt x="7569" y="5965"/>
                      <a:pt x="7574" y="5965"/>
                    </a:cubicBezTo>
                    <a:cubicBezTo>
                      <a:pt x="7575" y="5965"/>
                      <a:pt x="7576" y="5965"/>
                      <a:pt x="7577" y="5966"/>
                    </a:cubicBezTo>
                    <a:cubicBezTo>
                      <a:pt x="7577" y="5938"/>
                      <a:pt x="7566" y="5938"/>
                      <a:pt x="7554" y="5938"/>
                    </a:cubicBezTo>
                    <a:cubicBezTo>
                      <a:pt x="7554" y="5930"/>
                      <a:pt x="7560" y="5925"/>
                      <a:pt x="7568" y="5925"/>
                    </a:cubicBezTo>
                    <a:cubicBezTo>
                      <a:pt x="7571" y="5925"/>
                      <a:pt x="7574" y="5926"/>
                      <a:pt x="7577" y="5927"/>
                    </a:cubicBezTo>
                    <a:cubicBezTo>
                      <a:pt x="7582" y="5905"/>
                      <a:pt x="7582" y="5872"/>
                      <a:pt x="7599" y="5855"/>
                    </a:cubicBezTo>
                    <a:cubicBezTo>
                      <a:pt x="7593" y="5847"/>
                      <a:pt x="7591" y="5844"/>
                      <a:pt x="7589" y="5844"/>
                    </a:cubicBezTo>
                    <a:cubicBezTo>
                      <a:pt x="7587" y="5844"/>
                      <a:pt x="7587" y="5849"/>
                      <a:pt x="7584" y="5849"/>
                    </a:cubicBezTo>
                    <a:cubicBezTo>
                      <a:pt x="7583" y="5849"/>
                      <a:pt x="7580" y="5848"/>
                      <a:pt x="7577" y="5844"/>
                    </a:cubicBezTo>
                    <a:cubicBezTo>
                      <a:pt x="7626" y="5822"/>
                      <a:pt x="7599" y="5750"/>
                      <a:pt x="7599" y="5706"/>
                    </a:cubicBezTo>
                    <a:lnTo>
                      <a:pt x="7599" y="5706"/>
                    </a:lnTo>
                    <a:cubicBezTo>
                      <a:pt x="7594" y="5707"/>
                      <a:pt x="7590" y="5707"/>
                      <a:pt x="7587" y="5707"/>
                    </a:cubicBezTo>
                    <a:cubicBezTo>
                      <a:pt x="7565" y="5707"/>
                      <a:pt x="7583" y="5693"/>
                      <a:pt x="7565" y="5686"/>
                    </a:cubicBezTo>
                    <a:lnTo>
                      <a:pt x="7565" y="5686"/>
                    </a:lnTo>
                    <a:cubicBezTo>
                      <a:pt x="7575" y="5683"/>
                      <a:pt x="7584" y="5670"/>
                      <a:pt x="7591" y="5670"/>
                    </a:cubicBezTo>
                    <a:cubicBezTo>
                      <a:pt x="7595" y="5670"/>
                      <a:pt x="7597" y="5673"/>
                      <a:pt x="7599" y="5684"/>
                    </a:cubicBezTo>
                    <a:lnTo>
                      <a:pt x="7599" y="5656"/>
                    </a:lnTo>
                    <a:cubicBezTo>
                      <a:pt x="7602" y="5654"/>
                      <a:pt x="7604" y="5653"/>
                      <a:pt x="7606" y="5653"/>
                    </a:cubicBezTo>
                    <a:cubicBezTo>
                      <a:pt x="7617" y="5653"/>
                      <a:pt x="7616" y="5681"/>
                      <a:pt x="7636" y="5681"/>
                    </a:cubicBezTo>
                    <a:cubicBezTo>
                      <a:pt x="7639" y="5681"/>
                      <a:pt x="7643" y="5681"/>
                      <a:pt x="7649" y="5678"/>
                    </a:cubicBezTo>
                    <a:cubicBezTo>
                      <a:pt x="7649" y="5651"/>
                      <a:pt x="7604" y="5629"/>
                      <a:pt x="7621" y="5601"/>
                    </a:cubicBezTo>
                    <a:lnTo>
                      <a:pt x="7621" y="5601"/>
                    </a:lnTo>
                    <a:cubicBezTo>
                      <a:pt x="7624" y="5602"/>
                      <a:pt x="7627" y="5603"/>
                      <a:pt x="7628" y="5603"/>
                    </a:cubicBezTo>
                    <a:cubicBezTo>
                      <a:pt x="7638" y="5603"/>
                      <a:pt x="7620" y="5582"/>
                      <a:pt x="7630" y="5582"/>
                    </a:cubicBezTo>
                    <a:cubicBezTo>
                      <a:pt x="7631" y="5582"/>
                      <a:pt x="7634" y="5583"/>
                      <a:pt x="7637" y="5584"/>
                    </a:cubicBezTo>
                    <a:cubicBezTo>
                      <a:pt x="7649" y="5595"/>
                      <a:pt x="7649" y="5601"/>
                      <a:pt x="7649" y="5612"/>
                    </a:cubicBezTo>
                    <a:lnTo>
                      <a:pt x="7654" y="5606"/>
                    </a:lnTo>
                    <a:cubicBezTo>
                      <a:pt x="7660" y="5576"/>
                      <a:pt x="7651" y="5572"/>
                      <a:pt x="7640" y="5572"/>
                    </a:cubicBezTo>
                    <a:cubicBezTo>
                      <a:pt x="7635" y="5572"/>
                      <a:pt x="7630" y="5572"/>
                      <a:pt x="7625" y="5572"/>
                    </a:cubicBezTo>
                    <a:cubicBezTo>
                      <a:pt x="7617" y="5572"/>
                      <a:pt x="7609" y="5571"/>
                      <a:pt x="7604" y="5562"/>
                    </a:cubicBezTo>
                    <a:cubicBezTo>
                      <a:pt x="7604" y="5532"/>
                      <a:pt x="7621" y="5529"/>
                      <a:pt x="7636" y="5529"/>
                    </a:cubicBezTo>
                    <a:cubicBezTo>
                      <a:pt x="7641" y="5529"/>
                      <a:pt x="7645" y="5529"/>
                      <a:pt x="7649" y="5529"/>
                    </a:cubicBezTo>
                    <a:cubicBezTo>
                      <a:pt x="7654" y="5524"/>
                      <a:pt x="7649" y="5514"/>
                      <a:pt x="7639" y="5498"/>
                    </a:cubicBezTo>
                    <a:lnTo>
                      <a:pt x="7639" y="5498"/>
                    </a:lnTo>
                    <a:cubicBezTo>
                      <a:pt x="7648" y="5514"/>
                      <a:pt x="7633" y="5529"/>
                      <a:pt x="7616" y="5529"/>
                    </a:cubicBezTo>
                    <a:cubicBezTo>
                      <a:pt x="7610" y="5529"/>
                      <a:pt x="7604" y="5527"/>
                      <a:pt x="7599" y="5523"/>
                    </a:cubicBezTo>
                    <a:cubicBezTo>
                      <a:pt x="7632" y="5512"/>
                      <a:pt x="7604" y="5468"/>
                      <a:pt x="7593" y="5462"/>
                    </a:cubicBezTo>
                    <a:cubicBezTo>
                      <a:pt x="7549" y="5512"/>
                      <a:pt x="7582" y="5496"/>
                      <a:pt x="7549" y="5546"/>
                    </a:cubicBezTo>
                    <a:cubicBezTo>
                      <a:pt x="7554" y="5551"/>
                      <a:pt x="7593" y="5551"/>
                      <a:pt x="7577" y="5579"/>
                    </a:cubicBezTo>
                    <a:cubicBezTo>
                      <a:pt x="7573" y="5573"/>
                      <a:pt x="7571" y="5572"/>
                      <a:pt x="7569" y="5572"/>
                    </a:cubicBezTo>
                    <a:cubicBezTo>
                      <a:pt x="7564" y="5572"/>
                      <a:pt x="7562" y="5580"/>
                      <a:pt x="7554" y="5584"/>
                    </a:cubicBezTo>
                    <a:cubicBezTo>
                      <a:pt x="7556" y="5584"/>
                      <a:pt x="7558" y="5584"/>
                      <a:pt x="7560" y="5584"/>
                    </a:cubicBezTo>
                    <a:cubicBezTo>
                      <a:pt x="7575" y="5584"/>
                      <a:pt x="7566" y="5607"/>
                      <a:pt x="7571" y="5612"/>
                    </a:cubicBezTo>
                    <a:cubicBezTo>
                      <a:pt x="7568" y="5614"/>
                      <a:pt x="7565" y="5615"/>
                      <a:pt x="7561" y="5615"/>
                    </a:cubicBezTo>
                    <a:cubicBezTo>
                      <a:pt x="7552" y="5615"/>
                      <a:pt x="7542" y="5610"/>
                      <a:pt x="7534" y="5610"/>
                    </a:cubicBezTo>
                    <a:cubicBezTo>
                      <a:pt x="7528" y="5610"/>
                      <a:pt x="7523" y="5613"/>
                      <a:pt x="7521" y="5623"/>
                    </a:cubicBezTo>
                    <a:lnTo>
                      <a:pt x="7566" y="5629"/>
                    </a:lnTo>
                    <a:cubicBezTo>
                      <a:pt x="7554" y="5640"/>
                      <a:pt x="7538" y="5623"/>
                      <a:pt x="7543" y="5651"/>
                    </a:cubicBezTo>
                    <a:cubicBezTo>
                      <a:pt x="7521" y="5634"/>
                      <a:pt x="7510" y="5651"/>
                      <a:pt x="7510" y="5612"/>
                    </a:cubicBezTo>
                    <a:lnTo>
                      <a:pt x="7510" y="5612"/>
                    </a:lnTo>
                    <a:cubicBezTo>
                      <a:pt x="7471" y="5651"/>
                      <a:pt x="7521" y="5678"/>
                      <a:pt x="7538" y="5706"/>
                    </a:cubicBezTo>
                    <a:lnTo>
                      <a:pt x="7527" y="5695"/>
                    </a:lnTo>
                    <a:lnTo>
                      <a:pt x="7527" y="5695"/>
                    </a:lnTo>
                    <a:cubicBezTo>
                      <a:pt x="7538" y="5706"/>
                      <a:pt x="7538" y="5717"/>
                      <a:pt x="7543" y="5723"/>
                    </a:cubicBezTo>
                    <a:cubicBezTo>
                      <a:pt x="7539" y="5728"/>
                      <a:pt x="7536" y="5730"/>
                      <a:pt x="7533" y="5730"/>
                    </a:cubicBezTo>
                    <a:cubicBezTo>
                      <a:pt x="7524" y="5730"/>
                      <a:pt x="7520" y="5712"/>
                      <a:pt x="7516" y="5712"/>
                    </a:cubicBezTo>
                    <a:lnTo>
                      <a:pt x="7516" y="5745"/>
                    </a:lnTo>
                    <a:cubicBezTo>
                      <a:pt x="7521" y="5750"/>
                      <a:pt x="7521" y="5767"/>
                      <a:pt x="7516" y="5767"/>
                    </a:cubicBezTo>
                    <a:cubicBezTo>
                      <a:pt x="7499" y="5750"/>
                      <a:pt x="7488" y="5750"/>
                      <a:pt x="7483" y="5745"/>
                    </a:cubicBezTo>
                    <a:lnTo>
                      <a:pt x="7483" y="5745"/>
                    </a:lnTo>
                    <a:lnTo>
                      <a:pt x="7510" y="5778"/>
                    </a:lnTo>
                    <a:cubicBezTo>
                      <a:pt x="7509" y="5777"/>
                      <a:pt x="7508" y="5777"/>
                      <a:pt x="7506" y="5777"/>
                    </a:cubicBezTo>
                    <a:cubicBezTo>
                      <a:pt x="7497" y="5777"/>
                      <a:pt x="7489" y="5789"/>
                      <a:pt x="7482" y="5789"/>
                    </a:cubicBezTo>
                    <a:cubicBezTo>
                      <a:pt x="7478" y="5789"/>
                      <a:pt x="7475" y="5786"/>
                      <a:pt x="7471" y="5778"/>
                    </a:cubicBezTo>
                    <a:lnTo>
                      <a:pt x="7471" y="5828"/>
                    </a:lnTo>
                    <a:lnTo>
                      <a:pt x="7444" y="5828"/>
                    </a:lnTo>
                    <a:cubicBezTo>
                      <a:pt x="7449" y="5836"/>
                      <a:pt x="7452" y="5840"/>
                      <a:pt x="7454" y="5840"/>
                    </a:cubicBezTo>
                    <a:cubicBezTo>
                      <a:pt x="7456" y="5840"/>
                      <a:pt x="7458" y="5836"/>
                      <a:pt x="7460" y="5828"/>
                    </a:cubicBezTo>
                    <a:lnTo>
                      <a:pt x="7460" y="5828"/>
                    </a:lnTo>
                    <a:cubicBezTo>
                      <a:pt x="7455" y="5843"/>
                      <a:pt x="7493" y="5901"/>
                      <a:pt x="7463" y="5901"/>
                    </a:cubicBezTo>
                    <a:cubicBezTo>
                      <a:pt x="7461" y="5901"/>
                      <a:pt x="7458" y="5901"/>
                      <a:pt x="7455" y="5900"/>
                    </a:cubicBezTo>
                    <a:lnTo>
                      <a:pt x="7455" y="5900"/>
                    </a:lnTo>
                    <a:cubicBezTo>
                      <a:pt x="7471" y="5938"/>
                      <a:pt x="7466" y="5955"/>
                      <a:pt x="7471" y="5999"/>
                    </a:cubicBezTo>
                    <a:cubicBezTo>
                      <a:pt x="7468" y="5992"/>
                      <a:pt x="7465" y="5989"/>
                      <a:pt x="7462" y="5989"/>
                    </a:cubicBezTo>
                    <a:cubicBezTo>
                      <a:pt x="7452" y="5989"/>
                      <a:pt x="7444" y="6013"/>
                      <a:pt x="7438" y="6013"/>
                    </a:cubicBezTo>
                    <a:cubicBezTo>
                      <a:pt x="7436" y="6013"/>
                      <a:pt x="7434" y="6009"/>
                      <a:pt x="7433" y="5999"/>
                    </a:cubicBezTo>
                    <a:lnTo>
                      <a:pt x="7433" y="5999"/>
                    </a:lnTo>
                    <a:cubicBezTo>
                      <a:pt x="7416" y="6021"/>
                      <a:pt x="7444" y="6027"/>
                      <a:pt x="7455" y="6049"/>
                    </a:cubicBezTo>
                    <a:cubicBezTo>
                      <a:pt x="7449" y="6055"/>
                      <a:pt x="7442" y="6057"/>
                      <a:pt x="7435" y="6057"/>
                    </a:cubicBezTo>
                    <a:cubicBezTo>
                      <a:pt x="7426" y="6057"/>
                      <a:pt x="7418" y="6054"/>
                      <a:pt x="7412" y="6048"/>
                    </a:cubicBezTo>
                    <a:lnTo>
                      <a:pt x="7412" y="6048"/>
                    </a:lnTo>
                    <a:lnTo>
                      <a:pt x="7416" y="6055"/>
                    </a:lnTo>
                    <a:lnTo>
                      <a:pt x="7411" y="6055"/>
                    </a:lnTo>
                    <a:lnTo>
                      <a:pt x="7427" y="6077"/>
                    </a:lnTo>
                    <a:cubicBezTo>
                      <a:pt x="7419" y="6088"/>
                      <a:pt x="7412" y="6088"/>
                      <a:pt x="7406" y="6088"/>
                    </a:cubicBezTo>
                    <a:cubicBezTo>
                      <a:pt x="7400" y="6088"/>
                      <a:pt x="7394" y="6088"/>
                      <a:pt x="7388" y="6099"/>
                    </a:cubicBezTo>
                    <a:lnTo>
                      <a:pt x="7411" y="6104"/>
                    </a:lnTo>
                    <a:lnTo>
                      <a:pt x="7400" y="6121"/>
                    </a:lnTo>
                    <a:cubicBezTo>
                      <a:pt x="7402" y="6118"/>
                      <a:pt x="7404" y="6117"/>
                      <a:pt x="7406" y="6117"/>
                    </a:cubicBezTo>
                    <a:cubicBezTo>
                      <a:pt x="7411" y="6117"/>
                      <a:pt x="7411" y="6129"/>
                      <a:pt x="7411" y="6138"/>
                    </a:cubicBezTo>
                    <a:lnTo>
                      <a:pt x="7405" y="6138"/>
                    </a:lnTo>
                    <a:lnTo>
                      <a:pt x="7405" y="6160"/>
                    </a:lnTo>
                    <a:cubicBezTo>
                      <a:pt x="7401" y="6155"/>
                      <a:pt x="7399" y="6153"/>
                      <a:pt x="7397" y="6153"/>
                    </a:cubicBezTo>
                    <a:cubicBezTo>
                      <a:pt x="7393" y="6153"/>
                      <a:pt x="7395" y="6167"/>
                      <a:pt x="7388" y="6167"/>
                    </a:cubicBezTo>
                    <a:cubicBezTo>
                      <a:pt x="7387" y="6167"/>
                      <a:pt x="7385" y="6167"/>
                      <a:pt x="7383" y="6165"/>
                    </a:cubicBezTo>
                    <a:lnTo>
                      <a:pt x="7383" y="6210"/>
                    </a:lnTo>
                    <a:lnTo>
                      <a:pt x="7400" y="6204"/>
                    </a:lnTo>
                    <a:lnTo>
                      <a:pt x="7400" y="6204"/>
                    </a:lnTo>
                    <a:cubicBezTo>
                      <a:pt x="7404" y="6218"/>
                      <a:pt x="7400" y="6220"/>
                      <a:pt x="7394" y="6220"/>
                    </a:cubicBezTo>
                    <a:cubicBezTo>
                      <a:pt x="7391" y="6220"/>
                      <a:pt x="7387" y="6220"/>
                      <a:pt x="7383" y="6220"/>
                    </a:cubicBezTo>
                    <a:cubicBezTo>
                      <a:pt x="7377" y="6220"/>
                      <a:pt x="7372" y="6221"/>
                      <a:pt x="7372" y="6232"/>
                    </a:cubicBezTo>
                    <a:lnTo>
                      <a:pt x="7388" y="6232"/>
                    </a:lnTo>
                    <a:cubicBezTo>
                      <a:pt x="7355" y="6270"/>
                      <a:pt x="7405" y="6304"/>
                      <a:pt x="7377" y="6331"/>
                    </a:cubicBezTo>
                    <a:cubicBezTo>
                      <a:pt x="7377" y="6321"/>
                      <a:pt x="7367" y="6319"/>
                      <a:pt x="7361" y="6319"/>
                    </a:cubicBezTo>
                    <a:cubicBezTo>
                      <a:pt x="7356" y="6319"/>
                      <a:pt x="7353" y="6320"/>
                      <a:pt x="7355" y="6320"/>
                    </a:cubicBezTo>
                    <a:cubicBezTo>
                      <a:pt x="7361" y="6348"/>
                      <a:pt x="7350" y="6387"/>
                      <a:pt x="7372" y="6425"/>
                    </a:cubicBezTo>
                    <a:cubicBezTo>
                      <a:pt x="7344" y="6431"/>
                      <a:pt x="7333" y="6431"/>
                      <a:pt x="7322" y="6459"/>
                    </a:cubicBezTo>
                    <a:cubicBezTo>
                      <a:pt x="7322" y="6481"/>
                      <a:pt x="7322" y="6486"/>
                      <a:pt x="7344" y="6492"/>
                    </a:cubicBezTo>
                    <a:cubicBezTo>
                      <a:pt x="7328" y="6514"/>
                      <a:pt x="7344" y="6547"/>
                      <a:pt x="7322" y="6547"/>
                    </a:cubicBezTo>
                    <a:cubicBezTo>
                      <a:pt x="7333" y="6553"/>
                      <a:pt x="7317" y="6569"/>
                      <a:pt x="7328" y="6575"/>
                    </a:cubicBezTo>
                    <a:lnTo>
                      <a:pt x="7344" y="6575"/>
                    </a:lnTo>
                    <a:cubicBezTo>
                      <a:pt x="7294" y="6608"/>
                      <a:pt x="7361" y="6636"/>
                      <a:pt x="7322" y="6674"/>
                    </a:cubicBezTo>
                    <a:lnTo>
                      <a:pt x="7317" y="6663"/>
                    </a:lnTo>
                    <a:lnTo>
                      <a:pt x="7322" y="6680"/>
                    </a:lnTo>
                    <a:cubicBezTo>
                      <a:pt x="7317" y="6680"/>
                      <a:pt x="7305" y="6674"/>
                      <a:pt x="7300" y="6674"/>
                    </a:cubicBezTo>
                    <a:lnTo>
                      <a:pt x="7289" y="6741"/>
                    </a:lnTo>
                    <a:lnTo>
                      <a:pt x="7300" y="6730"/>
                    </a:lnTo>
                    <a:cubicBezTo>
                      <a:pt x="7300" y="6741"/>
                      <a:pt x="7322" y="6757"/>
                      <a:pt x="7305" y="6768"/>
                    </a:cubicBezTo>
                    <a:cubicBezTo>
                      <a:pt x="7299" y="6761"/>
                      <a:pt x="7296" y="6758"/>
                      <a:pt x="7294" y="6758"/>
                    </a:cubicBezTo>
                    <a:lnTo>
                      <a:pt x="7294" y="6758"/>
                    </a:lnTo>
                    <a:cubicBezTo>
                      <a:pt x="7288" y="6758"/>
                      <a:pt x="7299" y="6792"/>
                      <a:pt x="7278" y="6796"/>
                    </a:cubicBezTo>
                    <a:lnTo>
                      <a:pt x="7272" y="6785"/>
                    </a:lnTo>
                    <a:lnTo>
                      <a:pt x="7272" y="6785"/>
                    </a:lnTo>
                    <a:cubicBezTo>
                      <a:pt x="7272" y="6802"/>
                      <a:pt x="7272" y="6802"/>
                      <a:pt x="7294" y="6802"/>
                    </a:cubicBezTo>
                    <a:cubicBezTo>
                      <a:pt x="7297" y="6814"/>
                      <a:pt x="7288" y="6819"/>
                      <a:pt x="7280" y="6822"/>
                    </a:cubicBezTo>
                    <a:lnTo>
                      <a:pt x="7280" y="6822"/>
                    </a:lnTo>
                    <a:cubicBezTo>
                      <a:pt x="7280" y="6822"/>
                      <a:pt x="7280" y="6822"/>
                      <a:pt x="7281" y="6822"/>
                    </a:cubicBezTo>
                    <a:cubicBezTo>
                      <a:pt x="7292" y="6822"/>
                      <a:pt x="7300" y="6832"/>
                      <a:pt x="7300" y="6846"/>
                    </a:cubicBezTo>
                    <a:cubicBezTo>
                      <a:pt x="7300" y="6846"/>
                      <a:pt x="7295" y="6848"/>
                      <a:pt x="7292" y="6848"/>
                    </a:cubicBezTo>
                    <a:cubicBezTo>
                      <a:pt x="7291" y="6848"/>
                      <a:pt x="7290" y="6848"/>
                      <a:pt x="7289" y="6847"/>
                    </a:cubicBezTo>
                    <a:lnTo>
                      <a:pt x="7289" y="6847"/>
                    </a:lnTo>
                    <a:cubicBezTo>
                      <a:pt x="7294" y="6869"/>
                      <a:pt x="7278" y="6901"/>
                      <a:pt x="7289" y="6907"/>
                    </a:cubicBezTo>
                    <a:cubicBezTo>
                      <a:pt x="7284" y="6913"/>
                      <a:pt x="7280" y="6916"/>
                      <a:pt x="7276" y="6916"/>
                    </a:cubicBezTo>
                    <a:cubicBezTo>
                      <a:pt x="7270" y="6916"/>
                      <a:pt x="7265" y="6910"/>
                      <a:pt x="7261" y="6907"/>
                    </a:cubicBezTo>
                    <a:lnTo>
                      <a:pt x="7261" y="6907"/>
                    </a:lnTo>
                    <a:cubicBezTo>
                      <a:pt x="7272" y="6957"/>
                      <a:pt x="7250" y="6929"/>
                      <a:pt x="7267" y="6979"/>
                    </a:cubicBezTo>
                    <a:lnTo>
                      <a:pt x="7250" y="6979"/>
                    </a:lnTo>
                    <a:lnTo>
                      <a:pt x="7267" y="6990"/>
                    </a:lnTo>
                    <a:lnTo>
                      <a:pt x="7239" y="7012"/>
                    </a:lnTo>
                    <a:lnTo>
                      <a:pt x="7250" y="7006"/>
                    </a:lnTo>
                    <a:cubicBezTo>
                      <a:pt x="7250" y="7017"/>
                      <a:pt x="7261" y="7034"/>
                      <a:pt x="7250" y="7045"/>
                    </a:cubicBezTo>
                    <a:lnTo>
                      <a:pt x="7239" y="7040"/>
                    </a:lnTo>
                    <a:lnTo>
                      <a:pt x="7239" y="7040"/>
                    </a:lnTo>
                    <a:cubicBezTo>
                      <a:pt x="7245" y="7078"/>
                      <a:pt x="7206" y="7089"/>
                      <a:pt x="7222" y="7128"/>
                    </a:cubicBezTo>
                    <a:lnTo>
                      <a:pt x="7217" y="7123"/>
                    </a:lnTo>
                    <a:lnTo>
                      <a:pt x="7217" y="7123"/>
                    </a:lnTo>
                    <a:cubicBezTo>
                      <a:pt x="7239" y="7161"/>
                      <a:pt x="7184" y="7150"/>
                      <a:pt x="7211" y="7183"/>
                    </a:cubicBezTo>
                    <a:lnTo>
                      <a:pt x="7195" y="7183"/>
                    </a:lnTo>
                    <a:lnTo>
                      <a:pt x="7206" y="7206"/>
                    </a:lnTo>
                    <a:lnTo>
                      <a:pt x="7184" y="7200"/>
                    </a:lnTo>
                    <a:lnTo>
                      <a:pt x="7211" y="7222"/>
                    </a:lnTo>
                    <a:lnTo>
                      <a:pt x="7189" y="7228"/>
                    </a:lnTo>
                    <a:lnTo>
                      <a:pt x="7195" y="7233"/>
                    </a:lnTo>
                    <a:cubicBezTo>
                      <a:pt x="7156" y="7244"/>
                      <a:pt x="7184" y="7272"/>
                      <a:pt x="7150" y="7294"/>
                    </a:cubicBezTo>
                    <a:lnTo>
                      <a:pt x="7178" y="7294"/>
                    </a:lnTo>
                    <a:cubicBezTo>
                      <a:pt x="7222" y="7366"/>
                      <a:pt x="7128" y="7432"/>
                      <a:pt x="7139" y="7510"/>
                    </a:cubicBezTo>
                    <a:lnTo>
                      <a:pt x="7123" y="7504"/>
                    </a:lnTo>
                    <a:lnTo>
                      <a:pt x="7139" y="7538"/>
                    </a:lnTo>
                    <a:cubicBezTo>
                      <a:pt x="7137" y="7540"/>
                      <a:pt x="7134" y="7540"/>
                      <a:pt x="7133" y="7540"/>
                    </a:cubicBezTo>
                    <a:cubicBezTo>
                      <a:pt x="7126" y="7540"/>
                      <a:pt x="7125" y="7529"/>
                      <a:pt x="7119" y="7529"/>
                    </a:cubicBezTo>
                    <a:cubicBezTo>
                      <a:pt x="7117" y="7529"/>
                      <a:pt x="7115" y="7530"/>
                      <a:pt x="7112" y="7532"/>
                    </a:cubicBezTo>
                    <a:cubicBezTo>
                      <a:pt x="7123" y="7565"/>
                      <a:pt x="7139" y="7549"/>
                      <a:pt x="7139" y="7587"/>
                    </a:cubicBezTo>
                    <a:cubicBezTo>
                      <a:pt x="7137" y="7592"/>
                      <a:pt x="7135" y="7593"/>
                      <a:pt x="7133" y="7593"/>
                    </a:cubicBezTo>
                    <a:cubicBezTo>
                      <a:pt x="7128" y="7593"/>
                      <a:pt x="7127" y="7578"/>
                      <a:pt x="7123" y="7565"/>
                    </a:cubicBezTo>
                    <a:lnTo>
                      <a:pt x="7123" y="7565"/>
                    </a:lnTo>
                    <a:cubicBezTo>
                      <a:pt x="7128" y="7599"/>
                      <a:pt x="7134" y="7654"/>
                      <a:pt x="7112" y="7682"/>
                    </a:cubicBezTo>
                    <a:lnTo>
                      <a:pt x="7123" y="7682"/>
                    </a:lnTo>
                    <a:cubicBezTo>
                      <a:pt x="7128" y="7709"/>
                      <a:pt x="7112" y="7737"/>
                      <a:pt x="7112" y="7765"/>
                    </a:cubicBezTo>
                    <a:cubicBezTo>
                      <a:pt x="7106" y="7765"/>
                      <a:pt x="7101" y="7759"/>
                      <a:pt x="7101" y="7753"/>
                    </a:cubicBezTo>
                    <a:cubicBezTo>
                      <a:pt x="7101" y="7757"/>
                      <a:pt x="7093" y="7767"/>
                      <a:pt x="7093" y="7774"/>
                    </a:cubicBezTo>
                    <a:lnTo>
                      <a:pt x="7093" y="7774"/>
                    </a:lnTo>
                    <a:lnTo>
                      <a:pt x="7084" y="7765"/>
                    </a:lnTo>
                    <a:lnTo>
                      <a:pt x="7084" y="7765"/>
                    </a:lnTo>
                    <a:cubicBezTo>
                      <a:pt x="7079" y="7787"/>
                      <a:pt x="7095" y="7831"/>
                      <a:pt x="7067" y="7831"/>
                    </a:cubicBezTo>
                    <a:cubicBezTo>
                      <a:pt x="7073" y="7831"/>
                      <a:pt x="7095" y="7831"/>
                      <a:pt x="7084" y="7848"/>
                    </a:cubicBezTo>
                    <a:cubicBezTo>
                      <a:pt x="7051" y="7859"/>
                      <a:pt x="7095" y="7897"/>
                      <a:pt x="7073" y="7925"/>
                    </a:cubicBezTo>
                    <a:cubicBezTo>
                      <a:pt x="7068" y="7920"/>
                      <a:pt x="7068" y="7902"/>
                      <a:pt x="7067" y="7902"/>
                    </a:cubicBezTo>
                    <a:cubicBezTo>
                      <a:pt x="7067" y="7902"/>
                      <a:pt x="7067" y="7902"/>
                      <a:pt x="7067" y="7903"/>
                    </a:cubicBezTo>
                    <a:cubicBezTo>
                      <a:pt x="7051" y="7919"/>
                      <a:pt x="7067" y="7931"/>
                      <a:pt x="7079" y="7947"/>
                    </a:cubicBezTo>
                    <a:lnTo>
                      <a:pt x="7067" y="7942"/>
                    </a:lnTo>
                    <a:lnTo>
                      <a:pt x="7073" y="8008"/>
                    </a:lnTo>
                    <a:cubicBezTo>
                      <a:pt x="7041" y="8013"/>
                      <a:pt x="7065" y="8064"/>
                      <a:pt x="7048" y="8064"/>
                    </a:cubicBezTo>
                    <a:cubicBezTo>
                      <a:pt x="7047" y="8064"/>
                      <a:pt x="7046" y="8064"/>
                      <a:pt x="7045" y="8063"/>
                    </a:cubicBezTo>
                    <a:lnTo>
                      <a:pt x="7045" y="8063"/>
                    </a:lnTo>
                    <a:cubicBezTo>
                      <a:pt x="7044" y="8068"/>
                      <a:pt x="7045" y="8070"/>
                      <a:pt x="7046" y="8070"/>
                    </a:cubicBezTo>
                    <a:cubicBezTo>
                      <a:pt x="7048" y="8070"/>
                      <a:pt x="7054" y="8063"/>
                      <a:pt x="7057" y="8063"/>
                    </a:cubicBezTo>
                    <a:lnTo>
                      <a:pt x="7057" y="8063"/>
                    </a:lnTo>
                    <a:cubicBezTo>
                      <a:pt x="7059" y="8063"/>
                      <a:pt x="7060" y="8067"/>
                      <a:pt x="7056" y="8080"/>
                    </a:cubicBezTo>
                    <a:cubicBezTo>
                      <a:pt x="7048" y="8084"/>
                      <a:pt x="7053" y="8100"/>
                      <a:pt x="7047" y="8100"/>
                    </a:cubicBezTo>
                    <a:cubicBezTo>
                      <a:pt x="7045" y="8100"/>
                      <a:pt x="7043" y="8099"/>
                      <a:pt x="7040" y="8097"/>
                    </a:cubicBezTo>
                    <a:lnTo>
                      <a:pt x="7040" y="8113"/>
                    </a:lnTo>
                    <a:lnTo>
                      <a:pt x="7018" y="8097"/>
                    </a:lnTo>
                    <a:lnTo>
                      <a:pt x="7018" y="8097"/>
                    </a:lnTo>
                    <a:cubicBezTo>
                      <a:pt x="7018" y="8119"/>
                      <a:pt x="7040" y="8135"/>
                      <a:pt x="7051" y="8135"/>
                    </a:cubicBezTo>
                    <a:cubicBezTo>
                      <a:pt x="7040" y="8146"/>
                      <a:pt x="7045" y="8174"/>
                      <a:pt x="7023" y="8180"/>
                    </a:cubicBezTo>
                    <a:lnTo>
                      <a:pt x="7018" y="8174"/>
                    </a:lnTo>
                    <a:cubicBezTo>
                      <a:pt x="7018" y="8224"/>
                      <a:pt x="6946" y="8246"/>
                      <a:pt x="6973" y="8285"/>
                    </a:cubicBezTo>
                    <a:cubicBezTo>
                      <a:pt x="6973" y="8285"/>
                      <a:pt x="6968" y="8285"/>
                      <a:pt x="6968" y="8279"/>
                    </a:cubicBezTo>
                    <a:lnTo>
                      <a:pt x="6962" y="8307"/>
                    </a:lnTo>
                    <a:lnTo>
                      <a:pt x="6946" y="8301"/>
                    </a:lnTo>
                    <a:lnTo>
                      <a:pt x="6962" y="8357"/>
                    </a:lnTo>
                    <a:lnTo>
                      <a:pt x="6946" y="8357"/>
                    </a:lnTo>
                    <a:cubicBezTo>
                      <a:pt x="6940" y="8390"/>
                      <a:pt x="6935" y="8440"/>
                      <a:pt x="6935" y="8478"/>
                    </a:cubicBezTo>
                    <a:lnTo>
                      <a:pt x="6929" y="8473"/>
                    </a:lnTo>
                    <a:lnTo>
                      <a:pt x="6929" y="8473"/>
                    </a:lnTo>
                    <a:cubicBezTo>
                      <a:pt x="6935" y="8523"/>
                      <a:pt x="6907" y="8512"/>
                      <a:pt x="6913" y="8550"/>
                    </a:cubicBezTo>
                    <a:cubicBezTo>
                      <a:pt x="6913" y="8550"/>
                      <a:pt x="6907" y="8550"/>
                      <a:pt x="6907" y="8539"/>
                    </a:cubicBezTo>
                    <a:lnTo>
                      <a:pt x="6901" y="8567"/>
                    </a:lnTo>
                    <a:lnTo>
                      <a:pt x="6890" y="8561"/>
                    </a:lnTo>
                    <a:lnTo>
                      <a:pt x="6890" y="8561"/>
                    </a:lnTo>
                    <a:cubicBezTo>
                      <a:pt x="6911" y="8587"/>
                      <a:pt x="6862" y="8612"/>
                      <a:pt x="6870" y="8612"/>
                    </a:cubicBezTo>
                    <a:cubicBezTo>
                      <a:pt x="6871" y="8612"/>
                      <a:pt x="6872" y="8612"/>
                      <a:pt x="6874" y="8611"/>
                    </a:cubicBezTo>
                    <a:cubicBezTo>
                      <a:pt x="6879" y="8622"/>
                      <a:pt x="6885" y="8644"/>
                      <a:pt x="6901" y="8650"/>
                    </a:cubicBezTo>
                    <a:cubicBezTo>
                      <a:pt x="6896" y="8668"/>
                      <a:pt x="6893" y="8671"/>
                      <a:pt x="6889" y="8671"/>
                    </a:cubicBezTo>
                    <a:cubicBezTo>
                      <a:pt x="6886" y="8671"/>
                      <a:pt x="6883" y="8669"/>
                      <a:pt x="6880" y="8669"/>
                    </a:cubicBezTo>
                    <a:cubicBezTo>
                      <a:pt x="6878" y="8669"/>
                      <a:pt x="6876" y="8670"/>
                      <a:pt x="6874" y="8672"/>
                    </a:cubicBezTo>
                    <a:cubicBezTo>
                      <a:pt x="6863" y="8694"/>
                      <a:pt x="6885" y="8700"/>
                      <a:pt x="6874" y="8733"/>
                    </a:cubicBezTo>
                    <a:lnTo>
                      <a:pt x="6857" y="8733"/>
                    </a:lnTo>
                    <a:cubicBezTo>
                      <a:pt x="6857" y="8750"/>
                      <a:pt x="6863" y="8761"/>
                      <a:pt x="6863" y="8783"/>
                    </a:cubicBezTo>
                    <a:lnTo>
                      <a:pt x="6857" y="8777"/>
                    </a:lnTo>
                    <a:lnTo>
                      <a:pt x="6857" y="8777"/>
                    </a:lnTo>
                    <a:cubicBezTo>
                      <a:pt x="6874" y="8810"/>
                      <a:pt x="6818" y="8810"/>
                      <a:pt x="6863" y="8844"/>
                    </a:cubicBezTo>
                    <a:cubicBezTo>
                      <a:pt x="6853" y="8859"/>
                      <a:pt x="6856" y="8883"/>
                      <a:pt x="6840" y="8883"/>
                    </a:cubicBezTo>
                    <a:cubicBezTo>
                      <a:pt x="6839" y="8883"/>
                      <a:pt x="6837" y="8883"/>
                      <a:pt x="6835" y="8882"/>
                    </a:cubicBezTo>
                    <a:lnTo>
                      <a:pt x="6835" y="8882"/>
                    </a:lnTo>
                    <a:cubicBezTo>
                      <a:pt x="6846" y="8921"/>
                      <a:pt x="6846" y="8954"/>
                      <a:pt x="6846" y="8999"/>
                    </a:cubicBezTo>
                    <a:cubicBezTo>
                      <a:pt x="6807" y="8999"/>
                      <a:pt x="6846" y="9004"/>
                      <a:pt x="6818" y="9026"/>
                    </a:cubicBezTo>
                    <a:lnTo>
                      <a:pt x="6835" y="9026"/>
                    </a:lnTo>
                    <a:cubicBezTo>
                      <a:pt x="6830" y="9082"/>
                      <a:pt x="6769" y="9142"/>
                      <a:pt x="6763" y="9203"/>
                    </a:cubicBezTo>
                    <a:lnTo>
                      <a:pt x="6741" y="9203"/>
                    </a:lnTo>
                    <a:lnTo>
                      <a:pt x="6763" y="9220"/>
                    </a:lnTo>
                    <a:cubicBezTo>
                      <a:pt x="6741" y="9286"/>
                      <a:pt x="6713" y="9369"/>
                      <a:pt x="6708" y="9425"/>
                    </a:cubicBezTo>
                    <a:cubicBezTo>
                      <a:pt x="6713" y="9447"/>
                      <a:pt x="6724" y="9480"/>
                      <a:pt x="6719" y="9502"/>
                    </a:cubicBezTo>
                    <a:lnTo>
                      <a:pt x="6719" y="9497"/>
                    </a:lnTo>
                    <a:cubicBezTo>
                      <a:pt x="6719" y="9552"/>
                      <a:pt x="6719" y="9602"/>
                      <a:pt x="6691" y="9657"/>
                    </a:cubicBezTo>
                    <a:cubicBezTo>
                      <a:pt x="6688" y="9652"/>
                      <a:pt x="6686" y="9652"/>
                      <a:pt x="6682" y="9652"/>
                    </a:cubicBezTo>
                    <a:cubicBezTo>
                      <a:pt x="6679" y="9652"/>
                      <a:pt x="6676" y="9652"/>
                      <a:pt x="6672" y="9649"/>
                    </a:cubicBezTo>
                    <a:lnTo>
                      <a:pt x="6672" y="9649"/>
                    </a:lnTo>
                    <a:cubicBezTo>
                      <a:pt x="6688" y="9665"/>
                      <a:pt x="6664" y="9685"/>
                      <a:pt x="6664" y="9690"/>
                    </a:cubicBezTo>
                    <a:lnTo>
                      <a:pt x="6680" y="9674"/>
                    </a:lnTo>
                    <a:lnTo>
                      <a:pt x="6680" y="9674"/>
                    </a:lnTo>
                    <a:cubicBezTo>
                      <a:pt x="6691" y="9696"/>
                      <a:pt x="6669" y="9712"/>
                      <a:pt x="6658" y="9718"/>
                    </a:cubicBezTo>
                    <a:lnTo>
                      <a:pt x="6669" y="9746"/>
                    </a:lnTo>
                    <a:lnTo>
                      <a:pt x="6664" y="9746"/>
                    </a:lnTo>
                    <a:lnTo>
                      <a:pt x="6669" y="9751"/>
                    </a:lnTo>
                    <a:lnTo>
                      <a:pt x="6641" y="9757"/>
                    </a:lnTo>
                    <a:cubicBezTo>
                      <a:pt x="6652" y="9768"/>
                      <a:pt x="6641" y="9801"/>
                      <a:pt x="6669" y="9812"/>
                    </a:cubicBezTo>
                    <a:cubicBezTo>
                      <a:pt x="6665" y="9812"/>
                      <a:pt x="6659" y="9822"/>
                      <a:pt x="6656" y="9822"/>
                    </a:cubicBezTo>
                    <a:cubicBezTo>
                      <a:pt x="6654" y="9822"/>
                      <a:pt x="6652" y="9819"/>
                      <a:pt x="6652" y="9812"/>
                    </a:cubicBezTo>
                    <a:lnTo>
                      <a:pt x="6625" y="9906"/>
                    </a:lnTo>
                    <a:lnTo>
                      <a:pt x="6636" y="9889"/>
                    </a:lnTo>
                    <a:cubicBezTo>
                      <a:pt x="6658" y="9889"/>
                      <a:pt x="6664" y="9923"/>
                      <a:pt x="6652" y="9934"/>
                    </a:cubicBezTo>
                    <a:cubicBezTo>
                      <a:pt x="6645" y="9924"/>
                      <a:pt x="6639" y="9921"/>
                      <a:pt x="6634" y="9921"/>
                    </a:cubicBezTo>
                    <a:cubicBezTo>
                      <a:pt x="6626" y="9921"/>
                      <a:pt x="6618" y="9927"/>
                      <a:pt x="6608" y="9934"/>
                    </a:cubicBezTo>
                    <a:cubicBezTo>
                      <a:pt x="6609" y="9936"/>
                      <a:pt x="6611" y="9937"/>
                      <a:pt x="6613" y="9937"/>
                    </a:cubicBezTo>
                    <a:cubicBezTo>
                      <a:pt x="6618" y="9937"/>
                      <a:pt x="6626" y="9931"/>
                      <a:pt x="6631" y="9931"/>
                    </a:cubicBezTo>
                    <a:cubicBezTo>
                      <a:pt x="6633" y="9931"/>
                      <a:pt x="6635" y="9931"/>
                      <a:pt x="6636" y="9934"/>
                    </a:cubicBezTo>
                    <a:cubicBezTo>
                      <a:pt x="6641" y="9950"/>
                      <a:pt x="6641" y="9978"/>
                      <a:pt x="6636" y="9989"/>
                    </a:cubicBezTo>
                    <a:lnTo>
                      <a:pt x="6630" y="9972"/>
                    </a:lnTo>
                    <a:cubicBezTo>
                      <a:pt x="6630" y="9995"/>
                      <a:pt x="6597" y="10000"/>
                      <a:pt x="6597" y="10022"/>
                    </a:cubicBezTo>
                    <a:cubicBezTo>
                      <a:pt x="6608" y="10044"/>
                      <a:pt x="6586" y="10055"/>
                      <a:pt x="6625" y="10055"/>
                    </a:cubicBezTo>
                    <a:cubicBezTo>
                      <a:pt x="6625" y="10068"/>
                      <a:pt x="6621" y="10070"/>
                      <a:pt x="6615" y="10070"/>
                    </a:cubicBezTo>
                    <a:cubicBezTo>
                      <a:pt x="6611" y="10070"/>
                      <a:pt x="6607" y="10069"/>
                      <a:pt x="6603" y="10069"/>
                    </a:cubicBezTo>
                    <a:cubicBezTo>
                      <a:pt x="6601" y="10069"/>
                      <a:pt x="6598" y="10069"/>
                      <a:pt x="6597" y="10072"/>
                    </a:cubicBezTo>
                    <a:cubicBezTo>
                      <a:pt x="6608" y="10083"/>
                      <a:pt x="6586" y="10116"/>
                      <a:pt x="6575" y="10116"/>
                    </a:cubicBezTo>
                    <a:cubicBezTo>
                      <a:pt x="6614" y="10144"/>
                      <a:pt x="6542" y="10188"/>
                      <a:pt x="6581" y="10199"/>
                    </a:cubicBezTo>
                    <a:lnTo>
                      <a:pt x="6553" y="10216"/>
                    </a:lnTo>
                    <a:cubicBezTo>
                      <a:pt x="6569" y="10216"/>
                      <a:pt x="6586" y="10227"/>
                      <a:pt x="6586" y="10249"/>
                    </a:cubicBezTo>
                    <a:cubicBezTo>
                      <a:pt x="6581" y="10256"/>
                      <a:pt x="6575" y="10258"/>
                      <a:pt x="6568" y="10258"/>
                    </a:cubicBezTo>
                    <a:cubicBezTo>
                      <a:pt x="6559" y="10258"/>
                      <a:pt x="6550" y="10255"/>
                      <a:pt x="6547" y="10255"/>
                    </a:cubicBezTo>
                    <a:lnTo>
                      <a:pt x="6547" y="10255"/>
                    </a:lnTo>
                    <a:lnTo>
                      <a:pt x="6581" y="10277"/>
                    </a:lnTo>
                    <a:cubicBezTo>
                      <a:pt x="6520" y="10360"/>
                      <a:pt x="6520" y="10493"/>
                      <a:pt x="6459" y="10587"/>
                    </a:cubicBezTo>
                    <a:cubicBezTo>
                      <a:pt x="6459" y="10637"/>
                      <a:pt x="6459" y="10697"/>
                      <a:pt x="6437" y="10753"/>
                    </a:cubicBezTo>
                    <a:lnTo>
                      <a:pt x="6431" y="10747"/>
                    </a:lnTo>
                    <a:lnTo>
                      <a:pt x="6409" y="10797"/>
                    </a:lnTo>
                    <a:lnTo>
                      <a:pt x="6437" y="10764"/>
                    </a:lnTo>
                    <a:cubicBezTo>
                      <a:pt x="6437" y="10775"/>
                      <a:pt x="6442" y="10780"/>
                      <a:pt x="6442" y="10797"/>
                    </a:cubicBezTo>
                    <a:cubicBezTo>
                      <a:pt x="6409" y="10852"/>
                      <a:pt x="6376" y="10930"/>
                      <a:pt x="6376" y="11002"/>
                    </a:cubicBezTo>
                    <a:cubicBezTo>
                      <a:pt x="6408" y="11056"/>
                      <a:pt x="6328" y="11025"/>
                      <a:pt x="6347" y="11077"/>
                    </a:cubicBezTo>
                    <a:lnTo>
                      <a:pt x="6347" y="11077"/>
                    </a:lnTo>
                    <a:cubicBezTo>
                      <a:pt x="6344" y="11074"/>
                      <a:pt x="6336" y="11073"/>
                      <a:pt x="6332" y="11068"/>
                    </a:cubicBezTo>
                    <a:lnTo>
                      <a:pt x="6332" y="11068"/>
                    </a:lnTo>
                    <a:cubicBezTo>
                      <a:pt x="6332" y="11123"/>
                      <a:pt x="6332" y="11151"/>
                      <a:pt x="6348" y="11206"/>
                    </a:cubicBezTo>
                    <a:cubicBezTo>
                      <a:pt x="6341" y="11203"/>
                      <a:pt x="6335" y="11201"/>
                      <a:pt x="6332" y="11201"/>
                    </a:cubicBezTo>
                    <a:cubicBezTo>
                      <a:pt x="6317" y="11201"/>
                      <a:pt x="6329" y="11226"/>
                      <a:pt x="6325" y="11226"/>
                    </a:cubicBezTo>
                    <a:cubicBezTo>
                      <a:pt x="6324" y="11226"/>
                      <a:pt x="6323" y="11225"/>
                      <a:pt x="6320" y="11223"/>
                    </a:cubicBezTo>
                    <a:lnTo>
                      <a:pt x="6320" y="11223"/>
                    </a:lnTo>
                    <a:lnTo>
                      <a:pt x="6332" y="11234"/>
                    </a:lnTo>
                    <a:cubicBezTo>
                      <a:pt x="6321" y="11239"/>
                      <a:pt x="6307" y="11263"/>
                      <a:pt x="6300" y="11263"/>
                    </a:cubicBezTo>
                    <a:cubicBezTo>
                      <a:pt x="6299" y="11263"/>
                      <a:pt x="6299" y="11262"/>
                      <a:pt x="6298" y="11262"/>
                    </a:cubicBezTo>
                    <a:lnTo>
                      <a:pt x="6298" y="11262"/>
                    </a:lnTo>
                    <a:lnTo>
                      <a:pt x="6309" y="11289"/>
                    </a:lnTo>
                    <a:lnTo>
                      <a:pt x="6293" y="11289"/>
                    </a:lnTo>
                    <a:cubicBezTo>
                      <a:pt x="6282" y="11317"/>
                      <a:pt x="6282" y="11378"/>
                      <a:pt x="6243" y="11384"/>
                    </a:cubicBezTo>
                    <a:cubicBezTo>
                      <a:pt x="6248" y="11461"/>
                      <a:pt x="6215" y="11572"/>
                      <a:pt x="6182" y="11655"/>
                    </a:cubicBezTo>
                    <a:cubicBezTo>
                      <a:pt x="6193" y="11666"/>
                      <a:pt x="6188" y="11693"/>
                      <a:pt x="6182" y="11716"/>
                    </a:cubicBezTo>
                    <a:lnTo>
                      <a:pt x="6154" y="11732"/>
                    </a:lnTo>
                    <a:cubicBezTo>
                      <a:pt x="6154" y="11749"/>
                      <a:pt x="6171" y="11776"/>
                      <a:pt x="6154" y="11799"/>
                    </a:cubicBezTo>
                    <a:cubicBezTo>
                      <a:pt x="6154" y="11799"/>
                      <a:pt x="6143" y="11799"/>
                      <a:pt x="6143" y="11793"/>
                    </a:cubicBezTo>
                    <a:cubicBezTo>
                      <a:pt x="6143" y="11815"/>
                      <a:pt x="6127" y="11832"/>
                      <a:pt x="6138" y="11854"/>
                    </a:cubicBezTo>
                    <a:cubicBezTo>
                      <a:pt x="6134" y="11871"/>
                      <a:pt x="6120" y="11887"/>
                      <a:pt x="6109" y="11887"/>
                    </a:cubicBezTo>
                    <a:cubicBezTo>
                      <a:pt x="6108" y="11887"/>
                      <a:pt x="6107" y="11887"/>
                      <a:pt x="6107" y="11887"/>
                    </a:cubicBezTo>
                    <a:lnTo>
                      <a:pt x="6107" y="11887"/>
                    </a:lnTo>
                    <a:cubicBezTo>
                      <a:pt x="6121" y="11905"/>
                      <a:pt x="6077" y="11931"/>
                      <a:pt x="6077" y="11931"/>
                    </a:cubicBezTo>
                    <a:cubicBezTo>
                      <a:pt x="6077" y="11931"/>
                      <a:pt x="5966" y="12214"/>
                      <a:pt x="5867" y="12540"/>
                    </a:cubicBezTo>
                    <a:cubicBezTo>
                      <a:pt x="5828" y="12678"/>
                      <a:pt x="5784" y="12817"/>
                      <a:pt x="5756" y="12950"/>
                    </a:cubicBezTo>
                    <a:cubicBezTo>
                      <a:pt x="5712" y="12800"/>
                      <a:pt x="5667" y="12656"/>
                      <a:pt x="5629" y="12512"/>
                    </a:cubicBezTo>
                    <a:lnTo>
                      <a:pt x="5629" y="12512"/>
                    </a:lnTo>
                    <a:lnTo>
                      <a:pt x="5640" y="12540"/>
                    </a:lnTo>
                    <a:lnTo>
                      <a:pt x="5640" y="12540"/>
                    </a:lnTo>
                    <a:lnTo>
                      <a:pt x="5584" y="12291"/>
                    </a:lnTo>
                    <a:lnTo>
                      <a:pt x="5618" y="12479"/>
                    </a:lnTo>
                    <a:cubicBezTo>
                      <a:pt x="5601" y="12424"/>
                      <a:pt x="5579" y="12380"/>
                      <a:pt x="5562" y="12330"/>
                    </a:cubicBezTo>
                    <a:cubicBezTo>
                      <a:pt x="5501" y="12053"/>
                      <a:pt x="5424" y="11682"/>
                      <a:pt x="5313" y="11350"/>
                    </a:cubicBezTo>
                    <a:cubicBezTo>
                      <a:pt x="5215" y="11143"/>
                      <a:pt x="5310" y="11188"/>
                      <a:pt x="5229" y="11005"/>
                    </a:cubicBezTo>
                    <a:lnTo>
                      <a:pt x="5229" y="11005"/>
                    </a:lnTo>
                    <a:cubicBezTo>
                      <a:pt x="5235" y="11015"/>
                      <a:pt x="5244" y="11021"/>
                      <a:pt x="5252" y="11029"/>
                    </a:cubicBezTo>
                    <a:cubicBezTo>
                      <a:pt x="5175" y="10808"/>
                      <a:pt x="5136" y="10692"/>
                      <a:pt x="5048" y="10471"/>
                    </a:cubicBezTo>
                    <a:lnTo>
                      <a:pt x="5048" y="10471"/>
                    </a:lnTo>
                    <a:cubicBezTo>
                      <a:pt x="5050" y="10471"/>
                      <a:pt x="5052" y="10472"/>
                      <a:pt x="5053" y="10472"/>
                    </a:cubicBezTo>
                    <a:cubicBezTo>
                      <a:pt x="5082" y="10472"/>
                      <a:pt x="5010" y="10337"/>
                      <a:pt x="5029" y="10337"/>
                    </a:cubicBezTo>
                    <a:cubicBezTo>
                      <a:pt x="5029" y="10337"/>
                      <a:pt x="5030" y="10337"/>
                      <a:pt x="5031" y="10338"/>
                    </a:cubicBezTo>
                    <a:lnTo>
                      <a:pt x="5009" y="10327"/>
                    </a:lnTo>
                    <a:cubicBezTo>
                      <a:pt x="5009" y="10274"/>
                      <a:pt x="4979" y="10165"/>
                      <a:pt x="4995" y="10165"/>
                    </a:cubicBezTo>
                    <a:cubicBezTo>
                      <a:pt x="4996" y="10165"/>
                      <a:pt x="4997" y="10166"/>
                      <a:pt x="4998" y="10166"/>
                    </a:cubicBezTo>
                    <a:lnTo>
                      <a:pt x="4948" y="10078"/>
                    </a:lnTo>
                    <a:lnTo>
                      <a:pt x="4965" y="10061"/>
                    </a:lnTo>
                    <a:cubicBezTo>
                      <a:pt x="4926" y="9934"/>
                      <a:pt x="4837" y="9657"/>
                      <a:pt x="4854" y="9574"/>
                    </a:cubicBezTo>
                    <a:cubicBezTo>
                      <a:pt x="4732" y="9253"/>
                      <a:pt x="4605" y="8733"/>
                      <a:pt x="4494" y="8318"/>
                    </a:cubicBezTo>
                    <a:cubicBezTo>
                      <a:pt x="4467" y="8263"/>
                      <a:pt x="4428" y="8146"/>
                      <a:pt x="4400" y="8058"/>
                    </a:cubicBezTo>
                    <a:lnTo>
                      <a:pt x="4395" y="7953"/>
                    </a:lnTo>
                    <a:cubicBezTo>
                      <a:pt x="4361" y="7864"/>
                      <a:pt x="4306" y="7765"/>
                      <a:pt x="4301" y="7676"/>
                    </a:cubicBezTo>
                    <a:lnTo>
                      <a:pt x="4301" y="7676"/>
                    </a:lnTo>
                    <a:cubicBezTo>
                      <a:pt x="4301" y="7676"/>
                      <a:pt x="4304" y="7676"/>
                      <a:pt x="4305" y="7678"/>
                    </a:cubicBezTo>
                    <a:lnTo>
                      <a:pt x="4305" y="7678"/>
                    </a:lnTo>
                    <a:cubicBezTo>
                      <a:pt x="4278" y="7585"/>
                      <a:pt x="4261" y="7487"/>
                      <a:pt x="4218" y="7405"/>
                    </a:cubicBezTo>
                    <a:cubicBezTo>
                      <a:pt x="4190" y="7311"/>
                      <a:pt x="4173" y="7222"/>
                      <a:pt x="4195" y="7222"/>
                    </a:cubicBezTo>
                    <a:cubicBezTo>
                      <a:pt x="4162" y="7195"/>
                      <a:pt x="4146" y="7001"/>
                      <a:pt x="4146" y="7001"/>
                    </a:cubicBezTo>
                    <a:cubicBezTo>
                      <a:pt x="4146" y="7001"/>
                      <a:pt x="2740" y="1534"/>
                      <a:pt x="2176" y="261"/>
                    </a:cubicBezTo>
                    <a:cubicBezTo>
                      <a:pt x="2153" y="229"/>
                      <a:pt x="2115" y="141"/>
                      <a:pt x="2100" y="141"/>
                    </a:cubicBezTo>
                    <a:cubicBezTo>
                      <a:pt x="2096" y="141"/>
                      <a:pt x="2094" y="146"/>
                      <a:pt x="2093" y="156"/>
                    </a:cubicBezTo>
                    <a:cubicBezTo>
                      <a:pt x="2059" y="62"/>
                      <a:pt x="2076" y="12"/>
                      <a:pt x="2059" y="1"/>
                    </a:cubicBezTo>
                    <a:close/>
                    <a:moveTo>
                      <a:pt x="14170" y="35686"/>
                    </a:moveTo>
                    <a:cubicBezTo>
                      <a:pt x="14187" y="35702"/>
                      <a:pt x="14199" y="35709"/>
                      <a:pt x="14209" y="35713"/>
                    </a:cubicBezTo>
                    <a:lnTo>
                      <a:pt x="14209" y="35713"/>
                    </a:lnTo>
                    <a:cubicBezTo>
                      <a:pt x="14208" y="35712"/>
                      <a:pt x="14207" y="35711"/>
                      <a:pt x="14206" y="35710"/>
                    </a:cubicBezTo>
                    <a:cubicBezTo>
                      <a:pt x="14191" y="35697"/>
                      <a:pt x="14179" y="35690"/>
                      <a:pt x="14170" y="35686"/>
                    </a:cubicBezTo>
                    <a:close/>
                    <a:moveTo>
                      <a:pt x="14209" y="35713"/>
                    </a:moveTo>
                    <a:cubicBezTo>
                      <a:pt x="14311" y="35820"/>
                      <a:pt x="14285" y="35822"/>
                      <a:pt x="14275" y="35837"/>
                    </a:cubicBezTo>
                    <a:lnTo>
                      <a:pt x="14275" y="35837"/>
                    </a:lnTo>
                    <a:cubicBezTo>
                      <a:pt x="14274" y="35835"/>
                      <a:pt x="14273" y="35833"/>
                      <a:pt x="14272" y="35831"/>
                    </a:cubicBezTo>
                    <a:cubicBezTo>
                      <a:pt x="14267" y="35829"/>
                      <a:pt x="14263" y="35828"/>
                      <a:pt x="14260" y="35828"/>
                    </a:cubicBezTo>
                    <a:cubicBezTo>
                      <a:pt x="14239" y="35828"/>
                      <a:pt x="14269" y="35887"/>
                      <a:pt x="14357" y="35939"/>
                    </a:cubicBezTo>
                    <a:lnTo>
                      <a:pt x="14357" y="35939"/>
                    </a:lnTo>
                    <a:cubicBezTo>
                      <a:pt x="14330" y="35913"/>
                      <a:pt x="14305" y="35886"/>
                      <a:pt x="14288" y="35861"/>
                    </a:cubicBezTo>
                    <a:lnTo>
                      <a:pt x="14288" y="35861"/>
                    </a:lnTo>
                    <a:cubicBezTo>
                      <a:pt x="14282" y="35854"/>
                      <a:pt x="14276" y="35847"/>
                      <a:pt x="14272" y="35843"/>
                    </a:cubicBezTo>
                    <a:cubicBezTo>
                      <a:pt x="14273" y="35841"/>
                      <a:pt x="14274" y="35839"/>
                      <a:pt x="14275" y="35837"/>
                    </a:cubicBezTo>
                    <a:lnTo>
                      <a:pt x="14275" y="35837"/>
                    </a:lnTo>
                    <a:cubicBezTo>
                      <a:pt x="14278" y="35845"/>
                      <a:pt x="14283" y="35853"/>
                      <a:pt x="14288" y="35861"/>
                    </a:cubicBezTo>
                    <a:lnTo>
                      <a:pt x="14288" y="35861"/>
                    </a:lnTo>
                    <a:cubicBezTo>
                      <a:pt x="14314" y="35889"/>
                      <a:pt x="14357" y="35931"/>
                      <a:pt x="14383" y="35953"/>
                    </a:cubicBezTo>
                    <a:cubicBezTo>
                      <a:pt x="14374" y="35949"/>
                      <a:pt x="14365" y="35944"/>
                      <a:pt x="14357" y="35939"/>
                    </a:cubicBezTo>
                    <a:lnTo>
                      <a:pt x="14357" y="35939"/>
                    </a:lnTo>
                    <a:cubicBezTo>
                      <a:pt x="14404" y="35984"/>
                      <a:pt x="14458" y="36024"/>
                      <a:pt x="14483" y="36036"/>
                    </a:cubicBezTo>
                    <a:cubicBezTo>
                      <a:pt x="14344" y="35837"/>
                      <a:pt x="14372" y="35914"/>
                      <a:pt x="14245" y="35726"/>
                    </a:cubicBezTo>
                    <a:cubicBezTo>
                      <a:pt x="14233" y="35719"/>
                      <a:pt x="14223" y="35719"/>
                      <a:pt x="14209" y="3571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72" name="Google Shape;2172;p41"/>
            <p:cNvGrpSpPr/>
            <p:nvPr/>
          </p:nvGrpSpPr>
          <p:grpSpPr>
            <a:xfrm rot="-294029" flipH="1">
              <a:off x="5518093" y="4088667"/>
              <a:ext cx="831244" cy="1984987"/>
              <a:chOff x="6296075" y="3305850"/>
              <a:chExt cx="445200" cy="1063125"/>
            </a:xfrm>
          </p:grpSpPr>
          <p:sp>
            <p:nvSpPr>
              <p:cNvPr id="2173" name="Google Shape;2173;p41"/>
              <p:cNvSpPr/>
              <p:nvPr/>
            </p:nvSpPr>
            <p:spPr>
              <a:xfrm>
                <a:off x="6296075" y="3313575"/>
                <a:ext cx="400375" cy="755225"/>
              </a:xfrm>
              <a:custGeom>
                <a:avLst/>
                <a:gdLst/>
                <a:ahLst/>
                <a:cxnLst/>
                <a:rect l="l" t="t" r="r" b="b"/>
                <a:pathLst>
                  <a:path w="16015" h="30209" extrusionOk="0">
                    <a:moveTo>
                      <a:pt x="4225" y="1"/>
                    </a:moveTo>
                    <a:cubicBezTo>
                      <a:pt x="3912" y="1"/>
                      <a:pt x="3583" y="157"/>
                      <a:pt x="3365" y="397"/>
                    </a:cubicBezTo>
                    <a:cubicBezTo>
                      <a:pt x="3022" y="762"/>
                      <a:pt x="2894" y="1266"/>
                      <a:pt x="2784" y="1753"/>
                    </a:cubicBezTo>
                    <a:cubicBezTo>
                      <a:pt x="2452" y="3225"/>
                      <a:pt x="2230" y="4763"/>
                      <a:pt x="1428" y="6041"/>
                    </a:cubicBezTo>
                    <a:cubicBezTo>
                      <a:pt x="1035" y="6661"/>
                      <a:pt x="498" y="7220"/>
                      <a:pt x="293" y="7934"/>
                    </a:cubicBezTo>
                    <a:cubicBezTo>
                      <a:pt x="0" y="8936"/>
                      <a:pt x="432" y="10004"/>
                      <a:pt x="958" y="10911"/>
                    </a:cubicBezTo>
                    <a:cubicBezTo>
                      <a:pt x="1483" y="11808"/>
                      <a:pt x="2131" y="12682"/>
                      <a:pt x="2324" y="13711"/>
                    </a:cubicBezTo>
                    <a:cubicBezTo>
                      <a:pt x="2739" y="15847"/>
                      <a:pt x="1124" y="18232"/>
                      <a:pt x="2203" y="20130"/>
                    </a:cubicBezTo>
                    <a:cubicBezTo>
                      <a:pt x="2712" y="21027"/>
                      <a:pt x="3702" y="21519"/>
                      <a:pt x="4488" y="22189"/>
                    </a:cubicBezTo>
                    <a:cubicBezTo>
                      <a:pt x="5384" y="22958"/>
                      <a:pt x="6037" y="24004"/>
                      <a:pt x="6336" y="25138"/>
                    </a:cubicBezTo>
                    <a:cubicBezTo>
                      <a:pt x="6502" y="25764"/>
                      <a:pt x="6563" y="26422"/>
                      <a:pt x="6796" y="27031"/>
                    </a:cubicBezTo>
                    <a:cubicBezTo>
                      <a:pt x="7155" y="27960"/>
                      <a:pt x="7886" y="28702"/>
                      <a:pt x="8710" y="29261"/>
                    </a:cubicBezTo>
                    <a:cubicBezTo>
                      <a:pt x="9500" y="29799"/>
                      <a:pt x="10430" y="30209"/>
                      <a:pt x="11383" y="30209"/>
                    </a:cubicBezTo>
                    <a:cubicBezTo>
                      <a:pt x="11478" y="30209"/>
                      <a:pt x="11575" y="30205"/>
                      <a:pt x="11671" y="30196"/>
                    </a:cubicBezTo>
                    <a:cubicBezTo>
                      <a:pt x="12739" y="30113"/>
                      <a:pt x="16015" y="27828"/>
                      <a:pt x="13375" y="22548"/>
                    </a:cubicBezTo>
                    <a:cubicBezTo>
                      <a:pt x="13071" y="21940"/>
                      <a:pt x="12606" y="21425"/>
                      <a:pt x="12385" y="20778"/>
                    </a:cubicBezTo>
                    <a:cubicBezTo>
                      <a:pt x="12014" y="19699"/>
                      <a:pt x="12274" y="18509"/>
                      <a:pt x="12661" y="17441"/>
                    </a:cubicBezTo>
                    <a:cubicBezTo>
                      <a:pt x="13049" y="16367"/>
                      <a:pt x="13574" y="15327"/>
                      <a:pt x="13746" y="14204"/>
                    </a:cubicBezTo>
                    <a:cubicBezTo>
                      <a:pt x="13917" y="13075"/>
                      <a:pt x="13657" y="11785"/>
                      <a:pt x="12744" y="11105"/>
                    </a:cubicBezTo>
                    <a:cubicBezTo>
                      <a:pt x="11959" y="10513"/>
                      <a:pt x="10808" y="10430"/>
                      <a:pt x="10249" y="9638"/>
                    </a:cubicBezTo>
                    <a:cubicBezTo>
                      <a:pt x="9673" y="8825"/>
                      <a:pt x="9989" y="7674"/>
                      <a:pt x="9596" y="6766"/>
                    </a:cubicBezTo>
                    <a:cubicBezTo>
                      <a:pt x="9158" y="5765"/>
                      <a:pt x="8013" y="5333"/>
                      <a:pt x="7006" y="4907"/>
                    </a:cubicBezTo>
                    <a:cubicBezTo>
                      <a:pt x="6004" y="4475"/>
                      <a:pt x="4914" y="3773"/>
                      <a:pt x="4859" y="2677"/>
                    </a:cubicBezTo>
                    <a:cubicBezTo>
                      <a:pt x="4815" y="1791"/>
                      <a:pt x="5418" y="679"/>
                      <a:pt x="4704" y="154"/>
                    </a:cubicBezTo>
                    <a:cubicBezTo>
                      <a:pt x="4563" y="48"/>
                      <a:pt x="4396" y="1"/>
                      <a:pt x="422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74" name="Google Shape;2174;p41"/>
              <p:cNvSpPr/>
              <p:nvPr/>
            </p:nvSpPr>
            <p:spPr>
              <a:xfrm>
                <a:off x="6300075" y="3305850"/>
                <a:ext cx="361525" cy="767525"/>
              </a:xfrm>
              <a:custGeom>
                <a:avLst/>
                <a:gdLst/>
                <a:ahLst/>
                <a:cxnLst/>
                <a:rect l="l" t="t" r="r" b="b"/>
                <a:pathLst>
                  <a:path w="14461" h="30701" extrusionOk="0">
                    <a:moveTo>
                      <a:pt x="1500" y="5991"/>
                    </a:moveTo>
                    <a:lnTo>
                      <a:pt x="1500" y="5991"/>
                    </a:lnTo>
                    <a:cubicBezTo>
                      <a:pt x="1496" y="5996"/>
                      <a:pt x="1493" y="6002"/>
                      <a:pt x="1489" y="6007"/>
                    </a:cubicBezTo>
                    <a:cubicBezTo>
                      <a:pt x="1483" y="6022"/>
                      <a:pt x="1481" y="6028"/>
                      <a:pt x="1481" y="6028"/>
                    </a:cubicBezTo>
                    <a:cubicBezTo>
                      <a:pt x="1482" y="6028"/>
                      <a:pt x="1491" y="6010"/>
                      <a:pt x="1500" y="5991"/>
                    </a:cubicBezTo>
                    <a:close/>
                    <a:moveTo>
                      <a:pt x="395" y="10102"/>
                    </a:moveTo>
                    <a:cubicBezTo>
                      <a:pt x="401" y="10119"/>
                      <a:pt x="408" y="10136"/>
                      <a:pt x="416" y="10152"/>
                    </a:cubicBezTo>
                    <a:cubicBezTo>
                      <a:pt x="408" y="10132"/>
                      <a:pt x="401" y="10116"/>
                      <a:pt x="395" y="10102"/>
                    </a:cubicBezTo>
                    <a:close/>
                    <a:moveTo>
                      <a:pt x="13154" y="15266"/>
                    </a:moveTo>
                    <a:cubicBezTo>
                      <a:pt x="13151" y="15273"/>
                      <a:pt x="13147" y="15282"/>
                      <a:pt x="13143" y="15293"/>
                    </a:cubicBezTo>
                    <a:cubicBezTo>
                      <a:pt x="13132" y="15332"/>
                      <a:pt x="13126" y="15362"/>
                      <a:pt x="13120" y="15390"/>
                    </a:cubicBezTo>
                    <a:lnTo>
                      <a:pt x="13120" y="15390"/>
                    </a:lnTo>
                    <a:cubicBezTo>
                      <a:pt x="13132" y="15351"/>
                      <a:pt x="13143" y="15309"/>
                      <a:pt x="13154" y="15266"/>
                    </a:cubicBezTo>
                    <a:close/>
                    <a:moveTo>
                      <a:pt x="13120" y="15390"/>
                    </a:moveTo>
                    <a:cubicBezTo>
                      <a:pt x="13106" y="15435"/>
                      <a:pt x="13092" y="15476"/>
                      <a:pt x="13077" y="15509"/>
                    </a:cubicBezTo>
                    <a:cubicBezTo>
                      <a:pt x="13102" y="15461"/>
                      <a:pt x="13111" y="15427"/>
                      <a:pt x="13120" y="15390"/>
                    </a:cubicBezTo>
                    <a:close/>
                    <a:moveTo>
                      <a:pt x="2251" y="15754"/>
                    </a:moveTo>
                    <a:lnTo>
                      <a:pt x="2251" y="15754"/>
                    </a:lnTo>
                    <a:cubicBezTo>
                      <a:pt x="2250" y="15760"/>
                      <a:pt x="2249" y="15767"/>
                      <a:pt x="2247" y="15774"/>
                    </a:cubicBezTo>
                    <a:cubicBezTo>
                      <a:pt x="2249" y="15767"/>
                      <a:pt x="2250" y="15760"/>
                      <a:pt x="2251" y="15754"/>
                    </a:cubicBezTo>
                    <a:close/>
                    <a:moveTo>
                      <a:pt x="2522" y="20857"/>
                    </a:moveTo>
                    <a:cubicBezTo>
                      <a:pt x="2530" y="20865"/>
                      <a:pt x="2538" y="20874"/>
                      <a:pt x="2546" y="20882"/>
                    </a:cubicBezTo>
                    <a:cubicBezTo>
                      <a:pt x="2538" y="20872"/>
                      <a:pt x="2529" y="20863"/>
                      <a:pt x="2522" y="20857"/>
                    </a:cubicBezTo>
                    <a:close/>
                    <a:moveTo>
                      <a:pt x="8677" y="29458"/>
                    </a:moveTo>
                    <a:cubicBezTo>
                      <a:pt x="8691" y="29468"/>
                      <a:pt x="8704" y="29477"/>
                      <a:pt x="8716" y="29487"/>
                    </a:cubicBezTo>
                    <a:cubicBezTo>
                      <a:pt x="8711" y="29479"/>
                      <a:pt x="8695" y="29468"/>
                      <a:pt x="8677" y="29458"/>
                    </a:cubicBezTo>
                    <a:close/>
                    <a:moveTo>
                      <a:pt x="9712" y="30405"/>
                    </a:moveTo>
                    <a:cubicBezTo>
                      <a:pt x="9741" y="30417"/>
                      <a:pt x="9755" y="30422"/>
                      <a:pt x="9758" y="30423"/>
                    </a:cubicBezTo>
                    <a:lnTo>
                      <a:pt x="9758" y="30423"/>
                    </a:lnTo>
                    <a:cubicBezTo>
                      <a:pt x="9743" y="30417"/>
                      <a:pt x="9728" y="30411"/>
                      <a:pt x="9712" y="30405"/>
                    </a:cubicBezTo>
                    <a:close/>
                    <a:moveTo>
                      <a:pt x="4045" y="1"/>
                    </a:moveTo>
                    <a:cubicBezTo>
                      <a:pt x="3887" y="1"/>
                      <a:pt x="3733" y="31"/>
                      <a:pt x="3586" y="86"/>
                    </a:cubicBezTo>
                    <a:cubicBezTo>
                      <a:pt x="3365" y="164"/>
                      <a:pt x="3171" y="291"/>
                      <a:pt x="3005" y="463"/>
                    </a:cubicBezTo>
                    <a:cubicBezTo>
                      <a:pt x="2679" y="795"/>
                      <a:pt x="2524" y="1215"/>
                      <a:pt x="2424" y="1602"/>
                    </a:cubicBezTo>
                    <a:cubicBezTo>
                      <a:pt x="2319" y="1995"/>
                      <a:pt x="2247" y="2372"/>
                      <a:pt x="2175" y="2742"/>
                    </a:cubicBezTo>
                    <a:cubicBezTo>
                      <a:pt x="2020" y="3489"/>
                      <a:pt x="1871" y="4209"/>
                      <a:pt x="1661" y="4845"/>
                    </a:cubicBezTo>
                    <a:cubicBezTo>
                      <a:pt x="1556" y="5166"/>
                      <a:pt x="1439" y="5465"/>
                      <a:pt x="1307" y="5742"/>
                    </a:cubicBezTo>
                    <a:cubicBezTo>
                      <a:pt x="1179" y="6007"/>
                      <a:pt x="1041" y="6251"/>
                      <a:pt x="886" y="6478"/>
                    </a:cubicBezTo>
                    <a:cubicBezTo>
                      <a:pt x="587" y="6920"/>
                      <a:pt x="322" y="7324"/>
                      <a:pt x="189" y="7640"/>
                    </a:cubicBezTo>
                    <a:cubicBezTo>
                      <a:pt x="165" y="7720"/>
                      <a:pt x="89" y="7906"/>
                      <a:pt x="109" y="7906"/>
                    </a:cubicBezTo>
                    <a:cubicBezTo>
                      <a:pt x="112" y="7906"/>
                      <a:pt x="118" y="7901"/>
                      <a:pt x="128" y="7889"/>
                    </a:cubicBezTo>
                    <a:lnTo>
                      <a:pt x="128" y="7889"/>
                    </a:lnTo>
                    <a:cubicBezTo>
                      <a:pt x="56" y="8077"/>
                      <a:pt x="1" y="8154"/>
                      <a:pt x="6" y="8193"/>
                    </a:cubicBezTo>
                    <a:cubicBezTo>
                      <a:pt x="36" y="8117"/>
                      <a:pt x="49" y="8095"/>
                      <a:pt x="57" y="8095"/>
                    </a:cubicBezTo>
                    <a:cubicBezTo>
                      <a:pt x="67" y="8095"/>
                      <a:pt x="65" y="8137"/>
                      <a:pt x="77" y="8137"/>
                    </a:cubicBezTo>
                    <a:cubicBezTo>
                      <a:pt x="86" y="8137"/>
                      <a:pt x="102" y="8117"/>
                      <a:pt x="133" y="8049"/>
                    </a:cubicBezTo>
                    <a:lnTo>
                      <a:pt x="133" y="8049"/>
                    </a:lnTo>
                    <a:cubicBezTo>
                      <a:pt x="111" y="8099"/>
                      <a:pt x="100" y="8154"/>
                      <a:pt x="84" y="8210"/>
                    </a:cubicBezTo>
                    <a:cubicBezTo>
                      <a:pt x="84" y="8212"/>
                      <a:pt x="84" y="8213"/>
                      <a:pt x="84" y="8213"/>
                    </a:cubicBezTo>
                    <a:cubicBezTo>
                      <a:pt x="90" y="8213"/>
                      <a:pt x="131" y="8032"/>
                      <a:pt x="150" y="8032"/>
                    </a:cubicBezTo>
                    <a:cubicBezTo>
                      <a:pt x="152" y="8032"/>
                      <a:pt x="154" y="8034"/>
                      <a:pt x="156" y="8038"/>
                    </a:cubicBezTo>
                    <a:lnTo>
                      <a:pt x="139" y="7983"/>
                    </a:lnTo>
                    <a:cubicBezTo>
                      <a:pt x="194" y="7856"/>
                      <a:pt x="239" y="7795"/>
                      <a:pt x="266" y="7761"/>
                    </a:cubicBezTo>
                    <a:cubicBezTo>
                      <a:pt x="311" y="7640"/>
                      <a:pt x="305" y="7546"/>
                      <a:pt x="488" y="7302"/>
                    </a:cubicBezTo>
                    <a:lnTo>
                      <a:pt x="488" y="7302"/>
                    </a:lnTo>
                    <a:lnTo>
                      <a:pt x="443" y="7374"/>
                    </a:lnTo>
                    <a:cubicBezTo>
                      <a:pt x="527" y="7242"/>
                      <a:pt x="545" y="7232"/>
                      <a:pt x="555" y="7232"/>
                    </a:cubicBezTo>
                    <a:cubicBezTo>
                      <a:pt x="556" y="7232"/>
                      <a:pt x="558" y="7233"/>
                      <a:pt x="560" y="7233"/>
                    </a:cubicBezTo>
                    <a:cubicBezTo>
                      <a:pt x="563" y="7233"/>
                      <a:pt x="567" y="7231"/>
                      <a:pt x="576" y="7219"/>
                    </a:cubicBezTo>
                    <a:lnTo>
                      <a:pt x="576" y="7219"/>
                    </a:lnTo>
                    <a:lnTo>
                      <a:pt x="548" y="7263"/>
                    </a:lnTo>
                    <a:lnTo>
                      <a:pt x="667" y="7120"/>
                    </a:lnTo>
                    <a:lnTo>
                      <a:pt x="667" y="7120"/>
                    </a:lnTo>
                    <a:cubicBezTo>
                      <a:pt x="590" y="7216"/>
                      <a:pt x="509" y="7365"/>
                      <a:pt x="512" y="7365"/>
                    </a:cubicBezTo>
                    <a:cubicBezTo>
                      <a:pt x="513" y="7365"/>
                      <a:pt x="519" y="7356"/>
                      <a:pt x="532" y="7335"/>
                    </a:cubicBezTo>
                    <a:cubicBezTo>
                      <a:pt x="585" y="7261"/>
                      <a:pt x="600" y="7240"/>
                      <a:pt x="599" y="7240"/>
                    </a:cubicBezTo>
                    <a:lnTo>
                      <a:pt x="599" y="7240"/>
                    </a:lnTo>
                    <a:cubicBezTo>
                      <a:pt x="597" y="7240"/>
                      <a:pt x="570" y="7275"/>
                      <a:pt x="567" y="7275"/>
                    </a:cubicBezTo>
                    <a:cubicBezTo>
                      <a:pt x="565" y="7275"/>
                      <a:pt x="573" y="7261"/>
                      <a:pt x="604" y="7214"/>
                    </a:cubicBezTo>
                    <a:cubicBezTo>
                      <a:pt x="646" y="7153"/>
                      <a:pt x="662" y="7137"/>
                      <a:pt x="670" y="7137"/>
                    </a:cubicBezTo>
                    <a:cubicBezTo>
                      <a:pt x="676" y="7137"/>
                      <a:pt x="676" y="7148"/>
                      <a:pt x="681" y="7153"/>
                    </a:cubicBezTo>
                    <a:lnTo>
                      <a:pt x="820" y="6959"/>
                    </a:lnTo>
                    <a:lnTo>
                      <a:pt x="820" y="6959"/>
                    </a:lnTo>
                    <a:cubicBezTo>
                      <a:pt x="824" y="6968"/>
                      <a:pt x="766" y="7038"/>
                      <a:pt x="772" y="7038"/>
                    </a:cubicBezTo>
                    <a:cubicBezTo>
                      <a:pt x="773" y="7038"/>
                      <a:pt x="781" y="7031"/>
                      <a:pt x="798" y="7014"/>
                    </a:cubicBezTo>
                    <a:lnTo>
                      <a:pt x="958" y="6754"/>
                    </a:lnTo>
                    <a:cubicBezTo>
                      <a:pt x="1019" y="6738"/>
                      <a:pt x="1130" y="6478"/>
                      <a:pt x="1235" y="6384"/>
                    </a:cubicBezTo>
                    <a:lnTo>
                      <a:pt x="1235" y="6384"/>
                    </a:lnTo>
                    <a:cubicBezTo>
                      <a:pt x="1197" y="6447"/>
                      <a:pt x="1187" y="6467"/>
                      <a:pt x="1190" y="6467"/>
                    </a:cubicBezTo>
                    <a:cubicBezTo>
                      <a:pt x="1194" y="6467"/>
                      <a:pt x="1237" y="6407"/>
                      <a:pt x="1245" y="6407"/>
                    </a:cubicBezTo>
                    <a:cubicBezTo>
                      <a:pt x="1246" y="6407"/>
                      <a:pt x="1246" y="6409"/>
                      <a:pt x="1246" y="6411"/>
                    </a:cubicBezTo>
                    <a:cubicBezTo>
                      <a:pt x="1345" y="6256"/>
                      <a:pt x="1434" y="6107"/>
                      <a:pt x="1511" y="5952"/>
                    </a:cubicBezTo>
                    <a:cubicBezTo>
                      <a:pt x="1514" y="5948"/>
                      <a:pt x="1516" y="5946"/>
                      <a:pt x="1517" y="5946"/>
                    </a:cubicBezTo>
                    <a:lnTo>
                      <a:pt x="1517" y="5946"/>
                    </a:lnTo>
                    <a:cubicBezTo>
                      <a:pt x="1519" y="5946"/>
                      <a:pt x="1510" y="5969"/>
                      <a:pt x="1500" y="5991"/>
                    </a:cubicBezTo>
                    <a:lnTo>
                      <a:pt x="1500" y="5991"/>
                    </a:lnTo>
                    <a:cubicBezTo>
                      <a:pt x="1546" y="5916"/>
                      <a:pt x="1557" y="5855"/>
                      <a:pt x="1578" y="5808"/>
                    </a:cubicBezTo>
                    <a:cubicBezTo>
                      <a:pt x="1594" y="5786"/>
                      <a:pt x="1633" y="5697"/>
                      <a:pt x="1677" y="5620"/>
                    </a:cubicBezTo>
                    <a:cubicBezTo>
                      <a:pt x="1713" y="5543"/>
                      <a:pt x="1745" y="5475"/>
                      <a:pt x="1758" y="5475"/>
                    </a:cubicBezTo>
                    <a:cubicBezTo>
                      <a:pt x="1759" y="5475"/>
                      <a:pt x="1760" y="5475"/>
                      <a:pt x="1760" y="5476"/>
                    </a:cubicBezTo>
                    <a:cubicBezTo>
                      <a:pt x="1910" y="5150"/>
                      <a:pt x="1788" y="5327"/>
                      <a:pt x="1915" y="5011"/>
                    </a:cubicBezTo>
                    <a:cubicBezTo>
                      <a:pt x="1917" y="5009"/>
                      <a:pt x="1919" y="5008"/>
                      <a:pt x="1920" y="5008"/>
                    </a:cubicBezTo>
                    <a:lnTo>
                      <a:pt x="1920" y="5008"/>
                    </a:lnTo>
                    <a:cubicBezTo>
                      <a:pt x="1936" y="5008"/>
                      <a:pt x="1869" y="5166"/>
                      <a:pt x="1877" y="5166"/>
                    </a:cubicBezTo>
                    <a:cubicBezTo>
                      <a:pt x="1879" y="5166"/>
                      <a:pt x="1885" y="5157"/>
                      <a:pt x="1899" y="5133"/>
                    </a:cubicBezTo>
                    <a:cubicBezTo>
                      <a:pt x="1937" y="5022"/>
                      <a:pt x="1971" y="4912"/>
                      <a:pt x="2009" y="4801"/>
                    </a:cubicBezTo>
                    <a:lnTo>
                      <a:pt x="2009" y="4801"/>
                    </a:lnTo>
                    <a:cubicBezTo>
                      <a:pt x="2009" y="4834"/>
                      <a:pt x="2009" y="4867"/>
                      <a:pt x="1965" y="4995"/>
                    </a:cubicBezTo>
                    <a:cubicBezTo>
                      <a:pt x="2131" y="4552"/>
                      <a:pt x="2242" y="4203"/>
                      <a:pt x="2347" y="3866"/>
                    </a:cubicBezTo>
                    <a:cubicBezTo>
                      <a:pt x="2452" y="3528"/>
                      <a:pt x="2535" y="3196"/>
                      <a:pt x="2618" y="2770"/>
                    </a:cubicBezTo>
                    <a:cubicBezTo>
                      <a:pt x="2626" y="2746"/>
                      <a:pt x="2630" y="2736"/>
                      <a:pt x="2632" y="2736"/>
                    </a:cubicBezTo>
                    <a:lnTo>
                      <a:pt x="2632" y="2736"/>
                    </a:lnTo>
                    <a:cubicBezTo>
                      <a:pt x="2638" y="2736"/>
                      <a:pt x="2606" y="2881"/>
                      <a:pt x="2601" y="2947"/>
                    </a:cubicBezTo>
                    <a:cubicBezTo>
                      <a:pt x="2657" y="2643"/>
                      <a:pt x="2707" y="2427"/>
                      <a:pt x="2768" y="2228"/>
                    </a:cubicBezTo>
                    <a:cubicBezTo>
                      <a:pt x="2823" y="2034"/>
                      <a:pt x="2878" y="1846"/>
                      <a:pt x="2950" y="1602"/>
                    </a:cubicBezTo>
                    <a:lnTo>
                      <a:pt x="2934" y="1591"/>
                    </a:lnTo>
                    <a:cubicBezTo>
                      <a:pt x="2994" y="1425"/>
                      <a:pt x="3066" y="1259"/>
                      <a:pt x="3155" y="1104"/>
                    </a:cubicBezTo>
                    <a:cubicBezTo>
                      <a:pt x="3243" y="955"/>
                      <a:pt x="3354" y="806"/>
                      <a:pt x="3492" y="712"/>
                    </a:cubicBezTo>
                    <a:cubicBezTo>
                      <a:pt x="3631" y="606"/>
                      <a:pt x="3797" y="540"/>
                      <a:pt x="3963" y="518"/>
                    </a:cubicBezTo>
                    <a:cubicBezTo>
                      <a:pt x="3991" y="514"/>
                      <a:pt x="4020" y="512"/>
                      <a:pt x="4048" y="512"/>
                    </a:cubicBezTo>
                    <a:cubicBezTo>
                      <a:pt x="4182" y="512"/>
                      <a:pt x="4308" y="555"/>
                      <a:pt x="4400" y="629"/>
                    </a:cubicBezTo>
                    <a:lnTo>
                      <a:pt x="4345" y="579"/>
                    </a:lnTo>
                    <a:lnTo>
                      <a:pt x="4345" y="579"/>
                    </a:lnTo>
                    <a:cubicBezTo>
                      <a:pt x="4367" y="584"/>
                      <a:pt x="4389" y="601"/>
                      <a:pt x="4405" y="606"/>
                    </a:cubicBezTo>
                    <a:cubicBezTo>
                      <a:pt x="4428" y="623"/>
                      <a:pt x="4450" y="640"/>
                      <a:pt x="4477" y="662"/>
                    </a:cubicBezTo>
                    <a:cubicBezTo>
                      <a:pt x="4505" y="678"/>
                      <a:pt x="4516" y="706"/>
                      <a:pt x="4538" y="723"/>
                    </a:cubicBezTo>
                    <a:cubicBezTo>
                      <a:pt x="4560" y="745"/>
                      <a:pt x="4583" y="767"/>
                      <a:pt x="4588" y="789"/>
                    </a:cubicBezTo>
                    <a:cubicBezTo>
                      <a:pt x="4588" y="791"/>
                      <a:pt x="4587" y="792"/>
                      <a:pt x="4586" y="792"/>
                    </a:cubicBezTo>
                    <a:cubicBezTo>
                      <a:pt x="4583" y="792"/>
                      <a:pt x="4577" y="789"/>
                      <a:pt x="4573" y="789"/>
                    </a:cubicBezTo>
                    <a:cubicBezTo>
                      <a:pt x="4565" y="789"/>
                      <a:pt x="4564" y="804"/>
                      <a:pt x="4610" y="900"/>
                    </a:cubicBezTo>
                    <a:cubicBezTo>
                      <a:pt x="4600" y="859"/>
                      <a:pt x="4571" y="804"/>
                      <a:pt x="4584" y="804"/>
                    </a:cubicBezTo>
                    <a:cubicBezTo>
                      <a:pt x="4585" y="804"/>
                      <a:pt x="4586" y="805"/>
                      <a:pt x="4588" y="806"/>
                    </a:cubicBezTo>
                    <a:cubicBezTo>
                      <a:pt x="4643" y="927"/>
                      <a:pt x="4671" y="1110"/>
                      <a:pt x="4655" y="1348"/>
                    </a:cubicBezTo>
                    <a:cubicBezTo>
                      <a:pt x="4643" y="1580"/>
                      <a:pt x="4583" y="1868"/>
                      <a:pt x="4527" y="2172"/>
                    </a:cubicBezTo>
                    <a:cubicBezTo>
                      <a:pt x="4472" y="2477"/>
                      <a:pt x="4417" y="2820"/>
                      <a:pt x="4472" y="3196"/>
                    </a:cubicBezTo>
                    <a:cubicBezTo>
                      <a:pt x="4527" y="3561"/>
                      <a:pt x="4699" y="3888"/>
                      <a:pt x="4892" y="4142"/>
                    </a:cubicBezTo>
                    <a:cubicBezTo>
                      <a:pt x="5451" y="4829"/>
                      <a:pt x="6259" y="5227"/>
                      <a:pt x="7023" y="5548"/>
                    </a:cubicBezTo>
                    <a:cubicBezTo>
                      <a:pt x="7405" y="5714"/>
                      <a:pt x="7770" y="5869"/>
                      <a:pt x="8102" y="6063"/>
                    </a:cubicBezTo>
                    <a:cubicBezTo>
                      <a:pt x="8434" y="6256"/>
                      <a:pt x="8733" y="6489"/>
                      <a:pt x="8943" y="6754"/>
                    </a:cubicBezTo>
                    <a:cubicBezTo>
                      <a:pt x="8891" y="6683"/>
                      <a:pt x="8867" y="6652"/>
                      <a:pt x="8876" y="6652"/>
                    </a:cubicBezTo>
                    <a:cubicBezTo>
                      <a:pt x="8877" y="6652"/>
                      <a:pt x="8879" y="6653"/>
                      <a:pt x="8882" y="6655"/>
                    </a:cubicBezTo>
                    <a:cubicBezTo>
                      <a:pt x="8904" y="6660"/>
                      <a:pt x="8954" y="6699"/>
                      <a:pt x="8993" y="6771"/>
                    </a:cubicBezTo>
                    <a:cubicBezTo>
                      <a:pt x="9098" y="6965"/>
                      <a:pt x="9187" y="7125"/>
                      <a:pt x="9247" y="7302"/>
                    </a:cubicBezTo>
                    <a:cubicBezTo>
                      <a:pt x="9314" y="7485"/>
                      <a:pt x="9358" y="7678"/>
                      <a:pt x="9369" y="7916"/>
                    </a:cubicBezTo>
                    <a:cubicBezTo>
                      <a:pt x="9430" y="8348"/>
                      <a:pt x="9425" y="8791"/>
                      <a:pt x="9513" y="9239"/>
                    </a:cubicBezTo>
                    <a:cubicBezTo>
                      <a:pt x="9552" y="9466"/>
                      <a:pt x="9629" y="9698"/>
                      <a:pt x="9746" y="9909"/>
                    </a:cubicBezTo>
                    <a:cubicBezTo>
                      <a:pt x="9867" y="10124"/>
                      <a:pt x="10039" y="10313"/>
                      <a:pt x="10232" y="10451"/>
                    </a:cubicBezTo>
                    <a:lnTo>
                      <a:pt x="10232" y="10479"/>
                    </a:lnTo>
                    <a:cubicBezTo>
                      <a:pt x="10288" y="10528"/>
                      <a:pt x="10321" y="10556"/>
                      <a:pt x="10365" y="10573"/>
                    </a:cubicBezTo>
                    <a:cubicBezTo>
                      <a:pt x="10404" y="10595"/>
                      <a:pt x="10437" y="10622"/>
                      <a:pt x="10504" y="10656"/>
                    </a:cubicBezTo>
                    <a:lnTo>
                      <a:pt x="10493" y="10656"/>
                    </a:lnTo>
                    <a:cubicBezTo>
                      <a:pt x="10786" y="10849"/>
                      <a:pt x="11157" y="10977"/>
                      <a:pt x="11323" y="11054"/>
                    </a:cubicBezTo>
                    <a:lnTo>
                      <a:pt x="11345" y="11037"/>
                    </a:lnTo>
                    <a:cubicBezTo>
                      <a:pt x="11516" y="11109"/>
                      <a:pt x="11428" y="11087"/>
                      <a:pt x="11610" y="11148"/>
                    </a:cubicBezTo>
                    <a:lnTo>
                      <a:pt x="11599" y="11154"/>
                    </a:lnTo>
                    <a:lnTo>
                      <a:pt x="11810" y="11226"/>
                    </a:lnTo>
                    <a:cubicBezTo>
                      <a:pt x="11793" y="11237"/>
                      <a:pt x="11904" y="11286"/>
                      <a:pt x="12036" y="11347"/>
                    </a:cubicBezTo>
                    <a:cubicBezTo>
                      <a:pt x="12169" y="11414"/>
                      <a:pt x="12308" y="11486"/>
                      <a:pt x="12357" y="11535"/>
                    </a:cubicBezTo>
                    <a:cubicBezTo>
                      <a:pt x="12402" y="11563"/>
                      <a:pt x="12457" y="11596"/>
                      <a:pt x="12512" y="11646"/>
                    </a:cubicBezTo>
                    <a:cubicBezTo>
                      <a:pt x="12579" y="11690"/>
                      <a:pt x="12634" y="11746"/>
                      <a:pt x="12695" y="11807"/>
                    </a:cubicBezTo>
                    <a:cubicBezTo>
                      <a:pt x="12811" y="11928"/>
                      <a:pt x="12927" y="12078"/>
                      <a:pt x="13005" y="12222"/>
                    </a:cubicBezTo>
                    <a:cubicBezTo>
                      <a:pt x="13010" y="12249"/>
                      <a:pt x="13066" y="12360"/>
                      <a:pt x="13121" y="12482"/>
                    </a:cubicBezTo>
                    <a:cubicBezTo>
                      <a:pt x="13176" y="12615"/>
                      <a:pt x="13226" y="12775"/>
                      <a:pt x="13254" y="12908"/>
                    </a:cubicBezTo>
                    <a:cubicBezTo>
                      <a:pt x="13326" y="13157"/>
                      <a:pt x="13370" y="13467"/>
                      <a:pt x="13381" y="13799"/>
                    </a:cubicBezTo>
                    <a:cubicBezTo>
                      <a:pt x="13387" y="14131"/>
                      <a:pt x="13337" y="14485"/>
                      <a:pt x="13259" y="14817"/>
                    </a:cubicBezTo>
                    <a:lnTo>
                      <a:pt x="13287" y="14806"/>
                    </a:lnTo>
                    <a:lnTo>
                      <a:pt x="13287" y="14806"/>
                    </a:lnTo>
                    <a:cubicBezTo>
                      <a:pt x="13276" y="14861"/>
                      <a:pt x="13259" y="14928"/>
                      <a:pt x="13248" y="14983"/>
                    </a:cubicBezTo>
                    <a:cubicBezTo>
                      <a:pt x="13247" y="14981"/>
                      <a:pt x="13246" y="14980"/>
                      <a:pt x="13245" y="14980"/>
                    </a:cubicBezTo>
                    <a:cubicBezTo>
                      <a:pt x="13242" y="14980"/>
                      <a:pt x="13239" y="14985"/>
                      <a:pt x="13238" y="14985"/>
                    </a:cubicBezTo>
                    <a:cubicBezTo>
                      <a:pt x="13238" y="14985"/>
                      <a:pt x="13239" y="14982"/>
                      <a:pt x="13243" y="14972"/>
                    </a:cubicBezTo>
                    <a:lnTo>
                      <a:pt x="13243" y="14972"/>
                    </a:lnTo>
                    <a:cubicBezTo>
                      <a:pt x="13213" y="15041"/>
                      <a:pt x="13184" y="15155"/>
                      <a:pt x="13154" y="15266"/>
                    </a:cubicBezTo>
                    <a:lnTo>
                      <a:pt x="13154" y="15266"/>
                    </a:lnTo>
                    <a:cubicBezTo>
                      <a:pt x="13164" y="15246"/>
                      <a:pt x="13169" y="15237"/>
                      <a:pt x="13172" y="15237"/>
                    </a:cubicBezTo>
                    <a:lnTo>
                      <a:pt x="13172" y="15237"/>
                    </a:lnTo>
                    <a:cubicBezTo>
                      <a:pt x="13183" y="15237"/>
                      <a:pt x="13158" y="15347"/>
                      <a:pt x="13110" y="15487"/>
                    </a:cubicBezTo>
                    <a:lnTo>
                      <a:pt x="13104" y="15481"/>
                    </a:lnTo>
                    <a:lnTo>
                      <a:pt x="13077" y="15608"/>
                    </a:lnTo>
                    <a:cubicBezTo>
                      <a:pt x="13055" y="15619"/>
                      <a:pt x="13005" y="15736"/>
                      <a:pt x="12983" y="15741"/>
                    </a:cubicBezTo>
                    <a:cubicBezTo>
                      <a:pt x="12789" y="16300"/>
                      <a:pt x="12651" y="16698"/>
                      <a:pt x="12418" y="17285"/>
                    </a:cubicBezTo>
                    <a:cubicBezTo>
                      <a:pt x="12418" y="17280"/>
                      <a:pt x="12418" y="17278"/>
                      <a:pt x="12416" y="17278"/>
                    </a:cubicBezTo>
                    <a:cubicBezTo>
                      <a:pt x="12400" y="17278"/>
                      <a:pt x="12291" y="17605"/>
                      <a:pt x="12275" y="17605"/>
                    </a:cubicBezTo>
                    <a:cubicBezTo>
                      <a:pt x="12273" y="17605"/>
                      <a:pt x="12273" y="17598"/>
                      <a:pt x="12274" y="17584"/>
                    </a:cubicBezTo>
                    <a:lnTo>
                      <a:pt x="12274" y="17584"/>
                    </a:lnTo>
                    <a:cubicBezTo>
                      <a:pt x="12234" y="17704"/>
                      <a:pt x="12225" y="17740"/>
                      <a:pt x="12230" y="17740"/>
                    </a:cubicBezTo>
                    <a:cubicBezTo>
                      <a:pt x="12238" y="17740"/>
                      <a:pt x="12275" y="17662"/>
                      <a:pt x="12286" y="17662"/>
                    </a:cubicBezTo>
                    <a:lnTo>
                      <a:pt x="12286" y="17662"/>
                    </a:lnTo>
                    <a:cubicBezTo>
                      <a:pt x="12291" y="17662"/>
                      <a:pt x="12292" y="17673"/>
                      <a:pt x="12285" y="17706"/>
                    </a:cubicBezTo>
                    <a:cubicBezTo>
                      <a:pt x="12252" y="17811"/>
                      <a:pt x="12225" y="17921"/>
                      <a:pt x="12202" y="17932"/>
                    </a:cubicBezTo>
                    <a:cubicBezTo>
                      <a:pt x="12203" y="17925"/>
                      <a:pt x="12203" y="17922"/>
                      <a:pt x="12201" y="17922"/>
                    </a:cubicBezTo>
                    <a:cubicBezTo>
                      <a:pt x="12195" y="17922"/>
                      <a:pt x="12177" y="17957"/>
                      <a:pt x="12173" y="17957"/>
                    </a:cubicBezTo>
                    <a:cubicBezTo>
                      <a:pt x="12171" y="17957"/>
                      <a:pt x="12173" y="17949"/>
                      <a:pt x="12180" y="17927"/>
                    </a:cubicBezTo>
                    <a:lnTo>
                      <a:pt x="12180" y="17927"/>
                    </a:lnTo>
                    <a:cubicBezTo>
                      <a:pt x="12153" y="18010"/>
                      <a:pt x="12136" y="18093"/>
                      <a:pt x="12108" y="18176"/>
                    </a:cubicBezTo>
                    <a:cubicBezTo>
                      <a:pt x="12107" y="18179"/>
                      <a:pt x="12105" y="18181"/>
                      <a:pt x="12105" y="18181"/>
                    </a:cubicBezTo>
                    <a:cubicBezTo>
                      <a:pt x="12101" y="18181"/>
                      <a:pt x="12109" y="18138"/>
                      <a:pt x="12114" y="18115"/>
                    </a:cubicBezTo>
                    <a:lnTo>
                      <a:pt x="12114" y="18115"/>
                    </a:lnTo>
                    <a:cubicBezTo>
                      <a:pt x="11981" y="18624"/>
                      <a:pt x="11848" y="19023"/>
                      <a:pt x="11821" y="19510"/>
                    </a:cubicBezTo>
                    <a:cubicBezTo>
                      <a:pt x="11822" y="19513"/>
                      <a:pt x="11822" y="19514"/>
                      <a:pt x="11823" y="19514"/>
                    </a:cubicBezTo>
                    <a:cubicBezTo>
                      <a:pt x="11833" y="19514"/>
                      <a:pt x="11842" y="19354"/>
                      <a:pt x="11855" y="19354"/>
                    </a:cubicBezTo>
                    <a:cubicBezTo>
                      <a:pt x="11857" y="19354"/>
                      <a:pt x="11858" y="19356"/>
                      <a:pt x="11859" y="19360"/>
                    </a:cubicBezTo>
                    <a:cubicBezTo>
                      <a:pt x="11843" y="19604"/>
                      <a:pt x="11837" y="19714"/>
                      <a:pt x="11821" y="19814"/>
                    </a:cubicBezTo>
                    <a:cubicBezTo>
                      <a:pt x="11815" y="19919"/>
                      <a:pt x="11804" y="20024"/>
                      <a:pt x="11832" y="20251"/>
                    </a:cubicBezTo>
                    <a:lnTo>
                      <a:pt x="11810" y="20157"/>
                    </a:lnTo>
                    <a:lnTo>
                      <a:pt x="11810" y="20157"/>
                    </a:lnTo>
                    <a:cubicBezTo>
                      <a:pt x="11815" y="20229"/>
                      <a:pt x="11832" y="20279"/>
                      <a:pt x="11843" y="20351"/>
                    </a:cubicBezTo>
                    <a:cubicBezTo>
                      <a:pt x="11848" y="20412"/>
                      <a:pt x="11865" y="20495"/>
                      <a:pt x="11876" y="20611"/>
                    </a:cubicBezTo>
                    <a:cubicBezTo>
                      <a:pt x="11875" y="20614"/>
                      <a:pt x="11874" y="20616"/>
                      <a:pt x="11873" y="20616"/>
                    </a:cubicBezTo>
                    <a:cubicBezTo>
                      <a:pt x="11867" y="20616"/>
                      <a:pt x="11857" y="20572"/>
                      <a:pt x="11843" y="20517"/>
                    </a:cubicBezTo>
                    <a:cubicBezTo>
                      <a:pt x="11832" y="20445"/>
                      <a:pt x="11821" y="20351"/>
                      <a:pt x="11810" y="20295"/>
                    </a:cubicBezTo>
                    <a:lnTo>
                      <a:pt x="11810" y="20295"/>
                    </a:lnTo>
                    <a:cubicBezTo>
                      <a:pt x="11814" y="20444"/>
                      <a:pt x="11882" y="20780"/>
                      <a:pt x="11896" y="20780"/>
                    </a:cubicBezTo>
                    <a:cubicBezTo>
                      <a:pt x="11898" y="20780"/>
                      <a:pt x="11899" y="20772"/>
                      <a:pt x="11898" y="20755"/>
                    </a:cubicBezTo>
                    <a:lnTo>
                      <a:pt x="11898" y="20755"/>
                    </a:lnTo>
                    <a:cubicBezTo>
                      <a:pt x="11948" y="20959"/>
                      <a:pt x="11959" y="21026"/>
                      <a:pt x="11981" y="21136"/>
                    </a:cubicBezTo>
                    <a:cubicBezTo>
                      <a:pt x="11985" y="21136"/>
                      <a:pt x="11960" y="21024"/>
                      <a:pt x="11966" y="21024"/>
                    </a:cubicBezTo>
                    <a:lnTo>
                      <a:pt x="11966" y="21024"/>
                    </a:lnTo>
                    <a:cubicBezTo>
                      <a:pt x="11968" y="21024"/>
                      <a:pt x="11972" y="21034"/>
                      <a:pt x="11981" y="21059"/>
                    </a:cubicBezTo>
                    <a:cubicBezTo>
                      <a:pt x="12014" y="21192"/>
                      <a:pt x="12081" y="21363"/>
                      <a:pt x="12164" y="21529"/>
                    </a:cubicBezTo>
                    <a:cubicBezTo>
                      <a:pt x="12247" y="21695"/>
                      <a:pt x="12335" y="21856"/>
                      <a:pt x="12418" y="21994"/>
                    </a:cubicBezTo>
                    <a:cubicBezTo>
                      <a:pt x="12415" y="21994"/>
                      <a:pt x="12416" y="22004"/>
                      <a:pt x="12411" y="22004"/>
                    </a:cubicBezTo>
                    <a:cubicBezTo>
                      <a:pt x="12408" y="22004"/>
                      <a:pt x="12404" y="22002"/>
                      <a:pt x="12396" y="21994"/>
                    </a:cubicBezTo>
                    <a:lnTo>
                      <a:pt x="12396" y="21994"/>
                    </a:lnTo>
                    <a:cubicBezTo>
                      <a:pt x="12557" y="22204"/>
                      <a:pt x="12507" y="22204"/>
                      <a:pt x="12695" y="22487"/>
                    </a:cubicBezTo>
                    <a:cubicBezTo>
                      <a:pt x="12756" y="22581"/>
                      <a:pt x="12817" y="22680"/>
                      <a:pt x="12872" y="22774"/>
                    </a:cubicBezTo>
                    <a:cubicBezTo>
                      <a:pt x="12938" y="22874"/>
                      <a:pt x="12983" y="22979"/>
                      <a:pt x="13038" y="23095"/>
                    </a:cubicBezTo>
                    <a:cubicBezTo>
                      <a:pt x="13093" y="23206"/>
                      <a:pt x="13149" y="23322"/>
                      <a:pt x="13204" y="23438"/>
                    </a:cubicBezTo>
                    <a:cubicBezTo>
                      <a:pt x="13254" y="23560"/>
                      <a:pt x="13309" y="23676"/>
                      <a:pt x="13359" y="23793"/>
                    </a:cubicBezTo>
                    <a:cubicBezTo>
                      <a:pt x="13558" y="24269"/>
                      <a:pt x="13719" y="24761"/>
                      <a:pt x="13807" y="25198"/>
                    </a:cubicBezTo>
                    <a:cubicBezTo>
                      <a:pt x="13840" y="25287"/>
                      <a:pt x="13868" y="25403"/>
                      <a:pt x="13896" y="25530"/>
                    </a:cubicBezTo>
                    <a:cubicBezTo>
                      <a:pt x="13918" y="25652"/>
                      <a:pt x="13946" y="25801"/>
                      <a:pt x="13962" y="25940"/>
                    </a:cubicBezTo>
                    <a:lnTo>
                      <a:pt x="13923" y="25973"/>
                    </a:lnTo>
                    <a:lnTo>
                      <a:pt x="13951" y="26205"/>
                    </a:lnTo>
                    <a:cubicBezTo>
                      <a:pt x="13951" y="26221"/>
                      <a:pt x="13951" y="26228"/>
                      <a:pt x="13950" y="26228"/>
                    </a:cubicBezTo>
                    <a:cubicBezTo>
                      <a:pt x="13947" y="26228"/>
                      <a:pt x="13941" y="26142"/>
                      <a:pt x="13937" y="26142"/>
                    </a:cubicBezTo>
                    <a:cubicBezTo>
                      <a:pt x="13936" y="26142"/>
                      <a:pt x="13935" y="26157"/>
                      <a:pt x="13935" y="26200"/>
                    </a:cubicBezTo>
                    <a:cubicBezTo>
                      <a:pt x="13940" y="26227"/>
                      <a:pt x="13951" y="26255"/>
                      <a:pt x="13962" y="26288"/>
                    </a:cubicBezTo>
                    <a:cubicBezTo>
                      <a:pt x="13951" y="26299"/>
                      <a:pt x="13951" y="26449"/>
                      <a:pt x="13951" y="26548"/>
                    </a:cubicBezTo>
                    <a:cubicBezTo>
                      <a:pt x="13951" y="26593"/>
                      <a:pt x="13946" y="26631"/>
                      <a:pt x="13946" y="26631"/>
                    </a:cubicBezTo>
                    <a:cubicBezTo>
                      <a:pt x="13946" y="26631"/>
                      <a:pt x="13940" y="26593"/>
                      <a:pt x="13935" y="26499"/>
                    </a:cubicBezTo>
                    <a:cubicBezTo>
                      <a:pt x="13935" y="26797"/>
                      <a:pt x="13912" y="27102"/>
                      <a:pt x="13857" y="27390"/>
                    </a:cubicBezTo>
                    <a:cubicBezTo>
                      <a:pt x="13824" y="27583"/>
                      <a:pt x="13863" y="27506"/>
                      <a:pt x="13807" y="27722"/>
                    </a:cubicBezTo>
                    <a:cubicBezTo>
                      <a:pt x="13804" y="27728"/>
                      <a:pt x="13802" y="27731"/>
                      <a:pt x="13801" y="27731"/>
                    </a:cubicBezTo>
                    <a:cubicBezTo>
                      <a:pt x="13796" y="27731"/>
                      <a:pt x="13817" y="27659"/>
                      <a:pt x="13805" y="27659"/>
                    </a:cubicBezTo>
                    <a:cubicBezTo>
                      <a:pt x="13804" y="27659"/>
                      <a:pt x="13803" y="27660"/>
                      <a:pt x="13802" y="27661"/>
                    </a:cubicBezTo>
                    <a:cubicBezTo>
                      <a:pt x="13713" y="27971"/>
                      <a:pt x="13658" y="28153"/>
                      <a:pt x="13603" y="28325"/>
                    </a:cubicBezTo>
                    <a:cubicBezTo>
                      <a:pt x="13547" y="28496"/>
                      <a:pt x="13481" y="28668"/>
                      <a:pt x="13309" y="28917"/>
                    </a:cubicBezTo>
                    <a:cubicBezTo>
                      <a:pt x="13315" y="28906"/>
                      <a:pt x="13326" y="28889"/>
                      <a:pt x="13331" y="28873"/>
                    </a:cubicBezTo>
                    <a:lnTo>
                      <a:pt x="13331" y="28873"/>
                    </a:lnTo>
                    <a:cubicBezTo>
                      <a:pt x="13309" y="28917"/>
                      <a:pt x="13259" y="28983"/>
                      <a:pt x="13226" y="29028"/>
                    </a:cubicBezTo>
                    <a:cubicBezTo>
                      <a:pt x="13193" y="29083"/>
                      <a:pt x="13165" y="29122"/>
                      <a:pt x="13165" y="29127"/>
                    </a:cubicBezTo>
                    <a:cubicBezTo>
                      <a:pt x="13243" y="29083"/>
                      <a:pt x="13215" y="29028"/>
                      <a:pt x="13337" y="28884"/>
                    </a:cubicBezTo>
                    <a:lnTo>
                      <a:pt x="13337" y="28884"/>
                    </a:lnTo>
                    <a:cubicBezTo>
                      <a:pt x="13359" y="28917"/>
                      <a:pt x="13221" y="29083"/>
                      <a:pt x="13243" y="29094"/>
                    </a:cubicBezTo>
                    <a:cubicBezTo>
                      <a:pt x="13143" y="29205"/>
                      <a:pt x="13110" y="29277"/>
                      <a:pt x="13021" y="29376"/>
                    </a:cubicBezTo>
                    <a:cubicBezTo>
                      <a:pt x="12867" y="29526"/>
                      <a:pt x="12640" y="29741"/>
                      <a:pt x="12501" y="29819"/>
                    </a:cubicBezTo>
                    <a:cubicBezTo>
                      <a:pt x="12424" y="29885"/>
                      <a:pt x="12346" y="29985"/>
                      <a:pt x="12147" y="30096"/>
                    </a:cubicBezTo>
                    <a:cubicBezTo>
                      <a:pt x="12105" y="30111"/>
                      <a:pt x="12089" y="30115"/>
                      <a:pt x="12082" y="30115"/>
                    </a:cubicBezTo>
                    <a:cubicBezTo>
                      <a:pt x="12074" y="30115"/>
                      <a:pt x="12081" y="30109"/>
                      <a:pt x="12076" y="30109"/>
                    </a:cubicBezTo>
                    <a:cubicBezTo>
                      <a:pt x="12070" y="30109"/>
                      <a:pt x="12050" y="30117"/>
                      <a:pt x="11976" y="30151"/>
                    </a:cubicBezTo>
                    <a:lnTo>
                      <a:pt x="11953" y="30184"/>
                    </a:lnTo>
                    <a:cubicBezTo>
                      <a:pt x="11858" y="30219"/>
                      <a:pt x="11826" y="30230"/>
                      <a:pt x="11817" y="30230"/>
                    </a:cubicBezTo>
                    <a:cubicBezTo>
                      <a:pt x="11810" y="30230"/>
                      <a:pt x="11815" y="30224"/>
                      <a:pt x="11815" y="30217"/>
                    </a:cubicBezTo>
                    <a:lnTo>
                      <a:pt x="11815" y="30217"/>
                    </a:lnTo>
                    <a:cubicBezTo>
                      <a:pt x="11727" y="30245"/>
                      <a:pt x="11699" y="30267"/>
                      <a:pt x="11655" y="30273"/>
                    </a:cubicBezTo>
                    <a:cubicBezTo>
                      <a:pt x="11638" y="30284"/>
                      <a:pt x="11616" y="30289"/>
                      <a:pt x="11588" y="30295"/>
                    </a:cubicBezTo>
                    <a:cubicBezTo>
                      <a:pt x="11569" y="30299"/>
                      <a:pt x="11547" y="30305"/>
                      <a:pt x="11514" y="30305"/>
                    </a:cubicBezTo>
                    <a:cubicBezTo>
                      <a:pt x="11499" y="30305"/>
                      <a:pt x="11482" y="30304"/>
                      <a:pt x="11461" y="30300"/>
                    </a:cubicBezTo>
                    <a:lnTo>
                      <a:pt x="11527" y="30289"/>
                    </a:lnTo>
                    <a:lnTo>
                      <a:pt x="11583" y="30273"/>
                    </a:lnTo>
                    <a:lnTo>
                      <a:pt x="11583" y="30273"/>
                    </a:lnTo>
                    <a:cubicBezTo>
                      <a:pt x="11511" y="30289"/>
                      <a:pt x="11433" y="30289"/>
                      <a:pt x="11372" y="30295"/>
                    </a:cubicBezTo>
                    <a:cubicBezTo>
                      <a:pt x="11306" y="30295"/>
                      <a:pt x="11223" y="30295"/>
                      <a:pt x="11096" y="30289"/>
                    </a:cubicBezTo>
                    <a:cubicBezTo>
                      <a:pt x="11099" y="30286"/>
                      <a:pt x="11125" y="30285"/>
                      <a:pt x="11160" y="30285"/>
                    </a:cubicBezTo>
                    <a:cubicBezTo>
                      <a:pt x="11195" y="30285"/>
                      <a:pt x="11240" y="30286"/>
                      <a:pt x="11278" y="30289"/>
                    </a:cubicBezTo>
                    <a:cubicBezTo>
                      <a:pt x="11239" y="30283"/>
                      <a:pt x="11203" y="30280"/>
                      <a:pt x="11170" y="30280"/>
                    </a:cubicBezTo>
                    <a:cubicBezTo>
                      <a:pt x="11100" y="30280"/>
                      <a:pt x="11042" y="30290"/>
                      <a:pt x="10995" y="30290"/>
                    </a:cubicBezTo>
                    <a:cubicBezTo>
                      <a:pt x="10988" y="30290"/>
                      <a:pt x="10981" y="30290"/>
                      <a:pt x="10974" y="30289"/>
                    </a:cubicBezTo>
                    <a:lnTo>
                      <a:pt x="10974" y="30289"/>
                    </a:lnTo>
                    <a:cubicBezTo>
                      <a:pt x="10991" y="30295"/>
                      <a:pt x="11168" y="30311"/>
                      <a:pt x="11074" y="30322"/>
                    </a:cubicBezTo>
                    <a:cubicBezTo>
                      <a:pt x="10952" y="30317"/>
                      <a:pt x="10808" y="30322"/>
                      <a:pt x="10725" y="30289"/>
                    </a:cubicBezTo>
                    <a:lnTo>
                      <a:pt x="10863" y="30289"/>
                    </a:lnTo>
                    <a:cubicBezTo>
                      <a:pt x="10731" y="30284"/>
                      <a:pt x="10697" y="30273"/>
                      <a:pt x="10653" y="30273"/>
                    </a:cubicBezTo>
                    <a:cubicBezTo>
                      <a:pt x="10614" y="30273"/>
                      <a:pt x="10570" y="30262"/>
                      <a:pt x="10426" y="30223"/>
                    </a:cubicBezTo>
                    <a:cubicBezTo>
                      <a:pt x="10437" y="30223"/>
                      <a:pt x="10432" y="30217"/>
                      <a:pt x="10437" y="30217"/>
                    </a:cubicBezTo>
                    <a:cubicBezTo>
                      <a:pt x="10261" y="30201"/>
                      <a:pt x="10033" y="30113"/>
                      <a:pt x="9783" y="30007"/>
                    </a:cubicBezTo>
                    <a:lnTo>
                      <a:pt x="9783" y="30007"/>
                    </a:lnTo>
                    <a:cubicBezTo>
                      <a:pt x="9789" y="30009"/>
                      <a:pt x="9795" y="30011"/>
                      <a:pt x="9801" y="30013"/>
                    </a:cubicBezTo>
                    <a:lnTo>
                      <a:pt x="9757" y="29996"/>
                    </a:lnTo>
                    <a:lnTo>
                      <a:pt x="9757" y="29996"/>
                    </a:lnTo>
                    <a:cubicBezTo>
                      <a:pt x="9766" y="30000"/>
                      <a:pt x="9774" y="30004"/>
                      <a:pt x="9783" y="30007"/>
                    </a:cubicBezTo>
                    <a:lnTo>
                      <a:pt x="9783" y="30007"/>
                    </a:lnTo>
                    <a:cubicBezTo>
                      <a:pt x="9684" y="29977"/>
                      <a:pt x="9626" y="29961"/>
                      <a:pt x="9574" y="29935"/>
                    </a:cubicBezTo>
                    <a:lnTo>
                      <a:pt x="9574" y="29935"/>
                    </a:lnTo>
                    <a:cubicBezTo>
                      <a:pt x="9718" y="30013"/>
                      <a:pt x="9679" y="29996"/>
                      <a:pt x="9685" y="30018"/>
                    </a:cubicBezTo>
                    <a:cubicBezTo>
                      <a:pt x="9508" y="29902"/>
                      <a:pt x="9369" y="29913"/>
                      <a:pt x="9070" y="29730"/>
                    </a:cubicBezTo>
                    <a:cubicBezTo>
                      <a:pt x="9071" y="29729"/>
                      <a:pt x="9073" y="29728"/>
                      <a:pt x="9075" y="29728"/>
                    </a:cubicBezTo>
                    <a:cubicBezTo>
                      <a:pt x="9095" y="29728"/>
                      <a:pt x="9169" y="29764"/>
                      <a:pt x="9242" y="29813"/>
                    </a:cubicBezTo>
                    <a:cubicBezTo>
                      <a:pt x="9358" y="29841"/>
                      <a:pt x="9386" y="29824"/>
                      <a:pt x="9591" y="29902"/>
                    </a:cubicBezTo>
                    <a:cubicBezTo>
                      <a:pt x="9480" y="29858"/>
                      <a:pt x="9347" y="29797"/>
                      <a:pt x="9353" y="29791"/>
                    </a:cubicBezTo>
                    <a:lnTo>
                      <a:pt x="9353" y="29791"/>
                    </a:lnTo>
                    <a:lnTo>
                      <a:pt x="9314" y="29797"/>
                    </a:lnTo>
                    <a:cubicBezTo>
                      <a:pt x="9242" y="29758"/>
                      <a:pt x="9187" y="29730"/>
                      <a:pt x="9131" y="29703"/>
                    </a:cubicBezTo>
                    <a:cubicBezTo>
                      <a:pt x="9104" y="29703"/>
                      <a:pt x="9179" y="29752"/>
                      <a:pt x="9167" y="29752"/>
                    </a:cubicBezTo>
                    <a:cubicBezTo>
                      <a:pt x="9161" y="29752"/>
                      <a:pt x="9141" y="29744"/>
                      <a:pt x="9093" y="29719"/>
                    </a:cubicBezTo>
                    <a:cubicBezTo>
                      <a:pt x="8904" y="29625"/>
                      <a:pt x="9010" y="29636"/>
                      <a:pt x="8971" y="29631"/>
                    </a:cubicBezTo>
                    <a:cubicBezTo>
                      <a:pt x="8716" y="29487"/>
                      <a:pt x="8855" y="29597"/>
                      <a:pt x="8628" y="29431"/>
                    </a:cubicBezTo>
                    <a:lnTo>
                      <a:pt x="8628" y="29431"/>
                    </a:lnTo>
                    <a:cubicBezTo>
                      <a:pt x="8639" y="29437"/>
                      <a:pt x="8659" y="29447"/>
                      <a:pt x="8677" y="29458"/>
                    </a:cubicBezTo>
                    <a:lnTo>
                      <a:pt x="8677" y="29458"/>
                    </a:lnTo>
                    <a:cubicBezTo>
                      <a:pt x="8518" y="29341"/>
                      <a:pt x="8305" y="29199"/>
                      <a:pt x="8290" y="29138"/>
                    </a:cubicBezTo>
                    <a:lnTo>
                      <a:pt x="8290" y="29138"/>
                    </a:lnTo>
                    <a:cubicBezTo>
                      <a:pt x="8318" y="29155"/>
                      <a:pt x="8329" y="29144"/>
                      <a:pt x="8384" y="29194"/>
                    </a:cubicBezTo>
                    <a:lnTo>
                      <a:pt x="8379" y="29194"/>
                    </a:lnTo>
                    <a:cubicBezTo>
                      <a:pt x="8418" y="29217"/>
                      <a:pt x="8435" y="29226"/>
                      <a:pt x="8437" y="29226"/>
                    </a:cubicBezTo>
                    <a:cubicBezTo>
                      <a:pt x="8445" y="29226"/>
                      <a:pt x="8278" y="29114"/>
                      <a:pt x="8296" y="29105"/>
                    </a:cubicBezTo>
                    <a:cubicBezTo>
                      <a:pt x="8251" y="29083"/>
                      <a:pt x="8074" y="28939"/>
                      <a:pt x="7997" y="28862"/>
                    </a:cubicBezTo>
                    <a:lnTo>
                      <a:pt x="7997" y="28862"/>
                    </a:lnTo>
                    <a:lnTo>
                      <a:pt x="8013" y="28906"/>
                    </a:lnTo>
                    <a:cubicBezTo>
                      <a:pt x="7659" y="28662"/>
                      <a:pt x="8052" y="28889"/>
                      <a:pt x="7748" y="28612"/>
                    </a:cubicBezTo>
                    <a:cubicBezTo>
                      <a:pt x="7695" y="28564"/>
                      <a:pt x="7675" y="28548"/>
                      <a:pt x="7673" y="28548"/>
                    </a:cubicBezTo>
                    <a:lnTo>
                      <a:pt x="7673" y="28548"/>
                    </a:lnTo>
                    <a:cubicBezTo>
                      <a:pt x="7668" y="28548"/>
                      <a:pt x="7728" y="28611"/>
                      <a:pt x="7724" y="28611"/>
                    </a:cubicBezTo>
                    <a:cubicBezTo>
                      <a:pt x="7723" y="28611"/>
                      <a:pt x="7714" y="28604"/>
                      <a:pt x="7693" y="28585"/>
                    </a:cubicBezTo>
                    <a:cubicBezTo>
                      <a:pt x="7576" y="28452"/>
                      <a:pt x="7543" y="28391"/>
                      <a:pt x="7377" y="28197"/>
                    </a:cubicBezTo>
                    <a:cubicBezTo>
                      <a:pt x="7338" y="28137"/>
                      <a:pt x="7266" y="28009"/>
                      <a:pt x="7272" y="27993"/>
                    </a:cubicBezTo>
                    <a:cubicBezTo>
                      <a:pt x="7172" y="27871"/>
                      <a:pt x="7034" y="27589"/>
                      <a:pt x="6979" y="27522"/>
                    </a:cubicBezTo>
                    <a:lnTo>
                      <a:pt x="6979" y="27522"/>
                    </a:lnTo>
                    <a:cubicBezTo>
                      <a:pt x="7028" y="27644"/>
                      <a:pt x="7073" y="27699"/>
                      <a:pt x="7106" y="27755"/>
                    </a:cubicBezTo>
                    <a:cubicBezTo>
                      <a:pt x="7145" y="27821"/>
                      <a:pt x="7189" y="27882"/>
                      <a:pt x="7266" y="28009"/>
                    </a:cubicBezTo>
                    <a:lnTo>
                      <a:pt x="7194" y="27948"/>
                    </a:lnTo>
                    <a:cubicBezTo>
                      <a:pt x="7078" y="27771"/>
                      <a:pt x="6940" y="27533"/>
                      <a:pt x="6885" y="27390"/>
                    </a:cubicBezTo>
                    <a:lnTo>
                      <a:pt x="6885" y="27390"/>
                    </a:lnTo>
                    <a:cubicBezTo>
                      <a:pt x="6889" y="27410"/>
                      <a:pt x="6890" y="27421"/>
                      <a:pt x="6886" y="27421"/>
                    </a:cubicBezTo>
                    <a:cubicBezTo>
                      <a:pt x="6884" y="27421"/>
                      <a:pt x="6882" y="27420"/>
                      <a:pt x="6879" y="27417"/>
                    </a:cubicBezTo>
                    <a:cubicBezTo>
                      <a:pt x="6752" y="27141"/>
                      <a:pt x="6702" y="27058"/>
                      <a:pt x="6630" y="26759"/>
                    </a:cubicBezTo>
                    <a:cubicBezTo>
                      <a:pt x="6631" y="26755"/>
                      <a:pt x="6632" y="26753"/>
                      <a:pt x="6634" y="26753"/>
                    </a:cubicBezTo>
                    <a:cubicBezTo>
                      <a:pt x="6648" y="26753"/>
                      <a:pt x="6679" y="26903"/>
                      <a:pt x="6719" y="27008"/>
                    </a:cubicBezTo>
                    <a:cubicBezTo>
                      <a:pt x="6674" y="26814"/>
                      <a:pt x="6663" y="26814"/>
                      <a:pt x="6602" y="26510"/>
                    </a:cubicBezTo>
                    <a:cubicBezTo>
                      <a:pt x="6603" y="26509"/>
                      <a:pt x="6603" y="26508"/>
                      <a:pt x="6604" y="26508"/>
                    </a:cubicBezTo>
                    <a:cubicBezTo>
                      <a:pt x="6616" y="26508"/>
                      <a:pt x="6642" y="26715"/>
                      <a:pt x="6669" y="26737"/>
                    </a:cubicBezTo>
                    <a:lnTo>
                      <a:pt x="6586" y="26405"/>
                    </a:lnTo>
                    <a:lnTo>
                      <a:pt x="6591" y="26405"/>
                    </a:lnTo>
                    <a:cubicBezTo>
                      <a:pt x="6553" y="26366"/>
                      <a:pt x="6547" y="26150"/>
                      <a:pt x="6497" y="25945"/>
                    </a:cubicBezTo>
                    <a:cubicBezTo>
                      <a:pt x="6392" y="25447"/>
                      <a:pt x="6331" y="25375"/>
                      <a:pt x="6226" y="25115"/>
                    </a:cubicBezTo>
                    <a:cubicBezTo>
                      <a:pt x="6218" y="25059"/>
                      <a:pt x="6216" y="25032"/>
                      <a:pt x="6219" y="25032"/>
                    </a:cubicBezTo>
                    <a:lnTo>
                      <a:pt x="6219" y="25032"/>
                    </a:lnTo>
                    <a:cubicBezTo>
                      <a:pt x="6221" y="25032"/>
                      <a:pt x="6223" y="25036"/>
                      <a:pt x="6226" y="25043"/>
                    </a:cubicBezTo>
                    <a:cubicBezTo>
                      <a:pt x="6254" y="25171"/>
                      <a:pt x="6254" y="25143"/>
                      <a:pt x="6276" y="25182"/>
                    </a:cubicBezTo>
                    <a:cubicBezTo>
                      <a:pt x="6230" y="25043"/>
                      <a:pt x="6199" y="24878"/>
                      <a:pt x="6212" y="24878"/>
                    </a:cubicBezTo>
                    <a:cubicBezTo>
                      <a:pt x="6215" y="24878"/>
                      <a:pt x="6220" y="24885"/>
                      <a:pt x="6226" y="24899"/>
                    </a:cubicBezTo>
                    <a:cubicBezTo>
                      <a:pt x="6196" y="24828"/>
                      <a:pt x="6185" y="24804"/>
                      <a:pt x="6183" y="24804"/>
                    </a:cubicBezTo>
                    <a:lnTo>
                      <a:pt x="6183" y="24804"/>
                    </a:lnTo>
                    <a:cubicBezTo>
                      <a:pt x="6179" y="24804"/>
                      <a:pt x="6205" y="24885"/>
                      <a:pt x="6199" y="24885"/>
                    </a:cubicBezTo>
                    <a:cubicBezTo>
                      <a:pt x="6197" y="24885"/>
                      <a:pt x="6190" y="24874"/>
                      <a:pt x="6176" y="24844"/>
                    </a:cubicBezTo>
                    <a:cubicBezTo>
                      <a:pt x="6138" y="24728"/>
                      <a:pt x="6088" y="24606"/>
                      <a:pt x="6038" y="24490"/>
                    </a:cubicBezTo>
                    <a:lnTo>
                      <a:pt x="6038" y="24490"/>
                    </a:lnTo>
                    <a:cubicBezTo>
                      <a:pt x="6038" y="24520"/>
                      <a:pt x="6056" y="24580"/>
                      <a:pt x="6052" y="24580"/>
                    </a:cubicBezTo>
                    <a:cubicBezTo>
                      <a:pt x="6049" y="24580"/>
                      <a:pt x="6037" y="24555"/>
                      <a:pt x="6005" y="24484"/>
                    </a:cubicBezTo>
                    <a:cubicBezTo>
                      <a:pt x="5938" y="24340"/>
                      <a:pt x="5900" y="24263"/>
                      <a:pt x="5806" y="24069"/>
                    </a:cubicBezTo>
                    <a:lnTo>
                      <a:pt x="5806" y="24069"/>
                    </a:lnTo>
                    <a:cubicBezTo>
                      <a:pt x="5808" y="24072"/>
                      <a:pt x="5810" y="24073"/>
                      <a:pt x="5812" y="24073"/>
                    </a:cubicBezTo>
                    <a:cubicBezTo>
                      <a:pt x="5817" y="24073"/>
                      <a:pt x="5816" y="24061"/>
                      <a:pt x="5820" y="24061"/>
                    </a:cubicBezTo>
                    <a:cubicBezTo>
                      <a:pt x="5825" y="24061"/>
                      <a:pt x="5835" y="24077"/>
                      <a:pt x="5866" y="24141"/>
                    </a:cubicBezTo>
                    <a:cubicBezTo>
                      <a:pt x="5828" y="24042"/>
                      <a:pt x="5750" y="23903"/>
                      <a:pt x="5700" y="23854"/>
                    </a:cubicBezTo>
                    <a:lnTo>
                      <a:pt x="5700" y="23854"/>
                    </a:lnTo>
                    <a:cubicBezTo>
                      <a:pt x="5719" y="23889"/>
                      <a:pt x="5725" y="23904"/>
                      <a:pt x="5723" y="23904"/>
                    </a:cubicBezTo>
                    <a:cubicBezTo>
                      <a:pt x="5714" y="23904"/>
                      <a:pt x="5564" y="23666"/>
                      <a:pt x="5551" y="23666"/>
                    </a:cubicBezTo>
                    <a:lnTo>
                      <a:pt x="5551" y="23666"/>
                    </a:lnTo>
                    <a:cubicBezTo>
                      <a:pt x="5548" y="23666"/>
                      <a:pt x="5551" y="23675"/>
                      <a:pt x="5562" y="23699"/>
                    </a:cubicBezTo>
                    <a:cubicBezTo>
                      <a:pt x="5523" y="23627"/>
                      <a:pt x="5485" y="23560"/>
                      <a:pt x="5446" y="23494"/>
                    </a:cubicBezTo>
                    <a:lnTo>
                      <a:pt x="5446" y="23494"/>
                    </a:lnTo>
                    <a:cubicBezTo>
                      <a:pt x="5473" y="23538"/>
                      <a:pt x="5485" y="23538"/>
                      <a:pt x="5529" y="23604"/>
                    </a:cubicBezTo>
                    <a:cubicBezTo>
                      <a:pt x="5512" y="23538"/>
                      <a:pt x="5418" y="23455"/>
                      <a:pt x="5363" y="23383"/>
                    </a:cubicBezTo>
                    <a:cubicBezTo>
                      <a:pt x="5319" y="23317"/>
                      <a:pt x="5191" y="23145"/>
                      <a:pt x="5180" y="23123"/>
                    </a:cubicBezTo>
                    <a:cubicBezTo>
                      <a:pt x="5136" y="23068"/>
                      <a:pt x="5014" y="22929"/>
                      <a:pt x="5003" y="22896"/>
                    </a:cubicBezTo>
                    <a:cubicBezTo>
                      <a:pt x="4977" y="22868"/>
                      <a:pt x="4966" y="22860"/>
                      <a:pt x="4962" y="22860"/>
                    </a:cubicBezTo>
                    <a:lnTo>
                      <a:pt x="4962" y="22860"/>
                    </a:lnTo>
                    <a:cubicBezTo>
                      <a:pt x="4955" y="22860"/>
                      <a:pt x="4968" y="22883"/>
                      <a:pt x="4964" y="22883"/>
                    </a:cubicBezTo>
                    <a:cubicBezTo>
                      <a:pt x="4963" y="22883"/>
                      <a:pt x="4961" y="22882"/>
                      <a:pt x="4959" y="22880"/>
                    </a:cubicBezTo>
                    <a:cubicBezTo>
                      <a:pt x="4876" y="22785"/>
                      <a:pt x="4787" y="22691"/>
                      <a:pt x="4704" y="22608"/>
                    </a:cubicBezTo>
                    <a:cubicBezTo>
                      <a:pt x="4700" y="22596"/>
                      <a:pt x="4702" y="22564"/>
                      <a:pt x="4723" y="22564"/>
                    </a:cubicBezTo>
                    <a:cubicBezTo>
                      <a:pt x="4730" y="22564"/>
                      <a:pt x="4738" y="22567"/>
                      <a:pt x="4749" y="22575"/>
                    </a:cubicBezTo>
                    <a:cubicBezTo>
                      <a:pt x="4638" y="22487"/>
                      <a:pt x="4682" y="22564"/>
                      <a:pt x="4527" y="22426"/>
                    </a:cubicBezTo>
                    <a:lnTo>
                      <a:pt x="4527" y="22426"/>
                    </a:lnTo>
                    <a:cubicBezTo>
                      <a:pt x="4539" y="22432"/>
                      <a:pt x="4546" y="22435"/>
                      <a:pt x="4549" y="22435"/>
                    </a:cubicBezTo>
                    <a:cubicBezTo>
                      <a:pt x="4572" y="22435"/>
                      <a:pt x="4412" y="22295"/>
                      <a:pt x="4436" y="22295"/>
                    </a:cubicBezTo>
                    <a:cubicBezTo>
                      <a:pt x="4441" y="22295"/>
                      <a:pt x="4454" y="22301"/>
                      <a:pt x="4477" y="22315"/>
                    </a:cubicBezTo>
                    <a:cubicBezTo>
                      <a:pt x="4394" y="22216"/>
                      <a:pt x="4118" y="21994"/>
                      <a:pt x="3957" y="21889"/>
                    </a:cubicBezTo>
                    <a:cubicBezTo>
                      <a:pt x="3944" y="21882"/>
                      <a:pt x="3936" y="21879"/>
                      <a:pt x="3934" y="21879"/>
                    </a:cubicBezTo>
                    <a:cubicBezTo>
                      <a:pt x="3915" y="21879"/>
                      <a:pt x="4115" y="22024"/>
                      <a:pt x="4096" y="22038"/>
                    </a:cubicBezTo>
                    <a:cubicBezTo>
                      <a:pt x="3658" y="21717"/>
                      <a:pt x="3598" y="21751"/>
                      <a:pt x="3293" y="21513"/>
                    </a:cubicBezTo>
                    <a:lnTo>
                      <a:pt x="3293" y="21513"/>
                    </a:lnTo>
                    <a:lnTo>
                      <a:pt x="3371" y="21574"/>
                    </a:lnTo>
                    <a:cubicBezTo>
                      <a:pt x="3171" y="21435"/>
                      <a:pt x="3188" y="21446"/>
                      <a:pt x="3072" y="21380"/>
                    </a:cubicBezTo>
                    <a:lnTo>
                      <a:pt x="3072" y="21380"/>
                    </a:lnTo>
                    <a:cubicBezTo>
                      <a:pt x="3075" y="21381"/>
                      <a:pt x="3077" y="21381"/>
                      <a:pt x="3079" y="21381"/>
                    </a:cubicBezTo>
                    <a:cubicBezTo>
                      <a:pt x="3122" y="21381"/>
                      <a:pt x="2883" y="21152"/>
                      <a:pt x="2624" y="20893"/>
                    </a:cubicBezTo>
                    <a:cubicBezTo>
                      <a:pt x="2623" y="20893"/>
                      <a:pt x="2622" y="20892"/>
                      <a:pt x="2621" y="20892"/>
                    </a:cubicBezTo>
                    <a:cubicBezTo>
                      <a:pt x="2602" y="20892"/>
                      <a:pt x="2737" y="21034"/>
                      <a:pt x="2711" y="21034"/>
                    </a:cubicBezTo>
                    <a:cubicBezTo>
                      <a:pt x="2709" y="21034"/>
                      <a:pt x="2706" y="21033"/>
                      <a:pt x="2701" y="21031"/>
                    </a:cubicBezTo>
                    <a:cubicBezTo>
                      <a:pt x="2635" y="20970"/>
                      <a:pt x="2574" y="20915"/>
                      <a:pt x="2513" y="20854"/>
                    </a:cubicBezTo>
                    <a:cubicBezTo>
                      <a:pt x="2508" y="20850"/>
                      <a:pt x="2507" y="20848"/>
                      <a:pt x="2508" y="20848"/>
                    </a:cubicBezTo>
                    <a:lnTo>
                      <a:pt x="2508" y="20848"/>
                    </a:lnTo>
                    <a:cubicBezTo>
                      <a:pt x="2510" y="20848"/>
                      <a:pt x="2515" y="20851"/>
                      <a:pt x="2522" y="20857"/>
                    </a:cubicBezTo>
                    <a:lnTo>
                      <a:pt x="2522" y="20857"/>
                    </a:lnTo>
                    <a:cubicBezTo>
                      <a:pt x="2451" y="20782"/>
                      <a:pt x="2397" y="20703"/>
                      <a:pt x="2352" y="20638"/>
                    </a:cubicBezTo>
                    <a:cubicBezTo>
                      <a:pt x="2303" y="20561"/>
                      <a:pt x="2269" y="20517"/>
                      <a:pt x="2242" y="20495"/>
                    </a:cubicBezTo>
                    <a:cubicBezTo>
                      <a:pt x="2214" y="20417"/>
                      <a:pt x="2181" y="20351"/>
                      <a:pt x="2153" y="20279"/>
                    </a:cubicBezTo>
                    <a:lnTo>
                      <a:pt x="2153" y="20279"/>
                    </a:lnTo>
                    <a:cubicBezTo>
                      <a:pt x="2159" y="20306"/>
                      <a:pt x="2175" y="20334"/>
                      <a:pt x="2186" y="20362"/>
                    </a:cubicBezTo>
                    <a:cubicBezTo>
                      <a:pt x="2159" y="20340"/>
                      <a:pt x="2037" y="20118"/>
                      <a:pt x="2015" y="20074"/>
                    </a:cubicBezTo>
                    <a:cubicBezTo>
                      <a:pt x="1899" y="19836"/>
                      <a:pt x="1888" y="19731"/>
                      <a:pt x="1871" y="19593"/>
                    </a:cubicBezTo>
                    <a:cubicBezTo>
                      <a:pt x="1871" y="19621"/>
                      <a:pt x="1871" y="19672"/>
                      <a:pt x="1862" y="19672"/>
                    </a:cubicBezTo>
                    <a:cubicBezTo>
                      <a:pt x="1855" y="19672"/>
                      <a:pt x="1842" y="19644"/>
                      <a:pt x="1821" y="19559"/>
                    </a:cubicBezTo>
                    <a:cubicBezTo>
                      <a:pt x="1843" y="19559"/>
                      <a:pt x="1821" y="19449"/>
                      <a:pt x="1805" y="19344"/>
                    </a:cubicBezTo>
                    <a:cubicBezTo>
                      <a:pt x="1794" y="19244"/>
                      <a:pt x="1788" y="19133"/>
                      <a:pt x="1794" y="19133"/>
                    </a:cubicBezTo>
                    <a:cubicBezTo>
                      <a:pt x="1788" y="19051"/>
                      <a:pt x="1793" y="18897"/>
                      <a:pt x="1777" y="18890"/>
                    </a:cubicBezTo>
                    <a:lnTo>
                      <a:pt x="1777" y="18890"/>
                    </a:lnTo>
                    <a:lnTo>
                      <a:pt x="1805" y="18901"/>
                    </a:lnTo>
                    <a:cubicBezTo>
                      <a:pt x="1771" y="18884"/>
                      <a:pt x="1771" y="18580"/>
                      <a:pt x="1794" y="18336"/>
                    </a:cubicBezTo>
                    <a:lnTo>
                      <a:pt x="1794" y="18336"/>
                    </a:lnTo>
                    <a:cubicBezTo>
                      <a:pt x="1797" y="18341"/>
                      <a:pt x="1799" y="18343"/>
                      <a:pt x="1802" y="18343"/>
                    </a:cubicBezTo>
                    <a:cubicBezTo>
                      <a:pt x="1830" y="18343"/>
                      <a:pt x="1820" y="18063"/>
                      <a:pt x="1877" y="17977"/>
                    </a:cubicBezTo>
                    <a:cubicBezTo>
                      <a:pt x="1849" y="17927"/>
                      <a:pt x="1932" y="17556"/>
                      <a:pt x="1910" y="17506"/>
                    </a:cubicBezTo>
                    <a:cubicBezTo>
                      <a:pt x="1943" y="17324"/>
                      <a:pt x="1971" y="17346"/>
                      <a:pt x="1987" y="17307"/>
                    </a:cubicBezTo>
                    <a:lnTo>
                      <a:pt x="1993" y="17213"/>
                    </a:lnTo>
                    <a:cubicBezTo>
                      <a:pt x="2026" y="17125"/>
                      <a:pt x="2098" y="16787"/>
                      <a:pt x="2153" y="16588"/>
                    </a:cubicBezTo>
                    <a:lnTo>
                      <a:pt x="2159" y="16394"/>
                    </a:lnTo>
                    <a:lnTo>
                      <a:pt x="2186" y="16322"/>
                    </a:lnTo>
                    <a:cubicBezTo>
                      <a:pt x="2186" y="16297"/>
                      <a:pt x="2200" y="16196"/>
                      <a:pt x="2193" y="16196"/>
                    </a:cubicBezTo>
                    <a:lnTo>
                      <a:pt x="2193" y="16196"/>
                    </a:lnTo>
                    <a:cubicBezTo>
                      <a:pt x="2191" y="16196"/>
                      <a:pt x="2187" y="16205"/>
                      <a:pt x="2181" y="16228"/>
                    </a:cubicBezTo>
                    <a:lnTo>
                      <a:pt x="2203" y="16123"/>
                    </a:lnTo>
                    <a:cubicBezTo>
                      <a:pt x="2175" y="16106"/>
                      <a:pt x="2220" y="15979"/>
                      <a:pt x="2236" y="15763"/>
                    </a:cubicBezTo>
                    <a:cubicBezTo>
                      <a:pt x="2241" y="15742"/>
                      <a:pt x="2246" y="15733"/>
                      <a:pt x="2249" y="15733"/>
                    </a:cubicBezTo>
                    <a:lnTo>
                      <a:pt x="2249" y="15733"/>
                    </a:lnTo>
                    <a:cubicBezTo>
                      <a:pt x="2252" y="15733"/>
                      <a:pt x="2253" y="15741"/>
                      <a:pt x="2251" y="15754"/>
                    </a:cubicBezTo>
                    <a:lnTo>
                      <a:pt x="2251" y="15754"/>
                    </a:lnTo>
                    <a:cubicBezTo>
                      <a:pt x="2266" y="15685"/>
                      <a:pt x="2276" y="15710"/>
                      <a:pt x="2292" y="15675"/>
                    </a:cubicBezTo>
                    <a:lnTo>
                      <a:pt x="2292" y="15675"/>
                    </a:lnTo>
                    <a:cubicBezTo>
                      <a:pt x="2291" y="15675"/>
                      <a:pt x="2291" y="15675"/>
                      <a:pt x="2291" y="15675"/>
                    </a:cubicBezTo>
                    <a:cubicBezTo>
                      <a:pt x="2279" y="15675"/>
                      <a:pt x="2282" y="15470"/>
                      <a:pt x="2264" y="15470"/>
                    </a:cubicBezTo>
                    <a:cubicBezTo>
                      <a:pt x="2258" y="15470"/>
                      <a:pt x="2249" y="15495"/>
                      <a:pt x="2236" y="15564"/>
                    </a:cubicBezTo>
                    <a:cubicBezTo>
                      <a:pt x="2235" y="15565"/>
                      <a:pt x="2235" y="15565"/>
                      <a:pt x="2234" y="15565"/>
                    </a:cubicBezTo>
                    <a:cubicBezTo>
                      <a:pt x="2221" y="15565"/>
                      <a:pt x="2237" y="15410"/>
                      <a:pt x="2247" y="15315"/>
                    </a:cubicBezTo>
                    <a:lnTo>
                      <a:pt x="2286" y="15249"/>
                    </a:lnTo>
                    <a:lnTo>
                      <a:pt x="2264" y="15127"/>
                    </a:lnTo>
                    <a:cubicBezTo>
                      <a:pt x="2269" y="14966"/>
                      <a:pt x="2292" y="14900"/>
                      <a:pt x="2297" y="14767"/>
                    </a:cubicBezTo>
                    <a:cubicBezTo>
                      <a:pt x="2297" y="14841"/>
                      <a:pt x="2313" y="14928"/>
                      <a:pt x="2327" y="14928"/>
                    </a:cubicBezTo>
                    <a:cubicBezTo>
                      <a:pt x="2339" y="14928"/>
                      <a:pt x="2350" y="14874"/>
                      <a:pt x="2352" y="14717"/>
                    </a:cubicBezTo>
                    <a:cubicBezTo>
                      <a:pt x="2358" y="14905"/>
                      <a:pt x="2369" y="14994"/>
                      <a:pt x="2369" y="15094"/>
                    </a:cubicBezTo>
                    <a:cubicBezTo>
                      <a:pt x="2372" y="15055"/>
                      <a:pt x="2375" y="15025"/>
                      <a:pt x="2377" y="15025"/>
                    </a:cubicBezTo>
                    <a:cubicBezTo>
                      <a:pt x="2379" y="15025"/>
                      <a:pt x="2380" y="15046"/>
                      <a:pt x="2380" y="15099"/>
                    </a:cubicBezTo>
                    <a:cubicBezTo>
                      <a:pt x="2386" y="14822"/>
                      <a:pt x="2369" y="15011"/>
                      <a:pt x="2375" y="14734"/>
                    </a:cubicBezTo>
                    <a:lnTo>
                      <a:pt x="2375" y="14734"/>
                    </a:lnTo>
                    <a:cubicBezTo>
                      <a:pt x="2376" y="14735"/>
                      <a:pt x="2377" y="14735"/>
                      <a:pt x="2379" y="14735"/>
                    </a:cubicBezTo>
                    <a:cubicBezTo>
                      <a:pt x="2399" y="14735"/>
                      <a:pt x="2413" y="14653"/>
                      <a:pt x="2408" y="14430"/>
                    </a:cubicBezTo>
                    <a:lnTo>
                      <a:pt x="2408" y="14430"/>
                    </a:lnTo>
                    <a:cubicBezTo>
                      <a:pt x="2408" y="14490"/>
                      <a:pt x="2402" y="14551"/>
                      <a:pt x="2402" y="14607"/>
                    </a:cubicBezTo>
                    <a:cubicBezTo>
                      <a:pt x="2402" y="14601"/>
                      <a:pt x="2397" y="14585"/>
                      <a:pt x="2397" y="14573"/>
                    </a:cubicBezTo>
                    <a:cubicBezTo>
                      <a:pt x="2397" y="14640"/>
                      <a:pt x="2386" y="14662"/>
                      <a:pt x="2380" y="14679"/>
                    </a:cubicBezTo>
                    <a:cubicBezTo>
                      <a:pt x="2380" y="14629"/>
                      <a:pt x="2347" y="14402"/>
                      <a:pt x="2347" y="14330"/>
                    </a:cubicBezTo>
                    <a:cubicBezTo>
                      <a:pt x="2345" y="14362"/>
                      <a:pt x="2342" y="14376"/>
                      <a:pt x="2338" y="14376"/>
                    </a:cubicBezTo>
                    <a:cubicBezTo>
                      <a:pt x="2329" y="14376"/>
                      <a:pt x="2314" y="14295"/>
                      <a:pt x="2303" y="14208"/>
                    </a:cubicBezTo>
                    <a:cubicBezTo>
                      <a:pt x="2290" y="14105"/>
                      <a:pt x="2263" y="13998"/>
                      <a:pt x="2258" y="13998"/>
                    </a:cubicBezTo>
                    <a:lnTo>
                      <a:pt x="2258" y="13998"/>
                    </a:lnTo>
                    <a:cubicBezTo>
                      <a:pt x="2256" y="13998"/>
                      <a:pt x="2256" y="14006"/>
                      <a:pt x="2258" y="14026"/>
                    </a:cubicBezTo>
                    <a:cubicBezTo>
                      <a:pt x="2247" y="13998"/>
                      <a:pt x="2203" y="13810"/>
                      <a:pt x="2214" y="13793"/>
                    </a:cubicBezTo>
                    <a:lnTo>
                      <a:pt x="2214" y="13793"/>
                    </a:lnTo>
                    <a:cubicBezTo>
                      <a:pt x="2229" y="13842"/>
                      <a:pt x="2237" y="13861"/>
                      <a:pt x="2241" y="13861"/>
                    </a:cubicBezTo>
                    <a:cubicBezTo>
                      <a:pt x="2246" y="13861"/>
                      <a:pt x="2245" y="13830"/>
                      <a:pt x="2242" y="13793"/>
                    </a:cubicBezTo>
                    <a:cubicBezTo>
                      <a:pt x="2237" y="13729"/>
                      <a:pt x="2219" y="13651"/>
                      <a:pt x="2227" y="13651"/>
                    </a:cubicBezTo>
                    <a:lnTo>
                      <a:pt x="2227" y="13651"/>
                    </a:lnTo>
                    <a:cubicBezTo>
                      <a:pt x="2228" y="13651"/>
                      <a:pt x="2229" y="13653"/>
                      <a:pt x="2231" y="13655"/>
                    </a:cubicBezTo>
                    <a:cubicBezTo>
                      <a:pt x="2227" y="13643"/>
                      <a:pt x="2225" y="13638"/>
                      <a:pt x="2223" y="13638"/>
                    </a:cubicBezTo>
                    <a:lnTo>
                      <a:pt x="2223" y="13638"/>
                    </a:lnTo>
                    <a:cubicBezTo>
                      <a:pt x="2218" y="13638"/>
                      <a:pt x="2239" y="13749"/>
                      <a:pt x="2229" y="13749"/>
                    </a:cubicBezTo>
                    <a:cubicBezTo>
                      <a:pt x="2227" y="13749"/>
                      <a:pt x="2222" y="13741"/>
                      <a:pt x="2214" y="13721"/>
                    </a:cubicBezTo>
                    <a:cubicBezTo>
                      <a:pt x="2181" y="13588"/>
                      <a:pt x="2159" y="13494"/>
                      <a:pt x="2148" y="13417"/>
                    </a:cubicBezTo>
                    <a:lnTo>
                      <a:pt x="2148" y="13417"/>
                    </a:lnTo>
                    <a:lnTo>
                      <a:pt x="2164" y="13472"/>
                    </a:lnTo>
                    <a:cubicBezTo>
                      <a:pt x="2153" y="13406"/>
                      <a:pt x="2126" y="13334"/>
                      <a:pt x="2103" y="13273"/>
                    </a:cubicBezTo>
                    <a:cubicBezTo>
                      <a:pt x="2102" y="13271"/>
                      <a:pt x="2101" y="13271"/>
                      <a:pt x="2100" y="13271"/>
                    </a:cubicBezTo>
                    <a:lnTo>
                      <a:pt x="2100" y="13271"/>
                    </a:lnTo>
                    <a:cubicBezTo>
                      <a:pt x="2093" y="13271"/>
                      <a:pt x="2119" y="13363"/>
                      <a:pt x="2113" y="13363"/>
                    </a:cubicBezTo>
                    <a:cubicBezTo>
                      <a:pt x="2111" y="13363"/>
                      <a:pt x="2102" y="13346"/>
                      <a:pt x="2081" y="13295"/>
                    </a:cubicBezTo>
                    <a:cubicBezTo>
                      <a:pt x="2071" y="13247"/>
                      <a:pt x="1997" y="13073"/>
                      <a:pt x="1998" y="13073"/>
                    </a:cubicBezTo>
                    <a:lnTo>
                      <a:pt x="1998" y="13073"/>
                    </a:lnTo>
                    <a:cubicBezTo>
                      <a:pt x="1998" y="13073"/>
                      <a:pt x="1998" y="13074"/>
                      <a:pt x="1998" y="13074"/>
                    </a:cubicBezTo>
                    <a:cubicBezTo>
                      <a:pt x="2048" y="13146"/>
                      <a:pt x="2048" y="13079"/>
                      <a:pt x="2120" y="13229"/>
                    </a:cubicBezTo>
                    <a:cubicBezTo>
                      <a:pt x="2079" y="13123"/>
                      <a:pt x="1943" y="12839"/>
                      <a:pt x="1925" y="12839"/>
                    </a:cubicBezTo>
                    <a:lnTo>
                      <a:pt x="1925" y="12839"/>
                    </a:lnTo>
                    <a:cubicBezTo>
                      <a:pt x="1922" y="12839"/>
                      <a:pt x="1923" y="12852"/>
                      <a:pt x="1932" y="12880"/>
                    </a:cubicBezTo>
                    <a:cubicBezTo>
                      <a:pt x="1910" y="12830"/>
                      <a:pt x="1882" y="12781"/>
                      <a:pt x="1860" y="12731"/>
                    </a:cubicBezTo>
                    <a:lnTo>
                      <a:pt x="1860" y="12731"/>
                    </a:lnTo>
                    <a:cubicBezTo>
                      <a:pt x="1886" y="12797"/>
                      <a:pt x="1938" y="12934"/>
                      <a:pt x="1930" y="12934"/>
                    </a:cubicBezTo>
                    <a:cubicBezTo>
                      <a:pt x="1926" y="12934"/>
                      <a:pt x="1906" y="12899"/>
                      <a:pt x="1860" y="12803"/>
                    </a:cubicBezTo>
                    <a:lnTo>
                      <a:pt x="1871" y="12803"/>
                    </a:lnTo>
                    <a:cubicBezTo>
                      <a:pt x="1827" y="12742"/>
                      <a:pt x="1794" y="12670"/>
                      <a:pt x="1749" y="12609"/>
                    </a:cubicBezTo>
                    <a:lnTo>
                      <a:pt x="1716" y="12520"/>
                    </a:lnTo>
                    <a:cubicBezTo>
                      <a:pt x="1716" y="12521"/>
                      <a:pt x="1715" y="12521"/>
                      <a:pt x="1714" y="12521"/>
                    </a:cubicBezTo>
                    <a:cubicBezTo>
                      <a:pt x="1707" y="12521"/>
                      <a:pt x="1685" y="12492"/>
                      <a:pt x="1650" y="12421"/>
                    </a:cubicBezTo>
                    <a:cubicBezTo>
                      <a:pt x="1639" y="12399"/>
                      <a:pt x="1605" y="12332"/>
                      <a:pt x="1622" y="12332"/>
                    </a:cubicBezTo>
                    <a:cubicBezTo>
                      <a:pt x="1495" y="12122"/>
                      <a:pt x="1495" y="12144"/>
                      <a:pt x="1473" y="12122"/>
                    </a:cubicBezTo>
                    <a:cubicBezTo>
                      <a:pt x="1423" y="12040"/>
                      <a:pt x="1398" y="11994"/>
                      <a:pt x="1407" y="11994"/>
                    </a:cubicBezTo>
                    <a:lnTo>
                      <a:pt x="1407" y="11994"/>
                    </a:lnTo>
                    <a:cubicBezTo>
                      <a:pt x="1410" y="11994"/>
                      <a:pt x="1417" y="12000"/>
                      <a:pt x="1428" y="12011"/>
                    </a:cubicBezTo>
                    <a:cubicBezTo>
                      <a:pt x="1334" y="11856"/>
                      <a:pt x="1163" y="11585"/>
                      <a:pt x="1107" y="11475"/>
                    </a:cubicBezTo>
                    <a:cubicBezTo>
                      <a:pt x="1064" y="11413"/>
                      <a:pt x="1050" y="11394"/>
                      <a:pt x="1049" y="11394"/>
                    </a:cubicBezTo>
                    <a:lnTo>
                      <a:pt x="1049" y="11394"/>
                    </a:lnTo>
                    <a:cubicBezTo>
                      <a:pt x="1046" y="11394"/>
                      <a:pt x="1072" y="11438"/>
                      <a:pt x="1069" y="11438"/>
                    </a:cubicBezTo>
                    <a:cubicBezTo>
                      <a:pt x="1068" y="11438"/>
                      <a:pt x="1060" y="11429"/>
                      <a:pt x="1041" y="11403"/>
                    </a:cubicBezTo>
                    <a:cubicBezTo>
                      <a:pt x="964" y="11203"/>
                      <a:pt x="643" y="10711"/>
                      <a:pt x="493" y="10346"/>
                    </a:cubicBezTo>
                    <a:lnTo>
                      <a:pt x="493" y="10346"/>
                    </a:lnTo>
                    <a:cubicBezTo>
                      <a:pt x="494" y="10370"/>
                      <a:pt x="493" y="10380"/>
                      <a:pt x="489" y="10380"/>
                    </a:cubicBezTo>
                    <a:cubicBezTo>
                      <a:pt x="477" y="10380"/>
                      <a:pt x="437" y="10254"/>
                      <a:pt x="394" y="10202"/>
                    </a:cubicBezTo>
                    <a:cubicBezTo>
                      <a:pt x="401" y="10187"/>
                      <a:pt x="353" y="10034"/>
                      <a:pt x="361" y="10034"/>
                    </a:cubicBezTo>
                    <a:lnTo>
                      <a:pt x="361" y="10034"/>
                    </a:lnTo>
                    <a:cubicBezTo>
                      <a:pt x="364" y="10034"/>
                      <a:pt x="374" y="10053"/>
                      <a:pt x="395" y="10102"/>
                    </a:cubicBezTo>
                    <a:lnTo>
                      <a:pt x="395" y="10102"/>
                    </a:lnTo>
                    <a:cubicBezTo>
                      <a:pt x="376" y="10054"/>
                      <a:pt x="359" y="10003"/>
                      <a:pt x="338" y="9958"/>
                    </a:cubicBezTo>
                    <a:cubicBezTo>
                      <a:pt x="334" y="9940"/>
                      <a:pt x="334" y="9932"/>
                      <a:pt x="336" y="9932"/>
                    </a:cubicBezTo>
                    <a:lnTo>
                      <a:pt x="336" y="9932"/>
                    </a:lnTo>
                    <a:cubicBezTo>
                      <a:pt x="347" y="9932"/>
                      <a:pt x="418" y="10122"/>
                      <a:pt x="429" y="10122"/>
                    </a:cubicBezTo>
                    <a:cubicBezTo>
                      <a:pt x="433" y="10122"/>
                      <a:pt x="431" y="10106"/>
                      <a:pt x="421" y="10064"/>
                    </a:cubicBezTo>
                    <a:cubicBezTo>
                      <a:pt x="349" y="9848"/>
                      <a:pt x="255" y="9709"/>
                      <a:pt x="216" y="9438"/>
                    </a:cubicBezTo>
                    <a:lnTo>
                      <a:pt x="216" y="9438"/>
                    </a:lnTo>
                    <a:cubicBezTo>
                      <a:pt x="221" y="9449"/>
                      <a:pt x="224" y="9454"/>
                      <a:pt x="226" y="9454"/>
                    </a:cubicBezTo>
                    <a:cubicBezTo>
                      <a:pt x="234" y="9454"/>
                      <a:pt x="185" y="9287"/>
                      <a:pt x="206" y="9287"/>
                    </a:cubicBezTo>
                    <a:cubicBezTo>
                      <a:pt x="209" y="9287"/>
                      <a:pt x="212" y="9289"/>
                      <a:pt x="216" y="9294"/>
                    </a:cubicBezTo>
                    <a:cubicBezTo>
                      <a:pt x="228" y="9350"/>
                      <a:pt x="244" y="9422"/>
                      <a:pt x="266" y="9494"/>
                    </a:cubicBezTo>
                    <a:lnTo>
                      <a:pt x="266" y="9449"/>
                    </a:lnTo>
                    <a:cubicBezTo>
                      <a:pt x="222" y="9200"/>
                      <a:pt x="222" y="9162"/>
                      <a:pt x="200" y="9162"/>
                    </a:cubicBezTo>
                    <a:cubicBezTo>
                      <a:pt x="198" y="9161"/>
                      <a:pt x="197" y="9161"/>
                      <a:pt x="195" y="9161"/>
                    </a:cubicBezTo>
                    <a:cubicBezTo>
                      <a:pt x="194" y="9161"/>
                      <a:pt x="193" y="9161"/>
                      <a:pt x="193" y="9161"/>
                    </a:cubicBezTo>
                    <a:cubicBezTo>
                      <a:pt x="182" y="9161"/>
                      <a:pt x="170" y="9157"/>
                      <a:pt x="161" y="9051"/>
                    </a:cubicBezTo>
                    <a:cubicBezTo>
                      <a:pt x="145" y="8746"/>
                      <a:pt x="183" y="8813"/>
                      <a:pt x="189" y="8796"/>
                    </a:cubicBezTo>
                    <a:cubicBezTo>
                      <a:pt x="194" y="8763"/>
                      <a:pt x="200" y="8675"/>
                      <a:pt x="200" y="8597"/>
                    </a:cubicBezTo>
                    <a:lnTo>
                      <a:pt x="200" y="8597"/>
                    </a:lnTo>
                    <a:cubicBezTo>
                      <a:pt x="191" y="8707"/>
                      <a:pt x="173" y="8795"/>
                      <a:pt x="158" y="8795"/>
                    </a:cubicBezTo>
                    <a:cubicBezTo>
                      <a:pt x="153" y="8795"/>
                      <a:pt x="148" y="8787"/>
                      <a:pt x="145" y="8769"/>
                    </a:cubicBezTo>
                    <a:cubicBezTo>
                      <a:pt x="167" y="8702"/>
                      <a:pt x="172" y="8592"/>
                      <a:pt x="189" y="8486"/>
                    </a:cubicBezTo>
                    <a:cubicBezTo>
                      <a:pt x="194" y="8381"/>
                      <a:pt x="222" y="8276"/>
                      <a:pt x="222" y="8237"/>
                    </a:cubicBezTo>
                    <a:lnTo>
                      <a:pt x="222" y="8237"/>
                    </a:lnTo>
                    <a:cubicBezTo>
                      <a:pt x="156" y="8442"/>
                      <a:pt x="145" y="8520"/>
                      <a:pt x="133" y="8597"/>
                    </a:cubicBezTo>
                    <a:cubicBezTo>
                      <a:pt x="128" y="8675"/>
                      <a:pt x="111" y="8735"/>
                      <a:pt x="100" y="8951"/>
                    </a:cubicBezTo>
                    <a:cubicBezTo>
                      <a:pt x="111" y="9007"/>
                      <a:pt x="133" y="8995"/>
                      <a:pt x="145" y="9245"/>
                    </a:cubicBezTo>
                    <a:cubicBezTo>
                      <a:pt x="135" y="9200"/>
                      <a:pt x="130" y="9183"/>
                      <a:pt x="127" y="9183"/>
                    </a:cubicBezTo>
                    <a:lnTo>
                      <a:pt x="127" y="9183"/>
                    </a:lnTo>
                    <a:cubicBezTo>
                      <a:pt x="123" y="9183"/>
                      <a:pt x="133" y="9273"/>
                      <a:pt x="133" y="9300"/>
                    </a:cubicBezTo>
                    <a:cubicBezTo>
                      <a:pt x="134" y="9296"/>
                      <a:pt x="135" y="9294"/>
                      <a:pt x="135" y="9294"/>
                    </a:cubicBezTo>
                    <a:cubicBezTo>
                      <a:pt x="144" y="9294"/>
                      <a:pt x="169" y="9483"/>
                      <a:pt x="189" y="9543"/>
                    </a:cubicBezTo>
                    <a:cubicBezTo>
                      <a:pt x="190" y="9555"/>
                      <a:pt x="188" y="9559"/>
                      <a:pt x="185" y="9559"/>
                    </a:cubicBezTo>
                    <a:cubicBezTo>
                      <a:pt x="178" y="9559"/>
                      <a:pt x="161" y="9528"/>
                      <a:pt x="152" y="9528"/>
                    </a:cubicBezTo>
                    <a:cubicBezTo>
                      <a:pt x="145" y="9528"/>
                      <a:pt x="144" y="9554"/>
                      <a:pt x="167" y="9654"/>
                    </a:cubicBezTo>
                    <a:lnTo>
                      <a:pt x="216" y="9687"/>
                    </a:lnTo>
                    <a:cubicBezTo>
                      <a:pt x="239" y="9787"/>
                      <a:pt x="172" y="9654"/>
                      <a:pt x="244" y="9853"/>
                    </a:cubicBezTo>
                    <a:cubicBezTo>
                      <a:pt x="194" y="9754"/>
                      <a:pt x="216" y="9897"/>
                      <a:pt x="139" y="9621"/>
                    </a:cubicBezTo>
                    <a:lnTo>
                      <a:pt x="139" y="9621"/>
                    </a:lnTo>
                    <a:cubicBezTo>
                      <a:pt x="194" y="9964"/>
                      <a:pt x="311" y="10124"/>
                      <a:pt x="432" y="10368"/>
                    </a:cubicBezTo>
                    <a:lnTo>
                      <a:pt x="432" y="10368"/>
                    </a:lnTo>
                    <a:cubicBezTo>
                      <a:pt x="421" y="10346"/>
                      <a:pt x="416" y="10346"/>
                      <a:pt x="410" y="10335"/>
                    </a:cubicBezTo>
                    <a:lnTo>
                      <a:pt x="410" y="10335"/>
                    </a:lnTo>
                    <a:cubicBezTo>
                      <a:pt x="438" y="10390"/>
                      <a:pt x="477" y="10473"/>
                      <a:pt x="515" y="10534"/>
                    </a:cubicBezTo>
                    <a:cubicBezTo>
                      <a:pt x="531" y="10572"/>
                      <a:pt x="535" y="10587"/>
                      <a:pt x="532" y="10587"/>
                    </a:cubicBezTo>
                    <a:cubicBezTo>
                      <a:pt x="524" y="10587"/>
                      <a:pt x="453" y="10453"/>
                      <a:pt x="444" y="10453"/>
                    </a:cubicBezTo>
                    <a:cubicBezTo>
                      <a:pt x="443" y="10453"/>
                      <a:pt x="443" y="10454"/>
                      <a:pt x="443" y="10456"/>
                    </a:cubicBezTo>
                    <a:cubicBezTo>
                      <a:pt x="488" y="10545"/>
                      <a:pt x="526" y="10628"/>
                      <a:pt x="571" y="10722"/>
                    </a:cubicBezTo>
                    <a:lnTo>
                      <a:pt x="571" y="10728"/>
                    </a:lnTo>
                    <a:cubicBezTo>
                      <a:pt x="609" y="10794"/>
                      <a:pt x="643" y="10860"/>
                      <a:pt x="654" y="10888"/>
                    </a:cubicBezTo>
                    <a:cubicBezTo>
                      <a:pt x="598" y="10816"/>
                      <a:pt x="576" y="10788"/>
                      <a:pt x="543" y="10739"/>
                    </a:cubicBezTo>
                    <a:lnTo>
                      <a:pt x="543" y="10739"/>
                    </a:lnTo>
                    <a:cubicBezTo>
                      <a:pt x="598" y="10833"/>
                      <a:pt x="654" y="10916"/>
                      <a:pt x="709" y="10999"/>
                    </a:cubicBezTo>
                    <a:cubicBezTo>
                      <a:pt x="708" y="10998"/>
                      <a:pt x="707" y="10997"/>
                      <a:pt x="706" y="10997"/>
                    </a:cubicBezTo>
                    <a:lnTo>
                      <a:pt x="706" y="10997"/>
                    </a:lnTo>
                    <a:cubicBezTo>
                      <a:pt x="696" y="10997"/>
                      <a:pt x="750" y="11110"/>
                      <a:pt x="743" y="11110"/>
                    </a:cubicBezTo>
                    <a:cubicBezTo>
                      <a:pt x="740" y="11110"/>
                      <a:pt x="728" y="11093"/>
                      <a:pt x="698" y="11043"/>
                    </a:cubicBezTo>
                    <a:lnTo>
                      <a:pt x="698" y="11043"/>
                    </a:lnTo>
                    <a:cubicBezTo>
                      <a:pt x="775" y="11176"/>
                      <a:pt x="853" y="11309"/>
                      <a:pt x="936" y="11430"/>
                    </a:cubicBezTo>
                    <a:lnTo>
                      <a:pt x="936" y="11480"/>
                    </a:lnTo>
                    <a:cubicBezTo>
                      <a:pt x="965" y="11522"/>
                      <a:pt x="981" y="11544"/>
                      <a:pt x="983" y="11544"/>
                    </a:cubicBezTo>
                    <a:cubicBezTo>
                      <a:pt x="985" y="11544"/>
                      <a:pt x="977" y="11527"/>
                      <a:pt x="957" y="11493"/>
                    </a:cubicBezTo>
                    <a:lnTo>
                      <a:pt x="957" y="11493"/>
                    </a:lnTo>
                    <a:cubicBezTo>
                      <a:pt x="1052" y="11648"/>
                      <a:pt x="1295" y="11981"/>
                      <a:pt x="1255" y="11981"/>
                    </a:cubicBezTo>
                    <a:cubicBezTo>
                      <a:pt x="1253" y="11981"/>
                      <a:pt x="1250" y="11980"/>
                      <a:pt x="1246" y="11978"/>
                    </a:cubicBezTo>
                    <a:lnTo>
                      <a:pt x="1246" y="11978"/>
                    </a:lnTo>
                    <a:cubicBezTo>
                      <a:pt x="1445" y="12271"/>
                      <a:pt x="1511" y="12382"/>
                      <a:pt x="1716" y="12753"/>
                    </a:cubicBezTo>
                    <a:cubicBezTo>
                      <a:pt x="1683" y="12699"/>
                      <a:pt x="1668" y="12679"/>
                      <a:pt x="1664" y="12679"/>
                    </a:cubicBezTo>
                    <a:lnTo>
                      <a:pt x="1664" y="12679"/>
                    </a:lnTo>
                    <a:cubicBezTo>
                      <a:pt x="1652" y="12679"/>
                      <a:pt x="1749" y="12885"/>
                      <a:pt x="1744" y="12885"/>
                    </a:cubicBezTo>
                    <a:cubicBezTo>
                      <a:pt x="1742" y="12885"/>
                      <a:pt x="1728" y="12861"/>
                      <a:pt x="1694" y="12797"/>
                    </a:cubicBezTo>
                    <a:lnTo>
                      <a:pt x="1694" y="12797"/>
                    </a:lnTo>
                    <a:cubicBezTo>
                      <a:pt x="1777" y="12980"/>
                      <a:pt x="1821" y="13007"/>
                      <a:pt x="1888" y="13157"/>
                    </a:cubicBezTo>
                    <a:cubicBezTo>
                      <a:pt x="1908" y="13215"/>
                      <a:pt x="1912" y="13241"/>
                      <a:pt x="1904" y="13241"/>
                    </a:cubicBezTo>
                    <a:cubicBezTo>
                      <a:pt x="1893" y="13241"/>
                      <a:pt x="1858" y="13187"/>
                      <a:pt x="1816" y="13102"/>
                    </a:cubicBezTo>
                    <a:lnTo>
                      <a:pt x="1816" y="13102"/>
                    </a:lnTo>
                    <a:lnTo>
                      <a:pt x="1899" y="13273"/>
                    </a:lnTo>
                    <a:lnTo>
                      <a:pt x="1888" y="13273"/>
                    </a:lnTo>
                    <a:lnTo>
                      <a:pt x="1960" y="13422"/>
                    </a:lnTo>
                    <a:cubicBezTo>
                      <a:pt x="1998" y="13600"/>
                      <a:pt x="1943" y="13467"/>
                      <a:pt x="1998" y="13638"/>
                    </a:cubicBezTo>
                    <a:lnTo>
                      <a:pt x="2037" y="13666"/>
                    </a:lnTo>
                    <a:lnTo>
                      <a:pt x="2054" y="13782"/>
                    </a:lnTo>
                    <a:cubicBezTo>
                      <a:pt x="2054" y="13775"/>
                      <a:pt x="2054" y="13771"/>
                      <a:pt x="2056" y="13771"/>
                    </a:cubicBezTo>
                    <a:cubicBezTo>
                      <a:pt x="2063" y="13771"/>
                      <a:pt x="2086" y="13858"/>
                      <a:pt x="2109" y="13965"/>
                    </a:cubicBezTo>
                    <a:lnTo>
                      <a:pt x="2103" y="13965"/>
                    </a:lnTo>
                    <a:cubicBezTo>
                      <a:pt x="2120" y="14015"/>
                      <a:pt x="2126" y="14070"/>
                      <a:pt x="2131" y="14114"/>
                    </a:cubicBezTo>
                    <a:cubicBezTo>
                      <a:pt x="2123" y="14084"/>
                      <a:pt x="2119" y="14072"/>
                      <a:pt x="2118" y="14072"/>
                    </a:cubicBezTo>
                    <a:lnTo>
                      <a:pt x="2118" y="14072"/>
                    </a:lnTo>
                    <a:cubicBezTo>
                      <a:pt x="2114" y="14072"/>
                      <a:pt x="2139" y="14203"/>
                      <a:pt x="2132" y="14203"/>
                    </a:cubicBezTo>
                    <a:cubicBezTo>
                      <a:pt x="2131" y="14203"/>
                      <a:pt x="2129" y="14200"/>
                      <a:pt x="2126" y="14192"/>
                    </a:cubicBezTo>
                    <a:lnTo>
                      <a:pt x="2126" y="14192"/>
                    </a:lnTo>
                    <a:cubicBezTo>
                      <a:pt x="2137" y="14324"/>
                      <a:pt x="2148" y="14330"/>
                      <a:pt x="2159" y="14573"/>
                    </a:cubicBezTo>
                    <a:lnTo>
                      <a:pt x="2175" y="14529"/>
                    </a:lnTo>
                    <a:lnTo>
                      <a:pt x="2175" y="14529"/>
                    </a:lnTo>
                    <a:cubicBezTo>
                      <a:pt x="2183" y="14670"/>
                      <a:pt x="2179" y="14691"/>
                      <a:pt x="2173" y="14691"/>
                    </a:cubicBezTo>
                    <a:cubicBezTo>
                      <a:pt x="2171" y="14691"/>
                      <a:pt x="2168" y="14687"/>
                      <a:pt x="2165" y="14687"/>
                    </a:cubicBezTo>
                    <a:cubicBezTo>
                      <a:pt x="2159" y="14687"/>
                      <a:pt x="2153" y="14703"/>
                      <a:pt x="2153" y="14800"/>
                    </a:cubicBezTo>
                    <a:lnTo>
                      <a:pt x="2175" y="14789"/>
                    </a:lnTo>
                    <a:lnTo>
                      <a:pt x="2175" y="14789"/>
                    </a:lnTo>
                    <a:cubicBezTo>
                      <a:pt x="2137" y="15160"/>
                      <a:pt x="2153" y="15426"/>
                      <a:pt x="2092" y="15691"/>
                    </a:cubicBezTo>
                    <a:cubicBezTo>
                      <a:pt x="2103" y="15588"/>
                      <a:pt x="2095" y="15568"/>
                      <a:pt x="2091" y="15568"/>
                    </a:cubicBezTo>
                    <a:lnTo>
                      <a:pt x="2091" y="15568"/>
                    </a:lnTo>
                    <a:cubicBezTo>
                      <a:pt x="2089" y="15568"/>
                      <a:pt x="2089" y="15573"/>
                      <a:pt x="2092" y="15575"/>
                    </a:cubicBezTo>
                    <a:cubicBezTo>
                      <a:pt x="2070" y="15813"/>
                      <a:pt x="1993" y="16200"/>
                      <a:pt x="1965" y="16449"/>
                    </a:cubicBezTo>
                    <a:cubicBezTo>
                      <a:pt x="1926" y="16532"/>
                      <a:pt x="1910" y="16549"/>
                      <a:pt x="1849" y="16798"/>
                    </a:cubicBezTo>
                    <a:cubicBezTo>
                      <a:pt x="1816" y="16981"/>
                      <a:pt x="1805" y="17008"/>
                      <a:pt x="1816" y="17075"/>
                    </a:cubicBezTo>
                    <a:cubicBezTo>
                      <a:pt x="1766" y="17252"/>
                      <a:pt x="1716" y="17589"/>
                      <a:pt x="1694" y="17595"/>
                    </a:cubicBezTo>
                    <a:cubicBezTo>
                      <a:pt x="1705" y="17639"/>
                      <a:pt x="1666" y="17755"/>
                      <a:pt x="1661" y="17860"/>
                    </a:cubicBezTo>
                    <a:lnTo>
                      <a:pt x="1650" y="17877"/>
                    </a:lnTo>
                    <a:lnTo>
                      <a:pt x="1650" y="17877"/>
                    </a:lnTo>
                    <a:lnTo>
                      <a:pt x="1666" y="17866"/>
                    </a:lnTo>
                    <a:lnTo>
                      <a:pt x="1666" y="17866"/>
                    </a:lnTo>
                    <a:cubicBezTo>
                      <a:pt x="1578" y="18181"/>
                      <a:pt x="1622" y="18414"/>
                      <a:pt x="1572" y="18735"/>
                    </a:cubicBezTo>
                    <a:cubicBezTo>
                      <a:pt x="1572" y="18718"/>
                      <a:pt x="1572" y="18696"/>
                      <a:pt x="1567" y="18679"/>
                    </a:cubicBezTo>
                    <a:lnTo>
                      <a:pt x="1567" y="18679"/>
                    </a:lnTo>
                    <a:lnTo>
                      <a:pt x="1572" y="18818"/>
                    </a:lnTo>
                    <a:cubicBezTo>
                      <a:pt x="1571" y="18821"/>
                      <a:pt x="1570" y="18823"/>
                      <a:pt x="1569" y="18823"/>
                    </a:cubicBezTo>
                    <a:cubicBezTo>
                      <a:pt x="1563" y="18823"/>
                      <a:pt x="1555" y="18784"/>
                      <a:pt x="1550" y="18779"/>
                    </a:cubicBezTo>
                    <a:lnTo>
                      <a:pt x="1550" y="18779"/>
                    </a:lnTo>
                    <a:cubicBezTo>
                      <a:pt x="1545" y="18995"/>
                      <a:pt x="1556" y="19216"/>
                      <a:pt x="1594" y="19427"/>
                    </a:cubicBezTo>
                    <a:lnTo>
                      <a:pt x="1583" y="19299"/>
                    </a:lnTo>
                    <a:lnTo>
                      <a:pt x="1583" y="19299"/>
                    </a:lnTo>
                    <a:cubicBezTo>
                      <a:pt x="1605" y="19438"/>
                      <a:pt x="1633" y="19521"/>
                      <a:pt x="1661" y="19676"/>
                    </a:cubicBezTo>
                    <a:cubicBezTo>
                      <a:pt x="1645" y="19625"/>
                      <a:pt x="1637" y="19605"/>
                      <a:pt x="1636" y="19605"/>
                    </a:cubicBezTo>
                    <a:lnTo>
                      <a:pt x="1636" y="19605"/>
                    </a:lnTo>
                    <a:cubicBezTo>
                      <a:pt x="1633" y="19605"/>
                      <a:pt x="1642" y="19646"/>
                      <a:pt x="1655" y="19698"/>
                    </a:cubicBezTo>
                    <a:cubicBezTo>
                      <a:pt x="1683" y="19786"/>
                      <a:pt x="1716" y="19913"/>
                      <a:pt x="1716" y="19936"/>
                    </a:cubicBezTo>
                    <a:cubicBezTo>
                      <a:pt x="1694" y="19891"/>
                      <a:pt x="1683" y="19842"/>
                      <a:pt x="1666" y="19803"/>
                    </a:cubicBezTo>
                    <a:lnTo>
                      <a:pt x="1666" y="19803"/>
                    </a:lnTo>
                    <a:cubicBezTo>
                      <a:pt x="1707" y="19943"/>
                      <a:pt x="1724" y="19979"/>
                      <a:pt x="1732" y="19979"/>
                    </a:cubicBezTo>
                    <a:cubicBezTo>
                      <a:pt x="1735" y="19979"/>
                      <a:pt x="1737" y="19974"/>
                      <a:pt x="1738" y="19969"/>
                    </a:cubicBezTo>
                    <a:cubicBezTo>
                      <a:pt x="1777" y="20085"/>
                      <a:pt x="1794" y="20129"/>
                      <a:pt x="1799" y="20168"/>
                    </a:cubicBezTo>
                    <a:cubicBezTo>
                      <a:pt x="1816" y="20212"/>
                      <a:pt x="1816" y="20251"/>
                      <a:pt x="1882" y="20351"/>
                    </a:cubicBezTo>
                    <a:cubicBezTo>
                      <a:pt x="1854" y="20301"/>
                      <a:pt x="1832" y="20251"/>
                      <a:pt x="1816" y="20196"/>
                    </a:cubicBezTo>
                    <a:cubicBezTo>
                      <a:pt x="1814" y="20187"/>
                      <a:pt x="1814" y="20183"/>
                      <a:pt x="1816" y="20183"/>
                    </a:cubicBezTo>
                    <a:lnTo>
                      <a:pt x="1816" y="20183"/>
                    </a:lnTo>
                    <a:cubicBezTo>
                      <a:pt x="1824" y="20183"/>
                      <a:pt x="1869" y="20269"/>
                      <a:pt x="1910" y="20351"/>
                    </a:cubicBezTo>
                    <a:cubicBezTo>
                      <a:pt x="1913" y="20369"/>
                      <a:pt x="1931" y="20404"/>
                      <a:pt x="1931" y="20404"/>
                    </a:cubicBezTo>
                    <a:cubicBezTo>
                      <a:pt x="1930" y="20404"/>
                      <a:pt x="1925" y="20394"/>
                      <a:pt x="1910" y="20367"/>
                    </a:cubicBezTo>
                    <a:lnTo>
                      <a:pt x="1910" y="20367"/>
                    </a:lnTo>
                    <a:cubicBezTo>
                      <a:pt x="2009" y="20544"/>
                      <a:pt x="2164" y="20793"/>
                      <a:pt x="2236" y="20849"/>
                    </a:cubicBezTo>
                    <a:cubicBezTo>
                      <a:pt x="2268" y="20892"/>
                      <a:pt x="2276" y="20908"/>
                      <a:pt x="2270" y="20908"/>
                    </a:cubicBezTo>
                    <a:cubicBezTo>
                      <a:pt x="2265" y="20908"/>
                      <a:pt x="2249" y="20895"/>
                      <a:pt x="2231" y="20876"/>
                    </a:cubicBezTo>
                    <a:lnTo>
                      <a:pt x="2231" y="20876"/>
                    </a:lnTo>
                    <a:cubicBezTo>
                      <a:pt x="2369" y="21031"/>
                      <a:pt x="2408" y="21059"/>
                      <a:pt x="2435" y="21098"/>
                    </a:cubicBezTo>
                    <a:cubicBezTo>
                      <a:pt x="2469" y="21131"/>
                      <a:pt x="2496" y="21164"/>
                      <a:pt x="2657" y="21302"/>
                    </a:cubicBezTo>
                    <a:lnTo>
                      <a:pt x="2646" y="21302"/>
                    </a:lnTo>
                    <a:cubicBezTo>
                      <a:pt x="2684" y="21330"/>
                      <a:pt x="2718" y="21358"/>
                      <a:pt x="2762" y="21385"/>
                    </a:cubicBezTo>
                    <a:cubicBezTo>
                      <a:pt x="2812" y="21435"/>
                      <a:pt x="2851" y="21485"/>
                      <a:pt x="2906" y="21529"/>
                    </a:cubicBezTo>
                    <a:lnTo>
                      <a:pt x="2856" y="21474"/>
                    </a:lnTo>
                    <a:lnTo>
                      <a:pt x="2856" y="21474"/>
                    </a:lnTo>
                    <a:cubicBezTo>
                      <a:pt x="2961" y="21557"/>
                      <a:pt x="3039" y="21607"/>
                      <a:pt x="3155" y="21706"/>
                    </a:cubicBezTo>
                    <a:lnTo>
                      <a:pt x="3094" y="21679"/>
                    </a:lnTo>
                    <a:lnTo>
                      <a:pt x="3094" y="21679"/>
                    </a:lnTo>
                    <a:cubicBezTo>
                      <a:pt x="3396" y="21898"/>
                      <a:pt x="3431" y="21960"/>
                      <a:pt x="3724" y="22150"/>
                    </a:cubicBezTo>
                    <a:lnTo>
                      <a:pt x="3724" y="22150"/>
                    </a:lnTo>
                    <a:cubicBezTo>
                      <a:pt x="3711" y="22143"/>
                      <a:pt x="3690" y="22133"/>
                      <a:pt x="3675" y="22127"/>
                    </a:cubicBezTo>
                    <a:lnTo>
                      <a:pt x="3675" y="22127"/>
                    </a:lnTo>
                    <a:cubicBezTo>
                      <a:pt x="3952" y="22304"/>
                      <a:pt x="3863" y="22293"/>
                      <a:pt x="4129" y="22470"/>
                    </a:cubicBezTo>
                    <a:cubicBezTo>
                      <a:pt x="4127" y="22470"/>
                      <a:pt x="4126" y="22469"/>
                      <a:pt x="4125" y="22469"/>
                    </a:cubicBezTo>
                    <a:cubicBezTo>
                      <a:pt x="4118" y="22469"/>
                      <a:pt x="4134" y="22487"/>
                      <a:pt x="4127" y="22487"/>
                    </a:cubicBezTo>
                    <a:cubicBezTo>
                      <a:pt x="4126" y="22487"/>
                      <a:pt x="4125" y="22487"/>
                      <a:pt x="4123" y="22487"/>
                    </a:cubicBezTo>
                    <a:lnTo>
                      <a:pt x="4123" y="22487"/>
                    </a:lnTo>
                    <a:lnTo>
                      <a:pt x="4239" y="22575"/>
                    </a:lnTo>
                    <a:lnTo>
                      <a:pt x="4223" y="22581"/>
                    </a:lnTo>
                    <a:lnTo>
                      <a:pt x="4334" y="22636"/>
                    </a:lnTo>
                    <a:lnTo>
                      <a:pt x="4389" y="22714"/>
                    </a:lnTo>
                    <a:lnTo>
                      <a:pt x="4433" y="22747"/>
                    </a:lnTo>
                    <a:cubicBezTo>
                      <a:pt x="4527" y="22885"/>
                      <a:pt x="4699" y="23018"/>
                      <a:pt x="4815" y="23206"/>
                    </a:cubicBezTo>
                    <a:lnTo>
                      <a:pt x="4809" y="23162"/>
                    </a:lnTo>
                    <a:lnTo>
                      <a:pt x="4809" y="23162"/>
                    </a:lnTo>
                    <a:cubicBezTo>
                      <a:pt x="5009" y="23350"/>
                      <a:pt x="5191" y="23604"/>
                      <a:pt x="5357" y="23881"/>
                    </a:cubicBezTo>
                    <a:cubicBezTo>
                      <a:pt x="5523" y="24169"/>
                      <a:pt x="5662" y="24473"/>
                      <a:pt x="5789" y="24767"/>
                    </a:cubicBezTo>
                    <a:lnTo>
                      <a:pt x="5772" y="24767"/>
                    </a:lnTo>
                    <a:cubicBezTo>
                      <a:pt x="5811" y="24844"/>
                      <a:pt x="5855" y="24927"/>
                      <a:pt x="5889" y="25010"/>
                    </a:cubicBezTo>
                    <a:cubicBezTo>
                      <a:pt x="5897" y="25045"/>
                      <a:pt x="5898" y="25057"/>
                      <a:pt x="5895" y="25057"/>
                    </a:cubicBezTo>
                    <a:cubicBezTo>
                      <a:pt x="5887" y="25057"/>
                      <a:pt x="5852" y="24975"/>
                      <a:pt x="5845" y="24975"/>
                    </a:cubicBezTo>
                    <a:cubicBezTo>
                      <a:pt x="5844" y="24975"/>
                      <a:pt x="5844" y="24977"/>
                      <a:pt x="5844" y="24982"/>
                    </a:cubicBezTo>
                    <a:cubicBezTo>
                      <a:pt x="5900" y="25115"/>
                      <a:pt x="5916" y="25143"/>
                      <a:pt x="5938" y="25176"/>
                    </a:cubicBezTo>
                    <a:cubicBezTo>
                      <a:pt x="5955" y="25209"/>
                      <a:pt x="5977" y="25248"/>
                      <a:pt x="6021" y="25403"/>
                    </a:cubicBezTo>
                    <a:cubicBezTo>
                      <a:pt x="6030" y="25446"/>
                      <a:pt x="6032" y="25463"/>
                      <a:pt x="6030" y="25463"/>
                    </a:cubicBezTo>
                    <a:cubicBezTo>
                      <a:pt x="6024" y="25463"/>
                      <a:pt x="5984" y="25329"/>
                      <a:pt x="5955" y="25276"/>
                    </a:cubicBezTo>
                    <a:lnTo>
                      <a:pt x="5955" y="25276"/>
                    </a:lnTo>
                    <a:cubicBezTo>
                      <a:pt x="6060" y="25563"/>
                      <a:pt x="6160" y="26028"/>
                      <a:pt x="6193" y="26261"/>
                    </a:cubicBezTo>
                    <a:cubicBezTo>
                      <a:pt x="6197" y="26268"/>
                      <a:pt x="6198" y="26276"/>
                      <a:pt x="6198" y="26276"/>
                    </a:cubicBezTo>
                    <a:cubicBezTo>
                      <a:pt x="6198" y="26276"/>
                      <a:pt x="6198" y="26275"/>
                      <a:pt x="6198" y="26272"/>
                    </a:cubicBezTo>
                    <a:cubicBezTo>
                      <a:pt x="6248" y="26482"/>
                      <a:pt x="6304" y="26770"/>
                      <a:pt x="6370" y="27002"/>
                    </a:cubicBezTo>
                    <a:cubicBezTo>
                      <a:pt x="6359" y="27002"/>
                      <a:pt x="6342" y="26941"/>
                      <a:pt x="6326" y="26886"/>
                    </a:cubicBezTo>
                    <a:lnTo>
                      <a:pt x="6326" y="26886"/>
                    </a:lnTo>
                    <a:cubicBezTo>
                      <a:pt x="6342" y="26968"/>
                      <a:pt x="6369" y="27088"/>
                      <a:pt x="6408" y="27161"/>
                    </a:cubicBezTo>
                    <a:lnTo>
                      <a:pt x="6408" y="27161"/>
                    </a:lnTo>
                    <a:lnTo>
                      <a:pt x="6364" y="27080"/>
                    </a:lnTo>
                    <a:lnTo>
                      <a:pt x="6364" y="27080"/>
                    </a:lnTo>
                    <a:cubicBezTo>
                      <a:pt x="6414" y="27268"/>
                      <a:pt x="6564" y="27605"/>
                      <a:pt x="6575" y="27644"/>
                    </a:cubicBezTo>
                    <a:cubicBezTo>
                      <a:pt x="6575" y="27637"/>
                      <a:pt x="6576" y="27632"/>
                      <a:pt x="6578" y="27632"/>
                    </a:cubicBezTo>
                    <a:cubicBezTo>
                      <a:pt x="6585" y="27632"/>
                      <a:pt x="6607" y="27666"/>
                      <a:pt x="6663" y="27771"/>
                    </a:cubicBezTo>
                    <a:cubicBezTo>
                      <a:pt x="6674" y="27865"/>
                      <a:pt x="6890" y="28159"/>
                      <a:pt x="7045" y="28380"/>
                    </a:cubicBezTo>
                    <a:cubicBezTo>
                      <a:pt x="7021" y="28361"/>
                      <a:pt x="6935" y="28238"/>
                      <a:pt x="6930" y="28238"/>
                    </a:cubicBezTo>
                    <a:lnTo>
                      <a:pt x="6930" y="28238"/>
                    </a:lnTo>
                    <a:cubicBezTo>
                      <a:pt x="6929" y="28238"/>
                      <a:pt x="6931" y="28241"/>
                      <a:pt x="6934" y="28247"/>
                    </a:cubicBezTo>
                    <a:cubicBezTo>
                      <a:pt x="7001" y="28358"/>
                      <a:pt x="7084" y="28446"/>
                      <a:pt x="7167" y="28529"/>
                    </a:cubicBezTo>
                    <a:lnTo>
                      <a:pt x="7134" y="28513"/>
                    </a:lnTo>
                    <a:lnTo>
                      <a:pt x="7134" y="28513"/>
                    </a:lnTo>
                    <a:cubicBezTo>
                      <a:pt x="7266" y="28662"/>
                      <a:pt x="7410" y="28817"/>
                      <a:pt x="7554" y="28956"/>
                    </a:cubicBezTo>
                    <a:cubicBezTo>
                      <a:pt x="7576" y="28994"/>
                      <a:pt x="7681" y="29099"/>
                      <a:pt x="7776" y="29177"/>
                    </a:cubicBezTo>
                    <a:cubicBezTo>
                      <a:pt x="7871" y="29257"/>
                      <a:pt x="7957" y="29321"/>
                      <a:pt x="7939" y="29321"/>
                    </a:cubicBezTo>
                    <a:cubicBezTo>
                      <a:pt x="7938" y="29321"/>
                      <a:pt x="7937" y="29321"/>
                      <a:pt x="7936" y="29321"/>
                    </a:cubicBezTo>
                    <a:lnTo>
                      <a:pt x="7936" y="29321"/>
                    </a:lnTo>
                    <a:cubicBezTo>
                      <a:pt x="7973" y="29352"/>
                      <a:pt x="7987" y="29362"/>
                      <a:pt x="7989" y="29362"/>
                    </a:cubicBezTo>
                    <a:cubicBezTo>
                      <a:pt x="7993" y="29362"/>
                      <a:pt x="7929" y="29303"/>
                      <a:pt x="7938" y="29303"/>
                    </a:cubicBezTo>
                    <a:cubicBezTo>
                      <a:pt x="7942" y="29303"/>
                      <a:pt x="7964" y="29317"/>
                      <a:pt x="8019" y="29360"/>
                    </a:cubicBezTo>
                    <a:cubicBezTo>
                      <a:pt x="8069" y="29415"/>
                      <a:pt x="8218" y="29503"/>
                      <a:pt x="8196" y="29514"/>
                    </a:cubicBezTo>
                    <a:lnTo>
                      <a:pt x="8168" y="29498"/>
                    </a:lnTo>
                    <a:lnTo>
                      <a:pt x="8168" y="29498"/>
                    </a:lnTo>
                    <a:lnTo>
                      <a:pt x="8323" y="29609"/>
                    </a:lnTo>
                    <a:lnTo>
                      <a:pt x="8213" y="29553"/>
                    </a:lnTo>
                    <a:lnTo>
                      <a:pt x="8213" y="29553"/>
                    </a:lnTo>
                    <a:cubicBezTo>
                      <a:pt x="8343" y="29647"/>
                      <a:pt x="8449" y="29692"/>
                      <a:pt x="8470" y="29692"/>
                    </a:cubicBezTo>
                    <a:cubicBezTo>
                      <a:pt x="8471" y="29692"/>
                      <a:pt x="8472" y="29692"/>
                      <a:pt x="8473" y="29692"/>
                    </a:cubicBezTo>
                    <a:cubicBezTo>
                      <a:pt x="8600" y="29791"/>
                      <a:pt x="8794" y="29902"/>
                      <a:pt x="8844" y="29946"/>
                    </a:cubicBezTo>
                    <a:lnTo>
                      <a:pt x="8788" y="29918"/>
                    </a:lnTo>
                    <a:lnTo>
                      <a:pt x="8788" y="29918"/>
                    </a:lnTo>
                    <a:cubicBezTo>
                      <a:pt x="9164" y="30134"/>
                      <a:pt x="9402" y="30322"/>
                      <a:pt x="9746" y="30411"/>
                    </a:cubicBezTo>
                    <a:cubicBezTo>
                      <a:pt x="9756" y="30419"/>
                      <a:pt x="9761" y="30423"/>
                      <a:pt x="9759" y="30423"/>
                    </a:cubicBezTo>
                    <a:cubicBezTo>
                      <a:pt x="9759" y="30423"/>
                      <a:pt x="9758" y="30423"/>
                      <a:pt x="9758" y="30423"/>
                    </a:cubicBezTo>
                    <a:lnTo>
                      <a:pt x="9758" y="30423"/>
                    </a:lnTo>
                    <a:cubicBezTo>
                      <a:pt x="9830" y="30450"/>
                      <a:pt x="9900" y="30476"/>
                      <a:pt x="9978" y="30494"/>
                    </a:cubicBezTo>
                    <a:lnTo>
                      <a:pt x="9906" y="30488"/>
                    </a:lnTo>
                    <a:lnTo>
                      <a:pt x="9906" y="30488"/>
                    </a:lnTo>
                    <a:cubicBezTo>
                      <a:pt x="10050" y="30527"/>
                      <a:pt x="10205" y="30566"/>
                      <a:pt x="10354" y="30594"/>
                    </a:cubicBezTo>
                    <a:lnTo>
                      <a:pt x="10349" y="30599"/>
                    </a:lnTo>
                    <a:cubicBezTo>
                      <a:pt x="10493" y="30632"/>
                      <a:pt x="10686" y="30665"/>
                      <a:pt x="10897" y="30688"/>
                    </a:cubicBezTo>
                    <a:cubicBezTo>
                      <a:pt x="10999" y="30696"/>
                      <a:pt x="11105" y="30700"/>
                      <a:pt x="11211" y="30700"/>
                    </a:cubicBezTo>
                    <a:cubicBezTo>
                      <a:pt x="11316" y="30700"/>
                      <a:pt x="11419" y="30696"/>
                      <a:pt x="11516" y="30688"/>
                    </a:cubicBezTo>
                    <a:lnTo>
                      <a:pt x="11516" y="30688"/>
                    </a:lnTo>
                    <a:lnTo>
                      <a:pt x="11455" y="30693"/>
                    </a:lnTo>
                    <a:cubicBezTo>
                      <a:pt x="11483" y="30693"/>
                      <a:pt x="11511" y="30688"/>
                      <a:pt x="11533" y="30688"/>
                    </a:cubicBezTo>
                    <a:cubicBezTo>
                      <a:pt x="11561" y="30682"/>
                      <a:pt x="11588" y="30682"/>
                      <a:pt x="11610" y="30677"/>
                    </a:cubicBezTo>
                    <a:cubicBezTo>
                      <a:pt x="11655" y="30665"/>
                      <a:pt x="11693" y="30660"/>
                      <a:pt x="11727" y="30649"/>
                    </a:cubicBezTo>
                    <a:cubicBezTo>
                      <a:pt x="11793" y="30632"/>
                      <a:pt x="11843" y="30621"/>
                      <a:pt x="11893" y="30605"/>
                    </a:cubicBezTo>
                    <a:cubicBezTo>
                      <a:pt x="11981" y="30577"/>
                      <a:pt x="12059" y="30555"/>
                      <a:pt x="12202" y="30483"/>
                    </a:cubicBezTo>
                    <a:lnTo>
                      <a:pt x="12202" y="30483"/>
                    </a:lnTo>
                    <a:cubicBezTo>
                      <a:pt x="12197" y="30488"/>
                      <a:pt x="12180" y="30494"/>
                      <a:pt x="12175" y="30499"/>
                    </a:cubicBezTo>
                    <a:cubicBezTo>
                      <a:pt x="12263" y="30461"/>
                      <a:pt x="12346" y="30411"/>
                      <a:pt x="12429" y="30361"/>
                    </a:cubicBezTo>
                    <a:lnTo>
                      <a:pt x="12429" y="30361"/>
                    </a:lnTo>
                    <a:cubicBezTo>
                      <a:pt x="12418" y="30378"/>
                      <a:pt x="12396" y="30389"/>
                      <a:pt x="12385" y="30405"/>
                    </a:cubicBezTo>
                    <a:cubicBezTo>
                      <a:pt x="12538" y="30305"/>
                      <a:pt x="12812" y="30138"/>
                      <a:pt x="12807" y="30138"/>
                    </a:cubicBezTo>
                    <a:lnTo>
                      <a:pt x="12807" y="30138"/>
                    </a:lnTo>
                    <a:cubicBezTo>
                      <a:pt x="12807" y="30138"/>
                      <a:pt x="12799" y="30142"/>
                      <a:pt x="12784" y="30151"/>
                    </a:cubicBezTo>
                    <a:cubicBezTo>
                      <a:pt x="12872" y="30073"/>
                      <a:pt x="13021" y="29930"/>
                      <a:pt x="13038" y="29891"/>
                    </a:cubicBezTo>
                    <a:cubicBezTo>
                      <a:pt x="13149" y="29786"/>
                      <a:pt x="13165" y="29776"/>
                      <a:pt x="13172" y="29776"/>
                    </a:cubicBezTo>
                    <a:cubicBezTo>
                      <a:pt x="13174" y="29776"/>
                      <a:pt x="13175" y="29776"/>
                      <a:pt x="13176" y="29776"/>
                    </a:cubicBezTo>
                    <a:cubicBezTo>
                      <a:pt x="13182" y="29776"/>
                      <a:pt x="13193" y="29771"/>
                      <a:pt x="13248" y="29719"/>
                    </a:cubicBezTo>
                    <a:cubicBezTo>
                      <a:pt x="13398" y="29553"/>
                      <a:pt x="13414" y="29520"/>
                      <a:pt x="13603" y="29277"/>
                    </a:cubicBezTo>
                    <a:lnTo>
                      <a:pt x="13608" y="29293"/>
                    </a:lnTo>
                    <a:cubicBezTo>
                      <a:pt x="13691" y="29171"/>
                      <a:pt x="13730" y="29099"/>
                      <a:pt x="13829" y="28933"/>
                    </a:cubicBezTo>
                    <a:cubicBezTo>
                      <a:pt x="13951" y="28690"/>
                      <a:pt x="14029" y="28629"/>
                      <a:pt x="14084" y="28397"/>
                    </a:cubicBezTo>
                    <a:cubicBezTo>
                      <a:pt x="14112" y="28336"/>
                      <a:pt x="14145" y="28247"/>
                      <a:pt x="14172" y="28175"/>
                    </a:cubicBezTo>
                    <a:cubicBezTo>
                      <a:pt x="14199" y="28107"/>
                      <a:pt x="14220" y="28053"/>
                      <a:pt x="14227" y="28053"/>
                    </a:cubicBezTo>
                    <a:cubicBezTo>
                      <a:pt x="14227" y="28053"/>
                      <a:pt x="14228" y="28053"/>
                      <a:pt x="14228" y="28054"/>
                    </a:cubicBezTo>
                    <a:cubicBezTo>
                      <a:pt x="14333" y="27666"/>
                      <a:pt x="14388" y="27362"/>
                      <a:pt x="14416" y="26975"/>
                    </a:cubicBezTo>
                    <a:cubicBezTo>
                      <a:pt x="14460" y="26963"/>
                      <a:pt x="14422" y="26941"/>
                      <a:pt x="14449" y="26703"/>
                    </a:cubicBezTo>
                    <a:lnTo>
                      <a:pt x="14449" y="26703"/>
                    </a:lnTo>
                    <a:lnTo>
                      <a:pt x="14433" y="26720"/>
                    </a:lnTo>
                    <a:cubicBezTo>
                      <a:pt x="14449" y="26167"/>
                      <a:pt x="14416" y="25530"/>
                      <a:pt x="14267" y="24949"/>
                    </a:cubicBezTo>
                    <a:lnTo>
                      <a:pt x="14278" y="24927"/>
                    </a:lnTo>
                    <a:lnTo>
                      <a:pt x="14228" y="24816"/>
                    </a:lnTo>
                    <a:cubicBezTo>
                      <a:pt x="14156" y="24501"/>
                      <a:pt x="14045" y="24147"/>
                      <a:pt x="13918" y="23815"/>
                    </a:cubicBezTo>
                    <a:cubicBezTo>
                      <a:pt x="13791" y="23483"/>
                      <a:pt x="13663" y="23178"/>
                      <a:pt x="13547" y="22940"/>
                    </a:cubicBezTo>
                    <a:cubicBezTo>
                      <a:pt x="13470" y="22797"/>
                      <a:pt x="13331" y="22570"/>
                      <a:pt x="13193" y="22332"/>
                    </a:cubicBezTo>
                    <a:lnTo>
                      <a:pt x="13193" y="22332"/>
                    </a:lnTo>
                    <a:lnTo>
                      <a:pt x="13204" y="22354"/>
                    </a:lnTo>
                    <a:cubicBezTo>
                      <a:pt x="12955" y="21961"/>
                      <a:pt x="12667" y="21585"/>
                      <a:pt x="12501" y="21159"/>
                    </a:cubicBezTo>
                    <a:lnTo>
                      <a:pt x="12501" y="21159"/>
                    </a:lnTo>
                    <a:cubicBezTo>
                      <a:pt x="12505" y="21165"/>
                      <a:pt x="12507" y="21167"/>
                      <a:pt x="12508" y="21167"/>
                    </a:cubicBezTo>
                    <a:cubicBezTo>
                      <a:pt x="12510" y="21167"/>
                      <a:pt x="12511" y="21161"/>
                      <a:pt x="12516" y="21161"/>
                    </a:cubicBezTo>
                    <a:cubicBezTo>
                      <a:pt x="12518" y="21161"/>
                      <a:pt x="12520" y="21162"/>
                      <a:pt x="12523" y="21164"/>
                    </a:cubicBezTo>
                    <a:cubicBezTo>
                      <a:pt x="12468" y="21076"/>
                      <a:pt x="12440" y="20932"/>
                      <a:pt x="12413" y="20838"/>
                    </a:cubicBezTo>
                    <a:lnTo>
                      <a:pt x="12413" y="20838"/>
                    </a:lnTo>
                    <a:lnTo>
                      <a:pt x="12429" y="20948"/>
                    </a:lnTo>
                    <a:cubicBezTo>
                      <a:pt x="12374" y="20832"/>
                      <a:pt x="12346" y="20644"/>
                      <a:pt x="12346" y="20578"/>
                    </a:cubicBezTo>
                    <a:cubicBezTo>
                      <a:pt x="12335" y="20506"/>
                      <a:pt x="12308" y="20445"/>
                      <a:pt x="12302" y="20378"/>
                    </a:cubicBezTo>
                    <a:cubicBezTo>
                      <a:pt x="12302" y="20362"/>
                      <a:pt x="12302" y="20340"/>
                      <a:pt x="12308" y="20334"/>
                    </a:cubicBezTo>
                    <a:lnTo>
                      <a:pt x="12291" y="20301"/>
                    </a:lnTo>
                    <a:cubicBezTo>
                      <a:pt x="12302" y="20268"/>
                      <a:pt x="12302" y="20223"/>
                      <a:pt x="12308" y="20190"/>
                    </a:cubicBezTo>
                    <a:cubicBezTo>
                      <a:pt x="12302" y="20140"/>
                      <a:pt x="12285" y="19864"/>
                      <a:pt x="12274" y="19775"/>
                    </a:cubicBezTo>
                    <a:cubicBezTo>
                      <a:pt x="12278" y="19759"/>
                      <a:pt x="12291" y="19655"/>
                      <a:pt x="12294" y="19655"/>
                    </a:cubicBezTo>
                    <a:lnTo>
                      <a:pt x="12294" y="19655"/>
                    </a:lnTo>
                    <a:cubicBezTo>
                      <a:pt x="12295" y="19655"/>
                      <a:pt x="12294" y="19671"/>
                      <a:pt x="12291" y="19714"/>
                    </a:cubicBezTo>
                    <a:cubicBezTo>
                      <a:pt x="12313" y="19454"/>
                      <a:pt x="12346" y="19200"/>
                      <a:pt x="12402" y="18945"/>
                    </a:cubicBezTo>
                    <a:lnTo>
                      <a:pt x="12402" y="18945"/>
                    </a:lnTo>
                    <a:cubicBezTo>
                      <a:pt x="12391" y="18984"/>
                      <a:pt x="12385" y="19023"/>
                      <a:pt x="12369" y="19061"/>
                    </a:cubicBezTo>
                    <a:cubicBezTo>
                      <a:pt x="12368" y="19062"/>
                      <a:pt x="12367" y="19062"/>
                      <a:pt x="12366" y="19062"/>
                    </a:cubicBezTo>
                    <a:cubicBezTo>
                      <a:pt x="12349" y="19062"/>
                      <a:pt x="12386" y="18836"/>
                      <a:pt x="12424" y="18724"/>
                    </a:cubicBezTo>
                    <a:lnTo>
                      <a:pt x="12424" y="18724"/>
                    </a:lnTo>
                    <a:cubicBezTo>
                      <a:pt x="12414" y="18778"/>
                      <a:pt x="12414" y="18798"/>
                      <a:pt x="12419" y="18798"/>
                    </a:cubicBezTo>
                    <a:cubicBezTo>
                      <a:pt x="12428" y="18798"/>
                      <a:pt x="12455" y="18723"/>
                      <a:pt x="12474" y="18679"/>
                    </a:cubicBezTo>
                    <a:cubicBezTo>
                      <a:pt x="12476" y="18657"/>
                      <a:pt x="12476" y="18649"/>
                      <a:pt x="12474" y="18649"/>
                    </a:cubicBezTo>
                    <a:lnTo>
                      <a:pt x="12474" y="18649"/>
                    </a:lnTo>
                    <a:cubicBezTo>
                      <a:pt x="12468" y="18649"/>
                      <a:pt x="12449" y="18718"/>
                      <a:pt x="12443" y="18718"/>
                    </a:cubicBezTo>
                    <a:cubicBezTo>
                      <a:pt x="12441" y="18718"/>
                      <a:pt x="12440" y="18715"/>
                      <a:pt x="12440" y="18707"/>
                    </a:cubicBezTo>
                    <a:cubicBezTo>
                      <a:pt x="12457" y="18580"/>
                      <a:pt x="12535" y="18303"/>
                      <a:pt x="12562" y="18231"/>
                    </a:cubicBezTo>
                    <a:lnTo>
                      <a:pt x="12562" y="18231"/>
                    </a:lnTo>
                    <a:lnTo>
                      <a:pt x="12551" y="18314"/>
                    </a:lnTo>
                    <a:cubicBezTo>
                      <a:pt x="12595" y="18137"/>
                      <a:pt x="12651" y="18065"/>
                      <a:pt x="12717" y="17894"/>
                    </a:cubicBezTo>
                    <a:cubicBezTo>
                      <a:pt x="12753" y="17747"/>
                      <a:pt x="12802" y="17642"/>
                      <a:pt x="12780" y="17642"/>
                    </a:cubicBezTo>
                    <a:cubicBezTo>
                      <a:pt x="12778" y="17642"/>
                      <a:pt x="12776" y="17643"/>
                      <a:pt x="12772" y="17645"/>
                    </a:cubicBezTo>
                    <a:cubicBezTo>
                      <a:pt x="12809" y="17529"/>
                      <a:pt x="12823" y="17511"/>
                      <a:pt x="12831" y="17511"/>
                    </a:cubicBezTo>
                    <a:cubicBezTo>
                      <a:pt x="12835" y="17511"/>
                      <a:pt x="12837" y="17515"/>
                      <a:pt x="12840" y="17515"/>
                    </a:cubicBezTo>
                    <a:cubicBezTo>
                      <a:pt x="12844" y="17515"/>
                      <a:pt x="12848" y="17510"/>
                      <a:pt x="12855" y="17490"/>
                    </a:cubicBezTo>
                    <a:cubicBezTo>
                      <a:pt x="12883" y="17379"/>
                      <a:pt x="13010" y="17069"/>
                      <a:pt x="13049" y="17042"/>
                    </a:cubicBezTo>
                    <a:cubicBezTo>
                      <a:pt x="13055" y="16903"/>
                      <a:pt x="13304" y="16438"/>
                      <a:pt x="13287" y="16377"/>
                    </a:cubicBezTo>
                    <a:lnTo>
                      <a:pt x="13381" y="16200"/>
                    </a:lnTo>
                    <a:cubicBezTo>
                      <a:pt x="13370" y="16189"/>
                      <a:pt x="13365" y="16145"/>
                      <a:pt x="13414" y="15990"/>
                    </a:cubicBezTo>
                    <a:cubicBezTo>
                      <a:pt x="13475" y="15852"/>
                      <a:pt x="13481" y="15885"/>
                      <a:pt x="13503" y="15846"/>
                    </a:cubicBezTo>
                    <a:lnTo>
                      <a:pt x="13503" y="15736"/>
                    </a:lnTo>
                    <a:cubicBezTo>
                      <a:pt x="13663" y="15321"/>
                      <a:pt x="13807" y="14817"/>
                      <a:pt x="13863" y="14269"/>
                    </a:cubicBezTo>
                    <a:cubicBezTo>
                      <a:pt x="13918" y="13721"/>
                      <a:pt x="13863" y="13162"/>
                      <a:pt x="13730" y="12664"/>
                    </a:cubicBezTo>
                    <a:cubicBezTo>
                      <a:pt x="13591" y="12222"/>
                      <a:pt x="13287" y="11696"/>
                      <a:pt x="12872" y="11331"/>
                    </a:cubicBezTo>
                    <a:lnTo>
                      <a:pt x="12872" y="11331"/>
                    </a:lnTo>
                    <a:lnTo>
                      <a:pt x="12922" y="11364"/>
                    </a:lnTo>
                    <a:cubicBezTo>
                      <a:pt x="12784" y="11237"/>
                      <a:pt x="12640" y="11120"/>
                      <a:pt x="12485" y="11032"/>
                    </a:cubicBezTo>
                    <a:lnTo>
                      <a:pt x="12485" y="11032"/>
                    </a:lnTo>
                    <a:cubicBezTo>
                      <a:pt x="12540" y="11065"/>
                      <a:pt x="12595" y="11098"/>
                      <a:pt x="12645" y="11143"/>
                    </a:cubicBezTo>
                    <a:cubicBezTo>
                      <a:pt x="12701" y="11181"/>
                      <a:pt x="12750" y="11226"/>
                      <a:pt x="12800" y="11264"/>
                    </a:cubicBezTo>
                    <a:cubicBezTo>
                      <a:pt x="12750" y="11231"/>
                      <a:pt x="12706" y="11198"/>
                      <a:pt x="12662" y="11170"/>
                    </a:cubicBezTo>
                    <a:cubicBezTo>
                      <a:pt x="12618" y="11143"/>
                      <a:pt x="12568" y="11115"/>
                      <a:pt x="12523" y="11087"/>
                    </a:cubicBezTo>
                    <a:cubicBezTo>
                      <a:pt x="12280" y="10921"/>
                      <a:pt x="11976" y="10783"/>
                      <a:pt x="11666" y="10650"/>
                    </a:cubicBezTo>
                    <a:cubicBezTo>
                      <a:pt x="11350" y="10517"/>
                      <a:pt x="11040" y="10396"/>
                      <a:pt x="10780" y="10241"/>
                    </a:cubicBezTo>
                    <a:cubicBezTo>
                      <a:pt x="10686" y="10202"/>
                      <a:pt x="10642" y="10158"/>
                      <a:pt x="10598" y="10141"/>
                    </a:cubicBezTo>
                    <a:cubicBezTo>
                      <a:pt x="10565" y="10113"/>
                      <a:pt x="10542" y="10086"/>
                      <a:pt x="10520" y="10064"/>
                    </a:cubicBezTo>
                    <a:cubicBezTo>
                      <a:pt x="10504" y="10041"/>
                      <a:pt x="10482" y="10014"/>
                      <a:pt x="10454" y="9980"/>
                    </a:cubicBezTo>
                    <a:cubicBezTo>
                      <a:pt x="10426" y="9947"/>
                      <a:pt x="10382" y="9909"/>
                      <a:pt x="10321" y="9842"/>
                    </a:cubicBezTo>
                    <a:lnTo>
                      <a:pt x="10321" y="9842"/>
                    </a:lnTo>
                    <a:cubicBezTo>
                      <a:pt x="10343" y="9864"/>
                      <a:pt x="10354" y="9870"/>
                      <a:pt x="10376" y="9881"/>
                    </a:cubicBezTo>
                    <a:cubicBezTo>
                      <a:pt x="10244" y="9743"/>
                      <a:pt x="10183" y="9621"/>
                      <a:pt x="10116" y="9482"/>
                    </a:cubicBezTo>
                    <a:cubicBezTo>
                      <a:pt x="10050" y="9344"/>
                      <a:pt x="10006" y="9189"/>
                      <a:pt x="9961" y="8990"/>
                    </a:cubicBezTo>
                    <a:lnTo>
                      <a:pt x="9961" y="8990"/>
                    </a:lnTo>
                    <a:cubicBezTo>
                      <a:pt x="9965" y="8993"/>
                      <a:pt x="9968" y="8994"/>
                      <a:pt x="9970" y="8994"/>
                    </a:cubicBezTo>
                    <a:cubicBezTo>
                      <a:pt x="9986" y="8994"/>
                      <a:pt x="9976" y="8932"/>
                      <a:pt x="9961" y="8874"/>
                    </a:cubicBezTo>
                    <a:cubicBezTo>
                      <a:pt x="9951" y="8809"/>
                      <a:pt x="9937" y="8744"/>
                      <a:pt x="9946" y="8744"/>
                    </a:cubicBezTo>
                    <a:lnTo>
                      <a:pt x="9946" y="8744"/>
                    </a:lnTo>
                    <a:cubicBezTo>
                      <a:pt x="9947" y="8744"/>
                      <a:pt x="9949" y="8745"/>
                      <a:pt x="9950" y="8746"/>
                    </a:cubicBezTo>
                    <a:lnTo>
                      <a:pt x="9928" y="8713"/>
                    </a:lnTo>
                    <a:cubicBezTo>
                      <a:pt x="9928" y="8624"/>
                      <a:pt x="9913" y="8412"/>
                      <a:pt x="9926" y="8412"/>
                    </a:cubicBezTo>
                    <a:lnTo>
                      <a:pt x="9926" y="8412"/>
                    </a:lnTo>
                    <a:cubicBezTo>
                      <a:pt x="9926" y="8412"/>
                      <a:pt x="9927" y="8413"/>
                      <a:pt x="9928" y="8414"/>
                    </a:cubicBezTo>
                    <a:lnTo>
                      <a:pt x="9895" y="8221"/>
                    </a:lnTo>
                    <a:lnTo>
                      <a:pt x="9906" y="8204"/>
                    </a:lnTo>
                    <a:cubicBezTo>
                      <a:pt x="9900" y="8071"/>
                      <a:pt x="9878" y="7856"/>
                      <a:pt x="9845" y="7656"/>
                    </a:cubicBezTo>
                    <a:cubicBezTo>
                      <a:pt x="9817" y="7457"/>
                      <a:pt x="9768" y="7269"/>
                      <a:pt x="9762" y="7192"/>
                    </a:cubicBezTo>
                    <a:cubicBezTo>
                      <a:pt x="9646" y="6848"/>
                      <a:pt x="9386" y="6422"/>
                      <a:pt x="9026" y="6112"/>
                    </a:cubicBezTo>
                    <a:cubicBezTo>
                      <a:pt x="8666" y="5797"/>
                      <a:pt x="8246" y="5554"/>
                      <a:pt x="7864" y="5371"/>
                    </a:cubicBezTo>
                    <a:cubicBezTo>
                      <a:pt x="7753" y="5338"/>
                      <a:pt x="7532" y="5233"/>
                      <a:pt x="7360" y="5166"/>
                    </a:cubicBezTo>
                    <a:lnTo>
                      <a:pt x="7189" y="5067"/>
                    </a:lnTo>
                    <a:cubicBezTo>
                      <a:pt x="7006" y="5000"/>
                      <a:pt x="6824" y="4950"/>
                      <a:pt x="6669" y="4862"/>
                    </a:cubicBezTo>
                    <a:lnTo>
                      <a:pt x="6669" y="4862"/>
                    </a:lnTo>
                    <a:cubicBezTo>
                      <a:pt x="6669" y="4862"/>
                      <a:pt x="6674" y="4862"/>
                      <a:pt x="6691" y="4867"/>
                    </a:cubicBezTo>
                    <a:cubicBezTo>
                      <a:pt x="6519" y="4790"/>
                      <a:pt x="6370" y="4701"/>
                      <a:pt x="6215" y="4635"/>
                    </a:cubicBezTo>
                    <a:cubicBezTo>
                      <a:pt x="6060" y="4541"/>
                      <a:pt x="5927" y="4441"/>
                      <a:pt x="5938" y="4425"/>
                    </a:cubicBezTo>
                    <a:cubicBezTo>
                      <a:pt x="5900" y="4419"/>
                      <a:pt x="5833" y="4364"/>
                      <a:pt x="5772" y="4308"/>
                    </a:cubicBezTo>
                    <a:cubicBezTo>
                      <a:pt x="5728" y="4275"/>
                      <a:pt x="5695" y="4237"/>
                      <a:pt x="5667" y="4209"/>
                    </a:cubicBezTo>
                    <a:lnTo>
                      <a:pt x="5623" y="4170"/>
                    </a:lnTo>
                    <a:cubicBezTo>
                      <a:pt x="5623" y="4170"/>
                      <a:pt x="5595" y="4148"/>
                      <a:pt x="5540" y="4093"/>
                    </a:cubicBezTo>
                    <a:lnTo>
                      <a:pt x="5446" y="3999"/>
                    </a:lnTo>
                    <a:cubicBezTo>
                      <a:pt x="5413" y="3954"/>
                      <a:pt x="5368" y="3916"/>
                      <a:pt x="5330" y="3866"/>
                    </a:cubicBezTo>
                    <a:cubicBezTo>
                      <a:pt x="5252" y="3761"/>
                      <a:pt x="5153" y="3628"/>
                      <a:pt x="5086" y="3462"/>
                    </a:cubicBezTo>
                    <a:cubicBezTo>
                      <a:pt x="5014" y="3296"/>
                      <a:pt x="4970" y="3113"/>
                      <a:pt x="4970" y="2881"/>
                    </a:cubicBezTo>
                    <a:cubicBezTo>
                      <a:pt x="4970" y="2654"/>
                      <a:pt x="5009" y="2383"/>
                      <a:pt x="5070" y="2089"/>
                    </a:cubicBezTo>
                    <a:cubicBezTo>
                      <a:pt x="5119" y="1785"/>
                      <a:pt x="5202" y="1453"/>
                      <a:pt x="5164" y="1038"/>
                    </a:cubicBezTo>
                    <a:cubicBezTo>
                      <a:pt x="5141" y="833"/>
                      <a:pt x="5064" y="595"/>
                      <a:pt x="4904" y="407"/>
                    </a:cubicBezTo>
                    <a:cubicBezTo>
                      <a:pt x="4870" y="357"/>
                      <a:pt x="4821" y="319"/>
                      <a:pt x="4782" y="274"/>
                    </a:cubicBezTo>
                    <a:cubicBezTo>
                      <a:pt x="4738" y="236"/>
                      <a:pt x="4693" y="197"/>
                      <a:pt x="4638" y="164"/>
                    </a:cubicBezTo>
                    <a:cubicBezTo>
                      <a:pt x="4533" y="103"/>
                      <a:pt x="4405" y="47"/>
                      <a:pt x="4289" y="25"/>
                    </a:cubicBezTo>
                    <a:cubicBezTo>
                      <a:pt x="4207" y="9"/>
                      <a:pt x="4125" y="1"/>
                      <a:pt x="40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75" name="Google Shape;2175;p41"/>
              <p:cNvSpPr/>
              <p:nvPr/>
            </p:nvSpPr>
            <p:spPr>
              <a:xfrm>
                <a:off x="6379200" y="3468050"/>
                <a:ext cx="362075" cy="900925"/>
              </a:xfrm>
              <a:custGeom>
                <a:avLst/>
                <a:gdLst/>
                <a:ahLst/>
                <a:cxnLst/>
                <a:rect l="l" t="t" r="r" b="b"/>
                <a:pathLst>
                  <a:path w="14483" h="36037" extrusionOk="0">
                    <a:moveTo>
                      <a:pt x="1993" y="111"/>
                    </a:moveTo>
                    <a:lnTo>
                      <a:pt x="1993" y="111"/>
                    </a:lnTo>
                    <a:cubicBezTo>
                      <a:pt x="1994" y="112"/>
                      <a:pt x="1994" y="112"/>
                      <a:pt x="1995" y="112"/>
                    </a:cubicBezTo>
                    <a:lnTo>
                      <a:pt x="1995" y="112"/>
                    </a:lnTo>
                    <a:lnTo>
                      <a:pt x="1993" y="111"/>
                    </a:lnTo>
                    <a:close/>
                    <a:moveTo>
                      <a:pt x="2391" y="1899"/>
                    </a:moveTo>
                    <a:lnTo>
                      <a:pt x="2391" y="1899"/>
                    </a:lnTo>
                    <a:cubicBezTo>
                      <a:pt x="2394" y="1911"/>
                      <a:pt x="2396" y="1921"/>
                      <a:pt x="2399" y="1930"/>
                    </a:cubicBezTo>
                    <a:lnTo>
                      <a:pt x="2399" y="1930"/>
                    </a:lnTo>
                    <a:cubicBezTo>
                      <a:pt x="2396" y="1920"/>
                      <a:pt x="2394" y="1909"/>
                      <a:pt x="2391" y="1899"/>
                    </a:cubicBezTo>
                    <a:close/>
                    <a:moveTo>
                      <a:pt x="150" y="2469"/>
                    </a:moveTo>
                    <a:cubicBezTo>
                      <a:pt x="152" y="2469"/>
                      <a:pt x="154" y="2469"/>
                      <a:pt x="155" y="2470"/>
                    </a:cubicBezTo>
                    <a:lnTo>
                      <a:pt x="155" y="2470"/>
                    </a:lnTo>
                    <a:cubicBezTo>
                      <a:pt x="154" y="2469"/>
                      <a:pt x="153" y="2469"/>
                      <a:pt x="150" y="2469"/>
                    </a:cubicBezTo>
                    <a:close/>
                    <a:moveTo>
                      <a:pt x="350" y="2768"/>
                    </a:moveTo>
                    <a:cubicBezTo>
                      <a:pt x="349" y="2768"/>
                      <a:pt x="348" y="2768"/>
                      <a:pt x="348" y="2768"/>
                    </a:cubicBezTo>
                    <a:lnTo>
                      <a:pt x="348" y="2768"/>
                    </a:lnTo>
                    <a:cubicBezTo>
                      <a:pt x="348" y="2768"/>
                      <a:pt x="349" y="2768"/>
                      <a:pt x="350" y="2768"/>
                    </a:cubicBezTo>
                    <a:close/>
                    <a:moveTo>
                      <a:pt x="348" y="2768"/>
                    </a:moveTo>
                    <a:cubicBezTo>
                      <a:pt x="343" y="2771"/>
                      <a:pt x="341" y="2775"/>
                      <a:pt x="339" y="2780"/>
                    </a:cubicBezTo>
                    <a:lnTo>
                      <a:pt x="339" y="2780"/>
                    </a:lnTo>
                    <a:cubicBezTo>
                      <a:pt x="344" y="2776"/>
                      <a:pt x="345" y="2771"/>
                      <a:pt x="348" y="2768"/>
                    </a:cubicBezTo>
                    <a:close/>
                    <a:moveTo>
                      <a:pt x="377" y="2795"/>
                    </a:moveTo>
                    <a:cubicBezTo>
                      <a:pt x="374" y="2797"/>
                      <a:pt x="373" y="2799"/>
                      <a:pt x="374" y="2800"/>
                    </a:cubicBezTo>
                    <a:lnTo>
                      <a:pt x="374" y="2800"/>
                    </a:lnTo>
                    <a:cubicBezTo>
                      <a:pt x="375" y="2799"/>
                      <a:pt x="376" y="2797"/>
                      <a:pt x="377" y="2795"/>
                    </a:cubicBezTo>
                    <a:close/>
                    <a:moveTo>
                      <a:pt x="610" y="3061"/>
                    </a:moveTo>
                    <a:lnTo>
                      <a:pt x="602" y="3078"/>
                    </a:lnTo>
                    <a:lnTo>
                      <a:pt x="602" y="3078"/>
                    </a:lnTo>
                    <a:cubicBezTo>
                      <a:pt x="603" y="3078"/>
                      <a:pt x="603" y="3078"/>
                      <a:pt x="604" y="3077"/>
                    </a:cubicBezTo>
                    <a:lnTo>
                      <a:pt x="610" y="3061"/>
                    </a:lnTo>
                    <a:close/>
                    <a:moveTo>
                      <a:pt x="367" y="3232"/>
                    </a:moveTo>
                    <a:cubicBezTo>
                      <a:pt x="365" y="3234"/>
                      <a:pt x="363" y="3236"/>
                      <a:pt x="361" y="3238"/>
                    </a:cubicBezTo>
                    <a:lnTo>
                      <a:pt x="364" y="3240"/>
                    </a:lnTo>
                    <a:lnTo>
                      <a:pt x="364" y="3240"/>
                    </a:lnTo>
                    <a:cubicBezTo>
                      <a:pt x="364" y="3237"/>
                      <a:pt x="366" y="3235"/>
                      <a:pt x="367" y="3232"/>
                    </a:cubicBezTo>
                    <a:close/>
                    <a:moveTo>
                      <a:pt x="364" y="3240"/>
                    </a:moveTo>
                    <a:lnTo>
                      <a:pt x="364" y="3240"/>
                    </a:lnTo>
                    <a:cubicBezTo>
                      <a:pt x="364" y="3242"/>
                      <a:pt x="366" y="3243"/>
                      <a:pt x="372" y="3243"/>
                    </a:cubicBezTo>
                    <a:lnTo>
                      <a:pt x="364" y="3240"/>
                    </a:lnTo>
                    <a:close/>
                    <a:moveTo>
                      <a:pt x="1108" y="3553"/>
                    </a:moveTo>
                    <a:cubicBezTo>
                      <a:pt x="1103" y="3556"/>
                      <a:pt x="1100" y="3559"/>
                      <a:pt x="1099" y="3561"/>
                    </a:cubicBezTo>
                    <a:lnTo>
                      <a:pt x="1099" y="3561"/>
                    </a:lnTo>
                    <a:cubicBezTo>
                      <a:pt x="1102" y="3560"/>
                      <a:pt x="1104" y="3558"/>
                      <a:pt x="1108" y="3553"/>
                    </a:cubicBezTo>
                    <a:close/>
                    <a:moveTo>
                      <a:pt x="1102" y="3569"/>
                    </a:moveTo>
                    <a:lnTo>
                      <a:pt x="1102" y="3569"/>
                    </a:lnTo>
                    <a:cubicBezTo>
                      <a:pt x="1102" y="3569"/>
                      <a:pt x="1102" y="3569"/>
                      <a:pt x="1102" y="3570"/>
                    </a:cubicBezTo>
                    <a:lnTo>
                      <a:pt x="1097" y="3576"/>
                    </a:lnTo>
                    <a:lnTo>
                      <a:pt x="1097" y="3576"/>
                    </a:lnTo>
                    <a:cubicBezTo>
                      <a:pt x="1110" y="3573"/>
                      <a:pt x="1106" y="3571"/>
                      <a:pt x="1102" y="3569"/>
                    </a:cubicBezTo>
                    <a:close/>
                    <a:moveTo>
                      <a:pt x="593" y="3598"/>
                    </a:moveTo>
                    <a:lnTo>
                      <a:pt x="593" y="3598"/>
                    </a:lnTo>
                    <a:cubicBezTo>
                      <a:pt x="594" y="3598"/>
                      <a:pt x="596" y="3599"/>
                      <a:pt x="598" y="3599"/>
                    </a:cubicBezTo>
                    <a:lnTo>
                      <a:pt x="598" y="3599"/>
                    </a:lnTo>
                    <a:cubicBezTo>
                      <a:pt x="596" y="3598"/>
                      <a:pt x="595" y="3598"/>
                      <a:pt x="593" y="3598"/>
                    </a:cubicBezTo>
                    <a:close/>
                    <a:moveTo>
                      <a:pt x="598" y="3599"/>
                    </a:moveTo>
                    <a:lnTo>
                      <a:pt x="598" y="3599"/>
                    </a:lnTo>
                    <a:cubicBezTo>
                      <a:pt x="599" y="3600"/>
                      <a:pt x="600" y="3600"/>
                      <a:pt x="601" y="3600"/>
                    </a:cubicBezTo>
                    <a:lnTo>
                      <a:pt x="601" y="3600"/>
                    </a:lnTo>
                    <a:cubicBezTo>
                      <a:pt x="600" y="3600"/>
                      <a:pt x="599" y="3600"/>
                      <a:pt x="598" y="3599"/>
                    </a:cubicBezTo>
                    <a:close/>
                    <a:moveTo>
                      <a:pt x="1174" y="3603"/>
                    </a:moveTo>
                    <a:lnTo>
                      <a:pt x="1174" y="3603"/>
                    </a:lnTo>
                    <a:cubicBezTo>
                      <a:pt x="1164" y="3606"/>
                      <a:pt x="1162" y="3610"/>
                      <a:pt x="1165" y="3612"/>
                    </a:cubicBezTo>
                    <a:lnTo>
                      <a:pt x="1165" y="3612"/>
                    </a:lnTo>
                    <a:lnTo>
                      <a:pt x="1174" y="3603"/>
                    </a:lnTo>
                    <a:close/>
                    <a:moveTo>
                      <a:pt x="1165" y="3612"/>
                    </a:moveTo>
                    <a:lnTo>
                      <a:pt x="1156" y="3621"/>
                    </a:lnTo>
                    <a:lnTo>
                      <a:pt x="1156" y="3621"/>
                    </a:lnTo>
                    <a:cubicBezTo>
                      <a:pt x="1164" y="3617"/>
                      <a:pt x="1172" y="3614"/>
                      <a:pt x="1180" y="3614"/>
                    </a:cubicBezTo>
                    <a:cubicBezTo>
                      <a:pt x="1173" y="3614"/>
                      <a:pt x="1168" y="3613"/>
                      <a:pt x="1165" y="3612"/>
                    </a:cubicBezTo>
                    <a:close/>
                    <a:moveTo>
                      <a:pt x="1180" y="3636"/>
                    </a:moveTo>
                    <a:cubicBezTo>
                      <a:pt x="1180" y="3637"/>
                      <a:pt x="1180" y="3637"/>
                      <a:pt x="1180" y="3637"/>
                    </a:cubicBezTo>
                    <a:lnTo>
                      <a:pt x="1180" y="3637"/>
                    </a:lnTo>
                    <a:cubicBezTo>
                      <a:pt x="1182" y="3637"/>
                      <a:pt x="1184" y="3636"/>
                      <a:pt x="1185" y="3636"/>
                    </a:cubicBezTo>
                    <a:close/>
                    <a:moveTo>
                      <a:pt x="1761" y="4068"/>
                    </a:moveTo>
                    <a:cubicBezTo>
                      <a:pt x="1759" y="4068"/>
                      <a:pt x="1758" y="4069"/>
                      <a:pt x="1757" y="4069"/>
                    </a:cubicBezTo>
                    <a:lnTo>
                      <a:pt x="1757" y="4069"/>
                    </a:lnTo>
                    <a:cubicBezTo>
                      <a:pt x="1758" y="4069"/>
                      <a:pt x="1759" y="4069"/>
                      <a:pt x="1761" y="4068"/>
                    </a:cubicBezTo>
                    <a:close/>
                    <a:moveTo>
                      <a:pt x="1794" y="4107"/>
                    </a:moveTo>
                    <a:lnTo>
                      <a:pt x="1794" y="4107"/>
                    </a:lnTo>
                    <a:cubicBezTo>
                      <a:pt x="1791" y="4109"/>
                      <a:pt x="1791" y="4115"/>
                      <a:pt x="1790" y="4120"/>
                    </a:cubicBezTo>
                    <a:lnTo>
                      <a:pt x="1790" y="4120"/>
                    </a:lnTo>
                    <a:cubicBezTo>
                      <a:pt x="1792" y="4114"/>
                      <a:pt x="1794" y="4109"/>
                      <a:pt x="1794" y="4107"/>
                    </a:cubicBezTo>
                    <a:close/>
                    <a:moveTo>
                      <a:pt x="1790" y="4120"/>
                    </a:moveTo>
                    <a:cubicBezTo>
                      <a:pt x="1790" y="4121"/>
                      <a:pt x="1790" y="4123"/>
                      <a:pt x="1789" y="4124"/>
                    </a:cubicBezTo>
                    <a:lnTo>
                      <a:pt x="1789" y="4124"/>
                    </a:lnTo>
                    <a:cubicBezTo>
                      <a:pt x="1790" y="4123"/>
                      <a:pt x="1790" y="4121"/>
                      <a:pt x="1790" y="4120"/>
                    </a:cubicBezTo>
                    <a:close/>
                    <a:moveTo>
                      <a:pt x="1377" y="4508"/>
                    </a:moveTo>
                    <a:cubicBezTo>
                      <a:pt x="1376" y="4509"/>
                      <a:pt x="1375" y="4510"/>
                      <a:pt x="1373" y="4511"/>
                    </a:cubicBezTo>
                    <a:cubicBezTo>
                      <a:pt x="1375" y="4511"/>
                      <a:pt x="1376" y="4510"/>
                      <a:pt x="1377" y="4508"/>
                    </a:cubicBezTo>
                    <a:close/>
                    <a:moveTo>
                      <a:pt x="1855" y="4931"/>
                    </a:moveTo>
                    <a:lnTo>
                      <a:pt x="1871" y="4959"/>
                    </a:lnTo>
                    <a:lnTo>
                      <a:pt x="1866" y="4931"/>
                    </a:lnTo>
                    <a:close/>
                    <a:moveTo>
                      <a:pt x="2368" y="5346"/>
                    </a:moveTo>
                    <a:cubicBezTo>
                      <a:pt x="2366" y="5348"/>
                      <a:pt x="2365" y="5350"/>
                      <a:pt x="2364" y="5352"/>
                    </a:cubicBezTo>
                    <a:cubicBezTo>
                      <a:pt x="2365" y="5350"/>
                      <a:pt x="2367" y="5348"/>
                      <a:pt x="2368" y="5346"/>
                    </a:cubicBezTo>
                    <a:close/>
                    <a:moveTo>
                      <a:pt x="3143" y="5428"/>
                    </a:moveTo>
                    <a:cubicBezTo>
                      <a:pt x="3143" y="5428"/>
                      <a:pt x="3144" y="5429"/>
                      <a:pt x="3144" y="5429"/>
                    </a:cubicBezTo>
                    <a:cubicBezTo>
                      <a:pt x="3144" y="5429"/>
                      <a:pt x="3144" y="5428"/>
                      <a:pt x="3143" y="5428"/>
                    </a:cubicBezTo>
                    <a:close/>
                    <a:moveTo>
                      <a:pt x="7637" y="5496"/>
                    </a:moveTo>
                    <a:cubicBezTo>
                      <a:pt x="7638" y="5497"/>
                      <a:pt x="7639" y="5498"/>
                      <a:pt x="7639" y="5498"/>
                    </a:cubicBezTo>
                    <a:lnTo>
                      <a:pt x="7639" y="5498"/>
                    </a:lnTo>
                    <a:cubicBezTo>
                      <a:pt x="7639" y="5498"/>
                      <a:pt x="7638" y="5497"/>
                      <a:pt x="7637" y="5496"/>
                    </a:cubicBezTo>
                    <a:close/>
                    <a:moveTo>
                      <a:pt x="3172" y="5523"/>
                    </a:moveTo>
                    <a:cubicBezTo>
                      <a:pt x="3172" y="5534"/>
                      <a:pt x="3172" y="5540"/>
                      <a:pt x="3177" y="5546"/>
                    </a:cubicBezTo>
                    <a:cubicBezTo>
                      <a:pt x="3174" y="5546"/>
                      <a:pt x="3170" y="5550"/>
                      <a:pt x="3167" y="5550"/>
                    </a:cubicBezTo>
                    <a:cubicBezTo>
                      <a:pt x="3165" y="5550"/>
                      <a:pt x="3164" y="5547"/>
                      <a:pt x="3166" y="5534"/>
                    </a:cubicBezTo>
                    <a:cubicBezTo>
                      <a:pt x="3172" y="5534"/>
                      <a:pt x="3172" y="5534"/>
                      <a:pt x="3172" y="5523"/>
                    </a:cubicBezTo>
                    <a:close/>
                    <a:moveTo>
                      <a:pt x="3177" y="5601"/>
                    </a:moveTo>
                    <a:cubicBezTo>
                      <a:pt x="3177" y="5606"/>
                      <a:pt x="3177" y="5606"/>
                      <a:pt x="3188" y="5606"/>
                    </a:cubicBezTo>
                    <a:cubicBezTo>
                      <a:pt x="3188" y="5623"/>
                      <a:pt x="3194" y="5634"/>
                      <a:pt x="3194" y="5651"/>
                    </a:cubicBezTo>
                    <a:cubicBezTo>
                      <a:pt x="3194" y="5657"/>
                      <a:pt x="3188" y="5663"/>
                      <a:pt x="3183" y="5663"/>
                    </a:cubicBezTo>
                    <a:cubicBezTo>
                      <a:pt x="3178" y="5663"/>
                      <a:pt x="3174" y="5660"/>
                      <a:pt x="3172" y="5651"/>
                    </a:cubicBezTo>
                    <a:cubicBezTo>
                      <a:pt x="3166" y="5645"/>
                      <a:pt x="3177" y="5629"/>
                      <a:pt x="3177" y="5623"/>
                    </a:cubicBezTo>
                    <a:lnTo>
                      <a:pt x="3177" y="5601"/>
                    </a:lnTo>
                    <a:close/>
                    <a:moveTo>
                      <a:pt x="7405" y="6038"/>
                    </a:moveTo>
                    <a:cubicBezTo>
                      <a:pt x="7406" y="6042"/>
                      <a:pt x="7409" y="6045"/>
                      <a:pt x="7412" y="6048"/>
                    </a:cubicBezTo>
                    <a:lnTo>
                      <a:pt x="7412" y="6048"/>
                    </a:lnTo>
                    <a:lnTo>
                      <a:pt x="7405" y="6038"/>
                    </a:lnTo>
                    <a:close/>
                    <a:moveTo>
                      <a:pt x="7577" y="6204"/>
                    </a:moveTo>
                    <a:cubicBezTo>
                      <a:pt x="7576" y="6204"/>
                      <a:pt x="7576" y="6205"/>
                      <a:pt x="7575" y="6205"/>
                    </a:cubicBezTo>
                    <a:lnTo>
                      <a:pt x="7575" y="6205"/>
                    </a:lnTo>
                    <a:cubicBezTo>
                      <a:pt x="7576" y="6205"/>
                      <a:pt x="7576" y="6204"/>
                      <a:pt x="7577" y="6204"/>
                    </a:cubicBezTo>
                    <a:close/>
                    <a:moveTo>
                      <a:pt x="7559" y="6739"/>
                    </a:moveTo>
                    <a:lnTo>
                      <a:pt x="7559" y="6739"/>
                    </a:lnTo>
                    <a:cubicBezTo>
                      <a:pt x="7561" y="6740"/>
                      <a:pt x="7563" y="6740"/>
                      <a:pt x="7566" y="6741"/>
                    </a:cubicBezTo>
                    <a:lnTo>
                      <a:pt x="7559" y="6739"/>
                    </a:lnTo>
                    <a:close/>
                    <a:moveTo>
                      <a:pt x="7280" y="6822"/>
                    </a:moveTo>
                    <a:cubicBezTo>
                      <a:pt x="7278" y="6822"/>
                      <a:pt x="7275" y="6823"/>
                      <a:pt x="7272" y="6824"/>
                    </a:cubicBezTo>
                    <a:lnTo>
                      <a:pt x="7272" y="6826"/>
                    </a:lnTo>
                    <a:lnTo>
                      <a:pt x="7272" y="6826"/>
                    </a:lnTo>
                    <a:cubicBezTo>
                      <a:pt x="7275" y="6825"/>
                      <a:pt x="7277" y="6824"/>
                      <a:pt x="7280" y="6822"/>
                    </a:cubicBezTo>
                    <a:close/>
                    <a:moveTo>
                      <a:pt x="7272" y="6826"/>
                    </a:moveTo>
                    <a:cubicBezTo>
                      <a:pt x="7266" y="6830"/>
                      <a:pt x="7263" y="6835"/>
                      <a:pt x="7272" y="6846"/>
                    </a:cubicBezTo>
                    <a:lnTo>
                      <a:pt x="7272" y="6826"/>
                    </a:lnTo>
                    <a:close/>
                    <a:moveTo>
                      <a:pt x="7289" y="6846"/>
                    </a:moveTo>
                    <a:cubicBezTo>
                      <a:pt x="7289" y="6846"/>
                      <a:pt x="7289" y="6847"/>
                      <a:pt x="7289" y="6847"/>
                    </a:cubicBezTo>
                    <a:lnTo>
                      <a:pt x="7289" y="6847"/>
                    </a:lnTo>
                    <a:cubicBezTo>
                      <a:pt x="7289" y="6847"/>
                      <a:pt x="7289" y="6846"/>
                      <a:pt x="7289" y="6846"/>
                    </a:cubicBezTo>
                    <a:close/>
                    <a:moveTo>
                      <a:pt x="7509" y="6982"/>
                    </a:moveTo>
                    <a:cubicBezTo>
                      <a:pt x="7510" y="6983"/>
                      <a:pt x="7510" y="6984"/>
                      <a:pt x="7510" y="6984"/>
                    </a:cubicBezTo>
                    <a:cubicBezTo>
                      <a:pt x="7510" y="6983"/>
                      <a:pt x="7510" y="6983"/>
                      <a:pt x="7509" y="6982"/>
                    </a:cubicBezTo>
                    <a:close/>
                    <a:moveTo>
                      <a:pt x="7533" y="7286"/>
                    </a:moveTo>
                    <a:cubicBezTo>
                      <a:pt x="7535" y="7287"/>
                      <a:pt x="7536" y="7288"/>
                      <a:pt x="7538" y="7289"/>
                    </a:cubicBezTo>
                    <a:cubicBezTo>
                      <a:pt x="7538" y="7287"/>
                      <a:pt x="7536" y="7287"/>
                      <a:pt x="7533" y="7286"/>
                    </a:cubicBezTo>
                    <a:close/>
                    <a:moveTo>
                      <a:pt x="4305" y="7678"/>
                    </a:moveTo>
                    <a:lnTo>
                      <a:pt x="4305" y="7678"/>
                    </a:lnTo>
                    <a:cubicBezTo>
                      <a:pt x="4306" y="7679"/>
                      <a:pt x="4306" y="7680"/>
                      <a:pt x="4306" y="7682"/>
                    </a:cubicBezTo>
                    <a:cubicBezTo>
                      <a:pt x="4306" y="7680"/>
                      <a:pt x="4306" y="7679"/>
                      <a:pt x="4305" y="7678"/>
                    </a:cubicBezTo>
                    <a:close/>
                    <a:moveTo>
                      <a:pt x="7431" y="8150"/>
                    </a:moveTo>
                    <a:cubicBezTo>
                      <a:pt x="7433" y="8151"/>
                      <a:pt x="7435" y="8152"/>
                      <a:pt x="7438" y="8152"/>
                    </a:cubicBezTo>
                    <a:cubicBezTo>
                      <a:pt x="7436" y="8151"/>
                      <a:pt x="7433" y="8150"/>
                      <a:pt x="7431" y="8150"/>
                    </a:cubicBezTo>
                    <a:close/>
                    <a:moveTo>
                      <a:pt x="7364" y="8196"/>
                    </a:moveTo>
                    <a:lnTo>
                      <a:pt x="7364" y="8196"/>
                    </a:lnTo>
                    <a:cubicBezTo>
                      <a:pt x="7363" y="8198"/>
                      <a:pt x="7362" y="8200"/>
                      <a:pt x="7361" y="8202"/>
                    </a:cubicBezTo>
                    <a:cubicBezTo>
                      <a:pt x="7367" y="8202"/>
                      <a:pt x="7366" y="8200"/>
                      <a:pt x="7364" y="8196"/>
                    </a:cubicBezTo>
                    <a:close/>
                    <a:moveTo>
                      <a:pt x="4173" y="9312"/>
                    </a:moveTo>
                    <a:lnTo>
                      <a:pt x="4173" y="9312"/>
                    </a:lnTo>
                    <a:cubicBezTo>
                      <a:pt x="4173" y="9313"/>
                      <a:pt x="4173" y="9313"/>
                      <a:pt x="4173" y="9314"/>
                    </a:cubicBezTo>
                    <a:cubicBezTo>
                      <a:pt x="4173" y="9313"/>
                      <a:pt x="4173" y="9313"/>
                      <a:pt x="4173" y="9312"/>
                    </a:cubicBezTo>
                    <a:close/>
                    <a:moveTo>
                      <a:pt x="6669" y="9646"/>
                    </a:moveTo>
                    <a:cubicBezTo>
                      <a:pt x="6670" y="9647"/>
                      <a:pt x="6671" y="9648"/>
                      <a:pt x="6672" y="9649"/>
                    </a:cubicBezTo>
                    <a:lnTo>
                      <a:pt x="6672" y="9649"/>
                    </a:lnTo>
                    <a:cubicBezTo>
                      <a:pt x="6671" y="9648"/>
                      <a:pt x="6670" y="9647"/>
                      <a:pt x="6669" y="9646"/>
                    </a:cubicBezTo>
                    <a:close/>
                    <a:moveTo>
                      <a:pt x="7248" y="9697"/>
                    </a:moveTo>
                    <a:cubicBezTo>
                      <a:pt x="7249" y="9699"/>
                      <a:pt x="7249" y="9700"/>
                      <a:pt x="7250" y="9701"/>
                    </a:cubicBezTo>
                    <a:cubicBezTo>
                      <a:pt x="7250" y="9699"/>
                      <a:pt x="7249" y="9698"/>
                      <a:pt x="7248" y="9697"/>
                    </a:cubicBezTo>
                    <a:close/>
                    <a:moveTo>
                      <a:pt x="73" y="9779"/>
                    </a:moveTo>
                    <a:lnTo>
                      <a:pt x="73" y="9779"/>
                    </a:lnTo>
                    <a:cubicBezTo>
                      <a:pt x="75" y="9780"/>
                      <a:pt x="78" y="9782"/>
                      <a:pt x="81" y="9784"/>
                    </a:cubicBezTo>
                    <a:lnTo>
                      <a:pt x="81" y="9784"/>
                    </a:lnTo>
                    <a:cubicBezTo>
                      <a:pt x="79" y="9782"/>
                      <a:pt x="76" y="9780"/>
                      <a:pt x="73" y="9779"/>
                    </a:cubicBezTo>
                    <a:close/>
                    <a:moveTo>
                      <a:pt x="568" y="10525"/>
                    </a:moveTo>
                    <a:cubicBezTo>
                      <a:pt x="563" y="10525"/>
                      <a:pt x="563" y="10530"/>
                      <a:pt x="562" y="10536"/>
                    </a:cubicBezTo>
                    <a:lnTo>
                      <a:pt x="562" y="10536"/>
                    </a:lnTo>
                    <a:cubicBezTo>
                      <a:pt x="563" y="10531"/>
                      <a:pt x="566" y="10527"/>
                      <a:pt x="571" y="10526"/>
                    </a:cubicBezTo>
                    <a:cubicBezTo>
                      <a:pt x="570" y="10525"/>
                      <a:pt x="569" y="10525"/>
                      <a:pt x="568" y="10525"/>
                    </a:cubicBezTo>
                    <a:close/>
                    <a:moveTo>
                      <a:pt x="562" y="10536"/>
                    </a:moveTo>
                    <a:lnTo>
                      <a:pt x="562" y="10536"/>
                    </a:lnTo>
                    <a:cubicBezTo>
                      <a:pt x="562" y="10539"/>
                      <a:pt x="561" y="10542"/>
                      <a:pt x="561" y="10545"/>
                    </a:cubicBezTo>
                    <a:lnTo>
                      <a:pt x="561" y="10545"/>
                    </a:lnTo>
                    <a:cubicBezTo>
                      <a:pt x="562" y="10542"/>
                      <a:pt x="562" y="10539"/>
                      <a:pt x="562" y="10536"/>
                    </a:cubicBezTo>
                    <a:close/>
                    <a:moveTo>
                      <a:pt x="637" y="10614"/>
                    </a:moveTo>
                    <a:cubicBezTo>
                      <a:pt x="637" y="10616"/>
                      <a:pt x="637" y="10617"/>
                      <a:pt x="637" y="10618"/>
                    </a:cubicBezTo>
                    <a:lnTo>
                      <a:pt x="637" y="10618"/>
                    </a:lnTo>
                    <a:cubicBezTo>
                      <a:pt x="637" y="10617"/>
                      <a:pt x="637" y="10616"/>
                      <a:pt x="637" y="10614"/>
                    </a:cubicBezTo>
                    <a:close/>
                    <a:moveTo>
                      <a:pt x="765" y="10775"/>
                    </a:moveTo>
                    <a:lnTo>
                      <a:pt x="765" y="10775"/>
                    </a:lnTo>
                    <a:cubicBezTo>
                      <a:pt x="764" y="10776"/>
                      <a:pt x="764" y="10777"/>
                      <a:pt x="764" y="10778"/>
                    </a:cubicBezTo>
                    <a:lnTo>
                      <a:pt x="764" y="10778"/>
                    </a:lnTo>
                    <a:cubicBezTo>
                      <a:pt x="764" y="10777"/>
                      <a:pt x="765" y="10776"/>
                      <a:pt x="765" y="10775"/>
                    </a:cubicBez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7" y="11225"/>
                    </a:lnTo>
                    <a:lnTo>
                      <a:pt x="759" y="11223"/>
                    </a:lnTo>
                    <a:close/>
                    <a:moveTo>
                      <a:pt x="757" y="11225"/>
                    </a:moveTo>
                    <a:lnTo>
                      <a:pt x="756" y="11226"/>
                    </a:lnTo>
                    <a:lnTo>
                      <a:pt x="757" y="11225"/>
                    </a:lnTo>
                    <a:close/>
                    <a:moveTo>
                      <a:pt x="756" y="11226"/>
                    </a:moveTo>
                    <a:lnTo>
                      <a:pt x="755" y="11227"/>
                    </a:lnTo>
                    <a:lnTo>
                      <a:pt x="755" y="11227"/>
                    </a:lnTo>
                    <a:lnTo>
                      <a:pt x="756" y="11226"/>
                    </a:lnTo>
                    <a:close/>
                    <a:moveTo>
                      <a:pt x="6769" y="11649"/>
                    </a:moveTo>
                    <a:cubicBezTo>
                      <a:pt x="6769" y="11650"/>
                      <a:pt x="6768" y="11650"/>
                      <a:pt x="6768" y="11651"/>
                    </a:cubicBezTo>
                    <a:lnTo>
                      <a:pt x="6768" y="11651"/>
                    </a:lnTo>
                    <a:cubicBezTo>
                      <a:pt x="6768" y="11650"/>
                      <a:pt x="6769" y="11650"/>
                      <a:pt x="6769" y="11649"/>
                    </a:cubicBezTo>
                    <a:close/>
                    <a:moveTo>
                      <a:pt x="1329" y="11660"/>
                    </a:moveTo>
                    <a:cubicBezTo>
                      <a:pt x="1332" y="11667"/>
                      <a:pt x="1336" y="11672"/>
                      <a:pt x="1340" y="11677"/>
                    </a:cubicBezTo>
                    <a:lnTo>
                      <a:pt x="1340" y="11677"/>
                    </a:lnTo>
                    <a:lnTo>
                      <a:pt x="1329" y="11660"/>
                    </a:lnTo>
                    <a:close/>
                    <a:moveTo>
                      <a:pt x="6099" y="11882"/>
                    </a:moveTo>
                    <a:cubicBezTo>
                      <a:pt x="6101" y="11885"/>
                      <a:pt x="6104" y="11887"/>
                      <a:pt x="6107" y="11887"/>
                    </a:cubicBezTo>
                    <a:lnTo>
                      <a:pt x="6107" y="11887"/>
                    </a:lnTo>
                    <a:cubicBezTo>
                      <a:pt x="6105" y="11885"/>
                      <a:pt x="6102" y="11883"/>
                      <a:pt x="6099" y="11882"/>
                    </a:cubicBezTo>
                    <a:close/>
                    <a:moveTo>
                      <a:pt x="1512" y="12441"/>
                    </a:moveTo>
                    <a:cubicBezTo>
                      <a:pt x="1516" y="12445"/>
                      <a:pt x="1524" y="12454"/>
                      <a:pt x="1531" y="12459"/>
                    </a:cubicBezTo>
                    <a:lnTo>
                      <a:pt x="1531" y="12459"/>
                    </a:lnTo>
                    <a:cubicBezTo>
                      <a:pt x="1524" y="12453"/>
                      <a:pt x="1518" y="12446"/>
                      <a:pt x="1512" y="12441"/>
                    </a:cubicBezTo>
                    <a:close/>
                    <a:moveTo>
                      <a:pt x="2280" y="12902"/>
                    </a:moveTo>
                    <a:cubicBezTo>
                      <a:pt x="2280" y="12903"/>
                      <a:pt x="2280" y="12904"/>
                      <a:pt x="2281" y="12905"/>
                    </a:cubicBezTo>
                    <a:cubicBezTo>
                      <a:pt x="2281" y="12904"/>
                      <a:pt x="2280" y="12903"/>
                      <a:pt x="2280" y="12902"/>
                    </a:cubicBezTo>
                    <a:close/>
                    <a:moveTo>
                      <a:pt x="2323" y="12932"/>
                    </a:moveTo>
                    <a:cubicBezTo>
                      <a:pt x="2323" y="12932"/>
                      <a:pt x="2323" y="12932"/>
                      <a:pt x="2322" y="12932"/>
                    </a:cubicBezTo>
                    <a:lnTo>
                      <a:pt x="2322" y="12932"/>
                    </a:lnTo>
                    <a:cubicBezTo>
                      <a:pt x="2323" y="12932"/>
                      <a:pt x="2323" y="12932"/>
                      <a:pt x="2323" y="12932"/>
                    </a:cubicBezTo>
                    <a:close/>
                    <a:moveTo>
                      <a:pt x="2416" y="12983"/>
                    </a:moveTo>
                    <a:cubicBezTo>
                      <a:pt x="2419" y="12985"/>
                      <a:pt x="2422" y="12987"/>
                      <a:pt x="2425" y="12988"/>
                    </a:cubicBezTo>
                    <a:cubicBezTo>
                      <a:pt x="2422" y="12986"/>
                      <a:pt x="2419" y="12985"/>
                      <a:pt x="2416" y="12983"/>
                    </a:cubicBezTo>
                    <a:close/>
                    <a:moveTo>
                      <a:pt x="6056" y="13175"/>
                    </a:moveTo>
                    <a:lnTo>
                      <a:pt x="6056" y="13175"/>
                    </a:lnTo>
                    <a:cubicBezTo>
                      <a:pt x="6055" y="13176"/>
                      <a:pt x="6055" y="13176"/>
                      <a:pt x="6055" y="13176"/>
                    </a:cubicBezTo>
                    <a:cubicBezTo>
                      <a:pt x="6055" y="13176"/>
                      <a:pt x="6055" y="13176"/>
                      <a:pt x="6056" y="13175"/>
                    </a:cubicBezTo>
                    <a:close/>
                    <a:moveTo>
                      <a:pt x="2917" y="13542"/>
                    </a:moveTo>
                    <a:cubicBezTo>
                      <a:pt x="2918" y="13543"/>
                      <a:pt x="2919" y="13545"/>
                      <a:pt x="2920" y="13546"/>
                    </a:cubicBezTo>
                    <a:lnTo>
                      <a:pt x="2920" y="13546"/>
                    </a:lnTo>
                    <a:cubicBezTo>
                      <a:pt x="2921" y="13547"/>
                      <a:pt x="2922" y="13547"/>
                      <a:pt x="2923" y="13547"/>
                    </a:cubicBezTo>
                    <a:lnTo>
                      <a:pt x="2917" y="13542"/>
                    </a:lnTo>
                    <a:close/>
                    <a:moveTo>
                      <a:pt x="4063" y="14992"/>
                    </a:moveTo>
                    <a:lnTo>
                      <a:pt x="4068" y="14997"/>
                    </a:lnTo>
                    <a:cubicBezTo>
                      <a:pt x="4066" y="14993"/>
                      <a:pt x="4064" y="14992"/>
                      <a:pt x="4063" y="14992"/>
                    </a:cubicBezTo>
                    <a:close/>
                    <a:moveTo>
                      <a:pt x="5446" y="16646"/>
                    </a:moveTo>
                    <a:cubicBezTo>
                      <a:pt x="5447" y="16647"/>
                      <a:pt x="5448" y="16648"/>
                      <a:pt x="5449" y="16649"/>
                    </a:cubicBezTo>
                    <a:lnTo>
                      <a:pt x="5449" y="16649"/>
                    </a:lnTo>
                    <a:cubicBezTo>
                      <a:pt x="5448" y="16648"/>
                      <a:pt x="5447" y="16647"/>
                      <a:pt x="5446" y="16646"/>
                    </a:cubicBezTo>
                    <a:close/>
                    <a:moveTo>
                      <a:pt x="6795" y="16862"/>
                    </a:moveTo>
                    <a:lnTo>
                      <a:pt x="6802" y="16890"/>
                    </a:lnTo>
                    <a:cubicBezTo>
                      <a:pt x="6798" y="16873"/>
                      <a:pt x="6796" y="16865"/>
                      <a:pt x="6795" y="16862"/>
                    </a:cubicBezTo>
                    <a:close/>
                    <a:moveTo>
                      <a:pt x="5476" y="17474"/>
                    </a:moveTo>
                    <a:cubicBezTo>
                      <a:pt x="5474" y="17474"/>
                      <a:pt x="5471" y="17474"/>
                      <a:pt x="5468" y="17476"/>
                    </a:cubicBezTo>
                    <a:cubicBezTo>
                      <a:pt x="5473" y="17476"/>
                      <a:pt x="5476" y="17475"/>
                      <a:pt x="5478" y="17474"/>
                    </a:cubicBezTo>
                    <a:lnTo>
                      <a:pt x="5478" y="17474"/>
                    </a:lnTo>
                    <a:cubicBezTo>
                      <a:pt x="5478" y="17474"/>
                      <a:pt x="5477" y="17474"/>
                      <a:pt x="5476" y="17474"/>
                    </a:cubicBezTo>
                    <a:close/>
                    <a:moveTo>
                      <a:pt x="8143" y="21786"/>
                    </a:moveTo>
                    <a:cubicBezTo>
                      <a:pt x="8146" y="21794"/>
                      <a:pt x="8149" y="21801"/>
                      <a:pt x="8152" y="21809"/>
                    </a:cubicBezTo>
                    <a:lnTo>
                      <a:pt x="8143" y="21786"/>
                    </a:lnTo>
                    <a:close/>
                    <a:moveTo>
                      <a:pt x="8443" y="22860"/>
                    </a:moveTo>
                    <a:lnTo>
                      <a:pt x="8445" y="22866"/>
                    </a:lnTo>
                    <a:cubicBezTo>
                      <a:pt x="8445" y="22863"/>
                      <a:pt x="8445" y="22862"/>
                      <a:pt x="8443" y="22860"/>
                    </a:cubicBezTo>
                    <a:close/>
                    <a:moveTo>
                      <a:pt x="8755" y="24020"/>
                    </a:moveTo>
                    <a:lnTo>
                      <a:pt x="8761" y="24045"/>
                    </a:lnTo>
                    <a:cubicBezTo>
                      <a:pt x="8759" y="24032"/>
                      <a:pt x="8756" y="24024"/>
                      <a:pt x="8755" y="24020"/>
                    </a:cubicBezTo>
                    <a:close/>
                    <a:moveTo>
                      <a:pt x="8585" y="24614"/>
                    </a:moveTo>
                    <a:cubicBezTo>
                      <a:pt x="8582" y="24614"/>
                      <a:pt x="8584" y="24616"/>
                      <a:pt x="8587" y="24616"/>
                    </a:cubicBezTo>
                    <a:cubicBezTo>
                      <a:pt x="8588" y="24616"/>
                      <a:pt x="8589" y="24616"/>
                      <a:pt x="8590" y="24615"/>
                    </a:cubicBezTo>
                    <a:lnTo>
                      <a:pt x="8590" y="24615"/>
                    </a:lnTo>
                    <a:cubicBezTo>
                      <a:pt x="8589" y="24615"/>
                      <a:pt x="8589" y="24615"/>
                      <a:pt x="8589" y="24615"/>
                    </a:cubicBezTo>
                    <a:cubicBezTo>
                      <a:pt x="8587" y="24614"/>
                      <a:pt x="8586" y="24614"/>
                      <a:pt x="8585" y="24614"/>
                    </a:cubicBezTo>
                    <a:close/>
                    <a:moveTo>
                      <a:pt x="8650" y="24764"/>
                    </a:moveTo>
                    <a:lnTo>
                      <a:pt x="8650" y="24764"/>
                    </a:lnTo>
                    <a:cubicBezTo>
                      <a:pt x="8650" y="24769"/>
                      <a:pt x="8652" y="24776"/>
                      <a:pt x="8655" y="24784"/>
                    </a:cubicBezTo>
                    <a:lnTo>
                      <a:pt x="8655" y="24784"/>
                    </a:lnTo>
                    <a:cubicBezTo>
                      <a:pt x="8653" y="24777"/>
                      <a:pt x="8652" y="24770"/>
                      <a:pt x="8650" y="24764"/>
                    </a:cubicBezTo>
                    <a:close/>
                    <a:moveTo>
                      <a:pt x="9364" y="26098"/>
                    </a:moveTo>
                    <a:cubicBezTo>
                      <a:pt x="9364" y="26098"/>
                      <a:pt x="9364" y="26098"/>
                      <a:pt x="9364" y="26099"/>
                    </a:cubicBezTo>
                    <a:lnTo>
                      <a:pt x="9364" y="26099"/>
                    </a:lnTo>
                    <a:cubicBezTo>
                      <a:pt x="9364" y="26098"/>
                      <a:pt x="9364" y="26098"/>
                      <a:pt x="9364" y="26098"/>
                    </a:cubicBezTo>
                    <a:close/>
                    <a:moveTo>
                      <a:pt x="9951" y="28848"/>
                    </a:moveTo>
                    <a:cubicBezTo>
                      <a:pt x="9951" y="28849"/>
                      <a:pt x="9951" y="28849"/>
                      <a:pt x="9952" y="28850"/>
                    </a:cubicBezTo>
                    <a:lnTo>
                      <a:pt x="9952" y="28850"/>
                    </a:lnTo>
                    <a:cubicBezTo>
                      <a:pt x="9951" y="28849"/>
                      <a:pt x="9951" y="28849"/>
                      <a:pt x="9951" y="28848"/>
                    </a:cubicBezTo>
                    <a:close/>
                    <a:moveTo>
                      <a:pt x="10963" y="30454"/>
                    </a:moveTo>
                    <a:lnTo>
                      <a:pt x="10963" y="30454"/>
                    </a:lnTo>
                    <a:cubicBezTo>
                      <a:pt x="10965" y="30458"/>
                      <a:pt x="10967" y="30461"/>
                      <a:pt x="10969" y="30464"/>
                    </a:cubicBezTo>
                    <a:cubicBezTo>
                      <a:pt x="10967" y="30460"/>
                      <a:pt x="10965" y="30457"/>
                      <a:pt x="10963" y="30454"/>
                    </a:cubicBezTo>
                    <a:close/>
                    <a:moveTo>
                      <a:pt x="11920" y="32774"/>
                    </a:moveTo>
                    <a:lnTo>
                      <a:pt x="11920" y="32774"/>
                    </a:lnTo>
                    <a:cubicBezTo>
                      <a:pt x="11920" y="32774"/>
                      <a:pt x="11920" y="32775"/>
                      <a:pt x="11921" y="32777"/>
                    </a:cubicBezTo>
                    <a:cubicBezTo>
                      <a:pt x="11920" y="32776"/>
                      <a:pt x="11920" y="32775"/>
                      <a:pt x="11920" y="32774"/>
                    </a:cubicBezTo>
                    <a:close/>
                    <a:moveTo>
                      <a:pt x="12211" y="33250"/>
                    </a:moveTo>
                    <a:cubicBezTo>
                      <a:pt x="12214" y="33254"/>
                      <a:pt x="12216" y="33259"/>
                      <a:pt x="12219" y="33264"/>
                    </a:cubicBezTo>
                    <a:cubicBezTo>
                      <a:pt x="12219" y="33260"/>
                      <a:pt x="12217" y="33254"/>
                      <a:pt x="12211" y="33250"/>
                    </a:cubicBezTo>
                    <a:close/>
                    <a:moveTo>
                      <a:pt x="12321" y="33342"/>
                    </a:moveTo>
                    <a:cubicBezTo>
                      <a:pt x="12322" y="33345"/>
                      <a:pt x="12323" y="33348"/>
                      <a:pt x="12325" y="33352"/>
                    </a:cubicBezTo>
                    <a:cubicBezTo>
                      <a:pt x="12325" y="33350"/>
                      <a:pt x="12323" y="33346"/>
                      <a:pt x="12321" y="33342"/>
                    </a:cubicBezTo>
                    <a:close/>
                    <a:moveTo>
                      <a:pt x="12502" y="33595"/>
                    </a:moveTo>
                    <a:cubicBezTo>
                      <a:pt x="12504" y="33605"/>
                      <a:pt x="12509" y="33619"/>
                      <a:pt x="12512" y="33630"/>
                    </a:cubicBezTo>
                    <a:lnTo>
                      <a:pt x="12512" y="33630"/>
                    </a:lnTo>
                    <a:cubicBezTo>
                      <a:pt x="12512" y="33623"/>
                      <a:pt x="12507" y="33609"/>
                      <a:pt x="12502" y="33595"/>
                    </a:cubicBezTo>
                    <a:close/>
                    <a:moveTo>
                      <a:pt x="12512" y="33630"/>
                    </a:moveTo>
                    <a:cubicBezTo>
                      <a:pt x="12512" y="33633"/>
                      <a:pt x="12511" y="33635"/>
                      <a:pt x="12509" y="33635"/>
                    </a:cubicBezTo>
                    <a:cubicBezTo>
                      <a:pt x="12509" y="33635"/>
                      <a:pt x="12508" y="33635"/>
                      <a:pt x="12507" y="33635"/>
                    </a:cubicBezTo>
                    <a:lnTo>
                      <a:pt x="12507" y="33635"/>
                    </a:lnTo>
                    <a:cubicBezTo>
                      <a:pt x="12511" y="33640"/>
                      <a:pt x="12513" y="33642"/>
                      <a:pt x="12514" y="33642"/>
                    </a:cubicBezTo>
                    <a:cubicBezTo>
                      <a:pt x="12515" y="33642"/>
                      <a:pt x="12514" y="33637"/>
                      <a:pt x="12512" y="33630"/>
                    </a:cubicBezTo>
                    <a:close/>
                    <a:moveTo>
                      <a:pt x="12844" y="33788"/>
                    </a:moveTo>
                    <a:lnTo>
                      <a:pt x="12850" y="33795"/>
                    </a:lnTo>
                    <a:cubicBezTo>
                      <a:pt x="12848" y="33793"/>
                      <a:pt x="12846" y="33790"/>
                      <a:pt x="12844" y="33788"/>
                    </a:cubicBezTo>
                    <a:close/>
                    <a:moveTo>
                      <a:pt x="13791" y="35267"/>
                    </a:moveTo>
                    <a:lnTo>
                      <a:pt x="13791" y="35267"/>
                    </a:lnTo>
                    <a:cubicBezTo>
                      <a:pt x="13801" y="35279"/>
                      <a:pt x="13809" y="35288"/>
                      <a:pt x="13816" y="35295"/>
                    </a:cubicBezTo>
                    <a:lnTo>
                      <a:pt x="13816" y="35295"/>
                    </a:lnTo>
                    <a:cubicBezTo>
                      <a:pt x="13808" y="35286"/>
                      <a:pt x="13800" y="35276"/>
                      <a:pt x="13791" y="35267"/>
                    </a:cubicBezTo>
                    <a:close/>
                    <a:moveTo>
                      <a:pt x="2059" y="1"/>
                    </a:moveTo>
                    <a:cubicBezTo>
                      <a:pt x="2065" y="44"/>
                      <a:pt x="2060" y="55"/>
                      <a:pt x="2052" y="55"/>
                    </a:cubicBezTo>
                    <a:cubicBezTo>
                      <a:pt x="2044" y="55"/>
                      <a:pt x="2033" y="46"/>
                      <a:pt x="2025" y="46"/>
                    </a:cubicBezTo>
                    <a:cubicBezTo>
                      <a:pt x="2015" y="46"/>
                      <a:pt x="2008" y="57"/>
                      <a:pt x="2010" y="100"/>
                    </a:cubicBezTo>
                    <a:lnTo>
                      <a:pt x="1982" y="17"/>
                    </a:lnTo>
                    <a:cubicBezTo>
                      <a:pt x="1981" y="17"/>
                      <a:pt x="1980" y="17"/>
                      <a:pt x="1980" y="17"/>
                    </a:cubicBezTo>
                    <a:lnTo>
                      <a:pt x="1980" y="17"/>
                    </a:lnTo>
                    <a:cubicBezTo>
                      <a:pt x="1967" y="17"/>
                      <a:pt x="2024" y="112"/>
                      <a:pt x="1998" y="112"/>
                    </a:cubicBezTo>
                    <a:cubicBezTo>
                      <a:pt x="1997" y="112"/>
                      <a:pt x="1996" y="112"/>
                      <a:pt x="1995" y="112"/>
                    </a:cubicBezTo>
                    <a:lnTo>
                      <a:pt x="1995" y="112"/>
                    </a:lnTo>
                    <a:lnTo>
                      <a:pt x="2037" y="122"/>
                    </a:lnTo>
                    <a:cubicBezTo>
                      <a:pt x="2048" y="194"/>
                      <a:pt x="2048" y="228"/>
                      <a:pt x="2048" y="255"/>
                    </a:cubicBezTo>
                    <a:cubicBezTo>
                      <a:pt x="2076" y="311"/>
                      <a:pt x="2142" y="338"/>
                      <a:pt x="2159" y="488"/>
                    </a:cubicBezTo>
                    <a:lnTo>
                      <a:pt x="2148" y="449"/>
                    </a:lnTo>
                    <a:lnTo>
                      <a:pt x="2148" y="449"/>
                    </a:lnTo>
                    <a:cubicBezTo>
                      <a:pt x="2181" y="565"/>
                      <a:pt x="2148" y="532"/>
                      <a:pt x="2148" y="554"/>
                    </a:cubicBezTo>
                    <a:lnTo>
                      <a:pt x="2142" y="526"/>
                    </a:lnTo>
                    <a:lnTo>
                      <a:pt x="2151" y="607"/>
                    </a:lnTo>
                    <a:lnTo>
                      <a:pt x="2151" y="607"/>
                    </a:lnTo>
                    <a:cubicBezTo>
                      <a:pt x="2142" y="546"/>
                      <a:pt x="2110" y="476"/>
                      <a:pt x="2100" y="476"/>
                    </a:cubicBezTo>
                    <a:cubicBezTo>
                      <a:pt x="2097" y="476"/>
                      <a:pt x="2096" y="483"/>
                      <a:pt x="2098" y="499"/>
                    </a:cubicBezTo>
                    <a:cubicBezTo>
                      <a:pt x="2107" y="543"/>
                      <a:pt x="2110" y="556"/>
                      <a:pt x="2111" y="556"/>
                    </a:cubicBezTo>
                    <a:cubicBezTo>
                      <a:pt x="2113" y="556"/>
                      <a:pt x="2112" y="528"/>
                      <a:pt x="2116" y="528"/>
                    </a:cubicBezTo>
                    <a:cubicBezTo>
                      <a:pt x="2119" y="528"/>
                      <a:pt x="2123" y="537"/>
                      <a:pt x="2131" y="565"/>
                    </a:cubicBezTo>
                    <a:cubicBezTo>
                      <a:pt x="2147" y="614"/>
                      <a:pt x="2141" y="622"/>
                      <a:pt x="2132" y="622"/>
                    </a:cubicBezTo>
                    <a:cubicBezTo>
                      <a:pt x="2128" y="622"/>
                      <a:pt x="2124" y="621"/>
                      <a:pt x="2120" y="621"/>
                    </a:cubicBezTo>
                    <a:lnTo>
                      <a:pt x="2120" y="621"/>
                    </a:lnTo>
                    <a:lnTo>
                      <a:pt x="2154" y="737"/>
                    </a:lnTo>
                    <a:cubicBezTo>
                      <a:pt x="2145" y="737"/>
                      <a:pt x="2137" y="690"/>
                      <a:pt x="2133" y="690"/>
                    </a:cubicBezTo>
                    <a:cubicBezTo>
                      <a:pt x="2132" y="690"/>
                      <a:pt x="2131" y="695"/>
                      <a:pt x="2131" y="709"/>
                    </a:cubicBezTo>
                    <a:lnTo>
                      <a:pt x="2187" y="858"/>
                    </a:lnTo>
                    <a:cubicBezTo>
                      <a:pt x="2154" y="897"/>
                      <a:pt x="2253" y="1013"/>
                      <a:pt x="2237" y="1091"/>
                    </a:cubicBezTo>
                    <a:cubicBezTo>
                      <a:pt x="2225" y="1058"/>
                      <a:pt x="2219" y="1048"/>
                      <a:pt x="2216" y="1048"/>
                    </a:cubicBezTo>
                    <a:lnTo>
                      <a:pt x="2216" y="1048"/>
                    </a:lnTo>
                    <a:cubicBezTo>
                      <a:pt x="2211" y="1048"/>
                      <a:pt x="2219" y="1092"/>
                      <a:pt x="2212" y="1092"/>
                    </a:cubicBezTo>
                    <a:cubicBezTo>
                      <a:pt x="2211" y="1092"/>
                      <a:pt x="2210" y="1092"/>
                      <a:pt x="2209" y="1091"/>
                    </a:cubicBezTo>
                    <a:lnTo>
                      <a:pt x="2209" y="1091"/>
                    </a:lnTo>
                    <a:lnTo>
                      <a:pt x="2286" y="1356"/>
                    </a:lnTo>
                    <a:cubicBezTo>
                      <a:pt x="2286" y="1360"/>
                      <a:pt x="2286" y="1361"/>
                      <a:pt x="2285" y="1361"/>
                    </a:cubicBezTo>
                    <a:cubicBezTo>
                      <a:pt x="2280" y="1361"/>
                      <a:pt x="2264" y="1317"/>
                      <a:pt x="2262" y="1317"/>
                    </a:cubicBezTo>
                    <a:lnTo>
                      <a:pt x="2262" y="1317"/>
                    </a:lnTo>
                    <a:cubicBezTo>
                      <a:pt x="2262" y="1317"/>
                      <a:pt x="2262" y="1321"/>
                      <a:pt x="2264" y="1329"/>
                    </a:cubicBezTo>
                    <a:cubicBezTo>
                      <a:pt x="2264" y="1384"/>
                      <a:pt x="2297" y="1412"/>
                      <a:pt x="2308" y="1428"/>
                    </a:cubicBezTo>
                    <a:cubicBezTo>
                      <a:pt x="2297" y="1456"/>
                      <a:pt x="2364" y="1633"/>
                      <a:pt x="2336" y="1633"/>
                    </a:cubicBezTo>
                    <a:cubicBezTo>
                      <a:pt x="2369" y="1816"/>
                      <a:pt x="2391" y="1700"/>
                      <a:pt x="2419" y="1871"/>
                    </a:cubicBezTo>
                    <a:cubicBezTo>
                      <a:pt x="2418" y="1873"/>
                      <a:pt x="2417" y="1874"/>
                      <a:pt x="2416" y="1874"/>
                    </a:cubicBezTo>
                    <a:cubicBezTo>
                      <a:pt x="2406" y="1874"/>
                      <a:pt x="2386" y="1797"/>
                      <a:pt x="2381" y="1797"/>
                    </a:cubicBezTo>
                    <a:cubicBezTo>
                      <a:pt x="2380" y="1797"/>
                      <a:pt x="2379" y="1802"/>
                      <a:pt x="2380" y="1816"/>
                    </a:cubicBezTo>
                    <a:lnTo>
                      <a:pt x="2436" y="1993"/>
                    </a:lnTo>
                    <a:cubicBezTo>
                      <a:pt x="2427" y="1979"/>
                      <a:pt x="2410" y="1969"/>
                      <a:pt x="2399" y="1930"/>
                    </a:cubicBezTo>
                    <a:lnTo>
                      <a:pt x="2399" y="1930"/>
                    </a:lnTo>
                    <a:cubicBezTo>
                      <a:pt x="2502" y="2393"/>
                      <a:pt x="2489" y="2666"/>
                      <a:pt x="2624" y="3083"/>
                    </a:cubicBezTo>
                    <a:cubicBezTo>
                      <a:pt x="2624" y="3100"/>
                      <a:pt x="2622" y="3107"/>
                      <a:pt x="2620" y="3107"/>
                    </a:cubicBezTo>
                    <a:cubicBezTo>
                      <a:pt x="2611" y="3107"/>
                      <a:pt x="2591" y="3034"/>
                      <a:pt x="2574" y="3000"/>
                    </a:cubicBezTo>
                    <a:lnTo>
                      <a:pt x="2574" y="3000"/>
                    </a:lnTo>
                    <a:cubicBezTo>
                      <a:pt x="2685" y="3304"/>
                      <a:pt x="2652" y="3448"/>
                      <a:pt x="2729" y="3719"/>
                    </a:cubicBezTo>
                    <a:lnTo>
                      <a:pt x="2740" y="3719"/>
                    </a:lnTo>
                    <a:cubicBezTo>
                      <a:pt x="2795" y="4107"/>
                      <a:pt x="2950" y="4544"/>
                      <a:pt x="3039" y="4964"/>
                    </a:cubicBezTo>
                    <a:lnTo>
                      <a:pt x="3039" y="4909"/>
                    </a:lnTo>
                    <a:cubicBezTo>
                      <a:pt x="3067" y="4964"/>
                      <a:pt x="3094" y="5053"/>
                      <a:pt x="3122" y="5125"/>
                    </a:cubicBezTo>
                    <a:cubicBezTo>
                      <a:pt x="3121" y="5126"/>
                      <a:pt x="3120" y="5127"/>
                      <a:pt x="3119" y="5127"/>
                    </a:cubicBezTo>
                    <a:cubicBezTo>
                      <a:pt x="3115" y="5127"/>
                      <a:pt x="3108" y="5122"/>
                      <a:pt x="3103" y="5122"/>
                    </a:cubicBezTo>
                    <a:cubicBezTo>
                      <a:pt x="3095" y="5122"/>
                      <a:pt x="3092" y="5135"/>
                      <a:pt x="3116" y="5202"/>
                    </a:cubicBezTo>
                    <a:cubicBezTo>
                      <a:pt x="3116" y="5177"/>
                      <a:pt x="3112" y="5129"/>
                      <a:pt x="3115" y="5129"/>
                    </a:cubicBezTo>
                    <a:lnTo>
                      <a:pt x="3115" y="5129"/>
                    </a:lnTo>
                    <a:cubicBezTo>
                      <a:pt x="3116" y="5129"/>
                      <a:pt x="3116" y="5129"/>
                      <a:pt x="3116" y="5130"/>
                    </a:cubicBezTo>
                    <a:cubicBezTo>
                      <a:pt x="3127" y="5236"/>
                      <a:pt x="3155" y="5368"/>
                      <a:pt x="3194" y="5512"/>
                    </a:cubicBezTo>
                    <a:lnTo>
                      <a:pt x="3172" y="5507"/>
                    </a:lnTo>
                    <a:cubicBezTo>
                      <a:pt x="3172" y="5496"/>
                      <a:pt x="3183" y="5496"/>
                      <a:pt x="3177" y="5496"/>
                    </a:cubicBezTo>
                    <a:cubicBezTo>
                      <a:pt x="3177" y="5492"/>
                      <a:pt x="3176" y="5491"/>
                      <a:pt x="3174" y="5491"/>
                    </a:cubicBezTo>
                    <a:cubicBezTo>
                      <a:pt x="3171" y="5491"/>
                      <a:pt x="3166" y="5496"/>
                      <a:pt x="3166" y="5496"/>
                    </a:cubicBezTo>
                    <a:cubicBezTo>
                      <a:pt x="3172" y="5485"/>
                      <a:pt x="3144" y="5485"/>
                      <a:pt x="3155" y="5462"/>
                    </a:cubicBezTo>
                    <a:cubicBezTo>
                      <a:pt x="3154" y="5457"/>
                      <a:pt x="3152" y="5455"/>
                      <a:pt x="3150" y="5455"/>
                    </a:cubicBezTo>
                    <a:cubicBezTo>
                      <a:pt x="3143" y="5455"/>
                      <a:pt x="3134" y="5470"/>
                      <a:pt x="3127" y="5470"/>
                    </a:cubicBezTo>
                    <a:cubicBezTo>
                      <a:pt x="3125" y="5470"/>
                      <a:pt x="3123" y="5468"/>
                      <a:pt x="3122" y="5462"/>
                    </a:cubicBezTo>
                    <a:cubicBezTo>
                      <a:pt x="3124" y="5459"/>
                      <a:pt x="3126" y="5458"/>
                      <a:pt x="3128" y="5458"/>
                    </a:cubicBezTo>
                    <a:cubicBezTo>
                      <a:pt x="3131" y="5458"/>
                      <a:pt x="3133" y="5459"/>
                      <a:pt x="3136" y="5459"/>
                    </a:cubicBezTo>
                    <a:cubicBezTo>
                      <a:pt x="3139" y="5459"/>
                      <a:pt x="3142" y="5458"/>
                      <a:pt x="3144" y="5451"/>
                    </a:cubicBezTo>
                    <a:lnTo>
                      <a:pt x="3122" y="5440"/>
                    </a:lnTo>
                    <a:cubicBezTo>
                      <a:pt x="3126" y="5436"/>
                      <a:pt x="3138" y="5428"/>
                      <a:pt x="3142" y="5428"/>
                    </a:cubicBezTo>
                    <a:cubicBezTo>
                      <a:pt x="3143" y="5428"/>
                      <a:pt x="3143" y="5428"/>
                      <a:pt x="3143" y="5428"/>
                    </a:cubicBezTo>
                    <a:lnTo>
                      <a:pt x="3143" y="5428"/>
                    </a:lnTo>
                    <a:cubicBezTo>
                      <a:pt x="3111" y="5378"/>
                      <a:pt x="3127" y="5291"/>
                      <a:pt x="3072" y="5274"/>
                    </a:cubicBezTo>
                    <a:cubicBezTo>
                      <a:pt x="3078" y="5266"/>
                      <a:pt x="3082" y="5265"/>
                      <a:pt x="3085" y="5265"/>
                    </a:cubicBezTo>
                    <a:cubicBezTo>
                      <a:pt x="3087" y="5265"/>
                      <a:pt x="3089" y="5265"/>
                      <a:pt x="3090" y="5265"/>
                    </a:cubicBezTo>
                    <a:cubicBezTo>
                      <a:pt x="3092" y="5265"/>
                      <a:pt x="3093" y="5265"/>
                      <a:pt x="3094" y="5263"/>
                    </a:cubicBezTo>
                    <a:cubicBezTo>
                      <a:pt x="3044" y="5263"/>
                      <a:pt x="3072" y="5202"/>
                      <a:pt x="3044" y="5180"/>
                    </a:cubicBezTo>
                    <a:lnTo>
                      <a:pt x="3039" y="5191"/>
                    </a:lnTo>
                    <a:cubicBezTo>
                      <a:pt x="3033" y="5125"/>
                      <a:pt x="2973" y="5125"/>
                      <a:pt x="2945" y="5075"/>
                    </a:cubicBezTo>
                    <a:lnTo>
                      <a:pt x="2945" y="5092"/>
                    </a:lnTo>
                    <a:cubicBezTo>
                      <a:pt x="2928" y="5097"/>
                      <a:pt x="2917" y="5097"/>
                      <a:pt x="2906" y="5097"/>
                    </a:cubicBezTo>
                    <a:cubicBezTo>
                      <a:pt x="2917" y="5092"/>
                      <a:pt x="2934" y="5070"/>
                      <a:pt x="2917" y="5070"/>
                    </a:cubicBezTo>
                    <a:cubicBezTo>
                      <a:pt x="2917" y="5075"/>
                      <a:pt x="2917" y="5081"/>
                      <a:pt x="2906" y="5092"/>
                    </a:cubicBezTo>
                    <a:cubicBezTo>
                      <a:pt x="2895" y="5025"/>
                      <a:pt x="2818" y="4987"/>
                      <a:pt x="2768" y="4931"/>
                    </a:cubicBezTo>
                    <a:cubicBezTo>
                      <a:pt x="2685" y="4881"/>
                      <a:pt x="2624" y="4798"/>
                      <a:pt x="2541" y="4749"/>
                    </a:cubicBezTo>
                    <a:lnTo>
                      <a:pt x="2541" y="4749"/>
                    </a:lnTo>
                    <a:cubicBezTo>
                      <a:pt x="2554" y="4757"/>
                      <a:pt x="2540" y="4776"/>
                      <a:pt x="2528" y="4776"/>
                    </a:cubicBezTo>
                    <a:cubicBezTo>
                      <a:pt x="2524" y="4776"/>
                      <a:pt x="2521" y="4774"/>
                      <a:pt x="2519" y="4771"/>
                    </a:cubicBezTo>
                    <a:cubicBezTo>
                      <a:pt x="2541" y="4704"/>
                      <a:pt x="2475" y="4749"/>
                      <a:pt x="2480" y="4693"/>
                    </a:cubicBezTo>
                    <a:cubicBezTo>
                      <a:pt x="2427" y="4683"/>
                      <a:pt x="2425" y="4610"/>
                      <a:pt x="2355" y="4610"/>
                    </a:cubicBezTo>
                    <a:cubicBezTo>
                      <a:pt x="2352" y="4610"/>
                      <a:pt x="2350" y="4610"/>
                      <a:pt x="2347" y="4610"/>
                    </a:cubicBezTo>
                    <a:lnTo>
                      <a:pt x="2364" y="4599"/>
                    </a:lnTo>
                    <a:cubicBezTo>
                      <a:pt x="2364" y="4593"/>
                      <a:pt x="2362" y="4592"/>
                      <a:pt x="2359" y="4592"/>
                    </a:cubicBezTo>
                    <a:cubicBezTo>
                      <a:pt x="2355" y="4592"/>
                      <a:pt x="2349" y="4595"/>
                      <a:pt x="2345" y="4595"/>
                    </a:cubicBezTo>
                    <a:cubicBezTo>
                      <a:pt x="2344" y="4595"/>
                      <a:pt x="2343" y="4595"/>
                      <a:pt x="2342" y="4594"/>
                    </a:cubicBezTo>
                    <a:lnTo>
                      <a:pt x="2347" y="4583"/>
                    </a:lnTo>
                    <a:cubicBezTo>
                      <a:pt x="2342" y="4572"/>
                      <a:pt x="2308" y="4572"/>
                      <a:pt x="2308" y="4555"/>
                    </a:cubicBezTo>
                    <a:lnTo>
                      <a:pt x="2292" y="4572"/>
                    </a:lnTo>
                    <a:cubicBezTo>
                      <a:pt x="2286" y="4566"/>
                      <a:pt x="2297" y="4555"/>
                      <a:pt x="2281" y="4555"/>
                    </a:cubicBezTo>
                    <a:lnTo>
                      <a:pt x="2286" y="4549"/>
                    </a:lnTo>
                    <a:lnTo>
                      <a:pt x="2286" y="4549"/>
                    </a:lnTo>
                    <a:lnTo>
                      <a:pt x="2264" y="4555"/>
                    </a:lnTo>
                    <a:cubicBezTo>
                      <a:pt x="2292" y="4527"/>
                      <a:pt x="2242" y="4538"/>
                      <a:pt x="2242" y="4516"/>
                    </a:cubicBezTo>
                    <a:cubicBezTo>
                      <a:pt x="2231" y="4511"/>
                      <a:pt x="2198" y="4511"/>
                      <a:pt x="2181" y="4489"/>
                    </a:cubicBezTo>
                    <a:cubicBezTo>
                      <a:pt x="2187" y="4466"/>
                      <a:pt x="2170" y="4455"/>
                      <a:pt x="2159" y="4433"/>
                    </a:cubicBezTo>
                    <a:cubicBezTo>
                      <a:pt x="2131" y="4417"/>
                      <a:pt x="2093" y="4389"/>
                      <a:pt x="2065" y="4356"/>
                    </a:cubicBezTo>
                    <a:lnTo>
                      <a:pt x="2048" y="4378"/>
                    </a:lnTo>
                    <a:lnTo>
                      <a:pt x="2043" y="4372"/>
                    </a:lnTo>
                    <a:lnTo>
                      <a:pt x="2048" y="4361"/>
                    </a:lnTo>
                    <a:cubicBezTo>
                      <a:pt x="2065" y="4334"/>
                      <a:pt x="2021" y="4356"/>
                      <a:pt x="2032" y="4334"/>
                    </a:cubicBezTo>
                    <a:lnTo>
                      <a:pt x="2032" y="4334"/>
                    </a:lnTo>
                    <a:cubicBezTo>
                      <a:pt x="2021" y="4348"/>
                      <a:pt x="2027" y="4348"/>
                      <a:pt x="2032" y="4348"/>
                    </a:cubicBezTo>
                    <a:cubicBezTo>
                      <a:pt x="2035" y="4348"/>
                      <a:pt x="2037" y="4348"/>
                      <a:pt x="2037" y="4350"/>
                    </a:cubicBezTo>
                    <a:cubicBezTo>
                      <a:pt x="2037" y="4357"/>
                      <a:pt x="2028" y="4367"/>
                      <a:pt x="2020" y="4367"/>
                    </a:cubicBezTo>
                    <a:cubicBezTo>
                      <a:pt x="2016" y="4367"/>
                      <a:pt x="2012" y="4364"/>
                      <a:pt x="2010" y="4356"/>
                    </a:cubicBezTo>
                    <a:lnTo>
                      <a:pt x="2015" y="4350"/>
                    </a:lnTo>
                    <a:lnTo>
                      <a:pt x="2004" y="4356"/>
                    </a:lnTo>
                    <a:cubicBezTo>
                      <a:pt x="2015" y="4345"/>
                      <a:pt x="2015" y="4328"/>
                      <a:pt x="2021" y="4317"/>
                    </a:cubicBezTo>
                    <a:cubicBezTo>
                      <a:pt x="1993" y="4295"/>
                      <a:pt x="1954" y="4300"/>
                      <a:pt x="1932" y="4273"/>
                    </a:cubicBezTo>
                    <a:cubicBezTo>
                      <a:pt x="1949" y="4262"/>
                      <a:pt x="1910" y="4262"/>
                      <a:pt x="1938" y="4240"/>
                    </a:cubicBezTo>
                    <a:cubicBezTo>
                      <a:pt x="1936" y="4239"/>
                      <a:pt x="1934" y="4239"/>
                      <a:pt x="1932" y="4239"/>
                    </a:cubicBezTo>
                    <a:cubicBezTo>
                      <a:pt x="1912" y="4239"/>
                      <a:pt x="1919" y="4268"/>
                      <a:pt x="1899" y="4273"/>
                    </a:cubicBezTo>
                    <a:cubicBezTo>
                      <a:pt x="1893" y="4267"/>
                      <a:pt x="1882" y="4273"/>
                      <a:pt x="1893" y="4262"/>
                    </a:cubicBezTo>
                    <a:cubicBezTo>
                      <a:pt x="1899" y="4251"/>
                      <a:pt x="1905" y="4240"/>
                      <a:pt x="1910" y="4240"/>
                    </a:cubicBezTo>
                    <a:lnTo>
                      <a:pt x="1899" y="4234"/>
                    </a:lnTo>
                    <a:lnTo>
                      <a:pt x="1905" y="4223"/>
                    </a:lnTo>
                    <a:cubicBezTo>
                      <a:pt x="1871" y="4217"/>
                      <a:pt x="1882" y="4168"/>
                      <a:pt x="1849" y="4168"/>
                    </a:cubicBezTo>
                    <a:cubicBezTo>
                      <a:pt x="1838" y="4179"/>
                      <a:pt x="1855" y="4179"/>
                      <a:pt x="1844" y="4190"/>
                    </a:cubicBezTo>
                    <a:cubicBezTo>
                      <a:pt x="1799" y="4190"/>
                      <a:pt x="1844" y="4157"/>
                      <a:pt x="1810" y="4157"/>
                    </a:cubicBezTo>
                    <a:lnTo>
                      <a:pt x="1821" y="4151"/>
                    </a:lnTo>
                    <a:lnTo>
                      <a:pt x="1821" y="4151"/>
                    </a:lnTo>
                    <a:cubicBezTo>
                      <a:pt x="1817" y="4153"/>
                      <a:pt x="1811" y="4156"/>
                      <a:pt x="1805" y="4156"/>
                    </a:cubicBezTo>
                    <a:cubicBezTo>
                      <a:pt x="1799" y="4156"/>
                      <a:pt x="1794" y="4152"/>
                      <a:pt x="1794" y="4140"/>
                    </a:cubicBezTo>
                    <a:cubicBezTo>
                      <a:pt x="1801" y="4133"/>
                      <a:pt x="1806" y="4131"/>
                      <a:pt x="1810" y="4131"/>
                    </a:cubicBezTo>
                    <a:cubicBezTo>
                      <a:pt x="1816" y="4131"/>
                      <a:pt x="1821" y="4134"/>
                      <a:pt x="1827" y="4134"/>
                    </a:cubicBezTo>
                    <a:cubicBezTo>
                      <a:pt x="1824" y="4131"/>
                      <a:pt x="1814" y="4123"/>
                      <a:pt x="1805" y="4123"/>
                    </a:cubicBezTo>
                    <a:cubicBezTo>
                      <a:pt x="1800" y="4123"/>
                      <a:pt x="1796" y="4126"/>
                      <a:pt x="1794" y="4134"/>
                    </a:cubicBezTo>
                    <a:cubicBezTo>
                      <a:pt x="1789" y="4134"/>
                      <a:pt x="1788" y="4130"/>
                      <a:pt x="1789" y="4124"/>
                    </a:cubicBezTo>
                    <a:lnTo>
                      <a:pt x="1789" y="4124"/>
                    </a:lnTo>
                    <a:cubicBezTo>
                      <a:pt x="1788" y="4127"/>
                      <a:pt x="1787" y="4129"/>
                      <a:pt x="1783" y="4129"/>
                    </a:cubicBezTo>
                    <a:cubicBezTo>
                      <a:pt x="1783" y="4107"/>
                      <a:pt x="1761" y="4096"/>
                      <a:pt x="1744" y="4079"/>
                    </a:cubicBezTo>
                    <a:cubicBezTo>
                      <a:pt x="1752" y="4075"/>
                      <a:pt x="1754" y="4071"/>
                      <a:pt x="1757" y="4069"/>
                    </a:cubicBezTo>
                    <a:lnTo>
                      <a:pt x="1757" y="4069"/>
                    </a:lnTo>
                    <a:cubicBezTo>
                      <a:pt x="1755" y="4070"/>
                      <a:pt x="1753" y="4070"/>
                      <a:pt x="1752" y="4070"/>
                    </a:cubicBezTo>
                    <a:cubicBezTo>
                      <a:pt x="1741" y="4070"/>
                      <a:pt x="1763" y="4044"/>
                      <a:pt x="1744" y="4029"/>
                    </a:cubicBezTo>
                    <a:cubicBezTo>
                      <a:pt x="1700" y="3996"/>
                      <a:pt x="1628" y="3968"/>
                      <a:pt x="1595" y="3930"/>
                    </a:cubicBezTo>
                    <a:cubicBezTo>
                      <a:pt x="1587" y="3933"/>
                      <a:pt x="1579" y="3934"/>
                      <a:pt x="1573" y="3934"/>
                    </a:cubicBezTo>
                    <a:cubicBezTo>
                      <a:pt x="1557" y="3934"/>
                      <a:pt x="1546" y="3926"/>
                      <a:pt x="1534" y="3919"/>
                    </a:cubicBezTo>
                    <a:lnTo>
                      <a:pt x="1561" y="3891"/>
                    </a:lnTo>
                    <a:lnTo>
                      <a:pt x="1539" y="3891"/>
                    </a:lnTo>
                    <a:cubicBezTo>
                      <a:pt x="1542" y="3885"/>
                      <a:pt x="1545" y="3885"/>
                      <a:pt x="1547" y="3885"/>
                    </a:cubicBezTo>
                    <a:cubicBezTo>
                      <a:pt x="1549" y="3885"/>
                      <a:pt x="1550" y="3885"/>
                      <a:pt x="1550" y="3880"/>
                    </a:cubicBezTo>
                    <a:lnTo>
                      <a:pt x="1550" y="3880"/>
                    </a:lnTo>
                    <a:lnTo>
                      <a:pt x="1534" y="3891"/>
                    </a:lnTo>
                    <a:cubicBezTo>
                      <a:pt x="1539" y="3880"/>
                      <a:pt x="1512" y="3858"/>
                      <a:pt x="1545" y="3858"/>
                    </a:cubicBezTo>
                    <a:lnTo>
                      <a:pt x="1506" y="3819"/>
                    </a:lnTo>
                    <a:cubicBezTo>
                      <a:pt x="1504" y="3817"/>
                      <a:pt x="1502" y="3816"/>
                      <a:pt x="1500" y="3816"/>
                    </a:cubicBezTo>
                    <a:cubicBezTo>
                      <a:pt x="1493" y="3816"/>
                      <a:pt x="1485" y="3824"/>
                      <a:pt x="1481" y="3824"/>
                    </a:cubicBezTo>
                    <a:cubicBezTo>
                      <a:pt x="1479" y="3824"/>
                      <a:pt x="1478" y="3823"/>
                      <a:pt x="1478" y="3819"/>
                    </a:cubicBezTo>
                    <a:cubicBezTo>
                      <a:pt x="1484" y="3808"/>
                      <a:pt x="1484" y="3819"/>
                      <a:pt x="1495" y="3802"/>
                    </a:cubicBezTo>
                    <a:cubicBezTo>
                      <a:pt x="1493" y="3788"/>
                      <a:pt x="1486" y="3784"/>
                      <a:pt x="1475" y="3784"/>
                    </a:cubicBezTo>
                    <a:cubicBezTo>
                      <a:pt x="1458" y="3784"/>
                      <a:pt x="1434" y="3795"/>
                      <a:pt x="1416" y="3795"/>
                    </a:cubicBezTo>
                    <a:cubicBezTo>
                      <a:pt x="1406" y="3795"/>
                      <a:pt x="1398" y="3792"/>
                      <a:pt x="1395" y="3780"/>
                    </a:cubicBezTo>
                    <a:lnTo>
                      <a:pt x="1401" y="3780"/>
                    </a:lnTo>
                    <a:cubicBezTo>
                      <a:pt x="1384" y="3780"/>
                      <a:pt x="1379" y="3775"/>
                      <a:pt x="1379" y="3775"/>
                    </a:cubicBezTo>
                    <a:cubicBezTo>
                      <a:pt x="1370" y="3784"/>
                      <a:pt x="1369" y="3786"/>
                      <a:pt x="1372" y="3786"/>
                    </a:cubicBezTo>
                    <a:cubicBezTo>
                      <a:pt x="1376" y="3786"/>
                      <a:pt x="1384" y="3783"/>
                      <a:pt x="1390" y="3783"/>
                    </a:cubicBezTo>
                    <a:cubicBezTo>
                      <a:pt x="1394" y="3783"/>
                      <a:pt x="1397" y="3785"/>
                      <a:pt x="1395" y="3791"/>
                    </a:cubicBezTo>
                    <a:cubicBezTo>
                      <a:pt x="1384" y="3800"/>
                      <a:pt x="1379" y="3800"/>
                      <a:pt x="1373" y="3800"/>
                    </a:cubicBezTo>
                    <a:cubicBezTo>
                      <a:pt x="1368" y="3800"/>
                      <a:pt x="1362" y="3800"/>
                      <a:pt x="1351" y="3808"/>
                    </a:cubicBezTo>
                    <a:cubicBezTo>
                      <a:pt x="1351" y="3802"/>
                      <a:pt x="1348" y="3801"/>
                      <a:pt x="1344" y="3801"/>
                    </a:cubicBezTo>
                    <a:cubicBezTo>
                      <a:pt x="1340" y="3801"/>
                      <a:pt x="1335" y="3802"/>
                      <a:pt x="1329" y="3802"/>
                    </a:cubicBezTo>
                    <a:cubicBezTo>
                      <a:pt x="1340" y="3780"/>
                      <a:pt x="1312" y="3775"/>
                      <a:pt x="1323" y="3747"/>
                    </a:cubicBezTo>
                    <a:lnTo>
                      <a:pt x="1323" y="3747"/>
                    </a:lnTo>
                    <a:cubicBezTo>
                      <a:pt x="1315" y="3747"/>
                      <a:pt x="1299" y="3759"/>
                      <a:pt x="1286" y="3759"/>
                    </a:cubicBezTo>
                    <a:cubicBezTo>
                      <a:pt x="1281" y="3759"/>
                      <a:pt x="1277" y="3757"/>
                      <a:pt x="1274" y="3753"/>
                    </a:cubicBezTo>
                    <a:cubicBezTo>
                      <a:pt x="1290" y="3725"/>
                      <a:pt x="1296" y="3742"/>
                      <a:pt x="1290" y="3719"/>
                    </a:cubicBezTo>
                    <a:lnTo>
                      <a:pt x="1290" y="3719"/>
                    </a:lnTo>
                    <a:lnTo>
                      <a:pt x="1274" y="3736"/>
                    </a:lnTo>
                    <a:cubicBezTo>
                      <a:pt x="1268" y="3725"/>
                      <a:pt x="1274" y="3719"/>
                      <a:pt x="1285" y="3714"/>
                    </a:cubicBezTo>
                    <a:cubicBezTo>
                      <a:pt x="1283" y="3713"/>
                      <a:pt x="1281" y="3713"/>
                      <a:pt x="1279" y="3713"/>
                    </a:cubicBezTo>
                    <a:cubicBezTo>
                      <a:pt x="1273" y="3713"/>
                      <a:pt x="1267" y="3716"/>
                      <a:pt x="1262" y="3716"/>
                    </a:cubicBezTo>
                    <a:cubicBezTo>
                      <a:pt x="1259" y="3716"/>
                      <a:pt x="1257" y="3714"/>
                      <a:pt x="1257" y="3708"/>
                    </a:cubicBezTo>
                    <a:lnTo>
                      <a:pt x="1274" y="3697"/>
                    </a:lnTo>
                    <a:cubicBezTo>
                      <a:pt x="1263" y="3697"/>
                      <a:pt x="1263" y="3692"/>
                      <a:pt x="1257" y="3681"/>
                    </a:cubicBezTo>
                    <a:cubicBezTo>
                      <a:pt x="1259" y="3677"/>
                      <a:pt x="1261" y="3676"/>
                      <a:pt x="1262" y="3676"/>
                    </a:cubicBezTo>
                    <a:cubicBezTo>
                      <a:pt x="1266" y="3676"/>
                      <a:pt x="1268" y="3682"/>
                      <a:pt x="1268" y="3686"/>
                    </a:cubicBezTo>
                    <a:cubicBezTo>
                      <a:pt x="1274" y="3677"/>
                      <a:pt x="1273" y="3674"/>
                      <a:pt x="1269" y="3674"/>
                    </a:cubicBezTo>
                    <a:cubicBezTo>
                      <a:pt x="1264" y="3674"/>
                      <a:pt x="1251" y="3681"/>
                      <a:pt x="1247" y="3681"/>
                    </a:cubicBezTo>
                    <a:cubicBezTo>
                      <a:pt x="1246" y="3681"/>
                      <a:pt x="1246" y="3681"/>
                      <a:pt x="1246" y="3681"/>
                    </a:cubicBezTo>
                    <a:cubicBezTo>
                      <a:pt x="1240" y="3686"/>
                      <a:pt x="1246" y="3697"/>
                      <a:pt x="1229" y="3708"/>
                    </a:cubicBezTo>
                    <a:cubicBezTo>
                      <a:pt x="1229" y="3705"/>
                      <a:pt x="1226" y="3704"/>
                      <a:pt x="1222" y="3704"/>
                    </a:cubicBezTo>
                    <a:cubicBezTo>
                      <a:pt x="1221" y="3704"/>
                      <a:pt x="1218" y="3704"/>
                      <a:pt x="1216" y="3704"/>
                    </a:cubicBezTo>
                    <a:cubicBezTo>
                      <a:pt x="1210" y="3704"/>
                      <a:pt x="1205" y="3703"/>
                      <a:pt x="1207" y="3692"/>
                    </a:cubicBezTo>
                    <a:lnTo>
                      <a:pt x="1229" y="3686"/>
                    </a:lnTo>
                    <a:cubicBezTo>
                      <a:pt x="1218" y="3686"/>
                      <a:pt x="1213" y="3688"/>
                      <a:pt x="1209" y="3688"/>
                    </a:cubicBezTo>
                    <a:cubicBezTo>
                      <a:pt x="1206" y="3688"/>
                      <a:pt x="1205" y="3686"/>
                      <a:pt x="1202" y="3681"/>
                    </a:cubicBezTo>
                    <a:lnTo>
                      <a:pt x="1207" y="3670"/>
                    </a:lnTo>
                    <a:lnTo>
                      <a:pt x="1207" y="3670"/>
                    </a:lnTo>
                    <a:cubicBezTo>
                      <a:pt x="1203" y="3671"/>
                      <a:pt x="1199" y="3672"/>
                      <a:pt x="1196" y="3672"/>
                    </a:cubicBezTo>
                    <a:cubicBezTo>
                      <a:pt x="1181" y="3672"/>
                      <a:pt x="1184" y="3651"/>
                      <a:pt x="1180" y="3637"/>
                    </a:cubicBezTo>
                    <a:lnTo>
                      <a:pt x="1180" y="3637"/>
                    </a:lnTo>
                    <a:cubicBezTo>
                      <a:pt x="1171" y="3638"/>
                      <a:pt x="1157" y="3642"/>
                      <a:pt x="1157" y="3642"/>
                    </a:cubicBezTo>
                    <a:cubicBezTo>
                      <a:pt x="1157" y="3659"/>
                      <a:pt x="1152" y="3659"/>
                      <a:pt x="1135" y="3670"/>
                    </a:cubicBezTo>
                    <a:cubicBezTo>
                      <a:pt x="1140" y="3661"/>
                      <a:pt x="1139" y="3659"/>
                      <a:pt x="1134" y="3659"/>
                    </a:cubicBezTo>
                    <a:cubicBezTo>
                      <a:pt x="1128" y="3659"/>
                      <a:pt x="1117" y="3664"/>
                      <a:pt x="1108" y="3664"/>
                    </a:cubicBezTo>
                    <a:cubicBezTo>
                      <a:pt x="1101" y="3664"/>
                      <a:pt x="1097" y="3661"/>
                      <a:pt x="1097" y="3653"/>
                    </a:cubicBezTo>
                    <a:cubicBezTo>
                      <a:pt x="1100" y="3647"/>
                      <a:pt x="1106" y="3642"/>
                      <a:pt x="1109" y="3642"/>
                    </a:cubicBezTo>
                    <a:cubicBezTo>
                      <a:pt x="1112" y="3642"/>
                      <a:pt x="1113" y="3645"/>
                      <a:pt x="1108" y="3653"/>
                    </a:cubicBezTo>
                    <a:cubicBezTo>
                      <a:pt x="1123" y="3644"/>
                      <a:pt x="1137" y="3633"/>
                      <a:pt x="1150" y="3625"/>
                    </a:cubicBezTo>
                    <a:lnTo>
                      <a:pt x="1150" y="3625"/>
                    </a:lnTo>
                    <a:cubicBezTo>
                      <a:pt x="1151" y="3625"/>
                      <a:pt x="1151" y="3625"/>
                      <a:pt x="1152" y="3625"/>
                    </a:cubicBezTo>
                    <a:lnTo>
                      <a:pt x="1156" y="3621"/>
                    </a:lnTo>
                    <a:lnTo>
                      <a:pt x="1156" y="3621"/>
                    </a:lnTo>
                    <a:cubicBezTo>
                      <a:pt x="1154" y="3622"/>
                      <a:pt x="1152" y="3623"/>
                      <a:pt x="1150" y="3625"/>
                    </a:cubicBezTo>
                    <a:lnTo>
                      <a:pt x="1150" y="3625"/>
                    </a:lnTo>
                    <a:cubicBezTo>
                      <a:pt x="1146" y="3622"/>
                      <a:pt x="1146" y="3614"/>
                      <a:pt x="1146" y="3614"/>
                    </a:cubicBezTo>
                    <a:cubicBezTo>
                      <a:pt x="1130" y="3631"/>
                      <a:pt x="1130" y="3642"/>
                      <a:pt x="1108" y="3642"/>
                    </a:cubicBezTo>
                    <a:cubicBezTo>
                      <a:pt x="1100" y="3642"/>
                      <a:pt x="1112" y="3630"/>
                      <a:pt x="1118" y="3625"/>
                    </a:cubicBezTo>
                    <a:lnTo>
                      <a:pt x="1118" y="3625"/>
                    </a:lnTo>
                    <a:cubicBezTo>
                      <a:pt x="1118" y="3625"/>
                      <a:pt x="1119" y="3625"/>
                      <a:pt x="1119" y="3625"/>
                    </a:cubicBezTo>
                    <a:cubicBezTo>
                      <a:pt x="1121" y="3623"/>
                      <a:pt x="1121" y="3623"/>
                      <a:pt x="1121" y="3623"/>
                    </a:cubicBezTo>
                    <a:lnTo>
                      <a:pt x="1121" y="3623"/>
                    </a:lnTo>
                    <a:cubicBezTo>
                      <a:pt x="1121" y="3623"/>
                      <a:pt x="1120" y="3624"/>
                      <a:pt x="1118" y="3625"/>
                    </a:cubicBezTo>
                    <a:lnTo>
                      <a:pt x="1118" y="3625"/>
                    </a:lnTo>
                    <a:cubicBezTo>
                      <a:pt x="1114" y="3623"/>
                      <a:pt x="1110" y="3622"/>
                      <a:pt x="1107" y="3622"/>
                    </a:cubicBezTo>
                    <a:cubicBezTo>
                      <a:pt x="1097" y="3622"/>
                      <a:pt x="1092" y="3629"/>
                      <a:pt x="1086" y="3629"/>
                    </a:cubicBezTo>
                    <a:cubicBezTo>
                      <a:pt x="1084" y="3629"/>
                      <a:pt x="1082" y="3628"/>
                      <a:pt x="1080" y="3625"/>
                    </a:cubicBezTo>
                    <a:lnTo>
                      <a:pt x="1091" y="3625"/>
                    </a:lnTo>
                    <a:cubicBezTo>
                      <a:pt x="1091" y="3609"/>
                      <a:pt x="1063" y="3603"/>
                      <a:pt x="1091" y="3576"/>
                    </a:cubicBezTo>
                    <a:cubicBezTo>
                      <a:pt x="1094" y="3573"/>
                      <a:pt x="1097" y="3568"/>
                      <a:pt x="1099" y="3566"/>
                    </a:cubicBezTo>
                    <a:lnTo>
                      <a:pt x="1099" y="3566"/>
                    </a:lnTo>
                    <a:cubicBezTo>
                      <a:pt x="1100" y="3567"/>
                      <a:pt x="1101" y="3568"/>
                      <a:pt x="1102" y="3569"/>
                    </a:cubicBezTo>
                    <a:lnTo>
                      <a:pt x="1102" y="3569"/>
                    </a:lnTo>
                    <a:cubicBezTo>
                      <a:pt x="1102" y="3566"/>
                      <a:pt x="1101" y="3565"/>
                      <a:pt x="1101" y="3565"/>
                    </a:cubicBezTo>
                    <a:cubicBezTo>
                      <a:pt x="1100" y="3565"/>
                      <a:pt x="1100" y="3566"/>
                      <a:pt x="1099" y="3566"/>
                    </a:cubicBezTo>
                    <a:lnTo>
                      <a:pt x="1099" y="3566"/>
                    </a:lnTo>
                    <a:cubicBezTo>
                      <a:pt x="1098" y="3565"/>
                      <a:pt x="1098" y="3563"/>
                      <a:pt x="1099" y="3561"/>
                    </a:cubicBezTo>
                    <a:lnTo>
                      <a:pt x="1099" y="3561"/>
                    </a:lnTo>
                    <a:cubicBezTo>
                      <a:pt x="1099" y="3561"/>
                      <a:pt x="1099" y="3561"/>
                      <a:pt x="1098" y="3561"/>
                    </a:cubicBezTo>
                    <a:cubicBezTo>
                      <a:pt x="1093" y="3561"/>
                      <a:pt x="1088" y="3552"/>
                      <a:pt x="1080" y="3548"/>
                    </a:cubicBezTo>
                    <a:lnTo>
                      <a:pt x="1069" y="3559"/>
                    </a:lnTo>
                    <a:cubicBezTo>
                      <a:pt x="1055" y="3564"/>
                      <a:pt x="1048" y="3567"/>
                      <a:pt x="1045" y="3567"/>
                    </a:cubicBezTo>
                    <a:cubicBezTo>
                      <a:pt x="1033" y="3567"/>
                      <a:pt x="1097" y="3529"/>
                      <a:pt x="1074" y="3520"/>
                    </a:cubicBezTo>
                    <a:cubicBezTo>
                      <a:pt x="1052" y="3520"/>
                      <a:pt x="1074" y="3526"/>
                      <a:pt x="1052" y="3531"/>
                    </a:cubicBezTo>
                    <a:cubicBezTo>
                      <a:pt x="1047" y="3520"/>
                      <a:pt x="1063" y="3504"/>
                      <a:pt x="1047" y="3498"/>
                    </a:cubicBezTo>
                    <a:cubicBezTo>
                      <a:pt x="1052" y="3492"/>
                      <a:pt x="1052" y="3476"/>
                      <a:pt x="1069" y="3459"/>
                    </a:cubicBezTo>
                    <a:cubicBezTo>
                      <a:pt x="1054" y="3459"/>
                      <a:pt x="1052" y="3436"/>
                      <a:pt x="1040" y="3436"/>
                    </a:cubicBezTo>
                    <a:cubicBezTo>
                      <a:pt x="1039" y="3436"/>
                      <a:pt x="1037" y="3437"/>
                      <a:pt x="1036" y="3437"/>
                    </a:cubicBezTo>
                    <a:cubicBezTo>
                      <a:pt x="1031" y="3449"/>
                      <a:pt x="1035" y="3450"/>
                      <a:pt x="1041" y="3450"/>
                    </a:cubicBezTo>
                    <a:cubicBezTo>
                      <a:pt x="1042" y="3450"/>
                      <a:pt x="1043" y="3450"/>
                      <a:pt x="1044" y="3450"/>
                    </a:cubicBezTo>
                    <a:cubicBezTo>
                      <a:pt x="1051" y="3450"/>
                      <a:pt x="1058" y="3451"/>
                      <a:pt x="1052" y="3470"/>
                    </a:cubicBezTo>
                    <a:lnTo>
                      <a:pt x="1036" y="3487"/>
                    </a:lnTo>
                    <a:cubicBezTo>
                      <a:pt x="1025" y="3470"/>
                      <a:pt x="1008" y="3470"/>
                      <a:pt x="1008" y="3459"/>
                    </a:cubicBezTo>
                    <a:cubicBezTo>
                      <a:pt x="1008" y="3465"/>
                      <a:pt x="997" y="3465"/>
                      <a:pt x="991" y="3470"/>
                    </a:cubicBezTo>
                    <a:cubicBezTo>
                      <a:pt x="969" y="3465"/>
                      <a:pt x="953" y="3470"/>
                      <a:pt x="942" y="3459"/>
                    </a:cubicBezTo>
                    <a:cubicBezTo>
                      <a:pt x="949" y="3452"/>
                      <a:pt x="954" y="3449"/>
                      <a:pt x="958" y="3449"/>
                    </a:cubicBezTo>
                    <a:cubicBezTo>
                      <a:pt x="963" y="3449"/>
                      <a:pt x="966" y="3453"/>
                      <a:pt x="969" y="3459"/>
                    </a:cubicBezTo>
                    <a:cubicBezTo>
                      <a:pt x="980" y="3437"/>
                      <a:pt x="964" y="3443"/>
                      <a:pt x="958" y="3432"/>
                    </a:cubicBezTo>
                    <a:cubicBezTo>
                      <a:pt x="961" y="3427"/>
                      <a:pt x="963" y="3425"/>
                      <a:pt x="965" y="3425"/>
                    </a:cubicBezTo>
                    <a:cubicBezTo>
                      <a:pt x="967" y="3425"/>
                      <a:pt x="968" y="3433"/>
                      <a:pt x="975" y="3433"/>
                    </a:cubicBezTo>
                    <a:cubicBezTo>
                      <a:pt x="977" y="3433"/>
                      <a:pt x="978" y="3432"/>
                      <a:pt x="980" y="3432"/>
                    </a:cubicBezTo>
                    <a:lnTo>
                      <a:pt x="958" y="3415"/>
                    </a:lnTo>
                    <a:cubicBezTo>
                      <a:pt x="951" y="3421"/>
                      <a:pt x="948" y="3423"/>
                      <a:pt x="945" y="3423"/>
                    </a:cubicBezTo>
                    <a:cubicBezTo>
                      <a:pt x="939" y="3423"/>
                      <a:pt x="949" y="3404"/>
                      <a:pt x="936" y="3404"/>
                    </a:cubicBezTo>
                    <a:cubicBezTo>
                      <a:pt x="929" y="3397"/>
                      <a:pt x="921" y="3394"/>
                      <a:pt x="912" y="3394"/>
                    </a:cubicBezTo>
                    <a:cubicBezTo>
                      <a:pt x="893" y="3394"/>
                      <a:pt x="872" y="3406"/>
                      <a:pt x="853" y="3409"/>
                    </a:cubicBezTo>
                    <a:cubicBezTo>
                      <a:pt x="859" y="3404"/>
                      <a:pt x="859" y="3393"/>
                      <a:pt x="870" y="3387"/>
                    </a:cubicBezTo>
                    <a:lnTo>
                      <a:pt x="870" y="3387"/>
                    </a:lnTo>
                    <a:cubicBezTo>
                      <a:pt x="865" y="3394"/>
                      <a:pt x="864" y="3396"/>
                      <a:pt x="865" y="3396"/>
                    </a:cubicBezTo>
                    <a:cubicBezTo>
                      <a:pt x="866" y="3396"/>
                      <a:pt x="872" y="3391"/>
                      <a:pt x="875" y="3387"/>
                    </a:cubicBezTo>
                    <a:cubicBezTo>
                      <a:pt x="870" y="3382"/>
                      <a:pt x="881" y="3354"/>
                      <a:pt x="897" y="3349"/>
                    </a:cubicBezTo>
                    <a:cubicBezTo>
                      <a:pt x="893" y="3346"/>
                      <a:pt x="890" y="3346"/>
                      <a:pt x="888" y="3346"/>
                    </a:cubicBezTo>
                    <a:cubicBezTo>
                      <a:pt x="879" y="3346"/>
                      <a:pt x="884" y="3360"/>
                      <a:pt x="875" y="3360"/>
                    </a:cubicBezTo>
                    <a:lnTo>
                      <a:pt x="859" y="3338"/>
                    </a:lnTo>
                    <a:cubicBezTo>
                      <a:pt x="848" y="3354"/>
                      <a:pt x="853" y="3360"/>
                      <a:pt x="831" y="3360"/>
                    </a:cubicBezTo>
                    <a:lnTo>
                      <a:pt x="814" y="3338"/>
                    </a:lnTo>
                    <a:cubicBezTo>
                      <a:pt x="819" y="3333"/>
                      <a:pt x="823" y="3325"/>
                      <a:pt x="828" y="3325"/>
                    </a:cubicBezTo>
                    <a:cubicBezTo>
                      <a:pt x="829" y="3325"/>
                      <a:pt x="830" y="3325"/>
                      <a:pt x="831" y="3326"/>
                    </a:cubicBezTo>
                    <a:cubicBezTo>
                      <a:pt x="831" y="3323"/>
                      <a:pt x="828" y="3316"/>
                      <a:pt x="823" y="3316"/>
                    </a:cubicBezTo>
                    <a:cubicBezTo>
                      <a:pt x="821" y="3316"/>
                      <a:pt x="818" y="3318"/>
                      <a:pt x="814" y="3321"/>
                    </a:cubicBezTo>
                    <a:cubicBezTo>
                      <a:pt x="814" y="3325"/>
                      <a:pt x="813" y="3327"/>
                      <a:pt x="810" y="3327"/>
                    </a:cubicBezTo>
                    <a:cubicBezTo>
                      <a:pt x="805" y="3327"/>
                      <a:pt x="796" y="3323"/>
                      <a:pt x="788" y="3323"/>
                    </a:cubicBezTo>
                    <a:cubicBezTo>
                      <a:pt x="782" y="3323"/>
                      <a:pt x="775" y="3325"/>
                      <a:pt x="770" y="3332"/>
                    </a:cubicBezTo>
                    <a:lnTo>
                      <a:pt x="770" y="3310"/>
                    </a:lnTo>
                    <a:cubicBezTo>
                      <a:pt x="770" y="3310"/>
                      <a:pt x="773" y="3307"/>
                      <a:pt x="777" y="3307"/>
                    </a:cubicBezTo>
                    <a:cubicBezTo>
                      <a:pt x="780" y="3307"/>
                      <a:pt x="783" y="3308"/>
                      <a:pt x="787" y="3310"/>
                    </a:cubicBezTo>
                    <a:cubicBezTo>
                      <a:pt x="791" y="3303"/>
                      <a:pt x="789" y="3301"/>
                      <a:pt x="784" y="3301"/>
                    </a:cubicBezTo>
                    <a:cubicBezTo>
                      <a:pt x="778" y="3301"/>
                      <a:pt x="768" y="3304"/>
                      <a:pt x="765" y="3304"/>
                    </a:cubicBezTo>
                    <a:cubicBezTo>
                      <a:pt x="765" y="3299"/>
                      <a:pt x="759" y="3282"/>
                      <a:pt x="765" y="3277"/>
                    </a:cubicBezTo>
                    <a:cubicBezTo>
                      <a:pt x="759" y="3277"/>
                      <a:pt x="748" y="3266"/>
                      <a:pt x="765" y="3255"/>
                    </a:cubicBezTo>
                    <a:lnTo>
                      <a:pt x="765" y="3255"/>
                    </a:lnTo>
                    <a:cubicBezTo>
                      <a:pt x="759" y="3255"/>
                      <a:pt x="748" y="3266"/>
                      <a:pt x="742" y="3271"/>
                    </a:cubicBezTo>
                    <a:lnTo>
                      <a:pt x="731" y="3249"/>
                    </a:lnTo>
                    <a:cubicBezTo>
                      <a:pt x="737" y="3243"/>
                      <a:pt x="770" y="3216"/>
                      <a:pt x="770" y="3216"/>
                    </a:cubicBezTo>
                    <a:lnTo>
                      <a:pt x="770" y="3216"/>
                    </a:lnTo>
                    <a:cubicBezTo>
                      <a:pt x="761" y="3216"/>
                      <a:pt x="745" y="3230"/>
                      <a:pt x="736" y="3230"/>
                    </a:cubicBezTo>
                    <a:cubicBezTo>
                      <a:pt x="734" y="3230"/>
                      <a:pt x="732" y="3229"/>
                      <a:pt x="731" y="3227"/>
                    </a:cubicBezTo>
                    <a:cubicBezTo>
                      <a:pt x="759" y="3216"/>
                      <a:pt x="737" y="3199"/>
                      <a:pt x="765" y="3188"/>
                    </a:cubicBezTo>
                    <a:cubicBezTo>
                      <a:pt x="776" y="3166"/>
                      <a:pt x="765" y="3155"/>
                      <a:pt x="748" y="3155"/>
                    </a:cubicBezTo>
                    <a:cubicBezTo>
                      <a:pt x="731" y="3160"/>
                      <a:pt x="748" y="3166"/>
                      <a:pt x="731" y="3183"/>
                    </a:cubicBezTo>
                    <a:cubicBezTo>
                      <a:pt x="724" y="3176"/>
                      <a:pt x="714" y="3175"/>
                      <a:pt x="705" y="3175"/>
                    </a:cubicBezTo>
                    <a:cubicBezTo>
                      <a:pt x="689" y="3175"/>
                      <a:pt x="673" y="3180"/>
                      <a:pt x="662" y="3180"/>
                    </a:cubicBezTo>
                    <a:cubicBezTo>
                      <a:pt x="655" y="3180"/>
                      <a:pt x="650" y="3178"/>
                      <a:pt x="648" y="3172"/>
                    </a:cubicBezTo>
                    <a:lnTo>
                      <a:pt x="648" y="3183"/>
                    </a:lnTo>
                    <a:cubicBezTo>
                      <a:pt x="637" y="3177"/>
                      <a:pt x="633" y="3174"/>
                      <a:pt x="629" y="3174"/>
                    </a:cubicBezTo>
                    <a:cubicBezTo>
                      <a:pt x="625" y="3174"/>
                      <a:pt x="621" y="3177"/>
                      <a:pt x="610" y="3183"/>
                    </a:cubicBezTo>
                    <a:cubicBezTo>
                      <a:pt x="632" y="3166"/>
                      <a:pt x="659" y="3127"/>
                      <a:pt x="637" y="3105"/>
                    </a:cubicBezTo>
                    <a:lnTo>
                      <a:pt x="637" y="3105"/>
                    </a:lnTo>
                    <a:cubicBezTo>
                      <a:pt x="626" y="3111"/>
                      <a:pt x="626" y="3133"/>
                      <a:pt x="610" y="3138"/>
                    </a:cubicBezTo>
                    <a:lnTo>
                      <a:pt x="599" y="3133"/>
                    </a:lnTo>
                    <a:lnTo>
                      <a:pt x="604" y="3127"/>
                    </a:lnTo>
                    <a:cubicBezTo>
                      <a:pt x="595" y="3118"/>
                      <a:pt x="611" y="3095"/>
                      <a:pt x="604" y="3095"/>
                    </a:cubicBezTo>
                    <a:cubicBezTo>
                      <a:pt x="602" y="3095"/>
                      <a:pt x="598" y="3096"/>
                      <a:pt x="593" y="3100"/>
                    </a:cubicBezTo>
                    <a:lnTo>
                      <a:pt x="602" y="3078"/>
                    </a:lnTo>
                    <a:lnTo>
                      <a:pt x="602" y="3078"/>
                    </a:lnTo>
                    <a:cubicBezTo>
                      <a:pt x="600" y="3079"/>
                      <a:pt x="598" y="3079"/>
                      <a:pt x="597" y="3079"/>
                    </a:cubicBezTo>
                    <a:cubicBezTo>
                      <a:pt x="589" y="3079"/>
                      <a:pt x="582" y="3076"/>
                      <a:pt x="578" y="3076"/>
                    </a:cubicBezTo>
                    <a:cubicBezTo>
                      <a:pt x="577" y="3076"/>
                      <a:pt x="576" y="3076"/>
                      <a:pt x="576" y="3077"/>
                    </a:cubicBezTo>
                    <a:cubicBezTo>
                      <a:pt x="554" y="3072"/>
                      <a:pt x="565" y="3061"/>
                      <a:pt x="571" y="3044"/>
                    </a:cubicBezTo>
                    <a:lnTo>
                      <a:pt x="571" y="3044"/>
                    </a:lnTo>
                    <a:cubicBezTo>
                      <a:pt x="566" y="3049"/>
                      <a:pt x="555" y="3064"/>
                      <a:pt x="545" y="3064"/>
                    </a:cubicBezTo>
                    <a:cubicBezTo>
                      <a:pt x="542" y="3064"/>
                      <a:pt x="540" y="3063"/>
                      <a:pt x="538" y="3061"/>
                    </a:cubicBezTo>
                    <a:cubicBezTo>
                      <a:pt x="571" y="3033"/>
                      <a:pt x="527" y="3028"/>
                      <a:pt x="549" y="3017"/>
                    </a:cubicBezTo>
                    <a:cubicBezTo>
                      <a:pt x="545" y="3010"/>
                      <a:pt x="546" y="3002"/>
                      <a:pt x="544" y="3001"/>
                    </a:cubicBezTo>
                    <a:lnTo>
                      <a:pt x="544" y="3001"/>
                    </a:lnTo>
                    <a:cubicBezTo>
                      <a:pt x="544" y="3001"/>
                      <a:pt x="544" y="3002"/>
                      <a:pt x="543" y="3002"/>
                    </a:cubicBezTo>
                    <a:lnTo>
                      <a:pt x="543" y="3002"/>
                    </a:lnTo>
                    <a:lnTo>
                      <a:pt x="544" y="3001"/>
                    </a:lnTo>
                    <a:lnTo>
                      <a:pt x="544" y="3001"/>
                    </a:lnTo>
                    <a:cubicBezTo>
                      <a:pt x="544" y="3001"/>
                      <a:pt x="544" y="3001"/>
                      <a:pt x="544" y="3001"/>
                    </a:cubicBezTo>
                    <a:lnTo>
                      <a:pt x="544" y="3001"/>
                    </a:lnTo>
                    <a:cubicBezTo>
                      <a:pt x="548" y="2999"/>
                      <a:pt x="551" y="2997"/>
                      <a:pt x="554" y="2994"/>
                    </a:cubicBezTo>
                    <a:lnTo>
                      <a:pt x="554" y="2994"/>
                    </a:lnTo>
                    <a:lnTo>
                      <a:pt x="544" y="3001"/>
                    </a:lnTo>
                    <a:lnTo>
                      <a:pt x="544" y="3001"/>
                    </a:lnTo>
                    <a:cubicBezTo>
                      <a:pt x="544" y="3001"/>
                      <a:pt x="544" y="3001"/>
                      <a:pt x="544" y="3001"/>
                    </a:cubicBezTo>
                    <a:cubicBezTo>
                      <a:pt x="543" y="3001"/>
                      <a:pt x="542" y="3002"/>
                      <a:pt x="540" y="3003"/>
                    </a:cubicBezTo>
                    <a:lnTo>
                      <a:pt x="540" y="3003"/>
                    </a:lnTo>
                    <a:cubicBezTo>
                      <a:pt x="536" y="3005"/>
                      <a:pt x="532" y="3006"/>
                      <a:pt x="529" y="3006"/>
                    </a:cubicBezTo>
                    <a:cubicBezTo>
                      <a:pt x="517" y="3006"/>
                      <a:pt x="509" y="2998"/>
                      <a:pt x="499" y="2994"/>
                    </a:cubicBezTo>
                    <a:cubicBezTo>
                      <a:pt x="543" y="2967"/>
                      <a:pt x="488" y="2989"/>
                      <a:pt x="521" y="2950"/>
                    </a:cubicBezTo>
                    <a:lnTo>
                      <a:pt x="521" y="2950"/>
                    </a:lnTo>
                    <a:cubicBezTo>
                      <a:pt x="513" y="2956"/>
                      <a:pt x="508" y="2958"/>
                      <a:pt x="503" y="2958"/>
                    </a:cubicBezTo>
                    <a:cubicBezTo>
                      <a:pt x="496" y="2958"/>
                      <a:pt x="491" y="2953"/>
                      <a:pt x="484" y="2953"/>
                    </a:cubicBezTo>
                    <a:cubicBezTo>
                      <a:pt x="479" y="2953"/>
                      <a:pt x="473" y="2955"/>
                      <a:pt x="466" y="2961"/>
                    </a:cubicBezTo>
                    <a:cubicBezTo>
                      <a:pt x="460" y="2950"/>
                      <a:pt x="488" y="2934"/>
                      <a:pt x="493" y="2923"/>
                    </a:cubicBezTo>
                    <a:lnTo>
                      <a:pt x="493" y="2923"/>
                    </a:lnTo>
                    <a:lnTo>
                      <a:pt x="482" y="2934"/>
                    </a:lnTo>
                    <a:cubicBezTo>
                      <a:pt x="488" y="2917"/>
                      <a:pt x="482" y="2895"/>
                      <a:pt x="482" y="2884"/>
                    </a:cubicBezTo>
                    <a:lnTo>
                      <a:pt x="444" y="2889"/>
                    </a:lnTo>
                    <a:lnTo>
                      <a:pt x="444" y="2889"/>
                    </a:lnTo>
                    <a:lnTo>
                      <a:pt x="455" y="2878"/>
                    </a:lnTo>
                    <a:cubicBezTo>
                      <a:pt x="444" y="2878"/>
                      <a:pt x="438" y="2878"/>
                      <a:pt x="433" y="2884"/>
                    </a:cubicBezTo>
                    <a:lnTo>
                      <a:pt x="433" y="2878"/>
                    </a:lnTo>
                    <a:cubicBezTo>
                      <a:pt x="423" y="2884"/>
                      <a:pt x="418" y="2886"/>
                      <a:pt x="415" y="2886"/>
                    </a:cubicBezTo>
                    <a:cubicBezTo>
                      <a:pt x="409" y="2886"/>
                      <a:pt x="410" y="2878"/>
                      <a:pt x="399" y="2878"/>
                    </a:cubicBezTo>
                    <a:cubicBezTo>
                      <a:pt x="399" y="2867"/>
                      <a:pt x="405" y="2867"/>
                      <a:pt x="410" y="2867"/>
                    </a:cubicBezTo>
                    <a:cubicBezTo>
                      <a:pt x="405" y="2862"/>
                      <a:pt x="427" y="2856"/>
                      <a:pt x="433" y="2851"/>
                    </a:cubicBezTo>
                    <a:lnTo>
                      <a:pt x="433" y="2851"/>
                    </a:lnTo>
                    <a:cubicBezTo>
                      <a:pt x="427" y="2856"/>
                      <a:pt x="372" y="2867"/>
                      <a:pt x="372" y="2889"/>
                    </a:cubicBezTo>
                    <a:cubicBezTo>
                      <a:pt x="366" y="2892"/>
                      <a:pt x="359" y="2893"/>
                      <a:pt x="354" y="2893"/>
                    </a:cubicBezTo>
                    <a:cubicBezTo>
                      <a:pt x="350" y="2893"/>
                      <a:pt x="347" y="2892"/>
                      <a:pt x="350" y="2889"/>
                    </a:cubicBezTo>
                    <a:lnTo>
                      <a:pt x="372" y="2867"/>
                    </a:lnTo>
                    <a:lnTo>
                      <a:pt x="344" y="2884"/>
                    </a:lnTo>
                    <a:cubicBezTo>
                      <a:pt x="333" y="2878"/>
                      <a:pt x="350" y="2862"/>
                      <a:pt x="344" y="2856"/>
                    </a:cubicBezTo>
                    <a:lnTo>
                      <a:pt x="344" y="2856"/>
                    </a:lnTo>
                    <a:cubicBezTo>
                      <a:pt x="345" y="2857"/>
                      <a:pt x="345" y="2857"/>
                      <a:pt x="346" y="2857"/>
                    </a:cubicBezTo>
                    <a:cubicBezTo>
                      <a:pt x="358" y="2857"/>
                      <a:pt x="396" y="2834"/>
                      <a:pt x="384" y="2824"/>
                    </a:cubicBezTo>
                    <a:lnTo>
                      <a:pt x="384" y="2824"/>
                    </a:lnTo>
                    <a:cubicBezTo>
                      <a:pt x="386" y="2825"/>
                      <a:pt x="389" y="2825"/>
                      <a:pt x="393" y="2825"/>
                    </a:cubicBezTo>
                    <a:cubicBezTo>
                      <a:pt x="401" y="2825"/>
                      <a:pt x="412" y="2823"/>
                      <a:pt x="416" y="2823"/>
                    </a:cubicBezTo>
                    <a:cubicBezTo>
                      <a:pt x="416" y="2812"/>
                      <a:pt x="416" y="2812"/>
                      <a:pt x="433" y="2812"/>
                    </a:cubicBezTo>
                    <a:cubicBezTo>
                      <a:pt x="430" y="2811"/>
                      <a:pt x="428" y="2811"/>
                      <a:pt x="426" y="2811"/>
                    </a:cubicBezTo>
                    <a:cubicBezTo>
                      <a:pt x="419" y="2811"/>
                      <a:pt x="415" y="2814"/>
                      <a:pt x="411" y="2814"/>
                    </a:cubicBezTo>
                    <a:cubicBezTo>
                      <a:pt x="409" y="2814"/>
                      <a:pt x="407" y="2812"/>
                      <a:pt x="405" y="2806"/>
                    </a:cubicBezTo>
                    <a:cubicBezTo>
                      <a:pt x="427" y="2795"/>
                      <a:pt x="433" y="2779"/>
                      <a:pt x="433" y="2768"/>
                    </a:cubicBezTo>
                    <a:lnTo>
                      <a:pt x="433" y="2768"/>
                    </a:lnTo>
                    <a:lnTo>
                      <a:pt x="427" y="2784"/>
                    </a:lnTo>
                    <a:lnTo>
                      <a:pt x="416" y="2784"/>
                    </a:lnTo>
                    <a:cubicBezTo>
                      <a:pt x="416" y="2795"/>
                      <a:pt x="416" y="2795"/>
                      <a:pt x="405" y="2801"/>
                    </a:cubicBezTo>
                    <a:cubicBezTo>
                      <a:pt x="405" y="2801"/>
                      <a:pt x="394" y="2802"/>
                      <a:pt x="385" y="2802"/>
                    </a:cubicBezTo>
                    <a:cubicBezTo>
                      <a:pt x="379" y="2802"/>
                      <a:pt x="374" y="2802"/>
                      <a:pt x="374" y="2800"/>
                    </a:cubicBezTo>
                    <a:lnTo>
                      <a:pt x="374" y="2800"/>
                    </a:lnTo>
                    <a:cubicBezTo>
                      <a:pt x="365" y="2810"/>
                      <a:pt x="358" y="2813"/>
                      <a:pt x="351" y="2813"/>
                    </a:cubicBezTo>
                    <a:cubicBezTo>
                      <a:pt x="342" y="2813"/>
                      <a:pt x="335" y="2807"/>
                      <a:pt x="329" y="2807"/>
                    </a:cubicBezTo>
                    <a:cubicBezTo>
                      <a:pt x="326" y="2807"/>
                      <a:pt x="324" y="2809"/>
                      <a:pt x="322" y="2812"/>
                    </a:cubicBezTo>
                    <a:cubicBezTo>
                      <a:pt x="316" y="2812"/>
                      <a:pt x="305" y="2806"/>
                      <a:pt x="316" y="2801"/>
                    </a:cubicBezTo>
                    <a:cubicBezTo>
                      <a:pt x="334" y="2801"/>
                      <a:pt x="336" y="2790"/>
                      <a:pt x="339" y="2780"/>
                    </a:cubicBezTo>
                    <a:lnTo>
                      <a:pt x="339" y="2780"/>
                    </a:lnTo>
                    <a:cubicBezTo>
                      <a:pt x="337" y="2782"/>
                      <a:pt x="333" y="2784"/>
                      <a:pt x="327" y="2784"/>
                    </a:cubicBezTo>
                    <a:cubicBezTo>
                      <a:pt x="322" y="2779"/>
                      <a:pt x="333" y="2768"/>
                      <a:pt x="333" y="2757"/>
                    </a:cubicBezTo>
                    <a:lnTo>
                      <a:pt x="344" y="2757"/>
                    </a:lnTo>
                    <a:lnTo>
                      <a:pt x="344" y="2745"/>
                    </a:lnTo>
                    <a:cubicBezTo>
                      <a:pt x="327" y="2751"/>
                      <a:pt x="327" y="2768"/>
                      <a:pt x="322" y="2768"/>
                    </a:cubicBezTo>
                    <a:cubicBezTo>
                      <a:pt x="322" y="2757"/>
                      <a:pt x="316" y="2751"/>
                      <a:pt x="322" y="2751"/>
                    </a:cubicBezTo>
                    <a:cubicBezTo>
                      <a:pt x="342" y="2746"/>
                      <a:pt x="353" y="2728"/>
                      <a:pt x="366" y="2728"/>
                    </a:cubicBezTo>
                    <a:cubicBezTo>
                      <a:pt x="368" y="2728"/>
                      <a:pt x="370" y="2728"/>
                      <a:pt x="372" y="2729"/>
                    </a:cubicBezTo>
                    <a:cubicBezTo>
                      <a:pt x="365" y="2725"/>
                      <a:pt x="358" y="2720"/>
                      <a:pt x="349" y="2720"/>
                    </a:cubicBezTo>
                    <a:cubicBezTo>
                      <a:pt x="343" y="2720"/>
                      <a:pt x="336" y="2722"/>
                      <a:pt x="327" y="2729"/>
                    </a:cubicBezTo>
                    <a:lnTo>
                      <a:pt x="322" y="2723"/>
                    </a:lnTo>
                    <a:cubicBezTo>
                      <a:pt x="318" y="2736"/>
                      <a:pt x="310" y="2749"/>
                      <a:pt x="302" y="2749"/>
                    </a:cubicBezTo>
                    <a:cubicBezTo>
                      <a:pt x="299" y="2749"/>
                      <a:pt x="297" y="2748"/>
                      <a:pt x="294" y="2745"/>
                    </a:cubicBezTo>
                    <a:lnTo>
                      <a:pt x="272" y="2745"/>
                    </a:lnTo>
                    <a:lnTo>
                      <a:pt x="278" y="2729"/>
                    </a:lnTo>
                    <a:lnTo>
                      <a:pt x="278" y="2729"/>
                    </a:lnTo>
                    <a:cubicBezTo>
                      <a:pt x="275" y="2734"/>
                      <a:pt x="272" y="2737"/>
                      <a:pt x="270" y="2737"/>
                    </a:cubicBezTo>
                    <a:cubicBezTo>
                      <a:pt x="268" y="2737"/>
                      <a:pt x="267" y="2734"/>
                      <a:pt x="267" y="2729"/>
                    </a:cubicBezTo>
                    <a:cubicBezTo>
                      <a:pt x="272" y="2723"/>
                      <a:pt x="272" y="2718"/>
                      <a:pt x="278" y="2712"/>
                    </a:cubicBezTo>
                    <a:cubicBezTo>
                      <a:pt x="276" y="2707"/>
                      <a:pt x="273" y="2705"/>
                      <a:pt x="270" y="2705"/>
                    </a:cubicBezTo>
                    <a:cubicBezTo>
                      <a:pt x="265" y="2705"/>
                      <a:pt x="257" y="2712"/>
                      <a:pt x="250" y="2712"/>
                    </a:cubicBezTo>
                    <a:cubicBezTo>
                      <a:pt x="244" y="2701"/>
                      <a:pt x="250" y="2696"/>
                      <a:pt x="267" y="2690"/>
                    </a:cubicBezTo>
                    <a:cubicBezTo>
                      <a:pt x="267" y="2674"/>
                      <a:pt x="244" y="2662"/>
                      <a:pt x="261" y="2646"/>
                    </a:cubicBezTo>
                    <a:cubicBezTo>
                      <a:pt x="258" y="2645"/>
                      <a:pt x="256" y="2645"/>
                      <a:pt x="254" y="2645"/>
                    </a:cubicBezTo>
                    <a:cubicBezTo>
                      <a:pt x="244" y="2645"/>
                      <a:pt x="258" y="2657"/>
                      <a:pt x="239" y="2657"/>
                    </a:cubicBezTo>
                    <a:cubicBezTo>
                      <a:pt x="272" y="2613"/>
                      <a:pt x="222" y="2607"/>
                      <a:pt x="206" y="2585"/>
                    </a:cubicBezTo>
                    <a:cubicBezTo>
                      <a:pt x="195" y="2595"/>
                      <a:pt x="191" y="2598"/>
                      <a:pt x="188" y="2598"/>
                    </a:cubicBezTo>
                    <a:cubicBezTo>
                      <a:pt x="185" y="2598"/>
                      <a:pt x="184" y="2596"/>
                      <a:pt x="179" y="2596"/>
                    </a:cubicBezTo>
                    <a:cubicBezTo>
                      <a:pt x="177" y="2596"/>
                      <a:pt x="174" y="2596"/>
                      <a:pt x="169" y="2598"/>
                    </a:cubicBezTo>
                    <a:lnTo>
                      <a:pt x="169" y="2598"/>
                    </a:lnTo>
                    <a:cubicBezTo>
                      <a:pt x="177" y="2590"/>
                      <a:pt x="180" y="2572"/>
                      <a:pt x="189" y="2572"/>
                    </a:cubicBezTo>
                    <a:cubicBezTo>
                      <a:pt x="191" y="2572"/>
                      <a:pt x="193" y="2573"/>
                      <a:pt x="195" y="2574"/>
                    </a:cubicBezTo>
                    <a:lnTo>
                      <a:pt x="184" y="2563"/>
                    </a:lnTo>
                    <a:cubicBezTo>
                      <a:pt x="187" y="2558"/>
                      <a:pt x="190" y="2557"/>
                      <a:pt x="193" y="2557"/>
                    </a:cubicBezTo>
                    <a:cubicBezTo>
                      <a:pt x="198" y="2557"/>
                      <a:pt x="203" y="2559"/>
                      <a:pt x="208" y="2559"/>
                    </a:cubicBezTo>
                    <a:cubicBezTo>
                      <a:pt x="213" y="2559"/>
                      <a:pt x="218" y="2557"/>
                      <a:pt x="222" y="2546"/>
                    </a:cubicBezTo>
                    <a:cubicBezTo>
                      <a:pt x="220" y="2541"/>
                      <a:pt x="214" y="2539"/>
                      <a:pt x="206" y="2539"/>
                    </a:cubicBezTo>
                    <a:cubicBezTo>
                      <a:pt x="200" y="2539"/>
                      <a:pt x="193" y="2540"/>
                      <a:pt x="187" y="2540"/>
                    </a:cubicBezTo>
                    <a:cubicBezTo>
                      <a:pt x="179" y="2540"/>
                      <a:pt x="174" y="2538"/>
                      <a:pt x="178" y="2530"/>
                    </a:cubicBezTo>
                    <a:cubicBezTo>
                      <a:pt x="206" y="2519"/>
                      <a:pt x="161" y="2524"/>
                      <a:pt x="189" y="2507"/>
                    </a:cubicBezTo>
                    <a:cubicBezTo>
                      <a:pt x="206" y="2507"/>
                      <a:pt x="206" y="2507"/>
                      <a:pt x="206" y="2519"/>
                    </a:cubicBezTo>
                    <a:lnTo>
                      <a:pt x="206" y="2507"/>
                    </a:lnTo>
                    <a:cubicBezTo>
                      <a:pt x="202" y="2501"/>
                      <a:pt x="197" y="2498"/>
                      <a:pt x="193" y="2498"/>
                    </a:cubicBezTo>
                    <a:cubicBezTo>
                      <a:pt x="179" y="2498"/>
                      <a:pt x="163" y="2519"/>
                      <a:pt x="144" y="2519"/>
                    </a:cubicBezTo>
                    <a:cubicBezTo>
                      <a:pt x="143" y="2519"/>
                      <a:pt x="141" y="2519"/>
                      <a:pt x="139" y="2519"/>
                    </a:cubicBezTo>
                    <a:cubicBezTo>
                      <a:pt x="128" y="2502"/>
                      <a:pt x="156" y="2491"/>
                      <a:pt x="161" y="2480"/>
                    </a:cubicBezTo>
                    <a:cubicBezTo>
                      <a:pt x="161" y="2476"/>
                      <a:pt x="159" y="2472"/>
                      <a:pt x="155" y="2470"/>
                    </a:cubicBezTo>
                    <a:lnTo>
                      <a:pt x="155" y="2470"/>
                    </a:lnTo>
                    <a:cubicBezTo>
                      <a:pt x="162" y="2476"/>
                      <a:pt x="147" y="2497"/>
                      <a:pt x="128" y="2502"/>
                    </a:cubicBezTo>
                    <a:cubicBezTo>
                      <a:pt x="144" y="2483"/>
                      <a:pt x="130" y="2477"/>
                      <a:pt x="116" y="2477"/>
                    </a:cubicBezTo>
                    <a:cubicBezTo>
                      <a:pt x="110" y="2477"/>
                      <a:pt x="104" y="2478"/>
                      <a:pt x="101" y="2480"/>
                    </a:cubicBezTo>
                    <a:cubicBezTo>
                      <a:pt x="84" y="2524"/>
                      <a:pt x="106" y="2496"/>
                      <a:pt x="95" y="2546"/>
                    </a:cubicBezTo>
                    <a:cubicBezTo>
                      <a:pt x="102" y="2546"/>
                      <a:pt x="115" y="2536"/>
                      <a:pt x="122" y="2536"/>
                    </a:cubicBezTo>
                    <a:cubicBezTo>
                      <a:pt x="126" y="2536"/>
                      <a:pt x="128" y="2539"/>
                      <a:pt x="128" y="2546"/>
                    </a:cubicBezTo>
                    <a:cubicBezTo>
                      <a:pt x="106" y="2546"/>
                      <a:pt x="112" y="2552"/>
                      <a:pt x="112" y="2557"/>
                    </a:cubicBezTo>
                    <a:cubicBezTo>
                      <a:pt x="116" y="2555"/>
                      <a:pt x="119" y="2553"/>
                      <a:pt x="121" y="2553"/>
                    </a:cubicBezTo>
                    <a:cubicBezTo>
                      <a:pt x="129" y="2553"/>
                      <a:pt x="130" y="2563"/>
                      <a:pt x="134" y="2563"/>
                    </a:cubicBezTo>
                    <a:cubicBezTo>
                      <a:pt x="128" y="2579"/>
                      <a:pt x="95" y="2579"/>
                      <a:pt x="101" y="2602"/>
                    </a:cubicBezTo>
                    <a:lnTo>
                      <a:pt x="134" y="2579"/>
                    </a:lnTo>
                    <a:lnTo>
                      <a:pt x="134" y="2579"/>
                    </a:lnTo>
                    <a:cubicBezTo>
                      <a:pt x="134" y="2585"/>
                      <a:pt x="106" y="2591"/>
                      <a:pt x="123" y="2602"/>
                    </a:cubicBezTo>
                    <a:cubicBezTo>
                      <a:pt x="107" y="2605"/>
                      <a:pt x="100" y="2612"/>
                      <a:pt x="91" y="2612"/>
                    </a:cubicBezTo>
                    <a:cubicBezTo>
                      <a:pt x="88" y="2612"/>
                      <a:pt x="84" y="2611"/>
                      <a:pt x="78" y="2607"/>
                    </a:cubicBezTo>
                    <a:lnTo>
                      <a:pt x="78" y="2607"/>
                    </a:lnTo>
                    <a:cubicBezTo>
                      <a:pt x="73" y="2624"/>
                      <a:pt x="81" y="2626"/>
                      <a:pt x="94" y="2626"/>
                    </a:cubicBezTo>
                    <a:cubicBezTo>
                      <a:pt x="100" y="2626"/>
                      <a:pt x="107" y="2626"/>
                      <a:pt x="114" y="2626"/>
                    </a:cubicBezTo>
                    <a:cubicBezTo>
                      <a:pt x="121" y="2626"/>
                      <a:pt x="128" y="2626"/>
                      <a:pt x="134" y="2629"/>
                    </a:cubicBezTo>
                    <a:lnTo>
                      <a:pt x="123" y="2629"/>
                    </a:lnTo>
                    <a:cubicBezTo>
                      <a:pt x="134" y="2629"/>
                      <a:pt x="134" y="2629"/>
                      <a:pt x="139" y="2635"/>
                    </a:cubicBezTo>
                    <a:cubicBezTo>
                      <a:pt x="139" y="2640"/>
                      <a:pt x="135" y="2640"/>
                      <a:pt x="130" y="2640"/>
                    </a:cubicBezTo>
                    <a:cubicBezTo>
                      <a:pt x="124" y="2640"/>
                      <a:pt x="117" y="2640"/>
                      <a:pt x="112" y="2646"/>
                    </a:cubicBezTo>
                    <a:lnTo>
                      <a:pt x="128" y="2662"/>
                    </a:lnTo>
                    <a:cubicBezTo>
                      <a:pt x="134" y="2662"/>
                      <a:pt x="139" y="2662"/>
                      <a:pt x="134" y="2668"/>
                    </a:cubicBezTo>
                    <a:cubicBezTo>
                      <a:pt x="123" y="2668"/>
                      <a:pt x="106" y="2674"/>
                      <a:pt x="101" y="2685"/>
                    </a:cubicBezTo>
                    <a:lnTo>
                      <a:pt x="134" y="2685"/>
                    </a:lnTo>
                    <a:cubicBezTo>
                      <a:pt x="125" y="2689"/>
                      <a:pt x="127" y="2704"/>
                      <a:pt x="116" y="2704"/>
                    </a:cubicBezTo>
                    <a:cubicBezTo>
                      <a:pt x="114" y="2704"/>
                      <a:pt x="110" y="2703"/>
                      <a:pt x="106" y="2701"/>
                    </a:cubicBezTo>
                    <a:lnTo>
                      <a:pt x="106" y="2701"/>
                    </a:lnTo>
                    <a:lnTo>
                      <a:pt x="128" y="2723"/>
                    </a:lnTo>
                    <a:lnTo>
                      <a:pt x="106" y="2745"/>
                    </a:lnTo>
                    <a:cubicBezTo>
                      <a:pt x="112" y="2745"/>
                      <a:pt x="123" y="2745"/>
                      <a:pt x="123" y="2740"/>
                    </a:cubicBezTo>
                    <a:cubicBezTo>
                      <a:pt x="123" y="2751"/>
                      <a:pt x="184" y="2745"/>
                      <a:pt x="134" y="2773"/>
                    </a:cubicBezTo>
                    <a:cubicBezTo>
                      <a:pt x="161" y="2779"/>
                      <a:pt x="161" y="2784"/>
                      <a:pt x="189" y="2801"/>
                    </a:cubicBezTo>
                    <a:cubicBezTo>
                      <a:pt x="158" y="2801"/>
                      <a:pt x="175" y="2829"/>
                      <a:pt x="160" y="2829"/>
                    </a:cubicBezTo>
                    <a:cubicBezTo>
                      <a:pt x="159" y="2829"/>
                      <a:pt x="158" y="2829"/>
                      <a:pt x="156" y="2828"/>
                    </a:cubicBezTo>
                    <a:lnTo>
                      <a:pt x="156" y="2828"/>
                    </a:lnTo>
                    <a:cubicBezTo>
                      <a:pt x="156" y="2833"/>
                      <a:pt x="159" y="2834"/>
                      <a:pt x="163" y="2834"/>
                    </a:cubicBezTo>
                    <a:cubicBezTo>
                      <a:pt x="168" y="2834"/>
                      <a:pt x="174" y="2832"/>
                      <a:pt x="180" y="2832"/>
                    </a:cubicBezTo>
                    <a:cubicBezTo>
                      <a:pt x="183" y="2832"/>
                      <a:pt x="187" y="2833"/>
                      <a:pt x="189" y="2834"/>
                    </a:cubicBezTo>
                    <a:cubicBezTo>
                      <a:pt x="184" y="2851"/>
                      <a:pt x="161" y="2862"/>
                      <a:pt x="150" y="2862"/>
                    </a:cubicBezTo>
                    <a:lnTo>
                      <a:pt x="178" y="2862"/>
                    </a:lnTo>
                    <a:cubicBezTo>
                      <a:pt x="167" y="2884"/>
                      <a:pt x="156" y="2884"/>
                      <a:pt x="161" y="2889"/>
                    </a:cubicBezTo>
                    <a:lnTo>
                      <a:pt x="184" y="2878"/>
                    </a:lnTo>
                    <a:lnTo>
                      <a:pt x="178" y="2889"/>
                    </a:lnTo>
                    <a:cubicBezTo>
                      <a:pt x="181" y="2887"/>
                      <a:pt x="184" y="2885"/>
                      <a:pt x="186" y="2885"/>
                    </a:cubicBezTo>
                    <a:cubicBezTo>
                      <a:pt x="189" y="2885"/>
                      <a:pt x="192" y="2887"/>
                      <a:pt x="195" y="2889"/>
                    </a:cubicBezTo>
                    <a:lnTo>
                      <a:pt x="189" y="2889"/>
                    </a:lnTo>
                    <a:lnTo>
                      <a:pt x="195" y="2895"/>
                    </a:lnTo>
                    <a:cubicBezTo>
                      <a:pt x="178" y="2895"/>
                      <a:pt x="195" y="2911"/>
                      <a:pt x="184" y="2911"/>
                    </a:cubicBezTo>
                    <a:cubicBezTo>
                      <a:pt x="189" y="2917"/>
                      <a:pt x="189" y="2917"/>
                      <a:pt x="195" y="2934"/>
                    </a:cubicBezTo>
                    <a:lnTo>
                      <a:pt x="211" y="2917"/>
                    </a:lnTo>
                    <a:lnTo>
                      <a:pt x="211" y="2917"/>
                    </a:lnTo>
                    <a:cubicBezTo>
                      <a:pt x="233" y="2923"/>
                      <a:pt x="189" y="2934"/>
                      <a:pt x="195" y="2945"/>
                    </a:cubicBezTo>
                    <a:lnTo>
                      <a:pt x="211" y="2934"/>
                    </a:lnTo>
                    <a:lnTo>
                      <a:pt x="211" y="2934"/>
                    </a:lnTo>
                    <a:cubicBezTo>
                      <a:pt x="195" y="2972"/>
                      <a:pt x="250" y="2950"/>
                      <a:pt x="244" y="2978"/>
                    </a:cubicBezTo>
                    <a:cubicBezTo>
                      <a:pt x="244" y="2977"/>
                      <a:pt x="242" y="2977"/>
                      <a:pt x="241" y="2977"/>
                    </a:cubicBezTo>
                    <a:cubicBezTo>
                      <a:pt x="233" y="2977"/>
                      <a:pt x="218" y="2989"/>
                      <a:pt x="222" y="2989"/>
                    </a:cubicBezTo>
                    <a:cubicBezTo>
                      <a:pt x="239" y="2994"/>
                      <a:pt x="250" y="3017"/>
                      <a:pt x="278" y="3017"/>
                    </a:cubicBezTo>
                    <a:cubicBezTo>
                      <a:pt x="261" y="3033"/>
                      <a:pt x="250" y="3044"/>
                      <a:pt x="250" y="3061"/>
                    </a:cubicBezTo>
                    <a:cubicBezTo>
                      <a:pt x="255" y="3066"/>
                      <a:pt x="260" y="3069"/>
                      <a:pt x="264" y="3069"/>
                    </a:cubicBezTo>
                    <a:cubicBezTo>
                      <a:pt x="268" y="3069"/>
                      <a:pt x="272" y="3066"/>
                      <a:pt x="278" y="3061"/>
                    </a:cubicBezTo>
                    <a:cubicBezTo>
                      <a:pt x="278" y="3077"/>
                      <a:pt x="300" y="3083"/>
                      <a:pt x="289" y="3100"/>
                    </a:cubicBezTo>
                    <a:cubicBezTo>
                      <a:pt x="291" y="3097"/>
                      <a:pt x="293" y="3096"/>
                      <a:pt x="294" y="3096"/>
                    </a:cubicBezTo>
                    <a:cubicBezTo>
                      <a:pt x="298" y="3096"/>
                      <a:pt x="297" y="3105"/>
                      <a:pt x="305" y="3105"/>
                    </a:cubicBezTo>
                    <a:lnTo>
                      <a:pt x="300" y="3111"/>
                    </a:lnTo>
                    <a:lnTo>
                      <a:pt x="316" y="3100"/>
                    </a:lnTo>
                    <a:lnTo>
                      <a:pt x="316" y="3100"/>
                    </a:lnTo>
                    <a:cubicBezTo>
                      <a:pt x="294" y="3138"/>
                      <a:pt x="355" y="3111"/>
                      <a:pt x="333" y="3144"/>
                    </a:cubicBezTo>
                    <a:lnTo>
                      <a:pt x="344" y="3144"/>
                    </a:lnTo>
                    <a:cubicBezTo>
                      <a:pt x="333" y="3155"/>
                      <a:pt x="327" y="3155"/>
                      <a:pt x="322" y="3160"/>
                    </a:cubicBezTo>
                    <a:lnTo>
                      <a:pt x="344" y="3194"/>
                    </a:lnTo>
                    <a:lnTo>
                      <a:pt x="350" y="3183"/>
                    </a:lnTo>
                    <a:cubicBezTo>
                      <a:pt x="355" y="3188"/>
                      <a:pt x="377" y="3183"/>
                      <a:pt x="372" y="3194"/>
                    </a:cubicBezTo>
                    <a:cubicBezTo>
                      <a:pt x="333" y="3199"/>
                      <a:pt x="377" y="3210"/>
                      <a:pt x="361" y="3221"/>
                    </a:cubicBezTo>
                    <a:lnTo>
                      <a:pt x="350" y="3221"/>
                    </a:lnTo>
                    <a:cubicBezTo>
                      <a:pt x="352" y="3224"/>
                      <a:pt x="353" y="3225"/>
                      <a:pt x="355" y="3225"/>
                    </a:cubicBezTo>
                    <a:cubicBezTo>
                      <a:pt x="358" y="3225"/>
                      <a:pt x="362" y="3222"/>
                      <a:pt x="372" y="3216"/>
                    </a:cubicBezTo>
                    <a:lnTo>
                      <a:pt x="372" y="3216"/>
                    </a:lnTo>
                    <a:cubicBezTo>
                      <a:pt x="377" y="3219"/>
                      <a:pt x="372" y="3226"/>
                      <a:pt x="367" y="3232"/>
                    </a:cubicBezTo>
                    <a:lnTo>
                      <a:pt x="367" y="3232"/>
                    </a:lnTo>
                    <a:cubicBezTo>
                      <a:pt x="373" y="3227"/>
                      <a:pt x="379" y="3225"/>
                      <a:pt x="383" y="3225"/>
                    </a:cubicBezTo>
                    <a:cubicBezTo>
                      <a:pt x="385" y="3225"/>
                      <a:pt x="387" y="3225"/>
                      <a:pt x="388" y="3227"/>
                    </a:cubicBezTo>
                    <a:cubicBezTo>
                      <a:pt x="388" y="3227"/>
                      <a:pt x="385" y="3236"/>
                      <a:pt x="384" y="3238"/>
                    </a:cubicBezTo>
                    <a:lnTo>
                      <a:pt x="384" y="3238"/>
                    </a:lnTo>
                    <a:cubicBezTo>
                      <a:pt x="383" y="3238"/>
                      <a:pt x="383" y="3238"/>
                      <a:pt x="383" y="3238"/>
                    </a:cubicBezTo>
                    <a:lnTo>
                      <a:pt x="383" y="3238"/>
                    </a:lnTo>
                    <a:cubicBezTo>
                      <a:pt x="383" y="3239"/>
                      <a:pt x="383" y="3239"/>
                      <a:pt x="383" y="3239"/>
                    </a:cubicBezTo>
                    <a:cubicBezTo>
                      <a:pt x="383" y="3239"/>
                      <a:pt x="383" y="3239"/>
                      <a:pt x="384" y="3238"/>
                    </a:cubicBezTo>
                    <a:lnTo>
                      <a:pt x="384" y="3238"/>
                    </a:lnTo>
                    <a:cubicBezTo>
                      <a:pt x="396" y="3243"/>
                      <a:pt x="399" y="3258"/>
                      <a:pt x="405" y="3258"/>
                    </a:cubicBezTo>
                    <a:cubicBezTo>
                      <a:pt x="407" y="3258"/>
                      <a:pt x="408" y="3257"/>
                      <a:pt x="410" y="3255"/>
                    </a:cubicBezTo>
                    <a:lnTo>
                      <a:pt x="410" y="3255"/>
                    </a:lnTo>
                    <a:cubicBezTo>
                      <a:pt x="410" y="3266"/>
                      <a:pt x="399" y="3271"/>
                      <a:pt x="388" y="3271"/>
                    </a:cubicBezTo>
                    <a:cubicBezTo>
                      <a:pt x="416" y="3277"/>
                      <a:pt x="399" y="3282"/>
                      <a:pt x="427" y="3293"/>
                    </a:cubicBezTo>
                    <a:lnTo>
                      <a:pt x="416" y="3299"/>
                    </a:lnTo>
                    <a:lnTo>
                      <a:pt x="433" y="3299"/>
                    </a:lnTo>
                    <a:lnTo>
                      <a:pt x="427" y="3321"/>
                    </a:lnTo>
                    <a:lnTo>
                      <a:pt x="433" y="3304"/>
                    </a:lnTo>
                    <a:cubicBezTo>
                      <a:pt x="438" y="3310"/>
                      <a:pt x="444" y="3310"/>
                      <a:pt x="444" y="3321"/>
                    </a:cubicBezTo>
                    <a:lnTo>
                      <a:pt x="433" y="3326"/>
                    </a:lnTo>
                    <a:cubicBezTo>
                      <a:pt x="455" y="3338"/>
                      <a:pt x="427" y="3360"/>
                      <a:pt x="460" y="3365"/>
                    </a:cubicBezTo>
                    <a:cubicBezTo>
                      <a:pt x="460" y="3365"/>
                      <a:pt x="455" y="3376"/>
                      <a:pt x="444" y="3376"/>
                    </a:cubicBezTo>
                    <a:cubicBezTo>
                      <a:pt x="482" y="3376"/>
                      <a:pt x="433" y="3404"/>
                      <a:pt x="471" y="3404"/>
                    </a:cubicBezTo>
                    <a:cubicBezTo>
                      <a:pt x="466" y="3404"/>
                      <a:pt x="466" y="3409"/>
                      <a:pt x="460" y="3415"/>
                    </a:cubicBezTo>
                    <a:lnTo>
                      <a:pt x="471" y="3415"/>
                    </a:lnTo>
                    <a:lnTo>
                      <a:pt x="460" y="3432"/>
                    </a:lnTo>
                    <a:lnTo>
                      <a:pt x="460" y="3432"/>
                    </a:lnTo>
                    <a:lnTo>
                      <a:pt x="488" y="3415"/>
                    </a:lnTo>
                    <a:lnTo>
                      <a:pt x="471" y="3437"/>
                    </a:lnTo>
                    <a:lnTo>
                      <a:pt x="488" y="3432"/>
                    </a:lnTo>
                    <a:lnTo>
                      <a:pt x="488" y="3432"/>
                    </a:lnTo>
                    <a:cubicBezTo>
                      <a:pt x="460" y="3465"/>
                      <a:pt x="493" y="3459"/>
                      <a:pt x="482" y="3487"/>
                    </a:cubicBezTo>
                    <a:lnTo>
                      <a:pt x="499" y="3465"/>
                    </a:lnTo>
                    <a:cubicBezTo>
                      <a:pt x="501" y="3465"/>
                      <a:pt x="503" y="3465"/>
                      <a:pt x="505" y="3465"/>
                    </a:cubicBezTo>
                    <a:cubicBezTo>
                      <a:pt x="568" y="3465"/>
                      <a:pt x="528" y="3548"/>
                      <a:pt x="576" y="3559"/>
                    </a:cubicBezTo>
                    <a:lnTo>
                      <a:pt x="565" y="3576"/>
                    </a:lnTo>
                    <a:lnTo>
                      <a:pt x="565" y="3576"/>
                    </a:lnTo>
                    <a:lnTo>
                      <a:pt x="593" y="3570"/>
                    </a:lnTo>
                    <a:lnTo>
                      <a:pt x="593" y="3570"/>
                    </a:lnTo>
                    <a:cubicBezTo>
                      <a:pt x="582" y="3587"/>
                      <a:pt x="571" y="3576"/>
                      <a:pt x="565" y="3587"/>
                    </a:cubicBezTo>
                    <a:cubicBezTo>
                      <a:pt x="569" y="3589"/>
                      <a:pt x="572" y="3590"/>
                      <a:pt x="575" y="3590"/>
                    </a:cubicBezTo>
                    <a:cubicBezTo>
                      <a:pt x="584" y="3590"/>
                      <a:pt x="591" y="3583"/>
                      <a:pt x="600" y="3583"/>
                    </a:cubicBezTo>
                    <a:cubicBezTo>
                      <a:pt x="603" y="3583"/>
                      <a:pt x="606" y="3584"/>
                      <a:pt x="610" y="3587"/>
                    </a:cubicBezTo>
                    <a:cubicBezTo>
                      <a:pt x="607" y="3598"/>
                      <a:pt x="604" y="3600"/>
                      <a:pt x="601" y="3600"/>
                    </a:cubicBezTo>
                    <a:cubicBezTo>
                      <a:pt x="601" y="3600"/>
                      <a:pt x="601" y="3600"/>
                      <a:pt x="601" y="3600"/>
                    </a:cubicBezTo>
                    <a:lnTo>
                      <a:pt x="601" y="3600"/>
                    </a:lnTo>
                    <a:cubicBezTo>
                      <a:pt x="617" y="3607"/>
                      <a:pt x="637" y="3617"/>
                      <a:pt x="637" y="3636"/>
                    </a:cubicBezTo>
                    <a:lnTo>
                      <a:pt x="648" y="3631"/>
                    </a:lnTo>
                    <a:cubicBezTo>
                      <a:pt x="659" y="3636"/>
                      <a:pt x="665" y="3653"/>
                      <a:pt x="682" y="3664"/>
                    </a:cubicBezTo>
                    <a:cubicBezTo>
                      <a:pt x="679" y="3667"/>
                      <a:pt x="675" y="3668"/>
                      <a:pt x="671" y="3668"/>
                    </a:cubicBezTo>
                    <a:cubicBezTo>
                      <a:pt x="668" y="3668"/>
                      <a:pt x="665" y="3667"/>
                      <a:pt x="665" y="3664"/>
                    </a:cubicBezTo>
                    <a:lnTo>
                      <a:pt x="665" y="3664"/>
                    </a:lnTo>
                    <a:cubicBezTo>
                      <a:pt x="665" y="3670"/>
                      <a:pt x="665" y="3681"/>
                      <a:pt x="682" y="3681"/>
                    </a:cubicBezTo>
                    <a:lnTo>
                      <a:pt x="659" y="3686"/>
                    </a:lnTo>
                    <a:cubicBezTo>
                      <a:pt x="665" y="3697"/>
                      <a:pt x="693" y="3697"/>
                      <a:pt x="676" y="3719"/>
                    </a:cubicBezTo>
                    <a:cubicBezTo>
                      <a:pt x="680" y="3715"/>
                      <a:pt x="687" y="3712"/>
                      <a:pt x="690" y="3712"/>
                    </a:cubicBezTo>
                    <a:cubicBezTo>
                      <a:pt x="692" y="3712"/>
                      <a:pt x="693" y="3712"/>
                      <a:pt x="693" y="3714"/>
                    </a:cubicBezTo>
                    <a:cubicBezTo>
                      <a:pt x="676" y="3742"/>
                      <a:pt x="720" y="3725"/>
                      <a:pt x="720" y="3747"/>
                    </a:cubicBezTo>
                    <a:cubicBezTo>
                      <a:pt x="719" y="3748"/>
                      <a:pt x="718" y="3749"/>
                      <a:pt x="717" y="3749"/>
                    </a:cubicBezTo>
                    <a:cubicBezTo>
                      <a:pt x="714" y="3749"/>
                      <a:pt x="711" y="3745"/>
                      <a:pt x="710" y="3745"/>
                    </a:cubicBezTo>
                    <a:cubicBezTo>
                      <a:pt x="709" y="3745"/>
                      <a:pt x="709" y="3746"/>
                      <a:pt x="709" y="3747"/>
                    </a:cubicBezTo>
                    <a:cubicBezTo>
                      <a:pt x="709" y="3754"/>
                      <a:pt x="711" y="3756"/>
                      <a:pt x="715" y="3756"/>
                    </a:cubicBezTo>
                    <a:cubicBezTo>
                      <a:pt x="720" y="3756"/>
                      <a:pt x="727" y="3753"/>
                      <a:pt x="737" y="3753"/>
                    </a:cubicBezTo>
                    <a:lnTo>
                      <a:pt x="720" y="3764"/>
                    </a:lnTo>
                    <a:lnTo>
                      <a:pt x="765" y="3775"/>
                    </a:lnTo>
                    <a:cubicBezTo>
                      <a:pt x="742" y="3802"/>
                      <a:pt x="792" y="3797"/>
                      <a:pt x="770" y="3808"/>
                    </a:cubicBezTo>
                    <a:cubicBezTo>
                      <a:pt x="771" y="3811"/>
                      <a:pt x="772" y="3813"/>
                      <a:pt x="772" y="3813"/>
                    </a:cubicBezTo>
                    <a:cubicBezTo>
                      <a:pt x="774" y="3813"/>
                      <a:pt x="775" y="3800"/>
                      <a:pt x="784" y="3800"/>
                    </a:cubicBezTo>
                    <a:cubicBezTo>
                      <a:pt x="786" y="3800"/>
                      <a:pt x="789" y="3801"/>
                      <a:pt x="792" y="3802"/>
                    </a:cubicBezTo>
                    <a:cubicBezTo>
                      <a:pt x="787" y="3819"/>
                      <a:pt x="803" y="3808"/>
                      <a:pt x="792" y="3825"/>
                    </a:cubicBezTo>
                    <a:lnTo>
                      <a:pt x="798" y="3830"/>
                    </a:lnTo>
                    <a:lnTo>
                      <a:pt x="776" y="3836"/>
                    </a:lnTo>
                    <a:cubicBezTo>
                      <a:pt x="778" y="3838"/>
                      <a:pt x="781" y="3839"/>
                      <a:pt x="785" y="3839"/>
                    </a:cubicBezTo>
                    <a:cubicBezTo>
                      <a:pt x="795" y="3839"/>
                      <a:pt x="807" y="3829"/>
                      <a:pt x="820" y="3825"/>
                    </a:cubicBezTo>
                    <a:cubicBezTo>
                      <a:pt x="820" y="3836"/>
                      <a:pt x="831" y="3847"/>
                      <a:pt x="820" y="3858"/>
                    </a:cubicBezTo>
                    <a:lnTo>
                      <a:pt x="814" y="3858"/>
                    </a:lnTo>
                    <a:cubicBezTo>
                      <a:pt x="840" y="3873"/>
                      <a:pt x="805" y="3920"/>
                      <a:pt x="832" y="3920"/>
                    </a:cubicBezTo>
                    <a:cubicBezTo>
                      <a:pt x="835" y="3920"/>
                      <a:pt x="838" y="3920"/>
                      <a:pt x="842" y="3919"/>
                    </a:cubicBezTo>
                    <a:lnTo>
                      <a:pt x="842" y="3919"/>
                    </a:lnTo>
                    <a:lnTo>
                      <a:pt x="831" y="3930"/>
                    </a:lnTo>
                    <a:lnTo>
                      <a:pt x="842" y="3941"/>
                    </a:lnTo>
                    <a:lnTo>
                      <a:pt x="825" y="3946"/>
                    </a:lnTo>
                    <a:lnTo>
                      <a:pt x="859" y="3946"/>
                    </a:lnTo>
                    <a:lnTo>
                      <a:pt x="853" y="3957"/>
                    </a:lnTo>
                    <a:cubicBezTo>
                      <a:pt x="859" y="3968"/>
                      <a:pt x="886" y="3991"/>
                      <a:pt x="903" y="4002"/>
                    </a:cubicBezTo>
                    <a:lnTo>
                      <a:pt x="897" y="4002"/>
                    </a:lnTo>
                    <a:cubicBezTo>
                      <a:pt x="925" y="4013"/>
                      <a:pt x="903" y="4029"/>
                      <a:pt x="925" y="4029"/>
                    </a:cubicBezTo>
                    <a:lnTo>
                      <a:pt x="914" y="4029"/>
                    </a:lnTo>
                    <a:lnTo>
                      <a:pt x="931" y="4046"/>
                    </a:lnTo>
                    <a:lnTo>
                      <a:pt x="925" y="4051"/>
                    </a:lnTo>
                    <a:cubicBezTo>
                      <a:pt x="926" y="4051"/>
                      <a:pt x="928" y="4051"/>
                      <a:pt x="929" y="4051"/>
                    </a:cubicBezTo>
                    <a:cubicBezTo>
                      <a:pt x="946" y="4051"/>
                      <a:pt x="933" y="4084"/>
                      <a:pt x="933" y="4084"/>
                    </a:cubicBezTo>
                    <a:cubicBezTo>
                      <a:pt x="934" y="4084"/>
                      <a:pt x="934" y="4083"/>
                      <a:pt x="936" y="4079"/>
                    </a:cubicBezTo>
                    <a:cubicBezTo>
                      <a:pt x="953" y="4079"/>
                      <a:pt x="964" y="4079"/>
                      <a:pt x="980" y="4074"/>
                    </a:cubicBezTo>
                    <a:lnTo>
                      <a:pt x="980" y="4074"/>
                    </a:lnTo>
                    <a:cubicBezTo>
                      <a:pt x="991" y="4085"/>
                      <a:pt x="969" y="4085"/>
                      <a:pt x="969" y="4101"/>
                    </a:cubicBezTo>
                    <a:cubicBezTo>
                      <a:pt x="980" y="4107"/>
                      <a:pt x="991" y="4101"/>
                      <a:pt x="997" y="4123"/>
                    </a:cubicBezTo>
                    <a:lnTo>
                      <a:pt x="991" y="4129"/>
                    </a:lnTo>
                    <a:cubicBezTo>
                      <a:pt x="994" y="4132"/>
                      <a:pt x="998" y="4132"/>
                      <a:pt x="1003" y="4132"/>
                    </a:cubicBezTo>
                    <a:cubicBezTo>
                      <a:pt x="1008" y="4132"/>
                      <a:pt x="1014" y="4132"/>
                      <a:pt x="1019" y="4134"/>
                    </a:cubicBezTo>
                    <a:lnTo>
                      <a:pt x="1014" y="4134"/>
                    </a:lnTo>
                    <a:cubicBezTo>
                      <a:pt x="1035" y="4134"/>
                      <a:pt x="1020" y="4160"/>
                      <a:pt x="1032" y="4160"/>
                    </a:cubicBezTo>
                    <a:cubicBezTo>
                      <a:pt x="1036" y="4160"/>
                      <a:pt x="1042" y="4158"/>
                      <a:pt x="1052" y="4151"/>
                    </a:cubicBezTo>
                    <a:cubicBezTo>
                      <a:pt x="1052" y="4162"/>
                      <a:pt x="1069" y="4168"/>
                      <a:pt x="1052" y="4184"/>
                    </a:cubicBezTo>
                    <a:cubicBezTo>
                      <a:pt x="1080" y="4190"/>
                      <a:pt x="1097" y="4195"/>
                      <a:pt x="1124" y="4212"/>
                    </a:cubicBezTo>
                    <a:cubicBezTo>
                      <a:pt x="1113" y="4226"/>
                      <a:pt x="1115" y="4226"/>
                      <a:pt x="1118" y="4226"/>
                    </a:cubicBezTo>
                    <a:cubicBezTo>
                      <a:pt x="1122" y="4226"/>
                      <a:pt x="1127" y="4226"/>
                      <a:pt x="1124" y="4240"/>
                    </a:cubicBezTo>
                    <a:lnTo>
                      <a:pt x="1135" y="4223"/>
                    </a:lnTo>
                    <a:cubicBezTo>
                      <a:pt x="1163" y="4245"/>
                      <a:pt x="1157" y="4306"/>
                      <a:pt x="1185" y="4328"/>
                    </a:cubicBezTo>
                    <a:lnTo>
                      <a:pt x="1174" y="4345"/>
                    </a:lnTo>
                    <a:lnTo>
                      <a:pt x="1191" y="4334"/>
                    </a:lnTo>
                    <a:cubicBezTo>
                      <a:pt x="1213" y="4372"/>
                      <a:pt x="1246" y="4411"/>
                      <a:pt x="1268" y="4433"/>
                    </a:cubicBezTo>
                    <a:cubicBezTo>
                      <a:pt x="1276" y="4433"/>
                      <a:pt x="1288" y="4432"/>
                      <a:pt x="1297" y="4432"/>
                    </a:cubicBezTo>
                    <a:cubicBezTo>
                      <a:pt x="1307" y="4432"/>
                      <a:pt x="1315" y="4433"/>
                      <a:pt x="1318" y="4439"/>
                    </a:cubicBezTo>
                    <a:cubicBezTo>
                      <a:pt x="1346" y="4455"/>
                      <a:pt x="1373" y="4466"/>
                      <a:pt x="1384" y="4494"/>
                    </a:cubicBezTo>
                    <a:cubicBezTo>
                      <a:pt x="1381" y="4498"/>
                      <a:pt x="1379" y="4504"/>
                      <a:pt x="1377" y="4508"/>
                    </a:cubicBezTo>
                    <a:lnTo>
                      <a:pt x="1377" y="4508"/>
                    </a:lnTo>
                    <a:cubicBezTo>
                      <a:pt x="1380" y="4506"/>
                      <a:pt x="1382" y="4505"/>
                      <a:pt x="1384" y="4505"/>
                    </a:cubicBezTo>
                    <a:cubicBezTo>
                      <a:pt x="1391" y="4505"/>
                      <a:pt x="1387" y="4522"/>
                      <a:pt x="1395" y="4522"/>
                    </a:cubicBezTo>
                    <a:lnTo>
                      <a:pt x="1401" y="4511"/>
                    </a:lnTo>
                    <a:cubicBezTo>
                      <a:pt x="1405" y="4509"/>
                      <a:pt x="1408" y="4508"/>
                      <a:pt x="1410" y="4508"/>
                    </a:cubicBezTo>
                    <a:cubicBezTo>
                      <a:pt x="1419" y="4508"/>
                      <a:pt x="1411" y="4525"/>
                      <a:pt x="1406" y="4538"/>
                    </a:cubicBezTo>
                    <a:lnTo>
                      <a:pt x="1434" y="4527"/>
                    </a:lnTo>
                    <a:lnTo>
                      <a:pt x="1434" y="4527"/>
                    </a:lnTo>
                    <a:lnTo>
                      <a:pt x="1434" y="4527"/>
                    </a:lnTo>
                    <a:lnTo>
                      <a:pt x="1434" y="4527"/>
                    </a:lnTo>
                    <a:cubicBezTo>
                      <a:pt x="1434" y="4527"/>
                      <a:pt x="1434" y="4538"/>
                      <a:pt x="1429" y="4538"/>
                    </a:cubicBezTo>
                    <a:lnTo>
                      <a:pt x="1423" y="4549"/>
                    </a:lnTo>
                    <a:cubicBezTo>
                      <a:pt x="1426" y="4549"/>
                      <a:pt x="1430" y="4551"/>
                      <a:pt x="1436" y="4551"/>
                    </a:cubicBezTo>
                    <a:cubicBezTo>
                      <a:pt x="1442" y="4551"/>
                      <a:pt x="1451" y="4549"/>
                      <a:pt x="1462" y="4544"/>
                    </a:cubicBezTo>
                    <a:lnTo>
                      <a:pt x="1462" y="4544"/>
                    </a:lnTo>
                    <a:cubicBezTo>
                      <a:pt x="1456" y="4549"/>
                      <a:pt x="1462" y="4566"/>
                      <a:pt x="1456" y="4566"/>
                    </a:cubicBezTo>
                    <a:lnTo>
                      <a:pt x="1490" y="4605"/>
                    </a:lnTo>
                    <a:lnTo>
                      <a:pt x="1490" y="4594"/>
                    </a:lnTo>
                    <a:cubicBezTo>
                      <a:pt x="1498" y="4585"/>
                      <a:pt x="1506" y="4581"/>
                      <a:pt x="1512" y="4581"/>
                    </a:cubicBezTo>
                    <a:cubicBezTo>
                      <a:pt x="1519" y="4581"/>
                      <a:pt x="1523" y="4585"/>
                      <a:pt x="1523" y="4594"/>
                    </a:cubicBezTo>
                    <a:cubicBezTo>
                      <a:pt x="1506" y="4599"/>
                      <a:pt x="1506" y="4610"/>
                      <a:pt x="1495" y="4627"/>
                    </a:cubicBezTo>
                    <a:cubicBezTo>
                      <a:pt x="1512" y="4627"/>
                      <a:pt x="1506" y="4610"/>
                      <a:pt x="1512" y="4605"/>
                    </a:cubicBezTo>
                    <a:cubicBezTo>
                      <a:pt x="1514" y="4604"/>
                      <a:pt x="1516" y="4603"/>
                      <a:pt x="1519" y="4603"/>
                    </a:cubicBezTo>
                    <a:cubicBezTo>
                      <a:pt x="1530" y="4603"/>
                      <a:pt x="1544" y="4612"/>
                      <a:pt x="1539" y="4621"/>
                    </a:cubicBezTo>
                    <a:lnTo>
                      <a:pt x="1534" y="4621"/>
                    </a:lnTo>
                    <a:cubicBezTo>
                      <a:pt x="1545" y="4621"/>
                      <a:pt x="1523" y="4649"/>
                      <a:pt x="1539" y="4655"/>
                    </a:cubicBezTo>
                    <a:cubicBezTo>
                      <a:pt x="1543" y="4654"/>
                      <a:pt x="1546" y="4653"/>
                      <a:pt x="1548" y="4653"/>
                    </a:cubicBezTo>
                    <a:cubicBezTo>
                      <a:pt x="1552" y="4653"/>
                      <a:pt x="1554" y="4655"/>
                      <a:pt x="1556" y="4655"/>
                    </a:cubicBezTo>
                    <a:cubicBezTo>
                      <a:pt x="1559" y="4655"/>
                      <a:pt x="1561" y="4652"/>
                      <a:pt x="1573" y="4638"/>
                    </a:cubicBezTo>
                    <a:lnTo>
                      <a:pt x="1573" y="4638"/>
                    </a:lnTo>
                    <a:cubicBezTo>
                      <a:pt x="1589" y="4649"/>
                      <a:pt x="1561" y="4660"/>
                      <a:pt x="1567" y="4666"/>
                    </a:cubicBezTo>
                    <a:cubicBezTo>
                      <a:pt x="1568" y="4665"/>
                      <a:pt x="1569" y="4665"/>
                      <a:pt x="1571" y="4665"/>
                    </a:cubicBezTo>
                    <a:cubicBezTo>
                      <a:pt x="1581" y="4665"/>
                      <a:pt x="1593" y="4683"/>
                      <a:pt x="1578" y="4693"/>
                    </a:cubicBezTo>
                    <a:cubicBezTo>
                      <a:pt x="1585" y="4689"/>
                      <a:pt x="1591" y="4687"/>
                      <a:pt x="1595" y="4687"/>
                    </a:cubicBezTo>
                    <a:cubicBezTo>
                      <a:pt x="1612" y="4687"/>
                      <a:pt x="1608" y="4716"/>
                      <a:pt x="1618" y="4716"/>
                    </a:cubicBezTo>
                    <a:cubicBezTo>
                      <a:pt x="1620" y="4716"/>
                      <a:pt x="1623" y="4715"/>
                      <a:pt x="1628" y="4710"/>
                    </a:cubicBezTo>
                    <a:lnTo>
                      <a:pt x="1628" y="4710"/>
                    </a:lnTo>
                    <a:lnTo>
                      <a:pt x="1622" y="4738"/>
                    </a:lnTo>
                    <a:cubicBezTo>
                      <a:pt x="1627" y="4733"/>
                      <a:pt x="1645" y="4715"/>
                      <a:pt x="1653" y="4715"/>
                    </a:cubicBezTo>
                    <a:cubicBezTo>
                      <a:pt x="1654" y="4715"/>
                      <a:pt x="1655" y="4715"/>
                      <a:pt x="1656" y="4715"/>
                    </a:cubicBezTo>
                    <a:cubicBezTo>
                      <a:pt x="1656" y="4732"/>
                      <a:pt x="1644" y="4743"/>
                      <a:pt x="1633" y="4760"/>
                    </a:cubicBezTo>
                    <a:lnTo>
                      <a:pt x="1672" y="4732"/>
                    </a:lnTo>
                    <a:cubicBezTo>
                      <a:pt x="1683" y="4798"/>
                      <a:pt x="1755" y="4826"/>
                      <a:pt x="1783" y="4887"/>
                    </a:cubicBezTo>
                    <a:cubicBezTo>
                      <a:pt x="1810" y="4904"/>
                      <a:pt x="1844" y="4909"/>
                      <a:pt x="1866" y="4931"/>
                    </a:cubicBezTo>
                    <a:lnTo>
                      <a:pt x="1882" y="4931"/>
                    </a:lnTo>
                    <a:cubicBezTo>
                      <a:pt x="1899" y="4964"/>
                      <a:pt x="1921" y="5014"/>
                      <a:pt x="1965" y="5020"/>
                    </a:cubicBezTo>
                    <a:cubicBezTo>
                      <a:pt x="1973" y="5017"/>
                      <a:pt x="1977" y="5015"/>
                      <a:pt x="1981" y="5015"/>
                    </a:cubicBezTo>
                    <a:cubicBezTo>
                      <a:pt x="1998" y="5015"/>
                      <a:pt x="1967" y="5054"/>
                      <a:pt x="1986" y="5054"/>
                    </a:cubicBezTo>
                    <a:cubicBezTo>
                      <a:pt x="1987" y="5054"/>
                      <a:pt x="1989" y="5054"/>
                      <a:pt x="1991" y="5053"/>
                    </a:cubicBezTo>
                    <a:lnTo>
                      <a:pt x="1991" y="5053"/>
                    </a:lnTo>
                    <a:cubicBezTo>
                      <a:pt x="1987" y="5056"/>
                      <a:pt x="1987" y="5064"/>
                      <a:pt x="1982" y="5064"/>
                    </a:cubicBezTo>
                    <a:cubicBezTo>
                      <a:pt x="2015" y="5070"/>
                      <a:pt x="2032" y="5070"/>
                      <a:pt x="2071" y="5070"/>
                    </a:cubicBezTo>
                    <a:cubicBezTo>
                      <a:pt x="2043" y="5103"/>
                      <a:pt x="2087" y="5081"/>
                      <a:pt x="2071" y="5097"/>
                    </a:cubicBezTo>
                    <a:lnTo>
                      <a:pt x="2087" y="5081"/>
                    </a:lnTo>
                    <a:cubicBezTo>
                      <a:pt x="2087" y="5097"/>
                      <a:pt x="2093" y="5108"/>
                      <a:pt x="2087" y="5119"/>
                    </a:cubicBezTo>
                    <a:lnTo>
                      <a:pt x="2104" y="5103"/>
                    </a:lnTo>
                    <a:lnTo>
                      <a:pt x="2104" y="5103"/>
                    </a:lnTo>
                    <a:lnTo>
                      <a:pt x="2093" y="5119"/>
                    </a:lnTo>
                    <a:cubicBezTo>
                      <a:pt x="2104" y="5130"/>
                      <a:pt x="2142" y="5136"/>
                      <a:pt x="2126" y="5175"/>
                    </a:cubicBezTo>
                    <a:cubicBezTo>
                      <a:pt x="2176" y="5175"/>
                      <a:pt x="2225" y="5219"/>
                      <a:pt x="2259" y="5258"/>
                    </a:cubicBezTo>
                    <a:cubicBezTo>
                      <a:pt x="2262" y="5254"/>
                      <a:pt x="2266" y="5253"/>
                      <a:pt x="2270" y="5253"/>
                    </a:cubicBezTo>
                    <a:cubicBezTo>
                      <a:pt x="2280" y="5253"/>
                      <a:pt x="2290" y="5259"/>
                      <a:pt x="2297" y="5263"/>
                    </a:cubicBezTo>
                    <a:lnTo>
                      <a:pt x="2292" y="5291"/>
                    </a:lnTo>
                    <a:cubicBezTo>
                      <a:pt x="2302" y="5291"/>
                      <a:pt x="2316" y="5285"/>
                      <a:pt x="2325" y="5285"/>
                    </a:cubicBezTo>
                    <a:cubicBezTo>
                      <a:pt x="2332" y="5285"/>
                      <a:pt x="2336" y="5288"/>
                      <a:pt x="2336" y="5296"/>
                    </a:cubicBezTo>
                    <a:lnTo>
                      <a:pt x="2325" y="5302"/>
                    </a:lnTo>
                    <a:cubicBezTo>
                      <a:pt x="2338" y="5302"/>
                      <a:pt x="2341" y="5316"/>
                      <a:pt x="2353" y="5316"/>
                    </a:cubicBezTo>
                    <a:cubicBezTo>
                      <a:pt x="2356" y="5316"/>
                      <a:pt x="2359" y="5315"/>
                      <a:pt x="2364" y="5313"/>
                    </a:cubicBezTo>
                    <a:cubicBezTo>
                      <a:pt x="2369" y="5318"/>
                      <a:pt x="2373" y="5335"/>
                      <a:pt x="2368" y="5346"/>
                    </a:cubicBezTo>
                    <a:lnTo>
                      <a:pt x="2368" y="5346"/>
                    </a:lnTo>
                    <a:cubicBezTo>
                      <a:pt x="2369" y="5344"/>
                      <a:pt x="2371" y="5343"/>
                      <a:pt x="2372" y="5343"/>
                    </a:cubicBezTo>
                    <a:cubicBezTo>
                      <a:pt x="2380" y="5343"/>
                      <a:pt x="2380" y="5374"/>
                      <a:pt x="2380" y="5374"/>
                    </a:cubicBezTo>
                    <a:cubicBezTo>
                      <a:pt x="2380" y="5374"/>
                      <a:pt x="2508" y="5490"/>
                      <a:pt x="2668" y="5595"/>
                    </a:cubicBezTo>
                    <a:cubicBezTo>
                      <a:pt x="2793" y="5680"/>
                      <a:pt x="2949" y="5753"/>
                      <a:pt x="3069" y="5753"/>
                    </a:cubicBezTo>
                    <a:cubicBezTo>
                      <a:pt x="3098" y="5753"/>
                      <a:pt x="3126" y="5749"/>
                      <a:pt x="3150" y="5739"/>
                    </a:cubicBezTo>
                    <a:cubicBezTo>
                      <a:pt x="3166" y="5728"/>
                      <a:pt x="3183" y="5728"/>
                      <a:pt x="3194" y="5706"/>
                    </a:cubicBezTo>
                    <a:cubicBezTo>
                      <a:pt x="3202" y="5706"/>
                      <a:pt x="3198" y="5725"/>
                      <a:pt x="3200" y="5725"/>
                    </a:cubicBezTo>
                    <a:cubicBezTo>
                      <a:pt x="3201" y="5725"/>
                      <a:pt x="3202" y="5723"/>
                      <a:pt x="3205" y="5717"/>
                    </a:cubicBezTo>
                    <a:cubicBezTo>
                      <a:pt x="3205" y="5712"/>
                      <a:pt x="3205" y="5706"/>
                      <a:pt x="3210" y="5700"/>
                    </a:cubicBezTo>
                    <a:cubicBezTo>
                      <a:pt x="3305" y="6060"/>
                      <a:pt x="3421" y="6486"/>
                      <a:pt x="3509" y="6863"/>
                    </a:cubicBezTo>
                    <a:cubicBezTo>
                      <a:pt x="3747" y="7653"/>
                      <a:pt x="3952" y="8532"/>
                      <a:pt x="4173" y="9312"/>
                    </a:cubicBezTo>
                    <a:lnTo>
                      <a:pt x="4173" y="9312"/>
                    </a:lnTo>
                    <a:cubicBezTo>
                      <a:pt x="4159" y="9264"/>
                      <a:pt x="4161" y="9244"/>
                      <a:pt x="4169" y="9244"/>
                    </a:cubicBezTo>
                    <a:cubicBezTo>
                      <a:pt x="4179" y="9244"/>
                      <a:pt x="4200" y="9280"/>
                      <a:pt x="4207" y="9331"/>
                    </a:cubicBezTo>
                    <a:cubicBezTo>
                      <a:pt x="4207" y="9591"/>
                      <a:pt x="4339" y="9757"/>
                      <a:pt x="4361" y="10022"/>
                    </a:cubicBezTo>
                    <a:cubicBezTo>
                      <a:pt x="4505" y="10471"/>
                      <a:pt x="4561" y="10902"/>
                      <a:pt x="4727" y="11306"/>
                    </a:cubicBezTo>
                    <a:lnTo>
                      <a:pt x="4716" y="11323"/>
                    </a:lnTo>
                    <a:cubicBezTo>
                      <a:pt x="4721" y="11389"/>
                      <a:pt x="4743" y="11406"/>
                      <a:pt x="4760" y="11467"/>
                    </a:cubicBezTo>
                    <a:lnTo>
                      <a:pt x="4754" y="11467"/>
                    </a:lnTo>
                    <a:cubicBezTo>
                      <a:pt x="4788" y="11627"/>
                      <a:pt x="4865" y="11815"/>
                      <a:pt x="4882" y="11904"/>
                    </a:cubicBezTo>
                    <a:lnTo>
                      <a:pt x="4898" y="11904"/>
                    </a:lnTo>
                    <a:cubicBezTo>
                      <a:pt x="4926" y="11992"/>
                      <a:pt x="4898" y="11959"/>
                      <a:pt x="4937" y="12048"/>
                    </a:cubicBezTo>
                    <a:lnTo>
                      <a:pt x="4920" y="12048"/>
                    </a:lnTo>
                    <a:lnTo>
                      <a:pt x="4970" y="12153"/>
                    </a:lnTo>
                    <a:cubicBezTo>
                      <a:pt x="4926" y="12153"/>
                      <a:pt x="5037" y="12413"/>
                      <a:pt x="5048" y="12496"/>
                    </a:cubicBezTo>
                    <a:cubicBezTo>
                      <a:pt x="5086" y="12618"/>
                      <a:pt x="5164" y="12844"/>
                      <a:pt x="5203" y="13033"/>
                    </a:cubicBezTo>
                    <a:cubicBezTo>
                      <a:pt x="5197" y="13071"/>
                      <a:pt x="5258" y="13293"/>
                      <a:pt x="5286" y="13448"/>
                    </a:cubicBezTo>
                    <a:cubicBezTo>
                      <a:pt x="5369" y="13724"/>
                      <a:pt x="5490" y="14123"/>
                      <a:pt x="5579" y="14482"/>
                    </a:cubicBezTo>
                    <a:lnTo>
                      <a:pt x="5601" y="14471"/>
                    </a:lnTo>
                    <a:lnTo>
                      <a:pt x="5629" y="14560"/>
                    </a:lnTo>
                    <a:cubicBezTo>
                      <a:pt x="5621" y="14560"/>
                      <a:pt x="5619" y="14565"/>
                      <a:pt x="5616" y="14565"/>
                    </a:cubicBezTo>
                    <a:cubicBezTo>
                      <a:pt x="5615" y="14565"/>
                      <a:pt x="5614" y="14564"/>
                      <a:pt x="5612" y="14560"/>
                    </a:cubicBezTo>
                    <a:lnTo>
                      <a:pt x="5612" y="14560"/>
                    </a:lnTo>
                    <a:cubicBezTo>
                      <a:pt x="5607" y="14643"/>
                      <a:pt x="5684" y="14776"/>
                      <a:pt x="5684" y="14848"/>
                    </a:cubicBezTo>
                    <a:cubicBezTo>
                      <a:pt x="5690" y="14792"/>
                      <a:pt x="5667" y="14781"/>
                      <a:pt x="5656" y="14731"/>
                    </a:cubicBezTo>
                    <a:cubicBezTo>
                      <a:pt x="5653" y="14708"/>
                      <a:pt x="5655" y="14698"/>
                      <a:pt x="5659" y="14698"/>
                    </a:cubicBezTo>
                    <a:cubicBezTo>
                      <a:pt x="5669" y="14698"/>
                      <a:pt x="5693" y="14754"/>
                      <a:pt x="5701" y="14831"/>
                    </a:cubicBezTo>
                    <a:lnTo>
                      <a:pt x="5695" y="14831"/>
                    </a:lnTo>
                    <a:lnTo>
                      <a:pt x="5728" y="14897"/>
                    </a:lnTo>
                    <a:cubicBezTo>
                      <a:pt x="5717" y="14914"/>
                      <a:pt x="5723" y="14975"/>
                      <a:pt x="5712" y="14986"/>
                    </a:cubicBezTo>
                    <a:cubicBezTo>
                      <a:pt x="5800" y="15290"/>
                      <a:pt x="5889" y="15495"/>
                      <a:pt x="5966" y="15811"/>
                    </a:cubicBezTo>
                    <a:cubicBezTo>
                      <a:pt x="5965" y="15809"/>
                      <a:pt x="5964" y="15808"/>
                      <a:pt x="5963" y="15808"/>
                    </a:cubicBezTo>
                    <a:lnTo>
                      <a:pt x="5963" y="15808"/>
                    </a:lnTo>
                    <a:cubicBezTo>
                      <a:pt x="5950" y="15808"/>
                      <a:pt x="6014" y="15990"/>
                      <a:pt x="5990" y="15990"/>
                    </a:cubicBezTo>
                    <a:cubicBezTo>
                      <a:pt x="5987" y="15990"/>
                      <a:pt x="5983" y="15988"/>
                      <a:pt x="5977" y="15982"/>
                    </a:cubicBezTo>
                    <a:lnTo>
                      <a:pt x="5977" y="15982"/>
                    </a:lnTo>
                    <a:cubicBezTo>
                      <a:pt x="6000" y="16041"/>
                      <a:pt x="6010" y="16059"/>
                      <a:pt x="6016" y="16059"/>
                    </a:cubicBezTo>
                    <a:cubicBezTo>
                      <a:pt x="6025" y="16059"/>
                      <a:pt x="6020" y="16007"/>
                      <a:pt x="6032" y="16007"/>
                    </a:cubicBezTo>
                    <a:cubicBezTo>
                      <a:pt x="6035" y="16007"/>
                      <a:pt x="6041" y="16013"/>
                      <a:pt x="6049" y="16026"/>
                    </a:cubicBezTo>
                    <a:cubicBezTo>
                      <a:pt x="6060" y="16082"/>
                      <a:pt x="6088" y="16131"/>
                      <a:pt x="6077" y="16143"/>
                    </a:cubicBezTo>
                    <a:cubicBezTo>
                      <a:pt x="6075" y="16139"/>
                      <a:pt x="6073" y="16138"/>
                      <a:pt x="6071" y="16138"/>
                    </a:cubicBezTo>
                    <a:cubicBezTo>
                      <a:pt x="6065" y="16138"/>
                      <a:pt x="6066" y="16163"/>
                      <a:pt x="6060" y="16163"/>
                    </a:cubicBezTo>
                    <a:cubicBezTo>
                      <a:pt x="6058" y="16163"/>
                      <a:pt x="6055" y="16159"/>
                      <a:pt x="6049" y="16148"/>
                    </a:cubicBezTo>
                    <a:lnTo>
                      <a:pt x="6049" y="16148"/>
                    </a:lnTo>
                    <a:lnTo>
                      <a:pt x="6082" y="16275"/>
                    </a:lnTo>
                    <a:cubicBezTo>
                      <a:pt x="6082" y="16277"/>
                      <a:pt x="6082" y="16278"/>
                      <a:pt x="6082" y="16278"/>
                    </a:cubicBezTo>
                    <a:cubicBezTo>
                      <a:pt x="6079" y="16278"/>
                      <a:pt x="6070" y="16257"/>
                      <a:pt x="6060" y="16248"/>
                    </a:cubicBezTo>
                    <a:lnTo>
                      <a:pt x="6060" y="16248"/>
                    </a:lnTo>
                    <a:cubicBezTo>
                      <a:pt x="6154" y="16502"/>
                      <a:pt x="6165" y="16713"/>
                      <a:pt x="6248" y="16939"/>
                    </a:cubicBezTo>
                    <a:cubicBezTo>
                      <a:pt x="6250" y="16940"/>
                      <a:pt x="6251" y="16940"/>
                      <a:pt x="6251" y="16940"/>
                    </a:cubicBezTo>
                    <a:cubicBezTo>
                      <a:pt x="6266" y="16940"/>
                      <a:pt x="6229" y="16856"/>
                      <a:pt x="6242" y="16856"/>
                    </a:cubicBezTo>
                    <a:cubicBezTo>
                      <a:pt x="6242" y="16856"/>
                      <a:pt x="6243" y="16856"/>
                      <a:pt x="6243" y="16856"/>
                    </a:cubicBezTo>
                    <a:cubicBezTo>
                      <a:pt x="6332" y="17083"/>
                      <a:pt x="6276" y="17072"/>
                      <a:pt x="6354" y="17277"/>
                    </a:cubicBezTo>
                    <a:lnTo>
                      <a:pt x="6326" y="17238"/>
                    </a:lnTo>
                    <a:lnTo>
                      <a:pt x="6326" y="17238"/>
                    </a:lnTo>
                    <a:cubicBezTo>
                      <a:pt x="6359" y="17305"/>
                      <a:pt x="6381" y="17332"/>
                      <a:pt x="6403" y="17449"/>
                    </a:cubicBezTo>
                    <a:cubicBezTo>
                      <a:pt x="6402" y="17451"/>
                      <a:pt x="6400" y="17453"/>
                      <a:pt x="6398" y="17453"/>
                    </a:cubicBezTo>
                    <a:cubicBezTo>
                      <a:pt x="6381" y="17453"/>
                      <a:pt x="6356" y="17354"/>
                      <a:pt x="6332" y="17305"/>
                    </a:cubicBezTo>
                    <a:lnTo>
                      <a:pt x="6332" y="17305"/>
                    </a:lnTo>
                    <a:cubicBezTo>
                      <a:pt x="6351" y="17377"/>
                      <a:pt x="6399" y="17532"/>
                      <a:pt x="6412" y="17532"/>
                    </a:cubicBezTo>
                    <a:cubicBezTo>
                      <a:pt x="6413" y="17532"/>
                      <a:pt x="6415" y="17528"/>
                      <a:pt x="6415" y="17520"/>
                    </a:cubicBezTo>
                    <a:cubicBezTo>
                      <a:pt x="6448" y="17609"/>
                      <a:pt x="6437" y="17653"/>
                      <a:pt x="6448" y="17709"/>
                    </a:cubicBezTo>
                    <a:cubicBezTo>
                      <a:pt x="6456" y="17709"/>
                      <a:pt x="6448" y="17650"/>
                      <a:pt x="6455" y="17650"/>
                    </a:cubicBezTo>
                    <a:lnTo>
                      <a:pt x="6455" y="17650"/>
                    </a:lnTo>
                    <a:cubicBezTo>
                      <a:pt x="6457" y="17650"/>
                      <a:pt x="6460" y="17654"/>
                      <a:pt x="6464" y="17664"/>
                    </a:cubicBezTo>
                    <a:cubicBezTo>
                      <a:pt x="6475" y="17764"/>
                      <a:pt x="6514" y="17891"/>
                      <a:pt x="6547" y="18018"/>
                    </a:cubicBezTo>
                    <a:lnTo>
                      <a:pt x="6542" y="18024"/>
                    </a:lnTo>
                    <a:cubicBezTo>
                      <a:pt x="6498" y="17902"/>
                      <a:pt x="6381" y="17819"/>
                      <a:pt x="6309" y="17709"/>
                    </a:cubicBezTo>
                    <a:lnTo>
                      <a:pt x="6309" y="17725"/>
                    </a:lnTo>
                    <a:cubicBezTo>
                      <a:pt x="6293" y="17725"/>
                      <a:pt x="6271" y="17698"/>
                      <a:pt x="6248" y="17692"/>
                    </a:cubicBezTo>
                    <a:cubicBezTo>
                      <a:pt x="6254" y="17686"/>
                      <a:pt x="6282" y="17681"/>
                      <a:pt x="6254" y="17659"/>
                    </a:cubicBezTo>
                    <a:lnTo>
                      <a:pt x="6254" y="17659"/>
                    </a:lnTo>
                    <a:cubicBezTo>
                      <a:pt x="6254" y="17664"/>
                      <a:pt x="6265" y="17686"/>
                      <a:pt x="6254" y="17686"/>
                    </a:cubicBezTo>
                    <a:cubicBezTo>
                      <a:pt x="6215" y="17576"/>
                      <a:pt x="6049" y="17393"/>
                      <a:pt x="5944" y="17244"/>
                    </a:cubicBezTo>
                    <a:cubicBezTo>
                      <a:pt x="5773" y="17062"/>
                      <a:pt x="5619" y="16831"/>
                      <a:pt x="5449" y="16649"/>
                    </a:cubicBezTo>
                    <a:lnTo>
                      <a:pt x="5449" y="16649"/>
                    </a:lnTo>
                    <a:cubicBezTo>
                      <a:pt x="5463" y="16665"/>
                      <a:pt x="5454" y="16677"/>
                      <a:pt x="5441" y="16677"/>
                    </a:cubicBezTo>
                    <a:cubicBezTo>
                      <a:pt x="5433" y="16677"/>
                      <a:pt x="5424" y="16673"/>
                      <a:pt x="5418" y="16663"/>
                    </a:cubicBezTo>
                    <a:cubicBezTo>
                      <a:pt x="5418" y="16558"/>
                      <a:pt x="5324" y="16563"/>
                      <a:pt x="5308" y="16475"/>
                    </a:cubicBezTo>
                    <a:cubicBezTo>
                      <a:pt x="5197" y="16380"/>
                      <a:pt x="5164" y="16242"/>
                      <a:pt x="5031" y="16170"/>
                    </a:cubicBezTo>
                    <a:lnTo>
                      <a:pt x="5048" y="16159"/>
                    </a:lnTo>
                    <a:cubicBezTo>
                      <a:pt x="5037" y="16137"/>
                      <a:pt x="5026" y="16143"/>
                      <a:pt x="5009" y="16120"/>
                    </a:cubicBezTo>
                    <a:lnTo>
                      <a:pt x="5020" y="16120"/>
                    </a:lnTo>
                    <a:cubicBezTo>
                      <a:pt x="4992" y="16082"/>
                      <a:pt x="4937" y="16048"/>
                      <a:pt x="4926" y="16021"/>
                    </a:cubicBezTo>
                    <a:lnTo>
                      <a:pt x="4909" y="16032"/>
                    </a:lnTo>
                    <a:cubicBezTo>
                      <a:pt x="4887" y="16010"/>
                      <a:pt x="4909" y="16010"/>
                      <a:pt x="4882" y="15993"/>
                    </a:cubicBezTo>
                    <a:lnTo>
                      <a:pt x="4887" y="15982"/>
                    </a:lnTo>
                    <a:lnTo>
                      <a:pt x="4843" y="15971"/>
                    </a:lnTo>
                    <a:cubicBezTo>
                      <a:pt x="4882" y="15949"/>
                      <a:pt x="4799" y="15899"/>
                      <a:pt x="4788" y="15871"/>
                    </a:cubicBezTo>
                    <a:cubicBezTo>
                      <a:pt x="4760" y="15844"/>
                      <a:pt x="4699" y="15805"/>
                      <a:pt x="4671" y="15755"/>
                    </a:cubicBezTo>
                    <a:cubicBezTo>
                      <a:pt x="4677" y="15733"/>
                      <a:pt x="4638" y="15678"/>
                      <a:pt x="4616" y="15639"/>
                    </a:cubicBezTo>
                    <a:cubicBezTo>
                      <a:pt x="4555" y="15578"/>
                      <a:pt x="4472" y="15479"/>
                      <a:pt x="4411" y="15390"/>
                    </a:cubicBezTo>
                    <a:lnTo>
                      <a:pt x="4389" y="15401"/>
                    </a:lnTo>
                    <a:lnTo>
                      <a:pt x="4367" y="15384"/>
                    </a:lnTo>
                    <a:cubicBezTo>
                      <a:pt x="4373" y="15384"/>
                      <a:pt x="4373" y="15373"/>
                      <a:pt x="4373" y="15373"/>
                    </a:cubicBezTo>
                    <a:cubicBezTo>
                      <a:pt x="4384" y="15340"/>
                      <a:pt x="4328" y="15329"/>
                      <a:pt x="4328" y="15301"/>
                    </a:cubicBezTo>
                    <a:lnTo>
                      <a:pt x="4328" y="15301"/>
                    </a:lnTo>
                    <a:cubicBezTo>
                      <a:pt x="4317" y="15329"/>
                      <a:pt x="4334" y="15318"/>
                      <a:pt x="4345" y="15335"/>
                    </a:cubicBezTo>
                    <a:cubicBezTo>
                      <a:pt x="4350" y="15347"/>
                      <a:pt x="4345" y="15353"/>
                      <a:pt x="4337" y="15353"/>
                    </a:cubicBezTo>
                    <a:cubicBezTo>
                      <a:pt x="4328" y="15353"/>
                      <a:pt x="4315" y="15344"/>
                      <a:pt x="4312" y="15329"/>
                    </a:cubicBezTo>
                    <a:lnTo>
                      <a:pt x="4317" y="15329"/>
                    </a:lnTo>
                    <a:lnTo>
                      <a:pt x="4301" y="15318"/>
                    </a:lnTo>
                    <a:cubicBezTo>
                      <a:pt x="4312" y="15307"/>
                      <a:pt x="4306" y="15285"/>
                      <a:pt x="4317" y="15274"/>
                    </a:cubicBezTo>
                    <a:cubicBezTo>
                      <a:pt x="4256" y="15202"/>
                      <a:pt x="4190" y="15169"/>
                      <a:pt x="4135" y="15086"/>
                    </a:cubicBezTo>
                    <a:cubicBezTo>
                      <a:pt x="4151" y="15080"/>
                      <a:pt x="4085" y="15030"/>
                      <a:pt x="4124" y="15025"/>
                    </a:cubicBezTo>
                    <a:cubicBezTo>
                      <a:pt x="4113" y="15016"/>
                      <a:pt x="4107" y="15012"/>
                      <a:pt x="4103" y="15012"/>
                    </a:cubicBezTo>
                    <a:cubicBezTo>
                      <a:pt x="4090" y="15012"/>
                      <a:pt x="4096" y="15043"/>
                      <a:pt x="4076" y="15043"/>
                    </a:cubicBezTo>
                    <a:cubicBezTo>
                      <a:pt x="4074" y="15043"/>
                      <a:pt x="4071" y="15042"/>
                      <a:pt x="4068" y="15041"/>
                    </a:cubicBezTo>
                    <a:cubicBezTo>
                      <a:pt x="4063" y="15030"/>
                      <a:pt x="4041" y="15025"/>
                      <a:pt x="4052" y="15008"/>
                    </a:cubicBezTo>
                    <a:cubicBezTo>
                      <a:pt x="4060" y="15008"/>
                      <a:pt x="4059" y="14992"/>
                      <a:pt x="4063" y="14992"/>
                    </a:cubicBezTo>
                    <a:cubicBezTo>
                      <a:pt x="4063" y="14992"/>
                      <a:pt x="4063" y="14992"/>
                      <a:pt x="4063" y="14992"/>
                    </a:cubicBezTo>
                    <a:lnTo>
                      <a:pt x="4063" y="14992"/>
                    </a:lnTo>
                    <a:lnTo>
                      <a:pt x="4041" y="14969"/>
                    </a:lnTo>
                    <a:cubicBezTo>
                      <a:pt x="4041" y="14966"/>
                      <a:pt x="4042" y="14964"/>
                      <a:pt x="4044" y="14964"/>
                    </a:cubicBezTo>
                    <a:cubicBezTo>
                      <a:pt x="4047" y="14964"/>
                      <a:pt x="4053" y="14969"/>
                      <a:pt x="4057" y="14969"/>
                    </a:cubicBezTo>
                    <a:cubicBezTo>
                      <a:pt x="3985" y="14920"/>
                      <a:pt x="3985" y="14837"/>
                      <a:pt x="3924" y="14792"/>
                    </a:cubicBezTo>
                    <a:lnTo>
                      <a:pt x="3924" y="14792"/>
                    </a:lnTo>
                    <a:cubicBezTo>
                      <a:pt x="3913" y="14803"/>
                      <a:pt x="3941" y="14820"/>
                      <a:pt x="3924" y="14820"/>
                    </a:cubicBezTo>
                    <a:cubicBezTo>
                      <a:pt x="3858" y="14781"/>
                      <a:pt x="3902" y="14754"/>
                      <a:pt x="3847" y="14709"/>
                    </a:cubicBezTo>
                    <a:lnTo>
                      <a:pt x="3869" y="14709"/>
                    </a:lnTo>
                    <a:cubicBezTo>
                      <a:pt x="3847" y="14704"/>
                      <a:pt x="3830" y="14704"/>
                      <a:pt x="3814" y="14671"/>
                    </a:cubicBezTo>
                    <a:cubicBezTo>
                      <a:pt x="3818" y="14665"/>
                      <a:pt x="3822" y="14663"/>
                      <a:pt x="3826" y="14663"/>
                    </a:cubicBezTo>
                    <a:cubicBezTo>
                      <a:pt x="3839" y="14663"/>
                      <a:pt x="3852" y="14684"/>
                      <a:pt x="3869" y="14693"/>
                    </a:cubicBezTo>
                    <a:cubicBezTo>
                      <a:pt x="3860" y="14675"/>
                      <a:pt x="3831" y="14640"/>
                      <a:pt x="3816" y="14640"/>
                    </a:cubicBezTo>
                    <a:cubicBezTo>
                      <a:pt x="3812" y="14640"/>
                      <a:pt x="3809" y="14643"/>
                      <a:pt x="3808" y="14648"/>
                    </a:cubicBezTo>
                    <a:cubicBezTo>
                      <a:pt x="3780" y="14626"/>
                      <a:pt x="3792" y="14610"/>
                      <a:pt x="3786" y="14593"/>
                    </a:cubicBezTo>
                    <a:lnTo>
                      <a:pt x="3786" y="14593"/>
                    </a:lnTo>
                    <a:cubicBezTo>
                      <a:pt x="3781" y="14593"/>
                      <a:pt x="3790" y="14616"/>
                      <a:pt x="3779" y="14616"/>
                    </a:cubicBezTo>
                    <a:cubicBezTo>
                      <a:pt x="3778" y="14616"/>
                      <a:pt x="3776" y="14616"/>
                      <a:pt x="3775" y="14615"/>
                    </a:cubicBezTo>
                    <a:cubicBezTo>
                      <a:pt x="3758" y="14571"/>
                      <a:pt x="3720" y="14527"/>
                      <a:pt x="3692" y="14482"/>
                    </a:cubicBezTo>
                    <a:cubicBezTo>
                      <a:pt x="3696" y="14482"/>
                      <a:pt x="3697" y="14477"/>
                      <a:pt x="3699" y="14476"/>
                    </a:cubicBezTo>
                    <a:lnTo>
                      <a:pt x="3699" y="14476"/>
                    </a:lnTo>
                    <a:cubicBezTo>
                      <a:pt x="3700" y="14476"/>
                      <a:pt x="3702" y="14476"/>
                      <a:pt x="3703" y="14477"/>
                    </a:cubicBezTo>
                    <a:cubicBezTo>
                      <a:pt x="3702" y="14476"/>
                      <a:pt x="3701" y="14475"/>
                      <a:pt x="3700" y="14475"/>
                    </a:cubicBezTo>
                    <a:cubicBezTo>
                      <a:pt x="3700" y="14475"/>
                      <a:pt x="3700" y="14475"/>
                      <a:pt x="3699" y="14476"/>
                    </a:cubicBezTo>
                    <a:lnTo>
                      <a:pt x="3699" y="14476"/>
                    </a:lnTo>
                    <a:cubicBezTo>
                      <a:pt x="3655" y="14459"/>
                      <a:pt x="3696" y="14432"/>
                      <a:pt x="3653" y="14394"/>
                    </a:cubicBezTo>
                    <a:cubicBezTo>
                      <a:pt x="3559" y="14283"/>
                      <a:pt x="3421" y="14150"/>
                      <a:pt x="3338" y="14029"/>
                    </a:cubicBezTo>
                    <a:cubicBezTo>
                      <a:pt x="3293" y="14018"/>
                      <a:pt x="3266" y="13984"/>
                      <a:pt x="3233" y="13951"/>
                    </a:cubicBezTo>
                    <a:lnTo>
                      <a:pt x="3260" y="13924"/>
                    </a:lnTo>
                    <a:lnTo>
                      <a:pt x="3227" y="13901"/>
                    </a:lnTo>
                    <a:cubicBezTo>
                      <a:pt x="3227" y="13897"/>
                      <a:pt x="3228" y="13895"/>
                      <a:pt x="3230" y="13895"/>
                    </a:cubicBezTo>
                    <a:cubicBezTo>
                      <a:pt x="3233" y="13895"/>
                      <a:pt x="3240" y="13903"/>
                      <a:pt x="3245" y="13903"/>
                    </a:cubicBezTo>
                    <a:cubicBezTo>
                      <a:pt x="3247" y="13903"/>
                      <a:pt x="3249" y="13900"/>
                      <a:pt x="3249" y="13890"/>
                    </a:cubicBezTo>
                    <a:lnTo>
                      <a:pt x="3222" y="13890"/>
                    </a:lnTo>
                    <a:cubicBezTo>
                      <a:pt x="3226" y="13877"/>
                      <a:pt x="3187" y="13831"/>
                      <a:pt x="3204" y="13831"/>
                    </a:cubicBezTo>
                    <a:cubicBezTo>
                      <a:pt x="3208" y="13831"/>
                      <a:pt x="3215" y="13834"/>
                      <a:pt x="3227" y="13841"/>
                    </a:cubicBezTo>
                    <a:lnTo>
                      <a:pt x="3139" y="13724"/>
                    </a:lnTo>
                    <a:cubicBezTo>
                      <a:pt x="3130" y="13714"/>
                      <a:pt x="3123" y="13712"/>
                      <a:pt x="3116" y="13712"/>
                    </a:cubicBezTo>
                    <a:cubicBezTo>
                      <a:pt x="3112" y="13712"/>
                      <a:pt x="3108" y="13713"/>
                      <a:pt x="3104" y="13713"/>
                    </a:cubicBezTo>
                    <a:cubicBezTo>
                      <a:pt x="3097" y="13713"/>
                      <a:pt x="3090" y="13710"/>
                      <a:pt x="3083" y="13697"/>
                    </a:cubicBezTo>
                    <a:cubicBezTo>
                      <a:pt x="3085" y="13691"/>
                      <a:pt x="3087" y="13690"/>
                      <a:pt x="3088" y="13690"/>
                    </a:cubicBezTo>
                    <a:cubicBezTo>
                      <a:pt x="3090" y="13690"/>
                      <a:pt x="3093" y="13692"/>
                      <a:pt x="3095" y="13692"/>
                    </a:cubicBezTo>
                    <a:cubicBezTo>
                      <a:pt x="3096" y="13692"/>
                      <a:pt x="3098" y="13691"/>
                      <a:pt x="3100" y="13686"/>
                    </a:cubicBezTo>
                    <a:cubicBezTo>
                      <a:pt x="3062" y="13588"/>
                      <a:pt x="2965" y="13629"/>
                      <a:pt x="2920" y="13546"/>
                    </a:cubicBezTo>
                    <a:lnTo>
                      <a:pt x="2920" y="13546"/>
                    </a:lnTo>
                    <a:cubicBezTo>
                      <a:pt x="2899" y="13539"/>
                      <a:pt x="2878" y="13514"/>
                      <a:pt x="2878" y="13514"/>
                    </a:cubicBezTo>
                    <a:lnTo>
                      <a:pt x="2878" y="13514"/>
                    </a:lnTo>
                    <a:cubicBezTo>
                      <a:pt x="2862" y="13547"/>
                      <a:pt x="2906" y="13514"/>
                      <a:pt x="2906" y="13558"/>
                    </a:cubicBezTo>
                    <a:cubicBezTo>
                      <a:pt x="2901" y="13561"/>
                      <a:pt x="2897" y="13563"/>
                      <a:pt x="2893" y="13563"/>
                    </a:cubicBezTo>
                    <a:cubicBezTo>
                      <a:pt x="2879" y="13563"/>
                      <a:pt x="2871" y="13545"/>
                      <a:pt x="2859" y="13545"/>
                    </a:cubicBezTo>
                    <a:cubicBezTo>
                      <a:pt x="2856" y="13545"/>
                      <a:pt x="2854" y="13546"/>
                      <a:pt x="2851" y="13547"/>
                    </a:cubicBezTo>
                    <a:cubicBezTo>
                      <a:pt x="2845" y="13520"/>
                      <a:pt x="2823" y="13520"/>
                      <a:pt x="2812" y="13509"/>
                    </a:cubicBezTo>
                    <a:cubicBezTo>
                      <a:pt x="2807" y="13464"/>
                      <a:pt x="2762" y="13431"/>
                      <a:pt x="2768" y="13398"/>
                    </a:cubicBezTo>
                    <a:cubicBezTo>
                      <a:pt x="2751" y="13392"/>
                      <a:pt x="2712" y="13392"/>
                      <a:pt x="2685" y="13365"/>
                    </a:cubicBezTo>
                    <a:cubicBezTo>
                      <a:pt x="2696" y="13326"/>
                      <a:pt x="2707" y="13354"/>
                      <a:pt x="2696" y="13320"/>
                    </a:cubicBezTo>
                    <a:lnTo>
                      <a:pt x="2696" y="13320"/>
                    </a:lnTo>
                    <a:lnTo>
                      <a:pt x="2674" y="13326"/>
                    </a:lnTo>
                    <a:cubicBezTo>
                      <a:pt x="2657" y="13298"/>
                      <a:pt x="2668" y="13298"/>
                      <a:pt x="2674" y="13298"/>
                    </a:cubicBezTo>
                    <a:cubicBezTo>
                      <a:pt x="2652" y="13271"/>
                      <a:pt x="2641" y="13293"/>
                      <a:pt x="2618" y="13254"/>
                    </a:cubicBezTo>
                    <a:lnTo>
                      <a:pt x="2618" y="13254"/>
                    </a:lnTo>
                    <a:lnTo>
                      <a:pt x="2646" y="13259"/>
                    </a:lnTo>
                    <a:cubicBezTo>
                      <a:pt x="2624" y="13237"/>
                      <a:pt x="2618" y="13226"/>
                      <a:pt x="2591" y="13199"/>
                    </a:cubicBezTo>
                    <a:cubicBezTo>
                      <a:pt x="2592" y="13196"/>
                      <a:pt x="2594" y="13195"/>
                      <a:pt x="2596" y="13195"/>
                    </a:cubicBezTo>
                    <a:cubicBezTo>
                      <a:pt x="2603" y="13195"/>
                      <a:pt x="2613" y="13207"/>
                      <a:pt x="2613" y="13215"/>
                    </a:cubicBezTo>
                    <a:cubicBezTo>
                      <a:pt x="2618" y="13182"/>
                      <a:pt x="2574" y="13199"/>
                      <a:pt x="2574" y="13182"/>
                    </a:cubicBezTo>
                    <a:lnTo>
                      <a:pt x="2574" y="13182"/>
                    </a:lnTo>
                    <a:cubicBezTo>
                      <a:pt x="2569" y="13188"/>
                      <a:pt x="2585" y="13215"/>
                      <a:pt x="2563" y="13215"/>
                    </a:cubicBezTo>
                    <a:cubicBezTo>
                      <a:pt x="2558" y="13199"/>
                      <a:pt x="2513" y="13199"/>
                      <a:pt x="2519" y="13171"/>
                    </a:cubicBezTo>
                    <a:lnTo>
                      <a:pt x="2519" y="13171"/>
                    </a:lnTo>
                    <a:lnTo>
                      <a:pt x="2546" y="13176"/>
                    </a:lnTo>
                    <a:cubicBezTo>
                      <a:pt x="2513" y="13149"/>
                      <a:pt x="2513" y="13171"/>
                      <a:pt x="2491" y="13127"/>
                    </a:cubicBezTo>
                    <a:cubicBezTo>
                      <a:pt x="2491" y="13127"/>
                      <a:pt x="2502" y="13127"/>
                      <a:pt x="2502" y="13121"/>
                    </a:cubicBezTo>
                    <a:cubicBezTo>
                      <a:pt x="2461" y="13106"/>
                      <a:pt x="2453" y="13072"/>
                      <a:pt x="2435" y="13032"/>
                    </a:cubicBezTo>
                    <a:lnTo>
                      <a:pt x="2435" y="13032"/>
                    </a:lnTo>
                    <a:cubicBezTo>
                      <a:pt x="2435" y="13032"/>
                      <a:pt x="2436" y="13032"/>
                      <a:pt x="2436" y="13033"/>
                    </a:cubicBezTo>
                    <a:lnTo>
                      <a:pt x="2430" y="13022"/>
                    </a:lnTo>
                    <a:lnTo>
                      <a:pt x="2430" y="13022"/>
                    </a:lnTo>
                    <a:cubicBezTo>
                      <a:pt x="2432" y="13025"/>
                      <a:pt x="2434" y="13028"/>
                      <a:pt x="2435" y="13032"/>
                    </a:cubicBezTo>
                    <a:lnTo>
                      <a:pt x="2435" y="13032"/>
                    </a:lnTo>
                    <a:cubicBezTo>
                      <a:pt x="2424" y="13016"/>
                      <a:pt x="2402" y="13021"/>
                      <a:pt x="2397" y="13010"/>
                    </a:cubicBezTo>
                    <a:lnTo>
                      <a:pt x="2397" y="13010"/>
                    </a:lnTo>
                    <a:cubicBezTo>
                      <a:pt x="2403" y="13038"/>
                      <a:pt x="2397" y="13038"/>
                      <a:pt x="2380" y="13049"/>
                    </a:cubicBezTo>
                    <a:cubicBezTo>
                      <a:pt x="2391" y="13005"/>
                      <a:pt x="2320" y="13033"/>
                      <a:pt x="2297" y="12977"/>
                    </a:cubicBezTo>
                    <a:cubicBezTo>
                      <a:pt x="2301" y="12974"/>
                      <a:pt x="2304" y="12973"/>
                      <a:pt x="2308" y="12973"/>
                    </a:cubicBezTo>
                    <a:cubicBezTo>
                      <a:pt x="2317" y="12973"/>
                      <a:pt x="2325" y="12981"/>
                      <a:pt x="2325" y="12988"/>
                    </a:cubicBezTo>
                    <a:cubicBezTo>
                      <a:pt x="2349" y="12985"/>
                      <a:pt x="2369" y="12977"/>
                      <a:pt x="2389" y="12977"/>
                    </a:cubicBezTo>
                    <a:cubicBezTo>
                      <a:pt x="2398" y="12977"/>
                      <a:pt x="2407" y="12979"/>
                      <a:pt x="2416" y="12983"/>
                    </a:cubicBezTo>
                    <a:lnTo>
                      <a:pt x="2416" y="12983"/>
                    </a:lnTo>
                    <a:cubicBezTo>
                      <a:pt x="2400" y="12973"/>
                      <a:pt x="2393" y="12960"/>
                      <a:pt x="2403" y="12955"/>
                    </a:cubicBezTo>
                    <a:lnTo>
                      <a:pt x="2403" y="12955"/>
                    </a:lnTo>
                    <a:lnTo>
                      <a:pt x="2375" y="12966"/>
                    </a:lnTo>
                    <a:cubicBezTo>
                      <a:pt x="2369" y="12961"/>
                      <a:pt x="2364" y="12950"/>
                      <a:pt x="2353" y="12939"/>
                    </a:cubicBezTo>
                    <a:cubicBezTo>
                      <a:pt x="2340" y="12947"/>
                      <a:pt x="2344" y="12968"/>
                      <a:pt x="2334" y="12968"/>
                    </a:cubicBezTo>
                    <a:cubicBezTo>
                      <a:pt x="2331" y="12968"/>
                      <a:pt x="2326" y="12966"/>
                      <a:pt x="2320" y="12961"/>
                    </a:cubicBezTo>
                    <a:cubicBezTo>
                      <a:pt x="2299" y="12944"/>
                      <a:pt x="2318" y="12934"/>
                      <a:pt x="2322" y="12932"/>
                    </a:cubicBezTo>
                    <a:lnTo>
                      <a:pt x="2322" y="12932"/>
                    </a:lnTo>
                    <a:cubicBezTo>
                      <a:pt x="2322" y="12932"/>
                      <a:pt x="2321" y="12933"/>
                      <a:pt x="2320" y="12933"/>
                    </a:cubicBezTo>
                    <a:cubicBezTo>
                      <a:pt x="2286" y="12905"/>
                      <a:pt x="2286" y="12939"/>
                      <a:pt x="2264" y="12894"/>
                    </a:cubicBezTo>
                    <a:lnTo>
                      <a:pt x="2264" y="12894"/>
                    </a:lnTo>
                    <a:cubicBezTo>
                      <a:pt x="2269" y="12894"/>
                      <a:pt x="2277" y="12898"/>
                      <a:pt x="2280" y="12902"/>
                    </a:cubicBezTo>
                    <a:lnTo>
                      <a:pt x="2280" y="12902"/>
                    </a:lnTo>
                    <a:cubicBezTo>
                      <a:pt x="2267" y="12870"/>
                      <a:pt x="2226" y="12844"/>
                      <a:pt x="2253" y="12817"/>
                    </a:cubicBezTo>
                    <a:cubicBezTo>
                      <a:pt x="2256" y="12817"/>
                      <a:pt x="2260" y="12815"/>
                      <a:pt x="2264" y="12815"/>
                    </a:cubicBezTo>
                    <a:cubicBezTo>
                      <a:pt x="2267" y="12815"/>
                      <a:pt x="2270" y="12817"/>
                      <a:pt x="2270" y="12822"/>
                    </a:cubicBezTo>
                    <a:lnTo>
                      <a:pt x="2264" y="12822"/>
                    </a:lnTo>
                    <a:cubicBezTo>
                      <a:pt x="2272" y="12825"/>
                      <a:pt x="2276" y="12826"/>
                      <a:pt x="2278" y="12826"/>
                    </a:cubicBezTo>
                    <a:cubicBezTo>
                      <a:pt x="2287" y="12826"/>
                      <a:pt x="2259" y="12807"/>
                      <a:pt x="2263" y="12798"/>
                    </a:cubicBezTo>
                    <a:lnTo>
                      <a:pt x="2263" y="12798"/>
                    </a:lnTo>
                    <a:cubicBezTo>
                      <a:pt x="2263" y="12798"/>
                      <a:pt x="2264" y="12798"/>
                      <a:pt x="2264" y="12798"/>
                    </a:cubicBezTo>
                    <a:cubicBezTo>
                      <a:pt x="2266" y="12798"/>
                      <a:pt x="2268" y="12797"/>
                      <a:pt x="2270" y="12795"/>
                    </a:cubicBezTo>
                    <a:lnTo>
                      <a:pt x="2270" y="12795"/>
                    </a:lnTo>
                    <a:cubicBezTo>
                      <a:pt x="2266" y="12795"/>
                      <a:pt x="2264" y="12797"/>
                      <a:pt x="2263" y="12798"/>
                    </a:cubicBezTo>
                    <a:lnTo>
                      <a:pt x="2263" y="12798"/>
                    </a:lnTo>
                    <a:cubicBezTo>
                      <a:pt x="2252" y="12797"/>
                      <a:pt x="2235" y="12765"/>
                      <a:pt x="2225" y="12756"/>
                    </a:cubicBezTo>
                    <a:lnTo>
                      <a:pt x="2209" y="12773"/>
                    </a:lnTo>
                    <a:cubicBezTo>
                      <a:pt x="2115" y="12761"/>
                      <a:pt x="2242" y="12756"/>
                      <a:pt x="2198" y="12706"/>
                    </a:cubicBezTo>
                    <a:cubicBezTo>
                      <a:pt x="2187" y="12699"/>
                      <a:pt x="2183" y="12696"/>
                      <a:pt x="2182" y="12696"/>
                    </a:cubicBezTo>
                    <a:lnTo>
                      <a:pt x="2182" y="12696"/>
                    </a:lnTo>
                    <a:cubicBezTo>
                      <a:pt x="2178" y="12696"/>
                      <a:pt x="2193" y="12712"/>
                      <a:pt x="2180" y="12712"/>
                    </a:cubicBezTo>
                    <a:cubicBezTo>
                      <a:pt x="2179" y="12712"/>
                      <a:pt x="2178" y="12712"/>
                      <a:pt x="2176" y="12712"/>
                    </a:cubicBezTo>
                    <a:cubicBezTo>
                      <a:pt x="2159" y="12684"/>
                      <a:pt x="2170" y="12662"/>
                      <a:pt x="2131" y="12634"/>
                    </a:cubicBezTo>
                    <a:cubicBezTo>
                      <a:pt x="2131" y="12623"/>
                      <a:pt x="2126" y="12595"/>
                      <a:pt x="2148" y="12579"/>
                    </a:cubicBezTo>
                    <a:cubicBezTo>
                      <a:pt x="2126" y="12568"/>
                      <a:pt x="2115" y="12512"/>
                      <a:pt x="2076" y="12512"/>
                    </a:cubicBezTo>
                    <a:cubicBezTo>
                      <a:pt x="2087" y="12562"/>
                      <a:pt x="2126" y="12535"/>
                      <a:pt x="2131" y="12595"/>
                    </a:cubicBezTo>
                    <a:lnTo>
                      <a:pt x="2104" y="12595"/>
                    </a:lnTo>
                    <a:cubicBezTo>
                      <a:pt x="2087" y="12568"/>
                      <a:pt x="2048" y="12535"/>
                      <a:pt x="2043" y="12512"/>
                    </a:cubicBezTo>
                    <a:cubicBezTo>
                      <a:pt x="2043" y="12518"/>
                      <a:pt x="2037" y="12524"/>
                      <a:pt x="2032" y="12524"/>
                    </a:cubicBezTo>
                    <a:cubicBezTo>
                      <a:pt x="1993" y="12490"/>
                      <a:pt x="1960" y="12490"/>
                      <a:pt x="1938" y="12452"/>
                    </a:cubicBezTo>
                    <a:cubicBezTo>
                      <a:pt x="1942" y="12446"/>
                      <a:pt x="1946" y="12443"/>
                      <a:pt x="1950" y="12443"/>
                    </a:cubicBezTo>
                    <a:cubicBezTo>
                      <a:pt x="1961" y="12443"/>
                      <a:pt x="1970" y="12460"/>
                      <a:pt x="1982" y="12468"/>
                    </a:cubicBezTo>
                    <a:cubicBezTo>
                      <a:pt x="1976" y="12435"/>
                      <a:pt x="1960" y="12440"/>
                      <a:pt x="1938" y="12402"/>
                    </a:cubicBezTo>
                    <a:cubicBezTo>
                      <a:pt x="1940" y="12399"/>
                      <a:pt x="1943" y="12398"/>
                      <a:pt x="1945" y="12398"/>
                    </a:cubicBezTo>
                    <a:cubicBezTo>
                      <a:pt x="1956" y="12398"/>
                      <a:pt x="1962" y="12424"/>
                      <a:pt x="1974" y="12424"/>
                    </a:cubicBezTo>
                    <a:cubicBezTo>
                      <a:pt x="1975" y="12424"/>
                      <a:pt x="1975" y="12424"/>
                      <a:pt x="1976" y="12424"/>
                    </a:cubicBezTo>
                    <a:lnTo>
                      <a:pt x="1938" y="12380"/>
                    </a:lnTo>
                    <a:cubicBezTo>
                      <a:pt x="1934" y="12382"/>
                      <a:pt x="1931" y="12383"/>
                      <a:pt x="1928" y="12383"/>
                    </a:cubicBezTo>
                    <a:cubicBezTo>
                      <a:pt x="1912" y="12383"/>
                      <a:pt x="1917" y="12343"/>
                      <a:pt x="1893" y="12324"/>
                    </a:cubicBezTo>
                    <a:cubicBezTo>
                      <a:pt x="1844" y="12263"/>
                      <a:pt x="1799" y="12274"/>
                      <a:pt x="1755" y="12258"/>
                    </a:cubicBezTo>
                    <a:cubicBezTo>
                      <a:pt x="1755" y="12241"/>
                      <a:pt x="1761" y="12236"/>
                      <a:pt x="1766" y="12236"/>
                    </a:cubicBezTo>
                    <a:cubicBezTo>
                      <a:pt x="1766" y="12247"/>
                      <a:pt x="1768" y="12250"/>
                      <a:pt x="1771" y="12250"/>
                    </a:cubicBezTo>
                    <a:cubicBezTo>
                      <a:pt x="1774" y="12250"/>
                      <a:pt x="1780" y="12247"/>
                      <a:pt x="1788" y="12247"/>
                    </a:cubicBezTo>
                    <a:cubicBezTo>
                      <a:pt x="1767" y="12231"/>
                      <a:pt x="1781" y="12186"/>
                      <a:pt x="1792" y="12186"/>
                    </a:cubicBezTo>
                    <a:cubicBezTo>
                      <a:pt x="1793" y="12186"/>
                      <a:pt x="1793" y="12186"/>
                      <a:pt x="1794" y="12186"/>
                    </a:cubicBezTo>
                    <a:cubicBezTo>
                      <a:pt x="1786" y="12180"/>
                      <a:pt x="1782" y="12177"/>
                      <a:pt x="1779" y="12177"/>
                    </a:cubicBezTo>
                    <a:cubicBezTo>
                      <a:pt x="1772" y="12177"/>
                      <a:pt x="1779" y="12195"/>
                      <a:pt x="1773" y="12195"/>
                    </a:cubicBezTo>
                    <a:cubicBezTo>
                      <a:pt x="1772" y="12195"/>
                      <a:pt x="1769" y="12194"/>
                      <a:pt x="1766" y="12191"/>
                    </a:cubicBezTo>
                    <a:lnTo>
                      <a:pt x="1733" y="12147"/>
                    </a:lnTo>
                    <a:cubicBezTo>
                      <a:pt x="1729" y="12155"/>
                      <a:pt x="1731" y="12168"/>
                      <a:pt x="1723" y="12168"/>
                    </a:cubicBezTo>
                    <a:cubicBezTo>
                      <a:pt x="1719" y="12168"/>
                      <a:pt x="1714" y="12165"/>
                      <a:pt x="1705" y="12158"/>
                    </a:cubicBezTo>
                    <a:cubicBezTo>
                      <a:pt x="1683" y="12136"/>
                      <a:pt x="1683" y="12131"/>
                      <a:pt x="1661" y="12103"/>
                    </a:cubicBezTo>
                    <a:cubicBezTo>
                      <a:pt x="1668" y="12103"/>
                      <a:pt x="1673" y="12093"/>
                      <a:pt x="1679" y="12093"/>
                    </a:cubicBezTo>
                    <a:cubicBezTo>
                      <a:pt x="1682" y="12093"/>
                      <a:pt x="1685" y="12096"/>
                      <a:pt x="1689" y="12103"/>
                    </a:cubicBezTo>
                    <a:cubicBezTo>
                      <a:pt x="1683" y="12092"/>
                      <a:pt x="1672" y="12070"/>
                      <a:pt x="1656" y="12070"/>
                    </a:cubicBezTo>
                    <a:cubicBezTo>
                      <a:pt x="1657" y="12077"/>
                      <a:pt x="1655" y="12080"/>
                      <a:pt x="1652" y="12080"/>
                    </a:cubicBezTo>
                    <a:cubicBezTo>
                      <a:pt x="1644" y="12080"/>
                      <a:pt x="1624" y="12056"/>
                      <a:pt x="1613" y="12056"/>
                    </a:cubicBezTo>
                    <a:cubicBezTo>
                      <a:pt x="1608" y="12056"/>
                      <a:pt x="1606" y="12060"/>
                      <a:pt x="1606" y="12070"/>
                    </a:cubicBezTo>
                    <a:lnTo>
                      <a:pt x="1600" y="12025"/>
                    </a:lnTo>
                    <a:lnTo>
                      <a:pt x="1600" y="12025"/>
                    </a:lnTo>
                    <a:cubicBezTo>
                      <a:pt x="1606" y="12037"/>
                      <a:pt x="1617" y="12025"/>
                      <a:pt x="1622" y="12042"/>
                    </a:cubicBezTo>
                    <a:cubicBezTo>
                      <a:pt x="1633" y="12020"/>
                      <a:pt x="1600" y="12020"/>
                      <a:pt x="1589" y="12014"/>
                    </a:cubicBezTo>
                    <a:cubicBezTo>
                      <a:pt x="1578" y="11998"/>
                      <a:pt x="1567" y="11970"/>
                      <a:pt x="1573" y="11965"/>
                    </a:cubicBezTo>
                    <a:cubicBezTo>
                      <a:pt x="1561" y="11959"/>
                      <a:pt x="1545" y="11931"/>
                      <a:pt x="1550" y="11926"/>
                    </a:cubicBezTo>
                    <a:cubicBezTo>
                      <a:pt x="1547" y="11921"/>
                      <a:pt x="1545" y="11920"/>
                      <a:pt x="1543" y="11920"/>
                    </a:cubicBezTo>
                    <a:cubicBezTo>
                      <a:pt x="1539" y="11920"/>
                      <a:pt x="1538" y="11931"/>
                      <a:pt x="1534" y="11931"/>
                    </a:cubicBezTo>
                    <a:lnTo>
                      <a:pt x="1495" y="11882"/>
                    </a:lnTo>
                    <a:cubicBezTo>
                      <a:pt x="1506" y="11871"/>
                      <a:pt x="1534" y="11848"/>
                      <a:pt x="1545" y="11848"/>
                    </a:cubicBezTo>
                    <a:cubicBezTo>
                      <a:pt x="1543" y="11848"/>
                      <a:pt x="1541" y="11848"/>
                      <a:pt x="1539" y="11848"/>
                    </a:cubicBezTo>
                    <a:cubicBezTo>
                      <a:pt x="1527" y="11848"/>
                      <a:pt x="1519" y="11855"/>
                      <a:pt x="1509" y="11855"/>
                    </a:cubicBezTo>
                    <a:cubicBezTo>
                      <a:pt x="1503" y="11855"/>
                      <a:pt x="1497" y="11852"/>
                      <a:pt x="1490" y="11843"/>
                    </a:cubicBezTo>
                    <a:cubicBezTo>
                      <a:pt x="1521" y="11843"/>
                      <a:pt x="1488" y="11798"/>
                      <a:pt x="1517" y="11798"/>
                    </a:cubicBezTo>
                    <a:cubicBezTo>
                      <a:pt x="1519" y="11798"/>
                      <a:pt x="1521" y="11798"/>
                      <a:pt x="1523" y="11799"/>
                    </a:cubicBezTo>
                    <a:cubicBezTo>
                      <a:pt x="1534" y="11771"/>
                      <a:pt x="1495" y="11732"/>
                      <a:pt x="1478" y="11710"/>
                    </a:cubicBezTo>
                    <a:cubicBezTo>
                      <a:pt x="1451" y="11710"/>
                      <a:pt x="1484" y="11743"/>
                      <a:pt x="1467" y="11749"/>
                    </a:cubicBezTo>
                    <a:cubicBezTo>
                      <a:pt x="1419" y="11695"/>
                      <a:pt x="1370" y="11710"/>
                      <a:pt x="1340" y="11677"/>
                    </a:cubicBezTo>
                    <a:lnTo>
                      <a:pt x="1340" y="11677"/>
                    </a:lnTo>
                    <a:lnTo>
                      <a:pt x="1340" y="11677"/>
                    </a:lnTo>
                    <a:cubicBezTo>
                      <a:pt x="1301" y="11655"/>
                      <a:pt x="1312" y="11655"/>
                      <a:pt x="1285" y="11649"/>
                    </a:cubicBezTo>
                    <a:cubicBezTo>
                      <a:pt x="1312" y="11638"/>
                      <a:pt x="1318" y="11572"/>
                      <a:pt x="1274" y="11522"/>
                    </a:cubicBezTo>
                    <a:cubicBezTo>
                      <a:pt x="1263" y="11527"/>
                      <a:pt x="1274" y="11566"/>
                      <a:pt x="1257" y="11572"/>
                    </a:cubicBezTo>
                    <a:lnTo>
                      <a:pt x="1229" y="11539"/>
                    </a:lnTo>
                    <a:cubicBezTo>
                      <a:pt x="1229" y="11535"/>
                      <a:pt x="1230" y="11534"/>
                      <a:pt x="1231" y="11534"/>
                    </a:cubicBezTo>
                    <a:cubicBezTo>
                      <a:pt x="1233" y="11534"/>
                      <a:pt x="1237" y="11539"/>
                      <a:pt x="1240" y="11539"/>
                    </a:cubicBezTo>
                    <a:cubicBezTo>
                      <a:pt x="1214" y="11512"/>
                      <a:pt x="1228" y="11466"/>
                      <a:pt x="1206" y="11466"/>
                    </a:cubicBezTo>
                    <a:cubicBezTo>
                      <a:pt x="1204" y="11466"/>
                      <a:pt x="1203" y="11466"/>
                      <a:pt x="1202" y="11467"/>
                    </a:cubicBezTo>
                    <a:lnTo>
                      <a:pt x="1207" y="11411"/>
                    </a:lnTo>
                    <a:lnTo>
                      <a:pt x="1202" y="11433"/>
                    </a:lnTo>
                    <a:cubicBezTo>
                      <a:pt x="1200" y="11434"/>
                      <a:pt x="1199" y="11434"/>
                      <a:pt x="1198" y="11434"/>
                    </a:cubicBezTo>
                    <a:cubicBezTo>
                      <a:pt x="1181" y="11434"/>
                      <a:pt x="1157" y="11405"/>
                      <a:pt x="1152" y="11400"/>
                    </a:cubicBezTo>
                    <a:cubicBezTo>
                      <a:pt x="1119" y="11372"/>
                      <a:pt x="1119" y="11350"/>
                      <a:pt x="1119" y="11323"/>
                    </a:cubicBezTo>
                    <a:cubicBezTo>
                      <a:pt x="1110" y="11331"/>
                      <a:pt x="1105" y="11350"/>
                      <a:pt x="1092" y="11350"/>
                    </a:cubicBezTo>
                    <a:cubicBezTo>
                      <a:pt x="1089" y="11350"/>
                      <a:pt x="1085" y="11348"/>
                      <a:pt x="1080" y="11345"/>
                    </a:cubicBezTo>
                    <a:cubicBezTo>
                      <a:pt x="1119" y="11317"/>
                      <a:pt x="1052" y="11273"/>
                      <a:pt x="1074" y="11262"/>
                    </a:cubicBezTo>
                    <a:cubicBezTo>
                      <a:pt x="1070" y="11249"/>
                      <a:pt x="1066" y="11229"/>
                      <a:pt x="1056" y="11229"/>
                    </a:cubicBezTo>
                    <a:cubicBezTo>
                      <a:pt x="1055" y="11229"/>
                      <a:pt x="1054" y="11229"/>
                      <a:pt x="1052" y="11230"/>
                    </a:cubicBezTo>
                    <a:lnTo>
                      <a:pt x="1052" y="11230"/>
                    </a:lnTo>
                    <a:lnTo>
                      <a:pt x="1069" y="11218"/>
                    </a:lnTo>
                    <a:lnTo>
                      <a:pt x="1069" y="11218"/>
                    </a:lnTo>
                    <a:cubicBezTo>
                      <a:pt x="1063" y="11222"/>
                      <a:pt x="1057" y="11224"/>
                      <a:pt x="1051" y="11224"/>
                    </a:cubicBezTo>
                    <a:cubicBezTo>
                      <a:pt x="1025" y="11224"/>
                      <a:pt x="1003" y="11190"/>
                      <a:pt x="980" y="11168"/>
                    </a:cubicBezTo>
                    <a:cubicBezTo>
                      <a:pt x="1025" y="11151"/>
                      <a:pt x="953" y="11135"/>
                      <a:pt x="980" y="11096"/>
                    </a:cubicBezTo>
                    <a:lnTo>
                      <a:pt x="980" y="11096"/>
                    </a:lnTo>
                    <a:cubicBezTo>
                      <a:pt x="977" y="11097"/>
                      <a:pt x="974" y="11097"/>
                      <a:pt x="971" y="11097"/>
                    </a:cubicBezTo>
                    <a:cubicBezTo>
                      <a:pt x="943" y="11097"/>
                      <a:pt x="931" y="11056"/>
                      <a:pt x="910" y="11056"/>
                    </a:cubicBezTo>
                    <a:cubicBezTo>
                      <a:pt x="907" y="11056"/>
                      <a:pt x="905" y="11056"/>
                      <a:pt x="903" y="11057"/>
                    </a:cubicBezTo>
                    <a:cubicBezTo>
                      <a:pt x="881" y="11040"/>
                      <a:pt x="908" y="11018"/>
                      <a:pt x="914" y="11002"/>
                    </a:cubicBezTo>
                    <a:lnTo>
                      <a:pt x="897" y="10996"/>
                    </a:lnTo>
                    <a:cubicBezTo>
                      <a:pt x="903" y="10974"/>
                      <a:pt x="870" y="10930"/>
                      <a:pt x="859" y="10891"/>
                    </a:cubicBezTo>
                    <a:lnTo>
                      <a:pt x="820" y="10886"/>
                    </a:lnTo>
                    <a:lnTo>
                      <a:pt x="825" y="10863"/>
                    </a:lnTo>
                    <a:cubicBezTo>
                      <a:pt x="822" y="10863"/>
                      <a:pt x="811" y="10856"/>
                      <a:pt x="804" y="10856"/>
                    </a:cubicBezTo>
                    <a:cubicBezTo>
                      <a:pt x="800" y="10856"/>
                      <a:pt x="798" y="10858"/>
                      <a:pt x="798" y="10863"/>
                    </a:cubicBezTo>
                    <a:lnTo>
                      <a:pt x="792" y="10852"/>
                    </a:lnTo>
                    <a:cubicBezTo>
                      <a:pt x="786" y="10857"/>
                      <a:pt x="782" y="10859"/>
                      <a:pt x="778" y="10859"/>
                    </a:cubicBezTo>
                    <a:cubicBezTo>
                      <a:pt x="765" y="10859"/>
                      <a:pt x="763" y="10832"/>
                      <a:pt x="737" y="10819"/>
                    </a:cubicBezTo>
                    <a:cubicBezTo>
                      <a:pt x="737" y="10811"/>
                      <a:pt x="740" y="10806"/>
                      <a:pt x="744" y="10806"/>
                    </a:cubicBezTo>
                    <a:cubicBezTo>
                      <a:pt x="745" y="10806"/>
                      <a:pt x="747" y="10807"/>
                      <a:pt x="748" y="10808"/>
                    </a:cubicBezTo>
                    <a:cubicBezTo>
                      <a:pt x="743" y="10798"/>
                      <a:pt x="757" y="10792"/>
                      <a:pt x="764" y="10778"/>
                    </a:cubicBezTo>
                    <a:lnTo>
                      <a:pt x="764" y="10778"/>
                    </a:lnTo>
                    <a:cubicBezTo>
                      <a:pt x="761" y="10781"/>
                      <a:pt x="753" y="10781"/>
                      <a:pt x="743" y="10781"/>
                    </a:cubicBezTo>
                    <a:cubicBezTo>
                      <a:pt x="740" y="10781"/>
                      <a:pt x="736" y="10781"/>
                      <a:pt x="733" y="10781"/>
                    </a:cubicBezTo>
                    <a:cubicBezTo>
                      <a:pt x="711" y="10781"/>
                      <a:pt x="686" y="10783"/>
                      <a:pt x="693" y="10808"/>
                    </a:cubicBezTo>
                    <a:cubicBezTo>
                      <a:pt x="691" y="10812"/>
                      <a:pt x="688" y="10814"/>
                      <a:pt x="685" y="10814"/>
                    </a:cubicBezTo>
                    <a:cubicBezTo>
                      <a:pt x="675" y="10814"/>
                      <a:pt x="659" y="10800"/>
                      <a:pt x="659" y="10791"/>
                    </a:cubicBezTo>
                    <a:lnTo>
                      <a:pt x="682" y="10764"/>
                    </a:lnTo>
                    <a:lnTo>
                      <a:pt x="648" y="10764"/>
                    </a:lnTo>
                    <a:cubicBezTo>
                      <a:pt x="626" y="10742"/>
                      <a:pt x="637" y="10720"/>
                      <a:pt x="626" y="10708"/>
                    </a:cubicBezTo>
                    <a:lnTo>
                      <a:pt x="626" y="10708"/>
                    </a:lnTo>
                    <a:cubicBezTo>
                      <a:pt x="629" y="10711"/>
                      <a:pt x="636" y="10713"/>
                      <a:pt x="644" y="10713"/>
                    </a:cubicBezTo>
                    <a:cubicBezTo>
                      <a:pt x="666" y="10713"/>
                      <a:pt x="693" y="10700"/>
                      <a:pt x="665" y="10664"/>
                    </a:cubicBezTo>
                    <a:lnTo>
                      <a:pt x="665" y="10664"/>
                    </a:lnTo>
                    <a:cubicBezTo>
                      <a:pt x="687" y="10686"/>
                      <a:pt x="709" y="10686"/>
                      <a:pt x="720" y="10697"/>
                    </a:cubicBezTo>
                    <a:cubicBezTo>
                      <a:pt x="716" y="10693"/>
                      <a:pt x="715" y="10690"/>
                      <a:pt x="723" y="10690"/>
                    </a:cubicBezTo>
                    <a:cubicBezTo>
                      <a:pt x="726" y="10690"/>
                      <a:pt x="730" y="10690"/>
                      <a:pt x="737" y="10692"/>
                    </a:cubicBezTo>
                    <a:cubicBezTo>
                      <a:pt x="704" y="10664"/>
                      <a:pt x="715" y="10692"/>
                      <a:pt x="687" y="10659"/>
                    </a:cubicBezTo>
                    <a:cubicBezTo>
                      <a:pt x="709" y="10642"/>
                      <a:pt x="709" y="10631"/>
                      <a:pt x="704" y="10598"/>
                    </a:cubicBezTo>
                    <a:lnTo>
                      <a:pt x="704" y="10598"/>
                    </a:lnTo>
                    <a:lnTo>
                      <a:pt x="704" y="10631"/>
                    </a:lnTo>
                    <a:lnTo>
                      <a:pt x="693" y="10631"/>
                    </a:lnTo>
                    <a:cubicBezTo>
                      <a:pt x="704" y="10637"/>
                      <a:pt x="693" y="10642"/>
                      <a:pt x="687" y="10653"/>
                    </a:cubicBezTo>
                    <a:cubicBezTo>
                      <a:pt x="682" y="10643"/>
                      <a:pt x="639" y="10633"/>
                      <a:pt x="637" y="10618"/>
                    </a:cubicBezTo>
                    <a:lnTo>
                      <a:pt x="637" y="10618"/>
                    </a:lnTo>
                    <a:cubicBezTo>
                      <a:pt x="635" y="10632"/>
                      <a:pt x="631" y="10637"/>
                      <a:pt x="625" y="10637"/>
                    </a:cubicBezTo>
                    <a:cubicBezTo>
                      <a:pt x="609" y="10637"/>
                      <a:pt x="582" y="10602"/>
                      <a:pt x="571" y="10602"/>
                    </a:cubicBezTo>
                    <a:cubicBezTo>
                      <a:pt x="568" y="10602"/>
                      <a:pt x="566" y="10604"/>
                      <a:pt x="565" y="10609"/>
                    </a:cubicBezTo>
                    <a:cubicBezTo>
                      <a:pt x="554" y="10609"/>
                      <a:pt x="538" y="10587"/>
                      <a:pt x="543" y="10576"/>
                    </a:cubicBezTo>
                    <a:lnTo>
                      <a:pt x="543" y="10576"/>
                    </a:lnTo>
                    <a:cubicBezTo>
                      <a:pt x="546" y="10577"/>
                      <a:pt x="549" y="10577"/>
                      <a:pt x="551" y="10577"/>
                    </a:cubicBezTo>
                    <a:cubicBezTo>
                      <a:pt x="564" y="10577"/>
                      <a:pt x="561" y="10560"/>
                      <a:pt x="561" y="10545"/>
                    </a:cubicBezTo>
                    <a:lnTo>
                      <a:pt x="561" y="10545"/>
                    </a:lnTo>
                    <a:cubicBezTo>
                      <a:pt x="560" y="10550"/>
                      <a:pt x="558" y="10554"/>
                      <a:pt x="553" y="10554"/>
                    </a:cubicBezTo>
                    <a:cubicBezTo>
                      <a:pt x="552" y="10554"/>
                      <a:pt x="550" y="10554"/>
                      <a:pt x="549" y="10554"/>
                    </a:cubicBezTo>
                    <a:cubicBezTo>
                      <a:pt x="538" y="10542"/>
                      <a:pt x="543" y="10515"/>
                      <a:pt x="543" y="10498"/>
                    </a:cubicBezTo>
                    <a:lnTo>
                      <a:pt x="543" y="10498"/>
                    </a:lnTo>
                    <a:lnTo>
                      <a:pt x="549" y="10504"/>
                    </a:lnTo>
                    <a:lnTo>
                      <a:pt x="543" y="10471"/>
                    </a:lnTo>
                    <a:cubicBezTo>
                      <a:pt x="530" y="10471"/>
                      <a:pt x="538" y="10499"/>
                      <a:pt x="530" y="10499"/>
                    </a:cubicBezTo>
                    <a:cubicBezTo>
                      <a:pt x="528" y="10499"/>
                      <a:pt x="526" y="10497"/>
                      <a:pt x="521" y="10493"/>
                    </a:cubicBezTo>
                    <a:cubicBezTo>
                      <a:pt x="521" y="10487"/>
                      <a:pt x="499" y="10465"/>
                      <a:pt x="510" y="10459"/>
                    </a:cubicBezTo>
                    <a:cubicBezTo>
                      <a:pt x="523" y="10459"/>
                      <a:pt x="537" y="10445"/>
                      <a:pt x="553" y="10445"/>
                    </a:cubicBezTo>
                    <a:cubicBezTo>
                      <a:pt x="557" y="10445"/>
                      <a:pt x="561" y="10446"/>
                      <a:pt x="565" y="10448"/>
                    </a:cubicBezTo>
                    <a:cubicBezTo>
                      <a:pt x="553" y="10440"/>
                      <a:pt x="526" y="10405"/>
                      <a:pt x="510" y="10405"/>
                    </a:cubicBezTo>
                    <a:cubicBezTo>
                      <a:pt x="505" y="10405"/>
                      <a:pt x="501" y="10408"/>
                      <a:pt x="499" y="10415"/>
                    </a:cubicBezTo>
                    <a:lnTo>
                      <a:pt x="488" y="10393"/>
                    </a:lnTo>
                    <a:lnTo>
                      <a:pt x="488" y="10393"/>
                    </a:lnTo>
                    <a:cubicBezTo>
                      <a:pt x="488" y="10409"/>
                      <a:pt x="491" y="10438"/>
                      <a:pt x="482" y="10438"/>
                    </a:cubicBezTo>
                    <a:cubicBezTo>
                      <a:pt x="479" y="10438"/>
                      <a:pt x="474" y="10434"/>
                      <a:pt x="466" y="10421"/>
                    </a:cubicBezTo>
                    <a:lnTo>
                      <a:pt x="471" y="10421"/>
                    </a:lnTo>
                    <a:lnTo>
                      <a:pt x="438" y="10410"/>
                    </a:lnTo>
                    <a:lnTo>
                      <a:pt x="438" y="10387"/>
                    </a:lnTo>
                    <a:cubicBezTo>
                      <a:pt x="436" y="10389"/>
                      <a:pt x="435" y="10390"/>
                      <a:pt x="433" y="10390"/>
                    </a:cubicBezTo>
                    <a:cubicBezTo>
                      <a:pt x="429" y="10390"/>
                      <a:pt x="424" y="10386"/>
                      <a:pt x="416" y="10382"/>
                    </a:cubicBezTo>
                    <a:cubicBezTo>
                      <a:pt x="427" y="10376"/>
                      <a:pt x="416" y="10360"/>
                      <a:pt x="427" y="10354"/>
                    </a:cubicBezTo>
                    <a:cubicBezTo>
                      <a:pt x="411" y="10335"/>
                      <a:pt x="398" y="10332"/>
                      <a:pt x="390" y="10332"/>
                    </a:cubicBezTo>
                    <a:cubicBezTo>
                      <a:pt x="387" y="10332"/>
                      <a:pt x="384" y="10332"/>
                      <a:pt x="383" y="10332"/>
                    </a:cubicBezTo>
                    <a:cubicBezTo>
                      <a:pt x="372" y="10321"/>
                      <a:pt x="372" y="10304"/>
                      <a:pt x="388" y="10304"/>
                    </a:cubicBezTo>
                    <a:cubicBezTo>
                      <a:pt x="377" y="10277"/>
                      <a:pt x="344" y="10244"/>
                      <a:pt x="350" y="10216"/>
                    </a:cubicBezTo>
                    <a:cubicBezTo>
                      <a:pt x="340" y="10208"/>
                      <a:pt x="336" y="10205"/>
                      <a:pt x="334" y="10205"/>
                    </a:cubicBezTo>
                    <a:lnTo>
                      <a:pt x="334" y="10205"/>
                    </a:lnTo>
                    <a:cubicBezTo>
                      <a:pt x="331" y="10205"/>
                      <a:pt x="339" y="10217"/>
                      <a:pt x="327" y="10217"/>
                    </a:cubicBezTo>
                    <a:cubicBezTo>
                      <a:pt x="326" y="10217"/>
                      <a:pt x="324" y="10216"/>
                      <a:pt x="322" y="10216"/>
                    </a:cubicBezTo>
                    <a:cubicBezTo>
                      <a:pt x="344" y="10161"/>
                      <a:pt x="267" y="10100"/>
                      <a:pt x="222" y="10050"/>
                    </a:cubicBezTo>
                    <a:cubicBezTo>
                      <a:pt x="215" y="10059"/>
                      <a:pt x="211" y="10062"/>
                      <a:pt x="208" y="10062"/>
                    </a:cubicBezTo>
                    <a:cubicBezTo>
                      <a:pt x="202" y="10062"/>
                      <a:pt x="202" y="10046"/>
                      <a:pt x="190" y="10046"/>
                    </a:cubicBezTo>
                    <a:cubicBezTo>
                      <a:pt x="188" y="10046"/>
                      <a:pt x="186" y="10047"/>
                      <a:pt x="183" y="10048"/>
                    </a:cubicBezTo>
                    <a:lnTo>
                      <a:pt x="183" y="10048"/>
                    </a:lnTo>
                    <a:cubicBezTo>
                      <a:pt x="187" y="10039"/>
                      <a:pt x="180" y="10009"/>
                      <a:pt x="191" y="10009"/>
                    </a:cubicBezTo>
                    <a:cubicBezTo>
                      <a:pt x="195" y="10009"/>
                      <a:pt x="201" y="10012"/>
                      <a:pt x="211" y="10022"/>
                    </a:cubicBezTo>
                    <a:lnTo>
                      <a:pt x="189" y="9995"/>
                    </a:lnTo>
                    <a:cubicBezTo>
                      <a:pt x="190" y="9988"/>
                      <a:pt x="193" y="9985"/>
                      <a:pt x="197" y="9985"/>
                    </a:cubicBezTo>
                    <a:cubicBezTo>
                      <a:pt x="207" y="9985"/>
                      <a:pt x="223" y="10002"/>
                      <a:pt x="232" y="10002"/>
                    </a:cubicBezTo>
                    <a:cubicBezTo>
                      <a:pt x="236" y="10002"/>
                      <a:pt x="239" y="9998"/>
                      <a:pt x="239" y="9989"/>
                    </a:cubicBezTo>
                    <a:cubicBezTo>
                      <a:pt x="217" y="9961"/>
                      <a:pt x="161" y="9961"/>
                      <a:pt x="150" y="9917"/>
                    </a:cubicBezTo>
                    <a:cubicBezTo>
                      <a:pt x="184" y="9912"/>
                      <a:pt x="123" y="9895"/>
                      <a:pt x="156" y="9884"/>
                    </a:cubicBezTo>
                    <a:cubicBezTo>
                      <a:pt x="167" y="9884"/>
                      <a:pt x="178" y="9895"/>
                      <a:pt x="184" y="9906"/>
                    </a:cubicBezTo>
                    <a:lnTo>
                      <a:pt x="184" y="9895"/>
                    </a:lnTo>
                    <a:cubicBezTo>
                      <a:pt x="168" y="9869"/>
                      <a:pt x="157" y="9862"/>
                      <a:pt x="149" y="9862"/>
                    </a:cubicBezTo>
                    <a:cubicBezTo>
                      <a:pt x="138" y="9862"/>
                      <a:pt x="131" y="9874"/>
                      <a:pt x="118" y="9874"/>
                    </a:cubicBezTo>
                    <a:cubicBezTo>
                      <a:pt x="113" y="9874"/>
                      <a:pt x="107" y="9872"/>
                      <a:pt x="101" y="9867"/>
                    </a:cubicBezTo>
                    <a:cubicBezTo>
                      <a:pt x="67" y="9829"/>
                      <a:pt x="95" y="9823"/>
                      <a:pt x="106" y="9812"/>
                    </a:cubicBezTo>
                    <a:cubicBezTo>
                      <a:pt x="106" y="9808"/>
                      <a:pt x="92" y="9793"/>
                      <a:pt x="81" y="9784"/>
                    </a:cubicBezTo>
                    <a:lnTo>
                      <a:pt x="81" y="9784"/>
                    </a:lnTo>
                    <a:cubicBezTo>
                      <a:pt x="102" y="9802"/>
                      <a:pt x="82" y="9834"/>
                      <a:pt x="67" y="9834"/>
                    </a:cubicBezTo>
                    <a:cubicBezTo>
                      <a:pt x="78" y="9801"/>
                      <a:pt x="23" y="9773"/>
                      <a:pt x="1" y="9768"/>
                    </a:cubicBezTo>
                    <a:lnTo>
                      <a:pt x="1" y="9768"/>
                    </a:lnTo>
                    <a:cubicBezTo>
                      <a:pt x="18" y="9851"/>
                      <a:pt x="29" y="9806"/>
                      <a:pt x="40" y="9884"/>
                    </a:cubicBezTo>
                    <a:cubicBezTo>
                      <a:pt x="45" y="9884"/>
                      <a:pt x="52" y="9880"/>
                      <a:pt x="60" y="9880"/>
                    </a:cubicBezTo>
                    <a:cubicBezTo>
                      <a:pt x="69" y="9880"/>
                      <a:pt x="78" y="9885"/>
                      <a:pt x="84" y="9906"/>
                    </a:cubicBezTo>
                    <a:cubicBezTo>
                      <a:pt x="78" y="9902"/>
                      <a:pt x="74" y="9901"/>
                      <a:pt x="71" y="9901"/>
                    </a:cubicBezTo>
                    <a:cubicBezTo>
                      <a:pt x="63" y="9901"/>
                      <a:pt x="73" y="9918"/>
                      <a:pt x="73" y="9923"/>
                    </a:cubicBezTo>
                    <a:cubicBezTo>
                      <a:pt x="74" y="9921"/>
                      <a:pt x="75" y="9920"/>
                      <a:pt x="76" y="9920"/>
                    </a:cubicBezTo>
                    <a:cubicBezTo>
                      <a:pt x="83" y="9920"/>
                      <a:pt x="97" y="9946"/>
                      <a:pt x="106" y="9950"/>
                    </a:cubicBezTo>
                    <a:cubicBezTo>
                      <a:pt x="101" y="9972"/>
                      <a:pt x="56" y="9950"/>
                      <a:pt x="78" y="9995"/>
                    </a:cubicBezTo>
                    <a:lnTo>
                      <a:pt x="112" y="9978"/>
                    </a:lnTo>
                    <a:lnTo>
                      <a:pt x="112" y="9978"/>
                    </a:lnTo>
                    <a:cubicBezTo>
                      <a:pt x="123" y="9995"/>
                      <a:pt x="84" y="9995"/>
                      <a:pt x="112" y="10017"/>
                    </a:cubicBezTo>
                    <a:cubicBezTo>
                      <a:pt x="98" y="10017"/>
                      <a:pt x="94" y="10021"/>
                      <a:pt x="88" y="10021"/>
                    </a:cubicBezTo>
                    <a:cubicBezTo>
                      <a:pt x="83" y="10021"/>
                      <a:pt x="76" y="10017"/>
                      <a:pt x="56" y="10000"/>
                    </a:cubicBezTo>
                    <a:lnTo>
                      <a:pt x="56" y="10000"/>
                    </a:lnTo>
                    <a:cubicBezTo>
                      <a:pt x="56" y="10061"/>
                      <a:pt x="123" y="10061"/>
                      <a:pt x="161" y="10089"/>
                    </a:cubicBezTo>
                    <a:lnTo>
                      <a:pt x="150" y="10089"/>
                    </a:lnTo>
                    <a:cubicBezTo>
                      <a:pt x="161" y="10089"/>
                      <a:pt x="167" y="10105"/>
                      <a:pt x="184" y="10116"/>
                    </a:cubicBezTo>
                    <a:cubicBezTo>
                      <a:pt x="185" y="10125"/>
                      <a:pt x="183" y="10128"/>
                      <a:pt x="179" y="10128"/>
                    </a:cubicBezTo>
                    <a:cubicBezTo>
                      <a:pt x="173" y="10128"/>
                      <a:pt x="164" y="10123"/>
                      <a:pt x="157" y="10123"/>
                    </a:cubicBezTo>
                    <a:cubicBezTo>
                      <a:pt x="154" y="10123"/>
                      <a:pt x="152" y="10124"/>
                      <a:pt x="150" y="10127"/>
                    </a:cubicBezTo>
                    <a:lnTo>
                      <a:pt x="178" y="10161"/>
                    </a:lnTo>
                    <a:cubicBezTo>
                      <a:pt x="189" y="10166"/>
                      <a:pt x="195" y="10172"/>
                      <a:pt x="189" y="10183"/>
                    </a:cubicBezTo>
                    <a:cubicBezTo>
                      <a:pt x="182" y="10179"/>
                      <a:pt x="176" y="10178"/>
                      <a:pt x="170" y="10178"/>
                    </a:cubicBezTo>
                    <a:cubicBezTo>
                      <a:pt x="159" y="10178"/>
                      <a:pt x="150" y="10183"/>
                      <a:pt x="139" y="10183"/>
                    </a:cubicBezTo>
                    <a:lnTo>
                      <a:pt x="189" y="10199"/>
                    </a:lnTo>
                    <a:cubicBezTo>
                      <a:pt x="180" y="10199"/>
                      <a:pt x="189" y="10230"/>
                      <a:pt x="179" y="10230"/>
                    </a:cubicBezTo>
                    <a:cubicBezTo>
                      <a:pt x="177" y="10230"/>
                      <a:pt x="173" y="10227"/>
                      <a:pt x="167" y="10221"/>
                    </a:cubicBezTo>
                    <a:lnTo>
                      <a:pt x="167" y="10221"/>
                    </a:lnTo>
                    <a:lnTo>
                      <a:pt x="217" y="10277"/>
                    </a:lnTo>
                    <a:lnTo>
                      <a:pt x="195" y="10299"/>
                    </a:lnTo>
                    <a:cubicBezTo>
                      <a:pt x="201" y="10303"/>
                      <a:pt x="206" y="10305"/>
                      <a:pt x="208" y="10305"/>
                    </a:cubicBezTo>
                    <a:cubicBezTo>
                      <a:pt x="211" y="10305"/>
                      <a:pt x="212" y="10303"/>
                      <a:pt x="211" y="10300"/>
                    </a:cubicBezTo>
                    <a:lnTo>
                      <a:pt x="211" y="10300"/>
                    </a:lnTo>
                    <a:cubicBezTo>
                      <a:pt x="231" y="10320"/>
                      <a:pt x="299" y="10357"/>
                      <a:pt x="250" y="10376"/>
                    </a:cubicBezTo>
                    <a:cubicBezTo>
                      <a:pt x="300" y="10410"/>
                      <a:pt x="305" y="10432"/>
                      <a:pt x="355" y="10476"/>
                    </a:cubicBezTo>
                    <a:cubicBezTo>
                      <a:pt x="349" y="10473"/>
                      <a:pt x="344" y="10471"/>
                      <a:pt x="341" y="10471"/>
                    </a:cubicBezTo>
                    <a:cubicBezTo>
                      <a:pt x="323" y="10471"/>
                      <a:pt x="342" y="10515"/>
                      <a:pt x="335" y="10515"/>
                    </a:cubicBezTo>
                    <a:cubicBezTo>
                      <a:pt x="333" y="10515"/>
                      <a:pt x="329" y="10512"/>
                      <a:pt x="322" y="10504"/>
                    </a:cubicBezTo>
                    <a:lnTo>
                      <a:pt x="322" y="10504"/>
                    </a:lnTo>
                    <a:cubicBezTo>
                      <a:pt x="327" y="10542"/>
                      <a:pt x="355" y="10526"/>
                      <a:pt x="377" y="10548"/>
                    </a:cubicBezTo>
                    <a:cubicBezTo>
                      <a:pt x="381" y="10567"/>
                      <a:pt x="369" y="10575"/>
                      <a:pt x="353" y="10575"/>
                    </a:cubicBezTo>
                    <a:cubicBezTo>
                      <a:pt x="345" y="10575"/>
                      <a:pt x="336" y="10574"/>
                      <a:pt x="327" y="10570"/>
                    </a:cubicBezTo>
                    <a:lnTo>
                      <a:pt x="327" y="10570"/>
                    </a:lnTo>
                    <a:lnTo>
                      <a:pt x="355" y="10587"/>
                    </a:lnTo>
                    <a:lnTo>
                      <a:pt x="350" y="10587"/>
                    </a:lnTo>
                    <a:lnTo>
                      <a:pt x="377" y="10603"/>
                    </a:lnTo>
                    <a:cubicBezTo>
                      <a:pt x="383" y="10637"/>
                      <a:pt x="355" y="10625"/>
                      <a:pt x="372" y="10653"/>
                    </a:cubicBezTo>
                    <a:lnTo>
                      <a:pt x="388" y="10642"/>
                    </a:lnTo>
                    <a:lnTo>
                      <a:pt x="388" y="10670"/>
                    </a:lnTo>
                    <a:cubicBezTo>
                      <a:pt x="391" y="10667"/>
                      <a:pt x="394" y="10665"/>
                      <a:pt x="398" y="10665"/>
                    </a:cubicBezTo>
                    <a:cubicBezTo>
                      <a:pt x="406" y="10665"/>
                      <a:pt x="415" y="10674"/>
                      <a:pt x="427" y="10686"/>
                    </a:cubicBezTo>
                    <a:lnTo>
                      <a:pt x="416" y="10686"/>
                    </a:lnTo>
                    <a:lnTo>
                      <a:pt x="438" y="10708"/>
                    </a:lnTo>
                    <a:cubicBezTo>
                      <a:pt x="433" y="10705"/>
                      <a:pt x="429" y="10704"/>
                      <a:pt x="428" y="10704"/>
                    </a:cubicBezTo>
                    <a:lnTo>
                      <a:pt x="428" y="10704"/>
                    </a:lnTo>
                    <a:cubicBezTo>
                      <a:pt x="422" y="10704"/>
                      <a:pt x="440" y="10725"/>
                      <a:pt x="427" y="10725"/>
                    </a:cubicBezTo>
                    <a:cubicBezTo>
                      <a:pt x="438" y="10747"/>
                      <a:pt x="438" y="10747"/>
                      <a:pt x="466" y="10775"/>
                    </a:cubicBezTo>
                    <a:lnTo>
                      <a:pt x="471" y="10764"/>
                    </a:lnTo>
                    <a:lnTo>
                      <a:pt x="471" y="10764"/>
                    </a:lnTo>
                    <a:cubicBezTo>
                      <a:pt x="516" y="10797"/>
                      <a:pt x="455" y="10775"/>
                      <a:pt x="482" y="10808"/>
                    </a:cubicBezTo>
                    <a:lnTo>
                      <a:pt x="493" y="10797"/>
                    </a:lnTo>
                    <a:cubicBezTo>
                      <a:pt x="499" y="10863"/>
                      <a:pt x="571" y="10874"/>
                      <a:pt x="576" y="10919"/>
                    </a:cubicBezTo>
                    <a:cubicBezTo>
                      <a:pt x="569" y="10913"/>
                      <a:pt x="563" y="10911"/>
                      <a:pt x="558" y="10911"/>
                    </a:cubicBezTo>
                    <a:cubicBezTo>
                      <a:pt x="549" y="10911"/>
                      <a:pt x="545" y="10919"/>
                      <a:pt x="549" y="10919"/>
                    </a:cubicBezTo>
                    <a:cubicBezTo>
                      <a:pt x="576" y="10946"/>
                      <a:pt x="610" y="11002"/>
                      <a:pt x="654" y="11024"/>
                    </a:cubicBezTo>
                    <a:cubicBezTo>
                      <a:pt x="637" y="11052"/>
                      <a:pt x="632" y="11057"/>
                      <a:pt x="648" y="11101"/>
                    </a:cubicBezTo>
                    <a:cubicBezTo>
                      <a:pt x="661" y="11118"/>
                      <a:pt x="664" y="11125"/>
                      <a:pt x="675" y="11125"/>
                    </a:cubicBezTo>
                    <a:cubicBezTo>
                      <a:pt x="678" y="11125"/>
                      <a:pt x="682" y="11125"/>
                      <a:pt x="687" y="11123"/>
                    </a:cubicBezTo>
                    <a:cubicBezTo>
                      <a:pt x="693" y="11151"/>
                      <a:pt x="742" y="11184"/>
                      <a:pt x="720" y="11195"/>
                    </a:cubicBezTo>
                    <a:cubicBezTo>
                      <a:pt x="722" y="11195"/>
                      <a:pt x="723" y="11195"/>
                      <a:pt x="724" y="11195"/>
                    </a:cubicBezTo>
                    <a:cubicBezTo>
                      <a:pt x="737" y="11195"/>
                      <a:pt x="739" y="11218"/>
                      <a:pt x="759" y="11223"/>
                    </a:cubicBezTo>
                    <a:lnTo>
                      <a:pt x="759" y="11223"/>
                    </a:lnTo>
                    <a:lnTo>
                      <a:pt x="765" y="11218"/>
                    </a:lnTo>
                    <a:lnTo>
                      <a:pt x="765" y="11218"/>
                    </a:lnTo>
                    <a:cubicBezTo>
                      <a:pt x="759" y="11289"/>
                      <a:pt x="830" y="11273"/>
                      <a:pt x="831" y="11332"/>
                    </a:cubicBezTo>
                    <a:lnTo>
                      <a:pt x="831" y="11332"/>
                    </a:lnTo>
                    <a:lnTo>
                      <a:pt x="825" y="11328"/>
                    </a:lnTo>
                    <a:lnTo>
                      <a:pt x="831" y="11334"/>
                    </a:lnTo>
                    <a:cubicBezTo>
                      <a:pt x="831" y="11333"/>
                      <a:pt x="831" y="11333"/>
                      <a:pt x="831" y="11332"/>
                    </a:cubicBezTo>
                    <a:lnTo>
                      <a:pt x="831" y="11332"/>
                    </a:lnTo>
                    <a:lnTo>
                      <a:pt x="848" y="11345"/>
                    </a:lnTo>
                    <a:cubicBezTo>
                      <a:pt x="842" y="11350"/>
                      <a:pt x="831" y="11350"/>
                      <a:pt x="825" y="11350"/>
                    </a:cubicBezTo>
                    <a:lnTo>
                      <a:pt x="881" y="11433"/>
                    </a:lnTo>
                    <a:lnTo>
                      <a:pt x="881" y="11406"/>
                    </a:lnTo>
                    <a:cubicBezTo>
                      <a:pt x="897" y="11417"/>
                      <a:pt x="914" y="11417"/>
                      <a:pt x="925" y="11444"/>
                    </a:cubicBezTo>
                    <a:cubicBezTo>
                      <a:pt x="919" y="11443"/>
                      <a:pt x="915" y="11442"/>
                      <a:pt x="912" y="11442"/>
                    </a:cubicBezTo>
                    <a:cubicBezTo>
                      <a:pt x="890" y="11442"/>
                      <a:pt x="940" y="11475"/>
                      <a:pt x="931" y="11494"/>
                    </a:cubicBezTo>
                    <a:lnTo>
                      <a:pt x="908" y="11483"/>
                    </a:lnTo>
                    <a:lnTo>
                      <a:pt x="908" y="11483"/>
                    </a:lnTo>
                    <a:cubicBezTo>
                      <a:pt x="921" y="11492"/>
                      <a:pt x="926" y="11496"/>
                      <a:pt x="930" y="11496"/>
                    </a:cubicBezTo>
                    <a:cubicBezTo>
                      <a:pt x="934" y="11496"/>
                      <a:pt x="937" y="11494"/>
                      <a:pt x="942" y="11489"/>
                    </a:cubicBezTo>
                    <a:lnTo>
                      <a:pt x="942" y="11489"/>
                    </a:lnTo>
                    <a:cubicBezTo>
                      <a:pt x="969" y="11516"/>
                      <a:pt x="931" y="11527"/>
                      <a:pt x="964" y="11550"/>
                    </a:cubicBezTo>
                    <a:lnTo>
                      <a:pt x="953" y="11527"/>
                    </a:lnTo>
                    <a:cubicBezTo>
                      <a:pt x="955" y="11524"/>
                      <a:pt x="959" y="11522"/>
                      <a:pt x="963" y="11522"/>
                    </a:cubicBezTo>
                    <a:cubicBezTo>
                      <a:pt x="972" y="11522"/>
                      <a:pt x="982" y="11528"/>
                      <a:pt x="986" y="11539"/>
                    </a:cubicBezTo>
                    <a:cubicBezTo>
                      <a:pt x="986" y="11543"/>
                      <a:pt x="986" y="11551"/>
                      <a:pt x="983" y="11551"/>
                    </a:cubicBezTo>
                    <a:cubicBezTo>
                      <a:pt x="982" y="11551"/>
                      <a:pt x="981" y="11551"/>
                      <a:pt x="980" y="11550"/>
                    </a:cubicBezTo>
                    <a:lnTo>
                      <a:pt x="980" y="11550"/>
                    </a:lnTo>
                    <a:cubicBezTo>
                      <a:pt x="997" y="11572"/>
                      <a:pt x="1019" y="11610"/>
                      <a:pt x="1036" y="11622"/>
                    </a:cubicBezTo>
                    <a:cubicBezTo>
                      <a:pt x="1040" y="11630"/>
                      <a:pt x="1032" y="11635"/>
                      <a:pt x="1023" y="11635"/>
                    </a:cubicBezTo>
                    <a:cubicBezTo>
                      <a:pt x="1020" y="11635"/>
                      <a:pt x="1017" y="11634"/>
                      <a:pt x="1014" y="11633"/>
                    </a:cubicBezTo>
                    <a:lnTo>
                      <a:pt x="1014" y="11633"/>
                    </a:lnTo>
                    <a:cubicBezTo>
                      <a:pt x="1063" y="11677"/>
                      <a:pt x="1025" y="11660"/>
                      <a:pt x="1074" y="11705"/>
                    </a:cubicBezTo>
                    <a:lnTo>
                      <a:pt x="1069" y="11710"/>
                    </a:lnTo>
                    <a:lnTo>
                      <a:pt x="1091" y="11716"/>
                    </a:lnTo>
                    <a:lnTo>
                      <a:pt x="1091" y="11760"/>
                    </a:lnTo>
                    <a:lnTo>
                      <a:pt x="1097" y="11738"/>
                    </a:lnTo>
                    <a:cubicBezTo>
                      <a:pt x="1108" y="11749"/>
                      <a:pt x="1124" y="11760"/>
                      <a:pt x="1130" y="11788"/>
                    </a:cubicBezTo>
                    <a:lnTo>
                      <a:pt x="1108" y="11788"/>
                    </a:lnTo>
                    <a:cubicBezTo>
                      <a:pt x="1152" y="11826"/>
                      <a:pt x="1130" y="11854"/>
                      <a:pt x="1180" y="11887"/>
                    </a:cubicBezTo>
                    <a:cubicBezTo>
                      <a:pt x="1180" y="11891"/>
                      <a:pt x="1179" y="11892"/>
                      <a:pt x="1178" y="11892"/>
                    </a:cubicBezTo>
                    <a:cubicBezTo>
                      <a:pt x="1175" y="11892"/>
                      <a:pt x="1170" y="11887"/>
                      <a:pt x="1163" y="11887"/>
                    </a:cubicBezTo>
                    <a:cubicBezTo>
                      <a:pt x="1213" y="11915"/>
                      <a:pt x="1163" y="11937"/>
                      <a:pt x="1218" y="11965"/>
                    </a:cubicBezTo>
                    <a:cubicBezTo>
                      <a:pt x="1213" y="11965"/>
                      <a:pt x="1213" y="11970"/>
                      <a:pt x="1207" y="11970"/>
                    </a:cubicBezTo>
                    <a:lnTo>
                      <a:pt x="1229" y="11987"/>
                    </a:lnTo>
                    <a:lnTo>
                      <a:pt x="1207" y="11998"/>
                    </a:lnTo>
                    <a:lnTo>
                      <a:pt x="1240" y="11998"/>
                    </a:lnTo>
                    <a:lnTo>
                      <a:pt x="1235" y="12025"/>
                    </a:lnTo>
                    <a:lnTo>
                      <a:pt x="1246" y="12025"/>
                    </a:lnTo>
                    <a:cubicBezTo>
                      <a:pt x="1229" y="12075"/>
                      <a:pt x="1274" y="12081"/>
                      <a:pt x="1268" y="12131"/>
                    </a:cubicBezTo>
                    <a:lnTo>
                      <a:pt x="1290" y="12108"/>
                    </a:lnTo>
                    <a:cubicBezTo>
                      <a:pt x="1384" y="12153"/>
                      <a:pt x="1384" y="12297"/>
                      <a:pt x="1467" y="12369"/>
                    </a:cubicBezTo>
                    <a:lnTo>
                      <a:pt x="1451" y="12380"/>
                    </a:lnTo>
                    <a:lnTo>
                      <a:pt x="1495" y="12402"/>
                    </a:lnTo>
                    <a:cubicBezTo>
                      <a:pt x="1495" y="12412"/>
                      <a:pt x="1493" y="12415"/>
                      <a:pt x="1490" y="12415"/>
                    </a:cubicBezTo>
                    <a:cubicBezTo>
                      <a:pt x="1485" y="12415"/>
                      <a:pt x="1480" y="12410"/>
                      <a:pt x="1474" y="12410"/>
                    </a:cubicBezTo>
                    <a:cubicBezTo>
                      <a:pt x="1472" y="12410"/>
                      <a:pt x="1469" y="12411"/>
                      <a:pt x="1467" y="12413"/>
                    </a:cubicBezTo>
                    <a:cubicBezTo>
                      <a:pt x="1506" y="12440"/>
                      <a:pt x="1506" y="12413"/>
                      <a:pt x="1545" y="12452"/>
                    </a:cubicBezTo>
                    <a:cubicBezTo>
                      <a:pt x="1547" y="12462"/>
                      <a:pt x="1545" y="12466"/>
                      <a:pt x="1542" y="12466"/>
                    </a:cubicBezTo>
                    <a:cubicBezTo>
                      <a:pt x="1539" y="12466"/>
                      <a:pt x="1535" y="12463"/>
                      <a:pt x="1531" y="12459"/>
                    </a:cubicBezTo>
                    <a:lnTo>
                      <a:pt x="1531" y="12459"/>
                    </a:lnTo>
                    <a:cubicBezTo>
                      <a:pt x="1566" y="12496"/>
                      <a:pt x="1607" y="12540"/>
                      <a:pt x="1617" y="12568"/>
                    </a:cubicBezTo>
                    <a:cubicBezTo>
                      <a:pt x="1617" y="12568"/>
                      <a:pt x="1622" y="12568"/>
                      <a:pt x="1622" y="12562"/>
                    </a:cubicBezTo>
                    <a:cubicBezTo>
                      <a:pt x="1650" y="12579"/>
                      <a:pt x="1672" y="12623"/>
                      <a:pt x="1689" y="12656"/>
                    </a:cubicBezTo>
                    <a:cubicBezTo>
                      <a:pt x="1687" y="12658"/>
                      <a:pt x="1685" y="12659"/>
                      <a:pt x="1684" y="12659"/>
                    </a:cubicBezTo>
                    <a:cubicBezTo>
                      <a:pt x="1680" y="12659"/>
                      <a:pt x="1676" y="12655"/>
                      <a:pt x="1672" y="12651"/>
                    </a:cubicBezTo>
                    <a:lnTo>
                      <a:pt x="1672" y="12651"/>
                    </a:lnTo>
                    <a:cubicBezTo>
                      <a:pt x="1678" y="12662"/>
                      <a:pt x="1683" y="12678"/>
                      <a:pt x="1700" y="12684"/>
                    </a:cubicBezTo>
                    <a:lnTo>
                      <a:pt x="1678" y="12684"/>
                    </a:lnTo>
                    <a:cubicBezTo>
                      <a:pt x="1689" y="12712"/>
                      <a:pt x="1739" y="12745"/>
                      <a:pt x="1727" y="12761"/>
                    </a:cubicBezTo>
                    <a:cubicBezTo>
                      <a:pt x="1730" y="12758"/>
                      <a:pt x="1735" y="12754"/>
                      <a:pt x="1741" y="12754"/>
                    </a:cubicBezTo>
                    <a:cubicBezTo>
                      <a:pt x="1747" y="12754"/>
                      <a:pt x="1753" y="12757"/>
                      <a:pt x="1761" y="12767"/>
                    </a:cubicBezTo>
                    <a:cubicBezTo>
                      <a:pt x="1739" y="12795"/>
                      <a:pt x="1816" y="12817"/>
                      <a:pt x="1822" y="12856"/>
                    </a:cubicBezTo>
                    <a:cubicBezTo>
                      <a:pt x="1817" y="12856"/>
                      <a:pt x="1800" y="12843"/>
                      <a:pt x="1799" y="12843"/>
                    </a:cubicBezTo>
                    <a:lnTo>
                      <a:pt x="1799" y="12843"/>
                    </a:lnTo>
                    <a:cubicBezTo>
                      <a:pt x="1798" y="12843"/>
                      <a:pt x="1799" y="12844"/>
                      <a:pt x="1799" y="12844"/>
                    </a:cubicBezTo>
                    <a:cubicBezTo>
                      <a:pt x="1810" y="12867"/>
                      <a:pt x="1827" y="12872"/>
                      <a:pt x="1849" y="12878"/>
                    </a:cubicBezTo>
                    <a:lnTo>
                      <a:pt x="1838" y="12883"/>
                    </a:lnTo>
                    <a:lnTo>
                      <a:pt x="1905" y="12950"/>
                    </a:lnTo>
                    <a:cubicBezTo>
                      <a:pt x="1882" y="12977"/>
                      <a:pt x="1960" y="13016"/>
                      <a:pt x="1938" y="13022"/>
                    </a:cubicBezTo>
                    <a:cubicBezTo>
                      <a:pt x="1942" y="13027"/>
                      <a:pt x="1944" y="13029"/>
                      <a:pt x="1946" y="13029"/>
                    </a:cubicBezTo>
                    <a:cubicBezTo>
                      <a:pt x="1950" y="13029"/>
                      <a:pt x="1944" y="13011"/>
                      <a:pt x="1948" y="13011"/>
                    </a:cubicBezTo>
                    <a:lnTo>
                      <a:pt x="1948" y="13011"/>
                    </a:lnTo>
                    <a:cubicBezTo>
                      <a:pt x="1950" y="13011"/>
                      <a:pt x="1954" y="13014"/>
                      <a:pt x="1960" y="13022"/>
                    </a:cubicBezTo>
                    <a:cubicBezTo>
                      <a:pt x="1954" y="13044"/>
                      <a:pt x="1988" y="13049"/>
                      <a:pt x="1965" y="13066"/>
                    </a:cubicBezTo>
                    <a:lnTo>
                      <a:pt x="1960" y="13066"/>
                    </a:lnTo>
                    <a:lnTo>
                      <a:pt x="1982" y="13088"/>
                    </a:lnTo>
                    <a:lnTo>
                      <a:pt x="1954" y="13088"/>
                    </a:lnTo>
                    <a:cubicBezTo>
                      <a:pt x="1968" y="13098"/>
                      <a:pt x="1985" y="13102"/>
                      <a:pt x="1997" y="13102"/>
                    </a:cubicBezTo>
                    <a:cubicBezTo>
                      <a:pt x="2005" y="13102"/>
                      <a:pt x="2011" y="13101"/>
                      <a:pt x="2015" y="13099"/>
                    </a:cubicBezTo>
                    <a:cubicBezTo>
                      <a:pt x="2020" y="13125"/>
                      <a:pt x="2045" y="13146"/>
                      <a:pt x="2044" y="13167"/>
                    </a:cubicBezTo>
                    <a:lnTo>
                      <a:pt x="2044" y="13167"/>
                    </a:lnTo>
                    <a:cubicBezTo>
                      <a:pt x="2042" y="13164"/>
                      <a:pt x="2040" y="13162"/>
                      <a:pt x="2037" y="13160"/>
                    </a:cubicBezTo>
                    <a:lnTo>
                      <a:pt x="2037" y="13160"/>
                    </a:lnTo>
                    <a:lnTo>
                      <a:pt x="2043" y="13171"/>
                    </a:lnTo>
                    <a:cubicBezTo>
                      <a:pt x="2043" y="13170"/>
                      <a:pt x="2043" y="13168"/>
                      <a:pt x="2044" y="13167"/>
                    </a:cubicBezTo>
                    <a:lnTo>
                      <a:pt x="2044" y="13167"/>
                    </a:lnTo>
                    <a:cubicBezTo>
                      <a:pt x="2085" y="13216"/>
                      <a:pt x="2062" y="13288"/>
                      <a:pt x="2120" y="13309"/>
                    </a:cubicBezTo>
                    <a:cubicBezTo>
                      <a:pt x="2120" y="13312"/>
                      <a:pt x="2119" y="13313"/>
                      <a:pt x="2118" y="13313"/>
                    </a:cubicBezTo>
                    <a:lnTo>
                      <a:pt x="2118" y="13313"/>
                    </a:lnTo>
                    <a:lnTo>
                      <a:pt x="2115" y="13309"/>
                    </a:lnTo>
                    <a:lnTo>
                      <a:pt x="2115" y="13309"/>
                    </a:lnTo>
                    <a:cubicBezTo>
                      <a:pt x="2115" y="13312"/>
                      <a:pt x="2116" y="13313"/>
                      <a:pt x="2118" y="13313"/>
                    </a:cubicBezTo>
                    <a:cubicBezTo>
                      <a:pt x="2118" y="13313"/>
                      <a:pt x="2118" y="13313"/>
                      <a:pt x="2118" y="13313"/>
                    </a:cubicBezTo>
                    <a:lnTo>
                      <a:pt x="2118" y="13313"/>
                    </a:lnTo>
                    <a:lnTo>
                      <a:pt x="2142" y="13342"/>
                    </a:lnTo>
                    <a:lnTo>
                      <a:pt x="2120" y="13342"/>
                    </a:lnTo>
                    <a:lnTo>
                      <a:pt x="2181" y="13381"/>
                    </a:lnTo>
                    <a:lnTo>
                      <a:pt x="2176" y="13392"/>
                    </a:lnTo>
                    <a:cubicBezTo>
                      <a:pt x="2198" y="13431"/>
                      <a:pt x="2242" y="13486"/>
                      <a:pt x="2286" y="13531"/>
                    </a:cubicBezTo>
                    <a:lnTo>
                      <a:pt x="2281" y="13520"/>
                    </a:lnTo>
                    <a:lnTo>
                      <a:pt x="2281" y="13520"/>
                    </a:lnTo>
                    <a:cubicBezTo>
                      <a:pt x="2336" y="13564"/>
                      <a:pt x="2308" y="13575"/>
                      <a:pt x="2347" y="13603"/>
                    </a:cubicBezTo>
                    <a:lnTo>
                      <a:pt x="2342" y="13603"/>
                    </a:lnTo>
                    <a:lnTo>
                      <a:pt x="2369" y="13641"/>
                    </a:lnTo>
                    <a:lnTo>
                      <a:pt x="2353" y="13641"/>
                    </a:lnTo>
                    <a:cubicBezTo>
                      <a:pt x="2386" y="13651"/>
                      <a:pt x="2383" y="13708"/>
                      <a:pt x="2388" y="13708"/>
                    </a:cubicBezTo>
                    <a:cubicBezTo>
                      <a:pt x="2389" y="13708"/>
                      <a:pt x="2390" y="13706"/>
                      <a:pt x="2391" y="13702"/>
                    </a:cubicBezTo>
                    <a:cubicBezTo>
                      <a:pt x="2406" y="13707"/>
                      <a:pt x="2430" y="13725"/>
                      <a:pt x="2447" y="13725"/>
                    </a:cubicBezTo>
                    <a:cubicBezTo>
                      <a:pt x="2449" y="13725"/>
                      <a:pt x="2451" y="13725"/>
                      <a:pt x="2452" y="13724"/>
                    </a:cubicBezTo>
                    <a:lnTo>
                      <a:pt x="2452" y="13724"/>
                    </a:lnTo>
                    <a:cubicBezTo>
                      <a:pt x="2480" y="13758"/>
                      <a:pt x="2447" y="13741"/>
                      <a:pt x="2458" y="13769"/>
                    </a:cubicBezTo>
                    <a:cubicBezTo>
                      <a:pt x="2480" y="13796"/>
                      <a:pt x="2502" y="13791"/>
                      <a:pt x="2513" y="13835"/>
                    </a:cubicBezTo>
                    <a:lnTo>
                      <a:pt x="2508" y="13841"/>
                    </a:lnTo>
                    <a:cubicBezTo>
                      <a:pt x="2519" y="13852"/>
                      <a:pt x="2535" y="13863"/>
                      <a:pt x="2558" y="13879"/>
                    </a:cubicBezTo>
                    <a:lnTo>
                      <a:pt x="2546" y="13874"/>
                    </a:lnTo>
                    <a:lnTo>
                      <a:pt x="2546" y="13874"/>
                    </a:lnTo>
                    <a:cubicBezTo>
                      <a:pt x="2596" y="13901"/>
                      <a:pt x="2563" y="13946"/>
                      <a:pt x="2618" y="13946"/>
                    </a:cubicBezTo>
                    <a:cubicBezTo>
                      <a:pt x="2624" y="13962"/>
                      <a:pt x="2652" y="13990"/>
                      <a:pt x="2629" y="14007"/>
                    </a:cubicBezTo>
                    <a:cubicBezTo>
                      <a:pt x="2679" y="14045"/>
                      <a:pt x="2712" y="14073"/>
                      <a:pt x="2757" y="14123"/>
                    </a:cubicBezTo>
                    <a:cubicBezTo>
                      <a:pt x="2735" y="14150"/>
                      <a:pt x="2762" y="14128"/>
                      <a:pt x="2768" y="14173"/>
                    </a:cubicBezTo>
                    <a:lnTo>
                      <a:pt x="2784" y="14156"/>
                    </a:lnTo>
                    <a:cubicBezTo>
                      <a:pt x="2840" y="14222"/>
                      <a:pt x="2862" y="14333"/>
                      <a:pt x="2923" y="14399"/>
                    </a:cubicBezTo>
                    <a:lnTo>
                      <a:pt x="2906" y="14416"/>
                    </a:lnTo>
                    <a:lnTo>
                      <a:pt x="2934" y="14416"/>
                    </a:lnTo>
                    <a:cubicBezTo>
                      <a:pt x="2989" y="14499"/>
                      <a:pt x="3067" y="14610"/>
                      <a:pt x="3116" y="14671"/>
                    </a:cubicBezTo>
                    <a:cubicBezTo>
                      <a:pt x="3139" y="14682"/>
                      <a:pt x="3183" y="14704"/>
                      <a:pt x="3205" y="14737"/>
                    </a:cubicBezTo>
                    <a:lnTo>
                      <a:pt x="3199" y="14737"/>
                    </a:lnTo>
                    <a:cubicBezTo>
                      <a:pt x="3255" y="14787"/>
                      <a:pt x="3310" y="14842"/>
                      <a:pt x="3343" y="14914"/>
                    </a:cubicBezTo>
                    <a:cubicBezTo>
                      <a:pt x="3339" y="14914"/>
                      <a:pt x="3338" y="14921"/>
                      <a:pt x="3330" y="14921"/>
                    </a:cubicBezTo>
                    <a:lnTo>
                      <a:pt x="3330" y="14921"/>
                    </a:lnTo>
                    <a:cubicBezTo>
                      <a:pt x="3328" y="14920"/>
                      <a:pt x="3325" y="14920"/>
                      <a:pt x="3321" y="14920"/>
                    </a:cubicBezTo>
                    <a:cubicBezTo>
                      <a:pt x="3324" y="14921"/>
                      <a:pt x="3327" y="14921"/>
                      <a:pt x="3329" y="14921"/>
                    </a:cubicBezTo>
                    <a:cubicBezTo>
                      <a:pt x="3330" y="14921"/>
                      <a:pt x="3330" y="14921"/>
                      <a:pt x="3330" y="14921"/>
                    </a:cubicBezTo>
                    <a:lnTo>
                      <a:pt x="3330" y="14921"/>
                    </a:lnTo>
                    <a:cubicBezTo>
                      <a:pt x="3349" y="14928"/>
                      <a:pt x="3351" y="14955"/>
                      <a:pt x="3365" y="14969"/>
                    </a:cubicBezTo>
                    <a:lnTo>
                      <a:pt x="3365" y="14942"/>
                    </a:lnTo>
                    <a:cubicBezTo>
                      <a:pt x="3393" y="14947"/>
                      <a:pt x="3399" y="14980"/>
                      <a:pt x="3393" y="15003"/>
                    </a:cubicBezTo>
                    <a:lnTo>
                      <a:pt x="3432" y="15014"/>
                    </a:lnTo>
                    <a:lnTo>
                      <a:pt x="3432" y="15025"/>
                    </a:lnTo>
                    <a:lnTo>
                      <a:pt x="3448" y="15025"/>
                    </a:lnTo>
                    <a:lnTo>
                      <a:pt x="3443" y="15052"/>
                    </a:lnTo>
                    <a:cubicBezTo>
                      <a:pt x="3448" y="15058"/>
                      <a:pt x="3482" y="15086"/>
                      <a:pt x="3509" y="15086"/>
                    </a:cubicBezTo>
                    <a:cubicBezTo>
                      <a:pt x="3505" y="15090"/>
                      <a:pt x="3519" y="15110"/>
                      <a:pt x="3511" y="15110"/>
                    </a:cubicBezTo>
                    <a:cubicBezTo>
                      <a:pt x="3510" y="15110"/>
                      <a:pt x="3507" y="15110"/>
                      <a:pt x="3504" y="15108"/>
                    </a:cubicBezTo>
                    <a:lnTo>
                      <a:pt x="3504" y="15108"/>
                    </a:lnTo>
                    <a:lnTo>
                      <a:pt x="3581" y="15207"/>
                    </a:lnTo>
                    <a:lnTo>
                      <a:pt x="3570" y="15191"/>
                    </a:lnTo>
                    <a:cubicBezTo>
                      <a:pt x="3574" y="15187"/>
                      <a:pt x="3579" y="15185"/>
                      <a:pt x="3585" y="15185"/>
                    </a:cubicBezTo>
                    <a:cubicBezTo>
                      <a:pt x="3601" y="15185"/>
                      <a:pt x="3621" y="15202"/>
                      <a:pt x="3626" y="15218"/>
                    </a:cubicBezTo>
                    <a:cubicBezTo>
                      <a:pt x="3620" y="15215"/>
                      <a:pt x="3615" y="15213"/>
                      <a:pt x="3613" y="15213"/>
                    </a:cubicBezTo>
                    <a:cubicBezTo>
                      <a:pt x="3602" y="15213"/>
                      <a:pt x="3607" y="15234"/>
                      <a:pt x="3598" y="15252"/>
                    </a:cubicBezTo>
                    <a:cubicBezTo>
                      <a:pt x="3600" y="15252"/>
                      <a:pt x="3602" y="15252"/>
                      <a:pt x="3603" y="15252"/>
                    </a:cubicBezTo>
                    <a:cubicBezTo>
                      <a:pt x="3618" y="15252"/>
                      <a:pt x="3610" y="15229"/>
                      <a:pt x="3620" y="15229"/>
                    </a:cubicBezTo>
                    <a:cubicBezTo>
                      <a:pt x="3642" y="15235"/>
                      <a:pt x="3675" y="15274"/>
                      <a:pt x="3681" y="15285"/>
                    </a:cubicBezTo>
                    <a:lnTo>
                      <a:pt x="3670" y="15279"/>
                    </a:lnTo>
                    <a:lnTo>
                      <a:pt x="3670" y="15279"/>
                    </a:lnTo>
                    <a:cubicBezTo>
                      <a:pt x="3697" y="15301"/>
                      <a:pt x="3675" y="15329"/>
                      <a:pt x="3697" y="15357"/>
                    </a:cubicBezTo>
                    <a:cubicBezTo>
                      <a:pt x="3717" y="15364"/>
                      <a:pt x="3722" y="15377"/>
                      <a:pt x="3733" y="15377"/>
                    </a:cubicBezTo>
                    <a:cubicBezTo>
                      <a:pt x="3738" y="15377"/>
                      <a:pt x="3744" y="15375"/>
                      <a:pt x="3753" y="15368"/>
                    </a:cubicBezTo>
                    <a:lnTo>
                      <a:pt x="3753" y="15368"/>
                    </a:lnTo>
                    <a:cubicBezTo>
                      <a:pt x="3780" y="15395"/>
                      <a:pt x="3747" y="15395"/>
                      <a:pt x="3753" y="15401"/>
                    </a:cubicBezTo>
                    <a:cubicBezTo>
                      <a:pt x="3775" y="15412"/>
                      <a:pt x="3803" y="15456"/>
                      <a:pt x="3792" y="15473"/>
                    </a:cubicBezTo>
                    <a:cubicBezTo>
                      <a:pt x="3795" y="15472"/>
                      <a:pt x="3799" y="15471"/>
                      <a:pt x="3802" y="15471"/>
                    </a:cubicBezTo>
                    <a:cubicBezTo>
                      <a:pt x="3837" y="15471"/>
                      <a:pt x="3844" y="15542"/>
                      <a:pt x="3874" y="15542"/>
                    </a:cubicBezTo>
                    <a:cubicBezTo>
                      <a:pt x="3878" y="15542"/>
                      <a:pt x="3881" y="15541"/>
                      <a:pt x="3886" y="15539"/>
                    </a:cubicBezTo>
                    <a:lnTo>
                      <a:pt x="3886" y="15584"/>
                    </a:lnTo>
                    <a:cubicBezTo>
                      <a:pt x="3889" y="15580"/>
                      <a:pt x="3900" y="15575"/>
                      <a:pt x="3912" y="15575"/>
                    </a:cubicBezTo>
                    <a:cubicBezTo>
                      <a:pt x="3919" y="15575"/>
                      <a:pt x="3926" y="15577"/>
                      <a:pt x="3930" y="15584"/>
                    </a:cubicBezTo>
                    <a:cubicBezTo>
                      <a:pt x="3941" y="15611"/>
                      <a:pt x="3919" y="15617"/>
                      <a:pt x="3919" y="15633"/>
                    </a:cubicBezTo>
                    <a:lnTo>
                      <a:pt x="3958" y="15617"/>
                    </a:lnTo>
                    <a:cubicBezTo>
                      <a:pt x="4013" y="15755"/>
                      <a:pt x="4151" y="15882"/>
                      <a:pt x="4223" y="16021"/>
                    </a:cubicBezTo>
                    <a:cubicBezTo>
                      <a:pt x="4273" y="16065"/>
                      <a:pt x="4339" y="16120"/>
                      <a:pt x="4389" y="16187"/>
                    </a:cubicBezTo>
                    <a:lnTo>
                      <a:pt x="4384" y="16176"/>
                    </a:lnTo>
                    <a:lnTo>
                      <a:pt x="4422" y="16248"/>
                    </a:lnTo>
                    <a:lnTo>
                      <a:pt x="4400" y="16192"/>
                    </a:lnTo>
                    <a:lnTo>
                      <a:pt x="4400" y="16192"/>
                    </a:lnTo>
                    <a:cubicBezTo>
                      <a:pt x="4417" y="16198"/>
                      <a:pt x="4428" y="16203"/>
                      <a:pt x="4445" y="16220"/>
                    </a:cubicBezTo>
                    <a:cubicBezTo>
                      <a:pt x="4483" y="16297"/>
                      <a:pt x="4539" y="16397"/>
                      <a:pt x="4633" y="16469"/>
                    </a:cubicBezTo>
                    <a:cubicBezTo>
                      <a:pt x="4716" y="16491"/>
                      <a:pt x="4633" y="16530"/>
                      <a:pt x="4699" y="16558"/>
                    </a:cubicBezTo>
                    <a:lnTo>
                      <a:pt x="4677" y="16558"/>
                    </a:lnTo>
                    <a:cubicBezTo>
                      <a:pt x="4732" y="16602"/>
                      <a:pt x="4771" y="16630"/>
                      <a:pt x="4837" y="16663"/>
                    </a:cubicBezTo>
                    <a:cubicBezTo>
                      <a:pt x="4799" y="16685"/>
                      <a:pt x="4865" y="16696"/>
                      <a:pt x="4843" y="16713"/>
                    </a:cubicBezTo>
                    <a:lnTo>
                      <a:pt x="4865" y="16701"/>
                    </a:lnTo>
                    <a:cubicBezTo>
                      <a:pt x="4865" y="16724"/>
                      <a:pt x="4887" y="16751"/>
                      <a:pt x="4871" y="16757"/>
                    </a:cubicBezTo>
                    <a:lnTo>
                      <a:pt x="4915" y="16768"/>
                    </a:lnTo>
                    <a:lnTo>
                      <a:pt x="4898" y="16779"/>
                    </a:lnTo>
                    <a:cubicBezTo>
                      <a:pt x="4926" y="16812"/>
                      <a:pt x="4998" y="16867"/>
                      <a:pt x="4981" y="16912"/>
                    </a:cubicBezTo>
                    <a:cubicBezTo>
                      <a:pt x="5075" y="16973"/>
                      <a:pt x="5169" y="17105"/>
                      <a:pt x="5252" y="17211"/>
                    </a:cubicBezTo>
                    <a:cubicBezTo>
                      <a:pt x="5275" y="17216"/>
                      <a:pt x="5302" y="17244"/>
                      <a:pt x="5324" y="17266"/>
                    </a:cubicBezTo>
                    <a:lnTo>
                      <a:pt x="5324" y="17305"/>
                    </a:lnTo>
                    <a:cubicBezTo>
                      <a:pt x="5352" y="17327"/>
                      <a:pt x="5391" y="17327"/>
                      <a:pt x="5396" y="17360"/>
                    </a:cubicBezTo>
                    <a:lnTo>
                      <a:pt x="5391" y="17360"/>
                    </a:lnTo>
                    <a:cubicBezTo>
                      <a:pt x="5413" y="17382"/>
                      <a:pt x="5424" y="17410"/>
                      <a:pt x="5463" y="17415"/>
                    </a:cubicBezTo>
                    <a:cubicBezTo>
                      <a:pt x="5477" y="17439"/>
                      <a:pt x="5491" y="17466"/>
                      <a:pt x="5478" y="17474"/>
                    </a:cubicBezTo>
                    <a:lnTo>
                      <a:pt x="5478" y="17474"/>
                    </a:lnTo>
                    <a:cubicBezTo>
                      <a:pt x="5499" y="17477"/>
                      <a:pt x="5507" y="17532"/>
                      <a:pt x="5507" y="17532"/>
                    </a:cubicBezTo>
                    <a:cubicBezTo>
                      <a:pt x="5507" y="17532"/>
                      <a:pt x="5773" y="17875"/>
                      <a:pt x="6099" y="18240"/>
                    </a:cubicBezTo>
                    <a:cubicBezTo>
                      <a:pt x="6348" y="18522"/>
                      <a:pt x="6630" y="18804"/>
                      <a:pt x="6846" y="18965"/>
                    </a:cubicBezTo>
                    <a:cubicBezTo>
                      <a:pt x="6946" y="19313"/>
                      <a:pt x="7056" y="19673"/>
                      <a:pt x="7134" y="19966"/>
                    </a:cubicBezTo>
                    <a:cubicBezTo>
                      <a:pt x="7189" y="20060"/>
                      <a:pt x="7233" y="20210"/>
                      <a:pt x="7278" y="20354"/>
                    </a:cubicBezTo>
                    <a:lnTo>
                      <a:pt x="7245" y="20381"/>
                    </a:lnTo>
                    <a:lnTo>
                      <a:pt x="7294" y="20503"/>
                    </a:lnTo>
                    <a:cubicBezTo>
                      <a:pt x="7294" y="20512"/>
                      <a:pt x="7293" y="20516"/>
                      <a:pt x="7292" y="20516"/>
                    </a:cubicBezTo>
                    <a:cubicBezTo>
                      <a:pt x="7287" y="20516"/>
                      <a:pt x="7275" y="20471"/>
                      <a:pt x="7271" y="20471"/>
                    </a:cubicBezTo>
                    <a:lnTo>
                      <a:pt x="7271" y="20471"/>
                    </a:lnTo>
                    <a:cubicBezTo>
                      <a:pt x="7269" y="20471"/>
                      <a:pt x="7269" y="20479"/>
                      <a:pt x="7272" y="20503"/>
                    </a:cubicBezTo>
                    <a:lnTo>
                      <a:pt x="7305" y="20542"/>
                    </a:lnTo>
                    <a:cubicBezTo>
                      <a:pt x="7297" y="20554"/>
                      <a:pt x="7345" y="20729"/>
                      <a:pt x="7334" y="20729"/>
                    </a:cubicBezTo>
                    <a:cubicBezTo>
                      <a:pt x="7331" y="20729"/>
                      <a:pt x="7321" y="20709"/>
                      <a:pt x="7300" y="20658"/>
                    </a:cubicBezTo>
                    <a:lnTo>
                      <a:pt x="7300" y="20658"/>
                    </a:lnTo>
                    <a:lnTo>
                      <a:pt x="7433" y="21139"/>
                    </a:lnTo>
                    <a:cubicBezTo>
                      <a:pt x="7460" y="21239"/>
                      <a:pt x="7483" y="21195"/>
                      <a:pt x="7499" y="21311"/>
                    </a:cubicBezTo>
                    <a:cubicBezTo>
                      <a:pt x="7498" y="21316"/>
                      <a:pt x="7497" y="21317"/>
                      <a:pt x="7496" y="21317"/>
                    </a:cubicBezTo>
                    <a:cubicBezTo>
                      <a:pt x="7491" y="21317"/>
                      <a:pt x="7483" y="21281"/>
                      <a:pt x="7475" y="21281"/>
                    </a:cubicBezTo>
                    <a:cubicBezTo>
                      <a:pt x="7474" y="21281"/>
                      <a:pt x="7473" y="21282"/>
                      <a:pt x="7471" y="21283"/>
                    </a:cubicBezTo>
                    <a:cubicBezTo>
                      <a:pt x="7543" y="21643"/>
                      <a:pt x="7654" y="21671"/>
                      <a:pt x="7732" y="22003"/>
                    </a:cubicBezTo>
                    <a:lnTo>
                      <a:pt x="7715" y="21975"/>
                    </a:lnTo>
                    <a:lnTo>
                      <a:pt x="7715" y="21975"/>
                    </a:lnTo>
                    <a:cubicBezTo>
                      <a:pt x="7743" y="22030"/>
                      <a:pt x="7770" y="22136"/>
                      <a:pt x="7776" y="22136"/>
                    </a:cubicBezTo>
                    <a:cubicBezTo>
                      <a:pt x="7803" y="22080"/>
                      <a:pt x="7743" y="22080"/>
                      <a:pt x="7737" y="21975"/>
                    </a:cubicBezTo>
                    <a:cubicBezTo>
                      <a:pt x="7769" y="21975"/>
                      <a:pt x="7785" y="22081"/>
                      <a:pt x="7811" y="22081"/>
                    </a:cubicBezTo>
                    <a:cubicBezTo>
                      <a:pt x="7812" y="22081"/>
                      <a:pt x="7813" y="22081"/>
                      <a:pt x="7815" y="22080"/>
                    </a:cubicBezTo>
                    <a:cubicBezTo>
                      <a:pt x="7820" y="22163"/>
                      <a:pt x="7853" y="22196"/>
                      <a:pt x="7875" y="22263"/>
                    </a:cubicBezTo>
                    <a:cubicBezTo>
                      <a:pt x="7886" y="22385"/>
                      <a:pt x="7942" y="22540"/>
                      <a:pt x="7942" y="22639"/>
                    </a:cubicBezTo>
                    <a:cubicBezTo>
                      <a:pt x="7969" y="22694"/>
                      <a:pt x="8019" y="22744"/>
                      <a:pt x="8052" y="22866"/>
                    </a:cubicBezTo>
                    <a:cubicBezTo>
                      <a:pt x="8052" y="22955"/>
                      <a:pt x="8025" y="22855"/>
                      <a:pt x="8047" y="22971"/>
                    </a:cubicBezTo>
                    <a:lnTo>
                      <a:pt x="8069" y="22982"/>
                    </a:lnTo>
                    <a:cubicBezTo>
                      <a:pt x="8090" y="23057"/>
                      <a:pt x="8086" y="23066"/>
                      <a:pt x="8080" y="23066"/>
                    </a:cubicBezTo>
                    <a:cubicBezTo>
                      <a:pt x="8078" y="23066"/>
                      <a:pt x="8076" y="23065"/>
                      <a:pt x="8075" y="23065"/>
                    </a:cubicBezTo>
                    <a:lnTo>
                      <a:pt x="8075" y="23065"/>
                    </a:lnTo>
                    <a:cubicBezTo>
                      <a:pt x="8102" y="23170"/>
                      <a:pt x="8124" y="23143"/>
                      <a:pt x="8152" y="23276"/>
                    </a:cubicBezTo>
                    <a:lnTo>
                      <a:pt x="8119" y="23204"/>
                    </a:lnTo>
                    <a:lnTo>
                      <a:pt x="8119" y="23204"/>
                    </a:lnTo>
                    <a:cubicBezTo>
                      <a:pt x="8152" y="23298"/>
                      <a:pt x="8158" y="23336"/>
                      <a:pt x="8191" y="23469"/>
                    </a:cubicBezTo>
                    <a:cubicBezTo>
                      <a:pt x="8180" y="23469"/>
                      <a:pt x="8163" y="23414"/>
                      <a:pt x="8158" y="23381"/>
                    </a:cubicBezTo>
                    <a:lnTo>
                      <a:pt x="8158" y="23381"/>
                    </a:lnTo>
                    <a:cubicBezTo>
                      <a:pt x="8152" y="23464"/>
                      <a:pt x="8207" y="23497"/>
                      <a:pt x="8213" y="23536"/>
                    </a:cubicBezTo>
                    <a:cubicBezTo>
                      <a:pt x="8218" y="23526"/>
                      <a:pt x="8199" y="23462"/>
                      <a:pt x="8216" y="23462"/>
                    </a:cubicBezTo>
                    <a:cubicBezTo>
                      <a:pt x="8219" y="23462"/>
                      <a:pt x="8224" y="23464"/>
                      <a:pt x="8230" y="23469"/>
                    </a:cubicBezTo>
                    <a:cubicBezTo>
                      <a:pt x="8241" y="23536"/>
                      <a:pt x="8290" y="23602"/>
                      <a:pt x="8285" y="23657"/>
                    </a:cubicBezTo>
                    <a:lnTo>
                      <a:pt x="8246" y="23585"/>
                    </a:lnTo>
                    <a:lnTo>
                      <a:pt x="8246" y="23585"/>
                    </a:lnTo>
                    <a:cubicBezTo>
                      <a:pt x="8302" y="23718"/>
                      <a:pt x="8290" y="23657"/>
                      <a:pt x="8329" y="23812"/>
                    </a:cubicBezTo>
                    <a:cubicBezTo>
                      <a:pt x="8326" y="23810"/>
                      <a:pt x="8325" y="23810"/>
                      <a:pt x="8324" y="23810"/>
                    </a:cubicBezTo>
                    <a:cubicBezTo>
                      <a:pt x="8322" y="23810"/>
                      <a:pt x="8321" y="23810"/>
                      <a:pt x="8318" y="23807"/>
                    </a:cubicBezTo>
                    <a:lnTo>
                      <a:pt x="8318" y="23807"/>
                    </a:lnTo>
                    <a:cubicBezTo>
                      <a:pt x="8373" y="23895"/>
                      <a:pt x="8385" y="24034"/>
                      <a:pt x="8429" y="24183"/>
                    </a:cubicBezTo>
                    <a:lnTo>
                      <a:pt x="8412" y="24155"/>
                    </a:lnTo>
                    <a:lnTo>
                      <a:pt x="8412" y="24155"/>
                    </a:lnTo>
                    <a:cubicBezTo>
                      <a:pt x="8434" y="24211"/>
                      <a:pt x="8462" y="24238"/>
                      <a:pt x="8468" y="24272"/>
                    </a:cubicBezTo>
                    <a:cubicBezTo>
                      <a:pt x="8456" y="24183"/>
                      <a:pt x="8468" y="24211"/>
                      <a:pt x="8484" y="24194"/>
                    </a:cubicBezTo>
                    <a:cubicBezTo>
                      <a:pt x="8484" y="24310"/>
                      <a:pt x="8567" y="24355"/>
                      <a:pt x="8600" y="24543"/>
                    </a:cubicBezTo>
                    <a:cubicBezTo>
                      <a:pt x="8589" y="24543"/>
                      <a:pt x="8567" y="24498"/>
                      <a:pt x="8562" y="24449"/>
                    </a:cubicBezTo>
                    <a:cubicBezTo>
                      <a:pt x="8512" y="24393"/>
                      <a:pt x="8484" y="24393"/>
                      <a:pt x="8434" y="24294"/>
                    </a:cubicBezTo>
                    <a:lnTo>
                      <a:pt x="8434" y="24294"/>
                    </a:lnTo>
                    <a:cubicBezTo>
                      <a:pt x="8459" y="24353"/>
                      <a:pt x="8484" y="24422"/>
                      <a:pt x="8473" y="24423"/>
                    </a:cubicBezTo>
                    <a:lnTo>
                      <a:pt x="8473" y="24423"/>
                    </a:lnTo>
                    <a:lnTo>
                      <a:pt x="8468" y="24421"/>
                    </a:lnTo>
                    <a:lnTo>
                      <a:pt x="8468" y="24421"/>
                    </a:lnTo>
                    <a:cubicBezTo>
                      <a:pt x="8470" y="24423"/>
                      <a:pt x="8471" y="24423"/>
                      <a:pt x="8472" y="24423"/>
                    </a:cubicBezTo>
                    <a:cubicBezTo>
                      <a:pt x="8473" y="24423"/>
                      <a:pt x="8473" y="24423"/>
                      <a:pt x="8473" y="24423"/>
                    </a:cubicBezTo>
                    <a:lnTo>
                      <a:pt x="8473" y="24423"/>
                    </a:lnTo>
                    <a:lnTo>
                      <a:pt x="8506" y="24438"/>
                    </a:lnTo>
                    <a:cubicBezTo>
                      <a:pt x="8517" y="24476"/>
                      <a:pt x="8523" y="24515"/>
                      <a:pt x="8534" y="24543"/>
                    </a:cubicBezTo>
                    <a:cubicBezTo>
                      <a:pt x="8535" y="24543"/>
                      <a:pt x="8536" y="24544"/>
                      <a:pt x="8536" y="24544"/>
                    </a:cubicBezTo>
                    <a:cubicBezTo>
                      <a:pt x="8545" y="24544"/>
                      <a:pt x="8544" y="24503"/>
                      <a:pt x="8554" y="24503"/>
                    </a:cubicBezTo>
                    <a:cubicBezTo>
                      <a:pt x="8559" y="24503"/>
                      <a:pt x="8566" y="24513"/>
                      <a:pt x="8578" y="24543"/>
                    </a:cubicBezTo>
                    <a:cubicBezTo>
                      <a:pt x="8604" y="24600"/>
                      <a:pt x="8596" y="24613"/>
                      <a:pt x="8590" y="24615"/>
                    </a:cubicBezTo>
                    <a:lnTo>
                      <a:pt x="8590" y="24615"/>
                    </a:lnTo>
                    <a:cubicBezTo>
                      <a:pt x="8645" y="24764"/>
                      <a:pt x="8634" y="24670"/>
                      <a:pt x="8672" y="24819"/>
                    </a:cubicBezTo>
                    <a:cubicBezTo>
                      <a:pt x="8666" y="24810"/>
                      <a:pt x="8659" y="24796"/>
                      <a:pt x="8655" y="24784"/>
                    </a:cubicBezTo>
                    <a:lnTo>
                      <a:pt x="8655" y="24784"/>
                    </a:lnTo>
                    <a:cubicBezTo>
                      <a:pt x="8680" y="24882"/>
                      <a:pt x="8731" y="25016"/>
                      <a:pt x="8705" y="25052"/>
                    </a:cubicBezTo>
                    <a:cubicBezTo>
                      <a:pt x="8689" y="25041"/>
                      <a:pt x="8683" y="25041"/>
                      <a:pt x="8672" y="24996"/>
                    </a:cubicBezTo>
                    <a:lnTo>
                      <a:pt x="8678" y="24996"/>
                    </a:lnTo>
                    <a:cubicBezTo>
                      <a:pt x="8665" y="24975"/>
                      <a:pt x="8659" y="24966"/>
                      <a:pt x="8658" y="24966"/>
                    </a:cubicBezTo>
                    <a:lnTo>
                      <a:pt x="8658" y="24966"/>
                    </a:lnTo>
                    <a:cubicBezTo>
                      <a:pt x="8653" y="24966"/>
                      <a:pt x="8695" y="25060"/>
                      <a:pt x="8678" y="25068"/>
                    </a:cubicBezTo>
                    <a:cubicBezTo>
                      <a:pt x="8700" y="25085"/>
                      <a:pt x="8728" y="25207"/>
                      <a:pt x="8739" y="25262"/>
                    </a:cubicBezTo>
                    <a:lnTo>
                      <a:pt x="8755" y="25234"/>
                    </a:lnTo>
                    <a:lnTo>
                      <a:pt x="8755" y="25234"/>
                    </a:lnTo>
                    <a:cubicBezTo>
                      <a:pt x="8883" y="25428"/>
                      <a:pt x="8705" y="25234"/>
                      <a:pt x="8783" y="25445"/>
                    </a:cubicBezTo>
                    <a:cubicBezTo>
                      <a:pt x="8798" y="25482"/>
                      <a:pt x="8804" y="25494"/>
                      <a:pt x="8806" y="25494"/>
                    </a:cubicBezTo>
                    <a:cubicBezTo>
                      <a:pt x="8808" y="25494"/>
                      <a:pt x="8795" y="25450"/>
                      <a:pt x="8798" y="25450"/>
                    </a:cubicBezTo>
                    <a:lnTo>
                      <a:pt x="8798" y="25450"/>
                    </a:lnTo>
                    <a:cubicBezTo>
                      <a:pt x="8800" y="25450"/>
                      <a:pt x="8803" y="25456"/>
                      <a:pt x="8811" y="25472"/>
                    </a:cubicBezTo>
                    <a:cubicBezTo>
                      <a:pt x="8838" y="25566"/>
                      <a:pt x="8822" y="25605"/>
                      <a:pt x="8877" y="25738"/>
                    </a:cubicBezTo>
                    <a:cubicBezTo>
                      <a:pt x="8883" y="25777"/>
                      <a:pt x="8894" y="25854"/>
                      <a:pt x="8871" y="25871"/>
                    </a:cubicBezTo>
                    <a:cubicBezTo>
                      <a:pt x="8905" y="25943"/>
                      <a:pt x="8938" y="26120"/>
                      <a:pt x="8977" y="26159"/>
                    </a:cubicBezTo>
                    <a:cubicBezTo>
                      <a:pt x="8949" y="26015"/>
                      <a:pt x="8905" y="26026"/>
                      <a:pt x="8883" y="25854"/>
                    </a:cubicBezTo>
                    <a:lnTo>
                      <a:pt x="8883" y="25854"/>
                    </a:lnTo>
                    <a:lnTo>
                      <a:pt x="8921" y="25898"/>
                    </a:lnTo>
                    <a:cubicBezTo>
                      <a:pt x="8954" y="26009"/>
                      <a:pt x="9010" y="26153"/>
                      <a:pt x="9032" y="26230"/>
                    </a:cubicBezTo>
                    <a:cubicBezTo>
                      <a:pt x="9032" y="26217"/>
                      <a:pt x="9032" y="26207"/>
                      <a:pt x="9038" y="26207"/>
                    </a:cubicBezTo>
                    <a:cubicBezTo>
                      <a:pt x="9039" y="26207"/>
                      <a:pt x="9041" y="26207"/>
                      <a:pt x="9043" y="26208"/>
                    </a:cubicBezTo>
                    <a:cubicBezTo>
                      <a:pt x="9104" y="26369"/>
                      <a:pt x="9143" y="26402"/>
                      <a:pt x="9181" y="26563"/>
                    </a:cubicBezTo>
                    <a:cubicBezTo>
                      <a:pt x="9180" y="26566"/>
                      <a:pt x="9178" y="26567"/>
                      <a:pt x="9177" y="26567"/>
                    </a:cubicBezTo>
                    <a:cubicBezTo>
                      <a:pt x="9164" y="26567"/>
                      <a:pt x="9140" y="26488"/>
                      <a:pt x="9120" y="26430"/>
                    </a:cubicBezTo>
                    <a:lnTo>
                      <a:pt x="9120" y="26430"/>
                    </a:lnTo>
                    <a:cubicBezTo>
                      <a:pt x="9132" y="26535"/>
                      <a:pt x="9154" y="26535"/>
                      <a:pt x="9198" y="26690"/>
                    </a:cubicBezTo>
                    <a:cubicBezTo>
                      <a:pt x="9197" y="26691"/>
                      <a:pt x="9196" y="26691"/>
                      <a:pt x="9195" y="26691"/>
                    </a:cubicBezTo>
                    <a:cubicBezTo>
                      <a:pt x="9178" y="26691"/>
                      <a:pt x="9158" y="26589"/>
                      <a:pt x="9143" y="26574"/>
                    </a:cubicBezTo>
                    <a:lnTo>
                      <a:pt x="9143" y="26574"/>
                    </a:lnTo>
                    <a:lnTo>
                      <a:pt x="9204" y="26745"/>
                    </a:lnTo>
                    <a:lnTo>
                      <a:pt x="9198" y="26745"/>
                    </a:lnTo>
                    <a:cubicBezTo>
                      <a:pt x="9237" y="26762"/>
                      <a:pt x="9237" y="26878"/>
                      <a:pt x="9287" y="26983"/>
                    </a:cubicBezTo>
                    <a:cubicBezTo>
                      <a:pt x="9370" y="27232"/>
                      <a:pt x="9425" y="27254"/>
                      <a:pt x="9491" y="27382"/>
                    </a:cubicBezTo>
                    <a:cubicBezTo>
                      <a:pt x="9500" y="27415"/>
                      <a:pt x="9495" y="27430"/>
                      <a:pt x="9488" y="27430"/>
                    </a:cubicBezTo>
                    <a:cubicBezTo>
                      <a:pt x="9485" y="27430"/>
                      <a:pt x="9483" y="27428"/>
                      <a:pt x="9480" y="27426"/>
                    </a:cubicBezTo>
                    <a:cubicBezTo>
                      <a:pt x="9475" y="27354"/>
                      <a:pt x="9464" y="27376"/>
                      <a:pt x="9453" y="27354"/>
                    </a:cubicBezTo>
                    <a:lnTo>
                      <a:pt x="9453" y="27354"/>
                    </a:lnTo>
                    <a:cubicBezTo>
                      <a:pt x="9481" y="27425"/>
                      <a:pt x="9485" y="27517"/>
                      <a:pt x="9468" y="27517"/>
                    </a:cubicBezTo>
                    <a:cubicBezTo>
                      <a:pt x="9465" y="27517"/>
                      <a:pt x="9462" y="27514"/>
                      <a:pt x="9458" y="27509"/>
                    </a:cubicBezTo>
                    <a:lnTo>
                      <a:pt x="9458" y="27509"/>
                    </a:lnTo>
                    <a:cubicBezTo>
                      <a:pt x="9473" y="27546"/>
                      <a:pt x="9480" y="27558"/>
                      <a:pt x="9483" y="27558"/>
                    </a:cubicBezTo>
                    <a:cubicBezTo>
                      <a:pt x="9488" y="27558"/>
                      <a:pt x="9477" y="27514"/>
                      <a:pt x="9480" y="27514"/>
                    </a:cubicBezTo>
                    <a:lnTo>
                      <a:pt x="9480" y="27514"/>
                    </a:lnTo>
                    <a:cubicBezTo>
                      <a:pt x="9482" y="27514"/>
                      <a:pt x="9485" y="27520"/>
                      <a:pt x="9491" y="27536"/>
                    </a:cubicBezTo>
                    <a:lnTo>
                      <a:pt x="9558" y="27714"/>
                    </a:lnTo>
                    <a:cubicBezTo>
                      <a:pt x="9561" y="27697"/>
                      <a:pt x="9554" y="27667"/>
                      <a:pt x="9560" y="27667"/>
                    </a:cubicBezTo>
                    <a:lnTo>
                      <a:pt x="9560" y="27667"/>
                    </a:lnTo>
                    <a:cubicBezTo>
                      <a:pt x="9563" y="27667"/>
                      <a:pt x="9572" y="27679"/>
                      <a:pt x="9591" y="27714"/>
                    </a:cubicBezTo>
                    <a:cubicBezTo>
                      <a:pt x="9624" y="27791"/>
                      <a:pt x="9630" y="27835"/>
                      <a:pt x="9674" y="27935"/>
                    </a:cubicBezTo>
                    <a:cubicBezTo>
                      <a:pt x="9672" y="27934"/>
                      <a:pt x="9671" y="27933"/>
                      <a:pt x="9669" y="27933"/>
                    </a:cubicBezTo>
                    <a:cubicBezTo>
                      <a:pt x="9663" y="27933"/>
                      <a:pt x="9659" y="27944"/>
                      <a:pt x="9653" y="27944"/>
                    </a:cubicBezTo>
                    <a:cubicBezTo>
                      <a:pt x="9648" y="27944"/>
                      <a:pt x="9642" y="27935"/>
                      <a:pt x="9630" y="27902"/>
                    </a:cubicBezTo>
                    <a:lnTo>
                      <a:pt x="9630" y="27902"/>
                    </a:lnTo>
                    <a:cubicBezTo>
                      <a:pt x="9646" y="27957"/>
                      <a:pt x="9674" y="28034"/>
                      <a:pt x="9702" y="28057"/>
                    </a:cubicBezTo>
                    <a:cubicBezTo>
                      <a:pt x="9697" y="28035"/>
                      <a:pt x="9696" y="28027"/>
                      <a:pt x="9698" y="28027"/>
                    </a:cubicBezTo>
                    <a:lnTo>
                      <a:pt x="9698" y="28027"/>
                    </a:lnTo>
                    <a:cubicBezTo>
                      <a:pt x="9707" y="28027"/>
                      <a:pt x="9761" y="28162"/>
                      <a:pt x="9776" y="28162"/>
                    </a:cubicBezTo>
                    <a:cubicBezTo>
                      <a:pt x="9778" y="28162"/>
                      <a:pt x="9780" y="28157"/>
                      <a:pt x="9779" y="28145"/>
                    </a:cubicBezTo>
                    <a:lnTo>
                      <a:pt x="9779" y="28145"/>
                    </a:lnTo>
                    <a:lnTo>
                      <a:pt x="9807" y="28261"/>
                    </a:lnTo>
                    <a:cubicBezTo>
                      <a:pt x="9796" y="28234"/>
                      <a:pt x="9785" y="28234"/>
                      <a:pt x="9768" y="28200"/>
                    </a:cubicBezTo>
                    <a:lnTo>
                      <a:pt x="9768" y="28200"/>
                    </a:lnTo>
                    <a:cubicBezTo>
                      <a:pt x="9757" y="28239"/>
                      <a:pt x="9812" y="28289"/>
                      <a:pt x="9823" y="28333"/>
                    </a:cubicBezTo>
                    <a:cubicBezTo>
                      <a:pt x="9840" y="28372"/>
                      <a:pt x="9873" y="28477"/>
                      <a:pt x="9868" y="28488"/>
                    </a:cubicBezTo>
                    <a:cubicBezTo>
                      <a:pt x="9890" y="28527"/>
                      <a:pt x="9917" y="28616"/>
                      <a:pt x="9906" y="28638"/>
                    </a:cubicBezTo>
                    <a:cubicBezTo>
                      <a:pt x="9916" y="28653"/>
                      <a:pt x="9921" y="28658"/>
                      <a:pt x="9924" y="28658"/>
                    </a:cubicBezTo>
                    <a:cubicBezTo>
                      <a:pt x="9928" y="28658"/>
                      <a:pt x="9927" y="28647"/>
                      <a:pt x="9931" y="28647"/>
                    </a:cubicBezTo>
                    <a:cubicBezTo>
                      <a:pt x="9932" y="28647"/>
                      <a:pt x="9933" y="28647"/>
                      <a:pt x="9934" y="28649"/>
                    </a:cubicBezTo>
                    <a:lnTo>
                      <a:pt x="10006" y="28831"/>
                    </a:lnTo>
                    <a:cubicBezTo>
                      <a:pt x="10002" y="28839"/>
                      <a:pt x="9980" y="28856"/>
                      <a:pt x="9964" y="28856"/>
                    </a:cubicBezTo>
                    <a:cubicBezTo>
                      <a:pt x="9959" y="28856"/>
                      <a:pt x="9955" y="28855"/>
                      <a:pt x="9952" y="28850"/>
                    </a:cubicBezTo>
                    <a:lnTo>
                      <a:pt x="9952" y="28850"/>
                    </a:lnTo>
                    <a:cubicBezTo>
                      <a:pt x="9990" y="28913"/>
                      <a:pt x="10001" y="28860"/>
                      <a:pt x="10039" y="28959"/>
                    </a:cubicBezTo>
                    <a:cubicBezTo>
                      <a:pt x="10034" y="28954"/>
                      <a:pt x="10030" y="28952"/>
                      <a:pt x="10027" y="28952"/>
                    </a:cubicBezTo>
                    <a:cubicBezTo>
                      <a:pt x="10009" y="28952"/>
                      <a:pt x="10046" y="29049"/>
                      <a:pt x="10031" y="29049"/>
                    </a:cubicBezTo>
                    <a:cubicBezTo>
                      <a:pt x="10028" y="29049"/>
                      <a:pt x="10022" y="29044"/>
                      <a:pt x="10011" y="29031"/>
                    </a:cubicBezTo>
                    <a:lnTo>
                      <a:pt x="10011" y="29031"/>
                    </a:lnTo>
                    <a:cubicBezTo>
                      <a:pt x="10017" y="29097"/>
                      <a:pt x="10089" y="29263"/>
                      <a:pt x="10128" y="29357"/>
                    </a:cubicBezTo>
                    <a:cubicBezTo>
                      <a:pt x="10133" y="29363"/>
                      <a:pt x="10137" y="29365"/>
                      <a:pt x="10139" y="29365"/>
                    </a:cubicBezTo>
                    <a:cubicBezTo>
                      <a:pt x="10155" y="29365"/>
                      <a:pt x="10103" y="29252"/>
                      <a:pt x="10122" y="29252"/>
                    </a:cubicBezTo>
                    <a:lnTo>
                      <a:pt x="10122" y="29252"/>
                    </a:lnTo>
                    <a:cubicBezTo>
                      <a:pt x="10233" y="29506"/>
                      <a:pt x="10305" y="29501"/>
                      <a:pt x="10371" y="29689"/>
                    </a:cubicBezTo>
                    <a:lnTo>
                      <a:pt x="10360" y="29639"/>
                    </a:lnTo>
                    <a:lnTo>
                      <a:pt x="10360" y="29639"/>
                    </a:lnTo>
                    <a:cubicBezTo>
                      <a:pt x="10421" y="29750"/>
                      <a:pt x="10415" y="29733"/>
                      <a:pt x="10460" y="29800"/>
                    </a:cubicBezTo>
                    <a:cubicBezTo>
                      <a:pt x="10457" y="29798"/>
                      <a:pt x="10455" y="29798"/>
                      <a:pt x="10454" y="29798"/>
                    </a:cubicBezTo>
                    <a:cubicBezTo>
                      <a:pt x="10425" y="29798"/>
                      <a:pt x="10459" y="29966"/>
                      <a:pt x="10543" y="30148"/>
                    </a:cubicBezTo>
                    <a:cubicBezTo>
                      <a:pt x="10544" y="30149"/>
                      <a:pt x="10545" y="30150"/>
                      <a:pt x="10546" y="30150"/>
                    </a:cubicBezTo>
                    <a:cubicBezTo>
                      <a:pt x="10559" y="30150"/>
                      <a:pt x="10533" y="30052"/>
                      <a:pt x="10548" y="30052"/>
                    </a:cubicBezTo>
                    <a:cubicBezTo>
                      <a:pt x="10550" y="30052"/>
                      <a:pt x="10552" y="30053"/>
                      <a:pt x="10554" y="30054"/>
                    </a:cubicBezTo>
                    <a:lnTo>
                      <a:pt x="10615" y="30176"/>
                    </a:lnTo>
                    <a:cubicBezTo>
                      <a:pt x="10615" y="30179"/>
                      <a:pt x="10614" y="30181"/>
                      <a:pt x="10613" y="30181"/>
                    </a:cubicBezTo>
                    <a:cubicBezTo>
                      <a:pt x="10610" y="30181"/>
                      <a:pt x="10604" y="30173"/>
                      <a:pt x="10592" y="30165"/>
                    </a:cubicBezTo>
                    <a:lnTo>
                      <a:pt x="10592" y="30165"/>
                    </a:lnTo>
                    <a:cubicBezTo>
                      <a:pt x="10648" y="30276"/>
                      <a:pt x="10653" y="30392"/>
                      <a:pt x="10703" y="30414"/>
                    </a:cubicBezTo>
                    <a:lnTo>
                      <a:pt x="10725" y="30547"/>
                    </a:lnTo>
                    <a:lnTo>
                      <a:pt x="10720" y="30491"/>
                    </a:lnTo>
                    <a:lnTo>
                      <a:pt x="10720" y="30491"/>
                    </a:lnTo>
                    <a:cubicBezTo>
                      <a:pt x="10736" y="30497"/>
                      <a:pt x="10803" y="30619"/>
                      <a:pt x="10819" y="30646"/>
                    </a:cubicBezTo>
                    <a:cubicBezTo>
                      <a:pt x="10897" y="30774"/>
                      <a:pt x="10913" y="30823"/>
                      <a:pt x="10924" y="30895"/>
                    </a:cubicBezTo>
                    <a:cubicBezTo>
                      <a:pt x="10924" y="30879"/>
                      <a:pt x="10923" y="30849"/>
                      <a:pt x="10932" y="30849"/>
                    </a:cubicBezTo>
                    <a:cubicBezTo>
                      <a:pt x="10939" y="30849"/>
                      <a:pt x="10952" y="30863"/>
                      <a:pt x="10974" y="30906"/>
                    </a:cubicBezTo>
                    <a:cubicBezTo>
                      <a:pt x="10930" y="30923"/>
                      <a:pt x="11063" y="31128"/>
                      <a:pt x="11041" y="31133"/>
                    </a:cubicBezTo>
                    <a:cubicBezTo>
                      <a:pt x="11063" y="31172"/>
                      <a:pt x="11085" y="31250"/>
                      <a:pt x="11107" y="31250"/>
                    </a:cubicBezTo>
                    <a:lnTo>
                      <a:pt x="11079" y="31255"/>
                    </a:lnTo>
                    <a:cubicBezTo>
                      <a:pt x="11080" y="31255"/>
                      <a:pt x="11081" y="31255"/>
                      <a:pt x="11082" y="31255"/>
                    </a:cubicBezTo>
                    <a:cubicBezTo>
                      <a:pt x="11121" y="31255"/>
                      <a:pt x="11197" y="31396"/>
                      <a:pt x="11257" y="31504"/>
                    </a:cubicBezTo>
                    <a:cubicBezTo>
                      <a:pt x="11196" y="31504"/>
                      <a:pt x="11328" y="31631"/>
                      <a:pt x="11312" y="31698"/>
                    </a:cubicBezTo>
                    <a:cubicBezTo>
                      <a:pt x="11356" y="31709"/>
                      <a:pt x="11428" y="31891"/>
                      <a:pt x="11467" y="31903"/>
                    </a:cubicBezTo>
                    <a:cubicBezTo>
                      <a:pt x="11511" y="31986"/>
                      <a:pt x="11478" y="31991"/>
                      <a:pt x="11478" y="32019"/>
                    </a:cubicBezTo>
                    <a:lnTo>
                      <a:pt x="11511" y="32052"/>
                    </a:lnTo>
                    <a:cubicBezTo>
                      <a:pt x="11522" y="32107"/>
                      <a:pt x="11616" y="32262"/>
                      <a:pt x="11660" y="32362"/>
                    </a:cubicBezTo>
                    <a:lnTo>
                      <a:pt x="11732" y="32434"/>
                    </a:lnTo>
                    <a:lnTo>
                      <a:pt x="11743" y="32473"/>
                    </a:lnTo>
                    <a:cubicBezTo>
                      <a:pt x="11752" y="32481"/>
                      <a:pt x="11780" y="32521"/>
                      <a:pt x="11789" y="32521"/>
                    </a:cubicBezTo>
                    <a:cubicBezTo>
                      <a:pt x="11792" y="32521"/>
                      <a:pt x="11792" y="32515"/>
                      <a:pt x="11788" y="32500"/>
                    </a:cubicBezTo>
                    <a:lnTo>
                      <a:pt x="11788" y="32500"/>
                    </a:lnTo>
                    <a:lnTo>
                      <a:pt x="11815" y="32550"/>
                    </a:lnTo>
                    <a:cubicBezTo>
                      <a:pt x="11818" y="32549"/>
                      <a:pt x="11821" y="32549"/>
                      <a:pt x="11823" y="32549"/>
                    </a:cubicBezTo>
                    <a:cubicBezTo>
                      <a:pt x="11856" y="32549"/>
                      <a:pt x="11870" y="32617"/>
                      <a:pt x="11937" y="32705"/>
                    </a:cubicBezTo>
                    <a:cubicBezTo>
                      <a:pt x="11940" y="32718"/>
                      <a:pt x="11940" y="32722"/>
                      <a:pt x="11937" y="32722"/>
                    </a:cubicBezTo>
                    <a:cubicBezTo>
                      <a:pt x="11934" y="32722"/>
                      <a:pt x="11927" y="32716"/>
                      <a:pt x="11915" y="32710"/>
                    </a:cubicBezTo>
                    <a:lnTo>
                      <a:pt x="11915" y="32710"/>
                    </a:lnTo>
                    <a:cubicBezTo>
                      <a:pt x="11942" y="32759"/>
                      <a:pt x="11917" y="32745"/>
                      <a:pt x="11920" y="32774"/>
                    </a:cubicBezTo>
                    <a:lnTo>
                      <a:pt x="11920" y="32774"/>
                    </a:lnTo>
                    <a:cubicBezTo>
                      <a:pt x="11920" y="32773"/>
                      <a:pt x="11921" y="32773"/>
                      <a:pt x="11922" y="32773"/>
                    </a:cubicBezTo>
                    <a:cubicBezTo>
                      <a:pt x="11933" y="32773"/>
                      <a:pt x="11996" y="32832"/>
                      <a:pt x="12018" y="32832"/>
                    </a:cubicBezTo>
                    <a:cubicBezTo>
                      <a:pt x="12028" y="32832"/>
                      <a:pt x="12029" y="32818"/>
                      <a:pt x="12009" y="32777"/>
                    </a:cubicBezTo>
                    <a:cubicBezTo>
                      <a:pt x="12010" y="32776"/>
                      <a:pt x="12011" y="32776"/>
                      <a:pt x="12012" y="32776"/>
                    </a:cubicBezTo>
                    <a:cubicBezTo>
                      <a:pt x="12028" y="32776"/>
                      <a:pt x="12077" y="32836"/>
                      <a:pt x="12092" y="32882"/>
                    </a:cubicBezTo>
                    <a:lnTo>
                      <a:pt x="12087" y="32926"/>
                    </a:lnTo>
                    <a:lnTo>
                      <a:pt x="12147" y="32959"/>
                    </a:lnTo>
                    <a:cubicBezTo>
                      <a:pt x="12197" y="33026"/>
                      <a:pt x="12203" y="33070"/>
                      <a:pt x="12242" y="33125"/>
                    </a:cubicBezTo>
                    <a:cubicBezTo>
                      <a:pt x="12220" y="33099"/>
                      <a:pt x="12188" y="33074"/>
                      <a:pt x="12172" y="33074"/>
                    </a:cubicBezTo>
                    <a:cubicBezTo>
                      <a:pt x="12154" y="33074"/>
                      <a:pt x="12154" y="33101"/>
                      <a:pt x="12203" y="33181"/>
                    </a:cubicBezTo>
                    <a:cubicBezTo>
                      <a:pt x="12147" y="33103"/>
                      <a:pt x="12109" y="33076"/>
                      <a:pt x="12081" y="33037"/>
                    </a:cubicBezTo>
                    <a:lnTo>
                      <a:pt x="12081" y="33037"/>
                    </a:lnTo>
                    <a:cubicBezTo>
                      <a:pt x="12093" y="33055"/>
                      <a:pt x="12101" y="33067"/>
                      <a:pt x="12097" y="33067"/>
                    </a:cubicBezTo>
                    <a:cubicBezTo>
                      <a:pt x="12094" y="33067"/>
                      <a:pt x="12084" y="33060"/>
                      <a:pt x="12064" y="33042"/>
                    </a:cubicBezTo>
                    <a:lnTo>
                      <a:pt x="12064" y="33042"/>
                    </a:lnTo>
                    <a:cubicBezTo>
                      <a:pt x="12147" y="33153"/>
                      <a:pt x="12109" y="33070"/>
                      <a:pt x="12192" y="33186"/>
                    </a:cubicBezTo>
                    <a:cubicBezTo>
                      <a:pt x="12164" y="33192"/>
                      <a:pt x="12175" y="33236"/>
                      <a:pt x="12242" y="33341"/>
                    </a:cubicBezTo>
                    <a:lnTo>
                      <a:pt x="12203" y="33247"/>
                    </a:lnTo>
                    <a:cubicBezTo>
                      <a:pt x="12206" y="33247"/>
                      <a:pt x="12209" y="33248"/>
                      <a:pt x="12211" y="33250"/>
                    </a:cubicBezTo>
                    <a:lnTo>
                      <a:pt x="12211" y="33250"/>
                    </a:lnTo>
                    <a:cubicBezTo>
                      <a:pt x="12201" y="33230"/>
                      <a:pt x="12198" y="33218"/>
                      <a:pt x="12203" y="33209"/>
                    </a:cubicBezTo>
                    <a:lnTo>
                      <a:pt x="12203" y="33209"/>
                    </a:lnTo>
                    <a:cubicBezTo>
                      <a:pt x="12218" y="33228"/>
                      <a:pt x="12304" y="33306"/>
                      <a:pt x="12321" y="33342"/>
                    </a:cubicBezTo>
                    <a:lnTo>
                      <a:pt x="12321" y="33342"/>
                    </a:lnTo>
                    <a:cubicBezTo>
                      <a:pt x="12317" y="33325"/>
                      <a:pt x="12317" y="33318"/>
                      <a:pt x="12321" y="33318"/>
                    </a:cubicBezTo>
                    <a:cubicBezTo>
                      <a:pt x="12341" y="33318"/>
                      <a:pt x="12438" y="33467"/>
                      <a:pt x="12453" y="33467"/>
                    </a:cubicBezTo>
                    <a:cubicBezTo>
                      <a:pt x="12455" y="33467"/>
                      <a:pt x="12455" y="33463"/>
                      <a:pt x="12452" y="33452"/>
                    </a:cubicBezTo>
                    <a:lnTo>
                      <a:pt x="12452" y="33452"/>
                    </a:lnTo>
                    <a:cubicBezTo>
                      <a:pt x="12468" y="33458"/>
                      <a:pt x="12524" y="33541"/>
                      <a:pt x="12518" y="33552"/>
                    </a:cubicBezTo>
                    <a:cubicBezTo>
                      <a:pt x="12502" y="33536"/>
                      <a:pt x="12493" y="33529"/>
                      <a:pt x="12488" y="33529"/>
                    </a:cubicBezTo>
                    <a:cubicBezTo>
                      <a:pt x="12477" y="33529"/>
                      <a:pt x="12492" y="33565"/>
                      <a:pt x="12502" y="33595"/>
                    </a:cubicBezTo>
                    <a:lnTo>
                      <a:pt x="12502" y="33595"/>
                    </a:lnTo>
                    <a:cubicBezTo>
                      <a:pt x="12501" y="33589"/>
                      <a:pt x="12501" y="33584"/>
                      <a:pt x="12504" y="33584"/>
                    </a:cubicBezTo>
                    <a:cubicBezTo>
                      <a:pt x="12506" y="33584"/>
                      <a:pt x="12511" y="33587"/>
                      <a:pt x="12518" y="33596"/>
                    </a:cubicBezTo>
                    <a:cubicBezTo>
                      <a:pt x="12557" y="33651"/>
                      <a:pt x="12574" y="33707"/>
                      <a:pt x="12585" y="33740"/>
                    </a:cubicBezTo>
                    <a:lnTo>
                      <a:pt x="12562" y="33718"/>
                    </a:lnTo>
                    <a:lnTo>
                      <a:pt x="12562" y="33718"/>
                    </a:lnTo>
                    <a:cubicBezTo>
                      <a:pt x="12579" y="33756"/>
                      <a:pt x="12601" y="33784"/>
                      <a:pt x="12612" y="33817"/>
                    </a:cubicBezTo>
                    <a:cubicBezTo>
                      <a:pt x="12613" y="33817"/>
                      <a:pt x="12613" y="33817"/>
                      <a:pt x="12614" y="33817"/>
                    </a:cubicBezTo>
                    <a:cubicBezTo>
                      <a:pt x="12626" y="33817"/>
                      <a:pt x="12601" y="33766"/>
                      <a:pt x="12608" y="33766"/>
                    </a:cubicBezTo>
                    <a:lnTo>
                      <a:pt x="12608" y="33766"/>
                    </a:lnTo>
                    <a:cubicBezTo>
                      <a:pt x="12610" y="33766"/>
                      <a:pt x="12618" y="33774"/>
                      <a:pt x="12634" y="33795"/>
                    </a:cubicBezTo>
                    <a:cubicBezTo>
                      <a:pt x="12645" y="33823"/>
                      <a:pt x="12712" y="33895"/>
                      <a:pt x="12695" y="33900"/>
                    </a:cubicBezTo>
                    <a:cubicBezTo>
                      <a:pt x="12657" y="33873"/>
                      <a:pt x="12657" y="33911"/>
                      <a:pt x="12601" y="33850"/>
                    </a:cubicBezTo>
                    <a:lnTo>
                      <a:pt x="12601" y="33850"/>
                    </a:lnTo>
                    <a:cubicBezTo>
                      <a:pt x="12632" y="33895"/>
                      <a:pt x="12727" y="34021"/>
                      <a:pt x="12747" y="34021"/>
                    </a:cubicBezTo>
                    <a:cubicBezTo>
                      <a:pt x="12751" y="34021"/>
                      <a:pt x="12752" y="34013"/>
                      <a:pt x="12745" y="33994"/>
                    </a:cubicBezTo>
                    <a:lnTo>
                      <a:pt x="12745" y="33994"/>
                    </a:lnTo>
                    <a:lnTo>
                      <a:pt x="12795" y="34066"/>
                    </a:lnTo>
                    <a:cubicBezTo>
                      <a:pt x="12780" y="34032"/>
                      <a:pt x="12741" y="33959"/>
                      <a:pt x="12752" y="33959"/>
                    </a:cubicBezTo>
                    <a:cubicBezTo>
                      <a:pt x="12757" y="33959"/>
                      <a:pt x="12773" y="33975"/>
                      <a:pt x="12806" y="34016"/>
                    </a:cubicBezTo>
                    <a:lnTo>
                      <a:pt x="12800" y="34016"/>
                    </a:lnTo>
                    <a:lnTo>
                      <a:pt x="12883" y="34099"/>
                    </a:lnTo>
                    <a:lnTo>
                      <a:pt x="12906" y="34149"/>
                    </a:lnTo>
                    <a:cubicBezTo>
                      <a:pt x="12906" y="34148"/>
                      <a:pt x="12907" y="34148"/>
                      <a:pt x="12909" y="34148"/>
                    </a:cubicBezTo>
                    <a:cubicBezTo>
                      <a:pt x="12915" y="34148"/>
                      <a:pt x="12927" y="34160"/>
                      <a:pt x="12950" y="34188"/>
                    </a:cubicBezTo>
                    <a:cubicBezTo>
                      <a:pt x="12950" y="34205"/>
                      <a:pt x="12972" y="34238"/>
                      <a:pt x="12966" y="34243"/>
                    </a:cubicBezTo>
                    <a:cubicBezTo>
                      <a:pt x="13044" y="34343"/>
                      <a:pt x="13049" y="34326"/>
                      <a:pt x="13061" y="34337"/>
                    </a:cubicBezTo>
                    <a:cubicBezTo>
                      <a:pt x="13094" y="34380"/>
                      <a:pt x="13109" y="34406"/>
                      <a:pt x="13099" y="34406"/>
                    </a:cubicBezTo>
                    <a:cubicBezTo>
                      <a:pt x="13096" y="34406"/>
                      <a:pt x="13090" y="34403"/>
                      <a:pt x="13083" y="34398"/>
                    </a:cubicBezTo>
                    <a:lnTo>
                      <a:pt x="13083" y="34398"/>
                    </a:lnTo>
                    <a:cubicBezTo>
                      <a:pt x="13138" y="34481"/>
                      <a:pt x="13243" y="34614"/>
                      <a:pt x="13271" y="34669"/>
                    </a:cubicBezTo>
                    <a:cubicBezTo>
                      <a:pt x="13298" y="34696"/>
                      <a:pt x="13307" y="34705"/>
                      <a:pt x="13308" y="34705"/>
                    </a:cubicBezTo>
                    <a:cubicBezTo>
                      <a:pt x="13311" y="34705"/>
                      <a:pt x="13289" y="34677"/>
                      <a:pt x="13300" y="34677"/>
                    </a:cubicBezTo>
                    <a:cubicBezTo>
                      <a:pt x="13304" y="34677"/>
                      <a:pt x="13310" y="34680"/>
                      <a:pt x="13321" y="34686"/>
                    </a:cubicBezTo>
                    <a:cubicBezTo>
                      <a:pt x="13354" y="34808"/>
                      <a:pt x="13575" y="35029"/>
                      <a:pt x="13713" y="35184"/>
                    </a:cubicBezTo>
                    <a:cubicBezTo>
                      <a:pt x="13712" y="35168"/>
                      <a:pt x="13713" y="35162"/>
                      <a:pt x="13717" y="35162"/>
                    </a:cubicBezTo>
                    <a:cubicBezTo>
                      <a:pt x="13727" y="35162"/>
                      <a:pt x="13760" y="35224"/>
                      <a:pt x="13802" y="35228"/>
                    </a:cubicBezTo>
                    <a:cubicBezTo>
                      <a:pt x="13798" y="35236"/>
                      <a:pt x="13850" y="35317"/>
                      <a:pt x="13841" y="35317"/>
                    </a:cubicBezTo>
                    <a:cubicBezTo>
                      <a:pt x="13838" y="35317"/>
                      <a:pt x="13831" y="35311"/>
                      <a:pt x="13816" y="35295"/>
                    </a:cubicBezTo>
                    <a:lnTo>
                      <a:pt x="13816" y="35295"/>
                    </a:lnTo>
                    <a:cubicBezTo>
                      <a:pt x="13831" y="35314"/>
                      <a:pt x="13845" y="35332"/>
                      <a:pt x="13863" y="35350"/>
                    </a:cubicBezTo>
                    <a:cubicBezTo>
                      <a:pt x="13871" y="35364"/>
                      <a:pt x="13871" y="35369"/>
                      <a:pt x="13867" y="35369"/>
                    </a:cubicBezTo>
                    <a:cubicBezTo>
                      <a:pt x="13859" y="35369"/>
                      <a:pt x="13836" y="35351"/>
                      <a:pt x="13819" y="35333"/>
                    </a:cubicBezTo>
                    <a:cubicBezTo>
                      <a:pt x="13803" y="35317"/>
                      <a:pt x="13787" y="35301"/>
                      <a:pt x="13779" y="35301"/>
                    </a:cubicBezTo>
                    <a:cubicBezTo>
                      <a:pt x="13774" y="35301"/>
                      <a:pt x="13773" y="35310"/>
                      <a:pt x="13780" y="35333"/>
                    </a:cubicBezTo>
                    <a:cubicBezTo>
                      <a:pt x="13863" y="35422"/>
                      <a:pt x="13962" y="35455"/>
                      <a:pt x="14046" y="35571"/>
                    </a:cubicBezTo>
                    <a:cubicBezTo>
                      <a:pt x="14042" y="35571"/>
                      <a:pt x="14040" y="35570"/>
                      <a:pt x="14038" y="35570"/>
                    </a:cubicBezTo>
                    <a:cubicBezTo>
                      <a:pt x="14007" y="35570"/>
                      <a:pt x="14118" y="35644"/>
                      <a:pt x="14083" y="35644"/>
                    </a:cubicBezTo>
                    <a:cubicBezTo>
                      <a:pt x="14082" y="35644"/>
                      <a:pt x="14080" y="35644"/>
                      <a:pt x="14079" y="35643"/>
                    </a:cubicBezTo>
                    <a:cubicBezTo>
                      <a:pt x="14051" y="35627"/>
                      <a:pt x="14023" y="35594"/>
                      <a:pt x="13996" y="35566"/>
                    </a:cubicBezTo>
                    <a:lnTo>
                      <a:pt x="13996" y="35566"/>
                    </a:lnTo>
                    <a:lnTo>
                      <a:pt x="14012" y="35588"/>
                    </a:lnTo>
                    <a:cubicBezTo>
                      <a:pt x="14087" y="35675"/>
                      <a:pt x="14114" y="35694"/>
                      <a:pt x="14128" y="35694"/>
                    </a:cubicBezTo>
                    <a:cubicBezTo>
                      <a:pt x="14139" y="35694"/>
                      <a:pt x="14142" y="35682"/>
                      <a:pt x="14155" y="35682"/>
                    </a:cubicBezTo>
                    <a:cubicBezTo>
                      <a:pt x="14159" y="35682"/>
                      <a:pt x="14164" y="35683"/>
                      <a:pt x="14170" y="35686"/>
                    </a:cubicBezTo>
                    <a:lnTo>
                      <a:pt x="14170" y="35686"/>
                    </a:lnTo>
                    <a:cubicBezTo>
                      <a:pt x="14156" y="35673"/>
                      <a:pt x="14139" y="35654"/>
                      <a:pt x="14117" y="35627"/>
                    </a:cubicBezTo>
                    <a:lnTo>
                      <a:pt x="14117" y="35627"/>
                    </a:lnTo>
                    <a:cubicBezTo>
                      <a:pt x="14136" y="35641"/>
                      <a:pt x="14144" y="35646"/>
                      <a:pt x="14147" y="35646"/>
                    </a:cubicBezTo>
                    <a:cubicBezTo>
                      <a:pt x="14154" y="35646"/>
                      <a:pt x="14118" y="35610"/>
                      <a:pt x="14106" y="35594"/>
                    </a:cubicBezTo>
                    <a:lnTo>
                      <a:pt x="14106" y="35594"/>
                    </a:lnTo>
                    <a:cubicBezTo>
                      <a:pt x="14108" y="35597"/>
                      <a:pt x="14108" y="35599"/>
                      <a:pt x="14106" y="35599"/>
                    </a:cubicBezTo>
                    <a:cubicBezTo>
                      <a:pt x="14098" y="35599"/>
                      <a:pt x="14036" y="35529"/>
                      <a:pt x="14007" y="35505"/>
                    </a:cubicBezTo>
                    <a:cubicBezTo>
                      <a:pt x="14003" y="35497"/>
                      <a:pt x="14006" y="35495"/>
                      <a:pt x="14011" y="35495"/>
                    </a:cubicBezTo>
                    <a:cubicBezTo>
                      <a:pt x="14016" y="35495"/>
                      <a:pt x="14023" y="35496"/>
                      <a:pt x="14028" y="35496"/>
                    </a:cubicBezTo>
                    <a:cubicBezTo>
                      <a:pt x="14041" y="35496"/>
                      <a:pt x="14047" y="35488"/>
                      <a:pt x="14007" y="35433"/>
                    </a:cubicBezTo>
                    <a:lnTo>
                      <a:pt x="13957" y="35444"/>
                    </a:lnTo>
                    <a:cubicBezTo>
                      <a:pt x="13924" y="35400"/>
                      <a:pt x="13990" y="35444"/>
                      <a:pt x="13907" y="35356"/>
                    </a:cubicBezTo>
                    <a:lnTo>
                      <a:pt x="13907" y="35356"/>
                    </a:lnTo>
                    <a:cubicBezTo>
                      <a:pt x="13921" y="35364"/>
                      <a:pt x="13929" y="35366"/>
                      <a:pt x="13935" y="35366"/>
                    </a:cubicBezTo>
                    <a:cubicBezTo>
                      <a:pt x="13940" y="35366"/>
                      <a:pt x="13944" y="35365"/>
                      <a:pt x="13949" y="35365"/>
                    </a:cubicBezTo>
                    <a:cubicBezTo>
                      <a:pt x="13960" y="35365"/>
                      <a:pt x="13977" y="35373"/>
                      <a:pt x="14034" y="35428"/>
                    </a:cubicBezTo>
                    <a:cubicBezTo>
                      <a:pt x="13985" y="35350"/>
                      <a:pt x="13929" y="35306"/>
                      <a:pt x="13879" y="35262"/>
                    </a:cubicBezTo>
                    <a:cubicBezTo>
                      <a:pt x="13830" y="35217"/>
                      <a:pt x="13774" y="35184"/>
                      <a:pt x="13730" y="35134"/>
                    </a:cubicBezTo>
                    <a:lnTo>
                      <a:pt x="13730" y="35134"/>
                    </a:lnTo>
                    <a:lnTo>
                      <a:pt x="13758" y="35151"/>
                    </a:lnTo>
                    <a:cubicBezTo>
                      <a:pt x="13730" y="35134"/>
                      <a:pt x="13691" y="35090"/>
                      <a:pt x="13664" y="35062"/>
                    </a:cubicBezTo>
                    <a:cubicBezTo>
                      <a:pt x="13650" y="35044"/>
                      <a:pt x="13647" y="35037"/>
                      <a:pt x="13650" y="35037"/>
                    </a:cubicBezTo>
                    <a:cubicBezTo>
                      <a:pt x="13658" y="35037"/>
                      <a:pt x="13707" y="35085"/>
                      <a:pt x="13718" y="35085"/>
                    </a:cubicBezTo>
                    <a:cubicBezTo>
                      <a:pt x="13720" y="35085"/>
                      <a:pt x="13720" y="35083"/>
                      <a:pt x="13719" y="35079"/>
                    </a:cubicBezTo>
                    <a:lnTo>
                      <a:pt x="13625" y="34963"/>
                    </a:lnTo>
                    <a:lnTo>
                      <a:pt x="13625" y="34957"/>
                    </a:lnTo>
                    <a:cubicBezTo>
                      <a:pt x="13597" y="34929"/>
                      <a:pt x="13570" y="34902"/>
                      <a:pt x="13570" y="34891"/>
                    </a:cubicBezTo>
                    <a:lnTo>
                      <a:pt x="13570" y="34891"/>
                    </a:lnTo>
                    <a:cubicBezTo>
                      <a:pt x="13608" y="34918"/>
                      <a:pt x="13630" y="34924"/>
                      <a:pt x="13658" y="34935"/>
                    </a:cubicBezTo>
                    <a:lnTo>
                      <a:pt x="13536" y="34835"/>
                    </a:lnTo>
                    <a:lnTo>
                      <a:pt x="13536" y="34835"/>
                    </a:lnTo>
                    <a:cubicBezTo>
                      <a:pt x="13537" y="34836"/>
                      <a:pt x="13537" y="34836"/>
                      <a:pt x="13537" y="34836"/>
                    </a:cubicBezTo>
                    <a:cubicBezTo>
                      <a:pt x="13546" y="34836"/>
                      <a:pt x="13505" y="34768"/>
                      <a:pt x="13516" y="34768"/>
                    </a:cubicBezTo>
                    <a:cubicBezTo>
                      <a:pt x="13519" y="34768"/>
                      <a:pt x="13528" y="34776"/>
                      <a:pt x="13547" y="34797"/>
                    </a:cubicBezTo>
                    <a:lnTo>
                      <a:pt x="13398" y="34620"/>
                    </a:lnTo>
                    <a:lnTo>
                      <a:pt x="13404" y="34586"/>
                    </a:lnTo>
                    <a:cubicBezTo>
                      <a:pt x="13383" y="34565"/>
                      <a:pt x="13372" y="34554"/>
                      <a:pt x="13370" y="34554"/>
                    </a:cubicBezTo>
                    <a:lnTo>
                      <a:pt x="13370" y="34554"/>
                    </a:lnTo>
                    <a:cubicBezTo>
                      <a:pt x="13368" y="34554"/>
                      <a:pt x="13377" y="34567"/>
                      <a:pt x="13396" y="34594"/>
                    </a:cubicBezTo>
                    <a:lnTo>
                      <a:pt x="13396" y="34594"/>
                    </a:lnTo>
                    <a:cubicBezTo>
                      <a:pt x="13371" y="34561"/>
                      <a:pt x="13303" y="34507"/>
                      <a:pt x="13260" y="34454"/>
                    </a:cubicBezTo>
                    <a:cubicBezTo>
                      <a:pt x="13210" y="34398"/>
                      <a:pt x="13177" y="34348"/>
                      <a:pt x="13210" y="34348"/>
                    </a:cubicBezTo>
                    <a:cubicBezTo>
                      <a:pt x="13083" y="34210"/>
                      <a:pt x="13049" y="34155"/>
                      <a:pt x="12906" y="33983"/>
                    </a:cubicBezTo>
                    <a:lnTo>
                      <a:pt x="12906" y="33983"/>
                    </a:lnTo>
                    <a:cubicBezTo>
                      <a:pt x="12927" y="34004"/>
                      <a:pt x="12938" y="34013"/>
                      <a:pt x="12942" y="34013"/>
                    </a:cubicBezTo>
                    <a:cubicBezTo>
                      <a:pt x="12959" y="34013"/>
                      <a:pt x="12891" y="33908"/>
                      <a:pt x="12897" y="33908"/>
                    </a:cubicBezTo>
                    <a:lnTo>
                      <a:pt x="12897" y="33908"/>
                    </a:lnTo>
                    <a:cubicBezTo>
                      <a:pt x="12899" y="33908"/>
                      <a:pt x="12909" y="33919"/>
                      <a:pt x="12933" y="33950"/>
                    </a:cubicBezTo>
                    <a:cubicBezTo>
                      <a:pt x="12878" y="33856"/>
                      <a:pt x="12845" y="33850"/>
                      <a:pt x="12789" y="33790"/>
                    </a:cubicBezTo>
                    <a:cubicBezTo>
                      <a:pt x="12772" y="33757"/>
                      <a:pt x="12771" y="33742"/>
                      <a:pt x="12782" y="33742"/>
                    </a:cubicBezTo>
                    <a:cubicBezTo>
                      <a:pt x="12793" y="33742"/>
                      <a:pt x="12816" y="33759"/>
                      <a:pt x="12844" y="33788"/>
                    </a:cubicBezTo>
                    <a:lnTo>
                      <a:pt x="12844" y="33788"/>
                    </a:lnTo>
                    <a:lnTo>
                      <a:pt x="12778" y="33718"/>
                    </a:lnTo>
                    <a:lnTo>
                      <a:pt x="12789" y="33718"/>
                    </a:lnTo>
                    <a:lnTo>
                      <a:pt x="12723" y="33657"/>
                    </a:lnTo>
                    <a:cubicBezTo>
                      <a:pt x="12684" y="33574"/>
                      <a:pt x="12740" y="33624"/>
                      <a:pt x="12690" y="33546"/>
                    </a:cubicBezTo>
                    <a:lnTo>
                      <a:pt x="12657" y="33541"/>
                    </a:lnTo>
                    <a:lnTo>
                      <a:pt x="12634" y="33480"/>
                    </a:lnTo>
                    <a:lnTo>
                      <a:pt x="12634" y="33480"/>
                    </a:lnTo>
                    <a:cubicBezTo>
                      <a:pt x="12635" y="33485"/>
                      <a:pt x="12635" y="33488"/>
                      <a:pt x="12633" y="33488"/>
                    </a:cubicBezTo>
                    <a:cubicBezTo>
                      <a:pt x="12627" y="33488"/>
                      <a:pt x="12599" y="33447"/>
                      <a:pt x="12568" y="33402"/>
                    </a:cubicBezTo>
                    <a:lnTo>
                      <a:pt x="12574" y="33402"/>
                    </a:lnTo>
                    <a:lnTo>
                      <a:pt x="12524" y="33330"/>
                    </a:lnTo>
                    <a:lnTo>
                      <a:pt x="12524" y="33330"/>
                    </a:lnTo>
                    <a:cubicBezTo>
                      <a:pt x="12535" y="33344"/>
                      <a:pt x="12540" y="33349"/>
                      <a:pt x="12542" y="33349"/>
                    </a:cubicBezTo>
                    <a:cubicBezTo>
                      <a:pt x="12547" y="33349"/>
                      <a:pt x="12509" y="33288"/>
                      <a:pt x="12517" y="33288"/>
                    </a:cubicBezTo>
                    <a:lnTo>
                      <a:pt x="12517" y="33288"/>
                    </a:lnTo>
                    <a:cubicBezTo>
                      <a:pt x="12518" y="33288"/>
                      <a:pt x="12521" y="33289"/>
                      <a:pt x="12524" y="33292"/>
                    </a:cubicBezTo>
                    <a:cubicBezTo>
                      <a:pt x="12485" y="33231"/>
                      <a:pt x="12485" y="33231"/>
                      <a:pt x="12408" y="33125"/>
                    </a:cubicBezTo>
                    <a:lnTo>
                      <a:pt x="12408" y="33153"/>
                    </a:lnTo>
                    <a:cubicBezTo>
                      <a:pt x="12302" y="33020"/>
                      <a:pt x="12419" y="33131"/>
                      <a:pt x="12352" y="33020"/>
                    </a:cubicBezTo>
                    <a:lnTo>
                      <a:pt x="12352" y="33020"/>
                    </a:lnTo>
                    <a:lnTo>
                      <a:pt x="12336" y="33042"/>
                    </a:lnTo>
                    <a:cubicBezTo>
                      <a:pt x="12253" y="32860"/>
                      <a:pt x="12142" y="32771"/>
                      <a:pt x="12087" y="32633"/>
                    </a:cubicBezTo>
                    <a:lnTo>
                      <a:pt x="12087" y="32633"/>
                    </a:lnTo>
                    <a:cubicBezTo>
                      <a:pt x="12115" y="32674"/>
                      <a:pt x="12129" y="32682"/>
                      <a:pt x="12135" y="32682"/>
                    </a:cubicBezTo>
                    <a:cubicBezTo>
                      <a:pt x="12139" y="32682"/>
                      <a:pt x="12139" y="32677"/>
                      <a:pt x="12136" y="32677"/>
                    </a:cubicBezTo>
                    <a:cubicBezTo>
                      <a:pt x="12070" y="32572"/>
                      <a:pt x="11970" y="32390"/>
                      <a:pt x="11882" y="32295"/>
                    </a:cubicBezTo>
                    <a:cubicBezTo>
                      <a:pt x="11882" y="32240"/>
                      <a:pt x="11882" y="32224"/>
                      <a:pt x="11826" y="32107"/>
                    </a:cubicBezTo>
                    <a:cubicBezTo>
                      <a:pt x="11777" y="32024"/>
                      <a:pt x="11766" y="32013"/>
                      <a:pt x="11738" y="31997"/>
                    </a:cubicBezTo>
                    <a:cubicBezTo>
                      <a:pt x="11699" y="31908"/>
                      <a:pt x="11605" y="31764"/>
                      <a:pt x="11616" y="31748"/>
                    </a:cubicBezTo>
                    <a:cubicBezTo>
                      <a:pt x="11589" y="31737"/>
                      <a:pt x="11583" y="31670"/>
                      <a:pt x="11544" y="31631"/>
                    </a:cubicBezTo>
                    <a:lnTo>
                      <a:pt x="11544" y="31615"/>
                    </a:lnTo>
                    <a:lnTo>
                      <a:pt x="11528" y="31631"/>
                    </a:lnTo>
                    <a:cubicBezTo>
                      <a:pt x="11489" y="31465"/>
                      <a:pt x="11378" y="31393"/>
                      <a:pt x="11328" y="31227"/>
                    </a:cubicBezTo>
                    <a:lnTo>
                      <a:pt x="11328" y="31227"/>
                    </a:lnTo>
                    <a:lnTo>
                      <a:pt x="11351" y="31250"/>
                    </a:lnTo>
                    <a:lnTo>
                      <a:pt x="11306" y="31189"/>
                    </a:lnTo>
                    <a:cubicBezTo>
                      <a:pt x="11306" y="31184"/>
                      <a:pt x="11308" y="31183"/>
                      <a:pt x="11311" y="31183"/>
                    </a:cubicBezTo>
                    <a:cubicBezTo>
                      <a:pt x="11318" y="31183"/>
                      <a:pt x="11331" y="31194"/>
                      <a:pt x="11340" y="31194"/>
                    </a:cubicBezTo>
                    <a:cubicBezTo>
                      <a:pt x="11284" y="31100"/>
                      <a:pt x="11245" y="31001"/>
                      <a:pt x="11196" y="30895"/>
                    </a:cubicBezTo>
                    <a:lnTo>
                      <a:pt x="11196" y="30895"/>
                    </a:lnTo>
                    <a:lnTo>
                      <a:pt x="11212" y="30962"/>
                    </a:lnTo>
                    <a:cubicBezTo>
                      <a:pt x="11174" y="30895"/>
                      <a:pt x="11140" y="30862"/>
                      <a:pt x="11118" y="30785"/>
                    </a:cubicBezTo>
                    <a:lnTo>
                      <a:pt x="11118" y="30785"/>
                    </a:lnTo>
                    <a:cubicBezTo>
                      <a:pt x="11135" y="30806"/>
                      <a:pt x="11143" y="30815"/>
                      <a:pt x="11146" y="30815"/>
                    </a:cubicBezTo>
                    <a:cubicBezTo>
                      <a:pt x="11155" y="30815"/>
                      <a:pt x="11076" y="30685"/>
                      <a:pt x="11085" y="30663"/>
                    </a:cubicBezTo>
                    <a:lnTo>
                      <a:pt x="11085" y="30663"/>
                    </a:lnTo>
                    <a:lnTo>
                      <a:pt x="11118" y="30724"/>
                    </a:lnTo>
                    <a:cubicBezTo>
                      <a:pt x="11091" y="30667"/>
                      <a:pt x="11083" y="30649"/>
                      <a:pt x="11075" y="30649"/>
                    </a:cubicBezTo>
                    <a:cubicBezTo>
                      <a:pt x="11072" y="30649"/>
                      <a:pt x="11068" y="30652"/>
                      <a:pt x="11063" y="30657"/>
                    </a:cubicBezTo>
                    <a:cubicBezTo>
                      <a:pt x="11002" y="30547"/>
                      <a:pt x="11057" y="30563"/>
                      <a:pt x="10991" y="30469"/>
                    </a:cubicBezTo>
                    <a:lnTo>
                      <a:pt x="10991" y="30469"/>
                    </a:lnTo>
                    <a:lnTo>
                      <a:pt x="11024" y="30547"/>
                    </a:lnTo>
                    <a:cubicBezTo>
                      <a:pt x="11024" y="30552"/>
                      <a:pt x="11022" y="30555"/>
                      <a:pt x="11019" y="30555"/>
                    </a:cubicBezTo>
                    <a:cubicBezTo>
                      <a:pt x="11008" y="30555"/>
                      <a:pt x="10977" y="30515"/>
                      <a:pt x="10963" y="30475"/>
                    </a:cubicBezTo>
                    <a:cubicBezTo>
                      <a:pt x="10963" y="30467"/>
                      <a:pt x="10956" y="30447"/>
                      <a:pt x="10958" y="30447"/>
                    </a:cubicBezTo>
                    <a:lnTo>
                      <a:pt x="10958" y="30447"/>
                    </a:lnTo>
                    <a:cubicBezTo>
                      <a:pt x="10958" y="30447"/>
                      <a:pt x="10960" y="30449"/>
                      <a:pt x="10963" y="30454"/>
                    </a:cubicBezTo>
                    <a:lnTo>
                      <a:pt x="10963" y="30454"/>
                    </a:lnTo>
                    <a:cubicBezTo>
                      <a:pt x="10915" y="30371"/>
                      <a:pt x="10863" y="30241"/>
                      <a:pt x="10836" y="30204"/>
                    </a:cubicBezTo>
                    <a:cubicBezTo>
                      <a:pt x="10830" y="30181"/>
                      <a:pt x="10832" y="30171"/>
                      <a:pt x="10837" y="30171"/>
                    </a:cubicBezTo>
                    <a:cubicBezTo>
                      <a:pt x="10842" y="30171"/>
                      <a:pt x="10850" y="30179"/>
                      <a:pt x="10858" y="30193"/>
                    </a:cubicBezTo>
                    <a:cubicBezTo>
                      <a:pt x="10758" y="30004"/>
                      <a:pt x="10825" y="30104"/>
                      <a:pt x="10725" y="29916"/>
                    </a:cubicBezTo>
                    <a:lnTo>
                      <a:pt x="10742" y="29916"/>
                    </a:lnTo>
                    <a:lnTo>
                      <a:pt x="10698" y="29855"/>
                    </a:lnTo>
                    <a:lnTo>
                      <a:pt x="10675" y="29750"/>
                    </a:lnTo>
                    <a:lnTo>
                      <a:pt x="10675" y="29789"/>
                    </a:lnTo>
                    <a:cubicBezTo>
                      <a:pt x="10648" y="29728"/>
                      <a:pt x="10620" y="29695"/>
                      <a:pt x="10592" y="29617"/>
                    </a:cubicBezTo>
                    <a:lnTo>
                      <a:pt x="10592" y="29617"/>
                    </a:lnTo>
                    <a:lnTo>
                      <a:pt x="10620" y="29639"/>
                    </a:lnTo>
                    <a:cubicBezTo>
                      <a:pt x="10537" y="29462"/>
                      <a:pt x="10554" y="29423"/>
                      <a:pt x="10465" y="29257"/>
                    </a:cubicBezTo>
                    <a:cubicBezTo>
                      <a:pt x="10465" y="29256"/>
                      <a:pt x="10465" y="29256"/>
                      <a:pt x="10465" y="29255"/>
                    </a:cubicBezTo>
                    <a:lnTo>
                      <a:pt x="10465" y="29255"/>
                    </a:lnTo>
                    <a:cubicBezTo>
                      <a:pt x="10470" y="29264"/>
                      <a:pt x="10476" y="29274"/>
                      <a:pt x="10482" y="29285"/>
                    </a:cubicBezTo>
                    <a:cubicBezTo>
                      <a:pt x="10477" y="29272"/>
                      <a:pt x="10470" y="29252"/>
                      <a:pt x="10467" y="29252"/>
                    </a:cubicBezTo>
                    <a:cubicBezTo>
                      <a:pt x="10466" y="29252"/>
                      <a:pt x="10466" y="29253"/>
                      <a:pt x="10465" y="29255"/>
                    </a:cubicBezTo>
                    <a:lnTo>
                      <a:pt x="10465" y="29255"/>
                    </a:lnTo>
                    <a:cubicBezTo>
                      <a:pt x="10403" y="29132"/>
                      <a:pt x="10458" y="29142"/>
                      <a:pt x="10366" y="29008"/>
                    </a:cubicBezTo>
                    <a:lnTo>
                      <a:pt x="10366" y="29008"/>
                    </a:lnTo>
                    <a:cubicBezTo>
                      <a:pt x="10366" y="29009"/>
                      <a:pt x="10367" y="29009"/>
                      <a:pt x="10367" y="29009"/>
                    </a:cubicBezTo>
                    <a:cubicBezTo>
                      <a:pt x="10370" y="29009"/>
                      <a:pt x="10372" y="29000"/>
                      <a:pt x="10377" y="29000"/>
                    </a:cubicBezTo>
                    <a:cubicBezTo>
                      <a:pt x="10378" y="29000"/>
                      <a:pt x="10380" y="29001"/>
                      <a:pt x="10382" y="29003"/>
                    </a:cubicBezTo>
                    <a:lnTo>
                      <a:pt x="10338" y="28931"/>
                    </a:lnTo>
                    <a:lnTo>
                      <a:pt x="10360" y="28931"/>
                    </a:lnTo>
                    <a:lnTo>
                      <a:pt x="10305" y="28887"/>
                    </a:lnTo>
                    <a:lnTo>
                      <a:pt x="10305" y="28831"/>
                    </a:lnTo>
                    <a:lnTo>
                      <a:pt x="10283" y="28804"/>
                    </a:lnTo>
                    <a:cubicBezTo>
                      <a:pt x="10288" y="28710"/>
                      <a:pt x="10216" y="28610"/>
                      <a:pt x="10205" y="28488"/>
                    </a:cubicBezTo>
                    <a:lnTo>
                      <a:pt x="10189" y="28516"/>
                    </a:lnTo>
                    <a:cubicBezTo>
                      <a:pt x="10028" y="28267"/>
                      <a:pt x="9984" y="27891"/>
                      <a:pt x="9834" y="27570"/>
                    </a:cubicBezTo>
                    <a:lnTo>
                      <a:pt x="9856" y="27570"/>
                    </a:lnTo>
                    <a:lnTo>
                      <a:pt x="9779" y="27448"/>
                    </a:lnTo>
                    <a:cubicBezTo>
                      <a:pt x="9778" y="27427"/>
                      <a:pt x="9779" y="27420"/>
                      <a:pt x="9782" y="27420"/>
                    </a:cubicBezTo>
                    <a:cubicBezTo>
                      <a:pt x="9790" y="27420"/>
                      <a:pt x="9807" y="27462"/>
                      <a:pt x="9811" y="27462"/>
                    </a:cubicBezTo>
                    <a:cubicBezTo>
                      <a:pt x="9812" y="27462"/>
                      <a:pt x="9812" y="27461"/>
                      <a:pt x="9812" y="27459"/>
                    </a:cubicBezTo>
                    <a:cubicBezTo>
                      <a:pt x="9751" y="27315"/>
                      <a:pt x="9762" y="27409"/>
                      <a:pt x="9696" y="27238"/>
                    </a:cubicBezTo>
                    <a:cubicBezTo>
                      <a:pt x="9692" y="27214"/>
                      <a:pt x="9691" y="27205"/>
                      <a:pt x="9694" y="27205"/>
                    </a:cubicBezTo>
                    <a:lnTo>
                      <a:pt x="9694" y="27205"/>
                    </a:lnTo>
                    <a:cubicBezTo>
                      <a:pt x="9701" y="27205"/>
                      <a:pt x="9730" y="27274"/>
                      <a:pt x="9746" y="27299"/>
                    </a:cubicBezTo>
                    <a:cubicBezTo>
                      <a:pt x="9679" y="27144"/>
                      <a:pt x="9585" y="26911"/>
                      <a:pt x="9558" y="26795"/>
                    </a:cubicBezTo>
                    <a:cubicBezTo>
                      <a:pt x="9554" y="26795"/>
                      <a:pt x="9553" y="26792"/>
                      <a:pt x="9552" y="26792"/>
                    </a:cubicBezTo>
                    <a:cubicBezTo>
                      <a:pt x="9552" y="26792"/>
                      <a:pt x="9552" y="26793"/>
                      <a:pt x="9552" y="26795"/>
                    </a:cubicBezTo>
                    <a:cubicBezTo>
                      <a:pt x="9502" y="26690"/>
                      <a:pt x="9469" y="26546"/>
                      <a:pt x="9425" y="26430"/>
                    </a:cubicBezTo>
                    <a:cubicBezTo>
                      <a:pt x="9441" y="26430"/>
                      <a:pt x="9447" y="26457"/>
                      <a:pt x="9458" y="26485"/>
                    </a:cubicBezTo>
                    <a:cubicBezTo>
                      <a:pt x="9447" y="26441"/>
                      <a:pt x="9430" y="26380"/>
                      <a:pt x="9414" y="26347"/>
                    </a:cubicBezTo>
                    <a:lnTo>
                      <a:pt x="9414" y="26347"/>
                    </a:lnTo>
                    <a:lnTo>
                      <a:pt x="9447" y="26385"/>
                    </a:lnTo>
                    <a:cubicBezTo>
                      <a:pt x="9420" y="26298"/>
                      <a:pt x="9349" y="26129"/>
                      <a:pt x="9364" y="26099"/>
                    </a:cubicBezTo>
                    <a:lnTo>
                      <a:pt x="9364" y="26099"/>
                    </a:lnTo>
                    <a:cubicBezTo>
                      <a:pt x="9362" y="26101"/>
                      <a:pt x="9360" y="26103"/>
                      <a:pt x="9357" y="26103"/>
                    </a:cubicBezTo>
                    <a:cubicBezTo>
                      <a:pt x="9348" y="26103"/>
                      <a:pt x="9334" y="26088"/>
                      <a:pt x="9314" y="26037"/>
                    </a:cubicBezTo>
                    <a:cubicBezTo>
                      <a:pt x="9336" y="25981"/>
                      <a:pt x="9231" y="25827"/>
                      <a:pt x="9209" y="25694"/>
                    </a:cubicBezTo>
                    <a:lnTo>
                      <a:pt x="9209" y="25694"/>
                    </a:lnTo>
                    <a:cubicBezTo>
                      <a:pt x="9223" y="25708"/>
                      <a:pt x="9246" y="25777"/>
                      <a:pt x="9248" y="25777"/>
                    </a:cubicBezTo>
                    <a:cubicBezTo>
                      <a:pt x="9249" y="25777"/>
                      <a:pt x="9249" y="25775"/>
                      <a:pt x="9248" y="25771"/>
                    </a:cubicBezTo>
                    <a:cubicBezTo>
                      <a:pt x="9231" y="25710"/>
                      <a:pt x="9204" y="25655"/>
                      <a:pt x="9176" y="25600"/>
                    </a:cubicBezTo>
                    <a:lnTo>
                      <a:pt x="9176" y="25600"/>
                    </a:lnTo>
                    <a:lnTo>
                      <a:pt x="9198" y="25611"/>
                    </a:lnTo>
                    <a:lnTo>
                      <a:pt x="9087" y="25323"/>
                    </a:lnTo>
                    <a:cubicBezTo>
                      <a:pt x="9109" y="25269"/>
                      <a:pt x="9004" y="25057"/>
                      <a:pt x="9025" y="25057"/>
                    </a:cubicBezTo>
                    <a:cubicBezTo>
                      <a:pt x="9025" y="25057"/>
                      <a:pt x="9026" y="25057"/>
                      <a:pt x="9026" y="25057"/>
                    </a:cubicBezTo>
                    <a:cubicBezTo>
                      <a:pt x="9020" y="25033"/>
                      <a:pt x="9017" y="25025"/>
                      <a:pt x="9016" y="25025"/>
                    </a:cubicBezTo>
                    <a:lnTo>
                      <a:pt x="9016" y="25025"/>
                    </a:lnTo>
                    <a:cubicBezTo>
                      <a:pt x="9013" y="25025"/>
                      <a:pt x="9018" y="25064"/>
                      <a:pt x="9012" y="25064"/>
                    </a:cubicBezTo>
                    <a:cubicBezTo>
                      <a:pt x="9008" y="25064"/>
                      <a:pt x="9001" y="25053"/>
                      <a:pt x="8988" y="25019"/>
                    </a:cubicBezTo>
                    <a:cubicBezTo>
                      <a:pt x="8988" y="24974"/>
                      <a:pt x="8949" y="24897"/>
                      <a:pt x="8971" y="24897"/>
                    </a:cubicBezTo>
                    <a:lnTo>
                      <a:pt x="8977" y="24913"/>
                    </a:lnTo>
                    <a:lnTo>
                      <a:pt x="8949" y="24825"/>
                    </a:lnTo>
                    <a:lnTo>
                      <a:pt x="8988" y="24880"/>
                    </a:lnTo>
                    <a:cubicBezTo>
                      <a:pt x="8960" y="24803"/>
                      <a:pt x="8921" y="24747"/>
                      <a:pt x="8905" y="24747"/>
                    </a:cubicBezTo>
                    <a:cubicBezTo>
                      <a:pt x="8894" y="24670"/>
                      <a:pt x="8849" y="24559"/>
                      <a:pt x="8866" y="24526"/>
                    </a:cubicBezTo>
                    <a:lnTo>
                      <a:pt x="8866" y="24526"/>
                    </a:lnTo>
                    <a:lnTo>
                      <a:pt x="8877" y="24554"/>
                    </a:lnTo>
                    <a:cubicBezTo>
                      <a:pt x="8811" y="24338"/>
                      <a:pt x="8833" y="24177"/>
                      <a:pt x="8750" y="24028"/>
                    </a:cubicBezTo>
                    <a:cubicBezTo>
                      <a:pt x="8750" y="24021"/>
                      <a:pt x="8751" y="24017"/>
                      <a:pt x="8752" y="24017"/>
                    </a:cubicBezTo>
                    <a:cubicBezTo>
                      <a:pt x="8753" y="24017"/>
                      <a:pt x="8754" y="24018"/>
                      <a:pt x="8755" y="24020"/>
                    </a:cubicBezTo>
                    <a:lnTo>
                      <a:pt x="8755" y="24020"/>
                    </a:lnTo>
                    <a:lnTo>
                      <a:pt x="8728" y="23912"/>
                    </a:lnTo>
                    <a:lnTo>
                      <a:pt x="8755" y="23940"/>
                    </a:lnTo>
                    <a:lnTo>
                      <a:pt x="8667" y="23724"/>
                    </a:lnTo>
                    <a:lnTo>
                      <a:pt x="8678" y="23724"/>
                    </a:lnTo>
                    <a:cubicBezTo>
                      <a:pt x="8639" y="23580"/>
                      <a:pt x="8573" y="23353"/>
                      <a:pt x="8517" y="23170"/>
                    </a:cubicBezTo>
                    <a:lnTo>
                      <a:pt x="8517" y="23170"/>
                    </a:lnTo>
                    <a:lnTo>
                      <a:pt x="8534" y="23198"/>
                    </a:lnTo>
                    <a:cubicBezTo>
                      <a:pt x="8456" y="22999"/>
                      <a:pt x="8484" y="22999"/>
                      <a:pt x="8434" y="22855"/>
                    </a:cubicBezTo>
                    <a:lnTo>
                      <a:pt x="8434" y="22855"/>
                    </a:lnTo>
                    <a:cubicBezTo>
                      <a:pt x="8439" y="22857"/>
                      <a:pt x="8442" y="22859"/>
                      <a:pt x="8443" y="22860"/>
                    </a:cubicBezTo>
                    <a:lnTo>
                      <a:pt x="8443" y="22860"/>
                    </a:lnTo>
                    <a:lnTo>
                      <a:pt x="8401" y="22733"/>
                    </a:lnTo>
                    <a:lnTo>
                      <a:pt x="8401" y="22733"/>
                    </a:lnTo>
                    <a:lnTo>
                      <a:pt x="8423" y="22761"/>
                    </a:lnTo>
                    <a:cubicBezTo>
                      <a:pt x="8380" y="22684"/>
                      <a:pt x="8374" y="22523"/>
                      <a:pt x="8374" y="22523"/>
                    </a:cubicBezTo>
                    <a:cubicBezTo>
                      <a:pt x="8373" y="22523"/>
                      <a:pt x="8373" y="22526"/>
                      <a:pt x="8373" y="22534"/>
                    </a:cubicBezTo>
                    <a:cubicBezTo>
                      <a:pt x="8346" y="22479"/>
                      <a:pt x="8313" y="22390"/>
                      <a:pt x="8290" y="22374"/>
                    </a:cubicBezTo>
                    <a:cubicBezTo>
                      <a:pt x="8252" y="22230"/>
                      <a:pt x="8296" y="22335"/>
                      <a:pt x="8279" y="22246"/>
                    </a:cubicBezTo>
                    <a:cubicBezTo>
                      <a:pt x="8252" y="22141"/>
                      <a:pt x="8230" y="22124"/>
                      <a:pt x="8196" y="21981"/>
                    </a:cubicBezTo>
                    <a:lnTo>
                      <a:pt x="8207" y="21981"/>
                    </a:lnTo>
                    <a:cubicBezTo>
                      <a:pt x="8185" y="21914"/>
                      <a:pt x="8169" y="21875"/>
                      <a:pt x="8141" y="21781"/>
                    </a:cubicBezTo>
                    <a:lnTo>
                      <a:pt x="8141" y="21781"/>
                    </a:lnTo>
                    <a:lnTo>
                      <a:pt x="8143" y="21786"/>
                    </a:lnTo>
                    <a:lnTo>
                      <a:pt x="8143" y="21786"/>
                    </a:lnTo>
                    <a:cubicBezTo>
                      <a:pt x="8095" y="21659"/>
                      <a:pt x="8126" y="21604"/>
                      <a:pt x="8058" y="21505"/>
                    </a:cubicBezTo>
                    <a:cubicBezTo>
                      <a:pt x="8047" y="21433"/>
                      <a:pt x="8008" y="21317"/>
                      <a:pt x="8030" y="21317"/>
                    </a:cubicBezTo>
                    <a:cubicBezTo>
                      <a:pt x="7958" y="21128"/>
                      <a:pt x="7920" y="20985"/>
                      <a:pt x="7853" y="20796"/>
                    </a:cubicBezTo>
                    <a:cubicBezTo>
                      <a:pt x="7881" y="20758"/>
                      <a:pt x="7842" y="20758"/>
                      <a:pt x="7826" y="20641"/>
                    </a:cubicBezTo>
                    <a:lnTo>
                      <a:pt x="7815" y="20653"/>
                    </a:lnTo>
                    <a:cubicBezTo>
                      <a:pt x="7737" y="20392"/>
                      <a:pt x="7704" y="20066"/>
                      <a:pt x="7615" y="19773"/>
                    </a:cubicBezTo>
                    <a:lnTo>
                      <a:pt x="7626" y="19762"/>
                    </a:lnTo>
                    <a:lnTo>
                      <a:pt x="7593" y="19706"/>
                    </a:lnTo>
                    <a:cubicBezTo>
                      <a:pt x="7516" y="19385"/>
                      <a:pt x="7405" y="18970"/>
                      <a:pt x="7344" y="18721"/>
                    </a:cubicBezTo>
                    <a:cubicBezTo>
                      <a:pt x="7311" y="18638"/>
                      <a:pt x="7256" y="18523"/>
                      <a:pt x="7228" y="18390"/>
                    </a:cubicBezTo>
                    <a:lnTo>
                      <a:pt x="7228" y="18390"/>
                    </a:lnTo>
                    <a:cubicBezTo>
                      <a:pt x="7230" y="18395"/>
                      <a:pt x="7232" y="18401"/>
                      <a:pt x="7233" y="18406"/>
                    </a:cubicBezTo>
                    <a:lnTo>
                      <a:pt x="7228" y="18389"/>
                    </a:lnTo>
                    <a:lnTo>
                      <a:pt x="7228" y="18389"/>
                    </a:lnTo>
                    <a:cubicBezTo>
                      <a:pt x="7228" y="18390"/>
                      <a:pt x="7228" y="18390"/>
                      <a:pt x="7228" y="18390"/>
                    </a:cubicBezTo>
                    <a:lnTo>
                      <a:pt x="7228" y="18390"/>
                    </a:lnTo>
                    <a:cubicBezTo>
                      <a:pt x="7153" y="18168"/>
                      <a:pt x="7088" y="17935"/>
                      <a:pt x="7023" y="17686"/>
                    </a:cubicBezTo>
                    <a:lnTo>
                      <a:pt x="7023" y="17686"/>
                    </a:lnTo>
                    <a:cubicBezTo>
                      <a:pt x="7026" y="17688"/>
                      <a:pt x="7029" y="17689"/>
                      <a:pt x="7031" y="17689"/>
                    </a:cubicBezTo>
                    <a:cubicBezTo>
                      <a:pt x="7035" y="17689"/>
                      <a:pt x="7037" y="17687"/>
                      <a:pt x="7039" y="17685"/>
                    </a:cubicBezTo>
                    <a:lnTo>
                      <a:pt x="7039" y="17685"/>
                    </a:lnTo>
                    <a:cubicBezTo>
                      <a:pt x="7041" y="17690"/>
                      <a:pt x="7043" y="17694"/>
                      <a:pt x="7045" y="17698"/>
                    </a:cubicBezTo>
                    <a:cubicBezTo>
                      <a:pt x="7043" y="17688"/>
                      <a:pt x="7042" y="17685"/>
                      <a:pt x="7040" y="17685"/>
                    </a:cubicBezTo>
                    <a:cubicBezTo>
                      <a:pt x="7040" y="17685"/>
                      <a:pt x="7039" y="17685"/>
                      <a:pt x="7039" y="17685"/>
                    </a:cubicBezTo>
                    <a:lnTo>
                      <a:pt x="7039" y="17685"/>
                    </a:lnTo>
                    <a:cubicBezTo>
                      <a:pt x="7011" y="17630"/>
                      <a:pt x="7005" y="17550"/>
                      <a:pt x="6990" y="17498"/>
                    </a:cubicBezTo>
                    <a:lnTo>
                      <a:pt x="6990" y="17570"/>
                    </a:lnTo>
                    <a:cubicBezTo>
                      <a:pt x="6957" y="17498"/>
                      <a:pt x="6940" y="17393"/>
                      <a:pt x="6951" y="17354"/>
                    </a:cubicBezTo>
                    <a:lnTo>
                      <a:pt x="6901" y="17249"/>
                    </a:lnTo>
                    <a:lnTo>
                      <a:pt x="6901" y="17227"/>
                    </a:lnTo>
                    <a:lnTo>
                      <a:pt x="6885" y="17216"/>
                    </a:lnTo>
                    <a:lnTo>
                      <a:pt x="6896" y="17144"/>
                    </a:lnTo>
                    <a:cubicBezTo>
                      <a:pt x="6879" y="17116"/>
                      <a:pt x="6830" y="16973"/>
                      <a:pt x="6796" y="16934"/>
                    </a:cubicBezTo>
                    <a:cubicBezTo>
                      <a:pt x="6800" y="16922"/>
                      <a:pt x="6792" y="16861"/>
                      <a:pt x="6795" y="16861"/>
                    </a:cubicBezTo>
                    <a:lnTo>
                      <a:pt x="6795" y="16861"/>
                    </a:lnTo>
                    <a:cubicBezTo>
                      <a:pt x="6795" y="16861"/>
                      <a:pt x="6795" y="16862"/>
                      <a:pt x="6795" y="16862"/>
                    </a:cubicBezTo>
                    <a:lnTo>
                      <a:pt x="6795" y="16862"/>
                    </a:lnTo>
                    <a:lnTo>
                      <a:pt x="6702" y="16480"/>
                    </a:lnTo>
                    <a:lnTo>
                      <a:pt x="6708" y="16552"/>
                    </a:lnTo>
                    <a:cubicBezTo>
                      <a:pt x="6707" y="16553"/>
                      <a:pt x="6706" y="16553"/>
                      <a:pt x="6705" y="16553"/>
                    </a:cubicBezTo>
                    <a:cubicBezTo>
                      <a:pt x="6687" y="16553"/>
                      <a:pt x="6646" y="16444"/>
                      <a:pt x="6636" y="16380"/>
                    </a:cubicBezTo>
                    <a:lnTo>
                      <a:pt x="6636" y="16380"/>
                    </a:lnTo>
                    <a:cubicBezTo>
                      <a:pt x="6648" y="16402"/>
                      <a:pt x="6655" y="16411"/>
                      <a:pt x="6659" y="16411"/>
                    </a:cubicBezTo>
                    <a:cubicBezTo>
                      <a:pt x="6670" y="16411"/>
                      <a:pt x="6667" y="16367"/>
                      <a:pt x="6675" y="16336"/>
                    </a:cubicBezTo>
                    <a:cubicBezTo>
                      <a:pt x="6669" y="16325"/>
                      <a:pt x="6666" y="16321"/>
                      <a:pt x="6664" y="16321"/>
                    </a:cubicBezTo>
                    <a:lnTo>
                      <a:pt x="6664" y="16321"/>
                    </a:lnTo>
                    <a:cubicBezTo>
                      <a:pt x="6657" y="16321"/>
                      <a:pt x="6666" y="16368"/>
                      <a:pt x="6658" y="16368"/>
                    </a:cubicBezTo>
                    <a:cubicBezTo>
                      <a:pt x="6657" y="16368"/>
                      <a:pt x="6655" y="16367"/>
                      <a:pt x="6652" y="16364"/>
                    </a:cubicBezTo>
                    <a:cubicBezTo>
                      <a:pt x="6619" y="16297"/>
                      <a:pt x="6575" y="16148"/>
                      <a:pt x="6569" y="16115"/>
                    </a:cubicBezTo>
                    <a:lnTo>
                      <a:pt x="6569" y="16115"/>
                    </a:lnTo>
                    <a:lnTo>
                      <a:pt x="6592" y="16159"/>
                    </a:lnTo>
                    <a:cubicBezTo>
                      <a:pt x="6553" y="16065"/>
                      <a:pt x="6575" y="16010"/>
                      <a:pt x="6547" y="15916"/>
                    </a:cubicBezTo>
                    <a:cubicBezTo>
                      <a:pt x="6520" y="15846"/>
                      <a:pt x="6511" y="15793"/>
                      <a:pt x="6493" y="15793"/>
                    </a:cubicBezTo>
                    <a:cubicBezTo>
                      <a:pt x="6490" y="15793"/>
                      <a:pt x="6486" y="15795"/>
                      <a:pt x="6481" y="15799"/>
                    </a:cubicBezTo>
                    <a:cubicBezTo>
                      <a:pt x="6437" y="15678"/>
                      <a:pt x="6486" y="15744"/>
                      <a:pt x="6481" y="15705"/>
                    </a:cubicBezTo>
                    <a:cubicBezTo>
                      <a:pt x="6453" y="15650"/>
                      <a:pt x="6409" y="15479"/>
                      <a:pt x="6426" y="15456"/>
                    </a:cubicBezTo>
                    <a:cubicBezTo>
                      <a:pt x="6359" y="15401"/>
                      <a:pt x="6348" y="15124"/>
                      <a:pt x="6304" y="15113"/>
                    </a:cubicBezTo>
                    <a:lnTo>
                      <a:pt x="6298" y="15008"/>
                    </a:lnTo>
                    <a:cubicBezTo>
                      <a:pt x="6287" y="15008"/>
                      <a:pt x="6260" y="14997"/>
                      <a:pt x="6232" y="14914"/>
                    </a:cubicBezTo>
                    <a:cubicBezTo>
                      <a:pt x="6221" y="14837"/>
                      <a:pt x="6243" y="14842"/>
                      <a:pt x="6248" y="14820"/>
                    </a:cubicBezTo>
                    <a:lnTo>
                      <a:pt x="6193" y="14781"/>
                    </a:lnTo>
                    <a:cubicBezTo>
                      <a:pt x="6127" y="14372"/>
                      <a:pt x="5961" y="13863"/>
                      <a:pt x="5861" y="13403"/>
                    </a:cubicBezTo>
                    <a:cubicBezTo>
                      <a:pt x="5872" y="13403"/>
                      <a:pt x="5872" y="13409"/>
                      <a:pt x="5878" y="13409"/>
                    </a:cubicBezTo>
                    <a:lnTo>
                      <a:pt x="5883" y="13381"/>
                    </a:lnTo>
                    <a:lnTo>
                      <a:pt x="5883" y="13381"/>
                    </a:lnTo>
                    <a:cubicBezTo>
                      <a:pt x="5900" y="13392"/>
                      <a:pt x="5878" y="13398"/>
                      <a:pt x="5900" y="13398"/>
                    </a:cubicBezTo>
                    <a:lnTo>
                      <a:pt x="5889" y="13365"/>
                    </a:lnTo>
                    <a:lnTo>
                      <a:pt x="5889" y="13365"/>
                    </a:lnTo>
                    <a:cubicBezTo>
                      <a:pt x="5891" y="13365"/>
                      <a:pt x="5893" y="13365"/>
                      <a:pt x="5895" y="13365"/>
                    </a:cubicBezTo>
                    <a:cubicBezTo>
                      <a:pt x="5928" y="13365"/>
                      <a:pt x="5886" y="13320"/>
                      <a:pt x="5928" y="13320"/>
                    </a:cubicBezTo>
                    <a:cubicBezTo>
                      <a:pt x="5928" y="13331"/>
                      <a:pt x="5929" y="13333"/>
                      <a:pt x="5932" y="13333"/>
                    </a:cubicBezTo>
                    <a:cubicBezTo>
                      <a:pt x="5935" y="13333"/>
                      <a:pt x="5938" y="13331"/>
                      <a:pt x="5943" y="13331"/>
                    </a:cubicBezTo>
                    <a:cubicBezTo>
                      <a:pt x="5947" y="13331"/>
                      <a:pt x="5951" y="13332"/>
                      <a:pt x="5955" y="13337"/>
                    </a:cubicBezTo>
                    <a:lnTo>
                      <a:pt x="5972" y="13282"/>
                    </a:lnTo>
                    <a:cubicBezTo>
                      <a:pt x="5980" y="13282"/>
                      <a:pt x="5982" y="13291"/>
                      <a:pt x="5983" y="13291"/>
                    </a:cubicBezTo>
                    <a:cubicBezTo>
                      <a:pt x="5983" y="13291"/>
                      <a:pt x="5983" y="13290"/>
                      <a:pt x="5983" y="13287"/>
                    </a:cubicBezTo>
                    <a:cubicBezTo>
                      <a:pt x="5994" y="13282"/>
                      <a:pt x="5983" y="13265"/>
                      <a:pt x="5983" y="13259"/>
                    </a:cubicBezTo>
                    <a:cubicBezTo>
                      <a:pt x="5993" y="13259"/>
                      <a:pt x="5994" y="13225"/>
                      <a:pt x="6013" y="13225"/>
                    </a:cubicBezTo>
                    <a:cubicBezTo>
                      <a:pt x="6016" y="13225"/>
                      <a:pt x="6019" y="13225"/>
                      <a:pt x="6022" y="13226"/>
                    </a:cubicBezTo>
                    <a:cubicBezTo>
                      <a:pt x="6049" y="13188"/>
                      <a:pt x="5994" y="13199"/>
                      <a:pt x="6022" y="13171"/>
                    </a:cubicBezTo>
                    <a:cubicBezTo>
                      <a:pt x="6040" y="13171"/>
                      <a:pt x="6024" y="13190"/>
                      <a:pt x="6031" y="13190"/>
                    </a:cubicBezTo>
                    <a:cubicBezTo>
                      <a:pt x="6032" y="13190"/>
                      <a:pt x="6035" y="13189"/>
                      <a:pt x="6038" y="13188"/>
                    </a:cubicBezTo>
                    <a:lnTo>
                      <a:pt x="6044" y="13149"/>
                    </a:lnTo>
                    <a:cubicBezTo>
                      <a:pt x="6049" y="13154"/>
                      <a:pt x="6065" y="13160"/>
                      <a:pt x="6056" y="13175"/>
                    </a:cubicBezTo>
                    <a:lnTo>
                      <a:pt x="6056" y="13175"/>
                    </a:lnTo>
                    <a:cubicBezTo>
                      <a:pt x="6111" y="13088"/>
                      <a:pt x="6215" y="13060"/>
                      <a:pt x="6221" y="12955"/>
                    </a:cubicBezTo>
                    <a:cubicBezTo>
                      <a:pt x="6224" y="12954"/>
                      <a:pt x="6226" y="12954"/>
                      <a:pt x="6228" y="12954"/>
                    </a:cubicBezTo>
                    <a:cubicBezTo>
                      <a:pt x="6240" y="12954"/>
                      <a:pt x="6233" y="12968"/>
                      <a:pt x="6243" y="12983"/>
                    </a:cubicBezTo>
                    <a:cubicBezTo>
                      <a:pt x="6243" y="12905"/>
                      <a:pt x="6315" y="12900"/>
                      <a:pt x="6332" y="12844"/>
                    </a:cubicBezTo>
                    <a:lnTo>
                      <a:pt x="6320" y="12839"/>
                    </a:lnTo>
                    <a:cubicBezTo>
                      <a:pt x="6398" y="12773"/>
                      <a:pt x="6398" y="12673"/>
                      <a:pt x="6442" y="12579"/>
                    </a:cubicBezTo>
                    <a:lnTo>
                      <a:pt x="6442" y="12579"/>
                    </a:lnTo>
                    <a:lnTo>
                      <a:pt x="6431" y="12590"/>
                    </a:lnTo>
                    <a:cubicBezTo>
                      <a:pt x="6415" y="12573"/>
                      <a:pt x="6426" y="12551"/>
                      <a:pt x="6426" y="12535"/>
                    </a:cubicBezTo>
                    <a:lnTo>
                      <a:pt x="6426" y="12535"/>
                    </a:lnTo>
                    <a:cubicBezTo>
                      <a:pt x="6429" y="12535"/>
                      <a:pt x="6437" y="12540"/>
                      <a:pt x="6444" y="12540"/>
                    </a:cubicBezTo>
                    <a:cubicBezTo>
                      <a:pt x="6450" y="12540"/>
                      <a:pt x="6456" y="12536"/>
                      <a:pt x="6459" y="12524"/>
                    </a:cubicBezTo>
                    <a:lnTo>
                      <a:pt x="6459" y="12524"/>
                    </a:lnTo>
                    <a:cubicBezTo>
                      <a:pt x="6455" y="12532"/>
                      <a:pt x="6448" y="12537"/>
                      <a:pt x="6442" y="12537"/>
                    </a:cubicBezTo>
                    <a:cubicBezTo>
                      <a:pt x="6440" y="12537"/>
                      <a:pt x="6438" y="12536"/>
                      <a:pt x="6437" y="12535"/>
                    </a:cubicBezTo>
                    <a:cubicBezTo>
                      <a:pt x="6498" y="12468"/>
                      <a:pt x="6542" y="12297"/>
                      <a:pt x="6603" y="12180"/>
                    </a:cubicBezTo>
                    <a:cubicBezTo>
                      <a:pt x="6647" y="11998"/>
                      <a:pt x="6729" y="11822"/>
                      <a:pt x="6768" y="11651"/>
                    </a:cubicBezTo>
                    <a:lnTo>
                      <a:pt x="6768" y="11651"/>
                    </a:lnTo>
                    <a:cubicBezTo>
                      <a:pt x="6766" y="11659"/>
                      <a:pt x="6762" y="11662"/>
                      <a:pt x="6757" y="11662"/>
                    </a:cubicBezTo>
                    <a:cubicBezTo>
                      <a:pt x="6746" y="11662"/>
                      <a:pt x="6734" y="11647"/>
                      <a:pt x="6741" y="11633"/>
                    </a:cubicBezTo>
                    <a:cubicBezTo>
                      <a:pt x="6824" y="11599"/>
                      <a:pt x="6758" y="11539"/>
                      <a:pt x="6818" y="11494"/>
                    </a:cubicBezTo>
                    <a:cubicBezTo>
                      <a:pt x="6824" y="11389"/>
                      <a:pt x="6907" y="11317"/>
                      <a:pt x="6879" y="11212"/>
                    </a:cubicBezTo>
                    <a:lnTo>
                      <a:pt x="6901" y="11212"/>
                    </a:lnTo>
                    <a:cubicBezTo>
                      <a:pt x="6913" y="11195"/>
                      <a:pt x="6901" y="11190"/>
                      <a:pt x="6901" y="11179"/>
                    </a:cubicBezTo>
                    <a:lnTo>
                      <a:pt x="6907" y="11179"/>
                    </a:lnTo>
                    <a:cubicBezTo>
                      <a:pt x="6924" y="11140"/>
                      <a:pt x="6913" y="11096"/>
                      <a:pt x="6929" y="11079"/>
                    </a:cubicBezTo>
                    <a:lnTo>
                      <a:pt x="6907" y="11074"/>
                    </a:lnTo>
                    <a:cubicBezTo>
                      <a:pt x="6907" y="11052"/>
                      <a:pt x="6929" y="11068"/>
                      <a:pt x="6924" y="11046"/>
                    </a:cubicBezTo>
                    <a:lnTo>
                      <a:pt x="6935" y="11046"/>
                    </a:lnTo>
                    <a:lnTo>
                      <a:pt x="6924" y="11018"/>
                    </a:lnTo>
                    <a:lnTo>
                      <a:pt x="6924" y="11018"/>
                    </a:lnTo>
                    <a:cubicBezTo>
                      <a:pt x="6926" y="11019"/>
                      <a:pt x="6928" y="11020"/>
                      <a:pt x="6930" y="11020"/>
                    </a:cubicBezTo>
                    <a:cubicBezTo>
                      <a:pt x="6955" y="11020"/>
                      <a:pt x="6942" y="10962"/>
                      <a:pt x="6962" y="10946"/>
                    </a:cubicBezTo>
                    <a:cubicBezTo>
                      <a:pt x="6962" y="10919"/>
                      <a:pt x="6962" y="10863"/>
                      <a:pt x="6979" y="10825"/>
                    </a:cubicBezTo>
                    <a:cubicBezTo>
                      <a:pt x="6996" y="10825"/>
                      <a:pt x="7012" y="10769"/>
                      <a:pt x="7023" y="10742"/>
                    </a:cubicBezTo>
                    <a:cubicBezTo>
                      <a:pt x="7040" y="10681"/>
                      <a:pt x="7051" y="10587"/>
                      <a:pt x="7073" y="10515"/>
                    </a:cubicBezTo>
                    <a:lnTo>
                      <a:pt x="7045" y="10504"/>
                    </a:lnTo>
                    <a:lnTo>
                      <a:pt x="7045" y="10487"/>
                    </a:lnTo>
                    <a:lnTo>
                      <a:pt x="7062" y="10487"/>
                    </a:lnTo>
                    <a:cubicBezTo>
                      <a:pt x="7090" y="10476"/>
                      <a:pt x="7062" y="10437"/>
                      <a:pt x="7079" y="10421"/>
                    </a:cubicBezTo>
                    <a:lnTo>
                      <a:pt x="7079" y="10421"/>
                    </a:lnTo>
                    <a:cubicBezTo>
                      <a:pt x="7062" y="10432"/>
                      <a:pt x="7073" y="10437"/>
                      <a:pt x="7073" y="10448"/>
                    </a:cubicBezTo>
                    <a:cubicBezTo>
                      <a:pt x="7070" y="10452"/>
                      <a:pt x="7067" y="10454"/>
                      <a:pt x="7064" y="10454"/>
                    </a:cubicBezTo>
                    <a:cubicBezTo>
                      <a:pt x="7053" y="10454"/>
                      <a:pt x="7043" y="10437"/>
                      <a:pt x="7051" y="10421"/>
                    </a:cubicBezTo>
                    <a:lnTo>
                      <a:pt x="7062" y="10421"/>
                    </a:lnTo>
                    <a:lnTo>
                      <a:pt x="7051" y="10404"/>
                    </a:lnTo>
                    <a:cubicBezTo>
                      <a:pt x="7073" y="10404"/>
                      <a:pt x="7090" y="10393"/>
                      <a:pt x="7101" y="10393"/>
                    </a:cubicBezTo>
                    <a:cubicBezTo>
                      <a:pt x="7117" y="10327"/>
                      <a:pt x="7090" y="10271"/>
                      <a:pt x="7117" y="10210"/>
                    </a:cubicBezTo>
                    <a:cubicBezTo>
                      <a:pt x="7119" y="10211"/>
                      <a:pt x="7120" y="10212"/>
                      <a:pt x="7121" y="10212"/>
                    </a:cubicBezTo>
                    <a:cubicBezTo>
                      <a:pt x="7130" y="10212"/>
                      <a:pt x="7127" y="10178"/>
                      <a:pt x="7143" y="10178"/>
                    </a:cubicBezTo>
                    <a:cubicBezTo>
                      <a:pt x="7147" y="10178"/>
                      <a:pt x="7151" y="10179"/>
                      <a:pt x="7156" y="10183"/>
                    </a:cubicBezTo>
                    <a:cubicBezTo>
                      <a:pt x="7154" y="10164"/>
                      <a:pt x="7150" y="10159"/>
                      <a:pt x="7143" y="10159"/>
                    </a:cubicBezTo>
                    <a:cubicBezTo>
                      <a:pt x="7137" y="10159"/>
                      <a:pt x="7129" y="10164"/>
                      <a:pt x="7120" y="10164"/>
                    </a:cubicBezTo>
                    <a:cubicBezTo>
                      <a:pt x="7114" y="10164"/>
                      <a:pt x="7108" y="10162"/>
                      <a:pt x="7101" y="10155"/>
                    </a:cubicBezTo>
                    <a:cubicBezTo>
                      <a:pt x="7101" y="10138"/>
                      <a:pt x="7095" y="10127"/>
                      <a:pt x="7106" y="10127"/>
                    </a:cubicBezTo>
                    <a:cubicBezTo>
                      <a:pt x="7107" y="10128"/>
                      <a:pt x="7108" y="10129"/>
                      <a:pt x="7110" y="10129"/>
                    </a:cubicBezTo>
                    <a:cubicBezTo>
                      <a:pt x="7115" y="10129"/>
                      <a:pt x="7122" y="10125"/>
                      <a:pt x="7127" y="10125"/>
                    </a:cubicBezTo>
                    <a:cubicBezTo>
                      <a:pt x="7131" y="10125"/>
                      <a:pt x="7134" y="10127"/>
                      <a:pt x="7134" y="10133"/>
                    </a:cubicBezTo>
                    <a:lnTo>
                      <a:pt x="7139" y="10105"/>
                    </a:lnTo>
                    <a:lnTo>
                      <a:pt x="7150" y="10111"/>
                    </a:lnTo>
                    <a:cubicBezTo>
                      <a:pt x="7139" y="10050"/>
                      <a:pt x="7195" y="10017"/>
                      <a:pt x="7184" y="9961"/>
                    </a:cubicBezTo>
                    <a:cubicBezTo>
                      <a:pt x="7181" y="9960"/>
                      <a:pt x="7179" y="9959"/>
                      <a:pt x="7177" y="9959"/>
                    </a:cubicBezTo>
                    <a:cubicBezTo>
                      <a:pt x="7171" y="9959"/>
                      <a:pt x="7174" y="9973"/>
                      <a:pt x="7166" y="9973"/>
                    </a:cubicBezTo>
                    <a:cubicBezTo>
                      <a:pt x="7164" y="9973"/>
                      <a:pt x="7163" y="9973"/>
                      <a:pt x="7162" y="9972"/>
                    </a:cubicBezTo>
                    <a:cubicBezTo>
                      <a:pt x="7150" y="9917"/>
                      <a:pt x="7195" y="9934"/>
                      <a:pt x="7189" y="9884"/>
                    </a:cubicBezTo>
                    <a:lnTo>
                      <a:pt x="7189" y="9884"/>
                    </a:lnTo>
                    <a:lnTo>
                      <a:pt x="7206" y="9895"/>
                    </a:lnTo>
                    <a:cubicBezTo>
                      <a:pt x="7195" y="9878"/>
                      <a:pt x="7184" y="9867"/>
                      <a:pt x="7195" y="9851"/>
                    </a:cubicBezTo>
                    <a:cubicBezTo>
                      <a:pt x="7217" y="9851"/>
                      <a:pt x="7211" y="9878"/>
                      <a:pt x="7217" y="9889"/>
                    </a:cubicBezTo>
                    <a:cubicBezTo>
                      <a:pt x="7222" y="9869"/>
                      <a:pt x="7222" y="9834"/>
                      <a:pt x="7209" y="9834"/>
                    </a:cubicBezTo>
                    <a:cubicBezTo>
                      <a:pt x="7208" y="9834"/>
                      <a:pt x="7207" y="9834"/>
                      <a:pt x="7206" y="9834"/>
                    </a:cubicBezTo>
                    <a:cubicBezTo>
                      <a:pt x="7206" y="9812"/>
                      <a:pt x="7228" y="9806"/>
                      <a:pt x="7233" y="9801"/>
                    </a:cubicBezTo>
                    <a:lnTo>
                      <a:pt x="7233" y="9801"/>
                    </a:lnTo>
                    <a:cubicBezTo>
                      <a:pt x="7230" y="9801"/>
                      <a:pt x="7221" y="9806"/>
                      <a:pt x="7214" y="9806"/>
                    </a:cubicBezTo>
                    <a:cubicBezTo>
                      <a:pt x="7211" y="9806"/>
                      <a:pt x="7208" y="9805"/>
                      <a:pt x="7206" y="9801"/>
                    </a:cubicBezTo>
                    <a:cubicBezTo>
                      <a:pt x="7228" y="9773"/>
                      <a:pt x="7233" y="9729"/>
                      <a:pt x="7239" y="9696"/>
                    </a:cubicBezTo>
                    <a:cubicBezTo>
                      <a:pt x="7243" y="9696"/>
                      <a:pt x="7246" y="9696"/>
                      <a:pt x="7248" y="9697"/>
                    </a:cubicBezTo>
                    <a:lnTo>
                      <a:pt x="7248" y="9697"/>
                    </a:lnTo>
                    <a:cubicBezTo>
                      <a:pt x="7237" y="9669"/>
                      <a:pt x="7278" y="9683"/>
                      <a:pt x="7278" y="9640"/>
                    </a:cubicBezTo>
                    <a:cubicBezTo>
                      <a:pt x="7294" y="9535"/>
                      <a:pt x="7289" y="9391"/>
                      <a:pt x="7317" y="9297"/>
                    </a:cubicBezTo>
                    <a:cubicBezTo>
                      <a:pt x="7289" y="9264"/>
                      <a:pt x="7294" y="9231"/>
                      <a:pt x="7294" y="9198"/>
                    </a:cubicBezTo>
                    <a:lnTo>
                      <a:pt x="7294" y="9198"/>
                    </a:lnTo>
                    <a:lnTo>
                      <a:pt x="7333" y="9203"/>
                    </a:lnTo>
                    <a:lnTo>
                      <a:pt x="7328" y="9176"/>
                    </a:lnTo>
                    <a:cubicBezTo>
                      <a:pt x="7329" y="9175"/>
                      <a:pt x="7330" y="9175"/>
                      <a:pt x="7331" y="9175"/>
                    </a:cubicBezTo>
                    <a:cubicBezTo>
                      <a:pt x="7339" y="9175"/>
                      <a:pt x="7334" y="9187"/>
                      <a:pt x="7340" y="9187"/>
                    </a:cubicBezTo>
                    <a:cubicBezTo>
                      <a:pt x="7341" y="9187"/>
                      <a:pt x="7344" y="9185"/>
                      <a:pt x="7350" y="9181"/>
                    </a:cubicBezTo>
                    <a:lnTo>
                      <a:pt x="7328" y="9170"/>
                    </a:lnTo>
                    <a:cubicBezTo>
                      <a:pt x="7340" y="9170"/>
                      <a:pt x="7346" y="9130"/>
                      <a:pt x="7358" y="9130"/>
                    </a:cubicBezTo>
                    <a:cubicBezTo>
                      <a:pt x="7362" y="9130"/>
                      <a:pt x="7366" y="9135"/>
                      <a:pt x="7372" y="9148"/>
                    </a:cubicBezTo>
                    <a:lnTo>
                      <a:pt x="7388" y="9043"/>
                    </a:lnTo>
                    <a:cubicBezTo>
                      <a:pt x="7400" y="9026"/>
                      <a:pt x="7361" y="9026"/>
                      <a:pt x="7377" y="9004"/>
                    </a:cubicBezTo>
                    <a:cubicBezTo>
                      <a:pt x="7388" y="9004"/>
                      <a:pt x="7383" y="9015"/>
                      <a:pt x="7400" y="9015"/>
                    </a:cubicBezTo>
                    <a:cubicBezTo>
                      <a:pt x="7438" y="8943"/>
                      <a:pt x="7344" y="8916"/>
                      <a:pt x="7372" y="8844"/>
                    </a:cubicBezTo>
                    <a:lnTo>
                      <a:pt x="7372" y="8844"/>
                    </a:lnTo>
                    <a:lnTo>
                      <a:pt x="7377" y="8849"/>
                    </a:lnTo>
                    <a:cubicBezTo>
                      <a:pt x="7372" y="8838"/>
                      <a:pt x="7377" y="8816"/>
                      <a:pt x="7372" y="8810"/>
                    </a:cubicBezTo>
                    <a:cubicBezTo>
                      <a:pt x="7328" y="8810"/>
                      <a:pt x="7394" y="8821"/>
                      <a:pt x="7366" y="8844"/>
                    </a:cubicBezTo>
                    <a:cubicBezTo>
                      <a:pt x="7328" y="8838"/>
                      <a:pt x="7350" y="8816"/>
                      <a:pt x="7328" y="8810"/>
                    </a:cubicBezTo>
                    <a:cubicBezTo>
                      <a:pt x="7344" y="8794"/>
                      <a:pt x="7328" y="8783"/>
                      <a:pt x="7328" y="8766"/>
                    </a:cubicBezTo>
                    <a:cubicBezTo>
                      <a:pt x="7355" y="8750"/>
                      <a:pt x="7344" y="8705"/>
                      <a:pt x="7377" y="8694"/>
                    </a:cubicBezTo>
                    <a:cubicBezTo>
                      <a:pt x="7372" y="8678"/>
                      <a:pt x="7344" y="8655"/>
                      <a:pt x="7344" y="8628"/>
                    </a:cubicBezTo>
                    <a:cubicBezTo>
                      <a:pt x="7350" y="8625"/>
                      <a:pt x="7355" y="8624"/>
                      <a:pt x="7358" y="8624"/>
                    </a:cubicBezTo>
                    <a:cubicBezTo>
                      <a:pt x="7365" y="8624"/>
                      <a:pt x="7367" y="8627"/>
                      <a:pt x="7369" y="8627"/>
                    </a:cubicBezTo>
                    <a:cubicBezTo>
                      <a:pt x="7371" y="8627"/>
                      <a:pt x="7373" y="8625"/>
                      <a:pt x="7377" y="8617"/>
                    </a:cubicBezTo>
                    <a:lnTo>
                      <a:pt x="7355" y="8611"/>
                    </a:lnTo>
                    <a:cubicBezTo>
                      <a:pt x="7359" y="8596"/>
                      <a:pt x="7365" y="8594"/>
                      <a:pt x="7370" y="8594"/>
                    </a:cubicBezTo>
                    <a:cubicBezTo>
                      <a:pt x="7373" y="8594"/>
                      <a:pt x="7376" y="8595"/>
                      <a:pt x="7377" y="8595"/>
                    </a:cubicBezTo>
                    <a:cubicBezTo>
                      <a:pt x="7383" y="8572"/>
                      <a:pt x="7355" y="8572"/>
                      <a:pt x="7372" y="8545"/>
                    </a:cubicBezTo>
                    <a:lnTo>
                      <a:pt x="7372" y="8545"/>
                    </a:lnTo>
                    <a:lnTo>
                      <a:pt x="7383" y="8567"/>
                    </a:lnTo>
                    <a:cubicBezTo>
                      <a:pt x="7377" y="8545"/>
                      <a:pt x="7383" y="8539"/>
                      <a:pt x="7388" y="8506"/>
                    </a:cubicBezTo>
                    <a:cubicBezTo>
                      <a:pt x="7405" y="8506"/>
                      <a:pt x="7400" y="8517"/>
                      <a:pt x="7400" y="8528"/>
                    </a:cubicBezTo>
                    <a:cubicBezTo>
                      <a:pt x="7427" y="8512"/>
                      <a:pt x="7388" y="8501"/>
                      <a:pt x="7400" y="8489"/>
                    </a:cubicBezTo>
                    <a:lnTo>
                      <a:pt x="7400" y="8489"/>
                    </a:lnTo>
                    <a:cubicBezTo>
                      <a:pt x="7391" y="8489"/>
                      <a:pt x="7385" y="8504"/>
                      <a:pt x="7372" y="8504"/>
                    </a:cubicBezTo>
                    <a:cubicBezTo>
                      <a:pt x="7369" y="8504"/>
                      <a:pt x="7365" y="8503"/>
                      <a:pt x="7361" y="8501"/>
                    </a:cubicBezTo>
                    <a:cubicBezTo>
                      <a:pt x="7372" y="8484"/>
                      <a:pt x="7344" y="8462"/>
                      <a:pt x="7361" y="8456"/>
                    </a:cubicBezTo>
                    <a:lnTo>
                      <a:pt x="7361" y="8456"/>
                    </a:lnTo>
                    <a:lnTo>
                      <a:pt x="7377" y="8478"/>
                    </a:lnTo>
                    <a:cubicBezTo>
                      <a:pt x="7372" y="8445"/>
                      <a:pt x="7355" y="8456"/>
                      <a:pt x="7372" y="8423"/>
                    </a:cubicBezTo>
                    <a:lnTo>
                      <a:pt x="7377" y="8423"/>
                    </a:lnTo>
                    <a:cubicBezTo>
                      <a:pt x="7355" y="8395"/>
                      <a:pt x="7383" y="8373"/>
                      <a:pt x="7388" y="8340"/>
                    </a:cubicBezTo>
                    <a:lnTo>
                      <a:pt x="7400" y="8346"/>
                    </a:lnTo>
                    <a:cubicBezTo>
                      <a:pt x="7388" y="8334"/>
                      <a:pt x="7377" y="8323"/>
                      <a:pt x="7377" y="8318"/>
                    </a:cubicBezTo>
                    <a:cubicBezTo>
                      <a:pt x="7368" y="8327"/>
                      <a:pt x="7362" y="8331"/>
                      <a:pt x="7357" y="8331"/>
                    </a:cubicBezTo>
                    <a:cubicBezTo>
                      <a:pt x="7353" y="8331"/>
                      <a:pt x="7349" y="8328"/>
                      <a:pt x="7344" y="8323"/>
                    </a:cubicBezTo>
                    <a:cubicBezTo>
                      <a:pt x="7377" y="8307"/>
                      <a:pt x="7317" y="8285"/>
                      <a:pt x="7333" y="8240"/>
                    </a:cubicBezTo>
                    <a:cubicBezTo>
                      <a:pt x="7350" y="8240"/>
                      <a:pt x="7355" y="8257"/>
                      <a:pt x="7344" y="8263"/>
                    </a:cubicBezTo>
                    <a:cubicBezTo>
                      <a:pt x="7372" y="8285"/>
                      <a:pt x="7400" y="8290"/>
                      <a:pt x="7411" y="8312"/>
                    </a:cubicBezTo>
                    <a:cubicBezTo>
                      <a:pt x="7406" y="8299"/>
                      <a:pt x="7405" y="8285"/>
                      <a:pt x="7411" y="8284"/>
                    </a:cubicBezTo>
                    <a:lnTo>
                      <a:pt x="7411" y="8284"/>
                    </a:lnTo>
                    <a:lnTo>
                      <a:pt x="7416" y="8285"/>
                    </a:lnTo>
                    <a:cubicBezTo>
                      <a:pt x="7415" y="8284"/>
                      <a:pt x="7413" y="8284"/>
                      <a:pt x="7412" y="8284"/>
                    </a:cubicBezTo>
                    <a:cubicBezTo>
                      <a:pt x="7412" y="8284"/>
                      <a:pt x="7412" y="8284"/>
                      <a:pt x="7411" y="8284"/>
                    </a:cubicBezTo>
                    <a:lnTo>
                      <a:pt x="7411" y="8284"/>
                    </a:lnTo>
                    <a:lnTo>
                      <a:pt x="7388" y="8279"/>
                    </a:lnTo>
                    <a:cubicBezTo>
                      <a:pt x="7388" y="8268"/>
                      <a:pt x="7400" y="8263"/>
                      <a:pt x="7400" y="8257"/>
                    </a:cubicBezTo>
                    <a:cubicBezTo>
                      <a:pt x="7396" y="8256"/>
                      <a:pt x="7393" y="8256"/>
                      <a:pt x="7390" y="8256"/>
                    </a:cubicBezTo>
                    <a:cubicBezTo>
                      <a:pt x="7380" y="8256"/>
                      <a:pt x="7371" y="8259"/>
                      <a:pt x="7365" y="8259"/>
                    </a:cubicBezTo>
                    <a:cubicBezTo>
                      <a:pt x="7361" y="8259"/>
                      <a:pt x="7357" y="8257"/>
                      <a:pt x="7355" y="8251"/>
                    </a:cubicBezTo>
                    <a:cubicBezTo>
                      <a:pt x="7352" y="8238"/>
                      <a:pt x="7361" y="8235"/>
                      <a:pt x="7368" y="8235"/>
                    </a:cubicBezTo>
                    <a:cubicBezTo>
                      <a:pt x="7373" y="8235"/>
                      <a:pt x="7378" y="8236"/>
                      <a:pt x="7379" y="8236"/>
                    </a:cubicBezTo>
                    <a:cubicBezTo>
                      <a:pt x="7380" y="8236"/>
                      <a:pt x="7379" y="8236"/>
                      <a:pt x="7377" y="8235"/>
                    </a:cubicBezTo>
                    <a:cubicBezTo>
                      <a:pt x="7372" y="8202"/>
                      <a:pt x="7350" y="8213"/>
                      <a:pt x="7361" y="8185"/>
                    </a:cubicBezTo>
                    <a:lnTo>
                      <a:pt x="7361" y="8185"/>
                    </a:lnTo>
                    <a:cubicBezTo>
                      <a:pt x="7361" y="8190"/>
                      <a:pt x="7363" y="8193"/>
                      <a:pt x="7364" y="8196"/>
                    </a:cubicBezTo>
                    <a:lnTo>
                      <a:pt x="7364" y="8196"/>
                    </a:lnTo>
                    <a:cubicBezTo>
                      <a:pt x="7375" y="8174"/>
                      <a:pt x="7364" y="8146"/>
                      <a:pt x="7405" y="8146"/>
                    </a:cubicBezTo>
                    <a:cubicBezTo>
                      <a:pt x="7411" y="8152"/>
                      <a:pt x="7427" y="8152"/>
                      <a:pt x="7416" y="8157"/>
                    </a:cubicBezTo>
                    <a:lnTo>
                      <a:pt x="7411" y="8157"/>
                    </a:lnTo>
                    <a:cubicBezTo>
                      <a:pt x="7416" y="8164"/>
                      <a:pt x="7418" y="8167"/>
                      <a:pt x="7420" y="8167"/>
                    </a:cubicBezTo>
                    <a:cubicBezTo>
                      <a:pt x="7422" y="8167"/>
                      <a:pt x="7416" y="8150"/>
                      <a:pt x="7429" y="8150"/>
                    </a:cubicBezTo>
                    <a:cubicBezTo>
                      <a:pt x="7430" y="8150"/>
                      <a:pt x="7430" y="8150"/>
                      <a:pt x="7431" y="8150"/>
                    </a:cubicBezTo>
                    <a:lnTo>
                      <a:pt x="7431" y="8150"/>
                    </a:lnTo>
                    <a:cubicBezTo>
                      <a:pt x="7420" y="8143"/>
                      <a:pt x="7433" y="8116"/>
                      <a:pt x="7433" y="8102"/>
                    </a:cubicBezTo>
                    <a:lnTo>
                      <a:pt x="7411" y="8102"/>
                    </a:lnTo>
                    <a:cubicBezTo>
                      <a:pt x="7392" y="8083"/>
                      <a:pt x="7391" y="8078"/>
                      <a:pt x="7398" y="8078"/>
                    </a:cubicBezTo>
                    <a:cubicBezTo>
                      <a:pt x="7405" y="8078"/>
                      <a:pt x="7420" y="8083"/>
                      <a:pt x="7433" y="8083"/>
                    </a:cubicBezTo>
                    <a:cubicBezTo>
                      <a:pt x="7445" y="8083"/>
                      <a:pt x="7455" y="8079"/>
                      <a:pt x="7455" y="8063"/>
                    </a:cubicBezTo>
                    <a:cubicBezTo>
                      <a:pt x="7452" y="8054"/>
                      <a:pt x="7449" y="8051"/>
                      <a:pt x="7447" y="8051"/>
                    </a:cubicBezTo>
                    <a:cubicBezTo>
                      <a:pt x="7444" y="8051"/>
                      <a:pt x="7442" y="8062"/>
                      <a:pt x="7437" y="8062"/>
                    </a:cubicBezTo>
                    <a:cubicBezTo>
                      <a:pt x="7436" y="8062"/>
                      <a:pt x="7435" y="8061"/>
                      <a:pt x="7433" y="8058"/>
                    </a:cubicBezTo>
                    <a:cubicBezTo>
                      <a:pt x="7438" y="8036"/>
                      <a:pt x="7460" y="8030"/>
                      <a:pt x="7455" y="8002"/>
                    </a:cubicBezTo>
                    <a:cubicBezTo>
                      <a:pt x="7460" y="7991"/>
                      <a:pt x="7471" y="7980"/>
                      <a:pt x="7499" y="7980"/>
                    </a:cubicBezTo>
                    <a:cubicBezTo>
                      <a:pt x="7494" y="7958"/>
                      <a:pt x="7521" y="7925"/>
                      <a:pt x="7494" y="7908"/>
                    </a:cubicBezTo>
                    <a:lnTo>
                      <a:pt x="7494" y="7908"/>
                    </a:lnTo>
                    <a:cubicBezTo>
                      <a:pt x="7466" y="7936"/>
                      <a:pt x="7516" y="7947"/>
                      <a:pt x="7483" y="7980"/>
                    </a:cubicBezTo>
                    <a:lnTo>
                      <a:pt x="7460" y="7964"/>
                    </a:lnTo>
                    <a:cubicBezTo>
                      <a:pt x="7466" y="7936"/>
                      <a:pt x="7460" y="7903"/>
                      <a:pt x="7466" y="7892"/>
                    </a:cubicBezTo>
                    <a:lnTo>
                      <a:pt x="7466" y="7892"/>
                    </a:lnTo>
                    <a:cubicBezTo>
                      <a:pt x="7462" y="7892"/>
                      <a:pt x="7459" y="7894"/>
                      <a:pt x="7456" y="7894"/>
                    </a:cubicBezTo>
                    <a:cubicBezTo>
                      <a:pt x="7455" y="7894"/>
                      <a:pt x="7455" y="7894"/>
                      <a:pt x="7455" y="7892"/>
                    </a:cubicBezTo>
                    <a:cubicBezTo>
                      <a:pt x="7444" y="7853"/>
                      <a:pt x="7427" y="7842"/>
                      <a:pt x="7438" y="7809"/>
                    </a:cubicBezTo>
                    <a:cubicBezTo>
                      <a:pt x="7460" y="7809"/>
                      <a:pt x="7455" y="7825"/>
                      <a:pt x="7455" y="7842"/>
                    </a:cubicBezTo>
                    <a:cubicBezTo>
                      <a:pt x="7471" y="7820"/>
                      <a:pt x="7460" y="7820"/>
                      <a:pt x="7466" y="7787"/>
                    </a:cubicBezTo>
                    <a:cubicBezTo>
                      <a:pt x="7488" y="7787"/>
                      <a:pt x="7460" y="7809"/>
                      <a:pt x="7483" y="7814"/>
                    </a:cubicBezTo>
                    <a:lnTo>
                      <a:pt x="7483" y="7776"/>
                    </a:lnTo>
                    <a:lnTo>
                      <a:pt x="7488" y="7776"/>
                    </a:lnTo>
                    <a:cubicBezTo>
                      <a:pt x="7455" y="7765"/>
                      <a:pt x="7494" y="7742"/>
                      <a:pt x="7488" y="7720"/>
                    </a:cubicBezTo>
                    <a:cubicBezTo>
                      <a:pt x="7494" y="7665"/>
                      <a:pt x="7455" y="7648"/>
                      <a:pt x="7433" y="7615"/>
                    </a:cubicBezTo>
                    <a:cubicBezTo>
                      <a:pt x="7438" y="7610"/>
                      <a:pt x="7455" y="7610"/>
                      <a:pt x="7460" y="7610"/>
                    </a:cubicBezTo>
                    <a:cubicBezTo>
                      <a:pt x="7444" y="7621"/>
                      <a:pt x="7455" y="7621"/>
                      <a:pt x="7460" y="7621"/>
                    </a:cubicBezTo>
                    <a:cubicBezTo>
                      <a:pt x="7460" y="7602"/>
                      <a:pt x="7483" y="7592"/>
                      <a:pt x="7500" y="7592"/>
                    </a:cubicBezTo>
                    <a:cubicBezTo>
                      <a:pt x="7504" y="7592"/>
                      <a:pt x="7507" y="7592"/>
                      <a:pt x="7510" y="7593"/>
                    </a:cubicBezTo>
                    <a:cubicBezTo>
                      <a:pt x="7507" y="7582"/>
                      <a:pt x="7503" y="7579"/>
                      <a:pt x="7500" y="7579"/>
                    </a:cubicBezTo>
                    <a:cubicBezTo>
                      <a:pt x="7495" y="7579"/>
                      <a:pt x="7490" y="7586"/>
                      <a:pt x="7486" y="7586"/>
                    </a:cubicBezTo>
                    <a:cubicBezTo>
                      <a:pt x="7485" y="7586"/>
                      <a:pt x="7484" y="7585"/>
                      <a:pt x="7483" y="7582"/>
                    </a:cubicBezTo>
                    <a:lnTo>
                      <a:pt x="7488" y="7538"/>
                    </a:lnTo>
                    <a:cubicBezTo>
                      <a:pt x="7478" y="7538"/>
                      <a:pt x="7472" y="7544"/>
                      <a:pt x="7467" y="7544"/>
                    </a:cubicBezTo>
                    <a:cubicBezTo>
                      <a:pt x="7463" y="7544"/>
                      <a:pt x="7459" y="7541"/>
                      <a:pt x="7455" y="7532"/>
                    </a:cubicBezTo>
                    <a:cubicBezTo>
                      <a:pt x="7455" y="7510"/>
                      <a:pt x="7455" y="7504"/>
                      <a:pt x="7460" y="7482"/>
                    </a:cubicBezTo>
                    <a:cubicBezTo>
                      <a:pt x="7462" y="7484"/>
                      <a:pt x="7466" y="7484"/>
                      <a:pt x="7470" y="7484"/>
                    </a:cubicBezTo>
                    <a:cubicBezTo>
                      <a:pt x="7478" y="7484"/>
                      <a:pt x="7486" y="7484"/>
                      <a:pt x="7483" y="7499"/>
                    </a:cubicBezTo>
                    <a:cubicBezTo>
                      <a:pt x="7488" y="7482"/>
                      <a:pt x="7488" y="7471"/>
                      <a:pt x="7471" y="7460"/>
                    </a:cubicBezTo>
                    <a:cubicBezTo>
                      <a:pt x="7469" y="7464"/>
                      <a:pt x="7467" y="7465"/>
                      <a:pt x="7465" y="7465"/>
                    </a:cubicBezTo>
                    <a:cubicBezTo>
                      <a:pt x="7458" y="7465"/>
                      <a:pt x="7461" y="7431"/>
                      <a:pt x="7444" y="7431"/>
                    </a:cubicBezTo>
                    <a:cubicBezTo>
                      <a:pt x="7443" y="7431"/>
                      <a:pt x="7441" y="7432"/>
                      <a:pt x="7438" y="7432"/>
                    </a:cubicBezTo>
                    <a:lnTo>
                      <a:pt x="7460" y="7416"/>
                    </a:lnTo>
                    <a:cubicBezTo>
                      <a:pt x="7460" y="7421"/>
                      <a:pt x="7466" y="7421"/>
                      <a:pt x="7466" y="7427"/>
                    </a:cubicBezTo>
                    <a:cubicBezTo>
                      <a:pt x="7494" y="7421"/>
                      <a:pt x="7460" y="7405"/>
                      <a:pt x="7460" y="7394"/>
                    </a:cubicBezTo>
                    <a:cubicBezTo>
                      <a:pt x="7466" y="7388"/>
                      <a:pt x="7471" y="7361"/>
                      <a:pt x="7483" y="7361"/>
                    </a:cubicBezTo>
                    <a:cubicBezTo>
                      <a:pt x="7471" y="7349"/>
                      <a:pt x="7483" y="7333"/>
                      <a:pt x="7494" y="7333"/>
                    </a:cubicBezTo>
                    <a:cubicBezTo>
                      <a:pt x="7494" y="7326"/>
                      <a:pt x="7492" y="7325"/>
                      <a:pt x="7489" y="7325"/>
                    </a:cubicBezTo>
                    <a:cubicBezTo>
                      <a:pt x="7487" y="7325"/>
                      <a:pt x="7484" y="7326"/>
                      <a:pt x="7481" y="7326"/>
                    </a:cubicBezTo>
                    <a:cubicBezTo>
                      <a:pt x="7478" y="7326"/>
                      <a:pt x="7475" y="7325"/>
                      <a:pt x="7471" y="7322"/>
                    </a:cubicBezTo>
                    <a:lnTo>
                      <a:pt x="7483" y="7283"/>
                    </a:lnTo>
                    <a:cubicBezTo>
                      <a:pt x="7491" y="7283"/>
                      <a:pt x="7521" y="7283"/>
                      <a:pt x="7533" y="7286"/>
                    </a:cubicBezTo>
                    <a:lnTo>
                      <a:pt x="7533" y="7286"/>
                    </a:lnTo>
                    <a:cubicBezTo>
                      <a:pt x="7516" y="7278"/>
                      <a:pt x="7494" y="7280"/>
                      <a:pt x="7499" y="7255"/>
                    </a:cubicBezTo>
                    <a:lnTo>
                      <a:pt x="7499" y="7255"/>
                    </a:lnTo>
                    <a:cubicBezTo>
                      <a:pt x="7503" y="7257"/>
                      <a:pt x="7506" y="7257"/>
                      <a:pt x="7509" y="7257"/>
                    </a:cubicBezTo>
                    <a:cubicBezTo>
                      <a:pt x="7522" y="7257"/>
                      <a:pt x="7528" y="7243"/>
                      <a:pt x="7539" y="7243"/>
                    </a:cubicBezTo>
                    <a:cubicBezTo>
                      <a:pt x="7543" y="7243"/>
                      <a:pt x="7548" y="7245"/>
                      <a:pt x="7554" y="7250"/>
                    </a:cubicBezTo>
                    <a:cubicBezTo>
                      <a:pt x="7577" y="7233"/>
                      <a:pt x="7582" y="7200"/>
                      <a:pt x="7577" y="7178"/>
                    </a:cubicBezTo>
                    <a:cubicBezTo>
                      <a:pt x="7573" y="7176"/>
                      <a:pt x="7571" y="7176"/>
                      <a:pt x="7569" y="7176"/>
                    </a:cubicBezTo>
                    <a:cubicBezTo>
                      <a:pt x="7557" y="7176"/>
                      <a:pt x="7562" y="7200"/>
                      <a:pt x="7543" y="7200"/>
                    </a:cubicBezTo>
                    <a:cubicBezTo>
                      <a:pt x="7543" y="7139"/>
                      <a:pt x="7483" y="7128"/>
                      <a:pt x="7499" y="7089"/>
                    </a:cubicBezTo>
                    <a:lnTo>
                      <a:pt x="7499" y="7089"/>
                    </a:lnTo>
                    <a:lnTo>
                      <a:pt x="7494" y="7100"/>
                    </a:lnTo>
                    <a:cubicBezTo>
                      <a:pt x="7488" y="7073"/>
                      <a:pt x="7488" y="7073"/>
                      <a:pt x="7471" y="7062"/>
                    </a:cubicBezTo>
                    <a:lnTo>
                      <a:pt x="7471" y="7062"/>
                    </a:lnTo>
                    <a:cubicBezTo>
                      <a:pt x="7475" y="7063"/>
                      <a:pt x="7479" y="7064"/>
                      <a:pt x="7483" y="7064"/>
                    </a:cubicBezTo>
                    <a:cubicBezTo>
                      <a:pt x="7511" y="7064"/>
                      <a:pt x="7549" y="7033"/>
                      <a:pt x="7549" y="6990"/>
                    </a:cubicBezTo>
                    <a:cubicBezTo>
                      <a:pt x="7548" y="6989"/>
                      <a:pt x="7547" y="6989"/>
                      <a:pt x="7546" y="6989"/>
                    </a:cubicBezTo>
                    <a:cubicBezTo>
                      <a:pt x="7536" y="6989"/>
                      <a:pt x="7522" y="7007"/>
                      <a:pt x="7505" y="7007"/>
                    </a:cubicBezTo>
                    <a:cubicBezTo>
                      <a:pt x="7503" y="7007"/>
                      <a:pt x="7501" y="7007"/>
                      <a:pt x="7499" y="7006"/>
                    </a:cubicBezTo>
                    <a:lnTo>
                      <a:pt x="7499" y="6979"/>
                    </a:lnTo>
                    <a:cubicBezTo>
                      <a:pt x="7499" y="6979"/>
                      <a:pt x="7507" y="6979"/>
                      <a:pt x="7509" y="6982"/>
                    </a:cubicBezTo>
                    <a:lnTo>
                      <a:pt x="7509" y="6982"/>
                    </a:lnTo>
                    <a:cubicBezTo>
                      <a:pt x="7502" y="6955"/>
                      <a:pt x="7548" y="6934"/>
                      <a:pt x="7516" y="6929"/>
                    </a:cubicBezTo>
                    <a:lnTo>
                      <a:pt x="7537" y="6917"/>
                    </a:lnTo>
                    <a:lnTo>
                      <a:pt x="7537" y="6917"/>
                    </a:lnTo>
                    <a:cubicBezTo>
                      <a:pt x="7537" y="6917"/>
                      <a:pt x="7537" y="6918"/>
                      <a:pt x="7538" y="6918"/>
                    </a:cubicBezTo>
                    <a:lnTo>
                      <a:pt x="7554" y="6907"/>
                    </a:lnTo>
                    <a:lnTo>
                      <a:pt x="7537" y="6917"/>
                    </a:lnTo>
                    <a:lnTo>
                      <a:pt x="7537" y="6917"/>
                    </a:lnTo>
                    <a:cubicBezTo>
                      <a:pt x="7521" y="6905"/>
                      <a:pt x="7521" y="6879"/>
                      <a:pt x="7516" y="6874"/>
                    </a:cubicBezTo>
                    <a:cubicBezTo>
                      <a:pt x="7499" y="6840"/>
                      <a:pt x="7516" y="6835"/>
                      <a:pt x="7538" y="6818"/>
                    </a:cubicBezTo>
                    <a:lnTo>
                      <a:pt x="7538" y="6818"/>
                    </a:lnTo>
                    <a:cubicBezTo>
                      <a:pt x="7529" y="6821"/>
                      <a:pt x="7516" y="6826"/>
                      <a:pt x="7507" y="6826"/>
                    </a:cubicBezTo>
                    <a:cubicBezTo>
                      <a:pt x="7499" y="6826"/>
                      <a:pt x="7494" y="6823"/>
                      <a:pt x="7494" y="6813"/>
                    </a:cubicBezTo>
                    <a:lnTo>
                      <a:pt x="7494" y="6813"/>
                    </a:lnTo>
                    <a:cubicBezTo>
                      <a:pt x="7496" y="6813"/>
                      <a:pt x="7498" y="6813"/>
                      <a:pt x="7499" y="6813"/>
                    </a:cubicBezTo>
                    <a:cubicBezTo>
                      <a:pt x="7536" y="6813"/>
                      <a:pt x="7517" y="6763"/>
                      <a:pt x="7538" y="6763"/>
                    </a:cubicBezTo>
                    <a:cubicBezTo>
                      <a:pt x="7538" y="6758"/>
                      <a:pt x="7547" y="6739"/>
                      <a:pt x="7540" y="6736"/>
                    </a:cubicBezTo>
                    <a:lnTo>
                      <a:pt x="7540" y="6736"/>
                    </a:lnTo>
                    <a:lnTo>
                      <a:pt x="7559" y="6739"/>
                    </a:lnTo>
                    <a:lnTo>
                      <a:pt x="7559" y="6739"/>
                    </a:lnTo>
                    <a:cubicBezTo>
                      <a:pt x="7527" y="6731"/>
                      <a:pt x="7527" y="6700"/>
                      <a:pt x="7527" y="6674"/>
                    </a:cubicBezTo>
                    <a:lnTo>
                      <a:pt x="7527" y="6674"/>
                    </a:lnTo>
                    <a:cubicBezTo>
                      <a:pt x="7533" y="6676"/>
                      <a:pt x="7537" y="6676"/>
                      <a:pt x="7541" y="6676"/>
                    </a:cubicBezTo>
                    <a:cubicBezTo>
                      <a:pt x="7566" y="6676"/>
                      <a:pt x="7533" y="6645"/>
                      <a:pt x="7577" y="6630"/>
                    </a:cubicBezTo>
                    <a:cubicBezTo>
                      <a:pt x="7543" y="6625"/>
                      <a:pt x="7571" y="6586"/>
                      <a:pt x="7538" y="6575"/>
                    </a:cubicBezTo>
                    <a:cubicBezTo>
                      <a:pt x="7538" y="6558"/>
                      <a:pt x="7571" y="6564"/>
                      <a:pt x="7577" y="6558"/>
                    </a:cubicBezTo>
                    <a:lnTo>
                      <a:pt x="7566" y="6542"/>
                    </a:lnTo>
                    <a:cubicBezTo>
                      <a:pt x="7582" y="6536"/>
                      <a:pt x="7582" y="6492"/>
                      <a:pt x="7599" y="6475"/>
                    </a:cubicBezTo>
                    <a:lnTo>
                      <a:pt x="7571" y="6447"/>
                    </a:lnTo>
                    <a:lnTo>
                      <a:pt x="7582" y="6436"/>
                    </a:lnTo>
                    <a:cubicBezTo>
                      <a:pt x="7578" y="6432"/>
                      <a:pt x="7573" y="6424"/>
                      <a:pt x="7569" y="6424"/>
                    </a:cubicBezTo>
                    <a:cubicBezTo>
                      <a:pt x="7568" y="6424"/>
                      <a:pt x="7567" y="6424"/>
                      <a:pt x="7566" y="6425"/>
                    </a:cubicBezTo>
                    <a:lnTo>
                      <a:pt x="7566" y="6409"/>
                    </a:lnTo>
                    <a:cubicBezTo>
                      <a:pt x="7527" y="6403"/>
                      <a:pt x="7554" y="6392"/>
                      <a:pt x="7543" y="6370"/>
                    </a:cubicBezTo>
                    <a:cubicBezTo>
                      <a:pt x="7545" y="6368"/>
                      <a:pt x="7547" y="6368"/>
                      <a:pt x="7549" y="6368"/>
                    </a:cubicBezTo>
                    <a:cubicBezTo>
                      <a:pt x="7553" y="6368"/>
                      <a:pt x="7558" y="6370"/>
                      <a:pt x="7566" y="6370"/>
                    </a:cubicBezTo>
                    <a:cubicBezTo>
                      <a:pt x="7566" y="6353"/>
                      <a:pt x="7582" y="6364"/>
                      <a:pt x="7593" y="6353"/>
                    </a:cubicBezTo>
                    <a:lnTo>
                      <a:pt x="7593" y="6353"/>
                    </a:lnTo>
                    <a:cubicBezTo>
                      <a:pt x="7592" y="6354"/>
                      <a:pt x="7591" y="6355"/>
                      <a:pt x="7589" y="6355"/>
                    </a:cubicBezTo>
                    <a:cubicBezTo>
                      <a:pt x="7578" y="6355"/>
                      <a:pt x="7554" y="6332"/>
                      <a:pt x="7534" y="6332"/>
                    </a:cubicBezTo>
                    <a:cubicBezTo>
                      <a:pt x="7527" y="6332"/>
                      <a:pt x="7521" y="6335"/>
                      <a:pt x="7516" y="6342"/>
                    </a:cubicBezTo>
                    <a:cubicBezTo>
                      <a:pt x="7499" y="6342"/>
                      <a:pt x="7494" y="6320"/>
                      <a:pt x="7499" y="6315"/>
                    </a:cubicBezTo>
                    <a:lnTo>
                      <a:pt x="7527" y="6309"/>
                    </a:lnTo>
                    <a:lnTo>
                      <a:pt x="7499" y="6293"/>
                    </a:lnTo>
                    <a:cubicBezTo>
                      <a:pt x="7499" y="6270"/>
                      <a:pt x="7516" y="6265"/>
                      <a:pt x="7521" y="6254"/>
                    </a:cubicBezTo>
                    <a:cubicBezTo>
                      <a:pt x="7521" y="6261"/>
                      <a:pt x="7542" y="6274"/>
                      <a:pt x="7558" y="6274"/>
                    </a:cubicBezTo>
                    <a:cubicBezTo>
                      <a:pt x="7568" y="6274"/>
                      <a:pt x="7577" y="6269"/>
                      <a:pt x="7577" y="6254"/>
                    </a:cubicBezTo>
                    <a:cubicBezTo>
                      <a:pt x="7577" y="6270"/>
                      <a:pt x="7599" y="6287"/>
                      <a:pt x="7599" y="6293"/>
                    </a:cubicBezTo>
                    <a:cubicBezTo>
                      <a:pt x="7599" y="6289"/>
                      <a:pt x="7601" y="6286"/>
                      <a:pt x="7603" y="6286"/>
                    </a:cubicBezTo>
                    <a:cubicBezTo>
                      <a:pt x="7605" y="6286"/>
                      <a:pt x="7607" y="6288"/>
                      <a:pt x="7610" y="6293"/>
                    </a:cubicBezTo>
                    <a:cubicBezTo>
                      <a:pt x="7604" y="6259"/>
                      <a:pt x="7593" y="6281"/>
                      <a:pt x="7593" y="6254"/>
                    </a:cubicBezTo>
                    <a:lnTo>
                      <a:pt x="7593" y="6254"/>
                    </a:lnTo>
                    <a:cubicBezTo>
                      <a:pt x="7597" y="6255"/>
                      <a:pt x="7600" y="6255"/>
                      <a:pt x="7603" y="6255"/>
                    </a:cubicBezTo>
                    <a:cubicBezTo>
                      <a:pt x="7622" y="6255"/>
                      <a:pt x="7628" y="6241"/>
                      <a:pt x="7637" y="6226"/>
                    </a:cubicBezTo>
                    <a:lnTo>
                      <a:pt x="7637" y="6226"/>
                    </a:lnTo>
                    <a:lnTo>
                      <a:pt x="7621" y="6243"/>
                    </a:lnTo>
                    <a:cubicBezTo>
                      <a:pt x="7621" y="6243"/>
                      <a:pt x="7610" y="6243"/>
                      <a:pt x="7610" y="6237"/>
                    </a:cubicBezTo>
                    <a:cubicBezTo>
                      <a:pt x="7604" y="6243"/>
                      <a:pt x="7604" y="6243"/>
                      <a:pt x="7593" y="6243"/>
                    </a:cubicBezTo>
                    <a:cubicBezTo>
                      <a:pt x="7593" y="6237"/>
                      <a:pt x="7568" y="6212"/>
                      <a:pt x="7575" y="6205"/>
                    </a:cubicBezTo>
                    <a:lnTo>
                      <a:pt x="7575" y="6205"/>
                    </a:lnTo>
                    <a:cubicBezTo>
                      <a:pt x="7570" y="6208"/>
                      <a:pt x="7566" y="6210"/>
                      <a:pt x="7563" y="6210"/>
                    </a:cubicBezTo>
                    <a:cubicBezTo>
                      <a:pt x="7543" y="6210"/>
                      <a:pt x="7544" y="6167"/>
                      <a:pt x="7530" y="6167"/>
                    </a:cubicBezTo>
                    <a:cubicBezTo>
                      <a:pt x="7527" y="6167"/>
                      <a:pt x="7525" y="6168"/>
                      <a:pt x="7521" y="6171"/>
                    </a:cubicBezTo>
                    <a:cubicBezTo>
                      <a:pt x="7516" y="6160"/>
                      <a:pt x="7516" y="6143"/>
                      <a:pt x="7527" y="6143"/>
                    </a:cubicBezTo>
                    <a:cubicBezTo>
                      <a:pt x="7532" y="6150"/>
                      <a:pt x="7537" y="6152"/>
                      <a:pt x="7542" y="6152"/>
                    </a:cubicBezTo>
                    <a:cubicBezTo>
                      <a:pt x="7557" y="6152"/>
                      <a:pt x="7568" y="6127"/>
                      <a:pt x="7577" y="6127"/>
                    </a:cubicBezTo>
                    <a:cubicBezTo>
                      <a:pt x="7576" y="6126"/>
                      <a:pt x="7575" y="6126"/>
                      <a:pt x="7575" y="6126"/>
                    </a:cubicBezTo>
                    <a:cubicBezTo>
                      <a:pt x="7570" y="6126"/>
                      <a:pt x="7561" y="6137"/>
                      <a:pt x="7554" y="6137"/>
                    </a:cubicBezTo>
                    <a:cubicBezTo>
                      <a:pt x="7552" y="6137"/>
                      <a:pt x="7550" y="6136"/>
                      <a:pt x="7549" y="6132"/>
                    </a:cubicBezTo>
                    <a:cubicBezTo>
                      <a:pt x="7549" y="6121"/>
                      <a:pt x="7566" y="6104"/>
                      <a:pt x="7577" y="6099"/>
                    </a:cubicBezTo>
                    <a:lnTo>
                      <a:pt x="7582" y="6104"/>
                    </a:lnTo>
                    <a:lnTo>
                      <a:pt x="7599" y="6088"/>
                    </a:lnTo>
                    <a:cubicBezTo>
                      <a:pt x="7596" y="6086"/>
                      <a:pt x="7593" y="6085"/>
                      <a:pt x="7590" y="6085"/>
                    </a:cubicBezTo>
                    <a:cubicBezTo>
                      <a:pt x="7582" y="6085"/>
                      <a:pt x="7576" y="6093"/>
                      <a:pt x="7573" y="6093"/>
                    </a:cubicBezTo>
                    <a:cubicBezTo>
                      <a:pt x="7572" y="6093"/>
                      <a:pt x="7571" y="6092"/>
                      <a:pt x="7571" y="6088"/>
                    </a:cubicBezTo>
                    <a:cubicBezTo>
                      <a:pt x="7577" y="6077"/>
                      <a:pt x="7571" y="6060"/>
                      <a:pt x="7582" y="6060"/>
                    </a:cubicBezTo>
                    <a:cubicBezTo>
                      <a:pt x="7604" y="6071"/>
                      <a:pt x="7626" y="6066"/>
                      <a:pt x="7632" y="6088"/>
                    </a:cubicBezTo>
                    <a:cubicBezTo>
                      <a:pt x="7632" y="6074"/>
                      <a:pt x="7632" y="6035"/>
                      <a:pt x="7614" y="6035"/>
                    </a:cubicBezTo>
                    <a:cubicBezTo>
                      <a:pt x="7611" y="6035"/>
                      <a:pt x="7608" y="6036"/>
                      <a:pt x="7604" y="6038"/>
                    </a:cubicBezTo>
                    <a:lnTo>
                      <a:pt x="7604" y="6016"/>
                    </a:lnTo>
                    <a:cubicBezTo>
                      <a:pt x="7597" y="6026"/>
                      <a:pt x="7586" y="6041"/>
                      <a:pt x="7579" y="6041"/>
                    </a:cubicBezTo>
                    <a:cubicBezTo>
                      <a:pt x="7574" y="6041"/>
                      <a:pt x="7571" y="6036"/>
                      <a:pt x="7571" y="6021"/>
                    </a:cubicBezTo>
                    <a:lnTo>
                      <a:pt x="7577" y="6021"/>
                    </a:lnTo>
                    <a:lnTo>
                      <a:pt x="7554" y="5994"/>
                    </a:lnTo>
                    <a:lnTo>
                      <a:pt x="7571" y="5988"/>
                    </a:lnTo>
                    <a:cubicBezTo>
                      <a:pt x="7566" y="5988"/>
                      <a:pt x="7554" y="5983"/>
                      <a:pt x="7554" y="5977"/>
                    </a:cubicBezTo>
                    <a:cubicBezTo>
                      <a:pt x="7564" y="5977"/>
                      <a:pt x="7569" y="5965"/>
                      <a:pt x="7574" y="5965"/>
                    </a:cubicBezTo>
                    <a:cubicBezTo>
                      <a:pt x="7575" y="5965"/>
                      <a:pt x="7576" y="5965"/>
                      <a:pt x="7577" y="5966"/>
                    </a:cubicBezTo>
                    <a:cubicBezTo>
                      <a:pt x="7577" y="5938"/>
                      <a:pt x="7566" y="5938"/>
                      <a:pt x="7554" y="5938"/>
                    </a:cubicBezTo>
                    <a:cubicBezTo>
                      <a:pt x="7554" y="5930"/>
                      <a:pt x="7560" y="5925"/>
                      <a:pt x="7568" y="5925"/>
                    </a:cubicBezTo>
                    <a:cubicBezTo>
                      <a:pt x="7571" y="5925"/>
                      <a:pt x="7574" y="5926"/>
                      <a:pt x="7577" y="5927"/>
                    </a:cubicBezTo>
                    <a:cubicBezTo>
                      <a:pt x="7582" y="5905"/>
                      <a:pt x="7582" y="5872"/>
                      <a:pt x="7599" y="5855"/>
                    </a:cubicBezTo>
                    <a:cubicBezTo>
                      <a:pt x="7593" y="5847"/>
                      <a:pt x="7591" y="5844"/>
                      <a:pt x="7589" y="5844"/>
                    </a:cubicBezTo>
                    <a:cubicBezTo>
                      <a:pt x="7587" y="5844"/>
                      <a:pt x="7587" y="5849"/>
                      <a:pt x="7584" y="5849"/>
                    </a:cubicBezTo>
                    <a:cubicBezTo>
                      <a:pt x="7583" y="5849"/>
                      <a:pt x="7580" y="5848"/>
                      <a:pt x="7577" y="5844"/>
                    </a:cubicBezTo>
                    <a:cubicBezTo>
                      <a:pt x="7626" y="5822"/>
                      <a:pt x="7599" y="5750"/>
                      <a:pt x="7599" y="5706"/>
                    </a:cubicBezTo>
                    <a:lnTo>
                      <a:pt x="7599" y="5706"/>
                    </a:lnTo>
                    <a:cubicBezTo>
                      <a:pt x="7594" y="5707"/>
                      <a:pt x="7590" y="5707"/>
                      <a:pt x="7587" y="5707"/>
                    </a:cubicBezTo>
                    <a:cubicBezTo>
                      <a:pt x="7565" y="5707"/>
                      <a:pt x="7583" y="5693"/>
                      <a:pt x="7565" y="5686"/>
                    </a:cubicBezTo>
                    <a:lnTo>
                      <a:pt x="7565" y="5686"/>
                    </a:lnTo>
                    <a:cubicBezTo>
                      <a:pt x="7575" y="5683"/>
                      <a:pt x="7584" y="5670"/>
                      <a:pt x="7591" y="5670"/>
                    </a:cubicBezTo>
                    <a:cubicBezTo>
                      <a:pt x="7595" y="5670"/>
                      <a:pt x="7597" y="5673"/>
                      <a:pt x="7599" y="5684"/>
                    </a:cubicBezTo>
                    <a:lnTo>
                      <a:pt x="7599" y="5656"/>
                    </a:lnTo>
                    <a:cubicBezTo>
                      <a:pt x="7602" y="5654"/>
                      <a:pt x="7604" y="5653"/>
                      <a:pt x="7606" y="5653"/>
                    </a:cubicBezTo>
                    <a:cubicBezTo>
                      <a:pt x="7617" y="5653"/>
                      <a:pt x="7616" y="5681"/>
                      <a:pt x="7636" y="5681"/>
                    </a:cubicBezTo>
                    <a:cubicBezTo>
                      <a:pt x="7639" y="5681"/>
                      <a:pt x="7643" y="5681"/>
                      <a:pt x="7649" y="5678"/>
                    </a:cubicBezTo>
                    <a:cubicBezTo>
                      <a:pt x="7649" y="5651"/>
                      <a:pt x="7604" y="5629"/>
                      <a:pt x="7621" y="5601"/>
                    </a:cubicBezTo>
                    <a:lnTo>
                      <a:pt x="7621" y="5601"/>
                    </a:lnTo>
                    <a:cubicBezTo>
                      <a:pt x="7624" y="5602"/>
                      <a:pt x="7627" y="5603"/>
                      <a:pt x="7628" y="5603"/>
                    </a:cubicBezTo>
                    <a:cubicBezTo>
                      <a:pt x="7638" y="5603"/>
                      <a:pt x="7620" y="5582"/>
                      <a:pt x="7630" y="5582"/>
                    </a:cubicBezTo>
                    <a:cubicBezTo>
                      <a:pt x="7631" y="5582"/>
                      <a:pt x="7634" y="5583"/>
                      <a:pt x="7637" y="5584"/>
                    </a:cubicBezTo>
                    <a:cubicBezTo>
                      <a:pt x="7649" y="5595"/>
                      <a:pt x="7649" y="5601"/>
                      <a:pt x="7649" y="5612"/>
                    </a:cubicBezTo>
                    <a:lnTo>
                      <a:pt x="7654" y="5606"/>
                    </a:lnTo>
                    <a:cubicBezTo>
                      <a:pt x="7660" y="5576"/>
                      <a:pt x="7651" y="5572"/>
                      <a:pt x="7640" y="5572"/>
                    </a:cubicBezTo>
                    <a:cubicBezTo>
                      <a:pt x="7635" y="5572"/>
                      <a:pt x="7630" y="5572"/>
                      <a:pt x="7625" y="5572"/>
                    </a:cubicBezTo>
                    <a:cubicBezTo>
                      <a:pt x="7617" y="5572"/>
                      <a:pt x="7609" y="5571"/>
                      <a:pt x="7604" y="5562"/>
                    </a:cubicBezTo>
                    <a:cubicBezTo>
                      <a:pt x="7604" y="5532"/>
                      <a:pt x="7621" y="5529"/>
                      <a:pt x="7636" y="5529"/>
                    </a:cubicBezTo>
                    <a:cubicBezTo>
                      <a:pt x="7641" y="5529"/>
                      <a:pt x="7645" y="5529"/>
                      <a:pt x="7649" y="5529"/>
                    </a:cubicBezTo>
                    <a:cubicBezTo>
                      <a:pt x="7654" y="5524"/>
                      <a:pt x="7649" y="5514"/>
                      <a:pt x="7639" y="5498"/>
                    </a:cubicBezTo>
                    <a:lnTo>
                      <a:pt x="7639" y="5498"/>
                    </a:lnTo>
                    <a:cubicBezTo>
                      <a:pt x="7648" y="5514"/>
                      <a:pt x="7633" y="5529"/>
                      <a:pt x="7616" y="5529"/>
                    </a:cubicBezTo>
                    <a:cubicBezTo>
                      <a:pt x="7610" y="5529"/>
                      <a:pt x="7604" y="5527"/>
                      <a:pt x="7599" y="5523"/>
                    </a:cubicBezTo>
                    <a:cubicBezTo>
                      <a:pt x="7632" y="5512"/>
                      <a:pt x="7604" y="5468"/>
                      <a:pt x="7593" y="5462"/>
                    </a:cubicBezTo>
                    <a:cubicBezTo>
                      <a:pt x="7549" y="5512"/>
                      <a:pt x="7582" y="5496"/>
                      <a:pt x="7549" y="5546"/>
                    </a:cubicBezTo>
                    <a:cubicBezTo>
                      <a:pt x="7554" y="5551"/>
                      <a:pt x="7593" y="5551"/>
                      <a:pt x="7577" y="5579"/>
                    </a:cubicBezTo>
                    <a:cubicBezTo>
                      <a:pt x="7573" y="5573"/>
                      <a:pt x="7571" y="5572"/>
                      <a:pt x="7569" y="5572"/>
                    </a:cubicBezTo>
                    <a:cubicBezTo>
                      <a:pt x="7564" y="5572"/>
                      <a:pt x="7562" y="5580"/>
                      <a:pt x="7554" y="5584"/>
                    </a:cubicBezTo>
                    <a:cubicBezTo>
                      <a:pt x="7556" y="5584"/>
                      <a:pt x="7558" y="5584"/>
                      <a:pt x="7560" y="5584"/>
                    </a:cubicBezTo>
                    <a:cubicBezTo>
                      <a:pt x="7575" y="5584"/>
                      <a:pt x="7566" y="5607"/>
                      <a:pt x="7571" y="5612"/>
                    </a:cubicBezTo>
                    <a:cubicBezTo>
                      <a:pt x="7568" y="5614"/>
                      <a:pt x="7565" y="5615"/>
                      <a:pt x="7561" y="5615"/>
                    </a:cubicBezTo>
                    <a:cubicBezTo>
                      <a:pt x="7552" y="5615"/>
                      <a:pt x="7542" y="5610"/>
                      <a:pt x="7534" y="5610"/>
                    </a:cubicBezTo>
                    <a:cubicBezTo>
                      <a:pt x="7528" y="5610"/>
                      <a:pt x="7523" y="5613"/>
                      <a:pt x="7521" y="5623"/>
                    </a:cubicBezTo>
                    <a:lnTo>
                      <a:pt x="7566" y="5629"/>
                    </a:lnTo>
                    <a:cubicBezTo>
                      <a:pt x="7554" y="5640"/>
                      <a:pt x="7538" y="5623"/>
                      <a:pt x="7543" y="5651"/>
                    </a:cubicBezTo>
                    <a:cubicBezTo>
                      <a:pt x="7521" y="5634"/>
                      <a:pt x="7510" y="5651"/>
                      <a:pt x="7510" y="5612"/>
                    </a:cubicBezTo>
                    <a:lnTo>
                      <a:pt x="7510" y="5612"/>
                    </a:lnTo>
                    <a:cubicBezTo>
                      <a:pt x="7471" y="5651"/>
                      <a:pt x="7521" y="5678"/>
                      <a:pt x="7538" y="5706"/>
                    </a:cubicBezTo>
                    <a:lnTo>
                      <a:pt x="7527" y="5695"/>
                    </a:lnTo>
                    <a:lnTo>
                      <a:pt x="7527" y="5695"/>
                    </a:lnTo>
                    <a:cubicBezTo>
                      <a:pt x="7538" y="5706"/>
                      <a:pt x="7538" y="5717"/>
                      <a:pt x="7543" y="5723"/>
                    </a:cubicBezTo>
                    <a:cubicBezTo>
                      <a:pt x="7539" y="5728"/>
                      <a:pt x="7536" y="5730"/>
                      <a:pt x="7533" y="5730"/>
                    </a:cubicBezTo>
                    <a:cubicBezTo>
                      <a:pt x="7524" y="5730"/>
                      <a:pt x="7520" y="5712"/>
                      <a:pt x="7516" y="5712"/>
                    </a:cubicBezTo>
                    <a:lnTo>
                      <a:pt x="7516" y="5745"/>
                    </a:lnTo>
                    <a:cubicBezTo>
                      <a:pt x="7521" y="5750"/>
                      <a:pt x="7521" y="5767"/>
                      <a:pt x="7516" y="5767"/>
                    </a:cubicBezTo>
                    <a:cubicBezTo>
                      <a:pt x="7499" y="5750"/>
                      <a:pt x="7488" y="5750"/>
                      <a:pt x="7483" y="5745"/>
                    </a:cubicBezTo>
                    <a:lnTo>
                      <a:pt x="7483" y="5745"/>
                    </a:lnTo>
                    <a:lnTo>
                      <a:pt x="7510" y="5778"/>
                    </a:lnTo>
                    <a:cubicBezTo>
                      <a:pt x="7509" y="5777"/>
                      <a:pt x="7508" y="5777"/>
                      <a:pt x="7506" y="5777"/>
                    </a:cubicBezTo>
                    <a:cubicBezTo>
                      <a:pt x="7497" y="5777"/>
                      <a:pt x="7489" y="5789"/>
                      <a:pt x="7482" y="5789"/>
                    </a:cubicBezTo>
                    <a:cubicBezTo>
                      <a:pt x="7478" y="5789"/>
                      <a:pt x="7475" y="5786"/>
                      <a:pt x="7471" y="5778"/>
                    </a:cubicBezTo>
                    <a:lnTo>
                      <a:pt x="7471" y="5828"/>
                    </a:lnTo>
                    <a:lnTo>
                      <a:pt x="7444" y="5828"/>
                    </a:lnTo>
                    <a:cubicBezTo>
                      <a:pt x="7449" y="5836"/>
                      <a:pt x="7452" y="5840"/>
                      <a:pt x="7454" y="5840"/>
                    </a:cubicBezTo>
                    <a:cubicBezTo>
                      <a:pt x="7456" y="5840"/>
                      <a:pt x="7458" y="5836"/>
                      <a:pt x="7460" y="5828"/>
                    </a:cubicBezTo>
                    <a:lnTo>
                      <a:pt x="7460" y="5828"/>
                    </a:lnTo>
                    <a:cubicBezTo>
                      <a:pt x="7455" y="5843"/>
                      <a:pt x="7493" y="5901"/>
                      <a:pt x="7463" y="5901"/>
                    </a:cubicBezTo>
                    <a:cubicBezTo>
                      <a:pt x="7461" y="5901"/>
                      <a:pt x="7458" y="5901"/>
                      <a:pt x="7455" y="5900"/>
                    </a:cubicBezTo>
                    <a:lnTo>
                      <a:pt x="7455" y="5900"/>
                    </a:lnTo>
                    <a:cubicBezTo>
                      <a:pt x="7471" y="5938"/>
                      <a:pt x="7466" y="5955"/>
                      <a:pt x="7471" y="5999"/>
                    </a:cubicBezTo>
                    <a:cubicBezTo>
                      <a:pt x="7468" y="5992"/>
                      <a:pt x="7465" y="5989"/>
                      <a:pt x="7462" y="5989"/>
                    </a:cubicBezTo>
                    <a:cubicBezTo>
                      <a:pt x="7452" y="5989"/>
                      <a:pt x="7444" y="6013"/>
                      <a:pt x="7438" y="6013"/>
                    </a:cubicBezTo>
                    <a:cubicBezTo>
                      <a:pt x="7436" y="6013"/>
                      <a:pt x="7434" y="6009"/>
                      <a:pt x="7433" y="5999"/>
                    </a:cubicBezTo>
                    <a:lnTo>
                      <a:pt x="7433" y="5999"/>
                    </a:lnTo>
                    <a:cubicBezTo>
                      <a:pt x="7416" y="6021"/>
                      <a:pt x="7444" y="6027"/>
                      <a:pt x="7455" y="6049"/>
                    </a:cubicBezTo>
                    <a:cubicBezTo>
                      <a:pt x="7449" y="6055"/>
                      <a:pt x="7442" y="6057"/>
                      <a:pt x="7435" y="6057"/>
                    </a:cubicBezTo>
                    <a:cubicBezTo>
                      <a:pt x="7426" y="6057"/>
                      <a:pt x="7418" y="6054"/>
                      <a:pt x="7412" y="6048"/>
                    </a:cubicBezTo>
                    <a:lnTo>
                      <a:pt x="7412" y="6048"/>
                    </a:lnTo>
                    <a:lnTo>
                      <a:pt x="7416" y="6055"/>
                    </a:lnTo>
                    <a:lnTo>
                      <a:pt x="7411" y="6055"/>
                    </a:lnTo>
                    <a:lnTo>
                      <a:pt x="7427" y="6077"/>
                    </a:lnTo>
                    <a:cubicBezTo>
                      <a:pt x="7419" y="6088"/>
                      <a:pt x="7412" y="6088"/>
                      <a:pt x="7406" y="6088"/>
                    </a:cubicBezTo>
                    <a:cubicBezTo>
                      <a:pt x="7400" y="6088"/>
                      <a:pt x="7394" y="6088"/>
                      <a:pt x="7388" y="6099"/>
                    </a:cubicBezTo>
                    <a:lnTo>
                      <a:pt x="7411" y="6104"/>
                    </a:lnTo>
                    <a:lnTo>
                      <a:pt x="7400" y="6121"/>
                    </a:lnTo>
                    <a:cubicBezTo>
                      <a:pt x="7402" y="6118"/>
                      <a:pt x="7404" y="6117"/>
                      <a:pt x="7406" y="6117"/>
                    </a:cubicBezTo>
                    <a:cubicBezTo>
                      <a:pt x="7411" y="6117"/>
                      <a:pt x="7411" y="6129"/>
                      <a:pt x="7411" y="6138"/>
                    </a:cubicBezTo>
                    <a:lnTo>
                      <a:pt x="7405" y="6138"/>
                    </a:lnTo>
                    <a:lnTo>
                      <a:pt x="7405" y="6160"/>
                    </a:lnTo>
                    <a:cubicBezTo>
                      <a:pt x="7401" y="6155"/>
                      <a:pt x="7399" y="6153"/>
                      <a:pt x="7397" y="6153"/>
                    </a:cubicBezTo>
                    <a:cubicBezTo>
                      <a:pt x="7393" y="6153"/>
                      <a:pt x="7395" y="6167"/>
                      <a:pt x="7388" y="6167"/>
                    </a:cubicBezTo>
                    <a:cubicBezTo>
                      <a:pt x="7387" y="6167"/>
                      <a:pt x="7385" y="6167"/>
                      <a:pt x="7383" y="6165"/>
                    </a:cubicBezTo>
                    <a:lnTo>
                      <a:pt x="7383" y="6210"/>
                    </a:lnTo>
                    <a:lnTo>
                      <a:pt x="7400" y="6204"/>
                    </a:lnTo>
                    <a:lnTo>
                      <a:pt x="7400" y="6204"/>
                    </a:lnTo>
                    <a:cubicBezTo>
                      <a:pt x="7404" y="6218"/>
                      <a:pt x="7400" y="6220"/>
                      <a:pt x="7394" y="6220"/>
                    </a:cubicBezTo>
                    <a:cubicBezTo>
                      <a:pt x="7391" y="6220"/>
                      <a:pt x="7387" y="6220"/>
                      <a:pt x="7383" y="6220"/>
                    </a:cubicBezTo>
                    <a:cubicBezTo>
                      <a:pt x="7377" y="6220"/>
                      <a:pt x="7372" y="6221"/>
                      <a:pt x="7372" y="6232"/>
                    </a:cubicBezTo>
                    <a:lnTo>
                      <a:pt x="7388" y="6232"/>
                    </a:lnTo>
                    <a:cubicBezTo>
                      <a:pt x="7355" y="6270"/>
                      <a:pt x="7405" y="6304"/>
                      <a:pt x="7377" y="6331"/>
                    </a:cubicBezTo>
                    <a:cubicBezTo>
                      <a:pt x="7377" y="6321"/>
                      <a:pt x="7367" y="6319"/>
                      <a:pt x="7361" y="6319"/>
                    </a:cubicBezTo>
                    <a:cubicBezTo>
                      <a:pt x="7356" y="6319"/>
                      <a:pt x="7353" y="6320"/>
                      <a:pt x="7355" y="6320"/>
                    </a:cubicBezTo>
                    <a:cubicBezTo>
                      <a:pt x="7361" y="6348"/>
                      <a:pt x="7350" y="6387"/>
                      <a:pt x="7372" y="6425"/>
                    </a:cubicBezTo>
                    <a:cubicBezTo>
                      <a:pt x="7344" y="6431"/>
                      <a:pt x="7333" y="6431"/>
                      <a:pt x="7322" y="6459"/>
                    </a:cubicBezTo>
                    <a:cubicBezTo>
                      <a:pt x="7322" y="6481"/>
                      <a:pt x="7322" y="6486"/>
                      <a:pt x="7344" y="6492"/>
                    </a:cubicBezTo>
                    <a:cubicBezTo>
                      <a:pt x="7328" y="6514"/>
                      <a:pt x="7344" y="6547"/>
                      <a:pt x="7322" y="6547"/>
                    </a:cubicBezTo>
                    <a:cubicBezTo>
                      <a:pt x="7333" y="6553"/>
                      <a:pt x="7317" y="6569"/>
                      <a:pt x="7328" y="6575"/>
                    </a:cubicBezTo>
                    <a:lnTo>
                      <a:pt x="7344" y="6575"/>
                    </a:lnTo>
                    <a:cubicBezTo>
                      <a:pt x="7294" y="6608"/>
                      <a:pt x="7361" y="6636"/>
                      <a:pt x="7322" y="6674"/>
                    </a:cubicBezTo>
                    <a:lnTo>
                      <a:pt x="7317" y="6663"/>
                    </a:lnTo>
                    <a:lnTo>
                      <a:pt x="7322" y="6680"/>
                    </a:lnTo>
                    <a:cubicBezTo>
                      <a:pt x="7317" y="6680"/>
                      <a:pt x="7305" y="6674"/>
                      <a:pt x="7300" y="6674"/>
                    </a:cubicBezTo>
                    <a:lnTo>
                      <a:pt x="7289" y="6741"/>
                    </a:lnTo>
                    <a:lnTo>
                      <a:pt x="7300" y="6730"/>
                    </a:lnTo>
                    <a:cubicBezTo>
                      <a:pt x="7300" y="6741"/>
                      <a:pt x="7322" y="6757"/>
                      <a:pt x="7305" y="6768"/>
                    </a:cubicBezTo>
                    <a:cubicBezTo>
                      <a:pt x="7299" y="6761"/>
                      <a:pt x="7296" y="6758"/>
                      <a:pt x="7294" y="6758"/>
                    </a:cubicBezTo>
                    <a:lnTo>
                      <a:pt x="7294" y="6758"/>
                    </a:lnTo>
                    <a:cubicBezTo>
                      <a:pt x="7288" y="6758"/>
                      <a:pt x="7299" y="6792"/>
                      <a:pt x="7278" y="6796"/>
                    </a:cubicBezTo>
                    <a:lnTo>
                      <a:pt x="7272" y="6785"/>
                    </a:lnTo>
                    <a:lnTo>
                      <a:pt x="7272" y="6785"/>
                    </a:lnTo>
                    <a:cubicBezTo>
                      <a:pt x="7272" y="6802"/>
                      <a:pt x="7272" y="6802"/>
                      <a:pt x="7294" y="6802"/>
                    </a:cubicBezTo>
                    <a:cubicBezTo>
                      <a:pt x="7297" y="6814"/>
                      <a:pt x="7288" y="6819"/>
                      <a:pt x="7280" y="6822"/>
                    </a:cubicBezTo>
                    <a:lnTo>
                      <a:pt x="7280" y="6822"/>
                    </a:lnTo>
                    <a:cubicBezTo>
                      <a:pt x="7280" y="6822"/>
                      <a:pt x="7280" y="6822"/>
                      <a:pt x="7281" y="6822"/>
                    </a:cubicBezTo>
                    <a:cubicBezTo>
                      <a:pt x="7292" y="6822"/>
                      <a:pt x="7300" y="6832"/>
                      <a:pt x="7300" y="6846"/>
                    </a:cubicBezTo>
                    <a:cubicBezTo>
                      <a:pt x="7300" y="6846"/>
                      <a:pt x="7295" y="6848"/>
                      <a:pt x="7292" y="6848"/>
                    </a:cubicBezTo>
                    <a:cubicBezTo>
                      <a:pt x="7291" y="6848"/>
                      <a:pt x="7290" y="6848"/>
                      <a:pt x="7289" y="6847"/>
                    </a:cubicBezTo>
                    <a:lnTo>
                      <a:pt x="7289" y="6847"/>
                    </a:lnTo>
                    <a:cubicBezTo>
                      <a:pt x="7294" y="6869"/>
                      <a:pt x="7278" y="6901"/>
                      <a:pt x="7289" y="6907"/>
                    </a:cubicBezTo>
                    <a:cubicBezTo>
                      <a:pt x="7284" y="6913"/>
                      <a:pt x="7280" y="6916"/>
                      <a:pt x="7276" y="6916"/>
                    </a:cubicBezTo>
                    <a:cubicBezTo>
                      <a:pt x="7270" y="6916"/>
                      <a:pt x="7265" y="6910"/>
                      <a:pt x="7261" y="6907"/>
                    </a:cubicBezTo>
                    <a:lnTo>
                      <a:pt x="7261" y="6907"/>
                    </a:lnTo>
                    <a:cubicBezTo>
                      <a:pt x="7272" y="6957"/>
                      <a:pt x="7250" y="6929"/>
                      <a:pt x="7267" y="6979"/>
                    </a:cubicBezTo>
                    <a:lnTo>
                      <a:pt x="7250" y="6979"/>
                    </a:lnTo>
                    <a:lnTo>
                      <a:pt x="7267" y="6990"/>
                    </a:lnTo>
                    <a:lnTo>
                      <a:pt x="7239" y="7012"/>
                    </a:lnTo>
                    <a:lnTo>
                      <a:pt x="7250" y="7006"/>
                    </a:lnTo>
                    <a:cubicBezTo>
                      <a:pt x="7250" y="7017"/>
                      <a:pt x="7261" y="7034"/>
                      <a:pt x="7250" y="7045"/>
                    </a:cubicBezTo>
                    <a:lnTo>
                      <a:pt x="7239" y="7040"/>
                    </a:lnTo>
                    <a:lnTo>
                      <a:pt x="7239" y="7040"/>
                    </a:lnTo>
                    <a:cubicBezTo>
                      <a:pt x="7245" y="7078"/>
                      <a:pt x="7206" y="7089"/>
                      <a:pt x="7222" y="7128"/>
                    </a:cubicBezTo>
                    <a:lnTo>
                      <a:pt x="7217" y="7123"/>
                    </a:lnTo>
                    <a:lnTo>
                      <a:pt x="7217" y="7123"/>
                    </a:lnTo>
                    <a:cubicBezTo>
                      <a:pt x="7239" y="7161"/>
                      <a:pt x="7184" y="7150"/>
                      <a:pt x="7211" y="7183"/>
                    </a:cubicBezTo>
                    <a:lnTo>
                      <a:pt x="7195" y="7183"/>
                    </a:lnTo>
                    <a:lnTo>
                      <a:pt x="7206" y="7206"/>
                    </a:lnTo>
                    <a:lnTo>
                      <a:pt x="7184" y="7200"/>
                    </a:lnTo>
                    <a:lnTo>
                      <a:pt x="7211" y="7222"/>
                    </a:lnTo>
                    <a:lnTo>
                      <a:pt x="7189" y="7228"/>
                    </a:lnTo>
                    <a:lnTo>
                      <a:pt x="7195" y="7233"/>
                    </a:lnTo>
                    <a:cubicBezTo>
                      <a:pt x="7156" y="7244"/>
                      <a:pt x="7184" y="7272"/>
                      <a:pt x="7150" y="7294"/>
                    </a:cubicBezTo>
                    <a:lnTo>
                      <a:pt x="7178" y="7294"/>
                    </a:lnTo>
                    <a:cubicBezTo>
                      <a:pt x="7222" y="7366"/>
                      <a:pt x="7128" y="7432"/>
                      <a:pt x="7139" y="7510"/>
                    </a:cubicBezTo>
                    <a:lnTo>
                      <a:pt x="7123" y="7504"/>
                    </a:lnTo>
                    <a:lnTo>
                      <a:pt x="7139" y="7538"/>
                    </a:lnTo>
                    <a:cubicBezTo>
                      <a:pt x="7137" y="7540"/>
                      <a:pt x="7134" y="7540"/>
                      <a:pt x="7133" y="7540"/>
                    </a:cubicBezTo>
                    <a:cubicBezTo>
                      <a:pt x="7126" y="7540"/>
                      <a:pt x="7125" y="7529"/>
                      <a:pt x="7119" y="7529"/>
                    </a:cubicBezTo>
                    <a:cubicBezTo>
                      <a:pt x="7117" y="7529"/>
                      <a:pt x="7115" y="7530"/>
                      <a:pt x="7112" y="7532"/>
                    </a:cubicBezTo>
                    <a:cubicBezTo>
                      <a:pt x="7123" y="7565"/>
                      <a:pt x="7139" y="7549"/>
                      <a:pt x="7139" y="7587"/>
                    </a:cubicBezTo>
                    <a:cubicBezTo>
                      <a:pt x="7137" y="7592"/>
                      <a:pt x="7135" y="7593"/>
                      <a:pt x="7133" y="7593"/>
                    </a:cubicBezTo>
                    <a:cubicBezTo>
                      <a:pt x="7128" y="7593"/>
                      <a:pt x="7127" y="7578"/>
                      <a:pt x="7123" y="7565"/>
                    </a:cubicBezTo>
                    <a:lnTo>
                      <a:pt x="7123" y="7565"/>
                    </a:lnTo>
                    <a:cubicBezTo>
                      <a:pt x="7128" y="7599"/>
                      <a:pt x="7134" y="7654"/>
                      <a:pt x="7112" y="7682"/>
                    </a:cubicBezTo>
                    <a:lnTo>
                      <a:pt x="7123" y="7682"/>
                    </a:lnTo>
                    <a:cubicBezTo>
                      <a:pt x="7128" y="7709"/>
                      <a:pt x="7112" y="7737"/>
                      <a:pt x="7112" y="7765"/>
                    </a:cubicBezTo>
                    <a:cubicBezTo>
                      <a:pt x="7106" y="7765"/>
                      <a:pt x="7101" y="7759"/>
                      <a:pt x="7101" y="7753"/>
                    </a:cubicBezTo>
                    <a:cubicBezTo>
                      <a:pt x="7101" y="7757"/>
                      <a:pt x="7093" y="7767"/>
                      <a:pt x="7093" y="7774"/>
                    </a:cubicBezTo>
                    <a:lnTo>
                      <a:pt x="7093" y="7774"/>
                    </a:lnTo>
                    <a:lnTo>
                      <a:pt x="7084" y="7765"/>
                    </a:lnTo>
                    <a:lnTo>
                      <a:pt x="7084" y="7765"/>
                    </a:lnTo>
                    <a:cubicBezTo>
                      <a:pt x="7079" y="7787"/>
                      <a:pt x="7095" y="7831"/>
                      <a:pt x="7067" y="7831"/>
                    </a:cubicBezTo>
                    <a:cubicBezTo>
                      <a:pt x="7073" y="7831"/>
                      <a:pt x="7095" y="7831"/>
                      <a:pt x="7084" y="7848"/>
                    </a:cubicBezTo>
                    <a:cubicBezTo>
                      <a:pt x="7051" y="7859"/>
                      <a:pt x="7095" y="7897"/>
                      <a:pt x="7073" y="7925"/>
                    </a:cubicBezTo>
                    <a:cubicBezTo>
                      <a:pt x="7068" y="7920"/>
                      <a:pt x="7068" y="7902"/>
                      <a:pt x="7067" y="7902"/>
                    </a:cubicBezTo>
                    <a:cubicBezTo>
                      <a:pt x="7067" y="7902"/>
                      <a:pt x="7067" y="7902"/>
                      <a:pt x="7067" y="7903"/>
                    </a:cubicBezTo>
                    <a:cubicBezTo>
                      <a:pt x="7051" y="7919"/>
                      <a:pt x="7067" y="7931"/>
                      <a:pt x="7079" y="7947"/>
                    </a:cubicBezTo>
                    <a:lnTo>
                      <a:pt x="7067" y="7942"/>
                    </a:lnTo>
                    <a:lnTo>
                      <a:pt x="7073" y="8008"/>
                    </a:lnTo>
                    <a:cubicBezTo>
                      <a:pt x="7041" y="8013"/>
                      <a:pt x="7065" y="8064"/>
                      <a:pt x="7048" y="8064"/>
                    </a:cubicBezTo>
                    <a:cubicBezTo>
                      <a:pt x="7047" y="8064"/>
                      <a:pt x="7046" y="8064"/>
                      <a:pt x="7045" y="8063"/>
                    </a:cubicBezTo>
                    <a:lnTo>
                      <a:pt x="7045" y="8063"/>
                    </a:lnTo>
                    <a:cubicBezTo>
                      <a:pt x="7044" y="8068"/>
                      <a:pt x="7045" y="8070"/>
                      <a:pt x="7046" y="8070"/>
                    </a:cubicBezTo>
                    <a:cubicBezTo>
                      <a:pt x="7048" y="8070"/>
                      <a:pt x="7054" y="8063"/>
                      <a:pt x="7057" y="8063"/>
                    </a:cubicBezTo>
                    <a:lnTo>
                      <a:pt x="7057" y="8063"/>
                    </a:lnTo>
                    <a:cubicBezTo>
                      <a:pt x="7059" y="8063"/>
                      <a:pt x="7060" y="8067"/>
                      <a:pt x="7056" y="8080"/>
                    </a:cubicBezTo>
                    <a:cubicBezTo>
                      <a:pt x="7048" y="8084"/>
                      <a:pt x="7053" y="8100"/>
                      <a:pt x="7047" y="8100"/>
                    </a:cubicBezTo>
                    <a:cubicBezTo>
                      <a:pt x="7045" y="8100"/>
                      <a:pt x="7043" y="8099"/>
                      <a:pt x="7040" y="8097"/>
                    </a:cubicBezTo>
                    <a:lnTo>
                      <a:pt x="7040" y="8113"/>
                    </a:lnTo>
                    <a:lnTo>
                      <a:pt x="7018" y="8097"/>
                    </a:lnTo>
                    <a:lnTo>
                      <a:pt x="7018" y="8097"/>
                    </a:lnTo>
                    <a:cubicBezTo>
                      <a:pt x="7018" y="8119"/>
                      <a:pt x="7040" y="8135"/>
                      <a:pt x="7051" y="8135"/>
                    </a:cubicBezTo>
                    <a:cubicBezTo>
                      <a:pt x="7040" y="8146"/>
                      <a:pt x="7045" y="8174"/>
                      <a:pt x="7023" y="8180"/>
                    </a:cubicBezTo>
                    <a:lnTo>
                      <a:pt x="7018" y="8174"/>
                    </a:lnTo>
                    <a:cubicBezTo>
                      <a:pt x="7018" y="8224"/>
                      <a:pt x="6946" y="8246"/>
                      <a:pt x="6973" y="8285"/>
                    </a:cubicBezTo>
                    <a:cubicBezTo>
                      <a:pt x="6973" y="8285"/>
                      <a:pt x="6968" y="8285"/>
                      <a:pt x="6968" y="8279"/>
                    </a:cubicBezTo>
                    <a:lnTo>
                      <a:pt x="6962" y="8307"/>
                    </a:lnTo>
                    <a:lnTo>
                      <a:pt x="6946" y="8301"/>
                    </a:lnTo>
                    <a:lnTo>
                      <a:pt x="6962" y="8357"/>
                    </a:lnTo>
                    <a:lnTo>
                      <a:pt x="6946" y="8357"/>
                    </a:lnTo>
                    <a:cubicBezTo>
                      <a:pt x="6940" y="8390"/>
                      <a:pt x="6935" y="8440"/>
                      <a:pt x="6935" y="8478"/>
                    </a:cubicBezTo>
                    <a:lnTo>
                      <a:pt x="6929" y="8473"/>
                    </a:lnTo>
                    <a:lnTo>
                      <a:pt x="6929" y="8473"/>
                    </a:lnTo>
                    <a:cubicBezTo>
                      <a:pt x="6935" y="8523"/>
                      <a:pt x="6907" y="8512"/>
                      <a:pt x="6913" y="8550"/>
                    </a:cubicBezTo>
                    <a:cubicBezTo>
                      <a:pt x="6913" y="8550"/>
                      <a:pt x="6907" y="8550"/>
                      <a:pt x="6907" y="8539"/>
                    </a:cubicBezTo>
                    <a:lnTo>
                      <a:pt x="6901" y="8567"/>
                    </a:lnTo>
                    <a:lnTo>
                      <a:pt x="6890" y="8561"/>
                    </a:lnTo>
                    <a:lnTo>
                      <a:pt x="6890" y="8561"/>
                    </a:lnTo>
                    <a:cubicBezTo>
                      <a:pt x="6911" y="8587"/>
                      <a:pt x="6862" y="8612"/>
                      <a:pt x="6870" y="8612"/>
                    </a:cubicBezTo>
                    <a:cubicBezTo>
                      <a:pt x="6871" y="8612"/>
                      <a:pt x="6872" y="8612"/>
                      <a:pt x="6874" y="8611"/>
                    </a:cubicBezTo>
                    <a:cubicBezTo>
                      <a:pt x="6879" y="8622"/>
                      <a:pt x="6885" y="8644"/>
                      <a:pt x="6901" y="8650"/>
                    </a:cubicBezTo>
                    <a:cubicBezTo>
                      <a:pt x="6896" y="8668"/>
                      <a:pt x="6893" y="8671"/>
                      <a:pt x="6889" y="8671"/>
                    </a:cubicBezTo>
                    <a:cubicBezTo>
                      <a:pt x="6886" y="8671"/>
                      <a:pt x="6883" y="8669"/>
                      <a:pt x="6880" y="8669"/>
                    </a:cubicBezTo>
                    <a:cubicBezTo>
                      <a:pt x="6878" y="8669"/>
                      <a:pt x="6876" y="8670"/>
                      <a:pt x="6874" y="8672"/>
                    </a:cubicBezTo>
                    <a:cubicBezTo>
                      <a:pt x="6863" y="8694"/>
                      <a:pt x="6885" y="8700"/>
                      <a:pt x="6874" y="8733"/>
                    </a:cubicBezTo>
                    <a:lnTo>
                      <a:pt x="6857" y="8733"/>
                    </a:lnTo>
                    <a:cubicBezTo>
                      <a:pt x="6857" y="8750"/>
                      <a:pt x="6863" y="8761"/>
                      <a:pt x="6863" y="8783"/>
                    </a:cubicBezTo>
                    <a:lnTo>
                      <a:pt x="6857" y="8777"/>
                    </a:lnTo>
                    <a:lnTo>
                      <a:pt x="6857" y="8777"/>
                    </a:lnTo>
                    <a:cubicBezTo>
                      <a:pt x="6874" y="8810"/>
                      <a:pt x="6818" y="8810"/>
                      <a:pt x="6863" y="8844"/>
                    </a:cubicBezTo>
                    <a:cubicBezTo>
                      <a:pt x="6853" y="8859"/>
                      <a:pt x="6856" y="8883"/>
                      <a:pt x="6840" y="8883"/>
                    </a:cubicBezTo>
                    <a:cubicBezTo>
                      <a:pt x="6839" y="8883"/>
                      <a:pt x="6837" y="8883"/>
                      <a:pt x="6835" y="8882"/>
                    </a:cubicBezTo>
                    <a:lnTo>
                      <a:pt x="6835" y="8882"/>
                    </a:lnTo>
                    <a:cubicBezTo>
                      <a:pt x="6846" y="8921"/>
                      <a:pt x="6846" y="8954"/>
                      <a:pt x="6846" y="8999"/>
                    </a:cubicBezTo>
                    <a:cubicBezTo>
                      <a:pt x="6807" y="8999"/>
                      <a:pt x="6846" y="9004"/>
                      <a:pt x="6818" y="9026"/>
                    </a:cubicBezTo>
                    <a:lnTo>
                      <a:pt x="6835" y="9026"/>
                    </a:lnTo>
                    <a:cubicBezTo>
                      <a:pt x="6830" y="9082"/>
                      <a:pt x="6769" y="9142"/>
                      <a:pt x="6763" y="9203"/>
                    </a:cubicBezTo>
                    <a:lnTo>
                      <a:pt x="6741" y="9203"/>
                    </a:lnTo>
                    <a:lnTo>
                      <a:pt x="6763" y="9220"/>
                    </a:lnTo>
                    <a:cubicBezTo>
                      <a:pt x="6741" y="9286"/>
                      <a:pt x="6713" y="9369"/>
                      <a:pt x="6708" y="9425"/>
                    </a:cubicBezTo>
                    <a:cubicBezTo>
                      <a:pt x="6713" y="9447"/>
                      <a:pt x="6724" y="9480"/>
                      <a:pt x="6719" y="9502"/>
                    </a:cubicBezTo>
                    <a:lnTo>
                      <a:pt x="6719" y="9497"/>
                    </a:lnTo>
                    <a:cubicBezTo>
                      <a:pt x="6719" y="9552"/>
                      <a:pt x="6719" y="9602"/>
                      <a:pt x="6691" y="9657"/>
                    </a:cubicBezTo>
                    <a:cubicBezTo>
                      <a:pt x="6688" y="9652"/>
                      <a:pt x="6686" y="9652"/>
                      <a:pt x="6682" y="9652"/>
                    </a:cubicBezTo>
                    <a:cubicBezTo>
                      <a:pt x="6679" y="9652"/>
                      <a:pt x="6676" y="9652"/>
                      <a:pt x="6672" y="9649"/>
                    </a:cubicBezTo>
                    <a:lnTo>
                      <a:pt x="6672" y="9649"/>
                    </a:lnTo>
                    <a:cubicBezTo>
                      <a:pt x="6688" y="9665"/>
                      <a:pt x="6664" y="9685"/>
                      <a:pt x="6664" y="9690"/>
                    </a:cubicBezTo>
                    <a:lnTo>
                      <a:pt x="6680" y="9674"/>
                    </a:lnTo>
                    <a:lnTo>
                      <a:pt x="6680" y="9674"/>
                    </a:lnTo>
                    <a:cubicBezTo>
                      <a:pt x="6691" y="9696"/>
                      <a:pt x="6669" y="9712"/>
                      <a:pt x="6658" y="9718"/>
                    </a:cubicBezTo>
                    <a:lnTo>
                      <a:pt x="6669" y="9746"/>
                    </a:lnTo>
                    <a:lnTo>
                      <a:pt x="6664" y="9746"/>
                    </a:lnTo>
                    <a:lnTo>
                      <a:pt x="6669" y="9751"/>
                    </a:lnTo>
                    <a:lnTo>
                      <a:pt x="6641" y="9757"/>
                    </a:lnTo>
                    <a:cubicBezTo>
                      <a:pt x="6652" y="9768"/>
                      <a:pt x="6641" y="9801"/>
                      <a:pt x="6669" y="9812"/>
                    </a:cubicBezTo>
                    <a:cubicBezTo>
                      <a:pt x="6665" y="9812"/>
                      <a:pt x="6659" y="9822"/>
                      <a:pt x="6656" y="9822"/>
                    </a:cubicBezTo>
                    <a:cubicBezTo>
                      <a:pt x="6654" y="9822"/>
                      <a:pt x="6652" y="9819"/>
                      <a:pt x="6652" y="9812"/>
                    </a:cubicBezTo>
                    <a:lnTo>
                      <a:pt x="6625" y="9906"/>
                    </a:lnTo>
                    <a:lnTo>
                      <a:pt x="6636" y="9889"/>
                    </a:lnTo>
                    <a:cubicBezTo>
                      <a:pt x="6658" y="9889"/>
                      <a:pt x="6664" y="9923"/>
                      <a:pt x="6652" y="9934"/>
                    </a:cubicBezTo>
                    <a:cubicBezTo>
                      <a:pt x="6645" y="9924"/>
                      <a:pt x="6639" y="9921"/>
                      <a:pt x="6634" y="9921"/>
                    </a:cubicBezTo>
                    <a:cubicBezTo>
                      <a:pt x="6626" y="9921"/>
                      <a:pt x="6618" y="9927"/>
                      <a:pt x="6608" y="9934"/>
                    </a:cubicBezTo>
                    <a:cubicBezTo>
                      <a:pt x="6609" y="9936"/>
                      <a:pt x="6611" y="9937"/>
                      <a:pt x="6613" y="9937"/>
                    </a:cubicBezTo>
                    <a:cubicBezTo>
                      <a:pt x="6618" y="9937"/>
                      <a:pt x="6626" y="9931"/>
                      <a:pt x="6631" y="9931"/>
                    </a:cubicBezTo>
                    <a:cubicBezTo>
                      <a:pt x="6633" y="9931"/>
                      <a:pt x="6635" y="9931"/>
                      <a:pt x="6636" y="9934"/>
                    </a:cubicBezTo>
                    <a:cubicBezTo>
                      <a:pt x="6641" y="9950"/>
                      <a:pt x="6641" y="9978"/>
                      <a:pt x="6636" y="9989"/>
                    </a:cubicBezTo>
                    <a:lnTo>
                      <a:pt x="6630" y="9972"/>
                    </a:lnTo>
                    <a:cubicBezTo>
                      <a:pt x="6630" y="9995"/>
                      <a:pt x="6597" y="10000"/>
                      <a:pt x="6597" y="10022"/>
                    </a:cubicBezTo>
                    <a:cubicBezTo>
                      <a:pt x="6608" y="10044"/>
                      <a:pt x="6586" y="10055"/>
                      <a:pt x="6625" y="10055"/>
                    </a:cubicBezTo>
                    <a:cubicBezTo>
                      <a:pt x="6625" y="10068"/>
                      <a:pt x="6621" y="10070"/>
                      <a:pt x="6615" y="10070"/>
                    </a:cubicBezTo>
                    <a:cubicBezTo>
                      <a:pt x="6611" y="10070"/>
                      <a:pt x="6607" y="10069"/>
                      <a:pt x="6603" y="10069"/>
                    </a:cubicBezTo>
                    <a:cubicBezTo>
                      <a:pt x="6601" y="10069"/>
                      <a:pt x="6598" y="10069"/>
                      <a:pt x="6597" y="10072"/>
                    </a:cubicBezTo>
                    <a:cubicBezTo>
                      <a:pt x="6608" y="10083"/>
                      <a:pt x="6586" y="10116"/>
                      <a:pt x="6575" y="10116"/>
                    </a:cubicBezTo>
                    <a:cubicBezTo>
                      <a:pt x="6614" y="10144"/>
                      <a:pt x="6542" y="10188"/>
                      <a:pt x="6581" y="10199"/>
                    </a:cubicBezTo>
                    <a:lnTo>
                      <a:pt x="6553" y="10216"/>
                    </a:lnTo>
                    <a:cubicBezTo>
                      <a:pt x="6569" y="10216"/>
                      <a:pt x="6586" y="10227"/>
                      <a:pt x="6586" y="10249"/>
                    </a:cubicBezTo>
                    <a:cubicBezTo>
                      <a:pt x="6581" y="10256"/>
                      <a:pt x="6575" y="10258"/>
                      <a:pt x="6568" y="10258"/>
                    </a:cubicBezTo>
                    <a:cubicBezTo>
                      <a:pt x="6559" y="10258"/>
                      <a:pt x="6550" y="10255"/>
                      <a:pt x="6547" y="10255"/>
                    </a:cubicBezTo>
                    <a:lnTo>
                      <a:pt x="6547" y="10255"/>
                    </a:lnTo>
                    <a:lnTo>
                      <a:pt x="6581" y="10277"/>
                    </a:lnTo>
                    <a:cubicBezTo>
                      <a:pt x="6520" y="10360"/>
                      <a:pt x="6520" y="10493"/>
                      <a:pt x="6459" y="10587"/>
                    </a:cubicBezTo>
                    <a:cubicBezTo>
                      <a:pt x="6459" y="10637"/>
                      <a:pt x="6459" y="10697"/>
                      <a:pt x="6437" y="10753"/>
                    </a:cubicBezTo>
                    <a:lnTo>
                      <a:pt x="6431" y="10747"/>
                    </a:lnTo>
                    <a:lnTo>
                      <a:pt x="6409" y="10797"/>
                    </a:lnTo>
                    <a:lnTo>
                      <a:pt x="6437" y="10764"/>
                    </a:lnTo>
                    <a:cubicBezTo>
                      <a:pt x="6437" y="10775"/>
                      <a:pt x="6442" y="10780"/>
                      <a:pt x="6442" y="10797"/>
                    </a:cubicBezTo>
                    <a:cubicBezTo>
                      <a:pt x="6409" y="10852"/>
                      <a:pt x="6376" y="10930"/>
                      <a:pt x="6376" y="11002"/>
                    </a:cubicBezTo>
                    <a:cubicBezTo>
                      <a:pt x="6408" y="11056"/>
                      <a:pt x="6328" y="11025"/>
                      <a:pt x="6347" y="11077"/>
                    </a:cubicBezTo>
                    <a:lnTo>
                      <a:pt x="6347" y="11077"/>
                    </a:lnTo>
                    <a:cubicBezTo>
                      <a:pt x="6344" y="11074"/>
                      <a:pt x="6336" y="11073"/>
                      <a:pt x="6332" y="11068"/>
                    </a:cubicBezTo>
                    <a:lnTo>
                      <a:pt x="6332" y="11068"/>
                    </a:lnTo>
                    <a:cubicBezTo>
                      <a:pt x="6332" y="11123"/>
                      <a:pt x="6332" y="11151"/>
                      <a:pt x="6348" y="11206"/>
                    </a:cubicBezTo>
                    <a:cubicBezTo>
                      <a:pt x="6341" y="11203"/>
                      <a:pt x="6335" y="11201"/>
                      <a:pt x="6332" y="11201"/>
                    </a:cubicBezTo>
                    <a:cubicBezTo>
                      <a:pt x="6317" y="11201"/>
                      <a:pt x="6329" y="11226"/>
                      <a:pt x="6325" y="11226"/>
                    </a:cubicBezTo>
                    <a:cubicBezTo>
                      <a:pt x="6324" y="11226"/>
                      <a:pt x="6323" y="11225"/>
                      <a:pt x="6320" y="11223"/>
                    </a:cubicBezTo>
                    <a:lnTo>
                      <a:pt x="6320" y="11223"/>
                    </a:lnTo>
                    <a:lnTo>
                      <a:pt x="6332" y="11234"/>
                    </a:lnTo>
                    <a:cubicBezTo>
                      <a:pt x="6321" y="11239"/>
                      <a:pt x="6307" y="11263"/>
                      <a:pt x="6300" y="11263"/>
                    </a:cubicBezTo>
                    <a:cubicBezTo>
                      <a:pt x="6299" y="11263"/>
                      <a:pt x="6299" y="11262"/>
                      <a:pt x="6298" y="11262"/>
                    </a:cubicBezTo>
                    <a:lnTo>
                      <a:pt x="6298" y="11262"/>
                    </a:lnTo>
                    <a:lnTo>
                      <a:pt x="6309" y="11289"/>
                    </a:lnTo>
                    <a:lnTo>
                      <a:pt x="6293" y="11289"/>
                    </a:lnTo>
                    <a:cubicBezTo>
                      <a:pt x="6282" y="11317"/>
                      <a:pt x="6282" y="11378"/>
                      <a:pt x="6243" y="11384"/>
                    </a:cubicBezTo>
                    <a:cubicBezTo>
                      <a:pt x="6248" y="11461"/>
                      <a:pt x="6215" y="11572"/>
                      <a:pt x="6182" y="11655"/>
                    </a:cubicBezTo>
                    <a:cubicBezTo>
                      <a:pt x="6193" y="11666"/>
                      <a:pt x="6188" y="11693"/>
                      <a:pt x="6182" y="11716"/>
                    </a:cubicBezTo>
                    <a:lnTo>
                      <a:pt x="6154" y="11732"/>
                    </a:lnTo>
                    <a:cubicBezTo>
                      <a:pt x="6154" y="11749"/>
                      <a:pt x="6171" y="11776"/>
                      <a:pt x="6154" y="11799"/>
                    </a:cubicBezTo>
                    <a:cubicBezTo>
                      <a:pt x="6154" y="11799"/>
                      <a:pt x="6143" y="11799"/>
                      <a:pt x="6143" y="11793"/>
                    </a:cubicBezTo>
                    <a:cubicBezTo>
                      <a:pt x="6143" y="11815"/>
                      <a:pt x="6127" y="11832"/>
                      <a:pt x="6138" y="11854"/>
                    </a:cubicBezTo>
                    <a:cubicBezTo>
                      <a:pt x="6134" y="11871"/>
                      <a:pt x="6120" y="11887"/>
                      <a:pt x="6109" y="11887"/>
                    </a:cubicBezTo>
                    <a:cubicBezTo>
                      <a:pt x="6108" y="11887"/>
                      <a:pt x="6107" y="11887"/>
                      <a:pt x="6107" y="11887"/>
                    </a:cubicBezTo>
                    <a:lnTo>
                      <a:pt x="6107" y="11887"/>
                    </a:lnTo>
                    <a:cubicBezTo>
                      <a:pt x="6121" y="11905"/>
                      <a:pt x="6077" y="11931"/>
                      <a:pt x="6077" y="11931"/>
                    </a:cubicBezTo>
                    <a:cubicBezTo>
                      <a:pt x="6077" y="11931"/>
                      <a:pt x="5966" y="12214"/>
                      <a:pt x="5867" y="12540"/>
                    </a:cubicBezTo>
                    <a:cubicBezTo>
                      <a:pt x="5828" y="12678"/>
                      <a:pt x="5784" y="12817"/>
                      <a:pt x="5756" y="12950"/>
                    </a:cubicBezTo>
                    <a:cubicBezTo>
                      <a:pt x="5712" y="12800"/>
                      <a:pt x="5667" y="12656"/>
                      <a:pt x="5629" y="12512"/>
                    </a:cubicBezTo>
                    <a:lnTo>
                      <a:pt x="5629" y="12512"/>
                    </a:lnTo>
                    <a:lnTo>
                      <a:pt x="5640" y="12540"/>
                    </a:lnTo>
                    <a:lnTo>
                      <a:pt x="5640" y="12540"/>
                    </a:lnTo>
                    <a:lnTo>
                      <a:pt x="5584" y="12291"/>
                    </a:lnTo>
                    <a:lnTo>
                      <a:pt x="5618" y="12479"/>
                    </a:lnTo>
                    <a:cubicBezTo>
                      <a:pt x="5601" y="12424"/>
                      <a:pt x="5579" y="12380"/>
                      <a:pt x="5562" y="12330"/>
                    </a:cubicBezTo>
                    <a:cubicBezTo>
                      <a:pt x="5501" y="12053"/>
                      <a:pt x="5424" y="11682"/>
                      <a:pt x="5313" y="11350"/>
                    </a:cubicBezTo>
                    <a:cubicBezTo>
                      <a:pt x="5215" y="11143"/>
                      <a:pt x="5310" y="11188"/>
                      <a:pt x="5229" y="11005"/>
                    </a:cubicBezTo>
                    <a:lnTo>
                      <a:pt x="5229" y="11005"/>
                    </a:lnTo>
                    <a:cubicBezTo>
                      <a:pt x="5235" y="11015"/>
                      <a:pt x="5244" y="11021"/>
                      <a:pt x="5252" y="11029"/>
                    </a:cubicBezTo>
                    <a:cubicBezTo>
                      <a:pt x="5175" y="10808"/>
                      <a:pt x="5136" y="10692"/>
                      <a:pt x="5048" y="10471"/>
                    </a:cubicBezTo>
                    <a:lnTo>
                      <a:pt x="5048" y="10471"/>
                    </a:lnTo>
                    <a:cubicBezTo>
                      <a:pt x="5050" y="10471"/>
                      <a:pt x="5052" y="10472"/>
                      <a:pt x="5053" y="10472"/>
                    </a:cubicBezTo>
                    <a:cubicBezTo>
                      <a:pt x="5082" y="10472"/>
                      <a:pt x="5010" y="10337"/>
                      <a:pt x="5029" y="10337"/>
                    </a:cubicBezTo>
                    <a:cubicBezTo>
                      <a:pt x="5029" y="10337"/>
                      <a:pt x="5030" y="10337"/>
                      <a:pt x="5031" y="10338"/>
                    </a:cubicBezTo>
                    <a:lnTo>
                      <a:pt x="5009" y="10327"/>
                    </a:lnTo>
                    <a:cubicBezTo>
                      <a:pt x="5009" y="10274"/>
                      <a:pt x="4979" y="10165"/>
                      <a:pt x="4995" y="10165"/>
                    </a:cubicBezTo>
                    <a:cubicBezTo>
                      <a:pt x="4996" y="10165"/>
                      <a:pt x="4997" y="10166"/>
                      <a:pt x="4998" y="10166"/>
                    </a:cubicBezTo>
                    <a:lnTo>
                      <a:pt x="4948" y="10078"/>
                    </a:lnTo>
                    <a:lnTo>
                      <a:pt x="4965" y="10061"/>
                    </a:lnTo>
                    <a:cubicBezTo>
                      <a:pt x="4926" y="9934"/>
                      <a:pt x="4837" y="9657"/>
                      <a:pt x="4854" y="9574"/>
                    </a:cubicBezTo>
                    <a:cubicBezTo>
                      <a:pt x="4732" y="9253"/>
                      <a:pt x="4605" y="8733"/>
                      <a:pt x="4494" y="8318"/>
                    </a:cubicBezTo>
                    <a:cubicBezTo>
                      <a:pt x="4467" y="8263"/>
                      <a:pt x="4428" y="8146"/>
                      <a:pt x="4400" y="8058"/>
                    </a:cubicBezTo>
                    <a:lnTo>
                      <a:pt x="4395" y="7953"/>
                    </a:lnTo>
                    <a:cubicBezTo>
                      <a:pt x="4361" y="7864"/>
                      <a:pt x="4306" y="7765"/>
                      <a:pt x="4301" y="7676"/>
                    </a:cubicBezTo>
                    <a:lnTo>
                      <a:pt x="4301" y="7676"/>
                    </a:lnTo>
                    <a:cubicBezTo>
                      <a:pt x="4301" y="7676"/>
                      <a:pt x="4304" y="7676"/>
                      <a:pt x="4305" y="7678"/>
                    </a:cubicBezTo>
                    <a:lnTo>
                      <a:pt x="4305" y="7678"/>
                    </a:lnTo>
                    <a:cubicBezTo>
                      <a:pt x="4278" y="7585"/>
                      <a:pt x="4261" y="7487"/>
                      <a:pt x="4218" y="7405"/>
                    </a:cubicBezTo>
                    <a:cubicBezTo>
                      <a:pt x="4190" y="7311"/>
                      <a:pt x="4173" y="7222"/>
                      <a:pt x="4195" y="7222"/>
                    </a:cubicBezTo>
                    <a:cubicBezTo>
                      <a:pt x="4162" y="7195"/>
                      <a:pt x="4146" y="7001"/>
                      <a:pt x="4146" y="7001"/>
                    </a:cubicBezTo>
                    <a:cubicBezTo>
                      <a:pt x="4146" y="7001"/>
                      <a:pt x="2740" y="1534"/>
                      <a:pt x="2176" y="261"/>
                    </a:cubicBezTo>
                    <a:cubicBezTo>
                      <a:pt x="2153" y="229"/>
                      <a:pt x="2115" y="141"/>
                      <a:pt x="2100" y="141"/>
                    </a:cubicBezTo>
                    <a:cubicBezTo>
                      <a:pt x="2096" y="141"/>
                      <a:pt x="2094" y="146"/>
                      <a:pt x="2093" y="156"/>
                    </a:cubicBezTo>
                    <a:cubicBezTo>
                      <a:pt x="2059" y="62"/>
                      <a:pt x="2076" y="12"/>
                      <a:pt x="2059" y="1"/>
                    </a:cubicBezTo>
                    <a:close/>
                    <a:moveTo>
                      <a:pt x="14170" y="35686"/>
                    </a:moveTo>
                    <a:cubicBezTo>
                      <a:pt x="14187" y="35702"/>
                      <a:pt x="14199" y="35709"/>
                      <a:pt x="14209" y="35713"/>
                    </a:cubicBezTo>
                    <a:lnTo>
                      <a:pt x="14209" y="35713"/>
                    </a:lnTo>
                    <a:cubicBezTo>
                      <a:pt x="14208" y="35712"/>
                      <a:pt x="14207" y="35711"/>
                      <a:pt x="14206" y="35710"/>
                    </a:cubicBezTo>
                    <a:cubicBezTo>
                      <a:pt x="14191" y="35697"/>
                      <a:pt x="14179" y="35690"/>
                      <a:pt x="14170" y="35686"/>
                    </a:cubicBezTo>
                    <a:close/>
                    <a:moveTo>
                      <a:pt x="14209" y="35713"/>
                    </a:moveTo>
                    <a:cubicBezTo>
                      <a:pt x="14311" y="35820"/>
                      <a:pt x="14285" y="35822"/>
                      <a:pt x="14275" y="35837"/>
                    </a:cubicBezTo>
                    <a:lnTo>
                      <a:pt x="14275" y="35837"/>
                    </a:lnTo>
                    <a:cubicBezTo>
                      <a:pt x="14274" y="35835"/>
                      <a:pt x="14273" y="35833"/>
                      <a:pt x="14272" y="35831"/>
                    </a:cubicBezTo>
                    <a:cubicBezTo>
                      <a:pt x="14267" y="35829"/>
                      <a:pt x="14263" y="35828"/>
                      <a:pt x="14260" y="35828"/>
                    </a:cubicBezTo>
                    <a:cubicBezTo>
                      <a:pt x="14239" y="35828"/>
                      <a:pt x="14269" y="35887"/>
                      <a:pt x="14357" y="35939"/>
                    </a:cubicBezTo>
                    <a:lnTo>
                      <a:pt x="14357" y="35939"/>
                    </a:lnTo>
                    <a:cubicBezTo>
                      <a:pt x="14330" y="35913"/>
                      <a:pt x="14305" y="35886"/>
                      <a:pt x="14288" y="35861"/>
                    </a:cubicBezTo>
                    <a:lnTo>
                      <a:pt x="14288" y="35861"/>
                    </a:lnTo>
                    <a:cubicBezTo>
                      <a:pt x="14282" y="35854"/>
                      <a:pt x="14276" y="35847"/>
                      <a:pt x="14272" y="35843"/>
                    </a:cubicBezTo>
                    <a:cubicBezTo>
                      <a:pt x="14273" y="35841"/>
                      <a:pt x="14274" y="35839"/>
                      <a:pt x="14275" y="35837"/>
                    </a:cubicBezTo>
                    <a:lnTo>
                      <a:pt x="14275" y="35837"/>
                    </a:lnTo>
                    <a:cubicBezTo>
                      <a:pt x="14278" y="35845"/>
                      <a:pt x="14283" y="35853"/>
                      <a:pt x="14288" y="35861"/>
                    </a:cubicBezTo>
                    <a:lnTo>
                      <a:pt x="14288" y="35861"/>
                    </a:lnTo>
                    <a:cubicBezTo>
                      <a:pt x="14314" y="35889"/>
                      <a:pt x="14357" y="35931"/>
                      <a:pt x="14383" y="35953"/>
                    </a:cubicBezTo>
                    <a:cubicBezTo>
                      <a:pt x="14374" y="35949"/>
                      <a:pt x="14365" y="35944"/>
                      <a:pt x="14357" y="35939"/>
                    </a:cubicBezTo>
                    <a:lnTo>
                      <a:pt x="14357" y="35939"/>
                    </a:lnTo>
                    <a:cubicBezTo>
                      <a:pt x="14404" y="35984"/>
                      <a:pt x="14458" y="36024"/>
                      <a:pt x="14483" y="36036"/>
                    </a:cubicBezTo>
                    <a:cubicBezTo>
                      <a:pt x="14344" y="35837"/>
                      <a:pt x="14372" y="35914"/>
                      <a:pt x="14245" y="35726"/>
                    </a:cubicBezTo>
                    <a:cubicBezTo>
                      <a:pt x="14233" y="35719"/>
                      <a:pt x="14223" y="35719"/>
                      <a:pt x="14209" y="35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76" name="Google Shape;2176;p41"/>
            <p:cNvGrpSpPr/>
            <p:nvPr/>
          </p:nvGrpSpPr>
          <p:grpSpPr>
            <a:xfrm rot="-644905" flipH="1">
              <a:off x="638964" y="4041477"/>
              <a:ext cx="655430" cy="1640457"/>
              <a:chOff x="6336179" y="4105300"/>
              <a:chExt cx="304675" cy="762563"/>
            </a:xfrm>
          </p:grpSpPr>
          <p:sp>
            <p:nvSpPr>
              <p:cNvPr id="2177" name="Google Shape;2177;p41"/>
              <p:cNvSpPr/>
              <p:nvPr/>
            </p:nvSpPr>
            <p:spPr>
              <a:xfrm>
                <a:off x="6344754" y="4114075"/>
                <a:ext cx="294275" cy="691500"/>
              </a:xfrm>
              <a:custGeom>
                <a:avLst/>
                <a:gdLst/>
                <a:ahLst/>
                <a:cxnLst/>
                <a:rect l="l" t="t" r="r" b="b"/>
                <a:pathLst>
                  <a:path w="11771" h="27660" extrusionOk="0">
                    <a:moveTo>
                      <a:pt x="8456" y="26783"/>
                    </a:moveTo>
                    <a:cubicBezTo>
                      <a:pt x="8467" y="26789"/>
                      <a:pt x="8456" y="26789"/>
                      <a:pt x="8456" y="26800"/>
                    </a:cubicBezTo>
                    <a:cubicBezTo>
                      <a:pt x="8456" y="26800"/>
                      <a:pt x="8456" y="26795"/>
                      <a:pt x="8450" y="26795"/>
                    </a:cubicBezTo>
                    <a:cubicBezTo>
                      <a:pt x="8450" y="26795"/>
                      <a:pt x="8456" y="26795"/>
                      <a:pt x="8456" y="26783"/>
                    </a:cubicBezTo>
                    <a:close/>
                    <a:moveTo>
                      <a:pt x="2566" y="1"/>
                    </a:moveTo>
                    <a:cubicBezTo>
                      <a:pt x="2411" y="1"/>
                      <a:pt x="2250" y="33"/>
                      <a:pt x="2081" y="106"/>
                    </a:cubicBezTo>
                    <a:cubicBezTo>
                      <a:pt x="2053" y="111"/>
                      <a:pt x="2026" y="122"/>
                      <a:pt x="1998" y="133"/>
                    </a:cubicBezTo>
                    <a:cubicBezTo>
                      <a:pt x="1638" y="321"/>
                      <a:pt x="1539" y="570"/>
                      <a:pt x="1456" y="908"/>
                    </a:cubicBezTo>
                    <a:cubicBezTo>
                      <a:pt x="1389" y="1201"/>
                      <a:pt x="1422" y="1506"/>
                      <a:pt x="1345" y="1793"/>
                    </a:cubicBezTo>
                    <a:cubicBezTo>
                      <a:pt x="1229" y="2258"/>
                      <a:pt x="891" y="2657"/>
                      <a:pt x="664" y="3083"/>
                    </a:cubicBezTo>
                    <a:cubicBezTo>
                      <a:pt x="0" y="4295"/>
                      <a:pt x="1179" y="4726"/>
                      <a:pt x="1555" y="5811"/>
                    </a:cubicBezTo>
                    <a:cubicBezTo>
                      <a:pt x="2004" y="7155"/>
                      <a:pt x="620" y="7985"/>
                      <a:pt x="360" y="9203"/>
                    </a:cubicBezTo>
                    <a:cubicBezTo>
                      <a:pt x="200" y="9955"/>
                      <a:pt x="592" y="10459"/>
                      <a:pt x="792" y="11129"/>
                    </a:cubicBezTo>
                    <a:cubicBezTo>
                      <a:pt x="1146" y="12302"/>
                      <a:pt x="454" y="13104"/>
                      <a:pt x="200" y="14222"/>
                    </a:cubicBezTo>
                    <a:cubicBezTo>
                      <a:pt x="17" y="15024"/>
                      <a:pt x="177" y="15683"/>
                      <a:pt x="504" y="16402"/>
                    </a:cubicBezTo>
                    <a:cubicBezTo>
                      <a:pt x="886" y="17238"/>
                      <a:pt x="1511" y="17979"/>
                      <a:pt x="1771" y="18865"/>
                    </a:cubicBezTo>
                    <a:cubicBezTo>
                      <a:pt x="1915" y="19368"/>
                      <a:pt x="1887" y="19911"/>
                      <a:pt x="1898" y="20442"/>
                    </a:cubicBezTo>
                    <a:lnTo>
                      <a:pt x="1898" y="20564"/>
                    </a:lnTo>
                    <a:cubicBezTo>
                      <a:pt x="1915" y="20934"/>
                      <a:pt x="1954" y="21300"/>
                      <a:pt x="2103" y="21637"/>
                    </a:cubicBezTo>
                    <a:cubicBezTo>
                      <a:pt x="2380" y="22290"/>
                      <a:pt x="2966" y="22716"/>
                      <a:pt x="3553" y="23131"/>
                    </a:cubicBezTo>
                    <a:cubicBezTo>
                      <a:pt x="4610" y="23873"/>
                      <a:pt x="5490" y="24587"/>
                      <a:pt x="6215" y="25627"/>
                    </a:cubicBezTo>
                    <a:cubicBezTo>
                      <a:pt x="6796" y="26446"/>
                      <a:pt x="7587" y="27033"/>
                      <a:pt x="8439" y="27619"/>
                    </a:cubicBezTo>
                    <a:lnTo>
                      <a:pt x="8445" y="27619"/>
                    </a:lnTo>
                    <a:cubicBezTo>
                      <a:pt x="8476" y="27648"/>
                      <a:pt x="8515" y="27660"/>
                      <a:pt x="8555" y="27660"/>
                    </a:cubicBezTo>
                    <a:cubicBezTo>
                      <a:pt x="8585" y="27660"/>
                      <a:pt x="8616" y="27653"/>
                      <a:pt x="8644" y="27641"/>
                    </a:cubicBezTo>
                    <a:cubicBezTo>
                      <a:pt x="8661" y="27641"/>
                      <a:pt x="8666" y="27636"/>
                      <a:pt x="8677" y="27630"/>
                    </a:cubicBezTo>
                    <a:cubicBezTo>
                      <a:pt x="8688" y="27630"/>
                      <a:pt x="8688" y="27625"/>
                      <a:pt x="8694" y="27614"/>
                    </a:cubicBezTo>
                    <a:cubicBezTo>
                      <a:pt x="8727" y="27597"/>
                      <a:pt x="8749" y="27575"/>
                      <a:pt x="8760" y="27547"/>
                    </a:cubicBezTo>
                    <a:cubicBezTo>
                      <a:pt x="8777" y="27525"/>
                      <a:pt x="8782" y="27503"/>
                      <a:pt x="8782" y="27486"/>
                    </a:cubicBezTo>
                    <a:cubicBezTo>
                      <a:pt x="8782" y="27475"/>
                      <a:pt x="8788" y="27475"/>
                      <a:pt x="8788" y="27470"/>
                    </a:cubicBezTo>
                    <a:cubicBezTo>
                      <a:pt x="8832" y="25068"/>
                      <a:pt x="11212" y="23336"/>
                      <a:pt x="11621" y="21028"/>
                    </a:cubicBezTo>
                    <a:cubicBezTo>
                      <a:pt x="11771" y="20221"/>
                      <a:pt x="11389" y="19684"/>
                      <a:pt x="10913" y="19031"/>
                    </a:cubicBezTo>
                    <a:cubicBezTo>
                      <a:pt x="9961" y="17736"/>
                      <a:pt x="10885" y="16552"/>
                      <a:pt x="10769" y="15163"/>
                    </a:cubicBezTo>
                    <a:cubicBezTo>
                      <a:pt x="10669" y="14023"/>
                      <a:pt x="9939" y="13032"/>
                      <a:pt x="9225" y="12158"/>
                    </a:cubicBezTo>
                    <a:cubicBezTo>
                      <a:pt x="8622" y="11405"/>
                      <a:pt x="8085" y="10708"/>
                      <a:pt x="8356" y="9695"/>
                    </a:cubicBezTo>
                    <a:cubicBezTo>
                      <a:pt x="8467" y="9291"/>
                      <a:pt x="8661" y="8899"/>
                      <a:pt x="8744" y="8489"/>
                    </a:cubicBezTo>
                    <a:cubicBezTo>
                      <a:pt x="9203" y="6209"/>
                      <a:pt x="7056" y="5335"/>
                      <a:pt x="5202" y="4477"/>
                    </a:cubicBezTo>
                    <a:cubicBezTo>
                      <a:pt x="3475" y="3791"/>
                      <a:pt x="4649" y="1683"/>
                      <a:pt x="3608" y="543"/>
                    </a:cubicBezTo>
                    <a:cubicBezTo>
                      <a:pt x="3320" y="223"/>
                      <a:pt x="2969" y="1"/>
                      <a:pt x="25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78" name="Google Shape;2178;p41"/>
              <p:cNvSpPr/>
              <p:nvPr/>
            </p:nvSpPr>
            <p:spPr>
              <a:xfrm>
                <a:off x="6336179" y="4105300"/>
                <a:ext cx="304675" cy="708675"/>
              </a:xfrm>
              <a:custGeom>
                <a:avLst/>
                <a:gdLst/>
                <a:ahLst/>
                <a:cxnLst/>
                <a:rect l="l" t="t" r="r" b="b"/>
                <a:pathLst>
                  <a:path w="12187" h="28347" extrusionOk="0">
                    <a:moveTo>
                      <a:pt x="9130" y="7778"/>
                    </a:moveTo>
                    <a:cubicBezTo>
                      <a:pt x="9131" y="7783"/>
                      <a:pt x="9131" y="7789"/>
                      <a:pt x="9131" y="7794"/>
                    </a:cubicBezTo>
                    <a:cubicBezTo>
                      <a:pt x="9135" y="7807"/>
                      <a:pt x="9137" y="7813"/>
                      <a:pt x="9137" y="7813"/>
                    </a:cubicBezTo>
                    <a:cubicBezTo>
                      <a:pt x="9139" y="7813"/>
                      <a:pt x="9135" y="7796"/>
                      <a:pt x="9130" y="7778"/>
                    </a:cubicBezTo>
                    <a:close/>
                    <a:moveTo>
                      <a:pt x="8837" y="9186"/>
                    </a:moveTo>
                    <a:cubicBezTo>
                      <a:pt x="8832" y="9200"/>
                      <a:pt x="8827" y="9215"/>
                      <a:pt x="8821" y="9233"/>
                    </a:cubicBezTo>
                    <a:lnTo>
                      <a:pt x="8837" y="9186"/>
                    </a:lnTo>
                    <a:close/>
                    <a:moveTo>
                      <a:pt x="9078" y="11635"/>
                    </a:moveTo>
                    <a:cubicBezTo>
                      <a:pt x="9090" y="11652"/>
                      <a:pt x="9102" y="11668"/>
                      <a:pt x="9114" y="11684"/>
                    </a:cubicBezTo>
                    <a:cubicBezTo>
                      <a:pt x="9100" y="11664"/>
                      <a:pt x="9088" y="11648"/>
                      <a:pt x="9078" y="11635"/>
                    </a:cubicBezTo>
                    <a:close/>
                    <a:moveTo>
                      <a:pt x="818" y="11829"/>
                    </a:moveTo>
                    <a:cubicBezTo>
                      <a:pt x="819" y="11834"/>
                      <a:pt x="820" y="11839"/>
                      <a:pt x="821" y="11844"/>
                    </a:cubicBezTo>
                    <a:lnTo>
                      <a:pt x="821" y="11844"/>
                    </a:lnTo>
                    <a:cubicBezTo>
                      <a:pt x="820" y="11839"/>
                      <a:pt x="819" y="11834"/>
                      <a:pt x="818" y="11829"/>
                    </a:cubicBezTo>
                    <a:close/>
                    <a:moveTo>
                      <a:pt x="821" y="11844"/>
                    </a:moveTo>
                    <a:cubicBezTo>
                      <a:pt x="833" y="11893"/>
                      <a:pt x="841" y="11941"/>
                      <a:pt x="830" y="11978"/>
                    </a:cubicBezTo>
                    <a:cubicBezTo>
                      <a:pt x="853" y="11923"/>
                      <a:pt x="835" y="11895"/>
                      <a:pt x="821" y="11844"/>
                    </a:cubicBezTo>
                    <a:close/>
                    <a:moveTo>
                      <a:pt x="11322" y="19133"/>
                    </a:moveTo>
                    <a:lnTo>
                      <a:pt x="11317" y="19134"/>
                    </a:lnTo>
                    <a:lnTo>
                      <a:pt x="11317" y="19134"/>
                    </a:lnTo>
                    <a:cubicBezTo>
                      <a:pt x="11319" y="19134"/>
                      <a:pt x="11321" y="19133"/>
                      <a:pt x="11322" y="19133"/>
                    </a:cubicBezTo>
                    <a:close/>
                    <a:moveTo>
                      <a:pt x="11665" y="20394"/>
                    </a:moveTo>
                    <a:cubicBezTo>
                      <a:pt x="11670" y="20404"/>
                      <a:pt x="11673" y="20411"/>
                      <a:pt x="11676" y="20415"/>
                    </a:cubicBezTo>
                    <a:lnTo>
                      <a:pt x="11676" y="20415"/>
                    </a:lnTo>
                    <a:cubicBezTo>
                      <a:pt x="11673" y="20408"/>
                      <a:pt x="11669" y="20401"/>
                      <a:pt x="11665" y="20394"/>
                    </a:cubicBezTo>
                    <a:close/>
                    <a:moveTo>
                      <a:pt x="11770" y="20837"/>
                    </a:moveTo>
                    <a:lnTo>
                      <a:pt x="11770" y="20837"/>
                    </a:lnTo>
                    <a:cubicBezTo>
                      <a:pt x="11771" y="20840"/>
                      <a:pt x="11771" y="20843"/>
                      <a:pt x="11772" y="20845"/>
                    </a:cubicBezTo>
                    <a:lnTo>
                      <a:pt x="11772" y="20845"/>
                    </a:lnTo>
                    <a:cubicBezTo>
                      <a:pt x="11771" y="20843"/>
                      <a:pt x="11771" y="20840"/>
                      <a:pt x="11770" y="20837"/>
                    </a:cubicBezTo>
                    <a:close/>
                    <a:moveTo>
                      <a:pt x="12186" y="21086"/>
                    </a:moveTo>
                    <a:cubicBezTo>
                      <a:pt x="12186" y="21086"/>
                      <a:pt x="12186" y="21088"/>
                      <a:pt x="12185" y="21092"/>
                    </a:cubicBezTo>
                    <a:cubicBezTo>
                      <a:pt x="12185" y="21092"/>
                      <a:pt x="12185" y="21092"/>
                      <a:pt x="12185" y="21092"/>
                    </a:cubicBezTo>
                    <a:lnTo>
                      <a:pt x="12185" y="21092"/>
                    </a:lnTo>
                    <a:cubicBezTo>
                      <a:pt x="12186" y="21089"/>
                      <a:pt x="12186" y="21086"/>
                      <a:pt x="12186" y="21086"/>
                    </a:cubicBezTo>
                    <a:close/>
                    <a:moveTo>
                      <a:pt x="11411" y="22342"/>
                    </a:moveTo>
                    <a:lnTo>
                      <a:pt x="11411" y="22342"/>
                    </a:lnTo>
                    <a:cubicBezTo>
                      <a:pt x="11406" y="22354"/>
                      <a:pt x="11402" y="22368"/>
                      <a:pt x="11399" y="22381"/>
                    </a:cubicBezTo>
                    <a:lnTo>
                      <a:pt x="11399" y="22381"/>
                    </a:lnTo>
                    <a:cubicBezTo>
                      <a:pt x="11403" y="22369"/>
                      <a:pt x="11407" y="22356"/>
                      <a:pt x="11411" y="22342"/>
                    </a:cubicBezTo>
                    <a:close/>
                    <a:moveTo>
                      <a:pt x="11395" y="23452"/>
                    </a:moveTo>
                    <a:lnTo>
                      <a:pt x="11395" y="23452"/>
                    </a:lnTo>
                    <a:cubicBezTo>
                      <a:pt x="11395" y="23453"/>
                      <a:pt x="11394" y="23454"/>
                      <a:pt x="11394" y="23455"/>
                    </a:cubicBezTo>
                    <a:cubicBezTo>
                      <a:pt x="11395" y="23454"/>
                      <a:pt x="11395" y="23453"/>
                      <a:pt x="11395" y="23452"/>
                    </a:cubicBezTo>
                    <a:close/>
                    <a:moveTo>
                      <a:pt x="5410" y="24255"/>
                    </a:moveTo>
                    <a:lnTo>
                      <a:pt x="5412" y="24257"/>
                    </a:lnTo>
                    <a:cubicBezTo>
                      <a:pt x="5412" y="24256"/>
                      <a:pt x="5411" y="24256"/>
                      <a:pt x="5410" y="24255"/>
                    </a:cubicBezTo>
                    <a:close/>
                    <a:moveTo>
                      <a:pt x="6832" y="25838"/>
                    </a:moveTo>
                    <a:lnTo>
                      <a:pt x="6845" y="25856"/>
                    </a:lnTo>
                    <a:cubicBezTo>
                      <a:pt x="6840" y="25848"/>
                      <a:pt x="6836" y="25842"/>
                      <a:pt x="6832" y="25838"/>
                    </a:cubicBezTo>
                    <a:close/>
                    <a:moveTo>
                      <a:pt x="6690" y="26636"/>
                    </a:moveTo>
                    <a:cubicBezTo>
                      <a:pt x="6693" y="26638"/>
                      <a:pt x="6694" y="26638"/>
                      <a:pt x="6695" y="26638"/>
                    </a:cubicBezTo>
                    <a:cubicBezTo>
                      <a:pt x="6697" y="26638"/>
                      <a:pt x="6697" y="26638"/>
                      <a:pt x="6697" y="26636"/>
                    </a:cubicBezTo>
                    <a:close/>
                    <a:moveTo>
                      <a:pt x="7222" y="27046"/>
                    </a:moveTo>
                    <a:cubicBezTo>
                      <a:pt x="7226" y="27052"/>
                      <a:pt x="7233" y="27059"/>
                      <a:pt x="7240" y="27065"/>
                    </a:cubicBezTo>
                    <a:lnTo>
                      <a:pt x="7240" y="27065"/>
                    </a:lnTo>
                    <a:cubicBezTo>
                      <a:pt x="7234" y="27059"/>
                      <a:pt x="7228" y="27052"/>
                      <a:pt x="7222" y="27046"/>
                    </a:cubicBezTo>
                    <a:close/>
                    <a:moveTo>
                      <a:pt x="8853" y="27443"/>
                    </a:moveTo>
                    <a:cubicBezTo>
                      <a:pt x="8851" y="27444"/>
                      <a:pt x="8850" y="27444"/>
                      <a:pt x="8849" y="27444"/>
                    </a:cubicBezTo>
                    <a:cubicBezTo>
                      <a:pt x="8850" y="27444"/>
                      <a:pt x="8851" y="27444"/>
                      <a:pt x="8853" y="27443"/>
                    </a:cubicBezTo>
                    <a:close/>
                    <a:moveTo>
                      <a:pt x="2884" y="0"/>
                    </a:moveTo>
                    <a:cubicBezTo>
                      <a:pt x="2821" y="0"/>
                      <a:pt x="2757" y="5"/>
                      <a:pt x="2695" y="14"/>
                    </a:cubicBezTo>
                    <a:cubicBezTo>
                      <a:pt x="2562" y="36"/>
                      <a:pt x="2430" y="69"/>
                      <a:pt x="2313" y="119"/>
                    </a:cubicBezTo>
                    <a:cubicBezTo>
                      <a:pt x="2258" y="130"/>
                      <a:pt x="2197" y="152"/>
                      <a:pt x="2153" y="174"/>
                    </a:cubicBezTo>
                    <a:cubicBezTo>
                      <a:pt x="2120" y="191"/>
                      <a:pt x="2086" y="207"/>
                      <a:pt x="2048" y="235"/>
                    </a:cubicBezTo>
                    <a:cubicBezTo>
                      <a:pt x="1981" y="274"/>
                      <a:pt x="1909" y="324"/>
                      <a:pt x="1848" y="385"/>
                    </a:cubicBezTo>
                    <a:cubicBezTo>
                      <a:pt x="1716" y="506"/>
                      <a:pt x="1616" y="661"/>
                      <a:pt x="1550" y="811"/>
                    </a:cubicBezTo>
                    <a:cubicBezTo>
                      <a:pt x="1516" y="883"/>
                      <a:pt x="1494" y="955"/>
                      <a:pt x="1478" y="1021"/>
                    </a:cubicBezTo>
                    <a:lnTo>
                      <a:pt x="1450" y="1126"/>
                    </a:lnTo>
                    <a:cubicBezTo>
                      <a:pt x="1439" y="1159"/>
                      <a:pt x="1433" y="1198"/>
                      <a:pt x="1422" y="1231"/>
                    </a:cubicBezTo>
                    <a:cubicBezTo>
                      <a:pt x="1384" y="1381"/>
                      <a:pt x="1378" y="1519"/>
                      <a:pt x="1367" y="1646"/>
                    </a:cubicBezTo>
                    <a:cubicBezTo>
                      <a:pt x="1356" y="1768"/>
                      <a:pt x="1350" y="1879"/>
                      <a:pt x="1328" y="1973"/>
                    </a:cubicBezTo>
                    <a:cubicBezTo>
                      <a:pt x="1317" y="2061"/>
                      <a:pt x="1290" y="2150"/>
                      <a:pt x="1245" y="2238"/>
                    </a:cubicBezTo>
                    <a:cubicBezTo>
                      <a:pt x="1173" y="2427"/>
                      <a:pt x="1052" y="2615"/>
                      <a:pt x="930" y="2814"/>
                    </a:cubicBezTo>
                    <a:cubicBezTo>
                      <a:pt x="973" y="2748"/>
                      <a:pt x="999" y="2721"/>
                      <a:pt x="1009" y="2721"/>
                    </a:cubicBezTo>
                    <a:cubicBezTo>
                      <a:pt x="1026" y="2721"/>
                      <a:pt x="1002" y="2788"/>
                      <a:pt x="941" y="2869"/>
                    </a:cubicBezTo>
                    <a:cubicBezTo>
                      <a:pt x="869" y="2952"/>
                      <a:pt x="797" y="3035"/>
                      <a:pt x="742" y="3118"/>
                    </a:cubicBezTo>
                    <a:cubicBezTo>
                      <a:pt x="714" y="3162"/>
                      <a:pt x="686" y="3207"/>
                      <a:pt x="659" y="3257"/>
                    </a:cubicBezTo>
                    <a:lnTo>
                      <a:pt x="592" y="3412"/>
                    </a:lnTo>
                    <a:cubicBezTo>
                      <a:pt x="498" y="3616"/>
                      <a:pt x="437" y="3854"/>
                      <a:pt x="410" y="4147"/>
                    </a:cubicBezTo>
                    <a:cubicBezTo>
                      <a:pt x="426" y="4424"/>
                      <a:pt x="515" y="4673"/>
                      <a:pt x="626" y="4878"/>
                    </a:cubicBezTo>
                    <a:cubicBezTo>
                      <a:pt x="736" y="5077"/>
                      <a:pt x="852" y="5243"/>
                      <a:pt x="969" y="5393"/>
                    </a:cubicBezTo>
                    <a:cubicBezTo>
                      <a:pt x="1079" y="5548"/>
                      <a:pt x="1184" y="5686"/>
                      <a:pt x="1284" y="5824"/>
                    </a:cubicBezTo>
                    <a:cubicBezTo>
                      <a:pt x="1373" y="5963"/>
                      <a:pt x="1456" y="6095"/>
                      <a:pt x="1522" y="6234"/>
                    </a:cubicBezTo>
                    <a:lnTo>
                      <a:pt x="1505" y="6250"/>
                    </a:lnTo>
                    <a:cubicBezTo>
                      <a:pt x="1522" y="6344"/>
                      <a:pt x="1539" y="6355"/>
                      <a:pt x="1566" y="6444"/>
                    </a:cubicBezTo>
                    <a:lnTo>
                      <a:pt x="1561" y="6444"/>
                    </a:lnTo>
                    <a:cubicBezTo>
                      <a:pt x="1572" y="6549"/>
                      <a:pt x="1588" y="6665"/>
                      <a:pt x="1577" y="6770"/>
                    </a:cubicBezTo>
                    <a:cubicBezTo>
                      <a:pt x="1588" y="6826"/>
                      <a:pt x="1572" y="6876"/>
                      <a:pt x="1566" y="6925"/>
                    </a:cubicBezTo>
                    <a:cubicBezTo>
                      <a:pt x="1561" y="6970"/>
                      <a:pt x="1550" y="7008"/>
                      <a:pt x="1539" y="7042"/>
                    </a:cubicBezTo>
                    <a:lnTo>
                      <a:pt x="1566" y="7053"/>
                    </a:lnTo>
                    <a:cubicBezTo>
                      <a:pt x="1522" y="7185"/>
                      <a:pt x="1533" y="7119"/>
                      <a:pt x="1489" y="7257"/>
                    </a:cubicBezTo>
                    <a:lnTo>
                      <a:pt x="1478" y="7246"/>
                    </a:lnTo>
                    <a:cubicBezTo>
                      <a:pt x="1461" y="7302"/>
                      <a:pt x="1450" y="7357"/>
                      <a:pt x="1428" y="7412"/>
                    </a:cubicBezTo>
                    <a:cubicBezTo>
                      <a:pt x="1426" y="7411"/>
                      <a:pt x="1424" y="7410"/>
                      <a:pt x="1422" y="7410"/>
                    </a:cubicBezTo>
                    <a:cubicBezTo>
                      <a:pt x="1400" y="7410"/>
                      <a:pt x="1362" y="7498"/>
                      <a:pt x="1301" y="7601"/>
                    </a:cubicBezTo>
                    <a:cubicBezTo>
                      <a:pt x="1245" y="7711"/>
                      <a:pt x="1162" y="7844"/>
                      <a:pt x="1124" y="7883"/>
                    </a:cubicBezTo>
                    <a:cubicBezTo>
                      <a:pt x="1018" y="8065"/>
                      <a:pt x="803" y="8420"/>
                      <a:pt x="631" y="8724"/>
                    </a:cubicBezTo>
                    <a:cubicBezTo>
                      <a:pt x="603" y="8740"/>
                      <a:pt x="543" y="8851"/>
                      <a:pt x="471" y="9001"/>
                    </a:cubicBezTo>
                    <a:cubicBezTo>
                      <a:pt x="443" y="9072"/>
                      <a:pt x="410" y="9150"/>
                      <a:pt x="377" y="9233"/>
                    </a:cubicBezTo>
                    <a:cubicBezTo>
                      <a:pt x="349" y="9316"/>
                      <a:pt x="327" y="9399"/>
                      <a:pt x="305" y="9471"/>
                    </a:cubicBezTo>
                    <a:cubicBezTo>
                      <a:pt x="277" y="9615"/>
                      <a:pt x="260" y="9786"/>
                      <a:pt x="266" y="9969"/>
                    </a:cubicBezTo>
                    <a:cubicBezTo>
                      <a:pt x="271" y="10146"/>
                      <a:pt x="305" y="10334"/>
                      <a:pt x="354" y="10506"/>
                    </a:cubicBezTo>
                    <a:cubicBezTo>
                      <a:pt x="460" y="10860"/>
                      <a:pt x="609" y="11164"/>
                      <a:pt x="703" y="11435"/>
                    </a:cubicBezTo>
                    <a:lnTo>
                      <a:pt x="731" y="11413"/>
                    </a:lnTo>
                    <a:cubicBezTo>
                      <a:pt x="747" y="11463"/>
                      <a:pt x="764" y="11507"/>
                      <a:pt x="775" y="11552"/>
                    </a:cubicBezTo>
                    <a:cubicBezTo>
                      <a:pt x="771" y="11552"/>
                      <a:pt x="770" y="11561"/>
                      <a:pt x="768" y="11561"/>
                    </a:cubicBezTo>
                    <a:cubicBezTo>
                      <a:pt x="767" y="11561"/>
                      <a:pt x="766" y="11559"/>
                      <a:pt x="764" y="11552"/>
                    </a:cubicBezTo>
                    <a:lnTo>
                      <a:pt x="764" y="11552"/>
                    </a:lnTo>
                    <a:cubicBezTo>
                      <a:pt x="764" y="11612"/>
                      <a:pt x="786" y="11684"/>
                      <a:pt x="803" y="11767"/>
                    </a:cubicBezTo>
                    <a:cubicBezTo>
                      <a:pt x="807" y="11787"/>
                      <a:pt x="813" y="11808"/>
                      <a:pt x="818" y="11829"/>
                    </a:cubicBezTo>
                    <a:lnTo>
                      <a:pt x="818" y="11829"/>
                    </a:lnTo>
                    <a:cubicBezTo>
                      <a:pt x="816" y="11822"/>
                      <a:pt x="815" y="11814"/>
                      <a:pt x="814" y="11806"/>
                    </a:cubicBezTo>
                    <a:cubicBezTo>
                      <a:pt x="810" y="11772"/>
                      <a:pt x="813" y="11757"/>
                      <a:pt x="818" y="11757"/>
                    </a:cubicBezTo>
                    <a:cubicBezTo>
                      <a:pt x="832" y="11757"/>
                      <a:pt x="861" y="11841"/>
                      <a:pt x="869" y="11950"/>
                    </a:cubicBezTo>
                    <a:lnTo>
                      <a:pt x="858" y="11950"/>
                    </a:lnTo>
                    <a:lnTo>
                      <a:pt x="880" y="12055"/>
                    </a:lnTo>
                    <a:cubicBezTo>
                      <a:pt x="869" y="12061"/>
                      <a:pt x="858" y="12088"/>
                      <a:pt x="852" y="12116"/>
                    </a:cubicBezTo>
                    <a:cubicBezTo>
                      <a:pt x="847" y="12144"/>
                      <a:pt x="830" y="12171"/>
                      <a:pt x="819" y="12182"/>
                    </a:cubicBezTo>
                    <a:cubicBezTo>
                      <a:pt x="814" y="12631"/>
                      <a:pt x="720" y="12963"/>
                      <a:pt x="515" y="13472"/>
                    </a:cubicBezTo>
                    <a:cubicBezTo>
                      <a:pt x="514" y="13467"/>
                      <a:pt x="513" y="13465"/>
                      <a:pt x="512" y="13465"/>
                    </a:cubicBezTo>
                    <a:cubicBezTo>
                      <a:pt x="494" y="13465"/>
                      <a:pt x="403" y="13757"/>
                      <a:pt x="378" y="13757"/>
                    </a:cubicBezTo>
                    <a:cubicBezTo>
                      <a:pt x="374" y="13757"/>
                      <a:pt x="372" y="13751"/>
                      <a:pt x="371" y="13737"/>
                    </a:cubicBezTo>
                    <a:cubicBezTo>
                      <a:pt x="336" y="13847"/>
                      <a:pt x="330" y="13879"/>
                      <a:pt x="338" y="13879"/>
                    </a:cubicBezTo>
                    <a:cubicBezTo>
                      <a:pt x="348" y="13879"/>
                      <a:pt x="385" y="13812"/>
                      <a:pt x="400" y="13812"/>
                    </a:cubicBezTo>
                    <a:cubicBezTo>
                      <a:pt x="406" y="13812"/>
                      <a:pt x="408" y="13823"/>
                      <a:pt x="404" y="13854"/>
                    </a:cubicBezTo>
                    <a:cubicBezTo>
                      <a:pt x="371" y="13942"/>
                      <a:pt x="349" y="14047"/>
                      <a:pt x="327" y="14064"/>
                    </a:cubicBezTo>
                    <a:cubicBezTo>
                      <a:pt x="328" y="14054"/>
                      <a:pt x="326" y="14051"/>
                      <a:pt x="324" y="14051"/>
                    </a:cubicBezTo>
                    <a:cubicBezTo>
                      <a:pt x="316" y="14051"/>
                      <a:pt x="298" y="14078"/>
                      <a:pt x="291" y="14078"/>
                    </a:cubicBezTo>
                    <a:cubicBezTo>
                      <a:pt x="288" y="14078"/>
                      <a:pt x="287" y="14071"/>
                      <a:pt x="293" y="14047"/>
                    </a:cubicBezTo>
                    <a:lnTo>
                      <a:pt x="293" y="14047"/>
                    </a:lnTo>
                    <a:lnTo>
                      <a:pt x="222" y="14274"/>
                    </a:lnTo>
                    <a:cubicBezTo>
                      <a:pt x="221" y="14278"/>
                      <a:pt x="220" y="14279"/>
                      <a:pt x="220" y="14279"/>
                    </a:cubicBezTo>
                    <a:cubicBezTo>
                      <a:pt x="218" y="14279"/>
                      <a:pt x="222" y="14237"/>
                      <a:pt x="222" y="14219"/>
                    </a:cubicBezTo>
                    <a:lnTo>
                      <a:pt x="222" y="14219"/>
                    </a:lnTo>
                    <a:cubicBezTo>
                      <a:pt x="111" y="14689"/>
                      <a:pt x="0" y="15099"/>
                      <a:pt x="72" y="15558"/>
                    </a:cubicBezTo>
                    <a:cubicBezTo>
                      <a:pt x="74" y="15560"/>
                      <a:pt x="75" y="15561"/>
                      <a:pt x="76" y="15561"/>
                    </a:cubicBezTo>
                    <a:cubicBezTo>
                      <a:pt x="90" y="15561"/>
                      <a:pt x="71" y="15401"/>
                      <a:pt x="81" y="15401"/>
                    </a:cubicBezTo>
                    <a:lnTo>
                      <a:pt x="81" y="15401"/>
                    </a:lnTo>
                    <a:cubicBezTo>
                      <a:pt x="81" y="15401"/>
                      <a:pt x="82" y="15401"/>
                      <a:pt x="83" y="15403"/>
                    </a:cubicBezTo>
                    <a:cubicBezTo>
                      <a:pt x="122" y="15630"/>
                      <a:pt x="127" y="15730"/>
                      <a:pt x="133" y="15835"/>
                    </a:cubicBezTo>
                    <a:cubicBezTo>
                      <a:pt x="139" y="15929"/>
                      <a:pt x="150" y="16028"/>
                      <a:pt x="216" y="16228"/>
                    </a:cubicBezTo>
                    <a:cubicBezTo>
                      <a:pt x="205" y="16200"/>
                      <a:pt x="183" y="16178"/>
                      <a:pt x="166" y="16150"/>
                    </a:cubicBezTo>
                    <a:lnTo>
                      <a:pt x="166" y="16150"/>
                    </a:lnTo>
                    <a:cubicBezTo>
                      <a:pt x="222" y="16277"/>
                      <a:pt x="260" y="16333"/>
                      <a:pt x="316" y="16537"/>
                    </a:cubicBezTo>
                    <a:cubicBezTo>
                      <a:pt x="314" y="16542"/>
                      <a:pt x="312" y="16545"/>
                      <a:pt x="309" y="16545"/>
                    </a:cubicBezTo>
                    <a:cubicBezTo>
                      <a:pt x="284" y="16545"/>
                      <a:pt x="218" y="16361"/>
                      <a:pt x="183" y="16266"/>
                    </a:cubicBezTo>
                    <a:lnTo>
                      <a:pt x="183" y="16266"/>
                    </a:lnTo>
                    <a:cubicBezTo>
                      <a:pt x="216" y="16399"/>
                      <a:pt x="331" y="16672"/>
                      <a:pt x="352" y="16672"/>
                    </a:cubicBezTo>
                    <a:cubicBezTo>
                      <a:pt x="356" y="16672"/>
                      <a:pt x="357" y="16664"/>
                      <a:pt x="354" y="16648"/>
                    </a:cubicBezTo>
                    <a:lnTo>
                      <a:pt x="354" y="16648"/>
                    </a:lnTo>
                    <a:cubicBezTo>
                      <a:pt x="432" y="16809"/>
                      <a:pt x="432" y="16875"/>
                      <a:pt x="465" y="16969"/>
                    </a:cubicBezTo>
                    <a:cubicBezTo>
                      <a:pt x="469" y="16969"/>
                      <a:pt x="436" y="16870"/>
                      <a:pt x="446" y="16870"/>
                    </a:cubicBezTo>
                    <a:lnTo>
                      <a:pt x="446" y="16870"/>
                    </a:lnTo>
                    <a:cubicBezTo>
                      <a:pt x="448" y="16870"/>
                      <a:pt x="454" y="16878"/>
                      <a:pt x="465" y="16897"/>
                    </a:cubicBezTo>
                    <a:cubicBezTo>
                      <a:pt x="548" y="17135"/>
                      <a:pt x="731" y="17451"/>
                      <a:pt x="875" y="17700"/>
                    </a:cubicBezTo>
                    <a:cubicBezTo>
                      <a:pt x="871" y="17700"/>
                      <a:pt x="869" y="17711"/>
                      <a:pt x="863" y="17711"/>
                    </a:cubicBezTo>
                    <a:cubicBezTo>
                      <a:pt x="860" y="17711"/>
                      <a:pt x="857" y="17710"/>
                      <a:pt x="852" y="17705"/>
                    </a:cubicBezTo>
                    <a:lnTo>
                      <a:pt x="852" y="17705"/>
                    </a:lnTo>
                    <a:cubicBezTo>
                      <a:pt x="996" y="17882"/>
                      <a:pt x="935" y="17893"/>
                      <a:pt x="1096" y="18148"/>
                    </a:cubicBezTo>
                    <a:cubicBezTo>
                      <a:pt x="1301" y="18496"/>
                      <a:pt x="1539" y="18878"/>
                      <a:pt x="1671" y="19271"/>
                    </a:cubicBezTo>
                    <a:cubicBezTo>
                      <a:pt x="1799" y="19653"/>
                      <a:pt x="1815" y="20085"/>
                      <a:pt x="1815" y="20494"/>
                    </a:cubicBezTo>
                    <a:cubicBezTo>
                      <a:pt x="1837" y="20583"/>
                      <a:pt x="1843" y="20688"/>
                      <a:pt x="1854" y="20815"/>
                    </a:cubicBezTo>
                    <a:lnTo>
                      <a:pt x="1854" y="20787"/>
                    </a:lnTo>
                    <a:cubicBezTo>
                      <a:pt x="1854" y="20848"/>
                      <a:pt x="1865" y="20904"/>
                      <a:pt x="1865" y="20964"/>
                    </a:cubicBezTo>
                    <a:cubicBezTo>
                      <a:pt x="1871" y="21047"/>
                      <a:pt x="1876" y="21125"/>
                      <a:pt x="1882" y="21213"/>
                    </a:cubicBezTo>
                    <a:lnTo>
                      <a:pt x="1837" y="21247"/>
                    </a:lnTo>
                    <a:cubicBezTo>
                      <a:pt x="1848" y="21324"/>
                      <a:pt x="1865" y="21407"/>
                      <a:pt x="1876" y="21485"/>
                    </a:cubicBezTo>
                    <a:cubicBezTo>
                      <a:pt x="1876" y="21499"/>
                      <a:pt x="1875" y="21505"/>
                      <a:pt x="1874" y="21505"/>
                    </a:cubicBezTo>
                    <a:cubicBezTo>
                      <a:pt x="1869" y="21505"/>
                      <a:pt x="1856" y="21418"/>
                      <a:pt x="1851" y="21418"/>
                    </a:cubicBezTo>
                    <a:cubicBezTo>
                      <a:pt x="1848" y="21418"/>
                      <a:pt x="1847" y="21434"/>
                      <a:pt x="1848" y="21479"/>
                    </a:cubicBezTo>
                    <a:lnTo>
                      <a:pt x="1898" y="21562"/>
                    </a:lnTo>
                    <a:cubicBezTo>
                      <a:pt x="1893" y="21573"/>
                      <a:pt x="1920" y="21728"/>
                      <a:pt x="1937" y="21828"/>
                    </a:cubicBezTo>
                    <a:cubicBezTo>
                      <a:pt x="1951" y="21882"/>
                      <a:pt x="1958" y="21923"/>
                      <a:pt x="1953" y="21923"/>
                    </a:cubicBezTo>
                    <a:cubicBezTo>
                      <a:pt x="1947" y="21923"/>
                      <a:pt x="1931" y="21886"/>
                      <a:pt x="1898" y="21789"/>
                    </a:cubicBezTo>
                    <a:lnTo>
                      <a:pt x="1898" y="21789"/>
                    </a:lnTo>
                    <a:cubicBezTo>
                      <a:pt x="1976" y="22104"/>
                      <a:pt x="2125" y="22425"/>
                      <a:pt x="2324" y="22685"/>
                    </a:cubicBezTo>
                    <a:cubicBezTo>
                      <a:pt x="2457" y="22862"/>
                      <a:pt x="2435" y="22763"/>
                      <a:pt x="2584" y="22945"/>
                    </a:cubicBezTo>
                    <a:cubicBezTo>
                      <a:pt x="2587" y="22952"/>
                      <a:pt x="2587" y="22955"/>
                      <a:pt x="2585" y="22955"/>
                    </a:cubicBezTo>
                    <a:cubicBezTo>
                      <a:pt x="2576" y="22955"/>
                      <a:pt x="2535" y="22913"/>
                      <a:pt x="2522" y="22913"/>
                    </a:cubicBezTo>
                    <a:cubicBezTo>
                      <a:pt x="2519" y="22913"/>
                      <a:pt x="2518" y="22914"/>
                      <a:pt x="2518" y="22918"/>
                    </a:cubicBezTo>
                    <a:cubicBezTo>
                      <a:pt x="2750" y="23183"/>
                      <a:pt x="2916" y="23289"/>
                      <a:pt x="3071" y="23388"/>
                    </a:cubicBezTo>
                    <a:cubicBezTo>
                      <a:pt x="3232" y="23482"/>
                      <a:pt x="3392" y="23560"/>
                      <a:pt x="3619" y="23737"/>
                    </a:cubicBezTo>
                    <a:lnTo>
                      <a:pt x="3581" y="23720"/>
                    </a:lnTo>
                    <a:lnTo>
                      <a:pt x="3581" y="23720"/>
                    </a:lnTo>
                    <a:cubicBezTo>
                      <a:pt x="3669" y="23764"/>
                      <a:pt x="3813" y="23870"/>
                      <a:pt x="3818" y="23870"/>
                    </a:cubicBezTo>
                    <a:cubicBezTo>
                      <a:pt x="3785" y="23787"/>
                      <a:pt x="3724" y="23836"/>
                      <a:pt x="3592" y="23704"/>
                    </a:cubicBezTo>
                    <a:cubicBezTo>
                      <a:pt x="3596" y="23701"/>
                      <a:pt x="3601" y="23700"/>
                      <a:pt x="3606" y="23700"/>
                    </a:cubicBezTo>
                    <a:cubicBezTo>
                      <a:pt x="3655" y="23700"/>
                      <a:pt x="3757" y="23786"/>
                      <a:pt x="3784" y="23786"/>
                    </a:cubicBezTo>
                    <a:cubicBezTo>
                      <a:pt x="3788" y="23786"/>
                      <a:pt x="3790" y="23785"/>
                      <a:pt x="3791" y="23781"/>
                    </a:cubicBezTo>
                    <a:cubicBezTo>
                      <a:pt x="3896" y="23870"/>
                      <a:pt x="3973" y="23897"/>
                      <a:pt x="4067" y="23958"/>
                    </a:cubicBezTo>
                    <a:cubicBezTo>
                      <a:pt x="4217" y="24096"/>
                      <a:pt x="4449" y="24251"/>
                      <a:pt x="4549" y="24373"/>
                    </a:cubicBezTo>
                    <a:cubicBezTo>
                      <a:pt x="4632" y="24423"/>
                      <a:pt x="4743" y="24456"/>
                      <a:pt x="4898" y="24589"/>
                    </a:cubicBezTo>
                    <a:cubicBezTo>
                      <a:pt x="4992" y="24716"/>
                      <a:pt x="4853" y="24589"/>
                      <a:pt x="4997" y="24733"/>
                    </a:cubicBezTo>
                    <a:lnTo>
                      <a:pt x="5036" y="24733"/>
                    </a:lnTo>
                    <a:cubicBezTo>
                      <a:pt x="5158" y="24844"/>
                      <a:pt x="5136" y="24832"/>
                      <a:pt x="5119" y="24838"/>
                    </a:cubicBezTo>
                    <a:cubicBezTo>
                      <a:pt x="5246" y="24954"/>
                      <a:pt x="5252" y="24915"/>
                      <a:pt x="5396" y="25076"/>
                    </a:cubicBezTo>
                    <a:lnTo>
                      <a:pt x="5296" y="25004"/>
                    </a:lnTo>
                    <a:lnTo>
                      <a:pt x="5296" y="25004"/>
                    </a:lnTo>
                    <a:cubicBezTo>
                      <a:pt x="5418" y="25109"/>
                      <a:pt x="5462" y="25159"/>
                      <a:pt x="5617" y="25325"/>
                    </a:cubicBezTo>
                    <a:cubicBezTo>
                      <a:pt x="5617" y="25325"/>
                      <a:pt x="5616" y="25325"/>
                      <a:pt x="5616" y="25325"/>
                    </a:cubicBezTo>
                    <a:cubicBezTo>
                      <a:pt x="5601" y="25325"/>
                      <a:pt x="5543" y="25257"/>
                      <a:pt x="5501" y="25214"/>
                    </a:cubicBezTo>
                    <a:lnTo>
                      <a:pt x="5501" y="25214"/>
                    </a:lnTo>
                    <a:cubicBezTo>
                      <a:pt x="5562" y="25325"/>
                      <a:pt x="5656" y="25353"/>
                      <a:pt x="5700" y="25408"/>
                    </a:cubicBezTo>
                    <a:cubicBezTo>
                      <a:pt x="5695" y="25389"/>
                      <a:pt x="5617" y="25301"/>
                      <a:pt x="5644" y="25301"/>
                    </a:cubicBezTo>
                    <a:cubicBezTo>
                      <a:pt x="5649" y="25301"/>
                      <a:pt x="5656" y="25303"/>
                      <a:pt x="5667" y="25308"/>
                    </a:cubicBezTo>
                    <a:cubicBezTo>
                      <a:pt x="5744" y="25391"/>
                      <a:pt x="5855" y="25463"/>
                      <a:pt x="5883" y="25546"/>
                    </a:cubicBezTo>
                    <a:lnTo>
                      <a:pt x="5783" y="25469"/>
                    </a:lnTo>
                    <a:lnTo>
                      <a:pt x="5783" y="25469"/>
                    </a:lnTo>
                    <a:cubicBezTo>
                      <a:pt x="5949" y="25635"/>
                      <a:pt x="5888" y="25546"/>
                      <a:pt x="6054" y="25757"/>
                    </a:cubicBezTo>
                    <a:cubicBezTo>
                      <a:pt x="6050" y="25755"/>
                      <a:pt x="6048" y="25754"/>
                      <a:pt x="6046" y="25754"/>
                    </a:cubicBezTo>
                    <a:cubicBezTo>
                      <a:pt x="6042" y="25754"/>
                      <a:pt x="6039" y="25757"/>
                      <a:pt x="6032" y="25757"/>
                    </a:cubicBezTo>
                    <a:cubicBezTo>
                      <a:pt x="6098" y="25812"/>
                      <a:pt x="6159" y="25889"/>
                      <a:pt x="6220" y="25978"/>
                    </a:cubicBezTo>
                    <a:cubicBezTo>
                      <a:pt x="6248" y="26028"/>
                      <a:pt x="6281" y="26072"/>
                      <a:pt x="6320" y="26127"/>
                    </a:cubicBezTo>
                    <a:cubicBezTo>
                      <a:pt x="6353" y="26172"/>
                      <a:pt x="6392" y="26227"/>
                      <a:pt x="6430" y="26282"/>
                    </a:cubicBezTo>
                    <a:lnTo>
                      <a:pt x="6392" y="26249"/>
                    </a:lnTo>
                    <a:lnTo>
                      <a:pt x="6392" y="26249"/>
                    </a:lnTo>
                    <a:cubicBezTo>
                      <a:pt x="6464" y="26332"/>
                      <a:pt x="6524" y="26365"/>
                      <a:pt x="6558" y="26415"/>
                    </a:cubicBezTo>
                    <a:cubicBezTo>
                      <a:pt x="6475" y="26282"/>
                      <a:pt x="6502" y="26310"/>
                      <a:pt x="6519" y="26293"/>
                    </a:cubicBezTo>
                    <a:lnTo>
                      <a:pt x="6519" y="26293"/>
                    </a:lnTo>
                    <a:cubicBezTo>
                      <a:pt x="6613" y="26476"/>
                      <a:pt x="6746" y="26498"/>
                      <a:pt x="6956" y="26753"/>
                    </a:cubicBezTo>
                    <a:cubicBezTo>
                      <a:pt x="6954" y="26754"/>
                      <a:pt x="6952" y="26754"/>
                      <a:pt x="6950" y="26754"/>
                    </a:cubicBezTo>
                    <a:cubicBezTo>
                      <a:pt x="6926" y="26754"/>
                      <a:pt x="6868" y="26711"/>
                      <a:pt x="6823" y="26636"/>
                    </a:cubicBezTo>
                    <a:cubicBezTo>
                      <a:pt x="6718" y="26581"/>
                      <a:pt x="6679" y="26598"/>
                      <a:pt x="6530" y="26448"/>
                    </a:cubicBezTo>
                    <a:lnTo>
                      <a:pt x="6530" y="26448"/>
                    </a:lnTo>
                    <a:cubicBezTo>
                      <a:pt x="6611" y="26530"/>
                      <a:pt x="6696" y="26623"/>
                      <a:pt x="6697" y="26636"/>
                    </a:cubicBezTo>
                    <a:lnTo>
                      <a:pt x="6746" y="26636"/>
                    </a:lnTo>
                    <a:cubicBezTo>
                      <a:pt x="6801" y="26692"/>
                      <a:pt x="6834" y="26742"/>
                      <a:pt x="6879" y="26780"/>
                    </a:cubicBezTo>
                    <a:cubicBezTo>
                      <a:pt x="6880" y="26781"/>
                      <a:pt x="6881" y="26781"/>
                      <a:pt x="6882" y="26781"/>
                    </a:cubicBezTo>
                    <a:cubicBezTo>
                      <a:pt x="6901" y="26781"/>
                      <a:pt x="6857" y="26716"/>
                      <a:pt x="6871" y="26716"/>
                    </a:cubicBezTo>
                    <a:cubicBezTo>
                      <a:pt x="6878" y="26716"/>
                      <a:pt x="6895" y="26728"/>
                      <a:pt x="6934" y="26764"/>
                    </a:cubicBezTo>
                    <a:cubicBezTo>
                      <a:pt x="7078" y="26891"/>
                      <a:pt x="6984" y="26863"/>
                      <a:pt x="7011" y="26874"/>
                    </a:cubicBezTo>
                    <a:cubicBezTo>
                      <a:pt x="7216" y="27051"/>
                      <a:pt x="7122" y="26919"/>
                      <a:pt x="7299" y="27107"/>
                    </a:cubicBezTo>
                    <a:cubicBezTo>
                      <a:pt x="7283" y="27099"/>
                      <a:pt x="7259" y="27082"/>
                      <a:pt x="7240" y="27065"/>
                    </a:cubicBezTo>
                    <a:lnTo>
                      <a:pt x="7240" y="27065"/>
                    </a:lnTo>
                    <a:cubicBezTo>
                      <a:pt x="7369" y="27199"/>
                      <a:pt x="7571" y="27348"/>
                      <a:pt x="7581" y="27411"/>
                    </a:cubicBezTo>
                    <a:cubicBezTo>
                      <a:pt x="7554" y="27406"/>
                      <a:pt x="7543" y="27411"/>
                      <a:pt x="7493" y="27361"/>
                    </a:cubicBezTo>
                    <a:lnTo>
                      <a:pt x="7498" y="27356"/>
                    </a:lnTo>
                    <a:cubicBezTo>
                      <a:pt x="7462" y="27335"/>
                      <a:pt x="7446" y="27327"/>
                      <a:pt x="7443" y="27327"/>
                    </a:cubicBezTo>
                    <a:lnTo>
                      <a:pt x="7443" y="27327"/>
                    </a:lnTo>
                    <a:cubicBezTo>
                      <a:pt x="7433" y="27327"/>
                      <a:pt x="7588" y="27431"/>
                      <a:pt x="7570" y="27444"/>
                    </a:cubicBezTo>
                    <a:cubicBezTo>
                      <a:pt x="7609" y="27461"/>
                      <a:pt x="7775" y="27599"/>
                      <a:pt x="7853" y="27660"/>
                    </a:cubicBezTo>
                    <a:lnTo>
                      <a:pt x="7841" y="27610"/>
                    </a:lnTo>
                    <a:lnTo>
                      <a:pt x="7841" y="27610"/>
                    </a:lnTo>
                    <a:cubicBezTo>
                      <a:pt x="8201" y="27776"/>
                      <a:pt x="7786" y="27649"/>
                      <a:pt x="8102" y="27870"/>
                    </a:cubicBezTo>
                    <a:cubicBezTo>
                      <a:pt x="8156" y="27902"/>
                      <a:pt x="8178" y="27913"/>
                      <a:pt x="8182" y="27913"/>
                    </a:cubicBezTo>
                    <a:cubicBezTo>
                      <a:pt x="8193" y="27913"/>
                      <a:pt x="8122" y="27862"/>
                      <a:pt x="8128" y="27862"/>
                    </a:cubicBezTo>
                    <a:lnTo>
                      <a:pt x="8128" y="27862"/>
                    </a:lnTo>
                    <a:cubicBezTo>
                      <a:pt x="8130" y="27862"/>
                      <a:pt x="8139" y="27867"/>
                      <a:pt x="8162" y="27882"/>
                    </a:cubicBezTo>
                    <a:cubicBezTo>
                      <a:pt x="8218" y="27926"/>
                      <a:pt x="8262" y="27959"/>
                      <a:pt x="8301" y="27992"/>
                    </a:cubicBezTo>
                    <a:cubicBezTo>
                      <a:pt x="8317" y="27998"/>
                      <a:pt x="8328" y="28014"/>
                      <a:pt x="8340" y="28020"/>
                    </a:cubicBezTo>
                    <a:cubicBezTo>
                      <a:pt x="8356" y="28036"/>
                      <a:pt x="8378" y="28048"/>
                      <a:pt x="8400" y="28070"/>
                    </a:cubicBezTo>
                    <a:cubicBezTo>
                      <a:pt x="8439" y="28103"/>
                      <a:pt x="8489" y="28131"/>
                      <a:pt x="8544" y="28175"/>
                    </a:cubicBezTo>
                    <a:cubicBezTo>
                      <a:pt x="8572" y="28186"/>
                      <a:pt x="8616" y="28208"/>
                      <a:pt x="8660" y="28230"/>
                    </a:cubicBezTo>
                    <a:cubicBezTo>
                      <a:pt x="8705" y="28258"/>
                      <a:pt x="8771" y="28297"/>
                      <a:pt x="8826" y="28313"/>
                    </a:cubicBezTo>
                    <a:cubicBezTo>
                      <a:pt x="8893" y="28324"/>
                      <a:pt x="8948" y="28330"/>
                      <a:pt x="8959" y="28346"/>
                    </a:cubicBezTo>
                    <a:cubicBezTo>
                      <a:pt x="9015" y="28330"/>
                      <a:pt x="9076" y="28313"/>
                      <a:pt x="9147" y="28274"/>
                    </a:cubicBezTo>
                    <a:cubicBezTo>
                      <a:pt x="9208" y="28241"/>
                      <a:pt x="9269" y="28186"/>
                      <a:pt x="9313" y="28125"/>
                    </a:cubicBezTo>
                    <a:cubicBezTo>
                      <a:pt x="9341" y="28097"/>
                      <a:pt x="9341" y="28053"/>
                      <a:pt x="9347" y="28025"/>
                    </a:cubicBezTo>
                    <a:cubicBezTo>
                      <a:pt x="9352" y="27992"/>
                      <a:pt x="9352" y="27959"/>
                      <a:pt x="9363" y="27931"/>
                    </a:cubicBezTo>
                    <a:cubicBezTo>
                      <a:pt x="9369" y="27870"/>
                      <a:pt x="9374" y="27821"/>
                      <a:pt x="9374" y="27787"/>
                    </a:cubicBezTo>
                    <a:lnTo>
                      <a:pt x="9374" y="27787"/>
                    </a:lnTo>
                    <a:cubicBezTo>
                      <a:pt x="9352" y="27870"/>
                      <a:pt x="9341" y="27931"/>
                      <a:pt x="9336" y="27987"/>
                    </a:cubicBezTo>
                    <a:cubicBezTo>
                      <a:pt x="9325" y="28014"/>
                      <a:pt x="9325" y="28042"/>
                      <a:pt x="9325" y="28064"/>
                    </a:cubicBezTo>
                    <a:cubicBezTo>
                      <a:pt x="9325" y="28092"/>
                      <a:pt x="9308" y="28103"/>
                      <a:pt x="9297" y="28125"/>
                    </a:cubicBezTo>
                    <a:cubicBezTo>
                      <a:pt x="9269" y="28164"/>
                      <a:pt x="9242" y="28208"/>
                      <a:pt x="9186" y="28241"/>
                    </a:cubicBezTo>
                    <a:cubicBezTo>
                      <a:pt x="9131" y="28274"/>
                      <a:pt x="9059" y="28313"/>
                      <a:pt x="8948" y="28319"/>
                    </a:cubicBezTo>
                    <a:cubicBezTo>
                      <a:pt x="8981" y="28302"/>
                      <a:pt x="9015" y="28286"/>
                      <a:pt x="9048" y="28263"/>
                    </a:cubicBezTo>
                    <a:cubicBezTo>
                      <a:pt x="9120" y="28241"/>
                      <a:pt x="9186" y="28191"/>
                      <a:pt x="9236" y="28136"/>
                    </a:cubicBezTo>
                    <a:cubicBezTo>
                      <a:pt x="9264" y="28108"/>
                      <a:pt x="9280" y="28075"/>
                      <a:pt x="9297" y="28048"/>
                    </a:cubicBezTo>
                    <a:cubicBezTo>
                      <a:pt x="9308" y="28014"/>
                      <a:pt x="9313" y="27970"/>
                      <a:pt x="9319" y="27937"/>
                    </a:cubicBezTo>
                    <a:cubicBezTo>
                      <a:pt x="9341" y="27793"/>
                      <a:pt x="9363" y="27660"/>
                      <a:pt x="9380" y="27572"/>
                    </a:cubicBezTo>
                    <a:lnTo>
                      <a:pt x="9380" y="27572"/>
                    </a:lnTo>
                    <a:cubicBezTo>
                      <a:pt x="9372" y="27594"/>
                      <a:pt x="9367" y="27609"/>
                      <a:pt x="9361" y="27609"/>
                    </a:cubicBezTo>
                    <a:cubicBezTo>
                      <a:pt x="9359" y="27609"/>
                      <a:pt x="9356" y="27606"/>
                      <a:pt x="9352" y="27599"/>
                    </a:cubicBezTo>
                    <a:cubicBezTo>
                      <a:pt x="9363" y="27516"/>
                      <a:pt x="9369" y="27444"/>
                      <a:pt x="9374" y="27384"/>
                    </a:cubicBezTo>
                    <a:cubicBezTo>
                      <a:pt x="9380" y="27334"/>
                      <a:pt x="9380" y="27295"/>
                      <a:pt x="9391" y="27245"/>
                    </a:cubicBezTo>
                    <a:cubicBezTo>
                      <a:pt x="9396" y="27206"/>
                      <a:pt x="9396" y="27162"/>
                      <a:pt x="9402" y="27112"/>
                    </a:cubicBezTo>
                    <a:cubicBezTo>
                      <a:pt x="9408" y="27068"/>
                      <a:pt x="9424" y="27013"/>
                      <a:pt x="9446" y="26946"/>
                    </a:cubicBezTo>
                    <a:cubicBezTo>
                      <a:pt x="9448" y="26945"/>
                      <a:pt x="9450" y="26944"/>
                      <a:pt x="9452" y="26944"/>
                    </a:cubicBezTo>
                    <a:cubicBezTo>
                      <a:pt x="9461" y="26944"/>
                      <a:pt x="9457" y="26974"/>
                      <a:pt x="9452" y="27013"/>
                    </a:cubicBezTo>
                    <a:cubicBezTo>
                      <a:pt x="9435" y="27057"/>
                      <a:pt x="9430" y="27123"/>
                      <a:pt x="9419" y="27179"/>
                    </a:cubicBezTo>
                    <a:cubicBezTo>
                      <a:pt x="9463" y="27018"/>
                      <a:pt x="9457" y="27002"/>
                      <a:pt x="9540" y="26753"/>
                    </a:cubicBezTo>
                    <a:cubicBezTo>
                      <a:pt x="9541" y="26753"/>
                      <a:pt x="9541" y="26753"/>
                      <a:pt x="9542" y="26753"/>
                    </a:cubicBezTo>
                    <a:cubicBezTo>
                      <a:pt x="9565" y="26753"/>
                      <a:pt x="9485" y="26919"/>
                      <a:pt x="9507" y="26963"/>
                    </a:cubicBezTo>
                    <a:lnTo>
                      <a:pt x="9585" y="26681"/>
                    </a:lnTo>
                    <a:lnTo>
                      <a:pt x="9590" y="26681"/>
                    </a:lnTo>
                    <a:cubicBezTo>
                      <a:pt x="9562" y="26625"/>
                      <a:pt x="9673" y="26470"/>
                      <a:pt x="9728" y="26299"/>
                    </a:cubicBezTo>
                    <a:cubicBezTo>
                      <a:pt x="9906" y="25912"/>
                      <a:pt x="9889" y="25829"/>
                      <a:pt x="9978" y="25602"/>
                    </a:cubicBezTo>
                    <a:cubicBezTo>
                      <a:pt x="10004" y="25568"/>
                      <a:pt x="10022" y="25550"/>
                      <a:pt x="10030" y="25550"/>
                    </a:cubicBezTo>
                    <a:cubicBezTo>
                      <a:pt x="10034" y="25550"/>
                      <a:pt x="10035" y="25554"/>
                      <a:pt x="10033" y="25563"/>
                    </a:cubicBezTo>
                    <a:cubicBezTo>
                      <a:pt x="9961" y="25646"/>
                      <a:pt x="9983" y="25640"/>
                      <a:pt x="9978" y="25674"/>
                    </a:cubicBezTo>
                    <a:cubicBezTo>
                      <a:pt x="10030" y="25574"/>
                      <a:pt x="10119" y="25471"/>
                      <a:pt x="10142" y="25471"/>
                    </a:cubicBezTo>
                    <a:cubicBezTo>
                      <a:pt x="10148" y="25471"/>
                      <a:pt x="10149" y="25479"/>
                      <a:pt x="10144" y="25497"/>
                    </a:cubicBezTo>
                    <a:cubicBezTo>
                      <a:pt x="10177" y="25433"/>
                      <a:pt x="10185" y="25413"/>
                      <a:pt x="10181" y="25413"/>
                    </a:cubicBezTo>
                    <a:lnTo>
                      <a:pt x="10181" y="25413"/>
                    </a:lnTo>
                    <a:cubicBezTo>
                      <a:pt x="10174" y="25413"/>
                      <a:pt x="10139" y="25463"/>
                      <a:pt x="10131" y="25463"/>
                    </a:cubicBezTo>
                    <a:cubicBezTo>
                      <a:pt x="10128" y="25463"/>
                      <a:pt x="10130" y="25453"/>
                      <a:pt x="10144" y="25425"/>
                    </a:cubicBezTo>
                    <a:lnTo>
                      <a:pt x="10310" y="25148"/>
                    </a:lnTo>
                    <a:lnTo>
                      <a:pt x="10310" y="25148"/>
                    </a:lnTo>
                    <a:cubicBezTo>
                      <a:pt x="10290" y="25161"/>
                      <a:pt x="10260" y="25200"/>
                      <a:pt x="10252" y="25200"/>
                    </a:cubicBezTo>
                    <a:cubicBezTo>
                      <a:pt x="10246" y="25200"/>
                      <a:pt x="10252" y="25180"/>
                      <a:pt x="10282" y="25115"/>
                    </a:cubicBezTo>
                    <a:cubicBezTo>
                      <a:pt x="10348" y="24993"/>
                      <a:pt x="10393" y="24938"/>
                      <a:pt x="10487" y="24783"/>
                    </a:cubicBezTo>
                    <a:lnTo>
                      <a:pt x="10487" y="24783"/>
                    </a:lnTo>
                    <a:cubicBezTo>
                      <a:pt x="10485" y="24790"/>
                      <a:pt x="10488" y="24791"/>
                      <a:pt x="10492" y="24791"/>
                    </a:cubicBezTo>
                    <a:cubicBezTo>
                      <a:pt x="10494" y="24791"/>
                      <a:pt x="10498" y="24790"/>
                      <a:pt x="10500" y="24790"/>
                    </a:cubicBezTo>
                    <a:cubicBezTo>
                      <a:pt x="10510" y="24790"/>
                      <a:pt x="10514" y="24798"/>
                      <a:pt x="10476" y="24866"/>
                    </a:cubicBezTo>
                    <a:cubicBezTo>
                      <a:pt x="10531" y="24799"/>
                      <a:pt x="10608" y="24678"/>
                      <a:pt x="10614" y="24617"/>
                    </a:cubicBezTo>
                    <a:lnTo>
                      <a:pt x="10614" y="24617"/>
                    </a:lnTo>
                    <a:cubicBezTo>
                      <a:pt x="10594" y="24642"/>
                      <a:pt x="10585" y="24652"/>
                      <a:pt x="10582" y="24652"/>
                    </a:cubicBezTo>
                    <a:cubicBezTo>
                      <a:pt x="10570" y="24652"/>
                      <a:pt x="10715" y="24422"/>
                      <a:pt x="10692" y="24422"/>
                    </a:cubicBezTo>
                    <a:cubicBezTo>
                      <a:pt x="10689" y="24422"/>
                      <a:pt x="10682" y="24427"/>
                      <a:pt x="10669" y="24440"/>
                    </a:cubicBezTo>
                    <a:lnTo>
                      <a:pt x="10791" y="24279"/>
                    </a:lnTo>
                    <a:lnTo>
                      <a:pt x="10791" y="24279"/>
                    </a:lnTo>
                    <a:cubicBezTo>
                      <a:pt x="10763" y="24318"/>
                      <a:pt x="10780" y="24329"/>
                      <a:pt x="10736" y="24384"/>
                    </a:cubicBezTo>
                    <a:cubicBezTo>
                      <a:pt x="10791" y="24357"/>
                      <a:pt x="10819" y="24235"/>
                      <a:pt x="10857" y="24174"/>
                    </a:cubicBezTo>
                    <a:cubicBezTo>
                      <a:pt x="10896" y="24119"/>
                      <a:pt x="11001" y="23958"/>
                      <a:pt x="11023" y="23953"/>
                    </a:cubicBezTo>
                    <a:cubicBezTo>
                      <a:pt x="11051" y="23892"/>
                      <a:pt x="11140" y="23759"/>
                      <a:pt x="11167" y="23748"/>
                    </a:cubicBezTo>
                    <a:cubicBezTo>
                      <a:pt x="11190" y="23710"/>
                      <a:pt x="11188" y="23702"/>
                      <a:pt x="11181" y="23702"/>
                    </a:cubicBezTo>
                    <a:cubicBezTo>
                      <a:pt x="11176" y="23702"/>
                      <a:pt x="11168" y="23706"/>
                      <a:pt x="11164" y="23706"/>
                    </a:cubicBezTo>
                    <a:cubicBezTo>
                      <a:pt x="11161" y="23706"/>
                      <a:pt x="11159" y="23704"/>
                      <a:pt x="11162" y="23698"/>
                    </a:cubicBezTo>
                    <a:cubicBezTo>
                      <a:pt x="11217" y="23610"/>
                      <a:pt x="11278" y="23510"/>
                      <a:pt x="11333" y="23416"/>
                    </a:cubicBezTo>
                    <a:cubicBezTo>
                      <a:pt x="11342" y="23412"/>
                      <a:pt x="11354" y="23410"/>
                      <a:pt x="11365" y="23410"/>
                    </a:cubicBezTo>
                    <a:cubicBezTo>
                      <a:pt x="11388" y="23410"/>
                      <a:pt x="11408" y="23420"/>
                      <a:pt x="11395" y="23452"/>
                    </a:cubicBezTo>
                    <a:lnTo>
                      <a:pt x="11395" y="23452"/>
                    </a:lnTo>
                    <a:cubicBezTo>
                      <a:pt x="11443" y="23339"/>
                      <a:pt x="11373" y="23393"/>
                      <a:pt x="11466" y="23228"/>
                    </a:cubicBezTo>
                    <a:lnTo>
                      <a:pt x="11466" y="23228"/>
                    </a:lnTo>
                    <a:cubicBezTo>
                      <a:pt x="11463" y="23245"/>
                      <a:pt x="11464" y="23251"/>
                      <a:pt x="11468" y="23251"/>
                    </a:cubicBezTo>
                    <a:cubicBezTo>
                      <a:pt x="11484" y="23251"/>
                      <a:pt x="11553" y="23132"/>
                      <a:pt x="11570" y="23132"/>
                    </a:cubicBezTo>
                    <a:cubicBezTo>
                      <a:pt x="11575" y="23132"/>
                      <a:pt x="11575" y="23145"/>
                      <a:pt x="11566" y="23178"/>
                    </a:cubicBezTo>
                    <a:cubicBezTo>
                      <a:pt x="11604" y="23139"/>
                      <a:pt x="11660" y="23040"/>
                      <a:pt x="11715" y="22945"/>
                    </a:cubicBezTo>
                    <a:cubicBezTo>
                      <a:pt x="11770" y="22840"/>
                      <a:pt x="11815" y="22730"/>
                      <a:pt x="11842" y="22647"/>
                    </a:cubicBezTo>
                    <a:cubicBezTo>
                      <a:pt x="11845" y="22628"/>
                      <a:pt x="11845" y="22620"/>
                      <a:pt x="11841" y="22620"/>
                    </a:cubicBezTo>
                    <a:cubicBezTo>
                      <a:pt x="11827" y="22620"/>
                      <a:pt x="11757" y="22792"/>
                      <a:pt x="11735" y="22792"/>
                    </a:cubicBezTo>
                    <a:cubicBezTo>
                      <a:pt x="11734" y="22792"/>
                      <a:pt x="11733" y="22791"/>
                      <a:pt x="11732" y="22791"/>
                    </a:cubicBezTo>
                    <a:cubicBezTo>
                      <a:pt x="11831" y="22569"/>
                      <a:pt x="11859" y="22436"/>
                      <a:pt x="11887" y="22326"/>
                    </a:cubicBezTo>
                    <a:cubicBezTo>
                      <a:pt x="11909" y="22215"/>
                      <a:pt x="11920" y="22121"/>
                      <a:pt x="11981" y="21949"/>
                    </a:cubicBezTo>
                    <a:lnTo>
                      <a:pt x="11981" y="21949"/>
                    </a:lnTo>
                    <a:lnTo>
                      <a:pt x="11948" y="22032"/>
                    </a:lnTo>
                    <a:cubicBezTo>
                      <a:pt x="12003" y="21817"/>
                      <a:pt x="11997" y="21839"/>
                      <a:pt x="12003" y="21706"/>
                    </a:cubicBezTo>
                    <a:cubicBezTo>
                      <a:pt x="12004" y="21712"/>
                      <a:pt x="12006" y="21716"/>
                      <a:pt x="12010" y="21716"/>
                    </a:cubicBezTo>
                    <a:cubicBezTo>
                      <a:pt x="12025" y="21716"/>
                      <a:pt x="12060" y="21662"/>
                      <a:pt x="12091" y="21573"/>
                    </a:cubicBezTo>
                    <a:cubicBezTo>
                      <a:pt x="12141" y="21468"/>
                      <a:pt x="12185" y="21291"/>
                      <a:pt x="12185" y="21092"/>
                    </a:cubicBezTo>
                    <a:lnTo>
                      <a:pt x="12185" y="21092"/>
                    </a:lnTo>
                    <a:cubicBezTo>
                      <a:pt x="12182" y="21121"/>
                      <a:pt x="12165" y="21241"/>
                      <a:pt x="12145" y="21241"/>
                    </a:cubicBezTo>
                    <a:cubicBezTo>
                      <a:pt x="12142" y="21241"/>
                      <a:pt x="12139" y="21238"/>
                      <a:pt x="12136" y="21230"/>
                    </a:cubicBezTo>
                    <a:lnTo>
                      <a:pt x="12141" y="21103"/>
                    </a:lnTo>
                    <a:lnTo>
                      <a:pt x="12136" y="20981"/>
                    </a:lnTo>
                    <a:cubicBezTo>
                      <a:pt x="12136" y="20975"/>
                      <a:pt x="12136" y="20973"/>
                      <a:pt x="12137" y="20973"/>
                    </a:cubicBezTo>
                    <a:cubicBezTo>
                      <a:pt x="12138" y="20973"/>
                      <a:pt x="12143" y="20995"/>
                      <a:pt x="12147" y="21020"/>
                    </a:cubicBezTo>
                    <a:cubicBezTo>
                      <a:pt x="12136" y="20793"/>
                      <a:pt x="12141" y="20583"/>
                      <a:pt x="12086" y="20527"/>
                    </a:cubicBezTo>
                    <a:cubicBezTo>
                      <a:pt x="12080" y="20455"/>
                      <a:pt x="12075" y="20372"/>
                      <a:pt x="12058" y="20295"/>
                    </a:cubicBezTo>
                    <a:lnTo>
                      <a:pt x="12058" y="20295"/>
                    </a:lnTo>
                    <a:lnTo>
                      <a:pt x="12069" y="20389"/>
                    </a:lnTo>
                    <a:cubicBezTo>
                      <a:pt x="12058" y="20378"/>
                      <a:pt x="12031" y="20317"/>
                      <a:pt x="11997" y="20245"/>
                    </a:cubicBezTo>
                    <a:cubicBezTo>
                      <a:pt x="11959" y="20184"/>
                      <a:pt x="11925" y="20112"/>
                      <a:pt x="11914" y="20096"/>
                    </a:cubicBezTo>
                    <a:cubicBezTo>
                      <a:pt x="11776" y="19880"/>
                      <a:pt x="11743" y="19797"/>
                      <a:pt x="11676" y="19670"/>
                    </a:cubicBezTo>
                    <a:lnTo>
                      <a:pt x="11676" y="19670"/>
                    </a:lnTo>
                    <a:cubicBezTo>
                      <a:pt x="11686" y="19696"/>
                      <a:pt x="11701" y="19748"/>
                      <a:pt x="11685" y="19748"/>
                    </a:cubicBezTo>
                    <a:cubicBezTo>
                      <a:pt x="11675" y="19748"/>
                      <a:pt x="11653" y="19727"/>
                      <a:pt x="11610" y="19664"/>
                    </a:cubicBezTo>
                    <a:cubicBezTo>
                      <a:pt x="11654" y="19631"/>
                      <a:pt x="11394" y="19326"/>
                      <a:pt x="11416" y="19315"/>
                    </a:cubicBezTo>
                    <a:cubicBezTo>
                      <a:pt x="11366" y="19249"/>
                      <a:pt x="11317" y="19138"/>
                      <a:pt x="11289" y="19138"/>
                    </a:cubicBezTo>
                    <a:lnTo>
                      <a:pt x="11317" y="19134"/>
                    </a:lnTo>
                    <a:lnTo>
                      <a:pt x="11317" y="19134"/>
                    </a:lnTo>
                    <a:cubicBezTo>
                      <a:pt x="11317" y="19134"/>
                      <a:pt x="11316" y="19134"/>
                      <a:pt x="11316" y="19134"/>
                    </a:cubicBezTo>
                    <a:cubicBezTo>
                      <a:pt x="11257" y="19134"/>
                      <a:pt x="11126" y="18921"/>
                      <a:pt x="11068" y="18740"/>
                    </a:cubicBezTo>
                    <a:lnTo>
                      <a:pt x="11068" y="18740"/>
                    </a:lnTo>
                    <a:cubicBezTo>
                      <a:pt x="11070" y="18740"/>
                      <a:pt x="11072" y="18740"/>
                      <a:pt x="11074" y="18740"/>
                    </a:cubicBezTo>
                    <a:cubicBezTo>
                      <a:pt x="11110" y="18740"/>
                      <a:pt x="11088" y="18692"/>
                      <a:pt x="11062" y="18635"/>
                    </a:cubicBezTo>
                    <a:cubicBezTo>
                      <a:pt x="11040" y="18568"/>
                      <a:pt x="11018" y="18485"/>
                      <a:pt x="11040" y="18436"/>
                    </a:cubicBezTo>
                    <a:cubicBezTo>
                      <a:pt x="11012" y="18419"/>
                      <a:pt x="11001" y="18330"/>
                      <a:pt x="10985" y="18247"/>
                    </a:cubicBezTo>
                    <a:cubicBezTo>
                      <a:pt x="10974" y="18159"/>
                      <a:pt x="10979" y="18070"/>
                      <a:pt x="10951" y="18054"/>
                    </a:cubicBezTo>
                    <a:cubicBezTo>
                      <a:pt x="10946" y="17893"/>
                      <a:pt x="11001" y="17915"/>
                      <a:pt x="11012" y="17877"/>
                    </a:cubicBezTo>
                    <a:lnTo>
                      <a:pt x="11001" y="17799"/>
                    </a:lnTo>
                    <a:cubicBezTo>
                      <a:pt x="11018" y="17722"/>
                      <a:pt x="11068" y="17434"/>
                      <a:pt x="11117" y="17251"/>
                    </a:cubicBezTo>
                    <a:lnTo>
                      <a:pt x="11112" y="17080"/>
                    </a:lnTo>
                    <a:lnTo>
                      <a:pt x="11140" y="17024"/>
                    </a:lnTo>
                    <a:cubicBezTo>
                      <a:pt x="11131" y="17003"/>
                      <a:pt x="11143" y="16910"/>
                      <a:pt x="11135" y="16910"/>
                    </a:cubicBezTo>
                    <a:lnTo>
                      <a:pt x="11135" y="16910"/>
                    </a:lnTo>
                    <a:cubicBezTo>
                      <a:pt x="11133" y="16910"/>
                      <a:pt x="11129" y="16918"/>
                      <a:pt x="11123" y="16936"/>
                    </a:cubicBezTo>
                    <a:lnTo>
                      <a:pt x="11145" y="16842"/>
                    </a:lnTo>
                    <a:cubicBezTo>
                      <a:pt x="11106" y="16831"/>
                      <a:pt x="11156" y="16709"/>
                      <a:pt x="11173" y="16526"/>
                    </a:cubicBezTo>
                    <a:cubicBezTo>
                      <a:pt x="11180" y="16508"/>
                      <a:pt x="11185" y="16500"/>
                      <a:pt x="11188" y="16500"/>
                    </a:cubicBezTo>
                    <a:cubicBezTo>
                      <a:pt x="11193" y="16500"/>
                      <a:pt x="11195" y="16515"/>
                      <a:pt x="11195" y="16537"/>
                    </a:cubicBezTo>
                    <a:cubicBezTo>
                      <a:pt x="11206" y="16449"/>
                      <a:pt x="11223" y="16482"/>
                      <a:pt x="11245" y="16449"/>
                    </a:cubicBezTo>
                    <a:lnTo>
                      <a:pt x="11245" y="16449"/>
                    </a:lnTo>
                    <a:cubicBezTo>
                      <a:pt x="11245" y="16449"/>
                      <a:pt x="11244" y="16449"/>
                      <a:pt x="11244" y="16449"/>
                    </a:cubicBezTo>
                    <a:cubicBezTo>
                      <a:pt x="11232" y="16449"/>
                      <a:pt x="11217" y="16263"/>
                      <a:pt x="11191" y="16263"/>
                    </a:cubicBezTo>
                    <a:cubicBezTo>
                      <a:pt x="11183" y="16263"/>
                      <a:pt x="11173" y="16285"/>
                      <a:pt x="11162" y="16344"/>
                    </a:cubicBezTo>
                    <a:cubicBezTo>
                      <a:pt x="11161" y="16345"/>
                      <a:pt x="11159" y="16345"/>
                      <a:pt x="11158" y="16345"/>
                    </a:cubicBezTo>
                    <a:cubicBezTo>
                      <a:pt x="11140" y="16345"/>
                      <a:pt x="11146" y="16206"/>
                      <a:pt x="11162" y="16122"/>
                    </a:cubicBezTo>
                    <a:lnTo>
                      <a:pt x="11206" y="16067"/>
                    </a:lnTo>
                    <a:cubicBezTo>
                      <a:pt x="11200" y="16028"/>
                      <a:pt x="11178" y="15990"/>
                      <a:pt x="11173" y="15951"/>
                    </a:cubicBezTo>
                    <a:cubicBezTo>
                      <a:pt x="11173" y="15873"/>
                      <a:pt x="11178" y="15824"/>
                      <a:pt x="11189" y="15779"/>
                    </a:cubicBezTo>
                    <a:cubicBezTo>
                      <a:pt x="11195" y="15730"/>
                      <a:pt x="11195" y="15680"/>
                      <a:pt x="11195" y="15624"/>
                    </a:cubicBezTo>
                    <a:cubicBezTo>
                      <a:pt x="11198" y="15690"/>
                      <a:pt x="11226" y="15769"/>
                      <a:pt x="11246" y="15769"/>
                    </a:cubicBezTo>
                    <a:cubicBezTo>
                      <a:pt x="11262" y="15769"/>
                      <a:pt x="11274" y="15721"/>
                      <a:pt x="11267" y="15580"/>
                    </a:cubicBezTo>
                    <a:lnTo>
                      <a:pt x="11267" y="15580"/>
                    </a:lnTo>
                    <a:cubicBezTo>
                      <a:pt x="11278" y="15658"/>
                      <a:pt x="11283" y="15724"/>
                      <a:pt x="11295" y="15779"/>
                    </a:cubicBezTo>
                    <a:cubicBezTo>
                      <a:pt x="11306" y="15835"/>
                      <a:pt x="11311" y="15873"/>
                      <a:pt x="11311" y="15918"/>
                    </a:cubicBezTo>
                    <a:cubicBezTo>
                      <a:pt x="11314" y="15879"/>
                      <a:pt x="11315" y="15852"/>
                      <a:pt x="11319" y="15852"/>
                    </a:cubicBezTo>
                    <a:cubicBezTo>
                      <a:pt x="11321" y="15852"/>
                      <a:pt x="11326" y="15872"/>
                      <a:pt x="11333" y="15923"/>
                    </a:cubicBezTo>
                    <a:cubicBezTo>
                      <a:pt x="11328" y="15669"/>
                      <a:pt x="11311" y="15840"/>
                      <a:pt x="11295" y="15586"/>
                    </a:cubicBezTo>
                    <a:lnTo>
                      <a:pt x="11295" y="15586"/>
                    </a:lnTo>
                    <a:cubicBezTo>
                      <a:pt x="11297" y="15586"/>
                      <a:pt x="11299" y="15587"/>
                      <a:pt x="11301" y="15587"/>
                    </a:cubicBezTo>
                    <a:cubicBezTo>
                      <a:pt x="11335" y="15587"/>
                      <a:pt x="11343" y="15506"/>
                      <a:pt x="11328" y="15303"/>
                    </a:cubicBezTo>
                    <a:lnTo>
                      <a:pt x="11328" y="15303"/>
                    </a:lnTo>
                    <a:lnTo>
                      <a:pt x="11317" y="15469"/>
                    </a:lnTo>
                    <a:cubicBezTo>
                      <a:pt x="11311" y="15458"/>
                      <a:pt x="11311" y="15447"/>
                      <a:pt x="11306" y="15442"/>
                    </a:cubicBezTo>
                    <a:lnTo>
                      <a:pt x="11306" y="15442"/>
                    </a:lnTo>
                    <a:cubicBezTo>
                      <a:pt x="11311" y="15503"/>
                      <a:pt x="11306" y="15519"/>
                      <a:pt x="11289" y="15536"/>
                    </a:cubicBezTo>
                    <a:cubicBezTo>
                      <a:pt x="11289" y="15486"/>
                      <a:pt x="11228" y="15287"/>
                      <a:pt x="11223" y="15226"/>
                    </a:cubicBezTo>
                    <a:cubicBezTo>
                      <a:pt x="11221" y="15257"/>
                      <a:pt x="11217" y="15271"/>
                      <a:pt x="11212" y="15271"/>
                    </a:cubicBezTo>
                    <a:cubicBezTo>
                      <a:pt x="11201" y="15271"/>
                      <a:pt x="11181" y="15198"/>
                      <a:pt x="11162" y="15121"/>
                    </a:cubicBezTo>
                    <a:cubicBezTo>
                      <a:pt x="11131" y="15029"/>
                      <a:pt x="11101" y="14938"/>
                      <a:pt x="11092" y="14938"/>
                    </a:cubicBezTo>
                    <a:cubicBezTo>
                      <a:pt x="11089" y="14938"/>
                      <a:pt x="11089" y="14945"/>
                      <a:pt x="11090" y="14960"/>
                    </a:cubicBezTo>
                    <a:cubicBezTo>
                      <a:pt x="11079" y="14933"/>
                      <a:pt x="11029" y="14778"/>
                      <a:pt x="11034" y="14756"/>
                    </a:cubicBezTo>
                    <a:lnTo>
                      <a:pt x="11034" y="14756"/>
                    </a:lnTo>
                    <a:cubicBezTo>
                      <a:pt x="11053" y="14794"/>
                      <a:pt x="11064" y="14809"/>
                      <a:pt x="11069" y="14809"/>
                    </a:cubicBezTo>
                    <a:cubicBezTo>
                      <a:pt x="11088" y="14809"/>
                      <a:pt x="11039" y="14616"/>
                      <a:pt x="11054" y="14616"/>
                    </a:cubicBezTo>
                    <a:lnTo>
                      <a:pt x="11054" y="14616"/>
                    </a:lnTo>
                    <a:cubicBezTo>
                      <a:pt x="11055" y="14616"/>
                      <a:pt x="11056" y="14617"/>
                      <a:pt x="11057" y="14617"/>
                    </a:cubicBezTo>
                    <a:cubicBezTo>
                      <a:pt x="11052" y="14607"/>
                      <a:pt x="11049" y="14603"/>
                      <a:pt x="11048" y="14603"/>
                    </a:cubicBezTo>
                    <a:lnTo>
                      <a:pt x="11048" y="14603"/>
                    </a:lnTo>
                    <a:cubicBezTo>
                      <a:pt x="11040" y="14603"/>
                      <a:pt x="11064" y="14706"/>
                      <a:pt x="11051" y="14706"/>
                    </a:cubicBezTo>
                    <a:cubicBezTo>
                      <a:pt x="11048" y="14706"/>
                      <a:pt x="11043" y="14700"/>
                      <a:pt x="11034" y="14684"/>
                    </a:cubicBezTo>
                    <a:cubicBezTo>
                      <a:pt x="10996" y="14573"/>
                      <a:pt x="10979" y="14479"/>
                      <a:pt x="10968" y="14413"/>
                    </a:cubicBezTo>
                    <a:lnTo>
                      <a:pt x="10968" y="14413"/>
                    </a:lnTo>
                    <a:cubicBezTo>
                      <a:pt x="10974" y="14429"/>
                      <a:pt x="10985" y="14446"/>
                      <a:pt x="10996" y="14457"/>
                    </a:cubicBezTo>
                    <a:cubicBezTo>
                      <a:pt x="10974" y="14396"/>
                      <a:pt x="10951" y="14341"/>
                      <a:pt x="10929" y="14274"/>
                    </a:cubicBezTo>
                    <a:cubicBezTo>
                      <a:pt x="10928" y="14273"/>
                      <a:pt x="10927" y="14273"/>
                      <a:pt x="10926" y="14273"/>
                    </a:cubicBezTo>
                    <a:cubicBezTo>
                      <a:pt x="10913" y="14273"/>
                      <a:pt x="10944" y="14363"/>
                      <a:pt x="10934" y="14363"/>
                    </a:cubicBezTo>
                    <a:cubicBezTo>
                      <a:pt x="10930" y="14363"/>
                      <a:pt x="10919" y="14349"/>
                      <a:pt x="10896" y="14307"/>
                    </a:cubicBezTo>
                    <a:cubicBezTo>
                      <a:pt x="10891" y="14258"/>
                      <a:pt x="10802" y="14108"/>
                      <a:pt x="10813" y="14103"/>
                    </a:cubicBezTo>
                    <a:lnTo>
                      <a:pt x="10813" y="14103"/>
                    </a:lnTo>
                    <a:cubicBezTo>
                      <a:pt x="10868" y="14169"/>
                      <a:pt x="10874" y="14097"/>
                      <a:pt x="10946" y="14230"/>
                    </a:cubicBezTo>
                    <a:cubicBezTo>
                      <a:pt x="10905" y="14139"/>
                      <a:pt x="10768" y="13890"/>
                      <a:pt x="10747" y="13890"/>
                    </a:cubicBezTo>
                    <a:cubicBezTo>
                      <a:pt x="10742" y="13890"/>
                      <a:pt x="10743" y="13902"/>
                      <a:pt x="10752" y="13931"/>
                    </a:cubicBezTo>
                    <a:cubicBezTo>
                      <a:pt x="10730" y="13892"/>
                      <a:pt x="10708" y="13848"/>
                      <a:pt x="10680" y="13804"/>
                    </a:cubicBezTo>
                    <a:lnTo>
                      <a:pt x="10680" y="13804"/>
                    </a:lnTo>
                    <a:cubicBezTo>
                      <a:pt x="10706" y="13867"/>
                      <a:pt x="10757" y="13991"/>
                      <a:pt x="10745" y="13991"/>
                    </a:cubicBezTo>
                    <a:cubicBezTo>
                      <a:pt x="10739" y="13991"/>
                      <a:pt x="10717" y="13960"/>
                      <a:pt x="10669" y="13876"/>
                    </a:cubicBezTo>
                    <a:lnTo>
                      <a:pt x="10675" y="13876"/>
                    </a:lnTo>
                    <a:lnTo>
                      <a:pt x="10553" y="13715"/>
                    </a:lnTo>
                    <a:cubicBezTo>
                      <a:pt x="10542" y="13688"/>
                      <a:pt x="10531" y="13660"/>
                      <a:pt x="10525" y="13632"/>
                    </a:cubicBezTo>
                    <a:cubicBezTo>
                      <a:pt x="10524" y="13633"/>
                      <a:pt x="10523" y="13633"/>
                      <a:pt x="10521" y="13633"/>
                    </a:cubicBezTo>
                    <a:cubicBezTo>
                      <a:pt x="10510" y="13633"/>
                      <a:pt x="10493" y="13613"/>
                      <a:pt x="10453" y="13555"/>
                    </a:cubicBezTo>
                    <a:cubicBezTo>
                      <a:pt x="10453" y="13538"/>
                      <a:pt x="10420" y="13477"/>
                      <a:pt x="10431" y="13477"/>
                    </a:cubicBezTo>
                    <a:cubicBezTo>
                      <a:pt x="10310" y="13295"/>
                      <a:pt x="10310" y="13322"/>
                      <a:pt x="10282" y="13300"/>
                    </a:cubicBezTo>
                    <a:cubicBezTo>
                      <a:pt x="10228" y="13229"/>
                      <a:pt x="10202" y="13187"/>
                      <a:pt x="10214" y="13187"/>
                    </a:cubicBezTo>
                    <a:cubicBezTo>
                      <a:pt x="10217" y="13187"/>
                      <a:pt x="10225" y="13191"/>
                      <a:pt x="10238" y="13201"/>
                    </a:cubicBezTo>
                    <a:cubicBezTo>
                      <a:pt x="10149" y="13062"/>
                      <a:pt x="9972" y="12841"/>
                      <a:pt x="9922" y="12736"/>
                    </a:cubicBezTo>
                    <a:cubicBezTo>
                      <a:pt x="9878" y="12686"/>
                      <a:pt x="9863" y="12671"/>
                      <a:pt x="9861" y="12671"/>
                    </a:cubicBezTo>
                    <a:lnTo>
                      <a:pt x="9861" y="12671"/>
                    </a:lnTo>
                    <a:cubicBezTo>
                      <a:pt x="9857" y="12671"/>
                      <a:pt x="9885" y="12710"/>
                      <a:pt x="9877" y="12710"/>
                    </a:cubicBezTo>
                    <a:cubicBezTo>
                      <a:pt x="9874" y="12710"/>
                      <a:pt x="9864" y="12704"/>
                      <a:pt x="9845" y="12686"/>
                    </a:cubicBezTo>
                    <a:cubicBezTo>
                      <a:pt x="9778" y="12498"/>
                      <a:pt x="9408" y="12122"/>
                      <a:pt x="9208" y="11834"/>
                    </a:cubicBezTo>
                    <a:lnTo>
                      <a:pt x="9208" y="11834"/>
                    </a:lnTo>
                    <a:cubicBezTo>
                      <a:pt x="9210" y="11859"/>
                      <a:pt x="9207" y="11868"/>
                      <a:pt x="9202" y="11868"/>
                    </a:cubicBezTo>
                    <a:cubicBezTo>
                      <a:pt x="9185" y="11868"/>
                      <a:pt x="9137" y="11765"/>
                      <a:pt x="9087" y="11740"/>
                    </a:cubicBezTo>
                    <a:cubicBezTo>
                      <a:pt x="9094" y="11728"/>
                      <a:pt x="9028" y="11596"/>
                      <a:pt x="9042" y="11596"/>
                    </a:cubicBezTo>
                    <a:cubicBezTo>
                      <a:pt x="9046" y="11596"/>
                      <a:pt x="9057" y="11607"/>
                      <a:pt x="9078" y="11635"/>
                    </a:cubicBezTo>
                    <a:lnTo>
                      <a:pt x="9078" y="11635"/>
                    </a:lnTo>
                    <a:cubicBezTo>
                      <a:pt x="9055" y="11599"/>
                      <a:pt x="9033" y="11563"/>
                      <a:pt x="9015" y="11529"/>
                    </a:cubicBezTo>
                    <a:cubicBezTo>
                      <a:pt x="9011" y="11511"/>
                      <a:pt x="9012" y="11504"/>
                      <a:pt x="9016" y="11504"/>
                    </a:cubicBezTo>
                    <a:cubicBezTo>
                      <a:pt x="9026" y="11504"/>
                      <a:pt x="9052" y="11546"/>
                      <a:pt x="9076" y="11585"/>
                    </a:cubicBezTo>
                    <a:cubicBezTo>
                      <a:pt x="9102" y="11617"/>
                      <a:pt x="9124" y="11646"/>
                      <a:pt x="9132" y="11646"/>
                    </a:cubicBezTo>
                    <a:cubicBezTo>
                      <a:pt x="9138" y="11646"/>
                      <a:pt x="9137" y="11632"/>
                      <a:pt x="9125" y="11596"/>
                    </a:cubicBezTo>
                    <a:cubicBezTo>
                      <a:pt x="9031" y="11430"/>
                      <a:pt x="8909" y="11330"/>
                      <a:pt x="8854" y="11109"/>
                    </a:cubicBezTo>
                    <a:lnTo>
                      <a:pt x="8854" y="11109"/>
                    </a:lnTo>
                    <a:cubicBezTo>
                      <a:pt x="8861" y="11116"/>
                      <a:pt x="8866" y="11119"/>
                      <a:pt x="8868" y="11119"/>
                    </a:cubicBezTo>
                    <a:cubicBezTo>
                      <a:pt x="8876" y="11119"/>
                      <a:pt x="8867" y="11091"/>
                      <a:pt x="8854" y="11054"/>
                    </a:cubicBezTo>
                    <a:cubicBezTo>
                      <a:pt x="8845" y="11021"/>
                      <a:pt x="8832" y="10982"/>
                      <a:pt x="8844" y="10982"/>
                    </a:cubicBezTo>
                    <a:cubicBezTo>
                      <a:pt x="8846" y="10982"/>
                      <a:pt x="8849" y="10983"/>
                      <a:pt x="8854" y="10987"/>
                    </a:cubicBezTo>
                    <a:cubicBezTo>
                      <a:pt x="8876" y="11026"/>
                      <a:pt x="8898" y="11087"/>
                      <a:pt x="8921" y="11142"/>
                    </a:cubicBezTo>
                    <a:lnTo>
                      <a:pt x="8909" y="11103"/>
                    </a:lnTo>
                    <a:cubicBezTo>
                      <a:pt x="8854" y="10904"/>
                      <a:pt x="8849" y="10876"/>
                      <a:pt x="8826" y="10876"/>
                    </a:cubicBezTo>
                    <a:cubicBezTo>
                      <a:pt x="8824" y="10876"/>
                      <a:pt x="8821" y="10877"/>
                      <a:pt x="8817" y="10877"/>
                    </a:cubicBezTo>
                    <a:cubicBezTo>
                      <a:pt x="8805" y="10877"/>
                      <a:pt x="8787" y="10868"/>
                      <a:pt x="8766" y="10782"/>
                    </a:cubicBezTo>
                    <a:cubicBezTo>
                      <a:pt x="8738" y="10528"/>
                      <a:pt x="8788" y="10578"/>
                      <a:pt x="8799" y="10561"/>
                    </a:cubicBezTo>
                    <a:cubicBezTo>
                      <a:pt x="8810" y="10528"/>
                      <a:pt x="8810" y="10434"/>
                      <a:pt x="8810" y="10356"/>
                    </a:cubicBezTo>
                    <a:lnTo>
                      <a:pt x="8810" y="10356"/>
                    </a:lnTo>
                    <a:cubicBezTo>
                      <a:pt x="8810" y="10384"/>
                      <a:pt x="8799" y="10412"/>
                      <a:pt x="8799" y="10439"/>
                    </a:cubicBezTo>
                    <a:cubicBezTo>
                      <a:pt x="8799" y="10473"/>
                      <a:pt x="8793" y="10500"/>
                      <a:pt x="8788" y="10522"/>
                    </a:cubicBezTo>
                    <a:cubicBezTo>
                      <a:pt x="8778" y="10546"/>
                      <a:pt x="8768" y="10563"/>
                      <a:pt x="8759" y="10563"/>
                    </a:cubicBezTo>
                    <a:cubicBezTo>
                      <a:pt x="8753" y="10563"/>
                      <a:pt x="8748" y="10556"/>
                      <a:pt x="8743" y="10539"/>
                    </a:cubicBezTo>
                    <a:cubicBezTo>
                      <a:pt x="8782" y="10434"/>
                      <a:pt x="8793" y="10163"/>
                      <a:pt x="8799" y="10080"/>
                    </a:cubicBezTo>
                    <a:lnTo>
                      <a:pt x="8799" y="10080"/>
                    </a:lnTo>
                    <a:cubicBezTo>
                      <a:pt x="8732" y="10257"/>
                      <a:pt x="8732" y="10329"/>
                      <a:pt x="8716" y="10390"/>
                    </a:cubicBezTo>
                    <a:cubicBezTo>
                      <a:pt x="8710" y="10423"/>
                      <a:pt x="8710" y="10450"/>
                      <a:pt x="8705" y="10500"/>
                    </a:cubicBezTo>
                    <a:cubicBezTo>
                      <a:pt x="8699" y="10550"/>
                      <a:pt x="8688" y="10605"/>
                      <a:pt x="8683" y="10694"/>
                    </a:cubicBezTo>
                    <a:cubicBezTo>
                      <a:pt x="8705" y="10744"/>
                      <a:pt x="8732" y="10727"/>
                      <a:pt x="8755" y="10943"/>
                    </a:cubicBezTo>
                    <a:cubicBezTo>
                      <a:pt x="8740" y="10905"/>
                      <a:pt x="8732" y="10890"/>
                      <a:pt x="8728" y="10890"/>
                    </a:cubicBezTo>
                    <a:lnTo>
                      <a:pt x="8728" y="10890"/>
                    </a:lnTo>
                    <a:cubicBezTo>
                      <a:pt x="8719" y="10890"/>
                      <a:pt x="8734" y="10967"/>
                      <a:pt x="8738" y="10998"/>
                    </a:cubicBezTo>
                    <a:cubicBezTo>
                      <a:pt x="8739" y="10994"/>
                      <a:pt x="8740" y="10992"/>
                      <a:pt x="8742" y="10992"/>
                    </a:cubicBezTo>
                    <a:cubicBezTo>
                      <a:pt x="8748" y="10992"/>
                      <a:pt x="8757" y="11024"/>
                      <a:pt x="8766" y="11059"/>
                    </a:cubicBezTo>
                    <a:cubicBezTo>
                      <a:pt x="8782" y="11109"/>
                      <a:pt x="8799" y="11170"/>
                      <a:pt x="8815" y="11197"/>
                    </a:cubicBezTo>
                    <a:cubicBezTo>
                      <a:pt x="8816" y="11210"/>
                      <a:pt x="8814" y="11214"/>
                      <a:pt x="8809" y="11214"/>
                    </a:cubicBezTo>
                    <a:cubicBezTo>
                      <a:pt x="8799" y="11214"/>
                      <a:pt x="8780" y="11196"/>
                      <a:pt x="8770" y="11196"/>
                    </a:cubicBezTo>
                    <a:cubicBezTo>
                      <a:pt x="8760" y="11196"/>
                      <a:pt x="8761" y="11217"/>
                      <a:pt x="8793" y="11303"/>
                    </a:cubicBezTo>
                    <a:lnTo>
                      <a:pt x="8854" y="11325"/>
                    </a:lnTo>
                    <a:cubicBezTo>
                      <a:pt x="8882" y="11408"/>
                      <a:pt x="8799" y="11303"/>
                      <a:pt x="8898" y="11469"/>
                    </a:cubicBezTo>
                    <a:cubicBezTo>
                      <a:pt x="8826" y="11386"/>
                      <a:pt x="8871" y="11518"/>
                      <a:pt x="8760" y="11280"/>
                    </a:cubicBezTo>
                    <a:lnTo>
                      <a:pt x="8760" y="11280"/>
                    </a:lnTo>
                    <a:cubicBezTo>
                      <a:pt x="8836" y="11580"/>
                      <a:pt x="8988" y="11692"/>
                      <a:pt x="9135" y="11870"/>
                    </a:cubicBezTo>
                    <a:lnTo>
                      <a:pt x="9135" y="11870"/>
                    </a:lnTo>
                    <a:cubicBezTo>
                      <a:pt x="9123" y="11857"/>
                      <a:pt x="9117" y="11859"/>
                      <a:pt x="9098" y="11845"/>
                    </a:cubicBezTo>
                    <a:lnTo>
                      <a:pt x="9098" y="11845"/>
                    </a:lnTo>
                    <a:cubicBezTo>
                      <a:pt x="9142" y="11878"/>
                      <a:pt x="9186" y="11956"/>
                      <a:pt x="9236" y="12011"/>
                    </a:cubicBezTo>
                    <a:cubicBezTo>
                      <a:pt x="9255" y="12043"/>
                      <a:pt x="9261" y="12055"/>
                      <a:pt x="9258" y="12055"/>
                    </a:cubicBezTo>
                    <a:cubicBezTo>
                      <a:pt x="9249" y="12055"/>
                      <a:pt x="9171" y="11955"/>
                      <a:pt x="9155" y="11955"/>
                    </a:cubicBezTo>
                    <a:cubicBezTo>
                      <a:pt x="9153" y="11955"/>
                      <a:pt x="9152" y="11957"/>
                      <a:pt x="9153" y="11961"/>
                    </a:cubicBezTo>
                    <a:cubicBezTo>
                      <a:pt x="9203" y="12027"/>
                      <a:pt x="9258" y="12099"/>
                      <a:pt x="9308" y="12166"/>
                    </a:cubicBezTo>
                    <a:lnTo>
                      <a:pt x="9308" y="12177"/>
                    </a:lnTo>
                    <a:cubicBezTo>
                      <a:pt x="9352" y="12221"/>
                      <a:pt x="9396" y="12271"/>
                      <a:pt x="9402" y="12299"/>
                    </a:cubicBezTo>
                    <a:cubicBezTo>
                      <a:pt x="9341" y="12249"/>
                      <a:pt x="9308" y="12238"/>
                      <a:pt x="9264" y="12205"/>
                    </a:cubicBezTo>
                    <a:lnTo>
                      <a:pt x="9264" y="12205"/>
                    </a:lnTo>
                    <a:lnTo>
                      <a:pt x="9457" y="12387"/>
                    </a:lnTo>
                    <a:cubicBezTo>
                      <a:pt x="9456" y="12387"/>
                      <a:pt x="9456" y="12387"/>
                      <a:pt x="9455" y="12387"/>
                    </a:cubicBezTo>
                    <a:cubicBezTo>
                      <a:pt x="9438" y="12387"/>
                      <a:pt x="9507" y="12488"/>
                      <a:pt x="9498" y="12488"/>
                    </a:cubicBezTo>
                    <a:cubicBezTo>
                      <a:pt x="9494" y="12488"/>
                      <a:pt x="9480" y="12475"/>
                      <a:pt x="9446" y="12437"/>
                    </a:cubicBezTo>
                    <a:lnTo>
                      <a:pt x="9446" y="12437"/>
                    </a:lnTo>
                    <a:lnTo>
                      <a:pt x="9701" y="12747"/>
                    </a:lnTo>
                    <a:lnTo>
                      <a:pt x="9695" y="12797"/>
                    </a:lnTo>
                    <a:cubicBezTo>
                      <a:pt x="9724" y="12830"/>
                      <a:pt x="9740" y="12848"/>
                      <a:pt x="9743" y="12848"/>
                    </a:cubicBezTo>
                    <a:cubicBezTo>
                      <a:pt x="9747" y="12848"/>
                      <a:pt x="9733" y="12825"/>
                      <a:pt x="9701" y="12775"/>
                    </a:cubicBezTo>
                    <a:lnTo>
                      <a:pt x="9701" y="12775"/>
                    </a:lnTo>
                    <a:cubicBezTo>
                      <a:pt x="9782" y="12883"/>
                      <a:pt x="10105" y="13206"/>
                      <a:pt x="10021" y="13206"/>
                    </a:cubicBezTo>
                    <a:cubicBezTo>
                      <a:pt x="10019" y="13206"/>
                      <a:pt x="10018" y="13206"/>
                      <a:pt x="10016" y="13206"/>
                    </a:cubicBezTo>
                    <a:lnTo>
                      <a:pt x="10016" y="13206"/>
                    </a:lnTo>
                    <a:cubicBezTo>
                      <a:pt x="10227" y="13439"/>
                      <a:pt x="10282" y="13544"/>
                      <a:pt x="10487" y="13854"/>
                    </a:cubicBezTo>
                    <a:cubicBezTo>
                      <a:pt x="10455" y="13811"/>
                      <a:pt x="10440" y="13795"/>
                      <a:pt x="10434" y="13795"/>
                    </a:cubicBezTo>
                    <a:cubicBezTo>
                      <a:pt x="10417" y="13795"/>
                      <a:pt x="10513" y="13978"/>
                      <a:pt x="10504" y="13978"/>
                    </a:cubicBezTo>
                    <a:cubicBezTo>
                      <a:pt x="10502" y="13978"/>
                      <a:pt x="10487" y="13958"/>
                      <a:pt x="10453" y="13903"/>
                    </a:cubicBezTo>
                    <a:lnTo>
                      <a:pt x="10453" y="13903"/>
                    </a:lnTo>
                    <a:cubicBezTo>
                      <a:pt x="10531" y="14069"/>
                      <a:pt x="10581" y="14080"/>
                      <a:pt x="10647" y="14208"/>
                    </a:cubicBezTo>
                    <a:cubicBezTo>
                      <a:pt x="10668" y="14262"/>
                      <a:pt x="10669" y="14286"/>
                      <a:pt x="10657" y="14286"/>
                    </a:cubicBezTo>
                    <a:cubicBezTo>
                      <a:pt x="10642" y="14286"/>
                      <a:pt x="10603" y="14244"/>
                      <a:pt x="10559" y="14175"/>
                    </a:cubicBezTo>
                    <a:lnTo>
                      <a:pt x="10559" y="14175"/>
                    </a:lnTo>
                    <a:lnTo>
                      <a:pt x="10647" y="14318"/>
                    </a:lnTo>
                    <a:lnTo>
                      <a:pt x="10642" y="14318"/>
                    </a:lnTo>
                    <a:lnTo>
                      <a:pt x="10719" y="14446"/>
                    </a:lnTo>
                    <a:cubicBezTo>
                      <a:pt x="10758" y="14590"/>
                      <a:pt x="10697" y="14484"/>
                      <a:pt x="10752" y="14639"/>
                    </a:cubicBezTo>
                    <a:lnTo>
                      <a:pt x="10791" y="14656"/>
                    </a:lnTo>
                    <a:lnTo>
                      <a:pt x="10813" y="14761"/>
                    </a:lnTo>
                    <a:cubicBezTo>
                      <a:pt x="10813" y="14755"/>
                      <a:pt x="10814" y="14751"/>
                      <a:pt x="10816" y="14751"/>
                    </a:cubicBezTo>
                    <a:cubicBezTo>
                      <a:pt x="10825" y="14751"/>
                      <a:pt x="10853" y="14824"/>
                      <a:pt x="10885" y="14916"/>
                    </a:cubicBezTo>
                    <a:lnTo>
                      <a:pt x="10874" y="14916"/>
                    </a:lnTo>
                    <a:lnTo>
                      <a:pt x="10918" y="15043"/>
                    </a:lnTo>
                    <a:cubicBezTo>
                      <a:pt x="10907" y="15017"/>
                      <a:pt x="10901" y="15007"/>
                      <a:pt x="10899" y="15007"/>
                    </a:cubicBezTo>
                    <a:lnTo>
                      <a:pt x="10899" y="15007"/>
                    </a:lnTo>
                    <a:cubicBezTo>
                      <a:pt x="10893" y="15007"/>
                      <a:pt x="10926" y="15123"/>
                      <a:pt x="10911" y="15123"/>
                    </a:cubicBezTo>
                    <a:cubicBezTo>
                      <a:pt x="10909" y="15123"/>
                      <a:pt x="10906" y="15121"/>
                      <a:pt x="10902" y="15115"/>
                    </a:cubicBezTo>
                    <a:lnTo>
                      <a:pt x="10902" y="15115"/>
                    </a:lnTo>
                    <a:cubicBezTo>
                      <a:pt x="10924" y="15231"/>
                      <a:pt x="10929" y="15231"/>
                      <a:pt x="10957" y="15447"/>
                    </a:cubicBezTo>
                    <a:lnTo>
                      <a:pt x="10974" y="15403"/>
                    </a:lnTo>
                    <a:cubicBezTo>
                      <a:pt x="10996" y="15517"/>
                      <a:pt x="10989" y="15545"/>
                      <a:pt x="10983" y="15545"/>
                    </a:cubicBezTo>
                    <a:cubicBezTo>
                      <a:pt x="10981" y="15545"/>
                      <a:pt x="10980" y="15543"/>
                      <a:pt x="10979" y="15541"/>
                    </a:cubicBezTo>
                    <a:cubicBezTo>
                      <a:pt x="10977" y="15541"/>
                      <a:pt x="10975" y="15541"/>
                      <a:pt x="10973" y="15541"/>
                    </a:cubicBezTo>
                    <a:cubicBezTo>
                      <a:pt x="10963" y="15541"/>
                      <a:pt x="10952" y="15549"/>
                      <a:pt x="10957" y="15641"/>
                    </a:cubicBezTo>
                    <a:lnTo>
                      <a:pt x="10985" y="15624"/>
                    </a:lnTo>
                    <a:lnTo>
                      <a:pt x="10985" y="15624"/>
                    </a:lnTo>
                    <a:cubicBezTo>
                      <a:pt x="10957" y="15951"/>
                      <a:pt x="10996" y="16178"/>
                      <a:pt x="10929" y="16421"/>
                    </a:cubicBezTo>
                    <a:cubicBezTo>
                      <a:pt x="10940" y="16328"/>
                      <a:pt x="10929" y="16310"/>
                      <a:pt x="10922" y="16310"/>
                    </a:cubicBezTo>
                    <a:cubicBezTo>
                      <a:pt x="10919" y="16310"/>
                      <a:pt x="10916" y="16314"/>
                      <a:pt x="10918" y="16316"/>
                    </a:cubicBezTo>
                    <a:cubicBezTo>
                      <a:pt x="10902" y="16526"/>
                      <a:pt x="10819" y="16864"/>
                      <a:pt x="10813" y="17085"/>
                    </a:cubicBezTo>
                    <a:cubicBezTo>
                      <a:pt x="10763" y="17163"/>
                      <a:pt x="10747" y="17174"/>
                      <a:pt x="10691" y="17406"/>
                    </a:cubicBezTo>
                    <a:cubicBezTo>
                      <a:pt x="10669" y="17572"/>
                      <a:pt x="10669" y="17600"/>
                      <a:pt x="10680" y="17655"/>
                    </a:cubicBezTo>
                    <a:cubicBezTo>
                      <a:pt x="10669" y="17738"/>
                      <a:pt x="10664" y="17854"/>
                      <a:pt x="10653" y="17960"/>
                    </a:cubicBezTo>
                    <a:cubicBezTo>
                      <a:pt x="10653" y="18059"/>
                      <a:pt x="10653" y="18137"/>
                      <a:pt x="10642" y="18142"/>
                    </a:cubicBezTo>
                    <a:cubicBezTo>
                      <a:pt x="10653" y="18181"/>
                      <a:pt x="10647" y="18297"/>
                      <a:pt x="10675" y="18386"/>
                    </a:cubicBezTo>
                    <a:lnTo>
                      <a:pt x="10669" y="18408"/>
                    </a:lnTo>
                    <a:lnTo>
                      <a:pt x="10691" y="18386"/>
                    </a:lnTo>
                    <a:lnTo>
                      <a:pt x="10691" y="18386"/>
                    </a:lnTo>
                    <a:cubicBezTo>
                      <a:pt x="10680" y="18463"/>
                      <a:pt x="10697" y="18530"/>
                      <a:pt x="10708" y="18602"/>
                    </a:cubicBezTo>
                    <a:cubicBezTo>
                      <a:pt x="10725" y="18668"/>
                      <a:pt x="10747" y="18723"/>
                      <a:pt x="10774" y="18790"/>
                    </a:cubicBezTo>
                    <a:cubicBezTo>
                      <a:pt x="10802" y="18845"/>
                      <a:pt x="10819" y="18906"/>
                      <a:pt x="10846" y="18967"/>
                    </a:cubicBezTo>
                    <a:cubicBezTo>
                      <a:pt x="10874" y="19028"/>
                      <a:pt x="10902" y="19094"/>
                      <a:pt x="10929" y="19166"/>
                    </a:cubicBezTo>
                    <a:lnTo>
                      <a:pt x="10902" y="19127"/>
                    </a:lnTo>
                    <a:lnTo>
                      <a:pt x="10902" y="19127"/>
                    </a:lnTo>
                    <a:cubicBezTo>
                      <a:pt x="10924" y="19160"/>
                      <a:pt x="10946" y="19205"/>
                      <a:pt x="10974" y="19238"/>
                    </a:cubicBezTo>
                    <a:cubicBezTo>
                      <a:pt x="10974" y="19242"/>
                      <a:pt x="10972" y="19244"/>
                      <a:pt x="10970" y="19244"/>
                    </a:cubicBezTo>
                    <a:cubicBezTo>
                      <a:pt x="10961" y="19244"/>
                      <a:pt x="10940" y="19221"/>
                      <a:pt x="10927" y="19221"/>
                    </a:cubicBezTo>
                    <a:cubicBezTo>
                      <a:pt x="10926" y="19221"/>
                      <a:pt x="10925" y="19221"/>
                      <a:pt x="10924" y="19221"/>
                    </a:cubicBezTo>
                    <a:lnTo>
                      <a:pt x="11084" y="19470"/>
                    </a:lnTo>
                    <a:lnTo>
                      <a:pt x="11245" y="19703"/>
                    </a:lnTo>
                    <a:lnTo>
                      <a:pt x="11195" y="19603"/>
                    </a:lnTo>
                    <a:lnTo>
                      <a:pt x="11195" y="19603"/>
                    </a:lnTo>
                    <a:cubicBezTo>
                      <a:pt x="11261" y="19692"/>
                      <a:pt x="11333" y="19747"/>
                      <a:pt x="11394" y="19869"/>
                    </a:cubicBezTo>
                    <a:cubicBezTo>
                      <a:pt x="11364" y="19836"/>
                      <a:pt x="11350" y="19823"/>
                      <a:pt x="11347" y="19823"/>
                    </a:cubicBezTo>
                    <a:lnTo>
                      <a:pt x="11347" y="19823"/>
                    </a:lnTo>
                    <a:cubicBezTo>
                      <a:pt x="11337" y="19823"/>
                      <a:pt x="11496" y="20027"/>
                      <a:pt x="11483" y="20062"/>
                    </a:cubicBezTo>
                    <a:lnTo>
                      <a:pt x="11416" y="19968"/>
                    </a:lnTo>
                    <a:lnTo>
                      <a:pt x="11416" y="19968"/>
                    </a:lnTo>
                    <a:cubicBezTo>
                      <a:pt x="11475" y="20063"/>
                      <a:pt x="11492" y="20090"/>
                      <a:pt x="11501" y="20090"/>
                    </a:cubicBezTo>
                    <a:cubicBezTo>
                      <a:pt x="11505" y="20090"/>
                      <a:pt x="11507" y="20085"/>
                      <a:pt x="11510" y="20079"/>
                    </a:cubicBezTo>
                    <a:cubicBezTo>
                      <a:pt x="11566" y="20162"/>
                      <a:pt x="11577" y="20206"/>
                      <a:pt x="11582" y="20234"/>
                    </a:cubicBezTo>
                    <a:cubicBezTo>
                      <a:pt x="11588" y="20267"/>
                      <a:pt x="11593" y="20295"/>
                      <a:pt x="11643" y="20372"/>
                    </a:cubicBezTo>
                    <a:cubicBezTo>
                      <a:pt x="11621" y="20328"/>
                      <a:pt x="11610" y="20295"/>
                      <a:pt x="11588" y="20256"/>
                    </a:cubicBezTo>
                    <a:cubicBezTo>
                      <a:pt x="11587" y="20247"/>
                      <a:pt x="11588" y="20243"/>
                      <a:pt x="11592" y="20243"/>
                    </a:cubicBezTo>
                    <a:cubicBezTo>
                      <a:pt x="11606" y="20243"/>
                      <a:pt x="11650" y="20306"/>
                      <a:pt x="11676" y="20372"/>
                    </a:cubicBezTo>
                    <a:cubicBezTo>
                      <a:pt x="11684" y="20387"/>
                      <a:pt x="11689" y="20421"/>
                      <a:pt x="11682" y="20421"/>
                    </a:cubicBezTo>
                    <a:cubicBezTo>
                      <a:pt x="11681" y="20421"/>
                      <a:pt x="11679" y="20419"/>
                      <a:pt x="11676" y="20415"/>
                    </a:cubicBezTo>
                    <a:lnTo>
                      <a:pt x="11676" y="20415"/>
                    </a:lnTo>
                    <a:cubicBezTo>
                      <a:pt x="11746" y="20554"/>
                      <a:pt x="11777" y="20763"/>
                      <a:pt x="11798" y="20821"/>
                    </a:cubicBezTo>
                    <a:cubicBezTo>
                      <a:pt x="11798" y="20860"/>
                      <a:pt x="11793" y="20875"/>
                      <a:pt x="11787" y="20875"/>
                    </a:cubicBezTo>
                    <a:cubicBezTo>
                      <a:pt x="11782" y="20875"/>
                      <a:pt x="11775" y="20862"/>
                      <a:pt x="11772" y="20845"/>
                    </a:cubicBezTo>
                    <a:lnTo>
                      <a:pt x="11772" y="20845"/>
                    </a:lnTo>
                    <a:cubicBezTo>
                      <a:pt x="11798" y="20993"/>
                      <a:pt x="11787" y="21032"/>
                      <a:pt x="11787" y="21070"/>
                    </a:cubicBezTo>
                    <a:cubicBezTo>
                      <a:pt x="11787" y="21092"/>
                      <a:pt x="11787" y="21103"/>
                      <a:pt x="11781" y="21141"/>
                    </a:cubicBezTo>
                    <a:cubicBezTo>
                      <a:pt x="11781" y="21175"/>
                      <a:pt x="11781" y="21225"/>
                      <a:pt x="11776" y="21308"/>
                    </a:cubicBezTo>
                    <a:lnTo>
                      <a:pt x="11759" y="21296"/>
                    </a:lnTo>
                    <a:cubicBezTo>
                      <a:pt x="11759" y="21335"/>
                      <a:pt x="11759" y="21374"/>
                      <a:pt x="11754" y="21418"/>
                    </a:cubicBezTo>
                    <a:lnTo>
                      <a:pt x="11687" y="21573"/>
                    </a:lnTo>
                    <a:lnTo>
                      <a:pt x="11721" y="21518"/>
                    </a:lnTo>
                    <a:lnTo>
                      <a:pt x="11721" y="21518"/>
                    </a:lnTo>
                    <a:cubicBezTo>
                      <a:pt x="11693" y="21628"/>
                      <a:pt x="11698" y="21706"/>
                      <a:pt x="11643" y="21822"/>
                    </a:cubicBezTo>
                    <a:lnTo>
                      <a:pt x="11643" y="21767"/>
                    </a:lnTo>
                    <a:cubicBezTo>
                      <a:pt x="11555" y="22071"/>
                      <a:pt x="11499" y="22110"/>
                      <a:pt x="11400" y="22398"/>
                    </a:cubicBezTo>
                    <a:cubicBezTo>
                      <a:pt x="11398" y="22401"/>
                      <a:pt x="11396" y="22403"/>
                      <a:pt x="11396" y="22403"/>
                    </a:cubicBezTo>
                    <a:cubicBezTo>
                      <a:pt x="11394" y="22403"/>
                      <a:pt x="11396" y="22393"/>
                      <a:pt x="11399" y="22381"/>
                    </a:cubicBezTo>
                    <a:lnTo>
                      <a:pt x="11399" y="22381"/>
                    </a:lnTo>
                    <a:cubicBezTo>
                      <a:pt x="11324" y="22610"/>
                      <a:pt x="11285" y="22533"/>
                      <a:pt x="11200" y="22796"/>
                    </a:cubicBezTo>
                    <a:cubicBezTo>
                      <a:pt x="11200" y="22792"/>
                      <a:pt x="11199" y="22791"/>
                      <a:pt x="11197" y="22791"/>
                    </a:cubicBezTo>
                    <a:cubicBezTo>
                      <a:pt x="11193" y="22791"/>
                      <a:pt x="11186" y="22796"/>
                      <a:pt x="11182" y="22796"/>
                    </a:cubicBezTo>
                    <a:cubicBezTo>
                      <a:pt x="11180" y="22796"/>
                      <a:pt x="11178" y="22795"/>
                      <a:pt x="11178" y="22791"/>
                    </a:cubicBezTo>
                    <a:lnTo>
                      <a:pt x="11134" y="22918"/>
                    </a:lnTo>
                    <a:lnTo>
                      <a:pt x="11112" y="22896"/>
                    </a:lnTo>
                    <a:cubicBezTo>
                      <a:pt x="11112" y="22934"/>
                      <a:pt x="11106" y="22973"/>
                      <a:pt x="11095" y="23006"/>
                    </a:cubicBezTo>
                    <a:lnTo>
                      <a:pt x="11034" y="23062"/>
                    </a:lnTo>
                    <a:lnTo>
                      <a:pt x="11023" y="23111"/>
                    </a:lnTo>
                    <a:cubicBezTo>
                      <a:pt x="10913" y="23206"/>
                      <a:pt x="10841" y="23399"/>
                      <a:pt x="10702" y="23538"/>
                    </a:cubicBezTo>
                    <a:lnTo>
                      <a:pt x="10752" y="23532"/>
                    </a:lnTo>
                    <a:lnTo>
                      <a:pt x="10752" y="23532"/>
                    </a:lnTo>
                    <a:cubicBezTo>
                      <a:pt x="10559" y="23986"/>
                      <a:pt x="10110" y="24451"/>
                      <a:pt x="9823" y="24998"/>
                    </a:cubicBezTo>
                    <a:lnTo>
                      <a:pt x="9806" y="24976"/>
                    </a:lnTo>
                    <a:lnTo>
                      <a:pt x="9706" y="25214"/>
                    </a:lnTo>
                    <a:cubicBezTo>
                      <a:pt x="9687" y="25236"/>
                      <a:pt x="9677" y="25244"/>
                      <a:pt x="9673" y="25244"/>
                    </a:cubicBezTo>
                    <a:cubicBezTo>
                      <a:pt x="9661" y="25244"/>
                      <a:pt x="9710" y="25156"/>
                      <a:pt x="9700" y="25156"/>
                    </a:cubicBezTo>
                    <a:lnTo>
                      <a:pt x="9700" y="25156"/>
                    </a:lnTo>
                    <a:cubicBezTo>
                      <a:pt x="9699" y="25156"/>
                      <a:pt x="9698" y="25157"/>
                      <a:pt x="9695" y="25159"/>
                    </a:cubicBezTo>
                    <a:cubicBezTo>
                      <a:pt x="9574" y="25397"/>
                      <a:pt x="9673" y="25275"/>
                      <a:pt x="9535" y="25557"/>
                    </a:cubicBezTo>
                    <a:cubicBezTo>
                      <a:pt x="9510" y="25590"/>
                      <a:pt x="9498" y="25603"/>
                      <a:pt x="9494" y="25603"/>
                    </a:cubicBezTo>
                    <a:cubicBezTo>
                      <a:pt x="9482" y="25603"/>
                      <a:pt x="9547" y="25479"/>
                      <a:pt x="9568" y="25425"/>
                    </a:cubicBezTo>
                    <a:lnTo>
                      <a:pt x="9568" y="25425"/>
                    </a:lnTo>
                    <a:cubicBezTo>
                      <a:pt x="9535" y="25497"/>
                      <a:pt x="9502" y="25563"/>
                      <a:pt x="9463" y="25646"/>
                    </a:cubicBezTo>
                    <a:cubicBezTo>
                      <a:pt x="9430" y="25723"/>
                      <a:pt x="9396" y="25806"/>
                      <a:pt x="9363" y="25889"/>
                    </a:cubicBezTo>
                    <a:cubicBezTo>
                      <a:pt x="9286" y="26044"/>
                      <a:pt x="9230" y="26199"/>
                      <a:pt x="9181" y="26299"/>
                    </a:cubicBezTo>
                    <a:cubicBezTo>
                      <a:pt x="9181" y="26303"/>
                      <a:pt x="9181" y="26312"/>
                      <a:pt x="9182" y="26312"/>
                    </a:cubicBezTo>
                    <a:cubicBezTo>
                      <a:pt x="9183" y="26312"/>
                      <a:pt x="9184" y="26310"/>
                      <a:pt x="9186" y="26304"/>
                    </a:cubicBezTo>
                    <a:lnTo>
                      <a:pt x="9186" y="26304"/>
                    </a:lnTo>
                    <a:cubicBezTo>
                      <a:pt x="9175" y="26354"/>
                      <a:pt x="9153" y="26404"/>
                      <a:pt x="9131" y="26459"/>
                    </a:cubicBezTo>
                    <a:cubicBezTo>
                      <a:pt x="9114" y="26515"/>
                      <a:pt x="9098" y="26570"/>
                      <a:pt x="9076" y="26625"/>
                    </a:cubicBezTo>
                    <a:cubicBezTo>
                      <a:pt x="9042" y="26742"/>
                      <a:pt x="9004" y="26852"/>
                      <a:pt x="8981" y="26963"/>
                    </a:cubicBezTo>
                    <a:cubicBezTo>
                      <a:pt x="8965" y="26957"/>
                      <a:pt x="8976" y="26902"/>
                      <a:pt x="8993" y="26847"/>
                    </a:cubicBezTo>
                    <a:lnTo>
                      <a:pt x="8993" y="26847"/>
                    </a:lnTo>
                    <a:cubicBezTo>
                      <a:pt x="8965" y="26919"/>
                      <a:pt x="8948" y="27029"/>
                      <a:pt x="8937" y="27101"/>
                    </a:cubicBezTo>
                    <a:lnTo>
                      <a:pt x="8932" y="27013"/>
                    </a:lnTo>
                    <a:cubicBezTo>
                      <a:pt x="8909" y="27096"/>
                      <a:pt x="8893" y="27218"/>
                      <a:pt x="8876" y="27328"/>
                    </a:cubicBezTo>
                    <a:cubicBezTo>
                      <a:pt x="8871" y="27361"/>
                      <a:pt x="8871" y="27372"/>
                      <a:pt x="8871" y="27384"/>
                    </a:cubicBezTo>
                    <a:cubicBezTo>
                      <a:pt x="8871" y="27400"/>
                      <a:pt x="8871" y="27406"/>
                      <a:pt x="8865" y="27417"/>
                    </a:cubicBezTo>
                    <a:cubicBezTo>
                      <a:pt x="8865" y="27434"/>
                      <a:pt x="8858" y="27441"/>
                      <a:pt x="8853" y="27443"/>
                    </a:cubicBezTo>
                    <a:lnTo>
                      <a:pt x="8853" y="27443"/>
                    </a:lnTo>
                    <a:cubicBezTo>
                      <a:pt x="8853" y="27443"/>
                      <a:pt x="8854" y="27443"/>
                      <a:pt x="8854" y="27443"/>
                    </a:cubicBezTo>
                    <a:cubicBezTo>
                      <a:pt x="8869" y="27443"/>
                      <a:pt x="8881" y="27464"/>
                      <a:pt x="8876" y="27527"/>
                    </a:cubicBezTo>
                    <a:cubicBezTo>
                      <a:pt x="8849" y="27538"/>
                      <a:pt x="8865" y="27594"/>
                      <a:pt x="8849" y="27627"/>
                    </a:cubicBezTo>
                    <a:cubicBezTo>
                      <a:pt x="8842" y="27650"/>
                      <a:pt x="8816" y="27667"/>
                      <a:pt x="8790" y="27667"/>
                    </a:cubicBezTo>
                    <a:cubicBezTo>
                      <a:pt x="8771" y="27667"/>
                      <a:pt x="8752" y="27659"/>
                      <a:pt x="8738" y="27638"/>
                    </a:cubicBezTo>
                    <a:cubicBezTo>
                      <a:pt x="8740" y="27636"/>
                      <a:pt x="8742" y="27636"/>
                      <a:pt x="8745" y="27636"/>
                    </a:cubicBezTo>
                    <a:cubicBezTo>
                      <a:pt x="8751" y="27636"/>
                      <a:pt x="8758" y="27638"/>
                      <a:pt x="8766" y="27638"/>
                    </a:cubicBezTo>
                    <a:lnTo>
                      <a:pt x="8782" y="27638"/>
                    </a:lnTo>
                    <a:cubicBezTo>
                      <a:pt x="8743" y="27627"/>
                      <a:pt x="8727" y="27621"/>
                      <a:pt x="8699" y="27621"/>
                    </a:cubicBezTo>
                    <a:lnTo>
                      <a:pt x="8688" y="27621"/>
                    </a:lnTo>
                    <a:lnTo>
                      <a:pt x="8705" y="27610"/>
                    </a:lnTo>
                    <a:lnTo>
                      <a:pt x="8660" y="27594"/>
                    </a:lnTo>
                    <a:lnTo>
                      <a:pt x="8655" y="27583"/>
                    </a:lnTo>
                    <a:lnTo>
                      <a:pt x="8627" y="27572"/>
                    </a:lnTo>
                    <a:lnTo>
                      <a:pt x="8572" y="27538"/>
                    </a:lnTo>
                    <a:lnTo>
                      <a:pt x="8356" y="27400"/>
                    </a:lnTo>
                    <a:cubicBezTo>
                      <a:pt x="8323" y="27323"/>
                      <a:pt x="7969" y="27107"/>
                      <a:pt x="8019" y="27107"/>
                    </a:cubicBezTo>
                    <a:cubicBezTo>
                      <a:pt x="7988" y="27081"/>
                      <a:pt x="7977" y="27072"/>
                      <a:pt x="7975" y="27072"/>
                    </a:cubicBezTo>
                    <a:lnTo>
                      <a:pt x="7975" y="27072"/>
                    </a:lnTo>
                    <a:cubicBezTo>
                      <a:pt x="7970" y="27072"/>
                      <a:pt x="8024" y="27126"/>
                      <a:pt x="8013" y="27126"/>
                    </a:cubicBezTo>
                    <a:cubicBezTo>
                      <a:pt x="8008" y="27126"/>
                      <a:pt x="7988" y="27114"/>
                      <a:pt x="7941" y="27079"/>
                    </a:cubicBezTo>
                    <a:cubicBezTo>
                      <a:pt x="7908" y="27024"/>
                      <a:pt x="7775" y="26957"/>
                      <a:pt x="7803" y="26941"/>
                    </a:cubicBezTo>
                    <a:lnTo>
                      <a:pt x="7803" y="26941"/>
                    </a:lnTo>
                    <a:lnTo>
                      <a:pt x="7825" y="26957"/>
                    </a:lnTo>
                    <a:lnTo>
                      <a:pt x="7703" y="26852"/>
                    </a:lnTo>
                    <a:lnTo>
                      <a:pt x="7797" y="26891"/>
                    </a:lnTo>
                    <a:cubicBezTo>
                      <a:pt x="7698" y="26816"/>
                      <a:pt x="7616" y="26773"/>
                      <a:pt x="7585" y="26773"/>
                    </a:cubicBezTo>
                    <a:cubicBezTo>
                      <a:pt x="7581" y="26773"/>
                      <a:pt x="7578" y="26774"/>
                      <a:pt x="7576" y="26775"/>
                    </a:cubicBezTo>
                    <a:cubicBezTo>
                      <a:pt x="7493" y="26681"/>
                      <a:pt x="7349" y="26559"/>
                      <a:pt x="7327" y="26498"/>
                    </a:cubicBezTo>
                    <a:lnTo>
                      <a:pt x="7327" y="26498"/>
                    </a:lnTo>
                    <a:lnTo>
                      <a:pt x="7371" y="26526"/>
                    </a:lnTo>
                    <a:cubicBezTo>
                      <a:pt x="7106" y="26277"/>
                      <a:pt x="7022" y="26033"/>
                      <a:pt x="6823" y="25840"/>
                    </a:cubicBezTo>
                    <a:cubicBezTo>
                      <a:pt x="6821" y="25833"/>
                      <a:pt x="6821" y="25829"/>
                      <a:pt x="6822" y="25829"/>
                    </a:cubicBezTo>
                    <a:lnTo>
                      <a:pt x="6822" y="25829"/>
                    </a:lnTo>
                    <a:cubicBezTo>
                      <a:pt x="6824" y="25829"/>
                      <a:pt x="6827" y="25832"/>
                      <a:pt x="6832" y="25838"/>
                    </a:cubicBezTo>
                    <a:lnTo>
                      <a:pt x="6832" y="25838"/>
                    </a:lnTo>
                    <a:lnTo>
                      <a:pt x="6707" y="25663"/>
                    </a:lnTo>
                    <a:lnTo>
                      <a:pt x="6751" y="25696"/>
                    </a:lnTo>
                    <a:cubicBezTo>
                      <a:pt x="6668" y="25591"/>
                      <a:pt x="6574" y="25497"/>
                      <a:pt x="6486" y="25397"/>
                    </a:cubicBezTo>
                    <a:lnTo>
                      <a:pt x="6497" y="25391"/>
                    </a:lnTo>
                    <a:cubicBezTo>
                      <a:pt x="6336" y="25176"/>
                      <a:pt x="6054" y="24871"/>
                      <a:pt x="5805" y="24639"/>
                    </a:cubicBezTo>
                    <a:lnTo>
                      <a:pt x="5805" y="24639"/>
                    </a:lnTo>
                    <a:lnTo>
                      <a:pt x="5849" y="24666"/>
                    </a:lnTo>
                    <a:cubicBezTo>
                      <a:pt x="5562" y="24423"/>
                      <a:pt x="5600" y="24412"/>
                      <a:pt x="5385" y="24246"/>
                    </a:cubicBezTo>
                    <a:cubicBezTo>
                      <a:pt x="5390" y="24246"/>
                      <a:pt x="5404" y="24250"/>
                      <a:pt x="5410" y="24255"/>
                    </a:cubicBezTo>
                    <a:lnTo>
                      <a:pt x="5410" y="24255"/>
                    </a:lnTo>
                    <a:lnTo>
                      <a:pt x="5224" y="24096"/>
                    </a:lnTo>
                    <a:lnTo>
                      <a:pt x="5274" y="24119"/>
                    </a:lnTo>
                    <a:cubicBezTo>
                      <a:pt x="5137" y="24043"/>
                      <a:pt x="4960" y="23839"/>
                      <a:pt x="4955" y="23839"/>
                    </a:cubicBezTo>
                    <a:lnTo>
                      <a:pt x="4955" y="23839"/>
                    </a:lnTo>
                    <a:cubicBezTo>
                      <a:pt x="4955" y="23839"/>
                      <a:pt x="4959" y="23845"/>
                      <a:pt x="4969" y="23859"/>
                    </a:cubicBezTo>
                    <a:cubicBezTo>
                      <a:pt x="4881" y="23803"/>
                      <a:pt x="4732" y="23709"/>
                      <a:pt x="4698" y="23704"/>
                    </a:cubicBezTo>
                    <a:cubicBezTo>
                      <a:pt x="4494" y="23543"/>
                      <a:pt x="4660" y="23648"/>
                      <a:pt x="4532" y="23543"/>
                    </a:cubicBezTo>
                    <a:cubicBezTo>
                      <a:pt x="4383" y="23432"/>
                      <a:pt x="4339" y="23432"/>
                      <a:pt x="4139" y="23278"/>
                    </a:cubicBezTo>
                    <a:lnTo>
                      <a:pt x="4150" y="23266"/>
                    </a:lnTo>
                    <a:cubicBezTo>
                      <a:pt x="4056" y="23200"/>
                      <a:pt x="3984" y="23172"/>
                      <a:pt x="3857" y="23073"/>
                    </a:cubicBezTo>
                    <a:lnTo>
                      <a:pt x="3857" y="23073"/>
                    </a:lnTo>
                    <a:lnTo>
                      <a:pt x="3896" y="23095"/>
                    </a:lnTo>
                    <a:cubicBezTo>
                      <a:pt x="3669" y="22962"/>
                      <a:pt x="3664" y="22874"/>
                      <a:pt x="3470" y="22791"/>
                    </a:cubicBezTo>
                    <a:cubicBezTo>
                      <a:pt x="3392" y="22713"/>
                      <a:pt x="3237" y="22591"/>
                      <a:pt x="3265" y="22575"/>
                    </a:cubicBezTo>
                    <a:cubicBezTo>
                      <a:pt x="3038" y="22381"/>
                      <a:pt x="2889" y="22204"/>
                      <a:pt x="2750" y="21960"/>
                    </a:cubicBezTo>
                    <a:cubicBezTo>
                      <a:pt x="2778" y="21900"/>
                      <a:pt x="2712" y="21911"/>
                      <a:pt x="2684" y="21739"/>
                    </a:cubicBezTo>
                    <a:lnTo>
                      <a:pt x="2667" y="21761"/>
                    </a:lnTo>
                    <a:cubicBezTo>
                      <a:pt x="2584" y="21523"/>
                      <a:pt x="2568" y="21236"/>
                      <a:pt x="2573" y="20926"/>
                    </a:cubicBezTo>
                    <a:lnTo>
                      <a:pt x="2573" y="20898"/>
                    </a:lnTo>
                    <a:cubicBezTo>
                      <a:pt x="2573" y="20876"/>
                      <a:pt x="2584" y="20848"/>
                      <a:pt x="2584" y="20826"/>
                    </a:cubicBezTo>
                    <a:lnTo>
                      <a:pt x="2584" y="20798"/>
                    </a:lnTo>
                    <a:cubicBezTo>
                      <a:pt x="2584" y="20649"/>
                      <a:pt x="2590" y="20494"/>
                      <a:pt x="2584" y="20334"/>
                    </a:cubicBezTo>
                    <a:lnTo>
                      <a:pt x="2612" y="20323"/>
                    </a:lnTo>
                    <a:lnTo>
                      <a:pt x="2584" y="20217"/>
                    </a:lnTo>
                    <a:cubicBezTo>
                      <a:pt x="2584" y="19935"/>
                      <a:pt x="2568" y="19581"/>
                      <a:pt x="2490" y="19243"/>
                    </a:cubicBezTo>
                    <a:cubicBezTo>
                      <a:pt x="2407" y="18906"/>
                      <a:pt x="2286" y="18613"/>
                      <a:pt x="2180" y="18397"/>
                    </a:cubicBezTo>
                    <a:cubicBezTo>
                      <a:pt x="2097" y="18270"/>
                      <a:pt x="1965" y="18076"/>
                      <a:pt x="1848" y="17866"/>
                    </a:cubicBezTo>
                    <a:lnTo>
                      <a:pt x="1848" y="17866"/>
                    </a:lnTo>
                    <a:lnTo>
                      <a:pt x="1865" y="17888"/>
                    </a:lnTo>
                    <a:cubicBezTo>
                      <a:pt x="1644" y="17539"/>
                      <a:pt x="1406" y="17190"/>
                      <a:pt x="1229" y="16814"/>
                    </a:cubicBezTo>
                    <a:lnTo>
                      <a:pt x="1229" y="16814"/>
                    </a:lnTo>
                    <a:cubicBezTo>
                      <a:pt x="1233" y="16818"/>
                      <a:pt x="1236" y="16820"/>
                      <a:pt x="1238" y="16820"/>
                    </a:cubicBezTo>
                    <a:cubicBezTo>
                      <a:pt x="1242" y="16820"/>
                      <a:pt x="1243" y="16814"/>
                      <a:pt x="1247" y="16814"/>
                    </a:cubicBezTo>
                    <a:cubicBezTo>
                      <a:pt x="1249" y="16814"/>
                      <a:pt x="1252" y="16816"/>
                      <a:pt x="1256" y="16820"/>
                    </a:cubicBezTo>
                    <a:cubicBezTo>
                      <a:pt x="1190" y="16748"/>
                      <a:pt x="1157" y="16615"/>
                      <a:pt x="1124" y="16537"/>
                    </a:cubicBezTo>
                    <a:lnTo>
                      <a:pt x="1124" y="16537"/>
                    </a:lnTo>
                    <a:lnTo>
                      <a:pt x="1151" y="16643"/>
                    </a:lnTo>
                    <a:cubicBezTo>
                      <a:pt x="1079" y="16543"/>
                      <a:pt x="1035" y="16377"/>
                      <a:pt x="1035" y="16316"/>
                    </a:cubicBezTo>
                    <a:cubicBezTo>
                      <a:pt x="996" y="16261"/>
                      <a:pt x="969" y="16205"/>
                      <a:pt x="941" y="16150"/>
                    </a:cubicBezTo>
                    <a:lnTo>
                      <a:pt x="941" y="16117"/>
                    </a:lnTo>
                    <a:lnTo>
                      <a:pt x="924" y="16089"/>
                    </a:lnTo>
                    <a:cubicBezTo>
                      <a:pt x="924" y="16056"/>
                      <a:pt x="924" y="16017"/>
                      <a:pt x="930" y="15984"/>
                    </a:cubicBezTo>
                    <a:cubicBezTo>
                      <a:pt x="908" y="15945"/>
                      <a:pt x="847" y="15724"/>
                      <a:pt x="803" y="15652"/>
                    </a:cubicBezTo>
                    <a:cubicBezTo>
                      <a:pt x="811" y="15636"/>
                      <a:pt x="804" y="15551"/>
                      <a:pt x="810" y="15551"/>
                    </a:cubicBezTo>
                    <a:lnTo>
                      <a:pt x="810" y="15551"/>
                    </a:lnTo>
                    <a:cubicBezTo>
                      <a:pt x="813" y="15551"/>
                      <a:pt x="817" y="15563"/>
                      <a:pt x="825" y="15597"/>
                    </a:cubicBezTo>
                    <a:cubicBezTo>
                      <a:pt x="797" y="15381"/>
                      <a:pt x="797" y="15176"/>
                      <a:pt x="825" y="14960"/>
                    </a:cubicBezTo>
                    <a:lnTo>
                      <a:pt x="825" y="14960"/>
                    </a:lnTo>
                    <a:lnTo>
                      <a:pt x="803" y="15060"/>
                    </a:lnTo>
                    <a:cubicBezTo>
                      <a:pt x="802" y="15060"/>
                      <a:pt x="801" y="15060"/>
                      <a:pt x="800" y="15060"/>
                    </a:cubicBezTo>
                    <a:cubicBezTo>
                      <a:pt x="776" y="15060"/>
                      <a:pt x="787" y="14869"/>
                      <a:pt x="814" y="14772"/>
                    </a:cubicBezTo>
                    <a:cubicBezTo>
                      <a:pt x="814" y="14817"/>
                      <a:pt x="818" y="14834"/>
                      <a:pt x="824" y="14834"/>
                    </a:cubicBezTo>
                    <a:cubicBezTo>
                      <a:pt x="836" y="14834"/>
                      <a:pt x="856" y="14772"/>
                      <a:pt x="875" y="14739"/>
                    </a:cubicBezTo>
                    <a:cubicBezTo>
                      <a:pt x="876" y="14719"/>
                      <a:pt x="875" y="14712"/>
                      <a:pt x="872" y="14712"/>
                    </a:cubicBezTo>
                    <a:cubicBezTo>
                      <a:pt x="866" y="14712"/>
                      <a:pt x="847" y="14771"/>
                      <a:pt x="836" y="14771"/>
                    </a:cubicBezTo>
                    <a:cubicBezTo>
                      <a:pt x="834" y="14771"/>
                      <a:pt x="832" y="14768"/>
                      <a:pt x="830" y="14761"/>
                    </a:cubicBezTo>
                    <a:cubicBezTo>
                      <a:pt x="830" y="14650"/>
                      <a:pt x="886" y="14407"/>
                      <a:pt x="924" y="14352"/>
                    </a:cubicBezTo>
                    <a:lnTo>
                      <a:pt x="924" y="14352"/>
                    </a:lnTo>
                    <a:lnTo>
                      <a:pt x="913" y="14424"/>
                    </a:lnTo>
                    <a:cubicBezTo>
                      <a:pt x="952" y="14269"/>
                      <a:pt x="1018" y="14213"/>
                      <a:pt x="1068" y="14064"/>
                    </a:cubicBezTo>
                    <a:cubicBezTo>
                      <a:pt x="1094" y="13936"/>
                      <a:pt x="1143" y="13841"/>
                      <a:pt x="1111" y="13841"/>
                    </a:cubicBezTo>
                    <a:cubicBezTo>
                      <a:pt x="1108" y="13841"/>
                      <a:pt x="1105" y="13841"/>
                      <a:pt x="1101" y="13843"/>
                    </a:cubicBezTo>
                    <a:cubicBezTo>
                      <a:pt x="1137" y="13742"/>
                      <a:pt x="1151" y="13724"/>
                      <a:pt x="1159" y="13724"/>
                    </a:cubicBezTo>
                    <a:cubicBezTo>
                      <a:pt x="1164" y="13724"/>
                      <a:pt x="1167" y="13730"/>
                      <a:pt x="1170" y="13730"/>
                    </a:cubicBezTo>
                    <a:cubicBezTo>
                      <a:pt x="1174" y="13730"/>
                      <a:pt x="1178" y="13726"/>
                      <a:pt x="1184" y="13710"/>
                    </a:cubicBezTo>
                    <a:cubicBezTo>
                      <a:pt x="1201" y="13605"/>
                      <a:pt x="1323" y="13328"/>
                      <a:pt x="1356" y="13295"/>
                    </a:cubicBezTo>
                    <a:cubicBezTo>
                      <a:pt x="1350" y="13223"/>
                      <a:pt x="1406" y="13084"/>
                      <a:pt x="1450" y="12946"/>
                    </a:cubicBezTo>
                    <a:cubicBezTo>
                      <a:pt x="1467" y="12880"/>
                      <a:pt x="1489" y="12808"/>
                      <a:pt x="1505" y="12752"/>
                    </a:cubicBezTo>
                    <a:cubicBezTo>
                      <a:pt x="1516" y="12697"/>
                      <a:pt x="1516" y="12658"/>
                      <a:pt x="1505" y="12642"/>
                    </a:cubicBezTo>
                    <a:cubicBezTo>
                      <a:pt x="1522" y="12581"/>
                      <a:pt x="1544" y="12520"/>
                      <a:pt x="1566" y="12448"/>
                    </a:cubicBezTo>
                    <a:cubicBezTo>
                      <a:pt x="1550" y="12443"/>
                      <a:pt x="1533" y="12404"/>
                      <a:pt x="1533" y="12238"/>
                    </a:cubicBezTo>
                    <a:cubicBezTo>
                      <a:pt x="1550" y="12083"/>
                      <a:pt x="1572" y="12116"/>
                      <a:pt x="1588" y="12072"/>
                    </a:cubicBezTo>
                    <a:lnTo>
                      <a:pt x="1533" y="11967"/>
                    </a:lnTo>
                    <a:cubicBezTo>
                      <a:pt x="1539" y="11856"/>
                      <a:pt x="1516" y="11740"/>
                      <a:pt x="1505" y="11618"/>
                    </a:cubicBezTo>
                    <a:cubicBezTo>
                      <a:pt x="1483" y="11502"/>
                      <a:pt x="1456" y="11386"/>
                      <a:pt x="1422" y="11275"/>
                    </a:cubicBezTo>
                    <a:cubicBezTo>
                      <a:pt x="1350" y="11048"/>
                      <a:pt x="1256" y="10832"/>
                      <a:pt x="1179" y="10622"/>
                    </a:cubicBezTo>
                    <a:cubicBezTo>
                      <a:pt x="1101" y="10423"/>
                      <a:pt x="1041" y="10229"/>
                      <a:pt x="1024" y="10052"/>
                    </a:cubicBezTo>
                    <a:cubicBezTo>
                      <a:pt x="1013" y="9869"/>
                      <a:pt x="1035" y="9698"/>
                      <a:pt x="1096" y="9532"/>
                    </a:cubicBezTo>
                    <a:cubicBezTo>
                      <a:pt x="1157" y="9227"/>
                      <a:pt x="1367" y="8835"/>
                      <a:pt x="1616" y="8475"/>
                    </a:cubicBezTo>
                    <a:lnTo>
                      <a:pt x="1616" y="8475"/>
                    </a:lnTo>
                    <a:lnTo>
                      <a:pt x="1594" y="8514"/>
                    </a:lnTo>
                    <a:cubicBezTo>
                      <a:pt x="1677" y="8397"/>
                      <a:pt x="1760" y="8270"/>
                      <a:pt x="1848" y="8148"/>
                    </a:cubicBezTo>
                    <a:lnTo>
                      <a:pt x="1848" y="8148"/>
                    </a:lnTo>
                    <a:cubicBezTo>
                      <a:pt x="1782" y="8237"/>
                      <a:pt x="1716" y="8325"/>
                      <a:pt x="1655" y="8408"/>
                    </a:cubicBezTo>
                    <a:cubicBezTo>
                      <a:pt x="1705" y="8325"/>
                      <a:pt x="1738" y="8259"/>
                      <a:pt x="1788" y="8176"/>
                    </a:cubicBezTo>
                    <a:cubicBezTo>
                      <a:pt x="1926" y="7966"/>
                      <a:pt x="2097" y="7717"/>
                      <a:pt x="2225" y="7396"/>
                    </a:cubicBezTo>
                    <a:cubicBezTo>
                      <a:pt x="2347" y="7075"/>
                      <a:pt x="2396" y="6676"/>
                      <a:pt x="2308" y="6322"/>
                    </a:cubicBezTo>
                    <a:cubicBezTo>
                      <a:pt x="2225" y="6101"/>
                      <a:pt x="2214" y="6029"/>
                      <a:pt x="2197" y="5957"/>
                    </a:cubicBezTo>
                    <a:cubicBezTo>
                      <a:pt x="2181" y="5887"/>
                      <a:pt x="2175" y="5806"/>
                      <a:pt x="2066" y="5641"/>
                    </a:cubicBezTo>
                    <a:lnTo>
                      <a:pt x="2066" y="5641"/>
                    </a:lnTo>
                    <a:cubicBezTo>
                      <a:pt x="2080" y="5660"/>
                      <a:pt x="2095" y="5668"/>
                      <a:pt x="2114" y="5691"/>
                    </a:cubicBezTo>
                    <a:cubicBezTo>
                      <a:pt x="1882" y="5298"/>
                      <a:pt x="1710" y="5138"/>
                      <a:pt x="1456" y="4850"/>
                    </a:cubicBezTo>
                    <a:cubicBezTo>
                      <a:pt x="1521" y="4850"/>
                      <a:pt x="1323" y="4662"/>
                      <a:pt x="1354" y="4662"/>
                    </a:cubicBezTo>
                    <a:cubicBezTo>
                      <a:pt x="1355" y="4662"/>
                      <a:pt x="1355" y="4662"/>
                      <a:pt x="1356" y="4662"/>
                    </a:cubicBezTo>
                    <a:lnTo>
                      <a:pt x="1323" y="4646"/>
                    </a:lnTo>
                    <a:cubicBezTo>
                      <a:pt x="1312" y="4612"/>
                      <a:pt x="1284" y="4551"/>
                      <a:pt x="1262" y="4507"/>
                    </a:cubicBezTo>
                    <a:cubicBezTo>
                      <a:pt x="1247" y="4471"/>
                      <a:pt x="1236" y="4440"/>
                      <a:pt x="1243" y="4440"/>
                    </a:cubicBezTo>
                    <a:cubicBezTo>
                      <a:pt x="1244" y="4440"/>
                      <a:pt x="1244" y="4440"/>
                      <a:pt x="1245" y="4441"/>
                    </a:cubicBezTo>
                    <a:cubicBezTo>
                      <a:pt x="1212" y="4408"/>
                      <a:pt x="1190" y="4363"/>
                      <a:pt x="1173" y="4330"/>
                    </a:cubicBezTo>
                    <a:lnTo>
                      <a:pt x="1190" y="4308"/>
                    </a:lnTo>
                    <a:cubicBezTo>
                      <a:pt x="1173" y="4269"/>
                      <a:pt x="1179" y="4219"/>
                      <a:pt x="1157" y="4164"/>
                    </a:cubicBezTo>
                    <a:cubicBezTo>
                      <a:pt x="1157" y="4109"/>
                      <a:pt x="1151" y="4053"/>
                      <a:pt x="1162" y="3993"/>
                    </a:cubicBezTo>
                    <a:cubicBezTo>
                      <a:pt x="1173" y="3965"/>
                      <a:pt x="1173" y="3937"/>
                      <a:pt x="1179" y="3910"/>
                    </a:cubicBezTo>
                    <a:cubicBezTo>
                      <a:pt x="1190" y="3882"/>
                      <a:pt x="1201" y="3854"/>
                      <a:pt x="1212" y="3832"/>
                    </a:cubicBezTo>
                    <a:cubicBezTo>
                      <a:pt x="1218" y="3810"/>
                      <a:pt x="1234" y="3788"/>
                      <a:pt x="1240" y="3771"/>
                    </a:cubicBezTo>
                    <a:cubicBezTo>
                      <a:pt x="1256" y="3755"/>
                      <a:pt x="1267" y="3744"/>
                      <a:pt x="1273" y="3727"/>
                    </a:cubicBezTo>
                    <a:cubicBezTo>
                      <a:pt x="1295" y="3672"/>
                      <a:pt x="1317" y="3616"/>
                      <a:pt x="1350" y="3550"/>
                    </a:cubicBezTo>
                    <a:cubicBezTo>
                      <a:pt x="1384" y="3483"/>
                      <a:pt x="1422" y="3412"/>
                      <a:pt x="1467" y="3340"/>
                    </a:cubicBezTo>
                    <a:cubicBezTo>
                      <a:pt x="1561" y="3196"/>
                      <a:pt x="1660" y="3030"/>
                      <a:pt x="1765" y="2847"/>
                    </a:cubicBezTo>
                    <a:cubicBezTo>
                      <a:pt x="1871" y="2670"/>
                      <a:pt x="1976" y="2454"/>
                      <a:pt x="2037" y="2227"/>
                    </a:cubicBezTo>
                    <a:cubicBezTo>
                      <a:pt x="2097" y="1984"/>
                      <a:pt x="2103" y="1762"/>
                      <a:pt x="2120" y="1596"/>
                    </a:cubicBezTo>
                    <a:cubicBezTo>
                      <a:pt x="2114" y="1547"/>
                      <a:pt x="2114" y="1480"/>
                      <a:pt x="2120" y="1408"/>
                    </a:cubicBezTo>
                    <a:cubicBezTo>
                      <a:pt x="2125" y="1375"/>
                      <a:pt x="2125" y="1347"/>
                      <a:pt x="2131" y="1309"/>
                    </a:cubicBezTo>
                    <a:cubicBezTo>
                      <a:pt x="2142" y="1264"/>
                      <a:pt x="2153" y="1231"/>
                      <a:pt x="2158" y="1198"/>
                    </a:cubicBezTo>
                    <a:cubicBezTo>
                      <a:pt x="2180" y="1148"/>
                      <a:pt x="2208" y="1115"/>
                      <a:pt x="2236" y="1076"/>
                    </a:cubicBezTo>
                    <a:cubicBezTo>
                      <a:pt x="2269" y="966"/>
                      <a:pt x="2297" y="872"/>
                      <a:pt x="2402" y="827"/>
                    </a:cubicBezTo>
                    <a:lnTo>
                      <a:pt x="2402" y="827"/>
                    </a:lnTo>
                    <a:cubicBezTo>
                      <a:pt x="2402" y="827"/>
                      <a:pt x="2402" y="838"/>
                      <a:pt x="2396" y="844"/>
                    </a:cubicBezTo>
                    <a:cubicBezTo>
                      <a:pt x="2418" y="822"/>
                      <a:pt x="2446" y="811"/>
                      <a:pt x="2474" y="794"/>
                    </a:cubicBezTo>
                    <a:lnTo>
                      <a:pt x="2474" y="800"/>
                    </a:lnTo>
                    <a:lnTo>
                      <a:pt x="2562" y="766"/>
                    </a:lnTo>
                    <a:cubicBezTo>
                      <a:pt x="2618" y="744"/>
                      <a:pt x="2667" y="728"/>
                      <a:pt x="2712" y="700"/>
                    </a:cubicBezTo>
                    <a:cubicBezTo>
                      <a:pt x="2757" y="690"/>
                      <a:pt x="2801" y="685"/>
                      <a:pt x="2838" y="685"/>
                    </a:cubicBezTo>
                    <a:cubicBezTo>
                      <a:pt x="2899" y="685"/>
                      <a:pt x="2940" y="697"/>
                      <a:pt x="2933" y="711"/>
                    </a:cubicBezTo>
                    <a:cubicBezTo>
                      <a:pt x="2940" y="707"/>
                      <a:pt x="2952" y="706"/>
                      <a:pt x="2965" y="706"/>
                    </a:cubicBezTo>
                    <a:cubicBezTo>
                      <a:pt x="2992" y="706"/>
                      <a:pt x="3029" y="713"/>
                      <a:pt x="3066" y="728"/>
                    </a:cubicBezTo>
                    <a:cubicBezTo>
                      <a:pt x="3094" y="733"/>
                      <a:pt x="3127" y="755"/>
                      <a:pt x="3149" y="761"/>
                    </a:cubicBezTo>
                    <a:cubicBezTo>
                      <a:pt x="3171" y="772"/>
                      <a:pt x="3182" y="783"/>
                      <a:pt x="3182" y="783"/>
                    </a:cubicBezTo>
                    <a:cubicBezTo>
                      <a:pt x="3182" y="783"/>
                      <a:pt x="3204" y="789"/>
                      <a:pt x="3254" y="816"/>
                    </a:cubicBezTo>
                    <a:cubicBezTo>
                      <a:pt x="3304" y="838"/>
                      <a:pt x="3365" y="877"/>
                      <a:pt x="3448" y="938"/>
                    </a:cubicBezTo>
                    <a:cubicBezTo>
                      <a:pt x="3486" y="977"/>
                      <a:pt x="3531" y="1010"/>
                      <a:pt x="3581" y="1060"/>
                    </a:cubicBezTo>
                    <a:cubicBezTo>
                      <a:pt x="3625" y="1104"/>
                      <a:pt x="3675" y="1159"/>
                      <a:pt x="3719" y="1209"/>
                    </a:cubicBezTo>
                    <a:cubicBezTo>
                      <a:pt x="3802" y="1320"/>
                      <a:pt x="3885" y="1458"/>
                      <a:pt x="3929" y="1646"/>
                    </a:cubicBezTo>
                    <a:cubicBezTo>
                      <a:pt x="3984" y="1823"/>
                      <a:pt x="4023" y="2056"/>
                      <a:pt x="4040" y="2305"/>
                    </a:cubicBezTo>
                    <a:cubicBezTo>
                      <a:pt x="4062" y="2559"/>
                      <a:pt x="4067" y="2842"/>
                      <a:pt x="4090" y="3162"/>
                    </a:cubicBezTo>
                    <a:cubicBezTo>
                      <a:pt x="4117" y="3478"/>
                      <a:pt x="4162" y="3838"/>
                      <a:pt x="4328" y="4203"/>
                    </a:cubicBezTo>
                    <a:cubicBezTo>
                      <a:pt x="4411" y="4391"/>
                      <a:pt x="4527" y="4574"/>
                      <a:pt x="4676" y="4723"/>
                    </a:cubicBezTo>
                    <a:cubicBezTo>
                      <a:pt x="4831" y="4878"/>
                      <a:pt x="5003" y="5000"/>
                      <a:pt x="5191" y="5099"/>
                    </a:cubicBezTo>
                    <a:cubicBezTo>
                      <a:pt x="5501" y="5238"/>
                      <a:pt x="5811" y="5382"/>
                      <a:pt x="6126" y="5525"/>
                    </a:cubicBezTo>
                    <a:cubicBezTo>
                      <a:pt x="6430" y="5669"/>
                      <a:pt x="6724" y="5819"/>
                      <a:pt x="7011" y="5968"/>
                    </a:cubicBezTo>
                    <a:cubicBezTo>
                      <a:pt x="7576" y="6278"/>
                      <a:pt x="8079" y="6638"/>
                      <a:pt x="8400" y="7064"/>
                    </a:cubicBezTo>
                    <a:cubicBezTo>
                      <a:pt x="8727" y="7484"/>
                      <a:pt x="8826" y="7960"/>
                      <a:pt x="8815" y="8397"/>
                    </a:cubicBezTo>
                    <a:cubicBezTo>
                      <a:pt x="8810" y="8508"/>
                      <a:pt x="8799" y="8613"/>
                      <a:pt x="8793" y="8707"/>
                    </a:cubicBezTo>
                    <a:cubicBezTo>
                      <a:pt x="8788" y="8812"/>
                      <a:pt x="8766" y="8895"/>
                      <a:pt x="8743" y="8989"/>
                    </a:cubicBezTo>
                    <a:cubicBezTo>
                      <a:pt x="8705" y="9172"/>
                      <a:pt x="8655" y="9338"/>
                      <a:pt x="8622" y="9482"/>
                    </a:cubicBezTo>
                    <a:cubicBezTo>
                      <a:pt x="8617" y="9553"/>
                      <a:pt x="8575" y="9723"/>
                      <a:pt x="8599" y="9723"/>
                    </a:cubicBezTo>
                    <a:cubicBezTo>
                      <a:pt x="8603" y="9723"/>
                      <a:pt x="8609" y="9719"/>
                      <a:pt x="8616" y="9709"/>
                    </a:cubicBezTo>
                    <a:lnTo>
                      <a:pt x="8616" y="9709"/>
                    </a:lnTo>
                    <a:cubicBezTo>
                      <a:pt x="8566" y="9875"/>
                      <a:pt x="8506" y="9947"/>
                      <a:pt x="8517" y="9980"/>
                    </a:cubicBezTo>
                    <a:cubicBezTo>
                      <a:pt x="8541" y="9912"/>
                      <a:pt x="8555" y="9892"/>
                      <a:pt x="8565" y="9892"/>
                    </a:cubicBezTo>
                    <a:cubicBezTo>
                      <a:pt x="8579" y="9892"/>
                      <a:pt x="8584" y="9932"/>
                      <a:pt x="8600" y="9932"/>
                    </a:cubicBezTo>
                    <a:cubicBezTo>
                      <a:pt x="8610" y="9932"/>
                      <a:pt x="8625" y="9915"/>
                      <a:pt x="8649" y="9858"/>
                    </a:cubicBezTo>
                    <a:lnTo>
                      <a:pt x="8649" y="9858"/>
                    </a:lnTo>
                    <a:cubicBezTo>
                      <a:pt x="8633" y="9903"/>
                      <a:pt x="8622" y="9952"/>
                      <a:pt x="8616" y="10002"/>
                    </a:cubicBezTo>
                    <a:cubicBezTo>
                      <a:pt x="8617" y="10004"/>
                      <a:pt x="8617" y="10005"/>
                      <a:pt x="8618" y="10005"/>
                    </a:cubicBezTo>
                    <a:cubicBezTo>
                      <a:pt x="8625" y="10005"/>
                      <a:pt x="8647" y="9843"/>
                      <a:pt x="8666" y="9843"/>
                    </a:cubicBezTo>
                    <a:cubicBezTo>
                      <a:pt x="8668" y="9843"/>
                      <a:pt x="8670" y="9844"/>
                      <a:pt x="8672" y="9847"/>
                    </a:cubicBezTo>
                    <a:lnTo>
                      <a:pt x="8644" y="9792"/>
                    </a:lnTo>
                    <a:cubicBezTo>
                      <a:pt x="8683" y="9681"/>
                      <a:pt x="8716" y="9626"/>
                      <a:pt x="8743" y="9593"/>
                    </a:cubicBezTo>
                    <a:cubicBezTo>
                      <a:pt x="8766" y="9482"/>
                      <a:pt x="8732" y="9399"/>
                      <a:pt x="8843" y="9167"/>
                    </a:cubicBezTo>
                    <a:lnTo>
                      <a:pt x="8843" y="9167"/>
                    </a:lnTo>
                    <a:lnTo>
                      <a:pt x="8837" y="9186"/>
                    </a:lnTo>
                    <a:lnTo>
                      <a:pt x="8837" y="9186"/>
                    </a:lnTo>
                    <a:cubicBezTo>
                      <a:pt x="8884" y="9054"/>
                      <a:pt x="8894" y="9119"/>
                      <a:pt x="8909" y="9084"/>
                    </a:cubicBezTo>
                    <a:lnTo>
                      <a:pt x="8909" y="9084"/>
                    </a:lnTo>
                    <a:lnTo>
                      <a:pt x="8898" y="9122"/>
                    </a:lnTo>
                    <a:cubicBezTo>
                      <a:pt x="8921" y="9078"/>
                      <a:pt x="8939" y="9037"/>
                      <a:pt x="8954" y="8995"/>
                    </a:cubicBezTo>
                    <a:lnTo>
                      <a:pt x="8954" y="8995"/>
                    </a:lnTo>
                    <a:cubicBezTo>
                      <a:pt x="8923" y="9096"/>
                      <a:pt x="8898" y="9230"/>
                      <a:pt x="8906" y="9230"/>
                    </a:cubicBezTo>
                    <a:cubicBezTo>
                      <a:pt x="8909" y="9230"/>
                      <a:pt x="8913" y="9221"/>
                      <a:pt x="8921" y="9200"/>
                    </a:cubicBezTo>
                    <a:cubicBezTo>
                      <a:pt x="8949" y="9123"/>
                      <a:pt x="8956" y="9102"/>
                      <a:pt x="8955" y="9102"/>
                    </a:cubicBezTo>
                    <a:lnTo>
                      <a:pt x="8955" y="9102"/>
                    </a:lnTo>
                    <a:cubicBezTo>
                      <a:pt x="8952" y="9102"/>
                      <a:pt x="8935" y="9136"/>
                      <a:pt x="8929" y="9136"/>
                    </a:cubicBezTo>
                    <a:cubicBezTo>
                      <a:pt x="8925" y="9136"/>
                      <a:pt x="8925" y="9121"/>
                      <a:pt x="8937" y="9072"/>
                    </a:cubicBezTo>
                    <a:cubicBezTo>
                      <a:pt x="8952" y="9012"/>
                      <a:pt x="8964" y="8996"/>
                      <a:pt x="8974" y="8996"/>
                    </a:cubicBezTo>
                    <a:cubicBezTo>
                      <a:pt x="8981" y="8996"/>
                      <a:pt x="8988" y="9007"/>
                      <a:pt x="8993" y="9012"/>
                    </a:cubicBezTo>
                    <a:cubicBezTo>
                      <a:pt x="9015" y="8945"/>
                      <a:pt x="9031" y="8873"/>
                      <a:pt x="9042" y="8812"/>
                    </a:cubicBezTo>
                    <a:lnTo>
                      <a:pt x="9042" y="8812"/>
                    </a:lnTo>
                    <a:cubicBezTo>
                      <a:pt x="9059" y="8821"/>
                      <a:pt x="9035" y="8896"/>
                      <a:pt x="9036" y="8896"/>
                    </a:cubicBezTo>
                    <a:cubicBezTo>
                      <a:pt x="9037" y="8896"/>
                      <a:pt x="9040" y="8888"/>
                      <a:pt x="9048" y="8868"/>
                    </a:cubicBezTo>
                    <a:cubicBezTo>
                      <a:pt x="9064" y="8779"/>
                      <a:pt x="9064" y="8685"/>
                      <a:pt x="9070" y="8602"/>
                    </a:cubicBezTo>
                    <a:cubicBezTo>
                      <a:pt x="9098" y="8586"/>
                      <a:pt x="9098" y="8508"/>
                      <a:pt x="9103" y="8431"/>
                    </a:cubicBezTo>
                    <a:cubicBezTo>
                      <a:pt x="9103" y="8348"/>
                      <a:pt x="9098" y="8259"/>
                      <a:pt x="9125" y="8204"/>
                    </a:cubicBezTo>
                    <a:cubicBezTo>
                      <a:pt x="9127" y="8266"/>
                      <a:pt x="9130" y="8287"/>
                      <a:pt x="9134" y="8287"/>
                    </a:cubicBezTo>
                    <a:cubicBezTo>
                      <a:pt x="9140" y="8287"/>
                      <a:pt x="9149" y="8212"/>
                      <a:pt x="9156" y="8212"/>
                    </a:cubicBezTo>
                    <a:cubicBezTo>
                      <a:pt x="9157" y="8212"/>
                      <a:pt x="9158" y="8213"/>
                      <a:pt x="9159" y="8215"/>
                    </a:cubicBezTo>
                    <a:cubicBezTo>
                      <a:pt x="9153" y="8060"/>
                      <a:pt x="9147" y="7899"/>
                      <a:pt x="9114" y="7744"/>
                    </a:cubicBezTo>
                    <a:cubicBezTo>
                      <a:pt x="9114" y="7739"/>
                      <a:pt x="9115" y="7737"/>
                      <a:pt x="9116" y="7737"/>
                    </a:cubicBezTo>
                    <a:cubicBezTo>
                      <a:pt x="9119" y="7737"/>
                      <a:pt x="9125" y="7758"/>
                      <a:pt x="9130" y="7778"/>
                    </a:cubicBezTo>
                    <a:lnTo>
                      <a:pt x="9130" y="7778"/>
                    </a:lnTo>
                    <a:cubicBezTo>
                      <a:pt x="9126" y="7699"/>
                      <a:pt x="9091" y="7648"/>
                      <a:pt x="9076" y="7606"/>
                    </a:cubicBezTo>
                    <a:cubicBezTo>
                      <a:pt x="9092" y="7562"/>
                      <a:pt x="8965" y="7268"/>
                      <a:pt x="8993" y="7268"/>
                    </a:cubicBezTo>
                    <a:cubicBezTo>
                      <a:pt x="8937" y="7119"/>
                      <a:pt x="8904" y="7091"/>
                      <a:pt x="8882" y="7069"/>
                    </a:cubicBezTo>
                    <a:cubicBezTo>
                      <a:pt x="8854" y="7047"/>
                      <a:pt x="8838" y="7025"/>
                      <a:pt x="8760" y="6898"/>
                    </a:cubicBezTo>
                    <a:cubicBezTo>
                      <a:pt x="8760" y="6893"/>
                      <a:pt x="8761" y="6891"/>
                      <a:pt x="8763" y="6891"/>
                    </a:cubicBezTo>
                    <a:cubicBezTo>
                      <a:pt x="8779" y="6891"/>
                      <a:pt x="8844" y="7006"/>
                      <a:pt x="8851" y="7006"/>
                    </a:cubicBezTo>
                    <a:cubicBezTo>
                      <a:pt x="8852" y="7006"/>
                      <a:pt x="8849" y="6996"/>
                      <a:pt x="8838" y="6970"/>
                    </a:cubicBezTo>
                    <a:cubicBezTo>
                      <a:pt x="8782" y="6881"/>
                      <a:pt x="8716" y="6798"/>
                      <a:pt x="8649" y="6715"/>
                    </a:cubicBezTo>
                    <a:lnTo>
                      <a:pt x="8649" y="6715"/>
                    </a:lnTo>
                    <a:cubicBezTo>
                      <a:pt x="8677" y="6732"/>
                      <a:pt x="8716" y="6743"/>
                      <a:pt x="8782" y="6842"/>
                    </a:cubicBezTo>
                    <a:cubicBezTo>
                      <a:pt x="8660" y="6660"/>
                      <a:pt x="8544" y="6510"/>
                      <a:pt x="8428" y="6378"/>
                    </a:cubicBezTo>
                    <a:cubicBezTo>
                      <a:pt x="8312" y="6239"/>
                      <a:pt x="8201" y="6129"/>
                      <a:pt x="8079" y="6018"/>
                    </a:cubicBezTo>
                    <a:cubicBezTo>
                      <a:pt x="7847" y="5797"/>
                      <a:pt x="7592" y="5608"/>
                      <a:pt x="7244" y="5437"/>
                    </a:cubicBezTo>
                    <a:cubicBezTo>
                      <a:pt x="7221" y="5416"/>
                      <a:pt x="7217" y="5408"/>
                      <a:pt x="7223" y="5408"/>
                    </a:cubicBezTo>
                    <a:cubicBezTo>
                      <a:pt x="7241" y="5408"/>
                      <a:pt x="7342" y="5466"/>
                      <a:pt x="7399" y="5487"/>
                    </a:cubicBezTo>
                    <a:cubicBezTo>
                      <a:pt x="6890" y="5238"/>
                      <a:pt x="6724" y="5061"/>
                      <a:pt x="6298" y="4861"/>
                    </a:cubicBezTo>
                    <a:lnTo>
                      <a:pt x="6281" y="4878"/>
                    </a:lnTo>
                    <a:cubicBezTo>
                      <a:pt x="6137" y="4795"/>
                      <a:pt x="5988" y="4712"/>
                      <a:pt x="5833" y="4634"/>
                    </a:cubicBezTo>
                    <a:lnTo>
                      <a:pt x="5711" y="4574"/>
                    </a:lnTo>
                    <a:cubicBezTo>
                      <a:pt x="5667" y="4551"/>
                      <a:pt x="5634" y="4535"/>
                      <a:pt x="5589" y="4518"/>
                    </a:cubicBezTo>
                    <a:cubicBezTo>
                      <a:pt x="5517" y="4480"/>
                      <a:pt x="5451" y="4446"/>
                      <a:pt x="5385" y="4408"/>
                    </a:cubicBezTo>
                    <a:cubicBezTo>
                      <a:pt x="5130" y="4247"/>
                      <a:pt x="4964" y="3998"/>
                      <a:pt x="4892" y="3688"/>
                    </a:cubicBezTo>
                    <a:lnTo>
                      <a:pt x="4892" y="3688"/>
                    </a:lnTo>
                    <a:cubicBezTo>
                      <a:pt x="4892" y="3716"/>
                      <a:pt x="4892" y="3744"/>
                      <a:pt x="4898" y="3760"/>
                    </a:cubicBezTo>
                    <a:cubicBezTo>
                      <a:pt x="4853" y="3688"/>
                      <a:pt x="4815" y="3550"/>
                      <a:pt x="4787" y="3439"/>
                    </a:cubicBezTo>
                    <a:cubicBezTo>
                      <a:pt x="4788" y="3437"/>
                      <a:pt x="4790" y="3436"/>
                      <a:pt x="4792" y="3436"/>
                    </a:cubicBezTo>
                    <a:cubicBezTo>
                      <a:pt x="4798" y="3436"/>
                      <a:pt x="4806" y="3443"/>
                      <a:pt x="4812" y="3443"/>
                    </a:cubicBezTo>
                    <a:cubicBezTo>
                      <a:pt x="4822" y="3443"/>
                      <a:pt x="4827" y="3423"/>
                      <a:pt x="4809" y="3317"/>
                    </a:cubicBezTo>
                    <a:cubicBezTo>
                      <a:pt x="4809" y="3357"/>
                      <a:pt x="4809" y="3426"/>
                      <a:pt x="4801" y="3426"/>
                    </a:cubicBezTo>
                    <a:cubicBezTo>
                      <a:pt x="4800" y="3426"/>
                      <a:pt x="4799" y="3425"/>
                      <a:pt x="4798" y="3423"/>
                    </a:cubicBezTo>
                    <a:cubicBezTo>
                      <a:pt x="4787" y="3279"/>
                      <a:pt x="4781" y="3085"/>
                      <a:pt x="4776" y="2858"/>
                    </a:cubicBezTo>
                    <a:cubicBezTo>
                      <a:pt x="4770" y="2626"/>
                      <a:pt x="4759" y="2366"/>
                      <a:pt x="4732" y="2072"/>
                    </a:cubicBezTo>
                    <a:cubicBezTo>
                      <a:pt x="4704" y="1785"/>
                      <a:pt x="4649" y="1464"/>
                      <a:pt x="4505" y="1159"/>
                    </a:cubicBezTo>
                    <a:cubicBezTo>
                      <a:pt x="4438" y="1010"/>
                      <a:pt x="4344" y="855"/>
                      <a:pt x="4245" y="733"/>
                    </a:cubicBezTo>
                    <a:cubicBezTo>
                      <a:pt x="4139" y="600"/>
                      <a:pt x="4034" y="495"/>
                      <a:pt x="3918" y="396"/>
                    </a:cubicBezTo>
                    <a:cubicBezTo>
                      <a:pt x="3708" y="230"/>
                      <a:pt x="3453" y="80"/>
                      <a:pt x="3149" y="25"/>
                    </a:cubicBezTo>
                    <a:cubicBezTo>
                      <a:pt x="3062" y="9"/>
                      <a:pt x="2973" y="0"/>
                      <a:pt x="28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79" name="Google Shape;2179;p41"/>
              <p:cNvSpPr/>
              <p:nvPr/>
            </p:nvSpPr>
            <p:spPr>
              <a:xfrm>
                <a:off x="6406963" y="4274488"/>
                <a:ext cx="186650" cy="593375"/>
              </a:xfrm>
              <a:custGeom>
                <a:avLst/>
                <a:gdLst/>
                <a:ahLst/>
                <a:cxnLst/>
                <a:rect l="l" t="t" r="r" b="b"/>
                <a:pathLst>
                  <a:path w="7466" h="23735" extrusionOk="0">
                    <a:moveTo>
                      <a:pt x="2120" y="482"/>
                    </a:moveTo>
                    <a:cubicBezTo>
                      <a:pt x="2109" y="490"/>
                      <a:pt x="2105" y="494"/>
                      <a:pt x="2106" y="494"/>
                    </a:cubicBezTo>
                    <a:cubicBezTo>
                      <a:pt x="2106" y="494"/>
                      <a:pt x="2112" y="490"/>
                      <a:pt x="2120" y="482"/>
                    </a:cubicBezTo>
                    <a:close/>
                    <a:moveTo>
                      <a:pt x="1235" y="725"/>
                    </a:moveTo>
                    <a:cubicBezTo>
                      <a:pt x="1235" y="728"/>
                      <a:pt x="1236" y="729"/>
                      <a:pt x="1237" y="729"/>
                    </a:cubicBezTo>
                    <a:cubicBezTo>
                      <a:pt x="1237" y="729"/>
                      <a:pt x="1237" y="728"/>
                      <a:pt x="1235" y="725"/>
                    </a:cubicBezTo>
                    <a:close/>
                    <a:moveTo>
                      <a:pt x="1882" y="1334"/>
                    </a:moveTo>
                    <a:cubicBezTo>
                      <a:pt x="1880" y="1334"/>
                      <a:pt x="1878" y="1335"/>
                      <a:pt x="1876" y="1336"/>
                    </a:cubicBezTo>
                    <a:lnTo>
                      <a:pt x="1876" y="1336"/>
                    </a:lnTo>
                    <a:cubicBezTo>
                      <a:pt x="1878" y="1335"/>
                      <a:pt x="1880" y="1335"/>
                      <a:pt x="1882" y="1334"/>
                    </a:cubicBezTo>
                    <a:close/>
                    <a:moveTo>
                      <a:pt x="1877" y="1767"/>
                    </a:moveTo>
                    <a:cubicBezTo>
                      <a:pt x="1880" y="1769"/>
                      <a:pt x="1884" y="1770"/>
                      <a:pt x="1888" y="1771"/>
                    </a:cubicBezTo>
                    <a:cubicBezTo>
                      <a:pt x="1878" y="1771"/>
                      <a:pt x="1877" y="1771"/>
                      <a:pt x="1877" y="1767"/>
                    </a:cubicBezTo>
                    <a:close/>
                    <a:moveTo>
                      <a:pt x="2155" y="1818"/>
                    </a:moveTo>
                    <a:lnTo>
                      <a:pt x="2164" y="1826"/>
                    </a:lnTo>
                    <a:cubicBezTo>
                      <a:pt x="2163" y="1824"/>
                      <a:pt x="2160" y="1821"/>
                      <a:pt x="2155" y="1818"/>
                    </a:cubicBezTo>
                    <a:close/>
                    <a:moveTo>
                      <a:pt x="2164" y="1838"/>
                    </a:moveTo>
                    <a:cubicBezTo>
                      <a:pt x="2162" y="1838"/>
                      <a:pt x="2161" y="1839"/>
                      <a:pt x="2159" y="1839"/>
                    </a:cubicBezTo>
                    <a:lnTo>
                      <a:pt x="2159" y="1839"/>
                    </a:lnTo>
                    <a:cubicBezTo>
                      <a:pt x="2161" y="1839"/>
                      <a:pt x="2163" y="1838"/>
                      <a:pt x="2164" y="1838"/>
                    </a:cubicBezTo>
                    <a:close/>
                    <a:moveTo>
                      <a:pt x="2117" y="2006"/>
                    </a:moveTo>
                    <a:lnTo>
                      <a:pt x="2131" y="2015"/>
                    </a:lnTo>
                    <a:cubicBezTo>
                      <a:pt x="2129" y="2012"/>
                      <a:pt x="2124" y="2010"/>
                      <a:pt x="2117" y="2006"/>
                    </a:cubicBezTo>
                    <a:close/>
                    <a:moveTo>
                      <a:pt x="1647" y="2288"/>
                    </a:moveTo>
                    <a:cubicBezTo>
                      <a:pt x="1648" y="2288"/>
                      <a:pt x="1650" y="2288"/>
                      <a:pt x="1652" y="2289"/>
                    </a:cubicBezTo>
                    <a:lnTo>
                      <a:pt x="1652" y="2289"/>
                    </a:lnTo>
                    <a:cubicBezTo>
                      <a:pt x="1652" y="2299"/>
                      <a:pt x="1659" y="2310"/>
                      <a:pt x="1683" y="2325"/>
                    </a:cubicBezTo>
                    <a:cubicBezTo>
                      <a:pt x="1655" y="2325"/>
                      <a:pt x="1650" y="2308"/>
                      <a:pt x="1628" y="2308"/>
                    </a:cubicBezTo>
                    <a:cubicBezTo>
                      <a:pt x="1633" y="2319"/>
                      <a:pt x="1650" y="2330"/>
                      <a:pt x="1633" y="2330"/>
                    </a:cubicBezTo>
                    <a:cubicBezTo>
                      <a:pt x="1628" y="2330"/>
                      <a:pt x="1622" y="2330"/>
                      <a:pt x="1622" y="2325"/>
                    </a:cubicBezTo>
                    <a:cubicBezTo>
                      <a:pt x="1626" y="2305"/>
                      <a:pt x="1636" y="2288"/>
                      <a:pt x="1647" y="2288"/>
                    </a:cubicBezTo>
                    <a:close/>
                    <a:moveTo>
                      <a:pt x="2045" y="2401"/>
                    </a:moveTo>
                    <a:lnTo>
                      <a:pt x="2045" y="2401"/>
                    </a:lnTo>
                    <a:cubicBezTo>
                      <a:pt x="2044" y="2403"/>
                      <a:pt x="2043" y="2405"/>
                      <a:pt x="2043" y="2408"/>
                    </a:cubicBezTo>
                    <a:cubicBezTo>
                      <a:pt x="2044" y="2405"/>
                      <a:pt x="2045" y="2403"/>
                      <a:pt x="2045" y="2401"/>
                    </a:cubicBezTo>
                    <a:close/>
                    <a:moveTo>
                      <a:pt x="1621" y="2354"/>
                    </a:moveTo>
                    <a:cubicBezTo>
                      <a:pt x="1655" y="2376"/>
                      <a:pt x="1710" y="2386"/>
                      <a:pt x="1760" y="2391"/>
                    </a:cubicBezTo>
                    <a:cubicBezTo>
                      <a:pt x="1716" y="2413"/>
                      <a:pt x="1722" y="2430"/>
                      <a:pt x="1771" y="2446"/>
                    </a:cubicBezTo>
                    <a:cubicBezTo>
                      <a:pt x="1759" y="2451"/>
                      <a:pt x="1746" y="2455"/>
                      <a:pt x="1735" y="2455"/>
                    </a:cubicBezTo>
                    <a:cubicBezTo>
                      <a:pt x="1723" y="2455"/>
                      <a:pt x="1714" y="2450"/>
                      <a:pt x="1711" y="2435"/>
                    </a:cubicBezTo>
                    <a:lnTo>
                      <a:pt x="1711" y="2435"/>
                    </a:lnTo>
                    <a:cubicBezTo>
                      <a:pt x="1705" y="2446"/>
                      <a:pt x="1661" y="2529"/>
                      <a:pt x="1722" y="2540"/>
                    </a:cubicBezTo>
                    <a:cubicBezTo>
                      <a:pt x="1711" y="2540"/>
                      <a:pt x="1716" y="2557"/>
                      <a:pt x="1722" y="2568"/>
                    </a:cubicBezTo>
                    <a:cubicBezTo>
                      <a:pt x="1716" y="2601"/>
                      <a:pt x="1711" y="2607"/>
                      <a:pt x="1711" y="2640"/>
                    </a:cubicBezTo>
                    <a:lnTo>
                      <a:pt x="1722" y="2634"/>
                    </a:lnTo>
                    <a:cubicBezTo>
                      <a:pt x="1799" y="2657"/>
                      <a:pt x="1738" y="2668"/>
                      <a:pt x="1744" y="2695"/>
                    </a:cubicBezTo>
                    <a:lnTo>
                      <a:pt x="1738" y="2695"/>
                    </a:lnTo>
                    <a:cubicBezTo>
                      <a:pt x="1677" y="2762"/>
                      <a:pt x="1760" y="2734"/>
                      <a:pt x="1688" y="2789"/>
                    </a:cubicBezTo>
                    <a:lnTo>
                      <a:pt x="1738" y="2789"/>
                    </a:lnTo>
                    <a:cubicBezTo>
                      <a:pt x="1832" y="2800"/>
                      <a:pt x="1666" y="2845"/>
                      <a:pt x="1711" y="2883"/>
                    </a:cubicBezTo>
                    <a:lnTo>
                      <a:pt x="1738" y="2872"/>
                    </a:lnTo>
                    <a:lnTo>
                      <a:pt x="1738" y="2872"/>
                    </a:lnTo>
                    <a:cubicBezTo>
                      <a:pt x="1766" y="2889"/>
                      <a:pt x="1655" y="2911"/>
                      <a:pt x="1600" y="2928"/>
                    </a:cubicBezTo>
                    <a:cubicBezTo>
                      <a:pt x="1578" y="2712"/>
                      <a:pt x="1605" y="2596"/>
                      <a:pt x="1600" y="2385"/>
                    </a:cubicBezTo>
                    <a:cubicBezTo>
                      <a:pt x="1604" y="2381"/>
                      <a:pt x="1605" y="2370"/>
                      <a:pt x="1608" y="2357"/>
                    </a:cubicBezTo>
                    <a:lnTo>
                      <a:pt x="1608" y="2357"/>
                    </a:lnTo>
                    <a:cubicBezTo>
                      <a:pt x="1611" y="2358"/>
                      <a:pt x="1615" y="2358"/>
                      <a:pt x="1618" y="2358"/>
                    </a:cubicBezTo>
                    <a:cubicBezTo>
                      <a:pt x="1619" y="2358"/>
                      <a:pt x="1621" y="2358"/>
                      <a:pt x="1622" y="2358"/>
                    </a:cubicBezTo>
                    <a:cubicBezTo>
                      <a:pt x="1622" y="2356"/>
                      <a:pt x="1621" y="2355"/>
                      <a:pt x="1621" y="2354"/>
                    </a:cubicBezTo>
                    <a:close/>
                    <a:moveTo>
                      <a:pt x="1578" y="2966"/>
                    </a:moveTo>
                    <a:cubicBezTo>
                      <a:pt x="1600" y="2966"/>
                      <a:pt x="1622" y="2966"/>
                      <a:pt x="1628" y="2989"/>
                    </a:cubicBezTo>
                    <a:cubicBezTo>
                      <a:pt x="1623" y="2990"/>
                      <a:pt x="1618" y="2990"/>
                      <a:pt x="1612" y="2990"/>
                    </a:cubicBezTo>
                    <a:cubicBezTo>
                      <a:pt x="1597" y="2990"/>
                      <a:pt x="1580" y="2987"/>
                      <a:pt x="1565" y="2987"/>
                    </a:cubicBezTo>
                    <a:cubicBezTo>
                      <a:pt x="1560" y="2987"/>
                      <a:pt x="1555" y="2987"/>
                      <a:pt x="1550" y="2989"/>
                    </a:cubicBezTo>
                    <a:lnTo>
                      <a:pt x="1550" y="2983"/>
                    </a:lnTo>
                    <a:cubicBezTo>
                      <a:pt x="1561" y="2983"/>
                      <a:pt x="1572" y="2972"/>
                      <a:pt x="1578" y="2966"/>
                    </a:cubicBezTo>
                    <a:close/>
                    <a:moveTo>
                      <a:pt x="2037" y="3096"/>
                    </a:moveTo>
                    <a:cubicBezTo>
                      <a:pt x="2037" y="3097"/>
                      <a:pt x="2037" y="3098"/>
                      <a:pt x="2036" y="3099"/>
                    </a:cubicBezTo>
                    <a:lnTo>
                      <a:pt x="2036" y="3099"/>
                    </a:lnTo>
                    <a:cubicBezTo>
                      <a:pt x="2037" y="3098"/>
                      <a:pt x="2037" y="3097"/>
                      <a:pt x="2037" y="3096"/>
                    </a:cubicBezTo>
                    <a:close/>
                    <a:moveTo>
                      <a:pt x="1622" y="3121"/>
                    </a:moveTo>
                    <a:cubicBezTo>
                      <a:pt x="1628" y="3121"/>
                      <a:pt x="1633" y="3127"/>
                      <a:pt x="1644" y="3132"/>
                    </a:cubicBezTo>
                    <a:cubicBezTo>
                      <a:pt x="1644" y="3132"/>
                      <a:pt x="1633" y="3132"/>
                      <a:pt x="1633" y="3138"/>
                    </a:cubicBezTo>
                    <a:cubicBezTo>
                      <a:pt x="1628" y="3132"/>
                      <a:pt x="1622" y="3127"/>
                      <a:pt x="1622" y="3121"/>
                    </a:cubicBezTo>
                    <a:close/>
                    <a:moveTo>
                      <a:pt x="1992" y="3325"/>
                    </a:moveTo>
                    <a:lnTo>
                      <a:pt x="1993" y="3332"/>
                    </a:lnTo>
                    <a:cubicBezTo>
                      <a:pt x="1994" y="3329"/>
                      <a:pt x="1994" y="3327"/>
                      <a:pt x="1992" y="3325"/>
                    </a:cubicBezTo>
                    <a:close/>
                    <a:moveTo>
                      <a:pt x="1622" y="3603"/>
                    </a:moveTo>
                    <a:cubicBezTo>
                      <a:pt x="1628" y="3608"/>
                      <a:pt x="1633" y="3608"/>
                      <a:pt x="1644" y="3614"/>
                    </a:cubicBezTo>
                    <a:cubicBezTo>
                      <a:pt x="1639" y="3619"/>
                      <a:pt x="1633" y="3622"/>
                      <a:pt x="1628" y="3622"/>
                    </a:cubicBezTo>
                    <a:cubicBezTo>
                      <a:pt x="1623" y="3622"/>
                      <a:pt x="1619" y="3619"/>
                      <a:pt x="1617" y="3614"/>
                    </a:cubicBezTo>
                    <a:cubicBezTo>
                      <a:pt x="1617" y="3614"/>
                      <a:pt x="1617" y="3608"/>
                      <a:pt x="1622" y="3603"/>
                    </a:cubicBezTo>
                    <a:close/>
                    <a:moveTo>
                      <a:pt x="1594" y="3686"/>
                    </a:moveTo>
                    <a:cubicBezTo>
                      <a:pt x="1600" y="3697"/>
                      <a:pt x="1622" y="3719"/>
                      <a:pt x="1655" y="3747"/>
                    </a:cubicBezTo>
                    <a:lnTo>
                      <a:pt x="1605" y="3752"/>
                    </a:lnTo>
                    <a:lnTo>
                      <a:pt x="1617" y="3763"/>
                    </a:lnTo>
                    <a:lnTo>
                      <a:pt x="1589" y="3769"/>
                    </a:lnTo>
                    <a:lnTo>
                      <a:pt x="1617" y="3774"/>
                    </a:lnTo>
                    <a:cubicBezTo>
                      <a:pt x="1600" y="3802"/>
                      <a:pt x="1545" y="3863"/>
                      <a:pt x="1594" y="3918"/>
                    </a:cubicBezTo>
                    <a:cubicBezTo>
                      <a:pt x="1589" y="3918"/>
                      <a:pt x="1578" y="3918"/>
                      <a:pt x="1572" y="3913"/>
                    </a:cubicBezTo>
                    <a:lnTo>
                      <a:pt x="1572" y="3913"/>
                    </a:lnTo>
                    <a:cubicBezTo>
                      <a:pt x="1578" y="3929"/>
                      <a:pt x="1589" y="3935"/>
                      <a:pt x="1589" y="3946"/>
                    </a:cubicBezTo>
                    <a:cubicBezTo>
                      <a:pt x="1561" y="3935"/>
                      <a:pt x="1545" y="3929"/>
                      <a:pt x="1539" y="3924"/>
                    </a:cubicBezTo>
                    <a:cubicBezTo>
                      <a:pt x="1539" y="3907"/>
                      <a:pt x="1567" y="3774"/>
                      <a:pt x="1594" y="3686"/>
                    </a:cubicBezTo>
                    <a:close/>
                    <a:moveTo>
                      <a:pt x="2026" y="4422"/>
                    </a:moveTo>
                    <a:lnTo>
                      <a:pt x="2026" y="4422"/>
                    </a:lnTo>
                    <a:cubicBezTo>
                      <a:pt x="2027" y="4424"/>
                      <a:pt x="2027" y="4427"/>
                      <a:pt x="2028" y="4429"/>
                    </a:cubicBezTo>
                    <a:lnTo>
                      <a:pt x="2028" y="4429"/>
                    </a:lnTo>
                    <a:cubicBezTo>
                      <a:pt x="2028" y="4426"/>
                      <a:pt x="2028" y="4424"/>
                      <a:pt x="2026" y="4422"/>
                    </a:cubicBezTo>
                    <a:close/>
                    <a:moveTo>
                      <a:pt x="1904" y="4566"/>
                    </a:moveTo>
                    <a:lnTo>
                      <a:pt x="1910" y="4582"/>
                    </a:lnTo>
                    <a:lnTo>
                      <a:pt x="1910" y="4582"/>
                    </a:lnTo>
                    <a:cubicBezTo>
                      <a:pt x="1907" y="4576"/>
                      <a:pt x="1902" y="4571"/>
                      <a:pt x="1904" y="4566"/>
                    </a:cubicBezTo>
                    <a:close/>
                    <a:moveTo>
                      <a:pt x="1589" y="4593"/>
                    </a:moveTo>
                    <a:cubicBezTo>
                      <a:pt x="1594" y="4599"/>
                      <a:pt x="1605" y="4615"/>
                      <a:pt x="1622" y="4621"/>
                    </a:cubicBezTo>
                    <a:lnTo>
                      <a:pt x="1600" y="4621"/>
                    </a:lnTo>
                    <a:lnTo>
                      <a:pt x="1589" y="4593"/>
                    </a:lnTo>
                    <a:close/>
                    <a:moveTo>
                      <a:pt x="1600" y="4643"/>
                    </a:moveTo>
                    <a:cubicBezTo>
                      <a:pt x="1611" y="4649"/>
                      <a:pt x="1628" y="4654"/>
                      <a:pt x="1633" y="4654"/>
                    </a:cubicBezTo>
                    <a:cubicBezTo>
                      <a:pt x="1628" y="4665"/>
                      <a:pt x="1622" y="4676"/>
                      <a:pt x="1605" y="4676"/>
                    </a:cubicBezTo>
                    <a:lnTo>
                      <a:pt x="1600" y="4643"/>
                    </a:lnTo>
                    <a:close/>
                    <a:moveTo>
                      <a:pt x="1915" y="4649"/>
                    </a:moveTo>
                    <a:lnTo>
                      <a:pt x="1915" y="4649"/>
                    </a:lnTo>
                    <a:cubicBezTo>
                      <a:pt x="1920" y="4656"/>
                      <a:pt x="1923" y="4663"/>
                      <a:pt x="1927" y="4671"/>
                    </a:cubicBezTo>
                    <a:lnTo>
                      <a:pt x="1927" y="4671"/>
                    </a:lnTo>
                    <a:cubicBezTo>
                      <a:pt x="1929" y="4673"/>
                      <a:pt x="1931" y="4675"/>
                      <a:pt x="1932" y="4676"/>
                    </a:cubicBezTo>
                    <a:lnTo>
                      <a:pt x="1917" y="4649"/>
                    </a:lnTo>
                    <a:lnTo>
                      <a:pt x="1917" y="4649"/>
                    </a:lnTo>
                    <a:cubicBezTo>
                      <a:pt x="1916" y="4649"/>
                      <a:pt x="1916" y="4649"/>
                      <a:pt x="1915" y="4649"/>
                    </a:cubicBezTo>
                    <a:close/>
                    <a:moveTo>
                      <a:pt x="1986" y="4696"/>
                    </a:moveTo>
                    <a:cubicBezTo>
                      <a:pt x="1990" y="4697"/>
                      <a:pt x="1994" y="4698"/>
                      <a:pt x="1998" y="4698"/>
                    </a:cubicBezTo>
                    <a:cubicBezTo>
                      <a:pt x="1994" y="4698"/>
                      <a:pt x="1990" y="4697"/>
                      <a:pt x="1986" y="4696"/>
                    </a:cubicBezTo>
                    <a:close/>
                    <a:moveTo>
                      <a:pt x="1965" y="4737"/>
                    </a:moveTo>
                    <a:cubicBezTo>
                      <a:pt x="1965" y="4739"/>
                      <a:pt x="1964" y="4741"/>
                      <a:pt x="1963" y="4743"/>
                    </a:cubicBezTo>
                    <a:lnTo>
                      <a:pt x="1967" y="4743"/>
                    </a:lnTo>
                    <a:cubicBezTo>
                      <a:pt x="1967" y="4741"/>
                      <a:pt x="1966" y="4739"/>
                      <a:pt x="1965" y="4737"/>
                    </a:cubicBezTo>
                    <a:close/>
                    <a:moveTo>
                      <a:pt x="1967" y="4743"/>
                    </a:moveTo>
                    <a:cubicBezTo>
                      <a:pt x="1968" y="4744"/>
                      <a:pt x="1968" y="4745"/>
                      <a:pt x="1969" y="4746"/>
                    </a:cubicBezTo>
                    <a:lnTo>
                      <a:pt x="1969" y="4746"/>
                    </a:lnTo>
                    <a:lnTo>
                      <a:pt x="1971" y="4743"/>
                    </a:lnTo>
                    <a:close/>
                    <a:moveTo>
                      <a:pt x="1969" y="4746"/>
                    </a:moveTo>
                    <a:lnTo>
                      <a:pt x="1965" y="4754"/>
                    </a:lnTo>
                    <a:cubicBezTo>
                      <a:pt x="1972" y="4767"/>
                      <a:pt x="1978" y="4778"/>
                      <a:pt x="1985" y="4786"/>
                    </a:cubicBezTo>
                    <a:lnTo>
                      <a:pt x="1985" y="4786"/>
                    </a:lnTo>
                    <a:cubicBezTo>
                      <a:pt x="1980" y="4773"/>
                      <a:pt x="1975" y="4760"/>
                      <a:pt x="1969" y="4746"/>
                    </a:cubicBezTo>
                    <a:close/>
                    <a:moveTo>
                      <a:pt x="1987" y="4815"/>
                    </a:moveTo>
                    <a:cubicBezTo>
                      <a:pt x="1987" y="4820"/>
                      <a:pt x="1987" y="4820"/>
                      <a:pt x="1993" y="4826"/>
                    </a:cubicBezTo>
                    <a:cubicBezTo>
                      <a:pt x="1990" y="4831"/>
                      <a:pt x="1987" y="4834"/>
                      <a:pt x="1983" y="4834"/>
                    </a:cubicBezTo>
                    <a:cubicBezTo>
                      <a:pt x="1979" y="4834"/>
                      <a:pt x="1973" y="4831"/>
                      <a:pt x="1965" y="4826"/>
                    </a:cubicBezTo>
                    <a:cubicBezTo>
                      <a:pt x="1976" y="4820"/>
                      <a:pt x="1982" y="4820"/>
                      <a:pt x="1987" y="4815"/>
                    </a:cubicBezTo>
                    <a:close/>
                    <a:moveTo>
                      <a:pt x="1633" y="4781"/>
                    </a:moveTo>
                    <a:cubicBezTo>
                      <a:pt x="1652" y="4793"/>
                      <a:pt x="1645" y="4810"/>
                      <a:pt x="1661" y="4810"/>
                    </a:cubicBezTo>
                    <a:cubicBezTo>
                      <a:pt x="1668" y="4810"/>
                      <a:pt x="1679" y="4807"/>
                      <a:pt x="1700" y="4798"/>
                    </a:cubicBezTo>
                    <a:lnTo>
                      <a:pt x="1700" y="4798"/>
                    </a:lnTo>
                    <a:cubicBezTo>
                      <a:pt x="1672" y="4815"/>
                      <a:pt x="1655" y="4837"/>
                      <a:pt x="1650" y="4864"/>
                    </a:cubicBezTo>
                    <a:cubicBezTo>
                      <a:pt x="1633" y="4837"/>
                      <a:pt x="1622" y="4815"/>
                      <a:pt x="1617" y="4787"/>
                    </a:cubicBezTo>
                    <a:lnTo>
                      <a:pt x="1633" y="4781"/>
                    </a:lnTo>
                    <a:close/>
                    <a:moveTo>
                      <a:pt x="1871" y="4947"/>
                    </a:moveTo>
                    <a:lnTo>
                      <a:pt x="1871" y="4947"/>
                    </a:lnTo>
                    <a:cubicBezTo>
                      <a:pt x="1877" y="4953"/>
                      <a:pt x="1882" y="4953"/>
                      <a:pt x="1893" y="4953"/>
                    </a:cubicBezTo>
                    <a:cubicBezTo>
                      <a:pt x="1904" y="4964"/>
                      <a:pt x="1910" y="4981"/>
                      <a:pt x="1921" y="4986"/>
                    </a:cubicBezTo>
                    <a:cubicBezTo>
                      <a:pt x="1899" y="4981"/>
                      <a:pt x="1882" y="4975"/>
                      <a:pt x="1871" y="4947"/>
                    </a:cubicBezTo>
                    <a:close/>
                    <a:moveTo>
                      <a:pt x="13" y="4981"/>
                    </a:moveTo>
                    <a:cubicBezTo>
                      <a:pt x="9" y="4984"/>
                      <a:pt x="5" y="4987"/>
                      <a:pt x="1" y="4992"/>
                    </a:cubicBezTo>
                    <a:cubicBezTo>
                      <a:pt x="6" y="4987"/>
                      <a:pt x="9" y="4984"/>
                      <a:pt x="13" y="4981"/>
                    </a:cubicBezTo>
                    <a:close/>
                    <a:moveTo>
                      <a:pt x="1932" y="5003"/>
                    </a:moveTo>
                    <a:cubicBezTo>
                      <a:pt x="1937" y="5008"/>
                      <a:pt x="1949" y="5014"/>
                      <a:pt x="1954" y="5030"/>
                    </a:cubicBezTo>
                    <a:cubicBezTo>
                      <a:pt x="1932" y="5019"/>
                      <a:pt x="1921" y="5014"/>
                      <a:pt x="1904" y="5008"/>
                    </a:cubicBezTo>
                    <a:lnTo>
                      <a:pt x="1932" y="5003"/>
                    </a:lnTo>
                    <a:close/>
                    <a:moveTo>
                      <a:pt x="334" y="5047"/>
                    </a:moveTo>
                    <a:lnTo>
                      <a:pt x="334" y="5047"/>
                    </a:lnTo>
                    <a:cubicBezTo>
                      <a:pt x="334" y="5047"/>
                      <a:pt x="333" y="5047"/>
                      <a:pt x="333" y="5047"/>
                    </a:cubicBezTo>
                    <a:lnTo>
                      <a:pt x="331" y="5054"/>
                    </a:lnTo>
                    <a:lnTo>
                      <a:pt x="331" y="5054"/>
                    </a:lnTo>
                    <a:cubicBezTo>
                      <a:pt x="332" y="5052"/>
                      <a:pt x="333" y="5049"/>
                      <a:pt x="334" y="5047"/>
                    </a:cubicBezTo>
                    <a:close/>
                    <a:moveTo>
                      <a:pt x="4328" y="5047"/>
                    </a:moveTo>
                    <a:cubicBezTo>
                      <a:pt x="4317" y="5055"/>
                      <a:pt x="4313" y="5060"/>
                      <a:pt x="4314" y="5060"/>
                    </a:cubicBezTo>
                    <a:cubicBezTo>
                      <a:pt x="4314" y="5060"/>
                      <a:pt x="4320" y="5055"/>
                      <a:pt x="4328" y="5047"/>
                    </a:cubicBezTo>
                    <a:close/>
                    <a:moveTo>
                      <a:pt x="366" y="5054"/>
                    </a:moveTo>
                    <a:cubicBezTo>
                      <a:pt x="365" y="5057"/>
                      <a:pt x="363" y="5060"/>
                      <a:pt x="360" y="5064"/>
                    </a:cubicBezTo>
                    <a:cubicBezTo>
                      <a:pt x="364" y="5060"/>
                      <a:pt x="366" y="5056"/>
                      <a:pt x="366" y="5054"/>
                    </a:cubicBezTo>
                    <a:close/>
                    <a:moveTo>
                      <a:pt x="331" y="5054"/>
                    </a:moveTo>
                    <a:lnTo>
                      <a:pt x="331" y="5054"/>
                    </a:lnTo>
                    <a:cubicBezTo>
                      <a:pt x="328" y="5063"/>
                      <a:pt x="325" y="5071"/>
                      <a:pt x="327" y="5075"/>
                    </a:cubicBezTo>
                    <a:lnTo>
                      <a:pt x="331" y="5054"/>
                    </a:lnTo>
                    <a:close/>
                    <a:moveTo>
                      <a:pt x="941" y="5529"/>
                    </a:moveTo>
                    <a:cubicBezTo>
                      <a:pt x="941" y="5529"/>
                      <a:pt x="940" y="5530"/>
                      <a:pt x="939" y="5530"/>
                    </a:cubicBezTo>
                    <a:lnTo>
                      <a:pt x="939" y="5530"/>
                    </a:lnTo>
                    <a:cubicBezTo>
                      <a:pt x="940" y="5530"/>
                      <a:pt x="941" y="5529"/>
                      <a:pt x="941" y="5529"/>
                    </a:cubicBezTo>
                    <a:close/>
                    <a:moveTo>
                      <a:pt x="2076" y="5556"/>
                    </a:moveTo>
                    <a:lnTo>
                      <a:pt x="2076" y="5556"/>
                    </a:lnTo>
                    <a:cubicBezTo>
                      <a:pt x="2075" y="5557"/>
                      <a:pt x="2074" y="5558"/>
                      <a:pt x="2074" y="5560"/>
                    </a:cubicBezTo>
                    <a:lnTo>
                      <a:pt x="2074" y="5560"/>
                    </a:lnTo>
                    <a:lnTo>
                      <a:pt x="2076" y="5556"/>
                    </a:lnTo>
                    <a:close/>
                    <a:moveTo>
                      <a:pt x="947" y="5562"/>
                    </a:moveTo>
                    <a:lnTo>
                      <a:pt x="947" y="5562"/>
                    </a:lnTo>
                    <a:cubicBezTo>
                      <a:pt x="946" y="5562"/>
                      <a:pt x="944" y="5562"/>
                      <a:pt x="942" y="5563"/>
                    </a:cubicBezTo>
                    <a:lnTo>
                      <a:pt x="942" y="5563"/>
                    </a:lnTo>
                    <a:lnTo>
                      <a:pt x="947" y="5562"/>
                    </a:lnTo>
                    <a:close/>
                    <a:moveTo>
                      <a:pt x="958" y="5567"/>
                    </a:moveTo>
                    <a:cubicBezTo>
                      <a:pt x="958" y="5568"/>
                      <a:pt x="958" y="5568"/>
                      <a:pt x="957" y="5568"/>
                    </a:cubicBezTo>
                    <a:lnTo>
                      <a:pt x="957" y="5568"/>
                    </a:lnTo>
                    <a:cubicBezTo>
                      <a:pt x="958" y="5568"/>
                      <a:pt x="958" y="5568"/>
                      <a:pt x="958" y="5567"/>
                    </a:cubicBezTo>
                    <a:close/>
                    <a:moveTo>
                      <a:pt x="493" y="5650"/>
                    </a:moveTo>
                    <a:cubicBezTo>
                      <a:pt x="488" y="5656"/>
                      <a:pt x="488" y="5667"/>
                      <a:pt x="477" y="5672"/>
                    </a:cubicBezTo>
                    <a:cubicBezTo>
                      <a:pt x="488" y="5667"/>
                      <a:pt x="493" y="5656"/>
                      <a:pt x="493" y="5650"/>
                    </a:cubicBezTo>
                    <a:close/>
                    <a:moveTo>
                      <a:pt x="1019" y="5672"/>
                    </a:moveTo>
                    <a:cubicBezTo>
                      <a:pt x="1019" y="5672"/>
                      <a:pt x="1018" y="5673"/>
                      <a:pt x="1018" y="5673"/>
                    </a:cubicBezTo>
                    <a:lnTo>
                      <a:pt x="1018" y="5673"/>
                    </a:lnTo>
                    <a:lnTo>
                      <a:pt x="1019" y="5672"/>
                    </a:lnTo>
                    <a:close/>
                    <a:moveTo>
                      <a:pt x="659" y="5706"/>
                    </a:moveTo>
                    <a:cubicBezTo>
                      <a:pt x="655" y="5709"/>
                      <a:pt x="649" y="5716"/>
                      <a:pt x="645" y="5716"/>
                    </a:cubicBezTo>
                    <a:cubicBezTo>
                      <a:pt x="644" y="5716"/>
                      <a:pt x="643" y="5715"/>
                      <a:pt x="643" y="5714"/>
                    </a:cubicBezTo>
                    <a:lnTo>
                      <a:pt x="643" y="5714"/>
                    </a:lnTo>
                    <a:cubicBezTo>
                      <a:pt x="648" y="5712"/>
                      <a:pt x="653" y="5709"/>
                      <a:pt x="659" y="5706"/>
                    </a:cubicBezTo>
                    <a:close/>
                    <a:moveTo>
                      <a:pt x="1047" y="5766"/>
                    </a:moveTo>
                    <a:cubicBezTo>
                      <a:pt x="1046" y="5767"/>
                      <a:pt x="1045" y="5767"/>
                      <a:pt x="1044" y="5767"/>
                    </a:cubicBezTo>
                    <a:lnTo>
                      <a:pt x="1044" y="5767"/>
                    </a:lnTo>
                    <a:cubicBezTo>
                      <a:pt x="1045" y="5771"/>
                      <a:pt x="1046" y="5774"/>
                      <a:pt x="1047" y="5778"/>
                    </a:cubicBezTo>
                    <a:lnTo>
                      <a:pt x="1047" y="5766"/>
                    </a:lnTo>
                    <a:close/>
                    <a:moveTo>
                      <a:pt x="4056" y="5833"/>
                    </a:moveTo>
                    <a:lnTo>
                      <a:pt x="4056" y="5833"/>
                    </a:lnTo>
                    <a:cubicBezTo>
                      <a:pt x="4053" y="5833"/>
                      <a:pt x="4051" y="5833"/>
                      <a:pt x="4049" y="5834"/>
                    </a:cubicBezTo>
                    <a:lnTo>
                      <a:pt x="4049" y="5834"/>
                    </a:lnTo>
                    <a:cubicBezTo>
                      <a:pt x="4051" y="5834"/>
                      <a:pt x="4053" y="5833"/>
                      <a:pt x="4055" y="5833"/>
                    </a:cubicBezTo>
                    <a:lnTo>
                      <a:pt x="4055" y="5833"/>
                    </a:lnTo>
                    <a:cubicBezTo>
                      <a:pt x="4055" y="5833"/>
                      <a:pt x="4055" y="5833"/>
                      <a:pt x="4056" y="5833"/>
                    </a:cubicBezTo>
                    <a:close/>
                    <a:moveTo>
                      <a:pt x="3985" y="6010"/>
                    </a:moveTo>
                    <a:cubicBezTo>
                      <a:pt x="3979" y="6010"/>
                      <a:pt x="3963" y="6015"/>
                      <a:pt x="3957" y="6015"/>
                    </a:cubicBezTo>
                    <a:cubicBezTo>
                      <a:pt x="3974" y="6015"/>
                      <a:pt x="3979" y="6015"/>
                      <a:pt x="3985" y="6010"/>
                    </a:cubicBezTo>
                    <a:close/>
                    <a:moveTo>
                      <a:pt x="2104" y="6220"/>
                    </a:moveTo>
                    <a:lnTo>
                      <a:pt x="2104" y="6220"/>
                    </a:lnTo>
                    <a:cubicBezTo>
                      <a:pt x="2103" y="6222"/>
                      <a:pt x="2102" y="6224"/>
                      <a:pt x="2102" y="6226"/>
                    </a:cubicBezTo>
                    <a:lnTo>
                      <a:pt x="2102" y="6226"/>
                    </a:lnTo>
                    <a:cubicBezTo>
                      <a:pt x="2102" y="6224"/>
                      <a:pt x="2103" y="6222"/>
                      <a:pt x="2104" y="6220"/>
                    </a:cubicBezTo>
                    <a:close/>
                    <a:moveTo>
                      <a:pt x="1489" y="6253"/>
                    </a:moveTo>
                    <a:lnTo>
                      <a:pt x="1472" y="6265"/>
                    </a:lnTo>
                    <a:lnTo>
                      <a:pt x="1472" y="6265"/>
                    </a:lnTo>
                    <a:cubicBezTo>
                      <a:pt x="1474" y="6261"/>
                      <a:pt x="1476" y="6258"/>
                      <a:pt x="1478" y="6253"/>
                    </a:cubicBezTo>
                    <a:cubicBezTo>
                      <a:pt x="1481" y="6253"/>
                      <a:pt x="1485" y="6253"/>
                      <a:pt x="1489" y="6253"/>
                    </a:cubicBezTo>
                    <a:close/>
                    <a:moveTo>
                      <a:pt x="1583" y="6231"/>
                    </a:moveTo>
                    <a:cubicBezTo>
                      <a:pt x="1571" y="6248"/>
                      <a:pt x="1537" y="6298"/>
                      <a:pt x="1502" y="6321"/>
                    </a:cubicBezTo>
                    <a:lnTo>
                      <a:pt x="1502" y="6321"/>
                    </a:lnTo>
                    <a:lnTo>
                      <a:pt x="1500" y="6320"/>
                    </a:lnTo>
                    <a:lnTo>
                      <a:pt x="1500" y="6320"/>
                    </a:lnTo>
                    <a:cubicBezTo>
                      <a:pt x="1500" y="6321"/>
                      <a:pt x="1500" y="6322"/>
                      <a:pt x="1499" y="6322"/>
                    </a:cubicBezTo>
                    <a:lnTo>
                      <a:pt x="1499" y="6322"/>
                    </a:lnTo>
                    <a:cubicBezTo>
                      <a:pt x="1500" y="6322"/>
                      <a:pt x="1501" y="6321"/>
                      <a:pt x="1502" y="6321"/>
                    </a:cubicBezTo>
                    <a:lnTo>
                      <a:pt x="1502" y="6321"/>
                    </a:lnTo>
                    <a:lnTo>
                      <a:pt x="1528" y="6331"/>
                    </a:lnTo>
                    <a:cubicBezTo>
                      <a:pt x="1583" y="6281"/>
                      <a:pt x="1556" y="6281"/>
                      <a:pt x="1583" y="6231"/>
                    </a:cubicBezTo>
                    <a:close/>
                    <a:moveTo>
                      <a:pt x="4284" y="6331"/>
                    </a:moveTo>
                    <a:lnTo>
                      <a:pt x="4295" y="6342"/>
                    </a:lnTo>
                    <a:cubicBezTo>
                      <a:pt x="4294" y="6339"/>
                      <a:pt x="4290" y="6335"/>
                      <a:pt x="4284" y="6331"/>
                    </a:cubicBezTo>
                    <a:close/>
                    <a:moveTo>
                      <a:pt x="1500" y="6414"/>
                    </a:moveTo>
                    <a:lnTo>
                      <a:pt x="1502" y="6416"/>
                    </a:lnTo>
                    <a:lnTo>
                      <a:pt x="1502" y="6416"/>
                    </a:lnTo>
                    <a:cubicBezTo>
                      <a:pt x="1506" y="6415"/>
                      <a:pt x="1509" y="6415"/>
                      <a:pt x="1511" y="6414"/>
                    </a:cubicBezTo>
                    <a:close/>
                    <a:moveTo>
                      <a:pt x="4112" y="6652"/>
                    </a:moveTo>
                    <a:lnTo>
                      <a:pt x="4112" y="6652"/>
                    </a:lnTo>
                    <a:cubicBezTo>
                      <a:pt x="4112" y="6652"/>
                      <a:pt x="4111" y="6652"/>
                      <a:pt x="4111" y="6652"/>
                    </a:cubicBezTo>
                    <a:lnTo>
                      <a:pt x="4111" y="6652"/>
                    </a:lnTo>
                    <a:cubicBezTo>
                      <a:pt x="4111" y="6653"/>
                      <a:pt x="4111" y="6654"/>
                      <a:pt x="4111" y="6656"/>
                    </a:cubicBezTo>
                    <a:lnTo>
                      <a:pt x="4111" y="6656"/>
                    </a:lnTo>
                    <a:cubicBezTo>
                      <a:pt x="4111" y="6654"/>
                      <a:pt x="4112" y="6653"/>
                      <a:pt x="4112" y="6652"/>
                    </a:cubicBezTo>
                    <a:close/>
                    <a:moveTo>
                      <a:pt x="4111" y="6656"/>
                    </a:moveTo>
                    <a:cubicBezTo>
                      <a:pt x="4108" y="6659"/>
                      <a:pt x="4106" y="6662"/>
                      <a:pt x="4118" y="6674"/>
                    </a:cubicBezTo>
                    <a:cubicBezTo>
                      <a:pt x="4113" y="6668"/>
                      <a:pt x="4111" y="6661"/>
                      <a:pt x="4111" y="6656"/>
                    </a:cubicBezTo>
                    <a:close/>
                    <a:moveTo>
                      <a:pt x="1799" y="6763"/>
                    </a:moveTo>
                    <a:cubicBezTo>
                      <a:pt x="1795" y="6763"/>
                      <a:pt x="1789" y="6764"/>
                      <a:pt x="1783" y="6767"/>
                    </a:cubicBezTo>
                    <a:lnTo>
                      <a:pt x="1783" y="6767"/>
                    </a:lnTo>
                    <a:cubicBezTo>
                      <a:pt x="1792" y="6767"/>
                      <a:pt x="1799" y="6763"/>
                      <a:pt x="1799" y="6763"/>
                    </a:cubicBezTo>
                    <a:close/>
                    <a:moveTo>
                      <a:pt x="1827" y="6696"/>
                    </a:moveTo>
                    <a:cubicBezTo>
                      <a:pt x="1838" y="6707"/>
                      <a:pt x="1838" y="6718"/>
                      <a:pt x="1843" y="6729"/>
                    </a:cubicBezTo>
                    <a:cubicBezTo>
                      <a:pt x="1849" y="6751"/>
                      <a:pt x="1854" y="6763"/>
                      <a:pt x="1866" y="6785"/>
                    </a:cubicBezTo>
                    <a:cubicBezTo>
                      <a:pt x="1854" y="6779"/>
                      <a:pt x="1849" y="6779"/>
                      <a:pt x="1843" y="6774"/>
                    </a:cubicBezTo>
                    <a:cubicBezTo>
                      <a:pt x="1843" y="6779"/>
                      <a:pt x="1843" y="6779"/>
                      <a:pt x="1838" y="6785"/>
                    </a:cubicBezTo>
                    <a:lnTo>
                      <a:pt x="1760" y="6785"/>
                    </a:lnTo>
                    <a:cubicBezTo>
                      <a:pt x="1767" y="6778"/>
                      <a:pt x="1775" y="6772"/>
                      <a:pt x="1783" y="6767"/>
                    </a:cubicBezTo>
                    <a:lnTo>
                      <a:pt x="1783" y="6767"/>
                    </a:lnTo>
                    <a:cubicBezTo>
                      <a:pt x="1783" y="6767"/>
                      <a:pt x="1782" y="6767"/>
                      <a:pt x="1782" y="6767"/>
                    </a:cubicBezTo>
                    <a:cubicBezTo>
                      <a:pt x="1777" y="6767"/>
                      <a:pt x="1771" y="6766"/>
                      <a:pt x="1766" y="6763"/>
                    </a:cubicBezTo>
                    <a:cubicBezTo>
                      <a:pt x="1794" y="6751"/>
                      <a:pt x="1821" y="6735"/>
                      <a:pt x="1843" y="6729"/>
                    </a:cubicBezTo>
                    <a:lnTo>
                      <a:pt x="1810" y="6724"/>
                    </a:lnTo>
                    <a:cubicBezTo>
                      <a:pt x="1816" y="6718"/>
                      <a:pt x="1821" y="6702"/>
                      <a:pt x="1827" y="6696"/>
                    </a:cubicBezTo>
                    <a:close/>
                    <a:moveTo>
                      <a:pt x="4007" y="6846"/>
                    </a:moveTo>
                    <a:cubicBezTo>
                      <a:pt x="4024" y="6862"/>
                      <a:pt x="4007" y="6862"/>
                      <a:pt x="3985" y="6868"/>
                    </a:cubicBezTo>
                    <a:cubicBezTo>
                      <a:pt x="3985" y="6857"/>
                      <a:pt x="3996" y="6846"/>
                      <a:pt x="4007" y="6846"/>
                    </a:cubicBezTo>
                    <a:close/>
                    <a:moveTo>
                      <a:pt x="1871" y="6807"/>
                    </a:moveTo>
                    <a:cubicBezTo>
                      <a:pt x="1882" y="6829"/>
                      <a:pt x="1899" y="6857"/>
                      <a:pt x="1921" y="6895"/>
                    </a:cubicBezTo>
                    <a:lnTo>
                      <a:pt x="1877" y="6895"/>
                    </a:lnTo>
                    <a:cubicBezTo>
                      <a:pt x="1877" y="6917"/>
                      <a:pt x="1888" y="6940"/>
                      <a:pt x="1899" y="6956"/>
                    </a:cubicBezTo>
                    <a:cubicBezTo>
                      <a:pt x="1893" y="6954"/>
                      <a:pt x="1886" y="6954"/>
                      <a:pt x="1879" y="6954"/>
                    </a:cubicBezTo>
                    <a:cubicBezTo>
                      <a:pt x="1865" y="6954"/>
                      <a:pt x="1849" y="6956"/>
                      <a:pt x="1838" y="6956"/>
                    </a:cubicBezTo>
                    <a:lnTo>
                      <a:pt x="1877" y="6929"/>
                    </a:lnTo>
                    <a:cubicBezTo>
                      <a:pt x="1878" y="6916"/>
                      <a:pt x="1874" y="6911"/>
                      <a:pt x="1867" y="6911"/>
                    </a:cubicBezTo>
                    <a:cubicBezTo>
                      <a:pt x="1851" y="6911"/>
                      <a:pt x="1820" y="6935"/>
                      <a:pt x="1806" y="6935"/>
                    </a:cubicBezTo>
                    <a:cubicBezTo>
                      <a:pt x="1800" y="6935"/>
                      <a:pt x="1797" y="6930"/>
                      <a:pt x="1799" y="6917"/>
                    </a:cubicBezTo>
                    <a:lnTo>
                      <a:pt x="1866" y="6895"/>
                    </a:lnTo>
                    <a:lnTo>
                      <a:pt x="1838" y="6890"/>
                    </a:lnTo>
                    <a:lnTo>
                      <a:pt x="1882" y="6868"/>
                    </a:lnTo>
                    <a:cubicBezTo>
                      <a:pt x="1838" y="6868"/>
                      <a:pt x="1843" y="6862"/>
                      <a:pt x="1849" y="6834"/>
                    </a:cubicBezTo>
                    <a:lnTo>
                      <a:pt x="1849" y="6834"/>
                    </a:lnTo>
                    <a:cubicBezTo>
                      <a:pt x="1827" y="6852"/>
                      <a:pt x="1792" y="6866"/>
                      <a:pt x="1775" y="6866"/>
                    </a:cubicBezTo>
                    <a:cubicBezTo>
                      <a:pt x="1771" y="6866"/>
                      <a:pt x="1767" y="6865"/>
                      <a:pt x="1766" y="6862"/>
                    </a:cubicBezTo>
                    <a:cubicBezTo>
                      <a:pt x="1788" y="6834"/>
                      <a:pt x="1810" y="6846"/>
                      <a:pt x="1788" y="6829"/>
                    </a:cubicBezTo>
                    <a:cubicBezTo>
                      <a:pt x="1803" y="6823"/>
                      <a:pt x="1819" y="6817"/>
                      <a:pt x="1827" y="6817"/>
                    </a:cubicBezTo>
                    <a:cubicBezTo>
                      <a:pt x="1834" y="6817"/>
                      <a:pt x="1834" y="6822"/>
                      <a:pt x="1821" y="6834"/>
                    </a:cubicBezTo>
                    <a:cubicBezTo>
                      <a:pt x="1838" y="6829"/>
                      <a:pt x="1849" y="6829"/>
                      <a:pt x="1866" y="6818"/>
                    </a:cubicBezTo>
                    <a:cubicBezTo>
                      <a:pt x="1871" y="6812"/>
                      <a:pt x="1871" y="6807"/>
                      <a:pt x="1871" y="6807"/>
                    </a:cubicBezTo>
                    <a:close/>
                    <a:moveTo>
                      <a:pt x="1900" y="6962"/>
                    </a:moveTo>
                    <a:cubicBezTo>
                      <a:pt x="1901" y="6962"/>
                      <a:pt x="1902" y="6964"/>
                      <a:pt x="1904" y="6967"/>
                    </a:cubicBezTo>
                    <a:lnTo>
                      <a:pt x="1893" y="6967"/>
                    </a:lnTo>
                    <a:cubicBezTo>
                      <a:pt x="1897" y="6967"/>
                      <a:pt x="1898" y="6962"/>
                      <a:pt x="1900" y="6962"/>
                    </a:cubicBezTo>
                    <a:close/>
                    <a:moveTo>
                      <a:pt x="1932" y="7028"/>
                    </a:moveTo>
                    <a:cubicBezTo>
                      <a:pt x="1937" y="7039"/>
                      <a:pt x="1937" y="7056"/>
                      <a:pt x="1937" y="7061"/>
                    </a:cubicBezTo>
                    <a:lnTo>
                      <a:pt x="1932" y="7067"/>
                    </a:lnTo>
                    <a:cubicBezTo>
                      <a:pt x="1893" y="7067"/>
                      <a:pt x="1904" y="7050"/>
                      <a:pt x="1932" y="7028"/>
                    </a:cubicBezTo>
                    <a:close/>
                    <a:moveTo>
                      <a:pt x="1921" y="7178"/>
                    </a:moveTo>
                    <a:lnTo>
                      <a:pt x="1921" y="7216"/>
                    </a:lnTo>
                    <a:cubicBezTo>
                      <a:pt x="1913" y="7218"/>
                      <a:pt x="1905" y="7219"/>
                      <a:pt x="1898" y="7219"/>
                    </a:cubicBezTo>
                    <a:cubicBezTo>
                      <a:pt x="1880" y="7219"/>
                      <a:pt x="1869" y="7212"/>
                      <a:pt x="1877" y="7189"/>
                    </a:cubicBezTo>
                    <a:cubicBezTo>
                      <a:pt x="1888" y="7178"/>
                      <a:pt x="1904" y="7178"/>
                      <a:pt x="1921" y="7178"/>
                    </a:cubicBezTo>
                    <a:close/>
                    <a:moveTo>
                      <a:pt x="1705" y="7399"/>
                    </a:moveTo>
                    <a:cubicBezTo>
                      <a:pt x="1727" y="7410"/>
                      <a:pt x="1711" y="7410"/>
                      <a:pt x="1700" y="7416"/>
                    </a:cubicBezTo>
                    <a:lnTo>
                      <a:pt x="1705" y="7399"/>
                    </a:lnTo>
                    <a:close/>
                    <a:moveTo>
                      <a:pt x="3896" y="7482"/>
                    </a:moveTo>
                    <a:cubicBezTo>
                      <a:pt x="3902" y="7499"/>
                      <a:pt x="3924" y="7521"/>
                      <a:pt x="3896" y="7521"/>
                    </a:cubicBezTo>
                    <a:cubicBezTo>
                      <a:pt x="3847" y="7487"/>
                      <a:pt x="3874" y="7487"/>
                      <a:pt x="3896" y="7482"/>
                    </a:cubicBezTo>
                    <a:close/>
                    <a:moveTo>
                      <a:pt x="1740" y="7712"/>
                    </a:moveTo>
                    <a:cubicBezTo>
                      <a:pt x="1740" y="7713"/>
                      <a:pt x="1739" y="7714"/>
                      <a:pt x="1738" y="7714"/>
                    </a:cubicBezTo>
                    <a:cubicBezTo>
                      <a:pt x="1739" y="7714"/>
                      <a:pt x="1740" y="7713"/>
                      <a:pt x="1740" y="7712"/>
                    </a:cubicBezTo>
                    <a:close/>
                    <a:moveTo>
                      <a:pt x="2314" y="7714"/>
                    </a:moveTo>
                    <a:lnTo>
                      <a:pt x="2314" y="7714"/>
                    </a:lnTo>
                    <a:cubicBezTo>
                      <a:pt x="2313" y="7716"/>
                      <a:pt x="2312" y="7717"/>
                      <a:pt x="2312" y="7718"/>
                    </a:cubicBezTo>
                    <a:lnTo>
                      <a:pt x="2312" y="7718"/>
                    </a:lnTo>
                    <a:lnTo>
                      <a:pt x="2314" y="7714"/>
                    </a:lnTo>
                    <a:close/>
                    <a:moveTo>
                      <a:pt x="3819" y="7732"/>
                    </a:moveTo>
                    <a:lnTo>
                      <a:pt x="3819" y="7736"/>
                    </a:lnTo>
                    <a:cubicBezTo>
                      <a:pt x="3820" y="7735"/>
                      <a:pt x="3820" y="7734"/>
                      <a:pt x="3819" y="7732"/>
                    </a:cubicBezTo>
                    <a:close/>
                    <a:moveTo>
                      <a:pt x="3657" y="8413"/>
                    </a:moveTo>
                    <a:lnTo>
                      <a:pt x="3658" y="8417"/>
                    </a:lnTo>
                    <a:cubicBezTo>
                      <a:pt x="3658" y="8416"/>
                      <a:pt x="3658" y="8414"/>
                      <a:pt x="3657" y="8413"/>
                    </a:cubicBezTo>
                    <a:close/>
                    <a:moveTo>
                      <a:pt x="3614" y="8445"/>
                    </a:moveTo>
                    <a:cubicBezTo>
                      <a:pt x="3613" y="8446"/>
                      <a:pt x="3612" y="8447"/>
                      <a:pt x="3611" y="8449"/>
                    </a:cubicBezTo>
                    <a:lnTo>
                      <a:pt x="3611" y="8449"/>
                    </a:lnTo>
                    <a:cubicBezTo>
                      <a:pt x="3613" y="8448"/>
                      <a:pt x="3614" y="8447"/>
                      <a:pt x="3614" y="8445"/>
                    </a:cubicBezTo>
                    <a:close/>
                    <a:moveTo>
                      <a:pt x="2463" y="8589"/>
                    </a:moveTo>
                    <a:cubicBezTo>
                      <a:pt x="2463" y="8589"/>
                      <a:pt x="2463" y="8589"/>
                      <a:pt x="2463" y="8589"/>
                    </a:cubicBezTo>
                    <a:cubicBezTo>
                      <a:pt x="2463" y="8589"/>
                      <a:pt x="2463" y="8589"/>
                      <a:pt x="2463" y="8589"/>
                    </a:cubicBezTo>
                    <a:close/>
                    <a:moveTo>
                      <a:pt x="2990" y="8859"/>
                    </a:moveTo>
                    <a:cubicBezTo>
                      <a:pt x="2990" y="8859"/>
                      <a:pt x="2989" y="8859"/>
                      <a:pt x="2989" y="8860"/>
                    </a:cubicBezTo>
                    <a:lnTo>
                      <a:pt x="2989" y="8865"/>
                    </a:lnTo>
                    <a:lnTo>
                      <a:pt x="2998" y="8865"/>
                    </a:lnTo>
                    <a:cubicBezTo>
                      <a:pt x="2994" y="8861"/>
                      <a:pt x="2992" y="8859"/>
                      <a:pt x="2990" y="8859"/>
                    </a:cubicBezTo>
                    <a:close/>
                    <a:moveTo>
                      <a:pt x="2998" y="8865"/>
                    </a:moveTo>
                    <a:cubicBezTo>
                      <a:pt x="3000" y="8868"/>
                      <a:pt x="3003" y="8872"/>
                      <a:pt x="3007" y="8876"/>
                    </a:cubicBezTo>
                    <a:lnTo>
                      <a:pt x="3007" y="8876"/>
                    </a:lnTo>
                    <a:cubicBezTo>
                      <a:pt x="3007" y="8875"/>
                      <a:pt x="3007" y="8872"/>
                      <a:pt x="3006" y="8865"/>
                    </a:cubicBezTo>
                    <a:close/>
                    <a:moveTo>
                      <a:pt x="2452" y="8832"/>
                    </a:moveTo>
                    <a:lnTo>
                      <a:pt x="2452" y="8832"/>
                    </a:lnTo>
                    <a:cubicBezTo>
                      <a:pt x="2474" y="8854"/>
                      <a:pt x="2474" y="8893"/>
                      <a:pt x="2463" y="8943"/>
                    </a:cubicBezTo>
                    <a:cubicBezTo>
                      <a:pt x="2458" y="8910"/>
                      <a:pt x="2452" y="8871"/>
                      <a:pt x="2452" y="8832"/>
                    </a:cubicBezTo>
                    <a:close/>
                    <a:moveTo>
                      <a:pt x="3417" y="8991"/>
                    </a:moveTo>
                    <a:lnTo>
                      <a:pt x="3417" y="8991"/>
                    </a:lnTo>
                    <a:cubicBezTo>
                      <a:pt x="3418" y="8991"/>
                      <a:pt x="3419" y="8992"/>
                      <a:pt x="3421" y="8993"/>
                    </a:cubicBezTo>
                    <a:cubicBezTo>
                      <a:pt x="3419" y="8992"/>
                      <a:pt x="3418" y="8991"/>
                      <a:pt x="3417" y="8991"/>
                    </a:cubicBezTo>
                    <a:close/>
                    <a:moveTo>
                      <a:pt x="2839" y="9380"/>
                    </a:moveTo>
                    <a:cubicBezTo>
                      <a:pt x="2841" y="9380"/>
                      <a:pt x="2843" y="9380"/>
                      <a:pt x="2845" y="9380"/>
                    </a:cubicBezTo>
                    <a:lnTo>
                      <a:pt x="2845" y="9380"/>
                    </a:lnTo>
                    <a:cubicBezTo>
                      <a:pt x="2843" y="9380"/>
                      <a:pt x="2841" y="9380"/>
                      <a:pt x="2839" y="9380"/>
                    </a:cubicBezTo>
                    <a:close/>
                    <a:moveTo>
                      <a:pt x="2709" y="9701"/>
                    </a:moveTo>
                    <a:lnTo>
                      <a:pt x="2709" y="9701"/>
                    </a:lnTo>
                    <a:cubicBezTo>
                      <a:pt x="2714" y="9713"/>
                      <a:pt x="2720" y="9725"/>
                      <a:pt x="2727" y="9740"/>
                    </a:cubicBezTo>
                    <a:cubicBezTo>
                      <a:pt x="2731" y="9730"/>
                      <a:pt x="2736" y="9721"/>
                      <a:pt x="2740" y="9712"/>
                    </a:cubicBezTo>
                    <a:lnTo>
                      <a:pt x="2740" y="9712"/>
                    </a:lnTo>
                    <a:cubicBezTo>
                      <a:pt x="2739" y="9712"/>
                      <a:pt x="2738" y="9713"/>
                      <a:pt x="2736" y="9713"/>
                    </a:cubicBezTo>
                    <a:cubicBezTo>
                      <a:pt x="2728" y="9713"/>
                      <a:pt x="2719" y="9706"/>
                      <a:pt x="2709" y="9701"/>
                    </a:cubicBezTo>
                    <a:close/>
                    <a:moveTo>
                      <a:pt x="3172" y="9762"/>
                    </a:moveTo>
                    <a:cubicBezTo>
                      <a:pt x="3171" y="9762"/>
                      <a:pt x="3170" y="9763"/>
                      <a:pt x="3169" y="9763"/>
                    </a:cubicBezTo>
                    <a:lnTo>
                      <a:pt x="3169" y="9763"/>
                    </a:lnTo>
                    <a:lnTo>
                      <a:pt x="3172" y="9762"/>
                    </a:lnTo>
                    <a:close/>
                    <a:moveTo>
                      <a:pt x="6381" y="11499"/>
                    </a:moveTo>
                    <a:cubicBezTo>
                      <a:pt x="6370" y="11505"/>
                      <a:pt x="6366" y="11508"/>
                      <a:pt x="6367" y="11508"/>
                    </a:cubicBezTo>
                    <a:cubicBezTo>
                      <a:pt x="6367" y="11508"/>
                      <a:pt x="6373" y="11505"/>
                      <a:pt x="6381" y="11499"/>
                    </a:cubicBezTo>
                    <a:close/>
                    <a:moveTo>
                      <a:pt x="1124" y="11587"/>
                    </a:moveTo>
                    <a:lnTo>
                      <a:pt x="1124" y="11587"/>
                    </a:lnTo>
                    <a:cubicBezTo>
                      <a:pt x="1125" y="11588"/>
                      <a:pt x="1126" y="11588"/>
                      <a:pt x="1127" y="11588"/>
                    </a:cubicBezTo>
                    <a:cubicBezTo>
                      <a:pt x="1128" y="11588"/>
                      <a:pt x="1129" y="11588"/>
                      <a:pt x="1130" y="11588"/>
                    </a:cubicBezTo>
                    <a:cubicBezTo>
                      <a:pt x="1128" y="11588"/>
                      <a:pt x="1126" y="11588"/>
                      <a:pt x="1124" y="11587"/>
                    </a:cubicBezTo>
                    <a:close/>
                    <a:moveTo>
                      <a:pt x="3152" y="11521"/>
                    </a:moveTo>
                    <a:cubicBezTo>
                      <a:pt x="3154" y="11537"/>
                      <a:pt x="3155" y="11552"/>
                      <a:pt x="3155" y="11566"/>
                    </a:cubicBezTo>
                    <a:cubicBezTo>
                      <a:pt x="3165" y="11585"/>
                      <a:pt x="3174" y="11595"/>
                      <a:pt x="3183" y="11597"/>
                    </a:cubicBezTo>
                    <a:lnTo>
                      <a:pt x="3183" y="11597"/>
                    </a:lnTo>
                    <a:cubicBezTo>
                      <a:pt x="3182" y="11574"/>
                      <a:pt x="3166" y="11547"/>
                      <a:pt x="3152" y="11521"/>
                    </a:cubicBezTo>
                    <a:close/>
                    <a:moveTo>
                      <a:pt x="987" y="11702"/>
                    </a:moveTo>
                    <a:cubicBezTo>
                      <a:pt x="987" y="11703"/>
                      <a:pt x="986" y="11703"/>
                      <a:pt x="986" y="11704"/>
                    </a:cubicBezTo>
                    <a:cubicBezTo>
                      <a:pt x="986" y="11703"/>
                      <a:pt x="987" y="11703"/>
                      <a:pt x="987" y="11702"/>
                    </a:cubicBezTo>
                    <a:close/>
                    <a:moveTo>
                      <a:pt x="1268" y="11704"/>
                    </a:moveTo>
                    <a:cubicBezTo>
                      <a:pt x="1266" y="11713"/>
                      <a:pt x="1265" y="11717"/>
                      <a:pt x="1266" y="11717"/>
                    </a:cubicBezTo>
                    <a:cubicBezTo>
                      <a:pt x="1266" y="11717"/>
                      <a:pt x="1268" y="11711"/>
                      <a:pt x="1268" y="11704"/>
                    </a:cubicBezTo>
                    <a:close/>
                    <a:moveTo>
                      <a:pt x="1528" y="11699"/>
                    </a:moveTo>
                    <a:lnTo>
                      <a:pt x="1528" y="11699"/>
                    </a:lnTo>
                    <a:cubicBezTo>
                      <a:pt x="1514" y="11706"/>
                      <a:pt x="1501" y="11708"/>
                      <a:pt x="1488" y="11708"/>
                    </a:cubicBezTo>
                    <a:cubicBezTo>
                      <a:pt x="1471" y="11708"/>
                      <a:pt x="1455" y="11704"/>
                      <a:pt x="1439" y="11704"/>
                    </a:cubicBezTo>
                    <a:cubicBezTo>
                      <a:pt x="1399" y="11736"/>
                      <a:pt x="1435" y="11741"/>
                      <a:pt x="1465" y="11743"/>
                    </a:cubicBezTo>
                    <a:lnTo>
                      <a:pt x="1465" y="11743"/>
                    </a:lnTo>
                    <a:cubicBezTo>
                      <a:pt x="1464" y="11741"/>
                      <a:pt x="1462" y="11740"/>
                      <a:pt x="1462" y="11737"/>
                    </a:cubicBezTo>
                    <a:cubicBezTo>
                      <a:pt x="1472" y="11720"/>
                      <a:pt x="1478" y="11715"/>
                      <a:pt x="1483" y="11715"/>
                    </a:cubicBezTo>
                    <a:cubicBezTo>
                      <a:pt x="1489" y="11715"/>
                      <a:pt x="1492" y="11721"/>
                      <a:pt x="1499" y="11721"/>
                    </a:cubicBezTo>
                    <a:cubicBezTo>
                      <a:pt x="1505" y="11721"/>
                      <a:pt x="1514" y="11716"/>
                      <a:pt x="1528" y="11699"/>
                    </a:cubicBezTo>
                    <a:close/>
                    <a:moveTo>
                      <a:pt x="1465" y="11743"/>
                    </a:moveTo>
                    <a:cubicBezTo>
                      <a:pt x="1467" y="11744"/>
                      <a:pt x="1469" y="11745"/>
                      <a:pt x="1472" y="11745"/>
                    </a:cubicBezTo>
                    <a:cubicBezTo>
                      <a:pt x="1475" y="11745"/>
                      <a:pt x="1478" y="11744"/>
                      <a:pt x="1481" y="11743"/>
                    </a:cubicBezTo>
                    <a:lnTo>
                      <a:pt x="1481" y="11743"/>
                    </a:lnTo>
                    <a:cubicBezTo>
                      <a:pt x="1476" y="11743"/>
                      <a:pt x="1471" y="11743"/>
                      <a:pt x="1465" y="11743"/>
                    </a:cubicBezTo>
                    <a:close/>
                    <a:moveTo>
                      <a:pt x="6600" y="11900"/>
                    </a:moveTo>
                    <a:lnTo>
                      <a:pt x="6600" y="11900"/>
                    </a:lnTo>
                    <a:cubicBezTo>
                      <a:pt x="6601" y="11904"/>
                      <a:pt x="6603" y="11907"/>
                      <a:pt x="6606" y="11910"/>
                    </a:cubicBezTo>
                    <a:lnTo>
                      <a:pt x="6606" y="11910"/>
                    </a:lnTo>
                    <a:cubicBezTo>
                      <a:pt x="6604" y="11907"/>
                      <a:pt x="6602" y="11904"/>
                      <a:pt x="6600" y="11900"/>
                    </a:cubicBezTo>
                    <a:close/>
                    <a:moveTo>
                      <a:pt x="6602" y="11845"/>
                    </a:moveTo>
                    <a:cubicBezTo>
                      <a:pt x="6576" y="11845"/>
                      <a:pt x="6587" y="11876"/>
                      <a:pt x="6600" y="11900"/>
                    </a:cubicBezTo>
                    <a:lnTo>
                      <a:pt x="6600" y="11900"/>
                    </a:lnTo>
                    <a:cubicBezTo>
                      <a:pt x="6599" y="11896"/>
                      <a:pt x="6599" y="11892"/>
                      <a:pt x="6602" y="11887"/>
                    </a:cubicBezTo>
                    <a:cubicBezTo>
                      <a:pt x="6606" y="11886"/>
                      <a:pt x="6609" y="11886"/>
                      <a:pt x="6612" y="11886"/>
                    </a:cubicBezTo>
                    <a:cubicBezTo>
                      <a:pt x="6655" y="11886"/>
                      <a:pt x="6596" y="11926"/>
                      <a:pt x="6669" y="11931"/>
                    </a:cubicBezTo>
                    <a:cubicBezTo>
                      <a:pt x="6636" y="11914"/>
                      <a:pt x="6636" y="11876"/>
                      <a:pt x="6619" y="11848"/>
                    </a:cubicBezTo>
                    <a:cubicBezTo>
                      <a:pt x="6612" y="11846"/>
                      <a:pt x="6606" y="11845"/>
                      <a:pt x="6602" y="11845"/>
                    </a:cubicBezTo>
                    <a:close/>
                    <a:moveTo>
                      <a:pt x="2015" y="12241"/>
                    </a:moveTo>
                    <a:cubicBezTo>
                      <a:pt x="2013" y="12241"/>
                      <a:pt x="2009" y="12242"/>
                      <a:pt x="2005" y="12244"/>
                    </a:cubicBezTo>
                    <a:lnTo>
                      <a:pt x="2005" y="12244"/>
                    </a:lnTo>
                    <a:lnTo>
                      <a:pt x="2015" y="12241"/>
                    </a:lnTo>
                    <a:close/>
                    <a:moveTo>
                      <a:pt x="2021" y="12252"/>
                    </a:moveTo>
                    <a:cubicBezTo>
                      <a:pt x="2020" y="12252"/>
                      <a:pt x="2020" y="12252"/>
                      <a:pt x="2020" y="12252"/>
                    </a:cubicBezTo>
                    <a:lnTo>
                      <a:pt x="2020" y="12252"/>
                    </a:lnTo>
                    <a:cubicBezTo>
                      <a:pt x="2020" y="12252"/>
                      <a:pt x="2020" y="12252"/>
                      <a:pt x="2021" y="12252"/>
                    </a:cubicBezTo>
                    <a:close/>
                    <a:moveTo>
                      <a:pt x="6138" y="12252"/>
                    </a:moveTo>
                    <a:cubicBezTo>
                      <a:pt x="6134" y="12252"/>
                      <a:pt x="6132" y="12252"/>
                      <a:pt x="6129" y="12253"/>
                    </a:cubicBezTo>
                    <a:lnTo>
                      <a:pt x="6129" y="12253"/>
                    </a:lnTo>
                    <a:cubicBezTo>
                      <a:pt x="6132" y="12253"/>
                      <a:pt x="6135" y="12252"/>
                      <a:pt x="6138" y="12252"/>
                    </a:cubicBezTo>
                    <a:close/>
                    <a:moveTo>
                      <a:pt x="6060" y="12429"/>
                    </a:moveTo>
                    <a:cubicBezTo>
                      <a:pt x="6055" y="12429"/>
                      <a:pt x="6038" y="12435"/>
                      <a:pt x="6032" y="12435"/>
                    </a:cubicBezTo>
                    <a:cubicBezTo>
                      <a:pt x="6049" y="12435"/>
                      <a:pt x="6055" y="12435"/>
                      <a:pt x="6060" y="12429"/>
                    </a:cubicBezTo>
                    <a:close/>
                    <a:moveTo>
                      <a:pt x="6083" y="12660"/>
                    </a:moveTo>
                    <a:cubicBezTo>
                      <a:pt x="6083" y="12660"/>
                      <a:pt x="6084" y="12661"/>
                      <a:pt x="6085" y="12661"/>
                    </a:cubicBezTo>
                    <a:lnTo>
                      <a:pt x="6085" y="12661"/>
                    </a:lnTo>
                    <a:cubicBezTo>
                      <a:pt x="6084" y="12661"/>
                      <a:pt x="6083" y="12661"/>
                      <a:pt x="6083" y="12660"/>
                    </a:cubicBezTo>
                    <a:close/>
                    <a:moveTo>
                      <a:pt x="2395" y="12655"/>
                    </a:moveTo>
                    <a:cubicBezTo>
                      <a:pt x="2394" y="12655"/>
                      <a:pt x="2393" y="12655"/>
                      <a:pt x="2391" y="12656"/>
                    </a:cubicBezTo>
                    <a:cubicBezTo>
                      <a:pt x="2380" y="12673"/>
                      <a:pt x="2391" y="12678"/>
                      <a:pt x="2397" y="12678"/>
                    </a:cubicBezTo>
                    <a:cubicBezTo>
                      <a:pt x="2402" y="12669"/>
                      <a:pt x="2402" y="12655"/>
                      <a:pt x="2395" y="12655"/>
                    </a:cubicBezTo>
                    <a:close/>
                    <a:moveTo>
                      <a:pt x="6332" y="12762"/>
                    </a:moveTo>
                    <a:lnTo>
                      <a:pt x="6337" y="12767"/>
                    </a:lnTo>
                    <a:cubicBezTo>
                      <a:pt x="6336" y="12765"/>
                      <a:pt x="6335" y="12764"/>
                      <a:pt x="6332" y="12762"/>
                    </a:cubicBezTo>
                    <a:close/>
                    <a:moveTo>
                      <a:pt x="6331" y="12783"/>
                    </a:moveTo>
                    <a:lnTo>
                      <a:pt x="6331" y="12783"/>
                    </a:lnTo>
                    <a:cubicBezTo>
                      <a:pt x="6330" y="12783"/>
                      <a:pt x="6330" y="12783"/>
                      <a:pt x="6329" y="12784"/>
                    </a:cubicBezTo>
                    <a:lnTo>
                      <a:pt x="6329" y="12784"/>
                    </a:lnTo>
                    <a:cubicBezTo>
                      <a:pt x="6330" y="12784"/>
                      <a:pt x="6331" y="12783"/>
                      <a:pt x="6331" y="12783"/>
                    </a:cubicBezTo>
                    <a:close/>
                    <a:moveTo>
                      <a:pt x="2242" y="12778"/>
                    </a:moveTo>
                    <a:cubicBezTo>
                      <a:pt x="2237" y="12788"/>
                      <a:pt x="2231" y="12794"/>
                      <a:pt x="2221" y="12809"/>
                    </a:cubicBezTo>
                    <a:lnTo>
                      <a:pt x="2221" y="12809"/>
                    </a:lnTo>
                    <a:cubicBezTo>
                      <a:pt x="2219" y="12810"/>
                      <a:pt x="2216" y="12810"/>
                      <a:pt x="2214" y="12811"/>
                    </a:cubicBezTo>
                    <a:cubicBezTo>
                      <a:pt x="2203" y="12833"/>
                      <a:pt x="2187" y="12844"/>
                      <a:pt x="2181" y="12861"/>
                    </a:cubicBezTo>
                    <a:lnTo>
                      <a:pt x="2131" y="12850"/>
                    </a:lnTo>
                    <a:cubicBezTo>
                      <a:pt x="2135" y="12845"/>
                      <a:pt x="2149" y="12838"/>
                      <a:pt x="2165" y="12830"/>
                    </a:cubicBezTo>
                    <a:lnTo>
                      <a:pt x="2165" y="12830"/>
                    </a:lnTo>
                    <a:cubicBezTo>
                      <a:pt x="2164" y="12831"/>
                      <a:pt x="2164" y="12832"/>
                      <a:pt x="2164" y="12833"/>
                    </a:cubicBezTo>
                    <a:cubicBezTo>
                      <a:pt x="2165" y="12832"/>
                      <a:pt x="2166" y="12830"/>
                      <a:pt x="2167" y="12829"/>
                    </a:cubicBezTo>
                    <a:lnTo>
                      <a:pt x="2167" y="12829"/>
                    </a:lnTo>
                    <a:cubicBezTo>
                      <a:pt x="2171" y="12827"/>
                      <a:pt x="2176" y="12824"/>
                      <a:pt x="2181" y="12822"/>
                    </a:cubicBezTo>
                    <a:cubicBezTo>
                      <a:pt x="2178" y="12822"/>
                      <a:pt x="2174" y="12822"/>
                      <a:pt x="2171" y="12823"/>
                    </a:cubicBezTo>
                    <a:lnTo>
                      <a:pt x="2171" y="12823"/>
                    </a:lnTo>
                    <a:cubicBezTo>
                      <a:pt x="2188" y="12801"/>
                      <a:pt x="2213" y="12787"/>
                      <a:pt x="2242" y="12778"/>
                    </a:cubicBezTo>
                    <a:close/>
                    <a:moveTo>
                      <a:pt x="2811" y="13004"/>
                    </a:moveTo>
                    <a:cubicBezTo>
                      <a:pt x="2805" y="13004"/>
                      <a:pt x="2796" y="13005"/>
                      <a:pt x="2790" y="13005"/>
                    </a:cubicBezTo>
                    <a:cubicBezTo>
                      <a:pt x="2786" y="13015"/>
                      <a:pt x="2775" y="13029"/>
                      <a:pt x="2784" y="13029"/>
                    </a:cubicBezTo>
                    <a:cubicBezTo>
                      <a:pt x="2789" y="13029"/>
                      <a:pt x="2798" y="13025"/>
                      <a:pt x="2817" y="13016"/>
                    </a:cubicBezTo>
                    <a:cubicBezTo>
                      <a:pt x="2827" y="13006"/>
                      <a:pt x="2821" y="13004"/>
                      <a:pt x="2811" y="13004"/>
                    </a:cubicBezTo>
                    <a:close/>
                    <a:moveTo>
                      <a:pt x="2752" y="13162"/>
                    </a:moveTo>
                    <a:lnTo>
                      <a:pt x="2756" y="13165"/>
                    </a:lnTo>
                    <a:cubicBezTo>
                      <a:pt x="2755" y="13164"/>
                      <a:pt x="2754" y="13163"/>
                      <a:pt x="2752" y="13162"/>
                    </a:cubicBezTo>
                    <a:close/>
                    <a:moveTo>
                      <a:pt x="5999" y="13265"/>
                    </a:moveTo>
                    <a:cubicBezTo>
                      <a:pt x="6016" y="13281"/>
                      <a:pt x="5999" y="13281"/>
                      <a:pt x="5977" y="13287"/>
                    </a:cubicBezTo>
                    <a:cubicBezTo>
                      <a:pt x="5988" y="13281"/>
                      <a:pt x="5988" y="13276"/>
                      <a:pt x="5999" y="13265"/>
                    </a:cubicBezTo>
                    <a:close/>
                    <a:moveTo>
                      <a:pt x="2321" y="13389"/>
                    </a:moveTo>
                    <a:lnTo>
                      <a:pt x="2321" y="13389"/>
                    </a:lnTo>
                    <a:cubicBezTo>
                      <a:pt x="2320" y="13390"/>
                      <a:pt x="2320" y="13391"/>
                      <a:pt x="2319" y="13392"/>
                    </a:cubicBezTo>
                    <a:cubicBezTo>
                      <a:pt x="2320" y="13391"/>
                      <a:pt x="2320" y="13390"/>
                      <a:pt x="2321" y="13389"/>
                    </a:cubicBezTo>
                    <a:close/>
                    <a:moveTo>
                      <a:pt x="3238" y="13469"/>
                    </a:moveTo>
                    <a:lnTo>
                      <a:pt x="3255" y="13514"/>
                    </a:lnTo>
                    <a:lnTo>
                      <a:pt x="3260" y="13552"/>
                    </a:lnTo>
                    <a:lnTo>
                      <a:pt x="3249" y="13552"/>
                    </a:lnTo>
                    <a:cubicBezTo>
                      <a:pt x="3249" y="13563"/>
                      <a:pt x="3255" y="13569"/>
                      <a:pt x="3255" y="13586"/>
                    </a:cubicBezTo>
                    <a:lnTo>
                      <a:pt x="3177" y="13586"/>
                    </a:lnTo>
                    <a:cubicBezTo>
                      <a:pt x="3183" y="13569"/>
                      <a:pt x="3205" y="13563"/>
                      <a:pt x="3221" y="13563"/>
                    </a:cubicBezTo>
                    <a:cubicBezTo>
                      <a:pt x="3219" y="13562"/>
                      <a:pt x="3216" y="13562"/>
                      <a:pt x="3213" y="13562"/>
                    </a:cubicBezTo>
                    <a:cubicBezTo>
                      <a:pt x="3208" y="13562"/>
                      <a:pt x="3202" y="13563"/>
                      <a:pt x="3195" y="13563"/>
                    </a:cubicBezTo>
                    <a:cubicBezTo>
                      <a:pt x="3189" y="13563"/>
                      <a:pt x="3183" y="13562"/>
                      <a:pt x="3177" y="13558"/>
                    </a:cubicBezTo>
                    <a:cubicBezTo>
                      <a:pt x="3205" y="13541"/>
                      <a:pt x="3232" y="13525"/>
                      <a:pt x="3255" y="13514"/>
                    </a:cubicBezTo>
                    <a:lnTo>
                      <a:pt x="3205" y="13508"/>
                    </a:lnTo>
                    <a:cubicBezTo>
                      <a:pt x="3221" y="13503"/>
                      <a:pt x="3232" y="13475"/>
                      <a:pt x="3238" y="13469"/>
                    </a:cubicBezTo>
                    <a:close/>
                    <a:moveTo>
                      <a:pt x="3254" y="13628"/>
                    </a:moveTo>
                    <a:cubicBezTo>
                      <a:pt x="3252" y="13630"/>
                      <a:pt x="3251" y="13632"/>
                      <a:pt x="3249" y="13635"/>
                    </a:cubicBezTo>
                    <a:cubicBezTo>
                      <a:pt x="3251" y="13633"/>
                      <a:pt x="3252" y="13630"/>
                      <a:pt x="3254" y="13628"/>
                    </a:cubicBezTo>
                    <a:close/>
                    <a:moveTo>
                      <a:pt x="3252" y="13611"/>
                    </a:moveTo>
                    <a:cubicBezTo>
                      <a:pt x="3259" y="13611"/>
                      <a:pt x="3261" y="13615"/>
                      <a:pt x="3254" y="13628"/>
                    </a:cubicBezTo>
                    <a:lnTo>
                      <a:pt x="3254" y="13628"/>
                    </a:lnTo>
                    <a:cubicBezTo>
                      <a:pt x="3258" y="13624"/>
                      <a:pt x="3262" y="13623"/>
                      <a:pt x="3266" y="13619"/>
                    </a:cubicBezTo>
                    <a:cubicBezTo>
                      <a:pt x="3266" y="13624"/>
                      <a:pt x="3266" y="13624"/>
                      <a:pt x="3277" y="13635"/>
                    </a:cubicBezTo>
                    <a:cubicBezTo>
                      <a:pt x="3259" y="13657"/>
                      <a:pt x="3228" y="13672"/>
                      <a:pt x="3210" y="13672"/>
                    </a:cubicBezTo>
                    <a:cubicBezTo>
                      <a:pt x="3205" y="13672"/>
                      <a:pt x="3202" y="13671"/>
                      <a:pt x="3199" y="13669"/>
                    </a:cubicBezTo>
                    <a:cubicBezTo>
                      <a:pt x="3210" y="13641"/>
                      <a:pt x="3238" y="13646"/>
                      <a:pt x="3210" y="13624"/>
                    </a:cubicBezTo>
                    <a:cubicBezTo>
                      <a:pt x="3225" y="13619"/>
                      <a:pt x="3242" y="13611"/>
                      <a:pt x="3252" y="13611"/>
                    </a:cubicBezTo>
                    <a:close/>
                    <a:moveTo>
                      <a:pt x="3293" y="13696"/>
                    </a:moveTo>
                    <a:cubicBezTo>
                      <a:pt x="3304" y="13696"/>
                      <a:pt x="3304" y="13702"/>
                      <a:pt x="3304" y="13707"/>
                    </a:cubicBezTo>
                    <a:lnTo>
                      <a:pt x="3282" y="13702"/>
                    </a:lnTo>
                    <a:lnTo>
                      <a:pt x="3293" y="13696"/>
                    </a:lnTo>
                    <a:close/>
                    <a:moveTo>
                      <a:pt x="3310" y="13713"/>
                    </a:moveTo>
                    <a:cubicBezTo>
                      <a:pt x="3310" y="13724"/>
                      <a:pt x="3315" y="13724"/>
                      <a:pt x="3315" y="13729"/>
                    </a:cubicBezTo>
                    <a:cubicBezTo>
                      <a:pt x="3296" y="13729"/>
                      <a:pt x="3266" y="13753"/>
                      <a:pt x="3254" y="13753"/>
                    </a:cubicBezTo>
                    <a:cubicBezTo>
                      <a:pt x="3248" y="13753"/>
                      <a:pt x="3246" y="13749"/>
                      <a:pt x="3249" y="13735"/>
                    </a:cubicBezTo>
                    <a:lnTo>
                      <a:pt x="3310" y="13713"/>
                    </a:lnTo>
                    <a:close/>
                    <a:moveTo>
                      <a:pt x="3321" y="13746"/>
                    </a:moveTo>
                    <a:cubicBezTo>
                      <a:pt x="3332" y="13752"/>
                      <a:pt x="3332" y="13757"/>
                      <a:pt x="3338" y="13757"/>
                    </a:cubicBezTo>
                    <a:cubicBezTo>
                      <a:pt x="3321" y="13763"/>
                      <a:pt x="3304" y="13774"/>
                      <a:pt x="3288" y="13774"/>
                    </a:cubicBezTo>
                    <a:lnTo>
                      <a:pt x="3321" y="13746"/>
                    </a:lnTo>
                    <a:close/>
                    <a:moveTo>
                      <a:pt x="3398" y="13846"/>
                    </a:moveTo>
                    <a:cubicBezTo>
                      <a:pt x="3398" y="13851"/>
                      <a:pt x="3393" y="13851"/>
                      <a:pt x="3393" y="13851"/>
                    </a:cubicBezTo>
                    <a:lnTo>
                      <a:pt x="3398" y="13846"/>
                    </a:lnTo>
                    <a:close/>
                    <a:moveTo>
                      <a:pt x="5861" y="13901"/>
                    </a:moveTo>
                    <a:cubicBezTo>
                      <a:pt x="5866" y="13916"/>
                      <a:pt x="5885" y="13940"/>
                      <a:pt x="5867" y="13940"/>
                    </a:cubicBezTo>
                    <a:cubicBezTo>
                      <a:pt x="5865" y="13940"/>
                      <a:pt x="5863" y="13940"/>
                      <a:pt x="5861" y="13940"/>
                    </a:cubicBezTo>
                    <a:cubicBezTo>
                      <a:pt x="5811" y="13901"/>
                      <a:pt x="5839" y="13912"/>
                      <a:pt x="5861" y="13901"/>
                    </a:cubicBezTo>
                    <a:close/>
                    <a:moveTo>
                      <a:pt x="3404" y="14023"/>
                    </a:moveTo>
                    <a:cubicBezTo>
                      <a:pt x="3415" y="14034"/>
                      <a:pt x="3415" y="14050"/>
                      <a:pt x="3421" y="14061"/>
                    </a:cubicBezTo>
                    <a:cubicBezTo>
                      <a:pt x="3393" y="14061"/>
                      <a:pt x="3371" y="14056"/>
                      <a:pt x="3376" y="14028"/>
                    </a:cubicBezTo>
                    <a:cubicBezTo>
                      <a:pt x="3387" y="14023"/>
                      <a:pt x="3398" y="14023"/>
                      <a:pt x="3404" y="14023"/>
                    </a:cubicBezTo>
                    <a:close/>
                    <a:moveTo>
                      <a:pt x="5792" y="14107"/>
                    </a:moveTo>
                    <a:lnTo>
                      <a:pt x="5789" y="14117"/>
                    </a:lnTo>
                    <a:cubicBezTo>
                      <a:pt x="5792" y="14113"/>
                      <a:pt x="5792" y="14110"/>
                      <a:pt x="5792" y="14107"/>
                    </a:cubicBezTo>
                    <a:close/>
                    <a:moveTo>
                      <a:pt x="3476" y="14189"/>
                    </a:moveTo>
                    <a:lnTo>
                      <a:pt x="3481" y="14194"/>
                    </a:lnTo>
                    <a:cubicBezTo>
                      <a:pt x="3476" y="14194"/>
                      <a:pt x="3476" y="14189"/>
                      <a:pt x="3476" y="14189"/>
                    </a:cubicBezTo>
                    <a:close/>
                    <a:moveTo>
                      <a:pt x="3241" y="14270"/>
                    </a:moveTo>
                    <a:cubicBezTo>
                      <a:pt x="3248" y="14270"/>
                      <a:pt x="3236" y="14278"/>
                      <a:pt x="3227" y="14283"/>
                    </a:cubicBezTo>
                    <a:lnTo>
                      <a:pt x="3232" y="14272"/>
                    </a:lnTo>
                    <a:cubicBezTo>
                      <a:pt x="3237" y="14271"/>
                      <a:pt x="3239" y="14270"/>
                      <a:pt x="3241" y="14270"/>
                    </a:cubicBezTo>
                    <a:close/>
                    <a:moveTo>
                      <a:pt x="3283" y="14659"/>
                    </a:moveTo>
                    <a:cubicBezTo>
                      <a:pt x="3282" y="14659"/>
                      <a:pt x="3282" y="14659"/>
                      <a:pt x="3282" y="14659"/>
                    </a:cubicBezTo>
                    <a:cubicBezTo>
                      <a:pt x="3282" y="14659"/>
                      <a:pt x="3282" y="14659"/>
                      <a:pt x="3283" y="14659"/>
                    </a:cubicBezTo>
                    <a:close/>
                    <a:moveTo>
                      <a:pt x="5586" y="14754"/>
                    </a:moveTo>
                    <a:lnTo>
                      <a:pt x="5590" y="14764"/>
                    </a:lnTo>
                    <a:cubicBezTo>
                      <a:pt x="5589" y="14760"/>
                      <a:pt x="5588" y="14757"/>
                      <a:pt x="5586" y="14754"/>
                    </a:cubicBezTo>
                    <a:close/>
                    <a:moveTo>
                      <a:pt x="5451" y="15080"/>
                    </a:moveTo>
                    <a:lnTo>
                      <a:pt x="5451" y="15080"/>
                    </a:lnTo>
                    <a:cubicBezTo>
                      <a:pt x="5451" y="15080"/>
                      <a:pt x="5451" y="15080"/>
                      <a:pt x="5451" y="15080"/>
                    </a:cubicBezTo>
                    <a:lnTo>
                      <a:pt x="5451" y="15080"/>
                    </a:lnTo>
                    <a:cubicBezTo>
                      <a:pt x="5451" y="15080"/>
                      <a:pt x="5451" y="15080"/>
                      <a:pt x="5451" y="15080"/>
                    </a:cubicBezTo>
                    <a:close/>
                    <a:moveTo>
                      <a:pt x="4881" y="15218"/>
                    </a:moveTo>
                    <a:cubicBezTo>
                      <a:pt x="4885" y="15221"/>
                      <a:pt x="4888" y="15227"/>
                      <a:pt x="4890" y="15227"/>
                    </a:cubicBezTo>
                    <a:cubicBezTo>
                      <a:pt x="4892" y="15227"/>
                      <a:pt x="4893" y="15225"/>
                      <a:pt x="4893" y="15218"/>
                    </a:cubicBezTo>
                    <a:close/>
                    <a:moveTo>
                      <a:pt x="5303" y="15299"/>
                    </a:moveTo>
                    <a:cubicBezTo>
                      <a:pt x="5306" y="15302"/>
                      <a:pt x="5309" y="15304"/>
                      <a:pt x="5313" y="15307"/>
                    </a:cubicBezTo>
                    <a:cubicBezTo>
                      <a:pt x="5309" y="15304"/>
                      <a:pt x="5306" y="15301"/>
                      <a:pt x="5303" y="15299"/>
                    </a:cubicBezTo>
                    <a:close/>
                    <a:moveTo>
                      <a:pt x="4704" y="15683"/>
                    </a:moveTo>
                    <a:cubicBezTo>
                      <a:pt x="4706" y="15683"/>
                      <a:pt x="4707" y="15683"/>
                      <a:pt x="4708" y="15683"/>
                    </a:cubicBezTo>
                    <a:lnTo>
                      <a:pt x="4708" y="15683"/>
                    </a:lnTo>
                    <a:cubicBezTo>
                      <a:pt x="4707" y="15683"/>
                      <a:pt x="4706" y="15683"/>
                      <a:pt x="4704" y="15683"/>
                    </a:cubicBezTo>
                    <a:close/>
                    <a:moveTo>
                      <a:pt x="4998" y="16059"/>
                    </a:moveTo>
                    <a:cubicBezTo>
                      <a:pt x="4995" y="16059"/>
                      <a:pt x="4994" y="16061"/>
                      <a:pt x="4993" y="16063"/>
                    </a:cubicBezTo>
                    <a:lnTo>
                      <a:pt x="4993" y="16063"/>
                    </a:lnTo>
                    <a:lnTo>
                      <a:pt x="4998" y="16059"/>
                    </a:lnTo>
                    <a:close/>
                    <a:moveTo>
                      <a:pt x="4699" y="16530"/>
                    </a:moveTo>
                    <a:cubicBezTo>
                      <a:pt x="4703" y="16572"/>
                      <a:pt x="4704" y="16614"/>
                      <a:pt x="4689" y="16614"/>
                    </a:cubicBezTo>
                    <a:cubicBezTo>
                      <a:pt x="4685" y="16614"/>
                      <a:pt x="4679" y="16610"/>
                      <a:pt x="4671" y="16601"/>
                    </a:cubicBezTo>
                    <a:cubicBezTo>
                      <a:pt x="4671" y="16585"/>
                      <a:pt x="4666" y="16568"/>
                      <a:pt x="4666" y="16546"/>
                    </a:cubicBezTo>
                    <a:cubicBezTo>
                      <a:pt x="4677" y="16541"/>
                      <a:pt x="4693" y="16541"/>
                      <a:pt x="4699" y="16530"/>
                    </a:cubicBezTo>
                    <a:close/>
                    <a:moveTo>
                      <a:pt x="4809" y="18129"/>
                    </a:moveTo>
                    <a:cubicBezTo>
                      <a:pt x="4835" y="18164"/>
                      <a:pt x="4838" y="18175"/>
                      <a:pt x="4833" y="18175"/>
                    </a:cubicBezTo>
                    <a:cubicBezTo>
                      <a:pt x="4828" y="18175"/>
                      <a:pt x="4819" y="18169"/>
                      <a:pt x="4809" y="18162"/>
                    </a:cubicBezTo>
                    <a:lnTo>
                      <a:pt x="4809" y="18129"/>
                    </a:lnTo>
                    <a:close/>
                    <a:moveTo>
                      <a:pt x="5399" y="20007"/>
                    </a:moveTo>
                    <a:lnTo>
                      <a:pt x="5399" y="20007"/>
                    </a:lnTo>
                    <a:cubicBezTo>
                      <a:pt x="5398" y="20009"/>
                      <a:pt x="5397" y="20012"/>
                      <a:pt x="5396" y="20016"/>
                    </a:cubicBezTo>
                    <a:cubicBezTo>
                      <a:pt x="5397" y="20013"/>
                      <a:pt x="5398" y="20010"/>
                      <a:pt x="5399" y="20007"/>
                    </a:cubicBezTo>
                    <a:close/>
                    <a:moveTo>
                      <a:pt x="6420" y="20835"/>
                    </a:moveTo>
                    <a:cubicBezTo>
                      <a:pt x="6420" y="20838"/>
                      <a:pt x="6421" y="20843"/>
                      <a:pt x="6424" y="20850"/>
                    </a:cubicBezTo>
                    <a:lnTo>
                      <a:pt x="6424" y="20850"/>
                    </a:lnTo>
                    <a:lnTo>
                      <a:pt x="6420" y="20835"/>
                    </a:lnTo>
                    <a:close/>
                    <a:moveTo>
                      <a:pt x="1251" y="0"/>
                    </a:moveTo>
                    <a:cubicBezTo>
                      <a:pt x="1196" y="61"/>
                      <a:pt x="1262" y="28"/>
                      <a:pt x="1190" y="122"/>
                    </a:cubicBezTo>
                    <a:cubicBezTo>
                      <a:pt x="1198" y="115"/>
                      <a:pt x="1204" y="111"/>
                      <a:pt x="1209" y="111"/>
                    </a:cubicBezTo>
                    <a:cubicBezTo>
                      <a:pt x="1252" y="111"/>
                      <a:pt x="1215" y="360"/>
                      <a:pt x="1251" y="360"/>
                    </a:cubicBezTo>
                    <a:cubicBezTo>
                      <a:pt x="1256" y="360"/>
                      <a:pt x="1261" y="356"/>
                      <a:pt x="1268" y="347"/>
                    </a:cubicBezTo>
                    <a:lnTo>
                      <a:pt x="1268" y="347"/>
                    </a:lnTo>
                    <a:cubicBezTo>
                      <a:pt x="1211" y="435"/>
                      <a:pt x="1243" y="511"/>
                      <a:pt x="1185" y="631"/>
                    </a:cubicBezTo>
                    <a:cubicBezTo>
                      <a:pt x="1195" y="626"/>
                      <a:pt x="1202" y="616"/>
                      <a:pt x="1207" y="616"/>
                    </a:cubicBezTo>
                    <a:cubicBezTo>
                      <a:pt x="1214" y="616"/>
                      <a:pt x="1216" y="633"/>
                      <a:pt x="1213" y="698"/>
                    </a:cubicBezTo>
                    <a:cubicBezTo>
                      <a:pt x="1218" y="703"/>
                      <a:pt x="1224" y="714"/>
                      <a:pt x="1235" y="725"/>
                    </a:cubicBezTo>
                    <a:cubicBezTo>
                      <a:pt x="1240" y="698"/>
                      <a:pt x="1251" y="675"/>
                      <a:pt x="1262" y="670"/>
                    </a:cubicBezTo>
                    <a:cubicBezTo>
                      <a:pt x="1307" y="725"/>
                      <a:pt x="1307" y="908"/>
                      <a:pt x="1329" y="969"/>
                    </a:cubicBezTo>
                    <a:cubicBezTo>
                      <a:pt x="1327" y="987"/>
                      <a:pt x="1325" y="993"/>
                      <a:pt x="1322" y="993"/>
                    </a:cubicBezTo>
                    <a:cubicBezTo>
                      <a:pt x="1316" y="993"/>
                      <a:pt x="1307" y="967"/>
                      <a:pt x="1298" y="967"/>
                    </a:cubicBezTo>
                    <a:cubicBezTo>
                      <a:pt x="1295" y="967"/>
                      <a:pt x="1293" y="969"/>
                      <a:pt x="1290" y="974"/>
                    </a:cubicBezTo>
                    <a:lnTo>
                      <a:pt x="1323" y="1063"/>
                    </a:lnTo>
                    <a:cubicBezTo>
                      <a:pt x="1293" y="1070"/>
                      <a:pt x="1276" y="1153"/>
                      <a:pt x="1255" y="1153"/>
                    </a:cubicBezTo>
                    <a:cubicBezTo>
                      <a:pt x="1246" y="1153"/>
                      <a:pt x="1236" y="1136"/>
                      <a:pt x="1224" y="1085"/>
                    </a:cubicBezTo>
                    <a:lnTo>
                      <a:pt x="1224" y="1085"/>
                    </a:lnTo>
                    <a:lnTo>
                      <a:pt x="1235" y="1229"/>
                    </a:lnTo>
                    <a:cubicBezTo>
                      <a:pt x="1213" y="1312"/>
                      <a:pt x="1207" y="1434"/>
                      <a:pt x="1235" y="1500"/>
                    </a:cubicBezTo>
                    <a:cubicBezTo>
                      <a:pt x="1226" y="1557"/>
                      <a:pt x="1266" y="1627"/>
                      <a:pt x="1264" y="1627"/>
                    </a:cubicBezTo>
                    <a:cubicBezTo>
                      <a:pt x="1263" y="1627"/>
                      <a:pt x="1259" y="1622"/>
                      <a:pt x="1251" y="1611"/>
                    </a:cubicBezTo>
                    <a:lnTo>
                      <a:pt x="1251" y="1611"/>
                    </a:lnTo>
                    <a:lnTo>
                      <a:pt x="1296" y="1832"/>
                    </a:lnTo>
                    <a:lnTo>
                      <a:pt x="1279" y="1832"/>
                    </a:lnTo>
                    <a:cubicBezTo>
                      <a:pt x="1290" y="2053"/>
                      <a:pt x="1379" y="2280"/>
                      <a:pt x="1307" y="2540"/>
                    </a:cubicBezTo>
                    <a:cubicBezTo>
                      <a:pt x="1323" y="2612"/>
                      <a:pt x="1345" y="2690"/>
                      <a:pt x="1334" y="2817"/>
                    </a:cubicBezTo>
                    <a:lnTo>
                      <a:pt x="1301" y="2845"/>
                    </a:lnTo>
                    <a:cubicBezTo>
                      <a:pt x="1323" y="2939"/>
                      <a:pt x="1290" y="3132"/>
                      <a:pt x="1329" y="3166"/>
                    </a:cubicBezTo>
                    <a:cubicBezTo>
                      <a:pt x="1235" y="3276"/>
                      <a:pt x="1345" y="3630"/>
                      <a:pt x="1345" y="3796"/>
                    </a:cubicBezTo>
                    <a:lnTo>
                      <a:pt x="1390" y="3796"/>
                    </a:lnTo>
                    <a:cubicBezTo>
                      <a:pt x="1401" y="3913"/>
                      <a:pt x="1417" y="4018"/>
                      <a:pt x="1456" y="4162"/>
                    </a:cubicBezTo>
                    <a:lnTo>
                      <a:pt x="1495" y="4151"/>
                    </a:lnTo>
                    <a:lnTo>
                      <a:pt x="1495" y="4151"/>
                    </a:lnTo>
                    <a:cubicBezTo>
                      <a:pt x="1545" y="4267"/>
                      <a:pt x="1489" y="4466"/>
                      <a:pt x="1511" y="4660"/>
                    </a:cubicBezTo>
                    <a:cubicBezTo>
                      <a:pt x="1489" y="4649"/>
                      <a:pt x="1489" y="4599"/>
                      <a:pt x="1495" y="4566"/>
                    </a:cubicBezTo>
                    <a:lnTo>
                      <a:pt x="1495" y="4566"/>
                    </a:lnTo>
                    <a:cubicBezTo>
                      <a:pt x="1412" y="4809"/>
                      <a:pt x="1622" y="5042"/>
                      <a:pt x="1572" y="5263"/>
                    </a:cubicBezTo>
                    <a:cubicBezTo>
                      <a:pt x="1594" y="5313"/>
                      <a:pt x="1594" y="5351"/>
                      <a:pt x="1583" y="5390"/>
                    </a:cubicBezTo>
                    <a:cubicBezTo>
                      <a:pt x="1583" y="5379"/>
                      <a:pt x="1583" y="5379"/>
                      <a:pt x="1578" y="5374"/>
                    </a:cubicBezTo>
                    <a:lnTo>
                      <a:pt x="1578" y="5396"/>
                    </a:lnTo>
                    <a:cubicBezTo>
                      <a:pt x="1572" y="5418"/>
                      <a:pt x="1567" y="5446"/>
                      <a:pt x="1567" y="5473"/>
                    </a:cubicBezTo>
                    <a:cubicBezTo>
                      <a:pt x="1572" y="5451"/>
                      <a:pt x="1578" y="5423"/>
                      <a:pt x="1578" y="5407"/>
                    </a:cubicBezTo>
                    <a:cubicBezTo>
                      <a:pt x="1583" y="5451"/>
                      <a:pt x="1600" y="5512"/>
                      <a:pt x="1611" y="5567"/>
                    </a:cubicBezTo>
                    <a:lnTo>
                      <a:pt x="1572" y="5595"/>
                    </a:lnTo>
                    <a:lnTo>
                      <a:pt x="1572" y="5612"/>
                    </a:lnTo>
                    <a:cubicBezTo>
                      <a:pt x="1570" y="5639"/>
                      <a:pt x="1575" y="5650"/>
                      <a:pt x="1585" y="5650"/>
                    </a:cubicBezTo>
                    <a:cubicBezTo>
                      <a:pt x="1597" y="5650"/>
                      <a:pt x="1615" y="5635"/>
                      <a:pt x="1633" y="5617"/>
                    </a:cubicBezTo>
                    <a:cubicBezTo>
                      <a:pt x="1639" y="5623"/>
                      <a:pt x="1639" y="5639"/>
                      <a:pt x="1650" y="5645"/>
                    </a:cubicBezTo>
                    <a:lnTo>
                      <a:pt x="1622" y="5656"/>
                    </a:lnTo>
                    <a:cubicBezTo>
                      <a:pt x="1628" y="5667"/>
                      <a:pt x="1639" y="5667"/>
                      <a:pt x="1655" y="5667"/>
                    </a:cubicBezTo>
                    <a:cubicBezTo>
                      <a:pt x="1661" y="5672"/>
                      <a:pt x="1661" y="5678"/>
                      <a:pt x="1666" y="5683"/>
                    </a:cubicBezTo>
                    <a:lnTo>
                      <a:pt x="1661" y="5695"/>
                    </a:lnTo>
                    <a:cubicBezTo>
                      <a:pt x="1600" y="5750"/>
                      <a:pt x="1711" y="5844"/>
                      <a:pt x="1639" y="5916"/>
                    </a:cubicBezTo>
                    <a:cubicBezTo>
                      <a:pt x="1666" y="5932"/>
                      <a:pt x="1683" y="6032"/>
                      <a:pt x="1711" y="6115"/>
                    </a:cubicBezTo>
                    <a:cubicBezTo>
                      <a:pt x="1705" y="6137"/>
                      <a:pt x="1688" y="6154"/>
                      <a:pt x="1677" y="6176"/>
                    </a:cubicBezTo>
                    <a:cubicBezTo>
                      <a:pt x="1688" y="6165"/>
                      <a:pt x="1696" y="6161"/>
                      <a:pt x="1701" y="6161"/>
                    </a:cubicBezTo>
                    <a:cubicBezTo>
                      <a:pt x="1709" y="6161"/>
                      <a:pt x="1713" y="6171"/>
                      <a:pt x="1716" y="6181"/>
                    </a:cubicBezTo>
                    <a:cubicBezTo>
                      <a:pt x="1716" y="6176"/>
                      <a:pt x="1722" y="6176"/>
                      <a:pt x="1738" y="6176"/>
                    </a:cubicBezTo>
                    <a:cubicBezTo>
                      <a:pt x="1744" y="6193"/>
                      <a:pt x="1749" y="6198"/>
                      <a:pt x="1760" y="6209"/>
                    </a:cubicBezTo>
                    <a:lnTo>
                      <a:pt x="1733" y="6253"/>
                    </a:lnTo>
                    <a:cubicBezTo>
                      <a:pt x="1777" y="6253"/>
                      <a:pt x="1766" y="6292"/>
                      <a:pt x="1777" y="6314"/>
                    </a:cubicBezTo>
                    <a:cubicBezTo>
                      <a:pt x="1777" y="6359"/>
                      <a:pt x="1788" y="6392"/>
                      <a:pt x="1805" y="6425"/>
                    </a:cubicBezTo>
                    <a:lnTo>
                      <a:pt x="1749" y="6458"/>
                    </a:lnTo>
                    <a:cubicBezTo>
                      <a:pt x="1788" y="6502"/>
                      <a:pt x="1816" y="6552"/>
                      <a:pt x="1849" y="6591"/>
                    </a:cubicBezTo>
                    <a:cubicBezTo>
                      <a:pt x="1835" y="6647"/>
                      <a:pt x="1825" y="6685"/>
                      <a:pt x="1804" y="6685"/>
                    </a:cubicBezTo>
                    <a:cubicBezTo>
                      <a:pt x="1791" y="6685"/>
                      <a:pt x="1774" y="6672"/>
                      <a:pt x="1749" y="6641"/>
                    </a:cubicBezTo>
                    <a:lnTo>
                      <a:pt x="1749" y="6641"/>
                    </a:lnTo>
                    <a:cubicBezTo>
                      <a:pt x="1766" y="6668"/>
                      <a:pt x="1771" y="6691"/>
                      <a:pt x="1788" y="6702"/>
                    </a:cubicBezTo>
                    <a:cubicBezTo>
                      <a:pt x="1777" y="6707"/>
                      <a:pt x="1771" y="6707"/>
                      <a:pt x="1766" y="6718"/>
                    </a:cubicBezTo>
                    <a:lnTo>
                      <a:pt x="1788" y="6707"/>
                    </a:lnTo>
                    <a:cubicBezTo>
                      <a:pt x="1794" y="6724"/>
                      <a:pt x="1799" y="6735"/>
                      <a:pt x="1799" y="6746"/>
                    </a:cubicBezTo>
                    <a:cubicBezTo>
                      <a:pt x="1771" y="6746"/>
                      <a:pt x="1744" y="6735"/>
                      <a:pt x="1749" y="6718"/>
                    </a:cubicBezTo>
                    <a:cubicBezTo>
                      <a:pt x="1746" y="6718"/>
                      <a:pt x="1742" y="6721"/>
                      <a:pt x="1738" y="6721"/>
                    </a:cubicBezTo>
                    <a:cubicBezTo>
                      <a:pt x="1736" y="6721"/>
                      <a:pt x="1735" y="6720"/>
                      <a:pt x="1733" y="6718"/>
                    </a:cubicBezTo>
                    <a:cubicBezTo>
                      <a:pt x="1722" y="6691"/>
                      <a:pt x="1749" y="6646"/>
                      <a:pt x="1694" y="6646"/>
                    </a:cubicBezTo>
                    <a:lnTo>
                      <a:pt x="1744" y="6597"/>
                    </a:lnTo>
                    <a:cubicBezTo>
                      <a:pt x="1742" y="6596"/>
                      <a:pt x="1740" y="6595"/>
                      <a:pt x="1738" y="6595"/>
                    </a:cubicBezTo>
                    <a:cubicBezTo>
                      <a:pt x="1715" y="6595"/>
                      <a:pt x="1688" y="6645"/>
                      <a:pt x="1655" y="6645"/>
                    </a:cubicBezTo>
                    <a:cubicBezTo>
                      <a:pt x="1650" y="6645"/>
                      <a:pt x="1644" y="6644"/>
                      <a:pt x="1639" y="6641"/>
                    </a:cubicBezTo>
                    <a:cubicBezTo>
                      <a:pt x="1605" y="6624"/>
                      <a:pt x="1688" y="6597"/>
                      <a:pt x="1694" y="6585"/>
                    </a:cubicBezTo>
                    <a:lnTo>
                      <a:pt x="1694" y="6585"/>
                    </a:lnTo>
                    <a:cubicBezTo>
                      <a:pt x="1679" y="6588"/>
                      <a:pt x="1656" y="6593"/>
                      <a:pt x="1637" y="6593"/>
                    </a:cubicBezTo>
                    <a:cubicBezTo>
                      <a:pt x="1615" y="6593"/>
                      <a:pt x="1601" y="6585"/>
                      <a:pt x="1622" y="6558"/>
                    </a:cubicBezTo>
                    <a:cubicBezTo>
                      <a:pt x="1633" y="6558"/>
                      <a:pt x="1628" y="6569"/>
                      <a:pt x="1639" y="6569"/>
                    </a:cubicBezTo>
                    <a:lnTo>
                      <a:pt x="1661" y="6536"/>
                    </a:lnTo>
                    <a:cubicBezTo>
                      <a:pt x="1675" y="6533"/>
                      <a:pt x="1686" y="6533"/>
                      <a:pt x="1694" y="6533"/>
                    </a:cubicBezTo>
                    <a:cubicBezTo>
                      <a:pt x="1707" y="6533"/>
                      <a:pt x="1714" y="6534"/>
                      <a:pt x="1720" y="6534"/>
                    </a:cubicBezTo>
                    <a:cubicBezTo>
                      <a:pt x="1729" y="6534"/>
                      <a:pt x="1733" y="6530"/>
                      <a:pt x="1749" y="6508"/>
                    </a:cubicBezTo>
                    <a:lnTo>
                      <a:pt x="1749" y="6508"/>
                    </a:lnTo>
                    <a:cubicBezTo>
                      <a:pt x="1722" y="6525"/>
                      <a:pt x="1705" y="6531"/>
                      <a:pt x="1694" y="6531"/>
                    </a:cubicBezTo>
                    <a:cubicBezTo>
                      <a:pt x="1666" y="6531"/>
                      <a:pt x="1670" y="6496"/>
                      <a:pt x="1637" y="6496"/>
                    </a:cubicBezTo>
                    <a:cubicBezTo>
                      <a:pt x="1625" y="6496"/>
                      <a:pt x="1608" y="6501"/>
                      <a:pt x="1583" y="6514"/>
                    </a:cubicBezTo>
                    <a:lnTo>
                      <a:pt x="1600" y="6486"/>
                    </a:lnTo>
                    <a:cubicBezTo>
                      <a:pt x="1600" y="6491"/>
                      <a:pt x="1601" y="6491"/>
                      <a:pt x="1603" y="6491"/>
                    </a:cubicBezTo>
                    <a:cubicBezTo>
                      <a:pt x="1604" y="6491"/>
                      <a:pt x="1605" y="6491"/>
                      <a:pt x="1605" y="6497"/>
                    </a:cubicBezTo>
                    <a:cubicBezTo>
                      <a:pt x="1617" y="6483"/>
                      <a:pt x="1617" y="6478"/>
                      <a:pt x="1610" y="6478"/>
                    </a:cubicBezTo>
                    <a:cubicBezTo>
                      <a:pt x="1596" y="6478"/>
                      <a:pt x="1547" y="6505"/>
                      <a:pt x="1527" y="6505"/>
                    </a:cubicBezTo>
                    <a:cubicBezTo>
                      <a:pt x="1521" y="6505"/>
                      <a:pt x="1517" y="6502"/>
                      <a:pt x="1517" y="6497"/>
                    </a:cubicBezTo>
                    <a:cubicBezTo>
                      <a:pt x="1517" y="6480"/>
                      <a:pt x="1528" y="6458"/>
                      <a:pt x="1550" y="6458"/>
                    </a:cubicBezTo>
                    <a:lnTo>
                      <a:pt x="1511" y="6453"/>
                    </a:lnTo>
                    <a:cubicBezTo>
                      <a:pt x="1511" y="6449"/>
                      <a:pt x="1520" y="6439"/>
                      <a:pt x="1524" y="6438"/>
                    </a:cubicBezTo>
                    <a:lnTo>
                      <a:pt x="1524" y="6438"/>
                    </a:lnTo>
                    <a:lnTo>
                      <a:pt x="1528" y="6442"/>
                    </a:lnTo>
                    <a:cubicBezTo>
                      <a:pt x="1528" y="6439"/>
                      <a:pt x="1527" y="6438"/>
                      <a:pt x="1526" y="6438"/>
                    </a:cubicBezTo>
                    <a:cubicBezTo>
                      <a:pt x="1525" y="6438"/>
                      <a:pt x="1525" y="6438"/>
                      <a:pt x="1524" y="6438"/>
                    </a:cubicBezTo>
                    <a:lnTo>
                      <a:pt x="1524" y="6438"/>
                    </a:lnTo>
                    <a:lnTo>
                      <a:pt x="1502" y="6416"/>
                    </a:lnTo>
                    <a:lnTo>
                      <a:pt x="1502" y="6416"/>
                    </a:lnTo>
                    <a:cubicBezTo>
                      <a:pt x="1481" y="6421"/>
                      <a:pt x="1454" y="6425"/>
                      <a:pt x="1439" y="6425"/>
                    </a:cubicBezTo>
                    <a:cubicBezTo>
                      <a:pt x="1446" y="6417"/>
                      <a:pt x="1449" y="6415"/>
                      <a:pt x="1452" y="6415"/>
                    </a:cubicBezTo>
                    <a:cubicBezTo>
                      <a:pt x="1456" y="6415"/>
                      <a:pt x="1458" y="6417"/>
                      <a:pt x="1461" y="6417"/>
                    </a:cubicBezTo>
                    <a:cubicBezTo>
                      <a:pt x="1463" y="6417"/>
                      <a:pt x="1465" y="6416"/>
                      <a:pt x="1467" y="6414"/>
                    </a:cubicBezTo>
                    <a:lnTo>
                      <a:pt x="1428" y="6414"/>
                    </a:lnTo>
                    <a:cubicBezTo>
                      <a:pt x="1445" y="6397"/>
                      <a:pt x="1464" y="6390"/>
                      <a:pt x="1478" y="6390"/>
                    </a:cubicBezTo>
                    <a:cubicBezTo>
                      <a:pt x="1486" y="6390"/>
                      <a:pt x="1493" y="6393"/>
                      <a:pt x="1495" y="6397"/>
                    </a:cubicBezTo>
                    <a:cubicBezTo>
                      <a:pt x="1539" y="6360"/>
                      <a:pt x="1540" y="6354"/>
                      <a:pt x="1529" y="6354"/>
                    </a:cubicBezTo>
                    <a:cubicBezTo>
                      <a:pt x="1524" y="6354"/>
                      <a:pt x="1518" y="6355"/>
                      <a:pt x="1511" y="6355"/>
                    </a:cubicBezTo>
                    <a:cubicBezTo>
                      <a:pt x="1498" y="6355"/>
                      <a:pt x="1486" y="6351"/>
                      <a:pt x="1499" y="6322"/>
                    </a:cubicBezTo>
                    <a:lnTo>
                      <a:pt x="1499" y="6322"/>
                    </a:lnTo>
                    <a:cubicBezTo>
                      <a:pt x="1490" y="6328"/>
                      <a:pt x="1480" y="6331"/>
                      <a:pt x="1471" y="6331"/>
                    </a:cubicBezTo>
                    <a:cubicBezTo>
                      <a:pt x="1470" y="6331"/>
                      <a:pt x="1469" y="6331"/>
                      <a:pt x="1467" y="6331"/>
                    </a:cubicBezTo>
                    <a:cubicBezTo>
                      <a:pt x="1471" y="6318"/>
                      <a:pt x="1472" y="6312"/>
                      <a:pt x="1459" y="6312"/>
                    </a:cubicBezTo>
                    <a:cubicBezTo>
                      <a:pt x="1454" y="6312"/>
                      <a:pt x="1448" y="6313"/>
                      <a:pt x="1439" y="6314"/>
                    </a:cubicBezTo>
                    <a:cubicBezTo>
                      <a:pt x="1484" y="6287"/>
                      <a:pt x="1462" y="6287"/>
                      <a:pt x="1456" y="6276"/>
                    </a:cubicBezTo>
                    <a:lnTo>
                      <a:pt x="1472" y="6265"/>
                    </a:lnTo>
                    <a:lnTo>
                      <a:pt x="1472" y="6265"/>
                    </a:lnTo>
                    <a:cubicBezTo>
                      <a:pt x="1467" y="6272"/>
                      <a:pt x="1464" y="6277"/>
                      <a:pt x="1467" y="6277"/>
                    </a:cubicBezTo>
                    <a:cubicBezTo>
                      <a:pt x="1470" y="6277"/>
                      <a:pt x="1478" y="6273"/>
                      <a:pt x="1495" y="6265"/>
                    </a:cubicBezTo>
                    <a:cubicBezTo>
                      <a:pt x="1508" y="6255"/>
                      <a:pt x="1503" y="6253"/>
                      <a:pt x="1495" y="6253"/>
                    </a:cubicBezTo>
                    <a:cubicBezTo>
                      <a:pt x="1493" y="6253"/>
                      <a:pt x="1491" y="6253"/>
                      <a:pt x="1489" y="6253"/>
                    </a:cubicBezTo>
                    <a:lnTo>
                      <a:pt x="1489" y="6253"/>
                    </a:lnTo>
                    <a:lnTo>
                      <a:pt x="1511" y="6237"/>
                    </a:lnTo>
                    <a:cubicBezTo>
                      <a:pt x="1509" y="6236"/>
                      <a:pt x="1506" y="6236"/>
                      <a:pt x="1504" y="6236"/>
                    </a:cubicBezTo>
                    <a:cubicBezTo>
                      <a:pt x="1483" y="6236"/>
                      <a:pt x="1458" y="6254"/>
                      <a:pt x="1428" y="6259"/>
                    </a:cubicBezTo>
                    <a:cubicBezTo>
                      <a:pt x="1417" y="6237"/>
                      <a:pt x="1462" y="6209"/>
                      <a:pt x="1495" y="6181"/>
                    </a:cubicBezTo>
                    <a:cubicBezTo>
                      <a:pt x="1494" y="6177"/>
                      <a:pt x="1492" y="6176"/>
                      <a:pt x="1490" y="6176"/>
                    </a:cubicBezTo>
                    <a:cubicBezTo>
                      <a:pt x="1477" y="6176"/>
                      <a:pt x="1444" y="6222"/>
                      <a:pt x="1420" y="6222"/>
                    </a:cubicBezTo>
                    <a:cubicBezTo>
                      <a:pt x="1417" y="6222"/>
                      <a:pt x="1414" y="6222"/>
                      <a:pt x="1412" y="6220"/>
                    </a:cubicBezTo>
                    <a:cubicBezTo>
                      <a:pt x="1417" y="6181"/>
                      <a:pt x="1390" y="6181"/>
                      <a:pt x="1345" y="6176"/>
                    </a:cubicBezTo>
                    <a:cubicBezTo>
                      <a:pt x="1351" y="6148"/>
                      <a:pt x="1379" y="6154"/>
                      <a:pt x="1390" y="6143"/>
                    </a:cubicBezTo>
                    <a:lnTo>
                      <a:pt x="1390" y="6143"/>
                    </a:lnTo>
                    <a:lnTo>
                      <a:pt x="1345" y="6154"/>
                    </a:lnTo>
                    <a:cubicBezTo>
                      <a:pt x="1345" y="6148"/>
                      <a:pt x="1356" y="6143"/>
                      <a:pt x="1362" y="6143"/>
                    </a:cubicBezTo>
                    <a:lnTo>
                      <a:pt x="1362" y="6143"/>
                    </a:lnTo>
                    <a:cubicBezTo>
                      <a:pt x="1348" y="6143"/>
                      <a:pt x="1317" y="6167"/>
                      <a:pt x="1298" y="6167"/>
                    </a:cubicBezTo>
                    <a:cubicBezTo>
                      <a:pt x="1295" y="6167"/>
                      <a:pt x="1292" y="6166"/>
                      <a:pt x="1290" y="6165"/>
                    </a:cubicBezTo>
                    <a:cubicBezTo>
                      <a:pt x="1282" y="6169"/>
                      <a:pt x="1277" y="6170"/>
                      <a:pt x="1274" y="6170"/>
                    </a:cubicBezTo>
                    <a:cubicBezTo>
                      <a:pt x="1253" y="6170"/>
                      <a:pt x="1326" y="6090"/>
                      <a:pt x="1288" y="6090"/>
                    </a:cubicBezTo>
                    <a:cubicBezTo>
                      <a:pt x="1285" y="6090"/>
                      <a:pt x="1280" y="6091"/>
                      <a:pt x="1273" y="6093"/>
                    </a:cubicBezTo>
                    <a:cubicBezTo>
                      <a:pt x="1290" y="6082"/>
                      <a:pt x="1307" y="6071"/>
                      <a:pt x="1329" y="6060"/>
                    </a:cubicBezTo>
                    <a:cubicBezTo>
                      <a:pt x="1298" y="6060"/>
                      <a:pt x="1287" y="6058"/>
                      <a:pt x="1274" y="6058"/>
                    </a:cubicBezTo>
                    <a:cubicBezTo>
                      <a:pt x="1261" y="6058"/>
                      <a:pt x="1246" y="6060"/>
                      <a:pt x="1207" y="6065"/>
                    </a:cubicBezTo>
                    <a:lnTo>
                      <a:pt x="1229" y="6027"/>
                    </a:lnTo>
                    <a:lnTo>
                      <a:pt x="1229" y="6027"/>
                    </a:lnTo>
                    <a:cubicBezTo>
                      <a:pt x="1196" y="6065"/>
                      <a:pt x="1135" y="6071"/>
                      <a:pt x="1091" y="6082"/>
                    </a:cubicBezTo>
                    <a:cubicBezTo>
                      <a:pt x="1074" y="6098"/>
                      <a:pt x="1058" y="6115"/>
                      <a:pt x="1052" y="6121"/>
                    </a:cubicBezTo>
                    <a:lnTo>
                      <a:pt x="1008" y="6115"/>
                    </a:lnTo>
                    <a:cubicBezTo>
                      <a:pt x="1013" y="6110"/>
                      <a:pt x="1036" y="6093"/>
                      <a:pt x="1052" y="6087"/>
                    </a:cubicBezTo>
                    <a:lnTo>
                      <a:pt x="1041" y="6087"/>
                    </a:lnTo>
                    <a:cubicBezTo>
                      <a:pt x="1052" y="6065"/>
                      <a:pt x="1091" y="6054"/>
                      <a:pt x="1124" y="6038"/>
                    </a:cubicBezTo>
                    <a:lnTo>
                      <a:pt x="1124" y="6038"/>
                    </a:lnTo>
                    <a:lnTo>
                      <a:pt x="1096" y="6065"/>
                    </a:lnTo>
                    <a:cubicBezTo>
                      <a:pt x="1130" y="6054"/>
                      <a:pt x="1168" y="6038"/>
                      <a:pt x="1196" y="6015"/>
                    </a:cubicBezTo>
                    <a:lnTo>
                      <a:pt x="1179" y="6015"/>
                    </a:lnTo>
                    <a:cubicBezTo>
                      <a:pt x="1185" y="6010"/>
                      <a:pt x="1196" y="6010"/>
                      <a:pt x="1196" y="6004"/>
                    </a:cubicBezTo>
                    <a:cubicBezTo>
                      <a:pt x="1199" y="6003"/>
                      <a:pt x="1200" y="6002"/>
                      <a:pt x="1199" y="6002"/>
                    </a:cubicBezTo>
                    <a:cubicBezTo>
                      <a:pt x="1197" y="6002"/>
                      <a:pt x="1184" y="6006"/>
                      <a:pt x="1168" y="6010"/>
                    </a:cubicBezTo>
                    <a:lnTo>
                      <a:pt x="1229" y="5971"/>
                    </a:lnTo>
                    <a:lnTo>
                      <a:pt x="1196" y="5982"/>
                    </a:lnTo>
                    <a:lnTo>
                      <a:pt x="1213" y="5927"/>
                    </a:lnTo>
                    <a:lnTo>
                      <a:pt x="1213" y="5927"/>
                    </a:lnTo>
                    <a:cubicBezTo>
                      <a:pt x="1194" y="5931"/>
                      <a:pt x="1174" y="5936"/>
                      <a:pt x="1153" y="5941"/>
                    </a:cubicBezTo>
                    <a:lnTo>
                      <a:pt x="1153" y="5941"/>
                    </a:lnTo>
                    <a:cubicBezTo>
                      <a:pt x="1155" y="5935"/>
                      <a:pt x="1155" y="5931"/>
                      <a:pt x="1151" y="5931"/>
                    </a:cubicBezTo>
                    <a:cubicBezTo>
                      <a:pt x="1150" y="5931"/>
                      <a:pt x="1148" y="5932"/>
                      <a:pt x="1146" y="5932"/>
                    </a:cubicBezTo>
                    <a:cubicBezTo>
                      <a:pt x="1143" y="5937"/>
                      <a:pt x="1141" y="5941"/>
                      <a:pt x="1140" y="5944"/>
                    </a:cubicBezTo>
                    <a:lnTo>
                      <a:pt x="1140" y="5944"/>
                    </a:lnTo>
                    <a:cubicBezTo>
                      <a:pt x="1144" y="5943"/>
                      <a:pt x="1149" y="5942"/>
                      <a:pt x="1153" y="5941"/>
                    </a:cubicBezTo>
                    <a:lnTo>
                      <a:pt x="1153" y="5941"/>
                    </a:lnTo>
                    <a:cubicBezTo>
                      <a:pt x="1152" y="5944"/>
                      <a:pt x="1150" y="5949"/>
                      <a:pt x="1146" y="5955"/>
                    </a:cubicBezTo>
                    <a:cubicBezTo>
                      <a:pt x="1138" y="5955"/>
                      <a:pt x="1136" y="5952"/>
                      <a:pt x="1140" y="5944"/>
                    </a:cubicBezTo>
                    <a:lnTo>
                      <a:pt x="1140" y="5944"/>
                    </a:lnTo>
                    <a:cubicBezTo>
                      <a:pt x="1102" y="5952"/>
                      <a:pt x="1065" y="5960"/>
                      <a:pt x="1034" y="5960"/>
                    </a:cubicBezTo>
                    <a:cubicBezTo>
                      <a:pt x="1015" y="5960"/>
                      <a:pt x="998" y="5957"/>
                      <a:pt x="986" y="5949"/>
                    </a:cubicBezTo>
                    <a:cubicBezTo>
                      <a:pt x="1030" y="5927"/>
                      <a:pt x="1052" y="5905"/>
                      <a:pt x="1107" y="5872"/>
                    </a:cubicBezTo>
                    <a:lnTo>
                      <a:pt x="1107" y="5872"/>
                    </a:lnTo>
                    <a:cubicBezTo>
                      <a:pt x="1058" y="5921"/>
                      <a:pt x="1152" y="5888"/>
                      <a:pt x="1152" y="5916"/>
                    </a:cubicBezTo>
                    <a:cubicBezTo>
                      <a:pt x="1152" y="5899"/>
                      <a:pt x="1179" y="5888"/>
                      <a:pt x="1185" y="5888"/>
                    </a:cubicBezTo>
                    <a:lnTo>
                      <a:pt x="1113" y="5877"/>
                    </a:lnTo>
                    <a:cubicBezTo>
                      <a:pt x="1157" y="5849"/>
                      <a:pt x="1141" y="5849"/>
                      <a:pt x="1157" y="5833"/>
                    </a:cubicBezTo>
                    <a:lnTo>
                      <a:pt x="1157" y="5833"/>
                    </a:lnTo>
                    <a:cubicBezTo>
                      <a:pt x="1130" y="5854"/>
                      <a:pt x="1113" y="5861"/>
                      <a:pt x="1100" y="5861"/>
                    </a:cubicBezTo>
                    <a:cubicBezTo>
                      <a:pt x="1078" y="5861"/>
                      <a:pt x="1072" y="5838"/>
                      <a:pt x="1047" y="5838"/>
                    </a:cubicBezTo>
                    <a:cubicBezTo>
                      <a:pt x="1065" y="5824"/>
                      <a:pt x="1083" y="5814"/>
                      <a:pt x="1095" y="5814"/>
                    </a:cubicBezTo>
                    <a:cubicBezTo>
                      <a:pt x="1101" y="5814"/>
                      <a:pt x="1106" y="5816"/>
                      <a:pt x="1107" y="5822"/>
                    </a:cubicBezTo>
                    <a:cubicBezTo>
                      <a:pt x="1120" y="5807"/>
                      <a:pt x="1119" y="5801"/>
                      <a:pt x="1112" y="5801"/>
                    </a:cubicBezTo>
                    <a:cubicBezTo>
                      <a:pt x="1096" y="5801"/>
                      <a:pt x="1048" y="5825"/>
                      <a:pt x="1031" y="5825"/>
                    </a:cubicBezTo>
                    <a:cubicBezTo>
                      <a:pt x="1025" y="5825"/>
                      <a:pt x="1023" y="5821"/>
                      <a:pt x="1030" y="5811"/>
                    </a:cubicBezTo>
                    <a:lnTo>
                      <a:pt x="1030" y="5811"/>
                    </a:lnTo>
                    <a:cubicBezTo>
                      <a:pt x="1030" y="5814"/>
                      <a:pt x="1030" y="5815"/>
                      <a:pt x="1032" y="5815"/>
                    </a:cubicBezTo>
                    <a:cubicBezTo>
                      <a:pt x="1034" y="5815"/>
                      <a:pt x="1038" y="5814"/>
                      <a:pt x="1047" y="5811"/>
                    </a:cubicBezTo>
                    <a:lnTo>
                      <a:pt x="1047" y="5811"/>
                    </a:lnTo>
                    <a:cubicBezTo>
                      <a:pt x="1044" y="5811"/>
                      <a:pt x="1042" y="5811"/>
                      <a:pt x="1040" y="5811"/>
                    </a:cubicBezTo>
                    <a:cubicBezTo>
                      <a:pt x="1015" y="5811"/>
                      <a:pt x="1020" y="5779"/>
                      <a:pt x="1044" y="5767"/>
                    </a:cubicBezTo>
                    <a:lnTo>
                      <a:pt x="1044" y="5767"/>
                    </a:lnTo>
                    <a:cubicBezTo>
                      <a:pt x="1036" y="5741"/>
                      <a:pt x="1009" y="5711"/>
                      <a:pt x="969" y="5711"/>
                    </a:cubicBezTo>
                    <a:cubicBezTo>
                      <a:pt x="953" y="5711"/>
                      <a:pt x="934" y="5716"/>
                      <a:pt x="914" y="5728"/>
                    </a:cubicBezTo>
                    <a:cubicBezTo>
                      <a:pt x="919" y="5722"/>
                      <a:pt x="1000" y="5679"/>
                      <a:pt x="1018" y="5673"/>
                    </a:cubicBezTo>
                    <a:lnTo>
                      <a:pt x="1018" y="5673"/>
                    </a:lnTo>
                    <a:lnTo>
                      <a:pt x="748" y="5766"/>
                    </a:lnTo>
                    <a:cubicBezTo>
                      <a:pt x="807" y="5734"/>
                      <a:pt x="935" y="5628"/>
                      <a:pt x="993" y="5628"/>
                    </a:cubicBezTo>
                    <a:cubicBezTo>
                      <a:pt x="994" y="5628"/>
                      <a:pt x="995" y="5628"/>
                      <a:pt x="997" y="5628"/>
                    </a:cubicBezTo>
                    <a:cubicBezTo>
                      <a:pt x="1002" y="5617"/>
                      <a:pt x="1002" y="5600"/>
                      <a:pt x="975" y="5600"/>
                    </a:cubicBezTo>
                    <a:cubicBezTo>
                      <a:pt x="969" y="5611"/>
                      <a:pt x="898" y="5667"/>
                      <a:pt x="887" y="5667"/>
                    </a:cubicBezTo>
                    <a:cubicBezTo>
                      <a:pt x="887" y="5667"/>
                      <a:pt x="886" y="5667"/>
                      <a:pt x="886" y="5667"/>
                    </a:cubicBezTo>
                    <a:cubicBezTo>
                      <a:pt x="941" y="5601"/>
                      <a:pt x="914" y="5628"/>
                      <a:pt x="957" y="5568"/>
                    </a:cubicBezTo>
                    <a:lnTo>
                      <a:pt x="957" y="5568"/>
                    </a:lnTo>
                    <a:cubicBezTo>
                      <a:pt x="945" y="5583"/>
                      <a:pt x="871" y="5626"/>
                      <a:pt x="852" y="5626"/>
                    </a:cubicBezTo>
                    <a:cubicBezTo>
                      <a:pt x="849" y="5626"/>
                      <a:pt x="847" y="5625"/>
                      <a:pt x="847" y="5623"/>
                    </a:cubicBezTo>
                    <a:cubicBezTo>
                      <a:pt x="857" y="5618"/>
                      <a:pt x="921" y="5572"/>
                      <a:pt x="942" y="5563"/>
                    </a:cubicBezTo>
                    <a:lnTo>
                      <a:pt x="942" y="5563"/>
                    </a:lnTo>
                    <a:lnTo>
                      <a:pt x="839" y="5594"/>
                    </a:lnTo>
                    <a:lnTo>
                      <a:pt x="839" y="5594"/>
                    </a:lnTo>
                    <a:cubicBezTo>
                      <a:pt x="863" y="5586"/>
                      <a:pt x="917" y="5547"/>
                      <a:pt x="939" y="5530"/>
                    </a:cubicBezTo>
                    <a:lnTo>
                      <a:pt x="939" y="5530"/>
                    </a:lnTo>
                    <a:cubicBezTo>
                      <a:pt x="939" y="5530"/>
                      <a:pt x="938" y="5531"/>
                      <a:pt x="938" y="5531"/>
                    </a:cubicBezTo>
                    <a:cubicBezTo>
                      <a:pt x="930" y="5531"/>
                      <a:pt x="928" y="5501"/>
                      <a:pt x="914" y="5501"/>
                    </a:cubicBezTo>
                    <a:lnTo>
                      <a:pt x="903" y="5529"/>
                    </a:lnTo>
                    <a:cubicBezTo>
                      <a:pt x="901" y="5520"/>
                      <a:pt x="894" y="5517"/>
                      <a:pt x="884" y="5517"/>
                    </a:cubicBezTo>
                    <a:cubicBezTo>
                      <a:pt x="851" y="5517"/>
                      <a:pt x="783" y="5554"/>
                      <a:pt x="752" y="5554"/>
                    </a:cubicBezTo>
                    <a:cubicBezTo>
                      <a:pt x="744" y="5554"/>
                      <a:pt x="739" y="5552"/>
                      <a:pt x="737" y="5545"/>
                    </a:cubicBezTo>
                    <a:cubicBezTo>
                      <a:pt x="753" y="5540"/>
                      <a:pt x="858" y="5479"/>
                      <a:pt x="858" y="5457"/>
                    </a:cubicBezTo>
                    <a:lnTo>
                      <a:pt x="858" y="5457"/>
                    </a:lnTo>
                    <a:cubicBezTo>
                      <a:pt x="805" y="5478"/>
                      <a:pt x="620" y="5567"/>
                      <a:pt x="559" y="5567"/>
                    </a:cubicBezTo>
                    <a:cubicBezTo>
                      <a:pt x="557" y="5567"/>
                      <a:pt x="556" y="5567"/>
                      <a:pt x="554" y="5567"/>
                    </a:cubicBezTo>
                    <a:lnTo>
                      <a:pt x="576" y="5545"/>
                    </a:lnTo>
                    <a:lnTo>
                      <a:pt x="532" y="5545"/>
                    </a:lnTo>
                    <a:cubicBezTo>
                      <a:pt x="615" y="5512"/>
                      <a:pt x="792" y="5451"/>
                      <a:pt x="858" y="5434"/>
                    </a:cubicBezTo>
                    <a:cubicBezTo>
                      <a:pt x="875" y="5407"/>
                      <a:pt x="886" y="5418"/>
                      <a:pt x="875" y="5396"/>
                    </a:cubicBezTo>
                    <a:cubicBezTo>
                      <a:pt x="886" y="5381"/>
                      <a:pt x="900" y="5378"/>
                      <a:pt x="909" y="5378"/>
                    </a:cubicBezTo>
                    <a:cubicBezTo>
                      <a:pt x="914" y="5378"/>
                      <a:pt x="917" y="5379"/>
                      <a:pt x="919" y="5379"/>
                    </a:cubicBezTo>
                    <a:lnTo>
                      <a:pt x="914" y="5335"/>
                    </a:lnTo>
                    <a:cubicBezTo>
                      <a:pt x="858" y="5368"/>
                      <a:pt x="836" y="5340"/>
                      <a:pt x="792" y="5368"/>
                    </a:cubicBezTo>
                    <a:lnTo>
                      <a:pt x="875" y="5374"/>
                    </a:lnTo>
                    <a:cubicBezTo>
                      <a:pt x="834" y="5398"/>
                      <a:pt x="755" y="5430"/>
                      <a:pt x="715" y="5430"/>
                    </a:cubicBezTo>
                    <a:cubicBezTo>
                      <a:pt x="702" y="5430"/>
                      <a:pt x="694" y="5426"/>
                      <a:pt x="692" y="5418"/>
                    </a:cubicBezTo>
                    <a:cubicBezTo>
                      <a:pt x="709" y="5396"/>
                      <a:pt x="798" y="5363"/>
                      <a:pt x="809" y="5346"/>
                    </a:cubicBezTo>
                    <a:lnTo>
                      <a:pt x="809" y="5346"/>
                    </a:lnTo>
                    <a:cubicBezTo>
                      <a:pt x="805" y="5347"/>
                      <a:pt x="801" y="5347"/>
                      <a:pt x="797" y="5347"/>
                    </a:cubicBezTo>
                    <a:cubicBezTo>
                      <a:pt x="779" y="5347"/>
                      <a:pt x="756" y="5339"/>
                      <a:pt x="770" y="5335"/>
                    </a:cubicBezTo>
                    <a:lnTo>
                      <a:pt x="803" y="5324"/>
                    </a:lnTo>
                    <a:cubicBezTo>
                      <a:pt x="805" y="5317"/>
                      <a:pt x="799" y="5315"/>
                      <a:pt x="792" y="5315"/>
                    </a:cubicBezTo>
                    <a:cubicBezTo>
                      <a:pt x="782" y="5315"/>
                      <a:pt x="767" y="5318"/>
                      <a:pt x="756" y="5318"/>
                    </a:cubicBezTo>
                    <a:cubicBezTo>
                      <a:pt x="744" y="5318"/>
                      <a:pt x="738" y="5313"/>
                      <a:pt x="753" y="5291"/>
                    </a:cubicBezTo>
                    <a:cubicBezTo>
                      <a:pt x="753" y="5286"/>
                      <a:pt x="796" y="5238"/>
                      <a:pt x="788" y="5238"/>
                    </a:cubicBezTo>
                    <a:cubicBezTo>
                      <a:pt x="786" y="5238"/>
                      <a:pt x="784" y="5239"/>
                      <a:pt x="781" y="5241"/>
                    </a:cubicBezTo>
                    <a:cubicBezTo>
                      <a:pt x="726" y="5296"/>
                      <a:pt x="532" y="5423"/>
                      <a:pt x="477" y="5451"/>
                    </a:cubicBezTo>
                    <a:cubicBezTo>
                      <a:pt x="477" y="5446"/>
                      <a:pt x="515" y="5374"/>
                      <a:pt x="543" y="5346"/>
                    </a:cubicBezTo>
                    <a:cubicBezTo>
                      <a:pt x="582" y="5307"/>
                      <a:pt x="670" y="5285"/>
                      <a:pt x="709" y="5252"/>
                    </a:cubicBezTo>
                    <a:lnTo>
                      <a:pt x="709" y="5252"/>
                    </a:lnTo>
                    <a:cubicBezTo>
                      <a:pt x="692" y="5257"/>
                      <a:pt x="670" y="5263"/>
                      <a:pt x="659" y="5263"/>
                    </a:cubicBezTo>
                    <a:cubicBezTo>
                      <a:pt x="665" y="5252"/>
                      <a:pt x="709" y="5235"/>
                      <a:pt x="692" y="5224"/>
                    </a:cubicBezTo>
                    <a:lnTo>
                      <a:pt x="692" y="5224"/>
                    </a:lnTo>
                    <a:cubicBezTo>
                      <a:pt x="681" y="5231"/>
                      <a:pt x="674" y="5233"/>
                      <a:pt x="669" y="5233"/>
                    </a:cubicBezTo>
                    <a:cubicBezTo>
                      <a:pt x="658" y="5233"/>
                      <a:pt x="662" y="5219"/>
                      <a:pt x="658" y="5219"/>
                    </a:cubicBezTo>
                    <a:cubicBezTo>
                      <a:pt x="656" y="5219"/>
                      <a:pt x="650" y="5224"/>
                      <a:pt x="637" y="5241"/>
                    </a:cubicBezTo>
                    <a:cubicBezTo>
                      <a:pt x="609" y="5235"/>
                      <a:pt x="637" y="5224"/>
                      <a:pt x="626" y="5202"/>
                    </a:cubicBezTo>
                    <a:lnTo>
                      <a:pt x="626" y="5202"/>
                    </a:lnTo>
                    <a:cubicBezTo>
                      <a:pt x="587" y="5230"/>
                      <a:pt x="493" y="5263"/>
                      <a:pt x="466" y="5263"/>
                    </a:cubicBezTo>
                    <a:cubicBezTo>
                      <a:pt x="477" y="5257"/>
                      <a:pt x="499" y="5241"/>
                      <a:pt x="504" y="5235"/>
                    </a:cubicBezTo>
                    <a:cubicBezTo>
                      <a:pt x="493" y="5202"/>
                      <a:pt x="504" y="5169"/>
                      <a:pt x="488" y="5141"/>
                    </a:cubicBezTo>
                    <a:cubicBezTo>
                      <a:pt x="499" y="5125"/>
                      <a:pt x="504" y="5102"/>
                      <a:pt x="532" y="5091"/>
                    </a:cubicBezTo>
                    <a:cubicBezTo>
                      <a:pt x="525" y="5091"/>
                      <a:pt x="512" y="5096"/>
                      <a:pt x="503" y="5096"/>
                    </a:cubicBezTo>
                    <a:cubicBezTo>
                      <a:pt x="499" y="5096"/>
                      <a:pt x="495" y="5095"/>
                      <a:pt x="493" y="5091"/>
                    </a:cubicBezTo>
                    <a:cubicBezTo>
                      <a:pt x="504" y="5075"/>
                      <a:pt x="510" y="5070"/>
                      <a:pt x="515" y="5070"/>
                    </a:cubicBezTo>
                    <a:cubicBezTo>
                      <a:pt x="521" y="5070"/>
                      <a:pt x="525" y="5075"/>
                      <a:pt x="532" y="5075"/>
                    </a:cubicBezTo>
                    <a:cubicBezTo>
                      <a:pt x="538" y="5075"/>
                      <a:pt x="546" y="5072"/>
                      <a:pt x="560" y="5058"/>
                    </a:cubicBezTo>
                    <a:lnTo>
                      <a:pt x="560" y="5058"/>
                    </a:lnTo>
                    <a:cubicBezTo>
                      <a:pt x="545" y="5065"/>
                      <a:pt x="532" y="5067"/>
                      <a:pt x="520" y="5067"/>
                    </a:cubicBezTo>
                    <a:cubicBezTo>
                      <a:pt x="503" y="5067"/>
                      <a:pt x="487" y="5064"/>
                      <a:pt x="471" y="5064"/>
                    </a:cubicBezTo>
                    <a:cubicBezTo>
                      <a:pt x="421" y="5097"/>
                      <a:pt x="477" y="5097"/>
                      <a:pt x="504" y="5097"/>
                    </a:cubicBezTo>
                    <a:cubicBezTo>
                      <a:pt x="449" y="5138"/>
                      <a:pt x="379" y="5161"/>
                      <a:pt x="328" y="5161"/>
                    </a:cubicBezTo>
                    <a:cubicBezTo>
                      <a:pt x="317" y="5161"/>
                      <a:pt x="308" y="5160"/>
                      <a:pt x="300" y="5158"/>
                    </a:cubicBezTo>
                    <a:cubicBezTo>
                      <a:pt x="271" y="5148"/>
                      <a:pt x="319" y="5127"/>
                      <a:pt x="327" y="5124"/>
                    </a:cubicBezTo>
                    <a:lnTo>
                      <a:pt x="327" y="5124"/>
                    </a:lnTo>
                    <a:cubicBezTo>
                      <a:pt x="327" y="5124"/>
                      <a:pt x="327" y="5124"/>
                      <a:pt x="327" y="5125"/>
                    </a:cubicBezTo>
                    <a:cubicBezTo>
                      <a:pt x="328" y="5124"/>
                      <a:pt x="329" y="5124"/>
                      <a:pt x="328" y="5124"/>
                    </a:cubicBezTo>
                    <a:lnTo>
                      <a:pt x="328" y="5124"/>
                    </a:lnTo>
                    <a:cubicBezTo>
                      <a:pt x="328" y="5124"/>
                      <a:pt x="328" y="5124"/>
                      <a:pt x="327" y="5124"/>
                    </a:cubicBezTo>
                    <a:lnTo>
                      <a:pt x="327" y="5124"/>
                    </a:lnTo>
                    <a:cubicBezTo>
                      <a:pt x="323" y="5111"/>
                      <a:pt x="313" y="5107"/>
                      <a:pt x="300" y="5107"/>
                    </a:cubicBezTo>
                    <a:cubicBezTo>
                      <a:pt x="274" y="5107"/>
                      <a:pt x="238" y="5124"/>
                      <a:pt x="219" y="5124"/>
                    </a:cubicBezTo>
                    <a:cubicBezTo>
                      <a:pt x="208" y="5124"/>
                      <a:pt x="203" y="5118"/>
                      <a:pt x="211" y="5097"/>
                    </a:cubicBezTo>
                    <a:cubicBezTo>
                      <a:pt x="244" y="5058"/>
                      <a:pt x="300" y="5042"/>
                      <a:pt x="327" y="5014"/>
                    </a:cubicBezTo>
                    <a:lnTo>
                      <a:pt x="327" y="5014"/>
                    </a:lnTo>
                    <a:cubicBezTo>
                      <a:pt x="343" y="5017"/>
                      <a:pt x="339" y="5032"/>
                      <a:pt x="334" y="5047"/>
                    </a:cubicBezTo>
                    <a:lnTo>
                      <a:pt x="334" y="5047"/>
                    </a:lnTo>
                    <a:cubicBezTo>
                      <a:pt x="339" y="5046"/>
                      <a:pt x="344" y="5045"/>
                      <a:pt x="349" y="5045"/>
                    </a:cubicBezTo>
                    <a:cubicBezTo>
                      <a:pt x="359" y="5045"/>
                      <a:pt x="366" y="5048"/>
                      <a:pt x="366" y="5054"/>
                    </a:cubicBezTo>
                    <a:lnTo>
                      <a:pt x="366" y="5054"/>
                    </a:lnTo>
                    <a:cubicBezTo>
                      <a:pt x="383" y="5013"/>
                      <a:pt x="322" y="4977"/>
                      <a:pt x="333" y="4925"/>
                    </a:cubicBezTo>
                    <a:lnTo>
                      <a:pt x="333" y="4925"/>
                    </a:lnTo>
                    <a:cubicBezTo>
                      <a:pt x="311" y="4931"/>
                      <a:pt x="294" y="4931"/>
                      <a:pt x="277" y="4947"/>
                    </a:cubicBezTo>
                    <a:lnTo>
                      <a:pt x="294" y="4953"/>
                    </a:lnTo>
                    <a:cubicBezTo>
                      <a:pt x="266" y="4986"/>
                      <a:pt x="228" y="4964"/>
                      <a:pt x="222" y="4986"/>
                    </a:cubicBezTo>
                    <a:cubicBezTo>
                      <a:pt x="207" y="4986"/>
                      <a:pt x="188" y="4990"/>
                      <a:pt x="173" y="4990"/>
                    </a:cubicBezTo>
                    <a:cubicBezTo>
                      <a:pt x="155" y="4990"/>
                      <a:pt x="142" y="4985"/>
                      <a:pt x="145" y="4964"/>
                    </a:cubicBezTo>
                    <a:lnTo>
                      <a:pt x="192" y="4933"/>
                    </a:lnTo>
                    <a:lnTo>
                      <a:pt x="192" y="4933"/>
                    </a:lnTo>
                    <a:cubicBezTo>
                      <a:pt x="183" y="4940"/>
                      <a:pt x="176" y="4959"/>
                      <a:pt x="189" y="4959"/>
                    </a:cubicBezTo>
                    <a:cubicBezTo>
                      <a:pt x="191" y="4959"/>
                      <a:pt x="192" y="4959"/>
                      <a:pt x="194" y="4959"/>
                    </a:cubicBezTo>
                    <a:lnTo>
                      <a:pt x="194" y="4959"/>
                    </a:lnTo>
                    <a:cubicBezTo>
                      <a:pt x="193" y="4959"/>
                      <a:pt x="193" y="4959"/>
                      <a:pt x="192" y="4959"/>
                    </a:cubicBezTo>
                    <a:cubicBezTo>
                      <a:pt x="176" y="4959"/>
                      <a:pt x="218" y="4909"/>
                      <a:pt x="196" y="4909"/>
                    </a:cubicBezTo>
                    <a:cubicBezTo>
                      <a:pt x="191" y="4909"/>
                      <a:pt x="181" y="4912"/>
                      <a:pt x="167" y="4920"/>
                    </a:cubicBezTo>
                    <a:lnTo>
                      <a:pt x="139" y="4953"/>
                    </a:lnTo>
                    <a:cubicBezTo>
                      <a:pt x="119" y="4953"/>
                      <a:pt x="88" y="4961"/>
                      <a:pt x="67" y="4961"/>
                    </a:cubicBezTo>
                    <a:cubicBezTo>
                      <a:pt x="54" y="4961"/>
                      <a:pt x="45" y="4958"/>
                      <a:pt x="45" y="4947"/>
                    </a:cubicBezTo>
                    <a:lnTo>
                      <a:pt x="45" y="4947"/>
                    </a:lnTo>
                    <a:cubicBezTo>
                      <a:pt x="5" y="4982"/>
                      <a:pt x="42" y="4954"/>
                      <a:pt x="13" y="4981"/>
                    </a:cubicBezTo>
                    <a:lnTo>
                      <a:pt x="13" y="4981"/>
                    </a:lnTo>
                    <a:cubicBezTo>
                      <a:pt x="20" y="4975"/>
                      <a:pt x="26" y="4973"/>
                      <a:pt x="30" y="4973"/>
                    </a:cubicBezTo>
                    <a:cubicBezTo>
                      <a:pt x="44" y="4973"/>
                      <a:pt x="45" y="4997"/>
                      <a:pt x="58" y="4997"/>
                    </a:cubicBezTo>
                    <a:cubicBezTo>
                      <a:pt x="64" y="4997"/>
                      <a:pt x="71" y="4994"/>
                      <a:pt x="81" y="4984"/>
                    </a:cubicBezTo>
                    <a:lnTo>
                      <a:pt x="81" y="4984"/>
                    </a:lnTo>
                    <a:cubicBezTo>
                      <a:pt x="38" y="5029"/>
                      <a:pt x="75" y="5017"/>
                      <a:pt x="28" y="5069"/>
                    </a:cubicBezTo>
                    <a:cubicBezTo>
                      <a:pt x="39" y="5062"/>
                      <a:pt x="47" y="5053"/>
                      <a:pt x="52" y="5053"/>
                    </a:cubicBezTo>
                    <a:cubicBezTo>
                      <a:pt x="55" y="5053"/>
                      <a:pt x="56" y="5056"/>
                      <a:pt x="56" y="5064"/>
                    </a:cubicBezTo>
                    <a:cubicBezTo>
                      <a:pt x="62" y="5064"/>
                      <a:pt x="73" y="5058"/>
                      <a:pt x="73" y="5058"/>
                    </a:cubicBezTo>
                    <a:cubicBezTo>
                      <a:pt x="78" y="5047"/>
                      <a:pt x="84" y="5042"/>
                      <a:pt x="89" y="5030"/>
                    </a:cubicBezTo>
                    <a:cubicBezTo>
                      <a:pt x="102" y="5024"/>
                      <a:pt x="112" y="5022"/>
                      <a:pt x="121" y="5022"/>
                    </a:cubicBezTo>
                    <a:cubicBezTo>
                      <a:pt x="139" y="5022"/>
                      <a:pt x="150" y="5031"/>
                      <a:pt x="165" y="5031"/>
                    </a:cubicBezTo>
                    <a:cubicBezTo>
                      <a:pt x="167" y="5031"/>
                      <a:pt x="170" y="5031"/>
                      <a:pt x="172" y="5030"/>
                    </a:cubicBezTo>
                    <a:lnTo>
                      <a:pt x="172" y="5030"/>
                    </a:lnTo>
                    <a:cubicBezTo>
                      <a:pt x="172" y="5042"/>
                      <a:pt x="156" y="5036"/>
                      <a:pt x="139" y="5058"/>
                    </a:cubicBezTo>
                    <a:lnTo>
                      <a:pt x="172" y="5047"/>
                    </a:lnTo>
                    <a:lnTo>
                      <a:pt x="172" y="5047"/>
                    </a:lnTo>
                    <a:cubicBezTo>
                      <a:pt x="143" y="5071"/>
                      <a:pt x="131" y="5104"/>
                      <a:pt x="102" y="5104"/>
                    </a:cubicBezTo>
                    <a:cubicBezTo>
                      <a:pt x="98" y="5104"/>
                      <a:pt x="94" y="5104"/>
                      <a:pt x="89" y="5102"/>
                    </a:cubicBezTo>
                    <a:lnTo>
                      <a:pt x="89" y="5102"/>
                    </a:lnTo>
                    <a:lnTo>
                      <a:pt x="106" y="5125"/>
                    </a:lnTo>
                    <a:cubicBezTo>
                      <a:pt x="91" y="5149"/>
                      <a:pt x="89" y="5170"/>
                      <a:pt x="105" y="5170"/>
                    </a:cubicBezTo>
                    <a:cubicBezTo>
                      <a:pt x="107" y="5170"/>
                      <a:pt x="109" y="5169"/>
                      <a:pt x="111" y="5169"/>
                    </a:cubicBezTo>
                    <a:cubicBezTo>
                      <a:pt x="111" y="5171"/>
                      <a:pt x="114" y="5172"/>
                      <a:pt x="118" y="5172"/>
                    </a:cubicBezTo>
                    <a:cubicBezTo>
                      <a:pt x="126" y="5172"/>
                      <a:pt x="140" y="5168"/>
                      <a:pt x="143" y="5168"/>
                    </a:cubicBezTo>
                    <a:cubicBezTo>
                      <a:pt x="145" y="5168"/>
                      <a:pt x="143" y="5169"/>
                      <a:pt x="134" y="5174"/>
                    </a:cubicBezTo>
                    <a:lnTo>
                      <a:pt x="172" y="5185"/>
                    </a:lnTo>
                    <a:lnTo>
                      <a:pt x="167" y="5196"/>
                    </a:lnTo>
                    <a:cubicBezTo>
                      <a:pt x="183" y="5230"/>
                      <a:pt x="272" y="5213"/>
                      <a:pt x="222" y="5291"/>
                    </a:cubicBezTo>
                    <a:cubicBezTo>
                      <a:pt x="239" y="5296"/>
                      <a:pt x="255" y="5296"/>
                      <a:pt x="255" y="5318"/>
                    </a:cubicBezTo>
                    <a:lnTo>
                      <a:pt x="228" y="5340"/>
                    </a:lnTo>
                    <a:cubicBezTo>
                      <a:pt x="246" y="5345"/>
                      <a:pt x="230" y="5384"/>
                      <a:pt x="243" y="5384"/>
                    </a:cubicBezTo>
                    <a:cubicBezTo>
                      <a:pt x="246" y="5384"/>
                      <a:pt x="250" y="5383"/>
                      <a:pt x="255" y="5379"/>
                    </a:cubicBezTo>
                    <a:lnTo>
                      <a:pt x="255" y="5379"/>
                    </a:lnTo>
                    <a:cubicBezTo>
                      <a:pt x="183" y="5451"/>
                      <a:pt x="277" y="5457"/>
                      <a:pt x="277" y="5484"/>
                    </a:cubicBezTo>
                    <a:lnTo>
                      <a:pt x="322" y="5457"/>
                    </a:lnTo>
                    <a:cubicBezTo>
                      <a:pt x="327" y="5473"/>
                      <a:pt x="349" y="5479"/>
                      <a:pt x="377" y="5490"/>
                    </a:cubicBezTo>
                    <a:lnTo>
                      <a:pt x="410" y="5462"/>
                    </a:lnTo>
                    <a:cubicBezTo>
                      <a:pt x="449" y="5462"/>
                      <a:pt x="410" y="5529"/>
                      <a:pt x="432" y="5545"/>
                    </a:cubicBezTo>
                    <a:cubicBezTo>
                      <a:pt x="427" y="5548"/>
                      <a:pt x="424" y="5550"/>
                      <a:pt x="422" y="5550"/>
                    </a:cubicBezTo>
                    <a:cubicBezTo>
                      <a:pt x="416" y="5550"/>
                      <a:pt x="416" y="5542"/>
                      <a:pt x="416" y="5534"/>
                    </a:cubicBezTo>
                    <a:lnTo>
                      <a:pt x="416" y="5534"/>
                    </a:lnTo>
                    <a:cubicBezTo>
                      <a:pt x="355" y="5617"/>
                      <a:pt x="521" y="5562"/>
                      <a:pt x="477" y="5628"/>
                    </a:cubicBezTo>
                    <a:cubicBezTo>
                      <a:pt x="499" y="5628"/>
                      <a:pt x="493" y="5639"/>
                      <a:pt x="493" y="5650"/>
                    </a:cubicBezTo>
                    <a:cubicBezTo>
                      <a:pt x="499" y="5656"/>
                      <a:pt x="504" y="5656"/>
                      <a:pt x="521" y="5667"/>
                    </a:cubicBezTo>
                    <a:lnTo>
                      <a:pt x="488" y="5695"/>
                    </a:lnTo>
                    <a:cubicBezTo>
                      <a:pt x="485" y="5698"/>
                      <a:pt x="485" y="5700"/>
                      <a:pt x="486" y="5700"/>
                    </a:cubicBezTo>
                    <a:cubicBezTo>
                      <a:pt x="489" y="5700"/>
                      <a:pt x="510" y="5680"/>
                      <a:pt x="532" y="5667"/>
                    </a:cubicBezTo>
                    <a:cubicBezTo>
                      <a:pt x="538" y="5667"/>
                      <a:pt x="544" y="5667"/>
                      <a:pt x="549" y="5665"/>
                    </a:cubicBezTo>
                    <a:lnTo>
                      <a:pt x="549" y="5665"/>
                    </a:lnTo>
                    <a:cubicBezTo>
                      <a:pt x="512" y="5701"/>
                      <a:pt x="594" y="5671"/>
                      <a:pt x="532" y="5722"/>
                    </a:cubicBezTo>
                    <a:cubicBezTo>
                      <a:pt x="539" y="5719"/>
                      <a:pt x="545" y="5718"/>
                      <a:pt x="550" y="5718"/>
                    </a:cubicBezTo>
                    <a:cubicBezTo>
                      <a:pt x="565" y="5718"/>
                      <a:pt x="578" y="5726"/>
                      <a:pt x="597" y="5726"/>
                    </a:cubicBezTo>
                    <a:cubicBezTo>
                      <a:pt x="609" y="5726"/>
                      <a:pt x="623" y="5723"/>
                      <a:pt x="643" y="5714"/>
                    </a:cubicBezTo>
                    <a:lnTo>
                      <a:pt x="643" y="5714"/>
                    </a:lnTo>
                    <a:cubicBezTo>
                      <a:pt x="642" y="5726"/>
                      <a:pt x="640" y="5735"/>
                      <a:pt x="653" y="5735"/>
                    </a:cubicBezTo>
                    <a:cubicBezTo>
                      <a:pt x="656" y="5735"/>
                      <a:pt x="660" y="5734"/>
                      <a:pt x="665" y="5733"/>
                    </a:cubicBezTo>
                    <a:lnTo>
                      <a:pt x="665" y="5733"/>
                    </a:lnTo>
                    <a:lnTo>
                      <a:pt x="615" y="5766"/>
                    </a:lnTo>
                    <a:lnTo>
                      <a:pt x="698" y="5750"/>
                    </a:lnTo>
                    <a:lnTo>
                      <a:pt x="698" y="5750"/>
                    </a:lnTo>
                    <a:cubicBezTo>
                      <a:pt x="681" y="5783"/>
                      <a:pt x="659" y="5794"/>
                      <a:pt x="615" y="5811"/>
                    </a:cubicBezTo>
                    <a:cubicBezTo>
                      <a:pt x="632" y="5809"/>
                      <a:pt x="644" y="5809"/>
                      <a:pt x="652" y="5809"/>
                    </a:cubicBezTo>
                    <a:cubicBezTo>
                      <a:pt x="667" y="5809"/>
                      <a:pt x="671" y="5810"/>
                      <a:pt x="680" y="5810"/>
                    </a:cubicBezTo>
                    <a:cubicBezTo>
                      <a:pt x="688" y="5810"/>
                      <a:pt x="699" y="5809"/>
                      <a:pt x="726" y="5805"/>
                    </a:cubicBezTo>
                    <a:lnTo>
                      <a:pt x="726" y="5805"/>
                    </a:lnTo>
                    <a:lnTo>
                      <a:pt x="692" y="5822"/>
                    </a:lnTo>
                    <a:cubicBezTo>
                      <a:pt x="694" y="5825"/>
                      <a:pt x="702" y="5826"/>
                      <a:pt x="710" y="5826"/>
                    </a:cubicBezTo>
                    <a:cubicBezTo>
                      <a:pt x="714" y="5826"/>
                      <a:pt x="718" y="5826"/>
                      <a:pt x="721" y="5826"/>
                    </a:cubicBezTo>
                    <a:cubicBezTo>
                      <a:pt x="733" y="5826"/>
                      <a:pt x="739" y="5827"/>
                      <a:pt x="726" y="5838"/>
                    </a:cubicBezTo>
                    <a:cubicBezTo>
                      <a:pt x="681" y="5899"/>
                      <a:pt x="781" y="5944"/>
                      <a:pt x="753" y="6027"/>
                    </a:cubicBezTo>
                    <a:cubicBezTo>
                      <a:pt x="776" y="6009"/>
                      <a:pt x="787" y="6003"/>
                      <a:pt x="790" y="6003"/>
                    </a:cubicBezTo>
                    <a:cubicBezTo>
                      <a:pt x="797" y="6003"/>
                      <a:pt x="764" y="6040"/>
                      <a:pt x="780" y="6040"/>
                    </a:cubicBezTo>
                    <a:cubicBezTo>
                      <a:pt x="784" y="6040"/>
                      <a:pt x="791" y="6038"/>
                      <a:pt x="803" y="6032"/>
                    </a:cubicBezTo>
                    <a:lnTo>
                      <a:pt x="803" y="6032"/>
                    </a:lnTo>
                    <a:cubicBezTo>
                      <a:pt x="781" y="6054"/>
                      <a:pt x="775" y="6065"/>
                      <a:pt x="748" y="6065"/>
                    </a:cubicBezTo>
                    <a:cubicBezTo>
                      <a:pt x="785" y="6079"/>
                      <a:pt x="751" y="6113"/>
                      <a:pt x="784" y="6113"/>
                    </a:cubicBezTo>
                    <a:cubicBezTo>
                      <a:pt x="790" y="6113"/>
                      <a:pt x="798" y="6112"/>
                      <a:pt x="809" y="6110"/>
                    </a:cubicBezTo>
                    <a:lnTo>
                      <a:pt x="809" y="6110"/>
                    </a:lnTo>
                    <a:cubicBezTo>
                      <a:pt x="792" y="6126"/>
                      <a:pt x="775" y="6121"/>
                      <a:pt x="764" y="6137"/>
                    </a:cubicBezTo>
                    <a:cubicBezTo>
                      <a:pt x="768" y="6137"/>
                      <a:pt x="776" y="6134"/>
                      <a:pt x="780" y="6134"/>
                    </a:cubicBezTo>
                    <a:cubicBezTo>
                      <a:pt x="783" y="6134"/>
                      <a:pt x="783" y="6136"/>
                      <a:pt x="775" y="6143"/>
                    </a:cubicBezTo>
                    <a:cubicBezTo>
                      <a:pt x="764" y="6154"/>
                      <a:pt x="753" y="6148"/>
                      <a:pt x="742" y="6154"/>
                    </a:cubicBezTo>
                    <a:cubicBezTo>
                      <a:pt x="747" y="6158"/>
                      <a:pt x="753" y="6160"/>
                      <a:pt x="761" y="6160"/>
                    </a:cubicBezTo>
                    <a:cubicBezTo>
                      <a:pt x="791" y="6160"/>
                      <a:pt x="845" y="6129"/>
                      <a:pt x="903" y="6098"/>
                    </a:cubicBezTo>
                    <a:lnTo>
                      <a:pt x="903" y="6098"/>
                    </a:lnTo>
                    <a:cubicBezTo>
                      <a:pt x="889" y="6122"/>
                      <a:pt x="886" y="6131"/>
                      <a:pt x="897" y="6131"/>
                    </a:cubicBezTo>
                    <a:cubicBezTo>
                      <a:pt x="903" y="6131"/>
                      <a:pt x="916" y="6127"/>
                      <a:pt x="936" y="6121"/>
                    </a:cubicBezTo>
                    <a:lnTo>
                      <a:pt x="936" y="6121"/>
                    </a:lnTo>
                    <a:cubicBezTo>
                      <a:pt x="919" y="6137"/>
                      <a:pt x="909" y="6154"/>
                      <a:pt x="895" y="6154"/>
                    </a:cubicBezTo>
                    <a:cubicBezTo>
                      <a:pt x="891" y="6154"/>
                      <a:pt x="886" y="6152"/>
                      <a:pt x="881" y="6148"/>
                    </a:cubicBezTo>
                    <a:lnTo>
                      <a:pt x="881" y="6148"/>
                    </a:lnTo>
                    <a:cubicBezTo>
                      <a:pt x="881" y="6161"/>
                      <a:pt x="881" y="6202"/>
                      <a:pt x="908" y="6202"/>
                    </a:cubicBezTo>
                    <a:cubicBezTo>
                      <a:pt x="915" y="6202"/>
                      <a:pt x="924" y="6199"/>
                      <a:pt x="936" y="6193"/>
                    </a:cubicBezTo>
                    <a:lnTo>
                      <a:pt x="936" y="6193"/>
                    </a:lnTo>
                    <a:cubicBezTo>
                      <a:pt x="919" y="6204"/>
                      <a:pt x="941" y="6204"/>
                      <a:pt x="947" y="6204"/>
                    </a:cubicBezTo>
                    <a:cubicBezTo>
                      <a:pt x="958" y="6226"/>
                      <a:pt x="958" y="6231"/>
                      <a:pt x="969" y="6248"/>
                    </a:cubicBezTo>
                    <a:lnTo>
                      <a:pt x="975" y="6231"/>
                    </a:lnTo>
                    <a:cubicBezTo>
                      <a:pt x="995" y="6222"/>
                      <a:pt x="1006" y="6218"/>
                      <a:pt x="1012" y="6218"/>
                    </a:cubicBezTo>
                    <a:cubicBezTo>
                      <a:pt x="1026" y="6218"/>
                      <a:pt x="1007" y="6242"/>
                      <a:pt x="1019" y="6253"/>
                    </a:cubicBezTo>
                    <a:lnTo>
                      <a:pt x="1013" y="6259"/>
                    </a:lnTo>
                    <a:cubicBezTo>
                      <a:pt x="1002" y="6295"/>
                      <a:pt x="1011" y="6295"/>
                      <a:pt x="1018" y="6295"/>
                    </a:cubicBezTo>
                    <a:cubicBezTo>
                      <a:pt x="1024" y="6295"/>
                      <a:pt x="1030" y="6295"/>
                      <a:pt x="1013" y="6331"/>
                    </a:cubicBezTo>
                    <a:lnTo>
                      <a:pt x="1052" y="6303"/>
                    </a:lnTo>
                    <a:cubicBezTo>
                      <a:pt x="1068" y="6294"/>
                      <a:pt x="1078" y="6290"/>
                      <a:pt x="1082" y="6290"/>
                    </a:cubicBezTo>
                    <a:cubicBezTo>
                      <a:pt x="1103" y="6290"/>
                      <a:pt x="1033" y="6364"/>
                      <a:pt x="1069" y="6364"/>
                    </a:cubicBezTo>
                    <a:lnTo>
                      <a:pt x="1085" y="6342"/>
                    </a:lnTo>
                    <a:cubicBezTo>
                      <a:pt x="1086" y="6342"/>
                      <a:pt x="1087" y="6342"/>
                      <a:pt x="1088" y="6342"/>
                    </a:cubicBezTo>
                    <a:cubicBezTo>
                      <a:pt x="1118" y="6342"/>
                      <a:pt x="991" y="6448"/>
                      <a:pt x="986" y="6469"/>
                    </a:cubicBezTo>
                    <a:cubicBezTo>
                      <a:pt x="982" y="6471"/>
                      <a:pt x="979" y="6472"/>
                      <a:pt x="976" y="6472"/>
                    </a:cubicBezTo>
                    <a:cubicBezTo>
                      <a:pt x="971" y="6472"/>
                      <a:pt x="967" y="6469"/>
                      <a:pt x="964" y="6469"/>
                    </a:cubicBezTo>
                    <a:cubicBezTo>
                      <a:pt x="955" y="6485"/>
                      <a:pt x="955" y="6491"/>
                      <a:pt x="959" y="6491"/>
                    </a:cubicBezTo>
                    <a:cubicBezTo>
                      <a:pt x="971" y="6491"/>
                      <a:pt x="1018" y="6452"/>
                      <a:pt x="1041" y="6452"/>
                    </a:cubicBezTo>
                    <a:cubicBezTo>
                      <a:pt x="1043" y="6452"/>
                      <a:pt x="1045" y="6452"/>
                      <a:pt x="1047" y="6453"/>
                    </a:cubicBezTo>
                    <a:cubicBezTo>
                      <a:pt x="1019" y="6475"/>
                      <a:pt x="969" y="6497"/>
                      <a:pt x="975" y="6508"/>
                    </a:cubicBezTo>
                    <a:cubicBezTo>
                      <a:pt x="958" y="6530"/>
                      <a:pt x="1096" y="6497"/>
                      <a:pt x="1052" y="6552"/>
                    </a:cubicBezTo>
                    <a:cubicBezTo>
                      <a:pt x="1074" y="6530"/>
                      <a:pt x="1096" y="6514"/>
                      <a:pt x="1113" y="6514"/>
                    </a:cubicBezTo>
                    <a:cubicBezTo>
                      <a:pt x="1132" y="6528"/>
                      <a:pt x="1077" y="6591"/>
                      <a:pt x="1111" y="6591"/>
                    </a:cubicBezTo>
                    <a:cubicBezTo>
                      <a:pt x="1116" y="6591"/>
                      <a:pt x="1124" y="6589"/>
                      <a:pt x="1135" y="6585"/>
                    </a:cubicBezTo>
                    <a:lnTo>
                      <a:pt x="1135" y="6585"/>
                    </a:lnTo>
                    <a:lnTo>
                      <a:pt x="1124" y="6597"/>
                    </a:lnTo>
                    <a:cubicBezTo>
                      <a:pt x="1146" y="6597"/>
                      <a:pt x="1168" y="6611"/>
                      <a:pt x="1196" y="6611"/>
                    </a:cubicBezTo>
                    <a:cubicBezTo>
                      <a:pt x="1203" y="6611"/>
                      <a:pt x="1210" y="6610"/>
                      <a:pt x="1218" y="6608"/>
                    </a:cubicBezTo>
                    <a:lnTo>
                      <a:pt x="1218" y="6608"/>
                    </a:lnTo>
                    <a:cubicBezTo>
                      <a:pt x="1085" y="6702"/>
                      <a:pt x="1334" y="6641"/>
                      <a:pt x="1207" y="6724"/>
                    </a:cubicBezTo>
                    <a:lnTo>
                      <a:pt x="1235" y="6757"/>
                    </a:lnTo>
                    <a:lnTo>
                      <a:pt x="1218" y="6763"/>
                    </a:lnTo>
                    <a:cubicBezTo>
                      <a:pt x="1221" y="6779"/>
                      <a:pt x="1236" y="6784"/>
                      <a:pt x="1255" y="6784"/>
                    </a:cubicBezTo>
                    <a:cubicBezTo>
                      <a:pt x="1268" y="6784"/>
                      <a:pt x="1282" y="6781"/>
                      <a:pt x="1296" y="6779"/>
                    </a:cubicBezTo>
                    <a:lnTo>
                      <a:pt x="1296" y="6779"/>
                    </a:lnTo>
                    <a:cubicBezTo>
                      <a:pt x="1290" y="6790"/>
                      <a:pt x="1273" y="6790"/>
                      <a:pt x="1268" y="6801"/>
                    </a:cubicBezTo>
                    <a:cubicBezTo>
                      <a:pt x="1264" y="6837"/>
                      <a:pt x="1268" y="6850"/>
                      <a:pt x="1291" y="6850"/>
                    </a:cubicBezTo>
                    <a:cubicBezTo>
                      <a:pt x="1304" y="6850"/>
                      <a:pt x="1324" y="6846"/>
                      <a:pt x="1351" y="6840"/>
                    </a:cubicBezTo>
                    <a:lnTo>
                      <a:pt x="1351" y="6840"/>
                    </a:lnTo>
                    <a:lnTo>
                      <a:pt x="1307" y="6868"/>
                    </a:lnTo>
                    <a:cubicBezTo>
                      <a:pt x="1307" y="6868"/>
                      <a:pt x="1308" y="6867"/>
                      <a:pt x="1309" y="6867"/>
                    </a:cubicBezTo>
                    <a:cubicBezTo>
                      <a:pt x="1331" y="6867"/>
                      <a:pt x="1276" y="6957"/>
                      <a:pt x="1345" y="6967"/>
                    </a:cubicBezTo>
                    <a:cubicBezTo>
                      <a:pt x="1334" y="6967"/>
                      <a:pt x="1329" y="6973"/>
                      <a:pt x="1323" y="6973"/>
                    </a:cubicBezTo>
                    <a:cubicBezTo>
                      <a:pt x="1385" y="6982"/>
                      <a:pt x="1312" y="7083"/>
                      <a:pt x="1364" y="7083"/>
                    </a:cubicBezTo>
                    <a:cubicBezTo>
                      <a:pt x="1376" y="7083"/>
                      <a:pt x="1397" y="7077"/>
                      <a:pt x="1428" y="7061"/>
                    </a:cubicBezTo>
                    <a:lnTo>
                      <a:pt x="1484" y="7067"/>
                    </a:lnTo>
                    <a:cubicBezTo>
                      <a:pt x="1473" y="7028"/>
                      <a:pt x="1550" y="7034"/>
                      <a:pt x="1567" y="7006"/>
                    </a:cubicBezTo>
                    <a:lnTo>
                      <a:pt x="1567" y="7006"/>
                    </a:lnTo>
                    <a:cubicBezTo>
                      <a:pt x="1577" y="7011"/>
                      <a:pt x="1546" y="7057"/>
                      <a:pt x="1527" y="7057"/>
                    </a:cubicBezTo>
                    <a:cubicBezTo>
                      <a:pt x="1526" y="7057"/>
                      <a:pt x="1524" y="7057"/>
                      <a:pt x="1522" y="7056"/>
                    </a:cubicBezTo>
                    <a:lnTo>
                      <a:pt x="1528" y="7050"/>
                    </a:lnTo>
                    <a:lnTo>
                      <a:pt x="1528" y="7050"/>
                    </a:lnTo>
                    <a:cubicBezTo>
                      <a:pt x="1445" y="7089"/>
                      <a:pt x="1528" y="7111"/>
                      <a:pt x="1473" y="7139"/>
                    </a:cubicBezTo>
                    <a:cubicBezTo>
                      <a:pt x="1517" y="7200"/>
                      <a:pt x="1517" y="7299"/>
                      <a:pt x="1545" y="7360"/>
                    </a:cubicBezTo>
                    <a:lnTo>
                      <a:pt x="1600" y="7316"/>
                    </a:lnTo>
                    <a:lnTo>
                      <a:pt x="1605" y="7344"/>
                    </a:lnTo>
                    <a:cubicBezTo>
                      <a:pt x="1597" y="7356"/>
                      <a:pt x="1580" y="7372"/>
                      <a:pt x="1567" y="7372"/>
                    </a:cubicBezTo>
                    <a:cubicBezTo>
                      <a:pt x="1562" y="7372"/>
                      <a:pt x="1558" y="7370"/>
                      <a:pt x="1556" y="7366"/>
                    </a:cubicBezTo>
                    <a:lnTo>
                      <a:pt x="1556" y="7366"/>
                    </a:lnTo>
                    <a:cubicBezTo>
                      <a:pt x="1545" y="7376"/>
                      <a:pt x="1549" y="7379"/>
                      <a:pt x="1558" y="7379"/>
                    </a:cubicBezTo>
                    <a:cubicBezTo>
                      <a:pt x="1573" y="7379"/>
                      <a:pt x="1604" y="7369"/>
                      <a:pt x="1611" y="7366"/>
                    </a:cubicBezTo>
                    <a:lnTo>
                      <a:pt x="1611" y="7366"/>
                    </a:lnTo>
                    <a:cubicBezTo>
                      <a:pt x="1605" y="7416"/>
                      <a:pt x="1539" y="7393"/>
                      <a:pt x="1539" y="7410"/>
                    </a:cubicBezTo>
                    <a:lnTo>
                      <a:pt x="1550" y="7416"/>
                    </a:lnTo>
                    <a:lnTo>
                      <a:pt x="1556" y="7410"/>
                    </a:lnTo>
                    <a:cubicBezTo>
                      <a:pt x="1578" y="7404"/>
                      <a:pt x="1597" y="7397"/>
                      <a:pt x="1610" y="7397"/>
                    </a:cubicBezTo>
                    <a:cubicBezTo>
                      <a:pt x="1619" y="7397"/>
                      <a:pt x="1625" y="7401"/>
                      <a:pt x="1628" y="7410"/>
                    </a:cubicBezTo>
                    <a:cubicBezTo>
                      <a:pt x="1622" y="7427"/>
                      <a:pt x="1594" y="7438"/>
                      <a:pt x="1594" y="7443"/>
                    </a:cubicBezTo>
                    <a:cubicBezTo>
                      <a:pt x="1583" y="7443"/>
                      <a:pt x="1583" y="7449"/>
                      <a:pt x="1594" y="7449"/>
                    </a:cubicBezTo>
                    <a:lnTo>
                      <a:pt x="1605" y="7476"/>
                    </a:lnTo>
                    <a:lnTo>
                      <a:pt x="1650" y="7438"/>
                    </a:lnTo>
                    <a:cubicBezTo>
                      <a:pt x="1667" y="7438"/>
                      <a:pt x="1669" y="7445"/>
                      <a:pt x="1675" y="7445"/>
                    </a:cubicBezTo>
                    <a:cubicBezTo>
                      <a:pt x="1679" y="7445"/>
                      <a:pt x="1684" y="7441"/>
                      <a:pt x="1698" y="7428"/>
                    </a:cubicBezTo>
                    <a:lnTo>
                      <a:pt x="1698" y="7428"/>
                    </a:lnTo>
                    <a:cubicBezTo>
                      <a:pt x="1646" y="7489"/>
                      <a:pt x="1737" y="7539"/>
                      <a:pt x="1716" y="7565"/>
                    </a:cubicBezTo>
                    <a:cubicBezTo>
                      <a:pt x="1766" y="7565"/>
                      <a:pt x="1771" y="7582"/>
                      <a:pt x="1777" y="7609"/>
                    </a:cubicBezTo>
                    <a:cubicBezTo>
                      <a:pt x="1785" y="7597"/>
                      <a:pt x="1816" y="7576"/>
                      <a:pt x="1833" y="7576"/>
                    </a:cubicBezTo>
                    <a:cubicBezTo>
                      <a:pt x="1839" y="7576"/>
                      <a:pt x="1843" y="7579"/>
                      <a:pt x="1843" y="7587"/>
                    </a:cubicBezTo>
                    <a:cubicBezTo>
                      <a:pt x="1723" y="7647"/>
                      <a:pt x="1814" y="7648"/>
                      <a:pt x="1740" y="7712"/>
                    </a:cubicBezTo>
                    <a:lnTo>
                      <a:pt x="1740" y="7712"/>
                    </a:lnTo>
                    <a:cubicBezTo>
                      <a:pt x="1751" y="7704"/>
                      <a:pt x="1758" y="7701"/>
                      <a:pt x="1765" y="7701"/>
                    </a:cubicBezTo>
                    <a:cubicBezTo>
                      <a:pt x="1779" y="7701"/>
                      <a:pt x="1787" y="7715"/>
                      <a:pt x="1804" y="7715"/>
                    </a:cubicBezTo>
                    <a:cubicBezTo>
                      <a:pt x="1814" y="7715"/>
                      <a:pt x="1828" y="7710"/>
                      <a:pt x="1849" y="7692"/>
                    </a:cubicBezTo>
                    <a:lnTo>
                      <a:pt x="1849" y="7692"/>
                    </a:lnTo>
                    <a:cubicBezTo>
                      <a:pt x="1849" y="7714"/>
                      <a:pt x="1805" y="7720"/>
                      <a:pt x="1788" y="7748"/>
                    </a:cubicBezTo>
                    <a:cubicBezTo>
                      <a:pt x="1849" y="7759"/>
                      <a:pt x="1799" y="7842"/>
                      <a:pt x="1843" y="7880"/>
                    </a:cubicBezTo>
                    <a:cubicBezTo>
                      <a:pt x="1854" y="7869"/>
                      <a:pt x="1877" y="7853"/>
                      <a:pt x="1904" y="7842"/>
                    </a:cubicBezTo>
                    <a:lnTo>
                      <a:pt x="1904" y="7842"/>
                    </a:lnTo>
                    <a:lnTo>
                      <a:pt x="1843" y="7914"/>
                    </a:lnTo>
                    <a:cubicBezTo>
                      <a:pt x="1844" y="7914"/>
                      <a:pt x="1845" y="7914"/>
                      <a:pt x="1846" y="7914"/>
                    </a:cubicBezTo>
                    <a:cubicBezTo>
                      <a:pt x="1857" y="7914"/>
                      <a:pt x="1888" y="7897"/>
                      <a:pt x="1898" y="7897"/>
                    </a:cubicBezTo>
                    <a:cubicBezTo>
                      <a:pt x="1904" y="7897"/>
                      <a:pt x="1903" y="7902"/>
                      <a:pt x="1888" y="7919"/>
                    </a:cubicBezTo>
                    <a:cubicBezTo>
                      <a:pt x="1899" y="7914"/>
                      <a:pt x="1904" y="7908"/>
                      <a:pt x="1910" y="7908"/>
                    </a:cubicBezTo>
                    <a:cubicBezTo>
                      <a:pt x="1926" y="8008"/>
                      <a:pt x="1932" y="8113"/>
                      <a:pt x="1926" y="8201"/>
                    </a:cubicBezTo>
                    <a:cubicBezTo>
                      <a:pt x="1940" y="8189"/>
                      <a:pt x="1950" y="8184"/>
                      <a:pt x="1956" y="8184"/>
                    </a:cubicBezTo>
                    <a:cubicBezTo>
                      <a:pt x="1996" y="8184"/>
                      <a:pt x="1917" y="8384"/>
                      <a:pt x="1993" y="8384"/>
                    </a:cubicBezTo>
                    <a:cubicBezTo>
                      <a:pt x="1978" y="8403"/>
                      <a:pt x="1970" y="8435"/>
                      <a:pt x="1956" y="8435"/>
                    </a:cubicBezTo>
                    <a:cubicBezTo>
                      <a:pt x="1950" y="8435"/>
                      <a:pt x="1942" y="8429"/>
                      <a:pt x="1932" y="8412"/>
                    </a:cubicBezTo>
                    <a:lnTo>
                      <a:pt x="1932" y="8412"/>
                    </a:lnTo>
                    <a:cubicBezTo>
                      <a:pt x="1993" y="8589"/>
                      <a:pt x="1943" y="8699"/>
                      <a:pt x="2043" y="8810"/>
                    </a:cubicBezTo>
                    <a:cubicBezTo>
                      <a:pt x="2038" y="8815"/>
                      <a:pt x="2034" y="8817"/>
                      <a:pt x="2029" y="8817"/>
                    </a:cubicBezTo>
                    <a:cubicBezTo>
                      <a:pt x="2014" y="8817"/>
                      <a:pt x="1998" y="8794"/>
                      <a:pt x="1988" y="8794"/>
                    </a:cubicBezTo>
                    <a:cubicBezTo>
                      <a:pt x="1986" y="8794"/>
                      <a:pt x="1984" y="8795"/>
                      <a:pt x="1982" y="8799"/>
                    </a:cubicBezTo>
                    <a:cubicBezTo>
                      <a:pt x="1987" y="8810"/>
                      <a:pt x="2015" y="8854"/>
                      <a:pt x="1998" y="8876"/>
                    </a:cubicBezTo>
                    <a:cubicBezTo>
                      <a:pt x="1997" y="8879"/>
                      <a:pt x="1995" y="8880"/>
                      <a:pt x="1992" y="8880"/>
                    </a:cubicBezTo>
                    <a:cubicBezTo>
                      <a:pt x="1982" y="8880"/>
                      <a:pt x="1968" y="8850"/>
                      <a:pt x="1954" y="8827"/>
                    </a:cubicBezTo>
                    <a:lnTo>
                      <a:pt x="1954" y="8827"/>
                    </a:lnTo>
                    <a:cubicBezTo>
                      <a:pt x="1993" y="9020"/>
                      <a:pt x="2076" y="9020"/>
                      <a:pt x="2159" y="9020"/>
                    </a:cubicBezTo>
                    <a:cubicBezTo>
                      <a:pt x="2137" y="9125"/>
                      <a:pt x="2159" y="9170"/>
                      <a:pt x="2220" y="9225"/>
                    </a:cubicBezTo>
                    <a:cubicBezTo>
                      <a:pt x="2210" y="9250"/>
                      <a:pt x="2201" y="9279"/>
                      <a:pt x="2188" y="9279"/>
                    </a:cubicBezTo>
                    <a:cubicBezTo>
                      <a:pt x="2179" y="9279"/>
                      <a:pt x="2168" y="9262"/>
                      <a:pt x="2153" y="9214"/>
                    </a:cubicBezTo>
                    <a:lnTo>
                      <a:pt x="2153" y="9214"/>
                    </a:lnTo>
                    <a:cubicBezTo>
                      <a:pt x="2159" y="9280"/>
                      <a:pt x="2192" y="9624"/>
                      <a:pt x="2257" y="9624"/>
                    </a:cubicBezTo>
                    <a:cubicBezTo>
                      <a:pt x="2257" y="9624"/>
                      <a:pt x="2258" y="9624"/>
                      <a:pt x="2258" y="9623"/>
                    </a:cubicBezTo>
                    <a:lnTo>
                      <a:pt x="2258" y="9623"/>
                    </a:lnTo>
                    <a:cubicBezTo>
                      <a:pt x="2242" y="9640"/>
                      <a:pt x="2270" y="9718"/>
                      <a:pt x="2275" y="9734"/>
                    </a:cubicBezTo>
                    <a:cubicBezTo>
                      <a:pt x="2303" y="9884"/>
                      <a:pt x="2297" y="9900"/>
                      <a:pt x="2330" y="10044"/>
                    </a:cubicBezTo>
                    <a:lnTo>
                      <a:pt x="2330" y="10000"/>
                    </a:lnTo>
                    <a:cubicBezTo>
                      <a:pt x="2408" y="10038"/>
                      <a:pt x="2380" y="10105"/>
                      <a:pt x="2402" y="10193"/>
                    </a:cubicBezTo>
                    <a:lnTo>
                      <a:pt x="2375" y="10210"/>
                    </a:lnTo>
                    <a:lnTo>
                      <a:pt x="2408" y="10210"/>
                    </a:lnTo>
                    <a:cubicBezTo>
                      <a:pt x="2408" y="10216"/>
                      <a:pt x="2413" y="10232"/>
                      <a:pt x="2413" y="10238"/>
                    </a:cubicBezTo>
                    <a:lnTo>
                      <a:pt x="2408" y="10238"/>
                    </a:lnTo>
                    <a:lnTo>
                      <a:pt x="2408" y="10249"/>
                    </a:lnTo>
                    <a:lnTo>
                      <a:pt x="2402" y="10249"/>
                    </a:lnTo>
                    <a:lnTo>
                      <a:pt x="2408" y="10260"/>
                    </a:lnTo>
                    <a:cubicBezTo>
                      <a:pt x="2413" y="10514"/>
                      <a:pt x="2458" y="10359"/>
                      <a:pt x="2458" y="10631"/>
                    </a:cubicBezTo>
                    <a:lnTo>
                      <a:pt x="2496" y="10603"/>
                    </a:lnTo>
                    <a:cubicBezTo>
                      <a:pt x="2602" y="10603"/>
                      <a:pt x="2491" y="10852"/>
                      <a:pt x="2568" y="10996"/>
                    </a:cubicBezTo>
                    <a:lnTo>
                      <a:pt x="2579" y="10935"/>
                    </a:lnTo>
                    <a:lnTo>
                      <a:pt x="2579" y="10935"/>
                    </a:lnTo>
                    <a:cubicBezTo>
                      <a:pt x="2635" y="11012"/>
                      <a:pt x="2496" y="11206"/>
                      <a:pt x="2507" y="11289"/>
                    </a:cubicBezTo>
                    <a:cubicBezTo>
                      <a:pt x="2506" y="11293"/>
                      <a:pt x="2504" y="11295"/>
                      <a:pt x="2502" y="11295"/>
                    </a:cubicBezTo>
                    <a:cubicBezTo>
                      <a:pt x="2492" y="11295"/>
                      <a:pt x="2482" y="11258"/>
                      <a:pt x="2469" y="11239"/>
                    </a:cubicBezTo>
                    <a:lnTo>
                      <a:pt x="2469" y="11239"/>
                    </a:lnTo>
                    <a:cubicBezTo>
                      <a:pt x="2466" y="11341"/>
                      <a:pt x="2479" y="11359"/>
                      <a:pt x="2498" y="11359"/>
                    </a:cubicBezTo>
                    <a:cubicBezTo>
                      <a:pt x="2509" y="11359"/>
                      <a:pt x="2521" y="11354"/>
                      <a:pt x="2534" y="11354"/>
                    </a:cubicBezTo>
                    <a:cubicBezTo>
                      <a:pt x="2553" y="11354"/>
                      <a:pt x="2573" y="11365"/>
                      <a:pt x="2590" y="11422"/>
                    </a:cubicBezTo>
                    <a:cubicBezTo>
                      <a:pt x="2563" y="11461"/>
                      <a:pt x="2496" y="11400"/>
                      <a:pt x="2519" y="11510"/>
                    </a:cubicBezTo>
                    <a:cubicBezTo>
                      <a:pt x="2507" y="11571"/>
                      <a:pt x="2690" y="11809"/>
                      <a:pt x="2673" y="11975"/>
                    </a:cubicBezTo>
                    <a:cubicBezTo>
                      <a:pt x="2680" y="11949"/>
                      <a:pt x="2691" y="11927"/>
                      <a:pt x="2705" y="11927"/>
                    </a:cubicBezTo>
                    <a:cubicBezTo>
                      <a:pt x="2715" y="11927"/>
                      <a:pt x="2726" y="11937"/>
                      <a:pt x="2740" y="11964"/>
                    </a:cubicBezTo>
                    <a:cubicBezTo>
                      <a:pt x="2784" y="12086"/>
                      <a:pt x="2734" y="12307"/>
                      <a:pt x="2839" y="12390"/>
                    </a:cubicBezTo>
                    <a:cubicBezTo>
                      <a:pt x="2839" y="12401"/>
                      <a:pt x="2828" y="12407"/>
                      <a:pt x="2823" y="12418"/>
                    </a:cubicBezTo>
                    <a:cubicBezTo>
                      <a:pt x="2867" y="12501"/>
                      <a:pt x="2934" y="12700"/>
                      <a:pt x="2989" y="12739"/>
                    </a:cubicBezTo>
                    <a:cubicBezTo>
                      <a:pt x="2851" y="12866"/>
                      <a:pt x="3210" y="13276"/>
                      <a:pt x="3066" y="13314"/>
                    </a:cubicBezTo>
                    <a:lnTo>
                      <a:pt x="3116" y="13480"/>
                    </a:lnTo>
                    <a:cubicBezTo>
                      <a:pt x="3089" y="13475"/>
                      <a:pt x="3033" y="13480"/>
                      <a:pt x="3039" y="13453"/>
                    </a:cubicBezTo>
                    <a:cubicBezTo>
                      <a:pt x="3035" y="13453"/>
                      <a:pt x="3029" y="13455"/>
                      <a:pt x="3024" y="13455"/>
                    </a:cubicBezTo>
                    <a:cubicBezTo>
                      <a:pt x="3021" y="13455"/>
                      <a:pt x="3018" y="13455"/>
                      <a:pt x="3017" y="13453"/>
                    </a:cubicBezTo>
                    <a:cubicBezTo>
                      <a:pt x="3006" y="13425"/>
                      <a:pt x="3033" y="13375"/>
                      <a:pt x="2967" y="13375"/>
                    </a:cubicBezTo>
                    <a:lnTo>
                      <a:pt x="3011" y="13320"/>
                    </a:lnTo>
                    <a:cubicBezTo>
                      <a:pt x="3009" y="13319"/>
                      <a:pt x="3008" y="13319"/>
                      <a:pt x="3006" y="13319"/>
                    </a:cubicBezTo>
                    <a:cubicBezTo>
                      <a:pt x="2983" y="13319"/>
                      <a:pt x="2959" y="13379"/>
                      <a:pt x="2922" y="13379"/>
                    </a:cubicBezTo>
                    <a:cubicBezTo>
                      <a:pt x="2917" y="13379"/>
                      <a:pt x="2911" y="13378"/>
                      <a:pt x="2906" y="13375"/>
                    </a:cubicBezTo>
                    <a:cubicBezTo>
                      <a:pt x="2873" y="13364"/>
                      <a:pt x="2950" y="13337"/>
                      <a:pt x="2956" y="13314"/>
                    </a:cubicBezTo>
                    <a:lnTo>
                      <a:pt x="2956" y="13314"/>
                    </a:lnTo>
                    <a:cubicBezTo>
                      <a:pt x="2940" y="13317"/>
                      <a:pt x="2914" y="13323"/>
                      <a:pt x="2894" y="13323"/>
                    </a:cubicBezTo>
                    <a:cubicBezTo>
                      <a:pt x="2873" y="13323"/>
                      <a:pt x="2858" y="13316"/>
                      <a:pt x="2873" y="13287"/>
                    </a:cubicBezTo>
                    <a:cubicBezTo>
                      <a:pt x="2884" y="13287"/>
                      <a:pt x="2884" y="13303"/>
                      <a:pt x="2895" y="13303"/>
                    </a:cubicBezTo>
                    <a:lnTo>
                      <a:pt x="2906" y="13259"/>
                    </a:lnTo>
                    <a:cubicBezTo>
                      <a:pt x="2921" y="13257"/>
                      <a:pt x="2932" y="13256"/>
                      <a:pt x="2941" y="13256"/>
                    </a:cubicBezTo>
                    <a:cubicBezTo>
                      <a:pt x="2952" y="13256"/>
                      <a:pt x="2959" y="13257"/>
                      <a:pt x="2964" y="13257"/>
                    </a:cubicBezTo>
                    <a:cubicBezTo>
                      <a:pt x="2976" y="13257"/>
                      <a:pt x="2979" y="13253"/>
                      <a:pt x="2994" y="13226"/>
                    </a:cubicBezTo>
                    <a:lnTo>
                      <a:pt x="2994" y="13226"/>
                    </a:lnTo>
                    <a:cubicBezTo>
                      <a:pt x="2969" y="13244"/>
                      <a:pt x="2952" y="13250"/>
                      <a:pt x="2939" y="13250"/>
                    </a:cubicBezTo>
                    <a:cubicBezTo>
                      <a:pt x="2910" y="13250"/>
                      <a:pt x="2906" y="13215"/>
                      <a:pt x="2876" y="13215"/>
                    </a:cubicBezTo>
                    <a:cubicBezTo>
                      <a:pt x="2864" y="13215"/>
                      <a:pt x="2847" y="13221"/>
                      <a:pt x="2823" y="13237"/>
                    </a:cubicBezTo>
                    <a:lnTo>
                      <a:pt x="2839" y="13209"/>
                    </a:lnTo>
                    <a:cubicBezTo>
                      <a:pt x="2839" y="13215"/>
                      <a:pt x="2841" y="13215"/>
                      <a:pt x="2842" y="13215"/>
                    </a:cubicBezTo>
                    <a:cubicBezTo>
                      <a:pt x="2844" y="13215"/>
                      <a:pt x="2845" y="13215"/>
                      <a:pt x="2845" y="13220"/>
                    </a:cubicBezTo>
                    <a:cubicBezTo>
                      <a:pt x="2853" y="13204"/>
                      <a:pt x="2852" y="13198"/>
                      <a:pt x="2845" y="13198"/>
                    </a:cubicBezTo>
                    <a:cubicBezTo>
                      <a:pt x="2829" y="13198"/>
                      <a:pt x="2782" y="13229"/>
                      <a:pt x="2759" y="13229"/>
                    </a:cubicBezTo>
                    <a:cubicBezTo>
                      <a:pt x="2752" y="13229"/>
                      <a:pt x="2747" y="13227"/>
                      <a:pt x="2745" y="13220"/>
                    </a:cubicBezTo>
                    <a:cubicBezTo>
                      <a:pt x="2745" y="13204"/>
                      <a:pt x="2762" y="13182"/>
                      <a:pt x="2773" y="13182"/>
                    </a:cubicBezTo>
                    <a:lnTo>
                      <a:pt x="2734" y="13176"/>
                    </a:lnTo>
                    <a:cubicBezTo>
                      <a:pt x="2734" y="13172"/>
                      <a:pt x="2741" y="13161"/>
                      <a:pt x="2749" y="13161"/>
                    </a:cubicBezTo>
                    <a:cubicBezTo>
                      <a:pt x="2750" y="13161"/>
                      <a:pt x="2751" y="13162"/>
                      <a:pt x="2752" y="13162"/>
                    </a:cubicBezTo>
                    <a:lnTo>
                      <a:pt x="2752" y="13162"/>
                    </a:lnTo>
                    <a:lnTo>
                      <a:pt x="2718" y="13137"/>
                    </a:lnTo>
                    <a:cubicBezTo>
                      <a:pt x="2701" y="13143"/>
                      <a:pt x="2662" y="13148"/>
                      <a:pt x="2651" y="13154"/>
                    </a:cubicBezTo>
                    <a:cubicBezTo>
                      <a:pt x="2654" y="13146"/>
                      <a:pt x="2657" y="13144"/>
                      <a:pt x="2661" y="13144"/>
                    </a:cubicBezTo>
                    <a:cubicBezTo>
                      <a:pt x="2663" y="13144"/>
                      <a:pt x="2666" y="13145"/>
                      <a:pt x="2668" y="13145"/>
                    </a:cubicBezTo>
                    <a:cubicBezTo>
                      <a:pt x="2671" y="13145"/>
                      <a:pt x="2675" y="13144"/>
                      <a:pt x="2679" y="13143"/>
                    </a:cubicBezTo>
                    <a:lnTo>
                      <a:pt x="2635" y="13143"/>
                    </a:lnTo>
                    <a:cubicBezTo>
                      <a:pt x="2649" y="13126"/>
                      <a:pt x="2671" y="13117"/>
                      <a:pt x="2687" y="13117"/>
                    </a:cubicBezTo>
                    <a:cubicBezTo>
                      <a:pt x="2697" y="13117"/>
                      <a:pt x="2705" y="13120"/>
                      <a:pt x="2707" y="13126"/>
                    </a:cubicBezTo>
                    <a:cubicBezTo>
                      <a:pt x="2743" y="13090"/>
                      <a:pt x="2745" y="13083"/>
                      <a:pt x="2736" y="13083"/>
                    </a:cubicBezTo>
                    <a:cubicBezTo>
                      <a:pt x="2730" y="13083"/>
                      <a:pt x="2720" y="13086"/>
                      <a:pt x="2711" y="13086"/>
                    </a:cubicBezTo>
                    <a:cubicBezTo>
                      <a:pt x="2697" y="13086"/>
                      <a:pt x="2686" y="13079"/>
                      <a:pt x="2701" y="13043"/>
                    </a:cubicBezTo>
                    <a:lnTo>
                      <a:pt x="2701" y="13043"/>
                    </a:lnTo>
                    <a:lnTo>
                      <a:pt x="2729" y="13054"/>
                    </a:lnTo>
                    <a:cubicBezTo>
                      <a:pt x="2784" y="12999"/>
                      <a:pt x="2745" y="12999"/>
                      <a:pt x="2768" y="12949"/>
                    </a:cubicBezTo>
                    <a:lnTo>
                      <a:pt x="2768" y="12949"/>
                    </a:lnTo>
                    <a:cubicBezTo>
                      <a:pt x="2756" y="12971"/>
                      <a:pt x="2707" y="13060"/>
                      <a:pt x="2662" y="13060"/>
                    </a:cubicBezTo>
                    <a:cubicBezTo>
                      <a:pt x="2673" y="13043"/>
                      <a:pt x="2662" y="13038"/>
                      <a:pt x="2635" y="13038"/>
                    </a:cubicBezTo>
                    <a:cubicBezTo>
                      <a:pt x="2679" y="13010"/>
                      <a:pt x="2657" y="13005"/>
                      <a:pt x="2646" y="12988"/>
                    </a:cubicBezTo>
                    <a:lnTo>
                      <a:pt x="2690" y="12955"/>
                    </a:lnTo>
                    <a:cubicBezTo>
                      <a:pt x="2687" y="12954"/>
                      <a:pt x="2684" y="12954"/>
                      <a:pt x="2681" y="12954"/>
                    </a:cubicBezTo>
                    <a:cubicBezTo>
                      <a:pt x="2659" y="12954"/>
                      <a:pt x="2642" y="12972"/>
                      <a:pt x="2607" y="12977"/>
                    </a:cubicBezTo>
                    <a:cubicBezTo>
                      <a:pt x="2602" y="12955"/>
                      <a:pt x="2635" y="12922"/>
                      <a:pt x="2673" y="12894"/>
                    </a:cubicBezTo>
                    <a:cubicBezTo>
                      <a:pt x="2671" y="12889"/>
                      <a:pt x="2668" y="12887"/>
                      <a:pt x="2665" y="12887"/>
                    </a:cubicBezTo>
                    <a:cubicBezTo>
                      <a:pt x="2649" y="12887"/>
                      <a:pt x="2626" y="12936"/>
                      <a:pt x="2601" y="12936"/>
                    </a:cubicBezTo>
                    <a:cubicBezTo>
                      <a:pt x="2598" y="12936"/>
                      <a:pt x="2594" y="12935"/>
                      <a:pt x="2590" y="12933"/>
                    </a:cubicBezTo>
                    <a:cubicBezTo>
                      <a:pt x="2590" y="12899"/>
                      <a:pt x="2563" y="12899"/>
                      <a:pt x="2507" y="12894"/>
                    </a:cubicBezTo>
                    <a:cubicBezTo>
                      <a:pt x="2513" y="12866"/>
                      <a:pt x="2541" y="12872"/>
                      <a:pt x="2546" y="12861"/>
                    </a:cubicBezTo>
                    <a:lnTo>
                      <a:pt x="2546" y="12861"/>
                    </a:lnTo>
                    <a:lnTo>
                      <a:pt x="2496" y="12872"/>
                    </a:lnTo>
                    <a:cubicBezTo>
                      <a:pt x="2496" y="12866"/>
                      <a:pt x="2513" y="12861"/>
                      <a:pt x="2519" y="12861"/>
                    </a:cubicBezTo>
                    <a:cubicBezTo>
                      <a:pt x="2493" y="12861"/>
                      <a:pt x="2477" y="12889"/>
                      <a:pt x="2448" y="12889"/>
                    </a:cubicBezTo>
                    <a:cubicBezTo>
                      <a:pt x="2446" y="12889"/>
                      <a:pt x="2444" y="12889"/>
                      <a:pt x="2441" y="12888"/>
                    </a:cubicBezTo>
                    <a:cubicBezTo>
                      <a:pt x="2434" y="12892"/>
                      <a:pt x="2430" y="12894"/>
                      <a:pt x="2427" y="12894"/>
                    </a:cubicBezTo>
                    <a:cubicBezTo>
                      <a:pt x="2407" y="12894"/>
                      <a:pt x="2478" y="12808"/>
                      <a:pt x="2430" y="12808"/>
                    </a:cubicBezTo>
                    <a:cubicBezTo>
                      <a:pt x="2426" y="12808"/>
                      <a:pt x="2420" y="12809"/>
                      <a:pt x="2413" y="12811"/>
                    </a:cubicBezTo>
                    <a:cubicBezTo>
                      <a:pt x="2424" y="12794"/>
                      <a:pt x="2452" y="12789"/>
                      <a:pt x="2463" y="12778"/>
                    </a:cubicBezTo>
                    <a:cubicBezTo>
                      <a:pt x="2433" y="12778"/>
                      <a:pt x="2420" y="12775"/>
                      <a:pt x="2406" y="12775"/>
                    </a:cubicBezTo>
                    <a:cubicBezTo>
                      <a:pt x="2393" y="12775"/>
                      <a:pt x="2377" y="12778"/>
                      <a:pt x="2341" y="12789"/>
                    </a:cubicBezTo>
                    <a:lnTo>
                      <a:pt x="2353" y="12739"/>
                    </a:lnTo>
                    <a:lnTo>
                      <a:pt x="2353" y="12739"/>
                    </a:lnTo>
                    <a:cubicBezTo>
                      <a:pt x="2328" y="12779"/>
                      <a:pt x="2281" y="12792"/>
                      <a:pt x="2232" y="12806"/>
                    </a:cubicBezTo>
                    <a:lnTo>
                      <a:pt x="2232" y="12806"/>
                    </a:lnTo>
                    <a:cubicBezTo>
                      <a:pt x="2266" y="12791"/>
                      <a:pt x="2300" y="12775"/>
                      <a:pt x="2325" y="12756"/>
                    </a:cubicBezTo>
                    <a:lnTo>
                      <a:pt x="2303" y="12756"/>
                    </a:lnTo>
                    <a:cubicBezTo>
                      <a:pt x="2314" y="12750"/>
                      <a:pt x="2325" y="12750"/>
                      <a:pt x="2325" y="12739"/>
                    </a:cubicBezTo>
                    <a:cubicBezTo>
                      <a:pt x="2326" y="12737"/>
                      <a:pt x="2327" y="12737"/>
                      <a:pt x="2326" y="12737"/>
                    </a:cubicBezTo>
                    <a:lnTo>
                      <a:pt x="2326" y="12737"/>
                    </a:lnTo>
                    <a:cubicBezTo>
                      <a:pt x="2324" y="12737"/>
                      <a:pt x="2313" y="12742"/>
                      <a:pt x="2297" y="12750"/>
                    </a:cubicBezTo>
                    <a:lnTo>
                      <a:pt x="2347" y="12700"/>
                    </a:lnTo>
                    <a:lnTo>
                      <a:pt x="2325" y="12711"/>
                    </a:lnTo>
                    <a:lnTo>
                      <a:pt x="2325" y="12711"/>
                    </a:lnTo>
                    <a:lnTo>
                      <a:pt x="2330" y="12650"/>
                    </a:lnTo>
                    <a:lnTo>
                      <a:pt x="2330" y="12650"/>
                    </a:lnTo>
                    <a:cubicBezTo>
                      <a:pt x="2276" y="12663"/>
                      <a:pt x="2204" y="12688"/>
                      <a:pt x="2148" y="12688"/>
                    </a:cubicBezTo>
                    <a:cubicBezTo>
                      <a:pt x="2129" y="12688"/>
                      <a:pt x="2112" y="12685"/>
                      <a:pt x="2098" y="12678"/>
                    </a:cubicBezTo>
                    <a:cubicBezTo>
                      <a:pt x="2148" y="12656"/>
                      <a:pt x="2164" y="12628"/>
                      <a:pt x="2214" y="12595"/>
                    </a:cubicBezTo>
                    <a:lnTo>
                      <a:pt x="2214" y="12595"/>
                    </a:lnTo>
                    <a:cubicBezTo>
                      <a:pt x="2175" y="12645"/>
                      <a:pt x="2264" y="12612"/>
                      <a:pt x="2270" y="12645"/>
                    </a:cubicBezTo>
                    <a:cubicBezTo>
                      <a:pt x="2270" y="12628"/>
                      <a:pt x="2292" y="12617"/>
                      <a:pt x="2303" y="12612"/>
                    </a:cubicBezTo>
                    <a:lnTo>
                      <a:pt x="2231" y="12601"/>
                    </a:lnTo>
                    <a:cubicBezTo>
                      <a:pt x="2270" y="12573"/>
                      <a:pt x="2247" y="12573"/>
                      <a:pt x="2264" y="12545"/>
                    </a:cubicBezTo>
                    <a:lnTo>
                      <a:pt x="2264" y="12545"/>
                    </a:lnTo>
                    <a:cubicBezTo>
                      <a:pt x="2235" y="12572"/>
                      <a:pt x="2216" y="12581"/>
                      <a:pt x="2203" y="12581"/>
                    </a:cubicBezTo>
                    <a:cubicBezTo>
                      <a:pt x="2183" y="12581"/>
                      <a:pt x="2175" y="12561"/>
                      <a:pt x="2158" y="12561"/>
                    </a:cubicBezTo>
                    <a:cubicBezTo>
                      <a:pt x="2156" y="12561"/>
                      <a:pt x="2155" y="12562"/>
                      <a:pt x="2153" y="12562"/>
                    </a:cubicBezTo>
                    <a:cubicBezTo>
                      <a:pt x="2172" y="12547"/>
                      <a:pt x="2190" y="12537"/>
                      <a:pt x="2202" y="12537"/>
                    </a:cubicBezTo>
                    <a:cubicBezTo>
                      <a:pt x="2208" y="12537"/>
                      <a:pt x="2212" y="12540"/>
                      <a:pt x="2214" y="12545"/>
                    </a:cubicBezTo>
                    <a:cubicBezTo>
                      <a:pt x="2225" y="12529"/>
                      <a:pt x="2224" y="12523"/>
                      <a:pt x="2216" y="12523"/>
                    </a:cubicBezTo>
                    <a:cubicBezTo>
                      <a:pt x="2200" y="12523"/>
                      <a:pt x="2156" y="12548"/>
                      <a:pt x="2139" y="12548"/>
                    </a:cubicBezTo>
                    <a:cubicBezTo>
                      <a:pt x="2131" y="12548"/>
                      <a:pt x="2129" y="12543"/>
                      <a:pt x="2137" y="12529"/>
                    </a:cubicBezTo>
                    <a:lnTo>
                      <a:pt x="2137" y="12529"/>
                    </a:lnTo>
                    <a:cubicBezTo>
                      <a:pt x="2142" y="12531"/>
                      <a:pt x="2142" y="12533"/>
                      <a:pt x="2143" y="12533"/>
                    </a:cubicBezTo>
                    <a:cubicBezTo>
                      <a:pt x="2144" y="12533"/>
                      <a:pt x="2145" y="12531"/>
                      <a:pt x="2153" y="12529"/>
                    </a:cubicBezTo>
                    <a:lnTo>
                      <a:pt x="2153" y="12529"/>
                    </a:lnTo>
                    <a:cubicBezTo>
                      <a:pt x="2151" y="12529"/>
                      <a:pt x="2150" y="12529"/>
                      <a:pt x="2148" y="12529"/>
                    </a:cubicBezTo>
                    <a:cubicBezTo>
                      <a:pt x="2120" y="12529"/>
                      <a:pt x="2122" y="12489"/>
                      <a:pt x="2148" y="12479"/>
                    </a:cubicBezTo>
                    <a:lnTo>
                      <a:pt x="2148" y="12479"/>
                    </a:lnTo>
                    <a:lnTo>
                      <a:pt x="2153" y="12484"/>
                    </a:lnTo>
                    <a:cubicBezTo>
                      <a:pt x="2141" y="12455"/>
                      <a:pt x="2106" y="12416"/>
                      <a:pt x="2058" y="12416"/>
                    </a:cubicBezTo>
                    <a:cubicBezTo>
                      <a:pt x="2043" y="12416"/>
                      <a:pt x="2027" y="12420"/>
                      <a:pt x="2009" y="12429"/>
                    </a:cubicBezTo>
                    <a:cubicBezTo>
                      <a:pt x="2015" y="12424"/>
                      <a:pt x="2092" y="12374"/>
                      <a:pt x="2104" y="12368"/>
                    </a:cubicBezTo>
                    <a:lnTo>
                      <a:pt x="2104" y="12368"/>
                    </a:lnTo>
                    <a:lnTo>
                      <a:pt x="1832" y="12479"/>
                    </a:lnTo>
                    <a:cubicBezTo>
                      <a:pt x="1899" y="12446"/>
                      <a:pt x="2021" y="12318"/>
                      <a:pt x="2070" y="12318"/>
                    </a:cubicBezTo>
                    <a:cubicBezTo>
                      <a:pt x="2070" y="12307"/>
                      <a:pt x="2076" y="12291"/>
                      <a:pt x="2043" y="12285"/>
                    </a:cubicBezTo>
                    <a:cubicBezTo>
                      <a:pt x="2038" y="12295"/>
                      <a:pt x="1976" y="12353"/>
                      <a:pt x="1962" y="12353"/>
                    </a:cubicBezTo>
                    <a:cubicBezTo>
                      <a:pt x="1961" y="12353"/>
                      <a:pt x="1960" y="12352"/>
                      <a:pt x="1960" y="12352"/>
                    </a:cubicBezTo>
                    <a:cubicBezTo>
                      <a:pt x="2009" y="12285"/>
                      <a:pt x="1987" y="12313"/>
                      <a:pt x="2020" y="12252"/>
                    </a:cubicBezTo>
                    <a:lnTo>
                      <a:pt x="2020" y="12252"/>
                    </a:lnTo>
                    <a:cubicBezTo>
                      <a:pt x="2014" y="12263"/>
                      <a:pt x="1931" y="12314"/>
                      <a:pt x="1913" y="12314"/>
                    </a:cubicBezTo>
                    <a:cubicBezTo>
                      <a:pt x="1911" y="12314"/>
                      <a:pt x="1910" y="12314"/>
                      <a:pt x="1910" y="12313"/>
                    </a:cubicBezTo>
                    <a:cubicBezTo>
                      <a:pt x="1924" y="12308"/>
                      <a:pt x="1980" y="12258"/>
                      <a:pt x="2005" y="12244"/>
                    </a:cubicBezTo>
                    <a:lnTo>
                      <a:pt x="2005" y="12244"/>
                    </a:lnTo>
                    <a:lnTo>
                      <a:pt x="1904" y="12280"/>
                    </a:lnTo>
                    <a:cubicBezTo>
                      <a:pt x="1926" y="12269"/>
                      <a:pt x="1982" y="12224"/>
                      <a:pt x="1998" y="12197"/>
                    </a:cubicBezTo>
                    <a:lnTo>
                      <a:pt x="1998" y="12197"/>
                    </a:lnTo>
                    <a:cubicBezTo>
                      <a:pt x="1997" y="12198"/>
                      <a:pt x="1996" y="12199"/>
                      <a:pt x="1994" y="12199"/>
                    </a:cubicBezTo>
                    <a:cubicBezTo>
                      <a:pt x="1986" y="12199"/>
                      <a:pt x="1980" y="12169"/>
                      <a:pt x="1965" y="12169"/>
                    </a:cubicBezTo>
                    <a:lnTo>
                      <a:pt x="1954" y="12197"/>
                    </a:lnTo>
                    <a:cubicBezTo>
                      <a:pt x="1951" y="12188"/>
                      <a:pt x="1943" y="12185"/>
                      <a:pt x="1933" y="12185"/>
                    </a:cubicBezTo>
                    <a:cubicBezTo>
                      <a:pt x="1899" y="12185"/>
                      <a:pt x="1832" y="12222"/>
                      <a:pt x="1797" y="12222"/>
                    </a:cubicBezTo>
                    <a:cubicBezTo>
                      <a:pt x="1788" y="12222"/>
                      <a:pt x="1781" y="12220"/>
                      <a:pt x="1777" y="12213"/>
                    </a:cubicBezTo>
                    <a:cubicBezTo>
                      <a:pt x="1799" y="12208"/>
                      <a:pt x="1899" y="12141"/>
                      <a:pt x="1899" y="12119"/>
                    </a:cubicBezTo>
                    <a:lnTo>
                      <a:pt x="1899" y="12119"/>
                    </a:lnTo>
                    <a:cubicBezTo>
                      <a:pt x="1849" y="12147"/>
                      <a:pt x="1655" y="12241"/>
                      <a:pt x="1594" y="12241"/>
                    </a:cubicBezTo>
                    <a:lnTo>
                      <a:pt x="1611" y="12213"/>
                    </a:lnTo>
                    <a:lnTo>
                      <a:pt x="1567" y="12213"/>
                    </a:lnTo>
                    <a:cubicBezTo>
                      <a:pt x="1639" y="12180"/>
                      <a:pt x="1821" y="12114"/>
                      <a:pt x="1888" y="12091"/>
                    </a:cubicBezTo>
                    <a:cubicBezTo>
                      <a:pt x="1904" y="12064"/>
                      <a:pt x="1915" y="12064"/>
                      <a:pt x="1904" y="12047"/>
                    </a:cubicBezTo>
                    <a:cubicBezTo>
                      <a:pt x="1914" y="12035"/>
                      <a:pt x="1923" y="12031"/>
                      <a:pt x="1931" y="12031"/>
                    </a:cubicBezTo>
                    <a:cubicBezTo>
                      <a:pt x="1940" y="12031"/>
                      <a:pt x="1948" y="12036"/>
                      <a:pt x="1954" y="12036"/>
                    </a:cubicBezTo>
                    <a:lnTo>
                      <a:pt x="1932" y="11981"/>
                    </a:lnTo>
                    <a:cubicBezTo>
                      <a:pt x="1882" y="12020"/>
                      <a:pt x="1854" y="11986"/>
                      <a:pt x="1805" y="12020"/>
                    </a:cubicBezTo>
                    <a:lnTo>
                      <a:pt x="1899" y="12031"/>
                    </a:lnTo>
                    <a:cubicBezTo>
                      <a:pt x="1864" y="12058"/>
                      <a:pt x="1790" y="12088"/>
                      <a:pt x="1746" y="12088"/>
                    </a:cubicBezTo>
                    <a:cubicBezTo>
                      <a:pt x="1727" y="12088"/>
                      <a:pt x="1714" y="12083"/>
                      <a:pt x="1711" y="12069"/>
                    </a:cubicBezTo>
                    <a:cubicBezTo>
                      <a:pt x="1722" y="12047"/>
                      <a:pt x="1805" y="12008"/>
                      <a:pt x="1827" y="11992"/>
                    </a:cubicBezTo>
                    <a:lnTo>
                      <a:pt x="1827" y="11992"/>
                    </a:lnTo>
                    <a:cubicBezTo>
                      <a:pt x="1822" y="11995"/>
                      <a:pt x="1816" y="11996"/>
                      <a:pt x="1810" y="11996"/>
                    </a:cubicBezTo>
                    <a:cubicBezTo>
                      <a:pt x="1791" y="11996"/>
                      <a:pt x="1773" y="11985"/>
                      <a:pt x="1777" y="11981"/>
                    </a:cubicBezTo>
                    <a:lnTo>
                      <a:pt x="1821" y="11975"/>
                    </a:lnTo>
                    <a:cubicBezTo>
                      <a:pt x="1823" y="11963"/>
                      <a:pt x="1815" y="11960"/>
                      <a:pt x="1804" y="11960"/>
                    </a:cubicBezTo>
                    <a:cubicBezTo>
                      <a:pt x="1794" y="11960"/>
                      <a:pt x="1781" y="11963"/>
                      <a:pt x="1772" y="11963"/>
                    </a:cubicBezTo>
                    <a:cubicBezTo>
                      <a:pt x="1759" y="11963"/>
                      <a:pt x="1753" y="11958"/>
                      <a:pt x="1766" y="11937"/>
                    </a:cubicBezTo>
                    <a:cubicBezTo>
                      <a:pt x="1766" y="11932"/>
                      <a:pt x="1804" y="11886"/>
                      <a:pt x="1798" y="11886"/>
                    </a:cubicBezTo>
                    <a:lnTo>
                      <a:pt x="1798" y="11886"/>
                    </a:lnTo>
                    <a:cubicBezTo>
                      <a:pt x="1797" y="11886"/>
                      <a:pt x="1794" y="11888"/>
                      <a:pt x="1788" y="11892"/>
                    </a:cubicBezTo>
                    <a:cubicBezTo>
                      <a:pt x="1738" y="11948"/>
                      <a:pt x="1550" y="12091"/>
                      <a:pt x="1495" y="12114"/>
                    </a:cubicBezTo>
                    <a:cubicBezTo>
                      <a:pt x="1495" y="12103"/>
                      <a:pt x="1522" y="12031"/>
                      <a:pt x="1550" y="12003"/>
                    </a:cubicBezTo>
                    <a:cubicBezTo>
                      <a:pt x="1594" y="11953"/>
                      <a:pt x="1677" y="11937"/>
                      <a:pt x="1711" y="11898"/>
                    </a:cubicBezTo>
                    <a:lnTo>
                      <a:pt x="1711" y="11898"/>
                    </a:lnTo>
                    <a:cubicBezTo>
                      <a:pt x="1694" y="11903"/>
                      <a:pt x="1677" y="11909"/>
                      <a:pt x="1661" y="11920"/>
                    </a:cubicBezTo>
                    <a:cubicBezTo>
                      <a:pt x="1666" y="11903"/>
                      <a:pt x="1711" y="11892"/>
                      <a:pt x="1688" y="11876"/>
                    </a:cubicBezTo>
                    <a:lnTo>
                      <a:pt x="1688" y="11876"/>
                    </a:lnTo>
                    <a:cubicBezTo>
                      <a:pt x="1676" y="11883"/>
                      <a:pt x="1668" y="11886"/>
                      <a:pt x="1663" y="11886"/>
                    </a:cubicBezTo>
                    <a:cubicBezTo>
                      <a:pt x="1653" y="11886"/>
                      <a:pt x="1654" y="11876"/>
                      <a:pt x="1653" y="11876"/>
                    </a:cubicBezTo>
                    <a:lnTo>
                      <a:pt x="1653" y="11876"/>
                    </a:lnTo>
                    <a:cubicBezTo>
                      <a:pt x="1653" y="11876"/>
                      <a:pt x="1652" y="11882"/>
                      <a:pt x="1644" y="11903"/>
                    </a:cubicBezTo>
                    <a:cubicBezTo>
                      <a:pt x="1611" y="11898"/>
                      <a:pt x="1644" y="11876"/>
                      <a:pt x="1622" y="11865"/>
                    </a:cubicBezTo>
                    <a:lnTo>
                      <a:pt x="1622" y="11865"/>
                    </a:lnTo>
                    <a:cubicBezTo>
                      <a:pt x="1596" y="11895"/>
                      <a:pt x="1504" y="11926"/>
                      <a:pt x="1469" y="11926"/>
                    </a:cubicBezTo>
                    <a:cubicBezTo>
                      <a:pt x="1466" y="11926"/>
                      <a:pt x="1464" y="11926"/>
                      <a:pt x="1462" y="11925"/>
                    </a:cubicBezTo>
                    <a:cubicBezTo>
                      <a:pt x="1473" y="11920"/>
                      <a:pt x="1489" y="11898"/>
                      <a:pt x="1495" y="11892"/>
                    </a:cubicBezTo>
                    <a:cubicBezTo>
                      <a:pt x="1473" y="11854"/>
                      <a:pt x="1489" y="11815"/>
                      <a:pt x="1462" y="11787"/>
                    </a:cubicBezTo>
                    <a:cubicBezTo>
                      <a:pt x="1473" y="11771"/>
                      <a:pt x="1473" y="11743"/>
                      <a:pt x="1500" y="11737"/>
                    </a:cubicBezTo>
                    <a:cubicBezTo>
                      <a:pt x="1495" y="11737"/>
                      <a:pt x="1488" y="11741"/>
                      <a:pt x="1481" y="11743"/>
                    </a:cubicBezTo>
                    <a:lnTo>
                      <a:pt x="1481" y="11743"/>
                    </a:lnTo>
                    <a:cubicBezTo>
                      <a:pt x="1482" y="11743"/>
                      <a:pt x="1483" y="11743"/>
                      <a:pt x="1484" y="11743"/>
                    </a:cubicBezTo>
                    <a:cubicBezTo>
                      <a:pt x="1418" y="11788"/>
                      <a:pt x="1343" y="11816"/>
                      <a:pt x="1288" y="11816"/>
                    </a:cubicBezTo>
                    <a:cubicBezTo>
                      <a:pt x="1283" y="11816"/>
                      <a:pt x="1278" y="11815"/>
                      <a:pt x="1273" y="11815"/>
                    </a:cubicBezTo>
                    <a:cubicBezTo>
                      <a:pt x="1240" y="11798"/>
                      <a:pt x="1307" y="11771"/>
                      <a:pt x="1296" y="11771"/>
                    </a:cubicBezTo>
                    <a:cubicBezTo>
                      <a:pt x="1289" y="11757"/>
                      <a:pt x="1277" y="11753"/>
                      <a:pt x="1263" y="11753"/>
                    </a:cubicBezTo>
                    <a:cubicBezTo>
                      <a:pt x="1237" y="11753"/>
                      <a:pt x="1204" y="11768"/>
                      <a:pt x="1182" y="11768"/>
                    </a:cubicBezTo>
                    <a:cubicBezTo>
                      <a:pt x="1168" y="11768"/>
                      <a:pt x="1159" y="11761"/>
                      <a:pt x="1163" y="11737"/>
                    </a:cubicBezTo>
                    <a:cubicBezTo>
                      <a:pt x="1190" y="11688"/>
                      <a:pt x="1246" y="11676"/>
                      <a:pt x="1273" y="11649"/>
                    </a:cubicBezTo>
                    <a:cubicBezTo>
                      <a:pt x="1307" y="11654"/>
                      <a:pt x="1273" y="11704"/>
                      <a:pt x="1279" y="11715"/>
                    </a:cubicBezTo>
                    <a:lnTo>
                      <a:pt x="1290" y="11682"/>
                    </a:lnTo>
                    <a:cubicBezTo>
                      <a:pt x="1294" y="11681"/>
                      <a:pt x="1298" y="11680"/>
                      <a:pt x="1302" y="11680"/>
                    </a:cubicBezTo>
                    <a:cubicBezTo>
                      <a:pt x="1316" y="11680"/>
                      <a:pt x="1327" y="11687"/>
                      <a:pt x="1323" y="11704"/>
                    </a:cubicBezTo>
                    <a:cubicBezTo>
                      <a:pt x="1351" y="11660"/>
                      <a:pt x="1268" y="11616"/>
                      <a:pt x="1273" y="11549"/>
                    </a:cubicBezTo>
                    <a:lnTo>
                      <a:pt x="1273" y="11549"/>
                    </a:lnTo>
                    <a:cubicBezTo>
                      <a:pt x="1251" y="11560"/>
                      <a:pt x="1235" y="11549"/>
                      <a:pt x="1218" y="11571"/>
                    </a:cubicBezTo>
                    <a:lnTo>
                      <a:pt x="1235" y="11577"/>
                    </a:lnTo>
                    <a:cubicBezTo>
                      <a:pt x="1207" y="11616"/>
                      <a:pt x="1168" y="11593"/>
                      <a:pt x="1163" y="11621"/>
                    </a:cubicBezTo>
                    <a:cubicBezTo>
                      <a:pt x="1151" y="11621"/>
                      <a:pt x="1136" y="11623"/>
                      <a:pt x="1122" y="11623"/>
                    </a:cubicBezTo>
                    <a:cubicBezTo>
                      <a:pt x="1097" y="11623"/>
                      <a:pt x="1076" y="11618"/>
                      <a:pt x="1080" y="11593"/>
                    </a:cubicBezTo>
                    <a:lnTo>
                      <a:pt x="1130" y="11549"/>
                    </a:lnTo>
                    <a:lnTo>
                      <a:pt x="1130" y="11549"/>
                    </a:lnTo>
                    <a:cubicBezTo>
                      <a:pt x="1114" y="11564"/>
                      <a:pt x="1108" y="11584"/>
                      <a:pt x="1124" y="11587"/>
                    </a:cubicBezTo>
                    <a:lnTo>
                      <a:pt x="1124" y="11587"/>
                    </a:lnTo>
                    <a:cubicBezTo>
                      <a:pt x="1114" y="11581"/>
                      <a:pt x="1147" y="11531"/>
                      <a:pt x="1121" y="11531"/>
                    </a:cubicBezTo>
                    <a:cubicBezTo>
                      <a:pt x="1116" y="11531"/>
                      <a:pt x="1108" y="11533"/>
                      <a:pt x="1096" y="11538"/>
                    </a:cubicBezTo>
                    <a:lnTo>
                      <a:pt x="1074" y="11577"/>
                    </a:lnTo>
                    <a:cubicBezTo>
                      <a:pt x="1055" y="11577"/>
                      <a:pt x="1024" y="11584"/>
                      <a:pt x="1000" y="11584"/>
                    </a:cubicBezTo>
                    <a:cubicBezTo>
                      <a:pt x="982" y="11584"/>
                      <a:pt x="969" y="11580"/>
                      <a:pt x="969" y="11566"/>
                    </a:cubicBezTo>
                    <a:lnTo>
                      <a:pt x="969" y="11566"/>
                    </a:lnTo>
                    <a:cubicBezTo>
                      <a:pt x="930" y="11605"/>
                      <a:pt x="975" y="11566"/>
                      <a:pt x="936" y="11621"/>
                    </a:cubicBezTo>
                    <a:cubicBezTo>
                      <a:pt x="950" y="11607"/>
                      <a:pt x="959" y="11603"/>
                      <a:pt x="966" y="11603"/>
                    </a:cubicBezTo>
                    <a:cubicBezTo>
                      <a:pt x="981" y="11603"/>
                      <a:pt x="983" y="11627"/>
                      <a:pt x="997" y="11627"/>
                    </a:cubicBezTo>
                    <a:cubicBezTo>
                      <a:pt x="1002" y="11627"/>
                      <a:pt x="1009" y="11623"/>
                      <a:pt x="1018" y="11613"/>
                    </a:cubicBezTo>
                    <a:lnTo>
                      <a:pt x="1018" y="11613"/>
                    </a:lnTo>
                    <a:cubicBezTo>
                      <a:pt x="983" y="11658"/>
                      <a:pt x="1020" y="11653"/>
                      <a:pt x="987" y="11702"/>
                    </a:cubicBezTo>
                    <a:lnTo>
                      <a:pt x="987" y="11702"/>
                    </a:lnTo>
                    <a:cubicBezTo>
                      <a:pt x="994" y="11693"/>
                      <a:pt x="1001" y="11686"/>
                      <a:pt x="1007" y="11686"/>
                    </a:cubicBezTo>
                    <a:cubicBezTo>
                      <a:pt x="1011" y="11686"/>
                      <a:pt x="1013" y="11690"/>
                      <a:pt x="1013" y="11699"/>
                    </a:cubicBezTo>
                    <a:cubicBezTo>
                      <a:pt x="1019" y="11699"/>
                      <a:pt x="1024" y="11688"/>
                      <a:pt x="1024" y="11688"/>
                    </a:cubicBezTo>
                    <a:cubicBezTo>
                      <a:pt x="1030" y="11682"/>
                      <a:pt x="1030" y="11671"/>
                      <a:pt x="1047" y="11660"/>
                    </a:cubicBezTo>
                    <a:cubicBezTo>
                      <a:pt x="1056" y="11656"/>
                      <a:pt x="1064" y="11655"/>
                      <a:pt x="1071" y="11655"/>
                    </a:cubicBezTo>
                    <a:cubicBezTo>
                      <a:pt x="1096" y="11655"/>
                      <a:pt x="1114" y="11671"/>
                      <a:pt x="1135" y="11671"/>
                    </a:cubicBezTo>
                    <a:cubicBezTo>
                      <a:pt x="1135" y="11682"/>
                      <a:pt x="1113" y="11676"/>
                      <a:pt x="1102" y="11699"/>
                    </a:cubicBezTo>
                    <a:lnTo>
                      <a:pt x="1141" y="11688"/>
                    </a:lnTo>
                    <a:lnTo>
                      <a:pt x="1141" y="11688"/>
                    </a:lnTo>
                    <a:cubicBezTo>
                      <a:pt x="1109" y="11714"/>
                      <a:pt x="1103" y="11754"/>
                      <a:pt x="1074" y="11754"/>
                    </a:cubicBezTo>
                    <a:cubicBezTo>
                      <a:pt x="1072" y="11754"/>
                      <a:pt x="1071" y="11754"/>
                      <a:pt x="1069" y="11754"/>
                    </a:cubicBezTo>
                    <a:lnTo>
                      <a:pt x="1069" y="11754"/>
                    </a:lnTo>
                    <a:lnTo>
                      <a:pt x="1080" y="11771"/>
                    </a:lnTo>
                    <a:cubicBezTo>
                      <a:pt x="1069" y="11798"/>
                      <a:pt x="1074" y="11820"/>
                      <a:pt x="1096" y="11820"/>
                    </a:cubicBezTo>
                    <a:cubicBezTo>
                      <a:pt x="1096" y="11825"/>
                      <a:pt x="1101" y="11827"/>
                      <a:pt x="1107" y="11827"/>
                    </a:cubicBezTo>
                    <a:cubicBezTo>
                      <a:pt x="1109" y="11827"/>
                      <a:pt x="1112" y="11827"/>
                      <a:pt x="1114" y="11826"/>
                    </a:cubicBezTo>
                    <a:lnTo>
                      <a:pt x="1114" y="11826"/>
                    </a:lnTo>
                    <a:lnTo>
                      <a:pt x="1163" y="11842"/>
                    </a:lnTo>
                    <a:lnTo>
                      <a:pt x="1157" y="11848"/>
                    </a:lnTo>
                    <a:cubicBezTo>
                      <a:pt x="1179" y="11881"/>
                      <a:pt x="1268" y="11876"/>
                      <a:pt x="1235" y="11959"/>
                    </a:cubicBezTo>
                    <a:cubicBezTo>
                      <a:pt x="1246" y="11964"/>
                      <a:pt x="1268" y="11964"/>
                      <a:pt x="1273" y="11992"/>
                    </a:cubicBezTo>
                    <a:lnTo>
                      <a:pt x="1246" y="12020"/>
                    </a:lnTo>
                    <a:cubicBezTo>
                      <a:pt x="1265" y="12029"/>
                      <a:pt x="1251" y="12072"/>
                      <a:pt x="1269" y="12072"/>
                    </a:cubicBezTo>
                    <a:cubicBezTo>
                      <a:pt x="1271" y="12072"/>
                      <a:pt x="1275" y="12071"/>
                      <a:pt x="1279" y="12069"/>
                    </a:cubicBezTo>
                    <a:lnTo>
                      <a:pt x="1279" y="12069"/>
                    </a:lnTo>
                    <a:cubicBezTo>
                      <a:pt x="1213" y="12147"/>
                      <a:pt x="1318" y="12152"/>
                      <a:pt x="1318" y="12186"/>
                    </a:cubicBezTo>
                    <a:lnTo>
                      <a:pt x="1356" y="12158"/>
                    </a:lnTo>
                    <a:cubicBezTo>
                      <a:pt x="1373" y="12180"/>
                      <a:pt x="1390" y="12186"/>
                      <a:pt x="1428" y="12197"/>
                    </a:cubicBezTo>
                    <a:lnTo>
                      <a:pt x="1462" y="12169"/>
                    </a:lnTo>
                    <a:cubicBezTo>
                      <a:pt x="1500" y="12169"/>
                      <a:pt x="1467" y="12235"/>
                      <a:pt x="1495" y="12258"/>
                    </a:cubicBezTo>
                    <a:cubicBezTo>
                      <a:pt x="1492" y="12259"/>
                      <a:pt x="1490" y="12260"/>
                      <a:pt x="1488" y="12260"/>
                    </a:cubicBezTo>
                    <a:cubicBezTo>
                      <a:pt x="1484" y="12260"/>
                      <a:pt x="1484" y="12253"/>
                      <a:pt x="1484" y="12241"/>
                    </a:cubicBezTo>
                    <a:lnTo>
                      <a:pt x="1484" y="12241"/>
                    </a:lnTo>
                    <a:cubicBezTo>
                      <a:pt x="1428" y="12341"/>
                      <a:pt x="1594" y="12269"/>
                      <a:pt x="1556" y="12346"/>
                    </a:cubicBezTo>
                    <a:cubicBezTo>
                      <a:pt x="1578" y="12346"/>
                      <a:pt x="1578" y="12352"/>
                      <a:pt x="1572" y="12368"/>
                    </a:cubicBezTo>
                    <a:lnTo>
                      <a:pt x="1572" y="12374"/>
                    </a:lnTo>
                    <a:cubicBezTo>
                      <a:pt x="1567" y="12379"/>
                      <a:pt x="1567" y="12390"/>
                      <a:pt x="1556" y="12401"/>
                    </a:cubicBezTo>
                    <a:cubicBezTo>
                      <a:pt x="1567" y="12396"/>
                      <a:pt x="1572" y="12379"/>
                      <a:pt x="1572" y="12379"/>
                    </a:cubicBezTo>
                    <a:cubicBezTo>
                      <a:pt x="1578" y="12390"/>
                      <a:pt x="1583" y="12396"/>
                      <a:pt x="1605" y="12396"/>
                    </a:cubicBezTo>
                    <a:lnTo>
                      <a:pt x="1572" y="12429"/>
                    </a:lnTo>
                    <a:cubicBezTo>
                      <a:pt x="1571" y="12435"/>
                      <a:pt x="1572" y="12437"/>
                      <a:pt x="1574" y="12437"/>
                    </a:cubicBezTo>
                    <a:cubicBezTo>
                      <a:pt x="1581" y="12437"/>
                      <a:pt x="1601" y="12416"/>
                      <a:pt x="1622" y="12396"/>
                    </a:cubicBezTo>
                    <a:cubicBezTo>
                      <a:pt x="1628" y="12396"/>
                      <a:pt x="1639" y="12396"/>
                      <a:pt x="1655" y="12390"/>
                    </a:cubicBezTo>
                    <a:lnTo>
                      <a:pt x="1655" y="12390"/>
                    </a:lnTo>
                    <a:cubicBezTo>
                      <a:pt x="1600" y="12446"/>
                      <a:pt x="1694" y="12396"/>
                      <a:pt x="1633" y="12457"/>
                    </a:cubicBezTo>
                    <a:cubicBezTo>
                      <a:pt x="1640" y="12452"/>
                      <a:pt x="1646" y="12451"/>
                      <a:pt x="1653" y="12451"/>
                    </a:cubicBezTo>
                    <a:cubicBezTo>
                      <a:pt x="1666" y="12451"/>
                      <a:pt x="1680" y="12458"/>
                      <a:pt x="1700" y="12458"/>
                    </a:cubicBezTo>
                    <a:cubicBezTo>
                      <a:pt x="1717" y="12458"/>
                      <a:pt x="1738" y="12453"/>
                      <a:pt x="1766" y="12435"/>
                    </a:cubicBezTo>
                    <a:lnTo>
                      <a:pt x="1766" y="12435"/>
                    </a:lnTo>
                    <a:cubicBezTo>
                      <a:pt x="1762" y="12443"/>
                      <a:pt x="1755" y="12448"/>
                      <a:pt x="1751" y="12448"/>
                    </a:cubicBezTo>
                    <a:cubicBezTo>
                      <a:pt x="1750" y="12448"/>
                      <a:pt x="1749" y="12447"/>
                      <a:pt x="1749" y="12446"/>
                    </a:cubicBezTo>
                    <a:lnTo>
                      <a:pt x="1749" y="12446"/>
                    </a:lnTo>
                    <a:cubicBezTo>
                      <a:pt x="1749" y="12456"/>
                      <a:pt x="1749" y="12474"/>
                      <a:pt x="1769" y="12474"/>
                    </a:cubicBezTo>
                    <a:cubicBezTo>
                      <a:pt x="1771" y="12474"/>
                      <a:pt x="1774" y="12474"/>
                      <a:pt x="1777" y="12473"/>
                    </a:cubicBezTo>
                    <a:lnTo>
                      <a:pt x="1777" y="12473"/>
                    </a:lnTo>
                    <a:lnTo>
                      <a:pt x="1733" y="12512"/>
                    </a:lnTo>
                    <a:lnTo>
                      <a:pt x="1816" y="12484"/>
                    </a:lnTo>
                    <a:lnTo>
                      <a:pt x="1816" y="12484"/>
                    </a:lnTo>
                    <a:cubicBezTo>
                      <a:pt x="1794" y="12518"/>
                      <a:pt x="1777" y="12540"/>
                      <a:pt x="1733" y="12556"/>
                    </a:cubicBezTo>
                    <a:cubicBezTo>
                      <a:pt x="1757" y="12553"/>
                      <a:pt x="1771" y="12552"/>
                      <a:pt x="1780" y="12552"/>
                    </a:cubicBezTo>
                    <a:cubicBezTo>
                      <a:pt x="1789" y="12552"/>
                      <a:pt x="1793" y="12553"/>
                      <a:pt x="1799" y="12553"/>
                    </a:cubicBezTo>
                    <a:cubicBezTo>
                      <a:pt x="1807" y="12553"/>
                      <a:pt x="1819" y="12552"/>
                      <a:pt x="1849" y="12545"/>
                    </a:cubicBezTo>
                    <a:lnTo>
                      <a:pt x="1849" y="12545"/>
                    </a:lnTo>
                    <a:lnTo>
                      <a:pt x="1816" y="12567"/>
                    </a:lnTo>
                    <a:cubicBezTo>
                      <a:pt x="1821" y="12573"/>
                      <a:pt x="1877" y="12562"/>
                      <a:pt x="1854" y="12590"/>
                    </a:cubicBezTo>
                    <a:cubicBezTo>
                      <a:pt x="1816" y="12656"/>
                      <a:pt x="1926" y="12700"/>
                      <a:pt x="1910" y="12794"/>
                    </a:cubicBezTo>
                    <a:cubicBezTo>
                      <a:pt x="1929" y="12778"/>
                      <a:pt x="1938" y="12772"/>
                      <a:pt x="1942" y="12772"/>
                    </a:cubicBezTo>
                    <a:cubicBezTo>
                      <a:pt x="1951" y="12772"/>
                      <a:pt x="1922" y="12815"/>
                      <a:pt x="1938" y="12815"/>
                    </a:cubicBezTo>
                    <a:cubicBezTo>
                      <a:pt x="1942" y="12815"/>
                      <a:pt x="1948" y="12812"/>
                      <a:pt x="1960" y="12805"/>
                    </a:cubicBezTo>
                    <a:lnTo>
                      <a:pt x="1960" y="12805"/>
                    </a:lnTo>
                    <a:cubicBezTo>
                      <a:pt x="1937" y="12822"/>
                      <a:pt x="1932" y="12839"/>
                      <a:pt x="1910" y="12844"/>
                    </a:cubicBezTo>
                    <a:cubicBezTo>
                      <a:pt x="1945" y="12857"/>
                      <a:pt x="1924" y="12896"/>
                      <a:pt x="1951" y="12896"/>
                    </a:cubicBezTo>
                    <a:cubicBezTo>
                      <a:pt x="1958" y="12896"/>
                      <a:pt x="1968" y="12894"/>
                      <a:pt x="1982" y="12888"/>
                    </a:cubicBezTo>
                    <a:lnTo>
                      <a:pt x="1982" y="12888"/>
                    </a:lnTo>
                    <a:cubicBezTo>
                      <a:pt x="1960" y="12905"/>
                      <a:pt x="1943" y="12905"/>
                      <a:pt x="1932" y="12916"/>
                    </a:cubicBezTo>
                    <a:cubicBezTo>
                      <a:pt x="1935" y="12916"/>
                      <a:pt x="1944" y="12912"/>
                      <a:pt x="1947" y="12912"/>
                    </a:cubicBezTo>
                    <a:cubicBezTo>
                      <a:pt x="1950" y="12912"/>
                      <a:pt x="1950" y="12914"/>
                      <a:pt x="1943" y="12922"/>
                    </a:cubicBezTo>
                    <a:cubicBezTo>
                      <a:pt x="1932" y="12933"/>
                      <a:pt x="1926" y="12927"/>
                      <a:pt x="1910" y="12933"/>
                    </a:cubicBezTo>
                    <a:cubicBezTo>
                      <a:pt x="1916" y="12939"/>
                      <a:pt x="1924" y="12941"/>
                      <a:pt x="1933" y="12941"/>
                    </a:cubicBezTo>
                    <a:cubicBezTo>
                      <a:pt x="1968" y="12941"/>
                      <a:pt x="2023" y="12906"/>
                      <a:pt x="2070" y="12872"/>
                    </a:cubicBezTo>
                    <a:lnTo>
                      <a:pt x="2070" y="12872"/>
                    </a:lnTo>
                    <a:cubicBezTo>
                      <a:pt x="2056" y="12893"/>
                      <a:pt x="2058" y="12905"/>
                      <a:pt x="2073" y="12905"/>
                    </a:cubicBezTo>
                    <a:cubicBezTo>
                      <a:pt x="2081" y="12905"/>
                      <a:pt x="2093" y="12902"/>
                      <a:pt x="2109" y="12894"/>
                    </a:cubicBezTo>
                    <a:lnTo>
                      <a:pt x="2109" y="12894"/>
                    </a:lnTo>
                    <a:cubicBezTo>
                      <a:pt x="2100" y="12911"/>
                      <a:pt x="2085" y="12932"/>
                      <a:pt x="2068" y="12932"/>
                    </a:cubicBezTo>
                    <a:cubicBezTo>
                      <a:pt x="2063" y="12932"/>
                      <a:pt x="2058" y="12931"/>
                      <a:pt x="2054" y="12927"/>
                    </a:cubicBezTo>
                    <a:lnTo>
                      <a:pt x="2054" y="12927"/>
                    </a:lnTo>
                    <a:cubicBezTo>
                      <a:pt x="2063" y="12940"/>
                      <a:pt x="2068" y="12986"/>
                      <a:pt x="2099" y="12986"/>
                    </a:cubicBezTo>
                    <a:cubicBezTo>
                      <a:pt x="2106" y="12986"/>
                      <a:pt x="2115" y="12983"/>
                      <a:pt x="2126" y="12977"/>
                    </a:cubicBezTo>
                    <a:lnTo>
                      <a:pt x="2126" y="12977"/>
                    </a:lnTo>
                    <a:cubicBezTo>
                      <a:pt x="2109" y="12988"/>
                      <a:pt x="2131" y="12988"/>
                      <a:pt x="2137" y="12988"/>
                    </a:cubicBezTo>
                    <a:cubicBezTo>
                      <a:pt x="2153" y="13016"/>
                      <a:pt x="2153" y="13016"/>
                      <a:pt x="2175" y="13038"/>
                    </a:cubicBezTo>
                    <a:lnTo>
                      <a:pt x="2181" y="13027"/>
                    </a:lnTo>
                    <a:cubicBezTo>
                      <a:pt x="2200" y="13015"/>
                      <a:pt x="2211" y="13011"/>
                      <a:pt x="2216" y="13011"/>
                    </a:cubicBezTo>
                    <a:cubicBezTo>
                      <a:pt x="2230" y="13011"/>
                      <a:pt x="2215" y="13035"/>
                      <a:pt x="2231" y="13043"/>
                    </a:cubicBezTo>
                    <a:lnTo>
                      <a:pt x="2220" y="13054"/>
                    </a:lnTo>
                    <a:cubicBezTo>
                      <a:pt x="2209" y="13126"/>
                      <a:pt x="2258" y="13054"/>
                      <a:pt x="2236" y="13137"/>
                    </a:cubicBezTo>
                    <a:lnTo>
                      <a:pt x="2270" y="13110"/>
                    </a:lnTo>
                    <a:cubicBezTo>
                      <a:pt x="2285" y="13099"/>
                      <a:pt x="2294" y="13095"/>
                      <a:pt x="2298" y="13095"/>
                    </a:cubicBezTo>
                    <a:cubicBezTo>
                      <a:pt x="2319" y="13095"/>
                      <a:pt x="2257" y="13176"/>
                      <a:pt x="2297" y="13176"/>
                    </a:cubicBezTo>
                    <a:lnTo>
                      <a:pt x="2314" y="13148"/>
                    </a:lnTo>
                    <a:cubicBezTo>
                      <a:pt x="2315" y="13148"/>
                      <a:pt x="2315" y="13148"/>
                      <a:pt x="2316" y="13148"/>
                    </a:cubicBezTo>
                    <a:cubicBezTo>
                      <a:pt x="2342" y="13148"/>
                      <a:pt x="2231" y="13265"/>
                      <a:pt x="2231" y="13287"/>
                    </a:cubicBezTo>
                    <a:cubicBezTo>
                      <a:pt x="2220" y="13292"/>
                      <a:pt x="2214" y="13292"/>
                      <a:pt x="2209" y="13292"/>
                    </a:cubicBezTo>
                    <a:cubicBezTo>
                      <a:pt x="2203" y="13311"/>
                      <a:pt x="2204" y="13318"/>
                      <a:pt x="2209" y="13318"/>
                    </a:cubicBezTo>
                    <a:cubicBezTo>
                      <a:pt x="2222" y="13318"/>
                      <a:pt x="2259" y="13278"/>
                      <a:pt x="2282" y="13278"/>
                    </a:cubicBezTo>
                    <a:cubicBezTo>
                      <a:pt x="2286" y="13278"/>
                      <a:pt x="2289" y="13279"/>
                      <a:pt x="2292" y="13281"/>
                    </a:cubicBezTo>
                    <a:cubicBezTo>
                      <a:pt x="2270" y="13309"/>
                      <a:pt x="2220" y="13320"/>
                      <a:pt x="2231" y="13342"/>
                    </a:cubicBezTo>
                    <a:cubicBezTo>
                      <a:pt x="2214" y="13369"/>
                      <a:pt x="2349" y="13332"/>
                      <a:pt x="2321" y="13389"/>
                    </a:cubicBezTo>
                    <a:lnTo>
                      <a:pt x="2321" y="13389"/>
                    </a:lnTo>
                    <a:cubicBezTo>
                      <a:pt x="2332" y="13368"/>
                      <a:pt x="2353" y="13348"/>
                      <a:pt x="2375" y="13348"/>
                    </a:cubicBezTo>
                    <a:cubicBezTo>
                      <a:pt x="2394" y="13362"/>
                      <a:pt x="2347" y="13430"/>
                      <a:pt x="2384" y="13430"/>
                    </a:cubicBezTo>
                    <a:cubicBezTo>
                      <a:pt x="2390" y="13430"/>
                      <a:pt x="2398" y="13429"/>
                      <a:pt x="2408" y="13425"/>
                    </a:cubicBezTo>
                    <a:lnTo>
                      <a:pt x="2408" y="13425"/>
                    </a:lnTo>
                    <a:cubicBezTo>
                      <a:pt x="2402" y="13431"/>
                      <a:pt x="2402" y="13442"/>
                      <a:pt x="2397" y="13442"/>
                    </a:cubicBezTo>
                    <a:cubicBezTo>
                      <a:pt x="2417" y="13442"/>
                      <a:pt x="2439" y="13456"/>
                      <a:pt x="2465" y="13456"/>
                    </a:cubicBezTo>
                    <a:cubicBezTo>
                      <a:pt x="2475" y="13456"/>
                      <a:pt x="2485" y="13454"/>
                      <a:pt x="2496" y="13447"/>
                    </a:cubicBezTo>
                    <a:lnTo>
                      <a:pt x="2496" y="13447"/>
                    </a:lnTo>
                    <a:cubicBezTo>
                      <a:pt x="2375" y="13558"/>
                      <a:pt x="2624" y="13486"/>
                      <a:pt x="2507" y="13580"/>
                    </a:cubicBezTo>
                    <a:lnTo>
                      <a:pt x="2541" y="13613"/>
                    </a:lnTo>
                    <a:lnTo>
                      <a:pt x="2524" y="13619"/>
                    </a:lnTo>
                    <a:cubicBezTo>
                      <a:pt x="2532" y="13634"/>
                      <a:pt x="2543" y="13640"/>
                      <a:pt x="2557" y="13640"/>
                    </a:cubicBezTo>
                    <a:cubicBezTo>
                      <a:pt x="2572" y="13640"/>
                      <a:pt x="2590" y="13633"/>
                      <a:pt x="2607" y="13624"/>
                    </a:cubicBezTo>
                    <a:lnTo>
                      <a:pt x="2607" y="13624"/>
                    </a:lnTo>
                    <a:cubicBezTo>
                      <a:pt x="2602" y="13641"/>
                      <a:pt x="2590" y="13641"/>
                      <a:pt x="2579" y="13646"/>
                    </a:cubicBezTo>
                    <a:cubicBezTo>
                      <a:pt x="2588" y="13689"/>
                      <a:pt x="2593" y="13699"/>
                      <a:pt x="2631" y="13699"/>
                    </a:cubicBezTo>
                    <a:cubicBezTo>
                      <a:pt x="2644" y="13699"/>
                      <a:pt x="2659" y="13698"/>
                      <a:pt x="2679" y="13696"/>
                    </a:cubicBezTo>
                    <a:lnTo>
                      <a:pt x="2679" y="13696"/>
                    </a:lnTo>
                    <a:lnTo>
                      <a:pt x="2646" y="13729"/>
                    </a:lnTo>
                    <a:cubicBezTo>
                      <a:pt x="2646" y="13729"/>
                      <a:pt x="2647" y="13729"/>
                      <a:pt x="2648" y="13729"/>
                    </a:cubicBezTo>
                    <a:cubicBezTo>
                      <a:pt x="2671" y="13729"/>
                      <a:pt x="2626" y="13835"/>
                      <a:pt x="2701" y="13840"/>
                    </a:cubicBezTo>
                    <a:cubicBezTo>
                      <a:pt x="2690" y="13840"/>
                      <a:pt x="2685" y="13846"/>
                      <a:pt x="2679" y="13846"/>
                    </a:cubicBezTo>
                    <a:cubicBezTo>
                      <a:pt x="2741" y="13855"/>
                      <a:pt x="2686" y="13970"/>
                      <a:pt x="2738" y="13970"/>
                    </a:cubicBezTo>
                    <a:cubicBezTo>
                      <a:pt x="2751" y="13970"/>
                      <a:pt x="2771" y="13963"/>
                      <a:pt x="2801" y="13945"/>
                    </a:cubicBezTo>
                    <a:lnTo>
                      <a:pt x="2856" y="13945"/>
                    </a:lnTo>
                    <a:cubicBezTo>
                      <a:pt x="2845" y="13895"/>
                      <a:pt x="2928" y="13901"/>
                      <a:pt x="2934" y="13868"/>
                    </a:cubicBezTo>
                    <a:lnTo>
                      <a:pt x="2934" y="13868"/>
                    </a:lnTo>
                    <a:cubicBezTo>
                      <a:pt x="2953" y="13873"/>
                      <a:pt x="2929" y="13926"/>
                      <a:pt x="2908" y="13926"/>
                    </a:cubicBezTo>
                    <a:cubicBezTo>
                      <a:pt x="2905" y="13926"/>
                      <a:pt x="2903" y="13925"/>
                      <a:pt x="2900" y="13923"/>
                    </a:cubicBezTo>
                    <a:lnTo>
                      <a:pt x="2906" y="13918"/>
                    </a:lnTo>
                    <a:lnTo>
                      <a:pt x="2906" y="13918"/>
                    </a:lnTo>
                    <a:cubicBezTo>
                      <a:pt x="2828" y="13967"/>
                      <a:pt x="2911" y="13984"/>
                      <a:pt x="2867" y="14023"/>
                    </a:cubicBezTo>
                    <a:cubicBezTo>
                      <a:pt x="2923" y="14089"/>
                      <a:pt x="2934" y="14194"/>
                      <a:pt x="2983" y="14261"/>
                    </a:cubicBezTo>
                    <a:lnTo>
                      <a:pt x="3039" y="14216"/>
                    </a:lnTo>
                    <a:lnTo>
                      <a:pt x="3050" y="14244"/>
                    </a:lnTo>
                    <a:cubicBezTo>
                      <a:pt x="3046" y="14252"/>
                      <a:pt x="3027" y="14269"/>
                      <a:pt x="3015" y="14269"/>
                    </a:cubicBezTo>
                    <a:cubicBezTo>
                      <a:pt x="3011" y="14269"/>
                      <a:pt x="3007" y="14267"/>
                      <a:pt x="3006" y="14261"/>
                    </a:cubicBezTo>
                    <a:lnTo>
                      <a:pt x="3006" y="14261"/>
                    </a:lnTo>
                    <a:cubicBezTo>
                      <a:pt x="2995" y="14276"/>
                      <a:pt x="2999" y="14281"/>
                      <a:pt x="3009" y="14281"/>
                    </a:cubicBezTo>
                    <a:cubicBezTo>
                      <a:pt x="3025" y="14281"/>
                      <a:pt x="3056" y="14268"/>
                      <a:pt x="3066" y="14261"/>
                    </a:cubicBezTo>
                    <a:lnTo>
                      <a:pt x="3066" y="14261"/>
                    </a:lnTo>
                    <a:cubicBezTo>
                      <a:pt x="3066" y="14311"/>
                      <a:pt x="2989" y="14299"/>
                      <a:pt x="2994" y="14311"/>
                    </a:cubicBezTo>
                    <a:lnTo>
                      <a:pt x="3011" y="14327"/>
                    </a:lnTo>
                    <a:lnTo>
                      <a:pt x="3017" y="14316"/>
                    </a:lnTo>
                    <a:cubicBezTo>
                      <a:pt x="3037" y="14313"/>
                      <a:pt x="3053" y="14307"/>
                      <a:pt x="3066" y="14307"/>
                    </a:cubicBezTo>
                    <a:cubicBezTo>
                      <a:pt x="3075" y="14307"/>
                      <a:pt x="3082" y="14310"/>
                      <a:pt x="3089" y="14316"/>
                    </a:cubicBezTo>
                    <a:cubicBezTo>
                      <a:pt x="3089" y="14338"/>
                      <a:pt x="3061" y="14355"/>
                      <a:pt x="3061" y="14360"/>
                    </a:cubicBezTo>
                    <a:cubicBezTo>
                      <a:pt x="3050" y="14360"/>
                      <a:pt x="3050" y="14366"/>
                      <a:pt x="3066" y="14366"/>
                    </a:cubicBezTo>
                    <a:lnTo>
                      <a:pt x="3089" y="14399"/>
                    </a:lnTo>
                    <a:lnTo>
                      <a:pt x="3122" y="14355"/>
                    </a:lnTo>
                    <a:cubicBezTo>
                      <a:pt x="3139" y="14355"/>
                      <a:pt x="3144" y="14362"/>
                      <a:pt x="3151" y="14362"/>
                    </a:cubicBezTo>
                    <a:cubicBezTo>
                      <a:pt x="3157" y="14362"/>
                      <a:pt x="3164" y="14356"/>
                      <a:pt x="3183" y="14333"/>
                    </a:cubicBezTo>
                    <a:lnTo>
                      <a:pt x="3183" y="14333"/>
                    </a:lnTo>
                    <a:cubicBezTo>
                      <a:pt x="3122" y="14416"/>
                      <a:pt x="3238" y="14465"/>
                      <a:pt x="3227" y="14499"/>
                    </a:cubicBezTo>
                    <a:cubicBezTo>
                      <a:pt x="3233" y="14498"/>
                      <a:pt x="3238" y="14498"/>
                      <a:pt x="3243" y="14498"/>
                    </a:cubicBezTo>
                    <a:cubicBezTo>
                      <a:pt x="3275" y="14498"/>
                      <a:pt x="3289" y="14513"/>
                      <a:pt x="3299" y="14537"/>
                    </a:cubicBezTo>
                    <a:cubicBezTo>
                      <a:pt x="3307" y="14529"/>
                      <a:pt x="3335" y="14501"/>
                      <a:pt x="3353" y="14501"/>
                    </a:cubicBezTo>
                    <a:cubicBezTo>
                      <a:pt x="3358" y="14501"/>
                      <a:pt x="3363" y="14503"/>
                      <a:pt x="3365" y="14510"/>
                    </a:cubicBezTo>
                    <a:cubicBezTo>
                      <a:pt x="3255" y="14582"/>
                      <a:pt x="3343" y="14582"/>
                      <a:pt x="3283" y="14659"/>
                    </a:cubicBezTo>
                    <a:lnTo>
                      <a:pt x="3283" y="14659"/>
                    </a:lnTo>
                    <a:cubicBezTo>
                      <a:pt x="3291" y="14648"/>
                      <a:pt x="3299" y="14644"/>
                      <a:pt x="3306" y="14644"/>
                    </a:cubicBezTo>
                    <a:cubicBezTo>
                      <a:pt x="3321" y="14644"/>
                      <a:pt x="3334" y="14660"/>
                      <a:pt x="3352" y="14660"/>
                    </a:cubicBezTo>
                    <a:cubicBezTo>
                      <a:pt x="3363" y="14660"/>
                      <a:pt x="3376" y="14653"/>
                      <a:pt x="3393" y="14631"/>
                    </a:cubicBezTo>
                    <a:lnTo>
                      <a:pt x="3393" y="14631"/>
                    </a:lnTo>
                    <a:cubicBezTo>
                      <a:pt x="3398" y="14648"/>
                      <a:pt x="3349" y="14659"/>
                      <a:pt x="3338" y="14692"/>
                    </a:cubicBezTo>
                    <a:cubicBezTo>
                      <a:pt x="3404" y="14698"/>
                      <a:pt x="3371" y="14797"/>
                      <a:pt x="3426" y="14836"/>
                    </a:cubicBezTo>
                    <a:cubicBezTo>
                      <a:pt x="3437" y="14831"/>
                      <a:pt x="3448" y="14814"/>
                      <a:pt x="3465" y="14803"/>
                    </a:cubicBezTo>
                    <a:cubicBezTo>
                      <a:pt x="3465" y="14809"/>
                      <a:pt x="3465" y="14809"/>
                      <a:pt x="3476" y="14814"/>
                    </a:cubicBezTo>
                    <a:lnTo>
                      <a:pt x="3437" y="14869"/>
                    </a:lnTo>
                    <a:cubicBezTo>
                      <a:pt x="3448" y="14869"/>
                      <a:pt x="3465" y="14858"/>
                      <a:pt x="3487" y="14853"/>
                    </a:cubicBezTo>
                    <a:cubicBezTo>
                      <a:pt x="3487" y="14858"/>
                      <a:pt x="3492" y="14864"/>
                      <a:pt x="3492" y="14869"/>
                    </a:cubicBezTo>
                    <a:cubicBezTo>
                      <a:pt x="3515" y="14936"/>
                      <a:pt x="3537" y="14997"/>
                      <a:pt x="3564" y="15052"/>
                    </a:cubicBezTo>
                    <a:cubicBezTo>
                      <a:pt x="3559" y="15052"/>
                      <a:pt x="3548" y="15052"/>
                      <a:pt x="3537" y="15030"/>
                    </a:cubicBezTo>
                    <a:lnTo>
                      <a:pt x="3537" y="15030"/>
                    </a:lnTo>
                    <a:cubicBezTo>
                      <a:pt x="3603" y="15163"/>
                      <a:pt x="3625" y="15340"/>
                      <a:pt x="3653" y="15489"/>
                    </a:cubicBezTo>
                    <a:cubicBezTo>
                      <a:pt x="3686" y="15639"/>
                      <a:pt x="3725" y="15755"/>
                      <a:pt x="3824" y="15782"/>
                    </a:cubicBezTo>
                    <a:lnTo>
                      <a:pt x="3930" y="15948"/>
                    </a:lnTo>
                    <a:cubicBezTo>
                      <a:pt x="3907" y="15866"/>
                      <a:pt x="3910" y="15843"/>
                      <a:pt x="3923" y="15843"/>
                    </a:cubicBezTo>
                    <a:cubicBezTo>
                      <a:pt x="3941" y="15843"/>
                      <a:pt x="3978" y="15884"/>
                      <a:pt x="3998" y="15884"/>
                    </a:cubicBezTo>
                    <a:cubicBezTo>
                      <a:pt x="4007" y="15884"/>
                      <a:pt x="4013" y="15876"/>
                      <a:pt x="4013" y="15854"/>
                    </a:cubicBezTo>
                    <a:cubicBezTo>
                      <a:pt x="4046" y="15922"/>
                      <a:pt x="4048" y="16035"/>
                      <a:pt x="4027" y="16035"/>
                    </a:cubicBezTo>
                    <a:cubicBezTo>
                      <a:pt x="4021" y="16035"/>
                      <a:pt x="4012" y="16024"/>
                      <a:pt x="4002" y="15998"/>
                    </a:cubicBezTo>
                    <a:lnTo>
                      <a:pt x="4002" y="15976"/>
                    </a:lnTo>
                    <a:cubicBezTo>
                      <a:pt x="4000" y="15976"/>
                      <a:pt x="3998" y="15976"/>
                      <a:pt x="3996" y="15976"/>
                    </a:cubicBezTo>
                    <a:cubicBezTo>
                      <a:pt x="3902" y="15976"/>
                      <a:pt x="4067" y="16281"/>
                      <a:pt x="4007" y="16297"/>
                    </a:cubicBezTo>
                    <a:cubicBezTo>
                      <a:pt x="4173" y="16762"/>
                      <a:pt x="4278" y="17232"/>
                      <a:pt x="4444" y="17658"/>
                    </a:cubicBezTo>
                    <a:lnTo>
                      <a:pt x="4489" y="17581"/>
                    </a:lnTo>
                    <a:lnTo>
                      <a:pt x="4544" y="17736"/>
                    </a:lnTo>
                    <a:cubicBezTo>
                      <a:pt x="4544" y="17760"/>
                      <a:pt x="4536" y="17779"/>
                      <a:pt x="4524" y="17779"/>
                    </a:cubicBezTo>
                    <a:cubicBezTo>
                      <a:pt x="4511" y="17779"/>
                      <a:pt x="4494" y="17759"/>
                      <a:pt x="4477" y="17703"/>
                    </a:cubicBezTo>
                    <a:lnTo>
                      <a:pt x="4477" y="17703"/>
                    </a:lnTo>
                    <a:cubicBezTo>
                      <a:pt x="4461" y="17769"/>
                      <a:pt x="4583" y="17869"/>
                      <a:pt x="4594" y="17869"/>
                    </a:cubicBezTo>
                    <a:cubicBezTo>
                      <a:pt x="4610" y="17934"/>
                      <a:pt x="4607" y="17956"/>
                      <a:pt x="4595" y="17956"/>
                    </a:cubicBezTo>
                    <a:cubicBezTo>
                      <a:pt x="4572" y="17956"/>
                      <a:pt x="4513" y="17869"/>
                      <a:pt x="4504" y="17869"/>
                    </a:cubicBezTo>
                    <a:lnTo>
                      <a:pt x="4504" y="17869"/>
                    </a:lnTo>
                    <a:cubicBezTo>
                      <a:pt x="4503" y="17869"/>
                      <a:pt x="4503" y="17872"/>
                      <a:pt x="4505" y="17880"/>
                    </a:cubicBezTo>
                    <a:lnTo>
                      <a:pt x="4544" y="17963"/>
                    </a:lnTo>
                    <a:lnTo>
                      <a:pt x="4544" y="17941"/>
                    </a:lnTo>
                    <a:cubicBezTo>
                      <a:pt x="4599" y="18007"/>
                      <a:pt x="4627" y="17996"/>
                      <a:pt x="4677" y="18129"/>
                    </a:cubicBezTo>
                    <a:cubicBezTo>
                      <a:pt x="4699" y="18217"/>
                      <a:pt x="4649" y="18184"/>
                      <a:pt x="4666" y="18217"/>
                    </a:cubicBezTo>
                    <a:cubicBezTo>
                      <a:pt x="4655" y="18217"/>
                      <a:pt x="4666" y="18234"/>
                      <a:pt x="4677" y="18267"/>
                    </a:cubicBezTo>
                    <a:lnTo>
                      <a:pt x="4749" y="18461"/>
                    </a:lnTo>
                    <a:lnTo>
                      <a:pt x="4765" y="18367"/>
                    </a:lnTo>
                    <a:cubicBezTo>
                      <a:pt x="4803" y="18416"/>
                      <a:pt x="4820" y="18481"/>
                      <a:pt x="4836" y="18481"/>
                    </a:cubicBezTo>
                    <a:cubicBezTo>
                      <a:pt x="4843" y="18481"/>
                      <a:pt x="4850" y="18468"/>
                      <a:pt x="4859" y="18436"/>
                    </a:cubicBezTo>
                    <a:lnTo>
                      <a:pt x="4859" y="18436"/>
                    </a:lnTo>
                    <a:cubicBezTo>
                      <a:pt x="4838" y="18520"/>
                      <a:pt x="4893" y="18701"/>
                      <a:pt x="4959" y="18865"/>
                    </a:cubicBezTo>
                    <a:cubicBezTo>
                      <a:pt x="5031" y="19031"/>
                      <a:pt x="5108" y="19186"/>
                      <a:pt x="5114" y="19236"/>
                    </a:cubicBezTo>
                    <a:cubicBezTo>
                      <a:pt x="5202" y="19335"/>
                      <a:pt x="5252" y="19451"/>
                      <a:pt x="5308" y="19595"/>
                    </a:cubicBezTo>
                    <a:cubicBezTo>
                      <a:pt x="5305" y="19576"/>
                      <a:pt x="5317" y="19555"/>
                      <a:pt x="5335" y="19555"/>
                    </a:cubicBezTo>
                    <a:cubicBezTo>
                      <a:pt x="5353" y="19555"/>
                      <a:pt x="5377" y="19576"/>
                      <a:pt x="5396" y="19639"/>
                    </a:cubicBezTo>
                    <a:cubicBezTo>
                      <a:pt x="5261" y="19645"/>
                      <a:pt x="5433" y="19867"/>
                      <a:pt x="5399" y="20007"/>
                    </a:cubicBezTo>
                    <a:lnTo>
                      <a:pt x="5399" y="20007"/>
                    </a:lnTo>
                    <a:cubicBezTo>
                      <a:pt x="5401" y="20001"/>
                      <a:pt x="5404" y="19998"/>
                      <a:pt x="5407" y="19998"/>
                    </a:cubicBezTo>
                    <a:cubicBezTo>
                      <a:pt x="5440" y="19998"/>
                      <a:pt x="5520" y="20223"/>
                      <a:pt x="5562" y="20223"/>
                    </a:cubicBezTo>
                    <a:cubicBezTo>
                      <a:pt x="5572" y="20223"/>
                      <a:pt x="5580" y="20211"/>
                      <a:pt x="5584" y="20182"/>
                    </a:cubicBezTo>
                    <a:lnTo>
                      <a:pt x="5584" y="20182"/>
                    </a:lnTo>
                    <a:cubicBezTo>
                      <a:pt x="5617" y="20287"/>
                      <a:pt x="5540" y="20209"/>
                      <a:pt x="5540" y="20304"/>
                    </a:cubicBezTo>
                    <a:cubicBezTo>
                      <a:pt x="5689" y="20525"/>
                      <a:pt x="5750" y="20840"/>
                      <a:pt x="5900" y="21134"/>
                    </a:cubicBezTo>
                    <a:cubicBezTo>
                      <a:pt x="5916" y="21134"/>
                      <a:pt x="5920" y="21098"/>
                      <a:pt x="5940" y="21098"/>
                    </a:cubicBezTo>
                    <a:cubicBezTo>
                      <a:pt x="5948" y="21098"/>
                      <a:pt x="5958" y="21103"/>
                      <a:pt x="5972" y="21117"/>
                    </a:cubicBezTo>
                    <a:lnTo>
                      <a:pt x="5966" y="21311"/>
                    </a:lnTo>
                    <a:cubicBezTo>
                      <a:pt x="5999" y="21366"/>
                      <a:pt x="6082" y="21327"/>
                      <a:pt x="6077" y="21455"/>
                    </a:cubicBezTo>
                    <a:cubicBezTo>
                      <a:pt x="6080" y="21444"/>
                      <a:pt x="6084" y="21423"/>
                      <a:pt x="6094" y="21423"/>
                    </a:cubicBezTo>
                    <a:cubicBezTo>
                      <a:pt x="6099" y="21423"/>
                      <a:pt x="6106" y="21428"/>
                      <a:pt x="6115" y="21443"/>
                    </a:cubicBezTo>
                    <a:cubicBezTo>
                      <a:pt x="6215" y="21748"/>
                      <a:pt x="6364" y="22036"/>
                      <a:pt x="6519" y="22329"/>
                    </a:cubicBezTo>
                    <a:cubicBezTo>
                      <a:pt x="6674" y="22611"/>
                      <a:pt x="6824" y="22910"/>
                      <a:pt x="6896" y="23236"/>
                    </a:cubicBezTo>
                    <a:cubicBezTo>
                      <a:pt x="6893" y="23196"/>
                      <a:pt x="6897" y="23181"/>
                      <a:pt x="6903" y="23181"/>
                    </a:cubicBezTo>
                    <a:cubicBezTo>
                      <a:pt x="6912" y="23181"/>
                      <a:pt x="6929" y="23214"/>
                      <a:pt x="6946" y="23247"/>
                    </a:cubicBezTo>
                    <a:cubicBezTo>
                      <a:pt x="6934" y="23209"/>
                      <a:pt x="6990" y="23225"/>
                      <a:pt x="7001" y="23214"/>
                    </a:cubicBezTo>
                    <a:lnTo>
                      <a:pt x="7073" y="23485"/>
                    </a:lnTo>
                    <a:cubicBezTo>
                      <a:pt x="7155" y="23496"/>
                      <a:pt x="7210" y="23735"/>
                      <a:pt x="7275" y="23735"/>
                    </a:cubicBezTo>
                    <a:cubicBezTo>
                      <a:pt x="7276" y="23735"/>
                      <a:pt x="7277" y="23734"/>
                      <a:pt x="7278" y="23734"/>
                    </a:cubicBezTo>
                    <a:lnTo>
                      <a:pt x="7228" y="23662"/>
                    </a:lnTo>
                    <a:lnTo>
                      <a:pt x="7228" y="23662"/>
                    </a:lnTo>
                    <a:cubicBezTo>
                      <a:pt x="7241" y="23670"/>
                      <a:pt x="7252" y="23674"/>
                      <a:pt x="7262" y="23674"/>
                    </a:cubicBezTo>
                    <a:cubicBezTo>
                      <a:pt x="7340" y="23674"/>
                      <a:pt x="7309" y="23438"/>
                      <a:pt x="7388" y="23413"/>
                    </a:cubicBezTo>
                    <a:cubicBezTo>
                      <a:pt x="7383" y="23259"/>
                      <a:pt x="7466" y="22976"/>
                      <a:pt x="7266" y="22843"/>
                    </a:cubicBezTo>
                    <a:cubicBezTo>
                      <a:pt x="7265" y="22832"/>
                      <a:pt x="7267" y="22828"/>
                      <a:pt x="7271" y="22828"/>
                    </a:cubicBezTo>
                    <a:cubicBezTo>
                      <a:pt x="7279" y="22828"/>
                      <a:pt x="7295" y="22842"/>
                      <a:pt x="7308" y="22842"/>
                    </a:cubicBezTo>
                    <a:cubicBezTo>
                      <a:pt x="7313" y="22842"/>
                      <a:pt x="7318" y="22840"/>
                      <a:pt x="7322" y="22832"/>
                    </a:cubicBezTo>
                    <a:cubicBezTo>
                      <a:pt x="7261" y="22805"/>
                      <a:pt x="7222" y="22749"/>
                      <a:pt x="7189" y="22639"/>
                    </a:cubicBezTo>
                    <a:lnTo>
                      <a:pt x="7189" y="22639"/>
                    </a:lnTo>
                    <a:lnTo>
                      <a:pt x="7206" y="22644"/>
                    </a:lnTo>
                    <a:cubicBezTo>
                      <a:pt x="7045" y="22357"/>
                      <a:pt x="7006" y="22207"/>
                      <a:pt x="6868" y="21864"/>
                    </a:cubicBezTo>
                    <a:lnTo>
                      <a:pt x="6840" y="21914"/>
                    </a:lnTo>
                    <a:cubicBezTo>
                      <a:pt x="6813" y="21836"/>
                      <a:pt x="6824" y="21814"/>
                      <a:pt x="6813" y="21775"/>
                    </a:cubicBezTo>
                    <a:cubicBezTo>
                      <a:pt x="6803" y="21770"/>
                      <a:pt x="6796" y="21768"/>
                      <a:pt x="6791" y="21768"/>
                    </a:cubicBezTo>
                    <a:cubicBezTo>
                      <a:pt x="6751" y="21768"/>
                      <a:pt x="6875" y="21945"/>
                      <a:pt x="6819" y="21945"/>
                    </a:cubicBezTo>
                    <a:cubicBezTo>
                      <a:pt x="6815" y="21945"/>
                      <a:pt x="6809" y="21944"/>
                      <a:pt x="6802" y="21941"/>
                    </a:cubicBezTo>
                    <a:cubicBezTo>
                      <a:pt x="6840" y="21803"/>
                      <a:pt x="6564" y="21427"/>
                      <a:pt x="6630" y="21316"/>
                    </a:cubicBezTo>
                    <a:cubicBezTo>
                      <a:pt x="6616" y="21286"/>
                      <a:pt x="6607" y="21276"/>
                      <a:pt x="6600" y="21276"/>
                    </a:cubicBezTo>
                    <a:cubicBezTo>
                      <a:pt x="6589" y="21276"/>
                      <a:pt x="6584" y="21301"/>
                      <a:pt x="6574" y="21301"/>
                    </a:cubicBezTo>
                    <a:cubicBezTo>
                      <a:pt x="6567" y="21301"/>
                      <a:pt x="6559" y="21291"/>
                      <a:pt x="6547" y="21261"/>
                    </a:cubicBezTo>
                    <a:lnTo>
                      <a:pt x="6558" y="21222"/>
                    </a:lnTo>
                    <a:lnTo>
                      <a:pt x="6514" y="21206"/>
                    </a:lnTo>
                    <a:cubicBezTo>
                      <a:pt x="6486" y="21128"/>
                      <a:pt x="6497" y="21073"/>
                      <a:pt x="6519" y="21067"/>
                    </a:cubicBezTo>
                    <a:cubicBezTo>
                      <a:pt x="6525" y="21089"/>
                      <a:pt x="6547" y="21117"/>
                      <a:pt x="6558" y="21128"/>
                    </a:cubicBezTo>
                    <a:cubicBezTo>
                      <a:pt x="6548" y="21029"/>
                      <a:pt x="6446" y="20900"/>
                      <a:pt x="6424" y="20850"/>
                    </a:cubicBezTo>
                    <a:lnTo>
                      <a:pt x="6424" y="20850"/>
                    </a:lnTo>
                    <a:lnTo>
                      <a:pt x="6453" y="20951"/>
                    </a:lnTo>
                    <a:cubicBezTo>
                      <a:pt x="6287" y="20658"/>
                      <a:pt x="6143" y="20270"/>
                      <a:pt x="5972" y="19994"/>
                    </a:cubicBezTo>
                    <a:lnTo>
                      <a:pt x="5961" y="20032"/>
                    </a:lnTo>
                    <a:cubicBezTo>
                      <a:pt x="5828" y="19817"/>
                      <a:pt x="5900" y="19839"/>
                      <a:pt x="5778" y="19595"/>
                    </a:cubicBezTo>
                    <a:lnTo>
                      <a:pt x="5778" y="19595"/>
                    </a:lnTo>
                    <a:lnTo>
                      <a:pt x="5783" y="19601"/>
                    </a:lnTo>
                    <a:cubicBezTo>
                      <a:pt x="5745" y="19562"/>
                      <a:pt x="5700" y="19496"/>
                      <a:pt x="5684" y="19429"/>
                    </a:cubicBezTo>
                    <a:lnTo>
                      <a:pt x="5684" y="19429"/>
                    </a:lnTo>
                    <a:cubicBezTo>
                      <a:pt x="5689" y="19436"/>
                      <a:pt x="5694" y="19439"/>
                      <a:pt x="5696" y="19439"/>
                    </a:cubicBezTo>
                    <a:cubicBezTo>
                      <a:pt x="5713" y="19439"/>
                      <a:pt x="5692" y="19343"/>
                      <a:pt x="5717" y="19343"/>
                    </a:cubicBezTo>
                    <a:cubicBezTo>
                      <a:pt x="5722" y="19343"/>
                      <a:pt x="5729" y="19347"/>
                      <a:pt x="5739" y="19357"/>
                    </a:cubicBezTo>
                    <a:cubicBezTo>
                      <a:pt x="5590" y="19130"/>
                      <a:pt x="5656" y="19247"/>
                      <a:pt x="5507" y="19119"/>
                    </a:cubicBezTo>
                    <a:lnTo>
                      <a:pt x="5529" y="19070"/>
                    </a:lnTo>
                    <a:cubicBezTo>
                      <a:pt x="5474" y="19025"/>
                      <a:pt x="5462" y="19025"/>
                      <a:pt x="5396" y="18903"/>
                    </a:cubicBezTo>
                    <a:lnTo>
                      <a:pt x="5396" y="18903"/>
                    </a:lnTo>
                    <a:cubicBezTo>
                      <a:pt x="5411" y="18921"/>
                      <a:pt x="5421" y="18927"/>
                      <a:pt x="5428" y="18927"/>
                    </a:cubicBezTo>
                    <a:cubicBezTo>
                      <a:pt x="5449" y="18927"/>
                      <a:pt x="5443" y="18871"/>
                      <a:pt x="5463" y="18871"/>
                    </a:cubicBezTo>
                    <a:cubicBezTo>
                      <a:pt x="5471" y="18871"/>
                      <a:pt x="5483" y="18880"/>
                      <a:pt x="5501" y="18903"/>
                    </a:cubicBezTo>
                    <a:cubicBezTo>
                      <a:pt x="5462" y="18610"/>
                      <a:pt x="5269" y="18544"/>
                      <a:pt x="5330" y="18378"/>
                    </a:cubicBezTo>
                    <a:cubicBezTo>
                      <a:pt x="5314" y="18368"/>
                      <a:pt x="5303" y="18364"/>
                      <a:pt x="5294" y="18364"/>
                    </a:cubicBezTo>
                    <a:cubicBezTo>
                      <a:pt x="5233" y="18364"/>
                      <a:pt x="5337" y="18578"/>
                      <a:pt x="5330" y="18578"/>
                    </a:cubicBezTo>
                    <a:cubicBezTo>
                      <a:pt x="5329" y="18578"/>
                      <a:pt x="5327" y="18576"/>
                      <a:pt x="5324" y="18571"/>
                    </a:cubicBezTo>
                    <a:cubicBezTo>
                      <a:pt x="5322" y="18583"/>
                      <a:pt x="5317" y="18588"/>
                      <a:pt x="5311" y="18588"/>
                    </a:cubicBezTo>
                    <a:cubicBezTo>
                      <a:pt x="5280" y="18588"/>
                      <a:pt x="5210" y="18479"/>
                      <a:pt x="5191" y="18411"/>
                    </a:cubicBezTo>
                    <a:cubicBezTo>
                      <a:pt x="5164" y="18330"/>
                      <a:pt x="5247" y="18224"/>
                      <a:pt x="5176" y="18020"/>
                    </a:cubicBezTo>
                    <a:lnTo>
                      <a:pt x="5176" y="18020"/>
                    </a:lnTo>
                    <a:cubicBezTo>
                      <a:pt x="5180" y="18027"/>
                      <a:pt x="5185" y="18032"/>
                      <a:pt x="5191" y="18046"/>
                    </a:cubicBezTo>
                    <a:cubicBezTo>
                      <a:pt x="5186" y="17957"/>
                      <a:pt x="5103" y="17902"/>
                      <a:pt x="5103" y="17791"/>
                    </a:cubicBezTo>
                    <a:cubicBezTo>
                      <a:pt x="5030" y="17755"/>
                      <a:pt x="5050" y="17669"/>
                      <a:pt x="4987" y="17669"/>
                    </a:cubicBezTo>
                    <a:cubicBezTo>
                      <a:pt x="4984" y="17669"/>
                      <a:pt x="4980" y="17669"/>
                      <a:pt x="4976" y="17669"/>
                    </a:cubicBezTo>
                    <a:lnTo>
                      <a:pt x="5064" y="17858"/>
                    </a:lnTo>
                    <a:cubicBezTo>
                      <a:pt x="5003" y="17752"/>
                      <a:pt x="4881" y="17686"/>
                      <a:pt x="4854" y="17487"/>
                    </a:cubicBezTo>
                    <a:lnTo>
                      <a:pt x="4854" y="17487"/>
                    </a:lnTo>
                    <a:cubicBezTo>
                      <a:pt x="4870" y="17492"/>
                      <a:pt x="4915" y="17542"/>
                      <a:pt x="4931" y="17575"/>
                    </a:cubicBezTo>
                    <a:cubicBezTo>
                      <a:pt x="4931" y="17515"/>
                      <a:pt x="4876" y="17476"/>
                      <a:pt x="4876" y="17415"/>
                    </a:cubicBezTo>
                    <a:cubicBezTo>
                      <a:pt x="4878" y="17415"/>
                      <a:pt x="4879" y="17415"/>
                      <a:pt x="4881" y="17415"/>
                    </a:cubicBezTo>
                    <a:cubicBezTo>
                      <a:pt x="4955" y="17415"/>
                      <a:pt x="4989" y="17655"/>
                      <a:pt x="5086" y="17747"/>
                    </a:cubicBezTo>
                    <a:cubicBezTo>
                      <a:pt x="5091" y="17687"/>
                      <a:pt x="4976" y="17570"/>
                      <a:pt x="5028" y="17570"/>
                    </a:cubicBezTo>
                    <a:cubicBezTo>
                      <a:pt x="5034" y="17570"/>
                      <a:pt x="5042" y="17572"/>
                      <a:pt x="5053" y="17575"/>
                    </a:cubicBezTo>
                    <a:cubicBezTo>
                      <a:pt x="4920" y="17526"/>
                      <a:pt x="4981" y="17360"/>
                      <a:pt x="4848" y="17243"/>
                    </a:cubicBezTo>
                    <a:lnTo>
                      <a:pt x="4898" y="17238"/>
                    </a:lnTo>
                    <a:cubicBezTo>
                      <a:pt x="4887" y="17216"/>
                      <a:pt x="4843" y="17171"/>
                      <a:pt x="4832" y="17133"/>
                    </a:cubicBezTo>
                    <a:lnTo>
                      <a:pt x="4832" y="17133"/>
                    </a:lnTo>
                    <a:lnTo>
                      <a:pt x="4915" y="17188"/>
                    </a:lnTo>
                    <a:cubicBezTo>
                      <a:pt x="4821" y="17088"/>
                      <a:pt x="4865" y="16945"/>
                      <a:pt x="4804" y="16839"/>
                    </a:cubicBezTo>
                    <a:lnTo>
                      <a:pt x="4804" y="16839"/>
                    </a:lnTo>
                    <a:cubicBezTo>
                      <a:pt x="4887" y="17077"/>
                      <a:pt x="4765" y="16917"/>
                      <a:pt x="4776" y="17028"/>
                    </a:cubicBezTo>
                    <a:cubicBezTo>
                      <a:pt x="4621" y="16773"/>
                      <a:pt x="4809" y="16812"/>
                      <a:pt x="4710" y="16546"/>
                    </a:cubicBezTo>
                    <a:cubicBezTo>
                      <a:pt x="4732" y="16535"/>
                      <a:pt x="4738" y="16518"/>
                      <a:pt x="4704" y="16480"/>
                    </a:cubicBezTo>
                    <a:cubicBezTo>
                      <a:pt x="4726" y="16480"/>
                      <a:pt x="4732" y="16502"/>
                      <a:pt x="4754" y="16502"/>
                    </a:cubicBezTo>
                    <a:cubicBezTo>
                      <a:pt x="4721" y="16474"/>
                      <a:pt x="4721" y="16463"/>
                      <a:pt x="4749" y="16441"/>
                    </a:cubicBezTo>
                    <a:lnTo>
                      <a:pt x="4749" y="16441"/>
                    </a:lnTo>
                    <a:lnTo>
                      <a:pt x="4754" y="16447"/>
                    </a:lnTo>
                    <a:cubicBezTo>
                      <a:pt x="4776" y="16369"/>
                      <a:pt x="4821" y="16358"/>
                      <a:pt x="4876" y="16286"/>
                    </a:cubicBezTo>
                    <a:lnTo>
                      <a:pt x="4832" y="16275"/>
                    </a:lnTo>
                    <a:cubicBezTo>
                      <a:pt x="4843" y="16258"/>
                      <a:pt x="4859" y="16258"/>
                      <a:pt x="4870" y="16258"/>
                    </a:cubicBezTo>
                    <a:cubicBezTo>
                      <a:pt x="4859" y="16249"/>
                      <a:pt x="4852" y="16246"/>
                      <a:pt x="4846" y="16246"/>
                    </a:cubicBezTo>
                    <a:cubicBezTo>
                      <a:pt x="4830" y="16246"/>
                      <a:pt x="4832" y="16273"/>
                      <a:pt x="4813" y="16273"/>
                    </a:cubicBezTo>
                    <a:cubicBezTo>
                      <a:pt x="4806" y="16273"/>
                      <a:pt x="4797" y="16269"/>
                      <a:pt x="4782" y="16258"/>
                    </a:cubicBezTo>
                    <a:lnTo>
                      <a:pt x="4782" y="16258"/>
                    </a:lnTo>
                    <a:cubicBezTo>
                      <a:pt x="4787" y="16259"/>
                      <a:pt x="4792" y="16260"/>
                      <a:pt x="4797" y="16260"/>
                    </a:cubicBezTo>
                    <a:cubicBezTo>
                      <a:pt x="4865" y="16260"/>
                      <a:pt x="4843" y="16162"/>
                      <a:pt x="4919" y="16162"/>
                    </a:cubicBezTo>
                    <a:cubicBezTo>
                      <a:pt x="4926" y="16162"/>
                      <a:pt x="4934" y="16163"/>
                      <a:pt x="4942" y="16164"/>
                    </a:cubicBezTo>
                    <a:cubicBezTo>
                      <a:pt x="4953" y="16137"/>
                      <a:pt x="4887" y="16148"/>
                      <a:pt x="4898" y="16120"/>
                    </a:cubicBezTo>
                    <a:lnTo>
                      <a:pt x="4898" y="16120"/>
                    </a:lnTo>
                    <a:lnTo>
                      <a:pt x="4926" y="16131"/>
                    </a:lnTo>
                    <a:lnTo>
                      <a:pt x="4893" y="16109"/>
                    </a:lnTo>
                    <a:cubicBezTo>
                      <a:pt x="4897" y="16102"/>
                      <a:pt x="4905" y="16100"/>
                      <a:pt x="4916" y="16100"/>
                    </a:cubicBezTo>
                    <a:cubicBezTo>
                      <a:pt x="4932" y="16100"/>
                      <a:pt x="4953" y="16106"/>
                      <a:pt x="4970" y="16109"/>
                    </a:cubicBezTo>
                    <a:cubicBezTo>
                      <a:pt x="4959" y="16109"/>
                      <a:pt x="4970" y="16120"/>
                      <a:pt x="4970" y="16131"/>
                    </a:cubicBezTo>
                    <a:cubicBezTo>
                      <a:pt x="5003" y="16122"/>
                      <a:pt x="4988" y="16077"/>
                      <a:pt x="4993" y="16063"/>
                    </a:cubicBezTo>
                    <a:lnTo>
                      <a:pt x="4993" y="16063"/>
                    </a:lnTo>
                    <a:lnTo>
                      <a:pt x="4970" y="16081"/>
                    </a:lnTo>
                    <a:cubicBezTo>
                      <a:pt x="4976" y="15998"/>
                      <a:pt x="5042" y="15921"/>
                      <a:pt x="5014" y="15832"/>
                    </a:cubicBezTo>
                    <a:lnTo>
                      <a:pt x="4998" y="15832"/>
                    </a:lnTo>
                    <a:cubicBezTo>
                      <a:pt x="4981" y="15760"/>
                      <a:pt x="5036" y="15799"/>
                      <a:pt x="5042" y="15733"/>
                    </a:cubicBezTo>
                    <a:lnTo>
                      <a:pt x="5053" y="15744"/>
                    </a:lnTo>
                    <a:cubicBezTo>
                      <a:pt x="5036" y="15722"/>
                      <a:pt x="5031" y="15699"/>
                      <a:pt x="5042" y="15688"/>
                    </a:cubicBezTo>
                    <a:lnTo>
                      <a:pt x="5042" y="15688"/>
                    </a:lnTo>
                    <a:cubicBezTo>
                      <a:pt x="5048" y="15697"/>
                      <a:pt x="5056" y="15699"/>
                      <a:pt x="5064" y="15699"/>
                    </a:cubicBezTo>
                    <a:cubicBezTo>
                      <a:pt x="5075" y="15699"/>
                      <a:pt x="5086" y="15694"/>
                      <a:pt x="5097" y="15694"/>
                    </a:cubicBezTo>
                    <a:cubicBezTo>
                      <a:pt x="5105" y="15694"/>
                      <a:pt x="5113" y="15697"/>
                      <a:pt x="5119" y="15705"/>
                    </a:cubicBezTo>
                    <a:cubicBezTo>
                      <a:pt x="5108" y="15633"/>
                      <a:pt x="5097" y="15666"/>
                      <a:pt x="5042" y="15594"/>
                    </a:cubicBezTo>
                    <a:lnTo>
                      <a:pt x="5042" y="15594"/>
                    </a:lnTo>
                    <a:lnTo>
                      <a:pt x="5081" y="15605"/>
                    </a:lnTo>
                    <a:cubicBezTo>
                      <a:pt x="5053" y="15578"/>
                      <a:pt x="5036" y="15567"/>
                      <a:pt x="5042" y="15533"/>
                    </a:cubicBezTo>
                    <a:lnTo>
                      <a:pt x="5042" y="15533"/>
                    </a:lnTo>
                    <a:cubicBezTo>
                      <a:pt x="5064" y="15567"/>
                      <a:pt x="5108" y="15533"/>
                      <a:pt x="5125" y="15583"/>
                    </a:cubicBezTo>
                    <a:cubicBezTo>
                      <a:pt x="5215" y="15558"/>
                      <a:pt x="5116" y="15475"/>
                      <a:pt x="5180" y="15475"/>
                    </a:cubicBezTo>
                    <a:cubicBezTo>
                      <a:pt x="5187" y="15475"/>
                      <a:pt x="5196" y="15476"/>
                      <a:pt x="5208" y="15478"/>
                    </a:cubicBezTo>
                    <a:cubicBezTo>
                      <a:pt x="5186" y="15461"/>
                      <a:pt x="5171" y="15455"/>
                      <a:pt x="5160" y="15455"/>
                    </a:cubicBezTo>
                    <a:cubicBezTo>
                      <a:pt x="5134" y="15455"/>
                      <a:pt x="5132" y="15489"/>
                      <a:pt x="5125" y="15489"/>
                    </a:cubicBezTo>
                    <a:cubicBezTo>
                      <a:pt x="5123" y="15489"/>
                      <a:pt x="5122" y="15487"/>
                      <a:pt x="5119" y="15484"/>
                    </a:cubicBezTo>
                    <a:cubicBezTo>
                      <a:pt x="5086" y="15484"/>
                      <a:pt x="5059" y="15428"/>
                      <a:pt x="5081" y="15417"/>
                    </a:cubicBezTo>
                    <a:cubicBezTo>
                      <a:pt x="5082" y="15410"/>
                      <a:pt x="5097" y="15409"/>
                      <a:pt x="5117" y="15409"/>
                    </a:cubicBezTo>
                    <a:cubicBezTo>
                      <a:pt x="5127" y="15409"/>
                      <a:pt x="5138" y="15409"/>
                      <a:pt x="5149" y="15409"/>
                    </a:cubicBezTo>
                    <a:cubicBezTo>
                      <a:pt x="5183" y="15409"/>
                      <a:pt x="5219" y="15406"/>
                      <a:pt x="5230" y="15384"/>
                    </a:cubicBezTo>
                    <a:cubicBezTo>
                      <a:pt x="5230" y="15390"/>
                      <a:pt x="5236" y="15390"/>
                      <a:pt x="5230" y="15395"/>
                    </a:cubicBezTo>
                    <a:cubicBezTo>
                      <a:pt x="5263" y="15390"/>
                      <a:pt x="5219" y="15345"/>
                      <a:pt x="5258" y="15340"/>
                    </a:cubicBezTo>
                    <a:cubicBezTo>
                      <a:pt x="5208" y="15307"/>
                      <a:pt x="5274" y="15312"/>
                      <a:pt x="5202" y="15279"/>
                    </a:cubicBezTo>
                    <a:lnTo>
                      <a:pt x="5202" y="15334"/>
                    </a:lnTo>
                    <a:cubicBezTo>
                      <a:pt x="5197" y="15301"/>
                      <a:pt x="5119" y="15246"/>
                      <a:pt x="5180" y="15218"/>
                    </a:cubicBezTo>
                    <a:lnTo>
                      <a:pt x="5180" y="15218"/>
                    </a:lnTo>
                    <a:cubicBezTo>
                      <a:pt x="5197" y="15224"/>
                      <a:pt x="5208" y="15246"/>
                      <a:pt x="5219" y="15257"/>
                    </a:cubicBezTo>
                    <a:cubicBezTo>
                      <a:pt x="5247" y="15251"/>
                      <a:pt x="5208" y="15229"/>
                      <a:pt x="5236" y="15224"/>
                    </a:cubicBezTo>
                    <a:lnTo>
                      <a:pt x="5236" y="15224"/>
                    </a:lnTo>
                    <a:cubicBezTo>
                      <a:pt x="5308" y="15257"/>
                      <a:pt x="5230" y="15284"/>
                      <a:pt x="5274" y="15334"/>
                    </a:cubicBezTo>
                    <a:cubicBezTo>
                      <a:pt x="5299" y="15334"/>
                      <a:pt x="5271" y="15290"/>
                      <a:pt x="5284" y="15290"/>
                    </a:cubicBezTo>
                    <a:cubicBezTo>
                      <a:pt x="5287" y="15290"/>
                      <a:pt x="5293" y="15293"/>
                      <a:pt x="5303" y="15299"/>
                    </a:cubicBezTo>
                    <a:lnTo>
                      <a:pt x="5303" y="15299"/>
                    </a:lnTo>
                    <a:cubicBezTo>
                      <a:pt x="5234" y="15247"/>
                      <a:pt x="5344" y="15260"/>
                      <a:pt x="5285" y="15196"/>
                    </a:cubicBezTo>
                    <a:lnTo>
                      <a:pt x="5285" y="15196"/>
                    </a:lnTo>
                    <a:lnTo>
                      <a:pt x="5330" y="15218"/>
                    </a:lnTo>
                    <a:cubicBezTo>
                      <a:pt x="5319" y="15207"/>
                      <a:pt x="5308" y="15190"/>
                      <a:pt x="5313" y="15179"/>
                    </a:cubicBezTo>
                    <a:lnTo>
                      <a:pt x="5313" y="15179"/>
                    </a:lnTo>
                    <a:lnTo>
                      <a:pt x="5363" y="15224"/>
                    </a:lnTo>
                    <a:cubicBezTo>
                      <a:pt x="5330" y="15174"/>
                      <a:pt x="5424" y="15190"/>
                      <a:pt x="5413" y="15152"/>
                    </a:cubicBezTo>
                    <a:lnTo>
                      <a:pt x="5413" y="15152"/>
                    </a:lnTo>
                    <a:cubicBezTo>
                      <a:pt x="5406" y="15169"/>
                      <a:pt x="5398" y="15175"/>
                      <a:pt x="5388" y="15175"/>
                    </a:cubicBezTo>
                    <a:cubicBezTo>
                      <a:pt x="5370" y="15175"/>
                      <a:pt x="5347" y="15151"/>
                      <a:pt x="5319" y="15151"/>
                    </a:cubicBezTo>
                    <a:cubicBezTo>
                      <a:pt x="5317" y="15151"/>
                      <a:pt x="5315" y="15151"/>
                      <a:pt x="5313" y="15152"/>
                    </a:cubicBezTo>
                    <a:cubicBezTo>
                      <a:pt x="5303" y="15119"/>
                      <a:pt x="5318" y="15112"/>
                      <a:pt x="5342" y="15112"/>
                    </a:cubicBezTo>
                    <a:cubicBezTo>
                      <a:pt x="5360" y="15112"/>
                      <a:pt x="5382" y="15116"/>
                      <a:pt x="5402" y="15116"/>
                    </a:cubicBezTo>
                    <a:cubicBezTo>
                      <a:pt x="5428" y="15116"/>
                      <a:pt x="5449" y="15109"/>
                      <a:pt x="5451" y="15080"/>
                    </a:cubicBezTo>
                    <a:lnTo>
                      <a:pt x="5451" y="15080"/>
                    </a:lnTo>
                    <a:cubicBezTo>
                      <a:pt x="5450" y="15087"/>
                      <a:pt x="5437" y="15095"/>
                      <a:pt x="5423" y="15095"/>
                    </a:cubicBezTo>
                    <a:cubicBezTo>
                      <a:pt x="5413" y="15095"/>
                      <a:pt x="5403" y="15091"/>
                      <a:pt x="5396" y="15080"/>
                    </a:cubicBezTo>
                    <a:cubicBezTo>
                      <a:pt x="5413" y="15063"/>
                      <a:pt x="5440" y="15058"/>
                      <a:pt x="5457" y="15058"/>
                    </a:cubicBezTo>
                    <a:cubicBezTo>
                      <a:pt x="5474" y="15002"/>
                      <a:pt x="5413" y="15041"/>
                      <a:pt x="5396" y="15013"/>
                    </a:cubicBezTo>
                    <a:lnTo>
                      <a:pt x="5396" y="15013"/>
                    </a:lnTo>
                    <a:cubicBezTo>
                      <a:pt x="5403" y="15014"/>
                      <a:pt x="5408" y="15015"/>
                      <a:pt x="5411" y="15015"/>
                    </a:cubicBezTo>
                    <a:cubicBezTo>
                      <a:pt x="5442" y="15015"/>
                      <a:pt x="5384" y="14977"/>
                      <a:pt x="5374" y="14952"/>
                    </a:cubicBezTo>
                    <a:lnTo>
                      <a:pt x="5374" y="14952"/>
                    </a:lnTo>
                    <a:lnTo>
                      <a:pt x="5418" y="14975"/>
                    </a:lnTo>
                    <a:cubicBezTo>
                      <a:pt x="5468" y="14930"/>
                      <a:pt x="5335" y="14919"/>
                      <a:pt x="5391" y="14886"/>
                    </a:cubicBezTo>
                    <a:lnTo>
                      <a:pt x="5391" y="14886"/>
                    </a:lnTo>
                    <a:lnTo>
                      <a:pt x="5440" y="14930"/>
                    </a:lnTo>
                    <a:lnTo>
                      <a:pt x="5429" y="14897"/>
                    </a:lnTo>
                    <a:lnTo>
                      <a:pt x="5429" y="14897"/>
                    </a:lnTo>
                    <a:lnTo>
                      <a:pt x="5479" y="14925"/>
                    </a:lnTo>
                    <a:cubicBezTo>
                      <a:pt x="5451" y="14886"/>
                      <a:pt x="5468" y="14875"/>
                      <a:pt x="5496" y="14858"/>
                    </a:cubicBezTo>
                    <a:cubicBezTo>
                      <a:pt x="5457" y="14847"/>
                      <a:pt x="5418" y="14820"/>
                      <a:pt x="5424" y="14792"/>
                    </a:cubicBezTo>
                    <a:cubicBezTo>
                      <a:pt x="5426" y="14791"/>
                      <a:pt x="5429" y="14791"/>
                      <a:pt x="5431" y="14791"/>
                    </a:cubicBezTo>
                    <a:cubicBezTo>
                      <a:pt x="5446" y="14791"/>
                      <a:pt x="5453" y="14800"/>
                      <a:pt x="5459" y="14800"/>
                    </a:cubicBezTo>
                    <a:cubicBezTo>
                      <a:pt x="5463" y="14800"/>
                      <a:pt x="5467" y="14796"/>
                      <a:pt x="5474" y="14781"/>
                    </a:cubicBezTo>
                    <a:cubicBezTo>
                      <a:pt x="5496" y="14803"/>
                      <a:pt x="5529" y="14820"/>
                      <a:pt x="5479" y="14820"/>
                    </a:cubicBezTo>
                    <a:cubicBezTo>
                      <a:pt x="5496" y="14831"/>
                      <a:pt x="5501" y="14842"/>
                      <a:pt x="5512" y="14847"/>
                    </a:cubicBezTo>
                    <a:cubicBezTo>
                      <a:pt x="5551" y="14842"/>
                      <a:pt x="5540" y="14809"/>
                      <a:pt x="5540" y="14792"/>
                    </a:cubicBezTo>
                    <a:lnTo>
                      <a:pt x="5540" y="14792"/>
                    </a:lnTo>
                    <a:cubicBezTo>
                      <a:pt x="5534" y="14803"/>
                      <a:pt x="5534" y="14803"/>
                      <a:pt x="5529" y="14803"/>
                    </a:cubicBezTo>
                    <a:lnTo>
                      <a:pt x="5485" y="14726"/>
                    </a:lnTo>
                    <a:cubicBezTo>
                      <a:pt x="5507" y="14726"/>
                      <a:pt x="5512" y="14737"/>
                      <a:pt x="5529" y="14748"/>
                    </a:cubicBezTo>
                    <a:cubicBezTo>
                      <a:pt x="5529" y="14731"/>
                      <a:pt x="5507" y="14720"/>
                      <a:pt x="5512" y="14703"/>
                    </a:cubicBezTo>
                    <a:lnTo>
                      <a:pt x="5512" y="14703"/>
                    </a:lnTo>
                    <a:cubicBezTo>
                      <a:pt x="5546" y="14722"/>
                      <a:pt x="5575" y="14733"/>
                      <a:pt x="5586" y="14754"/>
                    </a:cubicBezTo>
                    <a:lnTo>
                      <a:pt x="5586" y="14754"/>
                    </a:lnTo>
                    <a:lnTo>
                      <a:pt x="5568" y="14703"/>
                    </a:lnTo>
                    <a:cubicBezTo>
                      <a:pt x="5576" y="14703"/>
                      <a:pt x="5590" y="14702"/>
                      <a:pt x="5603" y="14702"/>
                    </a:cubicBezTo>
                    <a:cubicBezTo>
                      <a:pt x="5616" y="14702"/>
                      <a:pt x="5628" y="14703"/>
                      <a:pt x="5634" y="14709"/>
                    </a:cubicBezTo>
                    <a:cubicBezTo>
                      <a:pt x="5667" y="14692"/>
                      <a:pt x="5590" y="14615"/>
                      <a:pt x="5634" y="14593"/>
                    </a:cubicBezTo>
                    <a:cubicBezTo>
                      <a:pt x="5623" y="14587"/>
                      <a:pt x="5617" y="14582"/>
                      <a:pt x="5617" y="14571"/>
                    </a:cubicBezTo>
                    <a:cubicBezTo>
                      <a:pt x="5640" y="14543"/>
                      <a:pt x="5695" y="14532"/>
                      <a:pt x="5667" y="14471"/>
                    </a:cubicBezTo>
                    <a:lnTo>
                      <a:pt x="5667" y="14471"/>
                    </a:lnTo>
                    <a:lnTo>
                      <a:pt x="5745" y="14477"/>
                    </a:lnTo>
                    <a:cubicBezTo>
                      <a:pt x="5745" y="14443"/>
                      <a:pt x="5651" y="14477"/>
                      <a:pt x="5645" y="14416"/>
                    </a:cubicBezTo>
                    <a:cubicBezTo>
                      <a:pt x="5643" y="14400"/>
                      <a:pt x="5649" y="14395"/>
                      <a:pt x="5658" y="14395"/>
                    </a:cubicBezTo>
                    <a:cubicBezTo>
                      <a:pt x="5676" y="14395"/>
                      <a:pt x="5708" y="14416"/>
                      <a:pt x="5725" y="14416"/>
                    </a:cubicBezTo>
                    <a:cubicBezTo>
                      <a:pt x="5726" y="14416"/>
                      <a:pt x="5727" y="14416"/>
                      <a:pt x="5728" y="14416"/>
                    </a:cubicBezTo>
                    <a:cubicBezTo>
                      <a:pt x="5700" y="14377"/>
                      <a:pt x="5651" y="14322"/>
                      <a:pt x="5717" y="14311"/>
                    </a:cubicBezTo>
                    <a:lnTo>
                      <a:pt x="5717" y="14311"/>
                    </a:lnTo>
                    <a:cubicBezTo>
                      <a:pt x="5723" y="14322"/>
                      <a:pt x="5706" y="14333"/>
                      <a:pt x="5706" y="14344"/>
                    </a:cubicBezTo>
                    <a:lnTo>
                      <a:pt x="5756" y="14333"/>
                    </a:lnTo>
                    <a:cubicBezTo>
                      <a:pt x="5806" y="14388"/>
                      <a:pt x="5772" y="14399"/>
                      <a:pt x="5833" y="14399"/>
                    </a:cubicBezTo>
                    <a:cubicBezTo>
                      <a:pt x="5706" y="14344"/>
                      <a:pt x="5861" y="14294"/>
                      <a:pt x="5745" y="14239"/>
                    </a:cubicBezTo>
                    <a:lnTo>
                      <a:pt x="5778" y="14233"/>
                    </a:lnTo>
                    <a:cubicBezTo>
                      <a:pt x="5778" y="14239"/>
                      <a:pt x="5783" y="14239"/>
                      <a:pt x="5778" y="14250"/>
                    </a:cubicBezTo>
                    <a:cubicBezTo>
                      <a:pt x="5855" y="14239"/>
                      <a:pt x="5700" y="14183"/>
                      <a:pt x="5734" y="14150"/>
                    </a:cubicBezTo>
                    <a:cubicBezTo>
                      <a:pt x="5742" y="14145"/>
                      <a:pt x="5752" y="14142"/>
                      <a:pt x="5761" y="14142"/>
                    </a:cubicBezTo>
                    <a:cubicBezTo>
                      <a:pt x="5770" y="14142"/>
                      <a:pt x="5778" y="14145"/>
                      <a:pt x="5783" y="14150"/>
                    </a:cubicBezTo>
                    <a:lnTo>
                      <a:pt x="5772" y="14100"/>
                    </a:lnTo>
                    <a:cubicBezTo>
                      <a:pt x="5774" y="14099"/>
                      <a:pt x="5776" y="14098"/>
                      <a:pt x="5779" y="14098"/>
                    </a:cubicBezTo>
                    <a:cubicBezTo>
                      <a:pt x="5784" y="14098"/>
                      <a:pt x="5791" y="14101"/>
                      <a:pt x="5792" y="14107"/>
                    </a:cubicBezTo>
                    <a:lnTo>
                      <a:pt x="5792" y="14107"/>
                    </a:lnTo>
                    <a:lnTo>
                      <a:pt x="5806" y="14061"/>
                    </a:lnTo>
                    <a:lnTo>
                      <a:pt x="5811" y="14061"/>
                    </a:lnTo>
                    <a:cubicBezTo>
                      <a:pt x="5800" y="14045"/>
                      <a:pt x="5772" y="14017"/>
                      <a:pt x="5761" y="14006"/>
                    </a:cubicBezTo>
                    <a:cubicBezTo>
                      <a:pt x="5764" y="14005"/>
                      <a:pt x="5767" y="14005"/>
                      <a:pt x="5769" y="14005"/>
                    </a:cubicBezTo>
                    <a:cubicBezTo>
                      <a:pt x="5782" y="14005"/>
                      <a:pt x="5779" y="14017"/>
                      <a:pt x="5789" y="14017"/>
                    </a:cubicBezTo>
                    <a:lnTo>
                      <a:pt x="5772" y="13978"/>
                    </a:lnTo>
                    <a:cubicBezTo>
                      <a:pt x="5806" y="13978"/>
                      <a:pt x="5828" y="14017"/>
                      <a:pt x="5817" y="14034"/>
                    </a:cubicBezTo>
                    <a:cubicBezTo>
                      <a:pt x="5840" y="14039"/>
                      <a:pt x="5855" y="14041"/>
                      <a:pt x="5864" y="14041"/>
                    </a:cubicBezTo>
                    <a:cubicBezTo>
                      <a:pt x="5904" y="14041"/>
                      <a:pt x="5817" y="13996"/>
                      <a:pt x="5894" y="13973"/>
                    </a:cubicBezTo>
                    <a:lnTo>
                      <a:pt x="5894" y="13973"/>
                    </a:lnTo>
                    <a:lnTo>
                      <a:pt x="5900" y="14006"/>
                    </a:lnTo>
                    <a:cubicBezTo>
                      <a:pt x="5911" y="14008"/>
                      <a:pt x="5920" y="14008"/>
                      <a:pt x="5928" y="14008"/>
                    </a:cubicBezTo>
                    <a:cubicBezTo>
                      <a:pt x="5975" y="14008"/>
                      <a:pt x="5974" y="13983"/>
                      <a:pt x="6021" y="13978"/>
                    </a:cubicBezTo>
                    <a:cubicBezTo>
                      <a:pt x="6011" y="13978"/>
                      <a:pt x="5991" y="13980"/>
                      <a:pt x="5968" y="13980"/>
                    </a:cubicBezTo>
                    <a:cubicBezTo>
                      <a:pt x="5928" y="13980"/>
                      <a:pt x="5881" y="13975"/>
                      <a:pt x="5866" y="13951"/>
                    </a:cubicBezTo>
                    <a:cubicBezTo>
                      <a:pt x="5883" y="13945"/>
                      <a:pt x="5889" y="13934"/>
                      <a:pt x="5872" y="13907"/>
                    </a:cubicBezTo>
                    <a:lnTo>
                      <a:pt x="5872" y="13907"/>
                    </a:lnTo>
                    <a:cubicBezTo>
                      <a:pt x="5885" y="13913"/>
                      <a:pt x="5895" y="13916"/>
                      <a:pt x="5901" y="13916"/>
                    </a:cubicBezTo>
                    <a:cubicBezTo>
                      <a:pt x="5917" y="13916"/>
                      <a:pt x="5918" y="13902"/>
                      <a:pt x="5922" y="13890"/>
                    </a:cubicBezTo>
                    <a:lnTo>
                      <a:pt x="5977" y="13918"/>
                    </a:lnTo>
                    <a:cubicBezTo>
                      <a:pt x="5972" y="13890"/>
                      <a:pt x="5944" y="13873"/>
                      <a:pt x="5922" y="13851"/>
                    </a:cubicBezTo>
                    <a:cubicBezTo>
                      <a:pt x="5928" y="13845"/>
                      <a:pt x="5939" y="13842"/>
                      <a:pt x="5952" y="13842"/>
                    </a:cubicBezTo>
                    <a:cubicBezTo>
                      <a:pt x="5973" y="13842"/>
                      <a:pt x="6000" y="13848"/>
                      <a:pt x="6027" y="13851"/>
                    </a:cubicBezTo>
                    <a:cubicBezTo>
                      <a:pt x="6055" y="13818"/>
                      <a:pt x="5944" y="13851"/>
                      <a:pt x="5949" y="13796"/>
                    </a:cubicBezTo>
                    <a:cubicBezTo>
                      <a:pt x="5983" y="13779"/>
                      <a:pt x="5972" y="13741"/>
                      <a:pt x="5949" y="13685"/>
                    </a:cubicBezTo>
                    <a:cubicBezTo>
                      <a:pt x="5953" y="13684"/>
                      <a:pt x="5957" y="13683"/>
                      <a:pt x="5960" y="13683"/>
                    </a:cubicBezTo>
                    <a:cubicBezTo>
                      <a:pt x="5979" y="13683"/>
                      <a:pt x="5986" y="13707"/>
                      <a:pt x="6005" y="13707"/>
                    </a:cubicBezTo>
                    <a:lnTo>
                      <a:pt x="5972" y="13669"/>
                    </a:lnTo>
                    <a:cubicBezTo>
                      <a:pt x="5972" y="13665"/>
                      <a:pt x="5973" y="13664"/>
                      <a:pt x="5974" y="13664"/>
                    </a:cubicBezTo>
                    <a:cubicBezTo>
                      <a:pt x="5978" y="13664"/>
                      <a:pt x="5986" y="13670"/>
                      <a:pt x="5994" y="13674"/>
                    </a:cubicBezTo>
                    <a:cubicBezTo>
                      <a:pt x="5977" y="13646"/>
                      <a:pt x="5938" y="13646"/>
                      <a:pt x="5927" y="13619"/>
                    </a:cubicBezTo>
                    <a:cubicBezTo>
                      <a:pt x="5866" y="13586"/>
                      <a:pt x="6049" y="13602"/>
                      <a:pt x="5983" y="13541"/>
                    </a:cubicBezTo>
                    <a:cubicBezTo>
                      <a:pt x="6005" y="13541"/>
                      <a:pt x="6021" y="13563"/>
                      <a:pt x="6038" y="13569"/>
                    </a:cubicBezTo>
                    <a:cubicBezTo>
                      <a:pt x="6010" y="13508"/>
                      <a:pt x="6021" y="13514"/>
                      <a:pt x="5972" y="13453"/>
                    </a:cubicBezTo>
                    <a:lnTo>
                      <a:pt x="6021" y="13436"/>
                    </a:lnTo>
                    <a:lnTo>
                      <a:pt x="6021" y="13436"/>
                    </a:lnTo>
                    <a:cubicBezTo>
                      <a:pt x="6017" y="13437"/>
                      <a:pt x="6012" y="13438"/>
                      <a:pt x="6007" y="13438"/>
                    </a:cubicBezTo>
                    <a:cubicBezTo>
                      <a:pt x="5959" y="13438"/>
                      <a:pt x="5924" y="13388"/>
                      <a:pt x="5894" y="13348"/>
                    </a:cubicBezTo>
                    <a:lnTo>
                      <a:pt x="5839" y="13348"/>
                    </a:lnTo>
                    <a:lnTo>
                      <a:pt x="5828" y="13292"/>
                    </a:lnTo>
                    <a:cubicBezTo>
                      <a:pt x="5839" y="13292"/>
                      <a:pt x="5855" y="13309"/>
                      <a:pt x="5872" y="13320"/>
                    </a:cubicBezTo>
                    <a:lnTo>
                      <a:pt x="5861" y="13309"/>
                    </a:lnTo>
                    <a:cubicBezTo>
                      <a:pt x="5866" y="13307"/>
                      <a:pt x="5871" y="13306"/>
                      <a:pt x="5876" y="13306"/>
                    </a:cubicBezTo>
                    <a:cubicBezTo>
                      <a:pt x="5899" y="13306"/>
                      <a:pt x="5921" y="13325"/>
                      <a:pt x="5944" y="13348"/>
                    </a:cubicBezTo>
                    <a:lnTo>
                      <a:pt x="5900" y="13348"/>
                    </a:lnTo>
                    <a:cubicBezTo>
                      <a:pt x="5927" y="13375"/>
                      <a:pt x="5972" y="13397"/>
                      <a:pt x="6005" y="13409"/>
                    </a:cubicBezTo>
                    <a:cubicBezTo>
                      <a:pt x="5999" y="13403"/>
                      <a:pt x="5999" y="13397"/>
                      <a:pt x="5999" y="13392"/>
                    </a:cubicBezTo>
                    <a:lnTo>
                      <a:pt x="5999" y="13392"/>
                    </a:lnTo>
                    <a:cubicBezTo>
                      <a:pt x="6005" y="13397"/>
                      <a:pt x="6010" y="13403"/>
                      <a:pt x="6021" y="13403"/>
                    </a:cubicBezTo>
                    <a:cubicBezTo>
                      <a:pt x="6027" y="13403"/>
                      <a:pt x="6010" y="13397"/>
                      <a:pt x="6005" y="13381"/>
                    </a:cubicBezTo>
                    <a:lnTo>
                      <a:pt x="6005" y="13381"/>
                    </a:lnTo>
                    <a:lnTo>
                      <a:pt x="6077" y="13403"/>
                    </a:lnTo>
                    <a:lnTo>
                      <a:pt x="6049" y="13392"/>
                    </a:lnTo>
                    <a:lnTo>
                      <a:pt x="6110" y="13353"/>
                    </a:lnTo>
                    <a:cubicBezTo>
                      <a:pt x="6060" y="13287"/>
                      <a:pt x="5977" y="13215"/>
                      <a:pt x="5977" y="13143"/>
                    </a:cubicBezTo>
                    <a:lnTo>
                      <a:pt x="5977" y="13143"/>
                    </a:lnTo>
                    <a:cubicBezTo>
                      <a:pt x="6021" y="13176"/>
                      <a:pt x="6055" y="13176"/>
                      <a:pt x="6110" y="13204"/>
                    </a:cubicBezTo>
                    <a:cubicBezTo>
                      <a:pt x="6107" y="13204"/>
                      <a:pt x="6104" y="13203"/>
                      <a:pt x="6101" y="13203"/>
                    </a:cubicBezTo>
                    <a:cubicBezTo>
                      <a:pt x="6044" y="13203"/>
                      <a:pt x="6114" y="13260"/>
                      <a:pt x="6088" y="13287"/>
                    </a:cubicBezTo>
                    <a:cubicBezTo>
                      <a:pt x="6093" y="13282"/>
                      <a:pt x="6099" y="13280"/>
                      <a:pt x="6106" y="13280"/>
                    </a:cubicBezTo>
                    <a:cubicBezTo>
                      <a:pt x="6120" y="13280"/>
                      <a:pt x="6134" y="13289"/>
                      <a:pt x="6138" y="13292"/>
                    </a:cubicBezTo>
                    <a:lnTo>
                      <a:pt x="6110" y="13215"/>
                    </a:lnTo>
                    <a:lnTo>
                      <a:pt x="6110" y="13215"/>
                    </a:lnTo>
                    <a:cubicBezTo>
                      <a:pt x="6126" y="13222"/>
                      <a:pt x="6136" y="13224"/>
                      <a:pt x="6142" y="13224"/>
                    </a:cubicBezTo>
                    <a:cubicBezTo>
                      <a:pt x="6156" y="13224"/>
                      <a:pt x="6156" y="13213"/>
                      <a:pt x="6171" y="13209"/>
                    </a:cubicBezTo>
                    <a:cubicBezTo>
                      <a:pt x="6077" y="13182"/>
                      <a:pt x="6132" y="13143"/>
                      <a:pt x="6110" y="13104"/>
                    </a:cubicBezTo>
                    <a:lnTo>
                      <a:pt x="6110" y="13104"/>
                    </a:lnTo>
                    <a:cubicBezTo>
                      <a:pt x="6143" y="13121"/>
                      <a:pt x="6171" y="13132"/>
                      <a:pt x="6149" y="13160"/>
                    </a:cubicBezTo>
                    <a:cubicBezTo>
                      <a:pt x="6232" y="13160"/>
                      <a:pt x="6060" y="13076"/>
                      <a:pt x="6132" y="13071"/>
                    </a:cubicBezTo>
                    <a:lnTo>
                      <a:pt x="6132" y="13071"/>
                    </a:lnTo>
                    <a:cubicBezTo>
                      <a:pt x="6132" y="13076"/>
                      <a:pt x="6121" y="13076"/>
                      <a:pt x="6138" y="13093"/>
                    </a:cubicBezTo>
                    <a:cubicBezTo>
                      <a:pt x="6121" y="13072"/>
                      <a:pt x="6141" y="13052"/>
                      <a:pt x="6160" y="13052"/>
                    </a:cubicBezTo>
                    <a:cubicBezTo>
                      <a:pt x="6166" y="13052"/>
                      <a:pt x="6172" y="13054"/>
                      <a:pt x="6176" y="13060"/>
                    </a:cubicBezTo>
                    <a:lnTo>
                      <a:pt x="6176" y="13065"/>
                    </a:lnTo>
                    <a:cubicBezTo>
                      <a:pt x="6202" y="13024"/>
                      <a:pt x="6228" y="12939"/>
                      <a:pt x="6177" y="12892"/>
                    </a:cubicBezTo>
                    <a:lnTo>
                      <a:pt x="6177" y="12892"/>
                    </a:lnTo>
                    <a:cubicBezTo>
                      <a:pt x="6201" y="12906"/>
                      <a:pt x="6257" y="12929"/>
                      <a:pt x="6270" y="12938"/>
                    </a:cubicBezTo>
                    <a:lnTo>
                      <a:pt x="6038" y="12756"/>
                    </a:lnTo>
                    <a:lnTo>
                      <a:pt x="6038" y="12756"/>
                    </a:lnTo>
                    <a:cubicBezTo>
                      <a:pt x="6104" y="12789"/>
                      <a:pt x="6276" y="12827"/>
                      <a:pt x="6298" y="12877"/>
                    </a:cubicBezTo>
                    <a:cubicBezTo>
                      <a:pt x="6309" y="12872"/>
                      <a:pt x="6326" y="12866"/>
                      <a:pt x="6309" y="12827"/>
                    </a:cubicBezTo>
                    <a:lnTo>
                      <a:pt x="6309" y="12827"/>
                    </a:lnTo>
                    <a:cubicBezTo>
                      <a:pt x="6307" y="12829"/>
                      <a:pt x="6304" y="12830"/>
                      <a:pt x="6298" y="12830"/>
                    </a:cubicBezTo>
                    <a:cubicBezTo>
                      <a:pt x="6271" y="12830"/>
                      <a:pt x="6204" y="12808"/>
                      <a:pt x="6204" y="12794"/>
                    </a:cubicBezTo>
                    <a:cubicBezTo>
                      <a:pt x="6286" y="12794"/>
                      <a:pt x="6255" y="12794"/>
                      <a:pt x="6329" y="12784"/>
                    </a:cubicBezTo>
                    <a:lnTo>
                      <a:pt x="6329" y="12784"/>
                    </a:lnTo>
                    <a:cubicBezTo>
                      <a:pt x="6328" y="12784"/>
                      <a:pt x="6328" y="12784"/>
                      <a:pt x="6328" y="12784"/>
                    </a:cubicBezTo>
                    <a:cubicBezTo>
                      <a:pt x="6300" y="12784"/>
                      <a:pt x="6216" y="12732"/>
                      <a:pt x="6226" y="12711"/>
                    </a:cubicBezTo>
                    <a:lnTo>
                      <a:pt x="6226" y="12711"/>
                    </a:lnTo>
                    <a:cubicBezTo>
                      <a:pt x="6241" y="12716"/>
                      <a:pt x="6313" y="12748"/>
                      <a:pt x="6332" y="12762"/>
                    </a:cubicBezTo>
                    <a:lnTo>
                      <a:pt x="6332" y="12762"/>
                    </a:lnTo>
                    <a:lnTo>
                      <a:pt x="6260" y="12690"/>
                    </a:lnTo>
                    <a:lnTo>
                      <a:pt x="6260" y="12690"/>
                    </a:lnTo>
                    <a:cubicBezTo>
                      <a:pt x="6283" y="12708"/>
                      <a:pt x="6340" y="12718"/>
                      <a:pt x="6370" y="12728"/>
                    </a:cubicBezTo>
                    <a:cubicBezTo>
                      <a:pt x="6353" y="12717"/>
                      <a:pt x="6392" y="12689"/>
                      <a:pt x="6387" y="12673"/>
                    </a:cubicBezTo>
                    <a:lnTo>
                      <a:pt x="6387" y="12673"/>
                    </a:lnTo>
                    <a:lnTo>
                      <a:pt x="6353" y="12678"/>
                    </a:lnTo>
                    <a:cubicBezTo>
                      <a:pt x="6387" y="12634"/>
                      <a:pt x="6226" y="12567"/>
                      <a:pt x="6254" y="12523"/>
                    </a:cubicBezTo>
                    <a:lnTo>
                      <a:pt x="6254" y="12523"/>
                    </a:lnTo>
                    <a:cubicBezTo>
                      <a:pt x="6272" y="12537"/>
                      <a:pt x="6349" y="12578"/>
                      <a:pt x="6383" y="12578"/>
                    </a:cubicBezTo>
                    <a:cubicBezTo>
                      <a:pt x="6390" y="12578"/>
                      <a:pt x="6395" y="12577"/>
                      <a:pt x="6398" y="12573"/>
                    </a:cubicBezTo>
                    <a:cubicBezTo>
                      <a:pt x="6353" y="12540"/>
                      <a:pt x="6171" y="12424"/>
                      <a:pt x="6149" y="12357"/>
                    </a:cubicBezTo>
                    <a:lnTo>
                      <a:pt x="6149" y="12357"/>
                    </a:lnTo>
                    <a:lnTo>
                      <a:pt x="6187" y="12368"/>
                    </a:lnTo>
                    <a:lnTo>
                      <a:pt x="6187" y="12368"/>
                    </a:lnTo>
                    <a:lnTo>
                      <a:pt x="6165" y="12318"/>
                    </a:lnTo>
                    <a:lnTo>
                      <a:pt x="6165" y="12318"/>
                    </a:lnTo>
                    <a:cubicBezTo>
                      <a:pt x="6232" y="12374"/>
                      <a:pt x="6381" y="12495"/>
                      <a:pt x="6425" y="12562"/>
                    </a:cubicBezTo>
                    <a:cubicBezTo>
                      <a:pt x="6464" y="12551"/>
                      <a:pt x="6464" y="12567"/>
                      <a:pt x="6475" y="12540"/>
                    </a:cubicBezTo>
                    <a:cubicBezTo>
                      <a:pt x="6508" y="12540"/>
                      <a:pt x="6508" y="12573"/>
                      <a:pt x="6508" y="12578"/>
                    </a:cubicBezTo>
                    <a:lnTo>
                      <a:pt x="6553" y="12523"/>
                    </a:lnTo>
                    <a:cubicBezTo>
                      <a:pt x="6492" y="12507"/>
                      <a:pt x="6508" y="12451"/>
                      <a:pt x="6464" y="12429"/>
                    </a:cubicBezTo>
                    <a:lnTo>
                      <a:pt x="6464" y="12429"/>
                    </a:lnTo>
                    <a:lnTo>
                      <a:pt x="6497" y="12523"/>
                    </a:lnTo>
                    <a:cubicBezTo>
                      <a:pt x="6436" y="12507"/>
                      <a:pt x="6337" y="12412"/>
                      <a:pt x="6370" y="12374"/>
                    </a:cubicBezTo>
                    <a:cubicBezTo>
                      <a:pt x="6398" y="12374"/>
                      <a:pt x="6475" y="12429"/>
                      <a:pt x="6497" y="12435"/>
                    </a:cubicBezTo>
                    <a:cubicBezTo>
                      <a:pt x="6476" y="12424"/>
                      <a:pt x="6475" y="12379"/>
                      <a:pt x="6489" y="12379"/>
                    </a:cubicBezTo>
                    <a:cubicBezTo>
                      <a:pt x="6490" y="12379"/>
                      <a:pt x="6491" y="12379"/>
                      <a:pt x="6492" y="12379"/>
                    </a:cubicBezTo>
                    <a:lnTo>
                      <a:pt x="6519" y="12412"/>
                    </a:lnTo>
                    <a:cubicBezTo>
                      <a:pt x="6553" y="12401"/>
                      <a:pt x="6453" y="12341"/>
                      <a:pt x="6525" y="12329"/>
                    </a:cubicBezTo>
                    <a:cubicBezTo>
                      <a:pt x="6530" y="12324"/>
                      <a:pt x="6613" y="12329"/>
                      <a:pt x="6580" y="12318"/>
                    </a:cubicBezTo>
                    <a:cubicBezTo>
                      <a:pt x="6503" y="12302"/>
                      <a:pt x="6287" y="12219"/>
                      <a:pt x="6243" y="12186"/>
                    </a:cubicBezTo>
                    <a:cubicBezTo>
                      <a:pt x="6248" y="12186"/>
                      <a:pt x="6331" y="12158"/>
                      <a:pt x="6370" y="12158"/>
                    </a:cubicBezTo>
                    <a:cubicBezTo>
                      <a:pt x="6436" y="12163"/>
                      <a:pt x="6492" y="12241"/>
                      <a:pt x="6547" y="12241"/>
                    </a:cubicBezTo>
                    <a:cubicBezTo>
                      <a:pt x="6530" y="12235"/>
                      <a:pt x="6508" y="12213"/>
                      <a:pt x="6508" y="12208"/>
                    </a:cubicBezTo>
                    <a:cubicBezTo>
                      <a:pt x="6510" y="12207"/>
                      <a:pt x="6512" y="12207"/>
                      <a:pt x="6514" y="12207"/>
                    </a:cubicBezTo>
                    <a:cubicBezTo>
                      <a:pt x="6528" y="12207"/>
                      <a:pt x="6543" y="12219"/>
                      <a:pt x="6553" y="12219"/>
                    </a:cubicBezTo>
                    <a:cubicBezTo>
                      <a:pt x="6558" y="12219"/>
                      <a:pt x="6562" y="12216"/>
                      <a:pt x="6564" y="12208"/>
                    </a:cubicBezTo>
                    <a:cubicBezTo>
                      <a:pt x="6517" y="12187"/>
                      <a:pt x="6558" y="12169"/>
                      <a:pt x="6548" y="12169"/>
                    </a:cubicBezTo>
                    <a:cubicBezTo>
                      <a:pt x="6545" y="12169"/>
                      <a:pt x="6537" y="12171"/>
                      <a:pt x="6519" y="12175"/>
                    </a:cubicBezTo>
                    <a:cubicBezTo>
                      <a:pt x="6508" y="12147"/>
                      <a:pt x="6536" y="12152"/>
                      <a:pt x="6553" y="12125"/>
                    </a:cubicBezTo>
                    <a:cubicBezTo>
                      <a:pt x="6508" y="12119"/>
                      <a:pt x="6425" y="12042"/>
                      <a:pt x="6420" y="12014"/>
                    </a:cubicBezTo>
                    <a:lnTo>
                      <a:pt x="6420" y="12014"/>
                    </a:lnTo>
                    <a:cubicBezTo>
                      <a:pt x="6436" y="12020"/>
                      <a:pt x="6453" y="12025"/>
                      <a:pt x="6470" y="12025"/>
                    </a:cubicBezTo>
                    <a:cubicBezTo>
                      <a:pt x="6497" y="11981"/>
                      <a:pt x="6530" y="11964"/>
                      <a:pt x="6553" y="11925"/>
                    </a:cubicBezTo>
                    <a:cubicBezTo>
                      <a:pt x="6559" y="11925"/>
                      <a:pt x="6572" y="11920"/>
                      <a:pt x="6587" y="11920"/>
                    </a:cubicBezTo>
                    <a:cubicBezTo>
                      <a:pt x="6597" y="11920"/>
                      <a:pt x="6608" y="11922"/>
                      <a:pt x="6619" y="11931"/>
                    </a:cubicBezTo>
                    <a:cubicBezTo>
                      <a:pt x="6616" y="11923"/>
                      <a:pt x="6610" y="11917"/>
                      <a:pt x="6606" y="11910"/>
                    </a:cubicBezTo>
                    <a:lnTo>
                      <a:pt x="6606" y="11910"/>
                    </a:lnTo>
                    <a:cubicBezTo>
                      <a:pt x="6606" y="11912"/>
                      <a:pt x="6607" y="11913"/>
                      <a:pt x="6608" y="11914"/>
                    </a:cubicBezTo>
                    <a:cubicBezTo>
                      <a:pt x="6530" y="11881"/>
                      <a:pt x="6464" y="11820"/>
                      <a:pt x="6447" y="11759"/>
                    </a:cubicBezTo>
                    <a:cubicBezTo>
                      <a:pt x="6447" y="11743"/>
                      <a:pt x="6453" y="11738"/>
                      <a:pt x="6461" y="11738"/>
                    </a:cubicBezTo>
                    <a:cubicBezTo>
                      <a:pt x="6474" y="11738"/>
                      <a:pt x="6491" y="11752"/>
                      <a:pt x="6496" y="11752"/>
                    </a:cubicBezTo>
                    <a:cubicBezTo>
                      <a:pt x="6498" y="11752"/>
                      <a:pt x="6498" y="11751"/>
                      <a:pt x="6497" y="11748"/>
                    </a:cubicBezTo>
                    <a:cubicBezTo>
                      <a:pt x="6536" y="11688"/>
                      <a:pt x="6387" y="11632"/>
                      <a:pt x="6470" y="11599"/>
                    </a:cubicBezTo>
                    <a:cubicBezTo>
                      <a:pt x="6525" y="11599"/>
                      <a:pt x="6564" y="11638"/>
                      <a:pt x="6602" y="11649"/>
                    </a:cubicBezTo>
                    <a:cubicBezTo>
                      <a:pt x="6608" y="11688"/>
                      <a:pt x="6553" y="11682"/>
                      <a:pt x="6547" y="11704"/>
                    </a:cubicBezTo>
                    <a:lnTo>
                      <a:pt x="6580" y="11688"/>
                    </a:lnTo>
                    <a:cubicBezTo>
                      <a:pt x="6591" y="11704"/>
                      <a:pt x="6591" y="11732"/>
                      <a:pt x="6580" y="11737"/>
                    </a:cubicBezTo>
                    <a:cubicBezTo>
                      <a:pt x="6636" y="11737"/>
                      <a:pt x="6636" y="11621"/>
                      <a:pt x="6696" y="11582"/>
                    </a:cubicBezTo>
                    <a:cubicBezTo>
                      <a:pt x="6685" y="11571"/>
                      <a:pt x="6674" y="11544"/>
                      <a:pt x="6647" y="11544"/>
                    </a:cubicBezTo>
                    <a:lnTo>
                      <a:pt x="6647" y="11566"/>
                    </a:lnTo>
                    <a:cubicBezTo>
                      <a:pt x="6606" y="11566"/>
                      <a:pt x="6607" y="11520"/>
                      <a:pt x="6587" y="11520"/>
                    </a:cubicBezTo>
                    <a:cubicBezTo>
                      <a:pt x="6585" y="11520"/>
                      <a:pt x="6583" y="11521"/>
                      <a:pt x="6580" y="11522"/>
                    </a:cubicBezTo>
                    <a:cubicBezTo>
                      <a:pt x="6558" y="11488"/>
                      <a:pt x="6530" y="11444"/>
                      <a:pt x="6564" y="11416"/>
                    </a:cubicBezTo>
                    <a:lnTo>
                      <a:pt x="6564" y="11416"/>
                    </a:lnTo>
                    <a:lnTo>
                      <a:pt x="6615" y="11432"/>
                    </a:lnTo>
                    <a:lnTo>
                      <a:pt x="6615" y="11432"/>
                    </a:lnTo>
                    <a:cubicBezTo>
                      <a:pt x="6614" y="11432"/>
                      <a:pt x="6613" y="11432"/>
                      <a:pt x="6612" y="11432"/>
                    </a:cubicBezTo>
                    <a:cubicBezTo>
                      <a:pt x="6601" y="11432"/>
                      <a:pt x="6587" y="11441"/>
                      <a:pt x="6591" y="11455"/>
                    </a:cubicBezTo>
                    <a:cubicBezTo>
                      <a:pt x="6591" y="11439"/>
                      <a:pt x="6685" y="11439"/>
                      <a:pt x="6619" y="11400"/>
                    </a:cubicBezTo>
                    <a:lnTo>
                      <a:pt x="6619" y="11400"/>
                    </a:lnTo>
                    <a:lnTo>
                      <a:pt x="6575" y="11405"/>
                    </a:lnTo>
                    <a:cubicBezTo>
                      <a:pt x="6553" y="11372"/>
                      <a:pt x="6508" y="11317"/>
                      <a:pt x="6536" y="11295"/>
                    </a:cubicBezTo>
                    <a:cubicBezTo>
                      <a:pt x="6523" y="11293"/>
                      <a:pt x="6516" y="11293"/>
                      <a:pt x="6513" y="11293"/>
                    </a:cubicBezTo>
                    <a:cubicBezTo>
                      <a:pt x="6503" y="11293"/>
                      <a:pt x="6517" y="11296"/>
                      <a:pt x="6501" y="11296"/>
                    </a:cubicBezTo>
                    <a:cubicBezTo>
                      <a:pt x="6496" y="11296"/>
                      <a:pt x="6486" y="11296"/>
                      <a:pt x="6470" y="11295"/>
                    </a:cubicBezTo>
                    <a:lnTo>
                      <a:pt x="6470" y="11295"/>
                    </a:lnTo>
                    <a:cubicBezTo>
                      <a:pt x="6557" y="11306"/>
                      <a:pt x="6440" y="11359"/>
                      <a:pt x="6527" y="11372"/>
                    </a:cubicBezTo>
                    <a:lnTo>
                      <a:pt x="6527" y="11372"/>
                    </a:lnTo>
                    <a:cubicBezTo>
                      <a:pt x="6515" y="11370"/>
                      <a:pt x="6505" y="11370"/>
                      <a:pt x="6498" y="11370"/>
                    </a:cubicBezTo>
                    <a:cubicBezTo>
                      <a:pt x="6456" y="11370"/>
                      <a:pt x="6469" y="11389"/>
                      <a:pt x="6409" y="11389"/>
                    </a:cubicBezTo>
                    <a:cubicBezTo>
                      <a:pt x="6425" y="11400"/>
                      <a:pt x="6447" y="11400"/>
                      <a:pt x="6425" y="11416"/>
                    </a:cubicBezTo>
                    <a:cubicBezTo>
                      <a:pt x="6436" y="11416"/>
                      <a:pt x="6442" y="11427"/>
                      <a:pt x="6442" y="11433"/>
                    </a:cubicBezTo>
                    <a:lnTo>
                      <a:pt x="6475" y="11433"/>
                    </a:lnTo>
                    <a:cubicBezTo>
                      <a:pt x="6508" y="11461"/>
                      <a:pt x="6497" y="11499"/>
                      <a:pt x="6508" y="11522"/>
                    </a:cubicBezTo>
                    <a:cubicBezTo>
                      <a:pt x="6506" y="11525"/>
                      <a:pt x="6504" y="11527"/>
                      <a:pt x="6501" y="11527"/>
                    </a:cubicBezTo>
                    <a:cubicBezTo>
                      <a:pt x="6494" y="11527"/>
                      <a:pt x="6487" y="11510"/>
                      <a:pt x="6470" y="11510"/>
                    </a:cubicBezTo>
                    <a:lnTo>
                      <a:pt x="6497" y="11544"/>
                    </a:lnTo>
                    <a:cubicBezTo>
                      <a:pt x="6453" y="11533"/>
                      <a:pt x="6414" y="11549"/>
                      <a:pt x="6409" y="11510"/>
                    </a:cubicBezTo>
                    <a:lnTo>
                      <a:pt x="6392" y="11538"/>
                    </a:lnTo>
                    <a:cubicBezTo>
                      <a:pt x="6364" y="11544"/>
                      <a:pt x="6342" y="11566"/>
                      <a:pt x="6353" y="11582"/>
                    </a:cubicBezTo>
                    <a:cubicBezTo>
                      <a:pt x="6341" y="11595"/>
                      <a:pt x="6363" y="11620"/>
                      <a:pt x="6363" y="11620"/>
                    </a:cubicBezTo>
                    <a:cubicBezTo>
                      <a:pt x="6363" y="11620"/>
                      <a:pt x="6360" y="11617"/>
                      <a:pt x="6353" y="11610"/>
                    </a:cubicBezTo>
                    <a:lnTo>
                      <a:pt x="6353" y="11610"/>
                    </a:lnTo>
                    <a:lnTo>
                      <a:pt x="6359" y="11671"/>
                    </a:lnTo>
                    <a:lnTo>
                      <a:pt x="6353" y="11660"/>
                    </a:lnTo>
                    <a:lnTo>
                      <a:pt x="6353" y="11660"/>
                    </a:lnTo>
                    <a:cubicBezTo>
                      <a:pt x="6326" y="11704"/>
                      <a:pt x="6381" y="11787"/>
                      <a:pt x="6281" y="11809"/>
                    </a:cubicBezTo>
                    <a:cubicBezTo>
                      <a:pt x="6287" y="11826"/>
                      <a:pt x="6287" y="11848"/>
                      <a:pt x="6270" y="11870"/>
                    </a:cubicBezTo>
                    <a:lnTo>
                      <a:pt x="6232" y="11865"/>
                    </a:lnTo>
                    <a:lnTo>
                      <a:pt x="6232" y="11865"/>
                    </a:lnTo>
                    <a:cubicBezTo>
                      <a:pt x="6243" y="11892"/>
                      <a:pt x="6171" y="11909"/>
                      <a:pt x="6204" y="11931"/>
                    </a:cubicBezTo>
                    <a:cubicBezTo>
                      <a:pt x="6195" y="11929"/>
                      <a:pt x="6187" y="11928"/>
                      <a:pt x="6180" y="11928"/>
                    </a:cubicBezTo>
                    <a:cubicBezTo>
                      <a:pt x="6111" y="11928"/>
                      <a:pt x="6141" y="12022"/>
                      <a:pt x="6115" y="12047"/>
                    </a:cubicBezTo>
                    <a:lnTo>
                      <a:pt x="6165" y="12069"/>
                    </a:lnTo>
                    <a:cubicBezTo>
                      <a:pt x="6149" y="12091"/>
                      <a:pt x="6160" y="12125"/>
                      <a:pt x="6160" y="12158"/>
                    </a:cubicBezTo>
                    <a:lnTo>
                      <a:pt x="6198" y="12175"/>
                    </a:lnTo>
                    <a:cubicBezTo>
                      <a:pt x="6221" y="12213"/>
                      <a:pt x="6143" y="12230"/>
                      <a:pt x="6132" y="12269"/>
                    </a:cubicBezTo>
                    <a:cubicBezTo>
                      <a:pt x="6119" y="12264"/>
                      <a:pt x="6120" y="12256"/>
                      <a:pt x="6129" y="12253"/>
                    </a:cubicBezTo>
                    <a:lnTo>
                      <a:pt x="6129" y="12253"/>
                    </a:lnTo>
                    <a:cubicBezTo>
                      <a:pt x="6034" y="12269"/>
                      <a:pt x="6158" y="12380"/>
                      <a:pt x="6077" y="12401"/>
                    </a:cubicBezTo>
                    <a:cubicBezTo>
                      <a:pt x="6082" y="12424"/>
                      <a:pt x="6077" y="12424"/>
                      <a:pt x="6060" y="12429"/>
                    </a:cubicBezTo>
                    <a:lnTo>
                      <a:pt x="6060" y="12468"/>
                    </a:lnTo>
                    <a:lnTo>
                      <a:pt x="6010" y="12457"/>
                    </a:lnTo>
                    <a:lnTo>
                      <a:pt x="6010" y="12462"/>
                    </a:lnTo>
                    <a:cubicBezTo>
                      <a:pt x="5994" y="12468"/>
                      <a:pt x="6027" y="12484"/>
                      <a:pt x="6066" y="12490"/>
                    </a:cubicBezTo>
                    <a:cubicBezTo>
                      <a:pt x="6077" y="12501"/>
                      <a:pt x="6082" y="12512"/>
                      <a:pt x="6088" y="12518"/>
                    </a:cubicBezTo>
                    <a:cubicBezTo>
                      <a:pt x="6078" y="12516"/>
                      <a:pt x="6071" y="12515"/>
                      <a:pt x="6066" y="12515"/>
                    </a:cubicBezTo>
                    <a:cubicBezTo>
                      <a:pt x="6034" y="12515"/>
                      <a:pt x="6071" y="12548"/>
                      <a:pt x="6041" y="12548"/>
                    </a:cubicBezTo>
                    <a:cubicBezTo>
                      <a:pt x="6037" y="12548"/>
                      <a:pt x="6030" y="12547"/>
                      <a:pt x="6021" y="12545"/>
                    </a:cubicBezTo>
                    <a:lnTo>
                      <a:pt x="6021" y="12545"/>
                    </a:lnTo>
                    <a:cubicBezTo>
                      <a:pt x="6052" y="12566"/>
                      <a:pt x="6026" y="12615"/>
                      <a:pt x="6080" y="12658"/>
                    </a:cubicBezTo>
                    <a:lnTo>
                      <a:pt x="6080" y="12658"/>
                    </a:lnTo>
                    <a:cubicBezTo>
                      <a:pt x="6065" y="12673"/>
                      <a:pt x="6055" y="12679"/>
                      <a:pt x="6066" y="12700"/>
                    </a:cubicBezTo>
                    <a:lnTo>
                      <a:pt x="6010" y="12684"/>
                    </a:lnTo>
                    <a:lnTo>
                      <a:pt x="6010" y="12684"/>
                    </a:lnTo>
                    <a:lnTo>
                      <a:pt x="6077" y="12750"/>
                    </a:lnTo>
                    <a:cubicBezTo>
                      <a:pt x="6065" y="12751"/>
                      <a:pt x="6055" y="12753"/>
                      <a:pt x="6046" y="12753"/>
                    </a:cubicBezTo>
                    <a:cubicBezTo>
                      <a:pt x="6020" y="12753"/>
                      <a:pt x="6002" y="12744"/>
                      <a:pt x="5977" y="12711"/>
                    </a:cubicBezTo>
                    <a:lnTo>
                      <a:pt x="5977" y="12711"/>
                    </a:lnTo>
                    <a:cubicBezTo>
                      <a:pt x="6027" y="12789"/>
                      <a:pt x="5983" y="12761"/>
                      <a:pt x="6032" y="12822"/>
                    </a:cubicBezTo>
                    <a:lnTo>
                      <a:pt x="5999" y="12811"/>
                    </a:lnTo>
                    <a:lnTo>
                      <a:pt x="5999" y="12811"/>
                    </a:lnTo>
                    <a:cubicBezTo>
                      <a:pt x="5994" y="12822"/>
                      <a:pt x="6032" y="12866"/>
                      <a:pt x="5999" y="12866"/>
                    </a:cubicBezTo>
                    <a:cubicBezTo>
                      <a:pt x="5916" y="12866"/>
                      <a:pt x="5922" y="13016"/>
                      <a:pt x="5828" y="13065"/>
                    </a:cubicBezTo>
                    <a:cubicBezTo>
                      <a:pt x="5938" y="13093"/>
                      <a:pt x="5761" y="13082"/>
                      <a:pt x="5844" y="13121"/>
                    </a:cubicBezTo>
                    <a:cubicBezTo>
                      <a:pt x="5817" y="13115"/>
                      <a:pt x="5800" y="13121"/>
                      <a:pt x="5783" y="13099"/>
                    </a:cubicBezTo>
                    <a:lnTo>
                      <a:pt x="5783" y="13099"/>
                    </a:lnTo>
                    <a:cubicBezTo>
                      <a:pt x="5789" y="13148"/>
                      <a:pt x="5723" y="13143"/>
                      <a:pt x="5778" y="13204"/>
                    </a:cubicBezTo>
                    <a:cubicBezTo>
                      <a:pt x="5750" y="13198"/>
                      <a:pt x="5745" y="13182"/>
                      <a:pt x="5728" y="13176"/>
                    </a:cubicBezTo>
                    <a:lnTo>
                      <a:pt x="5728" y="13176"/>
                    </a:lnTo>
                    <a:cubicBezTo>
                      <a:pt x="5734" y="13182"/>
                      <a:pt x="5745" y="13198"/>
                      <a:pt x="5728" y="13198"/>
                    </a:cubicBezTo>
                    <a:cubicBezTo>
                      <a:pt x="5717" y="13198"/>
                      <a:pt x="5706" y="13182"/>
                      <a:pt x="5700" y="13171"/>
                    </a:cubicBezTo>
                    <a:lnTo>
                      <a:pt x="5700" y="13171"/>
                    </a:lnTo>
                    <a:cubicBezTo>
                      <a:pt x="5689" y="13209"/>
                      <a:pt x="5761" y="13248"/>
                      <a:pt x="5833" y="13281"/>
                    </a:cubicBezTo>
                    <a:cubicBezTo>
                      <a:pt x="5789" y="13287"/>
                      <a:pt x="5789" y="13303"/>
                      <a:pt x="5833" y="13337"/>
                    </a:cubicBezTo>
                    <a:cubicBezTo>
                      <a:pt x="5806" y="13337"/>
                      <a:pt x="5778" y="13337"/>
                      <a:pt x="5778" y="13309"/>
                    </a:cubicBezTo>
                    <a:cubicBezTo>
                      <a:pt x="5772" y="13320"/>
                      <a:pt x="5706" y="13386"/>
                      <a:pt x="5761" y="13403"/>
                    </a:cubicBezTo>
                    <a:cubicBezTo>
                      <a:pt x="5750" y="13403"/>
                      <a:pt x="5750" y="13425"/>
                      <a:pt x="5756" y="13431"/>
                    </a:cubicBezTo>
                    <a:cubicBezTo>
                      <a:pt x="5745" y="13458"/>
                      <a:pt x="5734" y="13469"/>
                      <a:pt x="5723" y="13503"/>
                    </a:cubicBezTo>
                    <a:lnTo>
                      <a:pt x="5734" y="13497"/>
                    </a:lnTo>
                    <a:cubicBezTo>
                      <a:pt x="5800" y="13536"/>
                      <a:pt x="5745" y="13530"/>
                      <a:pt x="5734" y="13558"/>
                    </a:cubicBezTo>
                    <a:lnTo>
                      <a:pt x="5728" y="13552"/>
                    </a:lnTo>
                    <a:lnTo>
                      <a:pt x="5728" y="13552"/>
                    </a:lnTo>
                    <a:cubicBezTo>
                      <a:pt x="5651" y="13586"/>
                      <a:pt x="5745" y="13586"/>
                      <a:pt x="5662" y="13619"/>
                    </a:cubicBezTo>
                    <a:lnTo>
                      <a:pt x="5700" y="13635"/>
                    </a:lnTo>
                    <a:cubicBezTo>
                      <a:pt x="5789" y="13674"/>
                      <a:pt x="5623" y="13663"/>
                      <a:pt x="5645" y="13707"/>
                    </a:cubicBezTo>
                    <a:lnTo>
                      <a:pt x="5673" y="13707"/>
                    </a:lnTo>
                    <a:cubicBezTo>
                      <a:pt x="5683" y="13721"/>
                      <a:pt x="5666" y="13725"/>
                      <a:pt x="5639" y="13725"/>
                    </a:cubicBezTo>
                    <a:cubicBezTo>
                      <a:pt x="5607" y="13725"/>
                      <a:pt x="5561" y="13720"/>
                      <a:pt x="5532" y="13720"/>
                    </a:cubicBezTo>
                    <a:cubicBezTo>
                      <a:pt x="5519" y="13720"/>
                      <a:pt x="5510" y="13721"/>
                      <a:pt x="5507" y="13724"/>
                    </a:cubicBezTo>
                    <a:cubicBezTo>
                      <a:pt x="5501" y="13724"/>
                      <a:pt x="5496" y="13707"/>
                      <a:pt x="5496" y="13702"/>
                    </a:cubicBezTo>
                    <a:lnTo>
                      <a:pt x="5496" y="13702"/>
                    </a:lnTo>
                    <a:cubicBezTo>
                      <a:pt x="5418" y="13729"/>
                      <a:pt x="5551" y="13729"/>
                      <a:pt x="5551" y="13774"/>
                    </a:cubicBezTo>
                    <a:cubicBezTo>
                      <a:pt x="5522" y="13765"/>
                      <a:pt x="5492" y="13744"/>
                      <a:pt x="5472" y="13744"/>
                    </a:cubicBezTo>
                    <a:cubicBezTo>
                      <a:pt x="5466" y="13744"/>
                      <a:pt x="5461" y="13746"/>
                      <a:pt x="5457" y="13752"/>
                    </a:cubicBezTo>
                    <a:cubicBezTo>
                      <a:pt x="5429" y="13752"/>
                      <a:pt x="5529" y="13862"/>
                      <a:pt x="5457" y="13868"/>
                    </a:cubicBezTo>
                    <a:cubicBezTo>
                      <a:pt x="5485" y="13868"/>
                      <a:pt x="5512" y="13873"/>
                      <a:pt x="5523" y="13895"/>
                    </a:cubicBezTo>
                    <a:cubicBezTo>
                      <a:pt x="5523" y="13923"/>
                      <a:pt x="5402" y="13929"/>
                      <a:pt x="5468" y="13984"/>
                    </a:cubicBezTo>
                    <a:lnTo>
                      <a:pt x="5446" y="13984"/>
                    </a:lnTo>
                    <a:cubicBezTo>
                      <a:pt x="5457" y="14012"/>
                      <a:pt x="5451" y="14061"/>
                      <a:pt x="5485" y="14089"/>
                    </a:cubicBezTo>
                    <a:cubicBezTo>
                      <a:pt x="5470" y="14086"/>
                      <a:pt x="5459" y="14084"/>
                      <a:pt x="5450" y="14084"/>
                    </a:cubicBezTo>
                    <a:cubicBezTo>
                      <a:pt x="5372" y="14084"/>
                      <a:pt x="5461" y="14199"/>
                      <a:pt x="5407" y="14199"/>
                    </a:cubicBezTo>
                    <a:cubicBezTo>
                      <a:pt x="5398" y="14199"/>
                      <a:pt x="5386" y="14196"/>
                      <a:pt x="5368" y="14189"/>
                    </a:cubicBezTo>
                    <a:lnTo>
                      <a:pt x="5346" y="14250"/>
                    </a:lnTo>
                    <a:lnTo>
                      <a:pt x="5335" y="14244"/>
                    </a:lnTo>
                    <a:lnTo>
                      <a:pt x="5335" y="14244"/>
                    </a:lnTo>
                    <a:cubicBezTo>
                      <a:pt x="5308" y="14277"/>
                      <a:pt x="5335" y="14305"/>
                      <a:pt x="5363" y="14333"/>
                    </a:cubicBezTo>
                    <a:cubicBezTo>
                      <a:pt x="5360" y="14334"/>
                      <a:pt x="5357" y="14334"/>
                      <a:pt x="5355" y="14334"/>
                    </a:cubicBezTo>
                    <a:cubicBezTo>
                      <a:pt x="5344" y="14334"/>
                      <a:pt x="5340" y="14325"/>
                      <a:pt x="5335" y="14316"/>
                    </a:cubicBezTo>
                    <a:cubicBezTo>
                      <a:pt x="5285" y="14360"/>
                      <a:pt x="5285" y="14371"/>
                      <a:pt x="5335" y="14449"/>
                    </a:cubicBezTo>
                    <a:lnTo>
                      <a:pt x="5285" y="14438"/>
                    </a:lnTo>
                    <a:lnTo>
                      <a:pt x="5285" y="14438"/>
                    </a:lnTo>
                    <a:cubicBezTo>
                      <a:pt x="5308" y="14454"/>
                      <a:pt x="5180" y="14493"/>
                      <a:pt x="5208" y="14565"/>
                    </a:cubicBezTo>
                    <a:cubicBezTo>
                      <a:pt x="5202" y="14565"/>
                      <a:pt x="5197" y="14560"/>
                      <a:pt x="5191" y="14554"/>
                    </a:cubicBezTo>
                    <a:lnTo>
                      <a:pt x="5191" y="14554"/>
                    </a:lnTo>
                    <a:cubicBezTo>
                      <a:pt x="5219" y="14637"/>
                      <a:pt x="5003" y="14648"/>
                      <a:pt x="5153" y="14742"/>
                    </a:cubicBezTo>
                    <a:lnTo>
                      <a:pt x="5175" y="14797"/>
                    </a:lnTo>
                    <a:cubicBezTo>
                      <a:pt x="5182" y="14786"/>
                      <a:pt x="5190" y="14781"/>
                      <a:pt x="5199" y="14781"/>
                    </a:cubicBezTo>
                    <a:cubicBezTo>
                      <a:pt x="5224" y="14781"/>
                      <a:pt x="5252" y="14825"/>
                      <a:pt x="5277" y="14825"/>
                    </a:cubicBezTo>
                    <a:cubicBezTo>
                      <a:pt x="5278" y="14825"/>
                      <a:pt x="5279" y="14825"/>
                      <a:pt x="5280" y="14825"/>
                    </a:cubicBezTo>
                    <a:lnTo>
                      <a:pt x="5280" y="14825"/>
                    </a:lnTo>
                    <a:cubicBezTo>
                      <a:pt x="5280" y="14840"/>
                      <a:pt x="5258" y="14849"/>
                      <a:pt x="5239" y="14849"/>
                    </a:cubicBezTo>
                    <a:cubicBezTo>
                      <a:pt x="5223" y="14849"/>
                      <a:pt x="5208" y="14843"/>
                      <a:pt x="5208" y="14831"/>
                    </a:cubicBezTo>
                    <a:lnTo>
                      <a:pt x="5219" y="14831"/>
                    </a:lnTo>
                    <a:cubicBezTo>
                      <a:pt x="5203" y="14821"/>
                      <a:pt x="5191" y="14817"/>
                      <a:pt x="5181" y="14817"/>
                    </a:cubicBezTo>
                    <a:cubicBezTo>
                      <a:pt x="5149" y="14817"/>
                      <a:pt x="5149" y="14863"/>
                      <a:pt x="5117" y="14863"/>
                    </a:cubicBezTo>
                    <a:cubicBezTo>
                      <a:pt x="5112" y="14863"/>
                      <a:pt x="5105" y="14862"/>
                      <a:pt x="5097" y="14858"/>
                    </a:cubicBezTo>
                    <a:cubicBezTo>
                      <a:pt x="5059" y="14963"/>
                      <a:pt x="4970" y="15046"/>
                      <a:pt x="4926" y="15141"/>
                    </a:cubicBezTo>
                    <a:lnTo>
                      <a:pt x="4998" y="15157"/>
                    </a:lnTo>
                    <a:lnTo>
                      <a:pt x="4976" y="15190"/>
                    </a:lnTo>
                    <a:cubicBezTo>
                      <a:pt x="4953" y="15190"/>
                      <a:pt x="4920" y="15185"/>
                      <a:pt x="4931" y="15157"/>
                    </a:cubicBezTo>
                    <a:cubicBezTo>
                      <a:pt x="4893" y="15157"/>
                      <a:pt x="4948" y="15213"/>
                      <a:pt x="4959" y="15218"/>
                    </a:cubicBezTo>
                    <a:cubicBezTo>
                      <a:pt x="4951" y="15224"/>
                      <a:pt x="4945" y="15226"/>
                      <a:pt x="4938" y="15226"/>
                    </a:cubicBezTo>
                    <a:cubicBezTo>
                      <a:pt x="4911" y="15226"/>
                      <a:pt x="4895" y="15183"/>
                      <a:pt x="4889" y="15183"/>
                    </a:cubicBezTo>
                    <a:cubicBezTo>
                      <a:pt x="4888" y="15183"/>
                      <a:pt x="4887" y="15183"/>
                      <a:pt x="4887" y="15185"/>
                    </a:cubicBezTo>
                    <a:lnTo>
                      <a:pt x="4887" y="15201"/>
                    </a:lnTo>
                    <a:lnTo>
                      <a:pt x="4893" y="15201"/>
                    </a:lnTo>
                    <a:cubicBezTo>
                      <a:pt x="4915" y="15229"/>
                      <a:pt x="4942" y="15246"/>
                      <a:pt x="4926" y="15273"/>
                    </a:cubicBezTo>
                    <a:cubicBezTo>
                      <a:pt x="4920" y="15276"/>
                      <a:pt x="4915" y="15277"/>
                      <a:pt x="4909" y="15277"/>
                    </a:cubicBezTo>
                    <a:cubicBezTo>
                      <a:pt x="4898" y="15277"/>
                      <a:pt x="4889" y="15272"/>
                      <a:pt x="4881" y="15272"/>
                    </a:cubicBezTo>
                    <a:cubicBezTo>
                      <a:pt x="4879" y="15272"/>
                      <a:pt x="4878" y="15273"/>
                      <a:pt x="4876" y="15273"/>
                    </a:cubicBezTo>
                    <a:cubicBezTo>
                      <a:pt x="4870" y="15273"/>
                      <a:pt x="4870" y="15273"/>
                      <a:pt x="4870" y="15284"/>
                    </a:cubicBezTo>
                    <a:lnTo>
                      <a:pt x="4848" y="15329"/>
                    </a:lnTo>
                    <a:lnTo>
                      <a:pt x="4915" y="15334"/>
                    </a:lnTo>
                    <a:cubicBezTo>
                      <a:pt x="4930" y="15359"/>
                      <a:pt x="4899" y="15375"/>
                      <a:pt x="4944" y="15378"/>
                    </a:cubicBezTo>
                    <a:lnTo>
                      <a:pt x="4944" y="15378"/>
                    </a:lnTo>
                    <a:cubicBezTo>
                      <a:pt x="4860" y="15384"/>
                      <a:pt x="4862" y="15523"/>
                      <a:pt x="4821" y="15528"/>
                    </a:cubicBezTo>
                    <a:cubicBezTo>
                      <a:pt x="4848" y="15572"/>
                      <a:pt x="4837" y="15600"/>
                      <a:pt x="4821" y="15628"/>
                    </a:cubicBezTo>
                    <a:cubicBezTo>
                      <a:pt x="4824" y="15626"/>
                      <a:pt x="4828" y="15625"/>
                      <a:pt x="4833" y="15625"/>
                    </a:cubicBezTo>
                    <a:cubicBezTo>
                      <a:pt x="4856" y="15625"/>
                      <a:pt x="4894" y="15644"/>
                      <a:pt x="4876" y="15666"/>
                    </a:cubicBezTo>
                    <a:cubicBezTo>
                      <a:pt x="4846" y="15650"/>
                      <a:pt x="4826" y="15645"/>
                      <a:pt x="4812" y="15645"/>
                    </a:cubicBezTo>
                    <a:cubicBezTo>
                      <a:pt x="4776" y="15645"/>
                      <a:pt x="4778" y="15684"/>
                      <a:pt x="4721" y="15684"/>
                    </a:cubicBezTo>
                    <a:cubicBezTo>
                      <a:pt x="4717" y="15684"/>
                      <a:pt x="4713" y="15684"/>
                      <a:pt x="4708" y="15683"/>
                    </a:cubicBezTo>
                    <a:lnTo>
                      <a:pt x="4708" y="15683"/>
                    </a:lnTo>
                    <a:cubicBezTo>
                      <a:pt x="4773" y="15691"/>
                      <a:pt x="4684" y="15766"/>
                      <a:pt x="4782" y="15771"/>
                    </a:cubicBezTo>
                    <a:cubicBezTo>
                      <a:pt x="4777" y="15776"/>
                      <a:pt x="4773" y="15778"/>
                      <a:pt x="4768" y="15778"/>
                    </a:cubicBezTo>
                    <a:cubicBezTo>
                      <a:pt x="4750" y="15778"/>
                      <a:pt x="4729" y="15754"/>
                      <a:pt x="4705" y="15754"/>
                    </a:cubicBezTo>
                    <a:cubicBezTo>
                      <a:pt x="4703" y="15754"/>
                      <a:pt x="4701" y="15754"/>
                      <a:pt x="4699" y="15755"/>
                    </a:cubicBezTo>
                    <a:cubicBezTo>
                      <a:pt x="4721" y="15832"/>
                      <a:pt x="4616" y="15865"/>
                      <a:pt x="4599" y="15943"/>
                    </a:cubicBezTo>
                    <a:cubicBezTo>
                      <a:pt x="4616" y="15948"/>
                      <a:pt x="4643" y="15948"/>
                      <a:pt x="4666" y="15971"/>
                    </a:cubicBezTo>
                    <a:lnTo>
                      <a:pt x="4566" y="15971"/>
                    </a:lnTo>
                    <a:cubicBezTo>
                      <a:pt x="4566" y="15987"/>
                      <a:pt x="4655" y="16020"/>
                      <a:pt x="4588" y="16026"/>
                    </a:cubicBezTo>
                    <a:cubicBezTo>
                      <a:pt x="4599" y="16026"/>
                      <a:pt x="4621" y="16031"/>
                      <a:pt x="4627" y="16043"/>
                    </a:cubicBezTo>
                    <a:cubicBezTo>
                      <a:pt x="4555" y="16103"/>
                      <a:pt x="4544" y="16198"/>
                      <a:pt x="4511" y="16281"/>
                    </a:cubicBezTo>
                    <a:cubicBezTo>
                      <a:pt x="4500" y="16269"/>
                      <a:pt x="4483" y="16253"/>
                      <a:pt x="4472" y="16236"/>
                    </a:cubicBezTo>
                    <a:lnTo>
                      <a:pt x="4511" y="16220"/>
                    </a:lnTo>
                    <a:cubicBezTo>
                      <a:pt x="4455" y="15965"/>
                      <a:pt x="4394" y="16186"/>
                      <a:pt x="4350" y="15948"/>
                    </a:cubicBezTo>
                    <a:lnTo>
                      <a:pt x="4350" y="15948"/>
                    </a:lnTo>
                    <a:lnTo>
                      <a:pt x="4450" y="16026"/>
                    </a:lnTo>
                    <a:lnTo>
                      <a:pt x="4450" y="16026"/>
                    </a:lnTo>
                    <a:lnTo>
                      <a:pt x="4394" y="15915"/>
                    </a:lnTo>
                    <a:lnTo>
                      <a:pt x="4394" y="15915"/>
                    </a:lnTo>
                    <a:lnTo>
                      <a:pt x="4455" y="15921"/>
                    </a:lnTo>
                    <a:cubicBezTo>
                      <a:pt x="4372" y="15810"/>
                      <a:pt x="4372" y="15766"/>
                      <a:pt x="4345" y="15639"/>
                    </a:cubicBezTo>
                    <a:cubicBezTo>
                      <a:pt x="4338" y="15652"/>
                      <a:pt x="4327" y="15659"/>
                      <a:pt x="4315" y="15659"/>
                    </a:cubicBezTo>
                    <a:cubicBezTo>
                      <a:pt x="4286" y="15659"/>
                      <a:pt x="4246" y="15622"/>
                      <a:pt x="4223" y="15545"/>
                    </a:cubicBezTo>
                    <a:cubicBezTo>
                      <a:pt x="4223" y="15462"/>
                      <a:pt x="4278" y="15572"/>
                      <a:pt x="4223" y="15417"/>
                    </a:cubicBezTo>
                    <a:lnTo>
                      <a:pt x="4223" y="15417"/>
                    </a:lnTo>
                    <a:cubicBezTo>
                      <a:pt x="4262" y="15445"/>
                      <a:pt x="4311" y="15473"/>
                      <a:pt x="4289" y="15550"/>
                    </a:cubicBezTo>
                    <a:cubicBezTo>
                      <a:pt x="4306" y="15550"/>
                      <a:pt x="4334" y="15578"/>
                      <a:pt x="4345" y="15578"/>
                    </a:cubicBezTo>
                    <a:cubicBezTo>
                      <a:pt x="4345" y="15489"/>
                      <a:pt x="4284" y="15367"/>
                      <a:pt x="4262" y="15312"/>
                    </a:cubicBezTo>
                    <a:lnTo>
                      <a:pt x="4262" y="15312"/>
                    </a:lnTo>
                    <a:cubicBezTo>
                      <a:pt x="4267" y="15334"/>
                      <a:pt x="4278" y="15362"/>
                      <a:pt x="4278" y="15379"/>
                    </a:cubicBezTo>
                    <a:cubicBezTo>
                      <a:pt x="4228" y="15307"/>
                      <a:pt x="4184" y="15240"/>
                      <a:pt x="4140" y="15168"/>
                    </a:cubicBezTo>
                    <a:cubicBezTo>
                      <a:pt x="4142" y="15154"/>
                      <a:pt x="4146" y="15149"/>
                      <a:pt x="4152" y="15149"/>
                    </a:cubicBezTo>
                    <a:cubicBezTo>
                      <a:pt x="4161" y="15149"/>
                      <a:pt x="4174" y="15163"/>
                      <a:pt x="4184" y="15174"/>
                    </a:cubicBezTo>
                    <a:cubicBezTo>
                      <a:pt x="4173" y="15135"/>
                      <a:pt x="4145" y="15113"/>
                      <a:pt x="4123" y="15058"/>
                    </a:cubicBezTo>
                    <a:lnTo>
                      <a:pt x="4145" y="15035"/>
                    </a:lnTo>
                    <a:cubicBezTo>
                      <a:pt x="4173" y="15035"/>
                      <a:pt x="4201" y="15052"/>
                      <a:pt x="4234" y="15113"/>
                    </a:cubicBezTo>
                    <a:lnTo>
                      <a:pt x="4129" y="14908"/>
                    </a:lnTo>
                    <a:cubicBezTo>
                      <a:pt x="4144" y="14888"/>
                      <a:pt x="4141" y="14800"/>
                      <a:pt x="4161" y="14800"/>
                    </a:cubicBezTo>
                    <a:cubicBezTo>
                      <a:pt x="4163" y="14800"/>
                      <a:pt x="4165" y="14801"/>
                      <a:pt x="4168" y="14803"/>
                    </a:cubicBezTo>
                    <a:cubicBezTo>
                      <a:pt x="4151" y="14676"/>
                      <a:pt x="4007" y="14526"/>
                      <a:pt x="3985" y="14360"/>
                    </a:cubicBezTo>
                    <a:cubicBezTo>
                      <a:pt x="3979" y="14355"/>
                      <a:pt x="3963" y="14338"/>
                      <a:pt x="3952" y="14305"/>
                    </a:cubicBezTo>
                    <a:cubicBezTo>
                      <a:pt x="3919" y="14150"/>
                      <a:pt x="3919" y="14006"/>
                      <a:pt x="3813" y="13840"/>
                    </a:cubicBezTo>
                    <a:lnTo>
                      <a:pt x="3847" y="13724"/>
                    </a:lnTo>
                    <a:cubicBezTo>
                      <a:pt x="3835" y="13696"/>
                      <a:pt x="3827" y="13686"/>
                      <a:pt x="3820" y="13686"/>
                    </a:cubicBezTo>
                    <a:cubicBezTo>
                      <a:pt x="3803" y="13686"/>
                      <a:pt x="3795" y="13748"/>
                      <a:pt x="3770" y="13748"/>
                    </a:cubicBezTo>
                    <a:cubicBezTo>
                      <a:pt x="3756" y="13748"/>
                      <a:pt x="3737" y="13727"/>
                      <a:pt x="3708" y="13663"/>
                    </a:cubicBezTo>
                    <a:cubicBezTo>
                      <a:pt x="3642" y="13503"/>
                      <a:pt x="3741" y="13586"/>
                      <a:pt x="3753" y="13525"/>
                    </a:cubicBezTo>
                    <a:cubicBezTo>
                      <a:pt x="3697" y="13447"/>
                      <a:pt x="3592" y="13320"/>
                      <a:pt x="3598" y="13154"/>
                    </a:cubicBezTo>
                    <a:lnTo>
                      <a:pt x="3598" y="13154"/>
                    </a:lnTo>
                    <a:cubicBezTo>
                      <a:pt x="3625" y="13204"/>
                      <a:pt x="3625" y="13248"/>
                      <a:pt x="3642" y="13292"/>
                    </a:cubicBezTo>
                    <a:lnTo>
                      <a:pt x="3647" y="13171"/>
                    </a:lnTo>
                    <a:cubicBezTo>
                      <a:pt x="3713" y="13255"/>
                      <a:pt x="3738" y="13332"/>
                      <a:pt x="3753" y="13332"/>
                    </a:cubicBezTo>
                    <a:cubicBezTo>
                      <a:pt x="3760" y="13332"/>
                      <a:pt x="3764" y="13317"/>
                      <a:pt x="3769" y="13281"/>
                    </a:cubicBezTo>
                    <a:lnTo>
                      <a:pt x="3769" y="13281"/>
                    </a:lnTo>
                    <a:cubicBezTo>
                      <a:pt x="3766" y="13282"/>
                      <a:pt x="3763" y="13282"/>
                      <a:pt x="3761" y="13282"/>
                    </a:cubicBezTo>
                    <a:cubicBezTo>
                      <a:pt x="3644" y="13282"/>
                      <a:pt x="3639" y="12849"/>
                      <a:pt x="3511" y="12849"/>
                    </a:cubicBezTo>
                    <a:cubicBezTo>
                      <a:pt x="3508" y="12849"/>
                      <a:pt x="3506" y="12849"/>
                      <a:pt x="3504" y="12850"/>
                    </a:cubicBezTo>
                    <a:lnTo>
                      <a:pt x="3509" y="12767"/>
                    </a:lnTo>
                    <a:cubicBezTo>
                      <a:pt x="3515" y="12789"/>
                      <a:pt x="3520" y="12789"/>
                      <a:pt x="3531" y="12816"/>
                    </a:cubicBezTo>
                    <a:cubicBezTo>
                      <a:pt x="3548" y="12650"/>
                      <a:pt x="3404" y="12733"/>
                      <a:pt x="3371" y="12534"/>
                    </a:cubicBezTo>
                    <a:cubicBezTo>
                      <a:pt x="3367" y="12480"/>
                      <a:pt x="3369" y="12435"/>
                      <a:pt x="3382" y="12435"/>
                    </a:cubicBezTo>
                    <a:cubicBezTo>
                      <a:pt x="3386" y="12435"/>
                      <a:pt x="3392" y="12440"/>
                      <a:pt x="3398" y="12451"/>
                    </a:cubicBezTo>
                    <a:lnTo>
                      <a:pt x="3326" y="12313"/>
                    </a:lnTo>
                    <a:cubicBezTo>
                      <a:pt x="3323" y="12293"/>
                      <a:pt x="3328" y="12281"/>
                      <a:pt x="3335" y="12281"/>
                    </a:cubicBezTo>
                    <a:cubicBezTo>
                      <a:pt x="3339" y="12281"/>
                      <a:pt x="3344" y="12285"/>
                      <a:pt x="3349" y="12296"/>
                    </a:cubicBezTo>
                    <a:lnTo>
                      <a:pt x="3288" y="12091"/>
                    </a:lnTo>
                    <a:lnTo>
                      <a:pt x="3293" y="12091"/>
                    </a:lnTo>
                    <a:cubicBezTo>
                      <a:pt x="3266" y="12064"/>
                      <a:pt x="3210" y="12003"/>
                      <a:pt x="3188" y="11964"/>
                    </a:cubicBezTo>
                    <a:cubicBezTo>
                      <a:pt x="3188" y="11948"/>
                      <a:pt x="3190" y="11943"/>
                      <a:pt x="3192" y="11943"/>
                    </a:cubicBezTo>
                    <a:cubicBezTo>
                      <a:pt x="3198" y="11943"/>
                      <a:pt x="3211" y="11977"/>
                      <a:pt x="3222" y="11977"/>
                    </a:cubicBezTo>
                    <a:cubicBezTo>
                      <a:pt x="3224" y="11977"/>
                      <a:pt x="3225" y="11977"/>
                      <a:pt x="3227" y="11975"/>
                    </a:cubicBezTo>
                    <a:lnTo>
                      <a:pt x="3160" y="11854"/>
                    </a:lnTo>
                    <a:cubicBezTo>
                      <a:pt x="3165" y="11841"/>
                      <a:pt x="3172" y="11835"/>
                      <a:pt x="3179" y="11835"/>
                    </a:cubicBezTo>
                    <a:cubicBezTo>
                      <a:pt x="3207" y="11835"/>
                      <a:pt x="3247" y="11911"/>
                      <a:pt x="3260" y="11981"/>
                    </a:cubicBezTo>
                    <a:cubicBezTo>
                      <a:pt x="3354" y="11826"/>
                      <a:pt x="3199" y="11881"/>
                      <a:pt x="3210" y="11605"/>
                    </a:cubicBezTo>
                    <a:lnTo>
                      <a:pt x="3210" y="11605"/>
                    </a:lnTo>
                    <a:lnTo>
                      <a:pt x="3255" y="11726"/>
                    </a:lnTo>
                    <a:cubicBezTo>
                      <a:pt x="3310" y="11627"/>
                      <a:pt x="3260" y="11544"/>
                      <a:pt x="3271" y="11394"/>
                    </a:cubicBezTo>
                    <a:lnTo>
                      <a:pt x="3271" y="11394"/>
                    </a:lnTo>
                    <a:cubicBezTo>
                      <a:pt x="3262" y="11421"/>
                      <a:pt x="3231" y="11598"/>
                      <a:pt x="3187" y="11598"/>
                    </a:cubicBezTo>
                    <a:cubicBezTo>
                      <a:pt x="3186" y="11598"/>
                      <a:pt x="3184" y="11598"/>
                      <a:pt x="3183" y="11597"/>
                    </a:cubicBezTo>
                    <a:lnTo>
                      <a:pt x="3183" y="11597"/>
                    </a:lnTo>
                    <a:cubicBezTo>
                      <a:pt x="3183" y="11606"/>
                      <a:pt x="3182" y="11614"/>
                      <a:pt x="3177" y="11621"/>
                    </a:cubicBezTo>
                    <a:cubicBezTo>
                      <a:pt x="3116" y="11593"/>
                      <a:pt x="3138" y="11560"/>
                      <a:pt x="3138" y="11494"/>
                    </a:cubicBezTo>
                    <a:lnTo>
                      <a:pt x="3138" y="11494"/>
                    </a:lnTo>
                    <a:cubicBezTo>
                      <a:pt x="3142" y="11502"/>
                      <a:pt x="3147" y="11512"/>
                      <a:pt x="3152" y="11521"/>
                    </a:cubicBezTo>
                    <a:lnTo>
                      <a:pt x="3152" y="11521"/>
                    </a:lnTo>
                    <a:cubicBezTo>
                      <a:pt x="3148" y="11487"/>
                      <a:pt x="3136" y="11447"/>
                      <a:pt x="3105" y="11405"/>
                    </a:cubicBezTo>
                    <a:cubicBezTo>
                      <a:pt x="3155" y="11394"/>
                      <a:pt x="3127" y="11322"/>
                      <a:pt x="3100" y="11234"/>
                    </a:cubicBezTo>
                    <a:lnTo>
                      <a:pt x="3160" y="11228"/>
                    </a:lnTo>
                    <a:cubicBezTo>
                      <a:pt x="3122" y="11129"/>
                      <a:pt x="3094" y="11151"/>
                      <a:pt x="3050" y="11095"/>
                    </a:cubicBezTo>
                    <a:cubicBezTo>
                      <a:pt x="3033" y="10985"/>
                      <a:pt x="3072" y="10952"/>
                      <a:pt x="3105" y="10913"/>
                    </a:cubicBezTo>
                    <a:cubicBezTo>
                      <a:pt x="3099" y="10871"/>
                      <a:pt x="3093" y="10856"/>
                      <a:pt x="3086" y="10856"/>
                    </a:cubicBezTo>
                    <a:cubicBezTo>
                      <a:pt x="3074" y="10856"/>
                      <a:pt x="3060" y="10918"/>
                      <a:pt x="3038" y="10918"/>
                    </a:cubicBezTo>
                    <a:cubicBezTo>
                      <a:pt x="3026" y="10918"/>
                      <a:pt x="3012" y="10901"/>
                      <a:pt x="2994" y="10846"/>
                    </a:cubicBezTo>
                    <a:cubicBezTo>
                      <a:pt x="2989" y="10691"/>
                      <a:pt x="2939" y="10597"/>
                      <a:pt x="2856" y="10431"/>
                    </a:cubicBezTo>
                    <a:cubicBezTo>
                      <a:pt x="2856" y="10396"/>
                      <a:pt x="2861" y="10385"/>
                      <a:pt x="2868" y="10385"/>
                    </a:cubicBezTo>
                    <a:cubicBezTo>
                      <a:pt x="2879" y="10385"/>
                      <a:pt x="2894" y="10410"/>
                      <a:pt x="2902" y="10410"/>
                    </a:cubicBezTo>
                    <a:cubicBezTo>
                      <a:pt x="2904" y="10410"/>
                      <a:pt x="2905" y="10408"/>
                      <a:pt x="2906" y="10404"/>
                    </a:cubicBezTo>
                    <a:lnTo>
                      <a:pt x="2845" y="10326"/>
                    </a:lnTo>
                    <a:cubicBezTo>
                      <a:pt x="2856" y="10326"/>
                      <a:pt x="2867" y="10332"/>
                      <a:pt x="2873" y="10332"/>
                    </a:cubicBezTo>
                    <a:cubicBezTo>
                      <a:pt x="2801" y="10276"/>
                      <a:pt x="3011" y="10299"/>
                      <a:pt x="2911" y="10216"/>
                    </a:cubicBezTo>
                    <a:cubicBezTo>
                      <a:pt x="2913" y="10215"/>
                      <a:pt x="2915" y="10215"/>
                      <a:pt x="2917" y="10215"/>
                    </a:cubicBezTo>
                    <a:cubicBezTo>
                      <a:pt x="2935" y="10215"/>
                      <a:pt x="2941" y="10238"/>
                      <a:pt x="2961" y="10238"/>
                    </a:cubicBezTo>
                    <a:cubicBezTo>
                      <a:pt x="2928" y="10216"/>
                      <a:pt x="2923" y="10193"/>
                      <a:pt x="2950" y="10177"/>
                    </a:cubicBezTo>
                    <a:lnTo>
                      <a:pt x="2950" y="10177"/>
                    </a:lnTo>
                    <a:lnTo>
                      <a:pt x="2956" y="10182"/>
                    </a:lnTo>
                    <a:cubicBezTo>
                      <a:pt x="2967" y="10105"/>
                      <a:pt x="3017" y="10083"/>
                      <a:pt x="3066" y="10011"/>
                    </a:cubicBezTo>
                    <a:lnTo>
                      <a:pt x="3017" y="10000"/>
                    </a:lnTo>
                    <a:cubicBezTo>
                      <a:pt x="3033" y="9989"/>
                      <a:pt x="3044" y="9989"/>
                      <a:pt x="3061" y="9983"/>
                    </a:cubicBezTo>
                    <a:cubicBezTo>
                      <a:pt x="3047" y="9974"/>
                      <a:pt x="3038" y="9970"/>
                      <a:pt x="3032" y="9970"/>
                    </a:cubicBezTo>
                    <a:cubicBezTo>
                      <a:pt x="3014" y="9970"/>
                      <a:pt x="3018" y="9999"/>
                      <a:pt x="2997" y="9999"/>
                    </a:cubicBezTo>
                    <a:cubicBezTo>
                      <a:pt x="2990" y="9999"/>
                      <a:pt x="2980" y="9996"/>
                      <a:pt x="2967" y="9989"/>
                    </a:cubicBezTo>
                    <a:lnTo>
                      <a:pt x="2967" y="9989"/>
                    </a:lnTo>
                    <a:cubicBezTo>
                      <a:pt x="2969" y="9989"/>
                      <a:pt x="2971" y="9989"/>
                      <a:pt x="2973" y="9989"/>
                    </a:cubicBezTo>
                    <a:cubicBezTo>
                      <a:pt x="3059" y="9989"/>
                      <a:pt x="3019" y="9877"/>
                      <a:pt x="3104" y="9877"/>
                    </a:cubicBezTo>
                    <a:cubicBezTo>
                      <a:pt x="3109" y="9877"/>
                      <a:pt x="3115" y="9877"/>
                      <a:pt x="3122" y="9878"/>
                    </a:cubicBezTo>
                    <a:cubicBezTo>
                      <a:pt x="3127" y="9850"/>
                      <a:pt x="3066" y="9872"/>
                      <a:pt x="3077" y="9845"/>
                    </a:cubicBezTo>
                    <a:lnTo>
                      <a:pt x="3105" y="9845"/>
                    </a:lnTo>
                    <a:lnTo>
                      <a:pt x="3072" y="9823"/>
                    </a:lnTo>
                    <a:cubicBezTo>
                      <a:pt x="3081" y="9814"/>
                      <a:pt x="3095" y="9809"/>
                      <a:pt x="3111" y="9809"/>
                    </a:cubicBezTo>
                    <a:cubicBezTo>
                      <a:pt x="3123" y="9809"/>
                      <a:pt x="3137" y="9812"/>
                      <a:pt x="3149" y="9817"/>
                    </a:cubicBezTo>
                    <a:cubicBezTo>
                      <a:pt x="3144" y="9817"/>
                      <a:pt x="3149" y="9828"/>
                      <a:pt x="3149" y="9834"/>
                    </a:cubicBezTo>
                    <a:cubicBezTo>
                      <a:pt x="3186" y="9823"/>
                      <a:pt x="3159" y="9774"/>
                      <a:pt x="3169" y="9763"/>
                    </a:cubicBezTo>
                    <a:lnTo>
                      <a:pt x="3169" y="9763"/>
                    </a:lnTo>
                    <a:lnTo>
                      <a:pt x="3144" y="9778"/>
                    </a:lnTo>
                    <a:cubicBezTo>
                      <a:pt x="3144" y="9695"/>
                      <a:pt x="3205" y="9623"/>
                      <a:pt x="3177" y="9524"/>
                    </a:cubicBezTo>
                    <a:lnTo>
                      <a:pt x="3155" y="9524"/>
                    </a:lnTo>
                    <a:cubicBezTo>
                      <a:pt x="3133" y="9458"/>
                      <a:pt x="3187" y="9490"/>
                      <a:pt x="3199" y="9421"/>
                    </a:cubicBezTo>
                    <a:lnTo>
                      <a:pt x="3199" y="9421"/>
                    </a:lnTo>
                    <a:cubicBezTo>
                      <a:pt x="3201" y="9424"/>
                      <a:pt x="3203" y="9427"/>
                      <a:pt x="3205" y="9430"/>
                    </a:cubicBezTo>
                    <a:lnTo>
                      <a:pt x="3199" y="9419"/>
                    </a:lnTo>
                    <a:cubicBezTo>
                      <a:pt x="3199" y="9420"/>
                      <a:pt x="3199" y="9420"/>
                      <a:pt x="3199" y="9421"/>
                    </a:cubicBezTo>
                    <a:lnTo>
                      <a:pt x="3199" y="9421"/>
                    </a:lnTo>
                    <a:cubicBezTo>
                      <a:pt x="3187" y="9402"/>
                      <a:pt x="3183" y="9384"/>
                      <a:pt x="3188" y="9374"/>
                    </a:cubicBezTo>
                    <a:lnTo>
                      <a:pt x="3188" y="9374"/>
                    </a:lnTo>
                    <a:cubicBezTo>
                      <a:pt x="3193" y="9378"/>
                      <a:pt x="3198" y="9379"/>
                      <a:pt x="3204" y="9379"/>
                    </a:cubicBezTo>
                    <a:cubicBezTo>
                      <a:pt x="3216" y="9379"/>
                      <a:pt x="3229" y="9374"/>
                      <a:pt x="3242" y="9374"/>
                    </a:cubicBezTo>
                    <a:cubicBezTo>
                      <a:pt x="3250" y="9374"/>
                      <a:pt x="3258" y="9377"/>
                      <a:pt x="3266" y="9386"/>
                    </a:cubicBezTo>
                    <a:cubicBezTo>
                      <a:pt x="3243" y="9308"/>
                      <a:pt x="3243" y="9347"/>
                      <a:pt x="3177" y="9280"/>
                    </a:cubicBezTo>
                    <a:lnTo>
                      <a:pt x="3210" y="9280"/>
                    </a:lnTo>
                    <a:cubicBezTo>
                      <a:pt x="3183" y="9264"/>
                      <a:pt x="3172" y="9253"/>
                      <a:pt x="3172" y="9220"/>
                    </a:cubicBezTo>
                    <a:lnTo>
                      <a:pt x="3172" y="9220"/>
                    </a:lnTo>
                    <a:cubicBezTo>
                      <a:pt x="3188" y="9253"/>
                      <a:pt x="3232" y="9220"/>
                      <a:pt x="3260" y="9264"/>
                    </a:cubicBezTo>
                    <a:cubicBezTo>
                      <a:pt x="3348" y="9222"/>
                      <a:pt x="3228" y="9152"/>
                      <a:pt x="3316" y="9152"/>
                    </a:cubicBezTo>
                    <a:cubicBezTo>
                      <a:pt x="3322" y="9152"/>
                      <a:pt x="3329" y="9152"/>
                      <a:pt x="3338" y="9153"/>
                    </a:cubicBezTo>
                    <a:cubicBezTo>
                      <a:pt x="3316" y="9136"/>
                      <a:pt x="3301" y="9130"/>
                      <a:pt x="3290" y="9130"/>
                    </a:cubicBezTo>
                    <a:cubicBezTo>
                      <a:pt x="3262" y="9130"/>
                      <a:pt x="3260" y="9167"/>
                      <a:pt x="3249" y="9167"/>
                    </a:cubicBezTo>
                    <a:cubicBezTo>
                      <a:pt x="3248" y="9167"/>
                      <a:pt x="3246" y="9166"/>
                      <a:pt x="3243" y="9164"/>
                    </a:cubicBezTo>
                    <a:cubicBezTo>
                      <a:pt x="3210" y="9164"/>
                      <a:pt x="3183" y="9114"/>
                      <a:pt x="3199" y="9103"/>
                    </a:cubicBezTo>
                    <a:cubicBezTo>
                      <a:pt x="3205" y="9081"/>
                      <a:pt x="3326" y="9109"/>
                      <a:pt x="3349" y="9059"/>
                    </a:cubicBezTo>
                    <a:cubicBezTo>
                      <a:pt x="3349" y="9070"/>
                      <a:pt x="3354" y="9070"/>
                      <a:pt x="3349" y="9076"/>
                    </a:cubicBezTo>
                    <a:cubicBezTo>
                      <a:pt x="3376" y="9059"/>
                      <a:pt x="3326" y="9026"/>
                      <a:pt x="3376" y="9020"/>
                    </a:cubicBezTo>
                    <a:cubicBezTo>
                      <a:pt x="3321" y="8987"/>
                      <a:pt x="3393" y="8993"/>
                      <a:pt x="3315" y="8965"/>
                    </a:cubicBezTo>
                    <a:lnTo>
                      <a:pt x="3315" y="9020"/>
                    </a:lnTo>
                    <a:cubicBezTo>
                      <a:pt x="3299" y="8987"/>
                      <a:pt x="3227" y="8932"/>
                      <a:pt x="3282" y="8904"/>
                    </a:cubicBezTo>
                    <a:lnTo>
                      <a:pt x="3282" y="8904"/>
                    </a:lnTo>
                    <a:cubicBezTo>
                      <a:pt x="3293" y="8910"/>
                      <a:pt x="3310" y="8932"/>
                      <a:pt x="3315" y="8943"/>
                    </a:cubicBezTo>
                    <a:cubicBezTo>
                      <a:pt x="3343" y="8937"/>
                      <a:pt x="3310" y="8915"/>
                      <a:pt x="3338" y="8910"/>
                    </a:cubicBezTo>
                    <a:lnTo>
                      <a:pt x="3338" y="8910"/>
                    </a:lnTo>
                    <a:cubicBezTo>
                      <a:pt x="3404" y="8937"/>
                      <a:pt x="3338" y="8970"/>
                      <a:pt x="3376" y="9020"/>
                    </a:cubicBezTo>
                    <a:cubicBezTo>
                      <a:pt x="3402" y="9020"/>
                      <a:pt x="3369" y="8978"/>
                      <a:pt x="3387" y="8978"/>
                    </a:cubicBezTo>
                    <a:cubicBezTo>
                      <a:pt x="3392" y="8978"/>
                      <a:pt x="3401" y="8982"/>
                      <a:pt x="3417" y="8991"/>
                    </a:cubicBezTo>
                    <a:lnTo>
                      <a:pt x="3417" y="8991"/>
                    </a:lnTo>
                    <a:cubicBezTo>
                      <a:pt x="3324" y="8937"/>
                      <a:pt x="3447" y="8942"/>
                      <a:pt x="3382" y="8887"/>
                    </a:cubicBezTo>
                    <a:lnTo>
                      <a:pt x="3382" y="8887"/>
                    </a:lnTo>
                    <a:lnTo>
                      <a:pt x="3426" y="8904"/>
                    </a:lnTo>
                    <a:cubicBezTo>
                      <a:pt x="3421" y="8893"/>
                      <a:pt x="3404" y="8871"/>
                      <a:pt x="3404" y="8865"/>
                    </a:cubicBezTo>
                    <a:lnTo>
                      <a:pt x="3404" y="8865"/>
                    </a:lnTo>
                    <a:lnTo>
                      <a:pt x="3454" y="8904"/>
                    </a:lnTo>
                    <a:cubicBezTo>
                      <a:pt x="3409" y="8860"/>
                      <a:pt x="3515" y="8860"/>
                      <a:pt x="3492" y="8827"/>
                    </a:cubicBezTo>
                    <a:lnTo>
                      <a:pt x="3492" y="8827"/>
                    </a:lnTo>
                    <a:cubicBezTo>
                      <a:pt x="3487" y="8844"/>
                      <a:pt x="3479" y="8850"/>
                      <a:pt x="3470" y="8850"/>
                    </a:cubicBezTo>
                    <a:cubicBezTo>
                      <a:pt x="3453" y="8850"/>
                      <a:pt x="3431" y="8831"/>
                      <a:pt x="3408" y="8831"/>
                    </a:cubicBezTo>
                    <a:cubicBezTo>
                      <a:pt x="3405" y="8831"/>
                      <a:pt x="3402" y="8831"/>
                      <a:pt x="3398" y="8832"/>
                    </a:cubicBezTo>
                    <a:cubicBezTo>
                      <a:pt x="3384" y="8793"/>
                      <a:pt x="3408" y="8788"/>
                      <a:pt x="3440" y="8788"/>
                    </a:cubicBezTo>
                    <a:cubicBezTo>
                      <a:pt x="3449" y="8788"/>
                      <a:pt x="3459" y="8789"/>
                      <a:pt x="3468" y="8789"/>
                    </a:cubicBezTo>
                    <a:cubicBezTo>
                      <a:pt x="3501" y="8789"/>
                      <a:pt x="3531" y="8785"/>
                      <a:pt x="3531" y="8749"/>
                    </a:cubicBezTo>
                    <a:lnTo>
                      <a:pt x="3531" y="8749"/>
                    </a:lnTo>
                    <a:cubicBezTo>
                      <a:pt x="3531" y="8759"/>
                      <a:pt x="3515" y="8767"/>
                      <a:pt x="3500" y="8767"/>
                    </a:cubicBezTo>
                    <a:cubicBezTo>
                      <a:pt x="3490" y="8767"/>
                      <a:pt x="3480" y="8764"/>
                      <a:pt x="3476" y="8755"/>
                    </a:cubicBezTo>
                    <a:cubicBezTo>
                      <a:pt x="3487" y="8744"/>
                      <a:pt x="3509" y="8727"/>
                      <a:pt x="3537" y="8727"/>
                    </a:cubicBezTo>
                    <a:cubicBezTo>
                      <a:pt x="3539" y="8704"/>
                      <a:pt x="3530" y="8699"/>
                      <a:pt x="3518" y="8699"/>
                    </a:cubicBezTo>
                    <a:cubicBezTo>
                      <a:pt x="3510" y="8699"/>
                      <a:pt x="3501" y="8701"/>
                      <a:pt x="3492" y="8701"/>
                    </a:cubicBezTo>
                    <a:cubicBezTo>
                      <a:pt x="3481" y="8701"/>
                      <a:pt x="3472" y="8698"/>
                      <a:pt x="3465" y="8688"/>
                    </a:cubicBezTo>
                    <a:cubicBezTo>
                      <a:pt x="3531" y="8688"/>
                      <a:pt x="3454" y="8655"/>
                      <a:pt x="3448" y="8627"/>
                    </a:cubicBezTo>
                    <a:lnTo>
                      <a:pt x="3448" y="8627"/>
                    </a:lnTo>
                    <a:lnTo>
                      <a:pt x="3487" y="8638"/>
                    </a:lnTo>
                    <a:cubicBezTo>
                      <a:pt x="3537" y="8589"/>
                      <a:pt x="3398" y="8589"/>
                      <a:pt x="3454" y="8550"/>
                    </a:cubicBezTo>
                    <a:lnTo>
                      <a:pt x="3454" y="8550"/>
                    </a:lnTo>
                    <a:lnTo>
                      <a:pt x="3509" y="8589"/>
                    </a:lnTo>
                    <a:lnTo>
                      <a:pt x="3509" y="8589"/>
                    </a:lnTo>
                    <a:lnTo>
                      <a:pt x="3504" y="8555"/>
                    </a:lnTo>
                    <a:lnTo>
                      <a:pt x="3548" y="8578"/>
                    </a:lnTo>
                    <a:cubicBezTo>
                      <a:pt x="3520" y="8533"/>
                      <a:pt x="3537" y="8528"/>
                      <a:pt x="3559" y="8500"/>
                    </a:cubicBezTo>
                    <a:cubicBezTo>
                      <a:pt x="3520" y="8495"/>
                      <a:pt x="3476" y="8467"/>
                      <a:pt x="3481" y="8445"/>
                    </a:cubicBezTo>
                    <a:cubicBezTo>
                      <a:pt x="3484" y="8444"/>
                      <a:pt x="3487" y="8444"/>
                      <a:pt x="3489" y="8444"/>
                    </a:cubicBezTo>
                    <a:cubicBezTo>
                      <a:pt x="3504" y="8444"/>
                      <a:pt x="3512" y="8452"/>
                      <a:pt x="3518" y="8452"/>
                    </a:cubicBezTo>
                    <a:cubicBezTo>
                      <a:pt x="3523" y="8452"/>
                      <a:pt x="3527" y="8447"/>
                      <a:pt x="3531" y="8428"/>
                    </a:cubicBezTo>
                    <a:cubicBezTo>
                      <a:pt x="3559" y="8450"/>
                      <a:pt x="3587" y="8472"/>
                      <a:pt x="3542" y="8472"/>
                    </a:cubicBezTo>
                    <a:cubicBezTo>
                      <a:pt x="3559" y="8478"/>
                      <a:pt x="3570" y="8495"/>
                      <a:pt x="3587" y="8500"/>
                    </a:cubicBezTo>
                    <a:cubicBezTo>
                      <a:pt x="3615" y="8495"/>
                      <a:pt x="3607" y="8462"/>
                      <a:pt x="3611" y="8449"/>
                    </a:cubicBezTo>
                    <a:lnTo>
                      <a:pt x="3611" y="8449"/>
                    </a:lnTo>
                    <a:cubicBezTo>
                      <a:pt x="3607" y="8451"/>
                      <a:pt x="3601" y="8452"/>
                      <a:pt x="3598" y="8456"/>
                    </a:cubicBezTo>
                    <a:lnTo>
                      <a:pt x="3559" y="8384"/>
                    </a:lnTo>
                    <a:cubicBezTo>
                      <a:pt x="3575" y="8384"/>
                      <a:pt x="3587" y="8389"/>
                      <a:pt x="3598" y="8401"/>
                    </a:cubicBezTo>
                    <a:cubicBezTo>
                      <a:pt x="3598" y="8389"/>
                      <a:pt x="3575" y="8373"/>
                      <a:pt x="3575" y="8362"/>
                    </a:cubicBezTo>
                    <a:lnTo>
                      <a:pt x="3575" y="8362"/>
                    </a:lnTo>
                    <a:cubicBezTo>
                      <a:pt x="3612" y="8372"/>
                      <a:pt x="3649" y="8388"/>
                      <a:pt x="3657" y="8413"/>
                    </a:cubicBezTo>
                    <a:lnTo>
                      <a:pt x="3657" y="8413"/>
                    </a:lnTo>
                    <a:lnTo>
                      <a:pt x="3642" y="8356"/>
                    </a:lnTo>
                    <a:cubicBezTo>
                      <a:pt x="3649" y="8356"/>
                      <a:pt x="3671" y="8349"/>
                      <a:pt x="3687" y="8349"/>
                    </a:cubicBezTo>
                    <a:cubicBezTo>
                      <a:pt x="3695" y="8349"/>
                      <a:pt x="3701" y="8351"/>
                      <a:pt x="3703" y="8356"/>
                    </a:cubicBezTo>
                    <a:cubicBezTo>
                      <a:pt x="3730" y="8334"/>
                      <a:pt x="3653" y="8262"/>
                      <a:pt x="3697" y="8240"/>
                    </a:cubicBezTo>
                    <a:cubicBezTo>
                      <a:pt x="3686" y="8229"/>
                      <a:pt x="3681" y="8223"/>
                      <a:pt x="3681" y="8218"/>
                    </a:cubicBezTo>
                    <a:cubicBezTo>
                      <a:pt x="3703" y="8179"/>
                      <a:pt x="3758" y="8168"/>
                      <a:pt x="3725" y="8113"/>
                    </a:cubicBezTo>
                    <a:lnTo>
                      <a:pt x="3797" y="8113"/>
                    </a:lnTo>
                    <a:cubicBezTo>
                      <a:pt x="3791" y="8080"/>
                      <a:pt x="3708" y="8113"/>
                      <a:pt x="3703" y="8052"/>
                    </a:cubicBezTo>
                    <a:cubicBezTo>
                      <a:pt x="3701" y="8036"/>
                      <a:pt x="3706" y="8031"/>
                      <a:pt x="3715" y="8031"/>
                    </a:cubicBezTo>
                    <a:cubicBezTo>
                      <a:pt x="3733" y="8031"/>
                      <a:pt x="3766" y="8052"/>
                      <a:pt x="3782" y="8052"/>
                    </a:cubicBezTo>
                    <a:cubicBezTo>
                      <a:pt x="3784" y="8052"/>
                      <a:pt x="3785" y="8052"/>
                      <a:pt x="3786" y="8052"/>
                    </a:cubicBezTo>
                    <a:cubicBezTo>
                      <a:pt x="3758" y="8024"/>
                      <a:pt x="3703" y="7958"/>
                      <a:pt x="3769" y="7947"/>
                    </a:cubicBezTo>
                    <a:lnTo>
                      <a:pt x="3769" y="7947"/>
                    </a:lnTo>
                    <a:cubicBezTo>
                      <a:pt x="3780" y="7958"/>
                      <a:pt x="3764" y="7969"/>
                      <a:pt x="3764" y="7980"/>
                    </a:cubicBezTo>
                    <a:lnTo>
                      <a:pt x="3813" y="7969"/>
                    </a:lnTo>
                    <a:cubicBezTo>
                      <a:pt x="3856" y="8016"/>
                      <a:pt x="3842" y="8031"/>
                      <a:pt x="3871" y="8031"/>
                    </a:cubicBezTo>
                    <a:cubicBezTo>
                      <a:pt x="3876" y="8031"/>
                      <a:pt x="3883" y="8031"/>
                      <a:pt x="3891" y="8030"/>
                    </a:cubicBezTo>
                    <a:cubicBezTo>
                      <a:pt x="3764" y="7980"/>
                      <a:pt x="3908" y="7919"/>
                      <a:pt x="3786" y="7869"/>
                    </a:cubicBezTo>
                    <a:lnTo>
                      <a:pt x="3819" y="7864"/>
                    </a:lnTo>
                    <a:cubicBezTo>
                      <a:pt x="3819" y="7869"/>
                      <a:pt x="3824" y="7869"/>
                      <a:pt x="3819" y="7875"/>
                    </a:cubicBezTo>
                    <a:cubicBezTo>
                      <a:pt x="3891" y="7864"/>
                      <a:pt x="3736" y="7819"/>
                      <a:pt x="3769" y="7781"/>
                    </a:cubicBezTo>
                    <a:cubicBezTo>
                      <a:pt x="3777" y="7772"/>
                      <a:pt x="3787" y="7768"/>
                      <a:pt x="3796" y="7768"/>
                    </a:cubicBezTo>
                    <a:cubicBezTo>
                      <a:pt x="3805" y="7768"/>
                      <a:pt x="3813" y="7772"/>
                      <a:pt x="3819" y="7781"/>
                    </a:cubicBezTo>
                    <a:lnTo>
                      <a:pt x="3797" y="7731"/>
                    </a:lnTo>
                    <a:cubicBezTo>
                      <a:pt x="3800" y="7729"/>
                      <a:pt x="3804" y="7729"/>
                      <a:pt x="3807" y="7729"/>
                    </a:cubicBezTo>
                    <a:cubicBezTo>
                      <a:pt x="3813" y="7729"/>
                      <a:pt x="3818" y="7730"/>
                      <a:pt x="3819" y="7732"/>
                    </a:cubicBezTo>
                    <a:lnTo>
                      <a:pt x="3819" y="7732"/>
                    </a:lnTo>
                    <a:lnTo>
                      <a:pt x="3824" y="7681"/>
                    </a:lnTo>
                    <a:lnTo>
                      <a:pt x="3836" y="7681"/>
                    </a:lnTo>
                    <a:cubicBezTo>
                      <a:pt x="3819" y="7670"/>
                      <a:pt x="3791" y="7642"/>
                      <a:pt x="3786" y="7626"/>
                    </a:cubicBezTo>
                    <a:cubicBezTo>
                      <a:pt x="3788" y="7625"/>
                      <a:pt x="3790" y="7625"/>
                      <a:pt x="3792" y="7625"/>
                    </a:cubicBezTo>
                    <a:cubicBezTo>
                      <a:pt x="3806" y="7625"/>
                      <a:pt x="3799" y="7642"/>
                      <a:pt x="3813" y="7642"/>
                    </a:cubicBezTo>
                    <a:lnTo>
                      <a:pt x="3791" y="7598"/>
                    </a:lnTo>
                    <a:cubicBezTo>
                      <a:pt x="3824" y="7598"/>
                      <a:pt x="3852" y="7637"/>
                      <a:pt x="3841" y="7653"/>
                    </a:cubicBezTo>
                    <a:cubicBezTo>
                      <a:pt x="3863" y="7657"/>
                      <a:pt x="3878" y="7659"/>
                      <a:pt x="3887" y="7659"/>
                    </a:cubicBezTo>
                    <a:cubicBezTo>
                      <a:pt x="3935" y="7659"/>
                      <a:pt x="3833" y="7615"/>
                      <a:pt x="3908" y="7587"/>
                    </a:cubicBezTo>
                    <a:lnTo>
                      <a:pt x="3908" y="7587"/>
                    </a:lnTo>
                    <a:lnTo>
                      <a:pt x="3919" y="7620"/>
                    </a:lnTo>
                    <a:cubicBezTo>
                      <a:pt x="3925" y="7621"/>
                      <a:pt x="3931" y="7621"/>
                      <a:pt x="3936" y="7621"/>
                    </a:cubicBezTo>
                    <a:cubicBezTo>
                      <a:pt x="3989" y="7621"/>
                      <a:pt x="3984" y="7597"/>
                      <a:pt x="4035" y="7587"/>
                    </a:cubicBezTo>
                    <a:cubicBezTo>
                      <a:pt x="4021" y="7587"/>
                      <a:pt x="3988" y="7593"/>
                      <a:pt x="3955" y="7593"/>
                    </a:cubicBezTo>
                    <a:cubicBezTo>
                      <a:pt x="3923" y="7593"/>
                      <a:pt x="3891" y="7587"/>
                      <a:pt x="3880" y="7565"/>
                    </a:cubicBezTo>
                    <a:cubicBezTo>
                      <a:pt x="3896" y="7559"/>
                      <a:pt x="3902" y="7554"/>
                      <a:pt x="3880" y="7526"/>
                    </a:cubicBezTo>
                    <a:lnTo>
                      <a:pt x="3880" y="7526"/>
                    </a:lnTo>
                    <a:cubicBezTo>
                      <a:pt x="3888" y="7528"/>
                      <a:pt x="3895" y="7529"/>
                      <a:pt x="3900" y="7529"/>
                    </a:cubicBezTo>
                    <a:cubicBezTo>
                      <a:pt x="3924" y="7529"/>
                      <a:pt x="3924" y="7512"/>
                      <a:pt x="3924" y="7499"/>
                    </a:cubicBezTo>
                    <a:lnTo>
                      <a:pt x="3979" y="7515"/>
                    </a:lnTo>
                    <a:cubicBezTo>
                      <a:pt x="3974" y="7487"/>
                      <a:pt x="3935" y="7482"/>
                      <a:pt x="3919" y="7454"/>
                    </a:cubicBezTo>
                    <a:cubicBezTo>
                      <a:pt x="3923" y="7445"/>
                      <a:pt x="3935" y="7441"/>
                      <a:pt x="3950" y="7441"/>
                    </a:cubicBezTo>
                    <a:cubicBezTo>
                      <a:pt x="3970" y="7441"/>
                      <a:pt x="3996" y="7448"/>
                      <a:pt x="4018" y="7454"/>
                    </a:cubicBezTo>
                    <a:cubicBezTo>
                      <a:pt x="4040" y="7421"/>
                      <a:pt x="3935" y="7454"/>
                      <a:pt x="3946" y="7404"/>
                    </a:cubicBezTo>
                    <a:cubicBezTo>
                      <a:pt x="3979" y="7377"/>
                      <a:pt x="3963" y="7349"/>
                      <a:pt x="3946" y="7294"/>
                    </a:cubicBezTo>
                    <a:cubicBezTo>
                      <a:pt x="3951" y="7292"/>
                      <a:pt x="3955" y="7291"/>
                      <a:pt x="3958" y="7291"/>
                    </a:cubicBezTo>
                    <a:cubicBezTo>
                      <a:pt x="3976" y="7291"/>
                      <a:pt x="3983" y="7310"/>
                      <a:pt x="4002" y="7310"/>
                    </a:cubicBezTo>
                    <a:lnTo>
                      <a:pt x="3957" y="7277"/>
                    </a:lnTo>
                    <a:cubicBezTo>
                      <a:pt x="3957" y="7274"/>
                      <a:pt x="3959" y="7272"/>
                      <a:pt x="3961" y="7272"/>
                    </a:cubicBezTo>
                    <a:cubicBezTo>
                      <a:pt x="3967" y="7272"/>
                      <a:pt x="3976" y="7279"/>
                      <a:pt x="3979" y="7283"/>
                    </a:cubicBezTo>
                    <a:cubicBezTo>
                      <a:pt x="3963" y="7261"/>
                      <a:pt x="3924" y="7261"/>
                      <a:pt x="3919" y="7227"/>
                    </a:cubicBezTo>
                    <a:cubicBezTo>
                      <a:pt x="3852" y="7200"/>
                      <a:pt x="4035" y="7205"/>
                      <a:pt x="3974" y="7144"/>
                    </a:cubicBezTo>
                    <a:cubicBezTo>
                      <a:pt x="3991" y="7144"/>
                      <a:pt x="4007" y="7155"/>
                      <a:pt x="4029" y="7166"/>
                    </a:cubicBezTo>
                    <a:cubicBezTo>
                      <a:pt x="3991" y="7100"/>
                      <a:pt x="4007" y="7111"/>
                      <a:pt x="3957" y="7056"/>
                    </a:cubicBezTo>
                    <a:lnTo>
                      <a:pt x="4007" y="7034"/>
                    </a:lnTo>
                    <a:lnTo>
                      <a:pt x="4007" y="7034"/>
                    </a:lnTo>
                    <a:cubicBezTo>
                      <a:pt x="4004" y="7034"/>
                      <a:pt x="4001" y="7034"/>
                      <a:pt x="3999" y="7034"/>
                    </a:cubicBezTo>
                    <a:cubicBezTo>
                      <a:pt x="3947" y="7034"/>
                      <a:pt x="3906" y="6987"/>
                      <a:pt x="3874" y="6951"/>
                    </a:cubicBezTo>
                    <a:lnTo>
                      <a:pt x="3819" y="6951"/>
                    </a:lnTo>
                    <a:lnTo>
                      <a:pt x="3808" y="6895"/>
                    </a:lnTo>
                    <a:cubicBezTo>
                      <a:pt x="3819" y="6895"/>
                      <a:pt x="3836" y="6901"/>
                      <a:pt x="3863" y="6923"/>
                    </a:cubicBezTo>
                    <a:lnTo>
                      <a:pt x="3847" y="6906"/>
                    </a:lnTo>
                    <a:cubicBezTo>
                      <a:pt x="3850" y="6906"/>
                      <a:pt x="3852" y="6906"/>
                      <a:pt x="3855" y="6906"/>
                    </a:cubicBezTo>
                    <a:cubicBezTo>
                      <a:pt x="3880" y="6906"/>
                      <a:pt x="3905" y="6925"/>
                      <a:pt x="3935" y="6945"/>
                    </a:cubicBezTo>
                    <a:lnTo>
                      <a:pt x="3896" y="6945"/>
                    </a:lnTo>
                    <a:cubicBezTo>
                      <a:pt x="3930" y="6967"/>
                      <a:pt x="3963" y="6989"/>
                      <a:pt x="4002" y="7000"/>
                    </a:cubicBezTo>
                    <a:cubicBezTo>
                      <a:pt x="3991" y="6995"/>
                      <a:pt x="3991" y="6984"/>
                      <a:pt x="3985" y="6978"/>
                    </a:cubicBezTo>
                    <a:lnTo>
                      <a:pt x="3985" y="6978"/>
                    </a:lnTo>
                    <a:cubicBezTo>
                      <a:pt x="3991" y="6984"/>
                      <a:pt x="4002" y="6989"/>
                      <a:pt x="4007" y="6989"/>
                    </a:cubicBezTo>
                    <a:cubicBezTo>
                      <a:pt x="4013" y="6989"/>
                      <a:pt x="4002" y="6984"/>
                      <a:pt x="3991" y="6973"/>
                    </a:cubicBezTo>
                    <a:lnTo>
                      <a:pt x="3991" y="6973"/>
                    </a:lnTo>
                    <a:lnTo>
                      <a:pt x="4062" y="6984"/>
                    </a:lnTo>
                    <a:lnTo>
                      <a:pt x="4062" y="6984"/>
                    </a:lnTo>
                    <a:lnTo>
                      <a:pt x="4035" y="6973"/>
                    </a:lnTo>
                    <a:lnTo>
                      <a:pt x="4096" y="6929"/>
                    </a:lnTo>
                    <a:cubicBezTo>
                      <a:pt x="4040" y="6868"/>
                      <a:pt x="3957" y="6796"/>
                      <a:pt x="3957" y="6724"/>
                    </a:cubicBezTo>
                    <a:lnTo>
                      <a:pt x="3957" y="6724"/>
                    </a:lnTo>
                    <a:cubicBezTo>
                      <a:pt x="4002" y="6757"/>
                      <a:pt x="4035" y="6757"/>
                      <a:pt x="4090" y="6779"/>
                    </a:cubicBezTo>
                    <a:cubicBezTo>
                      <a:pt x="4085" y="6778"/>
                      <a:pt x="4080" y="6778"/>
                      <a:pt x="4076" y="6778"/>
                    </a:cubicBezTo>
                    <a:cubicBezTo>
                      <a:pt x="4029" y="6778"/>
                      <a:pt x="4094" y="6837"/>
                      <a:pt x="4074" y="6862"/>
                    </a:cubicBezTo>
                    <a:cubicBezTo>
                      <a:pt x="4079" y="6857"/>
                      <a:pt x="4085" y="6855"/>
                      <a:pt x="4092" y="6855"/>
                    </a:cubicBezTo>
                    <a:cubicBezTo>
                      <a:pt x="4105" y="6855"/>
                      <a:pt x="4120" y="6864"/>
                      <a:pt x="4123" y="6868"/>
                    </a:cubicBezTo>
                    <a:lnTo>
                      <a:pt x="4090" y="6790"/>
                    </a:lnTo>
                    <a:lnTo>
                      <a:pt x="4090" y="6790"/>
                    </a:lnTo>
                    <a:cubicBezTo>
                      <a:pt x="4106" y="6797"/>
                      <a:pt x="4116" y="6800"/>
                      <a:pt x="4122" y="6800"/>
                    </a:cubicBezTo>
                    <a:cubicBezTo>
                      <a:pt x="4136" y="6800"/>
                      <a:pt x="4136" y="6788"/>
                      <a:pt x="4151" y="6785"/>
                    </a:cubicBezTo>
                    <a:cubicBezTo>
                      <a:pt x="4057" y="6763"/>
                      <a:pt x="4101" y="6713"/>
                      <a:pt x="4090" y="6685"/>
                    </a:cubicBezTo>
                    <a:lnTo>
                      <a:pt x="4090" y="6685"/>
                    </a:lnTo>
                    <a:cubicBezTo>
                      <a:pt x="4123" y="6696"/>
                      <a:pt x="4151" y="6713"/>
                      <a:pt x="4129" y="6740"/>
                    </a:cubicBezTo>
                    <a:cubicBezTo>
                      <a:pt x="4211" y="6735"/>
                      <a:pt x="4037" y="6658"/>
                      <a:pt x="4111" y="6652"/>
                    </a:cubicBezTo>
                    <a:lnTo>
                      <a:pt x="4111" y="6652"/>
                    </a:lnTo>
                    <a:cubicBezTo>
                      <a:pt x="4113" y="6638"/>
                      <a:pt x="4128" y="6627"/>
                      <a:pt x="4143" y="6627"/>
                    </a:cubicBezTo>
                    <a:cubicBezTo>
                      <a:pt x="4148" y="6627"/>
                      <a:pt x="4152" y="6628"/>
                      <a:pt x="4157" y="6630"/>
                    </a:cubicBezTo>
                    <a:lnTo>
                      <a:pt x="4157" y="6641"/>
                    </a:lnTo>
                    <a:cubicBezTo>
                      <a:pt x="4184" y="6597"/>
                      <a:pt x="4212" y="6502"/>
                      <a:pt x="4140" y="6458"/>
                    </a:cubicBezTo>
                    <a:lnTo>
                      <a:pt x="4140" y="6458"/>
                    </a:lnTo>
                    <a:cubicBezTo>
                      <a:pt x="4145" y="6458"/>
                      <a:pt x="4228" y="6502"/>
                      <a:pt x="4240" y="6508"/>
                    </a:cubicBezTo>
                    <a:lnTo>
                      <a:pt x="4007" y="6325"/>
                    </a:lnTo>
                    <a:lnTo>
                      <a:pt x="4007" y="6325"/>
                    </a:lnTo>
                    <a:cubicBezTo>
                      <a:pt x="4068" y="6364"/>
                      <a:pt x="4240" y="6392"/>
                      <a:pt x="4262" y="6447"/>
                    </a:cubicBezTo>
                    <a:cubicBezTo>
                      <a:pt x="4278" y="6436"/>
                      <a:pt x="4289" y="6431"/>
                      <a:pt x="4278" y="6397"/>
                    </a:cubicBezTo>
                    <a:lnTo>
                      <a:pt x="4278" y="6397"/>
                    </a:lnTo>
                    <a:cubicBezTo>
                      <a:pt x="4277" y="6398"/>
                      <a:pt x="4275" y="6398"/>
                      <a:pt x="4272" y="6398"/>
                    </a:cubicBezTo>
                    <a:cubicBezTo>
                      <a:pt x="4246" y="6398"/>
                      <a:pt x="4173" y="6375"/>
                      <a:pt x="4173" y="6370"/>
                    </a:cubicBezTo>
                    <a:cubicBezTo>
                      <a:pt x="4253" y="6370"/>
                      <a:pt x="4226" y="6365"/>
                      <a:pt x="4286" y="6354"/>
                    </a:cubicBezTo>
                    <a:lnTo>
                      <a:pt x="4286" y="6354"/>
                    </a:lnTo>
                    <a:cubicBezTo>
                      <a:pt x="4287" y="6354"/>
                      <a:pt x="4288" y="6354"/>
                      <a:pt x="4289" y="6354"/>
                    </a:cubicBezTo>
                    <a:cubicBezTo>
                      <a:pt x="4291" y="6354"/>
                      <a:pt x="4293" y="6354"/>
                      <a:pt x="4295" y="6353"/>
                    </a:cubicBezTo>
                    <a:lnTo>
                      <a:pt x="4295" y="6353"/>
                    </a:lnTo>
                    <a:cubicBezTo>
                      <a:pt x="4292" y="6354"/>
                      <a:pt x="4289" y="6354"/>
                      <a:pt x="4286" y="6354"/>
                    </a:cubicBezTo>
                    <a:lnTo>
                      <a:pt x="4286" y="6354"/>
                    </a:lnTo>
                    <a:cubicBezTo>
                      <a:pt x="4257" y="6352"/>
                      <a:pt x="4179" y="6307"/>
                      <a:pt x="4184" y="6292"/>
                    </a:cubicBezTo>
                    <a:lnTo>
                      <a:pt x="4184" y="6292"/>
                    </a:lnTo>
                    <a:cubicBezTo>
                      <a:pt x="4198" y="6297"/>
                      <a:pt x="4258" y="6316"/>
                      <a:pt x="4284" y="6331"/>
                    </a:cubicBezTo>
                    <a:lnTo>
                      <a:pt x="4284" y="6331"/>
                    </a:lnTo>
                    <a:lnTo>
                      <a:pt x="4214" y="6266"/>
                    </a:lnTo>
                    <a:lnTo>
                      <a:pt x="4214" y="6266"/>
                    </a:lnTo>
                    <a:cubicBezTo>
                      <a:pt x="4238" y="6283"/>
                      <a:pt x="4298" y="6292"/>
                      <a:pt x="4323" y="6292"/>
                    </a:cubicBezTo>
                    <a:cubicBezTo>
                      <a:pt x="4306" y="6292"/>
                      <a:pt x="4339" y="6259"/>
                      <a:pt x="4339" y="6237"/>
                    </a:cubicBezTo>
                    <a:lnTo>
                      <a:pt x="4339" y="6237"/>
                    </a:lnTo>
                    <a:lnTo>
                      <a:pt x="4311" y="6242"/>
                    </a:lnTo>
                    <a:cubicBezTo>
                      <a:pt x="4345" y="6204"/>
                      <a:pt x="4184" y="6143"/>
                      <a:pt x="4206" y="6093"/>
                    </a:cubicBezTo>
                    <a:lnTo>
                      <a:pt x="4206" y="6093"/>
                    </a:lnTo>
                    <a:cubicBezTo>
                      <a:pt x="4225" y="6102"/>
                      <a:pt x="4299" y="6137"/>
                      <a:pt x="4334" y="6137"/>
                    </a:cubicBezTo>
                    <a:cubicBezTo>
                      <a:pt x="4341" y="6137"/>
                      <a:pt x="4347" y="6136"/>
                      <a:pt x="4350" y="6132"/>
                    </a:cubicBezTo>
                    <a:cubicBezTo>
                      <a:pt x="4306" y="6098"/>
                      <a:pt x="4118" y="5988"/>
                      <a:pt x="4090" y="5927"/>
                    </a:cubicBezTo>
                    <a:lnTo>
                      <a:pt x="4123" y="5927"/>
                    </a:lnTo>
                    <a:lnTo>
                      <a:pt x="4101" y="5877"/>
                    </a:lnTo>
                    <a:lnTo>
                      <a:pt x="4101" y="5877"/>
                    </a:lnTo>
                    <a:cubicBezTo>
                      <a:pt x="4173" y="5927"/>
                      <a:pt x="4317" y="6049"/>
                      <a:pt x="4372" y="6104"/>
                    </a:cubicBezTo>
                    <a:cubicBezTo>
                      <a:pt x="4377" y="6103"/>
                      <a:pt x="4381" y="6103"/>
                      <a:pt x="4384" y="6103"/>
                    </a:cubicBezTo>
                    <a:cubicBezTo>
                      <a:pt x="4392" y="6103"/>
                      <a:pt x="4397" y="6104"/>
                      <a:pt x="4401" y="6104"/>
                    </a:cubicBezTo>
                    <a:cubicBezTo>
                      <a:pt x="4408" y="6104"/>
                      <a:pt x="4414" y="6101"/>
                      <a:pt x="4422" y="6087"/>
                    </a:cubicBezTo>
                    <a:cubicBezTo>
                      <a:pt x="4455" y="6087"/>
                      <a:pt x="4455" y="6121"/>
                      <a:pt x="4455" y="6126"/>
                    </a:cubicBezTo>
                    <a:lnTo>
                      <a:pt x="4500" y="6071"/>
                    </a:lnTo>
                    <a:cubicBezTo>
                      <a:pt x="4433" y="6049"/>
                      <a:pt x="4455" y="5993"/>
                      <a:pt x="4400" y="5982"/>
                    </a:cubicBezTo>
                    <a:lnTo>
                      <a:pt x="4400" y="5982"/>
                    </a:lnTo>
                    <a:lnTo>
                      <a:pt x="4433" y="6076"/>
                    </a:lnTo>
                    <a:cubicBezTo>
                      <a:pt x="4372" y="6060"/>
                      <a:pt x="4278" y="5966"/>
                      <a:pt x="4306" y="5927"/>
                    </a:cubicBezTo>
                    <a:cubicBezTo>
                      <a:pt x="4334" y="5927"/>
                      <a:pt x="4406" y="5977"/>
                      <a:pt x="4428" y="5982"/>
                    </a:cubicBezTo>
                    <a:cubicBezTo>
                      <a:pt x="4407" y="5967"/>
                      <a:pt x="4406" y="5926"/>
                      <a:pt x="4419" y="5926"/>
                    </a:cubicBezTo>
                    <a:cubicBezTo>
                      <a:pt x="4420" y="5926"/>
                      <a:pt x="4421" y="5927"/>
                      <a:pt x="4422" y="5927"/>
                    </a:cubicBezTo>
                    <a:lnTo>
                      <a:pt x="4450" y="5960"/>
                    </a:lnTo>
                    <a:cubicBezTo>
                      <a:pt x="4483" y="5949"/>
                      <a:pt x="4378" y="5883"/>
                      <a:pt x="4455" y="5877"/>
                    </a:cubicBezTo>
                    <a:cubicBezTo>
                      <a:pt x="4461" y="5872"/>
                      <a:pt x="4544" y="5877"/>
                      <a:pt x="4511" y="5855"/>
                    </a:cubicBezTo>
                    <a:cubicBezTo>
                      <a:pt x="4433" y="5849"/>
                      <a:pt x="4212" y="5766"/>
                      <a:pt x="4168" y="5739"/>
                    </a:cubicBezTo>
                    <a:cubicBezTo>
                      <a:pt x="4173" y="5739"/>
                      <a:pt x="4256" y="5711"/>
                      <a:pt x="4295" y="5711"/>
                    </a:cubicBezTo>
                    <a:cubicBezTo>
                      <a:pt x="4361" y="5711"/>
                      <a:pt x="4422" y="5789"/>
                      <a:pt x="4472" y="5794"/>
                    </a:cubicBezTo>
                    <a:cubicBezTo>
                      <a:pt x="4455" y="5789"/>
                      <a:pt x="4433" y="5766"/>
                      <a:pt x="4428" y="5761"/>
                    </a:cubicBezTo>
                    <a:cubicBezTo>
                      <a:pt x="4429" y="5760"/>
                      <a:pt x="4431" y="5760"/>
                      <a:pt x="4433" y="5760"/>
                    </a:cubicBezTo>
                    <a:cubicBezTo>
                      <a:pt x="4447" y="5760"/>
                      <a:pt x="4463" y="5772"/>
                      <a:pt x="4473" y="5772"/>
                    </a:cubicBezTo>
                    <a:cubicBezTo>
                      <a:pt x="4478" y="5772"/>
                      <a:pt x="4481" y="5769"/>
                      <a:pt x="4483" y="5761"/>
                    </a:cubicBezTo>
                    <a:cubicBezTo>
                      <a:pt x="4437" y="5740"/>
                      <a:pt x="4477" y="5722"/>
                      <a:pt x="4465" y="5722"/>
                    </a:cubicBezTo>
                    <a:cubicBezTo>
                      <a:pt x="4461" y="5722"/>
                      <a:pt x="4452" y="5724"/>
                      <a:pt x="4433" y="5728"/>
                    </a:cubicBezTo>
                    <a:cubicBezTo>
                      <a:pt x="4428" y="5700"/>
                      <a:pt x="4455" y="5706"/>
                      <a:pt x="4461" y="5678"/>
                    </a:cubicBezTo>
                    <a:cubicBezTo>
                      <a:pt x="4422" y="5672"/>
                      <a:pt x="4334" y="5600"/>
                      <a:pt x="4323" y="5567"/>
                    </a:cubicBezTo>
                    <a:lnTo>
                      <a:pt x="4323" y="5567"/>
                    </a:lnTo>
                    <a:cubicBezTo>
                      <a:pt x="4339" y="5573"/>
                      <a:pt x="4367" y="5573"/>
                      <a:pt x="4372" y="5578"/>
                    </a:cubicBezTo>
                    <a:cubicBezTo>
                      <a:pt x="4400" y="5534"/>
                      <a:pt x="4433" y="5517"/>
                      <a:pt x="4455" y="5468"/>
                    </a:cubicBezTo>
                    <a:cubicBezTo>
                      <a:pt x="4464" y="5468"/>
                      <a:pt x="4475" y="5465"/>
                      <a:pt x="4487" y="5465"/>
                    </a:cubicBezTo>
                    <a:cubicBezTo>
                      <a:pt x="4500" y="5465"/>
                      <a:pt x="4513" y="5468"/>
                      <a:pt x="4527" y="5479"/>
                    </a:cubicBezTo>
                    <a:cubicBezTo>
                      <a:pt x="4516" y="5462"/>
                      <a:pt x="4500" y="5451"/>
                      <a:pt x="4505" y="5434"/>
                    </a:cubicBezTo>
                    <a:cubicBezTo>
                      <a:pt x="4509" y="5434"/>
                      <a:pt x="4513" y="5434"/>
                      <a:pt x="4516" y="5434"/>
                    </a:cubicBezTo>
                    <a:cubicBezTo>
                      <a:pt x="4558" y="5434"/>
                      <a:pt x="4504" y="5468"/>
                      <a:pt x="4572" y="5479"/>
                    </a:cubicBezTo>
                    <a:cubicBezTo>
                      <a:pt x="4538" y="5462"/>
                      <a:pt x="4538" y="5423"/>
                      <a:pt x="4527" y="5396"/>
                    </a:cubicBezTo>
                    <a:cubicBezTo>
                      <a:pt x="4520" y="5394"/>
                      <a:pt x="4515" y="5393"/>
                      <a:pt x="4510" y="5393"/>
                    </a:cubicBezTo>
                    <a:cubicBezTo>
                      <a:pt x="4479" y="5393"/>
                      <a:pt x="4501" y="5438"/>
                      <a:pt x="4511" y="5462"/>
                    </a:cubicBezTo>
                    <a:cubicBezTo>
                      <a:pt x="4433" y="5434"/>
                      <a:pt x="4367" y="5368"/>
                      <a:pt x="4350" y="5302"/>
                    </a:cubicBezTo>
                    <a:cubicBezTo>
                      <a:pt x="4348" y="5287"/>
                      <a:pt x="4354" y="5282"/>
                      <a:pt x="4362" y="5282"/>
                    </a:cubicBezTo>
                    <a:cubicBezTo>
                      <a:pt x="4377" y="5282"/>
                      <a:pt x="4399" y="5297"/>
                      <a:pt x="4400" y="5297"/>
                    </a:cubicBezTo>
                    <a:cubicBezTo>
                      <a:pt x="4400" y="5297"/>
                      <a:pt x="4400" y="5296"/>
                      <a:pt x="4400" y="5296"/>
                    </a:cubicBezTo>
                    <a:cubicBezTo>
                      <a:pt x="4444" y="5230"/>
                      <a:pt x="4289" y="5185"/>
                      <a:pt x="4367" y="5147"/>
                    </a:cubicBezTo>
                    <a:cubicBezTo>
                      <a:pt x="4373" y="5145"/>
                      <a:pt x="4379" y="5145"/>
                      <a:pt x="4384" y="5145"/>
                    </a:cubicBezTo>
                    <a:cubicBezTo>
                      <a:pt x="4431" y="5145"/>
                      <a:pt x="4466" y="5181"/>
                      <a:pt x="4505" y="5191"/>
                    </a:cubicBezTo>
                    <a:cubicBezTo>
                      <a:pt x="4511" y="5235"/>
                      <a:pt x="4455" y="5230"/>
                      <a:pt x="4450" y="5246"/>
                    </a:cubicBezTo>
                    <a:lnTo>
                      <a:pt x="4483" y="5235"/>
                    </a:lnTo>
                    <a:cubicBezTo>
                      <a:pt x="4500" y="5246"/>
                      <a:pt x="4500" y="5274"/>
                      <a:pt x="4483" y="5285"/>
                    </a:cubicBezTo>
                    <a:cubicBezTo>
                      <a:pt x="4538" y="5285"/>
                      <a:pt x="4538" y="5169"/>
                      <a:pt x="4599" y="5125"/>
                    </a:cubicBezTo>
                    <a:cubicBezTo>
                      <a:pt x="4588" y="5108"/>
                      <a:pt x="4583" y="5080"/>
                      <a:pt x="4555" y="5080"/>
                    </a:cubicBezTo>
                    <a:lnTo>
                      <a:pt x="4555" y="5102"/>
                    </a:lnTo>
                    <a:cubicBezTo>
                      <a:pt x="4512" y="5102"/>
                      <a:pt x="4510" y="5061"/>
                      <a:pt x="4492" y="5061"/>
                    </a:cubicBezTo>
                    <a:cubicBezTo>
                      <a:pt x="4490" y="5061"/>
                      <a:pt x="4487" y="5062"/>
                      <a:pt x="4483" y="5064"/>
                    </a:cubicBezTo>
                    <a:cubicBezTo>
                      <a:pt x="4461" y="5030"/>
                      <a:pt x="4428" y="4986"/>
                      <a:pt x="4472" y="4959"/>
                    </a:cubicBezTo>
                    <a:lnTo>
                      <a:pt x="4472" y="4959"/>
                    </a:lnTo>
                    <a:lnTo>
                      <a:pt x="4522" y="4969"/>
                    </a:lnTo>
                    <a:lnTo>
                      <a:pt x="4522" y="4969"/>
                    </a:lnTo>
                    <a:cubicBezTo>
                      <a:pt x="4522" y="4969"/>
                      <a:pt x="4521" y="4969"/>
                      <a:pt x="4520" y="4969"/>
                    </a:cubicBezTo>
                    <a:cubicBezTo>
                      <a:pt x="4505" y="4969"/>
                      <a:pt x="4490" y="4982"/>
                      <a:pt x="4500" y="4992"/>
                    </a:cubicBezTo>
                    <a:cubicBezTo>
                      <a:pt x="4500" y="4970"/>
                      <a:pt x="4588" y="4970"/>
                      <a:pt x="4527" y="4936"/>
                    </a:cubicBezTo>
                    <a:lnTo>
                      <a:pt x="4527" y="4936"/>
                    </a:lnTo>
                    <a:lnTo>
                      <a:pt x="4477" y="4942"/>
                    </a:lnTo>
                    <a:cubicBezTo>
                      <a:pt x="4455" y="4909"/>
                      <a:pt x="4406" y="4853"/>
                      <a:pt x="4433" y="4831"/>
                    </a:cubicBezTo>
                    <a:cubicBezTo>
                      <a:pt x="4425" y="4830"/>
                      <a:pt x="4419" y="4830"/>
                      <a:pt x="4414" y="4830"/>
                    </a:cubicBezTo>
                    <a:cubicBezTo>
                      <a:pt x="4390" y="4830"/>
                      <a:pt x="4433" y="4842"/>
                      <a:pt x="4367" y="4842"/>
                    </a:cubicBezTo>
                    <a:cubicBezTo>
                      <a:pt x="4450" y="4853"/>
                      <a:pt x="4347" y="4907"/>
                      <a:pt x="4413" y="4914"/>
                    </a:cubicBezTo>
                    <a:lnTo>
                      <a:pt x="4413" y="4914"/>
                    </a:lnTo>
                    <a:cubicBezTo>
                      <a:pt x="4412" y="4914"/>
                      <a:pt x="4411" y="4914"/>
                      <a:pt x="4410" y="4914"/>
                    </a:cubicBezTo>
                    <a:cubicBezTo>
                      <a:pt x="4349" y="4914"/>
                      <a:pt x="4372" y="4942"/>
                      <a:pt x="4306" y="4942"/>
                    </a:cubicBezTo>
                    <a:cubicBezTo>
                      <a:pt x="4323" y="4953"/>
                      <a:pt x="4345" y="4953"/>
                      <a:pt x="4323" y="4970"/>
                    </a:cubicBezTo>
                    <a:cubicBezTo>
                      <a:pt x="4334" y="4970"/>
                      <a:pt x="4339" y="4981"/>
                      <a:pt x="4339" y="4986"/>
                    </a:cubicBezTo>
                    <a:cubicBezTo>
                      <a:pt x="4343" y="4986"/>
                      <a:pt x="4351" y="4984"/>
                      <a:pt x="4360" y="4984"/>
                    </a:cubicBezTo>
                    <a:cubicBezTo>
                      <a:pt x="4364" y="4984"/>
                      <a:pt x="4369" y="4984"/>
                      <a:pt x="4372" y="4986"/>
                    </a:cubicBezTo>
                    <a:cubicBezTo>
                      <a:pt x="4406" y="5014"/>
                      <a:pt x="4394" y="5053"/>
                      <a:pt x="4417" y="5075"/>
                    </a:cubicBezTo>
                    <a:cubicBezTo>
                      <a:pt x="4413" y="5079"/>
                      <a:pt x="4410" y="5080"/>
                      <a:pt x="4407" y="5080"/>
                    </a:cubicBezTo>
                    <a:cubicBezTo>
                      <a:pt x="4397" y="5080"/>
                      <a:pt x="4389" y="5064"/>
                      <a:pt x="4372" y="5064"/>
                    </a:cubicBezTo>
                    <a:lnTo>
                      <a:pt x="4400" y="5097"/>
                    </a:lnTo>
                    <a:cubicBezTo>
                      <a:pt x="4387" y="5093"/>
                      <a:pt x="4374" y="5093"/>
                      <a:pt x="4361" y="5093"/>
                    </a:cubicBezTo>
                    <a:cubicBezTo>
                      <a:pt x="4335" y="5093"/>
                      <a:pt x="4313" y="5093"/>
                      <a:pt x="4306" y="5064"/>
                    </a:cubicBezTo>
                    <a:lnTo>
                      <a:pt x="4289" y="5091"/>
                    </a:lnTo>
                    <a:cubicBezTo>
                      <a:pt x="4262" y="5097"/>
                      <a:pt x="4240" y="5119"/>
                      <a:pt x="4256" y="5147"/>
                    </a:cubicBezTo>
                    <a:cubicBezTo>
                      <a:pt x="4246" y="5153"/>
                      <a:pt x="4259" y="5171"/>
                      <a:pt x="4266" y="5179"/>
                    </a:cubicBezTo>
                    <a:lnTo>
                      <a:pt x="4266" y="5179"/>
                    </a:lnTo>
                    <a:cubicBezTo>
                      <a:pt x="4265" y="5178"/>
                      <a:pt x="4264" y="5176"/>
                      <a:pt x="4262" y="5174"/>
                    </a:cubicBezTo>
                    <a:lnTo>
                      <a:pt x="4262" y="5174"/>
                    </a:lnTo>
                    <a:lnTo>
                      <a:pt x="4267" y="5230"/>
                    </a:lnTo>
                    <a:lnTo>
                      <a:pt x="4256" y="5224"/>
                    </a:lnTo>
                    <a:lnTo>
                      <a:pt x="4256" y="5224"/>
                    </a:lnTo>
                    <a:cubicBezTo>
                      <a:pt x="4234" y="5268"/>
                      <a:pt x="4284" y="5346"/>
                      <a:pt x="4195" y="5374"/>
                    </a:cubicBezTo>
                    <a:cubicBezTo>
                      <a:pt x="4201" y="5396"/>
                      <a:pt x="4206" y="5418"/>
                      <a:pt x="4179" y="5434"/>
                    </a:cubicBezTo>
                    <a:lnTo>
                      <a:pt x="4145" y="5429"/>
                    </a:lnTo>
                    <a:lnTo>
                      <a:pt x="4145" y="5429"/>
                    </a:lnTo>
                    <a:cubicBezTo>
                      <a:pt x="4151" y="5457"/>
                      <a:pt x="4085" y="5479"/>
                      <a:pt x="4118" y="5501"/>
                    </a:cubicBezTo>
                    <a:cubicBezTo>
                      <a:pt x="4110" y="5500"/>
                      <a:pt x="4103" y="5499"/>
                      <a:pt x="4097" y="5499"/>
                    </a:cubicBezTo>
                    <a:cubicBezTo>
                      <a:pt x="4019" y="5499"/>
                      <a:pt x="4055" y="5592"/>
                      <a:pt x="4029" y="5623"/>
                    </a:cubicBezTo>
                    <a:lnTo>
                      <a:pt x="4074" y="5645"/>
                    </a:lnTo>
                    <a:cubicBezTo>
                      <a:pt x="4062" y="5667"/>
                      <a:pt x="4068" y="5700"/>
                      <a:pt x="4074" y="5733"/>
                    </a:cubicBezTo>
                    <a:lnTo>
                      <a:pt x="4118" y="5750"/>
                    </a:lnTo>
                    <a:cubicBezTo>
                      <a:pt x="4137" y="5783"/>
                      <a:pt x="4082" y="5800"/>
                      <a:pt x="4056" y="5833"/>
                    </a:cubicBezTo>
                    <a:lnTo>
                      <a:pt x="4056" y="5833"/>
                    </a:lnTo>
                    <a:cubicBezTo>
                      <a:pt x="4056" y="5833"/>
                      <a:pt x="4056" y="5833"/>
                      <a:pt x="4057" y="5833"/>
                    </a:cubicBezTo>
                    <a:cubicBezTo>
                      <a:pt x="4056" y="5833"/>
                      <a:pt x="4056" y="5833"/>
                      <a:pt x="4055" y="5833"/>
                    </a:cubicBezTo>
                    <a:lnTo>
                      <a:pt x="4055" y="5833"/>
                    </a:lnTo>
                    <a:cubicBezTo>
                      <a:pt x="4051" y="5838"/>
                      <a:pt x="4048" y="5844"/>
                      <a:pt x="4046" y="5849"/>
                    </a:cubicBezTo>
                    <a:cubicBezTo>
                      <a:pt x="4037" y="5845"/>
                      <a:pt x="4039" y="5837"/>
                      <a:pt x="4049" y="5834"/>
                    </a:cubicBezTo>
                    <a:lnTo>
                      <a:pt x="4049" y="5834"/>
                    </a:lnTo>
                    <a:cubicBezTo>
                      <a:pt x="3953" y="5850"/>
                      <a:pt x="4082" y="5961"/>
                      <a:pt x="4002" y="5982"/>
                    </a:cubicBezTo>
                    <a:cubicBezTo>
                      <a:pt x="4013" y="5999"/>
                      <a:pt x="4002" y="6004"/>
                      <a:pt x="3985" y="6010"/>
                    </a:cubicBezTo>
                    <a:lnTo>
                      <a:pt x="3985" y="6054"/>
                    </a:lnTo>
                    <a:lnTo>
                      <a:pt x="3935" y="6038"/>
                    </a:lnTo>
                    <a:lnTo>
                      <a:pt x="3935" y="6043"/>
                    </a:lnTo>
                    <a:cubicBezTo>
                      <a:pt x="3919" y="6054"/>
                      <a:pt x="3952" y="6065"/>
                      <a:pt x="3991" y="6065"/>
                    </a:cubicBezTo>
                    <a:cubicBezTo>
                      <a:pt x="4002" y="6071"/>
                      <a:pt x="4007" y="6087"/>
                      <a:pt x="4013" y="6093"/>
                    </a:cubicBezTo>
                    <a:cubicBezTo>
                      <a:pt x="4006" y="6092"/>
                      <a:pt x="4000" y="6091"/>
                      <a:pt x="3995" y="6091"/>
                    </a:cubicBezTo>
                    <a:cubicBezTo>
                      <a:pt x="3957" y="6091"/>
                      <a:pt x="4003" y="6124"/>
                      <a:pt x="3971" y="6124"/>
                    </a:cubicBezTo>
                    <a:cubicBezTo>
                      <a:pt x="3965" y="6124"/>
                      <a:pt x="3957" y="6123"/>
                      <a:pt x="3946" y="6121"/>
                    </a:cubicBezTo>
                    <a:lnTo>
                      <a:pt x="3946" y="6121"/>
                    </a:lnTo>
                    <a:cubicBezTo>
                      <a:pt x="3979" y="6143"/>
                      <a:pt x="3946" y="6198"/>
                      <a:pt x="4018" y="6231"/>
                    </a:cubicBezTo>
                    <a:cubicBezTo>
                      <a:pt x="4007" y="6231"/>
                      <a:pt x="4007" y="6231"/>
                      <a:pt x="4007" y="6226"/>
                    </a:cubicBezTo>
                    <a:cubicBezTo>
                      <a:pt x="3991" y="6237"/>
                      <a:pt x="3979" y="6248"/>
                      <a:pt x="3991" y="6265"/>
                    </a:cubicBezTo>
                    <a:lnTo>
                      <a:pt x="3935" y="6253"/>
                    </a:lnTo>
                    <a:lnTo>
                      <a:pt x="4002" y="6314"/>
                    </a:lnTo>
                    <a:cubicBezTo>
                      <a:pt x="3989" y="6316"/>
                      <a:pt x="3978" y="6317"/>
                      <a:pt x="3968" y="6317"/>
                    </a:cubicBezTo>
                    <a:cubicBezTo>
                      <a:pt x="3943" y="6317"/>
                      <a:pt x="3924" y="6310"/>
                      <a:pt x="3896" y="6287"/>
                    </a:cubicBezTo>
                    <a:lnTo>
                      <a:pt x="3896" y="6287"/>
                    </a:lnTo>
                    <a:cubicBezTo>
                      <a:pt x="3946" y="6359"/>
                      <a:pt x="3908" y="6336"/>
                      <a:pt x="3957" y="6397"/>
                    </a:cubicBezTo>
                    <a:lnTo>
                      <a:pt x="3924" y="6386"/>
                    </a:lnTo>
                    <a:lnTo>
                      <a:pt x="3924" y="6386"/>
                    </a:lnTo>
                    <a:cubicBezTo>
                      <a:pt x="3919" y="6397"/>
                      <a:pt x="3957" y="6442"/>
                      <a:pt x="3924" y="6442"/>
                    </a:cubicBezTo>
                    <a:cubicBezTo>
                      <a:pt x="3841" y="6447"/>
                      <a:pt x="3852" y="6591"/>
                      <a:pt x="3764" y="6652"/>
                    </a:cubicBezTo>
                    <a:cubicBezTo>
                      <a:pt x="3874" y="6674"/>
                      <a:pt x="3703" y="6674"/>
                      <a:pt x="3786" y="6707"/>
                    </a:cubicBezTo>
                    <a:cubicBezTo>
                      <a:pt x="3758" y="6702"/>
                      <a:pt x="3736" y="6707"/>
                      <a:pt x="3725" y="6691"/>
                    </a:cubicBezTo>
                    <a:lnTo>
                      <a:pt x="3725" y="6691"/>
                    </a:lnTo>
                    <a:cubicBezTo>
                      <a:pt x="3730" y="6735"/>
                      <a:pt x="3658" y="6735"/>
                      <a:pt x="3725" y="6790"/>
                    </a:cubicBezTo>
                    <a:cubicBezTo>
                      <a:pt x="3697" y="6785"/>
                      <a:pt x="3686" y="6774"/>
                      <a:pt x="3675" y="6774"/>
                    </a:cubicBezTo>
                    <a:cubicBezTo>
                      <a:pt x="3681" y="6779"/>
                      <a:pt x="3697" y="6790"/>
                      <a:pt x="3675" y="6790"/>
                    </a:cubicBezTo>
                    <a:cubicBezTo>
                      <a:pt x="3658" y="6790"/>
                      <a:pt x="3653" y="6779"/>
                      <a:pt x="3647" y="6763"/>
                    </a:cubicBezTo>
                    <a:lnTo>
                      <a:pt x="3647" y="6763"/>
                    </a:lnTo>
                    <a:cubicBezTo>
                      <a:pt x="3631" y="6807"/>
                      <a:pt x="3714" y="6840"/>
                      <a:pt x="3786" y="6868"/>
                    </a:cubicBezTo>
                    <a:cubicBezTo>
                      <a:pt x="3741" y="6873"/>
                      <a:pt x="3741" y="6890"/>
                      <a:pt x="3786" y="6923"/>
                    </a:cubicBezTo>
                    <a:cubicBezTo>
                      <a:pt x="3758" y="6923"/>
                      <a:pt x="3730" y="6923"/>
                      <a:pt x="3730" y="6895"/>
                    </a:cubicBezTo>
                    <a:cubicBezTo>
                      <a:pt x="3725" y="6912"/>
                      <a:pt x="3658" y="6973"/>
                      <a:pt x="3725" y="7000"/>
                    </a:cubicBezTo>
                    <a:cubicBezTo>
                      <a:pt x="3708" y="7000"/>
                      <a:pt x="3708" y="7023"/>
                      <a:pt x="3714" y="7028"/>
                    </a:cubicBezTo>
                    <a:cubicBezTo>
                      <a:pt x="3703" y="7061"/>
                      <a:pt x="3697" y="7061"/>
                      <a:pt x="3686" y="7095"/>
                    </a:cubicBezTo>
                    <a:lnTo>
                      <a:pt x="3703" y="7089"/>
                    </a:lnTo>
                    <a:cubicBezTo>
                      <a:pt x="3769" y="7133"/>
                      <a:pt x="3708" y="7122"/>
                      <a:pt x="3708" y="7150"/>
                    </a:cubicBezTo>
                    <a:lnTo>
                      <a:pt x="3703" y="7150"/>
                    </a:lnTo>
                    <a:cubicBezTo>
                      <a:pt x="3625" y="7194"/>
                      <a:pt x="3714" y="7189"/>
                      <a:pt x="3642" y="7227"/>
                    </a:cubicBezTo>
                    <a:lnTo>
                      <a:pt x="3686" y="7244"/>
                    </a:lnTo>
                    <a:cubicBezTo>
                      <a:pt x="3786" y="7283"/>
                      <a:pt x="3614" y="7277"/>
                      <a:pt x="3642" y="7327"/>
                    </a:cubicBezTo>
                    <a:lnTo>
                      <a:pt x="3670" y="7316"/>
                    </a:lnTo>
                    <a:lnTo>
                      <a:pt x="3670" y="7316"/>
                    </a:lnTo>
                    <a:cubicBezTo>
                      <a:pt x="3697" y="7344"/>
                      <a:pt x="3515" y="7327"/>
                      <a:pt x="3504" y="7338"/>
                    </a:cubicBezTo>
                    <a:cubicBezTo>
                      <a:pt x="3492" y="7338"/>
                      <a:pt x="3487" y="7327"/>
                      <a:pt x="3487" y="7316"/>
                    </a:cubicBezTo>
                    <a:lnTo>
                      <a:pt x="3487" y="7316"/>
                    </a:lnTo>
                    <a:cubicBezTo>
                      <a:pt x="3409" y="7344"/>
                      <a:pt x="3542" y="7344"/>
                      <a:pt x="3542" y="7388"/>
                    </a:cubicBezTo>
                    <a:cubicBezTo>
                      <a:pt x="3517" y="7384"/>
                      <a:pt x="3484" y="7366"/>
                      <a:pt x="3466" y="7366"/>
                    </a:cubicBezTo>
                    <a:cubicBezTo>
                      <a:pt x="3460" y="7366"/>
                      <a:pt x="3456" y="7367"/>
                      <a:pt x="3454" y="7371"/>
                    </a:cubicBezTo>
                    <a:cubicBezTo>
                      <a:pt x="3426" y="7382"/>
                      <a:pt x="3531" y="7482"/>
                      <a:pt x="3459" y="7499"/>
                    </a:cubicBezTo>
                    <a:cubicBezTo>
                      <a:pt x="3487" y="7499"/>
                      <a:pt x="3515" y="7499"/>
                      <a:pt x="3531" y="7526"/>
                    </a:cubicBezTo>
                    <a:cubicBezTo>
                      <a:pt x="3531" y="7554"/>
                      <a:pt x="3409" y="7565"/>
                      <a:pt x="3481" y="7615"/>
                    </a:cubicBezTo>
                    <a:lnTo>
                      <a:pt x="3459" y="7615"/>
                    </a:lnTo>
                    <a:cubicBezTo>
                      <a:pt x="3476" y="7642"/>
                      <a:pt x="3465" y="7692"/>
                      <a:pt x="3509" y="7720"/>
                    </a:cubicBezTo>
                    <a:cubicBezTo>
                      <a:pt x="3496" y="7717"/>
                      <a:pt x="3485" y="7716"/>
                      <a:pt x="3476" y="7716"/>
                    </a:cubicBezTo>
                    <a:cubicBezTo>
                      <a:pt x="3390" y="7716"/>
                      <a:pt x="3493" y="7832"/>
                      <a:pt x="3433" y="7832"/>
                    </a:cubicBezTo>
                    <a:cubicBezTo>
                      <a:pt x="3425" y="7832"/>
                      <a:pt x="3414" y="7830"/>
                      <a:pt x="3398" y="7825"/>
                    </a:cubicBezTo>
                    <a:lnTo>
                      <a:pt x="3382" y="7886"/>
                    </a:lnTo>
                    <a:lnTo>
                      <a:pt x="3371" y="7880"/>
                    </a:lnTo>
                    <a:lnTo>
                      <a:pt x="3371" y="7880"/>
                    </a:lnTo>
                    <a:cubicBezTo>
                      <a:pt x="3349" y="7914"/>
                      <a:pt x="3376" y="7941"/>
                      <a:pt x="3404" y="7969"/>
                    </a:cubicBezTo>
                    <a:cubicBezTo>
                      <a:pt x="3402" y="7970"/>
                      <a:pt x="3400" y="7970"/>
                      <a:pt x="3397" y="7970"/>
                    </a:cubicBezTo>
                    <a:cubicBezTo>
                      <a:pt x="3389" y="7970"/>
                      <a:pt x="3381" y="7963"/>
                      <a:pt x="3376" y="7963"/>
                    </a:cubicBezTo>
                    <a:lnTo>
                      <a:pt x="3376" y="7963"/>
                    </a:lnTo>
                    <a:cubicBezTo>
                      <a:pt x="3326" y="8008"/>
                      <a:pt x="3338" y="8019"/>
                      <a:pt x="3382" y="8091"/>
                    </a:cubicBezTo>
                    <a:lnTo>
                      <a:pt x="3338" y="8080"/>
                    </a:lnTo>
                    <a:lnTo>
                      <a:pt x="3338" y="8080"/>
                    </a:lnTo>
                    <a:cubicBezTo>
                      <a:pt x="3354" y="8102"/>
                      <a:pt x="3232" y="8140"/>
                      <a:pt x="3266" y="8218"/>
                    </a:cubicBezTo>
                    <a:cubicBezTo>
                      <a:pt x="3260" y="8218"/>
                      <a:pt x="3255" y="8212"/>
                      <a:pt x="3243" y="8201"/>
                    </a:cubicBezTo>
                    <a:lnTo>
                      <a:pt x="3243" y="8201"/>
                    </a:lnTo>
                    <a:cubicBezTo>
                      <a:pt x="3282" y="8284"/>
                      <a:pt x="3066" y="8312"/>
                      <a:pt x="3227" y="8395"/>
                    </a:cubicBezTo>
                    <a:lnTo>
                      <a:pt x="3255" y="8450"/>
                    </a:lnTo>
                    <a:cubicBezTo>
                      <a:pt x="3262" y="8441"/>
                      <a:pt x="3269" y="8437"/>
                      <a:pt x="3276" y="8437"/>
                    </a:cubicBezTo>
                    <a:cubicBezTo>
                      <a:pt x="3299" y="8437"/>
                      <a:pt x="3322" y="8475"/>
                      <a:pt x="3345" y="8475"/>
                    </a:cubicBezTo>
                    <a:cubicBezTo>
                      <a:pt x="3348" y="8475"/>
                      <a:pt x="3351" y="8474"/>
                      <a:pt x="3354" y="8472"/>
                    </a:cubicBezTo>
                    <a:lnTo>
                      <a:pt x="3354" y="8472"/>
                    </a:lnTo>
                    <a:cubicBezTo>
                      <a:pt x="3354" y="8488"/>
                      <a:pt x="3332" y="8501"/>
                      <a:pt x="3313" y="8501"/>
                    </a:cubicBezTo>
                    <a:cubicBezTo>
                      <a:pt x="3299" y="8501"/>
                      <a:pt x="3288" y="8494"/>
                      <a:pt x="3288" y="8478"/>
                    </a:cubicBezTo>
                    <a:lnTo>
                      <a:pt x="3293" y="8478"/>
                    </a:lnTo>
                    <a:cubicBezTo>
                      <a:pt x="3279" y="8471"/>
                      <a:pt x="3268" y="8469"/>
                      <a:pt x="3259" y="8469"/>
                    </a:cubicBezTo>
                    <a:cubicBezTo>
                      <a:pt x="3222" y="8469"/>
                      <a:pt x="3227" y="8519"/>
                      <a:pt x="3195" y="8519"/>
                    </a:cubicBezTo>
                    <a:cubicBezTo>
                      <a:pt x="3191" y="8519"/>
                      <a:pt x="3187" y="8518"/>
                      <a:pt x="3183" y="8517"/>
                    </a:cubicBezTo>
                    <a:cubicBezTo>
                      <a:pt x="3149" y="8627"/>
                      <a:pt x="3066" y="8716"/>
                      <a:pt x="3033" y="8810"/>
                    </a:cubicBezTo>
                    <a:lnTo>
                      <a:pt x="3100" y="8827"/>
                    </a:lnTo>
                    <a:lnTo>
                      <a:pt x="3089" y="8860"/>
                    </a:lnTo>
                    <a:cubicBezTo>
                      <a:pt x="3085" y="8861"/>
                      <a:pt x="3081" y="8861"/>
                      <a:pt x="3076" y="8861"/>
                    </a:cubicBezTo>
                    <a:cubicBezTo>
                      <a:pt x="3056" y="8861"/>
                      <a:pt x="3034" y="8850"/>
                      <a:pt x="3039" y="8832"/>
                    </a:cubicBezTo>
                    <a:cubicBezTo>
                      <a:pt x="2994" y="8832"/>
                      <a:pt x="3061" y="8887"/>
                      <a:pt x="3072" y="8893"/>
                    </a:cubicBezTo>
                    <a:cubicBezTo>
                      <a:pt x="3064" y="8902"/>
                      <a:pt x="3056" y="8906"/>
                      <a:pt x="3049" y="8906"/>
                    </a:cubicBezTo>
                    <a:cubicBezTo>
                      <a:pt x="3032" y="8906"/>
                      <a:pt x="3017" y="8889"/>
                      <a:pt x="3007" y="8876"/>
                    </a:cubicBezTo>
                    <a:lnTo>
                      <a:pt x="3007" y="8876"/>
                    </a:lnTo>
                    <a:cubicBezTo>
                      <a:pt x="3006" y="8876"/>
                      <a:pt x="3006" y="8877"/>
                      <a:pt x="3006" y="8877"/>
                    </a:cubicBezTo>
                    <a:cubicBezTo>
                      <a:pt x="3003" y="8877"/>
                      <a:pt x="2996" y="8869"/>
                      <a:pt x="2989" y="8865"/>
                    </a:cubicBezTo>
                    <a:lnTo>
                      <a:pt x="2989" y="8882"/>
                    </a:lnTo>
                    <a:lnTo>
                      <a:pt x="2994" y="8882"/>
                    </a:lnTo>
                    <a:cubicBezTo>
                      <a:pt x="3017" y="8910"/>
                      <a:pt x="3044" y="8915"/>
                      <a:pt x="3033" y="8948"/>
                    </a:cubicBezTo>
                    <a:cubicBezTo>
                      <a:pt x="3027" y="8953"/>
                      <a:pt x="3020" y="8955"/>
                      <a:pt x="3014" y="8955"/>
                    </a:cubicBezTo>
                    <a:cubicBezTo>
                      <a:pt x="3000" y="8955"/>
                      <a:pt x="2988" y="8947"/>
                      <a:pt x="2984" y="8947"/>
                    </a:cubicBezTo>
                    <a:cubicBezTo>
                      <a:pt x="2984" y="8947"/>
                      <a:pt x="2983" y="8948"/>
                      <a:pt x="2983" y="8948"/>
                    </a:cubicBezTo>
                    <a:cubicBezTo>
                      <a:pt x="2978" y="8948"/>
                      <a:pt x="2978" y="8948"/>
                      <a:pt x="2978" y="8965"/>
                    </a:cubicBezTo>
                    <a:lnTo>
                      <a:pt x="2956" y="9004"/>
                    </a:lnTo>
                    <a:lnTo>
                      <a:pt x="3017" y="9004"/>
                    </a:lnTo>
                    <a:cubicBezTo>
                      <a:pt x="3039" y="9031"/>
                      <a:pt x="3006" y="9048"/>
                      <a:pt x="3066" y="9048"/>
                    </a:cubicBezTo>
                    <a:cubicBezTo>
                      <a:pt x="2961" y="9048"/>
                      <a:pt x="2978" y="9197"/>
                      <a:pt x="2939" y="9214"/>
                    </a:cubicBezTo>
                    <a:cubicBezTo>
                      <a:pt x="2967" y="9253"/>
                      <a:pt x="2961" y="9280"/>
                      <a:pt x="2950" y="9319"/>
                    </a:cubicBezTo>
                    <a:cubicBezTo>
                      <a:pt x="2953" y="9317"/>
                      <a:pt x="2957" y="9316"/>
                      <a:pt x="2963" y="9316"/>
                    </a:cubicBezTo>
                    <a:cubicBezTo>
                      <a:pt x="2984" y="9316"/>
                      <a:pt x="3020" y="9331"/>
                      <a:pt x="3011" y="9352"/>
                    </a:cubicBezTo>
                    <a:cubicBezTo>
                      <a:pt x="2981" y="9339"/>
                      <a:pt x="2960" y="9334"/>
                      <a:pt x="2946" y="9334"/>
                    </a:cubicBezTo>
                    <a:cubicBezTo>
                      <a:pt x="2903" y="9334"/>
                      <a:pt x="2914" y="9380"/>
                      <a:pt x="2848" y="9380"/>
                    </a:cubicBezTo>
                    <a:cubicBezTo>
                      <a:pt x="2847" y="9380"/>
                      <a:pt x="2846" y="9380"/>
                      <a:pt x="2845" y="9380"/>
                    </a:cubicBezTo>
                    <a:lnTo>
                      <a:pt x="2845" y="9380"/>
                    </a:lnTo>
                    <a:cubicBezTo>
                      <a:pt x="2900" y="9385"/>
                      <a:pt x="2830" y="9463"/>
                      <a:pt x="2914" y="9463"/>
                    </a:cubicBezTo>
                    <a:cubicBezTo>
                      <a:pt x="2917" y="9463"/>
                      <a:pt x="2919" y="9463"/>
                      <a:pt x="2923" y="9463"/>
                    </a:cubicBezTo>
                    <a:lnTo>
                      <a:pt x="2923" y="9463"/>
                    </a:lnTo>
                    <a:cubicBezTo>
                      <a:pt x="2917" y="9468"/>
                      <a:pt x="2912" y="9470"/>
                      <a:pt x="2906" y="9470"/>
                    </a:cubicBezTo>
                    <a:cubicBezTo>
                      <a:pt x="2891" y="9470"/>
                      <a:pt x="2872" y="9455"/>
                      <a:pt x="2852" y="9455"/>
                    </a:cubicBezTo>
                    <a:cubicBezTo>
                      <a:pt x="2848" y="9455"/>
                      <a:pt x="2844" y="9456"/>
                      <a:pt x="2839" y="9457"/>
                    </a:cubicBezTo>
                    <a:cubicBezTo>
                      <a:pt x="2867" y="9529"/>
                      <a:pt x="2762" y="9574"/>
                      <a:pt x="2756" y="9651"/>
                    </a:cubicBezTo>
                    <a:cubicBezTo>
                      <a:pt x="2768" y="9657"/>
                      <a:pt x="2801" y="9651"/>
                      <a:pt x="2817" y="9679"/>
                    </a:cubicBezTo>
                    <a:lnTo>
                      <a:pt x="2718" y="9690"/>
                    </a:lnTo>
                    <a:cubicBezTo>
                      <a:pt x="2718" y="9706"/>
                      <a:pt x="2812" y="9734"/>
                      <a:pt x="2745" y="9740"/>
                    </a:cubicBezTo>
                    <a:cubicBezTo>
                      <a:pt x="2762" y="9740"/>
                      <a:pt x="2784" y="9740"/>
                      <a:pt x="2790" y="9751"/>
                    </a:cubicBezTo>
                    <a:cubicBezTo>
                      <a:pt x="2773" y="9767"/>
                      <a:pt x="2762" y="9778"/>
                      <a:pt x="2756" y="9801"/>
                    </a:cubicBezTo>
                    <a:cubicBezTo>
                      <a:pt x="2745" y="9777"/>
                      <a:pt x="2736" y="9757"/>
                      <a:pt x="2727" y="9740"/>
                    </a:cubicBezTo>
                    <a:lnTo>
                      <a:pt x="2727" y="9740"/>
                    </a:lnTo>
                    <a:cubicBezTo>
                      <a:pt x="2721" y="9754"/>
                      <a:pt x="2716" y="9768"/>
                      <a:pt x="2712" y="9778"/>
                    </a:cubicBezTo>
                    <a:cubicBezTo>
                      <a:pt x="2707" y="9762"/>
                      <a:pt x="2701" y="9734"/>
                      <a:pt x="2679" y="9712"/>
                    </a:cubicBezTo>
                    <a:cubicBezTo>
                      <a:pt x="2684" y="9702"/>
                      <a:pt x="2690" y="9698"/>
                      <a:pt x="2697" y="9698"/>
                    </a:cubicBezTo>
                    <a:cubicBezTo>
                      <a:pt x="2701" y="9698"/>
                      <a:pt x="2705" y="9700"/>
                      <a:pt x="2709" y="9701"/>
                    </a:cubicBezTo>
                    <a:lnTo>
                      <a:pt x="2709" y="9701"/>
                    </a:lnTo>
                    <a:cubicBezTo>
                      <a:pt x="2666" y="9610"/>
                      <a:pt x="2662" y="9600"/>
                      <a:pt x="2579" y="9474"/>
                    </a:cubicBezTo>
                    <a:lnTo>
                      <a:pt x="2596" y="9325"/>
                    </a:lnTo>
                    <a:lnTo>
                      <a:pt x="2596" y="9325"/>
                    </a:lnTo>
                    <a:cubicBezTo>
                      <a:pt x="2588" y="9358"/>
                      <a:pt x="2576" y="9372"/>
                      <a:pt x="2561" y="9372"/>
                    </a:cubicBezTo>
                    <a:cubicBezTo>
                      <a:pt x="2525" y="9372"/>
                      <a:pt x="2472" y="9287"/>
                      <a:pt x="2424" y="9208"/>
                    </a:cubicBezTo>
                    <a:cubicBezTo>
                      <a:pt x="2408" y="9247"/>
                      <a:pt x="2397" y="9280"/>
                      <a:pt x="2386" y="9308"/>
                    </a:cubicBezTo>
                    <a:lnTo>
                      <a:pt x="2319" y="9125"/>
                    </a:lnTo>
                    <a:cubicBezTo>
                      <a:pt x="2321" y="9115"/>
                      <a:pt x="2326" y="9111"/>
                      <a:pt x="2332" y="9111"/>
                    </a:cubicBezTo>
                    <a:cubicBezTo>
                      <a:pt x="2343" y="9111"/>
                      <a:pt x="2359" y="9123"/>
                      <a:pt x="2380" y="9136"/>
                    </a:cubicBezTo>
                    <a:cubicBezTo>
                      <a:pt x="2375" y="9125"/>
                      <a:pt x="2369" y="9114"/>
                      <a:pt x="2358" y="9103"/>
                    </a:cubicBezTo>
                    <a:cubicBezTo>
                      <a:pt x="2363" y="9071"/>
                      <a:pt x="2374" y="9059"/>
                      <a:pt x="2389" y="9059"/>
                    </a:cubicBezTo>
                    <a:cubicBezTo>
                      <a:pt x="2408" y="9059"/>
                      <a:pt x="2433" y="9079"/>
                      <a:pt x="2458" y="9103"/>
                    </a:cubicBezTo>
                    <a:lnTo>
                      <a:pt x="2430" y="9181"/>
                    </a:lnTo>
                    <a:cubicBezTo>
                      <a:pt x="2471" y="9212"/>
                      <a:pt x="2508" y="9240"/>
                      <a:pt x="2541" y="9240"/>
                    </a:cubicBezTo>
                    <a:cubicBezTo>
                      <a:pt x="2549" y="9240"/>
                      <a:pt x="2556" y="9239"/>
                      <a:pt x="2563" y="9236"/>
                    </a:cubicBezTo>
                    <a:cubicBezTo>
                      <a:pt x="2552" y="9220"/>
                      <a:pt x="2541" y="9197"/>
                      <a:pt x="2535" y="9181"/>
                    </a:cubicBezTo>
                    <a:lnTo>
                      <a:pt x="2535" y="9181"/>
                    </a:lnTo>
                    <a:cubicBezTo>
                      <a:pt x="2543" y="9185"/>
                      <a:pt x="2548" y="9189"/>
                      <a:pt x="2554" y="9189"/>
                    </a:cubicBezTo>
                    <a:cubicBezTo>
                      <a:pt x="2557" y="9189"/>
                      <a:pt x="2560" y="9188"/>
                      <a:pt x="2563" y="9186"/>
                    </a:cubicBezTo>
                    <a:cubicBezTo>
                      <a:pt x="2568" y="9181"/>
                      <a:pt x="2546" y="9159"/>
                      <a:pt x="2524" y="9131"/>
                    </a:cubicBezTo>
                    <a:lnTo>
                      <a:pt x="2590" y="9076"/>
                    </a:lnTo>
                    <a:lnTo>
                      <a:pt x="2563" y="9070"/>
                    </a:lnTo>
                    <a:lnTo>
                      <a:pt x="2552" y="8810"/>
                    </a:lnTo>
                    <a:cubicBezTo>
                      <a:pt x="2458" y="8661"/>
                      <a:pt x="2341" y="8528"/>
                      <a:pt x="2258" y="8295"/>
                    </a:cubicBezTo>
                    <a:cubicBezTo>
                      <a:pt x="2275" y="8284"/>
                      <a:pt x="2292" y="8273"/>
                      <a:pt x="2314" y="8257"/>
                    </a:cubicBezTo>
                    <a:cubicBezTo>
                      <a:pt x="2330" y="8251"/>
                      <a:pt x="2353" y="8229"/>
                      <a:pt x="2380" y="8229"/>
                    </a:cubicBezTo>
                    <a:cubicBezTo>
                      <a:pt x="2325" y="8323"/>
                      <a:pt x="2452" y="8445"/>
                      <a:pt x="2463" y="8589"/>
                    </a:cubicBezTo>
                    <a:cubicBezTo>
                      <a:pt x="2460" y="8545"/>
                      <a:pt x="2469" y="8532"/>
                      <a:pt x="2478" y="8532"/>
                    </a:cubicBezTo>
                    <a:cubicBezTo>
                      <a:pt x="2485" y="8532"/>
                      <a:pt x="2492" y="8538"/>
                      <a:pt x="2496" y="8544"/>
                    </a:cubicBezTo>
                    <a:lnTo>
                      <a:pt x="2386" y="8295"/>
                    </a:lnTo>
                    <a:cubicBezTo>
                      <a:pt x="2436" y="8295"/>
                      <a:pt x="2413" y="8240"/>
                      <a:pt x="2424" y="8168"/>
                    </a:cubicBezTo>
                    <a:cubicBezTo>
                      <a:pt x="2430" y="8168"/>
                      <a:pt x="2430" y="8163"/>
                      <a:pt x="2436" y="8163"/>
                    </a:cubicBezTo>
                    <a:lnTo>
                      <a:pt x="2424" y="8163"/>
                    </a:lnTo>
                    <a:cubicBezTo>
                      <a:pt x="2380" y="8163"/>
                      <a:pt x="2485" y="8075"/>
                      <a:pt x="2427" y="8075"/>
                    </a:cubicBezTo>
                    <a:cubicBezTo>
                      <a:pt x="2419" y="8075"/>
                      <a:pt x="2410" y="8076"/>
                      <a:pt x="2397" y="8080"/>
                    </a:cubicBezTo>
                    <a:cubicBezTo>
                      <a:pt x="2408" y="8063"/>
                      <a:pt x="2424" y="8074"/>
                      <a:pt x="2441" y="8057"/>
                    </a:cubicBezTo>
                    <a:lnTo>
                      <a:pt x="2441" y="8057"/>
                    </a:lnTo>
                    <a:cubicBezTo>
                      <a:pt x="2429" y="8063"/>
                      <a:pt x="2420" y="8065"/>
                      <a:pt x="2413" y="8065"/>
                    </a:cubicBezTo>
                    <a:cubicBezTo>
                      <a:pt x="2399" y="8065"/>
                      <a:pt x="2397" y="8054"/>
                      <a:pt x="2397" y="8035"/>
                    </a:cubicBezTo>
                    <a:lnTo>
                      <a:pt x="2402" y="8035"/>
                    </a:lnTo>
                    <a:cubicBezTo>
                      <a:pt x="2369" y="7997"/>
                      <a:pt x="2386" y="7952"/>
                      <a:pt x="2380" y="7891"/>
                    </a:cubicBezTo>
                    <a:lnTo>
                      <a:pt x="2380" y="7891"/>
                    </a:lnTo>
                    <a:lnTo>
                      <a:pt x="2353" y="7914"/>
                    </a:lnTo>
                    <a:cubicBezTo>
                      <a:pt x="2353" y="7914"/>
                      <a:pt x="2353" y="7908"/>
                      <a:pt x="2347" y="7908"/>
                    </a:cubicBezTo>
                    <a:cubicBezTo>
                      <a:pt x="2353" y="7897"/>
                      <a:pt x="2353" y="7891"/>
                      <a:pt x="2358" y="7886"/>
                    </a:cubicBezTo>
                    <a:lnTo>
                      <a:pt x="2358" y="7886"/>
                    </a:lnTo>
                    <a:cubicBezTo>
                      <a:pt x="2347" y="7891"/>
                      <a:pt x="2347" y="7891"/>
                      <a:pt x="2341" y="7891"/>
                    </a:cubicBezTo>
                    <a:cubicBezTo>
                      <a:pt x="2330" y="7880"/>
                      <a:pt x="2325" y="7869"/>
                      <a:pt x="2314" y="7858"/>
                    </a:cubicBezTo>
                    <a:cubicBezTo>
                      <a:pt x="2313" y="7858"/>
                      <a:pt x="2313" y="7857"/>
                      <a:pt x="2313" y="7856"/>
                    </a:cubicBezTo>
                    <a:lnTo>
                      <a:pt x="2313" y="7856"/>
                    </a:lnTo>
                    <a:cubicBezTo>
                      <a:pt x="2311" y="7857"/>
                      <a:pt x="2310" y="7858"/>
                      <a:pt x="2308" y="7858"/>
                    </a:cubicBezTo>
                    <a:cubicBezTo>
                      <a:pt x="2309" y="7857"/>
                      <a:pt x="2310" y="7855"/>
                      <a:pt x="2311" y="7854"/>
                    </a:cubicBezTo>
                    <a:lnTo>
                      <a:pt x="2311" y="7854"/>
                    </a:lnTo>
                    <a:cubicBezTo>
                      <a:pt x="2312" y="7855"/>
                      <a:pt x="2312" y="7856"/>
                      <a:pt x="2313" y="7856"/>
                    </a:cubicBezTo>
                    <a:lnTo>
                      <a:pt x="2313" y="7856"/>
                    </a:lnTo>
                    <a:cubicBezTo>
                      <a:pt x="2347" y="7841"/>
                      <a:pt x="2341" y="7830"/>
                      <a:pt x="2341" y="7825"/>
                    </a:cubicBezTo>
                    <a:lnTo>
                      <a:pt x="2336" y="7814"/>
                    </a:lnTo>
                    <a:cubicBezTo>
                      <a:pt x="2336" y="7824"/>
                      <a:pt x="2326" y="7835"/>
                      <a:pt x="2311" y="7854"/>
                    </a:cubicBezTo>
                    <a:lnTo>
                      <a:pt x="2311" y="7854"/>
                    </a:lnTo>
                    <a:cubicBezTo>
                      <a:pt x="2303" y="7839"/>
                      <a:pt x="2306" y="7823"/>
                      <a:pt x="2347" y="7797"/>
                    </a:cubicBezTo>
                    <a:cubicBezTo>
                      <a:pt x="2346" y="7794"/>
                      <a:pt x="2344" y="7792"/>
                      <a:pt x="2341" y="7792"/>
                    </a:cubicBezTo>
                    <a:cubicBezTo>
                      <a:pt x="2332" y="7792"/>
                      <a:pt x="2312" y="7814"/>
                      <a:pt x="2300" y="7814"/>
                    </a:cubicBezTo>
                    <a:cubicBezTo>
                      <a:pt x="2296" y="7814"/>
                      <a:pt x="2294" y="7812"/>
                      <a:pt x="2292" y="7808"/>
                    </a:cubicBezTo>
                    <a:lnTo>
                      <a:pt x="2314" y="7786"/>
                    </a:lnTo>
                    <a:lnTo>
                      <a:pt x="2275" y="7803"/>
                    </a:lnTo>
                    <a:cubicBezTo>
                      <a:pt x="2275" y="7786"/>
                      <a:pt x="2303" y="7759"/>
                      <a:pt x="2325" y="7753"/>
                    </a:cubicBezTo>
                    <a:cubicBezTo>
                      <a:pt x="2325" y="7759"/>
                      <a:pt x="2341" y="7759"/>
                      <a:pt x="2341" y="7759"/>
                    </a:cubicBezTo>
                    <a:cubicBezTo>
                      <a:pt x="2356" y="7729"/>
                      <a:pt x="2315" y="7726"/>
                      <a:pt x="2312" y="7718"/>
                    </a:cubicBezTo>
                    <a:lnTo>
                      <a:pt x="2312" y="7718"/>
                    </a:lnTo>
                    <a:lnTo>
                      <a:pt x="2303" y="7742"/>
                    </a:lnTo>
                    <a:cubicBezTo>
                      <a:pt x="2275" y="7720"/>
                      <a:pt x="2264" y="7687"/>
                      <a:pt x="2242" y="7659"/>
                    </a:cubicBezTo>
                    <a:cubicBezTo>
                      <a:pt x="2232" y="7597"/>
                      <a:pt x="2235" y="7532"/>
                      <a:pt x="2254" y="7532"/>
                    </a:cubicBezTo>
                    <a:cubicBezTo>
                      <a:pt x="2257" y="7532"/>
                      <a:pt x="2260" y="7533"/>
                      <a:pt x="2264" y="7537"/>
                    </a:cubicBezTo>
                    <a:lnTo>
                      <a:pt x="2270" y="7576"/>
                    </a:lnTo>
                    <a:cubicBezTo>
                      <a:pt x="2247" y="7360"/>
                      <a:pt x="2175" y="6940"/>
                      <a:pt x="2081" y="6917"/>
                    </a:cubicBezTo>
                    <a:cubicBezTo>
                      <a:pt x="2083" y="6917"/>
                      <a:pt x="2086" y="6916"/>
                      <a:pt x="2090" y="6916"/>
                    </a:cubicBezTo>
                    <a:cubicBezTo>
                      <a:pt x="2117" y="6916"/>
                      <a:pt x="2190" y="6930"/>
                      <a:pt x="2209" y="6940"/>
                    </a:cubicBezTo>
                    <a:lnTo>
                      <a:pt x="1871" y="6597"/>
                    </a:lnTo>
                    <a:lnTo>
                      <a:pt x="1871" y="6597"/>
                    </a:lnTo>
                    <a:cubicBezTo>
                      <a:pt x="1876" y="6598"/>
                      <a:pt x="1882" y="6599"/>
                      <a:pt x="1889" y="6599"/>
                    </a:cubicBezTo>
                    <a:cubicBezTo>
                      <a:pt x="1934" y="6599"/>
                      <a:pt x="2001" y="6560"/>
                      <a:pt x="2059" y="6560"/>
                    </a:cubicBezTo>
                    <a:cubicBezTo>
                      <a:pt x="2100" y="6560"/>
                      <a:pt x="2136" y="6578"/>
                      <a:pt x="2159" y="6641"/>
                    </a:cubicBezTo>
                    <a:cubicBezTo>
                      <a:pt x="2159" y="6591"/>
                      <a:pt x="2159" y="6525"/>
                      <a:pt x="2126" y="6425"/>
                    </a:cubicBezTo>
                    <a:cubicBezTo>
                      <a:pt x="2121" y="6450"/>
                      <a:pt x="2072" y="6495"/>
                      <a:pt x="2041" y="6495"/>
                    </a:cubicBezTo>
                    <a:cubicBezTo>
                      <a:pt x="2032" y="6495"/>
                      <a:pt x="2024" y="6491"/>
                      <a:pt x="2021" y="6480"/>
                    </a:cubicBezTo>
                    <a:cubicBezTo>
                      <a:pt x="2081" y="6344"/>
                      <a:pt x="2054" y="6385"/>
                      <a:pt x="2102" y="6226"/>
                    </a:cubicBezTo>
                    <a:lnTo>
                      <a:pt x="2102" y="6226"/>
                    </a:lnTo>
                    <a:cubicBezTo>
                      <a:pt x="2097" y="6238"/>
                      <a:pt x="2086" y="6243"/>
                      <a:pt x="2072" y="6243"/>
                    </a:cubicBezTo>
                    <a:cubicBezTo>
                      <a:pt x="2059" y="6243"/>
                      <a:pt x="2043" y="6239"/>
                      <a:pt x="2026" y="6231"/>
                    </a:cubicBezTo>
                    <a:cubicBezTo>
                      <a:pt x="2037" y="6231"/>
                      <a:pt x="2043" y="6226"/>
                      <a:pt x="2048" y="6226"/>
                    </a:cubicBezTo>
                    <a:cubicBezTo>
                      <a:pt x="1993" y="6209"/>
                      <a:pt x="2054" y="6176"/>
                      <a:pt x="2070" y="6143"/>
                    </a:cubicBezTo>
                    <a:cubicBezTo>
                      <a:pt x="2076" y="6143"/>
                      <a:pt x="2081" y="6148"/>
                      <a:pt x="2092" y="6154"/>
                    </a:cubicBezTo>
                    <a:lnTo>
                      <a:pt x="2076" y="6137"/>
                    </a:lnTo>
                    <a:cubicBezTo>
                      <a:pt x="2081" y="6121"/>
                      <a:pt x="2076" y="6110"/>
                      <a:pt x="2048" y="6098"/>
                    </a:cubicBezTo>
                    <a:lnTo>
                      <a:pt x="2043" y="6093"/>
                    </a:lnTo>
                    <a:cubicBezTo>
                      <a:pt x="2050" y="6093"/>
                      <a:pt x="2060" y="6095"/>
                      <a:pt x="2069" y="6095"/>
                    </a:cubicBezTo>
                    <a:cubicBezTo>
                      <a:pt x="2073" y="6095"/>
                      <a:pt x="2078" y="6095"/>
                      <a:pt x="2081" y="6093"/>
                    </a:cubicBezTo>
                    <a:cubicBezTo>
                      <a:pt x="2043" y="6087"/>
                      <a:pt x="2026" y="6071"/>
                      <a:pt x="2048" y="6038"/>
                    </a:cubicBezTo>
                    <a:lnTo>
                      <a:pt x="2054" y="6038"/>
                    </a:lnTo>
                    <a:cubicBezTo>
                      <a:pt x="2048" y="5999"/>
                      <a:pt x="2048" y="5971"/>
                      <a:pt x="2054" y="5944"/>
                    </a:cubicBezTo>
                    <a:cubicBezTo>
                      <a:pt x="2065" y="5932"/>
                      <a:pt x="2070" y="5927"/>
                      <a:pt x="2070" y="5916"/>
                    </a:cubicBezTo>
                    <a:lnTo>
                      <a:pt x="2070" y="5916"/>
                    </a:lnTo>
                    <a:cubicBezTo>
                      <a:pt x="2070" y="5917"/>
                      <a:pt x="2070" y="5918"/>
                      <a:pt x="2069" y="5918"/>
                    </a:cubicBezTo>
                    <a:cubicBezTo>
                      <a:pt x="2068" y="5918"/>
                      <a:pt x="2065" y="5913"/>
                      <a:pt x="2065" y="5905"/>
                    </a:cubicBezTo>
                    <a:cubicBezTo>
                      <a:pt x="2070" y="5888"/>
                      <a:pt x="2076" y="5861"/>
                      <a:pt x="2081" y="5822"/>
                    </a:cubicBezTo>
                    <a:lnTo>
                      <a:pt x="2081" y="5822"/>
                    </a:lnTo>
                    <a:lnTo>
                      <a:pt x="2054" y="5833"/>
                    </a:lnTo>
                    <a:lnTo>
                      <a:pt x="2054" y="5811"/>
                    </a:lnTo>
                    <a:lnTo>
                      <a:pt x="2070" y="5794"/>
                    </a:lnTo>
                    <a:lnTo>
                      <a:pt x="2054" y="5794"/>
                    </a:lnTo>
                    <a:cubicBezTo>
                      <a:pt x="2054" y="5761"/>
                      <a:pt x="2048" y="5722"/>
                      <a:pt x="2043" y="5700"/>
                    </a:cubicBezTo>
                    <a:cubicBezTo>
                      <a:pt x="2048" y="5695"/>
                      <a:pt x="2065" y="5683"/>
                      <a:pt x="2076" y="5678"/>
                    </a:cubicBezTo>
                    <a:cubicBezTo>
                      <a:pt x="2076" y="5671"/>
                      <a:pt x="2072" y="5668"/>
                      <a:pt x="2067" y="5668"/>
                    </a:cubicBezTo>
                    <a:cubicBezTo>
                      <a:pt x="2056" y="5668"/>
                      <a:pt x="2040" y="5676"/>
                      <a:pt x="2030" y="5676"/>
                    </a:cubicBezTo>
                    <a:cubicBezTo>
                      <a:pt x="2024" y="5676"/>
                      <a:pt x="2021" y="5674"/>
                      <a:pt x="2021" y="5667"/>
                    </a:cubicBezTo>
                    <a:lnTo>
                      <a:pt x="2048" y="5650"/>
                    </a:lnTo>
                    <a:lnTo>
                      <a:pt x="2009" y="5650"/>
                    </a:lnTo>
                    <a:cubicBezTo>
                      <a:pt x="2015" y="5628"/>
                      <a:pt x="2048" y="5617"/>
                      <a:pt x="2070" y="5617"/>
                    </a:cubicBezTo>
                    <a:cubicBezTo>
                      <a:pt x="2070" y="5623"/>
                      <a:pt x="2076" y="5628"/>
                      <a:pt x="2081" y="5639"/>
                    </a:cubicBezTo>
                    <a:cubicBezTo>
                      <a:pt x="2117" y="5614"/>
                      <a:pt x="2074" y="5575"/>
                      <a:pt x="2074" y="5560"/>
                    </a:cubicBezTo>
                    <a:lnTo>
                      <a:pt x="2074" y="5560"/>
                    </a:lnTo>
                    <a:lnTo>
                      <a:pt x="2065" y="5584"/>
                    </a:lnTo>
                    <a:cubicBezTo>
                      <a:pt x="2054" y="5567"/>
                      <a:pt x="2054" y="5556"/>
                      <a:pt x="2048" y="5540"/>
                    </a:cubicBezTo>
                    <a:cubicBezTo>
                      <a:pt x="2054" y="5540"/>
                      <a:pt x="2070" y="5534"/>
                      <a:pt x="2081" y="5517"/>
                    </a:cubicBezTo>
                    <a:cubicBezTo>
                      <a:pt x="2092" y="5368"/>
                      <a:pt x="2021" y="5490"/>
                      <a:pt x="2026" y="5351"/>
                    </a:cubicBezTo>
                    <a:cubicBezTo>
                      <a:pt x="2024" y="5348"/>
                      <a:pt x="2023" y="5347"/>
                      <a:pt x="2022" y="5347"/>
                    </a:cubicBezTo>
                    <a:cubicBezTo>
                      <a:pt x="2018" y="5347"/>
                      <a:pt x="2015" y="5356"/>
                      <a:pt x="2015" y="5368"/>
                    </a:cubicBezTo>
                    <a:cubicBezTo>
                      <a:pt x="2009" y="5351"/>
                      <a:pt x="1998" y="5340"/>
                      <a:pt x="1987" y="5324"/>
                    </a:cubicBezTo>
                    <a:lnTo>
                      <a:pt x="1965" y="5335"/>
                    </a:lnTo>
                    <a:cubicBezTo>
                      <a:pt x="1960" y="5324"/>
                      <a:pt x="1960" y="5318"/>
                      <a:pt x="1954" y="5313"/>
                    </a:cubicBezTo>
                    <a:cubicBezTo>
                      <a:pt x="1960" y="5296"/>
                      <a:pt x="1960" y="5285"/>
                      <a:pt x="1960" y="5268"/>
                    </a:cubicBezTo>
                    <a:cubicBezTo>
                      <a:pt x="1965" y="5257"/>
                      <a:pt x="1971" y="5241"/>
                      <a:pt x="1960" y="5213"/>
                    </a:cubicBezTo>
                    <a:lnTo>
                      <a:pt x="1965" y="5213"/>
                    </a:lnTo>
                    <a:cubicBezTo>
                      <a:pt x="1943" y="5202"/>
                      <a:pt x="1932" y="5185"/>
                      <a:pt x="1932" y="5169"/>
                    </a:cubicBezTo>
                    <a:lnTo>
                      <a:pt x="1932" y="5169"/>
                    </a:lnTo>
                    <a:cubicBezTo>
                      <a:pt x="1935" y="5170"/>
                      <a:pt x="1938" y="5170"/>
                      <a:pt x="1940" y="5170"/>
                    </a:cubicBezTo>
                    <a:cubicBezTo>
                      <a:pt x="1959" y="5170"/>
                      <a:pt x="1976" y="5146"/>
                      <a:pt x="1995" y="5146"/>
                    </a:cubicBezTo>
                    <a:cubicBezTo>
                      <a:pt x="1999" y="5146"/>
                      <a:pt x="2004" y="5148"/>
                      <a:pt x="2009" y="5152"/>
                    </a:cubicBezTo>
                    <a:cubicBezTo>
                      <a:pt x="1987" y="5130"/>
                      <a:pt x="1982" y="5119"/>
                      <a:pt x="1965" y="5113"/>
                    </a:cubicBezTo>
                    <a:cubicBezTo>
                      <a:pt x="1982" y="5075"/>
                      <a:pt x="1987" y="5097"/>
                      <a:pt x="1971" y="4992"/>
                    </a:cubicBezTo>
                    <a:cubicBezTo>
                      <a:pt x="1975" y="4985"/>
                      <a:pt x="1980" y="4981"/>
                      <a:pt x="1984" y="4981"/>
                    </a:cubicBezTo>
                    <a:cubicBezTo>
                      <a:pt x="2007" y="4981"/>
                      <a:pt x="2028" y="5064"/>
                      <a:pt x="2037" y="5097"/>
                    </a:cubicBezTo>
                    <a:lnTo>
                      <a:pt x="2021" y="4798"/>
                    </a:lnTo>
                    <a:cubicBezTo>
                      <a:pt x="2017" y="4800"/>
                      <a:pt x="2013" y="4801"/>
                      <a:pt x="2009" y="4801"/>
                    </a:cubicBezTo>
                    <a:cubicBezTo>
                      <a:pt x="2000" y="4801"/>
                      <a:pt x="1992" y="4795"/>
                      <a:pt x="1985" y="4786"/>
                    </a:cubicBezTo>
                    <a:lnTo>
                      <a:pt x="1985" y="4786"/>
                    </a:lnTo>
                    <a:cubicBezTo>
                      <a:pt x="1988" y="4795"/>
                      <a:pt x="1991" y="4805"/>
                      <a:pt x="1993" y="4815"/>
                    </a:cubicBezTo>
                    <a:cubicBezTo>
                      <a:pt x="1985" y="4812"/>
                      <a:pt x="1976" y="4811"/>
                      <a:pt x="1969" y="4811"/>
                    </a:cubicBezTo>
                    <a:cubicBezTo>
                      <a:pt x="1961" y="4811"/>
                      <a:pt x="1954" y="4812"/>
                      <a:pt x="1949" y="4815"/>
                    </a:cubicBezTo>
                    <a:cubicBezTo>
                      <a:pt x="1932" y="4809"/>
                      <a:pt x="1926" y="4793"/>
                      <a:pt x="1910" y="4781"/>
                    </a:cubicBezTo>
                    <a:cubicBezTo>
                      <a:pt x="1930" y="4766"/>
                      <a:pt x="1955" y="4760"/>
                      <a:pt x="1963" y="4743"/>
                    </a:cubicBezTo>
                    <a:lnTo>
                      <a:pt x="1960" y="4743"/>
                    </a:lnTo>
                    <a:cubicBezTo>
                      <a:pt x="1947" y="4722"/>
                      <a:pt x="1938" y="4695"/>
                      <a:pt x="1927" y="4671"/>
                    </a:cubicBezTo>
                    <a:lnTo>
                      <a:pt x="1927" y="4671"/>
                    </a:lnTo>
                    <a:cubicBezTo>
                      <a:pt x="1898" y="4646"/>
                      <a:pt x="1818" y="4623"/>
                      <a:pt x="1854" y="4571"/>
                    </a:cubicBezTo>
                    <a:cubicBezTo>
                      <a:pt x="1871" y="4571"/>
                      <a:pt x="1893" y="4582"/>
                      <a:pt x="1904" y="4599"/>
                    </a:cubicBezTo>
                    <a:cubicBezTo>
                      <a:pt x="1910" y="4596"/>
                      <a:pt x="1913" y="4593"/>
                      <a:pt x="1913" y="4590"/>
                    </a:cubicBezTo>
                    <a:lnTo>
                      <a:pt x="1913" y="4590"/>
                    </a:lnTo>
                    <a:lnTo>
                      <a:pt x="1926" y="4627"/>
                    </a:lnTo>
                    <a:lnTo>
                      <a:pt x="1904" y="4627"/>
                    </a:lnTo>
                    <a:lnTo>
                      <a:pt x="1917" y="4649"/>
                    </a:lnTo>
                    <a:lnTo>
                      <a:pt x="1917" y="4649"/>
                    </a:lnTo>
                    <a:cubicBezTo>
                      <a:pt x="1959" y="4661"/>
                      <a:pt x="1927" y="4710"/>
                      <a:pt x="1971" y="4737"/>
                    </a:cubicBezTo>
                    <a:cubicBezTo>
                      <a:pt x="2003" y="4728"/>
                      <a:pt x="1937" y="4695"/>
                      <a:pt x="1970" y="4695"/>
                    </a:cubicBezTo>
                    <a:cubicBezTo>
                      <a:pt x="1974" y="4695"/>
                      <a:pt x="1979" y="4695"/>
                      <a:pt x="1986" y="4696"/>
                    </a:cubicBezTo>
                    <a:lnTo>
                      <a:pt x="1986" y="4696"/>
                    </a:lnTo>
                    <a:cubicBezTo>
                      <a:pt x="1897" y="4679"/>
                      <a:pt x="2012" y="4642"/>
                      <a:pt x="1926" y="4604"/>
                    </a:cubicBezTo>
                    <a:lnTo>
                      <a:pt x="1971" y="4604"/>
                    </a:lnTo>
                    <a:cubicBezTo>
                      <a:pt x="1965" y="4599"/>
                      <a:pt x="1943" y="4593"/>
                      <a:pt x="1943" y="4577"/>
                    </a:cubicBezTo>
                    <a:lnTo>
                      <a:pt x="1943" y="4577"/>
                    </a:lnTo>
                    <a:lnTo>
                      <a:pt x="2009" y="4599"/>
                    </a:lnTo>
                    <a:cubicBezTo>
                      <a:pt x="1954" y="4571"/>
                      <a:pt x="2048" y="4538"/>
                      <a:pt x="2021" y="4510"/>
                    </a:cubicBezTo>
                    <a:lnTo>
                      <a:pt x="2021" y="4510"/>
                    </a:lnTo>
                    <a:cubicBezTo>
                      <a:pt x="2023" y="4537"/>
                      <a:pt x="2013" y="4542"/>
                      <a:pt x="1997" y="4542"/>
                    </a:cubicBezTo>
                    <a:cubicBezTo>
                      <a:pt x="1987" y="4542"/>
                      <a:pt x="1974" y="4540"/>
                      <a:pt x="1962" y="4540"/>
                    </a:cubicBezTo>
                    <a:cubicBezTo>
                      <a:pt x="1951" y="4540"/>
                      <a:pt x="1941" y="4542"/>
                      <a:pt x="1932" y="4549"/>
                    </a:cubicBezTo>
                    <a:cubicBezTo>
                      <a:pt x="1873" y="4479"/>
                      <a:pt x="2037" y="4503"/>
                      <a:pt x="2028" y="4429"/>
                    </a:cubicBezTo>
                    <a:lnTo>
                      <a:pt x="2028" y="4429"/>
                    </a:lnTo>
                    <a:cubicBezTo>
                      <a:pt x="2024" y="4439"/>
                      <a:pt x="2006" y="4452"/>
                      <a:pt x="1991" y="4452"/>
                    </a:cubicBezTo>
                    <a:cubicBezTo>
                      <a:pt x="1988" y="4452"/>
                      <a:pt x="1984" y="4451"/>
                      <a:pt x="1982" y="4449"/>
                    </a:cubicBezTo>
                    <a:cubicBezTo>
                      <a:pt x="1987" y="4433"/>
                      <a:pt x="2009" y="4411"/>
                      <a:pt x="2026" y="4400"/>
                    </a:cubicBezTo>
                    <a:cubicBezTo>
                      <a:pt x="2024" y="4381"/>
                      <a:pt x="2019" y="4376"/>
                      <a:pt x="2011" y="4376"/>
                    </a:cubicBezTo>
                    <a:cubicBezTo>
                      <a:pt x="2000" y="4376"/>
                      <a:pt x="1984" y="4388"/>
                      <a:pt x="1969" y="4388"/>
                    </a:cubicBezTo>
                    <a:cubicBezTo>
                      <a:pt x="1964" y="4388"/>
                      <a:pt x="1959" y="4387"/>
                      <a:pt x="1954" y="4383"/>
                    </a:cubicBezTo>
                    <a:cubicBezTo>
                      <a:pt x="2009" y="4366"/>
                      <a:pt x="1932" y="4355"/>
                      <a:pt x="1910" y="4339"/>
                    </a:cubicBezTo>
                    <a:lnTo>
                      <a:pt x="1960" y="4339"/>
                    </a:lnTo>
                    <a:cubicBezTo>
                      <a:pt x="1987" y="4272"/>
                      <a:pt x="1860" y="4322"/>
                      <a:pt x="1899" y="4261"/>
                    </a:cubicBezTo>
                    <a:lnTo>
                      <a:pt x="1899" y="4261"/>
                    </a:lnTo>
                    <a:lnTo>
                      <a:pt x="1965" y="4283"/>
                    </a:lnTo>
                    <a:lnTo>
                      <a:pt x="1954" y="4256"/>
                    </a:lnTo>
                    <a:lnTo>
                      <a:pt x="2009" y="4261"/>
                    </a:lnTo>
                    <a:cubicBezTo>
                      <a:pt x="1965" y="4228"/>
                      <a:pt x="1982" y="4217"/>
                      <a:pt x="1993" y="4184"/>
                    </a:cubicBezTo>
                    <a:lnTo>
                      <a:pt x="1993" y="4184"/>
                    </a:lnTo>
                    <a:cubicBezTo>
                      <a:pt x="1986" y="4185"/>
                      <a:pt x="1978" y="4186"/>
                      <a:pt x="1970" y="4186"/>
                    </a:cubicBezTo>
                    <a:cubicBezTo>
                      <a:pt x="1940" y="4186"/>
                      <a:pt x="1909" y="4177"/>
                      <a:pt x="1904" y="4151"/>
                    </a:cubicBezTo>
                    <a:cubicBezTo>
                      <a:pt x="1913" y="4144"/>
                      <a:pt x="1921" y="4142"/>
                      <a:pt x="1928" y="4142"/>
                    </a:cubicBezTo>
                    <a:cubicBezTo>
                      <a:pt x="1933" y="4142"/>
                      <a:pt x="1937" y="4143"/>
                      <a:pt x="1940" y="4143"/>
                    </a:cubicBezTo>
                    <a:cubicBezTo>
                      <a:pt x="1945" y="4143"/>
                      <a:pt x="1945" y="4140"/>
                      <a:pt x="1937" y="4123"/>
                    </a:cubicBezTo>
                    <a:lnTo>
                      <a:pt x="1937" y="4123"/>
                    </a:lnTo>
                    <a:cubicBezTo>
                      <a:pt x="1965" y="4128"/>
                      <a:pt x="2009" y="4145"/>
                      <a:pt x="1960" y="4156"/>
                    </a:cubicBezTo>
                    <a:cubicBezTo>
                      <a:pt x="1971" y="4156"/>
                      <a:pt x="1987" y="4162"/>
                      <a:pt x="2009" y="4162"/>
                    </a:cubicBezTo>
                    <a:cubicBezTo>
                      <a:pt x="2043" y="4145"/>
                      <a:pt x="2015" y="4117"/>
                      <a:pt x="2015" y="4095"/>
                    </a:cubicBezTo>
                    <a:lnTo>
                      <a:pt x="2015" y="4095"/>
                    </a:lnTo>
                    <a:cubicBezTo>
                      <a:pt x="2015" y="4101"/>
                      <a:pt x="2009" y="4106"/>
                      <a:pt x="1998" y="4106"/>
                    </a:cubicBezTo>
                    <a:lnTo>
                      <a:pt x="1932" y="4051"/>
                    </a:lnTo>
                    <a:cubicBezTo>
                      <a:pt x="1938" y="4050"/>
                      <a:pt x="1943" y="4049"/>
                      <a:pt x="1948" y="4049"/>
                    </a:cubicBezTo>
                    <a:cubicBezTo>
                      <a:pt x="1960" y="4049"/>
                      <a:pt x="1970" y="4054"/>
                      <a:pt x="1982" y="4062"/>
                    </a:cubicBezTo>
                    <a:cubicBezTo>
                      <a:pt x="1971" y="4045"/>
                      <a:pt x="1954" y="4040"/>
                      <a:pt x="1943" y="4023"/>
                    </a:cubicBezTo>
                    <a:lnTo>
                      <a:pt x="1943" y="4023"/>
                    </a:lnTo>
                    <a:cubicBezTo>
                      <a:pt x="1987" y="4034"/>
                      <a:pt x="2021" y="4034"/>
                      <a:pt x="2043" y="4051"/>
                    </a:cubicBezTo>
                    <a:lnTo>
                      <a:pt x="1998" y="3996"/>
                    </a:lnTo>
                    <a:cubicBezTo>
                      <a:pt x="2012" y="3991"/>
                      <a:pt x="2036" y="3976"/>
                      <a:pt x="2053" y="3976"/>
                    </a:cubicBezTo>
                    <a:cubicBezTo>
                      <a:pt x="2058" y="3976"/>
                      <a:pt x="2062" y="3977"/>
                      <a:pt x="2065" y="3979"/>
                    </a:cubicBezTo>
                    <a:cubicBezTo>
                      <a:pt x="2081" y="3951"/>
                      <a:pt x="1987" y="3902"/>
                      <a:pt x="2021" y="3857"/>
                    </a:cubicBezTo>
                    <a:cubicBezTo>
                      <a:pt x="2015" y="3857"/>
                      <a:pt x="2009" y="3852"/>
                      <a:pt x="1998" y="3846"/>
                    </a:cubicBezTo>
                    <a:cubicBezTo>
                      <a:pt x="2009" y="3813"/>
                      <a:pt x="2054" y="3774"/>
                      <a:pt x="2009" y="3730"/>
                    </a:cubicBezTo>
                    <a:lnTo>
                      <a:pt x="2076" y="3708"/>
                    </a:lnTo>
                    <a:cubicBezTo>
                      <a:pt x="2073" y="3701"/>
                      <a:pt x="2068" y="3698"/>
                      <a:pt x="2060" y="3698"/>
                    </a:cubicBezTo>
                    <a:cubicBezTo>
                      <a:pt x="2045" y="3698"/>
                      <a:pt x="2023" y="3707"/>
                      <a:pt x="2003" y="3707"/>
                    </a:cubicBezTo>
                    <a:cubicBezTo>
                      <a:pt x="1987" y="3707"/>
                      <a:pt x="1973" y="3701"/>
                      <a:pt x="1965" y="3680"/>
                    </a:cubicBezTo>
                    <a:cubicBezTo>
                      <a:pt x="1954" y="3658"/>
                      <a:pt x="1969" y="3654"/>
                      <a:pt x="1989" y="3654"/>
                    </a:cubicBezTo>
                    <a:cubicBezTo>
                      <a:pt x="2001" y="3654"/>
                      <a:pt x="2015" y="3655"/>
                      <a:pt x="2026" y="3655"/>
                    </a:cubicBezTo>
                    <a:cubicBezTo>
                      <a:pt x="2033" y="3655"/>
                      <a:pt x="2039" y="3655"/>
                      <a:pt x="2043" y="3653"/>
                    </a:cubicBezTo>
                    <a:cubicBezTo>
                      <a:pt x="2009" y="3630"/>
                      <a:pt x="1937" y="3592"/>
                      <a:pt x="1993" y="3553"/>
                    </a:cubicBezTo>
                    <a:lnTo>
                      <a:pt x="1993" y="3553"/>
                    </a:lnTo>
                    <a:cubicBezTo>
                      <a:pt x="2009" y="3570"/>
                      <a:pt x="1993" y="3575"/>
                      <a:pt x="1998" y="3592"/>
                    </a:cubicBezTo>
                    <a:lnTo>
                      <a:pt x="2043" y="3564"/>
                    </a:lnTo>
                    <a:cubicBezTo>
                      <a:pt x="2086" y="3588"/>
                      <a:pt x="2087" y="3609"/>
                      <a:pt x="2104" y="3609"/>
                    </a:cubicBezTo>
                    <a:cubicBezTo>
                      <a:pt x="2111" y="3609"/>
                      <a:pt x="2121" y="3605"/>
                      <a:pt x="2137" y="3597"/>
                    </a:cubicBezTo>
                    <a:cubicBezTo>
                      <a:pt x="2009" y="3592"/>
                      <a:pt x="2131" y="3487"/>
                      <a:pt x="1993" y="3470"/>
                    </a:cubicBezTo>
                    <a:lnTo>
                      <a:pt x="2021" y="3453"/>
                    </a:lnTo>
                    <a:cubicBezTo>
                      <a:pt x="2021" y="3459"/>
                      <a:pt x="2026" y="3459"/>
                      <a:pt x="2026" y="3464"/>
                    </a:cubicBezTo>
                    <a:cubicBezTo>
                      <a:pt x="2092" y="3431"/>
                      <a:pt x="1932" y="3431"/>
                      <a:pt x="1954" y="3381"/>
                    </a:cubicBezTo>
                    <a:cubicBezTo>
                      <a:pt x="1962" y="3374"/>
                      <a:pt x="1975" y="3363"/>
                      <a:pt x="1986" y="3363"/>
                    </a:cubicBezTo>
                    <a:cubicBezTo>
                      <a:pt x="1991" y="3363"/>
                      <a:pt x="1995" y="3365"/>
                      <a:pt x="1998" y="3370"/>
                    </a:cubicBezTo>
                    <a:lnTo>
                      <a:pt x="1971" y="3326"/>
                    </a:lnTo>
                    <a:cubicBezTo>
                      <a:pt x="1971" y="3322"/>
                      <a:pt x="1975" y="3320"/>
                      <a:pt x="1979" y="3320"/>
                    </a:cubicBezTo>
                    <a:cubicBezTo>
                      <a:pt x="1984" y="3320"/>
                      <a:pt x="1990" y="3322"/>
                      <a:pt x="1992" y="3325"/>
                    </a:cubicBezTo>
                    <a:lnTo>
                      <a:pt x="1992" y="3325"/>
                    </a:lnTo>
                    <a:lnTo>
                      <a:pt x="1987" y="3276"/>
                    </a:lnTo>
                    <a:lnTo>
                      <a:pt x="1993" y="3276"/>
                    </a:lnTo>
                    <a:cubicBezTo>
                      <a:pt x="1971" y="3271"/>
                      <a:pt x="1943" y="3249"/>
                      <a:pt x="1932" y="3238"/>
                    </a:cubicBezTo>
                    <a:cubicBezTo>
                      <a:pt x="1938" y="3233"/>
                      <a:pt x="1942" y="3231"/>
                      <a:pt x="1944" y="3231"/>
                    </a:cubicBezTo>
                    <a:cubicBezTo>
                      <a:pt x="1950" y="3231"/>
                      <a:pt x="1948" y="3243"/>
                      <a:pt x="1960" y="3243"/>
                    </a:cubicBezTo>
                    <a:lnTo>
                      <a:pt x="1932" y="3210"/>
                    </a:lnTo>
                    <a:cubicBezTo>
                      <a:pt x="1935" y="3209"/>
                      <a:pt x="1938" y="3209"/>
                      <a:pt x="1941" y="3209"/>
                    </a:cubicBezTo>
                    <a:cubicBezTo>
                      <a:pt x="1971" y="3209"/>
                      <a:pt x="1998" y="3234"/>
                      <a:pt x="1993" y="3249"/>
                    </a:cubicBezTo>
                    <a:cubicBezTo>
                      <a:pt x="2131" y="3232"/>
                      <a:pt x="1960" y="3221"/>
                      <a:pt x="2043" y="3166"/>
                    </a:cubicBezTo>
                    <a:lnTo>
                      <a:pt x="2043" y="3166"/>
                    </a:lnTo>
                    <a:lnTo>
                      <a:pt x="2054" y="3193"/>
                    </a:lnTo>
                    <a:cubicBezTo>
                      <a:pt x="2131" y="3182"/>
                      <a:pt x="2104" y="3155"/>
                      <a:pt x="2159" y="3127"/>
                    </a:cubicBezTo>
                    <a:lnTo>
                      <a:pt x="2159" y="3127"/>
                    </a:lnTo>
                    <a:cubicBezTo>
                      <a:pt x="2138" y="3131"/>
                      <a:pt x="2079" y="3160"/>
                      <a:pt x="2040" y="3160"/>
                    </a:cubicBezTo>
                    <a:cubicBezTo>
                      <a:pt x="2027" y="3160"/>
                      <a:pt x="2016" y="3157"/>
                      <a:pt x="2009" y="3149"/>
                    </a:cubicBezTo>
                    <a:cubicBezTo>
                      <a:pt x="2021" y="3138"/>
                      <a:pt x="2021" y="3127"/>
                      <a:pt x="1998" y="3105"/>
                    </a:cubicBezTo>
                    <a:lnTo>
                      <a:pt x="1998" y="3105"/>
                    </a:lnTo>
                    <a:cubicBezTo>
                      <a:pt x="2005" y="3105"/>
                      <a:pt x="2010" y="3106"/>
                      <a:pt x="2015" y="3106"/>
                    </a:cubicBezTo>
                    <a:cubicBezTo>
                      <a:pt x="2028" y="3106"/>
                      <a:pt x="2034" y="3103"/>
                      <a:pt x="2036" y="3099"/>
                    </a:cubicBezTo>
                    <a:lnTo>
                      <a:pt x="2036" y="3099"/>
                    </a:lnTo>
                    <a:cubicBezTo>
                      <a:pt x="2034" y="3101"/>
                      <a:pt x="2030" y="3103"/>
                      <a:pt x="2021" y="3105"/>
                    </a:cubicBezTo>
                    <a:cubicBezTo>
                      <a:pt x="1976" y="3083"/>
                      <a:pt x="2004" y="3083"/>
                      <a:pt x="2015" y="3072"/>
                    </a:cubicBezTo>
                    <a:lnTo>
                      <a:pt x="2015" y="3072"/>
                    </a:lnTo>
                    <a:cubicBezTo>
                      <a:pt x="2019" y="3075"/>
                      <a:pt x="2038" y="3087"/>
                      <a:pt x="2037" y="3096"/>
                    </a:cubicBezTo>
                    <a:lnTo>
                      <a:pt x="2037" y="3096"/>
                    </a:lnTo>
                    <a:cubicBezTo>
                      <a:pt x="2039" y="3090"/>
                      <a:pt x="2037" y="3081"/>
                      <a:pt x="2037" y="3072"/>
                    </a:cubicBezTo>
                    <a:lnTo>
                      <a:pt x="2037" y="3072"/>
                    </a:lnTo>
                    <a:lnTo>
                      <a:pt x="2098" y="3077"/>
                    </a:lnTo>
                    <a:cubicBezTo>
                      <a:pt x="2081" y="3049"/>
                      <a:pt x="2048" y="3049"/>
                      <a:pt x="2021" y="3038"/>
                    </a:cubicBezTo>
                    <a:cubicBezTo>
                      <a:pt x="2026" y="3011"/>
                      <a:pt x="2076" y="3011"/>
                      <a:pt x="2120" y="3011"/>
                    </a:cubicBezTo>
                    <a:cubicBezTo>
                      <a:pt x="2123" y="2997"/>
                      <a:pt x="2117" y="2994"/>
                      <a:pt x="2107" y="2994"/>
                    </a:cubicBezTo>
                    <a:cubicBezTo>
                      <a:pt x="2093" y="2994"/>
                      <a:pt x="2071" y="3000"/>
                      <a:pt x="2054" y="3000"/>
                    </a:cubicBezTo>
                    <a:cubicBezTo>
                      <a:pt x="2040" y="3000"/>
                      <a:pt x="2029" y="2996"/>
                      <a:pt x="2026" y="2983"/>
                    </a:cubicBezTo>
                    <a:cubicBezTo>
                      <a:pt x="2054" y="2944"/>
                      <a:pt x="2037" y="2917"/>
                      <a:pt x="1998" y="2872"/>
                    </a:cubicBezTo>
                    <a:cubicBezTo>
                      <a:pt x="2007" y="2866"/>
                      <a:pt x="2013" y="2864"/>
                      <a:pt x="2019" y="2864"/>
                    </a:cubicBezTo>
                    <a:cubicBezTo>
                      <a:pt x="2031" y="2864"/>
                      <a:pt x="2040" y="2873"/>
                      <a:pt x="2049" y="2873"/>
                    </a:cubicBezTo>
                    <a:cubicBezTo>
                      <a:pt x="2051" y="2873"/>
                      <a:pt x="2052" y="2873"/>
                      <a:pt x="2054" y="2872"/>
                    </a:cubicBezTo>
                    <a:lnTo>
                      <a:pt x="2009" y="2845"/>
                    </a:lnTo>
                    <a:cubicBezTo>
                      <a:pt x="2009" y="2841"/>
                      <a:pt x="2011" y="2840"/>
                      <a:pt x="2013" y="2840"/>
                    </a:cubicBezTo>
                    <a:cubicBezTo>
                      <a:pt x="2017" y="2840"/>
                      <a:pt x="2026" y="2845"/>
                      <a:pt x="2037" y="2845"/>
                    </a:cubicBezTo>
                    <a:cubicBezTo>
                      <a:pt x="2021" y="2823"/>
                      <a:pt x="1971" y="2834"/>
                      <a:pt x="1960" y="2800"/>
                    </a:cubicBezTo>
                    <a:cubicBezTo>
                      <a:pt x="1888" y="2789"/>
                      <a:pt x="2070" y="2751"/>
                      <a:pt x="1993" y="2706"/>
                    </a:cubicBezTo>
                    <a:cubicBezTo>
                      <a:pt x="1998" y="2704"/>
                      <a:pt x="2003" y="2703"/>
                      <a:pt x="2008" y="2703"/>
                    </a:cubicBezTo>
                    <a:cubicBezTo>
                      <a:pt x="2022" y="2703"/>
                      <a:pt x="2033" y="2712"/>
                      <a:pt x="2054" y="2712"/>
                    </a:cubicBezTo>
                    <a:cubicBezTo>
                      <a:pt x="2015" y="2657"/>
                      <a:pt x="2021" y="2662"/>
                      <a:pt x="1960" y="2612"/>
                    </a:cubicBezTo>
                    <a:lnTo>
                      <a:pt x="2009" y="2585"/>
                    </a:lnTo>
                    <a:lnTo>
                      <a:pt x="2009" y="2585"/>
                    </a:lnTo>
                    <a:cubicBezTo>
                      <a:pt x="1999" y="2589"/>
                      <a:pt x="1989" y="2591"/>
                      <a:pt x="1979" y="2591"/>
                    </a:cubicBezTo>
                    <a:cubicBezTo>
                      <a:pt x="1938" y="2591"/>
                      <a:pt x="1895" y="2560"/>
                      <a:pt x="1860" y="2529"/>
                    </a:cubicBezTo>
                    <a:cubicBezTo>
                      <a:pt x="1843" y="2540"/>
                      <a:pt x="1821" y="2546"/>
                      <a:pt x="1805" y="2546"/>
                    </a:cubicBezTo>
                    <a:lnTo>
                      <a:pt x="1777" y="2491"/>
                    </a:lnTo>
                    <a:cubicBezTo>
                      <a:pt x="1780" y="2489"/>
                      <a:pt x="1784" y="2489"/>
                      <a:pt x="1787" y="2489"/>
                    </a:cubicBezTo>
                    <a:cubicBezTo>
                      <a:pt x="1802" y="2489"/>
                      <a:pt x="1819" y="2497"/>
                      <a:pt x="1832" y="2502"/>
                    </a:cubicBezTo>
                    <a:lnTo>
                      <a:pt x="1821" y="2491"/>
                    </a:lnTo>
                    <a:cubicBezTo>
                      <a:pt x="1829" y="2486"/>
                      <a:pt x="1837" y="2484"/>
                      <a:pt x="1846" y="2484"/>
                    </a:cubicBezTo>
                    <a:cubicBezTo>
                      <a:pt x="1867" y="2484"/>
                      <a:pt x="1890" y="2497"/>
                      <a:pt x="1910" y="2513"/>
                    </a:cubicBezTo>
                    <a:cubicBezTo>
                      <a:pt x="1899" y="2518"/>
                      <a:pt x="1882" y="2518"/>
                      <a:pt x="1871" y="2524"/>
                    </a:cubicBezTo>
                    <a:cubicBezTo>
                      <a:pt x="1904" y="2540"/>
                      <a:pt x="1943" y="2557"/>
                      <a:pt x="1982" y="2557"/>
                    </a:cubicBezTo>
                    <a:cubicBezTo>
                      <a:pt x="1971" y="2551"/>
                      <a:pt x="1965" y="2546"/>
                      <a:pt x="1965" y="2540"/>
                    </a:cubicBezTo>
                    <a:lnTo>
                      <a:pt x="1965" y="2540"/>
                    </a:lnTo>
                    <a:cubicBezTo>
                      <a:pt x="1971" y="2546"/>
                      <a:pt x="1987" y="2546"/>
                      <a:pt x="1993" y="2546"/>
                    </a:cubicBezTo>
                    <a:cubicBezTo>
                      <a:pt x="1998" y="2546"/>
                      <a:pt x="1987" y="2540"/>
                      <a:pt x="1971" y="2529"/>
                    </a:cubicBezTo>
                    <a:lnTo>
                      <a:pt x="2043" y="2529"/>
                    </a:lnTo>
                    <a:lnTo>
                      <a:pt x="2015" y="2524"/>
                    </a:lnTo>
                    <a:cubicBezTo>
                      <a:pt x="2026" y="2502"/>
                      <a:pt x="2048" y="2491"/>
                      <a:pt x="2070" y="2468"/>
                    </a:cubicBezTo>
                    <a:cubicBezTo>
                      <a:pt x="2044" y="2445"/>
                      <a:pt x="2011" y="2421"/>
                      <a:pt x="1980" y="2396"/>
                    </a:cubicBezTo>
                    <a:lnTo>
                      <a:pt x="1980" y="2396"/>
                    </a:lnTo>
                    <a:cubicBezTo>
                      <a:pt x="1985" y="2404"/>
                      <a:pt x="1978" y="2409"/>
                      <a:pt x="1960" y="2419"/>
                    </a:cubicBezTo>
                    <a:cubicBezTo>
                      <a:pt x="1960" y="2413"/>
                      <a:pt x="1960" y="2408"/>
                      <a:pt x="1975" y="2392"/>
                    </a:cubicBezTo>
                    <a:lnTo>
                      <a:pt x="1975" y="2392"/>
                    </a:lnTo>
                    <a:cubicBezTo>
                      <a:pt x="1977" y="2393"/>
                      <a:pt x="1979" y="2395"/>
                      <a:pt x="1980" y="2396"/>
                    </a:cubicBezTo>
                    <a:lnTo>
                      <a:pt x="1980" y="2396"/>
                    </a:lnTo>
                    <a:cubicBezTo>
                      <a:pt x="1980" y="2395"/>
                      <a:pt x="1978" y="2393"/>
                      <a:pt x="1976" y="2391"/>
                    </a:cubicBezTo>
                    <a:lnTo>
                      <a:pt x="1976" y="2391"/>
                    </a:lnTo>
                    <a:cubicBezTo>
                      <a:pt x="1976" y="2391"/>
                      <a:pt x="1976" y="2392"/>
                      <a:pt x="1975" y="2392"/>
                    </a:cubicBezTo>
                    <a:lnTo>
                      <a:pt x="1975" y="2392"/>
                    </a:lnTo>
                    <a:cubicBezTo>
                      <a:pt x="1937" y="2360"/>
                      <a:pt x="1905" y="2328"/>
                      <a:pt x="1899" y="2291"/>
                    </a:cubicBezTo>
                    <a:lnTo>
                      <a:pt x="1899" y="2291"/>
                    </a:lnTo>
                    <a:cubicBezTo>
                      <a:pt x="1943" y="2319"/>
                      <a:pt x="1982" y="2308"/>
                      <a:pt x="2043" y="2319"/>
                    </a:cubicBezTo>
                    <a:cubicBezTo>
                      <a:pt x="1975" y="2324"/>
                      <a:pt x="2054" y="2368"/>
                      <a:pt x="2045" y="2401"/>
                    </a:cubicBezTo>
                    <a:lnTo>
                      <a:pt x="2045" y="2401"/>
                    </a:lnTo>
                    <a:cubicBezTo>
                      <a:pt x="2048" y="2398"/>
                      <a:pt x="2052" y="2396"/>
                      <a:pt x="2057" y="2396"/>
                    </a:cubicBezTo>
                    <a:cubicBezTo>
                      <a:pt x="2067" y="2396"/>
                      <a:pt x="2082" y="2404"/>
                      <a:pt x="2092" y="2408"/>
                    </a:cubicBezTo>
                    <a:lnTo>
                      <a:pt x="2043" y="2336"/>
                    </a:lnTo>
                    <a:lnTo>
                      <a:pt x="2043" y="2336"/>
                    </a:lnTo>
                    <a:cubicBezTo>
                      <a:pt x="2054" y="2338"/>
                      <a:pt x="2063" y="2339"/>
                      <a:pt x="2069" y="2339"/>
                    </a:cubicBezTo>
                    <a:cubicBezTo>
                      <a:pt x="2089" y="2339"/>
                      <a:pt x="2087" y="2327"/>
                      <a:pt x="2104" y="2319"/>
                    </a:cubicBezTo>
                    <a:cubicBezTo>
                      <a:pt x="2009" y="2308"/>
                      <a:pt x="2048" y="2264"/>
                      <a:pt x="2021" y="2225"/>
                    </a:cubicBezTo>
                    <a:lnTo>
                      <a:pt x="2021" y="2225"/>
                    </a:lnTo>
                    <a:cubicBezTo>
                      <a:pt x="2054" y="2236"/>
                      <a:pt x="2081" y="2241"/>
                      <a:pt x="2070" y="2275"/>
                    </a:cubicBezTo>
                    <a:cubicBezTo>
                      <a:pt x="2148" y="2253"/>
                      <a:pt x="1965" y="2214"/>
                      <a:pt x="2026" y="2186"/>
                    </a:cubicBezTo>
                    <a:lnTo>
                      <a:pt x="2026" y="2186"/>
                    </a:lnTo>
                    <a:cubicBezTo>
                      <a:pt x="2026" y="2192"/>
                      <a:pt x="2021" y="2197"/>
                      <a:pt x="2037" y="2197"/>
                    </a:cubicBezTo>
                    <a:cubicBezTo>
                      <a:pt x="2014" y="2183"/>
                      <a:pt x="2034" y="2149"/>
                      <a:pt x="2057" y="2149"/>
                    </a:cubicBezTo>
                    <a:cubicBezTo>
                      <a:pt x="2062" y="2149"/>
                      <a:pt x="2066" y="2150"/>
                      <a:pt x="2070" y="2153"/>
                    </a:cubicBezTo>
                    <a:lnTo>
                      <a:pt x="2070" y="2158"/>
                    </a:lnTo>
                    <a:cubicBezTo>
                      <a:pt x="2092" y="2109"/>
                      <a:pt x="2098" y="2004"/>
                      <a:pt x="2021" y="1976"/>
                    </a:cubicBezTo>
                    <a:cubicBezTo>
                      <a:pt x="2034" y="1976"/>
                      <a:pt x="2090" y="1994"/>
                      <a:pt x="2117" y="2006"/>
                    </a:cubicBezTo>
                    <a:lnTo>
                      <a:pt x="2117" y="2006"/>
                    </a:lnTo>
                    <a:lnTo>
                      <a:pt x="1877" y="1865"/>
                    </a:lnTo>
                    <a:lnTo>
                      <a:pt x="1877" y="1865"/>
                    </a:lnTo>
                    <a:cubicBezTo>
                      <a:pt x="1943" y="1887"/>
                      <a:pt x="2120" y="1893"/>
                      <a:pt x="2148" y="1943"/>
                    </a:cubicBezTo>
                    <a:cubicBezTo>
                      <a:pt x="2159" y="1937"/>
                      <a:pt x="2175" y="1921"/>
                      <a:pt x="2153" y="1887"/>
                    </a:cubicBezTo>
                    <a:lnTo>
                      <a:pt x="2153" y="1887"/>
                    </a:lnTo>
                    <a:cubicBezTo>
                      <a:pt x="2149" y="1889"/>
                      <a:pt x="2139" y="1890"/>
                      <a:pt x="2127" y="1890"/>
                    </a:cubicBezTo>
                    <a:cubicBezTo>
                      <a:pt x="2095" y="1890"/>
                      <a:pt x="2047" y="1884"/>
                      <a:pt x="2043" y="1876"/>
                    </a:cubicBezTo>
                    <a:cubicBezTo>
                      <a:pt x="2123" y="1860"/>
                      <a:pt x="2094" y="1860"/>
                      <a:pt x="2159" y="1839"/>
                    </a:cubicBezTo>
                    <a:lnTo>
                      <a:pt x="2159" y="1839"/>
                    </a:lnTo>
                    <a:cubicBezTo>
                      <a:pt x="2158" y="1839"/>
                      <a:pt x="2156" y="1839"/>
                      <a:pt x="2155" y="1839"/>
                    </a:cubicBezTo>
                    <a:cubicBezTo>
                      <a:pt x="2124" y="1839"/>
                      <a:pt x="2043" y="1808"/>
                      <a:pt x="2048" y="1793"/>
                    </a:cubicBezTo>
                    <a:lnTo>
                      <a:pt x="2048" y="1793"/>
                    </a:lnTo>
                    <a:cubicBezTo>
                      <a:pt x="2062" y="1798"/>
                      <a:pt x="2129" y="1806"/>
                      <a:pt x="2155" y="1818"/>
                    </a:cubicBezTo>
                    <a:lnTo>
                      <a:pt x="2155" y="1818"/>
                    </a:lnTo>
                    <a:lnTo>
                      <a:pt x="2077" y="1755"/>
                    </a:lnTo>
                    <a:lnTo>
                      <a:pt x="2077" y="1755"/>
                    </a:lnTo>
                    <a:cubicBezTo>
                      <a:pt x="2099" y="1767"/>
                      <a:pt x="2163" y="1771"/>
                      <a:pt x="2192" y="1771"/>
                    </a:cubicBezTo>
                    <a:cubicBezTo>
                      <a:pt x="2175" y="1771"/>
                      <a:pt x="2209" y="1727"/>
                      <a:pt x="2192" y="1716"/>
                    </a:cubicBezTo>
                    <a:lnTo>
                      <a:pt x="2192" y="1716"/>
                    </a:lnTo>
                    <a:lnTo>
                      <a:pt x="2164" y="1727"/>
                    </a:lnTo>
                    <a:cubicBezTo>
                      <a:pt x="2192" y="1683"/>
                      <a:pt x="2026" y="1638"/>
                      <a:pt x="2048" y="1583"/>
                    </a:cubicBezTo>
                    <a:lnTo>
                      <a:pt x="2048" y="1583"/>
                    </a:lnTo>
                    <a:cubicBezTo>
                      <a:pt x="2065" y="1596"/>
                      <a:pt x="2134" y="1618"/>
                      <a:pt x="2175" y="1618"/>
                    </a:cubicBezTo>
                    <a:cubicBezTo>
                      <a:pt x="2188" y="1618"/>
                      <a:pt x="2198" y="1616"/>
                      <a:pt x="2203" y="1611"/>
                    </a:cubicBezTo>
                    <a:cubicBezTo>
                      <a:pt x="2153" y="1583"/>
                      <a:pt x="1954" y="1489"/>
                      <a:pt x="1926" y="1434"/>
                    </a:cubicBezTo>
                    <a:lnTo>
                      <a:pt x="1960" y="1434"/>
                    </a:lnTo>
                    <a:lnTo>
                      <a:pt x="1932" y="1384"/>
                    </a:lnTo>
                    <a:lnTo>
                      <a:pt x="1932" y="1384"/>
                    </a:lnTo>
                    <a:cubicBezTo>
                      <a:pt x="2009" y="1434"/>
                      <a:pt x="2164" y="1533"/>
                      <a:pt x="2220" y="1589"/>
                    </a:cubicBezTo>
                    <a:cubicBezTo>
                      <a:pt x="2227" y="1586"/>
                      <a:pt x="2234" y="1585"/>
                      <a:pt x="2240" y="1585"/>
                    </a:cubicBezTo>
                    <a:cubicBezTo>
                      <a:pt x="2243" y="1585"/>
                      <a:pt x="2246" y="1585"/>
                      <a:pt x="2249" y="1585"/>
                    </a:cubicBezTo>
                    <a:cubicBezTo>
                      <a:pt x="2259" y="1585"/>
                      <a:pt x="2264" y="1583"/>
                      <a:pt x="2264" y="1561"/>
                    </a:cubicBezTo>
                    <a:cubicBezTo>
                      <a:pt x="2297" y="1561"/>
                      <a:pt x="2303" y="1589"/>
                      <a:pt x="2303" y="1600"/>
                    </a:cubicBezTo>
                    <a:lnTo>
                      <a:pt x="2341" y="1533"/>
                    </a:lnTo>
                    <a:cubicBezTo>
                      <a:pt x="2275" y="1522"/>
                      <a:pt x="2292" y="1467"/>
                      <a:pt x="2236" y="1450"/>
                    </a:cubicBezTo>
                    <a:lnTo>
                      <a:pt x="2236" y="1450"/>
                    </a:lnTo>
                    <a:lnTo>
                      <a:pt x="2286" y="1544"/>
                    </a:lnTo>
                    <a:cubicBezTo>
                      <a:pt x="2220" y="1528"/>
                      <a:pt x="2109" y="1450"/>
                      <a:pt x="2137" y="1406"/>
                    </a:cubicBezTo>
                    <a:cubicBezTo>
                      <a:pt x="2139" y="1405"/>
                      <a:pt x="2143" y="1404"/>
                      <a:pt x="2147" y="1404"/>
                    </a:cubicBezTo>
                    <a:cubicBezTo>
                      <a:pt x="2180" y="1404"/>
                      <a:pt x="2250" y="1445"/>
                      <a:pt x="2270" y="1445"/>
                    </a:cubicBezTo>
                    <a:cubicBezTo>
                      <a:pt x="2247" y="1434"/>
                      <a:pt x="2242" y="1389"/>
                      <a:pt x="2258" y="1389"/>
                    </a:cubicBezTo>
                    <a:lnTo>
                      <a:pt x="2286" y="1417"/>
                    </a:lnTo>
                    <a:cubicBezTo>
                      <a:pt x="2319" y="1395"/>
                      <a:pt x="2214" y="1351"/>
                      <a:pt x="2286" y="1334"/>
                    </a:cubicBezTo>
                    <a:cubicBezTo>
                      <a:pt x="2292" y="1323"/>
                      <a:pt x="2375" y="1323"/>
                      <a:pt x="2341" y="1312"/>
                    </a:cubicBezTo>
                    <a:cubicBezTo>
                      <a:pt x="2264" y="1312"/>
                      <a:pt x="2037" y="1251"/>
                      <a:pt x="1987" y="1223"/>
                    </a:cubicBezTo>
                    <a:cubicBezTo>
                      <a:pt x="1993" y="1223"/>
                      <a:pt x="2076" y="1185"/>
                      <a:pt x="2109" y="1185"/>
                    </a:cubicBezTo>
                    <a:cubicBezTo>
                      <a:pt x="2175" y="1185"/>
                      <a:pt x="2236" y="1251"/>
                      <a:pt x="2292" y="1251"/>
                    </a:cubicBezTo>
                    <a:cubicBezTo>
                      <a:pt x="2275" y="1245"/>
                      <a:pt x="2258" y="1229"/>
                      <a:pt x="2247" y="1223"/>
                    </a:cubicBezTo>
                    <a:cubicBezTo>
                      <a:pt x="2250" y="1223"/>
                      <a:pt x="2252" y="1223"/>
                      <a:pt x="2254" y="1223"/>
                    </a:cubicBezTo>
                    <a:cubicBezTo>
                      <a:pt x="2267" y="1223"/>
                      <a:pt x="2283" y="1230"/>
                      <a:pt x="2293" y="1230"/>
                    </a:cubicBezTo>
                    <a:cubicBezTo>
                      <a:pt x="2299" y="1230"/>
                      <a:pt x="2303" y="1227"/>
                      <a:pt x="2303" y="1218"/>
                    </a:cubicBezTo>
                    <a:cubicBezTo>
                      <a:pt x="2258" y="1201"/>
                      <a:pt x="2291" y="1182"/>
                      <a:pt x="2285" y="1182"/>
                    </a:cubicBezTo>
                    <a:cubicBezTo>
                      <a:pt x="2283" y="1182"/>
                      <a:pt x="2276" y="1184"/>
                      <a:pt x="2258" y="1190"/>
                    </a:cubicBezTo>
                    <a:cubicBezTo>
                      <a:pt x="2242" y="1162"/>
                      <a:pt x="2275" y="1168"/>
                      <a:pt x="2286" y="1135"/>
                    </a:cubicBezTo>
                    <a:cubicBezTo>
                      <a:pt x="2242" y="1135"/>
                      <a:pt x="2153" y="1063"/>
                      <a:pt x="2137" y="1030"/>
                    </a:cubicBezTo>
                    <a:lnTo>
                      <a:pt x="2137" y="1030"/>
                    </a:lnTo>
                    <a:cubicBezTo>
                      <a:pt x="2153" y="1035"/>
                      <a:pt x="2181" y="1035"/>
                      <a:pt x="2187" y="1035"/>
                    </a:cubicBezTo>
                    <a:cubicBezTo>
                      <a:pt x="2209" y="991"/>
                      <a:pt x="2247" y="969"/>
                      <a:pt x="2264" y="919"/>
                    </a:cubicBezTo>
                    <a:cubicBezTo>
                      <a:pt x="2271" y="919"/>
                      <a:pt x="2286" y="914"/>
                      <a:pt x="2303" y="914"/>
                    </a:cubicBezTo>
                    <a:cubicBezTo>
                      <a:pt x="2312" y="914"/>
                      <a:pt x="2321" y="915"/>
                      <a:pt x="2330" y="919"/>
                    </a:cubicBezTo>
                    <a:cubicBezTo>
                      <a:pt x="2325" y="908"/>
                      <a:pt x="2303" y="897"/>
                      <a:pt x="2303" y="880"/>
                    </a:cubicBezTo>
                    <a:cubicBezTo>
                      <a:pt x="2312" y="878"/>
                      <a:pt x="2319" y="877"/>
                      <a:pt x="2324" y="877"/>
                    </a:cubicBezTo>
                    <a:cubicBezTo>
                      <a:pt x="2353" y="877"/>
                      <a:pt x="2313" y="913"/>
                      <a:pt x="2375" y="913"/>
                    </a:cubicBezTo>
                    <a:cubicBezTo>
                      <a:pt x="2341" y="897"/>
                      <a:pt x="2341" y="858"/>
                      <a:pt x="2319" y="830"/>
                    </a:cubicBezTo>
                    <a:cubicBezTo>
                      <a:pt x="2313" y="829"/>
                      <a:pt x="2307" y="828"/>
                      <a:pt x="2303" y="828"/>
                    </a:cubicBezTo>
                    <a:cubicBezTo>
                      <a:pt x="2265" y="828"/>
                      <a:pt x="2293" y="883"/>
                      <a:pt x="2303" y="908"/>
                    </a:cubicBezTo>
                    <a:cubicBezTo>
                      <a:pt x="2231" y="880"/>
                      <a:pt x="2159" y="814"/>
                      <a:pt x="2137" y="753"/>
                    </a:cubicBezTo>
                    <a:cubicBezTo>
                      <a:pt x="2135" y="736"/>
                      <a:pt x="2141" y="730"/>
                      <a:pt x="2149" y="730"/>
                    </a:cubicBezTo>
                    <a:cubicBezTo>
                      <a:pt x="2163" y="730"/>
                      <a:pt x="2182" y="744"/>
                      <a:pt x="2186" y="744"/>
                    </a:cubicBezTo>
                    <a:cubicBezTo>
                      <a:pt x="2187" y="744"/>
                      <a:pt x="2187" y="743"/>
                      <a:pt x="2187" y="742"/>
                    </a:cubicBezTo>
                    <a:cubicBezTo>
                      <a:pt x="2231" y="670"/>
                      <a:pt x="2070" y="631"/>
                      <a:pt x="2153" y="581"/>
                    </a:cubicBezTo>
                    <a:cubicBezTo>
                      <a:pt x="2157" y="581"/>
                      <a:pt x="2161" y="581"/>
                      <a:pt x="2164" y="581"/>
                    </a:cubicBezTo>
                    <a:cubicBezTo>
                      <a:pt x="2214" y="581"/>
                      <a:pt x="2250" y="615"/>
                      <a:pt x="2292" y="620"/>
                    </a:cubicBezTo>
                    <a:cubicBezTo>
                      <a:pt x="2297" y="664"/>
                      <a:pt x="2242" y="664"/>
                      <a:pt x="2236" y="687"/>
                    </a:cubicBezTo>
                    <a:lnTo>
                      <a:pt x="2270" y="664"/>
                    </a:lnTo>
                    <a:cubicBezTo>
                      <a:pt x="2286" y="675"/>
                      <a:pt x="2292" y="703"/>
                      <a:pt x="2270" y="714"/>
                    </a:cubicBezTo>
                    <a:cubicBezTo>
                      <a:pt x="2325" y="703"/>
                      <a:pt x="2325" y="587"/>
                      <a:pt x="2386" y="548"/>
                    </a:cubicBezTo>
                    <a:cubicBezTo>
                      <a:pt x="2375" y="532"/>
                      <a:pt x="2369" y="504"/>
                      <a:pt x="2341" y="504"/>
                    </a:cubicBezTo>
                    <a:lnTo>
                      <a:pt x="2341" y="526"/>
                    </a:lnTo>
                    <a:cubicBezTo>
                      <a:pt x="2296" y="526"/>
                      <a:pt x="2297" y="480"/>
                      <a:pt x="2276" y="480"/>
                    </a:cubicBezTo>
                    <a:cubicBezTo>
                      <a:pt x="2274" y="480"/>
                      <a:pt x="2272" y="481"/>
                      <a:pt x="2270" y="482"/>
                    </a:cubicBezTo>
                    <a:cubicBezTo>
                      <a:pt x="2247" y="449"/>
                      <a:pt x="2214" y="410"/>
                      <a:pt x="2258" y="382"/>
                    </a:cubicBezTo>
                    <a:lnTo>
                      <a:pt x="2258" y="382"/>
                    </a:lnTo>
                    <a:lnTo>
                      <a:pt x="2311" y="392"/>
                    </a:lnTo>
                    <a:lnTo>
                      <a:pt x="2311" y="392"/>
                    </a:lnTo>
                    <a:cubicBezTo>
                      <a:pt x="2311" y="392"/>
                      <a:pt x="2311" y="392"/>
                      <a:pt x="2311" y="392"/>
                    </a:cubicBezTo>
                    <a:cubicBezTo>
                      <a:pt x="2298" y="392"/>
                      <a:pt x="2287" y="402"/>
                      <a:pt x="2292" y="415"/>
                    </a:cubicBezTo>
                    <a:cubicBezTo>
                      <a:pt x="2292" y="393"/>
                      <a:pt x="2380" y="393"/>
                      <a:pt x="2319" y="355"/>
                    </a:cubicBezTo>
                    <a:lnTo>
                      <a:pt x="2319" y="355"/>
                    </a:lnTo>
                    <a:lnTo>
                      <a:pt x="2270" y="360"/>
                    </a:lnTo>
                    <a:cubicBezTo>
                      <a:pt x="2247" y="327"/>
                      <a:pt x="2203" y="272"/>
                      <a:pt x="2236" y="249"/>
                    </a:cubicBezTo>
                    <a:cubicBezTo>
                      <a:pt x="2224" y="248"/>
                      <a:pt x="2217" y="248"/>
                      <a:pt x="2213" y="248"/>
                    </a:cubicBezTo>
                    <a:cubicBezTo>
                      <a:pt x="2196" y="248"/>
                      <a:pt x="2226" y="255"/>
                      <a:pt x="2164" y="255"/>
                    </a:cubicBezTo>
                    <a:cubicBezTo>
                      <a:pt x="2258" y="271"/>
                      <a:pt x="2134" y="331"/>
                      <a:pt x="2228" y="338"/>
                    </a:cubicBezTo>
                    <a:lnTo>
                      <a:pt x="2228" y="338"/>
                    </a:lnTo>
                    <a:cubicBezTo>
                      <a:pt x="2223" y="337"/>
                      <a:pt x="2218" y="337"/>
                      <a:pt x="2214" y="337"/>
                    </a:cubicBezTo>
                    <a:cubicBezTo>
                      <a:pt x="2152" y="337"/>
                      <a:pt x="2175" y="366"/>
                      <a:pt x="2104" y="371"/>
                    </a:cubicBezTo>
                    <a:cubicBezTo>
                      <a:pt x="2126" y="382"/>
                      <a:pt x="2148" y="371"/>
                      <a:pt x="2126" y="399"/>
                    </a:cubicBezTo>
                    <a:cubicBezTo>
                      <a:pt x="2131" y="399"/>
                      <a:pt x="2137" y="410"/>
                      <a:pt x="2137" y="415"/>
                    </a:cubicBezTo>
                    <a:cubicBezTo>
                      <a:pt x="2148" y="415"/>
                      <a:pt x="2154" y="413"/>
                      <a:pt x="2162" y="413"/>
                    </a:cubicBezTo>
                    <a:cubicBezTo>
                      <a:pt x="2166" y="413"/>
                      <a:pt x="2170" y="414"/>
                      <a:pt x="2175" y="415"/>
                    </a:cubicBezTo>
                    <a:cubicBezTo>
                      <a:pt x="2209" y="443"/>
                      <a:pt x="2192" y="482"/>
                      <a:pt x="2209" y="504"/>
                    </a:cubicBezTo>
                    <a:cubicBezTo>
                      <a:pt x="2205" y="508"/>
                      <a:pt x="2202" y="509"/>
                      <a:pt x="2199" y="509"/>
                    </a:cubicBezTo>
                    <a:cubicBezTo>
                      <a:pt x="2189" y="509"/>
                      <a:pt x="2181" y="493"/>
                      <a:pt x="2164" y="493"/>
                    </a:cubicBezTo>
                    <a:lnTo>
                      <a:pt x="2192" y="526"/>
                    </a:lnTo>
                    <a:cubicBezTo>
                      <a:pt x="2180" y="521"/>
                      <a:pt x="2168" y="520"/>
                      <a:pt x="2157" y="520"/>
                    </a:cubicBezTo>
                    <a:cubicBezTo>
                      <a:pt x="2149" y="520"/>
                      <a:pt x="2142" y="521"/>
                      <a:pt x="2135" y="521"/>
                    </a:cubicBezTo>
                    <a:cubicBezTo>
                      <a:pt x="2117" y="521"/>
                      <a:pt x="2104" y="518"/>
                      <a:pt x="2098" y="498"/>
                    </a:cubicBezTo>
                    <a:lnTo>
                      <a:pt x="2081" y="532"/>
                    </a:lnTo>
                    <a:cubicBezTo>
                      <a:pt x="2054" y="548"/>
                      <a:pt x="2037" y="565"/>
                      <a:pt x="2048" y="587"/>
                    </a:cubicBezTo>
                    <a:cubicBezTo>
                      <a:pt x="2042" y="597"/>
                      <a:pt x="2055" y="614"/>
                      <a:pt x="2060" y="621"/>
                    </a:cubicBezTo>
                    <a:lnTo>
                      <a:pt x="2060" y="621"/>
                    </a:lnTo>
                    <a:cubicBezTo>
                      <a:pt x="2059" y="620"/>
                      <a:pt x="2057" y="618"/>
                      <a:pt x="2054" y="615"/>
                    </a:cubicBezTo>
                    <a:lnTo>
                      <a:pt x="2054" y="615"/>
                    </a:lnTo>
                    <a:lnTo>
                      <a:pt x="2065" y="675"/>
                    </a:lnTo>
                    <a:lnTo>
                      <a:pt x="2048" y="675"/>
                    </a:lnTo>
                    <a:cubicBezTo>
                      <a:pt x="2026" y="725"/>
                      <a:pt x="2081" y="808"/>
                      <a:pt x="1987" y="841"/>
                    </a:cubicBezTo>
                    <a:cubicBezTo>
                      <a:pt x="1993" y="864"/>
                      <a:pt x="1998" y="886"/>
                      <a:pt x="1982" y="913"/>
                    </a:cubicBezTo>
                    <a:lnTo>
                      <a:pt x="1937" y="908"/>
                    </a:lnTo>
                    <a:lnTo>
                      <a:pt x="1937" y="908"/>
                    </a:lnTo>
                    <a:cubicBezTo>
                      <a:pt x="1943" y="936"/>
                      <a:pt x="1882" y="963"/>
                      <a:pt x="1915" y="980"/>
                    </a:cubicBezTo>
                    <a:cubicBezTo>
                      <a:pt x="1913" y="980"/>
                      <a:pt x="1911" y="980"/>
                      <a:pt x="1908" y="980"/>
                    </a:cubicBezTo>
                    <a:cubicBezTo>
                      <a:pt x="1818" y="980"/>
                      <a:pt x="1859" y="1086"/>
                      <a:pt x="1832" y="1118"/>
                    </a:cubicBezTo>
                    <a:lnTo>
                      <a:pt x="1882" y="1135"/>
                    </a:lnTo>
                    <a:cubicBezTo>
                      <a:pt x="1871" y="1162"/>
                      <a:pt x="1877" y="1190"/>
                      <a:pt x="1888" y="1229"/>
                    </a:cubicBezTo>
                    <a:lnTo>
                      <a:pt x="1932" y="1240"/>
                    </a:lnTo>
                    <a:cubicBezTo>
                      <a:pt x="1960" y="1279"/>
                      <a:pt x="1882" y="1306"/>
                      <a:pt x="1877" y="1356"/>
                    </a:cubicBezTo>
                    <a:cubicBezTo>
                      <a:pt x="1863" y="1352"/>
                      <a:pt x="1868" y="1340"/>
                      <a:pt x="1876" y="1336"/>
                    </a:cubicBezTo>
                    <a:lnTo>
                      <a:pt x="1876" y="1336"/>
                    </a:lnTo>
                    <a:cubicBezTo>
                      <a:pt x="1778" y="1366"/>
                      <a:pt x="1925" y="1473"/>
                      <a:pt x="1843" y="1500"/>
                    </a:cubicBezTo>
                    <a:cubicBezTo>
                      <a:pt x="1854" y="1517"/>
                      <a:pt x="1849" y="1528"/>
                      <a:pt x="1832" y="1528"/>
                    </a:cubicBezTo>
                    <a:cubicBezTo>
                      <a:pt x="1827" y="1533"/>
                      <a:pt x="1816" y="1533"/>
                      <a:pt x="1805" y="1544"/>
                    </a:cubicBezTo>
                    <a:cubicBezTo>
                      <a:pt x="1821" y="1544"/>
                      <a:pt x="1827" y="1533"/>
                      <a:pt x="1832" y="1533"/>
                    </a:cubicBezTo>
                    <a:cubicBezTo>
                      <a:pt x="1832" y="1544"/>
                      <a:pt x="1832" y="1561"/>
                      <a:pt x="1843" y="1577"/>
                    </a:cubicBezTo>
                    <a:lnTo>
                      <a:pt x="1794" y="1572"/>
                    </a:lnTo>
                    <a:lnTo>
                      <a:pt x="1794" y="1577"/>
                    </a:lnTo>
                    <a:cubicBezTo>
                      <a:pt x="1771" y="1583"/>
                      <a:pt x="1816" y="1589"/>
                      <a:pt x="1849" y="1600"/>
                    </a:cubicBezTo>
                    <a:cubicBezTo>
                      <a:pt x="1854" y="1605"/>
                      <a:pt x="1860" y="1616"/>
                      <a:pt x="1871" y="1627"/>
                    </a:cubicBezTo>
                    <a:cubicBezTo>
                      <a:pt x="1863" y="1626"/>
                      <a:pt x="1857" y="1626"/>
                      <a:pt x="1852" y="1626"/>
                    </a:cubicBezTo>
                    <a:cubicBezTo>
                      <a:pt x="1810" y="1626"/>
                      <a:pt x="1874" y="1666"/>
                      <a:pt x="1799" y="1666"/>
                    </a:cubicBezTo>
                    <a:cubicBezTo>
                      <a:pt x="1830" y="1687"/>
                      <a:pt x="1818" y="1742"/>
                      <a:pt x="1875" y="1767"/>
                    </a:cubicBezTo>
                    <a:lnTo>
                      <a:pt x="1875" y="1767"/>
                    </a:lnTo>
                    <a:cubicBezTo>
                      <a:pt x="1859" y="1778"/>
                      <a:pt x="1850" y="1794"/>
                      <a:pt x="1871" y="1810"/>
                    </a:cubicBezTo>
                    <a:lnTo>
                      <a:pt x="1805" y="1804"/>
                    </a:lnTo>
                    <a:lnTo>
                      <a:pt x="1805" y="1804"/>
                    </a:lnTo>
                    <a:lnTo>
                      <a:pt x="1877" y="1860"/>
                    </a:lnTo>
                    <a:cubicBezTo>
                      <a:pt x="1856" y="1868"/>
                      <a:pt x="1841" y="1873"/>
                      <a:pt x="1827" y="1873"/>
                    </a:cubicBezTo>
                    <a:cubicBezTo>
                      <a:pt x="1811" y="1873"/>
                      <a:pt x="1795" y="1866"/>
                      <a:pt x="1771" y="1849"/>
                    </a:cubicBezTo>
                    <a:lnTo>
                      <a:pt x="1771" y="1849"/>
                    </a:lnTo>
                    <a:cubicBezTo>
                      <a:pt x="1827" y="1915"/>
                      <a:pt x="1788" y="1893"/>
                      <a:pt x="1849" y="1948"/>
                    </a:cubicBezTo>
                    <a:lnTo>
                      <a:pt x="1816" y="1943"/>
                    </a:lnTo>
                    <a:lnTo>
                      <a:pt x="1816" y="1943"/>
                    </a:lnTo>
                    <a:cubicBezTo>
                      <a:pt x="1816" y="1959"/>
                      <a:pt x="1854" y="1992"/>
                      <a:pt x="1821" y="1998"/>
                    </a:cubicBezTo>
                    <a:cubicBezTo>
                      <a:pt x="1738" y="2020"/>
                      <a:pt x="1777" y="2170"/>
                      <a:pt x="1694" y="2253"/>
                    </a:cubicBezTo>
                    <a:cubicBezTo>
                      <a:pt x="1816" y="2253"/>
                      <a:pt x="1639" y="2291"/>
                      <a:pt x="1722" y="2308"/>
                    </a:cubicBezTo>
                    <a:cubicBezTo>
                      <a:pt x="1714" y="2308"/>
                      <a:pt x="1704" y="2313"/>
                      <a:pt x="1695" y="2313"/>
                    </a:cubicBezTo>
                    <a:cubicBezTo>
                      <a:pt x="1691" y="2313"/>
                      <a:pt x="1687" y="2312"/>
                      <a:pt x="1683" y="2308"/>
                    </a:cubicBezTo>
                    <a:cubicBezTo>
                      <a:pt x="1672" y="2307"/>
                      <a:pt x="1663" y="2295"/>
                      <a:pt x="1654" y="2278"/>
                    </a:cubicBezTo>
                    <a:lnTo>
                      <a:pt x="1654" y="2278"/>
                    </a:lnTo>
                    <a:cubicBezTo>
                      <a:pt x="1654" y="2280"/>
                      <a:pt x="1653" y="2281"/>
                      <a:pt x="1653" y="2283"/>
                    </a:cubicBezTo>
                    <a:lnTo>
                      <a:pt x="1653" y="2283"/>
                    </a:lnTo>
                    <a:cubicBezTo>
                      <a:pt x="1640" y="2262"/>
                      <a:pt x="1621" y="2234"/>
                      <a:pt x="1617" y="2181"/>
                    </a:cubicBezTo>
                    <a:cubicBezTo>
                      <a:pt x="1618" y="2175"/>
                      <a:pt x="1620" y="2171"/>
                      <a:pt x="1622" y="2167"/>
                    </a:cubicBezTo>
                    <a:lnTo>
                      <a:pt x="1622" y="2167"/>
                    </a:lnTo>
                    <a:cubicBezTo>
                      <a:pt x="1632" y="2210"/>
                      <a:pt x="1642" y="2252"/>
                      <a:pt x="1654" y="2278"/>
                    </a:cubicBezTo>
                    <a:lnTo>
                      <a:pt x="1654" y="2278"/>
                    </a:lnTo>
                    <a:cubicBezTo>
                      <a:pt x="1659" y="2268"/>
                      <a:pt x="1667" y="2259"/>
                      <a:pt x="1672" y="2247"/>
                    </a:cubicBezTo>
                    <a:cubicBezTo>
                      <a:pt x="1651" y="2243"/>
                      <a:pt x="1652" y="2146"/>
                      <a:pt x="1637" y="2146"/>
                    </a:cubicBezTo>
                    <a:cubicBezTo>
                      <a:pt x="1633" y="2146"/>
                      <a:pt x="1628" y="2152"/>
                      <a:pt x="1622" y="2167"/>
                    </a:cubicBezTo>
                    <a:lnTo>
                      <a:pt x="1622" y="2167"/>
                    </a:lnTo>
                    <a:cubicBezTo>
                      <a:pt x="1613" y="2127"/>
                      <a:pt x="1604" y="2085"/>
                      <a:pt x="1594" y="2053"/>
                    </a:cubicBezTo>
                    <a:lnTo>
                      <a:pt x="1594" y="2053"/>
                    </a:lnTo>
                    <a:cubicBezTo>
                      <a:pt x="1540" y="2086"/>
                      <a:pt x="1593" y="2264"/>
                      <a:pt x="1621" y="2354"/>
                    </a:cubicBezTo>
                    <a:lnTo>
                      <a:pt x="1621" y="2354"/>
                    </a:lnTo>
                    <a:cubicBezTo>
                      <a:pt x="1617" y="2352"/>
                      <a:pt x="1614" y="2349"/>
                      <a:pt x="1611" y="2347"/>
                    </a:cubicBezTo>
                    <a:cubicBezTo>
                      <a:pt x="1610" y="2350"/>
                      <a:pt x="1609" y="2354"/>
                      <a:pt x="1608" y="2357"/>
                    </a:cubicBezTo>
                    <a:lnTo>
                      <a:pt x="1608" y="2357"/>
                    </a:lnTo>
                    <a:cubicBezTo>
                      <a:pt x="1528" y="2346"/>
                      <a:pt x="1437" y="2196"/>
                      <a:pt x="1390" y="1992"/>
                    </a:cubicBezTo>
                    <a:cubicBezTo>
                      <a:pt x="1375" y="1901"/>
                      <a:pt x="1390" y="1885"/>
                      <a:pt x="1406" y="1885"/>
                    </a:cubicBezTo>
                    <a:cubicBezTo>
                      <a:pt x="1414" y="1885"/>
                      <a:pt x="1423" y="1890"/>
                      <a:pt x="1427" y="1890"/>
                    </a:cubicBezTo>
                    <a:cubicBezTo>
                      <a:pt x="1430" y="1890"/>
                      <a:pt x="1430" y="1888"/>
                      <a:pt x="1428" y="1882"/>
                    </a:cubicBezTo>
                    <a:cubicBezTo>
                      <a:pt x="1428" y="1555"/>
                      <a:pt x="1268" y="1605"/>
                      <a:pt x="1318" y="1334"/>
                    </a:cubicBezTo>
                    <a:cubicBezTo>
                      <a:pt x="1334" y="1294"/>
                      <a:pt x="1351" y="1282"/>
                      <a:pt x="1369" y="1282"/>
                    </a:cubicBezTo>
                    <a:cubicBezTo>
                      <a:pt x="1394" y="1282"/>
                      <a:pt x="1419" y="1306"/>
                      <a:pt x="1441" y="1306"/>
                    </a:cubicBezTo>
                    <a:cubicBezTo>
                      <a:pt x="1446" y="1306"/>
                      <a:pt x="1451" y="1304"/>
                      <a:pt x="1456" y="1301"/>
                    </a:cubicBezTo>
                    <a:lnTo>
                      <a:pt x="1456" y="1301"/>
                    </a:lnTo>
                    <a:cubicBezTo>
                      <a:pt x="1484" y="1439"/>
                      <a:pt x="1434" y="1522"/>
                      <a:pt x="1439" y="1616"/>
                    </a:cubicBezTo>
                    <a:lnTo>
                      <a:pt x="1462" y="1500"/>
                    </a:lnTo>
                    <a:cubicBezTo>
                      <a:pt x="1484" y="1544"/>
                      <a:pt x="1495" y="1638"/>
                      <a:pt x="1489" y="1694"/>
                    </a:cubicBezTo>
                    <a:cubicBezTo>
                      <a:pt x="1539" y="1605"/>
                      <a:pt x="1467" y="1140"/>
                      <a:pt x="1511" y="886"/>
                    </a:cubicBezTo>
                    <a:cubicBezTo>
                      <a:pt x="1494" y="850"/>
                      <a:pt x="1480" y="790"/>
                      <a:pt x="1466" y="790"/>
                    </a:cubicBezTo>
                    <a:cubicBezTo>
                      <a:pt x="1463" y="790"/>
                      <a:pt x="1459" y="794"/>
                      <a:pt x="1456" y="803"/>
                    </a:cubicBezTo>
                    <a:lnTo>
                      <a:pt x="1462" y="886"/>
                    </a:lnTo>
                    <a:cubicBezTo>
                      <a:pt x="1455" y="897"/>
                      <a:pt x="1449" y="902"/>
                      <a:pt x="1444" y="902"/>
                    </a:cubicBezTo>
                    <a:cubicBezTo>
                      <a:pt x="1419" y="902"/>
                      <a:pt x="1405" y="808"/>
                      <a:pt x="1394" y="808"/>
                    </a:cubicBezTo>
                    <a:cubicBezTo>
                      <a:pt x="1390" y="808"/>
                      <a:pt x="1387" y="816"/>
                      <a:pt x="1384" y="836"/>
                    </a:cubicBezTo>
                    <a:cubicBezTo>
                      <a:pt x="1351" y="731"/>
                      <a:pt x="1301" y="609"/>
                      <a:pt x="1329" y="454"/>
                    </a:cubicBezTo>
                    <a:lnTo>
                      <a:pt x="1390" y="426"/>
                    </a:lnTo>
                    <a:lnTo>
                      <a:pt x="1390" y="426"/>
                    </a:lnTo>
                    <a:cubicBezTo>
                      <a:pt x="1373" y="438"/>
                      <a:pt x="1356" y="526"/>
                      <a:pt x="1379" y="576"/>
                    </a:cubicBezTo>
                    <a:cubicBezTo>
                      <a:pt x="1351" y="509"/>
                      <a:pt x="1456" y="338"/>
                      <a:pt x="1379" y="272"/>
                    </a:cubicBezTo>
                    <a:lnTo>
                      <a:pt x="1379" y="272"/>
                    </a:lnTo>
                    <a:lnTo>
                      <a:pt x="1334" y="371"/>
                    </a:lnTo>
                    <a:cubicBezTo>
                      <a:pt x="1301" y="260"/>
                      <a:pt x="1240" y="133"/>
                      <a:pt x="125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80" name="Google Shape;2180;p41"/>
            <p:cNvGrpSpPr/>
            <p:nvPr/>
          </p:nvGrpSpPr>
          <p:grpSpPr>
            <a:xfrm flipH="1">
              <a:off x="1206856" y="4105291"/>
              <a:ext cx="691684" cy="1344626"/>
              <a:chOff x="545300" y="452413"/>
              <a:chExt cx="341000" cy="662900"/>
            </a:xfrm>
          </p:grpSpPr>
          <p:sp>
            <p:nvSpPr>
              <p:cNvPr id="2181" name="Google Shape;2181;p41"/>
              <p:cNvSpPr/>
              <p:nvPr/>
            </p:nvSpPr>
            <p:spPr>
              <a:xfrm>
                <a:off x="545300" y="452413"/>
                <a:ext cx="341000" cy="662900"/>
              </a:xfrm>
              <a:custGeom>
                <a:avLst/>
                <a:gdLst/>
                <a:ahLst/>
                <a:cxnLst/>
                <a:rect l="l" t="t" r="r" b="b"/>
                <a:pathLst>
                  <a:path w="13640" h="26516" extrusionOk="0">
                    <a:moveTo>
                      <a:pt x="1144" y="0"/>
                    </a:moveTo>
                    <a:cubicBezTo>
                      <a:pt x="1063" y="0"/>
                      <a:pt x="993" y="19"/>
                      <a:pt x="936" y="58"/>
                    </a:cubicBezTo>
                    <a:cubicBezTo>
                      <a:pt x="0" y="689"/>
                      <a:pt x="2856" y="8265"/>
                      <a:pt x="4245" y="10921"/>
                    </a:cubicBezTo>
                    <a:cubicBezTo>
                      <a:pt x="5922" y="14114"/>
                      <a:pt x="12313" y="26476"/>
                      <a:pt x="13054" y="26515"/>
                    </a:cubicBezTo>
                    <a:cubicBezTo>
                      <a:pt x="13060" y="26516"/>
                      <a:pt x="13065" y="26516"/>
                      <a:pt x="13071" y="26516"/>
                    </a:cubicBezTo>
                    <a:cubicBezTo>
                      <a:pt x="13639" y="26516"/>
                      <a:pt x="13555" y="24217"/>
                      <a:pt x="13276" y="22337"/>
                    </a:cubicBezTo>
                    <a:cubicBezTo>
                      <a:pt x="12872" y="19615"/>
                      <a:pt x="10609" y="12581"/>
                      <a:pt x="7991" y="7684"/>
                    </a:cubicBezTo>
                    <a:cubicBezTo>
                      <a:pt x="6210" y="4371"/>
                      <a:pt x="2377" y="0"/>
                      <a:pt x="114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82" name="Google Shape;2182;p41"/>
              <p:cNvSpPr/>
              <p:nvPr/>
            </p:nvSpPr>
            <p:spPr>
              <a:xfrm>
                <a:off x="563850" y="466038"/>
                <a:ext cx="305200" cy="643450"/>
              </a:xfrm>
              <a:custGeom>
                <a:avLst/>
                <a:gdLst/>
                <a:ahLst/>
                <a:cxnLst/>
                <a:rect l="l" t="t" r="r" b="b"/>
                <a:pathLst>
                  <a:path w="12208" h="25738" extrusionOk="0">
                    <a:moveTo>
                      <a:pt x="282" y="477"/>
                    </a:moveTo>
                    <a:cubicBezTo>
                      <a:pt x="281" y="477"/>
                      <a:pt x="289" y="492"/>
                      <a:pt x="298" y="500"/>
                    </a:cubicBezTo>
                    <a:lnTo>
                      <a:pt x="298" y="500"/>
                    </a:lnTo>
                    <a:lnTo>
                      <a:pt x="288" y="487"/>
                    </a:lnTo>
                    <a:cubicBezTo>
                      <a:pt x="284" y="480"/>
                      <a:pt x="282" y="477"/>
                      <a:pt x="282" y="477"/>
                    </a:cubicBezTo>
                    <a:close/>
                    <a:moveTo>
                      <a:pt x="3392" y="2502"/>
                    </a:moveTo>
                    <a:lnTo>
                      <a:pt x="3392" y="2502"/>
                    </a:lnTo>
                    <a:cubicBezTo>
                      <a:pt x="3394" y="2505"/>
                      <a:pt x="3396" y="2508"/>
                      <a:pt x="3398" y="2510"/>
                    </a:cubicBezTo>
                    <a:lnTo>
                      <a:pt x="3398" y="2510"/>
                    </a:lnTo>
                    <a:cubicBezTo>
                      <a:pt x="3398" y="2508"/>
                      <a:pt x="3397" y="2505"/>
                      <a:pt x="3392" y="2502"/>
                    </a:cubicBezTo>
                    <a:close/>
                    <a:moveTo>
                      <a:pt x="3387" y="2568"/>
                    </a:moveTo>
                    <a:cubicBezTo>
                      <a:pt x="3387" y="2568"/>
                      <a:pt x="3387" y="2568"/>
                      <a:pt x="3387" y="2568"/>
                    </a:cubicBezTo>
                    <a:lnTo>
                      <a:pt x="3392" y="2574"/>
                    </a:lnTo>
                    <a:cubicBezTo>
                      <a:pt x="3391" y="2570"/>
                      <a:pt x="3389" y="2568"/>
                      <a:pt x="3387" y="2568"/>
                    </a:cubicBezTo>
                    <a:close/>
                    <a:moveTo>
                      <a:pt x="1046" y="2679"/>
                    </a:moveTo>
                    <a:lnTo>
                      <a:pt x="1040" y="2684"/>
                    </a:lnTo>
                    <a:cubicBezTo>
                      <a:pt x="1046" y="2684"/>
                      <a:pt x="1046" y="2684"/>
                      <a:pt x="1046" y="2679"/>
                    </a:cubicBezTo>
                    <a:close/>
                    <a:moveTo>
                      <a:pt x="1240" y="2690"/>
                    </a:moveTo>
                    <a:cubicBezTo>
                      <a:pt x="1239" y="2691"/>
                      <a:pt x="1239" y="2691"/>
                      <a:pt x="1239" y="2691"/>
                    </a:cubicBezTo>
                    <a:lnTo>
                      <a:pt x="1239" y="2691"/>
                    </a:lnTo>
                    <a:cubicBezTo>
                      <a:pt x="1239" y="2691"/>
                      <a:pt x="1239" y="2690"/>
                      <a:pt x="1240" y="2690"/>
                    </a:cubicBezTo>
                    <a:close/>
                    <a:moveTo>
                      <a:pt x="1289" y="2712"/>
                    </a:moveTo>
                    <a:lnTo>
                      <a:pt x="1289" y="2712"/>
                    </a:lnTo>
                    <a:cubicBezTo>
                      <a:pt x="1288" y="2713"/>
                      <a:pt x="1287" y="2714"/>
                      <a:pt x="1287" y="2715"/>
                    </a:cubicBezTo>
                    <a:lnTo>
                      <a:pt x="1287" y="2715"/>
                    </a:lnTo>
                    <a:cubicBezTo>
                      <a:pt x="1288" y="2714"/>
                      <a:pt x="1289" y="2713"/>
                      <a:pt x="1289" y="2712"/>
                    </a:cubicBezTo>
                    <a:close/>
                    <a:moveTo>
                      <a:pt x="3447" y="2740"/>
                    </a:moveTo>
                    <a:lnTo>
                      <a:pt x="3447" y="2740"/>
                    </a:lnTo>
                    <a:cubicBezTo>
                      <a:pt x="3443" y="2740"/>
                      <a:pt x="3439" y="2743"/>
                      <a:pt x="3435" y="2746"/>
                    </a:cubicBezTo>
                    <a:lnTo>
                      <a:pt x="3435" y="2746"/>
                    </a:lnTo>
                    <a:cubicBezTo>
                      <a:pt x="3440" y="2744"/>
                      <a:pt x="3444" y="2740"/>
                      <a:pt x="3447" y="2740"/>
                    </a:cubicBezTo>
                    <a:close/>
                    <a:moveTo>
                      <a:pt x="3453" y="2767"/>
                    </a:moveTo>
                    <a:cubicBezTo>
                      <a:pt x="3452" y="2768"/>
                      <a:pt x="3451" y="2768"/>
                      <a:pt x="3451" y="2769"/>
                    </a:cubicBezTo>
                    <a:lnTo>
                      <a:pt x="3451" y="2769"/>
                    </a:lnTo>
                    <a:cubicBezTo>
                      <a:pt x="3451" y="2769"/>
                      <a:pt x="3452" y="2768"/>
                      <a:pt x="3453" y="2767"/>
                    </a:cubicBezTo>
                    <a:close/>
                    <a:moveTo>
                      <a:pt x="3318" y="2839"/>
                    </a:moveTo>
                    <a:cubicBezTo>
                      <a:pt x="3313" y="2840"/>
                      <a:pt x="3309" y="2840"/>
                      <a:pt x="3309" y="2845"/>
                    </a:cubicBezTo>
                    <a:lnTo>
                      <a:pt x="3318" y="2839"/>
                    </a:lnTo>
                    <a:close/>
                    <a:moveTo>
                      <a:pt x="3503" y="2989"/>
                    </a:moveTo>
                    <a:lnTo>
                      <a:pt x="3503" y="2989"/>
                    </a:lnTo>
                    <a:cubicBezTo>
                      <a:pt x="3500" y="2990"/>
                      <a:pt x="3497" y="2992"/>
                      <a:pt x="3494" y="2993"/>
                    </a:cubicBezTo>
                    <a:lnTo>
                      <a:pt x="3494" y="2993"/>
                    </a:lnTo>
                    <a:cubicBezTo>
                      <a:pt x="3498" y="2992"/>
                      <a:pt x="3501" y="2990"/>
                      <a:pt x="3503" y="2989"/>
                    </a:cubicBezTo>
                    <a:close/>
                    <a:moveTo>
                      <a:pt x="1243" y="2988"/>
                    </a:moveTo>
                    <a:cubicBezTo>
                      <a:pt x="1239" y="2990"/>
                      <a:pt x="1236" y="2992"/>
                      <a:pt x="1234" y="2994"/>
                    </a:cubicBezTo>
                    <a:lnTo>
                      <a:pt x="1237" y="2997"/>
                    </a:lnTo>
                    <a:lnTo>
                      <a:pt x="1237" y="2997"/>
                    </a:lnTo>
                    <a:cubicBezTo>
                      <a:pt x="1238" y="2995"/>
                      <a:pt x="1242" y="2991"/>
                      <a:pt x="1243" y="2988"/>
                    </a:cubicBezTo>
                    <a:close/>
                    <a:moveTo>
                      <a:pt x="1237" y="2997"/>
                    </a:moveTo>
                    <a:cubicBezTo>
                      <a:pt x="1236" y="2999"/>
                      <a:pt x="1236" y="3000"/>
                      <a:pt x="1240" y="3000"/>
                    </a:cubicBezTo>
                    <a:lnTo>
                      <a:pt x="1237" y="2997"/>
                    </a:lnTo>
                    <a:close/>
                    <a:moveTo>
                      <a:pt x="1616" y="3027"/>
                    </a:moveTo>
                    <a:cubicBezTo>
                      <a:pt x="1605" y="3027"/>
                      <a:pt x="1606" y="3034"/>
                      <a:pt x="1605" y="3039"/>
                    </a:cubicBezTo>
                    <a:lnTo>
                      <a:pt x="1605" y="3039"/>
                    </a:lnTo>
                    <a:cubicBezTo>
                      <a:pt x="1609" y="3033"/>
                      <a:pt x="1613" y="3027"/>
                      <a:pt x="1616" y="3027"/>
                    </a:cubicBezTo>
                    <a:close/>
                    <a:moveTo>
                      <a:pt x="1605" y="3039"/>
                    </a:moveTo>
                    <a:cubicBezTo>
                      <a:pt x="1604" y="3040"/>
                      <a:pt x="1603" y="3042"/>
                      <a:pt x="1602" y="3043"/>
                    </a:cubicBezTo>
                    <a:lnTo>
                      <a:pt x="1602" y="3043"/>
                    </a:lnTo>
                    <a:cubicBezTo>
                      <a:pt x="1604" y="3043"/>
                      <a:pt x="1605" y="3041"/>
                      <a:pt x="1605" y="3039"/>
                    </a:cubicBezTo>
                    <a:close/>
                    <a:moveTo>
                      <a:pt x="3315" y="3050"/>
                    </a:moveTo>
                    <a:cubicBezTo>
                      <a:pt x="3315" y="3054"/>
                      <a:pt x="3315" y="3055"/>
                      <a:pt x="3326" y="3055"/>
                    </a:cubicBezTo>
                    <a:lnTo>
                      <a:pt x="3326" y="3055"/>
                    </a:lnTo>
                    <a:lnTo>
                      <a:pt x="3315" y="3050"/>
                    </a:lnTo>
                    <a:close/>
                    <a:moveTo>
                      <a:pt x="3519" y="3099"/>
                    </a:moveTo>
                    <a:lnTo>
                      <a:pt x="3519" y="3099"/>
                    </a:lnTo>
                    <a:cubicBezTo>
                      <a:pt x="3517" y="3102"/>
                      <a:pt x="3517" y="3103"/>
                      <a:pt x="3519" y="3104"/>
                    </a:cubicBezTo>
                    <a:lnTo>
                      <a:pt x="3519" y="3104"/>
                    </a:lnTo>
                    <a:lnTo>
                      <a:pt x="3519" y="3099"/>
                    </a:lnTo>
                    <a:close/>
                    <a:moveTo>
                      <a:pt x="3547" y="3210"/>
                    </a:moveTo>
                    <a:cubicBezTo>
                      <a:pt x="3547" y="3210"/>
                      <a:pt x="3553" y="3210"/>
                      <a:pt x="3553" y="3216"/>
                    </a:cubicBezTo>
                    <a:cubicBezTo>
                      <a:pt x="3564" y="3210"/>
                      <a:pt x="3547" y="3210"/>
                      <a:pt x="3547" y="3210"/>
                    </a:cubicBezTo>
                    <a:close/>
                    <a:moveTo>
                      <a:pt x="1776" y="3216"/>
                    </a:moveTo>
                    <a:cubicBezTo>
                      <a:pt x="1772" y="3218"/>
                      <a:pt x="1771" y="3219"/>
                      <a:pt x="1772" y="3220"/>
                    </a:cubicBezTo>
                    <a:lnTo>
                      <a:pt x="1772" y="3220"/>
                    </a:lnTo>
                    <a:lnTo>
                      <a:pt x="1776" y="3216"/>
                    </a:lnTo>
                    <a:close/>
                    <a:moveTo>
                      <a:pt x="1772" y="3220"/>
                    </a:moveTo>
                    <a:lnTo>
                      <a:pt x="1765" y="3226"/>
                    </a:lnTo>
                    <a:lnTo>
                      <a:pt x="1765" y="3226"/>
                    </a:lnTo>
                    <a:cubicBezTo>
                      <a:pt x="1771" y="3223"/>
                      <a:pt x="1776" y="3221"/>
                      <a:pt x="1782" y="3221"/>
                    </a:cubicBezTo>
                    <a:cubicBezTo>
                      <a:pt x="1779" y="3221"/>
                      <a:pt x="1773" y="3221"/>
                      <a:pt x="1772" y="3220"/>
                    </a:cubicBezTo>
                    <a:close/>
                    <a:moveTo>
                      <a:pt x="1740" y="3229"/>
                    </a:moveTo>
                    <a:cubicBezTo>
                      <a:pt x="1740" y="3229"/>
                      <a:pt x="1738" y="3230"/>
                      <a:pt x="1736" y="3232"/>
                    </a:cubicBezTo>
                    <a:lnTo>
                      <a:pt x="1736" y="3232"/>
                    </a:lnTo>
                    <a:cubicBezTo>
                      <a:pt x="1737" y="3232"/>
                      <a:pt x="1737" y="3232"/>
                      <a:pt x="1738" y="3232"/>
                    </a:cubicBezTo>
                    <a:cubicBezTo>
                      <a:pt x="1740" y="3230"/>
                      <a:pt x="1740" y="3229"/>
                      <a:pt x="1740" y="3229"/>
                    </a:cubicBezTo>
                    <a:close/>
                    <a:moveTo>
                      <a:pt x="1760" y="3243"/>
                    </a:moveTo>
                    <a:cubicBezTo>
                      <a:pt x="1760" y="3243"/>
                      <a:pt x="1760" y="3243"/>
                      <a:pt x="1760" y="3243"/>
                    </a:cubicBezTo>
                    <a:cubicBezTo>
                      <a:pt x="1760" y="3243"/>
                      <a:pt x="1760" y="3243"/>
                      <a:pt x="1760" y="3243"/>
                    </a:cubicBezTo>
                    <a:close/>
                    <a:moveTo>
                      <a:pt x="3663" y="3382"/>
                    </a:moveTo>
                    <a:cubicBezTo>
                      <a:pt x="3648" y="3397"/>
                      <a:pt x="3680" y="3389"/>
                      <a:pt x="3668" y="3404"/>
                    </a:cubicBezTo>
                    <a:lnTo>
                      <a:pt x="3668" y="3404"/>
                    </a:lnTo>
                    <a:cubicBezTo>
                      <a:pt x="3670" y="3404"/>
                      <a:pt x="3672" y="3404"/>
                      <a:pt x="3674" y="3404"/>
                    </a:cubicBezTo>
                    <a:cubicBezTo>
                      <a:pt x="3669" y="3398"/>
                      <a:pt x="3685" y="3382"/>
                      <a:pt x="3663" y="3382"/>
                    </a:cubicBezTo>
                    <a:close/>
                    <a:moveTo>
                      <a:pt x="3668" y="3404"/>
                    </a:moveTo>
                    <a:cubicBezTo>
                      <a:pt x="3664" y="3405"/>
                      <a:pt x="3660" y="3407"/>
                      <a:pt x="3657" y="3409"/>
                    </a:cubicBezTo>
                    <a:lnTo>
                      <a:pt x="3663" y="3409"/>
                    </a:lnTo>
                    <a:cubicBezTo>
                      <a:pt x="3665" y="3407"/>
                      <a:pt x="3666" y="3406"/>
                      <a:pt x="3668" y="3404"/>
                    </a:cubicBezTo>
                    <a:close/>
                    <a:moveTo>
                      <a:pt x="1572" y="3442"/>
                    </a:moveTo>
                    <a:lnTo>
                      <a:pt x="1575" y="3444"/>
                    </a:lnTo>
                    <a:lnTo>
                      <a:pt x="1575" y="3444"/>
                    </a:lnTo>
                    <a:cubicBezTo>
                      <a:pt x="1577" y="3444"/>
                      <a:pt x="1580" y="3443"/>
                      <a:pt x="1583" y="3442"/>
                    </a:cubicBezTo>
                    <a:lnTo>
                      <a:pt x="1583" y="3442"/>
                    </a:lnTo>
                    <a:cubicBezTo>
                      <a:pt x="1583" y="3442"/>
                      <a:pt x="1579" y="3444"/>
                      <a:pt x="1576" y="3445"/>
                    </a:cubicBezTo>
                    <a:lnTo>
                      <a:pt x="1576" y="3445"/>
                    </a:lnTo>
                    <a:lnTo>
                      <a:pt x="1575" y="3444"/>
                    </a:lnTo>
                    <a:lnTo>
                      <a:pt x="1575" y="3444"/>
                    </a:lnTo>
                    <a:cubicBezTo>
                      <a:pt x="1574" y="3444"/>
                      <a:pt x="1573" y="3444"/>
                      <a:pt x="1572" y="3444"/>
                    </a:cubicBezTo>
                    <a:lnTo>
                      <a:pt x="1572" y="3444"/>
                    </a:lnTo>
                    <a:cubicBezTo>
                      <a:pt x="1572" y="3444"/>
                      <a:pt x="1572" y="3443"/>
                      <a:pt x="1572" y="3442"/>
                    </a:cubicBezTo>
                    <a:close/>
                    <a:moveTo>
                      <a:pt x="2335" y="3437"/>
                    </a:moveTo>
                    <a:cubicBezTo>
                      <a:pt x="2341" y="3453"/>
                      <a:pt x="2357" y="3465"/>
                      <a:pt x="2363" y="3481"/>
                    </a:cubicBezTo>
                    <a:cubicBezTo>
                      <a:pt x="2363" y="3487"/>
                      <a:pt x="2363" y="3492"/>
                      <a:pt x="2357" y="3492"/>
                    </a:cubicBezTo>
                    <a:cubicBezTo>
                      <a:pt x="2357" y="3481"/>
                      <a:pt x="2341" y="3465"/>
                      <a:pt x="2335" y="3459"/>
                    </a:cubicBezTo>
                    <a:lnTo>
                      <a:pt x="2341" y="3453"/>
                    </a:lnTo>
                    <a:lnTo>
                      <a:pt x="2341" y="3453"/>
                    </a:lnTo>
                    <a:cubicBezTo>
                      <a:pt x="2338" y="3455"/>
                      <a:pt x="2336" y="3456"/>
                      <a:pt x="2335" y="3456"/>
                    </a:cubicBezTo>
                    <a:cubicBezTo>
                      <a:pt x="2332" y="3456"/>
                      <a:pt x="2335" y="3449"/>
                      <a:pt x="2335" y="3437"/>
                    </a:cubicBezTo>
                    <a:close/>
                    <a:moveTo>
                      <a:pt x="2368" y="3487"/>
                    </a:moveTo>
                    <a:lnTo>
                      <a:pt x="2379" y="3492"/>
                    </a:lnTo>
                    <a:lnTo>
                      <a:pt x="2379" y="3498"/>
                    </a:lnTo>
                    <a:cubicBezTo>
                      <a:pt x="2363" y="3498"/>
                      <a:pt x="2363" y="3492"/>
                      <a:pt x="2368" y="3487"/>
                    </a:cubicBezTo>
                    <a:close/>
                    <a:moveTo>
                      <a:pt x="2368" y="3509"/>
                    </a:moveTo>
                    <a:cubicBezTo>
                      <a:pt x="2379" y="3509"/>
                      <a:pt x="2379" y="3514"/>
                      <a:pt x="2385" y="3514"/>
                    </a:cubicBezTo>
                    <a:cubicBezTo>
                      <a:pt x="2379" y="3514"/>
                      <a:pt x="2368" y="3514"/>
                      <a:pt x="2368" y="3509"/>
                    </a:cubicBezTo>
                    <a:close/>
                    <a:moveTo>
                      <a:pt x="3389" y="3535"/>
                    </a:moveTo>
                    <a:cubicBezTo>
                      <a:pt x="3389" y="3536"/>
                      <a:pt x="3389" y="3536"/>
                      <a:pt x="3388" y="3536"/>
                    </a:cubicBezTo>
                    <a:lnTo>
                      <a:pt x="3388" y="3536"/>
                    </a:lnTo>
                    <a:cubicBezTo>
                      <a:pt x="3389" y="3536"/>
                      <a:pt x="3389" y="3536"/>
                      <a:pt x="3389" y="3535"/>
                    </a:cubicBezTo>
                    <a:close/>
                    <a:moveTo>
                      <a:pt x="3388" y="3536"/>
                    </a:moveTo>
                    <a:lnTo>
                      <a:pt x="3388" y="3536"/>
                    </a:lnTo>
                    <a:cubicBezTo>
                      <a:pt x="3388" y="3536"/>
                      <a:pt x="3387" y="3536"/>
                      <a:pt x="3387" y="3536"/>
                    </a:cubicBezTo>
                    <a:cubicBezTo>
                      <a:pt x="3387" y="3537"/>
                      <a:pt x="3387" y="3538"/>
                      <a:pt x="3387" y="3538"/>
                    </a:cubicBezTo>
                    <a:cubicBezTo>
                      <a:pt x="3387" y="3538"/>
                      <a:pt x="3388" y="3537"/>
                      <a:pt x="3388" y="3536"/>
                    </a:cubicBezTo>
                    <a:close/>
                    <a:moveTo>
                      <a:pt x="2392" y="3530"/>
                    </a:moveTo>
                    <a:cubicBezTo>
                      <a:pt x="2393" y="3533"/>
                      <a:pt x="2394" y="3537"/>
                      <a:pt x="2396" y="3542"/>
                    </a:cubicBezTo>
                    <a:cubicBezTo>
                      <a:pt x="2387" y="3542"/>
                      <a:pt x="2391" y="3536"/>
                      <a:pt x="2392" y="3530"/>
                    </a:cubicBezTo>
                    <a:close/>
                    <a:moveTo>
                      <a:pt x="1649" y="3548"/>
                    </a:moveTo>
                    <a:lnTo>
                      <a:pt x="1649" y="3548"/>
                    </a:lnTo>
                    <a:cubicBezTo>
                      <a:pt x="1649" y="3548"/>
                      <a:pt x="1649" y="3548"/>
                      <a:pt x="1649" y="3548"/>
                    </a:cubicBezTo>
                    <a:cubicBezTo>
                      <a:pt x="1648" y="3549"/>
                      <a:pt x="1648" y="3550"/>
                      <a:pt x="1648" y="3550"/>
                    </a:cubicBezTo>
                    <a:cubicBezTo>
                      <a:pt x="1648" y="3550"/>
                      <a:pt x="1649" y="3549"/>
                      <a:pt x="1649" y="3548"/>
                    </a:cubicBezTo>
                    <a:close/>
                    <a:moveTo>
                      <a:pt x="2435" y="3597"/>
                    </a:moveTo>
                    <a:lnTo>
                      <a:pt x="2440" y="3603"/>
                    </a:lnTo>
                    <a:cubicBezTo>
                      <a:pt x="2438" y="3600"/>
                      <a:pt x="2433" y="3600"/>
                      <a:pt x="2431" y="3600"/>
                    </a:cubicBezTo>
                    <a:cubicBezTo>
                      <a:pt x="2429" y="3600"/>
                      <a:pt x="2429" y="3600"/>
                      <a:pt x="2435" y="3597"/>
                    </a:cubicBezTo>
                    <a:close/>
                    <a:moveTo>
                      <a:pt x="3370" y="3769"/>
                    </a:moveTo>
                    <a:cubicBezTo>
                      <a:pt x="3368" y="3770"/>
                      <a:pt x="3368" y="3770"/>
                      <a:pt x="3368" y="3770"/>
                    </a:cubicBezTo>
                    <a:cubicBezTo>
                      <a:pt x="3368" y="3770"/>
                      <a:pt x="3369" y="3770"/>
                      <a:pt x="3370" y="3769"/>
                    </a:cubicBezTo>
                    <a:lnTo>
                      <a:pt x="3370" y="3769"/>
                    </a:lnTo>
                    <a:cubicBezTo>
                      <a:pt x="3370" y="3769"/>
                      <a:pt x="3370" y="3769"/>
                      <a:pt x="3370" y="3769"/>
                    </a:cubicBezTo>
                    <a:close/>
                    <a:moveTo>
                      <a:pt x="3798" y="3829"/>
                    </a:moveTo>
                    <a:cubicBezTo>
                      <a:pt x="3798" y="3829"/>
                      <a:pt x="3797" y="3829"/>
                      <a:pt x="3796" y="3830"/>
                    </a:cubicBezTo>
                    <a:lnTo>
                      <a:pt x="3800" y="3830"/>
                    </a:lnTo>
                    <a:cubicBezTo>
                      <a:pt x="3800" y="3829"/>
                      <a:pt x="3799" y="3829"/>
                      <a:pt x="3798" y="3829"/>
                    </a:cubicBezTo>
                    <a:close/>
                    <a:moveTo>
                      <a:pt x="3800" y="3830"/>
                    </a:moveTo>
                    <a:cubicBezTo>
                      <a:pt x="3801" y="3831"/>
                      <a:pt x="3802" y="3834"/>
                      <a:pt x="3804" y="3834"/>
                    </a:cubicBezTo>
                    <a:cubicBezTo>
                      <a:pt x="3805" y="3834"/>
                      <a:pt x="3806" y="3833"/>
                      <a:pt x="3807" y="3830"/>
                    </a:cubicBezTo>
                    <a:close/>
                    <a:moveTo>
                      <a:pt x="2252" y="4112"/>
                    </a:moveTo>
                    <a:lnTo>
                      <a:pt x="2258" y="4134"/>
                    </a:lnTo>
                    <a:lnTo>
                      <a:pt x="2258" y="4112"/>
                    </a:lnTo>
                    <a:close/>
                    <a:moveTo>
                      <a:pt x="2392" y="4244"/>
                    </a:moveTo>
                    <a:lnTo>
                      <a:pt x="2391" y="4245"/>
                    </a:lnTo>
                    <a:cubicBezTo>
                      <a:pt x="2391" y="4245"/>
                      <a:pt x="2392" y="4245"/>
                      <a:pt x="2392" y="4244"/>
                    </a:cubicBezTo>
                    <a:close/>
                    <a:moveTo>
                      <a:pt x="3879" y="4317"/>
                    </a:moveTo>
                    <a:cubicBezTo>
                      <a:pt x="3867" y="4321"/>
                      <a:pt x="3873" y="4322"/>
                      <a:pt x="3877" y="4324"/>
                    </a:cubicBezTo>
                    <a:lnTo>
                      <a:pt x="3877" y="4324"/>
                    </a:lnTo>
                    <a:cubicBezTo>
                      <a:pt x="3876" y="4322"/>
                      <a:pt x="3877" y="4319"/>
                      <a:pt x="3879" y="4317"/>
                    </a:cubicBezTo>
                    <a:close/>
                    <a:moveTo>
                      <a:pt x="3877" y="4324"/>
                    </a:moveTo>
                    <a:lnTo>
                      <a:pt x="3877" y="4324"/>
                    </a:lnTo>
                    <a:cubicBezTo>
                      <a:pt x="3877" y="4326"/>
                      <a:pt x="3878" y="4327"/>
                      <a:pt x="3878" y="4329"/>
                    </a:cubicBezTo>
                    <a:lnTo>
                      <a:pt x="3878" y="4329"/>
                    </a:lnTo>
                    <a:cubicBezTo>
                      <a:pt x="3879" y="4328"/>
                      <a:pt x="3879" y="4328"/>
                      <a:pt x="3879" y="4328"/>
                    </a:cubicBezTo>
                    <a:cubicBezTo>
                      <a:pt x="3879" y="4326"/>
                      <a:pt x="3878" y="4325"/>
                      <a:pt x="3877" y="4324"/>
                    </a:cubicBezTo>
                    <a:close/>
                    <a:moveTo>
                      <a:pt x="1726" y="4682"/>
                    </a:moveTo>
                    <a:cubicBezTo>
                      <a:pt x="1733" y="4682"/>
                      <a:pt x="1734" y="4690"/>
                      <a:pt x="1731" y="4698"/>
                    </a:cubicBezTo>
                    <a:lnTo>
                      <a:pt x="1731" y="4698"/>
                    </a:lnTo>
                    <a:cubicBezTo>
                      <a:pt x="1733" y="4695"/>
                      <a:pt x="1736" y="4691"/>
                      <a:pt x="1738" y="4688"/>
                    </a:cubicBezTo>
                    <a:cubicBezTo>
                      <a:pt x="1738" y="4682"/>
                      <a:pt x="1732" y="4682"/>
                      <a:pt x="1726" y="4682"/>
                    </a:cubicBezTo>
                    <a:close/>
                    <a:moveTo>
                      <a:pt x="1731" y="4698"/>
                    </a:moveTo>
                    <a:cubicBezTo>
                      <a:pt x="1729" y="4700"/>
                      <a:pt x="1728" y="4702"/>
                      <a:pt x="1728" y="4704"/>
                    </a:cubicBezTo>
                    <a:lnTo>
                      <a:pt x="1728" y="4704"/>
                    </a:lnTo>
                    <a:cubicBezTo>
                      <a:pt x="1729" y="4702"/>
                      <a:pt x="1730" y="4700"/>
                      <a:pt x="1731" y="4698"/>
                    </a:cubicBezTo>
                    <a:close/>
                    <a:moveTo>
                      <a:pt x="1754" y="4903"/>
                    </a:moveTo>
                    <a:lnTo>
                      <a:pt x="1749" y="4909"/>
                    </a:lnTo>
                    <a:cubicBezTo>
                      <a:pt x="1754" y="4909"/>
                      <a:pt x="1754" y="4909"/>
                      <a:pt x="1754" y="4903"/>
                    </a:cubicBezTo>
                    <a:close/>
                    <a:moveTo>
                      <a:pt x="1942" y="4898"/>
                    </a:moveTo>
                    <a:cubicBezTo>
                      <a:pt x="1937" y="4900"/>
                      <a:pt x="1934" y="4905"/>
                      <a:pt x="1932" y="4909"/>
                    </a:cubicBezTo>
                    <a:lnTo>
                      <a:pt x="1942" y="4909"/>
                    </a:lnTo>
                    <a:lnTo>
                      <a:pt x="1942" y="4898"/>
                    </a:lnTo>
                    <a:close/>
                    <a:moveTo>
                      <a:pt x="3472" y="4904"/>
                    </a:moveTo>
                    <a:lnTo>
                      <a:pt x="3472" y="4904"/>
                    </a:lnTo>
                    <a:cubicBezTo>
                      <a:pt x="3473" y="4905"/>
                      <a:pt x="3474" y="4907"/>
                      <a:pt x="3475" y="4909"/>
                    </a:cubicBezTo>
                    <a:cubicBezTo>
                      <a:pt x="3475" y="4906"/>
                      <a:pt x="3473" y="4904"/>
                      <a:pt x="3472" y="4904"/>
                    </a:cubicBezTo>
                    <a:close/>
                    <a:moveTo>
                      <a:pt x="1931" y="4909"/>
                    </a:moveTo>
                    <a:cubicBezTo>
                      <a:pt x="1931" y="4909"/>
                      <a:pt x="1931" y="4910"/>
                      <a:pt x="1931" y="4911"/>
                    </a:cubicBezTo>
                    <a:lnTo>
                      <a:pt x="1931" y="4911"/>
                    </a:lnTo>
                    <a:cubicBezTo>
                      <a:pt x="1932" y="4910"/>
                      <a:pt x="1932" y="4910"/>
                      <a:pt x="1932" y="4909"/>
                    </a:cubicBezTo>
                    <a:close/>
                    <a:moveTo>
                      <a:pt x="1948" y="4920"/>
                    </a:moveTo>
                    <a:cubicBezTo>
                      <a:pt x="1947" y="4920"/>
                      <a:pt x="1946" y="4920"/>
                      <a:pt x="1946" y="4921"/>
                    </a:cubicBezTo>
                    <a:lnTo>
                      <a:pt x="1946" y="4921"/>
                    </a:lnTo>
                    <a:cubicBezTo>
                      <a:pt x="1946" y="4920"/>
                      <a:pt x="1947" y="4920"/>
                      <a:pt x="1948" y="4920"/>
                    </a:cubicBezTo>
                    <a:close/>
                    <a:moveTo>
                      <a:pt x="1946" y="4921"/>
                    </a:moveTo>
                    <a:cubicBezTo>
                      <a:pt x="1941" y="4923"/>
                      <a:pt x="1940" y="4928"/>
                      <a:pt x="1939" y="4932"/>
                    </a:cubicBezTo>
                    <a:lnTo>
                      <a:pt x="1939" y="4932"/>
                    </a:lnTo>
                    <a:cubicBezTo>
                      <a:pt x="1942" y="4928"/>
                      <a:pt x="1944" y="4923"/>
                      <a:pt x="1946" y="4921"/>
                    </a:cubicBezTo>
                    <a:close/>
                    <a:moveTo>
                      <a:pt x="2042" y="4986"/>
                    </a:moveTo>
                    <a:lnTo>
                      <a:pt x="2042" y="4986"/>
                    </a:lnTo>
                    <a:cubicBezTo>
                      <a:pt x="2041" y="4987"/>
                      <a:pt x="2040" y="4988"/>
                      <a:pt x="2039" y="4989"/>
                    </a:cubicBezTo>
                    <a:lnTo>
                      <a:pt x="2039" y="4989"/>
                    </a:lnTo>
                    <a:cubicBezTo>
                      <a:pt x="2041" y="4988"/>
                      <a:pt x="2042" y="4987"/>
                      <a:pt x="2042" y="4986"/>
                    </a:cubicBezTo>
                    <a:close/>
                    <a:moveTo>
                      <a:pt x="4991" y="4992"/>
                    </a:moveTo>
                    <a:lnTo>
                      <a:pt x="4991" y="4992"/>
                    </a:lnTo>
                    <a:cubicBezTo>
                      <a:pt x="4996" y="4997"/>
                      <a:pt x="4994" y="5000"/>
                      <a:pt x="4989" y="5003"/>
                    </a:cubicBezTo>
                    <a:lnTo>
                      <a:pt x="4989" y="5003"/>
                    </a:lnTo>
                    <a:cubicBezTo>
                      <a:pt x="4992" y="5003"/>
                      <a:pt x="4995" y="5003"/>
                      <a:pt x="4997" y="5003"/>
                    </a:cubicBezTo>
                    <a:cubicBezTo>
                      <a:pt x="5002" y="5003"/>
                      <a:pt x="4997" y="4992"/>
                      <a:pt x="4991" y="4992"/>
                    </a:cubicBezTo>
                    <a:close/>
                    <a:moveTo>
                      <a:pt x="4989" y="5003"/>
                    </a:moveTo>
                    <a:lnTo>
                      <a:pt x="4989" y="5003"/>
                    </a:lnTo>
                    <a:cubicBezTo>
                      <a:pt x="4981" y="5003"/>
                      <a:pt x="4972" y="5004"/>
                      <a:pt x="4969" y="5008"/>
                    </a:cubicBezTo>
                    <a:lnTo>
                      <a:pt x="4969" y="5008"/>
                    </a:lnTo>
                    <a:cubicBezTo>
                      <a:pt x="4976" y="5007"/>
                      <a:pt x="4983" y="5006"/>
                      <a:pt x="4989" y="5003"/>
                    </a:cubicBezTo>
                    <a:close/>
                    <a:moveTo>
                      <a:pt x="4980" y="5044"/>
                    </a:moveTo>
                    <a:lnTo>
                      <a:pt x="4986" y="5047"/>
                    </a:lnTo>
                    <a:cubicBezTo>
                      <a:pt x="4984" y="5045"/>
                      <a:pt x="4982" y="5044"/>
                      <a:pt x="4980" y="5044"/>
                    </a:cubicBezTo>
                    <a:close/>
                    <a:moveTo>
                      <a:pt x="2164" y="5119"/>
                    </a:moveTo>
                    <a:lnTo>
                      <a:pt x="2149" y="5129"/>
                    </a:lnTo>
                    <a:lnTo>
                      <a:pt x="2149" y="5129"/>
                    </a:lnTo>
                    <a:cubicBezTo>
                      <a:pt x="2153" y="5127"/>
                      <a:pt x="2158" y="5124"/>
                      <a:pt x="2164" y="5119"/>
                    </a:cubicBezTo>
                    <a:close/>
                    <a:moveTo>
                      <a:pt x="3946" y="5141"/>
                    </a:moveTo>
                    <a:cubicBezTo>
                      <a:pt x="3941" y="5141"/>
                      <a:pt x="3940" y="5145"/>
                      <a:pt x="3936" y="5147"/>
                    </a:cubicBezTo>
                    <a:lnTo>
                      <a:pt x="3936" y="5147"/>
                    </a:lnTo>
                    <a:cubicBezTo>
                      <a:pt x="3944" y="5146"/>
                      <a:pt x="3949" y="5145"/>
                      <a:pt x="3946" y="5141"/>
                    </a:cubicBezTo>
                    <a:close/>
                    <a:moveTo>
                      <a:pt x="3936" y="5147"/>
                    </a:moveTo>
                    <a:lnTo>
                      <a:pt x="3936" y="5147"/>
                    </a:lnTo>
                    <a:cubicBezTo>
                      <a:pt x="3936" y="5147"/>
                      <a:pt x="3935" y="5147"/>
                      <a:pt x="3935" y="5147"/>
                    </a:cubicBezTo>
                    <a:lnTo>
                      <a:pt x="3935" y="5147"/>
                    </a:lnTo>
                    <a:cubicBezTo>
                      <a:pt x="3935" y="5147"/>
                      <a:pt x="3934" y="5147"/>
                      <a:pt x="3934" y="5147"/>
                    </a:cubicBezTo>
                    <a:cubicBezTo>
                      <a:pt x="3935" y="5147"/>
                      <a:pt x="3936" y="5147"/>
                      <a:pt x="3936" y="5147"/>
                    </a:cubicBezTo>
                    <a:close/>
                    <a:moveTo>
                      <a:pt x="4997" y="5197"/>
                    </a:moveTo>
                    <a:cubicBezTo>
                      <a:pt x="4999" y="5197"/>
                      <a:pt x="5001" y="5198"/>
                      <a:pt x="5003" y="5198"/>
                    </a:cubicBezTo>
                    <a:lnTo>
                      <a:pt x="5003" y="5198"/>
                    </a:lnTo>
                    <a:cubicBezTo>
                      <a:pt x="5001" y="5199"/>
                      <a:pt x="4999" y="5200"/>
                      <a:pt x="4997" y="5202"/>
                    </a:cubicBezTo>
                    <a:cubicBezTo>
                      <a:pt x="4991" y="5202"/>
                      <a:pt x="4991" y="5197"/>
                      <a:pt x="4997" y="5197"/>
                    </a:cubicBezTo>
                    <a:close/>
                    <a:moveTo>
                      <a:pt x="5041" y="5202"/>
                    </a:moveTo>
                    <a:cubicBezTo>
                      <a:pt x="5035" y="5202"/>
                      <a:pt x="5035" y="5203"/>
                      <a:pt x="5037" y="5204"/>
                    </a:cubicBezTo>
                    <a:lnTo>
                      <a:pt x="5037" y="5204"/>
                    </a:lnTo>
                    <a:cubicBezTo>
                      <a:pt x="5038" y="5203"/>
                      <a:pt x="5040" y="5203"/>
                      <a:pt x="5041" y="5202"/>
                    </a:cubicBezTo>
                    <a:close/>
                    <a:moveTo>
                      <a:pt x="2074" y="5338"/>
                    </a:moveTo>
                    <a:cubicBezTo>
                      <a:pt x="2073" y="5339"/>
                      <a:pt x="2071" y="5340"/>
                      <a:pt x="2070" y="5340"/>
                    </a:cubicBezTo>
                    <a:lnTo>
                      <a:pt x="2073" y="5342"/>
                    </a:lnTo>
                    <a:lnTo>
                      <a:pt x="2073" y="5342"/>
                    </a:lnTo>
                    <a:cubicBezTo>
                      <a:pt x="2073" y="5341"/>
                      <a:pt x="2074" y="5339"/>
                      <a:pt x="2074" y="5338"/>
                    </a:cubicBezTo>
                    <a:close/>
                    <a:moveTo>
                      <a:pt x="2073" y="5342"/>
                    </a:moveTo>
                    <a:cubicBezTo>
                      <a:pt x="2071" y="5345"/>
                      <a:pt x="2071" y="5347"/>
                      <a:pt x="2074" y="5347"/>
                    </a:cubicBezTo>
                    <a:cubicBezTo>
                      <a:pt x="2076" y="5347"/>
                      <a:pt x="2078" y="5347"/>
                      <a:pt x="2081" y="5346"/>
                    </a:cubicBezTo>
                    <a:lnTo>
                      <a:pt x="2073" y="5342"/>
                    </a:lnTo>
                    <a:close/>
                    <a:moveTo>
                      <a:pt x="5058" y="5352"/>
                    </a:moveTo>
                    <a:cubicBezTo>
                      <a:pt x="5064" y="5352"/>
                      <a:pt x="5067" y="5353"/>
                      <a:pt x="5068" y="5355"/>
                    </a:cubicBezTo>
                    <a:lnTo>
                      <a:pt x="5068" y="5355"/>
                    </a:lnTo>
                    <a:cubicBezTo>
                      <a:pt x="5072" y="5354"/>
                      <a:pt x="5075" y="5353"/>
                      <a:pt x="5080" y="5352"/>
                    </a:cubicBezTo>
                    <a:close/>
                    <a:moveTo>
                      <a:pt x="2504" y="5378"/>
                    </a:moveTo>
                    <a:cubicBezTo>
                      <a:pt x="2501" y="5378"/>
                      <a:pt x="2500" y="5380"/>
                      <a:pt x="2500" y="5383"/>
                    </a:cubicBezTo>
                    <a:lnTo>
                      <a:pt x="2500" y="5383"/>
                    </a:lnTo>
                    <a:cubicBezTo>
                      <a:pt x="2502" y="5381"/>
                      <a:pt x="2504" y="5379"/>
                      <a:pt x="2507" y="5379"/>
                    </a:cubicBezTo>
                    <a:cubicBezTo>
                      <a:pt x="2506" y="5379"/>
                      <a:pt x="2504" y="5378"/>
                      <a:pt x="2504" y="5378"/>
                    </a:cubicBezTo>
                    <a:close/>
                    <a:moveTo>
                      <a:pt x="2580" y="5449"/>
                    </a:moveTo>
                    <a:cubicBezTo>
                      <a:pt x="2582" y="5451"/>
                      <a:pt x="2584" y="5452"/>
                      <a:pt x="2586" y="5452"/>
                    </a:cubicBezTo>
                    <a:cubicBezTo>
                      <a:pt x="2587" y="5452"/>
                      <a:pt x="2588" y="5452"/>
                      <a:pt x="2590" y="5451"/>
                    </a:cubicBezTo>
                    <a:lnTo>
                      <a:pt x="2580" y="5449"/>
                    </a:lnTo>
                    <a:close/>
                    <a:moveTo>
                      <a:pt x="4859" y="5473"/>
                    </a:moveTo>
                    <a:cubicBezTo>
                      <a:pt x="4859" y="5476"/>
                      <a:pt x="4859" y="5477"/>
                      <a:pt x="4861" y="5477"/>
                    </a:cubicBezTo>
                    <a:cubicBezTo>
                      <a:pt x="4861" y="5477"/>
                      <a:pt x="4862" y="5477"/>
                      <a:pt x="4862" y="5477"/>
                    </a:cubicBezTo>
                    <a:lnTo>
                      <a:pt x="4862" y="5477"/>
                    </a:lnTo>
                    <a:lnTo>
                      <a:pt x="4864" y="5479"/>
                    </a:lnTo>
                    <a:cubicBezTo>
                      <a:pt x="4867" y="5478"/>
                      <a:pt x="4869" y="5477"/>
                      <a:pt x="4870" y="5475"/>
                    </a:cubicBezTo>
                    <a:lnTo>
                      <a:pt x="4870" y="5475"/>
                    </a:lnTo>
                    <a:cubicBezTo>
                      <a:pt x="4866" y="5476"/>
                      <a:pt x="4864" y="5477"/>
                      <a:pt x="4862" y="5477"/>
                    </a:cubicBezTo>
                    <a:lnTo>
                      <a:pt x="4862" y="5477"/>
                    </a:lnTo>
                    <a:lnTo>
                      <a:pt x="4859" y="5473"/>
                    </a:lnTo>
                    <a:close/>
                    <a:moveTo>
                      <a:pt x="4864" y="5479"/>
                    </a:moveTo>
                    <a:lnTo>
                      <a:pt x="4864" y="5479"/>
                    </a:lnTo>
                    <a:lnTo>
                      <a:pt x="4864" y="5479"/>
                    </a:lnTo>
                    <a:cubicBezTo>
                      <a:pt x="4865" y="5479"/>
                      <a:pt x="4865" y="5479"/>
                      <a:pt x="4865" y="5479"/>
                    </a:cubicBezTo>
                    <a:close/>
                    <a:moveTo>
                      <a:pt x="4864" y="5479"/>
                    </a:moveTo>
                    <a:cubicBezTo>
                      <a:pt x="4859" y="5480"/>
                      <a:pt x="4857" y="5482"/>
                      <a:pt x="4864" y="5484"/>
                    </a:cubicBezTo>
                    <a:lnTo>
                      <a:pt x="4864" y="5479"/>
                    </a:lnTo>
                    <a:close/>
                    <a:moveTo>
                      <a:pt x="2646" y="5474"/>
                    </a:moveTo>
                    <a:cubicBezTo>
                      <a:pt x="2644" y="5474"/>
                      <a:pt x="2642" y="5475"/>
                      <a:pt x="2640" y="5479"/>
                    </a:cubicBezTo>
                    <a:cubicBezTo>
                      <a:pt x="2640" y="5497"/>
                      <a:pt x="2658" y="5485"/>
                      <a:pt x="2662" y="5496"/>
                    </a:cubicBezTo>
                    <a:lnTo>
                      <a:pt x="2662" y="5496"/>
                    </a:lnTo>
                    <a:cubicBezTo>
                      <a:pt x="2663" y="5494"/>
                      <a:pt x="2665" y="5492"/>
                      <a:pt x="2667" y="5490"/>
                    </a:cubicBezTo>
                    <a:cubicBezTo>
                      <a:pt x="2654" y="5490"/>
                      <a:pt x="2652" y="5474"/>
                      <a:pt x="2646" y="5474"/>
                    </a:cubicBezTo>
                    <a:close/>
                    <a:moveTo>
                      <a:pt x="2662" y="5496"/>
                    </a:moveTo>
                    <a:cubicBezTo>
                      <a:pt x="2658" y="5501"/>
                      <a:pt x="2655" y="5505"/>
                      <a:pt x="2653" y="5509"/>
                    </a:cubicBezTo>
                    <a:lnTo>
                      <a:pt x="2653" y="5509"/>
                    </a:lnTo>
                    <a:lnTo>
                      <a:pt x="2662" y="5506"/>
                    </a:lnTo>
                    <a:cubicBezTo>
                      <a:pt x="2663" y="5501"/>
                      <a:pt x="2663" y="5498"/>
                      <a:pt x="2662" y="5496"/>
                    </a:cubicBezTo>
                    <a:close/>
                    <a:moveTo>
                      <a:pt x="2706" y="5573"/>
                    </a:moveTo>
                    <a:cubicBezTo>
                      <a:pt x="2704" y="5575"/>
                      <a:pt x="2703" y="5577"/>
                      <a:pt x="2702" y="5579"/>
                    </a:cubicBezTo>
                    <a:lnTo>
                      <a:pt x="2702" y="5579"/>
                    </a:lnTo>
                    <a:cubicBezTo>
                      <a:pt x="2704" y="5578"/>
                      <a:pt x="2705" y="5576"/>
                      <a:pt x="2706" y="5573"/>
                    </a:cubicBezTo>
                    <a:close/>
                    <a:moveTo>
                      <a:pt x="2419" y="5758"/>
                    </a:moveTo>
                    <a:cubicBezTo>
                      <a:pt x="2418" y="5759"/>
                      <a:pt x="2418" y="5760"/>
                      <a:pt x="2418" y="5761"/>
                    </a:cubicBezTo>
                    <a:cubicBezTo>
                      <a:pt x="2419" y="5760"/>
                      <a:pt x="2419" y="5759"/>
                      <a:pt x="2419" y="5758"/>
                    </a:cubicBezTo>
                    <a:close/>
                    <a:moveTo>
                      <a:pt x="5155" y="5834"/>
                    </a:moveTo>
                    <a:lnTo>
                      <a:pt x="5155" y="5834"/>
                    </a:lnTo>
                    <a:cubicBezTo>
                      <a:pt x="5150" y="5834"/>
                      <a:pt x="5146" y="5836"/>
                      <a:pt x="5152" y="5839"/>
                    </a:cubicBezTo>
                    <a:cubicBezTo>
                      <a:pt x="5157" y="5836"/>
                      <a:pt x="5157" y="5834"/>
                      <a:pt x="5155" y="5834"/>
                    </a:cubicBezTo>
                    <a:close/>
                    <a:moveTo>
                      <a:pt x="5185" y="5833"/>
                    </a:moveTo>
                    <a:cubicBezTo>
                      <a:pt x="5168" y="5833"/>
                      <a:pt x="5163" y="5839"/>
                      <a:pt x="5152" y="5839"/>
                    </a:cubicBezTo>
                    <a:cubicBezTo>
                      <a:pt x="5168" y="5839"/>
                      <a:pt x="5191" y="5839"/>
                      <a:pt x="5207" y="5844"/>
                    </a:cubicBezTo>
                    <a:cubicBezTo>
                      <a:pt x="5196" y="5839"/>
                      <a:pt x="5196" y="5839"/>
                      <a:pt x="5207" y="5839"/>
                    </a:cubicBezTo>
                    <a:lnTo>
                      <a:pt x="5185" y="5839"/>
                    </a:lnTo>
                    <a:lnTo>
                      <a:pt x="5185" y="5833"/>
                    </a:lnTo>
                    <a:close/>
                    <a:moveTo>
                      <a:pt x="5185" y="5844"/>
                    </a:moveTo>
                    <a:cubicBezTo>
                      <a:pt x="5183" y="5844"/>
                      <a:pt x="5183" y="5844"/>
                      <a:pt x="5185" y="5844"/>
                    </a:cubicBezTo>
                    <a:lnTo>
                      <a:pt x="5185" y="5844"/>
                    </a:lnTo>
                    <a:cubicBezTo>
                      <a:pt x="5185" y="5844"/>
                      <a:pt x="5185" y="5844"/>
                      <a:pt x="5185" y="5844"/>
                    </a:cubicBezTo>
                    <a:close/>
                    <a:moveTo>
                      <a:pt x="2590" y="5927"/>
                    </a:moveTo>
                    <a:cubicBezTo>
                      <a:pt x="2590" y="5927"/>
                      <a:pt x="2590" y="5930"/>
                      <a:pt x="2588" y="5930"/>
                    </a:cubicBezTo>
                    <a:cubicBezTo>
                      <a:pt x="2587" y="5930"/>
                      <a:pt x="2586" y="5929"/>
                      <a:pt x="2585" y="5928"/>
                    </a:cubicBezTo>
                    <a:lnTo>
                      <a:pt x="2585" y="5928"/>
                    </a:lnTo>
                    <a:cubicBezTo>
                      <a:pt x="2586" y="5928"/>
                      <a:pt x="2588" y="5927"/>
                      <a:pt x="2590" y="5927"/>
                    </a:cubicBezTo>
                    <a:close/>
                    <a:moveTo>
                      <a:pt x="2690" y="6065"/>
                    </a:moveTo>
                    <a:cubicBezTo>
                      <a:pt x="2690" y="6065"/>
                      <a:pt x="2690" y="6065"/>
                      <a:pt x="2689" y="6065"/>
                    </a:cubicBezTo>
                    <a:cubicBezTo>
                      <a:pt x="2689" y="6069"/>
                      <a:pt x="2690" y="6071"/>
                      <a:pt x="2690" y="6071"/>
                    </a:cubicBezTo>
                    <a:cubicBezTo>
                      <a:pt x="2690" y="6071"/>
                      <a:pt x="2690" y="6069"/>
                      <a:pt x="2690" y="6065"/>
                    </a:cubicBezTo>
                    <a:close/>
                    <a:moveTo>
                      <a:pt x="3387" y="6088"/>
                    </a:moveTo>
                    <a:lnTo>
                      <a:pt x="3387" y="6088"/>
                    </a:lnTo>
                    <a:cubicBezTo>
                      <a:pt x="3387" y="6088"/>
                      <a:pt x="3387" y="6088"/>
                      <a:pt x="3387" y="6088"/>
                    </a:cubicBezTo>
                    <a:lnTo>
                      <a:pt x="3387" y="6088"/>
                    </a:lnTo>
                    <a:cubicBezTo>
                      <a:pt x="3387" y="6088"/>
                      <a:pt x="3387" y="6088"/>
                      <a:pt x="3387" y="6088"/>
                    </a:cubicBezTo>
                    <a:close/>
                    <a:moveTo>
                      <a:pt x="3387" y="6088"/>
                    </a:moveTo>
                    <a:lnTo>
                      <a:pt x="3387" y="6088"/>
                    </a:lnTo>
                    <a:cubicBezTo>
                      <a:pt x="3387" y="6090"/>
                      <a:pt x="3386" y="6092"/>
                      <a:pt x="3386" y="6094"/>
                    </a:cubicBezTo>
                    <a:lnTo>
                      <a:pt x="3386" y="6094"/>
                    </a:lnTo>
                    <a:cubicBezTo>
                      <a:pt x="3386" y="6092"/>
                      <a:pt x="3387" y="6089"/>
                      <a:pt x="3387" y="6088"/>
                    </a:cubicBezTo>
                    <a:close/>
                    <a:moveTo>
                      <a:pt x="5312" y="6119"/>
                    </a:moveTo>
                    <a:cubicBezTo>
                      <a:pt x="5311" y="6119"/>
                      <a:pt x="5309" y="6120"/>
                      <a:pt x="5307" y="6121"/>
                    </a:cubicBezTo>
                    <a:lnTo>
                      <a:pt x="5317" y="6121"/>
                    </a:lnTo>
                    <a:cubicBezTo>
                      <a:pt x="5316" y="6120"/>
                      <a:pt x="5315" y="6119"/>
                      <a:pt x="5312" y="6119"/>
                    </a:cubicBezTo>
                    <a:close/>
                    <a:moveTo>
                      <a:pt x="5317" y="6121"/>
                    </a:moveTo>
                    <a:cubicBezTo>
                      <a:pt x="5318" y="6122"/>
                      <a:pt x="5319" y="6122"/>
                      <a:pt x="5320" y="6122"/>
                    </a:cubicBezTo>
                    <a:cubicBezTo>
                      <a:pt x="5321" y="6122"/>
                      <a:pt x="5322" y="6122"/>
                      <a:pt x="5323" y="6121"/>
                    </a:cubicBezTo>
                    <a:close/>
                    <a:moveTo>
                      <a:pt x="5357" y="6525"/>
                    </a:moveTo>
                    <a:lnTo>
                      <a:pt x="5357" y="6525"/>
                    </a:lnTo>
                    <a:cubicBezTo>
                      <a:pt x="5348" y="6529"/>
                      <a:pt x="5353" y="6530"/>
                      <a:pt x="5355" y="6530"/>
                    </a:cubicBezTo>
                    <a:lnTo>
                      <a:pt x="5355" y="6530"/>
                    </a:lnTo>
                    <a:cubicBezTo>
                      <a:pt x="5354" y="6528"/>
                      <a:pt x="5353" y="6527"/>
                      <a:pt x="5357" y="6525"/>
                    </a:cubicBezTo>
                    <a:close/>
                    <a:moveTo>
                      <a:pt x="5355" y="6530"/>
                    </a:moveTo>
                    <a:cubicBezTo>
                      <a:pt x="5355" y="6530"/>
                      <a:pt x="5356" y="6531"/>
                      <a:pt x="5356" y="6531"/>
                    </a:cubicBezTo>
                    <a:lnTo>
                      <a:pt x="5356" y="6531"/>
                    </a:lnTo>
                    <a:cubicBezTo>
                      <a:pt x="5356" y="6531"/>
                      <a:pt x="5356" y="6530"/>
                      <a:pt x="5357" y="6530"/>
                    </a:cubicBezTo>
                    <a:cubicBezTo>
                      <a:pt x="5357" y="6530"/>
                      <a:pt x="5356" y="6530"/>
                      <a:pt x="5355" y="6530"/>
                    </a:cubicBezTo>
                    <a:close/>
                    <a:moveTo>
                      <a:pt x="4914" y="7050"/>
                    </a:moveTo>
                    <a:lnTo>
                      <a:pt x="4914" y="7050"/>
                    </a:lnTo>
                    <a:cubicBezTo>
                      <a:pt x="4919" y="7061"/>
                      <a:pt x="4936" y="7078"/>
                      <a:pt x="4942" y="7089"/>
                    </a:cubicBezTo>
                    <a:cubicBezTo>
                      <a:pt x="4931" y="7067"/>
                      <a:pt x="4919" y="7056"/>
                      <a:pt x="4914" y="7050"/>
                    </a:cubicBezTo>
                    <a:close/>
                    <a:moveTo>
                      <a:pt x="6663" y="7089"/>
                    </a:moveTo>
                    <a:cubicBezTo>
                      <a:pt x="6667" y="7091"/>
                      <a:pt x="6669" y="7093"/>
                      <a:pt x="6668" y="7095"/>
                    </a:cubicBezTo>
                    <a:lnTo>
                      <a:pt x="6668" y="7095"/>
                    </a:lnTo>
                    <a:cubicBezTo>
                      <a:pt x="6670" y="7095"/>
                      <a:pt x="6672" y="7095"/>
                      <a:pt x="6674" y="7095"/>
                    </a:cubicBezTo>
                    <a:cubicBezTo>
                      <a:pt x="6679" y="7095"/>
                      <a:pt x="6674" y="7089"/>
                      <a:pt x="6663" y="7089"/>
                    </a:cubicBezTo>
                    <a:close/>
                    <a:moveTo>
                      <a:pt x="6668" y="7095"/>
                    </a:moveTo>
                    <a:lnTo>
                      <a:pt x="6668" y="7095"/>
                    </a:lnTo>
                    <a:cubicBezTo>
                      <a:pt x="6660" y="7095"/>
                      <a:pt x="6650" y="7096"/>
                      <a:pt x="6650" y="7105"/>
                    </a:cubicBezTo>
                    <a:lnTo>
                      <a:pt x="6650" y="7105"/>
                    </a:lnTo>
                    <a:cubicBezTo>
                      <a:pt x="6658" y="7104"/>
                      <a:pt x="6668" y="7099"/>
                      <a:pt x="6668" y="7095"/>
                    </a:cubicBezTo>
                    <a:close/>
                    <a:moveTo>
                      <a:pt x="4121" y="7129"/>
                    </a:moveTo>
                    <a:cubicBezTo>
                      <a:pt x="4120" y="7130"/>
                      <a:pt x="4118" y="7132"/>
                      <a:pt x="4117" y="7133"/>
                    </a:cubicBezTo>
                    <a:cubicBezTo>
                      <a:pt x="4119" y="7132"/>
                      <a:pt x="4120" y="7130"/>
                      <a:pt x="4121" y="7129"/>
                    </a:cubicBezTo>
                    <a:close/>
                    <a:moveTo>
                      <a:pt x="6660" y="7147"/>
                    </a:moveTo>
                    <a:lnTo>
                      <a:pt x="6663" y="7150"/>
                    </a:lnTo>
                    <a:cubicBezTo>
                      <a:pt x="6662" y="7148"/>
                      <a:pt x="6661" y="7147"/>
                      <a:pt x="6660" y="7147"/>
                    </a:cubicBezTo>
                    <a:close/>
                    <a:moveTo>
                      <a:pt x="5384" y="7216"/>
                    </a:moveTo>
                    <a:cubicBezTo>
                      <a:pt x="5379" y="7216"/>
                      <a:pt x="5379" y="7221"/>
                      <a:pt x="5375" y="7222"/>
                    </a:cubicBezTo>
                    <a:lnTo>
                      <a:pt x="5375" y="7222"/>
                    </a:lnTo>
                    <a:cubicBezTo>
                      <a:pt x="5382" y="7221"/>
                      <a:pt x="5388" y="7220"/>
                      <a:pt x="5384" y="7216"/>
                    </a:cubicBezTo>
                    <a:close/>
                    <a:moveTo>
                      <a:pt x="5375" y="7222"/>
                    </a:moveTo>
                    <a:cubicBezTo>
                      <a:pt x="5375" y="7222"/>
                      <a:pt x="5374" y="7222"/>
                      <a:pt x="5373" y="7222"/>
                    </a:cubicBezTo>
                    <a:lnTo>
                      <a:pt x="5373" y="7222"/>
                    </a:lnTo>
                    <a:cubicBezTo>
                      <a:pt x="5373" y="7222"/>
                      <a:pt x="5373" y="7222"/>
                      <a:pt x="5373" y="7222"/>
                    </a:cubicBezTo>
                    <a:cubicBezTo>
                      <a:pt x="5374" y="7222"/>
                      <a:pt x="5375" y="7222"/>
                      <a:pt x="5375" y="7222"/>
                    </a:cubicBezTo>
                    <a:close/>
                    <a:moveTo>
                      <a:pt x="6718" y="7277"/>
                    </a:moveTo>
                    <a:cubicBezTo>
                      <a:pt x="6715" y="7277"/>
                      <a:pt x="6712" y="7281"/>
                      <a:pt x="6709" y="7283"/>
                    </a:cubicBezTo>
                    <a:lnTo>
                      <a:pt x="6712" y="7283"/>
                    </a:lnTo>
                    <a:lnTo>
                      <a:pt x="6718" y="7277"/>
                    </a:lnTo>
                    <a:close/>
                    <a:moveTo>
                      <a:pt x="6712" y="7288"/>
                    </a:moveTo>
                    <a:lnTo>
                      <a:pt x="6712" y="7288"/>
                    </a:lnTo>
                    <a:cubicBezTo>
                      <a:pt x="6707" y="7288"/>
                      <a:pt x="6702" y="7294"/>
                      <a:pt x="6696" y="7298"/>
                    </a:cubicBezTo>
                    <a:lnTo>
                      <a:pt x="6696" y="7298"/>
                    </a:lnTo>
                    <a:cubicBezTo>
                      <a:pt x="6704" y="7295"/>
                      <a:pt x="6708" y="7288"/>
                      <a:pt x="6712" y="7288"/>
                    </a:cubicBezTo>
                    <a:close/>
                    <a:moveTo>
                      <a:pt x="6718" y="7310"/>
                    </a:moveTo>
                    <a:cubicBezTo>
                      <a:pt x="6715" y="7310"/>
                      <a:pt x="6715" y="7311"/>
                      <a:pt x="6716" y="7311"/>
                    </a:cubicBezTo>
                    <a:lnTo>
                      <a:pt x="6716" y="7311"/>
                    </a:lnTo>
                    <a:cubicBezTo>
                      <a:pt x="6717" y="7311"/>
                      <a:pt x="6717" y="7311"/>
                      <a:pt x="6718" y="7310"/>
                    </a:cubicBezTo>
                    <a:close/>
                    <a:moveTo>
                      <a:pt x="5269" y="7446"/>
                    </a:moveTo>
                    <a:cubicBezTo>
                      <a:pt x="5269" y="7447"/>
                      <a:pt x="5268" y="7448"/>
                      <a:pt x="5268" y="7449"/>
                    </a:cubicBezTo>
                    <a:cubicBezTo>
                      <a:pt x="5269" y="7447"/>
                      <a:pt x="5270" y="7446"/>
                      <a:pt x="5269" y="7446"/>
                    </a:cubicBezTo>
                    <a:close/>
                    <a:moveTo>
                      <a:pt x="6761" y="7475"/>
                    </a:moveTo>
                    <a:cubicBezTo>
                      <a:pt x="6760" y="7475"/>
                      <a:pt x="6759" y="7475"/>
                      <a:pt x="6757" y="7476"/>
                    </a:cubicBezTo>
                    <a:lnTo>
                      <a:pt x="6763" y="7476"/>
                    </a:lnTo>
                    <a:cubicBezTo>
                      <a:pt x="6763" y="7476"/>
                      <a:pt x="6763" y="7475"/>
                      <a:pt x="6761" y="7475"/>
                    </a:cubicBezTo>
                    <a:close/>
                    <a:moveTo>
                      <a:pt x="6763" y="7476"/>
                    </a:moveTo>
                    <a:cubicBezTo>
                      <a:pt x="6764" y="7477"/>
                      <a:pt x="6764" y="7477"/>
                      <a:pt x="6764" y="7478"/>
                    </a:cubicBezTo>
                    <a:lnTo>
                      <a:pt x="6764" y="7478"/>
                    </a:lnTo>
                    <a:cubicBezTo>
                      <a:pt x="6766" y="7478"/>
                      <a:pt x="6770" y="7477"/>
                      <a:pt x="6773" y="7476"/>
                    </a:cubicBezTo>
                    <a:close/>
                    <a:moveTo>
                      <a:pt x="6546" y="7560"/>
                    </a:moveTo>
                    <a:cubicBezTo>
                      <a:pt x="6546" y="7562"/>
                      <a:pt x="6546" y="7564"/>
                      <a:pt x="6548" y="7564"/>
                    </a:cubicBezTo>
                    <a:cubicBezTo>
                      <a:pt x="6549" y="7564"/>
                      <a:pt x="6550" y="7564"/>
                      <a:pt x="6550" y="7563"/>
                    </a:cubicBezTo>
                    <a:lnTo>
                      <a:pt x="6550" y="7563"/>
                    </a:lnTo>
                    <a:lnTo>
                      <a:pt x="6552" y="7565"/>
                    </a:lnTo>
                    <a:cubicBezTo>
                      <a:pt x="6555" y="7564"/>
                      <a:pt x="6557" y="7563"/>
                      <a:pt x="6558" y="7561"/>
                    </a:cubicBezTo>
                    <a:lnTo>
                      <a:pt x="6558" y="7561"/>
                    </a:lnTo>
                    <a:cubicBezTo>
                      <a:pt x="6554" y="7562"/>
                      <a:pt x="6552" y="7563"/>
                      <a:pt x="6550" y="7563"/>
                    </a:cubicBezTo>
                    <a:lnTo>
                      <a:pt x="6550" y="7563"/>
                    </a:lnTo>
                    <a:lnTo>
                      <a:pt x="6546" y="7560"/>
                    </a:lnTo>
                    <a:close/>
                    <a:moveTo>
                      <a:pt x="6552" y="7565"/>
                    </a:moveTo>
                    <a:lnTo>
                      <a:pt x="6552" y="7571"/>
                    </a:lnTo>
                    <a:lnTo>
                      <a:pt x="6552" y="7571"/>
                    </a:lnTo>
                    <a:cubicBezTo>
                      <a:pt x="6555" y="7569"/>
                      <a:pt x="6558" y="7567"/>
                      <a:pt x="6561" y="7565"/>
                    </a:cubicBezTo>
                    <a:close/>
                    <a:moveTo>
                      <a:pt x="6552" y="7571"/>
                    </a:moveTo>
                    <a:cubicBezTo>
                      <a:pt x="6547" y="7574"/>
                      <a:pt x="6544" y="7576"/>
                      <a:pt x="6552" y="7576"/>
                    </a:cubicBezTo>
                    <a:lnTo>
                      <a:pt x="6552" y="7571"/>
                    </a:lnTo>
                    <a:close/>
                    <a:moveTo>
                      <a:pt x="3955" y="7730"/>
                    </a:moveTo>
                    <a:cubicBezTo>
                      <a:pt x="3954" y="7730"/>
                      <a:pt x="3953" y="7731"/>
                      <a:pt x="3951" y="7731"/>
                    </a:cubicBezTo>
                    <a:cubicBezTo>
                      <a:pt x="3953" y="7731"/>
                      <a:pt x="3955" y="7731"/>
                      <a:pt x="3957" y="7731"/>
                    </a:cubicBezTo>
                    <a:lnTo>
                      <a:pt x="3957" y="7731"/>
                    </a:lnTo>
                    <a:cubicBezTo>
                      <a:pt x="3957" y="7731"/>
                      <a:pt x="3956" y="7730"/>
                      <a:pt x="3955" y="7730"/>
                    </a:cubicBezTo>
                    <a:close/>
                    <a:moveTo>
                      <a:pt x="3962" y="7803"/>
                    </a:moveTo>
                    <a:lnTo>
                      <a:pt x="3962" y="7803"/>
                    </a:lnTo>
                    <a:cubicBezTo>
                      <a:pt x="3962" y="7806"/>
                      <a:pt x="3958" y="7809"/>
                      <a:pt x="3954" y="7811"/>
                    </a:cubicBezTo>
                    <a:lnTo>
                      <a:pt x="3954" y="7811"/>
                    </a:lnTo>
                    <a:lnTo>
                      <a:pt x="3962" y="7803"/>
                    </a:lnTo>
                    <a:close/>
                    <a:moveTo>
                      <a:pt x="3952" y="7884"/>
                    </a:moveTo>
                    <a:lnTo>
                      <a:pt x="3946" y="7886"/>
                    </a:lnTo>
                    <a:cubicBezTo>
                      <a:pt x="3947" y="7886"/>
                      <a:pt x="3949" y="7885"/>
                      <a:pt x="3952" y="7884"/>
                    </a:cubicBezTo>
                    <a:close/>
                    <a:moveTo>
                      <a:pt x="4078" y="7892"/>
                    </a:moveTo>
                    <a:lnTo>
                      <a:pt x="4077" y="7895"/>
                    </a:lnTo>
                    <a:lnTo>
                      <a:pt x="4077" y="7895"/>
                    </a:lnTo>
                    <a:cubicBezTo>
                      <a:pt x="4078" y="7894"/>
                      <a:pt x="4078" y="7893"/>
                      <a:pt x="4078" y="7892"/>
                    </a:cubicBezTo>
                    <a:close/>
                    <a:moveTo>
                      <a:pt x="4134" y="7914"/>
                    </a:moveTo>
                    <a:cubicBezTo>
                      <a:pt x="4133" y="7914"/>
                      <a:pt x="4132" y="7914"/>
                      <a:pt x="4131" y="7915"/>
                    </a:cubicBezTo>
                    <a:lnTo>
                      <a:pt x="4131" y="7915"/>
                    </a:lnTo>
                    <a:cubicBezTo>
                      <a:pt x="4132" y="7914"/>
                      <a:pt x="4133" y="7914"/>
                      <a:pt x="4134" y="7914"/>
                    </a:cubicBezTo>
                    <a:close/>
                    <a:moveTo>
                      <a:pt x="3968" y="7919"/>
                    </a:moveTo>
                    <a:lnTo>
                      <a:pt x="3962" y="7925"/>
                    </a:lnTo>
                    <a:cubicBezTo>
                      <a:pt x="3968" y="7925"/>
                      <a:pt x="3968" y="7925"/>
                      <a:pt x="3968" y="7919"/>
                    </a:cubicBezTo>
                    <a:close/>
                    <a:moveTo>
                      <a:pt x="4131" y="7915"/>
                    </a:moveTo>
                    <a:cubicBezTo>
                      <a:pt x="4126" y="7917"/>
                      <a:pt x="4125" y="7921"/>
                      <a:pt x="4125" y="7925"/>
                    </a:cubicBezTo>
                    <a:lnTo>
                      <a:pt x="4125" y="7925"/>
                    </a:lnTo>
                    <a:cubicBezTo>
                      <a:pt x="4128" y="7921"/>
                      <a:pt x="4129" y="7917"/>
                      <a:pt x="4131" y="7915"/>
                    </a:cubicBezTo>
                    <a:close/>
                    <a:moveTo>
                      <a:pt x="6829" y="7964"/>
                    </a:moveTo>
                    <a:lnTo>
                      <a:pt x="6829" y="7964"/>
                    </a:lnTo>
                    <a:cubicBezTo>
                      <a:pt x="6831" y="7964"/>
                      <a:pt x="6834" y="7965"/>
                      <a:pt x="6836" y="7965"/>
                    </a:cubicBezTo>
                    <a:lnTo>
                      <a:pt x="6836" y="7965"/>
                    </a:lnTo>
                    <a:cubicBezTo>
                      <a:pt x="6836" y="7964"/>
                      <a:pt x="6832" y="7964"/>
                      <a:pt x="6829" y="7964"/>
                    </a:cubicBezTo>
                    <a:close/>
                    <a:moveTo>
                      <a:pt x="6867" y="7963"/>
                    </a:moveTo>
                    <a:cubicBezTo>
                      <a:pt x="6856" y="7963"/>
                      <a:pt x="6850" y="7966"/>
                      <a:pt x="6842" y="7966"/>
                    </a:cubicBezTo>
                    <a:cubicBezTo>
                      <a:pt x="6840" y="7966"/>
                      <a:pt x="6838" y="7966"/>
                      <a:pt x="6836" y="7965"/>
                    </a:cubicBezTo>
                    <a:lnTo>
                      <a:pt x="6836" y="7965"/>
                    </a:lnTo>
                    <a:cubicBezTo>
                      <a:pt x="6836" y="7966"/>
                      <a:pt x="6834" y="7967"/>
                      <a:pt x="6829" y="7969"/>
                    </a:cubicBezTo>
                    <a:cubicBezTo>
                      <a:pt x="6851" y="7969"/>
                      <a:pt x="6873" y="7969"/>
                      <a:pt x="6884" y="7975"/>
                    </a:cubicBezTo>
                    <a:cubicBezTo>
                      <a:pt x="6878" y="7969"/>
                      <a:pt x="6878" y="7969"/>
                      <a:pt x="6884" y="7969"/>
                    </a:cubicBezTo>
                    <a:lnTo>
                      <a:pt x="6867" y="7969"/>
                    </a:lnTo>
                    <a:lnTo>
                      <a:pt x="6867" y="7963"/>
                    </a:lnTo>
                    <a:close/>
                    <a:moveTo>
                      <a:pt x="6867" y="7975"/>
                    </a:moveTo>
                    <a:cubicBezTo>
                      <a:pt x="6862" y="7975"/>
                      <a:pt x="6863" y="7975"/>
                      <a:pt x="6866" y="7975"/>
                    </a:cubicBezTo>
                    <a:lnTo>
                      <a:pt x="6866" y="7975"/>
                    </a:lnTo>
                    <a:cubicBezTo>
                      <a:pt x="6866" y="7975"/>
                      <a:pt x="6867" y="7975"/>
                      <a:pt x="6867" y="7975"/>
                    </a:cubicBezTo>
                    <a:close/>
                    <a:moveTo>
                      <a:pt x="4228" y="8219"/>
                    </a:moveTo>
                    <a:cubicBezTo>
                      <a:pt x="4226" y="8221"/>
                      <a:pt x="4224" y="8222"/>
                      <a:pt x="4222" y="8224"/>
                    </a:cubicBezTo>
                    <a:lnTo>
                      <a:pt x="4225" y="8227"/>
                    </a:lnTo>
                    <a:lnTo>
                      <a:pt x="4225" y="8227"/>
                    </a:lnTo>
                    <a:cubicBezTo>
                      <a:pt x="4226" y="8224"/>
                      <a:pt x="4228" y="8222"/>
                      <a:pt x="4228" y="8219"/>
                    </a:cubicBezTo>
                    <a:close/>
                    <a:moveTo>
                      <a:pt x="4225" y="8227"/>
                    </a:moveTo>
                    <a:cubicBezTo>
                      <a:pt x="4223" y="8230"/>
                      <a:pt x="4222" y="8232"/>
                      <a:pt x="4222" y="8232"/>
                    </a:cubicBezTo>
                    <a:cubicBezTo>
                      <a:pt x="4223" y="8232"/>
                      <a:pt x="4224" y="8231"/>
                      <a:pt x="4228" y="8229"/>
                    </a:cubicBezTo>
                    <a:lnTo>
                      <a:pt x="4225" y="8227"/>
                    </a:lnTo>
                    <a:close/>
                    <a:moveTo>
                      <a:pt x="6981" y="8236"/>
                    </a:moveTo>
                    <a:cubicBezTo>
                      <a:pt x="6980" y="8236"/>
                      <a:pt x="6979" y="8237"/>
                      <a:pt x="6978" y="8240"/>
                    </a:cubicBezTo>
                    <a:lnTo>
                      <a:pt x="6985" y="8240"/>
                    </a:lnTo>
                    <a:cubicBezTo>
                      <a:pt x="6984" y="8239"/>
                      <a:pt x="6983" y="8236"/>
                      <a:pt x="6981" y="8236"/>
                    </a:cubicBezTo>
                    <a:close/>
                    <a:moveTo>
                      <a:pt x="6985" y="8240"/>
                    </a:moveTo>
                    <a:cubicBezTo>
                      <a:pt x="6986" y="8241"/>
                      <a:pt x="6986" y="8241"/>
                      <a:pt x="6987" y="8241"/>
                    </a:cubicBezTo>
                    <a:cubicBezTo>
                      <a:pt x="6988" y="8241"/>
                      <a:pt x="6988" y="8241"/>
                      <a:pt x="6989" y="8240"/>
                    </a:cubicBezTo>
                    <a:close/>
                    <a:moveTo>
                      <a:pt x="4687" y="8340"/>
                    </a:moveTo>
                    <a:cubicBezTo>
                      <a:pt x="4687" y="8340"/>
                      <a:pt x="4687" y="8340"/>
                      <a:pt x="4687" y="8340"/>
                    </a:cubicBezTo>
                    <a:cubicBezTo>
                      <a:pt x="4687" y="8340"/>
                      <a:pt x="4687" y="8340"/>
                      <a:pt x="4687" y="8340"/>
                    </a:cubicBezTo>
                    <a:close/>
                    <a:moveTo>
                      <a:pt x="4709" y="8323"/>
                    </a:moveTo>
                    <a:cubicBezTo>
                      <a:pt x="4706" y="8323"/>
                      <a:pt x="4703" y="8324"/>
                      <a:pt x="4698" y="8329"/>
                    </a:cubicBezTo>
                    <a:cubicBezTo>
                      <a:pt x="4698" y="8337"/>
                      <a:pt x="4701" y="8338"/>
                      <a:pt x="4705" y="8338"/>
                    </a:cubicBezTo>
                    <a:cubicBezTo>
                      <a:pt x="4707" y="8338"/>
                      <a:pt x="4710" y="8337"/>
                      <a:pt x="4712" y="8337"/>
                    </a:cubicBezTo>
                    <a:cubicBezTo>
                      <a:pt x="4716" y="8337"/>
                      <a:pt x="4719" y="8339"/>
                      <a:pt x="4720" y="8345"/>
                    </a:cubicBezTo>
                    <a:lnTo>
                      <a:pt x="4720" y="8345"/>
                    </a:lnTo>
                    <a:cubicBezTo>
                      <a:pt x="4721" y="8342"/>
                      <a:pt x="4723" y="8338"/>
                      <a:pt x="4726" y="8334"/>
                    </a:cubicBezTo>
                    <a:cubicBezTo>
                      <a:pt x="4722" y="8334"/>
                      <a:pt x="4718" y="8323"/>
                      <a:pt x="4709" y="8323"/>
                    </a:cubicBezTo>
                    <a:close/>
                    <a:moveTo>
                      <a:pt x="4720" y="8345"/>
                    </a:moveTo>
                    <a:cubicBezTo>
                      <a:pt x="4718" y="8349"/>
                      <a:pt x="4717" y="8352"/>
                      <a:pt x="4716" y="8355"/>
                    </a:cubicBezTo>
                    <a:lnTo>
                      <a:pt x="4716" y="8355"/>
                    </a:lnTo>
                    <a:lnTo>
                      <a:pt x="4720" y="8351"/>
                    </a:lnTo>
                    <a:cubicBezTo>
                      <a:pt x="4720" y="8348"/>
                      <a:pt x="4720" y="8346"/>
                      <a:pt x="4720" y="8345"/>
                    </a:cubicBezTo>
                    <a:close/>
                    <a:moveTo>
                      <a:pt x="4770" y="8406"/>
                    </a:moveTo>
                    <a:lnTo>
                      <a:pt x="4770" y="8406"/>
                    </a:lnTo>
                    <a:cubicBezTo>
                      <a:pt x="4769" y="8408"/>
                      <a:pt x="4767" y="8409"/>
                      <a:pt x="4767" y="8410"/>
                    </a:cubicBezTo>
                    <a:lnTo>
                      <a:pt x="4767" y="8410"/>
                    </a:lnTo>
                    <a:cubicBezTo>
                      <a:pt x="4768" y="8409"/>
                      <a:pt x="4769" y="8408"/>
                      <a:pt x="4770" y="8406"/>
                    </a:cubicBezTo>
                    <a:close/>
                    <a:moveTo>
                      <a:pt x="6995" y="8449"/>
                    </a:moveTo>
                    <a:cubicBezTo>
                      <a:pt x="6993" y="8449"/>
                      <a:pt x="6991" y="8450"/>
                      <a:pt x="6989" y="8450"/>
                    </a:cubicBezTo>
                    <a:cubicBezTo>
                      <a:pt x="7006" y="8450"/>
                      <a:pt x="7006" y="8461"/>
                      <a:pt x="7011" y="8467"/>
                    </a:cubicBezTo>
                    <a:cubicBezTo>
                      <a:pt x="7011" y="8462"/>
                      <a:pt x="7007" y="8449"/>
                      <a:pt x="6995" y="8449"/>
                    </a:cubicBezTo>
                    <a:close/>
                    <a:moveTo>
                      <a:pt x="4421" y="8467"/>
                    </a:moveTo>
                    <a:cubicBezTo>
                      <a:pt x="4426" y="8467"/>
                      <a:pt x="4430" y="8468"/>
                      <a:pt x="4433" y="8468"/>
                    </a:cubicBezTo>
                    <a:lnTo>
                      <a:pt x="4433" y="8468"/>
                    </a:lnTo>
                    <a:cubicBezTo>
                      <a:pt x="4429" y="8468"/>
                      <a:pt x="4425" y="8467"/>
                      <a:pt x="4421" y="8467"/>
                    </a:cubicBezTo>
                    <a:close/>
                    <a:moveTo>
                      <a:pt x="4505" y="8534"/>
                    </a:moveTo>
                    <a:cubicBezTo>
                      <a:pt x="4502" y="8536"/>
                      <a:pt x="4499" y="8540"/>
                      <a:pt x="4499" y="8545"/>
                    </a:cubicBezTo>
                    <a:cubicBezTo>
                      <a:pt x="4503" y="8540"/>
                      <a:pt x="4505" y="8537"/>
                      <a:pt x="4505" y="8534"/>
                    </a:cubicBezTo>
                    <a:close/>
                    <a:moveTo>
                      <a:pt x="6995" y="8655"/>
                    </a:moveTo>
                    <a:cubicBezTo>
                      <a:pt x="6986" y="8659"/>
                      <a:pt x="6990" y="8660"/>
                      <a:pt x="6993" y="8661"/>
                    </a:cubicBezTo>
                    <a:lnTo>
                      <a:pt x="6993" y="8661"/>
                    </a:lnTo>
                    <a:cubicBezTo>
                      <a:pt x="6991" y="8659"/>
                      <a:pt x="6991" y="8657"/>
                      <a:pt x="6995" y="8655"/>
                    </a:cubicBezTo>
                    <a:close/>
                    <a:moveTo>
                      <a:pt x="6993" y="8661"/>
                    </a:moveTo>
                    <a:cubicBezTo>
                      <a:pt x="6993" y="8661"/>
                      <a:pt x="6994" y="8661"/>
                      <a:pt x="6994" y="8661"/>
                    </a:cubicBezTo>
                    <a:lnTo>
                      <a:pt x="6994" y="8661"/>
                    </a:lnTo>
                    <a:cubicBezTo>
                      <a:pt x="6994" y="8661"/>
                      <a:pt x="6994" y="8661"/>
                      <a:pt x="6995" y="8661"/>
                    </a:cubicBezTo>
                    <a:cubicBezTo>
                      <a:pt x="6995" y="8661"/>
                      <a:pt x="6994" y="8661"/>
                      <a:pt x="6993" y="8661"/>
                    </a:cubicBezTo>
                    <a:close/>
                    <a:moveTo>
                      <a:pt x="4725" y="8786"/>
                    </a:moveTo>
                    <a:cubicBezTo>
                      <a:pt x="4725" y="8786"/>
                      <a:pt x="4725" y="8786"/>
                      <a:pt x="4725" y="8786"/>
                    </a:cubicBezTo>
                    <a:cubicBezTo>
                      <a:pt x="4725" y="8786"/>
                      <a:pt x="4725" y="8786"/>
                      <a:pt x="4725" y="8786"/>
                    </a:cubicBezTo>
                    <a:close/>
                    <a:moveTo>
                      <a:pt x="4790" y="8819"/>
                    </a:moveTo>
                    <a:lnTo>
                      <a:pt x="4790" y="8819"/>
                    </a:lnTo>
                    <a:cubicBezTo>
                      <a:pt x="4789" y="8820"/>
                      <a:pt x="4788" y="8820"/>
                      <a:pt x="4787" y="8821"/>
                    </a:cubicBezTo>
                    <a:lnTo>
                      <a:pt x="4792" y="8821"/>
                    </a:lnTo>
                    <a:cubicBezTo>
                      <a:pt x="4792" y="8821"/>
                      <a:pt x="4791" y="8820"/>
                      <a:pt x="4790" y="8819"/>
                    </a:cubicBezTo>
                    <a:close/>
                    <a:moveTo>
                      <a:pt x="6546" y="8838"/>
                    </a:moveTo>
                    <a:lnTo>
                      <a:pt x="6541" y="8854"/>
                    </a:lnTo>
                    <a:lnTo>
                      <a:pt x="6552" y="8838"/>
                    </a:lnTo>
                    <a:close/>
                    <a:moveTo>
                      <a:pt x="5517" y="8960"/>
                    </a:moveTo>
                    <a:cubicBezTo>
                      <a:pt x="5514" y="8965"/>
                      <a:pt x="5514" y="8966"/>
                      <a:pt x="5516" y="8966"/>
                    </a:cubicBezTo>
                    <a:cubicBezTo>
                      <a:pt x="5517" y="8966"/>
                      <a:pt x="5519" y="8966"/>
                      <a:pt x="5521" y="8965"/>
                    </a:cubicBezTo>
                    <a:lnTo>
                      <a:pt x="5521" y="8965"/>
                    </a:lnTo>
                    <a:cubicBezTo>
                      <a:pt x="5521" y="8965"/>
                      <a:pt x="5522" y="8965"/>
                      <a:pt x="5523" y="8965"/>
                    </a:cubicBezTo>
                    <a:lnTo>
                      <a:pt x="5523" y="8965"/>
                    </a:lnTo>
                    <a:cubicBezTo>
                      <a:pt x="5523" y="8965"/>
                      <a:pt x="5523" y="8965"/>
                      <a:pt x="5523" y="8965"/>
                    </a:cubicBezTo>
                    <a:lnTo>
                      <a:pt x="5523" y="8965"/>
                    </a:lnTo>
                    <a:cubicBezTo>
                      <a:pt x="5522" y="8965"/>
                      <a:pt x="5521" y="8965"/>
                      <a:pt x="5521" y="8965"/>
                    </a:cubicBezTo>
                    <a:lnTo>
                      <a:pt x="5521" y="8965"/>
                    </a:lnTo>
                    <a:cubicBezTo>
                      <a:pt x="5517" y="8965"/>
                      <a:pt x="5515" y="8964"/>
                      <a:pt x="5517" y="8960"/>
                    </a:cubicBezTo>
                    <a:close/>
                    <a:moveTo>
                      <a:pt x="6535" y="9004"/>
                    </a:moveTo>
                    <a:lnTo>
                      <a:pt x="6535" y="9004"/>
                    </a:lnTo>
                    <a:cubicBezTo>
                      <a:pt x="6537" y="9006"/>
                      <a:pt x="6538" y="9007"/>
                      <a:pt x="6539" y="9008"/>
                    </a:cubicBezTo>
                    <a:lnTo>
                      <a:pt x="6539" y="9008"/>
                    </a:lnTo>
                    <a:lnTo>
                      <a:pt x="6535" y="9004"/>
                    </a:lnTo>
                    <a:close/>
                    <a:moveTo>
                      <a:pt x="6497" y="9214"/>
                    </a:moveTo>
                    <a:cubicBezTo>
                      <a:pt x="6501" y="9215"/>
                      <a:pt x="6504" y="9216"/>
                      <a:pt x="6508" y="9216"/>
                    </a:cubicBezTo>
                    <a:lnTo>
                      <a:pt x="6508" y="9216"/>
                    </a:lnTo>
                    <a:cubicBezTo>
                      <a:pt x="6507" y="9215"/>
                      <a:pt x="6505" y="9214"/>
                      <a:pt x="6497" y="9214"/>
                    </a:cubicBezTo>
                    <a:close/>
                    <a:moveTo>
                      <a:pt x="5286" y="9216"/>
                    </a:moveTo>
                    <a:lnTo>
                      <a:pt x="5274" y="9225"/>
                    </a:lnTo>
                    <a:cubicBezTo>
                      <a:pt x="5279" y="9223"/>
                      <a:pt x="5283" y="9220"/>
                      <a:pt x="5286" y="9216"/>
                    </a:cubicBezTo>
                    <a:close/>
                    <a:moveTo>
                      <a:pt x="5440" y="9347"/>
                    </a:moveTo>
                    <a:lnTo>
                      <a:pt x="5456" y="9363"/>
                    </a:lnTo>
                    <a:lnTo>
                      <a:pt x="5456" y="9363"/>
                    </a:lnTo>
                    <a:lnTo>
                      <a:pt x="5451" y="9347"/>
                    </a:lnTo>
                    <a:close/>
                    <a:moveTo>
                      <a:pt x="6934" y="9375"/>
                    </a:moveTo>
                    <a:cubicBezTo>
                      <a:pt x="6931" y="9375"/>
                      <a:pt x="6930" y="9376"/>
                      <a:pt x="6928" y="9377"/>
                    </a:cubicBezTo>
                    <a:lnTo>
                      <a:pt x="6928" y="9377"/>
                    </a:lnTo>
                    <a:cubicBezTo>
                      <a:pt x="6927" y="9376"/>
                      <a:pt x="6926" y="9376"/>
                      <a:pt x="6924" y="9376"/>
                    </a:cubicBezTo>
                    <a:lnTo>
                      <a:pt x="6924" y="9376"/>
                    </a:lnTo>
                    <a:cubicBezTo>
                      <a:pt x="6925" y="9377"/>
                      <a:pt x="6926" y="9377"/>
                      <a:pt x="6927" y="9377"/>
                    </a:cubicBezTo>
                    <a:cubicBezTo>
                      <a:pt x="6927" y="9377"/>
                      <a:pt x="6928" y="9377"/>
                      <a:pt x="6928" y="9377"/>
                    </a:cubicBezTo>
                    <a:lnTo>
                      <a:pt x="6928" y="9377"/>
                    </a:lnTo>
                    <a:cubicBezTo>
                      <a:pt x="6930" y="9377"/>
                      <a:pt x="6932" y="9377"/>
                      <a:pt x="6933" y="9377"/>
                    </a:cubicBezTo>
                    <a:cubicBezTo>
                      <a:pt x="6935" y="9377"/>
                      <a:pt x="6936" y="9376"/>
                      <a:pt x="6934" y="9375"/>
                    </a:cubicBezTo>
                    <a:close/>
                    <a:moveTo>
                      <a:pt x="5603" y="9451"/>
                    </a:moveTo>
                    <a:lnTo>
                      <a:pt x="5600" y="9458"/>
                    </a:lnTo>
                    <a:cubicBezTo>
                      <a:pt x="5605" y="9453"/>
                      <a:pt x="5605" y="9451"/>
                      <a:pt x="5603" y="9451"/>
                    </a:cubicBezTo>
                    <a:close/>
                    <a:moveTo>
                      <a:pt x="6775" y="9599"/>
                    </a:moveTo>
                    <a:cubicBezTo>
                      <a:pt x="6774" y="9600"/>
                      <a:pt x="6774" y="9601"/>
                      <a:pt x="6773" y="9601"/>
                    </a:cubicBezTo>
                    <a:cubicBezTo>
                      <a:pt x="6778" y="9601"/>
                      <a:pt x="6778" y="9600"/>
                      <a:pt x="6775" y="9599"/>
                    </a:cubicBezTo>
                    <a:close/>
                    <a:moveTo>
                      <a:pt x="5823" y="9633"/>
                    </a:moveTo>
                    <a:cubicBezTo>
                      <a:pt x="5822" y="9633"/>
                      <a:pt x="5822" y="9634"/>
                      <a:pt x="5821" y="9635"/>
                    </a:cubicBezTo>
                    <a:cubicBezTo>
                      <a:pt x="5822" y="9634"/>
                      <a:pt x="5822" y="9634"/>
                      <a:pt x="5823" y="9633"/>
                    </a:cubicBezTo>
                    <a:close/>
                    <a:moveTo>
                      <a:pt x="7902" y="9734"/>
                    </a:moveTo>
                    <a:cubicBezTo>
                      <a:pt x="7904" y="9734"/>
                      <a:pt x="7905" y="9735"/>
                      <a:pt x="7907" y="9735"/>
                    </a:cubicBezTo>
                    <a:lnTo>
                      <a:pt x="7907" y="9735"/>
                    </a:lnTo>
                    <a:cubicBezTo>
                      <a:pt x="7907" y="9735"/>
                      <a:pt x="7905" y="9734"/>
                      <a:pt x="7902" y="9734"/>
                    </a:cubicBezTo>
                    <a:close/>
                    <a:moveTo>
                      <a:pt x="7907" y="9735"/>
                    </a:moveTo>
                    <a:cubicBezTo>
                      <a:pt x="7908" y="9736"/>
                      <a:pt x="7904" y="9739"/>
                      <a:pt x="7898" y="9741"/>
                    </a:cubicBezTo>
                    <a:lnTo>
                      <a:pt x="7898" y="9741"/>
                    </a:lnTo>
                    <a:cubicBezTo>
                      <a:pt x="7902" y="9740"/>
                      <a:pt x="7905" y="9740"/>
                      <a:pt x="7908" y="9740"/>
                    </a:cubicBezTo>
                    <a:cubicBezTo>
                      <a:pt x="7916" y="9740"/>
                      <a:pt x="7912" y="9737"/>
                      <a:pt x="7907" y="9735"/>
                    </a:cubicBezTo>
                    <a:close/>
                    <a:moveTo>
                      <a:pt x="7898" y="9741"/>
                    </a:moveTo>
                    <a:lnTo>
                      <a:pt x="7898" y="9741"/>
                    </a:lnTo>
                    <a:cubicBezTo>
                      <a:pt x="7894" y="9741"/>
                      <a:pt x="7889" y="9743"/>
                      <a:pt x="7885" y="9744"/>
                    </a:cubicBezTo>
                    <a:lnTo>
                      <a:pt x="7885" y="9744"/>
                    </a:lnTo>
                    <a:cubicBezTo>
                      <a:pt x="7890" y="9743"/>
                      <a:pt x="7895" y="9742"/>
                      <a:pt x="7898" y="9741"/>
                    </a:cubicBezTo>
                    <a:close/>
                    <a:moveTo>
                      <a:pt x="7908" y="9751"/>
                    </a:moveTo>
                    <a:cubicBezTo>
                      <a:pt x="7903" y="9751"/>
                      <a:pt x="7902" y="9752"/>
                      <a:pt x="7902" y="9753"/>
                    </a:cubicBezTo>
                    <a:lnTo>
                      <a:pt x="7902" y="9753"/>
                    </a:lnTo>
                    <a:cubicBezTo>
                      <a:pt x="7907" y="9753"/>
                      <a:pt x="7911" y="9752"/>
                      <a:pt x="7915" y="9752"/>
                    </a:cubicBezTo>
                    <a:cubicBezTo>
                      <a:pt x="7915" y="9752"/>
                      <a:pt x="7916" y="9752"/>
                      <a:pt x="7917" y="9752"/>
                    </a:cubicBezTo>
                    <a:lnTo>
                      <a:pt x="7917" y="9752"/>
                    </a:lnTo>
                    <a:cubicBezTo>
                      <a:pt x="7915" y="9751"/>
                      <a:pt x="7912" y="9751"/>
                      <a:pt x="7908" y="9751"/>
                    </a:cubicBezTo>
                    <a:close/>
                    <a:moveTo>
                      <a:pt x="7917" y="9752"/>
                    </a:moveTo>
                    <a:cubicBezTo>
                      <a:pt x="7919" y="9753"/>
                      <a:pt x="7919" y="9756"/>
                      <a:pt x="7919" y="9762"/>
                    </a:cubicBezTo>
                    <a:lnTo>
                      <a:pt x="7924" y="9762"/>
                    </a:lnTo>
                    <a:cubicBezTo>
                      <a:pt x="7924" y="9755"/>
                      <a:pt x="7921" y="9752"/>
                      <a:pt x="7917" y="9752"/>
                    </a:cubicBezTo>
                    <a:close/>
                    <a:moveTo>
                      <a:pt x="7946" y="9928"/>
                    </a:moveTo>
                    <a:cubicBezTo>
                      <a:pt x="7941" y="9928"/>
                      <a:pt x="7940" y="9929"/>
                      <a:pt x="7942" y="9929"/>
                    </a:cubicBezTo>
                    <a:lnTo>
                      <a:pt x="7942" y="9929"/>
                    </a:lnTo>
                    <a:cubicBezTo>
                      <a:pt x="7943" y="9929"/>
                      <a:pt x="7945" y="9929"/>
                      <a:pt x="7946" y="9928"/>
                    </a:cubicBezTo>
                    <a:close/>
                    <a:moveTo>
                      <a:pt x="5019" y="10029"/>
                    </a:moveTo>
                    <a:cubicBezTo>
                      <a:pt x="5019" y="10032"/>
                      <a:pt x="5020" y="10039"/>
                      <a:pt x="5014" y="10039"/>
                    </a:cubicBezTo>
                    <a:cubicBezTo>
                      <a:pt x="5016" y="10035"/>
                      <a:pt x="5018" y="10032"/>
                      <a:pt x="5019" y="10029"/>
                    </a:cubicBezTo>
                    <a:close/>
                    <a:moveTo>
                      <a:pt x="7963" y="10050"/>
                    </a:moveTo>
                    <a:cubicBezTo>
                      <a:pt x="7969" y="10050"/>
                      <a:pt x="7972" y="10050"/>
                      <a:pt x="7973" y="10051"/>
                    </a:cubicBezTo>
                    <a:lnTo>
                      <a:pt x="7973" y="10051"/>
                    </a:lnTo>
                    <a:cubicBezTo>
                      <a:pt x="7977" y="10051"/>
                      <a:pt x="7980" y="10051"/>
                      <a:pt x="7985" y="10050"/>
                    </a:cubicBezTo>
                    <a:close/>
                    <a:moveTo>
                      <a:pt x="4942" y="10105"/>
                    </a:moveTo>
                    <a:lnTo>
                      <a:pt x="4936" y="10111"/>
                    </a:lnTo>
                    <a:cubicBezTo>
                      <a:pt x="4942" y="10111"/>
                      <a:pt x="4942" y="10111"/>
                      <a:pt x="4942" y="10105"/>
                    </a:cubicBezTo>
                    <a:close/>
                    <a:moveTo>
                      <a:pt x="5108" y="10099"/>
                    </a:moveTo>
                    <a:cubicBezTo>
                      <a:pt x="5105" y="10102"/>
                      <a:pt x="5104" y="10107"/>
                      <a:pt x="5102" y="10111"/>
                    </a:cubicBezTo>
                    <a:lnTo>
                      <a:pt x="5108" y="10111"/>
                    </a:lnTo>
                    <a:lnTo>
                      <a:pt x="5108" y="10099"/>
                    </a:lnTo>
                    <a:close/>
                    <a:moveTo>
                      <a:pt x="5102" y="10111"/>
                    </a:moveTo>
                    <a:cubicBezTo>
                      <a:pt x="5102" y="10111"/>
                      <a:pt x="5102" y="10111"/>
                      <a:pt x="5102" y="10111"/>
                    </a:cubicBezTo>
                    <a:lnTo>
                      <a:pt x="5102" y="10111"/>
                    </a:lnTo>
                    <a:cubicBezTo>
                      <a:pt x="5102" y="10111"/>
                      <a:pt x="5102" y="10111"/>
                      <a:pt x="5102" y="10111"/>
                    </a:cubicBezTo>
                    <a:close/>
                    <a:moveTo>
                      <a:pt x="7779" y="10138"/>
                    </a:moveTo>
                    <a:cubicBezTo>
                      <a:pt x="7781" y="10138"/>
                      <a:pt x="7783" y="10138"/>
                      <a:pt x="7780" y="10138"/>
                    </a:cubicBezTo>
                    <a:cubicBezTo>
                      <a:pt x="7780" y="10138"/>
                      <a:pt x="7779" y="10138"/>
                      <a:pt x="7779" y="10138"/>
                    </a:cubicBezTo>
                    <a:close/>
                    <a:moveTo>
                      <a:pt x="5141" y="10149"/>
                    </a:moveTo>
                    <a:cubicBezTo>
                      <a:pt x="5141" y="10150"/>
                      <a:pt x="5140" y="10150"/>
                      <a:pt x="5140" y="10150"/>
                    </a:cubicBezTo>
                    <a:lnTo>
                      <a:pt x="5140" y="10150"/>
                    </a:lnTo>
                    <a:cubicBezTo>
                      <a:pt x="5140" y="10150"/>
                      <a:pt x="5141" y="10150"/>
                      <a:pt x="5141" y="10149"/>
                    </a:cubicBezTo>
                    <a:close/>
                    <a:moveTo>
                      <a:pt x="7764" y="10166"/>
                    </a:moveTo>
                    <a:cubicBezTo>
                      <a:pt x="7765" y="10169"/>
                      <a:pt x="7768" y="10171"/>
                      <a:pt x="7770" y="10173"/>
                    </a:cubicBezTo>
                    <a:lnTo>
                      <a:pt x="7770" y="10173"/>
                    </a:lnTo>
                    <a:cubicBezTo>
                      <a:pt x="7769" y="10171"/>
                      <a:pt x="7767" y="10169"/>
                      <a:pt x="7764" y="10166"/>
                    </a:cubicBezTo>
                    <a:close/>
                    <a:moveTo>
                      <a:pt x="5207" y="10188"/>
                    </a:moveTo>
                    <a:cubicBezTo>
                      <a:pt x="5206" y="10189"/>
                      <a:pt x="5206" y="10190"/>
                      <a:pt x="5205" y="10191"/>
                    </a:cubicBezTo>
                    <a:lnTo>
                      <a:pt x="5205" y="10191"/>
                    </a:lnTo>
                    <a:cubicBezTo>
                      <a:pt x="5206" y="10190"/>
                      <a:pt x="5207" y="10189"/>
                      <a:pt x="5207" y="10188"/>
                    </a:cubicBezTo>
                    <a:close/>
                    <a:moveTo>
                      <a:pt x="8042" y="10292"/>
                    </a:moveTo>
                    <a:cubicBezTo>
                      <a:pt x="8040" y="10292"/>
                      <a:pt x="8038" y="10293"/>
                      <a:pt x="8035" y="10294"/>
                    </a:cubicBezTo>
                    <a:lnTo>
                      <a:pt x="8035" y="10294"/>
                    </a:lnTo>
                    <a:cubicBezTo>
                      <a:pt x="8039" y="10294"/>
                      <a:pt x="8043" y="10293"/>
                      <a:pt x="8046" y="10293"/>
                    </a:cubicBezTo>
                    <a:cubicBezTo>
                      <a:pt x="8045" y="10292"/>
                      <a:pt x="8044" y="10292"/>
                      <a:pt x="8042" y="10292"/>
                    </a:cubicBezTo>
                    <a:close/>
                    <a:moveTo>
                      <a:pt x="5312" y="10321"/>
                    </a:moveTo>
                    <a:lnTo>
                      <a:pt x="5296" y="10332"/>
                    </a:lnTo>
                    <a:lnTo>
                      <a:pt x="5296" y="10332"/>
                    </a:lnTo>
                    <a:cubicBezTo>
                      <a:pt x="5301" y="10331"/>
                      <a:pt x="5306" y="10327"/>
                      <a:pt x="5312" y="10321"/>
                    </a:cubicBezTo>
                    <a:close/>
                    <a:moveTo>
                      <a:pt x="5116" y="10408"/>
                    </a:moveTo>
                    <a:cubicBezTo>
                      <a:pt x="5115" y="10408"/>
                      <a:pt x="5114" y="10409"/>
                      <a:pt x="5113" y="10409"/>
                    </a:cubicBezTo>
                    <a:cubicBezTo>
                      <a:pt x="5114" y="10409"/>
                      <a:pt x="5115" y="10409"/>
                      <a:pt x="5116" y="10408"/>
                    </a:cubicBezTo>
                    <a:close/>
                    <a:moveTo>
                      <a:pt x="7753" y="10426"/>
                    </a:moveTo>
                    <a:lnTo>
                      <a:pt x="7753" y="10426"/>
                    </a:lnTo>
                    <a:cubicBezTo>
                      <a:pt x="7745" y="10430"/>
                      <a:pt x="7751" y="10431"/>
                      <a:pt x="7757" y="10431"/>
                    </a:cubicBezTo>
                    <a:lnTo>
                      <a:pt x="7757" y="10431"/>
                    </a:lnTo>
                    <a:cubicBezTo>
                      <a:pt x="7753" y="10430"/>
                      <a:pt x="7753" y="10426"/>
                      <a:pt x="7753" y="10426"/>
                    </a:cubicBezTo>
                    <a:close/>
                    <a:moveTo>
                      <a:pt x="7762" y="10459"/>
                    </a:moveTo>
                    <a:cubicBezTo>
                      <a:pt x="7761" y="10459"/>
                      <a:pt x="7760" y="10459"/>
                      <a:pt x="7758" y="10459"/>
                    </a:cubicBezTo>
                    <a:cubicBezTo>
                      <a:pt x="7758" y="10460"/>
                      <a:pt x="7758" y="10461"/>
                      <a:pt x="7759" y="10461"/>
                    </a:cubicBezTo>
                    <a:cubicBezTo>
                      <a:pt x="7760" y="10461"/>
                      <a:pt x="7761" y="10460"/>
                      <a:pt x="7762" y="10459"/>
                    </a:cubicBezTo>
                    <a:close/>
                    <a:moveTo>
                      <a:pt x="8008" y="10498"/>
                    </a:moveTo>
                    <a:lnTo>
                      <a:pt x="8008" y="10498"/>
                    </a:lnTo>
                    <a:cubicBezTo>
                      <a:pt x="8009" y="10500"/>
                      <a:pt x="8011" y="10501"/>
                      <a:pt x="8012" y="10501"/>
                    </a:cubicBezTo>
                    <a:lnTo>
                      <a:pt x="8012" y="10501"/>
                    </a:lnTo>
                    <a:cubicBezTo>
                      <a:pt x="8012" y="10499"/>
                      <a:pt x="8010" y="10499"/>
                      <a:pt x="8008" y="10498"/>
                    </a:cubicBezTo>
                    <a:close/>
                    <a:moveTo>
                      <a:pt x="8040" y="10498"/>
                    </a:moveTo>
                    <a:cubicBezTo>
                      <a:pt x="8033" y="10498"/>
                      <a:pt x="8026" y="10503"/>
                      <a:pt x="8018" y="10503"/>
                    </a:cubicBezTo>
                    <a:cubicBezTo>
                      <a:pt x="8016" y="10503"/>
                      <a:pt x="8014" y="10502"/>
                      <a:pt x="8012" y="10501"/>
                    </a:cubicBezTo>
                    <a:lnTo>
                      <a:pt x="8012" y="10501"/>
                    </a:lnTo>
                    <a:cubicBezTo>
                      <a:pt x="8012" y="10503"/>
                      <a:pt x="8011" y="10505"/>
                      <a:pt x="8007" y="10509"/>
                    </a:cubicBezTo>
                    <a:cubicBezTo>
                      <a:pt x="8029" y="10509"/>
                      <a:pt x="8046" y="10509"/>
                      <a:pt x="8063" y="10515"/>
                    </a:cubicBezTo>
                    <a:cubicBezTo>
                      <a:pt x="8057" y="10509"/>
                      <a:pt x="8057" y="10509"/>
                      <a:pt x="8063" y="10509"/>
                    </a:cubicBezTo>
                    <a:lnTo>
                      <a:pt x="8040" y="10509"/>
                    </a:lnTo>
                    <a:lnTo>
                      <a:pt x="8040" y="10498"/>
                    </a:lnTo>
                    <a:close/>
                    <a:moveTo>
                      <a:pt x="8040" y="10515"/>
                    </a:moveTo>
                    <a:cubicBezTo>
                      <a:pt x="8039" y="10515"/>
                      <a:pt x="8039" y="10515"/>
                      <a:pt x="8039" y="10516"/>
                    </a:cubicBezTo>
                    <a:lnTo>
                      <a:pt x="8039" y="10516"/>
                    </a:lnTo>
                    <a:cubicBezTo>
                      <a:pt x="8040" y="10515"/>
                      <a:pt x="8040" y="10515"/>
                      <a:pt x="8040" y="10515"/>
                    </a:cubicBezTo>
                    <a:close/>
                    <a:moveTo>
                      <a:pt x="5181" y="10519"/>
                    </a:moveTo>
                    <a:lnTo>
                      <a:pt x="5181" y="10519"/>
                    </a:lnTo>
                    <a:cubicBezTo>
                      <a:pt x="5180" y="10519"/>
                      <a:pt x="5180" y="10520"/>
                      <a:pt x="5180" y="10520"/>
                    </a:cubicBezTo>
                    <a:lnTo>
                      <a:pt x="5180" y="10520"/>
                    </a:lnTo>
                    <a:lnTo>
                      <a:pt x="5180" y="10520"/>
                    </a:lnTo>
                    <a:cubicBezTo>
                      <a:pt x="5180" y="10520"/>
                      <a:pt x="5180" y="10519"/>
                      <a:pt x="5181" y="10519"/>
                    </a:cubicBezTo>
                    <a:close/>
                    <a:moveTo>
                      <a:pt x="5180" y="10520"/>
                    </a:moveTo>
                    <a:cubicBezTo>
                      <a:pt x="5178" y="10525"/>
                      <a:pt x="5175" y="10529"/>
                      <a:pt x="5177" y="10529"/>
                    </a:cubicBezTo>
                    <a:cubicBezTo>
                      <a:pt x="5178" y="10529"/>
                      <a:pt x="5181" y="10528"/>
                      <a:pt x="5185" y="10526"/>
                    </a:cubicBezTo>
                    <a:lnTo>
                      <a:pt x="5180" y="10520"/>
                    </a:lnTo>
                    <a:close/>
                    <a:moveTo>
                      <a:pt x="8063" y="10553"/>
                    </a:moveTo>
                    <a:cubicBezTo>
                      <a:pt x="8063" y="10553"/>
                      <a:pt x="8064" y="10553"/>
                      <a:pt x="8065" y="10553"/>
                    </a:cubicBezTo>
                    <a:lnTo>
                      <a:pt x="8065" y="10553"/>
                    </a:lnTo>
                    <a:cubicBezTo>
                      <a:pt x="8065" y="10553"/>
                      <a:pt x="8064" y="10553"/>
                      <a:pt x="8063" y="10553"/>
                    </a:cubicBezTo>
                    <a:close/>
                    <a:moveTo>
                      <a:pt x="8065" y="10553"/>
                    </a:moveTo>
                    <a:cubicBezTo>
                      <a:pt x="8068" y="10554"/>
                      <a:pt x="8068" y="10555"/>
                      <a:pt x="8068" y="10564"/>
                    </a:cubicBezTo>
                    <a:cubicBezTo>
                      <a:pt x="8086" y="10555"/>
                      <a:pt x="8072" y="10554"/>
                      <a:pt x="8065" y="10553"/>
                    </a:cubicBezTo>
                    <a:close/>
                    <a:moveTo>
                      <a:pt x="5589" y="10598"/>
                    </a:moveTo>
                    <a:cubicBezTo>
                      <a:pt x="5589" y="10601"/>
                      <a:pt x="5589" y="10603"/>
                      <a:pt x="5589" y="10603"/>
                    </a:cubicBezTo>
                    <a:lnTo>
                      <a:pt x="5589" y="10603"/>
                    </a:lnTo>
                    <a:cubicBezTo>
                      <a:pt x="5584" y="10606"/>
                      <a:pt x="5578" y="10607"/>
                      <a:pt x="5572" y="10609"/>
                    </a:cubicBezTo>
                    <a:cubicBezTo>
                      <a:pt x="5572" y="10603"/>
                      <a:pt x="5578" y="10598"/>
                      <a:pt x="5589" y="10598"/>
                    </a:cubicBezTo>
                    <a:close/>
                    <a:moveTo>
                      <a:pt x="5659" y="10619"/>
                    </a:moveTo>
                    <a:cubicBezTo>
                      <a:pt x="5658" y="10619"/>
                      <a:pt x="5658" y="10620"/>
                      <a:pt x="5657" y="10622"/>
                    </a:cubicBezTo>
                    <a:lnTo>
                      <a:pt x="5657" y="10622"/>
                    </a:lnTo>
                    <a:cubicBezTo>
                      <a:pt x="5658" y="10622"/>
                      <a:pt x="5659" y="10621"/>
                      <a:pt x="5661" y="10620"/>
                    </a:cubicBezTo>
                    <a:lnTo>
                      <a:pt x="5661" y="10620"/>
                    </a:lnTo>
                    <a:cubicBezTo>
                      <a:pt x="5663" y="10622"/>
                      <a:pt x="5666" y="10626"/>
                      <a:pt x="5672" y="10626"/>
                    </a:cubicBezTo>
                    <a:cubicBezTo>
                      <a:pt x="5674" y="10626"/>
                      <a:pt x="5676" y="10626"/>
                      <a:pt x="5678" y="10625"/>
                    </a:cubicBezTo>
                    <a:lnTo>
                      <a:pt x="5661" y="10620"/>
                    </a:lnTo>
                    <a:cubicBezTo>
                      <a:pt x="5661" y="10620"/>
                      <a:pt x="5661" y="10620"/>
                      <a:pt x="5661" y="10620"/>
                    </a:cubicBezTo>
                    <a:lnTo>
                      <a:pt x="5661" y="10620"/>
                    </a:lnTo>
                    <a:cubicBezTo>
                      <a:pt x="5660" y="10619"/>
                      <a:pt x="5660" y="10619"/>
                      <a:pt x="5659" y="10619"/>
                    </a:cubicBezTo>
                    <a:close/>
                    <a:moveTo>
                      <a:pt x="5721" y="10635"/>
                    </a:moveTo>
                    <a:cubicBezTo>
                      <a:pt x="5720" y="10635"/>
                      <a:pt x="5718" y="10636"/>
                      <a:pt x="5716" y="10636"/>
                    </a:cubicBezTo>
                    <a:cubicBezTo>
                      <a:pt x="5716" y="10645"/>
                      <a:pt x="5720" y="10646"/>
                      <a:pt x="5724" y="10646"/>
                    </a:cubicBezTo>
                    <a:cubicBezTo>
                      <a:pt x="5725" y="10646"/>
                      <a:pt x="5726" y="10646"/>
                      <a:pt x="5727" y="10646"/>
                    </a:cubicBezTo>
                    <a:cubicBezTo>
                      <a:pt x="5732" y="10646"/>
                      <a:pt x="5738" y="10647"/>
                      <a:pt x="5738" y="10660"/>
                    </a:cubicBezTo>
                    <a:lnTo>
                      <a:pt x="5738" y="10660"/>
                    </a:lnTo>
                    <a:cubicBezTo>
                      <a:pt x="5740" y="10658"/>
                      <a:pt x="5742" y="10655"/>
                      <a:pt x="5744" y="10653"/>
                    </a:cubicBezTo>
                    <a:cubicBezTo>
                      <a:pt x="5734" y="10653"/>
                      <a:pt x="5733" y="10635"/>
                      <a:pt x="5721" y="10635"/>
                    </a:cubicBezTo>
                    <a:close/>
                    <a:moveTo>
                      <a:pt x="5738" y="10660"/>
                    </a:moveTo>
                    <a:cubicBezTo>
                      <a:pt x="5737" y="10662"/>
                      <a:pt x="5736" y="10665"/>
                      <a:pt x="5736" y="10667"/>
                    </a:cubicBezTo>
                    <a:lnTo>
                      <a:pt x="5736" y="10667"/>
                    </a:lnTo>
                    <a:lnTo>
                      <a:pt x="5738" y="10664"/>
                    </a:lnTo>
                    <a:cubicBezTo>
                      <a:pt x="5738" y="10663"/>
                      <a:pt x="5738" y="10662"/>
                      <a:pt x="5738" y="10660"/>
                    </a:cubicBezTo>
                    <a:close/>
                    <a:moveTo>
                      <a:pt x="5833" y="10786"/>
                    </a:moveTo>
                    <a:cubicBezTo>
                      <a:pt x="5830" y="10786"/>
                      <a:pt x="5830" y="10786"/>
                      <a:pt x="5831" y="10787"/>
                    </a:cubicBezTo>
                    <a:lnTo>
                      <a:pt x="5831" y="10787"/>
                    </a:lnTo>
                    <a:lnTo>
                      <a:pt x="5833" y="10786"/>
                    </a:lnTo>
                    <a:close/>
                    <a:moveTo>
                      <a:pt x="5463" y="10919"/>
                    </a:moveTo>
                    <a:cubicBezTo>
                      <a:pt x="5462" y="10921"/>
                      <a:pt x="5462" y="10922"/>
                      <a:pt x="5462" y="10924"/>
                    </a:cubicBezTo>
                    <a:cubicBezTo>
                      <a:pt x="5462" y="10922"/>
                      <a:pt x="5463" y="10921"/>
                      <a:pt x="5463" y="10919"/>
                    </a:cubicBezTo>
                    <a:close/>
                    <a:moveTo>
                      <a:pt x="6176" y="10996"/>
                    </a:moveTo>
                    <a:lnTo>
                      <a:pt x="6162" y="11010"/>
                    </a:lnTo>
                    <a:lnTo>
                      <a:pt x="6162" y="11010"/>
                    </a:lnTo>
                    <a:cubicBezTo>
                      <a:pt x="6166" y="11008"/>
                      <a:pt x="6176" y="11008"/>
                      <a:pt x="6176" y="10996"/>
                    </a:cubicBezTo>
                    <a:close/>
                    <a:moveTo>
                      <a:pt x="5622" y="11079"/>
                    </a:moveTo>
                    <a:cubicBezTo>
                      <a:pt x="5622" y="11079"/>
                      <a:pt x="5622" y="11084"/>
                      <a:pt x="5621" y="11084"/>
                    </a:cubicBezTo>
                    <a:cubicBezTo>
                      <a:pt x="5620" y="11084"/>
                      <a:pt x="5619" y="11083"/>
                      <a:pt x="5617" y="11080"/>
                    </a:cubicBezTo>
                    <a:lnTo>
                      <a:pt x="5617" y="11080"/>
                    </a:lnTo>
                    <a:cubicBezTo>
                      <a:pt x="5619" y="11080"/>
                      <a:pt x="5620" y="11080"/>
                      <a:pt x="5622" y="11079"/>
                    </a:cubicBezTo>
                    <a:close/>
                    <a:moveTo>
                      <a:pt x="8112" y="11107"/>
                    </a:moveTo>
                    <a:cubicBezTo>
                      <a:pt x="8103" y="11107"/>
                      <a:pt x="8104" y="11110"/>
                      <a:pt x="8107" y="11113"/>
                    </a:cubicBezTo>
                    <a:lnTo>
                      <a:pt x="8107" y="11113"/>
                    </a:lnTo>
                    <a:cubicBezTo>
                      <a:pt x="8107" y="11111"/>
                      <a:pt x="8109" y="11109"/>
                      <a:pt x="8112" y="11107"/>
                    </a:cubicBezTo>
                    <a:close/>
                    <a:moveTo>
                      <a:pt x="8107" y="11113"/>
                    </a:moveTo>
                    <a:cubicBezTo>
                      <a:pt x="8106" y="11115"/>
                      <a:pt x="8107" y="11117"/>
                      <a:pt x="8109" y="11119"/>
                    </a:cubicBezTo>
                    <a:lnTo>
                      <a:pt x="8109" y="11119"/>
                    </a:lnTo>
                    <a:cubicBezTo>
                      <a:pt x="8110" y="11119"/>
                      <a:pt x="8111" y="11118"/>
                      <a:pt x="8112" y="11118"/>
                    </a:cubicBezTo>
                    <a:cubicBezTo>
                      <a:pt x="8112" y="11118"/>
                      <a:pt x="8109" y="11115"/>
                      <a:pt x="8107" y="11113"/>
                    </a:cubicBezTo>
                    <a:close/>
                    <a:moveTo>
                      <a:pt x="6391" y="11173"/>
                    </a:moveTo>
                    <a:lnTo>
                      <a:pt x="6391" y="11173"/>
                    </a:lnTo>
                    <a:cubicBezTo>
                      <a:pt x="6391" y="11173"/>
                      <a:pt x="6391" y="11173"/>
                      <a:pt x="6391" y="11173"/>
                    </a:cubicBezTo>
                    <a:lnTo>
                      <a:pt x="6391" y="11173"/>
                    </a:lnTo>
                    <a:cubicBezTo>
                      <a:pt x="6391" y="11173"/>
                      <a:pt x="6391" y="11173"/>
                      <a:pt x="6391" y="11173"/>
                    </a:cubicBezTo>
                    <a:close/>
                    <a:moveTo>
                      <a:pt x="6391" y="11173"/>
                    </a:moveTo>
                    <a:cubicBezTo>
                      <a:pt x="6391" y="11175"/>
                      <a:pt x="6390" y="11178"/>
                      <a:pt x="6389" y="11180"/>
                    </a:cubicBezTo>
                    <a:lnTo>
                      <a:pt x="6389" y="11180"/>
                    </a:lnTo>
                    <a:cubicBezTo>
                      <a:pt x="6391" y="11178"/>
                      <a:pt x="6391" y="11174"/>
                      <a:pt x="6391" y="11173"/>
                    </a:cubicBezTo>
                    <a:close/>
                    <a:moveTo>
                      <a:pt x="5715" y="11193"/>
                    </a:moveTo>
                    <a:cubicBezTo>
                      <a:pt x="5715" y="11193"/>
                      <a:pt x="5715" y="11193"/>
                      <a:pt x="5715" y="11193"/>
                    </a:cubicBezTo>
                    <a:cubicBezTo>
                      <a:pt x="5715" y="11193"/>
                      <a:pt x="5715" y="11193"/>
                      <a:pt x="5715" y="11193"/>
                    </a:cubicBezTo>
                    <a:close/>
                    <a:moveTo>
                      <a:pt x="7619" y="11459"/>
                    </a:moveTo>
                    <a:cubicBezTo>
                      <a:pt x="7621" y="11461"/>
                      <a:pt x="7623" y="11464"/>
                      <a:pt x="7625" y="11466"/>
                    </a:cubicBezTo>
                    <a:cubicBezTo>
                      <a:pt x="7622" y="11461"/>
                      <a:pt x="7620" y="11459"/>
                      <a:pt x="7619" y="11459"/>
                    </a:cubicBezTo>
                    <a:close/>
                    <a:moveTo>
                      <a:pt x="8793" y="11488"/>
                    </a:moveTo>
                    <a:cubicBezTo>
                      <a:pt x="8798" y="11490"/>
                      <a:pt x="8799" y="11492"/>
                      <a:pt x="8799" y="11494"/>
                    </a:cubicBezTo>
                    <a:lnTo>
                      <a:pt x="8799" y="11494"/>
                    </a:lnTo>
                    <a:cubicBezTo>
                      <a:pt x="8801" y="11494"/>
                      <a:pt x="8802" y="11494"/>
                      <a:pt x="8804" y="11494"/>
                    </a:cubicBezTo>
                    <a:cubicBezTo>
                      <a:pt x="8810" y="11494"/>
                      <a:pt x="8804" y="11488"/>
                      <a:pt x="8793" y="11488"/>
                    </a:cubicBezTo>
                    <a:close/>
                    <a:moveTo>
                      <a:pt x="8799" y="11494"/>
                    </a:moveTo>
                    <a:lnTo>
                      <a:pt x="8799" y="11494"/>
                    </a:lnTo>
                    <a:cubicBezTo>
                      <a:pt x="8790" y="11494"/>
                      <a:pt x="8781" y="11496"/>
                      <a:pt x="8781" y="11505"/>
                    </a:cubicBezTo>
                    <a:lnTo>
                      <a:pt x="8781" y="11505"/>
                    </a:lnTo>
                    <a:cubicBezTo>
                      <a:pt x="8789" y="11503"/>
                      <a:pt x="8798" y="11498"/>
                      <a:pt x="8799" y="11494"/>
                    </a:cubicBezTo>
                    <a:close/>
                    <a:moveTo>
                      <a:pt x="7675" y="11538"/>
                    </a:moveTo>
                    <a:lnTo>
                      <a:pt x="7675" y="11538"/>
                    </a:lnTo>
                    <a:cubicBezTo>
                      <a:pt x="7678" y="11539"/>
                      <a:pt x="7680" y="11540"/>
                      <a:pt x="7683" y="11540"/>
                    </a:cubicBezTo>
                    <a:lnTo>
                      <a:pt x="7683" y="11540"/>
                    </a:lnTo>
                    <a:cubicBezTo>
                      <a:pt x="7681" y="11540"/>
                      <a:pt x="7679" y="11539"/>
                      <a:pt x="7675" y="11538"/>
                    </a:cubicBezTo>
                    <a:close/>
                    <a:moveTo>
                      <a:pt x="8789" y="11540"/>
                    </a:moveTo>
                    <a:lnTo>
                      <a:pt x="8793" y="11544"/>
                    </a:lnTo>
                    <a:cubicBezTo>
                      <a:pt x="8792" y="11542"/>
                      <a:pt x="8791" y="11541"/>
                      <a:pt x="8789" y="11540"/>
                    </a:cubicBezTo>
                    <a:close/>
                    <a:moveTo>
                      <a:pt x="8754" y="11544"/>
                    </a:moveTo>
                    <a:lnTo>
                      <a:pt x="8754" y="11544"/>
                    </a:lnTo>
                    <a:cubicBezTo>
                      <a:pt x="8752" y="11547"/>
                      <a:pt x="8746" y="11547"/>
                      <a:pt x="8742" y="11547"/>
                    </a:cubicBezTo>
                    <a:cubicBezTo>
                      <a:pt x="8741" y="11547"/>
                      <a:pt x="8741" y="11547"/>
                      <a:pt x="8740" y="11547"/>
                    </a:cubicBezTo>
                    <a:lnTo>
                      <a:pt x="8740" y="11547"/>
                    </a:lnTo>
                    <a:lnTo>
                      <a:pt x="8754" y="11544"/>
                    </a:lnTo>
                    <a:close/>
                    <a:moveTo>
                      <a:pt x="8848" y="11671"/>
                    </a:moveTo>
                    <a:cubicBezTo>
                      <a:pt x="8845" y="11671"/>
                      <a:pt x="8842" y="11674"/>
                      <a:pt x="8839" y="11677"/>
                    </a:cubicBezTo>
                    <a:lnTo>
                      <a:pt x="8843" y="11677"/>
                    </a:lnTo>
                    <a:lnTo>
                      <a:pt x="8848" y="11671"/>
                    </a:lnTo>
                    <a:close/>
                    <a:moveTo>
                      <a:pt x="8810" y="11699"/>
                    </a:moveTo>
                    <a:cubicBezTo>
                      <a:pt x="8811" y="11699"/>
                      <a:pt x="8812" y="11700"/>
                      <a:pt x="8813" y="11700"/>
                    </a:cubicBezTo>
                    <a:cubicBezTo>
                      <a:pt x="8814" y="11700"/>
                      <a:pt x="8814" y="11700"/>
                      <a:pt x="8814" y="11700"/>
                    </a:cubicBezTo>
                    <a:lnTo>
                      <a:pt x="8814" y="11700"/>
                    </a:lnTo>
                    <a:cubicBezTo>
                      <a:pt x="8813" y="11700"/>
                      <a:pt x="8811" y="11702"/>
                      <a:pt x="8810" y="11704"/>
                    </a:cubicBezTo>
                    <a:cubicBezTo>
                      <a:pt x="8804" y="11704"/>
                      <a:pt x="8804" y="11699"/>
                      <a:pt x="8810" y="11699"/>
                    </a:cubicBezTo>
                    <a:close/>
                    <a:moveTo>
                      <a:pt x="8029" y="11715"/>
                    </a:moveTo>
                    <a:cubicBezTo>
                      <a:pt x="8025" y="11715"/>
                      <a:pt x="8022" y="11717"/>
                      <a:pt x="8020" y="11719"/>
                    </a:cubicBezTo>
                    <a:lnTo>
                      <a:pt x="8020" y="11719"/>
                    </a:lnTo>
                    <a:cubicBezTo>
                      <a:pt x="8018" y="11718"/>
                      <a:pt x="8016" y="11717"/>
                      <a:pt x="8014" y="11717"/>
                    </a:cubicBezTo>
                    <a:lnTo>
                      <a:pt x="8014" y="11717"/>
                    </a:lnTo>
                    <a:cubicBezTo>
                      <a:pt x="8015" y="11719"/>
                      <a:pt x="8016" y="11720"/>
                      <a:pt x="8017" y="11720"/>
                    </a:cubicBezTo>
                    <a:cubicBezTo>
                      <a:pt x="8018" y="11720"/>
                      <a:pt x="8019" y="11720"/>
                      <a:pt x="8020" y="11719"/>
                    </a:cubicBezTo>
                    <a:lnTo>
                      <a:pt x="8020" y="11719"/>
                    </a:lnTo>
                    <a:cubicBezTo>
                      <a:pt x="8023" y="11720"/>
                      <a:pt x="8025" y="11720"/>
                      <a:pt x="8027" y="11720"/>
                    </a:cubicBezTo>
                    <a:cubicBezTo>
                      <a:pt x="8030" y="11720"/>
                      <a:pt x="8031" y="11719"/>
                      <a:pt x="8029" y="11715"/>
                    </a:cubicBezTo>
                    <a:close/>
                    <a:moveTo>
                      <a:pt x="8887" y="11870"/>
                    </a:moveTo>
                    <a:lnTo>
                      <a:pt x="8887" y="11870"/>
                    </a:lnTo>
                    <a:cubicBezTo>
                      <a:pt x="8888" y="11871"/>
                      <a:pt x="8888" y="11871"/>
                      <a:pt x="8888" y="11872"/>
                    </a:cubicBezTo>
                    <a:lnTo>
                      <a:pt x="8888" y="11872"/>
                    </a:lnTo>
                    <a:cubicBezTo>
                      <a:pt x="8891" y="11871"/>
                      <a:pt x="8894" y="11871"/>
                      <a:pt x="8898" y="11870"/>
                    </a:cubicBezTo>
                    <a:close/>
                    <a:moveTo>
                      <a:pt x="7870" y="11902"/>
                    </a:moveTo>
                    <a:cubicBezTo>
                      <a:pt x="7870" y="11903"/>
                      <a:pt x="7869" y="11903"/>
                      <a:pt x="7869" y="11903"/>
                    </a:cubicBezTo>
                    <a:cubicBezTo>
                      <a:pt x="7871" y="11903"/>
                      <a:pt x="7871" y="11903"/>
                      <a:pt x="7870" y="11902"/>
                    </a:cubicBezTo>
                    <a:close/>
                    <a:moveTo>
                      <a:pt x="6792" y="11919"/>
                    </a:moveTo>
                    <a:lnTo>
                      <a:pt x="6790" y="11926"/>
                    </a:lnTo>
                    <a:cubicBezTo>
                      <a:pt x="6795" y="11920"/>
                      <a:pt x="6795" y="11919"/>
                      <a:pt x="6792" y="11919"/>
                    </a:cubicBezTo>
                    <a:close/>
                    <a:moveTo>
                      <a:pt x="8677" y="11975"/>
                    </a:moveTo>
                    <a:cubicBezTo>
                      <a:pt x="8677" y="11978"/>
                      <a:pt x="8677" y="11980"/>
                      <a:pt x="8679" y="11980"/>
                    </a:cubicBezTo>
                    <a:cubicBezTo>
                      <a:pt x="8679" y="11980"/>
                      <a:pt x="8680" y="11979"/>
                      <a:pt x="8681" y="11979"/>
                    </a:cubicBezTo>
                    <a:lnTo>
                      <a:pt x="8681" y="11979"/>
                    </a:lnTo>
                    <a:lnTo>
                      <a:pt x="8682" y="11981"/>
                    </a:lnTo>
                    <a:cubicBezTo>
                      <a:pt x="8685" y="11980"/>
                      <a:pt x="8687" y="11979"/>
                      <a:pt x="8688" y="11977"/>
                    </a:cubicBezTo>
                    <a:lnTo>
                      <a:pt x="8688" y="11977"/>
                    </a:lnTo>
                    <a:cubicBezTo>
                      <a:pt x="8685" y="11978"/>
                      <a:pt x="8682" y="11979"/>
                      <a:pt x="8681" y="11979"/>
                    </a:cubicBezTo>
                    <a:lnTo>
                      <a:pt x="8681" y="11979"/>
                    </a:lnTo>
                    <a:lnTo>
                      <a:pt x="8677" y="11975"/>
                    </a:lnTo>
                    <a:close/>
                    <a:moveTo>
                      <a:pt x="8682" y="11981"/>
                    </a:moveTo>
                    <a:lnTo>
                      <a:pt x="8682" y="11984"/>
                    </a:lnTo>
                    <a:lnTo>
                      <a:pt x="8682" y="11984"/>
                    </a:lnTo>
                    <a:cubicBezTo>
                      <a:pt x="8684" y="11983"/>
                      <a:pt x="8687" y="11982"/>
                      <a:pt x="8689" y="11981"/>
                    </a:cubicBezTo>
                    <a:close/>
                    <a:moveTo>
                      <a:pt x="8682" y="11984"/>
                    </a:moveTo>
                    <a:lnTo>
                      <a:pt x="8682" y="11984"/>
                    </a:lnTo>
                    <a:cubicBezTo>
                      <a:pt x="8678" y="11985"/>
                      <a:pt x="8675" y="11986"/>
                      <a:pt x="8682" y="11986"/>
                    </a:cubicBezTo>
                    <a:lnTo>
                      <a:pt x="8682" y="11984"/>
                    </a:lnTo>
                    <a:close/>
                    <a:moveTo>
                      <a:pt x="8954" y="12374"/>
                    </a:moveTo>
                    <a:lnTo>
                      <a:pt x="8954" y="12374"/>
                    </a:lnTo>
                    <a:cubicBezTo>
                      <a:pt x="8956" y="12375"/>
                      <a:pt x="8959" y="12375"/>
                      <a:pt x="8961" y="12376"/>
                    </a:cubicBezTo>
                    <a:lnTo>
                      <a:pt x="8961" y="12376"/>
                    </a:lnTo>
                    <a:cubicBezTo>
                      <a:pt x="8961" y="12375"/>
                      <a:pt x="8957" y="12374"/>
                      <a:pt x="8954" y="12374"/>
                    </a:cubicBezTo>
                    <a:close/>
                    <a:moveTo>
                      <a:pt x="8691" y="12387"/>
                    </a:moveTo>
                    <a:cubicBezTo>
                      <a:pt x="8689" y="12388"/>
                      <a:pt x="8687" y="12389"/>
                      <a:pt x="8686" y="12390"/>
                    </a:cubicBezTo>
                    <a:lnTo>
                      <a:pt x="8686" y="12390"/>
                    </a:lnTo>
                    <a:cubicBezTo>
                      <a:pt x="8690" y="12390"/>
                      <a:pt x="8691" y="12389"/>
                      <a:pt x="8691" y="12387"/>
                    </a:cubicBezTo>
                    <a:close/>
                    <a:moveTo>
                      <a:pt x="8987" y="12374"/>
                    </a:moveTo>
                    <a:cubicBezTo>
                      <a:pt x="8979" y="12374"/>
                      <a:pt x="8974" y="12376"/>
                      <a:pt x="8967" y="12376"/>
                    </a:cubicBezTo>
                    <a:cubicBezTo>
                      <a:pt x="8965" y="12376"/>
                      <a:pt x="8963" y="12376"/>
                      <a:pt x="8961" y="12376"/>
                    </a:cubicBezTo>
                    <a:lnTo>
                      <a:pt x="8961" y="12376"/>
                    </a:lnTo>
                    <a:cubicBezTo>
                      <a:pt x="8961" y="12377"/>
                      <a:pt x="8959" y="12378"/>
                      <a:pt x="8954" y="12379"/>
                    </a:cubicBezTo>
                    <a:cubicBezTo>
                      <a:pt x="8976" y="12379"/>
                      <a:pt x="8998" y="12379"/>
                      <a:pt x="9009" y="12390"/>
                    </a:cubicBezTo>
                    <a:cubicBezTo>
                      <a:pt x="9003" y="12379"/>
                      <a:pt x="9003" y="12379"/>
                      <a:pt x="9009" y="12379"/>
                    </a:cubicBezTo>
                    <a:lnTo>
                      <a:pt x="8987" y="12379"/>
                    </a:lnTo>
                    <a:lnTo>
                      <a:pt x="8987" y="12374"/>
                    </a:lnTo>
                    <a:close/>
                    <a:moveTo>
                      <a:pt x="8686" y="12390"/>
                    </a:moveTo>
                    <a:lnTo>
                      <a:pt x="8686" y="12390"/>
                    </a:lnTo>
                    <a:cubicBezTo>
                      <a:pt x="8685" y="12390"/>
                      <a:pt x="8684" y="12390"/>
                      <a:pt x="8682" y="12390"/>
                    </a:cubicBezTo>
                    <a:cubicBezTo>
                      <a:pt x="8682" y="12391"/>
                      <a:pt x="8683" y="12392"/>
                      <a:pt x="8683" y="12392"/>
                    </a:cubicBezTo>
                    <a:cubicBezTo>
                      <a:pt x="8684" y="12392"/>
                      <a:pt x="8685" y="12391"/>
                      <a:pt x="8686" y="12390"/>
                    </a:cubicBezTo>
                    <a:close/>
                    <a:moveTo>
                      <a:pt x="8987" y="12396"/>
                    </a:moveTo>
                    <a:cubicBezTo>
                      <a:pt x="8985" y="12396"/>
                      <a:pt x="8985" y="12396"/>
                      <a:pt x="8987" y="12396"/>
                    </a:cubicBezTo>
                    <a:lnTo>
                      <a:pt x="8987" y="12396"/>
                    </a:lnTo>
                    <a:cubicBezTo>
                      <a:pt x="8987" y="12396"/>
                      <a:pt x="8987" y="12396"/>
                      <a:pt x="8987" y="12396"/>
                    </a:cubicBezTo>
                    <a:close/>
                    <a:moveTo>
                      <a:pt x="8655" y="12584"/>
                    </a:moveTo>
                    <a:cubicBezTo>
                      <a:pt x="8653" y="12585"/>
                      <a:pt x="8653" y="12585"/>
                      <a:pt x="8653" y="12585"/>
                    </a:cubicBezTo>
                    <a:cubicBezTo>
                      <a:pt x="8653" y="12585"/>
                      <a:pt x="8654" y="12585"/>
                      <a:pt x="8655" y="12584"/>
                    </a:cubicBezTo>
                    <a:lnTo>
                      <a:pt x="8655" y="12584"/>
                    </a:lnTo>
                    <a:cubicBezTo>
                      <a:pt x="8655" y="12584"/>
                      <a:pt x="8655" y="12584"/>
                      <a:pt x="8655" y="12584"/>
                    </a:cubicBezTo>
                    <a:close/>
                    <a:moveTo>
                      <a:pt x="9104" y="12663"/>
                    </a:moveTo>
                    <a:cubicBezTo>
                      <a:pt x="9102" y="12663"/>
                      <a:pt x="9100" y="12664"/>
                      <a:pt x="9097" y="12667"/>
                    </a:cubicBezTo>
                    <a:lnTo>
                      <a:pt x="9110" y="12667"/>
                    </a:lnTo>
                    <a:cubicBezTo>
                      <a:pt x="9108" y="12666"/>
                      <a:pt x="9107" y="12663"/>
                      <a:pt x="9104" y="12663"/>
                    </a:cubicBezTo>
                    <a:close/>
                    <a:moveTo>
                      <a:pt x="9110" y="12667"/>
                    </a:moveTo>
                    <a:lnTo>
                      <a:pt x="9110" y="12667"/>
                    </a:lnTo>
                    <a:cubicBezTo>
                      <a:pt x="9110" y="12668"/>
                      <a:pt x="9111" y="12668"/>
                      <a:pt x="9112" y="12668"/>
                    </a:cubicBezTo>
                    <a:cubicBezTo>
                      <a:pt x="9112" y="12668"/>
                      <a:pt x="9113" y="12668"/>
                      <a:pt x="9114" y="12667"/>
                    </a:cubicBezTo>
                    <a:close/>
                    <a:moveTo>
                      <a:pt x="9122" y="12885"/>
                    </a:moveTo>
                    <a:cubicBezTo>
                      <a:pt x="9119" y="12885"/>
                      <a:pt x="9117" y="12886"/>
                      <a:pt x="9114" y="12888"/>
                    </a:cubicBezTo>
                    <a:cubicBezTo>
                      <a:pt x="9125" y="12888"/>
                      <a:pt x="9125" y="12894"/>
                      <a:pt x="9136" y="12900"/>
                    </a:cubicBezTo>
                    <a:cubicBezTo>
                      <a:pt x="9136" y="12895"/>
                      <a:pt x="9130" y="12885"/>
                      <a:pt x="9122" y="12885"/>
                    </a:cubicBezTo>
                    <a:close/>
                    <a:moveTo>
                      <a:pt x="8688" y="12930"/>
                    </a:moveTo>
                    <a:lnTo>
                      <a:pt x="8682" y="12933"/>
                    </a:lnTo>
                    <a:cubicBezTo>
                      <a:pt x="8682" y="12933"/>
                      <a:pt x="8685" y="12932"/>
                      <a:pt x="8688" y="12930"/>
                    </a:cubicBezTo>
                    <a:close/>
                    <a:moveTo>
                      <a:pt x="9120" y="13088"/>
                    </a:moveTo>
                    <a:lnTo>
                      <a:pt x="9120" y="13088"/>
                    </a:lnTo>
                    <a:cubicBezTo>
                      <a:pt x="9111" y="13092"/>
                      <a:pt x="9115" y="13093"/>
                      <a:pt x="9118" y="13093"/>
                    </a:cubicBezTo>
                    <a:lnTo>
                      <a:pt x="9118" y="13093"/>
                    </a:lnTo>
                    <a:cubicBezTo>
                      <a:pt x="9116" y="13091"/>
                      <a:pt x="9116" y="13089"/>
                      <a:pt x="9120" y="13088"/>
                    </a:cubicBezTo>
                    <a:close/>
                    <a:moveTo>
                      <a:pt x="9118" y="13093"/>
                    </a:moveTo>
                    <a:lnTo>
                      <a:pt x="9118" y="13093"/>
                    </a:lnTo>
                    <a:cubicBezTo>
                      <a:pt x="9118" y="13093"/>
                      <a:pt x="9118" y="13094"/>
                      <a:pt x="9119" y="13094"/>
                    </a:cubicBezTo>
                    <a:lnTo>
                      <a:pt x="9119" y="13094"/>
                    </a:lnTo>
                    <a:cubicBezTo>
                      <a:pt x="9119" y="13094"/>
                      <a:pt x="9119" y="13093"/>
                      <a:pt x="9120" y="13093"/>
                    </a:cubicBezTo>
                    <a:cubicBezTo>
                      <a:pt x="9120" y="13093"/>
                      <a:pt x="9119" y="13093"/>
                      <a:pt x="9118" y="13093"/>
                    </a:cubicBezTo>
                    <a:close/>
                    <a:moveTo>
                      <a:pt x="8677" y="13453"/>
                    </a:moveTo>
                    <a:cubicBezTo>
                      <a:pt x="8679" y="13453"/>
                      <a:pt x="8680" y="13454"/>
                      <a:pt x="8680" y="13454"/>
                    </a:cubicBezTo>
                    <a:lnTo>
                      <a:pt x="8680" y="13454"/>
                    </a:lnTo>
                    <a:cubicBezTo>
                      <a:pt x="8680" y="13454"/>
                      <a:pt x="8679" y="13453"/>
                      <a:pt x="8678" y="13453"/>
                    </a:cubicBezTo>
                    <a:close/>
                    <a:moveTo>
                      <a:pt x="8680" y="13454"/>
                    </a:moveTo>
                    <a:cubicBezTo>
                      <a:pt x="8681" y="13454"/>
                      <a:pt x="8681" y="13454"/>
                      <a:pt x="8681" y="13454"/>
                    </a:cubicBezTo>
                    <a:cubicBezTo>
                      <a:pt x="8681" y="13454"/>
                      <a:pt x="8681" y="13454"/>
                      <a:pt x="8680" y="13454"/>
                    </a:cubicBezTo>
                    <a:close/>
                    <a:moveTo>
                      <a:pt x="8671" y="13458"/>
                    </a:moveTo>
                    <a:lnTo>
                      <a:pt x="8671" y="13458"/>
                    </a:lnTo>
                    <a:cubicBezTo>
                      <a:pt x="8673" y="13461"/>
                      <a:pt x="8674" y="13462"/>
                      <a:pt x="8675" y="13462"/>
                    </a:cubicBezTo>
                    <a:lnTo>
                      <a:pt x="8675" y="13462"/>
                    </a:lnTo>
                    <a:lnTo>
                      <a:pt x="8671" y="13458"/>
                    </a:lnTo>
                    <a:close/>
                    <a:moveTo>
                      <a:pt x="9507" y="13719"/>
                    </a:moveTo>
                    <a:cubicBezTo>
                      <a:pt x="9511" y="13719"/>
                      <a:pt x="9512" y="13721"/>
                      <a:pt x="9512" y="13723"/>
                    </a:cubicBezTo>
                    <a:lnTo>
                      <a:pt x="9512" y="13723"/>
                    </a:lnTo>
                    <a:cubicBezTo>
                      <a:pt x="9514" y="13720"/>
                      <a:pt x="9512" y="13719"/>
                      <a:pt x="9507" y="13719"/>
                    </a:cubicBezTo>
                    <a:close/>
                    <a:moveTo>
                      <a:pt x="9512" y="13723"/>
                    </a:moveTo>
                    <a:cubicBezTo>
                      <a:pt x="9512" y="13724"/>
                      <a:pt x="9511" y="13725"/>
                      <a:pt x="9509" y="13726"/>
                    </a:cubicBezTo>
                    <a:lnTo>
                      <a:pt x="9509" y="13726"/>
                    </a:lnTo>
                    <a:cubicBezTo>
                      <a:pt x="9510" y="13726"/>
                      <a:pt x="9512" y="13725"/>
                      <a:pt x="9512" y="13724"/>
                    </a:cubicBezTo>
                    <a:cubicBezTo>
                      <a:pt x="9512" y="13724"/>
                      <a:pt x="9512" y="13724"/>
                      <a:pt x="9512" y="13723"/>
                    </a:cubicBezTo>
                    <a:close/>
                    <a:moveTo>
                      <a:pt x="9509" y="13726"/>
                    </a:moveTo>
                    <a:lnTo>
                      <a:pt x="9509" y="13726"/>
                    </a:lnTo>
                    <a:cubicBezTo>
                      <a:pt x="9505" y="13728"/>
                      <a:pt x="9498" y="13730"/>
                      <a:pt x="9495" y="13734"/>
                    </a:cubicBezTo>
                    <a:lnTo>
                      <a:pt x="9495" y="13734"/>
                    </a:lnTo>
                    <a:cubicBezTo>
                      <a:pt x="9500" y="13732"/>
                      <a:pt x="9506" y="13729"/>
                      <a:pt x="9509" y="13726"/>
                    </a:cubicBezTo>
                    <a:close/>
                    <a:moveTo>
                      <a:pt x="9529" y="13735"/>
                    </a:moveTo>
                    <a:cubicBezTo>
                      <a:pt x="9528" y="13736"/>
                      <a:pt x="9527" y="13736"/>
                      <a:pt x="9527" y="13736"/>
                    </a:cubicBezTo>
                    <a:lnTo>
                      <a:pt x="9527" y="13736"/>
                    </a:lnTo>
                    <a:cubicBezTo>
                      <a:pt x="9527" y="13736"/>
                      <a:pt x="9527" y="13736"/>
                      <a:pt x="9527" y="13736"/>
                    </a:cubicBezTo>
                    <a:cubicBezTo>
                      <a:pt x="9531" y="13736"/>
                      <a:pt x="9535" y="13739"/>
                      <a:pt x="9535" y="13746"/>
                    </a:cubicBezTo>
                    <a:cubicBezTo>
                      <a:pt x="9535" y="13735"/>
                      <a:pt x="9535" y="13735"/>
                      <a:pt x="9529" y="13735"/>
                    </a:cubicBezTo>
                    <a:close/>
                    <a:moveTo>
                      <a:pt x="9424" y="13872"/>
                    </a:moveTo>
                    <a:lnTo>
                      <a:pt x="9418" y="13873"/>
                    </a:lnTo>
                    <a:cubicBezTo>
                      <a:pt x="9422" y="13873"/>
                      <a:pt x="9423" y="13873"/>
                      <a:pt x="9424" y="13872"/>
                    </a:cubicBezTo>
                    <a:close/>
                    <a:moveTo>
                      <a:pt x="9579" y="13912"/>
                    </a:moveTo>
                    <a:cubicBezTo>
                      <a:pt x="9573" y="13912"/>
                      <a:pt x="9568" y="13916"/>
                      <a:pt x="9565" y="13918"/>
                    </a:cubicBezTo>
                    <a:lnTo>
                      <a:pt x="9568" y="13918"/>
                    </a:lnTo>
                    <a:lnTo>
                      <a:pt x="9579" y="13912"/>
                    </a:lnTo>
                    <a:close/>
                    <a:moveTo>
                      <a:pt x="9413" y="13945"/>
                    </a:moveTo>
                    <a:cubicBezTo>
                      <a:pt x="9414" y="13946"/>
                      <a:pt x="9415" y="13947"/>
                      <a:pt x="9416" y="13947"/>
                    </a:cubicBezTo>
                    <a:lnTo>
                      <a:pt x="9416" y="13947"/>
                    </a:lnTo>
                    <a:lnTo>
                      <a:pt x="9413" y="13945"/>
                    </a:lnTo>
                    <a:close/>
                    <a:moveTo>
                      <a:pt x="9579" y="13945"/>
                    </a:moveTo>
                    <a:cubicBezTo>
                      <a:pt x="9572" y="13945"/>
                      <a:pt x="9573" y="13946"/>
                      <a:pt x="9576" y="13948"/>
                    </a:cubicBezTo>
                    <a:lnTo>
                      <a:pt x="9576" y="13948"/>
                    </a:lnTo>
                    <a:cubicBezTo>
                      <a:pt x="9577" y="13947"/>
                      <a:pt x="9578" y="13946"/>
                      <a:pt x="9579" y="13945"/>
                    </a:cubicBezTo>
                    <a:close/>
                    <a:moveTo>
                      <a:pt x="8915" y="14049"/>
                    </a:moveTo>
                    <a:cubicBezTo>
                      <a:pt x="8915" y="14050"/>
                      <a:pt x="8915" y="14050"/>
                      <a:pt x="8915" y="14051"/>
                    </a:cubicBezTo>
                    <a:cubicBezTo>
                      <a:pt x="8916" y="14051"/>
                      <a:pt x="8916" y="14050"/>
                      <a:pt x="8915" y="14049"/>
                    </a:cubicBezTo>
                    <a:close/>
                    <a:moveTo>
                      <a:pt x="9623" y="14139"/>
                    </a:moveTo>
                    <a:cubicBezTo>
                      <a:pt x="9619" y="14141"/>
                      <a:pt x="9616" y="14143"/>
                      <a:pt x="9614" y="14145"/>
                    </a:cubicBezTo>
                    <a:lnTo>
                      <a:pt x="9614" y="14145"/>
                    </a:lnTo>
                    <a:cubicBezTo>
                      <a:pt x="9618" y="14144"/>
                      <a:pt x="9621" y="14141"/>
                      <a:pt x="9623" y="14139"/>
                    </a:cubicBezTo>
                    <a:close/>
                    <a:moveTo>
                      <a:pt x="9446" y="14184"/>
                    </a:moveTo>
                    <a:cubicBezTo>
                      <a:pt x="9444" y="14185"/>
                      <a:pt x="9442" y="14186"/>
                      <a:pt x="9440" y="14189"/>
                    </a:cubicBezTo>
                    <a:lnTo>
                      <a:pt x="9440" y="14189"/>
                    </a:lnTo>
                    <a:lnTo>
                      <a:pt x="9440" y="14189"/>
                    </a:lnTo>
                    <a:cubicBezTo>
                      <a:pt x="9443" y="14188"/>
                      <a:pt x="9445" y="14186"/>
                      <a:pt x="9446" y="14184"/>
                    </a:cubicBezTo>
                    <a:close/>
                    <a:moveTo>
                      <a:pt x="9440" y="14189"/>
                    </a:moveTo>
                    <a:lnTo>
                      <a:pt x="9440" y="14189"/>
                    </a:lnTo>
                    <a:cubicBezTo>
                      <a:pt x="9436" y="14193"/>
                      <a:pt x="9431" y="14194"/>
                      <a:pt x="9440" y="14194"/>
                    </a:cubicBezTo>
                    <a:lnTo>
                      <a:pt x="9440" y="14189"/>
                    </a:lnTo>
                    <a:close/>
                    <a:moveTo>
                      <a:pt x="9667" y="14327"/>
                    </a:moveTo>
                    <a:lnTo>
                      <a:pt x="9667" y="14327"/>
                    </a:lnTo>
                    <a:cubicBezTo>
                      <a:pt x="9667" y="14327"/>
                      <a:pt x="9673" y="14327"/>
                      <a:pt x="9673" y="14333"/>
                    </a:cubicBezTo>
                    <a:cubicBezTo>
                      <a:pt x="9689" y="14327"/>
                      <a:pt x="9667" y="14327"/>
                      <a:pt x="9667" y="14327"/>
                    </a:cubicBezTo>
                    <a:close/>
                    <a:moveTo>
                      <a:pt x="9474" y="14538"/>
                    </a:moveTo>
                    <a:cubicBezTo>
                      <a:pt x="9470" y="14544"/>
                      <a:pt x="9473" y="14547"/>
                      <a:pt x="9477" y="14548"/>
                    </a:cubicBezTo>
                    <a:lnTo>
                      <a:pt x="9477" y="14548"/>
                    </a:lnTo>
                    <a:cubicBezTo>
                      <a:pt x="9474" y="14546"/>
                      <a:pt x="9474" y="14538"/>
                      <a:pt x="9474" y="14538"/>
                    </a:cubicBezTo>
                    <a:close/>
                    <a:moveTo>
                      <a:pt x="9735" y="14612"/>
                    </a:moveTo>
                    <a:cubicBezTo>
                      <a:pt x="9734" y="14612"/>
                      <a:pt x="9733" y="14612"/>
                      <a:pt x="9733" y="14613"/>
                    </a:cubicBezTo>
                    <a:lnTo>
                      <a:pt x="9733" y="14613"/>
                    </a:lnTo>
                    <a:cubicBezTo>
                      <a:pt x="9734" y="14612"/>
                      <a:pt x="9735" y="14612"/>
                      <a:pt x="9735" y="14612"/>
                    </a:cubicBezTo>
                    <a:close/>
                    <a:moveTo>
                      <a:pt x="9761" y="14609"/>
                    </a:moveTo>
                    <a:cubicBezTo>
                      <a:pt x="9750" y="14609"/>
                      <a:pt x="9745" y="14615"/>
                      <a:pt x="9734" y="14615"/>
                    </a:cubicBezTo>
                    <a:cubicBezTo>
                      <a:pt x="9733" y="14614"/>
                      <a:pt x="9733" y="14614"/>
                      <a:pt x="9733" y="14613"/>
                    </a:cubicBezTo>
                    <a:lnTo>
                      <a:pt x="9733" y="14613"/>
                    </a:lnTo>
                    <a:cubicBezTo>
                      <a:pt x="9732" y="14614"/>
                      <a:pt x="9730" y="14614"/>
                      <a:pt x="9728" y="14615"/>
                    </a:cubicBezTo>
                    <a:cubicBezTo>
                      <a:pt x="9750" y="14615"/>
                      <a:pt x="9773" y="14615"/>
                      <a:pt x="9784" y="14621"/>
                    </a:cubicBezTo>
                    <a:cubicBezTo>
                      <a:pt x="9778" y="14615"/>
                      <a:pt x="9773" y="14615"/>
                      <a:pt x="9784" y="14615"/>
                    </a:cubicBezTo>
                    <a:lnTo>
                      <a:pt x="9761" y="14615"/>
                    </a:lnTo>
                    <a:lnTo>
                      <a:pt x="9761" y="14609"/>
                    </a:lnTo>
                    <a:close/>
                    <a:moveTo>
                      <a:pt x="9897" y="14912"/>
                    </a:moveTo>
                    <a:cubicBezTo>
                      <a:pt x="9896" y="14912"/>
                      <a:pt x="9895" y="14913"/>
                      <a:pt x="9894" y="14914"/>
                    </a:cubicBezTo>
                    <a:lnTo>
                      <a:pt x="9900" y="14914"/>
                    </a:lnTo>
                    <a:cubicBezTo>
                      <a:pt x="9899" y="14913"/>
                      <a:pt x="9898" y="14912"/>
                      <a:pt x="9897" y="14912"/>
                    </a:cubicBezTo>
                    <a:close/>
                    <a:moveTo>
                      <a:pt x="9900" y="14914"/>
                    </a:moveTo>
                    <a:cubicBezTo>
                      <a:pt x="9902" y="14915"/>
                      <a:pt x="9903" y="14915"/>
                      <a:pt x="9905" y="14915"/>
                    </a:cubicBezTo>
                    <a:cubicBezTo>
                      <a:pt x="9907" y="14915"/>
                      <a:pt x="9909" y="14915"/>
                      <a:pt x="9911" y="14914"/>
                    </a:cubicBezTo>
                    <a:close/>
                    <a:moveTo>
                      <a:pt x="9927" y="15130"/>
                    </a:moveTo>
                    <a:cubicBezTo>
                      <a:pt x="9924" y="15130"/>
                      <a:pt x="9919" y="15132"/>
                      <a:pt x="9916" y="15135"/>
                    </a:cubicBezTo>
                    <a:lnTo>
                      <a:pt x="9916" y="15135"/>
                    </a:lnTo>
                    <a:cubicBezTo>
                      <a:pt x="9922" y="15133"/>
                      <a:pt x="9923" y="15130"/>
                      <a:pt x="9927" y="15130"/>
                    </a:cubicBezTo>
                    <a:close/>
                    <a:moveTo>
                      <a:pt x="9938" y="15351"/>
                    </a:moveTo>
                    <a:cubicBezTo>
                      <a:pt x="9929" y="15354"/>
                      <a:pt x="9930" y="15355"/>
                      <a:pt x="9933" y="15356"/>
                    </a:cubicBezTo>
                    <a:lnTo>
                      <a:pt x="9933" y="15356"/>
                    </a:lnTo>
                    <a:cubicBezTo>
                      <a:pt x="9933" y="15354"/>
                      <a:pt x="9933" y="15353"/>
                      <a:pt x="9938" y="15351"/>
                    </a:cubicBezTo>
                    <a:close/>
                    <a:moveTo>
                      <a:pt x="9933" y="15356"/>
                    </a:moveTo>
                    <a:lnTo>
                      <a:pt x="9933" y="15356"/>
                    </a:lnTo>
                    <a:cubicBezTo>
                      <a:pt x="9933" y="15357"/>
                      <a:pt x="9934" y="15357"/>
                      <a:pt x="9934" y="15358"/>
                    </a:cubicBezTo>
                    <a:lnTo>
                      <a:pt x="9934" y="15358"/>
                    </a:lnTo>
                    <a:cubicBezTo>
                      <a:pt x="9936" y="15358"/>
                      <a:pt x="9937" y="15357"/>
                      <a:pt x="9939" y="15356"/>
                    </a:cubicBezTo>
                    <a:cubicBezTo>
                      <a:pt x="9939" y="15356"/>
                      <a:pt x="9935" y="15356"/>
                      <a:pt x="9933" y="15356"/>
                    </a:cubicBezTo>
                    <a:close/>
                    <a:moveTo>
                      <a:pt x="9535" y="15666"/>
                    </a:moveTo>
                    <a:cubicBezTo>
                      <a:pt x="9536" y="15667"/>
                      <a:pt x="9537" y="15667"/>
                      <a:pt x="9538" y="15668"/>
                    </a:cubicBezTo>
                    <a:lnTo>
                      <a:pt x="9538" y="15668"/>
                    </a:lnTo>
                    <a:cubicBezTo>
                      <a:pt x="9537" y="15667"/>
                      <a:pt x="9536" y="15667"/>
                      <a:pt x="9536" y="15666"/>
                    </a:cubicBezTo>
                    <a:close/>
                    <a:moveTo>
                      <a:pt x="9538" y="15668"/>
                    </a:moveTo>
                    <a:cubicBezTo>
                      <a:pt x="9539" y="15668"/>
                      <a:pt x="9539" y="15668"/>
                      <a:pt x="9539" y="15668"/>
                    </a:cubicBezTo>
                    <a:cubicBezTo>
                      <a:pt x="9539" y="15668"/>
                      <a:pt x="9539" y="15668"/>
                      <a:pt x="9538" y="15668"/>
                    </a:cubicBezTo>
                    <a:close/>
                    <a:moveTo>
                      <a:pt x="9507" y="15888"/>
                    </a:moveTo>
                    <a:cubicBezTo>
                      <a:pt x="9518" y="15888"/>
                      <a:pt x="9518" y="15888"/>
                      <a:pt x="9518" y="15893"/>
                    </a:cubicBezTo>
                    <a:lnTo>
                      <a:pt x="9507" y="15888"/>
                    </a:lnTo>
                    <a:close/>
                    <a:moveTo>
                      <a:pt x="9888" y="16093"/>
                    </a:moveTo>
                    <a:cubicBezTo>
                      <a:pt x="9887" y="16096"/>
                      <a:pt x="9886" y="16098"/>
                      <a:pt x="9883" y="16098"/>
                    </a:cubicBezTo>
                    <a:cubicBezTo>
                      <a:pt x="9885" y="16096"/>
                      <a:pt x="9887" y="16095"/>
                      <a:pt x="9888" y="16093"/>
                    </a:cubicBezTo>
                    <a:close/>
                    <a:moveTo>
                      <a:pt x="9745" y="16324"/>
                    </a:moveTo>
                    <a:cubicBezTo>
                      <a:pt x="9745" y="16324"/>
                      <a:pt x="9745" y="16325"/>
                      <a:pt x="9745" y="16325"/>
                    </a:cubicBezTo>
                    <a:cubicBezTo>
                      <a:pt x="9746" y="16325"/>
                      <a:pt x="9746" y="16325"/>
                      <a:pt x="9745" y="16324"/>
                    </a:cubicBezTo>
                    <a:close/>
                    <a:moveTo>
                      <a:pt x="9349" y="16422"/>
                    </a:moveTo>
                    <a:cubicBezTo>
                      <a:pt x="9352" y="16428"/>
                      <a:pt x="9355" y="16433"/>
                      <a:pt x="9358" y="16438"/>
                    </a:cubicBezTo>
                    <a:lnTo>
                      <a:pt x="9358" y="16438"/>
                    </a:lnTo>
                    <a:cubicBezTo>
                      <a:pt x="9354" y="16429"/>
                      <a:pt x="9351" y="16424"/>
                      <a:pt x="9349" y="16422"/>
                    </a:cubicBezTo>
                    <a:close/>
                    <a:moveTo>
                      <a:pt x="7897" y="16441"/>
                    </a:moveTo>
                    <a:cubicBezTo>
                      <a:pt x="7896" y="16442"/>
                      <a:pt x="7896" y="16442"/>
                      <a:pt x="7896" y="16443"/>
                    </a:cubicBezTo>
                    <a:lnTo>
                      <a:pt x="7896" y="16443"/>
                    </a:lnTo>
                    <a:cubicBezTo>
                      <a:pt x="7896" y="16442"/>
                      <a:pt x="7896" y="16442"/>
                      <a:pt x="7897" y="16441"/>
                    </a:cubicBezTo>
                    <a:close/>
                    <a:moveTo>
                      <a:pt x="9241" y="16270"/>
                    </a:moveTo>
                    <a:cubicBezTo>
                      <a:pt x="9256" y="16313"/>
                      <a:pt x="9278" y="16360"/>
                      <a:pt x="9277" y="16365"/>
                    </a:cubicBezTo>
                    <a:lnTo>
                      <a:pt x="9277" y="16365"/>
                    </a:lnTo>
                    <a:lnTo>
                      <a:pt x="9274" y="16364"/>
                    </a:lnTo>
                    <a:lnTo>
                      <a:pt x="9274" y="16364"/>
                    </a:lnTo>
                    <a:cubicBezTo>
                      <a:pt x="9275" y="16365"/>
                      <a:pt x="9276" y="16365"/>
                      <a:pt x="9277" y="16365"/>
                    </a:cubicBezTo>
                    <a:cubicBezTo>
                      <a:pt x="9277" y="16365"/>
                      <a:pt x="9277" y="16365"/>
                      <a:pt x="9277" y="16365"/>
                    </a:cubicBezTo>
                    <a:lnTo>
                      <a:pt x="9277" y="16365"/>
                    </a:lnTo>
                    <a:lnTo>
                      <a:pt x="9302" y="16375"/>
                    </a:lnTo>
                    <a:cubicBezTo>
                      <a:pt x="9313" y="16402"/>
                      <a:pt x="9324" y="16430"/>
                      <a:pt x="9330" y="16447"/>
                    </a:cubicBezTo>
                    <a:cubicBezTo>
                      <a:pt x="9331" y="16447"/>
                      <a:pt x="9333" y="16448"/>
                      <a:pt x="9334" y="16448"/>
                    </a:cubicBezTo>
                    <a:cubicBezTo>
                      <a:pt x="9344" y="16448"/>
                      <a:pt x="9340" y="16419"/>
                      <a:pt x="9345" y="16419"/>
                    </a:cubicBezTo>
                    <a:cubicBezTo>
                      <a:pt x="9346" y="16419"/>
                      <a:pt x="9347" y="16420"/>
                      <a:pt x="9349" y="16422"/>
                    </a:cubicBezTo>
                    <a:lnTo>
                      <a:pt x="9349" y="16422"/>
                    </a:lnTo>
                    <a:cubicBezTo>
                      <a:pt x="9343" y="16411"/>
                      <a:pt x="9338" y="16396"/>
                      <a:pt x="9335" y="16380"/>
                    </a:cubicBezTo>
                    <a:cubicBezTo>
                      <a:pt x="9302" y="16347"/>
                      <a:pt x="9280" y="16347"/>
                      <a:pt x="9241" y="16270"/>
                    </a:cubicBezTo>
                    <a:close/>
                    <a:moveTo>
                      <a:pt x="7946" y="16474"/>
                    </a:moveTo>
                    <a:cubicBezTo>
                      <a:pt x="7945" y="16477"/>
                      <a:pt x="7944" y="16479"/>
                      <a:pt x="7942" y="16480"/>
                    </a:cubicBezTo>
                    <a:lnTo>
                      <a:pt x="7942" y="16480"/>
                    </a:lnTo>
                    <a:cubicBezTo>
                      <a:pt x="7945" y="16478"/>
                      <a:pt x="7946" y="16476"/>
                      <a:pt x="7946" y="16474"/>
                    </a:cubicBezTo>
                    <a:close/>
                    <a:moveTo>
                      <a:pt x="9367" y="16501"/>
                    </a:moveTo>
                    <a:cubicBezTo>
                      <a:pt x="9366" y="16501"/>
                      <a:pt x="9367" y="16502"/>
                      <a:pt x="9369" y="16502"/>
                    </a:cubicBezTo>
                    <a:lnTo>
                      <a:pt x="9369" y="16502"/>
                    </a:lnTo>
                    <a:cubicBezTo>
                      <a:pt x="9369" y="16502"/>
                      <a:pt x="9369" y="16502"/>
                      <a:pt x="9369" y="16502"/>
                    </a:cubicBezTo>
                    <a:cubicBezTo>
                      <a:pt x="9367" y="16501"/>
                      <a:pt x="9367" y="16501"/>
                      <a:pt x="9367" y="16501"/>
                    </a:cubicBezTo>
                    <a:close/>
                    <a:moveTo>
                      <a:pt x="9424" y="16607"/>
                    </a:moveTo>
                    <a:lnTo>
                      <a:pt x="9424" y="16607"/>
                    </a:lnTo>
                    <a:cubicBezTo>
                      <a:pt x="9424" y="16618"/>
                      <a:pt x="9429" y="16629"/>
                      <a:pt x="9434" y="16638"/>
                    </a:cubicBezTo>
                    <a:lnTo>
                      <a:pt x="9434" y="16638"/>
                    </a:lnTo>
                    <a:cubicBezTo>
                      <a:pt x="9430" y="16628"/>
                      <a:pt x="9427" y="16617"/>
                      <a:pt x="9424" y="16607"/>
                    </a:cubicBezTo>
                    <a:close/>
                    <a:moveTo>
                      <a:pt x="7872" y="16647"/>
                    </a:moveTo>
                    <a:lnTo>
                      <a:pt x="7872" y="16647"/>
                    </a:lnTo>
                    <a:cubicBezTo>
                      <a:pt x="7871" y="16648"/>
                      <a:pt x="7870" y="16649"/>
                      <a:pt x="7869" y="16651"/>
                    </a:cubicBezTo>
                    <a:cubicBezTo>
                      <a:pt x="7870" y="16650"/>
                      <a:pt x="7871" y="16649"/>
                      <a:pt x="7872" y="16647"/>
                    </a:cubicBezTo>
                    <a:close/>
                    <a:moveTo>
                      <a:pt x="7929" y="16736"/>
                    </a:moveTo>
                    <a:cubicBezTo>
                      <a:pt x="7927" y="16737"/>
                      <a:pt x="7925" y="16739"/>
                      <a:pt x="7924" y="16740"/>
                    </a:cubicBezTo>
                    <a:lnTo>
                      <a:pt x="7925" y="16741"/>
                    </a:lnTo>
                    <a:lnTo>
                      <a:pt x="7925" y="16741"/>
                    </a:lnTo>
                    <a:cubicBezTo>
                      <a:pt x="7926" y="16740"/>
                      <a:pt x="7928" y="16738"/>
                      <a:pt x="7929" y="16736"/>
                    </a:cubicBezTo>
                    <a:close/>
                    <a:moveTo>
                      <a:pt x="7925" y="16741"/>
                    </a:moveTo>
                    <a:cubicBezTo>
                      <a:pt x="7924" y="16744"/>
                      <a:pt x="7923" y="16745"/>
                      <a:pt x="7930" y="16745"/>
                    </a:cubicBezTo>
                    <a:lnTo>
                      <a:pt x="7925" y="16741"/>
                    </a:lnTo>
                    <a:close/>
                    <a:moveTo>
                      <a:pt x="9438" y="16758"/>
                    </a:moveTo>
                    <a:cubicBezTo>
                      <a:pt x="9437" y="16758"/>
                      <a:pt x="9442" y="16769"/>
                      <a:pt x="9447" y="16782"/>
                    </a:cubicBezTo>
                    <a:lnTo>
                      <a:pt x="9447" y="16782"/>
                    </a:lnTo>
                    <a:cubicBezTo>
                      <a:pt x="9446" y="16781"/>
                      <a:pt x="9446" y="16780"/>
                      <a:pt x="9446" y="16779"/>
                    </a:cubicBezTo>
                    <a:lnTo>
                      <a:pt x="9452" y="16779"/>
                    </a:lnTo>
                    <a:cubicBezTo>
                      <a:pt x="9443" y="16764"/>
                      <a:pt x="9439" y="16758"/>
                      <a:pt x="9438" y="16758"/>
                    </a:cubicBezTo>
                    <a:close/>
                    <a:moveTo>
                      <a:pt x="9447" y="16782"/>
                    </a:moveTo>
                    <a:lnTo>
                      <a:pt x="9447" y="16782"/>
                    </a:lnTo>
                    <a:cubicBezTo>
                      <a:pt x="9448" y="16793"/>
                      <a:pt x="9451" y="16800"/>
                      <a:pt x="9454" y="16806"/>
                    </a:cubicBezTo>
                    <a:lnTo>
                      <a:pt x="9454" y="16806"/>
                    </a:lnTo>
                    <a:cubicBezTo>
                      <a:pt x="9452" y="16798"/>
                      <a:pt x="9449" y="16790"/>
                      <a:pt x="9447" y="16782"/>
                    </a:cubicBezTo>
                    <a:close/>
                    <a:moveTo>
                      <a:pt x="8494" y="16967"/>
                    </a:moveTo>
                    <a:cubicBezTo>
                      <a:pt x="8492" y="16969"/>
                      <a:pt x="8491" y="16971"/>
                      <a:pt x="8490" y="16972"/>
                    </a:cubicBezTo>
                    <a:lnTo>
                      <a:pt x="8490" y="16972"/>
                    </a:lnTo>
                    <a:cubicBezTo>
                      <a:pt x="8491" y="16971"/>
                      <a:pt x="8493" y="16969"/>
                      <a:pt x="8494" y="16967"/>
                    </a:cubicBezTo>
                    <a:close/>
                    <a:moveTo>
                      <a:pt x="8533" y="17011"/>
                    </a:moveTo>
                    <a:lnTo>
                      <a:pt x="8522" y="17022"/>
                    </a:lnTo>
                    <a:lnTo>
                      <a:pt x="8522" y="17022"/>
                    </a:lnTo>
                    <a:cubicBezTo>
                      <a:pt x="8528" y="17019"/>
                      <a:pt x="8534" y="17017"/>
                      <a:pt x="8538" y="17017"/>
                    </a:cubicBezTo>
                    <a:cubicBezTo>
                      <a:pt x="8533" y="17017"/>
                      <a:pt x="8527" y="17017"/>
                      <a:pt x="8533" y="17011"/>
                    </a:cubicBezTo>
                    <a:close/>
                    <a:moveTo>
                      <a:pt x="8500" y="17021"/>
                    </a:moveTo>
                    <a:cubicBezTo>
                      <a:pt x="8500" y="17021"/>
                      <a:pt x="8500" y="17022"/>
                      <a:pt x="8499" y="17022"/>
                    </a:cubicBezTo>
                    <a:lnTo>
                      <a:pt x="8499" y="17022"/>
                    </a:lnTo>
                    <a:cubicBezTo>
                      <a:pt x="8499" y="17022"/>
                      <a:pt x="8500" y="17022"/>
                      <a:pt x="8500" y="17022"/>
                    </a:cubicBezTo>
                    <a:cubicBezTo>
                      <a:pt x="8500" y="17022"/>
                      <a:pt x="8501" y="17021"/>
                      <a:pt x="8500" y="17021"/>
                    </a:cubicBezTo>
                    <a:close/>
                    <a:moveTo>
                      <a:pt x="8527" y="17039"/>
                    </a:moveTo>
                    <a:cubicBezTo>
                      <a:pt x="8527" y="17039"/>
                      <a:pt x="8527" y="17039"/>
                      <a:pt x="8527" y="17039"/>
                    </a:cubicBezTo>
                    <a:cubicBezTo>
                      <a:pt x="8527" y="17039"/>
                      <a:pt x="8527" y="17039"/>
                      <a:pt x="8527" y="17039"/>
                    </a:cubicBezTo>
                    <a:close/>
                    <a:moveTo>
                      <a:pt x="8193" y="17066"/>
                    </a:moveTo>
                    <a:lnTo>
                      <a:pt x="8193" y="17066"/>
                    </a:lnTo>
                    <a:cubicBezTo>
                      <a:pt x="8191" y="17068"/>
                      <a:pt x="8190" y="17070"/>
                      <a:pt x="8190" y="17072"/>
                    </a:cubicBezTo>
                    <a:cubicBezTo>
                      <a:pt x="8192" y="17069"/>
                      <a:pt x="8192" y="17067"/>
                      <a:pt x="8193" y="17066"/>
                    </a:cubicBezTo>
                    <a:close/>
                    <a:moveTo>
                      <a:pt x="10636" y="17133"/>
                    </a:moveTo>
                    <a:lnTo>
                      <a:pt x="10636" y="17133"/>
                    </a:lnTo>
                    <a:cubicBezTo>
                      <a:pt x="10636" y="17133"/>
                      <a:pt x="10637" y="17133"/>
                      <a:pt x="10637" y="17133"/>
                    </a:cubicBezTo>
                    <a:lnTo>
                      <a:pt x="10637" y="17133"/>
                    </a:lnTo>
                    <a:cubicBezTo>
                      <a:pt x="10637" y="17133"/>
                      <a:pt x="10636" y="17133"/>
                      <a:pt x="10636" y="17133"/>
                    </a:cubicBezTo>
                    <a:close/>
                    <a:moveTo>
                      <a:pt x="10637" y="17133"/>
                    </a:moveTo>
                    <a:lnTo>
                      <a:pt x="10637" y="17133"/>
                    </a:lnTo>
                    <a:cubicBezTo>
                      <a:pt x="10640" y="17134"/>
                      <a:pt x="10640" y="17136"/>
                      <a:pt x="10637" y="17139"/>
                    </a:cubicBezTo>
                    <a:lnTo>
                      <a:pt x="10637" y="17139"/>
                    </a:lnTo>
                    <a:cubicBezTo>
                      <a:pt x="10639" y="17139"/>
                      <a:pt x="10640" y="17138"/>
                      <a:pt x="10641" y="17138"/>
                    </a:cubicBezTo>
                    <a:cubicBezTo>
                      <a:pt x="10646" y="17138"/>
                      <a:pt x="10642" y="17134"/>
                      <a:pt x="10637" y="17133"/>
                    </a:cubicBezTo>
                    <a:close/>
                    <a:moveTo>
                      <a:pt x="10637" y="17139"/>
                    </a:moveTo>
                    <a:cubicBezTo>
                      <a:pt x="10632" y="17141"/>
                      <a:pt x="10625" y="17145"/>
                      <a:pt x="10621" y="17148"/>
                    </a:cubicBezTo>
                    <a:lnTo>
                      <a:pt x="10621" y="17148"/>
                    </a:lnTo>
                    <a:cubicBezTo>
                      <a:pt x="10628" y="17147"/>
                      <a:pt x="10634" y="17143"/>
                      <a:pt x="10637" y="17139"/>
                    </a:cubicBezTo>
                    <a:close/>
                    <a:moveTo>
                      <a:pt x="10631" y="17177"/>
                    </a:moveTo>
                    <a:cubicBezTo>
                      <a:pt x="10631" y="17177"/>
                      <a:pt x="10630" y="17177"/>
                      <a:pt x="10630" y="17177"/>
                    </a:cubicBezTo>
                    <a:lnTo>
                      <a:pt x="10636" y="17183"/>
                    </a:lnTo>
                    <a:cubicBezTo>
                      <a:pt x="10635" y="17179"/>
                      <a:pt x="10633" y="17177"/>
                      <a:pt x="10631" y="17177"/>
                    </a:cubicBezTo>
                    <a:close/>
                    <a:moveTo>
                      <a:pt x="8317" y="17205"/>
                    </a:moveTo>
                    <a:cubicBezTo>
                      <a:pt x="8317" y="17205"/>
                      <a:pt x="8317" y="17207"/>
                      <a:pt x="8316" y="17207"/>
                    </a:cubicBezTo>
                    <a:cubicBezTo>
                      <a:pt x="8315" y="17207"/>
                      <a:pt x="8314" y="17207"/>
                      <a:pt x="8313" y="17206"/>
                    </a:cubicBezTo>
                    <a:lnTo>
                      <a:pt x="8313" y="17206"/>
                    </a:lnTo>
                    <a:cubicBezTo>
                      <a:pt x="8314" y="17206"/>
                      <a:pt x="8316" y="17205"/>
                      <a:pt x="8317" y="17205"/>
                    </a:cubicBezTo>
                    <a:close/>
                    <a:moveTo>
                      <a:pt x="8403" y="17315"/>
                    </a:moveTo>
                    <a:cubicBezTo>
                      <a:pt x="8402" y="17315"/>
                      <a:pt x="8401" y="17315"/>
                      <a:pt x="8400" y="17315"/>
                    </a:cubicBezTo>
                    <a:cubicBezTo>
                      <a:pt x="8400" y="17317"/>
                      <a:pt x="8400" y="17317"/>
                      <a:pt x="8401" y="17317"/>
                    </a:cubicBezTo>
                    <a:cubicBezTo>
                      <a:pt x="8401" y="17317"/>
                      <a:pt x="8402" y="17317"/>
                      <a:pt x="8403" y="17315"/>
                    </a:cubicBezTo>
                    <a:close/>
                    <a:moveTo>
                      <a:pt x="10686" y="17326"/>
                    </a:moveTo>
                    <a:cubicBezTo>
                      <a:pt x="10679" y="17326"/>
                      <a:pt x="10679" y="17327"/>
                      <a:pt x="10682" y="17328"/>
                    </a:cubicBezTo>
                    <a:lnTo>
                      <a:pt x="10682" y="17328"/>
                    </a:lnTo>
                    <a:cubicBezTo>
                      <a:pt x="10683" y="17328"/>
                      <a:pt x="10684" y="17327"/>
                      <a:pt x="10686" y="17326"/>
                    </a:cubicBezTo>
                    <a:close/>
                    <a:moveTo>
                      <a:pt x="10525" y="17537"/>
                    </a:moveTo>
                    <a:cubicBezTo>
                      <a:pt x="10525" y="17542"/>
                      <a:pt x="10536" y="17542"/>
                      <a:pt x="10531" y="17542"/>
                    </a:cubicBezTo>
                    <a:cubicBezTo>
                      <a:pt x="10526" y="17541"/>
                      <a:pt x="10524" y="17541"/>
                      <a:pt x="10522" y="17541"/>
                    </a:cubicBezTo>
                    <a:cubicBezTo>
                      <a:pt x="10522" y="17541"/>
                      <a:pt x="10521" y="17541"/>
                      <a:pt x="10521" y="17541"/>
                    </a:cubicBezTo>
                    <a:lnTo>
                      <a:pt x="10521" y="17541"/>
                    </a:lnTo>
                    <a:lnTo>
                      <a:pt x="10525" y="17537"/>
                    </a:lnTo>
                    <a:close/>
                    <a:moveTo>
                      <a:pt x="10093" y="17564"/>
                    </a:moveTo>
                    <a:cubicBezTo>
                      <a:pt x="10093" y="17565"/>
                      <a:pt x="10093" y="17566"/>
                      <a:pt x="10093" y="17567"/>
                    </a:cubicBezTo>
                    <a:lnTo>
                      <a:pt x="10093" y="17567"/>
                    </a:lnTo>
                    <a:cubicBezTo>
                      <a:pt x="10093" y="17566"/>
                      <a:pt x="10093" y="17565"/>
                      <a:pt x="10093" y="17564"/>
                    </a:cubicBezTo>
                    <a:close/>
                    <a:moveTo>
                      <a:pt x="10520" y="17570"/>
                    </a:moveTo>
                    <a:lnTo>
                      <a:pt x="10520" y="17570"/>
                    </a:lnTo>
                    <a:cubicBezTo>
                      <a:pt x="10521" y="17572"/>
                      <a:pt x="10523" y="17573"/>
                      <a:pt x="10525" y="17573"/>
                    </a:cubicBezTo>
                    <a:lnTo>
                      <a:pt x="10525" y="17573"/>
                    </a:lnTo>
                    <a:cubicBezTo>
                      <a:pt x="10524" y="17573"/>
                      <a:pt x="10523" y="17571"/>
                      <a:pt x="10520" y="17570"/>
                    </a:cubicBezTo>
                    <a:close/>
                    <a:moveTo>
                      <a:pt x="10777" y="17691"/>
                    </a:moveTo>
                    <a:cubicBezTo>
                      <a:pt x="10776" y="17691"/>
                      <a:pt x="10774" y="17692"/>
                      <a:pt x="10772" y="17693"/>
                    </a:cubicBezTo>
                    <a:lnTo>
                      <a:pt x="10772" y="17693"/>
                    </a:lnTo>
                    <a:cubicBezTo>
                      <a:pt x="10775" y="17692"/>
                      <a:pt x="10777" y="17692"/>
                      <a:pt x="10780" y="17692"/>
                    </a:cubicBezTo>
                    <a:cubicBezTo>
                      <a:pt x="10779" y="17691"/>
                      <a:pt x="10778" y="17691"/>
                      <a:pt x="10777" y="17691"/>
                    </a:cubicBezTo>
                    <a:close/>
                    <a:moveTo>
                      <a:pt x="10503" y="17841"/>
                    </a:moveTo>
                    <a:cubicBezTo>
                      <a:pt x="10500" y="17844"/>
                      <a:pt x="10502" y="17845"/>
                      <a:pt x="10506" y="17846"/>
                    </a:cubicBezTo>
                    <a:lnTo>
                      <a:pt x="10506" y="17846"/>
                    </a:lnTo>
                    <a:cubicBezTo>
                      <a:pt x="10503" y="17845"/>
                      <a:pt x="10503" y="17841"/>
                      <a:pt x="10503" y="17841"/>
                    </a:cubicBezTo>
                    <a:close/>
                    <a:moveTo>
                      <a:pt x="10517" y="17873"/>
                    </a:moveTo>
                    <a:cubicBezTo>
                      <a:pt x="10517" y="17874"/>
                      <a:pt x="10516" y="17874"/>
                      <a:pt x="10516" y="17874"/>
                    </a:cubicBezTo>
                    <a:lnTo>
                      <a:pt x="10516" y="17874"/>
                    </a:lnTo>
                    <a:cubicBezTo>
                      <a:pt x="10516" y="17874"/>
                      <a:pt x="10517" y="17874"/>
                      <a:pt x="10517" y="17873"/>
                    </a:cubicBezTo>
                    <a:close/>
                    <a:moveTo>
                      <a:pt x="10516" y="17874"/>
                    </a:moveTo>
                    <a:cubicBezTo>
                      <a:pt x="10515" y="17874"/>
                      <a:pt x="10512" y="17874"/>
                      <a:pt x="10508" y="17874"/>
                    </a:cubicBezTo>
                    <a:cubicBezTo>
                      <a:pt x="10508" y="17875"/>
                      <a:pt x="10509" y="17876"/>
                      <a:pt x="10510" y="17876"/>
                    </a:cubicBezTo>
                    <a:cubicBezTo>
                      <a:pt x="10511" y="17876"/>
                      <a:pt x="10513" y="17875"/>
                      <a:pt x="10516" y="17874"/>
                    </a:cubicBezTo>
                    <a:close/>
                    <a:moveTo>
                      <a:pt x="10730" y="17897"/>
                    </a:moveTo>
                    <a:cubicBezTo>
                      <a:pt x="10733" y="17897"/>
                      <a:pt x="10735" y="17898"/>
                      <a:pt x="10737" y="17898"/>
                    </a:cubicBezTo>
                    <a:lnTo>
                      <a:pt x="10737" y="17898"/>
                    </a:lnTo>
                    <a:cubicBezTo>
                      <a:pt x="10737" y="17897"/>
                      <a:pt x="10734" y="17897"/>
                      <a:pt x="10730" y="17897"/>
                    </a:cubicBezTo>
                    <a:close/>
                    <a:moveTo>
                      <a:pt x="10769" y="17896"/>
                    </a:moveTo>
                    <a:cubicBezTo>
                      <a:pt x="10758" y="17896"/>
                      <a:pt x="10751" y="17899"/>
                      <a:pt x="10744" y="17899"/>
                    </a:cubicBezTo>
                    <a:cubicBezTo>
                      <a:pt x="10742" y="17899"/>
                      <a:pt x="10739" y="17899"/>
                      <a:pt x="10737" y="17898"/>
                    </a:cubicBezTo>
                    <a:lnTo>
                      <a:pt x="10737" y="17898"/>
                    </a:lnTo>
                    <a:cubicBezTo>
                      <a:pt x="10737" y="17899"/>
                      <a:pt x="10735" y="17900"/>
                      <a:pt x="10730" y="17902"/>
                    </a:cubicBezTo>
                    <a:cubicBezTo>
                      <a:pt x="10752" y="17902"/>
                      <a:pt x="10774" y="17902"/>
                      <a:pt x="10785" y="17908"/>
                    </a:cubicBezTo>
                    <a:cubicBezTo>
                      <a:pt x="10780" y="17902"/>
                      <a:pt x="10780" y="17902"/>
                      <a:pt x="10785" y="17902"/>
                    </a:cubicBezTo>
                    <a:lnTo>
                      <a:pt x="10769" y="17902"/>
                    </a:lnTo>
                    <a:lnTo>
                      <a:pt x="10769" y="17896"/>
                    </a:lnTo>
                    <a:close/>
                    <a:moveTo>
                      <a:pt x="10769" y="17908"/>
                    </a:moveTo>
                    <a:cubicBezTo>
                      <a:pt x="10765" y="17908"/>
                      <a:pt x="10764" y="17908"/>
                      <a:pt x="10765" y="17909"/>
                    </a:cubicBezTo>
                    <a:lnTo>
                      <a:pt x="10765" y="17909"/>
                    </a:lnTo>
                    <a:cubicBezTo>
                      <a:pt x="10766" y="17909"/>
                      <a:pt x="10767" y="17908"/>
                      <a:pt x="10769" y="17908"/>
                    </a:cubicBezTo>
                    <a:close/>
                    <a:moveTo>
                      <a:pt x="9108" y="17913"/>
                    </a:moveTo>
                    <a:lnTo>
                      <a:pt x="9120" y="17935"/>
                    </a:lnTo>
                    <a:lnTo>
                      <a:pt x="9114" y="17913"/>
                    </a:lnTo>
                    <a:close/>
                    <a:moveTo>
                      <a:pt x="10785" y="17952"/>
                    </a:moveTo>
                    <a:cubicBezTo>
                      <a:pt x="10785" y="17952"/>
                      <a:pt x="10790" y="17952"/>
                      <a:pt x="10794" y="17952"/>
                    </a:cubicBezTo>
                    <a:lnTo>
                      <a:pt x="10794" y="17952"/>
                    </a:lnTo>
                    <a:cubicBezTo>
                      <a:pt x="10792" y="17952"/>
                      <a:pt x="10790" y="17952"/>
                      <a:pt x="10785" y="17952"/>
                    </a:cubicBezTo>
                    <a:close/>
                    <a:moveTo>
                      <a:pt x="10794" y="17952"/>
                    </a:moveTo>
                    <a:cubicBezTo>
                      <a:pt x="10796" y="17953"/>
                      <a:pt x="10796" y="17954"/>
                      <a:pt x="10796" y="17957"/>
                    </a:cubicBezTo>
                    <a:cubicBezTo>
                      <a:pt x="10806" y="17954"/>
                      <a:pt x="10800" y="17953"/>
                      <a:pt x="10794" y="17952"/>
                    </a:cubicBezTo>
                    <a:close/>
                    <a:moveTo>
                      <a:pt x="9861" y="18074"/>
                    </a:moveTo>
                    <a:cubicBezTo>
                      <a:pt x="9878" y="18079"/>
                      <a:pt x="9883" y="18096"/>
                      <a:pt x="9883" y="18118"/>
                    </a:cubicBezTo>
                    <a:cubicBezTo>
                      <a:pt x="9883" y="18101"/>
                      <a:pt x="9867" y="18090"/>
                      <a:pt x="9861" y="18074"/>
                    </a:cubicBezTo>
                    <a:close/>
                    <a:moveTo>
                      <a:pt x="10841" y="18129"/>
                    </a:moveTo>
                    <a:cubicBezTo>
                      <a:pt x="10848" y="18129"/>
                      <a:pt x="10850" y="18131"/>
                      <a:pt x="10853" y="18131"/>
                    </a:cubicBezTo>
                    <a:cubicBezTo>
                      <a:pt x="10854" y="18131"/>
                      <a:pt x="10855" y="18131"/>
                      <a:pt x="10857" y="18129"/>
                    </a:cubicBezTo>
                    <a:close/>
                    <a:moveTo>
                      <a:pt x="9498" y="18215"/>
                    </a:moveTo>
                    <a:cubicBezTo>
                      <a:pt x="9497" y="18216"/>
                      <a:pt x="9497" y="18216"/>
                      <a:pt x="9496" y="18217"/>
                    </a:cubicBezTo>
                    <a:cubicBezTo>
                      <a:pt x="9497" y="18217"/>
                      <a:pt x="9497" y="18216"/>
                      <a:pt x="9498" y="18215"/>
                    </a:cubicBezTo>
                    <a:close/>
                    <a:moveTo>
                      <a:pt x="10852" y="18483"/>
                    </a:moveTo>
                    <a:cubicBezTo>
                      <a:pt x="10842" y="18483"/>
                      <a:pt x="10843" y="18485"/>
                      <a:pt x="10846" y="18486"/>
                    </a:cubicBezTo>
                    <a:lnTo>
                      <a:pt x="10846" y="18486"/>
                    </a:lnTo>
                    <a:cubicBezTo>
                      <a:pt x="10847" y="18485"/>
                      <a:pt x="10848" y="18484"/>
                      <a:pt x="10852" y="18483"/>
                    </a:cubicBezTo>
                    <a:close/>
                    <a:moveTo>
                      <a:pt x="10846" y="18486"/>
                    </a:moveTo>
                    <a:cubicBezTo>
                      <a:pt x="10846" y="18488"/>
                      <a:pt x="10846" y="18489"/>
                      <a:pt x="10847" y="18490"/>
                    </a:cubicBezTo>
                    <a:lnTo>
                      <a:pt x="10847" y="18490"/>
                    </a:lnTo>
                    <a:cubicBezTo>
                      <a:pt x="10849" y="18490"/>
                      <a:pt x="10850" y="18489"/>
                      <a:pt x="10852" y="18489"/>
                    </a:cubicBezTo>
                    <a:cubicBezTo>
                      <a:pt x="10852" y="18489"/>
                      <a:pt x="10848" y="18488"/>
                      <a:pt x="10846" y="18486"/>
                    </a:cubicBezTo>
                    <a:close/>
                    <a:moveTo>
                      <a:pt x="10481" y="18632"/>
                    </a:moveTo>
                    <a:lnTo>
                      <a:pt x="10475" y="18649"/>
                    </a:lnTo>
                    <a:lnTo>
                      <a:pt x="10475" y="18649"/>
                    </a:lnTo>
                    <a:lnTo>
                      <a:pt x="10492" y="18632"/>
                    </a:lnTo>
                    <a:close/>
                    <a:moveTo>
                      <a:pt x="8998" y="18660"/>
                    </a:moveTo>
                    <a:cubicBezTo>
                      <a:pt x="8998" y="18660"/>
                      <a:pt x="9001" y="18660"/>
                      <a:pt x="9002" y="18664"/>
                    </a:cubicBezTo>
                    <a:lnTo>
                      <a:pt x="9002" y="18664"/>
                    </a:lnTo>
                    <a:cubicBezTo>
                      <a:pt x="9002" y="18662"/>
                      <a:pt x="9001" y="18660"/>
                      <a:pt x="8998" y="18660"/>
                    </a:cubicBezTo>
                    <a:close/>
                    <a:moveTo>
                      <a:pt x="9002" y="18664"/>
                    </a:moveTo>
                    <a:cubicBezTo>
                      <a:pt x="9002" y="18666"/>
                      <a:pt x="9001" y="18669"/>
                      <a:pt x="8999" y="18672"/>
                    </a:cubicBezTo>
                    <a:lnTo>
                      <a:pt x="8999" y="18672"/>
                    </a:lnTo>
                    <a:cubicBezTo>
                      <a:pt x="9001" y="18672"/>
                      <a:pt x="9002" y="18671"/>
                      <a:pt x="9003" y="18671"/>
                    </a:cubicBezTo>
                    <a:cubicBezTo>
                      <a:pt x="9003" y="18668"/>
                      <a:pt x="9003" y="18666"/>
                      <a:pt x="9002" y="18664"/>
                    </a:cubicBezTo>
                    <a:close/>
                    <a:moveTo>
                      <a:pt x="8999" y="18672"/>
                    </a:moveTo>
                    <a:lnTo>
                      <a:pt x="8999" y="18672"/>
                    </a:lnTo>
                    <a:cubicBezTo>
                      <a:pt x="8995" y="18674"/>
                      <a:pt x="8991" y="18677"/>
                      <a:pt x="8989" y="18680"/>
                    </a:cubicBezTo>
                    <a:lnTo>
                      <a:pt x="8989" y="18680"/>
                    </a:lnTo>
                    <a:cubicBezTo>
                      <a:pt x="8993" y="18679"/>
                      <a:pt x="8997" y="18676"/>
                      <a:pt x="8999" y="18672"/>
                    </a:cubicBezTo>
                    <a:close/>
                    <a:moveTo>
                      <a:pt x="9116" y="18814"/>
                    </a:moveTo>
                    <a:cubicBezTo>
                      <a:pt x="9117" y="18814"/>
                      <a:pt x="9118" y="18815"/>
                      <a:pt x="9120" y="18815"/>
                    </a:cubicBezTo>
                    <a:cubicBezTo>
                      <a:pt x="9119" y="18814"/>
                      <a:pt x="9118" y="18814"/>
                      <a:pt x="9116" y="18814"/>
                    </a:cubicBezTo>
                    <a:close/>
                    <a:moveTo>
                      <a:pt x="8948" y="18829"/>
                    </a:moveTo>
                    <a:lnTo>
                      <a:pt x="8942" y="18837"/>
                    </a:lnTo>
                    <a:cubicBezTo>
                      <a:pt x="8947" y="18837"/>
                      <a:pt x="8948" y="18837"/>
                      <a:pt x="8948" y="18829"/>
                    </a:cubicBezTo>
                    <a:close/>
                    <a:moveTo>
                      <a:pt x="9108" y="18848"/>
                    </a:moveTo>
                    <a:cubicBezTo>
                      <a:pt x="9108" y="18848"/>
                      <a:pt x="9107" y="18849"/>
                      <a:pt x="9107" y="18849"/>
                    </a:cubicBezTo>
                    <a:lnTo>
                      <a:pt x="9107" y="18849"/>
                    </a:lnTo>
                    <a:cubicBezTo>
                      <a:pt x="9107" y="18849"/>
                      <a:pt x="9108" y="18848"/>
                      <a:pt x="9108" y="18848"/>
                    </a:cubicBezTo>
                    <a:close/>
                    <a:moveTo>
                      <a:pt x="9164" y="18843"/>
                    </a:moveTo>
                    <a:lnTo>
                      <a:pt x="9159" y="18852"/>
                    </a:lnTo>
                    <a:lnTo>
                      <a:pt x="9159" y="18852"/>
                    </a:lnTo>
                    <a:cubicBezTo>
                      <a:pt x="9162" y="18848"/>
                      <a:pt x="9164" y="18845"/>
                      <a:pt x="9164" y="18843"/>
                    </a:cubicBezTo>
                    <a:close/>
                    <a:moveTo>
                      <a:pt x="9159" y="18852"/>
                    </a:moveTo>
                    <a:cubicBezTo>
                      <a:pt x="9159" y="18853"/>
                      <a:pt x="9158" y="18853"/>
                      <a:pt x="9158" y="18854"/>
                    </a:cubicBezTo>
                    <a:lnTo>
                      <a:pt x="9158" y="18854"/>
                    </a:lnTo>
                    <a:lnTo>
                      <a:pt x="9159" y="18852"/>
                    </a:lnTo>
                    <a:close/>
                    <a:moveTo>
                      <a:pt x="9107" y="18849"/>
                    </a:moveTo>
                    <a:cubicBezTo>
                      <a:pt x="9099" y="18852"/>
                      <a:pt x="9095" y="18859"/>
                      <a:pt x="9092" y="18865"/>
                    </a:cubicBezTo>
                    <a:lnTo>
                      <a:pt x="9092" y="18865"/>
                    </a:lnTo>
                    <a:cubicBezTo>
                      <a:pt x="9102" y="18865"/>
                      <a:pt x="9103" y="18852"/>
                      <a:pt x="9107" y="18849"/>
                    </a:cubicBezTo>
                    <a:close/>
                    <a:moveTo>
                      <a:pt x="9147" y="18854"/>
                    </a:moveTo>
                    <a:cubicBezTo>
                      <a:pt x="9147" y="18854"/>
                      <a:pt x="9147" y="18865"/>
                      <a:pt x="9142" y="18870"/>
                    </a:cubicBezTo>
                    <a:cubicBezTo>
                      <a:pt x="9149" y="18863"/>
                      <a:pt x="9154" y="18858"/>
                      <a:pt x="9158" y="18854"/>
                    </a:cubicBezTo>
                    <a:close/>
                    <a:moveTo>
                      <a:pt x="9120" y="18870"/>
                    </a:moveTo>
                    <a:cubicBezTo>
                      <a:pt x="9119" y="18871"/>
                      <a:pt x="9119" y="18871"/>
                      <a:pt x="9119" y="18872"/>
                    </a:cubicBezTo>
                    <a:lnTo>
                      <a:pt x="9119" y="18872"/>
                    </a:lnTo>
                    <a:cubicBezTo>
                      <a:pt x="9119" y="18871"/>
                      <a:pt x="9119" y="18871"/>
                      <a:pt x="9120" y="18870"/>
                    </a:cubicBezTo>
                    <a:close/>
                    <a:moveTo>
                      <a:pt x="9169" y="18904"/>
                    </a:moveTo>
                    <a:lnTo>
                      <a:pt x="9168" y="18906"/>
                    </a:lnTo>
                    <a:lnTo>
                      <a:pt x="9168" y="18906"/>
                    </a:lnTo>
                    <a:cubicBezTo>
                      <a:pt x="9169" y="18905"/>
                      <a:pt x="9169" y="18904"/>
                      <a:pt x="9169" y="18904"/>
                    </a:cubicBezTo>
                    <a:close/>
                    <a:moveTo>
                      <a:pt x="10802" y="19086"/>
                    </a:moveTo>
                    <a:cubicBezTo>
                      <a:pt x="10799" y="19086"/>
                      <a:pt x="10798" y="19088"/>
                      <a:pt x="10795" y="19088"/>
                    </a:cubicBezTo>
                    <a:lnTo>
                      <a:pt x="10795" y="19088"/>
                    </a:lnTo>
                    <a:cubicBezTo>
                      <a:pt x="10793" y="19088"/>
                      <a:pt x="10790" y="19088"/>
                      <a:pt x="10787" y="19087"/>
                    </a:cubicBezTo>
                    <a:lnTo>
                      <a:pt x="10787" y="19087"/>
                    </a:lnTo>
                    <a:cubicBezTo>
                      <a:pt x="10790" y="19088"/>
                      <a:pt x="10792" y="19089"/>
                      <a:pt x="10793" y="19089"/>
                    </a:cubicBezTo>
                    <a:cubicBezTo>
                      <a:pt x="10794" y="19089"/>
                      <a:pt x="10795" y="19089"/>
                      <a:pt x="10795" y="19088"/>
                    </a:cubicBezTo>
                    <a:lnTo>
                      <a:pt x="10795" y="19088"/>
                    </a:lnTo>
                    <a:cubicBezTo>
                      <a:pt x="10797" y="19089"/>
                      <a:pt x="10799" y="19089"/>
                      <a:pt x="10800" y="19089"/>
                    </a:cubicBezTo>
                    <a:cubicBezTo>
                      <a:pt x="10802" y="19089"/>
                      <a:pt x="10804" y="19088"/>
                      <a:pt x="10802" y="19086"/>
                    </a:cubicBezTo>
                    <a:close/>
                    <a:moveTo>
                      <a:pt x="11466" y="19202"/>
                    </a:moveTo>
                    <a:cubicBezTo>
                      <a:pt x="11467" y="19202"/>
                      <a:pt x="11468" y="19203"/>
                      <a:pt x="11469" y="19203"/>
                    </a:cubicBezTo>
                    <a:lnTo>
                      <a:pt x="11469" y="19203"/>
                    </a:lnTo>
                    <a:cubicBezTo>
                      <a:pt x="11469" y="19203"/>
                      <a:pt x="11468" y="19202"/>
                      <a:pt x="11466" y="19202"/>
                    </a:cubicBezTo>
                    <a:close/>
                    <a:moveTo>
                      <a:pt x="11469" y="19203"/>
                    </a:moveTo>
                    <a:cubicBezTo>
                      <a:pt x="11470" y="19205"/>
                      <a:pt x="11468" y="19206"/>
                      <a:pt x="11466" y="19209"/>
                    </a:cubicBezTo>
                    <a:lnTo>
                      <a:pt x="11466" y="19209"/>
                    </a:lnTo>
                    <a:cubicBezTo>
                      <a:pt x="11468" y="19208"/>
                      <a:pt x="11470" y="19208"/>
                      <a:pt x="11471" y="19208"/>
                    </a:cubicBezTo>
                    <a:cubicBezTo>
                      <a:pt x="11471" y="19208"/>
                      <a:pt x="11471" y="19205"/>
                      <a:pt x="11469" y="19203"/>
                    </a:cubicBezTo>
                    <a:close/>
                    <a:moveTo>
                      <a:pt x="11477" y="19213"/>
                    </a:moveTo>
                    <a:cubicBezTo>
                      <a:pt x="11465" y="19213"/>
                      <a:pt x="11475" y="19213"/>
                      <a:pt x="11475" y="19217"/>
                    </a:cubicBezTo>
                    <a:lnTo>
                      <a:pt x="11475" y="19217"/>
                    </a:lnTo>
                    <a:cubicBezTo>
                      <a:pt x="11479" y="19216"/>
                      <a:pt x="11483" y="19215"/>
                      <a:pt x="11486" y="19215"/>
                    </a:cubicBezTo>
                    <a:cubicBezTo>
                      <a:pt x="11486" y="19215"/>
                      <a:pt x="11486" y="19215"/>
                      <a:pt x="11486" y="19215"/>
                    </a:cubicBezTo>
                    <a:lnTo>
                      <a:pt x="11486" y="19215"/>
                    </a:lnTo>
                    <a:cubicBezTo>
                      <a:pt x="11485" y="19213"/>
                      <a:pt x="11482" y="19213"/>
                      <a:pt x="11477" y="19213"/>
                    </a:cubicBezTo>
                    <a:close/>
                    <a:moveTo>
                      <a:pt x="11453" y="19214"/>
                    </a:moveTo>
                    <a:lnTo>
                      <a:pt x="11453" y="19214"/>
                    </a:lnTo>
                    <a:cubicBezTo>
                      <a:pt x="11453" y="19216"/>
                      <a:pt x="11451" y="19218"/>
                      <a:pt x="11448" y="19221"/>
                    </a:cubicBezTo>
                    <a:lnTo>
                      <a:pt x="11448" y="19221"/>
                    </a:lnTo>
                    <a:cubicBezTo>
                      <a:pt x="11449" y="19218"/>
                      <a:pt x="11450" y="19216"/>
                      <a:pt x="11453" y="19214"/>
                    </a:cubicBezTo>
                    <a:close/>
                    <a:moveTo>
                      <a:pt x="11486" y="19215"/>
                    </a:moveTo>
                    <a:cubicBezTo>
                      <a:pt x="11488" y="19216"/>
                      <a:pt x="11488" y="19219"/>
                      <a:pt x="11488" y="19225"/>
                    </a:cubicBezTo>
                    <a:lnTo>
                      <a:pt x="11493" y="19225"/>
                    </a:lnTo>
                    <a:cubicBezTo>
                      <a:pt x="11493" y="19218"/>
                      <a:pt x="11491" y="19215"/>
                      <a:pt x="11486" y="19215"/>
                    </a:cubicBezTo>
                    <a:close/>
                    <a:moveTo>
                      <a:pt x="9443" y="19235"/>
                    </a:moveTo>
                    <a:cubicBezTo>
                      <a:pt x="9441" y="19235"/>
                      <a:pt x="9440" y="19236"/>
                      <a:pt x="9439" y="19238"/>
                    </a:cubicBezTo>
                    <a:lnTo>
                      <a:pt x="9439" y="19238"/>
                    </a:lnTo>
                    <a:cubicBezTo>
                      <a:pt x="9441" y="19236"/>
                      <a:pt x="9444" y="19236"/>
                      <a:pt x="9446" y="19236"/>
                    </a:cubicBezTo>
                    <a:cubicBezTo>
                      <a:pt x="9445" y="19235"/>
                      <a:pt x="9444" y="19235"/>
                      <a:pt x="9443" y="19235"/>
                    </a:cubicBezTo>
                    <a:close/>
                    <a:moveTo>
                      <a:pt x="9536" y="19312"/>
                    </a:moveTo>
                    <a:lnTo>
                      <a:pt x="9536" y="19312"/>
                    </a:lnTo>
                    <a:cubicBezTo>
                      <a:pt x="9537" y="19312"/>
                      <a:pt x="9537" y="19312"/>
                      <a:pt x="9537" y="19312"/>
                    </a:cubicBezTo>
                    <a:lnTo>
                      <a:pt x="9537" y="19312"/>
                    </a:lnTo>
                    <a:cubicBezTo>
                      <a:pt x="9537" y="19312"/>
                      <a:pt x="9537" y="19312"/>
                      <a:pt x="9536" y="19312"/>
                    </a:cubicBezTo>
                    <a:close/>
                    <a:moveTo>
                      <a:pt x="9529" y="19304"/>
                    </a:moveTo>
                    <a:cubicBezTo>
                      <a:pt x="9527" y="19304"/>
                      <a:pt x="9526" y="19305"/>
                      <a:pt x="9523" y="19308"/>
                    </a:cubicBezTo>
                    <a:cubicBezTo>
                      <a:pt x="9522" y="19312"/>
                      <a:pt x="9523" y="19313"/>
                      <a:pt x="9525" y="19313"/>
                    </a:cubicBezTo>
                    <a:cubicBezTo>
                      <a:pt x="9527" y="19313"/>
                      <a:pt x="9532" y="19311"/>
                      <a:pt x="9534" y="19311"/>
                    </a:cubicBezTo>
                    <a:cubicBezTo>
                      <a:pt x="9535" y="19311"/>
                      <a:pt x="9536" y="19311"/>
                      <a:pt x="9536" y="19312"/>
                    </a:cubicBezTo>
                    <a:lnTo>
                      <a:pt x="9536" y="19312"/>
                    </a:lnTo>
                    <a:cubicBezTo>
                      <a:pt x="9534" y="19308"/>
                      <a:pt x="9532" y="19304"/>
                      <a:pt x="9529" y="19304"/>
                    </a:cubicBezTo>
                    <a:close/>
                    <a:moveTo>
                      <a:pt x="11521" y="19363"/>
                    </a:moveTo>
                    <a:cubicBezTo>
                      <a:pt x="11518" y="19363"/>
                      <a:pt x="11513" y="19366"/>
                      <a:pt x="11509" y="19368"/>
                    </a:cubicBezTo>
                    <a:lnTo>
                      <a:pt x="11516" y="19368"/>
                    </a:lnTo>
                    <a:lnTo>
                      <a:pt x="11521" y="19363"/>
                    </a:lnTo>
                    <a:close/>
                    <a:moveTo>
                      <a:pt x="9230" y="19379"/>
                    </a:moveTo>
                    <a:cubicBezTo>
                      <a:pt x="9230" y="19380"/>
                      <a:pt x="9232" y="19382"/>
                      <a:pt x="9235" y="19383"/>
                    </a:cubicBezTo>
                    <a:lnTo>
                      <a:pt x="9235" y="19383"/>
                    </a:lnTo>
                    <a:cubicBezTo>
                      <a:pt x="9234" y="19382"/>
                      <a:pt x="9232" y="19381"/>
                      <a:pt x="9230" y="19379"/>
                    </a:cubicBezTo>
                    <a:close/>
                    <a:moveTo>
                      <a:pt x="11521" y="19396"/>
                    </a:moveTo>
                    <a:cubicBezTo>
                      <a:pt x="11515" y="19396"/>
                      <a:pt x="11515" y="19397"/>
                      <a:pt x="11517" y="19398"/>
                    </a:cubicBezTo>
                    <a:lnTo>
                      <a:pt x="11517" y="19398"/>
                    </a:lnTo>
                    <a:cubicBezTo>
                      <a:pt x="11518" y="19397"/>
                      <a:pt x="11520" y="19397"/>
                      <a:pt x="11521" y="19396"/>
                    </a:cubicBezTo>
                    <a:close/>
                    <a:moveTo>
                      <a:pt x="9546" y="19428"/>
                    </a:moveTo>
                    <a:cubicBezTo>
                      <a:pt x="9546" y="19428"/>
                      <a:pt x="9546" y="19429"/>
                      <a:pt x="9545" y="19429"/>
                    </a:cubicBezTo>
                    <a:lnTo>
                      <a:pt x="9545" y="19429"/>
                    </a:lnTo>
                    <a:cubicBezTo>
                      <a:pt x="9545" y="19429"/>
                      <a:pt x="9545" y="19429"/>
                      <a:pt x="9546" y="19429"/>
                    </a:cubicBezTo>
                    <a:cubicBezTo>
                      <a:pt x="9546" y="19429"/>
                      <a:pt x="9546" y="19428"/>
                      <a:pt x="9546" y="19428"/>
                    </a:cubicBezTo>
                    <a:close/>
                    <a:moveTo>
                      <a:pt x="9590" y="19418"/>
                    </a:moveTo>
                    <a:lnTo>
                      <a:pt x="9573" y="19429"/>
                    </a:lnTo>
                    <a:cubicBezTo>
                      <a:pt x="9573" y="19429"/>
                      <a:pt x="9573" y="19424"/>
                      <a:pt x="9562" y="19424"/>
                    </a:cubicBezTo>
                    <a:cubicBezTo>
                      <a:pt x="9556" y="19427"/>
                      <a:pt x="9553" y="19433"/>
                      <a:pt x="9549" y="19438"/>
                    </a:cubicBezTo>
                    <a:lnTo>
                      <a:pt x="9549" y="19438"/>
                    </a:lnTo>
                    <a:cubicBezTo>
                      <a:pt x="9549" y="19438"/>
                      <a:pt x="9548" y="19438"/>
                      <a:pt x="9547" y="19438"/>
                    </a:cubicBezTo>
                    <a:cubicBezTo>
                      <a:pt x="9544" y="19438"/>
                      <a:pt x="9540" y="19440"/>
                      <a:pt x="9535" y="19446"/>
                    </a:cubicBezTo>
                    <a:cubicBezTo>
                      <a:pt x="9542" y="19446"/>
                      <a:pt x="9546" y="19443"/>
                      <a:pt x="9549" y="19438"/>
                    </a:cubicBezTo>
                    <a:lnTo>
                      <a:pt x="9549" y="19438"/>
                    </a:lnTo>
                    <a:cubicBezTo>
                      <a:pt x="9551" y="19440"/>
                      <a:pt x="9551" y="19442"/>
                      <a:pt x="9551" y="19446"/>
                    </a:cubicBezTo>
                    <a:cubicBezTo>
                      <a:pt x="9573" y="19429"/>
                      <a:pt x="9584" y="19424"/>
                      <a:pt x="9601" y="19424"/>
                    </a:cubicBezTo>
                    <a:cubicBezTo>
                      <a:pt x="9590" y="19424"/>
                      <a:pt x="9584" y="19424"/>
                      <a:pt x="9590" y="19418"/>
                    </a:cubicBezTo>
                    <a:close/>
                    <a:moveTo>
                      <a:pt x="11549" y="19446"/>
                    </a:moveTo>
                    <a:cubicBezTo>
                      <a:pt x="11544" y="19446"/>
                      <a:pt x="11533" y="19446"/>
                      <a:pt x="11529" y="19449"/>
                    </a:cubicBezTo>
                    <a:lnTo>
                      <a:pt x="11529" y="19449"/>
                    </a:lnTo>
                    <a:cubicBezTo>
                      <a:pt x="11538" y="19449"/>
                      <a:pt x="11547" y="19448"/>
                      <a:pt x="11549" y="19446"/>
                    </a:cubicBezTo>
                    <a:close/>
                    <a:moveTo>
                      <a:pt x="11559" y="19557"/>
                    </a:moveTo>
                    <a:cubicBezTo>
                      <a:pt x="11561" y="19557"/>
                      <a:pt x="11561" y="19557"/>
                      <a:pt x="11562" y="19557"/>
                    </a:cubicBezTo>
                    <a:lnTo>
                      <a:pt x="11562" y="19557"/>
                    </a:lnTo>
                    <a:cubicBezTo>
                      <a:pt x="11561" y="19557"/>
                      <a:pt x="11560" y="19557"/>
                      <a:pt x="11559" y="19557"/>
                    </a:cubicBezTo>
                    <a:close/>
                    <a:moveTo>
                      <a:pt x="9833" y="19601"/>
                    </a:moveTo>
                    <a:lnTo>
                      <a:pt x="9828" y="19606"/>
                    </a:lnTo>
                    <a:cubicBezTo>
                      <a:pt x="9829" y="19606"/>
                      <a:pt x="9831" y="19606"/>
                      <a:pt x="9833" y="19601"/>
                    </a:cubicBezTo>
                    <a:close/>
                    <a:moveTo>
                      <a:pt x="9428" y="19656"/>
                    </a:moveTo>
                    <a:cubicBezTo>
                      <a:pt x="9427" y="19656"/>
                      <a:pt x="9426" y="19656"/>
                      <a:pt x="9424" y="19656"/>
                    </a:cubicBezTo>
                    <a:lnTo>
                      <a:pt x="9431" y="19656"/>
                    </a:lnTo>
                    <a:cubicBezTo>
                      <a:pt x="9431" y="19656"/>
                      <a:pt x="9430" y="19656"/>
                      <a:pt x="9428" y="19656"/>
                    </a:cubicBezTo>
                    <a:close/>
                    <a:moveTo>
                      <a:pt x="11361" y="19656"/>
                    </a:moveTo>
                    <a:lnTo>
                      <a:pt x="11361" y="19656"/>
                    </a:lnTo>
                    <a:cubicBezTo>
                      <a:pt x="11362" y="19659"/>
                      <a:pt x="11364" y="19662"/>
                      <a:pt x="11367" y="19663"/>
                    </a:cubicBezTo>
                    <a:lnTo>
                      <a:pt x="11367" y="19663"/>
                    </a:lnTo>
                    <a:cubicBezTo>
                      <a:pt x="11366" y="19661"/>
                      <a:pt x="11364" y="19659"/>
                      <a:pt x="11361" y="19656"/>
                    </a:cubicBezTo>
                    <a:close/>
                    <a:moveTo>
                      <a:pt x="11599" y="19756"/>
                    </a:moveTo>
                    <a:cubicBezTo>
                      <a:pt x="11599" y="19756"/>
                      <a:pt x="11604" y="19756"/>
                      <a:pt x="11604" y="19761"/>
                    </a:cubicBezTo>
                    <a:cubicBezTo>
                      <a:pt x="11626" y="19756"/>
                      <a:pt x="11599" y="19756"/>
                      <a:pt x="11599" y="19756"/>
                    </a:cubicBezTo>
                    <a:close/>
                    <a:moveTo>
                      <a:pt x="11339" y="19944"/>
                    </a:moveTo>
                    <a:cubicBezTo>
                      <a:pt x="11335" y="19947"/>
                      <a:pt x="11340" y="19949"/>
                      <a:pt x="11345" y="19949"/>
                    </a:cubicBezTo>
                    <a:lnTo>
                      <a:pt x="11345" y="19949"/>
                    </a:lnTo>
                    <a:cubicBezTo>
                      <a:pt x="11339" y="19948"/>
                      <a:pt x="11339" y="19944"/>
                      <a:pt x="11339" y="19944"/>
                    </a:cubicBezTo>
                    <a:close/>
                    <a:moveTo>
                      <a:pt x="9671" y="19960"/>
                    </a:moveTo>
                    <a:cubicBezTo>
                      <a:pt x="9670" y="19960"/>
                      <a:pt x="9669" y="19960"/>
                      <a:pt x="9667" y="19961"/>
                    </a:cubicBezTo>
                    <a:cubicBezTo>
                      <a:pt x="9669" y="19961"/>
                      <a:pt x="9670" y="19960"/>
                      <a:pt x="9671" y="19960"/>
                    </a:cubicBezTo>
                    <a:close/>
                    <a:moveTo>
                      <a:pt x="10770" y="19976"/>
                    </a:moveTo>
                    <a:lnTo>
                      <a:pt x="10770" y="19976"/>
                    </a:lnTo>
                    <a:cubicBezTo>
                      <a:pt x="10772" y="19983"/>
                      <a:pt x="10776" y="19991"/>
                      <a:pt x="10780" y="19999"/>
                    </a:cubicBezTo>
                    <a:cubicBezTo>
                      <a:pt x="10776" y="19987"/>
                      <a:pt x="10771" y="19978"/>
                      <a:pt x="10770" y="19976"/>
                    </a:cubicBezTo>
                    <a:close/>
                    <a:moveTo>
                      <a:pt x="11603" y="20012"/>
                    </a:moveTo>
                    <a:lnTo>
                      <a:pt x="11603" y="20012"/>
                    </a:lnTo>
                    <a:cubicBezTo>
                      <a:pt x="11599" y="20012"/>
                      <a:pt x="11596" y="20014"/>
                      <a:pt x="11599" y="20016"/>
                    </a:cubicBezTo>
                    <a:cubicBezTo>
                      <a:pt x="11603" y="20014"/>
                      <a:pt x="11604" y="20012"/>
                      <a:pt x="11603" y="20012"/>
                    </a:cubicBezTo>
                    <a:close/>
                    <a:moveTo>
                      <a:pt x="11632" y="20066"/>
                    </a:moveTo>
                    <a:cubicBezTo>
                      <a:pt x="11635" y="20067"/>
                      <a:pt x="11640" y="20068"/>
                      <a:pt x="11648" y="20071"/>
                    </a:cubicBezTo>
                    <a:lnTo>
                      <a:pt x="11632" y="20066"/>
                    </a:lnTo>
                    <a:close/>
                    <a:moveTo>
                      <a:pt x="11665" y="20171"/>
                    </a:moveTo>
                    <a:cubicBezTo>
                      <a:pt x="11637" y="20171"/>
                      <a:pt x="11682" y="20176"/>
                      <a:pt x="11665" y="20182"/>
                    </a:cubicBezTo>
                    <a:lnTo>
                      <a:pt x="11676" y="20182"/>
                    </a:lnTo>
                    <a:cubicBezTo>
                      <a:pt x="11665" y="20176"/>
                      <a:pt x="11665" y="20171"/>
                      <a:pt x="11665" y="20171"/>
                    </a:cubicBezTo>
                    <a:close/>
                    <a:moveTo>
                      <a:pt x="10560" y="20175"/>
                    </a:moveTo>
                    <a:lnTo>
                      <a:pt x="10569" y="20210"/>
                    </a:lnTo>
                    <a:cubicBezTo>
                      <a:pt x="10566" y="20197"/>
                      <a:pt x="10563" y="20186"/>
                      <a:pt x="10560" y="20175"/>
                    </a:cubicBezTo>
                    <a:close/>
                    <a:moveTo>
                      <a:pt x="9922" y="20248"/>
                    </a:moveTo>
                    <a:lnTo>
                      <a:pt x="9933" y="20265"/>
                    </a:lnTo>
                    <a:lnTo>
                      <a:pt x="9933" y="20248"/>
                    </a:lnTo>
                    <a:close/>
                    <a:moveTo>
                      <a:pt x="10202" y="20537"/>
                    </a:moveTo>
                    <a:cubicBezTo>
                      <a:pt x="10200" y="20537"/>
                      <a:pt x="10197" y="20538"/>
                      <a:pt x="10193" y="20542"/>
                    </a:cubicBezTo>
                    <a:cubicBezTo>
                      <a:pt x="10197" y="20540"/>
                      <a:pt x="10200" y="20539"/>
                      <a:pt x="10202" y="20537"/>
                    </a:cubicBezTo>
                    <a:close/>
                    <a:moveTo>
                      <a:pt x="10668" y="20645"/>
                    </a:moveTo>
                    <a:lnTo>
                      <a:pt x="10668" y="20645"/>
                    </a:lnTo>
                    <a:cubicBezTo>
                      <a:pt x="10669" y="20646"/>
                      <a:pt x="10669" y="20646"/>
                      <a:pt x="10669" y="20647"/>
                    </a:cubicBezTo>
                    <a:cubicBezTo>
                      <a:pt x="10669" y="20646"/>
                      <a:pt x="10669" y="20645"/>
                      <a:pt x="10668" y="20645"/>
                    </a:cubicBezTo>
                    <a:close/>
                    <a:moveTo>
                      <a:pt x="10661" y="20667"/>
                    </a:moveTo>
                    <a:cubicBezTo>
                      <a:pt x="10662" y="20667"/>
                      <a:pt x="10663" y="20668"/>
                      <a:pt x="10664" y="20668"/>
                    </a:cubicBezTo>
                    <a:lnTo>
                      <a:pt x="10664" y="20668"/>
                    </a:lnTo>
                    <a:cubicBezTo>
                      <a:pt x="10662" y="20670"/>
                      <a:pt x="10660" y="20671"/>
                      <a:pt x="10659" y="20671"/>
                    </a:cubicBezTo>
                    <a:cubicBezTo>
                      <a:pt x="10658" y="20671"/>
                      <a:pt x="10658" y="20671"/>
                      <a:pt x="10658" y="20669"/>
                    </a:cubicBezTo>
                    <a:cubicBezTo>
                      <a:pt x="10659" y="20668"/>
                      <a:pt x="10660" y="20667"/>
                      <a:pt x="10661" y="20667"/>
                    </a:cubicBezTo>
                    <a:close/>
                    <a:moveTo>
                      <a:pt x="10969" y="20695"/>
                    </a:moveTo>
                    <a:cubicBezTo>
                      <a:pt x="10970" y="20699"/>
                      <a:pt x="10972" y="20703"/>
                      <a:pt x="10973" y="20708"/>
                    </a:cubicBezTo>
                    <a:cubicBezTo>
                      <a:pt x="10972" y="20703"/>
                      <a:pt x="10970" y="20699"/>
                      <a:pt x="10969" y="20695"/>
                    </a:cubicBezTo>
                    <a:close/>
                    <a:moveTo>
                      <a:pt x="10708" y="20807"/>
                    </a:moveTo>
                    <a:cubicBezTo>
                      <a:pt x="10701" y="20809"/>
                      <a:pt x="10701" y="20810"/>
                      <a:pt x="10702" y="20810"/>
                    </a:cubicBezTo>
                    <a:lnTo>
                      <a:pt x="10702" y="20810"/>
                    </a:lnTo>
                    <a:lnTo>
                      <a:pt x="10708" y="20807"/>
                    </a:lnTo>
                    <a:close/>
                    <a:moveTo>
                      <a:pt x="10702" y="20810"/>
                    </a:moveTo>
                    <a:lnTo>
                      <a:pt x="10697" y="20813"/>
                    </a:lnTo>
                    <a:lnTo>
                      <a:pt x="10708" y="20813"/>
                    </a:lnTo>
                    <a:cubicBezTo>
                      <a:pt x="10710" y="20810"/>
                      <a:pt x="10706" y="20810"/>
                      <a:pt x="10704" y="20810"/>
                    </a:cubicBezTo>
                    <a:cubicBezTo>
                      <a:pt x="10703" y="20810"/>
                      <a:pt x="10703" y="20810"/>
                      <a:pt x="10702" y="20810"/>
                    </a:cubicBezTo>
                    <a:close/>
                    <a:moveTo>
                      <a:pt x="11521" y="21089"/>
                    </a:moveTo>
                    <a:lnTo>
                      <a:pt x="11521" y="21089"/>
                    </a:lnTo>
                    <a:cubicBezTo>
                      <a:pt x="11521" y="21090"/>
                      <a:pt x="11521" y="21090"/>
                      <a:pt x="11521" y="21090"/>
                    </a:cubicBezTo>
                    <a:lnTo>
                      <a:pt x="11521" y="21090"/>
                    </a:lnTo>
                    <a:cubicBezTo>
                      <a:pt x="11521" y="21090"/>
                      <a:pt x="11521" y="21090"/>
                      <a:pt x="11521" y="21089"/>
                    </a:cubicBezTo>
                    <a:close/>
                    <a:moveTo>
                      <a:pt x="9972" y="21095"/>
                    </a:moveTo>
                    <a:cubicBezTo>
                      <a:pt x="9974" y="21095"/>
                      <a:pt x="9975" y="21095"/>
                      <a:pt x="9976" y="21096"/>
                    </a:cubicBezTo>
                    <a:lnTo>
                      <a:pt x="9976" y="21096"/>
                    </a:lnTo>
                    <a:cubicBezTo>
                      <a:pt x="9975" y="21095"/>
                      <a:pt x="9974" y="21095"/>
                      <a:pt x="9972" y="21095"/>
                    </a:cubicBezTo>
                    <a:close/>
                    <a:moveTo>
                      <a:pt x="9976" y="21096"/>
                    </a:moveTo>
                    <a:cubicBezTo>
                      <a:pt x="9977" y="21096"/>
                      <a:pt x="9977" y="21097"/>
                      <a:pt x="9977" y="21100"/>
                    </a:cubicBezTo>
                    <a:lnTo>
                      <a:pt x="9977" y="21100"/>
                    </a:lnTo>
                    <a:cubicBezTo>
                      <a:pt x="9978" y="21098"/>
                      <a:pt x="9978" y="21096"/>
                      <a:pt x="9976" y="21096"/>
                    </a:cubicBezTo>
                    <a:close/>
                    <a:moveTo>
                      <a:pt x="11067" y="21095"/>
                    </a:moveTo>
                    <a:lnTo>
                      <a:pt x="11073" y="21117"/>
                    </a:lnTo>
                    <a:cubicBezTo>
                      <a:pt x="11073" y="21117"/>
                      <a:pt x="11067" y="21123"/>
                      <a:pt x="11067" y="21134"/>
                    </a:cubicBezTo>
                    <a:cubicBezTo>
                      <a:pt x="11067" y="21112"/>
                      <a:pt x="11056" y="21095"/>
                      <a:pt x="11067" y="21095"/>
                    </a:cubicBezTo>
                    <a:close/>
                    <a:moveTo>
                      <a:pt x="9961" y="21138"/>
                    </a:moveTo>
                    <a:cubicBezTo>
                      <a:pt x="9962" y="21138"/>
                      <a:pt x="9962" y="21138"/>
                      <a:pt x="9961" y="21139"/>
                    </a:cubicBezTo>
                    <a:cubicBezTo>
                      <a:pt x="9958" y="21139"/>
                      <a:pt x="9956" y="21139"/>
                      <a:pt x="9955" y="21140"/>
                    </a:cubicBezTo>
                    <a:lnTo>
                      <a:pt x="9955" y="21140"/>
                    </a:lnTo>
                    <a:cubicBezTo>
                      <a:pt x="9958" y="21138"/>
                      <a:pt x="9960" y="21138"/>
                      <a:pt x="9961" y="21138"/>
                    </a:cubicBezTo>
                    <a:close/>
                    <a:moveTo>
                      <a:pt x="10071" y="21222"/>
                    </a:moveTo>
                    <a:lnTo>
                      <a:pt x="10060" y="21228"/>
                    </a:lnTo>
                    <a:lnTo>
                      <a:pt x="10055" y="21228"/>
                    </a:lnTo>
                    <a:cubicBezTo>
                      <a:pt x="10055" y="21229"/>
                      <a:pt x="10054" y="21231"/>
                      <a:pt x="10054" y="21233"/>
                    </a:cubicBezTo>
                    <a:lnTo>
                      <a:pt x="10054" y="21233"/>
                    </a:lnTo>
                    <a:cubicBezTo>
                      <a:pt x="10061" y="21231"/>
                      <a:pt x="10062" y="21227"/>
                      <a:pt x="10071" y="21222"/>
                    </a:cubicBezTo>
                    <a:close/>
                    <a:moveTo>
                      <a:pt x="10110" y="21228"/>
                    </a:moveTo>
                    <a:lnTo>
                      <a:pt x="10105" y="21244"/>
                    </a:lnTo>
                    <a:lnTo>
                      <a:pt x="10105" y="21244"/>
                    </a:lnTo>
                    <a:cubicBezTo>
                      <a:pt x="10109" y="21241"/>
                      <a:pt x="10110" y="21237"/>
                      <a:pt x="10110" y="21228"/>
                    </a:cubicBezTo>
                    <a:close/>
                    <a:moveTo>
                      <a:pt x="10105" y="21244"/>
                    </a:moveTo>
                    <a:lnTo>
                      <a:pt x="10105" y="21244"/>
                    </a:lnTo>
                    <a:cubicBezTo>
                      <a:pt x="10105" y="21244"/>
                      <a:pt x="10105" y="21244"/>
                      <a:pt x="10104" y="21244"/>
                    </a:cubicBezTo>
                    <a:lnTo>
                      <a:pt x="10105" y="21244"/>
                    </a:lnTo>
                    <a:lnTo>
                      <a:pt x="10105" y="21244"/>
                    </a:lnTo>
                    <a:close/>
                    <a:moveTo>
                      <a:pt x="10055" y="21244"/>
                    </a:moveTo>
                    <a:cubicBezTo>
                      <a:pt x="10053" y="21246"/>
                      <a:pt x="10052" y="21248"/>
                      <a:pt x="10051" y="21250"/>
                    </a:cubicBezTo>
                    <a:lnTo>
                      <a:pt x="10051" y="21250"/>
                    </a:lnTo>
                    <a:cubicBezTo>
                      <a:pt x="10053" y="21249"/>
                      <a:pt x="10055" y="21248"/>
                      <a:pt x="10055" y="21244"/>
                    </a:cubicBezTo>
                    <a:close/>
                    <a:moveTo>
                      <a:pt x="10110" y="21278"/>
                    </a:moveTo>
                    <a:cubicBezTo>
                      <a:pt x="10108" y="21280"/>
                      <a:pt x="10100" y="21284"/>
                      <a:pt x="10092" y="21289"/>
                    </a:cubicBezTo>
                    <a:lnTo>
                      <a:pt x="10092" y="21289"/>
                    </a:lnTo>
                    <a:cubicBezTo>
                      <a:pt x="10094" y="21289"/>
                      <a:pt x="10096" y="21289"/>
                      <a:pt x="10099" y="21289"/>
                    </a:cubicBezTo>
                    <a:lnTo>
                      <a:pt x="10110" y="21278"/>
                    </a:lnTo>
                    <a:close/>
                    <a:moveTo>
                      <a:pt x="10092" y="21289"/>
                    </a:moveTo>
                    <a:cubicBezTo>
                      <a:pt x="10088" y="21289"/>
                      <a:pt x="10085" y="21290"/>
                      <a:pt x="10083" y="21293"/>
                    </a:cubicBezTo>
                    <a:lnTo>
                      <a:pt x="10083" y="21293"/>
                    </a:lnTo>
                    <a:cubicBezTo>
                      <a:pt x="10086" y="21292"/>
                      <a:pt x="10089" y="21290"/>
                      <a:pt x="10092" y="21289"/>
                    </a:cubicBezTo>
                    <a:close/>
                    <a:moveTo>
                      <a:pt x="10143" y="21327"/>
                    </a:moveTo>
                    <a:cubicBezTo>
                      <a:pt x="10142" y="21328"/>
                      <a:pt x="10142" y="21328"/>
                      <a:pt x="10141" y="21329"/>
                    </a:cubicBezTo>
                    <a:lnTo>
                      <a:pt x="10141" y="21329"/>
                    </a:lnTo>
                    <a:cubicBezTo>
                      <a:pt x="10142" y="21328"/>
                      <a:pt x="10142" y="21328"/>
                      <a:pt x="10143" y="21327"/>
                    </a:cubicBezTo>
                    <a:close/>
                    <a:moveTo>
                      <a:pt x="11381" y="21343"/>
                    </a:moveTo>
                    <a:cubicBezTo>
                      <a:pt x="11380" y="21343"/>
                      <a:pt x="11379" y="21344"/>
                      <a:pt x="11377" y="21344"/>
                    </a:cubicBezTo>
                    <a:lnTo>
                      <a:pt x="11383" y="21344"/>
                    </a:lnTo>
                    <a:cubicBezTo>
                      <a:pt x="11383" y="21344"/>
                      <a:pt x="11382" y="21343"/>
                      <a:pt x="11381" y="21343"/>
                    </a:cubicBezTo>
                    <a:close/>
                    <a:moveTo>
                      <a:pt x="11383" y="21344"/>
                    </a:moveTo>
                    <a:cubicBezTo>
                      <a:pt x="11385" y="21345"/>
                      <a:pt x="11386" y="21346"/>
                      <a:pt x="11387" y="21346"/>
                    </a:cubicBezTo>
                    <a:cubicBezTo>
                      <a:pt x="11388" y="21346"/>
                      <a:pt x="11388" y="21345"/>
                      <a:pt x="11388" y="21344"/>
                    </a:cubicBezTo>
                    <a:close/>
                    <a:moveTo>
                      <a:pt x="10188" y="21399"/>
                    </a:moveTo>
                    <a:lnTo>
                      <a:pt x="10183" y="21404"/>
                    </a:lnTo>
                    <a:lnTo>
                      <a:pt x="10183" y="21404"/>
                    </a:lnTo>
                    <a:cubicBezTo>
                      <a:pt x="10185" y="21403"/>
                      <a:pt x="10186" y="21402"/>
                      <a:pt x="10188" y="21399"/>
                    </a:cubicBezTo>
                    <a:close/>
                    <a:moveTo>
                      <a:pt x="10002" y="21448"/>
                    </a:moveTo>
                    <a:cubicBezTo>
                      <a:pt x="10001" y="21448"/>
                      <a:pt x="10001" y="21448"/>
                      <a:pt x="9999" y="21449"/>
                    </a:cubicBezTo>
                    <a:cubicBezTo>
                      <a:pt x="10000" y="21449"/>
                      <a:pt x="10001" y="21448"/>
                      <a:pt x="10002" y="21448"/>
                    </a:cubicBezTo>
                    <a:close/>
                    <a:moveTo>
                      <a:pt x="10260" y="21505"/>
                    </a:moveTo>
                    <a:cubicBezTo>
                      <a:pt x="10258" y="21505"/>
                      <a:pt x="10248" y="21510"/>
                      <a:pt x="10248" y="21510"/>
                    </a:cubicBezTo>
                    <a:lnTo>
                      <a:pt x="10254" y="21510"/>
                    </a:lnTo>
                    <a:cubicBezTo>
                      <a:pt x="10259" y="21506"/>
                      <a:pt x="10261" y="21505"/>
                      <a:pt x="10260" y="21505"/>
                    </a:cubicBezTo>
                    <a:close/>
                    <a:moveTo>
                      <a:pt x="10414" y="21648"/>
                    </a:moveTo>
                    <a:lnTo>
                      <a:pt x="10414" y="21648"/>
                    </a:lnTo>
                    <a:cubicBezTo>
                      <a:pt x="10413" y="21650"/>
                      <a:pt x="10411" y="21651"/>
                      <a:pt x="10410" y="21652"/>
                    </a:cubicBezTo>
                    <a:lnTo>
                      <a:pt x="10410" y="21652"/>
                    </a:lnTo>
                    <a:cubicBezTo>
                      <a:pt x="10411" y="21651"/>
                      <a:pt x="10413" y="21650"/>
                      <a:pt x="10414" y="21648"/>
                    </a:cubicBezTo>
                    <a:close/>
                    <a:moveTo>
                      <a:pt x="10420" y="21704"/>
                    </a:moveTo>
                    <a:cubicBezTo>
                      <a:pt x="10420" y="21704"/>
                      <a:pt x="10420" y="21704"/>
                      <a:pt x="10420" y="21704"/>
                    </a:cubicBezTo>
                    <a:cubicBezTo>
                      <a:pt x="10420" y="21704"/>
                      <a:pt x="10420" y="21704"/>
                      <a:pt x="10420" y="21704"/>
                    </a:cubicBezTo>
                    <a:close/>
                    <a:moveTo>
                      <a:pt x="10389" y="21716"/>
                    </a:moveTo>
                    <a:cubicBezTo>
                      <a:pt x="10391" y="21716"/>
                      <a:pt x="10392" y="21717"/>
                      <a:pt x="10392" y="21720"/>
                    </a:cubicBezTo>
                    <a:lnTo>
                      <a:pt x="10392" y="21720"/>
                    </a:lnTo>
                    <a:cubicBezTo>
                      <a:pt x="10388" y="21721"/>
                      <a:pt x="10384" y="21723"/>
                      <a:pt x="10382" y="21723"/>
                    </a:cubicBezTo>
                    <a:cubicBezTo>
                      <a:pt x="10381" y="21723"/>
                      <a:pt x="10380" y="21722"/>
                      <a:pt x="10381" y="21720"/>
                    </a:cubicBezTo>
                    <a:cubicBezTo>
                      <a:pt x="10384" y="21717"/>
                      <a:pt x="10387" y="21716"/>
                      <a:pt x="10389" y="21716"/>
                    </a:cubicBezTo>
                    <a:close/>
                    <a:moveTo>
                      <a:pt x="10553" y="21784"/>
                    </a:moveTo>
                    <a:cubicBezTo>
                      <a:pt x="10553" y="21784"/>
                      <a:pt x="10553" y="21784"/>
                      <a:pt x="10553" y="21785"/>
                    </a:cubicBezTo>
                    <a:lnTo>
                      <a:pt x="10553" y="21785"/>
                    </a:lnTo>
                    <a:cubicBezTo>
                      <a:pt x="10553" y="21784"/>
                      <a:pt x="10553" y="21784"/>
                      <a:pt x="10553" y="21784"/>
                    </a:cubicBezTo>
                    <a:close/>
                    <a:moveTo>
                      <a:pt x="10547" y="21781"/>
                    </a:moveTo>
                    <a:cubicBezTo>
                      <a:pt x="10540" y="21788"/>
                      <a:pt x="10539" y="21790"/>
                      <a:pt x="10540" y="21790"/>
                    </a:cubicBezTo>
                    <a:cubicBezTo>
                      <a:pt x="10541" y="21790"/>
                      <a:pt x="10550" y="21784"/>
                      <a:pt x="10553" y="21784"/>
                    </a:cubicBezTo>
                    <a:cubicBezTo>
                      <a:pt x="10553" y="21784"/>
                      <a:pt x="10553" y="21784"/>
                      <a:pt x="10553" y="21784"/>
                    </a:cubicBezTo>
                    <a:lnTo>
                      <a:pt x="10553" y="21784"/>
                    </a:lnTo>
                    <a:cubicBezTo>
                      <a:pt x="10553" y="21783"/>
                      <a:pt x="10553" y="21782"/>
                      <a:pt x="10553" y="21781"/>
                    </a:cubicBezTo>
                    <a:close/>
                    <a:moveTo>
                      <a:pt x="10630" y="21831"/>
                    </a:moveTo>
                    <a:lnTo>
                      <a:pt x="10622" y="21834"/>
                    </a:lnTo>
                    <a:lnTo>
                      <a:pt x="10622" y="21834"/>
                    </a:lnTo>
                    <a:cubicBezTo>
                      <a:pt x="10623" y="21834"/>
                      <a:pt x="10623" y="21834"/>
                      <a:pt x="10624" y="21834"/>
                    </a:cubicBezTo>
                    <a:cubicBezTo>
                      <a:pt x="10626" y="21834"/>
                      <a:pt x="10627" y="21834"/>
                      <a:pt x="10630" y="21831"/>
                    </a:cubicBezTo>
                    <a:close/>
                    <a:moveTo>
                      <a:pt x="10267" y="21947"/>
                    </a:moveTo>
                    <a:cubicBezTo>
                      <a:pt x="10267" y="21947"/>
                      <a:pt x="10266" y="21947"/>
                      <a:pt x="10265" y="21947"/>
                    </a:cubicBezTo>
                    <a:lnTo>
                      <a:pt x="10268" y="21947"/>
                    </a:lnTo>
                    <a:cubicBezTo>
                      <a:pt x="10268" y="21947"/>
                      <a:pt x="10268" y="21947"/>
                      <a:pt x="10267" y="21947"/>
                    </a:cubicBezTo>
                    <a:close/>
                    <a:moveTo>
                      <a:pt x="10303" y="21989"/>
                    </a:moveTo>
                    <a:cubicBezTo>
                      <a:pt x="10302" y="21990"/>
                      <a:pt x="10300" y="21990"/>
                      <a:pt x="10298" y="21991"/>
                    </a:cubicBezTo>
                    <a:lnTo>
                      <a:pt x="10304" y="21991"/>
                    </a:lnTo>
                    <a:cubicBezTo>
                      <a:pt x="10303" y="21991"/>
                      <a:pt x="10303" y="21990"/>
                      <a:pt x="10303" y="21989"/>
                    </a:cubicBezTo>
                    <a:close/>
                    <a:moveTo>
                      <a:pt x="10802" y="22019"/>
                    </a:moveTo>
                    <a:cubicBezTo>
                      <a:pt x="10797" y="22019"/>
                      <a:pt x="10795" y="22021"/>
                      <a:pt x="10792" y="22024"/>
                    </a:cubicBezTo>
                    <a:lnTo>
                      <a:pt x="10792" y="22024"/>
                    </a:lnTo>
                    <a:cubicBezTo>
                      <a:pt x="10794" y="22023"/>
                      <a:pt x="10797" y="22021"/>
                      <a:pt x="10802" y="22019"/>
                    </a:cubicBezTo>
                    <a:close/>
                    <a:moveTo>
                      <a:pt x="10792" y="22024"/>
                    </a:moveTo>
                    <a:cubicBezTo>
                      <a:pt x="10790" y="22025"/>
                      <a:pt x="10789" y="22026"/>
                      <a:pt x="10789" y="22027"/>
                    </a:cubicBezTo>
                    <a:lnTo>
                      <a:pt x="10789" y="22027"/>
                    </a:lnTo>
                    <a:cubicBezTo>
                      <a:pt x="10790" y="22026"/>
                      <a:pt x="10791" y="22025"/>
                      <a:pt x="10792" y="22024"/>
                    </a:cubicBezTo>
                    <a:close/>
                    <a:moveTo>
                      <a:pt x="10835" y="22063"/>
                    </a:moveTo>
                    <a:lnTo>
                      <a:pt x="10835" y="22063"/>
                    </a:lnTo>
                    <a:cubicBezTo>
                      <a:pt x="10835" y="22064"/>
                      <a:pt x="10834" y="22065"/>
                      <a:pt x="10834" y="22066"/>
                    </a:cubicBezTo>
                    <a:lnTo>
                      <a:pt x="10834" y="22066"/>
                    </a:lnTo>
                    <a:cubicBezTo>
                      <a:pt x="10834" y="22065"/>
                      <a:pt x="10835" y="22064"/>
                      <a:pt x="10835" y="22063"/>
                    </a:cubicBezTo>
                    <a:close/>
                    <a:moveTo>
                      <a:pt x="10446" y="22183"/>
                    </a:moveTo>
                    <a:lnTo>
                      <a:pt x="10446" y="22183"/>
                    </a:lnTo>
                    <a:cubicBezTo>
                      <a:pt x="10445" y="22183"/>
                      <a:pt x="10444" y="22184"/>
                      <a:pt x="10442" y="22185"/>
                    </a:cubicBezTo>
                    <a:cubicBezTo>
                      <a:pt x="10444" y="22185"/>
                      <a:pt x="10445" y="22184"/>
                      <a:pt x="10446" y="22183"/>
                    </a:cubicBezTo>
                    <a:close/>
                    <a:moveTo>
                      <a:pt x="10542" y="22246"/>
                    </a:moveTo>
                    <a:cubicBezTo>
                      <a:pt x="10545" y="22246"/>
                      <a:pt x="10540" y="22250"/>
                      <a:pt x="10536" y="22254"/>
                    </a:cubicBezTo>
                    <a:lnTo>
                      <a:pt x="10536" y="22254"/>
                    </a:lnTo>
                    <a:cubicBezTo>
                      <a:pt x="10537" y="22252"/>
                      <a:pt x="10539" y="22249"/>
                      <a:pt x="10542" y="22246"/>
                    </a:cubicBezTo>
                    <a:close/>
                    <a:moveTo>
                      <a:pt x="10580" y="22293"/>
                    </a:moveTo>
                    <a:lnTo>
                      <a:pt x="10569" y="22307"/>
                    </a:lnTo>
                    <a:cubicBezTo>
                      <a:pt x="10572" y="22304"/>
                      <a:pt x="10576" y="22299"/>
                      <a:pt x="10580" y="22293"/>
                    </a:cubicBezTo>
                    <a:close/>
                    <a:moveTo>
                      <a:pt x="10663" y="22395"/>
                    </a:moveTo>
                    <a:lnTo>
                      <a:pt x="10669" y="22412"/>
                    </a:lnTo>
                    <a:lnTo>
                      <a:pt x="10669" y="22395"/>
                    </a:lnTo>
                    <a:close/>
                    <a:moveTo>
                      <a:pt x="10771" y="22484"/>
                    </a:moveTo>
                    <a:lnTo>
                      <a:pt x="10769" y="22489"/>
                    </a:lnTo>
                    <a:cubicBezTo>
                      <a:pt x="10770" y="22487"/>
                      <a:pt x="10771" y="22485"/>
                      <a:pt x="10771" y="22484"/>
                    </a:cubicBezTo>
                    <a:close/>
                    <a:moveTo>
                      <a:pt x="11333" y="22705"/>
                    </a:moveTo>
                    <a:lnTo>
                      <a:pt x="11344" y="22716"/>
                    </a:lnTo>
                    <a:cubicBezTo>
                      <a:pt x="11344" y="22727"/>
                      <a:pt x="11344" y="22727"/>
                      <a:pt x="11333" y="22727"/>
                    </a:cubicBezTo>
                    <a:lnTo>
                      <a:pt x="11333" y="22705"/>
                    </a:lnTo>
                    <a:close/>
                    <a:moveTo>
                      <a:pt x="11353" y="22834"/>
                    </a:moveTo>
                    <a:cubicBezTo>
                      <a:pt x="11352" y="22843"/>
                      <a:pt x="11353" y="22851"/>
                      <a:pt x="11355" y="22858"/>
                    </a:cubicBezTo>
                    <a:lnTo>
                      <a:pt x="11355" y="22858"/>
                    </a:lnTo>
                    <a:cubicBezTo>
                      <a:pt x="11354" y="22858"/>
                      <a:pt x="11354" y="22858"/>
                      <a:pt x="11354" y="22858"/>
                    </a:cubicBezTo>
                    <a:cubicBezTo>
                      <a:pt x="11351" y="22858"/>
                      <a:pt x="11346" y="22862"/>
                      <a:pt x="11339" y="22866"/>
                    </a:cubicBezTo>
                    <a:lnTo>
                      <a:pt x="11355" y="22866"/>
                    </a:lnTo>
                    <a:cubicBezTo>
                      <a:pt x="11352" y="22869"/>
                      <a:pt x="11351" y="22869"/>
                      <a:pt x="11349" y="22869"/>
                    </a:cubicBezTo>
                    <a:cubicBezTo>
                      <a:pt x="11347" y="22869"/>
                      <a:pt x="11344" y="22869"/>
                      <a:pt x="11339" y="22871"/>
                    </a:cubicBezTo>
                    <a:cubicBezTo>
                      <a:pt x="11339" y="22875"/>
                      <a:pt x="11340" y="22877"/>
                      <a:pt x="11342" y="22877"/>
                    </a:cubicBezTo>
                    <a:cubicBezTo>
                      <a:pt x="11347" y="22877"/>
                      <a:pt x="11355" y="22869"/>
                      <a:pt x="11359" y="22869"/>
                    </a:cubicBezTo>
                    <a:cubicBezTo>
                      <a:pt x="11360" y="22869"/>
                      <a:pt x="11361" y="22869"/>
                      <a:pt x="11361" y="22871"/>
                    </a:cubicBezTo>
                    <a:cubicBezTo>
                      <a:pt x="11350" y="22888"/>
                      <a:pt x="11361" y="22888"/>
                      <a:pt x="11355" y="22893"/>
                    </a:cubicBezTo>
                    <a:cubicBezTo>
                      <a:pt x="11355" y="22893"/>
                      <a:pt x="11358" y="22891"/>
                      <a:pt x="11359" y="22891"/>
                    </a:cubicBezTo>
                    <a:cubicBezTo>
                      <a:pt x="11360" y="22891"/>
                      <a:pt x="11361" y="22892"/>
                      <a:pt x="11361" y="22893"/>
                    </a:cubicBezTo>
                    <a:cubicBezTo>
                      <a:pt x="11361" y="22893"/>
                      <a:pt x="11355" y="22893"/>
                      <a:pt x="11355" y="22899"/>
                    </a:cubicBezTo>
                    <a:lnTo>
                      <a:pt x="11366" y="22909"/>
                    </a:lnTo>
                    <a:lnTo>
                      <a:pt x="11366" y="22909"/>
                    </a:lnTo>
                    <a:cubicBezTo>
                      <a:pt x="11368" y="22906"/>
                      <a:pt x="11372" y="22904"/>
                      <a:pt x="11377" y="22904"/>
                    </a:cubicBezTo>
                    <a:cubicBezTo>
                      <a:pt x="11362" y="22849"/>
                      <a:pt x="11359" y="22843"/>
                      <a:pt x="11353" y="22834"/>
                    </a:cubicBezTo>
                    <a:close/>
                    <a:moveTo>
                      <a:pt x="11366" y="22909"/>
                    </a:moveTo>
                    <a:cubicBezTo>
                      <a:pt x="11364" y="22911"/>
                      <a:pt x="11363" y="22912"/>
                      <a:pt x="11363" y="22914"/>
                    </a:cubicBezTo>
                    <a:lnTo>
                      <a:pt x="11363" y="22914"/>
                    </a:lnTo>
                    <a:cubicBezTo>
                      <a:pt x="11364" y="22913"/>
                      <a:pt x="11365" y="22912"/>
                      <a:pt x="11366" y="22910"/>
                    </a:cubicBezTo>
                    <a:lnTo>
                      <a:pt x="11366" y="22909"/>
                    </a:lnTo>
                    <a:close/>
                    <a:moveTo>
                      <a:pt x="11363" y="22914"/>
                    </a:moveTo>
                    <a:cubicBezTo>
                      <a:pt x="11360" y="22918"/>
                      <a:pt x="11359" y="22921"/>
                      <a:pt x="11355" y="22921"/>
                    </a:cubicBezTo>
                    <a:cubicBezTo>
                      <a:pt x="11351" y="22931"/>
                      <a:pt x="11353" y="22933"/>
                      <a:pt x="11356" y="22933"/>
                    </a:cubicBezTo>
                    <a:cubicBezTo>
                      <a:pt x="11357" y="22933"/>
                      <a:pt x="11359" y="22932"/>
                      <a:pt x="11361" y="22932"/>
                    </a:cubicBezTo>
                    <a:lnTo>
                      <a:pt x="11361" y="22932"/>
                    </a:lnTo>
                    <a:cubicBezTo>
                      <a:pt x="11361" y="22933"/>
                      <a:pt x="11361" y="22934"/>
                      <a:pt x="11361" y="22936"/>
                    </a:cubicBezTo>
                    <a:lnTo>
                      <a:pt x="11361" y="22936"/>
                    </a:lnTo>
                    <a:cubicBezTo>
                      <a:pt x="11363" y="22932"/>
                      <a:pt x="11363" y="22931"/>
                      <a:pt x="11362" y="22931"/>
                    </a:cubicBezTo>
                    <a:lnTo>
                      <a:pt x="11362" y="22931"/>
                    </a:lnTo>
                    <a:cubicBezTo>
                      <a:pt x="11362" y="22931"/>
                      <a:pt x="11361" y="22931"/>
                      <a:pt x="11361" y="22932"/>
                    </a:cubicBezTo>
                    <a:lnTo>
                      <a:pt x="11361" y="22932"/>
                    </a:lnTo>
                    <a:cubicBezTo>
                      <a:pt x="11361" y="22924"/>
                      <a:pt x="11361" y="22919"/>
                      <a:pt x="11363" y="22914"/>
                    </a:cubicBezTo>
                    <a:close/>
                    <a:moveTo>
                      <a:pt x="11361" y="22936"/>
                    </a:moveTo>
                    <a:cubicBezTo>
                      <a:pt x="11360" y="22937"/>
                      <a:pt x="11358" y="22940"/>
                      <a:pt x="11355" y="22943"/>
                    </a:cubicBezTo>
                    <a:lnTo>
                      <a:pt x="11361" y="22940"/>
                    </a:lnTo>
                    <a:lnTo>
                      <a:pt x="11361" y="22940"/>
                    </a:lnTo>
                    <a:cubicBezTo>
                      <a:pt x="11361" y="22941"/>
                      <a:pt x="11361" y="22942"/>
                      <a:pt x="11361" y="22942"/>
                    </a:cubicBezTo>
                    <a:lnTo>
                      <a:pt x="11361" y="22942"/>
                    </a:lnTo>
                    <a:cubicBezTo>
                      <a:pt x="11364" y="22940"/>
                      <a:pt x="11365" y="22940"/>
                      <a:pt x="11366" y="22940"/>
                    </a:cubicBezTo>
                    <a:cubicBezTo>
                      <a:pt x="11366" y="22940"/>
                      <a:pt x="11366" y="22940"/>
                      <a:pt x="11366" y="22938"/>
                    </a:cubicBezTo>
                    <a:lnTo>
                      <a:pt x="11366" y="22938"/>
                    </a:lnTo>
                    <a:lnTo>
                      <a:pt x="11361" y="22940"/>
                    </a:lnTo>
                    <a:lnTo>
                      <a:pt x="11361" y="22940"/>
                    </a:lnTo>
                    <a:cubicBezTo>
                      <a:pt x="11361" y="22939"/>
                      <a:pt x="11361" y="22937"/>
                      <a:pt x="11361" y="22936"/>
                    </a:cubicBezTo>
                    <a:close/>
                    <a:moveTo>
                      <a:pt x="11361" y="22942"/>
                    </a:moveTo>
                    <a:cubicBezTo>
                      <a:pt x="11361" y="22943"/>
                      <a:pt x="11361" y="22943"/>
                      <a:pt x="11361" y="22943"/>
                    </a:cubicBezTo>
                    <a:lnTo>
                      <a:pt x="11362" y="22944"/>
                    </a:lnTo>
                    <a:lnTo>
                      <a:pt x="11362" y="22944"/>
                    </a:lnTo>
                    <a:cubicBezTo>
                      <a:pt x="11362" y="22944"/>
                      <a:pt x="11362" y="22943"/>
                      <a:pt x="11361" y="22942"/>
                    </a:cubicBezTo>
                    <a:close/>
                    <a:moveTo>
                      <a:pt x="11362" y="22944"/>
                    </a:moveTo>
                    <a:lnTo>
                      <a:pt x="11362" y="22944"/>
                    </a:lnTo>
                    <a:cubicBezTo>
                      <a:pt x="11362" y="22947"/>
                      <a:pt x="11362" y="22950"/>
                      <a:pt x="11363" y="22953"/>
                    </a:cubicBezTo>
                    <a:lnTo>
                      <a:pt x="11363" y="22953"/>
                    </a:lnTo>
                    <a:cubicBezTo>
                      <a:pt x="11364" y="22951"/>
                      <a:pt x="11365" y="22950"/>
                      <a:pt x="11366" y="22949"/>
                    </a:cubicBezTo>
                    <a:lnTo>
                      <a:pt x="11362" y="22944"/>
                    </a:lnTo>
                    <a:close/>
                    <a:moveTo>
                      <a:pt x="11361" y="22959"/>
                    </a:moveTo>
                    <a:cubicBezTo>
                      <a:pt x="11361" y="22959"/>
                      <a:pt x="11361" y="22961"/>
                      <a:pt x="11361" y="22965"/>
                    </a:cubicBezTo>
                    <a:cubicBezTo>
                      <a:pt x="11361" y="22965"/>
                      <a:pt x="11360" y="22966"/>
                      <a:pt x="11359" y="22966"/>
                    </a:cubicBezTo>
                    <a:lnTo>
                      <a:pt x="11359" y="22966"/>
                    </a:lnTo>
                    <a:cubicBezTo>
                      <a:pt x="11360" y="22963"/>
                      <a:pt x="11360" y="22959"/>
                      <a:pt x="11361" y="22959"/>
                    </a:cubicBezTo>
                    <a:close/>
                    <a:moveTo>
                      <a:pt x="11378" y="22991"/>
                    </a:moveTo>
                    <a:lnTo>
                      <a:pt x="11378" y="22991"/>
                    </a:lnTo>
                    <a:cubicBezTo>
                      <a:pt x="11378" y="22992"/>
                      <a:pt x="11378" y="22992"/>
                      <a:pt x="11378" y="22992"/>
                    </a:cubicBezTo>
                    <a:lnTo>
                      <a:pt x="11378" y="22992"/>
                    </a:lnTo>
                    <a:cubicBezTo>
                      <a:pt x="11378" y="22992"/>
                      <a:pt x="11378" y="22992"/>
                      <a:pt x="11378" y="22991"/>
                    </a:cubicBezTo>
                    <a:close/>
                    <a:moveTo>
                      <a:pt x="11363" y="22953"/>
                    </a:moveTo>
                    <a:cubicBezTo>
                      <a:pt x="11359" y="22957"/>
                      <a:pt x="11355" y="22964"/>
                      <a:pt x="11354" y="22968"/>
                    </a:cubicBezTo>
                    <a:lnTo>
                      <a:pt x="11354" y="22968"/>
                    </a:lnTo>
                    <a:cubicBezTo>
                      <a:pt x="11353" y="22968"/>
                      <a:pt x="11353" y="22968"/>
                      <a:pt x="11352" y="22968"/>
                    </a:cubicBezTo>
                    <a:cubicBezTo>
                      <a:pt x="11351" y="22968"/>
                      <a:pt x="11350" y="22967"/>
                      <a:pt x="11350" y="22965"/>
                    </a:cubicBezTo>
                    <a:lnTo>
                      <a:pt x="11350" y="22976"/>
                    </a:lnTo>
                    <a:cubicBezTo>
                      <a:pt x="11350" y="22982"/>
                      <a:pt x="11333" y="22993"/>
                      <a:pt x="11344" y="22999"/>
                    </a:cubicBezTo>
                    <a:cubicBezTo>
                      <a:pt x="11341" y="23005"/>
                      <a:pt x="11341" y="23007"/>
                      <a:pt x="11343" y="23007"/>
                    </a:cubicBezTo>
                    <a:cubicBezTo>
                      <a:pt x="11346" y="23007"/>
                      <a:pt x="11360" y="22993"/>
                      <a:pt x="11369" y="22985"/>
                    </a:cubicBezTo>
                    <a:lnTo>
                      <a:pt x="11369" y="22985"/>
                    </a:lnTo>
                    <a:cubicBezTo>
                      <a:pt x="11369" y="22985"/>
                      <a:pt x="11369" y="22985"/>
                      <a:pt x="11369" y="22985"/>
                    </a:cubicBezTo>
                    <a:lnTo>
                      <a:pt x="11369" y="22985"/>
                    </a:lnTo>
                    <a:cubicBezTo>
                      <a:pt x="11370" y="22984"/>
                      <a:pt x="11371" y="22983"/>
                      <a:pt x="11372" y="22982"/>
                    </a:cubicBezTo>
                    <a:lnTo>
                      <a:pt x="11372" y="22982"/>
                    </a:lnTo>
                    <a:cubicBezTo>
                      <a:pt x="11371" y="22983"/>
                      <a:pt x="11370" y="22984"/>
                      <a:pt x="11369" y="22985"/>
                    </a:cubicBezTo>
                    <a:lnTo>
                      <a:pt x="11369" y="22985"/>
                    </a:lnTo>
                    <a:cubicBezTo>
                      <a:pt x="11366" y="22973"/>
                      <a:pt x="11364" y="22962"/>
                      <a:pt x="11363" y="22953"/>
                    </a:cubicBezTo>
                    <a:close/>
                    <a:moveTo>
                      <a:pt x="11369" y="22985"/>
                    </a:moveTo>
                    <a:lnTo>
                      <a:pt x="11369" y="22985"/>
                    </a:lnTo>
                    <a:cubicBezTo>
                      <a:pt x="11361" y="22994"/>
                      <a:pt x="11361" y="22999"/>
                      <a:pt x="11361" y="23004"/>
                    </a:cubicBezTo>
                    <a:lnTo>
                      <a:pt x="11371" y="22994"/>
                    </a:lnTo>
                    <a:lnTo>
                      <a:pt x="11371" y="22994"/>
                    </a:lnTo>
                    <a:cubicBezTo>
                      <a:pt x="11373" y="23002"/>
                      <a:pt x="11375" y="23011"/>
                      <a:pt x="11377" y="23021"/>
                    </a:cubicBezTo>
                    <a:lnTo>
                      <a:pt x="11376" y="23005"/>
                    </a:lnTo>
                    <a:lnTo>
                      <a:pt x="11376" y="23005"/>
                    </a:lnTo>
                    <a:cubicBezTo>
                      <a:pt x="11378" y="23011"/>
                      <a:pt x="11380" y="23013"/>
                      <a:pt x="11380" y="23013"/>
                    </a:cubicBezTo>
                    <a:cubicBezTo>
                      <a:pt x="11382" y="23013"/>
                      <a:pt x="11381" y="23005"/>
                      <a:pt x="11378" y="22992"/>
                    </a:cubicBezTo>
                    <a:lnTo>
                      <a:pt x="11378" y="22992"/>
                    </a:lnTo>
                    <a:cubicBezTo>
                      <a:pt x="11378" y="22992"/>
                      <a:pt x="11378" y="22993"/>
                      <a:pt x="11377" y="22993"/>
                    </a:cubicBezTo>
                    <a:lnTo>
                      <a:pt x="11375" y="22993"/>
                    </a:lnTo>
                    <a:lnTo>
                      <a:pt x="11376" y="23005"/>
                    </a:lnTo>
                    <a:lnTo>
                      <a:pt x="11376" y="23005"/>
                    </a:lnTo>
                    <a:cubicBezTo>
                      <a:pt x="11375" y="23002"/>
                      <a:pt x="11373" y="22998"/>
                      <a:pt x="11372" y="22993"/>
                    </a:cubicBezTo>
                    <a:lnTo>
                      <a:pt x="11371" y="22994"/>
                    </a:lnTo>
                    <a:lnTo>
                      <a:pt x="11371" y="22994"/>
                    </a:lnTo>
                    <a:cubicBezTo>
                      <a:pt x="11370" y="22991"/>
                      <a:pt x="11369" y="22988"/>
                      <a:pt x="11369" y="22985"/>
                    </a:cubicBezTo>
                    <a:close/>
                    <a:moveTo>
                      <a:pt x="11432" y="23027"/>
                    </a:moveTo>
                    <a:cubicBezTo>
                      <a:pt x="11431" y="23027"/>
                      <a:pt x="11429" y="23030"/>
                      <a:pt x="11428" y="23034"/>
                    </a:cubicBezTo>
                    <a:lnTo>
                      <a:pt x="11428" y="23034"/>
                    </a:lnTo>
                    <a:cubicBezTo>
                      <a:pt x="11430" y="23033"/>
                      <a:pt x="11431" y="23033"/>
                      <a:pt x="11433" y="23033"/>
                    </a:cubicBezTo>
                    <a:cubicBezTo>
                      <a:pt x="11435" y="23033"/>
                      <a:pt x="11437" y="23033"/>
                      <a:pt x="11439" y="23034"/>
                    </a:cubicBezTo>
                    <a:lnTo>
                      <a:pt x="11439" y="23034"/>
                    </a:lnTo>
                    <a:cubicBezTo>
                      <a:pt x="11436" y="23030"/>
                      <a:pt x="11434" y="23027"/>
                      <a:pt x="11432" y="23027"/>
                    </a:cubicBezTo>
                    <a:close/>
                    <a:moveTo>
                      <a:pt x="11427" y="23046"/>
                    </a:moveTo>
                    <a:cubicBezTo>
                      <a:pt x="11427" y="23048"/>
                      <a:pt x="11427" y="23051"/>
                      <a:pt x="11427" y="23054"/>
                    </a:cubicBezTo>
                    <a:cubicBezTo>
                      <a:pt x="11428" y="23052"/>
                      <a:pt x="11428" y="23049"/>
                      <a:pt x="11427" y="23046"/>
                    </a:cubicBezTo>
                    <a:close/>
                    <a:moveTo>
                      <a:pt x="11366" y="22921"/>
                    </a:moveTo>
                    <a:lnTo>
                      <a:pt x="11366" y="22938"/>
                    </a:lnTo>
                    <a:cubicBezTo>
                      <a:pt x="11366" y="22946"/>
                      <a:pt x="11369" y="22955"/>
                      <a:pt x="11373" y="22963"/>
                    </a:cubicBezTo>
                    <a:lnTo>
                      <a:pt x="11373" y="22963"/>
                    </a:lnTo>
                    <a:lnTo>
                      <a:pt x="11372" y="22949"/>
                    </a:lnTo>
                    <a:lnTo>
                      <a:pt x="11372" y="22949"/>
                    </a:lnTo>
                    <a:cubicBezTo>
                      <a:pt x="11375" y="22961"/>
                      <a:pt x="11380" y="22973"/>
                      <a:pt x="11383" y="22982"/>
                    </a:cubicBezTo>
                    <a:cubicBezTo>
                      <a:pt x="11380" y="22977"/>
                      <a:pt x="11376" y="22970"/>
                      <a:pt x="11373" y="22963"/>
                    </a:cubicBezTo>
                    <a:lnTo>
                      <a:pt x="11373" y="22963"/>
                    </a:lnTo>
                    <a:lnTo>
                      <a:pt x="11375" y="22989"/>
                    </a:lnTo>
                    <a:lnTo>
                      <a:pt x="11375" y="22989"/>
                    </a:lnTo>
                    <a:cubicBezTo>
                      <a:pt x="11371" y="22992"/>
                      <a:pt x="11370" y="22993"/>
                      <a:pt x="11371" y="22993"/>
                    </a:cubicBezTo>
                    <a:cubicBezTo>
                      <a:pt x="11372" y="22993"/>
                      <a:pt x="11372" y="22993"/>
                      <a:pt x="11372" y="22993"/>
                    </a:cubicBezTo>
                    <a:lnTo>
                      <a:pt x="11372" y="22993"/>
                    </a:lnTo>
                    <a:lnTo>
                      <a:pt x="11372" y="22993"/>
                    </a:lnTo>
                    <a:lnTo>
                      <a:pt x="11375" y="22993"/>
                    </a:lnTo>
                    <a:lnTo>
                      <a:pt x="11375" y="22992"/>
                    </a:lnTo>
                    <a:lnTo>
                      <a:pt x="11375" y="22992"/>
                    </a:lnTo>
                    <a:cubicBezTo>
                      <a:pt x="11374" y="22992"/>
                      <a:pt x="11373" y="22992"/>
                      <a:pt x="11372" y="22993"/>
                    </a:cubicBezTo>
                    <a:lnTo>
                      <a:pt x="11372" y="22993"/>
                    </a:lnTo>
                    <a:lnTo>
                      <a:pt x="11375" y="22990"/>
                    </a:lnTo>
                    <a:lnTo>
                      <a:pt x="11375" y="22992"/>
                    </a:lnTo>
                    <a:lnTo>
                      <a:pt x="11375" y="22992"/>
                    </a:lnTo>
                    <a:cubicBezTo>
                      <a:pt x="11376" y="22992"/>
                      <a:pt x="11377" y="22991"/>
                      <a:pt x="11378" y="22991"/>
                    </a:cubicBezTo>
                    <a:lnTo>
                      <a:pt x="11378" y="22991"/>
                    </a:lnTo>
                    <a:cubicBezTo>
                      <a:pt x="11378" y="22991"/>
                      <a:pt x="11378" y="22991"/>
                      <a:pt x="11378" y="22991"/>
                    </a:cubicBezTo>
                    <a:lnTo>
                      <a:pt x="11378" y="22991"/>
                    </a:lnTo>
                    <a:cubicBezTo>
                      <a:pt x="11378" y="22990"/>
                      <a:pt x="11378" y="22989"/>
                      <a:pt x="11377" y="22987"/>
                    </a:cubicBezTo>
                    <a:lnTo>
                      <a:pt x="11377" y="22987"/>
                    </a:lnTo>
                    <a:cubicBezTo>
                      <a:pt x="11388" y="23021"/>
                      <a:pt x="11410" y="23048"/>
                      <a:pt x="11433" y="23115"/>
                    </a:cubicBezTo>
                    <a:cubicBezTo>
                      <a:pt x="11421" y="23070"/>
                      <a:pt x="11420" y="23047"/>
                      <a:pt x="11426" y="23037"/>
                    </a:cubicBezTo>
                    <a:lnTo>
                      <a:pt x="11426" y="23037"/>
                    </a:lnTo>
                    <a:cubicBezTo>
                      <a:pt x="11426" y="23040"/>
                      <a:pt x="11427" y="23043"/>
                      <a:pt x="11427" y="23046"/>
                    </a:cubicBezTo>
                    <a:lnTo>
                      <a:pt x="11427" y="23046"/>
                    </a:lnTo>
                    <a:cubicBezTo>
                      <a:pt x="11427" y="23041"/>
                      <a:pt x="11428" y="23037"/>
                      <a:pt x="11428" y="23034"/>
                    </a:cubicBezTo>
                    <a:lnTo>
                      <a:pt x="11428" y="23034"/>
                    </a:lnTo>
                    <a:cubicBezTo>
                      <a:pt x="11427" y="23035"/>
                      <a:pt x="11426" y="23036"/>
                      <a:pt x="11426" y="23037"/>
                    </a:cubicBezTo>
                    <a:lnTo>
                      <a:pt x="11426" y="23037"/>
                    </a:lnTo>
                    <a:cubicBezTo>
                      <a:pt x="11417" y="23004"/>
                      <a:pt x="11382" y="22939"/>
                      <a:pt x="11377" y="22921"/>
                    </a:cubicBezTo>
                    <a:cubicBezTo>
                      <a:pt x="11372" y="22931"/>
                      <a:pt x="11372" y="22937"/>
                      <a:pt x="11376" y="22959"/>
                    </a:cubicBezTo>
                    <a:lnTo>
                      <a:pt x="11376" y="22959"/>
                    </a:lnTo>
                    <a:cubicBezTo>
                      <a:pt x="11375" y="22954"/>
                      <a:pt x="11372" y="22949"/>
                      <a:pt x="11372" y="22949"/>
                    </a:cubicBezTo>
                    <a:lnTo>
                      <a:pt x="11372" y="22949"/>
                    </a:lnTo>
                    <a:lnTo>
                      <a:pt x="11372" y="22949"/>
                    </a:lnTo>
                    <a:lnTo>
                      <a:pt x="11372" y="22949"/>
                    </a:lnTo>
                    <a:cubicBezTo>
                      <a:pt x="11369" y="22939"/>
                      <a:pt x="11366" y="22929"/>
                      <a:pt x="11366" y="22921"/>
                    </a:cubicBezTo>
                    <a:close/>
                    <a:moveTo>
                      <a:pt x="11728" y="23653"/>
                    </a:moveTo>
                    <a:lnTo>
                      <a:pt x="11748" y="23701"/>
                    </a:lnTo>
                    <a:cubicBezTo>
                      <a:pt x="11742" y="23679"/>
                      <a:pt x="11735" y="23663"/>
                      <a:pt x="11728" y="23653"/>
                    </a:cubicBezTo>
                    <a:close/>
                    <a:moveTo>
                      <a:pt x="12005" y="24901"/>
                    </a:moveTo>
                    <a:lnTo>
                      <a:pt x="12005" y="24901"/>
                    </a:lnTo>
                    <a:cubicBezTo>
                      <a:pt x="12007" y="24906"/>
                      <a:pt x="12010" y="24910"/>
                      <a:pt x="12014" y="24913"/>
                    </a:cubicBezTo>
                    <a:cubicBezTo>
                      <a:pt x="12010" y="24905"/>
                      <a:pt x="12009" y="24903"/>
                      <a:pt x="12005" y="24901"/>
                    </a:cubicBezTo>
                    <a:close/>
                    <a:moveTo>
                      <a:pt x="61" y="0"/>
                    </a:moveTo>
                    <a:cubicBezTo>
                      <a:pt x="79" y="37"/>
                      <a:pt x="74" y="42"/>
                      <a:pt x="64" y="42"/>
                    </a:cubicBezTo>
                    <a:cubicBezTo>
                      <a:pt x="60" y="42"/>
                      <a:pt x="55" y="41"/>
                      <a:pt x="51" y="41"/>
                    </a:cubicBezTo>
                    <a:cubicBezTo>
                      <a:pt x="40" y="41"/>
                      <a:pt x="34" y="47"/>
                      <a:pt x="50" y="83"/>
                    </a:cubicBezTo>
                    <a:lnTo>
                      <a:pt x="11" y="34"/>
                    </a:lnTo>
                    <a:cubicBezTo>
                      <a:pt x="10" y="33"/>
                      <a:pt x="10" y="33"/>
                      <a:pt x="9" y="33"/>
                    </a:cubicBezTo>
                    <a:lnTo>
                      <a:pt x="9" y="33"/>
                    </a:lnTo>
                    <a:cubicBezTo>
                      <a:pt x="0" y="33"/>
                      <a:pt x="65" y="95"/>
                      <a:pt x="44" y="95"/>
                    </a:cubicBezTo>
                    <a:lnTo>
                      <a:pt x="72" y="95"/>
                    </a:lnTo>
                    <a:cubicBezTo>
                      <a:pt x="100" y="139"/>
                      <a:pt x="105" y="166"/>
                      <a:pt x="116" y="189"/>
                    </a:cubicBezTo>
                    <a:cubicBezTo>
                      <a:pt x="149" y="222"/>
                      <a:pt x="199" y="227"/>
                      <a:pt x="255" y="327"/>
                    </a:cubicBezTo>
                    <a:lnTo>
                      <a:pt x="232" y="299"/>
                    </a:lnTo>
                    <a:lnTo>
                      <a:pt x="232" y="299"/>
                    </a:lnTo>
                    <a:cubicBezTo>
                      <a:pt x="288" y="371"/>
                      <a:pt x="255" y="355"/>
                      <a:pt x="260" y="371"/>
                    </a:cubicBezTo>
                    <a:lnTo>
                      <a:pt x="243" y="360"/>
                    </a:lnTo>
                    <a:lnTo>
                      <a:pt x="271" y="407"/>
                    </a:lnTo>
                    <a:lnTo>
                      <a:pt x="271" y="407"/>
                    </a:lnTo>
                    <a:cubicBezTo>
                      <a:pt x="246" y="369"/>
                      <a:pt x="206" y="332"/>
                      <a:pt x="202" y="332"/>
                    </a:cubicBezTo>
                    <a:lnTo>
                      <a:pt x="202" y="332"/>
                    </a:lnTo>
                    <a:cubicBezTo>
                      <a:pt x="201" y="332"/>
                      <a:pt x="203" y="335"/>
                      <a:pt x="210" y="344"/>
                    </a:cubicBezTo>
                    <a:cubicBezTo>
                      <a:pt x="227" y="374"/>
                      <a:pt x="233" y="383"/>
                      <a:pt x="234" y="383"/>
                    </a:cubicBezTo>
                    <a:cubicBezTo>
                      <a:pt x="235" y="383"/>
                      <a:pt x="228" y="365"/>
                      <a:pt x="232" y="365"/>
                    </a:cubicBezTo>
                    <a:lnTo>
                      <a:pt x="232" y="365"/>
                    </a:lnTo>
                    <a:cubicBezTo>
                      <a:pt x="235" y="365"/>
                      <a:pt x="241" y="370"/>
                      <a:pt x="255" y="388"/>
                    </a:cubicBezTo>
                    <a:cubicBezTo>
                      <a:pt x="282" y="427"/>
                      <a:pt x="266" y="421"/>
                      <a:pt x="255" y="427"/>
                    </a:cubicBezTo>
                    <a:lnTo>
                      <a:pt x="310" y="504"/>
                    </a:lnTo>
                    <a:cubicBezTo>
                      <a:pt x="309" y="504"/>
                      <a:pt x="308" y="504"/>
                      <a:pt x="307" y="504"/>
                    </a:cubicBezTo>
                    <a:cubicBezTo>
                      <a:pt x="304" y="504"/>
                      <a:pt x="301" y="503"/>
                      <a:pt x="298" y="500"/>
                    </a:cubicBezTo>
                    <a:lnTo>
                      <a:pt x="298" y="500"/>
                    </a:lnTo>
                    <a:lnTo>
                      <a:pt x="365" y="581"/>
                    </a:lnTo>
                    <a:cubicBezTo>
                      <a:pt x="349" y="615"/>
                      <a:pt x="448" y="676"/>
                      <a:pt x="454" y="736"/>
                    </a:cubicBezTo>
                    <a:cubicBezTo>
                      <a:pt x="438" y="719"/>
                      <a:pt x="431" y="713"/>
                      <a:pt x="428" y="713"/>
                    </a:cubicBezTo>
                    <a:lnTo>
                      <a:pt x="428" y="713"/>
                    </a:lnTo>
                    <a:cubicBezTo>
                      <a:pt x="422" y="713"/>
                      <a:pt x="441" y="748"/>
                      <a:pt x="433" y="748"/>
                    </a:cubicBezTo>
                    <a:cubicBezTo>
                      <a:pt x="433" y="748"/>
                      <a:pt x="432" y="748"/>
                      <a:pt x="432" y="748"/>
                    </a:cubicBezTo>
                    <a:lnTo>
                      <a:pt x="432" y="748"/>
                    </a:lnTo>
                    <a:lnTo>
                      <a:pt x="548" y="914"/>
                    </a:lnTo>
                    <a:cubicBezTo>
                      <a:pt x="549" y="916"/>
                      <a:pt x="550" y="916"/>
                      <a:pt x="549" y="916"/>
                    </a:cubicBezTo>
                    <a:cubicBezTo>
                      <a:pt x="548" y="916"/>
                      <a:pt x="526" y="890"/>
                      <a:pt x="525" y="890"/>
                    </a:cubicBezTo>
                    <a:lnTo>
                      <a:pt x="525" y="890"/>
                    </a:lnTo>
                    <a:cubicBezTo>
                      <a:pt x="525" y="890"/>
                      <a:pt x="527" y="892"/>
                      <a:pt x="531" y="897"/>
                    </a:cubicBezTo>
                    <a:cubicBezTo>
                      <a:pt x="542" y="930"/>
                      <a:pt x="570" y="947"/>
                      <a:pt x="587" y="958"/>
                    </a:cubicBezTo>
                    <a:cubicBezTo>
                      <a:pt x="592" y="980"/>
                      <a:pt x="675" y="1085"/>
                      <a:pt x="653" y="1091"/>
                    </a:cubicBezTo>
                    <a:cubicBezTo>
                      <a:pt x="725" y="1218"/>
                      <a:pt x="708" y="1129"/>
                      <a:pt x="769" y="1234"/>
                    </a:cubicBezTo>
                    <a:cubicBezTo>
                      <a:pt x="769" y="1237"/>
                      <a:pt x="769" y="1238"/>
                      <a:pt x="768" y="1238"/>
                    </a:cubicBezTo>
                    <a:cubicBezTo>
                      <a:pt x="760" y="1238"/>
                      <a:pt x="731" y="1191"/>
                      <a:pt x="726" y="1191"/>
                    </a:cubicBezTo>
                    <a:lnTo>
                      <a:pt x="726" y="1191"/>
                    </a:lnTo>
                    <a:cubicBezTo>
                      <a:pt x="725" y="1191"/>
                      <a:pt x="726" y="1195"/>
                      <a:pt x="730" y="1207"/>
                    </a:cubicBezTo>
                    <a:lnTo>
                      <a:pt x="813" y="1317"/>
                    </a:lnTo>
                    <a:cubicBezTo>
                      <a:pt x="797" y="1312"/>
                      <a:pt x="786" y="1306"/>
                      <a:pt x="758" y="1262"/>
                    </a:cubicBezTo>
                    <a:lnTo>
                      <a:pt x="758" y="1262"/>
                    </a:lnTo>
                    <a:cubicBezTo>
                      <a:pt x="952" y="1578"/>
                      <a:pt x="1013" y="1777"/>
                      <a:pt x="1212" y="2037"/>
                    </a:cubicBezTo>
                    <a:cubicBezTo>
                      <a:pt x="1216" y="2050"/>
                      <a:pt x="1216" y="2055"/>
                      <a:pt x="1214" y="2055"/>
                    </a:cubicBezTo>
                    <a:cubicBezTo>
                      <a:pt x="1206" y="2055"/>
                      <a:pt x="1177" y="2014"/>
                      <a:pt x="1157" y="1998"/>
                    </a:cubicBezTo>
                    <a:lnTo>
                      <a:pt x="1157" y="1998"/>
                    </a:lnTo>
                    <a:cubicBezTo>
                      <a:pt x="1311" y="2186"/>
                      <a:pt x="1323" y="2297"/>
                      <a:pt x="1444" y="2468"/>
                    </a:cubicBezTo>
                    <a:lnTo>
                      <a:pt x="1455" y="2463"/>
                    </a:lnTo>
                    <a:cubicBezTo>
                      <a:pt x="1588" y="2718"/>
                      <a:pt x="1793" y="2994"/>
                      <a:pt x="1959" y="3271"/>
                    </a:cubicBezTo>
                    <a:lnTo>
                      <a:pt x="1948" y="3238"/>
                    </a:lnTo>
                    <a:lnTo>
                      <a:pt x="1948" y="3238"/>
                    </a:lnTo>
                    <a:cubicBezTo>
                      <a:pt x="1981" y="3265"/>
                      <a:pt x="2025" y="3326"/>
                      <a:pt x="2059" y="3370"/>
                    </a:cubicBezTo>
                    <a:cubicBezTo>
                      <a:pt x="2059" y="3371"/>
                      <a:pt x="2058" y="3371"/>
                      <a:pt x="2057" y="3371"/>
                    </a:cubicBezTo>
                    <a:cubicBezTo>
                      <a:pt x="2055" y="3371"/>
                      <a:pt x="2051" y="3370"/>
                      <a:pt x="2048" y="3370"/>
                    </a:cubicBezTo>
                    <a:cubicBezTo>
                      <a:pt x="2039" y="3370"/>
                      <a:pt x="2035" y="3377"/>
                      <a:pt x="2070" y="3426"/>
                    </a:cubicBezTo>
                    <a:cubicBezTo>
                      <a:pt x="2064" y="3405"/>
                      <a:pt x="2045" y="3375"/>
                      <a:pt x="2055" y="3375"/>
                    </a:cubicBezTo>
                    <a:cubicBezTo>
                      <a:pt x="2056" y="3375"/>
                      <a:pt x="2057" y="3376"/>
                      <a:pt x="2059" y="3376"/>
                    </a:cubicBezTo>
                    <a:cubicBezTo>
                      <a:pt x="2081" y="3415"/>
                      <a:pt x="2114" y="3470"/>
                      <a:pt x="2147" y="3525"/>
                    </a:cubicBezTo>
                    <a:cubicBezTo>
                      <a:pt x="2119" y="3509"/>
                      <a:pt x="2070" y="3487"/>
                      <a:pt x="2053" y="3459"/>
                    </a:cubicBezTo>
                    <a:cubicBezTo>
                      <a:pt x="2046" y="3461"/>
                      <a:pt x="2041" y="3461"/>
                      <a:pt x="2037" y="3461"/>
                    </a:cubicBezTo>
                    <a:cubicBezTo>
                      <a:pt x="2027" y="3461"/>
                      <a:pt x="2020" y="3457"/>
                      <a:pt x="2009" y="3453"/>
                    </a:cubicBezTo>
                    <a:lnTo>
                      <a:pt x="2031" y="3431"/>
                    </a:lnTo>
                    <a:lnTo>
                      <a:pt x="2014" y="3431"/>
                    </a:lnTo>
                    <a:cubicBezTo>
                      <a:pt x="2014" y="3426"/>
                      <a:pt x="2025" y="3431"/>
                      <a:pt x="2031" y="3415"/>
                    </a:cubicBezTo>
                    <a:lnTo>
                      <a:pt x="2031" y="3415"/>
                    </a:lnTo>
                    <a:lnTo>
                      <a:pt x="2014" y="3426"/>
                    </a:lnTo>
                    <a:cubicBezTo>
                      <a:pt x="2025" y="3415"/>
                      <a:pt x="2003" y="3404"/>
                      <a:pt x="2031" y="3393"/>
                    </a:cubicBezTo>
                    <a:lnTo>
                      <a:pt x="2003" y="3365"/>
                    </a:lnTo>
                    <a:cubicBezTo>
                      <a:pt x="2003" y="3364"/>
                      <a:pt x="2002" y="3364"/>
                      <a:pt x="2001" y="3364"/>
                    </a:cubicBezTo>
                    <a:cubicBezTo>
                      <a:pt x="1996" y="3364"/>
                      <a:pt x="1989" y="3371"/>
                      <a:pt x="1984" y="3371"/>
                    </a:cubicBezTo>
                    <a:cubicBezTo>
                      <a:pt x="1982" y="3371"/>
                      <a:pt x="1981" y="3370"/>
                      <a:pt x="1981" y="3365"/>
                    </a:cubicBezTo>
                    <a:cubicBezTo>
                      <a:pt x="1984" y="3362"/>
                      <a:pt x="1985" y="3362"/>
                      <a:pt x="1987" y="3362"/>
                    </a:cubicBezTo>
                    <a:cubicBezTo>
                      <a:pt x="1989" y="3362"/>
                      <a:pt x="1992" y="3362"/>
                      <a:pt x="1998" y="3359"/>
                    </a:cubicBezTo>
                    <a:cubicBezTo>
                      <a:pt x="1995" y="3350"/>
                      <a:pt x="1988" y="3348"/>
                      <a:pt x="1981" y="3348"/>
                    </a:cubicBezTo>
                    <a:cubicBezTo>
                      <a:pt x="1967" y="3348"/>
                      <a:pt x="1948" y="3357"/>
                      <a:pt x="1937" y="3357"/>
                    </a:cubicBezTo>
                    <a:cubicBezTo>
                      <a:pt x="1931" y="3357"/>
                      <a:pt x="1927" y="3355"/>
                      <a:pt x="1926" y="3348"/>
                    </a:cubicBezTo>
                    <a:lnTo>
                      <a:pt x="1931" y="3348"/>
                    </a:lnTo>
                    <a:cubicBezTo>
                      <a:pt x="1928" y="3348"/>
                      <a:pt x="1924" y="3346"/>
                      <a:pt x="1922" y="3346"/>
                    </a:cubicBezTo>
                    <a:cubicBezTo>
                      <a:pt x="1921" y="3346"/>
                      <a:pt x="1920" y="3347"/>
                      <a:pt x="1920" y="3348"/>
                    </a:cubicBezTo>
                    <a:cubicBezTo>
                      <a:pt x="1914" y="3353"/>
                      <a:pt x="1912" y="3355"/>
                      <a:pt x="1913" y="3355"/>
                    </a:cubicBezTo>
                    <a:cubicBezTo>
                      <a:pt x="1914" y="3355"/>
                      <a:pt x="1921" y="3351"/>
                      <a:pt x="1925" y="3351"/>
                    </a:cubicBezTo>
                    <a:cubicBezTo>
                      <a:pt x="1926" y="3351"/>
                      <a:pt x="1927" y="3351"/>
                      <a:pt x="1926" y="3354"/>
                    </a:cubicBezTo>
                    <a:cubicBezTo>
                      <a:pt x="1915" y="3359"/>
                      <a:pt x="1912" y="3359"/>
                      <a:pt x="1910" y="3359"/>
                    </a:cubicBezTo>
                    <a:cubicBezTo>
                      <a:pt x="1908" y="3359"/>
                      <a:pt x="1906" y="3359"/>
                      <a:pt x="1898" y="3365"/>
                    </a:cubicBezTo>
                    <a:cubicBezTo>
                      <a:pt x="1898" y="3359"/>
                      <a:pt x="1895" y="3358"/>
                      <a:pt x="1892" y="3358"/>
                    </a:cubicBezTo>
                    <a:cubicBezTo>
                      <a:pt x="1890" y="3358"/>
                      <a:pt x="1887" y="3359"/>
                      <a:pt x="1887" y="3359"/>
                    </a:cubicBezTo>
                    <a:cubicBezTo>
                      <a:pt x="1892" y="3348"/>
                      <a:pt x="1870" y="3343"/>
                      <a:pt x="1876" y="3326"/>
                    </a:cubicBezTo>
                    <a:lnTo>
                      <a:pt x="1876" y="3326"/>
                    </a:lnTo>
                    <a:cubicBezTo>
                      <a:pt x="1872" y="3326"/>
                      <a:pt x="1858" y="3336"/>
                      <a:pt x="1849" y="3336"/>
                    </a:cubicBezTo>
                    <a:cubicBezTo>
                      <a:pt x="1846" y="3336"/>
                      <a:pt x="1844" y="3335"/>
                      <a:pt x="1843" y="3332"/>
                    </a:cubicBezTo>
                    <a:cubicBezTo>
                      <a:pt x="1848" y="3310"/>
                      <a:pt x="1859" y="3321"/>
                      <a:pt x="1859" y="3310"/>
                    </a:cubicBezTo>
                    <a:lnTo>
                      <a:pt x="1859" y="3310"/>
                    </a:lnTo>
                    <a:lnTo>
                      <a:pt x="1843" y="3321"/>
                    </a:lnTo>
                    <a:cubicBezTo>
                      <a:pt x="1837" y="3310"/>
                      <a:pt x="1843" y="3310"/>
                      <a:pt x="1848" y="3304"/>
                    </a:cubicBezTo>
                    <a:cubicBezTo>
                      <a:pt x="1847" y="3303"/>
                      <a:pt x="1845" y="3302"/>
                      <a:pt x="1844" y="3302"/>
                    </a:cubicBezTo>
                    <a:cubicBezTo>
                      <a:pt x="1841" y="3302"/>
                      <a:pt x="1838" y="3304"/>
                      <a:pt x="1835" y="3304"/>
                    </a:cubicBezTo>
                    <a:cubicBezTo>
                      <a:pt x="1833" y="3304"/>
                      <a:pt x="1832" y="3303"/>
                      <a:pt x="1832" y="3299"/>
                    </a:cubicBezTo>
                    <a:lnTo>
                      <a:pt x="1843" y="3293"/>
                    </a:lnTo>
                    <a:cubicBezTo>
                      <a:pt x="1837" y="3293"/>
                      <a:pt x="1837" y="3287"/>
                      <a:pt x="1832" y="3276"/>
                    </a:cubicBezTo>
                    <a:cubicBezTo>
                      <a:pt x="1833" y="3275"/>
                      <a:pt x="1835" y="3274"/>
                      <a:pt x="1836" y="3274"/>
                    </a:cubicBezTo>
                    <a:cubicBezTo>
                      <a:pt x="1837" y="3274"/>
                      <a:pt x="1837" y="3276"/>
                      <a:pt x="1837" y="3276"/>
                    </a:cubicBezTo>
                    <a:cubicBezTo>
                      <a:pt x="1841" y="3269"/>
                      <a:pt x="1840" y="3266"/>
                      <a:pt x="1837" y="3266"/>
                    </a:cubicBezTo>
                    <a:cubicBezTo>
                      <a:pt x="1833" y="3266"/>
                      <a:pt x="1825" y="3272"/>
                      <a:pt x="1822" y="3272"/>
                    </a:cubicBezTo>
                    <a:cubicBezTo>
                      <a:pt x="1821" y="3272"/>
                      <a:pt x="1821" y="3272"/>
                      <a:pt x="1821" y="3271"/>
                    </a:cubicBezTo>
                    <a:cubicBezTo>
                      <a:pt x="1815" y="3276"/>
                      <a:pt x="1821" y="3287"/>
                      <a:pt x="1809" y="3293"/>
                    </a:cubicBezTo>
                    <a:cubicBezTo>
                      <a:pt x="1809" y="3292"/>
                      <a:pt x="1808" y="3291"/>
                      <a:pt x="1807" y="3291"/>
                    </a:cubicBezTo>
                    <a:cubicBezTo>
                      <a:pt x="1804" y="3291"/>
                      <a:pt x="1799" y="3293"/>
                      <a:pt x="1796" y="3293"/>
                    </a:cubicBezTo>
                    <a:cubicBezTo>
                      <a:pt x="1793" y="3293"/>
                      <a:pt x="1791" y="3292"/>
                      <a:pt x="1793" y="3287"/>
                    </a:cubicBezTo>
                    <a:lnTo>
                      <a:pt x="1809" y="3276"/>
                    </a:lnTo>
                    <a:cubicBezTo>
                      <a:pt x="1800" y="3276"/>
                      <a:pt x="1796" y="3280"/>
                      <a:pt x="1793" y="3280"/>
                    </a:cubicBezTo>
                    <a:cubicBezTo>
                      <a:pt x="1791" y="3280"/>
                      <a:pt x="1790" y="3278"/>
                      <a:pt x="1787" y="3271"/>
                    </a:cubicBezTo>
                    <a:lnTo>
                      <a:pt x="1793" y="3265"/>
                    </a:lnTo>
                    <a:lnTo>
                      <a:pt x="1793" y="3265"/>
                    </a:lnTo>
                    <a:cubicBezTo>
                      <a:pt x="1791" y="3266"/>
                      <a:pt x="1790" y="3266"/>
                      <a:pt x="1788" y="3266"/>
                    </a:cubicBezTo>
                    <a:cubicBezTo>
                      <a:pt x="1777" y="3266"/>
                      <a:pt x="1781" y="3248"/>
                      <a:pt x="1776" y="3243"/>
                    </a:cubicBezTo>
                    <a:cubicBezTo>
                      <a:pt x="1769" y="3243"/>
                      <a:pt x="1764" y="3246"/>
                      <a:pt x="1762" y="3246"/>
                    </a:cubicBezTo>
                    <a:cubicBezTo>
                      <a:pt x="1760" y="3246"/>
                      <a:pt x="1760" y="3245"/>
                      <a:pt x="1760" y="3243"/>
                    </a:cubicBezTo>
                    <a:cubicBezTo>
                      <a:pt x="1760" y="3260"/>
                      <a:pt x="1754" y="3260"/>
                      <a:pt x="1749" y="3265"/>
                    </a:cubicBezTo>
                    <a:cubicBezTo>
                      <a:pt x="1750" y="3258"/>
                      <a:pt x="1748" y="3256"/>
                      <a:pt x="1744" y="3256"/>
                    </a:cubicBezTo>
                    <a:cubicBezTo>
                      <a:pt x="1740" y="3256"/>
                      <a:pt x="1734" y="3258"/>
                      <a:pt x="1729" y="3258"/>
                    </a:cubicBezTo>
                    <a:cubicBezTo>
                      <a:pt x="1725" y="3258"/>
                      <a:pt x="1721" y="3256"/>
                      <a:pt x="1721" y="3249"/>
                    </a:cubicBezTo>
                    <a:cubicBezTo>
                      <a:pt x="1724" y="3246"/>
                      <a:pt x="1726" y="3245"/>
                      <a:pt x="1729" y="3245"/>
                    </a:cubicBezTo>
                    <a:cubicBezTo>
                      <a:pt x="1731" y="3245"/>
                      <a:pt x="1732" y="3246"/>
                      <a:pt x="1732" y="3249"/>
                    </a:cubicBezTo>
                    <a:cubicBezTo>
                      <a:pt x="1743" y="3243"/>
                      <a:pt x="1751" y="3236"/>
                      <a:pt x="1759" y="3231"/>
                    </a:cubicBezTo>
                    <a:lnTo>
                      <a:pt x="1759" y="3231"/>
                    </a:lnTo>
                    <a:lnTo>
                      <a:pt x="1760" y="3232"/>
                    </a:lnTo>
                    <a:lnTo>
                      <a:pt x="1765" y="3226"/>
                    </a:lnTo>
                    <a:lnTo>
                      <a:pt x="1765" y="3226"/>
                    </a:lnTo>
                    <a:cubicBezTo>
                      <a:pt x="1763" y="3228"/>
                      <a:pt x="1761" y="3229"/>
                      <a:pt x="1759" y="3231"/>
                    </a:cubicBezTo>
                    <a:lnTo>
                      <a:pt x="1759" y="3231"/>
                    </a:lnTo>
                    <a:lnTo>
                      <a:pt x="1754" y="3221"/>
                    </a:lnTo>
                    <a:cubicBezTo>
                      <a:pt x="1738" y="3232"/>
                      <a:pt x="1738" y="3243"/>
                      <a:pt x="1732" y="3243"/>
                    </a:cubicBezTo>
                    <a:cubicBezTo>
                      <a:pt x="1726" y="3243"/>
                      <a:pt x="1732" y="3236"/>
                      <a:pt x="1736" y="3232"/>
                    </a:cubicBezTo>
                    <a:lnTo>
                      <a:pt x="1736" y="3232"/>
                    </a:lnTo>
                    <a:cubicBezTo>
                      <a:pt x="1730" y="3233"/>
                      <a:pt x="1725" y="3237"/>
                      <a:pt x="1723" y="3237"/>
                    </a:cubicBezTo>
                    <a:cubicBezTo>
                      <a:pt x="1722" y="3237"/>
                      <a:pt x="1721" y="3236"/>
                      <a:pt x="1721" y="3232"/>
                    </a:cubicBezTo>
                    <a:lnTo>
                      <a:pt x="1726" y="3232"/>
                    </a:lnTo>
                    <a:cubicBezTo>
                      <a:pt x="1726" y="3216"/>
                      <a:pt x="1710" y="3216"/>
                      <a:pt x="1726" y="3193"/>
                    </a:cubicBezTo>
                    <a:cubicBezTo>
                      <a:pt x="1732" y="3193"/>
                      <a:pt x="1738" y="3188"/>
                      <a:pt x="1738" y="3188"/>
                    </a:cubicBezTo>
                    <a:cubicBezTo>
                      <a:pt x="1760" y="3182"/>
                      <a:pt x="1732" y="3188"/>
                      <a:pt x="1749" y="3177"/>
                    </a:cubicBezTo>
                    <a:lnTo>
                      <a:pt x="1749" y="3177"/>
                    </a:lnTo>
                    <a:cubicBezTo>
                      <a:pt x="1746" y="3178"/>
                      <a:pt x="1743" y="3179"/>
                      <a:pt x="1741" y="3179"/>
                    </a:cubicBezTo>
                    <a:cubicBezTo>
                      <a:pt x="1735" y="3179"/>
                      <a:pt x="1732" y="3174"/>
                      <a:pt x="1732" y="3166"/>
                    </a:cubicBezTo>
                    <a:lnTo>
                      <a:pt x="1726" y="3182"/>
                    </a:lnTo>
                    <a:cubicBezTo>
                      <a:pt x="1717" y="3187"/>
                      <a:pt x="1712" y="3188"/>
                      <a:pt x="1710" y="3188"/>
                    </a:cubicBezTo>
                    <a:cubicBezTo>
                      <a:pt x="1702" y="3188"/>
                      <a:pt x="1745" y="3159"/>
                      <a:pt x="1732" y="3155"/>
                    </a:cubicBezTo>
                    <a:cubicBezTo>
                      <a:pt x="1721" y="3155"/>
                      <a:pt x="1732" y="3160"/>
                      <a:pt x="1721" y="3160"/>
                    </a:cubicBezTo>
                    <a:cubicBezTo>
                      <a:pt x="1721" y="3155"/>
                      <a:pt x="1726" y="3138"/>
                      <a:pt x="1710" y="3138"/>
                    </a:cubicBezTo>
                    <a:cubicBezTo>
                      <a:pt x="1710" y="3133"/>
                      <a:pt x="1721" y="3127"/>
                      <a:pt x="1726" y="3110"/>
                    </a:cubicBezTo>
                    <a:cubicBezTo>
                      <a:pt x="1722" y="3110"/>
                      <a:pt x="1721" y="3098"/>
                      <a:pt x="1711" y="3098"/>
                    </a:cubicBezTo>
                    <a:cubicBezTo>
                      <a:pt x="1709" y="3098"/>
                      <a:pt x="1707" y="3099"/>
                      <a:pt x="1704" y="3099"/>
                    </a:cubicBezTo>
                    <a:cubicBezTo>
                      <a:pt x="1704" y="3107"/>
                      <a:pt x="1707" y="3109"/>
                      <a:pt x="1711" y="3109"/>
                    </a:cubicBezTo>
                    <a:cubicBezTo>
                      <a:pt x="1713" y="3109"/>
                      <a:pt x="1715" y="3108"/>
                      <a:pt x="1717" y="3108"/>
                    </a:cubicBezTo>
                    <a:cubicBezTo>
                      <a:pt x="1721" y="3108"/>
                      <a:pt x="1723" y="3110"/>
                      <a:pt x="1721" y="3121"/>
                    </a:cubicBezTo>
                    <a:lnTo>
                      <a:pt x="1704" y="3127"/>
                    </a:lnTo>
                    <a:cubicBezTo>
                      <a:pt x="1699" y="3121"/>
                      <a:pt x="1682" y="3121"/>
                      <a:pt x="1682" y="3105"/>
                    </a:cubicBezTo>
                    <a:lnTo>
                      <a:pt x="1677" y="3110"/>
                    </a:lnTo>
                    <a:cubicBezTo>
                      <a:pt x="1674" y="3109"/>
                      <a:pt x="1671" y="3109"/>
                      <a:pt x="1669" y="3109"/>
                    </a:cubicBezTo>
                    <a:cubicBezTo>
                      <a:pt x="1663" y="3109"/>
                      <a:pt x="1658" y="3110"/>
                      <a:pt x="1653" y="3110"/>
                    </a:cubicBezTo>
                    <a:cubicBezTo>
                      <a:pt x="1649" y="3110"/>
                      <a:pt x="1646" y="3109"/>
                      <a:pt x="1643" y="3105"/>
                    </a:cubicBezTo>
                    <a:cubicBezTo>
                      <a:pt x="1646" y="3100"/>
                      <a:pt x="1648" y="3098"/>
                      <a:pt x="1651" y="3098"/>
                    </a:cubicBezTo>
                    <a:cubicBezTo>
                      <a:pt x="1655" y="3098"/>
                      <a:pt x="1659" y="3102"/>
                      <a:pt x="1666" y="3105"/>
                    </a:cubicBezTo>
                    <a:cubicBezTo>
                      <a:pt x="1671" y="3094"/>
                      <a:pt x="1655" y="3099"/>
                      <a:pt x="1655" y="3083"/>
                    </a:cubicBezTo>
                    <a:cubicBezTo>
                      <a:pt x="1656" y="3082"/>
                      <a:pt x="1658" y="3082"/>
                      <a:pt x="1659" y="3082"/>
                    </a:cubicBezTo>
                    <a:cubicBezTo>
                      <a:pt x="1664" y="3082"/>
                      <a:pt x="1665" y="3087"/>
                      <a:pt x="1668" y="3087"/>
                    </a:cubicBezTo>
                    <a:cubicBezTo>
                      <a:pt x="1669" y="3087"/>
                      <a:pt x="1670" y="3086"/>
                      <a:pt x="1671" y="3083"/>
                    </a:cubicBezTo>
                    <a:lnTo>
                      <a:pt x="1655" y="3077"/>
                    </a:lnTo>
                    <a:cubicBezTo>
                      <a:pt x="1650" y="3082"/>
                      <a:pt x="1648" y="3083"/>
                      <a:pt x="1646" y="3083"/>
                    </a:cubicBezTo>
                    <a:cubicBezTo>
                      <a:pt x="1643" y="3083"/>
                      <a:pt x="1648" y="3070"/>
                      <a:pt x="1643" y="3066"/>
                    </a:cubicBezTo>
                    <a:cubicBezTo>
                      <a:pt x="1639" y="3062"/>
                      <a:pt x="1634" y="3060"/>
                      <a:pt x="1628" y="3060"/>
                    </a:cubicBezTo>
                    <a:cubicBezTo>
                      <a:pt x="1613" y="3060"/>
                      <a:pt x="1595" y="3072"/>
                      <a:pt x="1583" y="3072"/>
                    </a:cubicBezTo>
                    <a:cubicBezTo>
                      <a:pt x="1583" y="3066"/>
                      <a:pt x="1588" y="3055"/>
                      <a:pt x="1594" y="3055"/>
                    </a:cubicBezTo>
                    <a:lnTo>
                      <a:pt x="1594" y="3055"/>
                    </a:lnTo>
                    <a:cubicBezTo>
                      <a:pt x="1591" y="3063"/>
                      <a:pt x="1591" y="3066"/>
                      <a:pt x="1592" y="3066"/>
                    </a:cubicBezTo>
                    <a:cubicBezTo>
                      <a:pt x="1593" y="3066"/>
                      <a:pt x="1596" y="3061"/>
                      <a:pt x="1599" y="3055"/>
                    </a:cubicBezTo>
                    <a:cubicBezTo>
                      <a:pt x="1597" y="3055"/>
                      <a:pt x="1599" y="3050"/>
                      <a:pt x="1602" y="3043"/>
                    </a:cubicBezTo>
                    <a:lnTo>
                      <a:pt x="1602" y="3043"/>
                    </a:lnTo>
                    <a:cubicBezTo>
                      <a:pt x="1601" y="3044"/>
                      <a:pt x="1600" y="3044"/>
                      <a:pt x="1599" y="3044"/>
                    </a:cubicBezTo>
                    <a:lnTo>
                      <a:pt x="1594" y="3027"/>
                    </a:lnTo>
                    <a:cubicBezTo>
                      <a:pt x="1588" y="3033"/>
                      <a:pt x="1588" y="3044"/>
                      <a:pt x="1572" y="3044"/>
                    </a:cubicBezTo>
                    <a:cubicBezTo>
                      <a:pt x="1566" y="3044"/>
                      <a:pt x="1566" y="3038"/>
                      <a:pt x="1560" y="3027"/>
                    </a:cubicBezTo>
                    <a:cubicBezTo>
                      <a:pt x="1565" y="3027"/>
                      <a:pt x="1569" y="3020"/>
                      <a:pt x="1571" y="3020"/>
                    </a:cubicBezTo>
                    <a:cubicBezTo>
                      <a:pt x="1571" y="3020"/>
                      <a:pt x="1572" y="3021"/>
                      <a:pt x="1572" y="3022"/>
                    </a:cubicBezTo>
                    <a:lnTo>
                      <a:pt x="1572" y="3022"/>
                    </a:lnTo>
                    <a:cubicBezTo>
                      <a:pt x="1572" y="3018"/>
                      <a:pt x="1569" y="3014"/>
                      <a:pt x="1565" y="3014"/>
                    </a:cubicBezTo>
                    <a:cubicBezTo>
                      <a:pt x="1564" y="3014"/>
                      <a:pt x="1562" y="3015"/>
                      <a:pt x="1560" y="3016"/>
                    </a:cubicBezTo>
                    <a:cubicBezTo>
                      <a:pt x="1560" y="3020"/>
                      <a:pt x="1559" y="3020"/>
                      <a:pt x="1556" y="3020"/>
                    </a:cubicBezTo>
                    <a:cubicBezTo>
                      <a:pt x="1553" y="3020"/>
                      <a:pt x="1548" y="3020"/>
                      <a:pt x="1544" y="3020"/>
                    </a:cubicBezTo>
                    <a:cubicBezTo>
                      <a:pt x="1540" y="3020"/>
                      <a:pt x="1535" y="3021"/>
                      <a:pt x="1533" y="3027"/>
                    </a:cubicBezTo>
                    <a:lnTo>
                      <a:pt x="1533" y="3016"/>
                    </a:lnTo>
                    <a:cubicBezTo>
                      <a:pt x="1533" y="3016"/>
                      <a:pt x="1535" y="3014"/>
                      <a:pt x="1537" y="3014"/>
                    </a:cubicBezTo>
                    <a:cubicBezTo>
                      <a:pt x="1538" y="3014"/>
                      <a:pt x="1538" y="3014"/>
                      <a:pt x="1538" y="3016"/>
                    </a:cubicBezTo>
                    <a:cubicBezTo>
                      <a:pt x="1544" y="3011"/>
                      <a:pt x="1545" y="3009"/>
                      <a:pt x="1544" y="3009"/>
                    </a:cubicBezTo>
                    <a:lnTo>
                      <a:pt x="1544" y="3009"/>
                    </a:lnTo>
                    <a:cubicBezTo>
                      <a:pt x="1542" y="3009"/>
                      <a:pt x="1531" y="3016"/>
                      <a:pt x="1527" y="3016"/>
                    </a:cubicBezTo>
                    <a:cubicBezTo>
                      <a:pt x="1527" y="3011"/>
                      <a:pt x="1516" y="3000"/>
                      <a:pt x="1527" y="2994"/>
                    </a:cubicBezTo>
                    <a:cubicBezTo>
                      <a:pt x="1516" y="2994"/>
                      <a:pt x="1516" y="2989"/>
                      <a:pt x="1527" y="2983"/>
                    </a:cubicBezTo>
                    <a:cubicBezTo>
                      <a:pt x="1516" y="2983"/>
                      <a:pt x="1516" y="2989"/>
                      <a:pt x="1511" y="2994"/>
                    </a:cubicBezTo>
                    <a:lnTo>
                      <a:pt x="1505" y="2983"/>
                    </a:lnTo>
                    <a:lnTo>
                      <a:pt x="1533" y="2955"/>
                    </a:lnTo>
                    <a:cubicBezTo>
                      <a:pt x="1519" y="2955"/>
                      <a:pt x="1512" y="2968"/>
                      <a:pt x="1508" y="2968"/>
                    </a:cubicBezTo>
                    <a:cubicBezTo>
                      <a:pt x="1507" y="2968"/>
                      <a:pt x="1506" y="2967"/>
                      <a:pt x="1505" y="2967"/>
                    </a:cubicBezTo>
                    <a:cubicBezTo>
                      <a:pt x="1527" y="2961"/>
                      <a:pt x="1505" y="2944"/>
                      <a:pt x="1533" y="2939"/>
                    </a:cubicBezTo>
                    <a:cubicBezTo>
                      <a:pt x="1538" y="2928"/>
                      <a:pt x="1533" y="2917"/>
                      <a:pt x="1516" y="2911"/>
                    </a:cubicBezTo>
                    <a:cubicBezTo>
                      <a:pt x="1505" y="2917"/>
                      <a:pt x="1516" y="2928"/>
                      <a:pt x="1505" y="2933"/>
                    </a:cubicBezTo>
                    <a:cubicBezTo>
                      <a:pt x="1500" y="2930"/>
                      <a:pt x="1496" y="2929"/>
                      <a:pt x="1491" y="2929"/>
                    </a:cubicBezTo>
                    <a:cubicBezTo>
                      <a:pt x="1477" y="2929"/>
                      <a:pt x="1464" y="2938"/>
                      <a:pt x="1456" y="2938"/>
                    </a:cubicBezTo>
                    <a:cubicBezTo>
                      <a:pt x="1453" y="2938"/>
                      <a:pt x="1451" y="2937"/>
                      <a:pt x="1450" y="2933"/>
                    </a:cubicBezTo>
                    <a:lnTo>
                      <a:pt x="1450" y="2939"/>
                    </a:lnTo>
                    <a:lnTo>
                      <a:pt x="1422" y="2939"/>
                    </a:lnTo>
                    <a:cubicBezTo>
                      <a:pt x="1433" y="2922"/>
                      <a:pt x="1450" y="2895"/>
                      <a:pt x="1433" y="2884"/>
                    </a:cubicBezTo>
                    <a:lnTo>
                      <a:pt x="1433" y="2884"/>
                    </a:lnTo>
                    <a:cubicBezTo>
                      <a:pt x="1428" y="2889"/>
                      <a:pt x="1428" y="2906"/>
                      <a:pt x="1417" y="2911"/>
                    </a:cubicBezTo>
                    <a:lnTo>
                      <a:pt x="1406" y="2906"/>
                    </a:lnTo>
                    <a:cubicBezTo>
                      <a:pt x="1406" y="2906"/>
                      <a:pt x="1417" y="2906"/>
                      <a:pt x="1417" y="2900"/>
                    </a:cubicBezTo>
                    <a:cubicBezTo>
                      <a:pt x="1403" y="2900"/>
                      <a:pt x="1416" y="2881"/>
                      <a:pt x="1408" y="2881"/>
                    </a:cubicBezTo>
                    <a:cubicBezTo>
                      <a:pt x="1406" y="2881"/>
                      <a:pt x="1404" y="2882"/>
                      <a:pt x="1400" y="2884"/>
                    </a:cubicBezTo>
                    <a:lnTo>
                      <a:pt x="1417" y="2856"/>
                    </a:lnTo>
                    <a:lnTo>
                      <a:pt x="1417" y="2856"/>
                    </a:lnTo>
                    <a:lnTo>
                      <a:pt x="1406" y="2872"/>
                    </a:lnTo>
                    <a:cubicBezTo>
                      <a:pt x="1404" y="2874"/>
                      <a:pt x="1401" y="2875"/>
                      <a:pt x="1399" y="2875"/>
                    </a:cubicBezTo>
                    <a:cubicBezTo>
                      <a:pt x="1394" y="2875"/>
                      <a:pt x="1389" y="2872"/>
                      <a:pt x="1389" y="2872"/>
                    </a:cubicBezTo>
                    <a:cubicBezTo>
                      <a:pt x="1372" y="2872"/>
                      <a:pt x="1372" y="2861"/>
                      <a:pt x="1378" y="2850"/>
                    </a:cubicBezTo>
                    <a:lnTo>
                      <a:pt x="1378" y="2850"/>
                    </a:lnTo>
                    <a:cubicBezTo>
                      <a:pt x="1372" y="2856"/>
                      <a:pt x="1367" y="2872"/>
                      <a:pt x="1361" y="2872"/>
                    </a:cubicBezTo>
                    <a:cubicBezTo>
                      <a:pt x="1378" y="2850"/>
                      <a:pt x="1350" y="2850"/>
                      <a:pt x="1367" y="2834"/>
                    </a:cubicBezTo>
                    <a:cubicBezTo>
                      <a:pt x="1367" y="2834"/>
                      <a:pt x="1367" y="2827"/>
                      <a:pt x="1364" y="2827"/>
                    </a:cubicBezTo>
                    <a:cubicBezTo>
                      <a:pt x="1363" y="2827"/>
                      <a:pt x="1362" y="2827"/>
                      <a:pt x="1361" y="2828"/>
                    </a:cubicBezTo>
                    <a:lnTo>
                      <a:pt x="1372" y="2817"/>
                    </a:lnTo>
                    <a:lnTo>
                      <a:pt x="1372" y="2817"/>
                    </a:lnTo>
                    <a:cubicBezTo>
                      <a:pt x="1363" y="2824"/>
                      <a:pt x="1356" y="2826"/>
                      <a:pt x="1351" y="2826"/>
                    </a:cubicBezTo>
                    <a:cubicBezTo>
                      <a:pt x="1344" y="2826"/>
                      <a:pt x="1340" y="2823"/>
                      <a:pt x="1334" y="2823"/>
                    </a:cubicBezTo>
                    <a:cubicBezTo>
                      <a:pt x="1361" y="2801"/>
                      <a:pt x="1323" y="2817"/>
                      <a:pt x="1345" y="2789"/>
                    </a:cubicBezTo>
                    <a:lnTo>
                      <a:pt x="1345" y="2789"/>
                    </a:lnTo>
                    <a:cubicBezTo>
                      <a:pt x="1340" y="2792"/>
                      <a:pt x="1336" y="2793"/>
                      <a:pt x="1333" y="2793"/>
                    </a:cubicBezTo>
                    <a:cubicBezTo>
                      <a:pt x="1326" y="2793"/>
                      <a:pt x="1323" y="2789"/>
                      <a:pt x="1319" y="2789"/>
                    </a:cubicBezTo>
                    <a:cubicBezTo>
                      <a:pt x="1317" y="2789"/>
                      <a:pt x="1315" y="2790"/>
                      <a:pt x="1311" y="2795"/>
                    </a:cubicBezTo>
                    <a:cubicBezTo>
                      <a:pt x="1306" y="2789"/>
                      <a:pt x="1323" y="2773"/>
                      <a:pt x="1323" y="2767"/>
                    </a:cubicBezTo>
                    <a:lnTo>
                      <a:pt x="1323" y="2767"/>
                    </a:lnTo>
                    <a:lnTo>
                      <a:pt x="1317" y="2773"/>
                    </a:lnTo>
                    <a:cubicBezTo>
                      <a:pt x="1323" y="2756"/>
                      <a:pt x="1317" y="2751"/>
                      <a:pt x="1317" y="2740"/>
                    </a:cubicBezTo>
                    <a:lnTo>
                      <a:pt x="1295" y="2745"/>
                    </a:lnTo>
                    <a:lnTo>
                      <a:pt x="1306" y="2740"/>
                    </a:lnTo>
                    <a:cubicBezTo>
                      <a:pt x="1295" y="2740"/>
                      <a:pt x="1289" y="2740"/>
                      <a:pt x="1289" y="2745"/>
                    </a:cubicBezTo>
                    <a:lnTo>
                      <a:pt x="1289" y="2740"/>
                    </a:lnTo>
                    <a:cubicBezTo>
                      <a:pt x="1282" y="2743"/>
                      <a:pt x="1279" y="2745"/>
                      <a:pt x="1277" y="2745"/>
                    </a:cubicBezTo>
                    <a:cubicBezTo>
                      <a:pt x="1275" y="2745"/>
                      <a:pt x="1278" y="2740"/>
                      <a:pt x="1267" y="2740"/>
                    </a:cubicBezTo>
                    <a:cubicBezTo>
                      <a:pt x="1267" y="2729"/>
                      <a:pt x="1278" y="2729"/>
                      <a:pt x="1278" y="2729"/>
                    </a:cubicBezTo>
                    <a:cubicBezTo>
                      <a:pt x="1278" y="2729"/>
                      <a:pt x="1282" y="2721"/>
                      <a:pt x="1287" y="2715"/>
                    </a:cubicBezTo>
                    <a:lnTo>
                      <a:pt x="1287" y="2715"/>
                    </a:lnTo>
                    <a:cubicBezTo>
                      <a:pt x="1278" y="2721"/>
                      <a:pt x="1251" y="2731"/>
                      <a:pt x="1251" y="2745"/>
                    </a:cubicBezTo>
                    <a:cubicBezTo>
                      <a:pt x="1245" y="2748"/>
                      <a:pt x="1241" y="2749"/>
                      <a:pt x="1238" y="2749"/>
                    </a:cubicBezTo>
                    <a:cubicBezTo>
                      <a:pt x="1235" y="2749"/>
                      <a:pt x="1234" y="2748"/>
                      <a:pt x="1234" y="2745"/>
                    </a:cubicBezTo>
                    <a:lnTo>
                      <a:pt x="1251" y="2729"/>
                    </a:lnTo>
                    <a:lnTo>
                      <a:pt x="1251" y="2729"/>
                    </a:lnTo>
                    <a:lnTo>
                      <a:pt x="1228" y="2745"/>
                    </a:lnTo>
                    <a:cubicBezTo>
                      <a:pt x="1223" y="2745"/>
                      <a:pt x="1228" y="2729"/>
                      <a:pt x="1228" y="2723"/>
                    </a:cubicBezTo>
                    <a:cubicBezTo>
                      <a:pt x="1234" y="2723"/>
                      <a:pt x="1267" y="2701"/>
                      <a:pt x="1256" y="2695"/>
                    </a:cubicBezTo>
                    <a:lnTo>
                      <a:pt x="1284" y="2695"/>
                    </a:lnTo>
                    <a:cubicBezTo>
                      <a:pt x="1284" y="2695"/>
                      <a:pt x="1284" y="2690"/>
                      <a:pt x="1289" y="2690"/>
                    </a:cubicBezTo>
                    <a:lnTo>
                      <a:pt x="1289" y="2690"/>
                    </a:lnTo>
                    <a:cubicBezTo>
                      <a:pt x="1282" y="2690"/>
                      <a:pt x="1279" y="2692"/>
                      <a:pt x="1275" y="2692"/>
                    </a:cubicBezTo>
                    <a:cubicBezTo>
                      <a:pt x="1273" y="2692"/>
                      <a:pt x="1271" y="2692"/>
                      <a:pt x="1267" y="2690"/>
                    </a:cubicBezTo>
                    <a:cubicBezTo>
                      <a:pt x="1284" y="2673"/>
                      <a:pt x="1289" y="2668"/>
                      <a:pt x="1284" y="2662"/>
                    </a:cubicBezTo>
                    <a:lnTo>
                      <a:pt x="1284" y="2662"/>
                    </a:lnTo>
                    <a:lnTo>
                      <a:pt x="1278" y="2673"/>
                    </a:lnTo>
                    <a:lnTo>
                      <a:pt x="1267" y="2673"/>
                    </a:lnTo>
                    <a:cubicBezTo>
                      <a:pt x="1267" y="2673"/>
                      <a:pt x="1267" y="2684"/>
                      <a:pt x="1262" y="2690"/>
                    </a:cubicBezTo>
                    <a:cubicBezTo>
                      <a:pt x="1262" y="2690"/>
                      <a:pt x="1249" y="2692"/>
                      <a:pt x="1243" y="2692"/>
                    </a:cubicBezTo>
                    <a:cubicBezTo>
                      <a:pt x="1241" y="2692"/>
                      <a:pt x="1239" y="2692"/>
                      <a:pt x="1239" y="2691"/>
                    </a:cubicBezTo>
                    <a:lnTo>
                      <a:pt x="1239" y="2691"/>
                    </a:lnTo>
                    <a:cubicBezTo>
                      <a:pt x="1234" y="2701"/>
                      <a:pt x="1229" y="2703"/>
                      <a:pt x="1224" y="2703"/>
                    </a:cubicBezTo>
                    <a:cubicBezTo>
                      <a:pt x="1221" y="2703"/>
                      <a:pt x="1217" y="2703"/>
                      <a:pt x="1214" y="2703"/>
                    </a:cubicBezTo>
                    <a:cubicBezTo>
                      <a:pt x="1209" y="2703"/>
                      <a:pt x="1205" y="2704"/>
                      <a:pt x="1201" y="2712"/>
                    </a:cubicBezTo>
                    <a:cubicBezTo>
                      <a:pt x="1195" y="2712"/>
                      <a:pt x="1184" y="2712"/>
                      <a:pt x="1195" y="2701"/>
                    </a:cubicBezTo>
                    <a:cubicBezTo>
                      <a:pt x="1206" y="2695"/>
                      <a:pt x="1206" y="2684"/>
                      <a:pt x="1212" y="2673"/>
                    </a:cubicBezTo>
                    <a:lnTo>
                      <a:pt x="1212" y="2673"/>
                    </a:lnTo>
                    <a:cubicBezTo>
                      <a:pt x="1206" y="2673"/>
                      <a:pt x="1206" y="2690"/>
                      <a:pt x="1201" y="2690"/>
                    </a:cubicBezTo>
                    <a:cubicBezTo>
                      <a:pt x="1195" y="2690"/>
                      <a:pt x="1201" y="2673"/>
                      <a:pt x="1206" y="2668"/>
                    </a:cubicBezTo>
                    <a:lnTo>
                      <a:pt x="1212" y="2668"/>
                    </a:lnTo>
                    <a:lnTo>
                      <a:pt x="1212" y="2657"/>
                    </a:lnTo>
                    <a:cubicBezTo>
                      <a:pt x="1207" y="2661"/>
                      <a:pt x="1207" y="2669"/>
                      <a:pt x="1203" y="2669"/>
                    </a:cubicBezTo>
                    <a:cubicBezTo>
                      <a:pt x="1203" y="2669"/>
                      <a:pt x="1202" y="2669"/>
                      <a:pt x="1201" y="2668"/>
                    </a:cubicBezTo>
                    <a:cubicBezTo>
                      <a:pt x="1201" y="2662"/>
                      <a:pt x="1195" y="2662"/>
                      <a:pt x="1201" y="2657"/>
                    </a:cubicBezTo>
                    <a:cubicBezTo>
                      <a:pt x="1212" y="2651"/>
                      <a:pt x="1223" y="2635"/>
                      <a:pt x="1228" y="2635"/>
                    </a:cubicBezTo>
                    <a:cubicBezTo>
                      <a:pt x="1225" y="2635"/>
                      <a:pt x="1218" y="2629"/>
                      <a:pt x="1211" y="2629"/>
                    </a:cubicBezTo>
                    <a:cubicBezTo>
                      <a:pt x="1207" y="2629"/>
                      <a:pt x="1203" y="2631"/>
                      <a:pt x="1201" y="2640"/>
                    </a:cubicBezTo>
                    <a:lnTo>
                      <a:pt x="1195" y="2635"/>
                    </a:lnTo>
                    <a:cubicBezTo>
                      <a:pt x="1195" y="2639"/>
                      <a:pt x="1186" y="2658"/>
                      <a:pt x="1177" y="2658"/>
                    </a:cubicBezTo>
                    <a:cubicBezTo>
                      <a:pt x="1176" y="2658"/>
                      <a:pt x="1174" y="2657"/>
                      <a:pt x="1173" y="2657"/>
                    </a:cubicBezTo>
                    <a:lnTo>
                      <a:pt x="1157" y="2662"/>
                    </a:lnTo>
                    <a:lnTo>
                      <a:pt x="1157" y="2662"/>
                    </a:lnTo>
                    <a:lnTo>
                      <a:pt x="1167" y="2657"/>
                    </a:lnTo>
                    <a:lnTo>
                      <a:pt x="1167" y="2657"/>
                    </a:lnTo>
                    <a:cubicBezTo>
                      <a:pt x="1162" y="2659"/>
                      <a:pt x="1159" y="2661"/>
                      <a:pt x="1158" y="2661"/>
                    </a:cubicBezTo>
                    <a:cubicBezTo>
                      <a:pt x="1157" y="2661"/>
                      <a:pt x="1157" y="2659"/>
                      <a:pt x="1157" y="2657"/>
                    </a:cubicBezTo>
                    <a:cubicBezTo>
                      <a:pt x="1168" y="2651"/>
                      <a:pt x="1157" y="2651"/>
                      <a:pt x="1168" y="2640"/>
                    </a:cubicBezTo>
                    <a:cubicBezTo>
                      <a:pt x="1164" y="2638"/>
                      <a:pt x="1162" y="2638"/>
                      <a:pt x="1159" y="2638"/>
                    </a:cubicBezTo>
                    <a:cubicBezTo>
                      <a:pt x="1153" y="2638"/>
                      <a:pt x="1149" y="2642"/>
                      <a:pt x="1145" y="2646"/>
                    </a:cubicBezTo>
                    <a:cubicBezTo>
                      <a:pt x="1140" y="2646"/>
                      <a:pt x="1145" y="2640"/>
                      <a:pt x="1151" y="2635"/>
                    </a:cubicBezTo>
                    <a:cubicBezTo>
                      <a:pt x="1151" y="2629"/>
                      <a:pt x="1140" y="2618"/>
                      <a:pt x="1145" y="2607"/>
                    </a:cubicBezTo>
                    <a:cubicBezTo>
                      <a:pt x="1129" y="2607"/>
                      <a:pt x="1145" y="2612"/>
                      <a:pt x="1129" y="2612"/>
                    </a:cubicBezTo>
                    <a:cubicBezTo>
                      <a:pt x="1151" y="2585"/>
                      <a:pt x="1118" y="2579"/>
                      <a:pt x="1101" y="2574"/>
                    </a:cubicBezTo>
                    <a:cubicBezTo>
                      <a:pt x="1095" y="2580"/>
                      <a:pt x="1092" y="2582"/>
                      <a:pt x="1091" y="2582"/>
                    </a:cubicBezTo>
                    <a:cubicBezTo>
                      <a:pt x="1089" y="2582"/>
                      <a:pt x="1088" y="2581"/>
                      <a:pt x="1086" y="2581"/>
                    </a:cubicBezTo>
                    <a:cubicBezTo>
                      <a:pt x="1084" y="2581"/>
                      <a:pt x="1080" y="2581"/>
                      <a:pt x="1074" y="2585"/>
                    </a:cubicBezTo>
                    <a:cubicBezTo>
                      <a:pt x="1083" y="2580"/>
                      <a:pt x="1084" y="2562"/>
                      <a:pt x="1092" y="2562"/>
                    </a:cubicBezTo>
                    <a:cubicBezTo>
                      <a:pt x="1093" y="2562"/>
                      <a:pt x="1094" y="2562"/>
                      <a:pt x="1096" y="2563"/>
                    </a:cubicBezTo>
                    <a:lnTo>
                      <a:pt x="1090" y="2557"/>
                    </a:lnTo>
                    <a:cubicBezTo>
                      <a:pt x="1096" y="2546"/>
                      <a:pt x="1112" y="2557"/>
                      <a:pt x="1118" y="2535"/>
                    </a:cubicBezTo>
                    <a:cubicBezTo>
                      <a:pt x="1117" y="2534"/>
                      <a:pt x="1116" y="2534"/>
                      <a:pt x="1115" y="2534"/>
                    </a:cubicBezTo>
                    <a:cubicBezTo>
                      <a:pt x="1110" y="2534"/>
                      <a:pt x="1100" y="2539"/>
                      <a:pt x="1093" y="2539"/>
                    </a:cubicBezTo>
                    <a:cubicBezTo>
                      <a:pt x="1088" y="2539"/>
                      <a:pt x="1085" y="2537"/>
                      <a:pt x="1085" y="2529"/>
                    </a:cubicBezTo>
                    <a:cubicBezTo>
                      <a:pt x="1093" y="2524"/>
                      <a:pt x="1089" y="2524"/>
                      <a:pt x="1085" y="2524"/>
                    </a:cubicBezTo>
                    <a:cubicBezTo>
                      <a:pt x="1082" y="2524"/>
                      <a:pt x="1079" y="2524"/>
                      <a:pt x="1090" y="2518"/>
                    </a:cubicBezTo>
                    <a:cubicBezTo>
                      <a:pt x="1092" y="2516"/>
                      <a:pt x="1093" y="2516"/>
                      <a:pt x="1094" y="2516"/>
                    </a:cubicBezTo>
                    <a:cubicBezTo>
                      <a:pt x="1096" y="2516"/>
                      <a:pt x="1097" y="2518"/>
                      <a:pt x="1101" y="2518"/>
                    </a:cubicBezTo>
                    <a:lnTo>
                      <a:pt x="1101" y="2513"/>
                    </a:lnTo>
                    <a:cubicBezTo>
                      <a:pt x="1100" y="2507"/>
                      <a:pt x="1098" y="2505"/>
                      <a:pt x="1096" y="2505"/>
                    </a:cubicBezTo>
                    <a:cubicBezTo>
                      <a:pt x="1089" y="2505"/>
                      <a:pt x="1079" y="2524"/>
                      <a:pt x="1062" y="2524"/>
                    </a:cubicBezTo>
                    <a:cubicBezTo>
                      <a:pt x="1046" y="2518"/>
                      <a:pt x="1068" y="2502"/>
                      <a:pt x="1074" y="2496"/>
                    </a:cubicBezTo>
                    <a:cubicBezTo>
                      <a:pt x="1074" y="2491"/>
                      <a:pt x="1068" y="2491"/>
                      <a:pt x="1062" y="2491"/>
                    </a:cubicBezTo>
                    <a:cubicBezTo>
                      <a:pt x="1074" y="2491"/>
                      <a:pt x="1062" y="2513"/>
                      <a:pt x="1046" y="2518"/>
                    </a:cubicBezTo>
                    <a:cubicBezTo>
                      <a:pt x="1057" y="2504"/>
                      <a:pt x="1048" y="2501"/>
                      <a:pt x="1040" y="2501"/>
                    </a:cubicBezTo>
                    <a:cubicBezTo>
                      <a:pt x="1035" y="2501"/>
                      <a:pt x="1031" y="2502"/>
                      <a:pt x="1029" y="2502"/>
                    </a:cubicBezTo>
                    <a:cubicBezTo>
                      <a:pt x="1018" y="2529"/>
                      <a:pt x="1035" y="2513"/>
                      <a:pt x="1029" y="2546"/>
                    </a:cubicBezTo>
                    <a:cubicBezTo>
                      <a:pt x="1033" y="2546"/>
                      <a:pt x="1040" y="2534"/>
                      <a:pt x="1044" y="2534"/>
                    </a:cubicBezTo>
                    <a:cubicBezTo>
                      <a:pt x="1045" y="2534"/>
                      <a:pt x="1046" y="2536"/>
                      <a:pt x="1046" y="2540"/>
                    </a:cubicBezTo>
                    <a:cubicBezTo>
                      <a:pt x="1035" y="2540"/>
                      <a:pt x="1040" y="2546"/>
                      <a:pt x="1040" y="2551"/>
                    </a:cubicBezTo>
                    <a:cubicBezTo>
                      <a:pt x="1042" y="2550"/>
                      <a:pt x="1043" y="2549"/>
                      <a:pt x="1045" y="2549"/>
                    </a:cubicBezTo>
                    <a:cubicBezTo>
                      <a:pt x="1047" y="2549"/>
                      <a:pt x="1050" y="2551"/>
                      <a:pt x="1057" y="2551"/>
                    </a:cubicBezTo>
                    <a:cubicBezTo>
                      <a:pt x="1046" y="2557"/>
                      <a:pt x="1029" y="2568"/>
                      <a:pt x="1035" y="2579"/>
                    </a:cubicBezTo>
                    <a:lnTo>
                      <a:pt x="1057" y="2557"/>
                    </a:lnTo>
                    <a:lnTo>
                      <a:pt x="1057" y="2557"/>
                    </a:lnTo>
                    <a:cubicBezTo>
                      <a:pt x="1057" y="2568"/>
                      <a:pt x="1040" y="2574"/>
                      <a:pt x="1046" y="2574"/>
                    </a:cubicBezTo>
                    <a:cubicBezTo>
                      <a:pt x="1035" y="2579"/>
                      <a:pt x="1035" y="2585"/>
                      <a:pt x="1018" y="2585"/>
                    </a:cubicBezTo>
                    <a:cubicBezTo>
                      <a:pt x="1016" y="2597"/>
                      <a:pt x="1021" y="2601"/>
                      <a:pt x="1029" y="2601"/>
                    </a:cubicBezTo>
                    <a:cubicBezTo>
                      <a:pt x="1039" y="2601"/>
                      <a:pt x="1053" y="2596"/>
                      <a:pt x="1062" y="2596"/>
                    </a:cubicBezTo>
                    <a:cubicBezTo>
                      <a:pt x="1062" y="2596"/>
                      <a:pt x="1057" y="2596"/>
                      <a:pt x="1057" y="2601"/>
                    </a:cubicBezTo>
                    <a:cubicBezTo>
                      <a:pt x="1059" y="2599"/>
                      <a:pt x="1060" y="2599"/>
                      <a:pt x="1061" y="2599"/>
                    </a:cubicBezTo>
                    <a:cubicBezTo>
                      <a:pt x="1063" y="2599"/>
                      <a:pt x="1064" y="2601"/>
                      <a:pt x="1068" y="2601"/>
                    </a:cubicBezTo>
                    <a:cubicBezTo>
                      <a:pt x="1068" y="2607"/>
                      <a:pt x="1057" y="2607"/>
                      <a:pt x="1046" y="2612"/>
                    </a:cubicBezTo>
                    <a:lnTo>
                      <a:pt x="1057" y="2623"/>
                    </a:lnTo>
                    <a:cubicBezTo>
                      <a:pt x="1062" y="2623"/>
                      <a:pt x="1062" y="2623"/>
                      <a:pt x="1062" y="2629"/>
                    </a:cubicBezTo>
                    <a:cubicBezTo>
                      <a:pt x="1057" y="2635"/>
                      <a:pt x="1040" y="2635"/>
                      <a:pt x="1035" y="2640"/>
                    </a:cubicBezTo>
                    <a:lnTo>
                      <a:pt x="1057" y="2635"/>
                    </a:lnTo>
                    <a:lnTo>
                      <a:pt x="1057" y="2635"/>
                    </a:lnTo>
                    <a:cubicBezTo>
                      <a:pt x="1046" y="2640"/>
                      <a:pt x="1046" y="2657"/>
                      <a:pt x="1040" y="2657"/>
                    </a:cubicBezTo>
                    <a:lnTo>
                      <a:pt x="1057" y="2668"/>
                    </a:lnTo>
                    <a:lnTo>
                      <a:pt x="1046" y="2679"/>
                    </a:lnTo>
                    <a:cubicBezTo>
                      <a:pt x="1046" y="2684"/>
                      <a:pt x="1090" y="2679"/>
                      <a:pt x="1062" y="2695"/>
                    </a:cubicBezTo>
                    <a:cubicBezTo>
                      <a:pt x="1085" y="2695"/>
                      <a:pt x="1085" y="2706"/>
                      <a:pt x="1101" y="2712"/>
                    </a:cubicBezTo>
                    <a:cubicBezTo>
                      <a:pt x="1086" y="2712"/>
                      <a:pt x="1094" y="2735"/>
                      <a:pt x="1087" y="2735"/>
                    </a:cubicBezTo>
                    <a:cubicBezTo>
                      <a:pt x="1086" y="2735"/>
                      <a:pt x="1086" y="2735"/>
                      <a:pt x="1085" y="2734"/>
                    </a:cubicBezTo>
                    <a:lnTo>
                      <a:pt x="1085" y="2734"/>
                    </a:lnTo>
                    <a:cubicBezTo>
                      <a:pt x="1085" y="2738"/>
                      <a:pt x="1086" y="2739"/>
                      <a:pt x="1088" y="2739"/>
                    </a:cubicBezTo>
                    <a:cubicBezTo>
                      <a:pt x="1091" y="2739"/>
                      <a:pt x="1097" y="2734"/>
                      <a:pt x="1101" y="2734"/>
                    </a:cubicBezTo>
                    <a:lnTo>
                      <a:pt x="1101" y="2734"/>
                    </a:lnTo>
                    <a:cubicBezTo>
                      <a:pt x="1101" y="2740"/>
                      <a:pt x="1085" y="2751"/>
                      <a:pt x="1074" y="2751"/>
                    </a:cubicBezTo>
                    <a:lnTo>
                      <a:pt x="1101" y="2751"/>
                    </a:lnTo>
                    <a:cubicBezTo>
                      <a:pt x="1101" y="2767"/>
                      <a:pt x="1090" y="2767"/>
                      <a:pt x="1090" y="2773"/>
                    </a:cubicBezTo>
                    <a:lnTo>
                      <a:pt x="1101" y="2762"/>
                    </a:lnTo>
                    <a:lnTo>
                      <a:pt x="1096" y="2773"/>
                    </a:lnTo>
                    <a:cubicBezTo>
                      <a:pt x="1098" y="2770"/>
                      <a:pt x="1100" y="2769"/>
                      <a:pt x="1102" y="2769"/>
                    </a:cubicBezTo>
                    <a:cubicBezTo>
                      <a:pt x="1104" y="2769"/>
                      <a:pt x="1107" y="2770"/>
                      <a:pt x="1112" y="2773"/>
                    </a:cubicBezTo>
                    <a:lnTo>
                      <a:pt x="1118" y="2773"/>
                    </a:lnTo>
                    <a:cubicBezTo>
                      <a:pt x="1101" y="2773"/>
                      <a:pt x="1118" y="2778"/>
                      <a:pt x="1112" y="2789"/>
                    </a:cubicBezTo>
                    <a:cubicBezTo>
                      <a:pt x="1112" y="2795"/>
                      <a:pt x="1112" y="2795"/>
                      <a:pt x="1123" y="2795"/>
                    </a:cubicBezTo>
                    <a:lnTo>
                      <a:pt x="1129" y="2789"/>
                    </a:lnTo>
                    <a:cubicBezTo>
                      <a:pt x="1145" y="2789"/>
                      <a:pt x="1118" y="2801"/>
                      <a:pt x="1123" y="2806"/>
                    </a:cubicBezTo>
                    <a:lnTo>
                      <a:pt x="1129" y="2801"/>
                    </a:lnTo>
                    <a:lnTo>
                      <a:pt x="1129" y="2801"/>
                    </a:lnTo>
                    <a:cubicBezTo>
                      <a:pt x="1123" y="2828"/>
                      <a:pt x="1157" y="2806"/>
                      <a:pt x="1157" y="2828"/>
                    </a:cubicBezTo>
                    <a:cubicBezTo>
                      <a:pt x="1151" y="2828"/>
                      <a:pt x="1140" y="2834"/>
                      <a:pt x="1145" y="2834"/>
                    </a:cubicBezTo>
                    <a:cubicBezTo>
                      <a:pt x="1150" y="2843"/>
                      <a:pt x="1162" y="2852"/>
                      <a:pt x="1172" y="2852"/>
                    </a:cubicBezTo>
                    <a:cubicBezTo>
                      <a:pt x="1174" y="2852"/>
                      <a:pt x="1177" y="2851"/>
                      <a:pt x="1179" y="2850"/>
                    </a:cubicBezTo>
                    <a:lnTo>
                      <a:pt x="1179" y="2850"/>
                    </a:lnTo>
                    <a:cubicBezTo>
                      <a:pt x="1168" y="2861"/>
                      <a:pt x="1168" y="2872"/>
                      <a:pt x="1168" y="2884"/>
                    </a:cubicBezTo>
                    <a:cubicBezTo>
                      <a:pt x="1170" y="2886"/>
                      <a:pt x="1172" y="2888"/>
                      <a:pt x="1174" y="2888"/>
                    </a:cubicBezTo>
                    <a:cubicBezTo>
                      <a:pt x="1176" y="2888"/>
                      <a:pt x="1179" y="2886"/>
                      <a:pt x="1184" y="2884"/>
                    </a:cubicBezTo>
                    <a:cubicBezTo>
                      <a:pt x="1184" y="2900"/>
                      <a:pt x="1201" y="2900"/>
                      <a:pt x="1195" y="2906"/>
                    </a:cubicBezTo>
                    <a:cubicBezTo>
                      <a:pt x="1196" y="2904"/>
                      <a:pt x="1197" y="2904"/>
                      <a:pt x="1198" y="2904"/>
                    </a:cubicBezTo>
                    <a:cubicBezTo>
                      <a:pt x="1199" y="2904"/>
                      <a:pt x="1198" y="2907"/>
                      <a:pt x="1201" y="2907"/>
                    </a:cubicBezTo>
                    <a:cubicBezTo>
                      <a:pt x="1202" y="2907"/>
                      <a:pt x="1204" y="2907"/>
                      <a:pt x="1206" y="2906"/>
                    </a:cubicBezTo>
                    <a:lnTo>
                      <a:pt x="1206" y="2906"/>
                    </a:lnTo>
                    <a:cubicBezTo>
                      <a:pt x="1195" y="2933"/>
                      <a:pt x="1234" y="2911"/>
                      <a:pt x="1223" y="2939"/>
                    </a:cubicBezTo>
                    <a:lnTo>
                      <a:pt x="1206" y="2955"/>
                    </a:lnTo>
                    <a:lnTo>
                      <a:pt x="1223" y="2972"/>
                    </a:lnTo>
                    <a:lnTo>
                      <a:pt x="1228" y="2961"/>
                    </a:lnTo>
                    <a:cubicBezTo>
                      <a:pt x="1231" y="2961"/>
                      <a:pt x="1234" y="2960"/>
                      <a:pt x="1236" y="2960"/>
                    </a:cubicBezTo>
                    <a:cubicBezTo>
                      <a:pt x="1238" y="2960"/>
                      <a:pt x="1240" y="2961"/>
                      <a:pt x="1240" y="2967"/>
                    </a:cubicBezTo>
                    <a:cubicBezTo>
                      <a:pt x="1223" y="2972"/>
                      <a:pt x="1251" y="2972"/>
                      <a:pt x="1234" y="2989"/>
                    </a:cubicBezTo>
                    <a:lnTo>
                      <a:pt x="1228" y="2989"/>
                    </a:lnTo>
                    <a:cubicBezTo>
                      <a:pt x="1231" y="2991"/>
                      <a:pt x="1232" y="2992"/>
                      <a:pt x="1233" y="2992"/>
                    </a:cubicBezTo>
                    <a:cubicBezTo>
                      <a:pt x="1235" y="2992"/>
                      <a:pt x="1236" y="2990"/>
                      <a:pt x="1240" y="2983"/>
                    </a:cubicBezTo>
                    <a:lnTo>
                      <a:pt x="1240" y="2983"/>
                    </a:lnTo>
                    <a:cubicBezTo>
                      <a:pt x="1242" y="2985"/>
                      <a:pt x="1243" y="2986"/>
                      <a:pt x="1243" y="2988"/>
                    </a:cubicBezTo>
                    <a:lnTo>
                      <a:pt x="1243" y="2988"/>
                    </a:lnTo>
                    <a:cubicBezTo>
                      <a:pt x="1245" y="2987"/>
                      <a:pt x="1248" y="2986"/>
                      <a:pt x="1250" y="2986"/>
                    </a:cubicBezTo>
                    <a:cubicBezTo>
                      <a:pt x="1252" y="2986"/>
                      <a:pt x="1255" y="2987"/>
                      <a:pt x="1256" y="2989"/>
                    </a:cubicBezTo>
                    <a:cubicBezTo>
                      <a:pt x="1256" y="2989"/>
                      <a:pt x="1256" y="2994"/>
                      <a:pt x="1251" y="2994"/>
                    </a:cubicBezTo>
                    <a:cubicBezTo>
                      <a:pt x="1256" y="2994"/>
                      <a:pt x="1262" y="3011"/>
                      <a:pt x="1267" y="3011"/>
                    </a:cubicBezTo>
                    <a:cubicBezTo>
                      <a:pt x="1267" y="3016"/>
                      <a:pt x="1262" y="3022"/>
                      <a:pt x="1256" y="3022"/>
                    </a:cubicBezTo>
                    <a:cubicBezTo>
                      <a:pt x="1278" y="3027"/>
                      <a:pt x="1256" y="3027"/>
                      <a:pt x="1278" y="3038"/>
                    </a:cubicBezTo>
                    <a:lnTo>
                      <a:pt x="1267" y="3044"/>
                    </a:lnTo>
                    <a:lnTo>
                      <a:pt x="1284" y="3044"/>
                    </a:lnTo>
                    <a:lnTo>
                      <a:pt x="1278" y="3066"/>
                    </a:lnTo>
                    <a:lnTo>
                      <a:pt x="1284" y="3055"/>
                    </a:lnTo>
                    <a:cubicBezTo>
                      <a:pt x="1289" y="3055"/>
                      <a:pt x="1295" y="3055"/>
                      <a:pt x="1295" y="3066"/>
                    </a:cubicBezTo>
                    <a:lnTo>
                      <a:pt x="1289" y="3072"/>
                    </a:lnTo>
                    <a:cubicBezTo>
                      <a:pt x="1306" y="3077"/>
                      <a:pt x="1289" y="3099"/>
                      <a:pt x="1311" y="3099"/>
                    </a:cubicBezTo>
                    <a:cubicBezTo>
                      <a:pt x="1311" y="3099"/>
                      <a:pt x="1306" y="3099"/>
                      <a:pt x="1306" y="3105"/>
                    </a:cubicBezTo>
                    <a:cubicBezTo>
                      <a:pt x="1321" y="3105"/>
                      <a:pt x="1300" y="3122"/>
                      <a:pt x="1315" y="3122"/>
                    </a:cubicBezTo>
                    <a:cubicBezTo>
                      <a:pt x="1317" y="3122"/>
                      <a:pt x="1319" y="3122"/>
                      <a:pt x="1323" y="3121"/>
                    </a:cubicBezTo>
                    <a:lnTo>
                      <a:pt x="1323" y="3121"/>
                    </a:lnTo>
                    <a:lnTo>
                      <a:pt x="1317" y="3127"/>
                    </a:lnTo>
                    <a:lnTo>
                      <a:pt x="1323" y="3127"/>
                    </a:lnTo>
                    <a:lnTo>
                      <a:pt x="1311" y="3138"/>
                    </a:lnTo>
                    <a:lnTo>
                      <a:pt x="1334" y="3127"/>
                    </a:lnTo>
                    <a:lnTo>
                      <a:pt x="1323" y="3138"/>
                    </a:lnTo>
                    <a:lnTo>
                      <a:pt x="1334" y="3133"/>
                    </a:lnTo>
                    <a:lnTo>
                      <a:pt x="1334" y="3133"/>
                    </a:lnTo>
                    <a:cubicBezTo>
                      <a:pt x="1311" y="3160"/>
                      <a:pt x="1339" y="3149"/>
                      <a:pt x="1323" y="3177"/>
                    </a:cubicBezTo>
                    <a:lnTo>
                      <a:pt x="1339" y="3160"/>
                    </a:lnTo>
                    <a:cubicBezTo>
                      <a:pt x="1343" y="3159"/>
                      <a:pt x="1346" y="3159"/>
                      <a:pt x="1349" y="3159"/>
                    </a:cubicBezTo>
                    <a:cubicBezTo>
                      <a:pt x="1385" y="3159"/>
                      <a:pt x="1364" y="3216"/>
                      <a:pt x="1394" y="3221"/>
                    </a:cubicBezTo>
                    <a:lnTo>
                      <a:pt x="1378" y="3238"/>
                    </a:lnTo>
                    <a:lnTo>
                      <a:pt x="1400" y="3232"/>
                    </a:lnTo>
                    <a:lnTo>
                      <a:pt x="1400" y="3232"/>
                    </a:lnTo>
                    <a:cubicBezTo>
                      <a:pt x="1394" y="3243"/>
                      <a:pt x="1389" y="3238"/>
                      <a:pt x="1389" y="3243"/>
                    </a:cubicBezTo>
                    <a:cubicBezTo>
                      <a:pt x="1398" y="3243"/>
                      <a:pt x="1403" y="3236"/>
                      <a:pt x="1413" y="3236"/>
                    </a:cubicBezTo>
                    <a:cubicBezTo>
                      <a:pt x="1416" y="3236"/>
                      <a:pt x="1419" y="3237"/>
                      <a:pt x="1422" y="3238"/>
                    </a:cubicBezTo>
                    <a:cubicBezTo>
                      <a:pt x="1422" y="3243"/>
                      <a:pt x="1421" y="3245"/>
                      <a:pt x="1418" y="3245"/>
                    </a:cubicBezTo>
                    <a:cubicBezTo>
                      <a:pt x="1415" y="3245"/>
                      <a:pt x="1411" y="3243"/>
                      <a:pt x="1406" y="3243"/>
                    </a:cubicBezTo>
                    <a:cubicBezTo>
                      <a:pt x="1422" y="3249"/>
                      <a:pt x="1444" y="3260"/>
                      <a:pt x="1444" y="3271"/>
                    </a:cubicBezTo>
                    <a:cubicBezTo>
                      <a:pt x="1444" y="3271"/>
                      <a:pt x="1450" y="3271"/>
                      <a:pt x="1450" y="3265"/>
                    </a:cubicBezTo>
                    <a:cubicBezTo>
                      <a:pt x="1461" y="3265"/>
                      <a:pt x="1461" y="3276"/>
                      <a:pt x="1472" y="3287"/>
                    </a:cubicBezTo>
                    <a:cubicBezTo>
                      <a:pt x="1466" y="3290"/>
                      <a:pt x="1464" y="3292"/>
                      <a:pt x="1462" y="3292"/>
                    </a:cubicBezTo>
                    <a:cubicBezTo>
                      <a:pt x="1459" y="3292"/>
                      <a:pt x="1458" y="3290"/>
                      <a:pt x="1455" y="3287"/>
                    </a:cubicBezTo>
                    <a:lnTo>
                      <a:pt x="1455" y="3287"/>
                    </a:lnTo>
                    <a:cubicBezTo>
                      <a:pt x="1455" y="3287"/>
                      <a:pt x="1455" y="3293"/>
                      <a:pt x="1461" y="3293"/>
                    </a:cubicBezTo>
                    <a:lnTo>
                      <a:pt x="1450" y="3299"/>
                    </a:lnTo>
                    <a:cubicBezTo>
                      <a:pt x="1450" y="3304"/>
                      <a:pt x="1472" y="3304"/>
                      <a:pt x="1461" y="3321"/>
                    </a:cubicBezTo>
                    <a:cubicBezTo>
                      <a:pt x="1469" y="3317"/>
                      <a:pt x="1474" y="3310"/>
                      <a:pt x="1476" y="3310"/>
                    </a:cubicBezTo>
                    <a:cubicBezTo>
                      <a:pt x="1477" y="3310"/>
                      <a:pt x="1477" y="3312"/>
                      <a:pt x="1477" y="3315"/>
                    </a:cubicBezTo>
                    <a:cubicBezTo>
                      <a:pt x="1461" y="3332"/>
                      <a:pt x="1500" y="3321"/>
                      <a:pt x="1489" y="3332"/>
                    </a:cubicBezTo>
                    <a:lnTo>
                      <a:pt x="1483" y="3332"/>
                    </a:lnTo>
                    <a:cubicBezTo>
                      <a:pt x="1483" y="3337"/>
                      <a:pt x="1484" y="3340"/>
                      <a:pt x="1488" y="3340"/>
                    </a:cubicBezTo>
                    <a:cubicBezTo>
                      <a:pt x="1491" y="3340"/>
                      <a:pt x="1497" y="3337"/>
                      <a:pt x="1505" y="3332"/>
                    </a:cubicBezTo>
                    <a:lnTo>
                      <a:pt x="1505" y="3332"/>
                    </a:lnTo>
                    <a:lnTo>
                      <a:pt x="1500" y="3343"/>
                    </a:lnTo>
                    <a:lnTo>
                      <a:pt x="1527" y="3348"/>
                    </a:lnTo>
                    <a:cubicBezTo>
                      <a:pt x="1511" y="3370"/>
                      <a:pt x="1544" y="3359"/>
                      <a:pt x="1533" y="3376"/>
                    </a:cubicBezTo>
                    <a:cubicBezTo>
                      <a:pt x="1533" y="3377"/>
                      <a:pt x="1534" y="3377"/>
                      <a:pt x="1534" y="3377"/>
                    </a:cubicBezTo>
                    <a:cubicBezTo>
                      <a:pt x="1537" y="3377"/>
                      <a:pt x="1535" y="3367"/>
                      <a:pt x="1539" y="3367"/>
                    </a:cubicBezTo>
                    <a:cubicBezTo>
                      <a:pt x="1540" y="3367"/>
                      <a:pt x="1542" y="3368"/>
                      <a:pt x="1544" y="3370"/>
                    </a:cubicBezTo>
                    <a:cubicBezTo>
                      <a:pt x="1538" y="3376"/>
                      <a:pt x="1560" y="3376"/>
                      <a:pt x="1544" y="3382"/>
                    </a:cubicBezTo>
                    <a:lnTo>
                      <a:pt x="1555" y="3387"/>
                    </a:lnTo>
                    <a:lnTo>
                      <a:pt x="1538" y="3398"/>
                    </a:lnTo>
                    <a:cubicBezTo>
                      <a:pt x="1544" y="3398"/>
                      <a:pt x="1560" y="3387"/>
                      <a:pt x="1566" y="3382"/>
                    </a:cubicBezTo>
                    <a:cubicBezTo>
                      <a:pt x="1566" y="3398"/>
                      <a:pt x="1572" y="3398"/>
                      <a:pt x="1566" y="3404"/>
                    </a:cubicBezTo>
                    <a:lnTo>
                      <a:pt x="1560" y="3404"/>
                    </a:lnTo>
                    <a:cubicBezTo>
                      <a:pt x="1570" y="3409"/>
                      <a:pt x="1550" y="3444"/>
                      <a:pt x="1572" y="3444"/>
                    </a:cubicBezTo>
                    <a:cubicBezTo>
                      <a:pt x="1572" y="3444"/>
                      <a:pt x="1572" y="3444"/>
                      <a:pt x="1572" y="3444"/>
                    </a:cubicBezTo>
                    <a:lnTo>
                      <a:pt x="1572" y="3444"/>
                    </a:lnTo>
                    <a:cubicBezTo>
                      <a:pt x="1573" y="3445"/>
                      <a:pt x="1573" y="3445"/>
                      <a:pt x="1574" y="3445"/>
                    </a:cubicBezTo>
                    <a:cubicBezTo>
                      <a:pt x="1575" y="3445"/>
                      <a:pt x="1576" y="3445"/>
                      <a:pt x="1576" y="3445"/>
                    </a:cubicBezTo>
                    <a:lnTo>
                      <a:pt x="1576" y="3445"/>
                    </a:lnTo>
                    <a:lnTo>
                      <a:pt x="1583" y="3448"/>
                    </a:lnTo>
                    <a:lnTo>
                      <a:pt x="1572" y="3459"/>
                    </a:lnTo>
                    <a:lnTo>
                      <a:pt x="1599" y="3459"/>
                    </a:lnTo>
                    <a:lnTo>
                      <a:pt x="1594" y="3465"/>
                    </a:lnTo>
                    <a:cubicBezTo>
                      <a:pt x="1599" y="3476"/>
                      <a:pt x="1616" y="3487"/>
                      <a:pt x="1627" y="3492"/>
                    </a:cubicBezTo>
                    <a:lnTo>
                      <a:pt x="1621" y="3492"/>
                    </a:lnTo>
                    <a:cubicBezTo>
                      <a:pt x="1643" y="3492"/>
                      <a:pt x="1627" y="3503"/>
                      <a:pt x="1643" y="3514"/>
                    </a:cubicBezTo>
                    <a:lnTo>
                      <a:pt x="1649" y="3520"/>
                    </a:lnTo>
                    <a:lnTo>
                      <a:pt x="1643" y="3525"/>
                    </a:lnTo>
                    <a:cubicBezTo>
                      <a:pt x="1645" y="3525"/>
                      <a:pt x="1646" y="3525"/>
                      <a:pt x="1647" y="3525"/>
                    </a:cubicBezTo>
                    <a:cubicBezTo>
                      <a:pt x="1658" y="3525"/>
                      <a:pt x="1652" y="3542"/>
                      <a:pt x="1649" y="3548"/>
                    </a:cubicBezTo>
                    <a:lnTo>
                      <a:pt x="1649" y="3548"/>
                    </a:lnTo>
                    <a:cubicBezTo>
                      <a:pt x="1655" y="3548"/>
                      <a:pt x="1671" y="3548"/>
                      <a:pt x="1677" y="3542"/>
                    </a:cubicBezTo>
                    <a:lnTo>
                      <a:pt x="1677" y="3542"/>
                    </a:lnTo>
                    <a:cubicBezTo>
                      <a:pt x="1682" y="3548"/>
                      <a:pt x="1671" y="3548"/>
                      <a:pt x="1671" y="3559"/>
                    </a:cubicBezTo>
                    <a:cubicBezTo>
                      <a:pt x="1677" y="3570"/>
                      <a:pt x="1682" y="3559"/>
                      <a:pt x="1693" y="3575"/>
                    </a:cubicBezTo>
                    <a:lnTo>
                      <a:pt x="1682" y="3581"/>
                    </a:lnTo>
                    <a:cubicBezTo>
                      <a:pt x="1693" y="3581"/>
                      <a:pt x="1699" y="3581"/>
                      <a:pt x="1704" y="3586"/>
                    </a:cubicBezTo>
                    <a:lnTo>
                      <a:pt x="1699" y="3586"/>
                    </a:lnTo>
                    <a:cubicBezTo>
                      <a:pt x="1716" y="3586"/>
                      <a:pt x="1703" y="3603"/>
                      <a:pt x="1712" y="3603"/>
                    </a:cubicBezTo>
                    <a:cubicBezTo>
                      <a:pt x="1714" y="3603"/>
                      <a:pt x="1719" y="3601"/>
                      <a:pt x="1726" y="3597"/>
                    </a:cubicBezTo>
                    <a:cubicBezTo>
                      <a:pt x="1726" y="3603"/>
                      <a:pt x="1732" y="3608"/>
                      <a:pt x="1726" y="3614"/>
                    </a:cubicBezTo>
                    <a:cubicBezTo>
                      <a:pt x="1749" y="3625"/>
                      <a:pt x="1754" y="3625"/>
                      <a:pt x="1776" y="3631"/>
                    </a:cubicBezTo>
                    <a:cubicBezTo>
                      <a:pt x="1768" y="3642"/>
                      <a:pt x="1769" y="3642"/>
                      <a:pt x="1772" y="3642"/>
                    </a:cubicBezTo>
                    <a:cubicBezTo>
                      <a:pt x="1775" y="3642"/>
                      <a:pt x="1779" y="3642"/>
                      <a:pt x="1776" y="3653"/>
                    </a:cubicBezTo>
                    <a:lnTo>
                      <a:pt x="1782" y="3642"/>
                    </a:lnTo>
                    <a:cubicBezTo>
                      <a:pt x="1793" y="3658"/>
                      <a:pt x="1787" y="3697"/>
                      <a:pt x="1809" y="3714"/>
                    </a:cubicBezTo>
                    <a:lnTo>
                      <a:pt x="1804" y="3719"/>
                    </a:lnTo>
                    <a:lnTo>
                      <a:pt x="1804" y="3719"/>
                    </a:lnTo>
                    <a:lnTo>
                      <a:pt x="1815" y="3714"/>
                    </a:lnTo>
                    <a:cubicBezTo>
                      <a:pt x="1832" y="3736"/>
                      <a:pt x="1848" y="3763"/>
                      <a:pt x="1865" y="3774"/>
                    </a:cubicBezTo>
                    <a:cubicBezTo>
                      <a:pt x="1868" y="3774"/>
                      <a:pt x="1875" y="3773"/>
                      <a:pt x="1881" y="3773"/>
                    </a:cubicBezTo>
                    <a:cubicBezTo>
                      <a:pt x="1888" y="3773"/>
                      <a:pt x="1895" y="3774"/>
                      <a:pt x="1898" y="3780"/>
                    </a:cubicBezTo>
                    <a:cubicBezTo>
                      <a:pt x="1920" y="3791"/>
                      <a:pt x="1931" y="3797"/>
                      <a:pt x="1948" y="3819"/>
                    </a:cubicBezTo>
                    <a:cubicBezTo>
                      <a:pt x="1944" y="3819"/>
                      <a:pt x="1943" y="3821"/>
                      <a:pt x="1939" y="3823"/>
                    </a:cubicBezTo>
                    <a:lnTo>
                      <a:pt x="1939" y="3823"/>
                    </a:lnTo>
                    <a:cubicBezTo>
                      <a:pt x="1939" y="3823"/>
                      <a:pt x="1939" y="3823"/>
                      <a:pt x="1939" y="3823"/>
                    </a:cubicBezTo>
                    <a:cubicBezTo>
                      <a:pt x="1937" y="3823"/>
                      <a:pt x="1934" y="3823"/>
                      <a:pt x="1931" y="3824"/>
                    </a:cubicBezTo>
                    <a:cubicBezTo>
                      <a:pt x="1935" y="3824"/>
                      <a:pt x="1937" y="3824"/>
                      <a:pt x="1939" y="3823"/>
                    </a:cubicBezTo>
                    <a:lnTo>
                      <a:pt x="1939" y="3823"/>
                    </a:lnTo>
                    <a:cubicBezTo>
                      <a:pt x="1946" y="3823"/>
                      <a:pt x="1944" y="3831"/>
                      <a:pt x="1948" y="3835"/>
                    </a:cubicBezTo>
                    <a:lnTo>
                      <a:pt x="1953" y="3824"/>
                    </a:lnTo>
                    <a:cubicBezTo>
                      <a:pt x="1956" y="3823"/>
                      <a:pt x="1958" y="3823"/>
                      <a:pt x="1960" y="3823"/>
                    </a:cubicBezTo>
                    <a:cubicBezTo>
                      <a:pt x="1966" y="3823"/>
                      <a:pt x="1959" y="3833"/>
                      <a:pt x="1959" y="3846"/>
                    </a:cubicBezTo>
                    <a:lnTo>
                      <a:pt x="1976" y="3835"/>
                    </a:lnTo>
                    <a:lnTo>
                      <a:pt x="1976" y="3846"/>
                    </a:lnTo>
                    <a:lnTo>
                      <a:pt x="1981" y="3835"/>
                    </a:lnTo>
                    <a:lnTo>
                      <a:pt x="1976" y="3852"/>
                    </a:lnTo>
                    <a:cubicBezTo>
                      <a:pt x="1978" y="3852"/>
                      <a:pt x="1981" y="3853"/>
                      <a:pt x="1986" y="3853"/>
                    </a:cubicBezTo>
                    <a:cubicBezTo>
                      <a:pt x="1991" y="3853"/>
                      <a:pt x="1998" y="3852"/>
                      <a:pt x="2009" y="3846"/>
                    </a:cubicBezTo>
                    <a:lnTo>
                      <a:pt x="2009" y="3846"/>
                    </a:lnTo>
                    <a:cubicBezTo>
                      <a:pt x="2003" y="3852"/>
                      <a:pt x="2009" y="3857"/>
                      <a:pt x="2003" y="3857"/>
                    </a:cubicBezTo>
                    <a:lnTo>
                      <a:pt x="2025" y="3885"/>
                    </a:lnTo>
                    <a:lnTo>
                      <a:pt x="2025" y="3880"/>
                    </a:lnTo>
                    <a:cubicBezTo>
                      <a:pt x="2028" y="3877"/>
                      <a:pt x="2032" y="3875"/>
                      <a:pt x="2036" y="3875"/>
                    </a:cubicBezTo>
                    <a:cubicBezTo>
                      <a:pt x="2039" y="3875"/>
                      <a:pt x="2042" y="3877"/>
                      <a:pt x="2042" y="3880"/>
                    </a:cubicBezTo>
                    <a:cubicBezTo>
                      <a:pt x="2031" y="3880"/>
                      <a:pt x="2031" y="3891"/>
                      <a:pt x="2025" y="3902"/>
                    </a:cubicBezTo>
                    <a:cubicBezTo>
                      <a:pt x="2031" y="3902"/>
                      <a:pt x="2031" y="3885"/>
                      <a:pt x="2036" y="3885"/>
                    </a:cubicBezTo>
                    <a:cubicBezTo>
                      <a:pt x="2053" y="3885"/>
                      <a:pt x="2059" y="3885"/>
                      <a:pt x="2059" y="3891"/>
                    </a:cubicBezTo>
                    <a:lnTo>
                      <a:pt x="2053" y="3891"/>
                    </a:lnTo>
                    <a:cubicBezTo>
                      <a:pt x="2059" y="3891"/>
                      <a:pt x="2042" y="3913"/>
                      <a:pt x="2053" y="3918"/>
                    </a:cubicBezTo>
                    <a:cubicBezTo>
                      <a:pt x="2059" y="3918"/>
                      <a:pt x="2060" y="3922"/>
                      <a:pt x="2064" y="3922"/>
                    </a:cubicBezTo>
                    <a:cubicBezTo>
                      <a:pt x="2067" y="3922"/>
                      <a:pt x="2071" y="3920"/>
                      <a:pt x="2081" y="3913"/>
                    </a:cubicBezTo>
                    <a:cubicBezTo>
                      <a:pt x="2092" y="3913"/>
                      <a:pt x="2070" y="3929"/>
                      <a:pt x="2070" y="3935"/>
                    </a:cubicBezTo>
                    <a:cubicBezTo>
                      <a:pt x="2073" y="3934"/>
                      <a:pt x="2075" y="3933"/>
                      <a:pt x="2077" y="3933"/>
                    </a:cubicBezTo>
                    <a:cubicBezTo>
                      <a:pt x="2086" y="3933"/>
                      <a:pt x="2085" y="3943"/>
                      <a:pt x="2081" y="3957"/>
                    </a:cubicBezTo>
                    <a:cubicBezTo>
                      <a:pt x="2086" y="3953"/>
                      <a:pt x="2089" y="3951"/>
                      <a:pt x="2092" y="3951"/>
                    </a:cubicBezTo>
                    <a:cubicBezTo>
                      <a:pt x="2099" y="3951"/>
                      <a:pt x="2095" y="3968"/>
                      <a:pt x="2103" y="3968"/>
                    </a:cubicBezTo>
                    <a:cubicBezTo>
                      <a:pt x="2105" y="3968"/>
                      <a:pt x="2109" y="3967"/>
                      <a:pt x="2114" y="3963"/>
                    </a:cubicBezTo>
                    <a:lnTo>
                      <a:pt x="2114" y="3963"/>
                    </a:lnTo>
                    <a:lnTo>
                      <a:pt x="2108" y="3985"/>
                    </a:lnTo>
                    <a:cubicBezTo>
                      <a:pt x="2114" y="3974"/>
                      <a:pt x="2125" y="3968"/>
                      <a:pt x="2136" y="3968"/>
                    </a:cubicBezTo>
                    <a:cubicBezTo>
                      <a:pt x="2136" y="3985"/>
                      <a:pt x="2119" y="3990"/>
                      <a:pt x="2119" y="3996"/>
                    </a:cubicBezTo>
                    <a:lnTo>
                      <a:pt x="2142" y="3974"/>
                    </a:lnTo>
                    <a:cubicBezTo>
                      <a:pt x="2142" y="4023"/>
                      <a:pt x="2191" y="4046"/>
                      <a:pt x="2202" y="4084"/>
                    </a:cubicBezTo>
                    <a:cubicBezTo>
                      <a:pt x="2219" y="4095"/>
                      <a:pt x="2247" y="4101"/>
                      <a:pt x="2258" y="4112"/>
                    </a:cubicBezTo>
                    <a:lnTo>
                      <a:pt x="2274" y="4112"/>
                    </a:lnTo>
                    <a:cubicBezTo>
                      <a:pt x="2280" y="4140"/>
                      <a:pt x="2291" y="4167"/>
                      <a:pt x="2319" y="4178"/>
                    </a:cubicBezTo>
                    <a:cubicBezTo>
                      <a:pt x="2325" y="4176"/>
                      <a:pt x="2329" y="4175"/>
                      <a:pt x="2331" y="4175"/>
                    </a:cubicBezTo>
                    <a:cubicBezTo>
                      <a:pt x="2342" y="4175"/>
                      <a:pt x="2320" y="4197"/>
                      <a:pt x="2329" y="4197"/>
                    </a:cubicBezTo>
                    <a:cubicBezTo>
                      <a:pt x="2330" y="4197"/>
                      <a:pt x="2332" y="4196"/>
                      <a:pt x="2335" y="4195"/>
                    </a:cubicBezTo>
                    <a:lnTo>
                      <a:pt x="2335" y="4195"/>
                    </a:lnTo>
                    <a:lnTo>
                      <a:pt x="2330" y="4206"/>
                    </a:lnTo>
                    <a:cubicBezTo>
                      <a:pt x="2346" y="4212"/>
                      <a:pt x="2363" y="4212"/>
                      <a:pt x="2391" y="4212"/>
                    </a:cubicBezTo>
                    <a:cubicBezTo>
                      <a:pt x="2363" y="4234"/>
                      <a:pt x="2396" y="4217"/>
                      <a:pt x="2385" y="4234"/>
                    </a:cubicBezTo>
                    <a:lnTo>
                      <a:pt x="2396" y="4223"/>
                    </a:lnTo>
                    <a:lnTo>
                      <a:pt x="2396" y="4223"/>
                    </a:lnTo>
                    <a:cubicBezTo>
                      <a:pt x="2396" y="4232"/>
                      <a:pt x="2396" y="4242"/>
                      <a:pt x="2392" y="4244"/>
                    </a:cubicBezTo>
                    <a:lnTo>
                      <a:pt x="2392" y="4244"/>
                    </a:lnTo>
                    <a:lnTo>
                      <a:pt x="2413" y="4239"/>
                    </a:lnTo>
                    <a:lnTo>
                      <a:pt x="2402" y="4250"/>
                    </a:lnTo>
                    <a:cubicBezTo>
                      <a:pt x="2413" y="4261"/>
                      <a:pt x="2440" y="4267"/>
                      <a:pt x="2418" y="4295"/>
                    </a:cubicBezTo>
                    <a:cubicBezTo>
                      <a:pt x="2451" y="4295"/>
                      <a:pt x="2479" y="4328"/>
                      <a:pt x="2501" y="4355"/>
                    </a:cubicBezTo>
                    <a:cubicBezTo>
                      <a:pt x="2504" y="4354"/>
                      <a:pt x="2508" y="4353"/>
                      <a:pt x="2511" y="4353"/>
                    </a:cubicBezTo>
                    <a:cubicBezTo>
                      <a:pt x="2518" y="4353"/>
                      <a:pt x="2525" y="4357"/>
                      <a:pt x="2529" y="4361"/>
                    </a:cubicBezTo>
                    <a:lnTo>
                      <a:pt x="2523" y="4383"/>
                    </a:lnTo>
                    <a:cubicBezTo>
                      <a:pt x="2526" y="4383"/>
                      <a:pt x="2533" y="4382"/>
                      <a:pt x="2539" y="4382"/>
                    </a:cubicBezTo>
                    <a:cubicBezTo>
                      <a:pt x="2545" y="4382"/>
                      <a:pt x="2551" y="4383"/>
                      <a:pt x="2551" y="4389"/>
                    </a:cubicBezTo>
                    <a:lnTo>
                      <a:pt x="2540" y="4389"/>
                    </a:lnTo>
                    <a:cubicBezTo>
                      <a:pt x="2549" y="4389"/>
                      <a:pt x="2551" y="4401"/>
                      <a:pt x="2558" y="4401"/>
                    </a:cubicBezTo>
                    <a:cubicBezTo>
                      <a:pt x="2559" y="4401"/>
                      <a:pt x="2560" y="4401"/>
                      <a:pt x="2562" y="4400"/>
                    </a:cubicBezTo>
                    <a:lnTo>
                      <a:pt x="2562" y="4400"/>
                    </a:lnTo>
                    <a:cubicBezTo>
                      <a:pt x="2568" y="4405"/>
                      <a:pt x="2568" y="4416"/>
                      <a:pt x="2557" y="4427"/>
                    </a:cubicBezTo>
                    <a:cubicBezTo>
                      <a:pt x="2562" y="4422"/>
                      <a:pt x="2566" y="4420"/>
                      <a:pt x="2568" y="4420"/>
                    </a:cubicBezTo>
                    <a:cubicBezTo>
                      <a:pt x="2574" y="4420"/>
                      <a:pt x="2568" y="4438"/>
                      <a:pt x="2568" y="4438"/>
                    </a:cubicBezTo>
                    <a:cubicBezTo>
                      <a:pt x="2568" y="4438"/>
                      <a:pt x="2820" y="4762"/>
                      <a:pt x="3002" y="4762"/>
                    </a:cubicBezTo>
                    <a:cubicBezTo>
                      <a:pt x="3010" y="4762"/>
                      <a:pt x="3019" y="4761"/>
                      <a:pt x="3027" y="4759"/>
                    </a:cubicBezTo>
                    <a:cubicBezTo>
                      <a:pt x="3304" y="5186"/>
                      <a:pt x="3580" y="5645"/>
                      <a:pt x="3851" y="6060"/>
                    </a:cubicBezTo>
                    <a:cubicBezTo>
                      <a:pt x="3827" y="6023"/>
                      <a:pt x="3824" y="6006"/>
                      <a:pt x="3831" y="6006"/>
                    </a:cubicBezTo>
                    <a:cubicBezTo>
                      <a:pt x="3839" y="6006"/>
                      <a:pt x="3859" y="6025"/>
                      <a:pt x="3879" y="6060"/>
                    </a:cubicBezTo>
                    <a:cubicBezTo>
                      <a:pt x="3940" y="6242"/>
                      <a:pt x="4062" y="6337"/>
                      <a:pt x="4134" y="6514"/>
                    </a:cubicBezTo>
                    <a:cubicBezTo>
                      <a:pt x="4200" y="6613"/>
                      <a:pt x="4255" y="6707"/>
                      <a:pt x="4322" y="6807"/>
                    </a:cubicBezTo>
                    <a:cubicBezTo>
                      <a:pt x="4250" y="6763"/>
                      <a:pt x="4195" y="6702"/>
                      <a:pt x="4128" y="6669"/>
                    </a:cubicBezTo>
                    <a:lnTo>
                      <a:pt x="4128" y="6669"/>
                    </a:lnTo>
                    <a:cubicBezTo>
                      <a:pt x="4136" y="6673"/>
                      <a:pt x="4126" y="6686"/>
                      <a:pt x="4118" y="6686"/>
                    </a:cubicBezTo>
                    <a:cubicBezTo>
                      <a:pt x="4116" y="6686"/>
                      <a:pt x="4113" y="6684"/>
                      <a:pt x="4112" y="6680"/>
                    </a:cubicBezTo>
                    <a:cubicBezTo>
                      <a:pt x="4117" y="6624"/>
                      <a:pt x="4073" y="6658"/>
                      <a:pt x="4062" y="6619"/>
                    </a:cubicBezTo>
                    <a:cubicBezTo>
                      <a:pt x="4017" y="6602"/>
                      <a:pt x="4001" y="6541"/>
                      <a:pt x="3940" y="6541"/>
                    </a:cubicBezTo>
                    <a:lnTo>
                      <a:pt x="3946" y="6530"/>
                    </a:lnTo>
                    <a:cubicBezTo>
                      <a:pt x="3946" y="6525"/>
                      <a:pt x="3944" y="6525"/>
                      <a:pt x="3942" y="6525"/>
                    </a:cubicBezTo>
                    <a:cubicBezTo>
                      <a:pt x="3940" y="6525"/>
                      <a:pt x="3937" y="6525"/>
                      <a:pt x="3934" y="6519"/>
                    </a:cubicBezTo>
                    <a:cubicBezTo>
                      <a:pt x="3918" y="6508"/>
                      <a:pt x="3896" y="6508"/>
                      <a:pt x="3890" y="6491"/>
                    </a:cubicBezTo>
                    <a:lnTo>
                      <a:pt x="3885" y="6508"/>
                    </a:lnTo>
                    <a:cubicBezTo>
                      <a:pt x="3879" y="6503"/>
                      <a:pt x="3885" y="6491"/>
                      <a:pt x="3868" y="6491"/>
                    </a:cubicBezTo>
                    <a:lnTo>
                      <a:pt x="3879" y="6486"/>
                    </a:lnTo>
                    <a:lnTo>
                      <a:pt x="3857" y="6491"/>
                    </a:lnTo>
                    <a:cubicBezTo>
                      <a:pt x="3868" y="6475"/>
                      <a:pt x="3835" y="6475"/>
                      <a:pt x="3835" y="6458"/>
                    </a:cubicBezTo>
                    <a:cubicBezTo>
                      <a:pt x="3824" y="6453"/>
                      <a:pt x="3796" y="6453"/>
                      <a:pt x="3779" y="6431"/>
                    </a:cubicBezTo>
                    <a:cubicBezTo>
                      <a:pt x="3785" y="6420"/>
                      <a:pt x="3768" y="6403"/>
                      <a:pt x="3757" y="6392"/>
                    </a:cubicBezTo>
                    <a:cubicBezTo>
                      <a:pt x="3730" y="6375"/>
                      <a:pt x="3691" y="6348"/>
                      <a:pt x="3663" y="6320"/>
                    </a:cubicBezTo>
                    <a:lnTo>
                      <a:pt x="3658" y="6337"/>
                    </a:lnTo>
                    <a:lnTo>
                      <a:pt x="3647" y="6325"/>
                    </a:lnTo>
                    <a:cubicBezTo>
                      <a:pt x="3647" y="6325"/>
                      <a:pt x="3647" y="6320"/>
                      <a:pt x="3658" y="6320"/>
                    </a:cubicBezTo>
                    <a:cubicBezTo>
                      <a:pt x="3663" y="6298"/>
                      <a:pt x="3636" y="6314"/>
                      <a:pt x="3636" y="6292"/>
                    </a:cubicBezTo>
                    <a:lnTo>
                      <a:pt x="3636" y="6292"/>
                    </a:lnTo>
                    <a:cubicBezTo>
                      <a:pt x="3630" y="6309"/>
                      <a:pt x="3641" y="6298"/>
                      <a:pt x="3641" y="6309"/>
                    </a:cubicBezTo>
                    <a:cubicBezTo>
                      <a:pt x="3641" y="6316"/>
                      <a:pt x="3637" y="6320"/>
                      <a:pt x="3631" y="6320"/>
                    </a:cubicBezTo>
                    <a:cubicBezTo>
                      <a:pt x="3627" y="6320"/>
                      <a:pt x="3623" y="6319"/>
                      <a:pt x="3619" y="6314"/>
                    </a:cubicBezTo>
                    <a:lnTo>
                      <a:pt x="3608" y="6314"/>
                    </a:lnTo>
                    <a:cubicBezTo>
                      <a:pt x="3613" y="6298"/>
                      <a:pt x="3613" y="6292"/>
                      <a:pt x="3619" y="6281"/>
                    </a:cubicBezTo>
                    <a:cubicBezTo>
                      <a:pt x="3591" y="6259"/>
                      <a:pt x="3558" y="6265"/>
                      <a:pt x="3530" y="6237"/>
                    </a:cubicBezTo>
                    <a:cubicBezTo>
                      <a:pt x="3547" y="6231"/>
                      <a:pt x="3508" y="6226"/>
                      <a:pt x="3530" y="6209"/>
                    </a:cubicBezTo>
                    <a:cubicBezTo>
                      <a:pt x="3528" y="6209"/>
                      <a:pt x="3527" y="6209"/>
                      <a:pt x="3525" y="6209"/>
                    </a:cubicBezTo>
                    <a:cubicBezTo>
                      <a:pt x="3510" y="6209"/>
                      <a:pt x="3518" y="6232"/>
                      <a:pt x="3503" y="6237"/>
                    </a:cubicBezTo>
                    <a:cubicBezTo>
                      <a:pt x="3497" y="6231"/>
                      <a:pt x="3492" y="6237"/>
                      <a:pt x="3497" y="6226"/>
                    </a:cubicBezTo>
                    <a:cubicBezTo>
                      <a:pt x="3503" y="6226"/>
                      <a:pt x="3503" y="6209"/>
                      <a:pt x="3508" y="6209"/>
                    </a:cubicBezTo>
                    <a:lnTo>
                      <a:pt x="3497" y="6204"/>
                    </a:lnTo>
                    <a:lnTo>
                      <a:pt x="3503" y="6198"/>
                    </a:lnTo>
                    <a:cubicBezTo>
                      <a:pt x="3470" y="6187"/>
                      <a:pt x="3475" y="6148"/>
                      <a:pt x="3442" y="6148"/>
                    </a:cubicBezTo>
                    <a:cubicBezTo>
                      <a:pt x="3436" y="6154"/>
                      <a:pt x="3447" y="6154"/>
                      <a:pt x="3442" y="6159"/>
                    </a:cubicBezTo>
                    <a:cubicBezTo>
                      <a:pt x="3409" y="6159"/>
                      <a:pt x="3436" y="6132"/>
                      <a:pt x="3409" y="6126"/>
                    </a:cubicBezTo>
                    <a:lnTo>
                      <a:pt x="3420" y="6121"/>
                    </a:lnTo>
                    <a:cubicBezTo>
                      <a:pt x="3414" y="6121"/>
                      <a:pt x="3409" y="6122"/>
                      <a:pt x="3404" y="6122"/>
                    </a:cubicBezTo>
                    <a:cubicBezTo>
                      <a:pt x="3399" y="6122"/>
                      <a:pt x="3395" y="6121"/>
                      <a:pt x="3392" y="6115"/>
                    </a:cubicBezTo>
                    <a:cubicBezTo>
                      <a:pt x="3394" y="6109"/>
                      <a:pt x="3397" y="6107"/>
                      <a:pt x="3401" y="6107"/>
                    </a:cubicBezTo>
                    <a:cubicBezTo>
                      <a:pt x="3404" y="6107"/>
                      <a:pt x="3407" y="6108"/>
                      <a:pt x="3410" y="6108"/>
                    </a:cubicBezTo>
                    <a:cubicBezTo>
                      <a:pt x="3413" y="6108"/>
                      <a:pt x="3417" y="6107"/>
                      <a:pt x="3420" y="6104"/>
                    </a:cubicBezTo>
                    <a:cubicBezTo>
                      <a:pt x="3417" y="6101"/>
                      <a:pt x="3408" y="6098"/>
                      <a:pt x="3401" y="6098"/>
                    </a:cubicBezTo>
                    <a:cubicBezTo>
                      <a:pt x="3396" y="6098"/>
                      <a:pt x="3392" y="6099"/>
                      <a:pt x="3392" y="6104"/>
                    </a:cubicBezTo>
                    <a:cubicBezTo>
                      <a:pt x="3385" y="6104"/>
                      <a:pt x="3385" y="6099"/>
                      <a:pt x="3386" y="6094"/>
                    </a:cubicBezTo>
                    <a:lnTo>
                      <a:pt x="3386" y="6094"/>
                    </a:lnTo>
                    <a:cubicBezTo>
                      <a:pt x="3385" y="6097"/>
                      <a:pt x="3383" y="6099"/>
                      <a:pt x="3381" y="6099"/>
                    </a:cubicBezTo>
                    <a:cubicBezTo>
                      <a:pt x="3370" y="6088"/>
                      <a:pt x="3359" y="6071"/>
                      <a:pt x="3342" y="6060"/>
                    </a:cubicBezTo>
                    <a:lnTo>
                      <a:pt x="3353" y="6054"/>
                    </a:lnTo>
                    <a:lnTo>
                      <a:pt x="3353" y="6054"/>
                    </a:lnTo>
                    <a:cubicBezTo>
                      <a:pt x="3351" y="6055"/>
                      <a:pt x="3349" y="6055"/>
                      <a:pt x="3347" y="6055"/>
                    </a:cubicBezTo>
                    <a:cubicBezTo>
                      <a:pt x="3330" y="6055"/>
                      <a:pt x="3351" y="6031"/>
                      <a:pt x="3331" y="6021"/>
                    </a:cubicBezTo>
                    <a:cubicBezTo>
                      <a:pt x="3287" y="5993"/>
                      <a:pt x="3221" y="5971"/>
                      <a:pt x="3187" y="5927"/>
                    </a:cubicBezTo>
                    <a:cubicBezTo>
                      <a:pt x="3181" y="5929"/>
                      <a:pt x="3175" y="5929"/>
                      <a:pt x="3169" y="5929"/>
                    </a:cubicBezTo>
                    <a:cubicBezTo>
                      <a:pt x="3156" y="5929"/>
                      <a:pt x="3145" y="5925"/>
                      <a:pt x="3138" y="5922"/>
                    </a:cubicBezTo>
                    <a:lnTo>
                      <a:pt x="3149" y="5899"/>
                    </a:lnTo>
                    <a:lnTo>
                      <a:pt x="3138" y="5899"/>
                    </a:lnTo>
                    <a:cubicBezTo>
                      <a:pt x="3138" y="5894"/>
                      <a:pt x="3149" y="5899"/>
                      <a:pt x="3149" y="5883"/>
                    </a:cubicBezTo>
                    <a:lnTo>
                      <a:pt x="3149" y="5883"/>
                    </a:lnTo>
                    <a:lnTo>
                      <a:pt x="3138" y="5894"/>
                    </a:lnTo>
                    <a:cubicBezTo>
                      <a:pt x="3143" y="5883"/>
                      <a:pt x="3115" y="5866"/>
                      <a:pt x="3143" y="5866"/>
                    </a:cubicBezTo>
                    <a:lnTo>
                      <a:pt x="3104" y="5827"/>
                    </a:lnTo>
                    <a:cubicBezTo>
                      <a:pt x="3103" y="5827"/>
                      <a:pt x="3102" y="5827"/>
                      <a:pt x="3101" y="5827"/>
                    </a:cubicBezTo>
                    <a:cubicBezTo>
                      <a:pt x="3094" y="5827"/>
                      <a:pt x="3088" y="5834"/>
                      <a:pt x="3083" y="5834"/>
                    </a:cubicBezTo>
                    <a:cubicBezTo>
                      <a:pt x="3080" y="5834"/>
                      <a:pt x="3078" y="5832"/>
                      <a:pt x="3077" y="5827"/>
                    </a:cubicBezTo>
                    <a:cubicBezTo>
                      <a:pt x="3077" y="5825"/>
                      <a:pt x="3078" y="5825"/>
                      <a:pt x="3080" y="5825"/>
                    </a:cubicBezTo>
                    <a:cubicBezTo>
                      <a:pt x="3082" y="5825"/>
                      <a:pt x="3085" y="5825"/>
                      <a:pt x="3088" y="5822"/>
                    </a:cubicBezTo>
                    <a:cubicBezTo>
                      <a:pt x="3085" y="5811"/>
                      <a:pt x="3078" y="5807"/>
                      <a:pt x="3069" y="5807"/>
                    </a:cubicBezTo>
                    <a:cubicBezTo>
                      <a:pt x="3056" y="5807"/>
                      <a:pt x="3040" y="5814"/>
                      <a:pt x="3025" y="5814"/>
                    </a:cubicBezTo>
                    <a:cubicBezTo>
                      <a:pt x="3015" y="5814"/>
                      <a:pt x="3006" y="5811"/>
                      <a:pt x="2999" y="5800"/>
                    </a:cubicBezTo>
                    <a:lnTo>
                      <a:pt x="3005" y="5800"/>
                    </a:lnTo>
                    <a:cubicBezTo>
                      <a:pt x="2999" y="5800"/>
                      <a:pt x="2983" y="5794"/>
                      <a:pt x="2983" y="5794"/>
                    </a:cubicBezTo>
                    <a:cubicBezTo>
                      <a:pt x="2979" y="5803"/>
                      <a:pt x="2980" y="5806"/>
                      <a:pt x="2982" y="5806"/>
                    </a:cubicBezTo>
                    <a:cubicBezTo>
                      <a:pt x="2985" y="5806"/>
                      <a:pt x="2990" y="5803"/>
                      <a:pt x="2994" y="5803"/>
                    </a:cubicBezTo>
                    <a:cubicBezTo>
                      <a:pt x="2997" y="5803"/>
                      <a:pt x="2999" y="5805"/>
                      <a:pt x="2999" y="5811"/>
                    </a:cubicBezTo>
                    <a:cubicBezTo>
                      <a:pt x="2993" y="5819"/>
                      <a:pt x="2988" y="5821"/>
                      <a:pt x="2985" y="5821"/>
                    </a:cubicBezTo>
                    <a:cubicBezTo>
                      <a:pt x="2981" y="5821"/>
                      <a:pt x="2978" y="5819"/>
                      <a:pt x="2975" y="5819"/>
                    </a:cubicBezTo>
                    <a:cubicBezTo>
                      <a:pt x="2974" y="5819"/>
                      <a:pt x="2973" y="5819"/>
                      <a:pt x="2972" y="5822"/>
                    </a:cubicBezTo>
                    <a:cubicBezTo>
                      <a:pt x="2972" y="5816"/>
                      <a:pt x="2967" y="5815"/>
                      <a:pt x="2963" y="5815"/>
                    </a:cubicBezTo>
                    <a:cubicBezTo>
                      <a:pt x="2958" y="5815"/>
                      <a:pt x="2952" y="5816"/>
                      <a:pt x="2949" y="5816"/>
                    </a:cubicBezTo>
                    <a:cubicBezTo>
                      <a:pt x="2949" y="5794"/>
                      <a:pt x="2927" y="5794"/>
                      <a:pt x="2938" y="5778"/>
                    </a:cubicBezTo>
                    <a:cubicBezTo>
                      <a:pt x="2930" y="5778"/>
                      <a:pt x="2917" y="5785"/>
                      <a:pt x="2904" y="5785"/>
                    </a:cubicBezTo>
                    <a:cubicBezTo>
                      <a:pt x="2901" y="5785"/>
                      <a:pt x="2897" y="5784"/>
                      <a:pt x="2894" y="5783"/>
                    </a:cubicBezTo>
                    <a:cubicBezTo>
                      <a:pt x="2900" y="5761"/>
                      <a:pt x="2911" y="5767"/>
                      <a:pt x="2900" y="5756"/>
                    </a:cubicBezTo>
                    <a:lnTo>
                      <a:pt x="2900" y="5756"/>
                    </a:lnTo>
                    <a:lnTo>
                      <a:pt x="2889" y="5761"/>
                    </a:lnTo>
                    <a:cubicBezTo>
                      <a:pt x="2883" y="5756"/>
                      <a:pt x="2889" y="5744"/>
                      <a:pt x="2889" y="5744"/>
                    </a:cubicBezTo>
                    <a:cubicBezTo>
                      <a:pt x="2888" y="5744"/>
                      <a:pt x="2887" y="5743"/>
                      <a:pt x="2885" y="5743"/>
                    </a:cubicBezTo>
                    <a:cubicBezTo>
                      <a:pt x="2881" y="5743"/>
                      <a:pt x="2875" y="5747"/>
                      <a:pt x="2870" y="5747"/>
                    </a:cubicBezTo>
                    <a:cubicBezTo>
                      <a:pt x="2866" y="5747"/>
                      <a:pt x="2863" y="5745"/>
                      <a:pt x="2861" y="5739"/>
                    </a:cubicBezTo>
                    <a:lnTo>
                      <a:pt x="2872" y="5733"/>
                    </a:lnTo>
                    <a:cubicBezTo>
                      <a:pt x="2861" y="5733"/>
                      <a:pt x="2861" y="5728"/>
                      <a:pt x="2855" y="5711"/>
                    </a:cubicBezTo>
                    <a:cubicBezTo>
                      <a:pt x="2857" y="5709"/>
                      <a:pt x="2858" y="5709"/>
                      <a:pt x="2859" y="5709"/>
                    </a:cubicBezTo>
                    <a:cubicBezTo>
                      <a:pt x="2862" y="5709"/>
                      <a:pt x="2863" y="5711"/>
                      <a:pt x="2866" y="5711"/>
                    </a:cubicBezTo>
                    <a:cubicBezTo>
                      <a:pt x="2868" y="5705"/>
                      <a:pt x="2868" y="5704"/>
                      <a:pt x="2865" y="5704"/>
                    </a:cubicBezTo>
                    <a:cubicBezTo>
                      <a:pt x="2862" y="5704"/>
                      <a:pt x="2856" y="5707"/>
                      <a:pt x="2850" y="5707"/>
                    </a:cubicBezTo>
                    <a:cubicBezTo>
                      <a:pt x="2848" y="5707"/>
                      <a:pt x="2846" y="5707"/>
                      <a:pt x="2844" y="5706"/>
                    </a:cubicBezTo>
                    <a:cubicBezTo>
                      <a:pt x="2844" y="5711"/>
                      <a:pt x="2844" y="5722"/>
                      <a:pt x="2839" y="5728"/>
                    </a:cubicBezTo>
                    <a:cubicBezTo>
                      <a:pt x="2833" y="5722"/>
                      <a:pt x="2817" y="5728"/>
                      <a:pt x="2817" y="5711"/>
                    </a:cubicBezTo>
                    <a:lnTo>
                      <a:pt x="2833" y="5706"/>
                    </a:lnTo>
                    <a:cubicBezTo>
                      <a:pt x="2822" y="5706"/>
                      <a:pt x="2817" y="5707"/>
                      <a:pt x="2813" y="5707"/>
                    </a:cubicBezTo>
                    <a:cubicBezTo>
                      <a:pt x="2810" y="5707"/>
                      <a:pt x="2808" y="5706"/>
                      <a:pt x="2806" y="5700"/>
                    </a:cubicBezTo>
                    <a:lnTo>
                      <a:pt x="2811" y="5695"/>
                    </a:lnTo>
                    <a:lnTo>
                      <a:pt x="2811" y="5695"/>
                    </a:lnTo>
                    <a:cubicBezTo>
                      <a:pt x="2809" y="5695"/>
                      <a:pt x="2807" y="5696"/>
                      <a:pt x="2805" y="5696"/>
                    </a:cubicBezTo>
                    <a:cubicBezTo>
                      <a:pt x="2789" y="5696"/>
                      <a:pt x="2788" y="5677"/>
                      <a:pt x="2778" y="5667"/>
                    </a:cubicBezTo>
                    <a:cubicBezTo>
                      <a:pt x="2774" y="5667"/>
                      <a:pt x="2768" y="5669"/>
                      <a:pt x="2764" y="5669"/>
                    </a:cubicBezTo>
                    <a:cubicBezTo>
                      <a:pt x="2763" y="5669"/>
                      <a:pt x="2761" y="5669"/>
                      <a:pt x="2761" y="5667"/>
                    </a:cubicBezTo>
                    <a:cubicBezTo>
                      <a:pt x="2761" y="5678"/>
                      <a:pt x="2761" y="5678"/>
                      <a:pt x="2750" y="5684"/>
                    </a:cubicBezTo>
                    <a:cubicBezTo>
                      <a:pt x="2752" y="5676"/>
                      <a:pt x="2750" y="5673"/>
                      <a:pt x="2746" y="5673"/>
                    </a:cubicBezTo>
                    <a:cubicBezTo>
                      <a:pt x="2739" y="5673"/>
                      <a:pt x="2727" y="5680"/>
                      <a:pt x="2718" y="5680"/>
                    </a:cubicBezTo>
                    <a:cubicBezTo>
                      <a:pt x="2713" y="5680"/>
                      <a:pt x="2709" y="5678"/>
                      <a:pt x="2706" y="5673"/>
                    </a:cubicBezTo>
                    <a:cubicBezTo>
                      <a:pt x="2711" y="5670"/>
                      <a:pt x="2716" y="5668"/>
                      <a:pt x="2718" y="5668"/>
                    </a:cubicBezTo>
                    <a:cubicBezTo>
                      <a:pt x="2721" y="5668"/>
                      <a:pt x="2723" y="5670"/>
                      <a:pt x="2723" y="5673"/>
                    </a:cubicBezTo>
                    <a:cubicBezTo>
                      <a:pt x="2745" y="5656"/>
                      <a:pt x="2756" y="5645"/>
                      <a:pt x="2772" y="5645"/>
                    </a:cubicBezTo>
                    <a:cubicBezTo>
                      <a:pt x="2761" y="5645"/>
                      <a:pt x="2750" y="5639"/>
                      <a:pt x="2756" y="5628"/>
                    </a:cubicBezTo>
                    <a:lnTo>
                      <a:pt x="2756" y="5628"/>
                    </a:lnTo>
                    <a:lnTo>
                      <a:pt x="2745" y="5645"/>
                    </a:lnTo>
                    <a:cubicBezTo>
                      <a:pt x="2734" y="5645"/>
                      <a:pt x="2734" y="5639"/>
                      <a:pt x="2734" y="5639"/>
                    </a:cubicBezTo>
                    <a:cubicBezTo>
                      <a:pt x="2723" y="5645"/>
                      <a:pt x="2728" y="5656"/>
                      <a:pt x="2717" y="5656"/>
                    </a:cubicBezTo>
                    <a:cubicBezTo>
                      <a:pt x="2705" y="5656"/>
                      <a:pt x="2713" y="5648"/>
                      <a:pt x="2716" y="5645"/>
                    </a:cubicBezTo>
                    <a:lnTo>
                      <a:pt x="2716" y="5645"/>
                    </a:lnTo>
                    <a:cubicBezTo>
                      <a:pt x="2717" y="5645"/>
                      <a:pt x="2717" y="5645"/>
                      <a:pt x="2717" y="5645"/>
                    </a:cubicBezTo>
                    <a:cubicBezTo>
                      <a:pt x="2718" y="5644"/>
                      <a:pt x="2718" y="5644"/>
                      <a:pt x="2718" y="5644"/>
                    </a:cubicBezTo>
                    <a:lnTo>
                      <a:pt x="2718" y="5644"/>
                    </a:lnTo>
                    <a:cubicBezTo>
                      <a:pt x="2718" y="5644"/>
                      <a:pt x="2717" y="5644"/>
                      <a:pt x="2716" y="5645"/>
                    </a:cubicBezTo>
                    <a:lnTo>
                      <a:pt x="2716" y="5645"/>
                    </a:lnTo>
                    <a:cubicBezTo>
                      <a:pt x="2713" y="5644"/>
                      <a:pt x="2711" y="5644"/>
                      <a:pt x="2708" y="5644"/>
                    </a:cubicBezTo>
                    <a:cubicBezTo>
                      <a:pt x="2700" y="5644"/>
                      <a:pt x="2697" y="5647"/>
                      <a:pt x="2694" y="5647"/>
                    </a:cubicBezTo>
                    <a:cubicBezTo>
                      <a:pt x="2693" y="5647"/>
                      <a:pt x="2691" y="5645"/>
                      <a:pt x="2689" y="5639"/>
                    </a:cubicBezTo>
                    <a:lnTo>
                      <a:pt x="2695" y="5639"/>
                    </a:lnTo>
                    <a:cubicBezTo>
                      <a:pt x="2695" y="5623"/>
                      <a:pt x="2673" y="5623"/>
                      <a:pt x="2689" y="5601"/>
                    </a:cubicBezTo>
                    <a:cubicBezTo>
                      <a:pt x="2695" y="5601"/>
                      <a:pt x="2700" y="5595"/>
                      <a:pt x="2700" y="5595"/>
                    </a:cubicBezTo>
                    <a:cubicBezTo>
                      <a:pt x="2720" y="5590"/>
                      <a:pt x="2696" y="5594"/>
                      <a:pt x="2702" y="5579"/>
                    </a:cubicBezTo>
                    <a:lnTo>
                      <a:pt x="2702" y="5579"/>
                    </a:lnTo>
                    <a:cubicBezTo>
                      <a:pt x="2701" y="5580"/>
                      <a:pt x="2700" y="5580"/>
                      <a:pt x="2700" y="5580"/>
                    </a:cubicBezTo>
                    <a:cubicBezTo>
                      <a:pt x="2695" y="5580"/>
                      <a:pt x="2689" y="5571"/>
                      <a:pt x="2689" y="5567"/>
                    </a:cubicBezTo>
                    <a:lnTo>
                      <a:pt x="2678" y="5584"/>
                    </a:lnTo>
                    <a:cubicBezTo>
                      <a:pt x="2671" y="5587"/>
                      <a:pt x="2666" y="5588"/>
                      <a:pt x="2664" y="5588"/>
                    </a:cubicBezTo>
                    <a:cubicBezTo>
                      <a:pt x="2654" y="5588"/>
                      <a:pt x="2697" y="5559"/>
                      <a:pt x="2678" y="5545"/>
                    </a:cubicBezTo>
                    <a:cubicBezTo>
                      <a:pt x="2662" y="5545"/>
                      <a:pt x="2678" y="5556"/>
                      <a:pt x="2667" y="5556"/>
                    </a:cubicBezTo>
                    <a:cubicBezTo>
                      <a:pt x="2662" y="5545"/>
                      <a:pt x="2667" y="5534"/>
                      <a:pt x="2651" y="5529"/>
                    </a:cubicBezTo>
                    <a:cubicBezTo>
                      <a:pt x="2651" y="5522"/>
                      <a:pt x="2651" y="5516"/>
                      <a:pt x="2653" y="5509"/>
                    </a:cubicBezTo>
                    <a:lnTo>
                      <a:pt x="2653" y="5509"/>
                    </a:lnTo>
                    <a:lnTo>
                      <a:pt x="2645" y="5512"/>
                    </a:lnTo>
                    <a:cubicBezTo>
                      <a:pt x="2640" y="5506"/>
                      <a:pt x="2617" y="5501"/>
                      <a:pt x="2617" y="5484"/>
                    </a:cubicBezTo>
                    <a:cubicBezTo>
                      <a:pt x="2617" y="5490"/>
                      <a:pt x="2617" y="5490"/>
                      <a:pt x="2612" y="5490"/>
                    </a:cubicBezTo>
                    <a:cubicBezTo>
                      <a:pt x="2590" y="5484"/>
                      <a:pt x="2579" y="5490"/>
                      <a:pt x="2568" y="5479"/>
                    </a:cubicBezTo>
                    <a:cubicBezTo>
                      <a:pt x="2572" y="5472"/>
                      <a:pt x="2575" y="5470"/>
                      <a:pt x="2578" y="5470"/>
                    </a:cubicBezTo>
                    <a:cubicBezTo>
                      <a:pt x="2583" y="5470"/>
                      <a:pt x="2586" y="5475"/>
                      <a:pt x="2590" y="5479"/>
                    </a:cubicBezTo>
                    <a:cubicBezTo>
                      <a:pt x="2590" y="5462"/>
                      <a:pt x="2584" y="5473"/>
                      <a:pt x="2568" y="5451"/>
                    </a:cubicBezTo>
                    <a:cubicBezTo>
                      <a:pt x="2569" y="5449"/>
                      <a:pt x="2570" y="5448"/>
                      <a:pt x="2571" y="5447"/>
                    </a:cubicBezTo>
                    <a:lnTo>
                      <a:pt x="2571" y="5447"/>
                    </a:lnTo>
                    <a:lnTo>
                      <a:pt x="2580" y="5449"/>
                    </a:lnTo>
                    <a:lnTo>
                      <a:pt x="2580" y="5449"/>
                    </a:lnTo>
                    <a:cubicBezTo>
                      <a:pt x="2579" y="5447"/>
                      <a:pt x="2577" y="5445"/>
                      <a:pt x="2575" y="5445"/>
                    </a:cubicBezTo>
                    <a:cubicBezTo>
                      <a:pt x="2574" y="5445"/>
                      <a:pt x="2573" y="5445"/>
                      <a:pt x="2571" y="5447"/>
                    </a:cubicBezTo>
                    <a:lnTo>
                      <a:pt x="2571" y="5447"/>
                    </a:lnTo>
                    <a:lnTo>
                      <a:pt x="2568" y="5446"/>
                    </a:lnTo>
                    <a:cubicBezTo>
                      <a:pt x="2565" y="5447"/>
                      <a:pt x="2563" y="5448"/>
                      <a:pt x="2561" y="5448"/>
                    </a:cubicBezTo>
                    <a:cubicBezTo>
                      <a:pt x="2554" y="5448"/>
                      <a:pt x="2560" y="5429"/>
                      <a:pt x="2551" y="5429"/>
                    </a:cubicBezTo>
                    <a:cubicBezTo>
                      <a:pt x="2544" y="5422"/>
                      <a:pt x="2536" y="5419"/>
                      <a:pt x="2527" y="5419"/>
                    </a:cubicBezTo>
                    <a:cubicBezTo>
                      <a:pt x="2511" y="5419"/>
                      <a:pt x="2494" y="5429"/>
                      <a:pt x="2479" y="5429"/>
                    </a:cubicBezTo>
                    <a:cubicBezTo>
                      <a:pt x="2479" y="5423"/>
                      <a:pt x="2485" y="5418"/>
                      <a:pt x="2485" y="5418"/>
                    </a:cubicBezTo>
                    <a:cubicBezTo>
                      <a:pt x="2485" y="5423"/>
                      <a:pt x="2485" y="5424"/>
                      <a:pt x="2485" y="5424"/>
                    </a:cubicBezTo>
                    <a:cubicBezTo>
                      <a:pt x="2487" y="5424"/>
                      <a:pt x="2489" y="5421"/>
                      <a:pt x="2496" y="5418"/>
                    </a:cubicBezTo>
                    <a:cubicBezTo>
                      <a:pt x="2490" y="5412"/>
                      <a:pt x="2490" y="5402"/>
                      <a:pt x="2493" y="5393"/>
                    </a:cubicBezTo>
                    <a:lnTo>
                      <a:pt x="2493" y="5393"/>
                    </a:lnTo>
                    <a:lnTo>
                      <a:pt x="2496" y="5396"/>
                    </a:lnTo>
                    <a:cubicBezTo>
                      <a:pt x="2499" y="5396"/>
                      <a:pt x="2498" y="5388"/>
                      <a:pt x="2500" y="5383"/>
                    </a:cubicBezTo>
                    <a:lnTo>
                      <a:pt x="2500" y="5383"/>
                    </a:lnTo>
                    <a:cubicBezTo>
                      <a:pt x="2497" y="5385"/>
                      <a:pt x="2495" y="5389"/>
                      <a:pt x="2493" y="5393"/>
                    </a:cubicBezTo>
                    <a:lnTo>
                      <a:pt x="2493" y="5393"/>
                    </a:lnTo>
                    <a:lnTo>
                      <a:pt x="2479" y="5379"/>
                    </a:lnTo>
                    <a:cubicBezTo>
                      <a:pt x="2475" y="5392"/>
                      <a:pt x="2477" y="5398"/>
                      <a:pt x="2474" y="5398"/>
                    </a:cubicBezTo>
                    <a:cubicBezTo>
                      <a:pt x="2473" y="5398"/>
                      <a:pt x="2471" y="5397"/>
                      <a:pt x="2468" y="5396"/>
                    </a:cubicBezTo>
                    <a:cubicBezTo>
                      <a:pt x="2457" y="5390"/>
                      <a:pt x="2451" y="5390"/>
                      <a:pt x="2446" y="5374"/>
                    </a:cubicBezTo>
                    <a:cubicBezTo>
                      <a:pt x="2450" y="5374"/>
                      <a:pt x="2451" y="5367"/>
                      <a:pt x="2454" y="5367"/>
                    </a:cubicBezTo>
                    <a:cubicBezTo>
                      <a:pt x="2455" y="5367"/>
                      <a:pt x="2456" y="5367"/>
                      <a:pt x="2457" y="5368"/>
                    </a:cubicBezTo>
                    <a:cubicBezTo>
                      <a:pt x="2457" y="5364"/>
                      <a:pt x="2454" y="5358"/>
                      <a:pt x="2449" y="5358"/>
                    </a:cubicBezTo>
                    <a:cubicBezTo>
                      <a:pt x="2447" y="5358"/>
                      <a:pt x="2444" y="5359"/>
                      <a:pt x="2440" y="5363"/>
                    </a:cubicBezTo>
                    <a:cubicBezTo>
                      <a:pt x="2440" y="5365"/>
                      <a:pt x="2439" y="5366"/>
                      <a:pt x="2437" y="5366"/>
                    </a:cubicBezTo>
                    <a:cubicBezTo>
                      <a:pt x="2434" y="5366"/>
                      <a:pt x="2429" y="5363"/>
                      <a:pt x="2424" y="5363"/>
                    </a:cubicBezTo>
                    <a:cubicBezTo>
                      <a:pt x="2419" y="5363"/>
                      <a:pt x="2415" y="5366"/>
                      <a:pt x="2413" y="5374"/>
                    </a:cubicBezTo>
                    <a:lnTo>
                      <a:pt x="2413" y="5363"/>
                    </a:lnTo>
                    <a:lnTo>
                      <a:pt x="2418" y="5363"/>
                    </a:lnTo>
                    <a:cubicBezTo>
                      <a:pt x="2422" y="5353"/>
                      <a:pt x="2415" y="5351"/>
                      <a:pt x="2409" y="5351"/>
                    </a:cubicBezTo>
                    <a:cubicBezTo>
                      <a:pt x="2405" y="5351"/>
                      <a:pt x="2402" y="5352"/>
                      <a:pt x="2402" y="5352"/>
                    </a:cubicBezTo>
                    <a:cubicBezTo>
                      <a:pt x="2402" y="5346"/>
                      <a:pt x="2396" y="5340"/>
                      <a:pt x="2396" y="5335"/>
                    </a:cubicBezTo>
                    <a:cubicBezTo>
                      <a:pt x="2391" y="5335"/>
                      <a:pt x="2385" y="5324"/>
                      <a:pt x="2391" y="5318"/>
                    </a:cubicBezTo>
                    <a:lnTo>
                      <a:pt x="2391" y="5318"/>
                    </a:lnTo>
                    <a:cubicBezTo>
                      <a:pt x="2385" y="5318"/>
                      <a:pt x="2385" y="5324"/>
                      <a:pt x="2374" y="5335"/>
                    </a:cubicBezTo>
                    <a:lnTo>
                      <a:pt x="2363" y="5318"/>
                    </a:lnTo>
                    <a:cubicBezTo>
                      <a:pt x="2368" y="5313"/>
                      <a:pt x="2385" y="5291"/>
                      <a:pt x="2391" y="5291"/>
                    </a:cubicBezTo>
                    <a:lnTo>
                      <a:pt x="2391" y="5291"/>
                    </a:lnTo>
                    <a:cubicBezTo>
                      <a:pt x="2376" y="5291"/>
                      <a:pt x="2370" y="5308"/>
                      <a:pt x="2365" y="5308"/>
                    </a:cubicBezTo>
                    <a:cubicBezTo>
                      <a:pt x="2364" y="5308"/>
                      <a:pt x="2363" y="5308"/>
                      <a:pt x="2363" y="5307"/>
                    </a:cubicBezTo>
                    <a:cubicBezTo>
                      <a:pt x="2385" y="5296"/>
                      <a:pt x="2363" y="5285"/>
                      <a:pt x="2385" y="5269"/>
                    </a:cubicBezTo>
                    <a:cubicBezTo>
                      <a:pt x="2391" y="5257"/>
                      <a:pt x="2374" y="5241"/>
                      <a:pt x="2363" y="5235"/>
                    </a:cubicBezTo>
                    <a:cubicBezTo>
                      <a:pt x="2346" y="5241"/>
                      <a:pt x="2363" y="5252"/>
                      <a:pt x="2357" y="5263"/>
                    </a:cubicBezTo>
                    <a:cubicBezTo>
                      <a:pt x="2352" y="5261"/>
                      <a:pt x="2347" y="5260"/>
                      <a:pt x="2342" y="5260"/>
                    </a:cubicBezTo>
                    <a:cubicBezTo>
                      <a:pt x="2328" y="5260"/>
                      <a:pt x="2315" y="5266"/>
                      <a:pt x="2303" y="5266"/>
                    </a:cubicBezTo>
                    <a:cubicBezTo>
                      <a:pt x="2297" y="5266"/>
                      <a:pt x="2290" y="5264"/>
                      <a:pt x="2285" y="5257"/>
                    </a:cubicBezTo>
                    <a:lnTo>
                      <a:pt x="2285" y="5263"/>
                    </a:lnTo>
                    <a:cubicBezTo>
                      <a:pt x="2278" y="5263"/>
                      <a:pt x="2276" y="5261"/>
                      <a:pt x="2270" y="5261"/>
                    </a:cubicBezTo>
                    <a:cubicBezTo>
                      <a:pt x="2267" y="5261"/>
                      <a:pt x="2263" y="5261"/>
                      <a:pt x="2258" y="5263"/>
                    </a:cubicBezTo>
                    <a:cubicBezTo>
                      <a:pt x="2274" y="5252"/>
                      <a:pt x="2285" y="5213"/>
                      <a:pt x="2263" y="5202"/>
                    </a:cubicBezTo>
                    <a:lnTo>
                      <a:pt x="2263" y="5202"/>
                    </a:lnTo>
                    <a:cubicBezTo>
                      <a:pt x="2258" y="5208"/>
                      <a:pt x="2258" y="5224"/>
                      <a:pt x="2247" y="5230"/>
                    </a:cubicBezTo>
                    <a:lnTo>
                      <a:pt x="2230" y="5224"/>
                    </a:lnTo>
                    <a:cubicBezTo>
                      <a:pt x="2230" y="5224"/>
                      <a:pt x="2236" y="5224"/>
                      <a:pt x="2236" y="5213"/>
                    </a:cubicBezTo>
                    <a:cubicBezTo>
                      <a:pt x="2227" y="5209"/>
                      <a:pt x="2232" y="5191"/>
                      <a:pt x="2227" y="5191"/>
                    </a:cubicBezTo>
                    <a:cubicBezTo>
                      <a:pt x="2225" y="5191"/>
                      <a:pt x="2223" y="5193"/>
                      <a:pt x="2219" y="5197"/>
                    </a:cubicBezTo>
                    <a:lnTo>
                      <a:pt x="2230" y="5169"/>
                    </a:lnTo>
                    <a:lnTo>
                      <a:pt x="2225" y="5180"/>
                    </a:lnTo>
                    <a:cubicBezTo>
                      <a:pt x="2223" y="5182"/>
                      <a:pt x="2220" y="5182"/>
                      <a:pt x="2216" y="5182"/>
                    </a:cubicBezTo>
                    <a:cubicBezTo>
                      <a:pt x="2209" y="5182"/>
                      <a:pt x="2201" y="5180"/>
                      <a:pt x="2197" y="5180"/>
                    </a:cubicBezTo>
                    <a:cubicBezTo>
                      <a:pt x="2175" y="5180"/>
                      <a:pt x="2180" y="5169"/>
                      <a:pt x="2180" y="5152"/>
                    </a:cubicBezTo>
                    <a:lnTo>
                      <a:pt x="2180" y="5152"/>
                    </a:lnTo>
                    <a:cubicBezTo>
                      <a:pt x="2175" y="5157"/>
                      <a:pt x="2170" y="5175"/>
                      <a:pt x="2165" y="5175"/>
                    </a:cubicBezTo>
                    <a:cubicBezTo>
                      <a:pt x="2165" y="5175"/>
                      <a:pt x="2164" y="5175"/>
                      <a:pt x="2164" y="5174"/>
                    </a:cubicBezTo>
                    <a:cubicBezTo>
                      <a:pt x="2180" y="5152"/>
                      <a:pt x="2153" y="5147"/>
                      <a:pt x="2164" y="5141"/>
                    </a:cubicBezTo>
                    <a:cubicBezTo>
                      <a:pt x="2154" y="5141"/>
                      <a:pt x="2161" y="5129"/>
                      <a:pt x="2153" y="5129"/>
                    </a:cubicBezTo>
                    <a:cubicBezTo>
                      <a:pt x="2151" y="5129"/>
                      <a:pt x="2149" y="5129"/>
                      <a:pt x="2147" y="5130"/>
                    </a:cubicBezTo>
                    <a:lnTo>
                      <a:pt x="2149" y="5129"/>
                    </a:lnTo>
                    <a:lnTo>
                      <a:pt x="2149" y="5129"/>
                    </a:lnTo>
                    <a:cubicBezTo>
                      <a:pt x="2146" y="5130"/>
                      <a:pt x="2143" y="5130"/>
                      <a:pt x="2141" y="5130"/>
                    </a:cubicBezTo>
                    <a:cubicBezTo>
                      <a:pt x="2130" y="5130"/>
                      <a:pt x="2121" y="5123"/>
                      <a:pt x="2114" y="5119"/>
                    </a:cubicBezTo>
                    <a:cubicBezTo>
                      <a:pt x="2142" y="5091"/>
                      <a:pt x="2097" y="5114"/>
                      <a:pt x="2119" y="5086"/>
                    </a:cubicBezTo>
                    <a:lnTo>
                      <a:pt x="2119" y="5086"/>
                    </a:lnTo>
                    <a:cubicBezTo>
                      <a:pt x="2115" y="5088"/>
                      <a:pt x="2111" y="5089"/>
                      <a:pt x="2107" y="5089"/>
                    </a:cubicBezTo>
                    <a:cubicBezTo>
                      <a:pt x="2098" y="5089"/>
                      <a:pt x="2093" y="5083"/>
                      <a:pt x="2087" y="5083"/>
                    </a:cubicBezTo>
                    <a:cubicBezTo>
                      <a:pt x="2085" y="5083"/>
                      <a:pt x="2083" y="5084"/>
                      <a:pt x="2081" y="5086"/>
                    </a:cubicBezTo>
                    <a:cubicBezTo>
                      <a:pt x="2070" y="5075"/>
                      <a:pt x="2086" y="5064"/>
                      <a:pt x="2092" y="5058"/>
                    </a:cubicBezTo>
                    <a:lnTo>
                      <a:pt x="2086" y="5058"/>
                    </a:lnTo>
                    <a:cubicBezTo>
                      <a:pt x="2092" y="5042"/>
                      <a:pt x="2081" y="5031"/>
                      <a:pt x="2081" y="5014"/>
                    </a:cubicBezTo>
                    <a:lnTo>
                      <a:pt x="2059" y="5020"/>
                    </a:lnTo>
                    <a:lnTo>
                      <a:pt x="2064" y="5014"/>
                    </a:lnTo>
                    <a:cubicBezTo>
                      <a:pt x="2059" y="5014"/>
                      <a:pt x="2053" y="5014"/>
                      <a:pt x="2053" y="5020"/>
                    </a:cubicBezTo>
                    <a:lnTo>
                      <a:pt x="2053" y="5014"/>
                    </a:lnTo>
                    <a:cubicBezTo>
                      <a:pt x="2046" y="5020"/>
                      <a:pt x="2041" y="5021"/>
                      <a:pt x="2038" y="5021"/>
                    </a:cubicBezTo>
                    <a:cubicBezTo>
                      <a:pt x="2033" y="5021"/>
                      <a:pt x="2033" y="5014"/>
                      <a:pt x="2025" y="5014"/>
                    </a:cubicBezTo>
                    <a:cubicBezTo>
                      <a:pt x="2025" y="5008"/>
                      <a:pt x="2031" y="5008"/>
                      <a:pt x="2031" y="5008"/>
                    </a:cubicBezTo>
                    <a:cubicBezTo>
                      <a:pt x="2026" y="5004"/>
                      <a:pt x="2033" y="4995"/>
                      <a:pt x="2039" y="4989"/>
                    </a:cubicBezTo>
                    <a:lnTo>
                      <a:pt x="2039" y="4989"/>
                    </a:lnTo>
                    <a:cubicBezTo>
                      <a:pt x="2029" y="4996"/>
                      <a:pt x="1999" y="5006"/>
                      <a:pt x="2003" y="5020"/>
                    </a:cubicBezTo>
                    <a:cubicBezTo>
                      <a:pt x="2000" y="5025"/>
                      <a:pt x="1995" y="5028"/>
                      <a:pt x="1990" y="5028"/>
                    </a:cubicBezTo>
                    <a:cubicBezTo>
                      <a:pt x="1985" y="5028"/>
                      <a:pt x="1981" y="5025"/>
                      <a:pt x="1981" y="5020"/>
                    </a:cubicBezTo>
                    <a:lnTo>
                      <a:pt x="1998" y="5003"/>
                    </a:lnTo>
                    <a:lnTo>
                      <a:pt x="1976" y="5014"/>
                    </a:lnTo>
                    <a:cubicBezTo>
                      <a:pt x="1970" y="5008"/>
                      <a:pt x="1975" y="5003"/>
                      <a:pt x="1970" y="4992"/>
                    </a:cubicBezTo>
                    <a:lnTo>
                      <a:pt x="1970" y="4992"/>
                    </a:lnTo>
                    <a:cubicBezTo>
                      <a:pt x="1971" y="4994"/>
                      <a:pt x="1972" y="4994"/>
                      <a:pt x="1975" y="4994"/>
                    </a:cubicBezTo>
                    <a:cubicBezTo>
                      <a:pt x="1984" y="4994"/>
                      <a:pt x="2003" y="4977"/>
                      <a:pt x="1999" y="4967"/>
                    </a:cubicBezTo>
                    <a:lnTo>
                      <a:pt x="1999" y="4967"/>
                    </a:lnTo>
                    <a:cubicBezTo>
                      <a:pt x="2001" y="4968"/>
                      <a:pt x="2003" y="4969"/>
                      <a:pt x="2005" y="4969"/>
                    </a:cubicBezTo>
                    <a:cubicBezTo>
                      <a:pt x="2011" y="4969"/>
                      <a:pt x="2018" y="4964"/>
                      <a:pt x="2025" y="4964"/>
                    </a:cubicBezTo>
                    <a:cubicBezTo>
                      <a:pt x="2025" y="4959"/>
                      <a:pt x="2025" y="4959"/>
                      <a:pt x="2031" y="4959"/>
                    </a:cubicBezTo>
                    <a:cubicBezTo>
                      <a:pt x="2027" y="4957"/>
                      <a:pt x="2025" y="4957"/>
                      <a:pt x="2022" y="4957"/>
                    </a:cubicBezTo>
                    <a:cubicBezTo>
                      <a:pt x="2016" y="4957"/>
                      <a:pt x="2013" y="4960"/>
                      <a:pt x="2009" y="4960"/>
                    </a:cubicBezTo>
                    <a:cubicBezTo>
                      <a:pt x="2007" y="4960"/>
                      <a:pt x="2006" y="4960"/>
                      <a:pt x="2003" y="4959"/>
                    </a:cubicBezTo>
                    <a:cubicBezTo>
                      <a:pt x="2014" y="4948"/>
                      <a:pt x="2014" y="4937"/>
                      <a:pt x="2014" y="4925"/>
                    </a:cubicBezTo>
                    <a:lnTo>
                      <a:pt x="2014" y="4925"/>
                    </a:lnTo>
                    <a:lnTo>
                      <a:pt x="2009" y="4937"/>
                    </a:lnTo>
                    <a:lnTo>
                      <a:pt x="2003" y="4937"/>
                    </a:lnTo>
                    <a:cubicBezTo>
                      <a:pt x="2003" y="4948"/>
                      <a:pt x="2003" y="4948"/>
                      <a:pt x="1998" y="4953"/>
                    </a:cubicBezTo>
                    <a:cubicBezTo>
                      <a:pt x="1998" y="4953"/>
                      <a:pt x="1991" y="4955"/>
                      <a:pt x="1984" y="4955"/>
                    </a:cubicBezTo>
                    <a:cubicBezTo>
                      <a:pt x="1978" y="4955"/>
                      <a:pt x="1973" y="4953"/>
                      <a:pt x="1975" y="4948"/>
                    </a:cubicBezTo>
                    <a:lnTo>
                      <a:pt x="1975" y="4948"/>
                    </a:lnTo>
                    <a:cubicBezTo>
                      <a:pt x="1970" y="4959"/>
                      <a:pt x="1964" y="4963"/>
                      <a:pt x="1958" y="4963"/>
                    </a:cubicBezTo>
                    <a:cubicBezTo>
                      <a:pt x="1950" y="4963"/>
                      <a:pt x="1943" y="4956"/>
                      <a:pt x="1937" y="4956"/>
                    </a:cubicBezTo>
                    <a:cubicBezTo>
                      <a:pt x="1935" y="4956"/>
                      <a:pt x="1933" y="4957"/>
                      <a:pt x="1931" y="4959"/>
                    </a:cubicBezTo>
                    <a:cubicBezTo>
                      <a:pt x="1926" y="4959"/>
                      <a:pt x="1920" y="4953"/>
                      <a:pt x="1926" y="4948"/>
                    </a:cubicBezTo>
                    <a:cubicBezTo>
                      <a:pt x="1939" y="4948"/>
                      <a:pt x="1938" y="4940"/>
                      <a:pt x="1939" y="4932"/>
                    </a:cubicBezTo>
                    <a:lnTo>
                      <a:pt x="1939" y="4932"/>
                    </a:lnTo>
                    <a:cubicBezTo>
                      <a:pt x="1937" y="4935"/>
                      <a:pt x="1935" y="4937"/>
                      <a:pt x="1931" y="4937"/>
                    </a:cubicBezTo>
                    <a:cubicBezTo>
                      <a:pt x="1926" y="4931"/>
                      <a:pt x="1931" y="4926"/>
                      <a:pt x="1931" y="4911"/>
                    </a:cubicBezTo>
                    <a:lnTo>
                      <a:pt x="1931" y="4911"/>
                    </a:lnTo>
                    <a:cubicBezTo>
                      <a:pt x="1930" y="4912"/>
                      <a:pt x="1930" y="4913"/>
                      <a:pt x="1929" y="4913"/>
                    </a:cubicBezTo>
                    <a:cubicBezTo>
                      <a:pt x="1928" y="4913"/>
                      <a:pt x="1927" y="4912"/>
                      <a:pt x="1926" y="4909"/>
                    </a:cubicBezTo>
                    <a:cubicBezTo>
                      <a:pt x="1926" y="4903"/>
                      <a:pt x="1920" y="4903"/>
                      <a:pt x="1920" y="4898"/>
                    </a:cubicBezTo>
                    <a:cubicBezTo>
                      <a:pt x="1930" y="4893"/>
                      <a:pt x="1939" y="4880"/>
                      <a:pt x="1949" y="4880"/>
                    </a:cubicBezTo>
                    <a:cubicBezTo>
                      <a:pt x="1950" y="4880"/>
                      <a:pt x="1952" y="4880"/>
                      <a:pt x="1953" y="4881"/>
                    </a:cubicBezTo>
                    <a:cubicBezTo>
                      <a:pt x="1950" y="4878"/>
                      <a:pt x="1941" y="4872"/>
                      <a:pt x="1932" y="4872"/>
                    </a:cubicBezTo>
                    <a:cubicBezTo>
                      <a:pt x="1927" y="4872"/>
                      <a:pt x="1922" y="4875"/>
                      <a:pt x="1920" y="4881"/>
                    </a:cubicBezTo>
                    <a:lnTo>
                      <a:pt x="1915" y="4876"/>
                    </a:lnTo>
                    <a:cubicBezTo>
                      <a:pt x="1915" y="4880"/>
                      <a:pt x="1915" y="4900"/>
                      <a:pt x="1905" y="4900"/>
                    </a:cubicBezTo>
                    <a:cubicBezTo>
                      <a:pt x="1903" y="4900"/>
                      <a:pt x="1901" y="4900"/>
                      <a:pt x="1898" y="4898"/>
                    </a:cubicBezTo>
                    <a:lnTo>
                      <a:pt x="1876" y="4898"/>
                    </a:lnTo>
                    <a:lnTo>
                      <a:pt x="1887" y="4881"/>
                    </a:lnTo>
                    <a:lnTo>
                      <a:pt x="1887" y="4881"/>
                    </a:lnTo>
                    <a:cubicBezTo>
                      <a:pt x="1881" y="4887"/>
                      <a:pt x="1879" y="4889"/>
                      <a:pt x="1877" y="4889"/>
                    </a:cubicBezTo>
                    <a:cubicBezTo>
                      <a:pt x="1875" y="4889"/>
                      <a:pt x="1873" y="4887"/>
                      <a:pt x="1870" y="4881"/>
                    </a:cubicBezTo>
                    <a:cubicBezTo>
                      <a:pt x="1870" y="4876"/>
                      <a:pt x="1870" y="4876"/>
                      <a:pt x="1876" y="4870"/>
                    </a:cubicBezTo>
                    <a:cubicBezTo>
                      <a:pt x="1874" y="4868"/>
                      <a:pt x="1872" y="4868"/>
                      <a:pt x="1870" y="4868"/>
                    </a:cubicBezTo>
                    <a:cubicBezTo>
                      <a:pt x="1867" y="4868"/>
                      <a:pt x="1863" y="4870"/>
                      <a:pt x="1859" y="4870"/>
                    </a:cubicBezTo>
                    <a:cubicBezTo>
                      <a:pt x="1848" y="4865"/>
                      <a:pt x="1848" y="4865"/>
                      <a:pt x="1865" y="4854"/>
                    </a:cubicBezTo>
                    <a:cubicBezTo>
                      <a:pt x="1859" y="4848"/>
                      <a:pt x="1843" y="4837"/>
                      <a:pt x="1848" y="4820"/>
                    </a:cubicBezTo>
                    <a:cubicBezTo>
                      <a:pt x="1846" y="4819"/>
                      <a:pt x="1845" y="4819"/>
                      <a:pt x="1844" y="4819"/>
                    </a:cubicBezTo>
                    <a:lnTo>
                      <a:pt x="1844" y="4819"/>
                    </a:lnTo>
                    <a:cubicBezTo>
                      <a:pt x="1841" y="4819"/>
                      <a:pt x="1846" y="4826"/>
                      <a:pt x="1837" y="4826"/>
                    </a:cubicBezTo>
                    <a:cubicBezTo>
                      <a:pt x="1848" y="4793"/>
                      <a:pt x="1815" y="4787"/>
                      <a:pt x="1793" y="4771"/>
                    </a:cubicBezTo>
                    <a:cubicBezTo>
                      <a:pt x="1787" y="4781"/>
                      <a:pt x="1784" y="4784"/>
                      <a:pt x="1783" y="4784"/>
                    </a:cubicBezTo>
                    <a:cubicBezTo>
                      <a:pt x="1781" y="4784"/>
                      <a:pt x="1780" y="4781"/>
                      <a:pt x="1777" y="4781"/>
                    </a:cubicBezTo>
                    <a:cubicBezTo>
                      <a:pt x="1775" y="4781"/>
                      <a:pt x="1773" y="4782"/>
                      <a:pt x="1769" y="4784"/>
                    </a:cubicBezTo>
                    <a:lnTo>
                      <a:pt x="1769" y="4784"/>
                    </a:lnTo>
                    <a:cubicBezTo>
                      <a:pt x="1773" y="4778"/>
                      <a:pt x="1770" y="4763"/>
                      <a:pt x="1780" y="4763"/>
                    </a:cubicBezTo>
                    <a:cubicBezTo>
                      <a:pt x="1782" y="4763"/>
                      <a:pt x="1784" y="4763"/>
                      <a:pt x="1787" y="4765"/>
                    </a:cubicBezTo>
                    <a:lnTo>
                      <a:pt x="1776" y="4759"/>
                    </a:lnTo>
                    <a:cubicBezTo>
                      <a:pt x="1778" y="4752"/>
                      <a:pt x="1781" y="4750"/>
                      <a:pt x="1784" y="4750"/>
                    </a:cubicBezTo>
                    <a:cubicBezTo>
                      <a:pt x="1786" y="4750"/>
                      <a:pt x="1788" y="4751"/>
                      <a:pt x="1791" y="4751"/>
                    </a:cubicBezTo>
                    <a:cubicBezTo>
                      <a:pt x="1795" y="4751"/>
                      <a:pt x="1799" y="4749"/>
                      <a:pt x="1804" y="4737"/>
                    </a:cubicBezTo>
                    <a:cubicBezTo>
                      <a:pt x="1801" y="4736"/>
                      <a:pt x="1797" y="4736"/>
                      <a:pt x="1792" y="4736"/>
                    </a:cubicBezTo>
                    <a:cubicBezTo>
                      <a:pt x="1788" y="4736"/>
                      <a:pt x="1783" y="4736"/>
                      <a:pt x="1778" y="4736"/>
                    </a:cubicBezTo>
                    <a:cubicBezTo>
                      <a:pt x="1768" y="4736"/>
                      <a:pt x="1760" y="4735"/>
                      <a:pt x="1760" y="4726"/>
                    </a:cubicBezTo>
                    <a:cubicBezTo>
                      <a:pt x="1782" y="4710"/>
                      <a:pt x="1749" y="4715"/>
                      <a:pt x="1765" y="4710"/>
                    </a:cubicBezTo>
                    <a:cubicBezTo>
                      <a:pt x="1776" y="4710"/>
                      <a:pt x="1776" y="4710"/>
                      <a:pt x="1782" y="4715"/>
                    </a:cubicBezTo>
                    <a:lnTo>
                      <a:pt x="1782" y="4710"/>
                    </a:lnTo>
                    <a:cubicBezTo>
                      <a:pt x="1778" y="4703"/>
                      <a:pt x="1774" y="4700"/>
                      <a:pt x="1770" y="4700"/>
                    </a:cubicBezTo>
                    <a:cubicBezTo>
                      <a:pt x="1761" y="4700"/>
                      <a:pt x="1752" y="4717"/>
                      <a:pt x="1739" y="4717"/>
                    </a:cubicBezTo>
                    <a:cubicBezTo>
                      <a:pt x="1737" y="4717"/>
                      <a:pt x="1735" y="4716"/>
                      <a:pt x="1732" y="4715"/>
                    </a:cubicBezTo>
                    <a:cubicBezTo>
                      <a:pt x="1727" y="4711"/>
                      <a:pt x="1727" y="4707"/>
                      <a:pt x="1728" y="4704"/>
                    </a:cubicBezTo>
                    <a:lnTo>
                      <a:pt x="1728" y="4704"/>
                    </a:lnTo>
                    <a:cubicBezTo>
                      <a:pt x="1726" y="4706"/>
                      <a:pt x="1724" y="4708"/>
                      <a:pt x="1721" y="4710"/>
                    </a:cubicBezTo>
                    <a:cubicBezTo>
                      <a:pt x="1732" y="4688"/>
                      <a:pt x="1704" y="4688"/>
                      <a:pt x="1693" y="4688"/>
                    </a:cubicBezTo>
                    <a:cubicBezTo>
                      <a:pt x="1693" y="4726"/>
                      <a:pt x="1704" y="4704"/>
                      <a:pt x="1699" y="4737"/>
                    </a:cubicBezTo>
                    <a:cubicBezTo>
                      <a:pt x="1703" y="4737"/>
                      <a:pt x="1711" y="4727"/>
                      <a:pt x="1718" y="4727"/>
                    </a:cubicBezTo>
                    <a:cubicBezTo>
                      <a:pt x="1722" y="4727"/>
                      <a:pt x="1725" y="4730"/>
                      <a:pt x="1726" y="4737"/>
                    </a:cubicBezTo>
                    <a:cubicBezTo>
                      <a:pt x="1710" y="4737"/>
                      <a:pt x="1721" y="4743"/>
                      <a:pt x="1721" y="4754"/>
                    </a:cubicBezTo>
                    <a:cubicBezTo>
                      <a:pt x="1722" y="4749"/>
                      <a:pt x="1724" y="4748"/>
                      <a:pt x="1725" y="4748"/>
                    </a:cubicBezTo>
                    <a:cubicBezTo>
                      <a:pt x="1730" y="4748"/>
                      <a:pt x="1734" y="4759"/>
                      <a:pt x="1738" y="4759"/>
                    </a:cubicBezTo>
                    <a:cubicBezTo>
                      <a:pt x="1732" y="4765"/>
                      <a:pt x="1710" y="4771"/>
                      <a:pt x="1721" y="4787"/>
                    </a:cubicBezTo>
                    <a:lnTo>
                      <a:pt x="1738" y="4765"/>
                    </a:lnTo>
                    <a:lnTo>
                      <a:pt x="1738" y="4765"/>
                    </a:lnTo>
                    <a:cubicBezTo>
                      <a:pt x="1738" y="4771"/>
                      <a:pt x="1721" y="4782"/>
                      <a:pt x="1732" y="4782"/>
                    </a:cubicBezTo>
                    <a:cubicBezTo>
                      <a:pt x="1724" y="4785"/>
                      <a:pt x="1722" y="4792"/>
                      <a:pt x="1714" y="4792"/>
                    </a:cubicBezTo>
                    <a:cubicBezTo>
                      <a:pt x="1710" y="4792"/>
                      <a:pt x="1706" y="4791"/>
                      <a:pt x="1699" y="4787"/>
                    </a:cubicBezTo>
                    <a:lnTo>
                      <a:pt x="1699" y="4787"/>
                    </a:lnTo>
                    <a:cubicBezTo>
                      <a:pt x="1696" y="4804"/>
                      <a:pt x="1703" y="4806"/>
                      <a:pt x="1713" y="4806"/>
                    </a:cubicBezTo>
                    <a:cubicBezTo>
                      <a:pt x="1719" y="4806"/>
                      <a:pt x="1725" y="4806"/>
                      <a:pt x="1731" y="4806"/>
                    </a:cubicBezTo>
                    <a:cubicBezTo>
                      <a:pt x="1737" y="4806"/>
                      <a:pt x="1743" y="4806"/>
                      <a:pt x="1749" y="4809"/>
                    </a:cubicBezTo>
                    <a:lnTo>
                      <a:pt x="1738" y="4809"/>
                    </a:lnTo>
                    <a:cubicBezTo>
                      <a:pt x="1749" y="4809"/>
                      <a:pt x="1754" y="4809"/>
                      <a:pt x="1754" y="4815"/>
                    </a:cubicBezTo>
                    <a:cubicBezTo>
                      <a:pt x="1754" y="4820"/>
                      <a:pt x="1750" y="4820"/>
                      <a:pt x="1745" y="4820"/>
                    </a:cubicBezTo>
                    <a:cubicBezTo>
                      <a:pt x="1740" y="4820"/>
                      <a:pt x="1735" y="4820"/>
                      <a:pt x="1732" y="4826"/>
                    </a:cubicBezTo>
                    <a:lnTo>
                      <a:pt x="1749" y="4842"/>
                    </a:lnTo>
                    <a:cubicBezTo>
                      <a:pt x="1754" y="4842"/>
                      <a:pt x="1760" y="4842"/>
                      <a:pt x="1754" y="4848"/>
                    </a:cubicBezTo>
                    <a:cubicBezTo>
                      <a:pt x="1749" y="4848"/>
                      <a:pt x="1732" y="4854"/>
                      <a:pt x="1726" y="4865"/>
                    </a:cubicBezTo>
                    <a:lnTo>
                      <a:pt x="1754" y="4865"/>
                    </a:lnTo>
                    <a:cubicBezTo>
                      <a:pt x="1749" y="4870"/>
                      <a:pt x="1754" y="4881"/>
                      <a:pt x="1738" y="4881"/>
                    </a:cubicBezTo>
                    <a:lnTo>
                      <a:pt x="1760" y="4898"/>
                    </a:lnTo>
                    <a:lnTo>
                      <a:pt x="1754" y="4903"/>
                    </a:lnTo>
                    <a:cubicBezTo>
                      <a:pt x="1754" y="4909"/>
                      <a:pt x="1809" y="4909"/>
                      <a:pt x="1776" y="4931"/>
                    </a:cubicBezTo>
                    <a:cubicBezTo>
                      <a:pt x="1804" y="4937"/>
                      <a:pt x="1804" y="4948"/>
                      <a:pt x="1821" y="4959"/>
                    </a:cubicBezTo>
                    <a:cubicBezTo>
                      <a:pt x="1797" y="4959"/>
                      <a:pt x="1814" y="4983"/>
                      <a:pt x="1809" y="4983"/>
                    </a:cubicBezTo>
                    <a:cubicBezTo>
                      <a:pt x="1808" y="4983"/>
                      <a:pt x="1806" y="4982"/>
                      <a:pt x="1804" y="4981"/>
                    </a:cubicBezTo>
                    <a:lnTo>
                      <a:pt x="1804" y="4981"/>
                    </a:lnTo>
                    <a:cubicBezTo>
                      <a:pt x="1804" y="4985"/>
                      <a:pt x="1806" y="4986"/>
                      <a:pt x="1810" y="4986"/>
                    </a:cubicBezTo>
                    <a:cubicBezTo>
                      <a:pt x="1813" y="4986"/>
                      <a:pt x="1818" y="4985"/>
                      <a:pt x="1824" y="4985"/>
                    </a:cubicBezTo>
                    <a:cubicBezTo>
                      <a:pt x="1826" y="4985"/>
                      <a:pt x="1829" y="4985"/>
                      <a:pt x="1832" y="4986"/>
                    </a:cubicBezTo>
                    <a:cubicBezTo>
                      <a:pt x="1832" y="5003"/>
                      <a:pt x="1815" y="5008"/>
                      <a:pt x="1804" y="5008"/>
                    </a:cubicBezTo>
                    <a:lnTo>
                      <a:pt x="1832" y="5008"/>
                    </a:lnTo>
                    <a:cubicBezTo>
                      <a:pt x="1832" y="5020"/>
                      <a:pt x="1815" y="5020"/>
                      <a:pt x="1821" y="5036"/>
                    </a:cubicBezTo>
                    <a:lnTo>
                      <a:pt x="1837" y="5020"/>
                    </a:lnTo>
                    <a:lnTo>
                      <a:pt x="1837" y="5036"/>
                    </a:lnTo>
                    <a:cubicBezTo>
                      <a:pt x="1840" y="5033"/>
                      <a:pt x="1843" y="5032"/>
                      <a:pt x="1845" y="5032"/>
                    </a:cubicBezTo>
                    <a:cubicBezTo>
                      <a:pt x="1847" y="5032"/>
                      <a:pt x="1848" y="5033"/>
                      <a:pt x="1848" y="5036"/>
                    </a:cubicBezTo>
                    <a:lnTo>
                      <a:pt x="1859" y="5042"/>
                    </a:lnTo>
                    <a:cubicBezTo>
                      <a:pt x="1843" y="5042"/>
                      <a:pt x="1859" y="5047"/>
                      <a:pt x="1848" y="5058"/>
                    </a:cubicBezTo>
                    <a:cubicBezTo>
                      <a:pt x="1859" y="5064"/>
                      <a:pt x="1859" y="5064"/>
                      <a:pt x="1870" y="5069"/>
                    </a:cubicBezTo>
                    <a:lnTo>
                      <a:pt x="1876" y="5064"/>
                    </a:lnTo>
                    <a:lnTo>
                      <a:pt x="1876" y="5064"/>
                    </a:lnTo>
                    <a:cubicBezTo>
                      <a:pt x="1898" y="5069"/>
                      <a:pt x="1865" y="5075"/>
                      <a:pt x="1876" y="5091"/>
                    </a:cubicBezTo>
                    <a:lnTo>
                      <a:pt x="1887" y="5086"/>
                    </a:lnTo>
                    <a:cubicBezTo>
                      <a:pt x="1887" y="5119"/>
                      <a:pt x="1920" y="5103"/>
                      <a:pt x="1920" y="5125"/>
                    </a:cubicBezTo>
                    <a:cubicBezTo>
                      <a:pt x="1919" y="5124"/>
                      <a:pt x="1918" y="5123"/>
                      <a:pt x="1916" y="5123"/>
                    </a:cubicBezTo>
                    <a:cubicBezTo>
                      <a:pt x="1909" y="5123"/>
                      <a:pt x="1899" y="5130"/>
                      <a:pt x="1904" y="5130"/>
                    </a:cubicBezTo>
                    <a:cubicBezTo>
                      <a:pt x="1920" y="5141"/>
                      <a:pt x="1931" y="5158"/>
                      <a:pt x="1953" y="5158"/>
                    </a:cubicBezTo>
                    <a:cubicBezTo>
                      <a:pt x="1942" y="5180"/>
                      <a:pt x="1942" y="5180"/>
                      <a:pt x="1948" y="5202"/>
                    </a:cubicBezTo>
                    <a:cubicBezTo>
                      <a:pt x="1951" y="5205"/>
                      <a:pt x="1953" y="5206"/>
                      <a:pt x="1957" y="5206"/>
                    </a:cubicBezTo>
                    <a:cubicBezTo>
                      <a:pt x="1960" y="5206"/>
                      <a:pt x="1964" y="5205"/>
                      <a:pt x="1970" y="5202"/>
                    </a:cubicBezTo>
                    <a:cubicBezTo>
                      <a:pt x="1970" y="5213"/>
                      <a:pt x="1987" y="5224"/>
                      <a:pt x="1981" y="5230"/>
                    </a:cubicBezTo>
                    <a:cubicBezTo>
                      <a:pt x="1982" y="5229"/>
                      <a:pt x="1983" y="5228"/>
                      <a:pt x="1984" y="5228"/>
                    </a:cubicBezTo>
                    <a:cubicBezTo>
                      <a:pt x="1987" y="5228"/>
                      <a:pt x="1989" y="5235"/>
                      <a:pt x="1998" y="5235"/>
                    </a:cubicBezTo>
                    <a:lnTo>
                      <a:pt x="1998" y="5241"/>
                    </a:lnTo>
                    <a:lnTo>
                      <a:pt x="2003" y="5230"/>
                    </a:lnTo>
                    <a:lnTo>
                      <a:pt x="2003" y="5230"/>
                    </a:lnTo>
                    <a:cubicBezTo>
                      <a:pt x="1998" y="5263"/>
                      <a:pt x="2036" y="5235"/>
                      <a:pt x="2031" y="5269"/>
                    </a:cubicBezTo>
                    <a:cubicBezTo>
                      <a:pt x="2031" y="5280"/>
                      <a:pt x="2025" y="5280"/>
                      <a:pt x="2014" y="5285"/>
                    </a:cubicBezTo>
                    <a:lnTo>
                      <a:pt x="2036" y="5313"/>
                    </a:lnTo>
                    <a:lnTo>
                      <a:pt x="2036" y="5296"/>
                    </a:lnTo>
                    <a:cubicBezTo>
                      <a:pt x="2042" y="5307"/>
                      <a:pt x="2059" y="5296"/>
                      <a:pt x="2059" y="5313"/>
                    </a:cubicBezTo>
                    <a:cubicBezTo>
                      <a:pt x="2031" y="5318"/>
                      <a:pt x="2064" y="5318"/>
                      <a:pt x="2059" y="5335"/>
                    </a:cubicBezTo>
                    <a:lnTo>
                      <a:pt x="2053" y="5335"/>
                    </a:lnTo>
                    <a:cubicBezTo>
                      <a:pt x="2055" y="5337"/>
                      <a:pt x="2056" y="5338"/>
                      <a:pt x="2058" y="5338"/>
                    </a:cubicBezTo>
                    <a:cubicBezTo>
                      <a:pt x="2060" y="5338"/>
                      <a:pt x="2063" y="5334"/>
                      <a:pt x="2070" y="5324"/>
                    </a:cubicBezTo>
                    <a:lnTo>
                      <a:pt x="2070" y="5324"/>
                    </a:lnTo>
                    <a:cubicBezTo>
                      <a:pt x="2076" y="5328"/>
                      <a:pt x="2076" y="5333"/>
                      <a:pt x="2074" y="5338"/>
                    </a:cubicBezTo>
                    <a:lnTo>
                      <a:pt x="2074" y="5338"/>
                    </a:lnTo>
                    <a:cubicBezTo>
                      <a:pt x="2079" y="5334"/>
                      <a:pt x="2083" y="5330"/>
                      <a:pt x="2086" y="5330"/>
                    </a:cubicBezTo>
                    <a:cubicBezTo>
                      <a:pt x="2088" y="5330"/>
                      <a:pt x="2090" y="5332"/>
                      <a:pt x="2092" y="5335"/>
                    </a:cubicBezTo>
                    <a:cubicBezTo>
                      <a:pt x="2092" y="5335"/>
                      <a:pt x="2092" y="5340"/>
                      <a:pt x="2086" y="5340"/>
                    </a:cubicBezTo>
                    <a:cubicBezTo>
                      <a:pt x="2097" y="5346"/>
                      <a:pt x="2108" y="5363"/>
                      <a:pt x="2114" y="5363"/>
                    </a:cubicBezTo>
                    <a:cubicBezTo>
                      <a:pt x="2114" y="5368"/>
                      <a:pt x="2108" y="5374"/>
                      <a:pt x="2097" y="5374"/>
                    </a:cubicBezTo>
                    <a:cubicBezTo>
                      <a:pt x="2125" y="5379"/>
                      <a:pt x="2108" y="5379"/>
                      <a:pt x="2125" y="5396"/>
                    </a:cubicBezTo>
                    <a:lnTo>
                      <a:pt x="2119" y="5401"/>
                    </a:lnTo>
                    <a:lnTo>
                      <a:pt x="2136" y="5401"/>
                    </a:lnTo>
                    <a:lnTo>
                      <a:pt x="2136" y="5423"/>
                    </a:lnTo>
                    <a:lnTo>
                      <a:pt x="2142" y="5418"/>
                    </a:lnTo>
                    <a:cubicBezTo>
                      <a:pt x="2147" y="5423"/>
                      <a:pt x="2153" y="5423"/>
                      <a:pt x="2153" y="5429"/>
                    </a:cubicBezTo>
                    <a:lnTo>
                      <a:pt x="2142" y="5435"/>
                    </a:lnTo>
                    <a:cubicBezTo>
                      <a:pt x="2164" y="5451"/>
                      <a:pt x="2147" y="5473"/>
                      <a:pt x="2169" y="5473"/>
                    </a:cubicBezTo>
                    <a:lnTo>
                      <a:pt x="2164" y="5473"/>
                    </a:lnTo>
                    <a:cubicBezTo>
                      <a:pt x="2187" y="5473"/>
                      <a:pt x="2164" y="5493"/>
                      <a:pt x="2178" y="5493"/>
                    </a:cubicBezTo>
                    <a:cubicBezTo>
                      <a:pt x="2180" y="5493"/>
                      <a:pt x="2182" y="5492"/>
                      <a:pt x="2185" y="5491"/>
                    </a:cubicBezTo>
                    <a:lnTo>
                      <a:pt x="2185" y="5491"/>
                    </a:lnTo>
                    <a:cubicBezTo>
                      <a:pt x="2180" y="5495"/>
                      <a:pt x="2180" y="5501"/>
                      <a:pt x="2180" y="5501"/>
                    </a:cubicBezTo>
                    <a:lnTo>
                      <a:pt x="2197" y="5501"/>
                    </a:lnTo>
                    <a:lnTo>
                      <a:pt x="2180" y="5512"/>
                    </a:lnTo>
                    <a:lnTo>
                      <a:pt x="2202" y="5501"/>
                    </a:lnTo>
                    <a:lnTo>
                      <a:pt x="2197" y="5512"/>
                    </a:lnTo>
                    <a:lnTo>
                      <a:pt x="2202" y="5512"/>
                    </a:lnTo>
                    <a:cubicBezTo>
                      <a:pt x="2191" y="5540"/>
                      <a:pt x="2219" y="5534"/>
                      <a:pt x="2208" y="5562"/>
                    </a:cubicBezTo>
                    <a:lnTo>
                      <a:pt x="2225" y="5545"/>
                    </a:lnTo>
                    <a:cubicBezTo>
                      <a:pt x="2226" y="5545"/>
                      <a:pt x="2228" y="5545"/>
                      <a:pt x="2230" y="5545"/>
                    </a:cubicBezTo>
                    <a:cubicBezTo>
                      <a:pt x="2278" y="5545"/>
                      <a:pt x="2259" y="5618"/>
                      <a:pt x="2302" y="5628"/>
                    </a:cubicBezTo>
                    <a:lnTo>
                      <a:pt x="2285" y="5645"/>
                    </a:lnTo>
                    <a:lnTo>
                      <a:pt x="2313" y="5645"/>
                    </a:lnTo>
                    <a:cubicBezTo>
                      <a:pt x="2313" y="5656"/>
                      <a:pt x="2302" y="5650"/>
                      <a:pt x="2302" y="5656"/>
                    </a:cubicBezTo>
                    <a:cubicBezTo>
                      <a:pt x="2306" y="5658"/>
                      <a:pt x="2308" y="5659"/>
                      <a:pt x="2311" y="5659"/>
                    </a:cubicBezTo>
                    <a:cubicBezTo>
                      <a:pt x="2317" y="5659"/>
                      <a:pt x="2321" y="5653"/>
                      <a:pt x="2329" y="5653"/>
                    </a:cubicBezTo>
                    <a:cubicBezTo>
                      <a:pt x="2332" y="5653"/>
                      <a:pt x="2336" y="5654"/>
                      <a:pt x="2341" y="5656"/>
                    </a:cubicBezTo>
                    <a:cubicBezTo>
                      <a:pt x="2341" y="5666"/>
                      <a:pt x="2337" y="5668"/>
                      <a:pt x="2331" y="5668"/>
                    </a:cubicBezTo>
                    <a:cubicBezTo>
                      <a:pt x="2327" y="5668"/>
                      <a:pt x="2323" y="5667"/>
                      <a:pt x="2319" y="5667"/>
                    </a:cubicBezTo>
                    <a:cubicBezTo>
                      <a:pt x="2341" y="5673"/>
                      <a:pt x="2368" y="5684"/>
                      <a:pt x="2368" y="5700"/>
                    </a:cubicBezTo>
                    <a:cubicBezTo>
                      <a:pt x="2368" y="5700"/>
                      <a:pt x="2374" y="5700"/>
                      <a:pt x="2374" y="5695"/>
                    </a:cubicBezTo>
                    <a:cubicBezTo>
                      <a:pt x="2391" y="5695"/>
                      <a:pt x="2396" y="5711"/>
                      <a:pt x="2413" y="5722"/>
                    </a:cubicBezTo>
                    <a:cubicBezTo>
                      <a:pt x="2407" y="5725"/>
                      <a:pt x="2404" y="5726"/>
                      <a:pt x="2402" y="5726"/>
                    </a:cubicBezTo>
                    <a:cubicBezTo>
                      <a:pt x="2400" y="5726"/>
                      <a:pt x="2399" y="5725"/>
                      <a:pt x="2396" y="5722"/>
                    </a:cubicBezTo>
                    <a:lnTo>
                      <a:pt x="2396" y="5722"/>
                    </a:lnTo>
                    <a:cubicBezTo>
                      <a:pt x="2396" y="5726"/>
                      <a:pt x="2399" y="5730"/>
                      <a:pt x="2404" y="5730"/>
                    </a:cubicBezTo>
                    <a:cubicBezTo>
                      <a:pt x="2405" y="5730"/>
                      <a:pt x="2406" y="5730"/>
                      <a:pt x="2406" y="5730"/>
                    </a:cubicBezTo>
                    <a:lnTo>
                      <a:pt x="2406" y="5730"/>
                    </a:lnTo>
                    <a:lnTo>
                      <a:pt x="2396" y="5733"/>
                    </a:lnTo>
                    <a:cubicBezTo>
                      <a:pt x="2401" y="5738"/>
                      <a:pt x="2420" y="5748"/>
                      <a:pt x="2419" y="5758"/>
                    </a:cubicBezTo>
                    <a:lnTo>
                      <a:pt x="2419" y="5758"/>
                    </a:lnTo>
                    <a:cubicBezTo>
                      <a:pt x="2421" y="5756"/>
                      <a:pt x="2425" y="5753"/>
                      <a:pt x="2431" y="5753"/>
                    </a:cubicBezTo>
                    <a:cubicBezTo>
                      <a:pt x="2434" y="5753"/>
                      <a:pt x="2437" y="5754"/>
                      <a:pt x="2440" y="5756"/>
                    </a:cubicBezTo>
                    <a:cubicBezTo>
                      <a:pt x="2424" y="5778"/>
                      <a:pt x="2468" y="5761"/>
                      <a:pt x="2468" y="5783"/>
                    </a:cubicBezTo>
                    <a:lnTo>
                      <a:pt x="2451" y="5783"/>
                    </a:lnTo>
                    <a:cubicBezTo>
                      <a:pt x="2451" y="5789"/>
                      <a:pt x="2468" y="5789"/>
                      <a:pt x="2474" y="5789"/>
                    </a:cubicBezTo>
                    <a:lnTo>
                      <a:pt x="2468" y="5794"/>
                    </a:lnTo>
                    <a:lnTo>
                      <a:pt x="2501" y="5811"/>
                    </a:lnTo>
                    <a:cubicBezTo>
                      <a:pt x="2485" y="5833"/>
                      <a:pt x="2529" y="5833"/>
                      <a:pt x="2512" y="5839"/>
                    </a:cubicBezTo>
                    <a:cubicBezTo>
                      <a:pt x="2514" y="5839"/>
                      <a:pt x="2515" y="5839"/>
                      <a:pt x="2515" y="5839"/>
                    </a:cubicBezTo>
                    <a:cubicBezTo>
                      <a:pt x="2520" y="5839"/>
                      <a:pt x="2517" y="5830"/>
                      <a:pt x="2522" y="5830"/>
                    </a:cubicBezTo>
                    <a:cubicBezTo>
                      <a:pt x="2523" y="5830"/>
                      <a:pt x="2525" y="5831"/>
                      <a:pt x="2529" y="5833"/>
                    </a:cubicBezTo>
                    <a:cubicBezTo>
                      <a:pt x="2523" y="5839"/>
                      <a:pt x="2540" y="5839"/>
                      <a:pt x="2529" y="5844"/>
                    </a:cubicBezTo>
                    <a:lnTo>
                      <a:pt x="2534" y="5850"/>
                    </a:lnTo>
                    <a:lnTo>
                      <a:pt x="2523" y="5861"/>
                    </a:lnTo>
                    <a:cubicBezTo>
                      <a:pt x="2525" y="5862"/>
                      <a:pt x="2527" y="5863"/>
                      <a:pt x="2530" y="5863"/>
                    </a:cubicBezTo>
                    <a:cubicBezTo>
                      <a:pt x="2539" y="5863"/>
                      <a:pt x="2552" y="5857"/>
                      <a:pt x="2557" y="5844"/>
                    </a:cubicBezTo>
                    <a:cubicBezTo>
                      <a:pt x="2557" y="5861"/>
                      <a:pt x="2568" y="5861"/>
                      <a:pt x="2562" y="5872"/>
                    </a:cubicBezTo>
                    <a:lnTo>
                      <a:pt x="2557" y="5872"/>
                    </a:lnTo>
                    <a:cubicBezTo>
                      <a:pt x="2577" y="5887"/>
                      <a:pt x="2559" y="5928"/>
                      <a:pt x="2584" y="5928"/>
                    </a:cubicBezTo>
                    <a:cubicBezTo>
                      <a:pt x="2585" y="5928"/>
                      <a:pt x="2585" y="5928"/>
                      <a:pt x="2585" y="5928"/>
                    </a:cubicBezTo>
                    <a:lnTo>
                      <a:pt x="2585" y="5928"/>
                    </a:lnTo>
                    <a:lnTo>
                      <a:pt x="2595" y="5944"/>
                    </a:lnTo>
                    <a:lnTo>
                      <a:pt x="2584" y="5949"/>
                    </a:lnTo>
                    <a:lnTo>
                      <a:pt x="2612" y="5955"/>
                    </a:lnTo>
                    <a:lnTo>
                      <a:pt x="2606" y="5960"/>
                    </a:lnTo>
                    <a:cubicBezTo>
                      <a:pt x="2617" y="5977"/>
                      <a:pt x="2640" y="5988"/>
                      <a:pt x="2651" y="6005"/>
                    </a:cubicBezTo>
                    <a:lnTo>
                      <a:pt x="2645" y="6005"/>
                    </a:lnTo>
                    <a:cubicBezTo>
                      <a:pt x="2673" y="6010"/>
                      <a:pt x="2662" y="6027"/>
                      <a:pt x="2673" y="6032"/>
                    </a:cubicBezTo>
                    <a:lnTo>
                      <a:pt x="2667" y="6032"/>
                    </a:lnTo>
                    <a:lnTo>
                      <a:pt x="2678" y="6038"/>
                    </a:lnTo>
                    <a:lnTo>
                      <a:pt x="2673" y="6043"/>
                    </a:lnTo>
                    <a:cubicBezTo>
                      <a:pt x="2674" y="6043"/>
                      <a:pt x="2675" y="6043"/>
                      <a:pt x="2676" y="6043"/>
                    </a:cubicBezTo>
                    <a:cubicBezTo>
                      <a:pt x="2687" y="6043"/>
                      <a:pt x="2689" y="6057"/>
                      <a:pt x="2690" y="6065"/>
                    </a:cubicBezTo>
                    <a:lnTo>
                      <a:pt x="2690" y="6065"/>
                    </a:lnTo>
                    <a:cubicBezTo>
                      <a:pt x="2696" y="6065"/>
                      <a:pt x="2717" y="6065"/>
                      <a:pt x="2723" y="6060"/>
                    </a:cubicBezTo>
                    <a:lnTo>
                      <a:pt x="2723" y="6060"/>
                    </a:lnTo>
                    <a:cubicBezTo>
                      <a:pt x="2734" y="6071"/>
                      <a:pt x="2717" y="6071"/>
                      <a:pt x="2723" y="6082"/>
                    </a:cubicBezTo>
                    <a:cubicBezTo>
                      <a:pt x="2728" y="6088"/>
                      <a:pt x="2745" y="6082"/>
                      <a:pt x="2750" y="6093"/>
                    </a:cubicBezTo>
                    <a:lnTo>
                      <a:pt x="2745" y="6099"/>
                    </a:lnTo>
                    <a:cubicBezTo>
                      <a:pt x="2747" y="6104"/>
                      <a:pt x="2750" y="6104"/>
                      <a:pt x="2753" y="6104"/>
                    </a:cubicBezTo>
                    <a:cubicBezTo>
                      <a:pt x="2756" y="6104"/>
                      <a:pt x="2759" y="6104"/>
                      <a:pt x="2761" y="6110"/>
                    </a:cubicBezTo>
                    <a:lnTo>
                      <a:pt x="2756" y="6110"/>
                    </a:lnTo>
                    <a:cubicBezTo>
                      <a:pt x="2777" y="6110"/>
                      <a:pt x="2766" y="6128"/>
                      <a:pt x="2774" y="6128"/>
                    </a:cubicBezTo>
                    <a:cubicBezTo>
                      <a:pt x="2776" y="6128"/>
                      <a:pt x="2781" y="6126"/>
                      <a:pt x="2789" y="6121"/>
                    </a:cubicBezTo>
                    <a:cubicBezTo>
                      <a:pt x="2789" y="6126"/>
                      <a:pt x="2806" y="6137"/>
                      <a:pt x="2800" y="6148"/>
                    </a:cubicBezTo>
                    <a:lnTo>
                      <a:pt x="2861" y="6171"/>
                    </a:lnTo>
                    <a:cubicBezTo>
                      <a:pt x="2853" y="6182"/>
                      <a:pt x="2854" y="6182"/>
                      <a:pt x="2857" y="6182"/>
                    </a:cubicBezTo>
                    <a:cubicBezTo>
                      <a:pt x="2861" y="6182"/>
                      <a:pt x="2866" y="6182"/>
                      <a:pt x="2866" y="6193"/>
                    </a:cubicBezTo>
                    <a:lnTo>
                      <a:pt x="2872" y="6176"/>
                    </a:lnTo>
                    <a:cubicBezTo>
                      <a:pt x="2900" y="6198"/>
                      <a:pt x="2900" y="6248"/>
                      <a:pt x="2938" y="6259"/>
                    </a:cubicBezTo>
                    <a:lnTo>
                      <a:pt x="2927" y="6276"/>
                    </a:lnTo>
                    <a:lnTo>
                      <a:pt x="2927" y="6276"/>
                    </a:lnTo>
                    <a:lnTo>
                      <a:pt x="2944" y="6265"/>
                    </a:lnTo>
                    <a:cubicBezTo>
                      <a:pt x="2966" y="6292"/>
                      <a:pt x="2999" y="6331"/>
                      <a:pt x="3027" y="6348"/>
                    </a:cubicBezTo>
                    <a:cubicBezTo>
                      <a:pt x="3038" y="6348"/>
                      <a:pt x="3060" y="6348"/>
                      <a:pt x="3066" y="6359"/>
                    </a:cubicBezTo>
                    <a:cubicBezTo>
                      <a:pt x="3093" y="6364"/>
                      <a:pt x="3115" y="6375"/>
                      <a:pt x="3138" y="6403"/>
                    </a:cubicBezTo>
                    <a:cubicBezTo>
                      <a:pt x="3132" y="6403"/>
                      <a:pt x="3132" y="6414"/>
                      <a:pt x="3132" y="6414"/>
                    </a:cubicBezTo>
                    <a:cubicBezTo>
                      <a:pt x="3135" y="6411"/>
                      <a:pt x="3137" y="6410"/>
                      <a:pt x="3138" y="6410"/>
                    </a:cubicBezTo>
                    <a:cubicBezTo>
                      <a:pt x="3143" y="6410"/>
                      <a:pt x="3144" y="6421"/>
                      <a:pt x="3149" y="6425"/>
                    </a:cubicBezTo>
                    <a:lnTo>
                      <a:pt x="3149" y="6414"/>
                    </a:lnTo>
                    <a:cubicBezTo>
                      <a:pt x="3152" y="6412"/>
                      <a:pt x="3155" y="6411"/>
                      <a:pt x="3157" y="6411"/>
                    </a:cubicBezTo>
                    <a:cubicBezTo>
                      <a:pt x="3165" y="6411"/>
                      <a:pt x="3165" y="6426"/>
                      <a:pt x="3165" y="6431"/>
                    </a:cubicBezTo>
                    <a:lnTo>
                      <a:pt x="3187" y="6425"/>
                    </a:lnTo>
                    <a:lnTo>
                      <a:pt x="3187" y="6431"/>
                    </a:lnTo>
                    <a:lnTo>
                      <a:pt x="3193" y="6425"/>
                    </a:lnTo>
                    <a:lnTo>
                      <a:pt x="3193" y="6425"/>
                    </a:lnTo>
                    <a:lnTo>
                      <a:pt x="3187" y="6447"/>
                    </a:lnTo>
                    <a:cubicBezTo>
                      <a:pt x="3190" y="6447"/>
                      <a:pt x="3194" y="6449"/>
                      <a:pt x="3200" y="6449"/>
                    </a:cubicBezTo>
                    <a:cubicBezTo>
                      <a:pt x="3205" y="6449"/>
                      <a:pt x="3212" y="6447"/>
                      <a:pt x="3221" y="6442"/>
                    </a:cubicBezTo>
                    <a:lnTo>
                      <a:pt x="3221" y="6442"/>
                    </a:lnTo>
                    <a:cubicBezTo>
                      <a:pt x="3221" y="6447"/>
                      <a:pt x="3226" y="6453"/>
                      <a:pt x="3215" y="6453"/>
                    </a:cubicBezTo>
                    <a:lnTo>
                      <a:pt x="3248" y="6486"/>
                    </a:lnTo>
                    <a:lnTo>
                      <a:pt x="3248" y="6480"/>
                    </a:lnTo>
                    <a:cubicBezTo>
                      <a:pt x="3251" y="6476"/>
                      <a:pt x="3256" y="6474"/>
                      <a:pt x="3261" y="6474"/>
                    </a:cubicBezTo>
                    <a:cubicBezTo>
                      <a:pt x="3269" y="6474"/>
                      <a:pt x="3276" y="6477"/>
                      <a:pt x="3276" y="6480"/>
                    </a:cubicBezTo>
                    <a:cubicBezTo>
                      <a:pt x="3259" y="6480"/>
                      <a:pt x="3259" y="6497"/>
                      <a:pt x="3259" y="6508"/>
                    </a:cubicBezTo>
                    <a:cubicBezTo>
                      <a:pt x="3270" y="6508"/>
                      <a:pt x="3259" y="6497"/>
                      <a:pt x="3276" y="6497"/>
                    </a:cubicBezTo>
                    <a:cubicBezTo>
                      <a:pt x="3287" y="6497"/>
                      <a:pt x="3304" y="6503"/>
                      <a:pt x="3304" y="6508"/>
                    </a:cubicBezTo>
                    <a:lnTo>
                      <a:pt x="3298" y="6508"/>
                    </a:lnTo>
                    <a:cubicBezTo>
                      <a:pt x="3309" y="6508"/>
                      <a:pt x="3298" y="6536"/>
                      <a:pt x="3309" y="6536"/>
                    </a:cubicBezTo>
                    <a:cubicBezTo>
                      <a:pt x="3316" y="6536"/>
                      <a:pt x="3320" y="6537"/>
                      <a:pt x="3323" y="6537"/>
                    </a:cubicBezTo>
                    <a:cubicBezTo>
                      <a:pt x="3328" y="6537"/>
                      <a:pt x="3330" y="6535"/>
                      <a:pt x="3337" y="6525"/>
                    </a:cubicBezTo>
                    <a:lnTo>
                      <a:pt x="3337" y="6525"/>
                    </a:lnTo>
                    <a:cubicBezTo>
                      <a:pt x="3353" y="6530"/>
                      <a:pt x="3331" y="6536"/>
                      <a:pt x="3337" y="6541"/>
                    </a:cubicBezTo>
                    <a:cubicBezTo>
                      <a:pt x="3339" y="6541"/>
                      <a:pt x="3340" y="6540"/>
                      <a:pt x="3342" y="6540"/>
                    </a:cubicBezTo>
                    <a:cubicBezTo>
                      <a:pt x="3355" y="6540"/>
                      <a:pt x="3359" y="6559"/>
                      <a:pt x="3359" y="6563"/>
                    </a:cubicBezTo>
                    <a:cubicBezTo>
                      <a:pt x="3364" y="6560"/>
                      <a:pt x="3367" y="6558"/>
                      <a:pt x="3370" y="6558"/>
                    </a:cubicBezTo>
                    <a:cubicBezTo>
                      <a:pt x="3383" y="6558"/>
                      <a:pt x="3384" y="6583"/>
                      <a:pt x="3392" y="6583"/>
                    </a:cubicBezTo>
                    <a:cubicBezTo>
                      <a:pt x="3394" y="6583"/>
                      <a:pt x="3395" y="6582"/>
                      <a:pt x="3398" y="6580"/>
                    </a:cubicBezTo>
                    <a:lnTo>
                      <a:pt x="3398" y="6597"/>
                    </a:lnTo>
                    <a:cubicBezTo>
                      <a:pt x="3407" y="6592"/>
                      <a:pt x="3416" y="6584"/>
                      <a:pt x="3422" y="6584"/>
                    </a:cubicBezTo>
                    <a:cubicBezTo>
                      <a:pt x="3423" y="6584"/>
                      <a:pt x="3424" y="6585"/>
                      <a:pt x="3425" y="6586"/>
                    </a:cubicBezTo>
                    <a:cubicBezTo>
                      <a:pt x="3425" y="6597"/>
                      <a:pt x="3420" y="6608"/>
                      <a:pt x="3414" y="6613"/>
                    </a:cubicBezTo>
                    <a:lnTo>
                      <a:pt x="3436" y="6591"/>
                    </a:lnTo>
                    <a:cubicBezTo>
                      <a:pt x="3453" y="6646"/>
                      <a:pt x="3525" y="6674"/>
                      <a:pt x="3553" y="6724"/>
                    </a:cubicBezTo>
                    <a:cubicBezTo>
                      <a:pt x="3575" y="6729"/>
                      <a:pt x="3608" y="6746"/>
                      <a:pt x="3630" y="6763"/>
                    </a:cubicBezTo>
                    <a:lnTo>
                      <a:pt x="3619" y="6763"/>
                    </a:lnTo>
                    <a:lnTo>
                      <a:pt x="3641" y="6785"/>
                    </a:lnTo>
                    <a:lnTo>
                      <a:pt x="3636" y="6763"/>
                    </a:lnTo>
                    <a:lnTo>
                      <a:pt x="3658" y="6763"/>
                    </a:lnTo>
                    <a:cubicBezTo>
                      <a:pt x="3674" y="6790"/>
                      <a:pt x="3696" y="6835"/>
                      <a:pt x="3741" y="6840"/>
                    </a:cubicBezTo>
                    <a:cubicBezTo>
                      <a:pt x="3745" y="6839"/>
                      <a:pt x="3748" y="6838"/>
                      <a:pt x="3751" y="6838"/>
                    </a:cubicBezTo>
                    <a:cubicBezTo>
                      <a:pt x="3768" y="6838"/>
                      <a:pt x="3739" y="6868"/>
                      <a:pt x="3762" y="6868"/>
                    </a:cubicBezTo>
                    <a:cubicBezTo>
                      <a:pt x="3763" y="6868"/>
                      <a:pt x="3763" y="6868"/>
                      <a:pt x="3764" y="6868"/>
                    </a:cubicBezTo>
                    <a:lnTo>
                      <a:pt x="3764" y="6868"/>
                    </a:lnTo>
                    <a:cubicBezTo>
                      <a:pt x="3757" y="6870"/>
                      <a:pt x="3757" y="6873"/>
                      <a:pt x="3757" y="6873"/>
                    </a:cubicBezTo>
                    <a:cubicBezTo>
                      <a:pt x="3785" y="6884"/>
                      <a:pt x="3802" y="6884"/>
                      <a:pt x="3835" y="6884"/>
                    </a:cubicBezTo>
                    <a:cubicBezTo>
                      <a:pt x="3825" y="6896"/>
                      <a:pt x="3827" y="6899"/>
                      <a:pt x="3831" y="6899"/>
                    </a:cubicBezTo>
                    <a:cubicBezTo>
                      <a:pt x="3833" y="6899"/>
                      <a:pt x="3837" y="6898"/>
                      <a:pt x="3838" y="6898"/>
                    </a:cubicBezTo>
                    <a:lnTo>
                      <a:pt x="3838" y="6898"/>
                    </a:lnTo>
                    <a:lnTo>
                      <a:pt x="3835" y="6901"/>
                    </a:lnTo>
                    <a:cubicBezTo>
                      <a:pt x="3839" y="6898"/>
                      <a:pt x="3840" y="6898"/>
                      <a:pt x="3839" y="6898"/>
                    </a:cubicBezTo>
                    <a:lnTo>
                      <a:pt x="3839" y="6898"/>
                    </a:lnTo>
                    <a:cubicBezTo>
                      <a:pt x="3839" y="6898"/>
                      <a:pt x="3838" y="6898"/>
                      <a:pt x="3838" y="6898"/>
                    </a:cubicBezTo>
                    <a:lnTo>
                      <a:pt x="3838" y="6898"/>
                    </a:lnTo>
                    <a:lnTo>
                      <a:pt x="3840" y="6895"/>
                    </a:lnTo>
                    <a:cubicBezTo>
                      <a:pt x="3840" y="6901"/>
                      <a:pt x="3851" y="6918"/>
                      <a:pt x="3840" y="6923"/>
                    </a:cubicBezTo>
                    <a:lnTo>
                      <a:pt x="3863" y="6918"/>
                    </a:lnTo>
                    <a:lnTo>
                      <a:pt x="3863" y="6918"/>
                    </a:lnTo>
                    <a:lnTo>
                      <a:pt x="3857" y="6929"/>
                    </a:lnTo>
                    <a:cubicBezTo>
                      <a:pt x="3868" y="6940"/>
                      <a:pt x="3907" y="6951"/>
                      <a:pt x="3890" y="6978"/>
                    </a:cubicBezTo>
                    <a:cubicBezTo>
                      <a:pt x="3934" y="6984"/>
                      <a:pt x="3979" y="7023"/>
                      <a:pt x="4017" y="7056"/>
                    </a:cubicBezTo>
                    <a:cubicBezTo>
                      <a:pt x="4021" y="7054"/>
                      <a:pt x="4023" y="7054"/>
                      <a:pt x="4026" y="7054"/>
                    </a:cubicBezTo>
                    <a:cubicBezTo>
                      <a:pt x="4033" y="7054"/>
                      <a:pt x="4039" y="7058"/>
                      <a:pt x="4051" y="7061"/>
                    </a:cubicBezTo>
                    <a:lnTo>
                      <a:pt x="4051" y="7084"/>
                    </a:lnTo>
                    <a:cubicBezTo>
                      <a:pt x="4056" y="7084"/>
                      <a:pt x="4064" y="7082"/>
                      <a:pt x="4071" y="7082"/>
                    </a:cubicBezTo>
                    <a:cubicBezTo>
                      <a:pt x="4078" y="7082"/>
                      <a:pt x="4084" y="7084"/>
                      <a:pt x="4084" y="7089"/>
                    </a:cubicBezTo>
                    <a:cubicBezTo>
                      <a:pt x="4096" y="7089"/>
                      <a:pt x="4099" y="7098"/>
                      <a:pt x="4107" y="7098"/>
                    </a:cubicBezTo>
                    <a:cubicBezTo>
                      <a:pt x="4110" y="7098"/>
                      <a:pt x="4113" y="7097"/>
                      <a:pt x="4117" y="7095"/>
                    </a:cubicBezTo>
                    <a:cubicBezTo>
                      <a:pt x="4127" y="7105"/>
                      <a:pt x="4133" y="7115"/>
                      <a:pt x="4121" y="7129"/>
                    </a:cubicBezTo>
                    <a:lnTo>
                      <a:pt x="4121" y="7129"/>
                    </a:lnTo>
                    <a:cubicBezTo>
                      <a:pt x="4123" y="7127"/>
                      <a:pt x="4125" y="7127"/>
                      <a:pt x="4127" y="7127"/>
                    </a:cubicBezTo>
                    <a:cubicBezTo>
                      <a:pt x="4136" y="7127"/>
                      <a:pt x="4139" y="7150"/>
                      <a:pt x="4139" y="7150"/>
                    </a:cubicBezTo>
                    <a:cubicBezTo>
                      <a:pt x="4139" y="7150"/>
                      <a:pt x="4266" y="7255"/>
                      <a:pt x="4416" y="7344"/>
                    </a:cubicBezTo>
                    <a:cubicBezTo>
                      <a:pt x="4543" y="7421"/>
                      <a:pt x="4687" y="7493"/>
                      <a:pt x="4792" y="7499"/>
                    </a:cubicBezTo>
                    <a:cubicBezTo>
                      <a:pt x="4848" y="7593"/>
                      <a:pt x="4919" y="7692"/>
                      <a:pt x="4947" y="7748"/>
                    </a:cubicBezTo>
                    <a:lnTo>
                      <a:pt x="4964" y="7742"/>
                    </a:lnTo>
                    <a:cubicBezTo>
                      <a:pt x="5002" y="7803"/>
                      <a:pt x="4969" y="7781"/>
                      <a:pt x="5019" y="7836"/>
                    </a:cubicBezTo>
                    <a:lnTo>
                      <a:pt x="5014" y="7836"/>
                    </a:lnTo>
                    <a:lnTo>
                      <a:pt x="5069" y="7908"/>
                    </a:lnTo>
                    <a:cubicBezTo>
                      <a:pt x="5041" y="7914"/>
                      <a:pt x="5168" y="8080"/>
                      <a:pt x="5191" y="8141"/>
                    </a:cubicBezTo>
                    <a:cubicBezTo>
                      <a:pt x="5246" y="8218"/>
                      <a:pt x="5351" y="8362"/>
                      <a:pt x="5417" y="8489"/>
                    </a:cubicBezTo>
                    <a:cubicBezTo>
                      <a:pt x="5417" y="8517"/>
                      <a:pt x="5512" y="8666"/>
                      <a:pt x="5567" y="8766"/>
                    </a:cubicBezTo>
                    <a:cubicBezTo>
                      <a:pt x="5639" y="8882"/>
                      <a:pt x="5733" y="9031"/>
                      <a:pt x="5827" y="9192"/>
                    </a:cubicBezTo>
                    <a:cubicBezTo>
                      <a:pt x="5808" y="9173"/>
                      <a:pt x="5798" y="9151"/>
                      <a:pt x="5768" y="9151"/>
                    </a:cubicBezTo>
                    <a:cubicBezTo>
                      <a:pt x="5763" y="9151"/>
                      <a:pt x="5756" y="9151"/>
                      <a:pt x="5749" y="9153"/>
                    </a:cubicBezTo>
                    <a:lnTo>
                      <a:pt x="5761" y="9137"/>
                    </a:lnTo>
                    <a:cubicBezTo>
                      <a:pt x="5761" y="9134"/>
                      <a:pt x="5758" y="9134"/>
                      <a:pt x="5754" y="9134"/>
                    </a:cubicBezTo>
                    <a:cubicBezTo>
                      <a:pt x="5751" y="9134"/>
                      <a:pt x="5747" y="9134"/>
                      <a:pt x="5744" y="9131"/>
                    </a:cubicBezTo>
                    <a:cubicBezTo>
                      <a:pt x="5738" y="9114"/>
                      <a:pt x="5716" y="9114"/>
                      <a:pt x="5711" y="9109"/>
                    </a:cubicBezTo>
                    <a:lnTo>
                      <a:pt x="5705" y="9126"/>
                    </a:lnTo>
                    <a:cubicBezTo>
                      <a:pt x="5697" y="9117"/>
                      <a:pt x="5704" y="9112"/>
                      <a:pt x="5702" y="9112"/>
                    </a:cubicBezTo>
                    <a:lnTo>
                      <a:pt x="5702" y="9112"/>
                    </a:lnTo>
                    <a:cubicBezTo>
                      <a:pt x="5701" y="9112"/>
                      <a:pt x="5699" y="9113"/>
                      <a:pt x="5694" y="9114"/>
                    </a:cubicBezTo>
                    <a:lnTo>
                      <a:pt x="5705" y="9109"/>
                    </a:lnTo>
                    <a:lnTo>
                      <a:pt x="5689" y="9114"/>
                    </a:lnTo>
                    <a:cubicBezTo>
                      <a:pt x="5705" y="9098"/>
                      <a:pt x="5666" y="9103"/>
                      <a:pt x="5678" y="9087"/>
                    </a:cubicBezTo>
                    <a:cubicBezTo>
                      <a:pt x="5661" y="9087"/>
                      <a:pt x="5639" y="9081"/>
                      <a:pt x="5628" y="9070"/>
                    </a:cubicBezTo>
                    <a:cubicBezTo>
                      <a:pt x="5633" y="9054"/>
                      <a:pt x="5611" y="9043"/>
                      <a:pt x="5611" y="9026"/>
                    </a:cubicBezTo>
                    <a:cubicBezTo>
                      <a:pt x="5595" y="9015"/>
                      <a:pt x="5556" y="8998"/>
                      <a:pt x="5539" y="8976"/>
                    </a:cubicBezTo>
                    <a:lnTo>
                      <a:pt x="5528" y="8993"/>
                    </a:lnTo>
                    <a:lnTo>
                      <a:pt x="5523" y="8987"/>
                    </a:lnTo>
                    <a:cubicBezTo>
                      <a:pt x="5523" y="8987"/>
                      <a:pt x="5523" y="8976"/>
                      <a:pt x="5528" y="8976"/>
                    </a:cubicBezTo>
                    <a:cubicBezTo>
                      <a:pt x="5534" y="8967"/>
                      <a:pt x="5528" y="8966"/>
                      <a:pt x="5523" y="8965"/>
                    </a:cubicBezTo>
                    <a:lnTo>
                      <a:pt x="5523" y="8965"/>
                    </a:lnTo>
                    <a:cubicBezTo>
                      <a:pt x="5522" y="8972"/>
                      <a:pt x="5518" y="8979"/>
                      <a:pt x="5515" y="8979"/>
                    </a:cubicBezTo>
                    <a:cubicBezTo>
                      <a:pt x="5513" y="8979"/>
                      <a:pt x="5512" y="8977"/>
                      <a:pt x="5512" y="8971"/>
                    </a:cubicBezTo>
                    <a:lnTo>
                      <a:pt x="5495" y="8976"/>
                    </a:lnTo>
                    <a:cubicBezTo>
                      <a:pt x="5500" y="8965"/>
                      <a:pt x="5500" y="8960"/>
                      <a:pt x="5512" y="8943"/>
                    </a:cubicBezTo>
                    <a:cubicBezTo>
                      <a:pt x="5489" y="8932"/>
                      <a:pt x="5456" y="8937"/>
                      <a:pt x="5440" y="8915"/>
                    </a:cubicBezTo>
                    <a:cubicBezTo>
                      <a:pt x="5456" y="8904"/>
                      <a:pt x="5417" y="8910"/>
                      <a:pt x="5440" y="8888"/>
                    </a:cubicBezTo>
                    <a:cubicBezTo>
                      <a:pt x="5417" y="8888"/>
                      <a:pt x="5429" y="8910"/>
                      <a:pt x="5412" y="8915"/>
                    </a:cubicBezTo>
                    <a:cubicBezTo>
                      <a:pt x="5406" y="8915"/>
                      <a:pt x="5401" y="8915"/>
                      <a:pt x="5406" y="8910"/>
                    </a:cubicBezTo>
                    <a:cubicBezTo>
                      <a:pt x="5412" y="8904"/>
                      <a:pt x="5412" y="8893"/>
                      <a:pt x="5417" y="8893"/>
                    </a:cubicBezTo>
                    <a:lnTo>
                      <a:pt x="5412" y="8888"/>
                    </a:lnTo>
                    <a:lnTo>
                      <a:pt x="5417" y="8882"/>
                    </a:lnTo>
                    <a:cubicBezTo>
                      <a:pt x="5390" y="8882"/>
                      <a:pt x="5401" y="8838"/>
                      <a:pt x="5373" y="8838"/>
                    </a:cubicBezTo>
                    <a:cubicBezTo>
                      <a:pt x="5362" y="8849"/>
                      <a:pt x="5379" y="8849"/>
                      <a:pt x="5373" y="8854"/>
                    </a:cubicBezTo>
                    <a:cubicBezTo>
                      <a:pt x="5371" y="8855"/>
                      <a:pt x="5369" y="8855"/>
                      <a:pt x="5368" y="8855"/>
                    </a:cubicBezTo>
                    <a:cubicBezTo>
                      <a:pt x="5348" y="8855"/>
                      <a:pt x="5361" y="8827"/>
                      <a:pt x="5346" y="8827"/>
                    </a:cubicBezTo>
                    <a:lnTo>
                      <a:pt x="5356" y="8821"/>
                    </a:lnTo>
                    <a:lnTo>
                      <a:pt x="5356" y="8821"/>
                    </a:lnTo>
                    <a:cubicBezTo>
                      <a:pt x="5351" y="8824"/>
                      <a:pt x="5347" y="8826"/>
                      <a:pt x="5343" y="8826"/>
                    </a:cubicBezTo>
                    <a:cubicBezTo>
                      <a:pt x="5338" y="8826"/>
                      <a:pt x="5334" y="8822"/>
                      <a:pt x="5334" y="8810"/>
                    </a:cubicBezTo>
                    <a:cubicBezTo>
                      <a:pt x="5340" y="8805"/>
                      <a:pt x="5344" y="8803"/>
                      <a:pt x="5348" y="8803"/>
                    </a:cubicBezTo>
                    <a:cubicBezTo>
                      <a:pt x="5351" y="8803"/>
                      <a:pt x="5354" y="8805"/>
                      <a:pt x="5357" y="8805"/>
                    </a:cubicBezTo>
                    <a:cubicBezTo>
                      <a:pt x="5353" y="8801"/>
                      <a:pt x="5347" y="8798"/>
                      <a:pt x="5340" y="8798"/>
                    </a:cubicBezTo>
                    <a:cubicBezTo>
                      <a:pt x="5336" y="8798"/>
                      <a:pt x="5331" y="8800"/>
                      <a:pt x="5329" y="8805"/>
                    </a:cubicBezTo>
                    <a:cubicBezTo>
                      <a:pt x="5323" y="8805"/>
                      <a:pt x="5323" y="8794"/>
                      <a:pt x="5323" y="8782"/>
                    </a:cubicBezTo>
                    <a:cubicBezTo>
                      <a:pt x="5323" y="8782"/>
                      <a:pt x="5323" y="8799"/>
                      <a:pt x="5318" y="8799"/>
                    </a:cubicBezTo>
                    <a:cubicBezTo>
                      <a:pt x="5307" y="8782"/>
                      <a:pt x="5296" y="8771"/>
                      <a:pt x="5290" y="8766"/>
                    </a:cubicBezTo>
                    <a:lnTo>
                      <a:pt x="5296" y="8755"/>
                    </a:lnTo>
                    <a:lnTo>
                      <a:pt x="5296" y="8755"/>
                    </a:lnTo>
                    <a:cubicBezTo>
                      <a:pt x="5292" y="8757"/>
                      <a:pt x="5290" y="8757"/>
                      <a:pt x="5288" y="8757"/>
                    </a:cubicBezTo>
                    <a:cubicBezTo>
                      <a:pt x="5280" y="8757"/>
                      <a:pt x="5293" y="8738"/>
                      <a:pt x="5279" y="8738"/>
                    </a:cubicBezTo>
                    <a:cubicBezTo>
                      <a:pt x="5246" y="8716"/>
                      <a:pt x="5191" y="8699"/>
                      <a:pt x="5163" y="8666"/>
                    </a:cubicBezTo>
                    <a:cubicBezTo>
                      <a:pt x="5154" y="8673"/>
                      <a:pt x="5148" y="8675"/>
                      <a:pt x="5143" y="8675"/>
                    </a:cubicBezTo>
                    <a:cubicBezTo>
                      <a:pt x="5136" y="8675"/>
                      <a:pt x="5131" y="8670"/>
                      <a:pt x="5124" y="8666"/>
                    </a:cubicBezTo>
                    <a:lnTo>
                      <a:pt x="5135" y="8644"/>
                    </a:lnTo>
                    <a:lnTo>
                      <a:pt x="5124" y="8644"/>
                    </a:lnTo>
                    <a:cubicBezTo>
                      <a:pt x="5124" y="8639"/>
                      <a:pt x="5130" y="8644"/>
                      <a:pt x="5130" y="8633"/>
                    </a:cubicBezTo>
                    <a:lnTo>
                      <a:pt x="5130" y="8633"/>
                    </a:lnTo>
                    <a:lnTo>
                      <a:pt x="5115" y="8643"/>
                    </a:lnTo>
                    <a:lnTo>
                      <a:pt x="5115" y="8643"/>
                    </a:lnTo>
                    <a:cubicBezTo>
                      <a:pt x="5121" y="8637"/>
                      <a:pt x="5098" y="8627"/>
                      <a:pt x="5124" y="8616"/>
                    </a:cubicBezTo>
                    <a:lnTo>
                      <a:pt x="5085" y="8589"/>
                    </a:lnTo>
                    <a:cubicBezTo>
                      <a:pt x="5085" y="8588"/>
                      <a:pt x="5084" y="8588"/>
                      <a:pt x="5083" y="8588"/>
                    </a:cubicBezTo>
                    <a:cubicBezTo>
                      <a:pt x="5079" y="8588"/>
                      <a:pt x="5074" y="8595"/>
                      <a:pt x="5071" y="8595"/>
                    </a:cubicBezTo>
                    <a:cubicBezTo>
                      <a:pt x="5070" y="8595"/>
                      <a:pt x="5069" y="8593"/>
                      <a:pt x="5069" y="8589"/>
                    </a:cubicBezTo>
                    <a:cubicBezTo>
                      <a:pt x="5069" y="8583"/>
                      <a:pt x="5074" y="8589"/>
                      <a:pt x="5080" y="8578"/>
                    </a:cubicBezTo>
                    <a:cubicBezTo>
                      <a:pt x="5077" y="8570"/>
                      <a:pt x="5072" y="8567"/>
                      <a:pt x="5066" y="8567"/>
                    </a:cubicBezTo>
                    <a:cubicBezTo>
                      <a:pt x="5052" y="8567"/>
                      <a:pt x="5032" y="8580"/>
                      <a:pt x="5017" y="8580"/>
                    </a:cubicBezTo>
                    <a:cubicBezTo>
                      <a:pt x="5011" y="8580"/>
                      <a:pt x="5006" y="8578"/>
                      <a:pt x="5002" y="8572"/>
                    </a:cubicBezTo>
                    <a:lnTo>
                      <a:pt x="5014" y="8572"/>
                    </a:lnTo>
                    <a:cubicBezTo>
                      <a:pt x="5006" y="8572"/>
                      <a:pt x="5001" y="8567"/>
                      <a:pt x="4997" y="8567"/>
                    </a:cubicBezTo>
                    <a:cubicBezTo>
                      <a:pt x="4995" y="8567"/>
                      <a:pt x="4993" y="8568"/>
                      <a:pt x="4991" y="8572"/>
                    </a:cubicBezTo>
                    <a:cubicBezTo>
                      <a:pt x="4987" y="8580"/>
                      <a:pt x="4986" y="8582"/>
                      <a:pt x="4986" y="8582"/>
                    </a:cubicBezTo>
                    <a:cubicBezTo>
                      <a:pt x="4987" y="8582"/>
                      <a:pt x="4995" y="8573"/>
                      <a:pt x="4997" y="8573"/>
                    </a:cubicBezTo>
                    <a:lnTo>
                      <a:pt x="4997" y="8573"/>
                    </a:lnTo>
                    <a:cubicBezTo>
                      <a:pt x="4998" y="8573"/>
                      <a:pt x="4998" y="8575"/>
                      <a:pt x="4997" y="8578"/>
                    </a:cubicBezTo>
                    <a:cubicBezTo>
                      <a:pt x="4991" y="8589"/>
                      <a:pt x="4989" y="8589"/>
                      <a:pt x="4985" y="8589"/>
                    </a:cubicBezTo>
                    <a:cubicBezTo>
                      <a:pt x="4982" y="8589"/>
                      <a:pt x="4978" y="8589"/>
                      <a:pt x="4969" y="8600"/>
                    </a:cubicBezTo>
                    <a:cubicBezTo>
                      <a:pt x="4969" y="8593"/>
                      <a:pt x="4968" y="8592"/>
                      <a:pt x="4966" y="8592"/>
                    </a:cubicBezTo>
                    <a:cubicBezTo>
                      <a:pt x="4964" y="8592"/>
                      <a:pt x="4962" y="8593"/>
                      <a:pt x="4961" y="8593"/>
                    </a:cubicBezTo>
                    <a:cubicBezTo>
                      <a:pt x="4959" y="8593"/>
                      <a:pt x="4958" y="8592"/>
                      <a:pt x="4958" y="8589"/>
                    </a:cubicBezTo>
                    <a:cubicBezTo>
                      <a:pt x="4958" y="8572"/>
                      <a:pt x="4942" y="8572"/>
                      <a:pt x="4942" y="8556"/>
                    </a:cubicBezTo>
                    <a:cubicBezTo>
                      <a:pt x="4937" y="8556"/>
                      <a:pt x="4919" y="8573"/>
                      <a:pt x="4911" y="8573"/>
                    </a:cubicBezTo>
                    <a:cubicBezTo>
                      <a:pt x="4910" y="8573"/>
                      <a:pt x="4909" y="8573"/>
                      <a:pt x="4908" y="8572"/>
                    </a:cubicBezTo>
                    <a:cubicBezTo>
                      <a:pt x="4914" y="8550"/>
                      <a:pt x="4919" y="8556"/>
                      <a:pt x="4914" y="8545"/>
                    </a:cubicBezTo>
                    <a:lnTo>
                      <a:pt x="4914" y="8545"/>
                    </a:lnTo>
                    <a:lnTo>
                      <a:pt x="4908" y="8550"/>
                    </a:lnTo>
                    <a:cubicBezTo>
                      <a:pt x="4903" y="8545"/>
                      <a:pt x="4908" y="8545"/>
                      <a:pt x="4908" y="8533"/>
                    </a:cubicBezTo>
                    <a:cubicBezTo>
                      <a:pt x="4908" y="8533"/>
                      <a:pt x="4906" y="8532"/>
                      <a:pt x="4905" y="8532"/>
                    </a:cubicBezTo>
                    <a:cubicBezTo>
                      <a:pt x="4901" y="8532"/>
                      <a:pt x="4895" y="8536"/>
                      <a:pt x="4891" y="8536"/>
                    </a:cubicBezTo>
                    <a:cubicBezTo>
                      <a:pt x="4888" y="8536"/>
                      <a:pt x="4886" y="8534"/>
                      <a:pt x="4886" y="8528"/>
                    </a:cubicBezTo>
                    <a:lnTo>
                      <a:pt x="4903" y="8522"/>
                    </a:lnTo>
                    <a:cubicBezTo>
                      <a:pt x="4892" y="8522"/>
                      <a:pt x="4886" y="8517"/>
                      <a:pt x="4881" y="8506"/>
                    </a:cubicBezTo>
                    <a:cubicBezTo>
                      <a:pt x="4883" y="8504"/>
                      <a:pt x="4884" y="8503"/>
                      <a:pt x="4885" y="8503"/>
                    </a:cubicBezTo>
                    <a:cubicBezTo>
                      <a:pt x="4886" y="8503"/>
                      <a:pt x="4886" y="8506"/>
                      <a:pt x="4886" y="8506"/>
                    </a:cubicBezTo>
                    <a:cubicBezTo>
                      <a:pt x="4888" y="8500"/>
                      <a:pt x="4887" y="8498"/>
                      <a:pt x="4885" y="8498"/>
                    </a:cubicBezTo>
                    <a:cubicBezTo>
                      <a:pt x="4883" y="8498"/>
                      <a:pt x="4878" y="8501"/>
                      <a:pt x="4876" y="8501"/>
                    </a:cubicBezTo>
                    <a:cubicBezTo>
                      <a:pt x="4876" y="8501"/>
                      <a:pt x="4875" y="8501"/>
                      <a:pt x="4875" y="8500"/>
                    </a:cubicBezTo>
                    <a:cubicBezTo>
                      <a:pt x="4875" y="8506"/>
                      <a:pt x="4875" y="8517"/>
                      <a:pt x="4864" y="8522"/>
                    </a:cubicBezTo>
                    <a:cubicBezTo>
                      <a:pt x="4864" y="8521"/>
                      <a:pt x="4863" y="8521"/>
                      <a:pt x="4862" y="8521"/>
                    </a:cubicBezTo>
                    <a:cubicBezTo>
                      <a:pt x="4860" y="8521"/>
                      <a:pt x="4856" y="8522"/>
                      <a:pt x="4854" y="8522"/>
                    </a:cubicBezTo>
                    <a:cubicBezTo>
                      <a:pt x="4852" y="8522"/>
                      <a:pt x="4851" y="8521"/>
                      <a:pt x="4853" y="8517"/>
                    </a:cubicBezTo>
                    <a:lnTo>
                      <a:pt x="4864" y="8506"/>
                    </a:lnTo>
                    <a:cubicBezTo>
                      <a:pt x="4858" y="8506"/>
                      <a:pt x="4855" y="8509"/>
                      <a:pt x="4853" y="8509"/>
                    </a:cubicBezTo>
                    <a:cubicBezTo>
                      <a:pt x="4851" y="8509"/>
                      <a:pt x="4850" y="8507"/>
                      <a:pt x="4848" y="8500"/>
                    </a:cubicBezTo>
                    <a:lnTo>
                      <a:pt x="4853" y="8495"/>
                    </a:lnTo>
                    <a:lnTo>
                      <a:pt x="4853" y="8495"/>
                    </a:lnTo>
                    <a:cubicBezTo>
                      <a:pt x="4851" y="8495"/>
                      <a:pt x="4849" y="8496"/>
                      <a:pt x="4847" y="8496"/>
                    </a:cubicBezTo>
                    <a:cubicBezTo>
                      <a:pt x="4832" y="8496"/>
                      <a:pt x="4835" y="8477"/>
                      <a:pt x="4825" y="8473"/>
                    </a:cubicBezTo>
                    <a:cubicBezTo>
                      <a:pt x="4820" y="8473"/>
                      <a:pt x="4809" y="8478"/>
                      <a:pt x="4809" y="8478"/>
                    </a:cubicBezTo>
                    <a:cubicBezTo>
                      <a:pt x="4809" y="8495"/>
                      <a:pt x="4809" y="8495"/>
                      <a:pt x="4798" y="8500"/>
                    </a:cubicBezTo>
                    <a:cubicBezTo>
                      <a:pt x="4799" y="8495"/>
                      <a:pt x="4798" y="8493"/>
                      <a:pt x="4796" y="8493"/>
                    </a:cubicBezTo>
                    <a:cubicBezTo>
                      <a:pt x="4791" y="8493"/>
                      <a:pt x="4780" y="8502"/>
                      <a:pt x="4772" y="8502"/>
                    </a:cubicBezTo>
                    <a:cubicBezTo>
                      <a:pt x="4769" y="8502"/>
                      <a:pt x="4766" y="8500"/>
                      <a:pt x="4764" y="8495"/>
                    </a:cubicBezTo>
                    <a:cubicBezTo>
                      <a:pt x="4768" y="8491"/>
                      <a:pt x="4771" y="8486"/>
                      <a:pt x="4773" y="8486"/>
                    </a:cubicBezTo>
                    <a:cubicBezTo>
                      <a:pt x="4775" y="8486"/>
                      <a:pt x="4776" y="8488"/>
                      <a:pt x="4776" y="8495"/>
                    </a:cubicBezTo>
                    <a:cubicBezTo>
                      <a:pt x="4798" y="8478"/>
                      <a:pt x="4809" y="8467"/>
                      <a:pt x="4825" y="8461"/>
                    </a:cubicBezTo>
                    <a:cubicBezTo>
                      <a:pt x="4820" y="8461"/>
                      <a:pt x="4809" y="8461"/>
                      <a:pt x="4820" y="8450"/>
                    </a:cubicBezTo>
                    <a:lnTo>
                      <a:pt x="4820" y="8450"/>
                    </a:lnTo>
                    <a:lnTo>
                      <a:pt x="4803" y="8467"/>
                    </a:lnTo>
                    <a:lnTo>
                      <a:pt x="4798" y="8461"/>
                    </a:lnTo>
                    <a:cubicBezTo>
                      <a:pt x="4792" y="8467"/>
                      <a:pt x="4792" y="8478"/>
                      <a:pt x="4776" y="8478"/>
                    </a:cubicBezTo>
                    <a:cubicBezTo>
                      <a:pt x="4766" y="8478"/>
                      <a:pt x="4777" y="8466"/>
                      <a:pt x="4777" y="8466"/>
                    </a:cubicBezTo>
                    <a:lnTo>
                      <a:pt x="4777" y="8466"/>
                    </a:lnTo>
                    <a:cubicBezTo>
                      <a:pt x="4777" y="8466"/>
                      <a:pt x="4776" y="8466"/>
                      <a:pt x="4776" y="8467"/>
                    </a:cubicBezTo>
                    <a:cubicBezTo>
                      <a:pt x="4768" y="8467"/>
                      <a:pt x="4761" y="8472"/>
                      <a:pt x="4755" y="8472"/>
                    </a:cubicBezTo>
                    <a:cubicBezTo>
                      <a:pt x="4752" y="8472"/>
                      <a:pt x="4750" y="8471"/>
                      <a:pt x="4748" y="8467"/>
                    </a:cubicBezTo>
                    <a:lnTo>
                      <a:pt x="4753" y="8467"/>
                    </a:lnTo>
                    <a:cubicBezTo>
                      <a:pt x="4753" y="8450"/>
                      <a:pt x="4737" y="8450"/>
                      <a:pt x="4748" y="8434"/>
                    </a:cubicBezTo>
                    <a:cubicBezTo>
                      <a:pt x="4753" y="8423"/>
                      <a:pt x="4753" y="8423"/>
                      <a:pt x="4764" y="8423"/>
                    </a:cubicBezTo>
                    <a:cubicBezTo>
                      <a:pt x="4780" y="8418"/>
                      <a:pt x="4758" y="8422"/>
                      <a:pt x="4767" y="8410"/>
                    </a:cubicBezTo>
                    <a:lnTo>
                      <a:pt x="4767" y="8410"/>
                    </a:lnTo>
                    <a:cubicBezTo>
                      <a:pt x="4766" y="8411"/>
                      <a:pt x="4765" y="8411"/>
                      <a:pt x="4764" y="8411"/>
                    </a:cubicBezTo>
                    <a:cubicBezTo>
                      <a:pt x="4758" y="8411"/>
                      <a:pt x="4752" y="8403"/>
                      <a:pt x="4748" y="8395"/>
                    </a:cubicBezTo>
                    <a:lnTo>
                      <a:pt x="4742" y="8412"/>
                    </a:lnTo>
                    <a:cubicBezTo>
                      <a:pt x="4732" y="8418"/>
                      <a:pt x="4727" y="8420"/>
                      <a:pt x="4725" y="8420"/>
                    </a:cubicBezTo>
                    <a:cubicBezTo>
                      <a:pt x="4719" y="8420"/>
                      <a:pt x="4760" y="8388"/>
                      <a:pt x="4742" y="8384"/>
                    </a:cubicBezTo>
                    <a:cubicBezTo>
                      <a:pt x="4726" y="8384"/>
                      <a:pt x="4742" y="8390"/>
                      <a:pt x="4726" y="8390"/>
                    </a:cubicBezTo>
                    <a:cubicBezTo>
                      <a:pt x="4720" y="8384"/>
                      <a:pt x="4726" y="8367"/>
                      <a:pt x="4715" y="8367"/>
                    </a:cubicBezTo>
                    <a:cubicBezTo>
                      <a:pt x="4715" y="8365"/>
                      <a:pt x="4715" y="8361"/>
                      <a:pt x="4716" y="8355"/>
                    </a:cubicBezTo>
                    <a:lnTo>
                      <a:pt x="4716" y="8355"/>
                    </a:lnTo>
                    <a:lnTo>
                      <a:pt x="4709" y="8362"/>
                    </a:lnTo>
                    <a:cubicBezTo>
                      <a:pt x="4698" y="8356"/>
                      <a:pt x="4687" y="8356"/>
                      <a:pt x="4687" y="8340"/>
                    </a:cubicBezTo>
                    <a:cubicBezTo>
                      <a:pt x="4687" y="8351"/>
                      <a:pt x="4681" y="8351"/>
                      <a:pt x="4681" y="8351"/>
                    </a:cubicBezTo>
                    <a:cubicBezTo>
                      <a:pt x="4677" y="8348"/>
                      <a:pt x="4672" y="8347"/>
                      <a:pt x="4668" y="8347"/>
                    </a:cubicBezTo>
                    <a:cubicBezTo>
                      <a:pt x="4664" y="8347"/>
                      <a:pt x="4660" y="8348"/>
                      <a:pt x="4656" y="8348"/>
                    </a:cubicBezTo>
                    <a:cubicBezTo>
                      <a:pt x="4651" y="8348"/>
                      <a:pt x="4647" y="8346"/>
                      <a:pt x="4643" y="8340"/>
                    </a:cubicBezTo>
                    <a:cubicBezTo>
                      <a:pt x="4647" y="8335"/>
                      <a:pt x="4651" y="8333"/>
                      <a:pt x="4654" y="8333"/>
                    </a:cubicBezTo>
                    <a:cubicBezTo>
                      <a:pt x="4659" y="8333"/>
                      <a:pt x="4662" y="8337"/>
                      <a:pt x="4665" y="8340"/>
                    </a:cubicBezTo>
                    <a:cubicBezTo>
                      <a:pt x="4665" y="8329"/>
                      <a:pt x="4659" y="8334"/>
                      <a:pt x="4654" y="8323"/>
                    </a:cubicBezTo>
                    <a:cubicBezTo>
                      <a:pt x="4655" y="8318"/>
                      <a:pt x="4657" y="8317"/>
                      <a:pt x="4657" y="8317"/>
                    </a:cubicBezTo>
                    <a:cubicBezTo>
                      <a:pt x="4659" y="8317"/>
                      <a:pt x="4661" y="8324"/>
                      <a:pt x="4663" y="8324"/>
                    </a:cubicBezTo>
                    <a:cubicBezTo>
                      <a:pt x="4664" y="8324"/>
                      <a:pt x="4664" y="8324"/>
                      <a:pt x="4665" y="8323"/>
                    </a:cubicBezTo>
                    <a:lnTo>
                      <a:pt x="4654" y="8312"/>
                    </a:lnTo>
                    <a:cubicBezTo>
                      <a:pt x="4649" y="8317"/>
                      <a:pt x="4646" y="8318"/>
                      <a:pt x="4644" y="8318"/>
                    </a:cubicBezTo>
                    <a:cubicBezTo>
                      <a:pt x="4639" y="8318"/>
                      <a:pt x="4640" y="8307"/>
                      <a:pt x="4632" y="8307"/>
                    </a:cubicBezTo>
                    <a:cubicBezTo>
                      <a:pt x="4628" y="8304"/>
                      <a:pt x="4623" y="8303"/>
                      <a:pt x="4619" y="8303"/>
                    </a:cubicBezTo>
                    <a:cubicBezTo>
                      <a:pt x="4603" y="8303"/>
                      <a:pt x="4584" y="8315"/>
                      <a:pt x="4571" y="8323"/>
                    </a:cubicBezTo>
                    <a:cubicBezTo>
                      <a:pt x="4571" y="8312"/>
                      <a:pt x="4576" y="8307"/>
                      <a:pt x="4576" y="8307"/>
                    </a:cubicBezTo>
                    <a:cubicBezTo>
                      <a:pt x="4576" y="8313"/>
                      <a:pt x="4576" y="8315"/>
                      <a:pt x="4577" y="8315"/>
                    </a:cubicBezTo>
                    <a:cubicBezTo>
                      <a:pt x="4577" y="8315"/>
                      <a:pt x="4579" y="8310"/>
                      <a:pt x="4582" y="8307"/>
                    </a:cubicBezTo>
                    <a:cubicBezTo>
                      <a:pt x="4576" y="8307"/>
                      <a:pt x="4582" y="8279"/>
                      <a:pt x="4598" y="8273"/>
                    </a:cubicBezTo>
                    <a:cubicBezTo>
                      <a:pt x="4582" y="8273"/>
                      <a:pt x="4587" y="8284"/>
                      <a:pt x="4582" y="8284"/>
                    </a:cubicBezTo>
                    <a:lnTo>
                      <a:pt x="4571" y="8273"/>
                    </a:lnTo>
                    <a:cubicBezTo>
                      <a:pt x="4560" y="8284"/>
                      <a:pt x="4571" y="8284"/>
                      <a:pt x="4554" y="8295"/>
                    </a:cubicBezTo>
                    <a:cubicBezTo>
                      <a:pt x="4549" y="8295"/>
                      <a:pt x="4549" y="8284"/>
                      <a:pt x="4543" y="8279"/>
                    </a:cubicBezTo>
                    <a:cubicBezTo>
                      <a:pt x="4549" y="8273"/>
                      <a:pt x="4549" y="8268"/>
                      <a:pt x="4554" y="8268"/>
                    </a:cubicBezTo>
                    <a:cubicBezTo>
                      <a:pt x="4554" y="8260"/>
                      <a:pt x="4551" y="8255"/>
                      <a:pt x="4547" y="8255"/>
                    </a:cubicBezTo>
                    <a:cubicBezTo>
                      <a:pt x="4546" y="8255"/>
                      <a:pt x="4545" y="8255"/>
                      <a:pt x="4543" y="8257"/>
                    </a:cubicBezTo>
                    <a:cubicBezTo>
                      <a:pt x="4543" y="8265"/>
                      <a:pt x="4538" y="8265"/>
                      <a:pt x="4531" y="8265"/>
                    </a:cubicBezTo>
                    <a:cubicBezTo>
                      <a:pt x="4525" y="8265"/>
                      <a:pt x="4518" y="8265"/>
                      <a:pt x="4515" y="8273"/>
                    </a:cubicBezTo>
                    <a:lnTo>
                      <a:pt x="4515" y="8257"/>
                    </a:lnTo>
                    <a:cubicBezTo>
                      <a:pt x="4515" y="8257"/>
                      <a:pt x="4518" y="8254"/>
                      <a:pt x="4520" y="8254"/>
                    </a:cubicBezTo>
                    <a:cubicBezTo>
                      <a:pt x="4520" y="8254"/>
                      <a:pt x="4521" y="8255"/>
                      <a:pt x="4521" y="8257"/>
                    </a:cubicBezTo>
                    <a:cubicBezTo>
                      <a:pt x="4523" y="8253"/>
                      <a:pt x="4523" y="8252"/>
                      <a:pt x="4522" y="8252"/>
                    </a:cubicBezTo>
                    <a:lnTo>
                      <a:pt x="4522" y="8252"/>
                    </a:lnTo>
                    <a:cubicBezTo>
                      <a:pt x="4519" y="8252"/>
                      <a:pt x="4512" y="8257"/>
                      <a:pt x="4504" y="8257"/>
                    </a:cubicBezTo>
                    <a:cubicBezTo>
                      <a:pt x="4504" y="8251"/>
                      <a:pt x="4499" y="8246"/>
                      <a:pt x="4504" y="8240"/>
                    </a:cubicBezTo>
                    <a:cubicBezTo>
                      <a:pt x="4499" y="8240"/>
                      <a:pt x="4499" y="8229"/>
                      <a:pt x="4499" y="8224"/>
                    </a:cubicBezTo>
                    <a:cubicBezTo>
                      <a:pt x="4493" y="8224"/>
                      <a:pt x="4493" y="8229"/>
                      <a:pt x="4488" y="8240"/>
                    </a:cubicBezTo>
                    <a:lnTo>
                      <a:pt x="4471" y="8224"/>
                    </a:lnTo>
                    <a:cubicBezTo>
                      <a:pt x="4477" y="8218"/>
                      <a:pt x="4493" y="8196"/>
                      <a:pt x="4499" y="8190"/>
                    </a:cubicBezTo>
                    <a:lnTo>
                      <a:pt x="4499" y="8190"/>
                    </a:lnTo>
                    <a:cubicBezTo>
                      <a:pt x="4490" y="8190"/>
                      <a:pt x="4481" y="8205"/>
                      <a:pt x="4475" y="8205"/>
                    </a:cubicBezTo>
                    <a:cubicBezTo>
                      <a:pt x="4474" y="8205"/>
                      <a:pt x="4472" y="8204"/>
                      <a:pt x="4471" y="8201"/>
                    </a:cubicBezTo>
                    <a:cubicBezTo>
                      <a:pt x="4488" y="8190"/>
                      <a:pt x="4471" y="8185"/>
                      <a:pt x="4493" y="8168"/>
                    </a:cubicBezTo>
                    <a:cubicBezTo>
                      <a:pt x="4499" y="8157"/>
                      <a:pt x="4488" y="8146"/>
                      <a:pt x="4477" y="8141"/>
                    </a:cubicBezTo>
                    <a:cubicBezTo>
                      <a:pt x="4466" y="8146"/>
                      <a:pt x="4477" y="8157"/>
                      <a:pt x="4471" y="8168"/>
                    </a:cubicBezTo>
                    <a:cubicBezTo>
                      <a:pt x="4468" y="8167"/>
                      <a:pt x="4465" y="8166"/>
                      <a:pt x="4461" y="8166"/>
                    </a:cubicBezTo>
                    <a:cubicBezTo>
                      <a:pt x="4446" y="8166"/>
                      <a:pt x="4430" y="8178"/>
                      <a:pt x="4419" y="8178"/>
                    </a:cubicBezTo>
                    <a:cubicBezTo>
                      <a:pt x="4416" y="8178"/>
                      <a:pt x="4413" y="8177"/>
                      <a:pt x="4410" y="8174"/>
                    </a:cubicBezTo>
                    <a:lnTo>
                      <a:pt x="4410" y="8185"/>
                    </a:lnTo>
                    <a:cubicBezTo>
                      <a:pt x="4394" y="8185"/>
                      <a:pt x="4394" y="8185"/>
                      <a:pt x="4383" y="8190"/>
                    </a:cubicBezTo>
                    <a:cubicBezTo>
                      <a:pt x="4394" y="8174"/>
                      <a:pt x="4410" y="8141"/>
                      <a:pt x="4388" y="8135"/>
                    </a:cubicBezTo>
                    <a:lnTo>
                      <a:pt x="4388" y="8135"/>
                    </a:lnTo>
                    <a:cubicBezTo>
                      <a:pt x="4383" y="8141"/>
                      <a:pt x="4383" y="8157"/>
                      <a:pt x="4377" y="8163"/>
                    </a:cubicBezTo>
                    <a:lnTo>
                      <a:pt x="4361" y="8157"/>
                    </a:lnTo>
                    <a:cubicBezTo>
                      <a:pt x="4361" y="8157"/>
                      <a:pt x="4366" y="8157"/>
                      <a:pt x="4366" y="8146"/>
                    </a:cubicBezTo>
                    <a:cubicBezTo>
                      <a:pt x="4358" y="8146"/>
                      <a:pt x="4362" y="8127"/>
                      <a:pt x="4360" y="8127"/>
                    </a:cubicBezTo>
                    <a:lnTo>
                      <a:pt x="4360" y="8127"/>
                    </a:lnTo>
                    <a:cubicBezTo>
                      <a:pt x="4359" y="8127"/>
                      <a:pt x="4358" y="8129"/>
                      <a:pt x="4355" y="8135"/>
                    </a:cubicBezTo>
                    <a:lnTo>
                      <a:pt x="4366" y="8107"/>
                    </a:lnTo>
                    <a:lnTo>
                      <a:pt x="4366" y="8107"/>
                    </a:lnTo>
                    <a:lnTo>
                      <a:pt x="4361" y="8118"/>
                    </a:lnTo>
                    <a:cubicBezTo>
                      <a:pt x="4359" y="8122"/>
                      <a:pt x="4356" y="8123"/>
                      <a:pt x="4352" y="8123"/>
                    </a:cubicBezTo>
                    <a:cubicBezTo>
                      <a:pt x="4346" y="8123"/>
                      <a:pt x="4338" y="8118"/>
                      <a:pt x="4338" y="8118"/>
                    </a:cubicBezTo>
                    <a:cubicBezTo>
                      <a:pt x="4327" y="8118"/>
                      <a:pt x="4327" y="8113"/>
                      <a:pt x="4327" y="8102"/>
                    </a:cubicBezTo>
                    <a:cubicBezTo>
                      <a:pt x="4323" y="8106"/>
                      <a:pt x="4315" y="8121"/>
                      <a:pt x="4309" y="8121"/>
                    </a:cubicBezTo>
                    <a:cubicBezTo>
                      <a:pt x="4308" y="8121"/>
                      <a:pt x="4306" y="8121"/>
                      <a:pt x="4305" y="8118"/>
                    </a:cubicBezTo>
                    <a:cubicBezTo>
                      <a:pt x="4327" y="8102"/>
                      <a:pt x="4300" y="8102"/>
                      <a:pt x="4311" y="8085"/>
                    </a:cubicBezTo>
                    <a:cubicBezTo>
                      <a:pt x="4311" y="8085"/>
                      <a:pt x="4311" y="8078"/>
                      <a:pt x="4305" y="8078"/>
                    </a:cubicBezTo>
                    <a:cubicBezTo>
                      <a:pt x="4304" y="8078"/>
                      <a:pt x="4302" y="8079"/>
                      <a:pt x="4300" y="8080"/>
                    </a:cubicBezTo>
                    <a:lnTo>
                      <a:pt x="4311" y="8063"/>
                    </a:lnTo>
                    <a:lnTo>
                      <a:pt x="4311" y="8063"/>
                    </a:lnTo>
                    <a:cubicBezTo>
                      <a:pt x="4302" y="8074"/>
                      <a:pt x="4296" y="8077"/>
                      <a:pt x="4289" y="8077"/>
                    </a:cubicBezTo>
                    <a:cubicBezTo>
                      <a:pt x="4283" y="8077"/>
                      <a:pt x="4278" y="8074"/>
                      <a:pt x="4272" y="8074"/>
                    </a:cubicBezTo>
                    <a:cubicBezTo>
                      <a:pt x="4300" y="8046"/>
                      <a:pt x="4255" y="8063"/>
                      <a:pt x="4278" y="8035"/>
                    </a:cubicBezTo>
                    <a:lnTo>
                      <a:pt x="4278" y="8035"/>
                    </a:lnTo>
                    <a:cubicBezTo>
                      <a:pt x="4271" y="8042"/>
                      <a:pt x="4266" y="8044"/>
                      <a:pt x="4262" y="8044"/>
                    </a:cubicBezTo>
                    <a:cubicBezTo>
                      <a:pt x="4257" y="8044"/>
                      <a:pt x="4254" y="8041"/>
                      <a:pt x="4251" y="8041"/>
                    </a:cubicBezTo>
                    <a:cubicBezTo>
                      <a:pt x="4249" y="8041"/>
                      <a:pt x="4247" y="8042"/>
                      <a:pt x="4244" y="8046"/>
                    </a:cubicBezTo>
                    <a:cubicBezTo>
                      <a:pt x="4239" y="8036"/>
                      <a:pt x="4250" y="8025"/>
                      <a:pt x="4255" y="8019"/>
                    </a:cubicBezTo>
                    <a:lnTo>
                      <a:pt x="4255" y="8019"/>
                    </a:lnTo>
                    <a:lnTo>
                      <a:pt x="4250" y="8024"/>
                    </a:lnTo>
                    <a:cubicBezTo>
                      <a:pt x="4255" y="8008"/>
                      <a:pt x="4244" y="8002"/>
                      <a:pt x="4244" y="7991"/>
                    </a:cubicBezTo>
                    <a:lnTo>
                      <a:pt x="4222" y="8002"/>
                    </a:lnTo>
                    <a:lnTo>
                      <a:pt x="4228" y="7997"/>
                    </a:lnTo>
                    <a:cubicBezTo>
                      <a:pt x="4222" y="7997"/>
                      <a:pt x="4217" y="7997"/>
                      <a:pt x="4217" y="8002"/>
                    </a:cubicBezTo>
                    <a:lnTo>
                      <a:pt x="4217" y="7997"/>
                    </a:lnTo>
                    <a:cubicBezTo>
                      <a:pt x="4211" y="8004"/>
                      <a:pt x="4209" y="8007"/>
                      <a:pt x="4207" y="8007"/>
                    </a:cubicBezTo>
                    <a:cubicBezTo>
                      <a:pt x="4204" y="8007"/>
                      <a:pt x="4206" y="7997"/>
                      <a:pt x="4195" y="7997"/>
                    </a:cubicBezTo>
                    <a:cubicBezTo>
                      <a:pt x="4195" y="7991"/>
                      <a:pt x="4200" y="7991"/>
                      <a:pt x="4200" y="7991"/>
                    </a:cubicBezTo>
                    <a:cubicBezTo>
                      <a:pt x="4200" y="7991"/>
                      <a:pt x="4211" y="7975"/>
                      <a:pt x="4211" y="7969"/>
                    </a:cubicBezTo>
                    <a:lnTo>
                      <a:pt x="4211" y="7969"/>
                    </a:lnTo>
                    <a:cubicBezTo>
                      <a:pt x="4211" y="7975"/>
                      <a:pt x="4167" y="7991"/>
                      <a:pt x="4167" y="8008"/>
                    </a:cubicBezTo>
                    <a:cubicBezTo>
                      <a:pt x="4164" y="8013"/>
                      <a:pt x="4161" y="8016"/>
                      <a:pt x="4159" y="8016"/>
                    </a:cubicBezTo>
                    <a:cubicBezTo>
                      <a:pt x="4157" y="8016"/>
                      <a:pt x="4156" y="8013"/>
                      <a:pt x="4156" y="8008"/>
                    </a:cubicBezTo>
                    <a:lnTo>
                      <a:pt x="4167" y="7991"/>
                    </a:lnTo>
                    <a:lnTo>
                      <a:pt x="4145" y="8002"/>
                    </a:lnTo>
                    <a:cubicBezTo>
                      <a:pt x="4139" y="8002"/>
                      <a:pt x="4145" y="7991"/>
                      <a:pt x="4145" y="7980"/>
                    </a:cubicBezTo>
                    <a:cubicBezTo>
                      <a:pt x="4156" y="7980"/>
                      <a:pt x="4189" y="7963"/>
                      <a:pt x="4172" y="7947"/>
                    </a:cubicBezTo>
                    <a:cubicBezTo>
                      <a:pt x="4183" y="7947"/>
                      <a:pt x="4195" y="7947"/>
                      <a:pt x="4200" y="7941"/>
                    </a:cubicBezTo>
                    <a:cubicBezTo>
                      <a:pt x="4200" y="7941"/>
                      <a:pt x="4200" y="7936"/>
                      <a:pt x="4211" y="7936"/>
                    </a:cubicBezTo>
                    <a:lnTo>
                      <a:pt x="4211" y="7936"/>
                    </a:lnTo>
                    <a:cubicBezTo>
                      <a:pt x="4200" y="7936"/>
                      <a:pt x="4196" y="7938"/>
                      <a:pt x="4193" y="7938"/>
                    </a:cubicBezTo>
                    <a:cubicBezTo>
                      <a:pt x="4192" y="7938"/>
                      <a:pt x="4191" y="7938"/>
                      <a:pt x="4189" y="7936"/>
                    </a:cubicBezTo>
                    <a:cubicBezTo>
                      <a:pt x="4200" y="7919"/>
                      <a:pt x="4200" y="7914"/>
                      <a:pt x="4200" y="7897"/>
                    </a:cubicBezTo>
                    <a:lnTo>
                      <a:pt x="4200" y="7897"/>
                    </a:lnTo>
                    <a:lnTo>
                      <a:pt x="4195" y="7914"/>
                    </a:lnTo>
                    <a:lnTo>
                      <a:pt x="4189" y="7914"/>
                    </a:lnTo>
                    <a:cubicBezTo>
                      <a:pt x="4189" y="7919"/>
                      <a:pt x="4189" y="7919"/>
                      <a:pt x="4183" y="7925"/>
                    </a:cubicBezTo>
                    <a:cubicBezTo>
                      <a:pt x="4183" y="7925"/>
                      <a:pt x="4171" y="7930"/>
                      <a:pt x="4165" y="7930"/>
                    </a:cubicBezTo>
                    <a:cubicBezTo>
                      <a:pt x="4161" y="7930"/>
                      <a:pt x="4159" y="7928"/>
                      <a:pt x="4161" y="7925"/>
                    </a:cubicBezTo>
                    <a:lnTo>
                      <a:pt x="4161" y="7925"/>
                    </a:lnTo>
                    <a:cubicBezTo>
                      <a:pt x="4145" y="7952"/>
                      <a:pt x="4128" y="7936"/>
                      <a:pt x="4117" y="7947"/>
                    </a:cubicBezTo>
                    <a:cubicBezTo>
                      <a:pt x="4112" y="7947"/>
                      <a:pt x="4106" y="7947"/>
                      <a:pt x="4112" y="7941"/>
                    </a:cubicBezTo>
                    <a:cubicBezTo>
                      <a:pt x="4124" y="7938"/>
                      <a:pt x="4124" y="7932"/>
                      <a:pt x="4125" y="7925"/>
                    </a:cubicBezTo>
                    <a:lnTo>
                      <a:pt x="4125" y="7925"/>
                    </a:lnTo>
                    <a:cubicBezTo>
                      <a:pt x="4123" y="7929"/>
                      <a:pt x="4121" y="7932"/>
                      <a:pt x="4117" y="7936"/>
                    </a:cubicBezTo>
                    <a:cubicBezTo>
                      <a:pt x="4112" y="7936"/>
                      <a:pt x="4117" y="7919"/>
                      <a:pt x="4117" y="7914"/>
                    </a:cubicBezTo>
                    <a:lnTo>
                      <a:pt x="4128" y="7914"/>
                    </a:lnTo>
                    <a:lnTo>
                      <a:pt x="4128" y="7897"/>
                    </a:lnTo>
                    <a:cubicBezTo>
                      <a:pt x="4119" y="7906"/>
                      <a:pt x="4117" y="7915"/>
                      <a:pt x="4114" y="7915"/>
                    </a:cubicBezTo>
                    <a:cubicBezTo>
                      <a:pt x="4113" y="7915"/>
                      <a:pt x="4113" y="7915"/>
                      <a:pt x="4112" y="7914"/>
                    </a:cubicBezTo>
                    <a:cubicBezTo>
                      <a:pt x="4112" y="7908"/>
                      <a:pt x="4106" y="7908"/>
                      <a:pt x="4112" y="7897"/>
                    </a:cubicBezTo>
                    <a:cubicBezTo>
                      <a:pt x="4128" y="7892"/>
                      <a:pt x="4134" y="7880"/>
                      <a:pt x="4139" y="7880"/>
                    </a:cubicBezTo>
                    <a:cubicBezTo>
                      <a:pt x="4136" y="7880"/>
                      <a:pt x="4129" y="7874"/>
                      <a:pt x="4122" y="7874"/>
                    </a:cubicBezTo>
                    <a:cubicBezTo>
                      <a:pt x="4118" y="7874"/>
                      <a:pt x="4114" y="7877"/>
                      <a:pt x="4112" y="7886"/>
                    </a:cubicBezTo>
                    <a:lnTo>
                      <a:pt x="4106" y="7880"/>
                    </a:lnTo>
                    <a:cubicBezTo>
                      <a:pt x="4106" y="7885"/>
                      <a:pt x="4106" y="7900"/>
                      <a:pt x="4097" y="7900"/>
                    </a:cubicBezTo>
                    <a:cubicBezTo>
                      <a:pt x="4095" y="7900"/>
                      <a:pt x="4093" y="7899"/>
                      <a:pt x="4089" y="7897"/>
                    </a:cubicBezTo>
                    <a:lnTo>
                      <a:pt x="4073" y="7908"/>
                    </a:lnTo>
                    <a:lnTo>
                      <a:pt x="4073" y="7908"/>
                    </a:lnTo>
                    <a:lnTo>
                      <a:pt x="4077" y="7895"/>
                    </a:lnTo>
                    <a:lnTo>
                      <a:pt x="4077" y="7895"/>
                    </a:lnTo>
                    <a:cubicBezTo>
                      <a:pt x="4075" y="7897"/>
                      <a:pt x="4073" y="7897"/>
                      <a:pt x="4073" y="7897"/>
                    </a:cubicBezTo>
                    <a:cubicBezTo>
                      <a:pt x="4073" y="7892"/>
                      <a:pt x="4073" y="7892"/>
                      <a:pt x="4078" y="7886"/>
                    </a:cubicBezTo>
                    <a:cubicBezTo>
                      <a:pt x="4077" y="7884"/>
                      <a:pt x="4075" y="7884"/>
                      <a:pt x="4072" y="7884"/>
                    </a:cubicBezTo>
                    <a:cubicBezTo>
                      <a:pt x="4067" y="7884"/>
                      <a:pt x="4060" y="7888"/>
                      <a:pt x="4056" y="7892"/>
                    </a:cubicBezTo>
                    <a:cubicBezTo>
                      <a:pt x="4051" y="7892"/>
                      <a:pt x="4051" y="7886"/>
                      <a:pt x="4062" y="7880"/>
                    </a:cubicBezTo>
                    <a:cubicBezTo>
                      <a:pt x="4056" y="7869"/>
                      <a:pt x="4051" y="7864"/>
                      <a:pt x="4051" y="7853"/>
                    </a:cubicBezTo>
                    <a:cubicBezTo>
                      <a:pt x="4034" y="7853"/>
                      <a:pt x="4051" y="7858"/>
                      <a:pt x="4034" y="7858"/>
                    </a:cubicBezTo>
                    <a:cubicBezTo>
                      <a:pt x="4051" y="7825"/>
                      <a:pt x="4017" y="7825"/>
                      <a:pt x="4001" y="7814"/>
                    </a:cubicBezTo>
                    <a:cubicBezTo>
                      <a:pt x="3996" y="7825"/>
                      <a:pt x="3995" y="7827"/>
                      <a:pt x="3993" y="7827"/>
                    </a:cubicBezTo>
                    <a:cubicBezTo>
                      <a:pt x="3991" y="7827"/>
                      <a:pt x="3990" y="7827"/>
                      <a:pt x="3988" y="7827"/>
                    </a:cubicBezTo>
                    <a:cubicBezTo>
                      <a:pt x="3985" y="7827"/>
                      <a:pt x="3981" y="7828"/>
                      <a:pt x="3973" y="7836"/>
                    </a:cubicBezTo>
                    <a:cubicBezTo>
                      <a:pt x="3979" y="7831"/>
                      <a:pt x="3973" y="7809"/>
                      <a:pt x="3995" y="7809"/>
                    </a:cubicBezTo>
                    <a:lnTo>
                      <a:pt x="3990" y="7803"/>
                    </a:lnTo>
                    <a:cubicBezTo>
                      <a:pt x="3995" y="7786"/>
                      <a:pt x="4006" y="7803"/>
                      <a:pt x="4017" y="7781"/>
                    </a:cubicBezTo>
                    <a:cubicBezTo>
                      <a:pt x="4016" y="7780"/>
                      <a:pt x="4015" y="7780"/>
                      <a:pt x="4013" y="7780"/>
                    </a:cubicBezTo>
                    <a:cubicBezTo>
                      <a:pt x="4005" y="7780"/>
                      <a:pt x="3994" y="7785"/>
                      <a:pt x="3987" y="7785"/>
                    </a:cubicBezTo>
                    <a:cubicBezTo>
                      <a:pt x="3982" y="7785"/>
                      <a:pt x="3979" y="7783"/>
                      <a:pt x="3979" y="7775"/>
                    </a:cubicBezTo>
                    <a:cubicBezTo>
                      <a:pt x="3990" y="7767"/>
                      <a:pt x="3987" y="7767"/>
                      <a:pt x="3984" y="7767"/>
                    </a:cubicBezTo>
                    <a:cubicBezTo>
                      <a:pt x="3981" y="7767"/>
                      <a:pt x="3979" y="7767"/>
                      <a:pt x="3990" y="7759"/>
                    </a:cubicBezTo>
                    <a:cubicBezTo>
                      <a:pt x="3992" y="7757"/>
                      <a:pt x="3993" y="7756"/>
                      <a:pt x="3994" y="7756"/>
                    </a:cubicBezTo>
                    <a:cubicBezTo>
                      <a:pt x="3996" y="7756"/>
                      <a:pt x="3997" y="7759"/>
                      <a:pt x="4001" y="7759"/>
                    </a:cubicBezTo>
                    <a:lnTo>
                      <a:pt x="4001" y="7753"/>
                    </a:lnTo>
                    <a:cubicBezTo>
                      <a:pt x="3998" y="7748"/>
                      <a:pt x="3996" y="7746"/>
                      <a:pt x="3993" y="7746"/>
                    </a:cubicBezTo>
                    <a:cubicBezTo>
                      <a:pt x="3985" y="7746"/>
                      <a:pt x="3975" y="7770"/>
                      <a:pt x="3962" y="7770"/>
                    </a:cubicBezTo>
                    <a:cubicBezTo>
                      <a:pt x="3946" y="7759"/>
                      <a:pt x="3962" y="7748"/>
                      <a:pt x="3968" y="7742"/>
                    </a:cubicBezTo>
                    <a:cubicBezTo>
                      <a:pt x="3968" y="7733"/>
                      <a:pt x="3964" y="7732"/>
                      <a:pt x="3957" y="7731"/>
                    </a:cubicBezTo>
                    <a:lnTo>
                      <a:pt x="3957" y="7731"/>
                    </a:lnTo>
                    <a:cubicBezTo>
                      <a:pt x="3960" y="7734"/>
                      <a:pt x="3955" y="7745"/>
                      <a:pt x="3950" y="7752"/>
                    </a:cubicBezTo>
                    <a:lnTo>
                      <a:pt x="3950" y="7752"/>
                    </a:lnTo>
                    <a:cubicBezTo>
                      <a:pt x="3952" y="7748"/>
                      <a:pt x="3947" y="7747"/>
                      <a:pt x="3941" y="7747"/>
                    </a:cubicBezTo>
                    <a:cubicBezTo>
                      <a:pt x="3935" y="7747"/>
                      <a:pt x="3928" y="7748"/>
                      <a:pt x="3923" y="7748"/>
                    </a:cubicBezTo>
                    <a:cubicBezTo>
                      <a:pt x="3923" y="7781"/>
                      <a:pt x="3934" y="7759"/>
                      <a:pt x="3934" y="7786"/>
                    </a:cubicBezTo>
                    <a:cubicBezTo>
                      <a:pt x="3938" y="7783"/>
                      <a:pt x="3945" y="7776"/>
                      <a:pt x="3948" y="7776"/>
                    </a:cubicBezTo>
                    <a:cubicBezTo>
                      <a:pt x="3950" y="7776"/>
                      <a:pt x="3951" y="7777"/>
                      <a:pt x="3951" y="7781"/>
                    </a:cubicBezTo>
                    <a:cubicBezTo>
                      <a:pt x="3940" y="7781"/>
                      <a:pt x="3946" y="7786"/>
                      <a:pt x="3946" y="7797"/>
                    </a:cubicBezTo>
                    <a:cubicBezTo>
                      <a:pt x="3947" y="7792"/>
                      <a:pt x="3949" y="7790"/>
                      <a:pt x="3950" y="7790"/>
                    </a:cubicBezTo>
                    <a:cubicBezTo>
                      <a:pt x="3952" y="7790"/>
                      <a:pt x="3955" y="7797"/>
                      <a:pt x="3962" y="7797"/>
                    </a:cubicBezTo>
                    <a:cubicBezTo>
                      <a:pt x="3951" y="7803"/>
                      <a:pt x="3934" y="7809"/>
                      <a:pt x="3940" y="7825"/>
                    </a:cubicBezTo>
                    <a:lnTo>
                      <a:pt x="3951" y="7814"/>
                    </a:lnTo>
                    <a:lnTo>
                      <a:pt x="3951" y="7814"/>
                    </a:lnTo>
                    <a:cubicBezTo>
                      <a:pt x="3942" y="7823"/>
                      <a:pt x="3940" y="7832"/>
                      <a:pt x="3931" y="7832"/>
                    </a:cubicBezTo>
                    <a:cubicBezTo>
                      <a:pt x="3929" y="7832"/>
                      <a:pt x="3926" y="7832"/>
                      <a:pt x="3923" y="7831"/>
                    </a:cubicBezTo>
                    <a:lnTo>
                      <a:pt x="3923" y="7831"/>
                    </a:lnTo>
                    <a:cubicBezTo>
                      <a:pt x="3921" y="7841"/>
                      <a:pt x="3925" y="7845"/>
                      <a:pt x="3931" y="7845"/>
                    </a:cubicBezTo>
                    <a:cubicBezTo>
                      <a:pt x="3941" y="7845"/>
                      <a:pt x="3957" y="7836"/>
                      <a:pt x="3968" y="7836"/>
                    </a:cubicBezTo>
                    <a:cubicBezTo>
                      <a:pt x="3968" y="7836"/>
                      <a:pt x="3962" y="7836"/>
                      <a:pt x="3962" y="7842"/>
                    </a:cubicBezTo>
                    <a:cubicBezTo>
                      <a:pt x="3964" y="7840"/>
                      <a:pt x="3965" y="7839"/>
                      <a:pt x="3966" y="7839"/>
                    </a:cubicBezTo>
                    <a:cubicBezTo>
                      <a:pt x="3968" y="7839"/>
                      <a:pt x="3969" y="7842"/>
                      <a:pt x="3973" y="7842"/>
                    </a:cubicBezTo>
                    <a:cubicBezTo>
                      <a:pt x="3973" y="7858"/>
                      <a:pt x="3962" y="7853"/>
                      <a:pt x="3951" y="7858"/>
                    </a:cubicBezTo>
                    <a:lnTo>
                      <a:pt x="3962" y="7864"/>
                    </a:lnTo>
                    <a:cubicBezTo>
                      <a:pt x="3968" y="7864"/>
                      <a:pt x="3968" y="7864"/>
                      <a:pt x="3968" y="7869"/>
                    </a:cubicBezTo>
                    <a:cubicBezTo>
                      <a:pt x="3964" y="7877"/>
                      <a:pt x="3957" y="7882"/>
                      <a:pt x="3952" y="7884"/>
                    </a:cubicBezTo>
                    <a:lnTo>
                      <a:pt x="3952" y="7884"/>
                    </a:lnTo>
                    <a:lnTo>
                      <a:pt x="3968" y="7880"/>
                    </a:lnTo>
                    <a:lnTo>
                      <a:pt x="3968" y="7880"/>
                    </a:lnTo>
                    <a:cubicBezTo>
                      <a:pt x="3962" y="7886"/>
                      <a:pt x="3968" y="7897"/>
                      <a:pt x="3951" y="7897"/>
                    </a:cubicBezTo>
                    <a:lnTo>
                      <a:pt x="3973" y="7914"/>
                    </a:lnTo>
                    <a:lnTo>
                      <a:pt x="3968" y="7919"/>
                    </a:lnTo>
                    <a:cubicBezTo>
                      <a:pt x="3968" y="7925"/>
                      <a:pt x="4017" y="7914"/>
                      <a:pt x="3979" y="7941"/>
                    </a:cubicBezTo>
                    <a:cubicBezTo>
                      <a:pt x="4001" y="7941"/>
                      <a:pt x="4001" y="7947"/>
                      <a:pt x="4023" y="7952"/>
                    </a:cubicBezTo>
                    <a:cubicBezTo>
                      <a:pt x="4001" y="7963"/>
                      <a:pt x="4023" y="7980"/>
                      <a:pt x="4001" y="7980"/>
                    </a:cubicBezTo>
                    <a:cubicBezTo>
                      <a:pt x="4001" y="7986"/>
                      <a:pt x="4003" y="7987"/>
                      <a:pt x="4006" y="7987"/>
                    </a:cubicBezTo>
                    <a:cubicBezTo>
                      <a:pt x="4011" y="7987"/>
                      <a:pt x="4021" y="7980"/>
                      <a:pt x="4029" y="7980"/>
                    </a:cubicBezTo>
                    <a:cubicBezTo>
                      <a:pt x="4029" y="7997"/>
                      <a:pt x="4017" y="8002"/>
                      <a:pt x="4001" y="8002"/>
                    </a:cubicBezTo>
                    <a:lnTo>
                      <a:pt x="4029" y="8002"/>
                    </a:lnTo>
                    <a:cubicBezTo>
                      <a:pt x="4029" y="8019"/>
                      <a:pt x="4017" y="8019"/>
                      <a:pt x="4023" y="8024"/>
                    </a:cubicBezTo>
                    <a:lnTo>
                      <a:pt x="4034" y="8008"/>
                    </a:lnTo>
                    <a:lnTo>
                      <a:pt x="4034" y="8024"/>
                    </a:lnTo>
                    <a:cubicBezTo>
                      <a:pt x="4045" y="8019"/>
                      <a:pt x="4045" y="8019"/>
                      <a:pt x="4051" y="8019"/>
                    </a:cubicBezTo>
                    <a:lnTo>
                      <a:pt x="4056" y="8019"/>
                    </a:lnTo>
                    <a:cubicBezTo>
                      <a:pt x="4045" y="8019"/>
                      <a:pt x="4056" y="8024"/>
                      <a:pt x="4051" y="8030"/>
                    </a:cubicBezTo>
                    <a:cubicBezTo>
                      <a:pt x="4056" y="8035"/>
                      <a:pt x="4056" y="8035"/>
                      <a:pt x="4062" y="8035"/>
                    </a:cubicBezTo>
                    <a:lnTo>
                      <a:pt x="4073" y="8030"/>
                    </a:lnTo>
                    <a:cubicBezTo>
                      <a:pt x="4089" y="8030"/>
                      <a:pt x="4056" y="8046"/>
                      <a:pt x="4073" y="8052"/>
                    </a:cubicBezTo>
                    <a:lnTo>
                      <a:pt x="4078" y="8035"/>
                    </a:lnTo>
                    <a:cubicBezTo>
                      <a:pt x="4078" y="8063"/>
                      <a:pt x="4106" y="8046"/>
                      <a:pt x="4106" y="8063"/>
                    </a:cubicBezTo>
                    <a:cubicBezTo>
                      <a:pt x="4102" y="8063"/>
                      <a:pt x="4095" y="8072"/>
                      <a:pt x="4091" y="8075"/>
                    </a:cubicBezTo>
                    <a:lnTo>
                      <a:pt x="4091" y="8075"/>
                    </a:lnTo>
                    <a:cubicBezTo>
                      <a:pt x="4091" y="8075"/>
                      <a:pt x="4090" y="8074"/>
                      <a:pt x="4089" y="8074"/>
                    </a:cubicBezTo>
                    <a:lnTo>
                      <a:pt x="4089" y="8074"/>
                    </a:lnTo>
                    <a:cubicBezTo>
                      <a:pt x="4089" y="8075"/>
                      <a:pt x="4090" y="8075"/>
                      <a:pt x="4090" y="8075"/>
                    </a:cubicBezTo>
                    <a:cubicBezTo>
                      <a:pt x="4090" y="8075"/>
                      <a:pt x="4091" y="8075"/>
                      <a:pt x="4091" y="8075"/>
                    </a:cubicBezTo>
                    <a:lnTo>
                      <a:pt x="4091" y="8075"/>
                    </a:lnTo>
                    <a:cubicBezTo>
                      <a:pt x="4103" y="8079"/>
                      <a:pt x="4110" y="8087"/>
                      <a:pt x="4123" y="8087"/>
                    </a:cubicBezTo>
                    <a:cubicBezTo>
                      <a:pt x="4126" y="8087"/>
                      <a:pt x="4129" y="8086"/>
                      <a:pt x="4134" y="8085"/>
                    </a:cubicBezTo>
                    <a:lnTo>
                      <a:pt x="4134" y="8085"/>
                    </a:lnTo>
                    <a:cubicBezTo>
                      <a:pt x="4128" y="8107"/>
                      <a:pt x="4117" y="8107"/>
                      <a:pt x="4117" y="8118"/>
                    </a:cubicBezTo>
                    <a:cubicBezTo>
                      <a:pt x="4123" y="8124"/>
                      <a:pt x="4125" y="8127"/>
                      <a:pt x="4128" y="8127"/>
                    </a:cubicBezTo>
                    <a:cubicBezTo>
                      <a:pt x="4131" y="8127"/>
                      <a:pt x="4134" y="8124"/>
                      <a:pt x="4139" y="8118"/>
                    </a:cubicBezTo>
                    <a:cubicBezTo>
                      <a:pt x="4139" y="8135"/>
                      <a:pt x="4161" y="8135"/>
                      <a:pt x="4156" y="8141"/>
                    </a:cubicBezTo>
                    <a:cubicBezTo>
                      <a:pt x="4157" y="8139"/>
                      <a:pt x="4158" y="8139"/>
                      <a:pt x="4159" y="8139"/>
                    </a:cubicBezTo>
                    <a:cubicBezTo>
                      <a:pt x="4161" y="8139"/>
                      <a:pt x="4162" y="8142"/>
                      <a:pt x="4164" y="8142"/>
                    </a:cubicBezTo>
                    <a:cubicBezTo>
                      <a:pt x="4165" y="8142"/>
                      <a:pt x="4166" y="8142"/>
                      <a:pt x="4167" y="8141"/>
                    </a:cubicBezTo>
                    <a:lnTo>
                      <a:pt x="4167" y="8146"/>
                    </a:lnTo>
                    <a:lnTo>
                      <a:pt x="4172" y="8135"/>
                    </a:lnTo>
                    <a:lnTo>
                      <a:pt x="4172" y="8135"/>
                    </a:lnTo>
                    <a:cubicBezTo>
                      <a:pt x="4170" y="8152"/>
                      <a:pt x="4177" y="8152"/>
                      <a:pt x="4183" y="8152"/>
                    </a:cubicBezTo>
                    <a:cubicBezTo>
                      <a:pt x="4190" y="8152"/>
                      <a:pt x="4197" y="8152"/>
                      <a:pt x="4195" y="8168"/>
                    </a:cubicBezTo>
                    <a:cubicBezTo>
                      <a:pt x="4195" y="8174"/>
                      <a:pt x="4189" y="8174"/>
                      <a:pt x="4183" y="8185"/>
                    </a:cubicBezTo>
                    <a:lnTo>
                      <a:pt x="4200" y="8201"/>
                    </a:lnTo>
                    <a:lnTo>
                      <a:pt x="4200" y="8190"/>
                    </a:lnTo>
                    <a:cubicBezTo>
                      <a:pt x="4206" y="8190"/>
                      <a:pt x="4211" y="8189"/>
                      <a:pt x="4215" y="8189"/>
                    </a:cubicBezTo>
                    <a:cubicBezTo>
                      <a:pt x="4218" y="8189"/>
                      <a:pt x="4219" y="8190"/>
                      <a:pt x="4217" y="8196"/>
                    </a:cubicBezTo>
                    <a:cubicBezTo>
                      <a:pt x="4195" y="8201"/>
                      <a:pt x="4222" y="8201"/>
                      <a:pt x="4217" y="8218"/>
                    </a:cubicBezTo>
                    <a:lnTo>
                      <a:pt x="4211" y="8218"/>
                    </a:lnTo>
                    <a:cubicBezTo>
                      <a:pt x="4213" y="8220"/>
                      <a:pt x="4215" y="8222"/>
                      <a:pt x="4216" y="8222"/>
                    </a:cubicBezTo>
                    <a:cubicBezTo>
                      <a:pt x="4218" y="8222"/>
                      <a:pt x="4219" y="8219"/>
                      <a:pt x="4222" y="8212"/>
                    </a:cubicBezTo>
                    <a:lnTo>
                      <a:pt x="4222" y="8212"/>
                    </a:lnTo>
                    <a:cubicBezTo>
                      <a:pt x="4226" y="8214"/>
                      <a:pt x="4228" y="8216"/>
                      <a:pt x="4228" y="8219"/>
                    </a:cubicBezTo>
                    <a:lnTo>
                      <a:pt x="4228" y="8219"/>
                    </a:lnTo>
                    <a:cubicBezTo>
                      <a:pt x="4231" y="8217"/>
                      <a:pt x="4235" y="8216"/>
                      <a:pt x="4238" y="8216"/>
                    </a:cubicBezTo>
                    <a:cubicBezTo>
                      <a:pt x="4241" y="8216"/>
                      <a:pt x="4243" y="8216"/>
                      <a:pt x="4244" y="8218"/>
                    </a:cubicBezTo>
                    <a:cubicBezTo>
                      <a:pt x="4244" y="8218"/>
                      <a:pt x="4244" y="8224"/>
                      <a:pt x="4239" y="8224"/>
                    </a:cubicBezTo>
                    <a:cubicBezTo>
                      <a:pt x="4244" y="8224"/>
                      <a:pt x="4250" y="8240"/>
                      <a:pt x="4255" y="8240"/>
                    </a:cubicBezTo>
                    <a:cubicBezTo>
                      <a:pt x="4255" y="8246"/>
                      <a:pt x="4250" y="8251"/>
                      <a:pt x="4244" y="8251"/>
                    </a:cubicBezTo>
                    <a:cubicBezTo>
                      <a:pt x="4266" y="8251"/>
                      <a:pt x="4250" y="8257"/>
                      <a:pt x="4272" y="8257"/>
                    </a:cubicBezTo>
                    <a:lnTo>
                      <a:pt x="4266" y="8268"/>
                    </a:lnTo>
                    <a:lnTo>
                      <a:pt x="4278" y="8268"/>
                    </a:lnTo>
                    <a:lnTo>
                      <a:pt x="4272" y="8284"/>
                    </a:lnTo>
                    <a:lnTo>
                      <a:pt x="4272" y="8284"/>
                    </a:lnTo>
                    <a:lnTo>
                      <a:pt x="4278" y="8279"/>
                    </a:lnTo>
                    <a:cubicBezTo>
                      <a:pt x="4283" y="8279"/>
                      <a:pt x="4294" y="8279"/>
                      <a:pt x="4294" y="8284"/>
                    </a:cubicBezTo>
                    <a:lnTo>
                      <a:pt x="4283" y="8295"/>
                    </a:lnTo>
                    <a:cubicBezTo>
                      <a:pt x="4300" y="8301"/>
                      <a:pt x="4283" y="8323"/>
                      <a:pt x="4311" y="8323"/>
                    </a:cubicBezTo>
                    <a:lnTo>
                      <a:pt x="4305" y="8329"/>
                    </a:lnTo>
                    <a:cubicBezTo>
                      <a:pt x="4307" y="8328"/>
                      <a:pt x="4309" y="8328"/>
                      <a:pt x="4310" y="8328"/>
                    </a:cubicBezTo>
                    <a:cubicBezTo>
                      <a:pt x="4320" y="8328"/>
                      <a:pt x="4309" y="8342"/>
                      <a:pt x="4318" y="8342"/>
                    </a:cubicBezTo>
                    <a:cubicBezTo>
                      <a:pt x="4320" y="8342"/>
                      <a:pt x="4323" y="8342"/>
                      <a:pt x="4327" y="8340"/>
                    </a:cubicBezTo>
                    <a:lnTo>
                      <a:pt x="4327" y="8340"/>
                    </a:lnTo>
                    <a:lnTo>
                      <a:pt x="4322" y="8351"/>
                    </a:lnTo>
                    <a:lnTo>
                      <a:pt x="4327" y="8351"/>
                    </a:lnTo>
                    <a:lnTo>
                      <a:pt x="4311" y="8362"/>
                    </a:lnTo>
                    <a:lnTo>
                      <a:pt x="4333" y="8351"/>
                    </a:lnTo>
                    <a:lnTo>
                      <a:pt x="4327" y="8362"/>
                    </a:lnTo>
                    <a:lnTo>
                      <a:pt x="4333" y="8356"/>
                    </a:lnTo>
                    <a:lnTo>
                      <a:pt x="4333" y="8356"/>
                    </a:lnTo>
                    <a:cubicBezTo>
                      <a:pt x="4322" y="8384"/>
                      <a:pt x="4338" y="8367"/>
                      <a:pt x="4333" y="8395"/>
                    </a:cubicBezTo>
                    <a:lnTo>
                      <a:pt x="4349" y="8384"/>
                    </a:lnTo>
                    <a:cubicBezTo>
                      <a:pt x="4354" y="8382"/>
                      <a:pt x="4358" y="8382"/>
                      <a:pt x="4361" y="8382"/>
                    </a:cubicBezTo>
                    <a:cubicBezTo>
                      <a:pt x="4391" y="8382"/>
                      <a:pt x="4381" y="8440"/>
                      <a:pt x="4410" y="8445"/>
                    </a:cubicBezTo>
                    <a:lnTo>
                      <a:pt x="4394" y="8461"/>
                    </a:lnTo>
                    <a:lnTo>
                      <a:pt x="4416" y="8450"/>
                    </a:lnTo>
                    <a:lnTo>
                      <a:pt x="4416" y="8450"/>
                    </a:lnTo>
                    <a:cubicBezTo>
                      <a:pt x="4416" y="8467"/>
                      <a:pt x="4405" y="8461"/>
                      <a:pt x="4405" y="8467"/>
                    </a:cubicBezTo>
                    <a:cubicBezTo>
                      <a:pt x="4413" y="8467"/>
                      <a:pt x="4418" y="8458"/>
                      <a:pt x="4427" y="8458"/>
                    </a:cubicBezTo>
                    <a:cubicBezTo>
                      <a:pt x="4430" y="8458"/>
                      <a:pt x="4434" y="8459"/>
                      <a:pt x="4438" y="8461"/>
                    </a:cubicBezTo>
                    <a:cubicBezTo>
                      <a:pt x="4438" y="8467"/>
                      <a:pt x="4437" y="8468"/>
                      <a:pt x="4434" y="8468"/>
                    </a:cubicBezTo>
                    <a:cubicBezTo>
                      <a:pt x="4434" y="8468"/>
                      <a:pt x="4433" y="8468"/>
                      <a:pt x="4433" y="8468"/>
                    </a:cubicBezTo>
                    <a:lnTo>
                      <a:pt x="4433" y="8468"/>
                    </a:lnTo>
                    <a:cubicBezTo>
                      <a:pt x="4448" y="8472"/>
                      <a:pt x="4466" y="8480"/>
                      <a:pt x="4466" y="8489"/>
                    </a:cubicBezTo>
                    <a:cubicBezTo>
                      <a:pt x="4466" y="8489"/>
                      <a:pt x="4471" y="8489"/>
                      <a:pt x="4471" y="8478"/>
                    </a:cubicBezTo>
                    <a:cubicBezTo>
                      <a:pt x="4488" y="8478"/>
                      <a:pt x="4493" y="8495"/>
                      <a:pt x="4499" y="8500"/>
                    </a:cubicBezTo>
                    <a:cubicBezTo>
                      <a:pt x="4493" y="8506"/>
                      <a:pt x="4493" y="8506"/>
                      <a:pt x="4488" y="8506"/>
                    </a:cubicBezTo>
                    <a:cubicBezTo>
                      <a:pt x="4488" y="8506"/>
                      <a:pt x="4488" y="8518"/>
                      <a:pt x="4495" y="8518"/>
                    </a:cubicBezTo>
                    <a:cubicBezTo>
                      <a:pt x="4496" y="8518"/>
                      <a:pt x="4497" y="8518"/>
                      <a:pt x="4499" y="8517"/>
                    </a:cubicBezTo>
                    <a:lnTo>
                      <a:pt x="4499" y="8517"/>
                    </a:lnTo>
                    <a:lnTo>
                      <a:pt x="4488" y="8522"/>
                    </a:lnTo>
                    <a:cubicBezTo>
                      <a:pt x="4492" y="8526"/>
                      <a:pt x="4505" y="8527"/>
                      <a:pt x="4505" y="8534"/>
                    </a:cubicBezTo>
                    <a:lnTo>
                      <a:pt x="4505" y="8534"/>
                    </a:lnTo>
                    <a:cubicBezTo>
                      <a:pt x="4508" y="8532"/>
                      <a:pt x="4510" y="8531"/>
                      <a:pt x="4513" y="8531"/>
                    </a:cubicBezTo>
                    <a:cubicBezTo>
                      <a:pt x="4514" y="8531"/>
                      <a:pt x="4515" y="8532"/>
                      <a:pt x="4515" y="8533"/>
                    </a:cubicBezTo>
                    <a:cubicBezTo>
                      <a:pt x="4499" y="8556"/>
                      <a:pt x="4532" y="8545"/>
                      <a:pt x="4532" y="8556"/>
                    </a:cubicBezTo>
                    <a:cubicBezTo>
                      <a:pt x="4531" y="8557"/>
                      <a:pt x="4530" y="8557"/>
                      <a:pt x="4529" y="8558"/>
                    </a:cubicBezTo>
                    <a:lnTo>
                      <a:pt x="4529" y="8558"/>
                    </a:lnTo>
                    <a:cubicBezTo>
                      <a:pt x="4527" y="8557"/>
                      <a:pt x="4527" y="8557"/>
                      <a:pt x="4527" y="8556"/>
                    </a:cubicBezTo>
                    <a:lnTo>
                      <a:pt x="4527" y="8556"/>
                    </a:lnTo>
                    <a:cubicBezTo>
                      <a:pt x="4523" y="8556"/>
                      <a:pt x="4524" y="8558"/>
                      <a:pt x="4527" y="8558"/>
                    </a:cubicBezTo>
                    <a:cubicBezTo>
                      <a:pt x="4527" y="8558"/>
                      <a:pt x="4528" y="8558"/>
                      <a:pt x="4529" y="8558"/>
                    </a:cubicBezTo>
                    <a:lnTo>
                      <a:pt x="4529" y="8558"/>
                    </a:lnTo>
                    <a:cubicBezTo>
                      <a:pt x="4529" y="8558"/>
                      <a:pt x="4530" y="8558"/>
                      <a:pt x="4531" y="8558"/>
                    </a:cubicBezTo>
                    <a:cubicBezTo>
                      <a:pt x="4536" y="8558"/>
                      <a:pt x="4545" y="8556"/>
                      <a:pt x="4549" y="8556"/>
                    </a:cubicBezTo>
                    <a:lnTo>
                      <a:pt x="4549" y="8556"/>
                    </a:lnTo>
                    <a:lnTo>
                      <a:pt x="4543" y="8561"/>
                    </a:lnTo>
                    <a:lnTo>
                      <a:pt x="4571" y="8572"/>
                    </a:lnTo>
                    <a:cubicBezTo>
                      <a:pt x="4554" y="8589"/>
                      <a:pt x="4587" y="8583"/>
                      <a:pt x="4576" y="8600"/>
                    </a:cubicBezTo>
                    <a:cubicBezTo>
                      <a:pt x="4577" y="8600"/>
                      <a:pt x="4577" y="8601"/>
                      <a:pt x="4578" y="8601"/>
                    </a:cubicBezTo>
                    <a:cubicBezTo>
                      <a:pt x="4580" y="8601"/>
                      <a:pt x="4578" y="8588"/>
                      <a:pt x="4584" y="8588"/>
                    </a:cubicBezTo>
                    <a:cubicBezTo>
                      <a:pt x="4585" y="8588"/>
                      <a:pt x="4586" y="8588"/>
                      <a:pt x="4587" y="8589"/>
                    </a:cubicBezTo>
                    <a:cubicBezTo>
                      <a:pt x="4582" y="8600"/>
                      <a:pt x="4604" y="8589"/>
                      <a:pt x="4587" y="8605"/>
                    </a:cubicBezTo>
                    <a:lnTo>
                      <a:pt x="4598" y="8611"/>
                    </a:lnTo>
                    <a:lnTo>
                      <a:pt x="4582" y="8616"/>
                    </a:lnTo>
                    <a:cubicBezTo>
                      <a:pt x="4587" y="8616"/>
                      <a:pt x="4604" y="8611"/>
                      <a:pt x="4610" y="8605"/>
                    </a:cubicBezTo>
                    <a:cubicBezTo>
                      <a:pt x="4610" y="8616"/>
                      <a:pt x="4626" y="8616"/>
                      <a:pt x="4615" y="8633"/>
                    </a:cubicBezTo>
                    <a:lnTo>
                      <a:pt x="4610" y="8633"/>
                    </a:lnTo>
                    <a:cubicBezTo>
                      <a:pt x="4629" y="8638"/>
                      <a:pt x="4615" y="8675"/>
                      <a:pt x="4628" y="8675"/>
                    </a:cubicBezTo>
                    <a:cubicBezTo>
                      <a:pt x="4630" y="8675"/>
                      <a:pt x="4633" y="8674"/>
                      <a:pt x="4637" y="8672"/>
                    </a:cubicBezTo>
                    <a:lnTo>
                      <a:pt x="4637" y="8672"/>
                    </a:lnTo>
                    <a:cubicBezTo>
                      <a:pt x="4637" y="8672"/>
                      <a:pt x="4637" y="8683"/>
                      <a:pt x="4632" y="8683"/>
                    </a:cubicBezTo>
                    <a:lnTo>
                      <a:pt x="4637" y="8688"/>
                    </a:lnTo>
                    <a:lnTo>
                      <a:pt x="4632" y="8694"/>
                    </a:lnTo>
                    <a:lnTo>
                      <a:pt x="4659" y="8694"/>
                    </a:lnTo>
                    <a:lnTo>
                      <a:pt x="4654" y="8699"/>
                    </a:lnTo>
                    <a:cubicBezTo>
                      <a:pt x="4659" y="8716"/>
                      <a:pt x="4681" y="8722"/>
                      <a:pt x="4693" y="8727"/>
                    </a:cubicBezTo>
                    <a:lnTo>
                      <a:pt x="4687" y="8727"/>
                    </a:lnTo>
                    <a:cubicBezTo>
                      <a:pt x="4709" y="8727"/>
                      <a:pt x="4693" y="8744"/>
                      <a:pt x="4715" y="8749"/>
                    </a:cubicBezTo>
                    <a:lnTo>
                      <a:pt x="4720" y="8755"/>
                    </a:lnTo>
                    <a:lnTo>
                      <a:pt x="4715" y="8766"/>
                    </a:lnTo>
                    <a:cubicBezTo>
                      <a:pt x="4717" y="8765"/>
                      <a:pt x="4719" y="8764"/>
                      <a:pt x="4721" y="8764"/>
                    </a:cubicBezTo>
                    <a:cubicBezTo>
                      <a:pt x="4730" y="8764"/>
                      <a:pt x="4725" y="8783"/>
                      <a:pt x="4725" y="8786"/>
                    </a:cubicBezTo>
                    <a:lnTo>
                      <a:pt x="4725" y="8786"/>
                    </a:lnTo>
                    <a:cubicBezTo>
                      <a:pt x="4725" y="8785"/>
                      <a:pt x="4725" y="8784"/>
                      <a:pt x="4726" y="8782"/>
                    </a:cubicBezTo>
                    <a:cubicBezTo>
                      <a:pt x="4737" y="8782"/>
                      <a:pt x="4748" y="8777"/>
                      <a:pt x="4753" y="8771"/>
                    </a:cubicBezTo>
                    <a:lnTo>
                      <a:pt x="4753" y="8771"/>
                    </a:lnTo>
                    <a:cubicBezTo>
                      <a:pt x="4770" y="8777"/>
                      <a:pt x="4748" y="8777"/>
                      <a:pt x="4753" y="8794"/>
                    </a:cubicBezTo>
                    <a:cubicBezTo>
                      <a:pt x="4764" y="8799"/>
                      <a:pt x="4770" y="8794"/>
                      <a:pt x="4776" y="8805"/>
                    </a:cubicBezTo>
                    <a:lnTo>
                      <a:pt x="4770" y="8810"/>
                    </a:lnTo>
                    <a:cubicBezTo>
                      <a:pt x="4775" y="8810"/>
                      <a:pt x="4780" y="8810"/>
                      <a:pt x="4790" y="8819"/>
                    </a:cubicBezTo>
                    <a:lnTo>
                      <a:pt x="4790" y="8819"/>
                    </a:lnTo>
                    <a:cubicBezTo>
                      <a:pt x="4791" y="8819"/>
                      <a:pt x="4791" y="8819"/>
                      <a:pt x="4792" y="8819"/>
                    </a:cubicBezTo>
                    <a:cubicBezTo>
                      <a:pt x="4798" y="8819"/>
                      <a:pt x="4794" y="8834"/>
                      <a:pt x="4801" y="8834"/>
                    </a:cubicBezTo>
                    <a:cubicBezTo>
                      <a:pt x="4804" y="8834"/>
                      <a:pt x="4808" y="8832"/>
                      <a:pt x="4814" y="8827"/>
                    </a:cubicBezTo>
                    <a:cubicBezTo>
                      <a:pt x="4814" y="8832"/>
                      <a:pt x="4825" y="8838"/>
                      <a:pt x="4814" y="8849"/>
                    </a:cubicBezTo>
                    <a:cubicBezTo>
                      <a:pt x="4831" y="8849"/>
                      <a:pt x="4848" y="8854"/>
                      <a:pt x="4859" y="8860"/>
                    </a:cubicBezTo>
                    <a:cubicBezTo>
                      <a:pt x="4853" y="8871"/>
                      <a:pt x="4854" y="8871"/>
                      <a:pt x="4856" y="8871"/>
                    </a:cubicBezTo>
                    <a:cubicBezTo>
                      <a:pt x="4859" y="8871"/>
                      <a:pt x="4861" y="8871"/>
                      <a:pt x="4859" y="8882"/>
                    </a:cubicBezTo>
                    <a:lnTo>
                      <a:pt x="4864" y="8865"/>
                    </a:lnTo>
                    <a:cubicBezTo>
                      <a:pt x="4886" y="8882"/>
                      <a:pt x="4886" y="8921"/>
                      <a:pt x="4914" y="8937"/>
                    </a:cubicBezTo>
                    <a:lnTo>
                      <a:pt x="4908" y="8948"/>
                    </a:lnTo>
                    <a:lnTo>
                      <a:pt x="4919" y="8943"/>
                    </a:lnTo>
                    <a:cubicBezTo>
                      <a:pt x="4942" y="8965"/>
                      <a:pt x="4964" y="8993"/>
                      <a:pt x="4986" y="9004"/>
                    </a:cubicBezTo>
                    <a:cubicBezTo>
                      <a:pt x="4988" y="9004"/>
                      <a:pt x="4993" y="9003"/>
                      <a:pt x="4998" y="9003"/>
                    </a:cubicBezTo>
                    <a:cubicBezTo>
                      <a:pt x="5006" y="9003"/>
                      <a:pt x="5016" y="9005"/>
                      <a:pt x="5019" y="9015"/>
                    </a:cubicBezTo>
                    <a:cubicBezTo>
                      <a:pt x="5041" y="9020"/>
                      <a:pt x="5058" y="9026"/>
                      <a:pt x="5074" y="9048"/>
                    </a:cubicBezTo>
                    <a:lnTo>
                      <a:pt x="5069" y="9054"/>
                    </a:lnTo>
                    <a:cubicBezTo>
                      <a:pt x="5071" y="9053"/>
                      <a:pt x="5073" y="9052"/>
                      <a:pt x="5074" y="9052"/>
                    </a:cubicBezTo>
                    <a:cubicBezTo>
                      <a:pt x="5080" y="9052"/>
                      <a:pt x="5080" y="9061"/>
                      <a:pt x="5080" y="9070"/>
                    </a:cubicBezTo>
                    <a:lnTo>
                      <a:pt x="5080" y="9054"/>
                    </a:lnTo>
                    <a:cubicBezTo>
                      <a:pt x="5083" y="9053"/>
                      <a:pt x="5085" y="9052"/>
                      <a:pt x="5087" y="9052"/>
                    </a:cubicBezTo>
                    <a:cubicBezTo>
                      <a:pt x="5096" y="9052"/>
                      <a:pt x="5095" y="9062"/>
                      <a:pt x="5085" y="9076"/>
                    </a:cubicBezTo>
                    <a:lnTo>
                      <a:pt x="5102" y="9070"/>
                    </a:lnTo>
                    <a:lnTo>
                      <a:pt x="5102" y="9076"/>
                    </a:lnTo>
                    <a:lnTo>
                      <a:pt x="5108" y="9070"/>
                    </a:lnTo>
                    <a:lnTo>
                      <a:pt x="5102" y="9087"/>
                    </a:lnTo>
                    <a:cubicBezTo>
                      <a:pt x="5108" y="9087"/>
                      <a:pt x="5124" y="9087"/>
                      <a:pt x="5135" y="9081"/>
                    </a:cubicBezTo>
                    <a:lnTo>
                      <a:pt x="5135" y="9081"/>
                    </a:lnTo>
                    <a:cubicBezTo>
                      <a:pt x="5135" y="9087"/>
                      <a:pt x="5135" y="9098"/>
                      <a:pt x="5130" y="9098"/>
                    </a:cubicBezTo>
                    <a:lnTo>
                      <a:pt x="5157" y="9126"/>
                    </a:lnTo>
                    <a:lnTo>
                      <a:pt x="5157" y="9114"/>
                    </a:lnTo>
                    <a:cubicBezTo>
                      <a:pt x="5160" y="9109"/>
                      <a:pt x="5166" y="9106"/>
                      <a:pt x="5171" y="9106"/>
                    </a:cubicBezTo>
                    <a:cubicBezTo>
                      <a:pt x="5175" y="9106"/>
                      <a:pt x="5180" y="9109"/>
                      <a:pt x="5180" y="9114"/>
                    </a:cubicBezTo>
                    <a:cubicBezTo>
                      <a:pt x="5163" y="9126"/>
                      <a:pt x="5163" y="9131"/>
                      <a:pt x="5163" y="9142"/>
                    </a:cubicBezTo>
                    <a:cubicBezTo>
                      <a:pt x="5174" y="9142"/>
                      <a:pt x="5174" y="9131"/>
                      <a:pt x="5180" y="9131"/>
                    </a:cubicBezTo>
                    <a:cubicBezTo>
                      <a:pt x="5183" y="9129"/>
                      <a:pt x="5186" y="9129"/>
                      <a:pt x="5189" y="9129"/>
                    </a:cubicBezTo>
                    <a:cubicBezTo>
                      <a:pt x="5196" y="9129"/>
                      <a:pt x="5202" y="9133"/>
                      <a:pt x="5202" y="9137"/>
                    </a:cubicBezTo>
                    <a:lnTo>
                      <a:pt x="5191" y="9137"/>
                    </a:lnTo>
                    <a:cubicBezTo>
                      <a:pt x="5202" y="9137"/>
                      <a:pt x="5191" y="9159"/>
                      <a:pt x="5202" y="9164"/>
                    </a:cubicBezTo>
                    <a:cubicBezTo>
                      <a:pt x="5204" y="9163"/>
                      <a:pt x="5207" y="9163"/>
                      <a:pt x="5208" y="9163"/>
                    </a:cubicBezTo>
                    <a:cubicBezTo>
                      <a:pt x="5210" y="9163"/>
                      <a:pt x="5211" y="9163"/>
                      <a:pt x="5212" y="9163"/>
                    </a:cubicBezTo>
                    <a:cubicBezTo>
                      <a:pt x="5214" y="9163"/>
                      <a:pt x="5215" y="9162"/>
                      <a:pt x="5218" y="9153"/>
                    </a:cubicBezTo>
                    <a:cubicBezTo>
                      <a:pt x="5235" y="9153"/>
                      <a:pt x="5213" y="9164"/>
                      <a:pt x="5213" y="9170"/>
                    </a:cubicBezTo>
                    <a:cubicBezTo>
                      <a:pt x="5215" y="9169"/>
                      <a:pt x="5217" y="9169"/>
                      <a:pt x="5219" y="9169"/>
                    </a:cubicBezTo>
                    <a:cubicBezTo>
                      <a:pt x="5231" y="9169"/>
                      <a:pt x="5234" y="9182"/>
                      <a:pt x="5229" y="9192"/>
                    </a:cubicBezTo>
                    <a:cubicBezTo>
                      <a:pt x="5235" y="9186"/>
                      <a:pt x="5239" y="9184"/>
                      <a:pt x="5242" y="9184"/>
                    </a:cubicBezTo>
                    <a:cubicBezTo>
                      <a:pt x="5250" y="9184"/>
                      <a:pt x="5247" y="9203"/>
                      <a:pt x="5254" y="9203"/>
                    </a:cubicBezTo>
                    <a:cubicBezTo>
                      <a:pt x="5256" y="9203"/>
                      <a:pt x="5259" y="9201"/>
                      <a:pt x="5263" y="9197"/>
                    </a:cubicBezTo>
                    <a:lnTo>
                      <a:pt x="5263" y="9220"/>
                    </a:lnTo>
                    <a:cubicBezTo>
                      <a:pt x="5268" y="9214"/>
                      <a:pt x="5274" y="9197"/>
                      <a:pt x="5290" y="9197"/>
                    </a:cubicBezTo>
                    <a:cubicBezTo>
                      <a:pt x="5290" y="9206"/>
                      <a:pt x="5289" y="9212"/>
                      <a:pt x="5286" y="9216"/>
                    </a:cubicBezTo>
                    <a:lnTo>
                      <a:pt x="5286" y="9216"/>
                    </a:lnTo>
                    <a:lnTo>
                      <a:pt x="5296" y="9209"/>
                    </a:lnTo>
                    <a:cubicBezTo>
                      <a:pt x="5312" y="9253"/>
                      <a:pt x="5368" y="9269"/>
                      <a:pt x="5384" y="9319"/>
                    </a:cubicBezTo>
                    <a:cubicBezTo>
                      <a:pt x="5406" y="9325"/>
                      <a:pt x="5434" y="9325"/>
                      <a:pt x="5451" y="9347"/>
                    </a:cubicBezTo>
                    <a:lnTo>
                      <a:pt x="5462" y="9347"/>
                    </a:lnTo>
                    <a:cubicBezTo>
                      <a:pt x="5478" y="9375"/>
                      <a:pt x="5489" y="9402"/>
                      <a:pt x="5523" y="9408"/>
                    </a:cubicBezTo>
                    <a:cubicBezTo>
                      <a:pt x="5528" y="9405"/>
                      <a:pt x="5532" y="9404"/>
                      <a:pt x="5535" y="9404"/>
                    </a:cubicBezTo>
                    <a:cubicBezTo>
                      <a:pt x="5548" y="9404"/>
                      <a:pt x="5527" y="9432"/>
                      <a:pt x="5538" y="9432"/>
                    </a:cubicBezTo>
                    <a:cubicBezTo>
                      <a:pt x="5540" y="9432"/>
                      <a:pt x="5542" y="9431"/>
                      <a:pt x="5545" y="9430"/>
                    </a:cubicBezTo>
                    <a:lnTo>
                      <a:pt x="5545" y="9430"/>
                    </a:lnTo>
                    <a:lnTo>
                      <a:pt x="5539" y="9435"/>
                    </a:lnTo>
                    <a:cubicBezTo>
                      <a:pt x="5554" y="9435"/>
                      <a:pt x="5564" y="9438"/>
                      <a:pt x="5577" y="9438"/>
                    </a:cubicBezTo>
                    <a:cubicBezTo>
                      <a:pt x="5583" y="9438"/>
                      <a:pt x="5591" y="9437"/>
                      <a:pt x="5600" y="9435"/>
                    </a:cubicBezTo>
                    <a:lnTo>
                      <a:pt x="5600" y="9435"/>
                    </a:lnTo>
                    <a:cubicBezTo>
                      <a:pt x="5589" y="9449"/>
                      <a:pt x="5593" y="9451"/>
                      <a:pt x="5598" y="9451"/>
                    </a:cubicBezTo>
                    <a:cubicBezTo>
                      <a:pt x="5599" y="9451"/>
                      <a:pt x="5600" y="9451"/>
                      <a:pt x="5602" y="9451"/>
                    </a:cubicBezTo>
                    <a:cubicBezTo>
                      <a:pt x="5602" y="9451"/>
                      <a:pt x="5603" y="9451"/>
                      <a:pt x="5603" y="9451"/>
                    </a:cubicBezTo>
                    <a:lnTo>
                      <a:pt x="5603" y="9451"/>
                    </a:lnTo>
                    <a:lnTo>
                      <a:pt x="5606" y="9446"/>
                    </a:lnTo>
                    <a:cubicBezTo>
                      <a:pt x="5606" y="9458"/>
                      <a:pt x="5617" y="9469"/>
                      <a:pt x="5606" y="9474"/>
                    </a:cubicBezTo>
                    <a:lnTo>
                      <a:pt x="5622" y="9469"/>
                    </a:lnTo>
                    <a:lnTo>
                      <a:pt x="5617" y="9485"/>
                    </a:lnTo>
                    <a:cubicBezTo>
                      <a:pt x="5622" y="9491"/>
                      <a:pt x="5650" y="9496"/>
                      <a:pt x="5644" y="9524"/>
                    </a:cubicBezTo>
                    <a:cubicBezTo>
                      <a:pt x="5678" y="9524"/>
                      <a:pt x="5711" y="9552"/>
                      <a:pt x="5738" y="9579"/>
                    </a:cubicBezTo>
                    <a:cubicBezTo>
                      <a:pt x="5744" y="9577"/>
                      <a:pt x="5748" y="9577"/>
                      <a:pt x="5752" y="9577"/>
                    </a:cubicBezTo>
                    <a:cubicBezTo>
                      <a:pt x="5759" y="9577"/>
                      <a:pt x="5762" y="9579"/>
                      <a:pt x="5766" y="9579"/>
                    </a:cubicBezTo>
                    <a:lnTo>
                      <a:pt x="5766" y="9601"/>
                    </a:lnTo>
                    <a:cubicBezTo>
                      <a:pt x="5770" y="9601"/>
                      <a:pt x="5781" y="9594"/>
                      <a:pt x="5788" y="9594"/>
                    </a:cubicBezTo>
                    <a:cubicBezTo>
                      <a:pt x="5791" y="9594"/>
                      <a:pt x="5794" y="9596"/>
                      <a:pt x="5794" y="9601"/>
                    </a:cubicBezTo>
                    <a:cubicBezTo>
                      <a:pt x="5798" y="9601"/>
                      <a:pt x="5806" y="9609"/>
                      <a:pt x="5815" y="9609"/>
                    </a:cubicBezTo>
                    <a:cubicBezTo>
                      <a:pt x="5817" y="9609"/>
                      <a:pt x="5819" y="9608"/>
                      <a:pt x="5821" y="9607"/>
                    </a:cubicBezTo>
                    <a:cubicBezTo>
                      <a:pt x="5826" y="9612"/>
                      <a:pt x="5827" y="9626"/>
                      <a:pt x="5823" y="9633"/>
                    </a:cubicBezTo>
                    <a:lnTo>
                      <a:pt x="5823" y="9633"/>
                    </a:lnTo>
                    <a:cubicBezTo>
                      <a:pt x="5826" y="9629"/>
                      <a:pt x="5828" y="9628"/>
                      <a:pt x="5830" y="9628"/>
                    </a:cubicBezTo>
                    <a:cubicBezTo>
                      <a:pt x="5838" y="9628"/>
                      <a:pt x="5838" y="9651"/>
                      <a:pt x="5838" y="9651"/>
                    </a:cubicBezTo>
                    <a:cubicBezTo>
                      <a:pt x="5838" y="9651"/>
                      <a:pt x="5927" y="9734"/>
                      <a:pt x="6043" y="9806"/>
                    </a:cubicBezTo>
                    <a:cubicBezTo>
                      <a:pt x="6120" y="9856"/>
                      <a:pt x="6209" y="9906"/>
                      <a:pt x="6286" y="9917"/>
                    </a:cubicBezTo>
                    <a:cubicBezTo>
                      <a:pt x="6364" y="10039"/>
                      <a:pt x="6430" y="10138"/>
                      <a:pt x="6508" y="10288"/>
                    </a:cubicBezTo>
                    <a:cubicBezTo>
                      <a:pt x="6506" y="10287"/>
                      <a:pt x="6505" y="10286"/>
                      <a:pt x="6505" y="10286"/>
                    </a:cubicBezTo>
                    <a:lnTo>
                      <a:pt x="6505" y="10286"/>
                    </a:lnTo>
                    <a:cubicBezTo>
                      <a:pt x="6492" y="10286"/>
                      <a:pt x="6578" y="10412"/>
                      <a:pt x="6555" y="10412"/>
                    </a:cubicBezTo>
                    <a:cubicBezTo>
                      <a:pt x="6553" y="10412"/>
                      <a:pt x="6550" y="10411"/>
                      <a:pt x="6546" y="10409"/>
                    </a:cubicBezTo>
                    <a:lnTo>
                      <a:pt x="6546" y="10409"/>
                    </a:lnTo>
                    <a:cubicBezTo>
                      <a:pt x="6571" y="10448"/>
                      <a:pt x="6582" y="10460"/>
                      <a:pt x="6587" y="10460"/>
                    </a:cubicBezTo>
                    <a:cubicBezTo>
                      <a:pt x="6594" y="10460"/>
                      <a:pt x="6581" y="10419"/>
                      <a:pt x="6588" y="10419"/>
                    </a:cubicBezTo>
                    <a:lnTo>
                      <a:pt x="6588" y="10419"/>
                    </a:lnTo>
                    <a:cubicBezTo>
                      <a:pt x="6591" y="10419"/>
                      <a:pt x="6595" y="10423"/>
                      <a:pt x="6602" y="10431"/>
                    </a:cubicBezTo>
                    <a:cubicBezTo>
                      <a:pt x="6624" y="10465"/>
                      <a:pt x="6651" y="10498"/>
                      <a:pt x="6646" y="10515"/>
                    </a:cubicBezTo>
                    <a:cubicBezTo>
                      <a:pt x="6643" y="10512"/>
                      <a:pt x="6642" y="10511"/>
                      <a:pt x="6641" y="10511"/>
                    </a:cubicBezTo>
                    <a:cubicBezTo>
                      <a:pt x="6635" y="10511"/>
                      <a:pt x="6639" y="10529"/>
                      <a:pt x="6636" y="10529"/>
                    </a:cubicBezTo>
                    <a:cubicBezTo>
                      <a:pt x="6635" y="10529"/>
                      <a:pt x="6633" y="10526"/>
                      <a:pt x="6629" y="10520"/>
                    </a:cubicBezTo>
                    <a:lnTo>
                      <a:pt x="6629" y="10520"/>
                    </a:lnTo>
                    <a:lnTo>
                      <a:pt x="6679" y="10603"/>
                    </a:lnTo>
                    <a:cubicBezTo>
                      <a:pt x="6679" y="10604"/>
                      <a:pt x="6679" y="10605"/>
                      <a:pt x="6678" y="10605"/>
                    </a:cubicBezTo>
                    <a:cubicBezTo>
                      <a:pt x="6675" y="10605"/>
                      <a:pt x="6666" y="10596"/>
                      <a:pt x="6657" y="10592"/>
                    </a:cubicBezTo>
                    <a:lnTo>
                      <a:pt x="6657" y="10592"/>
                    </a:lnTo>
                    <a:cubicBezTo>
                      <a:pt x="6768" y="10758"/>
                      <a:pt x="6812" y="10907"/>
                      <a:pt x="6906" y="11062"/>
                    </a:cubicBezTo>
                    <a:cubicBezTo>
                      <a:pt x="6907" y="11063"/>
                      <a:pt x="6907" y="11063"/>
                      <a:pt x="6908" y="11063"/>
                    </a:cubicBezTo>
                    <a:cubicBezTo>
                      <a:pt x="6919" y="11063"/>
                      <a:pt x="6885" y="11006"/>
                      <a:pt x="6892" y="11006"/>
                    </a:cubicBezTo>
                    <a:lnTo>
                      <a:pt x="6892" y="11006"/>
                    </a:lnTo>
                    <a:cubicBezTo>
                      <a:pt x="6893" y="11006"/>
                      <a:pt x="6894" y="11006"/>
                      <a:pt x="6895" y="11007"/>
                    </a:cubicBezTo>
                    <a:cubicBezTo>
                      <a:pt x="7000" y="11156"/>
                      <a:pt x="6956" y="11151"/>
                      <a:pt x="7044" y="11295"/>
                    </a:cubicBezTo>
                    <a:lnTo>
                      <a:pt x="7017" y="11267"/>
                    </a:lnTo>
                    <a:lnTo>
                      <a:pt x="7017" y="11267"/>
                    </a:lnTo>
                    <a:cubicBezTo>
                      <a:pt x="7055" y="11311"/>
                      <a:pt x="7072" y="11328"/>
                      <a:pt x="7100" y="11411"/>
                    </a:cubicBezTo>
                    <a:cubicBezTo>
                      <a:pt x="7099" y="11414"/>
                      <a:pt x="7098" y="11415"/>
                      <a:pt x="7097" y="11415"/>
                    </a:cubicBezTo>
                    <a:cubicBezTo>
                      <a:pt x="7085" y="11415"/>
                      <a:pt x="7052" y="11346"/>
                      <a:pt x="7028" y="11317"/>
                    </a:cubicBezTo>
                    <a:lnTo>
                      <a:pt x="7028" y="11317"/>
                    </a:lnTo>
                    <a:cubicBezTo>
                      <a:pt x="7051" y="11364"/>
                      <a:pt x="7106" y="11466"/>
                      <a:pt x="7119" y="11466"/>
                    </a:cubicBezTo>
                    <a:cubicBezTo>
                      <a:pt x="7122" y="11466"/>
                      <a:pt x="7123" y="11463"/>
                      <a:pt x="7122" y="11455"/>
                    </a:cubicBezTo>
                    <a:lnTo>
                      <a:pt x="7122" y="11455"/>
                    </a:lnTo>
                    <a:cubicBezTo>
                      <a:pt x="7166" y="11516"/>
                      <a:pt x="7155" y="11544"/>
                      <a:pt x="7177" y="11588"/>
                    </a:cubicBezTo>
                    <a:cubicBezTo>
                      <a:pt x="7181" y="11588"/>
                      <a:pt x="7166" y="11546"/>
                      <a:pt x="7171" y="11546"/>
                    </a:cubicBezTo>
                    <a:lnTo>
                      <a:pt x="7171" y="11546"/>
                    </a:lnTo>
                    <a:cubicBezTo>
                      <a:pt x="7173" y="11546"/>
                      <a:pt x="7176" y="11550"/>
                      <a:pt x="7183" y="11560"/>
                    </a:cubicBezTo>
                    <a:cubicBezTo>
                      <a:pt x="7205" y="11616"/>
                      <a:pt x="7238" y="11682"/>
                      <a:pt x="7277" y="11754"/>
                    </a:cubicBezTo>
                    <a:cubicBezTo>
                      <a:pt x="7210" y="11715"/>
                      <a:pt x="7150" y="11671"/>
                      <a:pt x="7089" y="11643"/>
                    </a:cubicBezTo>
                    <a:lnTo>
                      <a:pt x="7089" y="11643"/>
                    </a:lnTo>
                    <a:cubicBezTo>
                      <a:pt x="7098" y="11648"/>
                      <a:pt x="7089" y="11663"/>
                      <a:pt x="7079" y="11663"/>
                    </a:cubicBezTo>
                    <a:cubicBezTo>
                      <a:pt x="7077" y="11663"/>
                      <a:pt x="7074" y="11662"/>
                      <a:pt x="7072" y="11660"/>
                    </a:cubicBezTo>
                    <a:cubicBezTo>
                      <a:pt x="7083" y="11605"/>
                      <a:pt x="7033" y="11649"/>
                      <a:pt x="7028" y="11605"/>
                    </a:cubicBezTo>
                    <a:cubicBezTo>
                      <a:pt x="6982" y="11600"/>
                      <a:pt x="6964" y="11548"/>
                      <a:pt x="6919" y="11548"/>
                    </a:cubicBezTo>
                    <a:cubicBezTo>
                      <a:pt x="6915" y="11548"/>
                      <a:pt x="6911" y="11548"/>
                      <a:pt x="6906" y="11549"/>
                    </a:cubicBezTo>
                    <a:lnTo>
                      <a:pt x="6917" y="11538"/>
                    </a:lnTo>
                    <a:cubicBezTo>
                      <a:pt x="6917" y="11535"/>
                      <a:pt x="6914" y="11535"/>
                      <a:pt x="6911" y="11535"/>
                    </a:cubicBezTo>
                    <a:cubicBezTo>
                      <a:pt x="6907" y="11535"/>
                      <a:pt x="6903" y="11535"/>
                      <a:pt x="6901" y="11533"/>
                    </a:cubicBezTo>
                    <a:cubicBezTo>
                      <a:pt x="6889" y="11516"/>
                      <a:pt x="6867" y="11516"/>
                      <a:pt x="6862" y="11511"/>
                    </a:cubicBezTo>
                    <a:lnTo>
                      <a:pt x="6851" y="11522"/>
                    </a:lnTo>
                    <a:cubicBezTo>
                      <a:pt x="6845" y="11516"/>
                      <a:pt x="6851" y="11511"/>
                      <a:pt x="6840" y="11511"/>
                    </a:cubicBezTo>
                    <a:lnTo>
                      <a:pt x="6845" y="11505"/>
                    </a:lnTo>
                    <a:lnTo>
                      <a:pt x="6823" y="11511"/>
                    </a:lnTo>
                    <a:cubicBezTo>
                      <a:pt x="6840" y="11488"/>
                      <a:pt x="6806" y="11494"/>
                      <a:pt x="6806" y="11483"/>
                    </a:cubicBezTo>
                    <a:cubicBezTo>
                      <a:pt x="6790" y="11483"/>
                      <a:pt x="6762" y="11477"/>
                      <a:pt x="6757" y="11461"/>
                    </a:cubicBezTo>
                    <a:cubicBezTo>
                      <a:pt x="6762" y="11450"/>
                      <a:pt x="6740" y="11433"/>
                      <a:pt x="6734" y="11422"/>
                    </a:cubicBezTo>
                    <a:cubicBezTo>
                      <a:pt x="6707" y="11405"/>
                      <a:pt x="6674" y="11394"/>
                      <a:pt x="6646" y="11367"/>
                    </a:cubicBezTo>
                    <a:lnTo>
                      <a:pt x="6640" y="11378"/>
                    </a:lnTo>
                    <a:lnTo>
                      <a:pt x="6629" y="11372"/>
                    </a:lnTo>
                    <a:cubicBezTo>
                      <a:pt x="6629" y="11372"/>
                      <a:pt x="6629" y="11367"/>
                      <a:pt x="6640" y="11367"/>
                    </a:cubicBezTo>
                    <a:cubicBezTo>
                      <a:pt x="6646" y="11345"/>
                      <a:pt x="6618" y="11356"/>
                      <a:pt x="6618" y="11345"/>
                    </a:cubicBezTo>
                    <a:lnTo>
                      <a:pt x="6618" y="11345"/>
                    </a:lnTo>
                    <a:cubicBezTo>
                      <a:pt x="6616" y="11350"/>
                      <a:pt x="6617" y="11351"/>
                      <a:pt x="6619" y="11351"/>
                    </a:cubicBezTo>
                    <a:cubicBezTo>
                      <a:pt x="6621" y="11351"/>
                      <a:pt x="6624" y="11350"/>
                      <a:pt x="6624" y="11350"/>
                    </a:cubicBezTo>
                    <a:lnTo>
                      <a:pt x="6624" y="11350"/>
                    </a:lnTo>
                    <a:cubicBezTo>
                      <a:pt x="6624" y="11360"/>
                      <a:pt x="6620" y="11366"/>
                      <a:pt x="6615" y="11366"/>
                    </a:cubicBezTo>
                    <a:cubicBezTo>
                      <a:pt x="6611" y="11366"/>
                      <a:pt x="6606" y="11363"/>
                      <a:pt x="6602" y="11356"/>
                    </a:cubicBezTo>
                    <a:lnTo>
                      <a:pt x="6591" y="11367"/>
                    </a:lnTo>
                    <a:cubicBezTo>
                      <a:pt x="6596" y="11350"/>
                      <a:pt x="6596" y="11345"/>
                      <a:pt x="6602" y="11328"/>
                    </a:cubicBezTo>
                    <a:cubicBezTo>
                      <a:pt x="6574" y="11317"/>
                      <a:pt x="6546" y="11322"/>
                      <a:pt x="6519" y="11300"/>
                    </a:cubicBezTo>
                    <a:cubicBezTo>
                      <a:pt x="6535" y="11289"/>
                      <a:pt x="6502" y="11295"/>
                      <a:pt x="6519" y="11273"/>
                    </a:cubicBezTo>
                    <a:cubicBezTo>
                      <a:pt x="6502" y="11273"/>
                      <a:pt x="6513" y="11295"/>
                      <a:pt x="6491" y="11300"/>
                    </a:cubicBezTo>
                    <a:cubicBezTo>
                      <a:pt x="6485" y="11300"/>
                      <a:pt x="6480" y="11300"/>
                      <a:pt x="6485" y="11295"/>
                    </a:cubicBezTo>
                    <a:cubicBezTo>
                      <a:pt x="6491" y="11289"/>
                      <a:pt x="6491" y="11284"/>
                      <a:pt x="6502" y="11284"/>
                    </a:cubicBezTo>
                    <a:lnTo>
                      <a:pt x="6485" y="11273"/>
                    </a:lnTo>
                    <a:lnTo>
                      <a:pt x="6491" y="11267"/>
                    </a:lnTo>
                    <a:cubicBezTo>
                      <a:pt x="6463" y="11267"/>
                      <a:pt x="6463" y="11228"/>
                      <a:pt x="6436" y="11228"/>
                    </a:cubicBezTo>
                    <a:cubicBezTo>
                      <a:pt x="6430" y="11234"/>
                      <a:pt x="6447" y="11234"/>
                      <a:pt x="6436" y="11239"/>
                    </a:cubicBezTo>
                    <a:cubicBezTo>
                      <a:pt x="6408" y="11239"/>
                      <a:pt x="6430" y="11212"/>
                      <a:pt x="6402" y="11212"/>
                    </a:cubicBezTo>
                    <a:lnTo>
                      <a:pt x="6419" y="11206"/>
                    </a:lnTo>
                    <a:cubicBezTo>
                      <a:pt x="6410" y="11206"/>
                      <a:pt x="6404" y="11210"/>
                      <a:pt x="6400" y="11210"/>
                    </a:cubicBezTo>
                    <a:cubicBezTo>
                      <a:pt x="6398" y="11210"/>
                      <a:pt x="6397" y="11208"/>
                      <a:pt x="6397" y="11201"/>
                    </a:cubicBezTo>
                    <a:cubicBezTo>
                      <a:pt x="6400" y="11191"/>
                      <a:pt x="6404" y="11189"/>
                      <a:pt x="6409" y="11189"/>
                    </a:cubicBezTo>
                    <a:cubicBezTo>
                      <a:pt x="6413" y="11189"/>
                      <a:pt x="6418" y="11190"/>
                      <a:pt x="6425" y="11190"/>
                    </a:cubicBezTo>
                    <a:cubicBezTo>
                      <a:pt x="6421" y="11186"/>
                      <a:pt x="6413" y="11183"/>
                      <a:pt x="6406" y="11183"/>
                    </a:cubicBezTo>
                    <a:cubicBezTo>
                      <a:pt x="6401" y="11183"/>
                      <a:pt x="6397" y="11185"/>
                      <a:pt x="6397" y="11190"/>
                    </a:cubicBezTo>
                    <a:cubicBezTo>
                      <a:pt x="6386" y="11190"/>
                      <a:pt x="6387" y="11185"/>
                      <a:pt x="6389" y="11180"/>
                    </a:cubicBezTo>
                    <a:lnTo>
                      <a:pt x="6389" y="11180"/>
                    </a:lnTo>
                    <a:cubicBezTo>
                      <a:pt x="6387" y="11182"/>
                      <a:pt x="6385" y="11184"/>
                      <a:pt x="6380" y="11184"/>
                    </a:cubicBezTo>
                    <a:cubicBezTo>
                      <a:pt x="6375" y="11173"/>
                      <a:pt x="6364" y="11156"/>
                      <a:pt x="6347" y="11151"/>
                    </a:cubicBezTo>
                    <a:lnTo>
                      <a:pt x="6353" y="11145"/>
                    </a:lnTo>
                    <a:lnTo>
                      <a:pt x="6353" y="11145"/>
                    </a:lnTo>
                    <a:cubicBezTo>
                      <a:pt x="6351" y="11146"/>
                      <a:pt x="6350" y="11146"/>
                      <a:pt x="6349" y="11146"/>
                    </a:cubicBezTo>
                    <a:cubicBezTo>
                      <a:pt x="6339" y="11146"/>
                      <a:pt x="6352" y="11123"/>
                      <a:pt x="6342" y="11118"/>
                    </a:cubicBezTo>
                    <a:cubicBezTo>
                      <a:pt x="6297" y="11096"/>
                      <a:pt x="6242" y="11068"/>
                      <a:pt x="6209" y="11040"/>
                    </a:cubicBezTo>
                    <a:cubicBezTo>
                      <a:pt x="6202" y="11042"/>
                      <a:pt x="6197" y="11042"/>
                      <a:pt x="6192" y="11042"/>
                    </a:cubicBezTo>
                    <a:cubicBezTo>
                      <a:pt x="6180" y="11042"/>
                      <a:pt x="6171" y="11039"/>
                      <a:pt x="6159" y="11035"/>
                    </a:cubicBezTo>
                    <a:lnTo>
                      <a:pt x="6176" y="11013"/>
                    </a:lnTo>
                    <a:lnTo>
                      <a:pt x="6159" y="11013"/>
                    </a:lnTo>
                    <a:cubicBezTo>
                      <a:pt x="6160" y="11012"/>
                      <a:pt x="6161" y="11011"/>
                      <a:pt x="6161" y="11010"/>
                    </a:cubicBezTo>
                    <a:lnTo>
                      <a:pt x="6161" y="11010"/>
                    </a:lnTo>
                    <a:lnTo>
                      <a:pt x="6159" y="11013"/>
                    </a:lnTo>
                    <a:cubicBezTo>
                      <a:pt x="6159" y="11011"/>
                      <a:pt x="6160" y="11011"/>
                      <a:pt x="6161" y="11010"/>
                    </a:cubicBezTo>
                    <a:lnTo>
                      <a:pt x="6161" y="11010"/>
                    </a:lnTo>
                    <a:cubicBezTo>
                      <a:pt x="6161" y="11010"/>
                      <a:pt x="6161" y="11010"/>
                      <a:pt x="6161" y="11010"/>
                    </a:cubicBezTo>
                    <a:lnTo>
                      <a:pt x="6161" y="11010"/>
                    </a:lnTo>
                    <a:lnTo>
                      <a:pt x="6162" y="11010"/>
                    </a:lnTo>
                    <a:lnTo>
                      <a:pt x="6162" y="11010"/>
                    </a:lnTo>
                    <a:cubicBezTo>
                      <a:pt x="6162" y="11010"/>
                      <a:pt x="6161" y="11010"/>
                      <a:pt x="6161" y="11010"/>
                    </a:cubicBezTo>
                    <a:lnTo>
                      <a:pt x="6161" y="11010"/>
                    </a:lnTo>
                    <a:cubicBezTo>
                      <a:pt x="6164" y="11002"/>
                      <a:pt x="6146" y="10985"/>
                      <a:pt x="6170" y="10985"/>
                    </a:cubicBezTo>
                    <a:lnTo>
                      <a:pt x="6131" y="10957"/>
                    </a:lnTo>
                    <a:cubicBezTo>
                      <a:pt x="6130" y="10956"/>
                      <a:pt x="6130" y="10956"/>
                      <a:pt x="6129" y="10956"/>
                    </a:cubicBezTo>
                    <a:cubicBezTo>
                      <a:pt x="6124" y="10956"/>
                      <a:pt x="6119" y="10961"/>
                      <a:pt x="6117" y="10961"/>
                    </a:cubicBezTo>
                    <a:cubicBezTo>
                      <a:pt x="6115" y="10961"/>
                      <a:pt x="6115" y="10960"/>
                      <a:pt x="6115" y="10957"/>
                    </a:cubicBezTo>
                    <a:cubicBezTo>
                      <a:pt x="6115" y="10954"/>
                      <a:pt x="6116" y="10954"/>
                      <a:pt x="6118" y="10954"/>
                    </a:cubicBezTo>
                    <a:cubicBezTo>
                      <a:pt x="6120" y="10954"/>
                      <a:pt x="6123" y="10954"/>
                      <a:pt x="6126" y="10952"/>
                    </a:cubicBezTo>
                    <a:cubicBezTo>
                      <a:pt x="6122" y="10938"/>
                      <a:pt x="6115" y="10934"/>
                      <a:pt x="6106" y="10934"/>
                    </a:cubicBezTo>
                    <a:cubicBezTo>
                      <a:pt x="6093" y="10934"/>
                      <a:pt x="6075" y="10943"/>
                      <a:pt x="6061" y="10943"/>
                    </a:cubicBezTo>
                    <a:cubicBezTo>
                      <a:pt x="6054" y="10943"/>
                      <a:pt x="6048" y="10941"/>
                      <a:pt x="6043" y="10935"/>
                    </a:cubicBezTo>
                    <a:lnTo>
                      <a:pt x="6048" y="10935"/>
                    </a:lnTo>
                    <a:cubicBezTo>
                      <a:pt x="6045" y="10935"/>
                      <a:pt x="6041" y="10933"/>
                      <a:pt x="6037" y="10933"/>
                    </a:cubicBezTo>
                    <a:cubicBezTo>
                      <a:pt x="6035" y="10933"/>
                      <a:pt x="6034" y="10933"/>
                      <a:pt x="6032" y="10935"/>
                    </a:cubicBezTo>
                    <a:cubicBezTo>
                      <a:pt x="6026" y="10942"/>
                      <a:pt x="6026" y="10944"/>
                      <a:pt x="6027" y="10944"/>
                    </a:cubicBezTo>
                    <a:cubicBezTo>
                      <a:pt x="6029" y="10944"/>
                      <a:pt x="6033" y="10942"/>
                      <a:pt x="6036" y="10942"/>
                    </a:cubicBezTo>
                    <a:cubicBezTo>
                      <a:pt x="6040" y="10942"/>
                      <a:pt x="6043" y="10944"/>
                      <a:pt x="6043" y="10952"/>
                    </a:cubicBezTo>
                    <a:cubicBezTo>
                      <a:pt x="6038" y="10958"/>
                      <a:pt x="6034" y="10960"/>
                      <a:pt x="6030" y="10960"/>
                    </a:cubicBezTo>
                    <a:cubicBezTo>
                      <a:pt x="6027" y="10960"/>
                      <a:pt x="6024" y="10959"/>
                      <a:pt x="6021" y="10959"/>
                    </a:cubicBezTo>
                    <a:cubicBezTo>
                      <a:pt x="6019" y="10959"/>
                      <a:pt x="6017" y="10959"/>
                      <a:pt x="6015" y="10963"/>
                    </a:cubicBezTo>
                    <a:cubicBezTo>
                      <a:pt x="6015" y="10957"/>
                      <a:pt x="6012" y="10956"/>
                      <a:pt x="6008" y="10956"/>
                    </a:cubicBezTo>
                    <a:cubicBezTo>
                      <a:pt x="6004" y="10956"/>
                      <a:pt x="5999" y="10957"/>
                      <a:pt x="5993" y="10957"/>
                    </a:cubicBezTo>
                    <a:cubicBezTo>
                      <a:pt x="5993" y="10935"/>
                      <a:pt x="5971" y="10935"/>
                      <a:pt x="5982" y="10913"/>
                    </a:cubicBezTo>
                    <a:lnTo>
                      <a:pt x="5982" y="10913"/>
                    </a:lnTo>
                    <a:cubicBezTo>
                      <a:pt x="5977" y="10913"/>
                      <a:pt x="5960" y="10925"/>
                      <a:pt x="5945" y="10925"/>
                    </a:cubicBezTo>
                    <a:cubicBezTo>
                      <a:pt x="5943" y="10925"/>
                      <a:pt x="5940" y="10925"/>
                      <a:pt x="5938" y="10924"/>
                    </a:cubicBezTo>
                    <a:cubicBezTo>
                      <a:pt x="5949" y="10902"/>
                      <a:pt x="5954" y="10907"/>
                      <a:pt x="5949" y="10896"/>
                    </a:cubicBezTo>
                    <a:lnTo>
                      <a:pt x="5949" y="10896"/>
                    </a:lnTo>
                    <a:lnTo>
                      <a:pt x="5932" y="10902"/>
                    </a:lnTo>
                    <a:cubicBezTo>
                      <a:pt x="5927" y="10896"/>
                      <a:pt x="5932" y="10896"/>
                      <a:pt x="5932" y="10885"/>
                    </a:cubicBezTo>
                    <a:cubicBezTo>
                      <a:pt x="5931" y="10884"/>
                      <a:pt x="5930" y="10884"/>
                      <a:pt x="5929" y="10884"/>
                    </a:cubicBezTo>
                    <a:cubicBezTo>
                      <a:pt x="5925" y="10884"/>
                      <a:pt x="5919" y="10887"/>
                      <a:pt x="5915" y="10887"/>
                    </a:cubicBezTo>
                    <a:cubicBezTo>
                      <a:pt x="5912" y="10887"/>
                      <a:pt x="5910" y="10886"/>
                      <a:pt x="5910" y="10880"/>
                    </a:cubicBezTo>
                    <a:lnTo>
                      <a:pt x="5927" y="10874"/>
                    </a:lnTo>
                    <a:cubicBezTo>
                      <a:pt x="5910" y="10874"/>
                      <a:pt x="5910" y="10869"/>
                      <a:pt x="5904" y="10858"/>
                    </a:cubicBezTo>
                    <a:cubicBezTo>
                      <a:pt x="5906" y="10856"/>
                      <a:pt x="5908" y="10855"/>
                      <a:pt x="5909" y="10855"/>
                    </a:cubicBezTo>
                    <a:cubicBezTo>
                      <a:pt x="5911" y="10855"/>
                      <a:pt x="5912" y="10858"/>
                      <a:pt x="5916" y="10858"/>
                    </a:cubicBezTo>
                    <a:cubicBezTo>
                      <a:pt x="5919" y="10852"/>
                      <a:pt x="5919" y="10850"/>
                      <a:pt x="5917" y="10850"/>
                    </a:cubicBezTo>
                    <a:cubicBezTo>
                      <a:pt x="5915" y="10850"/>
                      <a:pt x="5909" y="10853"/>
                      <a:pt x="5906" y="10853"/>
                    </a:cubicBezTo>
                    <a:cubicBezTo>
                      <a:pt x="5905" y="10853"/>
                      <a:pt x="5904" y="10853"/>
                      <a:pt x="5904" y="10852"/>
                    </a:cubicBezTo>
                    <a:cubicBezTo>
                      <a:pt x="5904" y="10858"/>
                      <a:pt x="5904" y="10869"/>
                      <a:pt x="5893" y="10874"/>
                    </a:cubicBezTo>
                    <a:cubicBezTo>
                      <a:pt x="5893" y="10872"/>
                      <a:pt x="5891" y="10872"/>
                      <a:pt x="5888" y="10872"/>
                    </a:cubicBezTo>
                    <a:cubicBezTo>
                      <a:pt x="5882" y="10872"/>
                      <a:pt x="5873" y="10872"/>
                      <a:pt x="5877" y="10858"/>
                    </a:cubicBezTo>
                    <a:lnTo>
                      <a:pt x="5893" y="10852"/>
                    </a:lnTo>
                    <a:cubicBezTo>
                      <a:pt x="5882" y="10852"/>
                      <a:pt x="5878" y="10853"/>
                      <a:pt x="5875" y="10853"/>
                    </a:cubicBezTo>
                    <a:cubicBezTo>
                      <a:pt x="5873" y="10853"/>
                      <a:pt x="5871" y="10852"/>
                      <a:pt x="5866" y="10847"/>
                    </a:cubicBezTo>
                    <a:lnTo>
                      <a:pt x="5871" y="10841"/>
                    </a:lnTo>
                    <a:lnTo>
                      <a:pt x="5871" y="10841"/>
                    </a:lnTo>
                    <a:cubicBezTo>
                      <a:pt x="5869" y="10842"/>
                      <a:pt x="5867" y="10842"/>
                      <a:pt x="5865" y="10842"/>
                    </a:cubicBezTo>
                    <a:cubicBezTo>
                      <a:pt x="5849" y="10842"/>
                      <a:pt x="5849" y="10823"/>
                      <a:pt x="5844" y="10813"/>
                    </a:cubicBezTo>
                    <a:cubicBezTo>
                      <a:pt x="5836" y="10813"/>
                      <a:pt x="5831" y="10816"/>
                      <a:pt x="5829" y="10816"/>
                    </a:cubicBezTo>
                    <a:cubicBezTo>
                      <a:pt x="5828" y="10816"/>
                      <a:pt x="5827" y="10815"/>
                      <a:pt x="5827" y="10813"/>
                    </a:cubicBezTo>
                    <a:cubicBezTo>
                      <a:pt x="5827" y="10824"/>
                      <a:pt x="5821" y="10824"/>
                      <a:pt x="5816" y="10830"/>
                    </a:cubicBezTo>
                    <a:cubicBezTo>
                      <a:pt x="5817" y="10822"/>
                      <a:pt x="5816" y="10820"/>
                      <a:pt x="5813" y="10820"/>
                    </a:cubicBezTo>
                    <a:cubicBezTo>
                      <a:pt x="5807" y="10820"/>
                      <a:pt x="5798" y="10826"/>
                      <a:pt x="5791" y="10826"/>
                    </a:cubicBezTo>
                    <a:cubicBezTo>
                      <a:pt x="5787" y="10826"/>
                      <a:pt x="5784" y="10824"/>
                      <a:pt x="5783" y="10819"/>
                    </a:cubicBezTo>
                    <a:cubicBezTo>
                      <a:pt x="5785" y="10816"/>
                      <a:pt x="5788" y="10815"/>
                      <a:pt x="5790" y="10815"/>
                    </a:cubicBezTo>
                    <a:cubicBezTo>
                      <a:pt x="5792" y="10815"/>
                      <a:pt x="5794" y="10816"/>
                      <a:pt x="5794" y="10819"/>
                    </a:cubicBezTo>
                    <a:cubicBezTo>
                      <a:pt x="5816" y="10802"/>
                      <a:pt x="5827" y="10791"/>
                      <a:pt x="5844" y="10791"/>
                    </a:cubicBezTo>
                    <a:cubicBezTo>
                      <a:pt x="5837" y="10791"/>
                      <a:pt x="5832" y="10789"/>
                      <a:pt x="5831" y="10787"/>
                    </a:cubicBezTo>
                    <a:lnTo>
                      <a:pt x="5831" y="10787"/>
                    </a:lnTo>
                    <a:lnTo>
                      <a:pt x="5821" y="10797"/>
                    </a:lnTo>
                    <a:cubicBezTo>
                      <a:pt x="5816" y="10797"/>
                      <a:pt x="5816" y="10791"/>
                      <a:pt x="5816" y="10791"/>
                    </a:cubicBezTo>
                    <a:cubicBezTo>
                      <a:pt x="5799" y="10797"/>
                      <a:pt x="5810" y="10813"/>
                      <a:pt x="5794" y="10813"/>
                    </a:cubicBezTo>
                    <a:cubicBezTo>
                      <a:pt x="5784" y="10813"/>
                      <a:pt x="5800" y="10796"/>
                      <a:pt x="5796" y="10796"/>
                    </a:cubicBezTo>
                    <a:lnTo>
                      <a:pt x="5796" y="10796"/>
                    </a:lnTo>
                    <a:cubicBezTo>
                      <a:pt x="5796" y="10796"/>
                      <a:pt x="5795" y="10796"/>
                      <a:pt x="5794" y="10797"/>
                    </a:cubicBezTo>
                    <a:cubicBezTo>
                      <a:pt x="5792" y="10796"/>
                      <a:pt x="5791" y="10796"/>
                      <a:pt x="5790" y="10796"/>
                    </a:cubicBezTo>
                    <a:cubicBezTo>
                      <a:pt x="5783" y="10796"/>
                      <a:pt x="5777" y="10803"/>
                      <a:pt x="5772" y="10803"/>
                    </a:cubicBezTo>
                    <a:cubicBezTo>
                      <a:pt x="5770" y="10803"/>
                      <a:pt x="5768" y="10801"/>
                      <a:pt x="5766" y="10797"/>
                    </a:cubicBezTo>
                    <a:lnTo>
                      <a:pt x="5772" y="10797"/>
                    </a:lnTo>
                    <a:cubicBezTo>
                      <a:pt x="5772" y="10786"/>
                      <a:pt x="5749" y="10786"/>
                      <a:pt x="5766" y="10764"/>
                    </a:cubicBezTo>
                    <a:cubicBezTo>
                      <a:pt x="5772" y="10764"/>
                      <a:pt x="5777" y="10758"/>
                      <a:pt x="5777" y="10758"/>
                    </a:cubicBezTo>
                    <a:cubicBezTo>
                      <a:pt x="5799" y="10747"/>
                      <a:pt x="5766" y="10758"/>
                      <a:pt x="5788" y="10736"/>
                    </a:cubicBezTo>
                    <a:lnTo>
                      <a:pt x="5788" y="10736"/>
                    </a:lnTo>
                    <a:cubicBezTo>
                      <a:pt x="5785" y="10739"/>
                      <a:pt x="5781" y="10741"/>
                      <a:pt x="5778" y="10741"/>
                    </a:cubicBezTo>
                    <a:cubicBezTo>
                      <a:pt x="5771" y="10741"/>
                      <a:pt x="5766" y="10734"/>
                      <a:pt x="5766" y="10730"/>
                    </a:cubicBezTo>
                    <a:lnTo>
                      <a:pt x="5761" y="10741"/>
                    </a:lnTo>
                    <a:cubicBezTo>
                      <a:pt x="5751" y="10746"/>
                      <a:pt x="5746" y="10747"/>
                      <a:pt x="5743" y="10747"/>
                    </a:cubicBezTo>
                    <a:cubicBezTo>
                      <a:pt x="5734" y="10747"/>
                      <a:pt x="5774" y="10717"/>
                      <a:pt x="5761" y="10708"/>
                    </a:cubicBezTo>
                    <a:cubicBezTo>
                      <a:pt x="5738" y="10708"/>
                      <a:pt x="5761" y="10714"/>
                      <a:pt x="5744" y="10714"/>
                    </a:cubicBezTo>
                    <a:cubicBezTo>
                      <a:pt x="5738" y="10708"/>
                      <a:pt x="5744" y="10692"/>
                      <a:pt x="5733" y="10686"/>
                    </a:cubicBezTo>
                    <a:cubicBezTo>
                      <a:pt x="5733" y="10683"/>
                      <a:pt x="5733" y="10675"/>
                      <a:pt x="5736" y="10667"/>
                    </a:cubicBezTo>
                    <a:lnTo>
                      <a:pt x="5736" y="10667"/>
                    </a:lnTo>
                    <a:lnTo>
                      <a:pt x="5727" y="10675"/>
                    </a:lnTo>
                    <a:cubicBezTo>
                      <a:pt x="5716" y="10664"/>
                      <a:pt x="5705" y="10658"/>
                      <a:pt x="5694" y="10653"/>
                    </a:cubicBezTo>
                    <a:cubicBezTo>
                      <a:pt x="5694" y="10658"/>
                      <a:pt x="5689" y="10658"/>
                      <a:pt x="5689" y="10658"/>
                    </a:cubicBezTo>
                    <a:cubicBezTo>
                      <a:pt x="5678" y="10653"/>
                      <a:pt x="5655" y="10658"/>
                      <a:pt x="5650" y="10647"/>
                    </a:cubicBezTo>
                    <a:cubicBezTo>
                      <a:pt x="5652" y="10640"/>
                      <a:pt x="5655" y="10637"/>
                      <a:pt x="5658" y="10637"/>
                    </a:cubicBezTo>
                    <a:cubicBezTo>
                      <a:pt x="5662" y="10637"/>
                      <a:pt x="5666" y="10641"/>
                      <a:pt x="5672" y="10647"/>
                    </a:cubicBezTo>
                    <a:cubicBezTo>
                      <a:pt x="5672" y="10631"/>
                      <a:pt x="5661" y="10636"/>
                      <a:pt x="5655" y="10625"/>
                    </a:cubicBezTo>
                    <a:cubicBezTo>
                      <a:pt x="5656" y="10624"/>
                      <a:pt x="5656" y="10623"/>
                      <a:pt x="5657" y="10622"/>
                    </a:cubicBezTo>
                    <a:lnTo>
                      <a:pt x="5657" y="10622"/>
                    </a:lnTo>
                    <a:cubicBezTo>
                      <a:pt x="5656" y="10622"/>
                      <a:pt x="5655" y="10622"/>
                      <a:pt x="5655" y="10622"/>
                    </a:cubicBezTo>
                    <a:cubicBezTo>
                      <a:pt x="5647" y="10622"/>
                      <a:pt x="5654" y="10603"/>
                      <a:pt x="5644" y="10603"/>
                    </a:cubicBezTo>
                    <a:cubicBezTo>
                      <a:pt x="5637" y="10596"/>
                      <a:pt x="5630" y="10593"/>
                      <a:pt x="5623" y="10593"/>
                    </a:cubicBezTo>
                    <a:cubicBezTo>
                      <a:pt x="5613" y="10593"/>
                      <a:pt x="5602" y="10599"/>
                      <a:pt x="5590" y="10603"/>
                    </a:cubicBezTo>
                    <a:lnTo>
                      <a:pt x="5590" y="10603"/>
                    </a:lnTo>
                    <a:cubicBezTo>
                      <a:pt x="5591" y="10602"/>
                      <a:pt x="5592" y="10600"/>
                      <a:pt x="5595" y="10598"/>
                    </a:cubicBezTo>
                    <a:cubicBezTo>
                      <a:pt x="5589" y="10592"/>
                      <a:pt x="5595" y="10570"/>
                      <a:pt x="5606" y="10564"/>
                    </a:cubicBezTo>
                    <a:cubicBezTo>
                      <a:pt x="5603" y="10562"/>
                      <a:pt x="5602" y="10561"/>
                      <a:pt x="5601" y="10561"/>
                    </a:cubicBezTo>
                    <a:cubicBezTo>
                      <a:pt x="5596" y="10561"/>
                      <a:pt x="5599" y="10575"/>
                      <a:pt x="5595" y="10575"/>
                    </a:cubicBezTo>
                    <a:lnTo>
                      <a:pt x="5578" y="10564"/>
                    </a:lnTo>
                    <a:cubicBezTo>
                      <a:pt x="5572" y="10570"/>
                      <a:pt x="5572" y="10575"/>
                      <a:pt x="5561" y="10575"/>
                    </a:cubicBezTo>
                    <a:cubicBezTo>
                      <a:pt x="5550" y="10575"/>
                      <a:pt x="5550" y="10570"/>
                      <a:pt x="5545" y="10564"/>
                    </a:cubicBezTo>
                    <a:cubicBezTo>
                      <a:pt x="5549" y="10564"/>
                      <a:pt x="5558" y="10552"/>
                      <a:pt x="5561" y="10552"/>
                    </a:cubicBezTo>
                    <a:cubicBezTo>
                      <a:pt x="5561" y="10552"/>
                      <a:pt x="5561" y="10552"/>
                      <a:pt x="5561" y="10553"/>
                    </a:cubicBezTo>
                    <a:lnTo>
                      <a:pt x="5561" y="10553"/>
                    </a:lnTo>
                    <a:cubicBezTo>
                      <a:pt x="5561" y="10549"/>
                      <a:pt x="5556" y="10545"/>
                      <a:pt x="5551" y="10545"/>
                    </a:cubicBezTo>
                    <a:cubicBezTo>
                      <a:pt x="5548" y="10545"/>
                      <a:pt x="5546" y="10546"/>
                      <a:pt x="5545" y="10548"/>
                    </a:cubicBezTo>
                    <a:cubicBezTo>
                      <a:pt x="5545" y="10553"/>
                      <a:pt x="5542" y="10554"/>
                      <a:pt x="5539" y="10554"/>
                    </a:cubicBezTo>
                    <a:cubicBezTo>
                      <a:pt x="5536" y="10554"/>
                      <a:pt x="5533" y="10554"/>
                      <a:pt x="5529" y="10554"/>
                    </a:cubicBezTo>
                    <a:cubicBezTo>
                      <a:pt x="5524" y="10554"/>
                      <a:pt x="5519" y="10555"/>
                      <a:pt x="5517" y="10564"/>
                    </a:cubicBezTo>
                    <a:lnTo>
                      <a:pt x="5517" y="10548"/>
                    </a:lnTo>
                    <a:lnTo>
                      <a:pt x="5523" y="10548"/>
                    </a:lnTo>
                    <a:cubicBezTo>
                      <a:pt x="5529" y="10544"/>
                      <a:pt x="5530" y="10543"/>
                      <a:pt x="5528" y="10543"/>
                    </a:cubicBezTo>
                    <a:cubicBezTo>
                      <a:pt x="5526" y="10543"/>
                      <a:pt x="5521" y="10544"/>
                      <a:pt x="5517" y="10544"/>
                    </a:cubicBezTo>
                    <a:cubicBezTo>
                      <a:pt x="5515" y="10544"/>
                      <a:pt x="5513" y="10543"/>
                      <a:pt x="5512" y="10542"/>
                    </a:cubicBezTo>
                    <a:cubicBezTo>
                      <a:pt x="5512" y="10537"/>
                      <a:pt x="5506" y="10526"/>
                      <a:pt x="5512" y="10520"/>
                    </a:cubicBezTo>
                    <a:cubicBezTo>
                      <a:pt x="5506" y="10520"/>
                      <a:pt x="5506" y="10515"/>
                      <a:pt x="5506" y="10509"/>
                    </a:cubicBezTo>
                    <a:cubicBezTo>
                      <a:pt x="5495" y="10509"/>
                      <a:pt x="5495" y="10515"/>
                      <a:pt x="5489" y="10520"/>
                    </a:cubicBezTo>
                    <a:lnTo>
                      <a:pt x="5478" y="10509"/>
                    </a:lnTo>
                    <a:lnTo>
                      <a:pt x="5506" y="10481"/>
                    </a:lnTo>
                    <a:cubicBezTo>
                      <a:pt x="5494" y="10481"/>
                      <a:pt x="5487" y="10491"/>
                      <a:pt x="5483" y="10491"/>
                    </a:cubicBezTo>
                    <a:cubicBezTo>
                      <a:pt x="5481" y="10491"/>
                      <a:pt x="5480" y="10490"/>
                      <a:pt x="5478" y="10487"/>
                    </a:cubicBezTo>
                    <a:cubicBezTo>
                      <a:pt x="5495" y="10481"/>
                      <a:pt x="5478" y="10465"/>
                      <a:pt x="5495" y="10459"/>
                    </a:cubicBezTo>
                    <a:cubicBezTo>
                      <a:pt x="5506" y="10443"/>
                      <a:pt x="5489" y="10431"/>
                      <a:pt x="5484" y="10431"/>
                    </a:cubicBezTo>
                    <a:cubicBezTo>
                      <a:pt x="5467" y="10437"/>
                      <a:pt x="5484" y="10443"/>
                      <a:pt x="5467" y="10454"/>
                    </a:cubicBezTo>
                    <a:cubicBezTo>
                      <a:pt x="5463" y="10449"/>
                      <a:pt x="5457" y="10448"/>
                      <a:pt x="5451" y="10448"/>
                    </a:cubicBezTo>
                    <a:cubicBezTo>
                      <a:pt x="5441" y="10448"/>
                      <a:pt x="5429" y="10452"/>
                      <a:pt x="5420" y="10452"/>
                    </a:cubicBezTo>
                    <a:cubicBezTo>
                      <a:pt x="5413" y="10452"/>
                      <a:pt x="5408" y="10450"/>
                      <a:pt x="5406" y="10443"/>
                    </a:cubicBezTo>
                    <a:lnTo>
                      <a:pt x="5406" y="10454"/>
                    </a:lnTo>
                    <a:lnTo>
                      <a:pt x="5379" y="10454"/>
                    </a:lnTo>
                    <a:cubicBezTo>
                      <a:pt x="5395" y="10437"/>
                      <a:pt x="5406" y="10404"/>
                      <a:pt x="5395" y="10398"/>
                    </a:cubicBezTo>
                    <a:lnTo>
                      <a:pt x="5395" y="10398"/>
                    </a:lnTo>
                    <a:cubicBezTo>
                      <a:pt x="5384" y="10404"/>
                      <a:pt x="5384" y="10415"/>
                      <a:pt x="5373" y="10426"/>
                    </a:cubicBezTo>
                    <a:lnTo>
                      <a:pt x="5357" y="10415"/>
                    </a:lnTo>
                    <a:lnTo>
                      <a:pt x="5368" y="10415"/>
                    </a:lnTo>
                    <a:cubicBezTo>
                      <a:pt x="5355" y="10411"/>
                      <a:pt x="5365" y="10393"/>
                      <a:pt x="5360" y="10393"/>
                    </a:cubicBezTo>
                    <a:lnTo>
                      <a:pt x="5360" y="10393"/>
                    </a:lnTo>
                    <a:cubicBezTo>
                      <a:pt x="5359" y="10393"/>
                      <a:pt x="5356" y="10395"/>
                      <a:pt x="5351" y="10398"/>
                    </a:cubicBezTo>
                    <a:lnTo>
                      <a:pt x="5368" y="10371"/>
                    </a:lnTo>
                    <a:lnTo>
                      <a:pt x="5357" y="10382"/>
                    </a:lnTo>
                    <a:cubicBezTo>
                      <a:pt x="5355" y="10384"/>
                      <a:pt x="5352" y="10384"/>
                      <a:pt x="5349" y="10384"/>
                    </a:cubicBezTo>
                    <a:cubicBezTo>
                      <a:pt x="5344" y="10384"/>
                      <a:pt x="5336" y="10382"/>
                      <a:pt x="5329" y="10382"/>
                    </a:cubicBezTo>
                    <a:cubicBezTo>
                      <a:pt x="5318" y="10382"/>
                      <a:pt x="5318" y="10371"/>
                      <a:pt x="5323" y="10354"/>
                    </a:cubicBezTo>
                    <a:lnTo>
                      <a:pt x="5323" y="10354"/>
                    </a:lnTo>
                    <a:cubicBezTo>
                      <a:pt x="5318" y="10360"/>
                      <a:pt x="5312" y="10376"/>
                      <a:pt x="5301" y="10376"/>
                    </a:cubicBezTo>
                    <a:cubicBezTo>
                      <a:pt x="5323" y="10354"/>
                      <a:pt x="5296" y="10348"/>
                      <a:pt x="5312" y="10343"/>
                    </a:cubicBezTo>
                    <a:cubicBezTo>
                      <a:pt x="5312" y="10343"/>
                      <a:pt x="5312" y="10331"/>
                      <a:pt x="5302" y="10331"/>
                    </a:cubicBezTo>
                    <a:cubicBezTo>
                      <a:pt x="5300" y="10331"/>
                      <a:pt x="5298" y="10331"/>
                      <a:pt x="5296" y="10332"/>
                    </a:cubicBezTo>
                    <a:lnTo>
                      <a:pt x="5296" y="10332"/>
                    </a:lnTo>
                    <a:lnTo>
                      <a:pt x="5296" y="10332"/>
                    </a:lnTo>
                    <a:cubicBezTo>
                      <a:pt x="5295" y="10332"/>
                      <a:pt x="5294" y="10332"/>
                      <a:pt x="5293" y="10332"/>
                    </a:cubicBezTo>
                    <a:cubicBezTo>
                      <a:pt x="5284" y="10332"/>
                      <a:pt x="5278" y="10324"/>
                      <a:pt x="5268" y="10321"/>
                    </a:cubicBezTo>
                    <a:cubicBezTo>
                      <a:pt x="5296" y="10299"/>
                      <a:pt x="5257" y="10315"/>
                      <a:pt x="5285" y="10288"/>
                    </a:cubicBezTo>
                    <a:lnTo>
                      <a:pt x="5285" y="10288"/>
                    </a:lnTo>
                    <a:cubicBezTo>
                      <a:pt x="5280" y="10290"/>
                      <a:pt x="5276" y="10291"/>
                      <a:pt x="5273" y="10291"/>
                    </a:cubicBezTo>
                    <a:cubicBezTo>
                      <a:pt x="5265" y="10291"/>
                      <a:pt x="5260" y="10284"/>
                      <a:pt x="5252" y="10284"/>
                    </a:cubicBezTo>
                    <a:cubicBezTo>
                      <a:pt x="5249" y="10284"/>
                      <a:pt x="5245" y="10285"/>
                      <a:pt x="5240" y="10288"/>
                    </a:cubicBezTo>
                    <a:cubicBezTo>
                      <a:pt x="5235" y="10277"/>
                      <a:pt x="5257" y="10265"/>
                      <a:pt x="5257" y="10260"/>
                    </a:cubicBezTo>
                    <a:lnTo>
                      <a:pt x="5246" y="10260"/>
                    </a:lnTo>
                    <a:cubicBezTo>
                      <a:pt x="5257" y="10243"/>
                      <a:pt x="5240" y="10232"/>
                      <a:pt x="5240" y="10216"/>
                    </a:cubicBezTo>
                    <a:lnTo>
                      <a:pt x="5218" y="10221"/>
                    </a:lnTo>
                    <a:lnTo>
                      <a:pt x="5218" y="10221"/>
                    </a:lnTo>
                    <a:lnTo>
                      <a:pt x="5229" y="10216"/>
                    </a:lnTo>
                    <a:cubicBezTo>
                      <a:pt x="5218" y="10216"/>
                      <a:pt x="5213" y="10216"/>
                      <a:pt x="5213" y="10221"/>
                    </a:cubicBezTo>
                    <a:lnTo>
                      <a:pt x="5213" y="10216"/>
                    </a:lnTo>
                    <a:cubicBezTo>
                      <a:pt x="5205" y="10221"/>
                      <a:pt x="5202" y="10223"/>
                      <a:pt x="5201" y="10223"/>
                    </a:cubicBezTo>
                    <a:cubicBezTo>
                      <a:pt x="5197" y="10223"/>
                      <a:pt x="5200" y="10216"/>
                      <a:pt x="5185" y="10216"/>
                    </a:cubicBezTo>
                    <a:cubicBezTo>
                      <a:pt x="5185" y="10210"/>
                      <a:pt x="5191" y="10210"/>
                      <a:pt x="5191" y="10210"/>
                    </a:cubicBezTo>
                    <a:cubicBezTo>
                      <a:pt x="5191" y="10205"/>
                      <a:pt x="5199" y="10197"/>
                      <a:pt x="5205" y="10191"/>
                    </a:cubicBezTo>
                    <a:lnTo>
                      <a:pt x="5205" y="10191"/>
                    </a:lnTo>
                    <a:cubicBezTo>
                      <a:pt x="5194" y="10197"/>
                      <a:pt x="5157" y="10207"/>
                      <a:pt x="5157" y="10221"/>
                    </a:cubicBezTo>
                    <a:cubicBezTo>
                      <a:pt x="5155" y="10227"/>
                      <a:pt x="5149" y="10230"/>
                      <a:pt x="5144" y="10230"/>
                    </a:cubicBezTo>
                    <a:cubicBezTo>
                      <a:pt x="5139" y="10230"/>
                      <a:pt x="5135" y="10227"/>
                      <a:pt x="5135" y="10221"/>
                    </a:cubicBezTo>
                    <a:lnTo>
                      <a:pt x="5152" y="10210"/>
                    </a:lnTo>
                    <a:lnTo>
                      <a:pt x="5152" y="10210"/>
                    </a:lnTo>
                    <a:lnTo>
                      <a:pt x="5130" y="10216"/>
                    </a:lnTo>
                    <a:cubicBezTo>
                      <a:pt x="5124" y="10210"/>
                      <a:pt x="5130" y="10205"/>
                      <a:pt x="5130" y="10194"/>
                    </a:cubicBezTo>
                    <a:cubicBezTo>
                      <a:pt x="5131" y="10196"/>
                      <a:pt x="5133" y="10197"/>
                      <a:pt x="5136" y="10197"/>
                    </a:cubicBezTo>
                    <a:cubicBezTo>
                      <a:pt x="5147" y="10197"/>
                      <a:pt x="5167" y="10182"/>
                      <a:pt x="5160" y="10169"/>
                    </a:cubicBezTo>
                    <a:lnTo>
                      <a:pt x="5160" y="10169"/>
                    </a:lnTo>
                    <a:cubicBezTo>
                      <a:pt x="5162" y="10170"/>
                      <a:pt x="5164" y="10171"/>
                      <a:pt x="5166" y="10171"/>
                    </a:cubicBezTo>
                    <a:cubicBezTo>
                      <a:pt x="5173" y="10171"/>
                      <a:pt x="5181" y="10166"/>
                      <a:pt x="5185" y="10166"/>
                    </a:cubicBezTo>
                    <a:cubicBezTo>
                      <a:pt x="5185" y="10166"/>
                      <a:pt x="5185" y="10160"/>
                      <a:pt x="5191" y="10160"/>
                    </a:cubicBezTo>
                    <a:cubicBezTo>
                      <a:pt x="5188" y="10159"/>
                      <a:pt x="5186" y="10159"/>
                      <a:pt x="5185" y="10159"/>
                    </a:cubicBezTo>
                    <a:cubicBezTo>
                      <a:pt x="5181" y="10159"/>
                      <a:pt x="5179" y="10162"/>
                      <a:pt x="5177" y="10162"/>
                    </a:cubicBezTo>
                    <a:cubicBezTo>
                      <a:pt x="5176" y="10162"/>
                      <a:pt x="5175" y="10162"/>
                      <a:pt x="5174" y="10160"/>
                    </a:cubicBezTo>
                    <a:cubicBezTo>
                      <a:pt x="5185" y="10149"/>
                      <a:pt x="5191" y="10138"/>
                      <a:pt x="5185" y="10127"/>
                    </a:cubicBezTo>
                    <a:lnTo>
                      <a:pt x="5185" y="10127"/>
                    </a:lnTo>
                    <a:lnTo>
                      <a:pt x="5180" y="10138"/>
                    </a:lnTo>
                    <a:lnTo>
                      <a:pt x="5174" y="10138"/>
                    </a:lnTo>
                    <a:cubicBezTo>
                      <a:pt x="5174" y="10149"/>
                      <a:pt x="5174" y="10149"/>
                      <a:pt x="5163" y="10155"/>
                    </a:cubicBezTo>
                    <a:cubicBezTo>
                      <a:pt x="5163" y="10155"/>
                      <a:pt x="5156" y="10156"/>
                      <a:pt x="5150" y="10156"/>
                    </a:cubicBezTo>
                    <a:cubicBezTo>
                      <a:pt x="5144" y="10156"/>
                      <a:pt x="5139" y="10155"/>
                      <a:pt x="5140" y="10150"/>
                    </a:cubicBezTo>
                    <a:lnTo>
                      <a:pt x="5140" y="10150"/>
                    </a:lnTo>
                    <a:cubicBezTo>
                      <a:pt x="5136" y="10159"/>
                      <a:pt x="5131" y="10162"/>
                      <a:pt x="5126" y="10162"/>
                    </a:cubicBezTo>
                    <a:cubicBezTo>
                      <a:pt x="5119" y="10162"/>
                      <a:pt x="5111" y="10158"/>
                      <a:pt x="5107" y="10158"/>
                    </a:cubicBezTo>
                    <a:cubicBezTo>
                      <a:pt x="5105" y="10158"/>
                      <a:pt x="5103" y="10158"/>
                      <a:pt x="5102" y="10160"/>
                    </a:cubicBezTo>
                    <a:cubicBezTo>
                      <a:pt x="5097" y="10160"/>
                      <a:pt x="5091" y="10155"/>
                      <a:pt x="5097" y="10149"/>
                    </a:cubicBezTo>
                    <a:cubicBezTo>
                      <a:pt x="5119" y="10149"/>
                      <a:pt x="5108" y="10127"/>
                      <a:pt x="5119" y="10122"/>
                    </a:cubicBezTo>
                    <a:cubicBezTo>
                      <a:pt x="5108" y="10122"/>
                      <a:pt x="5108" y="10133"/>
                      <a:pt x="5102" y="10133"/>
                    </a:cubicBezTo>
                    <a:cubicBezTo>
                      <a:pt x="5097" y="10127"/>
                      <a:pt x="5102" y="10122"/>
                      <a:pt x="5102" y="10111"/>
                    </a:cubicBezTo>
                    <a:lnTo>
                      <a:pt x="5102" y="10111"/>
                    </a:lnTo>
                    <a:cubicBezTo>
                      <a:pt x="5101" y="10113"/>
                      <a:pt x="5101" y="10114"/>
                      <a:pt x="5100" y="10114"/>
                    </a:cubicBezTo>
                    <a:cubicBezTo>
                      <a:pt x="5099" y="10114"/>
                      <a:pt x="5098" y="10113"/>
                      <a:pt x="5097" y="10111"/>
                    </a:cubicBezTo>
                    <a:cubicBezTo>
                      <a:pt x="5097" y="10105"/>
                      <a:pt x="5091" y="10105"/>
                      <a:pt x="5097" y="10099"/>
                    </a:cubicBezTo>
                    <a:cubicBezTo>
                      <a:pt x="5106" y="10095"/>
                      <a:pt x="5120" y="10082"/>
                      <a:pt x="5127" y="10082"/>
                    </a:cubicBezTo>
                    <a:cubicBezTo>
                      <a:pt x="5128" y="10082"/>
                      <a:pt x="5129" y="10082"/>
                      <a:pt x="5130" y="10083"/>
                    </a:cubicBezTo>
                    <a:cubicBezTo>
                      <a:pt x="5126" y="10080"/>
                      <a:pt x="5119" y="10074"/>
                      <a:pt x="5112" y="10074"/>
                    </a:cubicBezTo>
                    <a:cubicBezTo>
                      <a:pt x="5108" y="10074"/>
                      <a:pt x="5104" y="10076"/>
                      <a:pt x="5102" y="10083"/>
                    </a:cubicBezTo>
                    <a:lnTo>
                      <a:pt x="5097" y="10077"/>
                    </a:lnTo>
                    <a:cubicBezTo>
                      <a:pt x="5097" y="10082"/>
                      <a:pt x="5092" y="10100"/>
                      <a:pt x="5079" y="10100"/>
                    </a:cubicBezTo>
                    <a:cubicBezTo>
                      <a:pt x="5078" y="10100"/>
                      <a:pt x="5076" y="10100"/>
                      <a:pt x="5074" y="10099"/>
                    </a:cubicBezTo>
                    <a:lnTo>
                      <a:pt x="5052" y="10099"/>
                    </a:lnTo>
                    <a:lnTo>
                      <a:pt x="5063" y="10094"/>
                    </a:lnTo>
                    <a:cubicBezTo>
                      <a:pt x="5056" y="10094"/>
                      <a:pt x="5053" y="10096"/>
                      <a:pt x="5051" y="10096"/>
                    </a:cubicBezTo>
                    <a:cubicBezTo>
                      <a:pt x="5050" y="10096"/>
                      <a:pt x="5049" y="10096"/>
                      <a:pt x="5047" y="10094"/>
                    </a:cubicBezTo>
                    <a:cubicBezTo>
                      <a:pt x="5052" y="10083"/>
                      <a:pt x="5047" y="10083"/>
                      <a:pt x="5052" y="10077"/>
                    </a:cubicBezTo>
                    <a:cubicBezTo>
                      <a:pt x="5050" y="10075"/>
                      <a:pt x="5049" y="10075"/>
                      <a:pt x="5047" y="10075"/>
                    </a:cubicBezTo>
                    <a:cubicBezTo>
                      <a:pt x="5043" y="10075"/>
                      <a:pt x="5039" y="10077"/>
                      <a:pt x="5036" y="10077"/>
                    </a:cubicBezTo>
                    <a:cubicBezTo>
                      <a:pt x="5025" y="10072"/>
                      <a:pt x="5025" y="10072"/>
                      <a:pt x="5041" y="10066"/>
                    </a:cubicBezTo>
                    <a:cubicBezTo>
                      <a:pt x="5036" y="10055"/>
                      <a:pt x="5025" y="10044"/>
                      <a:pt x="5025" y="10028"/>
                    </a:cubicBezTo>
                    <a:cubicBezTo>
                      <a:pt x="5023" y="10027"/>
                      <a:pt x="5022" y="10026"/>
                      <a:pt x="5021" y="10026"/>
                    </a:cubicBezTo>
                    <a:cubicBezTo>
                      <a:pt x="5020" y="10026"/>
                      <a:pt x="5020" y="10027"/>
                      <a:pt x="5020" y="10027"/>
                    </a:cubicBezTo>
                    <a:lnTo>
                      <a:pt x="5020" y="10027"/>
                    </a:lnTo>
                    <a:cubicBezTo>
                      <a:pt x="5025" y="10006"/>
                      <a:pt x="4995" y="9993"/>
                      <a:pt x="4986" y="9983"/>
                    </a:cubicBezTo>
                    <a:cubicBezTo>
                      <a:pt x="4977" y="9990"/>
                      <a:pt x="4975" y="9991"/>
                      <a:pt x="4973" y="9991"/>
                    </a:cubicBezTo>
                    <a:cubicBezTo>
                      <a:pt x="4972" y="9991"/>
                      <a:pt x="4972" y="9990"/>
                      <a:pt x="4970" y="9990"/>
                    </a:cubicBezTo>
                    <a:cubicBezTo>
                      <a:pt x="4968" y="9990"/>
                      <a:pt x="4965" y="9991"/>
                      <a:pt x="4960" y="9994"/>
                    </a:cubicBezTo>
                    <a:lnTo>
                      <a:pt x="4960" y="9994"/>
                    </a:lnTo>
                    <a:cubicBezTo>
                      <a:pt x="4963" y="9990"/>
                      <a:pt x="4965" y="9971"/>
                      <a:pt x="4980" y="9971"/>
                    </a:cubicBezTo>
                    <a:cubicBezTo>
                      <a:pt x="4982" y="9971"/>
                      <a:pt x="4984" y="9972"/>
                      <a:pt x="4986" y="9972"/>
                    </a:cubicBezTo>
                    <a:lnTo>
                      <a:pt x="4980" y="9967"/>
                    </a:lnTo>
                    <a:cubicBezTo>
                      <a:pt x="4982" y="9963"/>
                      <a:pt x="4984" y="9963"/>
                      <a:pt x="4987" y="9963"/>
                    </a:cubicBezTo>
                    <a:cubicBezTo>
                      <a:pt x="4989" y="9963"/>
                      <a:pt x="4993" y="9963"/>
                      <a:pt x="4997" y="9963"/>
                    </a:cubicBezTo>
                    <a:cubicBezTo>
                      <a:pt x="5001" y="9963"/>
                      <a:pt x="5007" y="9962"/>
                      <a:pt x="5014" y="9956"/>
                    </a:cubicBezTo>
                    <a:cubicBezTo>
                      <a:pt x="5012" y="9952"/>
                      <a:pt x="5006" y="9951"/>
                      <a:pt x="5000" y="9951"/>
                    </a:cubicBezTo>
                    <a:cubicBezTo>
                      <a:pt x="4996" y="9951"/>
                      <a:pt x="4993" y="9951"/>
                      <a:pt x="4989" y="9951"/>
                    </a:cubicBezTo>
                    <a:cubicBezTo>
                      <a:pt x="4979" y="9951"/>
                      <a:pt x="4969" y="9950"/>
                      <a:pt x="4969" y="9939"/>
                    </a:cubicBezTo>
                    <a:cubicBezTo>
                      <a:pt x="4991" y="9933"/>
                      <a:pt x="4958" y="9933"/>
                      <a:pt x="4980" y="9928"/>
                    </a:cubicBezTo>
                    <a:cubicBezTo>
                      <a:pt x="4986" y="9928"/>
                      <a:pt x="4986" y="9928"/>
                      <a:pt x="4991" y="9933"/>
                    </a:cubicBezTo>
                    <a:lnTo>
                      <a:pt x="4991" y="9928"/>
                    </a:lnTo>
                    <a:cubicBezTo>
                      <a:pt x="4988" y="9920"/>
                      <a:pt x="4984" y="9917"/>
                      <a:pt x="4980" y="9917"/>
                    </a:cubicBezTo>
                    <a:cubicBezTo>
                      <a:pt x="4970" y="9917"/>
                      <a:pt x="4957" y="9933"/>
                      <a:pt x="4942" y="9933"/>
                    </a:cubicBezTo>
                    <a:cubicBezTo>
                      <a:pt x="4931" y="9917"/>
                      <a:pt x="4953" y="9911"/>
                      <a:pt x="4958" y="9906"/>
                    </a:cubicBezTo>
                    <a:cubicBezTo>
                      <a:pt x="4958" y="9900"/>
                      <a:pt x="4953" y="9900"/>
                      <a:pt x="4942" y="9900"/>
                    </a:cubicBezTo>
                    <a:cubicBezTo>
                      <a:pt x="4958" y="9900"/>
                      <a:pt x="4942" y="9917"/>
                      <a:pt x="4931" y="9928"/>
                    </a:cubicBezTo>
                    <a:cubicBezTo>
                      <a:pt x="4942" y="9906"/>
                      <a:pt x="4914" y="9906"/>
                      <a:pt x="4908" y="9906"/>
                    </a:cubicBezTo>
                    <a:cubicBezTo>
                      <a:pt x="4903" y="9939"/>
                      <a:pt x="4914" y="9917"/>
                      <a:pt x="4908" y="9956"/>
                    </a:cubicBezTo>
                    <a:cubicBezTo>
                      <a:pt x="4912" y="9956"/>
                      <a:pt x="4923" y="9948"/>
                      <a:pt x="4930" y="9948"/>
                    </a:cubicBezTo>
                    <a:cubicBezTo>
                      <a:pt x="4934" y="9948"/>
                      <a:pt x="4936" y="9950"/>
                      <a:pt x="4936" y="9956"/>
                    </a:cubicBezTo>
                    <a:cubicBezTo>
                      <a:pt x="4925" y="9956"/>
                      <a:pt x="4931" y="9961"/>
                      <a:pt x="4925" y="9967"/>
                    </a:cubicBezTo>
                    <a:cubicBezTo>
                      <a:pt x="4926" y="9966"/>
                      <a:pt x="4927" y="9965"/>
                      <a:pt x="4928" y="9965"/>
                    </a:cubicBezTo>
                    <a:cubicBezTo>
                      <a:pt x="4931" y="9965"/>
                      <a:pt x="4932" y="9972"/>
                      <a:pt x="4936" y="9972"/>
                    </a:cubicBezTo>
                    <a:cubicBezTo>
                      <a:pt x="4931" y="9983"/>
                      <a:pt x="4908" y="9989"/>
                      <a:pt x="4914" y="10000"/>
                    </a:cubicBezTo>
                    <a:lnTo>
                      <a:pt x="4942" y="9989"/>
                    </a:lnTo>
                    <a:lnTo>
                      <a:pt x="4942" y="9989"/>
                    </a:lnTo>
                    <a:cubicBezTo>
                      <a:pt x="4942" y="9994"/>
                      <a:pt x="4925" y="10000"/>
                      <a:pt x="4936" y="10000"/>
                    </a:cubicBezTo>
                    <a:cubicBezTo>
                      <a:pt x="4928" y="10008"/>
                      <a:pt x="4920" y="10013"/>
                      <a:pt x="4914" y="10013"/>
                    </a:cubicBezTo>
                    <a:cubicBezTo>
                      <a:pt x="4912" y="10013"/>
                      <a:pt x="4910" y="10012"/>
                      <a:pt x="4908" y="10011"/>
                    </a:cubicBezTo>
                    <a:lnTo>
                      <a:pt x="4908" y="10011"/>
                    </a:lnTo>
                    <a:cubicBezTo>
                      <a:pt x="4906" y="10025"/>
                      <a:pt x="4913" y="10028"/>
                      <a:pt x="4922" y="10028"/>
                    </a:cubicBezTo>
                    <a:cubicBezTo>
                      <a:pt x="4929" y="10028"/>
                      <a:pt x="4936" y="10026"/>
                      <a:pt x="4943" y="10026"/>
                    </a:cubicBezTo>
                    <a:cubicBezTo>
                      <a:pt x="4947" y="10026"/>
                      <a:pt x="4950" y="10027"/>
                      <a:pt x="4953" y="10028"/>
                    </a:cubicBezTo>
                    <a:lnTo>
                      <a:pt x="4942" y="10028"/>
                    </a:lnTo>
                    <a:cubicBezTo>
                      <a:pt x="4953" y="10028"/>
                      <a:pt x="4958" y="10028"/>
                      <a:pt x="4958" y="10039"/>
                    </a:cubicBezTo>
                    <a:cubicBezTo>
                      <a:pt x="4958" y="10043"/>
                      <a:pt x="4956" y="10044"/>
                      <a:pt x="4953" y="10044"/>
                    </a:cubicBezTo>
                    <a:cubicBezTo>
                      <a:pt x="4949" y="10044"/>
                      <a:pt x="4945" y="10042"/>
                      <a:pt x="4941" y="10042"/>
                    </a:cubicBezTo>
                    <a:cubicBezTo>
                      <a:pt x="4939" y="10042"/>
                      <a:pt x="4937" y="10043"/>
                      <a:pt x="4936" y="10044"/>
                    </a:cubicBezTo>
                    <a:lnTo>
                      <a:pt x="4942" y="10055"/>
                    </a:lnTo>
                    <a:cubicBezTo>
                      <a:pt x="4947" y="10055"/>
                      <a:pt x="4947" y="10055"/>
                      <a:pt x="4947" y="10066"/>
                    </a:cubicBezTo>
                    <a:cubicBezTo>
                      <a:pt x="4942" y="10066"/>
                      <a:pt x="4931" y="10072"/>
                      <a:pt x="4919" y="10072"/>
                    </a:cubicBezTo>
                    <a:lnTo>
                      <a:pt x="4947" y="10072"/>
                    </a:lnTo>
                    <a:cubicBezTo>
                      <a:pt x="4943" y="10076"/>
                      <a:pt x="4942" y="10087"/>
                      <a:pt x="4937" y="10087"/>
                    </a:cubicBezTo>
                    <a:cubicBezTo>
                      <a:pt x="4935" y="10087"/>
                      <a:pt x="4933" y="10086"/>
                      <a:pt x="4931" y="10083"/>
                    </a:cubicBezTo>
                    <a:lnTo>
                      <a:pt x="4931" y="10083"/>
                    </a:lnTo>
                    <a:lnTo>
                      <a:pt x="4947" y="10099"/>
                    </a:lnTo>
                    <a:lnTo>
                      <a:pt x="4942" y="10105"/>
                    </a:lnTo>
                    <a:cubicBezTo>
                      <a:pt x="4942" y="10111"/>
                      <a:pt x="4991" y="10111"/>
                      <a:pt x="4958" y="10133"/>
                    </a:cubicBezTo>
                    <a:cubicBezTo>
                      <a:pt x="4975" y="10138"/>
                      <a:pt x="4975" y="10149"/>
                      <a:pt x="5002" y="10160"/>
                    </a:cubicBezTo>
                    <a:cubicBezTo>
                      <a:pt x="4977" y="10160"/>
                      <a:pt x="4993" y="10183"/>
                      <a:pt x="4988" y="10183"/>
                    </a:cubicBezTo>
                    <a:cubicBezTo>
                      <a:pt x="4988" y="10183"/>
                      <a:pt x="4987" y="10183"/>
                      <a:pt x="4986" y="10182"/>
                    </a:cubicBezTo>
                    <a:lnTo>
                      <a:pt x="4986" y="10182"/>
                    </a:lnTo>
                    <a:cubicBezTo>
                      <a:pt x="4986" y="10187"/>
                      <a:pt x="4988" y="10188"/>
                      <a:pt x="4992" y="10188"/>
                    </a:cubicBezTo>
                    <a:cubicBezTo>
                      <a:pt x="4995" y="10188"/>
                      <a:pt x="5000" y="10186"/>
                      <a:pt x="5005" y="10186"/>
                    </a:cubicBezTo>
                    <a:cubicBezTo>
                      <a:pt x="5008" y="10186"/>
                      <a:pt x="5011" y="10187"/>
                      <a:pt x="5014" y="10188"/>
                    </a:cubicBezTo>
                    <a:cubicBezTo>
                      <a:pt x="5014" y="10205"/>
                      <a:pt x="4991" y="10210"/>
                      <a:pt x="4986" y="10210"/>
                    </a:cubicBezTo>
                    <a:lnTo>
                      <a:pt x="5014" y="10210"/>
                    </a:lnTo>
                    <a:cubicBezTo>
                      <a:pt x="5014" y="10221"/>
                      <a:pt x="4997" y="10221"/>
                      <a:pt x="5002" y="10232"/>
                    </a:cubicBezTo>
                    <a:lnTo>
                      <a:pt x="5019" y="10221"/>
                    </a:lnTo>
                    <a:lnTo>
                      <a:pt x="5014" y="10238"/>
                    </a:lnTo>
                    <a:cubicBezTo>
                      <a:pt x="5016" y="10235"/>
                      <a:pt x="5019" y="10234"/>
                      <a:pt x="5021" y="10234"/>
                    </a:cubicBezTo>
                    <a:cubicBezTo>
                      <a:pt x="5023" y="10234"/>
                      <a:pt x="5025" y="10235"/>
                      <a:pt x="5025" y="10238"/>
                    </a:cubicBezTo>
                    <a:lnTo>
                      <a:pt x="5030" y="10243"/>
                    </a:lnTo>
                    <a:cubicBezTo>
                      <a:pt x="5019" y="10243"/>
                      <a:pt x="5030" y="10249"/>
                      <a:pt x="5025" y="10260"/>
                    </a:cubicBezTo>
                    <a:lnTo>
                      <a:pt x="5041" y="10271"/>
                    </a:lnTo>
                    <a:lnTo>
                      <a:pt x="5047" y="10265"/>
                    </a:lnTo>
                    <a:lnTo>
                      <a:pt x="5047" y="10265"/>
                    </a:lnTo>
                    <a:cubicBezTo>
                      <a:pt x="5069" y="10271"/>
                      <a:pt x="5030" y="10277"/>
                      <a:pt x="5041" y="10288"/>
                    </a:cubicBezTo>
                    <a:lnTo>
                      <a:pt x="5047" y="10277"/>
                    </a:lnTo>
                    <a:lnTo>
                      <a:pt x="5047" y="10277"/>
                    </a:lnTo>
                    <a:cubicBezTo>
                      <a:pt x="5041" y="10304"/>
                      <a:pt x="5080" y="10299"/>
                      <a:pt x="5074" y="10321"/>
                    </a:cubicBezTo>
                    <a:cubicBezTo>
                      <a:pt x="5073" y="10320"/>
                      <a:pt x="5072" y="10319"/>
                      <a:pt x="5070" y="10319"/>
                    </a:cubicBezTo>
                    <a:cubicBezTo>
                      <a:pt x="5063" y="10319"/>
                      <a:pt x="5053" y="10326"/>
                      <a:pt x="5058" y="10326"/>
                    </a:cubicBezTo>
                    <a:cubicBezTo>
                      <a:pt x="5073" y="10331"/>
                      <a:pt x="5079" y="10349"/>
                      <a:pt x="5095" y="10349"/>
                    </a:cubicBezTo>
                    <a:cubicBezTo>
                      <a:pt x="5097" y="10349"/>
                      <a:pt x="5100" y="10349"/>
                      <a:pt x="5102" y="10348"/>
                    </a:cubicBezTo>
                    <a:lnTo>
                      <a:pt x="5102" y="10348"/>
                    </a:lnTo>
                    <a:cubicBezTo>
                      <a:pt x="5085" y="10360"/>
                      <a:pt x="5085" y="10371"/>
                      <a:pt x="5085" y="10382"/>
                    </a:cubicBezTo>
                    <a:cubicBezTo>
                      <a:pt x="5091" y="10384"/>
                      <a:pt x="5094" y="10386"/>
                      <a:pt x="5097" y="10386"/>
                    </a:cubicBezTo>
                    <a:cubicBezTo>
                      <a:pt x="5099" y="10386"/>
                      <a:pt x="5102" y="10384"/>
                      <a:pt x="5108" y="10382"/>
                    </a:cubicBezTo>
                    <a:cubicBezTo>
                      <a:pt x="5108" y="10397"/>
                      <a:pt x="5127" y="10403"/>
                      <a:pt x="5116" y="10408"/>
                    </a:cubicBezTo>
                    <a:lnTo>
                      <a:pt x="5116" y="10408"/>
                    </a:lnTo>
                    <a:cubicBezTo>
                      <a:pt x="5117" y="10408"/>
                      <a:pt x="5118" y="10408"/>
                      <a:pt x="5119" y="10408"/>
                    </a:cubicBezTo>
                    <a:cubicBezTo>
                      <a:pt x="5124" y="10408"/>
                      <a:pt x="5125" y="10415"/>
                      <a:pt x="5130" y="10415"/>
                    </a:cubicBezTo>
                    <a:cubicBezTo>
                      <a:pt x="5113" y="10454"/>
                      <a:pt x="5163" y="10426"/>
                      <a:pt x="5152" y="10459"/>
                    </a:cubicBezTo>
                    <a:cubicBezTo>
                      <a:pt x="5141" y="10465"/>
                      <a:pt x="5141" y="10465"/>
                      <a:pt x="5135" y="10465"/>
                    </a:cubicBezTo>
                    <a:lnTo>
                      <a:pt x="5157" y="10492"/>
                    </a:lnTo>
                    <a:lnTo>
                      <a:pt x="5157" y="10481"/>
                    </a:lnTo>
                    <a:cubicBezTo>
                      <a:pt x="5163" y="10487"/>
                      <a:pt x="5180" y="10481"/>
                      <a:pt x="5180" y="10492"/>
                    </a:cubicBezTo>
                    <a:cubicBezTo>
                      <a:pt x="5152" y="10498"/>
                      <a:pt x="5185" y="10498"/>
                      <a:pt x="5168" y="10515"/>
                    </a:cubicBezTo>
                    <a:lnTo>
                      <a:pt x="5163" y="10515"/>
                    </a:lnTo>
                    <a:cubicBezTo>
                      <a:pt x="5165" y="10517"/>
                      <a:pt x="5167" y="10518"/>
                      <a:pt x="5168" y="10518"/>
                    </a:cubicBezTo>
                    <a:cubicBezTo>
                      <a:pt x="5170" y="10518"/>
                      <a:pt x="5173" y="10515"/>
                      <a:pt x="5180" y="10509"/>
                    </a:cubicBezTo>
                    <a:lnTo>
                      <a:pt x="5180" y="10509"/>
                    </a:lnTo>
                    <a:cubicBezTo>
                      <a:pt x="5183" y="10511"/>
                      <a:pt x="5182" y="10515"/>
                      <a:pt x="5181" y="10519"/>
                    </a:cubicBezTo>
                    <a:lnTo>
                      <a:pt x="5181" y="10519"/>
                    </a:lnTo>
                    <a:cubicBezTo>
                      <a:pt x="5184" y="10515"/>
                      <a:pt x="5188" y="10512"/>
                      <a:pt x="5191" y="10512"/>
                    </a:cubicBezTo>
                    <a:cubicBezTo>
                      <a:pt x="5193" y="10512"/>
                      <a:pt x="5195" y="10513"/>
                      <a:pt x="5196" y="10515"/>
                    </a:cubicBezTo>
                    <a:cubicBezTo>
                      <a:pt x="5196" y="10515"/>
                      <a:pt x="5196" y="10520"/>
                      <a:pt x="5191" y="10520"/>
                    </a:cubicBezTo>
                    <a:cubicBezTo>
                      <a:pt x="5207" y="10526"/>
                      <a:pt x="5207" y="10542"/>
                      <a:pt x="5213" y="10542"/>
                    </a:cubicBezTo>
                    <a:cubicBezTo>
                      <a:pt x="5213" y="10548"/>
                      <a:pt x="5207" y="10553"/>
                      <a:pt x="5202" y="10553"/>
                    </a:cubicBezTo>
                    <a:cubicBezTo>
                      <a:pt x="5218" y="10564"/>
                      <a:pt x="5207" y="10564"/>
                      <a:pt x="5229" y="10570"/>
                    </a:cubicBezTo>
                    <a:lnTo>
                      <a:pt x="5218" y="10575"/>
                    </a:lnTo>
                    <a:lnTo>
                      <a:pt x="5235" y="10575"/>
                    </a:lnTo>
                    <a:lnTo>
                      <a:pt x="5229" y="10598"/>
                    </a:lnTo>
                    <a:lnTo>
                      <a:pt x="5235" y="10592"/>
                    </a:lnTo>
                    <a:cubicBezTo>
                      <a:pt x="5240" y="10598"/>
                      <a:pt x="5246" y="10598"/>
                      <a:pt x="5246" y="10603"/>
                    </a:cubicBezTo>
                    <a:lnTo>
                      <a:pt x="5235" y="10609"/>
                    </a:lnTo>
                    <a:cubicBezTo>
                      <a:pt x="5257" y="10620"/>
                      <a:pt x="5235" y="10636"/>
                      <a:pt x="5263" y="10647"/>
                    </a:cubicBezTo>
                    <a:lnTo>
                      <a:pt x="5257" y="10647"/>
                    </a:lnTo>
                    <a:cubicBezTo>
                      <a:pt x="5285" y="10647"/>
                      <a:pt x="5246" y="10664"/>
                      <a:pt x="5274" y="10664"/>
                    </a:cubicBezTo>
                    <a:cubicBezTo>
                      <a:pt x="5268" y="10664"/>
                      <a:pt x="5268" y="10675"/>
                      <a:pt x="5268" y="10675"/>
                    </a:cubicBezTo>
                    <a:lnTo>
                      <a:pt x="5285" y="10675"/>
                    </a:lnTo>
                    <a:lnTo>
                      <a:pt x="5268" y="10686"/>
                    </a:lnTo>
                    <a:lnTo>
                      <a:pt x="5290" y="10675"/>
                    </a:lnTo>
                    <a:lnTo>
                      <a:pt x="5285" y="10686"/>
                    </a:lnTo>
                    <a:lnTo>
                      <a:pt x="5290" y="10686"/>
                    </a:lnTo>
                    <a:cubicBezTo>
                      <a:pt x="5274" y="10714"/>
                      <a:pt x="5296" y="10708"/>
                      <a:pt x="5290" y="10730"/>
                    </a:cubicBezTo>
                    <a:lnTo>
                      <a:pt x="5301" y="10714"/>
                    </a:lnTo>
                    <a:cubicBezTo>
                      <a:pt x="5303" y="10713"/>
                      <a:pt x="5305" y="10713"/>
                      <a:pt x="5307" y="10713"/>
                    </a:cubicBezTo>
                    <a:cubicBezTo>
                      <a:pt x="5349" y="10713"/>
                      <a:pt x="5331" y="10775"/>
                      <a:pt x="5373" y="10791"/>
                    </a:cubicBezTo>
                    <a:lnTo>
                      <a:pt x="5357" y="10802"/>
                    </a:lnTo>
                    <a:lnTo>
                      <a:pt x="5379" y="10802"/>
                    </a:lnTo>
                    <a:cubicBezTo>
                      <a:pt x="5379" y="10819"/>
                      <a:pt x="5368" y="10813"/>
                      <a:pt x="5368" y="10819"/>
                    </a:cubicBezTo>
                    <a:cubicBezTo>
                      <a:pt x="5370" y="10819"/>
                      <a:pt x="5371" y="10820"/>
                      <a:pt x="5373" y="10820"/>
                    </a:cubicBezTo>
                    <a:cubicBezTo>
                      <a:pt x="5381" y="10820"/>
                      <a:pt x="5384" y="10813"/>
                      <a:pt x="5390" y="10813"/>
                    </a:cubicBezTo>
                    <a:cubicBezTo>
                      <a:pt x="5393" y="10813"/>
                      <a:pt x="5396" y="10814"/>
                      <a:pt x="5401" y="10819"/>
                    </a:cubicBezTo>
                    <a:cubicBezTo>
                      <a:pt x="5401" y="10824"/>
                      <a:pt x="5397" y="10826"/>
                      <a:pt x="5392" y="10826"/>
                    </a:cubicBezTo>
                    <a:cubicBezTo>
                      <a:pt x="5387" y="10826"/>
                      <a:pt x="5382" y="10824"/>
                      <a:pt x="5379" y="10824"/>
                    </a:cubicBezTo>
                    <a:lnTo>
                      <a:pt x="5379" y="10824"/>
                    </a:lnTo>
                    <a:cubicBezTo>
                      <a:pt x="5401" y="10830"/>
                      <a:pt x="5423" y="10847"/>
                      <a:pt x="5423" y="10858"/>
                    </a:cubicBezTo>
                    <a:cubicBezTo>
                      <a:pt x="5423" y="10858"/>
                      <a:pt x="5429" y="10858"/>
                      <a:pt x="5429" y="10852"/>
                    </a:cubicBezTo>
                    <a:cubicBezTo>
                      <a:pt x="5440" y="10852"/>
                      <a:pt x="5451" y="10874"/>
                      <a:pt x="5456" y="10880"/>
                    </a:cubicBezTo>
                    <a:cubicBezTo>
                      <a:pt x="5453" y="10882"/>
                      <a:pt x="5452" y="10884"/>
                      <a:pt x="5450" y="10884"/>
                    </a:cubicBezTo>
                    <a:cubicBezTo>
                      <a:pt x="5448" y="10884"/>
                      <a:pt x="5445" y="10882"/>
                      <a:pt x="5440" y="10880"/>
                    </a:cubicBezTo>
                    <a:lnTo>
                      <a:pt x="5440" y="10880"/>
                    </a:lnTo>
                    <a:cubicBezTo>
                      <a:pt x="5440" y="10883"/>
                      <a:pt x="5444" y="10889"/>
                      <a:pt x="5449" y="10890"/>
                    </a:cubicBezTo>
                    <a:lnTo>
                      <a:pt x="5449" y="10890"/>
                    </a:lnTo>
                    <a:lnTo>
                      <a:pt x="5440" y="10896"/>
                    </a:lnTo>
                    <a:cubicBezTo>
                      <a:pt x="5450" y="10901"/>
                      <a:pt x="5464" y="10906"/>
                      <a:pt x="5463" y="10919"/>
                    </a:cubicBezTo>
                    <a:lnTo>
                      <a:pt x="5463" y="10919"/>
                    </a:lnTo>
                    <a:cubicBezTo>
                      <a:pt x="5465" y="10914"/>
                      <a:pt x="5472" y="10911"/>
                      <a:pt x="5478" y="10911"/>
                    </a:cubicBezTo>
                    <a:cubicBezTo>
                      <a:pt x="5480" y="10911"/>
                      <a:pt x="5482" y="10911"/>
                      <a:pt x="5484" y="10913"/>
                    </a:cubicBezTo>
                    <a:cubicBezTo>
                      <a:pt x="5467" y="10935"/>
                      <a:pt x="5506" y="10924"/>
                      <a:pt x="5506" y="10941"/>
                    </a:cubicBezTo>
                    <a:lnTo>
                      <a:pt x="5489" y="10941"/>
                    </a:lnTo>
                    <a:cubicBezTo>
                      <a:pt x="5489" y="10952"/>
                      <a:pt x="5506" y="10952"/>
                      <a:pt x="5512" y="10952"/>
                    </a:cubicBezTo>
                    <a:lnTo>
                      <a:pt x="5506" y="10957"/>
                    </a:lnTo>
                    <a:lnTo>
                      <a:pt x="5539" y="10968"/>
                    </a:lnTo>
                    <a:cubicBezTo>
                      <a:pt x="5523" y="10990"/>
                      <a:pt x="5561" y="10990"/>
                      <a:pt x="5550" y="10996"/>
                    </a:cubicBezTo>
                    <a:cubicBezTo>
                      <a:pt x="5553" y="10998"/>
                      <a:pt x="5554" y="10999"/>
                      <a:pt x="5555" y="10999"/>
                    </a:cubicBezTo>
                    <a:cubicBezTo>
                      <a:pt x="5558" y="10999"/>
                      <a:pt x="5555" y="10989"/>
                      <a:pt x="5562" y="10989"/>
                    </a:cubicBezTo>
                    <a:cubicBezTo>
                      <a:pt x="5563" y="10989"/>
                      <a:pt x="5565" y="10990"/>
                      <a:pt x="5567" y="10990"/>
                    </a:cubicBezTo>
                    <a:cubicBezTo>
                      <a:pt x="5561" y="10996"/>
                      <a:pt x="5578" y="10996"/>
                      <a:pt x="5567" y="11007"/>
                    </a:cubicBezTo>
                    <a:lnTo>
                      <a:pt x="5572" y="11013"/>
                    </a:lnTo>
                    <a:lnTo>
                      <a:pt x="5561" y="11018"/>
                    </a:lnTo>
                    <a:cubicBezTo>
                      <a:pt x="5567" y="11018"/>
                      <a:pt x="5578" y="11013"/>
                      <a:pt x="5595" y="11007"/>
                    </a:cubicBezTo>
                    <a:cubicBezTo>
                      <a:pt x="5595" y="11018"/>
                      <a:pt x="5606" y="11018"/>
                      <a:pt x="5600" y="11035"/>
                    </a:cubicBezTo>
                    <a:lnTo>
                      <a:pt x="5595" y="11035"/>
                    </a:lnTo>
                    <a:cubicBezTo>
                      <a:pt x="5614" y="11045"/>
                      <a:pt x="5599" y="11081"/>
                      <a:pt x="5615" y="11081"/>
                    </a:cubicBezTo>
                    <a:cubicBezTo>
                      <a:pt x="5616" y="11081"/>
                      <a:pt x="5616" y="11081"/>
                      <a:pt x="5617" y="11080"/>
                    </a:cubicBezTo>
                    <a:lnTo>
                      <a:pt x="5617" y="11080"/>
                    </a:lnTo>
                    <a:lnTo>
                      <a:pt x="5622" y="11090"/>
                    </a:lnTo>
                    <a:lnTo>
                      <a:pt x="5617" y="11096"/>
                    </a:lnTo>
                    <a:lnTo>
                      <a:pt x="5644" y="11096"/>
                    </a:lnTo>
                    <a:lnTo>
                      <a:pt x="5633" y="11101"/>
                    </a:lnTo>
                    <a:cubicBezTo>
                      <a:pt x="5644" y="11118"/>
                      <a:pt x="5661" y="11129"/>
                      <a:pt x="5683" y="11134"/>
                    </a:cubicBezTo>
                    <a:lnTo>
                      <a:pt x="5678" y="11134"/>
                    </a:lnTo>
                    <a:cubicBezTo>
                      <a:pt x="5700" y="11145"/>
                      <a:pt x="5689" y="11156"/>
                      <a:pt x="5705" y="11156"/>
                    </a:cubicBezTo>
                    <a:lnTo>
                      <a:pt x="5700" y="11156"/>
                    </a:lnTo>
                    <a:lnTo>
                      <a:pt x="5711" y="11162"/>
                    </a:lnTo>
                    <a:lnTo>
                      <a:pt x="5705" y="11173"/>
                    </a:lnTo>
                    <a:cubicBezTo>
                      <a:pt x="5708" y="11172"/>
                      <a:pt x="5710" y="11171"/>
                      <a:pt x="5711" y="11171"/>
                    </a:cubicBezTo>
                    <a:cubicBezTo>
                      <a:pt x="5721" y="11171"/>
                      <a:pt x="5716" y="11191"/>
                      <a:pt x="5715" y="11193"/>
                    </a:cubicBezTo>
                    <a:lnTo>
                      <a:pt x="5715" y="11193"/>
                    </a:lnTo>
                    <a:cubicBezTo>
                      <a:pt x="5715" y="11193"/>
                      <a:pt x="5716" y="11192"/>
                      <a:pt x="5716" y="11190"/>
                    </a:cubicBezTo>
                    <a:cubicBezTo>
                      <a:pt x="5727" y="11190"/>
                      <a:pt x="5738" y="11190"/>
                      <a:pt x="5744" y="11184"/>
                    </a:cubicBezTo>
                    <a:lnTo>
                      <a:pt x="5744" y="11184"/>
                    </a:lnTo>
                    <a:cubicBezTo>
                      <a:pt x="5761" y="11190"/>
                      <a:pt x="5738" y="11190"/>
                      <a:pt x="5744" y="11206"/>
                    </a:cubicBezTo>
                    <a:cubicBezTo>
                      <a:pt x="5755" y="11212"/>
                      <a:pt x="5766" y="11206"/>
                      <a:pt x="5772" y="11217"/>
                    </a:cubicBezTo>
                    <a:lnTo>
                      <a:pt x="5766" y="11228"/>
                    </a:lnTo>
                    <a:cubicBezTo>
                      <a:pt x="5769" y="11231"/>
                      <a:pt x="5773" y="11231"/>
                      <a:pt x="5777" y="11231"/>
                    </a:cubicBezTo>
                    <a:cubicBezTo>
                      <a:pt x="5781" y="11231"/>
                      <a:pt x="5785" y="11231"/>
                      <a:pt x="5788" y="11234"/>
                    </a:cubicBezTo>
                    <a:lnTo>
                      <a:pt x="5783" y="11234"/>
                    </a:lnTo>
                    <a:cubicBezTo>
                      <a:pt x="5795" y="11234"/>
                      <a:pt x="5789" y="11250"/>
                      <a:pt x="5800" y="11250"/>
                    </a:cubicBezTo>
                    <a:cubicBezTo>
                      <a:pt x="5803" y="11250"/>
                      <a:pt x="5808" y="11249"/>
                      <a:pt x="5816" y="11245"/>
                    </a:cubicBezTo>
                    <a:cubicBezTo>
                      <a:pt x="5816" y="11256"/>
                      <a:pt x="5827" y="11262"/>
                      <a:pt x="5816" y="11273"/>
                    </a:cubicBezTo>
                    <a:cubicBezTo>
                      <a:pt x="5838" y="11284"/>
                      <a:pt x="5849" y="11289"/>
                      <a:pt x="5871" y="11295"/>
                    </a:cubicBezTo>
                    <a:cubicBezTo>
                      <a:pt x="5863" y="11306"/>
                      <a:pt x="5864" y="11306"/>
                      <a:pt x="5868" y="11306"/>
                    </a:cubicBezTo>
                    <a:cubicBezTo>
                      <a:pt x="5871" y="11306"/>
                      <a:pt x="5877" y="11306"/>
                      <a:pt x="5877" y="11317"/>
                    </a:cubicBezTo>
                    <a:lnTo>
                      <a:pt x="5882" y="11300"/>
                    </a:lnTo>
                    <a:cubicBezTo>
                      <a:pt x="5904" y="11317"/>
                      <a:pt x="5910" y="11367"/>
                      <a:pt x="5938" y="11378"/>
                    </a:cubicBezTo>
                    <a:lnTo>
                      <a:pt x="5932" y="11394"/>
                    </a:lnTo>
                    <a:lnTo>
                      <a:pt x="5932" y="11394"/>
                    </a:lnTo>
                    <a:lnTo>
                      <a:pt x="5949" y="11383"/>
                    </a:lnTo>
                    <a:cubicBezTo>
                      <a:pt x="5965" y="11411"/>
                      <a:pt x="6004" y="11439"/>
                      <a:pt x="6021" y="11461"/>
                    </a:cubicBezTo>
                    <a:cubicBezTo>
                      <a:pt x="6029" y="11461"/>
                      <a:pt x="6039" y="11459"/>
                      <a:pt x="6047" y="11459"/>
                    </a:cubicBezTo>
                    <a:cubicBezTo>
                      <a:pt x="6055" y="11459"/>
                      <a:pt x="6062" y="11461"/>
                      <a:pt x="6065" y="11466"/>
                    </a:cubicBezTo>
                    <a:cubicBezTo>
                      <a:pt x="6093" y="11477"/>
                      <a:pt x="6115" y="11488"/>
                      <a:pt x="6126" y="11511"/>
                    </a:cubicBezTo>
                    <a:lnTo>
                      <a:pt x="6120" y="11516"/>
                    </a:lnTo>
                    <a:cubicBezTo>
                      <a:pt x="6122" y="11515"/>
                      <a:pt x="6124" y="11515"/>
                      <a:pt x="6125" y="11515"/>
                    </a:cubicBezTo>
                    <a:cubicBezTo>
                      <a:pt x="6131" y="11515"/>
                      <a:pt x="6131" y="11524"/>
                      <a:pt x="6131" y="11533"/>
                    </a:cubicBezTo>
                    <a:lnTo>
                      <a:pt x="6131" y="11516"/>
                    </a:lnTo>
                    <a:cubicBezTo>
                      <a:pt x="6133" y="11515"/>
                      <a:pt x="6135" y="11515"/>
                      <a:pt x="6136" y="11515"/>
                    </a:cubicBezTo>
                    <a:cubicBezTo>
                      <a:pt x="6148" y="11515"/>
                      <a:pt x="6148" y="11533"/>
                      <a:pt x="6148" y="11538"/>
                    </a:cubicBezTo>
                    <a:lnTo>
                      <a:pt x="6170" y="11533"/>
                    </a:lnTo>
                    <a:lnTo>
                      <a:pt x="6170" y="11538"/>
                    </a:lnTo>
                    <a:lnTo>
                      <a:pt x="6176" y="11533"/>
                    </a:lnTo>
                    <a:lnTo>
                      <a:pt x="6170" y="11549"/>
                    </a:lnTo>
                    <a:cubicBezTo>
                      <a:pt x="6173" y="11549"/>
                      <a:pt x="6178" y="11553"/>
                      <a:pt x="6185" y="11553"/>
                    </a:cubicBezTo>
                    <a:cubicBezTo>
                      <a:pt x="6190" y="11553"/>
                      <a:pt x="6196" y="11551"/>
                      <a:pt x="6203" y="11544"/>
                    </a:cubicBezTo>
                    <a:lnTo>
                      <a:pt x="6203" y="11544"/>
                    </a:lnTo>
                    <a:cubicBezTo>
                      <a:pt x="6203" y="11549"/>
                      <a:pt x="6203" y="11560"/>
                      <a:pt x="6198" y="11560"/>
                    </a:cubicBezTo>
                    <a:lnTo>
                      <a:pt x="6231" y="11588"/>
                    </a:lnTo>
                    <a:lnTo>
                      <a:pt x="6231" y="11577"/>
                    </a:lnTo>
                    <a:cubicBezTo>
                      <a:pt x="6234" y="11571"/>
                      <a:pt x="6239" y="11569"/>
                      <a:pt x="6245" y="11569"/>
                    </a:cubicBezTo>
                    <a:cubicBezTo>
                      <a:pt x="6250" y="11569"/>
                      <a:pt x="6256" y="11571"/>
                      <a:pt x="6259" y="11577"/>
                    </a:cubicBezTo>
                    <a:cubicBezTo>
                      <a:pt x="6242" y="11588"/>
                      <a:pt x="6242" y="11594"/>
                      <a:pt x="6242" y="11605"/>
                    </a:cubicBezTo>
                    <a:cubicBezTo>
                      <a:pt x="6253" y="11605"/>
                      <a:pt x="6242" y="11594"/>
                      <a:pt x="6253" y="11588"/>
                    </a:cubicBezTo>
                    <a:cubicBezTo>
                      <a:pt x="6264" y="11588"/>
                      <a:pt x="6281" y="11588"/>
                      <a:pt x="6281" y="11594"/>
                    </a:cubicBezTo>
                    <a:lnTo>
                      <a:pt x="6270" y="11594"/>
                    </a:lnTo>
                    <a:cubicBezTo>
                      <a:pt x="6286" y="11594"/>
                      <a:pt x="6270" y="11616"/>
                      <a:pt x="6281" y="11621"/>
                    </a:cubicBezTo>
                    <a:cubicBezTo>
                      <a:pt x="6284" y="11619"/>
                      <a:pt x="6287" y="11619"/>
                      <a:pt x="6289" y="11619"/>
                    </a:cubicBezTo>
                    <a:cubicBezTo>
                      <a:pt x="6294" y="11619"/>
                      <a:pt x="6297" y="11619"/>
                      <a:pt x="6308" y="11605"/>
                    </a:cubicBezTo>
                    <a:cubicBezTo>
                      <a:pt x="6319" y="11605"/>
                      <a:pt x="6297" y="11621"/>
                      <a:pt x="6308" y="11627"/>
                    </a:cubicBezTo>
                    <a:cubicBezTo>
                      <a:pt x="6310" y="11626"/>
                      <a:pt x="6311" y="11626"/>
                      <a:pt x="6312" y="11626"/>
                    </a:cubicBezTo>
                    <a:cubicBezTo>
                      <a:pt x="6321" y="11626"/>
                      <a:pt x="6324" y="11644"/>
                      <a:pt x="6319" y="11649"/>
                    </a:cubicBezTo>
                    <a:cubicBezTo>
                      <a:pt x="6325" y="11643"/>
                      <a:pt x="6330" y="11641"/>
                      <a:pt x="6333" y="11641"/>
                    </a:cubicBezTo>
                    <a:cubicBezTo>
                      <a:pt x="6343" y="11641"/>
                      <a:pt x="6346" y="11660"/>
                      <a:pt x="6354" y="11660"/>
                    </a:cubicBezTo>
                    <a:cubicBezTo>
                      <a:pt x="6357" y="11660"/>
                      <a:pt x="6360" y="11658"/>
                      <a:pt x="6364" y="11654"/>
                    </a:cubicBezTo>
                    <a:lnTo>
                      <a:pt x="6364" y="11677"/>
                    </a:lnTo>
                    <a:cubicBezTo>
                      <a:pt x="6369" y="11671"/>
                      <a:pt x="6375" y="11654"/>
                      <a:pt x="6391" y="11654"/>
                    </a:cubicBezTo>
                    <a:cubicBezTo>
                      <a:pt x="6391" y="11671"/>
                      <a:pt x="6380" y="11677"/>
                      <a:pt x="6380" y="11682"/>
                    </a:cubicBezTo>
                    <a:lnTo>
                      <a:pt x="6402" y="11660"/>
                    </a:lnTo>
                    <a:cubicBezTo>
                      <a:pt x="6425" y="11715"/>
                      <a:pt x="6485" y="11732"/>
                      <a:pt x="6513" y="11782"/>
                    </a:cubicBezTo>
                    <a:cubicBezTo>
                      <a:pt x="6535" y="11787"/>
                      <a:pt x="6568" y="11793"/>
                      <a:pt x="6591" y="11809"/>
                    </a:cubicBezTo>
                    <a:lnTo>
                      <a:pt x="6585" y="11809"/>
                    </a:lnTo>
                    <a:lnTo>
                      <a:pt x="6602" y="11826"/>
                    </a:lnTo>
                    <a:lnTo>
                      <a:pt x="6596" y="11809"/>
                    </a:lnTo>
                    <a:lnTo>
                      <a:pt x="6618" y="11809"/>
                    </a:lnTo>
                    <a:cubicBezTo>
                      <a:pt x="6640" y="11837"/>
                      <a:pt x="6657" y="11870"/>
                      <a:pt x="6701" y="11876"/>
                    </a:cubicBezTo>
                    <a:cubicBezTo>
                      <a:pt x="6705" y="11875"/>
                      <a:pt x="6708" y="11874"/>
                      <a:pt x="6710" y="11874"/>
                    </a:cubicBezTo>
                    <a:cubicBezTo>
                      <a:pt x="6726" y="11874"/>
                      <a:pt x="6710" y="11900"/>
                      <a:pt x="6722" y="11900"/>
                    </a:cubicBezTo>
                    <a:cubicBezTo>
                      <a:pt x="6724" y="11900"/>
                      <a:pt x="6726" y="11899"/>
                      <a:pt x="6729" y="11898"/>
                    </a:cubicBezTo>
                    <a:lnTo>
                      <a:pt x="6729" y="11898"/>
                    </a:lnTo>
                    <a:lnTo>
                      <a:pt x="6723" y="11903"/>
                    </a:lnTo>
                    <a:cubicBezTo>
                      <a:pt x="6742" y="11903"/>
                      <a:pt x="6753" y="11906"/>
                      <a:pt x="6766" y="11906"/>
                    </a:cubicBezTo>
                    <a:cubicBezTo>
                      <a:pt x="6773" y="11906"/>
                      <a:pt x="6781" y="11905"/>
                      <a:pt x="6790" y="11903"/>
                    </a:cubicBezTo>
                    <a:lnTo>
                      <a:pt x="6790" y="11903"/>
                    </a:lnTo>
                    <a:cubicBezTo>
                      <a:pt x="6779" y="11917"/>
                      <a:pt x="6783" y="11919"/>
                      <a:pt x="6788" y="11919"/>
                    </a:cubicBezTo>
                    <a:cubicBezTo>
                      <a:pt x="6789" y="11919"/>
                      <a:pt x="6790" y="11919"/>
                      <a:pt x="6791" y="11919"/>
                    </a:cubicBezTo>
                    <a:cubicBezTo>
                      <a:pt x="6792" y="11919"/>
                      <a:pt x="6792" y="11919"/>
                      <a:pt x="6792" y="11919"/>
                    </a:cubicBezTo>
                    <a:lnTo>
                      <a:pt x="6792" y="11919"/>
                    </a:lnTo>
                    <a:lnTo>
                      <a:pt x="6795" y="11909"/>
                    </a:lnTo>
                    <a:cubicBezTo>
                      <a:pt x="6795" y="11920"/>
                      <a:pt x="6806" y="11931"/>
                      <a:pt x="6795" y="11937"/>
                    </a:cubicBezTo>
                    <a:lnTo>
                      <a:pt x="6818" y="11931"/>
                    </a:lnTo>
                    <a:lnTo>
                      <a:pt x="6818" y="11931"/>
                    </a:lnTo>
                    <a:lnTo>
                      <a:pt x="6812" y="11948"/>
                    </a:lnTo>
                    <a:cubicBezTo>
                      <a:pt x="6823" y="11953"/>
                      <a:pt x="6851" y="11959"/>
                      <a:pt x="6845" y="11986"/>
                    </a:cubicBezTo>
                    <a:cubicBezTo>
                      <a:pt x="6889" y="11986"/>
                      <a:pt x="6928" y="12020"/>
                      <a:pt x="6961" y="12042"/>
                    </a:cubicBezTo>
                    <a:cubicBezTo>
                      <a:pt x="6967" y="12040"/>
                      <a:pt x="6971" y="12039"/>
                      <a:pt x="6975" y="12039"/>
                    </a:cubicBezTo>
                    <a:cubicBezTo>
                      <a:pt x="6983" y="12039"/>
                      <a:pt x="6989" y="12042"/>
                      <a:pt x="7000" y="12042"/>
                    </a:cubicBezTo>
                    <a:lnTo>
                      <a:pt x="7000" y="12064"/>
                    </a:lnTo>
                    <a:cubicBezTo>
                      <a:pt x="7007" y="12064"/>
                      <a:pt x="7017" y="12057"/>
                      <a:pt x="7025" y="12057"/>
                    </a:cubicBezTo>
                    <a:cubicBezTo>
                      <a:pt x="7028" y="12057"/>
                      <a:pt x="7031" y="12058"/>
                      <a:pt x="7033" y="12064"/>
                    </a:cubicBezTo>
                    <a:cubicBezTo>
                      <a:pt x="7042" y="12064"/>
                      <a:pt x="7044" y="12071"/>
                      <a:pt x="7053" y="12071"/>
                    </a:cubicBezTo>
                    <a:cubicBezTo>
                      <a:pt x="7055" y="12071"/>
                      <a:pt x="7058" y="12071"/>
                      <a:pt x="7061" y="12069"/>
                    </a:cubicBezTo>
                    <a:cubicBezTo>
                      <a:pt x="7067" y="12075"/>
                      <a:pt x="7072" y="12092"/>
                      <a:pt x="7067" y="12103"/>
                    </a:cubicBezTo>
                    <a:cubicBezTo>
                      <a:pt x="7070" y="12099"/>
                      <a:pt x="7073" y="12098"/>
                      <a:pt x="7075" y="12098"/>
                    </a:cubicBezTo>
                    <a:cubicBezTo>
                      <a:pt x="7085" y="12098"/>
                      <a:pt x="7089" y="12119"/>
                      <a:pt x="7089" y="12119"/>
                    </a:cubicBezTo>
                    <a:cubicBezTo>
                      <a:pt x="7089" y="12119"/>
                      <a:pt x="7205" y="12202"/>
                      <a:pt x="7349" y="12269"/>
                    </a:cubicBezTo>
                    <a:cubicBezTo>
                      <a:pt x="7415" y="12296"/>
                      <a:pt x="7482" y="12324"/>
                      <a:pt x="7542" y="12346"/>
                    </a:cubicBezTo>
                    <a:lnTo>
                      <a:pt x="7692" y="12639"/>
                    </a:lnTo>
                    <a:cubicBezTo>
                      <a:pt x="7780" y="12822"/>
                      <a:pt x="7869" y="13010"/>
                      <a:pt x="7941" y="13171"/>
                    </a:cubicBezTo>
                    <a:cubicBezTo>
                      <a:pt x="7985" y="13232"/>
                      <a:pt x="8035" y="13337"/>
                      <a:pt x="8085" y="13442"/>
                    </a:cubicBezTo>
                    <a:lnTo>
                      <a:pt x="8063" y="13458"/>
                    </a:lnTo>
                    <a:lnTo>
                      <a:pt x="8112" y="13541"/>
                    </a:lnTo>
                    <a:cubicBezTo>
                      <a:pt x="8113" y="13550"/>
                      <a:pt x="8113" y="13553"/>
                      <a:pt x="8112" y="13553"/>
                    </a:cubicBezTo>
                    <a:cubicBezTo>
                      <a:pt x="8107" y="13553"/>
                      <a:pt x="8094" y="13522"/>
                      <a:pt x="8092" y="13522"/>
                    </a:cubicBezTo>
                    <a:lnTo>
                      <a:pt x="8092" y="13522"/>
                    </a:lnTo>
                    <a:cubicBezTo>
                      <a:pt x="8091" y="13522"/>
                      <a:pt x="8092" y="13527"/>
                      <a:pt x="8096" y="13541"/>
                    </a:cubicBezTo>
                    <a:lnTo>
                      <a:pt x="8123" y="13569"/>
                    </a:lnTo>
                    <a:cubicBezTo>
                      <a:pt x="8119" y="13582"/>
                      <a:pt x="8176" y="13709"/>
                      <a:pt x="8167" y="13709"/>
                    </a:cubicBezTo>
                    <a:cubicBezTo>
                      <a:pt x="8164" y="13709"/>
                      <a:pt x="8154" y="13696"/>
                      <a:pt x="8135" y="13663"/>
                    </a:cubicBezTo>
                    <a:lnTo>
                      <a:pt x="8135" y="13663"/>
                    </a:lnTo>
                    <a:lnTo>
                      <a:pt x="8278" y="14001"/>
                    </a:lnTo>
                    <a:cubicBezTo>
                      <a:pt x="8306" y="14078"/>
                      <a:pt x="8317" y="14034"/>
                      <a:pt x="8345" y="14122"/>
                    </a:cubicBezTo>
                    <a:cubicBezTo>
                      <a:pt x="8345" y="14127"/>
                      <a:pt x="8344" y="14128"/>
                      <a:pt x="8343" y="14128"/>
                    </a:cubicBezTo>
                    <a:cubicBezTo>
                      <a:pt x="8340" y="14128"/>
                      <a:pt x="8332" y="14108"/>
                      <a:pt x="8329" y="14108"/>
                    </a:cubicBezTo>
                    <a:cubicBezTo>
                      <a:pt x="8329" y="14108"/>
                      <a:pt x="8328" y="14109"/>
                      <a:pt x="8328" y="14111"/>
                    </a:cubicBezTo>
                    <a:cubicBezTo>
                      <a:pt x="8411" y="14366"/>
                      <a:pt x="8494" y="14383"/>
                      <a:pt x="8577" y="14615"/>
                    </a:cubicBezTo>
                    <a:lnTo>
                      <a:pt x="8561" y="14593"/>
                    </a:lnTo>
                    <a:lnTo>
                      <a:pt x="8561" y="14593"/>
                    </a:lnTo>
                    <a:cubicBezTo>
                      <a:pt x="8583" y="14632"/>
                      <a:pt x="8610" y="14704"/>
                      <a:pt x="8616" y="14704"/>
                    </a:cubicBezTo>
                    <a:cubicBezTo>
                      <a:pt x="8633" y="14665"/>
                      <a:pt x="8588" y="14670"/>
                      <a:pt x="8577" y="14587"/>
                    </a:cubicBezTo>
                    <a:cubicBezTo>
                      <a:pt x="8604" y="14587"/>
                      <a:pt x="8620" y="14665"/>
                      <a:pt x="8636" y="14665"/>
                    </a:cubicBezTo>
                    <a:cubicBezTo>
                      <a:pt x="8637" y="14665"/>
                      <a:pt x="8638" y="14665"/>
                      <a:pt x="8638" y="14665"/>
                    </a:cubicBezTo>
                    <a:cubicBezTo>
                      <a:pt x="8649" y="14720"/>
                      <a:pt x="8677" y="14748"/>
                      <a:pt x="8693" y="14798"/>
                    </a:cubicBezTo>
                    <a:cubicBezTo>
                      <a:pt x="8716" y="14886"/>
                      <a:pt x="8771" y="14997"/>
                      <a:pt x="8776" y="15063"/>
                    </a:cubicBezTo>
                    <a:cubicBezTo>
                      <a:pt x="8799" y="15102"/>
                      <a:pt x="8837" y="15141"/>
                      <a:pt x="8871" y="15224"/>
                    </a:cubicBezTo>
                    <a:cubicBezTo>
                      <a:pt x="8876" y="15257"/>
                      <a:pt x="8872" y="15258"/>
                      <a:pt x="8869" y="15258"/>
                    </a:cubicBezTo>
                    <a:cubicBezTo>
                      <a:pt x="8869" y="15258"/>
                      <a:pt x="8869" y="15258"/>
                      <a:pt x="8868" y="15258"/>
                    </a:cubicBezTo>
                    <a:cubicBezTo>
                      <a:pt x="8865" y="15258"/>
                      <a:pt x="8862" y="15260"/>
                      <a:pt x="8871" y="15301"/>
                    </a:cubicBezTo>
                    <a:lnTo>
                      <a:pt x="8893" y="15307"/>
                    </a:lnTo>
                    <a:cubicBezTo>
                      <a:pt x="8910" y="15362"/>
                      <a:pt x="8910" y="15368"/>
                      <a:pt x="8905" y="15368"/>
                    </a:cubicBezTo>
                    <a:cubicBezTo>
                      <a:pt x="8903" y="15368"/>
                      <a:pt x="8901" y="15368"/>
                      <a:pt x="8898" y="15368"/>
                    </a:cubicBezTo>
                    <a:cubicBezTo>
                      <a:pt x="8926" y="15445"/>
                      <a:pt x="8942" y="15423"/>
                      <a:pt x="8970" y="15523"/>
                    </a:cubicBezTo>
                    <a:lnTo>
                      <a:pt x="8937" y="15473"/>
                    </a:lnTo>
                    <a:lnTo>
                      <a:pt x="8937" y="15473"/>
                    </a:lnTo>
                    <a:cubicBezTo>
                      <a:pt x="8965" y="15545"/>
                      <a:pt x="8976" y="15572"/>
                      <a:pt x="9009" y="15666"/>
                    </a:cubicBezTo>
                    <a:cubicBezTo>
                      <a:pt x="9003" y="15666"/>
                      <a:pt x="8992" y="15628"/>
                      <a:pt x="8981" y="15600"/>
                    </a:cubicBezTo>
                    <a:lnTo>
                      <a:pt x="8981" y="15600"/>
                    </a:lnTo>
                    <a:cubicBezTo>
                      <a:pt x="8981" y="15661"/>
                      <a:pt x="9025" y="15683"/>
                      <a:pt x="9031" y="15716"/>
                    </a:cubicBezTo>
                    <a:cubicBezTo>
                      <a:pt x="9031" y="15712"/>
                      <a:pt x="9015" y="15660"/>
                      <a:pt x="9027" y="15660"/>
                    </a:cubicBezTo>
                    <a:cubicBezTo>
                      <a:pt x="9029" y="15660"/>
                      <a:pt x="9032" y="15662"/>
                      <a:pt x="9037" y="15666"/>
                    </a:cubicBezTo>
                    <a:cubicBezTo>
                      <a:pt x="9053" y="15716"/>
                      <a:pt x="9092" y="15766"/>
                      <a:pt x="9092" y="15799"/>
                    </a:cubicBezTo>
                    <a:lnTo>
                      <a:pt x="9059" y="15749"/>
                    </a:lnTo>
                    <a:lnTo>
                      <a:pt x="9059" y="15749"/>
                    </a:lnTo>
                    <a:cubicBezTo>
                      <a:pt x="9108" y="15848"/>
                      <a:pt x="9092" y="15800"/>
                      <a:pt x="9135" y="15913"/>
                    </a:cubicBezTo>
                    <a:lnTo>
                      <a:pt x="9135" y="15913"/>
                    </a:lnTo>
                    <a:cubicBezTo>
                      <a:pt x="9135" y="15913"/>
                      <a:pt x="9135" y="15913"/>
                      <a:pt x="9135" y="15913"/>
                    </a:cubicBezTo>
                    <a:cubicBezTo>
                      <a:pt x="9133" y="15913"/>
                      <a:pt x="9131" y="15915"/>
                      <a:pt x="9131" y="15915"/>
                    </a:cubicBezTo>
                    <a:cubicBezTo>
                      <a:pt x="9169" y="15987"/>
                      <a:pt x="9191" y="16081"/>
                      <a:pt x="9225" y="16192"/>
                    </a:cubicBezTo>
                    <a:lnTo>
                      <a:pt x="9214" y="16170"/>
                    </a:lnTo>
                    <a:lnTo>
                      <a:pt x="9214" y="16170"/>
                    </a:lnTo>
                    <a:cubicBezTo>
                      <a:pt x="9230" y="16214"/>
                      <a:pt x="9252" y="16236"/>
                      <a:pt x="9258" y="16253"/>
                    </a:cubicBezTo>
                    <a:cubicBezTo>
                      <a:pt x="9247" y="16192"/>
                      <a:pt x="9252" y="16209"/>
                      <a:pt x="9269" y="16198"/>
                    </a:cubicBezTo>
                    <a:cubicBezTo>
                      <a:pt x="9274" y="16292"/>
                      <a:pt x="9335" y="16319"/>
                      <a:pt x="9369" y="16447"/>
                    </a:cubicBezTo>
                    <a:cubicBezTo>
                      <a:pt x="9367" y="16447"/>
                      <a:pt x="9363" y="16443"/>
                      <a:pt x="9358" y="16438"/>
                    </a:cubicBezTo>
                    <a:lnTo>
                      <a:pt x="9358" y="16438"/>
                    </a:lnTo>
                    <a:cubicBezTo>
                      <a:pt x="9360" y="16440"/>
                      <a:pt x="9361" y="16443"/>
                      <a:pt x="9363" y="16447"/>
                    </a:cubicBezTo>
                    <a:cubicBezTo>
                      <a:pt x="9384" y="16495"/>
                      <a:pt x="9376" y="16502"/>
                      <a:pt x="9371" y="16502"/>
                    </a:cubicBezTo>
                    <a:cubicBezTo>
                      <a:pt x="9370" y="16502"/>
                      <a:pt x="9369" y="16502"/>
                      <a:pt x="9369" y="16502"/>
                    </a:cubicBezTo>
                    <a:lnTo>
                      <a:pt x="9369" y="16502"/>
                    </a:lnTo>
                    <a:cubicBezTo>
                      <a:pt x="9418" y="16607"/>
                      <a:pt x="9407" y="16541"/>
                      <a:pt x="9440" y="16651"/>
                    </a:cubicBezTo>
                    <a:cubicBezTo>
                      <a:pt x="9439" y="16648"/>
                      <a:pt x="9436" y="16643"/>
                      <a:pt x="9434" y="16638"/>
                    </a:cubicBezTo>
                    <a:lnTo>
                      <a:pt x="9434" y="16638"/>
                    </a:lnTo>
                    <a:cubicBezTo>
                      <a:pt x="9458" y="16712"/>
                      <a:pt x="9493" y="16799"/>
                      <a:pt x="9474" y="16823"/>
                    </a:cubicBezTo>
                    <a:cubicBezTo>
                      <a:pt x="9470" y="16819"/>
                      <a:pt x="9461" y="16818"/>
                      <a:pt x="9454" y="16806"/>
                    </a:cubicBezTo>
                    <a:lnTo>
                      <a:pt x="9454" y="16806"/>
                    </a:lnTo>
                    <a:cubicBezTo>
                      <a:pt x="9457" y="16818"/>
                      <a:pt x="9458" y="16828"/>
                      <a:pt x="9452" y="16828"/>
                    </a:cubicBezTo>
                    <a:cubicBezTo>
                      <a:pt x="9468" y="16845"/>
                      <a:pt x="9496" y="16934"/>
                      <a:pt x="9507" y="16972"/>
                    </a:cubicBezTo>
                    <a:lnTo>
                      <a:pt x="9518" y="16956"/>
                    </a:lnTo>
                    <a:lnTo>
                      <a:pt x="9518" y="16956"/>
                    </a:lnTo>
                    <a:cubicBezTo>
                      <a:pt x="9612" y="17100"/>
                      <a:pt x="9479" y="16956"/>
                      <a:pt x="9546" y="17111"/>
                    </a:cubicBezTo>
                    <a:cubicBezTo>
                      <a:pt x="9557" y="17139"/>
                      <a:pt x="9560" y="17148"/>
                      <a:pt x="9561" y="17148"/>
                    </a:cubicBezTo>
                    <a:cubicBezTo>
                      <a:pt x="9562" y="17148"/>
                      <a:pt x="9552" y="17117"/>
                      <a:pt x="9554" y="17117"/>
                    </a:cubicBezTo>
                    <a:lnTo>
                      <a:pt x="9554" y="17117"/>
                    </a:lnTo>
                    <a:cubicBezTo>
                      <a:pt x="9554" y="17117"/>
                      <a:pt x="9557" y="17121"/>
                      <a:pt x="9562" y="17133"/>
                    </a:cubicBezTo>
                    <a:cubicBezTo>
                      <a:pt x="9584" y="17205"/>
                      <a:pt x="9579" y="17232"/>
                      <a:pt x="9618" y="17326"/>
                    </a:cubicBezTo>
                    <a:cubicBezTo>
                      <a:pt x="9618" y="17354"/>
                      <a:pt x="9634" y="17415"/>
                      <a:pt x="9618" y="17426"/>
                    </a:cubicBezTo>
                    <a:cubicBezTo>
                      <a:pt x="9645" y="17481"/>
                      <a:pt x="9673" y="17609"/>
                      <a:pt x="9701" y="17636"/>
                    </a:cubicBezTo>
                    <a:cubicBezTo>
                      <a:pt x="9684" y="17526"/>
                      <a:pt x="9656" y="17542"/>
                      <a:pt x="9634" y="17415"/>
                    </a:cubicBezTo>
                    <a:lnTo>
                      <a:pt x="9634" y="17415"/>
                    </a:lnTo>
                    <a:lnTo>
                      <a:pt x="9662" y="17443"/>
                    </a:lnTo>
                    <a:cubicBezTo>
                      <a:pt x="9690" y="17526"/>
                      <a:pt x="9728" y="17631"/>
                      <a:pt x="9745" y="17692"/>
                    </a:cubicBezTo>
                    <a:cubicBezTo>
                      <a:pt x="9745" y="17684"/>
                      <a:pt x="9745" y="17678"/>
                      <a:pt x="9747" y="17678"/>
                    </a:cubicBezTo>
                    <a:cubicBezTo>
                      <a:pt x="9748" y="17678"/>
                      <a:pt x="9749" y="17679"/>
                      <a:pt x="9750" y="17681"/>
                    </a:cubicBezTo>
                    <a:cubicBezTo>
                      <a:pt x="9795" y="17797"/>
                      <a:pt x="9828" y="17825"/>
                      <a:pt x="9856" y="17941"/>
                    </a:cubicBezTo>
                    <a:cubicBezTo>
                      <a:pt x="9853" y="17944"/>
                      <a:pt x="9851" y="17945"/>
                      <a:pt x="9849" y="17945"/>
                    </a:cubicBezTo>
                    <a:cubicBezTo>
                      <a:pt x="9836" y="17945"/>
                      <a:pt x="9825" y="17890"/>
                      <a:pt x="9806" y="17847"/>
                    </a:cubicBezTo>
                    <a:lnTo>
                      <a:pt x="9806" y="17847"/>
                    </a:lnTo>
                    <a:cubicBezTo>
                      <a:pt x="9822" y="17924"/>
                      <a:pt x="9828" y="17924"/>
                      <a:pt x="9861" y="18040"/>
                    </a:cubicBezTo>
                    <a:cubicBezTo>
                      <a:pt x="9860" y="18041"/>
                      <a:pt x="9860" y="18041"/>
                      <a:pt x="9859" y="18041"/>
                    </a:cubicBezTo>
                    <a:cubicBezTo>
                      <a:pt x="9849" y="18041"/>
                      <a:pt x="9838" y="17962"/>
                      <a:pt x="9822" y="17952"/>
                    </a:cubicBezTo>
                    <a:lnTo>
                      <a:pt x="9822" y="17952"/>
                    </a:lnTo>
                    <a:lnTo>
                      <a:pt x="9859" y="18068"/>
                    </a:lnTo>
                    <a:lnTo>
                      <a:pt x="9856" y="18068"/>
                    </a:lnTo>
                    <a:lnTo>
                      <a:pt x="9839" y="18051"/>
                    </a:lnTo>
                    <a:lnTo>
                      <a:pt x="9850" y="18068"/>
                    </a:lnTo>
                    <a:cubicBezTo>
                      <a:pt x="9828" y="18046"/>
                      <a:pt x="9800" y="18024"/>
                      <a:pt x="9784" y="18007"/>
                    </a:cubicBezTo>
                    <a:cubicBezTo>
                      <a:pt x="9723" y="17968"/>
                      <a:pt x="9673" y="17902"/>
                      <a:pt x="9612" y="17869"/>
                    </a:cubicBezTo>
                    <a:lnTo>
                      <a:pt x="9612" y="17869"/>
                    </a:lnTo>
                    <a:cubicBezTo>
                      <a:pt x="9616" y="17873"/>
                      <a:pt x="9608" y="17886"/>
                      <a:pt x="9604" y="17886"/>
                    </a:cubicBezTo>
                    <a:cubicBezTo>
                      <a:pt x="9602" y="17886"/>
                      <a:pt x="9601" y="17884"/>
                      <a:pt x="9601" y="17880"/>
                    </a:cubicBezTo>
                    <a:cubicBezTo>
                      <a:pt x="9612" y="17825"/>
                      <a:pt x="9562" y="17869"/>
                      <a:pt x="9562" y="17825"/>
                    </a:cubicBezTo>
                    <a:cubicBezTo>
                      <a:pt x="9525" y="17814"/>
                      <a:pt x="9524" y="17763"/>
                      <a:pt x="9476" y="17763"/>
                    </a:cubicBezTo>
                    <a:cubicBezTo>
                      <a:pt x="9473" y="17763"/>
                      <a:pt x="9471" y="17763"/>
                      <a:pt x="9468" y="17764"/>
                    </a:cubicBezTo>
                    <a:lnTo>
                      <a:pt x="9474" y="17747"/>
                    </a:lnTo>
                    <a:cubicBezTo>
                      <a:pt x="9474" y="17744"/>
                      <a:pt x="9472" y="17744"/>
                      <a:pt x="9470" y="17744"/>
                    </a:cubicBezTo>
                    <a:cubicBezTo>
                      <a:pt x="9468" y="17744"/>
                      <a:pt x="9465" y="17744"/>
                      <a:pt x="9463" y="17742"/>
                    </a:cubicBezTo>
                    <a:cubicBezTo>
                      <a:pt x="9452" y="17730"/>
                      <a:pt x="9435" y="17730"/>
                      <a:pt x="9424" y="17719"/>
                    </a:cubicBezTo>
                    <a:lnTo>
                      <a:pt x="9418" y="17736"/>
                    </a:lnTo>
                    <a:cubicBezTo>
                      <a:pt x="9413" y="17730"/>
                      <a:pt x="9424" y="17719"/>
                      <a:pt x="9413" y="17719"/>
                    </a:cubicBezTo>
                    <a:lnTo>
                      <a:pt x="9418" y="17714"/>
                    </a:lnTo>
                    <a:lnTo>
                      <a:pt x="9418" y="17714"/>
                    </a:lnTo>
                    <a:lnTo>
                      <a:pt x="9407" y="17719"/>
                    </a:lnTo>
                    <a:cubicBezTo>
                      <a:pt x="9424" y="17703"/>
                      <a:pt x="9391" y="17708"/>
                      <a:pt x="9391" y="17692"/>
                    </a:cubicBezTo>
                    <a:cubicBezTo>
                      <a:pt x="9380" y="17692"/>
                      <a:pt x="9357" y="17686"/>
                      <a:pt x="9352" y="17675"/>
                    </a:cubicBezTo>
                    <a:cubicBezTo>
                      <a:pt x="9357" y="17659"/>
                      <a:pt x="9341" y="17647"/>
                      <a:pt x="9335" y="17631"/>
                    </a:cubicBezTo>
                    <a:cubicBezTo>
                      <a:pt x="9313" y="17620"/>
                      <a:pt x="9280" y="17598"/>
                      <a:pt x="9258" y="17576"/>
                    </a:cubicBezTo>
                    <a:lnTo>
                      <a:pt x="9247" y="17592"/>
                    </a:lnTo>
                    <a:lnTo>
                      <a:pt x="9241" y="17581"/>
                    </a:lnTo>
                    <a:cubicBezTo>
                      <a:pt x="9241" y="17581"/>
                      <a:pt x="9241" y="17576"/>
                      <a:pt x="9247" y="17576"/>
                    </a:cubicBezTo>
                    <a:cubicBezTo>
                      <a:pt x="9252" y="17553"/>
                      <a:pt x="9225" y="17570"/>
                      <a:pt x="9230" y="17553"/>
                    </a:cubicBezTo>
                    <a:lnTo>
                      <a:pt x="9230" y="17553"/>
                    </a:lnTo>
                    <a:cubicBezTo>
                      <a:pt x="9227" y="17563"/>
                      <a:pt x="9228" y="17565"/>
                      <a:pt x="9231" y="17565"/>
                    </a:cubicBezTo>
                    <a:cubicBezTo>
                      <a:pt x="9233" y="17565"/>
                      <a:pt x="9237" y="17564"/>
                      <a:pt x="9241" y="17564"/>
                    </a:cubicBezTo>
                    <a:cubicBezTo>
                      <a:pt x="9241" y="17571"/>
                      <a:pt x="9235" y="17576"/>
                      <a:pt x="9229" y="17576"/>
                    </a:cubicBezTo>
                    <a:cubicBezTo>
                      <a:pt x="9225" y="17576"/>
                      <a:pt x="9221" y="17574"/>
                      <a:pt x="9219" y="17570"/>
                    </a:cubicBezTo>
                    <a:lnTo>
                      <a:pt x="9203" y="17570"/>
                    </a:lnTo>
                    <a:cubicBezTo>
                      <a:pt x="9214" y="17553"/>
                      <a:pt x="9214" y="17548"/>
                      <a:pt x="9219" y="17537"/>
                    </a:cubicBezTo>
                    <a:cubicBezTo>
                      <a:pt x="9197" y="17520"/>
                      <a:pt x="9164" y="17526"/>
                      <a:pt x="9147" y="17509"/>
                    </a:cubicBezTo>
                    <a:cubicBezTo>
                      <a:pt x="9164" y="17498"/>
                      <a:pt x="9131" y="17498"/>
                      <a:pt x="9147" y="17481"/>
                    </a:cubicBezTo>
                    <a:cubicBezTo>
                      <a:pt x="9131" y="17481"/>
                      <a:pt x="9136" y="17498"/>
                      <a:pt x="9120" y="17509"/>
                    </a:cubicBezTo>
                    <a:cubicBezTo>
                      <a:pt x="9120" y="17509"/>
                      <a:pt x="9108" y="17509"/>
                      <a:pt x="9114" y="17498"/>
                    </a:cubicBezTo>
                    <a:cubicBezTo>
                      <a:pt x="9120" y="17493"/>
                      <a:pt x="9120" y="17487"/>
                      <a:pt x="9131" y="17487"/>
                    </a:cubicBezTo>
                    <a:lnTo>
                      <a:pt x="9120" y="17481"/>
                    </a:lnTo>
                    <a:lnTo>
                      <a:pt x="9131" y="17470"/>
                    </a:lnTo>
                    <a:cubicBezTo>
                      <a:pt x="9103" y="17470"/>
                      <a:pt x="9108" y="17432"/>
                      <a:pt x="9081" y="17432"/>
                    </a:cubicBezTo>
                    <a:cubicBezTo>
                      <a:pt x="9075" y="17437"/>
                      <a:pt x="9086" y="17437"/>
                      <a:pt x="9081" y="17443"/>
                    </a:cubicBezTo>
                    <a:cubicBezTo>
                      <a:pt x="9053" y="17443"/>
                      <a:pt x="9081" y="17415"/>
                      <a:pt x="9053" y="17415"/>
                    </a:cubicBezTo>
                    <a:lnTo>
                      <a:pt x="9064" y="17409"/>
                    </a:lnTo>
                    <a:cubicBezTo>
                      <a:pt x="9059" y="17409"/>
                      <a:pt x="9055" y="17411"/>
                      <a:pt x="9052" y="17411"/>
                    </a:cubicBezTo>
                    <a:cubicBezTo>
                      <a:pt x="9049" y="17411"/>
                      <a:pt x="9048" y="17409"/>
                      <a:pt x="9048" y="17404"/>
                    </a:cubicBezTo>
                    <a:cubicBezTo>
                      <a:pt x="9050" y="17397"/>
                      <a:pt x="9052" y="17395"/>
                      <a:pt x="9055" y="17395"/>
                    </a:cubicBezTo>
                    <a:cubicBezTo>
                      <a:pt x="9058" y="17395"/>
                      <a:pt x="9061" y="17398"/>
                      <a:pt x="9064" y="17398"/>
                    </a:cubicBezTo>
                    <a:cubicBezTo>
                      <a:pt x="9061" y="17392"/>
                      <a:pt x="9056" y="17388"/>
                      <a:pt x="9051" y="17388"/>
                    </a:cubicBezTo>
                    <a:cubicBezTo>
                      <a:pt x="9047" y="17388"/>
                      <a:pt x="9042" y="17391"/>
                      <a:pt x="9037" y="17398"/>
                    </a:cubicBezTo>
                    <a:cubicBezTo>
                      <a:pt x="9031" y="17398"/>
                      <a:pt x="9037" y="17382"/>
                      <a:pt x="9031" y="17376"/>
                    </a:cubicBezTo>
                    <a:cubicBezTo>
                      <a:pt x="9031" y="17376"/>
                      <a:pt x="9031" y="17387"/>
                      <a:pt x="9025" y="17387"/>
                    </a:cubicBezTo>
                    <a:cubicBezTo>
                      <a:pt x="9025" y="17376"/>
                      <a:pt x="9009" y="17360"/>
                      <a:pt x="8998" y="17354"/>
                    </a:cubicBezTo>
                    <a:lnTo>
                      <a:pt x="9003" y="17349"/>
                    </a:lnTo>
                    <a:lnTo>
                      <a:pt x="9003" y="17349"/>
                    </a:lnTo>
                    <a:cubicBezTo>
                      <a:pt x="9001" y="17349"/>
                      <a:pt x="9000" y="17349"/>
                      <a:pt x="8998" y="17349"/>
                    </a:cubicBezTo>
                    <a:cubicBezTo>
                      <a:pt x="8985" y="17349"/>
                      <a:pt x="9002" y="17326"/>
                      <a:pt x="8992" y="17321"/>
                    </a:cubicBezTo>
                    <a:cubicBezTo>
                      <a:pt x="8954" y="17299"/>
                      <a:pt x="8898" y="17277"/>
                      <a:pt x="8871" y="17243"/>
                    </a:cubicBezTo>
                    <a:cubicBezTo>
                      <a:pt x="8865" y="17245"/>
                      <a:pt x="8860" y="17246"/>
                      <a:pt x="8856" y="17246"/>
                    </a:cubicBezTo>
                    <a:cubicBezTo>
                      <a:pt x="8847" y="17246"/>
                      <a:pt x="8839" y="17243"/>
                      <a:pt x="8832" y="17243"/>
                    </a:cubicBezTo>
                    <a:lnTo>
                      <a:pt x="8854" y="17221"/>
                    </a:lnTo>
                    <a:lnTo>
                      <a:pt x="8837" y="17221"/>
                    </a:lnTo>
                    <a:cubicBezTo>
                      <a:pt x="8837" y="17216"/>
                      <a:pt x="8843" y="17221"/>
                      <a:pt x="8854" y="17210"/>
                    </a:cubicBezTo>
                    <a:lnTo>
                      <a:pt x="8854" y="17210"/>
                    </a:lnTo>
                    <a:lnTo>
                      <a:pt x="8837" y="17216"/>
                    </a:lnTo>
                    <a:cubicBezTo>
                      <a:pt x="8843" y="17210"/>
                      <a:pt x="8826" y="17194"/>
                      <a:pt x="8843" y="17188"/>
                    </a:cubicBezTo>
                    <a:lnTo>
                      <a:pt x="8810" y="17160"/>
                    </a:lnTo>
                    <a:cubicBezTo>
                      <a:pt x="8809" y="17160"/>
                      <a:pt x="8808" y="17160"/>
                      <a:pt x="8807" y="17160"/>
                    </a:cubicBezTo>
                    <a:cubicBezTo>
                      <a:pt x="8803" y="17160"/>
                      <a:pt x="8795" y="17167"/>
                      <a:pt x="8791" y="17167"/>
                    </a:cubicBezTo>
                    <a:cubicBezTo>
                      <a:pt x="8789" y="17167"/>
                      <a:pt x="8788" y="17165"/>
                      <a:pt x="8788" y="17160"/>
                    </a:cubicBezTo>
                    <a:cubicBezTo>
                      <a:pt x="8793" y="17158"/>
                      <a:pt x="8796" y="17158"/>
                      <a:pt x="8798" y="17158"/>
                    </a:cubicBezTo>
                    <a:cubicBezTo>
                      <a:pt x="8800" y="17158"/>
                      <a:pt x="8801" y="17158"/>
                      <a:pt x="8804" y="17155"/>
                    </a:cubicBezTo>
                    <a:cubicBezTo>
                      <a:pt x="8802" y="17145"/>
                      <a:pt x="8796" y="17142"/>
                      <a:pt x="8788" y="17142"/>
                    </a:cubicBezTo>
                    <a:cubicBezTo>
                      <a:pt x="8776" y="17142"/>
                      <a:pt x="8760" y="17148"/>
                      <a:pt x="8746" y="17148"/>
                    </a:cubicBezTo>
                    <a:cubicBezTo>
                      <a:pt x="8738" y="17148"/>
                      <a:pt x="8731" y="17146"/>
                      <a:pt x="8727" y="17138"/>
                    </a:cubicBezTo>
                    <a:lnTo>
                      <a:pt x="8732" y="17138"/>
                    </a:lnTo>
                    <a:cubicBezTo>
                      <a:pt x="8728" y="17138"/>
                      <a:pt x="8725" y="17136"/>
                      <a:pt x="8721" y="17136"/>
                    </a:cubicBezTo>
                    <a:cubicBezTo>
                      <a:pt x="8719" y="17136"/>
                      <a:pt x="8717" y="17137"/>
                      <a:pt x="8716" y="17138"/>
                    </a:cubicBezTo>
                    <a:cubicBezTo>
                      <a:pt x="8710" y="17146"/>
                      <a:pt x="8709" y="17148"/>
                      <a:pt x="8711" y="17148"/>
                    </a:cubicBezTo>
                    <a:cubicBezTo>
                      <a:pt x="8712" y="17148"/>
                      <a:pt x="8716" y="17146"/>
                      <a:pt x="8718" y="17146"/>
                    </a:cubicBezTo>
                    <a:cubicBezTo>
                      <a:pt x="8721" y="17146"/>
                      <a:pt x="8723" y="17148"/>
                      <a:pt x="8721" y="17155"/>
                    </a:cubicBezTo>
                    <a:cubicBezTo>
                      <a:pt x="8713" y="17160"/>
                      <a:pt x="8709" y="17160"/>
                      <a:pt x="8705" y="17160"/>
                    </a:cubicBezTo>
                    <a:cubicBezTo>
                      <a:pt x="8702" y="17160"/>
                      <a:pt x="8699" y="17160"/>
                      <a:pt x="8693" y="17166"/>
                    </a:cubicBezTo>
                    <a:cubicBezTo>
                      <a:pt x="8693" y="17160"/>
                      <a:pt x="8689" y="17159"/>
                      <a:pt x="8685" y="17159"/>
                    </a:cubicBezTo>
                    <a:cubicBezTo>
                      <a:pt x="8681" y="17159"/>
                      <a:pt x="8677" y="17160"/>
                      <a:pt x="8677" y="17160"/>
                    </a:cubicBezTo>
                    <a:cubicBezTo>
                      <a:pt x="8677" y="17138"/>
                      <a:pt x="8666" y="17138"/>
                      <a:pt x="8671" y="17122"/>
                    </a:cubicBezTo>
                    <a:lnTo>
                      <a:pt x="8671" y="17122"/>
                    </a:lnTo>
                    <a:cubicBezTo>
                      <a:pt x="8667" y="17122"/>
                      <a:pt x="8652" y="17129"/>
                      <a:pt x="8643" y="17129"/>
                    </a:cubicBezTo>
                    <a:cubicBezTo>
                      <a:pt x="8641" y="17129"/>
                      <a:pt x="8639" y="17128"/>
                      <a:pt x="8638" y="17127"/>
                    </a:cubicBezTo>
                    <a:cubicBezTo>
                      <a:pt x="8644" y="17105"/>
                      <a:pt x="8649" y="17111"/>
                      <a:pt x="8644" y="17105"/>
                    </a:cubicBezTo>
                    <a:lnTo>
                      <a:pt x="8644" y="17105"/>
                    </a:lnTo>
                    <a:lnTo>
                      <a:pt x="8633" y="17111"/>
                    </a:lnTo>
                    <a:cubicBezTo>
                      <a:pt x="8621" y="17105"/>
                      <a:pt x="8633" y="17105"/>
                      <a:pt x="8633" y="17100"/>
                    </a:cubicBezTo>
                    <a:cubicBezTo>
                      <a:pt x="8630" y="17098"/>
                      <a:pt x="8628" y="17098"/>
                      <a:pt x="8625" y="17098"/>
                    </a:cubicBezTo>
                    <a:cubicBezTo>
                      <a:pt x="8621" y="17098"/>
                      <a:pt x="8617" y="17099"/>
                      <a:pt x="8614" y="17099"/>
                    </a:cubicBezTo>
                    <a:cubicBezTo>
                      <a:pt x="8612" y="17099"/>
                      <a:pt x="8610" y="17098"/>
                      <a:pt x="8610" y="17094"/>
                    </a:cubicBezTo>
                    <a:lnTo>
                      <a:pt x="8621" y="17083"/>
                    </a:lnTo>
                    <a:cubicBezTo>
                      <a:pt x="8616" y="17083"/>
                      <a:pt x="8610" y="17077"/>
                      <a:pt x="8605" y="17072"/>
                    </a:cubicBezTo>
                    <a:cubicBezTo>
                      <a:pt x="8607" y="17070"/>
                      <a:pt x="8608" y="17069"/>
                      <a:pt x="8609" y="17069"/>
                    </a:cubicBezTo>
                    <a:cubicBezTo>
                      <a:pt x="8610" y="17069"/>
                      <a:pt x="8610" y="17072"/>
                      <a:pt x="8610" y="17072"/>
                    </a:cubicBezTo>
                    <a:cubicBezTo>
                      <a:pt x="8612" y="17064"/>
                      <a:pt x="8611" y="17062"/>
                      <a:pt x="8608" y="17062"/>
                    </a:cubicBezTo>
                    <a:cubicBezTo>
                      <a:pt x="8604" y="17062"/>
                      <a:pt x="8597" y="17067"/>
                      <a:pt x="8595" y="17067"/>
                    </a:cubicBezTo>
                    <a:cubicBezTo>
                      <a:pt x="8594" y="17067"/>
                      <a:pt x="8594" y="17067"/>
                      <a:pt x="8594" y="17066"/>
                    </a:cubicBezTo>
                    <a:cubicBezTo>
                      <a:pt x="8594" y="17072"/>
                      <a:pt x="8594" y="17077"/>
                      <a:pt x="8583" y="17083"/>
                    </a:cubicBezTo>
                    <a:cubicBezTo>
                      <a:pt x="8583" y="17082"/>
                      <a:pt x="8582" y="17082"/>
                      <a:pt x="8581" y="17082"/>
                    </a:cubicBezTo>
                    <a:cubicBezTo>
                      <a:pt x="8579" y="17082"/>
                      <a:pt x="8572" y="17085"/>
                      <a:pt x="8568" y="17085"/>
                    </a:cubicBezTo>
                    <a:cubicBezTo>
                      <a:pt x="8566" y="17085"/>
                      <a:pt x="8564" y="17083"/>
                      <a:pt x="8566" y="17077"/>
                    </a:cubicBezTo>
                    <a:lnTo>
                      <a:pt x="8583" y="17072"/>
                    </a:lnTo>
                    <a:cubicBezTo>
                      <a:pt x="8574" y="17072"/>
                      <a:pt x="8570" y="17073"/>
                      <a:pt x="8568" y="17073"/>
                    </a:cubicBezTo>
                    <a:cubicBezTo>
                      <a:pt x="8565" y="17073"/>
                      <a:pt x="8563" y="17072"/>
                      <a:pt x="8561" y="17066"/>
                    </a:cubicBezTo>
                    <a:lnTo>
                      <a:pt x="8566" y="17055"/>
                    </a:lnTo>
                    <a:lnTo>
                      <a:pt x="8566" y="17055"/>
                    </a:lnTo>
                    <a:cubicBezTo>
                      <a:pt x="8563" y="17058"/>
                      <a:pt x="8561" y="17058"/>
                      <a:pt x="8559" y="17058"/>
                    </a:cubicBezTo>
                    <a:cubicBezTo>
                      <a:pt x="8551" y="17058"/>
                      <a:pt x="8552" y="17043"/>
                      <a:pt x="8538" y="17039"/>
                    </a:cubicBezTo>
                    <a:cubicBezTo>
                      <a:pt x="8535" y="17039"/>
                      <a:pt x="8531" y="17041"/>
                      <a:pt x="8529" y="17041"/>
                    </a:cubicBezTo>
                    <a:cubicBezTo>
                      <a:pt x="8528" y="17041"/>
                      <a:pt x="8527" y="17041"/>
                      <a:pt x="8527" y="17039"/>
                    </a:cubicBezTo>
                    <a:cubicBezTo>
                      <a:pt x="8527" y="17050"/>
                      <a:pt x="8522" y="17050"/>
                      <a:pt x="8511" y="17055"/>
                    </a:cubicBezTo>
                    <a:cubicBezTo>
                      <a:pt x="8514" y="17051"/>
                      <a:pt x="8513" y="17050"/>
                      <a:pt x="8511" y="17050"/>
                    </a:cubicBezTo>
                    <a:cubicBezTo>
                      <a:pt x="8507" y="17050"/>
                      <a:pt x="8498" y="17053"/>
                      <a:pt x="8490" y="17053"/>
                    </a:cubicBezTo>
                    <a:cubicBezTo>
                      <a:pt x="8484" y="17053"/>
                      <a:pt x="8479" y="17051"/>
                      <a:pt x="8478" y="17044"/>
                    </a:cubicBezTo>
                    <a:cubicBezTo>
                      <a:pt x="8480" y="17042"/>
                      <a:pt x="8485" y="17040"/>
                      <a:pt x="8488" y="17040"/>
                    </a:cubicBezTo>
                    <a:cubicBezTo>
                      <a:pt x="8491" y="17040"/>
                      <a:pt x="8494" y="17042"/>
                      <a:pt x="8494" y="17044"/>
                    </a:cubicBezTo>
                    <a:cubicBezTo>
                      <a:pt x="8504" y="17035"/>
                      <a:pt x="8513" y="17027"/>
                      <a:pt x="8522" y="17022"/>
                    </a:cubicBezTo>
                    <a:lnTo>
                      <a:pt x="8522" y="17022"/>
                    </a:lnTo>
                    <a:lnTo>
                      <a:pt x="8522" y="17022"/>
                    </a:lnTo>
                    <a:lnTo>
                      <a:pt x="8522" y="17022"/>
                    </a:lnTo>
                    <a:lnTo>
                      <a:pt x="8522" y="17022"/>
                    </a:lnTo>
                    <a:cubicBezTo>
                      <a:pt x="8522" y="17022"/>
                      <a:pt x="8522" y="17022"/>
                      <a:pt x="8522" y="17022"/>
                    </a:cubicBezTo>
                    <a:lnTo>
                      <a:pt x="8522" y="17022"/>
                    </a:lnTo>
                    <a:lnTo>
                      <a:pt x="8511" y="17017"/>
                    </a:lnTo>
                    <a:cubicBezTo>
                      <a:pt x="8500" y="17022"/>
                      <a:pt x="8505" y="17039"/>
                      <a:pt x="8494" y="17039"/>
                    </a:cubicBezTo>
                    <a:cubicBezTo>
                      <a:pt x="8481" y="17039"/>
                      <a:pt x="8495" y="17026"/>
                      <a:pt x="8499" y="17022"/>
                    </a:cubicBezTo>
                    <a:lnTo>
                      <a:pt x="8499" y="17022"/>
                    </a:lnTo>
                    <a:cubicBezTo>
                      <a:pt x="8488" y="17022"/>
                      <a:pt x="8482" y="17030"/>
                      <a:pt x="8478" y="17030"/>
                    </a:cubicBezTo>
                    <a:cubicBezTo>
                      <a:pt x="8476" y="17030"/>
                      <a:pt x="8474" y="17028"/>
                      <a:pt x="8472" y="17022"/>
                    </a:cubicBezTo>
                    <a:lnTo>
                      <a:pt x="8478" y="17022"/>
                    </a:lnTo>
                    <a:cubicBezTo>
                      <a:pt x="8478" y="17011"/>
                      <a:pt x="8455" y="17011"/>
                      <a:pt x="8472" y="16989"/>
                    </a:cubicBezTo>
                    <a:cubicBezTo>
                      <a:pt x="8478" y="16989"/>
                      <a:pt x="8483" y="16983"/>
                      <a:pt x="8483" y="16983"/>
                    </a:cubicBezTo>
                    <a:cubicBezTo>
                      <a:pt x="8502" y="16974"/>
                      <a:pt x="8484" y="16981"/>
                      <a:pt x="8490" y="16972"/>
                    </a:cubicBezTo>
                    <a:lnTo>
                      <a:pt x="8490" y="16972"/>
                    </a:lnTo>
                    <a:cubicBezTo>
                      <a:pt x="8488" y="16973"/>
                      <a:pt x="8487" y="16974"/>
                      <a:pt x="8485" y="16974"/>
                    </a:cubicBezTo>
                    <a:cubicBezTo>
                      <a:pt x="8480" y="16974"/>
                      <a:pt x="8476" y="16965"/>
                      <a:pt x="8472" y="16961"/>
                    </a:cubicBezTo>
                    <a:lnTo>
                      <a:pt x="8467" y="16972"/>
                    </a:lnTo>
                    <a:cubicBezTo>
                      <a:pt x="8456" y="16977"/>
                      <a:pt x="8450" y="16979"/>
                      <a:pt x="8449" y="16979"/>
                    </a:cubicBezTo>
                    <a:cubicBezTo>
                      <a:pt x="8442" y="16979"/>
                      <a:pt x="8481" y="16953"/>
                      <a:pt x="8472" y="16945"/>
                    </a:cubicBezTo>
                    <a:cubicBezTo>
                      <a:pt x="8455" y="16945"/>
                      <a:pt x="8472" y="16956"/>
                      <a:pt x="8455" y="16956"/>
                    </a:cubicBezTo>
                    <a:cubicBezTo>
                      <a:pt x="8450" y="16945"/>
                      <a:pt x="8455" y="16934"/>
                      <a:pt x="8450" y="16934"/>
                    </a:cubicBezTo>
                    <a:cubicBezTo>
                      <a:pt x="8450" y="16928"/>
                      <a:pt x="8450" y="16911"/>
                      <a:pt x="8467" y="16900"/>
                    </a:cubicBezTo>
                    <a:cubicBezTo>
                      <a:pt x="8457" y="16900"/>
                      <a:pt x="8451" y="16883"/>
                      <a:pt x="8442" y="16883"/>
                    </a:cubicBezTo>
                    <a:cubicBezTo>
                      <a:pt x="8441" y="16883"/>
                      <a:pt x="8440" y="16883"/>
                      <a:pt x="8439" y="16884"/>
                    </a:cubicBezTo>
                    <a:cubicBezTo>
                      <a:pt x="8439" y="16892"/>
                      <a:pt x="8441" y="16893"/>
                      <a:pt x="8443" y="16893"/>
                    </a:cubicBezTo>
                    <a:cubicBezTo>
                      <a:pt x="8445" y="16893"/>
                      <a:pt x="8447" y="16893"/>
                      <a:pt x="8448" y="16893"/>
                    </a:cubicBezTo>
                    <a:cubicBezTo>
                      <a:pt x="8451" y="16893"/>
                      <a:pt x="8452" y="16895"/>
                      <a:pt x="8450" y="16906"/>
                    </a:cubicBezTo>
                    <a:lnTo>
                      <a:pt x="8439" y="16911"/>
                    </a:lnTo>
                    <a:cubicBezTo>
                      <a:pt x="8428" y="16906"/>
                      <a:pt x="8417" y="16906"/>
                      <a:pt x="8417" y="16889"/>
                    </a:cubicBezTo>
                    <a:cubicBezTo>
                      <a:pt x="8417" y="16900"/>
                      <a:pt x="8411" y="16900"/>
                      <a:pt x="8411" y="16900"/>
                    </a:cubicBezTo>
                    <a:cubicBezTo>
                      <a:pt x="8406" y="16897"/>
                      <a:pt x="8402" y="16896"/>
                      <a:pt x="8398" y="16896"/>
                    </a:cubicBezTo>
                    <a:cubicBezTo>
                      <a:pt x="8393" y="16896"/>
                      <a:pt x="8389" y="16897"/>
                      <a:pt x="8386" y="16897"/>
                    </a:cubicBezTo>
                    <a:cubicBezTo>
                      <a:pt x="8381" y="16897"/>
                      <a:pt x="8377" y="16896"/>
                      <a:pt x="8372" y="16889"/>
                    </a:cubicBezTo>
                    <a:cubicBezTo>
                      <a:pt x="8377" y="16885"/>
                      <a:pt x="8381" y="16883"/>
                      <a:pt x="8384" y="16883"/>
                    </a:cubicBezTo>
                    <a:cubicBezTo>
                      <a:pt x="8388" y="16883"/>
                      <a:pt x="8391" y="16886"/>
                      <a:pt x="8395" y="16889"/>
                    </a:cubicBezTo>
                    <a:lnTo>
                      <a:pt x="8395" y="16889"/>
                    </a:lnTo>
                    <a:cubicBezTo>
                      <a:pt x="8395" y="16878"/>
                      <a:pt x="8389" y="16884"/>
                      <a:pt x="8384" y="16873"/>
                    </a:cubicBezTo>
                    <a:cubicBezTo>
                      <a:pt x="8385" y="16868"/>
                      <a:pt x="8386" y="16866"/>
                      <a:pt x="8387" y="16866"/>
                    </a:cubicBezTo>
                    <a:cubicBezTo>
                      <a:pt x="8389" y="16866"/>
                      <a:pt x="8390" y="16874"/>
                      <a:pt x="8393" y="16874"/>
                    </a:cubicBezTo>
                    <a:cubicBezTo>
                      <a:pt x="8393" y="16874"/>
                      <a:pt x="8394" y="16873"/>
                      <a:pt x="8395" y="16873"/>
                    </a:cubicBezTo>
                    <a:lnTo>
                      <a:pt x="8384" y="16862"/>
                    </a:lnTo>
                    <a:cubicBezTo>
                      <a:pt x="8378" y="16866"/>
                      <a:pt x="8374" y="16868"/>
                      <a:pt x="8372" y="16868"/>
                    </a:cubicBezTo>
                    <a:cubicBezTo>
                      <a:pt x="8366" y="16868"/>
                      <a:pt x="8370" y="16855"/>
                      <a:pt x="8361" y="16851"/>
                    </a:cubicBezTo>
                    <a:cubicBezTo>
                      <a:pt x="8357" y="16846"/>
                      <a:pt x="8352" y="16844"/>
                      <a:pt x="8346" y="16844"/>
                    </a:cubicBezTo>
                    <a:cubicBezTo>
                      <a:pt x="8331" y="16844"/>
                      <a:pt x="8313" y="16856"/>
                      <a:pt x="8301" y="16856"/>
                    </a:cubicBezTo>
                    <a:cubicBezTo>
                      <a:pt x="8301" y="16851"/>
                      <a:pt x="8306" y="16845"/>
                      <a:pt x="8306" y="16845"/>
                    </a:cubicBezTo>
                    <a:cubicBezTo>
                      <a:pt x="8306" y="16850"/>
                      <a:pt x="8306" y="16851"/>
                      <a:pt x="8306" y="16851"/>
                    </a:cubicBezTo>
                    <a:cubicBezTo>
                      <a:pt x="8307" y="16851"/>
                      <a:pt x="8308" y="16848"/>
                      <a:pt x="8312" y="16845"/>
                    </a:cubicBezTo>
                    <a:cubicBezTo>
                      <a:pt x="8306" y="16834"/>
                      <a:pt x="8317" y="16817"/>
                      <a:pt x="8328" y="16806"/>
                    </a:cubicBezTo>
                    <a:cubicBezTo>
                      <a:pt x="8326" y="16806"/>
                      <a:pt x="8325" y="16805"/>
                      <a:pt x="8323" y="16805"/>
                    </a:cubicBezTo>
                    <a:cubicBezTo>
                      <a:pt x="8313" y="16805"/>
                      <a:pt x="8317" y="16823"/>
                      <a:pt x="8312" y="16823"/>
                    </a:cubicBezTo>
                    <a:lnTo>
                      <a:pt x="8301" y="16806"/>
                    </a:lnTo>
                    <a:cubicBezTo>
                      <a:pt x="8289" y="16817"/>
                      <a:pt x="8289" y="16823"/>
                      <a:pt x="8284" y="16823"/>
                    </a:cubicBezTo>
                    <a:cubicBezTo>
                      <a:pt x="8278" y="16823"/>
                      <a:pt x="8278" y="16817"/>
                      <a:pt x="8273" y="16806"/>
                    </a:cubicBezTo>
                    <a:cubicBezTo>
                      <a:pt x="8277" y="16806"/>
                      <a:pt x="8282" y="16799"/>
                      <a:pt x="8283" y="16799"/>
                    </a:cubicBezTo>
                    <a:cubicBezTo>
                      <a:pt x="8284" y="16799"/>
                      <a:pt x="8284" y="16800"/>
                      <a:pt x="8284" y="16801"/>
                    </a:cubicBezTo>
                    <a:lnTo>
                      <a:pt x="8284" y="16801"/>
                    </a:lnTo>
                    <a:cubicBezTo>
                      <a:pt x="8284" y="16797"/>
                      <a:pt x="8281" y="16793"/>
                      <a:pt x="8278" y="16793"/>
                    </a:cubicBezTo>
                    <a:cubicBezTo>
                      <a:pt x="8276" y="16793"/>
                      <a:pt x="8274" y="16794"/>
                      <a:pt x="8273" y="16795"/>
                    </a:cubicBezTo>
                    <a:cubicBezTo>
                      <a:pt x="8273" y="16799"/>
                      <a:pt x="8271" y="16799"/>
                      <a:pt x="8268" y="16799"/>
                    </a:cubicBezTo>
                    <a:cubicBezTo>
                      <a:pt x="8265" y="16799"/>
                      <a:pt x="8261" y="16798"/>
                      <a:pt x="8257" y="16798"/>
                    </a:cubicBezTo>
                    <a:cubicBezTo>
                      <a:pt x="8252" y="16798"/>
                      <a:pt x="8247" y="16800"/>
                      <a:pt x="8245" y="16806"/>
                    </a:cubicBezTo>
                    <a:lnTo>
                      <a:pt x="8245" y="16795"/>
                    </a:lnTo>
                    <a:cubicBezTo>
                      <a:pt x="8245" y="16795"/>
                      <a:pt x="8248" y="16793"/>
                      <a:pt x="8249" y="16793"/>
                    </a:cubicBezTo>
                    <a:cubicBezTo>
                      <a:pt x="8250" y="16793"/>
                      <a:pt x="8251" y="16793"/>
                      <a:pt x="8251" y="16795"/>
                    </a:cubicBezTo>
                    <a:cubicBezTo>
                      <a:pt x="8255" y="16789"/>
                      <a:pt x="8255" y="16788"/>
                      <a:pt x="8254" y="16788"/>
                    </a:cubicBezTo>
                    <a:lnTo>
                      <a:pt x="8254" y="16788"/>
                    </a:lnTo>
                    <a:cubicBezTo>
                      <a:pt x="8251" y="16788"/>
                      <a:pt x="8245" y="16791"/>
                      <a:pt x="8240" y="16791"/>
                    </a:cubicBezTo>
                    <a:cubicBezTo>
                      <a:pt x="8238" y="16791"/>
                      <a:pt x="8236" y="16791"/>
                      <a:pt x="8234" y="16790"/>
                    </a:cubicBezTo>
                    <a:cubicBezTo>
                      <a:pt x="8234" y="16779"/>
                      <a:pt x="8229" y="16773"/>
                      <a:pt x="8234" y="16768"/>
                    </a:cubicBezTo>
                    <a:cubicBezTo>
                      <a:pt x="8229" y="16768"/>
                      <a:pt x="8229" y="16762"/>
                      <a:pt x="8229" y="16751"/>
                    </a:cubicBezTo>
                    <a:cubicBezTo>
                      <a:pt x="8223" y="16751"/>
                      <a:pt x="8223" y="16762"/>
                      <a:pt x="8218" y="16768"/>
                    </a:cubicBezTo>
                    <a:lnTo>
                      <a:pt x="8201" y="16751"/>
                    </a:lnTo>
                    <a:lnTo>
                      <a:pt x="8229" y="16723"/>
                    </a:lnTo>
                    <a:lnTo>
                      <a:pt x="8229" y="16723"/>
                    </a:lnTo>
                    <a:cubicBezTo>
                      <a:pt x="8219" y="16723"/>
                      <a:pt x="8209" y="16741"/>
                      <a:pt x="8203" y="16741"/>
                    </a:cubicBezTo>
                    <a:cubicBezTo>
                      <a:pt x="8202" y="16741"/>
                      <a:pt x="8202" y="16741"/>
                      <a:pt x="8201" y="16740"/>
                    </a:cubicBezTo>
                    <a:cubicBezTo>
                      <a:pt x="8223" y="16734"/>
                      <a:pt x="8201" y="16718"/>
                      <a:pt x="8223" y="16712"/>
                    </a:cubicBezTo>
                    <a:cubicBezTo>
                      <a:pt x="8229" y="16696"/>
                      <a:pt x="8218" y="16685"/>
                      <a:pt x="8206" y="16685"/>
                    </a:cubicBezTo>
                    <a:cubicBezTo>
                      <a:pt x="8195" y="16690"/>
                      <a:pt x="8206" y="16696"/>
                      <a:pt x="8195" y="16707"/>
                    </a:cubicBezTo>
                    <a:cubicBezTo>
                      <a:pt x="8191" y="16703"/>
                      <a:pt x="8186" y="16702"/>
                      <a:pt x="8180" y="16702"/>
                    </a:cubicBezTo>
                    <a:cubicBezTo>
                      <a:pt x="8166" y="16702"/>
                      <a:pt x="8150" y="16712"/>
                      <a:pt x="8141" y="16712"/>
                    </a:cubicBezTo>
                    <a:cubicBezTo>
                      <a:pt x="8138" y="16712"/>
                      <a:pt x="8136" y="16710"/>
                      <a:pt x="8135" y="16707"/>
                    </a:cubicBezTo>
                    <a:lnTo>
                      <a:pt x="8135" y="16712"/>
                    </a:lnTo>
                    <a:lnTo>
                      <a:pt x="8107" y="16712"/>
                    </a:lnTo>
                    <a:cubicBezTo>
                      <a:pt x="8118" y="16696"/>
                      <a:pt x="8135" y="16662"/>
                      <a:pt x="8118" y="16657"/>
                    </a:cubicBezTo>
                    <a:lnTo>
                      <a:pt x="8118" y="16657"/>
                    </a:lnTo>
                    <a:cubicBezTo>
                      <a:pt x="8112" y="16662"/>
                      <a:pt x="8112" y="16679"/>
                      <a:pt x="8096" y="16685"/>
                    </a:cubicBezTo>
                    <a:lnTo>
                      <a:pt x="8085" y="16679"/>
                    </a:lnTo>
                    <a:cubicBezTo>
                      <a:pt x="8085" y="16679"/>
                      <a:pt x="8090" y="16679"/>
                      <a:pt x="8090" y="16668"/>
                    </a:cubicBezTo>
                    <a:cubicBezTo>
                      <a:pt x="8081" y="16668"/>
                      <a:pt x="8090" y="16647"/>
                      <a:pt x="8086" y="16647"/>
                    </a:cubicBezTo>
                    <a:lnTo>
                      <a:pt x="8086" y="16647"/>
                    </a:lnTo>
                    <a:cubicBezTo>
                      <a:pt x="8085" y="16647"/>
                      <a:pt x="8083" y="16648"/>
                      <a:pt x="8079" y="16651"/>
                    </a:cubicBezTo>
                    <a:lnTo>
                      <a:pt x="8090" y="16624"/>
                    </a:lnTo>
                    <a:lnTo>
                      <a:pt x="8090" y="16624"/>
                    </a:lnTo>
                    <a:lnTo>
                      <a:pt x="8085" y="16635"/>
                    </a:lnTo>
                    <a:cubicBezTo>
                      <a:pt x="8083" y="16637"/>
                      <a:pt x="8080" y="16637"/>
                      <a:pt x="8077" y="16637"/>
                    </a:cubicBezTo>
                    <a:cubicBezTo>
                      <a:pt x="8070" y="16637"/>
                      <a:pt x="8063" y="16635"/>
                      <a:pt x="8063" y="16635"/>
                    </a:cubicBezTo>
                    <a:cubicBezTo>
                      <a:pt x="8052" y="16635"/>
                      <a:pt x="8052" y="16629"/>
                      <a:pt x="8057" y="16613"/>
                    </a:cubicBezTo>
                    <a:lnTo>
                      <a:pt x="8057" y="16613"/>
                    </a:lnTo>
                    <a:cubicBezTo>
                      <a:pt x="8052" y="16624"/>
                      <a:pt x="8040" y="16635"/>
                      <a:pt x="8035" y="16635"/>
                    </a:cubicBezTo>
                    <a:cubicBezTo>
                      <a:pt x="8057" y="16613"/>
                      <a:pt x="8029" y="16613"/>
                      <a:pt x="8040" y="16602"/>
                    </a:cubicBezTo>
                    <a:cubicBezTo>
                      <a:pt x="8040" y="16602"/>
                      <a:pt x="8040" y="16592"/>
                      <a:pt x="8036" y="16592"/>
                    </a:cubicBezTo>
                    <a:cubicBezTo>
                      <a:pt x="8034" y="16592"/>
                      <a:pt x="8032" y="16593"/>
                      <a:pt x="8029" y="16596"/>
                    </a:cubicBezTo>
                    <a:lnTo>
                      <a:pt x="8040" y="16579"/>
                    </a:lnTo>
                    <a:lnTo>
                      <a:pt x="8040" y="16579"/>
                    </a:lnTo>
                    <a:cubicBezTo>
                      <a:pt x="8034" y="16588"/>
                      <a:pt x="8028" y="16591"/>
                      <a:pt x="8023" y="16591"/>
                    </a:cubicBezTo>
                    <a:cubicBezTo>
                      <a:pt x="8015" y="16591"/>
                      <a:pt x="8008" y="16585"/>
                      <a:pt x="8002" y="16585"/>
                    </a:cubicBezTo>
                    <a:cubicBezTo>
                      <a:pt x="8029" y="16557"/>
                      <a:pt x="7985" y="16579"/>
                      <a:pt x="8007" y="16552"/>
                    </a:cubicBezTo>
                    <a:lnTo>
                      <a:pt x="8007" y="16552"/>
                    </a:lnTo>
                    <a:cubicBezTo>
                      <a:pt x="8001" y="16557"/>
                      <a:pt x="7996" y="16558"/>
                      <a:pt x="7993" y="16558"/>
                    </a:cubicBezTo>
                    <a:cubicBezTo>
                      <a:pt x="7987" y="16558"/>
                      <a:pt x="7984" y="16554"/>
                      <a:pt x="7980" y="16554"/>
                    </a:cubicBezTo>
                    <a:cubicBezTo>
                      <a:pt x="7978" y="16554"/>
                      <a:pt x="7976" y="16555"/>
                      <a:pt x="7974" y="16557"/>
                    </a:cubicBezTo>
                    <a:cubicBezTo>
                      <a:pt x="7969" y="16552"/>
                      <a:pt x="7985" y="16541"/>
                      <a:pt x="7985" y="16530"/>
                    </a:cubicBezTo>
                    <a:lnTo>
                      <a:pt x="7985" y="16530"/>
                    </a:lnTo>
                    <a:lnTo>
                      <a:pt x="7980" y="16541"/>
                    </a:lnTo>
                    <a:cubicBezTo>
                      <a:pt x="7985" y="16524"/>
                      <a:pt x="7974" y="16519"/>
                      <a:pt x="7974" y="16502"/>
                    </a:cubicBezTo>
                    <a:lnTo>
                      <a:pt x="7952" y="16513"/>
                    </a:lnTo>
                    <a:lnTo>
                      <a:pt x="7957" y="16502"/>
                    </a:lnTo>
                    <a:cubicBezTo>
                      <a:pt x="7952" y="16502"/>
                      <a:pt x="7946" y="16502"/>
                      <a:pt x="7946" y="16513"/>
                    </a:cubicBezTo>
                    <a:lnTo>
                      <a:pt x="7946" y="16502"/>
                    </a:lnTo>
                    <a:cubicBezTo>
                      <a:pt x="7939" y="16508"/>
                      <a:pt x="7936" y="16509"/>
                      <a:pt x="7934" y="16509"/>
                    </a:cubicBezTo>
                    <a:cubicBezTo>
                      <a:pt x="7932" y="16509"/>
                      <a:pt x="7935" y="16502"/>
                      <a:pt x="7924" y="16502"/>
                    </a:cubicBezTo>
                    <a:cubicBezTo>
                      <a:pt x="7924" y="16496"/>
                      <a:pt x="7930" y="16496"/>
                      <a:pt x="7930" y="16496"/>
                    </a:cubicBezTo>
                    <a:cubicBezTo>
                      <a:pt x="7930" y="16492"/>
                      <a:pt x="7937" y="16488"/>
                      <a:pt x="7942" y="16480"/>
                    </a:cubicBezTo>
                    <a:lnTo>
                      <a:pt x="7942" y="16480"/>
                    </a:lnTo>
                    <a:cubicBezTo>
                      <a:pt x="7932" y="16490"/>
                      <a:pt x="7902" y="16499"/>
                      <a:pt x="7902" y="16513"/>
                    </a:cubicBezTo>
                    <a:cubicBezTo>
                      <a:pt x="7899" y="16516"/>
                      <a:pt x="7897" y="16517"/>
                      <a:pt x="7895" y="16517"/>
                    </a:cubicBezTo>
                    <a:cubicBezTo>
                      <a:pt x="7892" y="16517"/>
                      <a:pt x="7891" y="16516"/>
                      <a:pt x="7891" y="16513"/>
                    </a:cubicBezTo>
                    <a:lnTo>
                      <a:pt x="7902" y="16491"/>
                    </a:lnTo>
                    <a:lnTo>
                      <a:pt x="7886" y="16502"/>
                    </a:lnTo>
                    <a:cubicBezTo>
                      <a:pt x="7874" y="16502"/>
                      <a:pt x="7886" y="16491"/>
                      <a:pt x="7886" y="16485"/>
                    </a:cubicBezTo>
                    <a:cubicBezTo>
                      <a:pt x="7891" y="16485"/>
                      <a:pt x="7920" y="16466"/>
                      <a:pt x="7915" y="16459"/>
                    </a:cubicBezTo>
                    <a:lnTo>
                      <a:pt x="7915" y="16459"/>
                    </a:lnTo>
                    <a:cubicBezTo>
                      <a:pt x="7916" y="16460"/>
                      <a:pt x="7918" y="16460"/>
                      <a:pt x="7920" y="16460"/>
                    </a:cubicBezTo>
                    <a:cubicBezTo>
                      <a:pt x="7926" y="16460"/>
                      <a:pt x="7933" y="16458"/>
                      <a:pt x="7941" y="16458"/>
                    </a:cubicBezTo>
                    <a:cubicBezTo>
                      <a:pt x="7941" y="16458"/>
                      <a:pt x="7941" y="16447"/>
                      <a:pt x="7946" y="16447"/>
                    </a:cubicBezTo>
                    <a:cubicBezTo>
                      <a:pt x="7944" y="16446"/>
                      <a:pt x="7942" y="16445"/>
                      <a:pt x="7940" y="16445"/>
                    </a:cubicBezTo>
                    <a:cubicBezTo>
                      <a:pt x="7933" y="16445"/>
                      <a:pt x="7930" y="16451"/>
                      <a:pt x="7928" y="16451"/>
                    </a:cubicBezTo>
                    <a:cubicBezTo>
                      <a:pt x="7927" y="16451"/>
                      <a:pt x="7926" y="16450"/>
                      <a:pt x="7924" y="16447"/>
                    </a:cubicBezTo>
                    <a:cubicBezTo>
                      <a:pt x="7941" y="16436"/>
                      <a:pt x="7941" y="16430"/>
                      <a:pt x="7941" y="16413"/>
                    </a:cubicBezTo>
                    <a:lnTo>
                      <a:pt x="7941" y="16413"/>
                    </a:lnTo>
                    <a:lnTo>
                      <a:pt x="7930" y="16430"/>
                    </a:lnTo>
                    <a:lnTo>
                      <a:pt x="7924" y="16430"/>
                    </a:lnTo>
                    <a:cubicBezTo>
                      <a:pt x="7924" y="16436"/>
                      <a:pt x="7924" y="16436"/>
                      <a:pt x="7919" y="16441"/>
                    </a:cubicBezTo>
                    <a:cubicBezTo>
                      <a:pt x="7919" y="16441"/>
                      <a:pt x="7906" y="16444"/>
                      <a:pt x="7900" y="16444"/>
                    </a:cubicBezTo>
                    <a:cubicBezTo>
                      <a:pt x="7898" y="16444"/>
                      <a:pt x="7896" y="16443"/>
                      <a:pt x="7896" y="16443"/>
                    </a:cubicBezTo>
                    <a:lnTo>
                      <a:pt x="7896" y="16443"/>
                    </a:lnTo>
                    <a:cubicBezTo>
                      <a:pt x="7891" y="16453"/>
                      <a:pt x="7885" y="16454"/>
                      <a:pt x="7879" y="16454"/>
                    </a:cubicBezTo>
                    <a:cubicBezTo>
                      <a:pt x="7876" y="16454"/>
                      <a:pt x="7872" y="16454"/>
                      <a:pt x="7869" y="16454"/>
                    </a:cubicBezTo>
                    <a:cubicBezTo>
                      <a:pt x="7864" y="16454"/>
                      <a:pt x="7860" y="16455"/>
                      <a:pt x="7858" y="16463"/>
                    </a:cubicBezTo>
                    <a:cubicBezTo>
                      <a:pt x="7847" y="16463"/>
                      <a:pt x="7841" y="16463"/>
                      <a:pt x="7847" y="16458"/>
                    </a:cubicBezTo>
                    <a:cubicBezTo>
                      <a:pt x="7869" y="16458"/>
                      <a:pt x="7863" y="16436"/>
                      <a:pt x="7869" y="16430"/>
                    </a:cubicBezTo>
                    <a:lnTo>
                      <a:pt x="7869" y="16430"/>
                    </a:lnTo>
                    <a:cubicBezTo>
                      <a:pt x="7863" y="16430"/>
                      <a:pt x="7863" y="16441"/>
                      <a:pt x="7858" y="16447"/>
                    </a:cubicBezTo>
                    <a:cubicBezTo>
                      <a:pt x="7847" y="16447"/>
                      <a:pt x="7858" y="16436"/>
                      <a:pt x="7858" y="16430"/>
                    </a:cubicBezTo>
                    <a:lnTo>
                      <a:pt x="7863" y="16430"/>
                    </a:lnTo>
                    <a:lnTo>
                      <a:pt x="7863" y="16413"/>
                    </a:lnTo>
                    <a:cubicBezTo>
                      <a:pt x="7859" y="16418"/>
                      <a:pt x="7858" y="16431"/>
                      <a:pt x="7851" y="16431"/>
                    </a:cubicBezTo>
                    <a:cubicBezTo>
                      <a:pt x="7850" y="16431"/>
                      <a:pt x="7848" y="16431"/>
                      <a:pt x="7847" y="16430"/>
                    </a:cubicBezTo>
                    <a:cubicBezTo>
                      <a:pt x="7847" y="16419"/>
                      <a:pt x="7841" y="16419"/>
                      <a:pt x="7847" y="16413"/>
                    </a:cubicBezTo>
                    <a:cubicBezTo>
                      <a:pt x="7863" y="16408"/>
                      <a:pt x="7869" y="16391"/>
                      <a:pt x="7874" y="16391"/>
                    </a:cubicBezTo>
                    <a:cubicBezTo>
                      <a:pt x="7871" y="16391"/>
                      <a:pt x="7865" y="16386"/>
                      <a:pt x="7858" y="16386"/>
                    </a:cubicBezTo>
                    <a:cubicBezTo>
                      <a:pt x="7854" y="16386"/>
                      <a:pt x="7850" y="16388"/>
                      <a:pt x="7847" y="16391"/>
                    </a:cubicBezTo>
                    <a:lnTo>
                      <a:pt x="7841" y="16386"/>
                    </a:lnTo>
                    <a:cubicBezTo>
                      <a:pt x="7841" y="16391"/>
                      <a:pt x="7837" y="16409"/>
                      <a:pt x="7832" y="16409"/>
                    </a:cubicBezTo>
                    <a:cubicBezTo>
                      <a:pt x="7831" y="16409"/>
                      <a:pt x="7831" y="16409"/>
                      <a:pt x="7830" y="16408"/>
                    </a:cubicBezTo>
                    <a:lnTo>
                      <a:pt x="7808" y="16408"/>
                    </a:lnTo>
                    <a:lnTo>
                      <a:pt x="7813" y="16403"/>
                    </a:lnTo>
                    <a:lnTo>
                      <a:pt x="7813" y="16403"/>
                    </a:lnTo>
                    <a:cubicBezTo>
                      <a:pt x="7811" y="16405"/>
                      <a:pt x="7809" y="16407"/>
                      <a:pt x="7809" y="16407"/>
                    </a:cubicBezTo>
                    <a:cubicBezTo>
                      <a:pt x="7808" y="16407"/>
                      <a:pt x="7808" y="16405"/>
                      <a:pt x="7808" y="16402"/>
                    </a:cubicBezTo>
                    <a:cubicBezTo>
                      <a:pt x="7814" y="16391"/>
                      <a:pt x="7808" y="16391"/>
                      <a:pt x="7814" y="16386"/>
                    </a:cubicBezTo>
                    <a:cubicBezTo>
                      <a:pt x="7812" y="16384"/>
                      <a:pt x="7810" y="16383"/>
                      <a:pt x="7808" y="16383"/>
                    </a:cubicBezTo>
                    <a:cubicBezTo>
                      <a:pt x="7804" y="16383"/>
                      <a:pt x="7799" y="16386"/>
                      <a:pt x="7791" y="16386"/>
                    </a:cubicBezTo>
                    <a:cubicBezTo>
                      <a:pt x="7786" y="16386"/>
                      <a:pt x="7786" y="16380"/>
                      <a:pt x="7803" y="16375"/>
                    </a:cubicBezTo>
                    <a:cubicBezTo>
                      <a:pt x="7791" y="16364"/>
                      <a:pt x="7786" y="16358"/>
                      <a:pt x="7786" y="16347"/>
                    </a:cubicBezTo>
                    <a:cubicBezTo>
                      <a:pt x="7775" y="16347"/>
                      <a:pt x="7786" y="16353"/>
                      <a:pt x="7775" y="16353"/>
                    </a:cubicBezTo>
                    <a:cubicBezTo>
                      <a:pt x="7791" y="16325"/>
                      <a:pt x="7758" y="16319"/>
                      <a:pt x="7747" y="16303"/>
                    </a:cubicBezTo>
                    <a:cubicBezTo>
                      <a:pt x="7739" y="16313"/>
                      <a:pt x="7735" y="16316"/>
                      <a:pt x="7733" y="16316"/>
                    </a:cubicBezTo>
                    <a:cubicBezTo>
                      <a:pt x="7731" y="16316"/>
                      <a:pt x="7730" y="16314"/>
                      <a:pt x="7728" y="16314"/>
                    </a:cubicBezTo>
                    <a:cubicBezTo>
                      <a:pt x="7726" y="16314"/>
                      <a:pt x="7724" y="16315"/>
                      <a:pt x="7720" y="16319"/>
                    </a:cubicBezTo>
                    <a:cubicBezTo>
                      <a:pt x="7724" y="16310"/>
                      <a:pt x="7725" y="16296"/>
                      <a:pt x="7732" y="16296"/>
                    </a:cubicBezTo>
                    <a:cubicBezTo>
                      <a:pt x="7733" y="16296"/>
                      <a:pt x="7735" y="16296"/>
                      <a:pt x="7736" y="16297"/>
                    </a:cubicBezTo>
                    <a:lnTo>
                      <a:pt x="7731" y="16292"/>
                    </a:lnTo>
                    <a:cubicBezTo>
                      <a:pt x="7736" y="16275"/>
                      <a:pt x="7753" y="16292"/>
                      <a:pt x="7758" y="16270"/>
                    </a:cubicBezTo>
                    <a:cubicBezTo>
                      <a:pt x="7757" y="16268"/>
                      <a:pt x="7755" y="16268"/>
                      <a:pt x="7752" y="16268"/>
                    </a:cubicBezTo>
                    <a:cubicBezTo>
                      <a:pt x="7746" y="16268"/>
                      <a:pt x="7739" y="16269"/>
                      <a:pt x="7734" y="16269"/>
                    </a:cubicBezTo>
                    <a:cubicBezTo>
                      <a:pt x="7729" y="16269"/>
                      <a:pt x="7725" y="16268"/>
                      <a:pt x="7725" y="16264"/>
                    </a:cubicBezTo>
                    <a:cubicBezTo>
                      <a:pt x="7736" y="16256"/>
                      <a:pt x="7732" y="16256"/>
                      <a:pt x="7728" y="16256"/>
                    </a:cubicBezTo>
                    <a:cubicBezTo>
                      <a:pt x="7724" y="16256"/>
                      <a:pt x="7720" y="16256"/>
                      <a:pt x="7731" y="16247"/>
                    </a:cubicBezTo>
                    <a:lnTo>
                      <a:pt x="7747" y="16247"/>
                    </a:lnTo>
                    <a:lnTo>
                      <a:pt x="7747" y="16242"/>
                    </a:lnTo>
                    <a:cubicBezTo>
                      <a:pt x="7743" y="16236"/>
                      <a:pt x="7740" y="16234"/>
                      <a:pt x="7736" y="16234"/>
                    </a:cubicBezTo>
                    <a:cubicBezTo>
                      <a:pt x="7727" y="16234"/>
                      <a:pt x="7720" y="16253"/>
                      <a:pt x="7703" y="16253"/>
                    </a:cubicBezTo>
                    <a:cubicBezTo>
                      <a:pt x="7692" y="16247"/>
                      <a:pt x="7708" y="16236"/>
                      <a:pt x="7720" y="16225"/>
                    </a:cubicBezTo>
                    <a:cubicBezTo>
                      <a:pt x="7720" y="16220"/>
                      <a:pt x="7708" y="16220"/>
                      <a:pt x="7703" y="16220"/>
                    </a:cubicBezTo>
                    <a:cubicBezTo>
                      <a:pt x="7720" y="16220"/>
                      <a:pt x="7703" y="16242"/>
                      <a:pt x="7692" y="16247"/>
                    </a:cubicBezTo>
                    <a:cubicBezTo>
                      <a:pt x="7697" y="16236"/>
                      <a:pt x="7693" y="16234"/>
                      <a:pt x="7687" y="16234"/>
                    </a:cubicBezTo>
                    <a:cubicBezTo>
                      <a:pt x="7681" y="16234"/>
                      <a:pt x="7672" y="16236"/>
                      <a:pt x="7670" y="16236"/>
                    </a:cubicBezTo>
                    <a:cubicBezTo>
                      <a:pt x="7664" y="16270"/>
                      <a:pt x="7675" y="16247"/>
                      <a:pt x="7670" y="16275"/>
                    </a:cubicBezTo>
                    <a:cubicBezTo>
                      <a:pt x="7674" y="16275"/>
                      <a:pt x="7684" y="16263"/>
                      <a:pt x="7691" y="16263"/>
                    </a:cubicBezTo>
                    <a:cubicBezTo>
                      <a:pt x="7694" y="16263"/>
                      <a:pt x="7696" y="16265"/>
                      <a:pt x="7697" y="16270"/>
                    </a:cubicBezTo>
                    <a:cubicBezTo>
                      <a:pt x="7681" y="16270"/>
                      <a:pt x="7692" y="16275"/>
                      <a:pt x="7692" y="16281"/>
                    </a:cubicBezTo>
                    <a:cubicBezTo>
                      <a:pt x="7694" y="16279"/>
                      <a:pt x="7695" y="16278"/>
                      <a:pt x="7696" y="16278"/>
                    </a:cubicBezTo>
                    <a:cubicBezTo>
                      <a:pt x="7698" y="16278"/>
                      <a:pt x="7699" y="16281"/>
                      <a:pt x="7703" y="16281"/>
                    </a:cubicBezTo>
                    <a:cubicBezTo>
                      <a:pt x="7697" y="16292"/>
                      <a:pt x="7675" y="16297"/>
                      <a:pt x="7681" y="16308"/>
                    </a:cubicBezTo>
                    <a:lnTo>
                      <a:pt x="7703" y="16292"/>
                    </a:lnTo>
                    <a:lnTo>
                      <a:pt x="7703" y="16292"/>
                    </a:lnTo>
                    <a:cubicBezTo>
                      <a:pt x="7703" y="16297"/>
                      <a:pt x="7692" y="16303"/>
                      <a:pt x="7697" y="16303"/>
                    </a:cubicBezTo>
                    <a:cubicBezTo>
                      <a:pt x="7683" y="16308"/>
                      <a:pt x="7681" y="16320"/>
                      <a:pt x="7674" y="16320"/>
                    </a:cubicBezTo>
                    <a:cubicBezTo>
                      <a:pt x="7673" y="16320"/>
                      <a:pt x="7671" y="16320"/>
                      <a:pt x="7670" y="16319"/>
                    </a:cubicBezTo>
                    <a:lnTo>
                      <a:pt x="7670" y="16319"/>
                    </a:lnTo>
                    <a:cubicBezTo>
                      <a:pt x="7668" y="16330"/>
                      <a:pt x="7671" y="16333"/>
                      <a:pt x="7677" y="16333"/>
                    </a:cubicBezTo>
                    <a:cubicBezTo>
                      <a:pt x="7686" y="16333"/>
                      <a:pt x="7702" y="16325"/>
                      <a:pt x="7708" y="16325"/>
                    </a:cubicBezTo>
                    <a:lnTo>
                      <a:pt x="7720" y="16325"/>
                    </a:lnTo>
                    <a:cubicBezTo>
                      <a:pt x="7720" y="16336"/>
                      <a:pt x="7703" y="16330"/>
                      <a:pt x="7697" y="16336"/>
                    </a:cubicBezTo>
                    <a:lnTo>
                      <a:pt x="7703" y="16347"/>
                    </a:lnTo>
                    <a:cubicBezTo>
                      <a:pt x="7708" y="16347"/>
                      <a:pt x="7708" y="16347"/>
                      <a:pt x="7708" y="16353"/>
                    </a:cubicBezTo>
                    <a:cubicBezTo>
                      <a:pt x="7703" y="16358"/>
                      <a:pt x="7692" y="16358"/>
                      <a:pt x="7681" y="16364"/>
                    </a:cubicBezTo>
                    <a:lnTo>
                      <a:pt x="7708" y="16358"/>
                    </a:lnTo>
                    <a:lnTo>
                      <a:pt x="7708" y="16358"/>
                    </a:lnTo>
                    <a:cubicBezTo>
                      <a:pt x="7703" y="16364"/>
                      <a:pt x="7703" y="16380"/>
                      <a:pt x="7697" y="16380"/>
                    </a:cubicBezTo>
                    <a:lnTo>
                      <a:pt x="7708" y="16391"/>
                    </a:lnTo>
                    <a:lnTo>
                      <a:pt x="7697" y="16408"/>
                    </a:lnTo>
                    <a:cubicBezTo>
                      <a:pt x="7703" y="16408"/>
                      <a:pt x="7703" y="16408"/>
                      <a:pt x="7703" y="16402"/>
                    </a:cubicBezTo>
                    <a:cubicBezTo>
                      <a:pt x="7703" y="16408"/>
                      <a:pt x="7753" y="16402"/>
                      <a:pt x="7720" y="16419"/>
                    </a:cubicBezTo>
                    <a:cubicBezTo>
                      <a:pt x="7736" y="16419"/>
                      <a:pt x="7736" y="16430"/>
                      <a:pt x="7758" y="16436"/>
                    </a:cubicBezTo>
                    <a:cubicBezTo>
                      <a:pt x="7738" y="16436"/>
                      <a:pt x="7750" y="16458"/>
                      <a:pt x="7740" y="16458"/>
                    </a:cubicBezTo>
                    <a:cubicBezTo>
                      <a:pt x="7739" y="16458"/>
                      <a:pt x="7738" y="16458"/>
                      <a:pt x="7736" y="16458"/>
                    </a:cubicBezTo>
                    <a:lnTo>
                      <a:pt x="7736" y="16458"/>
                    </a:lnTo>
                    <a:cubicBezTo>
                      <a:pt x="7736" y="16461"/>
                      <a:pt x="7738" y="16463"/>
                      <a:pt x="7741" y="16463"/>
                    </a:cubicBezTo>
                    <a:cubicBezTo>
                      <a:pt x="7747" y="16463"/>
                      <a:pt x="7756" y="16458"/>
                      <a:pt x="7764" y="16458"/>
                    </a:cubicBezTo>
                    <a:cubicBezTo>
                      <a:pt x="7764" y="16469"/>
                      <a:pt x="7747" y="16474"/>
                      <a:pt x="7736" y="16474"/>
                    </a:cubicBezTo>
                    <a:lnTo>
                      <a:pt x="7764" y="16474"/>
                    </a:lnTo>
                    <a:cubicBezTo>
                      <a:pt x="7764" y="16491"/>
                      <a:pt x="7753" y="16491"/>
                      <a:pt x="7758" y="16496"/>
                    </a:cubicBezTo>
                    <a:lnTo>
                      <a:pt x="7775" y="16485"/>
                    </a:lnTo>
                    <a:lnTo>
                      <a:pt x="7764" y="16496"/>
                    </a:lnTo>
                    <a:cubicBezTo>
                      <a:pt x="7769" y="16494"/>
                      <a:pt x="7772" y="16492"/>
                      <a:pt x="7774" y="16492"/>
                    </a:cubicBezTo>
                    <a:cubicBezTo>
                      <a:pt x="7776" y="16492"/>
                      <a:pt x="7778" y="16494"/>
                      <a:pt x="7780" y="16496"/>
                    </a:cubicBezTo>
                    <a:lnTo>
                      <a:pt x="7786" y="16496"/>
                    </a:lnTo>
                    <a:cubicBezTo>
                      <a:pt x="7775" y="16496"/>
                      <a:pt x="7786" y="16502"/>
                      <a:pt x="7780" y="16513"/>
                    </a:cubicBezTo>
                    <a:lnTo>
                      <a:pt x="7791" y="16524"/>
                    </a:lnTo>
                    <a:lnTo>
                      <a:pt x="7803" y="16519"/>
                    </a:lnTo>
                    <a:cubicBezTo>
                      <a:pt x="7819" y="16519"/>
                      <a:pt x="7786" y="16530"/>
                      <a:pt x="7791" y="16541"/>
                    </a:cubicBezTo>
                    <a:lnTo>
                      <a:pt x="7803" y="16530"/>
                    </a:lnTo>
                    <a:lnTo>
                      <a:pt x="7803" y="16530"/>
                    </a:lnTo>
                    <a:cubicBezTo>
                      <a:pt x="7791" y="16557"/>
                      <a:pt x="7830" y="16546"/>
                      <a:pt x="7830" y="16568"/>
                    </a:cubicBezTo>
                    <a:cubicBezTo>
                      <a:pt x="7819" y="16568"/>
                      <a:pt x="7808" y="16574"/>
                      <a:pt x="7814" y="16574"/>
                    </a:cubicBezTo>
                    <a:cubicBezTo>
                      <a:pt x="7826" y="16578"/>
                      <a:pt x="7832" y="16589"/>
                      <a:pt x="7844" y="16589"/>
                    </a:cubicBezTo>
                    <a:cubicBezTo>
                      <a:pt x="7848" y="16589"/>
                      <a:pt x="7853" y="16588"/>
                      <a:pt x="7858" y="16585"/>
                    </a:cubicBezTo>
                    <a:lnTo>
                      <a:pt x="7858" y="16585"/>
                    </a:lnTo>
                    <a:cubicBezTo>
                      <a:pt x="7841" y="16602"/>
                      <a:pt x="7841" y="16607"/>
                      <a:pt x="7841" y="16624"/>
                    </a:cubicBezTo>
                    <a:cubicBezTo>
                      <a:pt x="7844" y="16626"/>
                      <a:pt x="7845" y="16628"/>
                      <a:pt x="7848" y="16628"/>
                    </a:cubicBezTo>
                    <a:cubicBezTo>
                      <a:pt x="7851" y="16628"/>
                      <a:pt x="7855" y="16626"/>
                      <a:pt x="7863" y="16624"/>
                    </a:cubicBezTo>
                    <a:cubicBezTo>
                      <a:pt x="7863" y="16634"/>
                      <a:pt x="7882" y="16635"/>
                      <a:pt x="7872" y="16647"/>
                    </a:cubicBezTo>
                    <a:lnTo>
                      <a:pt x="7872" y="16647"/>
                    </a:lnTo>
                    <a:cubicBezTo>
                      <a:pt x="7872" y="16647"/>
                      <a:pt x="7872" y="16647"/>
                      <a:pt x="7872" y="16647"/>
                    </a:cubicBezTo>
                    <a:cubicBezTo>
                      <a:pt x="7875" y="16647"/>
                      <a:pt x="7876" y="16653"/>
                      <a:pt x="7881" y="16653"/>
                    </a:cubicBezTo>
                    <a:cubicBezTo>
                      <a:pt x="7882" y="16653"/>
                      <a:pt x="7884" y="16652"/>
                      <a:pt x="7885" y="16651"/>
                    </a:cubicBezTo>
                    <a:lnTo>
                      <a:pt x="7885" y="16651"/>
                    </a:lnTo>
                    <a:lnTo>
                      <a:pt x="7886" y="16651"/>
                    </a:lnTo>
                    <a:lnTo>
                      <a:pt x="7886" y="16651"/>
                    </a:lnTo>
                    <a:cubicBezTo>
                      <a:pt x="7869" y="16685"/>
                      <a:pt x="7913" y="16657"/>
                      <a:pt x="7902" y="16685"/>
                    </a:cubicBezTo>
                    <a:lnTo>
                      <a:pt x="7891" y="16696"/>
                    </a:lnTo>
                    <a:lnTo>
                      <a:pt x="7913" y="16718"/>
                    </a:lnTo>
                    <a:lnTo>
                      <a:pt x="7913" y="16707"/>
                    </a:lnTo>
                    <a:cubicBezTo>
                      <a:pt x="7919" y="16707"/>
                      <a:pt x="7930" y="16707"/>
                      <a:pt x="7924" y="16712"/>
                    </a:cubicBezTo>
                    <a:cubicBezTo>
                      <a:pt x="7902" y="16718"/>
                      <a:pt x="7930" y="16718"/>
                      <a:pt x="7919" y="16734"/>
                    </a:cubicBezTo>
                    <a:lnTo>
                      <a:pt x="7913" y="16734"/>
                    </a:lnTo>
                    <a:cubicBezTo>
                      <a:pt x="7915" y="16736"/>
                      <a:pt x="7916" y="16738"/>
                      <a:pt x="7918" y="16738"/>
                    </a:cubicBezTo>
                    <a:cubicBezTo>
                      <a:pt x="7919" y="16738"/>
                      <a:pt x="7921" y="16734"/>
                      <a:pt x="7924" y="16723"/>
                    </a:cubicBezTo>
                    <a:lnTo>
                      <a:pt x="7924" y="16723"/>
                    </a:lnTo>
                    <a:cubicBezTo>
                      <a:pt x="7931" y="16728"/>
                      <a:pt x="7930" y="16732"/>
                      <a:pt x="7929" y="16736"/>
                    </a:cubicBezTo>
                    <a:lnTo>
                      <a:pt x="7929" y="16736"/>
                    </a:lnTo>
                    <a:cubicBezTo>
                      <a:pt x="7932" y="16733"/>
                      <a:pt x="7936" y="16730"/>
                      <a:pt x="7940" y="16730"/>
                    </a:cubicBezTo>
                    <a:cubicBezTo>
                      <a:pt x="7942" y="16730"/>
                      <a:pt x="7945" y="16731"/>
                      <a:pt x="7946" y="16734"/>
                    </a:cubicBezTo>
                    <a:cubicBezTo>
                      <a:pt x="7946" y="16734"/>
                      <a:pt x="7946" y="16740"/>
                      <a:pt x="7941" y="16740"/>
                    </a:cubicBezTo>
                    <a:cubicBezTo>
                      <a:pt x="7946" y="16740"/>
                      <a:pt x="7952" y="16751"/>
                      <a:pt x="7957" y="16751"/>
                    </a:cubicBezTo>
                    <a:cubicBezTo>
                      <a:pt x="7957" y="16762"/>
                      <a:pt x="7952" y="16768"/>
                      <a:pt x="7946" y="16768"/>
                    </a:cubicBezTo>
                    <a:cubicBezTo>
                      <a:pt x="7969" y="16773"/>
                      <a:pt x="7952" y="16773"/>
                      <a:pt x="7974" y="16779"/>
                    </a:cubicBezTo>
                    <a:lnTo>
                      <a:pt x="7969" y="16790"/>
                    </a:lnTo>
                    <a:lnTo>
                      <a:pt x="7980" y="16790"/>
                    </a:lnTo>
                    <a:lnTo>
                      <a:pt x="7974" y="16806"/>
                    </a:lnTo>
                    <a:lnTo>
                      <a:pt x="7974" y="16806"/>
                    </a:lnTo>
                    <a:lnTo>
                      <a:pt x="7980" y="16801"/>
                    </a:lnTo>
                    <a:cubicBezTo>
                      <a:pt x="7985" y="16801"/>
                      <a:pt x="7996" y="16801"/>
                      <a:pt x="7996" y="16806"/>
                    </a:cubicBezTo>
                    <a:lnTo>
                      <a:pt x="7985" y="16817"/>
                    </a:lnTo>
                    <a:cubicBezTo>
                      <a:pt x="8002" y="16823"/>
                      <a:pt x="7985" y="16845"/>
                      <a:pt x="8007" y="16845"/>
                    </a:cubicBezTo>
                    <a:cubicBezTo>
                      <a:pt x="8007" y="16845"/>
                      <a:pt x="8002" y="16845"/>
                      <a:pt x="8002" y="16851"/>
                    </a:cubicBezTo>
                    <a:cubicBezTo>
                      <a:pt x="8024" y="16851"/>
                      <a:pt x="7996" y="16873"/>
                      <a:pt x="8024" y="16873"/>
                    </a:cubicBezTo>
                    <a:lnTo>
                      <a:pt x="8013" y="16878"/>
                    </a:lnTo>
                    <a:lnTo>
                      <a:pt x="8024" y="16878"/>
                    </a:lnTo>
                    <a:lnTo>
                      <a:pt x="8007" y="16889"/>
                    </a:lnTo>
                    <a:lnTo>
                      <a:pt x="8007" y="16889"/>
                    </a:lnTo>
                    <a:lnTo>
                      <a:pt x="8029" y="16878"/>
                    </a:lnTo>
                    <a:lnTo>
                      <a:pt x="8024" y="16889"/>
                    </a:lnTo>
                    <a:lnTo>
                      <a:pt x="8029" y="16884"/>
                    </a:lnTo>
                    <a:lnTo>
                      <a:pt x="8029" y="16884"/>
                    </a:lnTo>
                    <a:cubicBezTo>
                      <a:pt x="8013" y="16911"/>
                      <a:pt x="8035" y="16906"/>
                      <a:pt x="8029" y="16928"/>
                    </a:cubicBezTo>
                    <a:lnTo>
                      <a:pt x="8040" y="16911"/>
                    </a:lnTo>
                    <a:cubicBezTo>
                      <a:pt x="8044" y="16911"/>
                      <a:pt x="8048" y="16910"/>
                      <a:pt x="8051" y="16910"/>
                    </a:cubicBezTo>
                    <a:cubicBezTo>
                      <a:pt x="8087" y="16910"/>
                      <a:pt x="8071" y="16967"/>
                      <a:pt x="8107" y="16972"/>
                    </a:cubicBezTo>
                    <a:lnTo>
                      <a:pt x="8090" y="16989"/>
                    </a:lnTo>
                    <a:lnTo>
                      <a:pt x="8112" y="16983"/>
                    </a:lnTo>
                    <a:lnTo>
                      <a:pt x="8112" y="16983"/>
                    </a:lnTo>
                    <a:cubicBezTo>
                      <a:pt x="8107" y="16994"/>
                      <a:pt x="8096" y="16989"/>
                      <a:pt x="8096" y="16994"/>
                    </a:cubicBezTo>
                    <a:cubicBezTo>
                      <a:pt x="8109" y="16994"/>
                      <a:pt x="8115" y="16987"/>
                      <a:pt x="8126" y="16987"/>
                    </a:cubicBezTo>
                    <a:cubicBezTo>
                      <a:pt x="8128" y="16987"/>
                      <a:pt x="8131" y="16988"/>
                      <a:pt x="8135" y="16989"/>
                    </a:cubicBezTo>
                    <a:cubicBezTo>
                      <a:pt x="8135" y="16994"/>
                      <a:pt x="8132" y="16996"/>
                      <a:pt x="8128" y="16996"/>
                    </a:cubicBezTo>
                    <a:cubicBezTo>
                      <a:pt x="8125" y="16996"/>
                      <a:pt x="8121" y="16994"/>
                      <a:pt x="8118" y="16994"/>
                    </a:cubicBezTo>
                    <a:lnTo>
                      <a:pt x="8118" y="16994"/>
                    </a:lnTo>
                    <a:cubicBezTo>
                      <a:pt x="8135" y="17000"/>
                      <a:pt x="8162" y="17011"/>
                      <a:pt x="8162" y="17022"/>
                    </a:cubicBezTo>
                    <a:cubicBezTo>
                      <a:pt x="8162" y="17022"/>
                      <a:pt x="8168" y="17022"/>
                      <a:pt x="8168" y="17017"/>
                    </a:cubicBezTo>
                    <a:cubicBezTo>
                      <a:pt x="8179" y="17017"/>
                      <a:pt x="8179" y="17028"/>
                      <a:pt x="8195" y="17039"/>
                    </a:cubicBezTo>
                    <a:cubicBezTo>
                      <a:pt x="8193" y="17042"/>
                      <a:pt x="8191" y="17043"/>
                      <a:pt x="8189" y="17043"/>
                    </a:cubicBezTo>
                    <a:cubicBezTo>
                      <a:pt x="8187" y="17043"/>
                      <a:pt x="8184" y="17042"/>
                      <a:pt x="8179" y="17039"/>
                    </a:cubicBezTo>
                    <a:lnTo>
                      <a:pt x="8179" y="17039"/>
                    </a:lnTo>
                    <a:cubicBezTo>
                      <a:pt x="8179" y="17039"/>
                      <a:pt x="8179" y="17046"/>
                      <a:pt x="8184" y="17046"/>
                    </a:cubicBezTo>
                    <a:cubicBezTo>
                      <a:pt x="8185" y="17046"/>
                      <a:pt x="8185" y="17046"/>
                      <a:pt x="8185" y="17046"/>
                    </a:cubicBezTo>
                    <a:lnTo>
                      <a:pt x="8185" y="17046"/>
                    </a:lnTo>
                    <a:lnTo>
                      <a:pt x="8173" y="17050"/>
                    </a:lnTo>
                    <a:cubicBezTo>
                      <a:pt x="8178" y="17055"/>
                      <a:pt x="8195" y="17055"/>
                      <a:pt x="8193" y="17066"/>
                    </a:cubicBezTo>
                    <a:lnTo>
                      <a:pt x="8193" y="17066"/>
                    </a:lnTo>
                    <a:cubicBezTo>
                      <a:pt x="8195" y="17063"/>
                      <a:pt x="8197" y="17062"/>
                      <a:pt x="8198" y="17062"/>
                    </a:cubicBezTo>
                    <a:cubicBezTo>
                      <a:pt x="8200" y="17062"/>
                      <a:pt x="8201" y="17063"/>
                      <a:pt x="8201" y="17066"/>
                    </a:cubicBezTo>
                    <a:cubicBezTo>
                      <a:pt x="8190" y="17083"/>
                      <a:pt x="8223" y="17072"/>
                      <a:pt x="8223" y="17083"/>
                    </a:cubicBezTo>
                    <a:lnTo>
                      <a:pt x="8206" y="17083"/>
                    </a:lnTo>
                    <a:cubicBezTo>
                      <a:pt x="8206" y="17089"/>
                      <a:pt x="8211" y="17091"/>
                      <a:pt x="8215" y="17091"/>
                    </a:cubicBezTo>
                    <a:cubicBezTo>
                      <a:pt x="8220" y="17091"/>
                      <a:pt x="8226" y="17089"/>
                      <a:pt x="8229" y="17083"/>
                    </a:cubicBezTo>
                    <a:lnTo>
                      <a:pt x="8229" y="17083"/>
                    </a:lnTo>
                    <a:lnTo>
                      <a:pt x="8223" y="17094"/>
                    </a:lnTo>
                    <a:lnTo>
                      <a:pt x="8251" y="17100"/>
                    </a:lnTo>
                    <a:cubicBezTo>
                      <a:pt x="8234" y="17122"/>
                      <a:pt x="8273" y="17111"/>
                      <a:pt x="8256" y="17127"/>
                    </a:cubicBezTo>
                    <a:cubicBezTo>
                      <a:pt x="8257" y="17128"/>
                      <a:pt x="8257" y="17128"/>
                      <a:pt x="8258" y="17128"/>
                    </a:cubicBezTo>
                    <a:cubicBezTo>
                      <a:pt x="8260" y="17128"/>
                      <a:pt x="8259" y="17119"/>
                      <a:pt x="8265" y="17119"/>
                    </a:cubicBezTo>
                    <a:cubicBezTo>
                      <a:pt x="8267" y="17119"/>
                      <a:pt x="8269" y="17119"/>
                      <a:pt x="8273" y="17122"/>
                    </a:cubicBezTo>
                    <a:cubicBezTo>
                      <a:pt x="8262" y="17127"/>
                      <a:pt x="8284" y="17127"/>
                      <a:pt x="8273" y="17133"/>
                    </a:cubicBezTo>
                    <a:lnTo>
                      <a:pt x="8278" y="17138"/>
                    </a:lnTo>
                    <a:lnTo>
                      <a:pt x="8262" y="17149"/>
                    </a:lnTo>
                    <a:cubicBezTo>
                      <a:pt x="8273" y="17149"/>
                      <a:pt x="8284" y="17138"/>
                      <a:pt x="8289" y="17133"/>
                    </a:cubicBezTo>
                    <a:cubicBezTo>
                      <a:pt x="8289" y="17149"/>
                      <a:pt x="8306" y="17149"/>
                      <a:pt x="8301" y="17160"/>
                    </a:cubicBezTo>
                    <a:lnTo>
                      <a:pt x="8289" y="17160"/>
                    </a:lnTo>
                    <a:cubicBezTo>
                      <a:pt x="8309" y="17165"/>
                      <a:pt x="8289" y="17206"/>
                      <a:pt x="8309" y="17206"/>
                    </a:cubicBezTo>
                    <a:cubicBezTo>
                      <a:pt x="8310" y="17206"/>
                      <a:pt x="8311" y="17206"/>
                      <a:pt x="8313" y="17206"/>
                    </a:cubicBezTo>
                    <a:lnTo>
                      <a:pt x="8313" y="17206"/>
                    </a:lnTo>
                    <a:lnTo>
                      <a:pt x="8317" y="17210"/>
                    </a:lnTo>
                    <a:lnTo>
                      <a:pt x="8312" y="17216"/>
                    </a:lnTo>
                    <a:lnTo>
                      <a:pt x="8339" y="17216"/>
                    </a:lnTo>
                    <a:lnTo>
                      <a:pt x="8334" y="17221"/>
                    </a:lnTo>
                    <a:cubicBezTo>
                      <a:pt x="8339" y="17238"/>
                      <a:pt x="8361" y="17243"/>
                      <a:pt x="8372" y="17260"/>
                    </a:cubicBezTo>
                    <a:lnTo>
                      <a:pt x="8367" y="17260"/>
                    </a:lnTo>
                    <a:cubicBezTo>
                      <a:pt x="8389" y="17266"/>
                      <a:pt x="8372" y="17277"/>
                      <a:pt x="8395" y="17277"/>
                    </a:cubicBezTo>
                    <a:lnTo>
                      <a:pt x="8400" y="17288"/>
                    </a:lnTo>
                    <a:lnTo>
                      <a:pt x="8395" y="17293"/>
                    </a:lnTo>
                    <a:cubicBezTo>
                      <a:pt x="8396" y="17293"/>
                      <a:pt x="8397" y="17293"/>
                      <a:pt x="8399" y="17293"/>
                    </a:cubicBezTo>
                    <a:cubicBezTo>
                      <a:pt x="8410" y="17293"/>
                      <a:pt x="8406" y="17310"/>
                      <a:pt x="8403" y="17315"/>
                    </a:cubicBezTo>
                    <a:lnTo>
                      <a:pt x="8403" y="17315"/>
                    </a:lnTo>
                    <a:cubicBezTo>
                      <a:pt x="8413" y="17315"/>
                      <a:pt x="8423" y="17315"/>
                      <a:pt x="8428" y="17304"/>
                    </a:cubicBezTo>
                    <a:lnTo>
                      <a:pt x="8428" y="17304"/>
                    </a:lnTo>
                    <a:cubicBezTo>
                      <a:pt x="8444" y="17315"/>
                      <a:pt x="8422" y="17315"/>
                      <a:pt x="8428" y="17326"/>
                    </a:cubicBezTo>
                    <a:cubicBezTo>
                      <a:pt x="8439" y="17332"/>
                      <a:pt x="8444" y="17326"/>
                      <a:pt x="8450" y="17343"/>
                    </a:cubicBezTo>
                    <a:lnTo>
                      <a:pt x="8444" y="17349"/>
                    </a:lnTo>
                    <a:cubicBezTo>
                      <a:pt x="8450" y="17349"/>
                      <a:pt x="8455" y="17349"/>
                      <a:pt x="8467" y="17354"/>
                    </a:cubicBezTo>
                    <a:lnTo>
                      <a:pt x="8455" y="17354"/>
                    </a:lnTo>
                    <a:cubicBezTo>
                      <a:pt x="8474" y="17354"/>
                      <a:pt x="8462" y="17373"/>
                      <a:pt x="8473" y="17373"/>
                    </a:cubicBezTo>
                    <a:cubicBezTo>
                      <a:pt x="8475" y="17373"/>
                      <a:pt x="8479" y="17373"/>
                      <a:pt x="8483" y="17371"/>
                    </a:cubicBezTo>
                    <a:cubicBezTo>
                      <a:pt x="8483" y="17376"/>
                      <a:pt x="8500" y="17382"/>
                      <a:pt x="8483" y="17387"/>
                    </a:cubicBezTo>
                    <a:cubicBezTo>
                      <a:pt x="8505" y="17398"/>
                      <a:pt x="8522" y="17398"/>
                      <a:pt x="8533" y="17404"/>
                    </a:cubicBezTo>
                    <a:cubicBezTo>
                      <a:pt x="8527" y="17415"/>
                      <a:pt x="8529" y="17415"/>
                      <a:pt x="8531" y="17415"/>
                    </a:cubicBezTo>
                    <a:cubicBezTo>
                      <a:pt x="8533" y="17415"/>
                      <a:pt x="8536" y="17415"/>
                      <a:pt x="8533" y="17426"/>
                    </a:cubicBezTo>
                    <a:lnTo>
                      <a:pt x="8538" y="17409"/>
                    </a:lnTo>
                    <a:cubicBezTo>
                      <a:pt x="8561" y="17426"/>
                      <a:pt x="8561" y="17470"/>
                      <a:pt x="8583" y="17481"/>
                    </a:cubicBezTo>
                    <a:lnTo>
                      <a:pt x="8577" y="17493"/>
                    </a:lnTo>
                    <a:lnTo>
                      <a:pt x="8577" y="17493"/>
                    </a:lnTo>
                    <a:lnTo>
                      <a:pt x="8588" y="17487"/>
                    </a:lnTo>
                    <a:cubicBezTo>
                      <a:pt x="8610" y="17509"/>
                      <a:pt x="8633" y="17542"/>
                      <a:pt x="8649" y="17553"/>
                    </a:cubicBezTo>
                    <a:cubicBezTo>
                      <a:pt x="8656" y="17553"/>
                      <a:pt x="8662" y="17552"/>
                      <a:pt x="8667" y="17552"/>
                    </a:cubicBezTo>
                    <a:cubicBezTo>
                      <a:pt x="8675" y="17552"/>
                      <a:pt x="8681" y="17554"/>
                      <a:pt x="8688" y="17564"/>
                    </a:cubicBezTo>
                    <a:cubicBezTo>
                      <a:pt x="8705" y="17570"/>
                      <a:pt x="8727" y="17576"/>
                      <a:pt x="8743" y="17603"/>
                    </a:cubicBezTo>
                    <a:lnTo>
                      <a:pt x="8732" y="17609"/>
                    </a:lnTo>
                    <a:cubicBezTo>
                      <a:pt x="8734" y="17608"/>
                      <a:pt x="8736" y="17608"/>
                      <a:pt x="8738" y="17608"/>
                    </a:cubicBezTo>
                    <a:cubicBezTo>
                      <a:pt x="8749" y="17608"/>
                      <a:pt x="8749" y="17621"/>
                      <a:pt x="8749" y="17625"/>
                    </a:cubicBezTo>
                    <a:lnTo>
                      <a:pt x="8749" y="17609"/>
                    </a:lnTo>
                    <a:cubicBezTo>
                      <a:pt x="8750" y="17608"/>
                      <a:pt x="8752" y="17608"/>
                      <a:pt x="8753" y="17608"/>
                    </a:cubicBezTo>
                    <a:cubicBezTo>
                      <a:pt x="8760" y="17608"/>
                      <a:pt x="8759" y="17621"/>
                      <a:pt x="8754" y="17631"/>
                    </a:cubicBezTo>
                    <a:lnTo>
                      <a:pt x="8776" y="17625"/>
                    </a:lnTo>
                    <a:lnTo>
                      <a:pt x="8776" y="17631"/>
                    </a:lnTo>
                    <a:lnTo>
                      <a:pt x="8782" y="17625"/>
                    </a:lnTo>
                    <a:lnTo>
                      <a:pt x="8776" y="17647"/>
                    </a:lnTo>
                    <a:cubicBezTo>
                      <a:pt x="8779" y="17647"/>
                      <a:pt x="8783" y="17648"/>
                      <a:pt x="8787" y="17648"/>
                    </a:cubicBezTo>
                    <a:cubicBezTo>
                      <a:pt x="8794" y="17648"/>
                      <a:pt x="8803" y="17646"/>
                      <a:pt x="8810" y="17636"/>
                    </a:cubicBezTo>
                    <a:lnTo>
                      <a:pt x="8810" y="17636"/>
                    </a:lnTo>
                    <a:cubicBezTo>
                      <a:pt x="8810" y="17647"/>
                      <a:pt x="8810" y="17653"/>
                      <a:pt x="8804" y="17653"/>
                    </a:cubicBezTo>
                    <a:lnTo>
                      <a:pt x="8832" y="17681"/>
                    </a:lnTo>
                    <a:lnTo>
                      <a:pt x="8832" y="17675"/>
                    </a:lnTo>
                    <a:cubicBezTo>
                      <a:pt x="8835" y="17667"/>
                      <a:pt x="8840" y="17663"/>
                      <a:pt x="8845" y="17663"/>
                    </a:cubicBezTo>
                    <a:cubicBezTo>
                      <a:pt x="8850" y="17663"/>
                      <a:pt x="8854" y="17667"/>
                      <a:pt x="8854" y="17675"/>
                    </a:cubicBezTo>
                    <a:cubicBezTo>
                      <a:pt x="8837" y="17681"/>
                      <a:pt x="8837" y="17686"/>
                      <a:pt x="8837" y="17703"/>
                    </a:cubicBezTo>
                    <a:cubicBezTo>
                      <a:pt x="8843" y="17703"/>
                      <a:pt x="8843" y="17686"/>
                      <a:pt x="8854" y="17686"/>
                    </a:cubicBezTo>
                    <a:cubicBezTo>
                      <a:pt x="8865" y="17686"/>
                      <a:pt x="8882" y="17686"/>
                      <a:pt x="8871" y="17692"/>
                    </a:cubicBezTo>
                    <a:lnTo>
                      <a:pt x="8865" y="17692"/>
                    </a:lnTo>
                    <a:cubicBezTo>
                      <a:pt x="8871" y="17692"/>
                      <a:pt x="8865" y="17714"/>
                      <a:pt x="8871" y="17719"/>
                    </a:cubicBezTo>
                    <a:cubicBezTo>
                      <a:pt x="8873" y="17718"/>
                      <a:pt x="8875" y="17718"/>
                      <a:pt x="8877" y="17718"/>
                    </a:cubicBezTo>
                    <a:cubicBezTo>
                      <a:pt x="8882" y="17718"/>
                      <a:pt x="8885" y="17720"/>
                      <a:pt x="8888" y="17720"/>
                    </a:cubicBezTo>
                    <a:cubicBezTo>
                      <a:pt x="8891" y="17720"/>
                      <a:pt x="8893" y="17718"/>
                      <a:pt x="8898" y="17708"/>
                    </a:cubicBezTo>
                    <a:cubicBezTo>
                      <a:pt x="8915" y="17708"/>
                      <a:pt x="8893" y="17719"/>
                      <a:pt x="8893" y="17730"/>
                    </a:cubicBezTo>
                    <a:cubicBezTo>
                      <a:pt x="8897" y="17728"/>
                      <a:pt x="8900" y="17727"/>
                      <a:pt x="8902" y="17727"/>
                    </a:cubicBezTo>
                    <a:cubicBezTo>
                      <a:pt x="8911" y="17727"/>
                      <a:pt x="8913" y="17739"/>
                      <a:pt x="8909" y="17747"/>
                    </a:cubicBezTo>
                    <a:cubicBezTo>
                      <a:pt x="8914" y="17744"/>
                      <a:pt x="8917" y="17743"/>
                      <a:pt x="8920" y="17743"/>
                    </a:cubicBezTo>
                    <a:cubicBezTo>
                      <a:pt x="8930" y="17743"/>
                      <a:pt x="8926" y="17762"/>
                      <a:pt x="8934" y="17762"/>
                    </a:cubicBezTo>
                    <a:cubicBezTo>
                      <a:pt x="8936" y="17762"/>
                      <a:pt x="8939" y="17761"/>
                      <a:pt x="8942" y="17758"/>
                    </a:cubicBezTo>
                    <a:lnTo>
                      <a:pt x="8942" y="17758"/>
                    </a:lnTo>
                    <a:lnTo>
                      <a:pt x="8937" y="17775"/>
                    </a:lnTo>
                    <a:cubicBezTo>
                      <a:pt x="8941" y="17770"/>
                      <a:pt x="8949" y="17762"/>
                      <a:pt x="8958" y="17762"/>
                    </a:cubicBezTo>
                    <a:cubicBezTo>
                      <a:pt x="8960" y="17762"/>
                      <a:pt x="8962" y="17763"/>
                      <a:pt x="8965" y="17764"/>
                    </a:cubicBezTo>
                    <a:cubicBezTo>
                      <a:pt x="8965" y="17775"/>
                      <a:pt x="8954" y="17786"/>
                      <a:pt x="8948" y="17791"/>
                    </a:cubicBezTo>
                    <a:lnTo>
                      <a:pt x="8970" y="17769"/>
                    </a:lnTo>
                    <a:cubicBezTo>
                      <a:pt x="8981" y="17819"/>
                      <a:pt x="9031" y="17841"/>
                      <a:pt x="9053" y="17885"/>
                    </a:cubicBezTo>
                    <a:cubicBezTo>
                      <a:pt x="9075" y="17896"/>
                      <a:pt x="9103" y="17902"/>
                      <a:pt x="9114" y="17913"/>
                    </a:cubicBezTo>
                    <a:lnTo>
                      <a:pt x="9131" y="17913"/>
                    </a:lnTo>
                    <a:cubicBezTo>
                      <a:pt x="9142" y="17941"/>
                      <a:pt x="9158" y="17968"/>
                      <a:pt x="9191" y="17979"/>
                    </a:cubicBezTo>
                    <a:cubicBezTo>
                      <a:pt x="9196" y="17977"/>
                      <a:pt x="9200" y="17976"/>
                      <a:pt x="9202" y="17976"/>
                    </a:cubicBezTo>
                    <a:cubicBezTo>
                      <a:pt x="9213" y="17976"/>
                      <a:pt x="9197" y="18000"/>
                      <a:pt x="9205" y="18000"/>
                    </a:cubicBezTo>
                    <a:cubicBezTo>
                      <a:pt x="9207" y="18000"/>
                      <a:pt x="9210" y="17999"/>
                      <a:pt x="9214" y="17996"/>
                    </a:cubicBezTo>
                    <a:lnTo>
                      <a:pt x="9214" y="17996"/>
                    </a:lnTo>
                    <a:lnTo>
                      <a:pt x="9203" y="18007"/>
                    </a:lnTo>
                    <a:cubicBezTo>
                      <a:pt x="9214" y="18010"/>
                      <a:pt x="9223" y="18011"/>
                      <a:pt x="9234" y="18011"/>
                    </a:cubicBezTo>
                    <a:cubicBezTo>
                      <a:pt x="9244" y="18011"/>
                      <a:pt x="9255" y="18010"/>
                      <a:pt x="9269" y="18007"/>
                    </a:cubicBezTo>
                    <a:lnTo>
                      <a:pt x="9269" y="18007"/>
                    </a:lnTo>
                    <a:cubicBezTo>
                      <a:pt x="9259" y="18019"/>
                      <a:pt x="9260" y="18022"/>
                      <a:pt x="9263" y="18022"/>
                    </a:cubicBezTo>
                    <a:cubicBezTo>
                      <a:pt x="9266" y="18022"/>
                      <a:pt x="9269" y="18020"/>
                      <a:pt x="9271" y="18020"/>
                    </a:cubicBezTo>
                    <a:lnTo>
                      <a:pt x="9271" y="18020"/>
                    </a:lnTo>
                    <a:cubicBezTo>
                      <a:pt x="9272" y="18020"/>
                      <a:pt x="9272" y="18021"/>
                      <a:pt x="9269" y="18024"/>
                    </a:cubicBezTo>
                    <a:lnTo>
                      <a:pt x="9274" y="18018"/>
                    </a:lnTo>
                    <a:cubicBezTo>
                      <a:pt x="9274" y="18024"/>
                      <a:pt x="9280" y="18040"/>
                      <a:pt x="9274" y="18046"/>
                    </a:cubicBezTo>
                    <a:lnTo>
                      <a:pt x="9297" y="18040"/>
                    </a:lnTo>
                    <a:lnTo>
                      <a:pt x="9286" y="18051"/>
                    </a:lnTo>
                    <a:cubicBezTo>
                      <a:pt x="9297" y="18062"/>
                      <a:pt x="9324" y="18068"/>
                      <a:pt x="9313" y="18096"/>
                    </a:cubicBezTo>
                    <a:cubicBezTo>
                      <a:pt x="9352" y="18096"/>
                      <a:pt x="9385" y="18129"/>
                      <a:pt x="9413" y="18157"/>
                    </a:cubicBezTo>
                    <a:cubicBezTo>
                      <a:pt x="9416" y="18155"/>
                      <a:pt x="9419" y="18154"/>
                      <a:pt x="9422" y="18154"/>
                    </a:cubicBezTo>
                    <a:cubicBezTo>
                      <a:pt x="9430" y="18154"/>
                      <a:pt x="9437" y="18158"/>
                      <a:pt x="9440" y="18162"/>
                    </a:cubicBezTo>
                    <a:lnTo>
                      <a:pt x="9440" y="18184"/>
                    </a:lnTo>
                    <a:cubicBezTo>
                      <a:pt x="9444" y="18184"/>
                      <a:pt x="9455" y="18182"/>
                      <a:pt x="9462" y="18182"/>
                    </a:cubicBezTo>
                    <a:cubicBezTo>
                      <a:pt x="9466" y="18182"/>
                      <a:pt x="9468" y="18182"/>
                      <a:pt x="9468" y="18184"/>
                    </a:cubicBezTo>
                    <a:cubicBezTo>
                      <a:pt x="9472" y="18184"/>
                      <a:pt x="9476" y="18194"/>
                      <a:pt x="9485" y="18194"/>
                    </a:cubicBezTo>
                    <a:cubicBezTo>
                      <a:pt x="9488" y="18194"/>
                      <a:pt x="9492" y="18193"/>
                      <a:pt x="9496" y="18190"/>
                    </a:cubicBezTo>
                    <a:cubicBezTo>
                      <a:pt x="9501" y="18199"/>
                      <a:pt x="9501" y="18209"/>
                      <a:pt x="9498" y="18215"/>
                    </a:cubicBezTo>
                    <a:lnTo>
                      <a:pt x="9498" y="18215"/>
                    </a:lnTo>
                    <a:cubicBezTo>
                      <a:pt x="9499" y="18213"/>
                      <a:pt x="9500" y="18213"/>
                      <a:pt x="9501" y="18213"/>
                    </a:cubicBezTo>
                    <a:cubicBezTo>
                      <a:pt x="9507" y="18213"/>
                      <a:pt x="9507" y="18234"/>
                      <a:pt x="9507" y="18234"/>
                    </a:cubicBezTo>
                    <a:cubicBezTo>
                      <a:pt x="9507" y="18234"/>
                      <a:pt x="9601" y="18323"/>
                      <a:pt x="9717" y="18400"/>
                    </a:cubicBezTo>
                    <a:cubicBezTo>
                      <a:pt x="9815" y="18469"/>
                      <a:pt x="9922" y="18525"/>
                      <a:pt x="10015" y="18525"/>
                    </a:cubicBezTo>
                    <a:cubicBezTo>
                      <a:pt x="10027" y="18525"/>
                      <a:pt x="10038" y="18524"/>
                      <a:pt x="10049" y="18522"/>
                    </a:cubicBezTo>
                    <a:lnTo>
                      <a:pt x="10049" y="18522"/>
                    </a:lnTo>
                    <a:cubicBezTo>
                      <a:pt x="10049" y="18542"/>
                      <a:pt x="10046" y="18558"/>
                      <a:pt x="10041" y="18558"/>
                    </a:cubicBezTo>
                    <a:cubicBezTo>
                      <a:pt x="10038" y="18558"/>
                      <a:pt x="10036" y="18556"/>
                      <a:pt x="10033" y="18549"/>
                    </a:cubicBezTo>
                    <a:lnTo>
                      <a:pt x="10033" y="18549"/>
                    </a:lnTo>
                    <a:cubicBezTo>
                      <a:pt x="10044" y="18578"/>
                      <a:pt x="10048" y="18587"/>
                      <a:pt x="10050" y="18587"/>
                    </a:cubicBezTo>
                    <a:cubicBezTo>
                      <a:pt x="10053" y="18587"/>
                      <a:pt x="10047" y="18555"/>
                      <a:pt x="10051" y="18555"/>
                    </a:cubicBezTo>
                    <a:lnTo>
                      <a:pt x="10051" y="18555"/>
                    </a:lnTo>
                    <a:cubicBezTo>
                      <a:pt x="10052" y="18555"/>
                      <a:pt x="10055" y="18560"/>
                      <a:pt x="10060" y="18572"/>
                    </a:cubicBezTo>
                    <a:lnTo>
                      <a:pt x="10105" y="18710"/>
                    </a:lnTo>
                    <a:cubicBezTo>
                      <a:pt x="10108" y="18696"/>
                      <a:pt x="10105" y="18675"/>
                      <a:pt x="10110" y="18675"/>
                    </a:cubicBezTo>
                    <a:cubicBezTo>
                      <a:pt x="10113" y="18675"/>
                      <a:pt x="10119" y="18684"/>
                      <a:pt x="10132" y="18710"/>
                    </a:cubicBezTo>
                    <a:cubicBezTo>
                      <a:pt x="10154" y="18771"/>
                      <a:pt x="10160" y="18798"/>
                      <a:pt x="10182" y="18876"/>
                    </a:cubicBezTo>
                    <a:cubicBezTo>
                      <a:pt x="10181" y="18875"/>
                      <a:pt x="10180" y="18875"/>
                      <a:pt x="10179" y="18875"/>
                    </a:cubicBezTo>
                    <a:cubicBezTo>
                      <a:pt x="10175" y="18875"/>
                      <a:pt x="10173" y="18881"/>
                      <a:pt x="10170" y="18881"/>
                    </a:cubicBezTo>
                    <a:cubicBezTo>
                      <a:pt x="10166" y="18881"/>
                      <a:pt x="10162" y="18874"/>
                      <a:pt x="10154" y="18848"/>
                    </a:cubicBezTo>
                    <a:lnTo>
                      <a:pt x="10154" y="18848"/>
                    </a:lnTo>
                    <a:cubicBezTo>
                      <a:pt x="10160" y="18893"/>
                      <a:pt x="10182" y="18948"/>
                      <a:pt x="10193" y="18964"/>
                    </a:cubicBezTo>
                    <a:cubicBezTo>
                      <a:pt x="10191" y="18950"/>
                      <a:pt x="10192" y="18944"/>
                      <a:pt x="10193" y="18944"/>
                    </a:cubicBezTo>
                    <a:cubicBezTo>
                      <a:pt x="10201" y="18944"/>
                      <a:pt x="10234" y="19049"/>
                      <a:pt x="10242" y="19049"/>
                    </a:cubicBezTo>
                    <a:cubicBezTo>
                      <a:pt x="10243" y="19049"/>
                      <a:pt x="10244" y="19045"/>
                      <a:pt x="10243" y="19036"/>
                    </a:cubicBezTo>
                    <a:lnTo>
                      <a:pt x="10243" y="19036"/>
                    </a:lnTo>
                    <a:lnTo>
                      <a:pt x="10254" y="19125"/>
                    </a:lnTo>
                    <a:cubicBezTo>
                      <a:pt x="10248" y="19103"/>
                      <a:pt x="10243" y="19103"/>
                      <a:pt x="10237" y="19075"/>
                    </a:cubicBezTo>
                    <a:lnTo>
                      <a:pt x="10237" y="19075"/>
                    </a:lnTo>
                    <a:cubicBezTo>
                      <a:pt x="10226" y="19103"/>
                      <a:pt x="10265" y="19147"/>
                      <a:pt x="10271" y="19175"/>
                    </a:cubicBezTo>
                    <a:cubicBezTo>
                      <a:pt x="10276" y="19208"/>
                      <a:pt x="10298" y="19285"/>
                      <a:pt x="10293" y="19291"/>
                    </a:cubicBezTo>
                    <a:cubicBezTo>
                      <a:pt x="10304" y="19319"/>
                      <a:pt x="10320" y="19379"/>
                      <a:pt x="10309" y="19402"/>
                    </a:cubicBezTo>
                    <a:cubicBezTo>
                      <a:pt x="10315" y="19417"/>
                      <a:pt x="10319" y="19422"/>
                      <a:pt x="10321" y="19422"/>
                    </a:cubicBezTo>
                    <a:cubicBezTo>
                      <a:pt x="10326" y="19422"/>
                      <a:pt x="10328" y="19407"/>
                      <a:pt x="10330" y="19407"/>
                    </a:cubicBezTo>
                    <a:cubicBezTo>
                      <a:pt x="10331" y="19407"/>
                      <a:pt x="10331" y="19407"/>
                      <a:pt x="10331" y="19407"/>
                    </a:cubicBezTo>
                    <a:lnTo>
                      <a:pt x="10376" y="19546"/>
                    </a:lnTo>
                    <a:cubicBezTo>
                      <a:pt x="10368" y="19553"/>
                      <a:pt x="10358" y="19564"/>
                      <a:pt x="10346" y="19564"/>
                    </a:cubicBezTo>
                    <a:cubicBezTo>
                      <a:pt x="10342" y="19564"/>
                      <a:pt x="10336" y="19562"/>
                      <a:pt x="10331" y="19557"/>
                    </a:cubicBezTo>
                    <a:lnTo>
                      <a:pt x="10331" y="19557"/>
                    </a:lnTo>
                    <a:cubicBezTo>
                      <a:pt x="10359" y="19601"/>
                      <a:pt x="10365" y="19562"/>
                      <a:pt x="10387" y="19645"/>
                    </a:cubicBezTo>
                    <a:cubicBezTo>
                      <a:pt x="10382" y="19639"/>
                      <a:pt x="10380" y="19637"/>
                      <a:pt x="10378" y="19637"/>
                    </a:cubicBezTo>
                    <a:lnTo>
                      <a:pt x="10378" y="19637"/>
                    </a:lnTo>
                    <a:cubicBezTo>
                      <a:pt x="10367" y="19637"/>
                      <a:pt x="10387" y="19709"/>
                      <a:pt x="10374" y="19709"/>
                    </a:cubicBezTo>
                    <a:cubicBezTo>
                      <a:pt x="10371" y="19709"/>
                      <a:pt x="10367" y="19705"/>
                      <a:pt x="10359" y="19695"/>
                    </a:cubicBezTo>
                    <a:lnTo>
                      <a:pt x="10359" y="19695"/>
                    </a:lnTo>
                    <a:cubicBezTo>
                      <a:pt x="10359" y="19739"/>
                      <a:pt x="10403" y="19872"/>
                      <a:pt x="10420" y="19944"/>
                    </a:cubicBezTo>
                    <a:cubicBezTo>
                      <a:pt x="10424" y="19949"/>
                      <a:pt x="10427" y="19952"/>
                      <a:pt x="10428" y="19952"/>
                    </a:cubicBezTo>
                    <a:cubicBezTo>
                      <a:pt x="10438" y="19952"/>
                      <a:pt x="10410" y="19866"/>
                      <a:pt x="10420" y="19866"/>
                    </a:cubicBezTo>
                    <a:lnTo>
                      <a:pt x="10420" y="19866"/>
                    </a:lnTo>
                    <a:cubicBezTo>
                      <a:pt x="10481" y="20049"/>
                      <a:pt x="10523" y="20060"/>
                      <a:pt x="10560" y="20175"/>
                    </a:cubicBezTo>
                    <a:lnTo>
                      <a:pt x="10560" y="20175"/>
                    </a:lnTo>
                    <a:lnTo>
                      <a:pt x="10558" y="20171"/>
                    </a:lnTo>
                    <a:lnTo>
                      <a:pt x="10558" y="20171"/>
                    </a:lnTo>
                    <a:cubicBezTo>
                      <a:pt x="10597" y="20259"/>
                      <a:pt x="10586" y="20248"/>
                      <a:pt x="10614" y="20304"/>
                    </a:cubicBezTo>
                    <a:cubicBezTo>
                      <a:pt x="10612" y="20302"/>
                      <a:pt x="10611" y="20301"/>
                      <a:pt x="10610" y="20301"/>
                    </a:cubicBezTo>
                    <a:lnTo>
                      <a:pt x="10610" y="20301"/>
                    </a:lnTo>
                    <a:cubicBezTo>
                      <a:pt x="10597" y="20301"/>
                      <a:pt x="10600" y="20408"/>
                      <a:pt x="10630" y="20525"/>
                    </a:cubicBezTo>
                    <a:cubicBezTo>
                      <a:pt x="10625" y="20508"/>
                      <a:pt x="10608" y="20503"/>
                      <a:pt x="10603" y="20481"/>
                    </a:cubicBezTo>
                    <a:lnTo>
                      <a:pt x="10603" y="20486"/>
                    </a:lnTo>
                    <a:cubicBezTo>
                      <a:pt x="10597" y="20490"/>
                      <a:pt x="10593" y="20491"/>
                      <a:pt x="10591" y="20491"/>
                    </a:cubicBezTo>
                    <a:cubicBezTo>
                      <a:pt x="10585" y="20491"/>
                      <a:pt x="10584" y="20486"/>
                      <a:pt x="10580" y="20486"/>
                    </a:cubicBezTo>
                    <a:cubicBezTo>
                      <a:pt x="10586" y="20481"/>
                      <a:pt x="10603" y="20475"/>
                      <a:pt x="10597" y="20470"/>
                    </a:cubicBezTo>
                    <a:lnTo>
                      <a:pt x="10597" y="20470"/>
                    </a:lnTo>
                    <a:cubicBezTo>
                      <a:pt x="10597" y="20475"/>
                      <a:pt x="10597" y="20475"/>
                      <a:pt x="10586" y="20481"/>
                    </a:cubicBezTo>
                    <a:cubicBezTo>
                      <a:pt x="10586" y="20442"/>
                      <a:pt x="10547" y="20403"/>
                      <a:pt x="10525" y="20364"/>
                    </a:cubicBezTo>
                    <a:cubicBezTo>
                      <a:pt x="10475" y="20331"/>
                      <a:pt x="10448" y="20265"/>
                      <a:pt x="10409" y="20226"/>
                    </a:cubicBezTo>
                    <a:lnTo>
                      <a:pt x="10409" y="20226"/>
                    </a:lnTo>
                    <a:cubicBezTo>
                      <a:pt x="10413" y="20230"/>
                      <a:pt x="10401" y="20241"/>
                      <a:pt x="10395" y="20241"/>
                    </a:cubicBezTo>
                    <a:cubicBezTo>
                      <a:pt x="10394" y="20241"/>
                      <a:pt x="10392" y="20240"/>
                      <a:pt x="10392" y="20237"/>
                    </a:cubicBezTo>
                    <a:cubicBezTo>
                      <a:pt x="10414" y="20193"/>
                      <a:pt x="10365" y="20221"/>
                      <a:pt x="10381" y="20182"/>
                    </a:cubicBezTo>
                    <a:cubicBezTo>
                      <a:pt x="10348" y="20171"/>
                      <a:pt x="10359" y="20121"/>
                      <a:pt x="10304" y="20121"/>
                    </a:cubicBezTo>
                    <a:lnTo>
                      <a:pt x="10309" y="20115"/>
                    </a:lnTo>
                    <a:cubicBezTo>
                      <a:pt x="10309" y="20113"/>
                      <a:pt x="10308" y="20113"/>
                      <a:pt x="10306" y="20113"/>
                    </a:cubicBezTo>
                    <a:cubicBezTo>
                      <a:pt x="10304" y="20113"/>
                      <a:pt x="10301" y="20113"/>
                      <a:pt x="10298" y="20110"/>
                    </a:cubicBezTo>
                    <a:cubicBezTo>
                      <a:pt x="10293" y="20093"/>
                      <a:pt x="10276" y="20093"/>
                      <a:pt x="10276" y="20088"/>
                    </a:cubicBezTo>
                    <a:lnTo>
                      <a:pt x="10265" y="20099"/>
                    </a:lnTo>
                    <a:cubicBezTo>
                      <a:pt x="10257" y="20095"/>
                      <a:pt x="10263" y="20091"/>
                      <a:pt x="10262" y="20091"/>
                    </a:cubicBezTo>
                    <a:lnTo>
                      <a:pt x="10262" y="20091"/>
                    </a:lnTo>
                    <a:cubicBezTo>
                      <a:pt x="10261" y="20091"/>
                      <a:pt x="10259" y="20092"/>
                      <a:pt x="10254" y="20093"/>
                    </a:cubicBezTo>
                    <a:lnTo>
                      <a:pt x="10265" y="20088"/>
                    </a:lnTo>
                    <a:lnTo>
                      <a:pt x="10265" y="20088"/>
                    </a:lnTo>
                    <a:lnTo>
                      <a:pt x="10248" y="20093"/>
                    </a:lnTo>
                    <a:cubicBezTo>
                      <a:pt x="10271" y="20071"/>
                      <a:pt x="10237" y="20082"/>
                      <a:pt x="10243" y="20066"/>
                    </a:cubicBezTo>
                    <a:cubicBezTo>
                      <a:pt x="10237" y="20066"/>
                      <a:pt x="10215" y="20060"/>
                      <a:pt x="10210" y="20044"/>
                    </a:cubicBezTo>
                    <a:cubicBezTo>
                      <a:pt x="10215" y="20032"/>
                      <a:pt x="10210" y="20027"/>
                      <a:pt x="10199" y="20010"/>
                    </a:cubicBezTo>
                    <a:cubicBezTo>
                      <a:pt x="10188" y="19999"/>
                      <a:pt x="10160" y="19977"/>
                      <a:pt x="10143" y="19955"/>
                    </a:cubicBezTo>
                    <a:lnTo>
                      <a:pt x="10132" y="19972"/>
                    </a:lnTo>
                    <a:lnTo>
                      <a:pt x="10127" y="19961"/>
                    </a:lnTo>
                    <a:lnTo>
                      <a:pt x="10132" y="19955"/>
                    </a:lnTo>
                    <a:cubicBezTo>
                      <a:pt x="10143" y="19933"/>
                      <a:pt x="10116" y="19949"/>
                      <a:pt x="10127" y="19933"/>
                    </a:cubicBezTo>
                    <a:lnTo>
                      <a:pt x="10127" y="19933"/>
                    </a:lnTo>
                    <a:cubicBezTo>
                      <a:pt x="10120" y="19943"/>
                      <a:pt x="10121" y="19945"/>
                      <a:pt x="10125" y="19945"/>
                    </a:cubicBezTo>
                    <a:cubicBezTo>
                      <a:pt x="10127" y="19945"/>
                      <a:pt x="10130" y="19944"/>
                      <a:pt x="10132" y="19944"/>
                    </a:cubicBezTo>
                    <a:lnTo>
                      <a:pt x="10132" y="19944"/>
                    </a:lnTo>
                    <a:cubicBezTo>
                      <a:pt x="10132" y="19948"/>
                      <a:pt x="10122" y="19954"/>
                      <a:pt x="10115" y="19954"/>
                    </a:cubicBezTo>
                    <a:cubicBezTo>
                      <a:pt x="10112" y="19954"/>
                      <a:pt x="10110" y="19953"/>
                      <a:pt x="10110" y="19949"/>
                    </a:cubicBezTo>
                    <a:lnTo>
                      <a:pt x="10099" y="19949"/>
                    </a:lnTo>
                    <a:cubicBezTo>
                      <a:pt x="10105" y="19944"/>
                      <a:pt x="10110" y="19927"/>
                      <a:pt x="10116" y="19922"/>
                    </a:cubicBezTo>
                    <a:cubicBezTo>
                      <a:pt x="10099" y="19905"/>
                      <a:pt x="10071" y="19916"/>
                      <a:pt x="10060" y="19889"/>
                    </a:cubicBezTo>
                    <a:cubicBezTo>
                      <a:pt x="10077" y="19878"/>
                      <a:pt x="10049" y="19878"/>
                      <a:pt x="10071" y="19861"/>
                    </a:cubicBezTo>
                    <a:cubicBezTo>
                      <a:pt x="10068" y="19859"/>
                      <a:pt x="10066" y="19858"/>
                      <a:pt x="10064" y="19858"/>
                    </a:cubicBezTo>
                    <a:cubicBezTo>
                      <a:pt x="10054" y="19858"/>
                      <a:pt x="10051" y="19875"/>
                      <a:pt x="10033" y="19889"/>
                    </a:cubicBezTo>
                    <a:cubicBezTo>
                      <a:pt x="10033" y="19889"/>
                      <a:pt x="10022" y="19889"/>
                      <a:pt x="10027" y="19878"/>
                    </a:cubicBezTo>
                    <a:cubicBezTo>
                      <a:pt x="10033" y="19878"/>
                      <a:pt x="10033" y="19866"/>
                      <a:pt x="10044" y="19866"/>
                    </a:cubicBezTo>
                    <a:lnTo>
                      <a:pt x="10033" y="19861"/>
                    </a:lnTo>
                    <a:lnTo>
                      <a:pt x="10044" y="19861"/>
                    </a:lnTo>
                    <a:cubicBezTo>
                      <a:pt x="10016" y="19850"/>
                      <a:pt x="10033" y="19822"/>
                      <a:pt x="10005" y="19817"/>
                    </a:cubicBezTo>
                    <a:cubicBezTo>
                      <a:pt x="9999" y="19822"/>
                      <a:pt x="10005" y="19822"/>
                      <a:pt x="9999" y="19833"/>
                    </a:cubicBezTo>
                    <a:cubicBezTo>
                      <a:pt x="9972" y="19833"/>
                      <a:pt x="9999" y="19811"/>
                      <a:pt x="9977" y="19806"/>
                    </a:cubicBezTo>
                    <a:lnTo>
                      <a:pt x="9994" y="19795"/>
                    </a:lnTo>
                    <a:cubicBezTo>
                      <a:pt x="9984" y="19795"/>
                      <a:pt x="9978" y="19798"/>
                      <a:pt x="9975" y="19798"/>
                    </a:cubicBezTo>
                    <a:cubicBezTo>
                      <a:pt x="9973" y="19798"/>
                      <a:pt x="9972" y="19796"/>
                      <a:pt x="9972" y="19789"/>
                    </a:cubicBezTo>
                    <a:cubicBezTo>
                      <a:pt x="9978" y="19785"/>
                      <a:pt x="9982" y="19784"/>
                      <a:pt x="9984" y="19784"/>
                    </a:cubicBezTo>
                    <a:cubicBezTo>
                      <a:pt x="9987" y="19784"/>
                      <a:pt x="9989" y="19785"/>
                      <a:pt x="9991" y="19785"/>
                    </a:cubicBezTo>
                    <a:cubicBezTo>
                      <a:pt x="9992" y="19785"/>
                      <a:pt x="9993" y="19785"/>
                      <a:pt x="9994" y="19783"/>
                    </a:cubicBezTo>
                    <a:cubicBezTo>
                      <a:pt x="9994" y="19780"/>
                      <a:pt x="9988" y="19775"/>
                      <a:pt x="9982" y="19775"/>
                    </a:cubicBezTo>
                    <a:cubicBezTo>
                      <a:pt x="9978" y="19775"/>
                      <a:pt x="9974" y="19777"/>
                      <a:pt x="9972" y="19783"/>
                    </a:cubicBezTo>
                    <a:cubicBezTo>
                      <a:pt x="9966" y="19783"/>
                      <a:pt x="9972" y="19767"/>
                      <a:pt x="9972" y="19761"/>
                    </a:cubicBezTo>
                    <a:lnTo>
                      <a:pt x="9972" y="19761"/>
                    </a:lnTo>
                    <a:cubicBezTo>
                      <a:pt x="9972" y="19761"/>
                      <a:pt x="9966" y="19778"/>
                      <a:pt x="9961" y="19778"/>
                    </a:cubicBezTo>
                    <a:cubicBezTo>
                      <a:pt x="9961" y="19761"/>
                      <a:pt x="9950" y="19756"/>
                      <a:pt x="9944" y="19739"/>
                    </a:cubicBezTo>
                    <a:lnTo>
                      <a:pt x="9950" y="19734"/>
                    </a:lnTo>
                    <a:lnTo>
                      <a:pt x="9950" y="19734"/>
                    </a:lnTo>
                    <a:cubicBezTo>
                      <a:pt x="9947" y="19734"/>
                      <a:pt x="9946" y="19735"/>
                      <a:pt x="9945" y="19735"/>
                    </a:cubicBezTo>
                    <a:cubicBezTo>
                      <a:pt x="9940" y="19735"/>
                      <a:pt x="9958" y="19721"/>
                      <a:pt x="9944" y="19712"/>
                    </a:cubicBezTo>
                    <a:cubicBezTo>
                      <a:pt x="9916" y="19695"/>
                      <a:pt x="9878" y="19673"/>
                      <a:pt x="9856" y="19640"/>
                    </a:cubicBezTo>
                    <a:cubicBezTo>
                      <a:pt x="9850" y="19641"/>
                      <a:pt x="9845" y="19642"/>
                      <a:pt x="9841" y="19642"/>
                    </a:cubicBezTo>
                    <a:cubicBezTo>
                      <a:pt x="9830" y="19642"/>
                      <a:pt x="9823" y="19637"/>
                      <a:pt x="9811" y="19629"/>
                    </a:cubicBezTo>
                    <a:lnTo>
                      <a:pt x="9833" y="19612"/>
                    </a:lnTo>
                    <a:lnTo>
                      <a:pt x="9822" y="19612"/>
                    </a:lnTo>
                    <a:lnTo>
                      <a:pt x="9828" y="19606"/>
                    </a:lnTo>
                    <a:cubicBezTo>
                      <a:pt x="9826" y="19606"/>
                      <a:pt x="9825" y="19606"/>
                      <a:pt x="9822" y="19612"/>
                    </a:cubicBezTo>
                    <a:cubicBezTo>
                      <a:pt x="9828" y="19601"/>
                      <a:pt x="9811" y="19590"/>
                      <a:pt x="9833" y="19590"/>
                    </a:cubicBezTo>
                    <a:lnTo>
                      <a:pt x="9811" y="19562"/>
                    </a:lnTo>
                    <a:cubicBezTo>
                      <a:pt x="9810" y="19561"/>
                      <a:pt x="9809" y="19561"/>
                      <a:pt x="9808" y="19561"/>
                    </a:cubicBezTo>
                    <a:cubicBezTo>
                      <a:pt x="9804" y="19561"/>
                      <a:pt x="9799" y="19566"/>
                      <a:pt x="9797" y="19566"/>
                    </a:cubicBezTo>
                    <a:cubicBezTo>
                      <a:pt x="9795" y="19566"/>
                      <a:pt x="9795" y="19565"/>
                      <a:pt x="9795" y="19562"/>
                    </a:cubicBezTo>
                    <a:cubicBezTo>
                      <a:pt x="9797" y="19559"/>
                      <a:pt x="9799" y="19559"/>
                      <a:pt x="9800" y="19559"/>
                    </a:cubicBezTo>
                    <a:cubicBezTo>
                      <a:pt x="9802" y="19559"/>
                      <a:pt x="9803" y="19559"/>
                      <a:pt x="9806" y="19557"/>
                    </a:cubicBezTo>
                    <a:cubicBezTo>
                      <a:pt x="9806" y="19545"/>
                      <a:pt x="9800" y="19541"/>
                      <a:pt x="9792" y="19541"/>
                    </a:cubicBezTo>
                    <a:cubicBezTo>
                      <a:pt x="9780" y="19541"/>
                      <a:pt x="9763" y="19549"/>
                      <a:pt x="9751" y="19549"/>
                    </a:cubicBezTo>
                    <a:cubicBezTo>
                      <a:pt x="9745" y="19549"/>
                      <a:pt x="9741" y="19547"/>
                      <a:pt x="9739" y="19540"/>
                    </a:cubicBezTo>
                    <a:lnTo>
                      <a:pt x="9745" y="19540"/>
                    </a:lnTo>
                    <a:cubicBezTo>
                      <a:pt x="9741" y="19540"/>
                      <a:pt x="9735" y="19538"/>
                      <a:pt x="9731" y="19538"/>
                    </a:cubicBezTo>
                    <a:cubicBezTo>
                      <a:pt x="9729" y="19538"/>
                      <a:pt x="9728" y="19538"/>
                      <a:pt x="9728" y="19540"/>
                    </a:cubicBezTo>
                    <a:cubicBezTo>
                      <a:pt x="9723" y="19547"/>
                      <a:pt x="9723" y="19549"/>
                      <a:pt x="9724" y="19549"/>
                    </a:cubicBezTo>
                    <a:cubicBezTo>
                      <a:pt x="9727" y="19549"/>
                      <a:pt x="9736" y="19543"/>
                      <a:pt x="9739" y="19543"/>
                    </a:cubicBezTo>
                    <a:cubicBezTo>
                      <a:pt x="9740" y="19543"/>
                      <a:pt x="9740" y="19544"/>
                      <a:pt x="9739" y="19546"/>
                    </a:cubicBezTo>
                    <a:cubicBezTo>
                      <a:pt x="9728" y="19554"/>
                      <a:pt x="9724" y="19554"/>
                      <a:pt x="9721" y="19554"/>
                    </a:cubicBezTo>
                    <a:cubicBezTo>
                      <a:pt x="9719" y="19554"/>
                      <a:pt x="9717" y="19554"/>
                      <a:pt x="9712" y="19562"/>
                    </a:cubicBezTo>
                    <a:cubicBezTo>
                      <a:pt x="9712" y="19557"/>
                      <a:pt x="9701" y="19557"/>
                      <a:pt x="9695" y="19557"/>
                    </a:cubicBezTo>
                    <a:cubicBezTo>
                      <a:pt x="9701" y="19540"/>
                      <a:pt x="9690" y="19534"/>
                      <a:pt x="9695" y="19518"/>
                    </a:cubicBezTo>
                    <a:lnTo>
                      <a:pt x="9695" y="19518"/>
                    </a:lnTo>
                    <a:cubicBezTo>
                      <a:pt x="9690" y="19518"/>
                      <a:pt x="9673" y="19530"/>
                      <a:pt x="9665" y="19530"/>
                    </a:cubicBezTo>
                    <a:cubicBezTo>
                      <a:pt x="9664" y="19530"/>
                      <a:pt x="9663" y="19530"/>
                      <a:pt x="9662" y="19529"/>
                    </a:cubicBezTo>
                    <a:cubicBezTo>
                      <a:pt x="9667" y="19512"/>
                      <a:pt x="9673" y="19518"/>
                      <a:pt x="9673" y="19507"/>
                    </a:cubicBezTo>
                    <a:lnTo>
                      <a:pt x="9673" y="19507"/>
                    </a:lnTo>
                    <a:lnTo>
                      <a:pt x="9662" y="19512"/>
                    </a:lnTo>
                    <a:cubicBezTo>
                      <a:pt x="9662" y="19507"/>
                      <a:pt x="9662" y="19507"/>
                      <a:pt x="9667" y="19501"/>
                    </a:cubicBezTo>
                    <a:cubicBezTo>
                      <a:pt x="9666" y="19498"/>
                      <a:pt x="9663" y="19497"/>
                      <a:pt x="9660" y="19497"/>
                    </a:cubicBezTo>
                    <a:cubicBezTo>
                      <a:pt x="9657" y="19497"/>
                      <a:pt x="9654" y="19498"/>
                      <a:pt x="9651" y="19498"/>
                    </a:cubicBezTo>
                    <a:cubicBezTo>
                      <a:pt x="9648" y="19498"/>
                      <a:pt x="9645" y="19497"/>
                      <a:pt x="9645" y="19490"/>
                    </a:cubicBezTo>
                    <a:lnTo>
                      <a:pt x="9662" y="19485"/>
                    </a:lnTo>
                    <a:cubicBezTo>
                      <a:pt x="9656" y="19485"/>
                      <a:pt x="9656" y="19479"/>
                      <a:pt x="9645" y="19474"/>
                    </a:cubicBezTo>
                    <a:cubicBezTo>
                      <a:pt x="9649" y="19470"/>
                      <a:pt x="9651" y="19469"/>
                      <a:pt x="9653" y="19469"/>
                    </a:cubicBezTo>
                    <a:cubicBezTo>
                      <a:pt x="9656" y="19469"/>
                      <a:pt x="9656" y="19474"/>
                      <a:pt x="9656" y="19474"/>
                    </a:cubicBezTo>
                    <a:cubicBezTo>
                      <a:pt x="9661" y="19467"/>
                      <a:pt x="9659" y="19466"/>
                      <a:pt x="9656" y="19466"/>
                    </a:cubicBezTo>
                    <a:cubicBezTo>
                      <a:pt x="9653" y="19466"/>
                      <a:pt x="9649" y="19467"/>
                      <a:pt x="9645" y="19467"/>
                    </a:cubicBezTo>
                    <a:cubicBezTo>
                      <a:pt x="9642" y="19467"/>
                      <a:pt x="9640" y="19466"/>
                      <a:pt x="9640" y="19463"/>
                    </a:cubicBezTo>
                    <a:cubicBezTo>
                      <a:pt x="9634" y="19474"/>
                      <a:pt x="9640" y="19479"/>
                      <a:pt x="9629" y="19485"/>
                    </a:cubicBezTo>
                    <a:cubicBezTo>
                      <a:pt x="9629" y="19483"/>
                      <a:pt x="9627" y="19483"/>
                      <a:pt x="9626" y="19483"/>
                    </a:cubicBezTo>
                    <a:cubicBezTo>
                      <a:pt x="9623" y="19483"/>
                      <a:pt x="9618" y="19484"/>
                      <a:pt x="9615" y="19484"/>
                    </a:cubicBezTo>
                    <a:cubicBezTo>
                      <a:pt x="9612" y="19484"/>
                      <a:pt x="9610" y="19483"/>
                      <a:pt x="9612" y="19479"/>
                    </a:cubicBezTo>
                    <a:lnTo>
                      <a:pt x="9629" y="19474"/>
                    </a:lnTo>
                    <a:cubicBezTo>
                      <a:pt x="9622" y="19474"/>
                      <a:pt x="9618" y="19474"/>
                      <a:pt x="9615" y="19474"/>
                    </a:cubicBezTo>
                    <a:cubicBezTo>
                      <a:pt x="9611" y="19474"/>
                      <a:pt x="9610" y="19472"/>
                      <a:pt x="9606" y="19463"/>
                    </a:cubicBezTo>
                    <a:cubicBezTo>
                      <a:pt x="9606" y="19463"/>
                      <a:pt x="9612" y="19463"/>
                      <a:pt x="9612" y="19457"/>
                    </a:cubicBezTo>
                    <a:lnTo>
                      <a:pt x="9612" y="19457"/>
                    </a:lnTo>
                    <a:cubicBezTo>
                      <a:pt x="9609" y="19458"/>
                      <a:pt x="9607" y="19458"/>
                      <a:pt x="9605" y="19458"/>
                    </a:cubicBezTo>
                    <a:cubicBezTo>
                      <a:pt x="9593" y="19458"/>
                      <a:pt x="9599" y="19444"/>
                      <a:pt x="9590" y="19435"/>
                    </a:cubicBezTo>
                    <a:cubicBezTo>
                      <a:pt x="9586" y="19435"/>
                      <a:pt x="9583" y="19440"/>
                      <a:pt x="9580" y="19440"/>
                    </a:cubicBezTo>
                    <a:cubicBezTo>
                      <a:pt x="9579" y="19440"/>
                      <a:pt x="9579" y="19439"/>
                      <a:pt x="9579" y="19435"/>
                    </a:cubicBezTo>
                    <a:cubicBezTo>
                      <a:pt x="9579" y="19446"/>
                      <a:pt x="9573" y="19451"/>
                      <a:pt x="9562" y="19457"/>
                    </a:cubicBezTo>
                    <a:cubicBezTo>
                      <a:pt x="9567" y="19450"/>
                      <a:pt x="9567" y="19448"/>
                      <a:pt x="9563" y="19448"/>
                    </a:cubicBezTo>
                    <a:cubicBezTo>
                      <a:pt x="9558" y="19448"/>
                      <a:pt x="9548" y="19452"/>
                      <a:pt x="9542" y="19452"/>
                    </a:cubicBezTo>
                    <a:cubicBezTo>
                      <a:pt x="9538" y="19452"/>
                      <a:pt x="9535" y="19450"/>
                      <a:pt x="9535" y="19446"/>
                    </a:cubicBezTo>
                    <a:cubicBezTo>
                      <a:pt x="9526" y="19446"/>
                      <a:pt x="9540" y="19433"/>
                      <a:pt x="9545" y="19429"/>
                    </a:cubicBezTo>
                    <a:lnTo>
                      <a:pt x="9545" y="19429"/>
                    </a:lnTo>
                    <a:cubicBezTo>
                      <a:pt x="9534" y="19430"/>
                      <a:pt x="9528" y="19437"/>
                      <a:pt x="9526" y="19437"/>
                    </a:cubicBezTo>
                    <a:cubicBezTo>
                      <a:pt x="9524" y="19437"/>
                      <a:pt x="9523" y="19435"/>
                      <a:pt x="9523" y="19429"/>
                    </a:cubicBezTo>
                    <a:lnTo>
                      <a:pt x="9529" y="19429"/>
                    </a:lnTo>
                    <a:cubicBezTo>
                      <a:pt x="9529" y="19418"/>
                      <a:pt x="9518" y="19418"/>
                      <a:pt x="9535" y="19402"/>
                    </a:cubicBezTo>
                    <a:cubicBezTo>
                      <a:pt x="9546" y="19402"/>
                      <a:pt x="9551" y="19396"/>
                      <a:pt x="9551" y="19396"/>
                    </a:cubicBezTo>
                    <a:cubicBezTo>
                      <a:pt x="9573" y="19391"/>
                      <a:pt x="9546" y="19396"/>
                      <a:pt x="9562" y="19380"/>
                    </a:cubicBezTo>
                    <a:lnTo>
                      <a:pt x="9562" y="19380"/>
                    </a:lnTo>
                    <a:cubicBezTo>
                      <a:pt x="9559" y="19383"/>
                      <a:pt x="9556" y="19384"/>
                      <a:pt x="9555" y="19384"/>
                    </a:cubicBezTo>
                    <a:cubicBezTo>
                      <a:pt x="9551" y="19384"/>
                      <a:pt x="9551" y="19378"/>
                      <a:pt x="9551" y="19374"/>
                    </a:cubicBezTo>
                    <a:lnTo>
                      <a:pt x="9535" y="19391"/>
                    </a:lnTo>
                    <a:cubicBezTo>
                      <a:pt x="9527" y="19393"/>
                      <a:pt x="9523" y="19395"/>
                      <a:pt x="9521" y="19395"/>
                    </a:cubicBezTo>
                    <a:cubicBezTo>
                      <a:pt x="9513" y="19395"/>
                      <a:pt x="9559" y="19367"/>
                      <a:pt x="9546" y="19363"/>
                    </a:cubicBezTo>
                    <a:cubicBezTo>
                      <a:pt x="9529" y="19363"/>
                      <a:pt x="9546" y="19368"/>
                      <a:pt x="9529" y="19368"/>
                    </a:cubicBezTo>
                    <a:cubicBezTo>
                      <a:pt x="9529" y="19363"/>
                      <a:pt x="9535" y="19346"/>
                      <a:pt x="9523" y="19346"/>
                    </a:cubicBezTo>
                    <a:cubicBezTo>
                      <a:pt x="9523" y="19341"/>
                      <a:pt x="9529" y="19335"/>
                      <a:pt x="9546" y="19319"/>
                    </a:cubicBezTo>
                    <a:cubicBezTo>
                      <a:pt x="9542" y="19319"/>
                      <a:pt x="9539" y="19316"/>
                      <a:pt x="9537" y="19312"/>
                    </a:cubicBezTo>
                    <a:lnTo>
                      <a:pt x="9537" y="19312"/>
                    </a:lnTo>
                    <a:cubicBezTo>
                      <a:pt x="9538" y="19314"/>
                      <a:pt x="9537" y="19318"/>
                      <a:pt x="9535" y="19324"/>
                    </a:cubicBezTo>
                    <a:lnTo>
                      <a:pt x="9523" y="19335"/>
                    </a:lnTo>
                    <a:cubicBezTo>
                      <a:pt x="9518" y="19324"/>
                      <a:pt x="9501" y="19324"/>
                      <a:pt x="9507" y="19313"/>
                    </a:cubicBezTo>
                    <a:lnTo>
                      <a:pt x="9507" y="19313"/>
                    </a:lnTo>
                    <a:lnTo>
                      <a:pt x="9501" y="19319"/>
                    </a:lnTo>
                    <a:cubicBezTo>
                      <a:pt x="9496" y="19316"/>
                      <a:pt x="9489" y="19316"/>
                      <a:pt x="9483" y="19316"/>
                    </a:cubicBezTo>
                    <a:cubicBezTo>
                      <a:pt x="9476" y="19316"/>
                      <a:pt x="9471" y="19316"/>
                      <a:pt x="9468" y="19313"/>
                    </a:cubicBezTo>
                    <a:cubicBezTo>
                      <a:pt x="9472" y="19307"/>
                      <a:pt x="9475" y="19304"/>
                      <a:pt x="9477" y="19304"/>
                    </a:cubicBezTo>
                    <a:cubicBezTo>
                      <a:pt x="9481" y="19304"/>
                      <a:pt x="9484" y="19310"/>
                      <a:pt x="9490" y="19313"/>
                    </a:cubicBezTo>
                    <a:cubicBezTo>
                      <a:pt x="9496" y="19296"/>
                      <a:pt x="9479" y="19308"/>
                      <a:pt x="9479" y="19291"/>
                    </a:cubicBezTo>
                    <a:cubicBezTo>
                      <a:pt x="9483" y="19290"/>
                      <a:pt x="9485" y="19289"/>
                      <a:pt x="9487" y="19289"/>
                    </a:cubicBezTo>
                    <a:cubicBezTo>
                      <a:pt x="9492" y="19289"/>
                      <a:pt x="9492" y="19293"/>
                      <a:pt x="9493" y="19293"/>
                    </a:cubicBezTo>
                    <a:cubicBezTo>
                      <a:pt x="9494" y="19293"/>
                      <a:pt x="9495" y="19292"/>
                      <a:pt x="9496" y="19291"/>
                    </a:cubicBezTo>
                    <a:lnTo>
                      <a:pt x="9479" y="19285"/>
                    </a:lnTo>
                    <a:cubicBezTo>
                      <a:pt x="9475" y="19288"/>
                      <a:pt x="9473" y="19289"/>
                      <a:pt x="9472" y="19289"/>
                    </a:cubicBezTo>
                    <a:cubicBezTo>
                      <a:pt x="9467" y="19289"/>
                      <a:pt x="9472" y="19277"/>
                      <a:pt x="9468" y="19269"/>
                    </a:cubicBezTo>
                    <a:cubicBezTo>
                      <a:pt x="9463" y="19266"/>
                      <a:pt x="9458" y="19264"/>
                      <a:pt x="9453" y="19264"/>
                    </a:cubicBezTo>
                    <a:cubicBezTo>
                      <a:pt x="9441" y="19264"/>
                      <a:pt x="9427" y="19272"/>
                      <a:pt x="9407" y="19280"/>
                    </a:cubicBezTo>
                    <a:cubicBezTo>
                      <a:pt x="9407" y="19269"/>
                      <a:pt x="9413" y="19263"/>
                      <a:pt x="9418" y="19263"/>
                    </a:cubicBezTo>
                    <a:lnTo>
                      <a:pt x="9418" y="19263"/>
                    </a:lnTo>
                    <a:cubicBezTo>
                      <a:pt x="9416" y="19266"/>
                      <a:pt x="9416" y="19267"/>
                      <a:pt x="9417" y="19267"/>
                    </a:cubicBezTo>
                    <a:cubicBezTo>
                      <a:pt x="9418" y="19267"/>
                      <a:pt x="9421" y="19266"/>
                      <a:pt x="9424" y="19263"/>
                    </a:cubicBezTo>
                    <a:cubicBezTo>
                      <a:pt x="9420" y="19259"/>
                      <a:pt x="9427" y="19248"/>
                      <a:pt x="9435" y="19241"/>
                    </a:cubicBezTo>
                    <a:lnTo>
                      <a:pt x="9435" y="19241"/>
                    </a:lnTo>
                    <a:lnTo>
                      <a:pt x="9435" y="19241"/>
                    </a:lnTo>
                    <a:cubicBezTo>
                      <a:pt x="9436" y="19243"/>
                      <a:pt x="9437" y="19244"/>
                      <a:pt x="9437" y="19244"/>
                    </a:cubicBezTo>
                    <a:cubicBezTo>
                      <a:pt x="9438" y="19244"/>
                      <a:pt x="9438" y="19241"/>
                      <a:pt x="9439" y="19238"/>
                    </a:cubicBezTo>
                    <a:lnTo>
                      <a:pt x="9439" y="19238"/>
                    </a:lnTo>
                    <a:cubicBezTo>
                      <a:pt x="9438" y="19239"/>
                      <a:pt x="9436" y="19240"/>
                      <a:pt x="9435" y="19241"/>
                    </a:cubicBezTo>
                    <a:lnTo>
                      <a:pt x="9435" y="19241"/>
                    </a:lnTo>
                    <a:lnTo>
                      <a:pt x="9424" y="19230"/>
                    </a:lnTo>
                    <a:cubicBezTo>
                      <a:pt x="9418" y="19236"/>
                      <a:pt x="9418" y="19241"/>
                      <a:pt x="9407" y="19241"/>
                    </a:cubicBezTo>
                    <a:cubicBezTo>
                      <a:pt x="9396" y="19241"/>
                      <a:pt x="9396" y="19236"/>
                      <a:pt x="9391" y="19230"/>
                    </a:cubicBezTo>
                    <a:cubicBezTo>
                      <a:pt x="9395" y="19230"/>
                      <a:pt x="9402" y="19221"/>
                      <a:pt x="9405" y="19221"/>
                    </a:cubicBezTo>
                    <a:cubicBezTo>
                      <a:pt x="9407" y="19221"/>
                      <a:pt x="9407" y="19222"/>
                      <a:pt x="9407" y="19225"/>
                    </a:cubicBezTo>
                    <a:cubicBezTo>
                      <a:pt x="9407" y="19216"/>
                      <a:pt x="9407" y="19211"/>
                      <a:pt x="9401" y="19211"/>
                    </a:cubicBezTo>
                    <a:cubicBezTo>
                      <a:pt x="9398" y="19211"/>
                      <a:pt x="9395" y="19212"/>
                      <a:pt x="9391" y="19213"/>
                    </a:cubicBezTo>
                    <a:cubicBezTo>
                      <a:pt x="9391" y="19219"/>
                      <a:pt x="9389" y="19220"/>
                      <a:pt x="9387" y="19220"/>
                    </a:cubicBezTo>
                    <a:cubicBezTo>
                      <a:pt x="9385" y="19220"/>
                      <a:pt x="9383" y="19219"/>
                      <a:pt x="9380" y="19219"/>
                    </a:cubicBezTo>
                    <a:cubicBezTo>
                      <a:pt x="9375" y="19219"/>
                      <a:pt x="9370" y="19221"/>
                      <a:pt x="9363" y="19230"/>
                    </a:cubicBezTo>
                    <a:lnTo>
                      <a:pt x="9363" y="19213"/>
                    </a:lnTo>
                    <a:lnTo>
                      <a:pt x="9369" y="19213"/>
                    </a:lnTo>
                    <a:cubicBezTo>
                      <a:pt x="9375" y="19209"/>
                      <a:pt x="9376" y="19208"/>
                      <a:pt x="9374" y="19208"/>
                    </a:cubicBezTo>
                    <a:cubicBezTo>
                      <a:pt x="9372" y="19208"/>
                      <a:pt x="9367" y="19210"/>
                      <a:pt x="9363" y="19210"/>
                    </a:cubicBezTo>
                    <a:cubicBezTo>
                      <a:pt x="9361" y="19210"/>
                      <a:pt x="9359" y="19209"/>
                      <a:pt x="9357" y="19208"/>
                    </a:cubicBezTo>
                    <a:lnTo>
                      <a:pt x="9357" y="19197"/>
                    </a:lnTo>
                    <a:cubicBezTo>
                      <a:pt x="9352" y="19197"/>
                      <a:pt x="9352" y="19186"/>
                      <a:pt x="9357" y="19180"/>
                    </a:cubicBezTo>
                    <a:lnTo>
                      <a:pt x="9357" y="19180"/>
                    </a:lnTo>
                    <a:cubicBezTo>
                      <a:pt x="9352" y="19180"/>
                      <a:pt x="9352" y="19186"/>
                      <a:pt x="9341" y="19186"/>
                    </a:cubicBezTo>
                    <a:lnTo>
                      <a:pt x="9335" y="19175"/>
                    </a:lnTo>
                    <a:cubicBezTo>
                      <a:pt x="9341" y="19169"/>
                      <a:pt x="9363" y="19147"/>
                      <a:pt x="9369" y="19147"/>
                    </a:cubicBezTo>
                    <a:lnTo>
                      <a:pt x="9369" y="19147"/>
                    </a:lnTo>
                    <a:cubicBezTo>
                      <a:pt x="9360" y="19147"/>
                      <a:pt x="9347" y="19154"/>
                      <a:pt x="9343" y="19154"/>
                    </a:cubicBezTo>
                    <a:cubicBezTo>
                      <a:pt x="9342" y="19154"/>
                      <a:pt x="9341" y="19154"/>
                      <a:pt x="9341" y="19153"/>
                    </a:cubicBezTo>
                    <a:cubicBezTo>
                      <a:pt x="9363" y="19147"/>
                      <a:pt x="9352" y="19130"/>
                      <a:pt x="9369" y="19125"/>
                    </a:cubicBezTo>
                    <a:cubicBezTo>
                      <a:pt x="9380" y="19114"/>
                      <a:pt x="9369" y="19103"/>
                      <a:pt x="9363" y="19097"/>
                    </a:cubicBezTo>
                    <a:cubicBezTo>
                      <a:pt x="9352" y="19103"/>
                      <a:pt x="9363" y="19114"/>
                      <a:pt x="9352" y="19119"/>
                    </a:cubicBezTo>
                    <a:cubicBezTo>
                      <a:pt x="9348" y="19115"/>
                      <a:pt x="9343" y="19114"/>
                      <a:pt x="9337" y="19114"/>
                    </a:cubicBezTo>
                    <a:cubicBezTo>
                      <a:pt x="9323" y="19114"/>
                      <a:pt x="9307" y="19122"/>
                      <a:pt x="9300" y="19122"/>
                    </a:cubicBezTo>
                    <a:cubicBezTo>
                      <a:pt x="9298" y="19122"/>
                      <a:pt x="9297" y="19121"/>
                      <a:pt x="9297" y="19119"/>
                    </a:cubicBezTo>
                    <a:lnTo>
                      <a:pt x="9297" y="19125"/>
                    </a:lnTo>
                    <a:lnTo>
                      <a:pt x="9269" y="19125"/>
                    </a:lnTo>
                    <a:cubicBezTo>
                      <a:pt x="9280" y="19119"/>
                      <a:pt x="9302" y="19086"/>
                      <a:pt x="9286" y="19075"/>
                    </a:cubicBezTo>
                    <a:lnTo>
                      <a:pt x="9286" y="19075"/>
                    </a:lnTo>
                    <a:cubicBezTo>
                      <a:pt x="9280" y="19086"/>
                      <a:pt x="9280" y="19097"/>
                      <a:pt x="9269" y="19103"/>
                    </a:cubicBezTo>
                    <a:lnTo>
                      <a:pt x="9258" y="19097"/>
                    </a:lnTo>
                    <a:lnTo>
                      <a:pt x="9269" y="19097"/>
                    </a:lnTo>
                    <a:cubicBezTo>
                      <a:pt x="9256" y="19097"/>
                      <a:pt x="9266" y="19081"/>
                      <a:pt x="9264" y="19081"/>
                    </a:cubicBezTo>
                    <a:lnTo>
                      <a:pt x="9264" y="19081"/>
                    </a:lnTo>
                    <a:cubicBezTo>
                      <a:pt x="9263" y="19081"/>
                      <a:pt x="9262" y="19082"/>
                      <a:pt x="9258" y="19086"/>
                    </a:cubicBezTo>
                    <a:lnTo>
                      <a:pt x="9274" y="19059"/>
                    </a:lnTo>
                    <a:lnTo>
                      <a:pt x="9274" y="19059"/>
                    </a:lnTo>
                    <a:lnTo>
                      <a:pt x="9269" y="19064"/>
                    </a:lnTo>
                    <a:cubicBezTo>
                      <a:pt x="9265" y="19066"/>
                      <a:pt x="9262" y="19067"/>
                      <a:pt x="9260" y="19067"/>
                    </a:cubicBezTo>
                    <a:cubicBezTo>
                      <a:pt x="9254" y="19067"/>
                      <a:pt x="9250" y="19064"/>
                      <a:pt x="9247" y="19064"/>
                    </a:cubicBezTo>
                    <a:cubicBezTo>
                      <a:pt x="9230" y="19064"/>
                      <a:pt x="9241" y="19059"/>
                      <a:pt x="9241" y="19042"/>
                    </a:cubicBezTo>
                    <a:lnTo>
                      <a:pt x="9241" y="19042"/>
                    </a:lnTo>
                    <a:cubicBezTo>
                      <a:pt x="9232" y="19047"/>
                      <a:pt x="9226" y="19060"/>
                      <a:pt x="9218" y="19060"/>
                    </a:cubicBezTo>
                    <a:cubicBezTo>
                      <a:pt x="9217" y="19060"/>
                      <a:pt x="9215" y="19059"/>
                      <a:pt x="9214" y="19059"/>
                    </a:cubicBezTo>
                    <a:cubicBezTo>
                      <a:pt x="9241" y="19036"/>
                      <a:pt x="9214" y="19036"/>
                      <a:pt x="9225" y="19031"/>
                    </a:cubicBezTo>
                    <a:cubicBezTo>
                      <a:pt x="9225" y="19031"/>
                      <a:pt x="9225" y="19019"/>
                      <a:pt x="9221" y="19019"/>
                    </a:cubicBezTo>
                    <a:cubicBezTo>
                      <a:pt x="9221" y="19019"/>
                      <a:pt x="9220" y="19019"/>
                      <a:pt x="9219" y="19020"/>
                    </a:cubicBezTo>
                    <a:lnTo>
                      <a:pt x="9230" y="19009"/>
                    </a:lnTo>
                    <a:lnTo>
                      <a:pt x="9230" y="19009"/>
                    </a:lnTo>
                    <a:cubicBezTo>
                      <a:pt x="9223" y="19013"/>
                      <a:pt x="9217" y="19015"/>
                      <a:pt x="9212" y="19015"/>
                    </a:cubicBezTo>
                    <a:cubicBezTo>
                      <a:pt x="9205" y="19015"/>
                      <a:pt x="9200" y="19012"/>
                      <a:pt x="9197" y="19009"/>
                    </a:cubicBezTo>
                    <a:cubicBezTo>
                      <a:pt x="9225" y="18987"/>
                      <a:pt x="9191" y="19003"/>
                      <a:pt x="9214" y="18981"/>
                    </a:cubicBezTo>
                    <a:lnTo>
                      <a:pt x="9214" y="18981"/>
                    </a:lnTo>
                    <a:cubicBezTo>
                      <a:pt x="9207" y="18984"/>
                      <a:pt x="9203" y="18985"/>
                      <a:pt x="9200" y="18985"/>
                    </a:cubicBezTo>
                    <a:cubicBezTo>
                      <a:pt x="9194" y="18985"/>
                      <a:pt x="9190" y="18983"/>
                      <a:pt x="9186" y="18983"/>
                    </a:cubicBezTo>
                    <a:cubicBezTo>
                      <a:pt x="9183" y="18983"/>
                      <a:pt x="9179" y="18984"/>
                      <a:pt x="9175" y="18987"/>
                    </a:cubicBezTo>
                    <a:cubicBezTo>
                      <a:pt x="9169" y="18981"/>
                      <a:pt x="9191" y="18964"/>
                      <a:pt x="9197" y="18959"/>
                    </a:cubicBezTo>
                    <a:lnTo>
                      <a:pt x="9191" y="18959"/>
                    </a:lnTo>
                    <a:cubicBezTo>
                      <a:pt x="9197" y="18953"/>
                      <a:pt x="9191" y="18937"/>
                      <a:pt x="9191" y="18926"/>
                    </a:cubicBezTo>
                    <a:lnTo>
                      <a:pt x="9169" y="18931"/>
                    </a:lnTo>
                    <a:lnTo>
                      <a:pt x="9175" y="18926"/>
                    </a:lnTo>
                    <a:cubicBezTo>
                      <a:pt x="9169" y="18926"/>
                      <a:pt x="9164" y="18926"/>
                      <a:pt x="9164" y="18931"/>
                    </a:cubicBezTo>
                    <a:lnTo>
                      <a:pt x="9164" y="18926"/>
                    </a:lnTo>
                    <a:cubicBezTo>
                      <a:pt x="9156" y="18929"/>
                      <a:pt x="9153" y="18931"/>
                      <a:pt x="9152" y="18931"/>
                    </a:cubicBezTo>
                    <a:cubicBezTo>
                      <a:pt x="9149" y="18931"/>
                      <a:pt x="9153" y="18926"/>
                      <a:pt x="9142" y="18926"/>
                    </a:cubicBezTo>
                    <a:cubicBezTo>
                      <a:pt x="9142" y="18920"/>
                      <a:pt x="9147" y="18920"/>
                      <a:pt x="9158" y="18920"/>
                    </a:cubicBezTo>
                    <a:lnTo>
                      <a:pt x="9168" y="18906"/>
                    </a:lnTo>
                    <a:lnTo>
                      <a:pt x="9168" y="18906"/>
                    </a:lnTo>
                    <a:cubicBezTo>
                      <a:pt x="9161" y="18912"/>
                      <a:pt x="9129" y="18921"/>
                      <a:pt x="9120" y="18931"/>
                    </a:cubicBezTo>
                    <a:cubicBezTo>
                      <a:pt x="9117" y="18934"/>
                      <a:pt x="9114" y="18935"/>
                      <a:pt x="9112" y="18935"/>
                    </a:cubicBezTo>
                    <a:cubicBezTo>
                      <a:pt x="9110" y="18935"/>
                      <a:pt x="9108" y="18934"/>
                      <a:pt x="9108" y="18931"/>
                    </a:cubicBezTo>
                    <a:lnTo>
                      <a:pt x="9120" y="18920"/>
                    </a:lnTo>
                    <a:lnTo>
                      <a:pt x="9120" y="18920"/>
                    </a:lnTo>
                    <a:lnTo>
                      <a:pt x="9103" y="18926"/>
                    </a:lnTo>
                    <a:cubicBezTo>
                      <a:pt x="9092" y="18926"/>
                      <a:pt x="9108" y="18909"/>
                      <a:pt x="9103" y="18904"/>
                    </a:cubicBezTo>
                    <a:cubicBezTo>
                      <a:pt x="9108" y="18904"/>
                      <a:pt x="9142" y="18893"/>
                      <a:pt x="9136" y="18876"/>
                    </a:cubicBezTo>
                    <a:lnTo>
                      <a:pt x="9136" y="18876"/>
                    </a:lnTo>
                    <a:cubicBezTo>
                      <a:pt x="9138" y="18878"/>
                      <a:pt x="9141" y="18878"/>
                      <a:pt x="9144" y="18878"/>
                    </a:cubicBezTo>
                    <a:cubicBezTo>
                      <a:pt x="9151" y="18878"/>
                      <a:pt x="9158" y="18876"/>
                      <a:pt x="9158" y="18876"/>
                    </a:cubicBezTo>
                    <a:cubicBezTo>
                      <a:pt x="9158" y="18876"/>
                      <a:pt x="9158" y="18870"/>
                      <a:pt x="9164" y="18870"/>
                    </a:cubicBezTo>
                    <a:cubicBezTo>
                      <a:pt x="9160" y="18869"/>
                      <a:pt x="9158" y="18869"/>
                      <a:pt x="9155" y="18869"/>
                    </a:cubicBezTo>
                    <a:cubicBezTo>
                      <a:pt x="9149" y="18869"/>
                      <a:pt x="9147" y="18872"/>
                      <a:pt x="9145" y="18872"/>
                    </a:cubicBezTo>
                    <a:cubicBezTo>
                      <a:pt x="9144" y="18872"/>
                      <a:pt x="9143" y="18872"/>
                      <a:pt x="9142" y="18870"/>
                    </a:cubicBezTo>
                    <a:cubicBezTo>
                      <a:pt x="9142" y="18870"/>
                      <a:pt x="9129" y="18873"/>
                      <a:pt x="9123" y="18873"/>
                    </a:cubicBezTo>
                    <a:cubicBezTo>
                      <a:pt x="9120" y="18873"/>
                      <a:pt x="9119" y="18873"/>
                      <a:pt x="9119" y="18872"/>
                    </a:cubicBezTo>
                    <a:lnTo>
                      <a:pt x="9119" y="18872"/>
                    </a:lnTo>
                    <a:cubicBezTo>
                      <a:pt x="9113" y="18881"/>
                      <a:pt x="9108" y="18883"/>
                      <a:pt x="9103" y="18883"/>
                    </a:cubicBezTo>
                    <a:cubicBezTo>
                      <a:pt x="9097" y="18883"/>
                      <a:pt x="9092" y="18879"/>
                      <a:pt x="9087" y="18879"/>
                    </a:cubicBezTo>
                    <a:cubicBezTo>
                      <a:pt x="9085" y="18879"/>
                      <a:pt x="9083" y="18879"/>
                      <a:pt x="9081" y="18881"/>
                    </a:cubicBezTo>
                    <a:cubicBezTo>
                      <a:pt x="9075" y="18881"/>
                      <a:pt x="9064" y="18881"/>
                      <a:pt x="9081" y="18876"/>
                    </a:cubicBezTo>
                    <a:cubicBezTo>
                      <a:pt x="9086" y="18876"/>
                      <a:pt x="9089" y="18871"/>
                      <a:pt x="9092" y="18865"/>
                    </a:cubicBezTo>
                    <a:lnTo>
                      <a:pt x="9092" y="18865"/>
                    </a:lnTo>
                    <a:cubicBezTo>
                      <a:pt x="9092" y="18865"/>
                      <a:pt x="9092" y="18865"/>
                      <a:pt x="9092" y="18865"/>
                    </a:cubicBezTo>
                    <a:cubicBezTo>
                      <a:pt x="9086" y="18865"/>
                      <a:pt x="9103" y="18848"/>
                      <a:pt x="9103" y="18843"/>
                    </a:cubicBezTo>
                    <a:lnTo>
                      <a:pt x="9108" y="18843"/>
                    </a:lnTo>
                    <a:lnTo>
                      <a:pt x="9108" y="18826"/>
                    </a:lnTo>
                    <a:cubicBezTo>
                      <a:pt x="9103" y="18837"/>
                      <a:pt x="9103" y="18843"/>
                      <a:pt x="9086" y="18843"/>
                    </a:cubicBezTo>
                    <a:cubicBezTo>
                      <a:pt x="9086" y="18837"/>
                      <a:pt x="9081" y="18837"/>
                      <a:pt x="9086" y="18826"/>
                    </a:cubicBezTo>
                    <a:cubicBezTo>
                      <a:pt x="9100" y="18822"/>
                      <a:pt x="9110" y="18814"/>
                      <a:pt x="9116" y="18814"/>
                    </a:cubicBezTo>
                    <a:cubicBezTo>
                      <a:pt x="9116" y="18814"/>
                      <a:pt x="9116" y="18814"/>
                      <a:pt x="9116" y="18814"/>
                    </a:cubicBezTo>
                    <a:lnTo>
                      <a:pt x="9116" y="18814"/>
                    </a:lnTo>
                    <a:cubicBezTo>
                      <a:pt x="9113" y="18811"/>
                      <a:pt x="9110" y="18808"/>
                      <a:pt x="9105" y="18808"/>
                    </a:cubicBezTo>
                    <a:cubicBezTo>
                      <a:pt x="9102" y="18808"/>
                      <a:pt x="9097" y="18810"/>
                      <a:pt x="9092" y="18815"/>
                    </a:cubicBezTo>
                    <a:lnTo>
                      <a:pt x="9092" y="18810"/>
                    </a:lnTo>
                    <a:cubicBezTo>
                      <a:pt x="9087" y="18814"/>
                      <a:pt x="9087" y="18829"/>
                      <a:pt x="9081" y="18829"/>
                    </a:cubicBezTo>
                    <a:cubicBezTo>
                      <a:pt x="9079" y="18829"/>
                      <a:pt x="9077" y="18828"/>
                      <a:pt x="9075" y="18826"/>
                    </a:cubicBezTo>
                    <a:lnTo>
                      <a:pt x="9059" y="18826"/>
                    </a:lnTo>
                    <a:lnTo>
                      <a:pt x="9064" y="18821"/>
                    </a:lnTo>
                    <a:lnTo>
                      <a:pt x="9064" y="18821"/>
                    </a:lnTo>
                    <a:cubicBezTo>
                      <a:pt x="9061" y="18821"/>
                      <a:pt x="9059" y="18823"/>
                      <a:pt x="9059" y="18823"/>
                    </a:cubicBezTo>
                    <a:cubicBezTo>
                      <a:pt x="9059" y="18823"/>
                      <a:pt x="9059" y="18822"/>
                      <a:pt x="9059" y="18821"/>
                    </a:cubicBezTo>
                    <a:lnTo>
                      <a:pt x="9075" y="18810"/>
                    </a:lnTo>
                    <a:cubicBezTo>
                      <a:pt x="9072" y="18806"/>
                      <a:pt x="9068" y="18805"/>
                      <a:pt x="9066" y="18805"/>
                    </a:cubicBezTo>
                    <a:cubicBezTo>
                      <a:pt x="9061" y="18805"/>
                      <a:pt x="9057" y="18810"/>
                      <a:pt x="9053" y="18810"/>
                    </a:cubicBezTo>
                    <a:cubicBezTo>
                      <a:pt x="9048" y="18810"/>
                      <a:pt x="9053" y="18798"/>
                      <a:pt x="9059" y="18793"/>
                    </a:cubicBezTo>
                    <a:cubicBezTo>
                      <a:pt x="9059" y="18787"/>
                      <a:pt x="9048" y="18782"/>
                      <a:pt x="9053" y="18765"/>
                    </a:cubicBezTo>
                    <a:cubicBezTo>
                      <a:pt x="9037" y="18765"/>
                      <a:pt x="9053" y="18771"/>
                      <a:pt x="9037" y="18771"/>
                    </a:cubicBezTo>
                    <a:cubicBezTo>
                      <a:pt x="9059" y="18743"/>
                      <a:pt x="9031" y="18738"/>
                      <a:pt x="9020" y="18732"/>
                    </a:cubicBezTo>
                    <a:cubicBezTo>
                      <a:pt x="9012" y="18740"/>
                      <a:pt x="9008" y="18742"/>
                      <a:pt x="9006" y="18742"/>
                    </a:cubicBezTo>
                    <a:cubicBezTo>
                      <a:pt x="9004" y="18742"/>
                      <a:pt x="9003" y="18740"/>
                      <a:pt x="9000" y="18740"/>
                    </a:cubicBezTo>
                    <a:cubicBezTo>
                      <a:pt x="8999" y="18740"/>
                      <a:pt x="8997" y="18740"/>
                      <a:pt x="8995" y="18742"/>
                    </a:cubicBezTo>
                    <a:lnTo>
                      <a:pt x="8995" y="18742"/>
                    </a:lnTo>
                    <a:cubicBezTo>
                      <a:pt x="8999" y="18737"/>
                      <a:pt x="9003" y="18724"/>
                      <a:pt x="9012" y="18724"/>
                    </a:cubicBezTo>
                    <a:cubicBezTo>
                      <a:pt x="9015" y="18724"/>
                      <a:pt x="9017" y="18725"/>
                      <a:pt x="9020" y="18727"/>
                    </a:cubicBezTo>
                    <a:lnTo>
                      <a:pt x="9009" y="18715"/>
                    </a:lnTo>
                    <a:cubicBezTo>
                      <a:pt x="9014" y="18710"/>
                      <a:pt x="9020" y="18710"/>
                      <a:pt x="9026" y="18710"/>
                    </a:cubicBezTo>
                    <a:cubicBezTo>
                      <a:pt x="9032" y="18710"/>
                      <a:pt x="9039" y="18710"/>
                      <a:pt x="9048" y="18704"/>
                    </a:cubicBezTo>
                    <a:cubicBezTo>
                      <a:pt x="9045" y="18703"/>
                      <a:pt x="9042" y="18703"/>
                      <a:pt x="9038" y="18703"/>
                    </a:cubicBezTo>
                    <a:cubicBezTo>
                      <a:pt x="9031" y="18703"/>
                      <a:pt x="9024" y="18704"/>
                      <a:pt x="9018" y="18704"/>
                    </a:cubicBezTo>
                    <a:cubicBezTo>
                      <a:pt x="9013" y="18704"/>
                      <a:pt x="9009" y="18703"/>
                      <a:pt x="9009" y="18699"/>
                    </a:cubicBezTo>
                    <a:cubicBezTo>
                      <a:pt x="9031" y="18688"/>
                      <a:pt x="8998" y="18699"/>
                      <a:pt x="9020" y="18682"/>
                    </a:cubicBezTo>
                    <a:lnTo>
                      <a:pt x="9031" y="18682"/>
                    </a:lnTo>
                    <a:lnTo>
                      <a:pt x="9031" y="18677"/>
                    </a:lnTo>
                    <a:cubicBezTo>
                      <a:pt x="9029" y="18671"/>
                      <a:pt x="9027" y="18668"/>
                      <a:pt x="9024" y="18668"/>
                    </a:cubicBezTo>
                    <a:cubicBezTo>
                      <a:pt x="9016" y="18668"/>
                      <a:pt x="9004" y="18684"/>
                      <a:pt x="8992" y="18688"/>
                    </a:cubicBezTo>
                    <a:cubicBezTo>
                      <a:pt x="8988" y="18686"/>
                      <a:pt x="8988" y="18683"/>
                      <a:pt x="8989" y="18680"/>
                    </a:cubicBezTo>
                    <a:lnTo>
                      <a:pt x="8989" y="18680"/>
                    </a:lnTo>
                    <a:cubicBezTo>
                      <a:pt x="8987" y="18682"/>
                      <a:pt x="8984" y="18682"/>
                      <a:pt x="8981" y="18682"/>
                    </a:cubicBezTo>
                    <a:cubicBezTo>
                      <a:pt x="8989" y="18671"/>
                      <a:pt x="8988" y="18668"/>
                      <a:pt x="8983" y="18668"/>
                    </a:cubicBezTo>
                    <a:cubicBezTo>
                      <a:pt x="8978" y="18668"/>
                      <a:pt x="8970" y="18671"/>
                      <a:pt x="8965" y="18671"/>
                    </a:cubicBezTo>
                    <a:cubicBezTo>
                      <a:pt x="8948" y="18699"/>
                      <a:pt x="8970" y="18677"/>
                      <a:pt x="8954" y="18710"/>
                    </a:cubicBezTo>
                    <a:cubicBezTo>
                      <a:pt x="8961" y="18710"/>
                      <a:pt x="8971" y="18705"/>
                      <a:pt x="8975" y="18705"/>
                    </a:cubicBezTo>
                    <a:cubicBezTo>
                      <a:pt x="8977" y="18705"/>
                      <a:pt x="8977" y="18706"/>
                      <a:pt x="8976" y="18710"/>
                    </a:cubicBezTo>
                    <a:cubicBezTo>
                      <a:pt x="8965" y="18710"/>
                      <a:pt x="8970" y="18715"/>
                      <a:pt x="8965" y="18727"/>
                    </a:cubicBezTo>
                    <a:cubicBezTo>
                      <a:pt x="8966" y="18723"/>
                      <a:pt x="8968" y="18722"/>
                      <a:pt x="8969" y="18722"/>
                    </a:cubicBezTo>
                    <a:cubicBezTo>
                      <a:pt x="8971" y="18722"/>
                      <a:pt x="8972" y="18727"/>
                      <a:pt x="8976" y="18727"/>
                    </a:cubicBezTo>
                    <a:cubicBezTo>
                      <a:pt x="8970" y="18732"/>
                      <a:pt x="8948" y="18738"/>
                      <a:pt x="8948" y="18743"/>
                    </a:cubicBezTo>
                    <a:lnTo>
                      <a:pt x="8976" y="18732"/>
                    </a:lnTo>
                    <a:lnTo>
                      <a:pt x="8976" y="18732"/>
                    </a:lnTo>
                    <a:cubicBezTo>
                      <a:pt x="8976" y="18738"/>
                      <a:pt x="8954" y="18743"/>
                      <a:pt x="8970" y="18743"/>
                    </a:cubicBezTo>
                    <a:cubicBezTo>
                      <a:pt x="8958" y="18751"/>
                      <a:pt x="8952" y="18756"/>
                      <a:pt x="8947" y="18756"/>
                    </a:cubicBezTo>
                    <a:cubicBezTo>
                      <a:pt x="8945" y="18756"/>
                      <a:pt x="8944" y="18756"/>
                      <a:pt x="8942" y="18754"/>
                    </a:cubicBezTo>
                    <a:lnTo>
                      <a:pt x="8942" y="18754"/>
                    </a:lnTo>
                    <a:cubicBezTo>
                      <a:pt x="8936" y="18765"/>
                      <a:pt x="8938" y="18768"/>
                      <a:pt x="8943" y="18768"/>
                    </a:cubicBezTo>
                    <a:cubicBezTo>
                      <a:pt x="8952" y="18768"/>
                      <a:pt x="8969" y="18760"/>
                      <a:pt x="8976" y="18760"/>
                    </a:cubicBezTo>
                    <a:lnTo>
                      <a:pt x="8981" y="18760"/>
                    </a:lnTo>
                    <a:cubicBezTo>
                      <a:pt x="8981" y="18765"/>
                      <a:pt x="8970" y="18765"/>
                      <a:pt x="8965" y="18765"/>
                    </a:cubicBezTo>
                    <a:lnTo>
                      <a:pt x="8970" y="18771"/>
                    </a:lnTo>
                    <a:cubicBezTo>
                      <a:pt x="8976" y="18771"/>
                      <a:pt x="8976" y="18771"/>
                      <a:pt x="8970" y="18782"/>
                    </a:cubicBezTo>
                    <a:cubicBezTo>
                      <a:pt x="8965" y="18782"/>
                      <a:pt x="8948" y="18787"/>
                      <a:pt x="8942" y="18793"/>
                    </a:cubicBezTo>
                    <a:lnTo>
                      <a:pt x="8965" y="18793"/>
                    </a:lnTo>
                    <a:cubicBezTo>
                      <a:pt x="8955" y="18798"/>
                      <a:pt x="8954" y="18811"/>
                      <a:pt x="8947" y="18811"/>
                    </a:cubicBezTo>
                    <a:cubicBezTo>
                      <a:pt x="8945" y="18811"/>
                      <a:pt x="8944" y="18810"/>
                      <a:pt x="8942" y="18810"/>
                    </a:cubicBezTo>
                    <a:lnTo>
                      <a:pt x="8942" y="18810"/>
                    </a:lnTo>
                    <a:lnTo>
                      <a:pt x="8954" y="18821"/>
                    </a:lnTo>
                    <a:lnTo>
                      <a:pt x="8949" y="18828"/>
                    </a:lnTo>
                    <a:lnTo>
                      <a:pt x="8949" y="18828"/>
                    </a:lnTo>
                    <a:cubicBezTo>
                      <a:pt x="8948" y="18828"/>
                      <a:pt x="8948" y="18827"/>
                      <a:pt x="8948" y="18826"/>
                    </a:cubicBezTo>
                    <a:cubicBezTo>
                      <a:pt x="8948" y="18827"/>
                      <a:pt x="8948" y="18828"/>
                      <a:pt x="8948" y="18829"/>
                    </a:cubicBezTo>
                    <a:lnTo>
                      <a:pt x="8948" y="18829"/>
                    </a:lnTo>
                    <a:lnTo>
                      <a:pt x="8949" y="18828"/>
                    </a:lnTo>
                    <a:lnTo>
                      <a:pt x="8949" y="18828"/>
                    </a:lnTo>
                    <a:cubicBezTo>
                      <a:pt x="8954" y="18836"/>
                      <a:pt x="8990" y="18828"/>
                      <a:pt x="8954" y="18848"/>
                    </a:cubicBezTo>
                    <a:cubicBezTo>
                      <a:pt x="8976" y="18848"/>
                      <a:pt x="8976" y="18854"/>
                      <a:pt x="8992" y="18865"/>
                    </a:cubicBezTo>
                    <a:cubicBezTo>
                      <a:pt x="8974" y="18865"/>
                      <a:pt x="8978" y="18884"/>
                      <a:pt x="8971" y="18884"/>
                    </a:cubicBezTo>
                    <a:cubicBezTo>
                      <a:pt x="8969" y="18884"/>
                      <a:pt x="8967" y="18883"/>
                      <a:pt x="8965" y="18881"/>
                    </a:cubicBezTo>
                    <a:lnTo>
                      <a:pt x="8965" y="18881"/>
                    </a:lnTo>
                    <a:cubicBezTo>
                      <a:pt x="8965" y="18887"/>
                      <a:pt x="8966" y="18889"/>
                      <a:pt x="8968" y="18889"/>
                    </a:cubicBezTo>
                    <a:cubicBezTo>
                      <a:pt x="8971" y="18889"/>
                      <a:pt x="8977" y="18881"/>
                      <a:pt x="8981" y="18881"/>
                    </a:cubicBezTo>
                    <a:lnTo>
                      <a:pt x="8981" y="18881"/>
                    </a:lnTo>
                    <a:cubicBezTo>
                      <a:pt x="8981" y="18893"/>
                      <a:pt x="8965" y="18904"/>
                      <a:pt x="8954" y="18904"/>
                    </a:cubicBezTo>
                    <a:lnTo>
                      <a:pt x="8981" y="18904"/>
                    </a:lnTo>
                    <a:cubicBezTo>
                      <a:pt x="8976" y="18920"/>
                      <a:pt x="8970" y="18920"/>
                      <a:pt x="8970" y="18926"/>
                    </a:cubicBezTo>
                    <a:lnTo>
                      <a:pt x="8981" y="18920"/>
                    </a:lnTo>
                    <a:lnTo>
                      <a:pt x="8976" y="18926"/>
                    </a:lnTo>
                    <a:cubicBezTo>
                      <a:pt x="8978" y="18923"/>
                      <a:pt x="8983" y="18922"/>
                      <a:pt x="8986" y="18922"/>
                    </a:cubicBezTo>
                    <a:cubicBezTo>
                      <a:pt x="8989" y="18922"/>
                      <a:pt x="8992" y="18923"/>
                      <a:pt x="8992" y="18926"/>
                    </a:cubicBezTo>
                    <a:lnTo>
                      <a:pt x="8998" y="18926"/>
                    </a:lnTo>
                    <a:cubicBezTo>
                      <a:pt x="8981" y="18926"/>
                      <a:pt x="8998" y="18931"/>
                      <a:pt x="8981" y="18937"/>
                    </a:cubicBezTo>
                    <a:cubicBezTo>
                      <a:pt x="8981" y="18948"/>
                      <a:pt x="8981" y="18948"/>
                      <a:pt x="8998" y="18948"/>
                    </a:cubicBezTo>
                    <a:lnTo>
                      <a:pt x="9003" y="18937"/>
                    </a:lnTo>
                    <a:lnTo>
                      <a:pt x="9003" y="18937"/>
                    </a:lnTo>
                    <a:cubicBezTo>
                      <a:pt x="9020" y="18948"/>
                      <a:pt x="8992" y="18953"/>
                      <a:pt x="8998" y="18959"/>
                    </a:cubicBezTo>
                    <a:lnTo>
                      <a:pt x="9009" y="18953"/>
                    </a:lnTo>
                    <a:lnTo>
                      <a:pt x="9009" y="18953"/>
                    </a:lnTo>
                    <a:cubicBezTo>
                      <a:pt x="9003" y="18981"/>
                      <a:pt x="9037" y="18964"/>
                      <a:pt x="9031" y="18981"/>
                    </a:cubicBezTo>
                    <a:cubicBezTo>
                      <a:pt x="9025" y="18981"/>
                      <a:pt x="9009" y="18987"/>
                      <a:pt x="9020" y="18987"/>
                    </a:cubicBezTo>
                    <a:cubicBezTo>
                      <a:pt x="9025" y="18991"/>
                      <a:pt x="9029" y="19004"/>
                      <a:pt x="9045" y="19004"/>
                    </a:cubicBezTo>
                    <a:cubicBezTo>
                      <a:pt x="9047" y="19004"/>
                      <a:pt x="9050" y="19004"/>
                      <a:pt x="9053" y="19003"/>
                    </a:cubicBezTo>
                    <a:lnTo>
                      <a:pt x="9053" y="19003"/>
                    </a:lnTo>
                    <a:cubicBezTo>
                      <a:pt x="9037" y="19014"/>
                      <a:pt x="9031" y="19020"/>
                      <a:pt x="9031" y="19036"/>
                    </a:cubicBezTo>
                    <a:cubicBezTo>
                      <a:pt x="9034" y="19039"/>
                      <a:pt x="9035" y="19041"/>
                      <a:pt x="9038" y="19041"/>
                    </a:cubicBezTo>
                    <a:cubicBezTo>
                      <a:pt x="9041" y="19041"/>
                      <a:pt x="9045" y="19039"/>
                      <a:pt x="9053" y="19036"/>
                    </a:cubicBezTo>
                    <a:cubicBezTo>
                      <a:pt x="9053" y="19042"/>
                      <a:pt x="9064" y="19047"/>
                      <a:pt x="9059" y="19059"/>
                    </a:cubicBezTo>
                    <a:cubicBezTo>
                      <a:pt x="9060" y="19056"/>
                      <a:pt x="9061" y="19055"/>
                      <a:pt x="9061" y="19055"/>
                    </a:cubicBezTo>
                    <a:cubicBezTo>
                      <a:pt x="9063" y="19055"/>
                      <a:pt x="9063" y="19060"/>
                      <a:pt x="9069" y="19060"/>
                    </a:cubicBezTo>
                    <a:cubicBezTo>
                      <a:pt x="9071" y="19060"/>
                      <a:pt x="9073" y="19059"/>
                      <a:pt x="9075" y="19059"/>
                    </a:cubicBezTo>
                    <a:lnTo>
                      <a:pt x="9075" y="19059"/>
                    </a:lnTo>
                    <a:lnTo>
                      <a:pt x="9064" y="19064"/>
                    </a:lnTo>
                    <a:lnTo>
                      <a:pt x="9081" y="19059"/>
                    </a:lnTo>
                    <a:lnTo>
                      <a:pt x="9081" y="19059"/>
                    </a:lnTo>
                    <a:cubicBezTo>
                      <a:pt x="9059" y="19086"/>
                      <a:pt x="9108" y="19064"/>
                      <a:pt x="9092" y="19092"/>
                    </a:cubicBezTo>
                    <a:cubicBezTo>
                      <a:pt x="9086" y="19097"/>
                      <a:pt x="9086" y="19097"/>
                      <a:pt x="9081" y="19097"/>
                    </a:cubicBezTo>
                    <a:lnTo>
                      <a:pt x="9092" y="19119"/>
                    </a:lnTo>
                    <a:lnTo>
                      <a:pt x="9103" y="19114"/>
                    </a:lnTo>
                    <a:cubicBezTo>
                      <a:pt x="9108" y="19114"/>
                      <a:pt x="9114" y="19114"/>
                      <a:pt x="9114" y="19119"/>
                    </a:cubicBezTo>
                    <a:cubicBezTo>
                      <a:pt x="9092" y="19125"/>
                      <a:pt x="9120" y="19125"/>
                      <a:pt x="9108" y="19142"/>
                    </a:cubicBezTo>
                    <a:lnTo>
                      <a:pt x="9103" y="19142"/>
                    </a:lnTo>
                    <a:cubicBezTo>
                      <a:pt x="9105" y="19144"/>
                      <a:pt x="9106" y="19145"/>
                      <a:pt x="9107" y="19145"/>
                    </a:cubicBezTo>
                    <a:cubicBezTo>
                      <a:pt x="9109" y="19145"/>
                      <a:pt x="9110" y="19141"/>
                      <a:pt x="9114" y="19130"/>
                    </a:cubicBezTo>
                    <a:lnTo>
                      <a:pt x="9114" y="19130"/>
                    </a:lnTo>
                    <a:cubicBezTo>
                      <a:pt x="9120" y="19142"/>
                      <a:pt x="9103" y="19153"/>
                      <a:pt x="9114" y="19153"/>
                    </a:cubicBezTo>
                    <a:lnTo>
                      <a:pt x="9114" y="19147"/>
                    </a:lnTo>
                    <a:cubicBezTo>
                      <a:pt x="9120" y="19142"/>
                      <a:pt x="9131" y="19142"/>
                      <a:pt x="9136" y="19142"/>
                    </a:cubicBezTo>
                    <a:lnTo>
                      <a:pt x="9131" y="19147"/>
                    </a:lnTo>
                    <a:cubicBezTo>
                      <a:pt x="9136" y="19147"/>
                      <a:pt x="9136" y="19158"/>
                      <a:pt x="9142" y="19158"/>
                    </a:cubicBezTo>
                    <a:cubicBezTo>
                      <a:pt x="9142" y="19169"/>
                      <a:pt x="9136" y="19175"/>
                      <a:pt x="9131" y="19175"/>
                    </a:cubicBezTo>
                    <a:cubicBezTo>
                      <a:pt x="9147" y="19180"/>
                      <a:pt x="9131" y="19180"/>
                      <a:pt x="9147" y="19186"/>
                    </a:cubicBezTo>
                    <a:lnTo>
                      <a:pt x="9142" y="19197"/>
                    </a:lnTo>
                    <a:lnTo>
                      <a:pt x="9158" y="19197"/>
                    </a:lnTo>
                    <a:lnTo>
                      <a:pt x="9147" y="19208"/>
                    </a:lnTo>
                    <a:lnTo>
                      <a:pt x="9158" y="19202"/>
                    </a:lnTo>
                    <a:cubicBezTo>
                      <a:pt x="9164" y="19202"/>
                      <a:pt x="9169" y="19202"/>
                      <a:pt x="9169" y="19208"/>
                    </a:cubicBezTo>
                    <a:lnTo>
                      <a:pt x="9158" y="19213"/>
                    </a:lnTo>
                    <a:cubicBezTo>
                      <a:pt x="9169" y="19225"/>
                      <a:pt x="9147" y="19241"/>
                      <a:pt x="9169" y="19241"/>
                    </a:cubicBezTo>
                    <a:lnTo>
                      <a:pt x="9164" y="19241"/>
                    </a:lnTo>
                    <a:cubicBezTo>
                      <a:pt x="9183" y="19241"/>
                      <a:pt x="9155" y="19259"/>
                      <a:pt x="9168" y="19259"/>
                    </a:cubicBezTo>
                    <a:cubicBezTo>
                      <a:pt x="9169" y="19259"/>
                      <a:pt x="9171" y="19259"/>
                      <a:pt x="9172" y="19258"/>
                    </a:cubicBezTo>
                    <a:lnTo>
                      <a:pt x="9172" y="19258"/>
                    </a:lnTo>
                    <a:cubicBezTo>
                      <a:pt x="9169" y="19260"/>
                      <a:pt x="9169" y="19263"/>
                      <a:pt x="9169" y="19263"/>
                    </a:cubicBezTo>
                    <a:lnTo>
                      <a:pt x="9175" y="19263"/>
                    </a:lnTo>
                    <a:lnTo>
                      <a:pt x="9186" y="19258"/>
                    </a:lnTo>
                    <a:lnTo>
                      <a:pt x="9186" y="19258"/>
                    </a:lnTo>
                    <a:lnTo>
                      <a:pt x="9169" y="19269"/>
                    </a:lnTo>
                    <a:lnTo>
                      <a:pt x="9175" y="19269"/>
                    </a:lnTo>
                    <a:cubicBezTo>
                      <a:pt x="9158" y="19291"/>
                      <a:pt x="9175" y="19285"/>
                      <a:pt x="9169" y="19308"/>
                    </a:cubicBezTo>
                    <a:lnTo>
                      <a:pt x="9186" y="19291"/>
                    </a:lnTo>
                    <a:cubicBezTo>
                      <a:pt x="9188" y="19291"/>
                      <a:pt x="9190" y="19291"/>
                      <a:pt x="9191" y="19291"/>
                    </a:cubicBezTo>
                    <a:cubicBezTo>
                      <a:pt x="9227" y="19291"/>
                      <a:pt x="9198" y="19347"/>
                      <a:pt x="9225" y="19352"/>
                    </a:cubicBezTo>
                    <a:lnTo>
                      <a:pt x="9214" y="19363"/>
                    </a:lnTo>
                    <a:lnTo>
                      <a:pt x="9230" y="19363"/>
                    </a:lnTo>
                    <a:cubicBezTo>
                      <a:pt x="9225" y="19374"/>
                      <a:pt x="9219" y="19368"/>
                      <a:pt x="9214" y="19374"/>
                    </a:cubicBezTo>
                    <a:cubicBezTo>
                      <a:pt x="9215" y="19375"/>
                      <a:pt x="9217" y="19375"/>
                      <a:pt x="9218" y="19375"/>
                    </a:cubicBezTo>
                    <a:cubicBezTo>
                      <a:pt x="9224" y="19375"/>
                      <a:pt x="9229" y="19370"/>
                      <a:pt x="9236" y="19370"/>
                    </a:cubicBezTo>
                    <a:cubicBezTo>
                      <a:pt x="9239" y="19370"/>
                      <a:pt x="9242" y="19371"/>
                      <a:pt x="9247" y="19374"/>
                    </a:cubicBezTo>
                    <a:cubicBezTo>
                      <a:pt x="9244" y="19381"/>
                      <a:pt x="9241" y="19383"/>
                      <a:pt x="9238" y="19383"/>
                    </a:cubicBezTo>
                    <a:cubicBezTo>
                      <a:pt x="9237" y="19383"/>
                      <a:pt x="9236" y="19383"/>
                      <a:pt x="9235" y="19383"/>
                    </a:cubicBezTo>
                    <a:lnTo>
                      <a:pt x="9235" y="19383"/>
                    </a:lnTo>
                    <a:cubicBezTo>
                      <a:pt x="9251" y="19392"/>
                      <a:pt x="9268" y="19397"/>
                      <a:pt x="9258" y="19407"/>
                    </a:cubicBezTo>
                    <a:lnTo>
                      <a:pt x="9269" y="19407"/>
                    </a:lnTo>
                    <a:cubicBezTo>
                      <a:pt x="9280" y="19407"/>
                      <a:pt x="9280" y="19424"/>
                      <a:pt x="9286" y="19429"/>
                    </a:cubicBezTo>
                    <a:cubicBezTo>
                      <a:pt x="9284" y="19431"/>
                      <a:pt x="9282" y="19432"/>
                      <a:pt x="9281" y="19432"/>
                    </a:cubicBezTo>
                    <a:cubicBezTo>
                      <a:pt x="9279" y="19432"/>
                      <a:pt x="9278" y="19429"/>
                      <a:pt x="9274" y="19429"/>
                    </a:cubicBezTo>
                    <a:lnTo>
                      <a:pt x="9274" y="19429"/>
                    </a:lnTo>
                    <a:cubicBezTo>
                      <a:pt x="9274" y="19429"/>
                      <a:pt x="9274" y="19435"/>
                      <a:pt x="9280" y="19435"/>
                    </a:cubicBezTo>
                    <a:lnTo>
                      <a:pt x="9269" y="19446"/>
                    </a:lnTo>
                    <a:cubicBezTo>
                      <a:pt x="9269" y="19451"/>
                      <a:pt x="9286" y="19451"/>
                      <a:pt x="9274" y="19463"/>
                    </a:cubicBezTo>
                    <a:cubicBezTo>
                      <a:pt x="9278" y="19459"/>
                      <a:pt x="9282" y="19455"/>
                      <a:pt x="9284" y="19455"/>
                    </a:cubicBezTo>
                    <a:cubicBezTo>
                      <a:pt x="9285" y="19455"/>
                      <a:pt x="9286" y="19455"/>
                      <a:pt x="9286" y="19457"/>
                    </a:cubicBezTo>
                    <a:cubicBezTo>
                      <a:pt x="9274" y="19479"/>
                      <a:pt x="9308" y="19463"/>
                      <a:pt x="9302" y="19479"/>
                    </a:cubicBezTo>
                    <a:lnTo>
                      <a:pt x="9297" y="19479"/>
                    </a:lnTo>
                    <a:cubicBezTo>
                      <a:pt x="9297" y="19482"/>
                      <a:pt x="9298" y="19483"/>
                      <a:pt x="9301" y="19483"/>
                    </a:cubicBezTo>
                    <a:cubicBezTo>
                      <a:pt x="9304" y="19483"/>
                      <a:pt x="9308" y="19482"/>
                      <a:pt x="9313" y="19479"/>
                    </a:cubicBezTo>
                    <a:lnTo>
                      <a:pt x="9313" y="19479"/>
                    </a:lnTo>
                    <a:lnTo>
                      <a:pt x="9308" y="19485"/>
                    </a:lnTo>
                    <a:lnTo>
                      <a:pt x="9335" y="19490"/>
                    </a:lnTo>
                    <a:cubicBezTo>
                      <a:pt x="9324" y="19512"/>
                      <a:pt x="9352" y="19507"/>
                      <a:pt x="9335" y="19512"/>
                    </a:cubicBezTo>
                    <a:cubicBezTo>
                      <a:pt x="9336" y="19513"/>
                      <a:pt x="9337" y="19513"/>
                      <a:pt x="9337" y="19513"/>
                    </a:cubicBezTo>
                    <a:cubicBezTo>
                      <a:pt x="9340" y="19513"/>
                      <a:pt x="9342" y="19506"/>
                      <a:pt x="9348" y="19506"/>
                    </a:cubicBezTo>
                    <a:cubicBezTo>
                      <a:pt x="9349" y="19506"/>
                      <a:pt x="9350" y="19506"/>
                      <a:pt x="9352" y="19507"/>
                    </a:cubicBezTo>
                    <a:cubicBezTo>
                      <a:pt x="9341" y="19512"/>
                      <a:pt x="9357" y="19512"/>
                      <a:pt x="9352" y="19518"/>
                    </a:cubicBezTo>
                    <a:lnTo>
                      <a:pt x="9357" y="19529"/>
                    </a:lnTo>
                    <a:lnTo>
                      <a:pt x="9341" y="19534"/>
                    </a:lnTo>
                    <a:cubicBezTo>
                      <a:pt x="9352" y="19534"/>
                      <a:pt x="9363" y="19529"/>
                      <a:pt x="9369" y="19518"/>
                    </a:cubicBezTo>
                    <a:cubicBezTo>
                      <a:pt x="9369" y="19529"/>
                      <a:pt x="9380" y="19534"/>
                      <a:pt x="9369" y="19540"/>
                    </a:cubicBezTo>
                    <a:lnTo>
                      <a:pt x="9363" y="19540"/>
                    </a:lnTo>
                    <a:cubicBezTo>
                      <a:pt x="9379" y="19545"/>
                      <a:pt x="9355" y="19585"/>
                      <a:pt x="9375" y="19585"/>
                    </a:cubicBezTo>
                    <a:cubicBezTo>
                      <a:pt x="9377" y="19585"/>
                      <a:pt x="9378" y="19585"/>
                      <a:pt x="9380" y="19584"/>
                    </a:cubicBezTo>
                    <a:lnTo>
                      <a:pt x="9380" y="19584"/>
                    </a:lnTo>
                    <a:cubicBezTo>
                      <a:pt x="9380" y="19584"/>
                      <a:pt x="9376" y="19586"/>
                      <a:pt x="9373" y="19587"/>
                    </a:cubicBezTo>
                    <a:lnTo>
                      <a:pt x="9373" y="19587"/>
                    </a:lnTo>
                    <a:lnTo>
                      <a:pt x="9369" y="19584"/>
                    </a:lnTo>
                    <a:lnTo>
                      <a:pt x="9369" y="19584"/>
                    </a:lnTo>
                    <a:cubicBezTo>
                      <a:pt x="9369" y="19586"/>
                      <a:pt x="9370" y="19587"/>
                      <a:pt x="9371" y="19587"/>
                    </a:cubicBezTo>
                    <a:cubicBezTo>
                      <a:pt x="9372" y="19587"/>
                      <a:pt x="9373" y="19587"/>
                      <a:pt x="9373" y="19587"/>
                    </a:cubicBezTo>
                    <a:lnTo>
                      <a:pt x="9373" y="19587"/>
                    </a:lnTo>
                    <a:lnTo>
                      <a:pt x="9380" y="19590"/>
                    </a:lnTo>
                    <a:lnTo>
                      <a:pt x="9363" y="19595"/>
                    </a:lnTo>
                    <a:lnTo>
                      <a:pt x="9391" y="19595"/>
                    </a:lnTo>
                    <a:lnTo>
                      <a:pt x="9385" y="19601"/>
                    </a:lnTo>
                    <a:cubicBezTo>
                      <a:pt x="9391" y="19617"/>
                      <a:pt x="9407" y="19623"/>
                      <a:pt x="9413" y="19629"/>
                    </a:cubicBezTo>
                    <a:lnTo>
                      <a:pt x="9407" y="19629"/>
                    </a:lnTo>
                    <a:cubicBezTo>
                      <a:pt x="9424" y="19640"/>
                      <a:pt x="9413" y="19645"/>
                      <a:pt x="9424" y="19651"/>
                    </a:cubicBezTo>
                    <a:lnTo>
                      <a:pt x="9435" y="19656"/>
                    </a:lnTo>
                    <a:lnTo>
                      <a:pt x="9431" y="19656"/>
                    </a:lnTo>
                    <a:cubicBezTo>
                      <a:pt x="9439" y="19660"/>
                      <a:pt x="9428" y="19679"/>
                      <a:pt x="9433" y="19679"/>
                    </a:cubicBezTo>
                    <a:cubicBezTo>
                      <a:pt x="9433" y="19679"/>
                      <a:pt x="9434" y="19679"/>
                      <a:pt x="9435" y="19678"/>
                    </a:cubicBezTo>
                    <a:cubicBezTo>
                      <a:pt x="9440" y="19678"/>
                      <a:pt x="9452" y="19678"/>
                      <a:pt x="9463" y="19673"/>
                    </a:cubicBezTo>
                    <a:lnTo>
                      <a:pt x="9463" y="19673"/>
                    </a:lnTo>
                    <a:cubicBezTo>
                      <a:pt x="9468" y="19678"/>
                      <a:pt x="9452" y="19678"/>
                      <a:pt x="9452" y="19695"/>
                    </a:cubicBezTo>
                    <a:cubicBezTo>
                      <a:pt x="9463" y="19700"/>
                      <a:pt x="9468" y="19695"/>
                      <a:pt x="9474" y="19706"/>
                    </a:cubicBezTo>
                    <a:lnTo>
                      <a:pt x="9468" y="19712"/>
                    </a:lnTo>
                    <a:cubicBezTo>
                      <a:pt x="9474" y="19712"/>
                      <a:pt x="9479" y="19712"/>
                      <a:pt x="9479" y="19723"/>
                    </a:cubicBezTo>
                    <a:lnTo>
                      <a:pt x="9474" y="19723"/>
                    </a:lnTo>
                    <a:cubicBezTo>
                      <a:pt x="9491" y="19723"/>
                      <a:pt x="9478" y="19739"/>
                      <a:pt x="9484" y="19739"/>
                    </a:cubicBezTo>
                    <a:cubicBezTo>
                      <a:pt x="9486" y="19739"/>
                      <a:pt x="9489" y="19737"/>
                      <a:pt x="9496" y="19734"/>
                    </a:cubicBezTo>
                    <a:lnTo>
                      <a:pt x="9496" y="19734"/>
                    </a:lnTo>
                    <a:cubicBezTo>
                      <a:pt x="9496" y="19739"/>
                      <a:pt x="9501" y="19750"/>
                      <a:pt x="9490" y="19756"/>
                    </a:cubicBezTo>
                    <a:cubicBezTo>
                      <a:pt x="9501" y="19761"/>
                      <a:pt x="9518" y="19761"/>
                      <a:pt x="9529" y="19767"/>
                    </a:cubicBezTo>
                    <a:cubicBezTo>
                      <a:pt x="9518" y="19778"/>
                      <a:pt x="9518" y="19778"/>
                      <a:pt x="9521" y="19778"/>
                    </a:cubicBezTo>
                    <a:cubicBezTo>
                      <a:pt x="9523" y="19778"/>
                      <a:pt x="9529" y="19778"/>
                      <a:pt x="9529" y="19789"/>
                    </a:cubicBezTo>
                    <a:lnTo>
                      <a:pt x="9535" y="19783"/>
                    </a:lnTo>
                    <a:cubicBezTo>
                      <a:pt x="9551" y="19795"/>
                      <a:pt x="9535" y="19839"/>
                      <a:pt x="9557" y="19850"/>
                    </a:cubicBezTo>
                    <a:lnTo>
                      <a:pt x="9551" y="19861"/>
                    </a:lnTo>
                    <a:lnTo>
                      <a:pt x="9562" y="19850"/>
                    </a:lnTo>
                    <a:cubicBezTo>
                      <a:pt x="9579" y="19872"/>
                      <a:pt x="9590" y="19900"/>
                      <a:pt x="9606" y="19916"/>
                    </a:cubicBezTo>
                    <a:cubicBezTo>
                      <a:pt x="9610" y="19916"/>
                      <a:pt x="9618" y="19913"/>
                      <a:pt x="9626" y="19913"/>
                    </a:cubicBezTo>
                    <a:cubicBezTo>
                      <a:pt x="9632" y="19913"/>
                      <a:pt x="9637" y="19915"/>
                      <a:pt x="9640" y="19922"/>
                    </a:cubicBezTo>
                    <a:cubicBezTo>
                      <a:pt x="9662" y="19927"/>
                      <a:pt x="9673" y="19944"/>
                      <a:pt x="9684" y="19955"/>
                    </a:cubicBezTo>
                    <a:cubicBezTo>
                      <a:pt x="9676" y="19955"/>
                      <a:pt x="9674" y="19958"/>
                      <a:pt x="9671" y="19960"/>
                    </a:cubicBezTo>
                    <a:lnTo>
                      <a:pt x="9671" y="19960"/>
                    </a:lnTo>
                    <a:cubicBezTo>
                      <a:pt x="9672" y="19959"/>
                      <a:pt x="9672" y="19959"/>
                      <a:pt x="9673" y="19959"/>
                    </a:cubicBezTo>
                    <a:cubicBezTo>
                      <a:pt x="9681" y="19959"/>
                      <a:pt x="9673" y="19972"/>
                      <a:pt x="9673" y="19977"/>
                    </a:cubicBezTo>
                    <a:lnTo>
                      <a:pt x="9684" y="19961"/>
                    </a:lnTo>
                    <a:cubicBezTo>
                      <a:pt x="9685" y="19960"/>
                      <a:pt x="9687" y="19959"/>
                      <a:pt x="9688" y="19959"/>
                    </a:cubicBezTo>
                    <a:cubicBezTo>
                      <a:pt x="9694" y="19959"/>
                      <a:pt x="9689" y="19973"/>
                      <a:pt x="9684" y="19983"/>
                    </a:cubicBezTo>
                    <a:lnTo>
                      <a:pt x="9695" y="19977"/>
                    </a:lnTo>
                    <a:lnTo>
                      <a:pt x="9695" y="19983"/>
                    </a:lnTo>
                    <a:lnTo>
                      <a:pt x="9701" y="19977"/>
                    </a:lnTo>
                    <a:lnTo>
                      <a:pt x="9690" y="19988"/>
                    </a:lnTo>
                    <a:cubicBezTo>
                      <a:pt x="9693" y="19988"/>
                      <a:pt x="9696" y="19992"/>
                      <a:pt x="9701" y="19992"/>
                    </a:cubicBezTo>
                    <a:cubicBezTo>
                      <a:pt x="9705" y="19992"/>
                      <a:pt x="9710" y="19990"/>
                      <a:pt x="9717" y="19983"/>
                    </a:cubicBezTo>
                    <a:lnTo>
                      <a:pt x="9717" y="19983"/>
                    </a:lnTo>
                    <a:cubicBezTo>
                      <a:pt x="9712" y="19988"/>
                      <a:pt x="9717" y="19999"/>
                      <a:pt x="9712" y="19999"/>
                    </a:cubicBezTo>
                    <a:lnTo>
                      <a:pt x="9723" y="20027"/>
                    </a:lnTo>
                    <a:lnTo>
                      <a:pt x="9723" y="20016"/>
                    </a:lnTo>
                    <a:cubicBezTo>
                      <a:pt x="9725" y="20013"/>
                      <a:pt x="9731" y="20012"/>
                      <a:pt x="9736" y="20012"/>
                    </a:cubicBezTo>
                    <a:cubicBezTo>
                      <a:pt x="9741" y="20012"/>
                      <a:pt x="9745" y="20013"/>
                      <a:pt x="9745" y="20016"/>
                    </a:cubicBezTo>
                    <a:cubicBezTo>
                      <a:pt x="9728" y="20016"/>
                      <a:pt x="9728" y="20032"/>
                      <a:pt x="9723" y="20038"/>
                    </a:cubicBezTo>
                    <a:cubicBezTo>
                      <a:pt x="9728" y="20038"/>
                      <a:pt x="9728" y="20027"/>
                      <a:pt x="9739" y="20027"/>
                    </a:cubicBezTo>
                    <a:cubicBezTo>
                      <a:pt x="9750" y="20027"/>
                      <a:pt x="9756" y="20027"/>
                      <a:pt x="9756" y="20032"/>
                    </a:cubicBezTo>
                    <a:lnTo>
                      <a:pt x="9750" y="20032"/>
                    </a:lnTo>
                    <a:cubicBezTo>
                      <a:pt x="9756" y="20032"/>
                      <a:pt x="9745" y="20055"/>
                      <a:pt x="9750" y="20060"/>
                    </a:cubicBezTo>
                    <a:cubicBezTo>
                      <a:pt x="9759" y="20060"/>
                      <a:pt x="9760" y="20062"/>
                      <a:pt x="9762" y="20062"/>
                    </a:cubicBezTo>
                    <a:cubicBezTo>
                      <a:pt x="9764" y="20062"/>
                      <a:pt x="9767" y="20060"/>
                      <a:pt x="9778" y="20055"/>
                    </a:cubicBezTo>
                    <a:lnTo>
                      <a:pt x="9778" y="20055"/>
                    </a:lnTo>
                    <a:cubicBezTo>
                      <a:pt x="9784" y="20060"/>
                      <a:pt x="9773" y="20066"/>
                      <a:pt x="9773" y="20066"/>
                    </a:cubicBezTo>
                    <a:cubicBezTo>
                      <a:pt x="9774" y="20065"/>
                      <a:pt x="9776" y="20064"/>
                      <a:pt x="9777" y="20064"/>
                    </a:cubicBezTo>
                    <a:cubicBezTo>
                      <a:pt x="9783" y="20064"/>
                      <a:pt x="9783" y="20074"/>
                      <a:pt x="9778" y="20088"/>
                    </a:cubicBezTo>
                    <a:cubicBezTo>
                      <a:pt x="9783" y="20084"/>
                      <a:pt x="9787" y="20082"/>
                      <a:pt x="9789" y="20082"/>
                    </a:cubicBezTo>
                    <a:cubicBezTo>
                      <a:pt x="9797" y="20082"/>
                      <a:pt x="9792" y="20099"/>
                      <a:pt x="9797" y="20099"/>
                    </a:cubicBezTo>
                    <a:cubicBezTo>
                      <a:pt x="9799" y="20099"/>
                      <a:pt x="9802" y="20098"/>
                      <a:pt x="9806" y="20093"/>
                    </a:cubicBezTo>
                    <a:lnTo>
                      <a:pt x="9806" y="20093"/>
                    </a:lnTo>
                    <a:lnTo>
                      <a:pt x="9800" y="20110"/>
                    </a:lnTo>
                    <a:cubicBezTo>
                      <a:pt x="9806" y="20099"/>
                      <a:pt x="9822" y="20093"/>
                      <a:pt x="9828" y="20093"/>
                    </a:cubicBezTo>
                    <a:lnTo>
                      <a:pt x="9828" y="20093"/>
                    </a:lnTo>
                    <a:cubicBezTo>
                      <a:pt x="9828" y="20099"/>
                      <a:pt x="9811" y="20115"/>
                      <a:pt x="9806" y="20121"/>
                    </a:cubicBezTo>
                    <a:lnTo>
                      <a:pt x="9833" y="20110"/>
                    </a:lnTo>
                    <a:cubicBezTo>
                      <a:pt x="9833" y="20154"/>
                      <a:pt x="9878" y="20171"/>
                      <a:pt x="9883" y="20221"/>
                    </a:cubicBezTo>
                    <a:cubicBezTo>
                      <a:pt x="9894" y="20226"/>
                      <a:pt x="9922" y="20232"/>
                      <a:pt x="9933" y="20248"/>
                    </a:cubicBezTo>
                    <a:lnTo>
                      <a:pt x="9944" y="20248"/>
                    </a:lnTo>
                    <a:cubicBezTo>
                      <a:pt x="9950" y="20265"/>
                      <a:pt x="9961" y="20304"/>
                      <a:pt x="9988" y="20309"/>
                    </a:cubicBezTo>
                    <a:cubicBezTo>
                      <a:pt x="9994" y="20307"/>
                      <a:pt x="9997" y="20305"/>
                      <a:pt x="9999" y="20305"/>
                    </a:cubicBezTo>
                    <a:cubicBezTo>
                      <a:pt x="10007" y="20305"/>
                      <a:pt x="9980" y="20332"/>
                      <a:pt x="9995" y="20332"/>
                    </a:cubicBezTo>
                    <a:cubicBezTo>
                      <a:pt x="9996" y="20332"/>
                      <a:pt x="9998" y="20332"/>
                      <a:pt x="9999" y="20331"/>
                    </a:cubicBezTo>
                    <a:lnTo>
                      <a:pt x="9999" y="20331"/>
                    </a:lnTo>
                    <a:lnTo>
                      <a:pt x="9994" y="20337"/>
                    </a:lnTo>
                    <a:cubicBezTo>
                      <a:pt x="10016" y="20342"/>
                      <a:pt x="10022" y="20342"/>
                      <a:pt x="10049" y="20342"/>
                    </a:cubicBezTo>
                    <a:cubicBezTo>
                      <a:pt x="10022" y="20364"/>
                      <a:pt x="10055" y="20348"/>
                      <a:pt x="10044" y="20364"/>
                    </a:cubicBezTo>
                    <a:lnTo>
                      <a:pt x="10055" y="20359"/>
                    </a:lnTo>
                    <a:lnTo>
                      <a:pt x="10055" y="20359"/>
                    </a:lnTo>
                    <a:cubicBezTo>
                      <a:pt x="10049" y="20364"/>
                      <a:pt x="10055" y="20370"/>
                      <a:pt x="10049" y="20376"/>
                    </a:cubicBezTo>
                    <a:lnTo>
                      <a:pt x="10071" y="20370"/>
                    </a:lnTo>
                    <a:lnTo>
                      <a:pt x="10071" y="20370"/>
                    </a:lnTo>
                    <a:lnTo>
                      <a:pt x="10060" y="20376"/>
                    </a:lnTo>
                    <a:cubicBezTo>
                      <a:pt x="10071" y="20387"/>
                      <a:pt x="10088" y="20392"/>
                      <a:pt x="10077" y="20420"/>
                    </a:cubicBezTo>
                    <a:cubicBezTo>
                      <a:pt x="10110" y="20425"/>
                      <a:pt x="10132" y="20453"/>
                      <a:pt x="10143" y="20481"/>
                    </a:cubicBezTo>
                    <a:cubicBezTo>
                      <a:pt x="10148" y="20479"/>
                      <a:pt x="10152" y="20478"/>
                      <a:pt x="10155" y="20478"/>
                    </a:cubicBezTo>
                    <a:cubicBezTo>
                      <a:pt x="10163" y="20478"/>
                      <a:pt x="10165" y="20482"/>
                      <a:pt x="10165" y="20486"/>
                    </a:cubicBezTo>
                    <a:lnTo>
                      <a:pt x="10160" y="20503"/>
                    </a:lnTo>
                    <a:cubicBezTo>
                      <a:pt x="10163" y="20503"/>
                      <a:pt x="10170" y="20501"/>
                      <a:pt x="10176" y="20501"/>
                    </a:cubicBezTo>
                    <a:cubicBezTo>
                      <a:pt x="10182" y="20501"/>
                      <a:pt x="10188" y="20503"/>
                      <a:pt x="10188" y="20508"/>
                    </a:cubicBezTo>
                    <a:lnTo>
                      <a:pt x="10182" y="20508"/>
                    </a:lnTo>
                    <a:cubicBezTo>
                      <a:pt x="10186" y="20508"/>
                      <a:pt x="10187" y="20518"/>
                      <a:pt x="10192" y="20518"/>
                    </a:cubicBezTo>
                    <a:cubicBezTo>
                      <a:pt x="10194" y="20518"/>
                      <a:pt x="10196" y="20517"/>
                      <a:pt x="10199" y="20514"/>
                    </a:cubicBezTo>
                    <a:lnTo>
                      <a:pt x="10199" y="20514"/>
                    </a:lnTo>
                    <a:cubicBezTo>
                      <a:pt x="10207" y="20522"/>
                      <a:pt x="10209" y="20531"/>
                      <a:pt x="10202" y="20537"/>
                    </a:cubicBezTo>
                    <a:lnTo>
                      <a:pt x="10202" y="20537"/>
                    </a:lnTo>
                    <a:cubicBezTo>
                      <a:pt x="10202" y="20537"/>
                      <a:pt x="10202" y="20537"/>
                      <a:pt x="10202" y="20537"/>
                    </a:cubicBezTo>
                    <a:cubicBezTo>
                      <a:pt x="10209" y="20537"/>
                      <a:pt x="10199" y="20558"/>
                      <a:pt x="10199" y="20558"/>
                    </a:cubicBezTo>
                    <a:cubicBezTo>
                      <a:pt x="10199" y="20558"/>
                      <a:pt x="10265" y="20641"/>
                      <a:pt x="10348" y="20724"/>
                    </a:cubicBezTo>
                    <a:cubicBezTo>
                      <a:pt x="10421" y="20797"/>
                      <a:pt x="10507" y="20866"/>
                      <a:pt x="10591" y="20866"/>
                    </a:cubicBezTo>
                    <a:cubicBezTo>
                      <a:pt x="10602" y="20866"/>
                      <a:pt x="10614" y="20865"/>
                      <a:pt x="10625" y="20863"/>
                    </a:cubicBezTo>
                    <a:cubicBezTo>
                      <a:pt x="10636" y="20857"/>
                      <a:pt x="10652" y="20857"/>
                      <a:pt x="10658" y="20840"/>
                    </a:cubicBezTo>
                    <a:lnTo>
                      <a:pt x="10658" y="20840"/>
                    </a:lnTo>
                    <a:cubicBezTo>
                      <a:pt x="10663" y="20840"/>
                      <a:pt x="10655" y="20858"/>
                      <a:pt x="10661" y="20858"/>
                    </a:cubicBezTo>
                    <a:cubicBezTo>
                      <a:pt x="10661" y="20858"/>
                      <a:pt x="10662" y="20858"/>
                      <a:pt x="10663" y="20857"/>
                    </a:cubicBezTo>
                    <a:cubicBezTo>
                      <a:pt x="10663" y="20840"/>
                      <a:pt x="10691" y="20835"/>
                      <a:pt x="10697" y="20813"/>
                    </a:cubicBezTo>
                    <a:lnTo>
                      <a:pt x="10697" y="20813"/>
                    </a:lnTo>
                    <a:lnTo>
                      <a:pt x="10686" y="20818"/>
                    </a:lnTo>
                    <a:cubicBezTo>
                      <a:pt x="10686" y="20813"/>
                      <a:pt x="10686" y="20807"/>
                      <a:pt x="10691" y="20802"/>
                    </a:cubicBezTo>
                    <a:lnTo>
                      <a:pt x="10691" y="20802"/>
                    </a:lnTo>
                    <a:cubicBezTo>
                      <a:pt x="10687" y="20805"/>
                      <a:pt x="10673" y="20817"/>
                      <a:pt x="10665" y="20817"/>
                    </a:cubicBezTo>
                    <a:cubicBezTo>
                      <a:pt x="10661" y="20817"/>
                      <a:pt x="10658" y="20814"/>
                      <a:pt x="10658" y="20807"/>
                    </a:cubicBezTo>
                    <a:cubicBezTo>
                      <a:pt x="10652" y="20802"/>
                      <a:pt x="10663" y="20791"/>
                      <a:pt x="10663" y="20785"/>
                    </a:cubicBezTo>
                    <a:lnTo>
                      <a:pt x="10669" y="20774"/>
                    </a:lnTo>
                    <a:cubicBezTo>
                      <a:pt x="10669" y="20776"/>
                      <a:pt x="10671" y="20776"/>
                      <a:pt x="10675" y="20776"/>
                    </a:cubicBezTo>
                    <a:cubicBezTo>
                      <a:pt x="10681" y="20776"/>
                      <a:pt x="10689" y="20774"/>
                      <a:pt x="10686" y="20774"/>
                    </a:cubicBezTo>
                    <a:cubicBezTo>
                      <a:pt x="10686" y="20769"/>
                      <a:pt x="10686" y="20768"/>
                      <a:pt x="10685" y="20768"/>
                    </a:cubicBezTo>
                    <a:cubicBezTo>
                      <a:pt x="10685" y="20768"/>
                      <a:pt x="10684" y="20775"/>
                      <a:pt x="10682" y="20775"/>
                    </a:cubicBezTo>
                    <a:cubicBezTo>
                      <a:pt x="10681" y="20775"/>
                      <a:pt x="10681" y="20775"/>
                      <a:pt x="10680" y="20774"/>
                    </a:cubicBezTo>
                    <a:cubicBezTo>
                      <a:pt x="10669" y="20774"/>
                      <a:pt x="10686" y="20757"/>
                      <a:pt x="10691" y="20757"/>
                    </a:cubicBezTo>
                    <a:lnTo>
                      <a:pt x="10686" y="20752"/>
                    </a:lnTo>
                    <a:cubicBezTo>
                      <a:pt x="10687" y="20751"/>
                      <a:pt x="10688" y="20750"/>
                      <a:pt x="10689" y="20750"/>
                    </a:cubicBezTo>
                    <a:cubicBezTo>
                      <a:pt x="10690" y="20750"/>
                      <a:pt x="10691" y="20751"/>
                      <a:pt x="10691" y="20751"/>
                    </a:cubicBezTo>
                    <a:cubicBezTo>
                      <a:pt x="10691" y="20751"/>
                      <a:pt x="10691" y="20750"/>
                      <a:pt x="10691" y="20746"/>
                    </a:cubicBezTo>
                    <a:lnTo>
                      <a:pt x="10680" y="20746"/>
                    </a:lnTo>
                    <a:cubicBezTo>
                      <a:pt x="10688" y="20735"/>
                      <a:pt x="10683" y="20735"/>
                      <a:pt x="10678" y="20735"/>
                    </a:cubicBezTo>
                    <a:cubicBezTo>
                      <a:pt x="10673" y="20735"/>
                      <a:pt x="10669" y="20735"/>
                      <a:pt x="10680" y="20724"/>
                    </a:cubicBezTo>
                    <a:cubicBezTo>
                      <a:pt x="10691" y="20724"/>
                      <a:pt x="10686" y="20719"/>
                      <a:pt x="10691" y="20708"/>
                    </a:cubicBezTo>
                    <a:lnTo>
                      <a:pt x="10680" y="20697"/>
                    </a:lnTo>
                    <a:cubicBezTo>
                      <a:pt x="10680" y="20694"/>
                      <a:pt x="10681" y="20694"/>
                      <a:pt x="10683" y="20694"/>
                    </a:cubicBezTo>
                    <a:cubicBezTo>
                      <a:pt x="10684" y="20694"/>
                      <a:pt x="10686" y="20694"/>
                      <a:pt x="10686" y="20691"/>
                    </a:cubicBezTo>
                    <a:cubicBezTo>
                      <a:pt x="10686" y="20687"/>
                      <a:pt x="10685" y="20686"/>
                      <a:pt x="10684" y="20686"/>
                    </a:cubicBezTo>
                    <a:cubicBezTo>
                      <a:pt x="10681" y="20686"/>
                      <a:pt x="10676" y="20691"/>
                      <a:pt x="10669" y="20691"/>
                    </a:cubicBezTo>
                    <a:cubicBezTo>
                      <a:pt x="10680" y="20680"/>
                      <a:pt x="10658" y="20680"/>
                      <a:pt x="10680" y="20669"/>
                    </a:cubicBezTo>
                    <a:cubicBezTo>
                      <a:pt x="10680" y="20663"/>
                      <a:pt x="10679" y="20661"/>
                      <a:pt x="10676" y="20661"/>
                    </a:cubicBezTo>
                    <a:cubicBezTo>
                      <a:pt x="10674" y="20661"/>
                      <a:pt x="10671" y="20663"/>
                      <a:pt x="10668" y="20666"/>
                    </a:cubicBezTo>
                    <a:lnTo>
                      <a:pt x="10668" y="20666"/>
                    </a:lnTo>
                    <a:cubicBezTo>
                      <a:pt x="10668" y="20665"/>
                      <a:pt x="10668" y="20664"/>
                      <a:pt x="10669" y="20663"/>
                    </a:cubicBezTo>
                    <a:lnTo>
                      <a:pt x="10658" y="20652"/>
                    </a:lnTo>
                    <a:cubicBezTo>
                      <a:pt x="10662" y="20652"/>
                      <a:pt x="10667" y="20645"/>
                      <a:pt x="10668" y="20645"/>
                    </a:cubicBezTo>
                    <a:cubicBezTo>
                      <a:pt x="10668" y="20645"/>
                      <a:pt x="10668" y="20645"/>
                      <a:pt x="10668" y="20645"/>
                    </a:cubicBezTo>
                    <a:lnTo>
                      <a:pt x="10668" y="20645"/>
                    </a:lnTo>
                    <a:cubicBezTo>
                      <a:pt x="10659" y="20612"/>
                      <a:pt x="10691" y="20552"/>
                      <a:pt x="10658" y="20542"/>
                    </a:cubicBezTo>
                    <a:cubicBezTo>
                      <a:pt x="10661" y="20536"/>
                      <a:pt x="10662" y="20535"/>
                      <a:pt x="10665" y="20535"/>
                    </a:cubicBezTo>
                    <a:cubicBezTo>
                      <a:pt x="10668" y="20535"/>
                      <a:pt x="10672" y="20536"/>
                      <a:pt x="10680" y="20536"/>
                    </a:cubicBezTo>
                    <a:cubicBezTo>
                      <a:pt x="10652" y="20536"/>
                      <a:pt x="10680" y="20486"/>
                      <a:pt x="10663" y="20481"/>
                    </a:cubicBezTo>
                    <a:lnTo>
                      <a:pt x="10663" y="20481"/>
                    </a:lnTo>
                    <a:lnTo>
                      <a:pt x="10658" y="20486"/>
                    </a:lnTo>
                    <a:lnTo>
                      <a:pt x="10658" y="20481"/>
                    </a:lnTo>
                    <a:cubicBezTo>
                      <a:pt x="10663" y="20471"/>
                      <a:pt x="10654" y="20412"/>
                      <a:pt x="10665" y="20412"/>
                    </a:cubicBezTo>
                    <a:cubicBezTo>
                      <a:pt x="10666" y="20412"/>
                      <a:pt x="10667" y="20413"/>
                      <a:pt x="10669" y="20414"/>
                    </a:cubicBezTo>
                    <a:lnTo>
                      <a:pt x="10708" y="20508"/>
                    </a:lnTo>
                    <a:cubicBezTo>
                      <a:pt x="10708" y="20510"/>
                      <a:pt x="10707" y="20511"/>
                      <a:pt x="10706" y="20511"/>
                    </a:cubicBezTo>
                    <a:cubicBezTo>
                      <a:pt x="10702" y="20511"/>
                      <a:pt x="10695" y="20505"/>
                      <a:pt x="10691" y="20497"/>
                    </a:cubicBezTo>
                    <a:lnTo>
                      <a:pt x="10691" y="20497"/>
                    </a:lnTo>
                    <a:cubicBezTo>
                      <a:pt x="10724" y="20586"/>
                      <a:pt x="10713" y="20669"/>
                      <a:pt x="10746" y="20691"/>
                    </a:cubicBezTo>
                    <a:lnTo>
                      <a:pt x="10746" y="20746"/>
                    </a:lnTo>
                    <a:cubicBezTo>
                      <a:pt x="10763" y="20752"/>
                      <a:pt x="10791" y="20857"/>
                      <a:pt x="10802" y="20874"/>
                    </a:cubicBezTo>
                    <a:cubicBezTo>
                      <a:pt x="10846" y="20973"/>
                      <a:pt x="10846" y="21012"/>
                      <a:pt x="10852" y="21078"/>
                    </a:cubicBezTo>
                    <a:cubicBezTo>
                      <a:pt x="10852" y="21065"/>
                      <a:pt x="10854" y="21042"/>
                      <a:pt x="10861" y="21042"/>
                    </a:cubicBezTo>
                    <a:cubicBezTo>
                      <a:pt x="10866" y="21042"/>
                      <a:pt x="10874" y="21053"/>
                      <a:pt x="10885" y="21084"/>
                    </a:cubicBezTo>
                    <a:cubicBezTo>
                      <a:pt x="10857" y="21089"/>
                      <a:pt x="10918" y="21255"/>
                      <a:pt x="10907" y="21255"/>
                    </a:cubicBezTo>
                    <a:cubicBezTo>
                      <a:pt x="10912" y="21289"/>
                      <a:pt x="10918" y="21344"/>
                      <a:pt x="10935" y="21344"/>
                    </a:cubicBezTo>
                    <a:lnTo>
                      <a:pt x="10912" y="21344"/>
                    </a:lnTo>
                    <a:cubicBezTo>
                      <a:pt x="10940" y="21344"/>
                      <a:pt x="10973" y="21466"/>
                      <a:pt x="11001" y="21554"/>
                    </a:cubicBezTo>
                    <a:cubicBezTo>
                      <a:pt x="11000" y="21554"/>
                      <a:pt x="10999" y="21554"/>
                      <a:pt x="10998" y="21554"/>
                    </a:cubicBezTo>
                    <a:cubicBezTo>
                      <a:pt x="10966" y="21554"/>
                      <a:pt x="11028" y="21650"/>
                      <a:pt x="11012" y="21698"/>
                    </a:cubicBezTo>
                    <a:cubicBezTo>
                      <a:pt x="11040" y="21704"/>
                      <a:pt x="11067" y="21859"/>
                      <a:pt x="11095" y="21864"/>
                    </a:cubicBezTo>
                    <a:cubicBezTo>
                      <a:pt x="11112" y="21936"/>
                      <a:pt x="11084" y="21936"/>
                      <a:pt x="11084" y="21953"/>
                    </a:cubicBezTo>
                    <a:lnTo>
                      <a:pt x="11106" y="21980"/>
                    </a:lnTo>
                    <a:cubicBezTo>
                      <a:pt x="11106" y="22025"/>
                      <a:pt x="11139" y="22157"/>
                      <a:pt x="11156" y="22229"/>
                    </a:cubicBezTo>
                    <a:lnTo>
                      <a:pt x="11195" y="22301"/>
                    </a:lnTo>
                    <a:lnTo>
                      <a:pt x="11195" y="22329"/>
                    </a:lnTo>
                    <a:cubicBezTo>
                      <a:pt x="11203" y="22333"/>
                      <a:pt x="11215" y="22369"/>
                      <a:pt x="11220" y="22369"/>
                    </a:cubicBezTo>
                    <a:cubicBezTo>
                      <a:pt x="11221" y="22369"/>
                      <a:pt x="11222" y="22366"/>
                      <a:pt x="11222" y="22357"/>
                    </a:cubicBezTo>
                    <a:lnTo>
                      <a:pt x="11233" y="22395"/>
                    </a:lnTo>
                    <a:cubicBezTo>
                      <a:pt x="11250" y="22395"/>
                      <a:pt x="11250" y="22440"/>
                      <a:pt x="11278" y="22506"/>
                    </a:cubicBezTo>
                    <a:lnTo>
                      <a:pt x="11272" y="22517"/>
                    </a:lnTo>
                    <a:cubicBezTo>
                      <a:pt x="11278" y="22473"/>
                      <a:pt x="11244" y="22473"/>
                      <a:pt x="11239" y="22445"/>
                    </a:cubicBezTo>
                    <a:lnTo>
                      <a:pt x="11239" y="22451"/>
                    </a:lnTo>
                    <a:cubicBezTo>
                      <a:pt x="11233" y="22462"/>
                      <a:pt x="11222" y="22462"/>
                      <a:pt x="11217" y="22462"/>
                    </a:cubicBezTo>
                    <a:cubicBezTo>
                      <a:pt x="11217" y="22451"/>
                      <a:pt x="11239" y="22440"/>
                      <a:pt x="11222" y="22440"/>
                    </a:cubicBezTo>
                    <a:cubicBezTo>
                      <a:pt x="11222" y="22445"/>
                      <a:pt x="11222" y="22445"/>
                      <a:pt x="11217" y="22451"/>
                    </a:cubicBezTo>
                    <a:cubicBezTo>
                      <a:pt x="11222" y="22418"/>
                      <a:pt x="11184" y="22390"/>
                      <a:pt x="11167" y="22362"/>
                    </a:cubicBezTo>
                    <a:cubicBezTo>
                      <a:pt x="11128" y="22340"/>
                      <a:pt x="11106" y="22285"/>
                      <a:pt x="11073" y="22268"/>
                    </a:cubicBezTo>
                    <a:lnTo>
                      <a:pt x="11073" y="22268"/>
                    </a:lnTo>
                    <a:cubicBezTo>
                      <a:pt x="11077" y="22273"/>
                      <a:pt x="11064" y="22281"/>
                      <a:pt x="11058" y="22281"/>
                    </a:cubicBezTo>
                    <a:cubicBezTo>
                      <a:pt x="11057" y="22281"/>
                      <a:pt x="11056" y="22280"/>
                      <a:pt x="11056" y="22279"/>
                    </a:cubicBezTo>
                    <a:cubicBezTo>
                      <a:pt x="11066" y="22257"/>
                      <a:pt x="11064" y="22253"/>
                      <a:pt x="11059" y="22253"/>
                    </a:cubicBezTo>
                    <a:cubicBezTo>
                      <a:pt x="11057" y="22253"/>
                      <a:pt x="11054" y="22254"/>
                      <a:pt x="11051" y="22254"/>
                    </a:cubicBezTo>
                    <a:cubicBezTo>
                      <a:pt x="11047" y="22254"/>
                      <a:pt x="11043" y="22252"/>
                      <a:pt x="11045" y="22240"/>
                    </a:cubicBezTo>
                    <a:cubicBezTo>
                      <a:pt x="11021" y="22231"/>
                      <a:pt x="11027" y="22194"/>
                      <a:pt x="10997" y="22194"/>
                    </a:cubicBezTo>
                    <a:cubicBezTo>
                      <a:pt x="10993" y="22194"/>
                      <a:pt x="10989" y="22195"/>
                      <a:pt x="10984" y="22196"/>
                    </a:cubicBezTo>
                    <a:lnTo>
                      <a:pt x="10990" y="22185"/>
                    </a:lnTo>
                    <a:cubicBezTo>
                      <a:pt x="10990" y="22181"/>
                      <a:pt x="10989" y="22180"/>
                      <a:pt x="10988" y="22180"/>
                    </a:cubicBezTo>
                    <a:cubicBezTo>
                      <a:pt x="10987" y="22180"/>
                      <a:pt x="10984" y="22185"/>
                      <a:pt x="10984" y="22185"/>
                    </a:cubicBezTo>
                    <a:cubicBezTo>
                      <a:pt x="10984" y="22174"/>
                      <a:pt x="10962" y="22174"/>
                      <a:pt x="10962" y="22168"/>
                    </a:cubicBezTo>
                    <a:lnTo>
                      <a:pt x="10946" y="22185"/>
                    </a:lnTo>
                    <a:cubicBezTo>
                      <a:pt x="10941" y="22185"/>
                      <a:pt x="10952" y="22173"/>
                      <a:pt x="10945" y="22173"/>
                    </a:cubicBezTo>
                    <a:cubicBezTo>
                      <a:pt x="10944" y="22173"/>
                      <a:pt x="10942" y="22173"/>
                      <a:pt x="10940" y="22174"/>
                    </a:cubicBezTo>
                    <a:lnTo>
                      <a:pt x="10946" y="22168"/>
                    </a:lnTo>
                    <a:lnTo>
                      <a:pt x="10935" y="22174"/>
                    </a:lnTo>
                    <a:cubicBezTo>
                      <a:pt x="10957" y="22157"/>
                      <a:pt x="10929" y="22163"/>
                      <a:pt x="10929" y="22157"/>
                    </a:cubicBezTo>
                    <a:cubicBezTo>
                      <a:pt x="10918" y="22157"/>
                      <a:pt x="10901" y="22157"/>
                      <a:pt x="10901" y="22141"/>
                    </a:cubicBezTo>
                    <a:cubicBezTo>
                      <a:pt x="10907" y="22130"/>
                      <a:pt x="10901" y="22119"/>
                      <a:pt x="10901" y="22113"/>
                    </a:cubicBezTo>
                    <a:cubicBezTo>
                      <a:pt x="10885" y="22108"/>
                      <a:pt x="10863" y="22091"/>
                      <a:pt x="10857" y="22074"/>
                    </a:cubicBezTo>
                    <a:lnTo>
                      <a:pt x="10846" y="22085"/>
                    </a:lnTo>
                    <a:lnTo>
                      <a:pt x="10835" y="22085"/>
                    </a:lnTo>
                    <a:lnTo>
                      <a:pt x="10846" y="22080"/>
                    </a:lnTo>
                    <a:cubicBezTo>
                      <a:pt x="10856" y="22065"/>
                      <a:pt x="10834" y="22073"/>
                      <a:pt x="10834" y="22066"/>
                    </a:cubicBezTo>
                    <a:lnTo>
                      <a:pt x="10834" y="22066"/>
                    </a:lnTo>
                    <a:cubicBezTo>
                      <a:pt x="10832" y="22074"/>
                      <a:pt x="10832" y="22075"/>
                      <a:pt x="10833" y="22075"/>
                    </a:cubicBezTo>
                    <a:cubicBezTo>
                      <a:pt x="10834" y="22075"/>
                      <a:pt x="10835" y="22074"/>
                      <a:pt x="10835" y="22074"/>
                    </a:cubicBezTo>
                    <a:lnTo>
                      <a:pt x="10835" y="22074"/>
                    </a:lnTo>
                    <a:cubicBezTo>
                      <a:pt x="10835" y="22078"/>
                      <a:pt x="10827" y="22085"/>
                      <a:pt x="10824" y="22085"/>
                    </a:cubicBezTo>
                    <a:cubicBezTo>
                      <a:pt x="10823" y="22085"/>
                      <a:pt x="10822" y="22083"/>
                      <a:pt x="10824" y="22080"/>
                    </a:cubicBezTo>
                    <a:lnTo>
                      <a:pt x="10824" y="22080"/>
                    </a:lnTo>
                    <a:lnTo>
                      <a:pt x="10818" y="22085"/>
                    </a:lnTo>
                    <a:cubicBezTo>
                      <a:pt x="10824" y="22080"/>
                      <a:pt x="10829" y="22074"/>
                      <a:pt x="10835" y="22058"/>
                    </a:cubicBezTo>
                    <a:cubicBezTo>
                      <a:pt x="10824" y="22052"/>
                      <a:pt x="10796" y="22058"/>
                      <a:pt x="10791" y="22036"/>
                    </a:cubicBezTo>
                    <a:cubicBezTo>
                      <a:pt x="10798" y="22032"/>
                      <a:pt x="10788" y="22031"/>
                      <a:pt x="10789" y="22027"/>
                    </a:cubicBezTo>
                    <a:lnTo>
                      <a:pt x="10789" y="22027"/>
                    </a:lnTo>
                    <a:cubicBezTo>
                      <a:pt x="10785" y="22032"/>
                      <a:pt x="10779" y="22039"/>
                      <a:pt x="10769" y="22047"/>
                    </a:cubicBezTo>
                    <a:cubicBezTo>
                      <a:pt x="10769" y="22047"/>
                      <a:pt x="10763" y="22047"/>
                      <a:pt x="10769" y="22036"/>
                    </a:cubicBezTo>
                    <a:cubicBezTo>
                      <a:pt x="10774" y="22036"/>
                      <a:pt x="10774" y="22025"/>
                      <a:pt x="10780" y="22025"/>
                    </a:cubicBezTo>
                    <a:lnTo>
                      <a:pt x="10774" y="22019"/>
                    </a:lnTo>
                    <a:cubicBezTo>
                      <a:pt x="10774" y="22019"/>
                      <a:pt x="10780" y="22019"/>
                      <a:pt x="10780" y="22008"/>
                    </a:cubicBezTo>
                    <a:cubicBezTo>
                      <a:pt x="10763" y="22008"/>
                      <a:pt x="10774" y="21980"/>
                      <a:pt x="10752" y="21980"/>
                    </a:cubicBezTo>
                    <a:cubicBezTo>
                      <a:pt x="10746" y="21991"/>
                      <a:pt x="10752" y="21991"/>
                      <a:pt x="10746" y="21997"/>
                    </a:cubicBezTo>
                    <a:cubicBezTo>
                      <a:pt x="10744" y="21997"/>
                      <a:pt x="10743" y="21998"/>
                      <a:pt x="10742" y="21998"/>
                    </a:cubicBezTo>
                    <a:cubicBezTo>
                      <a:pt x="10729" y="21998"/>
                      <a:pt x="10750" y="21975"/>
                      <a:pt x="10735" y="21975"/>
                    </a:cubicBezTo>
                    <a:lnTo>
                      <a:pt x="10746" y="21969"/>
                    </a:lnTo>
                    <a:lnTo>
                      <a:pt x="10746" y="21969"/>
                    </a:lnTo>
                    <a:cubicBezTo>
                      <a:pt x="10743" y="21969"/>
                      <a:pt x="10734" y="21972"/>
                      <a:pt x="10732" y="21972"/>
                    </a:cubicBezTo>
                    <a:cubicBezTo>
                      <a:pt x="10731" y="21972"/>
                      <a:pt x="10732" y="21971"/>
                      <a:pt x="10735" y="21969"/>
                    </a:cubicBezTo>
                    <a:cubicBezTo>
                      <a:pt x="10740" y="21962"/>
                      <a:pt x="10743" y="21960"/>
                      <a:pt x="10745" y="21960"/>
                    </a:cubicBezTo>
                    <a:cubicBezTo>
                      <a:pt x="10747" y="21960"/>
                      <a:pt x="10749" y="21964"/>
                      <a:pt x="10752" y="21964"/>
                    </a:cubicBezTo>
                    <a:cubicBezTo>
                      <a:pt x="10752" y="21958"/>
                      <a:pt x="10749" y="21955"/>
                      <a:pt x="10746" y="21955"/>
                    </a:cubicBezTo>
                    <a:cubicBezTo>
                      <a:pt x="10742" y="21955"/>
                      <a:pt x="10738" y="21958"/>
                      <a:pt x="10735" y="21964"/>
                    </a:cubicBezTo>
                    <a:cubicBezTo>
                      <a:pt x="10724" y="21964"/>
                      <a:pt x="10735" y="21948"/>
                      <a:pt x="10735" y="21947"/>
                    </a:cubicBezTo>
                    <a:lnTo>
                      <a:pt x="10735" y="21947"/>
                    </a:lnTo>
                    <a:cubicBezTo>
                      <a:pt x="10735" y="21948"/>
                      <a:pt x="10724" y="21964"/>
                      <a:pt x="10719" y="21964"/>
                    </a:cubicBezTo>
                    <a:cubicBezTo>
                      <a:pt x="10719" y="21947"/>
                      <a:pt x="10713" y="21942"/>
                      <a:pt x="10708" y="21936"/>
                    </a:cubicBezTo>
                    <a:lnTo>
                      <a:pt x="10713" y="21925"/>
                    </a:lnTo>
                    <a:lnTo>
                      <a:pt x="10713" y="21925"/>
                    </a:lnTo>
                    <a:cubicBezTo>
                      <a:pt x="10709" y="21927"/>
                      <a:pt x="10706" y="21928"/>
                      <a:pt x="10705" y="21928"/>
                    </a:cubicBezTo>
                    <a:cubicBezTo>
                      <a:pt x="10701" y="21928"/>
                      <a:pt x="10718" y="21913"/>
                      <a:pt x="10713" y="21908"/>
                    </a:cubicBezTo>
                    <a:cubicBezTo>
                      <a:pt x="10691" y="21892"/>
                      <a:pt x="10652" y="21881"/>
                      <a:pt x="10641" y="21859"/>
                    </a:cubicBezTo>
                    <a:cubicBezTo>
                      <a:pt x="10633" y="21861"/>
                      <a:pt x="10626" y="21863"/>
                      <a:pt x="10621" y="21863"/>
                    </a:cubicBezTo>
                    <a:cubicBezTo>
                      <a:pt x="10615" y="21863"/>
                      <a:pt x="10611" y="21861"/>
                      <a:pt x="10608" y="21859"/>
                    </a:cubicBezTo>
                    <a:lnTo>
                      <a:pt x="10630" y="21836"/>
                    </a:lnTo>
                    <a:lnTo>
                      <a:pt x="10614" y="21836"/>
                    </a:lnTo>
                    <a:lnTo>
                      <a:pt x="10622" y="21834"/>
                    </a:lnTo>
                    <a:lnTo>
                      <a:pt x="10622" y="21834"/>
                    </a:lnTo>
                    <a:cubicBezTo>
                      <a:pt x="10620" y="21834"/>
                      <a:pt x="10617" y="21835"/>
                      <a:pt x="10614" y="21836"/>
                    </a:cubicBezTo>
                    <a:cubicBezTo>
                      <a:pt x="10625" y="21831"/>
                      <a:pt x="10608" y="21814"/>
                      <a:pt x="10630" y="21814"/>
                    </a:cubicBezTo>
                    <a:lnTo>
                      <a:pt x="10614" y="21798"/>
                    </a:lnTo>
                    <a:cubicBezTo>
                      <a:pt x="10614" y="21795"/>
                      <a:pt x="10613" y="21795"/>
                      <a:pt x="10612" y="21795"/>
                    </a:cubicBezTo>
                    <a:cubicBezTo>
                      <a:pt x="10609" y="21795"/>
                      <a:pt x="10602" y="21801"/>
                      <a:pt x="10599" y="21801"/>
                    </a:cubicBezTo>
                    <a:cubicBezTo>
                      <a:pt x="10598" y="21801"/>
                      <a:pt x="10597" y="21800"/>
                      <a:pt x="10597" y="21798"/>
                    </a:cubicBezTo>
                    <a:cubicBezTo>
                      <a:pt x="10600" y="21792"/>
                      <a:pt x="10601" y="21792"/>
                      <a:pt x="10603" y="21792"/>
                    </a:cubicBezTo>
                    <a:cubicBezTo>
                      <a:pt x="10604" y="21792"/>
                      <a:pt x="10605" y="21792"/>
                      <a:pt x="10608" y="21787"/>
                    </a:cubicBezTo>
                    <a:cubicBezTo>
                      <a:pt x="10608" y="21780"/>
                      <a:pt x="10605" y="21777"/>
                      <a:pt x="10599" y="21777"/>
                    </a:cubicBezTo>
                    <a:cubicBezTo>
                      <a:pt x="10588" y="21777"/>
                      <a:pt x="10569" y="21788"/>
                      <a:pt x="10559" y="21788"/>
                    </a:cubicBezTo>
                    <a:cubicBezTo>
                      <a:pt x="10556" y="21788"/>
                      <a:pt x="10554" y="21787"/>
                      <a:pt x="10553" y="21785"/>
                    </a:cubicBezTo>
                    <a:lnTo>
                      <a:pt x="10553" y="21785"/>
                    </a:lnTo>
                    <a:cubicBezTo>
                      <a:pt x="10553" y="21785"/>
                      <a:pt x="10553" y="21786"/>
                      <a:pt x="10553" y="21787"/>
                    </a:cubicBezTo>
                    <a:cubicBezTo>
                      <a:pt x="10542" y="21795"/>
                      <a:pt x="10539" y="21795"/>
                      <a:pt x="10537" y="21795"/>
                    </a:cubicBezTo>
                    <a:cubicBezTo>
                      <a:pt x="10535" y="21795"/>
                      <a:pt x="10533" y="21795"/>
                      <a:pt x="10525" y="21803"/>
                    </a:cubicBezTo>
                    <a:cubicBezTo>
                      <a:pt x="10528" y="21800"/>
                      <a:pt x="10526" y="21800"/>
                      <a:pt x="10524" y="21800"/>
                    </a:cubicBezTo>
                    <a:cubicBezTo>
                      <a:pt x="10521" y="21800"/>
                      <a:pt x="10517" y="21800"/>
                      <a:pt x="10514" y="21798"/>
                    </a:cubicBezTo>
                    <a:cubicBezTo>
                      <a:pt x="10520" y="21781"/>
                      <a:pt x="10503" y="21781"/>
                      <a:pt x="10520" y="21770"/>
                    </a:cubicBezTo>
                    <a:lnTo>
                      <a:pt x="10520" y="21770"/>
                    </a:lnTo>
                    <a:cubicBezTo>
                      <a:pt x="10515" y="21770"/>
                      <a:pt x="10500" y="21777"/>
                      <a:pt x="10491" y="21777"/>
                    </a:cubicBezTo>
                    <a:cubicBezTo>
                      <a:pt x="10489" y="21777"/>
                      <a:pt x="10487" y="21777"/>
                      <a:pt x="10486" y="21776"/>
                    </a:cubicBezTo>
                    <a:cubicBezTo>
                      <a:pt x="10497" y="21759"/>
                      <a:pt x="10497" y="21770"/>
                      <a:pt x="10497" y="21753"/>
                    </a:cubicBezTo>
                    <a:lnTo>
                      <a:pt x="10497" y="21753"/>
                    </a:lnTo>
                    <a:lnTo>
                      <a:pt x="10486" y="21759"/>
                    </a:lnTo>
                    <a:cubicBezTo>
                      <a:pt x="10486" y="21753"/>
                      <a:pt x="10486" y="21753"/>
                      <a:pt x="10492" y="21748"/>
                    </a:cubicBezTo>
                    <a:cubicBezTo>
                      <a:pt x="10492" y="21747"/>
                      <a:pt x="10491" y="21746"/>
                      <a:pt x="10489" y="21746"/>
                    </a:cubicBezTo>
                    <a:cubicBezTo>
                      <a:pt x="10485" y="21746"/>
                      <a:pt x="10477" y="21750"/>
                      <a:pt x="10475" y="21750"/>
                    </a:cubicBezTo>
                    <a:cubicBezTo>
                      <a:pt x="10474" y="21750"/>
                      <a:pt x="10474" y="21749"/>
                      <a:pt x="10475" y="21748"/>
                    </a:cubicBezTo>
                    <a:lnTo>
                      <a:pt x="10492" y="21742"/>
                    </a:lnTo>
                    <a:cubicBezTo>
                      <a:pt x="10486" y="21742"/>
                      <a:pt x="10486" y="21731"/>
                      <a:pt x="10475" y="21726"/>
                    </a:cubicBezTo>
                    <a:cubicBezTo>
                      <a:pt x="10479" y="21724"/>
                      <a:pt x="10481" y="21723"/>
                      <a:pt x="10483" y="21723"/>
                    </a:cubicBezTo>
                    <a:cubicBezTo>
                      <a:pt x="10486" y="21723"/>
                      <a:pt x="10486" y="21726"/>
                      <a:pt x="10486" y="21726"/>
                    </a:cubicBezTo>
                    <a:cubicBezTo>
                      <a:pt x="10490" y="21722"/>
                      <a:pt x="10489" y="21721"/>
                      <a:pt x="10487" y="21721"/>
                    </a:cubicBezTo>
                    <a:cubicBezTo>
                      <a:pt x="10482" y="21721"/>
                      <a:pt x="10470" y="21726"/>
                      <a:pt x="10470" y="21726"/>
                    </a:cubicBezTo>
                    <a:cubicBezTo>
                      <a:pt x="10464" y="21731"/>
                      <a:pt x="10470" y="21731"/>
                      <a:pt x="10459" y="21742"/>
                    </a:cubicBezTo>
                    <a:cubicBezTo>
                      <a:pt x="10459" y="21739"/>
                      <a:pt x="10457" y="21738"/>
                      <a:pt x="10454" y="21738"/>
                    </a:cubicBezTo>
                    <a:cubicBezTo>
                      <a:pt x="10452" y="21738"/>
                      <a:pt x="10449" y="21739"/>
                      <a:pt x="10447" y="21739"/>
                    </a:cubicBezTo>
                    <a:cubicBezTo>
                      <a:pt x="10444" y="21739"/>
                      <a:pt x="10443" y="21738"/>
                      <a:pt x="10448" y="21731"/>
                    </a:cubicBezTo>
                    <a:lnTo>
                      <a:pt x="10464" y="21726"/>
                    </a:lnTo>
                    <a:cubicBezTo>
                      <a:pt x="10453" y="21726"/>
                      <a:pt x="10449" y="21728"/>
                      <a:pt x="10447" y="21728"/>
                    </a:cubicBezTo>
                    <a:cubicBezTo>
                      <a:pt x="10445" y="21728"/>
                      <a:pt x="10444" y="21728"/>
                      <a:pt x="10442" y="21726"/>
                    </a:cubicBezTo>
                    <a:cubicBezTo>
                      <a:pt x="10442" y="21726"/>
                      <a:pt x="10448" y="21726"/>
                      <a:pt x="10448" y="21720"/>
                    </a:cubicBezTo>
                    <a:lnTo>
                      <a:pt x="10448" y="21720"/>
                    </a:lnTo>
                    <a:cubicBezTo>
                      <a:pt x="10445" y="21721"/>
                      <a:pt x="10442" y="21722"/>
                      <a:pt x="10441" y="21722"/>
                    </a:cubicBezTo>
                    <a:cubicBezTo>
                      <a:pt x="10435" y="21722"/>
                      <a:pt x="10441" y="21713"/>
                      <a:pt x="10437" y="21704"/>
                    </a:cubicBezTo>
                    <a:lnTo>
                      <a:pt x="10437" y="21704"/>
                    </a:lnTo>
                    <a:cubicBezTo>
                      <a:pt x="10433" y="21704"/>
                      <a:pt x="10427" y="21709"/>
                      <a:pt x="10423" y="21709"/>
                    </a:cubicBezTo>
                    <a:cubicBezTo>
                      <a:pt x="10421" y="21709"/>
                      <a:pt x="10420" y="21707"/>
                      <a:pt x="10420" y="21704"/>
                    </a:cubicBezTo>
                    <a:cubicBezTo>
                      <a:pt x="10420" y="21715"/>
                      <a:pt x="10414" y="21715"/>
                      <a:pt x="10403" y="21726"/>
                    </a:cubicBezTo>
                    <a:cubicBezTo>
                      <a:pt x="10407" y="21719"/>
                      <a:pt x="10405" y="21717"/>
                      <a:pt x="10402" y="21717"/>
                    </a:cubicBezTo>
                    <a:cubicBezTo>
                      <a:pt x="10400" y="21717"/>
                      <a:pt x="10397" y="21718"/>
                      <a:pt x="10394" y="21719"/>
                    </a:cubicBezTo>
                    <a:lnTo>
                      <a:pt x="10394" y="21719"/>
                    </a:lnTo>
                    <a:cubicBezTo>
                      <a:pt x="10415" y="21703"/>
                      <a:pt x="10431" y="21698"/>
                      <a:pt x="10442" y="21693"/>
                    </a:cubicBezTo>
                    <a:cubicBezTo>
                      <a:pt x="10437" y="21693"/>
                      <a:pt x="10431" y="21693"/>
                      <a:pt x="10437" y="21687"/>
                    </a:cubicBezTo>
                    <a:lnTo>
                      <a:pt x="10437" y="21687"/>
                    </a:lnTo>
                    <a:lnTo>
                      <a:pt x="10414" y="21698"/>
                    </a:lnTo>
                    <a:lnTo>
                      <a:pt x="10414" y="21693"/>
                    </a:lnTo>
                    <a:cubicBezTo>
                      <a:pt x="10403" y="21698"/>
                      <a:pt x="10403" y="21715"/>
                      <a:pt x="10387" y="21715"/>
                    </a:cubicBezTo>
                    <a:cubicBezTo>
                      <a:pt x="10381" y="21715"/>
                      <a:pt x="10403" y="21698"/>
                      <a:pt x="10392" y="21698"/>
                    </a:cubicBezTo>
                    <a:cubicBezTo>
                      <a:pt x="10385" y="21698"/>
                      <a:pt x="10380" y="21705"/>
                      <a:pt x="10378" y="21705"/>
                    </a:cubicBezTo>
                    <a:cubicBezTo>
                      <a:pt x="10376" y="21705"/>
                      <a:pt x="10376" y="21704"/>
                      <a:pt x="10376" y="21698"/>
                    </a:cubicBezTo>
                    <a:lnTo>
                      <a:pt x="10381" y="21698"/>
                    </a:lnTo>
                    <a:cubicBezTo>
                      <a:pt x="10381" y="21693"/>
                      <a:pt x="10365" y="21693"/>
                      <a:pt x="10387" y="21670"/>
                    </a:cubicBezTo>
                    <a:cubicBezTo>
                      <a:pt x="10392" y="21670"/>
                      <a:pt x="10403" y="21665"/>
                      <a:pt x="10403" y="21665"/>
                    </a:cubicBezTo>
                    <a:cubicBezTo>
                      <a:pt x="10419" y="21660"/>
                      <a:pt x="10397" y="21664"/>
                      <a:pt x="10410" y="21652"/>
                    </a:cubicBezTo>
                    <a:lnTo>
                      <a:pt x="10410" y="21652"/>
                    </a:lnTo>
                    <a:cubicBezTo>
                      <a:pt x="10409" y="21653"/>
                      <a:pt x="10408" y="21653"/>
                      <a:pt x="10407" y="21653"/>
                    </a:cubicBezTo>
                    <a:cubicBezTo>
                      <a:pt x="10403" y="21653"/>
                      <a:pt x="10403" y="21647"/>
                      <a:pt x="10403" y="21643"/>
                    </a:cubicBezTo>
                    <a:lnTo>
                      <a:pt x="10387" y="21659"/>
                    </a:lnTo>
                    <a:cubicBezTo>
                      <a:pt x="10378" y="21662"/>
                      <a:pt x="10373" y="21663"/>
                      <a:pt x="10371" y="21663"/>
                    </a:cubicBezTo>
                    <a:cubicBezTo>
                      <a:pt x="10361" y="21663"/>
                      <a:pt x="10412" y="21636"/>
                      <a:pt x="10403" y="21632"/>
                    </a:cubicBezTo>
                    <a:cubicBezTo>
                      <a:pt x="10387" y="21632"/>
                      <a:pt x="10403" y="21637"/>
                      <a:pt x="10387" y="21637"/>
                    </a:cubicBezTo>
                    <a:cubicBezTo>
                      <a:pt x="10387" y="21632"/>
                      <a:pt x="10392" y="21621"/>
                      <a:pt x="10387" y="21615"/>
                    </a:cubicBezTo>
                    <a:cubicBezTo>
                      <a:pt x="10392" y="21610"/>
                      <a:pt x="10392" y="21604"/>
                      <a:pt x="10409" y="21587"/>
                    </a:cubicBezTo>
                    <a:cubicBezTo>
                      <a:pt x="10404" y="21587"/>
                      <a:pt x="10407" y="21580"/>
                      <a:pt x="10397" y="21580"/>
                    </a:cubicBezTo>
                    <a:cubicBezTo>
                      <a:pt x="10394" y="21580"/>
                      <a:pt x="10391" y="21581"/>
                      <a:pt x="10387" y="21582"/>
                    </a:cubicBezTo>
                    <a:cubicBezTo>
                      <a:pt x="10385" y="21585"/>
                      <a:pt x="10386" y="21586"/>
                      <a:pt x="10389" y="21586"/>
                    </a:cubicBezTo>
                    <a:cubicBezTo>
                      <a:pt x="10391" y="21586"/>
                      <a:pt x="10394" y="21585"/>
                      <a:pt x="10396" y="21585"/>
                    </a:cubicBezTo>
                    <a:cubicBezTo>
                      <a:pt x="10399" y="21585"/>
                      <a:pt x="10399" y="21587"/>
                      <a:pt x="10392" y="21593"/>
                    </a:cubicBezTo>
                    <a:lnTo>
                      <a:pt x="10381" y="21604"/>
                    </a:lnTo>
                    <a:cubicBezTo>
                      <a:pt x="10381" y="21593"/>
                      <a:pt x="10365" y="21593"/>
                      <a:pt x="10365" y="21587"/>
                    </a:cubicBezTo>
                    <a:lnTo>
                      <a:pt x="10359" y="21593"/>
                    </a:lnTo>
                    <a:cubicBezTo>
                      <a:pt x="10353" y="21593"/>
                      <a:pt x="10345" y="21597"/>
                      <a:pt x="10339" y="21597"/>
                    </a:cubicBezTo>
                    <a:cubicBezTo>
                      <a:pt x="10334" y="21597"/>
                      <a:pt x="10331" y="21595"/>
                      <a:pt x="10331" y="21587"/>
                    </a:cubicBezTo>
                    <a:cubicBezTo>
                      <a:pt x="10338" y="21583"/>
                      <a:pt x="10342" y="21581"/>
                      <a:pt x="10345" y="21581"/>
                    </a:cubicBezTo>
                    <a:cubicBezTo>
                      <a:pt x="10348" y="21581"/>
                      <a:pt x="10348" y="21584"/>
                      <a:pt x="10348" y="21587"/>
                    </a:cubicBezTo>
                    <a:cubicBezTo>
                      <a:pt x="10354" y="21576"/>
                      <a:pt x="10348" y="21582"/>
                      <a:pt x="10337" y="21576"/>
                    </a:cubicBezTo>
                    <a:cubicBezTo>
                      <a:pt x="10341" y="21573"/>
                      <a:pt x="10343" y="21572"/>
                      <a:pt x="10344" y="21572"/>
                    </a:cubicBezTo>
                    <a:lnTo>
                      <a:pt x="10344" y="21572"/>
                    </a:lnTo>
                    <a:cubicBezTo>
                      <a:pt x="10347" y="21572"/>
                      <a:pt x="10343" y="21578"/>
                      <a:pt x="10348" y="21578"/>
                    </a:cubicBezTo>
                    <a:cubicBezTo>
                      <a:pt x="10349" y="21578"/>
                      <a:pt x="10351" y="21577"/>
                      <a:pt x="10354" y="21576"/>
                    </a:cubicBezTo>
                    <a:lnTo>
                      <a:pt x="10348" y="21565"/>
                    </a:lnTo>
                    <a:cubicBezTo>
                      <a:pt x="10342" y="21570"/>
                      <a:pt x="10339" y="21571"/>
                      <a:pt x="10338" y="21571"/>
                    </a:cubicBezTo>
                    <a:cubicBezTo>
                      <a:pt x="10335" y="21571"/>
                      <a:pt x="10343" y="21560"/>
                      <a:pt x="10331" y="21560"/>
                    </a:cubicBezTo>
                    <a:cubicBezTo>
                      <a:pt x="10330" y="21557"/>
                      <a:pt x="10327" y="21556"/>
                      <a:pt x="10324" y="21556"/>
                    </a:cubicBezTo>
                    <a:cubicBezTo>
                      <a:pt x="10312" y="21556"/>
                      <a:pt x="10293" y="21565"/>
                      <a:pt x="10276" y="21565"/>
                    </a:cubicBezTo>
                    <a:lnTo>
                      <a:pt x="10288" y="21557"/>
                    </a:lnTo>
                    <a:lnTo>
                      <a:pt x="10288" y="21557"/>
                    </a:lnTo>
                    <a:cubicBezTo>
                      <a:pt x="10288" y="21558"/>
                      <a:pt x="10288" y="21558"/>
                      <a:pt x="10289" y="21558"/>
                    </a:cubicBezTo>
                    <a:cubicBezTo>
                      <a:pt x="10291" y="21558"/>
                      <a:pt x="10295" y="21557"/>
                      <a:pt x="10298" y="21554"/>
                    </a:cubicBezTo>
                    <a:cubicBezTo>
                      <a:pt x="10293" y="21554"/>
                      <a:pt x="10309" y="21532"/>
                      <a:pt x="10320" y="21527"/>
                    </a:cubicBezTo>
                    <a:cubicBezTo>
                      <a:pt x="10309" y="21527"/>
                      <a:pt x="10309" y="21532"/>
                      <a:pt x="10304" y="21532"/>
                    </a:cubicBezTo>
                    <a:lnTo>
                      <a:pt x="10298" y="21527"/>
                    </a:lnTo>
                    <a:cubicBezTo>
                      <a:pt x="10293" y="21532"/>
                      <a:pt x="10293" y="21538"/>
                      <a:pt x="10276" y="21538"/>
                    </a:cubicBezTo>
                    <a:cubicBezTo>
                      <a:pt x="10271" y="21538"/>
                      <a:pt x="10271" y="21532"/>
                      <a:pt x="10271" y="21527"/>
                    </a:cubicBezTo>
                    <a:cubicBezTo>
                      <a:pt x="10275" y="21527"/>
                      <a:pt x="10279" y="21517"/>
                      <a:pt x="10281" y="21517"/>
                    </a:cubicBezTo>
                    <a:cubicBezTo>
                      <a:pt x="10281" y="21517"/>
                      <a:pt x="10282" y="21518"/>
                      <a:pt x="10282" y="21521"/>
                    </a:cubicBezTo>
                    <a:cubicBezTo>
                      <a:pt x="10282" y="21510"/>
                      <a:pt x="10282" y="21510"/>
                      <a:pt x="10271" y="21510"/>
                    </a:cubicBezTo>
                    <a:cubicBezTo>
                      <a:pt x="10268" y="21518"/>
                      <a:pt x="10264" y="21518"/>
                      <a:pt x="10259" y="21518"/>
                    </a:cubicBezTo>
                    <a:cubicBezTo>
                      <a:pt x="10254" y="21518"/>
                      <a:pt x="10248" y="21518"/>
                      <a:pt x="10243" y="21527"/>
                    </a:cubicBezTo>
                    <a:lnTo>
                      <a:pt x="10248" y="21510"/>
                    </a:lnTo>
                    <a:cubicBezTo>
                      <a:pt x="10248" y="21504"/>
                      <a:pt x="10248" y="21504"/>
                      <a:pt x="10254" y="21499"/>
                    </a:cubicBezTo>
                    <a:cubicBezTo>
                      <a:pt x="10248" y="21499"/>
                      <a:pt x="10248" y="21493"/>
                      <a:pt x="10254" y="21482"/>
                    </a:cubicBezTo>
                    <a:lnTo>
                      <a:pt x="10254" y="21482"/>
                    </a:lnTo>
                    <a:cubicBezTo>
                      <a:pt x="10248" y="21482"/>
                      <a:pt x="10248" y="21493"/>
                      <a:pt x="10243" y="21493"/>
                    </a:cubicBezTo>
                    <a:lnTo>
                      <a:pt x="10237" y="21482"/>
                    </a:lnTo>
                    <a:cubicBezTo>
                      <a:pt x="10243" y="21477"/>
                      <a:pt x="10265" y="21466"/>
                      <a:pt x="10271" y="21455"/>
                    </a:cubicBezTo>
                    <a:lnTo>
                      <a:pt x="10271" y="21455"/>
                    </a:lnTo>
                    <a:cubicBezTo>
                      <a:pt x="10268" y="21455"/>
                      <a:pt x="10262" y="21458"/>
                      <a:pt x="10256" y="21462"/>
                    </a:cubicBezTo>
                    <a:lnTo>
                      <a:pt x="10256" y="21462"/>
                    </a:lnTo>
                    <a:cubicBezTo>
                      <a:pt x="10258" y="21457"/>
                      <a:pt x="10257" y="21450"/>
                      <a:pt x="10271" y="21444"/>
                    </a:cubicBezTo>
                    <a:cubicBezTo>
                      <a:pt x="10276" y="21427"/>
                      <a:pt x="10271" y="21421"/>
                      <a:pt x="10265" y="21421"/>
                    </a:cubicBezTo>
                    <a:cubicBezTo>
                      <a:pt x="10248" y="21427"/>
                      <a:pt x="10265" y="21427"/>
                      <a:pt x="10248" y="21444"/>
                    </a:cubicBezTo>
                    <a:cubicBezTo>
                      <a:pt x="10247" y="21443"/>
                      <a:pt x="10244" y="21442"/>
                      <a:pt x="10242" y="21442"/>
                    </a:cubicBezTo>
                    <a:cubicBezTo>
                      <a:pt x="10231" y="21442"/>
                      <a:pt x="10215" y="21447"/>
                      <a:pt x="10205" y="21447"/>
                    </a:cubicBezTo>
                    <a:cubicBezTo>
                      <a:pt x="10201" y="21447"/>
                      <a:pt x="10199" y="21446"/>
                      <a:pt x="10199" y="21444"/>
                    </a:cubicBezTo>
                    <a:lnTo>
                      <a:pt x="10199" y="21449"/>
                    </a:lnTo>
                    <a:cubicBezTo>
                      <a:pt x="10188" y="21449"/>
                      <a:pt x="10193" y="21449"/>
                      <a:pt x="10182" y="21455"/>
                    </a:cubicBezTo>
                    <a:cubicBezTo>
                      <a:pt x="10193" y="21449"/>
                      <a:pt x="10215" y="21416"/>
                      <a:pt x="10210" y="21410"/>
                    </a:cubicBezTo>
                    <a:lnTo>
                      <a:pt x="10210" y="21410"/>
                    </a:lnTo>
                    <a:lnTo>
                      <a:pt x="10182" y="21438"/>
                    </a:lnTo>
                    <a:lnTo>
                      <a:pt x="10171" y="21427"/>
                    </a:lnTo>
                    <a:lnTo>
                      <a:pt x="10182" y="21427"/>
                    </a:lnTo>
                    <a:cubicBezTo>
                      <a:pt x="10173" y="21427"/>
                      <a:pt x="10185" y="21411"/>
                      <a:pt x="10180" y="21411"/>
                    </a:cubicBezTo>
                    <a:lnTo>
                      <a:pt x="10180" y="21411"/>
                    </a:lnTo>
                    <a:cubicBezTo>
                      <a:pt x="10179" y="21411"/>
                      <a:pt x="10176" y="21412"/>
                      <a:pt x="10171" y="21416"/>
                    </a:cubicBezTo>
                    <a:lnTo>
                      <a:pt x="10183" y="21404"/>
                    </a:lnTo>
                    <a:lnTo>
                      <a:pt x="10183" y="21404"/>
                    </a:lnTo>
                    <a:cubicBezTo>
                      <a:pt x="10182" y="21404"/>
                      <a:pt x="10181" y="21404"/>
                      <a:pt x="10181" y="21404"/>
                    </a:cubicBezTo>
                    <a:cubicBezTo>
                      <a:pt x="10175" y="21404"/>
                      <a:pt x="10169" y="21399"/>
                      <a:pt x="10165" y="21399"/>
                    </a:cubicBezTo>
                    <a:cubicBezTo>
                      <a:pt x="10154" y="21399"/>
                      <a:pt x="10160" y="21394"/>
                      <a:pt x="10165" y="21383"/>
                    </a:cubicBezTo>
                    <a:lnTo>
                      <a:pt x="10165" y="21383"/>
                    </a:lnTo>
                    <a:cubicBezTo>
                      <a:pt x="10161" y="21387"/>
                      <a:pt x="10149" y="21395"/>
                      <a:pt x="10142" y="21395"/>
                    </a:cubicBezTo>
                    <a:cubicBezTo>
                      <a:pt x="10140" y="21395"/>
                      <a:pt x="10139" y="21395"/>
                      <a:pt x="10138" y="21394"/>
                    </a:cubicBezTo>
                    <a:cubicBezTo>
                      <a:pt x="10165" y="21372"/>
                      <a:pt x="10138" y="21372"/>
                      <a:pt x="10154" y="21366"/>
                    </a:cubicBezTo>
                    <a:cubicBezTo>
                      <a:pt x="10154" y="21366"/>
                      <a:pt x="10154" y="21359"/>
                      <a:pt x="10149" y="21359"/>
                    </a:cubicBezTo>
                    <a:cubicBezTo>
                      <a:pt x="10147" y="21359"/>
                      <a:pt x="10145" y="21359"/>
                      <a:pt x="10143" y="21361"/>
                    </a:cubicBezTo>
                    <a:lnTo>
                      <a:pt x="10160" y="21344"/>
                    </a:lnTo>
                    <a:lnTo>
                      <a:pt x="10160" y="21344"/>
                    </a:lnTo>
                    <a:cubicBezTo>
                      <a:pt x="10147" y="21354"/>
                      <a:pt x="10139" y="21356"/>
                      <a:pt x="10134" y="21356"/>
                    </a:cubicBezTo>
                    <a:cubicBezTo>
                      <a:pt x="10131" y="21356"/>
                      <a:pt x="10129" y="21355"/>
                      <a:pt x="10127" y="21355"/>
                    </a:cubicBezTo>
                    <a:cubicBezTo>
                      <a:pt x="10154" y="21334"/>
                      <a:pt x="10118" y="21343"/>
                      <a:pt x="10141" y="21329"/>
                    </a:cubicBezTo>
                    <a:lnTo>
                      <a:pt x="10141" y="21329"/>
                    </a:lnTo>
                    <a:cubicBezTo>
                      <a:pt x="10139" y="21330"/>
                      <a:pt x="10137" y="21331"/>
                      <a:pt x="10135" y="21331"/>
                    </a:cubicBezTo>
                    <a:cubicBezTo>
                      <a:pt x="10131" y="21331"/>
                      <a:pt x="10129" y="21326"/>
                      <a:pt x="10124" y="21326"/>
                    </a:cubicBezTo>
                    <a:cubicBezTo>
                      <a:pt x="10121" y="21326"/>
                      <a:pt x="10117" y="21328"/>
                      <a:pt x="10110" y="21333"/>
                    </a:cubicBezTo>
                    <a:cubicBezTo>
                      <a:pt x="10105" y="21328"/>
                      <a:pt x="10121" y="21315"/>
                      <a:pt x="10129" y="21312"/>
                    </a:cubicBezTo>
                    <a:lnTo>
                      <a:pt x="10129" y="21312"/>
                    </a:lnTo>
                    <a:cubicBezTo>
                      <a:pt x="10129" y="21313"/>
                      <a:pt x="10128" y="21315"/>
                      <a:pt x="10127" y="21316"/>
                    </a:cubicBezTo>
                    <a:lnTo>
                      <a:pt x="10132" y="21311"/>
                    </a:lnTo>
                    <a:lnTo>
                      <a:pt x="10132" y="21311"/>
                    </a:lnTo>
                    <a:cubicBezTo>
                      <a:pt x="10131" y="21311"/>
                      <a:pt x="10130" y="21311"/>
                      <a:pt x="10129" y="21312"/>
                    </a:cubicBezTo>
                    <a:lnTo>
                      <a:pt x="10129" y="21312"/>
                    </a:lnTo>
                    <a:cubicBezTo>
                      <a:pt x="10130" y="21306"/>
                      <a:pt x="10128" y="21297"/>
                      <a:pt x="10132" y="21289"/>
                    </a:cubicBezTo>
                    <a:lnTo>
                      <a:pt x="10132" y="21289"/>
                    </a:lnTo>
                    <a:lnTo>
                      <a:pt x="10110" y="21300"/>
                    </a:lnTo>
                    <a:lnTo>
                      <a:pt x="10116" y="21289"/>
                    </a:lnTo>
                    <a:cubicBezTo>
                      <a:pt x="10110" y="21289"/>
                      <a:pt x="10105" y="21289"/>
                      <a:pt x="10105" y="21300"/>
                    </a:cubicBezTo>
                    <a:cubicBezTo>
                      <a:pt x="10097" y="21303"/>
                      <a:pt x="10094" y="21305"/>
                      <a:pt x="10093" y="21305"/>
                    </a:cubicBezTo>
                    <a:cubicBezTo>
                      <a:pt x="10090" y="21305"/>
                      <a:pt x="10093" y="21300"/>
                      <a:pt x="10082" y="21300"/>
                    </a:cubicBezTo>
                    <a:cubicBezTo>
                      <a:pt x="10082" y="21297"/>
                      <a:pt x="10083" y="21295"/>
                      <a:pt x="10083" y="21293"/>
                    </a:cubicBezTo>
                    <a:lnTo>
                      <a:pt x="10083" y="21293"/>
                    </a:lnTo>
                    <a:cubicBezTo>
                      <a:pt x="10074" y="21298"/>
                      <a:pt x="10065" y="21303"/>
                      <a:pt x="10060" y="21305"/>
                    </a:cubicBezTo>
                    <a:cubicBezTo>
                      <a:pt x="10057" y="21308"/>
                      <a:pt x="10055" y="21309"/>
                      <a:pt x="10053" y="21309"/>
                    </a:cubicBezTo>
                    <a:cubicBezTo>
                      <a:pt x="10051" y="21309"/>
                      <a:pt x="10049" y="21308"/>
                      <a:pt x="10049" y="21305"/>
                    </a:cubicBezTo>
                    <a:lnTo>
                      <a:pt x="10060" y="21289"/>
                    </a:lnTo>
                    <a:lnTo>
                      <a:pt x="10044" y="21305"/>
                    </a:lnTo>
                    <a:cubicBezTo>
                      <a:pt x="10033" y="21305"/>
                      <a:pt x="10049" y="21289"/>
                      <a:pt x="10049" y="21289"/>
                    </a:cubicBezTo>
                    <a:cubicBezTo>
                      <a:pt x="10049" y="21289"/>
                      <a:pt x="10088" y="21272"/>
                      <a:pt x="10082" y="21261"/>
                    </a:cubicBezTo>
                    <a:lnTo>
                      <a:pt x="10105" y="21261"/>
                    </a:lnTo>
                    <a:cubicBezTo>
                      <a:pt x="10105" y="21261"/>
                      <a:pt x="10105" y="21255"/>
                      <a:pt x="10110" y="21255"/>
                    </a:cubicBezTo>
                    <a:lnTo>
                      <a:pt x="10110" y="21255"/>
                    </a:lnTo>
                    <a:cubicBezTo>
                      <a:pt x="10106" y="21255"/>
                      <a:pt x="10103" y="21258"/>
                      <a:pt x="10097" y="21258"/>
                    </a:cubicBezTo>
                    <a:cubicBezTo>
                      <a:pt x="10095" y="21258"/>
                      <a:pt x="10092" y="21257"/>
                      <a:pt x="10088" y="21255"/>
                    </a:cubicBezTo>
                    <a:cubicBezTo>
                      <a:pt x="10096" y="21250"/>
                      <a:pt x="10101" y="21248"/>
                      <a:pt x="10104" y="21244"/>
                    </a:cubicBezTo>
                    <a:lnTo>
                      <a:pt x="10099" y="21244"/>
                    </a:lnTo>
                    <a:cubicBezTo>
                      <a:pt x="10099" y="21244"/>
                      <a:pt x="10099" y="21250"/>
                      <a:pt x="10088" y="21250"/>
                    </a:cubicBezTo>
                    <a:cubicBezTo>
                      <a:pt x="10088" y="21250"/>
                      <a:pt x="10080" y="21252"/>
                      <a:pt x="10075" y="21252"/>
                    </a:cubicBezTo>
                    <a:lnTo>
                      <a:pt x="10075" y="21252"/>
                    </a:lnTo>
                    <a:cubicBezTo>
                      <a:pt x="10076" y="21251"/>
                      <a:pt x="10076" y="21251"/>
                      <a:pt x="10077" y="21250"/>
                    </a:cubicBezTo>
                    <a:lnTo>
                      <a:pt x="10077" y="21250"/>
                    </a:lnTo>
                    <a:cubicBezTo>
                      <a:pt x="10071" y="21252"/>
                      <a:pt x="10071" y="21252"/>
                      <a:pt x="10072" y="21252"/>
                    </a:cubicBezTo>
                    <a:cubicBezTo>
                      <a:pt x="10073" y="21252"/>
                      <a:pt x="10074" y="21252"/>
                      <a:pt x="10075" y="21252"/>
                    </a:cubicBezTo>
                    <a:lnTo>
                      <a:pt x="10075" y="21252"/>
                    </a:lnTo>
                    <a:cubicBezTo>
                      <a:pt x="10067" y="21261"/>
                      <a:pt x="10061" y="21263"/>
                      <a:pt x="10056" y="21263"/>
                    </a:cubicBezTo>
                    <a:cubicBezTo>
                      <a:pt x="10053" y="21263"/>
                      <a:pt x="10050" y="21263"/>
                      <a:pt x="10047" y="21263"/>
                    </a:cubicBezTo>
                    <a:cubicBezTo>
                      <a:pt x="10043" y="21263"/>
                      <a:pt x="10039" y="21264"/>
                      <a:pt x="10033" y="21272"/>
                    </a:cubicBezTo>
                    <a:cubicBezTo>
                      <a:pt x="10027" y="21272"/>
                      <a:pt x="10027" y="21272"/>
                      <a:pt x="10033" y="21261"/>
                    </a:cubicBezTo>
                    <a:cubicBezTo>
                      <a:pt x="10045" y="21261"/>
                      <a:pt x="10048" y="21255"/>
                      <a:pt x="10051" y="21250"/>
                    </a:cubicBezTo>
                    <a:lnTo>
                      <a:pt x="10051" y="21250"/>
                    </a:lnTo>
                    <a:cubicBezTo>
                      <a:pt x="10050" y="21250"/>
                      <a:pt x="10049" y="21250"/>
                      <a:pt x="10049" y="21250"/>
                    </a:cubicBezTo>
                    <a:cubicBezTo>
                      <a:pt x="10049" y="21250"/>
                      <a:pt x="10053" y="21240"/>
                      <a:pt x="10054" y="21233"/>
                    </a:cubicBezTo>
                    <a:lnTo>
                      <a:pt x="10054" y="21233"/>
                    </a:lnTo>
                    <a:cubicBezTo>
                      <a:pt x="10053" y="21233"/>
                      <a:pt x="10051" y="21233"/>
                      <a:pt x="10049" y="21233"/>
                    </a:cubicBezTo>
                    <a:cubicBezTo>
                      <a:pt x="10049" y="21228"/>
                      <a:pt x="10044" y="21228"/>
                      <a:pt x="10049" y="21228"/>
                    </a:cubicBezTo>
                    <a:cubicBezTo>
                      <a:pt x="10057" y="21224"/>
                      <a:pt x="10069" y="21213"/>
                      <a:pt x="10076" y="21213"/>
                    </a:cubicBezTo>
                    <a:lnTo>
                      <a:pt x="10076" y="21213"/>
                    </a:lnTo>
                    <a:cubicBezTo>
                      <a:pt x="10079" y="21215"/>
                      <a:pt x="10080" y="21217"/>
                      <a:pt x="10082" y="21217"/>
                    </a:cubicBezTo>
                    <a:cubicBezTo>
                      <a:pt x="10081" y="21214"/>
                      <a:pt x="10079" y="21213"/>
                      <a:pt x="10077" y="21213"/>
                    </a:cubicBezTo>
                    <a:cubicBezTo>
                      <a:pt x="10077" y="21213"/>
                      <a:pt x="10076" y="21213"/>
                      <a:pt x="10076" y="21213"/>
                    </a:cubicBezTo>
                    <a:lnTo>
                      <a:pt x="10076" y="21213"/>
                    </a:lnTo>
                    <a:cubicBezTo>
                      <a:pt x="10074" y="21212"/>
                      <a:pt x="10072" y="21211"/>
                      <a:pt x="10070" y="21211"/>
                    </a:cubicBezTo>
                    <a:cubicBezTo>
                      <a:pt x="10066" y="21211"/>
                      <a:pt x="10061" y="21213"/>
                      <a:pt x="10055" y="21222"/>
                    </a:cubicBezTo>
                    <a:lnTo>
                      <a:pt x="10055" y="21217"/>
                    </a:lnTo>
                    <a:cubicBezTo>
                      <a:pt x="10050" y="21221"/>
                      <a:pt x="10046" y="21229"/>
                      <a:pt x="10038" y="21229"/>
                    </a:cubicBezTo>
                    <a:cubicBezTo>
                      <a:pt x="10037" y="21229"/>
                      <a:pt x="10035" y="21229"/>
                      <a:pt x="10033" y="21228"/>
                    </a:cubicBezTo>
                    <a:lnTo>
                      <a:pt x="10022" y="21233"/>
                    </a:lnTo>
                    <a:lnTo>
                      <a:pt x="10022" y="21233"/>
                    </a:lnTo>
                    <a:lnTo>
                      <a:pt x="10027" y="21228"/>
                    </a:lnTo>
                    <a:lnTo>
                      <a:pt x="10027" y="21228"/>
                    </a:lnTo>
                    <a:cubicBezTo>
                      <a:pt x="10023" y="21228"/>
                      <a:pt x="10022" y="21230"/>
                      <a:pt x="10022" y="21230"/>
                    </a:cubicBezTo>
                    <a:cubicBezTo>
                      <a:pt x="10022" y="21230"/>
                      <a:pt x="10022" y="21230"/>
                      <a:pt x="10022" y="21228"/>
                    </a:cubicBezTo>
                    <a:lnTo>
                      <a:pt x="10033" y="21217"/>
                    </a:lnTo>
                    <a:cubicBezTo>
                      <a:pt x="10031" y="21213"/>
                      <a:pt x="10029" y="21212"/>
                      <a:pt x="10027" y="21212"/>
                    </a:cubicBezTo>
                    <a:cubicBezTo>
                      <a:pt x="10024" y="21212"/>
                      <a:pt x="10020" y="21218"/>
                      <a:pt x="10016" y="21222"/>
                    </a:cubicBezTo>
                    <a:cubicBezTo>
                      <a:pt x="10005" y="21222"/>
                      <a:pt x="10016" y="21217"/>
                      <a:pt x="10022" y="21206"/>
                    </a:cubicBezTo>
                    <a:cubicBezTo>
                      <a:pt x="10022" y="21200"/>
                      <a:pt x="10016" y="21195"/>
                      <a:pt x="10022" y="21189"/>
                    </a:cubicBezTo>
                    <a:cubicBezTo>
                      <a:pt x="10005" y="21189"/>
                      <a:pt x="10022" y="21195"/>
                      <a:pt x="10005" y="21195"/>
                    </a:cubicBezTo>
                    <a:cubicBezTo>
                      <a:pt x="10027" y="21167"/>
                      <a:pt x="10005" y="21167"/>
                      <a:pt x="9994" y="21161"/>
                    </a:cubicBezTo>
                    <a:cubicBezTo>
                      <a:pt x="9985" y="21168"/>
                      <a:pt x="9983" y="21169"/>
                      <a:pt x="9981" y="21169"/>
                    </a:cubicBezTo>
                    <a:cubicBezTo>
                      <a:pt x="9980" y="21169"/>
                      <a:pt x="9980" y="21168"/>
                      <a:pt x="9978" y="21168"/>
                    </a:cubicBezTo>
                    <a:cubicBezTo>
                      <a:pt x="9976" y="21168"/>
                      <a:pt x="9973" y="21169"/>
                      <a:pt x="9966" y="21172"/>
                    </a:cubicBezTo>
                    <a:cubicBezTo>
                      <a:pt x="9972" y="21167"/>
                      <a:pt x="9977" y="21150"/>
                      <a:pt x="9994" y="21150"/>
                    </a:cubicBezTo>
                    <a:lnTo>
                      <a:pt x="9988" y="21150"/>
                    </a:lnTo>
                    <a:cubicBezTo>
                      <a:pt x="9999" y="21139"/>
                      <a:pt x="9999" y="21150"/>
                      <a:pt x="10016" y="21134"/>
                    </a:cubicBezTo>
                    <a:cubicBezTo>
                      <a:pt x="10014" y="21131"/>
                      <a:pt x="10011" y="21130"/>
                      <a:pt x="10007" y="21130"/>
                    </a:cubicBezTo>
                    <a:cubicBezTo>
                      <a:pt x="9998" y="21130"/>
                      <a:pt x="9988" y="21137"/>
                      <a:pt x="9986" y="21137"/>
                    </a:cubicBezTo>
                    <a:cubicBezTo>
                      <a:pt x="9985" y="21137"/>
                      <a:pt x="9986" y="21136"/>
                      <a:pt x="9988" y="21134"/>
                    </a:cubicBezTo>
                    <a:cubicBezTo>
                      <a:pt x="9997" y="21125"/>
                      <a:pt x="9994" y="21125"/>
                      <a:pt x="9992" y="21125"/>
                    </a:cubicBezTo>
                    <a:cubicBezTo>
                      <a:pt x="9990" y="21125"/>
                      <a:pt x="9988" y="21125"/>
                      <a:pt x="9999" y="21117"/>
                    </a:cubicBezTo>
                    <a:lnTo>
                      <a:pt x="10005" y="21117"/>
                    </a:lnTo>
                    <a:lnTo>
                      <a:pt x="10005" y="21112"/>
                    </a:lnTo>
                    <a:cubicBezTo>
                      <a:pt x="10004" y="21108"/>
                      <a:pt x="10002" y="21106"/>
                      <a:pt x="10000" y="21106"/>
                    </a:cubicBezTo>
                    <a:cubicBezTo>
                      <a:pt x="9994" y="21106"/>
                      <a:pt x="9983" y="21123"/>
                      <a:pt x="9966" y="21123"/>
                    </a:cubicBezTo>
                    <a:cubicBezTo>
                      <a:pt x="9961" y="21117"/>
                      <a:pt x="9972" y="21112"/>
                      <a:pt x="9977" y="21106"/>
                    </a:cubicBezTo>
                    <a:cubicBezTo>
                      <a:pt x="9977" y="21104"/>
                      <a:pt x="9977" y="21102"/>
                      <a:pt x="9977" y="21100"/>
                    </a:cubicBezTo>
                    <a:lnTo>
                      <a:pt x="9977" y="21100"/>
                    </a:lnTo>
                    <a:cubicBezTo>
                      <a:pt x="9975" y="21105"/>
                      <a:pt x="9964" y="21114"/>
                      <a:pt x="9961" y="21117"/>
                    </a:cubicBezTo>
                    <a:cubicBezTo>
                      <a:pt x="9966" y="21107"/>
                      <a:pt x="9964" y="21104"/>
                      <a:pt x="9960" y="21104"/>
                    </a:cubicBezTo>
                    <a:cubicBezTo>
                      <a:pt x="9955" y="21104"/>
                      <a:pt x="9947" y="21109"/>
                      <a:pt x="9944" y="21112"/>
                    </a:cubicBezTo>
                    <a:cubicBezTo>
                      <a:pt x="9933" y="21139"/>
                      <a:pt x="9950" y="21117"/>
                      <a:pt x="9939" y="21145"/>
                    </a:cubicBezTo>
                    <a:cubicBezTo>
                      <a:pt x="9941" y="21145"/>
                      <a:pt x="9945" y="21143"/>
                      <a:pt x="9949" y="21142"/>
                    </a:cubicBezTo>
                    <a:lnTo>
                      <a:pt x="9949" y="21142"/>
                    </a:lnTo>
                    <a:cubicBezTo>
                      <a:pt x="9947" y="21144"/>
                      <a:pt x="9947" y="21147"/>
                      <a:pt x="9944" y="21150"/>
                    </a:cubicBezTo>
                    <a:cubicBezTo>
                      <a:pt x="9946" y="21148"/>
                      <a:pt x="9947" y="21148"/>
                      <a:pt x="9948" y="21148"/>
                    </a:cubicBezTo>
                    <a:cubicBezTo>
                      <a:pt x="9951" y="21148"/>
                      <a:pt x="9953" y="21150"/>
                      <a:pt x="9961" y="21150"/>
                    </a:cubicBezTo>
                    <a:cubicBezTo>
                      <a:pt x="9950" y="21161"/>
                      <a:pt x="9933" y="21167"/>
                      <a:pt x="9933" y="21172"/>
                    </a:cubicBezTo>
                    <a:lnTo>
                      <a:pt x="9961" y="21161"/>
                    </a:lnTo>
                    <a:lnTo>
                      <a:pt x="9961" y="21161"/>
                    </a:lnTo>
                    <a:cubicBezTo>
                      <a:pt x="9961" y="21167"/>
                      <a:pt x="9939" y="21172"/>
                      <a:pt x="9950" y="21172"/>
                    </a:cubicBezTo>
                    <a:cubicBezTo>
                      <a:pt x="9939" y="21178"/>
                      <a:pt x="9933" y="21189"/>
                      <a:pt x="9922" y="21189"/>
                    </a:cubicBezTo>
                    <a:cubicBezTo>
                      <a:pt x="9917" y="21196"/>
                      <a:pt x="9921" y="21198"/>
                      <a:pt x="9927" y="21198"/>
                    </a:cubicBezTo>
                    <a:cubicBezTo>
                      <a:pt x="9936" y="21198"/>
                      <a:pt x="9951" y="21195"/>
                      <a:pt x="9961" y="21195"/>
                    </a:cubicBezTo>
                    <a:lnTo>
                      <a:pt x="9966" y="21195"/>
                    </a:lnTo>
                    <a:cubicBezTo>
                      <a:pt x="9966" y="21200"/>
                      <a:pt x="9950" y="21200"/>
                      <a:pt x="9944" y="21206"/>
                    </a:cubicBezTo>
                    <a:lnTo>
                      <a:pt x="9950" y="21217"/>
                    </a:lnTo>
                    <a:cubicBezTo>
                      <a:pt x="9961" y="21217"/>
                      <a:pt x="9961" y="21217"/>
                      <a:pt x="9950" y="21222"/>
                    </a:cubicBezTo>
                    <a:cubicBezTo>
                      <a:pt x="9944" y="21228"/>
                      <a:pt x="9933" y="21228"/>
                      <a:pt x="9922" y="21233"/>
                    </a:cubicBezTo>
                    <a:lnTo>
                      <a:pt x="9944" y="21228"/>
                    </a:lnTo>
                    <a:lnTo>
                      <a:pt x="9944" y="21228"/>
                    </a:lnTo>
                    <a:cubicBezTo>
                      <a:pt x="9939" y="21233"/>
                      <a:pt x="9939" y="21244"/>
                      <a:pt x="9922" y="21244"/>
                    </a:cubicBezTo>
                    <a:lnTo>
                      <a:pt x="9939" y="21250"/>
                    </a:lnTo>
                    <a:lnTo>
                      <a:pt x="9922" y="21261"/>
                    </a:lnTo>
                    <a:cubicBezTo>
                      <a:pt x="9933" y="21261"/>
                      <a:pt x="9933" y="21261"/>
                      <a:pt x="9933" y="21255"/>
                    </a:cubicBezTo>
                    <a:cubicBezTo>
                      <a:pt x="9933" y="21257"/>
                      <a:pt x="9937" y="21257"/>
                      <a:pt x="9942" y="21257"/>
                    </a:cubicBezTo>
                    <a:cubicBezTo>
                      <a:pt x="9951" y="21257"/>
                      <a:pt x="9961" y="21257"/>
                      <a:pt x="9939" y="21272"/>
                    </a:cubicBezTo>
                    <a:cubicBezTo>
                      <a:pt x="9961" y="21272"/>
                      <a:pt x="9950" y="21278"/>
                      <a:pt x="9972" y="21278"/>
                    </a:cubicBezTo>
                    <a:cubicBezTo>
                      <a:pt x="9950" y="21278"/>
                      <a:pt x="9961" y="21300"/>
                      <a:pt x="9944" y="21300"/>
                    </a:cubicBezTo>
                    <a:cubicBezTo>
                      <a:pt x="9944" y="21302"/>
                      <a:pt x="9946" y="21302"/>
                      <a:pt x="9949" y="21302"/>
                    </a:cubicBezTo>
                    <a:cubicBezTo>
                      <a:pt x="9954" y="21302"/>
                      <a:pt x="9963" y="21300"/>
                      <a:pt x="9966" y="21300"/>
                    </a:cubicBezTo>
                    <a:lnTo>
                      <a:pt x="9966" y="21300"/>
                    </a:lnTo>
                    <a:cubicBezTo>
                      <a:pt x="9961" y="21305"/>
                      <a:pt x="9944" y="21316"/>
                      <a:pt x="9939" y="21316"/>
                    </a:cubicBezTo>
                    <a:lnTo>
                      <a:pt x="9966" y="21316"/>
                    </a:lnTo>
                    <a:cubicBezTo>
                      <a:pt x="9961" y="21333"/>
                      <a:pt x="9950" y="21333"/>
                      <a:pt x="9950" y="21338"/>
                    </a:cubicBezTo>
                    <a:lnTo>
                      <a:pt x="9966" y="21333"/>
                    </a:lnTo>
                    <a:lnTo>
                      <a:pt x="9961" y="21338"/>
                    </a:lnTo>
                    <a:cubicBezTo>
                      <a:pt x="9963" y="21336"/>
                      <a:pt x="9966" y="21334"/>
                      <a:pt x="9968" y="21334"/>
                    </a:cubicBezTo>
                    <a:cubicBezTo>
                      <a:pt x="9970" y="21334"/>
                      <a:pt x="9972" y="21336"/>
                      <a:pt x="9972" y="21338"/>
                    </a:cubicBezTo>
                    <a:lnTo>
                      <a:pt x="9977" y="21338"/>
                    </a:lnTo>
                    <a:cubicBezTo>
                      <a:pt x="9966" y="21338"/>
                      <a:pt x="9977" y="21344"/>
                      <a:pt x="9966" y="21355"/>
                    </a:cubicBezTo>
                    <a:cubicBezTo>
                      <a:pt x="9966" y="21361"/>
                      <a:pt x="9966" y="21361"/>
                      <a:pt x="9972" y="21361"/>
                    </a:cubicBezTo>
                    <a:lnTo>
                      <a:pt x="9977" y="21355"/>
                    </a:lnTo>
                    <a:cubicBezTo>
                      <a:pt x="9994" y="21355"/>
                      <a:pt x="9966" y="21366"/>
                      <a:pt x="9966" y="21372"/>
                    </a:cubicBezTo>
                    <a:lnTo>
                      <a:pt x="9977" y="21366"/>
                    </a:lnTo>
                    <a:lnTo>
                      <a:pt x="9977" y="21366"/>
                    </a:lnTo>
                    <a:cubicBezTo>
                      <a:pt x="9966" y="21388"/>
                      <a:pt x="9999" y="21372"/>
                      <a:pt x="9994" y="21388"/>
                    </a:cubicBezTo>
                    <a:cubicBezTo>
                      <a:pt x="9988" y="21388"/>
                      <a:pt x="9972" y="21394"/>
                      <a:pt x="9977" y="21394"/>
                    </a:cubicBezTo>
                    <a:cubicBezTo>
                      <a:pt x="9986" y="21394"/>
                      <a:pt x="9991" y="21403"/>
                      <a:pt x="9997" y="21403"/>
                    </a:cubicBezTo>
                    <a:cubicBezTo>
                      <a:pt x="10000" y="21403"/>
                      <a:pt x="10002" y="21402"/>
                      <a:pt x="10005" y="21399"/>
                    </a:cubicBezTo>
                    <a:lnTo>
                      <a:pt x="10005" y="21399"/>
                    </a:lnTo>
                    <a:cubicBezTo>
                      <a:pt x="9994" y="21416"/>
                      <a:pt x="9988" y="21421"/>
                      <a:pt x="9988" y="21427"/>
                    </a:cubicBezTo>
                    <a:cubicBezTo>
                      <a:pt x="9990" y="21431"/>
                      <a:pt x="9991" y="21432"/>
                      <a:pt x="9992" y="21432"/>
                    </a:cubicBezTo>
                    <a:cubicBezTo>
                      <a:pt x="9994" y="21432"/>
                      <a:pt x="9996" y="21427"/>
                      <a:pt x="9999" y="21427"/>
                    </a:cubicBezTo>
                    <a:cubicBezTo>
                      <a:pt x="9999" y="21437"/>
                      <a:pt x="10014" y="21438"/>
                      <a:pt x="10002" y="21448"/>
                    </a:cubicBezTo>
                    <a:lnTo>
                      <a:pt x="10002" y="21448"/>
                    </a:lnTo>
                    <a:cubicBezTo>
                      <a:pt x="10002" y="21448"/>
                      <a:pt x="10002" y="21448"/>
                      <a:pt x="10002" y="21448"/>
                    </a:cubicBezTo>
                    <a:cubicBezTo>
                      <a:pt x="10003" y="21448"/>
                      <a:pt x="10003" y="21451"/>
                      <a:pt x="10008" y="21451"/>
                    </a:cubicBezTo>
                    <a:cubicBezTo>
                      <a:pt x="10010" y="21451"/>
                      <a:pt x="10012" y="21450"/>
                      <a:pt x="10016" y="21449"/>
                    </a:cubicBezTo>
                    <a:lnTo>
                      <a:pt x="10016" y="21449"/>
                    </a:lnTo>
                    <a:lnTo>
                      <a:pt x="10005" y="21455"/>
                    </a:lnTo>
                    <a:lnTo>
                      <a:pt x="10005" y="21455"/>
                    </a:lnTo>
                    <a:lnTo>
                      <a:pt x="10022" y="21449"/>
                    </a:lnTo>
                    <a:lnTo>
                      <a:pt x="10022" y="21449"/>
                    </a:lnTo>
                    <a:cubicBezTo>
                      <a:pt x="10010" y="21463"/>
                      <a:pt x="10016" y="21463"/>
                      <a:pt x="10022" y="21463"/>
                    </a:cubicBezTo>
                    <a:cubicBezTo>
                      <a:pt x="10028" y="21463"/>
                      <a:pt x="10035" y="21463"/>
                      <a:pt x="10027" y="21477"/>
                    </a:cubicBezTo>
                    <a:cubicBezTo>
                      <a:pt x="10022" y="21482"/>
                      <a:pt x="10022" y="21482"/>
                      <a:pt x="10016" y="21482"/>
                    </a:cubicBezTo>
                    <a:lnTo>
                      <a:pt x="10022" y="21499"/>
                    </a:lnTo>
                    <a:lnTo>
                      <a:pt x="10027" y="21493"/>
                    </a:lnTo>
                    <a:cubicBezTo>
                      <a:pt x="10030" y="21493"/>
                      <a:pt x="10035" y="21490"/>
                      <a:pt x="10039" y="21490"/>
                    </a:cubicBezTo>
                    <a:cubicBezTo>
                      <a:pt x="10042" y="21490"/>
                      <a:pt x="10044" y="21492"/>
                      <a:pt x="10044" y="21499"/>
                    </a:cubicBezTo>
                    <a:cubicBezTo>
                      <a:pt x="10022" y="21504"/>
                      <a:pt x="10044" y="21504"/>
                      <a:pt x="10033" y="21510"/>
                    </a:cubicBezTo>
                    <a:lnTo>
                      <a:pt x="10027" y="21510"/>
                    </a:lnTo>
                    <a:cubicBezTo>
                      <a:pt x="10030" y="21515"/>
                      <a:pt x="10031" y="21518"/>
                      <a:pt x="10033" y="21518"/>
                    </a:cubicBezTo>
                    <a:cubicBezTo>
                      <a:pt x="10035" y="21518"/>
                      <a:pt x="10038" y="21514"/>
                      <a:pt x="10044" y="21504"/>
                    </a:cubicBezTo>
                    <a:lnTo>
                      <a:pt x="10044" y="21504"/>
                    </a:lnTo>
                    <a:cubicBezTo>
                      <a:pt x="10049" y="21504"/>
                      <a:pt x="10027" y="21522"/>
                      <a:pt x="10038" y="21522"/>
                    </a:cubicBezTo>
                    <a:cubicBezTo>
                      <a:pt x="10039" y="21522"/>
                      <a:pt x="10041" y="21522"/>
                      <a:pt x="10044" y="21521"/>
                    </a:cubicBezTo>
                    <a:lnTo>
                      <a:pt x="10044" y="21510"/>
                    </a:lnTo>
                    <a:cubicBezTo>
                      <a:pt x="10049" y="21504"/>
                      <a:pt x="10055" y="21504"/>
                      <a:pt x="10060" y="21504"/>
                    </a:cubicBezTo>
                    <a:lnTo>
                      <a:pt x="10060" y="21504"/>
                    </a:lnTo>
                    <a:lnTo>
                      <a:pt x="10055" y="21510"/>
                    </a:lnTo>
                    <a:cubicBezTo>
                      <a:pt x="10060" y="21510"/>
                      <a:pt x="10060" y="21527"/>
                      <a:pt x="10071" y="21527"/>
                    </a:cubicBezTo>
                    <a:cubicBezTo>
                      <a:pt x="10071" y="21532"/>
                      <a:pt x="10060" y="21532"/>
                      <a:pt x="10055" y="21538"/>
                    </a:cubicBezTo>
                    <a:cubicBezTo>
                      <a:pt x="10071" y="21538"/>
                      <a:pt x="10055" y="21549"/>
                      <a:pt x="10077" y="21549"/>
                    </a:cubicBezTo>
                    <a:lnTo>
                      <a:pt x="10071" y="21554"/>
                    </a:lnTo>
                    <a:lnTo>
                      <a:pt x="10077" y="21554"/>
                    </a:lnTo>
                    <a:lnTo>
                      <a:pt x="10071" y="21565"/>
                    </a:lnTo>
                    <a:lnTo>
                      <a:pt x="10077" y="21560"/>
                    </a:lnTo>
                    <a:cubicBezTo>
                      <a:pt x="10077" y="21560"/>
                      <a:pt x="10082" y="21560"/>
                      <a:pt x="10082" y="21565"/>
                    </a:cubicBezTo>
                    <a:lnTo>
                      <a:pt x="10071" y="21576"/>
                    </a:lnTo>
                    <a:cubicBezTo>
                      <a:pt x="10082" y="21582"/>
                      <a:pt x="10060" y="21593"/>
                      <a:pt x="10082" y="21593"/>
                    </a:cubicBezTo>
                    <a:lnTo>
                      <a:pt x="10077" y="21593"/>
                    </a:lnTo>
                    <a:cubicBezTo>
                      <a:pt x="10097" y="21593"/>
                      <a:pt x="10068" y="21610"/>
                      <a:pt x="10081" y="21610"/>
                    </a:cubicBezTo>
                    <a:cubicBezTo>
                      <a:pt x="10082" y="21610"/>
                      <a:pt x="10084" y="21610"/>
                      <a:pt x="10086" y="21610"/>
                    </a:cubicBezTo>
                    <a:lnTo>
                      <a:pt x="10086" y="21610"/>
                    </a:lnTo>
                    <a:cubicBezTo>
                      <a:pt x="10082" y="21611"/>
                      <a:pt x="10082" y="21615"/>
                      <a:pt x="10082" y="21615"/>
                    </a:cubicBezTo>
                    <a:lnTo>
                      <a:pt x="10088" y="21615"/>
                    </a:lnTo>
                    <a:lnTo>
                      <a:pt x="10099" y="21610"/>
                    </a:lnTo>
                    <a:lnTo>
                      <a:pt x="10082" y="21621"/>
                    </a:lnTo>
                    <a:lnTo>
                      <a:pt x="10088" y="21621"/>
                    </a:lnTo>
                    <a:cubicBezTo>
                      <a:pt x="10071" y="21643"/>
                      <a:pt x="10088" y="21637"/>
                      <a:pt x="10077" y="21659"/>
                    </a:cubicBezTo>
                    <a:lnTo>
                      <a:pt x="10088" y="21643"/>
                    </a:lnTo>
                    <a:cubicBezTo>
                      <a:pt x="10092" y="21642"/>
                      <a:pt x="10095" y="21641"/>
                      <a:pt x="10098" y="21641"/>
                    </a:cubicBezTo>
                    <a:cubicBezTo>
                      <a:pt x="10127" y="21641"/>
                      <a:pt x="10102" y="21688"/>
                      <a:pt x="10127" y="21693"/>
                    </a:cubicBezTo>
                    <a:lnTo>
                      <a:pt x="10110" y="21698"/>
                    </a:lnTo>
                    <a:lnTo>
                      <a:pt x="10132" y="21693"/>
                    </a:lnTo>
                    <a:lnTo>
                      <a:pt x="10132" y="21693"/>
                    </a:lnTo>
                    <a:cubicBezTo>
                      <a:pt x="10127" y="21704"/>
                      <a:pt x="10116" y="21698"/>
                      <a:pt x="10110" y="21704"/>
                    </a:cubicBezTo>
                    <a:cubicBezTo>
                      <a:pt x="10123" y="21704"/>
                      <a:pt x="10130" y="21697"/>
                      <a:pt x="10134" y="21697"/>
                    </a:cubicBezTo>
                    <a:cubicBezTo>
                      <a:pt x="10136" y="21697"/>
                      <a:pt x="10137" y="21697"/>
                      <a:pt x="10138" y="21698"/>
                    </a:cubicBezTo>
                    <a:cubicBezTo>
                      <a:pt x="10137" y="21702"/>
                      <a:pt x="10136" y="21704"/>
                      <a:pt x="10135" y="21705"/>
                    </a:cubicBezTo>
                    <a:lnTo>
                      <a:pt x="10135" y="21705"/>
                    </a:lnTo>
                    <a:cubicBezTo>
                      <a:pt x="10132" y="21704"/>
                      <a:pt x="10129" y="21704"/>
                      <a:pt x="10127" y="21704"/>
                    </a:cubicBezTo>
                    <a:lnTo>
                      <a:pt x="10127" y="21704"/>
                    </a:lnTo>
                    <a:cubicBezTo>
                      <a:pt x="10130" y="21704"/>
                      <a:pt x="10131" y="21707"/>
                      <a:pt x="10133" y="21707"/>
                    </a:cubicBezTo>
                    <a:cubicBezTo>
                      <a:pt x="10133" y="21707"/>
                      <a:pt x="10134" y="21707"/>
                      <a:pt x="10135" y="21705"/>
                    </a:cubicBezTo>
                    <a:lnTo>
                      <a:pt x="10135" y="21705"/>
                    </a:lnTo>
                    <a:cubicBezTo>
                      <a:pt x="10144" y="21709"/>
                      <a:pt x="10154" y="21717"/>
                      <a:pt x="10154" y="21726"/>
                    </a:cubicBezTo>
                    <a:lnTo>
                      <a:pt x="10160" y="21726"/>
                    </a:lnTo>
                    <a:cubicBezTo>
                      <a:pt x="10165" y="21726"/>
                      <a:pt x="10165" y="21742"/>
                      <a:pt x="10171" y="21742"/>
                    </a:cubicBezTo>
                    <a:cubicBezTo>
                      <a:pt x="10169" y="21744"/>
                      <a:pt x="10168" y="21746"/>
                      <a:pt x="10167" y="21746"/>
                    </a:cubicBezTo>
                    <a:lnTo>
                      <a:pt x="10167" y="21746"/>
                    </a:lnTo>
                    <a:cubicBezTo>
                      <a:pt x="10165" y="21745"/>
                      <a:pt x="10165" y="21743"/>
                      <a:pt x="10165" y="21742"/>
                    </a:cubicBezTo>
                    <a:lnTo>
                      <a:pt x="10165" y="21742"/>
                    </a:lnTo>
                    <a:cubicBezTo>
                      <a:pt x="10165" y="21745"/>
                      <a:pt x="10165" y="21747"/>
                      <a:pt x="10166" y="21747"/>
                    </a:cubicBezTo>
                    <a:cubicBezTo>
                      <a:pt x="10166" y="21747"/>
                      <a:pt x="10167" y="21746"/>
                      <a:pt x="10167" y="21746"/>
                    </a:cubicBezTo>
                    <a:lnTo>
                      <a:pt x="10167" y="21746"/>
                    </a:lnTo>
                    <a:cubicBezTo>
                      <a:pt x="10168" y="21747"/>
                      <a:pt x="10169" y="21748"/>
                      <a:pt x="10171" y="21748"/>
                    </a:cubicBezTo>
                    <a:lnTo>
                      <a:pt x="10160" y="21753"/>
                    </a:lnTo>
                    <a:cubicBezTo>
                      <a:pt x="10160" y="21759"/>
                      <a:pt x="10182" y="21759"/>
                      <a:pt x="10165" y="21776"/>
                    </a:cubicBezTo>
                    <a:cubicBezTo>
                      <a:pt x="10169" y="21772"/>
                      <a:pt x="10176" y="21765"/>
                      <a:pt x="10179" y="21765"/>
                    </a:cubicBezTo>
                    <a:cubicBezTo>
                      <a:pt x="10181" y="21765"/>
                      <a:pt x="10182" y="21767"/>
                      <a:pt x="10182" y="21770"/>
                    </a:cubicBezTo>
                    <a:cubicBezTo>
                      <a:pt x="10160" y="21781"/>
                      <a:pt x="10193" y="21776"/>
                      <a:pt x="10188" y="21787"/>
                    </a:cubicBezTo>
                    <a:lnTo>
                      <a:pt x="10182" y="21787"/>
                    </a:lnTo>
                    <a:cubicBezTo>
                      <a:pt x="10182" y="21790"/>
                      <a:pt x="10183" y="21792"/>
                      <a:pt x="10184" y="21792"/>
                    </a:cubicBezTo>
                    <a:cubicBezTo>
                      <a:pt x="10186" y="21792"/>
                      <a:pt x="10189" y="21787"/>
                      <a:pt x="10193" y="21787"/>
                    </a:cubicBezTo>
                    <a:lnTo>
                      <a:pt x="10193" y="21787"/>
                    </a:lnTo>
                    <a:lnTo>
                      <a:pt x="10188" y="21798"/>
                    </a:lnTo>
                    <a:lnTo>
                      <a:pt x="10210" y="21803"/>
                    </a:lnTo>
                    <a:cubicBezTo>
                      <a:pt x="10188" y="21814"/>
                      <a:pt x="10221" y="21814"/>
                      <a:pt x="10210" y="21825"/>
                    </a:cubicBezTo>
                    <a:cubicBezTo>
                      <a:pt x="10210" y="21826"/>
                      <a:pt x="10210" y="21826"/>
                      <a:pt x="10210" y="21826"/>
                    </a:cubicBezTo>
                    <a:cubicBezTo>
                      <a:pt x="10211" y="21826"/>
                      <a:pt x="10215" y="21813"/>
                      <a:pt x="10219" y="21813"/>
                    </a:cubicBezTo>
                    <a:cubicBezTo>
                      <a:pt x="10219" y="21813"/>
                      <a:pt x="10220" y="21814"/>
                      <a:pt x="10221" y="21814"/>
                    </a:cubicBezTo>
                    <a:cubicBezTo>
                      <a:pt x="10215" y="21825"/>
                      <a:pt x="10226" y="21814"/>
                      <a:pt x="10215" y="21831"/>
                    </a:cubicBezTo>
                    <a:lnTo>
                      <a:pt x="10221" y="21836"/>
                    </a:lnTo>
                    <a:lnTo>
                      <a:pt x="10210" y="21842"/>
                    </a:lnTo>
                    <a:cubicBezTo>
                      <a:pt x="10215" y="21842"/>
                      <a:pt x="10226" y="21836"/>
                      <a:pt x="10237" y="21831"/>
                    </a:cubicBezTo>
                    <a:lnTo>
                      <a:pt x="10237" y="21831"/>
                    </a:lnTo>
                    <a:cubicBezTo>
                      <a:pt x="10226" y="21836"/>
                      <a:pt x="10243" y="21836"/>
                      <a:pt x="10226" y="21853"/>
                    </a:cubicBezTo>
                    <a:lnTo>
                      <a:pt x="10221" y="21853"/>
                    </a:lnTo>
                    <a:cubicBezTo>
                      <a:pt x="10236" y="21858"/>
                      <a:pt x="10205" y="21887"/>
                      <a:pt x="10221" y="21887"/>
                    </a:cubicBezTo>
                    <a:lnTo>
                      <a:pt x="10221" y="21887"/>
                    </a:lnTo>
                    <a:cubicBezTo>
                      <a:pt x="10221" y="21887"/>
                      <a:pt x="10221" y="21886"/>
                      <a:pt x="10221" y="21886"/>
                    </a:cubicBezTo>
                    <a:lnTo>
                      <a:pt x="10221" y="21886"/>
                    </a:lnTo>
                    <a:lnTo>
                      <a:pt x="10221" y="21887"/>
                    </a:lnTo>
                    <a:lnTo>
                      <a:pt x="10221" y="21887"/>
                    </a:lnTo>
                    <a:cubicBezTo>
                      <a:pt x="10223" y="21887"/>
                      <a:pt x="10224" y="21887"/>
                      <a:pt x="10226" y="21886"/>
                    </a:cubicBezTo>
                    <a:lnTo>
                      <a:pt x="10226" y="21886"/>
                    </a:lnTo>
                    <a:cubicBezTo>
                      <a:pt x="10226" y="21886"/>
                      <a:pt x="10225" y="21888"/>
                      <a:pt x="10223" y="21889"/>
                    </a:cubicBezTo>
                    <a:lnTo>
                      <a:pt x="10223" y="21889"/>
                    </a:lnTo>
                    <a:lnTo>
                      <a:pt x="10221" y="21887"/>
                    </a:lnTo>
                    <a:lnTo>
                      <a:pt x="10221" y="21887"/>
                    </a:lnTo>
                    <a:cubicBezTo>
                      <a:pt x="10221" y="21887"/>
                      <a:pt x="10221" y="21887"/>
                      <a:pt x="10221" y="21887"/>
                    </a:cubicBezTo>
                    <a:cubicBezTo>
                      <a:pt x="10221" y="21887"/>
                      <a:pt x="10221" y="21887"/>
                      <a:pt x="10221" y="21887"/>
                    </a:cubicBezTo>
                    <a:lnTo>
                      <a:pt x="10221" y="21887"/>
                    </a:lnTo>
                    <a:cubicBezTo>
                      <a:pt x="10221" y="21888"/>
                      <a:pt x="10221" y="21889"/>
                      <a:pt x="10222" y="21889"/>
                    </a:cubicBezTo>
                    <a:cubicBezTo>
                      <a:pt x="10222" y="21889"/>
                      <a:pt x="10223" y="21889"/>
                      <a:pt x="10223" y="21889"/>
                    </a:cubicBezTo>
                    <a:lnTo>
                      <a:pt x="10223" y="21889"/>
                    </a:lnTo>
                    <a:lnTo>
                      <a:pt x="10226" y="21892"/>
                    </a:lnTo>
                    <a:lnTo>
                      <a:pt x="10221" y="21897"/>
                    </a:lnTo>
                    <a:lnTo>
                      <a:pt x="10243" y="21897"/>
                    </a:lnTo>
                    <a:lnTo>
                      <a:pt x="10237" y="21908"/>
                    </a:lnTo>
                    <a:cubicBezTo>
                      <a:pt x="10237" y="21914"/>
                      <a:pt x="10248" y="21919"/>
                      <a:pt x="10254" y="21925"/>
                    </a:cubicBezTo>
                    <a:lnTo>
                      <a:pt x="10248" y="21925"/>
                    </a:lnTo>
                    <a:cubicBezTo>
                      <a:pt x="10265" y="21925"/>
                      <a:pt x="10248" y="21942"/>
                      <a:pt x="10265" y="21942"/>
                    </a:cubicBezTo>
                    <a:lnTo>
                      <a:pt x="10271" y="21947"/>
                    </a:lnTo>
                    <a:lnTo>
                      <a:pt x="10268" y="21947"/>
                    </a:lnTo>
                    <a:cubicBezTo>
                      <a:pt x="10269" y="21950"/>
                      <a:pt x="10260" y="21966"/>
                      <a:pt x="10262" y="21966"/>
                    </a:cubicBezTo>
                    <a:cubicBezTo>
                      <a:pt x="10263" y="21966"/>
                      <a:pt x="10263" y="21965"/>
                      <a:pt x="10265" y="21964"/>
                    </a:cubicBezTo>
                    <a:cubicBezTo>
                      <a:pt x="10271" y="21964"/>
                      <a:pt x="10282" y="21964"/>
                      <a:pt x="10293" y="21953"/>
                    </a:cubicBezTo>
                    <a:lnTo>
                      <a:pt x="10293" y="21953"/>
                    </a:lnTo>
                    <a:cubicBezTo>
                      <a:pt x="10298" y="21964"/>
                      <a:pt x="10282" y="21964"/>
                      <a:pt x="10282" y="21969"/>
                    </a:cubicBezTo>
                    <a:cubicBezTo>
                      <a:pt x="10282" y="21972"/>
                      <a:pt x="10286" y="21972"/>
                      <a:pt x="10290" y="21972"/>
                    </a:cubicBezTo>
                    <a:cubicBezTo>
                      <a:pt x="10294" y="21972"/>
                      <a:pt x="10298" y="21972"/>
                      <a:pt x="10298" y="21975"/>
                    </a:cubicBezTo>
                    <a:lnTo>
                      <a:pt x="10293" y="21980"/>
                    </a:lnTo>
                    <a:cubicBezTo>
                      <a:pt x="10298" y="21980"/>
                      <a:pt x="10298" y="21980"/>
                      <a:pt x="10303" y="21989"/>
                    </a:cubicBezTo>
                    <a:lnTo>
                      <a:pt x="10303" y="21989"/>
                    </a:lnTo>
                    <a:cubicBezTo>
                      <a:pt x="10304" y="21989"/>
                      <a:pt x="10304" y="21989"/>
                      <a:pt x="10305" y="21989"/>
                    </a:cubicBezTo>
                    <a:lnTo>
                      <a:pt x="10305" y="21989"/>
                    </a:lnTo>
                    <a:cubicBezTo>
                      <a:pt x="10308" y="21989"/>
                      <a:pt x="10296" y="22000"/>
                      <a:pt x="10306" y="22000"/>
                    </a:cubicBezTo>
                    <a:cubicBezTo>
                      <a:pt x="10309" y="22000"/>
                      <a:pt x="10314" y="21999"/>
                      <a:pt x="10320" y="21997"/>
                    </a:cubicBezTo>
                    <a:lnTo>
                      <a:pt x="10320" y="21997"/>
                    </a:lnTo>
                    <a:cubicBezTo>
                      <a:pt x="10320" y="22002"/>
                      <a:pt x="10326" y="22002"/>
                      <a:pt x="10309" y="22019"/>
                    </a:cubicBezTo>
                    <a:cubicBezTo>
                      <a:pt x="10326" y="22019"/>
                      <a:pt x="10337" y="22025"/>
                      <a:pt x="10348" y="22030"/>
                    </a:cubicBezTo>
                    <a:cubicBezTo>
                      <a:pt x="10339" y="22039"/>
                      <a:pt x="10337" y="22041"/>
                      <a:pt x="10338" y="22041"/>
                    </a:cubicBezTo>
                    <a:cubicBezTo>
                      <a:pt x="10338" y="22041"/>
                      <a:pt x="10339" y="22040"/>
                      <a:pt x="10340" y="22040"/>
                    </a:cubicBezTo>
                    <a:lnTo>
                      <a:pt x="10340" y="22040"/>
                    </a:lnTo>
                    <a:cubicBezTo>
                      <a:pt x="10341" y="22040"/>
                      <a:pt x="10341" y="22041"/>
                      <a:pt x="10337" y="22047"/>
                    </a:cubicBezTo>
                    <a:lnTo>
                      <a:pt x="10348" y="22036"/>
                    </a:lnTo>
                    <a:cubicBezTo>
                      <a:pt x="10359" y="22052"/>
                      <a:pt x="10348" y="22085"/>
                      <a:pt x="10359" y="22091"/>
                    </a:cubicBezTo>
                    <a:lnTo>
                      <a:pt x="10354" y="22102"/>
                    </a:lnTo>
                    <a:lnTo>
                      <a:pt x="10365" y="22091"/>
                    </a:lnTo>
                    <a:cubicBezTo>
                      <a:pt x="10376" y="22113"/>
                      <a:pt x="10387" y="22135"/>
                      <a:pt x="10392" y="22146"/>
                    </a:cubicBezTo>
                    <a:cubicBezTo>
                      <a:pt x="10400" y="22146"/>
                      <a:pt x="10410" y="22144"/>
                      <a:pt x="10415" y="22144"/>
                    </a:cubicBezTo>
                    <a:cubicBezTo>
                      <a:pt x="10418" y="22144"/>
                      <a:pt x="10420" y="22145"/>
                      <a:pt x="10420" y="22146"/>
                    </a:cubicBezTo>
                    <a:cubicBezTo>
                      <a:pt x="10437" y="22157"/>
                      <a:pt x="10448" y="22163"/>
                      <a:pt x="10459" y="22174"/>
                    </a:cubicBezTo>
                    <a:cubicBezTo>
                      <a:pt x="10451" y="22174"/>
                      <a:pt x="10449" y="22179"/>
                      <a:pt x="10446" y="22183"/>
                    </a:cubicBezTo>
                    <a:lnTo>
                      <a:pt x="10446" y="22183"/>
                    </a:lnTo>
                    <a:cubicBezTo>
                      <a:pt x="10448" y="22182"/>
                      <a:pt x="10449" y="22181"/>
                      <a:pt x="10450" y="22181"/>
                    </a:cubicBezTo>
                    <a:lnTo>
                      <a:pt x="10450" y="22181"/>
                    </a:lnTo>
                    <a:cubicBezTo>
                      <a:pt x="10454" y="22181"/>
                      <a:pt x="10448" y="22191"/>
                      <a:pt x="10448" y="22191"/>
                    </a:cubicBezTo>
                    <a:lnTo>
                      <a:pt x="10459" y="22185"/>
                    </a:lnTo>
                    <a:cubicBezTo>
                      <a:pt x="10461" y="22182"/>
                      <a:pt x="10463" y="22181"/>
                      <a:pt x="10464" y="22181"/>
                    </a:cubicBezTo>
                    <a:lnTo>
                      <a:pt x="10464" y="22181"/>
                    </a:lnTo>
                    <a:cubicBezTo>
                      <a:pt x="10467" y="22181"/>
                      <a:pt x="10463" y="22192"/>
                      <a:pt x="10459" y="22196"/>
                    </a:cubicBezTo>
                    <a:lnTo>
                      <a:pt x="10470" y="22191"/>
                    </a:lnTo>
                    <a:lnTo>
                      <a:pt x="10470" y="22196"/>
                    </a:lnTo>
                    <a:lnTo>
                      <a:pt x="10464" y="22202"/>
                    </a:lnTo>
                    <a:cubicBezTo>
                      <a:pt x="10470" y="22202"/>
                      <a:pt x="10475" y="22202"/>
                      <a:pt x="10492" y="22196"/>
                    </a:cubicBezTo>
                    <a:lnTo>
                      <a:pt x="10492" y="22196"/>
                    </a:lnTo>
                    <a:cubicBezTo>
                      <a:pt x="10486" y="22202"/>
                      <a:pt x="10492" y="22213"/>
                      <a:pt x="10486" y="22213"/>
                    </a:cubicBezTo>
                    <a:lnTo>
                      <a:pt x="10497" y="22229"/>
                    </a:lnTo>
                    <a:lnTo>
                      <a:pt x="10497" y="22224"/>
                    </a:lnTo>
                    <a:cubicBezTo>
                      <a:pt x="10500" y="22221"/>
                      <a:pt x="10506" y="22220"/>
                      <a:pt x="10511" y="22220"/>
                    </a:cubicBezTo>
                    <a:cubicBezTo>
                      <a:pt x="10515" y="22220"/>
                      <a:pt x="10520" y="22221"/>
                      <a:pt x="10520" y="22224"/>
                    </a:cubicBezTo>
                    <a:cubicBezTo>
                      <a:pt x="10503" y="22229"/>
                      <a:pt x="10503" y="22240"/>
                      <a:pt x="10497" y="22246"/>
                    </a:cubicBezTo>
                    <a:cubicBezTo>
                      <a:pt x="10503" y="22246"/>
                      <a:pt x="10503" y="22229"/>
                      <a:pt x="10514" y="22229"/>
                    </a:cubicBezTo>
                    <a:cubicBezTo>
                      <a:pt x="10520" y="22229"/>
                      <a:pt x="10531" y="22229"/>
                      <a:pt x="10525" y="22240"/>
                    </a:cubicBezTo>
                    <a:lnTo>
                      <a:pt x="10520" y="22240"/>
                    </a:lnTo>
                    <a:cubicBezTo>
                      <a:pt x="10525" y="22240"/>
                      <a:pt x="10514" y="22257"/>
                      <a:pt x="10520" y="22257"/>
                    </a:cubicBezTo>
                    <a:cubicBezTo>
                      <a:pt x="10521" y="22256"/>
                      <a:pt x="10523" y="22256"/>
                      <a:pt x="10524" y="22256"/>
                    </a:cubicBezTo>
                    <a:cubicBezTo>
                      <a:pt x="10527" y="22256"/>
                      <a:pt x="10528" y="22258"/>
                      <a:pt x="10529" y="22258"/>
                    </a:cubicBezTo>
                    <a:cubicBezTo>
                      <a:pt x="10530" y="22258"/>
                      <a:pt x="10531" y="22258"/>
                      <a:pt x="10533" y="22256"/>
                    </a:cubicBezTo>
                    <a:lnTo>
                      <a:pt x="10533" y="22256"/>
                    </a:lnTo>
                    <a:cubicBezTo>
                      <a:pt x="10534" y="22256"/>
                      <a:pt x="10535" y="22256"/>
                      <a:pt x="10537" y="22256"/>
                    </a:cubicBezTo>
                    <a:cubicBezTo>
                      <a:pt x="10547" y="22256"/>
                      <a:pt x="10546" y="22269"/>
                      <a:pt x="10542" y="22274"/>
                    </a:cubicBezTo>
                    <a:cubicBezTo>
                      <a:pt x="10547" y="22269"/>
                      <a:pt x="10551" y="22267"/>
                      <a:pt x="10553" y="22267"/>
                    </a:cubicBezTo>
                    <a:cubicBezTo>
                      <a:pt x="10560" y="22267"/>
                      <a:pt x="10555" y="22283"/>
                      <a:pt x="10562" y="22283"/>
                    </a:cubicBezTo>
                    <a:cubicBezTo>
                      <a:pt x="10563" y="22283"/>
                      <a:pt x="10566" y="22282"/>
                      <a:pt x="10569" y="22279"/>
                    </a:cubicBezTo>
                    <a:lnTo>
                      <a:pt x="10569" y="22279"/>
                    </a:lnTo>
                    <a:lnTo>
                      <a:pt x="10558" y="22296"/>
                    </a:lnTo>
                    <a:cubicBezTo>
                      <a:pt x="10569" y="22285"/>
                      <a:pt x="10580" y="22279"/>
                      <a:pt x="10586" y="22279"/>
                    </a:cubicBezTo>
                    <a:lnTo>
                      <a:pt x="10586" y="22279"/>
                    </a:lnTo>
                    <a:cubicBezTo>
                      <a:pt x="10586" y="22282"/>
                      <a:pt x="10583" y="22287"/>
                      <a:pt x="10580" y="22293"/>
                    </a:cubicBezTo>
                    <a:lnTo>
                      <a:pt x="10580" y="22293"/>
                    </a:lnTo>
                    <a:lnTo>
                      <a:pt x="10586" y="22285"/>
                    </a:lnTo>
                    <a:lnTo>
                      <a:pt x="10586" y="22285"/>
                    </a:lnTo>
                    <a:cubicBezTo>
                      <a:pt x="10580" y="22329"/>
                      <a:pt x="10625" y="22334"/>
                      <a:pt x="10630" y="22379"/>
                    </a:cubicBezTo>
                    <a:cubicBezTo>
                      <a:pt x="10641" y="22384"/>
                      <a:pt x="10663" y="22384"/>
                      <a:pt x="10669" y="22395"/>
                    </a:cubicBezTo>
                    <a:lnTo>
                      <a:pt x="10669" y="22390"/>
                    </a:lnTo>
                    <a:lnTo>
                      <a:pt x="10686" y="22390"/>
                    </a:lnTo>
                    <a:cubicBezTo>
                      <a:pt x="10686" y="22412"/>
                      <a:pt x="10691" y="22440"/>
                      <a:pt x="10719" y="22440"/>
                    </a:cubicBezTo>
                    <a:cubicBezTo>
                      <a:pt x="10724" y="22437"/>
                      <a:pt x="10727" y="22436"/>
                      <a:pt x="10729" y="22436"/>
                    </a:cubicBezTo>
                    <a:cubicBezTo>
                      <a:pt x="10739" y="22436"/>
                      <a:pt x="10716" y="22462"/>
                      <a:pt x="10731" y="22462"/>
                    </a:cubicBezTo>
                    <a:cubicBezTo>
                      <a:pt x="10732" y="22462"/>
                      <a:pt x="10734" y="22462"/>
                      <a:pt x="10735" y="22462"/>
                    </a:cubicBezTo>
                    <a:lnTo>
                      <a:pt x="10735" y="22462"/>
                    </a:lnTo>
                    <a:lnTo>
                      <a:pt x="10724" y="22467"/>
                    </a:lnTo>
                    <a:lnTo>
                      <a:pt x="10774" y="22467"/>
                    </a:lnTo>
                    <a:cubicBezTo>
                      <a:pt x="10755" y="22486"/>
                      <a:pt x="10773" y="22477"/>
                      <a:pt x="10771" y="22484"/>
                    </a:cubicBezTo>
                    <a:lnTo>
                      <a:pt x="10771" y="22484"/>
                    </a:lnTo>
                    <a:lnTo>
                      <a:pt x="10774" y="22478"/>
                    </a:lnTo>
                    <a:lnTo>
                      <a:pt x="10774" y="22478"/>
                    </a:lnTo>
                    <a:cubicBezTo>
                      <a:pt x="10769" y="22489"/>
                      <a:pt x="10774" y="22495"/>
                      <a:pt x="10769" y="22501"/>
                    </a:cubicBezTo>
                    <a:lnTo>
                      <a:pt x="10780" y="22495"/>
                    </a:lnTo>
                    <a:lnTo>
                      <a:pt x="10774" y="22506"/>
                    </a:lnTo>
                    <a:cubicBezTo>
                      <a:pt x="10780" y="22517"/>
                      <a:pt x="10802" y="22517"/>
                      <a:pt x="10780" y="22545"/>
                    </a:cubicBezTo>
                    <a:cubicBezTo>
                      <a:pt x="10807" y="22545"/>
                      <a:pt x="10829" y="22561"/>
                      <a:pt x="10846" y="22584"/>
                    </a:cubicBezTo>
                    <a:cubicBezTo>
                      <a:pt x="10848" y="22582"/>
                      <a:pt x="10850" y="22581"/>
                      <a:pt x="10852" y="22581"/>
                    </a:cubicBezTo>
                    <a:cubicBezTo>
                      <a:pt x="10855" y="22581"/>
                      <a:pt x="10859" y="22584"/>
                      <a:pt x="10863" y="22584"/>
                    </a:cubicBezTo>
                    <a:lnTo>
                      <a:pt x="10857" y="22600"/>
                    </a:lnTo>
                    <a:cubicBezTo>
                      <a:pt x="10861" y="22600"/>
                      <a:pt x="10872" y="22593"/>
                      <a:pt x="10877" y="22593"/>
                    </a:cubicBezTo>
                    <a:cubicBezTo>
                      <a:pt x="10880" y="22593"/>
                      <a:pt x="10881" y="22595"/>
                      <a:pt x="10879" y="22600"/>
                    </a:cubicBezTo>
                    <a:cubicBezTo>
                      <a:pt x="10884" y="22600"/>
                      <a:pt x="10885" y="22607"/>
                      <a:pt x="10893" y="22607"/>
                    </a:cubicBezTo>
                    <a:cubicBezTo>
                      <a:pt x="10895" y="22607"/>
                      <a:pt x="10898" y="22607"/>
                      <a:pt x="10901" y="22606"/>
                    </a:cubicBezTo>
                    <a:lnTo>
                      <a:pt x="10901" y="22606"/>
                    </a:lnTo>
                    <a:cubicBezTo>
                      <a:pt x="10907" y="22611"/>
                      <a:pt x="10901" y="22617"/>
                      <a:pt x="10890" y="22633"/>
                    </a:cubicBezTo>
                    <a:cubicBezTo>
                      <a:pt x="10896" y="22628"/>
                      <a:pt x="10899" y="22626"/>
                      <a:pt x="10901" y="22626"/>
                    </a:cubicBezTo>
                    <a:cubicBezTo>
                      <a:pt x="10908" y="22626"/>
                      <a:pt x="10901" y="22644"/>
                      <a:pt x="10901" y="22644"/>
                    </a:cubicBezTo>
                    <a:cubicBezTo>
                      <a:pt x="10901" y="22644"/>
                      <a:pt x="10946" y="22716"/>
                      <a:pt x="11023" y="22772"/>
                    </a:cubicBezTo>
                    <a:cubicBezTo>
                      <a:pt x="11077" y="22813"/>
                      <a:pt x="11144" y="22852"/>
                      <a:pt x="11207" y="22852"/>
                    </a:cubicBezTo>
                    <a:cubicBezTo>
                      <a:pt x="11227" y="22852"/>
                      <a:pt x="11247" y="22848"/>
                      <a:pt x="11267" y="22838"/>
                    </a:cubicBezTo>
                    <a:cubicBezTo>
                      <a:pt x="11278" y="22833"/>
                      <a:pt x="11289" y="22827"/>
                      <a:pt x="11294" y="22810"/>
                    </a:cubicBezTo>
                    <a:lnTo>
                      <a:pt x="11294" y="22810"/>
                    </a:lnTo>
                    <a:cubicBezTo>
                      <a:pt x="11299" y="22810"/>
                      <a:pt x="11293" y="22825"/>
                      <a:pt x="11296" y="22825"/>
                    </a:cubicBezTo>
                    <a:cubicBezTo>
                      <a:pt x="11296" y="22825"/>
                      <a:pt x="11298" y="22824"/>
                      <a:pt x="11300" y="22821"/>
                    </a:cubicBezTo>
                    <a:cubicBezTo>
                      <a:pt x="11300" y="22805"/>
                      <a:pt x="11322" y="22794"/>
                      <a:pt x="11327" y="22777"/>
                    </a:cubicBezTo>
                    <a:cubicBezTo>
                      <a:pt x="11342" y="22817"/>
                      <a:pt x="11348" y="22826"/>
                      <a:pt x="11353" y="22834"/>
                    </a:cubicBezTo>
                    <a:lnTo>
                      <a:pt x="11353" y="22834"/>
                    </a:lnTo>
                    <a:cubicBezTo>
                      <a:pt x="11353" y="22822"/>
                      <a:pt x="11355" y="22809"/>
                      <a:pt x="11355" y="22799"/>
                    </a:cubicBezTo>
                    <a:cubicBezTo>
                      <a:pt x="11368" y="22816"/>
                      <a:pt x="11383" y="22836"/>
                      <a:pt x="11391" y="22836"/>
                    </a:cubicBezTo>
                    <a:cubicBezTo>
                      <a:pt x="11396" y="22836"/>
                      <a:pt x="11398" y="22826"/>
                      <a:pt x="11394" y="22799"/>
                    </a:cubicBezTo>
                    <a:cubicBezTo>
                      <a:pt x="11395" y="22798"/>
                      <a:pt x="11396" y="22798"/>
                      <a:pt x="11397" y="22798"/>
                    </a:cubicBezTo>
                    <a:cubicBezTo>
                      <a:pt x="11410" y="22798"/>
                      <a:pt x="11433" y="22847"/>
                      <a:pt x="11438" y="22888"/>
                    </a:cubicBezTo>
                    <a:lnTo>
                      <a:pt x="11422" y="22916"/>
                    </a:lnTo>
                    <a:lnTo>
                      <a:pt x="11460" y="22954"/>
                    </a:lnTo>
                    <a:cubicBezTo>
                      <a:pt x="11477" y="23021"/>
                      <a:pt x="11471" y="23048"/>
                      <a:pt x="11488" y="23093"/>
                    </a:cubicBezTo>
                    <a:cubicBezTo>
                      <a:pt x="11473" y="23065"/>
                      <a:pt x="11453" y="23040"/>
                      <a:pt x="11439" y="23034"/>
                    </a:cubicBezTo>
                    <a:lnTo>
                      <a:pt x="11439" y="23034"/>
                    </a:lnTo>
                    <a:cubicBezTo>
                      <a:pt x="11455" y="23062"/>
                      <a:pt x="11483" y="23164"/>
                      <a:pt x="11491" y="23164"/>
                    </a:cubicBezTo>
                    <a:cubicBezTo>
                      <a:pt x="11493" y="23164"/>
                      <a:pt x="11493" y="23161"/>
                      <a:pt x="11493" y="23153"/>
                    </a:cubicBezTo>
                    <a:cubicBezTo>
                      <a:pt x="11499" y="23159"/>
                      <a:pt x="11521" y="23225"/>
                      <a:pt x="11516" y="23242"/>
                    </a:cubicBezTo>
                    <a:cubicBezTo>
                      <a:pt x="11509" y="23226"/>
                      <a:pt x="11504" y="23219"/>
                      <a:pt x="11502" y="23219"/>
                    </a:cubicBezTo>
                    <a:lnTo>
                      <a:pt x="11502" y="23219"/>
                    </a:lnTo>
                    <a:cubicBezTo>
                      <a:pt x="11492" y="23219"/>
                      <a:pt x="11506" y="23303"/>
                      <a:pt x="11494" y="23303"/>
                    </a:cubicBezTo>
                    <a:cubicBezTo>
                      <a:pt x="11494" y="23303"/>
                      <a:pt x="11494" y="23303"/>
                      <a:pt x="11493" y="23303"/>
                    </a:cubicBezTo>
                    <a:lnTo>
                      <a:pt x="11493" y="23303"/>
                    </a:lnTo>
                    <a:cubicBezTo>
                      <a:pt x="11496" y="23307"/>
                      <a:pt x="11497" y="23308"/>
                      <a:pt x="11498" y="23308"/>
                    </a:cubicBezTo>
                    <a:cubicBezTo>
                      <a:pt x="11504" y="23308"/>
                      <a:pt x="11496" y="23266"/>
                      <a:pt x="11502" y="23266"/>
                    </a:cubicBezTo>
                    <a:lnTo>
                      <a:pt x="11502" y="23266"/>
                    </a:lnTo>
                    <a:cubicBezTo>
                      <a:pt x="11504" y="23266"/>
                      <a:pt x="11506" y="23268"/>
                      <a:pt x="11510" y="23275"/>
                    </a:cubicBezTo>
                    <a:cubicBezTo>
                      <a:pt x="11521" y="23325"/>
                      <a:pt x="11521" y="23364"/>
                      <a:pt x="11521" y="23391"/>
                    </a:cubicBezTo>
                    <a:lnTo>
                      <a:pt x="11516" y="23375"/>
                    </a:lnTo>
                    <a:lnTo>
                      <a:pt x="11527" y="23447"/>
                    </a:lnTo>
                    <a:cubicBezTo>
                      <a:pt x="11528" y="23447"/>
                      <a:pt x="11529" y="23448"/>
                      <a:pt x="11529" y="23448"/>
                    </a:cubicBezTo>
                    <a:cubicBezTo>
                      <a:pt x="11537" y="23448"/>
                      <a:pt x="11531" y="23415"/>
                      <a:pt x="11535" y="23415"/>
                    </a:cubicBezTo>
                    <a:lnTo>
                      <a:pt x="11535" y="23415"/>
                    </a:lnTo>
                    <a:cubicBezTo>
                      <a:pt x="11537" y="23415"/>
                      <a:pt x="11541" y="23422"/>
                      <a:pt x="11549" y="23441"/>
                    </a:cubicBezTo>
                    <a:cubicBezTo>
                      <a:pt x="11549" y="23463"/>
                      <a:pt x="11577" y="23530"/>
                      <a:pt x="11571" y="23530"/>
                    </a:cubicBezTo>
                    <a:cubicBezTo>
                      <a:pt x="11549" y="23502"/>
                      <a:pt x="11538" y="23530"/>
                      <a:pt x="11516" y="23469"/>
                    </a:cubicBezTo>
                    <a:lnTo>
                      <a:pt x="11516" y="23469"/>
                    </a:lnTo>
                    <a:cubicBezTo>
                      <a:pt x="11525" y="23510"/>
                      <a:pt x="11560" y="23626"/>
                      <a:pt x="11572" y="23626"/>
                    </a:cubicBezTo>
                    <a:cubicBezTo>
                      <a:pt x="11575" y="23626"/>
                      <a:pt x="11577" y="23620"/>
                      <a:pt x="11577" y="23607"/>
                    </a:cubicBezTo>
                    <a:lnTo>
                      <a:pt x="11593" y="23668"/>
                    </a:lnTo>
                    <a:cubicBezTo>
                      <a:pt x="11593" y="23642"/>
                      <a:pt x="11583" y="23587"/>
                      <a:pt x="11588" y="23587"/>
                    </a:cubicBezTo>
                    <a:lnTo>
                      <a:pt x="11588" y="23587"/>
                    </a:lnTo>
                    <a:cubicBezTo>
                      <a:pt x="11591" y="23587"/>
                      <a:pt x="11597" y="23601"/>
                      <a:pt x="11610" y="23640"/>
                    </a:cubicBezTo>
                    <a:lnTo>
                      <a:pt x="11604" y="23640"/>
                    </a:lnTo>
                    <a:lnTo>
                      <a:pt x="11637" y="23718"/>
                    </a:lnTo>
                    <a:lnTo>
                      <a:pt x="11637" y="23762"/>
                    </a:lnTo>
                    <a:cubicBezTo>
                      <a:pt x="11648" y="23762"/>
                      <a:pt x="11654" y="23768"/>
                      <a:pt x="11660" y="23801"/>
                    </a:cubicBezTo>
                    <a:cubicBezTo>
                      <a:pt x="11660" y="23806"/>
                      <a:pt x="11660" y="23845"/>
                      <a:pt x="11654" y="23845"/>
                    </a:cubicBezTo>
                    <a:cubicBezTo>
                      <a:pt x="11682" y="23934"/>
                      <a:pt x="11687" y="23917"/>
                      <a:pt x="11693" y="23934"/>
                    </a:cubicBezTo>
                    <a:cubicBezTo>
                      <a:pt x="11705" y="23971"/>
                      <a:pt x="11708" y="23990"/>
                      <a:pt x="11702" y="23990"/>
                    </a:cubicBezTo>
                    <a:cubicBezTo>
                      <a:pt x="11700" y="23990"/>
                      <a:pt x="11697" y="23988"/>
                      <a:pt x="11693" y="23984"/>
                    </a:cubicBezTo>
                    <a:lnTo>
                      <a:pt x="11693" y="23984"/>
                    </a:lnTo>
                    <a:cubicBezTo>
                      <a:pt x="11709" y="24050"/>
                      <a:pt x="11748" y="24166"/>
                      <a:pt x="11748" y="24216"/>
                    </a:cubicBezTo>
                    <a:cubicBezTo>
                      <a:pt x="11760" y="24243"/>
                      <a:pt x="11765" y="24252"/>
                      <a:pt x="11766" y="24252"/>
                    </a:cubicBezTo>
                    <a:cubicBezTo>
                      <a:pt x="11768" y="24252"/>
                      <a:pt x="11763" y="24230"/>
                      <a:pt x="11766" y="24230"/>
                    </a:cubicBezTo>
                    <a:lnTo>
                      <a:pt x="11766" y="24230"/>
                    </a:lnTo>
                    <a:cubicBezTo>
                      <a:pt x="11767" y="24230"/>
                      <a:pt x="11770" y="24234"/>
                      <a:pt x="11776" y="24244"/>
                    </a:cubicBezTo>
                    <a:cubicBezTo>
                      <a:pt x="11765" y="24332"/>
                      <a:pt x="11853" y="24548"/>
                      <a:pt x="11897" y="24703"/>
                    </a:cubicBezTo>
                    <a:cubicBezTo>
                      <a:pt x="11900" y="24692"/>
                      <a:pt x="11902" y="24687"/>
                      <a:pt x="11904" y="24687"/>
                    </a:cubicBezTo>
                    <a:cubicBezTo>
                      <a:pt x="11910" y="24687"/>
                      <a:pt x="11916" y="24741"/>
                      <a:pt x="11942" y="24758"/>
                    </a:cubicBezTo>
                    <a:cubicBezTo>
                      <a:pt x="11938" y="24758"/>
                      <a:pt x="11950" y="24825"/>
                      <a:pt x="11941" y="24825"/>
                    </a:cubicBezTo>
                    <a:cubicBezTo>
                      <a:pt x="11937" y="24825"/>
                      <a:pt x="11929" y="24812"/>
                      <a:pt x="11914" y="24775"/>
                    </a:cubicBezTo>
                    <a:lnTo>
                      <a:pt x="11914" y="24775"/>
                    </a:lnTo>
                    <a:lnTo>
                      <a:pt x="11942" y="24852"/>
                    </a:lnTo>
                    <a:cubicBezTo>
                      <a:pt x="11942" y="24861"/>
                      <a:pt x="11941" y="24864"/>
                      <a:pt x="11939" y="24864"/>
                    </a:cubicBezTo>
                    <a:cubicBezTo>
                      <a:pt x="11932" y="24864"/>
                      <a:pt x="11912" y="24787"/>
                      <a:pt x="11902" y="24787"/>
                    </a:cubicBezTo>
                    <a:cubicBezTo>
                      <a:pt x="11899" y="24787"/>
                      <a:pt x="11897" y="24795"/>
                      <a:pt x="11897" y="24814"/>
                    </a:cubicBezTo>
                    <a:cubicBezTo>
                      <a:pt x="11925" y="24902"/>
                      <a:pt x="11969" y="24952"/>
                      <a:pt x="11992" y="25063"/>
                    </a:cubicBezTo>
                    <a:cubicBezTo>
                      <a:pt x="11988" y="25059"/>
                      <a:pt x="11986" y="25058"/>
                      <a:pt x="11985" y="25058"/>
                    </a:cubicBezTo>
                    <a:lnTo>
                      <a:pt x="11985" y="25058"/>
                    </a:lnTo>
                    <a:cubicBezTo>
                      <a:pt x="11977" y="25058"/>
                      <a:pt x="12011" y="25124"/>
                      <a:pt x="11995" y="25124"/>
                    </a:cubicBezTo>
                    <a:cubicBezTo>
                      <a:pt x="11994" y="25124"/>
                      <a:pt x="11993" y="25124"/>
                      <a:pt x="11992" y="25123"/>
                    </a:cubicBezTo>
                    <a:cubicBezTo>
                      <a:pt x="11980" y="25101"/>
                      <a:pt x="11969" y="25074"/>
                      <a:pt x="11964" y="25046"/>
                    </a:cubicBezTo>
                    <a:lnTo>
                      <a:pt x="11964" y="25068"/>
                    </a:lnTo>
                    <a:cubicBezTo>
                      <a:pt x="11989" y="25168"/>
                      <a:pt x="12000" y="25180"/>
                      <a:pt x="12010" y="25180"/>
                    </a:cubicBezTo>
                    <a:cubicBezTo>
                      <a:pt x="12013" y="25180"/>
                      <a:pt x="12016" y="25179"/>
                      <a:pt x="12019" y="25179"/>
                    </a:cubicBezTo>
                    <a:cubicBezTo>
                      <a:pt x="12026" y="25179"/>
                      <a:pt x="12034" y="25184"/>
                      <a:pt x="12047" y="25218"/>
                    </a:cubicBezTo>
                    <a:cubicBezTo>
                      <a:pt x="12080" y="25339"/>
                      <a:pt x="12063" y="25317"/>
                      <a:pt x="12047" y="25328"/>
                    </a:cubicBezTo>
                    <a:cubicBezTo>
                      <a:pt x="12047" y="25350"/>
                      <a:pt x="12069" y="25406"/>
                      <a:pt x="12080" y="25439"/>
                    </a:cubicBezTo>
                    <a:cubicBezTo>
                      <a:pt x="12092" y="25513"/>
                      <a:pt x="12103" y="25525"/>
                      <a:pt x="12113" y="25525"/>
                    </a:cubicBezTo>
                    <a:cubicBezTo>
                      <a:pt x="12118" y="25525"/>
                      <a:pt x="12122" y="25522"/>
                      <a:pt x="12127" y="25522"/>
                    </a:cubicBezTo>
                    <a:cubicBezTo>
                      <a:pt x="12130" y="25522"/>
                      <a:pt x="12133" y="25524"/>
                      <a:pt x="12135" y="25527"/>
                    </a:cubicBezTo>
                    <a:cubicBezTo>
                      <a:pt x="12130" y="25594"/>
                      <a:pt x="12185" y="25710"/>
                      <a:pt x="12207" y="25738"/>
                    </a:cubicBezTo>
                    <a:cubicBezTo>
                      <a:pt x="12185" y="25561"/>
                      <a:pt x="12174" y="25622"/>
                      <a:pt x="12158" y="25456"/>
                    </a:cubicBezTo>
                    <a:cubicBezTo>
                      <a:pt x="12146" y="25433"/>
                      <a:pt x="12124" y="25450"/>
                      <a:pt x="12102" y="25345"/>
                    </a:cubicBezTo>
                    <a:lnTo>
                      <a:pt x="12102" y="25345"/>
                    </a:lnTo>
                    <a:cubicBezTo>
                      <a:pt x="12110" y="25361"/>
                      <a:pt x="12115" y="25367"/>
                      <a:pt x="12118" y="25367"/>
                    </a:cubicBezTo>
                    <a:cubicBezTo>
                      <a:pt x="12123" y="25367"/>
                      <a:pt x="12116" y="25333"/>
                      <a:pt x="12108" y="25317"/>
                    </a:cubicBezTo>
                    <a:cubicBezTo>
                      <a:pt x="12107" y="25320"/>
                      <a:pt x="12106" y="25321"/>
                      <a:pt x="12106" y="25321"/>
                    </a:cubicBezTo>
                    <a:cubicBezTo>
                      <a:pt x="12100" y="25321"/>
                      <a:pt x="12089" y="25248"/>
                      <a:pt x="12075" y="25223"/>
                    </a:cubicBezTo>
                    <a:cubicBezTo>
                      <a:pt x="12075" y="25218"/>
                      <a:pt x="12076" y="25217"/>
                      <a:pt x="12078" y="25217"/>
                    </a:cubicBezTo>
                    <a:cubicBezTo>
                      <a:pt x="12083" y="25217"/>
                      <a:pt x="12092" y="25227"/>
                      <a:pt x="12098" y="25227"/>
                    </a:cubicBezTo>
                    <a:cubicBezTo>
                      <a:pt x="12104" y="25227"/>
                      <a:pt x="12106" y="25217"/>
                      <a:pt x="12097" y="25179"/>
                    </a:cubicBezTo>
                    <a:lnTo>
                      <a:pt x="12063" y="25173"/>
                    </a:lnTo>
                    <a:cubicBezTo>
                      <a:pt x="12052" y="25129"/>
                      <a:pt x="12091" y="25179"/>
                      <a:pt x="12052" y="25101"/>
                    </a:cubicBezTo>
                    <a:lnTo>
                      <a:pt x="12052" y="25101"/>
                    </a:lnTo>
                    <a:cubicBezTo>
                      <a:pt x="12080" y="25146"/>
                      <a:pt x="12075" y="25079"/>
                      <a:pt x="12108" y="25190"/>
                    </a:cubicBezTo>
                    <a:cubicBezTo>
                      <a:pt x="12097" y="25052"/>
                      <a:pt x="12041" y="24991"/>
                      <a:pt x="11997" y="24897"/>
                    </a:cubicBezTo>
                    <a:lnTo>
                      <a:pt x="11997" y="24897"/>
                    </a:lnTo>
                    <a:cubicBezTo>
                      <a:pt x="12000" y="24898"/>
                      <a:pt x="12003" y="24899"/>
                      <a:pt x="12005" y="24901"/>
                    </a:cubicBezTo>
                    <a:lnTo>
                      <a:pt x="12005" y="24901"/>
                    </a:lnTo>
                    <a:cubicBezTo>
                      <a:pt x="11993" y="24880"/>
                      <a:pt x="11985" y="24847"/>
                      <a:pt x="11980" y="24825"/>
                    </a:cubicBezTo>
                    <a:cubicBezTo>
                      <a:pt x="11977" y="24810"/>
                      <a:pt x="11976" y="24804"/>
                      <a:pt x="11977" y="24804"/>
                    </a:cubicBezTo>
                    <a:lnTo>
                      <a:pt x="11977" y="24804"/>
                    </a:lnTo>
                    <a:cubicBezTo>
                      <a:pt x="11981" y="24804"/>
                      <a:pt x="12002" y="24855"/>
                      <a:pt x="12007" y="24855"/>
                    </a:cubicBezTo>
                    <a:cubicBezTo>
                      <a:pt x="12008" y="24855"/>
                      <a:pt x="12008" y="24854"/>
                      <a:pt x="12008" y="24852"/>
                    </a:cubicBezTo>
                    <a:lnTo>
                      <a:pt x="11969" y="24742"/>
                    </a:lnTo>
                    <a:cubicBezTo>
                      <a:pt x="11958" y="24714"/>
                      <a:pt x="11953" y="24686"/>
                      <a:pt x="11953" y="24675"/>
                    </a:cubicBezTo>
                    <a:lnTo>
                      <a:pt x="11953" y="24675"/>
                    </a:lnTo>
                    <a:cubicBezTo>
                      <a:pt x="11969" y="24703"/>
                      <a:pt x="11986" y="24714"/>
                      <a:pt x="11997" y="24736"/>
                    </a:cubicBezTo>
                    <a:lnTo>
                      <a:pt x="11942" y="24625"/>
                    </a:lnTo>
                    <a:lnTo>
                      <a:pt x="11942" y="24625"/>
                    </a:lnTo>
                    <a:cubicBezTo>
                      <a:pt x="11942" y="24626"/>
                      <a:pt x="11943" y="24626"/>
                      <a:pt x="11943" y="24626"/>
                    </a:cubicBezTo>
                    <a:cubicBezTo>
                      <a:pt x="11953" y="24626"/>
                      <a:pt x="11943" y="24575"/>
                      <a:pt x="11948" y="24575"/>
                    </a:cubicBezTo>
                    <a:lnTo>
                      <a:pt x="11948" y="24575"/>
                    </a:lnTo>
                    <a:cubicBezTo>
                      <a:pt x="11950" y="24575"/>
                      <a:pt x="11955" y="24582"/>
                      <a:pt x="11964" y="24603"/>
                    </a:cubicBezTo>
                    <a:lnTo>
                      <a:pt x="11914" y="24437"/>
                    </a:lnTo>
                    <a:lnTo>
                      <a:pt x="11931" y="24415"/>
                    </a:lnTo>
                    <a:cubicBezTo>
                      <a:pt x="11923" y="24396"/>
                      <a:pt x="11917" y="24387"/>
                      <a:pt x="11916" y="24387"/>
                    </a:cubicBezTo>
                    <a:lnTo>
                      <a:pt x="11916" y="24387"/>
                    </a:lnTo>
                    <a:cubicBezTo>
                      <a:pt x="11915" y="24387"/>
                      <a:pt x="11915" y="24389"/>
                      <a:pt x="11916" y="24393"/>
                    </a:cubicBezTo>
                    <a:lnTo>
                      <a:pt x="11916" y="24393"/>
                    </a:lnTo>
                    <a:cubicBezTo>
                      <a:pt x="11890" y="24321"/>
                      <a:pt x="11831" y="24193"/>
                      <a:pt x="11854" y="24193"/>
                    </a:cubicBezTo>
                    <a:cubicBezTo>
                      <a:pt x="11856" y="24193"/>
                      <a:pt x="11857" y="24193"/>
                      <a:pt x="11859" y="24194"/>
                    </a:cubicBezTo>
                    <a:cubicBezTo>
                      <a:pt x="11803" y="24061"/>
                      <a:pt x="11798" y="24017"/>
                      <a:pt x="11743" y="23856"/>
                    </a:cubicBezTo>
                    <a:lnTo>
                      <a:pt x="11743" y="23856"/>
                    </a:lnTo>
                    <a:cubicBezTo>
                      <a:pt x="11753" y="23878"/>
                      <a:pt x="11759" y="23887"/>
                      <a:pt x="11762" y="23887"/>
                    </a:cubicBezTo>
                    <a:cubicBezTo>
                      <a:pt x="11770" y="23887"/>
                      <a:pt x="11748" y="23801"/>
                      <a:pt x="11754" y="23801"/>
                    </a:cubicBezTo>
                    <a:lnTo>
                      <a:pt x="11754" y="23801"/>
                    </a:lnTo>
                    <a:cubicBezTo>
                      <a:pt x="11755" y="23801"/>
                      <a:pt x="11760" y="23810"/>
                      <a:pt x="11770" y="23834"/>
                    </a:cubicBezTo>
                    <a:cubicBezTo>
                      <a:pt x="11759" y="23757"/>
                      <a:pt x="11731" y="23746"/>
                      <a:pt x="11709" y="23685"/>
                    </a:cubicBezTo>
                    <a:cubicBezTo>
                      <a:pt x="11707" y="23656"/>
                      <a:pt x="11711" y="23644"/>
                      <a:pt x="11717" y="23644"/>
                    </a:cubicBezTo>
                    <a:cubicBezTo>
                      <a:pt x="11720" y="23644"/>
                      <a:pt x="11724" y="23647"/>
                      <a:pt x="11728" y="23653"/>
                    </a:cubicBezTo>
                    <a:lnTo>
                      <a:pt x="11728" y="23653"/>
                    </a:lnTo>
                    <a:lnTo>
                      <a:pt x="11720" y="23635"/>
                    </a:lnTo>
                    <a:lnTo>
                      <a:pt x="11731" y="23635"/>
                    </a:lnTo>
                    <a:lnTo>
                      <a:pt x="11704" y="23574"/>
                    </a:lnTo>
                    <a:cubicBezTo>
                      <a:pt x="11693" y="23502"/>
                      <a:pt x="11715" y="23552"/>
                      <a:pt x="11704" y="23480"/>
                    </a:cubicBezTo>
                    <a:lnTo>
                      <a:pt x="11682" y="23474"/>
                    </a:lnTo>
                    <a:lnTo>
                      <a:pt x="11682" y="23425"/>
                    </a:lnTo>
                    <a:cubicBezTo>
                      <a:pt x="11682" y="23429"/>
                      <a:pt x="11681" y="23431"/>
                      <a:pt x="11679" y="23431"/>
                    </a:cubicBezTo>
                    <a:cubicBezTo>
                      <a:pt x="11673" y="23431"/>
                      <a:pt x="11656" y="23398"/>
                      <a:pt x="11643" y="23358"/>
                    </a:cubicBezTo>
                    <a:lnTo>
                      <a:pt x="11654" y="23358"/>
                    </a:lnTo>
                    <a:lnTo>
                      <a:pt x="11632" y="23297"/>
                    </a:lnTo>
                    <a:lnTo>
                      <a:pt x="11632" y="23297"/>
                    </a:lnTo>
                    <a:cubicBezTo>
                      <a:pt x="11637" y="23309"/>
                      <a:pt x="11640" y="23313"/>
                      <a:pt x="11641" y="23313"/>
                    </a:cubicBezTo>
                    <a:cubicBezTo>
                      <a:pt x="11644" y="23313"/>
                      <a:pt x="11624" y="23257"/>
                      <a:pt x="11634" y="23257"/>
                    </a:cubicBezTo>
                    <a:lnTo>
                      <a:pt x="11634" y="23257"/>
                    </a:lnTo>
                    <a:cubicBezTo>
                      <a:pt x="11635" y="23257"/>
                      <a:pt x="11636" y="23257"/>
                      <a:pt x="11637" y="23259"/>
                    </a:cubicBezTo>
                    <a:cubicBezTo>
                      <a:pt x="11626" y="23203"/>
                      <a:pt x="11626" y="23203"/>
                      <a:pt x="11599" y="23115"/>
                    </a:cubicBezTo>
                    <a:lnTo>
                      <a:pt x="11588" y="23137"/>
                    </a:lnTo>
                    <a:cubicBezTo>
                      <a:pt x="11568" y="23079"/>
                      <a:pt x="11572" y="23077"/>
                      <a:pt x="11578" y="23077"/>
                    </a:cubicBezTo>
                    <a:cubicBezTo>
                      <a:pt x="11578" y="23077"/>
                      <a:pt x="11578" y="23077"/>
                      <a:pt x="11579" y="23077"/>
                    </a:cubicBezTo>
                    <a:cubicBezTo>
                      <a:pt x="11584" y="23077"/>
                      <a:pt x="11590" y="23076"/>
                      <a:pt x="11577" y="23026"/>
                    </a:cubicBezTo>
                    <a:lnTo>
                      <a:pt x="11565" y="23032"/>
                    </a:lnTo>
                    <a:cubicBezTo>
                      <a:pt x="11543" y="22888"/>
                      <a:pt x="11482" y="22799"/>
                      <a:pt x="11466" y="22689"/>
                    </a:cubicBezTo>
                    <a:lnTo>
                      <a:pt x="11466" y="22689"/>
                    </a:lnTo>
                    <a:cubicBezTo>
                      <a:pt x="11479" y="22724"/>
                      <a:pt x="11488" y="22731"/>
                      <a:pt x="11492" y="22731"/>
                    </a:cubicBezTo>
                    <a:cubicBezTo>
                      <a:pt x="11495" y="22731"/>
                      <a:pt x="11496" y="22727"/>
                      <a:pt x="11493" y="22727"/>
                    </a:cubicBezTo>
                    <a:cubicBezTo>
                      <a:pt x="11466" y="22639"/>
                      <a:pt x="11427" y="22495"/>
                      <a:pt x="11383" y="22406"/>
                    </a:cubicBezTo>
                    <a:cubicBezTo>
                      <a:pt x="11388" y="22362"/>
                      <a:pt x="11399" y="22357"/>
                      <a:pt x="11377" y="22257"/>
                    </a:cubicBezTo>
                    <a:cubicBezTo>
                      <a:pt x="11355" y="22191"/>
                      <a:pt x="11350" y="22185"/>
                      <a:pt x="11333" y="22163"/>
                    </a:cubicBezTo>
                    <a:cubicBezTo>
                      <a:pt x="11322" y="22091"/>
                      <a:pt x="11278" y="21969"/>
                      <a:pt x="11289" y="21964"/>
                    </a:cubicBezTo>
                    <a:cubicBezTo>
                      <a:pt x="11272" y="21947"/>
                      <a:pt x="11272" y="21897"/>
                      <a:pt x="11250" y="21864"/>
                    </a:cubicBezTo>
                    <a:lnTo>
                      <a:pt x="11261" y="21859"/>
                    </a:lnTo>
                    <a:lnTo>
                      <a:pt x="11244" y="21864"/>
                    </a:lnTo>
                    <a:cubicBezTo>
                      <a:pt x="11239" y="21734"/>
                      <a:pt x="11169" y="21667"/>
                      <a:pt x="11162" y="21544"/>
                    </a:cubicBezTo>
                    <a:lnTo>
                      <a:pt x="11162" y="21544"/>
                    </a:lnTo>
                    <a:lnTo>
                      <a:pt x="11167" y="21560"/>
                    </a:lnTo>
                    <a:lnTo>
                      <a:pt x="11161" y="21538"/>
                    </a:lnTo>
                    <a:lnTo>
                      <a:pt x="11161" y="21538"/>
                    </a:lnTo>
                    <a:cubicBezTo>
                      <a:pt x="11162" y="21540"/>
                      <a:pt x="11162" y="21542"/>
                      <a:pt x="11162" y="21544"/>
                    </a:cubicBezTo>
                    <a:lnTo>
                      <a:pt x="11162" y="21544"/>
                    </a:lnTo>
                    <a:lnTo>
                      <a:pt x="11150" y="21510"/>
                    </a:lnTo>
                    <a:cubicBezTo>
                      <a:pt x="11151" y="21509"/>
                      <a:pt x="11152" y="21509"/>
                      <a:pt x="11153" y="21509"/>
                    </a:cubicBezTo>
                    <a:cubicBezTo>
                      <a:pt x="11158" y="21509"/>
                      <a:pt x="11162" y="21521"/>
                      <a:pt x="11167" y="21521"/>
                    </a:cubicBezTo>
                    <a:lnTo>
                      <a:pt x="11161" y="21493"/>
                    </a:lnTo>
                    <a:cubicBezTo>
                      <a:pt x="11167" y="21493"/>
                      <a:pt x="11161" y="21482"/>
                      <a:pt x="11161" y="21482"/>
                    </a:cubicBezTo>
                    <a:lnTo>
                      <a:pt x="11161" y="21477"/>
                    </a:lnTo>
                    <a:cubicBezTo>
                      <a:pt x="11167" y="21482"/>
                      <a:pt x="11161" y="21482"/>
                      <a:pt x="11178" y="21482"/>
                    </a:cubicBezTo>
                    <a:lnTo>
                      <a:pt x="11178" y="21471"/>
                    </a:lnTo>
                    <a:lnTo>
                      <a:pt x="11189" y="21482"/>
                    </a:lnTo>
                    <a:cubicBezTo>
                      <a:pt x="11217" y="21466"/>
                      <a:pt x="11278" y="21477"/>
                      <a:pt x="11278" y="21444"/>
                    </a:cubicBezTo>
                    <a:cubicBezTo>
                      <a:pt x="11294" y="21444"/>
                      <a:pt x="11289" y="21449"/>
                      <a:pt x="11294" y="21455"/>
                    </a:cubicBezTo>
                    <a:lnTo>
                      <a:pt x="11294" y="21455"/>
                    </a:lnTo>
                    <a:cubicBezTo>
                      <a:pt x="11289" y="21427"/>
                      <a:pt x="11333" y="21444"/>
                      <a:pt x="11344" y="21427"/>
                    </a:cubicBezTo>
                    <a:lnTo>
                      <a:pt x="11327" y="21421"/>
                    </a:lnTo>
                    <a:cubicBezTo>
                      <a:pt x="11372" y="21416"/>
                      <a:pt x="11372" y="21383"/>
                      <a:pt x="11388" y="21361"/>
                    </a:cubicBezTo>
                    <a:lnTo>
                      <a:pt x="11383" y="21361"/>
                    </a:lnTo>
                    <a:cubicBezTo>
                      <a:pt x="11377" y="21355"/>
                      <a:pt x="11377" y="21344"/>
                      <a:pt x="11372" y="21338"/>
                    </a:cubicBezTo>
                    <a:lnTo>
                      <a:pt x="11372" y="21338"/>
                    </a:lnTo>
                    <a:cubicBezTo>
                      <a:pt x="11374" y="21338"/>
                      <a:pt x="11378" y="21341"/>
                      <a:pt x="11381" y="21343"/>
                    </a:cubicBezTo>
                    <a:lnTo>
                      <a:pt x="11381" y="21343"/>
                    </a:lnTo>
                    <a:cubicBezTo>
                      <a:pt x="11412" y="21329"/>
                      <a:pt x="11428" y="21282"/>
                      <a:pt x="11460" y="21250"/>
                    </a:cubicBezTo>
                    <a:cubicBezTo>
                      <a:pt x="11471" y="21195"/>
                      <a:pt x="11515" y="21145"/>
                      <a:pt x="11521" y="21090"/>
                    </a:cubicBezTo>
                    <a:lnTo>
                      <a:pt x="11521" y="21090"/>
                    </a:lnTo>
                    <a:cubicBezTo>
                      <a:pt x="11521" y="21091"/>
                      <a:pt x="11520" y="21091"/>
                      <a:pt x="11518" y="21091"/>
                    </a:cubicBezTo>
                    <a:cubicBezTo>
                      <a:pt x="11511" y="21091"/>
                      <a:pt x="11495" y="21084"/>
                      <a:pt x="11499" y="21084"/>
                    </a:cubicBezTo>
                    <a:cubicBezTo>
                      <a:pt x="11554" y="21084"/>
                      <a:pt x="11499" y="21056"/>
                      <a:pt x="11543" y="21045"/>
                    </a:cubicBezTo>
                    <a:cubicBezTo>
                      <a:pt x="11538" y="21012"/>
                      <a:pt x="11582" y="21001"/>
                      <a:pt x="11554" y="20957"/>
                    </a:cubicBezTo>
                    <a:lnTo>
                      <a:pt x="11571" y="20957"/>
                    </a:lnTo>
                    <a:cubicBezTo>
                      <a:pt x="11577" y="20957"/>
                      <a:pt x="11571" y="20951"/>
                      <a:pt x="11571" y="20946"/>
                    </a:cubicBezTo>
                    <a:lnTo>
                      <a:pt x="11577" y="20946"/>
                    </a:lnTo>
                    <a:cubicBezTo>
                      <a:pt x="11582" y="20934"/>
                      <a:pt x="11577" y="20918"/>
                      <a:pt x="11582" y="20918"/>
                    </a:cubicBezTo>
                    <a:lnTo>
                      <a:pt x="11571" y="20907"/>
                    </a:lnTo>
                    <a:cubicBezTo>
                      <a:pt x="11571" y="20904"/>
                      <a:pt x="11574" y="20904"/>
                      <a:pt x="11576" y="20904"/>
                    </a:cubicBezTo>
                    <a:cubicBezTo>
                      <a:pt x="11578" y="20904"/>
                      <a:pt x="11579" y="20904"/>
                      <a:pt x="11577" y="20901"/>
                    </a:cubicBezTo>
                    <a:lnTo>
                      <a:pt x="11582" y="20901"/>
                    </a:lnTo>
                    <a:lnTo>
                      <a:pt x="11571" y="20890"/>
                    </a:lnTo>
                    <a:lnTo>
                      <a:pt x="11571" y="20890"/>
                    </a:lnTo>
                    <a:cubicBezTo>
                      <a:pt x="11573" y="20891"/>
                      <a:pt x="11576" y="20891"/>
                      <a:pt x="11577" y="20891"/>
                    </a:cubicBezTo>
                    <a:cubicBezTo>
                      <a:pt x="11595" y="20891"/>
                      <a:pt x="11578" y="20868"/>
                      <a:pt x="11593" y="20868"/>
                    </a:cubicBezTo>
                    <a:cubicBezTo>
                      <a:pt x="11593" y="20863"/>
                      <a:pt x="11577" y="20840"/>
                      <a:pt x="11593" y="20824"/>
                    </a:cubicBezTo>
                    <a:cubicBezTo>
                      <a:pt x="11604" y="20824"/>
                      <a:pt x="11610" y="20813"/>
                      <a:pt x="11621" y="20807"/>
                    </a:cubicBezTo>
                    <a:cubicBezTo>
                      <a:pt x="11621" y="20785"/>
                      <a:pt x="11621" y="20757"/>
                      <a:pt x="11632" y="20735"/>
                    </a:cubicBezTo>
                    <a:lnTo>
                      <a:pt x="11610" y="20735"/>
                    </a:lnTo>
                    <a:lnTo>
                      <a:pt x="11610" y="20730"/>
                    </a:lnTo>
                    <a:lnTo>
                      <a:pt x="11621" y="20730"/>
                    </a:lnTo>
                    <a:cubicBezTo>
                      <a:pt x="11637" y="20730"/>
                      <a:pt x="11621" y="20719"/>
                      <a:pt x="11626" y="20708"/>
                    </a:cubicBezTo>
                    <a:cubicBezTo>
                      <a:pt x="11610" y="20708"/>
                      <a:pt x="11626" y="20713"/>
                      <a:pt x="11621" y="20713"/>
                    </a:cubicBezTo>
                    <a:cubicBezTo>
                      <a:pt x="11618" y="20716"/>
                      <a:pt x="11615" y="20717"/>
                      <a:pt x="11612" y="20717"/>
                    </a:cubicBezTo>
                    <a:cubicBezTo>
                      <a:pt x="11603" y="20717"/>
                      <a:pt x="11596" y="20708"/>
                      <a:pt x="11604" y="20708"/>
                    </a:cubicBezTo>
                    <a:lnTo>
                      <a:pt x="11610" y="20708"/>
                    </a:lnTo>
                    <a:lnTo>
                      <a:pt x="11604" y="20702"/>
                    </a:lnTo>
                    <a:lnTo>
                      <a:pt x="11637" y="20702"/>
                    </a:lnTo>
                    <a:cubicBezTo>
                      <a:pt x="11637" y="20680"/>
                      <a:pt x="11621" y="20658"/>
                      <a:pt x="11632" y="20641"/>
                    </a:cubicBezTo>
                    <a:lnTo>
                      <a:pt x="11632" y="20641"/>
                    </a:lnTo>
                    <a:cubicBezTo>
                      <a:pt x="11634" y="20642"/>
                      <a:pt x="11635" y="20642"/>
                      <a:pt x="11636" y="20642"/>
                    </a:cubicBezTo>
                    <a:cubicBezTo>
                      <a:pt x="11644" y="20642"/>
                      <a:pt x="11637" y="20629"/>
                      <a:pt x="11652" y="20629"/>
                    </a:cubicBezTo>
                    <a:cubicBezTo>
                      <a:pt x="11654" y="20629"/>
                      <a:pt x="11656" y="20629"/>
                      <a:pt x="11660" y="20630"/>
                    </a:cubicBezTo>
                    <a:cubicBezTo>
                      <a:pt x="11657" y="20625"/>
                      <a:pt x="11651" y="20625"/>
                      <a:pt x="11644" y="20625"/>
                    </a:cubicBezTo>
                    <a:cubicBezTo>
                      <a:pt x="11637" y="20625"/>
                      <a:pt x="11629" y="20625"/>
                      <a:pt x="11621" y="20619"/>
                    </a:cubicBezTo>
                    <a:cubicBezTo>
                      <a:pt x="11621" y="20614"/>
                      <a:pt x="11610" y="20614"/>
                      <a:pt x="11626" y="20614"/>
                    </a:cubicBezTo>
                    <a:lnTo>
                      <a:pt x="11648" y="20614"/>
                    </a:lnTo>
                    <a:lnTo>
                      <a:pt x="11648" y="20608"/>
                    </a:lnTo>
                    <a:lnTo>
                      <a:pt x="11654" y="20608"/>
                    </a:lnTo>
                    <a:cubicBezTo>
                      <a:pt x="11637" y="20586"/>
                      <a:pt x="11676" y="20580"/>
                      <a:pt x="11660" y="20558"/>
                    </a:cubicBezTo>
                    <a:lnTo>
                      <a:pt x="11660" y="20558"/>
                    </a:lnTo>
                    <a:cubicBezTo>
                      <a:pt x="11656" y="20558"/>
                      <a:pt x="11655" y="20561"/>
                      <a:pt x="11653" y="20561"/>
                    </a:cubicBezTo>
                    <a:cubicBezTo>
                      <a:pt x="11652" y="20561"/>
                      <a:pt x="11650" y="20560"/>
                      <a:pt x="11648" y="20558"/>
                    </a:cubicBezTo>
                    <a:cubicBezTo>
                      <a:pt x="11626" y="20536"/>
                      <a:pt x="11665" y="20542"/>
                      <a:pt x="11654" y="20531"/>
                    </a:cubicBezTo>
                    <a:lnTo>
                      <a:pt x="11654" y="20531"/>
                    </a:lnTo>
                    <a:lnTo>
                      <a:pt x="11665" y="20536"/>
                    </a:lnTo>
                    <a:cubicBezTo>
                      <a:pt x="11660" y="20531"/>
                      <a:pt x="11648" y="20531"/>
                      <a:pt x="11660" y="20525"/>
                    </a:cubicBezTo>
                    <a:cubicBezTo>
                      <a:pt x="11676" y="20525"/>
                      <a:pt x="11676" y="20531"/>
                      <a:pt x="11682" y="20536"/>
                    </a:cubicBezTo>
                    <a:cubicBezTo>
                      <a:pt x="11682" y="20531"/>
                      <a:pt x="11682" y="20514"/>
                      <a:pt x="11665" y="20514"/>
                    </a:cubicBezTo>
                    <a:cubicBezTo>
                      <a:pt x="11660" y="20508"/>
                      <a:pt x="11676" y="20508"/>
                      <a:pt x="11682" y="20503"/>
                    </a:cubicBezTo>
                    <a:lnTo>
                      <a:pt x="11682" y="20503"/>
                    </a:lnTo>
                    <a:cubicBezTo>
                      <a:pt x="11678" y="20503"/>
                      <a:pt x="11672" y="20505"/>
                      <a:pt x="11666" y="20505"/>
                    </a:cubicBezTo>
                    <a:cubicBezTo>
                      <a:pt x="11664" y="20505"/>
                      <a:pt x="11661" y="20505"/>
                      <a:pt x="11660" y="20503"/>
                    </a:cubicBezTo>
                    <a:cubicBezTo>
                      <a:pt x="11665" y="20497"/>
                      <a:pt x="11676" y="20481"/>
                      <a:pt x="11676" y="20470"/>
                    </a:cubicBezTo>
                    <a:lnTo>
                      <a:pt x="11687" y="20470"/>
                    </a:lnTo>
                    <a:cubicBezTo>
                      <a:pt x="11665" y="20453"/>
                      <a:pt x="11704" y="20459"/>
                      <a:pt x="11704" y="20448"/>
                    </a:cubicBezTo>
                    <a:cubicBezTo>
                      <a:pt x="11704" y="20409"/>
                      <a:pt x="11682" y="20370"/>
                      <a:pt x="11687" y="20337"/>
                    </a:cubicBezTo>
                    <a:cubicBezTo>
                      <a:pt x="11665" y="20331"/>
                      <a:pt x="11665" y="20315"/>
                      <a:pt x="11660" y="20309"/>
                    </a:cubicBezTo>
                    <a:lnTo>
                      <a:pt x="11687" y="20309"/>
                    </a:lnTo>
                    <a:lnTo>
                      <a:pt x="11682" y="20304"/>
                    </a:lnTo>
                    <a:lnTo>
                      <a:pt x="11682" y="20304"/>
                    </a:lnTo>
                    <a:cubicBezTo>
                      <a:pt x="11685" y="20304"/>
                      <a:pt x="11687" y="20306"/>
                      <a:pt x="11689" y="20306"/>
                    </a:cubicBezTo>
                    <a:cubicBezTo>
                      <a:pt x="11690" y="20306"/>
                      <a:pt x="11691" y="20305"/>
                      <a:pt x="11693" y="20304"/>
                    </a:cubicBezTo>
                    <a:lnTo>
                      <a:pt x="11682" y="20293"/>
                    </a:lnTo>
                    <a:cubicBezTo>
                      <a:pt x="11686" y="20293"/>
                      <a:pt x="11687" y="20281"/>
                      <a:pt x="11696" y="20281"/>
                    </a:cubicBezTo>
                    <a:cubicBezTo>
                      <a:pt x="11699" y="20281"/>
                      <a:pt x="11703" y="20282"/>
                      <a:pt x="11709" y="20287"/>
                    </a:cubicBezTo>
                    <a:lnTo>
                      <a:pt x="11709" y="20254"/>
                    </a:lnTo>
                    <a:cubicBezTo>
                      <a:pt x="11709" y="20248"/>
                      <a:pt x="11687" y="20248"/>
                      <a:pt x="11693" y="20237"/>
                    </a:cubicBezTo>
                    <a:lnTo>
                      <a:pt x="11709" y="20237"/>
                    </a:lnTo>
                    <a:cubicBezTo>
                      <a:pt x="11731" y="20221"/>
                      <a:pt x="11654" y="20210"/>
                      <a:pt x="11665" y="20182"/>
                    </a:cubicBezTo>
                    <a:cubicBezTo>
                      <a:pt x="11648" y="20182"/>
                      <a:pt x="11654" y="20176"/>
                      <a:pt x="11637" y="20176"/>
                    </a:cubicBezTo>
                    <a:cubicBezTo>
                      <a:pt x="11648" y="20171"/>
                      <a:pt x="11632" y="20171"/>
                      <a:pt x="11632" y="20165"/>
                    </a:cubicBezTo>
                    <a:cubicBezTo>
                      <a:pt x="11648" y="20154"/>
                      <a:pt x="11637" y="20143"/>
                      <a:pt x="11654" y="20138"/>
                    </a:cubicBezTo>
                    <a:cubicBezTo>
                      <a:pt x="11648" y="20127"/>
                      <a:pt x="11626" y="20127"/>
                      <a:pt x="11621" y="20121"/>
                    </a:cubicBezTo>
                    <a:cubicBezTo>
                      <a:pt x="11629" y="20118"/>
                      <a:pt x="11633" y="20118"/>
                      <a:pt x="11637" y="20118"/>
                    </a:cubicBezTo>
                    <a:cubicBezTo>
                      <a:pt x="11640" y="20118"/>
                      <a:pt x="11643" y="20118"/>
                      <a:pt x="11648" y="20115"/>
                    </a:cubicBezTo>
                    <a:lnTo>
                      <a:pt x="11632" y="20115"/>
                    </a:lnTo>
                    <a:cubicBezTo>
                      <a:pt x="11632" y="20110"/>
                      <a:pt x="11637" y="20110"/>
                      <a:pt x="11648" y="20110"/>
                    </a:cubicBezTo>
                    <a:cubicBezTo>
                      <a:pt x="11648" y="20099"/>
                      <a:pt x="11626" y="20099"/>
                      <a:pt x="11637" y="20093"/>
                    </a:cubicBezTo>
                    <a:lnTo>
                      <a:pt x="11637" y="20093"/>
                    </a:lnTo>
                    <a:lnTo>
                      <a:pt x="11654" y="20099"/>
                    </a:lnTo>
                    <a:cubicBezTo>
                      <a:pt x="11648" y="20093"/>
                      <a:pt x="11654" y="20093"/>
                      <a:pt x="11654" y="20082"/>
                    </a:cubicBezTo>
                    <a:cubicBezTo>
                      <a:pt x="11660" y="20082"/>
                      <a:pt x="11660" y="20088"/>
                      <a:pt x="11660" y="20088"/>
                    </a:cubicBezTo>
                    <a:cubicBezTo>
                      <a:pt x="11682" y="20082"/>
                      <a:pt x="11654" y="20082"/>
                      <a:pt x="11654" y="20071"/>
                    </a:cubicBezTo>
                    <a:cubicBezTo>
                      <a:pt x="11648" y="20071"/>
                      <a:pt x="11648" y="20082"/>
                      <a:pt x="11632" y="20082"/>
                    </a:cubicBezTo>
                    <a:cubicBezTo>
                      <a:pt x="11632" y="20071"/>
                      <a:pt x="11610" y="20071"/>
                      <a:pt x="11632" y="20066"/>
                    </a:cubicBezTo>
                    <a:lnTo>
                      <a:pt x="11632" y="20066"/>
                    </a:lnTo>
                    <a:lnTo>
                      <a:pt x="11632" y="20066"/>
                    </a:lnTo>
                    <a:cubicBezTo>
                      <a:pt x="11629" y="20064"/>
                      <a:pt x="11629" y="20063"/>
                      <a:pt x="11632" y="20060"/>
                    </a:cubicBezTo>
                    <a:lnTo>
                      <a:pt x="11637" y="20060"/>
                    </a:lnTo>
                    <a:cubicBezTo>
                      <a:pt x="11621" y="20055"/>
                      <a:pt x="11637" y="20044"/>
                      <a:pt x="11637" y="20032"/>
                    </a:cubicBezTo>
                    <a:lnTo>
                      <a:pt x="11648" y="20032"/>
                    </a:lnTo>
                    <a:cubicBezTo>
                      <a:pt x="11645" y="20031"/>
                      <a:pt x="11642" y="20029"/>
                      <a:pt x="11639" y="20029"/>
                    </a:cubicBezTo>
                    <a:lnTo>
                      <a:pt x="11639" y="20029"/>
                    </a:lnTo>
                    <a:cubicBezTo>
                      <a:pt x="11644" y="20030"/>
                      <a:pt x="11649" y="20031"/>
                      <a:pt x="11654" y="20032"/>
                    </a:cubicBezTo>
                    <a:cubicBezTo>
                      <a:pt x="11648" y="20027"/>
                      <a:pt x="11648" y="20027"/>
                      <a:pt x="11654" y="20027"/>
                    </a:cubicBezTo>
                    <a:lnTo>
                      <a:pt x="11632" y="20027"/>
                    </a:lnTo>
                    <a:lnTo>
                      <a:pt x="11632" y="20016"/>
                    </a:lnTo>
                    <a:cubicBezTo>
                      <a:pt x="11625" y="20016"/>
                      <a:pt x="11617" y="20021"/>
                      <a:pt x="11610" y="20021"/>
                    </a:cubicBezTo>
                    <a:lnTo>
                      <a:pt x="11610" y="20021"/>
                    </a:lnTo>
                    <a:cubicBezTo>
                      <a:pt x="11606" y="20019"/>
                      <a:pt x="11603" y="20018"/>
                      <a:pt x="11599" y="20016"/>
                    </a:cubicBezTo>
                    <a:lnTo>
                      <a:pt x="11599" y="20016"/>
                    </a:lnTo>
                    <a:cubicBezTo>
                      <a:pt x="11602" y="20020"/>
                      <a:pt x="11606" y="20021"/>
                      <a:pt x="11610" y="20021"/>
                    </a:cubicBezTo>
                    <a:cubicBezTo>
                      <a:pt x="11610" y="20021"/>
                      <a:pt x="11610" y="20021"/>
                      <a:pt x="11610" y="20021"/>
                    </a:cubicBezTo>
                    <a:lnTo>
                      <a:pt x="11610" y="20021"/>
                    </a:lnTo>
                    <a:cubicBezTo>
                      <a:pt x="11618" y="20024"/>
                      <a:pt x="11625" y="20026"/>
                      <a:pt x="11632" y="20027"/>
                    </a:cubicBezTo>
                    <a:lnTo>
                      <a:pt x="11632" y="20027"/>
                    </a:lnTo>
                    <a:cubicBezTo>
                      <a:pt x="11626" y="20032"/>
                      <a:pt x="11621" y="20032"/>
                      <a:pt x="11604" y="20032"/>
                    </a:cubicBezTo>
                    <a:cubicBezTo>
                      <a:pt x="11626" y="20027"/>
                      <a:pt x="11577" y="20016"/>
                      <a:pt x="11593" y="20010"/>
                    </a:cubicBezTo>
                    <a:cubicBezTo>
                      <a:pt x="11596" y="20010"/>
                      <a:pt x="11602" y="20010"/>
                      <a:pt x="11603" y="20012"/>
                    </a:cubicBezTo>
                    <a:lnTo>
                      <a:pt x="11603" y="20012"/>
                    </a:lnTo>
                    <a:cubicBezTo>
                      <a:pt x="11609" y="20010"/>
                      <a:pt x="11616" y="20010"/>
                      <a:pt x="11610" y="20010"/>
                    </a:cubicBezTo>
                    <a:cubicBezTo>
                      <a:pt x="11604" y="20005"/>
                      <a:pt x="11593" y="20010"/>
                      <a:pt x="11599" y="19999"/>
                    </a:cubicBezTo>
                    <a:lnTo>
                      <a:pt x="11599" y="19999"/>
                    </a:lnTo>
                    <a:cubicBezTo>
                      <a:pt x="11599" y="19999"/>
                      <a:pt x="11604" y="19999"/>
                      <a:pt x="11604" y="20005"/>
                    </a:cubicBezTo>
                    <a:cubicBezTo>
                      <a:pt x="11610" y="19999"/>
                      <a:pt x="11599" y="19988"/>
                      <a:pt x="11626" y="19983"/>
                    </a:cubicBezTo>
                    <a:lnTo>
                      <a:pt x="11632" y="19983"/>
                    </a:lnTo>
                    <a:cubicBezTo>
                      <a:pt x="11636" y="19984"/>
                      <a:pt x="11639" y="19984"/>
                      <a:pt x="11640" y="19984"/>
                    </a:cubicBezTo>
                    <a:cubicBezTo>
                      <a:pt x="11645" y="19984"/>
                      <a:pt x="11632" y="19977"/>
                      <a:pt x="11654" y="19977"/>
                    </a:cubicBezTo>
                    <a:cubicBezTo>
                      <a:pt x="11637" y="19977"/>
                      <a:pt x="11637" y="19972"/>
                      <a:pt x="11648" y="19961"/>
                    </a:cubicBezTo>
                    <a:lnTo>
                      <a:pt x="11632" y="19961"/>
                    </a:lnTo>
                    <a:cubicBezTo>
                      <a:pt x="11607" y="19955"/>
                      <a:pt x="11615" y="19955"/>
                      <a:pt x="11629" y="19955"/>
                    </a:cubicBezTo>
                    <a:cubicBezTo>
                      <a:pt x="11643" y="19955"/>
                      <a:pt x="11662" y="19955"/>
                      <a:pt x="11660" y="19949"/>
                    </a:cubicBezTo>
                    <a:cubicBezTo>
                      <a:pt x="11657" y="19948"/>
                      <a:pt x="11656" y="19948"/>
                      <a:pt x="11654" y="19948"/>
                    </a:cubicBezTo>
                    <a:cubicBezTo>
                      <a:pt x="11651" y="19948"/>
                      <a:pt x="11652" y="19951"/>
                      <a:pt x="11651" y="19951"/>
                    </a:cubicBezTo>
                    <a:cubicBezTo>
                      <a:pt x="11650" y="19951"/>
                      <a:pt x="11650" y="19951"/>
                      <a:pt x="11648" y="19949"/>
                    </a:cubicBezTo>
                    <a:cubicBezTo>
                      <a:pt x="11648" y="19944"/>
                      <a:pt x="11660" y="19944"/>
                      <a:pt x="11654" y="19927"/>
                    </a:cubicBezTo>
                    <a:cubicBezTo>
                      <a:pt x="11660" y="19927"/>
                      <a:pt x="11665" y="19922"/>
                      <a:pt x="11687" y="19922"/>
                    </a:cubicBezTo>
                    <a:cubicBezTo>
                      <a:pt x="11682" y="19916"/>
                      <a:pt x="11693" y="19900"/>
                      <a:pt x="11676" y="19900"/>
                    </a:cubicBezTo>
                    <a:cubicBezTo>
                      <a:pt x="11660" y="19916"/>
                      <a:pt x="11693" y="19905"/>
                      <a:pt x="11676" y="19922"/>
                    </a:cubicBezTo>
                    <a:lnTo>
                      <a:pt x="11654" y="19922"/>
                    </a:lnTo>
                    <a:cubicBezTo>
                      <a:pt x="11654" y="19916"/>
                      <a:pt x="11648" y="19905"/>
                      <a:pt x="11654" y="19900"/>
                    </a:cubicBezTo>
                    <a:lnTo>
                      <a:pt x="11637" y="19900"/>
                    </a:lnTo>
                    <a:cubicBezTo>
                      <a:pt x="11632" y="19889"/>
                      <a:pt x="11610" y="19889"/>
                      <a:pt x="11621" y="19878"/>
                    </a:cubicBezTo>
                    <a:cubicBezTo>
                      <a:pt x="11632" y="19878"/>
                      <a:pt x="11632" y="19889"/>
                      <a:pt x="11632" y="19889"/>
                    </a:cubicBezTo>
                    <a:cubicBezTo>
                      <a:pt x="11648" y="19878"/>
                      <a:pt x="11632" y="19878"/>
                      <a:pt x="11637" y="19866"/>
                    </a:cubicBezTo>
                    <a:lnTo>
                      <a:pt x="11637" y="19866"/>
                    </a:lnTo>
                    <a:cubicBezTo>
                      <a:pt x="11654" y="19866"/>
                      <a:pt x="11637" y="19872"/>
                      <a:pt x="11654" y="19872"/>
                    </a:cubicBezTo>
                    <a:lnTo>
                      <a:pt x="11648" y="19861"/>
                    </a:lnTo>
                    <a:cubicBezTo>
                      <a:pt x="11626" y="19861"/>
                      <a:pt x="11648" y="19850"/>
                      <a:pt x="11637" y="19844"/>
                    </a:cubicBezTo>
                    <a:cubicBezTo>
                      <a:pt x="11637" y="19833"/>
                      <a:pt x="11604" y="19833"/>
                      <a:pt x="11582" y="19817"/>
                    </a:cubicBezTo>
                    <a:cubicBezTo>
                      <a:pt x="11593" y="19817"/>
                      <a:pt x="11599" y="19811"/>
                      <a:pt x="11604" y="19811"/>
                    </a:cubicBezTo>
                    <a:lnTo>
                      <a:pt x="11604" y="19811"/>
                    </a:lnTo>
                    <a:cubicBezTo>
                      <a:pt x="11599" y="19817"/>
                      <a:pt x="11604" y="19817"/>
                      <a:pt x="11610" y="19817"/>
                    </a:cubicBezTo>
                    <a:cubicBezTo>
                      <a:pt x="11610" y="19811"/>
                      <a:pt x="11632" y="19806"/>
                      <a:pt x="11648" y="19806"/>
                    </a:cubicBezTo>
                    <a:cubicBezTo>
                      <a:pt x="11646" y="19803"/>
                      <a:pt x="11643" y="19802"/>
                      <a:pt x="11641" y="19802"/>
                    </a:cubicBezTo>
                    <a:cubicBezTo>
                      <a:pt x="11636" y="19802"/>
                      <a:pt x="11632" y="19807"/>
                      <a:pt x="11629" y="19807"/>
                    </a:cubicBezTo>
                    <a:cubicBezTo>
                      <a:pt x="11628" y="19807"/>
                      <a:pt x="11627" y="19806"/>
                      <a:pt x="11626" y="19806"/>
                    </a:cubicBezTo>
                    <a:lnTo>
                      <a:pt x="11626" y="19789"/>
                    </a:lnTo>
                    <a:cubicBezTo>
                      <a:pt x="11615" y="19789"/>
                      <a:pt x="11612" y="19791"/>
                      <a:pt x="11609" y="19791"/>
                    </a:cubicBezTo>
                    <a:cubicBezTo>
                      <a:pt x="11607" y="19791"/>
                      <a:pt x="11606" y="19791"/>
                      <a:pt x="11604" y="19789"/>
                    </a:cubicBezTo>
                    <a:cubicBezTo>
                      <a:pt x="11599" y="19783"/>
                      <a:pt x="11604" y="19783"/>
                      <a:pt x="11604" y="19778"/>
                    </a:cubicBezTo>
                    <a:cubicBezTo>
                      <a:pt x="11608" y="19778"/>
                      <a:pt x="11616" y="19773"/>
                      <a:pt x="11622" y="19773"/>
                    </a:cubicBezTo>
                    <a:cubicBezTo>
                      <a:pt x="11624" y="19773"/>
                      <a:pt x="11626" y="19774"/>
                      <a:pt x="11626" y="19778"/>
                    </a:cubicBezTo>
                    <a:cubicBezTo>
                      <a:pt x="11632" y="19767"/>
                      <a:pt x="11632" y="19767"/>
                      <a:pt x="11621" y="19767"/>
                    </a:cubicBezTo>
                    <a:cubicBezTo>
                      <a:pt x="11618" y="19769"/>
                      <a:pt x="11616" y="19770"/>
                      <a:pt x="11615" y="19770"/>
                    </a:cubicBezTo>
                    <a:cubicBezTo>
                      <a:pt x="11608" y="19770"/>
                      <a:pt x="11603" y="19760"/>
                      <a:pt x="11597" y="19760"/>
                    </a:cubicBezTo>
                    <a:cubicBezTo>
                      <a:pt x="11596" y="19760"/>
                      <a:pt x="11594" y="19761"/>
                      <a:pt x="11593" y="19761"/>
                    </a:cubicBezTo>
                    <a:lnTo>
                      <a:pt x="11599" y="19756"/>
                    </a:lnTo>
                    <a:cubicBezTo>
                      <a:pt x="11599" y="19756"/>
                      <a:pt x="11604" y="19739"/>
                      <a:pt x="11610" y="19739"/>
                    </a:cubicBezTo>
                    <a:cubicBezTo>
                      <a:pt x="11604" y="19739"/>
                      <a:pt x="11610" y="19734"/>
                      <a:pt x="11621" y="19728"/>
                    </a:cubicBezTo>
                    <a:lnTo>
                      <a:pt x="11599" y="19728"/>
                    </a:lnTo>
                    <a:lnTo>
                      <a:pt x="11599" y="19712"/>
                    </a:lnTo>
                    <a:cubicBezTo>
                      <a:pt x="11604" y="19712"/>
                      <a:pt x="11632" y="19706"/>
                      <a:pt x="11637" y="19706"/>
                    </a:cubicBezTo>
                    <a:cubicBezTo>
                      <a:pt x="11635" y="19703"/>
                      <a:pt x="11628" y="19703"/>
                      <a:pt x="11621" y="19703"/>
                    </a:cubicBezTo>
                    <a:cubicBezTo>
                      <a:pt x="11615" y="19703"/>
                      <a:pt x="11610" y="19703"/>
                      <a:pt x="11610" y="19700"/>
                    </a:cubicBezTo>
                    <a:cubicBezTo>
                      <a:pt x="11626" y="19700"/>
                      <a:pt x="11627" y="19691"/>
                      <a:pt x="11634" y="19691"/>
                    </a:cubicBezTo>
                    <a:cubicBezTo>
                      <a:pt x="11636" y="19691"/>
                      <a:pt x="11639" y="19692"/>
                      <a:pt x="11643" y="19695"/>
                    </a:cubicBezTo>
                    <a:cubicBezTo>
                      <a:pt x="11660" y="19684"/>
                      <a:pt x="11660" y="19673"/>
                      <a:pt x="11654" y="19673"/>
                    </a:cubicBezTo>
                    <a:cubicBezTo>
                      <a:pt x="11637" y="19673"/>
                      <a:pt x="11643" y="19678"/>
                      <a:pt x="11632" y="19678"/>
                    </a:cubicBezTo>
                    <a:cubicBezTo>
                      <a:pt x="11626" y="19656"/>
                      <a:pt x="11582" y="19667"/>
                      <a:pt x="11582" y="19651"/>
                    </a:cubicBezTo>
                    <a:lnTo>
                      <a:pt x="11577" y="19656"/>
                    </a:lnTo>
                    <a:cubicBezTo>
                      <a:pt x="11571" y="19651"/>
                      <a:pt x="11571" y="19651"/>
                      <a:pt x="11554" y="19651"/>
                    </a:cubicBezTo>
                    <a:cubicBezTo>
                      <a:pt x="11577" y="19651"/>
                      <a:pt x="11604" y="19629"/>
                      <a:pt x="11599" y="19623"/>
                    </a:cubicBezTo>
                    <a:cubicBezTo>
                      <a:pt x="11588" y="19623"/>
                      <a:pt x="11582" y="19640"/>
                      <a:pt x="11560" y="19640"/>
                    </a:cubicBezTo>
                    <a:lnTo>
                      <a:pt x="11554" y="19629"/>
                    </a:lnTo>
                    <a:lnTo>
                      <a:pt x="11560" y="19629"/>
                    </a:lnTo>
                    <a:cubicBezTo>
                      <a:pt x="11554" y="19623"/>
                      <a:pt x="11582" y="19612"/>
                      <a:pt x="11560" y="19612"/>
                    </a:cubicBezTo>
                    <a:lnTo>
                      <a:pt x="11588" y="19595"/>
                    </a:lnTo>
                    <a:lnTo>
                      <a:pt x="11577" y="19601"/>
                    </a:lnTo>
                    <a:cubicBezTo>
                      <a:pt x="11571" y="19601"/>
                      <a:pt x="11565" y="19595"/>
                      <a:pt x="11554" y="19595"/>
                    </a:cubicBezTo>
                    <a:cubicBezTo>
                      <a:pt x="11543" y="19590"/>
                      <a:pt x="11549" y="19584"/>
                      <a:pt x="11560" y="19573"/>
                    </a:cubicBezTo>
                    <a:lnTo>
                      <a:pt x="11560" y="19573"/>
                    </a:lnTo>
                    <a:cubicBezTo>
                      <a:pt x="11558" y="19573"/>
                      <a:pt x="11556" y="19574"/>
                      <a:pt x="11553" y="19575"/>
                    </a:cubicBezTo>
                    <a:lnTo>
                      <a:pt x="11553" y="19575"/>
                    </a:lnTo>
                    <a:cubicBezTo>
                      <a:pt x="11558" y="19570"/>
                      <a:pt x="11549" y="19566"/>
                      <a:pt x="11560" y="19562"/>
                    </a:cubicBezTo>
                    <a:cubicBezTo>
                      <a:pt x="11560" y="19562"/>
                      <a:pt x="11566" y="19559"/>
                      <a:pt x="11562" y="19557"/>
                    </a:cubicBezTo>
                    <a:lnTo>
                      <a:pt x="11562" y="19557"/>
                    </a:lnTo>
                    <a:cubicBezTo>
                      <a:pt x="11563" y="19558"/>
                      <a:pt x="11565" y="19558"/>
                      <a:pt x="11566" y="19558"/>
                    </a:cubicBezTo>
                    <a:cubicBezTo>
                      <a:pt x="11569" y="19558"/>
                      <a:pt x="11573" y="19557"/>
                      <a:pt x="11577" y="19557"/>
                    </a:cubicBezTo>
                    <a:lnTo>
                      <a:pt x="11558" y="19557"/>
                    </a:lnTo>
                    <a:cubicBezTo>
                      <a:pt x="11559" y="19557"/>
                      <a:pt x="11559" y="19557"/>
                      <a:pt x="11559" y="19557"/>
                    </a:cubicBezTo>
                    <a:lnTo>
                      <a:pt x="11559" y="19557"/>
                    </a:lnTo>
                    <a:cubicBezTo>
                      <a:pt x="11558" y="19557"/>
                      <a:pt x="11556" y="19557"/>
                      <a:pt x="11554" y="19557"/>
                    </a:cubicBezTo>
                    <a:lnTo>
                      <a:pt x="11558" y="19557"/>
                    </a:lnTo>
                    <a:cubicBezTo>
                      <a:pt x="11548" y="19553"/>
                      <a:pt x="11547" y="19544"/>
                      <a:pt x="11543" y="19540"/>
                    </a:cubicBezTo>
                    <a:cubicBezTo>
                      <a:pt x="11577" y="19534"/>
                      <a:pt x="11538" y="19534"/>
                      <a:pt x="11571" y="19518"/>
                    </a:cubicBezTo>
                    <a:lnTo>
                      <a:pt x="11571" y="19518"/>
                    </a:lnTo>
                    <a:cubicBezTo>
                      <a:pt x="11565" y="19520"/>
                      <a:pt x="11561" y="19521"/>
                      <a:pt x="11558" y="19521"/>
                    </a:cubicBezTo>
                    <a:cubicBezTo>
                      <a:pt x="11548" y="19521"/>
                      <a:pt x="11550" y="19511"/>
                      <a:pt x="11542" y="19511"/>
                    </a:cubicBezTo>
                    <a:cubicBezTo>
                      <a:pt x="11541" y="19511"/>
                      <a:pt x="11540" y="19512"/>
                      <a:pt x="11538" y="19512"/>
                    </a:cubicBezTo>
                    <a:cubicBezTo>
                      <a:pt x="11538" y="19507"/>
                      <a:pt x="11554" y="19507"/>
                      <a:pt x="11565" y="19501"/>
                    </a:cubicBezTo>
                    <a:lnTo>
                      <a:pt x="11554" y="19501"/>
                    </a:lnTo>
                    <a:cubicBezTo>
                      <a:pt x="11571" y="19490"/>
                      <a:pt x="11571" y="19479"/>
                      <a:pt x="11571" y="19474"/>
                    </a:cubicBezTo>
                    <a:lnTo>
                      <a:pt x="11549" y="19474"/>
                    </a:lnTo>
                    <a:lnTo>
                      <a:pt x="11554" y="19463"/>
                    </a:lnTo>
                    <a:cubicBezTo>
                      <a:pt x="11551" y="19463"/>
                      <a:pt x="11547" y="19460"/>
                      <a:pt x="11542" y="19460"/>
                    </a:cubicBezTo>
                    <a:cubicBezTo>
                      <a:pt x="11539" y="19460"/>
                      <a:pt x="11536" y="19461"/>
                      <a:pt x="11532" y="19463"/>
                    </a:cubicBezTo>
                    <a:lnTo>
                      <a:pt x="11532" y="19457"/>
                    </a:lnTo>
                    <a:cubicBezTo>
                      <a:pt x="11527" y="19459"/>
                      <a:pt x="11525" y="19459"/>
                      <a:pt x="11524" y="19459"/>
                    </a:cubicBezTo>
                    <a:cubicBezTo>
                      <a:pt x="11520" y="19459"/>
                      <a:pt x="11523" y="19455"/>
                      <a:pt x="11516" y="19451"/>
                    </a:cubicBezTo>
                    <a:lnTo>
                      <a:pt x="11527" y="19451"/>
                    </a:lnTo>
                    <a:cubicBezTo>
                      <a:pt x="11527" y="19450"/>
                      <a:pt x="11527" y="19449"/>
                      <a:pt x="11529" y="19449"/>
                    </a:cubicBezTo>
                    <a:lnTo>
                      <a:pt x="11529" y="19449"/>
                    </a:lnTo>
                    <a:cubicBezTo>
                      <a:pt x="11526" y="19449"/>
                      <a:pt x="11524" y="19449"/>
                      <a:pt x="11521" y="19449"/>
                    </a:cubicBezTo>
                    <a:cubicBezTo>
                      <a:pt x="11509" y="19449"/>
                      <a:pt x="11496" y="19449"/>
                      <a:pt x="11493" y="19451"/>
                    </a:cubicBezTo>
                    <a:cubicBezTo>
                      <a:pt x="11488" y="19451"/>
                      <a:pt x="11471" y="19451"/>
                      <a:pt x="11477" y="19446"/>
                    </a:cubicBezTo>
                    <a:lnTo>
                      <a:pt x="11499" y="19435"/>
                    </a:lnTo>
                    <a:lnTo>
                      <a:pt x="11477" y="19435"/>
                    </a:lnTo>
                    <a:cubicBezTo>
                      <a:pt x="11471" y="19429"/>
                      <a:pt x="11488" y="19429"/>
                      <a:pt x="11488" y="19424"/>
                    </a:cubicBezTo>
                    <a:cubicBezTo>
                      <a:pt x="11488" y="19425"/>
                      <a:pt x="11490" y="19426"/>
                      <a:pt x="11494" y="19426"/>
                    </a:cubicBezTo>
                    <a:cubicBezTo>
                      <a:pt x="11505" y="19426"/>
                      <a:pt x="11527" y="19420"/>
                      <a:pt x="11527" y="19407"/>
                    </a:cubicBezTo>
                    <a:cubicBezTo>
                      <a:pt x="11532" y="19418"/>
                      <a:pt x="11543" y="19418"/>
                      <a:pt x="11549" y="19418"/>
                    </a:cubicBezTo>
                    <a:cubicBezTo>
                      <a:pt x="11549" y="19418"/>
                      <a:pt x="11549" y="19413"/>
                      <a:pt x="11552" y="19413"/>
                    </a:cubicBezTo>
                    <a:cubicBezTo>
                      <a:pt x="11554" y="19413"/>
                      <a:pt x="11556" y="19415"/>
                      <a:pt x="11560" y="19418"/>
                    </a:cubicBezTo>
                    <a:cubicBezTo>
                      <a:pt x="11557" y="19413"/>
                      <a:pt x="11554" y="19413"/>
                      <a:pt x="11552" y="19413"/>
                    </a:cubicBezTo>
                    <a:cubicBezTo>
                      <a:pt x="11549" y="19413"/>
                      <a:pt x="11546" y="19413"/>
                      <a:pt x="11543" y="19407"/>
                    </a:cubicBezTo>
                    <a:cubicBezTo>
                      <a:pt x="11560" y="19402"/>
                      <a:pt x="11571" y="19402"/>
                      <a:pt x="11571" y="19391"/>
                    </a:cubicBezTo>
                    <a:lnTo>
                      <a:pt x="11571" y="19391"/>
                    </a:lnTo>
                    <a:lnTo>
                      <a:pt x="11554" y="19396"/>
                    </a:lnTo>
                    <a:lnTo>
                      <a:pt x="11549" y="19396"/>
                    </a:lnTo>
                    <a:cubicBezTo>
                      <a:pt x="11549" y="19396"/>
                      <a:pt x="11543" y="19402"/>
                      <a:pt x="11532" y="19402"/>
                    </a:cubicBezTo>
                    <a:cubicBezTo>
                      <a:pt x="11532" y="19402"/>
                      <a:pt x="11521" y="19399"/>
                      <a:pt x="11517" y="19398"/>
                    </a:cubicBezTo>
                    <a:lnTo>
                      <a:pt x="11517" y="19398"/>
                    </a:lnTo>
                    <a:cubicBezTo>
                      <a:pt x="11512" y="19399"/>
                      <a:pt x="11508" y="19400"/>
                      <a:pt x="11504" y="19400"/>
                    </a:cubicBezTo>
                    <a:cubicBezTo>
                      <a:pt x="11495" y="19400"/>
                      <a:pt x="11491" y="19395"/>
                      <a:pt x="11483" y="19395"/>
                    </a:cubicBezTo>
                    <a:cubicBezTo>
                      <a:pt x="11482" y="19395"/>
                      <a:pt x="11479" y="19395"/>
                      <a:pt x="11477" y="19396"/>
                    </a:cubicBezTo>
                    <a:cubicBezTo>
                      <a:pt x="11471" y="19396"/>
                      <a:pt x="11471" y="19391"/>
                      <a:pt x="11477" y="19391"/>
                    </a:cubicBezTo>
                    <a:cubicBezTo>
                      <a:pt x="11479" y="19391"/>
                      <a:pt x="11480" y="19391"/>
                      <a:pt x="11482" y="19391"/>
                    </a:cubicBezTo>
                    <a:cubicBezTo>
                      <a:pt x="11495" y="19391"/>
                      <a:pt x="11501" y="19374"/>
                      <a:pt x="11516" y="19374"/>
                    </a:cubicBezTo>
                    <a:lnTo>
                      <a:pt x="11516" y="19374"/>
                    </a:lnTo>
                    <a:cubicBezTo>
                      <a:pt x="11505" y="19374"/>
                      <a:pt x="11499" y="19379"/>
                      <a:pt x="11493" y="19379"/>
                    </a:cubicBezTo>
                    <a:cubicBezTo>
                      <a:pt x="11493" y="19375"/>
                      <a:pt x="11498" y="19374"/>
                      <a:pt x="11503" y="19370"/>
                    </a:cubicBezTo>
                    <a:lnTo>
                      <a:pt x="11503" y="19370"/>
                    </a:lnTo>
                    <a:cubicBezTo>
                      <a:pt x="11503" y="19370"/>
                      <a:pt x="11503" y="19370"/>
                      <a:pt x="11503" y="19370"/>
                    </a:cubicBezTo>
                    <a:cubicBezTo>
                      <a:pt x="11505" y="19370"/>
                      <a:pt x="11507" y="19369"/>
                      <a:pt x="11509" y="19368"/>
                    </a:cubicBezTo>
                    <a:lnTo>
                      <a:pt x="11505" y="19368"/>
                    </a:lnTo>
                    <a:cubicBezTo>
                      <a:pt x="11504" y="19369"/>
                      <a:pt x="11503" y="19370"/>
                      <a:pt x="11503" y="19370"/>
                    </a:cubicBezTo>
                    <a:lnTo>
                      <a:pt x="11503" y="19370"/>
                    </a:lnTo>
                    <a:cubicBezTo>
                      <a:pt x="11501" y="19370"/>
                      <a:pt x="11500" y="19370"/>
                      <a:pt x="11499" y="19368"/>
                    </a:cubicBezTo>
                    <a:cubicBezTo>
                      <a:pt x="11505" y="19368"/>
                      <a:pt x="11499" y="19363"/>
                      <a:pt x="11505" y="19363"/>
                    </a:cubicBezTo>
                    <a:cubicBezTo>
                      <a:pt x="11516" y="19363"/>
                      <a:pt x="11524" y="19358"/>
                      <a:pt x="11532" y="19358"/>
                    </a:cubicBezTo>
                    <a:cubicBezTo>
                      <a:pt x="11536" y="19358"/>
                      <a:pt x="11540" y="19359"/>
                      <a:pt x="11543" y="19363"/>
                    </a:cubicBezTo>
                    <a:cubicBezTo>
                      <a:pt x="11543" y="19355"/>
                      <a:pt x="11538" y="19347"/>
                      <a:pt x="11529" y="19347"/>
                    </a:cubicBezTo>
                    <a:cubicBezTo>
                      <a:pt x="11525" y="19347"/>
                      <a:pt x="11520" y="19349"/>
                      <a:pt x="11516" y="19352"/>
                    </a:cubicBezTo>
                    <a:lnTo>
                      <a:pt x="11516" y="19346"/>
                    </a:lnTo>
                    <a:cubicBezTo>
                      <a:pt x="11508" y="19350"/>
                      <a:pt x="11501" y="19359"/>
                      <a:pt x="11495" y="19359"/>
                    </a:cubicBezTo>
                    <a:cubicBezTo>
                      <a:pt x="11492" y="19359"/>
                      <a:pt x="11490" y="19357"/>
                      <a:pt x="11488" y="19352"/>
                    </a:cubicBezTo>
                    <a:lnTo>
                      <a:pt x="11477" y="19352"/>
                    </a:lnTo>
                    <a:lnTo>
                      <a:pt x="11488" y="19346"/>
                    </a:lnTo>
                    <a:lnTo>
                      <a:pt x="11477" y="19346"/>
                    </a:lnTo>
                    <a:cubicBezTo>
                      <a:pt x="11488" y="19346"/>
                      <a:pt x="11488" y="19341"/>
                      <a:pt x="11493" y="19341"/>
                    </a:cubicBezTo>
                    <a:cubicBezTo>
                      <a:pt x="11493" y="19335"/>
                      <a:pt x="11477" y="19335"/>
                      <a:pt x="11471" y="19335"/>
                    </a:cubicBezTo>
                    <a:cubicBezTo>
                      <a:pt x="11471" y="19324"/>
                      <a:pt x="11471" y="19324"/>
                      <a:pt x="11488" y="19324"/>
                    </a:cubicBezTo>
                    <a:cubicBezTo>
                      <a:pt x="11488" y="19319"/>
                      <a:pt x="11477" y="19313"/>
                      <a:pt x="11493" y="19308"/>
                    </a:cubicBezTo>
                    <a:cubicBezTo>
                      <a:pt x="11488" y="19304"/>
                      <a:pt x="11486" y="19303"/>
                      <a:pt x="11484" y="19303"/>
                    </a:cubicBezTo>
                    <a:cubicBezTo>
                      <a:pt x="11481" y="19303"/>
                      <a:pt x="11482" y="19308"/>
                      <a:pt x="11471" y="19308"/>
                    </a:cubicBezTo>
                    <a:cubicBezTo>
                      <a:pt x="11499" y="19291"/>
                      <a:pt x="11477" y="19280"/>
                      <a:pt x="11471" y="19263"/>
                    </a:cubicBezTo>
                    <a:cubicBezTo>
                      <a:pt x="11462" y="19269"/>
                      <a:pt x="11458" y="19271"/>
                      <a:pt x="11457" y="19271"/>
                    </a:cubicBezTo>
                    <a:cubicBezTo>
                      <a:pt x="11453" y="19271"/>
                      <a:pt x="11457" y="19263"/>
                      <a:pt x="11438" y="19263"/>
                    </a:cubicBezTo>
                    <a:cubicBezTo>
                      <a:pt x="11443" y="19263"/>
                      <a:pt x="11454" y="19249"/>
                      <a:pt x="11461" y="19249"/>
                    </a:cubicBezTo>
                    <a:cubicBezTo>
                      <a:pt x="11463" y="19249"/>
                      <a:pt x="11465" y="19250"/>
                      <a:pt x="11466" y="19252"/>
                    </a:cubicBezTo>
                    <a:lnTo>
                      <a:pt x="11460" y="19241"/>
                    </a:lnTo>
                    <a:cubicBezTo>
                      <a:pt x="11462" y="19240"/>
                      <a:pt x="11463" y="19240"/>
                      <a:pt x="11465" y="19240"/>
                    </a:cubicBezTo>
                    <a:cubicBezTo>
                      <a:pt x="11469" y="19240"/>
                      <a:pt x="11472" y="19243"/>
                      <a:pt x="11477" y="19243"/>
                    </a:cubicBezTo>
                    <a:cubicBezTo>
                      <a:pt x="11481" y="19243"/>
                      <a:pt x="11486" y="19242"/>
                      <a:pt x="11493" y="19236"/>
                    </a:cubicBezTo>
                    <a:cubicBezTo>
                      <a:pt x="11493" y="19230"/>
                      <a:pt x="11460" y="19236"/>
                      <a:pt x="11466" y="19225"/>
                    </a:cubicBezTo>
                    <a:cubicBezTo>
                      <a:pt x="11473" y="19221"/>
                      <a:pt x="11475" y="19219"/>
                      <a:pt x="11475" y="19217"/>
                    </a:cubicBezTo>
                    <a:lnTo>
                      <a:pt x="11475" y="19217"/>
                    </a:lnTo>
                    <a:cubicBezTo>
                      <a:pt x="11466" y="19220"/>
                      <a:pt x="11457" y="19225"/>
                      <a:pt x="11449" y="19225"/>
                    </a:cubicBezTo>
                    <a:cubicBezTo>
                      <a:pt x="11449" y="19223"/>
                      <a:pt x="11448" y="19222"/>
                      <a:pt x="11448" y="19221"/>
                    </a:cubicBezTo>
                    <a:lnTo>
                      <a:pt x="11448" y="19221"/>
                    </a:lnTo>
                    <a:cubicBezTo>
                      <a:pt x="11447" y="19222"/>
                      <a:pt x="11445" y="19224"/>
                      <a:pt x="11444" y="19225"/>
                    </a:cubicBezTo>
                    <a:cubicBezTo>
                      <a:pt x="11446" y="19223"/>
                      <a:pt x="11447" y="19222"/>
                      <a:pt x="11448" y="19221"/>
                    </a:cubicBezTo>
                    <a:lnTo>
                      <a:pt x="11448" y="19221"/>
                    </a:lnTo>
                    <a:cubicBezTo>
                      <a:pt x="11448" y="19221"/>
                      <a:pt x="11448" y="19221"/>
                      <a:pt x="11448" y="19221"/>
                    </a:cubicBezTo>
                    <a:lnTo>
                      <a:pt x="11448" y="19221"/>
                    </a:lnTo>
                    <a:cubicBezTo>
                      <a:pt x="11455" y="19217"/>
                      <a:pt x="11462" y="19212"/>
                      <a:pt x="11466" y="19209"/>
                    </a:cubicBezTo>
                    <a:lnTo>
                      <a:pt x="11466" y="19209"/>
                    </a:lnTo>
                    <a:cubicBezTo>
                      <a:pt x="11462" y="19210"/>
                      <a:pt x="11457" y="19211"/>
                      <a:pt x="11453" y="19214"/>
                    </a:cubicBezTo>
                    <a:lnTo>
                      <a:pt x="11453" y="19214"/>
                    </a:lnTo>
                    <a:cubicBezTo>
                      <a:pt x="11454" y="19208"/>
                      <a:pt x="11440" y="19208"/>
                      <a:pt x="11433" y="19208"/>
                    </a:cubicBezTo>
                    <a:cubicBezTo>
                      <a:pt x="11410" y="19230"/>
                      <a:pt x="11433" y="19225"/>
                      <a:pt x="11410" y="19241"/>
                    </a:cubicBezTo>
                    <a:cubicBezTo>
                      <a:pt x="11414" y="19241"/>
                      <a:pt x="11425" y="19239"/>
                      <a:pt x="11431" y="19239"/>
                    </a:cubicBezTo>
                    <a:cubicBezTo>
                      <a:pt x="11433" y="19239"/>
                      <a:pt x="11434" y="19239"/>
                      <a:pt x="11433" y="19241"/>
                    </a:cubicBezTo>
                    <a:cubicBezTo>
                      <a:pt x="11416" y="19241"/>
                      <a:pt x="11416" y="19252"/>
                      <a:pt x="11416" y="19252"/>
                    </a:cubicBezTo>
                    <a:cubicBezTo>
                      <a:pt x="11420" y="19249"/>
                      <a:pt x="11423" y="19248"/>
                      <a:pt x="11424" y="19248"/>
                    </a:cubicBezTo>
                    <a:cubicBezTo>
                      <a:pt x="11428" y="19248"/>
                      <a:pt x="11424" y="19258"/>
                      <a:pt x="11433" y="19258"/>
                    </a:cubicBezTo>
                    <a:cubicBezTo>
                      <a:pt x="11422" y="19263"/>
                      <a:pt x="11405" y="19263"/>
                      <a:pt x="11394" y="19269"/>
                    </a:cubicBezTo>
                    <a:lnTo>
                      <a:pt x="11422" y="19263"/>
                    </a:lnTo>
                    <a:lnTo>
                      <a:pt x="11422" y="19263"/>
                    </a:lnTo>
                    <a:cubicBezTo>
                      <a:pt x="11422" y="19269"/>
                      <a:pt x="11405" y="19269"/>
                      <a:pt x="11410" y="19269"/>
                    </a:cubicBezTo>
                    <a:cubicBezTo>
                      <a:pt x="11399" y="19269"/>
                      <a:pt x="11393" y="19274"/>
                      <a:pt x="11389" y="19274"/>
                    </a:cubicBezTo>
                    <a:cubicBezTo>
                      <a:pt x="11387" y="19274"/>
                      <a:pt x="11385" y="19273"/>
                      <a:pt x="11383" y="19269"/>
                    </a:cubicBezTo>
                    <a:lnTo>
                      <a:pt x="11383" y="19269"/>
                    </a:lnTo>
                    <a:cubicBezTo>
                      <a:pt x="11361" y="19291"/>
                      <a:pt x="11405" y="19285"/>
                      <a:pt x="11410" y="19291"/>
                    </a:cubicBezTo>
                    <a:lnTo>
                      <a:pt x="11405" y="19291"/>
                    </a:lnTo>
                    <a:cubicBezTo>
                      <a:pt x="11410" y="19291"/>
                      <a:pt x="11410" y="19291"/>
                      <a:pt x="11416" y="19296"/>
                    </a:cubicBezTo>
                    <a:cubicBezTo>
                      <a:pt x="11414" y="19300"/>
                      <a:pt x="11412" y="19301"/>
                      <a:pt x="11410" y="19301"/>
                    </a:cubicBezTo>
                    <a:cubicBezTo>
                      <a:pt x="11406" y="19301"/>
                      <a:pt x="11401" y="19296"/>
                      <a:pt x="11394" y="19296"/>
                    </a:cubicBezTo>
                    <a:lnTo>
                      <a:pt x="11405" y="19308"/>
                    </a:lnTo>
                    <a:cubicBezTo>
                      <a:pt x="11410" y="19308"/>
                      <a:pt x="11410" y="19308"/>
                      <a:pt x="11405" y="19313"/>
                    </a:cubicBezTo>
                    <a:lnTo>
                      <a:pt x="11377" y="19313"/>
                    </a:lnTo>
                    <a:lnTo>
                      <a:pt x="11394" y="19319"/>
                    </a:lnTo>
                    <a:cubicBezTo>
                      <a:pt x="11390" y="19319"/>
                      <a:pt x="11386" y="19328"/>
                      <a:pt x="11381" y="19328"/>
                    </a:cubicBezTo>
                    <a:cubicBezTo>
                      <a:pt x="11380" y="19328"/>
                      <a:pt x="11379" y="19327"/>
                      <a:pt x="11377" y="19324"/>
                    </a:cubicBezTo>
                    <a:lnTo>
                      <a:pt x="11377" y="19324"/>
                    </a:lnTo>
                    <a:lnTo>
                      <a:pt x="11383" y="19341"/>
                    </a:lnTo>
                    <a:lnTo>
                      <a:pt x="11361" y="19346"/>
                    </a:lnTo>
                    <a:lnTo>
                      <a:pt x="11366" y="19346"/>
                    </a:lnTo>
                    <a:cubicBezTo>
                      <a:pt x="11366" y="19352"/>
                      <a:pt x="11410" y="19363"/>
                      <a:pt x="11366" y="19368"/>
                    </a:cubicBezTo>
                    <a:cubicBezTo>
                      <a:pt x="11388" y="19374"/>
                      <a:pt x="11383" y="19379"/>
                      <a:pt x="11394" y="19391"/>
                    </a:cubicBezTo>
                    <a:cubicBezTo>
                      <a:pt x="11391" y="19389"/>
                      <a:pt x="11389" y="19388"/>
                      <a:pt x="11387" y="19388"/>
                    </a:cubicBezTo>
                    <a:cubicBezTo>
                      <a:pt x="11379" y="19388"/>
                      <a:pt x="11376" y="19399"/>
                      <a:pt x="11371" y="19399"/>
                    </a:cubicBezTo>
                    <a:cubicBezTo>
                      <a:pt x="11370" y="19399"/>
                      <a:pt x="11368" y="19398"/>
                      <a:pt x="11366" y="19396"/>
                    </a:cubicBezTo>
                    <a:lnTo>
                      <a:pt x="11366" y="19396"/>
                    </a:lnTo>
                    <a:cubicBezTo>
                      <a:pt x="11361" y="19402"/>
                      <a:pt x="11383" y="19402"/>
                      <a:pt x="11388" y="19402"/>
                    </a:cubicBezTo>
                    <a:cubicBezTo>
                      <a:pt x="11383" y="19407"/>
                      <a:pt x="11361" y="19407"/>
                      <a:pt x="11355" y="19407"/>
                    </a:cubicBezTo>
                    <a:lnTo>
                      <a:pt x="11361" y="19418"/>
                    </a:lnTo>
                    <a:lnTo>
                      <a:pt x="11366" y="19418"/>
                    </a:lnTo>
                    <a:cubicBezTo>
                      <a:pt x="11361" y="19424"/>
                      <a:pt x="11350" y="19424"/>
                      <a:pt x="11350" y="19429"/>
                    </a:cubicBezTo>
                    <a:lnTo>
                      <a:pt x="11366" y="19429"/>
                    </a:lnTo>
                    <a:lnTo>
                      <a:pt x="11361" y="19435"/>
                    </a:lnTo>
                    <a:cubicBezTo>
                      <a:pt x="11363" y="19433"/>
                      <a:pt x="11365" y="19432"/>
                      <a:pt x="11367" y="19432"/>
                    </a:cubicBezTo>
                    <a:cubicBezTo>
                      <a:pt x="11372" y="19432"/>
                      <a:pt x="11377" y="19435"/>
                      <a:pt x="11377" y="19435"/>
                    </a:cubicBezTo>
                    <a:lnTo>
                      <a:pt x="11366" y="19435"/>
                    </a:lnTo>
                    <a:lnTo>
                      <a:pt x="11377" y="19446"/>
                    </a:lnTo>
                    <a:cubicBezTo>
                      <a:pt x="11361" y="19446"/>
                      <a:pt x="11377" y="19451"/>
                      <a:pt x="11361" y="19451"/>
                    </a:cubicBezTo>
                    <a:cubicBezTo>
                      <a:pt x="11361" y="19457"/>
                      <a:pt x="11361" y="19457"/>
                      <a:pt x="11366" y="19463"/>
                    </a:cubicBezTo>
                    <a:lnTo>
                      <a:pt x="11383" y="19457"/>
                    </a:lnTo>
                    <a:lnTo>
                      <a:pt x="11383" y="19457"/>
                    </a:lnTo>
                    <a:cubicBezTo>
                      <a:pt x="11394" y="19463"/>
                      <a:pt x="11366" y="19463"/>
                      <a:pt x="11366" y="19474"/>
                    </a:cubicBezTo>
                    <a:lnTo>
                      <a:pt x="11383" y="19463"/>
                    </a:lnTo>
                    <a:lnTo>
                      <a:pt x="11383" y="19463"/>
                    </a:lnTo>
                    <a:cubicBezTo>
                      <a:pt x="11361" y="19485"/>
                      <a:pt x="11405" y="19479"/>
                      <a:pt x="11388" y="19490"/>
                    </a:cubicBezTo>
                    <a:cubicBezTo>
                      <a:pt x="11387" y="19488"/>
                      <a:pt x="11383" y="19488"/>
                      <a:pt x="11381" y="19488"/>
                    </a:cubicBezTo>
                    <a:cubicBezTo>
                      <a:pt x="11375" y="19488"/>
                      <a:pt x="11370" y="19490"/>
                      <a:pt x="11377" y="19490"/>
                    </a:cubicBezTo>
                    <a:cubicBezTo>
                      <a:pt x="11383" y="19501"/>
                      <a:pt x="11383" y="19512"/>
                      <a:pt x="11405" y="19512"/>
                    </a:cubicBezTo>
                    <a:cubicBezTo>
                      <a:pt x="11383" y="19518"/>
                      <a:pt x="11377" y="19518"/>
                      <a:pt x="11366" y="19534"/>
                    </a:cubicBezTo>
                    <a:cubicBezTo>
                      <a:pt x="11366" y="19540"/>
                      <a:pt x="11377" y="19540"/>
                      <a:pt x="11383" y="19540"/>
                    </a:cubicBezTo>
                    <a:cubicBezTo>
                      <a:pt x="11377" y="19546"/>
                      <a:pt x="11388" y="19557"/>
                      <a:pt x="11377" y="19562"/>
                    </a:cubicBezTo>
                    <a:cubicBezTo>
                      <a:pt x="11388" y="19562"/>
                      <a:pt x="11377" y="19568"/>
                      <a:pt x="11383" y="19568"/>
                    </a:cubicBezTo>
                    <a:lnTo>
                      <a:pt x="11388" y="19568"/>
                    </a:lnTo>
                    <a:cubicBezTo>
                      <a:pt x="11361" y="19584"/>
                      <a:pt x="11410" y="19584"/>
                      <a:pt x="11383" y="19595"/>
                    </a:cubicBezTo>
                    <a:lnTo>
                      <a:pt x="11361" y="19595"/>
                    </a:lnTo>
                    <a:lnTo>
                      <a:pt x="11361" y="19617"/>
                    </a:lnTo>
                    <a:lnTo>
                      <a:pt x="11366" y="19612"/>
                    </a:lnTo>
                    <a:cubicBezTo>
                      <a:pt x="11366" y="19617"/>
                      <a:pt x="11383" y="19617"/>
                      <a:pt x="11377" y="19623"/>
                    </a:cubicBezTo>
                    <a:cubicBezTo>
                      <a:pt x="11373" y="19622"/>
                      <a:pt x="11371" y="19622"/>
                      <a:pt x="11369" y="19622"/>
                    </a:cubicBezTo>
                    <a:cubicBezTo>
                      <a:pt x="11362" y="19622"/>
                      <a:pt x="11374" y="19631"/>
                      <a:pt x="11361" y="19640"/>
                    </a:cubicBezTo>
                    <a:lnTo>
                      <a:pt x="11355" y="19640"/>
                    </a:lnTo>
                    <a:cubicBezTo>
                      <a:pt x="11355" y="19642"/>
                      <a:pt x="11355" y="19644"/>
                      <a:pt x="11357" y="19644"/>
                    </a:cubicBezTo>
                    <a:cubicBezTo>
                      <a:pt x="11358" y="19644"/>
                      <a:pt x="11361" y="19642"/>
                      <a:pt x="11366" y="19640"/>
                    </a:cubicBezTo>
                    <a:lnTo>
                      <a:pt x="11366" y="19640"/>
                    </a:lnTo>
                    <a:cubicBezTo>
                      <a:pt x="11377" y="19645"/>
                      <a:pt x="11339" y="19645"/>
                      <a:pt x="11361" y="19651"/>
                    </a:cubicBezTo>
                    <a:lnTo>
                      <a:pt x="11361" y="19645"/>
                    </a:lnTo>
                    <a:lnTo>
                      <a:pt x="11383" y="19645"/>
                    </a:lnTo>
                    <a:cubicBezTo>
                      <a:pt x="11383" y="19645"/>
                      <a:pt x="11381" y="19647"/>
                      <a:pt x="11379" y="19648"/>
                    </a:cubicBezTo>
                    <a:lnTo>
                      <a:pt x="11379" y="19648"/>
                    </a:lnTo>
                    <a:cubicBezTo>
                      <a:pt x="11379" y="19647"/>
                      <a:pt x="11378" y="19646"/>
                      <a:pt x="11377" y="19645"/>
                    </a:cubicBezTo>
                    <a:lnTo>
                      <a:pt x="11377" y="19645"/>
                    </a:lnTo>
                    <a:cubicBezTo>
                      <a:pt x="11377" y="19647"/>
                      <a:pt x="11378" y="19648"/>
                      <a:pt x="11379" y="19648"/>
                    </a:cubicBezTo>
                    <a:cubicBezTo>
                      <a:pt x="11379" y="19648"/>
                      <a:pt x="11379" y="19648"/>
                      <a:pt x="11379" y="19648"/>
                    </a:cubicBezTo>
                    <a:lnTo>
                      <a:pt x="11379" y="19648"/>
                    </a:lnTo>
                    <a:cubicBezTo>
                      <a:pt x="11381" y="19652"/>
                      <a:pt x="11378" y="19656"/>
                      <a:pt x="11383" y="19656"/>
                    </a:cubicBezTo>
                    <a:cubicBezTo>
                      <a:pt x="11380" y="19662"/>
                      <a:pt x="11376" y="19664"/>
                      <a:pt x="11372" y="19664"/>
                    </a:cubicBezTo>
                    <a:cubicBezTo>
                      <a:pt x="11370" y="19664"/>
                      <a:pt x="11368" y="19664"/>
                      <a:pt x="11367" y="19663"/>
                    </a:cubicBezTo>
                    <a:lnTo>
                      <a:pt x="11367" y="19663"/>
                    </a:lnTo>
                    <a:cubicBezTo>
                      <a:pt x="11372" y="19671"/>
                      <a:pt x="11364" y="19668"/>
                      <a:pt x="11377" y="19673"/>
                    </a:cubicBezTo>
                    <a:lnTo>
                      <a:pt x="11368" y="19676"/>
                    </a:lnTo>
                    <a:lnTo>
                      <a:pt x="11368" y="19676"/>
                    </a:lnTo>
                    <a:cubicBezTo>
                      <a:pt x="11367" y="19675"/>
                      <a:pt x="11366" y="19674"/>
                      <a:pt x="11366" y="19673"/>
                    </a:cubicBezTo>
                    <a:lnTo>
                      <a:pt x="11361" y="19678"/>
                    </a:lnTo>
                    <a:lnTo>
                      <a:pt x="11361" y="19678"/>
                    </a:lnTo>
                    <a:lnTo>
                      <a:pt x="11368" y="19676"/>
                    </a:lnTo>
                    <a:lnTo>
                      <a:pt x="11368" y="19676"/>
                    </a:lnTo>
                    <a:cubicBezTo>
                      <a:pt x="11371" y="19679"/>
                      <a:pt x="11377" y="19680"/>
                      <a:pt x="11377" y="19684"/>
                    </a:cubicBezTo>
                    <a:lnTo>
                      <a:pt x="11361" y="19684"/>
                    </a:lnTo>
                    <a:cubicBezTo>
                      <a:pt x="11366" y="19700"/>
                      <a:pt x="11339" y="19700"/>
                      <a:pt x="11361" y="19712"/>
                    </a:cubicBezTo>
                    <a:lnTo>
                      <a:pt x="11355" y="19712"/>
                    </a:lnTo>
                    <a:cubicBezTo>
                      <a:pt x="11377" y="19723"/>
                      <a:pt x="11333" y="19728"/>
                      <a:pt x="11361" y="19734"/>
                    </a:cubicBezTo>
                    <a:lnTo>
                      <a:pt x="11350" y="19734"/>
                    </a:lnTo>
                    <a:lnTo>
                      <a:pt x="11355" y="19739"/>
                    </a:lnTo>
                    <a:lnTo>
                      <a:pt x="11361" y="19739"/>
                    </a:lnTo>
                    <a:lnTo>
                      <a:pt x="11350" y="19750"/>
                    </a:lnTo>
                    <a:lnTo>
                      <a:pt x="11355" y="19750"/>
                    </a:lnTo>
                    <a:cubicBezTo>
                      <a:pt x="11327" y="19756"/>
                      <a:pt x="11350" y="19761"/>
                      <a:pt x="11327" y="19767"/>
                    </a:cubicBezTo>
                    <a:lnTo>
                      <a:pt x="11350" y="19761"/>
                    </a:lnTo>
                    <a:lnTo>
                      <a:pt x="11350" y="19761"/>
                    </a:lnTo>
                    <a:cubicBezTo>
                      <a:pt x="11388" y="19778"/>
                      <a:pt x="11333" y="19806"/>
                      <a:pt x="11350" y="19822"/>
                    </a:cubicBezTo>
                    <a:lnTo>
                      <a:pt x="11333" y="19822"/>
                    </a:lnTo>
                    <a:lnTo>
                      <a:pt x="11355" y="19833"/>
                    </a:lnTo>
                    <a:cubicBezTo>
                      <a:pt x="11350" y="19835"/>
                      <a:pt x="11346" y="19836"/>
                      <a:pt x="11343" y="19836"/>
                    </a:cubicBezTo>
                    <a:cubicBezTo>
                      <a:pt x="11338" y="19836"/>
                      <a:pt x="11337" y="19833"/>
                      <a:pt x="11333" y="19833"/>
                    </a:cubicBezTo>
                    <a:lnTo>
                      <a:pt x="11333" y="19833"/>
                    </a:lnTo>
                    <a:cubicBezTo>
                      <a:pt x="11339" y="19839"/>
                      <a:pt x="11355" y="19833"/>
                      <a:pt x="11361" y="19844"/>
                    </a:cubicBezTo>
                    <a:cubicBezTo>
                      <a:pt x="11359" y="19846"/>
                      <a:pt x="11357" y="19847"/>
                      <a:pt x="11355" y="19847"/>
                    </a:cubicBezTo>
                    <a:cubicBezTo>
                      <a:pt x="11351" y="19847"/>
                      <a:pt x="11346" y="19844"/>
                      <a:pt x="11339" y="19844"/>
                    </a:cubicBezTo>
                    <a:cubicBezTo>
                      <a:pt x="11350" y="19850"/>
                      <a:pt x="11361" y="19866"/>
                      <a:pt x="11350" y="19878"/>
                    </a:cubicBezTo>
                    <a:lnTo>
                      <a:pt x="11355" y="19878"/>
                    </a:lnTo>
                    <a:cubicBezTo>
                      <a:pt x="11361" y="19889"/>
                      <a:pt x="11355" y="19894"/>
                      <a:pt x="11355" y="19900"/>
                    </a:cubicBezTo>
                    <a:lnTo>
                      <a:pt x="11350" y="19900"/>
                    </a:lnTo>
                    <a:cubicBezTo>
                      <a:pt x="11350" y="19900"/>
                      <a:pt x="11339" y="19905"/>
                      <a:pt x="11350" y="19905"/>
                    </a:cubicBezTo>
                    <a:lnTo>
                      <a:pt x="11333" y="19905"/>
                    </a:lnTo>
                    <a:cubicBezTo>
                      <a:pt x="11333" y="19916"/>
                      <a:pt x="11350" y="19922"/>
                      <a:pt x="11327" y="19927"/>
                    </a:cubicBezTo>
                    <a:lnTo>
                      <a:pt x="11350" y="19927"/>
                    </a:lnTo>
                    <a:cubicBezTo>
                      <a:pt x="11328" y="19933"/>
                      <a:pt x="11360" y="19944"/>
                      <a:pt x="11350" y="19949"/>
                    </a:cubicBezTo>
                    <a:lnTo>
                      <a:pt x="11350" y="19949"/>
                    </a:lnTo>
                    <a:cubicBezTo>
                      <a:pt x="11348" y="19949"/>
                      <a:pt x="11347" y="19949"/>
                      <a:pt x="11345" y="19949"/>
                    </a:cubicBezTo>
                    <a:lnTo>
                      <a:pt x="11345" y="19949"/>
                    </a:lnTo>
                    <a:cubicBezTo>
                      <a:pt x="11346" y="19949"/>
                      <a:pt x="11348" y="19949"/>
                      <a:pt x="11350" y="19949"/>
                    </a:cubicBezTo>
                    <a:cubicBezTo>
                      <a:pt x="11350" y="19949"/>
                      <a:pt x="11350" y="19949"/>
                      <a:pt x="11350" y="19949"/>
                    </a:cubicBezTo>
                    <a:lnTo>
                      <a:pt x="11350" y="19949"/>
                    </a:lnTo>
                    <a:cubicBezTo>
                      <a:pt x="11352" y="19949"/>
                      <a:pt x="11354" y="19949"/>
                      <a:pt x="11355" y="19949"/>
                    </a:cubicBezTo>
                    <a:lnTo>
                      <a:pt x="11350" y="19949"/>
                    </a:lnTo>
                    <a:lnTo>
                      <a:pt x="11361" y="19972"/>
                    </a:lnTo>
                    <a:cubicBezTo>
                      <a:pt x="11339" y="19977"/>
                      <a:pt x="11366" y="19983"/>
                      <a:pt x="11350" y="19983"/>
                    </a:cubicBezTo>
                    <a:cubicBezTo>
                      <a:pt x="11350" y="19984"/>
                      <a:pt x="11350" y="19984"/>
                      <a:pt x="11351" y="19984"/>
                    </a:cubicBezTo>
                    <a:cubicBezTo>
                      <a:pt x="11353" y="19984"/>
                      <a:pt x="11357" y="19981"/>
                      <a:pt x="11359" y="19981"/>
                    </a:cubicBezTo>
                    <a:cubicBezTo>
                      <a:pt x="11360" y="19981"/>
                      <a:pt x="11361" y="19982"/>
                      <a:pt x="11361" y="19983"/>
                    </a:cubicBezTo>
                    <a:cubicBezTo>
                      <a:pt x="11355" y="19983"/>
                      <a:pt x="11366" y="19988"/>
                      <a:pt x="11350" y="19988"/>
                    </a:cubicBezTo>
                    <a:lnTo>
                      <a:pt x="11350" y="19999"/>
                    </a:lnTo>
                    <a:lnTo>
                      <a:pt x="11333" y="19999"/>
                    </a:lnTo>
                    <a:cubicBezTo>
                      <a:pt x="11333" y="20005"/>
                      <a:pt x="11355" y="20005"/>
                      <a:pt x="11361" y="20005"/>
                    </a:cubicBezTo>
                    <a:cubicBezTo>
                      <a:pt x="11355" y="20010"/>
                      <a:pt x="11361" y="20016"/>
                      <a:pt x="11350" y="20016"/>
                    </a:cubicBezTo>
                    <a:lnTo>
                      <a:pt x="11339" y="20016"/>
                    </a:lnTo>
                    <a:cubicBezTo>
                      <a:pt x="11350" y="20032"/>
                      <a:pt x="11300" y="20038"/>
                      <a:pt x="11327" y="20055"/>
                    </a:cubicBezTo>
                    <a:lnTo>
                      <a:pt x="11322" y="20055"/>
                    </a:lnTo>
                    <a:lnTo>
                      <a:pt x="11322" y="20060"/>
                    </a:lnTo>
                    <a:lnTo>
                      <a:pt x="11305" y="20060"/>
                    </a:lnTo>
                    <a:lnTo>
                      <a:pt x="11327" y="20071"/>
                    </a:lnTo>
                    <a:lnTo>
                      <a:pt x="11322" y="20071"/>
                    </a:lnTo>
                    <a:cubicBezTo>
                      <a:pt x="11322" y="20082"/>
                      <a:pt x="11322" y="20093"/>
                      <a:pt x="11327" y="20110"/>
                    </a:cubicBezTo>
                    <a:lnTo>
                      <a:pt x="11322" y="20110"/>
                    </a:lnTo>
                    <a:cubicBezTo>
                      <a:pt x="11333" y="20121"/>
                      <a:pt x="11311" y="20121"/>
                      <a:pt x="11322" y="20127"/>
                    </a:cubicBezTo>
                    <a:lnTo>
                      <a:pt x="11322" y="20138"/>
                    </a:lnTo>
                    <a:lnTo>
                      <a:pt x="11311" y="20138"/>
                    </a:lnTo>
                    <a:cubicBezTo>
                      <a:pt x="11327" y="20143"/>
                      <a:pt x="11294" y="20149"/>
                      <a:pt x="11305" y="20149"/>
                    </a:cubicBezTo>
                    <a:cubicBezTo>
                      <a:pt x="11311" y="20154"/>
                      <a:pt x="11322" y="20154"/>
                      <a:pt x="11333" y="20165"/>
                    </a:cubicBezTo>
                    <a:cubicBezTo>
                      <a:pt x="11333" y="20168"/>
                      <a:pt x="11332" y="20168"/>
                      <a:pt x="11330" y="20168"/>
                    </a:cubicBezTo>
                    <a:cubicBezTo>
                      <a:pt x="11327" y="20168"/>
                      <a:pt x="11325" y="20168"/>
                      <a:pt x="11322" y="20171"/>
                    </a:cubicBezTo>
                    <a:cubicBezTo>
                      <a:pt x="11322" y="20176"/>
                      <a:pt x="11333" y="20176"/>
                      <a:pt x="11327" y="20182"/>
                    </a:cubicBezTo>
                    <a:lnTo>
                      <a:pt x="11322" y="20182"/>
                    </a:lnTo>
                    <a:cubicBezTo>
                      <a:pt x="11322" y="20193"/>
                      <a:pt x="11327" y="20193"/>
                      <a:pt x="11327" y="20198"/>
                    </a:cubicBezTo>
                    <a:lnTo>
                      <a:pt x="11322" y="20198"/>
                    </a:lnTo>
                    <a:cubicBezTo>
                      <a:pt x="11333" y="20204"/>
                      <a:pt x="11300" y="20210"/>
                      <a:pt x="11333" y="20221"/>
                    </a:cubicBezTo>
                    <a:cubicBezTo>
                      <a:pt x="11329" y="20225"/>
                      <a:pt x="11331" y="20228"/>
                      <a:pt x="11324" y="20228"/>
                    </a:cubicBezTo>
                    <a:cubicBezTo>
                      <a:pt x="11321" y="20228"/>
                      <a:pt x="11317" y="20228"/>
                      <a:pt x="11311" y="20226"/>
                    </a:cubicBezTo>
                    <a:lnTo>
                      <a:pt x="11311" y="20226"/>
                    </a:lnTo>
                    <a:cubicBezTo>
                      <a:pt x="11322" y="20237"/>
                      <a:pt x="11327" y="20248"/>
                      <a:pt x="11333" y="20259"/>
                    </a:cubicBezTo>
                    <a:cubicBezTo>
                      <a:pt x="11305" y="20259"/>
                      <a:pt x="11333" y="20259"/>
                      <a:pt x="11322" y="20265"/>
                    </a:cubicBezTo>
                    <a:lnTo>
                      <a:pt x="11333" y="20265"/>
                    </a:lnTo>
                    <a:cubicBezTo>
                      <a:pt x="11333" y="20281"/>
                      <a:pt x="11300" y="20304"/>
                      <a:pt x="11300" y="20315"/>
                    </a:cubicBezTo>
                    <a:lnTo>
                      <a:pt x="11289" y="20315"/>
                    </a:lnTo>
                    <a:lnTo>
                      <a:pt x="11300" y="20320"/>
                    </a:lnTo>
                    <a:cubicBezTo>
                      <a:pt x="11294" y="20342"/>
                      <a:pt x="11289" y="20364"/>
                      <a:pt x="11289" y="20376"/>
                    </a:cubicBezTo>
                    <a:cubicBezTo>
                      <a:pt x="11294" y="20387"/>
                      <a:pt x="11305" y="20392"/>
                      <a:pt x="11300" y="20398"/>
                    </a:cubicBezTo>
                    <a:cubicBezTo>
                      <a:pt x="11305" y="20414"/>
                      <a:pt x="11305" y="20425"/>
                      <a:pt x="11300" y="20442"/>
                    </a:cubicBezTo>
                    <a:lnTo>
                      <a:pt x="11289" y="20442"/>
                    </a:lnTo>
                    <a:cubicBezTo>
                      <a:pt x="11300" y="20448"/>
                      <a:pt x="11289" y="20448"/>
                      <a:pt x="11289" y="20453"/>
                    </a:cubicBezTo>
                    <a:lnTo>
                      <a:pt x="11300" y="20453"/>
                    </a:lnTo>
                    <a:cubicBezTo>
                      <a:pt x="11311" y="20459"/>
                      <a:pt x="11300" y="20470"/>
                      <a:pt x="11289" y="20470"/>
                    </a:cubicBezTo>
                    <a:lnTo>
                      <a:pt x="11300" y="20475"/>
                    </a:lnTo>
                    <a:lnTo>
                      <a:pt x="11278" y="20475"/>
                    </a:lnTo>
                    <a:cubicBezTo>
                      <a:pt x="11283" y="20475"/>
                      <a:pt x="11283" y="20486"/>
                      <a:pt x="11300" y="20486"/>
                    </a:cubicBezTo>
                    <a:cubicBezTo>
                      <a:pt x="11296" y="20486"/>
                      <a:pt x="11292" y="20491"/>
                      <a:pt x="11290" y="20491"/>
                    </a:cubicBezTo>
                    <a:cubicBezTo>
                      <a:pt x="11289" y="20491"/>
                      <a:pt x="11289" y="20490"/>
                      <a:pt x="11289" y="20486"/>
                    </a:cubicBezTo>
                    <a:lnTo>
                      <a:pt x="11278" y="20508"/>
                    </a:lnTo>
                    <a:lnTo>
                      <a:pt x="11289" y="20508"/>
                    </a:lnTo>
                    <a:cubicBezTo>
                      <a:pt x="11300" y="20508"/>
                      <a:pt x="11305" y="20525"/>
                      <a:pt x="11300" y="20525"/>
                    </a:cubicBezTo>
                    <a:cubicBezTo>
                      <a:pt x="11296" y="20521"/>
                      <a:pt x="11292" y="20520"/>
                      <a:pt x="11289" y="20520"/>
                    </a:cubicBezTo>
                    <a:cubicBezTo>
                      <a:pt x="11282" y="20520"/>
                      <a:pt x="11276" y="20525"/>
                      <a:pt x="11272" y="20525"/>
                    </a:cubicBezTo>
                    <a:cubicBezTo>
                      <a:pt x="11274" y="20527"/>
                      <a:pt x="11276" y="20527"/>
                      <a:pt x="11278" y="20527"/>
                    </a:cubicBezTo>
                    <a:cubicBezTo>
                      <a:pt x="11282" y="20527"/>
                      <a:pt x="11287" y="20525"/>
                      <a:pt x="11294" y="20525"/>
                    </a:cubicBezTo>
                    <a:cubicBezTo>
                      <a:pt x="11300" y="20531"/>
                      <a:pt x="11305" y="20536"/>
                      <a:pt x="11300" y="20536"/>
                    </a:cubicBezTo>
                    <a:lnTo>
                      <a:pt x="11294" y="20536"/>
                    </a:lnTo>
                    <a:cubicBezTo>
                      <a:pt x="11300" y="20542"/>
                      <a:pt x="11272" y="20542"/>
                      <a:pt x="11272" y="20553"/>
                    </a:cubicBezTo>
                    <a:cubicBezTo>
                      <a:pt x="11278" y="20558"/>
                      <a:pt x="11272" y="20558"/>
                      <a:pt x="11294" y="20564"/>
                    </a:cubicBezTo>
                    <a:cubicBezTo>
                      <a:pt x="11294" y="20566"/>
                      <a:pt x="11292" y="20566"/>
                      <a:pt x="11290" y="20566"/>
                    </a:cubicBezTo>
                    <a:cubicBezTo>
                      <a:pt x="11284" y="20566"/>
                      <a:pt x="11276" y="20564"/>
                      <a:pt x="11272" y="20564"/>
                    </a:cubicBezTo>
                    <a:lnTo>
                      <a:pt x="11272" y="20564"/>
                    </a:lnTo>
                    <a:cubicBezTo>
                      <a:pt x="11283" y="20569"/>
                      <a:pt x="11272" y="20580"/>
                      <a:pt x="11261" y="20580"/>
                    </a:cubicBezTo>
                    <a:cubicBezTo>
                      <a:pt x="11294" y="20586"/>
                      <a:pt x="11244" y="20591"/>
                      <a:pt x="11272" y="20597"/>
                    </a:cubicBezTo>
                    <a:lnTo>
                      <a:pt x="11250" y="20597"/>
                    </a:lnTo>
                    <a:cubicBezTo>
                      <a:pt x="11256" y="20597"/>
                      <a:pt x="11278" y="20608"/>
                      <a:pt x="11278" y="20614"/>
                    </a:cubicBezTo>
                    <a:lnTo>
                      <a:pt x="11250" y="20614"/>
                    </a:lnTo>
                    <a:lnTo>
                      <a:pt x="11278" y="20619"/>
                    </a:lnTo>
                    <a:cubicBezTo>
                      <a:pt x="11244" y="20641"/>
                      <a:pt x="11256" y="20680"/>
                      <a:pt x="11222" y="20702"/>
                    </a:cubicBezTo>
                    <a:cubicBezTo>
                      <a:pt x="11222" y="20713"/>
                      <a:pt x="11239" y="20735"/>
                      <a:pt x="11228" y="20752"/>
                    </a:cubicBezTo>
                    <a:lnTo>
                      <a:pt x="11217" y="20763"/>
                    </a:lnTo>
                    <a:lnTo>
                      <a:pt x="11228" y="20757"/>
                    </a:lnTo>
                    <a:cubicBezTo>
                      <a:pt x="11228" y="20763"/>
                      <a:pt x="11239" y="20763"/>
                      <a:pt x="11239" y="20768"/>
                    </a:cubicBezTo>
                    <a:cubicBezTo>
                      <a:pt x="11222" y="20785"/>
                      <a:pt x="11200" y="20796"/>
                      <a:pt x="11211" y="20824"/>
                    </a:cubicBezTo>
                    <a:cubicBezTo>
                      <a:pt x="11225" y="20835"/>
                      <a:pt x="11215" y="20835"/>
                      <a:pt x="11205" y="20835"/>
                    </a:cubicBezTo>
                    <a:cubicBezTo>
                      <a:pt x="11195" y="20835"/>
                      <a:pt x="11184" y="20835"/>
                      <a:pt x="11195" y="20846"/>
                    </a:cubicBezTo>
                    <a:lnTo>
                      <a:pt x="11189" y="20840"/>
                    </a:lnTo>
                    <a:lnTo>
                      <a:pt x="11189" y="20840"/>
                    </a:lnTo>
                    <a:cubicBezTo>
                      <a:pt x="11195" y="20851"/>
                      <a:pt x="11200" y="20868"/>
                      <a:pt x="11217" y="20879"/>
                    </a:cubicBezTo>
                    <a:cubicBezTo>
                      <a:pt x="11210" y="20877"/>
                      <a:pt x="11206" y="20876"/>
                      <a:pt x="11204" y="20876"/>
                    </a:cubicBezTo>
                    <a:cubicBezTo>
                      <a:pt x="11197" y="20876"/>
                      <a:pt x="11205" y="20882"/>
                      <a:pt x="11202" y="20882"/>
                    </a:cubicBezTo>
                    <a:cubicBezTo>
                      <a:pt x="11202" y="20882"/>
                      <a:pt x="11199" y="20881"/>
                      <a:pt x="11195" y="20879"/>
                    </a:cubicBezTo>
                    <a:lnTo>
                      <a:pt x="11195" y="20879"/>
                    </a:lnTo>
                    <a:lnTo>
                      <a:pt x="11211" y="20890"/>
                    </a:lnTo>
                    <a:cubicBezTo>
                      <a:pt x="11204" y="20890"/>
                      <a:pt x="11199" y="20893"/>
                      <a:pt x="11195" y="20893"/>
                    </a:cubicBezTo>
                    <a:cubicBezTo>
                      <a:pt x="11193" y="20893"/>
                      <a:pt x="11191" y="20892"/>
                      <a:pt x="11189" y="20890"/>
                    </a:cubicBezTo>
                    <a:lnTo>
                      <a:pt x="11189" y="20890"/>
                    </a:lnTo>
                    <a:lnTo>
                      <a:pt x="11200" y="20901"/>
                    </a:lnTo>
                    <a:lnTo>
                      <a:pt x="11189" y="20896"/>
                    </a:lnTo>
                    <a:cubicBezTo>
                      <a:pt x="11189" y="20901"/>
                      <a:pt x="11189" y="20919"/>
                      <a:pt x="11170" y="20919"/>
                    </a:cubicBezTo>
                    <a:cubicBezTo>
                      <a:pt x="11167" y="20919"/>
                      <a:pt x="11165" y="20918"/>
                      <a:pt x="11161" y="20918"/>
                    </a:cubicBezTo>
                    <a:lnTo>
                      <a:pt x="11161" y="20918"/>
                    </a:lnTo>
                    <a:cubicBezTo>
                      <a:pt x="11173" y="20946"/>
                      <a:pt x="11161" y="20973"/>
                      <a:pt x="11145" y="20990"/>
                    </a:cubicBezTo>
                    <a:cubicBezTo>
                      <a:pt x="11156" y="21001"/>
                      <a:pt x="11156" y="21006"/>
                      <a:pt x="11156" y="21012"/>
                    </a:cubicBezTo>
                    <a:lnTo>
                      <a:pt x="11134" y="21012"/>
                    </a:lnTo>
                    <a:cubicBezTo>
                      <a:pt x="11134" y="21017"/>
                      <a:pt x="11156" y="21034"/>
                      <a:pt x="11139" y="21034"/>
                    </a:cubicBezTo>
                    <a:lnTo>
                      <a:pt x="11134" y="21034"/>
                    </a:lnTo>
                    <a:cubicBezTo>
                      <a:pt x="11134" y="21040"/>
                      <a:pt x="11128" y="21040"/>
                      <a:pt x="11139" y="21056"/>
                    </a:cubicBezTo>
                    <a:cubicBezTo>
                      <a:pt x="11139" y="21059"/>
                      <a:pt x="11137" y="21060"/>
                      <a:pt x="11132" y="21060"/>
                    </a:cubicBezTo>
                    <a:cubicBezTo>
                      <a:pt x="11127" y="21060"/>
                      <a:pt x="11120" y="21059"/>
                      <a:pt x="11112" y="21056"/>
                    </a:cubicBezTo>
                    <a:lnTo>
                      <a:pt x="11112" y="21056"/>
                    </a:lnTo>
                    <a:cubicBezTo>
                      <a:pt x="11139" y="21067"/>
                      <a:pt x="11106" y="21067"/>
                      <a:pt x="11106" y="21067"/>
                    </a:cubicBezTo>
                    <a:cubicBezTo>
                      <a:pt x="11106" y="21067"/>
                      <a:pt x="11101" y="21084"/>
                      <a:pt x="11084" y="21100"/>
                    </a:cubicBezTo>
                    <a:cubicBezTo>
                      <a:pt x="11077" y="21075"/>
                      <a:pt x="11074" y="21069"/>
                      <a:pt x="11070" y="21069"/>
                    </a:cubicBezTo>
                    <a:cubicBezTo>
                      <a:pt x="11068" y="21069"/>
                      <a:pt x="11066" y="21071"/>
                      <a:pt x="11062" y="21073"/>
                    </a:cubicBezTo>
                    <a:cubicBezTo>
                      <a:pt x="11034" y="20984"/>
                      <a:pt x="11073" y="21006"/>
                      <a:pt x="11034" y="20929"/>
                    </a:cubicBezTo>
                    <a:lnTo>
                      <a:pt x="11034" y="20929"/>
                    </a:lnTo>
                    <a:lnTo>
                      <a:pt x="11051" y="20995"/>
                    </a:lnTo>
                    <a:cubicBezTo>
                      <a:pt x="11051" y="20998"/>
                      <a:pt x="11050" y="20999"/>
                      <a:pt x="11049" y="20999"/>
                    </a:cubicBezTo>
                    <a:cubicBezTo>
                      <a:pt x="11042" y="20999"/>
                      <a:pt x="11022" y="20966"/>
                      <a:pt x="11018" y="20929"/>
                    </a:cubicBezTo>
                    <a:cubicBezTo>
                      <a:pt x="11018" y="20926"/>
                      <a:pt x="11018" y="20916"/>
                      <a:pt x="11018" y="20911"/>
                    </a:cubicBezTo>
                    <a:lnTo>
                      <a:pt x="11018" y="20911"/>
                    </a:lnTo>
                    <a:cubicBezTo>
                      <a:pt x="11020" y="20915"/>
                      <a:pt x="11022" y="20920"/>
                      <a:pt x="11023" y="20923"/>
                    </a:cubicBezTo>
                    <a:cubicBezTo>
                      <a:pt x="11021" y="20913"/>
                      <a:pt x="11020" y="20909"/>
                      <a:pt x="11019" y="20909"/>
                    </a:cubicBezTo>
                    <a:cubicBezTo>
                      <a:pt x="11019" y="20909"/>
                      <a:pt x="11019" y="20910"/>
                      <a:pt x="11018" y="20911"/>
                    </a:cubicBezTo>
                    <a:lnTo>
                      <a:pt x="11018" y="20911"/>
                    </a:lnTo>
                    <a:cubicBezTo>
                      <a:pt x="10993" y="20844"/>
                      <a:pt x="10973" y="20745"/>
                      <a:pt x="10962" y="20719"/>
                    </a:cubicBezTo>
                    <a:cubicBezTo>
                      <a:pt x="10957" y="20697"/>
                      <a:pt x="10958" y="20688"/>
                      <a:pt x="10962" y="20688"/>
                    </a:cubicBezTo>
                    <a:lnTo>
                      <a:pt x="10962" y="20688"/>
                    </a:lnTo>
                    <a:cubicBezTo>
                      <a:pt x="10964" y="20688"/>
                      <a:pt x="10966" y="20691"/>
                      <a:pt x="10969" y="20695"/>
                    </a:cubicBezTo>
                    <a:lnTo>
                      <a:pt x="10969" y="20695"/>
                    </a:lnTo>
                    <a:cubicBezTo>
                      <a:pt x="10921" y="20568"/>
                      <a:pt x="10960" y="20637"/>
                      <a:pt x="10896" y="20486"/>
                    </a:cubicBezTo>
                    <a:lnTo>
                      <a:pt x="10907" y="20486"/>
                    </a:lnTo>
                    <a:lnTo>
                      <a:pt x="10879" y="20442"/>
                    </a:lnTo>
                    <a:lnTo>
                      <a:pt x="10868" y="20364"/>
                    </a:lnTo>
                    <a:lnTo>
                      <a:pt x="10868" y="20392"/>
                    </a:lnTo>
                    <a:cubicBezTo>
                      <a:pt x="10857" y="20342"/>
                      <a:pt x="10841" y="20315"/>
                      <a:pt x="10829" y="20254"/>
                    </a:cubicBezTo>
                    <a:lnTo>
                      <a:pt x="10829" y="20254"/>
                    </a:lnTo>
                    <a:lnTo>
                      <a:pt x="10852" y="20276"/>
                    </a:lnTo>
                    <a:cubicBezTo>
                      <a:pt x="10802" y="20138"/>
                      <a:pt x="10824" y="20110"/>
                      <a:pt x="10769" y="19977"/>
                    </a:cubicBezTo>
                    <a:cubicBezTo>
                      <a:pt x="10769" y="19976"/>
                      <a:pt x="10769" y="19976"/>
                      <a:pt x="10769" y="19976"/>
                    </a:cubicBezTo>
                    <a:cubicBezTo>
                      <a:pt x="10769" y="19976"/>
                      <a:pt x="10769" y="19976"/>
                      <a:pt x="10770" y="19976"/>
                    </a:cubicBezTo>
                    <a:lnTo>
                      <a:pt x="10770" y="19976"/>
                    </a:lnTo>
                    <a:cubicBezTo>
                      <a:pt x="10731" y="19880"/>
                      <a:pt x="10770" y="19892"/>
                      <a:pt x="10719" y="19783"/>
                    </a:cubicBezTo>
                    <a:lnTo>
                      <a:pt x="10719" y="19783"/>
                    </a:lnTo>
                    <a:cubicBezTo>
                      <a:pt x="10720" y="19785"/>
                      <a:pt x="10721" y="19785"/>
                      <a:pt x="10722" y="19785"/>
                    </a:cubicBezTo>
                    <a:cubicBezTo>
                      <a:pt x="10725" y="19785"/>
                      <a:pt x="10725" y="19778"/>
                      <a:pt x="10730" y="19778"/>
                    </a:cubicBezTo>
                    <a:lnTo>
                      <a:pt x="10713" y="19723"/>
                    </a:lnTo>
                    <a:lnTo>
                      <a:pt x="10724" y="19723"/>
                    </a:lnTo>
                    <a:lnTo>
                      <a:pt x="10691" y="19678"/>
                    </a:lnTo>
                    <a:lnTo>
                      <a:pt x="10697" y="19640"/>
                    </a:lnTo>
                    <a:lnTo>
                      <a:pt x="10686" y="19617"/>
                    </a:lnTo>
                    <a:cubicBezTo>
                      <a:pt x="10697" y="19546"/>
                      <a:pt x="10647" y="19474"/>
                      <a:pt x="10641" y="19379"/>
                    </a:cubicBezTo>
                    <a:lnTo>
                      <a:pt x="10630" y="19402"/>
                    </a:lnTo>
                    <a:cubicBezTo>
                      <a:pt x="10619" y="19379"/>
                      <a:pt x="10608" y="19363"/>
                      <a:pt x="10603" y="19341"/>
                    </a:cubicBezTo>
                    <a:cubicBezTo>
                      <a:pt x="10610" y="19341"/>
                      <a:pt x="10607" y="19343"/>
                      <a:pt x="10608" y="19343"/>
                    </a:cubicBezTo>
                    <a:cubicBezTo>
                      <a:pt x="10609" y="19343"/>
                      <a:pt x="10610" y="19343"/>
                      <a:pt x="10614" y="19341"/>
                    </a:cubicBezTo>
                    <a:lnTo>
                      <a:pt x="10603" y="19335"/>
                    </a:lnTo>
                    <a:cubicBezTo>
                      <a:pt x="10630" y="19335"/>
                      <a:pt x="10586" y="19319"/>
                      <a:pt x="10614" y="19319"/>
                    </a:cubicBezTo>
                    <a:cubicBezTo>
                      <a:pt x="10615" y="19320"/>
                      <a:pt x="10617" y="19321"/>
                      <a:pt x="10618" y="19321"/>
                    </a:cubicBezTo>
                    <a:cubicBezTo>
                      <a:pt x="10621" y="19321"/>
                      <a:pt x="10625" y="19319"/>
                      <a:pt x="10636" y="19319"/>
                    </a:cubicBezTo>
                    <a:lnTo>
                      <a:pt x="10636" y="19308"/>
                    </a:lnTo>
                    <a:cubicBezTo>
                      <a:pt x="10639" y="19308"/>
                      <a:pt x="10641" y="19310"/>
                      <a:pt x="10641" y="19310"/>
                    </a:cubicBezTo>
                    <a:cubicBezTo>
                      <a:pt x="10641" y="19310"/>
                      <a:pt x="10641" y="19309"/>
                      <a:pt x="10641" y="19308"/>
                    </a:cubicBezTo>
                    <a:cubicBezTo>
                      <a:pt x="10647" y="19308"/>
                      <a:pt x="10636" y="19296"/>
                      <a:pt x="10636" y="19296"/>
                    </a:cubicBezTo>
                    <a:cubicBezTo>
                      <a:pt x="10640" y="19296"/>
                      <a:pt x="10638" y="19289"/>
                      <a:pt x="10648" y="19289"/>
                    </a:cubicBezTo>
                    <a:cubicBezTo>
                      <a:pt x="10650" y="19289"/>
                      <a:pt x="10653" y="19290"/>
                      <a:pt x="10658" y="19291"/>
                    </a:cubicBezTo>
                    <a:cubicBezTo>
                      <a:pt x="10669" y="19285"/>
                      <a:pt x="10630" y="19285"/>
                      <a:pt x="10641" y="19280"/>
                    </a:cubicBezTo>
                    <a:cubicBezTo>
                      <a:pt x="10658" y="19280"/>
                      <a:pt x="10641" y="19285"/>
                      <a:pt x="10658" y="19285"/>
                    </a:cubicBezTo>
                    <a:lnTo>
                      <a:pt x="10647" y="19269"/>
                    </a:lnTo>
                    <a:cubicBezTo>
                      <a:pt x="10658" y="19269"/>
                      <a:pt x="10669" y="19269"/>
                      <a:pt x="10663" y="19280"/>
                    </a:cubicBezTo>
                    <a:cubicBezTo>
                      <a:pt x="10686" y="19252"/>
                      <a:pt x="10746" y="19236"/>
                      <a:pt x="10730" y="19208"/>
                    </a:cubicBezTo>
                    <a:cubicBezTo>
                      <a:pt x="10746" y="19208"/>
                      <a:pt x="10741" y="19208"/>
                      <a:pt x="10752" y="19213"/>
                    </a:cubicBezTo>
                    <a:cubicBezTo>
                      <a:pt x="10730" y="19197"/>
                      <a:pt x="10785" y="19186"/>
                      <a:pt x="10785" y="19175"/>
                    </a:cubicBezTo>
                    <a:lnTo>
                      <a:pt x="10774" y="19175"/>
                    </a:lnTo>
                    <a:cubicBezTo>
                      <a:pt x="10813" y="19153"/>
                      <a:pt x="10796" y="19125"/>
                      <a:pt x="10807" y="19097"/>
                    </a:cubicBezTo>
                    <a:lnTo>
                      <a:pt x="10802" y="19097"/>
                    </a:lnTo>
                    <a:cubicBezTo>
                      <a:pt x="10785" y="19092"/>
                      <a:pt x="10785" y="19092"/>
                      <a:pt x="10780" y="19086"/>
                    </a:cubicBezTo>
                    <a:lnTo>
                      <a:pt x="10780" y="19086"/>
                    </a:lnTo>
                    <a:cubicBezTo>
                      <a:pt x="10781" y="19086"/>
                      <a:pt x="10784" y="19087"/>
                      <a:pt x="10787" y="19087"/>
                    </a:cubicBezTo>
                    <a:lnTo>
                      <a:pt x="10787" y="19087"/>
                    </a:lnTo>
                    <a:cubicBezTo>
                      <a:pt x="10787" y="19087"/>
                      <a:pt x="10786" y="19087"/>
                      <a:pt x="10785" y="19086"/>
                    </a:cubicBezTo>
                    <a:cubicBezTo>
                      <a:pt x="10824" y="19064"/>
                      <a:pt x="10813" y="19014"/>
                      <a:pt x="10829" y="18981"/>
                    </a:cubicBezTo>
                    <a:cubicBezTo>
                      <a:pt x="10824" y="18931"/>
                      <a:pt x="10852" y="18876"/>
                      <a:pt x="10841" y="18826"/>
                    </a:cubicBezTo>
                    <a:lnTo>
                      <a:pt x="10841" y="18826"/>
                    </a:lnTo>
                    <a:cubicBezTo>
                      <a:pt x="10841" y="18830"/>
                      <a:pt x="10837" y="18831"/>
                      <a:pt x="10834" y="18831"/>
                    </a:cubicBezTo>
                    <a:cubicBezTo>
                      <a:pt x="10826" y="18831"/>
                      <a:pt x="10817" y="18826"/>
                      <a:pt x="10824" y="18826"/>
                    </a:cubicBezTo>
                    <a:cubicBezTo>
                      <a:pt x="10868" y="18815"/>
                      <a:pt x="10813" y="18798"/>
                      <a:pt x="10852" y="18787"/>
                    </a:cubicBezTo>
                    <a:cubicBezTo>
                      <a:pt x="10835" y="18760"/>
                      <a:pt x="10879" y="18732"/>
                      <a:pt x="10841" y="18704"/>
                    </a:cubicBezTo>
                    <a:lnTo>
                      <a:pt x="10857" y="18704"/>
                    </a:lnTo>
                    <a:cubicBezTo>
                      <a:pt x="10863" y="18699"/>
                      <a:pt x="10857" y="18699"/>
                      <a:pt x="10852" y="18699"/>
                    </a:cubicBezTo>
                    <a:lnTo>
                      <a:pt x="10857" y="18699"/>
                    </a:lnTo>
                    <a:cubicBezTo>
                      <a:pt x="10863" y="18688"/>
                      <a:pt x="10852" y="18677"/>
                      <a:pt x="10857" y="18671"/>
                    </a:cubicBezTo>
                    <a:lnTo>
                      <a:pt x="10841" y="18671"/>
                    </a:lnTo>
                    <a:cubicBezTo>
                      <a:pt x="10841" y="18666"/>
                      <a:pt x="10845" y="18666"/>
                      <a:pt x="10847" y="18666"/>
                    </a:cubicBezTo>
                    <a:cubicBezTo>
                      <a:pt x="10849" y="18666"/>
                      <a:pt x="10849" y="18666"/>
                      <a:pt x="10841" y="18660"/>
                    </a:cubicBezTo>
                    <a:lnTo>
                      <a:pt x="10852" y="18660"/>
                    </a:lnTo>
                    <a:lnTo>
                      <a:pt x="10835" y="18655"/>
                    </a:lnTo>
                    <a:cubicBezTo>
                      <a:pt x="10863" y="18655"/>
                      <a:pt x="10835" y="18644"/>
                      <a:pt x="10852" y="18632"/>
                    </a:cubicBezTo>
                    <a:cubicBezTo>
                      <a:pt x="10841" y="18627"/>
                      <a:pt x="10835" y="18616"/>
                      <a:pt x="10835" y="18599"/>
                    </a:cubicBezTo>
                    <a:cubicBezTo>
                      <a:pt x="10852" y="18599"/>
                      <a:pt x="10852" y="18588"/>
                      <a:pt x="10857" y="18572"/>
                    </a:cubicBezTo>
                    <a:cubicBezTo>
                      <a:pt x="10857" y="18561"/>
                      <a:pt x="10852" y="18533"/>
                      <a:pt x="10857" y="18511"/>
                    </a:cubicBezTo>
                    <a:lnTo>
                      <a:pt x="10835" y="18511"/>
                    </a:lnTo>
                    <a:lnTo>
                      <a:pt x="10835" y="18505"/>
                    </a:lnTo>
                    <a:lnTo>
                      <a:pt x="10841" y="18505"/>
                    </a:lnTo>
                    <a:cubicBezTo>
                      <a:pt x="10854" y="18499"/>
                      <a:pt x="10849" y="18494"/>
                      <a:pt x="10847" y="18490"/>
                    </a:cubicBezTo>
                    <a:lnTo>
                      <a:pt x="10847" y="18490"/>
                    </a:lnTo>
                    <a:cubicBezTo>
                      <a:pt x="10845" y="18491"/>
                      <a:pt x="10843" y="18491"/>
                      <a:pt x="10841" y="18491"/>
                    </a:cubicBezTo>
                    <a:cubicBezTo>
                      <a:pt x="10833" y="18491"/>
                      <a:pt x="10827" y="18487"/>
                      <a:pt x="10835" y="18483"/>
                    </a:cubicBezTo>
                    <a:lnTo>
                      <a:pt x="10841" y="18483"/>
                    </a:lnTo>
                    <a:lnTo>
                      <a:pt x="10835" y="18478"/>
                    </a:lnTo>
                    <a:cubicBezTo>
                      <a:pt x="10852" y="18478"/>
                      <a:pt x="10857" y="18466"/>
                      <a:pt x="10868" y="18466"/>
                    </a:cubicBezTo>
                    <a:cubicBezTo>
                      <a:pt x="10868" y="18450"/>
                      <a:pt x="10841" y="18433"/>
                      <a:pt x="10852" y="18422"/>
                    </a:cubicBezTo>
                    <a:cubicBezTo>
                      <a:pt x="10861" y="18422"/>
                      <a:pt x="10846" y="18410"/>
                      <a:pt x="10859" y="18410"/>
                    </a:cubicBezTo>
                    <a:cubicBezTo>
                      <a:pt x="10861" y="18410"/>
                      <a:pt x="10864" y="18410"/>
                      <a:pt x="10868" y="18411"/>
                    </a:cubicBezTo>
                    <a:cubicBezTo>
                      <a:pt x="10866" y="18407"/>
                      <a:pt x="10864" y="18406"/>
                      <a:pt x="10861" y="18406"/>
                    </a:cubicBezTo>
                    <a:cubicBezTo>
                      <a:pt x="10854" y="18406"/>
                      <a:pt x="10844" y="18411"/>
                      <a:pt x="10829" y="18411"/>
                    </a:cubicBezTo>
                    <a:cubicBezTo>
                      <a:pt x="10829" y="18411"/>
                      <a:pt x="10824" y="18406"/>
                      <a:pt x="10829" y="18406"/>
                    </a:cubicBezTo>
                    <a:lnTo>
                      <a:pt x="10852" y="18406"/>
                    </a:lnTo>
                    <a:lnTo>
                      <a:pt x="10852" y="18400"/>
                    </a:lnTo>
                    <a:lnTo>
                      <a:pt x="10857" y="18400"/>
                    </a:lnTo>
                    <a:cubicBezTo>
                      <a:pt x="10841" y="18383"/>
                      <a:pt x="10879" y="18372"/>
                      <a:pt x="10857" y="18356"/>
                    </a:cubicBezTo>
                    <a:lnTo>
                      <a:pt x="10857" y="18356"/>
                    </a:lnTo>
                    <a:cubicBezTo>
                      <a:pt x="10852" y="18356"/>
                      <a:pt x="10857" y="18367"/>
                      <a:pt x="10841" y="18367"/>
                    </a:cubicBezTo>
                    <a:cubicBezTo>
                      <a:pt x="10824" y="18350"/>
                      <a:pt x="10863" y="18350"/>
                      <a:pt x="10841" y="18339"/>
                    </a:cubicBezTo>
                    <a:lnTo>
                      <a:pt x="10857" y="18339"/>
                    </a:lnTo>
                    <a:cubicBezTo>
                      <a:pt x="10852" y="18328"/>
                      <a:pt x="10835" y="18328"/>
                      <a:pt x="10852" y="18323"/>
                    </a:cubicBezTo>
                    <a:cubicBezTo>
                      <a:pt x="10863" y="18323"/>
                      <a:pt x="10863" y="18328"/>
                      <a:pt x="10868" y="18328"/>
                    </a:cubicBezTo>
                    <a:cubicBezTo>
                      <a:pt x="10868" y="18323"/>
                      <a:pt x="10863" y="18317"/>
                      <a:pt x="10852" y="18317"/>
                    </a:cubicBezTo>
                    <a:cubicBezTo>
                      <a:pt x="10841" y="18311"/>
                      <a:pt x="10857" y="18311"/>
                      <a:pt x="10863" y="18300"/>
                    </a:cubicBezTo>
                    <a:lnTo>
                      <a:pt x="10863" y="18300"/>
                    </a:lnTo>
                    <a:cubicBezTo>
                      <a:pt x="10859" y="18300"/>
                      <a:pt x="10855" y="18305"/>
                      <a:pt x="10850" y="18305"/>
                    </a:cubicBezTo>
                    <a:cubicBezTo>
                      <a:pt x="10847" y="18305"/>
                      <a:pt x="10844" y="18304"/>
                      <a:pt x="10841" y="18300"/>
                    </a:cubicBezTo>
                    <a:cubicBezTo>
                      <a:pt x="10852" y="18295"/>
                      <a:pt x="10852" y="18284"/>
                      <a:pt x="10852" y="18273"/>
                    </a:cubicBezTo>
                    <a:lnTo>
                      <a:pt x="10863" y="18273"/>
                    </a:lnTo>
                    <a:cubicBezTo>
                      <a:pt x="10841" y="18267"/>
                      <a:pt x="10879" y="18267"/>
                      <a:pt x="10868" y="18256"/>
                    </a:cubicBezTo>
                    <a:cubicBezTo>
                      <a:pt x="10863" y="18228"/>
                      <a:pt x="10841" y="18184"/>
                      <a:pt x="10852" y="18157"/>
                    </a:cubicBezTo>
                    <a:cubicBezTo>
                      <a:pt x="10829" y="18151"/>
                      <a:pt x="10829" y="18145"/>
                      <a:pt x="10824" y="18134"/>
                    </a:cubicBezTo>
                    <a:lnTo>
                      <a:pt x="10852" y="18134"/>
                    </a:lnTo>
                    <a:lnTo>
                      <a:pt x="10841" y="18129"/>
                    </a:lnTo>
                    <a:lnTo>
                      <a:pt x="10835" y="18129"/>
                    </a:lnTo>
                    <a:cubicBezTo>
                      <a:pt x="10839" y="18129"/>
                      <a:pt x="10840" y="18117"/>
                      <a:pt x="10849" y="18117"/>
                    </a:cubicBezTo>
                    <a:cubicBezTo>
                      <a:pt x="10852" y="18117"/>
                      <a:pt x="10857" y="18119"/>
                      <a:pt x="10863" y="18123"/>
                    </a:cubicBezTo>
                    <a:lnTo>
                      <a:pt x="10863" y="18096"/>
                    </a:lnTo>
                    <a:cubicBezTo>
                      <a:pt x="10863" y="18090"/>
                      <a:pt x="10841" y="18096"/>
                      <a:pt x="10852" y="18079"/>
                    </a:cubicBezTo>
                    <a:lnTo>
                      <a:pt x="10863" y="18079"/>
                    </a:lnTo>
                    <a:cubicBezTo>
                      <a:pt x="10885" y="18062"/>
                      <a:pt x="10807" y="18062"/>
                      <a:pt x="10824" y="18040"/>
                    </a:cubicBezTo>
                    <a:lnTo>
                      <a:pt x="10829" y="18040"/>
                    </a:lnTo>
                    <a:cubicBezTo>
                      <a:pt x="10824" y="18040"/>
                      <a:pt x="10824" y="18035"/>
                      <a:pt x="10813" y="18035"/>
                    </a:cubicBezTo>
                    <a:cubicBezTo>
                      <a:pt x="10799" y="18038"/>
                      <a:pt x="10803" y="18038"/>
                      <a:pt x="10809" y="18038"/>
                    </a:cubicBezTo>
                    <a:cubicBezTo>
                      <a:pt x="10814" y="18038"/>
                      <a:pt x="10821" y="18038"/>
                      <a:pt x="10813" y="18040"/>
                    </a:cubicBezTo>
                    <a:cubicBezTo>
                      <a:pt x="10796" y="18040"/>
                      <a:pt x="10802" y="18035"/>
                      <a:pt x="10780" y="18035"/>
                    </a:cubicBezTo>
                    <a:cubicBezTo>
                      <a:pt x="10785" y="18024"/>
                      <a:pt x="10774" y="18024"/>
                      <a:pt x="10774" y="18018"/>
                    </a:cubicBezTo>
                    <a:cubicBezTo>
                      <a:pt x="10785" y="18013"/>
                      <a:pt x="10774" y="18007"/>
                      <a:pt x="10796" y="17996"/>
                    </a:cubicBezTo>
                    <a:cubicBezTo>
                      <a:pt x="10785" y="17996"/>
                      <a:pt x="10769" y="17991"/>
                      <a:pt x="10758" y="17985"/>
                    </a:cubicBezTo>
                    <a:cubicBezTo>
                      <a:pt x="10769" y="17982"/>
                      <a:pt x="10774" y="17982"/>
                      <a:pt x="10778" y="17982"/>
                    </a:cubicBezTo>
                    <a:cubicBezTo>
                      <a:pt x="10781" y="17982"/>
                      <a:pt x="10782" y="17982"/>
                      <a:pt x="10785" y="17979"/>
                    </a:cubicBezTo>
                    <a:lnTo>
                      <a:pt x="10774" y="17979"/>
                    </a:lnTo>
                    <a:cubicBezTo>
                      <a:pt x="10774" y="17968"/>
                      <a:pt x="10780" y="17968"/>
                      <a:pt x="10785" y="17968"/>
                    </a:cubicBezTo>
                    <a:cubicBezTo>
                      <a:pt x="10785" y="17963"/>
                      <a:pt x="10769" y="17963"/>
                      <a:pt x="10774" y="17957"/>
                    </a:cubicBezTo>
                    <a:lnTo>
                      <a:pt x="10774" y="17957"/>
                    </a:lnTo>
                    <a:lnTo>
                      <a:pt x="10785" y="17963"/>
                    </a:lnTo>
                    <a:cubicBezTo>
                      <a:pt x="10780" y="17957"/>
                      <a:pt x="10785" y="17957"/>
                      <a:pt x="10785" y="17952"/>
                    </a:cubicBezTo>
                    <a:lnTo>
                      <a:pt x="10785" y="17952"/>
                    </a:lnTo>
                    <a:cubicBezTo>
                      <a:pt x="10780" y="17952"/>
                      <a:pt x="10780" y="17957"/>
                      <a:pt x="10769" y="17957"/>
                    </a:cubicBezTo>
                    <a:cubicBezTo>
                      <a:pt x="10769" y="17952"/>
                      <a:pt x="10748" y="17952"/>
                      <a:pt x="10766" y="17942"/>
                    </a:cubicBezTo>
                    <a:lnTo>
                      <a:pt x="10766" y="17942"/>
                    </a:lnTo>
                    <a:cubicBezTo>
                      <a:pt x="10769" y="17944"/>
                      <a:pt x="10774" y="17947"/>
                      <a:pt x="10780" y="17952"/>
                    </a:cubicBezTo>
                    <a:lnTo>
                      <a:pt x="10769" y="17941"/>
                    </a:lnTo>
                    <a:cubicBezTo>
                      <a:pt x="10768" y="17941"/>
                      <a:pt x="10767" y="17941"/>
                      <a:pt x="10766" y="17942"/>
                    </a:cubicBezTo>
                    <a:lnTo>
                      <a:pt x="10766" y="17942"/>
                    </a:lnTo>
                    <a:cubicBezTo>
                      <a:pt x="10763" y="17940"/>
                      <a:pt x="10763" y="17938"/>
                      <a:pt x="10769" y="17935"/>
                    </a:cubicBezTo>
                    <a:lnTo>
                      <a:pt x="10774" y="17935"/>
                    </a:lnTo>
                    <a:cubicBezTo>
                      <a:pt x="10752" y="17930"/>
                      <a:pt x="10774" y="17924"/>
                      <a:pt x="10774" y="17913"/>
                    </a:cubicBezTo>
                    <a:lnTo>
                      <a:pt x="10780" y="17913"/>
                    </a:lnTo>
                    <a:cubicBezTo>
                      <a:pt x="10776" y="17913"/>
                      <a:pt x="10768" y="17911"/>
                      <a:pt x="10765" y="17909"/>
                    </a:cubicBezTo>
                    <a:lnTo>
                      <a:pt x="10765" y="17909"/>
                    </a:lnTo>
                    <a:cubicBezTo>
                      <a:pt x="10756" y="17913"/>
                      <a:pt x="10751" y="17913"/>
                      <a:pt x="10741" y="17913"/>
                    </a:cubicBezTo>
                    <a:cubicBezTo>
                      <a:pt x="10758" y="17908"/>
                      <a:pt x="10713" y="17908"/>
                      <a:pt x="10724" y="17896"/>
                    </a:cubicBezTo>
                    <a:cubicBezTo>
                      <a:pt x="10726" y="17896"/>
                      <a:pt x="10728" y="17896"/>
                      <a:pt x="10730" y="17897"/>
                    </a:cubicBezTo>
                    <a:lnTo>
                      <a:pt x="10730" y="17897"/>
                    </a:lnTo>
                    <a:cubicBezTo>
                      <a:pt x="10730" y="17897"/>
                      <a:pt x="10730" y="17896"/>
                      <a:pt x="10730" y="17896"/>
                    </a:cubicBezTo>
                    <a:cubicBezTo>
                      <a:pt x="10724" y="17885"/>
                      <a:pt x="10752" y="17885"/>
                      <a:pt x="10746" y="17885"/>
                    </a:cubicBezTo>
                    <a:cubicBezTo>
                      <a:pt x="10741" y="17880"/>
                      <a:pt x="10724" y="17885"/>
                      <a:pt x="10730" y="17874"/>
                    </a:cubicBezTo>
                    <a:lnTo>
                      <a:pt x="10741" y="17874"/>
                    </a:lnTo>
                    <a:cubicBezTo>
                      <a:pt x="10746" y="17869"/>
                      <a:pt x="10730" y="17858"/>
                      <a:pt x="10758" y="17852"/>
                    </a:cubicBezTo>
                    <a:lnTo>
                      <a:pt x="10769" y="17852"/>
                    </a:lnTo>
                    <a:cubicBezTo>
                      <a:pt x="10772" y="17853"/>
                      <a:pt x="10773" y="17854"/>
                      <a:pt x="10774" y="17854"/>
                    </a:cubicBezTo>
                    <a:cubicBezTo>
                      <a:pt x="10776" y="17854"/>
                      <a:pt x="10763" y="17847"/>
                      <a:pt x="10785" y="17847"/>
                    </a:cubicBezTo>
                    <a:cubicBezTo>
                      <a:pt x="10774" y="17847"/>
                      <a:pt x="10774" y="17841"/>
                      <a:pt x="10780" y="17830"/>
                    </a:cubicBezTo>
                    <a:lnTo>
                      <a:pt x="10769" y="17830"/>
                    </a:lnTo>
                    <a:cubicBezTo>
                      <a:pt x="10719" y="17825"/>
                      <a:pt x="10802" y="17830"/>
                      <a:pt x="10796" y="17819"/>
                    </a:cubicBezTo>
                    <a:cubicBezTo>
                      <a:pt x="10793" y="17818"/>
                      <a:pt x="10790" y="17817"/>
                      <a:pt x="10788" y="17817"/>
                    </a:cubicBezTo>
                    <a:cubicBezTo>
                      <a:pt x="10783" y="17817"/>
                      <a:pt x="10783" y="17821"/>
                      <a:pt x="10782" y="17821"/>
                    </a:cubicBezTo>
                    <a:cubicBezTo>
                      <a:pt x="10781" y="17821"/>
                      <a:pt x="10781" y="17820"/>
                      <a:pt x="10780" y="17819"/>
                    </a:cubicBezTo>
                    <a:cubicBezTo>
                      <a:pt x="10780" y="17813"/>
                      <a:pt x="10796" y="17813"/>
                      <a:pt x="10785" y="17802"/>
                    </a:cubicBezTo>
                    <a:cubicBezTo>
                      <a:pt x="10796" y="17802"/>
                      <a:pt x="10802" y="17797"/>
                      <a:pt x="10824" y="17797"/>
                    </a:cubicBezTo>
                    <a:cubicBezTo>
                      <a:pt x="10813" y="17791"/>
                      <a:pt x="10829" y="17786"/>
                      <a:pt x="10807" y="17775"/>
                    </a:cubicBezTo>
                    <a:lnTo>
                      <a:pt x="10807" y="17775"/>
                    </a:lnTo>
                    <a:cubicBezTo>
                      <a:pt x="10796" y="17786"/>
                      <a:pt x="10829" y="17786"/>
                      <a:pt x="10807" y="17797"/>
                    </a:cubicBezTo>
                    <a:lnTo>
                      <a:pt x="10785" y="17797"/>
                    </a:lnTo>
                    <a:cubicBezTo>
                      <a:pt x="10785" y="17791"/>
                      <a:pt x="10780" y="17786"/>
                      <a:pt x="10785" y="17775"/>
                    </a:cubicBezTo>
                    <a:lnTo>
                      <a:pt x="10774" y="17775"/>
                    </a:lnTo>
                    <a:cubicBezTo>
                      <a:pt x="10769" y="17769"/>
                      <a:pt x="10746" y="17764"/>
                      <a:pt x="10752" y="17758"/>
                    </a:cubicBezTo>
                    <a:cubicBezTo>
                      <a:pt x="10769" y="17758"/>
                      <a:pt x="10769" y="17758"/>
                      <a:pt x="10769" y="17764"/>
                    </a:cubicBezTo>
                    <a:cubicBezTo>
                      <a:pt x="10780" y="17758"/>
                      <a:pt x="10769" y="17758"/>
                      <a:pt x="10774" y="17747"/>
                    </a:cubicBezTo>
                    <a:lnTo>
                      <a:pt x="10774" y="17747"/>
                    </a:lnTo>
                    <a:cubicBezTo>
                      <a:pt x="10785" y="17747"/>
                      <a:pt x="10774" y="17758"/>
                      <a:pt x="10785" y="17758"/>
                    </a:cubicBezTo>
                    <a:lnTo>
                      <a:pt x="10780" y="17742"/>
                    </a:lnTo>
                    <a:cubicBezTo>
                      <a:pt x="10758" y="17742"/>
                      <a:pt x="10780" y="17736"/>
                      <a:pt x="10774" y="17730"/>
                    </a:cubicBezTo>
                    <a:cubicBezTo>
                      <a:pt x="10774" y="17714"/>
                      <a:pt x="10741" y="17714"/>
                      <a:pt x="10719" y="17708"/>
                    </a:cubicBezTo>
                    <a:cubicBezTo>
                      <a:pt x="10724" y="17708"/>
                      <a:pt x="10730" y="17703"/>
                      <a:pt x="10741" y="17703"/>
                    </a:cubicBezTo>
                    <a:cubicBezTo>
                      <a:pt x="10735" y="17706"/>
                      <a:pt x="10735" y="17706"/>
                      <a:pt x="10737" y="17706"/>
                    </a:cubicBezTo>
                    <a:cubicBezTo>
                      <a:pt x="10740" y="17706"/>
                      <a:pt x="10744" y="17706"/>
                      <a:pt x="10746" y="17708"/>
                    </a:cubicBezTo>
                    <a:cubicBezTo>
                      <a:pt x="10746" y="17705"/>
                      <a:pt x="10755" y="17699"/>
                      <a:pt x="10764" y="17696"/>
                    </a:cubicBezTo>
                    <a:lnTo>
                      <a:pt x="10764" y="17696"/>
                    </a:lnTo>
                    <a:cubicBezTo>
                      <a:pt x="10765" y="17696"/>
                      <a:pt x="10765" y="17696"/>
                      <a:pt x="10765" y="17696"/>
                    </a:cubicBezTo>
                    <a:cubicBezTo>
                      <a:pt x="10768" y="17696"/>
                      <a:pt x="10770" y="17694"/>
                      <a:pt x="10772" y="17693"/>
                    </a:cubicBezTo>
                    <a:lnTo>
                      <a:pt x="10772" y="17693"/>
                    </a:lnTo>
                    <a:cubicBezTo>
                      <a:pt x="10770" y="17694"/>
                      <a:pt x="10767" y="17694"/>
                      <a:pt x="10764" y="17696"/>
                    </a:cubicBezTo>
                    <a:lnTo>
                      <a:pt x="10764" y="17696"/>
                    </a:lnTo>
                    <a:cubicBezTo>
                      <a:pt x="10762" y="17695"/>
                      <a:pt x="10760" y="17694"/>
                      <a:pt x="10758" y="17692"/>
                    </a:cubicBezTo>
                    <a:lnTo>
                      <a:pt x="10758" y="17681"/>
                    </a:lnTo>
                    <a:cubicBezTo>
                      <a:pt x="10750" y="17681"/>
                      <a:pt x="10748" y="17683"/>
                      <a:pt x="10745" y="17683"/>
                    </a:cubicBezTo>
                    <a:cubicBezTo>
                      <a:pt x="10744" y="17683"/>
                      <a:pt x="10743" y="17682"/>
                      <a:pt x="10741" y="17681"/>
                    </a:cubicBezTo>
                    <a:cubicBezTo>
                      <a:pt x="10730" y="17675"/>
                      <a:pt x="10741" y="17675"/>
                      <a:pt x="10741" y="17664"/>
                    </a:cubicBezTo>
                    <a:cubicBezTo>
                      <a:pt x="10745" y="17664"/>
                      <a:pt x="10751" y="17662"/>
                      <a:pt x="10754" y="17662"/>
                    </a:cubicBezTo>
                    <a:cubicBezTo>
                      <a:pt x="10756" y="17662"/>
                      <a:pt x="10758" y="17662"/>
                      <a:pt x="10758" y="17664"/>
                    </a:cubicBezTo>
                    <a:cubicBezTo>
                      <a:pt x="10769" y="17659"/>
                      <a:pt x="10769" y="17659"/>
                      <a:pt x="10752" y="17659"/>
                    </a:cubicBezTo>
                    <a:cubicBezTo>
                      <a:pt x="10751" y="17659"/>
                      <a:pt x="10750" y="17660"/>
                      <a:pt x="10749" y="17660"/>
                    </a:cubicBezTo>
                    <a:cubicBezTo>
                      <a:pt x="10748" y="17660"/>
                      <a:pt x="10746" y="17659"/>
                      <a:pt x="10744" y="17657"/>
                    </a:cubicBezTo>
                    <a:lnTo>
                      <a:pt x="10744" y="17657"/>
                    </a:lnTo>
                    <a:cubicBezTo>
                      <a:pt x="10753" y="17653"/>
                      <a:pt x="10730" y="17653"/>
                      <a:pt x="10730" y="17653"/>
                    </a:cubicBezTo>
                    <a:lnTo>
                      <a:pt x="10730" y="17653"/>
                    </a:lnTo>
                    <a:cubicBezTo>
                      <a:pt x="10730" y="17653"/>
                      <a:pt x="10736" y="17653"/>
                      <a:pt x="10739" y="17655"/>
                    </a:cubicBezTo>
                    <a:lnTo>
                      <a:pt x="10739" y="17655"/>
                    </a:lnTo>
                    <a:cubicBezTo>
                      <a:pt x="10738" y="17655"/>
                      <a:pt x="10737" y="17655"/>
                      <a:pt x="10735" y="17655"/>
                    </a:cubicBezTo>
                    <a:cubicBezTo>
                      <a:pt x="10732" y="17655"/>
                      <a:pt x="10729" y="17656"/>
                      <a:pt x="10724" y="17659"/>
                    </a:cubicBezTo>
                    <a:lnTo>
                      <a:pt x="10730" y="17653"/>
                    </a:lnTo>
                    <a:lnTo>
                      <a:pt x="10746" y="17636"/>
                    </a:lnTo>
                    <a:cubicBezTo>
                      <a:pt x="10741" y="17636"/>
                      <a:pt x="10746" y="17631"/>
                      <a:pt x="10752" y="17631"/>
                    </a:cubicBezTo>
                    <a:lnTo>
                      <a:pt x="10730" y="17631"/>
                    </a:lnTo>
                    <a:lnTo>
                      <a:pt x="10730" y="17620"/>
                    </a:lnTo>
                    <a:cubicBezTo>
                      <a:pt x="10741" y="17620"/>
                      <a:pt x="10769" y="17609"/>
                      <a:pt x="10774" y="17609"/>
                    </a:cubicBezTo>
                    <a:cubicBezTo>
                      <a:pt x="10769" y="17609"/>
                      <a:pt x="10746" y="17609"/>
                      <a:pt x="10746" y="17603"/>
                    </a:cubicBezTo>
                    <a:cubicBezTo>
                      <a:pt x="10764" y="17603"/>
                      <a:pt x="10761" y="17596"/>
                      <a:pt x="10770" y="17596"/>
                    </a:cubicBezTo>
                    <a:cubicBezTo>
                      <a:pt x="10772" y="17596"/>
                      <a:pt x="10775" y="17597"/>
                      <a:pt x="10780" y="17598"/>
                    </a:cubicBezTo>
                    <a:cubicBezTo>
                      <a:pt x="10796" y="17592"/>
                      <a:pt x="10796" y="17581"/>
                      <a:pt x="10785" y="17576"/>
                    </a:cubicBezTo>
                    <a:cubicBezTo>
                      <a:pt x="10774" y="17576"/>
                      <a:pt x="10780" y="17581"/>
                      <a:pt x="10769" y="17581"/>
                    </a:cubicBezTo>
                    <a:cubicBezTo>
                      <a:pt x="10758" y="17570"/>
                      <a:pt x="10719" y="17570"/>
                      <a:pt x="10724" y="17553"/>
                    </a:cubicBezTo>
                    <a:lnTo>
                      <a:pt x="10724" y="17553"/>
                    </a:lnTo>
                    <a:lnTo>
                      <a:pt x="10719" y="17564"/>
                    </a:lnTo>
                    <a:cubicBezTo>
                      <a:pt x="10713" y="17553"/>
                      <a:pt x="10713" y="17553"/>
                      <a:pt x="10697" y="17553"/>
                    </a:cubicBezTo>
                    <a:cubicBezTo>
                      <a:pt x="10719" y="17553"/>
                      <a:pt x="10746" y="17542"/>
                      <a:pt x="10746" y="17526"/>
                    </a:cubicBezTo>
                    <a:lnTo>
                      <a:pt x="10746" y="17526"/>
                    </a:lnTo>
                    <a:cubicBezTo>
                      <a:pt x="10741" y="17526"/>
                      <a:pt x="10724" y="17537"/>
                      <a:pt x="10713" y="17537"/>
                    </a:cubicBezTo>
                    <a:lnTo>
                      <a:pt x="10702" y="17526"/>
                    </a:lnTo>
                    <a:lnTo>
                      <a:pt x="10713" y="17526"/>
                    </a:lnTo>
                    <a:cubicBezTo>
                      <a:pt x="10702" y="17520"/>
                      <a:pt x="10730" y="17515"/>
                      <a:pt x="10713" y="17515"/>
                    </a:cubicBezTo>
                    <a:lnTo>
                      <a:pt x="10723" y="17509"/>
                    </a:lnTo>
                    <a:lnTo>
                      <a:pt x="10723" y="17509"/>
                    </a:lnTo>
                    <a:cubicBezTo>
                      <a:pt x="10723" y="17509"/>
                      <a:pt x="10724" y="17509"/>
                      <a:pt x="10724" y="17509"/>
                    </a:cubicBezTo>
                    <a:lnTo>
                      <a:pt x="10741" y="17498"/>
                    </a:lnTo>
                    <a:lnTo>
                      <a:pt x="10723" y="17509"/>
                    </a:lnTo>
                    <a:lnTo>
                      <a:pt x="10723" y="17509"/>
                    </a:lnTo>
                    <a:cubicBezTo>
                      <a:pt x="10718" y="17507"/>
                      <a:pt x="10712" y="17498"/>
                      <a:pt x="10702" y="17498"/>
                    </a:cubicBezTo>
                    <a:cubicBezTo>
                      <a:pt x="10691" y="17493"/>
                      <a:pt x="10697" y="17487"/>
                      <a:pt x="10713" y="17481"/>
                    </a:cubicBezTo>
                    <a:cubicBezTo>
                      <a:pt x="10706" y="17481"/>
                      <a:pt x="10696" y="17484"/>
                      <a:pt x="10690" y="17484"/>
                    </a:cubicBezTo>
                    <a:cubicBezTo>
                      <a:pt x="10687" y="17484"/>
                      <a:pt x="10686" y="17483"/>
                      <a:pt x="10686" y="17481"/>
                    </a:cubicBezTo>
                    <a:cubicBezTo>
                      <a:pt x="10719" y="17470"/>
                      <a:pt x="10691" y="17465"/>
                      <a:pt x="10713" y="17459"/>
                    </a:cubicBezTo>
                    <a:cubicBezTo>
                      <a:pt x="10713" y="17459"/>
                      <a:pt x="10716" y="17456"/>
                      <a:pt x="10711" y="17455"/>
                    </a:cubicBezTo>
                    <a:lnTo>
                      <a:pt x="10711" y="17455"/>
                    </a:lnTo>
                    <a:cubicBezTo>
                      <a:pt x="10712" y="17455"/>
                      <a:pt x="10713" y="17455"/>
                      <a:pt x="10714" y="17455"/>
                    </a:cubicBezTo>
                    <a:cubicBezTo>
                      <a:pt x="10717" y="17455"/>
                      <a:pt x="10720" y="17455"/>
                      <a:pt x="10724" y="17454"/>
                    </a:cubicBezTo>
                    <a:lnTo>
                      <a:pt x="10706" y="17454"/>
                    </a:lnTo>
                    <a:cubicBezTo>
                      <a:pt x="10706" y="17454"/>
                      <a:pt x="10707" y="17454"/>
                      <a:pt x="10707" y="17454"/>
                    </a:cubicBezTo>
                    <a:lnTo>
                      <a:pt x="10707" y="17454"/>
                    </a:lnTo>
                    <a:cubicBezTo>
                      <a:pt x="10709" y="17454"/>
                      <a:pt x="10710" y="17454"/>
                      <a:pt x="10711" y="17455"/>
                    </a:cubicBezTo>
                    <a:lnTo>
                      <a:pt x="10711" y="17455"/>
                    </a:lnTo>
                    <a:cubicBezTo>
                      <a:pt x="10710" y="17455"/>
                      <a:pt x="10708" y="17454"/>
                      <a:pt x="10707" y="17454"/>
                    </a:cubicBezTo>
                    <a:lnTo>
                      <a:pt x="10707" y="17454"/>
                    </a:lnTo>
                    <a:cubicBezTo>
                      <a:pt x="10706" y="17454"/>
                      <a:pt x="10704" y="17454"/>
                      <a:pt x="10702" y="17454"/>
                    </a:cubicBezTo>
                    <a:lnTo>
                      <a:pt x="10706" y="17454"/>
                    </a:lnTo>
                    <a:cubicBezTo>
                      <a:pt x="10696" y="17451"/>
                      <a:pt x="10695" y="17441"/>
                      <a:pt x="10691" y="17437"/>
                    </a:cubicBezTo>
                    <a:cubicBezTo>
                      <a:pt x="10724" y="17432"/>
                      <a:pt x="10686" y="17432"/>
                      <a:pt x="10719" y="17426"/>
                    </a:cubicBezTo>
                    <a:cubicBezTo>
                      <a:pt x="10695" y="17426"/>
                      <a:pt x="10700" y="17414"/>
                      <a:pt x="10691" y="17414"/>
                    </a:cubicBezTo>
                    <a:cubicBezTo>
                      <a:pt x="10690" y="17414"/>
                      <a:pt x="10688" y="17414"/>
                      <a:pt x="10686" y="17415"/>
                    </a:cubicBezTo>
                    <a:cubicBezTo>
                      <a:pt x="10686" y="17409"/>
                      <a:pt x="10702" y="17409"/>
                      <a:pt x="10713" y="17404"/>
                    </a:cubicBezTo>
                    <a:lnTo>
                      <a:pt x="10702" y="17404"/>
                    </a:lnTo>
                    <a:cubicBezTo>
                      <a:pt x="10719" y="17398"/>
                      <a:pt x="10719" y="17387"/>
                      <a:pt x="10724" y="17382"/>
                    </a:cubicBezTo>
                    <a:lnTo>
                      <a:pt x="10702" y="17382"/>
                    </a:lnTo>
                    <a:lnTo>
                      <a:pt x="10713" y="17376"/>
                    </a:lnTo>
                    <a:cubicBezTo>
                      <a:pt x="10706" y="17376"/>
                      <a:pt x="10703" y="17374"/>
                      <a:pt x="10699" y="17374"/>
                    </a:cubicBezTo>
                    <a:cubicBezTo>
                      <a:pt x="10697" y="17374"/>
                      <a:pt x="10695" y="17374"/>
                      <a:pt x="10691" y="17376"/>
                    </a:cubicBezTo>
                    <a:cubicBezTo>
                      <a:pt x="10683" y="17378"/>
                      <a:pt x="10679" y="17379"/>
                      <a:pt x="10677" y="17379"/>
                    </a:cubicBezTo>
                    <a:cubicBezTo>
                      <a:pt x="10673" y="17379"/>
                      <a:pt x="10681" y="17375"/>
                      <a:pt x="10669" y="17371"/>
                    </a:cubicBezTo>
                    <a:lnTo>
                      <a:pt x="10686" y="17371"/>
                    </a:lnTo>
                    <a:cubicBezTo>
                      <a:pt x="10686" y="17371"/>
                      <a:pt x="10697" y="17360"/>
                      <a:pt x="10702" y="17360"/>
                    </a:cubicBezTo>
                    <a:cubicBezTo>
                      <a:pt x="10700" y="17360"/>
                      <a:pt x="10692" y="17359"/>
                      <a:pt x="10683" y="17359"/>
                    </a:cubicBezTo>
                    <a:cubicBezTo>
                      <a:pt x="10670" y="17359"/>
                      <a:pt x="10653" y="17361"/>
                      <a:pt x="10647" y="17371"/>
                    </a:cubicBezTo>
                    <a:cubicBezTo>
                      <a:pt x="10641" y="17371"/>
                      <a:pt x="10630" y="17371"/>
                      <a:pt x="10636" y="17360"/>
                    </a:cubicBezTo>
                    <a:lnTo>
                      <a:pt x="10658" y="17354"/>
                    </a:lnTo>
                    <a:lnTo>
                      <a:pt x="10636" y="17354"/>
                    </a:lnTo>
                    <a:cubicBezTo>
                      <a:pt x="10630" y="17349"/>
                      <a:pt x="10641" y="17349"/>
                      <a:pt x="10647" y="17343"/>
                    </a:cubicBezTo>
                    <a:cubicBezTo>
                      <a:pt x="10647" y="17345"/>
                      <a:pt x="10650" y="17345"/>
                      <a:pt x="10655" y="17345"/>
                    </a:cubicBezTo>
                    <a:cubicBezTo>
                      <a:pt x="10667" y="17345"/>
                      <a:pt x="10691" y="17340"/>
                      <a:pt x="10691" y="17332"/>
                    </a:cubicBezTo>
                    <a:cubicBezTo>
                      <a:pt x="10697" y="17343"/>
                      <a:pt x="10702" y="17343"/>
                      <a:pt x="10713" y="17343"/>
                    </a:cubicBezTo>
                    <a:cubicBezTo>
                      <a:pt x="10713" y="17343"/>
                      <a:pt x="10713" y="17338"/>
                      <a:pt x="10717" y="17338"/>
                    </a:cubicBezTo>
                    <a:cubicBezTo>
                      <a:pt x="10718" y="17338"/>
                      <a:pt x="10721" y="17339"/>
                      <a:pt x="10724" y="17343"/>
                    </a:cubicBezTo>
                    <a:cubicBezTo>
                      <a:pt x="10722" y="17338"/>
                      <a:pt x="10719" y="17338"/>
                      <a:pt x="10715" y="17338"/>
                    </a:cubicBezTo>
                    <a:cubicBezTo>
                      <a:pt x="10712" y="17338"/>
                      <a:pt x="10708" y="17338"/>
                      <a:pt x="10702" y="17332"/>
                    </a:cubicBezTo>
                    <a:cubicBezTo>
                      <a:pt x="10724" y="17332"/>
                      <a:pt x="10730" y="17326"/>
                      <a:pt x="10730" y="17321"/>
                    </a:cubicBezTo>
                    <a:lnTo>
                      <a:pt x="10730" y="17321"/>
                    </a:lnTo>
                    <a:lnTo>
                      <a:pt x="10719" y="17326"/>
                    </a:lnTo>
                    <a:lnTo>
                      <a:pt x="10713" y="17326"/>
                    </a:lnTo>
                    <a:cubicBezTo>
                      <a:pt x="10713" y="17326"/>
                      <a:pt x="10702" y="17332"/>
                      <a:pt x="10697" y="17332"/>
                    </a:cubicBezTo>
                    <a:cubicBezTo>
                      <a:pt x="10697" y="17332"/>
                      <a:pt x="10687" y="17330"/>
                      <a:pt x="10682" y="17328"/>
                    </a:cubicBezTo>
                    <a:lnTo>
                      <a:pt x="10682" y="17328"/>
                    </a:lnTo>
                    <a:cubicBezTo>
                      <a:pt x="10676" y="17332"/>
                      <a:pt x="10671" y="17333"/>
                      <a:pt x="10668" y="17333"/>
                    </a:cubicBezTo>
                    <a:cubicBezTo>
                      <a:pt x="10658" y="17333"/>
                      <a:pt x="10655" y="17326"/>
                      <a:pt x="10646" y="17326"/>
                    </a:cubicBezTo>
                    <a:cubicBezTo>
                      <a:pt x="10645" y="17326"/>
                      <a:pt x="10643" y="17326"/>
                      <a:pt x="10641" y="17326"/>
                    </a:cubicBezTo>
                    <a:cubicBezTo>
                      <a:pt x="10636" y="17326"/>
                      <a:pt x="10636" y="17321"/>
                      <a:pt x="10641" y="17321"/>
                    </a:cubicBezTo>
                    <a:cubicBezTo>
                      <a:pt x="10644" y="17322"/>
                      <a:pt x="10647" y="17322"/>
                      <a:pt x="10649" y="17322"/>
                    </a:cubicBezTo>
                    <a:cubicBezTo>
                      <a:pt x="10660" y="17322"/>
                      <a:pt x="10665" y="17313"/>
                      <a:pt x="10675" y="17304"/>
                    </a:cubicBezTo>
                    <a:lnTo>
                      <a:pt x="10675" y="17304"/>
                    </a:lnTo>
                    <a:cubicBezTo>
                      <a:pt x="10669" y="17304"/>
                      <a:pt x="10663" y="17315"/>
                      <a:pt x="10658" y="17315"/>
                    </a:cubicBezTo>
                    <a:cubicBezTo>
                      <a:pt x="10658" y="17304"/>
                      <a:pt x="10663" y="17304"/>
                      <a:pt x="10669" y="17299"/>
                    </a:cubicBezTo>
                    <a:lnTo>
                      <a:pt x="10675" y="17299"/>
                    </a:lnTo>
                    <a:lnTo>
                      <a:pt x="10686" y="17293"/>
                    </a:lnTo>
                    <a:cubicBezTo>
                      <a:pt x="10675" y="17293"/>
                      <a:pt x="10669" y="17299"/>
                      <a:pt x="10663" y="17299"/>
                    </a:cubicBezTo>
                    <a:cubicBezTo>
                      <a:pt x="10669" y="17299"/>
                      <a:pt x="10663" y="17293"/>
                      <a:pt x="10669" y="17293"/>
                    </a:cubicBezTo>
                    <a:cubicBezTo>
                      <a:pt x="10680" y="17293"/>
                      <a:pt x="10689" y="17291"/>
                      <a:pt x="10695" y="17291"/>
                    </a:cubicBezTo>
                    <a:cubicBezTo>
                      <a:pt x="10698" y="17291"/>
                      <a:pt x="10700" y="17291"/>
                      <a:pt x="10702" y="17293"/>
                    </a:cubicBezTo>
                    <a:cubicBezTo>
                      <a:pt x="10702" y="17289"/>
                      <a:pt x="10700" y="17283"/>
                      <a:pt x="10694" y="17283"/>
                    </a:cubicBezTo>
                    <a:cubicBezTo>
                      <a:pt x="10692" y="17283"/>
                      <a:pt x="10689" y="17284"/>
                      <a:pt x="10686" y="17288"/>
                    </a:cubicBezTo>
                    <a:lnTo>
                      <a:pt x="10686" y="17277"/>
                    </a:lnTo>
                    <a:cubicBezTo>
                      <a:pt x="10677" y="17285"/>
                      <a:pt x="10669" y="17290"/>
                      <a:pt x="10663" y="17290"/>
                    </a:cubicBezTo>
                    <a:cubicBezTo>
                      <a:pt x="10661" y="17290"/>
                      <a:pt x="10659" y="17289"/>
                      <a:pt x="10658" y="17288"/>
                    </a:cubicBezTo>
                    <a:lnTo>
                      <a:pt x="10663" y="17288"/>
                    </a:lnTo>
                    <a:lnTo>
                      <a:pt x="10647" y="17277"/>
                    </a:lnTo>
                    <a:lnTo>
                      <a:pt x="10658" y="17271"/>
                    </a:lnTo>
                    <a:lnTo>
                      <a:pt x="10647" y="17271"/>
                    </a:lnTo>
                    <a:cubicBezTo>
                      <a:pt x="10658" y="17271"/>
                      <a:pt x="10658" y="17266"/>
                      <a:pt x="10663" y="17266"/>
                    </a:cubicBezTo>
                    <a:cubicBezTo>
                      <a:pt x="10663" y="17260"/>
                      <a:pt x="10647" y="17260"/>
                      <a:pt x="10641" y="17260"/>
                    </a:cubicBezTo>
                    <a:cubicBezTo>
                      <a:pt x="10641" y="17249"/>
                      <a:pt x="10641" y="17249"/>
                      <a:pt x="10658" y="17249"/>
                    </a:cubicBezTo>
                    <a:cubicBezTo>
                      <a:pt x="10658" y="17243"/>
                      <a:pt x="10658" y="17238"/>
                      <a:pt x="10663" y="17232"/>
                    </a:cubicBezTo>
                    <a:cubicBezTo>
                      <a:pt x="10658" y="17229"/>
                      <a:pt x="10655" y="17228"/>
                      <a:pt x="10654" y="17228"/>
                    </a:cubicBezTo>
                    <a:cubicBezTo>
                      <a:pt x="10651" y="17228"/>
                      <a:pt x="10652" y="17232"/>
                      <a:pt x="10641" y="17232"/>
                    </a:cubicBezTo>
                    <a:cubicBezTo>
                      <a:pt x="10675" y="17216"/>
                      <a:pt x="10647" y="17205"/>
                      <a:pt x="10641" y="17188"/>
                    </a:cubicBezTo>
                    <a:cubicBezTo>
                      <a:pt x="10632" y="17194"/>
                      <a:pt x="10628" y="17196"/>
                      <a:pt x="10627" y="17196"/>
                    </a:cubicBezTo>
                    <a:cubicBezTo>
                      <a:pt x="10623" y="17196"/>
                      <a:pt x="10627" y="17188"/>
                      <a:pt x="10608" y="17188"/>
                    </a:cubicBezTo>
                    <a:cubicBezTo>
                      <a:pt x="10612" y="17188"/>
                      <a:pt x="10622" y="17176"/>
                      <a:pt x="10629" y="17176"/>
                    </a:cubicBezTo>
                    <a:cubicBezTo>
                      <a:pt x="10630" y="17176"/>
                      <a:pt x="10630" y="17177"/>
                      <a:pt x="10631" y="17177"/>
                    </a:cubicBezTo>
                    <a:lnTo>
                      <a:pt x="10631" y="17177"/>
                    </a:lnTo>
                    <a:cubicBezTo>
                      <a:pt x="10634" y="17174"/>
                      <a:pt x="10636" y="17173"/>
                      <a:pt x="10638" y="17173"/>
                    </a:cubicBezTo>
                    <a:cubicBezTo>
                      <a:pt x="10640" y="17173"/>
                      <a:pt x="10643" y="17174"/>
                      <a:pt x="10646" y="17174"/>
                    </a:cubicBezTo>
                    <a:cubicBezTo>
                      <a:pt x="10650" y="17174"/>
                      <a:pt x="10655" y="17172"/>
                      <a:pt x="10663" y="17166"/>
                    </a:cubicBezTo>
                    <a:cubicBezTo>
                      <a:pt x="10663" y="17160"/>
                      <a:pt x="10630" y="17160"/>
                      <a:pt x="10636" y="17155"/>
                    </a:cubicBezTo>
                    <a:cubicBezTo>
                      <a:pt x="10658" y="17155"/>
                      <a:pt x="10630" y="17149"/>
                      <a:pt x="10647" y="17149"/>
                    </a:cubicBezTo>
                    <a:cubicBezTo>
                      <a:pt x="10658" y="17149"/>
                      <a:pt x="10658" y="17149"/>
                      <a:pt x="10658" y="17155"/>
                    </a:cubicBezTo>
                    <a:lnTo>
                      <a:pt x="10663" y="17155"/>
                    </a:lnTo>
                    <a:cubicBezTo>
                      <a:pt x="10663" y="17148"/>
                      <a:pt x="10660" y="17145"/>
                      <a:pt x="10656" y="17145"/>
                    </a:cubicBezTo>
                    <a:cubicBezTo>
                      <a:pt x="10646" y="17145"/>
                      <a:pt x="10630" y="17155"/>
                      <a:pt x="10619" y="17155"/>
                    </a:cubicBezTo>
                    <a:cubicBezTo>
                      <a:pt x="10617" y="17153"/>
                      <a:pt x="10618" y="17151"/>
                      <a:pt x="10621" y="17148"/>
                    </a:cubicBezTo>
                    <a:lnTo>
                      <a:pt x="10621" y="17148"/>
                    </a:lnTo>
                    <a:cubicBezTo>
                      <a:pt x="10619" y="17149"/>
                      <a:pt x="10616" y="17149"/>
                      <a:pt x="10614" y="17149"/>
                    </a:cubicBezTo>
                    <a:cubicBezTo>
                      <a:pt x="10636" y="17133"/>
                      <a:pt x="10614" y="17133"/>
                      <a:pt x="10603" y="17133"/>
                    </a:cubicBezTo>
                    <a:cubicBezTo>
                      <a:pt x="10580" y="17155"/>
                      <a:pt x="10603" y="17138"/>
                      <a:pt x="10580" y="17160"/>
                    </a:cubicBezTo>
                    <a:cubicBezTo>
                      <a:pt x="10583" y="17160"/>
                      <a:pt x="10590" y="17159"/>
                      <a:pt x="10596" y="17159"/>
                    </a:cubicBezTo>
                    <a:cubicBezTo>
                      <a:pt x="10601" y="17159"/>
                      <a:pt x="10605" y="17160"/>
                      <a:pt x="10603" y="17166"/>
                    </a:cubicBezTo>
                    <a:cubicBezTo>
                      <a:pt x="10586" y="17166"/>
                      <a:pt x="10586" y="17177"/>
                      <a:pt x="10586" y="17177"/>
                    </a:cubicBezTo>
                    <a:cubicBezTo>
                      <a:pt x="10590" y="17174"/>
                      <a:pt x="10593" y="17173"/>
                      <a:pt x="10594" y="17173"/>
                    </a:cubicBezTo>
                    <a:cubicBezTo>
                      <a:pt x="10598" y="17173"/>
                      <a:pt x="10594" y="17183"/>
                      <a:pt x="10603" y="17183"/>
                    </a:cubicBezTo>
                    <a:cubicBezTo>
                      <a:pt x="10591" y="17188"/>
                      <a:pt x="10575" y="17183"/>
                      <a:pt x="10564" y="17194"/>
                    </a:cubicBezTo>
                    <a:lnTo>
                      <a:pt x="10591" y="17188"/>
                    </a:lnTo>
                    <a:lnTo>
                      <a:pt x="10591" y="17188"/>
                    </a:lnTo>
                    <a:cubicBezTo>
                      <a:pt x="10586" y="17194"/>
                      <a:pt x="10575" y="17194"/>
                      <a:pt x="10580" y="17194"/>
                    </a:cubicBezTo>
                    <a:cubicBezTo>
                      <a:pt x="10569" y="17194"/>
                      <a:pt x="10563" y="17199"/>
                      <a:pt x="10559" y="17199"/>
                    </a:cubicBezTo>
                    <a:cubicBezTo>
                      <a:pt x="10556" y="17199"/>
                      <a:pt x="10555" y="17197"/>
                      <a:pt x="10553" y="17194"/>
                    </a:cubicBezTo>
                    <a:lnTo>
                      <a:pt x="10553" y="17194"/>
                    </a:lnTo>
                    <a:cubicBezTo>
                      <a:pt x="10531" y="17210"/>
                      <a:pt x="10564" y="17210"/>
                      <a:pt x="10580" y="17216"/>
                    </a:cubicBezTo>
                    <a:lnTo>
                      <a:pt x="10575" y="17216"/>
                    </a:lnTo>
                    <a:cubicBezTo>
                      <a:pt x="10580" y="17216"/>
                      <a:pt x="10580" y="17216"/>
                      <a:pt x="10586" y="17221"/>
                    </a:cubicBezTo>
                    <a:cubicBezTo>
                      <a:pt x="10584" y="17225"/>
                      <a:pt x="10582" y="17226"/>
                      <a:pt x="10580" y="17226"/>
                    </a:cubicBezTo>
                    <a:cubicBezTo>
                      <a:pt x="10576" y="17226"/>
                      <a:pt x="10571" y="17221"/>
                      <a:pt x="10564" y="17221"/>
                    </a:cubicBezTo>
                    <a:lnTo>
                      <a:pt x="10564" y="17232"/>
                    </a:lnTo>
                    <a:cubicBezTo>
                      <a:pt x="10575" y="17232"/>
                      <a:pt x="10575" y="17232"/>
                      <a:pt x="10564" y="17238"/>
                    </a:cubicBezTo>
                    <a:lnTo>
                      <a:pt x="10536" y="17238"/>
                    </a:lnTo>
                    <a:lnTo>
                      <a:pt x="10558" y="17243"/>
                    </a:lnTo>
                    <a:cubicBezTo>
                      <a:pt x="10554" y="17243"/>
                      <a:pt x="10550" y="17253"/>
                      <a:pt x="10544" y="17253"/>
                    </a:cubicBezTo>
                    <a:cubicBezTo>
                      <a:pt x="10541" y="17253"/>
                      <a:pt x="10539" y="17252"/>
                      <a:pt x="10536" y="17249"/>
                    </a:cubicBezTo>
                    <a:lnTo>
                      <a:pt x="10536" y="17249"/>
                    </a:lnTo>
                    <a:lnTo>
                      <a:pt x="10547" y="17266"/>
                    </a:lnTo>
                    <a:lnTo>
                      <a:pt x="10525" y="17271"/>
                    </a:lnTo>
                    <a:lnTo>
                      <a:pt x="10531" y="17271"/>
                    </a:lnTo>
                    <a:cubicBezTo>
                      <a:pt x="10531" y="17277"/>
                      <a:pt x="10575" y="17288"/>
                      <a:pt x="10531" y="17293"/>
                    </a:cubicBezTo>
                    <a:cubicBezTo>
                      <a:pt x="10553" y="17299"/>
                      <a:pt x="10547" y="17304"/>
                      <a:pt x="10558" y="17315"/>
                    </a:cubicBezTo>
                    <a:cubicBezTo>
                      <a:pt x="10554" y="17313"/>
                      <a:pt x="10550" y="17312"/>
                      <a:pt x="10547" y="17312"/>
                    </a:cubicBezTo>
                    <a:cubicBezTo>
                      <a:pt x="10538" y="17312"/>
                      <a:pt x="10536" y="17322"/>
                      <a:pt x="10532" y="17322"/>
                    </a:cubicBezTo>
                    <a:cubicBezTo>
                      <a:pt x="10532" y="17322"/>
                      <a:pt x="10531" y="17322"/>
                      <a:pt x="10531" y="17321"/>
                    </a:cubicBezTo>
                    <a:lnTo>
                      <a:pt x="10531" y="17321"/>
                    </a:lnTo>
                    <a:cubicBezTo>
                      <a:pt x="10525" y="17326"/>
                      <a:pt x="10547" y="17326"/>
                      <a:pt x="10553" y="17326"/>
                    </a:cubicBezTo>
                    <a:cubicBezTo>
                      <a:pt x="10547" y="17332"/>
                      <a:pt x="10525" y="17332"/>
                      <a:pt x="10520" y="17332"/>
                    </a:cubicBezTo>
                    <a:lnTo>
                      <a:pt x="10525" y="17343"/>
                    </a:lnTo>
                    <a:lnTo>
                      <a:pt x="10531" y="17343"/>
                    </a:lnTo>
                    <a:cubicBezTo>
                      <a:pt x="10525" y="17349"/>
                      <a:pt x="10508" y="17349"/>
                      <a:pt x="10508" y="17354"/>
                    </a:cubicBezTo>
                    <a:lnTo>
                      <a:pt x="10531" y="17354"/>
                    </a:lnTo>
                    <a:lnTo>
                      <a:pt x="10525" y="17360"/>
                    </a:lnTo>
                    <a:lnTo>
                      <a:pt x="10531" y="17360"/>
                    </a:lnTo>
                    <a:lnTo>
                      <a:pt x="10536" y="17371"/>
                    </a:lnTo>
                    <a:cubicBezTo>
                      <a:pt x="10525" y="17371"/>
                      <a:pt x="10536" y="17376"/>
                      <a:pt x="10525" y="17376"/>
                    </a:cubicBezTo>
                    <a:cubicBezTo>
                      <a:pt x="10525" y="17382"/>
                      <a:pt x="10525" y="17382"/>
                      <a:pt x="10531" y="17387"/>
                    </a:cubicBezTo>
                    <a:lnTo>
                      <a:pt x="10547" y="17382"/>
                    </a:lnTo>
                    <a:lnTo>
                      <a:pt x="10547" y="17382"/>
                    </a:lnTo>
                    <a:cubicBezTo>
                      <a:pt x="10558" y="17387"/>
                      <a:pt x="10525" y="17387"/>
                      <a:pt x="10531" y="17398"/>
                    </a:cubicBezTo>
                    <a:lnTo>
                      <a:pt x="10547" y="17398"/>
                    </a:lnTo>
                    <a:cubicBezTo>
                      <a:pt x="10525" y="17409"/>
                      <a:pt x="10558" y="17409"/>
                      <a:pt x="10553" y="17426"/>
                    </a:cubicBezTo>
                    <a:cubicBezTo>
                      <a:pt x="10551" y="17422"/>
                      <a:pt x="10548" y="17421"/>
                      <a:pt x="10545" y="17421"/>
                    </a:cubicBezTo>
                    <a:cubicBezTo>
                      <a:pt x="10539" y="17421"/>
                      <a:pt x="10532" y="17426"/>
                      <a:pt x="10536" y="17426"/>
                    </a:cubicBezTo>
                    <a:cubicBezTo>
                      <a:pt x="10547" y="17432"/>
                      <a:pt x="10547" y="17443"/>
                      <a:pt x="10558" y="17443"/>
                    </a:cubicBezTo>
                    <a:cubicBezTo>
                      <a:pt x="10536" y="17454"/>
                      <a:pt x="10531" y="17454"/>
                      <a:pt x="10525" y="17459"/>
                    </a:cubicBezTo>
                    <a:cubicBezTo>
                      <a:pt x="10525" y="17465"/>
                      <a:pt x="10531" y="17465"/>
                      <a:pt x="10536" y="17465"/>
                    </a:cubicBezTo>
                    <a:cubicBezTo>
                      <a:pt x="10531" y="17470"/>
                      <a:pt x="10547" y="17481"/>
                      <a:pt x="10531" y="17487"/>
                    </a:cubicBezTo>
                    <a:cubicBezTo>
                      <a:pt x="10547" y="17487"/>
                      <a:pt x="10531" y="17493"/>
                      <a:pt x="10536" y="17493"/>
                    </a:cubicBezTo>
                    <a:lnTo>
                      <a:pt x="10547" y="17493"/>
                    </a:lnTo>
                    <a:cubicBezTo>
                      <a:pt x="10520" y="17509"/>
                      <a:pt x="10564" y="17509"/>
                      <a:pt x="10536" y="17520"/>
                    </a:cubicBezTo>
                    <a:lnTo>
                      <a:pt x="10520" y="17520"/>
                    </a:lnTo>
                    <a:lnTo>
                      <a:pt x="10520" y="17542"/>
                    </a:lnTo>
                    <a:lnTo>
                      <a:pt x="10520" y="17542"/>
                    </a:lnTo>
                    <a:lnTo>
                      <a:pt x="10520" y="17542"/>
                    </a:lnTo>
                    <a:cubicBezTo>
                      <a:pt x="10520" y="17543"/>
                      <a:pt x="10527" y="17548"/>
                      <a:pt x="10520" y="17548"/>
                    </a:cubicBezTo>
                    <a:lnTo>
                      <a:pt x="10508" y="17548"/>
                    </a:lnTo>
                    <a:cubicBezTo>
                      <a:pt x="10508" y="17551"/>
                      <a:pt x="10508" y="17552"/>
                      <a:pt x="10511" y="17552"/>
                    </a:cubicBezTo>
                    <a:cubicBezTo>
                      <a:pt x="10513" y="17552"/>
                      <a:pt x="10517" y="17551"/>
                      <a:pt x="10525" y="17548"/>
                    </a:cubicBezTo>
                    <a:lnTo>
                      <a:pt x="10525" y="17548"/>
                    </a:lnTo>
                    <a:cubicBezTo>
                      <a:pt x="10531" y="17553"/>
                      <a:pt x="10497" y="17553"/>
                      <a:pt x="10520" y="17564"/>
                    </a:cubicBezTo>
                    <a:lnTo>
                      <a:pt x="10520" y="17553"/>
                    </a:lnTo>
                    <a:lnTo>
                      <a:pt x="10536" y="17553"/>
                    </a:lnTo>
                    <a:cubicBezTo>
                      <a:pt x="10536" y="17553"/>
                      <a:pt x="10534" y="17557"/>
                      <a:pt x="10533" y="17558"/>
                    </a:cubicBezTo>
                    <a:lnTo>
                      <a:pt x="10533" y="17558"/>
                    </a:lnTo>
                    <a:cubicBezTo>
                      <a:pt x="10532" y="17557"/>
                      <a:pt x="10531" y="17555"/>
                      <a:pt x="10531" y="17553"/>
                    </a:cubicBezTo>
                    <a:lnTo>
                      <a:pt x="10531" y="17553"/>
                    </a:lnTo>
                    <a:cubicBezTo>
                      <a:pt x="10531" y="17557"/>
                      <a:pt x="10531" y="17558"/>
                      <a:pt x="10532" y="17558"/>
                    </a:cubicBezTo>
                    <a:cubicBezTo>
                      <a:pt x="10532" y="17558"/>
                      <a:pt x="10532" y="17558"/>
                      <a:pt x="10533" y="17558"/>
                    </a:cubicBezTo>
                    <a:lnTo>
                      <a:pt x="10533" y="17558"/>
                    </a:lnTo>
                    <a:cubicBezTo>
                      <a:pt x="10535" y="17566"/>
                      <a:pt x="10531" y="17570"/>
                      <a:pt x="10536" y="17570"/>
                    </a:cubicBezTo>
                    <a:cubicBezTo>
                      <a:pt x="10533" y="17573"/>
                      <a:pt x="10531" y="17574"/>
                      <a:pt x="10528" y="17574"/>
                    </a:cubicBezTo>
                    <a:cubicBezTo>
                      <a:pt x="10527" y="17574"/>
                      <a:pt x="10526" y="17574"/>
                      <a:pt x="10525" y="17573"/>
                    </a:cubicBezTo>
                    <a:lnTo>
                      <a:pt x="10525" y="17573"/>
                    </a:lnTo>
                    <a:cubicBezTo>
                      <a:pt x="10526" y="17576"/>
                      <a:pt x="10523" y="17577"/>
                      <a:pt x="10531" y="17581"/>
                    </a:cubicBezTo>
                    <a:lnTo>
                      <a:pt x="10520" y="17592"/>
                    </a:lnTo>
                    <a:lnTo>
                      <a:pt x="10525" y="17592"/>
                    </a:lnTo>
                    <a:cubicBezTo>
                      <a:pt x="10525" y="17598"/>
                      <a:pt x="10531" y="17598"/>
                      <a:pt x="10531" y="17603"/>
                    </a:cubicBezTo>
                    <a:lnTo>
                      <a:pt x="10520" y="17603"/>
                    </a:lnTo>
                    <a:cubicBezTo>
                      <a:pt x="10525" y="17609"/>
                      <a:pt x="10497" y="17620"/>
                      <a:pt x="10520" y="17625"/>
                    </a:cubicBezTo>
                    <a:lnTo>
                      <a:pt x="10508" y="17625"/>
                    </a:lnTo>
                    <a:cubicBezTo>
                      <a:pt x="10531" y="17631"/>
                      <a:pt x="10492" y="17631"/>
                      <a:pt x="10520" y="17636"/>
                    </a:cubicBezTo>
                    <a:lnTo>
                      <a:pt x="10503" y="17636"/>
                    </a:lnTo>
                    <a:lnTo>
                      <a:pt x="10508" y="17647"/>
                    </a:lnTo>
                    <a:lnTo>
                      <a:pt x="10520" y="17647"/>
                    </a:lnTo>
                    <a:lnTo>
                      <a:pt x="10503" y="17653"/>
                    </a:lnTo>
                    <a:lnTo>
                      <a:pt x="10508" y="17653"/>
                    </a:lnTo>
                    <a:cubicBezTo>
                      <a:pt x="10481" y="17659"/>
                      <a:pt x="10503" y="17664"/>
                      <a:pt x="10481" y="17675"/>
                    </a:cubicBezTo>
                    <a:lnTo>
                      <a:pt x="10503" y="17675"/>
                    </a:lnTo>
                    <a:cubicBezTo>
                      <a:pt x="10547" y="17686"/>
                      <a:pt x="10481" y="17714"/>
                      <a:pt x="10503" y="17730"/>
                    </a:cubicBezTo>
                    <a:lnTo>
                      <a:pt x="10492" y="17730"/>
                    </a:lnTo>
                    <a:lnTo>
                      <a:pt x="10508" y="17736"/>
                    </a:lnTo>
                    <a:cubicBezTo>
                      <a:pt x="10505" y="17738"/>
                      <a:pt x="10502" y="17738"/>
                      <a:pt x="10501" y="17738"/>
                    </a:cubicBezTo>
                    <a:cubicBezTo>
                      <a:pt x="10497" y="17738"/>
                      <a:pt x="10496" y="17736"/>
                      <a:pt x="10492" y="17736"/>
                    </a:cubicBezTo>
                    <a:lnTo>
                      <a:pt x="10492" y="17736"/>
                    </a:lnTo>
                    <a:cubicBezTo>
                      <a:pt x="10497" y="17742"/>
                      <a:pt x="10508" y="17736"/>
                      <a:pt x="10520" y="17747"/>
                    </a:cubicBezTo>
                    <a:cubicBezTo>
                      <a:pt x="10516" y="17751"/>
                      <a:pt x="10513" y="17752"/>
                      <a:pt x="10510" y="17752"/>
                    </a:cubicBezTo>
                    <a:cubicBezTo>
                      <a:pt x="10505" y="17752"/>
                      <a:pt x="10501" y="17747"/>
                      <a:pt x="10497" y="17747"/>
                    </a:cubicBezTo>
                    <a:lnTo>
                      <a:pt x="10497" y="17747"/>
                    </a:lnTo>
                    <a:cubicBezTo>
                      <a:pt x="10503" y="17758"/>
                      <a:pt x="10520" y="17769"/>
                      <a:pt x="10508" y="17775"/>
                    </a:cubicBezTo>
                    <a:lnTo>
                      <a:pt x="10520" y="17775"/>
                    </a:lnTo>
                    <a:cubicBezTo>
                      <a:pt x="10525" y="17786"/>
                      <a:pt x="10520" y="17791"/>
                      <a:pt x="10520" y="17797"/>
                    </a:cubicBezTo>
                    <a:lnTo>
                      <a:pt x="10508" y="17797"/>
                    </a:lnTo>
                    <a:cubicBezTo>
                      <a:pt x="10508" y="17797"/>
                      <a:pt x="10503" y="17802"/>
                      <a:pt x="10508" y="17802"/>
                    </a:cubicBezTo>
                    <a:lnTo>
                      <a:pt x="10497" y="17802"/>
                    </a:lnTo>
                    <a:cubicBezTo>
                      <a:pt x="10497" y="17813"/>
                      <a:pt x="10508" y="17819"/>
                      <a:pt x="10492" y="17825"/>
                    </a:cubicBezTo>
                    <a:lnTo>
                      <a:pt x="10508" y="17825"/>
                    </a:lnTo>
                    <a:cubicBezTo>
                      <a:pt x="10492" y="17830"/>
                      <a:pt x="10524" y="17841"/>
                      <a:pt x="10509" y="17846"/>
                    </a:cubicBezTo>
                    <a:lnTo>
                      <a:pt x="10509" y="17846"/>
                    </a:lnTo>
                    <a:cubicBezTo>
                      <a:pt x="10508" y="17846"/>
                      <a:pt x="10507" y="17846"/>
                      <a:pt x="10506" y="17846"/>
                    </a:cubicBezTo>
                    <a:lnTo>
                      <a:pt x="10506" y="17846"/>
                    </a:lnTo>
                    <a:cubicBezTo>
                      <a:pt x="10507" y="17846"/>
                      <a:pt x="10507" y="17847"/>
                      <a:pt x="10508" y="17847"/>
                    </a:cubicBezTo>
                    <a:cubicBezTo>
                      <a:pt x="10509" y="17847"/>
                      <a:pt x="10509" y="17847"/>
                      <a:pt x="10509" y="17846"/>
                    </a:cubicBezTo>
                    <a:lnTo>
                      <a:pt x="10509" y="17846"/>
                    </a:lnTo>
                    <a:cubicBezTo>
                      <a:pt x="10512" y="17847"/>
                      <a:pt x="10516" y="17847"/>
                      <a:pt x="10520" y="17847"/>
                    </a:cubicBezTo>
                    <a:lnTo>
                      <a:pt x="10508" y="17847"/>
                    </a:lnTo>
                    <a:lnTo>
                      <a:pt x="10525" y="17858"/>
                    </a:lnTo>
                    <a:cubicBezTo>
                      <a:pt x="10508" y="17866"/>
                      <a:pt x="10521" y="17872"/>
                      <a:pt x="10517" y="17873"/>
                    </a:cubicBezTo>
                    <a:lnTo>
                      <a:pt x="10517" y="17873"/>
                    </a:lnTo>
                    <a:cubicBezTo>
                      <a:pt x="10518" y="17873"/>
                      <a:pt x="10520" y="17873"/>
                      <a:pt x="10521" y="17873"/>
                    </a:cubicBezTo>
                    <a:cubicBezTo>
                      <a:pt x="10523" y="17873"/>
                      <a:pt x="10524" y="17873"/>
                      <a:pt x="10525" y="17874"/>
                    </a:cubicBezTo>
                    <a:cubicBezTo>
                      <a:pt x="10520" y="17874"/>
                      <a:pt x="10531" y="17880"/>
                      <a:pt x="10520" y="17880"/>
                    </a:cubicBezTo>
                    <a:lnTo>
                      <a:pt x="10520" y="17885"/>
                    </a:lnTo>
                    <a:lnTo>
                      <a:pt x="10503" y="17885"/>
                    </a:lnTo>
                    <a:cubicBezTo>
                      <a:pt x="10508" y="17896"/>
                      <a:pt x="10525" y="17896"/>
                      <a:pt x="10531" y="17896"/>
                    </a:cubicBezTo>
                    <a:cubicBezTo>
                      <a:pt x="10525" y="17902"/>
                      <a:pt x="10531" y="17908"/>
                      <a:pt x="10520" y="17908"/>
                    </a:cubicBezTo>
                    <a:lnTo>
                      <a:pt x="10508" y="17908"/>
                    </a:lnTo>
                    <a:cubicBezTo>
                      <a:pt x="10520" y="17924"/>
                      <a:pt x="10470" y="17930"/>
                      <a:pt x="10497" y="17941"/>
                    </a:cubicBezTo>
                    <a:lnTo>
                      <a:pt x="10492" y="17941"/>
                    </a:lnTo>
                    <a:lnTo>
                      <a:pt x="10492" y="17952"/>
                    </a:lnTo>
                    <a:lnTo>
                      <a:pt x="10475" y="17952"/>
                    </a:lnTo>
                    <a:lnTo>
                      <a:pt x="10497" y="17963"/>
                    </a:lnTo>
                    <a:lnTo>
                      <a:pt x="10492" y="17963"/>
                    </a:lnTo>
                    <a:cubicBezTo>
                      <a:pt x="10492" y="17968"/>
                      <a:pt x="10492" y="17985"/>
                      <a:pt x="10497" y="17996"/>
                    </a:cubicBezTo>
                    <a:lnTo>
                      <a:pt x="10492" y="17996"/>
                    </a:lnTo>
                    <a:cubicBezTo>
                      <a:pt x="10503" y="18013"/>
                      <a:pt x="10481" y="18013"/>
                      <a:pt x="10492" y="18018"/>
                    </a:cubicBezTo>
                    <a:lnTo>
                      <a:pt x="10492" y="18024"/>
                    </a:lnTo>
                    <a:lnTo>
                      <a:pt x="10481" y="18024"/>
                    </a:lnTo>
                    <a:cubicBezTo>
                      <a:pt x="10491" y="18031"/>
                      <a:pt x="10482" y="18038"/>
                      <a:pt x="10477" y="18040"/>
                    </a:cubicBezTo>
                    <a:lnTo>
                      <a:pt x="10477" y="18040"/>
                    </a:lnTo>
                    <a:cubicBezTo>
                      <a:pt x="10476" y="18040"/>
                      <a:pt x="10476" y="18040"/>
                      <a:pt x="10475" y="18040"/>
                    </a:cubicBezTo>
                    <a:cubicBezTo>
                      <a:pt x="10473" y="18041"/>
                      <a:pt x="10473" y="18042"/>
                      <a:pt x="10473" y="18042"/>
                    </a:cubicBezTo>
                    <a:cubicBezTo>
                      <a:pt x="10473" y="18042"/>
                      <a:pt x="10475" y="18041"/>
                      <a:pt x="10477" y="18040"/>
                    </a:cubicBezTo>
                    <a:lnTo>
                      <a:pt x="10477" y="18040"/>
                    </a:lnTo>
                    <a:cubicBezTo>
                      <a:pt x="10482" y="18041"/>
                      <a:pt x="10493" y="18046"/>
                      <a:pt x="10503" y="18046"/>
                    </a:cubicBezTo>
                    <a:cubicBezTo>
                      <a:pt x="10503" y="18049"/>
                      <a:pt x="10502" y="18049"/>
                      <a:pt x="10500" y="18049"/>
                    </a:cubicBezTo>
                    <a:cubicBezTo>
                      <a:pt x="10497" y="18049"/>
                      <a:pt x="10495" y="18049"/>
                      <a:pt x="10492" y="18051"/>
                    </a:cubicBezTo>
                    <a:cubicBezTo>
                      <a:pt x="10492" y="18062"/>
                      <a:pt x="10503" y="18062"/>
                      <a:pt x="10497" y="18068"/>
                    </a:cubicBezTo>
                    <a:lnTo>
                      <a:pt x="10492" y="18068"/>
                    </a:lnTo>
                    <a:cubicBezTo>
                      <a:pt x="10492" y="18074"/>
                      <a:pt x="10497" y="18074"/>
                      <a:pt x="10497" y="18079"/>
                    </a:cubicBezTo>
                    <a:lnTo>
                      <a:pt x="10492" y="18079"/>
                    </a:lnTo>
                    <a:cubicBezTo>
                      <a:pt x="10503" y="18090"/>
                      <a:pt x="10470" y="18096"/>
                      <a:pt x="10503" y="18101"/>
                    </a:cubicBezTo>
                    <a:cubicBezTo>
                      <a:pt x="10497" y="18107"/>
                      <a:pt x="10503" y="18118"/>
                      <a:pt x="10492" y="18118"/>
                    </a:cubicBezTo>
                    <a:cubicBezTo>
                      <a:pt x="10503" y="18129"/>
                      <a:pt x="10503" y="18134"/>
                      <a:pt x="10508" y="18145"/>
                    </a:cubicBezTo>
                    <a:cubicBezTo>
                      <a:pt x="10481" y="18145"/>
                      <a:pt x="10508" y="18145"/>
                      <a:pt x="10497" y="18151"/>
                    </a:cubicBezTo>
                    <a:lnTo>
                      <a:pt x="10508" y="18151"/>
                    </a:lnTo>
                    <a:cubicBezTo>
                      <a:pt x="10508" y="18162"/>
                      <a:pt x="10475" y="18184"/>
                      <a:pt x="10481" y="18206"/>
                    </a:cubicBezTo>
                    <a:cubicBezTo>
                      <a:pt x="10475" y="18228"/>
                      <a:pt x="10470" y="18245"/>
                      <a:pt x="10470" y="18262"/>
                    </a:cubicBezTo>
                    <a:cubicBezTo>
                      <a:pt x="10475" y="18267"/>
                      <a:pt x="10497" y="18273"/>
                      <a:pt x="10492" y="18284"/>
                    </a:cubicBezTo>
                    <a:cubicBezTo>
                      <a:pt x="10497" y="18295"/>
                      <a:pt x="10503" y="18311"/>
                      <a:pt x="10497" y="18323"/>
                    </a:cubicBezTo>
                    <a:lnTo>
                      <a:pt x="10481" y="18323"/>
                    </a:lnTo>
                    <a:cubicBezTo>
                      <a:pt x="10497" y="18323"/>
                      <a:pt x="10481" y="18328"/>
                      <a:pt x="10481" y="18339"/>
                    </a:cubicBezTo>
                    <a:lnTo>
                      <a:pt x="10497" y="18328"/>
                    </a:lnTo>
                    <a:lnTo>
                      <a:pt x="10497" y="18328"/>
                    </a:lnTo>
                    <a:cubicBezTo>
                      <a:pt x="10508" y="18339"/>
                      <a:pt x="10497" y="18339"/>
                      <a:pt x="10492" y="18345"/>
                    </a:cubicBezTo>
                    <a:lnTo>
                      <a:pt x="10503" y="18350"/>
                    </a:lnTo>
                    <a:lnTo>
                      <a:pt x="10481" y="18356"/>
                    </a:lnTo>
                    <a:cubicBezTo>
                      <a:pt x="10492" y="18356"/>
                      <a:pt x="10492" y="18367"/>
                      <a:pt x="10508" y="18372"/>
                    </a:cubicBezTo>
                    <a:cubicBezTo>
                      <a:pt x="10505" y="18372"/>
                      <a:pt x="10501" y="18375"/>
                      <a:pt x="10499" y="18375"/>
                    </a:cubicBezTo>
                    <a:cubicBezTo>
                      <a:pt x="10498" y="18375"/>
                      <a:pt x="10497" y="18374"/>
                      <a:pt x="10497" y="18372"/>
                    </a:cubicBezTo>
                    <a:lnTo>
                      <a:pt x="10492" y="18400"/>
                    </a:lnTo>
                    <a:lnTo>
                      <a:pt x="10492" y="18400"/>
                    </a:lnTo>
                    <a:lnTo>
                      <a:pt x="10497" y="18394"/>
                    </a:lnTo>
                    <a:cubicBezTo>
                      <a:pt x="10508" y="18394"/>
                      <a:pt x="10520" y="18400"/>
                      <a:pt x="10508" y="18406"/>
                    </a:cubicBezTo>
                    <a:cubicBezTo>
                      <a:pt x="10505" y="18404"/>
                      <a:pt x="10502" y="18403"/>
                      <a:pt x="10499" y="18403"/>
                    </a:cubicBezTo>
                    <a:cubicBezTo>
                      <a:pt x="10493" y="18403"/>
                      <a:pt x="10488" y="18406"/>
                      <a:pt x="10481" y="18406"/>
                    </a:cubicBezTo>
                    <a:lnTo>
                      <a:pt x="10503" y="18406"/>
                    </a:lnTo>
                    <a:cubicBezTo>
                      <a:pt x="10508" y="18411"/>
                      <a:pt x="10520" y="18422"/>
                      <a:pt x="10508" y="18422"/>
                    </a:cubicBezTo>
                    <a:lnTo>
                      <a:pt x="10503" y="18422"/>
                    </a:lnTo>
                    <a:cubicBezTo>
                      <a:pt x="10508" y="18428"/>
                      <a:pt x="10481" y="18428"/>
                      <a:pt x="10481" y="18433"/>
                    </a:cubicBezTo>
                    <a:cubicBezTo>
                      <a:pt x="10497" y="18439"/>
                      <a:pt x="10481" y="18439"/>
                      <a:pt x="10508" y="18439"/>
                    </a:cubicBezTo>
                    <a:cubicBezTo>
                      <a:pt x="10514" y="18444"/>
                      <a:pt x="10511" y="18444"/>
                      <a:pt x="10506" y="18444"/>
                    </a:cubicBezTo>
                    <a:cubicBezTo>
                      <a:pt x="10502" y="18444"/>
                      <a:pt x="10495" y="18444"/>
                      <a:pt x="10492" y="18450"/>
                    </a:cubicBezTo>
                    <a:cubicBezTo>
                      <a:pt x="10503" y="18450"/>
                      <a:pt x="10497" y="18461"/>
                      <a:pt x="10481" y="18461"/>
                    </a:cubicBezTo>
                    <a:cubicBezTo>
                      <a:pt x="10520" y="18466"/>
                      <a:pt x="10470" y="18483"/>
                      <a:pt x="10497" y="18483"/>
                    </a:cubicBezTo>
                    <a:lnTo>
                      <a:pt x="10481" y="18489"/>
                    </a:lnTo>
                    <a:cubicBezTo>
                      <a:pt x="10492" y="18489"/>
                      <a:pt x="10508" y="18489"/>
                      <a:pt x="10508" y="18494"/>
                    </a:cubicBezTo>
                    <a:cubicBezTo>
                      <a:pt x="10506" y="18500"/>
                      <a:pt x="10502" y="18500"/>
                      <a:pt x="10497" y="18500"/>
                    </a:cubicBezTo>
                    <a:cubicBezTo>
                      <a:pt x="10492" y="18500"/>
                      <a:pt x="10486" y="18500"/>
                      <a:pt x="10481" y="18505"/>
                    </a:cubicBezTo>
                    <a:lnTo>
                      <a:pt x="10508" y="18505"/>
                    </a:lnTo>
                    <a:cubicBezTo>
                      <a:pt x="10475" y="18533"/>
                      <a:pt x="10497" y="18566"/>
                      <a:pt x="10475" y="18594"/>
                    </a:cubicBezTo>
                    <a:cubicBezTo>
                      <a:pt x="10481" y="18605"/>
                      <a:pt x="10497" y="18621"/>
                      <a:pt x="10492" y="18632"/>
                    </a:cubicBezTo>
                    <a:lnTo>
                      <a:pt x="10497" y="18644"/>
                    </a:lnTo>
                    <a:cubicBezTo>
                      <a:pt x="10481" y="18655"/>
                      <a:pt x="10470" y="18677"/>
                      <a:pt x="10481" y="18699"/>
                    </a:cubicBezTo>
                    <a:cubicBezTo>
                      <a:pt x="10520" y="18710"/>
                      <a:pt x="10453" y="18704"/>
                      <a:pt x="10475" y="18715"/>
                    </a:cubicBezTo>
                    <a:lnTo>
                      <a:pt x="10464" y="18715"/>
                    </a:lnTo>
                    <a:cubicBezTo>
                      <a:pt x="10475" y="18732"/>
                      <a:pt x="10475" y="18738"/>
                      <a:pt x="10497" y="18754"/>
                    </a:cubicBezTo>
                    <a:cubicBezTo>
                      <a:pt x="10464" y="18754"/>
                      <a:pt x="10497" y="18760"/>
                      <a:pt x="10481" y="18760"/>
                    </a:cubicBezTo>
                    <a:lnTo>
                      <a:pt x="10497" y="18760"/>
                    </a:lnTo>
                    <a:cubicBezTo>
                      <a:pt x="10492" y="18760"/>
                      <a:pt x="10481" y="18765"/>
                      <a:pt x="10475" y="18765"/>
                    </a:cubicBezTo>
                    <a:lnTo>
                      <a:pt x="10492" y="18771"/>
                    </a:lnTo>
                    <a:lnTo>
                      <a:pt x="10475" y="18771"/>
                    </a:lnTo>
                    <a:lnTo>
                      <a:pt x="10475" y="18793"/>
                    </a:lnTo>
                    <a:cubicBezTo>
                      <a:pt x="10464" y="18754"/>
                      <a:pt x="10448" y="18715"/>
                      <a:pt x="10437" y="18677"/>
                    </a:cubicBezTo>
                    <a:lnTo>
                      <a:pt x="10448" y="18677"/>
                    </a:lnTo>
                    <a:lnTo>
                      <a:pt x="10398" y="18577"/>
                    </a:lnTo>
                    <a:cubicBezTo>
                      <a:pt x="10396" y="18561"/>
                      <a:pt x="10397" y="18555"/>
                      <a:pt x="10399" y="18555"/>
                    </a:cubicBezTo>
                    <a:cubicBezTo>
                      <a:pt x="10405" y="18555"/>
                      <a:pt x="10418" y="18590"/>
                      <a:pt x="10424" y="18590"/>
                    </a:cubicBezTo>
                    <a:cubicBezTo>
                      <a:pt x="10424" y="18590"/>
                      <a:pt x="10425" y="18590"/>
                      <a:pt x="10425" y="18588"/>
                    </a:cubicBezTo>
                    <a:cubicBezTo>
                      <a:pt x="10387" y="18478"/>
                      <a:pt x="10392" y="18544"/>
                      <a:pt x="10342" y="18422"/>
                    </a:cubicBezTo>
                    <a:cubicBezTo>
                      <a:pt x="10339" y="18402"/>
                      <a:pt x="10340" y="18395"/>
                      <a:pt x="10342" y="18395"/>
                    </a:cubicBezTo>
                    <a:lnTo>
                      <a:pt x="10342" y="18395"/>
                    </a:lnTo>
                    <a:cubicBezTo>
                      <a:pt x="10349" y="18395"/>
                      <a:pt x="10369" y="18446"/>
                      <a:pt x="10381" y="18466"/>
                    </a:cubicBezTo>
                    <a:cubicBezTo>
                      <a:pt x="10331" y="18350"/>
                      <a:pt x="10271" y="18173"/>
                      <a:pt x="10248" y="18090"/>
                    </a:cubicBezTo>
                    <a:cubicBezTo>
                      <a:pt x="10248" y="18090"/>
                      <a:pt x="10246" y="18085"/>
                      <a:pt x="10244" y="18085"/>
                    </a:cubicBezTo>
                    <a:cubicBezTo>
                      <a:pt x="10243" y="18085"/>
                      <a:pt x="10243" y="18086"/>
                      <a:pt x="10243" y="18090"/>
                    </a:cubicBezTo>
                    <a:cubicBezTo>
                      <a:pt x="10204" y="18013"/>
                      <a:pt x="10188" y="17902"/>
                      <a:pt x="10149" y="17813"/>
                    </a:cubicBezTo>
                    <a:cubicBezTo>
                      <a:pt x="10160" y="17813"/>
                      <a:pt x="10165" y="17830"/>
                      <a:pt x="10171" y="17852"/>
                    </a:cubicBezTo>
                    <a:cubicBezTo>
                      <a:pt x="10165" y="17819"/>
                      <a:pt x="10149" y="17775"/>
                      <a:pt x="10138" y="17747"/>
                    </a:cubicBezTo>
                    <a:lnTo>
                      <a:pt x="10138" y="17747"/>
                    </a:lnTo>
                    <a:lnTo>
                      <a:pt x="10160" y="17775"/>
                    </a:lnTo>
                    <a:cubicBezTo>
                      <a:pt x="10138" y="17711"/>
                      <a:pt x="10086" y="17590"/>
                      <a:pt x="10093" y="17567"/>
                    </a:cubicBezTo>
                    <a:lnTo>
                      <a:pt x="10093" y="17567"/>
                    </a:lnTo>
                    <a:cubicBezTo>
                      <a:pt x="10092" y="17567"/>
                      <a:pt x="10092" y="17567"/>
                      <a:pt x="10092" y="17567"/>
                    </a:cubicBezTo>
                    <a:cubicBezTo>
                      <a:pt x="10088" y="17567"/>
                      <a:pt x="10077" y="17557"/>
                      <a:pt x="10060" y="17515"/>
                    </a:cubicBezTo>
                    <a:cubicBezTo>
                      <a:pt x="10077" y="17470"/>
                      <a:pt x="9999" y="17354"/>
                      <a:pt x="9977" y="17260"/>
                    </a:cubicBezTo>
                    <a:lnTo>
                      <a:pt x="9977" y="17260"/>
                    </a:lnTo>
                    <a:cubicBezTo>
                      <a:pt x="9982" y="17265"/>
                      <a:pt x="10005" y="17318"/>
                      <a:pt x="10006" y="17318"/>
                    </a:cubicBezTo>
                    <a:cubicBezTo>
                      <a:pt x="10006" y="17318"/>
                      <a:pt x="10006" y="17317"/>
                      <a:pt x="10005" y="17315"/>
                    </a:cubicBezTo>
                    <a:cubicBezTo>
                      <a:pt x="9999" y="17266"/>
                      <a:pt x="9972" y="17221"/>
                      <a:pt x="9950" y="17188"/>
                    </a:cubicBezTo>
                    <a:lnTo>
                      <a:pt x="9950" y="17188"/>
                    </a:lnTo>
                    <a:lnTo>
                      <a:pt x="9966" y="17194"/>
                    </a:lnTo>
                    <a:lnTo>
                      <a:pt x="9883" y="16983"/>
                    </a:lnTo>
                    <a:cubicBezTo>
                      <a:pt x="9894" y="16941"/>
                      <a:pt x="9814" y="16789"/>
                      <a:pt x="9830" y="16789"/>
                    </a:cubicBezTo>
                    <a:lnTo>
                      <a:pt x="9830" y="16789"/>
                    </a:lnTo>
                    <a:cubicBezTo>
                      <a:pt x="9831" y="16789"/>
                      <a:pt x="9832" y="16789"/>
                      <a:pt x="9833" y="16790"/>
                    </a:cubicBezTo>
                    <a:cubicBezTo>
                      <a:pt x="9827" y="16772"/>
                      <a:pt x="9824" y="16766"/>
                      <a:pt x="9823" y="16766"/>
                    </a:cubicBezTo>
                    <a:lnTo>
                      <a:pt x="9823" y="16766"/>
                    </a:lnTo>
                    <a:cubicBezTo>
                      <a:pt x="9821" y="16766"/>
                      <a:pt x="9827" y="16795"/>
                      <a:pt x="9825" y="16795"/>
                    </a:cubicBezTo>
                    <a:cubicBezTo>
                      <a:pt x="9824" y="16795"/>
                      <a:pt x="9820" y="16787"/>
                      <a:pt x="9811" y="16762"/>
                    </a:cubicBezTo>
                    <a:cubicBezTo>
                      <a:pt x="9811" y="16734"/>
                      <a:pt x="9778" y="16668"/>
                      <a:pt x="9789" y="16668"/>
                    </a:cubicBezTo>
                    <a:lnTo>
                      <a:pt x="9789" y="16668"/>
                    </a:lnTo>
                    <a:lnTo>
                      <a:pt x="9800" y="16679"/>
                    </a:lnTo>
                    <a:lnTo>
                      <a:pt x="9800" y="16679"/>
                    </a:lnTo>
                    <a:lnTo>
                      <a:pt x="9773" y="16607"/>
                    </a:lnTo>
                    <a:lnTo>
                      <a:pt x="9800" y="16651"/>
                    </a:lnTo>
                    <a:cubicBezTo>
                      <a:pt x="9778" y="16596"/>
                      <a:pt x="9745" y="16552"/>
                      <a:pt x="9734" y="16552"/>
                    </a:cubicBezTo>
                    <a:cubicBezTo>
                      <a:pt x="9728" y="16496"/>
                      <a:pt x="9695" y="16419"/>
                      <a:pt x="9695" y="16386"/>
                    </a:cubicBezTo>
                    <a:lnTo>
                      <a:pt x="9695" y="16386"/>
                    </a:lnTo>
                    <a:lnTo>
                      <a:pt x="9701" y="16402"/>
                    </a:lnTo>
                    <a:cubicBezTo>
                      <a:pt x="9701" y="16391"/>
                      <a:pt x="9701" y="16391"/>
                      <a:pt x="9695" y="16386"/>
                    </a:cubicBezTo>
                    <a:lnTo>
                      <a:pt x="9695" y="16386"/>
                    </a:lnTo>
                    <a:cubicBezTo>
                      <a:pt x="9695" y="16386"/>
                      <a:pt x="9695" y="16386"/>
                      <a:pt x="9695" y="16386"/>
                    </a:cubicBezTo>
                    <a:lnTo>
                      <a:pt x="9706" y="16386"/>
                    </a:lnTo>
                    <a:lnTo>
                      <a:pt x="9706" y="16364"/>
                    </a:lnTo>
                    <a:cubicBezTo>
                      <a:pt x="9713" y="16364"/>
                      <a:pt x="9716" y="16369"/>
                      <a:pt x="9717" y="16369"/>
                    </a:cubicBezTo>
                    <a:cubicBezTo>
                      <a:pt x="9717" y="16369"/>
                      <a:pt x="9717" y="16367"/>
                      <a:pt x="9717" y="16364"/>
                    </a:cubicBezTo>
                    <a:cubicBezTo>
                      <a:pt x="9723" y="16364"/>
                      <a:pt x="9706" y="16358"/>
                      <a:pt x="9706" y="16358"/>
                    </a:cubicBezTo>
                    <a:cubicBezTo>
                      <a:pt x="9717" y="16358"/>
                      <a:pt x="9706" y="16347"/>
                      <a:pt x="9728" y="16347"/>
                    </a:cubicBezTo>
                    <a:cubicBezTo>
                      <a:pt x="9745" y="16330"/>
                      <a:pt x="9701" y="16336"/>
                      <a:pt x="9717" y="16325"/>
                    </a:cubicBezTo>
                    <a:cubicBezTo>
                      <a:pt x="9728" y="16325"/>
                      <a:pt x="9717" y="16330"/>
                      <a:pt x="9728" y="16330"/>
                    </a:cubicBezTo>
                    <a:lnTo>
                      <a:pt x="9728" y="16319"/>
                    </a:lnTo>
                    <a:cubicBezTo>
                      <a:pt x="9732" y="16319"/>
                      <a:pt x="9743" y="16322"/>
                      <a:pt x="9745" y="16324"/>
                    </a:cubicBezTo>
                    <a:lnTo>
                      <a:pt x="9745" y="16324"/>
                    </a:lnTo>
                    <a:cubicBezTo>
                      <a:pt x="9763" y="16291"/>
                      <a:pt x="9828" y="16275"/>
                      <a:pt x="9811" y="16247"/>
                    </a:cubicBezTo>
                    <a:cubicBezTo>
                      <a:pt x="9828" y="16247"/>
                      <a:pt x="9817" y="16253"/>
                      <a:pt x="9833" y="16253"/>
                    </a:cubicBezTo>
                    <a:cubicBezTo>
                      <a:pt x="9817" y="16225"/>
                      <a:pt x="9867" y="16225"/>
                      <a:pt x="9867" y="16209"/>
                    </a:cubicBezTo>
                    <a:lnTo>
                      <a:pt x="9856" y="16209"/>
                    </a:lnTo>
                    <a:cubicBezTo>
                      <a:pt x="9894" y="16181"/>
                      <a:pt x="9872" y="16142"/>
                      <a:pt x="9894" y="16115"/>
                    </a:cubicBezTo>
                    <a:lnTo>
                      <a:pt x="9889" y="16115"/>
                    </a:lnTo>
                    <a:cubicBezTo>
                      <a:pt x="9872" y="16109"/>
                      <a:pt x="9872" y="16104"/>
                      <a:pt x="9872" y="16098"/>
                    </a:cubicBezTo>
                    <a:cubicBezTo>
                      <a:pt x="9877" y="16098"/>
                      <a:pt x="9882" y="16099"/>
                      <a:pt x="9886" y="16099"/>
                    </a:cubicBezTo>
                    <a:cubicBezTo>
                      <a:pt x="9893" y="16099"/>
                      <a:pt x="9898" y="16097"/>
                      <a:pt x="9894" y="16087"/>
                    </a:cubicBezTo>
                    <a:lnTo>
                      <a:pt x="9894" y="16087"/>
                    </a:lnTo>
                    <a:cubicBezTo>
                      <a:pt x="9894" y="16087"/>
                      <a:pt x="9894" y="16087"/>
                      <a:pt x="9893" y="16087"/>
                    </a:cubicBezTo>
                    <a:lnTo>
                      <a:pt x="9893" y="16087"/>
                    </a:lnTo>
                    <a:cubicBezTo>
                      <a:pt x="9915" y="16057"/>
                      <a:pt x="9913" y="16009"/>
                      <a:pt x="9927" y="15965"/>
                    </a:cubicBezTo>
                    <a:cubicBezTo>
                      <a:pt x="9922" y="15904"/>
                      <a:pt x="9950" y="15838"/>
                      <a:pt x="9944" y="15777"/>
                    </a:cubicBezTo>
                    <a:lnTo>
                      <a:pt x="9944" y="15777"/>
                    </a:lnTo>
                    <a:cubicBezTo>
                      <a:pt x="9944" y="15780"/>
                      <a:pt x="9937" y="15781"/>
                      <a:pt x="9931" y="15781"/>
                    </a:cubicBezTo>
                    <a:cubicBezTo>
                      <a:pt x="9925" y="15781"/>
                      <a:pt x="9919" y="15780"/>
                      <a:pt x="9922" y="15777"/>
                    </a:cubicBezTo>
                    <a:cubicBezTo>
                      <a:pt x="9972" y="15755"/>
                      <a:pt x="9916" y="15744"/>
                      <a:pt x="9950" y="15727"/>
                    </a:cubicBezTo>
                    <a:cubicBezTo>
                      <a:pt x="9939" y="15694"/>
                      <a:pt x="9977" y="15661"/>
                      <a:pt x="9939" y="15633"/>
                    </a:cubicBezTo>
                    <a:lnTo>
                      <a:pt x="9950" y="15633"/>
                    </a:lnTo>
                    <a:cubicBezTo>
                      <a:pt x="9955" y="15628"/>
                      <a:pt x="9950" y="15628"/>
                      <a:pt x="9944" y="15617"/>
                    </a:cubicBezTo>
                    <a:lnTo>
                      <a:pt x="9950" y="15617"/>
                    </a:lnTo>
                    <a:cubicBezTo>
                      <a:pt x="9955" y="15606"/>
                      <a:pt x="9944" y="15589"/>
                      <a:pt x="9950" y="15583"/>
                    </a:cubicBezTo>
                    <a:lnTo>
                      <a:pt x="9939" y="15583"/>
                    </a:lnTo>
                    <a:cubicBezTo>
                      <a:pt x="9939" y="15578"/>
                      <a:pt x="9950" y="15578"/>
                      <a:pt x="9939" y="15572"/>
                    </a:cubicBezTo>
                    <a:lnTo>
                      <a:pt x="9944" y="15572"/>
                    </a:lnTo>
                    <a:lnTo>
                      <a:pt x="9927" y="15561"/>
                    </a:lnTo>
                    <a:cubicBezTo>
                      <a:pt x="9955" y="15561"/>
                      <a:pt x="9927" y="15545"/>
                      <a:pt x="9944" y="15534"/>
                    </a:cubicBezTo>
                    <a:cubicBezTo>
                      <a:pt x="9939" y="15528"/>
                      <a:pt x="9922" y="15506"/>
                      <a:pt x="9927" y="15495"/>
                    </a:cubicBezTo>
                    <a:cubicBezTo>
                      <a:pt x="9944" y="15495"/>
                      <a:pt x="9944" y="15473"/>
                      <a:pt x="9950" y="15462"/>
                    </a:cubicBezTo>
                    <a:cubicBezTo>
                      <a:pt x="9944" y="15439"/>
                      <a:pt x="9944" y="15406"/>
                      <a:pt x="9944" y="15379"/>
                    </a:cubicBezTo>
                    <a:lnTo>
                      <a:pt x="9922" y="15379"/>
                    </a:lnTo>
                    <a:lnTo>
                      <a:pt x="9922" y="15368"/>
                    </a:lnTo>
                    <a:lnTo>
                      <a:pt x="9927" y="15368"/>
                    </a:lnTo>
                    <a:cubicBezTo>
                      <a:pt x="9940" y="15364"/>
                      <a:pt x="9936" y="15361"/>
                      <a:pt x="9934" y="15358"/>
                    </a:cubicBezTo>
                    <a:lnTo>
                      <a:pt x="9934" y="15358"/>
                    </a:lnTo>
                    <a:cubicBezTo>
                      <a:pt x="9932" y="15359"/>
                      <a:pt x="9930" y="15359"/>
                      <a:pt x="9928" y="15359"/>
                    </a:cubicBezTo>
                    <a:cubicBezTo>
                      <a:pt x="9920" y="15359"/>
                      <a:pt x="9912" y="15355"/>
                      <a:pt x="9916" y="15351"/>
                    </a:cubicBezTo>
                    <a:lnTo>
                      <a:pt x="9922" y="15351"/>
                    </a:lnTo>
                    <a:lnTo>
                      <a:pt x="9916" y="15340"/>
                    </a:lnTo>
                    <a:cubicBezTo>
                      <a:pt x="9927" y="15340"/>
                      <a:pt x="9939" y="15334"/>
                      <a:pt x="9950" y="15334"/>
                    </a:cubicBezTo>
                    <a:cubicBezTo>
                      <a:pt x="9944" y="15312"/>
                      <a:pt x="9922" y="15301"/>
                      <a:pt x="9922" y="15273"/>
                    </a:cubicBezTo>
                    <a:cubicBezTo>
                      <a:pt x="9939" y="15273"/>
                      <a:pt x="9916" y="15257"/>
                      <a:pt x="9944" y="15257"/>
                    </a:cubicBezTo>
                    <a:cubicBezTo>
                      <a:pt x="9941" y="15255"/>
                      <a:pt x="9938" y="15254"/>
                      <a:pt x="9935" y="15254"/>
                    </a:cubicBezTo>
                    <a:cubicBezTo>
                      <a:pt x="9927" y="15254"/>
                      <a:pt x="9921" y="15260"/>
                      <a:pt x="9912" y="15260"/>
                    </a:cubicBezTo>
                    <a:cubicBezTo>
                      <a:pt x="9908" y="15260"/>
                      <a:pt x="9904" y="15259"/>
                      <a:pt x="9900" y="15257"/>
                    </a:cubicBezTo>
                    <a:cubicBezTo>
                      <a:pt x="9900" y="15251"/>
                      <a:pt x="9894" y="15251"/>
                      <a:pt x="9900" y="15251"/>
                    </a:cubicBezTo>
                    <a:cubicBezTo>
                      <a:pt x="9907" y="15251"/>
                      <a:pt x="9912" y="15249"/>
                      <a:pt x="9916" y="15249"/>
                    </a:cubicBezTo>
                    <a:cubicBezTo>
                      <a:pt x="9918" y="15249"/>
                      <a:pt x="9920" y="15250"/>
                      <a:pt x="9922" y="15251"/>
                    </a:cubicBezTo>
                    <a:lnTo>
                      <a:pt x="9922" y="15246"/>
                    </a:lnTo>
                    <a:lnTo>
                      <a:pt x="9927" y="15246"/>
                    </a:lnTo>
                    <a:cubicBezTo>
                      <a:pt x="9916" y="15224"/>
                      <a:pt x="9944" y="15213"/>
                      <a:pt x="9927" y="15190"/>
                    </a:cubicBezTo>
                    <a:lnTo>
                      <a:pt x="9927" y="15190"/>
                    </a:lnTo>
                    <a:cubicBezTo>
                      <a:pt x="9922" y="15190"/>
                      <a:pt x="9927" y="15196"/>
                      <a:pt x="9916" y="15196"/>
                    </a:cubicBezTo>
                    <a:cubicBezTo>
                      <a:pt x="9894" y="15185"/>
                      <a:pt x="9927" y="15185"/>
                      <a:pt x="9916" y="15163"/>
                    </a:cubicBezTo>
                    <a:lnTo>
                      <a:pt x="9927" y="15163"/>
                    </a:lnTo>
                    <a:cubicBezTo>
                      <a:pt x="9922" y="15157"/>
                      <a:pt x="9911" y="15157"/>
                      <a:pt x="9916" y="15146"/>
                    </a:cubicBezTo>
                    <a:cubicBezTo>
                      <a:pt x="9927" y="15146"/>
                      <a:pt x="9927" y="15157"/>
                      <a:pt x="9939" y="15157"/>
                    </a:cubicBezTo>
                    <a:cubicBezTo>
                      <a:pt x="9939" y="15148"/>
                      <a:pt x="9931" y="15139"/>
                      <a:pt x="9922" y="15139"/>
                    </a:cubicBezTo>
                    <a:cubicBezTo>
                      <a:pt x="9920" y="15139"/>
                      <a:pt x="9918" y="15140"/>
                      <a:pt x="9916" y="15141"/>
                    </a:cubicBezTo>
                    <a:cubicBezTo>
                      <a:pt x="9914" y="15139"/>
                      <a:pt x="9915" y="15136"/>
                      <a:pt x="9916" y="15135"/>
                    </a:cubicBezTo>
                    <a:lnTo>
                      <a:pt x="9916" y="15135"/>
                    </a:lnTo>
                    <a:cubicBezTo>
                      <a:pt x="9915" y="15135"/>
                      <a:pt x="9913" y="15135"/>
                      <a:pt x="9911" y="15135"/>
                    </a:cubicBezTo>
                    <a:cubicBezTo>
                      <a:pt x="9916" y="15119"/>
                      <a:pt x="9916" y="15107"/>
                      <a:pt x="9916" y="15091"/>
                    </a:cubicBezTo>
                    <a:lnTo>
                      <a:pt x="9927" y="15091"/>
                    </a:lnTo>
                    <a:cubicBezTo>
                      <a:pt x="9911" y="15085"/>
                      <a:pt x="9944" y="15085"/>
                      <a:pt x="9939" y="15074"/>
                    </a:cubicBezTo>
                    <a:cubicBezTo>
                      <a:pt x="9927" y="15036"/>
                      <a:pt x="9900" y="14997"/>
                      <a:pt x="9900" y="14953"/>
                    </a:cubicBezTo>
                    <a:cubicBezTo>
                      <a:pt x="9883" y="14947"/>
                      <a:pt x="9883" y="14941"/>
                      <a:pt x="9872" y="14925"/>
                    </a:cubicBezTo>
                    <a:lnTo>
                      <a:pt x="9900" y="14919"/>
                    </a:lnTo>
                    <a:lnTo>
                      <a:pt x="9894" y="14914"/>
                    </a:lnTo>
                    <a:lnTo>
                      <a:pt x="9889" y="14914"/>
                    </a:lnTo>
                    <a:cubicBezTo>
                      <a:pt x="9893" y="14914"/>
                      <a:pt x="9894" y="14895"/>
                      <a:pt x="9907" y="14895"/>
                    </a:cubicBezTo>
                    <a:cubicBezTo>
                      <a:pt x="9910" y="14895"/>
                      <a:pt x="9913" y="14895"/>
                      <a:pt x="9916" y="14897"/>
                    </a:cubicBezTo>
                    <a:lnTo>
                      <a:pt x="9911" y="14864"/>
                    </a:lnTo>
                    <a:cubicBezTo>
                      <a:pt x="9911" y="14858"/>
                      <a:pt x="9889" y="14864"/>
                      <a:pt x="9889" y="14853"/>
                    </a:cubicBezTo>
                    <a:lnTo>
                      <a:pt x="9900" y="14853"/>
                    </a:lnTo>
                    <a:cubicBezTo>
                      <a:pt x="9916" y="14825"/>
                      <a:pt x="9844" y="14831"/>
                      <a:pt x="9856" y="14803"/>
                    </a:cubicBezTo>
                    <a:lnTo>
                      <a:pt x="9861" y="14803"/>
                    </a:lnTo>
                    <a:cubicBezTo>
                      <a:pt x="9856" y="14803"/>
                      <a:pt x="9856" y="14787"/>
                      <a:pt x="9844" y="14787"/>
                    </a:cubicBezTo>
                    <a:cubicBezTo>
                      <a:pt x="9817" y="14798"/>
                      <a:pt x="9861" y="14787"/>
                      <a:pt x="9844" y="14803"/>
                    </a:cubicBezTo>
                    <a:cubicBezTo>
                      <a:pt x="9828" y="14803"/>
                      <a:pt x="9833" y="14798"/>
                      <a:pt x="9811" y="14798"/>
                    </a:cubicBezTo>
                    <a:cubicBezTo>
                      <a:pt x="9817" y="14787"/>
                      <a:pt x="9806" y="14787"/>
                      <a:pt x="9806" y="14781"/>
                    </a:cubicBezTo>
                    <a:cubicBezTo>
                      <a:pt x="9817" y="14770"/>
                      <a:pt x="9806" y="14759"/>
                      <a:pt x="9828" y="14753"/>
                    </a:cubicBezTo>
                    <a:cubicBezTo>
                      <a:pt x="9817" y="14753"/>
                      <a:pt x="9789" y="14748"/>
                      <a:pt x="9789" y="14742"/>
                    </a:cubicBezTo>
                    <a:cubicBezTo>
                      <a:pt x="9811" y="14731"/>
                      <a:pt x="9811" y="14742"/>
                      <a:pt x="9811" y="14726"/>
                    </a:cubicBezTo>
                    <a:lnTo>
                      <a:pt x="9800" y="14726"/>
                    </a:lnTo>
                    <a:cubicBezTo>
                      <a:pt x="9800" y="14720"/>
                      <a:pt x="9806" y="14720"/>
                      <a:pt x="9811" y="14720"/>
                    </a:cubicBezTo>
                    <a:cubicBezTo>
                      <a:pt x="9811" y="14715"/>
                      <a:pt x="9789" y="14720"/>
                      <a:pt x="9800" y="14704"/>
                    </a:cubicBezTo>
                    <a:lnTo>
                      <a:pt x="9811" y="14704"/>
                    </a:lnTo>
                    <a:cubicBezTo>
                      <a:pt x="9806" y="14698"/>
                      <a:pt x="9806" y="14698"/>
                      <a:pt x="9806" y="14687"/>
                    </a:cubicBezTo>
                    <a:cubicBezTo>
                      <a:pt x="9811" y="14687"/>
                      <a:pt x="9811" y="14687"/>
                      <a:pt x="9811" y="14692"/>
                    </a:cubicBezTo>
                    <a:cubicBezTo>
                      <a:pt x="9833" y="14687"/>
                      <a:pt x="9806" y="14687"/>
                      <a:pt x="9806" y="14676"/>
                    </a:cubicBezTo>
                    <a:cubicBezTo>
                      <a:pt x="9800" y="14676"/>
                      <a:pt x="9800" y="14687"/>
                      <a:pt x="9784" y="14687"/>
                    </a:cubicBezTo>
                    <a:cubicBezTo>
                      <a:pt x="9784" y="14676"/>
                      <a:pt x="9761" y="14676"/>
                      <a:pt x="9778" y="14670"/>
                    </a:cubicBezTo>
                    <a:lnTo>
                      <a:pt x="9789" y="14670"/>
                    </a:lnTo>
                    <a:cubicBezTo>
                      <a:pt x="9778" y="14665"/>
                      <a:pt x="9773" y="14670"/>
                      <a:pt x="9778" y="14659"/>
                    </a:cubicBezTo>
                    <a:lnTo>
                      <a:pt x="9784" y="14659"/>
                    </a:lnTo>
                    <a:cubicBezTo>
                      <a:pt x="9761" y="14648"/>
                      <a:pt x="9778" y="14643"/>
                      <a:pt x="9778" y="14632"/>
                    </a:cubicBezTo>
                    <a:lnTo>
                      <a:pt x="9784" y="14632"/>
                    </a:lnTo>
                    <a:cubicBezTo>
                      <a:pt x="9778" y="14621"/>
                      <a:pt x="9761" y="14621"/>
                      <a:pt x="9761" y="14621"/>
                    </a:cubicBezTo>
                    <a:cubicBezTo>
                      <a:pt x="9756" y="14632"/>
                      <a:pt x="9750" y="14632"/>
                      <a:pt x="9745" y="14632"/>
                    </a:cubicBezTo>
                    <a:cubicBezTo>
                      <a:pt x="9761" y="14615"/>
                      <a:pt x="9717" y="14621"/>
                      <a:pt x="9723" y="14609"/>
                    </a:cubicBezTo>
                    <a:cubicBezTo>
                      <a:pt x="9727" y="14609"/>
                      <a:pt x="9737" y="14609"/>
                      <a:pt x="9735" y="14612"/>
                    </a:cubicBezTo>
                    <a:lnTo>
                      <a:pt x="9735" y="14612"/>
                    </a:lnTo>
                    <a:cubicBezTo>
                      <a:pt x="9741" y="14609"/>
                      <a:pt x="9754" y="14609"/>
                      <a:pt x="9750" y="14609"/>
                    </a:cubicBezTo>
                    <a:cubicBezTo>
                      <a:pt x="9734" y="14604"/>
                      <a:pt x="9728" y="14609"/>
                      <a:pt x="9728" y="14593"/>
                    </a:cubicBezTo>
                    <a:lnTo>
                      <a:pt x="9734" y="14593"/>
                    </a:lnTo>
                    <a:cubicBezTo>
                      <a:pt x="9745" y="14587"/>
                      <a:pt x="9728" y="14576"/>
                      <a:pt x="9756" y="14565"/>
                    </a:cubicBezTo>
                    <a:lnTo>
                      <a:pt x="9761" y="14565"/>
                    </a:lnTo>
                    <a:cubicBezTo>
                      <a:pt x="9767" y="14568"/>
                      <a:pt x="9769" y="14569"/>
                      <a:pt x="9770" y="14569"/>
                    </a:cubicBezTo>
                    <a:cubicBezTo>
                      <a:pt x="9773" y="14569"/>
                      <a:pt x="9761" y="14560"/>
                      <a:pt x="9778" y="14560"/>
                    </a:cubicBezTo>
                    <a:cubicBezTo>
                      <a:pt x="9761" y="14560"/>
                      <a:pt x="9761" y="14554"/>
                      <a:pt x="9761" y="14549"/>
                    </a:cubicBezTo>
                    <a:lnTo>
                      <a:pt x="9750" y="14554"/>
                    </a:lnTo>
                    <a:cubicBezTo>
                      <a:pt x="9701" y="14549"/>
                      <a:pt x="9784" y="14549"/>
                      <a:pt x="9773" y="14532"/>
                    </a:cubicBezTo>
                    <a:cubicBezTo>
                      <a:pt x="9769" y="14531"/>
                      <a:pt x="9766" y="14530"/>
                      <a:pt x="9765" y="14530"/>
                    </a:cubicBezTo>
                    <a:cubicBezTo>
                      <a:pt x="9760" y="14530"/>
                      <a:pt x="9760" y="14534"/>
                      <a:pt x="9758" y="14534"/>
                    </a:cubicBezTo>
                    <a:cubicBezTo>
                      <a:pt x="9758" y="14534"/>
                      <a:pt x="9757" y="14533"/>
                      <a:pt x="9756" y="14532"/>
                    </a:cubicBezTo>
                    <a:cubicBezTo>
                      <a:pt x="9756" y="14526"/>
                      <a:pt x="9773" y="14521"/>
                      <a:pt x="9761" y="14510"/>
                    </a:cubicBezTo>
                    <a:cubicBezTo>
                      <a:pt x="9773" y="14504"/>
                      <a:pt x="9778" y="14499"/>
                      <a:pt x="9789" y="14499"/>
                    </a:cubicBezTo>
                    <a:cubicBezTo>
                      <a:pt x="9784" y="14493"/>
                      <a:pt x="9800" y="14477"/>
                      <a:pt x="9778" y="14477"/>
                    </a:cubicBezTo>
                    <a:cubicBezTo>
                      <a:pt x="9761" y="14493"/>
                      <a:pt x="9800" y="14482"/>
                      <a:pt x="9778" y="14499"/>
                    </a:cubicBezTo>
                    <a:lnTo>
                      <a:pt x="9756" y="14499"/>
                    </a:lnTo>
                    <a:cubicBezTo>
                      <a:pt x="9756" y="14493"/>
                      <a:pt x="9745" y="14477"/>
                      <a:pt x="9750" y="14471"/>
                    </a:cubicBezTo>
                    <a:lnTo>
                      <a:pt x="9734" y="14471"/>
                    </a:lnTo>
                    <a:cubicBezTo>
                      <a:pt x="9728" y="14455"/>
                      <a:pt x="9706" y="14455"/>
                      <a:pt x="9717" y="14449"/>
                    </a:cubicBezTo>
                    <a:cubicBezTo>
                      <a:pt x="9720" y="14447"/>
                      <a:pt x="9723" y="14447"/>
                      <a:pt x="9724" y="14447"/>
                    </a:cubicBezTo>
                    <a:cubicBezTo>
                      <a:pt x="9728" y="14447"/>
                      <a:pt x="9728" y="14451"/>
                      <a:pt x="9728" y="14455"/>
                    </a:cubicBezTo>
                    <a:cubicBezTo>
                      <a:pt x="9745" y="14449"/>
                      <a:pt x="9728" y="14449"/>
                      <a:pt x="9728" y="14438"/>
                    </a:cubicBezTo>
                    <a:cubicBezTo>
                      <a:pt x="9732" y="14435"/>
                      <a:pt x="9734" y="14434"/>
                      <a:pt x="9736" y="14434"/>
                    </a:cubicBezTo>
                    <a:lnTo>
                      <a:pt x="9736" y="14434"/>
                    </a:lnTo>
                    <a:cubicBezTo>
                      <a:pt x="9739" y="14434"/>
                      <a:pt x="9732" y="14443"/>
                      <a:pt x="9745" y="14443"/>
                    </a:cubicBezTo>
                    <a:lnTo>
                      <a:pt x="9734" y="14427"/>
                    </a:lnTo>
                    <a:cubicBezTo>
                      <a:pt x="9717" y="14427"/>
                      <a:pt x="9734" y="14421"/>
                      <a:pt x="9728" y="14416"/>
                    </a:cubicBezTo>
                    <a:cubicBezTo>
                      <a:pt x="9723" y="14394"/>
                      <a:pt x="9695" y="14399"/>
                      <a:pt x="9673" y="14394"/>
                    </a:cubicBezTo>
                    <a:cubicBezTo>
                      <a:pt x="9678" y="14388"/>
                      <a:pt x="9689" y="14388"/>
                      <a:pt x="9690" y="14388"/>
                    </a:cubicBezTo>
                    <a:lnTo>
                      <a:pt x="9690" y="14388"/>
                    </a:lnTo>
                    <a:cubicBezTo>
                      <a:pt x="9678" y="14394"/>
                      <a:pt x="9690" y="14394"/>
                      <a:pt x="9695" y="14394"/>
                    </a:cubicBezTo>
                    <a:cubicBezTo>
                      <a:pt x="9690" y="14388"/>
                      <a:pt x="9717" y="14371"/>
                      <a:pt x="9723" y="14371"/>
                    </a:cubicBezTo>
                    <a:cubicBezTo>
                      <a:pt x="9722" y="14371"/>
                      <a:pt x="9721" y="14370"/>
                      <a:pt x="9720" y="14370"/>
                    </a:cubicBezTo>
                    <a:cubicBezTo>
                      <a:pt x="9716" y="14370"/>
                      <a:pt x="9710" y="14375"/>
                      <a:pt x="9706" y="14375"/>
                    </a:cubicBezTo>
                    <a:cubicBezTo>
                      <a:pt x="9704" y="14375"/>
                      <a:pt x="9702" y="14374"/>
                      <a:pt x="9701" y="14371"/>
                    </a:cubicBezTo>
                    <a:lnTo>
                      <a:pt x="9701" y="14360"/>
                    </a:lnTo>
                    <a:cubicBezTo>
                      <a:pt x="9690" y="14366"/>
                      <a:pt x="9690" y="14366"/>
                      <a:pt x="9678" y="14366"/>
                    </a:cubicBezTo>
                    <a:cubicBezTo>
                      <a:pt x="9673" y="14360"/>
                      <a:pt x="9678" y="14360"/>
                      <a:pt x="9673" y="14355"/>
                    </a:cubicBezTo>
                    <a:cubicBezTo>
                      <a:pt x="9677" y="14355"/>
                      <a:pt x="9683" y="14350"/>
                      <a:pt x="9688" y="14350"/>
                    </a:cubicBezTo>
                    <a:cubicBezTo>
                      <a:pt x="9691" y="14350"/>
                      <a:pt x="9693" y="14351"/>
                      <a:pt x="9695" y="14355"/>
                    </a:cubicBezTo>
                    <a:cubicBezTo>
                      <a:pt x="9695" y="14344"/>
                      <a:pt x="9695" y="14338"/>
                      <a:pt x="9690" y="14338"/>
                    </a:cubicBezTo>
                    <a:cubicBezTo>
                      <a:pt x="9687" y="14342"/>
                      <a:pt x="9684" y="14344"/>
                      <a:pt x="9682" y="14344"/>
                    </a:cubicBezTo>
                    <a:cubicBezTo>
                      <a:pt x="9677" y="14344"/>
                      <a:pt x="9673" y="14336"/>
                      <a:pt x="9667" y="14336"/>
                    </a:cubicBezTo>
                    <a:cubicBezTo>
                      <a:pt x="9666" y="14336"/>
                      <a:pt x="9664" y="14336"/>
                      <a:pt x="9662" y="14338"/>
                    </a:cubicBezTo>
                    <a:lnTo>
                      <a:pt x="9667" y="14327"/>
                    </a:lnTo>
                    <a:cubicBezTo>
                      <a:pt x="9667" y="14316"/>
                      <a:pt x="9667" y="14311"/>
                      <a:pt x="9673" y="14311"/>
                    </a:cubicBezTo>
                    <a:cubicBezTo>
                      <a:pt x="9667" y="14311"/>
                      <a:pt x="9673" y="14305"/>
                      <a:pt x="9678" y="14300"/>
                    </a:cubicBezTo>
                    <a:lnTo>
                      <a:pt x="9662" y="14300"/>
                    </a:lnTo>
                    <a:lnTo>
                      <a:pt x="9662" y="14283"/>
                    </a:lnTo>
                    <a:cubicBezTo>
                      <a:pt x="9664" y="14283"/>
                      <a:pt x="9669" y="14281"/>
                      <a:pt x="9676" y="14280"/>
                    </a:cubicBezTo>
                    <a:lnTo>
                      <a:pt x="9676" y="14280"/>
                    </a:lnTo>
                    <a:cubicBezTo>
                      <a:pt x="9676" y="14280"/>
                      <a:pt x="9678" y="14280"/>
                      <a:pt x="9679" y="14280"/>
                    </a:cubicBezTo>
                    <a:cubicBezTo>
                      <a:pt x="9686" y="14280"/>
                      <a:pt x="9697" y="14277"/>
                      <a:pt x="9701" y="14277"/>
                    </a:cubicBezTo>
                    <a:cubicBezTo>
                      <a:pt x="9699" y="14276"/>
                      <a:pt x="9697" y="14276"/>
                      <a:pt x="9695" y="14276"/>
                    </a:cubicBezTo>
                    <a:cubicBezTo>
                      <a:pt x="9690" y="14276"/>
                      <a:pt x="9682" y="14278"/>
                      <a:pt x="9676" y="14280"/>
                    </a:cubicBezTo>
                    <a:lnTo>
                      <a:pt x="9676" y="14280"/>
                    </a:lnTo>
                    <a:cubicBezTo>
                      <a:pt x="9674" y="14279"/>
                      <a:pt x="9673" y="14279"/>
                      <a:pt x="9673" y="14277"/>
                    </a:cubicBezTo>
                    <a:cubicBezTo>
                      <a:pt x="9695" y="14277"/>
                      <a:pt x="9690" y="14261"/>
                      <a:pt x="9706" y="14261"/>
                    </a:cubicBezTo>
                    <a:cubicBezTo>
                      <a:pt x="9723" y="14255"/>
                      <a:pt x="9717" y="14244"/>
                      <a:pt x="9706" y="14233"/>
                    </a:cubicBezTo>
                    <a:cubicBezTo>
                      <a:pt x="9695" y="14233"/>
                      <a:pt x="9701" y="14244"/>
                      <a:pt x="9690" y="14250"/>
                    </a:cubicBezTo>
                    <a:cubicBezTo>
                      <a:pt x="9680" y="14230"/>
                      <a:pt x="9642" y="14241"/>
                      <a:pt x="9639" y="14228"/>
                    </a:cubicBezTo>
                    <a:lnTo>
                      <a:pt x="9639" y="14228"/>
                    </a:lnTo>
                    <a:cubicBezTo>
                      <a:pt x="9640" y="14228"/>
                      <a:pt x="9640" y="14228"/>
                      <a:pt x="9640" y="14228"/>
                    </a:cubicBezTo>
                    <a:lnTo>
                      <a:pt x="9640" y="14222"/>
                    </a:lnTo>
                    <a:lnTo>
                      <a:pt x="9640" y="14222"/>
                    </a:lnTo>
                    <a:cubicBezTo>
                      <a:pt x="9639" y="14224"/>
                      <a:pt x="9639" y="14226"/>
                      <a:pt x="9639" y="14228"/>
                    </a:cubicBezTo>
                    <a:lnTo>
                      <a:pt x="9639" y="14228"/>
                    </a:lnTo>
                    <a:cubicBezTo>
                      <a:pt x="9623" y="14222"/>
                      <a:pt x="9634" y="14222"/>
                      <a:pt x="9618" y="14222"/>
                    </a:cubicBezTo>
                    <a:cubicBezTo>
                      <a:pt x="9640" y="14222"/>
                      <a:pt x="9667" y="14200"/>
                      <a:pt x="9662" y="14189"/>
                    </a:cubicBezTo>
                    <a:cubicBezTo>
                      <a:pt x="9651" y="14189"/>
                      <a:pt x="9645" y="14200"/>
                      <a:pt x="9623" y="14200"/>
                    </a:cubicBezTo>
                    <a:lnTo>
                      <a:pt x="9618" y="14194"/>
                    </a:lnTo>
                    <a:lnTo>
                      <a:pt x="9623" y="14194"/>
                    </a:lnTo>
                    <a:cubicBezTo>
                      <a:pt x="9618" y="14189"/>
                      <a:pt x="9645" y="14172"/>
                      <a:pt x="9623" y="14172"/>
                    </a:cubicBezTo>
                    <a:lnTo>
                      <a:pt x="9637" y="14167"/>
                    </a:lnTo>
                    <a:lnTo>
                      <a:pt x="9637" y="14167"/>
                    </a:lnTo>
                    <a:cubicBezTo>
                      <a:pt x="9638" y="14167"/>
                      <a:pt x="9639" y="14167"/>
                      <a:pt x="9640" y="14167"/>
                    </a:cubicBezTo>
                    <a:lnTo>
                      <a:pt x="9651" y="14161"/>
                    </a:lnTo>
                    <a:lnTo>
                      <a:pt x="9637" y="14167"/>
                    </a:lnTo>
                    <a:lnTo>
                      <a:pt x="9637" y="14167"/>
                    </a:lnTo>
                    <a:cubicBezTo>
                      <a:pt x="9632" y="14165"/>
                      <a:pt x="9622" y="14161"/>
                      <a:pt x="9618" y="14161"/>
                    </a:cubicBezTo>
                    <a:cubicBezTo>
                      <a:pt x="9610" y="14154"/>
                      <a:pt x="9610" y="14149"/>
                      <a:pt x="9614" y="14145"/>
                    </a:cubicBezTo>
                    <a:lnTo>
                      <a:pt x="9614" y="14145"/>
                    </a:lnTo>
                    <a:cubicBezTo>
                      <a:pt x="9611" y="14146"/>
                      <a:pt x="9608" y="14147"/>
                      <a:pt x="9605" y="14147"/>
                    </a:cubicBezTo>
                    <a:cubicBezTo>
                      <a:pt x="9602" y="14147"/>
                      <a:pt x="9599" y="14146"/>
                      <a:pt x="9595" y="14145"/>
                    </a:cubicBezTo>
                    <a:cubicBezTo>
                      <a:pt x="9623" y="14139"/>
                      <a:pt x="9606" y="14122"/>
                      <a:pt x="9618" y="14122"/>
                    </a:cubicBezTo>
                    <a:cubicBezTo>
                      <a:pt x="9618" y="14122"/>
                      <a:pt x="9621" y="14116"/>
                      <a:pt x="9618" y="14116"/>
                    </a:cubicBezTo>
                    <a:lnTo>
                      <a:pt x="9618" y="14116"/>
                    </a:lnTo>
                    <a:lnTo>
                      <a:pt x="9634" y="14111"/>
                    </a:lnTo>
                    <a:lnTo>
                      <a:pt x="9634" y="14111"/>
                    </a:lnTo>
                    <a:cubicBezTo>
                      <a:pt x="9629" y="14112"/>
                      <a:pt x="9625" y="14113"/>
                      <a:pt x="9621" y="14113"/>
                    </a:cubicBezTo>
                    <a:cubicBezTo>
                      <a:pt x="9606" y="14113"/>
                      <a:pt x="9604" y="14104"/>
                      <a:pt x="9595" y="14095"/>
                    </a:cubicBezTo>
                    <a:cubicBezTo>
                      <a:pt x="9634" y="14089"/>
                      <a:pt x="9590" y="14089"/>
                      <a:pt x="9623" y="14078"/>
                    </a:cubicBezTo>
                    <a:lnTo>
                      <a:pt x="9623" y="14078"/>
                    </a:lnTo>
                    <a:cubicBezTo>
                      <a:pt x="9620" y="14079"/>
                      <a:pt x="9617" y="14079"/>
                      <a:pt x="9615" y="14079"/>
                    </a:cubicBezTo>
                    <a:cubicBezTo>
                      <a:pt x="9601" y="14079"/>
                      <a:pt x="9607" y="14066"/>
                      <a:pt x="9596" y="14066"/>
                    </a:cubicBezTo>
                    <a:cubicBezTo>
                      <a:pt x="9594" y="14066"/>
                      <a:pt x="9592" y="14067"/>
                      <a:pt x="9590" y="14067"/>
                    </a:cubicBezTo>
                    <a:cubicBezTo>
                      <a:pt x="9590" y="14062"/>
                      <a:pt x="9612" y="14056"/>
                      <a:pt x="9618" y="14056"/>
                    </a:cubicBezTo>
                    <a:lnTo>
                      <a:pt x="9612" y="14056"/>
                    </a:lnTo>
                    <a:cubicBezTo>
                      <a:pt x="9623" y="14051"/>
                      <a:pt x="9618" y="14034"/>
                      <a:pt x="9623" y="14028"/>
                    </a:cubicBezTo>
                    <a:lnTo>
                      <a:pt x="9606" y="14028"/>
                    </a:lnTo>
                    <a:lnTo>
                      <a:pt x="9612" y="14023"/>
                    </a:lnTo>
                    <a:cubicBezTo>
                      <a:pt x="9608" y="14023"/>
                      <a:pt x="9602" y="14018"/>
                      <a:pt x="9597" y="14018"/>
                    </a:cubicBezTo>
                    <a:cubicBezTo>
                      <a:pt x="9594" y="14018"/>
                      <a:pt x="9592" y="14019"/>
                      <a:pt x="9590" y="14023"/>
                    </a:cubicBezTo>
                    <a:lnTo>
                      <a:pt x="9590" y="14012"/>
                    </a:lnTo>
                    <a:cubicBezTo>
                      <a:pt x="9583" y="14015"/>
                      <a:pt x="9580" y="14017"/>
                      <a:pt x="9578" y="14017"/>
                    </a:cubicBezTo>
                    <a:cubicBezTo>
                      <a:pt x="9575" y="14017"/>
                      <a:pt x="9579" y="14010"/>
                      <a:pt x="9568" y="14006"/>
                    </a:cubicBezTo>
                    <a:cubicBezTo>
                      <a:pt x="9568" y="14006"/>
                      <a:pt x="9579" y="14001"/>
                      <a:pt x="9584" y="14001"/>
                    </a:cubicBezTo>
                    <a:cubicBezTo>
                      <a:pt x="9584" y="13995"/>
                      <a:pt x="9595" y="13995"/>
                      <a:pt x="9606" y="13984"/>
                    </a:cubicBezTo>
                    <a:lnTo>
                      <a:pt x="9606" y="13984"/>
                    </a:lnTo>
                    <a:cubicBezTo>
                      <a:pt x="9595" y="13995"/>
                      <a:pt x="9557" y="13984"/>
                      <a:pt x="9551" y="14001"/>
                    </a:cubicBezTo>
                    <a:cubicBezTo>
                      <a:pt x="9548" y="14002"/>
                      <a:pt x="9545" y="14003"/>
                      <a:pt x="9542" y="14003"/>
                    </a:cubicBezTo>
                    <a:cubicBezTo>
                      <a:pt x="9535" y="14003"/>
                      <a:pt x="9531" y="13999"/>
                      <a:pt x="9535" y="13995"/>
                    </a:cubicBezTo>
                    <a:lnTo>
                      <a:pt x="9557" y="13984"/>
                    </a:lnTo>
                    <a:lnTo>
                      <a:pt x="9535" y="13984"/>
                    </a:lnTo>
                    <a:cubicBezTo>
                      <a:pt x="9529" y="13979"/>
                      <a:pt x="9540" y="13973"/>
                      <a:pt x="9540" y="13973"/>
                    </a:cubicBezTo>
                    <a:cubicBezTo>
                      <a:pt x="9540" y="13974"/>
                      <a:pt x="9543" y="13975"/>
                      <a:pt x="9547" y="13975"/>
                    </a:cubicBezTo>
                    <a:cubicBezTo>
                      <a:pt x="9559" y="13975"/>
                      <a:pt x="9584" y="13969"/>
                      <a:pt x="9584" y="13956"/>
                    </a:cubicBezTo>
                    <a:cubicBezTo>
                      <a:pt x="9590" y="13968"/>
                      <a:pt x="9606" y="13968"/>
                      <a:pt x="9606" y="13968"/>
                    </a:cubicBezTo>
                    <a:cubicBezTo>
                      <a:pt x="9606" y="13968"/>
                      <a:pt x="9606" y="13956"/>
                      <a:pt x="9618" y="13956"/>
                    </a:cubicBezTo>
                    <a:cubicBezTo>
                      <a:pt x="9615" y="13954"/>
                      <a:pt x="9612" y="13954"/>
                      <a:pt x="9609" y="13954"/>
                    </a:cubicBezTo>
                    <a:cubicBezTo>
                      <a:pt x="9605" y="13954"/>
                      <a:pt x="9601" y="13954"/>
                      <a:pt x="9595" y="13951"/>
                    </a:cubicBezTo>
                    <a:cubicBezTo>
                      <a:pt x="9618" y="13945"/>
                      <a:pt x="9618" y="13945"/>
                      <a:pt x="9623" y="13929"/>
                    </a:cubicBezTo>
                    <a:lnTo>
                      <a:pt x="9623" y="13929"/>
                    </a:lnTo>
                    <a:lnTo>
                      <a:pt x="9612" y="13945"/>
                    </a:lnTo>
                    <a:lnTo>
                      <a:pt x="9606" y="13945"/>
                    </a:lnTo>
                    <a:cubicBezTo>
                      <a:pt x="9606" y="13945"/>
                      <a:pt x="9595" y="13951"/>
                      <a:pt x="9590" y="13951"/>
                    </a:cubicBezTo>
                    <a:cubicBezTo>
                      <a:pt x="9590" y="13951"/>
                      <a:pt x="9581" y="13949"/>
                      <a:pt x="9576" y="13948"/>
                    </a:cubicBezTo>
                    <a:lnTo>
                      <a:pt x="9576" y="13948"/>
                    </a:lnTo>
                    <a:cubicBezTo>
                      <a:pt x="9569" y="13952"/>
                      <a:pt x="9564" y="13954"/>
                      <a:pt x="9560" y="13954"/>
                    </a:cubicBezTo>
                    <a:cubicBezTo>
                      <a:pt x="9551" y="13954"/>
                      <a:pt x="9547" y="13945"/>
                      <a:pt x="9539" y="13945"/>
                    </a:cubicBezTo>
                    <a:cubicBezTo>
                      <a:pt x="9538" y="13945"/>
                      <a:pt x="9536" y="13945"/>
                      <a:pt x="9535" y="13945"/>
                    </a:cubicBezTo>
                    <a:cubicBezTo>
                      <a:pt x="9529" y="13945"/>
                      <a:pt x="9529" y="13940"/>
                      <a:pt x="9535" y="13940"/>
                    </a:cubicBezTo>
                    <a:cubicBezTo>
                      <a:pt x="9543" y="13940"/>
                      <a:pt x="9548" y="13936"/>
                      <a:pt x="9553" y="13932"/>
                    </a:cubicBezTo>
                    <a:lnTo>
                      <a:pt x="9553" y="13932"/>
                    </a:lnTo>
                    <a:cubicBezTo>
                      <a:pt x="9554" y="13932"/>
                      <a:pt x="9555" y="13933"/>
                      <a:pt x="9555" y="13933"/>
                    </a:cubicBezTo>
                    <a:cubicBezTo>
                      <a:pt x="9559" y="13933"/>
                      <a:pt x="9564" y="13923"/>
                      <a:pt x="9568" y="13923"/>
                    </a:cubicBezTo>
                    <a:lnTo>
                      <a:pt x="9568" y="13923"/>
                    </a:lnTo>
                    <a:cubicBezTo>
                      <a:pt x="9562" y="13923"/>
                      <a:pt x="9558" y="13927"/>
                      <a:pt x="9553" y="13932"/>
                    </a:cubicBezTo>
                    <a:lnTo>
                      <a:pt x="9553" y="13932"/>
                    </a:lnTo>
                    <a:cubicBezTo>
                      <a:pt x="9552" y="13931"/>
                      <a:pt x="9552" y="13930"/>
                      <a:pt x="9551" y="13929"/>
                    </a:cubicBezTo>
                    <a:cubicBezTo>
                      <a:pt x="9551" y="13925"/>
                      <a:pt x="9554" y="13921"/>
                      <a:pt x="9558" y="13919"/>
                    </a:cubicBezTo>
                    <a:lnTo>
                      <a:pt x="9558" y="13919"/>
                    </a:lnTo>
                    <a:cubicBezTo>
                      <a:pt x="9559" y="13919"/>
                      <a:pt x="9559" y="13919"/>
                      <a:pt x="9560" y="13919"/>
                    </a:cubicBezTo>
                    <a:cubicBezTo>
                      <a:pt x="9561" y="13919"/>
                      <a:pt x="9563" y="13919"/>
                      <a:pt x="9565" y="13918"/>
                    </a:cubicBezTo>
                    <a:lnTo>
                      <a:pt x="9562" y="13918"/>
                    </a:lnTo>
                    <a:cubicBezTo>
                      <a:pt x="9561" y="13918"/>
                      <a:pt x="9559" y="13918"/>
                      <a:pt x="9558" y="13919"/>
                    </a:cubicBezTo>
                    <a:lnTo>
                      <a:pt x="9558" y="13919"/>
                    </a:lnTo>
                    <a:cubicBezTo>
                      <a:pt x="9558" y="13919"/>
                      <a:pt x="9557" y="13918"/>
                      <a:pt x="9557" y="13918"/>
                    </a:cubicBezTo>
                    <a:cubicBezTo>
                      <a:pt x="9557" y="13918"/>
                      <a:pt x="9551" y="13912"/>
                      <a:pt x="9562" y="13901"/>
                    </a:cubicBezTo>
                    <a:cubicBezTo>
                      <a:pt x="9579" y="13901"/>
                      <a:pt x="9590" y="13896"/>
                      <a:pt x="9595" y="13896"/>
                    </a:cubicBezTo>
                    <a:cubicBezTo>
                      <a:pt x="9595" y="13892"/>
                      <a:pt x="9593" y="13883"/>
                      <a:pt x="9584" y="13883"/>
                    </a:cubicBezTo>
                    <a:cubicBezTo>
                      <a:pt x="9580" y="13883"/>
                      <a:pt x="9575" y="13885"/>
                      <a:pt x="9568" y="13890"/>
                    </a:cubicBezTo>
                    <a:lnTo>
                      <a:pt x="9568" y="13885"/>
                    </a:lnTo>
                    <a:cubicBezTo>
                      <a:pt x="9564" y="13888"/>
                      <a:pt x="9557" y="13895"/>
                      <a:pt x="9554" y="13895"/>
                    </a:cubicBezTo>
                    <a:cubicBezTo>
                      <a:pt x="9552" y="13895"/>
                      <a:pt x="9551" y="13893"/>
                      <a:pt x="9551" y="13890"/>
                    </a:cubicBezTo>
                    <a:lnTo>
                      <a:pt x="9540" y="13890"/>
                    </a:lnTo>
                    <a:lnTo>
                      <a:pt x="9551" y="13885"/>
                    </a:lnTo>
                    <a:lnTo>
                      <a:pt x="9540" y="13885"/>
                    </a:lnTo>
                    <a:cubicBezTo>
                      <a:pt x="9551" y="13885"/>
                      <a:pt x="9551" y="13873"/>
                      <a:pt x="9557" y="13873"/>
                    </a:cubicBezTo>
                    <a:cubicBezTo>
                      <a:pt x="9551" y="13868"/>
                      <a:pt x="9540" y="13868"/>
                      <a:pt x="9535" y="13868"/>
                    </a:cubicBezTo>
                    <a:cubicBezTo>
                      <a:pt x="9535" y="13862"/>
                      <a:pt x="9535" y="13862"/>
                      <a:pt x="9551" y="13862"/>
                    </a:cubicBezTo>
                    <a:cubicBezTo>
                      <a:pt x="9551" y="13857"/>
                      <a:pt x="9540" y="13840"/>
                      <a:pt x="9551" y="13835"/>
                    </a:cubicBezTo>
                    <a:cubicBezTo>
                      <a:pt x="9546" y="13833"/>
                      <a:pt x="9544" y="13832"/>
                      <a:pt x="9543" y="13832"/>
                    </a:cubicBezTo>
                    <a:lnTo>
                      <a:pt x="9543" y="13832"/>
                    </a:lnTo>
                    <a:cubicBezTo>
                      <a:pt x="9541" y="13832"/>
                      <a:pt x="9544" y="13835"/>
                      <a:pt x="9529" y="13835"/>
                    </a:cubicBezTo>
                    <a:cubicBezTo>
                      <a:pt x="9557" y="13813"/>
                      <a:pt x="9529" y="13802"/>
                      <a:pt x="9523" y="13785"/>
                    </a:cubicBezTo>
                    <a:cubicBezTo>
                      <a:pt x="9514" y="13791"/>
                      <a:pt x="9509" y="13793"/>
                      <a:pt x="9507" y="13793"/>
                    </a:cubicBezTo>
                    <a:cubicBezTo>
                      <a:pt x="9503" y="13793"/>
                      <a:pt x="9503" y="13789"/>
                      <a:pt x="9495" y="13789"/>
                    </a:cubicBezTo>
                    <a:cubicBezTo>
                      <a:pt x="9493" y="13789"/>
                      <a:pt x="9491" y="13789"/>
                      <a:pt x="9489" y="13790"/>
                    </a:cubicBezTo>
                    <a:lnTo>
                      <a:pt x="9489" y="13790"/>
                    </a:lnTo>
                    <a:cubicBezTo>
                      <a:pt x="9497" y="13787"/>
                      <a:pt x="9505" y="13778"/>
                      <a:pt x="9510" y="13778"/>
                    </a:cubicBezTo>
                    <a:cubicBezTo>
                      <a:pt x="9511" y="13778"/>
                      <a:pt x="9512" y="13779"/>
                      <a:pt x="9512" y="13779"/>
                    </a:cubicBezTo>
                    <a:lnTo>
                      <a:pt x="9507" y="13774"/>
                    </a:lnTo>
                    <a:cubicBezTo>
                      <a:pt x="9512" y="13769"/>
                      <a:pt x="9516" y="13767"/>
                      <a:pt x="9519" y="13767"/>
                    </a:cubicBezTo>
                    <a:cubicBezTo>
                      <a:pt x="9522" y="13767"/>
                      <a:pt x="9525" y="13769"/>
                      <a:pt x="9528" y="13769"/>
                    </a:cubicBezTo>
                    <a:cubicBezTo>
                      <a:pt x="9531" y="13769"/>
                      <a:pt x="9535" y="13768"/>
                      <a:pt x="9540" y="13763"/>
                    </a:cubicBezTo>
                    <a:cubicBezTo>
                      <a:pt x="9535" y="13757"/>
                      <a:pt x="9507" y="13763"/>
                      <a:pt x="9512" y="13752"/>
                    </a:cubicBezTo>
                    <a:cubicBezTo>
                      <a:pt x="9534" y="13746"/>
                      <a:pt x="9509" y="13746"/>
                      <a:pt x="9527" y="13736"/>
                    </a:cubicBezTo>
                    <a:lnTo>
                      <a:pt x="9527" y="13736"/>
                    </a:lnTo>
                    <a:cubicBezTo>
                      <a:pt x="9518" y="13737"/>
                      <a:pt x="9503" y="13746"/>
                      <a:pt x="9496" y="13746"/>
                    </a:cubicBezTo>
                    <a:cubicBezTo>
                      <a:pt x="9492" y="13740"/>
                      <a:pt x="9492" y="13736"/>
                      <a:pt x="9495" y="13734"/>
                    </a:cubicBezTo>
                    <a:lnTo>
                      <a:pt x="9495" y="13734"/>
                    </a:lnTo>
                    <a:cubicBezTo>
                      <a:pt x="9491" y="13735"/>
                      <a:pt x="9488" y="13735"/>
                      <a:pt x="9485" y="13735"/>
                    </a:cubicBezTo>
                    <a:cubicBezTo>
                      <a:pt x="9507" y="13724"/>
                      <a:pt x="9479" y="13719"/>
                      <a:pt x="9474" y="13719"/>
                    </a:cubicBezTo>
                    <a:cubicBezTo>
                      <a:pt x="9452" y="13746"/>
                      <a:pt x="9474" y="13730"/>
                      <a:pt x="9452" y="13752"/>
                    </a:cubicBezTo>
                    <a:cubicBezTo>
                      <a:pt x="9454" y="13752"/>
                      <a:pt x="9461" y="13750"/>
                      <a:pt x="9467" y="13750"/>
                    </a:cubicBezTo>
                    <a:cubicBezTo>
                      <a:pt x="9472" y="13750"/>
                      <a:pt x="9476" y="13752"/>
                      <a:pt x="9474" y="13757"/>
                    </a:cubicBezTo>
                    <a:cubicBezTo>
                      <a:pt x="9457" y="13757"/>
                      <a:pt x="9457" y="13763"/>
                      <a:pt x="9457" y="13763"/>
                    </a:cubicBezTo>
                    <a:cubicBezTo>
                      <a:pt x="9459" y="13762"/>
                      <a:pt x="9461" y="13762"/>
                      <a:pt x="9463" y="13762"/>
                    </a:cubicBezTo>
                    <a:cubicBezTo>
                      <a:pt x="9472" y="13762"/>
                      <a:pt x="9469" y="13774"/>
                      <a:pt x="9474" y="13774"/>
                    </a:cubicBezTo>
                    <a:cubicBezTo>
                      <a:pt x="9468" y="13779"/>
                      <a:pt x="9446" y="13779"/>
                      <a:pt x="9446" y="13785"/>
                    </a:cubicBezTo>
                    <a:lnTo>
                      <a:pt x="9474" y="13779"/>
                    </a:lnTo>
                    <a:lnTo>
                      <a:pt x="9474" y="13779"/>
                    </a:lnTo>
                    <a:cubicBezTo>
                      <a:pt x="9474" y="13785"/>
                      <a:pt x="9452" y="13785"/>
                      <a:pt x="9457" y="13790"/>
                    </a:cubicBezTo>
                    <a:cubicBezTo>
                      <a:pt x="9450" y="13790"/>
                      <a:pt x="9445" y="13795"/>
                      <a:pt x="9439" y="13795"/>
                    </a:cubicBezTo>
                    <a:cubicBezTo>
                      <a:pt x="9436" y="13795"/>
                      <a:pt x="9433" y="13794"/>
                      <a:pt x="9429" y="13790"/>
                    </a:cubicBezTo>
                    <a:lnTo>
                      <a:pt x="9429" y="13790"/>
                    </a:lnTo>
                    <a:cubicBezTo>
                      <a:pt x="9413" y="13813"/>
                      <a:pt x="9452" y="13807"/>
                      <a:pt x="9468" y="13813"/>
                    </a:cubicBezTo>
                    <a:lnTo>
                      <a:pt x="9457" y="13813"/>
                    </a:lnTo>
                    <a:cubicBezTo>
                      <a:pt x="9468" y="13813"/>
                      <a:pt x="9468" y="13813"/>
                      <a:pt x="9474" y="13818"/>
                    </a:cubicBezTo>
                    <a:cubicBezTo>
                      <a:pt x="9471" y="13824"/>
                      <a:pt x="9467" y="13824"/>
                      <a:pt x="9463" y="13824"/>
                    </a:cubicBezTo>
                    <a:cubicBezTo>
                      <a:pt x="9458" y="13824"/>
                      <a:pt x="9454" y="13824"/>
                      <a:pt x="9452" y="13829"/>
                    </a:cubicBezTo>
                    <a:lnTo>
                      <a:pt x="9457" y="13835"/>
                    </a:lnTo>
                    <a:cubicBezTo>
                      <a:pt x="9468" y="13835"/>
                      <a:pt x="9468" y="13835"/>
                      <a:pt x="9457" y="13840"/>
                    </a:cubicBezTo>
                    <a:lnTo>
                      <a:pt x="9429" y="13840"/>
                    </a:lnTo>
                    <a:lnTo>
                      <a:pt x="9452" y="13846"/>
                    </a:lnTo>
                    <a:cubicBezTo>
                      <a:pt x="9447" y="13846"/>
                      <a:pt x="9442" y="13858"/>
                      <a:pt x="9434" y="13858"/>
                    </a:cubicBezTo>
                    <a:cubicBezTo>
                      <a:pt x="9432" y="13858"/>
                      <a:pt x="9431" y="13858"/>
                      <a:pt x="9429" y="13857"/>
                    </a:cubicBezTo>
                    <a:lnTo>
                      <a:pt x="9429" y="13857"/>
                    </a:lnTo>
                    <a:lnTo>
                      <a:pt x="9440" y="13868"/>
                    </a:lnTo>
                    <a:lnTo>
                      <a:pt x="9427" y="13871"/>
                    </a:lnTo>
                    <a:lnTo>
                      <a:pt x="9427" y="13871"/>
                    </a:lnTo>
                    <a:cubicBezTo>
                      <a:pt x="9425" y="13870"/>
                      <a:pt x="9424" y="13869"/>
                      <a:pt x="9424" y="13868"/>
                    </a:cubicBezTo>
                    <a:cubicBezTo>
                      <a:pt x="9424" y="13870"/>
                      <a:pt x="9424" y="13871"/>
                      <a:pt x="9424" y="13872"/>
                    </a:cubicBezTo>
                    <a:lnTo>
                      <a:pt x="9424" y="13872"/>
                    </a:lnTo>
                    <a:lnTo>
                      <a:pt x="9427" y="13871"/>
                    </a:lnTo>
                    <a:lnTo>
                      <a:pt x="9427" y="13871"/>
                    </a:lnTo>
                    <a:cubicBezTo>
                      <a:pt x="9437" y="13877"/>
                      <a:pt x="9460" y="13885"/>
                      <a:pt x="9424" y="13890"/>
                    </a:cubicBezTo>
                    <a:cubicBezTo>
                      <a:pt x="9446" y="13896"/>
                      <a:pt x="9440" y="13901"/>
                      <a:pt x="9452" y="13918"/>
                    </a:cubicBezTo>
                    <a:cubicBezTo>
                      <a:pt x="9450" y="13917"/>
                      <a:pt x="9448" y="13917"/>
                      <a:pt x="9446" y="13917"/>
                    </a:cubicBezTo>
                    <a:cubicBezTo>
                      <a:pt x="9432" y="13917"/>
                      <a:pt x="9430" y="13931"/>
                      <a:pt x="9426" y="13931"/>
                    </a:cubicBezTo>
                    <a:cubicBezTo>
                      <a:pt x="9426" y="13931"/>
                      <a:pt x="9425" y="13931"/>
                      <a:pt x="9424" y="13929"/>
                    </a:cubicBezTo>
                    <a:lnTo>
                      <a:pt x="9424" y="13929"/>
                    </a:lnTo>
                    <a:cubicBezTo>
                      <a:pt x="9418" y="13940"/>
                      <a:pt x="9440" y="13940"/>
                      <a:pt x="9446" y="13940"/>
                    </a:cubicBezTo>
                    <a:cubicBezTo>
                      <a:pt x="9442" y="13944"/>
                      <a:pt x="9430" y="13948"/>
                      <a:pt x="9421" y="13948"/>
                    </a:cubicBezTo>
                    <a:cubicBezTo>
                      <a:pt x="9419" y="13948"/>
                      <a:pt x="9418" y="13948"/>
                      <a:pt x="9416" y="13947"/>
                    </a:cubicBezTo>
                    <a:lnTo>
                      <a:pt x="9416" y="13947"/>
                    </a:lnTo>
                    <a:lnTo>
                      <a:pt x="9424" y="13951"/>
                    </a:lnTo>
                    <a:lnTo>
                      <a:pt x="9429" y="13951"/>
                    </a:lnTo>
                    <a:cubicBezTo>
                      <a:pt x="9424" y="13956"/>
                      <a:pt x="9413" y="13956"/>
                      <a:pt x="9413" y="13968"/>
                    </a:cubicBezTo>
                    <a:lnTo>
                      <a:pt x="9424" y="13956"/>
                    </a:lnTo>
                    <a:lnTo>
                      <a:pt x="9418" y="13968"/>
                    </a:lnTo>
                    <a:cubicBezTo>
                      <a:pt x="9420" y="13964"/>
                      <a:pt x="9422" y="13963"/>
                      <a:pt x="9424" y="13963"/>
                    </a:cubicBezTo>
                    <a:cubicBezTo>
                      <a:pt x="9427" y="13963"/>
                      <a:pt x="9429" y="13968"/>
                      <a:pt x="9429" y="13968"/>
                    </a:cubicBezTo>
                    <a:lnTo>
                      <a:pt x="9424" y="13968"/>
                    </a:lnTo>
                    <a:lnTo>
                      <a:pt x="9429" y="13973"/>
                    </a:lnTo>
                    <a:cubicBezTo>
                      <a:pt x="9418" y="13973"/>
                      <a:pt x="9429" y="13979"/>
                      <a:pt x="9418" y="13979"/>
                    </a:cubicBezTo>
                    <a:cubicBezTo>
                      <a:pt x="9418" y="13984"/>
                      <a:pt x="9418" y="13984"/>
                      <a:pt x="9424" y="13995"/>
                    </a:cubicBezTo>
                    <a:lnTo>
                      <a:pt x="9440" y="13984"/>
                    </a:lnTo>
                    <a:lnTo>
                      <a:pt x="9440" y="13984"/>
                    </a:lnTo>
                    <a:cubicBezTo>
                      <a:pt x="9452" y="13995"/>
                      <a:pt x="9424" y="13995"/>
                      <a:pt x="9424" y="14001"/>
                    </a:cubicBezTo>
                    <a:lnTo>
                      <a:pt x="9440" y="13995"/>
                    </a:lnTo>
                    <a:lnTo>
                      <a:pt x="9440" y="13995"/>
                    </a:lnTo>
                    <a:cubicBezTo>
                      <a:pt x="9418" y="14012"/>
                      <a:pt x="9457" y="14012"/>
                      <a:pt x="9446" y="14028"/>
                    </a:cubicBezTo>
                    <a:cubicBezTo>
                      <a:pt x="9444" y="14027"/>
                      <a:pt x="9441" y="14026"/>
                      <a:pt x="9438" y="14026"/>
                    </a:cubicBezTo>
                    <a:cubicBezTo>
                      <a:pt x="9432" y="14026"/>
                      <a:pt x="9426" y="14028"/>
                      <a:pt x="9429" y="14028"/>
                    </a:cubicBezTo>
                    <a:cubicBezTo>
                      <a:pt x="9440" y="14034"/>
                      <a:pt x="9440" y="14051"/>
                      <a:pt x="9457" y="14056"/>
                    </a:cubicBezTo>
                    <a:cubicBezTo>
                      <a:pt x="9440" y="14062"/>
                      <a:pt x="9440" y="14067"/>
                      <a:pt x="9429" y="14078"/>
                    </a:cubicBezTo>
                    <a:cubicBezTo>
                      <a:pt x="9429" y="14084"/>
                      <a:pt x="9440" y="14084"/>
                      <a:pt x="9446" y="14084"/>
                    </a:cubicBezTo>
                    <a:cubicBezTo>
                      <a:pt x="9440" y="14089"/>
                      <a:pt x="9452" y="14106"/>
                      <a:pt x="9440" y="14106"/>
                    </a:cubicBezTo>
                    <a:cubicBezTo>
                      <a:pt x="9447" y="14106"/>
                      <a:pt x="9446" y="14108"/>
                      <a:pt x="9445" y="14109"/>
                    </a:cubicBezTo>
                    <a:lnTo>
                      <a:pt x="9445" y="14109"/>
                    </a:lnTo>
                    <a:lnTo>
                      <a:pt x="9452" y="14106"/>
                    </a:lnTo>
                    <a:lnTo>
                      <a:pt x="9452" y="14106"/>
                    </a:lnTo>
                    <a:cubicBezTo>
                      <a:pt x="9448" y="14108"/>
                      <a:pt x="9446" y="14110"/>
                      <a:pt x="9445" y="14111"/>
                    </a:cubicBezTo>
                    <a:lnTo>
                      <a:pt x="9445" y="14111"/>
                    </a:lnTo>
                    <a:cubicBezTo>
                      <a:pt x="9444" y="14111"/>
                      <a:pt x="9445" y="14110"/>
                      <a:pt x="9445" y="14109"/>
                    </a:cubicBezTo>
                    <a:lnTo>
                      <a:pt x="9445" y="14109"/>
                    </a:lnTo>
                    <a:lnTo>
                      <a:pt x="9440" y="14111"/>
                    </a:lnTo>
                    <a:lnTo>
                      <a:pt x="9444" y="14111"/>
                    </a:lnTo>
                    <a:cubicBezTo>
                      <a:pt x="9444" y="14111"/>
                      <a:pt x="9444" y="14111"/>
                      <a:pt x="9445" y="14111"/>
                    </a:cubicBezTo>
                    <a:lnTo>
                      <a:pt x="9445" y="14111"/>
                    </a:lnTo>
                    <a:cubicBezTo>
                      <a:pt x="9445" y="14111"/>
                      <a:pt x="9445" y="14111"/>
                      <a:pt x="9446" y="14111"/>
                    </a:cubicBezTo>
                    <a:lnTo>
                      <a:pt x="9444" y="14111"/>
                    </a:lnTo>
                    <a:cubicBezTo>
                      <a:pt x="9436" y="14121"/>
                      <a:pt x="9471" y="14120"/>
                      <a:pt x="9452" y="14139"/>
                    </a:cubicBezTo>
                    <a:lnTo>
                      <a:pt x="9429" y="14139"/>
                    </a:lnTo>
                    <a:lnTo>
                      <a:pt x="9440" y="14161"/>
                    </a:lnTo>
                    <a:lnTo>
                      <a:pt x="9446" y="14150"/>
                    </a:lnTo>
                    <a:cubicBezTo>
                      <a:pt x="9446" y="14161"/>
                      <a:pt x="9457" y="14161"/>
                      <a:pt x="9452" y="14167"/>
                    </a:cubicBezTo>
                    <a:cubicBezTo>
                      <a:pt x="9429" y="14167"/>
                      <a:pt x="9452" y="14172"/>
                      <a:pt x="9440" y="14178"/>
                    </a:cubicBezTo>
                    <a:lnTo>
                      <a:pt x="9429" y="14178"/>
                    </a:lnTo>
                    <a:cubicBezTo>
                      <a:pt x="9429" y="14183"/>
                      <a:pt x="9429" y="14186"/>
                      <a:pt x="9431" y="14186"/>
                    </a:cubicBezTo>
                    <a:cubicBezTo>
                      <a:pt x="9434" y="14186"/>
                      <a:pt x="9438" y="14183"/>
                      <a:pt x="9446" y="14178"/>
                    </a:cubicBezTo>
                    <a:lnTo>
                      <a:pt x="9446" y="14178"/>
                    </a:lnTo>
                    <a:cubicBezTo>
                      <a:pt x="9447" y="14180"/>
                      <a:pt x="9447" y="14182"/>
                      <a:pt x="9446" y="14184"/>
                    </a:cubicBezTo>
                    <a:lnTo>
                      <a:pt x="9446" y="14184"/>
                    </a:lnTo>
                    <a:cubicBezTo>
                      <a:pt x="9446" y="14184"/>
                      <a:pt x="9447" y="14184"/>
                      <a:pt x="9447" y="14184"/>
                    </a:cubicBezTo>
                    <a:cubicBezTo>
                      <a:pt x="9452" y="14184"/>
                      <a:pt x="9457" y="14189"/>
                      <a:pt x="9457" y="14189"/>
                    </a:cubicBezTo>
                    <a:cubicBezTo>
                      <a:pt x="9457" y="14189"/>
                      <a:pt x="9455" y="14191"/>
                      <a:pt x="9453" y="14191"/>
                    </a:cubicBezTo>
                    <a:lnTo>
                      <a:pt x="9453" y="14191"/>
                    </a:lnTo>
                    <a:cubicBezTo>
                      <a:pt x="9453" y="14190"/>
                      <a:pt x="9452" y="14190"/>
                      <a:pt x="9452" y="14189"/>
                    </a:cubicBezTo>
                    <a:lnTo>
                      <a:pt x="9452" y="14189"/>
                    </a:lnTo>
                    <a:cubicBezTo>
                      <a:pt x="9452" y="14191"/>
                      <a:pt x="9452" y="14191"/>
                      <a:pt x="9453" y="14191"/>
                    </a:cubicBezTo>
                    <a:cubicBezTo>
                      <a:pt x="9453" y="14191"/>
                      <a:pt x="9453" y="14191"/>
                      <a:pt x="9453" y="14191"/>
                    </a:cubicBezTo>
                    <a:lnTo>
                      <a:pt x="9453" y="14191"/>
                    </a:lnTo>
                    <a:cubicBezTo>
                      <a:pt x="9456" y="14196"/>
                      <a:pt x="9452" y="14201"/>
                      <a:pt x="9457" y="14205"/>
                    </a:cubicBezTo>
                    <a:cubicBezTo>
                      <a:pt x="9457" y="14217"/>
                      <a:pt x="9446" y="14217"/>
                      <a:pt x="9446" y="14217"/>
                    </a:cubicBezTo>
                    <a:cubicBezTo>
                      <a:pt x="9457" y="14228"/>
                      <a:pt x="9446" y="14222"/>
                      <a:pt x="9457" y="14233"/>
                    </a:cubicBezTo>
                    <a:lnTo>
                      <a:pt x="9446" y="14250"/>
                    </a:lnTo>
                    <a:lnTo>
                      <a:pt x="9452" y="14244"/>
                    </a:lnTo>
                    <a:cubicBezTo>
                      <a:pt x="9452" y="14250"/>
                      <a:pt x="9457" y="14250"/>
                      <a:pt x="9457" y="14255"/>
                    </a:cubicBezTo>
                    <a:lnTo>
                      <a:pt x="9446" y="14255"/>
                    </a:lnTo>
                    <a:cubicBezTo>
                      <a:pt x="9452" y="14272"/>
                      <a:pt x="9429" y="14277"/>
                      <a:pt x="9452" y="14283"/>
                    </a:cubicBezTo>
                    <a:lnTo>
                      <a:pt x="9446" y="14283"/>
                    </a:lnTo>
                    <a:cubicBezTo>
                      <a:pt x="9468" y="14288"/>
                      <a:pt x="9424" y="14300"/>
                      <a:pt x="9452" y="14305"/>
                    </a:cubicBezTo>
                    <a:lnTo>
                      <a:pt x="9440" y="14305"/>
                    </a:lnTo>
                    <a:lnTo>
                      <a:pt x="9446" y="14311"/>
                    </a:lnTo>
                    <a:lnTo>
                      <a:pt x="9452" y="14311"/>
                    </a:lnTo>
                    <a:lnTo>
                      <a:pt x="9440" y="14316"/>
                    </a:lnTo>
                    <a:lnTo>
                      <a:pt x="9446" y="14316"/>
                    </a:lnTo>
                    <a:cubicBezTo>
                      <a:pt x="9418" y="14333"/>
                      <a:pt x="9440" y="14333"/>
                      <a:pt x="9424" y="14344"/>
                    </a:cubicBezTo>
                    <a:lnTo>
                      <a:pt x="9446" y="14338"/>
                    </a:lnTo>
                    <a:lnTo>
                      <a:pt x="9446" y="14338"/>
                    </a:lnTo>
                    <a:cubicBezTo>
                      <a:pt x="9485" y="14344"/>
                      <a:pt x="9429" y="14388"/>
                      <a:pt x="9457" y="14410"/>
                    </a:cubicBezTo>
                    <a:lnTo>
                      <a:pt x="9446" y="14410"/>
                    </a:lnTo>
                    <a:lnTo>
                      <a:pt x="9468" y="14416"/>
                    </a:lnTo>
                    <a:cubicBezTo>
                      <a:pt x="9463" y="14418"/>
                      <a:pt x="9459" y="14418"/>
                      <a:pt x="9456" y="14418"/>
                    </a:cubicBezTo>
                    <a:cubicBezTo>
                      <a:pt x="9451" y="14418"/>
                      <a:pt x="9450" y="14416"/>
                      <a:pt x="9446" y="14416"/>
                    </a:cubicBezTo>
                    <a:lnTo>
                      <a:pt x="9446" y="14416"/>
                    </a:lnTo>
                    <a:cubicBezTo>
                      <a:pt x="9457" y="14421"/>
                      <a:pt x="9468" y="14416"/>
                      <a:pt x="9474" y="14427"/>
                    </a:cubicBezTo>
                    <a:cubicBezTo>
                      <a:pt x="9472" y="14431"/>
                      <a:pt x="9469" y="14432"/>
                      <a:pt x="9467" y="14432"/>
                    </a:cubicBezTo>
                    <a:cubicBezTo>
                      <a:pt x="9461" y="14432"/>
                      <a:pt x="9455" y="14427"/>
                      <a:pt x="9452" y="14427"/>
                    </a:cubicBezTo>
                    <a:lnTo>
                      <a:pt x="9452" y="14427"/>
                    </a:lnTo>
                    <a:cubicBezTo>
                      <a:pt x="9457" y="14438"/>
                      <a:pt x="9474" y="14455"/>
                      <a:pt x="9468" y="14466"/>
                    </a:cubicBezTo>
                    <a:lnTo>
                      <a:pt x="9474" y="14466"/>
                    </a:lnTo>
                    <a:cubicBezTo>
                      <a:pt x="9479" y="14471"/>
                      <a:pt x="9479" y="14482"/>
                      <a:pt x="9479" y="14493"/>
                    </a:cubicBezTo>
                    <a:lnTo>
                      <a:pt x="9468" y="14493"/>
                    </a:lnTo>
                    <a:cubicBezTo>
                      <a:pt x="9468" y="14493"/>
                      <a:pt x="9457" y="14499"/>
                      <a:pt x="9474" y="14499"/>
                    </a:cubicBezTo>
                    <a:lnTo>
                      <a:pt x="9457" y="14499"/>
                    </a:lnTo>
                    <a:cubicBezTo>
                      <a:pt x="9457" y="14504"/>
                      <a:pt x="9474" y="14510"/>
                      <a:pt x="9457" y="14521"/>
                    </a:cubicBezTo>
                    <a:cubicBezTo>
                      <a:pt x="9464" y="14521"/>
                      <a:pt x="9472" y="14516"/>
                      <a:pt x="9476" y="14516"/>
                    </a:cubicBezTo>
                    <a:cubicBezTo>
                      <a:pt x="9478" y="14516"/>
                      <a:pt x="9479" y="14517"/>
                      <a:pt x="9479" y="14521"/>
                    </a:cubicBezTo>
                    <a:cubicBezTo>
                      <a:pt x="9457" y="14526"/>
                      <a:pt x="9495" y="14532"/>
                      <a:pt x="9479" y="14548"/>
                    </a:cubicBezTo>
                    <a:lnTo>
                      <a:pt x="9479" y="14548"/>
                    </a:lnTo>
                    <a:cubicBezTo>
                      <a:pt x="9479" y="14548"/>
                      <a:pt x="9478" y="14548"/>
                      <a:pt x="9477" y="14548"/>
                    </a:cubicBezTo>
                    <a:lnTo>
                      <a:pt x="9477" y="14548"/>
                    </a:lnTo>
                    <a:cubicBezTo>
                      <a:pt x="9478" y="14548"/>
                      <a:pt x="9478" y="14549"/>
                      <a:pt x="9479" y="14549"/>
                    </a:cubicBezTo>
                    <a:cubicBezTo>
                      <a:pt x="9479" y="14548"/>
                      <a:pt x="9479" y="14548"/>
                      <a:pt x="9479" y="14548"/>
                    </a:cubicBezTo>
                    <a:lnTo>
                      <a:pt x="9479" y="14548"/>
                    </a:lnTo>
                    <a:cubicBezTo>
                      <a:pt x="9481" y="14549"/>
                      <a:pt x="9483" y="14549"/>
                      <a:pt x="9485" y="14549"/>
                    </a:cubicBezTo>
                    <a:lnTo>
                      <a:pt x="9479" y="14549"/>
                    </a:lnTo>
                    <a:lnTo>
                      <a:pt x="9501" y="14565"/>
                    </a:lnTo>
                    <a:cubicBezTo>
                      <a:pt x="9479" y="14576"/>
                      <a:pt x="9507" y="14587"/>
                      <a:pt x="9485" y="14587"/>
                    </a:cubicBezTo>
                    <a:cubicBezTo>
                      <a:pt x="9485" y="14588"/>
                      <a:pt x="9485" y="14589"/>
                      <a:pt x="9486" y="14589"/>
                    </a:cubicBezTo>
                    <a:cubicBezTo>
                      <a:pt x="9488" y="14589"/>
                      <a:pt x="9493" y="14586"/>
                      <a:pt x="9497" y="14586"/>
                    </a:cubicBezTo>
                    <a:cubicBezTo>
                      <a:pt x="9499" y="14586"/>
                      <a:pt x="9500" y="14586"/>
                      <a:pt x="9501" y="14587"/>
                    </a:cubicBezTo>
                    <a:cubicBezTo>
                      <a:pt x="9496" y="14593"/>
                      <a:pt x="9507" y="14593"/>
                      <a:pt x="9496" y="14593"/>
                    </a:cubicBezTo>
                    <a:lnTo>
                      <a:pt x="9496" y="14604"/>
                    </a:lnTo>
                    <a:lnTo>
                      <a:pt x="9479" y="14604"/>
                    </a:lnTo>
                    <a:cubicBezTo>
                      <a:pt x="9485" y="14609"/>
                      <a:pt x="9501" y="14609"/>
                      <a:pt x="9512" y="14609"/>
                    </a:cubicBezTo>
                    <a:cubicBezTo>
                      <a:pt x="9507" y="14615"/>
                      <a:pt x="9512" y="14621"/>
                      <a:pt x="9501" y="14632"/>
                    </a:cubicBezTo>
                    <a:lnTo>
                      <a:pt x="9496" y="14632"/>
                    </a:lnTo>
                    <a:cubicBezTo>
                      <a:pt x="9501" y="14643"/>
                      <a:pt x="9457" y="14665"/>
                      <a:pt x="9485" y="14670"/>
                    </a:cubicBezTo>
                    <a:lnTo>
                      <a:pt x="9479" y="14670"/>
                    </a:lnTo>
                    <a:lnTo>
                      <a:pt x="9479" y="14676"/>
                    </a:lnTo>
                    <a:lnTo>
                      <a:pt x="9468" y="14676"/>
                    </a:lnTo>
                    <a:lnTo>
                      <a:pt x="9485" y="14692"/>
                    </a:lnTo>
                    <a:lnTo>
                      <a:pt x="9479" y="14692"/>
                    </a:lnTo>
                    <a:cubicBezTo>
                      <a:pt x="9479" y="14704"/>
                      <a:pt x="9485" y="14720"/>
                      <a:pt x="9496" y="14731"/>
                    </a:cubicBezTo>
                    <a:lnTo>
                      <a:pt x="9485" y="14731"/>
                    </a:lnTo>
                    <a:cubicBezTo>
                      <a:pt x="9501" y="14748"/>
                      <a:pt x="9479" y="14748"/>
                      <a:pt x="9496" y="14759"/>
                    </a:cubicBezTo>
                    <a:lnTo>
                      <a:pt x="9496" y="14770"/>
                    </a:lnTo>
                    <a:lnTo>
                      <a:pt x="9485" y="14770"/>
                    </a:lnTo>
                    <a:cubicBezTo>
                      <a:pt x="9498" y="14773"/>
                      <a:pt x="9489" y="14779"/>
                      <a:pt x="9482" y="14781"/>
                    </a:cubicBezTo>
                    <a:lnTo>
                      <a:pt x="9482" y="14781"/>
                    </a:lnTo>
                    <a:cubicBezTo>
                      <a:pt x="9481" y="14781"/>
                      <a:pt x="9480" y="14781"/>
                      <a:pt x="9479" y="14781"/>
                    </a:cubicBezTo>
                    <a:cubicBezTo>
                      <a:pt x="9477" y="14782"/>
                      <a:pt x="9477" y="14782"/>
                      <a:pt x="9478" y="14782"/>
                    </a:cubicBezTo>
                    <a:cubicBezTo>
                      <a:pt x="9478" y="14782"/>
                      <a:pt x="9480" y="14782"/>
                      <a:pt x="9482" y="14781"/>
                    </a:cubicBezTo>
                    <a:lnTo>
                      <a:pt x="9482" y="14781"/>
                    </a:lnTo>
                    <a:cubicBezTo>
                      <a:pt x="9489" y="14782"/>
                      <a:pt x="9502" y="14787"/>
                      <a:pt x="9507" y="14787"/>
                    </a:cubicBezTo>
                    <a:cubicBezTo>
                      <a:pt x="9507" y="14798"/>
                      <a:pt x="9501" y="14798"/>
                      <a:pt x="9496" y="14803"/>
                    </a:cubicBezTo>
                    <a:cubicBezTo>
                      <a:pt x="9496" y="14809"/>
                      <a:pt x="9507" y="14809"/>
                      <a:pt x="9501" y="14825"/>
                    </a:cubicBezTo>
                    <a:lnTo>
                      <a:pt x="9496" y="14825"/>
                    </a:lnTo>
                    <a:cubicBezTo>
                      <a:pt x="9496" y="14831"/>
                      <a:pt x="9501" y="14831"/>
                      <a:pt x="9501" y="14836"/>
                    </a:cubicBezTo>
                    <a:lnTo>
                      <a:pt x="9496" y="14836"/>
                    </a:lnTo>
                    <a:cubicBezTo>
                      <a:pt x="9512" y="14842"/>
                      <a:pt x="9474" y="14853"/>
                      <a:pt x="9507" y="14858"/>
                    </a:cubicBezTo>
                    <a:cubicBezTo>
                      <a:pt x="9501" y="14864"/>
                      <a:pt x="9507" y="14870"/>
                      <a:pt x="9496" y="14870"/>
                    </a:cubicBezTo>
                    <a:cubicBezTo>
                      <a:pt x="9507" y="14886"/>
                      <a:pt x="9512" y="14892"/>
                      <a:pt x="9523" y="14908"/>
                    </a:cubicBezTo>
                    <a:cubicBezTo>
                      <a:pt x="9496" y="14914"/>
                      <a:pt x="9523" y="14908"/>
                      <a:pt x="9507" y="14919"/>
                    </a:cubicBezTo>
                    <a:lnTo>
                      <a:pt x="9523" y="14919"/>
                    </a:lnTo>
                    <a:cubicBezTo>
                      <a:pt x="9529" y="14941"/>
                      <a:pt x="9496" y="14964"/>
                      <a:pt x="9501" y="14980"/>
                    </a:cubicBezTo>
                    <a:cubicBezTo>
                      <a:pt x="9496" y="15002"/>
                      <a:pt x="9496" y="15036"/>
                      <a:pt x="9496" y="15052"/>
                    </a:cubicBezTo>
                    <a:cubicBezTo>
                      <a:pt x="9501" y="15058"/>
                      <a:pt x="9523" y="15063"/>
                      <a:pt x="9512" y="15074"/>
                    </a:cubicBezTo>
                    <a:cubicBezTo>
                      <a:pt x="9523" y="15085"/>
                      <a:pt x="9529" y="15107"/>
                      <a:pt x="9529" y="15119"/>
                    </a:cubicBezTo>
                    <a:lnTo>
                      <a:pt x="9512" y="15119"/>
                    </a:lnTo>
                    <a:cubicBezTo>
                      <a:pt x="9529" y="15119"/>
                      <a:pt x="9512" y="15130"/>
                      <a:pt x="9512" y="15135"/>
                    </a:cubicBezTo>
                    <a:lnTo>
                      <a:pt x="9523" y="15130"/>
                    </a:lnTo>
                    <a:lnTo>
                      <a:pt x="9523" y="15130"/>
                    </a:lnTo>
                    <a:cubicBezTo>
                      <a:pt x="9535" y="15135"/>
                      <a:pt x="9523" y="15141"/>
                      <a:pt x="9512" y="15141"/>
                    </a:cubicBezTo>
                    <a:lnTo>
                      <a:pt x="9529" y="15146"/>
                    </a:lnTo>
                    <a:lnTo>
                      <a:pt x="9507" y="15157"/>
                    </a:lnTo>
                    <a:cubicBezTo>
                      <a:pt x="9512" y="15157"/>
                      <a:pt x="9512" y="15168"/>
                      <a:pt x="9535" y="15168"/>
                    </a:cubicBezTo>
                    <a:cubicBezTo>
                      <a:pt x="9529" y="15168"/>
                      <a:pt x="9529" y="15174"/>
                      <a:pt x="9523" y="15174"/>
                    </a:cubicBezTo>
                    <a:lnTo>
                      <a:pt x="9523" y="15202"/>
                    </a:lnTo>
                    <a:lnTo>
                      <a:pt x="9529" y="15196"/>
                    </a:lnTo>
                    <a:cubicBezTo>
                      <a:pt x="9540" y="15196"/>
                      <a:pt x="9551" y="15202"/>
                      <a:pt x="9551" y="15213"/>
                    </a:cubicBezTo>
                    <a:cubicBezTo>
                      <a:pt x="9546" y="15209"/>
                      <a:pt x="9542" y="15208"/>
                      <a:pt x="9539" y="15208"/>
                    </a:cubicBezTo>
                    <a:cubicBezTo>
                      <a:pt x="9531" y="15208"/>
                      <a:pt x="9527" y="15214"/>
                      <a:pt x="9523" y="15218"/>
                    </a:cubicBezTo>
                    <a:cubicBezTo>
                      <a:pt x="9527" y="15218"/>
                      <a:pt x="9531" y="15216"/>
                      <a:pt x="9535" y="15216"/>
                    </a:cubicBezTo>
                    <a:cubicBezTo>
                      <a:pt x="9536" y="15216"/>
                      <a:pt x="9538" y="15216"/>
                      <a:pt x="9540" y="15218"/>
                    </a:cubicBezTo>
                    <a:cubicBezTo>
                      <a:pt x="9551" y="15224"/>
                      <a:pt x="9557" y="15229"/>
                      <a:pt x="9551" y="15240"/>
                    </a:cubicBezTo>
                    <a:lnTo>
                      <a:pt x="9540" y="15240"/>
                    </a:lnTo>
                    <a:cubicBezTo>
                      <a:pt x="9551" y="15246"/>
                      <a:pt x="9523" y="15251"/>
                      <a:pt x="9529" y="15257"/>
                    </a:cubicBezTo>
                    <a:cubicBezTo>
                      <a:pt x="9537" y="15265"/>
                      <a:pt x="9533" y="15270"/>
                      <a:pt x="9542" y="15270"/>
                    </a:cubicBezTo>
                    <a:cubicBezTo>
                      <a:pt x="9545" y="15270"/>
                      <a:pt x="9549" y="15269"/>
                      <a:pt x="9557" y="15268"/>
                    </a:cubicBezTo>
                    <a:lnTo>
                      <a:pt x="9557" y="15268"/>
                    </a:lnTo>
                    <a:cubicBezTo>
                      <a:pt x="9562" y="15273"/>
                      <a:pt x="9540" y="15273"/>
                      <a:pt x="9535" y="15273"/>
                    </a:cubicBezTo>
                    <a:cubicBezTo>
                      <a:pt x="9551" y="15273"/>
                      <a:pt x="9540" y="15285"/>
                      <a:pt x="9529" y="15296"/>
                    </a:cubicBezTo>
                    <a:cubicBezTo>
                      <a:pt x="9562" y="15296"/>
                      <a:pt x="9512" y="15312"/>
                      <a:pt x="9551" y="15312"/>
                    </a:cubicBezTo>
                    <a:lnTo>
                      <a:pt x="9535" y="15323"/>
                    </a:lnTo>
                    <a:cubicBezTo>
                      <a:pt x="9540" y="15323"/>
                      <a:pt x="9562" y="15323"/>
                      <a:pt x="9562" y="15329"/>
                    </a:cubicBezTo>
                    <a:cubicBezTo>
                      <a:pt x="9557" y="15334"/>
                      <a:pt x="9540" y="15334"/>
                      <a:pt x="9535" y="15334"/>
                    </a:cubicBezTo>
                    <a:lnTo>
                      <a:pt x="9562" y="15334"/>
                    </a:lnTo>
                    <a:cubicBezTo>
                      <a:pt x="9535" y="15368"/>
                      <a:pt x="9557" y="15412"/>
                      <a:pt x="9529" y="15445"/>
                    </a:cubicBezTo>
                    <a:cubicBezTo>
                      <a:pt x="9535" y="15462"/>
                      <a:pt x="9551" y="15478"/>
                      <a:pt x="9540" y="15500"/>
                    </a:cubicBezTo>
                    <a:lnTo>
                      <a:pt x="9535" y="15500"/>
                    </a:lnTo>
                    <a:lnTo>
                      <a:pt x="9529" y="15523"/>
                    </a:lnTo>
                    <a:lnTo>
                      <a:pt x="9540" y="15506"/>
                    </a:lnTo>
                    <a:cubicBezTo>
                      <a:pt x="9551" y="15517"/>
                      <a:pt x="9551" y="15517"/>
                      <a:pt x="9551" y="15523"/>
                    </a:cubicBezTo>
                    <a:cubicBezTo>
                      <a:pt x="9535" y="15545"/>
                      <a:pt x="9523" y="15572"/>
                      <a:pt x="9535" y="15589"/>
                    </a:cubicBezTo>
                    <a:cubicBezTo>
                      <a:pt x="9568" y="15606"/>
                      <a:pt x="9507" y="15606"/>
                      <a:pt x="9529" y="15617"/>
                    </a:cubicBezTo>
                    <a:lnTo>
                      <a:pt x="9512" y="15617"/>
                    </a:lnTo>
                    <a:cubicBezTo>
                      <a:pt x="9529" y="15633"/>
                      <a:pt x="9529" y="15644"/>
                      <a:pt x="9551" y="15661"/>
                    </a:cubicBezTo>
                    <a:cubicBezTo>
                      <a:pt x="9530" y="15661"/>
                      <a:pt x="9532" y="15664"/>
                      <a:pt x="9536" y="15666"/>
                    </a:cubicBezTo>
                    <a:lnTo>
                      <a:pt x="9551" y="15666"/>
                    </a:lnTo>
                    <a:cubicBezTo>
                      <a:pt x="9540" y="15672"/>
                      <a:pt x="9535" y="15683"/>
                      <a:pt x="9529" y="15683"/>
                    </a:cubicBezTo>
                    <a:lnTo>
                      <a:pt x="9540" y="15689"/>
                    </a:lnTo>
                    <a:lnTo>
                      <a:pt x="9529" y="15689"/>
                    </a:lnTo>
                    <a:cubicBezTo>
                      <a:pt x="9529" y="15694"/>
                      <a:pt x="9535" y="15716"/>
                      <a:pt x="9507" y="15722"/>
                    </a:cubicBezTo>
                    <a:cubicBezTo>
                      <a:pt x="9529" y="15744"/>
                      <a:pt x="9523" y="15783"/>
                      <a:pt x="9512" y="15810"/>
                    </a:cubicBezTo>
                    <a:cubicBezTo>
                      <a:pt x="9529" y="15821"/>
                      <a:pt x="9529" y="15827"/>
                      <a:pt x="9529" y="15832"/>
                    </a:cubicBezTo>
                    <a:lnTo>
                      <a:pt x="9512" y="15838"/>
                    </a:lnTo>
                    <a:lnTo>
                      <a:pt x="9479" y="15766"/>
                    </a:lnTo>
                    <a:lnTo>
                      <a:pt x="9485" y="15766"/>
                    </a:lnTo>
                    <a:cubicBezTo>
                      <a:pt x="9452" y="15661"/>
                      <a:pt x="9385" y="15495"/>
                      <a:pt x="9335" y="15356"/>
                    </a:cubicBezTo>
                    <a:lnTo>
                      <a:pt x="9335" y="15356"/>
                    </a:lnTo>
                    <a:lnTo>
                      <a:pt x="9346" y="15379"/>
                    </a:lnTo>
                    <a:cubicBezTo>
                      <a:pt x="9280" y="15229"/>
                      <a:pt x="9302" y="15229"/>
                      <a:pt x="9252" y="15130"/>
                    </a:cubicBezTo>
                    <a:lnTo>
                      <a:pt x="9252" y="15130"/>
                    </a:lnTo>
                    <a:lnTo>
                      <a:pt x="9258" y="15135"/>
                    </a:lnTo>
                    <a:lnTo>
                      <a:pt x="9225" y="15036"/>
                    </a:lnTo>
                    <a:lnTo>
                      <a:pt x="9225" y="15036"/>
                    </a:lnTo>
                    <a:cubicBezTo>
                      <a:pt x="9228" y="15044"/>
                      <a:pt x="9232" y="15051"/>
                      <a:pt x="9236" y="15058"/>
                    </a:cubicBezTo>
                    <a:lnTo>
                      <a:pt x="9225" y="15036"/>
                    </a:lnTo>
                    <a:lnTo>
                      <a:pt x="9225" y="15036"/>
                    </a:lnTo>
                    <a:lnTo>
                      <a:pt x="9225" y="15036"/>
                    </a:lnTo>
                    <a:cubicBezTo>
                      <a:pt x="9198" y="14975"/>
                      <a:pt x="9181" y="14882"/>
                      <a:pt x="9180" y="14882"/>
                    </a:cubicBezTo>
                    <a:lnTo>
                      <a:pt x="9180" y="14882"/>
                    </a:lnTo>
                    <a:cubicBezTo>
                      <a:pt x="9179" y="14882"/>
                      <a:pt x="9180" y="14885"/>
                      <a:pt x="9180" y="14892"/>
                    </a:cubicBezTo>
                    <a:cubicBezTo>
                      <a:pt x="9164" y="14853"/>
                      <a:pt x="9125" y="14787"/>
                      <a:pt x="9114" y="14781"/>
                    </a:cubicBezTo>
                    <a:cubicBezTo>
                      <a:pt x="9070" y="14676"/>
                      <a:pt x="9114" y="14753"/>
                      <a:pt x="9092" y="14687"/>
                    </a:cubicBezTo>
                    <a:cubicBezTo>
                      <a:pt x="9064" y="14609"/>
                      <a:pt x="9042" y="14604"/>
                      <a:pt x="9009" y="14493"/>
                    </a:cubicBezTo>
                    <a:lnTo>
                      <a:pt x="9014" y="14493"/>
                    </a:lnTo>
                    <a:cubicBezTo>
                      <a:pt x="8999" y="14447"/>
                      <a:pt x="8984" y="14420"/>
                      <a:pt x="8955" y="14358"/>
                    </a:cubicBezTo>
                    <a:lnTo>
                      <a:pt x="8955" y="14358"/>
                    </a:lnTo>
                    <a:cubicBezTo>
                      <a:pt x="8956" y="14361"/>
                      <a:pt x="8958" y="14363"/>
                      <a:pt x="8959" y="14366"/>
                    </a:cubicBezTo>
                    <a:lnTo>
                      <a:pt x="8948" y="14344"/>
                    </a:lnTo>
                    <a:lnTo>
                      <a:pt x="8948" y="14344"/>
                    </a:lnTo>
                    <a:cubicBezTo>
                      <a:pt x="8950" y="14349"/>
                      <a:pt x="8953" y="14354"/>
                      <a:pt x="8955" y="14358"/>
                    </a:cubicBezTo>
                    <a:lnTo>
                      <a:pt x="8955" y="14358"/>
                    </a:lnTo>
                    <a:cubicBezTo>
                      <a:pt x="8899" y="14259"/>
                      <a:pt x="8924" y="14220"/>
                      <a:pt x="8859" y="14145"/>
                    </a:cubicBezTo>
                    <a:cubicBezTo>
                      <a:pt x="8859" y="14139"/>
                      <a:pt x="8848" y="14122"/>
                      <a:pt x="8848" y="14111"/>
                    </a:cubicBezTo>
                    <a:lnTo>
                      <a:pt x="8859" y="14111"/>
                    </a:lnTo>
                    <a:cubicBezTo>
                      <a:pt x="8861" y="14113"/>
                      <a:pt x="8863" y="14114"/>
                      <a:pt x="8864" y="14114"/>
                    </a:cubicBezTo>
                    <a:cubicBezTo>
                      <a:pt x="8866" y="14114"/>
                      <a:pt x="8869" y="14111"/>
                      <a:pt x="8876" y="14111"/>
                    </a:cubicBezTo>
                    <a:lnTo>
                      <a:pt x="8876" y="14089"/>
                    </a:lnTo>
                    <a:cubicBezTo>
                      <a:pt x="8883" y="14089"/>
                      <a:pt x="8886" y="14092"/>
                      <a:pt x="8887" y="14092"/>
                    </a:cubicBezTo>
                    <a:cubicBezTo>
                      <a:pt x="8887" y="14092"/>
                      <a:pt x="8887" y="14091"/>
                      <a:pt x="8887" y="14089"/>
                    </a:cubicBezTo>
                    <a:cubicBezTo>
                      <a:pt x="8893" y="14089"/>
                      <a:pt x="8876" y="14084"/>
                      <a:pt x="8876" y="14084"/>
                    </a:cubicBezTo>
                    <a:cubicBezTo>
                      <a:pt x="8887" y="14084"/>
                      <a:pt x="8876" y="14067"/>
                      <a:pt x="8898" y="14067"/>
                    </a:cubicBezTo>
                    <a:cubicBezTo>
                      <a:pt x="8915" y="14056"/>
                      <a:pt x="8871" y="14062"/>
                      <a:pt x="8887" y="14051"/>
                    </a:cubicBezTo>
                    <a:cubicBezTo>
                      <a:pt x="8898" y="14051"/>
                      <a:pt x="8887" y="14056"/>
                      <a:pt x="8898" y="14056"/>
                    </a:cubicBezTo>
                    <a:lnTo>
                      <a:pt x="8898" y="14039"/>
                    </a:lnTo>
                    <a:cubicBezTo>
                      <a:pt x="8902" y="14039"/>
                      <a:pt x="8913" y="14046"/>
                      <a:pt x="8915" y="14049"/>
                    </a:cubicBezTo>
                    <a:lnTo>
                      <a:pt x="8915" y="14049"/>
                    </a:lnTo>
                    <a:cubicBezTo>
                      <a:pt x="8933" y="14012"/>
                      <a:pt x="8998" y="14006"/>
                      <a:pt x="8981" y="13973"/>
                    </a:cubicBezTo>
                    <a:cubicBezTo>
                      <a:pt x="8998" y="13973"/>
                      <a:pt x="8987" y="13979"/>
                      <a:pt x="9003" y="13979"/>
                    </a:cubicBezTo>
                    <a:cubicBezTo>
                      <a:pt x="8987" y="13951"/>
                      <a:pt x="9037" y="13951"/>
                      <a:pt x="9037" y="13929"/>
                    </a:cubicBezTo>
                    <a:lnTo>
                      <a:pt x="9025" y="13929"/>
                    </a:lnTo>
                    <a:cubicBezTo>
                      <a:pt x="9064" y="13901"/>
                      <a:pt x="9042" y="13868"/>
                      <a:pt x="9064" y="13840"/>
                    </a:cubicBezTo>
                    <a:lnTo>
                      <a:pt x="9059" y="13840"/>
                    </a:lnTo>
                    <a:cubicBezTo>
                      <a:pt x="9042" y="13835"/>
                      <a:pt x="9042" y="13829"/>
                      <a:pt x="9042" y="13818"/>
                    </a:cubicBezTo>
                    <a:cubicBezTo>
                      <a:pt x="9048" y="13818"/>
                      <a:pt x="9057" y="13822"/>
                      <a:pt x="9061" y="13822"/>
                    </a:cubicBezTo>
                    <a:cubicBezTo>
                      <a:pt x="9065" y="13822"/>
                      <a:pt x="9067" y="13820"/>
                      <a:pt x="9064" y="13813"/>
                    </a:cubicBezTo>
                    <a:lnTo>
                      <a:pt x="9064" y="13813"/>
                    </a:lnTo>
                    <a:cubicBezTo>
                      <a:pt x="9061" y="13813"/>
                      <a:pt x="9059" y="13815"/>
                      <a:pt x="9057" y="13815"/>
                    </a:cubicBezTo>
                    <a:cubicBezTo>
                      <a:pt x="9056" y="13815"/>
                      <a:pt x="9055" y="13814"/>
                      <a:pt x="9053" y="13813"/>
                    </a:cubicBezTo>
                    <a:cubicBezTo>
                      <a:pt x="9086" y="13785"/>
                      <a:pt x="9081" y="13730"/>
                      <a:pt x="9097" y="13691"/>
                    </a:cubicBezTo>
                    <a:cubicBezTo>
                      <a:pt x="9092" y="13624"/>
                      <a:pt x="9120" y="13564"/>
                      <a:pt x="9114" y="13503"/>
                    </a:cubicBezTo>
                    <a:lnTo>
                      <a:pt x="9114" y="13503"/>
                    </a:lnTo>
                    <a:cubicBezTo>
                      <a:pt x="9114" y="13505"/>
                      <a:pt x="9107" y="13507"/>
                      <a:pt x="9101" y="13507"/>
                    </a:cubicBezTo>
                    <a:cubicBezTo>
                      <a:pt x="9095" y="13507"/>
                      <a:pt x="9089" y="13505"/>
                      <a:pt x="9092" y="13503"/>
                    </a:cubicBezTo>
                    <a:cubicBezTo>
                      <a:pt x="9142" y="13486"/>
                      <a:pt x="9086" y="13470"/>
                      <a:pt x="9120" y="13453"/>
                    </a:cubicBezTo>
                    <a:cubicBezTo>
                      <a:pt x="9108" y="13420"/>
                      <a:pt x="9147" y="13392"/>
                      <a:pt x="9114" y="13359"/>
                    </a:cubicBezTo>
                    <a:lnTo>
                      <a:pt x="9125" y="13359"/>
                    </a:lnTo>
                    <a:cubicBezTo>
                      <a:pt x="9136" y="13348"/>
                      <a:pt x="9125" y="13348"/>
                      <a:pt x="9120" y="13342"/>
                    </a:cubicBezTo>
                    <a:lnTo>
                      <a:pt x="9125" y="13342"/>
                    </a:lnTo>
                    <a:cubicBezTo>
                      <a:pt x="9136" y="13331"/>
                      <a:pt x="9120" y="13315"/>
                      <a:pt x="9125" y="13309"/>
                    </a:cubicBezTo>
                    <a:lnTo>
                      <a:pt x="9114" y="13309"/>
                    </a:lnTo>
                    <a:cubicBezTo>
                      <a:pt x="9114" y="13303"/>
                      <a:pt x="9125" y="13303"/>
                      <a:pt x="9114" y="13292"/>
                    </a:cubicBezTo>
                    <a:lnTo>
                      <a:pt x="9120" y="13292"/>
                    </a:lnTo>
                    <a:lnTo>
                      <a:pt x="9108" y="13287"/>
                    </a:lnTo>
                    <a:cubicBezTo>
                      <a:pt x="9136" y="13287"/>
                      <a:pt x="9108" y="13265"/>
                      <a:pt x="9120" y="13259"/>
                    </a:cubicBezTo>
                    <a:cubicBezTo>
                      <a:pt x="9114" y="13254"/>
                      <a:pt x="9108" y="13232"/>
                      <a:pt x="9108" y="13220"/>
                    </a:cubicBezTo>
                    <a:cubicBezTo>
                      <a:pt x="9120" y="13220"/>
                      <a:pt x="9120" y="13198"/>
                      <a:pt x="9125" y="13193"/>
                    </a:cubicBezTo>
                    <a:cubicBezTo>
                      <a:pt x="9125" y="13171"/>
                      <a:pt x="9120" y="13143"/>
                      <a:pt x="9125" y="13115"/>
                    </a:cubicBezTo>
                    <a:lnTo>
                      <a:pt x="9108" y="13115"/>
                    </a:lnTo>
                    <a:lnTo>
                      <a:pt x="9108" y="13110"/>
                    </a:lnTo>
                    <a:lnTo>
                      <a:pt x="9114" y="13110"/>
                    </a:lnTo>
                    <a:cubicBezTo>
                      <a:pt x="9128" y="13103"/>
                      <a:pt x="9122" y="13098"/>
                      <a:pt x="9119" y="13094"/>
                    </a:cubicBezTo>
                    <a:lnTo>
                      <a:pt x="9119" y="13094"/>
                    </a:lnTo>
                    <a:cubicBezTo>
                      <a:pt x="9117" y="13095"/>
                      <a:pt x="9114" y="13096"/>
                      <a:pt x="9112" y="13096"/>
                    </a:cubicBezTo>
                    <a:cubicBezTo>
                      <a:pt x="9104" y="13096"/>
                      <a:pt x="9097" y="13092"/>
                      <a:pt x="9108" y="13088"/>
                    </a:cubicBezTo>
                    <a:lnTo>
                      <a:pt x="9114" y="13088"/>
                    </a:lnTo>
                    <a:lnTo>
                      <a:pt x="9108" y="13082"/>
                    </a:lnTo>
                    <a:cubicBezTo>
                      <a:pt x="9120" y="13082"/>
                      <a:pt x="9125" y="13071"/>
                      <a:pt x="9142" y="13071"/>
                    </a:cubicBezTo>
                    <a:cubicBezTo>
                      <a:pt x="9136" y="13054"/>
                      <a:pt x="9114" y="13032"/>
                      <a:pt x="9120" y="13010"/>
                    </a:cubicBezTo>
                    <a:cubicBezTo>
                      <a:pt x="9136" y="13010"/>
                      <a:pt x="9114" y="12999"/>
                      <a:pt x="9142" y="12999"/>
                    </a:cubicBezTo>
                    <a:cubicBezTo>
                      <a:pt x="9136" y="12994"/>
                      <a:pt x="9132" y="12992"/>
                      <a:pt x="9128" y="12992"/>
                    </a:cubicBezTo>
                    <a:cubicBezTo>
                      <a:pt x="9120" y="12992"/>
                      <a:pt x="9112" y="12999"/>
                      <a:pt x="9097" y="12999"/>
                    </a:cubicBezTo>
                    <a:cubicBezTo>
                      <a:pt x="9097" y="12988"/>
                      <a:pt x="9092" y="12988"/>
                      <a:pt x="9097" y="12988"/>
                    </a:cubicBezTo>
                    <a:cubicBezTo>
                      <a:pt x="9105" y="12988"/>
                      <a:pt x="9110" y="12986"/>
                      <a:pt x="9114" y="12986"/>
                    </a:cubicBezTo>
                    <a:cubicBezTo>
                      <a:pt x="9116" y="12986"/>
                      <a:pt x="9118" y="12986"/>
                      <a:pt x="9120" y="12988"/>
                    </a:cubicBezTo>
                    <a:lnTo>
                      <a:pt x="9120" y="12983"/>
                    </a:lnTo>
                    <a:lnTo>
                      <a:pt x="9125" y="12983"/>
                    </a:lnTo>
                    <a:cubicBezTo>
                      <a:pt x="9114" y="12960"/>
                      <a:pt x="9142" y="12949"/>
                      <a:pt x="9125" y="12927"/>
                    </a:cubicBezTo>
                    <a:lnTo>
                      <a:pt x="9125" y="12927"/>
                    </a:lnTo>
                    <a:cubicBezTo>
                      <a:pt x="9120" y="12927"/>
                      <a:pt x="9125" y="12933"/>
                      <a:pt x="9114" y="12933"/>
                    </a:cubicBezTo>
                    <a:cubicBezTo>
                      <a:pt x="9092" y="12922"/>
                      <a:pt x="9125" y="12922"/>
                      <a:pt x="9114" y="12900"/>
                    </a:cubicBezTo>
                    <a:lnTo>
                      <a:pt x="9125" y="12900"/>
                    </a:lnTo>
                    <a:cubicBezTo>
                      <a:pt x="9120" y="12894"/>
                      <a:pt x="9108" y="12894"/>
                      <a:pt x="9114" y="12888"/>
                    </a:cubicBezTo>
                    <a:cubicBezTo>
                      <a:pt x="9108" y="12877"/>
                      <a:pt x="9120" y="12877"/>
                      <a:pt x="9125" y="12872"/>
                    </a:cubicBezTo>
                    <a:lnTo>
                      <a:pt x="9125" y="12872"/>
                    </a:lnTo>
                    <a:cubicBezTo>
                      <a:pt x="9121" y="12872"/>
                      <a:pt x="9120" y="12874"/>
                      <a:pt x="9116" y="12874"/>
                    </a:cubicBezTo>
                    <a:cubicBezTo>
                      <a:pt x="9115" y="12874"/>
                      <a:pt x="9112" y="12874"/>
                      <a:pt x="9108" y="12872"/>
                    </a:cubicBezTo>
                    <a:cubicBezTo>
                      <a:pt x="9114" y="12866"/>
                      <a:pt x="9114" y="12844"/>
                      <a:pt x="9114" y="12839"/>
                    </a:cubicBezTo>
                    <a:lnTo>
                      <a:pt x="9125" y="12839"/>
                    </a:lnTo>
                    <a:cubicBezTo>
                      <a:pt x="9108" y="12833"/>
                      <a:pt x="9142" y="12833"/>
                      <a:pt x="9136" y="12817"/>
                    </a:cubicBezTo>
                    <a:cubicBezTo>
                      <a:pt x="9125" y="12783"/>
                      <a:pt x="9097" y="12734"/>
                      <a:pt x="9108" y="12700"/>
                    </a:cubicBezTo>
                    <a:cubicBezTo>
                      <a:pt x="9086" y="12695"/>
                      <a:pt x="9086" y="12684"/>
                      <a:pt x="9081" y="12673"/>
                    </a:cubicBezTo>
                    <a:lnTo>
                      <a:pt x="9108" y="12673"/>
                    </a:lnTo>
                    <a:lnTo>
                      <a:pt x="9097" y="12667"/>
                    </a:lnTo>
                    <a:lnTo>
                      <a:pt x="9092" y="12667"/>
                    </a:lnTo>
                    <a:cubicBezTo>
                      <a:pt x="9096" y="12667"/>
                      <a:pt x="9097" y="12651"/>
                      <a:pt x="9107" y="12651"/>
                    </a:cubicBezTo>
                    <a:cubicBezTo>
                      <a:pt x="9110" y="12651"/>
                      <a:pt x="9114" y="12652"/>
                      <a:pt x="9120" y="12656"/>
                    </a:cubicBezTo>
                    <a:lnTo>
                      <a:pt x="9120" y="12623"/>
                    </a:lnTo>
                    <a:cubicBezTo>
                      <a:pt x="9120" y="12617"/>
                      <a:pt x="9097" y="12623"/>
                      <a:pt x="9097" y="12612"/>
                    </a:cubicBezTo>
                    <a:lnTo>
                      <a:pt x="9114" y="12612"/>
                    </a:lnTo>
                    <a:cubicBezTo>
                      <a:pt x="9136" y="12584"/>
                      <a:pt x="9059" y="12584"/>
                      <a:pt x="9064" y="12556"/>
                    </a:cubicBezTo>
                    <a:lnTo>
                      <a:pt x="9070" y="12556"/>
                    </a:lnTo>
                    <a:cubicBezTo>
                      <a:pt x="9064" y="12545"/>
                      <a:pt x="9064" y="12540"/>
                      <a:pt x="9059" y="12540"/>
                    </a:cubicBezTo>
                    <a:lnTo>
                      <a:pt x="9059" y="12540"/>
                    </a:lnTo>
                    <a:cubicBezTo>
                      <a:pt x="9031" y="12545"/>
                      <a:pt x="9070" y="12540"/>
                      <a:pt x="9059" y="12556"/>
                    </a:cubicBezTo>
                    <a:cubicBezTo>
                      <a:pt x="9037" y="12556"/>
                      <a:pt x="9042" y="12545"/>
                      <a:pt x="9025" y="12545"/>
                    </a:cubicBezTo>
                    <a:cubicBezTo>
                      <a:pt x="9031" y="12540"/>
                      <a:pt x="9014" y="12540"/>
                      <a:pt x="9014" y="12534"/>
                    </a:cubicBezTo>
                    <a:cubicBezTo>
                      <a:pt x="9031" y="12529"/>
                      <a:pt x="9014" y="12512"/>
                      <a:pt x="9037" y="12507"/>
                    </a:cubicBezTo>
                    <a:cubicBezTo>
                      <a:pt x="9031" y="12501"/>
                      <a:pt x="9003" y="12501"/>
                      <a:pt x="9003" y="12490"/>
                    </a:cubicBezTo>
                    <a:cubicBezTo>
                      <a:pt x="9014" y="12487"/>
                      <a:pt x="9020" y="12487"/>
                      <a:pt x="9023" y="12487"/>
                    </a:cubicBezTo>
                    <a:cubicBezTo>
                      <a:pt x="9025" y="12487"/>
                      <a:pt x="9025" y="12487"/>
                      <a:pt x="9025" y="12485"/>
                    </a:cubicBezTo>
                    <a:lnTo>
                      <a:pt x="9009" y="12485"/>
                    </a:lnTo>
                    <a:cubicBezTo>
                      <a:pt x="9009" y="12479"/>
                      <a:pt x="9014" y="12479"/>
                      <a:pt x="9025" y="12479"/>
                    </a:cubicBezTo>
                    <a:cubicBezTo>
                      <a:pt x="9025" y="12473"/>
                      <a:pt x="9003" y="12473"/>
                      <a:pt x="9009" y="12462"/>
                    </a:cubicBezTo>
                    <a:lnTo>
                      <a:pt x="9009" y="12462"/>
                    </a:lnTo>
                    <a:lnTo>
                      <a:pt x="9025" y="12473"/>
                    </a:lnTo>
                    <a:cubicBezTo>
                      <a:pt x="9014" y="12462"/>
                      <a:pt x="9014" y="12462"/>
                      <a:pt x="9014" y="12451"/>
                    </a:cubicBezTo>
                    <a:cubicBezTo>
                      <a:pt x="9025" y="12451"/>
                      <a:pt x="9025" y="12457"/>
                      <a:pt x="9025" y="12457"/>
                    </a:cubicBezTo>
                    <a:cubicBezTo>
                      <a:pt x="9042" y="12451"/>
                      <a:pt x="9014" y="12451"/>
                      <a:pt x="9014" y="12446"/>
                    </a:cubicBezTo>
                    <a:cubicBezTo>
                      <a:pt x="9009" y="12446"/>
                      <a:pt x="9009" y="12451"/>
                      <a:pt x="8998" y="12451"/>
                    </a:cubicBezTo>
                    <a:cubicBezTo>
                      <a:pt x="8998" y="12446"/>
                      <a:pt x="8976" y="12446"/>
                      <a:pt x="8986" y="12435"/>
                    </a:cubicBezTo>
                    <a:lnTo>
                      <a:pt x="8986" y="12435"/>
                    </a:lnTo>
                    <a:cubicBezTo>
                      <a:pt x="8989" y="12437"/>
                      <a:pt x="8995" y="12440"/>
                      <a:pt x="9003" y="12446"/>
                    </a:cubicBezTo>
                    <a:lnTo>
                      <a:pt x="8987" y="12435"/>
                    </a:lnTo>
                    <a:lnTo>
                      <a:pt x="8987" y="12435"/>
                    </a:lnTo>
                    <a:cubicBezTo>
                      <a:pt x="8987" y="12435"/>
                      <a:pt x="8986" y="12435"/>
                      <a:pt x="8986" y="12435"/>
                    </a:cubicBezTo>
                    <a:lnTo>
                      <a:pt x="8986" y="12435"/>
                    </a:lnTo>
                    <a:cubicBezTo>
                      <a:pt x="8984" y="12433"/>
                      <a:pt x="8984" y="12432"/>
                      <a:pt x="8987" y="12429"/>
                    </a:cubicBezTo>
                    <a:lnTo>
                      <a:pt x="8998" y="12429"/>
                    </a:lnTo>
                    <a:cubicBezTo>
                      <a:pt x="8976" y="12424"/>
                      <a:pt x="8987" y="12418"/>
                      <a:pt x="8998" y="12401"/>
                    </a:cubicBezTo>
                    <a:lnTo>
                      <a:pt x="9003" y="12401"/>
                    </a:lnTo>
                    <a:cubicBezTo>
                      <a:pt x="8999" y="12398"/>
                      <a:pt x="8990" y="12396"/>
                      <a:pt x="8987" y="12396"/>
                    </a:cubicBezTo>
                    <a:lnTo>
                      <a:pt x="8987" y="12396"/>
                    </a:lnTo>
                    <a:cubicBezTo>
                      <a:pt x="8981" y="12401"/>
                      <a:pt x="8976" y="12401"/>
                      <a:pt x="8959" y="12401"/>
                    </a:cubicBezTo>
                    <a:cubicBezTo>
                      <a:pt x="8981" y="12390"/>
                      <a:pt x="8931" y="12396"/>
                      <a:pt x="8948" y="12374"/>
                    </a:cubicBezTo>
                    <a:cubicBezTo>
                      <a:pt x="8949" y="12374"/>
                      <a:pt x="8952" y="12374"/>
                      <a:pt x="8954" y="12374"/>
                    </a:cubicBezTo>
                    <a:lnTo>
                      <a:pt x="8954" y="12374"/>
                    </a:lnTo>
                    <a:cubicBezTo>
                      <a:pt x="8954" y="12374"/>
                      <a:pt x="8954" y="12374"/>
                      <a:pt x="8954" y="12374"/>
                    </a:cubicBezTo>
                    <a:cubicBezTo>
                      <a:pt x="8948" y="12368"/>
                      <a:pt x="8976" y="12368"/>
                      <a:pt x="8970" y="12368"/>
                    </a:cubicBezTo>
                    <a:cubicBezTo>
                      <a:pt x="8959" y="12363"/>
                      <a:pt x="8948" y="12368"/>
                      <a:pt x="8948" y="12352"/>
                    </a:cubicBezTo>
                    <a:lnTo>
                      <a:pt x="8948" y="12352"/>
                    </a:lnTo>
                    <a:cubicBezTo>
                      <a:pt x="8948" y="12352"/>
                      <a:pt x="8954" y="12352"/>
                      <a:pt x="8954" y="12363"/>
                    </a:cubicBezTo>
                    <a:cubicBezTo>
                      <a:pt x="8959" y="12352"/>
                      <a:pt x="8948" y="12341"/>
                      <a:pt x="8976" y="12341"/>
                    </a:cubicBezTo>
                    <a:lnTo>
                      <a:pt x="8981" y="12341"/>
                    </a:lnTo>
                    <a:cubicBezTo>
                      <a:pt x="8986" y="12342"/>
                      <a:pt x="8988" y="12342"/>
                      <a:pt x="8989" y="12342"/>
                    </a:cubicBezTo>
                    <a:cubicBezTo>
                      <a:pt x="8994" y="12342"/>
                      <a:pt x="8981" y="12335"/>
                      <a:pt x="9003" y="12335"/>
                    </a:cubicBezTo>
                    <a:cubicBezTo>
                      <a:pt x="8987" y="12335"/>
                      <a:pt x="8987" y="12324"/>
                      <a:pt x="8998" y="12318"/>
                    </a:cubicBezTo>
                    <a:lnTo>
                      <a:pt x="8981" y="12318"/>
                    </a:lnTo>
                    <a:cubicBezTo>
                      <a:pt x="8931" y="12307"/>
                      <a:pt x="9014" y="12318"/>
                      <a:pt x="9003" y="12296"/>
                    </a:cubicBezTo>
                    <a:cubicBezTo>
                      <a:pt x="9001" y="12296"/>
                      <a:pt x="8999" y="12295"/>
                      <a:pt x="8998" y="12295"/>
                    </a:cubicBezTo>
                    <a:cubicBezTo>
                      <a:pt x="8992" y="12295"/>
                      <a:pt x="8993" y="12300"/>
                      <a:pt x="8992" y="12300"/>
                    </a:cubicBezTo>
                    <a:cubicBezTo>
                      <a:pt x="8991" y="12300"/>
                      <a:pt x="8990" y="12299"/>
                      <a:pt x="8987" y="12296"/>
                    </a:cubicBezTo>
                    <a:cubicBezTo>
                      <a:pt x="8987" y="12291"/>
                      <a:pt x="9003" y="12285"/>
                      <a:pt x="8998" y="12280"/>
                    </a:cubicBezTo>
                    <a:cubicBezTo>
                      <a:pt x="9003" y="12269"/>
                      <a:pt x="9009" y="12269"/>
                      <a:pt x="9031" y="12263"/>
                    </a:cubicBezTo>
                    <a:cubicBezTo>
                      <a:pt x="9025" y="12258"/>
                      <a:pt x="9037" y="12241"/>
                      <a:pt x="9014" y="12241"/>
                    </a:cubicBezTo>
                    <a:cubicBezTo>
                      <a:pt x="9003" y="12258"/>
                      <a:pt x="9037" y="12252"/>
                      <a:pt x="9014" y="12263"/>
                    </a:cubicBezTo>
                    <a:lnTo>
                      <a:pt x="8998" y="12263"/>
                    </a:lnTo>
                    <a:cubicBezTo>
                      <a:pt x="8998" y="12258"/>
                      <a:pt x="8987" y="12241"/>
                      <a:pt x="8987" y="12235"/>
                    </a:cubicBezTo>
                    <a:lnTo>
                      <a:pt x="8976" y="12235"/>
                    </a:lnTo>
                    <a:cubicBezTo>
                      <a:pt x="8970" y="12224"/>
                      <a:pt x="8948" y="12224"/>
                      <a:pt x="8954" y="12208"/>
                    </a:cubicBezTo>
                    <a:cubicBezTo>
                      <a:pt x="8957" y="12207"/>
                      <a:pt x="8959" y="12206"/>
                      <a:pt x="8962" y="12206"/>
                    </a:cubicBezTo>
                    <a:cubicBezTo>
                      <a:pt x="8970" y="12206"/>
                      <a:pt x="8970" y="12213"/>
                      <a:pt x="8970" y="12213"/>
                    </a:cubicBezTo>
                    <a:cubicBezTo>
                      <a:pt x="8981" y="12208"/>
                      <a:pt x="8970" y="12208"/>
                      <a:pt x="8976" y="12197"/>
                    </a:cubicBezTo>
                    <a:cubicBezTo>
                      <a:pt x="8987" y="12197"/>
                      <a:pt x="8976" y="12202"/>
                      <a:pt x="8987" y="12202"/>
                    </a:cubicBezTo>
                    <a:lnTo>
                      <a:pt x="8981" y="12186"/>
                    </a:lnTo>
                    <a:cubicBezTo>
                      <a:pt x="8959" y="12186"/>
                      <a:pt x="8981" y="12180"/>
                      <a:pt x="8976" y="12175"/>
                    </a:cubicBezTo>
                    <a:cubicBezTo>
                      <a:pt x="8976" y="12152"/>
                      <a:pt x="8942" y="12152"/>
                      <a:pt x="8920" y="12147"/>
                    </a:cubicBezTo>
                    <a:cubicBezTo>
                      <a:pt x="8926" y="12141"/>
                      <a:pt x="8931" y="12141"/>
                      <a:pt x="8942" y="12141"/>
                    </a:cubicBezTo>
                    <a:cubicBezTo>
                      <a:pt x="8931" y="12147"/>
                      <a:pt x="8942" y="12147"/>
                      <a:pt x="8948" y="12147"/>
                    </a:cubicBezTo>
                    <a:cubicBezTo>
                      <a:pt x="8948" y="12141"/>
                      <a:pt x="8970" y="12130"/>
                      <a:pt x="8976" y="12130"/>
                    </a:cubicBezTo>
                    <a:cubicBezTo>
                      <a:pt x="8975" y="12130"/>
                      <a:pt x="8974" y="12129"/>
                      <a:pt x="8973" y="12129"/>
                    </a:cubicBezTo>
                    <a:cubicBezTo>
                      <a:pt x="8969" y="12129"/>
                      <a:pt x="8963" y="12134"/>
                      <a:pt x="8959" y="12134"/>
                    </a:cubicBezTo>
                    <a:cubicBezTo>
                      <a:pt x="8957" y="12134"/>
                      <a:pt x="8955" y="12133"/>
                      <a:pt x="8954" y="12130"/>
                    </a:cubicBezTo>
                    <a:lnTo>
                      <a:pt x="8954" y="12119"/>
                    </a:lnTo>
                    <a:cubicBezTo>
                      <a:pt x="8946" y="12119"/>
                      <a:pt x="8944" y="12122"/>
                      <a:pt x="8940" y="12122"/>
                    </a:cubicBezTo>
                    <a:cubicBezTo>
                      <a:pt x="8938" y="12122"/>
                      <a:pt x="8935" y="12121"/>
                      <a:pt x="8931" y="12119"/>
                    </a:cubicBezTo>
                    <a:cubicBezTo>
                      <a:pt x="8926" y="12114"/>
                      <a:pt x="8931" y="12114"/>
                      <a:pt x="8931" y="12103"/>
                    </a:cubicBezTo>
                    <a:cubicBezTo>
                      <a:pt x="8939" y="12103"/>
                      <a:pt x="8946" y="12100"/>
                      <a:pt x="8950" y="12100"/>
                    </a:cubicBezTo>
                    <a:cubicBezTo>
                      <a:pt x="8952" y="12100"/>
                      <a:pt x="8954" y="12101"/>
                      <a:pt x="8954" y="12103"/>
                    </a:cubicBezTo>
                    <a:cubicBezTo>
                      <a:pt x="8959" y="12097"/>
                      <a:pt x="8959" y="12092"/>
                      <a:pt x="8948" y="12092"/>
                    </a:cubicBezTo>
                    <a:cubicBezTo>
                      <a:pt x="8947" y="12092"/>
                      <a:pt x="8947" y="12093"/>
                      <a:pt x="8946" y="12093"/>
                    </a:cubicBezTo>
                    <a:cubicBezTo>
                      <a:pt x="8944" y="12093"/>
                      <a:pt x="8942" y="12091"/>
                      <a:pt x="8939" y="12089"/>
                    </a:cubicBezTo>
                    <a:lnTo>
                      <a:pt x="8939" y="12089"/>
                    </a:lnTo>
                    <a:cubicBezTo>
                      <a:pt x="8942" y="12088"/>
                      <a:pt x="8938" y="12087"/>
                      <a:pt x="8934" y="12086"/>
                    </a:cubicBezTo>
                    <a:lnTo>
                      <a:pt x="8934" y="12086"/>
                    </a:lnTo>
                    <a:cubicBezTo>
                      <a:pt x="8933" y="12086"/>
                      <a:pt x="8931" y="12085"/>
                      <a:pt x="8930" y="12085"/>
                    </a:cubicBezTo>
                    <a:cubicBezTo>
                      <a:pt x="8928" y="12085"/>
                      <a:pt x="8927" y="12086"/>
                      <a:pt x="8926" y="12086"/>
                    </a:cubicBezTo>
                    <a:lnTo>
                      <a:pt x="8926" y="12086"/>
                    </a:lnTo>
                    <a:cubicBezTo>
                      <a:pt x="8926" y="12086"/>
                      <a:pt x="8926" y="12086"/>
                      <a:pt x="8926" y="12086"/>
                    </a:cubicBezTo>
                    <a:lnTo>
                      <a:pt x="8926" y="12086"/>
                    </a:lnTo>
                    <a:cubicBezTo>
                      <a:pt x="8926" y="12086"/>
                      <a:pt x="8926" y="12086"/>
                      <a:pt x="8926" y="12086"/>
                    </a:cubicBezTo>
                    <a:lnTo>
                      <a:pt x="8926" y="12086"/>
                    </a:lnTo>
                    <a:cubicBezTo>
                      <a:pt x="8926" y="12086"/>
                      <a:pt x="8926" y="12086"/>
                      <a:pt x="8926" y="12086"/>
                    </a:cubicBezTo>
                    <a:lnTo>
                      <a:pt x="8926" y="12086"/>
                    </a:lnTo>
                    <a:lnTo>
                      <a:pt x="8926" y="12086"/>
                    </a:lnTo>
                    <a:cubicBezTo>
                      <a:pt x="8926" y="12075"/>
                      <a:pt x="8926" y="12069"/>
                      <a:pt x="8931" y="12069"/>
                    </a:cubicBezTo>
                    <a:cubicBezTo>
                      <a:pt x="8926" y="12069"/>
                      <a:pt x="8931" y="12064"/>
                      <a:pt x="8942" y="12058"/>
                    </a:cubicBezTo>
                    <a:cubicBezTo>
                      <a:pt x="8939" y="12055"/>
                      <a:pt x="8936" y="12053"/>
                      <a:pt x="8933" y="12053"/>
                    </a:cubicBezTo>
                    <a:cubicBezTo>
                      <a:pt x="8928" y="12053"/>
                      <a:pt x="8924" y="12058"/>
                      <a:pt x="8920" y="12058"/>
                    </a:cubicBezTo>
                    <a:lnTo>
                      <a:pt x="8920" y="12042"/>
                    </a:lnTo>
                    <a:cubicBezTo>
                      <a:pt x="8926" y="12042"/>
                      <a:pt x="8954" y="12036"/>
                      <a:pt x="8959" y="12036"/>
                    </a:cubicBezTo>
                    <a:cubicBezTo>
                      <a:pt x="8956" y="12034"/>
                      <a:pt x="8949" y="12034"/>
                      <a:pt x="8943" y="12034"/>
                    </a:cubicBezTo>
                    <a:cubicBezTo>
                      <a:pt x="8937" y="12034"/>
                      <a:pt x="8931" y="12034"/>
                      <a:pt x="8931" y="12031"/>
                    </a:cubicBezTo>
                    <a:cubicBezTo>
                      <a:pt x="8950" y="12031"/>
                      <a:pt x="8949" y="12019"/>
                      <a:pt x="8962" y="12019"/>
                    </a:cubicBezTo>
                    <a:cubicBezTo>
                      <a:pt x="8964" y="12019"/>
                      <a:pt x="8967" y="12019"/>
                      <a:pt x="8970" y="12020"/>
                    </a:cubicBezTo>
                    <a:cubicBezTo>
                      <a:pt x="8981" y="12014"/>
                      <a:pt x="8981" y="12003"/>
                      <a:pt x="8976" y="11992"/>
                    </a:cubicBezTo>
                    <a:cubicBezTo>
                      <a:pt x="8959" y="11992"/>
                      <a:pt x="8970" y="12003"/>
                      <a:pt x="8954" y="12009"/>
                    </a:cubicBezTo>
                    <a:cubicBezTo>
                      <a:pt x="8948" y="11986"/>
                      <a:pt x="8898" y="11992"/>
                      <a:pt x="8904" y="11981"/>
                    </a:cubicBezTo>
                    <a:lnTo>
                      <a:pt x="8904" y="11981"/>
                    </a:lnTo>
                    <a:lnTo>
                      <a:pt x="8898" y="11986"/>
                    </a:lnTo>
                    <a:cubicBezTo>
                      <a:pt x="8893" y="11981"/>
                      <a:pt x="8893" y="11981"/>
                      <a:pt x="8876" y="11981"/>
                    </a:cubicBezTo>
                    <a:cubicBezTo>
                      <a:pt x="8898" y="11981"/>
                      <a:pt x="8926" y="11959"/>
                      <a:pt x="8920" y="11948"/>
                    </a:cubicBezTo>
                    <a:lnTo>
                      <a:pt x="8920" y="11948"/>
                    </a:lnTo>
                    <a:cubicBezTo>
                      <a:pt x="8915" y="11948"/>
                      <a:pt x="8904" y="11959"/>
                      <a:pt x="8887" y="11959"/>
                    </a:cubicBezTo>
                    <a:lnTo>
                      <a:pt x="8876" y="11953"/>
                    </a:lnTo>
                    <a:lnTo>
                      <a:pt x="8887" y="11953"/>
                    </a:lnTo>
                    <a:cubicBezTo>
                      <a:pt x="8876" y="11948"/>
                      <a:pt x="8904" y="11931"/>
                      <a:pt x="8887" y="11931"/>
                    </a:cubicBezTo>
                    <a:lnTo>
                      <a:pt x="8915" y="11920"/>
                    </a:lnTo>
                    <a:lnTo>
                      <a:pt x="8915" y="11920"/>
                    </a:lnTo>
                    <a:lnTo>
                      <a:pt x="8898" y="11926"/>
                    </a:lnTo>
                    <a:cubicBezTo>
                      <a:pt x="8893" y="11926"/>
                      <a:pt x="8887" y="11920"/>
                      <a:pt x="8876" y="11920"/>
                    </a:cubicBezTo>
                    <a:cubicBezTo>
                      <a:pt x="8865" y="11909"/>
                      <a:pt x="8871" y="11903"/>
                      <a:pt x="8887" y="11898"/>
                    </a:cubicBezTo>
                    <a:cubicBezTo>
                      <a:pt x="8880" y="11898"/>
                      <a:pt x="8870" y="11903"/>
                      <a:pt x="8864" y="11903"/>
                    </a:cubicBezTo>
                    <a:cubicBezTo>
                      <a:pt x="8861" y="11903"/>
                      <a:pt x="8859" y="11902"/>
                      <a:pt x="8859" y="11898"/>
                    </a:cubicBezTo>
                    <a:cubicBezTo>
                      <a:pt x="8893" y="11892"/>
                      <a:pt x="8865" y="11876"/>
                      <a:pt x="8887" y="11876"/>
                    </a:cubicBezTo>
                    <a:cubicBezTo>
                      <a:pt x="8887" y="11876"/>
                      <a:pt x="8888" y="11874"/>
                      <a:pt x="8888" y="11872"/>
                    </a:cubicBezTo>
                    <a:lnTo>
                      <a:pt x="8888" y="11872"/>
                    </a:lnTo>
                    <a:cubicBezTo>
                      <a:pt x="8887" y="11872"/>
                      <a:pt x="8886" y="11872"/>
                      <a:pt x="8886" y="11872"/>
                    </a:cubicBezTo>
                    <a:cubicBezTo>
                      <a:pt x="8882" y="11872"/>
                      <a:pt x="8879" y="11871"/>
                      <a:pt x="8877" y="11870"/>
                    </a:cubicBezTo>
                    <a:lnTo>
                      <a:pt x="8887" y="11870"/>
                    </a:lnTo>
                    <a:cubicBezTo>
                      <a:pt x="8887" y="11869"/>
                      <a:pt x="8886" y="11869"/>
                      <a:pt x="8884" y="11869"/>
                    </a:cubicBezTo>
                    <a:cubicBezTo>
                      <a:pt x="8882" y="11869"/>
                      <a:pt x="8880" y="11869"/>
                      <a:pt x="8876" y="11870"/>
                    </a:cubicBezTo>
                    <a:lnTo>
                      <a:pt x="8876" y="11870"/>
                    </a:lnTo>
                    <a:cubicBezTo>
                      <a:pt x="8870" y="11867"/>
                      <a:pt x="8868" y="11860"/>
                      <a:pt x="8865" y="11854"/>
                    </a:cubicBezTo>
                    <a:cubicBezTo>
                      <a:pt x="8898" y="11848"/>
                      <a:pt x="8859" y="11848"/>
                      <a:pt x="8893" y="11837"/>
                    </a:cubicBezTo>
                    <a:cubicBezTo>
                      <a:pt x="8865" y="11837"/>
                      <a:pt x="8876" y="11820"/>
                      <a:pt x="8859" y="11820"/>
                    </a:cubicBezTo>
                    <a:cubicBezTo>
                      <a:pt x="8859" y="11815"/>
                      <a:pt x="8876" y="11809"/>
                      <a:pt x="8887" y="11809"/>
                    </a:cubicBezTo>
                    <a:lnTo>
                      <a:pt x="8876" y="11809"/>
                    </a:lnTo>
                    <a:cubicBezTo>
                      <a:pt x="8893" y="11798"/>
                      <a:pt x="8893" y="11787"/>
                      <a:pt x="8893" y="11782"/>
                    </a:cubicBezTo>
                    <a:lnTo>
                      <a:pt x="8871" y="11782"/>
                    </a:lnTo>
                    <a:lnTo>
                      <a:pt x="8876" y="11771"/>
                    </a:lnTo>
                    <a:cubicBezTo>
                      <a:pt x="8872" y="11771"/>
                      <a:pt x="8871" y="11768"/>
                      <a:pt x="8867" y="11768"/>
                    </a:cubicBezTo>
                    <a:cubicBezTo>
                      <a:pt x="8866" y="11768"/>
                      <a:pt x="8863" y="11769"/>
                      <a:pt x="8859" y="11771"/>
                    </a:cubicBezTo>
                    <a:lnTo>
                      <a:pt x="8859" y="11765"/>
                    </a:lnTo>
                    <a:cubicBezTo>
                      <a:pt x="8854" y="11766"/>
                      <a:pt x="8850" y="11767"/>
                      <a:pt x="8848" y="11767"/>
                    </a:cubicBezTo>
                    <a:cubicBezTo>
                      <a:pt x="8837" y="11767"/>
                      <a:pt x="8846" y="11760"/>
                      <a:pt x="8837" y="11760"/>
                    </a:cubicBezTo>
                    <a:lnTo>
                      <a:pt x="8848" y="11760"/>
                    </a:lnTo>
                    <a:cubicBezTo>
                      <a:pt x="8848" y="11757"/>
                      <a:pt x="8853" y="11755"/>
                      <a:pt x="8858" y="11755"/>
                    </a:cubicBezTo>
                    <a:lnTo>
                      <a:pt x="8858" y="11755"/>
                    </a:lnTo>
                    <a:cubicBezTo>
                      <a:pt x="8861" y="11755"/>
                      <a:pt x="8863" y="11755"/>
                      <a:pt x="8865" y="11755"/>
                    </a:cubicBezTo>
                    <a:cubicBezTo>
                      <a:pt x="8868" y="11755"/>
                      <a:pt x="8870" y="11755"/>
                      <a:pt x="8871" y="11754"/>
                    </a:cubicBezTo>
                    <a:cubicBezTo>
                      <a:pt x="8868" y="11754"/>
                      <a:pt x="8863" y="11754"/>
                      <a:pt x="8858" y="11755"/>
                    </a:cubicBezTo>
                    <a:lnTo>
                      <a:pt x="8858" y="11755"/>
                    </a:lnTo>
                    <a:cubicBezTo>
                      <a:pt x="8850" y="11754"/>
                      <a:pt x="8841" y="11752"/>
                      <a:pt x="8832" y="11752"/>
                    </a:cubicBezTo>
                    <a:cubicBezTo>
                      <a:pt x="8824" y="11752"/>
                      <a:pt x="8817" y="11754"/>
                      <a:pt x="8815" y="11760"/>
                    </a:cubicBezTo>
                    <a:cubicBezTo>
                      <a:pt x="8810" y="11760"/>
                      <a:pt x="8793" y="11760"/>
                      <a:pt x="8804" y="11754"/>
                    </a:cubicBezTo>
                    <a:lnTo>
                      <a:pt x="8821" y="11743"/>
                    </a:lnTo>
                    <a:lnTo>
                      <a:pt x="8804" y="11743"/>
                    </a:lnTo>
                    <a:cubicBezTo>
                      <a:pt x="8793" y="11737"/>
                      <a:pt x="8810" y="11732"/>
                      <a:pt x="8815" y="11732"/>
                    </a:cubicBezTo>
                    <a:cubicBezTo>
                      <a:pt x="8815" y="11734"/>
                      <a:pt x="8819" y="11734"/>
                      <a:pt x="8824" y="11734"/>
                    </a:cubicBezTo>
                    <a:cubicBezTo>
                      <a:pt x="8837" y="11734"/>
                      <a:pt x="8859" y="11730"/>
                      <a:pt x="8859" y="11726"/>
                    </a:cubicBezTo>
                    <a:cubicBezTo>
                      <a:pt x="8865" y="11732"/>
                      <a:pt x="8871" y="11732"/>
                      <a:pt x="8876" y="11732"/>
                    </a:cubicBezTo>
                    <a:cubicBezTo>
                      <a:pt x="8876" y="11732"/>
                      <a:pt x="8876" y="11729"/>
                      <a:pt x="8881" y="11729"/>
                    </a:cubicBezTo>
                    <a:cubicBezTo>
                      <a:pt x="8883" y="11729"/>
                      <a:pt x="8887" y="11730"/>
                      <a:pt x="8893" y="11732"/>
                    </a:cubicBezTo>
                    <a:cubicBezTo>
                      <a:pt x="8890" y="11729"/>
                      <a:pt x="8886" y="11729"/>
                      <a:pt x="8882" y="11729"/>
                    </a:cubicBezTo>
                    <a:cubicBezTo>
                      <a:pt x="8877" y="11729"/>
                      <a:pt x="8873" y="11729"/>
                      <a:pt x="8871" y="11726"/>
                    </a:cubicBezTo>
                    <a:cubicBezTo>
                      <a:pt x="8893" y="11726"/>
                      <a:pt x="8898" y="11715"/>
                      <a:pt x="8898" y="11704"/>
                    </a:cubicBezTo>
                    <a:lnTo>
                      <a:pt x="8898" y="11704"/>
                    </a:lnTo>
                    <a:lnTo>
                      <a:pt x="8887" y="11710"/>
                    </a:lnTo>
                    <a:lnTo>
                      <a:pt x="8876" y="11710"/>
                    </a:lnTo>
                    <a:cubicBezTo>
                      <a:pt x="8876" y="11710"/>
                      <a:pt x="8871" y="11715"/>
                      <a:pt x="8865" y="11715"/>
                    </a:cubicBezTo>
                    <a:cubicBezTo>
                      <a:pt x="8865" y="11715"/>
                      <a:pt x="8837" y="11710"/>
                      <a:pt x="8848" y="11704"/>
                    </a:cubicBezTo>
                    <a:lnTo>
                      <a:pt x="8848" y="11704"/>
                    </a:lnTo>
                    <a:cubicBezTo>
                      <a:pt x="8844" y="11706"/>
                      <a:pt x="8839" y="11707"/>
                      <a:pt x="8836" y="11707"/>
                    </a:cubicBezTo>
                    <a:cubicBezTo>
                      <a:pt x="8826" y="11707"/>
                      <a:pt x="8821" y="11700"/>
                      <a:pt x="8817" y="11699"/>
                    </a:cubicBezTo>
                    <a:lnTo>
                      <a:pt x="8817" y="11699"/>
                    </a:lnTo>
                    <a:cubicBezTo>
                      <a:pt x="8826" y="11696"/>
                      <a:pt x="8834" y="11682"/>
                      <a:pt x="8843" y="11682"/>
                    </a:cubicBezTo>
                    <a:lnTo>
                      <a:pt x="8843" y="11682"/>
                    </a:lnTo>
                    <a:cubicBezTo>
                      <a:pt x="8837" y="11682"/>
                      <a:pt x="8832" y="11688"/>
                      <a:pt x="8821" y="11688"/>
                    </a:cubicBezTo>
                    <a:cubicBezTo>
                      <a:pt x="8821" y="11683"/>
                      <a:pt x="8827" y="11679"/>
                      <a:pt x="8833" y="11677"/>
                    </a:cubicBezTo>
                    <a:lnTo>
                      <a:pt x="8833" y="11677"/>
                    </a:lnTo>
                    <a:cubicBezTo>
                      <a:pt x="8834" y="11678"/>
                      <a:pt x="8834" y="11678"/>
                      <a:pt x="8835" y="11678"/>
                    </a:cubicBezTo>
                    <a:cubicBezTo>
                      <a:pt x="8836" y="11678"/>
                      <a:pt x="8838" y="11677"/>
                      <a:pt x="8839" y="11677"/>
                    </a:cubicBezTo>
                    <a:lnTo>
                      <a:pt x="8837" y="11677"/>
                    </a:lnTo>
                    <a:cubicBezTo>
                      <a:pt x="8836" y="11677"/>
                      <a:pt x="8834" y="11677"/>
                      <a:pt x="8833" y="11677"/>
                    </a:cubicBezTo>
                    <a:lnTo>
                      <a:pt x="8833" y="11677"/>
                    </a:lnTo>
                    <a:cubicBezTo>
                      <a:pt x="8832" y="11677"/>
                      <a:pt x="8832" y="11677"/>
                      <a:pt x="8832" y="11677"/>
                    </a:cubicBezTo>
                    <a:cubicBezTo>
                      <a:pt x="8837" y="11677"/>
                      <a:pt x="8832" y="11671"/>
                      <a:pt x="8837" y="11671"/>
                    </a:cubicBezTo>
                    <a:cubicBezTo>
                      <a:pt x="8845" y="11671"/>
                      <a:pt x="8855" y="11666"/>
                      <a:pt x="8862" y="11666"/>
                    </a:cubicBezTo>
                    <a:cubicBezTo>
                      <a:pt x="8866" y="11666"/>
                      <a:pt x="8869" y="11667"/>
                      <a:pt x="8871" y="11671"/>
                    </a:cubicBezTo>
                    <a:cubicBezTo>
                      <a:pt x="8871" y="11663"/>
                      <a:pt x="8868" y="11655"/>
                      <a:pt x="8858" y="11655"/>
                    </a:cubicBezTo>
                    <a:cubicBezTo>
                      <a:pt x="8854" y="11655"/>
                      <a:pt x="8849" y="11657"/>
                      <a:pt x="8843" y="11660"/>
                    </a:cubicBezTo>
                    <a:lnTo>
                      <a:pt x="8843" y="11654"/>
                    </a:lnTo>
                    <a:cubicBezTo>
                      <a:pt x="8839" y="11658"/>
                      <a:pt x="8830" y="11667"/>
                      <a:pt x="8823" y="11667"/>
                    </a:cubicBezTo>
                    <a:cubicBezTo>
                      <a:pt x="8820" y="11667"/>
                      <a:pt x="8817" y="11665"/>
                      <a:pt x="8815" y="11660"/>
                    </a:cubicBezTo>
                    <a:lnTo>
                      <a:pt x="8821" y="11660"/>
                    </a:lnTo>
                    <a:lnTo>
                      <a:pt x="8810" y="11654"/>
                    </a:lnTo>
                    <a:lnTo>
                      <a:pt x="8815" y="11649"/>
                    </a:lnTo>
                    <a:lnTo>
                      <a:pt x="8810" y="11649"/>
                    </a:lnTo>
                    <a:cubicBezTo>
                      <a:pt x="8815" y="11649"/>
                      <a:pt x="8815" y="11643"/>
                      <a:pt x="8821" y="11643"/>
                    </a:cubicBezTo>
                    <a:cubicBezTo>
                      <a:pt x="8821" y="11632"/>
                      <a:pt x="8810" y="11632"/>
                      <a:pt x="8804" y="11632"/>
                    </a:cubicBezTo>
                    <a:cubicBezTo>
                      <a:pt x="8804" y="11627"/>
                      <a:pt x="8804" y="11627"/>
                      <a:pt x="8815" y="11627"/>
                    </a:cubicBezTo>
                    <a:cubicBezTo>
                      <a:pt x="8815" y="11621"/>
                      <a:pt x="8810" y="11605"/>
                      <a:pt x="8821" y="11599"/>
                    </a:cubicBezTo>
                    <a:cubicBezTo>
                      <a:pt x="8817" y="11597"/>
                      <a:pt x="8815" y="11597"/>
                      <a:pt x="8814" y="11597"/>
                    </a:cubicBezTo>
                    <a:cubicBezTo>
                      <a:pt x="8811" y="11597"/>
                      <a:pt x="8811" y="11599"/>
                      <a:pt x="8804" y="11599"/>
                    </a:cubicBezTo>
                    <a:cubicBezTo>
                      <a:pt x="8837" y="11588"/>
                      <a:pt x="8810" y="11566"/>
                      <a:pt x="8804" y="11549"/>
                    </a:cubicBezTo>
                    <a:cubicBezTo>
                      <a:pt x="8795" y="11555"/>
                      <a:pt x="8791" y="11557"/>
                      <a:pt x="8788" y="11557"/>
                    </a:cubicBezTo>
                    <a:cubicBezTo>
                      <a:pt x="8783" y="11557"/>
                      <a:pt x="8784" y="11549"/>
                      <a:pt x="8765" y="11549"/>
                    </a:cubicBezTo>
                    <a:cubicBezTo>
                      <a:pt x="8774" y="11549"/>
                      <a:pt x="8782" y="11540"/>
                      <a:pt x="8788" y="11540"/>
                    </a:cubicBezTo>
                    <a:cubicBezTo>
                      <a:pt x="8788" y="11540"/>
                      <a:pt x="8789" y="11540"/>
                      <a:pt x="8789" y="11540"/>
                    </a:cubicBezTo>
                    <a:lnTo>
                      <a:pt x="8789" y="11540"/>
                    </a:lnTo>
                    <a:lnTo>
                      <a:pt x="8788" y="11538"/>
                    </a:lnTo>
                    <a:cubicBezTo>
                      <a:pt x="8791" y="11537"/>
                      <a:pt x="8794" y="11537"/>
                      <a:pt x="8796" y="11537"/>
                    </a:cubicBezTo>
                    <a:cubicBezTo>
                      <a:pt x="8803" y="11537"/>
                      <a:pt x="8806" y="11540"/>
                      <a:pt x="8812" y="11540"/>
                    </a:cubicBezTo>
                    <a:cubicBezTo>
                      <a:pt x="8814" y="11540"/>
                      <a:pt x="8817" y="11539"/>
                      <a:pt x="8821" y="11538"/>
                    </a:cubicBezTo>
                    <a:cubicBezTo>
                      <a:pt x="8821" y="11533"/>
                      <a:pt x="8788" y="11533"/>
                      <a:pt x="8793" y="11516"/>
                    </a:cubicBezTo>
                    <a:cubicBezTo>
                      <a:pt x="8815" y="11516"/>
                      <a:pt x="8788" y="11511"/>
                      <a:pt x="8810" y="11511"/>
                    </a:cubicBezTo>
                    <a:cubicBezTo>
                      <a:pt x="8815" y="11511"/>
                      <a:pt x="8815" y="11516"/>
                      <a:pt x="8815" y="11516"/>
                    </a:cubicBezTo>
                    <a:lnTo>
                      <a:pt x="8821" y="11516"/>
                    </a:lnTo>
                    <a:cubicBezTo>
                      <a:pt x="8821" y="11508"/>
                      <a:pt x="8817" y="11506"/>
                      <a:pt x="8812" y="11506"/>
                    </a:cubicBezTo>
                    <a:cubicBezTo>
                      <a:pt x="8805" y="11506"/>
                      <a:pt x="8794" y="11511"/>
                      <a:pt x="8787" y="11511"/>
                    </a:cubicBezTo>
                    <a:cubicBezTo>
                      <a:pt x="8785" y="11511"/>
                      <a:pt x="8783" y="11511"/>
                      <a:pt x="8782" y="11511"/>
                    </a:cubicBezTo>
                    <a:cubicBezTo>
                      <a:pt x="8781" y="11508"/>
                      <a:pt x="8781" y="11506"/>
                      <a:pt x="8781" y="11505"/>
                    </a:cubicBezTo>
                    <a:lnTo>
                      <a:pt x="8781" y="11505"/>
                    </a:lnTo>
                    <a:cubicBezTo>
                      <a:pt x="8779" y="11505"/>
                      <a:pt x="8778" y="11505"/>
                      <a:pt x="8776" y="11505"/>
                    </a:cubicBezTo>
                    <a:cubicBezTo>
                      <a:pt x="8793" y="11488"/>
                      <a:pt x="8776" y="11483"/>
                      <a:pt x="8760" y="11483"/>
                    </a:cubicBezTo>
                    <a:cubicBezTo>
                      <a:pt x="8738" y="11505"/>
                      <a:pt x="8760" y="11494"/>
                      <a:pt x="8738" y="11516"/>
                    </a:cubicBezTo>
                    <a:cubicBezTo>
                      <a:pt x="8743" y="11516"/>
                      <a:pt x="8750" y="11515"/>
                      <a:pt x="8755" y="11515"/>
                    </a:cubicBezTo>
                    <a:cubicBezTo>
                      <a:pt x="8760" y="11515"/>
                      <a:pt x="8763" y="11516"/>
                      <a:pt x="8760" y="11522"/>
                    </a:cubicBezTo>
                    <a:cubicBezTo>
                      <a:pt x="8749" y="11522"/>
                      <a:pt x="8749" y="11522"/>
                      <a:pt x="8749" y="11533"/>
                    </a:cubicBezTo>
                    <a:cubicBezTo>
                      <a:pt x="8752" y="11530"/>
                      <a:pt x="8753" y="11529"/>
                      <a:pt x="8754" y="11529"/>
                    </a:cubicBezTo>
                    <a:cubicBezTo>
                      <a:pt x="8758" y="11529"/>
                      <a:pt x="8756" y="11538"/>
                      <a:pt x="8760" y="11538"/>
                    </a:cubicBezTo>
                    <a:cubicBezTo>
                      <a:pt x="8754" y="11544"/>
                      <a:pt x="8732" y="11538"/>
                      <a:pt x="8727" y="11549"/>
                    </a:cubicBezTo>
                    <a:lnTo>
                      <a:pt x="8737" y="11547"/>
                    </a:lnTo>
                    <a:lnTo>
                      <a:pt x="8737" y="11547"/>
                    </a:lnTo>
                    <a:cubicBezTo>
                      <a:pt x="8736" y="11548"/>
                      <a:pt x="8737" y="11548"/>
                      <a:pt x="8738" y="11549"/>
                    </a:cubicBezTo>
                    <a:cubicBezTo>
                      <a:pt x="8730" y="11549"/>
                      <a:pt x="8725" y="11554"/>
                      <a:pt x="8720" y="11554"/>
                    </a:cubicBezTo>
                    <a:cubicBezTo>
                      <a:pt x="8717" y="11554"/>
                      <a:pt x="8714" y="11553"/>
                      <a:pt x="8710" y="11549"/>
                    </a:cubicBezTo>
                    <a:lnTo>
                      <a:pt x="8710" y="11549"/>
                    </a:lnTo>
                    <a:cubicBezTo>
                      <a:pt x="8693" y="11571"/>
                      <a:pt x="8732" y="11566"/>
                      <a:pt x="8738" y="11571"/>
                    </a:cubicBezTo>
                    <a:lnTo>
                      <a:pt x="8732" y="11571"/>
                    </a:lnTo>
                    <a:cubicBezTo>
                      <a:pt x="8738" y="11571"/>
                      <a:pt x="8738" y="11577"/>
                      <a:pt x="8749" y="11577"/>
                    </a:cubicBezTo>
                    <a:cubicBezTo>
                      <a:pt x="8745" y="11581"/>
                      <a:pt x="8742" y="11582"/>
                      <a:pt x="8739" y="11582"/>
                    </a:cubicBezTo>
                    <a:cubicBezTo>
                      <a:pt x="8734" y="11582"/>
                      <a:pt x="8730" y="11577"/>
                      <a:pt x="8727" y="11577"/>
                    </a:cubicBezTo>
                    <a:lnTo>
                      <a:pt x="8727" y="11588"/>
                    </a:lnTo>
                    <a:cubicBezTo>
                      <a:pt x="8732" y="11588"/>
                      <a:pt x="8732" y="11594"/>
                      <a:pt x="8727" y="11594"/>
                    </a:cubicBezTo>
                    <a:lnTo>
                      <a:pt x="8699" y="11594"/>
                    </a:lnTo>
                    <a:lnTo>
                      <a:pt x="8721" y="11599"/>
                    </a:lnTo>
                    <a:cubicBezTo>
                      <a:pt x="8713" y="11599"/>
                      <a:pt x="8708" y="11608"/>
                      <a:pt x="8703" y="11608"/>
                    </a:cubicBezTo>
                    <a:cubicBezTo>
                      <a:pt x="8702" y="11608"/>
                      <a:pt x="8700" y="11607"/>
                      <a:pt x="8699" y="11605"/>
                    </a:cubicBezTo>
                    <a:lnTo>
                      <a:pt x="8699" y="11605"/>
                    </a:lnTo>
                    <a:lnTo>
                      <a:pt x="8705" y="11621"/>
                    </a:lnTo>
                    <a:lnTo>
                      <a:pt x="8682" y="11627"/>
                    </a:lnTo>
                    <a:lnTo>
                      <a:pt x="8693" y="11627"/>
                    </a:lnTo>
                    <a:cubicBezTo>
                      <a:pt x="8693" y="11632"/>
                      <a:pt x="8732" y="11643"/>
                      <a:pt x="8693" y="11649"/>
                    </a:cubicBezTo>
                    <a:cubicBezTo>
                      <a:pt x="8710" y="11654"/>
                      <a:pt x="8705" y="11660"/>
                      <a:pt x="8721" y="11677"/>
                    </a:cubicBezTo>
                    <a:cubicBezTo>
                      <a:pt x="8719" y="11676"/>
                      <a:pt x="8717" y="11676"/>
                      <a:pt x="8715" y="11676"/>
                    </a:cubicBezTo>
                    <a:cubicBezTo>
                      <a:pt x="8703" y="11676"/>
                      <a:pt x="8700" y="11687"/>
                      <a:pt x="8697" y="11687"/>
                    </a:cubicBezTo>
                    <a:cubicBezTo>
                      <a:pt x="8696" y="11687"/>
                      <a:pt x="8695" y="11686"/>
                      <a:pt x="8693" y="11682"/>
                    </a:cubicBezTo>
                    <a:lnTo>
                      <a:pt x="8693" y="11682"/>
                    </a:lnTo>
                    <a:cubicBezTo>
                      <a:pt x="8682" y="11688"/>
                      <a:pt x="8705" y="11688"/>
                      <a:pt x="8710" y="11699"/>
                    </a:cubicBezTo>
                    <a:cubicBezTo>
                      <a:pt x="8705" y="11704"/>
                      <a:pt x="8682" y="11704"/>
                      <a:pt x="8677" y="11704"/>
                    </a:cubicBezTo>
                    <a:lnTo>
                      <a:pt x="8682" y="11710"/>
                    </a:lnTo>
                    <a:lnTo>
                      <a:pt x="8677" y="11710"/>
                    </a:lnTo>
                    <a:lnTo>
                      <a:pt x="8693" y="11715"/>
                    </a:lnTo>
                    <a:cubicBezTo>
                      <a:pt x="8682" y="11726"/>
                      <a:pt x="8671" y="11726"/>
                      <a:pt x="8671" y="11732"/>
                    </a:cubicBezTo>
                    <a:lnTo>
                      <a:pt x="8693" y="11732"/>
                    </a:lnTo>
                    <a:lnTo>
                      <a:pt x="8682" y="11737"/>
                    </a:lnTo>
                    <a:cubicBezTo>
                      <a:pt x="8693" y="11737"/>
                      <a:pt x="8699" y="11737"/>
                      <a:pt x="8699" y="11743"/>
                    </a:cubicBezTo>
                    <a:lnTo>
                      <a:pt x="8693" y="11743"/>
                    </a:lnTo>
                    <a:lnTo>
                      <a:pt x="8699" y="11754"/>
                    </a:lnTo>
                    <a:cubicBezTo>
                      <a:pt x="8695" y="11751"/>
                      <a:pt x="8693" y="11750"/>
                      <a:pt x="8692" y="11750"/>
                    </a:cubicBezTo>
                    <a:lnTo>
                      <a:pt x="8692" y="11750"/>
                    </a:lnTo>
                    <a:cubicBezTo>
                      <a:pt x="8689" y="11750"/>
                      <a:pt x="8695" y="11760"/>
                      <a:pt x="8682" y="11760"/>
                    </a:cubicBezTo>
                    <a:cubicBezTo>
                      <a:pt x="8682" y="11765"/>
                      <a:pt x="8682" y="11765"/>
                      <a:pt x="8693" y="11771"/>
                    </a:cubicBezTo>
                    <a:lnTo>
                      <a:pt x="8705" y="11765"/>
                    </a:lnTo>
                    <a:lnTo>
                      <a:pt x="8705" y="11765"/>
                    </a:lnTo>
                    <a:cubicBezTo>
                      <a:pt x="8721" y="11771"/>
                      <a:pt x="8682" y="11771"/>
                      <a:pt x="8693" y="11782"/>
                    </a:cubicBezTo>
                    <a:lnTo>
                      <a:pt x="8705" y="11782"/>
                    </a:lnTo>
                    <a:cubicBezTo>
                      <a:pt x="8682" y="11798"/>
                      <a:pt x="8727" y="11798"/>
                      <a:pt x="8710" y="11815"/>
                    </a:cubicBezTo>
                    <a:cubicBezTo>
                      <a:pt x="8708" y="11813"/>
                      <a:pt x="8706" y="11812"/>
                      <a:pt x="8703" y="11812"/>
                    </a:cubicBezTo>
                    <a:cubicBezTo>
                      <a:pt x="8699" y="11812"/>
                      <a:pt x="8695" y="11815"/>
                      <a:pt x="8699" y="11815"/>
                    </a:cubicBezTo>
                    <a:cubicBezTo>
                      <a:pt x="8705" y="11820"/>
                      <a:pt x="8705" y="11837"/>
                      <a:pt x="8727" y="11843"/>
                    </a:cubicBezTo>
                    <a:cubicBezTo>
                      <a:pt x="8705" y="11848"/>
                      <a:pt x="8699" y="11848"/>
                      <a:pt x="8693" y="11865"/>
                    </a:cubicBezTo>
                    <a:cubicBezTo>
                      <a:pt x="8693" y="11870"/>
                      <a:pt x="8699" y="11870"/>
                      <a:pt x="8705" y="11870"/>
                    </a:cubicBezTo>
                    <a:cubicBezTo>
                      <a:pt x="8699" y="11876"/>
                      <a:pt x="8710" y="11892"/>
                      <a:pt x="8699" y="11892"/>
                    </a:cubicBezTo>
                    <a:cubicBezTo>
                      <a:pt x="8710" y="11892"/>
                      <a:pt x="8699" y="11898"/>
                      <a:pt x="8705" y="11898"/>
                    </a:cubicBezTo>
                    <a:lnTo>
                      <a:pt x="8710" y="11898"/>
                    </a:lnTo>
                    <a:cubicBezTo>
                      <a:pt x="8682" y="11909"/>
                      <a:pt x="8732" y="11909"/>
                      <a:pt x="8705" y="11931"/>
                    </a:cubicBezTo>
                    <a:lnTo>
                      <a:pt x="8699" y="11931"/>
                    </a:lnTo>
                    <a:lnTo>
                      <a:pt x="8705" y="11937"/>
                    </a:lnTo>
                    <a:lnTo>
                      <a:pt x="8682" y="11937"/>
                    </a:lnTo>
                    <a:lnTo>
                      <a:pt x="8682" y="11959"/>
                    </a:lnTo>
                    <a:lnTo>
                      <a:pt x="8693" y="11953"/>
                    </a:lnTo>
                    <a:cubicBezTo>
                      <a:pt x="8693" y="11959"/>
                      <a:pt x="8705" y="11959"/>
                      <a:pt x="8699" y="11964"/>
                    </a:cubicBezTo>
                    <a:cubicBezTo>
                      <a:pt x="8696" y="11964"/>
                      <a:pt x="8694" y="11963"/>
                      <a:pt x="8692" y="11963"/>
                    </a:cubicBezTo>
                    <a:cubicBezTo>
                      <a:pt x="8684" y="11963"/>
                      <a:pt x="8692" y="11971"/>
                      <a:pt x="8688" y="11977"/>
                    </a:cubicBezTo>
                    <a:lnTo>
                      <a:pt x="8688" y="11977"/>
                    </a:lnTo>
                    <a:cubicBezTo>
                      <a:pt x="8690" y="11977"/>
                      <a:pt x="8691" y="11976"/>
                      <a:pt x="8693" y="11975"/>
                    </a:cubicBezTo>
                    <a:lnTo>
                      <a:pt x="8693" y="11975"/>
                    </a:lnTo>
                    <a:cubicBezTo>
                      <a:pt x="8695" y="11977"/>
                      <a:pt x="8693" y="11979"/>
                      <a:pt x="8689" y="11981"/>
                    </a:cubicBezTo>
                    <a:lnTo>
                      <a:pt x="8705" y="11981"/>
                    </a:lnTo>
                    <a:cubicBezTo>
                      <a:pt x="8705" y="11981"/>
                      <a:pt x="8702" y="11983"/>
                      <a:pt x="8701" y="11983"/>
                    </a:cubicBezTo>
                    <a:lnTo>
                      <a:pt x="8701" y="11983"/>
                    </a:lnTo>
                    <a:cubicBezTo>
                      <a:pt x="8700" y="11982"/>
                      <a:pt x="8700" y="11982"/>
                      <a:pt x="8699" y="11981"/>
                    </a:cubicBezTo>
                    <a:lnTo>
                      <a:pt x="8699" y="11981"/>
                    </a:lnTo>
                    <a:cubicBezTo>
                      <a:pt x="8699" y="11983"/>
                      <a:pt x="8700" y="11983"/>
                      <a:pt x="8700" y="11983"/>
                    </a:cubicBezTo>
                    <a:cubicBezTo>
                      <a:pt x="8700" y="11983"/>
                      <a:pt x="8700" y="11983"/>
                      <a:pt x="8701" y="11983"/>
                    </a:cubicBezTo>
                    <a:lnTo>
                      <a:pt x="8701" y="11983"/>
                    </a:lnTo>
                    <a:cubicBezTo>
                      <a:pt x="8703" y="11990"/>
                      <a:pt x="8700" y="12003"/>
                      <a:pt x="8705" y="12003"/>
                    </a:cubicBezTo>
                    <a:cubicBezTo>
                      <a:pt x="8699" y="12009"/>
                      <a:pt x="8693" y="12009"/>
                      <a:pt x="8682" y="12009"/>
                    </a:cubicBezTo>
                    <a:cubicBezTo>
                      <a:pt x="8699" y="12020"/>
                      <a:pt x="8682" y="12014"/>
                      <a:pt x="8699" y="12031"/>
                    </a:cubicBezTo>
                    <a:lnTo>
                      <a:pt x="8693" y="12031"/>
                    </a:lnTo>
                    <a:lnTo>
                      <a:pt x="8699" y="12036"/>
                    </a:lnTo>
                    <a:lnTo>
                      <a:pt x="8694" y="12038"/>
                    </a:lnTo>
                    <a:lnTo>
                      <a:pt x="8694" y="12038"/>
                    </a:lnTo>
                    <a:cubicBezTo>
                      <a:pt x="8694" y="12038"/>
                      <a:pt x="8693" y="12037"/>
                      <a:pt x="8693" y="12036"/>
                    </a:cubicBezTo>
                    <a:lnTo>
                      <a:pt x="8682" y="12042"/>
                    </a:lnTo>
                    <a:lnTo>
                      <a:pt x="8682" y="12042"/>
                    </a:lnTo>
                    <a:lnTo>
                      <a:pt x="8694" y="12038"/>
                    </a:lnTo>
                    <a:lnTo>
                      <a:pt x="8694" y="12038"/>
                    </a:lnTo>
                    <a:cubicBezTo>
                      <a:pt x="8695" y="12042"/>
                      <a:pt x="8699" y="12042"/>
                      <a:pt x="8699" y="12047"/>
                    </a:cubicBezTo>
                    <a:lnTo>
                      <a:pt x="8682" y="12047"/>
                    </a:lnTo>
                    <a:cubicBezTo>
                      <a:pt x="8693" y="12064"/>
                      <a:pt x="8671" y="12069"/>
                      <a:pt x="8682" y="12075"/>
                    </a:cubicBezTo>
                    <a:lnTo>
                      <a:pt x="8677" y="12075"/>
                    </a:lnTo>
                    <a:cubicBezTo>
                      <a:pt x="8699" y="12086"/>
                      <a:pt x="8655" y="12092"/>
                      <a:pt x="8682" y="12097"/>
                    </a:cubicBezTo>
                    <a:lnTo>
                      <a:pt x="8671" y="12097"/>
                    </a:lnTo>
                    <a:lnTo>
                      <a:pt x="8677" y="12103"/>
                    </a:lnTo>
                    <a:lnTo>
                      <a:pt x="8682" y="12103"/>
                    </a:lnTo>
                    <a:lnTo>
                      <a:pt x="8671" y="12114"/>
                    </a:lnTo>
                    <a:lnTo>
                      <a:pt x="8677" y="12114"/>
                    </a:lnTo>
                    <a:cubicBezTo>
                      <a:pt x="8649" y="12125"/>
                      <a:pt x="8671" y="12125"/>
                      <a:pt x="8649" y="12141"/>
                    </a:cubicBezTo>
                    <a:lnTo>
                      <a:pt x="8671" y="12130"/>
                    </a:lnTo>
                    <a:lnTo>
                      <a:pt x="8671" y="12130"/>
                    </a:lnTo>
                    <a:cubicBezTo>
                      <a:pt x="8710" y="12147"/>
                      <a:pt x="8655" y="12180"/>
                      <a:pt x="8677" y="12202"/>
                    </a:cubicBezTo>
                    <a:lnTo>
                      <a:pt x="8666" y="12202"/>
                    </a:lnTo>
                    <a:lnTo>
                      <a:pt x="8682" y="12208"/>
                    </a:lnTo>
                    <a:cubicBezTo>
                      <a:pt x="8679" y="12210"/>
                      <a:pt x="8676" y="12210"/>
                      <a:pt x="8674" y="12210"/>
                    </a:cubicBezTo>
                    <a:cubicBezTo>
                      <a:pt x="8671" y="12210"/>
                      <a:pt x="8669" y="12208"/>
                      <a:pt x="8666" y="12208"/>
                    </a:cubicBezTo>
                    <a:lnTo>
                      <a:pt x="8666" y="12208"/>
                    </a:lnTo>
                    <a:cubicBezTo>
                      <a:pt x="8671" y="12213"/>
                      <a:pt x="8682" y="12208"/>
                      <a:pt x="8693" y="12224"/>
                    </a:cubicBezTo>
                    <a:cubicBezTo>
                      <a:pt x="8690" y="12226"/>
                      <a:pt x="8687" y="12227"/>
                      <a:pt x="8684" y="12227"/>
                    </a:cubicBezTo>
                    <a:cubicBezTo>
                      <a:pt x="8679" y="12227"/>
                      <a:pt x="8675" y="12224"/>
                      <a:pt x="8671" y="12224"/>
                    </a:cubicBezTo>
                    <a:lnTo>
                      <a:pt x="8671" y="12224"/>
                    </a:lnTo>
                    <a:cubicBezTo>
                      <a:pt x="8677" y="12235"/>
                      <a:pt x="8693" y="12252"/>
                      <a:pt x="8682" y="12258"/>
                    </a:cubicBezTo>
                    <a:lnTo>
                      <a:pt x="8693" y="12258"/>
                    </a:lnTo>
                    <a:cubicBezTo>
                      <a:pt x="8699" y="12263"/>
                      <a:pt x="8693" y="12280"/>
                      <a:pt x="8699" y="12285"/>
                    </a:cubicBezTo>
                    <a:lnTo>
                      <a:pt x="8682" y="12285"/>
                    </a:lnTo>
                    <a:cubicBezTo>
                      <a:pt x="8682" y="12285"/>
                      <a:pt x="8677" y="12291"/>
                      <a:pt x="8682" y="12291"/>
                    </a:cubicBezTo>
                    <a:lnTo>
                      <a:pt x="8671" y="12291"/>
                    </a:lnTo>
                    <a:cubicBezTo>
                      <a:pt x="8671" y="12296"/>
                      <a:pt x="8682" y="12313"/>
                      <a:pt x="8666" y="12313"/>
                    </a:cubicBezTo>
                    <a:lnTo>
                      <a:pt x="8682" y="12313"/>
                    </a:lnTo>
                    <a:cubicBezTo>
                      <a:pt x="8666" y="12318"/>
                      <a:pt x="8699" y="12324"/>
                      <a:pt x="8682" y="12341"/>
                    </a:cubicBezTo>
                    <a:cubicBezTo>
                      <a:pt x="8677" y="12341"/>
                      <a:pt x="8677" y="12335"/>
                      <a:pt x="8677" y="12335"/>
                    </a:cubicBezTo>
                    <a:lnTo>
                      <a:pt x="8677" y="12335"/>
                    </a:lnTo>
                    <a:cubicBezTo>
                      <a:pt x="8671" y="12341"/>
                      <a:pt x="8682" y="12341"/>
                      <a:pt x="8693" y="12346"/>
                    </a:cubicBezTo>
                    <a:lnTo>
                      <a:pt x="8682" y="12346"/>
                    </a:lnTo>
                    <a:lnTo>
                      <a:pt x="8699" y="12368"/>
                    </a:lnTo>
                    <a:cubicBezTo>
                      <a:pt x="8683" y="12372"/>
                      <a:pt x="8693" y="12382"/>
                      <a:pt x="8691" y="12387"/>
                    </a:cubicBezTo>
                    <a:lnTo>
                      <a:pt x="8691" y="12387"/>
                    </a:lnTo>
                    <a:cubicBezTo>
                      <a:pt x="8692" y="12387"/>
                      <a:pt x="8693" y="12387"/>
                      <a:pt x="8694" y="12387"/>
                    </a:cubicBezTo>
                    <a:cubicBezTo>
                      <a:pt x="8696" y="12387"/>
                      <a:pt x="8698" y="12388"/>
                      <a:pt x="8699" y="12390"/>
                    </a:cubicBezTo>
                    <a:cubicBezTo>
                      <a:pt x="8693" y="12396"/>
                      <a:pt x="8705" y="12396"/>
                      <a:pt x="8693" y="12396"/>
                    </a:cubicBezTo>
                    <a:lnTo>
                      <a:pt x="8693" y="12401"/>
                    </a:lnTo>
                    <a:lnTo>
                      <a:pt x="8677" y="12401"/>
                    </a:lnTo>
                    <a:cubicBezTo>
                      <a:pt x="8682" y="12407"/>
                      <a:pt x="8699" y="12407"/>
                      <a:pt x="8710" y="12407"/>
                    </a:cubicBezTo>
                    <a:cubicBezTo>
                      <a:pt x="8705" y="12418"/>
                      <a:pt x="8710" y="12424"/>
                      <a:pt x="8699" y="12429"/>
                    </a:cubicBezTo>
                    <a:lnTo>
                      <a:pt x="8693" y="12429"/>
                    </a:lnTo>
                    <a:cubicBezTo>
                      <a:pt x="8699" y="12446"/>
                      <a:pt x="8649" y="12457"/>
                      <a:pt x="8677" y="12473"/>
                    </a:cubicBezTo>
                    <a:lnTo>
                      <a:pt x="8671" y="12473"/>
                    </a:lnTo>
                    <a:lnTo>
                      <a:pt x="8671" y="12479"/>
                    </a:lnTo>
                    <a:lnTo>
                      <a:pt x="8655" y="12479"/>
                    </a:lnTo>
                    <a:lnTo>
                      <a:pt x="8677" y="12490"/>
                    </a:lnTo>
                    <a:lnTo>
                      <a:pt x="8671" y="12490"/>
                    </a:lnTo>
                    <a:cubicBezTo>
                      <a:pt x="8671" y="12507"/>
                      <a:pt x="8677" y="12518"/>
                      <a:pt x="8677" y="12534"/>
                    </a:cubicBezTo>
                    <a:lnTo>
                      <a:pt x="8671" y="12534"/>
                    </a:lnTo>
                    <a:cubicBezTo>
                      <a:pt x="8682" y="12545"/>
                      <a:pt x="8666" y="12545"/>
                      <a:pt x="8671" y="12562"/>
                    </a:cubicBezTo>
                    <a:lnTo>
                      <a:pt x="8671" y="12568"/>
                    </a:lnTo>
                    <a:lnTo>
                      <a:pt x="8666" y="12568"/>
                    </a:lnTo>
                    <a:cubicBezTo>
                      <a:pt x="8678" y="12571"/>
                      <a:pt x="8662" y="12581"/>
                      <a:pt x="8655" y="12584"/>
                    </a:cubicBezTo>
                    <a:lnTo>
                      <a:pt x="8655" y="12584"/>
                    </a:lnTo>
                    <a:cubicBezTo>
                      <a:pt x="8666" y="12584"/>
                      <a:pt x="8677" y="12590"/>
                      <a:pt x="8682" y="12590"/>
                    </a:cubicBezTo>
                    <a:cubicBezTo>
                      <a:pt x="8682" y="12601"/>
                      <a:pt x="8677" y="12595"/>
                      <a:pt x="8671" y="12601"/>
                    </a:cubicBezTo>
                    <a:cubicBezTo>
                      <a:pt x="8671" y="12612"/>
                      <a:pt x="8682" y="12612"/>
                      <a:pt x="8677" y="12623"/>
                    </a:cubicBezTo>
                    <a:lnTo>
                      <a:pt x="8671" y="12623"/>
                    </a:lnTo>
                    <a:cubicBezTo>
                      <a:pt x="8671" y="12628"/>
                      <a:pt x="8677" y="12628"/>
                      <a:pt x="8677" y="12639"/>
                    </a:cubicBezTo>
                    <a:lnTo>
                      <a:pt x="8671" y="12639"/>
                    </a:lnTo>
                    <a:cubicBezTo>
                      <a:pt x="8693" y="12645"/>
                      <a:pt x="8649" y="12651"/>
                      <a:pt x="8682" y="12656"/>
                    </a:cubicBezTo>
                    <a:cubicBezTo>
                      <a:pt x="8677" y="12667"/>
                      <a:pt x="8682" y="12673"/>
                      <a:pt x="8671" y="12673"/>
                    </a:cubicBezTo>
                    <a:cubicBezTo>
                      <a:pt x="8682" y="12684"/>
                      <a:pt x="8682" y="12695"/>
                      <a:pt x="8699" y="12706"/>
                    </a:cubicBezTo>
                    <a:cubicBezTo>
                      <a:pt x="8671" y="12711"/>
                      <a:pt x="8699" y="12706"/>
                      <a:pt x="8682" y="12722"/>
                    </a:cubicBezTo>
                    <a:lnTo>
                      <a:pt x="8699" y="12722"/>
                    </a:lnTo>
                    <a:cubicBezTo>
                      <a:pt x="8699" y="12739"/>
                      <a:pt x="8671" y="12761"/>
                      <a:pt x="8677" y="12783"/>
                    </a:cubicBezTo>
                    <a:cubicBezTo>
                      <a:pt x="8671" y="12805"/>
                      <a:pt x="8671" y="12839"/>
                      <a:pt x="8671" y="12850"/>
                    </a:cubicBezTo>
                    <a:cubicBezTo>
                      <a:pt x="8677" y="12861"/>
                      <a:pt x="8699" y="12866"/>
                      <a:pt x="8693" y="12872"/>
                    </a:cubicBezTo>
                    <a:cubicBezTo>
                      <a:pt x="8699" y="12888"/>
                      <a:pt x="8705" y="12905"/>
                      <a:pt x="8699" y="12922"/>
                    </a:cubicBezTo>
                    <a:lnTo>
                      <a:pt x="8682" y="12922"/>
                    </a:lnTo>
                    <a:cubicBezTo>
                      <a:pt x="8692" y="12925"/>
                      <a:pt x="8690" y="12928"/>
                      <a:pt x="8688" y="12930"/>
                    </a:cubicBezTo>
                    <a:lnTo>
                      <a:pt x="8688" y="12930"/>
                    </a:lnTo>
                    <a:lnTo>
                      <a:pt x="8693" y="12927"/>
                    </a:lnTo>
                    <a:lnTo>
                      <a:pt x="8693" y="12927"/>
                    </a:lnTo>
                    <a:cubicBezTo>
                      <a:pt x="8705" y="12933"/>
                      <a:pt x="8693" y="12944"/>
                      <a:pt x="8682" y="12944"/>
                    </a:cubicBezTo>
                    <a:lnTo>
                      <a:pt x="8699" y="12949"/>
                    </a:lnTo>
                    <a:lnTo>
                      <a:pt x="8677" y="12955"/>
                    </a:lnTo>
                    <a:cubicBezTo>
                      <a:pt x="8682" y="12955"/>
                      <a:pt x="8682" y="12971"/>
                      <a:pt x="8705" y="12971"/>
                    </a:cubicBezTo>
                    <a:cubicBezTo>
                      <a:pt x="8701" y="12971"/>
                      <a:pt x="8697" y="12974"/>
                      <a:pt x="8695" y="12974"/>
                    </a:cubicBezTo>
                    <a:cubicBezTo>
                      <a:pt x="8694" y="12974"/>
                      <a:pt x="8693" y="12973"/>
                      <a:pt x="8693" y="12971"/>
                    </a:cubicBezTo>
                    <a:lnTo>
                      <a:pt x="8682" y="12999"/>
                    </a:lnTo>
                    <a:lnTo>
                      <a:pt x="8682" y="12999"/>
                    </a:lnTo>
                    <a:lnTo>
                      <a:pt x="8693" y="12988"/>
                    </a:lnTo>
                    <a:cubicBezTo>
                      <a:pt x="8705" y="12988"/>
                      <a:pt x="8710" y="12999"/>
                      <a:pt x="8705" y="13005"/>
                    </a:cubicBezTo>
                    <a:cubicBezTo>
                      <a:pt x="8701" y="13003"/>
                      <a:pt x="8697" y="13002"/>
                      <a:pt x="8694" y="13002"/>
                    </a:cubicBezTo>
                    <a:cubicBezTo>
                      <a:pt x="8687" y="13002"/>
                      <a:pt x="8681" y="13005"/>
                      <a:pt x="8677" y="13005"/>
                    </a:cubicBezTo>
                    <a:cubicBezTo>
                      <a:pt x="8678" y="13006"/>
                      <a:pt x="8679" y="13006"/>
                      <a:pt x="8681" y="13006"/>
                    </a:cubicBezTo>
                    <a:cubicBezTo>
                      <a:pt x="8685" y="13006"/>
                      <a:pt x="8691" y="13003"/>
                      <a:pt x="8695" y="13003"/>
                    </a:cubicBezTo>
                    <a:cubicBezTo>
                      <a:pt x="8696" y="13003"/>
                      <a:pt x="8698" y="13003"/>
                      <a:pt x="8699" y="13005"/>
                    </a:cubicBezTo>
                    <a:cubicBezTo>
                      <a:pt x="8705" y="13010"/>
                      <a:pt x="8710" y="13016"/>
                      <a:pt x="8705" y="13027"/>
                    </a:cubicBezTo>
                    <a:lnTo>
                      <a:pt x="8699" y="13027"/>
                    </a:lnTo>
                    <a:cubicBezTo>
                      <a:pt x="8705" y="13032"/>
                      <a:pt x="8677" y="13038"/>
                      <a:pt x="8677" y="13038"/>
                    </a:cubicBezTo>
                    <a:cubicBezTo>
                      <a:pt x="8688" y="13042"/>
                      <a:pt x="8684" y="13048"/>
                      <a:pt x="8689" y="13048"/>
                    </a:cubicBezTo>
                    <a:cubicBezTo>
                      <a:pt x="8692" y="13048"/>
                      <a:pt x="8696" y="13047"/>
                      <a:pt x="8705" y="13043"/>
                    </a:cubicBezTo>
                    <a:lnTo>
                      <a:pt x="8705" y="13043"/>
                    </a:lnTo>
                    <a:cubicBezTo>
                      <a:pt x="8710" y="13054"/>
                      <a:pt x="8693" y="13054"/>
                      <a:pt x="8682" y="13054"/>
                    </a:cubicBezTo>
                    <a:cubicBezTo>
                      <a:pt x="8699" y="13060"/>
                      <a:pt x="8693" y="13066"/>
                      <a:pt x="8677" y="13071"/>
                    </a:cubicBezTo>
                    <a:cubicBezTo>
                      <a:pt x="8710" y="13082"/>
                      <a:pt x="8666" y="13093"/>
                      <a:pt x="8693" y="13099"/>
                    </a:cubicBezTo>
                    <a:lnTo>
                      <a:pt x="8677" y="13110"/>
                    </a:lnTo>
                    <a:cubicBezTo>
                      <a:pt x="8682" y="13110"/>
                      <a:pt x="8705" y="13110"/>
                      <a:pt x="8705" y="13115"/>
                    </a:cubicBezTo>
                    <a:cubicBezTo>
                      <a:pt x="8699" y="13121"/>
                      <a:pt x="8682" y="13121"/>
                      <a:pt x="8677" y="13121"/>
                    </a:cubicBezTo>
                    <a:lnTo>
                      <a:pt x="8705" y="13121"/>
                    </a:lnTo>
                    <a:cubicBezTo>
                      <a:pt x="8677" y="13154"/>
                      <a:pt x="8699" y="13198"/>
                      <a:pt x="8671" y="13232"/>
                    </a:cubicBezTo>
                    <a:cubicBezTo>
                      <a:pt x="8677" y="13248"/>
                      <a:pt x="8693" y="13265"/>
                      <a:pt x="8682" y="13287"/>
                    </a:cubicBezTo>
                    <a:lnTo>
                      <a:pt x="8677" y="13287"/>
                    </a:lnTo>
                    <a:lnTo>
                      <a:pt x="8671" y="13309"/>
                    </a:lnTo>
                    <a:lnTo>
                      <a:pt x="8671" y="13309"/>
                    </a:lnTo>
                    <a:lnTo>
                      <a:pt x="8682" y="13292"/>
                    </a:lnTo>
                    <a:cubicBezTo>
                      <a:pt x="8682" y="13303"/>
                      <a:pt x="8693" y="13303"/>
                      <a:pt x="8693" y="13309"/>
                    </a:cubicBezTo>
                    <a:cubicBezTo>
                      <a:pt x="8677" y="13331"/>
                      <a:pt x="8666" y="13359"/>
                      <a:pt x="8677" y="13375"/>
                    </a:cubicBezTo>
                    <a:cubicBezTo>
                      <a:pt x="8710" y="13392"/>
                      <a:pt x="8649" y="13386"/>
                      <a:pt x="8671" y="13403"/>
                    </a:cubicBezTo>
                    <a:lnTo>
                      <a:pt x="8655" y="13403"/>
                    </a:lnTo>
                    <a:cubicBezTo>
                      <a:pt x="8671" y="13420"/>
                      <a:pt x="8671" y="13431"/>
                      <a:pt x="8693" y="13447"/>
                    </a:cubicBezTo>
                    <a:cubicBezTo>
                      <a:pt x="8672" y="13447"/>
                      <a:pt x="8674" y="13451"/>
                      <a:pt x="8678" y="13453"/>
                    </a:cubicBezTo>
                    <a:lnTo>
                      <a:pt x="8693" y="13453"/>
                    </a:lnTo>
                    <a:cubicBezTo>
                      <a:pt x="8685" y="13453"/>
                      <a:pt x="8680" y="13462"/>
                      <a:pt x="8676" y="13462"/>
                    </a:cubicBezTo>
                    <a:cubicBezTo>
                      <a:pt x="8675" y="13462"/>
                      <a:pt x="8675" y="13462"/>
                      <a:pt x="8675" y="13462"/>
                    </a:cubicBezTo>
                    <a:lnTo>
                      <a:pt x="8675" y="13462"/>
                    </a:lnTo>
                    <a:lnTo>
                      <a:pt x="8682" y="13470"/>
                    </a:lnTo>
                    <a:lnTo>
                      <a:pt x="8671" y="13470"/>
                    </a:lnTo>
                    <a:cubicBezTo>
                      <a:pt x="8671" y="13475"/>
                      <a:pt x="8677" y="13497"/>
                      <a:pt x="8649" y="13503"/>
                    </a:cubicBezTo>
                    <a:cubicBezTo>
                      <a:pt x="8671" y="13530"/>
                      <a:pt x="8666" y="13564"/>
                      <a:pt x="8655" y="13591"/>
                    </a:cubicBezTo>
                    <a:cubicBezTo>
                      <a:pt x="8671" y="13597"/>
                      <a:pt x="8671" y="13608"/>
                      <a:pt x="8671" y="13613"/>
                    </a:cubicBezTo>
                    <a:lnTo>
                      <a:pt x="8655" y="13619"/>
                    </a:lnTo>
                    <a:cubicBezTo>
                      <a:pt x="8666" y="13624"/>
                      <a:pt x="8682" y="13636"/>
                      <a:pt x="8671" y="13641"/>
                    </a:cubicBezTo>
                    <a:lnTo>
                      <a:pt x="8666" y="13641"/>
                    </a:lnTo>
                    <a:cubicBezTo>
                      <a:pt x="8666" y="13647"/>
                      <a:pt x="8655" y="13652"/>
                      <a:pt x="8671" y="13663"/>
                    </a:cubicBezTo>
                    <a:cubicBezTo>
                      <a:pt x="8671" y="13669"/>
                      <a:pt x="8655" y="13674"/>
                      <a:pt x="8644" y="13674"/>
                    </a:cubicBezTo>
                    <a:cubicBezTo>
                      <a:pt x="8671" y="13674"/>
                      <a:pt x="8638" y="13691"/>
                      <a:pt x="8638" y="13691"/>
                    </a:cubicBezTo>
                    <a:cubicBezTo>
                      <a:pt x="8638" y="13691"/>
                      <a:pt x="8627" y="13702"/>
                      <a:pt x="8627" y="13730"/>
                    </a:cubicBezTo>
                    <a:cubicBezTo>
                      <a:pt x="8621" y="13707"/>
                      <a:pt x="8610" y="13691"/>
                      <a:pt x="8599" y="13669"/>
                    </a:cubicBezTo>
                    <a:cubicBezTo>
                      <a:pt x="8616" y="13636"/>
                      <a:pt x="8588" y="13641"/>
                      <a:pt x="8566" y="13553"/>
                    </a:cubicBezTo>
                    <a:lnTo>
                      <a:pt x="8561" y="13564"/>
                    </a:lnTo>
                    <a:cubicBezTo>
                      <a:pt x="8478" y="13375"/>
                      <a:pt x="8417" y="13143"/>
                      <a:pt x="8312" y="12933"/>
                    </a:cubicBezTo>
                    <a:lnTo>
                      <a:pt x="8317" y="12922"/>
                    </a:lnTo>
                    <a:lnTo>
                      <a:pt x="8284" y="12888"/>
                    </a:lnTo>
                    <a:cubicBezTo>
                      <a:pt x="8184" y="12656"/>
                      <a:pt x="8063" y="12368"/>
                      <a:pt x="7974" y="12186"/>
                    </a:cubicBezTo>
                    <a:cubicBezTo>
                      <a:pt x="7935" y="12130"/>
                      <a:pt x="7880" y="12047"/>
                      <a:pt x="7841" y="11959"/>
                    </a:cubicBezTo>
                    <a:lnTo>
                      <a:pt x="7841" y="11959"/>
                    </a:lnTo>
                    <a:lnTo>
                      <a:pt x="7847" y="11964"/>
                    </a:lnTo>
                    <a:cubicBezTo>
                      <a:pt x="7841" y="11959"/>
                      <a:pt x="7836" y="11948"/>
                      <a:pt x="7836" y="11931"/>
                    </a:cubicBezTo>
                    <a:lnTo>
                      <a:pt x="7836" y="11931"/>
                    </a:lnTo>
                    <a:cubicBezTo>
                      <a:pt x="7839" y="11931"/>
                      <a:pt x="7841" y="11934"/>
                      <a:pt x="7841" y="11934"/>
                    </a:cubicBezTo>
                    <a:cubicBezTo>
                      <a:pt x="7841" y="11934"/>
                      <a:pt x="7841" y="11933"/>
                      <a:pt x="7841" y="11931"/>
                    </a:cubicBezTo>
                    <a:cubicBezTo>
                      <a:pt x="7847" y="11931"/>
                      <a:pt x="7836" y="11926"/>
                      <a:pt x="7836" y="11926"/>
                    </a:cubicBezTo>
                    <a:cubicBezTo>
                      <a:pt x="7840" y="11926"/>
                      <a:pt x="7838" y="11916"/>
                      <a:pt x="7843" y="11916"/>
                    </a:cubicBezTo>
                    <a:cubicBezTo>
                      <a:pt x="7845" y="11916"/>
                      <a:pt x="7848" y="11917"/>
                      <a:pt x="7852" y="11920"/>
                    </a:cubicBezTo>
                    <a:cubicBezTo>
                      <a:pt x="7869" y="11909"/>
                      <a:pt x="7836" y="11909"/>
                      <a:pt x="7841" y="11903"/>
                    </a:cubicBezTo>
                    <a:cubicBezTo>
                      <a:pt x="7852" y="11903"/>
                      <a:pt x="7841" y="11909"/>
                      <a:pt x="7852" y="11909"/>
                    </a:cubicBezTo>
                    <a:lnTo>
                      <a:pt x="7852" y="11898"/>
                    </a:lnTo>
                    <a:cubicBezTo>
                      <a:pt x="7860" y="11898"/>
                      <a:pt x="7868" y="11901"/>
                      <a:pt x="7870" y="11902"/>
                    </a:cubicBezTo>
                    <a:lnTo>
                      <a:pt x="7870" y="11902"/>
                    </a:lnTo>
                    <a:cubicBezTo>
                      <a:pt x="7893" y="11876"/>
                      <a:pt x="7952" y="11875"/>
                      <a:pt x="7946" y="11843"/>
                    </a:cubicBezTo>
                    <a:cubicBezTo>
                      <a:pt x="7957" y="11843"/>
                      <a:pt x="7952" y="11848"/>
                      <a:pt x="7963" y="11848"/>
                    </a:cubicBezTo>
                    <a:cubicBezTo>
                      <a:pt x="7952" y="11826"/>
                      <a:pt x="8002" y="11826"/>
                      <a:pt x="8002" y="11809"/>
                    </a:cubicBezTo>
                    <a:lnTo>
                      <a:pt x="7985" y="11809"/>
                    </a:lnTo>
                    <a:cubicBezTo>
                      <a:pt x="8029" y="11787"/>
                      <a:pt x="8007" y="11760"/>
                      <a:pt x="8029" y="11732"/>
                    </a:cubicBezTo>
                    <a:lnTo>
                      <a:pt x="8018" y="11732"/>
                    </a:lnTo>
                    <a:cubicBezTo>
                      <a:pt x="8007" y="11726"/>
                      <a:pt x="8007" y="11715"/>
                      <a:pt x="8007" y="11715"/>
                    </a:cubicBezTo>
                    <a:lnTo>
                      <a:pt x="8007" y="11715"/>
                    </a:lnTo>
                    <a:cubicBezTo>
                      <a:pt x="8009" y="11715"/>
                      <a:pt x="8011" y="11716"/>
                      <a:pt x="8014" y="11717"/>
                    </a:cubicBezTo>
                    <a:lnTo>
                      <a:pt x="8014" y="11717"/>
                    </a:lnTo>
                    <a:cubicBezTo>
                      <a:pt x="8013" y="11716"/>
                      <a:pt x="8013" y="11716"/>
                      <a:pt x="8013" y="11715"/>
                    </a:cubicBezTo>
                    <a:cubicBezTo>
                      <a:pt x="8046" y="11699"/>
                      <a:pt x="8046" y="11649"/>
                      <a:pt x="8068" y="11616"/>
                    </a:cubicBezTo>
                    <a:cubicBezTo>
                      <a:pt x="8068" y="11566"/>
                      <a:pt x="8096" y="11511"/>
                      <a:pt x="8090" y="11461"/>
                    </a:cubicBezTo>
                    <a:lnTo>
                      <a:pt x="8090" y="11461"/>
                    </a:lnTo>
                    <a:cubicBezTo>
                      <a:pt x="8090" y="11463"/>
                      <a:pt x="8087" y="11463"/>
                      <a:pt x="8083" y="11463"/>
                    </a:cubicBezTo>
                    <a:cubicBezTo>
                      <a:pt x="8076" y="11463"/>
                      <a:pt x="8064" y="11461"/>
                      <a:pt x="8068" y="11461"/>
                    </a:cubicBezTo>
                    <a:cubicBezTo>
                      <a:pt x="8118" y="11450"/>
                      <a:pt x="8063" y="11433"/>
                      <a:pt x="8096" y="11422"/>
                    </a:cubicBezTo>
                    <a:cubicBezTo>
                      <a:pt x="8085" y="11394"/>
                      <a:pt x="8129" y="11367"/>
                      <a:pt x="8090" y="11339"/>
                    </a:cubicBezTo>
                    <a:lnTo>
                      <a:pt x="8101" y="11339"/>
                    </a:lnTo>
                    <a:cubicBezTo>
                      <a:pt x="8112" y="11328"/>
                      <a:pt x="8101" y="11328"/>
                      <a:pt x="8096" y="11328"/>
                    </a:cubicBezTo>
                    <a:lnTo>
                      <a:pt x="8101" y="11328"/>
                    </a:lnTo>
                    <a:cubicBezTo>
                      <a:pt x="8112" y="11322"/>
                      <a:pt x="8096" y="11311"/>
                      <a:pt x="8101" y="11300"/>
                    </a:cubicBezTo>
                    <a:lnTo>
                      <a:pt x="8090" y="11300"/>
                    </a:lnTo>
                    <a:cubicBezTo>
                      <a:pt x="8090" y="11298"/>
                      <a:pt x="8093" y="11298"/>
                      <a:pt x="8095" y="11298"/>
                    </a:cubicBezTo>
                    <a:cubicBezTo>
                      <a:pt x="8097" y="11298"/>
                      <a:pt x="8099" y="11298"/>
                      <a:pt x="8096" y="11295"/>
                    </a:cubicBezTo>
                    <a:lnTo>
                      <a:pt x="8101" y="11295"/>
                    </a:lnTo>
                    <a:lnTo>
                      <a:pt x="8090" y="11289"/>
                    </a:lnTo>
                    <a:cubicBezTo>
                      <a:pt x="8118" y="11289"/>
                      <a:pt x="8090" y="11273"/>
                      <a:pt x="8101" y="11267"/>
                    </a:cubicBezTo>
                    <a:cubicBezTo>
                      <a:pt x="8096" y="11262"/>
                      <a:pt x="8090" y="11245"/>
                      <a:pt x="8096" y="11234"/>
                    </a:cubicBezTo>
                    <a:cubicBezTo>
                      <a:pt x="8112" y="11234"/>
                      <a:pt x="8112" y="11217"/>
                      <a:pt x="8118" y="11206"/>
                    </a:cubicBezTo>
                    <a:cubicBezTo>
                      <a:pt x="8118" y="11184"/>
                      <a:pt x="8112" y="11162"/>
                      <a:pt x="8118" y="11134"/>
                    </a:cubicBezTo>
                    <a:lnTo>
                      <a:pt x="8096" y="11134"/>
                    </a:lnTo>
                    <a:lnTo>
                      <a:pt x="8096" y="11129"/>
                    </a:lnTo>
                    <a:lnTo>
                      <a:pt x="8101" y="11129"/>
                    </a:lnTo>
                    <a:cubicBezTo>
                      <a:pt x="8113" y="11126"/>
                      <a:pt x="8111" y="11123"/>
                      <a:pt x="8109" y="11119"/>
                    </a:cubicBezTo>
                    <a:lnTo>
                      <a:pt x="8109" y="11119"/>
                    </a:lnTo>
                    <a:cubicBezTo>
                      <a:pt x="8107" y="11120"/>
                      <a:pt x="8105" y="11120"/>
                      <a:pt x="8103" y="11120"/>
                    </a:cubicBezTo>
                    <a:cubicBezTo>
                      <a:pt x="8094" y="11120"/>
                      <a:pt x="8088" y="11115"/>
                      <a:pt x="8096" y="11107"/>
                    </a:cubicBezTo>
                    <a:lnTo>
                      <a:pt x="8101" y="11107"/>
                    </a:lnTo>
                    <a:lnTo>
                      <a:pt x="8096" y="11101"/>
                    </a:lnTo>
                    <a:cubicBezTo>
                      <a:pt x="8112" y="11101"/>
                      <a:pt x="8118" y="11096"/>
                      <a:pt x="8129" y="11096"/>
                    </a:cubicBezTo>
                    <a:cubicBezTo>
                      <a:pt x="8129" y="11073"/>
                      <a:pt x="8101" y="11062"/>
                      <a:pt x="8112" y="11040"/>
                    </a:cubicBezTo>
                    <a:cubicBezTo>
                      <a:pt x="8121" y="11040"/>
                      <a:pt x="8110" y="11031"/>
                      <a:pt x="8116" y="11031"/>
                    </a:cubicBezTo>
                    <a:cubicBezTo>
                      <a:pt x="8118" y="11031"/>
                      <a:pt x="8122" y="11032"/>
                      <a:pt x="8129" y="11035"/>
                    </a:cubicBezTo>
                    <a:cubicBezTo>
                      <a:pt x="8127" y="11028"/>
                      <a:pt x="8124" y="11027"/>
                      <a:pt x="8120" y="11027"/>
                    </a:cubicBezTo>
                    <a:cubicBezTo>
                      <a:pt x="8116" y="11027"/>
                      <a:pt x="8112" y="11028"/>
                      <a:pt x="8107" y="11028"/>
                    </a:cubicBezTo>
                    <a:cubicBezTo>
                      <a:pt x="8102" y="11028"/>
                      <a:pt x="8097" y="11027"/>
                      <a:pt x="8090" y="11024"/>
                    </a:cubicBezTo>
                    <a:cubicBezTo>
                      <a:pt x="8090" y="11024"/>
                      <a:pt x="8085" y="11018"/>
                      <a:pt x="8090" y="11018"/>
                    </a:cubicBezTo>
                    <a:lnTo>
                      <a:pt x="8112" y="11018"/>
                    </a:lnTo>
                    <a:lnTo>
                      <a:pt x="8112" y="11013"/>
                    </a:lnTo>
                    <a:lnTo>
                      <a:pt x="8118" y="11013"/>
                    </a:lnTo>
                    <a:cubicBezTo>
                      <a:pt x="8101" y="10996"/>
                      <a:pt x="8140" y="10985"/>
                      <a:pt x="8118" y="10968"/>
                    </a:cubicBezTo>
                    <a:lnTo>
                      <a:pt x="8118" y="10968"/>
                    </a:lnTo>
                    <a:cubicBezTo>
                      <a:pt x="8112" y="10968"/>
                      <a:pt x="8118" y="10979"/>
                      <a:pt x="8101" y="10979"/>
                    </a:cubicBezTo>
                    <a:cubicBezTo>
                      <a:pt x="8085" y="10963"/>
                      <a:pt x="8123" y="10963"/>
                      <a:pt x="8112" y="10952"/>
                    </a:cubicBezTo>
                    <a:lnTo>
                      <a:pt x="8123" y="10952"/>
                    </a:lnTo>
                    <a:cubicBezTo>
                      <a:pt x="8118" y="10941"/>
                      <a:pt x="8101" y="10941"/>
                      <a:pt x="8118" y="10935"/>
                    </a:cubicBezTo>
                    <a:cubicBezTo>
                      <a:pt x="8129" y="10935"/>
                      <a:pt x="8129" y="10941"/>
                      <a:pt x="8140" y="10941"/>
                    </a:cubicBezTo>
                    <a:cubicBezTo>
                      <a:pt x="8140" y="10936"/>
                      <a:pt x="8140" y="10928"/>
                      <a:pt x="8128" y="10928"/>
                    </a:cubicBezTo>
                    <a:cubicBezTo>
                      <a:pt x="8126" y="10928"/>
                      <a:pt x="8122" y="10928"/>
                      <a:pt x="8118" y="10930"/>
                    </a:cubicBezTo>
                    <a:cubicBezTo>
                      <a:pt x="8112" y="10924"/>
                      <a:pt x="8123" y="10924"/>
                      <a:pt x="8129" y="10913"/>
                    </a:cubicBezTo>
                    <a:lnTo>
                      <a:pt x="8129" y="10913"/>
                    </a:lnTo>
                    <a:cubicBezTo>
                      <a:pt x="8125" y="10913"/>
                      <a:pt x="8122" y="10918"/>
                      <a:pt x="8118" y="10918"/>
                    </a:cubicBezTo>
                    <a:cubicBezTo>
                      <a:pt x="8116" y="10918"/>
                      <a:pt x="8114" y="10917"/>
                      <a:pt x="8112" y="10913"/>
                    </a:cubicBezTo>
                    <a:cubicBezTo>
                      <a:pt x="8118" y="10907"/>
                      <a:pt x="8118" y="10896"/>
                      <a:pt x="8118" y="10885"/>
                    </a:cubicBezTo>
                    <a:lnTo>
                      <a:pt x="8129" y="10885"/>
                    </a:lnTo>
                    <a:cubicBezTo>
                      <a:pt x="8112" y="10880"/>
                      <a:pt x="8146" y="10880"/>
                      <a:pt x="8146" y="10869"/>
                    </a:cubicBezTo>
                    <a:cubicBezTo>
                      <a:pt x="8140" y="10841"/>
                      <a:pt x="8118" y="10797"/>
                      <a:pt x="8123" y="10769"/>
                    </a:cubicBezTo>
                    <a:cubicBezTo>
                      <a:pt x="8101" y="10764"/>
                      <a:pt x="8101" y="10758"/>
                      <a:pt x="8096" y="10741"/>
                    </a:cubicBezTo>
                    <a:lnTo>
                      <a:pt x="8123" y="10741"/>
                    </a:lnTo>
                    <a:lnTo>
                      <a:pt x="8118" y="10736"/>
                    </a:lnTo>
                    <a:lnTo>
                      <a:pt x="8118" y="10736"/>
                    </a:lnTo>
                    <a:cubicBezTo>
                      <a:pt x="8122" y="10736"/>
                      <a:pt x="8123" y="10738"/>
                      <a:pt x="8125" y="10738"/>
                    </a:cubicBezTo>
                    <a:cubicBezTo>
                      <a:pt x="8126" y="10738"/>
                      <a:pt x="8127" y="10738"/>
                      <a:pt x="8129" y="10736"/>
                    </a:cubicBezTo>
                    <a:lnTo>
                      <a:pt x="8112" y="10736"/>
                    </a:lnTo>
                    <a:cubicBezTo>
                      <a:pt x="8116" y="10736"/>
                      <a:pt x="8118" y="10724"/>
                      <a:pt x="8126" y="10724"/>
                    </a:cubicBezTo>
                    <a:cubicBezTo>
                      <a:pt x="8130" y="10724"/>
                      <a:pt x="8134" y="10726"/>
                      <a:pt x="8140" y="10730"/>
                    </a:cubicBezTo>
                    <a:lnTo>
                      <a:pt x="8140" y="10703"/>
                    </a:lnTo>
                    <a:cubicBezTo>
                      <a:pt x="8140" y="10692"/>
                      <a:pt x="8118" y="10703"/>
                      <a:pt x="8123" y="10686"/>
                    </a:cubicBezTo>
                    <a:lnTo>
                      <a:pt x="8140" y="10686"/>
                    </a:lnTo>
                    <a:cubicBezTo>
                      <a:pt x="8157" y="10664"/>
                      <a:pt x="8085" y="10664"/>
                      <a:pt x="8096" y="10647"/>
                    </a:cubicBezTo>
                    <a:lnTo>
                      <a:pt x="8101" y="10647"/>
                    </a:lnTo>
                    <a:cubicBezTo>
                      <a:pt x="8096" y="10647"/>
                      <a:pt x="8096" y="10636"/>
                      <a:pt x="8090" y="10636"/>
                    </a:cubicBezTo>
                    <a:cubicBezTo>
                      <a:pt x="8076" y="10642"/>
                      <a:pt x="8079" y="10642"/>
                      <a:pt x="8084" y="10642"/>
                    </a:cubicBezTo>
                    <a:cubicBezTo>
                      <a:pt x="8089" y="10642"/>
                      <a:pt x="8096" y="10642"/>
                      <a:pt x="8090" y="10647"/>
                    </a:cubicBezTo>
                    <a:cubicBezTo>
                      <a:pt x="8068" y="10647"/>
                      <a:pt x="8074" y="10636"/>
                      <a:pt x="8057" y="10636"/>
                    </a:cubicBezTo>
                    <a:cubicBezTo>
                      <a:pt x="8063" y="10631"/>
                      <a:pt x="8046" y="10631"/>
                      <a:pt x="8046" y="10625"/>
                    </a:cubicBezTo>
                    <a:cubicBezTo>
                      <a:pt x="8063" y="10620"/>
                      <a:pt x="8046" y="10603"/>
                      <a:pt x="8068" y="10603"/>
                    </a:cubicBezTo>
                    <a:cubicBezTo>
                      <a:pt x="8063" y="10603"/>
                      <a:pt x="8040" y="10598"/>
                      <a:pt x="8035" y="10592"/>
                    </a:cubicBezTo>
                    <a:cubicBezTo>
                      <a:pt x="8046" y="10586"/>
                      <a:pt x="8052" y="10586"/>
                      <a:pt x="8055" y="10586"/>
                    </a:cubicBezTo>
                    <a:cubicBezTo>
                      <a:pt x="8058" y="10586"/>
                      <a:pt x="8060" y="10586"/>
                      <a:pt x="8063" y="10581"/>
                    </a:cubicBezTo>
                    <a:lnTo>
                      <a:pt x="8046" y="10581"/>
                    </a:lnTo>
                    <a:cubicBezTo>
                      <a:pt x="8046" y="10575"/>
                      <a:pt x="8057" y="10575"/>
                      <a:pt x="8063" y="10575"/>
                    </a:cubicBezTo>
                    <a:cubicBezTo>
                      <a:pt x="8063" y="10570"/>
                      <a:pt x="8040" y="10570"/>
                      <a:pt x="8046" y="10564"/>
                    </a:cubicBezTo>
                    <a:lnTo>
                      <a:pt x="8046" y="10564"/>
                    </a:lnTo>
                    <a:lnTo>
                      <a:pt x="8063" y="10570"/>
                    </a:lnTo>
                    <a:cubicBezTo>
                      <a:pt x="8057" y="10564"/>
                      <a:pt x="8057" y="10564"/>
                      <a:pt x="8063" y="10553"/>
                    </a:cubicBezTo>
                    <a:lnTo>
                      <a:pt x="8063" y="10553"/>
                    </a:lnTo>
                    <a:cubicBezTo>
                      <a:pt x="8057" y="10553"/>
                      <a:pt x="8057" y="10564"/>
                      <a:pt x="8040" y="10564"/>
                    </a:cubicBezTo>
                    <a:cubicBezTo>
                      <a:pt x="8040" y="10554"/>
                      <a:pt x="8020" y="10553"/>
                      <a:pt x="8038" y="10548"/>
                    </a:cubicBezTo>
                    <a:lnTo>
                      <a:pt x="8038" y="10548"/>
                    </a:lnTo>
                    <a:cubicBezTo>
                      <a:pt x="8039" y="10551"/>
                      <a:pt x="8045" y="10549"/>
                      <a:pt x="8057" y="10553"/>
                    </a:cubicBezTo>
                    <a:lnTo>
                      <a:pt x="8040" y="10548"/>
                    </a:lnTo>
                    <a:cubicBezTo>
                      <a:pt x="8040" y="10548"/>
                      <a:pt x="8039" y="10548"/>
                      <a:pt x="8038" y="10548"/>
                    </a:cubicBezTo>
                    <a:lnTo>
                      <a:pt x="8038" y="10548"/>
                    </a:lnTo>
                    <a:cubicBezTo>
                      <a:pt x="8038" y="10547"/>
                      <a:pt x="8039" y="10545"/>
                      <a:pt x="8040" y="10542"/>
                    </a:cubicBezTo>
                    <a:lnTo>
                      <a:pt x="8046" y="10542"/>
                    </a:lnTo>
                    <a:cubicBezTo>
                      <a:pt x="8029" y="10537"/>
                      <a:pt x="8046" y="10526"/>
                      <a:pt x="8046" y="10520"/>
                    </a:cubicBezTo>
                    <a:lnTo>
                      <a:pt x="8057" y="10520"/>
                    </a:lnTo>
                    <a:cubicBezTo>
                      <a:pt x="8049" y="10520"/>
                      <a:pt x="8041" y="10517"/>
                      <a:pt x="8039" y="10516"/>
                    </a:cubicBezTo>
                    <a:lnTo>
                      <a:pt x="8039" y="10516"/>
                    </a:lnTo>
                    <a:cubicBezTo>
                      <a:pt x="8034" y="10520"/>
                      <a:pt x="8028" y="10520"/>
                      <a:pt x="8013" y="10520"/>
                    </a:cubicBezTo>
                    <a:cubicBezTo>
                      <a:pt x="8035" y="10515"/>
                      <a:pt x="7985" y="10515"/>
                      <a:pt x="8002" y="10498"/>
                    </a:cubicBezTo>
                    <a:cubicBezTo>
                      <a:pt x="8003" y="10498"/>
                      <a:pt x="8006" y="10498"/>
                      <a:pt x="8008" y="10498"/>
                    </a:cubicBezTo>
                    <a:lnTo>
                      <a:pt x="8008" y="10498"/>
                    </a:lnTo>
                    <a:cubicBezTo>
                      <a:pt x="8007" y="10498"/>
                      <a:pt x="8007" y="10498"/>
                      <a:pt x="8007" y="10498"/>
                    </a:cubicBezTo>
                    <a:cubicBezTo>
                      <a:pt x="8002" y="10492"/>
                      <a:pt x="8029" y="10492"/>
                      <a:pt x="8018" y="10492"/>
                    </a:cubicBezTo>
                    <a:cubicBezTo>
                      <a:pt x="8013" y="10487"/>
                      <a:pt x="8002" y="10492"/>
                      <a:pt x="8007" y="10481"/>
                    </a:cubicBezTo>
                    <a:lnTo>
                      <a:pt x="8013" y="10481"/>
                    </a:lnTo>
                    <a:cubicBezTo>
                      <a:pt x="8018" y="10470"/>
                      <a:pt x="8007" y="10465"/>
                      <a:pt x="8035" y="10459"/>
                    </a:cubicBezTo>
                    <a:lnTo>
                      <a:pt x="8040" y="10459"/>
                    </a:lnTo>
                    <a:cubicBezTo>
                      <a:pt x="8045" y="10460"/>
                      <a:pt x="8047" y="10461"/>
                      <a:pt x="8049" y="10461"/>
                    </a:cubicBezTo>
                    <a:cubicBezTo>
                      <a:pt x="8054" y="10461"/>
                      <a:pt x="8040" y="10454"/>
                      <a:pt x="8063" y="10454"/>
                    </a:cubicBezTo>
                    <a:cubicBezTo>
                      <a:pt x="8046" y="10454"/>
                      <a:pt x="8046" y="10443"/>
                      <a:pt x="8057" y="10437"/>
                    </a:cubicBezTo>
                    <a:lnTo>
                      <a:pt x="8040" y="10437"/>
                    </a:lnTo>
                    <a:cubicBezTo>
                      <a:pt x="7991" y="10431"/>
                      <a:pt x="8074" y="10437"/>
                      <a:pt x="8068" y="10426"/>
                    </a:cubicBezTo>
                    <a:cubicBezTo>
                      <a:pt x="8065" y="10423"/>
                      <a:pt x="8063" y="10422"/>
                      <a:pt x="8062" y="10422"/>
                    </a:cubicBezTo>
                    <a:cubicBezTo>
                      <a:pt x="8060" y="10422"/>
                      <a:pt x="8061" y="10427"/>
                      <a:pt x="8059" y="10427"/>
                    </a:cubicBezTo>
                    <a:cubicBezTo>
                      <a:pt x="8058" y="10427"/>
                      <a:pt x="8058" y="10427"/>
                      <a:pt x="8057" y="10426"/>
                    </a:cubicBezTo>
                    <a:cubicBezTo>
                      <a:pt x="8057" y="10415"/>
                      <a:pt x="8068" y="10415"/>
                      <a:pt x="8063" y="10409"/>
                    </a:cubicBezTo>
                    <a:cubicBezTo>
                      <a:pt x="8068" y="10409"/>
                      <a:pt x="8074" y="10404"/>
                      <a:pt x="8096" y="10398"/>
                    </a:cubicBezTo>
                    <a:cubicBezTo>
                      <a:pt x="8090" y="10387"/>
                      <a:pt x="8101" y="10382"/>
                      <a:pt x="8085" y="10376"/>
                    </a:cubicBezTo>
                    <a:lnTo>
                      <a:pt x="8085" y="10376"/>
                    </a:lnTo>
                    <a:cubicBezTo>
                      <a:pt x="8068" y="10382"/>
                      <a:pt x="8101" y="10382"/>
                      <a:pt x="8085" y="10398"/>
                    </a:cubicBezTo>
                    <a:lnTo>
                      <a:pt x="8063" y="10398"/>
                    </a:lnTo>
                    <a:cubicBezTo>
                      <a:pt x="8063" y="10387"/>
                      <a:pt x="8057" y="10382"/>
                      <a:pt x="8057" y="10376"/>
                    </a:cubicBezTo>
                    <a:lnTo>
                      <a:pt x="8040" y="10376"/>
                    </a:lnTo>
                    <a:cubicBezTo>
                      <a:pt x="8035" y="10371"/>
                      <a:pt x="8013" y="10360"/>
                      <a:pt x="8018" y="10354"/>
                    </a:cubicBezTo>
                    <a:cubicBezTo>
                      <a:pt x="8035" y="10354"/>
                      <a:pt x="8035" y="10354"/>
                      <a:pt x="8035" y="10360"/>
                    </a:cubicBezTo>
                    <a:cubicBezTo>
                      <a:pt x="8046" y="10354"/>
                      <a:pt x="8035" y="10354"/>
                      <a:pt x="8040" y="10348"/>
                    </a:cubicBezTo>
                    <a:cubicBezTo>
                      <a:pt x="8057" y="10348"/>
                      <a:pt x="8040" y="10354"/>
                      <a:pt x="8057" y="10354"/>
                    </a:cubicBezTo>
                    <a:lnTo>
                      <a:pt x="8046" y="10343"/>
                    </a:lnTo>
                    <a:cubicBezTo>
                      <a:pt x="8029" y="10343"/>
                      <a:pt x="8046" y="10332"/>
                      <a:pt x="8040" y="10326"/>
                    </a:cubicBezTo>
                    <a:cubicBezTo>
                      <a:pt x="8040" y="10315"/>
                      <a:pt x="8007" y="10315"/>
                      <a:pt x="7985" y="10304"/>
                    </a:cubicBezTo>
                    <a:cubicBezTo>
                      <a:pt x="7991" y="10304"/>
                      <a:pt x="8002" y="10299"/>
                      <a:pt x="8007" y="10299"/>
                    </a:cubicBezTo>
                    <a:lnTo>
                      <a:pt x="8007" y="10299"/>
                    </a:lnTo>
                    <a:cubicBezTo>
                      <a:pt x="8004" y="10301"/>
                      <a:pt x="8004" y="10301"/>
                      <a:pt x="8006" y="10301"/>
                    </a:cubicBezTo>
                    <a:cubicBezTo>
                      <a:pt x="8007" y="10301"/>
                      <a:pt x="8010" y="10301"/>
                      <a:pt x="8013" y="10304"/>
                    </a:cubicBezTo>
                    <a:cubicBezTo>
                      <a:pt x="8013" y="10301"/>
                      <a:pt x="8023" y="10297"/>
                      <a:pt x="8033" y="10295"/>
                    </a:cubicBezTo>
                    <a:lnTo>
                      <a:pt x="8033" y="10295"/>
                    </a:lnTo>
                    <a:cubicBezTo>
                      <a:pt x="8033" y="10295"/>
                      <a:pt x="8033" y="10295"/>
                      <a:pt x="8033" y="10295"/>
                    </a:cubicBezTo>
                    <a:cubicBezTo>
                      <a:pt x="8034" y="10295"/>
                      <a:pt x="8035" y="10295"/>
                      <a:pt x="8035" y="10294"/>
                    </a:cubicBezTo>
                    <a:lnTo>
                      <a:pt x="8035" y="10294"/>
                    </a:lnTo>
                    <a:cubicBezTo>
                      <a:pt x="8034" y="10294"/>
                      <a:pt x="8034" y="10295"/>
                      <a:pt x="8033" y="10295"/>
                    </a:cubicBezTo>
                    <a:lnTo>
                      <a:pt x="8033" y="10295"/>
                    </a:lnTo>
                    <a:cubicBezTo>
                      <a:pt x="8032" y="10295"/>
                      <a:pt x="8030" y="10294"/>
                      <a:pt x="8029" y="10293"/>
                    </a:cubicBezTo>
                    <a:lnTo>
                      <a:pt x="8029" y="10277"/>
                    </a:lnTo>
                    <a:cubicBezTo>
                      <a:pt x="8018" y="10277"/>
                      <a:pt x="8015" y="10281"/>
                      <a:pt x="8012" y="10281"/>
                    </a:cubicBezTo>
                    <a:cubicBezTo>
                      <a:pt x="8010" y="10281"/>
                      <a:pt x="8009" y="10280"/>
                      <a:pt x="8007" y="10277"/>
                    </a:cubicBezTo>
                    <a:cubicBezTo>
                      <a:pt x="8002" y="10271"/>
                      <a:pt x="8007" y="10271"/>
                      <a:pt x="8007" y="10265"/>
                    </a:cubicBezTo>
                    <a:cubicBezTo>
                      <a:pt x="8011" y="10265"/>
                      <a:pt x="8020" y="10263"/>
                      <a:pt x="8025" y="10263"/>
                    </a:cubicBezTo>
                    <a:cubicBezTo>
                      <a:pt x="8028" y="10263"/>
                      <a:pt x="8029" y="10264"/>
                      <a:pt x="8029" y="10265"/>
                    </a:cubicBezTo>
                    <a:cubicBezTo>
                      <a:pt x="8035" y="10260"/>
                      <a:pt x="8035" y="10260"/>
                      <a:pt x="8018" y="10260"/>
                    </a:cubicBezTo>
                    <a:cubicBezTo>
                      <a:pt x="8018" y="10261"/>
                      <a:pt x="8017" y="10261"/>
                      <a:pt x="8016" y="10261"/>
                    </a:cubicBezTo>
                    <a:cubicBezTo>
                      <a:pt x="8015" y="10261"/>
                      <a:pt x="8013" y="10259"/>
                      <a:pt x="8011" y="10258"/>
                    </a:cubicBezTo>
                    <a:lnTo>
                      <a:pt x="8011" y="10258"/>
                    </a:lnTo>
                    <a:cubicBezTo>
                      <a:pt x="8026" y="10249"/>
                      <a:pt x="8002" y="10249"/>
                      <a:pt x="8002" y="10249"/>
                    </a:cubicBezTo>
                    <a:lnTo>
                      <a:pt x="8002" y="10249"/>
                    </a:lnTo>
                    <a:cubicBezTo>
                      <a:pt x="8002" y="10249"/>
                      <a:pt x="8005" y="10249"/>
                      <a:pt x="8007" y="10255"/>
                    </a:cubicBezTo>
                    <a:lnTo>
                      <a:pt x="8007" y="10255"/>
                    </a:lnTo>
                    <a:cubicBezTo>
                      <a:pt x="8005" y="10254"/>
                      <a:pt x="8004" y="10254"/>
                      <a:pt x="8002" y="10254"/>
                    </a:cubicBezTo>
                    <a:cubicBezTo>
                      <a:pt x="7999" y="10254"/>
                      <a:pt x="7995" y="10255"/>
                      <a:pt x="7991" y="10260"/>
                    </a:cubicBezTo>
                    <a:lnTo>
                      <a:pt x="8002" y="10249"/>
                    </a:lnTo>
                    <a:lnTo>
                      <a:pt x="8013" y="10238"/>
                    </a:lnTo>
                    <a:cubicBezTo>
                      <a:pt x="8007" y="10238"/>
                      <a:pt x="8013" y="10232"/>
                      <a:pt x="8018" y="10232"/>
                    </a:cubicBezTo>
                    <a:lnTo>
                      <a:pt x="8002" y="10232"/>
                    </a:lnTo>
                    <a:lnTo>
                      <a:pt x="8002" y="10216"/>
                    </a:lnTo>
                    <a:cubicBezTo>
                      <a:pt x="8007" y="10216"/>
                      <a:pt x="8035" y="10210"/>
                      <a:pt x="8040" y="10210"/>
                    </a:cubicBezTo>
                    <a:cubicBezTo>
                      <a:pt x="8035" y="10210"/>
                      <a:pt x="8013" y="10210"/>
                      <a:pt x="8013" y="10205"/>
                    </a:cubicBezTo>
                    <a:cubicBezTo>
                      <a:pt x="8032" y="10205"/>
                      <a:pt x="8030" y="10192"/>
                      <a:pt x="8040" y="10192"/>
                    </a:cubicBezTo>
                    <a:cubicBezTo>
                      <a:pt x="8042" y="10192"/>
                      <a:pt x="8044" y="10193"/>
                      <a:pt x="8046" y="10194"/>
                    </a:cubicBezTo>
                    <a:cubicBezTo>
                      <a:pt x="8063" y="10188"/>
                      <a:pt x="8063" y="10182"/>
                      <a:pt x="8057" y="10177"/>
                    </a:cubicBezTo>
                    <a:cubicBezTo>
                      <a:pt x="8040" y="10177"/>
                      <a:pt x="8046" y="10182"/>
                      <a:pt x="8035" y="10182"/>
                    </a:cubicBezTo>
                    <a:cubicBezTo>
                      <a:pt x="8029" y="10166"/>
                      <a:pt x="7985" y="10166"/>
                      <a:pt x="7985" y="10155"/>
                    </a:cubicBezTo>
                    <a:lnTo>
                      <a:pt x="7980" y="10160"/>
                    </a:lnTo>
                    <a:cubicBezTo>
                      <a:pt x="7974" y="10155"/>
                      <a:pt x="7974" y="10155"/>
                      <a:pt x="7957" y="10155"/>
                    </a:cubicBezTo>
                    <a:cubicBezTo>
                      <a:pt x="7980" y="10155"/>
                      <a:pt x="8007" y="10138"/>
                      <a:pt x="8007" y="10127"/>
                    </a:cubicBezTo>
                    <a:lnTo>
                      <a:pt x="8007" y="10127"/>
                    </a:lnTo>
                    <a:cubicBezTo>
                      <a:pt x="8002" y="10127"/>
                      <a:pt x="7985" y="10133"/>
                      <a:pt x="7974" y="10133"/>
                    </a:cubicBezTo>
                    <a:lnTo>
                      <a:pt x="7963" y="10127"/>
                    </a:lnTo>
                    <a:lnTo>
                      <a:pt x="7974" y="10127"/>
                    </a:lnTo>
                    <a:cubicBezTo>
                      <a:pt x="7965" y="10122"/>
                      <a:pt x="7984" y="10109"/>
                      <a:pt x="7979" y="10109"/>
                    </a:cubicBezTo>
                    <a:cubicBezTo>
                      <a:pt x="7978" y="10109"/>
                      <a:pt x="7976" y="10110"/>
                      <a:pt x="7974" y="10111"/>
                    </a:cubicBezTo>
                    <a:lnTo>
                      <a:pt x="8002" y="10099"/>
                    </a:lnTo>
                    <a:lnTo>
                      <a:pt x="8002" y="10099"/>
                    </a:lnTo>
                    <a:lnTo>
                      <a:pt x="7985" y="10105"/>
                    </a:lnTo>
                    <a:cubicBezTo>
                      <a:pt x="7980" y="10105"/>
                      <a:pt x="7974" y="10099"/>
                      <a:pt x="7963" y="10099"/>
                    </a:cubicBezTo>
                    <a:cubicBezTo>
                      <a:pt x="7952" y="10094"/>
                      <a:pt x="7957" y="10083"/>
                      <a:pt x="7974" y="10077"/>
                    </a:cubicBezTo>
                    <a:cubicBezTo>
                      <a:pt x="7967" y="10077"/>
                      <a:pt x="7957" y="10080"/>
                      <a:pt x="7951" y="10080"/>
                    </a:cubicBezTo>
                    <a:cubicBezTo>
                      <a:pt x="7948" y="10080"/>
                      <a:pt x="7946" y="10079"/>
                      <a:pt x="7946" y="10077"/>
                    </a:cubicBezTo>
                    <a:cubicBezTo>
                      <a:pt x="7980" y="10072"/>
                      <a:pt x="7952" y="10066"/>
                      <a:pt x="7974" y="10055"/>
                    </a:cubicBezTo>
                    <a:cubicBezTo>
                      <a:pt x="7974" y="10055"/>
                      <a:pt x="7976" y="10053"/>
                      <a:pt x="7973" y="10051"/>
                    </a:cubicBezTo>
                    <a:lnTo>
                      <a:pt x="7973" y="10051"/>
                    </a:lnTo>
                    <a:cubicBezTo>
                      <a:pt x="7973" y="10051"/>
                      <a:pt x="7972" y="10051"/>
                      <a:pt x="7972" y="10051"/>
                    </a:cubicBezTo>
                    <a:cubicBezTo>
                      <a:pt x="7957" y="10051"/>
                      <a:pt x="7956" y="10043"/>
                      <a:pt x="7952" y="10039"/>
                    </a:cubicBezTo>
                    <a:cubicBezTo>
                      <a:pt x="7985" y="10028"/>
                      <a:pt x="7946" y="10028"/>
                      <a:pt x="7980" y="10022"/>
                    </a:cubicBezTo>
                    <a:cubicBezTo>
                      <a:pt x="7957" y="10022"/>
                      <a:pt x="7960" y="10015"/>
                      <a:pt x="7954" y="10015"/>
                    </a:cubicBezTo>
                    <a:cubicBezTo>
                      <a:pt x="7952" y="10015"/>
                      <a:pt x="7950" y="10015"/>
                      <a:pt x="7946" y="10016"/>
                    </a:cubicBezTo>
                    <a:cubicBezTo>
                      <a:pt x="7946" y="10011"/>
                      <a:pt x="7963" y="10011"/>
                      <a:pt x="7974" y="10000"/>
                    </a:cubicBezTo>
                    <a:lnTo>
                      <a:pt x="7963" y="10000"/>
                    </a:lnTo>
                    <a:cubicBezTo>
                      <a:pt x="7980" y="9994"/>
                      <a:pt x="7980" y="9989"/>
                      <a:pt x="7985" y="9983"/>
                    </a:cubicBezTo>
                    <a:lnTo>
                      <a:pt x="7963" y="9983"/>
                    </a:lnTo>
                    <a:lnTo>
                      <a:pt x="7974" y="9972"/>
                    </a:lnTo>
                    <a:cubicBezTo>
                      <a:pt x="7967" y="9972"/>
                      <a:pt x="7964" y="9970"/>
                      <a:pt x="7960" y="9970"/>
                    </a:cubicBezTo>
                    <a:cubicBezTo>
                      <a:pt x="7958" y="9970"/>
                      <a:pt x="7956" y="9970"/>
                      <a:pt x="7952" y="9972"/>
                    </a:cubicBezTo>
                    <a:cubicBezTo>
                      <a:pt x="7943" y="9976"/>
                      <a:pt x="7940" y="9977"/>
                      <a:pt x="7938" y="9977"/>
                    </a:cubicBezTo>
                    <a:cubicBezTo>
                      <a:pt x="7934" y="9977"/>
                      <a:pt x="7941" y="9970"/>
                      <a:pt x="7930" y="9967"/>
                    </a:cubicBezTo>
                    <a:lnTo>
                      <a:pt x="7946" y="9967"/>
                    </a:lnTo>
                    <a:cubicBezTo>
                      <a:pt x="7946" y="9967"/>
                      <a:pt x="7957" y="9961"/>
                      <a:pt x="7963" y="9961"/>
                    </a:cubicBezTo>
                    <a:cubicBezTo>
                      <a:pt x="7960" y="9961"/>
                      <a:pt x="7949" y="9960"/>
                      <a:pt x="7937" y="9960"/>
                    </a:cubicBezTo>
                    <a:cubicBezTo>
                      <a:pt x="7926" y="9960"/>
                      <a:pt x="7913" y="9961"/>
                      <a:pt x="7908" y="9967"/>
                    </a:cubicBezTo>
                    <a:cubicBezTo>
                      <a:pt x="7902" y="9967"/>
                      <a:pt x="7891" y="9967"/>
                      <a:pt x="7897" y="9961"/>
                    </a:cubicBezTo>
                    <a:lnTo>
                      <a:pt x="7919" y="9956"/>
                    </a:lnTo>
                    <a:lnTo>
                      <a:pt x="7897" y="9956"/>
                    </a:lnTo>
                    <a:cubicBezTo>
                      <a:pt x="7891" y="9945"/>
                      <a:pt x="7902" y="9945"/>
                      <a:pt x="7908" y="9939"/>
                    </a:cubicBezTo>
                    <a:cubicBezTo>
                      <a:pt x="7908" y="9941"/>
                      <a:pt x="7911" y="9941"/>
                      <a:pt x="7917" y="9941"/>
                    </a:cubicBezTo>
                    <a:cubicBezTo>
                      <a:pt x="7930" y="9941"/>
                      <a:pt x="7952" y="9937"/>
                      <a:pt x="7952" y="9933"/>
                    </a:cubicBezTo>
                    <a:cubicBezTo>
                      <a:pt x="7957" y="9939"/>
                      <a:pt x="7963" y="9939"/>
                      <a:pt x="7974" y="9939"/>
                    </a:cubicBezTo>
                    <a:cubicBezTo>
                      <a:pt x="7974" y="9939"/>
                      <a:pt x="7974" y="9937"/>
                      <a:pt x="7977" y="9937"/>
                    </a:cubicBezTo>
                    <a:cubicBezTo>
                      <a:pt x="7979" y="9937"/>
                      <a:pt x="7981" y="9937"/>
                      <a:pt x="7985" y="9939"/>
                    </a:cubicBezTo>
                    <a:cubicBezTo>
                      <a:pt x="7982" y="9936"/>
                      <a:pt x="7980" y="9936"/>
                      <a:pt x="7976" y="9936"/>
                    </a:cubicBezTo>
                    <a:cubicBezTo>
                      <a:pt x="7973" y="9936"/>
                      <a:pt x="7969" y="9936"/>
                      <a:pt x="7963" y="9933"/>
                    </a:cubicBezTo>
                    <a:cubicBezTo>
                      <a:pt x="7985" y="9933"/>
                      <a:pt x="7991" y="9928"/>
                      <a:pt x="7991" y="9917"/>
                    </a:cubicBezTo>
                    <a:lnTo>
                      <a:pt x="7991" y="9917"/>
                    </a:lnTo>
                    <a:lnTo>
                      <a:pt x="7980" y="9928"/>
                    </a:lnTo>
                    <a:lnTo>
                      <a:pt x="7974" y="9928"/>
                    </a:lnTo>
                    <a:cubicBezTo>
                      <a:pt x="7974" y="9928"/>
                      <a:pt x="7963" y="9933"/>
                      <a:pt x="7957" y="9933"/>
                    </a:cubicBezTo>
                    <a:cubicBezTo>
                      <a:pt x="7957" y="9933"/>
                      <a:pt x="7946" y="9931"/>
                      <a:pt x="7942" y="9929"/>
                    </a:cubicBezTo>
                    <a:lnTo>
                      <a:pt x="7942" y="9929"/>
                    </a:lnTo>
                    <a:cubicBezTo>
                      <a:pt x="7938" y="9931"/>
                      <a:pt x="7935" y="9931"/>
                      <a:pt x="7932" y="9931"/>
                    </a:cubicBezTo>
                    <a:cubicBezTo>
                      <a:pt x="7922" y="9931"/>
                      <a:pt x="7918" y="9925"/>
                      <a:pt x="7911" y="9925"/>
                    </a:cubicBezTo>
                    <a:cubicBezTo>
                      <a:pt x="7908" y="9925"/>
                      <a:pt x="7906" y="9926"/>
                      <a:pt x="7902" y="9928"/>
                    </a:cubicBezTo>
                    <a:cubicBezTo>
                      <a:pt x="7897" y="9928"/>
                      <a:pt x="7897" y="9917"/>
                      <a:pt x="7902" y="9917"/>
                    </a:cubicBezTo>
                    <a:cubicBezTo>
                      <a:pt x="7906" y="9920"/>
                      <a:pt x="7909" y="9921"/>
                      <a:pt x="7912" y="9921"/>
                    </a:cubicBezTo>
                    <a:cubicBezTo>
                      <a:pt x="7922" y="9921"/>
                      <a:pt x="7927" y="9910"/>
                      <a:pt x="7935" y="9906"/>
                    </a:cubicBezTo>
                    <a:lnTo>
                      <a:pt x="7935" y="9906"/>
                    </a:lnTo>
                    <a:cubicBezTo>
                      <a:pt x="7930" y="9906"/>
                      <a:pt x="7924" y="9911"/>
                      <a:pt x="7919" y="9911"/>
                    </a:cubicBezTo>
                    <a:cubicBezTo>
                      <a:pt x="7919" y="9906"/>
                      <a:pt x="7924" y="9906"/>
                      <a:pt x="7930" y="9900"/>
                    </a:cubicBezTo>
                    <a:lnTo>
                      <a:pt x="7935" y="9900"/>
                    </a:lnTo>
                    <a:lnTo>
                      <a:pt x="7946" y="9889"/>
                    </a:lnTo>
                    <a:cubicBezTo>
                      <a:pt x="7935" y="9889"/>
                      <a:pt x="7930" y="9900"/>
                      <a:pt x="7924" y="9900"/>
                    </a:cubicBezTo>
                    <a:cubicBezTo>
                      <a:pt x="7930" y="9900"/>
                      <a:pt x="7924" y="9889"/>
                      <a:pt x="7930" y="9889"/>
                    </a:cubicBezTo>
                    <a:cubicBezTo>
                      <a:pt x="7941" y="9889"/>
                      <a:pt x="7952" y="9887"/>
                      <a:pt x="7958" y="9887"/>
                    </a:cubicBezTo>
                    <a:cubicBezTo>
                      <a:pt x="7961" y="9887"/>
                      <a:pt x="7963" y="9887"/>
                      <a:pt x="7963" y="9889"/>
                    </a:cubicBezTo>
                    <a:cubicBezTo>
                      <a:pt x="7963" y="9885"/>
                      <a:pt x="7960" y="9881"/>
                      <a:pt x="7955" y="9881"/>
                    </a:cubicBezTo>
                    <a:cubicBezTo>
                      <a:pt x="7952" y="9881"/>
                      <a:pt x="7950" y="9882"/>
                      <a:pt x="7946" y="9884"/>
                    </a:cubicBezTo>
                    <a:lnTo>
                      <a:pt x="7946" y="9878"/>
                    </a:lnTo>
                    <a:cubicBezTo>
                      <a:pt x="7939" y="9882"/>
                      <a:pt x="7931" y="9886"/>
                      <a:pt x="7925" y="9886"/>
                    </a:cubicBezTo>
                    <a:cubicBezTo>
                      <a:pt x="7922" y="9886"/>
                      <a:pt x="7920" y="9885"/>
                      <a:pt x="7919" y="9884"/>
                    </a:cubicBezTo>
                    <a:lnTo>
                      <a:pt x="7924" y="9884"/>
                    </a:lnTo>
                    <a:lnTo>
                      <a:pt x="7908" y="9878"/>
                    </a:lnTo>
                    <a:lnTo>
                      <a:pt x="7919" y="9873"/>
                    </a:lnTo>
                    <a:lnTo>
                      <a:pt x="7908" y="9873"/>
                    </a:lnTo>
                    <a:cubicBezTo>
                      <a:pt x="7919" y="9873"/>
                      <a:pt x="7919" y="9862"/>
                      <a:pt x="7924" y="9862"/>
                    </a:cubicBezTo>
                    <a:cubicBezTo>
                      <a:pt x="7924" y="9856"/>
                      <a:pt x="7908" y="9856"/>
                      <a:pt x="7902" y="9856"/>
                    </a:cubicBezTo>
                    <a:cubicBezTo>
                      <a:pt x="7902" y="9850"/>
                      <a:pt x="7902" y="9850"/>
                      <a:pt x="7919" y="9850"/>
                    </a:cubicBezTo>
                    <a:cubicBezTo>
                      <a:pt x="7919" y="9845"/>
                      <a:pt x="7919" y="9834"/>
                      <a:pt x="7924" y="9828"/>
                    </a:cubicBezTo>
                    <a:cubicBezTo>
                      <a:pt x="7922" y="9826"/>
                      <a:pt x="7921" y="9826"/>
                      <a:pt x="7920" y="9826"/>
                    </a:cubicBezTo>
                    <a:cubicBezTo>
                      <a:pt x="7917" y="9826"/>
                      <a:pt x="7913" y="9828"/>
                      <a:pt x="7902" y="9828"/>
                    </a:cubicBezTo>
                    <a:cubicBezTo>
                      <a:pt x="7935" y="9817"/>
                      <a:pt x="7908" y="9801"/>
                      <a:pt x="7902" y="9790"/>
                    </a:cubicBezTo>
                    <a:cubicBezTo>
                      <a:pt x="7893" y="9791"/>
                      <a:pt x="7889" y="9792"/>
                      <a:pt x="7887" y="9792"/>
                    </a:cubicBezTo>
                    <a:cubicBezTo>
                      <a:pt x="7884" y="9792"/>
                      <a:pt x="7887" y="9790"/>
                      <a:pt x="7869" y="9790"/>
                    </a:cubicBezTo>
                    <a:cubicBezTo>
                      <a:pt x="7874" y="9790"/>
                      <a:pt x="7887" y="9777"/>
                      <a:pt x="7894" y="9777"/>
                    </a:cubicBezTo>
                    <a:cubicBezTo>
                      <a:pt x="7895" y="9777"/>
                      <a:pt x="7896" y="9778"/>
                      <a:pt x="7897" y="9779"/>
                    </a:cubicBezTo>
                    <a:lnTo>
                      <a:pt x="7891" y="9773"/>
                    </a:lnTo>
                    <a:cubicBezTo>
                      <a:pt x="7893" y="9772"/>
                      <a:pt x="7895" y="9771"/>
                      <a:pt x="7897" y="9771"/>
                    </a:cubicBezTo>
                    <a:cubicBezTo>
                      <a:pt x="7901" y="9771"/>
                      <a:pt x="7905" y="9775"/>
                      <a:pt x="7913" y="9775"/>
                    </a:cubicBezTo>
                    <a:cubicBezTo>
                      <a:pt x="7916" y="9775"/>
                      <a:pt x="7920" y="9774"/>
                      <a:pt x="7924" y="9773"/>
                    </a:cubicBezTo>
                    <a:cubicBezTo>
                      <a:pt x="7924" y="9767"/>
                      <a:pt x="7891" y="9767"/>
                      <a:pt x="7897" y="9762"/>
                    </a:cubicBezTo>
                    <a:cubicBezTo>
                      <a:pt x="7912" y="9762"/>
                      <a:pt x="7903" y="9757"/>
                      <a:pt x="7902" y="9753"/>
                    </a:cubicBezTo>
                    <a:lnTo>
                      <a:pt x="7902" y="9753"/>
                    </a:lnTo>
                    <a:cubicBezTo>
                      <a:pt x="7899" y="9754"/>
                      <a:pt x="7896" y="9754"/>
                      <a:pt x="7893" y="9754"/>
                    </a:cubicBezTo>
                    <a:cubicBezTo>
                      <a:pt x="7888" y="9754"/>
                      <a:pt x="7884" y="9753"/>
                      <a:pt x="7880" y="9751"/>
                    </a:cubicBezTo>
                    <a:cubicBezTo>
                      <a:pt x="7878" y="9749"/>
                      <a:pt x="7880" y="9746"/>
                      <a:pt x="7885" y="9744"/>
                    </a:cubicBezTo>
                    <a:lnTo>
                      <a:pt x="7885" y="9744"/>
                    </a:lnTo>
                    <a:cubicBezTo>
                      <a:pt x="7881" y="9745"/>
                      <a:pt x="7878" y="9745"/>
                      <a:pt x="7874" y="9745"/>
                    </a:cubicBezTo>
                    <a:cubicBezTo>
                      <a:pt x="7897" y="9740"/>
                      <a:pt x="7874" y="9734"/>
                      <a:pt x="7863" y="9734"/>
                    </a:cubicBezTo>
                    <a:cubicBezTo>
                      <a:pt x="7841" y="9751"/>
                      <a:pt x="7863" y="9740"/>
                      <a:pt x="7841" y="9762"/>
                    </a:cubicBezTo>
                    <a:cubicBezTo>
                      <a:pt x="7844" y="9762"/>
                      <a:pt x="7853" y="9758"/>
                      <a:pt x="7859" y="9758"/>
                    </a:cubicBezTo>
                    <a:cubicBezTo>
                      <a:pt x="7863" y="9758"/>
                      <a:pt x="7866" y="9760"/>
                      <a:pt x="7863" y="9767"/>
                    </a:cubicBezTo>
                    <a:cubicBezTo>
                      <a:pt x="7847" y="9767"/>
                      <a:pt x="7847" y="9767"/>
                      <a:pt x="7847" y="9773"/>
                    </a:cubicBezTo>
                    <a:cubicBezTo>
                      <a:pt x="7850" y="9772"/>
                      <a:pt x="7852" y="9771"/>
                      <a:pt x="7854" y="9771"/>
                    </a:cubicBezTo>
                    <a:cubicBezTo>
                      <a:pt x="7860" y="9771"/>
                      <a:pt x="7855" y="9779"/>
                      <a:pt x="7863" y="9779"/>
                    </a:cubicBezTo>
                    <a:cubicBezTo>
                      <a:pt x="7852" y="9790"/>
                      <a:pt x="7836" y="9779"/>
                      <a:pt x="7825" y="9795"/>
                    </a:cubicBezTo>
                    <a:lnTo>
                      <a:pt x="7852" y="9790"/>
                    </a:lnTo>
                    <a:lnTo>
                      <a:pt x="7852" y="9790"/>
                    </a:lnTo>
                    <a:cubicBezTo>
                      <a:pt x="7850" y="9792"/>
                      <a:pt x="7845" y="9792"/>
                      <a:pt x="7843" y="9792"/>
                    </a:cubicBezTo>
                    <a:cubicBezTo>
                      <a:pt x="7840" y="9792"/>
                      <a:pt x="7838" y="9792"/>
                      <a:pt x="7841" y="9795"/>
                    </a:cubicBezTo>
                    <a:cubicBezTo>
                      <a:pt x="7830" y="9795"/>
                      <a:pt x="7824" y="9798"/>
                      <a:pt x="7820" y="9798"/>
                    </a:cubicBezTo>
                    <a:cubicBezTo>
                      <a:pt x="7817" y="9798"/>
                      <a:pt x="7815" y="9797"/>
                      <a:pt x="7814" y="9795"/>
                    </a:cubicBezTo>
                    <a:lnTo>
                      <a:pt x="7814" y="9795"/>
                    </a:lnTo>
                    <a:cubicBezTo>
                      <a:pt x="7791" y="9806"/>
                      <a:pt x="7825" y="9806"/>
                      <a:pt x="7841" y="9817"/>
                    </a:cubicBezTo>
                    <a:lnTo>
                      <a:pt x="7836" y="9817"/>
                    </a:lnTo>
                    <a:cubicBezTo>
                      <a:pt x="7841" y="9817"/>
                      <a:pt x="7841" y="9823"/>
                      <a:pt x="7847" y="9823"/>
                    </a:cubicBezTo>
                    <a:cubicBezTo>
                      <a:pt x="7845" y="9825"/>
                      <a:pt x="7843" y="9825"/>
                      <a:pt x="7841" y="9825"/>
                    </a:cubicBezTo>
                    <a:cubicBezTo>
                      <a:pt x="7837" y="9825"/>
                      <a:pt x="7832" y="9823"/>
                      <a:pt x="7825" y="9823"/>
                    </a:cubicBezTo>
                    <a:lnTo>
                      <a:pt x="7825" y="9828"/>
                    </a:lnTo>
                    <a:cubicBezTo>
                      <a:pt x="7836" y="9828"/>
                      <a:pt x="7836" y="9828"/>
                      <a:pt x="7825" y="9834"/>
                    </a:cubicBezTo>
                    <a:lnTo>
                      <a:pt x="7797" y="9834"/>
                    </a:lnTo>
                    <a:lnTo>
                      <a:pt x="7819" y="9845"/>
                    </a:lnTo>
                    <a:cubicBezTo>
                      <a:pt x="7815" y="9845"/>
                      <a:pt x="7810" y="9852"/>
                      <a:pt x="7803" y="9852"/>
                    </a:cubicBezTo>
                    <a:cubicBezTo>
                      <a:pt x="7801" y="9852"/>
                      <a:pt x="7799" y="9852"/>
                      <a:pt x="7797" y="9850"/>
                    </a:cubicBezTo>
                    <a:lnTo>
                      <a:pt x="7797" y="9850"/>
                    </a:lnTo>
                    <a:lnTo>
                      <a:pt x="7808" y="9862"/>
                    </a:lnTo>
                    <a:lnTo>
                      <a:pt x="7786" y="9873"/>
                    </a:lnTo>
                    <a:lnTo>
                      <a:pt x="7791" y="9873"/>
                    </a:lnTo>
                    <a:cubicBezTo>
                      <a:pt x="7786" y="9878"/>
                      <a:pt x="7836" y="9884"/>
                      <a:pt x="7791" y="9889"/>
                    </a:cubicBezTo>
                    <a:cubicBezTo>
                      <a:pt x="7814" y="9900"/>
                      <a:pt x="7808" y="9906"/>
                      <a:pt x="7819" y="9911"/>
                    </a:cubicBezTo>
                    <a:cubicBezTo>
                      <a:pt x="7817" y="9911"/>
                      <a:pt x="7814" y="9910"/>
                      <a:pt x="7812" y="9910"/>
                    </a:cubicBezTo>
                    <a:cubicBezTo>
                      <a:pt x="7800" y="9910"/>
                      <a:pt x="7797" y="9920"/>
                      <a:pt x="7792" y="9920"/>
                    </a:cubicBezTo>
                    <a:cubicBezTo>
                      <a:pt x="7790" y="9920"/>
                      <a:pt x="7788" y="9919"/>
                      <a:pt x="7786" y="9917"/>
                    </a:cubicBezTo>
                    <a:lnTo>
                      <a:pt x="7786" y="9917"/>
                    </a:lnTo>
                    <a:cubicBezTo>
                      <a:pt x="7780" y="9928"/>
                      <a:pt x="7797" y="9928"/>
                      <a:pt x="7808" y="9928"/>
                    </a:cubicBezTo>
                    <a:cubicBezTo>
                      <a:pt x="7797" y="9933"/>
                      <a:pt x="7780" y="9933"/>
                      <a:pt x="7769" y="9933"/>
                    </a:cubicBezTo>
                    <a:lnTo>
                      <a:pt x="7780" y="9939"/>
                    </a:lnTo>
                    <a:lnTo>
                      <a:pt x="7786" y="9939"/>
                    </a:lnTo>
                    <a:cubicBezTo>
                      <a:pt x="7780" y="9945"/>
                      <a:pt x="7764" y="9945"/>
                      <a:pt x="7764" y="9956"/>
                    </a:cubicBezTo>
                    <a:lnTo>
                      <a:pt x="7786" y="9956"/>
                    </a:lnTo>
                    <a:lnTo>
                      <a:pt x="7780" y="9961"/>
                    </a:lnTo>
                    <a:lnTo>
                      <a:pt x="7786" y="9961"/>
                    </a:lnTo>
                    <a:lnTo>
                      <a:pt x="7791" y="9967"/>
                    </a:lnTo>
                    <a:cubicBezTo>
                      <a:pt x="7780" y="9967"/>
                      <a:pt x="7791" y="9972"/>
                      <a:pt x="7780" y="9972"/>
                    </a:cubicBezTo>
                    <a:cubicBezTo>
                      <a:pt x="7780" y="9983"/>
                      <a:pt x="7780" y="9983"/>
                      <a:pt x="7786" y="9989"/>
                    </a:cubicBezTo>
                    <a:lnTo>
                      <a:pt x="7797" y="9983"/>
                    </a:lnTo>
                    <a:lnTo>
                      <a:pt x="7797" y="9983"/>
                    </a:lnTo>
                    <a:cubicBezTo>
                      <a:pt x="7814" y="9989"/>
                      <a:pt x="7780" y="9989"/>
                      <a:pt x="7786" y="9994"/>
                    </a:cubicBezTo>
                    <a:lnTo>
                      <a:pt x="7797" y="9994"/>
                    </a:lnTo>
                    <a:cubicBezTo>
                      <a:pt x="7780" y="10011"/>
                      <a:pt x="7814" y="10011"/>
                      <a:pt x="7797" y="10022"/>
                    </a:cubicBezTo>
                    <a:cubicBezTo>
                      <a:pt x="7795" y="10020"/>
                      <a:pt x="7793" y="10020"/>
                      <a:pt x="7790" y="10020"/>
                    </a:cubicBezTo>
                    <a:cubicBezTo>
                      <a:pt x="7786" y="10020"/>
                      <a:pt x="7782" y="10022"/>
                      <a:pt x="7786" y="10022"/>
                    </a:cubicBezTo>
                    <a:cubicBezTo>
                      <a:pt x="7791" y="10028"/>
                      <a:pt x="7791" y="10044"/>
                      <a:pt x="7808" y="10044"/>
                    </a:cubicBezTo>
                    <a:cubicBezTo>
                      <a:pt x="7786" y="10050"/>
                      <a:pt x="7780" y="10050"/>
                      <a:pt x="7769" y="10055"/>
                    </a:cubicBezTo>
                    <a:cubicBezTo>
                      <a:pt x="7769" y="10066"/>
                      <a:pt x="7780" y="10066"/>
                      <a:pt x="7786" y="10066"/>
                    </a:cubicBezTo>
                    <a:cubicBezTo>
                      <a:pt x="7780" y="10072"/>
                      <a:pt x="7791" y="10077"/>
                      <a:pt x="7780" y="10083"/>
                    </a:cubicBezTo>
                    <a:cubicBezTo>
                      <a:pt x="7791" y="10083"/>
                      <a:pt x="7780" y="10094"/>
                      <a:pt x="7786" y="10094"/>
                    </a:cubicBezTo>
                    <a:lnTo>
                      <a:pt x="7791" y="10094"/>
                    </a:lnTo>
                    <a:cubicBezTo>
                      <a:pt x="7764" y="10105"/>
                      <a:pt x="7814" y="10105"/>
                      <a:pt x="7786" y="10122"/>
                    </a:cubicBezTo>
                    <a:lnTo>
                      <a:pt x="7764" y="10122"/>
                    </a:lnTo>
                    <a:lnTo>
                      <a:pt x="7764" y="10138"/>
                    </a:lnTo>
                    <a:lnTo>
                      <a:pt x="7769" y="10133"/>
                    </a:lnTo>
                    <a:cubicBezTo>
                      <a:pt x="7769" y="10135"/>
                      <a:pt x="7773" y="10137"/>
                      <a:pt x="7776" y="10137"/>
                    </a:cubicBezTo>
                    <a:lnTo>
                      <a:pt x="7776" y="10137"/>
                    </a:lnTo>
                    <a:cubicBezTo>
                      <a:pt x="7775" y="10137"/>
                      <a:pt x="7774" y="10137"/>
                      <a:pt x="7773" y="10137"/>
                    </a:cubicBezTo>
                    <a:cubicBezTo>
                      <a:pt x="7764" y="10137"/>
                      <a:pt x="7778" y="10149"/>
                      <a:pt x="7764" y="10149"/>
                    </a:cubicBezTo>
                    <a:lnTo>
                      <a:pt x="7758" y="10149"/>
                    </a:lnTo>
                    <a:cubicBezTo>
                      <a:pt x="7758" y="10152"/>
                      <a:pt x="7758" y="10153"/>
                      <a:pt x="7760" y="10153"/>
                    </a:cubicBezTo>
                    <a:cubicBezTo>
                      <a:pt x="7761" y="10153"/>
                      <a:pt x="7764" y="10152"/>
                      <a:pt x="7769" y="10149"/>
                    </a:cubicBezTo>
                    <a:lnTo>
                      <a:pt x="7769" y="10149"/>
                    </a:lnTo>
                    <a:cubicBezTo>
                      <a:pt x="7780" y="10155"/>
                      <a:pt x="7742" y="10155"/>
                      <a:pt x="7764" y="10160"/>
                    </a:cubicBezTo>
                    <a:lnTo>
                      <a:pt x="7764" y="10155"/>
                    </a:lnTo>
                    <a:lnTo>
                      <a:pt x="7786" y="10155"/>
                    </a:lnTo>
                    <a:cubicBezTo>
                      <a:pt x="7786" y="10155"/>
                      <a:pt x="7784" y="10157"/>
                      <a:pt x="7782" y="10157"/>
                    </a:cubicBezTo>
                    <a:lnTo>
                      <a:pt x="7782" y="10157"/>
                    </a:lnTo>
                    <a:cubicBezTo>
                      <a:pt x="7782" y="10156"/>
                      <a:pt x="7781" y="10156"/>
                      <a:pt x="7780" y="10155"/>
                    </a:cubicBezTo>
                    <a:lnTo>
                      <a:pt x="7780" y="10155"/>
                    </a:lnTo>
                    <a:cubicBezTo>
                      <a:pt x="7780" y="10157"/>
                      <a:pt x="7781" y="10157"/>
                      <a:pt x="7782" y="10157"/>
                    </a:cubicBezTo>
                    <a:cubicBezTo>
                      <a:pt x="7782" y="10157"/>
                      <a:pt x="7782" y="10157"/>
                      <a:pt x="7782" y="10157"/>
                    </a:cubicBezTo>
                    <a:lnTo>
                      <a:pt x="7782" y="10157"/>
                    </a:lnTo>
                    <a:cubicBezTo>
                      <a:pt x="7785" y="10162"/>
                      <a:pt x="7781" y="10166"/>
                      <a:pt x="7786" y="10166"/>
                    </a:cubicBezTo>
                    <a:cubicBezTo>
                      <a:pt x="7783" y="10171"/>
                      <a:pt x="7779" y="10174"/>
                      <a:pt x="7775" y="10174"/>
                    </a:cubicBezTo>
                    <a:cubicBezTo>
                      <a:pt x="7773" y="10174"/>
                      <a:pt x="7771" y="10174"/>
                      <a:pt x="7770" y="10173"/>
                    </a:cubicBezTo>
                    <a:lnTo>
                      <a:pt x="7770" y="10173"/>
                    </a:lnTo>
                    <a:cubicBezTo>
                      <a:pt x="7776" y="10181"/>
                      <a:pt x="7767" y="10178"/>
                      <a:pt x="7780" y="10182"/>
                    </a:cubicBezTo>
                    <a:lnTo>
                      <a:pt x="7771" y="10186"/>
                    </a:lnTo>
                    <a:lnTo>
                      <a:pt x="7771" y="10186"/>
                    </a:lnTo>
                    <a:cubicBezTo>
                      <a:pt x="7770" y="10185"/>
                      <a:pt x="7769" y="10184"/>
                      <a:pt x="7769" y="10182"/>
                    </a:cubicBezTo>
                    <a:lnTo>
                      <a:pt x="7764" y="10188"/>
                    </a:lnTo>
                    <a:lnTo>
                      <a:pt x="7764" y="10188"/>
                    </a:lnTo>
                    <a:lnTo>
                      <a:pt x="7771" y="10186"/>
                    </a:lnTo>
                    <a:lnTo>
                      <a:pt x="7771" y="10186"/>
                    </a:lnTo>
                    <a:cubicBezTo>
                      <a:pt x="7774" y="10188"/>
                      <a:pt x="7780" y="10189"/>
                      <a:pt x="7780" y="10194"/>
                    </a:cubicBezTo>
                    <a:lnTo>
                      <a:pt x="7764" y="10194"/>
                    </a:lnTo>
                    <a:cubicBezTo>
                      <a:pt x="7769" y="10210"/>
                      <a:pt x="7742" y="10210"/>
                      <a:pt x="7764" y="10216"/>
                    </a:cubicBezTo>
                    <a:lnTo>
                      <a:pt x="7758" y="10216"/>
                    </a:lnTo>
                    <a:cubicBezTo>
                      <a:pt x="7780" y="10221"/>
                      <a:pt x="7736" y="10221"/>
                      <a:pt x="7764" y="10232"/>
                    </a:cubicBezTo>
                    <a:lnTo>
                      <a:pt x="7753" y="10232"/>
                    </a:lnTo>
                    <a:lnTo>
                      <a:pt x="7758" y="10238"/>
                    </a:lnTo>
                    <a:lnTo>
                      <a:pt x="7764" y="10238"/>
                    </a:lnTo>
                    <a:lnTo>
                      <a:pt x="7753" y="10243"/>
                    </a:lnTo>
                    <a:lnTo>
                      <a:pt x="7758" y="10243"/>
                    </a:lnTo>
                    <a:cubicBezTo>
                      <a:pt x="7731" y="10249"/>
                      <a:pt x="7753" y="10260"/>
                      <a:pt x="7731" y="10265"/>
                    </a:cubicBezTo>
                    <a:lnTo>
                      <a:pt x="7753" y="10260"/>
                    </a:lnTo>
                    <a:lnTo>
                      <a:pt x="7753" y="10260"/>
                    </a:lnTo>
                    <a:cubicBezTo>
                      <a:pt x="7791" y="10271"/>
                      <a:pt x="7731" y="10299"/>
                      <a:pt x="7753" y="10315"/>
                    </a:cubicBezTo>
                    <a:lnTo>
                      <a:pt x="7736" y="10315"/>
                    </a:lnTo>
                    <a:lnTo>
                      <a:pt x="7758" y="10321"/>
                    </a:lnTo>
                    <a:cubicBezTo>
                      <a:pt x="7753" y="10323"/>
                      <a:pt x="7749" y="10323"/>
                      <a:pt x="7746" y="10323"/>
                    </a:cubicBezTo>
                    <a:cubicBezTo>
                      <a:pt x="7741" y="10323"/>
                      <a:pt x="7740" y="10321"/>
                      <a:pt x="7736" y="10321"/>
                    </a:cubicBezTo>
                    <a:lnTo>
                      <a:pt x="7736" y="10321"/>
                    </a:lnTo>
                    <a:cubicBezTo>
                      <a:pt x="7742" y="10326"/>
                      <a:pt x="7758" y="10321"/>
                      <a:pt x="7764" y="10332"/>
                    </a:cubicBezTo>
                    <a:cubicBezTo>
                      <a:pt x="7762" y="10336"/>
                      <a:pt x="7760" y="10337"/>
                      <a:pt x="7758" y="10337"/>
                    </a:cubicBezTo>
                    <a:cubicBezTo>
                      <a:pt x="7754" y="10337"/>
                      <a:pt x="7749" y="10332"/>
                      <a:pt x="7742" y="10332"/>
                    </a:cubicBezTo>
                    <a:cubicBezTo>
                      <a:pt x="7753" y="10343"/>
                      <a:pt x="7764" y="10354"/>
                      <a:pt x="7758" y="10360"/>
                    </a:cubicBezTo>
                    <a:lnTo>
                      <a:pt x="7764" y="10360"/>
                    </a:lnTo>
                    <a:cubicBezTo>
                      <a:pt x="7769" y="10371"/>
                      <a:pt x="7764" y="10376"/>
                      <a:pt x="7764" y="10382"/>
                    </a:cubicBezTo>
                    <a:lnTo>
                      <a:pt x="7758" y="10382"/>
                    </a:lnTo>
                    <a:cubicBezTo>
                      <a:pt x="7758" y="10382"/>
                      <a:pt x="7753" y="10387"/>
                      <a:pt x="7758" y="10387"/>
                    </a:cubicBezTo>
                    <a:lnTo>
                      <a:pt x="7742" y="10387"/>
                    </a:lnTo>
                    <a:cubicBezTo>
                      <a:pt x="7742" y="10398"/>
                      <a:pt x="7758" y="10404"/>
                      <a:pt x="7736" y="10409"/>
                    </a:cubicBezTo>
                    <a:lnTo>
                      <a:pt x="7758" y="10409"/>
                    </a:lnTo>
                    <a:cubicBezTo>
                      <a:pt x="7736" y="10415"/>
                      <a:pt x="7769" y="10426"/>
                      <a:pt x="7758" y="10431"/>
                    </a:cubicBezTo>
                    <a:lnTo>
                      <a:pt x="7758" y="10431"/>
                    </a:lnTo>
                    <a:cubicBezTo>
                      <a:pt x="7758" y="10431"/>
                      <a:pt x="7757" y="10431"/>
                      <a:pt x="7757" y="10431"/>
                    </a:cubicBezTo>
                    <a:lnTo>
                      <a:pt x="7757" y="10431"/>
                    </a:lnTo>
                    <a:cubicBezTo>
                      <a:pt x="7757" y="10431"/>
                      <a:pt x="7758" y="10431"/>
                      <a:pt x="7758" y="10431"/>
                    </a:cubicBezTo>
                    <a:cubicBezTo>
                      <a:pt x="7758" y="10431"/>
                      <a:pt x="7758" y="10431"/>
                      <a:pt x="7758" y="10431"/>
                    </a:cubicBezTo>
                    <a:lnTo>
                      <a:pt x="7758" y="10431"/>
                    </a:lnTo>
                    <a:cubicBezTo>
                      <a:pt x="7760" y="10431"/>
                      <a:pt x="7762" y="10431"/>
                      <a:pt x="7764" y="10431"/>
                    </a:cubicBezTo>
                    <a:lnTo>
                      <a:pt x="7758" y="10431"/>
                    </a:lnTo>
                    <a:lnTo>
                      <a:pt x="7769" y="10443"/>
                    </a:lnTo>
                    <a:cubicBezTo>
                      <a:pt x="7757" y="10450"/>
                      <a:pt x="7768" y="10456"/>
                      <a:pt x="7767" y="10458"/>
                    </a:cubicBezTo>
                    <a:lnTo>
                      <a:pt x="7767" y="10458"/>
                    </a:lnTo>
                    <a:cubicBezTo>
                      <a:pt x="7767" y="10458"/>
                      <a:pt x="7766" y="10458"/>
                      <a:pt x="7766" y="10458"/>
                    </a:cubicBezTo>
                    <a:cubicBezTo>
                      <a:pt x="7764" y="10458"/>
                      <a:pt x="7763" y="10458"/>
                      <a:pt x="7762" y="10459"/>
                    </a:cubicBezTo>
                    <a:lnTo>
                      <a:pt x="7762" y="10459"/>
                    </a:lnTo>
                    <a:cubicBezTo>
                      <a:pt x="7765" y="10459"/>
                      <a:pt x="7767" y="10459"/>
                      <a:pt x="7767" y="10458"/>
                    </a:cubicBezTo>
                    <a:lnTo>
                      <a:pt x="7767" y="10458"/>
                    </a:lnTo>
                    <a:cubicBezTo>
                      <a:pt x="7768" y="10458"/>
                      <a:pt x="7769" y="10458"/>
                      <a:pt x="7769" y="10459"/>
                    </a:cubicBezTo>
                    <a:cubicBezTo>
                      <a:pt x="7764" y="10459"/>
                      <a:pt x="7780" y="10465"/>
                      <a:pt x="7764" y="10465"/>
                    </a:cubicBezTo>
                    <a:lnTo>
                      <a:pt x="7764" y="10470"/>
                    </a:lnTo>
                    <a:lnTo>
                      <a:pt x="7753" y="10470"/>
                    </a:lnTo>
                    <a:cubicBezTo>
                      <a:pt x="7758" y="10481"/>
                      <a:pt x="7769" y="10481"/>
                      <a:pt x="7780" y="10481"/>
                    </a:cubicBezTo>
                    <a:cubicBezTo>
                      <a:pt x="7769" y="10487"/>
                      <a:pt x="7780" y="10492"/>
                      <a:pt x="7764" y="10492"/>
                    </a:cubicBezTo>
                    <a:lnTo>
                      <a:pt x="7758" y="10492"/>
                    </a:lnTo>
                    <a:cubicBezTo>
                      <a:pt x="7764" y="10509"/>
                      <a:pt x="7714" y="10520"/>
                      <a:pt x="7742" y="10526"/>
                    </a:cubicBezTo>
                    <a:lnTo>
                      <a:pt x="7736" y="10526"/>
                    </a:lnTo>
                    <a:lnTo>
                      <a:pt x="7736" y="10537"/>
                    </a:lnTo>
                    <a:lnTo>
                      <a:pt x="7725" y="10537"/>
                    </a:lnTo>
                    <a:lnTo>
                      <a:pt x="7742" y="10548"/>
                    </a:lnTo>
                    <a:lnTo>
                      <a:pt x="7736" y="10548"/>
                    </a:lnTo>
                    <a:cubicBezTo>
                      <a:pt x="7736" y="10553"/>
                      <a:pt x="7736" y="10570"/>
                      <a:pt x="7742" y="10581"/>
                    </a:cubicBezTo>
                    <a:lnTo>
                      <a:pt x="7736" y="10581"/>
                    </a:lnTo>
                    <a:cubicBezTo>
                      <a:pt x="7753" y="10598"/>
                      <a:pt x="7731" y="10598"/>
                      <a:pt x="7736" y="10603"/>
                    </a:cubicBezTo>
                    <a:lnTo>
                      <a:pt x="7736" y="10609"/>
                    </a:lnTo>
                    <a:lnTo>
                      <a:pt x="7731" y="10609"/>
                    </a:lnTo>
                    <a:cubicBezTo>
                      <a:pt x="7740" y="10618"/>
                      <a:pt x="7719" y="10627"/>
                      <a:pt x="7720" y="10627"/>
                    </a:cubicBezTo>
                    <a:cubicBezTo>
                      <a:pt x="7721" y="10627"/>
                      <a:pt x="7722" y="10626"/>
                      <a:pt x="7725" y="10625"/>
                    </a:cubicBezTo>
                    <a:cubicBezTo>
                      <a:pt x="7731" y="10625"/>
                      <a:pt x="7736" y="10631"/>
                      <a:pt x="7753" y="10631"/>
                    </a:cubicBezTo>
                    <a:cubicBezTo>
                      <a:pt x="7753" y="10633"/>
                      <a:pt x="7750" y="10633"/>
                      <a:pt x="7746" y="10633"/>
                    </a:cubicBezTo>
                    <a:cubicBezTo>
                      <a:pt x="7743" y="10633"/>
                      <a:pt x="7739" y="10633"/>
                      <a:pt x="7736" y="10636"/>
                    </a:cubicBezTo>
                    <a:cubicBezTo>
                      <a:pt x="7736" y="10647"/>
                      <a:pt x="7753" y="10647"/>
                      <a:pt x="7742" y="10653"/>
                    </a:cubicBezTo>
                    <a:lnTo>
                      <a:pt x="7736" y="10653"/>
                    </a:lnTo>
                    <a:cubicBezTo>
                      <a:pt x="7736" y="10658"/>
                      <a:pt x="7742" y="10658"/>
                      <a:pt x="7742" y="10664"/>
                    </a:cubicBezTo>
                    <a:lnTo>
                      <a:pt x="7736" y="10664"/>
                    </a:lnTo>
                    <a:cubicBezTo>
                      <a:pt x="7753" y="10675"/>
                      <a:pt x="7714" y="10681"/>
                      <a:pt x="7753" y="10686"/>
                    </a:cubicBezTo>
                    <a:cubicBezTo>
                      <a:pt x="7742" y="10692"/>
                      <a:pt x="7753" y="10703"/>
                      <a:pt x="7736" y="10703"/>
                    </a:cubicBezTo>
                    <a:cubicBezTo>
                      <a:pt x="7753" y="10714"/>
                      <a:pt x="7753" y="10719"/>
                      <a:pt x="7758" y="10730"/>
                    </a:cubicBezTo>
                    <a:cubicBezTo>
                      <a:pt x="7731" y="10730"/>
                      <a:pt x="7758" y="10730"/>
                      <a:pt x="7742" y="10736"/>
                    </a:cubicBezTo>
                    <a:lnTo>
                      <a:pt x="7758" y="10736"/>
                    </a:lnTo>
                    <a:cubicBezTo>
                      <a:pt x="7758" y="10747"/>
                      <a:pt x="7725" y="10769"/>
                      <a:pt x="7731" y="10791"/>
                    </a:cubicBezTo>
                    <a:cubicBezTo>
                      <a:pt x="7725" y="10813"/>
                      <a:pt x="7714" y="10830"/>
                      <a:pt x="7714" y="10847"/>
                    </a:cubicBezTo>
                    <a:cubicBezTo>
                      <a:pt x="7725" y="10852"/>
                      <a:pt x="7742" y="10858"/>
                      <a:pt x="7736" y="10869"/>
                    </a:cubicBezTo>
                    <a:cubicBezTo>
                      <a:pt x="7742" y="10880"/>
                      <a:pt x="7753" y="10896"/>
                      <a:pt x="7742" y="10907"/>
                    </a:cubicBezTo>
                    <a:lnTo>
                      <a:pt x="7731" y="10907"/>
                    </a:lnTo>
                    <a:cubicBezTo>
                      <a:pt x="7742" y="10913"/>
                      <a:pt x="7731" y="10913"/>
                      <a:pt x="7731" y="10924"/>
                    </a:cubicBezTo>
                    <a:lnTo>
                      <a:pt x="7742" y="10913"/>
                    </a:lnTo>
                    <a:lnTo>
                      <a:pt x="7742" y="10913"/>
                    </a:lnTo>
                    <a:cubicBezTo>
                      <a:pt x="7758" y="10924"/>
                      <a:pt x="7742" y="10924"/>
                      <a:pt x="7736" y="10930"/>
                    </a:cubicBezTo>
                    <a:lnTo>
                      <a:pt x="7753" y="10935"/>
                    </a:lnTo>
                    <a:lnTo>
                      <a:pt x="7731" y="10935"/>
                    </a:lnTo>
                    <a:cubicBezTo>
                      <a:pt x="7736" y="10935"/>
                      <a:pt x="7736" y="10952"/>
                      <a:pt x="7758" y="10952"/>
                    </a:cubicBezTo>
                    <a:cubicBezTo>
                      <a:pt x="7755" y="10952"/>
                      <a:pt x="7748" y="10954"/>
                      <a:pt x="7745" y="10954"/>
                    </a:cubicBezTo>
                    <a:cubicBezTo>
                      <a:pt x="7743" y="10954"/>
                      <a:pt x="7742" y="10954"/>
                      <a:pt x="7742" y="10952"/>
                    </a:cubicBezTo>
                    <a:lnTo>
                      <a:pt x="7736" y="10968"/>
                    </a:lnTo>
                    <a:lnTo>
                      <a:pt x="7742" y="10963"/>
                    </a:lnTo>
                    <a:cubicBezTo>
                      <a:pt x="7758" y="10963"/>
                      <a:pt x="7764" y="10968"/>
                      <a:pt x="7758" y="10979"/>
                    </a:cubicBezTo>
                    <a:cubicBezTo>
                      <a:pt x="7753" y="10976"/>
                      <a:pt x="7748" y="10974"/>
                      <a:pt x="7745" y="10974"/>
                    </a:cubicBezTo>
                    <a:cubicBezTo>
                      <a:pt x="7738" y="10974"/>
                      <a:pt x="7734" y="10979"/>
                      <a:pt x="7731" y="10979"/>
                    </a:cubicBezTo>
                    <a:lnTo>
                      <a:pt x="7753" y="10979"/>
                    </a:lnTo>
                    <a:cubicBezTo>
                      <a:pt x="7758" y="10985"/>
                      <a:pt x="7764" y="10990"/>
                      <a:pt x="7758" y="10990"/>
                    </a:cubicBezTo>
                    <a:lnTo>
                      <a:pt x="7753" y="10990"/>
                    </a:lnTo>
                    <a:cubicBezTo>
                      <a:pt x="7758" y="10996"/>
                      <a:pt x="7731" y="10996"/>
                      <a:pt x="7731" y="11007"/>
                    </a:cubicBezTo>
                    <a:cubicBezTo>
                      <a:pt x="7742" y="11013"/>
                      <a:pt x="7731" y="11013"/>
                      <a:pt x="7758" y="11013"/>
                    </a:cubicBezTo>
                    <a:cubicBezTo>
                      <a:pt x="7761" y="11015"/>
                      <a:pt x="7757" y="11015"/>
                      <a:pt x="7751" y="11015"/>
                    </a:cubicBezTo>
                    <a:cubicBezTo>
                      <a:pt x="7746" y="11015"/>
                      <a:pt x="7739" y="11015"/>
                      <a:pt x="7736" y="11018"/>
                    </a:cubicBezTo>
                    <a:cubicBezTo>
                      <a:pt x="7753" y="11024"/>
                      <a:pt x="7742" y="11035"/>
                      <a:pt x="7731" y="11035"/>
                    </a:cubicBezTo>
                    <a:cubicBezTo>
                      <a:pt x="7764" y="11040"/>
                      <a:pt x="7714" y="11051"/>
                      <a:pt x="7742" y="11051"/>
                    </a:cubicBezTo>
                    <a:lnTo>
                      <a:pt x="7731" y="11062"/>
                    </a:lnTo>
                    <a:cubicBezTo>
                      <a:pt x="7736" y="11062"/>
                      <a:pt x="7758" y="11062"/>
                      <a:pt x="7758" y="11068"/>
                    </a:cubicBezTo>
                    <a:cubicBezTo>
                      <a:pt x="7755" y="11071"/>
                      <a:pt x="7750" y="11071"/>
                      <a:pt x="7744" y="11071"/>
                    </a:cubicBezTo>
                    <a:cubicBezTo>
                      <a:pt x="7739" y="11071"/>
                      <a:pt x="7733" y="11071"/>
                      <a:pt x="7731" y="11073"/>
                    </a:cubicBezTo>
                    <a:lnTo>
                      <a:pt x="7758" y="11079"/>
                    </a:lnTo>
                    <a:cubicBezTo>
                      <a:pt x="7725" y="11107"/>
                      <a:pt x="7742" y="11145"/>
                      <a:pt x="7714" y="11173"/>
                    </a:cubicBezTo>
                    <a:cubicBezTo>
                      <a:pt x="7725" y="11184"/>
                      <a:pt x="7736" y="11201"/>
                      <a:pt x="7731" y="11212"/>
                    </a:cubicBezTo>
                    <a:lnTo>
                      <a:pt x="7725" y="11212"/>
                    </a:lnTo>
                    <a:lnTo>
                      <a:pt x="7714" y="11228"/>
                    </a:lnTo>
                    <a:lnTo>
                      <a:pt x="7714" y="11228"/>
                    </a:lnTo>
                    <a:lnTo>
                      <a:pt x="7731" y="11217"/>
                    </a:lnTo>
                    <a:lnTo>
                      <a:pt x="7736" y="11228"/>
                    </a:lnTo>
                    <a:cubicBezTo>
                      <a:pt x="7725" y="11239"/>
                      <a:pt x="7708" y="11262"/>
                      <a:pt x="7725" y="11284"/>
                    </a:cubicBezTo>
                    <a:cubicBezTo>
                      <a:pt x="7758" y="11295"/>
                      <a:pt x="7697" y="11289"/>
                      <a:pt x="7714" y="11300"/>
                    </a:cubicBezTo>
                    <a:lnTo>
                      <a:pt x="7703" y="11300"/>
                    </a:lnTo>
                    <a:cubicBezTo>
                      <a:pt x="7708" y="11317"/>
                      <a:pt x="7714" y="11322"/>
                      <a:pt x="7736" y="11339"/>
                    </a:cubicBezTo>
                    <a:cubicBezTo>
                      <a:pt x="7728" y="11336"/>
                      <a:pt x="7724" y="11335"/>
                      <a:pt x="7722" y="11335"/>
                    </a:cubicBezTo>
                    <a:cubicBezTo>
                      <a:pt x="7716" y="11335"/>
                      <a:pt x="7731" y="11345"/>
                      <a:pt x="7714" y="11345"/>
                    </a:cubicBezTo>
                    <a:lnTo>
                      <a:pt x="7731" y="11345"/>
                    </a:lnTo>
                    <a:cubicBezTo>
                      <a:pt x="7725" y="11345"/>
                      <a:pt x="7714" y="11350"/>
                      <a:pt x="7708" y="11350"/>
                    </a:cubicBezTo>
                    <a:lnTo>
                      <a:pt x="7725" y="11356"/>
                    </a:lnTo>
                    <a:lnTo>
                      <a:pt x="7708" y="11356"/>
                    </a:lnTo>
                    <a:cubicBezTo>
                      <a:pt x="7708" y="11367"/>
                      <a:pt x="7714" y="11383"/>
                      <a:pt x="7686" y="11383"/>
                    </a:cubicBezTo>
                    <a:cubicBezTo>
                      <a:pt x="7708" y="11405"/>
                      <a:pt x="7697" y="11433"/>
                      <a:pt x="7686" y="11461"/>
                    </a:cubicBezTo>
                    <a:cubicBezTo>
                      <a:pt x="7703" y="11466"/>
                      <a:pt x="7703" y="11477"/>
                      <a:pt x="7703" y="11483"/>
                    </a:cubicBezTo>
                    <a:lnTo>
                      <a:pt x="7686" y="11488"/>
                    </a:lnTo>
                    <a:cubicBezTo>
                      <a:pt x="7697" y="11494"/>
                      <a:pt x="7714" y="11505"/>
                      <a:pt x="7703" y="11511"/>
                    </a:cubicBezTo>
                    <a:lnTo>
                      <a:pt x="7697" y="11511"/>
                    </a:lnTo>
                    <a:cubicBezTo>
                      <a:pt x="7697" y="11516"/>
                      <a:pt x="7686" y="11522"/>
                      <a:pt x="7703" y="11533"/>
                    </a:cubicBezTo>
                    <a:cubicBezTo>
                      <a:pt x="7703" y="11537"/>
                      <a:pt x="7695" y="11541"/>
                      <a:pt x="7686" y="11541"/>
                    </a:cubicBezTo>
                    <a:cubicBezTo>
                      <a:pt x="7685" y="11541"/>
                      <a:pt x="7684" y="11540"/>
                      <a:pt x="7683" y="11540"/>
                    </a:cubicBezTo>
                    <a:lnTo>
                      <a:pt x="7683" y="11540"/>
                    </a:lnTo>
                    <a:cubicBezTo>
                      <a:pt x="7695" y="11545"/>
                      <a:pt x="7670" y="11549"/>
                      <a:pt x="7670" y="11549"/>
                    </a:cubicBezTo>
                    <a:cubicBezTo>
                      <a:pt x="7670" y="11549"/>
                      <a:pt x="7670" y="11560"/>
                      <a:pt x="7659" y="11577"/>
                    </a:cubicBezTo>
                    <a:cubicBezTo>
                      <a:pt x="7642" y="11538"/>
                      <a:pt x="7620" y="11505"/>
                      <a:pt x="7603" y="11461"/>
                    </a:cubicBezTo>
                    <a:lnTo>
                      <a:pt x="7603" y="11461"/>
                    </a:lnTo>
                    <a:cubicBezTo>
                      <a:pt x="7606" y="11462"/>
                      <a:pt x="7608" y="11462"/>
                      <a:pt x="7610" y="11462"/>
                    </a:cubicBezTo>
                    <a:cubicBezTo>
                      <a:pt x="7615" y="11462"/>
                      <a:pt x="7616" y="11459"/>
                      <a:pt x="7618" y="11459"/>
                    </a:cubicBezTo>
                    <a:cubicBezTo>
                      <a:pt x="7618" y="11459"/>
                      <a:pt x="7618" y="11459"/>
                      <a:pt x="7619" y="11459"/>
                    </a:cubicBezTo>
                    <a:lnTo>
                      <a:pt x="7619" y="11459"/>
                    </a:lnTo>
                    <a:cubicBezTo>
                      <a:pt x="7589" y="11424"/>
                      <a:pt x="7569" y="11364"/>
                      <a:pt x="7559" y="11328"/>
                    </a:cubicBezTo>
                    <a:lnTo>
                      <a:pt x="7559" y="11328"/>
                    </a:lnTo>
                    <a:lnTo>
                      <a:pt x="7570" y="11378"/>
                    </a:lnTo>
                    <a:cubicBezTo>
                      <a:pt x="7537" y="11339"/>
                      <a:pt x="7509" y="11262"/>
                      <a:pt x="7504" y="11228"/>
                    </a:cubicBezTo>
                    <a:lnTo>
                      <a:pt x="7448" y="11156"/>
                    </a:lnTo>
                    <a:cubicBezTo>
                      <a:pt x="7448" y="11151"/>
                      <a:pt x="7437" y="11145"/>
                      <a:pt x="7448" y="11145"/>
                    </a:cubicBezTo>
                    <a:lnTo>
                      <a:pt x="7432" y="11134"/>
                    </a:lnTo>
                    <a:lnTo>
                      <a:pt x="7426" y="11090"/>
                    </a:lnTo>
                    <a:cubicBezTo>
                      <a:pt x="7410" y="11068"/>
                      <a:pt x="7354" y="10968"/>
                      <a:pt x="7321" y="10952"/>
                    </a:cubicBezTo>
                    <a:cubicBezTo>
                      <a:pt x="7321" y="10944"/>
                      <a:pt x="7303" y="10903"/>
                      <a:pt x="7307" y="10903"/>
                    </a:cubicBezTo>
                    <a:lnTo>
                      <a:pt x="7307" y="10903"/>
                    </a:lnTo>
                    <a:cubicBezTo>
                      <a:pt x="7308" y="10903"/>
                      <a:pt x="7312" y="10909"/>
                      <a:pt x="7321" y="10924"/>
                    </a:cubicBezTo>
                    <a:lnTo>
                      <a:pt x="7177" y="10636"/>
                    </a:lnTo>
                    <a:lnTo>
                      <a:pt x="7177" y="10636"/>
                    </a:lnTo>
                    <a:lnTo>
                      <a:pt x="7199" y="10686"/>
                    </a:lnTo>
                    <a:cubicBezTo>
                      <a:pt x="7198" y="10688"/>
                      <a:pt x="7197" y="10688"/>
                      <a:pt x="7195" y="10688"/>
                    </a:cubicBezTo>
                    <a:cubicBezTo>
                      <a:pt x="7179" y="10688"/>
                      <a:pt x="7131" y="10615"/>
                      <a:pt x="7116" y="10570"/>
                    </a:cubicBezTo>
                    <a:lnTo>
                      <a:pt x="7116" y="10570"/>
                    </a:lnTo>
                    <a:cubicBezTo>
                      <a:pt x="7128" y="10584"/>
                      <a:pt x="7134" y="10590"/>
                      <a:pt x="7137" y="10590"/>
                    </a:cubicBezTo>
                    <a:cubicBezTo>
                      <a:pt x="7144" y="10590"/>
                      <a:pt x="7131" y="10556"/>
                      <a:pt x="7127" y="10537"/>
                    </a:cubicBezTo>
                    <a:cubicBezTo>
                      <a:pt x="7122" y="10529"/>
                      <a:pt x="7119" y="10526"/>
                      <a:pt x="7117" y="10526"/>
                    </a:cubicBezTo>
                    <a:lnTo>
                      <a:pt x="7117" y="10526"/>
                    </a:lnTo>
                    <a:cubicBezTo>
                      <a:pt x="7112" y="10526"/>
                      <a:pt x="7124" y="10557"/>
                      <a:pt x="7121" y="10557"/>
                    </a:cubicBezTo>
                    <a:cubicBezTo>
                      <a:pt x="7120" y="10557"/>
                      <a:pt x="7118" y="10556"/>
                      <a:pt x="7116" y="10553"/>
                    </a:cubicBezTo>
                    <a:cubicBezTo>
                      <a:pt x="7078" y="10515"/>
                      <a:pt x="7017" y="10409"/>
                      <a:pt x="7011" y="10382"/>
                    </a:cubicBezTo>
                    <a:lnTo>
                      <a:pt x="7011" y="10382"/>
                    </a:lnTo>
                    <a:lnTo>
                      <a:pt x="7033" y="10409"/>
                    </a:lnTo>
                    <a:cubicBezTo>
                      <a:pt x="6989" y="10348"/>
                      <a:pt x="6995" y="10304"/>
                      <a:pt x="6961" y="10243"/>
                    </a:cubicBezTo>
                    <a:cubicBezTo>
                      <a:pt x="6928" y="10201"/>
                      <a:pt x="6911" y="10162"/>
                      <a:pt x="6900" y="10162"/>
                    </a:cubicBezTo>
                    <a:cubicBezTo>
                      <a:pt x="6898" y="10162"/>
                      <a:pt x="6897" y="10163"/>
                      <a:pt x="6895" y="10166"/>
                    </a:cubicBezTo>
                    <a:cubicBezTo>
                      <a:pt x="6845" y="10083"/>
                      <a:pt x="6884" y="10127"/>
                      <a:pt x="6878" y="10099"/>
                    </a:cubicBezTo>
                    <a:cubicBezTo>
                      <a:pt x="6845" y="10066"/>
                      <a:pt x="6790" y="9945"/>
                      <a:pt x="6790" y="9928"/>
                    </a:cubicBezTo>
                    <a:cubicBezTo>
                      <a:pt x="6746" y="9906"/>
                      <a:pt x="6707" y="9790"/>
                      <a:pt x="6674" y="9734"/>
                    </a:cubicBezTo>
                    <a:cubicBezTo>
                      <a:pt x="6674" y="9734"/>
                      <a:pt x="6663" y="9723"/>
                      <a:pt x="6679" y="9723"/>
                    </a:cubicBezTo>
                    <a:lnTo>
                      <a:pt x="6674" y="9723"/>
                    </a:lnTo>
                    <a:cubicBezTo>
                      <a:pt x="6674" y="9723"/>
                      <a:pt x="6674" y="9718"/>
                      <a:pt x="6663" y="9718"/>
                    </a:cubicBezTo>
                    <a:lnTo>
                      <a:pt x="6674" y="9718"/>
                    </a:lnTo>
                    <a:cubicBezTo>
                      <a:pt x="6674" y="9718"/>
                      <a:pt x="6663" y="9712"/>
                      <a:pt x="6657" y="9712"/>
                    </a:cubicBezTo>
                    <a:lnTo>
                      <a:pt x="6646" y="9696"/>
                    </a:lnTo>
                    <a:lnTo>
                      <a:pt x="6651" y="9690"/>
                    </a:lnTo>
                    <a:cubicBezTo>
                      <a:pt x="6651" y="9687"/>
                      <a:pt x="6654" y="9687"/>
                      <a:pt x="6658" y="9687"/>
                    </a:cubicBezTo>
                    <a:cubicBezTo>
                      <a:pt x="6663" y="9687"/>
                      <a:pt x="6668" y="9687"/>
                      <a:pt x="6674" y="9684"/>
                    </a:cubicBezTo>
                    <a:lnTo>
                      <a:pt x="6685" y="9679"/>
                    </a:lnTo>
                    <a:lnTo>
                      <a:pt x="6685" y="9679"/>
                    </a:lnTo>
                    <a:cubicBezTo>
                      <a:pt x="6679" y="9684"/>
                      <a:pt x="6690" y="9690"/>
                      <a:pt x="6690" y="9690"/>
                    </a:cubicBezTo>
                    <a:cubicBezTo>
                      <a:pt x="6696" y="9687"/>
                      <a:pt x="6694" y="9687"/>
                      <a:pt x="6692" y="9687"/>
                    </a:cubicBezTo>
                    <a:cubicBezTo>
                      <a:pt x="6689" y="9687"/>
                      <a:pt x="6685" y="9687"/>
                      <a:pt x="6685" y="9684"/>
                    </a:cubicBezTo>
                    <a:cubicBezTo>
                      <a:pt x="6685" y="9683"/>
                      <a:pt x="6687" y="9682"/>
                      <a:pt x="6689" y="9682"/>
                    </a:cubicBezTo>
                    <a:cubicBezTo>
                      <a:pt x="6695" y="9682"/>
                      <a:pt x="6703" y="9684"/>
                      <a:pt x="6707" y="9684"/>
                    </a:cubicBezTo>
                    <a:lnTo>
                      <a:pt x="6707" y="9679"/>
                    </a:lnTo>
                    <a:cubicBezTo>
                      <a:pt x="6718" y="9679"/>
                      <a:pt x="6707" y="9684"/>
                      <a:pt x="6718" y="9684"/>
                    </a:cubicBezTo>
                    <a:lnTo>
                      <a:pt x="6707" y="9668"/>
                    </a:lnTo>
                    <a:cubicBezTo>
                      <a:pt x="6734" y="9668"/>
                      <a:pt x="6690" y="9657"/>
                      <a:pt x="6718" y="9657"/>
                    </a:cubicBezTo>
                    <a:cubicBezTo>
                      <a:pt x="6723" y="9660"/>
                      <a:pt x="6726" y="9660"/>
                      <a:pt x="6729" y="9660"/>
                    </a:cubicBezTo>
                    <a:cubicBezTo>
                      <a:pt x="6732" y="9660"/>
                      <a:pt x="6734" y="9660"/>
                      <a:pt x="6740" y="9662"/>
                    </a:cubicBezTo>
                    <a:lnTo>
                      <a:pt x="6740" y="9640"/>
                    </a:lnTo>
                    <a:cubicBezTo>
                      <a:pt x="6744" y="9640"/>
                      <a:pt x="6745" y="9645"/>
                      <a:pt x="6745" y="9645"/>
                    </a:cubicBezTo>
                    <a:cubicBezTo>
                      <a:pt x="6746" y="9645"/>
                      <a:pt x="6746" y="9644"/>
                      <a:pt x="6746" y="9640"/>
                    </a:cubicBezTo>
                    <a:cubicBezTo>
                      <a:pt x="6757" y="9640"/>
                      <a:pt x="6740" y="9635"/>
                      <a:pt x="6740" y="9635"/>
                    </a:cubicBezTo>
                    <a:cubicBezTo>
                      <a:pt x="6746" y="9635"/>
                      <a:pt x="6740" y="9624"/>
                      <a:pt x="6762" y="9624"/>
                    </a:cubicBezTo>
                    <a:cubicBezTo>
                      <a:pt x="6773" y="9607"/>
                      <a:pt x="6740" y="9613"/>
                      <a:pt x="6746" y="9601"/>
                    </a:cubicBezTo>
                    <a:cubicBezTo>
                      <a:pt x="6762" y="9601"/>
                      <a:pt x="6746" y="9607"/>
                      <a:pt x="6762" y="9607"/>
                    </a:cubicBezTo>
                    <a:lnTo>
                      <a:pt x="6762" y="9596"/>
                    </a:lnTo>
                    <a:cubicBezTo>
                      <a:pt x="6765" y="9596"/>
                      <a:pt x="6772" y="9598"/>
                      <a:pt x="6775" y="9599"/>
                    </a:cubicBezTo>
                    <a:lnTo>
                      <a:pt x="6775" y="9599"/>
                    </a:lnTo>
                    <a:cubicBezTo>
                      <a:pt x="6798" y="9568"/>
                      <a:pt x="6856" y="9556"/>
                      <a:pt x="6851" y="9524"/>
                    </a:cubicBezTo>
                    <a:cubicBezTo>
                      <a:pt x="6867" y="9524"/>
                      <a:pt x="6856" y="9530"/>
                      <a:pt x="6873" y="9530"/>
                    </a:cubicBezTo>
                    <a:cubicBezTo>
                      <a:pt x="6856" y="9502"/>
                      <a:pt x="6906" y="9502"/>
                      <a:pt x="6906" y="9485"/>
                    </a:cubicBezTo>
                    <a:lnTo>
                      <a:pt x="6895" y="9485"/>
                    </a:lnTo>
                    <a:cubicBezTo>
                      <a:pt x="6934" y="9463"/>
                      <a:pt x="6912" y="9430"/>
                      <a:pt x="6934" y="9391"/>
                    </a:cubicBezTo>
                    <a:lnTo>
                      <a:pt x="6928" y="9391"/>
                    </a:lnTo>
                    <a:cubicBezTo>
                      <a:pt x="6912" y="9386"/>
                      <a:pt x="6912" y="9380"/>
                      <a:pt x="6912" y="9375"/>
                    </a:cubicBezTo>
                    <a:cubicBezTo>
                      <a:pt x="6915" y="9375"/>
                      <a:pt x="6920" y="9375"/>
                      <a:pt x="6924" y="9376"/>
                    </a:cubicBezTo>
                    <a:lnTo>
                      <a:pt x="6924" y="9376"/>
                    </a:lnTo>
                    <a:cubicBezTo>
                      <a:pt x="6924" y="9376"/>
                      <a:pt x="6923" y="9375"/>
                      <a:pt x="6923" y="9375"/>
                    </a:cubicBezTo>
                    <a:cubicBezTo>
                      <a:pt x="6956" y="9352"/>
                      <a:pt x="6956" y="9292"/>
                      <a:pt x="6967" y="9247"/>
                    </a:cubicBezTo>
                    <a:cubicBezTo>
                      <a:pt x="6961" y="9186"/>
                      <a:pt x="6989" y="9126"/>
                      <a:pt x="6989" y="9070"/>
                    </a:cubicBezTo>
                    <a:lnTo>
                      <a:pt x="6989" y="9070"/>
                    </a:lnTo>
                    <a:cubicBezTo>
                      <a:pt x="6989" y="9072"/>
                      <a:pt x="6986" y="9073"/>
                      <a:pt x="6982" y="9073"/>
                    </a:cubicBezTo>
                    <a:cubicBezTo>
                      <a:pt x="6974" y="9073"/>
                      <a:pt x="6963" y="9070"/>
                      <a:pt x="6967" y="9070"/>
                    </a:cubicBezTo>
                    <a:cubicBezTo>
                      <a:pt x="7017" y="9054"/>
                      <a:pt x="6961" y="9031"/>
                      <a:pt x="6995" y="9020"/>
                    </a:cubicBezTo>
                    <a:cubicBezTo>
                      <a:pt x="6984" y="8987"/>
                      <a:pt x="7022" y="8960"/>
                      <a:pt x="6989" y="8921"/>
                    </a:cubicBezTo>
                    <a:lnTo>
                      <a:pt x="7006" y="8921"/>
                    </a:lnTo>
                    <a:cubicBezTo>
                      <a:pt x="7011" y="8915"/>
                      <a:pt x="7006" y="8915"/>
                      <a:pt x="6995" y="8910"/>
                    </a:cubicBezTo>
                    <a:lnTo>
                      <a:pt x="7006" y="8910"/>
                    </a:lnTo>
                    <a:cubicBezTo>
                      <a:pt x="7011" y="8893"/>
                      <a:pt x="6995" y="8882"/>
                      <a:pt x="7006" y="8877"/>
                    </a:cubicBezTo>
                    <a:lnTo>
                      <a:pt x="6989" y="8877"/>
                    </a:lnTo>
                    <a:cubicBezTo>
                      <a:pt x="6989" y="8865"/>
                      <a:pt x="7006" y="8877"/>
                      <a:pt x="6989" y="8860"/>
                    </a:cubicBezTo>
                    <a:lnTo>
                      <a:pt x="6995" y="8860"/>
                    </a:lnTo>
                    <a:lnTo>
                      <a:pt x="6984" y="8854"/>
                    </a:lnTo>
                    <a:cubicBezTo>
                      <a:pt x="7011" y="8854"/>
                      <a:pt x="6984" y="8832"/>
                      <a:pt x="6995" y="8827"/>
                    </a:cubicBezTo>
                    <a:cubicBezTo>
                      <a:pt x="6989" y="8821"/>
                      <a:pt x="6984" y="8799"/>
                      <a:pt x="6984" y="8782"/>
                    </a:cubicBezTo>
                    <a:cubicBezTo>
                      <a:pt x="6995" y="8782"/>
                      <a:pt x="6995" y="8766"/>
                      <a:pt x="7006" y="8755"/>
                    </a:cubicBezTo>
                    <a:cubicBezTo>
                      <a:pt x="7006" y="8738"/>
                      <a:pt x="6995" y="8711"/>
                      <a:pt x="7006" y="8683"/>
                    </a:cubicBezTo>
                    <a:lnTo>
                      <a:pt x="6984" y="8683"/>
                    </a:lnTo>
                    <a:lnTo>
                      <a:pt x="6984" y="8672"/>
                    </a:lnTo>
                    <a:lnTo>
                      <a:pt x="6989" y="8672"/>
                    </a:lnTo>
                    <a:cubicBezTo>
                      <a:pt x="7003" y="8668"/>
                      <a:pt x="6997" y="8665"/>
                      <a:pt x="6994" y="8661"/>
                    </a:cubicBezTo>
                    <a:lnTo>
                      <a:pt x="6994" y="8661"/>
                    </a:lnTo>
                    <a:cubicBezTo>
                      <a:pt x="6992" y="8663"/>
                      <a:pt x="6989" y="8663"/>
                      <a:pt x="6987" y="8663"/>
                    </a:cubicBezTo>
                    <a:cubicBezTo>
                      <a:pt x="6979" y="8663"/>
                      <a:pt x="6972" y="8659"/>
                      <a:pt x="6984" y="8655"/>
                    </a:cubicBezTo>
                    <a:lnTo>
                      <a:pt x="6989" y="8655"/>
                    </a:lnTo>
                    <a:lnTo>
                      <a:pt x="6984" y="8644"/>
                    </a:lnTo>
                    <a:cubicBezTo>
                      <a:pt x="6995" y="8644"/>
                      <a:pt x="7006" y="8639"/>
                      <a:pt x="7017" y="8639"/>
                    </a:cubicBezTo>
                    <a:cubicBezTo>
                      <a:pt x="7017" y="8616"/>
                      <a:pt x="6989" y="8605"/>
                      <a:pt x="6995" y="8578"/>
                    </a:cubicBezTo>
                    <a:cubicBezTo>
                      <a:pt x="7011" y="8578"/>
                      <a:pt x="6989" y="8561"/>
                      <a:pt x="7017" y="8561"/>
                    </a:cubicBezTo>
                    <a:cubicBezTo>
                      <a:pt x="7015" y="8557"/>
                      <a:pt x="7011" y="8556"/>
                      <a:pt x="7007" y="8556"/>
                    </a:cubicBezTo>
                    <a:cubicBezTo>
                      <a:pt x="7002" y="8556"/>
                      <a:pt x="6996" y="8557"/>
                      <a:pt x="6989" y="8557"/>
                    </a:cubicBezTo>
                    <a:cubicBezTo>
                      <a:pt x="6986" y="8557"/>
                      <a:pt x="6982" y="8557"/>
                      <a:pt x="6978" y="8556"/>
                    </a:cubicBezTo>
                    <a:cubicBezTo>
                      <a:pt x="6978" y="8550"/>
                      <a:pt x="6967" y="8550"/>
                      <a:pt x="6978" y="8550"/>
                    </a:cubicBezTo>
                    <a:lnTo>
                      <a:pt x="6995" y="8550"/>
                    </a:lnTo>
                    <a:lnTo>
                      <a:pt x="6995" y="8545"/>
                    </a:lnTo>
                    <a:lnTo>
                      <a:pt x="7006" y="8545"/>
                    </a:lnTo>
                    <a:cubicBezTo>
                      <a:pt x="6989" y="8522"/>
                      <a:pt x="7017" y="8506"/>
                      <a:pt x="7006" y="8495"/>
                    </a:cubicBezTo>
                    <a:cubicBezTo>
                      <a:pt x="6995" y="8495"/>
                      <a:pt x="7006" y="8500"/>
                      <a:pt x="6989" y="8500"/>
                    </a:cubicBezTo>
                    <a:cubicBezTo>
                      <a:pt x="6967" y="8489"/>
                      <a:pt x="7006" y="8489"/>
                      <a:pt x="6989" y="8467"/>
                    </a:cubicBezTo>
                    <a:lnTo>
                      <a:pt x="7006" y="8467"/>
                    </a:lnTo>
                    <a:cubicBezTo>
                      <a:pt x="6995" y="8461"/>
                      <a:pt x="6984" y="8461"/>
                      <a:pt x="6989" y="8450"/>
                    </a:cubicBezTo>
                    <a:cubicBezTo>
                      <a:pt x="6984" y="8445"/>
                      <a:pt x="6995" y="8445"/>
                      <a:pt x="7006" y="8439"/>
                    </a:cubicBezTo>
                    <a:cubicBezTo>
                      <a:pt x="6998" y="8439"/>
                      <a:pt x="6993" y="8442"/>
                      <a:pt x="6989" y="8442"/>
                    </a:cubicBezTo>
                    <a:cubicBezTo>
                      <a:pt x="6987" y="8442"/>
                      <a:pt x="6985" y="8441"/>
                      <a:pt x="6984" y="8439"/>
                    </a:cubicBezTo>
                    <a:cubicBezTo>
                      <a:pt x="6989" y="8434"/>
                      <a:pt x="6989" y="8412"/>
                      <a:pt x="6989" y="8406"/>
                    </a:cubicBezTo>
                    <a:lnTo>
                      <a:pt x="7006" y="8406"/>
                    </a:lnTo>
                    <a:cubicBezTo>
                      <a:pt x="6984" y="8395"/>
                      <a:pt x="7017" y="8395"/>
                      <a:pt x="7011" y="8384"/>
                    </a:cubicBezTo>
                    <a:cubicBezTo>
                      <a:pt x="7006" y="8351"/>
                      <a:pt x="6984" y="8307"/>
                      <a:pt x="6984" y="8273"/>
                    </a:cubicBezTo>
                    <a:cubicBezTo>
                      <a:pt x="6961" y="8268"/>
                      <a:pt x="6961" y="8257"/>
                      <a:pt x="6956" y="8246"/>
                    </a:cubicBezTo>
                    <a:lnTo>
                      <a:pt x="6984" y="8246"/>
                    </a:lnTo>
                    <a:lnTo>
                      <a:pt x="6978" y="8240"/>
                    </a:lnTo>
                    <a:lnTo>
                      <a:pt x="6967" y="8240"/>
                    </a:lnTo>
                    <a:cubicBezTo>
                      <a:pt x="6976" y="8240"/>
                      <a:pt x="6978" y="8226"/>
                      <a:pt x="6986" y="8226"/>
                    </a:cubicBezTo>
                    <a:cubicBezTo>
                      <a:pt x="6989" y="8226"/>
                      <a:pt x="6991" y="8227"/>
                      <a:pt x="6995" y="8229"/>
                    </a:cubicBezTo>
                    <a:lnTo>
                      <a:pt x="6995" y="8196"/>
                    </a:lnTo>
                    <a:cubicBezTo>
                      <a:pt x="6995" y="8190"/>
                      <a:pt x="6978" y="8196"/>
                      <a:pt x="6978" y="8185"/>
                    </a:cubicBezTo>
                    <a:lnTo>
                      <a:pt x="6989" y="8185"/>
                    </a:lnTo>
                    <a:cubicBezTo>
                      <a:pt x="7011" y="8157"/>
                      <a:pt x="6934" y="8157"/>
                      <a:pt x="6939" y="8135"/>
                    </a:cubicBezTo>
                    <a:lnTo>
                      <a:pt x="6950" y="8135"/>
                    </a:lnTo>
                    <a:cubicBezTo>
                      <a:pt x="6939" y="8129"/>
                      <a:pt x="6939" y="8118"/>
                      <a:pt x="6934" y="8118"/>
                    </a:cubicBezTo>
                    <a:lnTo>
                      <a:pt x="6934" y="8118"/>
                    </a:lnTo>
                    <a:cubicBezTo>
                      <a:pt x="6906" y="8129"/>
                      <a:pt x="6950" y="8118"/>
                      <a:pt x="6934" y="8135"/>
                    </a:cubicBezTo>
                    <a:cubicBezTo>
                      <a:pt x="6912" y="8135"/>
                      <a:pt x="6923" y="8129"/>
                      <a:pt x="6901" y="8129"/>
                    </a:cubicBezTo>
                    <a:cubicBezTo>
                      <a:pt x="6906" y="8118"/>
                      <a:pt x="6895" y="8118"/>
                      <a:pt x="6895" y="8113"/>
                    </a:cubicBezTo>
                    <a:cubicBezTo>
                      <a:pt x="6906" y="8107"/>
                      <a:pt x="6895" y="8091"/>
                      <a:pt x="6912" y="8085"/>
                    </a:cubicBezTo>
                    <a:cubicBezTo>
                      <a:pt x="6906" y="8085"/>
                      <a:pt x="6878" y="8080"/>
                      <a:pt x="6878" y="8074"/>
                    </a:cubicBezTo>
                    <a:cubicBezTo>
                      <a:pt x="6889" y="8069"/>
                      <a:pt x="6895" y="8069"/>
                      <a:pt x="6898" y="8069"/>
                    </a:cubicBezTo>
                    <a:cubicBezTo>
                      <a:pt x="6901" y="8069"/>
                      <a:pt x="6901" y="8069"/>
                      <a:pt x="6901" y="8063"/>
                    </a:cubicBezTo>
                    <a:lnTo>
                      <a:pt x="6884" y="8063"/>
                    </a:lnTo>
                    <a:cubicBezTo>
                      <a:pt x="6884" y="8058"/>
                      <a:pt x="6895" y="8058"/>
                      <a:pt x="6901" y="8058"/>
                    </a:cubicBezTo>
                    <a:cubicBezTo>
                      <a:pt x="6901" y="8052"/>
                      <a:pt x="6878" y="8052"/>
                      <a:pt x="6884" y="8046"/>
                    </a:cubicBezTo>
                    <a:lnTo>
                      <a:pt x="6884" y="8046"/>
                    </a:lnTo>
                    <a:lnTo>
                      <a:pt x="6901" y="8052"/>
                    </a:lnTo>
                    <a:cubicBezTo>
                      <a:pt x="6895" y="8046"/>
                      <a:pt x="6895" y="8046"/>
                      <a:pt x="6895" y="8030"/>
                    </a:cubicBezTo>
                    <a:cubicBezTo>
                      <a:pt x="6901" y="8030"/>
                      <a:pt x="6901" y="8030"/>
                      <a:pt x="6901" y="8035"/>
                    </a:cubicBezTo>
                    <a:cubicBezTo>
                      <a:pt x="6923" y="8030"/>
                      <a:pt x="6895" y="8030"/>
                      <a:pt x="6895" y="8024"/>
                    </a:cubicBezTo>
                    <a:cubicBezTo>
                      <a:pt x="6884" y="8024"/>
                      <a:pt x="6884" y="8030"/>
                      <a:pt x="6873" y="8030"/>
                    </a:cubicBezTo>
                    <a:cubicBezTo>
                      <a:pt x="6873" y="8024"/>
                      <a:pt x="6852" y="8024"/>
                      <a:pt x="6866" y="8019"/>
                    </a:cubicBezTo>
                    <a:lnTo>
                      <a:pt x="6866" y="8019"/>
                    </a:lnTo>
                    <a:cubicBezTo>
                      <a:pt x="6869" y="8021"/>
                      <a:pt x="6874" y="8022"/>
                      <a:pt x="6878" y="8024"/>
                    </a:cubicBezTo>
                    <a:lnTo>
                      <a:pt x="6867" y="8019"/>
                    </a:lnTo>
                    <a:lnTo>
                      <a:pt x="6867" y="8019"/>
                    </a:lnTo>
                    <a:cubicBezTo>
                      <a:pt x="6867" y="8019"/>
                      <a:pt x="6867" y="8019"/>
                      <a:pt x="6866" y="8019"/>
                    </a:cubicBezTo>
                    <a:lnTo>
                      <a:pt x="6866" y="8019"/>
                    </a:lnTo>
                    <a:cubicBezTo>
                      <a:pt x="6862" y="8017"/>
                      <a:pt x="6861" y="8014"/>
                      <a:pt x="6867" y="8008"/>
                    </a:cubicBezTo>
                    <a:lnTo>
                      <a:pt x="6873" y="8008"/>
                    </a:lnTo>
                    <a:cubicBezTo>
                      <a:pt x="6851" y="8002"/>
                      <a:pt x="6867" y="7997"/>
                      <a:pt x="6873" y="7980"/>
                    </a:cubicBezTo>
                    <a:lnTo>
                      <a:pt x="6878" y="7980"/>
                    </a:lnTo>
                    <a:cubicBezTo>
                      <a:pt x="6875" y="7977"/>
                      <a:pt x="6870" y="7976"/>
                      <a:pt x="6866" y="7975"/>
                    </a:cubicBezTo>
                    <a:lnTo>
                      <a:pt x="6866" y="7975"/>
                    </a:lnTo>
                    <a:cubicBezTo>
                      <a:pt x="6856" y="7980"/>
                      <a:pt x="6850" y="7980"/>
                      <a:pt x="6840" y="7980"/>
                    </a:cubicBezTo>
                    <a:cubicBezTo>
                      <a:pt x="6856" y="7969"/>
                      <a:pt x="6812" y="7975"/>
                      <a:pt x="6823" y="7963"/>
                    </a:cubicBezTo>
                    <a:cubicBezTo>
                      <a:pt x="6824" y="7963"/>
                      <a:pt x="6827" y="7963"/>
                      <a:pt x="6829" y="7964"/>
                    </a:cubicBezTo>
                    <a:lnTo>
                      <a:pt x="6829" y="7964"/>
                    </a:lnTo>
                    <a:cubicBezTo>
                      <a:pt x="6829" y="7964"/>
                      <a:pt x="6829" y="7963"/>
                      <a:pt x="6829" y="7963"/>
                    </a:cubicBezTo>
                    <a:cubicBezTo>
                      <a:pt x="6823" y="7952"/>
                      <a:pt x="6851" y="7952"/>
                      <a:pt x="6845" y="7952"/>
                    </a:cubicBezTo>
                    <a:cubicBezTo>
                      <a:pt x="6840" y="7947"/>
                      <a:pt x="6823" y="7952"/>
                      <a:pt x="6823" y="7941"/>
                    </a:cubicBezTo>
                    <a:lnTo>
                      <a:pt x="6823" y="7941"/>
                    </a:lnTo>
                    <a:cubicBezTo>
                      <a:pt x="6823" y="7941"/>
                      <a:pt x="6829" y="7941"/>
                      <a:pt x="6829" y="7947"/>
                    </a:cubicBezTo>
                    <a:cubicBezTo>
                      <a:pt x="6840" y="7941"/>
                      <a:pt x="6823" y="7925"/>
                      <a:pt x="6851" y="7925"/>
                    </a:cubicBezTo>
                    <a:lnTo>
                      <a:pt x="6856" y="7925"/>
                    </a:lnTo>
                    <a:cubicBezTo>
                      <a:pt x="6862" y="7927"/>
                      <a:pt x="6864" y="7929"/>
                      <a:pt x="6865" y="7929"/>
                    </a:cubicBezTo>
                    <a:cubicBezTo>
                      <a:pt x="6868" y="7929"/>
                      <a:pt x="6858" y="7919"/>
                      <a:pt x="6878" y="7919"/>
                    </a:cubicBezTo>
                    <a:cubicBezTo>
                      <a:pt x="6867" y="7919"/>
                      <a:pt x="6867" y="7914"/>
                      <a:pt x="6873" y="7908"/>
                    </a:cubicBezTo>
                    <a:lnTo>
                      <a:pt x="6856" y="7908"/>
                    </a:lnTo>
                    <a:cubicBezTo>
                      <a:pt x="6812" y="7897"/>
                      <a:pt x="6895" y="7908"/>
                      <a:pt x="6878" y="7886"/>
                    </a:cubicBezTo>
                    <a:cubicBezTo>
                      <a:pt x="6876" y="7885"/>
                      <a:pt x="6874" y="7884"/>
                      <a:pt x="6873" y="7884"/>
                    </a:cubicBezTo>
                    <a:cubicBezTo>
                      <a:pt x="6870" y="7884"/>
                      <a:pt x="6871" y="7888"/>
                      <a:pt x="6870" y="7888"/>
                    </a:cubicBezTo>
                    <a:cubicBezTo>
                      <a:pt x="6869" y="7888"/>
                      <a:pt x="6868" y="7887"/>
                      <a:pt x="6867" y="7886"/>
                    </a:cubicBezTo>
                    <a:cubicBezTo>
                      <a:pt x="6867" y="7880"/>
                      <a:pt x="6878" y="7869"/>
                      <a:pt x="6873" y="7864"/>
                    </a:cubicBezTo>
                    <a:cubicBezTo>
                      <a:pt x="6878" y="7858"/>
                      <a:pt x="6884" y="7858"/>
                      <a:pt x="6906" y="7853"/>
                    </a:cubicBezTo>
                    <a:cubicBezTo>
                      <a:pt x="6901" y="7842"/>
                      <a:pt x="6912" y="7831"/>
                      <a:pt x="6895" y="7831"/>
                    </a:cubicBezTo>
                    <a:cubicBezTo>
                      <a:pt x="6878" y="7842"/>
                      <a:pt x="6912" y="7836"/>
                      <a:pt x="6895" y="7853"/>
                    </a:cubicBezTo>
                    <a:lnTo>
                      <a:pt x="6873" y="7853"/>
                    </a:lnTo>
                    <a:cubicBezTo>
                      <a:pt x="6873" y="7842"/>
                      <a:pt x="6856" y="7831"/>
                      <a:pt x="6867" y="7825"/>
                    </a:cubicBezTo>
                    <a:lnTo>
                      <a:pt x="6851" y="7825"/>
                    </a:lnTo>
                    <a:cubicBezTo>
                      <a:pt x="6845" y="7809"/>
                      <a:pt x="6823" y="7809"/>
                      <a:pt x="6829" y="7803"/>
                    </a:cubicBezTo>
                    <a:cubicBezTo>
                      <a:pt x="6833" y="7801"/>
                      <a:pt x="6837" y="7801"/>
                      <a:pt x="6839" y="7801"/>
                    </a:cubicBezTo>
                    <a:cubicBezTo>
                      <a:pt x="6845" y="7801"/>
                      <a:pt x="6845" y="7805"/>
                      <a:pt x="6845" y="7809"/>
                    </a:cubicBezTo>
                    <a:cubicBezTo>
                      <a:pt x="6856" y="7803"/>
                      <a:pt x="6845" y="7803"/>
                      <a:pt x="6851" y="7786"/>
                    </a:cubicBezTo>
                    <a:lnTo>
                      <a:pt x="6851" y="7786"/>
                    </a:lnTo>
                    <a:cubicBezTo>
                      <a:pt x="6867" y="7786"/>
                      <a:pt x="6851" y="7797"/>
                      <a:pt x="6867" y="7797"/>
                    </a:cubicBezTo>
                    <a:lnTo>
                      <a:pt x="6856" y="7781"/>
                    </a:lnTo>
                    <a:cubicBezTo>
                      <a:pt x="6840" y="7781"/>
                      <a:pt x="6856" y="7775"/>
                      <a:pt x="6851" y="7770"/>
                    </a:cubicBezTo>
                    <a:cubicBezTo>
                      <a:pt x="6851" y="7748"/>
                      <a:pt x="6818" y="7753"/>
                      <a:pt x="6795" y="7748"/>
                    </a:cubicBezTo>
                    <a:cubicBezTo>
                      <a:pt x="6801" y="7742"/>
                      <a:pt x="6812" y="7742"/>
                      <a:pt x="6818" y="7742"/>
                    </a:cubicBezTo>
                    <a:cubicBezTo>
                      <a:pt x="6812" y="7748"/>
                      <a:pt x="6818" y="7748"/>
                      <a:pt x="6823" y="7748"/>
                    </a:cubicBezTo>
                    <a:cubicBezTo>
                      <a:pt x="6823" y="7742"/>
                      <a:pt x="6845" y="7731"/>
                      <a:pt x="6851" y="7731"/>
                    </a:cubicBezTo>
                    <a:cubicBezTo>
                      <a:pt x="6850" y="7730"/>
                      <a:pt x="6849" y="7730"/>
                      <a:pt x="6848" y="7730"/>
                    </a:cubicBezTo>
                    <a:cubicBezTo>
                      <a:pt x="6845" y="7730"/>
                      <a:pt x="6841" y="7735"/>
                      <a:pt x="6836" y="7735"/>
                    </a:cubicBezTo>
                    <a:cubicBezTo>
                      <a:pt x="6834" y="7735"/>
                      <a:pt x="6831" y="7734"/>
                      <a:pt x="6829" y="7731"/>
                    </a:cubicBezTo>
                    <a:lnTo>
                      <a:pt x="6829" y="7720"/>
                    </a:lnTo>
                    <a:cubicBezTo>
                      <a:pt x="6821" y="7720"/>
                      <a:pt x="6819" y="7722"/>
                      <a:pt x="6816" y="7722"/>
                    </a:cubicBezTo>
                    <a:cubicBezTo>
                      <a:pt x="6815" y="7722"/>
                      <a:pt x="6814" y="7722"/>
                      <a:pt x="6812" y="7720"/>
                    </a:cubicBezTo>
                    <a:cubicBezTo>
                      <a:pt x="6801" y="7714"/>
                      <a:pt x="6812" y="7714"/>
                      <a:pt x="6812" y="7703"/>
                    </a:cubicBezTo>
                    <a:cubicBezTo>
                      <a:pt x="6816" y="7703"/>
                      <a:pt x="6822" y="7701"/>
                      <a:pt x="6825" y="7701"/>
                    </a:cubicBezTo>
                    <a:cubicBezTo>
                      <a:pt x="6827" y="7701"/>
                      <a:pt x="6829" y="7702"/>
                      <a:pt x="6829" y="7703"/>
                    </a:cubicBezTo>
                    <a:cubicBezTo>
                      <a:pt x="6840" y="7698"/>
                      <a:pt x="6829" y="7698"/>
                      <a:pt x="6823" y="7692"/>
                    </a:cubicBezTo>
                    <a:cubicBezTo>
                      <a:pt x="6822" y="7693"/>
                      <a:pt x="6822" y="7693"/>
                      <a:pt x="6821" y="7693"/>
                    </a:cubicBezTo>
                    <a:cubicBezTo>
                      <a:pt x="6820" y="7693"/>
                      <a:pt x="6818" y="7692"/>
                      <a:pt x="6816" y="7690"/>
                    </a:cubicBezTo>
                    <a:lnTo>
                      <a:pt x="6816" y="7690"/>
                    </a:lnTo>
                    <a:cubicBezTo>
                      <a:pt x="6819" y="7689"/>
                      <a:pt x="6816" y="7688"/>
                      <a:pt x="6812" y="7687"/>
                    </a:cubicBezTo>
                    <a:lnTo>
                      <a:pt x="6812" y="7687"/>
                    </a:lnTo>
                    <a:cubicBezTo>
                      <a:pt x="6811" y="7687"/>
                      <a:pt x="6809" y="7686"/>
                      <a:pt x="6807" y="7686"/>
                    </a:cubicBezTo>
                    <a:cubicBezTo>
                      <a:pt x="6806" y="7686"/>
                      <a:pt x="6805" y="7686"/>
                      <a:pt x="6803" y="7687"/>
                    </a:cubicBezTo>
                    <a:lnTo>
                      <a:pt x="6803" y="7687"/>
                    </a:lnTo>
                    <a:cubicBezTo>
                      <a:pt x="6802" y="7687"/>
                      <a:pt x="6801" y="7687"/>
                      <a:pt x="6801" y="7687"/>
                    </a:cubicBezTo>
                    <a:lnTo>
                      <a:pt x="6801" y="7687"/>
                    </a:lnTo>
                    <a:cubicBezTo>
                      <a:pt x="6801" y="7687"/>
                      <a:pt x="6802" y="7687"/>
                      <a:pt x="6803" y="7687"/>
                    </a:cubicBezTo>
                    <a:lnTo>
                      <a:pt x="6803" y="7687"/>
                    </a:lnTo>
                    <a:cubicBezTo>
                      <a:pt x="6801" y="7688"/>
                      <a:pt x="6798" y="7690"/>
                      <a:pt x="6795" y="7692"/>
                    </a:cubicBezTo>
                    <a:lnTo>
                      <a:pt x="6801" y="7687"/>
                    </a:lnTo>
                    <a:cubicBezTo>
                      <a:pt x="6801" y="7676"/>
                      <a:pt x="6801" y="7670"/>
                      <a:pt x="6812" y="7670"/>
                    </a:cubicBezTo>
                    <a:cubicBezTo>
                      <a:pt x="6801" y="7670"/>
                      <a:pt x="6812" y="7665"/>
                      <a:pt x="6818" y="7659"/>
                    </a:cubicBezTo>
                    <a:lnTo>
                      <a:pt x="6795" y="7659"/>
                    </a:lnTo>
                    <a:lnTo>
                      <a:pt x="6795" y="7643"/>
                    </a:lnTo>
                    <a:cubicBezTo>
                      <a:pt x="6801" y="7643"/>
                      <a:pt x="6829" y="7637"/>
                      <a:pt x="6840" y="7637"/>
                    </a:cubicBezTo>
                    <a:cubicBezTo>
                      <a:pt x="6834" y="7634"/>
                      <a:pt x="6827" y="7634"/>
                      <a:pt x="6822" y="7634"/>
                    </a:cubicBezTo>
                    <a:cubicBezTo>
                      <a:pt x="6816" y="7634"/>
                      <a:pt x="6812" y="7634"/>
                      <a:pt x="6812" y="7631"/>
                    </a:cubicBezTo>
                    <a:cubicBezTo>
                      <a:pt x="6826" y="7631"/>
                      <a:pt x="6824" y="7619"/>
                      <a:pt x="6837" y="7619"/>
                    </a:cubicBezTo>
                    <a:cubicBezTo>
                      <a:pt x="6839" y="7619"/>
                      <a:pt x="6842" y="7620"/>
                      <a:pt x="6845" y="7620"/>
                    </a:cubicBezTo>
                    <a:cubicBezTo>
                      <a:pt x="6856" y="7615"/>
                      <a:pt x="6856" y="7604"/>
                      <a:pt x="6851" y="7593"/>
                    </a:cubicBezTo>
                    <a:cubicBezTo>
                      <a:pt x="6840" y="7593"/>
                      <a:pt x="6845" y="7604"/>
                      <a:pt x="6829" y="7609"/>
                    </a:cubicBezTo>
                    <a:cubicBezTo>
                      <a:pt x="6823" y="7587"/>
                      <a:pt x="6773" y="7593"/>
                      <a:pt x="6784" y="7582"/>
                    </a:cubicBezTo>
                    <a:lnTo>
                      <a:pt x="6784" y="7582"/>
                    </a:lnTo>
                    <a:lnTo>
                      <a:pt x="6773" y="7587"/>
                    </a:lnTo>
                    <a:cubicBezTo>
                      <a:pt x="6768" y="7582"/>
                      <a:pt x="6768" y="7582"/>
                      <a:pt x="6757" y="7582"/>
                    </a:cubicBezTo>
                    <a:cubicBezTo>
                      <a:pt x="6773" y="7582"/>
                      <a:pt x="6801" y="7560"/>
                      <a:pt x="6795" y="7548"/>
                    </a:cubicBezTo>
                    <a:lnTo>
                      <a:pt x="6795" y="7548"/>
                    </a:lnTo>
                    <a:cubicBezTo>
                      <a:pt x="6790" y="7548"/>
                      <a:pt x="6784" y="7560"/>
                      <a:pt x="6762" y="7560"/>
                    </a:cubicBezTo>
                    <a:lnTo>
                      <a:pt x="6757" y="7554"/>
                    </a:lnTo>
                    <a:lnTo>
                      <a:pt x="6762" y="7554"/>
                    </a:lnTo>
                    <a:cubicBezTo>
                      <a:pt x="6757" y="7548"/>
                      <a:pt x="6784" y="7532"/>
                      <a:pt x="6762" y="7532"/>
                    </a:cubicBezTo>
                    <a:lnTo>
                      <a:pt x="6790" y="7521"/>
                    </a:lnTo>
                    <a:lnTo>
                      <a:pt x="6790" y="7521"/>
                    </a:lnTo>
                    <a:lnTo>
                      <a:pt x="6773" y="7526"/>
                    </a:lnTo>
                    <a:cubicBezTo>
                      <a:pt x="6768" y="7526"/>
                      <a:pt x="6762" y="7521"/>
                      <a:pt x="6757" y="7521"/>
                    </a:cubicBezTo>
                    <a:cubicBezTo>
                      <a:pt x="6740" y="7510"/>
                      <a:pt x="6746" y="7504"/>
                      <a:pt x="6762" y="7499"/>
                    </a:cubicBezTo>
                    <a:lnTo>
                      <a:pt x="6762" y="7499"/>
                    </a:lnTo>
                    <a:cubicBezTo>
                      <a:pt x="6758" y="7499"/>
                      <a:pt x="6743" y="7506"/>
                      <a:pt x="6737" y="7506"/>
                    </a:cubicBezTo>
                    <a:cubicBezTo>
                      <a:pt x="6735" y="7506"/>
                      <a:pt x="6734" y="7505"/>
                      <a:pt x="6734" y="7504"/>
                    </a:cubicBezTo>
                    <a:cubicBezTo>
                      <a:pt x="6768" y="7499"/>
                      <a:pt x="6740" y="7482"/>
                      <a:pt x="6762" y="7482"/>
                    </a:cubicBezTo>
                    <a:cubicBezTo>
                      <a:pt x="6762" y="7482"/>
                      <a:pt x="6763" y="7480"/>
                      <a:pt x="6764" y="7478"/>
                    </a:cubicBezTo>
                    <a:lnTo>
                      <a:pt x="6764" y="7478"/>
                    </a:lnTo>
                    <a:cubicBezTo>
                      <a:pt x="6762" y="7478"/>
                      <a:pt x="6761" y="7478"/>
                      <a:pt x="6760" y="7478"/>
                    </a:cubicBezTo>
                    <a:cubicBezTo>
                      <a:pt x="6745" y="7478"/>
                      <a:pt x="6745" y="7470"/>
                      <a:pt x="6740" y="7465"/>
                    </a:cubicBezTo>
                    <a:cubicBezTo>
                      <a:pt x="6773" y="7454"/>
                      <a:pt x="6734" y="7454"/>
                      <a:pt x="6768" y="7443"/>
                    </a:cubicBezTo>
                    <a:cubicBezTo>
                      <a:pt x="6740" y="7443"/>
                      <a:pt x="6757" y="7427"/>
                      <a:pt x="6734" y="7427"/>
                    </a:cubicBezTo>
                    <a:cubicBezTo>
                      <a:pt x="6734" y="7421"/>
                      <a:pt x="6757" y="7416"/>
                      <a:pt x="6762" y="7416"/>
                    </a:cubicBezTo>
                    <a:lnTo>
                      <a:pt x="6757" y="7416"/>
                    </a:lnTo>
                    <a:cubicBezTo>
                      <a:pt x="6768" y="7410"/>
                      <a:pt x="6768" y="7393"/>
                      <a:pt x="6768" y="7388"/>
                    </a:cubicBezTo>
                    <a:lnTo>
                      <a:pt x="6746" y="7388"/>
                    </a:lnTo>
                    <a:lnTo>
                      <a:pt x="6757" y="7382"/>
                    </a:lnTo>
                    <a:cubicBezTo>
                      <a:pt x="6749" y="7382"/>
                      <a:pt x="6744" y="7378"/>
                      <a:pt x="6740" y="7378"/>
                    </a:cubicBezTo>
                    <a:cubicBezTo>
                      <a:pt x="6738" y="7378"/>
                      <a:pt x="6736" y="7379"/>
                      <a:pt x="6734" y="7382"/>
                    </a:cubicBezTo>
                    <a:lnTo>
                      <a:pt x="6734" y="7371"/>
                    </a:lnTo>
                    <a:cubicBezTo>
                      <a:pt x="6729" y="7374"/>
                      <a:pt x="6726" y="7375"/>
                      <a:pt x="6724" y="7375"/>
                    </a:cubicBezTo>
                    <a:cubicBezTo>
                      <a:pt x="6719" y="7375"/>
                      <a:pt x="6725" y="7366"/>
                      <a:pt x="6712" y="7366"/>
                    </a:cubicBezTo>
                    <a:lnTo>
                      <a:pt x="6729" y="7366"/>
                    </a:lnTo>
                    <a:cubicBezTo>
                      <a:pt x="6729" y="7364"/>
                      <a:pt x="6730" y="7363"/>
                      <a:pt x="6732" y="7362"/>
                    </a:cubicBezTo>
                    <a:lnTo>
                      <a:pt x="6732" y="7362"/>
                    </a:lnTo>
                    <a:cubicBezTo>
                      <a:pt x="6734" y="7362"/>
                      <a:pt x="6736" y="7362"/>
                      <a:pt x="6737" y="7362"/>
                    </a:cubicBezTo>
                    <a:cubicBezTo>
                      <a:pt x="6741" y="7362"/>
                      <a:pt x="6744" y="7362"/>
                      <a:pt x="6746" y="7360"/>
                    </a:cubicBezTo>
                    <a:cubicBezTo>
                      <a:pt x="6742" y="7360"/>
                      <a:pt x="6736" y="7360"/>
                      <a:pt x="6732" y="7362"/>
                    </a:cubicBezTo>
                    <a:lnTo>
                      <a:pt x="6732" y="7362"/>
                    </a:lnTo>
                    <a:cubicBezTo>
                      <a:pt x="6726" y="7361"/>
                      <a:pt x="6718" y="7361"/>
                      <a:pt x="6711" y="7361"/>
                    </a:cubicBezTo>
                    <a:cubicBezTo>
                      <a:pt x="6702" y="7361"/>
                      <a:pt x="6694" y="7362"/>
                      <a:pt x="6690" y="7366"/>
                    </a:cubicBezTo>
                    <a:cubicBezTo>
                      <a:pt x="6685" y="7366"/>
                      <a:pt x="6674" y="7366"/>
                      <a:pt x="6679" y="7360"/>
                    </a:cubicBezTo>
                    <a:lnTo>
                      <a:pt x="6701" y="7355"/>
                    </a:lnTo>
                    <a:lnTo>
                      <a:pt x="6679" y="7355"/>
                    </a:lnTo>
                    <a:cubicBezTo>
                      <a:pt x="6674" y="7344"/>
                      <a:pt x="6685" y="7338"/>
                      <a:pt x="6685" y="7338"/>
                    </a:cubicBezTo>
                    <a:cubicBezTo>
                      <a:pt x="6685" y="7340"/>
                      <a:pt x="6688" y="7340"/>
                      <a:pt x="6693" y="7340"/>
                    </a:cubicBezTo>
                    <a:cubicBezTo>
                      <a:pt x="6705" y="7340"/>
                      <a:pt x="6729" y="7335"/>
                      <a:pt x="6729" y="7327"/>
                    </a:cubicBezTo>
                    <a:cubicBezTo>
                      <a:pt x="6734" y="7333"/>
                      <a:pt x="6740" y="7333"/>
                      <a:pt x="6746" y="7333"/>
                    </a:cubicBezTo>
                    <a:cubicBezTo>
                      <a:pt x="6746" y="7333"/>
                      <a:pt x="6746" y="7330"/>
                      <a:pt x="6750" y="7330"/>
                    </a:cubicBezTo>
                    <a:cubicBezTo>
                      <a:pt x="6753" y="7330"/>
                      <a:pt x="6757" y="7331"/>
                      <a:pt x="6762" y="7333"/>
                    </a:cubicBezTo>
                    <a:cubicBezTo>
                      <a:pt x="6759" y="7330"/>
                      <a:pt x="6755" y="7330"/>
                      <a:pt x="6751" y="7330"/>
                    </a:cubicBezTo>
                    <a:cubicBezTo>
                      <a:pt x="6747" y="7330"/>
                      <a:pt x="6743" y="7330"/>
                      <a:pt x="6740" y="7327"/>
                    </a:cubicBezTo>
                    <a:cubicBezTo>
                      <a:pt x="6762" y="7316"/>
                      <a:pt x="6768" y="7316"/>
                      <a:pt x="6768" y="7305"/>
                    </a:cubicBezTo>
                    <a:lnTo>
                      <a:pt x="6768" y="7305"/>
                    </a:lnTo>
                    <a:lnTo>
                      <a:pt x="6757" y="7310"/>
                    </a:lnTo>
                    <a:lnTo>
                      <a:pt x="6746" y="7310"/>
                    </a:lnTo>
                    <a:cubicBezTo>
                      <a:pt x="6746" y="7310"/>
                      <a:pt x="6740" y="7316"/>
                      <a:pt x="6734" y="7316"/>
                    </a:cubicBezTo>
                    <a:cubicBezTo>
                      <a:pt x="6734" y="7316"/>
                      <a:pt x="6720" y="7313"/>
                      <a:pt x="6716" y="7311"/>
                    </a:cubicBezTo>
                    <a:lnTo>
                      <a:pt x="6716" y="7311"/>
                    </a:lnTo>
                    <a:cubicBezTo>
                      <a:pt x="6710" y="7315"/>
                      <a:pt x="6706" y="7316"/>
                      <a:pt x="6702" y="7316"/>
                    </a:cubicBezTo>
                    <a:cubicBezTo>
                      <a:pt x="6692" y="7316"/>
                      <a:pt x="6689" y="7308"/>
                      <a:pt x="6684" y="7308"/>
                    </a:cubicBezTo>
                    <a:cubicBezTo>
                      <a:pt x="6683" y="7308"/>
                      <a:pt x="6681" y="7309"/>
                      <a:pt x="6679" y="7310"/>
                    </a:cubicBezTo>
                    <a:cubicBezTo>
                      <a:pt x="6674" y="7310"/>
                      <a:pt x="6674" y="7305"/>
                      <a:pt x="6679" y="7305"/>
                    </a:cubicBezTo>
                    <a:cubicBezTo>
                      <a:pt x="6680" y="7306"/>
                      <a:pt x="6682" y="7306"/>
                      <a:pt x="6683" y="7306"/>
                    </a:cubicBezTo>
                    <a:cubicBezTo>
                      <a:pt x="6687" y="7306"/>
                      <a:pt x="6692" y="7302"/>
                      <a:pt x="6696" y="7298"/>
                    </a:cubicBezTo>
                    <a:lnTo>
                      <a:pt x="6696" y="7298"/>
                    </a:lnTo>
                    <a:cubicBezTo>
                      <a:pt x="6694" y="7299"/>
                      <a:pt x="6692" y="7299"/>
                      <a:pt x="6690" y="7299"/>
                    </a:cubicBezTo>
                    <a:cubicBezTo>
                      <a:pt x="6690" y="7291"/>
                      <a:pt x="6697" y="7286"/>
                      <a:pt x="6702" y="7284"/>
                    </a:cubicBezTo>
                    <a:lnTo>
                      <a:pt x="6702" y="7284"/>
                    </a:lnTo>
                    <a:cubicBezTo>
                      <a:pt x="6703" y="7284"/>
                      <a:pt x="6704" y="7284"/>
                      <a:pt x="6705" y="7284"/>
                    </a:cubicBezTo>
                    <a:cubicBezTo>
                      <a:pt x="6706" y="7284"/>
                      <a:pt x="6707" y="7284"/>
                      <a:pt x="6709" y="7283"/>
                    </a:cubicBezTo>
                    <a:lnTo>
                      <a:pt x="6707" y="7283"/>
                    </a:lnTo>
                    <a:cubicBezTo>
                      <a:pt x="6706" y="7283"/>
                      <a:pt x="6704" y="7283"/>
                      <a:pt x="6702" y="7284"/>
                    </a:cubicBezTo>
                    <a:lnTo>
                      <a:pt x="6702" y="7284"/>
                    </a:lnTo>
                    <a:cubicBezTo>
                      <a:pt x="6702" y="7283"/>
                      <a:pt x="6702" y="7283"/>
                      <a:pt x="6701" y="7283"/>
                    </a:cubicBezTo>
                    <a:cubicBezTo>
                      <a:pt x="6707" y="7283"/>
                      <a:pt x="6701" y="7277"/>
                      <a:pt x="6707" y="7277"/>
                    </a:cubicBezTo>
                    <a:cubicBezTo>
                      <a:pt x="6714" y="7277"/>
                      <a:pt x="6724" y="7275"/>
                      <a:pt x="6731" y="7275"/>
                    </a:cubicBezTo>
                    <a:cubicBezTo>
                      <a:pt x="6735" y="7275"/>
                      <a:pt x="6738" y="7275"/>
                      <a:pt x="6740" y="7277"/>
                    </a:cubicBezTo>
                    <a:cubicBezTo>
                      <a:pt x="6740" y="7274"/>
                      <a:pt x="6737" y="7265"/>
                      <a:pt x="6729" y="7265"/>
                    </a:cubicBezTo>
                    <a:cubicBezTo>
                      <a:pt x="6725" y="7265"/>
                      <a:pt x="6719" y="7266"/>
                      <a:pt x="6712" y="7272"/>
                    </a:cubicBezTo>
                    <a:lnTo>
                      <a:pt x="6712" y="7261"/>
                    </a:lnTo>
                    <a:cubicBezTo>
                      <a:pt x="6708" y="7269"/>
                      <a:pt x="6699" y="7276"/>
                      <a:pt x="6692" y="7276"/>
                    </a:cubicBezTo>
                    <a:cubicBezTo>
                      <a:pt x="6689" y="7276"/>
                      <a:pt x="6686" y="7275"/>
                      <a:pt x="6685" y="7272"/>
                    </a:cubicBezTo>
                    <a:lnTo>
                      <a:pt x="6690" y="7272"/>
                    </a:lnTo>
                    <a:lnTo>
                      <a:pt x="6679" y="7261"/>
                    </a:lnTo>
                    <a:lnTo>
                      <a:pt x="6685" y="7255"/>
                    </a:lnTo>
                    <a:lnTo>
                      <a:pt x="6679" y="7255"/>
                    </a:lnTo>
                    <a:cubicBezTo>
                      <a:pt x="6685" y="7255"/>
                      <a:pt x="6685" y="7250"/>
                      <a:pt x="6690" y="7250"/>
                    </a:cubicBezTo>
                    <a:cubicBezTo>
                      <a:pt x="6690" y="7244"/>
                      <a:pt x="6679" y="7244"/>
                      <a:pt x="6674" y="7244"/>
                    </a:cubicBezTo>
                    <a:cubicBezTo>
                      <a:pt x="6674" y="7233"/>
                      <a:pt x="6674" y="7233"/>
                      <a:pt x="6685" y="7233"/>
                    </a:cubicBezTo>
                    <a:cubicBezTo>
                      <a:pt x="6685" y="7227"/>
                      <a:pt x="6679" y="7216"/>
                      <a:pt x="6690" y="7205"/>
                    </a:cubicBezTo>
                    <a:cubicBezTo>
                      <a:pt x="6687" y="7204"/>
                      <a:pt x="6685" y="7203"/>
                      <a:pt x="6683" y="7203"/>
                    </a:cubicBezTo>
                    <a:cubicBezTo>
                      <a:pt x="6681" y="7203"/>
                      <a:pt x="6681" y="7205"/>
                      <a:pt x="6674" y="7205"/>
                    </a:cubicBezTo>
                    <a:cubicBezTo>
                      <a:pt x="6707" y="7194"/>
                      <a:pt x="6679" y="7172"/>
                      <a:pt x="6674" y="7161"/>
                    </a:cubicBezTo>
                    <a:cubicBezTo>
                      <a:pt x="6664" y="7165"/>
                      <a:pt x="6660" y="7166"/>
                      <a:pt x="6657" y="7166"/>
                    </a:cubicBezTo>
                    <a:cubicBezTo>
                      <a:pt x="6652" y="7166"/>
                      <a:pt x="6653" y="7161"/>
                      <a:pt x="6635" y="7161"/>
                    </a:cubicBezTo>
                    <a:cubicBezTo>
                      <a:pt x="6644" y="7161"/>
                      <a:pt x="6653" y="7147"/>
                      <a:pt x="6659" y="7147"/>
                    </a:cubicBezTo>
                    <a:cubicBezTo>
                      <a:pt x="6659" y="7147"/>
                      <a:pt x="6659" y="7147"/>
                      <a:pt x="6660" y="7147"/>
                    </a:cubicBezTo>
                    <a:lnTo>
                      <a:pt x="6660" y="7147"/>
                    </a:lnTo>
                    <a:lnTo>
                      <a:pt x="6657" y="7144"/>
                    </a:lnTo>
                    <a:cubicBezTo>
                      <a:pt x="6661" y="7143"/>
                      <a:pt x="6664" y="7143"/>
                      <a:pt x="6666" y="7143"/>
                    </a:cubicBezTo>
                    <a:cubicBezTo>
                      <a:pt x="6670" y="7143"/>
                      <a:pt x="6673" y="7144"/>
                      <a:pt x="6677" y="7144"/>
                    </a:cubicBezTo>
                    <a:cubicBezTo>
                      <a:pt x="6680" y="7144"/>
                      <a:pt x="6684" y="7143"/>
                      <a:pt x="6690" y="7139"/>
                    </a:cubicBezTo>
                    <a:cubicBezTo>
                      <a:pt x="6690" y="7133"/>
                      <a:pt x="6657" y="7133"/>
                      <a:pt x="6663" y="7117"/>
                    </a:cubicBezTo>
                    <a:cubicBezTo>
                      <a:pt x="6685" y="7117"/>
                      <a:pt x="6657" y="7111"/>
                      <a:pt x="6679" y="7111"/>
                    </a:cubicBezTo>
                    <a:cubicBezTo>
                      <a:pt x="6685" y="7111"/>
                      <a:pt x="6685" y="7117"/>
                      <a:pt x="6685" y="7117"/>
                    </a:cubicBezTo>
                    <a:lnTo>
                      <a:pt x="6690" y="7117"/>
                    </a:lnTo>
                    <a:cubicBezTo>
                      <a:pt x="6690" y="7109"/>
                      <a:pt x="6687" y="7107"/>
                      <a:pt x="6682" y="7107"/>
                    </a:cubicBezTo>
                    <a:cubicBezTo>
                      <a:pt x="6675" y="7107"/>
                      <a:pt x="6664" y="7112"/>
                      <a:pt x="6656" y="7112"/>
                    </a:cubicBezTo>
                    <a:cubicBezTo>
                      <a:pt x="6654" y="7112"/>
                      <a:pt x="6653" y="7112"/>
                      <a:pt x="6651" y="7111"/>
                    </a:cubicBezTo>
                    <a:cubicBezTo>
                      <a:pt x="6651" y="7109"/>
                      <a:pt x="6650" y="7107"/>
                      <a:pt x="6650" y="7105"/>
                    </a:cubicBezTo>
                    <a:lnTo>
                      <a:pt x="6650" y="7105"/>
                    </a:lnTo>
                    <a:cubicBezTo>
                      <a:pt x="6649" y="7106"/>
                      <a:pt x="6647" y="7106"/>
                      <a:pt x="6646" y="7106"/>
                    </a:cubicBezTo>
                    <a:cubicBezTo>
                      <a:pt x="6663" y="7089"/>
                      <a:pt x="6646" y="7084"/>
                      <a:pt x="6629" y="7084"/>
                    </a:cubicBezTo>
                    <a:cubicBezTo>
                      <a:pt x="6607" y="7106"/>
                      <a:pt x="6629" y="7095"/>
                      <a:pt x="6607" y="7117"/>
                    </a:cubicBezTo>
                    <a:cubicBezTo>
                      <a:pt x="6613" y="7117"/>
                      <a:pt x="6620" y="7115"/>
                      <a:pt x="6625" y="7115"/>
                    </a:cubicBezTo>
                    <a:cubicBezTo>
                      <a:pt x="6629" y="7115"/>
                      <a:pt x="6632" y="7117"/>
                      <a:pt x="6629" y="7122"/>
                    </a:cubicBezTo>
                    <a:cubicBezTo>
                      <a:pt x="6618" y="7122"/>
                      <a:pt x="6618" y="7133"/>
                      <a:pt x="6618" y="7133"/>
                    </a:cubicBezTo>
                    <a:cubicBezTo>
                      <a:pt x="6621" y="7131"/>
                      <a:pt x="6623" y="7130"/>
                      <a:pt x="6624" y="7130"/>
                    </a:cubicBezTo>
                    <a:cubicBezTo>
                      <a:pt x="6627" y="7130"/>
                      <a:pt x="6625" y="7139"/>
                      <a:pt x="6629" y="7139"/>
                    </a:cubicBezTo>
                    <a:cubicBezTo>
                      <a:pt x="6624" y="7144"/>
                      <a:pt x="6602" y="7139"/>
                      <a:pt x="6596" y="7150"/>
                    </a:cubicBezTo>
                    <a:lnTo>
                      <a:pt x="6624" y="7144"/>
                    </a:lnTo>
                    <a:lnTo>
                      <a:pt x="6624" y="7144"/>
                    </a:lnTo>
                    <a:cubicBezTo>
                      <a:pt x="6624" y="7150"/>
                      <a:pt x="6602" y="7150"/>
                      <a:pt x="6607" y="7150"/>
                    </a:cubicBezTo>
                    <a:cubicBezTo>
                      <a:pt x="6600" y="7150"/>
                      <a:pt x="6595" y="7155"/>
                      <a:pt x="6589" y="7155"/>
                    </a:cubicBezTo>
                    <a:cubicBezTo>
                      <a:pt x="6586" y="7155"/>
                      <a:pt x="6583" y="7154"/>
                      <a:pt x="6580" y="7150"/>
                    </a:cubicBezTo>
                    <a:lnTo>
                      <a:pt x="6580" y="7150"/>
                    </a:lnTo>
                    <a:cubicBezTo>
                      <a:pt x="6563" y="7172"/>
                      <a:pt x="6602" y="7167"/>
                      <a:pt x="6607" y="7172"/>
                    </a:cubicBezTo>
                    <a:lnTo>
                      <a:pt x="6602" y="7172"/>
                    </a:lnTo>
                    <a:cubicBezTo>
                      <a:pt x="6607" y="7172"/>
                      <a:pt x="6607" y="7178"/>
                      <a:pt x="6618" y="7178"/>
                    </a:cubicBezTo>
                    <a:cubicBezTo>
                      <a:pt x="6615" y="7181"/>
                      <a:pt x="6612" y="7183"/>
                      <a:pt x="6609" y="7183"/>
                    </a:cubicBezTo>
                    <a:cubicBezTo>
                      <a:pt x="6604" y="7183"/>
                      <a:pt x="6600" y="7178"/>
                      <a:pt x="6596" y="7178"/>
                    </a:cubicBezTo>
                    <a:lnTo>
                      <a:pt x="6596" y="7189"/>
                    </a:lnTo>
                    <a:cubicBezTo>
                      <a:pt x="6602" y="7189"/>
                      <a:pt x="6602" y="7194"/>
                      <a:pt x="6596" y="7194"/>
                    </a:cubicBezTo>
                    <a:lnTo>
                      <a:pt x="6568" y="7194"/>
                    </a:lnTo>
                    <a:lnTo>
                      <a:pt x="6591" y="7200"/>
                    </a:lnTo>
                    <a:cubicBezTo>
                      <a:pt x="6582" y="7200"/>
                      <a:pt x="6577" y="7209"/>
                      <a:pt x="6573" y="7209"/>
                    </a:cubicBezTo>
                    <a:cubicBezTo>
                      <a:pt x="6571" y="7209"/>
                      <a:pt x="6570" y="7208"/>
                      <a:pt x="6568" y="7205"/>
                    </a:cubicBezTo>
                    <a:lnTo>
                      <a:pt x="6568" y="7205"/>
                    </a:lnTo>
                    <a:lnTo>
                      <a:pt x="6574" y="7222"/>
                    </a:lnTo>
                    <a:lnTo>
                      <a:pt x="6552" y="7227"/>
                    </a:lnTo>
                    <a:lnTo>
                      <a:pt x="6563" y="7227"/>
                    </a:lnTo>
                    <a:cubicBezTo>
                      <a:pt x="6563" y="7233"/>
                      <a:pt x="6602" y="7244"/>
                      <a:pt x="6563" y="7250"/>
                    </a:cubicBezTo>
                    <a:cubicBezTo>
                      <a:pt x="6580" y="7255"/>
                      <a:pt x="6574" y="7261"/>
                      <a:pt x="6591" y="7277"/>
                    </a:cubicBezTo>
                    <a:cubicBezTo>
                      <a:pt x="6589" y="7277"/>
                      <a:pt x="6587" y="7277"/>
                      <a:pt x="6585" y="7277"/>
                    </a:cubicBezTo>
                    <a:cubicBezTo>
                      <a:pt x="6573" y="7277"/>
                      <a:pt x="6569" y="7288"/>
                      <a:pt x="6566" y="7288"/>
                    </a:cubicBezTo>
                    <a:cubicBezTo>
                      <a:pt x="6565" y="7288"/>
                      <a:pt x="6564" y="7287"/>
                      <a:pt x="6563" y="7283"/>
                    </a:cubicBezTo>
                    <a:lnTo>
                      <a:pt x="6563" y="7283"/>
                    </a:lnTo>
                    <a:cubicBezTo>
                      <a:pt x="6552" y="7288"/>
                      <a:pt x="6574" y="7288"/>
                      <a:pt x="6580" y="7299"/>
                    </a:cubicBezTo>
                    <a:cubicBezTo>
                      <a:pt x="6574" y="7305"/>
                      <a:pt x="6552" y="7305"/>
                      <a:pt x="6546" y="7305"/>
                    </a:cubicBezTo>
                    <a:lnTo>
                      <a:pt x="6552" y="7310"/>
                    </a:lnTo>
                    <a:lnTo>
                      <a:pt x="6563" y="7310"/>
                    </a:lnTo>
                    <a:cubicBezTo>
                      <a:pt x="6552" y="7316"/>
                      <a:pt x="6541" y="7316"/>
                      <a:pt x="6541" y="7327"/>
                    </a:cubicBezTo>
                    <a:lnTo>
                      <a:pt x="6563" y="7327"/>
                    </a:lnTo>
                    <a:lnTo>
                      <a:pt x="6552" y="7333"/>
                    </a:lnTo>
                    <a:cubicBezTo>
                      <a:pt x="6563" y="7333"/>
                      <a:pt x="6568" y="7333"/>
                      <a:pt x="6568" y="7338"/>
                    </a:cubicBezTo>
                    <a:lnTo>
                      <a:pt x="6563" y="7338"/>
                    </a:lnTo>
                    <a:lnTo>
                      <a:pt x="6568" y="7344"/>
                    </a:lnTo>
                    <a:cubicBezTo>
                      <a:pt x="6552" y="7344"/>
                      <a:pt x="6568" y="7355"/>
                      <a:pt x="6552" y="7355"/>
                    </a:cubicBezTo>
                    <a:cubicBezTo>
                      <a:pt x="6552" y="7360"/>
                      <a:pt x="6552" y="7360"/>
                      <a:pt x="6563" y="7366"/>
                    </a:cubicBezTo>
                    <a:lnTo>
                      <a:pt x="6574" y="7360"/>
                    </a:lnTo>
                    <a:lnTo>
                      <a:pt x="6574" y="7360"/>
                    </a:lnTo>
                    <a:cubicBezTo>
                      <a:pt x="6591" y="7366"/>
                      <a:pt x="6552" y="7366"/>
                      <a:pt x="6563" y="7371"/>
                    </a:cubicBezTo>
                    <a:lnTo>
                      <a:pt x="6574" y="7366"/>
                    </a:lnTo>
                    <a:lnTo>
                      <a:pt x="6574" y="7366"/>
                    </a:lnTo>
                    <a:cubicBezTo>
                      <a:pt x="6552" y="7388"/>
                      <a:pt x="6596" y="7388"/>
                      <a:pt x="6580" y="7399"/>
                    </a:cubicBezTo>
                    <a:cubicBezTo>
                      <a:pt x="6578" y="7397"/>
                      <a:pt x="6575" y="7397"/>
                      <a:pt x="6573" y="7397"/>
                    </a:cubicBezTo>
                    <a:cubicBezTo>
                      <a:pt x="6568" y="7397"/>
                      <a:pt x="6565" y="7399"/>
                      <a:pt x="6568" y="7399"/>
                    </a:cubicBezTo>
                    <a:cubicBezTo>
                      <a:pt x="6574" y="7410"/>
                      <a:pt x="6574" y="7421"/>
                      <a:pt x="6596" y="7427"/>
                    </a:cubicBezTo>
                    <a:cubicBezTo>
                      <a:pt x="6574" y="7438"/>
                      <a:pt x="6568" y="7438"/>
                      <a:pt x="6563" y="7449"/>
                    </a:cubicBezTo>
                    <a:cubicBezTo>
                      <a:pt x="6563" y="7454"/>
                      <a:pt x="6568" y="7454"/>
                      <a:pt x="6574" y="7454"/>
                    </a:cubicBezTo>
                    <a:cubicBezTo>
                      <a:pt x="6568" y="7465"/>
                      <a:pt x="6580" y="7476"/>
                      <a:pt x="6568" y="7476"/>
                    </a:cubicBezTo>
                    <a:cubicBezTo>
                      <a:pt x="6580" y="7476"/>
                      <a:pt x="6568" y="7482"/>
                      <a:pt x="6574" y="7482"/>
                    </a:cubicBezTo>
                    <a:lnTo>
                      <a:pt x="6580" y="7482"/>
                    </a:lnTo>
                    <a:cubicBezTo>
                      <a:pt x="6552" y="7504"/>
                      <a:pt x="6602" y="7499"/>
                      <a:pt x="6574" y="7521"/>
                    </a:cubicBezTo>
                    <a:lnTo>
                      <a:pt x="6568" y="7521"/>
                    </a:lnTo>
                    <a:lnTo>
                      <a:pt x="6574" y="7526"/>
                    </a:lnTo>
                    <a:lnTo>
                      <a:pt x="6552" y="7526"/>
                    </a:lnTo>
                    <a:lnTo>
                      <a:pt x="6552" y="7548"/>
                    </a:lnTo>
                    <a:lnTo>
                      <a:pt x="6563" y="7537"/>
                    </a:lnTo>
                    <a:cubicBezTo>
                      <a:pt x="6563" y="7548"/>
                      <a:pt x="6574" y="7548"/>
                      <a:pt x="6568" y="7554"/>
                    </a:cubicBezTo>
                    <a:cubicBezTo>
                      <a:pt x="6564" y="7553"/>
                      <a:pt x="6562" y="7552"/>
                      <a:pt x="6560" y="7552"/>
                    </a:cubicBezTo>
                    <a:cubicBezTo>
                      <a:pt x="6555" y="7552"/>
                      <a:pt x="6561" y="7557"/>
                      <a:pt x="6558" y="7561"/>
                    </a:cubicBezTo>
                    <a:lnTo>
                      <a:pt x="6558" y="7561"/>
                    </a:lnTo>
                    <a:cubicBezTo>
                      <a:pt x="6559" y="7561"/>
                      <a:pt x="6561" y="7560"/>
                      <a:pt x="6563" y="7560"/>
                    </a:cubicBezTo>
                    <a:lnTo>
                      <a:pt x="6563" y="7560"/>
                    </a:lnTo>
                    <a:cubicBezTo>
                      <a:pt x="6564" y="7561"/>
                      <a:pt x="6563" y="7563"/>
                      <a:pt x="6561" y="7565"/>
                    </a:cubicBezTo>
                    <a:lnTo>
                      <a:pt x="6574" y="7565"/>
                    </a:lnTo>
                    <a:cubicBezTo>
                      <a:pt x="6574" y="7565"/>
                      <a:pt x="6572" y="7569"/>
                      <a:pt x="6570" y="7570"/>
                    </a:cubicBezTo>
                    <a:lnTo>
                      <a:pt x="6570" y="7570"/>
                    </a:lnTo>
                    <a:cubicBezTo>
                      <a:pt x="6570" y="7568"/>
                      <a:pt x="6569" y="7567"/>
                      <a:pt x="6568" y="7565"/>
                    </a:cubicBezTo>
                    <a:lnTo>
                      <a:pt x="6568" y="7565"/>
                    </a:lnTo>
                    <a:cubicBezTo>
                      <a:pt x="6568" y="7569"/>
                      <a:pt x="6569" y="7570"/>
                      <a:pt x="6570" y="7570"/>
                    </a:cubicBezTo>
                    <a:cubicBezTo>
                      <a:pt x="6570" y="7570"/>
                      <a:pt x="6570" y="7570"/>
                      <a:pt x="6570" y="7570"/>
                    </a:cubicBezTo>
                    <a:lnTo>
                      <a:pt x="6570" y="7570"/>
                    </a:lnTo>
                    <a:cubicBezTo>
                      <a:pt x="6573" y="7578"/>
                      <a:pt x="6569" y="7583"/>
                      <a:pt x="6574" y="7587"/>
                    </a:cubicBezTo>
                    <a:cubicBezTo>
                      <a:pt x="6568" y="7593"/>
                      <a:pt x="6563" y="7593"/>
                      <a:pt x="6552" y="7593"/>
                    </a:cubicBezTo>
                    <a:cubicBezTo>
                      <a:pt x="6568" y="7609"/>
                      <a:pt x="6552" y="7604"/>
                      <a:pt x="6568" y="7615"/>
                    </a:cubicBezTo>
                    <a:lnTo>
                      <a:pt x="6563" y="7617"/>
                    </a:lnTo>
                    <a:lnTo>
                      <a:pt x="6563" y="7617"/>
                    </a:lnTo>
                    <a:cubicBezTo>
                      <a:pt x="6563" y="7616"/>
                      <a:pt x="6563" y="7615"/>
                      <a:pt x="6563" y="7615"/>
                    </a:cubicBezTo>
                    <a:lnTo>
                      <a:pt x="6552" y="7620"/>
                    </a:lnTo>
                    <a:lnTo>
                      <a:pt x="6552" y="7620"/>
                    </a:lnTo>
                    <a:lnTo>
                      <a:pt x="6563" y="7617"/>
                    </a:lnTo>
                    <a:lnTo>
                      <a:pt x="6563" y="7617"/>
                    </a:lnTo>
                    <a:cubicBezTo>
                      <a:pt x="6564" y="7621"/>
                      <a:pt x="6568" y="7622"/>
                      <a:pt x="6568" y="7631"/>
                    </a:cubicBezTo>
                    <a:lnTo>
                      <a:pt x="6552" y="7631"/>
                    </a:lnTo>
                    <a:cubicBezTo>
                      <a:pt x="6563" y="7643"/>
                      <a:pt x="6541" y="7648"/>
                      <a:pt x="6552" y="7659"/>
                    </a:cubicBezTo>
                    <a:lnTo>
                      <a:pt x="6546" y="7659"/>
                    </a:lnTo>
                    <a:cubicBezTo>
                      <a:pt x="6568" y="7665"/>
                      <a:pt x="6524" y="7670"/>
                      <a:pt x="6552" y="7676"/>
                    </a:cubicBezTo>
                    <a:lnTo>
                      <a:pt x="6541" y="7676"/>
                    </a:lnTo>
                    <a:lnTo>
                      <a:pt x="6546" y="7687"/>
                    </a:lnTo>
                    <a:lnTo>
                      <a:pt x="6552" y="7687"/>
                    </a:lnTo>
                    <a:lnTo>
                      <a:pt x="6541" y="7692"/>
                    </a:lnTo>
                    <a:lnTo>
                      <a:pt x="6546" y="7692"/>
                    </a:lnTo>
                    <a:cubicBezTo>
                      <a:pt x="6519" y="7703"/>
                      <a:pt x="6541" y="7703"/>
                      <a:pt x="6519" y="7720"/>
                    </a:cubicBezTo>
                    <a:lnTo>
                      <a:pt x="6541" y="7714"/>
                    </a:lnTo>
                    <a:lnTo>
                      <a:pt x="6541" y="7714"/>
                    </a:lnTo>
                    <a:cubicBezTo>
                      <a:pt x="6580" y="7726"/>
                      <a:pt x="6524" y="7759"/>
                      <a:pt x="6546" y="7781"/>
                    </a:cubicBezTo>
                    <a:lnTo>
                      <a:pt x="6535" y="7781"/>
                    </a:lnTo>
                    <a:lnTo>
                      <a:pt x="6552" y="7786"/>
                    </a:lnTo>
                    <a:cubicBezTo>
                      <a:pt x="6548" y="7790"/>
                      <a:pt x="6546" y="7791"/>
                      <a:pt x="6544" y="7791"/>
                    </a:cubicBezTo>
                    <a:cubicBezTo>
                      <a:pt x="6540" y="7791"/>
                      <a:pt x="6539" y="7786"/>
                      <a:pt x="6535" y="7786"/>
                    </a:cubicBezTo>
                    <a:lnTo>
                      <a:pt x="6535" y="7786"/>
                    </a:lnTo>
                    <a:cubicBezTo>
                      <a:pt x="6541" y="7797"/>
                      <a:pt x="6552" y="7786"/>
                      <a:pt x="6563" y="7803"/>
                    </a:cubicBezTo>
                    <a:cubicBezTo>
                      <a:pt x="6559" y="7805"/>
                      <a:pt x="6556" y="7805"/>
                      <a:pt x="6554" y="7805"/>
                    </a:cubicBezTo>
                    <a:cubicBezTo>
                      <a:pt x="6548" y="7805"/>
                      <a:pt x="6545" y="7803"/>
                      <a:pt x="6541" y="7803"/>
                    </a:cubicBezTo>
                    <a:lnTo>
                      <a:pt x="6541" y="7803"/>
                    </a:lnTo>
                    <a:cubicBezTo>
                      <a:pt x="6546" y="7809"/>
                      <a:pt x="6563" y="7831"/>
                      <a:pt x="6552" y="7836"/>
                    </a:cubicBezTo>
                    <a:lnTo>
                      <a:pt x="6563" y="7836"/>
                    </a:lnTo>
                    <a:cubicBezTo>
                      <a:pt x="6568" y="7842"/>
                      <a:pt x="6563" y="7858"/>
                      <a:pt x="6568" y="7864"/>
                    </a:cubicBezTo>
                    <a:lnTo>
                      <a:pt x="6552" y="7864"/>
                    </a:lnTo>
                    <a:cubicBezTo>
                      <a:pt x="6552" y="7864"/>
                      <a:pt x="6546" y="7869"/>
                      <a:pt x="6552" y="7869"/>
                    </a:cubicBezTo>
                    <a:lnTo>
                      <a:pt x="6541" y="7869"/>
                    </a:lnTo>
                    <a:cubicBezTo>
                      <a:pt x="6541" y="7880"/>
                      <a:pt x="6552" y="7892"/>
                      <a:pt x="6535" y="7892"/>
                    </a:cubicBezTo>
                    <a:lnTo>
                      <a:pt x="6552" y="7892"/>
                    </a:lnTo>
                    <a:cubicBezTo>
                      <a:pt x="6535" y="7897"/>
                      <a:pt x="6568" y="7908"/>
                      <a:pt x="6552" y="7919"/>
                    </a:cubicBezTo>
                    <a:cubicBezTo>
                      <a:pt x="6546" y="7919"/>
                      <a:pt x="6546" y="7914"/>
                      <a:pt x="6546" y="7914"/>
                    </a:cubicBezTo>
                    <a:lnTo>
                      <a:pt x="6546" y="7914"/>
                    </a:lnTo>
                    <a:cubicBezTo>
                      <a:pt x="6541" y="7919"/>
                      <a:pt x="6552" y="7919"/>
                      <a:pt x="6563" y="7925"/>
                    </a:cubicBezTo>
                    <a:lnTo>
                      <a:pt x="6552" y="7925"/>
                    </a:lnTo>
                    <a:lnTo>
                      <a:pt x="6568" y="7947"/>
                    </a:lnTo>
                    <a:cubicBezTo>
                      <a:pt x="6546" y="7952"/>
                      <a:pt x="6574" y="7969"/>
                      <a:pt x="6552" y="7969"/>
                    </a:cubicBezTo>
                    <a:cubicBezTo>
                      <a:pt x="6552" y="7970"/>
                      <a:pt x="6552" y="7971"/>
                      <a:pt x="6553" y="7971"/>
                    </a:cubicBezTo>
                    <a:cubicBezTo>
                      <a:pt x="6555" y="7971"/>
                      <a:pt x="6560" y="7967"/>
                      <a:pt x="6564" y="7967"/>
                    </a:cubicBezTo>
                    <a:cubicBezTo>
                      <a:pt x="6566" y="7967"/>
                      <a:pt x="6567" y="7968"/>
                      <a:pt x="6568" y="7969"/>
                    </a:cubicBezTo>
                    <a:cubicBezTo>
                      <a:pt x="6563" y="7975"/>
                      <a:pt x="6574" y="7975"/>
                      <a:pt x="6563" y="7975"/>
                    </a:cubicBezTo>
                    <a:lnTo>
                      <a:pt x="6563" y="7980"/>
                    </a:lnTo>
                    <a:lnTo>
                      <a:pt x="6546" y="7980"/>
                    </a:lnTo>
                    <a:cubicBezTo>
                      <a:pt x="6552" y="7991"/>
                      <a:pt x="6568" y="7991"/>
                      <a:pt x="6580" y="7991"/>
                    </a:cubicBezTo>
                    <a:cubicBezTo>
                      <a:pt x="6574" y="7997"/>
                      <a:pt x="6580" y="8002"/>
                      <a:pt x="6568" y="8002"/>
                    </a:cubicBezTo>
                    <a:lnTo>
                      <a:pt x="6563" y="8002"/>
                    </a:lnTo>
                    <a:cubicBezTo>
                      <a:pt x="6568" y="8019"/>
                      <a:pt x="6519" y="8030"/>
                      <a:pt x="6546" y="8046"/>
                    </a:cubicBezTo>
                    <a:lnTo>
                      <a:pt x="6541" y="8046"/>
                    </a:lnTo>
                    <a:lnTo>
                      <a:pt x="6541" y="8052"/>
                    </a:lnTo>
                    <a:lnTo>
                      <a:pt x="6524" y="8052"/>
                    </a:lnTo>
                    <a:lnTo>
                      <a:pt x="6546" y="8063"/>
                    </a:lnTo>
                    <a:lnTo>
                      <a:pt x="6541" y="8063"/>
                    </a:lnTo>
                    <a:cubicBezTo>
                      <a:pt x="6541" y="8080"/>
                      <a:pt x="6546" y="8091"/>
                      <a:pt x="6546" y="8107"/>
                    </a:cubicBezTo>
                    <a:lnTo>
                      <a:pt x="6541" y="8107"/>
                    </a:lnTo>
                    <a:cubicBezTo>
                      <a:pt x="6552" y="8118"/>
                      <a:pt x="6535" y="8118"/>
                      <a:pt x="6541" y="8129"/>
                    </a:cubicBezTo>
                    <a:lnTo>
                      <a:pt x="6541" y="8135"/>
                    </a:lnTo>
                    <a:lnTo>
                      <a:pt x="6535" y="8135"/>
                    </a:lnTo>
                    <a:cubicBezTo>
                      <a:pt x="6544" y="8138"/>
                      <a:pt x="6537" y="8144"/>
                      <a:pt x="6531" y="8147"/>
                    </a:cubicBezTo>
                    <a:lnTo>
                      <a:pt x="6531" y="8147"/>
                    </a:lnTo>
                    <a:cubicBezTo>
                      <a:pt x="6529" y="8147"/>
                      <a:pt x="6526" y="8146"/>
                      <a:pt x="6524" y="8146"/>
                    </a:cubicBezTo>
                    <a:cubicBezTo>
                      <a:pt x="6522" y="8149"/>
                      <a:pt x="6522" y="8150"/>
                      <a:pt x="6523" y="8150"/>
                    </a:cubicBezTo>
                    <a:cubicBezTo>
                      <a:pt x="6525" y="8150"/>
                      <a:pt x="6528" y="8149"/>
                      <a:pt x="6531" y="8147"/>
                    </a:cubicBezTo>
                    <a:lnTo>
                      <a:pt x="6531" y="8147"/>
                    </a:lnTo>
                    <a:cubicBezTo>
                      <a:pt x="6540" y="8150"/>
                      <a:pt x="6547" y="8157"/>
                      <a:pt x="6552" y="8157"/>
                    </a:cubicBezTo>
                    <a:cubicBezTo>
                      <a:pt x="6552" y="8160"/>
                      <a:pt x="6551" y="8160"/>
                      <a:pt x="6548" y="8160"/>
                    </a:cubicBezTo>
                    <a:cubicBezTo>
                      <a:pt x="6546" y="8160"/>
                      <a:pt x="6544" y="8160"/>
                      <a:pt x="6541" y="8163"/>
                    </a:cubicBezTo>
                    <a:cubicBezTo>
                      <a:pt x="6541" y="8168"/>
                      <a:pt x="6552" y="8168"/>
                      <a:pt x="6546" y="8185"/>
                    </a:cubicBezTo>
                    <a:lnTo>
                      <a:pt x="6541" y="8185"/>
                    </a:lnTo>
                    <a:cubicBezTo>
                      <a:pt x="6541" y="8190"/>
                      <a:pt x="6546" y="8190"/>
                      <a:pt x="6546" y="8196"/>
                    </a:cubicBezTo>
                    <a:lnTo>
                      <a:pt x="6541" y="8196"/>
                    </a:lnTo>
                    <a:cubicBezTo>
                      <a:pt x="6563" y="8201"/>
                      <a:pt x="6519" y="8212"/>
                      <a:pt x="6552" y="8218"/>
                    </a:cubicBezTo>
                    <a:cubicBezTo>
                      <a:pt x="6546" y="8224"/>
                      <a:pt x="6552" y="8229"/>
                      <a:pt x="6541" y="8229"/>
                    </a:cubicBezTo>
                    <a:cubicBezTo>
                      <a:pt x="6552" y="8246"/>
                      <a:pt x="6552" y="8251"/>
                      <a:pt x="6568" y="8268"/>
                    </a:cubicBezTo>
                    <a:cubicBezTo>
                      <a:pt x="6541" y="8273"/>
                      <a:pt x="6568" y="8268"/>
                      <a:pt x="6552" y="8279"/>
                    </a:cubicBezTo>
                    <a:lnTo>
                      <a:pt x="6568" y="8279"/>
                    </a:lnTo>
                    <a:cubicBezTo>
                      <a:pt x="6568" y="8301"/>
                      <a:pt x="6541" y="8323"/>
                      <a:pt x="6546" y="8340"/>
                    </a:cubicBezTo>
                    <a:cubicBezTo>
                      <a:pt x="6541" y="8362"/>
                      <a:pt x="6541" y="8390"/>
                      <a:pt x="6541" y="8412"/>
                    </a:cubicBezTo>
                    <a:cubicBezTo>
                      <a:pt x="6546" y="8417"/>
                      <a:pt x="6568" y="8423"/>
                      <a:pt x="6563" y="8434"/>
                    </a:cubicBezTo>
                    <a:cubicBezTo>
                      <a:pt x="6568" y="8445"/>
                      <a:pt x="6574" y="8467"/>
                      <a:pt x="6568" y="8478"/>
                    </a:cubicBezTo>
                    <a:lnTo>
                      <a:pt x="6552" y="8478"/>
                    </a:lnTo>
                    <a:cubicBezTo>
                      <a:pt x="6568" y="8489"/>
                      <a:pt x="6552" y="8489"/>
                      <a:pt x="6552" y="8495"/>
                    </a:cubicBezTo>
                    <a:lnTo>
                      <a:pt x="6563" y="8489"/>
                    </a:lnTo>
                    <a:lnTo>
                      <a:pt x="6563" y="8489"/>
                    </a:lnTo>
                    <a:cubicBezTo>
                      <a:pt x="6574" y="8495"/>
                      <a:pt x="6563" y="8500"/>
                      <a:pt x="6552" y="8500"/>
                    </a:cubicBezTo>
                    <a:lnTo>
                      <a:pt x="6568" y="8506"/>
                    </a:lnTo>
                    <a:lnTo>
                      <a:pt x="6546" y="8517"/>
                    </a:lnTo>
                    <a:cubicBezTo>
                      <a:pt x="6552" y="8517"/>
                      <a:pt x="6552" y="8528"/>
                      <a:pt x="6574" y="8528"/>
                    </a:cubicBezTo>
                    <a:cubicBezTo>
                      <a:pt x="6570" y="8528"/>
                      <a:pt x="6567" y="8530"/>
                      <a:pt x="6565" y="8530"/>
                    </a:cubicBezTo>
                    <a:cubicBezTo>
                      <a:pt x="6564" y="8530"/>
                      <a:pt x="6563" y="8530"/>
                      <a:pt x="6563" y="8528"/>
                    </a:cubicBezTo>
                    <a:lnTo>
                      <a:pt x="6552" y="8556"/>
                    </a:lnTo>
                    <a:lnTo>
                      <a:pt x="6563" y="8550"/>
                    </a:lnTo>
                    <a:cubicBezTo>
                      <a:pt x="6574" y="8550"/>
                      <a:pt x="6580" y="8556"/>
                      <a:pt x="6574" y="8561"/>
                    </a:cubicBezTo>
                    <a:cubicBezTo>
                      <a:pt x="6570" y="8559"/>
                      <a:pt x="6567" y="8559"/>
                      <a:pt x="6563" y="8559"/>
                    </a:cubicBezTo>
                    <a:cubicBezTo>
                      <a:pt x="6556" y="8559"/>
                      <a:pt x="6550" y="8561"/>
                      <a:pt x="6546" y="8561"/>
                    </a:cubicBezTo>
                    <a:cubicBezTo>
                      <a:pt x="6548" y="8564"/>
                      <a:pt x="6550" y="8565"/>
                      <a:pt x="6552" y="8565"/>
                    </a:cubicBezTo>
                    <a:cubicBezTo>
                      <a:pt x="6556" y="8565"/>
                      <a:pt x="6562" y="8560"/>
                      <a:pt x="6566" y="8560"/>
                    </a:cubicBezTo>
                    <a:cubicBezTo>
                      <a:pt x="6567" y="8560"/>
                      <a:pt x="6568" y="8560"/>
                      <a:pt x="6568" y="8561"/>
                    </a:cubicBezTo>
                    <a:cubicBezTo>
                      <a:pt x="6574" y="8572"/>
                      <a:pt x="6580" y="8578"/>
                      <a:pt x="6574" y="8583"/>
                    </a:cubicBezTo>
                    <a:lnTo>
                      <a:pt x="6568" y="8583"/>
                    </a:lnTo>
                    <a:cubicBezTo>
                      <a:pt x="6574" y="8589"/>
                      <a:pt x="6546" y="8589"/>
                      <a:pt x="6546" y="8600"/>
                    </a:cubicBezTo>
                    <a:cubicBezTo>
                      <a:pt x="6563" y="8605"/>
                      <a:pt x="6546" y="8605"/>
                      <a:pt x="6574" y="8605"/>
                    </a:cubicBezTo>
                    <a:cubicBezTo>
                      <a:pt x="6580" y="8611"/>
                      <a:pt x="6563" y="8611"/>
                      <a:pt x="6552" y="8611"/>
                    </a:cubicBezTo>
                    <a:cubicBezTo>
                      <a:pt x="6568" y="8616"/>
                      <a:pt x="6563" y="8628"/>
                      <a:pt x="6546" y="8633"/>
                    </a:cubicBezTo>
                    <a:cubicBezTo>
                      <a:pt x="6580" y="8639"/>
                      <a:pt x="6535" y="8655"/>
                      <a:pt x="6563" y="8661"/>
                    </a:cubicBezTo>
                    <a:lnTo>
                      <a:pt x="6546" y="8666"/>
                    </a:lnTo>
                    <a:cubicBezTo>
                      <a:pt x="6552" y="8666"/>
                      <a:pt x="6574" y="8666"/>
                      <a:pt x="6574" y="8672"/>
                    </a:cubicBezTo>
                    <a:cubicBezTo>
                      <a:pt x="6568" y="8683"/>
                      <a:pt x="6552" y="8683"/>
                      <a:pt x="6546" y="8683"/>
                    </a:cubicBezTo>
                    <a:lnTo>
                      <a:pt x="6574" y="8688"/>
                    </a:lnTo>
                    <a:cubicBezTo>
                      <a:pt x="6541" y="8716"/>
                      <a:pt x="6568" y="8755"/>
                      <a:pt x="6541" y="8794"/>
                    </a:cubicBezTo>
                    <a:cubicBezTo>
                      <a:pt x="6546" y="8805"/>
                      <a:pt x="6563" y="8827"/>
                      <a:pt x="6552" y="8838"/>
                    </a:cubicBezTo>
                    <a:cubicBezTo>
                      <a:pt x="6552" y="8849"/>
                      <a:pt x="6563" y="8849"/>
                      <a:pt x="6563" y="8854"/>
                    </a:cubicBezTo>
                    <a:cubicBezTo>
                      <a:pt x="6546" y="8877"/>
                      <a:pt x="6535" y="8893"/>
                      <a:pt x="6546" y="8921"/>
                    </a:cubicBezTo>
                    <a:cubicBezTo>
                      <a:pt x="6580" y="8937"/>
                      <a:pt x="6519" y="8932"/>
                      <a:pt x="6541" y="8948"/>
                    </a:cubicBezTo>
                    <a:lnTo>
                      <a:pt x="6524" y="8948"/>
                    </a:lnTo>
                    <a:cubicBezTo>
                      <a:pt x="6541" y="8965"/>
                      <a:pt x="6541" y="8976"/>
                      <a:pt x="6563" y="8993"/>
                    </a:cubicBezTo>
                    <a:cubicBezTo>
                      <a:pt x="6524" y="8993"/>
                      <a:pt x="6563" y="8998"/>
                      <a:pt x="6541" y="8998"/>
                    </a:cubicBezTo>
                    <a:lnTo>
                      <a:pt x="6552" y="8998"/>
                    </a:lnTo>
                    <a:cubicBezTo>
                      <a:pt x="6548" y="8998"/>
                      <a:pt x="6544" y="9008"/>
                      <a:pt x="6539" y="9008"/>
                    </a:cubicBezTo>
                    <a:cubicBezTo>
                      <a:pt x="6539" y="9008"/>
                      <a:pt x="6539" y="9008"/>
                      <a:pt x="6539" y="9008"/>
                    </a:cubicBezTo>
                    <a:lnTo>
                      <a:pt x="6539" y="9008"/>
                    </a:lnTo>
                    <a:lnTo>
                      <a:pt x="6546" y="9015"/>
                    </a:lnTo>
                    <a:lnTo>
                      <a:pt x="6535" y="9015"/>
                    </a:lnTo>
                    <a:cubicBezTo>
                      <a:pt x="6535" y="9020"/>
                      <a:pt x="6541" y="9043"/>
                      <a:pt x="6513" y="9048"/>
                    </a:cubicBezTo>
                    <a:cubicBezTo>
                      <a:pt x="6535" y="9070"/>
                      <a:pt x="6524" y="9109"/>
                      <a:pt x="6513" y="9137"/>
                    </a:cubicBezTo>
                    <a:cubicBezTo>
                      <a:pt x="6524" y="9142"/>
                      <a:pt x="6524" y="9153"/>
                      <a:pt x="6524" y="9159"/>
                    </a:cubicBezTo>
                    <a:lnTo>
                      <a:pt x="6513" y="9164"/>
                    </a:lnTo>
                    <a:cubicBezTo>
                      <a:pt x="6519" y="9170"/>
                      <a:pt x="6541" y="9181"/>
                      <a:pt x="6524" y="9186"/>
                    </a:cubicBezTo>
                    <a:lnTo>
                      <a:pt x="6519" y="9186"/>
                    </a:lnTo>
                    <a:cubicBezTo>
                      <a:pt x="6519" y="9192"/>
                      <a:pt x="6513" y="9197"/>
                      <a:pt x="6524" y="9209"/>
                    </a:cubicBezTo>
                    <a:cubicBezTo>
                      <a:pt x="6524" y="9212"/>
                      <a:pt x="6519" y="9216"/>
                      <a:pt x="6510" y="9216"/>
                    </a:cubicBezTo>
                    <a:cubicBezTo>
                      <a:pt x="6509" y="9216"/>
                      <a:pt x="6508" y="9216"/>
                      <a:pt x="6508" y="9216"/>
                    </a:cubicBezTo>
                    <a:lnTo>
                      <a:pt x="6508" y="9216"/>
                    </a:lnTo>
                    <a:cubicBezTo>
                      <a:pt x="6508" y="9220"/>
                      <a:pt x="6491" y="9225"/>
                      <a:pt x="6491" y="9225"/>
                    </a:cubicBezTo>
                    <a:cubicBezTo>
                      <a:pt x="6491" y="9225"/>
                      <a:pt x="6463" y="9319"/>
                      <a:pt x="6458" y="9419"/>
                    </a:cubicBezTo>
                    <a:cubicBezTo>
                      <a:pt x="6458" y="9441"/>
                      <a:pt x="6452" y="9469"/>
                      <a:pt x="6452" y="9491"/>
                    </a:cubicBezTo>
                    <a:lnTo>
                      <a:pt x="6430" y="9485"/>
                    </a:lnTo>
                    <a:cubicBezTo>
                      <a:pt x="6286" y="9170"/>
                      <a:pt x="6037" y="8799"/>
                      <a:pt x="5871" y="8461"/>
                    </a:cubicBezTo>
                    <a:cubicBezTo>
                      <a:pt x="5777" y="8323"/>
                      <a:pt x="5655" y="8146"/>
                      <a:pt x="5556" y="7975"/>
                    </a:cubicBezTo>
                    <a:lnTo>
                      <a:pt x="5556" y="7975"/>
                    </a:lnTo>
                    <a:lnTo>
                      <a:pt x="5572" y="7991"/>
                    </a:lnTo>
                    <a:lnTo>
                      <a:pt x="5473" y="7825"/>
                    </a:lnTo>
                    <a:lnTo>
                      <a:pt x="5539" y="7947"/>
                    </a:lnTo>
                    <a:cubicBezTo>
                      <a:pt x="5512" y="7914"/>
                      <a:pt x="5489" y="7886"/>
                      <a:pt x="5467" y="7853"/>
                    </a:cubicBezTo>
                    <a:cubicBezTo>
                      <a:pt x="5406" y="7742"/>
                      <a:pt x="5334" y="7604"/>
                      <a:pt x="5251" y="7465"/>
                    </a:cubicBezTo>
                    <a:lnTo>
                      <a:pt x="5263" y="7465"/>
                    </a:lnTo>
                    <a:cubicBezTo>
                      <a:pt x="5268" y="7454"/>
                      <a:pt x="5251" y="7454"/>
                      <a:pt x="5246" y="7454"/>
                    </a:cubicBezTo>
                    <a:lnTo>
                      <a:pt x="5246" y="7449"/>
                    </a:lnTo>
                    <a:cubicBezTo>
                      <a:pt x="5263" y="7449"/>
                      <a:pt x="5246" y="7454"/>
                      <a:pt x="5263" y="7454"/>
                    </a:cubicBezTo>
                    <a:lnTo>
                      <a:pt x="5251" y="7443"/>
                    </a:lnTo>
                    <a:cubicBezTo>
                      <a:pt x="5260" y="7443"/>
                      <a:pt x="5268" y="7443"/>
                      <a:pt x="5269" y="7446"/>
                    </a:cubicBezTo>
                    <a:lnTo>
                      <a:pt x="5269" y="7446"/>
                    </a:lnTo>
                    <a:cubicBezTo>
                      <a:pt x="5283" y="7414"/>
                      <a:pt x="5345" y="7393"/>
                      <a:pt x="5329" y="7366"/>
                    </a:cubicBezTo>
                    <a:cubicBezTo>
                      <a:pt x="5334" y="7364"/>
                      <a:pt x="5336" y="7364"/>
                      <a:pt x="5338" y="7364"/>
                    </a:cubicBezTo>
                    <a:cubicBezTo>
                      <a:pt x="5341" y="7364"/>
                      <a:pt x="5339" y="7367"/>
                      <a:pt x="5351" y="7371"/>
                    </a:cubicBezTo>
                    <a:cubicBezTo>
                      <a:pt x="5329" y="7355"/>
                      <a:pt x="5379" y="7338"/>
                      <a:pt x="5379" y="7316"/>
                    </a:cubicBezTo>
                    <a:lnTo>
                      <a:pt x="5362" y="7316"/>
                    </a:lnTo>
                    <a:cubicBezTo>
                      <a:pt x="5401" y="7288"/>
                      <a:pt x="5379" y="7255"/>
                      <a:pt x="5390" y="7227"/>
                    </a:cubicBezTo>
                    <a:lnTo>
                      <a:pt x="5390" y="7227"/>
                    </a:lnTo>
                    <a:lnTo>
                      <a:pt x="5384" y="7233"/>
                    </a:lnTo>
                    <a:cubicBezTo>
                      <a:pt x="5373" y="7227"/>
                      <a:pt x="5373" y="7227"/>
                      <a:pt x="5362" y="7222"/>
                    </a:cubicBezTo>
                    <a:cubicBezTo>
                      <a:pt x="5366" y="7222"/>
                      <a:pt x="5370" y="7222"/>
                      <a:pt x="5373" y="7222"/>
                    </a:cubicBezTo>
                    <a:lnTo>
                      <a:pt x="5373" y="7222"/>
                    </a:lnTo>
                    <a:cubicBezTo>
                      <a:pt x="5401" y="7194"/>
                      <a:pt x="5390" y="7139"/>
                      <a:pt x="5401" y="7095"/>
                    </a:cubicBezTo>
                    <a:cubicBezTo>
                      <a:pt x="5384" y="7039"/>
                      <a:pt x="5406" y="6973"/>
                      <a:pt x="5390" y="6918"/>
                    </a:cubicBezTo>
                    <a:lnTo>
                      <a:pt x="5390" y="6918"/>
                    </a:lnTo>
                    <a:cubicBezTo>
                      <a:pt x="5390" y="6920"/>
                      <a:pt x="5383" y="6922"/>
                      <a:pt x="5377" y="6922"/>
                    </a:cubicBezTo>
                    <a:cubicBezTo>
                      <a:pt x="5372" y="6922"/>
                      <a:pt x="5368" y="6920"/>
                      <a:pt x="5373" y="6918"/>
                    </a:cubicBezTo>
                    <a:cubicBezTo>
                      <a:pt x="5417" y="6895"/>
                      <a:pt x="5357" y="6890"/>
                      <a:pt x="5390" y="6868"/>
                    </a:cubicBezTo>
                    <a:cubicBezTo>
                      <a:pt x="5373" y="6835"/>
                      <a:pt x="5412" y="6807"/>
                      <a:pt x="5373" y="6779"/>
                    </a:cubicBezTo>
                    <a:lnTo>
                      <a:pt x="5384" y="6779"/>
                    </a:lnTo>
                    <a:cubicBezTo>
                      <a:pt x="5390" y="6774"/>
                      <a:pt x="5379" y="6774"/>
                      <a:pt x="5379" y="6774"/>
                    </a:cubicBezTo>
                    <a:lnTo>
                      <a:pt x="5384" y="6774"/>
                    </a:lnTo>
                    <a:cubicBezTo>
                      <a:pt x="5390" y="6757"/>
                      <a:pt x="5373" y="6746"/>
                      <a:pt x="5379" y="6735"/>
                    </a:cubicBezTo>
                    <a:lnTo>
                      <a:pt x="5362" y="6735"/>
                    </a:lnTo>
                    <a:cubicBezTo>
                      <a:pt x="5362" y="6729"/>
                      <a:pt x="5379" y="6729"/>
                      <a:pt x="5362" y="6724"/>
                    </a:cubicBezTo>
                    <a:lnTo>
                      <a:pt x="5373" y="6724"/>
                    </a:lnTo>
                    <a:lnTo>
                      <a:pt x="5357" y="6718"/>
                    </a:lnTo>
                    <a:cubicBezTo>
                      <a:pt x="5384" y="6718"/>
                      <a:pt x="5357" y="6696"/>
                      <a:pt x="5373" y="6691"/>
                    </a:cubicBezTo>
                    <a:cubicBezTo>
                      <a:pt x="5362" y="6680"/>
                      <a:pt x="5351" y="6669"/>
                      <a:pt x="5357" y="6652"/>
                    </a:cubicBezTo>
                    <a:cubicBezTo>
                      <a:pt x="5373" y="6646"/>
                      <a:pt x="5373" y="6635"/>
                      <a:pt x="5379" y="6624"/>
                    </a:cubicBezTo>
                    <a:cubicBezTo>
                      <a:pt x="5373" y="6608"/>
                      <a:pt x="5362" y="6580"/>
                      <a:pt x="5362" y="6552"/>
                    </a:cubicBezTo>
                    <a:lnTo>
                      <a:pt x="5346" y="6552"/>
                    </a:lnTo>
                    <a:lnTo>
                      <a:pt x="5346" y="6541"/>
                    </a:lnTo>
                    <a:lnTo>
                      <a:pt x="5351" y="6541"/>
                    </a:lnTo>
                    <a:cubicBezTo>
                      <a:pt x="5365" y="6538"/>
                      <a:pt x="5359" y="6534"/>
                      <a:pt x="5356" y="6531"/>
                    </a:cubicBezTo>
                    <a:lnTo>
                      <a:pt x="5356" y="6531"/>
                    </a:lnTo>
                    <a:cubicBezTo>
                      <a:pt x="5354" y="6532"/>
                      <a:pt x="5351" y="6533"/>
                      <a:pt x="5349" y="6533"/>
                    </a:cubicBezTo>
                    <a:cubicBezTo>
                      <a:pt x="5340" y="6533"/>
                      <a:pt x="5331" y="6529"/>
                      <a:pt x="5334" y="6525"/>
                    </a:cubicBezTo>
                    <a:lnTo>
                      <a:pt x="5346" y="6525"/>
                    </a:lnTo>
                    <a:lnTo>
                      <a:pt x="5334" y="6514"/>
                    </a:lnTo>
                    <a:cubicBezTo>
                      <a:pt x="5351" y="6514"/>
                      <a:pt x="5357" y="6508"/>
                      <a:pt x="5373" y="6508"/>
                    </a:cubicBezTo>
                    <a:cubicBezTo>
                      <a:pt x="5362" y="6486"/>
                      <a:pt x="5346" y="6475"/>
                      <a:pt x="5346" y="6453"/>
                    </a:cubicBezTo>
                    <a:cubicBezTo>
                      <a:pt x="5357" y="6453"/>
                      <a:pt x="5334" y="6442"/>
                      <a:pt x="5362" y="6442"/>
                    </a:cubicBezTo>
                    <a:cubicBezTo>
                      <a:pt x="5359" y="6437"/>
                      <a:pt x="5356" y="6435"/>
                      <a:pt x="5354" y="6435"/>
                    </a:cubicBezTo>
                    <a:cubicBezTo>
                      <a:pt x="5348" y="6435"/>
                      <a:pt x="5342" y="6443"/>
                      <a:pt x="5330" y="6443"/>
                    </a:cubicBezTo>
                    <a:cubicBezTo>
                      <a:pt x="5328" y="6443"/>
                      <a:pt x="5326" y="6442"/>
                      <a:pt x="5323" y="6442"/>
                    </a:cubicBezTo>
                    <a:cubicBezTo>
                      <a:pt x="5323" y="6431"/>
                      <a:pt x="5318" y="6431"/>
                      <a:pt x="5323" y="6431"/>
                    </a:cubicBezTo>
                    <a:cubicBezTo>
                      <a:pt x="5327" y="6431"/>
                      <a:pt x="5331" y="6428"/>
                      <a:pt x="5336" y="6428"/>
                    </a:cubicBezTo>
                    <a:cubicBezTo>
                      <a:pt x="5339" y="6428"/>
                      <a:pt x="5342" y="6429"/>
                      <a:pt x="5346" y="6431"/>
                    </a:cubicBezTo>
                    <a:lnTo>
                      <a:pt x="5346" y="6425"/>
                    </a:lnTo>
                    <a:lnTo>
                      <a:pt x="5351" y="6425"/>
                    </a:lnTo>
                    <a:cubicBezTo>
                      <a:pt x="5329" y="6414"/>
                      <a:pt x="5362" y="6392"/>
                      <a:pt x="5346" y="6375"/>
                    </a:cubicBezTo>
                    <a:cubicBezTo>
                      <a:pt x="5334" y="6375"/>
                      <a:pt x="5346" y="6386"/>
                      <a:pt x="5329" y="6386"/>
                    </a:cubicBezTo>
                    <a:cubicBezTo>
                      <a:pt x="5307" y="6370"/>
                      <a:pt x="5346" y="6370"/>
                      <a:pt x="5329" y="6359"/>
                    </a:cubicBezTo>
                    <a:lnTo>
                      <a:pt x="5346" y="6359"/>
                    </a:lnTo>
                    <a:cubicBezTo>
                      <a:pt x="5334" y="6348"/>
                      <a:pt x="5323" y="6348"/>
                      <a:pt x="5329" y="6342"/>
                    </a:cubicBezTo>
                    <a:cubicBezTo>
                      <a:pt x="5346" y="6342"/>
                      <a:pt x="5346" y="6348"/>
                      <a:pt x="5351" y="6348"/>
                    </a:cubicBezTo>
                    <a:cubicBezTo>
                      <a:pt x="5351" y="6343"/>
                      <a:pt x="5347" y="6335"/>
                      <a:pt x="5337" y="6335"/>
                    </a:cubicBezTo>
                    <a:cubicBezTo>
                      <a:pt x="5335" y="6335"/>
                      <a:pt x="5332" y="6335"/>
                      <a:pt x="5329" y="6337"/>
                    </a:cubicBezTo>
                    <a:cubicBezTo>
                      <a:pt x="5323" y="6331"/>
                      <a:pt x="5334" y="6331"/>
                      <a:pt x="5346" y="6320"/>
                    </a:cubicBezTo>
                    <a:cubicBezTo>
                      <a:pt x="5334" y="6320"/>
                      <a:pt x="5334" y="6331"/>
                      <a:pt x="5323" y="6331"/>
                    </a:cubicBezTo>
                    <a:cubicBezTo>
                      <a:pt x="5329" y="6320"/>
                      <a:pt x="5329" y="6303"/>
                      <a:pt x="5329" y="6292"/>
                    </a:cubicBezTo>
                    <a:lnTo>
                      <a:pt x="5346" y="6292"/>
                    </a:lnTo>
                    <a:cubicBezTo>
                      <a:pt x="5323" y="6287"/>
                      <a:pt x="5357" y="6287"/>
                      <a:pt x="5351" y="6276"/>
                    </a:cubicBezTo>
                    <a:cubicBezTo>
                      <a:pt x="5346" y="6237"/>
                      <a:pt x="5318" y="6198"/>
                      <a:pt x="5318" y="6165"/>
                    </a:cubicBezTo>
                    <a:cubicBezTo>
                      <a:pt x="5296" y="6154"/>
                      <a:pt x="5296" y="6148"/>
                      <a:pt x="5290" y="6137"/>
                    </a:cubicBezTo>
                    <a:lnTo>
                      <a:pt x="5318" y="6126"/>
                    </a:lnTo>
                    <a:lnTo>
                      <a:pt x="5307" y="6121"/>
                    </a:lnTo>
                    <a:lnTo>
                      <a:pt x="5301" y="6121"/>
                    </a:lnTo>
                    <a:cubicBezTo>
                      <a:pt x="5306" y="6121"/>
                      <a:pt x="5307" y="6107"/>
                      <a:pt x="5318" y="6107"/>
                    </a:cubicBezTo>
                    <a:cubicBezTo>
                      <a:pt x="5321" y="6107"/>
                      <a:pt x="5325" y="6107"/>
                      <a:pt x="5329" y="6110"/>
                    </a:cubicBezTo>
                    <a:lnTo>
                      <a:pt x="5323" y="6071"/>
                    </a:lnTo>
                    <a:cubicBezTo>
                      <a:pt x="5323" y="6065"/>
                      <a:pt x="5301" y="6071"/>
                      <a:pt x="5301" y="6060"/>
                    </a:cubicBezTo>
                    <a:lnTo>
                      <a:pt x="5318" y="6060"/>
                    </a:lnTo>
                    <a:cubicBezTo>
                      <a:pt x="5329" y="6032"/>
                      <a:pt x="5263" y="6038"/>
                      <a:pt x="5268" y="6010"/>
                    </a:cubicBezTo>
                    <a:lnTo>
                      <a:pt x="5274" y="6010"/>
                    </a:lnTo>
                    <a:cubicBezTo>
                      <a:pt x="5269" y="6010"/>
                      <a:pt x="5268" y="6003"/>
                      <a:pt x="5265" y="6003"/>
                    </a:cubicBezTo>
                    <a:cubicBezTo>
                      <a:pt x="5265" y="6003"/>
                      <a:pt x="5264" y="6003"/>
                      <a:pt x="5263" y="6005"/>
                    </a:cubicBezTo>
                    <a:cubicBezTo>
                      <a:pt x="5235" y="6010"/>
                      <a:pt x="5274" y="6005"/>
                      <a:pt x="5263" y="6016"/>
                    </a:cubicBezTo>
                    <a:cubicBezTo>
                      <a:pt x="5240" y="6016"/>
                      <a:pt x="5246" y="6010"/>
                      <a:pt x="5224" y="6010"/>
                    </a:cubicBezTo>
                    <a:cubicBezTo>
                      <a:pt x="5235" y="6005"/>
                      <a:pt x="5218" y="6005"/>
                      <a:pt x="5218" y="5999"/>
                    </a:cubicBezTo>
                    <a:cubicBezTo>
                      <a:pt x="5235" y="5988"/>
                      <a:pt x="5218" y="5977"/>
                      <a:pt x="5240" y="5971"/>
                    </a:cubicBezTo>
                    <a:cubicBezTo>
                      <a:pt x="5235" y="5971"/>
                      <a:pt x="5207" y="5960"/>
                      <a:pt x="5207" y="5955"/>
                    </a:cubicBezTo>
                    <a:cubicBezTo>
                      <a:pt x="5215" y="5952"/>
                      <a:pt x="5220" y="5952"/>
                      <a:pt x="5222" y="5952"/>
                    </a:cubicBezTo>
                    <a:cubicBezTo>
                      <a:pt x="5224" y="5952"/>
                      <a:pt x="5224" y="5952"/>
                      <a:pt x="5224" y="5949"/>
                    </a:cubicBezTo>
                    <a:lnTo>
                      <a:pt x="5213" y="5949"/>
                    </a:lnTo>
                    <a:cubicBezTo>
                      <a:pt x="5213" y="5944"/>
                      <a:pt x="5218" y="5944"/>
                      <a:pt x="5224" y="5944"/>
                    </a:cubicBezTo>
                    <a:cubicBezTo>
                      <a:pt x="5224" y="5933"/>
                      <a:pt x="5207" y="5933"/>
                      <a:pt x="5213" y="5927"/>
                    </a:cubicBezTo>
                    <a:lnTo>
                      <a:pt x="5224" y="5927"/>
                    </a:lnTo>
                    <a:cubicBezTo>
                      <a:pt x="5218" y="5922"/>
                      <a:pt x="5218" y="5922"/>
                      <a:pt x="5218" y="5905"/>
                    </a:cubicBezTo>
                    <a:cubicBezTo>
                      <a:pt x="5224" y="5905"/>
                      <a:pt x="5224" y="5905"/>
                      <a:pt x="5224" y="5916"/>
                    </a:cubicBezTo>
                    <a:cubicBezTo>
                      <a:pt x="5246" y="5905"/>
                      <a:pt x="5218" y="5905"/>
                      <a:pt x="5218" y="5899"/>
                    </a:cubicBezTo>
                    <a:cubicBezTo>
                      <a:pt x="5213" y="5899"/>
                      <a:pt x="5213" y="5905"/>
                      <a:pt x="5196" y="5905"/>
                    </a:cubicBezTo>
                    <a:cubicBezTo>
                      <a:pt x="5196" y="5899"/>
                      <a:pt x="5180" y="5899"/>
                      <a:pt x="5191" y="5894"/>
                    </a:cubicBezTo>
                    <a:lnTo>
                      <a:pt x="5207" y="5894"/>
                    </a:lnTo>
                    <a:cubicBezTo>
                      <a:pt x="5191" y="5888"/>
                      <a:pt x="5185" y="5894"/>
                      <a:pt x="5191" y="5877"/>
                    </a:cubicBezTo>
                    <a:lnTo>
                      <a:pt x="5196" y="5877"/>
                    </a:lnTo>
                    <a:cubicBezTo>
                      <a:pt x="5180" y="5872"/>
                      <a:pt x="5191" y="5866"/>
                      <a:pt x="5191" y="5850"/>
                    </a:cubicBezTo>
                    <a:lnTo>
                      <a:pt x="5196" y="5850"/>
                    </a:lnTo>
                    <a:cubicBezTo>
                      <a:pt x="5193" y="5846"/>
                      <a:pt x="5187" y="5845"/>
                      <a:pt x="5185" y="5844"/>
                    </a:cubicBezTo>
                    <a:lnTo>
                      <a:pt x="5185" y="5844"/>
                    </a:lnTo>
                    <a:cubicBezTo>
                      <a:pt x="5179" y="5850"/>
                      <a:pt x="5168" y="5850"/>
                      <a:pt x="5157" y="5850"/>
                    </a:cubicBezTo>
                    <a:cubicBezTo>
                      <a:pt x="5180" y="5839"/>
                      <a:pt x="5130" y="5844"/>
                      <a:pt x="5141" y="5833"/>
                    </a:cubicBezTo>
                    <a:cubicBezTo>
                      <a:pt x="5146" y="5833"/>
                      <a:pt x="5152" y="5833"/>
                      <a:pt x="5155" y="5834"/>
                    </a:cubicBezTo>
                    <a:lnTo>
                      <a:pt x="5155" y="5834"/>
                    </a:lnTo>
                    <a:cubicBezTo>
                      <a:pt x="5160" y="5833"/>
                      <a:pt x="5166" y="5833"/>
                      <a:pt x="5163" y="5833"/>
                    </a:cubicBezTo>
                    <a:cubicBezTo>
                      <a:pt x="5157" y="5822"/>
                      <a:pt x="5141" y="5833"/>
                      <a:pt x="5141" y="5816"/>
                    </a:cubicBezTo>
                    <a:lnTo>
                      <a:pt x="5152" y="5816"/>
                    </a:lnTo>
                    <a:cubicBezTo>
                      <a:pt x="5157" y="5811"/>
                      <a:pt x="5141" y="5794"/>
                      <a:pt x="5168" y="5794"/>
                    </a:cubicBezTo>
                    <a:lnTo>
                      <a:pt x="5180" y="5794"/>
                    </a:lnTo>
                    <a:cubicBezTo>
                      <a:pt x="5184" y="5797"/>
                      <a:pt x="5185" y="5798"/>
                      <a:pt x="5185" y="5798"/>
                    </a:cubicBezTo>
                    <a:cubicBezTo>
                      <a:pt x="5186" y="5798"/>
                      <a:pt x="5175" y="5789"/>
                      <a:pt x="5196" y="5789"/>
                    </a:cubicBezTo>
                    <a:cubicBezTo>
                      <a:pt x="5185" y="5789"/>
                      <a:pt x="5185" y="5783"/>
                      <a:pt x="5191" y="5778"/>
                    </a:cubicBezTo>
                    <a:lnTo>
                      <a:pt x="5191" y="5778"/>
                    </a:lnTo>
                    <a:lnTo>
                      <a:pt x="5180" y="5783"/>
                    </a:lnTo>
                    <a:cubicBezTo>
                      <a:pt x="5130" y="5778"/>
                      <a:pt x="5213" y="5778"/>
                      <a:pt x="5196" y="5761"/>
                    </a:cubicBezTo>
                    <a:cubicBezTo>
                      <a:pt x="5194" y="5760"/>
                      <a:pt x="5192" y="5759"/>
                      <a:pt x="5191" y="5759"/>
                    </a:cubicBezTo>
                    <a:cubicBezTo>
                      <a:pt x="5188" y="5759"/>
                      <a:pt x="5189" y="5763"/>
                      <a:pt x="5187" y="5763"/>
                    </a:cubicBezTo>
                    <a:cubicBezTo>
                      <a:pt x="5187" y="5763"/>
                      <a:pt x="5186" y="5762"/>
                      <a:pt x="5185" y="5761"/>
                    </a:cubicBezTo>
                    <a:cubicBezTo>
                      <a:pt x="5185" y="5756"/>
                      <a:pt x="5196" y="5750"/>
                      <a:pt x="5191" y="5739"/>
                    </a:cubicBezTo>
                    <a:cubicBezTo>
                      <a:pt x="5196" y="5733"/>
                      <a:pt x="5207" y="5733"/>
                      <a:pt x="5218" y="5728"/>
                    </a:cubicBezTo>
                    <a:cubicBezTo>
                      <a:pt x="5213" y="5722"/>
                      <a:pt x="5224" y="5706"/>
                      <a:pt x="5207" y="5706"/>
                    </a:cubicBezTo>
                    <a:cubicBezTo>
                      <a:pt x="5191" y="5722"/>
                      <a:pt x="5224" y="5711"/>
                      <a:pt x="5207" y="5728"/>
                    </a:cubicBezTo>
                    <a:lnTo>
                      <a:pt x="5185" y="5728"/>
                    </a:lnTo>
                    <a:cubicBezTo>
                      <a:pt x="5185" y="5722"/>
                      <a:pt x="5168" y="5711"/>
                      <a:pt x="5180" y="5706"/>
                    </a:cubicBezTo>
                    <a:lnTo>
                      <a:pt x="5163" y="5706"/>
                    </a:lnTo>
                    <a:cubicBezTo>
                      <a:pt x="5157" y="5695"/>
                      <a:pt x="5135" y="5695"/>
                      <a:pt x="5141" y="5684"/>
                    </a:cubicBezTo>
                    <a:cubicBezTo>
                      <a:pt x="5145" y="5682"/>
                      <a:pt x="5148" y="5681"/>
                      <a:pt x="5151" y="5681"/>
                    </a:cubicBezTo>
                    <a:cubicBezTo>
                      <a:pt x="5157" y="5681"/>
                      <a:pt x="5157" y="5687"/>
                      <a:pt x="5157" y="5695"/>
                    </a:cubicBezTo>
                    <a:cubicBezTo>
                      <a:pt x="5168" y="5684"/>
                      <a:pt x="5157" y="5684"/>
                      <a:pt x="5157" y="5673"/>
                    </a:cubicBezTo>
                    <a:cubicBezTo>
                      <a:pt x="5168" y="5673"/>
                      <a:pt x="5157" y="5678"/>
                      <a:pt x="5168" y="5678"/>
                    </a:cubicBezTo>
                    <a:lnTo>
                      <a:pt x="5163" y="5667"/>
                    </a:lnTo>
                    <a:cubicBezTo>
                      <a:pt x="5141" y="5667"/>
                      <a:pt x="5163" y="5656"/>
                      <a:pt x="5157" y="5650"/>
                    </a:cubicBezTo>
                    <a:cubicBezTo>
                      <a:pt x="5157" y="5628"/>
                      <a:pt x="5124" y="5639"/>
                      <a:pt x="5102" y="5628"/>
                    </a:cubicBezTo>
                    <a:cubicBezTo>
                      <a:pt x="5108" y="5623"/>
                      <a:pt x="5113" y="5623"/>
                      <a:pt x="5124" y="5623"/>
                    </a:cubicBezTo>
                    <a:cubicBezTo>
                      <a:pt x="5113" y="5628"/>
                      <a:pt x="5124" y="5628"/>
                      <a:pt x="5130" y="5628"/>
                    </a:cubicBezTo>
                    <a:cubicBezTo>
                      <a:pt x="5130" y="5623"/>
                      <a:pt x="5152" y="5617"/>
                      <a:pt x="5157" y="5617"/>
                    </a:cubicBezTo>
                    <a:cubicBezTo>
                      <a:pt x="5156" y="5616"/>
                      <a:pt x="5155" y="5616"/>
                      <a:pt x="5153" y="5616"/>
                    </a:cubicBezTo>
                    <a:cubicBezTo>
                      <a:pt x="5149" y="5616"/>
                      <a:pt x="5144" y="5619"/>
                      <a:pt x="5139" y="5619"/>
                    </a:cubicBezTo>
                    <a:cubicBezTo>
                      <a:pt x="5138" y="5619"/>
                      <a:pt x="5136" y="5618"/>
                      <a:pt x="5135" y="5617"/>
                    </a:cubicBezTo>
                    <a:lnTo>
                      <a:pt x="5135" y="5601"/>
                    </a:lnTo>
                    <a:cubicBezTo>
                      <a:pt x="5128" y="5601"/>
                      <a:pt x="5125" y="5605"/>
                      <a:pt x="5121" y="5605"/>
                    </a:cubicBezTo>
                    <a:cubicBezTo>
                      <a:pt x="5119" y="5605"/>
                      <a:pt x="5117" y="5604"/>
                      <a:pt x="5113" y="5601"/>
                    </a:cubicBezTo>
                    <a:cubicBezTo>
                      <a:pt x="5108" y="5595"/>
                      <a:pt x="5113" y="5595"/>
                      <a:pt x="5113" y="5590"/>
                    </a:cubicBezTo>
                    <a:cubicBezTo>
                      <a:pt x="5120" y="5590"/>
                      <a:pt x="5128" y="5587"/>
                      <a:pt x="5132" y="5587"/>
                    </a:cubicBezTo>
                    <a:cubicBezTo>
                      <a:pt x="5134" y="5587"/>
                      <a:pt x="5135" y="5588"/>
                      <a:pt x="5135" y="5590"/>
                    </a:cubicBezTo>
                    <a:cubicBezTo>
                      <a:pt x="5141" y="5584"/>
                      <a:pt x="5141" y="5584"/>
                      <a:pt x="5130" y="5573"/>
                    </a:cubicBezTo>
                    <a:cubicBezTo>
                      <a:pt x="5129" y="5575"/>
                      <a:pt x="5127" y="5576"/>
                      <a:pt x="5126" y="5576"/>
                    </a:cubicBezTo>
                    <a:cubicBezTo>
                      <a:pt x="5123" y="5576"/>
                      <a:pt x="5120" y="5574"/>
                      <a:pt x="5116" y="5572"/>
                    </a:cubicBezTo>
                    <a:lnTo>
                      <a:pt x="5116" y="5572"/>
                    </a:lnTo>
                    <a:cubicBezTo>
                      <a:pt x="5132" y="5567"/>
                      <a:pt x="5108" y="5567"/>
                      <a:pt x="5108" y="5567"/>
                    </a:cubicBezTo>
                    <a:lnTo>
                      <a:pt x="5108" y="5567"/>
                    </a:lnTo>
                    <a:cubicBezTo>
                      <a:pt x="5108" y="5567"/>
                      <a:pt x="5111" y="5567"/>
                      <a:pt x="5113" y="5570"/>
                    </a:cubicBezTo>
                    <a:lnTo>
                      <a:pt x="5113" y="5570"/>
                    </a:lnTo>
                    <a:cubicBezTo>
                      <a:pt x="5111" y="5570"/>
                      <a:pt x="5110" y="5570"/>
                      <a:pt x="5109" y="5570"/>
                    </a:cubicBezTo>
                    <a:cubicBezTo>
                      <a:pt x="5107" y="5570"/>
                      <a:pt x="5104" y="5571"/>
                      <a:pt x="5102" y="5573"/>
                    </a:cubicBezTo>
                    <a:lnTo>
                      <a:pt x="5108" y="5567"/>
                    </a:lnTo>
                    <a:cubicBezTo>
                      <a:pt x="5108" y="5567"/>
                      <a:pt x="5108" y="5556"/>
                      <a:pt x="5113" y="5556"/>
                    </a:cubicBezTo>
                    <a:cubicBezTo>
                      <a:pt x="5108" y="5556"/>
                      <a:pt x="5113" y="5545"/>
                      <a:pt x="5124" y="5540"/>
                    </a:cubicBezTo>
                    <a:lnTo>
                      <a:pt x="5102" y="5540"/>
                    </a:lnTo>
                    <a:lnTo>
                      <a:pt x="5102" y="5529"/>
                    </a:lnTo>
                    <a:cubicBezTo>
                      <a:pt x="5108" y="5529"/>
                      <a:pt x="5135" y="5518"/>
                      <a:pt x="5141" y="5518"/>
                    </a:cubicBezTo>
                    <a:cubicBezTo>
                      <a:pt x="5138" y="5515"/>
                      <a:pt x="5131" y="5515"/>
                      <a:pt x="5125" y="5515"/>
                    </a:cubicBezTo>
                    <a:cubicBezTo>
                      <a:pt x="5119" y="5515"/>
                      <a:pt x="5113" y="5515"/>
                      <a:pt x="5113" y="5512"/>
                    </a:cubicBezTo>
                    <a:cubicBezTo>
                      <a:pt x="5131" y="5512"/>
                      <a:pt x="5131" y="5505"/>
                      <a:pt x="5141" y="5505"/>
                    </a:cubicBezTo>
                    <a:cubicBezTo>
                      <a:pt x="5144" y="5505"/>
                      <a:pt x="5147" y="5505"/>
                      <a:pt x="5152" y="5506"/>
                    </a:cubicBezTo>
                    <a:cubicBezTo>
                      <a:pt x="5163" y="5501"/>
                      <a:pt x="5163" y="5484"/>
                      <a:pt x="5157" y="5479"/>
                    </a:cubicBezTo>
                    <a:cubicBezTo>
                      <a:pt x="5141" y="5479"/>
                      <a:pt x="5152" y="5484"/>
                      <a:pt x="5135" y="5490"/>
                    </a:cubicBezTo>
                    <a:cubicBezTo>
                      <a:pt x="5130" y="5473"/>
                      <a:pt x="5080" y="5479"/>
                      <a:pt x="5085" y="5462"/>
                    </a:cubicBezTo>
                    <a:lnTo>
                      <a:pt x="5085" y="5462"/>
                    </a:lnTo>
                    <a:lnTo>
                      <a:pt x="5080" y="5473"/>
                    </a:lnTo>
                    <a:cubicBezTo>
                      <a:pt x="5074" y="5462"/>
                      <a:pt x="5074" y="5462"/>
                      <a:pt x="5058" y="5462"/>
                    </a:cubicBezTo>
                    <a:cubicBezTo>
                      <a:pt x="5080" y="5462"/>
                      <a:pt x="5108" y="5446"/>
                      <a:pt x="5102" y="5429"/>
                    </a:cubicBezTo>
                    <a:lnTo>
                      <a:pt x="5102" y="5429"/>
                    </a:lnTo>
                    <a:cubicBezTo>
                      <a:pt x="5097" y="5429"/>
                      <a:pt x="5085" y="5446"/>
                      <a:pt x="5069" y="5446"/>
                    </a:cubicBezTo>
                    <a:lnTo>
                      <a:pt x="5058" y="5435"/>
                    </a:lnTo>
                    <a:lnTo>
                      <a:pt x="5069" y="5435"/>
                    </a:lnTo>
                    <a:cubicBezTo>
                      <a:pt x="5058" y="5429"/>
                      <a:pt x="5085" y="5418"/>
                      <a:pt x="5069" y="5418"/>
                    </a:cubicBezTo>
                    <a:lnTo>
                      <a:pt x="5097" y="5401"/>
                    </a:lnTo>
                    <a:lnTo>
                      <a:pt x="5080" y="5407"/>
                    </a:lnTo>
                    <a:cubicBezTo>
                      <a:pt x="5074" y="5407"/>
                      <a:pt x="5069" y="5401"/>
                      <a:pt x="5058" y="5401"/>
                    </a:cubicBezTo>
                    <a:cubicBezTo>
                      <a:pt x="5047" y="5396"/>
                      <a:pt x="5052" y="5390"/>
                      <a:pt x="5069" y="5379"/>
                    </a:cubicBezTo>
                    <a:cubicBezTo>
                      <a:pt x="5061" y="5379"/>
                      <a:pt x="5052" y="5387"/>
                      <a:pt x="5046" y="5387"/>
                    </a:cubicBezTo>
                    <a:cubicBezTo>
                      <a:pt x="5043" y="5387"/>
                      <a:pt x="5041" y="5385"/>
                      <a:pt x="5041" y="5379"/>
                    </a:cubicBezTo>
                    <a:cubicBezTo>
                      <a:pt x="5074" y="5374"/>
                      <a:pt x="5047" y="5363"/>
                      <a:pt x="5069" y="5363"/>
                    </a:cubicBezTo>
                    <a:cubicBezTo>
                      <a:pt x="5069" y="5363"/>
                      <a:pt x="5071" y="5358"/>
                      <a:pt x="5068" y="5355"/>
                    </a:cubicBezTo>
                    <a:lnTo>
                      <a:pt x="5068" y="5355"/>
                    </a:lnTo>
                    <a:cubicBezTo>
                      <a:pt x="5067" y="5355"/>
                      <a:pt x="5066" y="5355"/>
                      <a:pt x="5064" y="5355"/>
                    </a:cubicBezTo>
                    <a:cubicBezTo>
                      <a:pt x="5052" y="5355"/>
                      <a:pt x="5051" y="5345"/>
                      <a:pt x="5047" y="5340"/>
                    </a:cubicBezTo>
                    <a:cubicBezTo>
                      <a:pt x="5080" y="5335"/>
                      <a:pt x="5041" y="5335"/>
                      <a:pt x="5074" y="5318"/>
                    </a:cubicBezTo>
                    <a:cubicBezTo>
                      <a:pt x="5047" y="5318"/>
                      <a:pt x="5058" y="5307"/>
                      <a:pt x="5041" y="5307"/>
                    </a:cubicBezTo>
                    <a:cubicBezTo>
                      <a:pt x="5041" y="5296"/>
                      <a:pt x="5058" y="5296"/>
                      <a:pt x="5069" y="5291"/>
                    </a:cubicBezTo>
                    <a:lnTo>
                      <a:pt x="5058" y="5291"/>
                    </a:lnTo>
                    <a:cubicBezTo>
                      <a:pt x="5074" y="5285"/>
                      <a:pt x="5074" y="5269"/>
                      <a:pt x="5080" y="5263"/>
                    </a:cubicBezTo>
                    <a:lnTo>
                      <a:pt x="5058" y="5263"/>
                    </a:lnTo>
                    <a:lnTo>
                      <a:pt x="5069" y="5257"/>
                    </a:lnTo>
                    <a:cubicBezTo>
                      <a:pt x="5061" y="5257"/>
                      <a:pt x="5059" y="5255"/>
                      <a:pt x="5055" y="5255"/>
                    </a:cubicBezTo>
                    <a:cubicBezTo>
                      <a:pt x="5053" y="5255"/>
                      <a:pt x="5050" y="5256"/>
                      <a:pt x="5047" y="5257"/>
                    </a:cubicBezTo>
                    <a:lnTo>
                      <a:pt x="5047" y="5252"/>
                    </a:lnTo>
                    <a:cubicBezTo>
                      <a:pt x="5043" y="5253"/>
                      <a:pt x="5040" y="5253"/>
                      <a:pt x="5038" y="5253"/>
                    </a:cubicBezTo>
                    <a:cubicBezTo>
                      <a:pt x="5025" y="5253"/>
                      <a:pt x="5039" y="5241"/>
                      <a:pt x="5025" y="5241"/>
                    </a:cubicBezTo>
                    <a:lnTo>
                      <a:pt x="5041" y="5241"/>
                    </a:lnTo>
                    <a:cubicBezTo>
                      <a:pt x="5041" y="5239"/>
                      <a:pt x="5043" y="5238"/>
                      <a:pt x="5045" y="5237"/>
                    </a:cubicBezTo>
                    <a:lnTo>
                      <a:pt x="5045" y="5237"/>
                    </a:lnTo>
                    <a:cubicBezTo>
                      <a:pt x="5046" y="5237"/>
                      <a:pt x="5048" y="5237"/>
                      <a:pt x="5050" y="5237"/>
                    </a:cubicBezTo>
                    <a:cubicBezTo>
                      <a:pt x="5054" y="5237"/>
                      <a:pt x="5057" y="5237"/>
                      <a:pt x="5058" y="5235"/>
                    </a:cubicBezTo>
                    <a:cubicBezTo>
                      <a:pt x="5054" y="5235"/>
                      <a:pt x="5048" y="5235"/>
                      <a:pt x="5045" y="5237"/>
                    </a:cubicBezTo>
                    <a:lnTo>
                      <a:pt x="5045" y="5237"/>
                    </a:lnTo>
                    <a:cubicBezTo>
                      <a:pt x="5038" y="5237"/>
                      <a:pt x="5030" y="5236"/>
                      <a:pt x="5023" y="5236"/>
                    </a:cubicBezTo>
                    <a:cubicBezTo>
                      <a:pt x="5014" y="5236"/>
                      <a:pt x="5007" y="5237"/>
                      <a:pt x="5002" y="5241"/>
                    </a:cubicBezTo>
                    <a:cubicBezTo>
                      <a:pt x="4997" y="5241"/>
                      <a:pt x="4986" y="5241"/>
                      <a:pt x="4991" y="5235"/>
                    </a:cubicBezTo>
                    <a:lnTo>
                      <a:pt x="5014" y="5230"/>
                    </a:lnTo>
                    <a:lnTo>
                      <a:pt x="4991" y="5230"/>
                    </a:lnTo>
                    <a:cubicBezTo>
                      <a:pt x="4986" y="5224"/>
                      <a:pt x="4997" y="5224"/>
                      <a:pt x="5002" y="5213"/>
                    </a:cubicBezTo>
                    <a:cubicBezTo>
                      <a:pt x="5002" y="5217"/>
                      <a:pt x="5007" y="5218"/>
                      <a:pt x="5013" y="5218"/>
                    </a:cubicBezTo>
                    <a:cubicBezTo>
                      <a:pt x="5026" y="5218"/>
                      <a:pt x="5047" y="5211"/>
                      <a:pt x="5047" y="5208"/>
                    </a:cubicBezTo>
                    <a:cubicBezTo>
                      <a:pt x="5052" y="5213"/>
                      <a:pt x="5058" y="5213"/>
                      <a:pt x="5069" y="5213"/>
                    </a:cubicBezTo>
                    <a:cubicBezTo>
                      <a:pt x="5069" y="5213"/>
                      <a:pt x="5069" y="5211"/>
                      <a:pt x="5072" y="5211"/>
                    </a:cubicBezTo>
                    <a:cubicBezTo>
                      <a:pt x="5074" y="5211"/>
                      <a:pt x="5076" y="5211"/>
                      <a:pt x="5080" y="5213"/>
                    </a:cubicBezTo>
                    <a:cubicBezTo>
                      <a:pt x="5077" y="5210"/>
                      <a:pt x="5074" y="5210"/>
                      <a:pt x="5071" y="5210"/>
                    </a:cubicBezTo>
                    <a:cubicBezTo>
                      <a:pt x="5067" y="5210"/>
                      <a:pt x="5063" y="5210"/>
                      <a:pt x="5058" y="5208"/>
                    </a:cubicBezTo>
                    <a:cubicBezTo>
                      <a:pt x="5080" y="5208"/>
                      <a:pt x="5085" y="5202"/>
                      <a:pt x="5085" y="5197"/>
                    </a:cubicBezTo>
                    <a:lnTo>
                      <a:pt x="5085" y="5197"/>
                    </a:lnTo>
                    <a:lnTo>
                      <a:pt x="5074" y="5202"/>
                    </a:lnTo>
                    <a:lnTo>
                      <a:pt x="5069" y="5202"/>
                    </a:lnTo>
                    <a:cubicBezTo>
                      <a:pt x="5069" y="5202"/>
                      <a:pt x="5058" y="5208"/>
                      <a:pt x="5052" y="5208"/>
                    </a:cubicBezTo>
                    <a:cubicBezTo>
                      <a:pt x="5052" y="5208"/>
                      <a:pt x="5040" y="5205"/>
                      <a:pt x="5037" y="5204"/>
                    </a:cubicBezTo>
                    <a:lnTo>
                      <a:pt x="5037" y="5204"/>
                    </a:lnTo>
                    <a:cubicBezTo>
                      <a:pt x="5034" y="5204"/>
                      <a:pt x="5031" y="5205"/>
                      <a:pt x="5029" y="5205"/>
                    </a:cubicBezTo>
                    <a:cubicBezTo>
                      <a:pt x="5019" y="5205"/>
                      <a:pt x="5014" y="5198"/>
                      <a:pt x="5008" y="5197"/>
                    </a:cubicBezTo>
                    <a:lnTo>
                      <a:pt x="5008" y="5197"/>
                    </a:lnTo>
                    <a:cubicBezTo>
                      <a:pt x="5017" y="5194"/>
                      <a:pt x="5022" y="5184"/>
                      <a:pt x="5030" y="5180"/>
                    </a:cubicBezTo>
                    <a:lnTo>
                      <a:pt x="5030" y="5180"/>
                    </a:lnTo>
                    <a:cubicBezTo>
                      <a:pt x="5025" y="5180"/>
                      <a:pt x="5019" y="5186"/>
                      <a:pt x="5014" y="5186"/>
                    </a:cubicBezTo>
                    <a:cubicBezTo>
                      <a:pt x="5014" y="5180"/>
                      <a:pt x="5019" y="5180"/>
                      <a:pt x="5025" y="5174"/>
                    </a:cubicBezTo>
                    <a:lnTo>
                      <a:pt x="5030" y="5174"/>
                    </a:lnTo>
                    <a:lnTo>
                      <a:pt x="5041" y="5169"/>
                    </a:lnTo>
                    <a:cubicBezTo>
                      <a:pt x="5030" y="5169"/>
                      <a:pt x="5025" y="5174"/>
                      <a:pt x="5019" y="5174"/>
                    </a:cubicBezTo>
                    <a:cubicBezTo>
                      <a:pt x="5025" y="5174"/>
                      <a:pt x="5019" y="5169"/>
                      <a:pt x="5025" y="5169"/>
                    </a:cubicBezTo>
                    <a:cubicBezTo>
                      <a:pt x="5036" y="5169"/>
                      <a:pt x="5047" y="5164"/>
                      <a:pt x="5053" y="5164"/>
                    </a:cubicBezTo>
                    <a:cubicBezTo>
                      <a:pt x="5056" y="5164"/>
                      <a:pt x="5058" y="5165"/>
                      <a:pt x="5058" y="5169"/>
                    </a:cubicBezTo>
                    <a:cubicBezTo>
                      <a:pt x="5058" y="5161"/>
                      <a:pt x="5055" y="5153"/>
                      <a:pt x="5046" y="5153"/>
                    </a:cubicBezTo>
                    <a:cubicBezTo>
                      <a:pt x="5042" y="5153"/>
                      <a:pt x="5037" y="5155"/>
                      <a:pt x="5030" y="5158"/>
                    </a:cubicBezTo>
                    <a:lnTo>
                      <a:pt x="5030" y="5152"/>
                    </a:lnTo>
                    <a:cubicBezTo>
                      <a:pt x="5026" y="5156"/>
                      <a:pt x="5020" y="5165"/>
                      <a:pt x="5013" y="5165"/>
                    </a:cubicBezTo>
                    <a:cubicBezTo>
                      <a:pt x="5009" y="5165"/>
                      <a:pt x="5006" y="5163"/>
                      <a:pt x="5002" y="5158"/>
                    </a:cubicBezTo>
                    <a:lnTo>
                      <a:pt x="5014" y="5158"/>
                    </a:lnTo>
                    <a:lnTo>
                      <a:pt x="4997" y="5152"/>
                    </a:lnTo>
                    <a:lnTo>
                      <a:pt x="5002" y="5147"/>
                    </a:lnTo>
                    <a:lnTo>
                      <a:pt x="4997" y="5147"/>
                    </a:lnTo>
                    <a:cubicBezTo>
                      <a:pt x="5002" y="5147"/>
                      <a:pt x="5002" y="5141"/>
                      <a:pt x="5014" y="5141"/>
                    </a:cubicBezTo>
                    <a:cubicBezTo>
                      <a:pt x="5014" y="5130"/>
                      <a:pt x="4997" y="5130"/>
                      <a:pt x="4991" y="5130"/>
                    </a:cubicBezTo>
                    <a:cubicBezTo>
                      <a:pt x="4991" y="5125"/>
                      <a:pt x="4991" y="5125"/>
                      <a:pt x="5002" y="5125"/>
                    </a:cubicBezTo>
                    <a:cubicBezTo>
                      <a:pt x="5002" y="5119"/>
                      <a:pt x="5002" y="5103"/>
                      <a:pt x="5014" y="5097"/>
                    </a:cubicBezTo>
                    <a:cubicBezTo>
                      <a:pt x="5008" y="5095"/>
                      <a:pt x="5005" y="5095"/>
                      <a:pt x="5003" y="5095"/>
                    </a:cubicBezTo>
                    <a:cubicBezTo>
                      <a:pt x="4999" y="5095"/>
                      <a:pt x="4999" y="5097"/>
                      <a:pt x="4991" y="5097"/>
                    </a:cubicBezTo>
                    <a:cubicBezTo>
                      <a:pt x="5025" y="5086"/>
                      <a:pt x="4997" y="5064"/>
                      <a:pt x="4991" y="5058"/>
                    </a:cubicBezTo>
                    <a:cubicBezTo>
                      <a:pt x="4982" y="5060"/>
                      <a:pt x="4978" y="5061"/>
                      <a:pt x="4977" y="5061"/>
                    </a:cubicBezTo>
                    <a:cubicBezTo>
                      <a:pt x="4973" y="5061"/>
                      <a:pt x="4977" y="5058"/>
                      <a:pt x="4958" y="5058"/>
                    </a:cubicBezTo>
                    <a:cubicBezTo>
                      <a:pt x="4963" y="5058"/>
                      <a:pt x="4971" y="5044"/>
                      <a:pt x="4979" y="5044"/>
                    </a:cubicBezTo>
                    <a:cubicBezTo>
                      <a:pt x="4979" y="5044"/>
                      <a:pt x="4980" y="5044"/>
                      <a:pt x="4980" y="5044"/>
                    </a:cubicBezTo>
                    <a:lnTo>
                      <a:pt x="4980" y="5044"/>
                    </a:lnTo>
                    <a:lnTo>
                      <a:pt x="4975" y="5042"/>
                    </a:lnTo>
                    <a:cubicBezTo>
                      <a:pt x="4978" y="5040"/>
                      <a:pt x="4981" y="5040"/>
                      <a:pt x="4983" y="5040"/>
                    </a:cubicBezTo>
                    <a:cubicBezTo>
                      <a:pt x="4990" y="5040"/>
                      <a:pt x="4994" y="5043"/>
                      <a:pt x="5002" y="5043"/>
                    </a:cubicBezTo>
                    <a:cubicBezTo>
                      <a:pt x="5005" y="5043"/>
                      <a:pt x="5009" y="5043"/>
                      <a:pt x="5014" y="5042"/>
                    </a:cubicBezTo>
                    <a:cubicBezTo>
                      <a:pt x="5014" y="5036"/>
                      <a:pt x="4975" y="5036"/>
                      <a:pt x="4986" y="5020"/>
                    </a:cubicBezTo>
                    <a:cubicBezTo>
                      <a:pt x="5002" y="5020"/>
                      <a:pt x="4975" y="5014"/>
                      <a:pt x="4997" y="5014"/>
                    </a:cubicBezTo>
                    <a:cubicBezTo>
                      <a:pt x="5002" y="5014"/>
                      <a:pt x="5002" y="5020"/>
                      <a:pt x="5002" y="5020"/>
                    </a:cubicBezTo>
                    <a:lnTo>
                      <a:pt x="5014" y="5020"/>
                    </a:lnTo>
                    <a:cubicBezTo>
                      <a:pt x="5014" y="5014"/>
                      <a:pt x="5010" y="5012"/>
                      <a:pt x="5005" y="5012"/>
                    </a:cubicBezTo>
                    <a:cubicBezTo>
                      <a:pt x="4998" y="5012"/>
                      <a:pt x="4987" y="5015"/>
                      <a:pt x="4978" y="5015"/>
                    </a:cubicBezTo>
                    <a:cubicBezTo>
                      <a:pt x="4975" y="5015"/>
                      <a:pt x="4972" y="5015"/>
                      <a:pt x="4969" y="5014"/>
                    </a:cubicBezTo>
                    <a:cubicBezTo>
                      <a:pt x="4968" y="5012"/>
                      <a:pt x="4968" y="5010"/>
                      <a:pt x="4969" y="5008"/>
                    </a:cubicBezTo>
                    <a:lnTo>
                      <a:pt x="4969" y="5008"/>
                    </a:lnTo>
                    <a:cubicBezTo>
                      <a:pt x="4967" y="5008"/>
                      <a:pt x="4965" y="5008"/>
                      <a:pt x="4964" y="5008"/>
                    </a:cubicBezTo>
                    <a:cubicBezTo>
                      <a:pt x="4986" y="5003"/>
                      <a:pt x="4964" y="4992"/>
                      <a:pt x="4947" y="4986"/>
                    </a:cubicBezTo>
                    <a:cubicBezTo>
                      <a:pt x="4931" y="5008"/>
                      <a:pt x="4947" y="5003"/>
                      <a:pt x="4931" y="5020"/>
                    </a:cubicBezTo>
                    <a:cubicBezTo>
                      <a:pt x="4933" y="5020"/>
                      <a:pt x="4938" y="5019"/>
                      <a:pt x="4942" y="5019"/>
                    </a:cubicBezTo>
                    <a:cubicBezTo>
                      <a:pt x="4948" y="5019"/>
                      <a:pt x="4954" y="5021"/>
                      <a:pt x="4947" y="5031"/>
                    </a:cubicBezTo>
                    <a:cubicBezTo>
                      <a:pt x="4944" y="5027"/>
                      <a:pt x="4941" y="5026"/>
                      <a:pt x="4940" y="5026"/>
                    </a:cubicBezTo>
                    <a:cubicBezTo>
                      <a:pt x="4936" y="5026"/>
                      <a:pt x="4936" y="5032"/>
                      <a:pt x="4936" y="5036"/>
                    </a:cubicBezTo>
                    <a:cubicBezTo>
                      <a:pt x="4938" y="5035"/>
                      <a:pt x="4940" y="5035"/>
                      <a:pt x="4941" y="5035"/>
                    </a:cubicBezTo>
                    <a:cubicBezTo>
                      <a:pt x="4945" y="5035"/>
                      <a:pt x="4943" y="5042"/>
                      <a:pt x="4947" y="5042"/>
                    </a:cubicBezTo>
                    <a:cubicBezTo>
                      <a:pt x="4942" y="5047"/>
                      <a:pt x="4919" y="5042"/>
                      <a:pt x="4914" y="5058"/>
                    </a:cubicBezTo>
                    <a:lnTo>
                      <a:pt x="4942" y="5047"/>
                    </a:lnTo>
                    <a:lnTo>
                      <a:pt x="4942" y="5047"/>
                    </a:lnTo>
                    <a:cubicBezTo>
                      <a:pt x="4939" y="5053"/>
                      <a:pt x="4933" y="5053"/>
                      <a:pt x="4930" y="5053"/>
                    </a:cubicBezTo>
                    <a:cubicBezTo>
                      <a:pt x="4926" y="5053"/>
                      <a:pt x="4925" y="5053"/>
                      <a:pt x="4931" y="5058"/>
                    </a:cubicBezTo>
                    <a:cubicBezTo>
                      <a:pt x="4924" y="5058"/>
                      <a:pt x="4919" y="5059"/>
                      <a:pt x="4915" y="5059"/>
                    </a:cubicBezTo>
                    <a:cubicBezTo>
                      <a:pt x="4909" y="5059"/>
                      <a:pt x="4906" y="5057"/>
                      <a:pt x="4903" y="5047"/>
                    </a:cubicBezTo>
                    <a:lnTo>
                      <a:pt x="4903" y="5047"/>
                    </a:lnTo>
                    <a:cubicBezTo>
                      <a:pt x="4881" y="5064"/>
                      <a:pt x="4914" y="5064"/>
                      <a:pt x="4931" y="5069"/>
                    </a:cubicBezTo>
                    <a:lnTo>
                      <a:pt x="4919" y="5069"/>
                    </a:lnTo>
                    <a:cubicBezTo>
                      <a:pt x="4931" y="5069"/>
                      <a:pt x="4931" y="5075"/>
                      <a:pt x="4936" y="5075"/>
                    </a:cubicBezTo>
                    <a:cubicBezTo>
                      <a:pt x="4934" y="5079"/>
                      <a:pt x="4932" y="5080"/>
                      <a:pt x="4929" y="5080"/>
                    </a:cubicBezTo>
                    <a:cubicBezTo>
                      <a:pt x="4924" y="5080"/>
                      <a:pt x="4918" y="5075"/>
                      <a:pt x="4914" y="5075"/>
                    </a:cubicBezTo>
                    <a:lnTo>
                      <a:pt x="4914" y="5086"/>
                    </a:lnTo>
                    <a:cubicBezTo>
                      <a:pt x="4919" y="5086"/>
                      <a:pt x="4919" y="5091"/>
                      <a:pt x="4914" y="5091"/>
                    </a:cubicBezTo>
                    <a:lnTo>
                      <a:pt x="4886" y="5091"/>
                    </a:lnTo>
                    <a:lnTo>
                      <a:pt x="4908" y="5097"/>
                    </a:lnTo>
                    <a:cubicBezTo>
                      <a:pt x="4904" y="5097"/>
                      <a:pt x="4897" y="5106"/>
                      <a:pt x="4891" y="5106"/>
                    </a:cubicBezTo>
                    <a:cubicBezTo>
                      <a:pt x="4889" y="5106"/>
                      <a:pt x="4888" y="5105"/>
                      <a:pt x="4886" y="5103"/>
                    </a:cubicBezTo>
                    <a:lnTo>
                      <a:pt x="4886" y="5103"/>
                    </a:lnTo>
                    <a:lnTo>
                      <a:pt x="4892" y="5119"/>
                    </a:lnTo>
                    <a:lnTo>
                      <a:pt x="4875" y="5125"/>
                    </a:lnTo>
                    <a:lnTo>
                      <a:pt x="4881" y="5125"/>
                    </a:lnTo>
                    <a:cubicBezTo>
                      <a:pt x="4881" y="5130"/>
                      <a:pt x="4919" y="5147"/>
                      <a:pt x="4881" y="5147"/>
                    </a:cubicBezTo>
                    <a:cubicBezTo>
                      <a:pt x="4903" y="5152"/>
                      <a:pt x="4892" y="5158"/>
                      <a:pt x="4908" y="5174"/>
                    </a:cubicBezTo>
                    <a:cubicBezTo>
                      <a:pt x="4906" y="5174"/>
                      <a:pt x="4904" y="5174"/>
                      <a:pt x="4903" y="5174"/>
                    </a:cubicBezTo>
                    <a:cubicBezTo>
                      <a:pt x="4891" y="5174"/>
                      <a:pt x="4887" y="5185"/>
                      <a:pt x="4884" y="5185"/>
                    </a:cubicBezTo>
                    <a:cubicBezTo>
                      <a:pt x="4883" y="5185"/>
                      <a:pt x="4882" y="5184"/>
                      <a:pt x="4881" y="5180"/>
                    </a:cubicBezTo>
                    <a:lnTo>
                      <a:pt x="4881" y="5180"/>
                    </a:lnTo>
                    <a:cubicBezTo>
                      <a:pt x="4875" y="5186"/>
                      <a:pt x="4892" y="5186"/>
                      <a:pt x="4903" y="5197"/>
                    </a:cubicBezTo>
                    <a:cubicBezTo>
                      <a:pt x="4892" y="5202"/>
                      <a:pt x="4875" y="5202"/>
                      <a:pt x="4864" y="5202"/>
                    </a:cubicBezTo>
                    <a:lnTo>
                      <a:pt x="4875" y="5208"/>
                    </a:lnTo>
                    <a:lnTo>
                      <a:pt x="4864" y="5208"/>
                    </a:lnTo>
                    <a:lnTo>
                      <a:pt x="4881" y="5213"/>
                    </a:lnTo>
                    <a:cubicBezTo>
                      <a:pt x="4875" y="5224"/>
                      <a:pt x="4859" y="5224"/>
                      <a:pt x="4859" y="5230"/>
                    </a:cubicBezTo>
                    <a:lnTo>
                      <a:pt x="4881" y="5230"/>
                    </a:lnTo>
                    <a:lnTo>
                      <a:pt x="4875" y="5235"/>
                    </a:lnTo>
                    <a:cubicBezTo>
                      <a:pt x="4881" y="5235"/>
                      <a:pt x="4886" y="5235"/>
                      <a:pt x="4886" y="5241"/>
                    </a:cubicBezTo>
                    <a:lnTo>
                      <a:pt x="4881" y="5241"/>
                    </a:lnTo>
                    <a:lnTo>
                      <a:pt x="4886" y="5252"/>
                    </a:lnTo>
                    <a:cubicBezTo>
                      <a:pt x="4883" y="5249"/>
                      <a:pt x="4882" y="5248"/>
                      <a:pt x="4881" y="5248"/>
                    </a:cubicBezTo>
                    <a:lnTo>
                      <a:pt x="4881" y="5248"/>
                    </a:lnTo>
                    <a:cubicBezTo>
                      <a:pt x="4879" y="5248"/>
                      <a:pt x="4883" y="5257"/>
                      <a:pt x="4875" y="5257"/>
                    </a:cubicBezTo>
                    <a:cubicBezTo>
                      <a:pt x="4875" y="5263"/>
                      <a:pt x="4875" y="5263"/>
                      <a:pt x="4881" y="5269"/>
                    </a:cubicBezTo>
                    <a:lnTo>
                      <a:pt x="4892" y="5263"/>
                    </a:lnTo>
                    <a:lnTo>
                      <a:pt x="4892" y="5263"/>
                    </a:lnTo>
                    <a:cubicBezTo>
                      <a:pt x="4908" y="5269"/>
                      <a:pt x="4875" y="5269"/>
                      <a:pt x="4881" y="5280"/>
                    </a:cubicBezTo>
                    <a:lnTo>
                      <a:pt x="4892" y="5280"/>
                    </a:lnTo>
                    <a:cubicBezTo>
                      <a:pt x="4875" y="5296"/>
                      <a:pt x="4908" y="5296"/>
                      <a:pt x="4903" y="5313"/>
                    </a:cubicBezTo>
                    <a:cubicBezTo>
                      <a:pt x="4899" y="5311"/>
                      <a:pt x="4895" y="5310"/>
                      <a:pt x="4892" y="5310"/>
                    </a:cubicBezTo>
                    <a:cubicBezTo>
                      <a:pt x="4886" y="5310"/>
                      <a:pt x="4883" y="5313"/>
                      <a:pt x="4886" y="5313"/>
                    </a:cubicBezTo>
                    <a:cubicBezTo>
                      <a:pt x="4892" y="5318"/>
                      <a:pt x="4892" y="5335"/>
                      <a:pt x="4908" y="5340"/>
                    </a:cubicBezTo>
                    <a:cubicBezTo>
                      <a:pt x="4886" y="5346"/>
                      <a:pt x="4881" y="5346"/>
                      <a:pt x="4875" y="5363"/>
                    </a:cubicBezTo>
                    <a:cubicBezTo>
                      <a:pt x="4875" y="5368"/>
                      <a:pt x="4881" y="5368"/>
                      <a:pt x="4886" y="5368"/>
                    </a:cubicBezTo>
                    <a:cubicBezTo>
                      <a:pt x="4881" y="5374"/>
                      <a:pt x="4892" y="5390"/>
                      <a:pt x="4881" y="5390"/>
                    </a:cubicBezTo>
                    <a:cubicBezTo>
                      <a:pt x="4892" y="5390"/>
                      <a:pt x="4881" y="5396"/>
                      <a:pt x="4886" y="5396"/>
                    </a:cubicBezTo>
                    <a:lnTo>
                      <a:pt x="4892" y="5396"/>
                    </a:lnTo>
                    <a:cubicBezTo>
                      <a:pt x="4864" y="5407"/>
                      <a:pt x="4914" y="5407"/>
                      <a:pt x="4886" y="5429"/>
                    </a:cubicBezTo>
                    <a:lnTo>
                      <a:pt x="4881" y="5429"/>
                    </a:lnTo>
                    <a:lnTo>
                      <a:pt x="4886" y="5435"/>
                    </a:lnTo>
                    <a:lnTo>
                      <a:pt x="4864" y="5435"/>
                    </a:lnTo>
                    <a:lnTo>
                      <a:pt x="4864" y="5457"/>
                    </a:lnTo>
                    <a:lnTo>
                      <a:pt x="4875" y="5451"/>
                    </a:lnTo>
                    <a:cubicBezTo>
                      <a:pt x="4875" y="5457"/>
                      <a:pt x="4886" y="5457"/>
                      <a:pt x="4881" y="5462"/>
                    </a:cubicBezTo>
                    <a:cubicBezTo>
                      <a:pt x="4878" y="5461"/>
                      <a:pt x="4875" y="5461"/>
                      <a:pt x="4874" y="5461"/>
                    </a:cubicBezTo>
                    <a:cubicBezTo>
                      <a:pt x="4866" y="5461"/>
                      <a:pt x="4874" y="5469"/>
                      <a:pt x="4870" y="5475"/>
                    </a:cubicBezTo>
                    <a:lnTo>
                      <a:pt x="4870" y="5475"/>
                    </a:lnTo>
                    <a:cubicBezTo>
                      <a:pt x="4871" y="5475"/>
                      <a:pt x="4873" y="5474"/>
                      <a:pt x="4875" y="5473"/>
                    </a:cubicBezTo>
                    <a:lnTo>
                      <a:pt x="4875" y="5473"/>
                    </a:lnTo>
                    <a:cubicBezTo>
                      <a:pt x="4878" y="5476"/>
                      <a:pt x="4871" y="5477"/>
                      <a:pt x="4865" y="5479"/>
                    </a:cubicBezTo>
                    <a:lnTo>
                      <a:pt x="4886" y="5479"/>
                    </a:lnTo>
                    <a:cubicBezTo>
                      <a:pt x="4886" y="5479"/>
                      <a:pt x="4884" y="5481"/>
                      <a:pt x="4882" y="5481"/>
                    </a:cubicBezTo>
                    <a:lnTo>
                      <a:pt x="4882" y="5481"/>
                    </a:lnTo>
                    <a:cubicBezTo>
                      <a:pt x="4882" y="5480"/>
                      <a:pt x="4882" y="5480"/>
                      <a:pt x="4881" y="5479"/>
                    </a:cubicBezTo>
                    <a:lnTo>
                      <a:pt x="4881" y="5479"/>
                    </a:lnTo>
                    <a:cubicBezTo>
                      <a:pt x="4881" y="5481"/>
                      <a:pt x="4881" y="5481"/>
                      <a:pt x="4882" y="5481"/>
                    </a:cubicBezTo>
                    <a:cubicBezTo>
                      <a:pt x="4882" y="5481"/>
                      <a:pt x="4882" y="5481"/>
                      <a:pt x="4882" y="5481"/>
                    </a:cubicBezTo>
                    <a:lnTo>
                      <a:pt x="4882" y="5481"/>
                    </a:lnTo>
                    <a:cubicBezTo>
                      <a:pt x="4885" y="5486"/>
                      <a:pt x="4882" y="5492"/>
                      <a:pt x="4886" y="5501"/>
                    </a:cubicBezTo>
                    <a:cubicBezTo>
                      <a:pt x="4881" y="5506"/>
                      <a:pt x="4875" y="5506"/>
                      <a:pt x="4864" y="5506"/>
                    </a:cubicBezTo>
                    <a:cubicBezTo>
                      <a:pt x="4881" y="5518"/>
                      <a:pt x="4864" y="5512"/>
                      <a:pt x="4881" y="5529"/>
                    </a:cubicBezTo>
                    <a:lnTo>
                      <a:pt x="4875" y="5530"/>
                    </a:lnTo>
                    <a:lnTo>
                      <a:pt x="4875" y="5530"/>
                    </a:lnTo>
                    <a:cubicBezTo>
                      <a:pt x="4875" y="5530"/>
                      <a:pt x="4875" y="5529"/>
                      <a:pt x="4875" y="5529"/>
                    </a:cubicBezTo>
                    <a:lnTo>
                      <a:pt x="4864" y="5534"/>
                    </a:lnTo>
                    <a:lnTo>
                      <a:pt x="4864" y="5534"/>
                    </a:lnTo>
                    <a:lnTo>
                      <a:pt x="4875" y="5530"/>
                    </a:lnTo>
                    <a:lnTo>
                      <a:pt x="4875" y="5530"/>
                    </a:lnTo>
                    <a:cubicBezTo>
                      <a:pt x="4876" y="5534"/>
                      <a:pt x="4881" y="5535"/>
                      <a:pt x="4881" y="5540"/>
                    </a:cubicBezTo>
                    <a:lnTo>
                      <a:pt x="4864" y="5540"/>
                    </a:lnTo>
                    <a:cubicBezTo>
                      <a:pt x="4875" y="5556"/>
                      <a:pt x="4853" y="5562"/>
                      <a:pt x="4864" y="5567"/>
                    </a:cubicBezTo>
                    <a:lnTo>
                      <a:pt x="4859" y="5567"/>
                    </a:lnTo>
                    <a:cubicBezTo>
                      <a:pt x="4881" y="5573"/>
                      <a:pt x="4836" y="5584"/>
                      <a:pt x="4864" y="5590"/>
                    </a:cubicBezTo>
                    <a:lnTo>
                      <a:pt x="4853" y="5590"/>
                    </a:lnTo>
                    <a:lnTo>
                      <a:pt x="4859" y="5595"/>
                    </a:lnTo>
                    <a:lnTo>
                      <a:pt x="4864" y="5595"/>
                    </a:lnTo>
                    <a:lnTo>
                      <a:pt x="4853" y="5601"/>
                    </a:lnTo>
                    <a:lnTo>
                      <a:pt x="4859" y="5601"/>
                    </a:lnTo>
                    <a:cubicBezTo>
                      <a:pt x="4831" y="5617"/>
                      <a:pt x="4853" y="5617"/>
                      <a:pt x="4831" y="5628"/>
                    </a:cubicBezTo>
                    <a:lnTo>
                      <a:pt x="4853" y="5623"/>
                    </a:lnTo>
                    <a:lnTo>
                      <a:pt x="4853" y="5623"/>
                    </a:lnTo>
                    <a:cubicBezTo>
                      <a:pt x="4892" y="5639"/>
                      <a:pt x="4836" y="5673"/>
                      <a:pt x="4859" y="5695"/>
                    </a:cubicBezTo>
                    <a:lnTo>
                      <a:pt x="4848" y="5695"/>
                    </a:lnTo>
                    <a:lnTo>
                      <a:pt x="4864" y="5700"/>
                    </a:lnTo>
                    <a:cubicBezTo>
                      <a:pt x="4860" y="5702"/>
                      <a:pt x="4858" y="5703"/>
                      <a:pt x="4856" y="5703"/>
                    </a:cubicBezTo>
                    <a:cubicBezTo>
                      <a:pt x="4852" y="5703"/>
                      <a:pt x="4851" y="5700"/>
                      <a:pt x="4848" y="5700"/>
                    </a:cubicBezTo>
                    <a:lnTo>
                      <a:pt x="4848" y="5700"/>
                    </a:lnTo>
                    <a:cubicBezTo>
                      <a:pt x="4853" y="5706"/>
                      <a:pt x="4864" y="5700"/>
                      <a:pt x="4875" y="5711"/>
                    </a:cubicBezTo>
                    <a:cubicBezTo>
                      <a:pt x="4871" y="5715"/>
                      <a:pt x="4868" y="5716"/>
                      <a:pt x="4866" y="5716"/>
                    </a:cubicBezTo>
                    <a:cubicBezTo>
                      <a:pt x="4860" y="5716"/>
                      <a:pt x="4857" y="5711"/>
                      <a:pt x="4853" y="5711"/>
                    </a:cubicBezTo>
                    <a:lnTo>
                      <a:pt x="4853" y="5711"/>
                    </a:lnTo>
                    <a:cubicBezTo>
                      <a:pt x="4859" y="5722"/>
                      <a:pt x="4875" y="5739"/>
                      <a:pt x="4864" y="5750"/>
                    </a:cubicBezTo>
                    <a:lnTo>
                      <a:pt x="4875" y="5750"/>
                    </a:lnTo>
                    <a:cubicBezTo>
                      <a:pt x="4881" y="5756"/>
                      <a:pt x="4875" y="5767"/>
                      <a:pt x="4881" y="5778"/>
                    </a:cubicBezTo>
                    <a:lnTo>
                      <a:pt x="4864" y="5778"/>
                    </a:lnTo>
                    <a:cubicBezTo>
                      <a:pt x="4864" y="5778"/>
                      <a:pt x="4859" y="5783"/>
                      <a:pt x="4864" y="5783"/>
                    </a:cubicBezTo>
                    <a:lnTo>
                      <a:pt x="4853" y="5783"/>
                    </a:lnTo>
                    <a:cubicBezTo>
                      <a:pt x="4853" y="5789"/>
                      <a:pt x="4864" y="5805"/>
                      <a:pt x="4853" y="5805"/>
                    </a:cubicBezTo>
                    <a:lnTo>
                      <a:pt x="4875" y="5805"/>
                    </a:lnTo>
                    <a:cubicBezTo>
                      <a:pt x="4853" y="5811"/>
                      <a:pt x="4886" y="5816"/>
                      <a:pt x="4875" y="5833"/>
                    </a:cubicBezTo>
                    <a:cubicBezTo>
                      <a:pt x="4864" y="5833"/>
                      <a:pt x="4864" y="5822"/>
                      <a:pt x="4864" y="5822"/>
                    </a:cubicBezTo>
                    <a:lnTo>
                      <a:pt x="4864" y="5822"/>
                    </a:lnTo>
                    <a:cubicBezTo>
                      <a:pt x="4859" y="5833"/>
                      <a:pt x="4875" y="5833"/>
                      <a:pt x="4881" y="5839"/>
                    </a:cubicBezTo>
                    <a:lnTo>
                      <a:pt x="4875" y="5839"/>
                    </a:lnTo>
                    <a:lnTo>
                      <a:pt x="4886" y="5861"/>
                    </a:lnTo>
                    <a:cubicBezTo>
                      <a:pt x="4864" y="5866"/>
                      <a:pt x="4892" y="5877"/>
                      <a:pt x="4875" y="5877"/>
                    </a:cubicBezTo>
                    <a:cubicBezTo>
                      <a:pt x="4875" y="5880"/>
                      <a:pt x="4876" y="5881"/>
                      <a:pt x="4876" y="5881"/>
                    </a:cubicBezTo>
                    <a:cubicBezTo>
                      <a:pt x="4878" y="5881"/>
                      <a:pt x="4881" y="5876"/>
                      <a:pt x="4884" y="5876"/>
                    </a:cubicBezTo>
                    <a:cubicBezTo>
                      <a:pt x="4885" y="5876"/>
                      <a:pt x="4885" y="5876"/>
                      <a:pt x="4886" y="5877"/>
                    </a:cubicBezTo>
                    <a:cubicBezTo>
                      <a:pt x="4881" y="5888"/>
                      <a:pt x="4892" y="5888"/>
                      <a:pt x="4881" y="5888"/>
                    </a:cubicBezTo>
                    <a:lnTo>
                      <a:pt x="4881" y="5894"/>
                    </a:lnTo>
                    <a:lnTo>
                      <a:pt x="4864" y="5894"/>
                    </a:lnTo>
                    <a:cubicBezTo>
                      <a:pt x="4875" y="5899"/>
                      <a:pt x="4886" y="5899"/>
                      <a:pt x="4903" y="5899"/>
                    </a:cubicBezTo>
                    <a:cubicBezTo>
                      <a:pt x="4892" y="5905"/>
                      <a:pt x="4903" y="5916"/>
                      <a:pt x="4886" y="5922"/>
                    </a:cubicBezTo>
                    <a:lnTo>
                      <a:pt x="4881" y="5922"/>
                    </a:lnTo>
                    <a:cubicBezTo>
                      <a:pt x="4886" y="5933"/>
                      <a:pt x="4836" y="5949"/>
                      <a:pt x="4864" y="5960"/>
                    </a:cubicBezTo>
                    <a:lnTo>
                      <a:pt x="4859" y="5960"/>
                    </a:lnTo>
                    <a:lnTo>
                      <a:pt x="4859" y="5971"/>
                    </a:lnTo>
                    <a:lnTo>
                      <a:pt x="4848" y="5971"/>
                    </a:lnTo>
                    <a:lnTo>
                      <a:pt x="4864" y="5982"/>
                    </a:lnTo>
                    <a:lnTo>
                      <a:pt x="4859" y="5982"/>
                    </a:lnTo>
                    <a:cubicBezTo>
                      <a:pt x="4859" y="5999"/>
                      <a:pt x="4864" y="6010"/>
                      <a:pt x="4864" y="6027"/>
                    </a:cubicBezTo>
                    <a:lnTo>
                      <a:pt x="4859" y="6027"/>
                    </a:lnTo>
                    <a:cubicBezTo>
                      <a:pt x="4875" y="6038"/>
                      <a:pt x="4853" y="6038"/>
                      <a:pt x="4864" y="6043"/>
                    </a:cubicBezTo>
                    <a:lnTo>
                      <a:pt x="4864" y="6054"/>
                    </a:lnTo>
                    <a:lnTo>
                      <a:pt x="4859" y="6054"/>
                    </a:lnTo>
                    <a:cubicBezTo>
                      <a:pt x="4872" y="6058"/>
                      <a:pt x="4861" y="6063"/>
                      <a:pt x="4854" y="6065"/>
                    </a:cubicBezTo>
                    <a:lnTo>
                      <a:pt x="4854" y="6065"/>
                    </a:lnTo>
                    <a:cubicBezTo>
                      <a:pt x="4854" y="6065"/>
                      <a:pt x="4853" y="6065"/>
                      <a:pt x="4853" y="6065"/>
                    </a:cubicBezTo>
                    <a:cubicBezTo>
                      <a:pt x="4850" y="6066"/>
                      <a:pt x="4849" y="6067"/>
                      <a:pt x="4849" y="6067"/>
                    </a:cubicBezTo>
                    <a:cubicBezTo>
                      <a:pt x="4850" y="6067"/>
                      <a:pt x="4852" y="6066"/>
                      <a:pt x="4854" y="6065"/>
                    </a:cubicBezTo>
                    <a:lnTo>
                      <a:pt x="4854" y="6065"/>
                    </a:lnTo>
                    <a:cubicBezTo>
                      <a:pt x="4861" y="6066"/>
                      <a:pt x="4876" y="6071"/>
                      <a:pt x="4881" y="6071"/>
                    </a:cubicBezTo>
                    <a:cubicBezTo>
                      <a:pt x="4881" y="6082"/>
                      <a:pt x="4875" y="6082"/>
                      <a:pt x="4864" y="6088"/>
                    </a:cubicBezTo>
                    <a:cubicBezTo>
                      <a:pt x="4864" y="6093"/>
                      <a:pt x="4881" y="6093"/>
                      <a:pt x="4875" y="6110"/>
                    </a:cubicBezTo>
                    <a:lnTo>
                      <a:pt x="4864" y="6110"/>
                    </a:lnTo>
                    <a:cubicBezTo>
                      <a:pt x="4864" y="6115"/>
                      <a:pt x="4875" y="6115"/>
                      <a:pt x="4875" y="6121"/>
                    </a:cubicBezTo>
                    <a:lnTo>
                      <a:pt x="4864" y="6121"/>
                    </a:lnTo>
                    <a:cubicBezTo>
                      <a:pt x="4886" y="6126"/>
                      <a:pt x="4848" y="6137"/>
                      <a:pt x="4881" y="6143"/>
                    </a:cubicBezTo>
                    <a:cubicBezTo>
                      <a:pt x="4875" y="6148"/>
                      <a:pt x="4881" y="6154"/>
                      <a:pt x="4864" y="6154"/>
                    </a:cubicBezTo>
                    <a:cubicBezTo>
                      <a:pt x="4881" y="6171"/>
                      <a:pt x="4886" y="6176"/>
                      <a:pt x="4892" y="6193"/>
                    </a:cubicBezTo>
                    <a:cubicBezTo>
                      <a:pt x="4864" y="6198"/>
                      <a:pt x="4892" y="6193"/>
                      <a:pt x="4881" y="6204"/>
                    </a:cubicBezTo>
                    <a:lnTo>
                      <a:pt x="4892" y="6204"/>
                    </a:lnTo>
                    <a:cubicBezTo>
                      <a:pt x="4903" y="6226"/>
                      <a:pt x="4864" y="6248"/>
                      <a:pt x="4875" y="6265"/>
                    </a:cubicBezTo>
                    <a:cubicBezTo>
                      <a:pt x="4864" y="6287"/>
                      <a:pt x="4864" y="6320"/>
                      <a:pt x="4864" y="6337"/>
                    </a:cubicBezTo>
                    <a:cubicBezTo>
                      <a:pt x="4875" y="6342"/>
                      <a:pt x="4892" y="6348"/>
                      <a:pt x="4886" y="6359"/>
                    </a:cubicBezTo>
                    <a:cubicBezTo>
                      <a:pt x="4892" y="6370"/>
                      <a:pt x="4908" y="6392"/>
                      <a:pt x="4903" y="6403"/>
                    </a:cubicBezTo>
                    <a:lnTo>
                      <a:pt x="4886" y="6403"/>
                    </a:lnTo>
                    <a:cubicBezTo>
                      <a:pt x="4903" y="6403"/>
                      <a:pt x="4886" y="6414"/>
                      <a:pt x="4886" y="6420"/>
                    </a:cubicBezTo>
                    <a:lnTo>
                      <a:pt x="4892" y="6414"/>
                    </a:lnTo>
                    <a:lnTo>
                      <a:pt x="4892" y="6414"/>
                    </a:lnTo>
                    <a:cubicBezTo>
                      <a:pt x="4908" y="6420"/>
                      <a:pt x="4892" y="6425"/>
                      <a:pt x="4886" y="6425"/>
                    </a:cubicBezTo>
                    <a:lnTo>
                      <a:pt x="4903" y="6431"/>
                    </a:lnTo>
                    <a:lnTo>
                      <a:pt x="4881" y="6442"/>
                    </a:lnTo>
                    <a:cubicBezTo>
                      <a:pt x="4886" y="6442"/>
                      <a:pt x="4886" y="6453"/>
                      <a:pt x="4908" y="6453"/>
                    </a:cubicBezTo>
                    <a:cubicBezTo>
                      <a:pt x="4903" y="6453"/>
                      <a:pt x="4903" y="6458"/>
                      <a:pt x="4892" y="6458"/>
                    </a:cubicBezTo>
                    <a:lnTo>
                      <a:pt x="4892" y="6486"/>
                    </a:lnTo>
                    <a:lnTo>
                      <a:pt x="4903" y="6480"/>
                    </a:lnTo>
                    <a:cubicBezTo>
                      <a:pt x="4914" y="6480"/>
                      <a:pt x="4919" y="6486"/>
                      <a:pt x="4919" y="6497"/>
                    </a:cubicBezTo>
                    <a:cubicBezTo>
                      <a:pt x="4916" y="6494"/>
                      <a:pt x="4913" y="6492"/>
                      <a:pt x="4910" y="6492"/>
                    </a:cubicBezTo>
                    <a:cubicBezTo>
                      <a:pt x="4904" y="6492"/>
                      <a:pt x="4899" y="6499"/>
                      <a:pt x="4892" y="6503"/>
                    </a:cubicBezTo>
                    <a:cubicBezTo>
                      <a:pt x="4903" y="6503"/>
                      <a:pt x="4908" y="6497"/>
                      <a:pt x="4914" y="6497"/>
                    </a:cubicBezTo>
                    <a:cubicBezTo>
                      <a:pt x="4919" y="6503"/>
                      <a:pt x="4931" y="6508"/>
                      <a:pt x="4919" y="6508"/>
                    </a:cubicBezTo>
                    <a:lnTo>
                      <a:pt x="4914" y="6508"/>
                    </a:lnTo>
                    <a:cubicBezTo>
                      <a:pt x="4919" y="6514"/>
                      <a:pt x="4892" y="6525"/>
                      <a:pt x="4903" y="6530"/>
                    </a:cubicBezTo>
                    <a:cubicBezTo>
                      <a:pt x="4914" y="6536"/>
                      <a:pt x="4903" y="6536"/>
                      <a:pt x="4931" y="6536"/>
                    </a:cubicBezTo>
                    <a:cubicBezTo>
                      <a:pt x="4936" y="6541"/>
                      <a:pt x="4914" y="6541"/>
                      <a:pt x="4908" y="6541"/>
                    </a:cubicBezTo>
                    <a:cubicBezTo>
                      <a:pt x="4919" y="6541"/>
                      <a:pt x="4914" y="6558"/>
                      <a:pt x="4903" y="6563"/>
                    </a:cubicBezTo>
                    <a:cubicBezTo>
                      <a:pt x="4933" y="6563"/>
                      <a:pt x="4899" y="6586"/>
                      <a:pt x="4914" y="6586"/>
                    </a:cubicBezTo>
                    <a:cubicBezTo>
                      <a:pt x="4915" y="6586"/>
                      <a:pt x="4917" y="6586"/>
                      <a:pt x="4919" y="6586"/>
                    </a:cubicBezTo>
                    <a:lnTo>
                      <a:pt x="4919" y="6586"/>
                    </a:lnTo>
                    <a:lnTo>
                      <a:pt x="4908" y="6591"/>
                    </a:lnTo>
                    <a:cubicBezTo>
                      <a:pt x="4914" y="6591"/>
                      <a:pt x="4936" y="6591"/>
                      <a:pt x="4936" y="6597"/>
                    </a:cubicBezTo>
                    <a:cubicBezTo>
                      <a:pt x="4931" y="6608"/>
                      <a:pt x="4914" y="6608"/>
                      <a:pt x="4908" y="6608"/>
                    </a:cubicBezTo>
                    <a:lnTo>
                      <a:pt x="4936" y="6608"/>
                    </a:lnTo>
                    <a:cubicBezTo>
                      <a:pt x="4908" y="6641"/>
                      <a:pt x="4936" y="6680"/>
                      <a:pt x="4908" y="6718"/>
                    </a:cubicBezTo>
                    <a:cubicBezTo>
                      <a:pt x="4914" y="6729"/>
                      <a:pt x="4931" y="6752"/>
                      <a:pt x="4931" y="6763"/>
                    </a:cubicBezTo>
                    <a:lnTo>
                      <a:pt x="4919" y="6763"/>
                    </a:lnTo>
                    <a:lnTo>
                      <a:pt x="4914" y="6785"/>
                    </a:lnTo>
                    <a:lnTo>
                      <a:pt x="4931" y="6774"/>
                    </a:lnTo>
                    <a:lnTo>
                      <a:pt x="4936" y="6779"/>
                    </a:lnTo>
                    <a:cubicBezTo>
                      <a:pt x="4919" y="6801"/>
                      <a:pt x="4914" y="6829"/>
                      <a:pt x="4931" y="6846"/>
                    </a:cubicBezTo>
                    <a:cubicBezTo>
                      <a:pt x="4964" y="6862"/>
                      <a:pt x="4903" y="6862"/>
                      <a:pt x="4931" y="6873"/>
                    </a:cubicBezTo>
                    <a:lnTo>
                      <a:pt x="4914" y="6873"/>
                    </a:lnTo>
                    <a:cubicBezTo>
                      <a:pt x="4931" y="6890"/>
                      <a:pt x="4936" y="6895"/>
                      <a:pt x="4958" y="6912"/>
                    </a:cubicBezTo>
                    <a:cubicBezTo>
                      <a:pt x="4919" y="6912"/>
                      <a:pt x="4958" y="6918"/>
                      <a:pt x="4942" y="6918"/>
                    </a:cubicBezTo>
                    <a:lnTo>
                      <a:pt x="4958" y="6918"/>
                    </a:lnTo>
                    <a:cubicBezTo>
                      <a:pt x="4947" y="6923"/>
                      <a:pt x="4947" y="6929"/>
                      <a:pt x="4936" y="6929"/>
                    </a:cubicBezTo>
                    <a:lnTo>
                      <a:pt x="4958" y="6940"/>
                    </a:lnTo>
                    <a:lnTo>
                      <a:pt x="4942" y="6940"/>
                    </a:lnTo>
                    <a:cubicBezTo>
                      <a:pt x="4942" y="6945"/>
                      <a:pt x="4958" y="6967"/>
                      <a:pt x="4931" y="6973"/>
                    </a:cubicBezTo>
                    <a:cubicBezTo>
                      <a:pt x="4947" y="6995"/>
                      <a:pt x="4947" y="7028"/>
                      <a:pt x="4942" y="7061"/>
                    </a:cubicBezTo>
                    <a:cubicBezTo>
                      <a:pt x="4958" y="7061"/>
                      <a:pt x="4958" y="7078"/>
                      <a:pt x="4958" y="7084"/>
                    </a:cubicBezTo>
                    <a:lnTo>
                      <a:pt x="4942" y="7089"/>
                    </a:lnTo>
                    <a:cubicBezTo>
                      <a:pt x="4947" y="7095"/>
                      <a:pt x="4969" y="7106"/>
                      <a:pt x="4958" y="7111"/>
                    </a:cubicBezTo>
                    <a:lnTo>
                      <a:pt x="4947" y="7111"/>
                    </a:lnTo>
                    <a:cubicBezTo>
                      <a:pt x="4958" y="7117"/>
                      <a:pt x="4942" y="7122"/>
                      <a:pt x="4964" y="7133"/>
                    </a:cubicBezTo>
                    <a:cubicBezTo>
                      <a:pt x="4964" y="7139"/>
                      <a:pt x="4958" y="7139"/>
                      <a:pt x="4947" y="7144"/>
                    </a:cubicBezTo>
                    <a:cubicBezTo>
                      <a:pt x="4942" y="7117"/>
                      <a:pt x="4936" y="7089"/>
                      <a:pt x="4886" y="7034"/>
                    </a:cubicBezTo>
                    <a:lnTo>
                      <a:pt x="4886" y="7034"/>
                    </a:lnTo>
                    <a:cubicBezTo>
                      <a:pt x="4892" y="7039"/>
                      <a:pt x="4903" y="7050"/>
                      <a:pt x="4914" y="7056"/>
                    </a:cubicBezTo>
                    <a:cubicBezTo>
                      <a:pt x="4809" y="6912"/>
                      <a:pt x="4753" y="6835"/>
                      <a:pt x="4654" y="6696"/>
                    </a:cubicBezTo>
                    <a:cubicBezTo>
                      <a:pt x="4691" y="6696"/>
                      <a:pt x="4598" y="6607"/>
                      <a:pt x="4612" y="6607"/>
                    </a:cubicBezTo>
                    <a:cubicBezTo>
                      <a:pt x="4613" y="6607"/>
                      <a:pt x="4614" y="6607"/>
                      <a:pt x="4615" y="6608"/>
                    </a:cubicBezTo>
                    <a:lnTo>
                      <a:pt x="4598" y="6597"/>
                    </a:lnTo>
                    <a:cubicBezTo>
                      <a:pt x="4582" y="6564"/>
                      <a:pt x="4535" y="6486"/>
                      <a:pt x="4552" y="6486"/>
                    </a:cubicBezTo>
                    <a:cubicBezTo>
                      <a:pt x="4553" y="6486"/>
                      <a:pt x="4554" y="6486"/>
                      <a:pt x="4554" y="6486"/>
                    </a:cubicBezTo>
                    <a:lnTo>
                      <a:pt x="4499" y="6431"/>
                    </a:lnTo>
                    <a:lnTo>
                      <a:pt x="4504" y="6420"/>
                    </a:lnTo>
                    <a:cubicBezTo>
                      <a:pt x="4449" y="6331"/>
                      <a:pt x="4327" y="6148"/>
                      <a:pt x="4322" y="6093"/>
                    </a:cubicBezTo>
                    <a:cubicBezTo>
                      <a:pt x="4189" y="5922"/>
                      <a:pt x="4017" y="5645"/>
                      <a:pt x="3863" y="5396"/>
                    </a:cubicBezTo>
                    <a:cubicBezTo>
                      <a:pt x="3885" y="5368"/>
                      <a:pt x="3918" y="5346"/>
                      <a:pt x="3907" y="5318"/>
                    </a:cubicBezTo>
                    <a:cubicBezTo>
                      <a:pt x="3910" y="5317"/>
                      <a:pt x="3912" y="5316"/>
                      <a:pt x="3913" y="5316"/>
                    </a:cubicBezTo>
                    <a:cubicBezTo>
                      <a:pt x="3916" y="5316"/>
                      <a:pt x="3916" y="5320"/>
                      <a:pt x="3923" y="5324"/>
                    </a:cubicBezTo>
                    <a:cubicBezTo>
                      <a:pt x="3907" y="5296"/>
                      <a:pt x="3951" y="5285"/>
                      <a:pt x="3946" y="5263"/>
                    </a:cubicBezTo>
                    <a:lnTo>
                      <a:pt x="3934" y="5263"/>
                    </a:lnTo>
                    <a:cubicBezTo>
                      <a:pt x="3968" y="5230"/>
                      <a:pt x="3940" y="5197"/>
                      <a:pt x="3951" y="5152"/>
                    </a:cubicBezTo>
                    <a:lnTo>
                      <a:pt x="3951" y="5152"/>
                    </a:lnTo>
                    <a:lnTo>
                      <a:pt x="3946" y="5158"/>
                    </a:lnTo>
                    <a:cubicBezTo>
                      <a:pt x="3934" y="5152"/>
                      <a:pt x="3934" y="5147"/>
                      <a:pt x="3923" y="5147"/>
                    </a:cubicBezTo>
                    <a:cubicBezTo>
                      <a:pt x="3927" y="5147"/>
                      <a:pt x="3931" y="5147"/>
                      <a:pt x="3935" y="5147"/>
                    </a:cubicBezTo>
                    <a:lnTo>
                      <a:pt x="3935" y="5147"/>
                    </a:lnTo>
                    <a:cubicBezTo>
                      <a:pt x="3962" y="5113"/>
                      <a:pt x="3946" y="5047"/>
                      <a:pt x="3951" y="4992"/>
                    </a:cubicBezTo>
                    <a:cubicBezTo>
                      <a:pt x="3940" y="4925"/>
                      <a:pt x="3951" y="4848"/>
                      <a:pt x="3940" y="4787"/>
                    </a:cubicBezTo>
                    <a:cubicBezTo>
                      <a:pt x="3940" y="4790"/>
                      <a:pt x="3933" y="4791"/>
                      <a:pt x="3927" y="4791"/>
                    </a:cubicBezTo>
                    <a:cubicBezTo>
                      <a:pt x="3921" y="4791"/>
                      <a:pt x="3915" y="4790"/>
                      <a:pt x="3918" y="4787"/>
                    </a:cubicBezTo>
                    <a:cubicBezTo>
                      <a:pt x="3968" y="4759"/>
                      <a:pt x="3907" y="4754"/>
                      <a:pt x="3940" y="4726"/>
                    </a:cubicBezTo>
                    <a:cubicBezTo>
                      <a:pt x="3918" y="4688"/>
                      <a:pt x="3962" y="4649"/>
                      <a:pt x="3912" y="4616"/>
                    </a:cubicBezTo>
                    <a:lnTo>
                      <a:pt x="3923" y="4616"/>
                    </a:lnTo>
                    <a:cubicBezTo>
                      <a:pt x="3934" y="4605"/>
                      <a:pt x="3918" y="4605"/>
                      <a:pt x="3918" y="4599"/>
                    </a:cubicBezTo>
                    <a:lnTo>
                      <a:pt x="3923" y="4599"/>
                    </a:lnTo>
                    <a:cubicBezTo>
                      <a:pt x="3934" y="4588"/>
                      <a:pt x="3912" y="4571"/>
                      <a:pt x="3918" y="4566"/>
                    </a:cubicBezTo>
                    <a:lnTo>
                      <a:pt x="3907" y="4566"/>
                    </a:lnTo>
                    <a:cubicBezTo>
                      <a:pt x="3907" y="4560"/>
                      <a:pt x="3918" y="4560"/>
                      <a:pt x="3907" y="4549"/>
                    </a:cubicBezTo>
                    <a:lnTo>
                      <a:pt x="3912" y="4549"/>
                    </a:lnTo>
                    <a:lnTo>
                      <a:pt x="3896" y="4544"/>
                    </a:lnTo>
                    <a:cubicBezTo>
                      <a:pt x="3923" y="4544"/>
                      <a:pt x="3896" y="4521"/>
                      <a:pt x="3912" y="4516"/>
                    </a:cubicBezTo>
                    <a:cubicBezTo>
                      <a:pt x="3907" y="4510"/>
                      <a:pt x="3890" y="4488"/>
                      <a:pt x="3890" y="4477"/>
                    </a:cubicBezTo>
                    <a:cubicBezTo>
                      <a:pt x="3907" y="4466"/>
                      <a:pt x="3907" y="4455"/>
                      <a:pt x="3907" y="4438"/>
                    </a:cubicBezTo>
                    <a:cubicBezTo>
                      <a:pt x="3896" y="4422"/>
                      <a:pt x="3890" y="4383"/>
                      <a:pt x="3890" y="4350"/>
                    </a:cubicBezTo>
                    <a:lnTo>
                      <a:pt x="3868" y="4350"/>
                    </a:lnTo>
                    <a:lnTo>
                      <a:pt x="3868" y="4344"/>
                    </a:lnTo>
                    <a:lnTo>
                      <a:pt x="3879" y="4344"/>
                    </a:lnTo>
                    <a:cubicBezTo>
                      <a:pt x="3890" y="4341"/>
                      <a:pt x="3882" y="4335"/>
                      <a:pt x="3878" y="4329"/>
                    </a:cubicBezTo>
                    <a:lnTo>
                      <a:pt x="3878" y="4329"/>
                    </a:lnTo>
                    <a:cubicBezTo>
                      <a:pt x="3874" y="4333"/>
                      <a:pt x="3868" y="4336"/>
                      <a:pt x="3863" y="4336"/>
                    </a:cubicBezTo>
                    <a:cubicBezTo>
                      <a:pt x="3858" y="4336"/>
                      <a:pt x="3854" y="4331"/>
                      <a:pt x="3857" y="4322"/>
                    </a:cubicBezTo>
                    <a:lnTo>
                      <a:pt x="3863" y="4322"/>
                    </a:lnTo>
                    <a:lnTo>
                      <a:pt x="3857" y="4317"/>
                    </a:lnTo>
                    <a:cubicBezTo>
                      <a:pt x="3868" y="4317"/>
                      <a:pt x="3879" y="4311"/>
                      <a:pt x="3890" y="4300"/>
                    </a:cubicBezTo>
                    <a:cubicBezTo>
                      <a:pt x="3885" y="4272"/>
                      <a:pt x="3857" y="4261"/>
                      <a:pt x="3863" y="4234"/>
                    </a:cubicBezTo>
                    <a:cubicBezTo>
                      <a:pt x="3879" y="4234"/>
                      <a:pt x="3857" y="4212"/>
                      <a:pt x="3885" y="4212"/>
                    </a:cubicBezTo>
                    <a:cubicBezTo>
                      <a:pt x="3880" y="4209"/>
                      <a:pt x="3877" y="4208"/>
                      <a:pt x="3873" y="4208"/>
                    </a:cubicBezTo>
                    <a:cubicBezTo>
                      <a:pt x="3866" y="4208"/>
                      <a:pt x="3860" y="4213"/>
                      <a:pt x="3849" y="4213"/>
                    </a:cubicBezTo>
                    <a:cubicBezTo>
                      <a:pt x="3847" y="4213"/>
                      <a:pt x="3844" y="4212"/>
                      <a:pt x="3840" y="4212"/>
                    </a:cubicBezTo>
                    <a:cubicBezTo>
                      <a:pt x="3840" y="4206"/>
                      <a:pt x="3835" y="4206"/>
                      <a:pt x="3840" y="4201"/>
                    </a:cubicBezTo>
                    <a:cubicBezTo>
                      <a:pt x="3848" y="4201"/>
                      <a:pt x="3853" y="4196"/>
                      <a:pt x="3857" y="4196"/>
                    </a:cubicBezTo>
                    <a:cubicBezTo>
                      <a:pt x="3859" y="4196"/>
                      <a:pt x="3861" y="4197"/>
                      <a:pt x="3863" y="4201"/>
                    </a:cubicBezTo>
                    <a:lnTo>
                      <a:pt x="3857" y="4184"/>
                    </a:lnTo>
                    <a:lnTo>
                      <a:pt x="3863" y="4184"/>
                    </a:lnTo>
                    <a:cubicBezTo>
                      <a:pt x="3840" y="4162"/>
                      <a:pt x="3879" y="4145"/>
                      <a:pt x="3857" y="4129"/>
                    </a:cubicBezTo>
                    <a:lnTo>
                      <a:pt x="3857" y="4129"/>
                    </a:lnTo>
                    <a:cubicBezTo>
                      <a:pt x="3851" y="4129"/>
                      <a:pt x="3857" y="4134"/>
                      <a:pt x="3840" y="4134"/>
                    </a:cubicBezTo>
                    <a:cubicBezTo>
                      <a:pt x="3824" y="4123"/>
                      <a:pt x="3857" y="4118"/>
                      <a:pt x="3840" y="4101"/>
                    </a:cubicBezTo>
                    <a:lnTo>
                      <a:pt x="3857" y="4101"/>
                    </a:lnTo>
                    <a:cubicBezTo>
                      <a:pt x="3851" y="4095"/>
                      <a:pt x="3835" y="4095"/>
                      <a:pt x="3840" y="4090"/>
                    </a:cubicBezTo>
                    <a:cubicBezTo>
                      <a:pt x="3845" y="4087"/>
                      <a:pt x="3848" y="4086"/>
                      <a:pt x="3850" y="4086"/>
                    </a:cubicBezTo>
                    <a:cubicBezTo>
                      <a:pt x="3857" y="4086"/>
                      <a:pt x="3858" y="4095"/>
                      <a:pt x="3863" y="4095"/>
                    </a:cubicBezTo>
                    <a:cubicBezTo>
                      <a:pt x="3863" y="4091"/>
                      <a:pt x="3858" y="4078"/>
                      <a:pt x="3847" y="4078"/>
                    </a:cubicBezTo>
                    <a:cubicBezTo>
                      <a:pt x="3845" y="4078"/>
                      <a:pt x="3843" y="4078"/>
                      <a:pt x="3840" y="4079"/>
                    </a:cubicBezTo>
                    <a:cubicBezTo>
                      <a:pt x="3835" y="4073"/>
                      <a:pt x="3851" y="4068"/>
                      <a:pt x="3857" y="4062"/>
                    </a:cubicBezTo>
                    <a:lnTo>
                      <a:pt x="3857" y="4062"/>
                    </a:lnTo>
                    <a:cubicBezTo>
                      <a:pt x="3851" y="4062"/>
                      <a:pt x="3851" y="4068"/>
                      <a:pt x="3835" y="4068"/>
                    </a:cubicBezTo>
                    <a:cubicBezTo>
                      <a:pt x="3840" y="4051"/>
                      <a:pt x="3840" y="4040"/>
                      <a:pt x="3835" y="4023"/>
                    </a:cubicBezTo>
                    <a:lnTo>
                      <a:pt x="3851" y="4023"/>
                    </a:lnTo>
                    <a:cubicBezTo>
                      <a:pt x="3829" y="4018"/>
                      <a:pt x="3863" y="4012"/>
                      <a:pt x="3857" y="3996"/>
                    </a:cubicBezTo>
                    <a:cubicBezTo>
                      <a:pt x="3840" y="3957"/>
                      <a:pt x="3813" y="3913"/>
                      <a:pt x="3813" y="3874"/>
                    </a:cubicBezTo>
                    <a:cubicBezTo>
                      <a:pt x="3796" y="3869"/>
                      <a:pt x="3785" y="3857"/>
                      <a:pt x="3779" y="3846"/>
                    </a:cubicBezTo>
                    <a:lnTo>
                      <a:pt x="3807" y="3841"/>
                    </a:lnTo>
                    <a:lnTo>
                      <a:pt x="3796" y="3830"/>
                    </a:lnTo>
                    <a:lnTo>
                      <a:pt x="3785" y="3830"/>
                    </a:lnTo>
                    <a:cubicBezTo>
                      <a:pt x="3794" y="3830"/>
                      <a:pt x="3789" y="3813"/>
                      <a:pt x="3799" y="3813"/>
                    </a:cubicBezTo>
                    <a:cubicBezTo>
                      <a:pt x="3802" y="3813"/>
                      <a:pt x="3806" y="3815"/>
                      <a:pt x="3813" y="3819"/>
                    </a:cubicBezTo>
                    <a:lnTo>
                      <a:pt x="3807" y="3774"/>
                    </a:lnTo>
                    <a:cubicBezTo>
                      <a:pt x="3807" y="3769"/>
                      <a:pt x="3785" y="3774"/>
                      <a:pt x="3785" y="3763"/>
                    </a:cubicBezTo>
                    <a:cubicBezTo>
                      <a:pt x="3789" y="3762"/>
                      <a:pt x="3791" y="3761"/>
                      <a:pt x="3793" y="3761"/>
                    </a:cubicBezTo>
                    <a:cubicBezTo>
                      <a:pt x="3797" y="3761"/>
                      <a:pt x="3798" y="3763"/>
                      <a:pt x="3802" y="3763"/>
                    </a:cubicBezTo>
                    <a:cubicBezTo>
                      <a:pt x="3813" y="3730"/>
                      <a:pt x="3741" y="3736"/>
                      <a:pt x="3746" y="3708"/>
                    </a:cubicBezTo>
                    <a:lnTo>
                      <a:pt x="3752" y="3708"/>
                    </a:lnTo>
                    <a:cubicBezTo>
                      <a:pt x="3746" y="3708"/>
                      <a:pt x="3746" y="3691"/>
                      <a:pt x="3741" y="3691"/>
                    </a:cubicBezTo>
                    <a:lnTo>
                      <a:pt x="3741" y="3691"/>
                    </a:lnTo>
                    <a:cubicBezTo>
                      <a:pt x="3713" y="3703"/>
                      <a:pt x="3752" y="3691"/>
                      <a:pt x="3741" y="3708"/>
                    </a:cubicBezTo>
                    <a:cubicBezTo>
                      <a:pt x="3736" y="3709"/>
                      <a:pt x="3733" y="3710"/>
                      <a:pt x="3730" y="3710"/>
                    </a:cubicBezTo>
                    <a:cubicBezTo>
                      <a:pt x="3720" y="3710"/>
                      <a:pt x="3720" y="3703"/>
                      <a:pt x="3702" y="3703"/>
                    </a:cubicBezTo>
                    <a:cubicBezTo>
                      <a:pt x="3713" y="3691"/>
                      <a:pt x="3696" y="3691"/>
                      <a:pt x="3696" y="3686"/>
                    </a:cubicBezTo>
                    <a:cubicBezTo>
                      <a:pt x="3713" y="3675"/>
                      <a:pt x="3696" y="3664"/>
                      <a:pt x="3713" y="3653"/>
                    </a:cubicBezTo>
                    <a:cubicBezTo>
                      <a:pt x="3702" y="3653"/>
                      <a:pt x="3674" y="3647"/>
                      <a:pt x="3674" y="3636"/>
                    </a:cubicBezTo>
                    <a:cubicBezTo>
                      <a:pt x="3683" y="3631"/>
                      <a:pt x="3688" y="3631"/>
                      <a:pt x="3692" y="3631"/>
                    </a:cubicBezTo>
                    <a:cubicBezTo>
                      <a:pt x="3695" y="3631"/>
                      <a:pt x="3696" y="3631"/>
                      <a:pt x="3696" y="3625"/>
                    </a:cubicBezTo>
                    <a:lnTo>
                      <a:pt x="3685" y="3625"/>
                    </a:lnTo>
                    <a:cubicBezTo>
                      <a:pt x="3685" y="3620"/>
                      <a:pt x="3691" y="3620"/>
                      <a:pt x="3696" y="3620"/>
                    </a:cubicBezTo>
                    <a:cubicBezTo>
                      <a:pt x="3696" y="3608"/>
                      <a:pt x="3674" y="3608"/>
                      <a:pt x="3685" y="3603"/>
                    </a:cubicBezTo>
                    <a:lnTo>
                      <a:pt x="3685" y="3603"/>
                    </a:lnTo>
                    <a:lnTo>
                      <a:pt x="3696" y="3608"/>
                    </a:lnTo>
                    <a:cubicBezTo>
                      <a:pt x="3691" y="3603"/>
                      <a:pt x="3691" y="3597"/>
                      <a:pt x="3691" y="3592"/>
                    </a:cubicBezTo>
                    <a:cubicBezTo>
                      <a:pt x="3696" y="3592"/>
                      <a:pt x="3696" y="3592"/>
                      <a:pt x="3696" y="3597"/>
                    </a:cubicBezTo>
                    <a:cubicBezTo>
                      <a:pt x="3719" y="3592"/>
                      <a:pt x="3685" y="3592"/>
                      <a:pt x="3691" y="3581"/>
                    </a:cubicBezTo>
                    <a:lnTo>
                      <a:pt x="3691" y="3581"/>
                    </a:lnTo>
                    <a:cubicBezTo>
                      <a:pt x="3685" y="3581"/>
                      <a:pt x="3685" y="3592"/>
                      <a:pt x="3669" y="3592"/>
                    </a:cubicBezTo>
                    <a:cubicBezTo>
                      <a:pt x="3669" y="3581"/>
                      <a:pt x="3649" y="3581"/>
                      <a:pt x="3661" y="3576"/>
                    </a:cubicBezTo>
                    <a:lnTo>
                      <a:pt x="3661" y="3576"/>
                    </a:lnTo>
                    <a:cubicBezTo>
                      <a:pt x="3662" y="3578"/>
                      <a:pt x="3667" y="3577"/>
                      <a:pt x="3674" y="3581"/>
                    </a:cubicBezTo>
                    <a:lnTo>
                      <a:pt x="3663" y="3575"/>
                    </a:lnTo>
                    <a:lnTo>
                      <a:pt x="3663" y="3575"/>
                    </a:lnTo>
                    <a:cubicBezTo>
                      <a:pt x="3662" y="3575"/>
                      <a:pt x="3662" y="3576"/>
                      <a:pt x="3661" y="3576"/>
                    </a:cubicBezTo>
                    <a:lnTo>
                      <a:pt x="3661" y="3576"/>
                    </a:lnTo>
                    <a:cubicBezTo>
                      <a:pt x="3661" y="3575"/>
                      <a:pt x="3662" y="3573"/>
                      <a:pt x="3663" y="3570"/>
                    </a:cubicBezTo>
                    <a:lnTo>
                      <a:pt x="3669" y="3570"/>
                    </a:lnTo>
                    <a:cubicBezTo>
                      <a:pt x="3647" y="3564"/>
                      <a:pt x="3663" y="3548"/>
                      <a:pt x="3663" y="3536"/>
                    </a:cubicBezTo>
                    <a:lnTo>
                      <a:pt x="3669" y="3536"/>
                    </a:lnTo>
                    <a:cubicBezTo>
                      <a:pt x="3663" y="3525"/>
                      <a:pt x="3647" y="3525"/>
                      <a:pt x="3647" y="3525"/>
                    </a:cubicBezTo>
                    <a:cubicBezTo>
                      <a:pt x="3641" y="3536"/>
                      <a:pt x="3636" y="3536"/>
                      <a:pt x="3630" y="3542"/>
                    </a:cubicBezTo>
                    <a:cubicBezTo>
                      <a:pt x="3647" y="3525"/>
                      <a:pt x="3602" y="3536"/>
                      <a:pt x="3608" y="3514"/>
                    </a:cubicBezTo>
                    <a:cubicBezTo>
                      <a:pt x="3613" y="3514"/>
                      <a:pt x="3630" y="3514"/>
                      <a:pt x="3619" y="3520"/>
                    </a:cubicBezTo>
                    <a:cubicBezTo>
                      <a:pt x="3641" y="3520"/>
                      <a:pt x="3663" y="3520"/>
                      <a:pt x="3674" y="3525"/>
                    </a:cubicBezTo>
                    <a:cubicBezTo>
                      <a:pt x="3669" y="3520"/>
                      <a:pt x="3663" y="3514"/>
                      <a:pt x="3674" y="3514"/>
                    </a:cubicBezTo>
                    <a:lnTo>
                      <a:pt x="3658" y="3514"/>
                    </a:lnTo>
                    <a:lnTo>
                      <a:pt x="3658" y="3509"/>
                    </a:lnTo>
                    <a:cubicBezTo>
                      <a:pt x="3644" y="3509"/>
                      <a:pt x="3638" y="3516"/>
                      <a:pt x="3633" y="3516"/>
                    </a:cubicBezTo>
                    <a:cubicBezTo>
                      <a:pt x="3632" y="3516"/>
                      <a:pt x="3631" y="3515"/>
                      <a:pt x="3630" y="3514"/>
                    </a:cubicBezTo>
                    <a:cubicBezTo>
                      <a:pt x="3619" y="3509"/>
                      <a:pt x="3647" y="3509"/>
                      <a:pt x="3641" y="3509"/>
                    </a:cubicBezTo>
                    <a:cubicBezTo>
                      <a:pt x="3636" y="3501"/>
                      <a:pt x="3630" y="3501"/>
                      <a:pt x="3626" y="3501"/>
                    </a:cubicBezTo>
                    <a:cubicBezTo>
                      <a:pt x="3622" y="3501"/>
                      <a:pt x="3619" y="3501"/>
                      <a:pt x="3619" y="3492"/>
                    </a:cubicBezTo>
                    <a:lnTo>
                      <a:pt x="3619" y="3492"/>
                    </a:lnTo>
                    <a:cubicBezTo>
                      <a:pt x="3619" y="3492"/>
                      <a:pt x="3630" y="3492"/>
                      <a:pt x="3630" y="3498"/>
                    </a:cubicBezTo>
                    <a:cubicBezTo>
                      <a:pt x="3636" y="3492"/>
                      <a:pt x="3619" y="3481"/>
                      <a:pt x="3641" y="3470"/>
                    </a:cubicBezTo>
                    <a:lnTo>
                      <a:pt x="3647" y="3470"/>
                    </a:lnTo>
                    <a:cubicBezTo>
                      <a:pt x="3652" y="3473"/>
                      <a:pt x="3655" y="3474"/>
                      <a:pt x="3656" y="3474"/>
                    </a:cubicBezTo>
                    <a:cubicBezTo>
                      <a:pt x="3658" y="3474"/>
                      <a:pt x="3647" y="3465"/>
                      <a:pt x="3663" y="3465"/>
                    </a:cubicBezTo>
                    <a:cubicBezTo>
                      <a:pt x="3647" y="3465"/>
                      <a:pt x="3647" y="3459"/>
                      <a:pt x="3647" y="3453"/>
                    </a:cubicBezTo>
                    <a:lnTo>
                      <a:pt x="3636" y="3459"/>
                    </a:lnTo>
                    <a:cubicBezTo>
                      <a:pt x="3586" y="3453"/>
                      <a:pt x="3669" y="3453"/>
                      <a:pt x="3658" y="3437"/>
                    </a:cubicBezTo>
                    <a:cubicBezTo>
                      <a:pt x="3654" y="3436"/>
                      <a:pt x="3652" y="3435"/>
                      <a:pt x="3650" y="3435"/>
                    </a:cubicBezTo>
                    <a:cubicBezTo>
                      <a:pt x="3645" y="3435"/>
                      <a:pt x="3645" y="3438"/>
                      <a:pt x="3643" y="3438"/>
                    </a:cubicBezTo>
                    <a:cubicBezTo>
                      <a:pt x="3643" y="3438"/>
                      <a:pt x="3642" y="3438"/>
                      <a:pt x="3641" y="3437"/>
                    </a:cubicBezTo>
                    <a:cubicBezTo>
                      <a:pt x="3641" y="3431"/>
                      <a:pt x="3658" y="3426"/>
                      <a:pt x="3647" y="3415"/>
                    </a:cubicBezTo>
                    <a:cubicBezTo>
                      <a:pt x="3651" y="3413"/>
                      <a:pt x="3654" y="3411"/>
                      <a:pt x="3657" y="3409"/>
                    </a:cubicBezTo>
                    <a:lnTo>
                      <a:pt x="3641" y="3409"/>
                    </a:lnTo>
                    <a:cubicBezTo>
                      <a:pt x="3641" y="3404"/>
                      <a:pt x="3630" y="3387"/>
                      <a:pt x="3636" y="3382"/>
                    </a:cubicBezTo>
                    <a:lnTo>
                      <a:pt x="3636" y="3382"/>
                    </a:lnTo>
                    <a:cubicBezTo>
                      <a:pt x="3636" y="3382"/>
                      <a:pt x="3633" y="3384"/>
                      <a:pt x="3628" y="3384"/>
                    </a:cubicBezTo>
                    <a:cubicBezTo>
                      <a:pt x="3626" y="3384"/>
                      <a:pt x="3623" y="3383"/>
                      <a:pt x="3619" y="3382"/>
                    </a:cubicBezTo>
                    <a:cubicBezTo>
                      <a:pt x="3613" y="3370"/>
                      <a:pt x="3591" y="3370"/>
                      <a:pt x="3591" y="3354"/>
                    </a:cubicBezTo>
                    <a:cubicBezTo>
                      <a:pt x="3596" y="3352"/>
                      <a:pt x="3600" y="3352"/>
                      <a:pt x="3602" y="3352"/>
                    </a:cubicBezTo>
                    <a:cubicBezTo>
                      <a:pt x="3608" y="3352"/>
                      <a:pt x="3608" y="3356"/>
                      <a:pt x="3608" y="3359"/>
                    </a:cubicBezTo>
                    <a:cubicBezTo>
                      <a:pt x="3619" y="3348"/>
                      <a:pt x="3608" y="3354"/>
                      <a:pt x="3608" y="3343"/>
                    </a:cubicBezTo>
                    <a:cubicBezTo>
                      <a:pt x="3611" y="3340"/>
                      <a:pt x="3612" y="3339"/>
                      <a:pt x="3613" y="3339"/>
                    </a:cubicBezTo>
                    <a:lnTo>
                      <a:pt x="3613" y="3339"/>
                    </a:lnTo>
                    <a:cubicBezTo>
                      <a:pt x="3615" y="3339"/>
                      <a:pt x="3611" y="3348"/>
                      <a:pt x="3619" y="3348"/>
                    </a:cubicBezTo>
                    <a:lnTo>
                      <a:pt x="3613" y="3332"/>
                    </a:lnTo>
                    <a:cubicBezTo>
                      <a:pt x="3591" y="3332"/>
                      <a:pt x="3613" y="3321"/>
                      <a:pt x="3608" y="3315"/>
                    </a:cubicBezTo>
                    <a:cubicBezTo>
                      <a:pt x="3602" y="3293"/>
                      <a:pt x="3575" y="3293"/>
                      <a:pt x="3553" y="3287"/>
                    </a:cubicBezTo>
                    <a:cubicBezTo>
                      <a:pt x="3558" y="3276"/>
                      <a:pt x="3564" y="3276"/>
                      <a:pt x="3564" y="3276"/>
                    </a:cubicBezTo>
                    <a:lnTo>
                      <a:pt x="3564" y="3276"/>
                    </a:lnTo>
                    <a:cubicBezTo>
                      <a:pt x="3558" y="3287"/>
                      <a:pt x="3564" y="3287"/>
                      <a:pt x="3575" y="3287"/>
                    </a:cubicBezTo>
                    <a:cubicBezTo>
                      <a:pt x="3564" y="3276"/>
                      <a:pt x="3591" y="3265"/>
                      <a:pt x="3602" y="3265"/>
                    </a:cubicBezTo>
                    <a:cubicBezTo>
                      <a:pt x="3600" y="3264"/>
                      <a:pt x="3598" y="3264"/>
                      <a:pt x="3596" y="3264"/>
                    </a:cubicBezTo>
                    <a:cubicBezTo>
                      <a:pt x="3591" y="3264"/>
                      <a:pt x="3587" y="3267"/>
                      <a:pt x="3584" y="3267"/>
                    </a:cubicBezTo>
                    <a:cubicBezTo>
                      <a:pt x="3583" y="3267"/>
                      <a:pt x="3581" y="3267"/>
                      <a:pt x="3580" y="3265"/>
                    </a:cubicBezTo>
                    <a:lnTo>
                      <a:pt x="3580" y="3249"/>
                    </a:lnTo>
                    <a:cubicBezTo>
                      <a:pt x="3564" y="3260"/>
                      <a:pt x="3564" y="3260"/>
                      <a:pt x="3558" y="3260"/>
                    </a:cubicBezTo>
                    <a:cubicBezTo>
                      <a:pt x="3553" y="3249"/>
                      <a:pt x="3558" y="3249"/>
                      <a:pt x="3553" y="3238"/>
                    </a:cubicBezTo>
                    <a:cubicBezTo>
                      <a:pt x="3556" y="3238"/>
                      <a:pt x="3560" y="3235"/>
                      <a:pt x="3565" y="3235"/>
                    </a:cubicBezTo>
                    <a:cubicBezTo>
                      <a:pt x="3568" y="3235"/>
                      <a:pt x="3571" y="3236"/>
                      <a:pt x="3575" y="3238"/>
                    </a:cubicBezTo>
                    <a:cubicBezTo>
                      <a:pt x="3580" y="3232"/>
                      <a:pt x="3575" y="3221"/>
                      <a:pt x="3564" y="3221"/>
                    </a:cubicBezTo>
                    <a:cubicBezTo>
                      <a:pt x="3562" y="3225"/>
                      <a:pt x="3561" y="3227"/>
                      <a:pt x="3559" y="3227"/>
                    </a:cubicBezTo>
                    <a:cubicBezTo>
                      <a:pt x="3556" y="3227"/>
                      <a:pt x="3551" y="3218"/>
                      <a:pt x="3544" y="3218"/>
                    </a:cubicBezTo>
                    <a:cubicBezTo>
                      <a:pt x="3542" y="3218"/>
                      <a:pt x="3539" y="3219"/>
                      <a:pt x="3536" y="3221"/>
                    </a:cubicBezTo>
                    <a:lnTo>
                      <a:pt x="3547" y="3210"/>
                    </a:lnTo>
                    <a:cubicBezTo>
                      <a:pt x="3547" y="3204"/>
                      <a:pt x="3547" y="3193"/>
                      <a:pt x="3553" y="3193"/>
                    </a:cubicBezTo>
                    <a:cubicBezTo>
                      <a:pt x="3547" y="3193"/>
                      <a:pt x="3553" y="3188"/>
                      <a:pt x="3558" y="3182"/>
                    </a:cubicBezTo>
                    <a:cubicBezTo>
                      <a:pt x="3556" y="3180"/>
                      <a:pt x="3554" y="3180"/>
                      <a:pt x="3552" y="3180"/>
                    </a:cubicBezTo>
                    <a:cubicBezTo>
                      <a:pt x="3548" y="3180"/>
                      <a:pt x="3543" y="3182"/>
                      <a:pt x="3536" y="3182"/>
                    </a:cubicBezTo>
                    <a:lnTo>
                      <a:pt x="3536" y="3166"/>
                    </a:lnTo>
                    <a:cubicBezTo>
                      <a:pt x="3547" y="3166"/>
                      <a:pt x="3575" y="3160"/>
                      <a:pt x="3580" y="3160"/>
                    </a:cubicBezTo>
                    <a:cubicBezTo>
                      <a:pt x="3579" y="3159"/>
                      <a:pt x="3577" y="3159"/>
                      <a:pt x="3574" y="3159"/>
                    </a:cubicBezTo>
                    <a:cubicBezTo>
                      <a:pt x="3570" y="3159"/>
                      <a:pt x="3564" y="3160"/>
                      <a:pt x="3560" y="3160"/>
                    </a:cubicBezTo>
                    <a:cubicBezTo>
                      <a:pt x="3556" y="3160"/>
                      <a:pt x="3553" y="3159"/>
                      <a:pt x="3553" y="3155"/>
                    </a:cubicBezTo>
                    <a:cubicBezTo>
                      <a:pt x="3575" y="3155"/>
                      <a:pt x="3564" y="3138"/>
                      <a:pt x="3586" y="3138"/>
                    </a:cubicBezTo>
                    <a:cubicBezTo>
                      <a:pt x="3602" y="3133"/>
                      <a:pt x="3591" y="3121"/>
                      <a:pt x="3586" y="3110"/>
                    </a:cubicBezTo>
                    <a:cubicBezTo>
                      <a:pt x="3575" y="3110"/>
                      <a:pt x="3580" y="3127"/>
                      <a:pt x="3564" y="3127"/>
                    </a:cubicBezTo>
                    <a:cubicBezTo>
                      <a:pt x="3559" y="3109"/>
                      <a:pt x="3527" y="3109"/>
                      <a:pt x="3519" y="3104"/>
                    </a:cubicBezTo>
                    <a:lnTo>
                      <a:pt x="3519" y="3104"/>
                    </a:lnTo>
                    <a:lnTo>
                      <a:pt x="3519" y="3105"/>
                    </a:lnTo>
                    <a:cubicBezTo>
                      <a:pt x="3503" y="3099"/>
                      <a:pt x="3508" y="3099"/>
                      <a:pt x="3497" y="3094"/>
                    </a:cubicBezTo>
                    <a:cubicBezTo>
                      <a:pt x="3519" y="3094"/>
                      <a:pt x="3547" y="3072"/>
                      <a:pt x="3536" y="3050"/>
                    </a:cubicBezTo>
                    <a:lnTo>
                      <a:pt x="3536" y="3050"/>
                    </a:lnTo>
                    <a:cubicBezTo>
                      <a:pt x="3530" y="3050"/>
                      <a:pt x="3525" y="3066"/>
                      <a:pt x="3503" y="3066"/>
                    </a:cubicBezTo>
                    <a:lnTo>
                      <a:pt x="3497" y="3050"/>
                    </a:lnTo>
                    <a:lnTo>
                      <a:pt x="3503" y="3050"/>
                    </a:lnTo>
                    <a:cubicBezTo>
                      <a:pt x="3497" y="3044"/>
                      <a:pt x="3525" y="3027"/>
                      <a:pt x="3503" y="3027"/>
                    </a:cubicBezTo>
                    <a:lnTo>
                      <a:pt x="3517" y="3022"/>
                    </a:lnTo>
                    <a:lnTo>
                      <a:pt x="3517" y="3022"/>
                    </a:lnTo>
                    <a:cubicBezTo>
                      <a:pt x="3518" y="3022"/>
                      <a:pt x="3519" y="3022"/>
                      <a:pt x="3519" y="3022"/>
                    </a:cubicBezTo>
                    <a:lnTo>
                      <a:pt x="3530" y="3016"/>
                    </a:lnTo>
                    <a:lnTo>
                      <a:pt x="3517" y="3022"/>
                    </a:lnTo>
                    <a:lnTo>
                      <a:pt x="3517" y="3022"/>
                    </a:lnTo>
                    <a:cubicBezTo>
                      <a:pt x="3507" y="3021"/>
                      <a:pt x="3502" y="3016"/>
                      <a:pt x="3497" y="3011"/>
                    </a:cubicBezTo>
                    <a:cubicBezTo>
                      <a:pt x="3485" y="3003"/>
                      <a:pt x="3488" y="2998"/>
                      <a:pt x="3494" y="2993"/>
                    </a:cubicBezTo>
                    <a:lnTo>
                      <a:pt x="3494" y="2993"/>
                    </a:lnTo>
                    <a:cubicBezTo>
                      <a:pt x="3489" y="2995"/>
                      <a:pt x="3484" y="2996"/>
                      <a:pt x="3480" y="2996"/>
                    </a:cubicBezTo>
                    <a:cubicBezTo>
                      <a:pt x="3477" y="2996"/>
                      <a:pt x="3475" y="2996"/>
                      <a:pt x="3475" y="2994"/>
                    </a:cubicBezTo>
                    <a:cubicBezTo>
                      <a:pt x="3503" y="2989"/>
                      <a:pt x="3481" y="2972"/>
                      <a:pt x="3497" y="2967"/>
                    </a:cubicBezTo>
                    <a:cubicBezTo>
                      <a:pt x="3497" y="2963"/>
                      <a:pt x="3500" y="2959"/>
                      <a:pt x="3498" y="2959"/>
                    </a:cubicBezTo>
                    <a:lnTo>
                      <a:pt x="3498" y="2959"/>
                    </a:lnTo>
                    <a:lnTo>
                      <a:pt x="3508" y="2955"/>
                    </a:lnTo>
                    <a:lnTo>
                      <a:pt x="3508" y="2955"/>
                    </a:lnTo>
                    <a:cubicBezTo>
                      <a:pt x="3504" y="2956"/>
                      <a:pt x="3501" y="2957"/>
                      <a:pt x="3498" y="2957"/>
                    </a:cubicBezTo>
                    <a:cubicBezTo>
                      <a:pt x="3481" y="2957"/>
                      <a:pt x="3480" y="2944"/>
                      <a:pt x="3475" y="2939"/>
                    </a:cubicBezTo>
                    <a:cubicBezTo>
                      <a:pt x="3508" y="2933"/>
                      <a:pt x="3470" y="2933"/>
                      <a:pt x="3503" y="2917"/>
                    </a:cubicBezTo>
                    <a:lnTo>
                      <a:pt x="3503" y="2917"/>
                    </a:lnTo>
                    <a:cubicBezTo>
                      <a:pt x="3497" y="2919"/>
                      <a:pt x="3494" y="2920"/>
                      <a:pt x="3491" y="2920"/>
                    </a:cubicBezTo>
                    <a:cubicBezTo>
                      <a:pt x="3480" y="2920"/>
                      <a:pt x="3487" y="2906"/>
                      <a:pt x="3470" y="2906"/>
                    </a:cubicBezTo>
                    <a:cubicBezTo>
                      <a:pt x="3470" y="2900"/>
                      <a:pt x="3492" y="2889"/>
                      <a:pt x="3497" y="2889"/>
                    </a:cubicBezTo>
                    <a:lnTo>
                      <a:pt x="3492" y="2889"/>
                    </a:lnTo>
                    <a:cubicBezTo>
                      <a:pt x="3503" y="2884"/>
                      <a:pt x="3497" y="2872"/>
                      <a:pt x="3503" y="2856"/>
                    </a:cubicBezTo>
                    <a:lnTo>
                      <a:pt x="3481" y="2856"/>
                    </a:lnTo>
                    <a:lnTo>
                      <a:pt x="3492" y="2850"/>
                    </a:lnTo>
                    <a:cubicBezTo>
                      <a:pt x="3484" y="2850"/>
                      <a:pt x="3479" y="2848"/>
                      <a:pt x="3475" y="2848"/>
                    </a:cubicBezTo>
                    <a:cubicBezTo>
                      <a:pt x="3473" y="2848"/>
                      <a:pt x="3471" y="2848"/>
                      <a:pt x="3470" y="2850"/>
                    </a:cubicBezTo>
                    <a:lnTo>
                      <a:pt x="3470" y="2845"/>
                    </a:lnTo>
                    <a:cubicBezTo>
                      <a:pt x="3467" y="2846"/>
                      <a:pt x="3464" y="2846"/>
                      <a:pt x="3462" y="2846"/>
                    </a:cubicBezTo>
                    <a:cubicBezTo>
                      <a:pt x="3451" y="2846"/>
                      <a:pt x="3462" y="2833"/>
                      <a:pt x="3447" y="2828"/>
                    </a:cubicBezTo>
                    <a:cubicBezTo>
                      <a:pt x="3447" y="2828"/>
                      <a:pt x="3450" y="2826"/>
                      <a:pt x="3455" y="2826"/>
                    </a:cubicBezTo>
                    <a:cubicBezTo>
                      <a:pt x="3457" y="2826"/>
                      <a:pt x="3460" y="2826"/>
                      <a:pt x="3464" y="2828"/>
                    </a:cubicBezTo>
                    <a:cubicBezTo>
                      <a:pt x="3464" y="2826"/>
                      <a:pt x="3465" y="2825"/>
                      <a:pt x="3467" y="2824"/>
                    </a:cubicBezTo>
                    <a:lnTo>
                      <a:pt x="3467" y="2824"/>
                    </a:lnTo>
                    <a:cubicBezTo>
                      <a:pt x="3469" y="2824"/>
                      <a:pt x="3471" y="2824"/>
                      <a:pt x="3473" y="2824"/>
                    </a:cubicBezTo>
                    <a:cubicBezTo>
                      <a:pt x="3476" y="2824"/>
                      <a:pt x="3479" y="2824"/>
                      <a:pt x="3481" y="2823"/>
                    </a:cubicBezTo>
                    <a:cubicBezTo>
                      <a:pt x="3477" y="2823"/>
                      <a:pt x="3471" y="2823"/>
                      <a:pt x="3467" y="2824"/>
                    </a:cubicBezTo>
                    <a:lnTo>
                      <a:pt x="3467" y="2824"/>
                    </a:lnTo>
                    <a:cubicBezTo>
                      <a:pt x="3461" y="2824"/>
                      <a:pt x="3453" y="2823"/>
                      <a:pt x="3446" y="2823"/>
                    </a:cubicBezTo>
                    <a:cubicBezTo>
                      <a:pt x="3437" y="2823"/>
                      <a:pt x="3429" y="2824"/>
                      <a:pt x="3425" y="2828"/>
                    </a:cubicBezTo>
                    <a:cubicBezTo>
                      <a:pt x="3420" y="2828"/>
                      <a:pt x="3409" y="2828"/>
                      <a:pt x="3414" y="2823"/>
                    </a:cubicBezTo>
                    <a:lnTo>
                      <a:pt x="3436" y="2817"/>
                    </a:lnTo>
                    <a:lnTo>
                      <a:pt x="3414" y="2817"/>
                    </a:lnTo>
                    <a:cubicBezTo>
                      <a:pt x="3409" y="2806"/>
                      <a:pt x="3420" y="2801"/>
                      <a:pt x="3420" y="2795"/>
                    </a:cubicBezTo>
                    <a:cubicBezTo>
                      <a:pt x="3420" y="2796"/>
                      <a:pt x="3423" y="2797"/>
                      <a:pt x="3427" y="2797"/>
                    </a:cubicBezTo>
                    <a:cubicBezTo>
                      <a:pt x="3439" y="2797"/>
                      <a:pt x="3464" y="2791"/>
                      <a:pt x="3464" y="2778"/>
                    </a:cubicBezTo>
                    <a:cubicBezTo>
                      <a:pt x="3470" y="2789"/>
                      <a:pt x="3481" y="2789"/>
                      <a:pt x="3481" y="2795"/>
                    </a:cubicBezTo>
                    <a:cubicBezTo>
                      <a:pt x="3481" y="2795"/>
                      <a:pt x="3481" y="2793"/>
                      <a:pt x="3486" y="2793"/>
                    </a:cubicBezTo>
                    <a:cubicBezTo>
                      <a:pt x="3488" y="2793"/>
                      <a:pt x="3492" y="2793"/>
                      <a:pt x="3497" y="2795"/>
                    </a:cubicBezTo>
                    <a:cubicBezTo>
                      <a:pt x="3492" y="2789"/>
                      <a:pt x="3481" y="2795"/>
                      <a:pt x="3475" y="2778"/>
                    </a:cubicBezTo>
                    <a:cubicBezTo>
                      <a:pt x="3497" y="2773"/>
                      <a:pt x="3503" y="2773"/>
                      <a:pt x="3503" y="2762"/>
                    </a:cubicBezTo>
                    <a:lnTo>
                      <a:pt x="3503" y="2762"/>
                    </a:lnTo>
                    <a:lnTo>
                      <a:pt x="3492" y="2773"/>
                    </a:lnTo>
                    <a:lnTo>
                      <a:pt x="3481" y="2773"/>
                    </a:lnTo>
                    <a:cubicBezTo>
                      <a:pt x="3481" y="2773"/>
                      <a:pt x="3475" y="2778"/>
                      <a:pt x="3470" y="2778"/>
                    </a:cubicBezTo>
                    <a:cubicBezTo>
                      <a:pt x="3470" y="2778"/>
                      <a:pt x="3447" y="2774"/>
                      <a:pt x="3451" y="2769"/>
                    </a:cubicBezTo>
                    <a:lnTo>
                      <a:pt x="3451" y="2769"/>
                    </a:lnTo>
                    <a:cubicBezTo>
                      <a:pt x="3445" y="2773"/>
                      <a:pt x="3441" y="2774"/>
                      <a:pt x="3438" y="2774"/>
                    </a:cubicBezTo>
                    <a:cubicBezTo>
                      <a:pt x="3428" y="2774"/>
                      <a:pt x="3424" y="2763"/>
                      <a:pt x="3420" y="2763"/>
                    </a:cubicBezTo>
                    <a:cubicBezTo>
                      <a:pt x="3418" y="2763"/>
                      <a:pt x="3416" y="2764"/>
                      <a:pt x="3414" y="2767"/>
                    </a:cubicBezTo>
                    <a:cubicBezTo>
                      <a:pt x="3409" y="2767"/>
                      <a:pt x="3409" y="2762"/>
                      <a:pt x="3414" y="2751"/>
                    </a:cubicBezTo>
                    <a:cubicBezTo>
                      <a:pt x="3416" y="2753"/>
                      <a:pt x="3419" y="2754"/>
                      <a:pt x="3421" y="2754"/>
                    </a:cubicBezTo>
                    <a:cubicBezTo>
                      <a:pt x="3426" y="2754"/>
                      <a:pt x="3430" y="2750"/>
                      <a:pt x="3435" y="2746"/>
                    </a:cubicBezTo>
                    <a:lnTo>
                      <a:pt x="3435" y="2746"/>
                    </a:lnTo>
                    <a:cubicBezTo>
                      <a:pt x="3434" y="2747"/>
                      <a:pt x="3433" y="2747"/>
                      <a:pt x="3431" y="2747"/>
                    </a:cubicBezTo>
                    <a:cubicBezTo>
                      <a:pt x="3430" y="2747"/>
                      <a:pt x="3428" y="2746"/>
                      <a:pt x="3425" y="2745"/>
                    </a:cubicBezTo>
                    <a:cubicBezTo>
                      <a:pt x="3425" y="2740"/>
                      <a:pt x="3436" y="2734"/>
                      <a:pt x="3442" y="2734"/>
                    </a:cubicBezTo>
                    <a:lnTo>
                      <a:pt x="3447" y="2734"/>
                    </a:lnTo>
                    <a:lnTo>
                      <a:pt x="3453" y="2718"/>
                    </a:lnTo>
                    <a:lnTo>
                      <a:pt x="3453" y="2718"/>
                    </a:lnTo>
                    <a:cubicBezTo>
                      <a:pt x="3449" y="2718"/>
                      <a:pt x="3445" y="2727"/>
                      <a:pt x="3441" y="2727"/>
                    </a:cubicBezTo>
                    <a:cubicBezTo>
                      <a:pt x="3439" y="2727"/>
                      <a:pt x="3438" y="2726"/>
                      <a:pt x="3436" y="2723"/>
                    </a:cubicBezTo>
                    <a:cubicBezTo>
                      <a:pt x="3442" y="2723"/>
                      <a:pt x="3436" y="2718"/>
                      <a:pt x="3442" y="2712"/>
                    </a:cubicBezTo>
                    <a:cubicBezTo>
                      <a:pt x="3449" y="2712"/>
                      <a:pt x="3459" y="2710"/>
                      <a:pt x="3467" y="2710"/>
                    </a:cubicBezTo>
                    <a:cubicBezTo>
                      <a:pt x="3470" y="2710"/>
                      <a:pt x="3473" y="2710"/>
                      <a:pt x="3475" y="2712"/>
                    </a:cubicBezTo>
                    <a:cubicBezTo>
                      <a:pt x="3475" y="2707"/>
                      <a:pt x="3471" y="2694"/>
                      <a:pt x="3456" y="2694"/>
                    </a:cubicBezTo>
                    <a:cubicBezTo>
                      <a:pt x="3453" y="2694"/>
                      <a:pt x="3451" y="2695"/>
                      <a:pt x="3447" y="2695"/>
                    </a:cubicBezTo>
                    <a:lnTo>
                      <a:pt x="3447" y="2690"/>
                    </a:lnTo>
                    <a:cubicBezTo>
                      <a:pt x="3444" y="2694"/>
                      <a:pt x="3435" y="2703"/>
                      <a:pt x="3428" y="2703"/>
                    </a:cubicBezTo>
                    <a:cubicBezTo>
                      <a:pt x="3424" y="2703"/>
                      <a:pt x="3422" y="2701"/>
                      <a:pt x="3420" y="2695"/>
                    </a:cubicBezTo>
                    <a:lnTo>
                      <a:pt x="3425" y="2695"/>
                    </a:lnTo>
                    <a:lnTo>
                      <a:pt x="3414" y="2690"/>
                    </a:lnTo>
                    <a:lnTo>
                      <a:pt x="3420" y="2684"/>
                    </a:lnTo>
                    <a:lnTo>
                      <a:pt x="3414" y="2684"/>
                    </a:lnTo>
                    <a:cubicBezTo>
                      <a:pt x="3420" y="2684"/>
                      <a:pt x="3420" y="2679"/>
                      <a:pt x="3425" y="2679"/>
                    </a:cubicBezTo>
                    <a:cubicBezTo>
                      <a:pt x="3420" y="2668"/>
                      <a:pt x="3414" y="2668"/>
                      <a:pt x="3409" y="2668"/>
                    </a:cubicBezTo>
                    <a:cubicBezTo>
                      <a:pt x="3409" y="2662"/>
                      <a:pt x="3409" y="2662"/>
                      <a:pt x="3420" y="2662"/>
                    </a:cubicBezTo>
                    <a:cubicBezTo>
                      <a:pt x="3420" y="2657"/>
                      <a:pt x="3414" y="2640"/>
                      <a:pt x="3425" y="2635"/>
                    </a:cubicBezTo>
                    <a:cubicBezTo>
                      <a:pt x="3422" y="2633"/>
                      <a:pt x="3420" y="2632"/>
                      <a:pt x="3419" y="2632"/>
                    </a:cubicBezTo>
                    <a:cubicBezTo>
                      <a:pt x="3416" y="2632"/>
                      <a:pt x="3416" y="2635"/>
                      <a:pt x="3409" y="2635"/>
                    </a:cubicBezTo>
                    <a:cubicBezTo>
                      <a:pt x="3442" y="2623"/>
                      <a:pt x="3414" y="2601"/>
                      <a:pt x="3398" y="2579"/>
                    </a:cubicBezTo>
                    <a:cubicBezTo>
                      <a:pt x="3390" y="2584"/>
                      <a:pt x="3386" y="2585"/>
                      <a:pt x="3384" y="2585"/>
                    </a:cubicBezTo>
                    <a:cubicBezTo>
                      <a:pt x="3379" y="2585"/>
                      <a:pt x="3383" y="2578"/>
                      <a:pt x="3372" y="2578"/>
                    </a:cubicBezTo>
                    <a:cubicBezTo>
                      <a:pt x="3370" y="2578"/>
                      <a:pt x="3368" y="2578"/>
                      <a:pt x="3365" y="2579"/>
                    </a:cubicBezTo>
                    <a:lnTo>
                      <a:pt x="3365" y="2579"/>
                    </a:lnTo>
                    <a:cubicBezTo>
                      <a:pt x="3370" y="2577"/>
                      <a:pt x="3379" y="2567"/>
                      <a:pt x="3386" y="2567"/>
                    </a:cubicBezTo>
                    <a:cubicBezTo>
                      <a:pt x="3386" y="2567"/>
                      <a:pt x="3387" y="2568"/>
                      <a:pt x="3387" y="2568"/>
                    </a:cubicBezTo>
                    <a:lnTo>
                      <a:pt x="3387" y="2568"/>
                    </a:lnTo>
                    <a:cubicBezTo>
                      <a:pt x="3389" y="2566"/>
                      <a:pt x="3391" y="2565"/>
                      <a:pt x="3392" y="2565"/>
                    </a:cubicBezTo>
                    <a:cubicBezTo>
                      <a:pt x="3397" y="2565"/>
                      <a:pt x="3400" y="2571"/>
                      <a:pt x="3408" y="2571"/>
                    </a:cubicBezTo>
                    <a:cubicBezTo>
                      <a:pt x="3411" y="2571"/>
                      <a:pt x="3415" y="2570"/>
                      <a:pt x="3420" y="2568"/>
                    </a:cubicBezTo>
                    <a:cubicBezTo>
                      <a:pt x="3414" y="2557"/>
                      <a:pt x="3387" y="2557"/>
                      <a:pt x="3392" y="2546"/>
                    </a:cubicBezTo>
                    <a:cubicBezTo>
                      <a:pt x="3414" y="2546"/>
                      <a:pt x="3387" y="2540"/>
                      <a:pt x="3409" y="2540"/>
                    </a:cubicBezTo>
                    <a:cubicBezTo>
                      <a:pt x="3414" y="2540"/>
                      <a:pt x="3414" y="2546"/>
                      <a:pt x="3414" y="2546"/>
                    </a:cubicBezTo>
                    <a:lnTo>
                      <a:pt x="3420" y="2546"/>
                    </a:lnTo>
                    <a:cubicBezTo>
                      <a:pt x="3420" y="2538"/>
                      <a:pt x="3416" y="2536"/>
                      <a:pt x="3412" y="2536"/>
                    </a:cubicBezTo>
                    <a:cubicBezTo>
                      <a:pt x="3404" y="2536"/>
                      <a:pt x="3393" y="2541"/>
                      <a:pt x="3386" y="2541"/>
                    </a:cubicBezTo>
                    <a:cubicBezTo>
                      <a:pt x="3384" y="2541"/>
                      <a:pt x="3382" y="2541"/>
                      <a:pt x="3381" y="2540"/>
                    </a:cubicBezTo>
                    <a:cubicBezTo>
                      <a:pt x="3370" y="2524"/>
                      <a:pt x="3392" y="2524"/>
                      <a:pt x="3398" y="2518"/>
                    </a:cubicBezTo>
                    <a:cubicBezTo>
                      <a:pt x="3405" y="2518"/>
                      <a:pt x="3402" y="2516"/>
                      <a:pt x="3398" y="2510"/>
                    </a:cubicBezTo>
                    <a:lnTo>
                      <a:pt x="3398" y="2510"/>
                    </a:lnTo>
                    <a:cubicBezTo>
                      <a:pt x="3397" y="2518"/>
                      <a:pt x="3382" y="2524"/>
                      <a:pt x="3370" y="2524"/>
                    </a:cubicBezTo>
                    <a:cubicBezTo>
                      <a:pt x="3392" y="2513"/>
                      <a:pt x="3370" y="2502"/>
                      <a:pt x="3359" y="2502"/>
                    </a:cubicBezTo>
                    <a:cubicBezTo>
                      <a:pt x="3337" y="2529"/>
                      <a:pt x="3359" y="2518"/>
                      <a:pt x="3337" y="2540"/>
                    </a:cubicBezTo>
                    <a:cubicBezTo>
                      <a:pt x="3340" y="2540"/>
                      <a:pt x="3349" y="2537"/>
                      <a:pt x="3354" y="2537"/>
                    </a:cubicBezTo>
                    <a:cubicBezTo>
                      <a:pt x="3359" y="2537"/>
                      <a:pt x="3361" y="2539"/>
                      <a:pt x="3359" y="2546"/>
                    </a:cubicBezTo>
                    <a:cubicBezTo>
                      <a:pt x="3356" y="2545"/>
                      <a:pt x="3353" y="2544"/>
                      <a:pt x="3351" y="2544"/>
                    </a:cubicBezTo>
                    <a:cubicBezTo>
                      <a:pt x="3342" y="2544"/>
                      <a:pt x="3342" y="2551"/>
                      <a:pt x="3342" y="2551"/>
                    </a:cubicBezTo>
                    <a:cubicBezTo>
                      <a:pt x="3346" y="2550"/>
                      <a:pt x="3348" y="2550"/>
                      <a:pt x="3350" y="2550"/>
                    </a:cubicBezTo>
                    <a:cubicBezTo>
                      <a:pt x="3357" y="2550"/>
                      <a:pt x="3355" y="2557"/>
                      <a:pt x="3359" y="2557"/>
                    </a:cubicBezTo>
                    <a:cubicBezTo>
                      <a:pt x="3353" y="2568"/>
                      <a:pt x="3331" y="2557"/>
                      <a:pt x="3326" y="2574"/>
                    </a:cubicBezTo>
                    <a:lnTo>
                      <a:pt x="3353" y="2568"/>
                    </a:lnTo>
                    <a:lnTo>
                      <a:pt x="3353" y="2568"/>
                    </a:lnTo>
                    <a:cubicBezTo>
                      <a:pt x="3353" y="2574"/>
                      <a:pt x="3331" y="2574"/>
                      <a:pt x="3337" y="2579"/>
                    </a:cubicBezTo>
                    <a:cubicBezTo>
                      <a:pt x="3329" y="2579"/>
                      <a:pt x="3322" y="2582"/>
                      <a:pt x="3316" y="2582"/>
                    </a:cubicBezTo>
                    <a:cubicBezTo>
                      <a:pt x="3313" y="2582"/>
                      <a:pt x="3311" y="2581"/>
                      <a:pt x="3309" y="2579"/>
                    </a:cubicBezTo>
                    <a:lnTo>
                      <a:pt x="3309" y="2579"/>
                    </a:lnTo>
                    <a:cubicBezTo>
                      <a:pt x="3287" y="2601"/>
                      <a:pt x="3331" y="2601"/>
                      <a:pt x="3342" y="2607"/>
                    </a:cubicBezTo>
                    <a:lnTo>
                      <a:pt x="3337" y="2607"/>
                    </a:lnTo>
                    <a:cubicBezTo>
                      <a:pt x="3342" y="2607"/>
                      <a:pt x="3342" y="2612"/>
                      <a:pt x="3353" y="2612"/>
                    </a:cubicBezTo>
                    <a:cubicBezTo>
                      <a:pt x="3350" y="2616"/>
                      <a:pt x="3347" y="2617"/>
                      <a:pt x="3344" y="2617"/>
                    </a:cubicBezTo>
                    <a:cubicBezTo>
                      <a:pt x="3339" y="2617"/>
                      <a:pt x="3335" y="2612"/>
                      <a:pt x="3331" y="2612"/>
                    </a:cubicBezTo>
                    <a:lnTo>
                      <a:pt x="3331" y="2612"/>
                    </a:lnTo>
                    <a:lnTo>
                      <a:pt x="3337" y="2629"/>
                    </a:lnTo>
                    <a:cubicBezTo>
                      <a:pt x="3342" y="2629"/>
                      <a:pt x="3342" y="2635"/>
                      <a:pt x="3337" y="2635"/>
                    </a:cubicBezTo>
                    <a:lnTo>
                      <a:pt x="3309" y="2635"/>
                    </a:lnTo>
                    <a:lnTo>
                      <a:pt x="3331" y="2640"/>
                    </a:lnTo>
                    <a:cubicBezTo>
                      <a:pt x="3327" y="2640"/>
                      <a:pt x="3318" y="2652"/>
                      <a:pt x="3312" y="2652"/>
                    </a:cubicBezTo>
                    <a:cubicBezTo>
                      <a:pt x="3311" y="2652"/>
                      <a:pt x="3310" y="2652"/>
                      <a:pt x="3309" y="2651"/>
                    </a:cubicBezTo>
                    <a:lnTo>
                      <a:pt x="3309" y="2651"/>
                    </a:lnTo>
                    <a:lnTo>
                      <a:pt x="3315" y="2668"/>
                    </a:lnTo>
                    <a:lnTo>
                      <a:pt x="3298" y="2679"/>
                    </a:lnTo>
                    <a:cubicBezTo>
                      <a:pt x="3300" y="2681"/>
                      <a:pt x="3301" y="2681"/>
                      <a:pt x="3302" y="2681"/>
                    </a:cubicBezTo>
                    <a:cubicBezTo>
                      <a:pt x="3304" y="2681"/>
                      <a:pt x="3304" y="2679"/>
                      <a:pt x="3304" y="2679"/>
                    </a:cubicBezTo>
                    <a:cubicBezTo>
                      <a:pt x="3304" y="2684"/>
                      <a:pt x="3342" y="2695"/>
                      <a:pt x="3304" y="2706"/>
                    </a:cubicBezTo>
                    <a:cubicBezTo>
                      <a:pt x="3326" y="2718"/>
                      <a:pt x="3315" y="2723"/>
                      <a:pt x="3331" y="2740"/>
                    </a:cubicBezTo>
                    <a:cubicBezTo>
                      <a:pt x="3329" y="2739"/>
                      <a:pt x="3327" y="2739"/>
                      <a:pt x="3326" y="2739"/>
                    </a:cubicBezTo>
                    <a:cubicBezTo>
                      <a:pt x="3313" y="2739"/>
                      <a:pt x="3310" y="2751"/>
                      <a:pt x="3307" y="2751"/>
                    </a:cubicBezTo>
                    <a:cubicBezTo>
                      <a:pt x="3306" y="2751"/>
                      <a:pt x="3305" y="2749"/>
                      <a:pt x="3304" y="2745"/>
                    </a:cubicBezTo>
                    <a:lnTo>
                      <a:pt x="3304" y="2745"/>
                    </a:lnTo>
                    <a:cubicBezTo>
                      <a:pt x="3298" y="2762"/>
                      <a:pt x="3315" y="2751"/>
                      <a:pt x="3326" y="2762"/>
                    </a:cubicBezTo>
                    <a:cubicBezTo>
                      <a:pt x="3315" y="2767"/>
                      <a:pt x="3298" y="2767"/>
                      <a:pt x="3287" y="2767"/>
                    </a:cubicBezTo>
                    <a:lnTo>
                      <a:pt x="3304" y="2773"/>
                    </a:lnTo>
                    <a:lnTo>
                      <a:pt x="3298" y="2773"/>
                    </a:lnTo>
                    <a:lnTo>
                      <a:pt x="3309" y="2778"/>
                    </a:lnTo>
                    <a:cubicBezTo>
                      <a:pt x="3304" y="2789"/>
                      <a:pt x="3287" y="2789"/>
                      <a:pt x="3287" y="2795"/>
                    </a:cubicBezTo>
                    <a:lnTo>
                      <a:pt x="3309" y="2795"/>
                    </a:lnTo>
                    <a:lnTo>
                      <a:pt x="3304" y="2801"/>
                    </a:lnTo>
                    <a:cubicBezTo>
                      <a:pt x="3305" y="2799"/>
                      <a:pt x="3307" y="2798"/>
                      <a:pt x="3308" y="2798"/>
                    </a:cubicBezTo>
                    <a:cubicBezTo>
                      <a:pt x="3312" y="2798"/>
                      <a:pt x="3315" y="2802"/>
                      <a:pt x="3315" y="2806"/>
                    </a:cubicBezTo>
                    <a:lnTo>
                      <a:pt x="3309" y="2806"/>
                    </a:lnTo>
                    <a:lnTo>
                      <a:pt x="3315" y="2817"/>
                    </a:lnTo>
                    <a:cubicBezTo>
                      <a:pt x="3312" y="2814"/>
                      <a:pt x="3311" y="2813"/>
                      <a:pt x="3310" y="2813"/>
                    </a:cubicBezTo>
                    <a:lnTo>
                      <a:pt x="3310" y="2813"/>
                    </a:lnTo>
                    <a:cubicBezTo>
                      <a:pt x="3308" y="2813"/>
                      <a:pt x="3312" y="2823"/>
                      <a:pt x="3304" y="2823"/>
                    </a:cubicBezTo>
                    <a:cubicBezTo>
                      <a:pt x="3304" y="2828"/>
                      <a:pt x="3304" y="2828"/>
                      <a:pt x="3309" y="2834"/>
                    </a:cubicBezTo>
                    <a:lnTo>
                      <a:pt x="3326" y="2828"/>
                    </a:lnTo>
                    <a:lnTo>
                      <a:pt x="3326" y="2828"/>
                    </a:lnTo>
                    <a:cubicBezTo>
                      <a:pt x="3331" y="2836"/>
                      <a:pt x="3327" y="2838"/>
                      <a:pt x="3322" y="2839"/>
                    </a:cubicBezTo>
                    <a:lnTo>
                      <a:pt x="3322" y="2839"/>
                    </a:lnTo>
                    <a:cubicBezTo>
                      <a:pt x="3323" y="2837"/>
                      <a:pt x="3324" y="2835"/>
                      <a:pt x="3326" y="2834"/>
                    </a:cubicBezTo>
                    <a:lnTo>
                      <a:pt x="3326" y="2834"/>
                    </a:lnTo>
                    <a:lnTo>
                      <a:pt x="3318" y="2839"/>
                    </a:lnTo>
                    <a:lnTo>
                      <a:pt x="3318" y="2839"/>
                    </a:lnTo>
                    <a:cubicBezTo>
                      <a:pt x="3319" y="2839"/>
                      <a:pt x="3320" y="2839"/>
                      <a:pt x="3322" y="2839"/>
                    </a:cubicBezTo>
                    <a:lnTo>
                      <a:pt x="3322" y="2839"/>
                    </a:lnTo>
                    <a:cubicBezTo>
                      <a:pt x="3309" y="2856"/>
                      <a:pt x="3341" y="2858"/>
                      <a:pt x="3331" y="2878"/>
                    </a:cubicBezTo>
                    <a:cubicBezTo>
                      <a:pt x="3329" y="2876"/>
                      <a:pt x="3326" y="2876"/>
                      <a:pt x="3323" y="2876"/>
                    </a:cubicBezTo>
                    <a:cubicBezTo>
                      <a:pt x="3317" y="2876"/>
                      <a:pt x="3311" y="2878"/>
                      <a:pt x="3315" y="2878"/>
                    </a:cubicBezTo>
                    <a:cubicBezTo>
                      <a:pt x="3326" y="2884"/>
                      <a:pt x="3326" y="2906"/>
                      <a:pt x="3342" y="2911"/>
                    </a:cubicBezTo>
                    <a:cubicBezTo>
                      <a:pt x="3326" y="2917"/>
                      <a:pt x="3315" y="2928"/>
                      <a:pt x="3315" y="2933"/>
                    </a:cubicBezTo>
                    <a:cubicBezTo>
                      <a:pt x="3315" y="2939"/>
                      <a:pt x="3326" y="2939"/>
                      <a:pt x="3331" y="2939"/>
                    </a:cubicBezTo>
                    <a:cubicBezTo>
                      <a:pt x="3326" y="2944"/>
                      <a:pt x="3337" y="2961"/>
                      <a:pt x="3326" y="2967"/>
                    </a:cubicBezTo>
                    <a:cubicBezTo>
                      <a:pt x="3332" y="2967"/>
                      <a:pt x="3331" y="2968"/>
                      <a:pt x="3330" y="2970"/>
                    </a:cubicBezTo>
                    <a:lnTo>
                      <a:pt x="3330" y="2970"/>
                    </a:lnTo>
                    <a:lnTo>
                      <a:pt x="3337" y="2967"/>
                    </a:lnTo>
                    <a:lnTo>
                      <a:pt x="3337" y="2967"/>
                    </a:lnTo>
                    <a:cubicBezTo>
                      <a:pt x="3334" y="2969"/>
                      <a:pt x="3332" y="2970"/>
                      <a:pt x="3331" y="2972"/>
                    </a:cubicBezTo>
                    <a:lnTo>
                      <a:pt x="3331" y="2972"/>
                    </a:lnTo>
                    <a:cubicBezTo>
                      <a:pt x="3329" y="2972"/>
                      <a:pt x="3330" y="2971"/>
                      <a:pt x="3330" y="2970"/>
                    </a:cubicBezTo>
                    <a:lnTo>
                      <a:pt x="3330" y="2970"/>
                    </a:lnTo>
                    <a:lnTo>
                      <a:pt x="3326" y="2972"/>
                    </a:lnTo>
                    <a:lnTo>
                      <a:pt x="3331" y="2972"/>
                    </a:lnTo>
                    <a:cubicBezTo>
                      <a:pt x="3331" y="2972"/>
                      <a:pt x="3331" y="2972"/>
                      <a:pt x="3331" y="2972"/>
                    </a:cubicBezTo>
                    <a:lnTo>
                      <a:pt x="3331" y="2972"/>
                    </a:lnTo>
                    <a:cubicBezTo>
                      <a:pt x="3331" y="2972"/>
                      <a:pt x="3331" y="2972"/>
                      <a:pt x="3331" y="2972"/>
                    </a:cubicBezTo>
                    <a:lnTo>
                      <a:pt x="3331" y="2972"/>
                    </a:lnTo>
                    <a:cubicBezTo>
                      <a:pt x="3318" y="2989"/>
                      <a:pt x="3357" y="2990"/>
                      <a:pt x="3337" y="3000"/>
                    </a:cubicBezTo>
                    <a:lnTo>
                      <a:pt x="3331" y="3000"/>
                    </a:lnTo>
                    <a:lnTo>
                      <a:pt x="3337" y="3011"/>
                    </a:lnTo>
                    <a:lnTo>
                      <a:pt x="3315" y="3011"/>
                    </a:lnTo>
                    <a:lnTo>
                      <a:pt x="3326" y="3038"/>
                    </a:lnTo>
                    <a:lnTo>
                      <a:pt x="3331" y="3027"/>
                    </a:lnTo>
                    <a:cubicBezTo>
                      <a:pt x="3331" y="3038"/>
                      <a:pt x="3342" y="3038"/>
                      <a:pt x="3337" y="3044"/>
                    </a:cubicBezTo>
                    <a:cubicBezTo>
                      <a:pt x="3333" y="3043"/>
                      <a:pt x="3330" y="3042"/>
                      <a:pt x="3328" y="3042"/>
                    </a:cubicBezTo>
                    <a:cubicBezTo>
                      <a:pt x="3322" y="3042"/>
                      <a:pt x="3335" y="3051"/>
                      <a:pt x="3326" y="3055"/>
                    </a:cubicBezTo>
                    <a:lnTo>
                      <a:pt x="3326" y="3055"/>
                    </a:lnTo>
                    <a:cubicBezTo>
                      <a:pt x="3326" y="3055"/>
                      <a:pt x="3326" y="3055"/>
                      <a:pt x="3326" y="3055"/>
                    </a:cubicBezTo>
                    <a:lnTo>
                      <a:pt x="3326" y="3055"/>
                    </a:lnTo>
                    <a:lnTo>
                      <a:pt x="3326" y="3055"/>
                    </a:lnTo>
                    <a:cubicBezTo>
                      <a:pt x="3326" y="3055"/>
                      <a:pt x="3326" y="3055"/>
                      <a:pt x="3326" y="3055"/>
                    </a:cubicBezTo>
                    <a:lnTo>
                      <a:pt x="3326" y="3055"/>
                    </a:lnTo>
                    <a:cubicBezTo>
                      <a:pt x="3327" y="3055"/>
                      <a:pt x="3329" y="3055"/>
                      <a:pt x="3331" y="3055"/>
                    </a:cubicBezTo>
                    <a:cubicBezTo>
                      <a:pt x="3337" y="3066"/>
                      <a:pt x="3304" y="3072"/>
                      <a:pt x="3326" y="3077"/>
                    </a:cubicBezTo>
                    <a:lnTo>
                      <a:pt x="3326" y="3072"/>
                    </a:lnTo>
                    <a:cubicBezTo>
                      <a:pt x="3328" y="3070"/>
                      <a:pt x="3330" y="3069"/>
                      <a:pt x="3332" y="3069"/>
                    </a:cubicBezTo>
                    <a:cubicBezTo>
                      <a:pt x="3337" y="3069"/>
                      <a:pt x="3342" y="3072"/>
                      <a:pt x="3342" y="3072"/>
                    </a:cubicBezTo>
                    <a:cubicBezTo>
                      <a:pt x="3342" y="3072"/>
                      <a:pt x="3340" y="3074"/>
                      <a:pt x="3338" y="3074"/>
                    </a:cubicBezTo>
                    <a:lnTo>
                      <a:pt x="3338" y="3074"/>
                    </a:lnTo>
                    <a:cubicBezTo>
                      <a:pt x="3338" y="3073"/>
                      <a:pt x="3337" y="3072"/>
                      <a:pt x="3337" y="3072"/>
                    </a:cubicBezTo>
                    <a:lnTo>
                      <a:pt x="3337" y="3072"/>
                    </a:lnTo>
                    <a:cubicBezTo>
                      <a:pt x="3337" y="3074"/>
                      <a:pt x="3337" y="3074"/>
                      <a:pt x="3338" y="3074"/>
                    </a:cubicBezTo>
                    <a:cubicBezTo>
                      <a:pt x="3338" y="3074"/>
                      <a:pt x="3338" y="3074"/>
                      <a:pt x="3338" y="3074"/>
                    </a:cubicBezTo>
                    <a:lnTo>
                      <a:pt x="3338" y="3074"/>
                    </a:lnTo>
                    <a:cubicBezTo>
                      <a:pt x="3341" y="3081"/>
                      <a:pt x="3337" y="3094"/>
                      <a:pt x="3342" y="3094"/>
                    </a:cubicBezTo>
                    <a:cubicBezTo>
                      <a:pt x="3342" y="3099"/>
                      <a:pt x="3331" y="3099"/>
                      <a:pt x="3326" y="3099"/>
                    </a:cubicBezTo>
                    <a:cubicBezTo>
                      <a:pt x="3337" y="3110"/>
                      <a:pt x="3326" y="3105"/>
                      <a:pt x="3337" y="3121"/>
                    </a:cubicBezTo>
                    <a:lnTo>
                      <a:pt x="3331" y="3121"/>
                    </a:lnTo>
                    <a:lnTo>
                      <a:pt x="3342" y="3127"/>
                    </a:lnTo>
                    <a:lnTo>
                      <a:pt x="3331" y="3138"/>
                    </a:lnTo>
                    <a:lnTo>
                      <a:pt x="3337" y="3133"/>
                    </a:lnTo>
                    <a:cubicBezTo>
                      <a:pt x="3337" y="3138"/>
                      <a:pt x="3342" y="3138"/>
                      <a:pt x="3342" y="3149"/>
                    </a:cubicBezTo>
                    <a:lnTo>
                      <a:pt x="3331" y="3149"/>
                    </a:lnTo>
                    <a:cubicBezTo>
                      <a:pt x="3337" y="3160"/>
                      <a:pt x="3315" y="3166"/>
                      <a:pt x="3337" y="3182"/>
                    </a:cubicBezTo>
                    <a:lnTo>
                      <a:pt x="3331" y="3182"/>
                    </a:lnTo>
                    <a:cubicBezTo>
                      <a:pt x="3353" y="3188"/>
                      <a:pt x="3309" y="3193"/>
                      <a:pt x="3337" y="3204"/>
                    </a:cubicBezTo>
                    <a:lnTo>
                      <a:pt x="3326" y="3204"/>
                    </a:lnTo>
                    <a:lnTo>
                      <a:pt x="3331" y="3210"/>
                    </a:lnTo>
                    <a:lnTo>
                      <a:pt x="3337" y="3210"/>
                    </a:lnTo>
                    <a:lnTo>
                      <a:pt x="3326" y="3216"/>
                    </a:lnTo>
                    <a:lnTo>
                      <a:pt x="3331" y="3216"/>
                    </a:lnTo>
                    <a:cubicBezTo>
                      <a:pt x="3304" y="3232"/>
                      <a:pt x="3326" y="3238"/>
                      <a:pt x="3309" y="3249"/>
                    </a:cubicBezTo>
                    <a:lnTo>
                      <a:pt x="3331" y="3243"/>
                    </a:lnTo>
                    <a:lnTo>
                      <a:pt x="3331" y="3243"/>
                    </a:lnTo>
                    <a:cubicBezTo>
                      <a:pt x="3381" y="3260"/>
                      <a:pt x="3315" y="3299"/>
                      <a:pt x="3342" y="3326"/>
                    </a:cubicBezTo>
                    <a:lnTo>
                      <a:pt x="3331" y="3326"/>
                    </a:lnTo>
                    <a:lnTo>
                      <a:pt x="3353" y="3332"/>
                    </a:lnTo>
                    <a:cubicBezTo>
                      <a:pt x="3348" y="3335"/>
                      <a:pt x="3344" y="3337"/>
                      <a:pt x="3342" y="3337"/>
                    </a:cubicBezTo>
                    <a:cubicBezTo>
                      <a:pt x="3336" y="3337"/>
                      <a:pt x="3335" y="3332"/>
                      <a:pt x="3331" y="3332"/>
                    </a:cubicBezTo>
                    <a:lnTo>
                      <a:pt x="3331" y="3332"/>
                    </a:lnTo>
                    <a:cubicBezTo>
                      <a:pt x="3337" y="3340"/>
                      <a:pt x="3342" y="3340"/>
                      <a:pt x="3348" y="3340"/>
                    </a:cubicBezTo>
                    <a:cubicBezTo>
                      <a:pt x="3353" y="3340"/>
                      <a:pt x="3359" y="3340"/>
                      <a:pt x="3364" y="3348"/>
                    </a:cubicBezTo>
                    <a:cubicBezTo>
                      <a:pt x="3363" y="3350"/>
                      <a:pt x="3361" y="3351"/>
                      <a:pt x="3359" y="3351"/>
                    </a:cubicBezTo>
                    <a:cubicBezTo>
                      <a:pt x="3355" y="3351"/>
                      <a:pt x="3350" y="3348"/>
                      <a:pt x="3342" y="3348"/>
                    </a:cubicBezTo>
                    <a:cubicBezTo>
                      <a:pt x="3353" y="3359"/>
                      <a:pt x="3364" y="3376"/>
                      <a:pt x="3359" y="3387"/>
                    </a:cubicBezTo>
                    <a:lnTo>
                      <a:pt x="3364" y="3387"/>
                    </a:lnTo>
                    <a:cubicBezTo>
                      <a:pt x="3370" y="3398"/>
                      <a:pt x="3370" y="3409"/>
                      <a:pt x="3370" y="3415"/>
                    </a:cubicBezTo>
                    <a:lnTo>
                      <a:pt x="3359" y="3415"/>
                    </a:lnTo>
                    <a:cubicBezTo>
                      <a:pt x="3359" y="3426"/>
                      <a:pt x="3353" y="3426"/>
                      <a:pt x="3364" y="3431"/>
                    </a:cubicBezTo>
                    <a:lnTo>
                      <a:pt x="3353" y="3431"/>
                    </a:lnTo>
                    <a:cubicBezTo>
                      <a:pt x="3353" y="3437"/>
                      <a:pt x="3364" y="3453"/>
                      <a:pt x="3353" y="3459"/>
                    </a:cubicBezTo>
                    <a:cubicBezTo>
                      <a:pt x="3357" y="3459"/>
                      <a:pt x="3363" y="3457"/>
                      <a:pt x="3367" y="3457"/>
                    </a:cubicBezTo>
                    <a:cubicBezTo>
                      <a:pt x="3369" y="3457"/>
                      <a:pt x="3370" y="3457"/>
                      <a:pt x="3370" y="3459"/>
                    </a:cubicBezTo>
                    <a:cubicBezTo>
                      <a:pt x="3353" y="3465"/>
                      <a:pt x="3387" y="3470"/>
                      <a:pt x="3370" y="3487"/>
                    </a:cubicBezTo>
                    <a:cubicBezTo>
                      <a:pt x="3364" y="3487"/>
                      <a:pt x="3364" y="3481"/>
                      <a:pt x="3364" y="3481"/>
                    </a:cubicBezTo>
                    <a:lnTo>
                      <a:pt x="3364" y="3481"/>
                    </a:lnTo>
                    <a:cubicBezTo>
                      <a:pt x="3359" y="3487"/>
                      <a:pt x="3370" y="3487"/>
                      <a:pt x="3381" y="3492"/>
                    </a:cubicBezTo>
                    <a:lnTo>
                      <a:pt x="3370" y="3492"/>
                    </a:lnTo>
                    <a:lnTo>
                      <a:pt x="3392" y="3514"/>
                    </a:lnTo>
                    <a:cubicBezTo>
                      <a:pt x="3374" y="3519"/>
                      <a:pt x="3390" y="3531"/>
                      <a:pt x="3389" y="3535"/>
                    </a:cubicBezTo>
                    <a:lnTo>
                      <a:pt x="3389" y="3535"/>
                    </a:lnTo>
                    <a:cubicBezTo>
                      <a:pt x="3390" y="3534"/>
                      <a:pt x="3392" y="3533"/>
                      <a:pt x="3393" y="3533"/>
                    </a:cubicBezTo>
                    <a:cubicBezTo>
                      <a:pt x="3395" y="3533"/>
                      <a:pt x="3396" y="3534"/>
                      <a:pt x="3398" y="3536"/>
                    </a:cubicBezTo>
                    <a:cubicBezTo>
                      <a:pt x="3392" y="3542"/>
                      <a:pt x="3409" y="3542"/>
                      <a:pt x="3392" y="3548"/>
                    </a:cubicBezTo>
                    <a:lnTo>
                      <a:pt x="3392" y="3553"/>
                    </a:lnTo>
                    <a:lnTo>
                      <a:pt x="3381" y="3553"/>
                    </a:lnTo>
                    <a:cubicBezTo>
                      <a:pt x="3387" y="3564"/>
                      <a:pt x="3398" y="3564"/>
                      <a:pt x="3414" y="3564"/>
                    </a:cubicBezTo>
                    <a:cubicBezTo>
                      <a:pt x="3409" y="3570"/>
                      <a:pt x="3414" y="3575"/>
                      <a:pt x="3398" y="3581"/>
                    </a:cubicBezTo>
                    <a:lnTo>
                      <a:pt x="3392" y="3581"/>
                    </a:lnTo>
                    <a:cubicBezTo>
                      <a:pt x="3398" y="3597"/>
                      <a:pt x="3359" y="3620"/>
                      <a:pt x="3387" y="3631"/>
                    </a:cubicBezTo>
                    <a:lnTo>
                      <a:pt x="3381" y="3631"/>
                    </a:lnTo>
                    <a:lnTo>
                      <a:pt x="3381" y="3647"/>
                    </a:lnTo>
                    <a:lnTo>
                      <a:pt x="3364" y="3647"/>
                    </a:lnTo>
                    <a:lnTo>
                      <a:pt x="3387" y="3658"/>
                    </a:lnTo>
                    <a:lnTo>
                      <a:pt x="3381" y="3658"/>
                    </a:lnTo>
                    <a:cubicBezTo>
                      <a:pt x="3381" y="3675"/>
                      <a:pt x="3387" y="3686"/>
                      <a:pt x="3392" y="3708"/>
                    </a:cubicBezTo>
                    <a:lnTo>
                      <a:pt x="3387" y="3708"/>
                    </a:lnTo>
                    <a:cubicBezTo>
                      <a:pt x="3398" y="3719"/>
                      <a:pt x="3381" y="3730"/>
                      <a:pt x="3392" y="3736"/>
                    </a:cubicBezTo>
                    <a:lnTo>
                      <a:pt x="3387" y="3736"/>
                    </a:lnTo>
                    <a:lnTo>
                      <a:pt x="3387" y="3747"/>
                    </a:lnTo>
                    <a:lnTo>
                      <a:pt x="3381" y="3747"/>
                    </a:lnTo>
                    <a:cubicBezTo>
                      <a:pt x="3393" y="3755"/>
                      <a:pt x="3376" y="3765"/>
                      <a:pt x="3370" y="3769"/>
                    </a:cubicBezTo>
                    <a:lnTo>
                      <a:pt x="3370" y="3769"/>
                    </a:lnTo>
                    <a:cubicBezTo>
                      <a:pt x="3381" y="3769"/>
                      <a:pt x="3392" y="3774"/>
                      <a:pt x="3398" y="3774"/>
                    </a:cubicBezTo>
                    <a:cubicBezTo>
                      <a:pt x="3398" y="3791"/>
                      <a:pt x="3392" y="3786"/>
                      <a:pt x="3387" y="3791"/>
                    </a:cubicBezTo>
                    <a:cubicBezTo>
                      <a:pt x="3387" y="3797"/>
                      <a:pt x="3398" y="3797"/>
                      <a:pt x="3392" y="3813"/>
                    </a:cubicBezTo>
                    <a:lnTo>
                      <a:pt x="3387" y="3813"/>
                    </a:lnTo>
                    <a:cubicBezTo>
                      <a:pt x="3387" y="3819"/>
                      <a:pt x="3392" y="3819"/>
                      <a:pt x="3398" y="3824"/>
                    </a:cubicBezTo>
                    <a:lnTo>
                      <a:pt x="3392" y="3824"/>
                    </a:lnTo>
                    <a:cubicBezTo>
                      <a:pt x="3414" y="3830"/>
                      <a:pt x="3370" y="3846"/>
                      <a:pt x="3409" y="3846"/>
                    </a:cubicBezTo>
                    <a:cubicBezTo>
                      <a:pt x="3398" y="3852"/>
                      <a:pt x="3409" y="3857"/>
                      <a:pt x="3392" y="3869"/>
                    </a:cubicBezTo>
                    <a:cubicBezTo>
                      <a:pt x="3409" y="3880"/>
                      <a:pt x="3414" y="3896"/>
                      <a:pt x="3420" y="3907"/>
                    </a:cubicBezTo>
                    <a:cubicBezTo>
                      <a:pt x="3392" y="3913"/>
                      <a:pt x="3420" y="3907"/>
                      <a:pt x="3409" y="3924"/>
                    </a:cubicBezTo>
                    <a:lnTo>
                      <a:pt x="3420" y="3924"/>
                    </a:lnTo>
                    <a:cubicBezTo>
                      <a:pt x="3425" y="3940"/>
                      <a:pt x="3398" y="3979"/>
                      <a:pt x="3409" y="3996"/>
                    </a:cubicBezTo>
                    <a:lnTo>
                      <a:pt x="3409" y="4079"/>
                    </a:lnTo>
                    <a:cubicBezTo>
                      <a:pt x="3414" y="4090"/>
                      <a:pt x="3436" y="4095"/>
                      <a:pt x="3425" y="4106"/>
                    </a:cubicBezTo>
                    <a:cubicBezTo>
                      <a:pt x="3442" y="4129"/>
                      <a:pt x="3447" y="4145"/>
                      <a:pt x="3442" y="4162"/>
                    </a:cubicBezTo>
                    <a:lnTo>
                      <a:pt x="3425" y="4162"/>
                    </a:lnTo>
                    <a:cubicBezTo>
                      <a:pt x="3442" y="4162"/>
                      <a:pt x="3425" y="4178"/>
                      <a:pt x="3425" y="4178"/>
                    </a:cubicBezTo>
                    <a:lnTo>
                      <a:pt x="3436" y="4173"/>
                    </a:lnTo>
                    <a:lnTo>
                      <a:pt x="3436" y="4173"/>
                    </a:lnTo>
                    <a:cubicBezTo>
                      <a:pt x="3447" y="4178"/>
                      <a:pt x="3436" y="4184"/>
                      <a:pt x="3425" y="4189"/>
                    </a:cubicBezTo>
                    <a:lnTo>
                      <a:pt x="3442" y="4201"/>
                    </a:lnTo>
                    <a:lnTo>
                      <a:pt x="3420" y="4206"/>
                    </a:lnTo>
                    <a:cubicBezTo>
                      <a:pt x="3425" y="4206"/>
                      <a:pt x="3436" y="4217"/>
                      <a:pt x="3447" y="4217"/>
                    </a:cubicBezTo>
                    <a:cubicBezTo>
                      <a:pt x="3443" y="4217"/>
                      <a:pt x="3442" y="4229"/>
                      <a:pt x="3438" y="4229"/>
                    </a:cubicBezTo>
                    <a:cubicBezTo>
                      <a:pt x="3438" y="4229"/>
                      <a:pt x="3437" y="4229"/>
                      <a:pt x="3436" y="4228"/>
                    </a:cubicBezTo>
                    <a:lnTo>
                      <a:pt x="3436" y="4261"/>
                    </a:lnTo>
                    <a:lnTo>
                      <a:pt x="3442" y="4256"/>
                    </a:lnTo>
                    <a:cubicBezTo>
                      <a:pt x="3453" y="4256"/>
                      <a:pt x="3464" y="4261"/>
                      <a:pt x="3464" y="4267"/>
                    </a:cubicBezTo>
                    <a:cubicBezTo>
                      <a:pt x="3459" y="4265"/>
                      <a:pt x="3455" y="4265"/>
                      <a:pt x="3452" y="4265"/>
                    </a:cubicBezTo>
                    <a:cubicBezTo>
                      <a:pt x="3444" y="4265"/>
                      <a:pt x="3440" y="4269"/>
                      <a:pt x="3436" y="4272"/>
                    </a:cubicBezTo>
                    <a:cubicBezTo>
                      <a:pt x="3442" y="4272"/>
                      <a:pt x="3447" y="4267"/>
                      <a:pt x="3453" y="4267"/>
                    </a:cubicBezTo>
                    <a:cubicBezTo>
                      <a:pt x="3464" y="4272"/>
                      <a:pt x="3470" y="4284"/>
                      <a:pt x="3470" y="4289"/>
                    </a:cubicBezTo>
                    <a:lnTo>
                      <a:pt x="3464" y="4289"/>
                    </a:lnTo>
                    <a:cubicBezTo>
                      <a:pt x="3470" y="4295"/>
                      <a:pt x="3447" y="4300"/>
                      <a:pt x="3447" y="4311"/>
                    </a:cubicBezTo>
                    <a:cubicBezTo>
                      <a:pt x="3459" y="4315"/>
                      <a:pt x="3454" y="4319"/>
                      <a:pt x="3460" y="4319"/>
                    </a:cubicBezTo>
                    <a:cubicBezTo>
                      <a:pt x="3463" y="4319"/>
                      <a:pt x="3467" y="4318"/>
                      <a:pt x="3475" y="4317"/>
                    </a:cubicBezTo>
                    <a:lnTo>
                      <a:pt x="3475" y="4317"/>
                    </a:lnTo>
                    <a:cubicBezTo>
                      <a:pt x="3481" y="4322"/>
                      <a:pt x="3464" y="4322"/>
                      <a:pt x="3453" y="4322"/>
                    </a:cubicBezTo>
                    <a:cubicBezTo>
                      <a:pt x="3470" y="4322"/>
                      <a:pt x="3464" y="4344"/>
                      <a:pt x="3447" y="4344"/>
                    </a:cubicBezTo>
                    <a:cubicBezTo>
                      <a:pt x="3481" y="4344"/>
                      <a:pt x="3442" y="4372"/>
                      <a:pt x="3470" y="4372"/>
                    </a:cubicBezTo>
                    <a:lnTo>
                      <a:pt x="3453" y="4383"/>
                    </a:lnTo>
                    <a:cubicBezTo>
                      <a:pt x="3464" y="4383"/>
                      <a:pt x="3481" y="4383"/>
                      <a:pt x="3481" y="4394"/>
                    </a:cubicBezTo>
                    <a:cubicBezTo>
                      <a:pt x="3475" y="4400"/>
                      <a:pt x="3464" y="4400"/>
                      <a:pt x="3453" y="4405"/>
                    </a:cubicBezTo>
                    <a:lnTo>
                      <a:pt x="3481" y="4405"/>
                    </a:lnTo>
                    <a:cubicBezTo>
                      <a:pt x="3453" y="4450"/>
                      <a:pt x="3481" y="4488"/>
                      <a:pt x="3464" y="4538"/>
                    </a:cubicBezTo>
                    <a:cubicBezTo>
                      <a:pt x="3470" y="4549"/>
                      <a:pt x="3492" y="4571"/>
                      <a:pt x="3481" y="4593"/>
                    </a:cubicBezTo>
                    <a:lnTo>
                      <a:pt x="3475" y="4593"/>
                    </a:lnTo>
                    <a:lnTo>
                      <a:pt x="3470" y="4616"/>
                    </a:lnTo>
                    <a:lnTo>
                      <a:pt x="3481" y="4599"/>
                    </a:lnTo>
                    <a:cubicBezTo>
                      <a:pt x="3492" y="4605"/>
                      <a:pt x="3492" y="4605"/>
                      <a:pt x="3492" y="4616"/>
                    </a:cubicBezTo>
                    <a:cubicBezTo>
                      <a:pt x="3481" y="4643"/>
                      <a:pt x="3470" y="4671"/>
                      <a:pt x="3492" y="4699"/>
                    </a:cubicBezTo>
                    <a:cubicBezTo>
                      <a:pt x="3525" y="4710"/>
                      <a:pt x="3464" y="4710"/>
                      <a:pt x="3492" y="4726"/>
                    </a:cubicBezTo>
                    <a:lnTo>
                      <a:pt x="3475" y="4726"/>
                    </a:lnTo>
                    <a:cubicBezTo>
                      <a:pt x="3492" y="4737"/>
                      <a:pt x="3497" y="4754"/>
                      <a:pt x="3519" y="4765"/>
                    </a:cubicBezTo>
                    <a:cubicBezTo>
                      <a:pt x="3481" y="4765"/>
                      <a:pt x="3519" y="4782"/>
                      <a:pt x="3503" y="4782"/>
                    </a:cubicBezTo>
                    <a:lnTo>
                      <a:pt x="3519" y="4782"/>
                    </a:lnTo>
                    <a:cubicBezTo>
                      <a:pt x="3508" y="4787"/>
                      <a:pt x="3508" y="4793"/>
                      <a:pt x="3497" y="4793"/>
                    </a:cubicBezTo>
                    <a:lnTo>
                      <a:pt x="3519" y="4798"/>
                    </a:lnTo>
                    <a:lnTo>
                      <a:pt x="3503" y="4798"/>
                    </a:lnTo>
                    <a:cubicBezTo>
                      <a:pt x="3503" y="4815"/>
                      <a:pt x="3519" y="4837"/>
                      <a:pt x="3492" y="4842"/>
                    </a:cubicBezTo>
                    <a:cubicBezTo>
                      <a:pt x="3519" y="4870"/>
                      <a:pt x="3508" y="4909"/>
                      <a:pt x="3508" y="4948"/>
                    </a:cubicBezTo>
                    <a:cubicBezTo>
                      <a:pt x="3525" y="4948"/>
                      <a:pt x="3525" y="4959"/>
                      <a:pt x="3525" y="4964"/>
                    </a:cubicBezTo>
                    <a:lnTo>
                      <a:pt x="3519" y="4975"/>
                    </a:lnTo>
                    <a:cubicBezTo>
                      <a:pt x="3497" y="4953"/>
                      <a:pt x="3481" y="4925"/>
                      <a:pt x="3470" y="4903"/>
                    </a:cubicBezTo>
                    <a:lnTo>
                      <a:pt x="3470" y="4903"/>
                    </a:lnTo>
                    <a:cubicBezTo>
                      <a:pt x="3470" y="4903"/>
                      <a:pt x="3471" y="4903"/>
                      <a:pt x="3472" y="4904"/>
                    </a:cubicBezTo>
                    <a:lnTo>
                      <a:pt x="3472" y="4904"/>
                    </a:lnTo>
                    <a:cubicBezTo>
                      <a:pt x="3434" y="4845"/>
                      <a:pt x="3396" y="4786"/>
                      <a:pt x="3353" y="4737"/>
                    </a:cubicBezTo>
                    <a:cubicBezTo>
                      <a:pt x="3313" y="4677"/>
                      <a:pt x="3277" y="4611"/>
                      <a:pt x="3292" y="4605"/>
                    </a:cubicBezTo>
                    <a:lnTo>
                      <a:pt x="3292" y="4605"/>
                    </a:lnTo>
                    <a:cubicBezTo>
                      <a:pt x="3293" y="4605"/>
                      <a:pt x="3294" y="4605"/>
                      <a:pt x="3295" y="4605"/>
                    </a:cubicBezTo>
                    <a:cubicBezTo>
                      <a:pt x="3296" y="4605"/>
                      <a:pt x="3297" y="4605"/>
                      <a:pt x="3298" y="4605"/>
                    </a:cubicBezTo>
                    <a:cubicBezTo>
                      <a:pt x="3297" y="4604"/>
                      <a:pt x="3296" y="4604"/>
                      <a:pt x="3295" y="4604"/>
                    </a:cubicBezTo>
                    <a:cubicBezTo>
                      <a:pt x="3294" y="4604"/>
                      <a:pt x="3293" y="4604"/>
                      <a:pt x="3292" y="4605"/>
                    </a:cubicBezTo>
                    <a:lnTo>
                      <a:pt x="3292" y="4605"/>
                    </a:lnTo>
                    <a:cubicBezTo>
                      <a:pt x="3262" y="4597"/>
                      <a:pt x="3204" y="4461"/>
                      <a:pt x="3204" y="4461"/>
                    </a:cubicBezTo>
                    <a:cubicBezTo>
                      <a:pt x="3204" y="4461"/>
                      <a:pt x="2645" y="3570"/>
                      <a:pt x="1987" y="2585"/>
                    </a:cubicBezTo>
                    <a:cubicBezTo>
                      <a:pt x="1334" y="1605"/>
                      <a:pt x="564" y="537"/>
                      <a:pt x="205" y="161"/>
                    </a:cubicBezTo>
                    <a:cubicBezTo>
                      <a:pt x="183" y="144"/>
                      <a:pt x="141" y="92"/>
                      <a:pt x="126" y="92"/>
                    </a:cubicBezTo>
                    <a:cubicBezTo>
                      <a:pt x="122" y="92"/>
                      <a:pt x="121" y="96"/>
                      <a:pt x="122" y="106"/>
                    </a:cubicBezTo>
                    <a:cubicBezTo>
                      <a:pt x="72" y="50"/>
                      <a:pt x="72" y="6"/>
                      <a:pt x="6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83" name="Google Shape;2183;p41"/>
              <p:cNvSpPr/>
              <p:nvPr/>
            </p:nvSpPr>
            <p:spPr>
              <a:xfrm>
                <a:off x="743475" y="822063"/>
                <a:ext cx="48975" cy="45900"/>
              </a:xfrm>
              <a:custGeom>
                <a:avLst/>
                <a:gdLst/>
                <a:ahLst/>
                <a:cxnLst/>
                <a:rect l="l" t="t" r="r" b="b"/>
                <a:pathLst>
                  <a:path w="1959" h="1836" extrusionOk="0">
                    <a:moveTo>
                      <a:pt x="51" y="1"/>
                    </a:moveTo>
                    <a:cubicBezTo>
                      <a:pt x="51" y="1"/>
                      <a:pt x="49" y="1"/>
                      <a:pt x="48" y="3"/>
                    </a:cubicBezTo>
                    <a:cubicBezTo>
                      <a:pt x="49" y="3"/>
                      <a:pt x="50" y="3"/>
                      <a:pt x="52" y="3"/>
                    </a:cubicBezTo>
                    <a:lnTo>
                      <a:pt x="52" y="3"/>
                    </a:lnTo>
                    <a:cubicBezTo>
                      <a:pt x="52" y="2"/>
                      <a:pt x="52" y="1"/>
                      <a:pt x="51" y="1"/>
                    </a:cubicBezTo>
                    <a:close/>
                    <a:moveTo>
                      <a:pt x="208" y="169"/>
                    </a:moveTo>
                    <a:cubicBezTo>
                      <a:pt x="205" y="171"/>
                      <a:pt x="205" y="171"/>
                      <a:pt x="206" y="172"/>
                    </a:cubicBezTo>
                    <a:lnTo>
                      <a:pt x="206" y="172"/>
                    </a:lnTo>
                    <a:cubicBezTo>
                      <a:pt x="207" y="171"/>
                      <a:pt x="207" y="170"/>
                      <a:pt x="208" y="169"/>
                    </a:cubicBezTo>
                    <a:close/>
                    <a:moveTo>
                      <a:pt x="31" y="188"/>
                    </a:moveTo>
                    <a:lnTo>
                      <a:pt x="25" y="191"/>
                    </a:lnTo>
                    <a:cubicBezTo>
                      <a:pt x="30" y="191"/>
                      <a:pt x="31" y="191"/>
                      <a:pt x="31" y="188"/>
                    </a:cubicBezTo>
                    <a:close/>
                    <a:moveTo>
                      <a:pt x="263" y="197"/>
                    </a:moveTo>
                    <a:cubicBezTo>
                      <a:pt x="260" y="199"/>
                      <a:pt x="257" y="201"/>
                      <a:pt x="255" y="203"/>
                    </a:cubicBezTo>
                    <a:lnTo>
                      <a:pt x="255" y="203"/>
                    </a:lnTo>
                    <a:cubicBezTo>
                      <a:pt x="260" y="200"/>
                      <a:pt x="263" y="198"/>
                      <a:pt x="263" y="197"/>
                    </a:cubicBezTo>
                    <a:close/>
                    <a:moveTo>
                      <a:pt x="297" y="241"/>
                    </a:moveTo>
                    <a:lnTo>
                      <a:pt x="291" y="252"/>
                    </a:lnTo>
                    <a:lnTo>
                      <a:pt x="291" y="252"/>
                    </a:lnTo>
                    <a:cubicBezTo>
                      <a:pt x="294" y="248"/>
                      <a:pt x="297" y="245"/>
                      <a:pt x="297" y="241"/>
                    </a:cubicBezTo>
                    <a:close/>
                    <a:moveTo>
                      <a:pt x="335" y="285"/>
                    </a:moveTo>
                    <a:lnTo>
                      <a:pt x="325" y="296"/>
                    </a:lnTo>
                    <a:lnTo>
                      <a:pt x="325" y="296"/>
                    </a:lnTo>
                    <a:cubicBezTo>
                      <a:pt x="328" y="294"/>
                      <a:pt x="332" y="290"/>
                      <a:pt x="335" y="285"/>
                    </a:cubicBezTo>
                    <a:close/>
                    <a:moveTo>
                      <a:pt x="380" y="324"/>
                    </a:moveTo>
                    <a:lnTo>
                      <a:pt x="372" y="342"/>
                    </a:lnTo>
                    <a:lnTo>
                      <a:pt x="372" y="342"/>
                    </a:lnTo>
                    <a:cubicBezTo>
                      <a:pt x="373" y="342"/>
                      <a:pt x="374" y="341"/>
                      <a:pt x="374" y="341"/>
                    </a:cubicBezTo>
                    <a:lnTo>
                      <a:pt x="380" y="324"/>
                    </a:lnTo>
                    <a:close/>
                    <a:moveTo>
                      <a:pt x="507" y="439"/>
                    </a:moveTo>
                    <a:cubicBezTo>
                      <a:pt x="506" y="439"/>
                      <a:pt x="504" y="440"/>
                      <a:pt x="501" y="441"/>
                    </a:cubicBezTo>
                    <a:lnTo>
                      <a:pt x="501" y="441"/>
                    </a:lnTo>
                    <a:cubicBezTo>
                      <a:pt x="500" y="441"/>
                      <a:pt x="500" y="441"/>
                      <a:pt x="500" y="441"/>
                    </a:cubicBezTo>
                    <a:cubicBezTo>
                      <a:pt x="499" y="441"/>
                      <a:pt x="498" y="442"/>
                      <a:pt x="497" y="443"/>
                    </a:cubicBezTo>
                    <a:lnTo>
                      <a:pt x="497" y="443"/>
                    </a:lnTo>
                    <a:cubicBezTo>
                      <a:pt x="498" y="443"/>
                      <a:pt x="500" y="442"/>
                      <a:pt x="501" y="441"/>
                    </a:cubicBezTo>
                    <a:lnTo>
                      <a:pt x="501" y="441"/>
                    </a:lnTo>
                    <a:cubicBezTo>
                      <a:pt x="501" y="442"/>
                      <a:pt x="501" y="444"/>
                      <a:pt x="501" y="446"/>
                    </a:cubicBezTo>
                    <a:cubicBezTo>
                      <a:pt x="507" y="440"/>
                      <a:pt x="508" y="439"/>
                      <a:pt x="507" y="439"/>
                    </a:cubicBezTo>
                    <a:close/>
                    <a:moveTo>
                      <a:pt x="211" y="460"/>
                    </a:moveTo>
                    <a:lnTo>
                      <a:pt x="211" y="460"/>
                    </a:lnTo>
                    <a:cubicBezTo>
                      <a:pt x="210" y="461"/>
                      <a:pt x="209" y="462"/>
                      <a:pt x="208" y="463"/>
                    </a:cubicBezTo>
                    <a:lnTo>
                      <a:pt x="209" y="464"/>
                    </a:lnTo>
                    <a:lnTo>
                      <a:pt x="209" y="464"/>
                    </a:lnTo>
                    <a:cubicBezTo>
                      <a:pt x="209" y="463"/>
                      <a:pt x="210" y="461"/>
                      <a:pt x="211" y="460"/>
                    </a:cubicBezTo>
                    <a:close/>
                    <a:moveTo>
                      <a:pt x="209" y="464"/>
                    </a:moveTo>
                    <a:cubicBezTo>
                      <a:pt x="206" y="469"/>
                      <a:pt x="206" y="474"/>
                      <a:pt x="214" y="474"/>
                    </a:cubicBezTo>
                    <a:lnTo>
                      <a:pt x="209" y="464"/>
                    </a:lnTo>
                    <a:close/>
                    <a:moveTo>
                      <a:pt x="670" y="487"/>
                    </a:moveTo>
                    <a:cubicBezTo>
                      <a:pt x="668" y="487"/>
                      <a:pt x="665" y="488"/>
                      <a:pt x="662" y="490"/>
                    </a:cubicBezTo>
                    <a:cubicBezTo>
                      <a:pt x="662" y="498"/>
                      <a:pt x="665" y="500"/>
                      <a:pt x="668" y="500"/>
                    </a:cubicBezTo>
                    <a:cubicBezTo>
                      <a:pt x="670" y="500"/>
                      <a:pt x="673" y="499"/>
                      <a:pt x="675" y="499"/>
                    </a:cubicBezTo>
                    <a:cubicBezTo>
                      <a:pt x="678" y="499"/>
                      <a:pt x="680" y="501"/>
                      <a:pt x="679" y="511"/>
                    </a:cubicBezTo>
                    <a:lnTo>
                      <a:pt x="679" y="511"/>
                    </a:lnTo>
                    <a:cubicBezTo>
                      <a:pt x="680" y="508"/>
                      <a:pt x="682" y="505"/>
                      <a:pt x="684" y="501"/>
                    </a:cubicBezTo>
                    <a:cubicBezTo>
                      <a:pt x="679" y="501"/>
                      <a:pt x="679" y="487"/>
                      <a:pt x="670" y="487"/>
                    </a:cubicBezTo>
                    <a:close/>
                    <a:moveTo>
                      <a:pt x="679" y="511"/>
                    </a:moveTo>
                    <a:lnTo>
                      <a:pt x="679" y="511"/>
                    </a:lnTo>
                    <a:cubicBezTo>
                      <a:pt x="678" y="512"/>
                      <a:pt x="678" y="513"/>
                      <a:pt x="677" y="514"/>
                    </a:cubicBezTo>
                    <a:lnTo>
                      <a:pt x="677" y="514"/>
                    </a:lnTo>
                    <a:lnTo>
                      <a:pt x="678" y="512"/>
                    </a:lnTo>
                    <a:cubicBezTo>
                      <a:pt x="678" y="512"/>
                      <a:pt x="679" y="511"/>
                      <a:pt x="679" y="511"/>
                    </a:cubicBezTo>
                    <a:close/>
                    <a:moveTo>
                      <a:pt x="706" y="557"/>
                    </a:moveTo>
                    <a:cubicBezTo>
                      <a:pt x="704" y="558"/>
                      <a:pt x="703" y="559"/>
                      <a:pt x="702" y="560"/>
                    </a:cubicBezTo>
                    <a:lnTo>
                      <a:pt x="702" y="560"/>
                    </a:lnTo>
                    <a:cubicBezTo>
                      <a:pt x="703" y="559"/>
                      <a:pt x="704" y="558"/>
                      <a:pt x="706" y="557"/>
                    </a:cubicBezTo>
                    <a:close/>
                    <a:moveTo>
                      <a:pt x="263" y="590"/>
                    </a:moveTo>
                    <a:lnTo>
                      <a:pt x="263" y="590"/>
                    </a:lnTo>
                    <a:lnTo>
                      <a:pt x="263" y="590"/>
                    </a:lnTo>
                    <a:close/>
                    <a:moveTo>
                      <a:pt x="977" y="712"/>
                    </a:moveTo>
                    <a:lnTo>
                      <a:pt x="965" y="724"/>
                    </a:lnTo>
                    <a:lnTo>
                      <a:pt x="965" y="724"/>
                    </a:lnTo>
                    <a:cubicBezTo>
                      <a:pt x="968" y="723"/>
                      <a:pt x="972" y="720"/>
                      <a:pt x="977" y="712"/>
                    </a:cubicBezTo>
                    <a:close/>
                    <a:moveTo>
                      <a:pt x="962" y="725"/>
                    </a:moveTo>
                    <a:cubicBezTo>
                      <a:pt x="962" y="726"/>
                      <a:pt x="961" y="727"/>
                      <a:pt x="961" y="728"/>
                    </a:cubicBezTo>
                    <a:cubicBezTo>
                      <a:pt x="961" y="727"/>
                      <a:pt x="961" y="726"/>
                      <a:pt x="962" y="725"/>
                    </a:cubicBezTo>
                    <a:close/>
                    <a:moveTo>
                      <a:pt x="1121" y="839"/>
                    </a:moveTo>
                    <a:cubicBezTo>
                      <a:pt x="1121" y="839"/>
                      <a:pt x="1121" y="839"/>
                      <a:pt x="1121" y="839"/>
                    </a:cubicBezTo>
                    <a:lnTo>
                      <a:pt x="1121" y="839"/>
                    </a:lnTo>
                    <a:cubicBezTo>
                      <a:pt x="1121" y="839"/>
                      <a:pt x="1121" y="839"/>
                      <a:pt x="1121" y="839"/>
                    </a:cubicBezTo>
                    <a:close/>
                    <a:moveTo>
                      <a:pt x="1121" y="839"/>
                    </a:moveTo>
                    <a:lnTo>
                      <a:pt x="1121" y="839"/>
                    </a:lnTo>
                    <a:cubicBezTo>
                      <a:pt x="1121" y="841"/>
                      <a:pt x="1121" y="843"/>
                      <a:pt x="1120" y="845"/>
                    </a:cubicBezTo>
                    <a:lnTo>
                      <a:pt x="1120" y="845"/>
                    </a:lnTo>
                    <a:cubicBezTo>
                      <a:pt x="1121" y="842"/>
                      <a:pt x="1121" y="840"/>
                      <a:pt x="1121" y="839"/>
                    </a:cubicBezTo>
                    <a:close/>
                    <a:moveTo>
                      <a:pt x="1132" y="847"/>
                    </a:moveTo>
                    <a:cubicBezTo>
                      <a:pt x="1126" y="847"/>
                      <a:pt x="1121" y="850"/>
                      <a:pt x="1121" y="861"/>
                    </a:cubicBezTo>
                    <a:cubicBezTo>
                      <a:pt x="1124" y="851"/>
                      <a:pt x="1128" y="849"/>
                      <a:pt x="1132" y="849"/>
                    </a:cubicBezTo>
                    <a:cubicBezTo>
                      <a:pt x="1135" y="849"/>
                      <a:pt x="1139" y="850"/>
                      <a:pt x="1143" y="850"/>
                    </a:cubicBezTo>
                    <a:cubicBezTo>
                      <a:pt x="1139" y="848"/>
                      <a:pt x="1135" y="847"/>
                      <a:pt x="1132" y="847"/>
                    </a:cubicBezTo>
                    <a:close/>
                    <a:moveTo>
                      <a:pt x="1143" y="861"/>
                    </a:moveTo>
                    <a:lnTo>
                      <a:pt x="1127" y="866"/>
                    </a:lnTo>
                    <a:cubicBezTo>
                      <a:pt x="1128" y="866"/>
                      <a:pt x="1129" y="867"/>
                      <a:pt x="1130" y="867"/>
                    </a:cubicBezTo>
                    <a:lnTo>
                      <a:pt x="1130" y="867"/>
                    </a:lnTo>
                    <a:cubicBezTo>
                      <a:pt x="1134" y="866"/>
                      <a:pt x="1138" y="863"/>
                      <a:pt x="1143" y="861"/>
                    </a:cubicBezTo>
                    <a:close/>
                    <a:moveTo>
                      <a:pt x="1785" y="1376"/>
                    </a:moveTo>
                    <a:cubicBezTo>
                      <a:pt x="1785" y="1379"/>
                      <a:pt x="1785" y="1382"/>
                      <a:pt x="1785" y="1383"/>
                    </a:cubicBezTo>
                    <a:lnTo>
                      <a:pt x="1785" y="1383"/>
                    </a:lnTo>
                    <a:cubicBezTo>
                      <a:pt x="1787" y="1379"/>
                      <a:pt x="1788" y="1376"/>
                      <a:pt x="1785" y="1376"/>
                    </a:cubicBezTo>
                    <a:close/>
                    <a:moveTo>
                      <a:pt x="1785" y="1383"/>
                    </a:moveTo>
                    <a:cubicBezTo>
                      <a:pt x="1784" y="1385"/>
                      <a:pt x="1783" y="1387"/>
                      <a:pt x="1782" y="1389"/>
                    </a:cubicBezTo>
                    <a:lnTo>
                      <a:pt x="1782" y="1389"/>
                    </a:lnTo>
                    <a:cubicBezTo>
                      <a:pt x="1784" y="1387"/>
                      <a:pt x="1785" y="1386"/>
                      <a:pt x="1785" y="1383"/>
                    </a:cubicBezTo>
                    <a:close/>
                    <a:moveTo>
                      <a:pt x="1116" y="1392"/>
                    </a:moveTo>
                    <a:lnTo>
                      <a:pt x="1121" y="1403"/>
                    </a:lnTo>
                    <a:lnTo>
                      <a:pt x="1121" y="1392"/>
                    </a:lnTo>
                    <a:close/>
                    <a:moveTo>
                      <a:pt x="1431" y="1612"/>
                    </a:moveTo>
                    <a:cubicBezTo>
                      <a:pt x="1429" y="1613"/>
                      <a:pt x="1428" y="1615"/>
                      <a:pt x="1425" y="1619"/>
                    </a:cubicBezTo>
                    <a:cubicBezTo>
                      <a:pt x="1428" y="1617"/>
                      <a:pt x="1430" y="1615"/>
                      <a:pt x="1431" y="1612"/>
                    </a:cubicBezTo>
                    <a:close/>
                    <a:moveTo>
                      <a:pt x="1932" y="1718"/>
                    </a:moveTo>
                    <a:cubicBezTo>
                      <a:pt x="1931" y="1720"/>
                      <a:pt x="1933" y="1730"/>
                      <a:pt x="1929" y="1730"/>
                    </a:cubicBezTo>
                    <a:cubicBezTo>
                      <a:pt x="1925" y="1730"/>
                      <a:pt x="1929" y="1725"/>
                      <a:pt x="1932" y="1718"/>
                    </a:cubicBezTo>
                    <a:close/>
                    <a:moveTo>
                      <a:pt x="1957" y="1752"/>
                    </a:moveTo>
                    <a:lnTo>
                      <a:pt x="1957" y="1752"/>
                    </a:lnTo>
                    <a:cubicBezTo>
                      <a:pt x="1953" y="1756"/>
                      <a:pt x="1952" y="1757"/>
                      <a:pt x="1953" y="1757"/>
                    </a:cubicBezTo>
                    <a:cubicBezTo>
                      <a:pt x="1953" y="1757"/>
                      <a:pt x="1954" y="1757"/>
                      <a:pt x="1954" y="1757"/>
                    </a:cubicBezTo>
                    <a:lnTo>
                      <a:pt x="1954" y="1757"/>
                    </a:lnTo>
                    <a:lnTo>
                      <a:pt x="1954" y="1757"/>
                    </a:lnTo>
                    <a:lnTo>
                      <a:pt x="1957" y="1757"/>
                    </a:lnTo>
                    <a:cubicBezTo>
                      <a:pt x="1958" y="1756"/>
                      <a:pt x="1958" y="1756"/>
                      <a:pt x="1958" y="1756"/>
                    </a:cubicBezTo>
                    <a:lnTo>
                      <a:pt x="1958" y="1756"/>
                    </a:lnTo>
                    <a:cubicBezTo>
                      <a:pt x="1957" y="1756"/>
                      <a:pt x="1955" y="1756"/>
                      <a:pt x="1954" y="1757"/>
                    </a:cubicBezTo>
                    <a:lnTo>
                      <a:pt x="1954" y="1757"/>
                    </a:lnTo>
                    <a:lnTo>
                      <a:pt x="1957" y="1752"/>
                    </a:lnTo>
                    <a:close/>
                    <a:moveTo>
                      <a:pt x="1951" y="1757"/>
                    </a:moveTo>
                    <a:cubicBezTo>
                      <a:pt x="1951" y="1760"/>
                      <a:pt x="1951" y="1762"/>
                      <a:pt x="1950" y="1765"/>
                    </a:cubicBezTo>
                    <a:lnTo>
                      <a:pt x="1950" y="1765"/>
                    </a:lnTo>
                    <a:lnTo>
                      <a:pt x="1954" y="1757"/>
                    </a:lnTo>
                    <a:close/>
                    <a:moveTo>
                      <a:pt x="52" y="3"/>
                    </a:moveTo>
                    <a:lnTo>
                      <a:pt x="52" y="3"/>
                    </a:lnTo>
                    <a:cubicBezTo>
                      <a:pt x="50" y="9"/>
                      <a:pt x="42" y="24"/>
                      <a:pt x="31" y="31"/>
                    </a:cubicBezTo>
                    <a:cubicBezTo>
                      <a:pt x="40" y="19"/>
                      <a:pt x="37" y="15"/>
                      <a:pt x="31" y="15"/>
                    </a:cubicBezTo>
                    <a:cubicBezTo>
                      <a:pt x="26" y="15"/>
                      <a:pt x="19" y="17"/>
                      <a:pt x="14" y="20"/>
                    </a:cubicBezTo>
                    <a:cubicBezTo>
                      <a:pt x="3" y="47"/>
                      <a:pt x="20" y="31"/>
                      <a:pt x="14" y="64"/>
                    </a:cubicBezTo>
                    <a:cubicBezTo>
                      <a:pt x="18" y="60"/>
                      <a:pt x="24" y="51"/>
                      <a:pt x="28" y="51"/>
                    </a:cubicBezTo>
                    <a:cubicBezTo>
                      <a:pt x="30" y="51"/>
                      <a:pt x="31" y="53"/>
                      <a:pt x="31" y="59"/>
                    </a:cubicBezTo>
                    <a:cubicBezTo>
                      <a:pt x="20" y="59"/>
                      <a:pt x="25" y="64"/>
                      <a:pt x="25" y="70"/>
                    </a:cubicBezTo>
                    <a:cubicBezTo>
                      <a:pt x="27" y="68"/>
                      <a:pt x="28" y="67"/>
                      <a:pt x="30" y="67"/>
                    </a:cubicBezTo>
                    <a:cubicBezTo>
                      <a:pt x="32" y="67"/>
                      <a:pt x="35" y="70"/>
                      <a:pt x="42" y="70"/>
                    </a:cubicBezTo>
                    <a:cubicBezTo>
                      <a:pt x="31" y="75"/>
                      <a:pt x="14" y="86"/>
                      <a:pt x="20" y="97"/>
                    </a:cubicBezTo>
                    <a:lnTo>
                      <a:pt x="42" y="75"/>
                    </a:lnTo>
                    <a:lnTo>
                      <a:pt x="42" y="75"/>
                    </a:lnTo>
                    <a:cubicBezTo>
                      <a:pt x="42" y="86"/>
                      <a:pt x="25" y="92"/>
                      <a:pt x="31" y="92"/>
                    </a:cubicBezTo>
                    <a:cubicBezTo>
                      <a:pt x="23" y="96"/>
                      <a:pt x="21" y="107"/>
                      <a:pt x="13" y="107"/>
                    </a:cubicBezTo>
                    <a:cubicBezTo>
                      <a:pt x="10" y="107"/>
                      <a:pt x="7" y="105"/>
                      <a:pt x="3" y="103"/>
                    </a:cubicBezTo>
                    <a:lnTo>
                      <a:pt x="3" y="103"/>
                    </a:lnTo>
                    <a:cubicBezTo>
                      <a:pt x="1" y="115"/>
                      <a:pt x="5" y="119"/>
                      <a:pt x="12" y="119"/>
                    </a:cubicBezTo>
                    <a:cubicBezTo>
                      <a:pt x="21" y="119"/>
                      <a:pt x="33" y="114"/>
                      <a:pt x="42" y="114"/>
                    </a:cubicBezTo>
                    <a:cubicBezTo>
                      <a:pt x="42" y="114"/>
                      <a:pt x="31" y="114"/>
                      <a:pt x="31" y="119"/>
                    </a:cubicBezTo>
                    <a:cubicBezTo>
                      <a:pt x="35" y="118"/>
                      <a:pt x="37" y="117"/>
                      <a:pt x="39" y="117"/>
                    </a:cubicBezTo>
                    <a:cubicBezTo>
                      <a:pt x="43" y="117"/>
                      <a:pt x="44" y="119"/>
                      <a:pt x="48" y="119"/>
                    </a:cubicBezTo>
                    <a:cubicBezTo>
                      <a:pt x="48" y="125"/>
                      <a:pt x="31" y="125"/>
                      <a:pt x="25" y="130"/>
                    </a:cubicBezTo>
                    <a:lnTo>
                      <a:pt x="31" y="142"/>
                    </a:lnTo>
                    <a:cubicBezTo>
                      <a:pt x="42" y="142"/>
                      <a:pt x="42" y="142"/>
                      <a:pt x="42" y="147"/>
                    </a:cubicBezTo>
                    <a:cubicBezTo>
                      <a:pt x="31" y="153"/>
                      <a:pt x="25" y="153"/>
                      <a:pt x="20" y="158"/>
                    </a:cubicBezTo>
                    <a:lnTo>
                      <a:pt x="42" y="153"/>
                    </a:lnTo>
                    <a:lnTo>
                      <a:pt x="42" y="153"/>
                    </a:lnTo>
                    <a:cubicBezTo>
                      <a:pt x="31" y="158"/>
                      <a:pt x="31" y="175"/>
                      <a:pt x="25" y="175"/>
                    </a:cubicBezTo>
                    <a:lnTo>
                      <a:pt x="42" y="180"/>
                    </a:lnTo>
                    <a:lnTo>
                      <a:pt x="32" y="187"/>
                    </a:lnTo>
                    <a:lnTo>
                      <a:pt x="32" y="187"/>
                    </a:lnTo>
                    <a:cubicBezTo>
                      <a:pt x="31" y="187"/>
                      <a:pt x="31" y="186"/>
                      <a:pt x="31" y="186"/>
                    </a:cubicBezTo>
                    <a:cubicBezTo>
                      <a:pt x="31" y="187"/>
                      <a:pt x="31" y="187"/>
                      <a:pt x="31" y="188"/>
                    </a:cubicBezTo>
                    <a:lnTo>
                      <a:pt x="31" y="188"/>
                    </a:lnTo>
                    <a:lnTo>
                      <a:pt x="32" y="187"/>
                    </a:lnTo>
                    <a:lnTo>
                      <a:pt x="32" y="187"/>
                    </a:lnTo>
                    <a:cubicBezTo>
                      <a:pt x="38" y="190"/>
                      <a:pt x="73" y="183"/>
                      <a:pt x="48" y="208"/>
                    </a:cubicBezTo>
                    <a:cubicBezTo>
                      <a:pt x="70" y="208"/>
                      <a:pt x="70" y="214"/>
                      <a:pt x="81" y="214"/>
                    </a:cubicBezTo>
                    <a:cubicBezTo>
                      <a:pt x="61" y="218"/>
                      <a:pt x="72" y="237"/>
                      <a:pt x="63" y="237"/>
                    </a:cubicBezTo>
                    <a:cubicBezTo>
                      <a:pt x="62" y="237"/>
                      <a:pt x="60" y="236"/>
                      <a:pt x="59" y="236"/>
                    </a:cubicBezTo>
                    <a:lnTo>
                      <a:pt x="59" y="236"/>
                    </a:lnTo>
                    <a:cubicBezTo>
                      <a:pt x="59" y="241"/>
                      <a:pt x="60" y="243"/>
                      <a:pt x="63" y="243"/>
                    </a:cubicBezTo>
                    <a:cubicBezTo>
                      <a:pt x="68" y="243"/>
                      <a:pt x="77" y="236"/>
                      <a:pt x="81" y="236"/>
                    </a:cubicBezTo>
                    <a:lnTo>
                      <a:pt x="81" y="236"/>
                    </a:lnTo>
                    <a:cubicBezTo>
                      <a:pt x="81" y="241"/>
                      <a:pt x="59" y="258"/>
                      <a:pt x="53" y="258"/>
                    </a:cubicBezTo>
                    <a:lnTo>
                      <a:pt x="70" y="258"/>
                    </a:lnTo>
                    <a:lnTo>
                      <a:pt x="81" y="252"/>
                    </a:lnTo>
                    <a:lnTo>
                      <a:pt x="81" y="252"/>
                    </a:lnTo>
                    <a:cubicBezTo>
                      <a:pt x="81" y="263"/>
                      <a:pt x="70" y="263"/>
                      <a:pt x="70" y="269"/>
                    </a:cubicBezTo>
                    <a:lnTo>
                      <a:pt x="81" y="258"/>
                    </a:lnTo>
                    <a:lnTo>
                      <a:pt x="75" y="269"/>
                    </a:lnTo>
                    <a:cubicBezTo>
                      <a:pt x="81" y="263"/>
                      <a:pt x="81" y="263"/>
                      <a:pt x="86" y="263"/>
                    </a:cubicBezTo>
                    <a:lnTo>
                      <a:pt x="97" y="263"/>
                    </a:lnTo>
                    <a:cubicBezTo>
                      <a:pt x="81" y="263"/>
                      <a:pt x="97" y="269"/>
                      <a:pt x="86" y="280"/>
                    </a:cubicBezTo>
                    <a:cubicBezTo>
                      <a:pt x="86" y="285"/>
                      <a:pt x="86" y="285"/>
                      <a:pt x="103" y="285"/>
                    </a:cubicBezTo>
                    <a:lnTo>
                      <a:pt x="108" y="280"/>
                    </a:lnTo>
                    <a:cubicBezTo>
                      <a:pt x="125" y="280"/>
                      <a:pt x="97" y="291"/>
                      <a:pt x="103" y="297"/>
                    </a:cubicBezTo>
                    <a:lnTo>
                      <a:pt x="108" y="291"/>
                    </a:lnTo>
                    <a:lnTo>
                      <a:pt x="108" y="291"/>
                    </a:lnTo>
                    <a:cubicBezTo>
                      <a:pt x="103" y="319"/>
                      <a:pt x="136" y="297"/>
                      <a:pt x="131" y="319"/>
                    </a:cubicBezTo>
                    <a:cubicBezTo>
                      <a:pt x="128" y="319"/>
                      <a:pt x="123" y="323"/>
                      <a:pt x="120" y="326"/>
                    </a:cubicBezTo>
                    <a:lnTo>
                      <a:pt x="120" y="326"/>
                    </a:lnTo>
                    <a:cubicBezTo>
                      <a:pt x="118" y="325"/>
                      <a:pt x="116" y="324"/>
                      <a:pt x="114" y="324"/>
                    </a:cubicBezTo>
                    <a:cubicBezTo>
                      <a:pt x="114" y="327"/>
                      <a:pt x="115" y="328"/>
                      <a:pt x="116" y="328"/>
                    </a:cubicBezTo>
                    <a:cubicBezTo>
                      <a:pt x="117" y="328"/>
                      <a:pt x="118" y="327"/>
                      <a:pt x="120" y="326"/>
                    </a:cubicBezTo>
                    <a:lnTo>
                      <a:pt x="120" y="326"/>
                    </a:lnTo>
                    <a:cubicBezTo>
                      <a:pt x="126" y="329"/>
                      <a:pt x="132" y="336"/>
                      <a:pt x="144" y="336"/>
                    </a:cubicBezTo>
                    <a:cubicBezTo>
                      <a:pt x="147" y="336"/>
                      <a:pt x="150" y="336"/>
                      <a:pt x="153" y="335"/>
                    </a:cubicBezTo>
                    <a:lnTo>
                      <a:pt x="153" y="335"/>
                    </a:lnTo>
                    <a:cubicBezTo>
                      <a:pt x="136" y="346"/>
                      <a:pt x="136" y="352"/>
                      <a:pt x="136" y="368"/>
                    </a:cubicBezTo>
                    <a:cubicBezTo>
                      <a:pt x="138" y="370"/>
                      <a:pt x="139" y="371"/>
                      <a:pt x="140" y="371"/>
                    </a:cubicBezTo>
                    <a:cubicBezTo>
                      <a:pt x="143" y="371"/>
                      <a:pt x="146" y="367"/>
                      <a:pt x="158" y="363"/>
                    </a:cubicBezTo>
                    <a:cubicBezTo>
                      <a:pt x="158" y="368"/>
                      <a:pt x="169" y="374"/>
                      <a:pt x="164" y="380"/>
                    </a:cubicBezTo>
                    <a:cubicBezTo>
                      <a:pt x="165" y="379"/>
                      <a:pt x="165" y="378"/>
                      <a:pt x="166" y="378"/>
                    </a:cubicBezTo>
                    <a:cubicBezTo>
                      <a:pt x="167" y="378"/>
                      <a:pt x="167" y="383"/>
                      <a:pt x="171" y="383"/>
                    </a:cubicBezTo>
                    <a:cubicBezTo>
                      <a:pt x="173" y="383"/>
                      <a:pt x="176" y="382"/>
                      <a:pt x="180" y="380"/>
                    </a:cubicBezTo>
                    <a:lnTo>
                      <a:pt x="180" y="380"/>
                    </a:lnTo>
                    <a:cubicBezTo>
                      <a:pt x="172" y="393"/>
                      <a:pt x="179" y="393"/>
                      <a:pt x="186" y="393"/>
                    </a:cubicBezTo>
                    <a:cubicBezTo>
                      <a:pt x="193" y="393"/>
                      <a:pt x="200" y="393"/>
                      <a:pt x="191" y="407"/>
                    </a:cubicBezTo>
                    <a:lnTo>
                      <a:pt x="180" y="424"/>
                    </a:lnTo>
                    <a:lnTo>
                      <a:pt x="191" y="446"/>
                    </a:lnTo>
                    <a:lnTo>
                      <a:pt x="197" y="429"/>
                    </a:lnTo>
                    <a:cubicBezTo>
                      <a:pt x="202" y="429"/>
                      <a:pt x="207" y="428"/>
                      <a:pt x="209" y="428"/>
                    </a:cubicBezTo>
                    <a:cubicBezTo>
                      <a:pt x="212" y="428"/>
                      <a:pt x="214" y="429"/>
                      <a:pt x="214" y="435"/>
                    </a:cubicBezTo>
                    <a:cubicBezTo>
                      <a:pt x="191" y="446"/>
                      <a:pt x="219" y="446"/>
                      <a:pt x="208" y="457"/>
                    </a:cubicBezTo>
                    <a:lnTo>
                      <a:pt x="197" y="457"/>
                    </a:lnTo>
                    <a:cubicBezTo>
                      <a:pt x="202" y="459"/>
                      <a:pt x="204" y="461"/>
                      <a:pt x="206" y="461"/>
                    </a:cubicBezTo>
                    <a:cubicBezTo>
                      <a:pt x="209" y="461"/>
                      <a:pt x="210" y="458"/>
                      <a:pt x="214" y="451"/>
                    </a:cubicBezTo>
                    <a:lnTo>
                      <a:pt x="214" y="451"/>
                    </a:lnTo>
                    <a:cubicBezTo>
                      <a:pt x="216" y="451"/>
                      <a:pt x="213" y="455"/>
                      <a:pt x="211" y="460"/>
                    </a:cubicBezTo>
                    <a:lnTo>
                      <a:pt x="211" y="460"/>
                    </a:lnTo>
                    <a:cubicBezTo>
                      <a:pt x="214" y="457"/>
                      <a:pt x="217" y="455"/>
                      <a:pt x="220" y="455"/>
                    </a:cubicBezTo>
                    <a:cubicBezTo>
                      <a:pt x="221" y="455"/>
                      <a:pt x="223" y="455"/>
                      <a:pt x="225" y="457"/>
                    </a:cubicBezTo>
                    <a:cubicBezTo>
                      <a:pt x="225" y="457"/>
                      <a:pt x="225" y="463"/>
                      <a:pt x="219" y="463"/>
                    </a:cubicBezTo>
                    <a:cubicBezTo>
                      <a:pt x="225" y="463"/>
                      <a:pt x="236" y="479"/>
                      <a:pt x="236" y="479"/>
                    </a:cubicBezTo>
                    <a:cubicBezTo>
                      <a:pt x="236" y="485"/>
                      <a:pt x="225" y="490"/>
                      <a:pt x="219" y="490"/>
                    </a:cubicBezTo>
                    <a:cubicBezTo>
                      <a:pt x="241" y="490"/>
                      <a:pt x="219" y="501"/>
                      <a:pt x="241" y="501"/>
                    </a:cubicBezTo>
                    <a:lnTo>
                      <a:pt x="236" y="507"/>
                    </a:lnTo>
                    <a:lnTo>
                      <a:pt x="241" y="507"/>
                    </a:lnTo>
                    <a:lnTo>
                      <a:pt x="236" y="518"/>
                    </a:lnTo>
                    <a:lnTo>
                      <a:pt x="241" y="512"/>
                    </a:lnTo>
                    <a:cubicBezTo>
                      <a:pt x="247" y="512"/>
                      <a:pt x="252" y="512"/>
                      <a:pt x="252" y="518"/>
                    </a:cubicBezTo>
                    <a:lnTo>
                      <a:pt x="247" y="529"/>
                    </a:lnTo>
                    <a:cubicBezTo>
                      <a:pt x="260" y="533"/>
                      <a:pt x="252" y="549"/>
                      <a:pt x="260" y="549"/>
                    </a:cubicBezTo>
                    <a:cubicBezTo>
                      <a:pt x="262" y="549"/>
                      <a:pt x="265" y="548"/>
                      <a:pt x="269" y="546"/>
                    </a:cubicBezTo>
                    <a:lnTo>
                      <a:pt x="269" y="546"/>
                    </a:lnTo>
                    <a:lnTo>
                      <a:pt x="263" y="557"/>
                    </a:lnTo>
                    <a:cubicBezTo>
                      <a:pt x="266" y="555"/>
                      <a:pt x="268" y="554"/>
                      <a:pt x="268" y="554"/>
                    </a:cubicBezTo>
                    <a:lnTo>
                      <a:pt x="268" y="554"/>
                    </a:lnTo>
                    <a:cubicBezTo>
                      <a:pt x="272" y="554"/>
                      <a:pt x="259" y="568"/>
                      <a:pt x="269" y="568"/>
                    </a:cubicBezTo>
                    <a:cubicBezTo>
                      <a:pt x="271" y="568"/>
                      <a:pt x="272" y="568"/>
                      <a:pt x="274" y="568"/>
                    </a:cubicBezTo>
                    <a:lnTo>
                      <a:pt x="274" y="568"/>
                    </a:lnTo>
                    <a:lnTo>
                      <a:pt x="269" y="573"/>
                    </a:lnTo>
                    <a:lnTo>
                      <a:pt x="274" y="573"/>
                    </a:lnTo>
                    <a:lnTo>
                      <a:pt x="263" y="590"/>
                    </a:lnTo>
                    <a:lnTo>
                      <a:pt x="280" y="573"/>
                    </a:lnTo>
                    <a:lnTo>
                      <a:pt x="274" y="590"/>
                    </a:lnTo>
                    <a:lnTo>
                      <a:pt x="274" y="590"/>
                    </a:lnTo>
                    <a:lnTo>
                      <a:pt x="280" y="584"/>
                    </a:lnTo>
                    <a:lnTo>
                      <a:pt x="280" y="584"/>
                    </a:lnTo>
                    <a:cubicBezTo>
                      <a:pt x="269" y="612"/>
                      <a:pt x="291" y="595"/>
                      <a:pt x="274" y="617"/>
                    </a:cubicBezTo>
                    <a:lnTo>
                      <a:pt x="291" y="601"/>
                    </a:lnTo>
                    <a:cubicBezTo>
                      <a:pt x="294" y="600"/>
                      <a:pt x="297" y="600"/>
                      <a:pt x="299" y="600"/>
                    </a:cubicBezTo>
                    <a:cubicBezTo>
                      <a:pt x="326" y="600"/>
                      <a:pt x="310" y="651"/>
                      <a:pt x="335" y="651"/>
                    </a:cubicBezTo>
                    <a:lnTo>
                      <a:pt x="324" y="667"/>
                    </a:lnTo>
                    <a:lnTo>
                      <a:pt x="346" y="656"/>
                    </a:lnTo>
                    <a:lnTo>
                      <a:pt x="346" y="656"/>
                    </a:lnTo>
                    <a:cubicBezTo>
                      <a:pt x="335" y="673"/>
                      <a:pt x="330" y="667"/>
                      <a:pt x="330" y="673"/>
                    </a:cubicBezTo>
                    <a:cubicBezTo>
                      <a:pt x="342" y="673"/>
                      <a:pt x="348" y="663"/>
                      <a:pt x="355" y="663"/>
                    </a:cubicBezTo>
                    <a:cubicBezTo>
                      <a:pt x="358" y="663"/>
                      <a:pt x="360" y="664"/>
                      <a:pt x="363" y="667"/>
                    </a:cubicBezTo>
                    <a:cubicBezTo>
                      <a:pt x="363" y="671"/>
                      <a:pt x="362" y="673"/>
                      <a:pt x="361" y="674"/>
                    </a:cubicBezTo>
                    <a:lnTo>
                      <a:pt x="361" y="674"/>
                    </a:lnTo>
                    <a:cubicBezTo>
                      <a:pt x="358" y="673"/>
                      <a:pt x="354" y="673"/>
                      <a:pt x="352" y="673"/>
                    </a:cubicBezTo>
                    <a:lnTo>
                      <a:pt x="352" y="673"/>
                    </a:lnTo>
                    <a:cubicBezTo>
                      <a:pt x="355" y="673"/>
                      <a:pt x="357" y="674"/>
                      <a:pt x="359" y="674"/>
                    </a:cubicBezTo>
                    <a:cubicBezTo>
                      <a:pt x="360" y="674"/>
                      <a:pt x="361" y="674"/>
                      <a:pt x="361" y="674"/>
                    </a:cubicBezTo>
                    <a:lnTo>
                      <a:pt x="361" y="674"/>
                    </a:lnTo>
                    <a:cubicBezTo>
                      <a:pt x="372" y="676"/>
                      <a:pt x="385" y="682"/>
                      <a:pt x="385" y="695"/>
                    </a:cubicBezTo>
                    <a:cubicBezTo>
                      <a:pt x="385" y="695"/>
                      <a:pt x="391" y="695"/>
                      <a:pt x="391" y="684"/>
                    </a:cubicBezTo>
                    <a:cubicBezTo>
                      <a:pt x="407" y="684"/>
                      <a:pt x="407" y="700"/>
                      <a:pt x="413" y="706"/>
                    </a:cubicBezTo>
                    <a:lnTo>
                      <a:pt x="407" y="712"/>
                    </a:lnTo>
                    <a:cubicBezTo>
                      <a:pt x="407" y="712"/>
                      <a:pt x="407" y="723"/>
                      <a:pt x="413" y="723"/>
                    </a:cubicBezTo>
                    <a:lnTo>
                      <a:pt x="402" y="728"/>
                    </a:lnTo>
                    <a:cubicBezTo>
                      <a:pt x="402" y="734"/>
                      <a:pt x="418" y="734"/>
                      <a:pt x="413" y="750"/>
                    </a:cubicBezTo>
                    <a:cubicBezTo>
                      <a:pt x="417" y="742"/>
                      <a:pt x="424" y="737"/>
                      <a:pt x="427" y="737"/>
                    </a:cubicBezTo>
                    <a:cubicBezTo>
                      <a:pt x="429" y="737"/>
                      <a:pt x="429" y="738"/>
                      <a:pt x="429" y="739"/>
                    </a:cubicBezTo>
                    <a:cubicBezTo>
                      <a:pt x="421" y="750"/>
                      <a:pt x="425" y="750"/>
                      <a:pt x="431" y="750"/>
                    </a:cubicBezTo>
                    <a:cubicBezTo>
                      <a:pt x="436" y="750"/>
                      <a:pt x="443" y="750"/>
                      <a:pt x="440" y="761"/>
                    </a:cubicBezTo>
                    <a:cubicBezTo>
                      <a:pt x="439" y="763"/>
                      <a:pt x="437" y="764"/>
                      <a:pt x="436" y="764"/>
                    </a:cubicBezTo>
                    <a:lnTo>
                      <a:pt x="436" y="764"/>
                    </a:lnTo>
                    <a:cubicBezTo>
                      <a:pt x="435" y="764"/>
                      <a:pt x="435" y="763"/>
                      <a:pt x="435" y="761"/>
                    </a:cubicBezTo>
                    <a:lnTo>
                      <a:pt x="435" y="761"/>
                    </a:lnTo>
                    <a:cubicBezTo>
                      <a:pt x="431" y="761"/>
                      <a:pt x="432" y="764"/>
                      <a:pt x="435" y="764"/>
                    </a:cubicBezTo>
                    <a:cubicBezTo>
                      <a:pt x="436" y="764"/>
                      <a:pt x="436" y="764"/>
                      <a:pt x="436" y="764"/>
                    </a:cubicBezTo>
                    <a:lnTo>
                      <a:pt x="436" y="764"/>
                    </a:lnTo>
                    <a:cubicBezTo>
                      <a:pt x="436" y="764"/>
                      <a:pt x="437" y="764"/>
                      <a:pt x="437" y="764"/>
                    </a:cubicBezTo>
                    <a:cubicBezTo>
                      <a:pt x="440" y="764"/>
                      <a:pt x="446" y="761"/>
                      <a:pt x="457" y="761"/>
                    </a:cubicBezTo>
                    <a:lnTo>
                      <a:pt x="457" y="761"/>
                    </a:lnTo>
                    <a:lnTo>
                      <a:pt x="446" y="767"/>
                    </a:lnTo>
                    <a:lnTo>
                      <a:pt x="474" y="778"/>
                    </a:lnTo>
                    <a:cubicBezTo>
                      <a:pt x="463" y="795"/>
                      <a:pt x="496" y="789"/>
                      <a:pt x="485" y="795"/>
                    </a:cubicBezTo>
                    <a:cubicBezTo>
                      <a:pt x="486" y="797"/>
                      <a:pt x="487" y="798"/>
                      <a:pt x="487" y="798"/>
                    </a:cubicBezTo>
                    <a:cubicBezTo>
                      <a:pt x="488" y="798"/>
                      <a:pt x="487" y="788"/>
                      <a:pt x="493" y="788"/>
                    </a:cubicBezTo>
                    <a:cubicBezTo>
                      <a:pt x="493" y="788"/>
                      <a:pt x="494" y="788"/>
                      <a:pt x="496" y="789"/>
                    </a:cubicBezTo>
                    <a:cubicBezTo>
                      <a:pt x="490" y="795"/>
                      <a:pt x="501" y="789"/>
                      <a:pt x="496" y="806"/>
                    </a:cubicBezTo>
                    <a:lnTo>
                      <a:pt x="501" y="811"/>
                    </a:lnTo>
                    <a:lnTo>
                      <a:pt x="490" y="817"/>
                    </a:lnTo>
                    <a:cubicBezTo>
                      <a:pt x="496" y="817"/>
                      <a:pt x="512" y="811"/>
                      <a:pt x="518" y="806"/>
                    </a:cubicBezTo>
                    <a:cubicBezTo>
                      <a:pt x="518" y="811"/>
                      <a:pt x="523" y="811"/>
                      <a:pt x="518" y="822"/>
                    </a:cubicBezTo>
                    <a:lnTo>
                      <a:pt x="512" y="822"/>
                    </a:lnTo>
                    <a:cubicBezTo>
                      <a:pt x="522" y="832"/>
                      <a:pt x="506" y="863"/>
                      <a:pt x="521" y="863"/>
                    </a:cubicBezTo>
                    <a:cubicBezTo>
                      <a:pt x="523" y="863"/>
                      <a:pt x="526" y="862"/>
                      <a:pt x="529" y="861"/>
                    </a:cubicBezTo>
                    <a:lnTo>
                      <a:pt x="529" y="861"/>
                    </a:lnTo>
                    <a:cubicBezTo>
                      <a:pt x="529" y="861"/>
                      <a:pt x="529" y="866"/>
                      <a:pt x="523" y="866"/>
                    </a:cubicBezTo>
                    <a:lnTo>
                      <a:pt x="529" y="872"/>
                    </a:lnTo>
                    <a:lnTo>
                      <a:pt x="523" y="878"/>
                    </a:lnTo>
                    <a:lnTo>
                      <a:pt x="546" y="878"/>
                    </a:lnTo>
                    <a:lnTo>
                      <a:pt x="540" y="889"/>
                    </a:lnTo>
                    <a:cubicBezTo>
                      <a:pt x="546" y="894"/>
                      <a:pt x="562" y="900"/>
                      <a:pt x="573" y="916"/>
                    </a:cubicBezTo>
                    <a:lnTo>
                      <a:pt x="568" y="916"/>
                    </a:lnTo>
                    <a:cubicBezTo>
                      <a:pt x="565" y="915"/>
                      <a:pt x="563" y="915"/>
                      <a:pt x="561" y="915"/>
                    </a:cubicBezTo>
                    <a:cubicBezTo>
                      <a:pt x="548" y="915"/>
                      <a:pt x="542" y="927"/>
                      <a:pt x="551" y="927"/>
                    </a:cubicBezTo>
                    <a:lnTo>
                      <a:pt x="562" y="933"/>
                    </a:lnTo>
                    <a:lnTo>
                      <a:pt x="551" y="944"/>
                    </a:lnTo>
                    <a:cubicBezTo>
                      <a:pt x="553" y="943"/>
                      <a:pt x="555" y="942"/>
                      <a:pt x="556" y="942"/>
                    </a:cubicBezTo>
                    <a:cubicBezTo>
                      <a:pt x="562" y="942"/>
                      <a:pt x="556" y="959"/>
                      <a:pt x="559" y="959"/>
                    </a:cubicBezTo>
                    <a:cubicBezTo>
                      <a:pt x="559" y="959"/>
                      <a:pt x="560" y="958"/>
                      <a:pt x="562" y="955"/>
                    </a:cubicBezTo>
                    <a:cubicBezTo>
                      <a:pt x="568" y="955"/>
                      <a:pt x="579" y="949"/>
                      <a:pt x="590" y="944"/>
                    </a:cubicBezTo>
                    <a:lnTo>
                      <a:pt x="590" y="944"/>
                    </a:lnTo>
                    <a:cubicBezTo>
                      <a:pt x="595" y="949"/>
                      <a:pt x="579" y="949"/>
                      <a:pt x="579" y="961"/>
                    </a:cubicBezTo>
                    <a:cubicBezTo>
                      <a:pt x="582" y="964"/>
                      <a:pt x="585" y="965"/>
                      <a:pt x="587" y="965"/>
                    </a:cubicBezTo>
                    <a:cubicBezTo>
                      <a:pt x="590" y="965"/>
                      <a:pt x="592" y="964"/>
                      <a:pt x="594" y="964"/>
                    </a:cubicBezTo>
                    <a:cubicBezTo>
                      <a:pt x="597" y="964"/>
                      <a:pt x="599" y="965"/>
                      <a:pt x="601" y="972"/>
                    </a:cubicBezTo>
                    <a:lnTo>
                      <a:pt x="595" y="977"/>
                    </a:lnTo>
                    <a:lnTo>
                      <a:pt x="601" y="977"/>
                    </a:lnTo>
                    <a:cubicBezTo>
                      <a:pt x="603" y="977"/>
                      <a:pt x="604" y="977"/>
                      <a:pt x="605" y="977"/>
                    </a:cubicBezTo>
                    <a:cubicBezTo>
                      <a:pt x="615" y="977"/>
                      <a:pt x="607" y="990"/>
                      <a:pt x="613" y="990"/>
                    </a:cubicBezTo>
                    <a:cubicBezTo>
                      <a:pt x="616" y="990"/>
                      <a:pt x="620" y="988"/>
                      <a:pt x="629" y="983"/>
                    </a:cubicBezTo>
                    <a:cubicBezTo>
                      <a:pt x="629" y="988"/>
                      <a:pt x="634" y="988"/>
                      <a:pt x="629" y="1005"/>
                    </a:cubicBezTo>
                    <a:cubicBezTo>
                      <a:pt x="645" y="1005"/>
                      <a:pt x="656" y="1010"/>
                      <a:pt x="673" y="1010"/>
                    </a:cubicBezTo>
                    <a:cubicBezTo>
                      <a:pt x="667" y="1019"/>
                      <a:pt x="665" y="1021"/>
                      <a:pt x="666" y="1021"/>
                    </a:cubicBezTo>
                    <a:cubicBezTo>
                      <a:pt x="666" y="1021"/>
                      <a:pt x="669" y="1018"/>
                      <a:pt x="671" y="1018"/>
                    </a:cubicBezTo>
                    <a:cubicBezTo>
                      <a:pt x="672" y="1018"/>
                      <a:pt x="673" y="1019"/>
                      <a:pt x="673" y="1021"/>
                    </a:cubicBezTo>
                    <a:lnTo>
                      <a:pt x="678" y="1010"/>
                    </a:lnTo>
                    <a:cubicBezTo>
                      <a:pt x="689" y="1021"/>
                      <a:pt x="689" y="1060"/>
                      <a:pt x="706" y="1071"/>
                    </a:cubicBezTo>
                    <a:lnTo>
                      <a:pt x="701" y="1088"/>
                    </a:lnTo>
                    <a:lnTo>
                      <a:pt x="712" y="1082"/>
                    </a:lnTo>
                    <a:cubicBezTo>
                      <a:pt x="728" y="1099"/>
                      <a:pt x="745" y="1121"/>
                      <a:pt x="761" y="1138"/>
                    </a:cubicBezTo>
                    <a:cubicBezTo>
                      <a:pt x="765" y="1138"/>
                      <a:pt x="776" y="1133"/>
                      <a:pt x="783" y="1133"/>
                    </a:cubicBezTo>
                    <a:cubicBezTo>
                      <a:pt x="787" y="1133"/>
                      <a:pt x="789" y="1134"/>
                      <a:pt x="789" y="1138"/>
                    </a:cubicBezTo>
                    <a:cubicBezTo>
                      <a:pt x="811" y="1143"/>
                      <a:pt x="822" y="1143"/>
                      <a:pt x="828" y="1165"/>
                    </a:cubicBezTo>
                    <a:lnTo>
                      <a:pt x="822" y="1171"/>
                    </a:lnTo>
                    <a:cubicBezTo>
                      <a:pt x="826" y="1170"/>
                      <a:pt x="828" y="1169"/>
                      <a:pt x="829" y="1169"/>
                    </a:cubicBezTo>
                    <a:cubicBezTo>
                      <a:pt x="835" y="1169"/>
                      <a:pt x="830" y="1176"/>
                      <a:pt x="839" y="1176"/>
                    </a:cubicBezTo>
                    <a:lnTo>
                      <a:pt x="839" y="1165"/>
                    </a:lnTo>
                    <a:cubicBezTo>
                      <a:pt x="842" y="1163"/>
                      <a:pt x="843" y="1162"/>
                      <a:pt x="844" y="1162"/>
                    </a:cubicBezTo>
                    <a:cubicBezTo>
                      <a:pt x="848" y="1162"/>
                      <a:pt x="844" y="1172"/>
                      <a:pt x="844" y="1176"/>
                    </a:cubicBezTo>
                    <a:lnTo>
                      <a:pt x="855" y="1171"/>
                    </a:lnTo>
                    <a:lnTo>
                      <a:pt x="855" y="1176"/>
                    </a:lnTo>
                    <a:lnTo>
                      <a:pt x="861" y="1171"/>
                    </a:lnTo>
                    <a:lnTo>
                      <a:pt x="855" y="1182"/>
                    </a:lnTo>
                    <a:cubicBezTo>
                      <a:pt x="861" y="1182"/>
                      <a:pt x="872" y="1182"/>
                      <a:pt x="883" y="1171"/>
                    </a:cubicBezTo>
                    <a:lnTo>
                      <a:pt x="883" y="1171"/>
                    </a:lnTo>
                    <a:cubicBezTo>
                      <a:pt x="883" y="1176"/>
                      <a:pt x="883" y="1182"/>
                      <a:pt x="878" y="1182"/>
                    </a:cubicBezTo>
                    <a:lnTo>
                      <a:pt x="900" y="1204"/>
                    </a:lnTo>
                    <a:lnTo>
                      <a:pt x="900" y="1198"/>
                    </a:lnTo>
                    <a:cubicBezTo>
                      <a:pt x="903" y="1189"/>
                      <a:pt x="909" y="1185"/>
                      <a:pt x="914" y="1185"/>
                    </a:cubicBezTo>
                    <a:cubicBezTo>
                      <a:pt x="919" y="1185"/>
                      <a:pt x="922" y="1188"/>
                      <a:pt x="922" y="1193"/>
                    </a:cubicBezTo>
                    <a:cubicBezTo>
                      <a:pt x="905" y="1198"/>
                      <a:pt x="905" y="1204"/>
                      <a:pt x="905" y="1221"/>
                    </a:cubicBezTo>
                    <a:cubicBezTo>
                      <a:pt x="911" y="1221"/>
                      <a:pt x="911" y="1204"/>
                      <a:pt x="922" y="1204"/>
                    </a:cubicBezTo>
                    <a:cubicBezTo>
                      <a:pt x="923" y="1202"/>
                      <a:pt x="926" y="1202"/>
                      <a:pt x="928" y="1202"/>
                    </a:cubicBezTo>
                    <a:cubicBezTo>
                      <a:pt x="933" y="1202"/>
                      <a:pt x="938" y="1206"/>
                      <a:pt x="938" y="1210"/>
                    </a:cubicBezTo>
                    <a:lnTo>
                      <a:pt x="933" y="1210"/>
                    </a:lnTo>
                    <a:cubicBezTo>
                      <a:pt x="938" y="1210"/>
                      <a:pt x="927" y="1232"/>
                      <a:pt x="933" y="1237"/>
                    </a:cubicBezTo>
                    <a:cubicBezTo>
                      <a:pt x="936" y="1236"/>
                      <a:pt x="938" y="1236"/>
                      <a:pt x="939" y="1236"/>
                    </a:cubicBezTo>
                    <a:cubicBezTo>
                      <a:pt x="943" y="1236"/>
                      <a:pt x="943" y="1238"/>
                      <a:pt x="945" y="1238"/>
                    </a:cubicBezTo>
                    <a:cubicBezTo>
                      <a:pt x="946" y="1238"/>
                      <a:pt x="948" y="1236"/>
                      <a:pt x="955" y="1226"/>
                    </a:cubicBezTo>
                    <a:lnTo>
                      <a:pt x="955" y="1226"/>
                    </a:lnTo>
                    <a:cubicBezTo>
                      <a:pt x="961" y="1226"/>
                      <a:pt x="950" y="1237"/>
                      <a:pt x="950" y="1248"/>
                    </a:cubicBezTo>
                    <a:cubicBezTo>
                      <a:pt x="951" y="1246"/>
                      <a:pt x="952" y="1245"/>
                      <a:pt x="953" y="1245"/>
                    </a:cubicBezTo>
                    <a:cubicBezTo>
                      <a:pt x="957" y="1245"/>
                      <a:pt x="959" y="1256"/>
                      <a:pt x="955" y="1265"/>
                    </a:cubicBezTo>
                    <a:cubicBezTo>
                      <a:pt x="961" y="1259"/>
                      <a:pt x="965" y="1257"/>
                      <a:pt x="967" y="1257"/>
                    </a:cubicBezTo>
                    <a:cubicBezTo>
                      <a:pt x="975" y="1257"/>
                      <a:pt x="972" y="1273"/>
                      <a:pt x="976" y="1273"/>
                    </a:cubicBezTo>
                    <a:cubicBezTo>
                      <a:pt x="977" y="1273"/>
                      <a:pt x="979" y="1271"/>
                      <a:pt x="983" y="1265"/>
                    </a:cubicBezTo>
                    <a:lnTo>
                      <a:pt x="983" y="1265"/>
                    </a:lnTo>
                    <a:lnTo>
                      <a:pt x="977" y="1287"/>
                    </a:lnTo>
                    <a:cubicBezTo>
                      <a:pt x="983" y="1282"/>
                      <a:pt x="988" y="1265"/>
                      <a:pt x="994" y="1265"/>
                    </a:cubicBezTo>
                    <a:lnTo>
                      <a:pt x="994" y="1265"/>
                    </a:lnTo>
                    <a:cubicBezTo>
                      <a:pt x="994" y="1276"/>
                      <a:pt x="988" y="1287"/>
                      <a:pt x="983" y="1293"/>
                    </a:cubicBezTo>
                    <a:lnTo>
                      <a:pt x="1005" y="1276"/>
                    </a:lnTo>
                    <a:cubicBezTo>
                      <a:pt x="1010" y="1315"/>
                      <a:pt x="1060" y="1331"/>
                      <a:pt x="1066" y="1370"/>
                    </a:cubicBezTo>
                    <a:cubicBezTo>
                      <a:pt x="1077" y="1376"/>
                      <a:pt x="1104" y="1376"/>
                      <a:pt x="1121" y="1392"/>
                    </a:cubicBezTo>
                    <a:lnTo>
                      <a:pt x="1121" y="1387"/>
                    </a:lnTo>
                    <a:lnTo>
                      <a:pt x="1132" y="1387"/>
                    </a:lnTo>
                    <a:cubicBezTo>
                      <a:pt x="1143" y="1403"/>
                      <a:pt x="1154" y="1431"/>
                      <a:pt x="1182" y="1431"/>
                    </a:cubicBezTo>
                    <a:cubicBezTo>
                      <a:pt x="1187" y="1428"/>
                      <a:pt x="1191" y="1427"/>
                      <a:pt x="1193" y="1427"/>
                    </a:cubicBezTo>
                    <a:cubicBezTo>
                      <a:pt x="1204" y="1427"/>
                      <a:pt x="1184" y="1454"/>
                      <a:pt x="1200" y="1454"/>
                    </a:cubicBezTo>
                    <a:cubicBezTo>
                      <a:pt x="1201" y="1454"/>
                      <a:pt x="1202" y="1453"/>
                      <a:pt x="1204" y="1453"/>
                    </a:cubicBezTo>
                    <a:lnTo>
                      <a:pt x="1204" y="1453"/>
                    </a:lnTo>
                    <a:lnTo>
                      <a:pt x="1199" y="1459"/>
                    </a:lnTo>
                    <a:cubicBezTo>
                      <a:pt x="1215" y="1459"/>
                      <a:pt x="1226" y="1459"/>
                      <a:pt x="1254" y="1453"/>
                    </a:cubicBezTo>
                    <a:lnTo>
                      <a:pt x="1254" y="1453"/>
                    </a:lnTo>
                    <a:cubicBezTo>
                      <a:pt x="1243" y="1467"/>
                      <a:pt x="1244" y="1468"/>
                      <a:pt x="1248" y="1468"/>
                    </a:cubicBezTo>
                    <a:cubicBezTo>
                      <a:pt x="1249" y="1468"/>
                      <a:pt x="1250" y="1468"/>
                      <a:pt x="1250" y="1468"/>
                    </a:cubicBezTo>
                    <a:cubicBezTo>
                      <a:pt x="1253" y="1468"/>
                      <a:pt x="1256" y="1469"/>
                      <a:pt x="1254" y="1475"/>
                    </a:cubicBezTo>
                    <a:lnTo>
                      <a:pt x="1259" y="1470"/>
                    </a:lnTo>
                    <a:lnTo>
                      <a:pt x="1259" y="1486"/>
                    </a:lnTo>
                    <a:lnTo>
                      <a:pt x="1270" y="1481"/>
                    </a:lnTo>
                    <a:lnTo>
                      <a:pt x="1265" y="1497"/>
                    </a:lnTo>
                    <a:cubicBezTo>
                      <a:pt x="1270" y="1503"/>
                      <a:pt x="1293" y="1503"/>
                      <a:pt x="1287" y="1531"/>
                    </a:cubicBezTo>
                    <a:cubicBezTo>
                      <a:pt x="1320" y="1531"/>
                      <a:pt x="1342" y="1553"/>
                      <a:pt x="1370" y="1569"/>
                    </a:cubicBezTo>
                    <a:cubicBezTo>
                      <a:pt x="1372" y="1567"/>
                      <a:pt x="1375" y="1567"/>
                      <a:pt x="1378" y="1567"/>
                    </a:cubicBezTo>
                    <a:cubicBezTo>
                      <a:pt x="1385" y="1567"/>
                      <a:pt x="1392" y="1569"/>
                      <a:pt x="1392" y="1569"/>
                    </a:cubicBezTo>
                    <a:lnTo>
                      <a:pt x="1381" y="1591"/>
                    </a:lnTo>
                    <a:cubicBezTo>
                      <a:pt x="1389" y="1591"/>
                      <a:pt x="1398" y="1586"/>
                      <a:pt x="1404" y="1586"/>
                    </a:cubicBezTo>
                    <a:cubicBezTo>
                      <a:pt x="1407" y="1586"/>
                      <a:pt x="1409" y="1588"/>
                      <a:pt x="1409" y="1591"/>
                    </a:cubicBezTo>
                    <a:cubicBezTo>
                      <a:pt x="1416" y="1591"/>
                      <a:pt x="1419" y="1599"/>
                      <a:pt x="1423" y="1599"/>
                    </a:cubicBezTo>
                    <a:cubicBezTo>
                      <a:pt x="1425" y="1599"/>
                      <a:pt x="1427" y="1597"/>
                      <a:pt x="1431" y="1591"/>
                    </a:cubicBezTo>
                    <a:lnTo>
                      <a:pt x="1431" y="1591"/>
                    </a:lnTo>
                    <a:cubicBezTo>
                      <a:pt x="1435" y="1596"/>
                      <a:pt x="1436" y="1604"/>
                      <a:pt x="1431" y="1612"/>
                    </a:cubicBezTo>
                    <a:lnTo>
                      <a:pt x="1431" y="1612"/>
                    </a:lnTo>
                    <a:cubicBezTo>
                      <a:pt x="1431" y="1612"/>
                      <a:pt x="1431" y="1612"/>
                      <a:pt x="1431" y="1612"/>
                    </a:cubicBezTo>
                    <a:cubicBezTo>
                      <a:pt x="1436" y="1612"/>
                      <a:pt x="1436" y="1636"/>
                      <a:pt x="1436" y="1636"/>
                    </a:cubicBezTo>
                    <a:cubicBezTo>
                      <a:pt x="1436" y="1636"/>
                      <a:pt x="1508" y="1702"/>
                      <a:pt x="1603" y="1757"/>
                    </a:cubicBezTo>
                    <a:cubicBezTo>
                      <a:pt x="1675" y="1798"/>
                      <a:pt x="1754" y="1835"/>
                      <a:pt x="1823" y="1835"/>
                    </a:cubicBezTo>
                    <a:cubicBezTo>
                      <a:pt x="1849" y="1835"/>
                      <a:pt x="1873" y="1830"/>
                      <a:pt x="1896" y="1818"/>
                    </a:cubicBezTo>
                    <a:cubicBezTo>
                      <a:pt x="1901" y="1813"/>
                      <a:pt x="1918" y="1807"/>
                      <a:pt x="1923" y="1791"/>
                    </a:cubicBezTo>
                    <a:cubicBezTo>
                      <a:pt x="1928" y="1791"/>
                      <a:pt x="1925" y="1808"/>
                      <a:pt x="1928" y="1808"/>
                    </a:cubicBezTo>
                    <a:cubicBezTo>
                      <a:pt x="1928" y="1808"/>
                      <a:pt x="1928" y="1808"/>
                      <a:pt x="1929" y="1807"/>
                    </a:cubicBezTo>
                    <a:cubicBezTo>
                      <a:pt x="1929" y="1792"/>
                      <a:pt x="1946" y="1782"/>
                      <a:pt x="1950" y="1765"/>
                    </a:cubicBezTo>
                    <a:lnTo>
                      <a:pt x="1950" y="1765"/>
                    </a:lnTo>
                    <a:lnTo>
                      <a:pt x="1946" y="1774"/>
                    </a:lnTo>
                    <a:lnTo>
                      <a:pt x="1946" y="1752"/>
                    </a:lnTo>
                    <a:cubicBezTo>
                      <a:pt x="1938" y="1756"/>
                      <a:pt x="1927" y="1771"/>
                      <a:pt x="1921" y="1771"/>
                    </a:cubicBezTo>
                    <a:cubicBezTo>
                      <a:pt x="1919" y="1771"/>
                      <a:pt x="1918" y="1769"/>
                      <a:pt x="1918" y="1763"/>
                    </a:cubicBezTo>
                    <a:cubicBezTo>
                      <a:pt x="1907" y="1757"/>
                      <a:pt x="1923" y="1752"/>
                      <a:pt x="1923" y="1746"/>
                    </a:cubicBezTo>
                    <a:lnTo>
                      <a:pt x="1923" y="1730"/>
                    </a:lnTo>
                    <a:cubicBezTo>
                      <a:pt x="1923" y="1731"/>
                      <a:pt x="1925" y="1732"/>
                      <a:pt x="1928" y="1732"/>
                    </a:cubicBezTo>
                    <a:cubicBezTo>
                      <a:pt x="1934" y="1732"/>
                      <a:pt x="1942" y="1728"/>
                      <a:pt x="1935" y="1724"/>
                    </a:cubicBezTo>
                    <a:cubicBezTo>
                      <a:pt x="1933" y="1720"/>
                      <a:pt x="1932" y="1718"/>
                      <a:pt x="1932" y="1718"/>
                    </a:cubicBezTo>
                    <a:lnTo>
                      <a:pt x="1932" y="1718"/>
                    </a:lnTo>
                    <a:cubicBezTo>
                      <a:pt x="1932" y="1718"/>
                      <a:pt x="1932" y="1718"/>
                      <a:pt x="1932" y="1718"/>
                    </a:cubicBezTo>
                    <a:lnTo>
                      <a:pt x="1932" y="1718"/>
                    </a:lnTo>
                    <a:cubicBezTo>
                      <a:pt x="1933" y="1715"/>
                      <a:pt x="1935" y="1711"/>
                      <a:pt x="1935" y="1708"/>
                    </a:cubicBezTo>
                    <a:lnTo>
                      <a:pt x="1929" y="1702"/>
                    </a:lnTo>
                    <a:cubicBezTo>
                      <a:pt x="1930" y="1701"/>
                      <a:pt x="1931" y="1700"/>
                      <a:pt x="1932" y="1700"/>
                    </a:cubicBezTo>
                    <a:cubicBezTo>
                      <a:pt x="1933" y="1700"/>
                      <a:pt x="1934" y="1702"/>
                      <a:pt x="1934" y="1702"/>
                    </a:cubicBezTo>
                    <a:cubicBezTo>
                      <a:pt x="1935" y="1702"/>
                      <a:pt x="1935" y="1701"/>
                      <a:pt x="1935" y="1697"/>
                    </a:cubicBezTo>
                    <a:lnTo>
                      <a:pt x="1935" y="1697"/>
                    </a:lnTo>
                    <a:lnTo>
                      <a:pt x="1923" y="1702"/>
                    </a:lnTo>
                    <a:cubicBezTo>
                      <a:pt x="1927" y="1692"/>
                      <a:pt x="1926" y="1690"/>
                      <a:pt x="1923" y="1690"/>
                    </a:cubicBezTo>
                    <a:cubicBezTo>
                      <a:pt x="1920" y="1690"/>
                      <a:pt x="1917" y="1692"/>
                      <a:pt x="1915" y="1692"/>
                    </a:cubicBezTo>
                    <a:cubicBezTo>
                      <a:pt x="1912" y="1692"/>
                      <a:pt x="1912" y="1690"/>
                      <a:pt x="1918" y="1680"/>
                    </a:cubicBezTo>
                    <a:cubicBezTo>
                      <a:pt x="1923" y="1680"/>
                      <a:pt x="1923" y="1674"/>
                      <a:pt x="1929" y="1669"/>
                    </a:cubicBezTo>
                    <a:lnTo>
                      <a:pt x="1918" y="1663"/>
                    </a:lnTo>
                    <a:cubicBezTo>
                      <a:pt x="1918" y="1652"/>
                      <a:pt x="1923" y="1652"/>
                      <a:pt x="1923" y="1652"/>
                    </a:cubicBezTo>
                    <a:cubicBezTo>
                      <a:pt x="1923" y="1650"/>
                      <a:pt x="1923" y="1650"/>
                      <a:pt x="1922" y="1650"/>
                    </a:cubicBezTo>
                    <a:cubicBezTo>
                      <a:pt x="1920" y="1650"/>
                      <a:pt x="1918" y="1652"/>
                      <a:pt x="1918" y="1652"/>
                    </a:cubicBezTo>
                    <a:cubicBezTo>
                      <a:pt x="1918" y="1647"/>
                      <a:pt x="1901" y="1647"/>
                      <a:pt x="1918" y="1636"/>
                    </a:cubicBezTo>
                    <a:cubicBezTo>
                      <a:pt x="1915" y="1630"/>
                      <a:pt x="1913" y="1629"/>
                      <a:pt x="1910" y="1629"/>
                    </a:cubicBezTo>
                    <a:cubicBezTo>
                      <a:pt x="1904" y="1629"/>
                      <a:pt x="1899" y="1640"/>
                      <a:pt x="1897" y="1640"/>
                    </a:cubicBezTo>
                    <a:cubicBezTo>
                      <a:pt x="1896" y="1640"/>
                      <a:pt x="1896" y="1639"/>
                      <a:pt x="1896" y="1636"/>
                    </a:cubicBezTo>
                    <a:cubicBezTo>
                      <a:pt x="1899" y="1627"/>
                      <a:pt x="1900" y="1627"/>
                      <a:pt x="1901" y="1627"/>
                    </a:cubicBezTo>
                    <a:cubicBezTo>
                      <a:pt x="1903" y="1627"/>
                      <a:pt x="1904" y="1627"/>
                      <a:pt x="1907" y="1619"/>
                    </a:cubicBezTo>
                    <a:lnTo>
                      <a:pt x="1896" y="1619"/>
                    </a:lnTo>
                    <a:lnTo>
                      <a:pt x="1907" y="1608"/>
                    </a:lnTo>
                    <a:cubicBezTo>
                      <a:pt x="1890" y="1580"/>
                      <a:pt x="1907" y="1508"/>
                      <a:pt x="1874" y="1508"/>
                    </a:cubicBezTo>
                    <a:cubicBezTo>
                      <a:pt x="1879" y="1497"/>
                      <a:pt x="1879" y="1503"/>
                      <a:pt x="1890" y="1497"/>
                    </a:cubicBezTo>
                    <a:lnTo>
                      <a:pt x="1890" y="1497"/>
                    </a:lnTo>
                    <a:cubicBezTo>
                      <a:pt x="1889" y="1498"/>
                      <a:pt x="1887" y="1498"/>
                      <a:pt x="1886" y="1498"/>
                    </a:cubicBezTo>
                    <a:cubicBezTo>
                      <a:pt x="1864" y="1498"/>
                      <a:pt x="1878" y="1453"/>
                      <a:pt x="1863" y="1448"/>
                    </a:cubicBezTo>
                    <a:lnTo>
                      <a:pt x="1852" y="1453"/>
                    </a:lnTo>
                    <a:cubicBezTo>
                      <a:pt x="1852" y="1403"/>
                      <a:pt x="1813" y="1414"/>
                      <a:pt x="1796" y="1387"/>
                    </a:cubicBezTo>
                    <a:lnTo>
                      <a:pt x="1796" y="1392"/>
                    </a:lnTo>
                    <a:cubicBezTo>
                      <a:pt x="1791" y="1398"/>
                      <a:pt x="1785" y="1398"/>
                      <a:pt x="1780" y="1398"/>
                    </a:cubicBezTo>
                    <a:cubicBezTo>
                      <a:pt x="1780" y="1396"/>
                      <a:pt x="1781" y="1393"/>
                      <a:pt x="1782" y="1389"/>
                    </a:cubicBezTo>
                    <a:lnTo>
                      <a:pt x="1782" y="1389"/>
                    </a:lnTo>
                    <a:cubicBezTo>
                      <a:pt x="1782" y="1390"/>
                      <a:pt x="1781" y="1391"/>
                      <a:pt x="1780" y="1392"/>
                    </a:cubicBezTo>
                    <a:cubicBezTo>
                      <a:pt x="1769" y="1348"/>
                      <a:pt x="1724" y="1331"/>
                      <a:pt x="1702" y="1293"/>
                    </a:cubicBezTo>
                    <a:cubicBezTo>
                      <a:pt x="1652" y="1276"/>
                      <a:pt x="1614" y="1221"/>
                      <a:pt x="1564" y="1193"/>
                    </a:cubicBezTo>
                    <a:lnTo>
                      <a:pt x="1564" y="1193"/>
                    </a:lnTo>
                    <a:cubicBezTo>
                      <a:pt x="1568" y="1197"/>
                      <a:pt x="1557" y="1210"/>
                      <a:pt x="1551" y="1210"/>
                    </a:cubicBezTo>
                    <a:cubicBezTo>
                      <a:pt x="1549" y="1210"/>
                      <a:pt x="1547" y="1208"/>
                      <a:pt x="1547" y="1204"/>
                    </a:cubicBezTo>
                    <a:cubicBezTo>
                      <a:pt x="1564" y="1154"/>
                      <a:pt x="1520" y="1193"/>
                      <a:pt x="1531" y="1154"/>
                    </a:cubicBezTo>
                    <a:cubicBezTo>
                      <a:pt x="1497" y="1149"/>
                      <a:pt x="1493" y="1112"/>
                      <a:pt x="1467" y="1112"/>
                    </a:cubicBezTo>
                    <a:cubicBezTo>
                      <a:pt x="1463" y="1112"/>
                      <a:pt x="1459" y="1113"/>
                      <a:pt x="1453" y="1115"/>
                    </a:cubicBezTo>
                    <a:lnTo>
                      <a:pt x="1459" y="1099"/>
                    </a:lnTo>
                    <a:cubicBezTo>
                      <a:pt x="1459" y="1097"/>
                      <a:pt x="1458" y="1096"/>
                      <a:pt x="1457" y="1096"/>
                    </a:cubicBezTo>
                    <a:cubicBezTo>
                      <a:pt x="1455" y="1096"/>
                      <a:pt x="1451" y="1099"/>
                      <a:pt x="1448" y="1099"/>
                    </a:cubicBezTo>
                    <a:cubicBezTo>
                      <a:pt x="1436" y="1088"/>
                      <a:pt x="1420" y="1093"/>
                      <a:pt x="1420" y="1088"/>
                    </a:cubicBezTo>
                    <a:lnTo>
                      <a:pt x="1409" y="1099"/>
                    </a:lnTo>
                    <a:cubicBezTo>
                      <a:pt x="1404" y="1099"/>
                      <a:pt x="1414" y="1092"/>
                      <a:pt x="1410" y="1092"/>
                    </a:cubicBezTo>
                    <a:cubicBezTo>
                      <a:pt x="1409" y="1092"/>
                      <a:pt x="1407" y="1092"/>
                      <a:pt x="1403" y="1093"/>
                    </a:cubicBezTo>
                    <a:lnTo>
                      <a:pt x="1409" y="1088"/>
                    </a:lnTo>
                    <a:lnTo>
                      <a:pt x="1398" y="1093"/>
                    </a:lnTo>
                    <a:cubicBezTo>
                      <a:pt x="1409" y="1071"/>
                      <a:pt x="1381" y="1082"/>
                      <a:pt x="1392" y="1066"/>
                    </a:cubicBezTo>
                    <a:cubicBezTo>
                      <a:pt x="1381" y="1066"/>
                      <a:pt x="1365" y="1066"/>
                      <a:pt x="1353" y="1055"/>
                    </a:cubicBezTo>
                    <a:cubicBezTo>
                      <a:pt x="1365" y="1038"/>
                      <a:pt x="1348" y="1032"/>
                      <a:pt x="1348" y="1016"/>
                    </a:cubicBezTo>
                    <a:cubicBezTo>
                      <a:pt x="1326" y="1010"/>
                      <a:pt x="1309" y="999"/>
                      <a:pt x="1287" y="977"/>
                    </a:cubicBezTo>
                    <a:lnTo>
                      <a:pt x="1270" y="988"/>
                    </a:lnTo>
                    <a:lnTo>
                      <a:pt x="1265" y="988"/>
                    </a:lnTo>
                    <a:cubicBezTo>
                      <a:pt x="1265" y="988"/>
                      <a:pt x="1265" y="983"/>
                      <a:pt x="1270" y="983"/>
                    </a:cubicBezTo>
                    <a:cubicBezTo>
                      <a:pt x="1275" y="973"/>
                      <a:pt x="1274" y="971"/>
                      <a:pt x="1271" y="971"/>
                    </a:cubicBezTo>
                    <a:cubicBezTo>
                      <a:pt x="1268" y="971"/>
                      <a:pt x="1263" y="973"/>
                      <a:pt x="1261" y="973"/>
                    </a:cubicBezTo>
                    <a:cubicBezTo>
                      <a:pt x="1260" y="973"/>
                      <a:pt x="1259" y="973"/>
                      <a:pt x="1259" y="972"/>
                    </a:cubicBezTo>
                    <a:cubicBezTo>
                      <a:pt x="1257" y="977"/>
                      <a:pt x="1257" y="979"/>
                      <a:pt x="1258" y="979"/>
                    </a:cubicBezTo>
                    <a:cubicBezTo>
                      <a:pt x="1259" y="979"/>
                      <a:pt x="1262" y="977"/>
                      <a:pt x="1265" y="977"/>
                    </a:cubicBezTo>
                    <a:lnTo>
                      <a:pt x="1265" y="977"/>
                    </a:lnTo>
                    <a:cubicBezTo>
                      <a:pt x="1265" y="981"/>
                      <a:pt x="1260" y="990"/>
                      <a:pt x="1257" y="990"/>
                    </a:cubicBezTo>
                    <a:cubicBezTo>
                      <a:pt x="1255" y="990"/>
                      <a:pt x="1254" y="988"/>
                      <a:pt x="1254" y="983"/>
                    </a:cubicBezTo>
                    <a:lnTo>
                      <a:pt x="1243" y="988"/>
                    </a:lnTo>
                    <a:cubicBezTo>
                      <a:pt x="1254" y="977"/>
                      <a:pt x="1254" y="972"/>
                      <a:pt x="1259" y="961"/>
                    </a:cubicBezTo>
                    <a:cubicBezTo>
                      <a:pt x="1237" y="955"/>
                      <a:pt x="1210" y="961"/>
                      <a:pt x="1204" y="944"/>
                    </a:cubicBezTo>
                    <a:cubicBezTo>
                      <a:pt x="1215" y="927"/>
                      <a:pt x="1187" y="933"/>
                      <a:pt x="1210" y="916"/>
                    </a:cubicBezTo>
                    <a:cubicBezTo>
                      <a:pt x="1199" y="916"/>
                      <a:pt x="1199" y="933"/>
                      <a:pt x="1182" y="944"/>
                    </a:cubicBezTo>
                    <a:cubicBezTo>
                      <a:pt x="1182" y="944"/>
                      <a:pt x="1176" y="944"/>
                      <a:pt x="1176" y="933"/>
                    </a:cubicBezTo>
                    <a:cubicBezTo>
                      <a:pt x="1182" y="927"/>
                      <a:pt x="1182" y="922"/>
                      <a:pt x="1187" y="922"/>
                    </a:cubicBezTo>
                    <a:lnTo>
                      <a:pt x="1182" y="916"/>
                    </a:lnTo>
                    <a:lnTo>
                      <a:pt x="1187" y="905"/>
                    </a:lnTo>
                    <a:cubicBezTo>
                      <a:pt x="1171" y="905"/>
                      <a:pt x="1176" y="872"/>
                      <a:pt x="1154" y="872"/>
                    </a:cubicBezTo>
                    <a:cubicBezTo>
                      <a:pt x="1149" y="878"/>
                      <a:pt x="1154" y="878"/>
                      <a:pt x="1149" y="889"/>
                    </a:cubicBezTo>
                    <a:cubicBezTo>
                      <a:pt x="1146" y="889"/>
                      <a:pt x="1144" y="889"/>
                      <a:pt x="1142" y="889"/>
                    </a:cubicBezTo>
                    <a:cubicBezTo>
                      <a:pt x="1127" y="889"/>
                      <a:pt x="1144" y="869"/>
                      <a:pt x="1130" y="867"/>
                    </a:cubicBezTo>
                    <a:lnTo>
                      <a:pt x="1130" y="867"/>
                    </a:lnTo>
                    <a:cubicBezTo>
                      <a:pt x="1129" y="867"/>
                      <a:pt x="1127" y="867"/>
                      <a:pt x="1126" y="867"/>
                    </a:cubicBezTo>
                    <a:cubicBezTo>
                      <a:pt x="1123" y="867"/>
                      <a:pt x="1121" y="866"/>
                      <a:pt x="1121" y="861"/>
                    </a:cubicBezTo>
                    <a:cubicBezTo>
                      <a:pt x="1117" y="861"/>
                      <a:pt x="1119" y="852"/>
                      <a:pt x="1120" y="845"/>
                    </a:cubicBezTo>
                    <a:lnTo>
                      <a:pt x="1120" y="845"/>
                    </a:lnTo>
                    <a:cubicBezTo>
                      <a:pt x="1120" y="847"/>
                      <a:pt x="1118" y="850"/>
                      <a:pt x="1116" y="850"/>
                    </a:cubicBezTo>
                    <a:cubicBezTo>
                      <a:pt x="1116" y="839"/>
                      <a:pt x="1099" y="833"/>
                      <a:pt x="1093" y="822"/>
                    </a:cubicBezTo>
                    <a:lnTo>
                      <a:pt x="1099" y="817"/>
                    </a:lnTo>
                    <a:lnTo>
                      <a:pt x="1099" y="817"/>
                    </a:lnTo>
                    <a:cubicBezTo>
                      <a:pt x="1094" y="820"/>
                      <a:pt x="1091" y="822"/>
                      <a:pt x="1090" y="822"/>
                    </a:cubicBezTo>
                    <a:cubicBezTo>
                      <a:pt x="1085" y="822"/>
                      <a:pt x="1098" y="803"/>
                      <a:pt x="1093" y="795"/>
                    </a:cubicBezTo>
                    <a:cubicBezTo>
                      <a:pt x="1066" y="783"/>
                      <a:pt x="1016" y="767"/>
                      <a:pt x="994" y="750"/>
                    </a:cubicBezTo>
                    <a:cubicBezTo>
                      <a:pt x="987" y="755"/>
                      <a:pt x="981" y="757"/>
                      <a:pt x="976" y="757"/>
                    </a:cubicBezTo>
                    <a:cubicBezTo>
                      <a:pt x="969" y="757"/>
                      <a:pt x="964" y="753"/>
                      <a:pt x="961" y="750"/>
                    </a:cubicBezTo>
                    <a:lnTo>
                      <a:pt x="977" y="728"/>
                    </a:lnTo>
                    <a:lnTo>
                      <a:pt x="961" y="728"/>
                    </a:lnTo>
                    <a:lnTo>
                      <a:pt x="965" y="724"/>
                    </a:lnTo>
                    <a:lnTo>
                      <a:pt x="965" y="724"/>
                    </a:lnTo>
                    <a:cubicBezTo>
                      <a:pt x="963" y="725"/>
                      <a:pt x="962" y="725"/>
                      <a:pt x="962" y="725"/>
                    </a:cubicBezTo>
                    <a:lnTo>
                      <a:pt x="962" y="725"/>
                    </a:lnTo>
                    <a:cubicBezTo>
                      <a:pt x="963" y="718"/>
                      <a:pt x="953" y="705"/>
                      <a:pt x="977" y="700"/>
                    </a:cubicBezTo>
                    <a:lnTo>
                      <a:pt x="950" y="678"/>
                    </a:lnTo>
                    <a:cubicBezTo>
                      <a:pt x="948" y="678"/>
                      <a:pt x="947" y="677"/>
                      <a:pt x="946" y="677"/>
                    </a:cubicBezTo>
                    <a:cubicBezTo>
                      <a:pt x="938" y="677"/>
                      <a:pt x="931" y="687"/>
                      <a:pt x="929" y="687"/>
                    </a:cubicBezTo>
                    <a:cubicBezTo>
                      <a:pt x="928" y="687"/>
                      <a:pt x="927" y="686"/>
                      <a:pt x="927" y="684"/>
                    </a:cubicBezTo>
                    <a:cubicBezTo>
                      <a:pt x="933" y="678"/>
                      <a:pt x="933" y="684"/>
                      <a:pt x="938" y="673"/>
                    </a:cubicBezTo>
                    <a:cubicBezTo>
                      <a:pt x="937" y="665"/>
                      <a:pt x="933" y="662"/>
                      <a:pt x="928" y="662"/>
                    </a:cubicBezTo>
                    <a:cubicBezTo>
                      <a:pt x="915" y="662"/>
                      <a:pt x="895" y="678"/>
                      <a:pt x="884" y="678"/>
                    </a:cubicBezTo>
                    <a:cubicBezTo>
                      <a:pt x="881" y="678"/>
                      <a:pt x="879" y="677"/>
                      <a:pt x="878" y="673"/>
                    </a:cubicBezTo>
                    <a:lnTo>
                      <a:pt x="872" y="673"/>
                    </a:lnTo>
                    <a:cubicBezTo>
                      <a:pt x="867" y="680"/>
                      <a:pt x="866" y="682"/>
                      <a:pt x="867" y="682"/>
                    </a:cubicBezTo>
                    <a:cubicBezTo>
                      <a:pt x="869" y="682"/>
                      <a:pt x="876" y="676"/>
                      <a:pt x="878" y="676"/>
                    </a:cubicBezTo>
                    <a:lnTo>
                      <a:pt x="878" y="676"/>
                    </a:lnTo>
                    <a:cubicBezTo>
                      <a:pt x="879" y="676"/>
                      <a:pt x="879" y="676"/>
                      <a:pt x="878" y="678"/>
                    </a:cubicBezTo>
                    <a:cubicBezTo>
                      <a:pt x="867" y="700"/>
                      <a:pt x="867" y="684"/>
                      <a:pt x="850" y="700"/>
                    </a:cubicBezTo>
                    <a:cubicBezTo>
                      <a:pt x="850" y="698"/>
                      <a:pt x="849" y="698"/>
                      <a:pt x="846" y="698"/>
                    </a:cubicBezTo>
                    <a:cubicBezTo>
                      <a:pt x="844" y="698"/>
                      <a:pt x="842" y="698"/>
                      <a:pt x="839" y="695"/>
                    </a:cubicBezTo>
                    <a:cubicBezTo>
                      <a:pt x="844" y="678"/>
                      <a:pt x="822" y="678"/>
                      <a:pt x="828" y="656"/>
                    </a:cubicBezTo>
                    <a:lnTo>
                      <a:pt x="828" y="656"/>
                    </a:lnTo>
                    <a:cubicBezTo>
                      <a:pt x="823" y="656"/>
                      <a:pt x="805" y="674"/>
                      <a:pt x="797" y="674"/>
                    </a:cubicBezTo>
                    <a:cubicBezTo>
                      <a:pt x="796" y="674"/>
                      <a:pt x="795" y="673"/>
                      <a:pt x="795" y="673"/>
                    </a:cubicBezTo>
                    <a:cubicBezTo>
                      <a:pt x="800" y="651"/>
                      <a:pt x="811" y="656"/>
                      <a:pt x="811" y="651"/>
                    </a:cubicBezTo>
                    <a:lnTo>
                      <a:pt x="811" y="651"/>
                    </a:lnTo>
                    <a:lnTo>
                      <a:pt x="800" y="656"/>
                    </a:lnTo>
                    <a:cubicBezTo>
                      <a:pt x="795" y="651"/>
                      <a:pt x="800" y="651"/>
                      <a:pt x="811" y="645"/>
                    </a:cubicBezTo>
                    <a:cubicBezTo>
                      <a:pt x="810" y="644"/>
                      <a:pt x="808" y="644"/>
                      <a:pt x="807" y="644"/>
                    </a:cubicBezTo>
                    <a:cubicBezTo>
                      <a:pt x="801" y="644"/>
                      <a:pt x="797" y="649"/>
                      <a:pt x="793" y="649"/>
                    </a:cubicBezTo>
                    <a:cubicBezTo>
                      <a:pt x="792" y="649"/>
                      <a:pt x="790" y="648"/>
                      <a:pt x="789" y="645"/>
                    </a:cubicBezTo>
                    <a:lnTo>
                      <a:pt x="800" y="640"/>
                    </a:lnTo>
                    <a:cubicBezTo>
                      <a:pt x="795" y="640"/>
                      <a:pt x="795" y="629"/>
                      <a:pt x="789" y="623"/>
                    </a:cubicBezTo>
                    <a:cubicBezTo>
                      <a:pt x="791" y="621"/>
                      <a:pt x="792" y="621"/>
                      <a:pt x="793" y="621"/>
                    </a:cubicBezTo>
                    <a:cubicBezTo>
                      <a:pt x="795" y="621"/>
                      <a:pt x="795" y="623"/>
                      <a:pt x="795" y="623"/>
                    </a:cubicBezTo>
                    <a:cubicBezTo>
                      <a:pt x="796" y="616"/>
                      <a:pt x="796" y="613"/>
                      <a:pt x="794" y="613"/>
                    </a:cubicBezTo>
                    <a:cubicBezTo>
                      <a:pt x="791" y="613"/>
                      <a:pt x="784" y="623"/>
                      <a:pt x="784" y="623"/>
                    </a:cubicBezTo>
                    <a:cubicBezTo>
                      <a:pt x="784" y="629"/>
                      <a:pt x="784" y="640"/>
                      <a:pt x="767" y="645"/>
                    </a:cubicBezTo>
                    <a:cubicBezTo>
                      <a:pt x="767" y="644"/>
                      <a:pt x="766" y="643"/>
                      <a:pt x="764" y="643"/>
                    </a:cubicBezTo>
                    <a:cubicBezTo>
                      <a:pt x="761" y="643"/>
                      <a:pt x="757" y="645"/>
                      <a:pt x="754" y="645"/>
                    </a:cubicBezTo>
                    <a:cubicBezTo>
                      <a:pt x="752" y="645"/>
                      <a:pt x="752" y="644"/>
                      <a:pt x="756" y="640"/>
                    </a:cubicBezTo>
                    <a:lnTo>
                      <a:pt x="767" y="629"/>
                    </a:lnTo>
                    <a:cubicBezTo>
                      <a:pt x="760" y="629"/>
                      <a:pt x="757" y="633"/>
                      <a:pt x="753" y="633"/>
                    </a:cubicBezTo>
                    <a:cubicBezTo>
                      <a:pt x="751" y="633"/>
                      <a:pt x="748" y="632"/>
                      <a:pt x="745" y="629"/>
                    </a:cubicBezTo>
                    <a:lnTo>
                      <a:pt x="756" y="623"/>
                    </a:lnTo>
                    <a:lnTo>
                      <a:pt x="756" y="623"/>
                    </a:lnTo>
                    <a:cubicBezTo>
                      <a:pt x="753" y="624"/>
                      <a:pt x="750" y="625"/>
                      <a:pt x="748" y="625"/>
                    </a:cubicBezTo>
                    <a:cubicBezTo>
                      <a:pt x="739" y="625"/>
                      <a:pt x="738" y="616"/>
                      <a:pt x="734" y="612"/>
                    </a:cubicBezTo>
                    <a:cubicBezTo>
                      <a:pt x="728" y="612"/>
                      <a:pt x="717" y="617"/>
                      <a:pt x="717" y="617"/>
                    </a:cubicBezTo>
                    <a:cubicBezTo>
                      <a:pt x="717" y="623"/>
                      <a:pt x="712" y="629"/>
                      <a:pt x="706" y="640"/>
                    </a:cubicBezTo>
                    <a:cubicBezTo>
                      <a:pt x="708" y="633"/>
                      <a:pt x="706" y="632"/>
                      <a:pt x="703" y="632"/>
                    </a:cubicBezTo>
                    <a:cubicBezTo>
                      <a:pt x="699" y="632"/>
                      <a:pt x="690" y="637"/>
                      <a:pt x="684" y="637"/>
                    </a:cubicBezTo>
                    <a:cubicBezTo>
                      <a:pt x="681" y="637"/>
                      <a:pt x="678" y="635"/>
                      <a:pt x="678" y="629"/>
                    </a:cubicBezTo>
                    <a:cubicBezTo>
                      <a:pt x="682" y="625"/>
                      <a:pt x="685" y="622"/>
                      <a:pt x="687" y="622"/>
                    </a:cubicBezTo>
                    <a:cubicBezTo>
                      <a:pt x="688" y="622"/>
                      <a:pt x="689" y="624"/>
                      <a:pt x="689" y="629"/>
                    </a:cubicBezTo>
                    <a:cubicBezTo>
                      <a:pt x="712" y="617"/>
                      <a:pt x="728" y="601"/>
                      <a:pt x="739" y="595"/>
                    </a:cubicBezTo>
                    <a:cubicBezTo>
                      <a:pt x="734" y="595"/>
                      <a:pt x="728" y="595"/>
                      <a:pt x="734" y="590"/>
                    </a:cubicBezTo>
                    <a:lnTo>
                      <a:pt x="734" y="590"/>
                    </a:lnTo>
                    <a:lnTo>
                      <a:pt x="717" y="601"/>
                    </a:lnTo>
                    <a:cubicBezTo>
                      <a:pt x="717" y="601"/>
                      <a:pt x="717" y="595"/>
                      <a:pt x="712" y="595"/>
                    </a:cubicBezTo>
                    <a:cubicBezTo>
                      <a:pt x="706" y="601"/>
                      <a:pt x="701" y="617"/>
                      <a:pt x="689" y="617"/>
                    </a:cubicBezTo>
                    <a:cubicBezTo>
                      <a:pt x="685" y="617"/>
                      <a:pt x="701" y="600"/>
                      <a:pt x="701" y="600"/>
                    </a:cubicBezTo>
                    <a:lnTo>
                      <a:pt x="701" y="600"/>
                    </a:lnTo>
                    <a:cubicBezTo>
                      <a:pt x="701" y="600"/>
                      <a:pt x="701" y="600"/>
                      <a:pt x="701" y="601"/>
                    </a:cubicBezTo>
                    <a:cubicBezTo>
                      <a:pt x="689" y="601"/>
                      <a:pt x="683" y="608"/>
                      <a:pt x="680" y="608"/>
                    </a:cubicBezTo>
                    <a:cubicBezTo>
                      <a:pt x="679" y="608"/>
                      <a:pt x="678" y="606"/>
                      <a:pt x="678" y="601"/>
                    </a:cubicBezTo>
                    <a:lnTo>
                      <a:pt x="684" y="601"/>
                    </a:lnTo>
                    <a:cubicBezTo>
                      <a:pt x="684" y="590"/>
                      <a:pt x="673" y="595"/>
                      <a:pt x="684" y="573"/>
                    </a:cubicBezTo>
                    <a:cubicBezTo>
                      <a:pt x="689" y="568"/>
                      <a:pt x="689" y="568"/>
                      <a:pt x="695" y="568"/>
                    </a:cubicBezTo>
                    <a:cubicBezTo>
                      <a:pt x="714" y="563"/>
                      <a:pt x="696" y="566"/>
                      <a:pt x="702" y="560"/>
                    </a:cubicBezTo>
                    <a:lnTo>
                      <a:pt x="702" y="560"/>
                    </a:lnTo>
                    <a:cubicBezTo>
                      <a:pt x="700" y="561"/>
                      <a:pt x="698" y="562"/>
                      <a:pt x="697" y="562"/>
                    </a:cubicBezTo>
                    <a:cubicBezTo>
                      <a:pt x="692" y="562"/>
                      <a:pt x="689" y="557"/>
                      <a:pt x="689" y="557"/>
                    </a:cubicBezTo>
                    <a:lnTo>
                      <a:pt x="684" y="568"/>
                    </a:lnTo>
                    <a:cubicBezTo>
                      <a:pt x="676" y="574"/>
                      <a:pt x="672" y="576"/>
                      <a:pt x="671" y="576"/>
                    </a:cubicBezTo>
                    <a:cubicBezTo>
                      <a:pt x="668" y="576"/>
                      <a:pt x="702" y="544"/>
                      <a:pt x="689" y="540"/>
                    </a:cubicBezTo>
                    <a:cubicBezTo>
                      <a:pt x="678" y="540"/>
                      <a:pt x="689" y="546"/>
                      <a:pt x="678" y="546"/>
                    </a:cubicBezTo>
                    <a:cubicBezTo>
                      <a:pt x="678" y="540"/>
                      <a:pt x="684" y="529"/>
                      <a:pt x="673" y="529"/>
                    </a:cubicBezTo>
                    <a:cubicBezTo>
                      <a:pt x="673" y="523"/>
                      <a:pt x="675" y="518"/>
                      <a:pt x="677" y="514"/>
                    </a:cubicBezTo>
                    <a:lnTo>
                      <a:pt x="677" y="514"/>
                    </a:lnTo>
                    <a:lnTo>
                      <a:pt x="662" y="529"/>
                    </a:lnTo>
                    <a:cubicBezTo>
                      <a:pt x="656" y="518"/>
                      <a:pt x="640" y="518"/>
                      <a:pt x="640" y="512"/>
                    </a:cubicBezTo>
                    <a:lnTo>
                      <a:pt x="634" y="518"/>
                    </a:lnTo>
                    <a:cubicBezTo>
                      <a:pt x="627" y="518"/>
                      <a:pt x="617" y="523"/>
                      <a:pt x="610" y="523"/>
                    </a:cubicBezTo>
                    <a:cubicBezTo>
                      <a:pt x="606" y="523"/>
                      <a:pt x="603" y="522"/>
                      <a:pt x="601" y="518"/>
                    </a:cubicBezTo>
                    <a:cubicBezTo>
                      <a:pt x="604" y="512"/>
                      <a:pt x="606" y="511"/>
                      <a:pt x="609" y="511"/>
                    </a:cubicBezTo>
                    <a:cubicBezTo>
                      <a:pt x="611" y="511"/>
                      <a:pt x="612" y="512"/>
                      <a:pt x="612" y="512"/>
                    </a:cubicBezTo>
                    <a:cubicBezTo>
                      <a:pt x="612" y="501"/>
                      <a:pt x="606" y="507"/>
                      <a:pt x="606" y="501"/>
                    </a:cubicBezTo>
                    <a:cubicBezTo>
                      <a:pt x="608" y="496"/>
                      <a:pt x="609" y="495"/>
                      <a:pt x="610" y="495"/>
                    </a:cubicBezTo>
                    <a:cubicBezTo>
                      <a:pt x="612" y="495"/>
                      <a:pt x="613" y="497"/>
                      <a:pt x="615" y="497"/>
                    </a:cubicBezTo>
                    <a:cubicBezTo>
                      <a:pt x="617" y="497"/>
                      <a:pt x="620" y="495"/>
                      <a:pt x="623" y="490"/>
                    </a:cubicBezTo>
                    <a:lnTo>
                      <a:pt x="606" y="485"/>
                    </a:lnTo>
                    <a:cubicBezTo>
                      <a:pt x="603" y="489"/>
                      <a:pt x="602" y="491"/>
                      <a:pt x="601" y="491"/>
                    </a:cubicBezTo>
                    <a:cubicBezTo>
                      <a:pt x="598" y="491"/>
                      <a:pt x="599" y="479"/>
                      <a:pt x="595" y="479"/>
                    </a:cubicBezTo>
                    <a:cubicBezTo>
                      <a:pt x="591" y="475"/>
                      <a:pt x="586" y="473"/>
                      <a:pt x="581" y="473"/>
                    </a:cubicBezTo>
                    <a:cubicBezTo>
                      <a:pt x="567" y="473"/>
                      <a:pt x="552" y="486"/>
                      <a:pt x="540" y="490"/>
                    </a:cubicBezTo>
                    <a:cubicBezTo>
                      <a:pt x="540" y="485"/>
                      <a:pt x="546" y="479"/>
                      <a:pt x="551" y="479"/>
                    </a:cubicBezTo>
                    <a:lnTo>
                      <a:pt x="551" y="479"/>
                    </a:lnTo>
                    <a:cubicBezTo>
                      <a:pt x="549" y="484"/>
                      <a:pt x="548" y="486"/>
                      <a:pt x="549" y="486"/>
                    </a:cubicBezTo>
                    <a:cubicBezTo>
                      <a:pt x="550" y="486"/>
                      <a:pt x="553" y="482"/>
                      <a:pt x="557" y="479"/>
                    </a:cubicBezTo>
                    <a:cubicBezTo>
                      <a:pt x="551" y="479"/>
                      <a:pt x="568" y="451"/>
                      <a:pt x="573" y="451"/>
                    </a:cubicBezTo>
                    <a:lnTo>
                      <a:pt x="573" y="451"/>
                    </a:lnTo>
                    <a:cubicBezTo>
                      <a:pt x="557" y="451"/>
                      <a:pt x="568" y="463"/>
                      <a:pt x="557" y="463"/>
                    </a:cubicBezTo>
                    <a:lnTo>
                      <a:pt x="551" y="457"/>
                    </a:lnTo>
                    <a:cubicBezTo>
                      <a:pt x="546" y="463"/>
                      <a:pt x="546" y="474"/>
                      <a:pt x="540" y="474"/>
                    </a:cubicBezTo>
                    <a:cubicBezTo>
                      <a:pt x="529" y="474"/>
                      <a:pt x="529" y="463"/>
                      <a:pt x="523" y="457"/>
                    </a:cubicBezTo>
                    <a:lnTo>
                      <a:pt x="540" y="446"/>
                    </a:lnTo>
                    <a:cubicBezTo>
                      <a:pt x="540" y="440"/>
                      <a:pt x="540" y="438"/>
                      <a:pt x="538" y="438"/>
                    </a:cubicBezTo>
                    <a:cubicBezTo>
                      <a:pt x="536" y="438"/>
                      <a:pt x="532" y="440"/>
                      <a:pt x="523" y="446"/>
                    </a:cubicBezTo>
                    <a:cubicBezTo>
                      <a:pt x="523" y="451"/>
                      <a:pt x="521" y="451"/>
                      <a:pt x="516" y="451"/>
                    </a:cubicBezTo>
                    <a:cubicBezTo>
                      <a:pt x="511" y="451"/>
                      <a:pt x="504" y="451"/>
                      <a:pt x="496" y="457"/>
                    </a:cubicBezTo>
                    <a:lnTo>
                      <a:pt x="496" y="446"/>
                    </a:lnTo>
                    <a:cubicBezTo>
                      <a:pt x="496" y="446"/>
                      <a:pt x="496" y="445"/>
                      <a:pt x="497" y="443"/>
                    </a:cubicBezTo>
                    <a:lnTo>
                      <a:pt x="497" y="443"/>
                    </a:lnTo>
                    <a:cubicBezTo>
                      <a:pt x="495" y="445"/>
                      <a:pt x="492" y="446"/>
                      <a:pt x="490" y="446"/>
                    </a:cubicBezTo>
                    <a:cubicBezTo>
                      <a:pt x="490" y="435"/>
                      <a:pt x="485" y="429"/>
                      <a:pt x="490" y="429"/>
                    </a:cubicBezTo>
                    <a:cubicBezTo>
                      <a:pt x="485" y="429"/>
                      <a:pt x="485" y="424"/>
                      <a:pt x="490" y="418"/>
                    </a:cubicBezTo>
                    <a:lnTo>
                      <a:pt x="490" y="418"/>
                    </a:lnTo>
                    <a:cubicBezTo>
                      <a:pt x="485" y="418"/>
                      <a:pt x="485" y="424"/>
                      <a:pt x="479" y="429"/>
                    </a:cubicBezTo>
                    <a:lnTo>
                      <a:pt x="468" y="424"/>
                    </a:lnTo>
                    <a:lnTo>
                      <a:pt x="496" y="396"/>
                    </a:lnTo>
                    <a:lnTo>
                      <a:pt x="496" y="396"/>
                    </a:lnTo>
                    <a:cubicBezTo>
                      <a:pt x="491" y="396"/>
                      <a:pt x="483" y="410"/>
                      <a:pt x="475" y="410"/>
                    </a:cubicBezTo>
                    <a:cubicBezTo>
                      <a:pt x="473" y="410"/>
                      <a:pt x="470" y="409"/>
                      <a:pt x="468" y="407"/>
                    </a:cubicBezTo>
                    <a:cubicBezTo>
                      <a:pt x="485" y="396"/>
                      <a:pt x="468" y="391"/>
                      <a:pt x="490" y="380"/>
                    </a:cubicBezTo>
                    <a:cubicBezTo>
                      <a:pt x="496" y="368"/>
                      <a:pt x="490" y="363"/>
                      <a:pt x="479" y="363"/>
                    </a:cubicBezTo>
                    <a:cubicBezTo>
                      <a:pt x="463" y="368"/>
                      <a:pt x="479" y="374"/>
                      <a:pt x="463" y="380"/>
                    </a:cubicBezTo>
                    <a:cubicBezTo>
                      <a:pt x="461" y="379"/>
                      <a:pt x="458" y="379"/>
                      <a:pt x="456" y="379"/>
                    </a:cubicBezTo>
                    <a:cubicBezTo>
                      <a:pt x="439" y="379"/>
                      <a:pt x="421" y="393"/>
                      <a:pt x="412" y="393"/>
                    </a:cubicBezTo>
                    <a:cubicBezTo>
                      <a:pt x="410" y="393"/>
                      <a:pt x="408" y="392"/>
                      <a:pt x="407" y="391"/>
                    </a:cubicBezTo>
                    <a:lnTo>
                      <a:pt x="407" y="396"/>
                    </a:lnTo>
                    <a:cubicBezTo>
                      <a:pt x="396" y="396"/>
                      <a:pt x="402" y="396"/>
                      <a:pt x="385" y="402"/>
                    </a:cubicBezTo>
                    <a:cubicBezTo>
                      <a:pt x="402" y="391"/>
                      <a:pt x="413" y="363"/>
                      <a:pt x="402" y="352"/>
                    </a:cubicBezTo>
                    <a:lnTo>
                      <a:pt x="402" y="352"/>
                    </a:lnTo>
                    <a:cubicBezTo>
                      <a:pt x="396" y="363"/>
                      <a:pt x="396" y="374"/>
                      <a:pt x="380" y="380"/>
                    </a:cubicBezTo>
                    <a:lnTo>
                      <a:pt x="374" y="374"/>
                    </a:lnTo>
                    <a:cubicBezTo>
                      <a:pt x="374" y="374"/>
                      <a:pt x="380" y="374"/>
                      <a:pt x="380" y="368"/>
                    </a:cubicBezTo>
                    <a:cubicBezTo>
                      <a:pt x="370" y="368"/>
                      <a:pt x="380" y="349"/>
                      <a:pt x="374" y="349"/>
                    </a:cubicBezTo>
                    <a:cubicBezTo>
                      <a:pt x="373" y="349"/>
                      <a:pt x="371" y="350"/>
                      <a:pt x="368" y="352"/>
                    </a:cubicBezTo>
                    <a:lnTo>
                      <a:pt x="372" y="342"/>
                    </a:lnTo>
                    <a:lnTo>
                      <a:pt x="372" y="342"/>
                    </a:lnTo>
                    <a:cubicBezTo>
                      <a:pt x="371" y="343"/>
                      <a:pt x="369" y="343"/>
                      <a:pt x="367" y="343"/>
                    </a:cubicBezTo>
                    <a:cubicBezTo>
                      <a:pt x="362" y="343"/>
                      <a:pt x="356" y="341"/>
                      <a:pt x="352" y="341"/>
                    </a:cubicBezTo>
                    <a:cubicBezTo>
                      <a:pt x="341" y="341"/>
                      <a:pt x="341" y="335"/>
                      <a:pt x="346" y="319"/>
                    </a:cubicBezTo>
                    <a:lnTo>
                      <a:pt x="346" y="319"/>
                    </a:lnTo>
                    <a:cubicBezTo>
                      <a:pt x="341" y="324"/>
                      <a:pt x="330" y="341"/>
                      <a:pt x="324" y="341"/>
                    </a:cubicBezTo>
                    <a:cubicBezTo>
                      <a:pt x="346" y="319"/>
                      <a:pt x="324" y="319"/>
                      <a:pt x="330" y="308"/>
                    </a:cubicBezTo>
                    <a:cubicBezTo>
                      <a:pt x="330" y="308"/>
                      <a:pt x="330" y="295"/>
                      <a:pt x="326" y="295"/>
                    </a:cubicBezTo>
                    <a:cubicBezTo>
                      <a:pt x="326" y="295"/>
                      <a:pt x="325" y="296"/>
                      <a:pt x="324" y="297"/>
                    </a:cubicBezTo>
                    <a:lnTo>
                      <a:pt x="325" y="296"/>
                    </a:lnTo>
                    <a:lnTo>
                      <a:pt x="325" y="296"/>
                    </a:lnTo>
                    <a:cubicBezTo>
                      <a:pt x="322" y="298"/>
                      <a:pt x="319" y="299"/>
                      <a:pt x="316" y="299"/>
                    </a:cubicBezTo>
                    <a:cubicBezTo>
                      <a:pt x="310" y="299"/>
                      <a:pt x="305" y="294"/>
                      <a:pt x="302" y="291"/>
                    </a:cubicBezTo>
                    <a:cubicBezTo>
                      <a:pt x="330" y="263"/>
                      <a:pt x="297" y="285"/>
                      <a:pt x="319" y="258"/>
                    </a:cubicBezTo>
                    <a:lnTo>
                      <a:pt x="319" y="258"/>
                    </a:lnTo>
                    <a:cubicBezTo>
                      <a:pt x="312" y="261"/>
                      <a:pt x="307" y="262"/>
                      <a:pt x="304" y="262"/>
                    </a:cubicBezTo>
                    <a:cubicBezTo>
                      <a:pt x="300" y="262"/>
                      <a:pt x="297" y="261"/>
                      <a:pt x="294" y="261"/>
                    </a:cubicBezTo>
                    <a:cubicBezTo>
                      <a:pt x="290" y="261"/>
                      <a:pt x="286" y="262"/>
                      <a:pt x="280" y="269"/>
                    </a:cubicBezTo>
                    <a:cubicBezTo>
                      <a:pt x="276" y="265"/>
                      <a:pt x="285" y="259"/>
                      <a:pt x="291" y="252"/>
                    </a:cubicBezTo>
                    <a:lnTo>
                      <a:pt x="291" y="252"/>
                    </a:lnTo>
                    <a:cubicBezTo>
                      <a:pt x="291" y="252"/>
                      <a:pt x="291" y="252"/>
                      <a:pt x="291" y="252"/>
                    </a:cubicBezTo>
                    <a:lnTo>
                      <a:pt x="291" y="252"/>
                    </a:lnTo>
                    <a:lnTo>
                      <a:pt x="291" y="252"/>
                    </a:lnTo>
                    <a:cubicBezTo>
                      <a:pt x="291" y="252"/>
                      <a:pt x="291" y="252"/>
                      <a:pt x="291" y="252"/>
                    </a:cubicBezTo>
                    <a:lnTo>
                      <a:pt x="291" y="252"/>
                    </a:lnTo>
                    <a:cubicBezTo>
                      <a:pt x="296" y="236"/>
                      <a:pt x="291" y="230"/>
                      <a:pt x="291" y="214"/>
                    </a:cubicBezTo>
                    <a:lnTo>
                      <a:pt x="269" y="230"/>
                    </a:lnTo>
                    <a:lnTo>
                      <a:pt x="274" y="225"/>
                    </a:lnTo>
                    <a:cubicBezTo>
                      <a:pt x="269" y="225"/>
                      <a:pt x="263" y="225"/>
                      <a:pt x="263" y="230"/>
                    </a:cubicBezTo>
                    <a:lnTo>
                      <a:pt x="263" y="225"/>
                    </a:lnTo>
                    <a:cubicBezTo>
                      <a:pt x="256" y="228"/>
                      <a:pt x="252" y="229"/>
                      <a:pt x="250" y="229"/>
                    </a:cubicBezTo>
                    <a:cubicBezTo>
                      <a:pt x="246" y="229"/>
                      <a:pt x="249" y="225"/>
                      <a:pt x="241" y="225"/>
                    </a:cubicBezTo>
                    <a:cubicBezTo>
                      <a:pt x="241" y="214"/>
                      <a:pt x="247" y="214"/>
                      <a:pt x="247" y="214"/>
                    </a:cubicBezTo>
                    <a:cubicBezTo>
                      <a:pt x="247" y="214"/>
                      <a:pt x="250" y="208"/>
                      <a:pt x="255" y="203"/>
                    </a:cubicBezTo>
                    <a:lnTo>
                      <a:pt x="255" y="203"/>
                    </a:lnTo>
                    <a:cubicBezTo>
                      <a:pt x="242" y="209"/>
                      <a:pt x="219" y="218"/>
                      <a:pt x="219" y="230"/>
                    </a:cubicBezTo>
                    <a:cubicBezTo>
                      <a:pt x="216" y="233"/>
                      <a:pt x="214" y="234"/>
                      <a:pt x="211" y="234"/>
                    </a:cubicBezTo>
                    <a:cubicBezTo>
                      <a:pt x="209" y="234"/>
                      <a:pt x="208" y="233"/>
                      <a:pt x="208" y="230"/>
                    </a:cubicBezTo>
                    <a:lnTo>
                      <a:pt x="219" y="214"/>
                    </a:lnTo>
                    <a:lnTo>
                      <a:pt x="197" y="230"/>
                    </a:lnTo>
                    <a:cubicBezTo>
                      <a:pt x="191" y="230"/>
                      <a:pt x="197" y="214"/>
                      <a:pt x="197" y="208"/>
                    </a:cubicBezTo>
                    <a:cubicBezTo>
                      <a:pt x="208" y="208"/>
                      <a:pt x="236" y="186"/>
                      <a:pt x="225" y="180"/>
                    </a:cubicBezTo>
                    <a:cubicBezTo>
                      <a:pt x="236" y="180"/>
                      <a:pt x="247" y="175"/>
                      <a:pt x="247" y="175"/>
                    </a:cubicBezTo>
                    <a:cubicBezTo>
                      <a:pt x="247" y="175"/>
                      <a:pt x="247" y="169"/>
                      <a:pt x="252" y="169"/>
                    </a:cubicBezTo>
                    <a:lnTo>
                      <a:pt x="252" y="169"/>
                    </a:lnTo>
                    <a:cubicBezTo>
                      <a:pt x="245" y="169"/>
                      <a:pt x="242" y="172"/>
                      <a:pt x="240" y="172"/>
                    </a:cubicBezTo>
                    <a:cubicBezTo>
                      <a:pt x="239" y="172"/>
                      <a:pt x="238" y="171"/>
                      <a:pt x="236" y="169"/>
                    </a:cubicBezTo>
                    <a:cubicBezTo>
                      <a:pt x="247" y="153"/>
                      <a:pt x="247" y="147"/>
                      <a:pt x="247" y="142"/>
                    </a:cubicBezTo>
                    <a:lnTo>
                      <a:pt x="247" y="142"/>
                    </a:lnTo>
                    <a:lnTo>
                      <a:pt x="241" y="153"/>
                    </a:lnTo>
                    <a:lnTo>
                      <a:pt x="236" y="153"/>
                    </a:lnTo>
                    <a:cubicBezTo>
                      <a:pt x="236" y="153"/>
                      <a:pt x="236" y="158"/>
                      <a:pt x="225" y="169"/>
                    </a:cubicBezTo>
                    <a:cubicBezTo>
                      <a:pt x="225" y="169"/>
                      <a:pt x="212" y="172"/>
                      <a:pt x="207" y="172"/>
                    </a:cubicBezTo>
                    <a:cubicBezTo>
                      <a:pt x="207" y="172"/>
                      <a:pt x="207" y="172"/>
                      <a:pt x="206" y="172"/>
                    </a:cubicBezTo>
                    <a:lnTo>
                      <a:pt x="206" y="172"/>
                    </a:lnTo>
                    <a:cubicBezTo>
                      <a:pt x="200" y="182"/>
                      <a:pt x="194" y="184"/>
                      <a:pt x="189" y="184"/>
                    </a:cubicBezTo>
                    <a:cubicBezTo>
                      <a:pt x="185" y="184"/>
                      <a:pt x="181" y="182"/>
                      <a:pt x="177" y="182"/>
                    </a:cubicBezTo>
                    <a:cubicBezTo>
                      <a:pt x="175" y="182"/>
                      <a:pt x="172" y="183"/>
                      <a:pt x="169" y="186"/>
                    </a:cubicBezTo>
                    <a:cubicBezTo>
                      <a:pt x="164" y="186"/>
                      <a:pt x="164" y="186"/>
                      <a:pt x="164" y="180"/>
                    </a:cubicBezTo>
                    <a:cubicBezTo>
                      <a:pt x="180" y="175"/>
                      <a:pt x="180" y="158"/>
                      <a:pt x="186" y="153"/>
                    </a:cubicBezTo>
                    <a:lnTo>
                      <a:pt x="186" y="153"/>
                    </a:lnTo>
                    <a:cubicBezTo>
                      <a:pt x="180" y="153"/>
                      <a:pt x="180" y="169"/>
                      <a:pt x="169" y="169"/>
                    </a:cubicBezTo>
                    <a:cubicBezTo>
                      <a:pt x="164" y="169"/>
                      <a:pt x="169" y="153"/>
                      <a:pt x="180" y="147"/>
                    </a:cubicBezTo>
                    <a:lnTo>
                      <a:pt x="186" y="147"/>
                    </a:lnTo>
                    <a:lnTo>
                      <a:pt x="186" y="130"/>
                    </a:lnTo>
                    <a:cubicBezTo>
                      <a:pt x="180" y="142"/>
                      <a:pt x="180" y="147"/>
                      <a:pt x="169" y="147"/>
                    </a:cubicBezTo>
                    <a:cubicBezTo>
                      <a:pt x="169" y="142"/>
                      <a:pt x="164" y="142"/>
                      <a:pt x="169" y="130"/>
                    </a:cubicBezTo>
                    <a:cubicBezTo>
                      <a:pt x="186" y="125"/>
                      <a:pt x="191" y="114"/>
                      <a:pt x="197" y="114"/>
                    </a:cubicBezTo>
                    <a:cubicBezTo>
                      <a:pt x="194" y="114"/>
                      <a:pt x="190" y="108"/>
                      <a:pt x="185" y="108"/>
                    </a:cubicBezTo>
                    <a:cubicBezTo>
                      <a:pt x="181" y="108"/>
                      <a:pt x="176" y="111"/>
                      <a:pt x="169" y="119"/>
                    </a:cubicBezTo>
                    <a:lnTo>
                      <a:pt x="169" y="114"/>
                    </a:lnTo>
                    <a:cubicBezTo>
                      <a:pt x="165" y="118"/>
                      <a:pt x="164" y="134"/>
                      <a:pt x="161" y="134"/>
                    </a:cubicBezTo>
                    <a:cubicBezTo>
                      <a:pt x="160" y="134"/>
                      <a:pt x="159" y="133"/>
                      <a:pt x="158" y="130"/>
                    </a:cubicBezTo>
                    <a:lnTo>
                      <a:pt x="142" y="142"/>
                    </a:lnTo>
                    <a:cubicBezTo>
                      <a:pt x="153" y="130"/>
                      <a:pt x="153" y="130"/>
                      <a:pt x="153" y="125"/>
                    </a:cubicBezTo>
                    <a:cubicBezTo>
                      <a:pt x="149" y="123"/>
                      <a:pt x="147" y="123"/>
                      <a:pt x="144" y="123"/>
                    </a:cubicBezTo>
                    <a:cubicBezTo>
                      <a:pt x="138" y="123"/>
                      <a:pt x="134" y="127"/>
                      <a:pt x="131" y="130"/>
                    </a:cubicBezTo>
                    <a:cubicBezTo>
                      <a:pt x="125" y="130"/>
                      <a:pt x="131" y="125"/>
                      <a:pt x="136" y="119"/>
                    </a:cubicBezTo>
                    <a:cubicBezTo>
                      <a:pt x="136" y="114"/>
                      <a:pt x="125" y="103"/>
                      <a:pt x="131" y="97"/>
                    </a:cubicBezTo>
                    <a:cubicBezTo>
                      <a:pt x="114" y="97"/>
                      <a:pt x="131" y="103"/>
                      <a:pt x="114" y="103"/>
                    </a:cubicBezTo>
                    <a:cubicBezTo>
                      <a:pt x="136" y="75"/>
                      <a:pt x="108" y="75"/>
                      <a:pt x="97" y="70"/>
                    </a:cubicBezTo>
                    <a:cubicBezTo>
                      <a:pt x="88" y="78"/>
                      <a:pt x="85" y="80"/>
                      <a:pt x="83" y="80"/>
                    </a:cubicBezTo>
                    <a:cubicBezTo>
                      <a:pt x="81" y="80"/>
                      <a:pt x="81" y="79"/>
                      <a:pt x="79" y="79"/>
                    </a:cubicBezTo>
                    <a:cubicBezTo>
                      <a:pt x="78" y="79"/>
                      <a:pt x="75" y="81"/>
                      <a:pt x="70" y="86"/>
                    </a:cubicBezTo>
                    <a:cubicBezTo>
                      <a:pt x="74" y="77"/>
                      <a:pt x="75" y="65"/>
                      <a:pt x="81" y="63"/>
                    </a:cubicBezTo>
                    <a:lnTo>
                      <a:pt x="81" y="63"/>
                    </a:lnTo>
                    <a:cubicBezTo>
                      <a:pt x="81" y="63"/>
                      <a:pt x="81" y="64"/>
                      <a:pt x="81" y="64"/>
                    </a:cubicBezTo>
                    <a:lnTo>
                      <a:pt x="86" y="64"/>
                    </a:lnTo>
                    <a:cubicBezTo>
                      <a:pt x="85" y="63"/>
                      <a:pt x="83" y="63"/>
                      <a:pt x="82" y="63"/>
                    </a:cubicBezTo>
                    <a:cubicBezTo>
                      <a:pt x="82" y="63"/>
                      <a:pt x="81" y="63"/>
                      <a:pt x="81" y="63"/>
                    </a:cubicBezTo>
                    <a:lnTo>
                      <a:pt x="81" y="63"/>
                    </a:lnTo>
                    <a:cubicBezTo>
                      <a:pt x="87" y="48"/>
                      <a:pt x="103" y="64"/>
                      <a:pt x="108" y="42"/>
                    </a:cubicBezTo>
                    <a:cubicBezTo>
                      <a:pt x="108" y="41"/>
                      <a:pt x="107" y="41"/>
                      <a:pt x="106" y="41"/>
                    </a:cubicBezTo>
                    <a:cubicBezTo>
                      <a:pt x="100" y="41"/>
                      <a:pt x="88" y="48"/>
                      <a:pt x="81" y="48"/>
                    </a:cubicBezTo>
                    <a:cubicBezTo>
                      <a:pt x="77" y="48"/>
                      <a:pt x="75" y="47"/>
                      <a:pt x="75" y="42"/>
                    </a:cubicBezTo>
                    <a:cubicBezTo>
                      <a:pt x="86" y="36"/>
                      <a:pt x="82" y="36"/>
                      <a:pt x="78" y="36"/>
                    </a:cubicBezTo>
                    <a:cubicBezTo>
                      <a:pt x="74" y="36"/>
                      <a:pt x="70" y="36"/>
                      <a:pt x="81" y="31"/>
                    </a:cubicBezTo>
                    <a:cubicBezTo>
                      <a:pt x="83" y="27"/>
                      <a:pt x="84" y="26"/>
                      <a:pt x="85" y="26"/>
                    </a:cubicBezTo>
                    <a:cubicBezTo>
                      <a:pt x="86" y="26"/>
                      <a:pt x="86" y="31"/>
                      <a:pt x="86" y="31"/>
                    </a:cubicBezTo>
                    <a:lnTo>
                      <a:pt x="86" y="20"/>
                    </a:lnTo>
                    <a:cubicBezTo>
                      <a:pt x="85" y="17"/>
                      <a:pt x="84" y="15"/>
                      <a:pt x="82" y="15"/>
                    </a:cubicBezTo>
                    <a:cubicBezTo>
                      <a:pt x="76" y="15"/>
                      <a:pt x="65" y="36"/>
                      <a:pt x="48" y="36"/>
                    </a:cubicBezTo>
                    <a:cubicBezTo>
                      <a:pt x="42" y="31"/>
                      <a:pt x="53" y="14"/>
                      <a:pt x="59" y="9"/>
                    </a:cubicBezTo>
                    <a:cubicBezTo>
                      <a:pt x="59" y="5"/>
                      <a:pt x="56" y="4"/>
                      <a:pt x="52" y="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84" name="Google Shape;2184;p41"/>
              <p:cNvSpPr/>
              <p:nvPr/>
            </p:nvSpPr>
            <p:spPr>
              <a:xfrm>
                <a:off x="716600" y="775788"/>
                <a:ext cx="57575" cy="52150"/>
              </a:xfrm>
              <a:custGeom>
                <a:avLst/>
                <a:gdLst/>
                <a:ahLst/>
                <a:cxnLst/>
                <a:rect l="l" t="t" r="r" b="b"/>
                <a:pathLst>
                  <a:path w="2303" h="2086" extrusionOk="0">
                    <a:moveTo>
                      <a:pt x="204" y="178"/>
                    </a:moveTo>
                    <a:cubicBezTo>
                      <a:pt x="203" y="178"/>
                      <a:pt x="202" y="178"/>
                      <a:pt x="201" y="179"/>
                    </a:cubicBezTo>
                    <a:lnTo>
                      <a:pt x="201" y="179"/>
                    </a:lnTo>
                    <a:cubicBezTo>
                      <a:pt x="202" y="179"/>
                      <a:pt x="203" y="178"/>
                      <a:pt x="204" y="178"/>
                    </a:cubicBezTo>
                    <a:close/>
                    <a:moveTo>
                      <a:pt x="32" y="183"/>
                    </a:moveTo>
                    <a:lnTo>
                      <a:pt x="21" y="194"/>
                    </a:lnTo>
                    <a:cubicBezTo>
                      <a:pt x="32" y="194"/>
                      <a:pt x="32" y="194"/>
                      <a:pt x="32" y="183"/>
                    </a:cubicBezTo>
                    <a:close/>
                    <a:moveTo>
                      <a:pt x="232" y="194"/>
                    </a:moveTo>
                    <a:cubicBezTo>
                      <a:pt x="228" y="196"/>
                      <a:pt x="228" y="196"/>
                      <a:pt x="230" y="197"/>
                    </a:cubicBezTo>
                    <a:lnTo>
                      <a:pt x="230" y="197"/>
                    </a:lnTo>
                    <a:cubicBezTo>
                      <a:pt x="231" y="196"/>
                      <a:pt x="231" y="195"/>
                      <a:pt x="232" y="194"/>
                    </a:cubicBezTo>
                    <a:close/>
                    <a:moveTo>
                      <a:pt x="201" y="179"/>
                    </a:moveTo>
                    <a:lnTo>
                      <a:pt x="201" y="179"/>
                    </a:lnTo>
                    <a:cubicBezTo>
                      <a:pt x="195" y="184"/>
                      <a:pt x="193" y="193"/>
                      <a:pt x="189" y="199"/>
                    </a:cubicBezTo>
                    <a:lnTo>
                      <a:pt x="189" y="199"/>
                    </a:lnTo>
                    <a:cubicBezTo>
                      <a:pt x="196" y="194"/>
                      <a:pt x="198" y="184"/>
                      <a:pt x="201" y="179"/>
                    </a:cubicBezTo>
                    <a:close/>
                    <a:moveTo>
                      <a:pt x="276" y="238"/>
                    </a:moveTo>
                    <a:cubicBezTo>
                      <a:pt x="275" y="239"/>
                      <a:pt x="274" y="240"/>
                      <a:pt x="273" y="242"/>
                    </a:cubicBezTo>
                    <a:lnTo>
                      <a:pt x="273" y="242"/>
                    </a:lnTo>
                    <a:cubicBezTo>
                      <a:pt x="275" y="240"/>
                      <a:pt x="276" y="239"/>
                      <a:pt x="276" y="238"/>
                    </a:cubicBezTo>
                    <a:close/>
                    <a:moveTo>
                      <a:pt x="356" y="348"/>
                    </a:moveTo>
                    <a:cubicBezTo>
                      <a:pt x="355" y="348"/>
                      <a:pt x="354" y="349"/>
                      <a:pt x="353" y="349"/>
                    </a:cubicBezTo>
                    <a:lnTo>
                      <a:pt x="353" y="349"/>
                    </a:lnTo>
                    <a:cubicBezTo>
                      <a:pt x="355" y="348"/>
                      <a:pt x="356" y="348"/>
                      <a:pt x="356" y="348"/>
                    </a:cubicBezTo>
                    <a:close/>
                    <a:moveTo>
                      <a:pt x="409" y="377"/>
                    </a:moveTo>
                    <a:lnTo>
                      <a:pt x="402" y="394"/>
                    </a:lnTo>
                    <a:lnTo>
                      <a:pt x="402" y="394"/>
                    </a:lnTo>
                    <a:cubicBezTo>
                      <a:pt x="402" y="394"/>
                      <a:pt x="403" y="394"/>
                      <a:pt x="403" y="393"/>
                    </a:cubicBezTo>
                    <a:lnTo>
                      <a:pt x="409" y="377"/>
                    </a:lnTo>
                    <a:close/>
                    <a:moveTo>
                      <a:pt x="204" y="399"/>
                    </a:moveTo>
                    <a:cubicBezTo>
                      <a:pt x="202" y="402"/>
                      <a:pt x="201" y="404"/>
                      <a:pt x="201" y="406"/>
                    </a:cubicBezTo>
                    <a:lnTo>
                      <a:pt x="201" y="406"/>
                    </a:lnTo>
                    <a:cubicBezTo>
                      <a:pt x="202" y="406"/>
                      <a:pt x="203" y="405"/>
                      <a:pt x="204" y="404"/>
                    </a:cubicBezTo>
                    <a:lnTo>
                      <a:pt x="204" y="404"/>
                    </a:lnTo>
                    <a:lnTo>
                      <a:pt x="200" y="408"/>
                    </a:lnTo>
                    <a:lnTo>
                      <a:pt x="200" y="408"/>
                    </a:lnTo>
                    <a:cubicBezTo>
                      <a:pt x="201" y="407"/>
                      <a:pt x="201" y="407"/>
                      <a:pt x="201" y="406"/>
                    </a:cubicBezTo>
                    <a:lnTo>
                      <a:pt x="201" y="406"/>
                    </a:lnTo>
                    <a:cubicBezTo>
                      <a:pt x="200" y="407"/>
                      <a:pt x="199" y="407"/>
                      <a:pt x="198" y="408"/>
                    </a:cubicBezTo>
                    <a:lnTo>
                      <a:pt x="198" y="408"/>
                    </a:lnTo>
                    <a:lnTo>
                      <a:pt x="204" y="399"/>
                    </a:lnTo>
                    <a:close/>
                    <a:moveTo>
                      <a:pt x="673" y="589"/>
                    </a:moveTo>
                    <a:cubicBezTo>
                      <a:pt x="675" y="591"/>
                      <a:pt x="676" y="594"/>
                      <a:pt x="678" y="594"/>
                    </a:cubicBezTo>
                    <a:cubicBezTo>
                      <a:pt x="678" y="594"/>
                      <a:pt x="679" y="593"/>
                      <a:pt x="680" y="593"/>
                    </a:cubicBezTo>
                    <a:lnTo>
                      <a:pt x="673" y="589"/>
                    </a:lnTo>
                    <a:close/>
                    <a:moveTo>
                      <a:pt x="731" y="594"/>
                    </a:moveTo>
                    <a:cubicBezTo>
                      <a:pt x="729" y="594"/>
                      <a:pt x="727" y="595"/>
                      <a:pt x="724" y="598"/>
                    </a:cubicBezTo>
                    <a:cubicBezTo>
                      <a:pt x="724" y="606"/>
                      <a:pt x="726" y="608"/>
                      <a:pt x="729" y="608"/>
                    </a:cubicBezTo>
                    <a:cubicBezTo>
                      <a:pt x="730" y="608"/>
                      <a:pt x="732" y="607"/>
                      <a:pt x="734" y="607"/>
                    </a:cubicBezTo>
                    <a:cubicBezTo>
                      <a:pt x="735" y="607"/>
                      <a:pt x="736" y="608"/>
                      <a:pt x="736" y="611"/>
                    </a:cubicBezTo>
                    <a:lnTo>
                      <a:pt x="736" y="611"/>
                    </a:lnTo>
                    <a:cubicBezTo>
                      <a:pt x="738" y="609"/>
                      <a:pt x="739" y="606"/>
                      <a:pt x="741" y="604"/>
                    </a:cubicBezTo>
                    <a:cubicBezTo>
                      <a:pt x="737" y="604"/>
                      <a:pt x="736" y="594"/>
                      <a:pt x="731" y="594"/>
                    </a:cubicBezTo>
                    <a:close/>
                    <a:moveTo>
                      <a:pt x="736" y="611"/>
                    </a:moveTo>
                    <a:lnTo>
                      <a:pt x="736" y="611"/>
                    </a:lnTo>
                    <a:cubicBezTo>
                      <a:pt x="734" y="617"/>
                      <a:pt x="732" y="622"/>
                      <a:pt x="731" y="626"/>
                    </a:cubicBezTo>
                    <a:lnTo>
                      <a:pt x="731" y="626"/>
                    </a:lnTo>
                    <a:lnTo>
                      <a:pt x="735" y="620"/>
                    </a:lnTo>
                    <a:cubicBezTo>
                      <a:pt x="736" y="616"/>
                      <a:pt x="736" y="613"/>
                      <a:pt x="736" y="611"/>
                    </a:cubicBezTo>
                    <a:close/>
                    <a:moveTo>
                      <a:pt x="768" y="676"/>
                    </a:moveTo>
                    <a:lnTo>
                      <a:pt x="768" y="676"/>
                    </a:lnTo>
                    <a:cubicBezTo>
                      <a:pt x="767" y="677"/>
                      <a:pt x="766" y="678"/>
                      <a:pt x="766" y="679"/>
                    </a:cubicBezTo>
                    <a:lnTo>
                      <a:pt x="766" y="679"/>
                    </a:lnTo>
                    <a:cubicBezTo>
                      <a:pt x="767" y="678"/>
                      <a:pt x="768" y="677"/>
                      <a:pt x="768" y="676"/>
                    </a:cubicBezTo>
                    <a:close/>
                    <a:moveTo>
                      <a:pt x="763" y="730"/>
                    </a:moveTo>
                    <a:cubicBezTo>
                      <a:pt x="763" y="730"/>
                      <a:pt x="762" y="730"/>
                      <a:pt x="761" y="731"/>
                    </a:cubicBezTo>
                    <a:lnTo>
                      <a:pt x="761" y="731"/>
                    </a:lnTo>
                    <a:cubicBezTo>
                      <a:pt x="761" y="731"/>
                      <a:pt x="762" y="731"/>
                      <a:pt x="763" y="731"/>
                    </a:cubicBezTo>
                    <a:cubicBezTo>
                      <a:pt x="764" y="730"/>
                      <a:pt x="764" y="730"/>
                      <a:pt x="763" y="730"/>
                    </a:cubicBezTo>
                    <a:close/>
                    <a:moveTo>
                      <a:pt x="482" y="796"/>
                    </a:moveTo>
                    <a:cubicBezTo>
                      <a:pt x="481" y="798"/>
                      <a:pt x="481" y="800"/>
                      <a:pt x="481" y="803"/>
                    </a:cubicBezTo>
                    <a:cubicBezTo>
                      <a:pt x="481" y="800"/>
                      <a:pt x="482" y="798"/>
                      <a:pt x="482" y="796"/>
                    </a:cubicBezTo>
                    <a:close/>
                    <a:moveTo>
                      <a:pt x="957" y="808"/>
                    </a:moveTo>
                    <a:cubicBezTo>
                      <a:pt x="954" y="812"/>
                      <a:pt x="953" y="814"/>
                      <a:pt x="954" y="814"/>
                    </a:cubicBezTo>
                    <a:cubicBezTo>
                      <a:pt x="956" y="814"/>
                      <a:pt x="960" y="811"/>
                      <a:pt x="962" y="809"/>
                    </a:cubicBezTo>
                    <a:lnTo>
                      <a:pt x="962" y="809"/>
                    </a:lnTo>
                    <a:cubicBezTo>
                      <a:pt x="963" y="810"/>
                      <a:pt x="963" y="811"/>
                      <a:pt x="964" y="811"/>
                    </a:cubicBezTo>
                    <a:lnTo>
                      <a:pt x="964" y="811"/>
                    </a:lnTo>
                    <a:cubicBezTo>
                      <a:pt x="965" y="809"/>
                      <a:pt x="965" y="808"/>
                      <a:pt x="964" y="808"/>
                    </a:cubicBezTo>
                    <a:lnTo>
                      <a:pt x="964" y="808"/>
                    </a:lnTo>
                    <a:cubicBezTo>
                      <a:pt x="964" y="808"/>
                      <a:pt x="963" y="809"/>
                      <a:pt x="962" y="809"/>
                    </a:cubicBezTo>
                    <a:lnTo>
                      <a:pt x="962" y="809"/>
                    </a:lnTo>
                    <a:cubicBezTo>
                      <a:pt x="962" y="809"/>
                      <a:pt x="962" y="809"/>
                      <a:pt x="962" y="808"/>
                    </a:cubicBezTo>
                    <a:close/>
                    <a:moveTo>
                      <a:pt x="1294" y="1024"/>
                    </a:moveTo>
                    <a:lnTo>
                      <a:pt x="1283" y="1030"/>
                    </a:lnTo>
                    <a:cubicBezTo>
                      <a:pt x="1284" y="1030"/>
                      <a:pt x="1285" y="1030"/>
                      <a:pt x="1286" y="1030"/>
                    </a:cubicBezTo>
                    <a:lnTo>
                      <a:pt x="1286" y="1030"/>
                    </a:lnTo>
                    <a:cubicBezTo>
                      <a:pt x="1289" y="1029"/>
                      <a:pt x="1292" y="1026"/>
                      <a:pt x="1294" y="1024"/>
                    </a:cubicBezTo>
                    <a:close/>
                    <a:moveTo>
                      <a:pt x="681" y="1035"/>
                    </a:moveTo>
                    <a:lnTo>
                      <a:pt x="681" y="1035"/>
                    </a:lnTo>
                    <a:cubicBezTo>
                      <a:pt x="680" y="1035"/>
                      <a:pt x="680" y="1035"/>
                      <a:pt x="680" y="1035"/>
                    </a:cubicBezTo>
                    <a:cubicBezTo>
                      <a:pt x="680" y="1037"/>
                      <a:pt x="680" y="1037"/>
                      <a:pt x="680" y="1037"/>
                    </a:cubicBezTo>
                    <a:cubicBezTo>
                      <a:pt x="680" y="1037"/>
                      <a:pt x="680" y="1036"/>
                      <a:pt x="681" y="1035"/>
                    </a:cubicBezTo>
                    <a:close/>
                    <a:moveTo>
                      <a:pt x="1443" y="1140"/>
                    </a:moveTo>
                    <a:cubicBezTo>
                      <a:pt x="1438" y="1146"/>
                      <a:pt x="1438" y="1147"/>
                      <a:pt x="1440" y="1147"/>
                    </a:cubicBezTo>
                    <a:cubicBezTo>
                      <a:pt x="1441" y="1147"/>
                      <a:pt x="1443" y="1147"/>
                      <a:pt x="1444" y="1147"/>
                    </a:cubicBezTo>
                    <a:lnTo>
                      <a:pt x="1444" y="1147"/>
                    </a:lnTo>
                    <a:cubicBezTo>
                      <a:pt x="1446" y="1147"/>
                      <a:pt x="1447" y="1147"/>
                      <a:pt x="1449" y="1148"/>
                    </a:cubicBezTo>
                    <a:lnTo>
                      <a:pt x="1449" y="1148"/>
                    </a:lnTo>
                    <a:cubicBezTo>
                      <a:pt x="1449" y="1147"/>
                      <a:pt x="1449" y="1147"/>
                      <a:pt x="1449" y="1146"/>
                    </a:cubicBezTo>
                    <a:lnTo>
                      <a:pt x="1449" y="1146"/>
                    </a:lnTo>
                    <a:cubicBezTo>
                      <a:pt x="1448" y="1146"/>
                      <a:pt x="1446" y="1146"/>
                      <a:pt x="1444" y="1147"/>
                    </a:cubicBezTo>
                    <a:lnTo>
                      <a:pt x="1444" y="1147"/>
                    </a:lnTo>
                    <a:cubicBezTo>
                      <a:pt x="1441" y="1146"/>
                      <a:pt x="1439" y="1145"/>
                      <a:pt x="1443" y="1140"/>
                    </a:cubicBezTo>
                    <a:close/>
                    <a:moveTo>
                      <a:pt x="1175" y="1467"/>
                    </a:moveTo>
                    <a:lnTo>
                      <a:pt x="1167" y="1478"/>
                    </a:lnTo>
                    <a:cubicBezTo>
                      <a:pt x="1170" y="1475"/>
                      <a:pt x="1173" y="1472"/>
                      <a:pt x="1175" y="1467"/>
                    </a:cubicBezTo>
                    <a:close/>
                    <a:moveTo>
                      <a:pt x="1322" y="1583"/>
                    </a:moveTo>
                    <a:lnTo>
                      <a:pt x="1338" y="1605"/>
                    </a:lnTo>
                    <a:lnTo>
                      <a:pt x="1333" y="1583"/>
                    </a:lnTo>
                    <a:close/>
                    <a:moveTo>
                      <a:pt x="2052" y="1605"/>
                    </a:moveTo>
                    <a:lnTo>
                      <a:pt x="2052" y="1608"/>
                    </a:lnTo>
                    <a:lnTo>
                      <a:pt x="2052" y="1608"/>
                    </a:lnTo>
                    <a:cubicBezTo>
                      <a:pt x="2054" y="1606"/>
                      <a:pt x="2054" y="1605"/>
                      <a:pt x="2052" y="1605"/>
                    </a:cubicBezTo>
                    <a:close/>
                    <a:moveTo>
                      <a:pt x="1695" y="1833"/>
                    </a:moveTo>
                    <a:cubicBezTo>
                      <a:pt x="1694" y="1834"/>
                      <a:pt x="1693" y="1836"/>
                      <a:pt x="1693" y="1838"/>
                    </a:cubicBezTo>
                    <a:cubicBezTo>
                      <a:pt x="1694" y="1837"/>
                      <a:pt x="1695" y="1835"/>
                      <a:pt x="1695" y="1833"/>
                    </a:cubicBezTo>
                    <a:close/>
                    <a:moveTo>
                      <a:pt x="2302" y="2008"/>
                    </a:moveTo>
                    <a:cubicBezTo>
                      <a:pt x="2302" y="2008"/>
                      <a:pt x="2301" y="2009"/>
                      <a:pt x="2300" y="2009"/>
                    </a:cubicBezTo>
                    <a:lnTo>
                      <a:pt x="2301" y="2009"/>
                    </a:lnTo>
                    <a:cubicBezTo>
                      <a:pt x="2302" y="2008"/>
                      <a:pt x="2302" y="2008"/>
                      <a:pt x="2302" y="2008"/>
                    </a:cubicBezTo>
                    <a:close/>
                    <a:moveTo>
                      <a:pt x="2301" y="2004"/>
                    </a:moveTo>
                    <a:lnTo>
                      <a:pt x="2301" y="2004"/>
                    </a:lnTo>
                    <a:cubicBezTo>
                      <a:pt x="2299" y="2006"/>
                      <a:pt x="2297" y="2008"/>
                      <a:pt x="2296" y="2009"/>
                    </a:cubicBezTo>
                    <a:lnTo>
                      <a:pt x="2290" y="2009"/>
                    </a:lnTo>
                    <a:cubicBezTo>
                      <a:pt x="2290" y="2014"/>
                      <a:pt x="2289" y="2018"/>
                      <a:pt x="2287" y="2023"/>
                    </a:cubicBezTo>
                    <a:lnTo>
                      <a:pt x="2287" y="2023"/>
                    </a:lnTo>
                    <a:lnTo>
                      <a:pt x="2296" y="2011"/>
                    </a:lnTo>
                    <a:lnTo>
                      <a:pt x="2296" y="2011"/>
                    </a:lnTo>
                    <a:cubicBezTo>
                      <a:pt x="2296" y="2011"/>
                      <a:pt x="2298" y="2010"/>
                      <a:pt x="2300" y="2009"/>
                    </a:cubicBezTo>
                    <a:lnTo>
                      <a:pt x="2297" y="2009"/>
                    </a:lnTo>
                    <a:lnTo>
                      <a:pt x="2301" y="2004"/>
                    </a:lnTo>
                    <a:close/>
                    <a:moveTo>
                      <a:pt x="43" y="0"/>
                    </a:moveTo>
                    <a:cubicBezTo>
                      <a:pt x="60" y="0"/>
                      <a:pt x="43" y="17"/>
                      <a:pt x="32" y="28"/>
                    </a:cubicBezTo>
                    <a:cubicBezTo>
                      <a:pt x="40" y="13"/>
                      <a:pt x="30" y="11"/>
                      <a:pt x="21" y="11"/>
                    </a:cubicBezTo>
                    <a:cubicBezTo>
                      <a:pt x="16" y="11"/>
                      <a:pt x="12" y="11"/>
                      <a:pt x="10" y="11"/>
                    </a:cubicBezTo>
                    <a:cubicBezTo>
                      <a:pt x="5" y="45"/>
                      <a:pt x="16" y="17"/>
                      <a:pt x="10" y="56"/>
                    </a:cubicBezTo>
                    <a:cubicBezTo>
                      <a:pt x="14" y="48"/>
                      <a:pt x="24" y="40"/>
                      <a:pt x="29" y="40"/>
                    </a:cubicBezTo>
                    <a:cubicBezTo>
                      <a:pt x="31" y="40"/>
                      <a:pt x="32" y="41"/>
                      <a:pt x="32" y="45"/>
                    </a:cubicBezTo>
                    <a:cubicBezTo>
                      <a:pt x="16" y="45"/>
                      <a:pt x="21" y="56"/>
                      <a:pt x="21" y="61"/>
                    </a:cubicBezTo>
                    <a:cubicBezTo>
                      <a:pt x="25" y="59"/>
                      <a:pt x="27" y="59"/>
                      <a:pt x="29" y="59"/>
                    </a:cubicBezTo>
                    <a:cubicBezTo>
                      <a:pt x="33" y="59"/>
                      <a:pt x="34" y="61"/>
                      <a:pt x="38" y="61"/>
                    </a:cubicBezTo>
                    <a:cubicBezTo>
                      <a:pt x="32" y="67"/>
                      <a:pt x="10" y="72"/>
                      <a:pt x="16" y="89"/>
                    </a:cubicBezTo>
                    <a:lnTo>
                      <a:pt x="38" y="67"/>
                    </a:lnTo>
                    <a:lnTo>
                      <a:pt x="38" y="67"/>
                    </a:lnTo>
                    <a:cubicBezTo>
                      <a:pt x="38" y="72"/>
                      <a:pt x="21" y="83"/>
                      <a:pt x="32" y="83"/>
                    </a:cubicBezTo>
                    <a:cubicBezTo>
                      <a:pt x="19" y="88"/>
                      <a:pt x="16" y="96"/>
                      <a:pt x="10" y="96"/>
                    </a:cubicBezTo>
                    <a:cubicBezTo>
                      <a:pt x="9" y="96"/>
                      <a:pt x="7" y="96"/>
                      <a:pt x="5" y="95"/>
                    </a:cubicBezTo>
                    <a:lnTo>
                      <a:pt x="5" y="95"/>
                    </a:lnTo>
                    <a:cubicBezTo>
                      <a:pt x="0" y="105"/>
                      <a:pt x="4" y="108"/>
                      <a:pt x="10" y="108"/>
                    </a:cubicBezTo>
                    <a:cubicBezTo>
                      <a:pt x="19" y="108"/>
                      <a:pt x="37" y="100"/>
                      <a:pt x="43" y="100"/>
                    </a:cubicBezTo>
                    <a:lnTo>
                      <a:pt x="43" y="100"/>
                    </a:lnTo>
                    <a:cubicBezTo>
                      <a:pt x="43" y="100"/>
                      <a:pt x="38" y="100"/>
                      <a:pt x="38" y="111"/>
                    </a:cubicBezTo>
                    <a:cubicBezTo>
                      <a:pt x="40" y="107"/>
                      <a:pt x="41" y="106"/>
                      <a:pt x="42" y="106"/>
                    </a:cubicBezTo>
                    <a:cubicBezTo>
                      <a:pt x="44" y="106"/>
                      <a:pt x="45" y="111"/>
                      <a:pt x="49" y="111"/>
                    </a:cubicBezTo>
                    <a:cubicBezTo>
                      <a:pt x="49" y="117"/>
                      <a:pt x="38" y="117"/>
                      <a:pt x="32" y="122"/>
                    </a:cubicBezTo>
                    <a:lnTo>
                      <a:pt x="38" y="128"/>
                    </a:lnTo>
                    <a:cubicBezTo>
                      <a:pt x="43" y="128"/>
                      <a:pt x="43" y="128"/>
                      <a:pt x="43" y="139"/>
                    </a:cubicBezTo>
                    <a:cubicBezTo>
                      <a:pt x="38" y="144"/>
                      <a:pt x="32" y="144"/>
                      <a:pt x="16" y="150"/>
                    </a:cubicBezTo>
                    <a:lnTo>
                      <a:pt x="38" y="144"/>
                    </a:lnTo>
                    <a:lnTo>
                      <a:pt x="38" y="144"/>
                    </a:lnTo>
                    <a:cubicBezTo>
                      <a:pt x="32" y="150"/>
                      <a:pt x="32" y="166"/>
                      <a:pt x="21" y="166"/>
                    </a:cubicBezTo>
                    <a:lnTo>
                      <a:pt x="38" y="178"/>
                    </a:lnTo>
                    <a:lnTo>
                      <a:pt x="32" y="183"/>
                    </a:lnTo>
                    <a:cubicBezTo>
                      <a:pt x="32" y="194"/>
                      <a:pt x="71" y="178"/>
                      <a:pt x="43" y="205"/>
                    </a:cubicBezTo>
                    <a:cubicBezTo>
                      <a:pt x="66" y="205"/>
                      <a:pt x="66" y="211"/>
                      <a:pt x="88" y="222"/>
                    </a:cubicBezTo>
                    <a:cubicBezTo>
                      <a:pt x="69" y="222"/>
                      <a:pt x="74" y="241"/>
                      <a:pt x="70" y="241"/>
                    </a:cubicBezTo>
                    <a:cubicBezTo>
                      <a:pt x="69" y="241"/>
                      <a:pt x="67" y="240"/>
                      <a:pt x="66" y="238"/>
                    </a:cubicBezTo>
                    <a:lnTo>
                      <a:pt x="66" y="238"/>
                    </a:lnTo>
                    <a:cubicBezTo>
                      <a:pt x="66" y="244"/>
                      <a:pt x="67" y="246"/>
                      <a:pt x="69" y="246"/>
                    </a:cubicBezTo>
                    <a:cubicBezTo>
                      <a:pt x="73" y="246"/>
                      <a:pt x="80" y="238"/>
                      <a:pt x="88" y="238"/>
                    </a:cubicBezTo>
                    <a:cubicBezTo>
                      <a:pt x="88" y="255"/>
                      <a:pt x="66" y="261"/>
                      <a:pt x="60" y="261"/>
                    </a:cubicBezTo>
                    <a:lnTo>
                      <a:pt x="82" y="261"/>
                    </a:lnTo>
                    <a:cubicBezTo>
                      <a:pt x="82" y="277"/>
                      <a:pt x="71" y="277"/>
                      <a:pt x="77" y="283"/>
                    </a:cubicBezTo>
                    <a:lnTo>
                      <a:pt x="93" y="266"/>
                    </a:lnTo>
                    <a:lnTo>
                      <a:pt x="82" y="283"/>
                    </a:lnTo>
                    <a:cubicBezTo>
                      <a:pt x="93" y="277"/>
                      <a:pt x="93" y="277"/>
                      <a:pt x="99" y="277"/>
                    </a:cubicBezTo>
                    <a:lnTo>
                      <a:pt x="104" y="277"/>
                    </a:lnTo>
                    <a:cubicBezTo>
                      <a:pt x="93" y="277"/>
                      <a:pt x="104" y="283"/>
                      <a:pt x="99" y="288"/>
                    </a:cubicBezTo>
                    <a:cubicBezTo>
                      <a:pt x="104" y="294"/>
                      <a:pt x="104" y="294"/>
                      <a:pt x="110" y="294"/>
                    </a:cubicBezTo>
                    <a:lnTo>
                      <a:pt x="121" y="288"/>
                    </a:lnTo>
                    <a:cubicBezTo>
                      <a:pt x="132" y="288"/>
                      <a:pt x="104" y="305"/>
                      <a:pt x="110" y="310"/>
                    </a:cubicBezTo>
                    <a:lnTo>
                      <a:pt x="121" y="305"/>
                    </a:lnTo>
                    <a:lnTo>
                      <a:pt x="121" y="305"/>
                    </a:lnTo>
                    <a:cubicBezTo>
                      <a:pt x="110" y="332"/>
                      <a:pt x="149" y="310"/>
                      <a:pt x="149" y="332"/>
                    </a:cubicBezTo>
                    <a:cubicBezTo>
                      <a:pt x="138" y="332"/>
                      <a:pt x="132" y="338"/>
                      <a:pt x="132" y="338"/>
                    </a:cubicBezTo>
                    <a:cubicBezTo>
                      <a:pt x="145" y="338"/>
                      <a:pt x="151" y="352"/>
                      <a:pt x="165" y="352"/>
                    </a:cubicBezTo>
                    <a:cubicBezTo>
                      <a:pt x="168" y="352"/>
                      <a:pt x="172" y="351"/>
                      <a:pt x="176" y="349"/>
                    </a:cubicBezTo>
                    <a:lnTo>
                      <a:pt x="176" y="349"/>
                    </a:lnTo>
                    <a:cubicBezTo>
                      <a:pt x="160" y="366"/>
                      <a:pt x="160" y="371"/>
                      <a:pt x="160" y="388"/>
                    </a:cubicBezTo>
                    <a:cubicBezTo>
                      <a:pt x="162" y="391"/>
                      <a:pt x="164" y="392"/>
                      <a:pt x="167" y="392"/>
                    </a:cubicBezTo>
                    <a:cubicBezTo>
                      <a:pt x="169" y="392"/>
                      <a:pt x="174" y="391"/>
                      <a:pt x="182" y="388"/>
                    </a:cubicBezTo>
                    <a:cubicBezTo>
                      <a:pt x="182" y="398"/>
                      <a:pt x="201" y="399"/>
                      <a:pt x="190" y="403"/>
                    </a:cubicBezTo>
                    <a:lnTo>
                      <a:pt x="190" y="403"/>
                    </a:lnTo>
                    <a:cubicBezTo>
                      <a:pt x="190" y="403"/>
                      <a:pt x="189" y="403"/>
                      <a:pt x="189" y="403"/>
                    </a:cubicBezTo>
                    <a:cubicBezTo>
                      <a:pt x="189" y="403"/>
                      <a:pt x="188" y="404"/>
                      <a:pt x="187" y="404"/>
                    </a:cubicBezTo>
                    <a:cubicBezTo>
                      <a:pt x="188" y="404"/>
                      <a:pt x="189" y="404"/>
                      <a:pt x="190" y="403"/>
                    </a:cubicBezTo>
                    <a:lnTo>
                      <a:pt x="190" y="403"/>
                    </a:lnTo>
                    <a:cubicBezTo>
                      <a:pt x="191" y="405"/>
                      <a:pt x="191" y="408"/>
                      <a:pt x="195" y="408"/>
                    </a:cubicBezTo>
                    <a:cubicBezTo>
                      <a:pt x="196" y="408"/>
                      <a:pt x="197" y="408"/>
                      <a:pt x="198" y="408"/>
                    </a:cubicBezTo>
                    <a:lnTo>
                      <a:pt x="198" y="408"/>
                    </a:lnTo>
                    <a:lnTo>
                      <a:pt x="193" y="415"/>
                    </a:lnTo>
                    <a:lnTo>
                      <a:pt x="200" y="408"/>
                    </a:lnTo>
                    <a:lnTo>
                      <a:pt x="200" y="408"/>
                    </a:lnTo>
                    <a:cubicBezTo>
                      <a:pt x="199" y="415"/>
                      <a:pt x="204" y="415"/>
                      <a:pt x="210" y="415"/>
                    </a:cubicBezTo>
                    <a:cubicBezTo>
                      <a:pt x="218" y="415"/>
                      <a:pt x="226" y="415"/>
                      <a:pt x="221" y="432"/>
                    </a:cubicBezTo>
                    <a:lnTo>
                      <a:pt x="209" y="449"/>
                    </a:lnTo>
                    <a:lnTo>
                      <a:pt x="221" y="471"/>
                    </a:lnTo>
                    <a:lnTo>
                      <a:pt x="221" y="454"/>
                    </a:lnTo>
                    <a:cubicBezTo>
                      <a:pt x="226" y="454"/>
                      <a:pt x="230" y="453"/>
                      <a:pt x="233" y="453"/>
                    </a:cubicBezTo>
                    <a:cubicBezTo>
                      <a:pt x="236" y="453"/>
                      <a:pt x="237" y="454"/>
                      <a:pt x="237" y="460"/>
                    </a:cubicBezTo>
                    <a:cubicBezTo>
                      <a:pt x="215" y="471"/>
                      <a:pt x="243" y="471"/>
                      <a:pt x="232" y="482"/>
                    </a:cubicBezTo>
                    <a:lnTo>
                      <a:pt x="221" y="482"/>
                    </a:lnTo>
                    <a:cubicBezTo>
                      <a:pt x="225" y="484"/>
                      <a:pt x="228" y="485"/>
                      <a:pt x="230" y="485"/>
                    </a:cubicBezTo>
                    <a:cubicBezTo>
                      <a:pt x="233" y="485"/>
                      <a:pt x="234" y="483"/>
                      <a:pt x="237" y="476"/>
                    </a:cubicBezTo>
                    <a:lnTo>
                      <a:pt x="237" y="476"/>
                    </a:lnTo>
                    <a:cubicBezTo>
                      <a:pt x="248" y="476"/>
                      <a:pt x="221" y="498"/>
                      <a:pt x="243" y="498"/>
                    </a:cubicBezTo>
                    <a:lnTo>
                      <a:pt x="237" y="487"/>
                    </a:lnTo>
                    <a:cubicBezTo>
                      <a:pt x="241" y="483"/>
                      <a:pt x="245" y="480"/>
                      <a:pt x="251" y="480"/>
                    </a:cubicBezTo>
                    <a:cubicBezTo>
                      <a:pt x="253" y="480"/>
                      <a:pt x="256" y="480"/>
                      <a:pt x="259" y="482"/>
                    </a:cubicBezTo>
                    <a:cubicBezTo>
                      <a:pt x="259" y="482"/>
                      <a:pt x="259" y="487"/>
                      <a:pt x="248" y="487"/>
                    </a:cubicBezTo>
                    <a:cubicBezTo>
                      <a:pt x="259" y="487"/>
                      <a:pt x="265" y="504"/>
                      <a:pt x="270" y="504"/>
                    </a:cubicBezTo>
                    <a:cubicBezTo>
                      <a:pt x="270" y="510"/>
                      <a:pt x="265" y="515"/>
                      <a:pt x="259" y="515"/>
                    </a:cubicBezTo>
                    <a:cubicBezTo>
                      <a:pt x="281" y="515"/>
                      <a:pt x="265" y="526"/>
                      <a:pt x="287" y="526"/>
                    </a:cubicBezTo>
                    <a:lnTo>
                      <a:pt x="281" y="532"/>
                    </a:lnTo>
                    <a:lnTo>
                      <a:pt x="292" y="532"/>
                    </a:lnTo>
                    <a:lnTo>
                      <a:pt x="287" y="554"/>
                    </a:lnTo>
                    <a:lnTo>
                      <a:pt x="287" y="554"/>
                    </a:lnTo>
                    <a:lnTo>
                      <a:pt x="292" y="543"/>
                    </a:lnTo>
                    <a:cubicBezTo>
                      <a:pt x="298" y="543"/>
                      <a:pt x="309" y="543"/>
                      <a:pt x="309" y="554"/>
                    </a:cubicBezTo>
                    <a:lnTo>
                      <a:pt x="298" y="559"/>
                    </a:lnTo>
                    <a:cubicBezTo>
                      <a:pt x="315" y="565"/>
                      <a:pt x="298" y="587"/>
                      <a:pt x="320" y="587"/>
                    </a:cubicBezTo>
                    <a:cubicBezTo>
                      <a:pt x="320" y="587"/>
                      <a:pt x="315" y="587"/>
                      <a:pt x="315" y="593"/>
                    </a:cubicBezTo>
                    <a:cubicBezTo>
                      <a:pt x="317" y="592"/>
                      <a:pt x="318" y="592"/>
                      <a:pt x="320" y="592"/>
                    </a:cubicBezTo>
                    <a:cubicBezTo>
                      <a:pt x="331" y="592"/>
                      <a:pt x="315" y="610"/>
                      <a:pt x="330" y="610"/>
                    </a:cubicBezTo>
                    <a:cubicBezTo>
                      <a:pt x="332" y="610"/>
                      <a:pt x="334" y="610"/>
                      <a:pt x="337" y="609"/>
                    </a:cubicBezTo>
                    <a:lnTo>
                      <a:pt x="337" y="609"/>
                    </a:lnTo>
                    <a:lnTo>
                      <a:pt x="326" y="615"/>
                    </a:lnTo>
                    <a:lnTo>
                      <a:pt x="337" y="615"/>
                    </a:lnTo>
                    <a:lnTo>
                      <a:pt x="320" y="626"/>
                    </a:lnTo>
                    <a:lnTo>
                      <a:pt x="320" y="626"/>
                    </a:lnTo>
                    <a:lnTo>
                      <a:pt x="342" y="615"/>
                    </a:lnTo>
                    <a:lnTo>
                      <a:pt x="337" y="626"/>
                    </a:lnTo>
                    <a:lnTo>
                      <a:pt x="342" y="620"/>
                    </a:lnTo>
                    <a:lnTo>
                      <a:pt x="342" y="620"/>
                    </a:lnTo>
                    <a:cubicBezTo>
                      <a:pt x="326" y="648"/>
                      <a:pt x="348" y="637"/>
                      <a:pt x="342" y="664"/>
                    </a:cubicBezTo>
                    <a:lnTo>
                      <a:pt x="353" y="648"/>
                    </a:lnTo>
                    <a:cubicBezTo>
                      <a:pt x="357" y="647"/>
                      <a:pt x="361" y="647"/>
                      <a:pt x="364" y="647"/>
                    </a:cubicBezTo>
                    <a:cubicBezTo>
                      <a:pt x="399" y="647"/>
                      <a:pt x="378" y="703"/>
                      <a:pt x="409" y="703"/>
                    </a:cubicBezTo>
                    <a:lnTo>
                      <a:pt x="398" y="720"/>
                    </a:lnTo>
                    <a:lnTo>
                      <a:pt x="420" y="709"/>
                    </a:lnTo>
                    <a:lnTo>
                      <a:pt x="420" y="709"/>
                    </a:lnTo>
                    <a:cubicBezTo>
                      <a:pt x="409" y="725"/>
                      <a:pt x="403" y="720"/>
                      <a:pt x="403" y="725"/>
                    </a:cubicBezTo>
                    <a:cubicBezTo>
                      <a:pt x="416" y="725"/>
                      <a:pt x="422" y="716"/>
                      <a:pt x="429" y="716"/>
                    </a:cubicBezTo>
                    <a:cubicBezTo>
                      <a:pt x="431" y="716"/>
                      <a:pt x="434" y="717"/>
                      <a:pt x="436" y="720"/>
                    </a:cubicBezTo>
                    <a:cubicBezTo>
                      <a:pt x="436" y="724"/>
                      <a:pt x="436" y="726"/>
                      <a:pt x="434" y="726"/>
                    </a:cubicBezTo>
                    <a:lnTo>
                      <a:pt x="434" y="726"/>
                    </a:lnTo>
                    <a:cubicBezTo>
                      <a:pt x="431" y="726"/>
                      <a:pt x="428" y="725"/>
                      <a:pt x="425" y="725"/>
                    </a:cubicBezTo>
                    <a:lnTo>
                      <a:pt x="425" y="725"/>
                    </a:lnTo>
                    <a:cubicBezTo>
                      <a:pt x="428" y="725"/>
                      <a:pt x="431" y="727"/>
                      <a:pt x="433" y="727"/>
                    </a:cubicBezTo>
                    <a:cubicBezTo>
                      <a:pt x="433" y="727"/>
                      <a:pt x="434" y="727"/>
                      <a:pt x="434" y="726"/>
                    </a:cubicBezTo>
                    <a:lnTo>
                      <a:pt x="434" y="726"/>
                    </a:lnTo>
                    <a:cubicBezTo>
                      <a:pt x="446" y="729"/>
                      <a:pt x="458" y="735"/>
                      <a:pt x="458" y="747"/>
                    </a:cubicBezTo>
                    <a:cubicBezTo>
                      <a:pt x="458" y="747"/>
                      <a:pt x="464" y="747"/>
                      <a:pt x="464" y="736"/>
                    </a:cubicBezTo>
                    <a:cubicBezTo>
                      <a:pt x="481" y="736"/>
                      <a:pt x="481" y="753"/>
                      <a:pt x="486" y="759"/>
                    </a:cubicBezTo>
                    <a:cubicBezTo>
                      <a:pt x="481" y="764"/>
                      <a:pt x="481" y="764"/>
                      <a:pt x="475" y="764"/>
                    </a:cubicBezTo>
                    <a:cubicBezTo>
                      <a:pt x="475" y="764"/>
                      <a:pt x="475" y="775"/>
                      <a:pt x="481" y="775"/>
                    </a:cubicBezTo>
                    <a:lnTo>
                      <a:pt x="464" y="781"/>
                    </a:lnTo>
                    <a:cubicBezTo>
                      <a:pt x="473" y="785"/>
                      <a:pt x="483" y="786"/>
                      <a:pt x="482" y="796"/>
                    </a:cubicBezTo>
                    <a:lnTo>
                      <a:pt x="482" y="796"/>
                    </a:lnTo>
                    <a:cubicBezTo>
                      <a:pt x="484" y="792"/>
                      <a:pt x="488" y="790"/>
                      <a:pt x="490" y="790"/>
                    </a:cubicBezTo>
                    <a:cubicBezTo>
                      <a:pt x="491" y="790"/>
                      <a:pt x="492" y="790"/>
                      <a:pt x="492" y="792"/>
                    </a:cubicBezTo>
                    <a:cubicBezTo>
                      <a:pt x="481" y="814"/>
                      <a:pt x="514" y="803"/>
                      <a:pt x="514" y="814"/>
                    </a:cubicBezTo>
                    <a:cubicBezTo>
                      <a:pt x="513" y="815"/>
                      <a:pt x="511" y="816"/>
                      <a:pt x="510" y="816"/>
                    </a:cubicBezTo>
                    <a:lnTo>
                      <a:pt x="510" y="816"/>
                    </a:lnTo>
                    <a:cubicBezTo>
                      <a:pt x="509" y="816"/>
                      <a:pt x="508" y="815"/>
                      <a:pt x="508" y="814"/>
                    </a:cubicBezTo>
                    <a:lnTo>
                      <a:pt x="508" y="814"/>
                    </a:lnTo>
                    <a:cubicBezTo>
                      <a:pt x="505" y="814"/>
                      <a:pt x="506" y="816"/>
                      <a:pt x="509" y="816"/>
                    </a:cubicBezTo>
                    <a:cubicBezTo>
                      <a:pt x="509" y="816"/>
                      <a:pt x="510" y="816"/>
                      <a:pt x="510" y="816"/>
                    </a:cubicBezTo>
                    <a:lnTo>
                      <a:pt x="510" y="816"/>
                    </a:lnTo>
                    <a:cubicBezTo>
                      <a:pt x="510" y="816"/>
                      <a:pt x="511" y="816"/>
                      <a:pt x="512" y="816"/>
                    </a:cubicBezTo>
                    <a:cubicBezTo>
                      <a:pt x="516" y="816"/>
                      <a:pt x="523" y="814"/>
                      <a:pt x="530" y="814"/>
                    </a:cubicBezTo>
                    <a:lnTo>
                      <a:pt x="530" y="814"/>
                    </a:lnTo>
                    <a:lnTo>
                      <a:pt x="519" y="819"/>
                    </a:lnTo>
                    <a:lnTo>
                      <a:pt x="547" y="825"/>
                    </a:lnTo>
                    <a:cubicBezTo>
                      <a:pt x="536" y="847"/>
                      <a:pt x="569" y="842"/>
                      <a:pt x="558" y="858"/>
                    </a:cubicBezTo>
                    <a:cubicBezTo>
                      <a:pt x="559" y="859"/>
                      <a:pt x="559" y="859"/>
                      <a:pt x="560" y="859"/>
                    </a:cubicBezTo>
                    <a:cubicBezTo>
                      <a:pt x="562" y="859"/>
                      <a:pt x="560" y="846"/>
                      <a:pt x="566" y="846"/>
                    </a:cubicBezTo>
                    <a:cubicBezTo>
                      <a:pt x="567" y="846"/>
                      <a:pt x="568" y="846"/>
                      <a:pt x="569" y="847"/>
                    </a:cubicBezTo>
                    <a:cubicBezTo>
                      <a:pt x="564" y="858"/>
                      <a:pt x="586" y="847"/>
                      <a:pt x="569" y="864"/>
                    </a:cubicBezTo>
                    <a:lnTo>
                      <a:pt x="575" y="869"/>
                    </a:lnTo>
                    <a:lnTo>
                      <a:pt x="564" y="875"/>
                    </a:lnTo>
                    <a:cubicBezTo>
                      <a:pt x="569" y="875"/>
                      <a:pt x="586" y="869"/>
                      <a:pt x="591" y="864"/>
                    </a:cubicBezTo>
                    <a:cubicBezTo>
                      <a:pt x="591" y="875"/>
                      <a:pt x="602" y="875"/>
                      <a:pt x="597" y="886"/>
                    </a:cubicBezTo>
                    <a:lnTo>
                      <a:pt x="591" y="886"/>
                    </a:lnTo>
                    <a:cubicBezTo>
                      <a:pt x="612" y="891"/>
                      <a:pt x="589" y="925"/>
                      <a:pt x="609" y="925"/>
                    </a:cubicBezTo>
                    <a:cubicBezTo>
                      <a:pt x="610" y="925"/>
                      <a:pt x="612" y="925"/>
                      <a:pt x="613" y="925"/>
                    </a:cubicBezTo>
                    <a:lnTo>
                      <a:pt x="613" y="925"/>
                    </a:lnTo>
                    <a:cubicBezTo>
                      <a:pt x="613" y="925"/>
                      <a:pt x="613" y="930"/>
                      <a:pt x="602" y="930"/>
                    </a:cubicBezTo>
                    <a:lnTo>
                      <a:pt x="613" y="936"/>
                    </a:lnTo>
                    <a:lnTo>
                      <a:pt x="602" y="947"/>
                    </a:lnTo>
                    <a:lnTo>
                      <a:pt x="630" y="947"/>
                    </a:lnTo>
                    <a:lnTo>
                      <a:pt x="624" y="952"/>
                    </a:lnTo>
                    <a:cubicBezTo>
                      <a:pt x="630" y="958"/>
                      <a:pt x="647" y="974"/>
                      <a:pt x="658" y="980"/>
                    </a:cubicBezTo>
                    <a:lnTo>
                      <a:pt x="652" y="980"/>
                    </a:lnTo>
                    <a:cubicBezTo>
                      <a:pt x="674" y="980"/>
                      <a:pt x="658" y="991"/>
                      <a:pt x="674" y="1002"/>
                    </a:cubicBezTo>
                    <a:lnTo>
                      <a:pt x="680" y="1008"/>
                    </a:lnTo>
                    <a:lnTo>
                      <a:pt x="674" y="1013"/>
                    </a:lnTo>
                    <a:cubicBezTo>
                      <a:pt x="675" y="1013"/>
                      <a:pt x="676" y="1013"/>
                      <a:pt x="676" y="1013"/>
                    </a:cubicBezTo>
                    <a:cubicBezTo>
                      <a:pt x="682" y="1013"/>
                      <a:pt x="682" y="1029"/>
                      <a:pt x="681" y="1035"/>
                    </a:cubicBezTo>
                    <a:lnTo>
                      <a:pt x="681" y="1035"/>
                    </a:lnTo>
                    <a:cubicBezTo>
                      <a:pt x="687" y="1035"/>
                      <a:pt x="702" y="1029"/>
                      <a:pt x="708" y="1024"/>
                    </a:cubicBezTo>
                    <a:lnTo>
                      <a:pt x="708" y="1024"/>
                    </a:lnTo>
                    <a:cubicBezTo>
                      <a:pt x="713" y="1030"/>
                      <a:pt x="702" y="1030"/>
                      <a:pt x="708" y="1041"/>
                    </a:cubicBezTo>
                    <a:cubicBezTo>
                      <a:pt x="710" y="1046"/>
                      <a:pt x="714" y="1046"/>
                      <a:pt x="719" y="1046"/>
                    </a:cubicBezTo>
                    <a:cubicBezTo>
                      <a:pt x="723" y="1046"/>
                      <a:pt x="727" y="1046"/>
                      <a:pt x="730" y="1052"/>
                    </a:cubicBezTo>
                    <a:lnTo>
                      <a:pt x="724" y="1057"/>
                    </a:lnTo>
                    <a:cubicBezTo>
                      <a:pt x="729" y="1057"/>
                      <a:pt x="735" y="1057"/>
                      <a:pt x="740" y="1062"/>
                    </a:cubicBezTo>
                    <a:lnTo>
                      <a:pt x="740" y="1062"/>
                    </a:lnTo>
                    <a:cubicBezTo>
                      <a:pt x="740" y="1062"/>
                      <a:pt x="740" y="1062"/>
                      <a:pt x="740" y="1062"/>
                    </a:cubicBezTo>
                    <a:cubicBezTo>
                      <a:pt x="738" y="1062"/>
                      <a:pt x="737" y="1062"/>
                      <a:pt x="735" y="1063"/>
                    </a:cubicBezTo>
                    <a:lnTo>
                      <a:pt x="741" y="1063"/>
                    </a:lnTo>
                    <a:cubicBezTo>
                      <a:pt x="740" y="1063"/>
                      <a:pt x="740" y="1062"/>
                      <a:pt x="740" y="1062"/>
                    </a:cubicBezTo>
                    <a:lnTo>
                      <a:pt x="740" y="1062"/>
                    </a:lnTo>
                    <a:cubicBezTo>
                      <a:pt x="750" y="1063"/>
                      <a:pt x="744" y="1076"/>
                      <a:pt x="750" y="1076"/>
                    </a:cubicBezTo>
                    <a:cubicBezTo>
                      <a:pt x="752" y="1076"/>
                      <a:pt x="756" y="1074"/>
                      <a:pt x="763" y="1068"/>
                    </a:cubicBezTo>
                    <a:cubicBezTo>
                      <a:pt x="763" y="1074"/>
                      <a:pt x="779" y="1085"/>
                      <a:pt x="763" y="1091"/>
                    </a:cubicBezTo>
                    <a:cubicBezTo>
                      <a:pt x="785" y="1091"/>
                      <a:pt x="796" y="1096"/>
                      <a:pt x="813" y="1102"/>
                    </a:cubicBezTo>
                    <a:cubicBezTo>
                      <a:pt x="804" y="1113"/>
                      <a:pt x="806" y="1113"/>
                      <a:pt x="808" y="1113"/>
                    </a:cubicBezTo>
                    <a:cubicBezTo>
                      <a:pt x="811" y="1113"/>
                      <a:pt x="815" y="1113"/>
                      <a:pt x="813" y="1124"/>
                    </a:cubicBezTo>
                    <a:lnTo>
                      <a:pt x="818" y="1113"/>
                    </a:lnTo>
                    <a:cubicBezTo>
                      <a:pt x="840" y="1124"/>
                      <a:pt x="835" y="1168"/>
                      <a:pt x="862" y="1179"/>
                    </a:cubicBezTo>
                    <a:lnTo>
                      <a:pt x="851" y="1196"/>
                    </a:lnTo>
                    <a:lnTo>
                      <a:pt x="868" y="1190"/>
                    </a:lnTo>
                    <a:cubicBezTo>
                      <a:pt x="879" y="1207"/>
                      <a:pt x="907" y="1234"/>
                      <a:pt x="923" y="1251"/>
                    </a:cubicBezTo>
                    <a:cubicBezTo>
                      <a:pt x="927" y="1251"/>
                      <a:pt x="938" y="1249"/>
                      <a:pt x="947" y="1249"/>
                    </a:cubicBezTo>
                    <a:cubicBezTo>
                      <a:pt x="951" y="1249"/>
                      <a:pt x="955" y="1249"/>
                      <a:pt x="957" y="1251"/>
                    </a:cubicBezTo>
                    <a:cubicBezTo>
                      <a:pt x="979" y="1257"/>
                      <a:pt x="1001" y="1262"/>
                      <a:pt x="1006" y="1284"/>
                    </a:cubicBezTo>
                    <a:lnTo>
                      <a:pt x="1001" y="1290"/>
                    </a:lnTo>
                    <a:cubicBezTo>
                      <a:pt x="1002" y="1289"/>
                      <a:pt x="1004" y="1289"/>
                      <a:pt x="1005" y="1289"/>
                    </a:cubicBezTo>
                    <a:cubicBezTo>
                      <a:pt x="1011" y="1289"/>
                      <a:pt x="1007" y="1301"/>
                      <a:pt x="1012" y="1301"/>
                    </a:cubicBezTo>
                    <a:lnTo>
                      <a:pt x="1012" y="1284"/>
                    </a:lnTo>
                    <a:cubicBezTo>
                      <a:pt x="1015" y="1283"/>
                      <a:pt x="1017" y="1283"/>
                      <a:pt x="1019" y="1283"/>
                    </a:cubicBezTo>
                    <a:cubicBezTo>
                      <a:pt x="1028" y="1283"/>
                      <a:pt x="1027" y="1293"/>
                      <a:pt x="1017" y="1306"/>
                    </a:cubicBezTo>
                    <a:lnTo>
                      <a:pt x="1034" y="1301"/>
                    </a:lnTo>
                    <a:lnTo>
                      <a:pt x="1034" y="1306"/>
                    </a:lnTo>
                    <a:lnTo>
                      <a:pt x="1040" y="1301"/>
                    </a:lnTo>
                    <a:lnTo>
                      <a:pt x="1034" y="1317"/>
                    </a:lnTo>
                    <a:cubicBezTo>
                      <a:pt x="1040" y="1317"/>
                      <a:pt x="1045" y="1317"/>
                      <a:pt x="1062" y="1312"/>
                    </a:cubicBezTo>
                    <a:lnTo>
                      <a:pt x="1062" y="1312"/>
                    </a:lnTo>
                    <a:cubicBezTo>
                      <a:pt x="1062" y="1317"/>
                      <a:pt x="1062" y="1329"/>
                      <a:pt x="1056" y="1329"/>
                    </a:cubicBezTo>
                    <a:lnTo>
                      <a:pt x="1069" y="1351"/>
                    </a:lnTo>
                    <a:lnTo>
                      <a:pt x="1069" y="1351"/>
                    </a:lnTo>
                    <a:cubicBezTo>
                      <a:pt x="1064" y="1362"/>
                      <a:pt x="1073" y="1362"/>
                      <a:pt x="1073" y="1367"/>
                    </a:cubicBezTo>
                    <a:cubicBezTo>
                      <a:pt x="1062" y="1373"/>
                      <a:pt x="1062" y="1378"/>
                      <a:pt x="1062" y="1395"/>
                    </a:cubicBezTo>
                    <a:cubicBezTo>
                      <a:pt x="1067" y="1395"/>
                      <a:pt x="1067" y="1384"/>
                      <a:pt x="1073" y="1384"/>
                    </a:cubicBezTo>
                    <a:cubicBezTo>
                      <a:pt x="1076" y="1380"/>
                      <a:pt x="1080" y="1379"/>
                      <a:pt x="1083" y="1379"/>
                    </a:cubicBezTo>
                    <a:cubicBezTo>
                      <a:pt x="1090" y="1379"/>
                      <a:pt x="1095" y="1386"/>
                      <a:pt x="1095" y="1389"/>
                    </a:cubicBezTo>
                    <a:lnTo>
                      <a:pt x="1089" y="1389"/>
                    </a:lnTo>
                    <a:cubicBezTo>
                      <a:pt x="1095" y="1389"/>
                      <a:pt x="1089" y="1412"/>
                      <a:pt x="1095" y="1417"/>
                    </a:cubicBezTo>
                    <a:cubicBezTo>
                      <a:pt x="1100" y="1415"/>
                      <a:pt x="1103" y="1415"/>
                      <a:pt x="1104" y="1415"/>
                    </a:cubicBezTo>
                    <a:cubicBezTo>
                      <a:pt x="1107" y="1415"/>
                      <a:pt x="1106" y="1415"/>
                      <a:pt x="1117" y="1400"/>
                    </a:cubicBezTo>
                    <a:cubicBezTo>
                      <a:pt x="1128" y="1400"/>
                      <a:pt x="1111" y="1417"/>
                      <a:pt x="1111" y="1423"/>
                    </a:cubicBezTo>
                    <a:cubicBezTo>
                      <a:pt x="1113" y="1422"/>
                      <a:pt x="1115" y="1421"/>
                      <a:pt x="1117" y="1421"/>
                    </a:cubicBezTo>
                    <a:cubicBezTo>
                      <a:pt x="1124" y="1421"/>
                      <a:pt x="1127" y="1431"/>
                      <a:pt x="1123" y="1445"/>
                    </a:cubicBezTo>
                    <a:cubicBezTo>
                      <a:pt x="1128" y="1439"/>
                      <a:pt x="1132" y="1437"/>
                      <a:pt x="1135" y="1437"/>
                    </a:cubicBezTo>
                    <a:cubicBezTo>
                      <a:pt x="1144" y="1437"/>
                      <a:pt x="1144" y="1456"/>
                      <a:pt x="1149" y="1456"/>
                    </a:cubicBezTo>
                    <a:cubicBezTo>
                      <a:pt x="1151" y="1456"/>
                      <a:pt x="1153" y="1454"/>
                      <a:pt x="1156" y="1450"/>
                    </a:cubicBezTo>
                    <a:lnTo>
                      <a:pt x="1156" y="1472"/>
                    </a:lnTo>
                    <a:cubicBezTo>
                      <a:pt x="1167" y="1467"/>
                      <a:pt x="1172" y="1450"/>
                      <a:pt x="1178" y="1450"/>
                    </a:cubicBezTo>
                    <a:lnTo>
                      <a:pt x="1178" y="1450"/>
                    </a:lnTo>
                    <a:cubicBezTo>
                      <a:pt x="1178" y="1458"/>
                      <a:pt x="1177" y="1463"/>
                      <a:pt x="1175" y="1467"/>
                    </a:cubicBezTo>
                    <a:lnTo>
                      <a:pt x="1175" y="1467"/>
                    </a:lnTo>
                    <a:lnTo>
                      <a:pt x="1183" y="1456"/>
                    </a:lnTo>
                    <a:cubicBezTo>
                      <a:pt x="1200" y="1506"/>
                      <a:pt x="1250" y="1522"/>
                      <a:pt x="1266" y="1561"/>
                    </a:cubicBezTo>
                    <a:cubicBezTo>
                      <a:pt x="1289" y="1566"/>
                      <a:pt x="1311" y="1566"/>
                      <a:pt x="1333" y="1583"/>
                    </a:cubicBezTo>
                    <a:lnTo>
                      <a:pt x="1344" y="1583"/>
                    </a:lnTo>
                    <a:cubicBezTo>
                      <a:pt x="1360" y="1605"/>
                      <a:pt x="1372" y="1638"/>
                      <a:pt x="1405" y="1638"/>
                    </a:cubicBezTo>
                    <a:cubicBezTo>
                      <a:pt x="1411" y="1635"/>
                      <a:pt x="1416" y="1633"/>
                      <a:pt x="1418" y="1633"/>
                    </a:cubicBezTo>
                    <a:cubicBezTo>
                      <a:pt x="1429" y="1633"/>
                      <a:pt x="1409" y="1662"/>
                      <a:pt x="1421" y="1662"/>
                    </a:cubicBezTo>
                    <a:cubicBezTo>
                      <a:pt x="1422" y="1662"/>
                      <a:pt x="1424" y="1662"/>
                      <a:pt x="1427" y="1661"/>
                    </a:cubicBezTo>
                    <a:lnTo>
                      <a:pt x="1427" y="1661"/>
                    </a:lnTo>
                    <a:lnTo>
                      <a:pt x="1421" y="1666"/>
                    </a:lnTo>
                    <a:cubicBezTo>
                      <a:pt x="1443" y="1666"/>
                      <a:pt x="1455" y="1666"/>
                      <a:pt x="1482" y="1661"/>
                    </a:cubicBezTo>
                    <a:lnTo>
                      <a:pt x="1482" y="1661"/>
                    </a:lnTo>
                    <a:cubicBezTo>
                      <a:pt x="1473" y="1673"/>
                      <a:pt x="1475" y="1675"/>
                      <a:pt x="1478" y="1675"/>
                    </a:cubicBezTo>
                    <a:cubicBezTo>
                      <a:pt x="1480" y="1675"/>
                      <a:pt x="1482" y="1675"/>
                      <a:pt x="1484" y="1674"/>
                    </a:cubicBezTo>
                    <a:lnTo>
                      <a:pt x="1484" y="1674"/>
                    </a:lnTo>
                    <a:lnTo>
                      <a:pt x="1482" y="1677"/>
                    </a:lnTo>
                    <a:cubicBezTo>
                      <a:pt x="1486" y="1675"/>
                      <a:pt x="1487" y="1674"/>
                      <a:pt x="1486" y="1674"/>
                    </a:cubicBezTo>
                    <a:lnTo>
                      <a:pt x="1486" y="1674"/>
                    </a:lnTo>
                    <a:cubicBezTo>
                      <a:pt x="1486" y="1674"/>
                      <a:pt x="1485" y="1674"/>
                      <a:pt x="1484" y="1674"/>
                    </a:cubicBezTo>
                    <a:lnTo>
                      <a:pt x="1484" y="1674"/>
                    </a:lnTo>
                    <a:lnTo>
                      <a:pt x="1488" y="1666"/>
                    </a:lnTo>
                    <a:cubicBezTo>
                      <a:pt x="1488" y="1672"/>
                      <a:pt x="1499" y="1677"/>
                      <a:pt x="1488" y="1694"/>
                    </a:cubicBezTo>
                    <a:lnTo>
                      <a:pt x="1504" y="1688"/>
                    </a:lnTo>
                    <a:lnTo>
                      <a:pt x="1504" y="1688"/>
                    </a:lnTo>
                    <a:lnTo>
                      <a:pt x="1499" y="1699"/>
                    </a:lnTo>
                    <a:cubicBezTo>
                      <a:pt x="1504" y="1705"/>
                      <a:pt x="1532" y="1716"/>
                      <a:pt x="1515" y="1732"/>
                    </a:cubicBezTo>
                    <a:cubicBezTo>
                      <a:pt x="1554" y="1732"/>
                      <a:pt x="1587" y="1760"/>
                      <a:pt x="1610" y="1782"/>
                    </a:cubicBezTo>
                    <a:cubicBezTo>
                      <a:pt x="1611" y="1780"/>
                      <a:pt x="1614" y="1780"/>
                      <a:pt x="1617" y="1780"/>
                    </a:cubicBezTo>
                    <a:cubicBezTo>
                      <a:pt x="1622" y="1780"/>
                      <a:pt x="1630" y="1782"/>
                      <a:pt x="1637" y="1782"/>
                    </a:cubicBezTo>
                    <a:lnTo>
                      <a:pt x="1637" y="1804"/>
                    </a:lnTo>
                    <a:cubicBezTo>
                      <a:pt x="1641" y="1804"/>
                      <a:pt x="1652" y="1797"/>
                      <a:pt x="1659" y="1797"/>
                    </a:cubicBezTo>
                    <a:cubicBezTo>
                      <a:pt x="1662" y="1797"/>
                      <a:pt x="1665" y="1799"/>
                      <a:pt x="1665" y="1804"/>
                    </a:cubicBezTo>
                    <a:cubicBezTo>
                      <a:pt x="1669" y="1804"/>
                      <a:pt x="1670" y="1811"/>
                      <a:pt x="1682" y="1811"/>
                    </a:cubicBezTo>
                    <a:cubicBezTo>
                      <a:pt x="1685" y="1811"/>
                      <a:pt x="1688" y="1811"/>
                      <a:pt x="1693" y="1810"/>
                    </a:cubicBezTo>
                    <a:cubicBezTo>
                      <a:pt x="1697" y="1814"/>
                      <a:pt x="1698" y="1826"/>
                      <a:pt x="1695" y="1833"/>
                    </a:cubicBezTo>
                    <a:lnTo>
                      <a:pt x="1695" y="1833"/>
                    </a:lnTo>
                    <a:cubicBezTo>
                      <a:pt x="1696" y="1831"/>
                      <a:pt x="1697" y="1831"/>
                      <a:pt x="1698" y="1831"/>
                    </a:cubicBezTo>
                    <a:cubicBezTo>
                      <a:pt x="1704" y="1831"/>
                      <a:pt x="1704" y="1854"/>
                      <a:pt x="1704" y="1854"/>
                    </a:cubicBezTo>
                    <a:cubicBezTo>
                      <a:pt x="1704" y="1854"/>
                      <a:pt x="1792" y="1926"/>
                      <a:pt x="1903" y="1993"/>
                    </a:cubicBezTo>
                    <a:cubicBezTo>
                      <a:pt x="1990" y="2041"/>
                      <a:pt x="2092" y="2086"/>
                      <a:pt x="2174" y="2086"/>
                    </a:cubicBezTo>
                    <a:cubicBezTo>
                      <a:pt x="2196" y="2086"/>
                      <a:pt x="2216" y="2082"/>
                      <a:pt x="2235" y="2076"/>
                    </a:cubicBezTo>
                    <a:cubicBezTo>
                      <a:pt x="2246" y="2065"/>
                      <a:pt x="2257" y="2059"/>
                      <a:pt x="2262" y="2048"/>
                    </a:cubicBezTo>
                    <a:cubicBezTo>
                      <a:pt x="2272" y="2048"/>
                      <a:pt x="2265" y="2060"/>
                      <a:pt x="2270" y="2060"/>
                    </a:cubicBezTo>
                    <a:cubicBezTo>
                      <a:pt x="2271" y="2060"/>
                      <a:pt x="2272" y="2060"/>
                      <a:pt x="2274" y="2059"/>
                    </a:cubicBezTo>
                    <a:cubicBezTo>
                      <a:pt x="2265" y="2050"/>
                      <a:pt x="2280" y="2038"/>
                      <a:pt x="2287" y="2023"/>
                    </a:cubicBezTo>
                    <a:lnTo>
                      <a:pt x="2287" y="2023"/>
                    </a:lnTo>
                    <a:lnTo>
                      <a:pt x="2285" y="2026"/>
                    </a:lnTo>
                    <a:lnTo>
                      <a:pt x="2285" y="2004"/>
                    </a:lnTo>
                    <a:cubicBezTo>
                      <a:pt x="2280" y="2008"/>
                      <a:pt x="2266" y="2025"/>
                      <a:pt x="2257" y="2025"/>
                    </a:cubicBezTo>
                    <a:cubicBezTo>
                      <a:pt x="2255" y="2025"/>
                      <a:pt x="2253" y="2024"/>
                      <a:pt x="2251" y="2020"/>
                    </a:cubicBezTo>
                    <a:lnTo>
                      <a:pt x="2257" y="2020"/>
                    </a:lnTo>
                    <a:cubicBezTo>
                      <a:pt x="2251" y="2009"/>
                      <a:pt x="2257" y="1998"/>
                      <a:pt x="2257" y="1998"/>
                    </a:cubicBezTo>
                    <a:lnTo>
                      <a:pt x="2257" y="1981"/>
                    </a:lnTo>
                    <a:cubicBezTo>
                      <a:pt x="2257" y="1987"/>
                      <a:pt x="2259" y="1989"/>
                      <a:pt x="2262" y="1989"/>
                    </a:cubicBezTo>
                    <a:cubicBezTo>
                      <a:pt x="2268" y="1989"/>
                      <a:pt x="2277" y="1980"/>
                      <a:pt x="2274" y="1976"/>
                    </a:cubicBezTo>
                    <a:cubicBezTo>
                      <a:pt x="2271" y="1973"/>
                      <a:pt x="2269" y="1972"/>
                      <a:pt x="2269" y="1972"/>
                    </a:cubicBezTo>
                    <a:lnTo>
                      <a:pt x="2269" y="1972"/>
                    </a:lnTo>
                    <a:cubicBezTo>
                      <a:pt x="2267" y="1972"/>
                      <a:pt x="2271" y="1981"/>
                      <a:pt x="2262" y="1981"/>
                    </a:cubicBezTo>
                    <a:cubicBezTo>
                      <a:pt x="2257" y="1981"/>
                      <a:pt x="2262" y="1970"/>
                      <a:pt x="2274" y="1965"/>
                    </a:cubicBezTo>
                    <a:lnTo>
                      <a:pt x="2262" y="1954"/>
                    </a:lnTo>
                    <a:cubicBezTo>
                      <a:pt x="2264" y="1953"/>
                      <a:pt x="2266" y="1953"/>
                      <a:pt x="2267" y="1953"/>
                    </a:cubicBezTo>
                    <a:cubicBezTo>
                      <a:pt x="2271" y="1953"/>
                      <a:pt x="2272" y="1956"/>
                      <a:pt x="2273" y="1956"/>
                    </a:cubicBezTo>
                    <a:cubicBezTo>
                      <a:pt x="2274" y="1956"/>
                      <a:pt x="2274" y="1954"/>
                      <a:pt x="2274" y="1948"/>
                    </a:cubicBezTo>
                    <a:lnTo>
                      <a:pt x="2274" y="1948"/>
                    </a:lnTo>
                    <a:lnTo>
                      <a:pt x="2257" y="1954"/>
                    </a:lnTo>
                    <a:cubicBezTo>
                      <a:pt x="2262" y="1946"/>
                      <a:pt x="2262" y="1943"/>
                      <a:pt x="2260" y="1943"/>
                    </a:cubicBezTo>
                    <a:lnTo>
                      <a:pt x="2260" y="1943"/>
                    </a:lnTo>
                    <a:cubicBezTo>
                      <a:pt x="2257" y="1943"/>
                      <a:pt x="2251" y="1948"/>
                      <a:pt x="2248" y="1948"/>
                    </a:cubicBezTo>
                    <a:cubicBezTo>
                      <a:pt x="2246" y="1948"/>
                      <a:pt x="2246" y="1945"/>
                      <a:pt x="2251" y="1937"/>
                    </a:cubicBezTo>
                    <a:cubicBezTo>
                      <a:pt x="2262" y="1937"/>
                      <a:pt x="2257" y="1926"/>
                      <a:pt x="2262" y="1921"/>
                    </a:cubicBezTo>
                    <a:lnTo>
                      <a:pt x="2246" y="1915"/>
                    </a:lnTo>
                    <a:cubicBezTo>
                      <a:pt x="2246" y="1910"/>
                      <a:pt x="2251" y="1910"/>
                      <a:pt x="2251" y="1910"/>
                    </a:cubicBezTo>
                    <a:cubicBezTo>
                      <a:pt x="2251" y="1906"/>
                      <a:pt x="2251" y="1905"/>
                      <a:pt x="2250" y="1905"/>
                    </a:cubicBezTo>
                    <a:cubicBezTo>
                      <a:pt x="2247" y="1905"/>
                      <a:pt x="2242" y="1910"/>
                      <a:pt x="2235" y="1910"/>
                    </a:cubicBezTo>
                    <a:cubicBezTo>
                      <a:pt x="2235" y="1898"/>
                      <a:pt x="2224" y="1898"/>
                      <a:pt x="2229" y="1882"/>
                    </a:cubicBezTo>
                    <a:cubicBezTo>
                      <a:pt x="2228" y="1877"/>
                      <a:pt x="2226" y="1875"/>
                      <a:pt x="2224" y="1875"/>
                    </a:cubicBezTo>
                    <a:cubicBezTo>
                      <a:pt x="2218" y="1875"/>
                      <a:pt x="2211" y="1886"/>
                      <a:pt x="2206" y="1886"/>
                    </a:cubicBezTo>
                    <a:cubicBezTo>
                      <a:pt x="2204" y="1886"/>
                      <a:pt x="2203" y="1885"/>
                      <a:pt x="2202" y="1882"/>
                    </a:cubicBezTo>
                    <a:cubicBezTo>
                      <a:pt x="2204" y="1874"/>
                      <a:pt x="2209" y="1874"/>
                      <a:pt x="2212" y="1874"/>
                    </a:cubicBezTo>
                    <a:cubicBezTo>
                      <a:pt x="2215" y="1874"/>
                      <a:pt x="2218" y="1874"/>
                      <a:pt x="2218" y="1865"/>
                    </a:cubicBezTo>
                    <a:lnTo>
                      <a:pt x="2202" y="1865"/>
                    </a:lnTo>
                    <a:lnTo>
                      <a:pt x="2218" y="1854"/>
                    </a:lnTo>
                    <a:cubicBezTo>
                      <a:pt x="2191" y="1815"/>
                      <a:pt x="2202" y="1755"/>
                      <a:pt x="2168" y="1749"/>
                    </a:cubicBezTo>
                    <a:cubicBezTo>
                      <a:pt x="2168" y="1732"/>
                      <a:pt x="2174" y="1744"/>
                      <a:pt x="2179" y="1732"/>
                    </a:cubicBezTo>
                    <a:cubicBezTo>
                      <a:pt x="2146" y="1732"/>
                      <a:pt x="2168" y="1688"/>
                      <a:pt x="2146" y="1677"/>
                    </a:cubicBezTo>
                    <a:lnTo>
                      <a:pt x="2141" y="1688"/>
                    </a:lnTo>
                    <a:cubicBezTo>
                      <a:pt x="2135" y="1638"/>
                      <a:pt x="2091" y="1638"/>
                      <a:pt x="2069" y="1611"/>
                    </a:cubicBezTo>
                    <a:lnTo>
                      <a:pt x="2069" y="1616"/>
                    </a:lnTo>
                    <a:cubicBezTo>
                      <a:pt x="2063" y="1622"/>
                      <a:pt x="2058" y="1622"/>
                      <a:pt x="2041" y="1622"/>
                    </a:cubicBezTo>
                    <a:cubicBezTo>
                      <a:pt x="2041" y="1619"/>
                      <a:pt x="2046" y="1614"/>
                      <a:pt x="2050" y="1610"/>
                    </a:cubicBezTo>
                    <a:lnTo>
                      <a:pt x="2050" y="1610"/>
                    </a:lnTo>
                    <a:cubicBezTo>
                      <a:pt x="2051" y="1612"/>
                      <a:pt x="2052" y="1614"/>
                      <a:pt x="2052" y="1616"/>
                    </a:cubicBezTo>
                    <a:lnTo>
                      <a:pt x="2052" y="1608"/>
                    </a:lnTo>
                    <a:lnTo>
                      <a:pt x="2052" y="1608"/>
                    </a:lnTo>
                    <a:cubicBezTo>
                      <a:pt x="2052" y="1608"/>
                      <a:pt x="2051" y="1609"/>
                      <a:pt x="2050" y="1610"/>
                    </a:cubicBezTo>
                    <a:lnTo>
                      <a:pt x="2050" y="1610"/>
                    </a:lnTo>
                    <a:cubicBezTo>
                      <a:pt x="2035" y="1575"/>
                      <a:pt x="1984" y="1548"/>
                      <a:pt x="1953" y="1511"/>
                    </a:cubicBezTo>
                    <a:cubicBezTo>
                      <a:pt x="1892" y="1483"/>
                      <a:pt x="1847" y="1428"/>
                      <a:pt x="1792" y="1400"/>
                    </a:cubicBezTo>
                    <a:lnTo>
                      <a:pt x="1792" y="1400"/>
                    </a:lnTo>
                    <a:cubicBezTo>
                      <a:pt x="1801" y="1409"/>
                      <a:pt x="1790" y="1421"/>
                      <a:pt x="1784" y="1421"/>
                    </a:cubicBezTo>
                    <a:cubicBezTo>
                      <a:pt x="1782" y="1421"/>
                      <a:pt x="1781" y="1420"/>
                      <a:pt x="1781" y="1417"/>
                    </a:cubicBezTo>
                    <a:cubicBezTo>
                      <a:pt x="1792" y="1362"/>
                      <a:pt x="1748" y="1400"/>
                      <a:pt x="1748" y="1362"/>
                    </a:cubicBezTo>
                    <a:cubicBezTo>
                      <a:pt x="1708" y="1357"/>
                      <a:pt x="1704" y="1310"/>
                      <a:pt x="1666" y="1310"/>
                    </a:cubicBezTo>
                    <a:cubicBezTo>
                      <a:pt x="1662" y="1310"/>
                      <a:pt x="1658" y="1311"/>
                      <a:pt x="1654" y="1312"/>
                    </a:cubicBezTo>
                    <a:lnTo>
                      <a:pt x="1665" y="1301"/>
                    </a:lnTo>
                    <a:cubicBezTo>
                      <a:pt x="1665" y="1297"/>
                      <a:pt x="1664" y="1296"/>
                      <a:pt x="1662" y="1296"/>
                    </a:cubicBezTo>
                    <a:cubicBezTo>
                      <a:pt x="1658" y="1296"/>
                      <a:pt x="1652" y="1301"/>
                      <a:pt x="1648" y="1301"/>
                    </a:cubicBezTo>
                    <a:cubicBezTo>
                      <a:pt x="1643" y="1284"/>
                      <a:pt x="1621" y="1290"/>
                      <a:pt x="1621" y="1279"/>
                    </a:cubicBezTo>
                    <a:lnTo>
                      <a:pt x="1615" y="1290"/>
                    </a:lnTo>
                    <a:cubicBezTo>
                      <a:pt x="1611" y="1290"/>
                      <a:pt x="1617" y="1283"/>
                      <a:pt x="1614" y="1283"/>
                    </a:cubicBezTo>
                    <a:lnTo>
                      <a:pt x="1614" y="1283"/>
                    </a:lnTo>
                    <a:cubicBezTo>
                      <a:pt x="1613" y="1283"/>
                      <a:pt x="1612" y="1283"/>
                      <a:pt x="1610" y="1284"/>
                    </a:cubicBezTo>
                    <a:lnTo>
                      <a:pt x="1615" y="1279"/>
                    </a:lnTo>
                    <a:lnTo>
                      <a:pt x="1598" y="1284"/>
                    </a:lnTo>
                    <a:cubicBezTo>
                      <a:pt x="1615" y="1262"/>
                      <a:pt x="1587" y="1273"/>
                      <a:pt x="1587" y="1257"/>
                    </a:cubicBezTo>
                    <a:cubicBezTo>
                      <a:pt x="1571" y="1257"/>
                      <a:pt x="1554" y="1257"/>
                      <a:pt x="1543" y="1246"/>
                    </a:cubicBezTo>
                    <a:cubicBezTo>
                      <a:pt x="1554" y="1229"/>
                      <a:pt x="1538" y="1223"/>
                      <a:pt x="1532" y="1207"/>
                    </a:cubicBezTo>
                    <a:cubicBezTo>
                      <a:pt x="1510" y="1201"/>
                      <a:pt x="1482" y="1179"/>
                      <a:pt x="1460" y="1163"/>
                    </a:cubicBezTo>
                    <a:lnTo>
                      <a:pt x="1455" y="1174"/>
                    </a:lnTo>
                    <a:lnTo>
                      <a:pt x="1449" y="1168"/>
                    </a:lnTo>
                    <a:cubicBezTo>
                      <a:pt x="1449" y="1168"/>
                      <a:pt x="1449" y="1163"/>
                      <a:pt x="1455" y="1163"/>
                    </a:cubicBezTo>
                    <a:cubicBezTo>
                      <a:pt x="1457" y="1153"/>
                      <a:pt x="1453" y="1150"/>
                      <a:pt x="1449" y="1148"/>
                    </a:cubicBezTo>
                    <a:lnTo>
                      <a:pt x="1449" y="1148"/>
                    </a:lnTo>
                    <a:cubicBezTo>
                      <a:pt x="1448" y="1156"/>
                      <a:pt x="1443" y="1161"/>
                      <a:pt x="1439" y="1161"/>
                    </a:cubicBezTo>
                    <a:cubicBezTo>
                      <a:pt x="1435" y="1161"/>
                      <a:pt x="1432" y="1158"/>
                      <a:pt x="1432" y="1151"/>
                    </a:cubicBezTo>
                    <a:lnTo>
                      <a:pt x="1427" y="1163"/>
                    </a:lnTo>
                    <a:cubicBezTo>
                      <a:pt x="1432" y="1146"/>
                      <a:pt x="1432" y="1140"/>
                      <a:pt x="1443" y="1124"/>
                    </a:cubicBezTo>
                    <a:cubicBezTo>
                      <a:pt x="1421" y="1113"/>
                      <a:pt x="1394" y="1124"/>
                      <a:pt x="1372" y="1107"/>
                    </a:cubicBezTo>
                    <a:cubicBezTo>
                      <a:pt x="1388" y="1091"/>
                      <a:pt x="1360" y="1096"/>
                      <a:pt x="1372" y="1080"/>
                    </a:cubicBezTo>
                    <a:cubicBezTo>
                      <a:pt x="1349" y="1080"/>
                      <a:pt x="1360" y="1096"/>
                      <a:pt x="1344" y="1107"/>
                    </a:cubicBezTo>
                    <a:cubicBezTo>
                      <a:pt x="1344" y="1107"/>
                      <a:pt x="1333" y="1107"/>
                      <a:pt x="1338" y="1096"/>
                    </a:cubicBezTo>
                    <a:cubicBezTo>
                      <a:pt x="1344" y="1091"/>
                      <a:pt x="1344" y="1085"/>
                      <a:pt x="1349" y="1085"/>
                    </a:cubicBezTo>
                    <a:lnTo>
                      <a:pt x="1344" y="1080"/>
                    </a:lnTo>
                    <a:lnTo>
                      <a:pt x="1349" y="1068"/>
                    </a:lnTo>
                    <a:cubicBezTo>
                      <a:pt x="1322" y="1068"/>
                      <a:pt x="1333" y="1035"/>
                      <a:pt x="1311" y="1035"/>
                    </a:cubicBezTo>
                    <a:cubicBezTo>
                      <a:pt x="1305" y="1041"/>
                      <a:pt x="1316" y="1041"/>
                      <a:pt x="1311" y="1052"/>
                    </a:cubicBezTo>
                    <a:cubicBezTo>
                      <a:pt x="1308" y="1052"/>
                      <a:pt x="1306" y="1053"/>
                      <a:pt x="1304" y="1053"/>
                    </a:cubicBezTo>
                    <a:cubicBezTo>
                      <a:pt x="1288" y="1053"/>
                      <a:pt x="1307" y="1031"/>
                      <a:pt x="1286" y="1030"/>
                    </a:cubicBezTo>
                    <a:lnTo>
                      <a:pt x="1286" y="1030"/>
                    </a:lnTo>
                    <a:cubicBezTo>
                      <a:pt x="1284" y="1030"/>
                      <a:pt x="1283" y="1031"/>
                      <a:pt x="1282" y="1031"/>
                    </a:cubicBezTo>
                    <a:cubicBezTo>
                      <a:pt x="1279" y="1031"/>
                      <a:pt x="1277" y="1029"/>
                      <a:pt x="1277" y="1024"/>
                    </a:cubicBezTo>
                    <a:cubicBezTo>
                      <a:pt x="1281" y="1014"/>
                      <a:pt x="1284" y="1012"/>
                      <a:pt x="1287" y="1012"/>
                    </a:cubicBezTo>
                    <a:cubicBezTo>
                      <a:pt x="1290" y="1012"/>
                      <a:pt x="1292" y="1013"/>
                      <a:pt x="1294" y="1013"/>
                    </a:cubicBezTo>
                    <a:cubicBezTo>
                      <a:pt x="1292" y="1011"/>
                      <a:pt x="1288" y="1008"/>
                      <a:pt x="1284" y="1008"/>
                    </a:cubicBezTo>
                    <a:cubicBezTo>
                      <a:pt x="1279" y="1008"/>
                      <a:pt x="1273" y="1012"/>
                      <a:pt x="1266" y="1024"/>
                    </a:cubicBezTo>
                    <a:cubicBezTo>
                      <a:pt x="1261" y="1024"/>
                      <a:pt x="1266" y="1008"/>
                      <a:pt x="1261" y="1002"/>
                    </a:cubicBezTo>
                    <a:cubicBezTo>
                      <a:pt x="1261" y="1002"/>
                      <a:pt x="1261" y="1013"/>
                      <a:pt x="1255" y="1013"/>
                    </a:cubicBezTo>
                    <a:cubicBezTo>
                      <a:pt x="1255" y="1002"/>
                      <a:pt x="1239" y="996"/>
                      <a:pt x="1228" y="980"/>
                    </a:cubicBezTo>
                    <a:lnTo>
                      <a:pt x="1233" y="974"/>
                    </a:lnTo>
                    <a:lnTo>
                      <a:pt x="1233" y="974"/>
                    </a:lnTo>
                    <a:cubicBezTo>
                      <a:pt x="1231" y="975"/>
                      <a:pt x="1229" y="975"/>
                      <a:pt x="1227" y="975"/>
                    </a:cubicBezTo>
                    <a:cubicBezTo>
                      <a:pt x="1216" y="975"/>
                      <a:pt x="1232" y="957"/>
                      <a:pt x="1222" y="952"/>
                    </a:cubicBezTo>
                    <a:cubicBezTo>
                      <a:pt x="1183" y="930"/>
                      <a:pt x="1139" y="919"/>
                      <a:pt x="1111" y="891"/>
                    </a:cubicBezTo>
                    <a:cubicBezTo>
                      <a:pt x="1102" y="896"/>
                      <a:pt x="1096" y="898"/>
                      <a:pt x="1090" y="898"/>
                    </a:cubicBezTo>
                    <a:cubicBezTo>
                      <a:pt x="1083" y="898"/>
                      <a:pt x="1077" y="895"/>
                      <a:pt x="1067" y="891"/>
                    </a:cubicBezTo>
                    <a:lnTo>
                      <a:pt x="1084" y="869"/>
                    </a:lnTo>
                    <a:lnTo>
                      <a:pt x="1067" y="869"/>
                    </a:lnTo>
                    <a:cubicBezTo>
                      <a:pt x="1067" y="864"/>
                      <a:pt x="1073" y="869"/>
                      <a:pt x="1073" y="858"/>
                    </a:cubicBezTo>
                    <a:lnTo>
                      <a:pt x="1073" y="858"/>
                    </a:lnTo>
                    <a:lnTo>
                      <a:pt x="1062" y="869"/>
                    </a:lnTo>
                    <a:cubicBezTo>
                      <a:pt x="1067" y="864"/>
                      <a:pt x="1045" y="847"/>
                      <a:pt x="1067" y="842"/>
                    </a:cubicBezTo>
                    <a:lnTo>
                      <a:pt x="1040" y="819"/>
                    </a:lnTo>
                    <a:cubicBezTo>
                      <a:pt x="1039" y="819"/>
                      <a:pt x="1038" y="819"/>
                      <a:pt x="1037" y="819"/>
                    </a:cubicBezTo>
                    <a:cubicBezTo>
                      <a:pt x="1032" y="819"/>
                      <a:pt x="1023" y="828"/>
                      <a:pt x="1019" y="828"/>
                    </a:cubicBezTo>
                    <a:cubicBezTo>
                      <a:pt x="1018" y="828"/>
                      <a:pt x="1017" y="827"/>
                      <a:pt x="1017" y="825"/>
                    </a:cubicBezTo>
                    <a:cubicBezTo>
                      <a:pt x="1028" y="819"/>
                      <a:pt x="1028" y="825"/>
                      <a:pt x="1034" y="814"/>
                    </a:cubicBezTo>
                    <a:cubicBezTo>
                      <a:pt x="1033" y="806"/>
                      <a:pt x="1028" y="803"/>
                      <a:pt x="1022" y="803"/>
                    </a:cubicBezTo>
                    <a:cubicBezTo>
                      <a:pt x="1009" y="803"/>
                      <a:pt x="988" y="816"/>
                      <a:pt x="974" y="816"/>
                    </a:cubicBezTo>
                    <a:cubicBezTo>
                      <a:pt x="970" y="816"/>
                      <a:pt x="966" y="815"/>
                      <a:pt x="964" y="811"/>
                    </a:cubicBezTo>
                    <a:lnTo>
                      <a:pt x="964" y="811"/>
                    </a:lnTo>
                    <a:cubicBezTo>
                      <a:pt x="963" y="812"/>
                      <a:pt x="963" y="813"/>
                      <a:pt x="962" y="814"/>
                    </a:cubicBezTo>
                    <a:cubicBezTo>
                      <a:pt x="951" y="836"/>
                      <a:pt x="951" y="819"/>
                      <a:pt x="934" y="836"/>
                    </a:cubicBezTo>
                    <a:cubicBezTo>
                      <a:pt x="934" y="830"/>
                      <a:pt x="933" y="828"/>
                      <a:pt x="931" y="828"/>
                    </a:cubicBezTo>
                    <a:cubicBezTo>
                      <a:pt x="929" y="828"/>
                      <a:pt x="927" y="829"/>
                      <a:pt x="926" y="829"/>
                    </a:cubicBezTo>
                    <a:cubicBezTo>
                      <a:pt x="924" y="829"/>
                      <a:pt x="923" y="828"/>
                      <a:pt x="923" y="825"/>
                    </a:cubicBezTo>
                    <a:cubicBezTo>
                      <a:pt x="923" y="808"/>
                      <a:pt x="907" y="808"/>
                      <a:pt x="918" y="792"/>
                    </a:cubicBezTo>
                    <a:lnTo>
                      <a:pt x="918" y="792"/>
                    </a:lnTo>
                    <a:cubicBezTo>
                      <a:pt x="908" y="792"/>
                      <a:pt x="894" y="809"/>
                      <a:pt x="883" y="809"/>
                    </a:cubicBezTo>
                    <a:cubicBezTo>
                      <a:pt x="882" y="809"/>
                      <a:pt x="880" y="809"/>
                      <a:pt x="879" y="808"/>
                    </a:cubicBezTo>
                    <a:cubicBezTo>
                      <a:pt x="890" y="786"/>
                      <a:pt x="896" y="792"/>
                      <a:pt x="890" y="786"/>
                    </a:cubicBezTo>
                    <a:lnTo>
                      <a:pt x="890" y="786"/>
                    </a:lnTo>
                    <a:lnTo>
                      <a:pt x="879" y="792"/>
                    </a:lnTo>
                    <a:cubicBezTo>
                      <a:pt x="874" y="786"/>
                      <a:pt x="879" y="786"/>
                      <a:pt x="879" y="781"/>
                    </a:cubicBezTo>
                    <a:cubicBezTo>
                      <a:pt x="878" y="778"/>
                      <a:pt x="876" y="777"/>
                      <a:pt x="874" y="777"/>
                    </a:cubicBezTo>
                    <a:cubicBezTo>
                      <a:pt x="870" y="777"/>
                      <a:pt x="865" y="782"/>
                      <a:pt x="863" y="782"/>
                    </a:cubicBezTo>
                    <a:cubicBezTo>
                      <a:pt x="863" y="782"/>
                      <a:pt x="862" y="782"/>
                      <a:pt x="862" y="781"/>
                    </a:cubicBezTo>
                    <a:lnTo>
                      <a:pt x="874" y="770"/>
                    </a:lnTo>
                    <a:cubicBezTo>
                      <a:pt x="868" y="770"/>
                      <a:pt x="868" y="764"/>
                      <a:pt x="851" y="759"/>
                    </a:cubicBezTo>
                    <a:cubicBezTo>
                      <a:pt x="855" y="757"/>
                      <a:pt x="858" y="756"/>
                      <a:pt x="859" y="756"/>
                    </a:cubicBezTo>
                    <a:cubicBezTo>
                      <a:pt x="862" y="756"/>
                      <a:pt x="862" y="759"/>
                      <a:pt x="862" y="759"/>
                    </a:cubicBezTo>
                    <a:cubicBezTo>
                      <a:pt x="864" y="751"/>
                      <a:pt x="863" y="749"/>
                      <a:pt x="861" y="749"/>
                    </a:cubicBezTo>
                    <a:cubicBezTo>
                      <a:pt x="856" y="749"/>
                      <a:pt x="846" y="759"/>
                      <a:pt x="846" y="759"/>
                    </a:cubicBezTo>
                    <a:cubicBezTo>
                      <a:pt x="846" y="764"/>
                      <a:pt x="846" y="770"/>
                      <a:pt x="835" y="781"/>
                    </a:cubicBezTo>
                    <a:cubicBezTo>
                      <a:pt x="835" y="777"/>
                      <a:pt x="833" y="777"/>
                      <a:pt x="830" y="777"/>
                    </a:cubicBezTo>
                    <a:cubicBezTo>
                      <a:pt x="827" y="777"/>
                      <a:pt x="824" y="777"/>
                      <a:pt x="821" y="777"/>
                    </a:cubicBezTo>
                    <a:cubicBezTo>
                      <a:pt x="818" y="777"/>
                      <a:pt x="816" y="776"/>
                      <a:pt x="818" y="770"/>
                    </a:cubicBezTo>
                    <a:lnTo>
                      <a:pt x="835" y="764"/>
                    </a:lnTo>
                    <a:cubicBezTo>
                      <a:pt x="824" y="764"/>
                      <a:pt x="820" y="767"/>
                      <a:pt x="817" y="767"/>
                    </a:cubicBezTo>
                    <a:cubicBezTo>
                      <a:pt x="816" y="767"/>
                      <a:pt x="814" y="766"/>
                      <a:pt x="813" y="764"/>
                    </a:cubicBezTo>
                    <a:lnTo>
                      <a:pt x="818" y="759"/>
                    </a:lnTo>
                    <a:lnTo>
                      <a:pt x="818" y="759"/>
                    </a:lnTo>
                    <a:cubicBezTo>
                      <a:pt x="816" y="759"/>
                      <a:pt x="814" y="759"/>
                      <a:pt x="812" y="759"/>
                    </a:cubicBezTo>
                    <a:cubicBezTo>
                      <a:pt x="798" y="759"/>
                      <a:pt x="806" y="741"/>
                      <a:pt x="796" y="736"/>
                    </a:cubicBezTo>
                    <a:cubicBezTo>
                      <a:pt x="791" y="736"/>
                      <a:pt x="785" y="742"/>
                      <a:pt x="785" y="742"/>
                    </a:cubicBezTo>
                    <a:cubicBezTo>
                      <a:pt x="785" y="759"/>
                      <a:pt x="779" y="759"/>
                      <a:pt x="768" y="764"/>
                    </a:cubicBezTo>
                    <a:cubicBezTo>
                      <a:pt x="771" y="759"/>
                      <a:pt x="771" y="757"/>
                      <a:pt x="769" y="757"/>
                    </a:cubicBezTo>
                    <a:cubicBezTo>
                      <a:pt x="765" y="757"/>
                      <a:pt x="753" y="766"/>
                      <a:pt x="746" y="766"/>
                    </a:cubicBezTo>
                    <a:cubicBezTo>
                      <a:pt x="743" y="766"/>
                      <a:pt x="741" y="764"/>
                      <a:pt x="741" y="759"/>
                    </a:cubicBezTo>
                    <a:cubicBezTo>
                      <a:pt x="747" y="755"/>
                      <a:pt x="752" y="750"/>
                      <a:pt x="755" y="750"/>
                    </a:cubicBezTo>
                    <a:cubicBezTo>
                      <a:pt x="756" y="750"/>
                      <a:pt x="757" y="752"/>
                      <a:pt x="757" y="759"/>
                    </a:cubicBezTo>
                    <a:cubicBezTo>
                      <a:pt x="779" y="742"/>
                      <a:pt x="791" y="731"/>
                      <a:pt x="807" y="725"/>
                    </a:cubicBezTo>
                    <a:cubicBezTo>
                      <a:pt x="796" y="725"/>
                      <a:pt x="791" y="725"/>
                      <a:pt x="796" y="714"/>
                    </a:cubicBezTo>
                    <a:lnTo>
                      <a:pt x="796" y="714"/>
                    </a:lnTo>
                    <a:lnTo>
                      <a:pt x="785" y="731"/>
                    </a:lnTo>
                    <a:lnTo>
                      <a:pt x="779" y="725"/>
                    </a:lnTo>
                    <a:cubicBezTo>
                      <a:pt x="768" y="731"/>
                      <a:pt x="768" y="742"/>
                      <a:pt x="757" y="742"/>
                    </a:cubicBezTo>
                    <a:cubicBezTo>
                      <a:pt x="746" y="742"/>
                      <a:pt x="755" y="734"/>
                      <a:pt x="761" y="731"/>
                    </a:cubicBezTo>
                    <a:lnTo>
                      <a:pt x="761" y="731"/>
                    </a:lnTo>
                    <a:cubicBezTo>
                      <a:pt x="754" y="732"/>
                      <a:pt x="748" y="736"/>
                      <a:pt x="744" y="736"/>
                    </a:cubicBezTo>
                    <a:cubicBezTo>
                      <a:pt x="742" y="736"/>
                      <a:pt x="741" y="735"/>
                      <a:pt x="741" y="731"/>
                    </a:cubicBezTo>
                    <a:lnTo>
                      <a:pt x="752" y="731"/>
                    </a:lnTo>
                    <a:cubicBezTo>
                      <a:pt x="752" y="714"/>
                      <a:pt x="730" y="714"/>
                      <a:pt x="752" y="698"/>
                    </a:cubicBezTo>
                    <a:cubicBezTo>
                      <a:pt x="757" y="687"/>
                      <a:pt x="757" y="687"/>
                      <a:pt x="763" y="687"/>
                    </a:cubicBezTo>
                    <a:cubicBezTo>
                      <a:pt x="782" y="682"/>
                      <a:pt x="764" y="685"/>
                      <a:pt x="766" y="679"/>
                    </a:cubicBezTo>
                    <a:lnTo>
                      <a:pt x="766" y="679"/>
                    </a:lnTo>
                    <a:cubicBezTo>
                      <a:pt x="765" y="680"/>
                      <a:pt x="764" y="680"/>
                      <a:pt x="763" y="680"/>
                    </a:cubicBezTo>
                    <a:cubicBezTo>
                      <a:pt x="759" y="680"/>
                      <a:pt x="756" y="674"/>
                      <a:pt x="752" y="670"/>
                    </a:cubicBezTo>
                    <a:lnTo>
                      <a:pt x="741" y="681"/>
                    </a:lnTo>
                    <a:cubicBezTo>
                      <a:pt x="732" y="687"/>
                      <a:pt x="728" y="690"/>
                      <a:pt x="728" y="690"/>
                    </a:cubicBezTo>
                    <a:cubicBezTo>
                      <a:pt x="726" y="690"/>
                      <a:pt x="760" y="662"/>
                      <a:pt x="752" y="653"/>
                    </a:cubicBezTo>
                    <a:cubicBezTo>
                      <a:pt x="735" y="653"/>
                      <a:pt x="752" y="659"/>
                      <a:pt x="735" y="659"/>
                    </a:cubicBezTo>
                    <a:cubicBezTo>
                      <a:pt x="730" y="653"/>
                      <a:pt x="735" y="642"/>
                      <a:pt x="730" y="642"/>
                    </a:cubicBezTo>
                    <a:cubicBezTo>
                      <a:pt x="730" y="639"/>
                      <a:pt x="730" y="633"/>
                      <a:pt x="731" y="626"/>
                    </a:cubicBezTo>
                    <a:lnTo>
                      <a:pt x="731" y="626"/>
                    </a:lnTo>
                    <a:lnTo>
                      <a:pt x="724" y="637"/>
                    </a:lnTo>
                    <a:cubicBezTo>
                      <a:pt x="713" y="626"/>
                      <a:pt x="702" y="626"/>
                      <a:pt x="702" y="620"/>
                    </a:cubicBezTo>
                    <a:lnTo>
                      <a:pt x="696" y="626"/>
                    </a:lnTo>
                    <a:cubicBezTo>
                      <a:pt x="693" y="624"/>
                      <a:pt x="689" y="624"/>
                      <a:pt x="686" y="624"/>
                    </a:cubicBezTo>
                    <a:cubicBezTo>
                      <a:pt x="680" y="624"/>
                      <a:pt x="675" y="625"/>
                      <a:pt x="670" y="625"/>
                    </a:cubicBezTo>
                    <a:cubicBezTo>
                      <a:pt x="666" y="625"/>
                      <a:pt x="662" y="624"/>
                      <a:pt x="658" y="620"/>
                    </a:cubicBezTo>
                    <a:cubicBezTo>
                      <a:pt x="662" y="613"/>
                      <a:pt x="666" y="611"/>
                      <a:pt x="669" y="611"/>
                    </a:cubicBezTo>
                    <a:cubicBezTo>
                      <a:pt x="674" y="611"/>
                      <a:pt x="677" y="615"/>
                      <a:pt x="680" y="615"/>
                    </a:cubicBezTo>
                    <a:cubicBezTo>
                      <a:pt x="680" y="598"/>
                      <a:pt x="674" y="609"/>
                      <a:pt x="669" y="593"/>
                    </a:cubicBezTo>
                    <a:cubicBezTo>
                      <a:pt x="670" y="590"/>
                      <a:pt x="671" y="589"/>
                      <a:pt x="672" y="589"/>
                    </a:cubicBezTo>
                    <a:lnTo>
                      <a:pt x="672" y="589"/>
                    </a:lnTo>
                    <a:lnTo>
                      <a:pt x="673" y="589"/>
                    </a:lnTo>
                    <a:lnTo>
                      <a:pt x="673" y="589"/>
                    </a:lnTo>
                    <a:cubicBezTo>
                      <a:pt x="673" y="589"/>
                      <a:pt x="673" y="589"/>
                      <a:pt x="672" y="589"/>
                    </a:cubicBezTo>
                    <a:cubicBezTo>
                      <a:pt x="672" y="589"/>
                      <a:pt x="672" y="589"/>
                      <a:pt x="672" y="589"/>
                    </a:cubicBezTo>
                    <a:lnTo>
                      <a:pt x="672" y="589"/>
                    </a:lnTo>
                    <a:lnTo>
                      <a:pt x="669" y="587"/>
                    </a:lnTo>
                    <a:cubicBezTo>
                      <a:pt x="665" y="590"/>
                      <a:pt x="662" y="591"/>
                      <a:pt x="660" y="591"/>
                    </a:cubicBezTo>
                    <a:cubicBezTo>
                      <a:pt x="654" y="591"/>
                      <a:pt x="655" y="581"/>
                      <a:pt x="647" y="581"/>
                    </a:cubicBezTo>
                    <a:cubicBezTo>
                      <a:pt x="642" y="577"/>
                      <a:pt x="637" y="575"/>
                      <a:pt x="632" y="575"/>
                    </a:cubicBezTo>
                    <a:cubicBezTo>
                      <a:pt x="616" y="575"/>
                      <a:pt x="598" y="588"/>
                      <a:pt x="586" y="593"/>
                    </a:cubicBezTo>
                    <a:cubicBezTo>
                      <a:pt x="586" y="587"/>
                      <a:pt x="591" y="581"/>
                      <a:pt x="591" y="581"/>
                    </a:cubicBezTo>
                    <a:cubicBezTo>
                      <a:pt x="591" y="586"/>
                      <a:pt x="591" y="588"/>
                      <a:pt x="592" y="588"/>
                    </a:cubicBezTo>
                    <a:cubicBezTo>
                      <a:pt x="592" y="588"/>
                      <a:pt x="594" y="585"/>
                      <a:pt x="597" y="581"/>
                    </a:cubicBezTo>
                    <a:cubicBezTo>
                      <a:pt x="591" y="581"/>
                      <a:pt x="602" y="554"/>
                      <a:pt x="613" y="543"/>
                    </a:cubicBezTo>
                    <a:cubicBezTo>
                      <a:pt x="597" y="543"/>
                      <a:pt x="602" y="559"/>
                      <a:pt x="597" y="559"/>
                    </a:cubicBezTo>
                    <a:lnTo>
                      <a:pt x="591" y="543"/>
                    </a:lnTo>
                    <a:cubicBezTo>
                      <a:pt x="586" y="554"/>
                      <a:pt x="586" y="559"/>
                      <a:pt x="575" y="559"/>
                    </a:cubicBezTo>
                    <a:cubicBezTo>
                      <a:pt x="569" y="559"/>
                      <a:pt x="569" y="554"/>
                      <a:pt x="564" y="543"/>
                    </a:cubicBezTo>
                    <a:cubicBezTo>
                      <a:pt x="569" y="537"/>
                      <a:pt x="569" y="532"/>
                      <a:pt x="575" y="532"/>
                    </a:cubicBezTo>
                    <a:cubicBezTo>
                      <a:pt x="575" y="528"/>
                      <a:pt x="572" y="521"/>
                      <a:pt x="569" y="521"/>
                    </a:cubicBezTo>
                    <a:cubicBezTo>
                      <a:pt x="567" y="521"/>
                      <a:pt x="565" y="523"/>
                      <a:pt x="564" y="526"/>
                    </a:cubicBezTo>
                    <a:cubicBezTo>
                      <a:pt x="564" y="532"/>
                      <a:pt x="558" y="532"/>
                      <a:pt x="552" y="532"/>
                    </a:cubicBezTo>
                    <a:cubicBezTo>
                      <a:pt x="546" y="532"/>
                      <a:pt x="539" y="532"/>
                      <a:pt x="536" y="537"/>
                    </a:cubicBezTo>
                    <a:lnTo>
                      <a:pt x="536" y="526"/>
                    </a:lnTo>
                    <a:cubicBezTo>
                      <a:pt x="536" y="526"/>
                      <a:pt x="538" y="521"/>
                      <a:pt x="540" y="521"/>
                    </a:cubicBezTo>
                    <a:cubicBezTo>
                      <a:pt x="541" y="521"/>
                      <a:pt x="541" y="522"/>
                      <a:pt x="541" y="526"/>
                    </a:cubicBezTo>
                    <a:cubicBezTo>
                      <a:pt x="543" y="521"/>
                      <a:pt x="543" y="519"/>
                      <a:pt x="542" y="519"/>
                    </a:cubicBezTo>
                    <a:lnTo>
                      <a:pt x="542" y="519"/>
                    </a:lnTo>
                    <a:cubicBezTo>
                      <a:pt x="540" y="519"/>
                      <a:pt x="534" y="526"/>
                      <a:pt x="530" y="526"/>
                    </a:cubicBezTo>
                    <a:cubicBezTo>
                      <a:pt x="530" y="515"/>
                      <a:pt x="519" y="510"/>
                      <a:pt x="530" y="504"/>
                    </a:cubicBezTo>
                    <a:cubicBezTo>
                      <a:pt x="519" y="504"/>
                      <a:pt x="519" y="498"/>
                      <a:pt x="530" y="487"/>
                    </a:cubicBezTo>
                    <a:cubicBezTo>
                      <a:pt x="519" y="487"/>
                      <a:pt x="519" y="498"/>
                      <a:pt x="514" y="504"/>
                    </a:cubicBezTo>
                    <a:lnTo>
                      <a:pt x="508" y="487"/>
                    </a:lnTo>
                    <a:cubicBezTo>
                      <a:pt x="514" y="482"/>
                      <a:pt x="530" y="460"/>
                      <a:pt x="536" y="460"/>
                    </a:cubicBezTo>
                    <a:lnTo>
                      <a:pt x="536" y="460"/>
                    </a:lnTo>
                    <a:cubicBezTo>
                      <a:pt x="521" y="460"/>
                      <a:pt x="515" y="477"/>
                      <a:pt x="510" y="477"/>
                    </a:cubicBezTo>
                    <a:cubicBezTo>
                      <a:pt x="510" y="477"/>
                      <a:pt x="509" y="477"/>
                      <a:pt x="508" y="476"/>
                    </a:cubicBezTo>
                    <a:cubicBezTo>
                      <a:pt x="519" y="460"/>
                      <a:pt x="508" y="454"/>
                      <a:pt x="530" y="449"/>
                    </a:cubicBezTo>
                    <a:cubicBezTo>
                      <a:pt x="536" y="432"/>
                      <a:pt x="519" y="427"/>
                      <a:pt x="514" y="421"/>
                    </a:cubicBezTo>
                    <a:cubicBezTo>
                      <a:pt x="503" y="427"/>
                      <a:pt x="514" y="432"/>
                      <a:pt x="503" y="443"/>
                    </a:cubicBezTo>
                    <a:cubicBezTo>
                      <a:pt x="498" y="440"/>
                      <a:pt x="493" y="438"/>
                      <a:pt x="489" y="438"/>
                    </a:cubicBezTo>
                    <a:cubicBezTo>
                      <a:pt x="474" y="438"/>
                      <a:pt x="459" y="451"/>
                      <a:pt x="451" y="451"/>
                    </a:cubicBezTo>
                    <a:cubicBezTo>
                      <a:pt x="450" y="451"/>
                      <a:pt x="448" y="450"/>
                      <a:pt x="447" y="449"/>
                    </a:cubicBezTo>
                    <a:lnTo>
                      <a:pt x="447" y="454"/>
                    </a:lnTo>
                    <a:cubicBezTo>
                      <a:pt x="431" y="454"/>
                      <a:pt x="431" y="454"/>
                      <a:pt x="420" y="460"/>
                    </a:cubicBezTo>
                    <a:cubicBezTo>
                      <a:pt x="431" y="449"/>
                      <a:pt x="447" y="410"/>
                      <a:pt x="431" y="404"/>
                    </a:cubicBezTo>
                    <a:lnTo>
                      <a:pt x="431" y="404"/>
                    </a:lnTo>
                    <a:cubicBezTo>
                      <a:pt x="425" y="410"/>
                      <a:pt x="425" y="427"/>
                      <a:pt x="409" y="432"/>
                    </a:cubicBezTo>
                    <a:lnTo>
                      <a:pt x="403" y="427"/>
                    </a:lnTo>
                    <a:cubicBezTo>
                      <a:pt x="403" y="427"/>
                      <a:pt x="409" y="427"/>
                      <a:pt x="409" y="421"/>
                    </a:cubicBezTo>
                    <a:cubicBezTo>
                      <a:pt x="400" y="421"/>
                      <a:pt x="412" y="400"/>
                      <a:pt x="406" y="400"/>
                    </a:cubicBezTo>
                    <a:lnTo>
                      <a:pt x="406" y="400"/>
                    </a:lnTo>
                    <a:cubicBezTo>
                      <a:pt x="405" y="400"/>
                      <a:pt x="402" y="401"/>
                      <a:pt x="398" y="404"/>
                    </a:cubicBezTo>
                    <a:lnTo>
                      <a:pt x="402" y="394"/>
                    </a:lnTo>
                    <a:lnTo>
                      <a:pt x="402" y="394"/>
                    </a:lnTo>
                    <a:cubicBezTo>
                      <a:pt x="400" y="395"/>
                      <a:pt x="397" y="396"/>
                      <a:pt x="395" y="396"/>
                    </a:cubicBezTo>
                    <a:cubicBezTo>
                      <a:pt x="388" y="396"/>
                      <a:pt x="381" y="393"/>
                      <a:pt x="381" y="393"/>
                    </a:cubicBezTo>
                    <a:cubicBezTo>
                      <a:pt x="370" y="393"/>
                      <a:pt x="370" y="388"/>
                      <a:pt x="375" y="371"/>
                    </a:cubicBezTo>
                    <a:lnTo>
                      <a:pt x="375" y="371"/>
                    </a:lnTo>
                    <a:cubicBezTo>
                      <a:pt x="370" y="377"/>
                      <a:pt x="364" y="393"/>
                      <a:pt x="353" y="393"/>
                    </a:cubicBezTo>
                    <a:cubicBezTo>
                      <a:pt x="375" y="371"/>
                      <a:pt x="348" y="371"/>
                      <a:pt x="364" y="360"/>
                    </a:cubicBezTo>
                    <a:cubicBezTo>
                      <a:pt x="364" y="360"/>
                      <a:pt x="364" y="348"/>
                      <a:pt x="357" y="348"/>
                    </a:cubicBezTo>
                    <a:cubicBezTo>
                      <a:pt x="357" y="348"/>
                      <a:pt x="357" y="348"/>
                      <a:pt x="356" y="348"/>
                    </a:cubicBezTo>
                    <a:lnTo>
                      <a:pt x="356" y="348"/>
                    </a:lnTo>
                    <a:cubicBezTo>
                      <a:pt x="360" y="346"/>
                      <a:pt x="365" y="343"/>
                      <a:pt x="370" y="338"/>
                    </a:cubicBezTo>
                    <a:lnTo>
                      <a:pt x="370" y="338"/>
                    </a:lnTo>
                    <a:lnTo>
                      <a:pt x="353" y="349"/>
                    </a:lnTo>
                    <a:lnTo>
                      <a:pt x="353" y="349"/>
                    </a:lnTo>
                    <a:cubicBezTo>
                      <a:pt x="353" y="349"/>
                      <a:pt x="353" y="349"/>
                      <a:pt x="353" y="349"/>
                    </a:cubicBezTo>
                    <a:lnTo>
                      <a:pt x="353" y="349"/>
                    </a:lnTo>
                    <a:cubicBezTo>
                      <a:pt x="353" y="349"/>
                      <a:pt x="353" y="349"/>
                      <a:pt x="353" y="349"/>
                    </a:cubicBezTo>
                    <a:lnTo>
                      <a:pt x="353" y="349"/>
                    </a:lnTo>
                    <a:lnTo>
                      <a:pt x="353" y="349"/>
                    </a:lnTo>
                    <a:cubicBezTo>
                      <a:pt x="352" y="349"/>
                      <a:pt x="351" y="349"/>
                      <a:pt x="350" y="349"/>
                    </a:cubicBezTo>
                    <a:cubicBezTo>
                      <a:pt x="342" y="349"/>
                      <a:pt x="336" y="344"/>
                      <a:pt x="326" y="344"/>
                    </a:cubicBezTo>
                    <a:cubicBezTo>
                      <a:pt x="353" y="316"/>
                      <a:pt x="320" y="338"/>
                      <a:pt x="342" y="310"/>
                    </a:cubicBezTo>
                    <a:lnTo>
                      <a:pt x="342" y="310"/>
                    </a:lnTo>
                    <a:cubicBezTo>
                      <a:pt x="336" y="313"/>
                      <a:pt x="332" y="314"/>
                      <a:pt x="328" y="314"/>
                    </a:cubicBezTo>
                    <a:cubicBezTo>
                      <a:pt x="323" y="314"/>
                      <a:pt x="320" y="312"/>
                      <a:pt x="316" y="312"/>
                    </a:cubicBezTo>
                    <a:cubicBezTo>
                      <a:pt x="314" y="312"/>
                      <a:pt x="312" y="313"/>
                      <a:pt x="309" y="316"/>
                    </a:cubicBezTo>
                    <a:cubicBezTo>
                      <a:pt x="298" y="310"/>
                      <a:pt x="320" y="294"/>
                      <a:pt x="320" y="288"/>
                    </a:cubicBezTo>
                    <a:lnTo>
                      <a:pt x="320" y="288"/>
                    </a:lnTo>
                    <a:lnTo>
                      <a:pt x="315" y="294"/>
                    </a:lnTo>
                    <a:cubicBezTo>
                      <a:pt x="320" y="283"/>
                      <a:pt x="309" y="272"/>
                      <a:pt x="309" y="261"/>
                    </a:cubicBezTo>
                    <a:lnTo>
                      <a:pt x="287" y="272"/>
                    </a:lnTo>
                    <a:lnTo>
                      <a:pt x="292" y="266"/>
                    </a:lnTo>
                    <a:cubicBezTo>
                      <a:pt x="287" y="266"/>
                      <a:pt x="281" y="266"/>
                      <a:pt x="281" y="272"/>
                    </a:cubicBezTo>
                    <a:lnTo>
                      <a:pt x="281" y="266"/>
                    </a:lnTo>
                    <a:cubicBezTo>
                      <a:pt x="274" y="273"/>
                      <a:pt x="270" y="276"/>
                      <a:pt x="268" y="276"/>
                    </a:cubicBezTo>
                    <a:cubicBezTo>
                      <a:pt x="264" y="276"/>
                      <a:pt x="267" y="266"/>
                      <a:pt x="259" y="266"/>
                    </a:cubicBezTo>
                    <a:cubicBezTo>
                      <a:pt x="259" y="261"/>
                      <a:pt x="265" y="261"/>
                      <a:pt x="265" y="261"/>
                    </a:cubicBezTo>
                    <a:cubicBezTo>
                      <a:pt x="265" y="261"/>
                      <a:pt x="269" y="249"/>
                      <a:pt x="273" y="242"/>
                    </a:cubicBezTo>
                    <a:lnTo>
                      <a:pt x="273" y="242"/>
                    </a:lnTo>
                    <a:cubicBezTo>
                      <a:pt x="264" y="249"/>
                      <a:pt x="237" y="262"/>
                      <a:pt x="237" y="272"/>
                    </a:cubicBezTo>
                    <a:cubicBezTo>
                      <a:pt x="234" y="277"/>
                      <a:pt x="232" y="280"/>
                      <a:pt x="230" y="280"/>
                    </a:cubicBezTo>
                    <a:cubicBezTo>
                      <a:pt x="227" y="280"/>
                      <a:pt x="226" y="277"/>
                      <a:pt x="226" y="272"/>
                    </a:cubicBezTo>
                    <a:lnTo>
                      <a:pt x="237" y="255"/>
                    </a:lnTo>
                    <a:lnTo>
                      <a:pt x="215" y="266"/>
                    </a:lnTo>
                    <a:cubicBezTo>
                      <a:pt x="209" y="266"/>
                      <a:pt x="215" y="255"/>
                      <a:pt x="215" y="249"/>
                    </a:cubicBezTo>
                    <a:cubicBezTo>
                      <a:pt x="221" y="249"/>
                      <a:pt x="259" y="227"/>
                      <a:pt x="243" y="211"/>
                    </a:cubicBezTo>
                    <a:cubicBezTo>
                      <a:pt x="248" y="211"/>
                      <a:pt x="265" y="211"/>
                      <a:pt x="270" y="205"/>
                    </a:cubicBezTo>
                    <a:cubicBezTo>
                      <a:pt x="270" y="205"/>
                      <a:pt x="270" y="200"/>
                      <a:pt x="276" y="200"/>
                    </a:cubicBezTo>
                    <a:lnTo>
                      <a:pt x="276" y="200"/>
                    </a:lnTo>
                    <a:cubicBezTo>
                      <a:pt x="268" y="200"/>
                      <a:pt x="266" y="202"/>
                      <a:pt x="264" y="202"/>
                    </a:cubicBezTo>
                    <a:cubicBezTo>
                      <a:pt x="262" y="202"/>
                      <a:pt x="261" y="201"/>
                      <a:pt x="259" y="200"/>
                    </a:cubicBezTo>
                    <a:cubicBezTo>
                      <a:pt x="270" y="183"/>
                      <a:pt x="270" y="178"/>
                      <a:pt x="270" y="166"/>
                    </a:cubicBezTo>
                    <a:lnTo>
                      <a:pt x="270" y="166"/>
                    </a:lnTo>
                    <a:lnTo>
                      <a:pt x="265" y="178"/>
                    </a:lnTo>
                    <a:lnTo>
                      <a:pt x="259" y="178"/>
                    </a:lnTo>
                    <a:cubicBezTo>
                      <a:pt x="259" y="178"/>
                      <a:pt x="259" y="183"/>
                      <a:pt x="248" y="194"/>
                    </a:cubicBezTo>
                    <a:cubicBezTo>
                      <a:pt x="248" y="194"/>
                      <a:pt x="236" y="197"/>
                      <a:pt x="231" y="197"/>
                    </a:cubicBezTo>
                    <a:cubicBezTo>
                      <a:pt x="231" y="197"/>
                      <a:pt x="230" y="197"/>
                      <a:pt x="230" y="197"/>
                    </a:cubicBezTo>
                    <a:lnTo>
                      <a:pt x="230" y="197"/>
                    </a:lnTo>
                    <a:cubicBezTo>
                      <a:pt x="223" y="207"/>
                      <a:pt x="218" y="209"/>
                      <a:pt x="212" y="209"/>
                    </a:cubicBezTo>
                    <a:cubicBezTo>
                      <a:pt x="208" y="209"/>
                      <a:pt x="203" y="207"/>
                      <a:pt x="198" y="207"/>
                    </a:cubicBezTo>
                    <a:cubicBezTo>
                      <a:pt x="195" y="207"/>
                      <a:pt x="191" y="208"/>
                      <a:pt x="187" y="211"/>
                    </a:cubicBezTo>
                    <a:cubicBezTo>
                      <a:pt x="182" y="211"/>
                      <a:pt x="176" y="211"/>
                      <a:pt x="182" y="205"/>
                    </a:cubicBezTo>
                    <a:cubicBezTo>
                      <a:pt x="185" y="204"/>
                      <a:pt x="187" y="201"/>
                      <a:pt x="189" y="199"/>
                    </a:cubicBezTo>
                    <a:lnTo>
                      <a:pt x="189" y="199"/>
                    </a:lnTo>
                    <a:cubicBezTo>
                      <a:pt x="188" y="199"/>
                      <a:pt x="188" y="199"/>
                      <a:pt x="187" y="200"/>
                    </a:cubicBezTo>
                    <a:cubicBezTo>
                      <a:pt x="182" y="200"/>
                      <a:pt x="187" y="183"/>
                      <a:pt x="187" y="178"/>
                    </a:cubicBezTo>
                    <a:lnTo>
                      <a:pt x="198" y="178"/>
                    </a:lnTo>
                    <a:lnTo>
                      <a:pt x="198" y="166"/>
                    </a:lnTo>
                    <a:cubicBezTo>
                      <a:pt x="189" y="171"/>
                      <a:pt x="188" y="179"/>
                      <a:pt x="184" y="179"/>
                    </a:cubicBezTo>
                    <a:cubicBezTo>
                      <a:pt x="184" y="179"/>
                      <a:pt x="183" y="179"/>
                      <a:pt x="182" y="178"/>
                    </a:cubicBezTo>
                    <a:cubicBezTo>
                      <a:pt x="182" y="172"/>
                      <a:pt x="176" y="172"/>
                      <a:pt x="182" y="166"/>
                    </a:cubicBezTo>
                    <a:cubicBezTo>
                      <a:pt x="198" y="155"/>
                      <a:pt x="204" y="144"/>
                      <a:pt x="209" y="144"/>
                    </a:cubicBezTo>
                    <a:cubicBezTo>
                      <a:pt x="206" y="144"/>
                      <a:pt x="199" y="138"/>
                      <a:pt x="192" y="138"/>
                    </a:cubicBezTo>
                    <a:cubicBezTo>
                      <a:pt x="188" y="138"/>
                      <a:pt x="184" y="141"/>
                      <a:pt x="182" y="150"/>
                    </a:cubicBezTo>
                    <a:lnTo>
                      <a:pt x="176" y="144"/>
                    </a:lnTo>
                    <a:cubicBezTo>
                      <a:pt x="176" y="149"/>
                      <a:pt x="172" y="167"/>
                      <a:pt x="163" y="167"/>
                    </a:cubicBezTo>
                    <a:cubicBezTo>
                      <a:pt x="162" y="167"/>
                      <a:pt x="161" y="167"/>
                      <a:pt x="160" y="166"/>
                    </a:cubicBezTo>
                    <a:lnTo>
                      <a:pt x="149" y="172"/>
                    </a:lnTo>
                    <a:lnTo>
                      <a:pt x="154" y="167"/>
                    </a:lnTo>
                    <a:lnTo>
                      <a:pt x="154" y="167"/>
                    </a:lnTo>
                    <a:cubicBezTo>
                      <a:pt x="151" y="169"/>
                      <a:pt x="150" y="171"/>
                      <a:pt x="149" y="171"/>
                    </a:cubicBezTo>
                    <a:cubicBezTo>
                      <a:pt x="149" y="171"/>
                      <a:pt x="149" y="169"/>
                      <a:pt x="149" y="166"/>
                    </a:cubicBezTo>
                    <a:cubicBezTo>
                      <a:pt x="154" y="155"/>
                      <a:pt x="149" y="155"/>
                      <a:pt x="154" y="150"/>
                    </a:cubicBezTo>
                    <a:cubicBezTo>
                      <a:pt x="153" y="148"/>
                      <a:pt x="151" y="148"/>
                      <a:pt x="149" y="148"/>
                    </a:cubicBezTo>
                    <a:cubicBezTo>
                      <a:pt x="145" y="148"/>
                      <a:pt x="140" y="151"/>
                      <a:pt x="132" y="155"/>
                    </a:cubicBezTo>
                    <a:cubicBezTo>
                      <a:pt x="126" y="155"/>
                      <a:pt x="132" y="150"/>
                      <a:pt x="143" y="144"/>
                    </a:cubicBezTo>
                    <a:cubicBezTo>
                      <a:pt x="143" y="139"/>
                      <a:pt x="126" y="128"/>
                      <a:pt x="126" y="117"/>
                    </a:cubicBezTo>
                    <a:cubicBezTo>
                      <a:pt x="115" y="117"/>
                      <a:pt x="126" y="122"/>
                      <a:pt x="115" y="122"/>
                    </a:cubicBezTo>
                    <a:cubicBezTo>
                      <a:pt x="132" y="95"/>
                      <a:pt x="99" y="89"/>
                      <a:pt x="88" y="83"/>
                    </a:cubicBezTo>
                    <a:cubicBezTo>
                      <a:pt x="80" y="93"/>
                      <a:pt x="76" y="96"/>
                      <a:pt x="74" y="96"/>
                    </a:cubicBezTo>
                    <a:cubicBezTo>
                      <a:pt x="71" y="96"/>
                      <a:pt x="71" y="92"/>
                      <a:pt x="67" y="92"/>
                    </a:cubicBezTo>
                    <a:cubicBezTo>
                      <a:pt x="65" y="92"/>
                      <a:pt x="63" y="92"/>
                      <a:pt x="60" y="95"/>
                    </a:cubicBezTo>
                    <a:cubicBezTo>
                      <a:pt x="65" y="90"/>
                      <a:pt x="66" y="71"/>
                      <a:pt x="73" y="71"/>
                    </a:cubicBezTo>
                    <a:cubicBezTo>
                      <a:pt x="74" y="71"/>
                      <a:pt x="75" y="72"/>
                      <a:pt x="77" y="72"/>
                    </a:cubicBezTo>
                    <a:lnTo>
                      <a:pt x="71" y="67"/>
                    </a:lnTo>
                    <a:cubicBezTo>
                      <a:pt x="77" y="56"/>
                      <a:pt x="93" y="67"/>
                      <a:pt x="99" y="45"/>
                    </a:cubicBezTo>
                    <a:cubicBezTo>
                      <a:pt x="98" y="44"/>
                      <a:pt x="97" y="44"/>
                      <a:pt x="96" y="44"/>
                    </a:cubicBezTo>
                    <a:cubicBezTo>
                      <a:pt x="91" y="44"/>
                      <a:pt x="81" y="49"/>
                      <a:pt x="74" y="49"/>
                    </a:cubicBezTo>
                    <a:cubicBezTo>
                      <a:pt x="69" y="49"/>
                      <a:pt x="66" y="47"/>
                      <a:pt x="66" y="39"/>
                    </a:cubicBezTo>
                    <a:cubicBezTo>
                      <a:pt x="77" y="34"/>
                      <a:pt x="73" y="34"/>
                      <a:pt x="68" y="34"/>
                    </a:cubicBezTo>
                    <a:cubicBezTo>
                      <a:pt x="64" y="34"/>
                      <a:pt x="60" y="34"/>
                      <a:pt x="71" y="28"/>
                    </a:cubicBezTo>
                    <a:cubicBezTo>
                      <a:pt x="73" y="24"/>
                      <a:pt x="74" y="23"/>
                      <a:pt x="75" y="23"/>
                    </a:cubicBezTo>
                    <a:cubicBezTo>
                      <a:pt x="78" y="23"/>
                      <a:pt x="80" y="28"/>
                      <a:pt x="88" y="28"/>
                    </a:cubicBezTo>
                    <a:lnTo>
                      <a:pt x="88" y="17"/>
                    </a:lnTo>
                    <a:cubicBezTo>
                      <a:pt x="84" y="14"/>
                      <a:pt x="82" y="12"/>
                      <a:pt x="79" y="12"/>
                    </a:cubicBezTo>
                    <a:cubicBezTo>
                      <a:pt x="68" y="12"/>
                      <a:pt x="61" y="34"/>
                      <a:pt x="43" y="34"/>
                    </a:cubicBezTo>
                    <a:cubicBezTo>
                      <a:pt x="32" y="28"/>
                      <a:pt x="49" y="11"/>
                      <a:pt x="60" y="6"/>
                    </a:cubicBezTo>
                    <a:cubicBezTo>
                      <a:pt x="60" y="0"/>
                      <a:pt x="49" y="0"/>
                      <a:pt x="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85" name="Google Shape;2185;p41"/>
            <p:cNvGrpSpPr/>
            <p:nvPr/>
          </p:nvGrpSpPr>
          <p:grpSpPr>
            <a:xfrm>
              <a:off x="3170869" y="4218978"/>
              <a:ext cx="485561" cy="1215296"/>
              <a:chOff x="6336179" y="4105300"/>
              <a:chExt cx="304675" cy="762563"/>
            </a:xfrm>
          </p:grpSpPr>
          <p:sp>
            <p:nvSpPr>
              <p:cNvPr id="2186" name="Google Shape;2186;p41"/>
              <p:cNvSpPr/>
              <p:nvPr/>
            </p:nvSpPr>
            <p:spPr>
              <a:xfrm>
                <a:off x="6344754" y="4114075"/>
                <a:ext cx="294275" cy="691500"/>
              </a:xfrm>
              <a:custGeom>
                <a:avLst/>
                <a:gdLst/>
                <a:ahLst/>
                <a:cxnLst/>
                <a:rect l="l" t="t" r="r" b="b"/>
                <a:pathLst>
                  <a:path w="11771" h="27660" extrusionOk="0">
                    <a:moveTo>
                      <a:pt x="8456" y="26783"/>
                    </a:moveTo>
                    <a:cubicBezTo>
                      <a:pt x="8467" y="26789"/>
                      <a:pt x="8456" y="26789"/>
                      <a:pt x="8456" y="26800"/>
                    </a:cubicBezTo>
                    <a:cubicBezTo>
                      <a:pt x="8456" y="26800"/>
                      <a:pt x="8456" y="26795"/>
                      <a:pt x="8450" y="26795"/>
                    </a:cubicBezTo>
                    <a:cubicBezTo>
                      <a:pt x="8450" y="26795"/>
                      <a:pt x="8456" y="26795"/>
                      <a:pt x="8456" y="26783"/>
                    </a:cubicBezTo>
                    <a:close/>
                    <a:moveTo>
                      <a:pt x="2566" y="1"/>
                    </a:moveTo>
                    <a:cubicBezTo>
                      <a:pt x="2411" y="1"/>
                      <a:pt x="2250" y="33"/>
                      <a:pt x="2081" y="106"/>
                    </a:cubicBezTo>
                    <a:cubicBezTo>
                      <a:pt x="2053" y="111"/>
                      <a:pt x="2026" y="122"/>
                      <a:pt x="1998" y="133"/>
                    </a:cubicBezTo>
                    <a:cubicBezTo>
                      <a:pt x="1638" y="321"/>
                      <a:pt x="1539" y="570"/>
                      <a:pt x="1456" y="908"/>
                    </a:cubicBezTo>
                    <a:cubicBezTo>
                      <a:pt x="1389" y="1201"/>
                      <a:pt x="1422" y="1506"/>
                      <a:pt x="1345" y="1793"/>
                    </a:cubicBezTo>
                    <a:cubicBezTo>
                      <a:pt x="1229" y="2258"/>
                      <a:pt x="891" y="2657"/>
                      <a:pt x="664" y="3083"/>
                    </a:cubicBezTo>
                    <a:cubicBezTo>
                      <a:pt x="0" y="4295"/>
                      <a:pt x="1179" y="4726"/>
                      <a:pt x="1555" y="5811"/>
                    </a:cubicBezTo>
                    <a:cubicBezTo>
                      <a:pt x="2004" y="7155"/>
                      <a:pt x="620" y="7985"/>
                      <a:pt x="360" y="9203"/>
                    </a:cubicBezTo>
                    <a:cubicBezTo>
                      <a:pt x="200" y="9955"/>
                      <a:pt x="592" y="10459"/>
                      <a:pt x="792" y="11129"/>
                    </a:cubicBezTo>
                    <a:cubicBezTo>
                      <a:pt x="1146" y="12302"/>
                      <a:pt x="454" y="13104"/>
                      <a:pt x="200" y="14222"/>
                    </a:cubicBezTo>
                    <a:cubicBezTo>
                      <a:pt x="17" y="15024"/>
                      <a:pt x="177" y="15683"/>
                      <a:pt x="504" y="16402"/>
                    </a:cubicBezTo>
                    <a:cubicBezTo>
                      <a:pt x="886" y="17238"/>
                      <a:pt x="1511" y="17979"/>
                      <a:pt x="1771" y="18865"/>
                    </a:cubicBezTo>
                    <a:cubicBezTo>
                      <a:pt x="1915" y="19368"/>
                      <a:pt x="1887" y="19911"/>
                      <a:pt x="1898" y="20442"/>
                    </a:cubicBezTo>
                    <a:lnTo>
                      <a:pt x="1898" y="20564"/>
                    </a:lnTo>
                    <a:cubicBezTo>
                      <a:pt x="1915" y="20934"/>
                      <a:pt x="1954" y="21300"/>
                      <a:pt x="2103" y="21637"/>
                    </a:cubicBezTo>
                    <a:cubicBezTo>
                      <a:pt x="2380" y="22290"/>
                      <a:pt x="2966" y="22716"/>
                      <a:pt x="3553" y="23131"/>
                    </a:cubicBezTo>
                    <a:cubicBezTo>
                      <a:pt x="4610" y="23873"/>
                      <a:pt x="5490" y="24587"/>
                      <a:pt x="6215" y="25627"/>
                    </a:cubicBezTo>
                    <a:cubicBezTo>
                      <a:pt x="6796" y="26446"/>
                      <a:pt x="7587" y="27033"/>
                      <a:pt x="8439" y="27619"/>
                    </a:cubicBezTo>
                    <a:lnTo>
                      <a:pt x="8445" y="27619"/>
                    </a:lnTo>
                    <a:cubicBezTo>
                      <a:pt x="8476" y="27648"/>
                      <a:pt x="8515" y="27660"/>
                      <a:pt x="8555" y="27660"/>
                    </a:cubicBezTo>
                    <a:cubicBezTo>
                      <a:pt x="8585" y="27660"/>
                      <a:pt x="8616" y="27653"/>
                      <a:pt x="8644" y="27641"/>
                    </a:cubicBezTo>
                    <a:cubicBezTo>
                      <a:pt x="8661" y="27641"/>
                      <a:pt x="8666" y="27636"/>
                      <a:pt x="8677" y="27630"/>
                    </a:cubicBezTo>
                    <a:cubicBezTo>
                      <a:pt x="8688" y="27630"/>
                      <a:pt x="8688" y="27625"/>
                      <a:pt x="8694" y="27614"/>
                    </a:cubicBezTo>
                    <a:cubicBezTo>
                      <a:pt x="8727" y="27597"/>
                      <a:pt x="8749" y="27575"/>
                      <a:pt x="8760" y="27547"/>
                    </a:cubicBezTo>
                    <a:cubicBezTo>
                      <a:pt x="8777" y="27525"/>
                      <a:pt x="8782" y="27503"/>
                      <a:pt x="8782" y="27486"/>
                    </a:cubicBezTo>
                    <a:cubicBezTo>
                      <a:pt x="8782" y="27475"/>
                      <a:pt x="8788" y="27475"/>
                      <a:pt x="8788" y="27470"/>
                    </a:cubicBezTo>
                    <a:cubicBezTo>
                      <a:pt x="8832" y="25068"/>
                      <a:pt x="11212" y="23336"/>
                      <a:pt x="11621" y="21028"/>
                    </a:cubicBezTo>
                    <a:cubicBezTo>
                      <a:pt x="11771" y="20221"/>
                      <a:pt x="11389" y="19684"/>
                      <a:pt x="10913" y="19031"/>
                    </a:cubicBezTo>
                    <a:cubicBezTo>
                      <a:pt x="9961" y="17736"/>
                      <a:pt x="10885" y="16552"/>
                      <a:pt x="10769" y="15163"/>
                    </a:cubicBezTo>
                    <a:cubicBezTo>
                      <a:pt x="10669" y="14023"/>
                      <a:pt x="9939" y="13032"/>
                      <a:pt x="9225" y="12158"/>
                    </a:cubicBezTo>
                    <a:cubicBezTo>
                      <a:pt x="8622" y="11405"/>
                      <a:pt x="8085" y="10708"/>
                      <a:pt x="8356" y="9695"/>
                    </a:cubicBezTo>
                    <a:cubicBezTo>
                      <a:pt x="8467" y="9291"/>
                      <a:pt x="8661" y="8899"/>
                      <a:pt x="8744" y="8489"/>
                    </a:cubicBezTo>
                    <a:cubicBezTo>
                      <a:pt x="9203" y="6209"/>
                      <a:pt x="7056" y="5335"/>
                      <a:pt x="5202" y="4477"/>
                    </a:cubicBezTo>
                    <a:cubicBezTo>
                      <a:pt x="3475" y="3791"/>
                      <a:pt x="4649" y="1683"/>
                      <a:pt x="3608" y="543"/>
                    </a:cubicBezTo>
                    <a:cubicBezTo>
                      <a:pt x="3320" y="223"/>
                      <a:pt x="2969" y="1"/>
                      <a:pt x="256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87" name="Google Shape;2187;p41"/>
              <p:cNvSpPr/>
              <p:nvPr/>
            </p:nvSpPr>
            <p:spPr>
              <a:xfrm>
                <a:off x="6336179" y="4105300"/>
                <a:ext cx="304675" cy="708675"/>
              </a:xfrm>
              <a:custGeom>
                <a:avLst/>
                <a:gdLst/>
                <a:ahLst/>
                <a:cxnLst/>
                <a:rect l="l" t="t" r="r" b="b"/>
                <a:pathLst>
                  <a:path w="12187" h="28347" extrusionOk="0">
                    <a:moveTo>
                      <a:pt x="9130" y="7778"/>
                    </a:moveTo>
                    <a:cubicBezTo>
                      <a:pt x="9131" y="7783"/>
                      <a:pt x="9131" y="7789"/>
                      <a:pt x="9131" y="7794"/>
                    </a:cubicBezTo>
                    <a:cubicBezTo>
                      <a:pt x="9135" y="7807"/>
                      <a:pt x="9137" y="7813"/>
                      <a:pt x="9137" y="7813"/>
                    </a:cubicBezTo>
                    <a:cubicBezTo>
                      <a:pt x="9139" y="7813"/>
                      <a:pt x="9135" y="7796"/>
                      <a:pt x="9130" y="7778"/>
                    </a:cubicBezTo>
                    <a:close/>
                    <a:moveTo>
                      <a:pt x="8837" y="9186"/>
                    </a:moveTo>
                    <a:cubicBezTo>
                      <a:pt x="8832" y="9200"/>
                      <a:pt x="8827" y="9215"/>
                      <a:pt x="8821" y="9233"/>
                    </a:cubicBezTo>
                    <a:lnTo>
                      <a:pt x="8837" y="9186"/>
                    </a:lnTo>
                    <a:close/>
                    <a:moveTo>
                      <a:pt x="9078" y="11635"/>
                    </a:moveTo>
                    <a:cubicBezTo>
                      <a:pt x="9090" y="11652"/>
                      <a:pt x="9102" y="11668"/>
                      <a:pt x="9114" y="11684"/>
                    </a:cubicBezTo>
                    <a:cubicBezTo>
                      <a:pt x="9100" y="11664"/>
                      <a:pt x="9088" y="11648"/>
                      <a:pt x="9078" y="11635"/>
                    </a:cubicBezTo>
                    <a:close/>
                    <a:moveTo>
                      <a:pt x="818" y="11829"/>
                    </a:moveTo>
                    <a:cubicBezTo>
                      <a:pt x="819" y="11834"/>
                      <a:pt x="820" y="11839"/>
                      <a:pt x="821" y="11844"/>
                    </a:cubicBezTo>
                    <a:lnTo>
                      <a:pt x="821" y="11844"/>
                    </a:lnTo>
                    <a:cubicBezTo>
                      <a:pt x="820" y="11839"/>
                      <a:pt x="819" y="11834"/>
                      <a:pt x="818" y="11829"/>
                    </a:cubicBezTo>
                    <a:close/>
                    <a:moveTo>
                      <a:pt x="821" y="11844"/>
                    </a:moveTo>
                    <a:cubicBezTo>
                      <a:pt x="833" y="11893"/>
                      <a:pt x="841" y="11941"/>
                      <a:pt x="830" y="11978"/>
                    </a:cubicBezTo>
                    <a:cubicBezTo>
                      <a:pt x="853" y="11923"/>
                      <a:pt x="835" y="11895"/>
                      <a:pt x="821" y="11844"/>
                    </a:cubicBezTo>
                    <a:close/>
                    <a:moveTo>
                      <a:pt x="11322" y="19133"/>
                    </a:moveTo>
                    <a:lnTo>
                      <a:pt x="11317" y="19134"/>
                    </a:lnTo>
                    <a:lnTo>
                      <a:pt x="11317" y="19134"/>
                    </a:lnTo>
                    <a:cubicBezTo>
                      <a:pt x="11319" y="19134"/>
                      <a:pt x="11321" y="19133"/>
                      <a:pt x="11322" y="19133"/>
                    </a:cubicBezTo>
                    <a:close/>
                    <a:moveTo>
                      <a:pt x="11665" y="20394"/>
                    </a:moveTo>
                    <a:cubicBezTo>
                      <a:pt x="11670" y="20404"/>
                      <a:pt x="11673" y="20411"/>
                      <a:pt x="11676" y="20415"/>
                    </a:cubicBezTo>
                    <a:lnTo>
                      <a:pt x="11676" y="20415"/>
                    </a:lnTo>
                    <a:cubicBezTo>
                      <a:pt x="11673" y="20408"/>
                      <a:pt x="11669" y="20401"/>
                      <a:pt x="11665" y="20394"/>
                    </a:cubicBezTo>
                    <a:close/>
                    <a:moveTo>
                      <a:pt x="11770" y="20837"/>
                    </a:moveTo>
                    <a:lnTo>
                      <a:pt x="11770" y="20837"/>
                    </a:lnTo>
                    <a:cubicBezTo>
                      <a:pt x="11771" y="20840"/>
                      <a:pt x="11771" y="20843"/>
                      <a:pt x="11772" y="20845"/>
                    </a:cubicBezTo>
                    <a:lnTo>
                      <a:pt x="11772" y="20845"/>
                    </a:lnTo>
                    <a:cubicBezTo>
                      <a:pt x="11771" y="20843"/>
                      <a:pt x="11771" y="20840"/>
                      <a:pt x="11770" y="20837"/>
                    </a:cubicBezTo>
                    <a:close/>
                    <a:moveTo>
                      <a:pt x="12186" y="21086"/>
                    </a:moveTo>
                    <a:cubicBezTo>
                      <a:pt x="12186" y="21086"/>
                      <a:pt x="12186" y="21088"/>
                      <a:pt x="12185" y="21092"/>
                    </a:cubicBezTo>
                    <a:cubicBezTo>
                      <a:pt x="12185" y="21092"/>
                      <a:pt x="12185" y="21092"/>
                      <a:pt x="12185" y="21092"/>
                    </a:cubicBezTo>
                    <a:lnTo>
                      <a:pt x="12185" y="21092"/>
                    </a:lnTo>
                    <a:cubicBezTo>
                      <a:pt x="12186" y="21089"/>
                      <a:pt x="12186" y="21086"/>
                      <a:pt x="12186" y="21086"/>
                    </a:cubicBezTo>
                    <a:close/>
                    <a:moveTo>
                      <a:pt x="11411" y="22342"/>
                    </a:moveTo>
                    <a:lnTo>
                      <a:pt x="11411" y="22342"/>
                    </a:lnTo>
                    <a:cubicBezTo>
                      <a:pt x="11406" y="22354"/>
                      <a:pt x="11402" y="22368"/>
                      <a:pt x="11399" y="22381"/>
                    </a:cubicBezTo>
                    <a:lnTo>
                      <a:pt x="11399" y="22381"/>
                    </a:lnTo>
                    <a:cubicBezTo>
                      <a:pt x="11403" y="22369"/>
                      <a:pt x="11407" y="22356"/>
                      <a:pt x="11411" y="22342"/>
                    </a:cubicBezTo>
                    <a:close/>
                    <a:moveTo>
                      <a:pt x="11395" y="23452"/>
                    </a:moveTo>
                    <a:lnTo>
                      <a:pt x="11395" y="23452"/>
                    </a:lnTo>
                    <a:cubicBezTo>
                      <a:pt x="11395" y="23453"/>
                      <a:pt x="11394" y="23454"/>
                      <a:pt x="11394" y="23455"/>
                    </a:cubicBezTo>
                    <a:cubicBezTo>
                      <a:pt x="11395" y="23454"/>
                      <a:pt x="11395" y="23453"/>
                      <a:pt x="11395" y="23452"/>
                    </a:cubicBezTo>
                    <a:close/>
                    <a:moveTo>
                      <a:pt x="5410" y="24255"/>
                    </a:moveTo>
                    <a:lnTo>
                      <a:pt x="5412" y="24257"/>
                    </a:lnTo>
                    <a:cubicBezTo>
                      <a:pt x="5412" y="24256"/>
                      <a:pt x="5411" y="24256"/>
                      <a:pt x="5410" y="24255"/>
                    </a:cubicBezTo>
                    <a:close/>
                    <a:moveTo>
                      <a:pt x="6832" y="25838"/>
                    </a:moveTo>
                    <a:lnTo>
                      <a:pt x="6845" y="25856"/>
                    </a:lnTo>
                    <a:cubicBezTo>
                      <a:pt x="6840" y="25848"/>
                      <a:pt x="6836" y="25842"/>
                      <a:pt x="6832" y="25838"/>
                    </a:cubicBezTo>
                    <a:close/>
                    <a:moveTo>
                      <a:pt x="6690" y="26636"/>
                    </a:moveTo>
                    <a:cubicBezTo>
                      <a:pt x="6693" y="26638"/>
                      <a:pt x="6694" y="26638"/>
                      <a:pt x="6695" y="26638"/>
                    </a:cubicBezTo>
                    <a:cubicBezTo>
                      <a:pt x="6697" y="26638"/>
                      <a:pt x="6697" y="26638"/>
                      <a:pt x="6697" y="26636"/>
                    </a:cubicBezTo>
                    <a:close/>
                    <a:moveTo>
                      <a:pt x="7222" y="27046"/>
                    </a:moveTo>
                    <a:cubicBezTo>
                      <a:pt x="7226" y="27052"/>
                      <a:pt x="7233" y="27059"/>
                      <a:pt x="7240" y="27065"/>
                    </a:cubicBezTo>
                    <a:lnTo>
                      <a:pt x="7240" y="27065"/>
                    </a:lnTo>
                    <a:cubicBezTo>
                      <a:pt x="7234" y="27059"/>
                      <a:pt x="7228" y="27052"/>
                      <a:pt x="7222" y="27046"/>
                    </a:cubicBezTo>
                    <a:close/>
                    <a:moveTo>
                      <a:pt x="8853" y="27443"/>
                    </a:moveTo>
                    <a:cubicBezTo>
                      <a:pt x="8851" y="27444"/>
                      <a:pt x="8850" y="27444"/>
                      <a:pt x="8849" y="27444"/>
                    </a:cubicBezTo>
                    <a:cubicBezTo>
                      <a:pt x="8850" y="27444"/>
                      <a:pt x="8851" y="27444"/>
                      <a:pt x="8853" y="27443"/>
                    </a:cubicBezTo>
                    <a:close/>
                    <a:moveTo>
                      <a:pt x="2884" y="0"/>
                    </a:moveTo>
                    <a:cubicBezTo>
                      <a:pt x="2821" y="0"/>
                      <a:pt x="2757" y="5"/>
                      <a:pt x="2695" y="14"/>
                    </a:cubicBezTo>
                    <a:cubicBezTo>
                      <a:pt x="2562" y="36"/>
                      <a:pt x="2430" y="69"/>
                      <a:pt x="2313" y="119"/>
                    </a:cubicBezTo>
                    <a:cubicBezTo>
                      <a:pt x="2258" y="130"/>
                      <a:pt x="2197" y="152"/>
                      <a:pt x="2153" y="174"/>
                    </a:cubicBezTo>
                    <a:cubicBezTo>
                      <a:pt x="2120" y="191"/>
                      <a:pt x="2086" y="207"/>
                      <a:pt x="2048" y="235"/>
                    </a:cubicBezTo>
                    <a:cubicBezTo>
                      <a:pt x="1981" y="274"/>
                      <a:pt x="1909" y="324"/>
                      <a:pt x="1848" y="385"/>
                    </a:cubicBezTo>
                    <a:cubicBezTo>
                      <a:pt x="1716" y="506"/>
                      <a:pt x="1616" y="661"/>
                      <a:pt x="1550" y="811"/>
                    </a:cubicBezTo>
                    <a:cubicBezTo>
                      <a:pt x="1516" y="883"/>
                      <a:pt x="1494" y="955"/>
                      <a:pt x="1478" y="1021"/>
                    </a:cubicBezTo>
                    <a:lnTo>
                      <a:pt x="1450" y="1126"/>
                    </a:lnTo>
                    <a:cubicBezTo>
                      <a:pt x="1439" y="1159"/>
                      <a:pt x="1433" y="1198"/>
                      <a:pt x="1422" y="1231"/>
                    </a:cubicBezTo>
                    <a:cubicBezTo>
                      <a:pt x="1384" y="1381"/>
                      <a:pt x="1378" y="1519"/>
                      <a:pt x="1367" y="1646"/>
                    </a:cubicBezTo>
                    <a:cubicBezTo>
                      <a:pt x="1356" y="1768"/>
                      <a:pt x="1350" y="1879"/>
                      <a:pt x="1328" y="1973"/>
                    </a:cubicBezTo>
                    <a:cubicBezTo>
                      <a:pt x="1317" y="2061"/>
                      <a:pt x="1290" y="2150"/>
                      <a:pt x="1245" y="2238"/>
                    </a:cubicBezTo>
                    <a:cubicBezTo>
                      <a:pt x="1173" y="2427"/>
                      <a:pt x="1052" y="2615"/>
                      <a:pt x="930" y="2814"/>
                    </a:cubicBezTo>
                    <a:cubicBezTo>
                      <a:pt x="973" y="2748"/>
                      <a:pt x="999" y="2721"/>
                      <a:pt x="1009" y="2721"/>
                    </a:cubicBezTo>
                    <a:cubicBezTo>
                      <a:pt x="1026" y="2721"/>
                      <a:pt x="1002" y="2788"/>
                      <a:pt x="941" y="2869"/>
                    </a:cubicBezTo>
                    <a:cubicBezTo>
                      <a:pt x="869" y="2952"/>
                      <a:pt x="797" y="3035"/>
                      <a:pt x="742" y="3118"/>
                    </a:cubicBezTo>
                    <a:cubicBezTo>
                      <a:pt x="714" y="3162"/>
                      <a:pt x="686" y="3207"/>
                      <a:pt x="659" y="3257"/>
                    </a:cubicBezTo>
                    <a:lnTo>
                      <a:pt x="592" y="3412"/>
                    </a:lnTo>
                    <a:cubicBezTo>
                      <a:pt x="498" y="3616"/>
                      <a:pt x="437" y="3854"/>
                      <a:pt x="410" y="4147"/>
                    </a:cubicBezTo>
                    <a:cubicBezTo>
                      <a:pt x="426" y="4424"/>
                      <a:pt x="515" y="4673"/>
                      <a:pt x="626" y="4878"/>
                    </a:cubicBezTo>
                    <a:cubicBezTo>
                      <a:pt x="736" y="5077"/>
                      <a:pt x="852" y="5243"/>
                      <a:pt x="969" y="5393"/>
                    </a:cubicBezTo>
                    <a:cubicBezTo>
                      <a:pt x="1079" y="5548"/>
                      <a:pt x="1184" y="5686"/>
                      <a:pt x="1284" y="5824"/>
                    </a:cubicBezTo>
                    <a:cubicBezTo>
                      <a:pt x="1373" y="5963"/>
                      <a:pt x="1456" y="6095"/>
                      <a:pt x="1522" y="6234"/>
                    </a:cubicBezTo>
                    <a:lnTo>
                      <a:pt x="1505" y="6250"/>
                    </a:lnTo>
                    <a:cubicBezTo>
                      <a:pt x="1522" y="6344"/>
                      <a:pt x="1539" y="6355"/>
                      <a:pt x="1566" y="6444"/>
                    </a:cubicBezTo>
                    <a:lnTo>
                      <a:pt x="1561" y="6444"/>
                    </a:lnTo>
                    <a:cubicBezTo>
                      <a:pt x="1572" y="6549"/>
                      <a:pt x="1588" y="6665"/>
                      <a:pt x="1577" y="6770"/>
                    </a:cubicBezTo>
                    <a:cubicBezTo>
                      <a:pt x="1588" y="6826"/>
                      <a:pt x="1572" y="6876"/>
                      <a:pt x="1566" y="6925"/>
                    </a:cubicBezTo>
                    <a:cubicBezTo>
                      <a:pt x="1561" y="6970"/>
                      <a:pt x="1550" y="7008"/>
                      <a:pt x="1539" y="7042"/>
                    </a:cubicBezTo>
                    <a:lnTo>
                      <a:pt x="1566" y="7053"/>
                    </a:lnTo>
                    <a:cubicBezTo>
                      <a:pt x="1522" y="7185"/>
                      <a:pt x="1533" y="7119"/>
                      <a:pt x="1489" y="7257"/>
                    </a:cubicBezTo>
                    <a:lnTo>
                      <a:pt x="1478" y="7246"/>
                    </a:lnTo>
                    <a:cubicBezTo>
                      <a:pt x="1461" y="7302"/>
                      <a:pt x="1450" y="7357"/>
                      <a:pt x="1428" y="7412"/>
                    </a:cubicBezTo>
                    <a:cubicBezTo>
                      <a:pt x="1426" y="7411"/>
                      <a:pt x="1424" y="7410"/>
                      <a:pt x="1422" y="7410"/>
                    </a:cubicBezTo>
                    <a:cubicBezTo>
                      <a:pt x="1400" y="7410"/>
                      <a:pt x="1362" y="7498"/>
                      <a:pt x="1301" y="7601"/>
                    </a:cubicBezTo>
                    <a:cubicBezTo>
                      <a:pt x="1245" y="7711"/>
                      <a:pt x="1162" y="7844"/>
                      <a:pt x="1124" y="7883"/>
                    </a:cubicBezTo>
                    <a:cubicBezTo>
                      <a:pt x="1018" y="8065"/>
                      <a:pt x="803" y="8420"/>
                      <a:pt x="631" y="8724"/>
                    </a:cubicBezTo>
                    <a:cubicBezTo>
                      <a:pt x="603" y="8740"/>
                      <a:pt x="543" y="8851"/>
                      <a:pt x="471" y="9001"/>
                    </a:cubicBezTo>
                    <a:cubicBezTo>
                      <a:pt x="443" y="9072"/>
                      <a:pt x="410" y="9150"/>
                      <a:pt x="377" y="9233"/>
                    </a:cubicBezTo>
                    <a:cubicBezTo>
                      <a:pt x="349" y="9316"/>
                      <a:pt x="327" y="9399"/>
                      <a:pt x="305" y="9471"/>
                    </a:cubicBezTo>
                    <a:cubicBezTo>
                      <a:pt x="277" y="9615"/>
                      <a:pt x="260" y="9786"/>
                      <a:pt x="266" y="9969"/>
                    </a:cubicBezTo>
                    <a:cubicBezTo>
                      <a:pt x="271" y="10146"/>
                      <a:pt x="305" y="10334"/>
                      <a:pt x="354" y="10506"/>
                    </a:cubicBezTo>
                    <a:cubicBezTo>
                      <a:pt x="460" y="10860"/>
                      <a:pt x="609" y="11164"/>
                      <a:pt x="703" y="11435"/>
                    </a:cubicBezTo>
                    <a:lnTo>
                      <a:pt x="731" y="11413"/>
                    </a:lnTo>
                    <a:cubicBezTo>
                      <a:pt x="747" y="11463"/>
                      <a:pt x="764" y="11507"/>
                      <a:pt x="775" y="11552"/>
                    </a:cubicBezTo>
                    <a:cubicBezTo>
                      <a:pt x="771" y="11552"/>
                      <a:pt x="770" y="11561"/>
                      <a:pt x="768" y="11561"/>
                    </a:cubicBezTo>
                    <a:cubicBezTo>
                      <a:pt x="767" y="11561"/>
                      <a:pt x="766" y="11559"/>
                      <a:pt x="764" y="11552"/>
                    </a:cubicBezTo>
                    <a:lnTo>
                      <a:pt x="764" y="11552"/>
                    </a:lnTo>
                    <a:cubicBezTo>
                      <a:pt x="764" y="11612"/>
                      <a:pt x="786" y="11684"/>
                      <a:pt x="803" y="11767"/>
                    </a:cubicBezTo>
                    <a:cubicBezTo>
                      <a:pt x="807" y="11787"/>
                      <a:pt x="813" y="11808"/>
                      <a:pt x="818" y="11829"/>
                    </a:cubicBezTo>
                    <a:lnTo>
                      <a:pt x="818" y="11829"/>
                    </a:lnTo>
                    <a:cubicBezTo>
                      <a:pt x="816" y="11822"/>
                      <a:pt x="815" y="11814"/>
                      <a:pt x="814" y="11806"/>
                    </a:cubicBezTo>
                    <a:cubicBezTo>
                      <a:pt x="810" y="11772"/>
                      <a:pt x="813" y="11757"/>
                      <a:pt x="818" y="11757"/>
                    </a:cubicBezTo>
                    <a:cubicBezTo>
                      <a:pt x="832" y="11757"/>
                      <a:pt x="861" y="11841"/>
                      <a:pt x="869" y="11950"/>
                    </a:cubicBezTo>
                    <a:lnTo>
                      <a:pt x="858" y="11950"/>
                    </a:lnTo>
                    <a:lnTo>
                      <a:pt x="880" y="12055"/>
                    </a:lnTo>
                    <a:cubicBezTo>
                      <a:pt x="869" y="12061"/>
                      <a:pt x="858" y="12088"/>
                      <a:pt x="852" y="12116"/>
                    </a:cubicBezTo>
                    <a:cubicBezTo>
                      <a:pt x="847" y="12144"/>
                      <a:pt x="830" y="12171"/>
                      <a:pt x="819" y="12182"/>
                    </a:cubicBezTo>
                    <a:cubicBezTo>
                      <a:pt x="814" y="12631"/>
                      <a:pt x="720" y="12963"/>
                      <a:pt x="515" y="13472"/>
                    </a:cubicBezTo>
                    <a:cubicBezTo>
                      <a:pt x="514" y="13467"/>
                      <a:pt x="513" y="13465"/>
                      <a:pt x="512" y="13465"/>
                    </a:cubicBezTo>
                    <a:cubicBezTo>
                      <a:pt x="494" y="13465"/>
                      <a:pt x="403" y="13757"/>
                      <a:pt x="378" y="13757"/>
                    </a:cubicBezTo>
                    <a:cubicBezTo>
                      <a:pt x="374" y="13757"/>
                      <a:pt x="372" y="13751"/>
                      <a:pt x="371" y="13737"/>
                    </a:cubicBezTo>
                    <a:cubicBezTo>
                      <a:pt x="336" y="13847"/>
                      <a:pt x="330" y="13879"/>
                      <a:pt x="338" y="13879"/>
                    </a:cubicBezTo>
                    <a:cubicBezTo>
                      <a:pt x="348" y="13879"/>
                      <a:pt x="385" y="13812"/>
                      <a:pt x="400" y="13812"/>
                    </a:cubicBezTo>
                    <a:cubicBezTo>
                      <a:pt x="406" y="13812"/>
                      <a:pt x="408" y="13823"/>
                      <a:pt x="404" y="13854"/>
                    </a:cubicBezTo>
                    <a:cubicBezTo>
                      <a:pt x="371" y="13942"/>
                      <a:pt x="349" y="14047"/>
                      <a:pt x="327" y="14064"/>
                    </a:cubicBezTo>
                    <a:cubicBezTo>
                      <a:pt x="328" y="14054"/>
                      <a:pt x="326" y="14051"/>
                      <a:pt x="324" y="14051"/>
                    </a:cubicBezTo>
                    <a:cubicBezTo>
                      <a:pt x="316" y="14051"/>
                      <a:pt x="298" y="14078"/>
                      <a:pt x="291" y="14078"/>
                    </a:cubicBezTo>
                    <a:cubicBezTo>
                      <a:pt x="288" y="14078"/>
                      <a:pt x="287" y="14071"/>
                      <a:pt x="293" y="14047"/>
                    </a:cubicBezTo>
                    <a:lnTo>
                      <a:pt x="293" y="14047"/>
                    </a:lnTo>
                    <a:lnTo>
                      <a:pt x="222" y="14274"/>
                    </a:lnTo>
                    <a:cubicBezTo>
                      <a:pt x="221" y="14278"/>
                      <a:pt x="220" y="14279"/>
                      <a:pt x="220" y="14279"/>
                    </a:cubicBezTo>
                    <a:cubicBezTo>
                      <a:pt x="218" y="14279"/>
                      <a:pt x="222" y="14237"/>
                      <a:pt x="222" y="14219"/>
                    </a:cubicBezTo>
                    <a:lnTo>
                      <a:pt x="222" y="14219"/>
                    </a:lnTo>
                    <a:cubicBezTo>
                      <a:pt x="111" y="14689"/>
                      <a:pt x="0" y="15099"/>
                      <a:pt x="72" y="15558"/>
                    </a:cubicBezTo>
                    <a:cubicBezTo>
                      <a:pt x="74" y="15560"/>
                      <a:pt x="75" y="15561"/>
                      <a:pt x="76" y="15561"/>
                    </a:cubicBezTo>
                    <a:cubicBezTo>
                      <a:pt x="90" y="15561"/>
                      <a:pt x="71" y="15401"/>
                      <a:pt x="81" y="15401"/>
                    </a:cubicBezTo>
                    <a:lnTo>
                      <a:pt x="81" y="15401"/>
                    </a:lnTo>
                    <a:cubicBezTo>
                      <a:pt x="81" y="15401"/>
                      <a:pt x="82" y="15401"/>
                      <a:pt x="83" y="15403"/>
                    </a:cubicBezTo>
                    <a:cubicBezTo>
                      <a:pt x="122" y="15630"/>
                      <a:pt x="127" y="15730"/>
                      <a:pt x="133" y="15835"/>
                    </a:cubicBezTo>
                    <a:cubicBezTo>
                      <a:pt x="139" y="15929"/>
                      <a:pt x="150" y="16028"/>
                      <a:pt x="216" y="16228"/>
                    </a:cubicBezTo>
                    <a:cubicBezTo>
                      <a:pt x="205" y="16200"/>
                      <a:pt x="183" y="16178"/>
                      <a:pt x="166" y="16150"/>
                    </a:cubicBezTo>
                    <a:lnTo>
                      <a:pt x="166" y="16150"/>
                    </a:lnTo>
                    <a:cubicBezTo>
                      <a:pt x="222" y="16277"/>
                      <a:pt x="260" y="16333"/>
                      <a:pt x="316" y="16537"/>
                    </a:cubicBezTo>
                    <a:cubicBezTo>
                      <a:pt x="314" y="16542"/>
                      <a:pt x="312" y="16545"/>
                      <a:pt x="309" y="16545"/>
                    </a:cubicBezTo>
                    <a:cubicBezTo>
                      <a:pt x="284" y="16545"/>
                      <a:pt x="218" y="16361"/>
                      <a:pt x="183" y="16266"/>
                    </a:cubicBezTo>
                    <a:lnTo>
                      <a:pt x="183" y="16266"/>
                    </a:lnTo>
                    <a:cubicBezTo>
                      <a:pt x="216" y="16399"/>
                      <a:pt x="331" y="16672"/>
                      <a:pt x="352" y="16672"/>
                    </a:cubicBezTo>
                    <a:cubicBezTo>
                      <a:pt x="356" y="16672"/>
                      <a:pt x="357" y="16664"/>
                      <a:pt x="354" y="16648"/>
                    </a:cubicBezTo>
                    <a:lnTo>
                      <a:pt x="354" y="16648"/>
                    </a:lnTo>
                    <a:cubicBezTo>
                      <a:pt x="432" y="16809"/>
                      <a:pt x="432" y="16875"/>
                      <a:pt x="465" y="16969"/>
                    </a:cubicBezTo>
                    <a:cubicBezTo>
                      <a:pt x="469" y="16969"/>
                      <a:pt x="436" y="16870"/>
                      <a:pt x="446" y="16870"/>
                    </a:cubicBezTo>
                    <a:lnTo>
                      <a:pt x="446" y="16870"/>
                    </a:lnTo>
                    <a:cubicBezTo>
                      <a:pt x="448" y="16870"/>
                      <a:pt x="454" y="16878"/>
                      <a:pt x="465" y="16897"/>
                    </a:cubicBezTo>
                    <a:cubicBezTo>
                      <a:pt x="548" y="17135"/>
                      <a:pt x="731" y="17451"/>
                      <a:pt x="875" y="17700"/>
                    </a:cubicBezTo>
                    <a:cubicBezTo>
                      <a:pt x="871" y="17700"/>
                      <a:pt x="869" y="17711"/>
                      <a:pt x="863" y="17711"/>
                    </a:cubicBezTo>
                    <a:cubicBezTo>
                      <a:pt x="860" y="17711"/>
                      <a:pt x="857" y="17710"/>
                      <a:pt x="852" y="17705"/>
                    </a:cubicBezTo>
                    <a:lnTo>
                      <a:pt x="852" y="17705"/>
                    </a:lnTo>
                    <a:cubicBezTo>
                      <a:pt x="996" y="17882"/>
                      <a:pt x="935" y="17893"/>
                      <a:pt x="1096" y="18148"/>
                    </a:cubicBezTo>
                    <a:cubicBezTo>
                      <a:pt x="1301" y="18496"/>
                      <a:pt x="1539" y="18878"/>
                      <a:pt x="1671" y="19271"/>
                    </a:cubicBezTo>
                    <a:cubicBezTo>
                      <a:pt x="1799" y="19653"/>
                      <a:pt x="1815" y="20085"/>
                      <a:pt x="1815" y="20494"/>
                    </a:cubicBezTo>
                    <a:cubicBezTo>
                      <a:pt x="1837" y="20583"/>
                      <a:pt x="1843" y="20688"/>
                      <a:pt x="1854" y="20815"/>
                    </a:cubicBezTo>
                    <a:lnTo>
                      <a:pt x="1854" y="20787"/>
                    </a:lnTo>
                    <a:cubicBezTo>
                      <a:pt x="1854" y="20848"/>
                      <a:pt x="1865" y="20904"/>
                      <a:pt x="1865" y="20964"/>
                    </a:cubicBezTo>
                    <a:cubicBezTo>
                      <a:pt x="1871" y="21047"/>
                      <a:pt x="1876" y="21125"/>
                      <a:pt x="1882" y="21213"/>
                    </a:cubicBezTo>
                    <a:lnTo>
                      <a:pt x="1837" y="21247"/>
                    </a:lnTo>
                    <a:cubicBezTo>
                      <a:pt x="1848" y="21324"/>
                      <a:pt x="1865" y="21407"/>
                      <a:pt x="1876" y="21485"/>
                    </a:cubicBezTo>
                    <a:cubicBezTo>
                      <a:pt x="1876" y="21499"/>
                      <a:pt x="1875" y="21505"/>
                      <a:pt x="1874" y="21505"/>
                    </a:cubicBezTo>
                    <a:cubicBezTo>
                      <a:pt x="1869" y="21505"/>
                      <a:pt x="1856" y="21418"/>
                      <a:pt x="1851" y="21418"/>
                    </a:cubicBezTo>
                    <a:cubicBezTo>
                      <a:pt x="1848" y="21418"/>
                      <a:pt x="1847" y="21434"/>
                      <a:pt x="1848" y="21479"/>
                    </a:cubicBezTo>
                    <a:lnTo>
                      <a:pt x="1898" y="21562"/>
                    </a:lnTo>
                    <a:cubicBezTo>
                      <a:pt x="1893" y="21573"/>
                      <a:pt x="1920" y="21728"/>
                      <a:pt x="1937" y="21828"/>
                    </a:cubicBezTo>
                    <a:cubicBezTo>
                      <a:pt x="1951" y="21882"/>
                      <a:pt x="1958" y="21923"/>
                      <a:pt x="1953" y="21923"/>
                    </a:cubicBezTo>
                    <a:cubicBezTo>
                      <a:pt x="1947" y="21923"/>
                      <a:pt x="1931" y="21886"/>
                      <a:pt x="1898" y="21789"/>
                    </a:cubicBezTo>
                    <a:lnTo>
                      <a:pt x="1898" y="21789"/>
                    </a:lnTo>
                    <a:cubicBezTo>
                      <a:pt x="1976" y="22104"/>
                      <a:pt x="2125" y="22425"/>
                      <a:pt x="2324" y="22685"/>
                    </a:cubicBezTo>
                    <a:cubicBezTo>
                      <a:pt x="2457" y="22862"/>
                      <a:pt x="2435" y="22763"/>
                      <a:pt x="2584" y="22945"/>
                    </a:cubicBezTo>
                    <a:cubicBezTo>
                      <a:pt x="2587" y="22952"/>
                      <a:pt x="2587" y="22955"/>
                      <a:pt x="2585" y="22955"/>
                    </a:cubicBezTo>
                    <a:cubicBezTo>
                      <a:pt x="2576" y="22955"/>
                      <a:pt x="2535" y="22913"/>
                      <a:pt x="2522" y="22913"/>
                    </a:cubicBezTo>
                    <a:cubicBezTo>
                      <a:pt x="2519" y="22913"/>
                      <a:pt x="2518" y="22914"/>
                      <a:pt x="2518" y="22918"/>
                    </a:cubicBezTo>
                    <a:cubicBezTo>
                      <a:pt x="2750" y="23183"/>
                      <a:pt x="2916" y="23289"/>
                      <a:pt x="3071" y="23388"/>
                    </a:cubicBezTo>
                    <a:cubicBezTo>
                      <a:pt x="3232" y="23482"/>
                      <a:pt x="3392" y="23560"/>
                      <a:pt x="3619" y="23737"/>
                    </a:cubicBezTo>
                    <a:lnTo>
                      <a:pt x="3581" y="23720"/>
                    </a:lnTo>
                    <a:lnTo>
                      <a:pt x="3581" y="23720"/>
                    </a:lnTo>
                    <a:cubicBezTo>
                      <a:pt x="3669" y="23764"/>
                      <a:pt x="3813" y="23870"/>
                      <a:pt x="3818" y="23870"/>
                    </a:cubicBezTo>
                    <a:cubicBezTo>
                      <a:pt x="3785" y="23787"/>
                      <a:pt x="3724" y="23836"/>
                      <a:pt x="3592" y="23704"/>
                    </a:cubicBezTo>
                    <a:cubicBezTo>
                      <a:pt x="3596" y="23701"/>
                      <a:pt x="3601" y="23700"/>
                      <a:pt x="3606" y="23700"/>
                    </a:cubicBezTo>
                    <a:cubicBezTo>
                      <a:pt x="3655" y="23700"/>
                      <a:pt x="3757" y="23786"/>
                      <a:pt x="3784" y="23786"/>
                    </a:cubicBezTo>
                    <a:cubicBezTo>
                      <a:pt x="3788" y="23786"/>
                      <a:pt x="3790" y="23785"/>
                      <a:pt x="3791" y="23781"/>
                    </a:cubicBezTo>
                    <a:cubicBezTo>
                      <a:pt x="3896" y="23870"/>
                      <a:pt x="3973" y="23897"/>
                      <a:pt x="4067" y="23958"/>
                    </a:cubicBezTo>
                    <a:cubicBezTo>
                      <a:pt x="4217" y="24096"/>
                      <a:pt x="4449" y="24251"/>
                      <a:pt x="4549" y="24373"/>
                    </a:cubicBezTo>
                    <a:cubicBezTo>
                      <a:pt x="4632" y="24423"/>
                      <a:pt x="4743" y="24456"/>
                      <a:pt x="4898" y="24589"/>
                    </a:cubicBezTo>
                    <a:cubicBezTo>
                      <a:pt x="4992" y="24716"/>
                      <a:pt x="4853" y="24589"/>
                      <a:pt x="4997" y="24733"/>
                    </a:cubicBezTo>
                    <a:lnTo>
                      <a:pt x="5036" y="24733"/>
                    </a:lnTo>
                    <a:cubicBezTo>
                      <a:pt x="5158" y="24844"/>
                      <a:pt x="5136" y="24832"/>
                      <a:pt x="5119" y="24838"/>
                    </a:cubicBezTo>
                    <a:cubicBezTo>
                      <a:pt x="5246" y="24954"/>
                      <a:pt x="5252" y="24915"/>
                      <a:pt x="5396" y="25076"/>
                    </a:cubicBezTo>
                    <a:lnTo>
                      <a:pt x="5296" y="25004"/>
                    </a:lnTo>
                    <a:lnTo>
                      <a:pt x="5296" y="25004"/>
                    </a:lnTo>
                    <a:cubicBezTo>
                      <a:pt x="5418" y="25109"/>
                      <a:pt x="5462" y="25159"/>
                      <a:pt x="5617" y="25325"/>
                    </a:cubicBezTo>
                    <a:cubicBezTo>
                      <a:pt x="5617" y="25325"/>
                      <a:pt x="5616" y="25325"/>
                      <a:pt x="5616" y="25325"/>
                    </a:cubicBezTo>
                    <a:cubicBezTo>
                      <a:pt x="5601" y="25325"/>
                      <a:pt x="5543" y="25257"/>
                      <a:pt x="5501" y="25214"/>
                    </a:cubicBezTo>
                    <a:lnTo>
                      <a:pt x="5501" y="25214"/>
                    </a:lnTo>
                    <a:cubicBezTo>
                      <a:pt x="5562" y="25325"/>
                      <a:pt x="5656" y="25353"/>
                      <a:pt x="5700" y="25408"/>
                    </a:cubicBezTo>
                    <a:cubicBezTo>
                      <a:pt x="5695" y="25389"/>
                      <a:pt x="5617" y="25301"/>
                      <a:pt x="5644" y="25301"/>
                    </a:cubicBezTo>
                    <a:cubicBezTo>
                      <a:pt x="5649" y="25301"/>
                      <a:pt x="5656" y="25303"/>
                      <a:pt x="5667" y="25308"/>
                    </a:cubicBezTo>
                    <a:cubicBezTo>
                      <a:pt x="5744" y="25391"/>
                      <a:pt x="5855" y="25463"/>
                      <a:pt x="5883" y="25546"/>
                    </a:cubicBezTo>
                    <a:lnTo>
                      <a:pt x="5783" y="25469"/>
                    </a:lnTo>
                    <a:lnTo>
                      <a:pt x="5783" y="25469"/>
                    </a:lnTo>
                    <a:cubicBezTo>
                      <a:pt x="5949" y="25635"/>
                      <a:pt x="5888" y="25546"/>
                      <a:pt x="6054" y="25757"/>
                    </a:cubicBezTo>
                    <a:cubicBezTo>
                      <a:pt x="6050" y="25755"/>
                      <a:pt x="6048" y="25754"/>
                      <a:pt x="6046" y="25754"/>
                    </a:cubicBezTo>
                    <a:cubicBezTo>
                      <a:pt x="6042" y="25754"/>
                      <a:pt x="6039" y="25757"/>
                      <a:pt x="6032" y="25757"/>
                    </a:cubicBezTo>
                    <a:cubicBezTo>
                      <a:pt x="6098" y="25812"/>
                      <a:pt x="6159" y="25889"/>
                      <a:pt x="6220" y="25978"/>
                    </a:cubicBezTo>
                    <a:cubicBezTo>
                      <a:pt x="6248" y="26028"/>
                      <a:pt x="6281" y="26072"/>
                      <a:pt x="6320" y="26127"/>
                    </a:cubicBezTo>
                    <a:cubicBezTo>
                      <a:pt x="6353" y="26172"/>
                      <a:pt x="6392" y="26227"/>
                      <a:pt x="6430" y="26282"/>
                    </a:cubicBezTo>
                    <a:lnTo>
                      <a:pt x="6392" y="26249"/>
                    </a:lnTo>
                    <a:lnTo>
                      <a:pt x="6392" y="26249"/>
                    </a:lnTo>
                    <a:cubicBezTo>
                      <a:pt x="6464" y="26332"/>
                      <a:pt x="6524" y="26365"/>
                      <a:pt x="6558" y="26415"/>
                    </a:cubicBezTo>
                    <a:cubicBezTo>
                      <a:pt x="6475" y="26282"/>
                      <a:pt x="6502" y="26310"/>
                      <a:pt x="6519" y="26293"/>
                    </a:cubicBezTo>
                    <a:lnTo>
                      <a:pt x="6519" y="26293"/>
                    </a:lnTo>
                    <a:cubicBezTo>
                      <a:pt x="6613" y="26476"/>
                      <a:pt x="6746" y="26498"/>
                      <a:pt x="6956" y="26753"/>
                    </a:cubicBezTo>
                    <a:cubicBezTo>
                      <a:pt x="6954" y="26754"/>
                      <a:pt x="6952" y="26754"/>
                      <a:pt x="6950" y="26754"/>
                    </a:cubicBezTo>
                    <a:cubicBezTo>
                      <a:pt x="6926" y="26754"/>
                      <a:pt x="6868" y="26711"/>
                      <a:pt x="6823" y="26636"/>
                    </a:cubicBezTo>
                    <a:cubicBezTo>
                      <a:pt x="6718" y="26581"/>
                      <a:pt x="6679" y="26598"/>
                      <a:pt x="6530" y="26448"/>
                    </a:cubicBezTo>
                    <a:lnTo>
                      <a:pt x="6530" y="26448"/>
                    </a:lnTo>
                    <a:cubicBezTo>
                      <a:pt x="6611" y="26530"/>
                      <a:pt x="6696" y="26623"/>
                      <a:pt x="6697" y="26636"/>
                    </a:cubicBezTo>
                    <a:lnTo>
                      <a:pt x="6746" y="26636"/>
                    </a:lnTo>
                    <a:cubicBezTo>
                      <a:pt x="6801" y="26692"/>
                      <a:pt x="6834" y="26742"/>
                      <a:pt x="6879" y="26780"/>
                    </a:cubicBezTo>
                    <a:cubicBezTo>
                      <a:pt x="6880" y="26781"/>
                      <a:pt x="6881" y="26781"/>
                      <a:pt x="6882" y="26781"/>
                    </a:cubicBezTo>
                    <a:cubicBezTo>
                      <a:pt x="6901" y="26781"/>
                      <a:pt x="6857" y="26716"/>
                      <a:pt x="6871" y="26716"/>
                    </a:cubicBezTo>
                    <a:cubicBezTo>
                      <a:pt x="6878" y="26716"/>
                      <a:pt x="6895" y="26728"/>
                      <a:pt x="6934" y="26764"/>
                    </a:cubicBezTo>
                    <a:cubicBezTo>
                      <a:pt x="7078" y="26891"/>
                      <a:pt x="6984" y="26863"/>
                      <a:pt x="7011" y="26874"/>
                    </a:cubicBezTo>
                    <a:cubicBezTo>
                      <a:pt x="7216" y="27051"/>
                      <a:pt x="7122" y="26919"/>
                      <a:pt x="7299" y="27107"/>
                    </a:cubicBezTo>
                    <a:cubicBezTo>
                      <a:pt x="7283" y="27099"/>
                      <a:pt x="7259" y="27082"/>
                      <a:pt x="7240" y="27065"/>
                    </a:cubicBezTo>
                    <a:lnTo>
                      <a:pt x="7240" y="27065"/>
                    </a:lnTo>
                    <a:cubicBezTo>
                      <a:pt x="7369" y="27199"/>
                      <a:pt x="7571" y="27348"/>
                      <a:pt x="7581" y="27411"/>
                    </a:cubicBezTo>
                    <a:cubicBezTo>
                      <a:pt x="7554" y="27406"/>
                      <a:pt x="7543" y="27411"/>
                      <a:pt x="7493" y="27361"/>
                    </a:cubicBezTo>
                    <a:lnTo>
                      <a:pt x="7498" y="27356"/>
                    </a:lnTo>
                    <a:cubicBezTo>
                      <a:pt x="7462" y="27335"/>
                      <a:pt x="7446" y="27327"/>
                      <a:pt x="7443" y="27327"/>
                    </a:cubicBezTo>
                    <a:lnTo>
                      <a:pt x="7443" y="27327"/>
                    </a:lnTo>
                    <a:cubicBezTo>
                      <a:pt x="7433" y="27327"/>
                      <a:pt x="7588" y="27431"/>
                      <a:pt x="7570" y="27444"/>
                    </a:cubicBezTo>
                    <a:cubicBezTo>
                      <a:pt x="7609" y="27461"/>
                      <a:pt x="7775" y="27599"/>
                      <a:pt x="7853" y="27660"/>
                    </a:cubicBezTo>
                    <a:lnTo>
                      <a:pt x="7841" y="27610"/>
                    </a:lnTo>
                    <a:lnTo>
                      <a:pt x="7841" y="27610"/>
                    </a:lnTo>
                    <a:cubicBezTo>
                      <a:pt x="8201" y="27776"/>
                      <a:pt x="7786" y="27649"/>
                      <a:pt x="8102" y="27870"/>
                    </a:cubicBezTo>
                    <a:cubicBezTo>
                      <a:pt x="8156" y="27902"/>
                      <a:pt x="8178" y="27913"/>
                      <a:pt x="8182" y="27913"/>
                    </a:cubicBezTo>
                    <a:cubicBezTo>
                      <a:pt x="8193" y="27913"/>
                      <a:pt x="8122" y="27862"/>
                      <a:pt x="8128" y="27862"/>
                    </a:cubicBezTo>
                    <a:lnTo>
                      <a:pt x="8128" y="27862"/>
                    </a:lnTo>
                    <a:cubicBezTo>
                      <a:pt x="8130" y="27862"/>
                      <a:pt x="8139" y="27867"/>
                      <a:pt x="8162" y="27882"/>
                    </a:cubicBezTo>
                    <a:cubicBezTo>
                      <a:pt x="8218" y="27926"/>
                      <a:pt x="8262" y="27959"/>
                      <a:pt x="8301" y="27992"/>
                    </a:cubicBezTo>
                    <a:cubicBezTo>
                      <a:pt x="8317" y="27998"/>
                      <a:pt x="8328" y="28014"/>
                      <a:pt x="8340" y="28020"/>
                    </a:cubicBezTo>
                    <a:cubicBezTo>
                      <a:pt x="8356" y="28036"/>
                      <a:pt x="8378" y="28048"/>
                      <a:pt x="8400" y="28070"/>
                    </a:cubicBezTo>
                    <a:cubicBezTo>
                      <a:pt x="8439" y="28103"/>
                      <a:pt x="8489" y="28131"/>
                      <a:pt x="8544" y="28175"/>
                    </a:cubicBezTo>
                    <a:cubicBezTo>
                      <a:pt x="8572" y="28186"/>
                      <a:pt x="8616" y="28208"/>
                      <a:pt x="8660" y="28230"/>
                    </a:cubicBezTo>
                    <a:cubicBezTo>
                      <a:pt x="8705" y="28258"/>
                      <a:pt x="8771" y="28297"/>
                      <a:pt x="8826" y="28313"/>
                    </a:cubicBezTo>
                    <a:cubicBezTo>
                      <a:pt x="8893" y="28324"/>
                      <a:pt x="8948" y="28330"/>
                      <a:pt x="8959" y="28346"/>
                    </a:cubicBezTo>
                    <a:cubicBezTo>
                      <a:pt x="9015" y="28330"/>
                      <a:pt x="9076" y="28313"/>
                      <a:pt x="9147" y="28274"/>
                    </a:cubicBezTo>
                    <a:cubicBezTo>
                      <a:pt x="9208" y="28241"/>
                      <a:pt x="9269" y="28186"/>
                      <a:pt x="9313" y="28125"/>
                    </a:cubicBezTo>
                    <a:cubicBezTo>
                      <a:pt x="9341" y="28097"/>
                      <a:pt x="9341" y="28053"/>
                      <a:pt x="9347" y="28025"/>
                    </a:cubicBezTo>
                    <a:cubicBezTo>
                      <a:pt x="9352" y="27992"/>
                      <a:pt x="9352" y="27959"/>
                      <a:pt x="9363" y="27931"/>
                    </a:cubicBezTo>
                    <a:cubicBezTo>
                      <a:pt x="9369" y="27870"/>
                      <a:pt x="9374" y="27821"/>
                      <a:pt x="9374" y="27787"/>
                    </a:cubicBezTo>
                    <a:lnTo>
                      <a:pt x="9374" y="27787"/>
                    </a:lnTo>
                    <a:cubicBezTo>
                      <a:pt x="9352" y="27870"/>
                      <a:pt x="9341" y="27931"/>
                      <a:pt x="9336" y="27987"/>
                    </a:cubicBezTo>
                    <a:cubicBezTo>
                      <a:pt x="9325" y="28014"/>
                      <a:pt x="9325" y="28042"/>
                      <a:pt x="9325" y="28064"/>
                    </a:cubicBezTo>
                    <a:cubicBezTo>
                      <a:pt x="9325" y="28092"/>
                      <a:pt x="9308" y="28103"/>
                      <a:pt x="9297" y="28125"/>
                    </a:cubicBezTo>
                    <a:cubicBezTo>
                      <a:pt x="9269" y="28164"/>
                      <a:pt x="9242" y="28208"/>
                      <a:pt x="9186" y="28241"/>
                    </a:cubicBezTo>
                    <a:cubicBezTo>
                      <a:pt x="9131" y="28274"/>
                      <a:pt x="9059" y="28313"/>
                      <a:pt x="8948" y="28319"/>
                    </a:cubicBezTo>
                    <a:cubicBezTo>
                      <a:pt x="8981" y="28302"/>
                      <a:pt x="9015" y="28286"/>
                      <a:pt x="9048" y="28263"/>
                    </a:cubicBezTo>
                    <a:cubicBezTo>
                      <a:pt x="9120" y="28241"/>
                      <a:pt x="9186" y="28191"/>
                      <a:pt x="9236" y="28136"/>
                    </a:cubicBezTo>
                    <a:cubicBezTo>
                      <a:pt x="9264" y="28108"/>
                      <a:pt x="9280" y="28075"/>
                      <a:pt x="9297" y="28048"/>
                    </a:cubicBezTo>
                    <a:cubicBezTo>
                      <a:pt x="9308" y="28014"/>
                      <a:pt x="9313" y="27970"/>
                      <a:pt x="9319" y="27937"/>
                    </a:cubicBezTo>
                    <a:cubicBezTo>
                      <a:pt x="9341" y="27793"/>
                      <a:pt x="9363" y="27660"/>
                      <a:pt x="9380" y="27572"/>
                    </a:cubicBezTo>
                    <a:lnTo>
                      <a:pt x="9380" y="27572"/>
                    </a:lnTo>
                    <a:cubicBezTo>
                      <a:pt x="9372" y="27594"/>
                      <a:pt x="9367" y="27609"/>
                      <a:pt x="9361" y="27609"/>
                    </a:cubicBezTo>
                    <a:cubicBezTo>
                      <a:pt x="9359" y="27609"/>
                      <a:pt x="9356" y="27606"/>
                      <a:pt x="9352" y="27599"/>
                    </a:cubicBezTo>
                    <a:cubicBezTo>
                      <a:pt x="9363" y="27516"/>
                      <a:pt x="9369" y="27444"/>
                      <a:pt x="9374" y="27384"/>
                    </a:cubicBezTo>
                    <a:cubicBezTo>
                      <a:pt x="9380" y="27334"/>
                      <a:pt x="9380" y="27295"/>
                      <a:pt x="9391" y="27245"/>
                    </a:cubicBezTo>
                    <a:cubicBezTo>
                      <a:pt x="9396" y="27206"/>
                      <a:pt x="9396" y="27162"/>
                      <a:pt x="9402" y="27112"/>
                    </a:cubicBezTo>
                    <a:cubicBezTo>
                      <a:pt x="9408" y="27068"/>
                      <a:pt x="9424" y="27013"/>
                      <a:pt x="9446" y="26946"/>
                    </a:cubicBezTo>
                    <a:cubicBezTo>
                      <a:pt x="9448" y="26945"/>
                      <a:pt x="9450" y="26944"/>
                      <a:pt x="9452" y="26944"/>
                    </a:cubicBezTo>
                    <a:cubicBezTo>
                      <a:pt x="9461" y="26944"/>
                      <a:pt x="9457" y="26974"/>
                      <a:pt x="9452" y="27013"/>
                    </a:cubicBezTo>
                    <a:cubicBezTo>
                      <a:pt x="9435" y="27057"/>
                      <a:pt x="9430" y="27123"/>
                      <a:pt x="9419" y="27179"/>
                    </a:cubicBezTo>
                    <a:cubicBezTo>
                      <a:pt x="9463" y="27018"/>
                      <a:pt x="9457" y="27002"/>
                      <a:pt x="9540" y="26753"/>
                    </a:cubicBezTo>
                    <a:cubicBezTo>
                      <a:pt x="9541" y="26753"/>
                      <a:pt x="9541" y="26753"/>
                      <a:pt x="9542" y="26753"/>
                    </a:cubicBezTo>
                    <a:cubicBezTo>
                      <a:pt x="9565" y="26753"/>
                      <a:pt x="9485" y="26919"/>
                      <a:pt x="9507" y="26963"/>
                    </a:cubicBezTo>
                    <a:lnTo>
                      <a:pt x="9585" y="26681"/>
                    </a:lnTo>
                    <a:lnTo>
                      <a:pt x="9590" y="26681"/>
                    </a:lnTo>
                    <a:cubicBezTo>
                      <a:pt x="9562" y="26625"/>
                      <a:pt x="9673" y="26470"/>
                      <a:pt x="9728" y="26299"/>
                    </a:cubicBezTo>
                    <a:cubicBezTo>
                      <a:pt x="9906" y="25912"/>
                      <a:pt x="9889" y="25829"/>
                      <a:pt x="9978" y="25602"/>
                    </a:cubicBezTo>
                    <a:cubicBezTo>
                      <a:pt x="10004" y="25568"/>
                      <a:pt x="10022" y="25550"/>
                      <a:pt x="10030" y="25550"/>
                    </a:cubicBezTo>
                    <a:cubicBezTo>
                      <a:pt x="10034" y="25550"/>
                      <a:pt x="10035" y="25554"/>
                      <a:pt x="10033" y="25563"/>
                    </a:cubicBezTo>
                    <a:cubicBezTo>
                      <a:pt x="9961" y="25646"/>
                      <a:pt x="9983" y="25640"/>
                      <a:pt x="9978" y="25674"/>
                    </a:cubicBezTo>
                    <a:cubicBezTo>
                      <a:pt x="10030" y="25574"/>
                      <a:pt x="10119" y="25471"/>
                      <a:pt x="10142" y="25471"/>
                    </a:cubicBezTo>
                    <a:cubicBezTo>
                      <a:pt x="10148" y="25471"/>
                      <a:pt x="10149" y="25479"/>
                      <a:pt x="10144" y="25497"/>
                    </a:cubicBezTo>
                    <a:cubicBezTo>
                      <a:pt x="10177" y="25433"/>
                      <a:pt x="10185" y="25413"/>
                      <a:pt x="10181" y="25413"/>
                    </a:cubicBezTo>
                    <a:lnTo>
                      <a:pt x="10181" y="25413"/>
                    </a:lnTo>
                    <a:cubicBezTo>
                      <a:pt x="10174" y="25413"/>
                      <a:pt x="10139" y="25463"/>
                      <a:pt x="10131" y="25463"/>
                    </a:cubicBezTo>
                    <a:cubicBezTo>
                      <a:pt x="10128" y="25463"/>
                      <a:pt x="10130" y="25453"/>
                      <a:pt x="10144" y="25425"/>
                    </a:cubicBezTo>
                    <a:lnTo>
                      <a:pt x="10310" y="25148"/>
                    </a:lnTo>
                    <a:lnTo>
                      <a:pt x="10310" y="25148"/>
                    </a:lnTo>
                    <a:cubicBezTo>
                      <a:pt x="10290" y="25161"/>
                      <a:pt x="10260" y="25200"/>
                      <a:pt x="10252" y="25200"/>
                    </a:cubicBezTo>
                    <a:cubicBezTo>
                      <a:pt x="10246" y="25200"/>
                      <a:pt x="10252" y="25180"/>
                      <a:pt x="10282" y="25115"/>
                    </a:cubicBezTo>
                    <a:cubicBezTo>
                      <a:pt x="10348" y="24993"/>
                      <a:pt x="10393" y="24938"/>
                      <a:pt x="10487" y="24783"/>
                    </a:cubicBezTo>
                    <a:lnTo>
                      <a:pt x="10487" y="24783"/>
                    </a:lnTo>
                    <a:cubicBezTo>
                      <a:pt x="10485" y="24790"/>
                      <a:pt x="10488" y="24791"/>
                      <a:pt x="10492" y="24791"/>
                    </a:cubicBezTo>
                    <a:cubicBezTo>
                      <a:pt x="10494" y="24791"/>
                      <a:pt x="10498" y="24790"/>
                      <a:pt x="10500" y="24790"/>
                    </a:cubicBezTo>
                    <a:cubicBezTo>
                      <a:pt x="10510" y="24790"/>
                      <a:pt x="10514" y="24798"/>
                      <a:pt x="10476" y="24866"/>
                    </a:cubicBezTo>
                    <a:cubicBezTo>
                      <a:pt x="10531" y="24799"/>
                      <a:pt x="10608" y="24678"/>
                      <a:pt x="10614" y="24617"/>
                    </a:cubicBezTo>
                    <a:lnTo>
                      <a:pt x="10614" y="24617"/>
                    </a:lnTo>
                    <a:cubicBezTo>
                      <a:pt x="10594" y="24642"/>
                      <a:pt x="10585" y="24652"/>
                      <a:pt x="10582" y="24652"/>
                    </a:cubicBezTo>
                    <a:cubicBezTo>
                      <a:pt x="10570" y="24652"/>
                      <a:pt x="10715" y="24422"/>
                      <a:pt x="10692" y="24422"/>
                    </a:cubicBezTo>
                    <a:cubicBezTo>
                      <a:pt x="10689" y="24422"/>
                      <a:pt x="10682" y="24427"/>
                      <a:pt x="10669" y="24440"/>
                    </a:cubicBezTo>
                    <a:lnTo>
                      <a:pt x="10791" y="24279"/>
                    </a:lnTo>
                    <a:lnTo>
                      <a:pt x="10791" y="24279"/>
                    </a:lnTo>
                    <a:cubicBezTo>
                      <a:pt x="10763" y="24318"/>
                      <a:pt x="10780" y="24329"/>
                      <a:pt x="10736" y="24384"/>
                    </a:cubicBezTo>
                    <a:cubicBezTo>
                      <a:pt x="10791" y="24357"/>
                      <a:pt x="10819" y="24235"/>
                      <a:pt x="10857" y="24174"/>
                    </a:cubicBezTo>
                    <a:cubicBezTo>
                      <a:pt x="10896" y="24119"/>
                      <a:pt x="11001" y="23958"/>
                      <a:pt x="11023" y="23953"/>
                    </a:cubicBezTo>
                    <a:cubicBezTo>
                      <a:pt x="11051" y="23892"/>
                      <a:pt x="11140" y="23759"/>
                      <a:pt x="11167" y="23748"/>
                    </a:cubicBezTo>
                    <a:cubicBezTo>
                      <a:pt x="11190" y="23710"/>
                      <a:pt x="11188" y="23702"/>
                      <a:pt x="11181" y="23702"/>
                    </a:cubicBezTo>
                    <a:cubicBezTo>
                      <a:pt x="11176" y="23702"/>
                      <a:pt x="11168" y="23706"/>
                      <a:pt x="11164" y="23706"/>
                    </a:cubicBezTo>
                    <a:cubicBezTo>
                      <a:pt x="11161" y="23706"/>
                      <a:pt x="11159" y="23704"/>
                      <a:pt x="11162" y="23698"/>
                    </a:cubicBezTo>
                    <a:cubicBezTo>
                      <a:pt x="11217" y="23610"/>
                      <a:pt x="11278" y="23510"/>
                      <a:pt x="11333" y="23416"/>
                    </a:cubicBezTo>
                    <a:cubicBezTo>
                      <a:pt x="11342" y="23412"/>
                      <a:pt x="11354" y="23410"/>
                      <a:pt x="11365" y="23410"/>
                    </a:cubicBezTo>
                    <a:cubicBezTo>
                      <a:pt x="11388" y="23410"/>
                      <a:pt x="11408" y="23420"/>
                      <a:pt x="11395" y="23452"/>
                    </a:cubicBezTo>
                    <a:lnTo>
                      <a:pt x="11395" y="23452"/>
                    </a:lnTo>
                    <a:cubicBezTo>
                      <a:pt x="11443" y="23339"/>
                      <a:pt x="11373" y="23393"/>
                      <a:pt x="11466" y="23228"/>
                    </a:cubicBezTo>
                    <a:lnTo>
                      <a:pt x="11466" y="23228"/>
                    </a:lnTo>
                    <a:cubicBezTo>
                      <a:pt x="11463" y="23245"/>
                      <a:pt x="11464" y="23251"/>
                      <a:pt x="11468" y="23251"/>
                    </a:cubicBezTo>
                    <a:cubicBezTo>
                      <a:pt x="11484" y="23251"/>
                      <a:pt x="11553" y="23132"/>
                      <a:pt x="11570" y="23132"/>
                    </a:cubicBezTo>
                    <a:cubicBezTo>
                      <a:pt x="11575" y="23132"/>
                      <a:pt x="11575" y="23145"/>
                      <a:pt x="11566" y="23178"/>
                    </a:cubicBezTo>
                    <a:cubicBezTo>
                      <a:pt x="11604" y="23139"/>
                      <a:pt x="11660" y="23040"/>
                      <a:pt x="11715" y="22945"/>
                    </a:cubicBezTo>
                    <a:cubicBezTo>
                      <a:pt x="11770" y="22840"/>
                      <a:pt x="11815" y="22730"/>
                      <a:pt x="11842" y="22647"/>
                    </a:cubicBezTo>
                    <a:cubicBezTo>
                      <a:pt x="11845" y="22628"/>
                      <a:pt x="11845" y="22620"/>
                      <a:pt x="11841" y="22620"/>
                    </a:cubicBezTo>
                    <a:cubicBezTo>
                      <a:pt x="11827" y="22620"/>
                      <a:pt x="11757" y="22792"/>
                      <a:pt x="11735" y="22792"/>
                    </a:cubicBezTo>
                    <a:cubicBezTo>
                      <a:pt x="11734" y="22792"/>
                      <a:pt x="11733" y="22791"/>
                      <a:pt x="11732" y="22791"/>
                    </a:cubicBezTo>
                    <a:cubicBezTo>
                      <a:pt x="11831" y="22569"/>
                      <a:pt x="11859" y="22436"/>
                      <a:pt x="11887" y="22326"/>
                    </a:cubicBezTo>
                    <a:cubicBezTo>
                      <a:pt x="11909" y="22215"/>
                      <a:pt x="11920" y="22121"/>
                      <a:pt x="11981" y="21949"/>
                    </a:cubicBezTo>
                    <a:lnTo>
                      <a:pt x="11981" y="21949"/>
                    </a:lnTo>
                    <a:lnTo>
                      <a:pt x="11948" y="22032"/>
                    </a:lnTo>
                    <a:cubicBezTo>
                      <a:pt x="12003" y="21817"/>
                      <a:pt x="11997" y="21839"/>
                      <a:pt x="12003" y="21706"/>
                    </a:cubicBezTo>
                    <a:cubicBezTo>
                      <a:pt x="12004" y="21712"/>
                      <a:pt x="12006" y="21716"/>
                      <a:pt x="12010" y="21716"/>
                    </a:cubicBezTo>
                    <a:cubicBezTo>
                      <a:pt x="12025" y="21716"/>
                      <a:pt x="12060" y="21662"/>
                      <a:pt x="12091" y="21573"/>
                    </a:cubicBezTo>
                    <a:cubicBezTo>
                      <a:pt x="12141" y="21468"/>
                      <a:pt x="12185" y="21291"/>
                      <a:pt x="12185" y="21092"/>
                    </a:cubicBezTo>
                    <a:lnTo>
                      <a:pt x="12185" y="21092"/>
                    </a:lnTo>
                    <a:cubicBezTo>
                      <a:pt x="12182" y="21121"/>
                      <a:pt x="12165" y="21241"/>
                      <a:pt x="12145" y="21241"/>
                    </a:cubicBezTo>
                    <a:cubicBezTo>
                      <a:pt x="12142" y="21241"/>
                      <a:pt x="12139" y="21238"/>
                      <a:pt x="12136" y="21230"/>
                    </a:cubicBezTo>
                    <a:lnTo>
                      <a:pt x="12141" y="21103"/>
                    </a:lnTo>
                    <a:lnTo>
                      <a:pt x="12136" y="20981"/>
                    </a:lnTo>
                    <a:cubicBezTo>
                      <a:pt x="12136" y="20975"/>
                      <a:pt x="12136" y="20973"/>
                      <a:pt x="12137" y="20973"/>
                    </a:cubicBezTo>
                    <a:cubicBezTo>
                      <a:pt x="12138" y="20973"/>
                      <a:pt x="12143" y="20995"/>
                      <a:pt x="12147" y="21020"/>
                    </a:cubicBezTo>
                    <a:cubicBezTo>
                      <a:pt x="12136" y="20793"/>
                      <a:pt x="12141" y="20583"/>
                      <a:pt x="12086" y="20527"/>
                    </a:cubicBezTo>
                    <a:cubicBezTo>
                      <a:pt x="12080" y="20455"/>
                      <a:pt x="12075" y="20372"/>
                      <a:pt x="12058" y="20295"/>
                    </a:cubicBezTo>
                    <a:lnTo>
                      <a:pt x="12058" y="20295"/>
                    </a:lnTo>
                    <a:lnTo>
                      <a:pt x="12069" y="20389"/>
                    </a:lnTo>
                    <a:cubicBezTo>
                      <a:pt x="12058" y="20378"/>
                      <a:pt x="12031" y="20317"/>
                      <a:pt x="11997" y="20245"/>
                    </a:cubicBezTo>
                    <a:cubicBezTo>
                      <a:pt x="11959" y="20184"/>
                      <a:pt x="11925" y="20112"/>
                      <a:pt x="11914" y="20096"/>
                    </a:cubicBezTo>
                    <a:cubicBezTo>
                      <a:pt x="11776" y="19880"/>
                      <a:pt x="11743" y="19797"/>
                      <a:pt x="11676" y="19670"/>
                    </a:cubicBezTo>
                    <a:lnTo>
                      <a:pt x="11676" y="19670"/>
                    </a:lnTo>
                    <a:cubicBezTo>
                      <a:pt x="11686" y="19696"/>
                      <a:pt x="11701" y="19748"/>
                      <a:pt x="11685" y="19748"/>
                    </a:cubicBezTo>
                    <a:cubicBezTo>
                      <a:pt x="11675" y="19748"/>
                      <a:pt x="11653" y="19727"/>
                      <a:pt x="11610" y="19664"/>
                    </a:cubicBezTo>
                    <a:cubicBezTo>
                      <a:pt x="11654" y="19631"/>
                      <a:pt x="11394" y="19326"/>
                      <a:pt x="11416" y="19315"/>
                    </a:cubicBezTo>
                    <a:cubicBezTo>
                      <a:pt x="11366" y="19249"/>
                      <a:pt x="11317" y="19138"/>
                      <a:pt x="11289" y="19138"/>
                    </a:cubicBezTo>
                    <a:lnTo>
                      <a:pt x="11317" y="19134"/>
                    </a:lnTo>
                    <a:lnTo>
                      <a:pt x="11317" y="19134"/>
                    </a:lnTo>
                    <a:cubicBezTo>
                      <a:pt x="11317" y="19134"/>
                      <a:pt x="11316" y="19134"/>
                      <a:pt x="11316" y="19134"/>
                    </a:cubicBezTo>
                    <a:cubicBezTo>
                      <a:pt x="11257" y="19134"/>
                      <a:pt x="11126" y="18921"/>
                      <a:pt x="11068" y="18740"/>
                    </a:cubicBezTo>
                    <a:lnTo>
                      <a:pt x="11068" y="18740"/>
                    </a:lnTo>
                    <a:cubicBezTo>
                      <a:pt x="11070" y="18740"/>
                      <a:pt x="11072" y="18740"/>
                      <a:pt x="11074" y="18740"/>
                    </a:cubicBezTo>
                    <a:cubicBezTo>
                      <a:pt x="11110" y="18740"/>
                      <a:pt x="11088" y="18692"/>
                      <a:pt x="11062" y="18635"/>
                    </a:cubicBezTo>
                    <a:cubicBezTo>
                      <a:pt x="11040" y="18568"/>
                      <a:pt x="11018" y="18485"/>
                      <a:pt x="11040" y="18436"/>
                    </a:cubicBezTo>
                    <a:cubicBezTo>
                      <a:pt x="11012" y="18419"/>
                      <a:pt x="11001" y="18330"/>
                      <a:pt x="10985" y="18247"/>
                    </a:cubicBezTo>
                    <a:cubicBezTo>
                      <a:pt x="10974" y="18159"/>
                      <a:pt x="10979" y="18070"/>
                      <a:pt x="10951" y="18054"/>
                    </a:cubicBezTo>
                    <a:cubicBezTo>
                      <a:pt x="10946" y="17893"/>
                      <a:pt x="11001" y="17915"/>
                      <a:pt x="11012" y="17877"/>
                    </a:cubicBezTo>
                    <a:lnTo>
                      <a:pt x="11001" y="17799"/>
                    </a:lnTo>
                    <a:cubicBezTo>
                      <a:pt x="11018" y="17722"/>
                      <a:pt x="11068" y="17434"/>
                      <a:pt x="11117" y="17251"/>
                    </a:cubicBezTo>
                    <a:lnTo>
                      <a:pt x="11112" y="17080"/>
                    </a:lnTo>
                    <a:lnTo>
                      <a:pt x="11140" y="17024"/>
                    </a:lnTo>
                    <a:cubicBezTo>
                      <a:pt x="11131" y="17003"/>
                      <a:pt x="11143" y="16910"/>
                      <a:pt x="11135" y="16910"/>
                    </a:cubicBezTo>
                    <a:lnTo>
                      <a:pt x="11135" y="16910"/>
                    </a:lnTo>
                    <a:cubicBezTo>
                      <a:pt x="11133" y="16910"/>
                      <a:pt x="11129" y="16918"/>
                      <a:pt x="11123" y="16936"/>
                    </a:cubicBezTo>
                    <a:lnTo>
                      <a:pt x="11145" y="16842"/>
                    </a:lnTo>
                    <a:cubicBezTo>
                      <a:pt x="11106" y="16831"/>
                      <a:pt x="11156" y="16709"/>
                      <a:pt x="11173" y="16526"/>
                    </a:cubicBezTo>
                    <a:cubicBezTo>
                      <a:pt x="11180" y="16508"/>
                      <a:pt x="11185" y="16500"/>
                      <a:pt x="11188" y="16500"/>
                    </a:cubicBezTo>
                    <a:cubicBezTo>
                      <a:pt x="11193" y="16500"/>
                      <a:pt x="11195" y="16515"/>
                      <a:pt x="11195" y="16537"/>
                    </a:cubicBezTo>
                    <a:cubicBezTo>
                      <a:pt x="11206" y="16449"/>
                      <a:pt x="11223" y="16482"/>
                      <a:pt x="11245" y="16449"/>
                    </a:cubicBezTo>
                    <a:lnTo>
                      <a:pt x="11245" y="16449"/>
                    </a:lnTo>
                    <a:cubicBezTo>
                      <a:pt x="11245" y="16449"/>
                      <a:pt x="11244" y="16449"/>
                      <a:pt x="11244" y="16449"/>
                    </a:cubicBezTo>
                    <a:cubicBezTo>
                      <a:pt x="11232" y="16449"/>
                      <a:pt x="11217" y="16263"/>
                      <a:pt x="11191" y="16263"/>
                    </a:cubicBezTo>
                    <a:cubicBezTo>
                      <a:pt x="11183" y="16263"/>
                      <a:pt x="11173" y="16285"/>
                      <a:pt x="11162" y="16344"/>
                    </a:cubicBezTo>
                    <a:cubicBezTo>
                      <a:pt x="11161" y="16345"/>
                      <a:pt x="11159" y="16345"/>
                      <a:pt x="11158" y="16345"/>
                    </a:cubicBezTo>
                    <a:cubicBezTo>
                      <a:pt x="11140" y="16345"/>
                      <a:pt x="11146" y="16206"/>
                      <a:pt x="11162" y="16122"/>
                    </a:cubicBezTo>
                    <a:lnTo>
                      <a:pt x="11206" y="16067"/>
                    </a:lnTo>
                    <a:cubicBezTo>
                      <a:pt x="11200" y="16028"/>
                      <a:pt x="11178" y="15990"/>
                      <a:pt x="11173" y="15951"/>
                    </a:cubicBezTo>
                    <a:cubicBezTo>
                      <a:pt x="11173" y="15873"/>
                      <a:pt x="11178" y="15824"/>
                      <a:pt x="11189" y="15779"/>
                    </a:cubicBezTo>
                    <a:cubicBezTo>
                      <a:pt x="11195" y="15730"/>
                      <a:pt x="11195" y="15680"/>
                      <a:pt x="11195" y="15624"/>
                    </a:cubicBezTo>
                    <a:cubicBezTo>
                      <a:pt x="11198" y="15690"/>
                      <a:pt x="11226" y="15769"/>
                      <a:pt x="11246" y="15769"/>
                    </a:cubicBezTo>
                    <a:cubicBezTo>
                      <a:pt x="11262" y="15769"/>
                      <a:pt x="11274" y="15721"/>
                      <a:pt x="11267" y="15580"/>
                    </a:cubicBezTo>
                    <a:lnTo>
                      <a:pt x="11267" y="15580"/>
                    </a:lnTo>
                    <a:cubicBezTo>
                      <a:pt x="11278" y="15658"/>
                      <a:pt x="11283" y="15724"/>
                      <a:pt x="11295" y="15779"/>
                    </a:cubicBezTo>
                    <a:cubicBezTo>
                      <a:pt x="11306" y="15835"/>
                      <a:pt x="11311" y="15873"/>
                      <a:pt x="11311" y="15918"/>
                    </a:cubicBezTo>
                    <a:cubicBezTo>
                      <a:pt x="11314" y="15879"/>
                      <a:pt x="11315" y="15852"/>
                      <a:pt x="11319" y="15852"/>
                    </a:cubicBezTo>
                    <a:cubicBezTo>
                      <a:pt x="11321" y="15852"/>
                      <a:pt x="11326" y="15872"/>
                      <a:pt x="11333" y="15923"/>
                    </a:cubicBezTo>
                    <a:cubicBezTo>
                      <a:pt x="11328" y="15669"/>
                      <a:pt x="11311" y="15840"/>
                      <a:pt x="11295" y="15586"/>
                    </a:cubicBezTo>
                    <a:lnTo>
                      <a:pt x="11295" y="15586"/>
                    </a:lnTo>
                    <a:cubicBezTo>
                      <a:pt x="11297" y="15586"/>
                      <a:pt x="11299" y="15587"/>
                      <a:pt x="11301" y="15587"/>
                    </a:cubicBezTo>
                    <a:cubicBezTo>
                      <a:pt x="11335" y="15587"/>
                      <a:pt x="11343" y="15506"/>
                      <a:pt x="11328" y="15303"/>
                    </a:cubicBezTo>
                    <a:lnTo>
                      <a:pt x="11328" y="15303"/>
                    </a:lnTo>
                    <a:lnTo>
                      <a:pt x="11317" y="15469"/>
                    </a:lnTo>
                    <a:cubicBezTo>
                      <a:pt x="11311" y="15458"/>
                      <a:pt x="11311" y="15447"/>
                      <a:pt x="11306" y="15442"/>
                    </a:cubicBezTo>
                    <a:lnTo>
                      <a:pt x="11306" y="15442"/>
                    </a:lnTo>
                    <a:cubicBezTo>
                      <a:pt x="11311" y="15503"/>
                      <a:pt x="11306" y="15519"/>
                      <a:pt x="11289" y="15536"/>
                    </a:cubicBezTo>
                    <a:cubicBezTo>
                      <a:pt x="11289" y="15486"/>
                      <a:pt x="11228" y="15287"/>
                      <a:pt x="11223" y="15226"/>
                    </a:cubicBezTo>
                    <a:cubicBezTo>
                      <a:pt x="11221" y="15257"/>
                      <a:pt x="11217" y="15271"/>
                      <a:pt x="11212" y="15271"/>
                    </a:cubicBezTo>
                    <a:cubicBezTo>
                      <a:pt x="11201" y="15271"/>
                      <a:pt x="11181" y="15198"/>
                      <a:pt x="11162" y="15121"/>
                    </a:cubicBezTo>
                    <a:cubicBezTo>
                      <a:pt x="11131" y="15029"/>
                      <a:pt x="11101" y="14938"/>
                      <a:pt x="11092" y="14938"/>
                    </a:cubicBezTo>
                    <a:cubicBezTo>
                      <a:pt x="11089" y="14938"/>
                      <a:pt x="11089" y="14945"/>
                      <a:pt x="11090" y="14960"/>
                    </a:cubicBezTo>
                    <a:cubicBezTo>
                      <a:pt x="11079" y="14933"/>
                      <a:pt x="11029" y="14778"/>
                      <a:pt x="11034" y="14756"/>
                    </a:cubicBezTo>
                    <a:lnTo>
                      <a:pt x="11034" y="14756"/>
                    </a:lnTo>
                    <a:cubicBezTo>
                      <a:pt x="11053" y="14794"/>
                      <a:pt x="11064" y="14809"/>
                      <a:pt x="11069" y="14809"/>
                    </a:cubicBezTo>
                    <a:cubicBezTo>
                      <a:pt x="11088" y="14809"/>
                      <a:pt x="11039" y="14616"/>
                      <a:pt x="11054" y="14616"/>
                    </a:cubicBezTo>
                    <a:lnTo>
                      <a:pt x="11054" y="14616"/>
                    </a:lnTo>
                    <a:cubicBezTo>
                      <a:pt x="11055" y="14616"/>
                      <a:pt x="11056" y="14617"/>
                      <a:pt x="11057" y="14617"/>
                    </a:cubicBezTo>
                    <a:cubicBezTo>
                      <a:pt x="11052" y="14607"/>
                      <a:pt x="11049" y="14603"/>
                      <a:pt x="11048" y="14603"/>
                    </a:cubicBezTo>
                    <a:lnTo>
                      <a:pt x="11048" y="14603"/>
                    </a:lnTo>
                    <a:cubicBezTo>
                      <a:pt x="11040" y="14603"/>
                      <a:pt x="11064" y="14706"/>
                      <a:pt x="11051" y="14706"/>
                    </a:cubicBezTo>
                    <a:cubicBezTo>
                      <a:pt x="11048" y="14706"/>
                      <a:pt x="11043" y="14700"/>
                      <a:pt x="11034" y="14684"/>
                    </a:cubicBezTo>
                    <a:cubicBezTo>
                      <a:pt x="10996" y="14573"/>
                      <a:pt x="10979" y="14479"/>
                      <a:pt x="10968" y="14413"/>
                    </a:cubicBezTo>
                    <a:lnTo>
                      <a:pt x="10968" y="14413"/>
                    </a:lnTo>
                    <a:cubicBezTo>
                      <a:pt x="10974" y="14429"/>
                      <a:pt x="10985" y="14446"/>
                      <a:pt x="10996" y="14457"/>
                    </a:cubicBezTo>
                    <a:cubicBezTo>
                      <a:pt x="10974" y="14396"/>
                      <a:pt x="10951" y="14341"/>
                      <a:pt x="10929" y="14274"/>
                    </a:cubicBezTo>
                    <a:cubicBezTo>
                      <a:pt x="10928" y="14273"/>
                      <a:pt x="10927" y="14273"/>
                      <a:pt x="10926" y="14273"/>
                    </a:cubicBezTo>
                    <a:cubicBezTo>
                      <a:pt x="10913" y="14273"/>
                      <a:pt x="10944" y="14363"/>
                      <a:pt x="10934" y="14363"/>
                    </a:cubicBezTo>
                    <a:cubicBezTo>
                      <a:pt x="10930" y="14363"/>
                      <a:pt x="10919" y="14349"/>
                      <a:pt x="10896" y="14307"/>
                    </a:cubicBezTo>
                    <a:cubicBezTo>
                      <a:pt x="10891" y="14258"/>
                      <a:pt x="10802" y="14108"/>
                      <a:pt x="10813" y="14103"/>
                    </a:cubicBezTo>
                    <a:lnTo>
                      <a:pt x="10813" y="14103"/>
                    </a:lnTo>
                    <a:cubicBezTo>
                      <a:pt x="10868" y="14169"/>
                      <a:pt x="10874" y="14097"/>
                      <a:pt x="10946" y="14230"/>
                    </a:cubicBezTo>
                    <a:cubicBezTo>
                      <a:pt x="10905" y="14139"/>
                      <a:pt x="10768" y="13890"/>
                      <a:pt x="10747" y="13890"/>
                    </a:cubicBezTo>
                    <a:cubicBezTo>
                      <a:pt x="10742" y="13890"/>
                      <a:pt x="10743" y="13902"/>
                      <a:pt x="10752" y="13931"/>
                    </a:cubicBezTo>
                    <a:cubicBezTo>
                      <a:pt x="10730" y="13892"/>
                      <a:pt x="10708" y="13848"/>
                      <a:pt x="10680" y="13804"/>
                    </a:cubicBezTo>
                    <a:lnTo>
                      <a:pt x="10680" y="13804"/>
                    </a:lnTo>
                    <a:cubicBezTo>
                      <a:pt x="10706" y="13867"/>
                      <a:pt x="10757" y="13991"/>
                      <a:pt x="10745" y="13991"/>
                    </a:cubicBezTo>
                    <a:cubicBezTo>
                      <a:pt x="10739" y="13991"/>
                      <a:pt x="10717" y="13960"/>
                      <a:pt x="10669" y="13876"/>
                    </a:cubicBezTo>
                    <a:lnTo>
                      <a:pt x="10675" y="13876"/>
                    </a:lnTo>
                    <a:lnTo>
                      <a:pt x="10553" y="13715"/>
                    </a:lnTo>
                    <a:cubicBezTo>
                      <a:pt x="10542" y="13688"/>
                      <a:pt x="10531" y="13660"/>
                      <a:pt x="10525" y="13632"/>
                    </a:cubicBezTo>
                    <a:cubicBezTo>
                      <a:pt x="10524" y="13633"/>
                      <a:pt x="10523" y="13633"/>
                      <a:pt x="10521" y="13633"/>
                    </a:cubicBezTo>
                    <a:cubicBezTo>
                      <a:pt x="10510" y="13633"/>
                      <a:pt x="10493" y="13613"/>
                      <a:pt x="10453" y="13555"/>
                    </a:cubicBezTo>
                    <a:cubicBezTo>
                      <a:pt x="10453" y="13538"/>
                      <a:pt x="10420" y="13477"/>
                      <a:pt x="10431" y="13477"/>
                    </a:cubicBezTo>
                    <a:cubicBezTo>
                      <a:pt x="10310" y="13295"/>
                      <a:pt x="10310" y="13322"/>
                      <a:pt x="10282" y="13300"/>
                    </a:cubicBezTo>
                    <a:cubicBezTo>
                      <a:pt x="10228" y="13229"/>
                      <a:pt x="10202" y="13187"/>
                      <a:pt x="10214" y="13187"/>
                    </a:cubicBezTo>
                    <a:cubicBezTo>
                      <a:pt x="10217" y="13187"/>
                      <a:pt x="10225" y="13191"/>
                      <a:pt x="10238" y="13201"/>
                    </a:cubicBezTo>
                    <a:cubicBezTo>
                      <a:pt x="10149" y="13062"/>
                      <a:pt x="9972" y="12841"/>
                      <a:pt x="9922" y="12736"/>
                    </a:cubicBezTo>
                    <a:cubicBezTo>
                      <a:pt x="9878" y="12686"/>
                      <a:pt x="9863" y="12671"/>
                      <a:pt x="9861" y="12671"/>
                    </a:cubicBezTo>
                    <a:lnTo>
                      <a:pt x="9861" y="12671"/>
                    </a:lnTo>
                    <a:cubicBezTo>
                      <a:pt x="9857" y="12671"/>
                      <a:pt x="9885" y="12710"/>
                      <a:pt x="9877" y="12710"/>
                    </a:cubicBezTo>
                    <a:cubicBezTo>
                      <a:pt x="9874" y="12710"/>
                      <a:pt x="9864" y="12704"/>
                      <a:pt x="9845" y="12686"/>
                    </a:cubicBezTo>
                    <a:cubicBezTo>
                      <a:pt x="9778" y="12498"/>
                      <a:pt x="9408" y="12122"/>
                      <a:pt x="9208" y="11834"/>
                    </a:cubicBezTo>
                    <a:lnTo>
                      <a:pt x="9208" y="11834"/>
                    </a:lnTo>
                    <a:cubicBezTo>
                      <a:pt x="9210" y="11859"/>
                      <a:pt x="9207" y="11868"/>
                      <a:pt x="9202" y="11868"/>
                    </a:cubicBezTo>
                    <a:cubicBezTo>
                      <a:pt x="9185" y="11868"/>
                      <a:pt x="9137" y="11765"/>
                      <a:pt x="9087" y="11740"/>
                    </a:cubicBezTo>
                    <a:cubicBezTo>
                      <a:pt x="9094" y="11728"/>
                      <a:pt x="9028" y="11596"/>
                      <a:pt x="9042" y="11596"/>
                    </a:cubicBezTo>
                    <a:cubicBezTo>
                      <a:pt x="9046" y="11596"/>
                      <a:pt x="9057" y="11607"/>
                      <a:pt x="9078" y="11635"/>
                    </a:cubicBezTo>
                    <a:lnTo>
                      <a:pt x="9078" y="11635"/>
                    </a:lnTo>
                    <a:cubicBezTo>
                      <a:pt x="9055" y="11599"/>
                      <a:pt x="9033" y="11563"/>
                      <a:pt x="9015" y="11529"/>
                    </a:cubicBezTo>
                    <a:cubicBezTo>
                      <a:pt x="9011" y="11511"/>
                      <a:pt x="9012" y="11504"/>
                      <a:pt x="9016" y="11504"/>
                    </a:cubicBezTo>
                    <a:cubicBezTo>
                      <a:pt x="9026" y="11504"/>
                      <a:pt x="9052" y="11546"/>
                      <a:pt x="9076" y="11585"/>
                    </a:cubicBezTo>
                    <a:cubicBezTo>
                      <a:pt x="9102" y="11617"/>
                      <a:pt x="9124" y="11646"/>
                      <a:pt x="9132" y="11646"/>
                    </a:cubicBezTo>
                    <a:cubicBezTo>
                      <a:pt x="9138" y="11646"/>
                      <a:pt x="9137" y="11632"/>
                      <a:pt x="9125" y="11596"/>
                    </a:cubicBezTo>
                    <a:cubicBezTo>
                      <a:pt x="9031" y="11430"/>
                      <a:pt x="8909" y="11330"/>
                      <a:pt x="8854" y="11109"/>
                    </a:cubicBezTo>
                    <a:lnTo>
                      <a:pt x="8854" y="11109"/>
                    </a:lnTo>
                    <a:cubicBezTo>
                      <a:pt x="8861" y="11116"/>
                      <a:pt x="8866" y="11119"/>
                      <a:pt x="8868" y="11119"/>
                    </a:cubicBezTo>
                    <a:cubicBezTo>
                      <a:pt x="8876" y="11119"/>
                      <a:pt x="8867" y="11091"/>
                      <a:pt x="8854" y="11054"/>
                    </a:cubicBezTo>
                    <a:cubicBezTo>
                      <a:pt x="8845" y="11021"/>
                      <a:pt x="8832" y="10982"/>
                      <a:pt x="8844" y="10982"/>
                    </a:cubicBezTo>
                    <a:cubicBezTo>
                      <a:pt x="8846" y="10982"/>
                      <a:pt x="8849" y="10983"/>
                      <a:pt x="8854" y="10987"/>
                    </a:cubicBezTo>
                    <a:cubicBezTo>
                      <a:pt x="8876" y="11026"/>
                      <a:pt x="8898" y="11087"/>
                      <a:pt x="8921" y="11142"/>
                    </a:cubicBezTo>
                    <a:lnTo>
                      <a:pt x="8909" y="11103"/>
                    </a:lnTo>
                    <a:cubicBezTo>
                      <a:pt x="8854" y="10904"/>
                      <a:pt x="8849" y="10876"/>
                      <a:pt x="8826" y="10876"/>
                    </a:cubicBezTo>
                    <a:cubicBezTo>
                      <a:pt x="8824" y="10876"/>
                      <a:pt x="8821" y="10877"/>
                      <a:pt x="8817" y="10877"/>
                    </a:cubicBezTo>
                    <a:cubicBezTo>
                      <a:pt x="8805" y="10877"/>
                      <a:pt x="8787" y="10868"/>
                      <a:pt x="8766" y="10782"/>
                    </a:cubicBezTo>
                    <a:cubicBezTo>
                      <a:pt x="8738" y="10528"/>
                      <a:pt x="8788" y="10578"/>
                      <a:pt x="8799" y="10561"/>
                    </a:cubicBezTo>
                    <a:cubicBezTo>
                      <a:pt x="8810" y="10528"/>
                      <a:pt x="8810" y="10434"/>
                      <a:pt x="8810" y="10356"/>
                    </a:cubicBezTo>
                    <a:lnTo>
                      <a:pt x="8810" y="10356"/>
                    </a:lnTo>
                    <a:cubicBezTo>
                      <a:pt x="8810" y="10384"/>
                      <a:pt x="8799" y="10412"/>
                      <a:pt x="8799" y="10439"/>
                    </a:cubicBezTo>
                    <a:cubicBezTo>
                      <a:pt x="8799" y="10473"/>
                      <a:pt x="8793" y="10500"/>
                      <a:pt x="8788" y="10522"/>
                    </a:cubicBezTo>
                    <a:cubicBezTo>
                      <a:pt x="8778" y="10546"/>
                      <a:pt x="8768" y="10563"/>
                      <a:pt x="8759" y="10563"/>
                    </a:cubicBezTo>
                    <a:cubicBezTo>
                      <a:pt x="8753" y="10563"/>
                      <a:pt x="8748" y="10556"/>
                      <a:pt x="8743" y="10539"/>
                    </a:cubicBezTo>
                    <a:cubicBezTo>
                      <a:pt x="8782" y="10434"/>
                      <a:pt x="8793" y="10163"/>
                      <a:pt x="8799" y="10080"/>
                    </a:cubicBezTo>
                    <a:lnTo>
                      <a:pt x="8799" y="10080"/>
                    </a:lnTo>
                    <a:cubicBezTo>
                      <a:pt x="8732" y="10257"/>
                      <a:pt x="8732" y="10329"/>
                      <a:pt x="8716" y="10390"/>
                    </a:cubicBezTo>
                    <a:cubicBezTo>
                      <a:pt x="8710" y="10423"/>
                      <a:pt x="8710" y="10450"/>
                      <a:pt x="8705" y="10500"/>
                    </a:cubicBezTo>
                    <a:cubicBezTo>
                      <a:pt x="8699" y="10550"/>
                      <a:pt x="8688" y="10605"/>
                      <a:pt x="8683" y="10694"/>
                    </a:cubicBezTo>
                    <a:cubicBezTo>
                      <a:pt x="8705" y="10744"/>
                      <a:pt x="8732" y="10727"/>
                      <a:pt x="8755" y="10943"/>
                    </a:cubicBezTo>
                    <a:cubicBezTo>
                      <a:pt x="8740" y="10905"/>
                      <a:pt x="8732" y="10890"/>
                      <a:pt x="8728" y="10890"/>
                    </a:cubicBezTo>
                    <a:lnTo>
                      <a:pt x="8728" y="10890"/>
                    </a:lnTo>
                    <a:cubicBezTo>
                      <a:pt x="8719" y="10890"/>
                      <a:pt x="8734" y="10967"/>
                      <a:pt x="8738" y="10998"/>
                    </a:cubicBezTo>
                    <a:cubicBezTo>
                      <a:pt x="8739" y="10994"/>
                      <a:pt x="8740" y="10992"/>
                      <a:pt x="8742" y="10992"/>
                    </a:cubicBezTo>
                    <a:cubicBezTo>
                      <a:pt x="8748" y="10992"/>
                      <a:pt x="8757" y="11024"/>
                      <a:pt x="8766" y="11059"/>
                    </a:cubicBezTo>
                    <a:cubicBezTo>
                      <a:pt x="8782" y="11109"/>
                      <a:pt x="8799" y="11170"/>
                      <a:pt x="8815" y="11197"/>
                    </a:cubicBezTo>
                    <a:cubicBezTo>
                      <a:pt x="8816" y="11210"/>
                      <a:pt x="8814" y="11214"/>
                      <a:pt x="8809" y="11214"/>
                    </a:cubicBezTo>
                    <a:cubicBezTo>
                      <a:pt x="8799" y="11214"/>
                      <a:pt x="8780" y="11196"/>
                      <a:pt x="8770" y="11196"/>
                    </a:cubicBezTo>
                    <a:cubicBezTo>
                      <a:pt x="8760" y="11196"/>
                      <a:pt x="8761" y="11217"/>
                      <a:pt x="8793" y="11303"/>
                    </a:cubicBezTo>
                    <a:lnTo>
                      <a:pt x="8854" y="11325"/>
                    </a:lnTo>
                    <a:cubicBezTo>
                      <a:pt x="8882" y="11408"/>
                      <a:pt x="8799" y="11303"/>
                      <a:pt x="8898" y="11469"/>
                    </a:cubicBezTo>
                    <a:cubicBezTo>
                      <a:pt x="8826" y="11386"/>
                      <a:pt x="8871" y="11518"/>
                      <a:pt x="8760" y="11280"/>
                    </a:cubicBezTo>
                    <a:lnTo>
                      <a:pt x="8760" y="11280"/>
                    </a:lnTo>
                    <a:cubicBezTo>
                      <a:pt x="8836" y="11580"/>
                      <a:pt x="8988" y="11692"/>
                      <a:pt x="9135" y="11870"/>
                    </a:cubicBezTo>
                    <a:lnTo>
                      <a:pt x="9135" y="11870"/>
                    </a:lnTo>
                    <a:cubicBezTo>
                      <a:pt x="9123" y="11857"/>
                      <a:pt x="9117" y="11859"/>
                      <a:pt x="9098" y="11845"/>
                    </a:cubicBezTo>
                    <a:lnTo>
                      <a:pt x="9098" y="11845"/>
                    </a:lnTo>
                    <a:cubicBezTo>
                      <a:pt x="9142" y="11878"/>
                      <a:pt x="9186" y="11956"/>
                      <a:pt x="9236" y="12011"/>
                    </a:cubicBezTo>
                    <a:cubicBezTo>
                      <a:pt x="9255" y="12043"/>
                      <a:pt x="9261" y="12055"/>
                      <a:pt x="9258" y="12055"/>
                    </a:cubicBezTo>
                    <a:cubicBezTo>
                      <a:pt x="9249" y="12055"/>
                      <a:pt x="9171" y="11955"/>
                      <a:pt x="9155" y="11955"/>
                    </a:cubicBezTo>
                    <a:cubicBezTo>
                      <a:pt x="9153" y="11955"/>
                      <a:pt x="9152" y="11957"/>
                      <a:pt x="9153" y="11961"/>
                    </a:cubicBezTo>
                    <a:cubicBezTo>
                      <a:pt x="9203" y="12027"/>
                      <a:pt x="9258" y="12099"/>
                      <a:pt x="9308" y="12166"/>
                    </a:cubicBezTo>
                    <a:lnTo>
                      <a:pt x="9308" y="12177"/>
                    </a:lnTo>
                    <a:cubicBezTo>
                      <a:pt x="9352" y="12221"/>
                      <a:pt x="9396" y="12271"/>
                      <a:pt x="9402" y="12299"/>
                    </a:cubicBezTo>
                    <a:cubicBezTo>
                      <a:pt x="9341" y="12249"/>
                      <a:pt x="9308" y="12238"/>
                      <a:pt x="9264" y="12205"/>
                    </a:cubicBezTo>
                    <a:lnTo>
                      <a:pt x="9264" y="12205"/>
                    </a:lnTo>
                    <a:lnTo>
                      <a:pt x="9457" y="12387"/>
                    </a:lnTo>
                    <a:cubicBezTo>
                      <a:pt x="9456" y="12387"/>
                      <a:pt x="9456" y="12387"/>
                      <a:pt x="9455" y="12387"/>
                    </a:cubicBezTo>
                    <a:cubicBezTo>
                      <a:pt x="9438" y="12387"/>
                      <a:pt x="9507" y="12488"/>
                      <a:pt x="9498" y="12488"/>
                    </a:cubicBezTo>
                    <a:cubicBezTo>
                      <a:pt x="9494" y="12488"/>
                      <a:pt x="9480" y="12475"/>
                      <a:pt x="9446" y="12437"/>
                    </a:cubicBezTo>
                    <a:lnTo>
                      <a:pt x="9446" y="12437"/>
                    </a:lnTo>
                    <a:lnTo>
                      <a:pt x="9701" y="12747"/>
                    </a:lnTo>
                    <a:lnTo>
                      <a:pt x="9695" y="12797"/>
                    </a:lnTo>
                    <a:cubicBezTo>
                      <a:pt x="9724" y="12830"/>
                      <a:pt x="9740" y="12848"/>
                      <a:pt x="9743" y="12848"/>
                    </a:cubicBezTo>
                    <a:cubicBezTo>
                      <a:pt x="9747" y="12848"/>
                      <a:pt x="9733" y="12825"/>
                      <a:pt x="9701" y="12775"/>
                    </a:cubicBezTo>
                    <a:lnTo>
                      <a:pt x="9701" y="12775"/>
                    </a:lnTo>
                    <a:cubicBezTo>
                      <a:pt x="9782" y="12883"/>
                      <a:pt x="10105" y="13206"/>
                      <a:pt x="10021" y="13206"/>
                    </a:cubicBezTo>
                    <a:cubicBezTo>
                      <a:pt x="10019" y="13206"/>
                      <a:pt x="10018" y="13206"/>
                      <a:pt x="10016" y="13206"/>
                    </a:cubicBezTo>
                    <a:lnTo>
                      <a:pt x="10016" y="13206"/>
                    </a:lnTo>
                    <a:cubicBezTo>
                      <a:pt x="10227" y="13439"/>
                      <a:pt x="10282" y="13544"/>
                      <a:pt x="10487" y="13854"/>
                    </a:cubicBezTo>
                    <a:cubicBezTo>
                      <a:pt x="10455" y="13811"/>
                      <a:pt x="10440" y="13795"/>
                      <a:pt x="10434" y="13795"/>
                    </a:cubicBezTo>
                    <a:cubicBezTo>
                      <a:pt x="10417" y="13795"/>
                      <a:pt x="10513" y="13978"/>
                      <a:pt x="10504" y="13978"/>
                    </a:cubicBezTo>
                    <a:cubicBezTo>
                      <a:pt x="10502" y="13978"/>
                      <a:pt x="10487" y="13958"/>
                      <a:pt x="10453" y="13903"/>
                    </a:cubicBezTo>
                    <a:lnTo>
                      <a:pt x="10453" y="13903"/>
                    </a:lnTo>
                    <a:cubicBezTo>
                      <a:pt x="10531" y="14069"/>
                      <a:pt x="10581" y="14080"/>
                      <a:pt x="10647" y="14208"/>
                    </a:cubicBezTo>
                    <a:cubicBezTo>
                      <a:pt x="10668" y="14262"/>
                      <a:pt x="10669" y="14286"/>
                      <a:pt x="10657" y="14286"/>
                    </a:cubicBezTo>
                    <a:cubicBezTo>
                      <a:pt x="10642" y="14286"/>
                      <a:pt x="10603" y="14244"/>
                      <a:pt x="10559" y="14175"/>
                    </a:cubicBezTo>
                    <a:lnTo>
                      <a:pt x="10559" y="14175"/>
                    </a:lnTo>
                    <a:lnTo>
                      <a:pt x="10647" y="14318"/>
                    </a:lnTo>
                    <a:lnTo>
                      <a:pt x="10642" y="14318"/>
                    </a:lnTo>
                    <a:lnTo>
                      <a:pt x="10719" y="14446"/>
                    </a:lnTo>
                    <a:cubicBezTo>
                      <a:pt x="10758" y="14590"/>
                      <a:pt x="10697" y="14484"/>
                      <a:pt x="10752" y="14639"/>
                    </a:cubicBezTo>
                    <a:lnTo>
                      <a:pt x="10791" y="14656"/>
                    </a:lnTo>
                    <a:lnTo>
                      <a:pt x="10813" y="14761"/>
                    </a:lnTo>
                    <a:cubicBezTo>
                      <a:pt x="10813" y="14755"/>
                      <a:pt x="10814" y="14751"/>
                      <a:pt x="10816" y="14751"/>
                    </a:cubicBezTo>
                    <a:cubicBezTo>
                      <a:pt x="10825" y="14751"/>
                      <a:pt x="10853" y="14824"/>
                      <a:pt x="10885" y="14916"/>
                    </a:cubicBezTo>
                    <a:lnTo>
                      <a:pt x="10874" y="14916"/>
                    </a:lnTo>
                    <a:lnTo>
                      <a:pt x="10918" y="15043"/>
                    </a:lnTo>
                    <a:cubicBezTo>
                      <a:pt x="10907" y="15017"/>
                      <a:pt x="10901" y="15007"/>
                      <a:pt x="10899" y="15007"/>
                    </a:cubicBezTo>
                    <a:lnTo>
                      <a:pt x="10899" y="15007"/>
                    </a:lnTo>
                    <a:cubicBezTo>
                      <a:pt x="10893" y="15007"/>
                      <a:pt x="10926" y="15123"/>
                      <a:pt x="10911" y="15123"/>
                    </a:cubicBezTo>
                    <a:cubicBezTo>
                      <a:pt x="10909" y="15123"/>
                      <a:pt x="10906" y="15121"/>
                      <a:pt x="10902" y="15115"/>
                    </a:cubicBezTo>
                    <a:lnTo>
                      <a:pt x="10902" y="15115"/>
                    </a:lnTo>
                    <a:cubicBezTo>
                      <a:pt x="10924" y="15231"/>
                      <a:pt x="10929" y="15231"/>
                      <a:pt x="10957" y="15447"/>
                    </a:cubicBezTo>
                    <a:lnTo>
                      <a:pt x="10974" y="15403"/>
                    </a:lnTo>
                    <a:cubicBezTo>
                      <a:pt x="10996" y="15517"/>
                      <a:pt x="10989" y="15545"/>
                      <a:pt x="10983" y="15545"/>
                    </a:cubicBezTo>
                    <a:cubicBezTo>
                      <a:pt x="10981" y="15545"/>
                      <a:pt x="10980" y="15543"/>
                      <a:pt x="10979" y="15541"/>
                    </a:cubicBezTo>
                    <a:cubicBezTo>
                      <a:pt x="10977" y="15541"/>
                      <a:pt x="10975" y="15541"/>
                      <a:pt x="10973" y="15541"/>
                    </a:cubicBezTo>
                    <a:cubicBezTo>
                      <a:pt x="10963" y="15541"/>
                      <a:pt x="10952" y="15549"/>
                      <a:pt x="10957" y="15641"/>
                    </a:cubicBezTo>
                    <a:lnTo>
                      <a:pt x="10985" y="15624"/>
                    </a:lnTo>
                    <a:lnTo>
                      <a:pt x="10985" y="15624"/>
                    </a:lnTo>
                    <a:cubicBezTo>
                      <a:pt x="10957" y="15951"/>
                      <a:pt x="10996" y="16178"/>
                      <a:pt x="10929" y="16421"/>
                    </a:cubicBezTo>
                    <a:cubicBezTo>
                      <a:pt x="10940" y="16328"/>
                      <a:pt x="10929" y="16310"/>
                      <a:pt x="10922" y="16310"/>
                    </a:cubicBezTo>
                    <a:cubicBezTo>
                      <a:pt x="10919" y="16310"/>
                      <a:pt x="10916" y="16314"/>
                      <a:pt x="10918" y="16316"/>
                    </a:cubicBezTo>
                    <a:cubicBezTo>
                      <a:pt x="10902" y="16526"/>
                      <a:pt x="10819" y="16864"/>
                      <a:pt x="10813" y="17085"/>
                    </a:cubicBezTo>
                    <a:cubicBezTo>
                      <a:pt x="10763" y="17163"/>
                      <a:pt x="10747" y="17174"/>
                      <a:pt x="10691" y="17406"/>
                    </a:cubicBezTo>
                    <a:cubicBezTo>
                      <a:pt x="10669" y="17572"/>
                      <a:pt x="10669" y="17600"/>
                      <a:pt x="10680" y="17655"/>
                    </a:cubicBezTo>
                    <a:cubicBezTo>
                      <a:pt x="10669" y="17738"/>
                      <a:pt x="10664" y="17854"/>
                      <a:pt x="10653" y="17960"/>
                    </a:cubicBezTo>
                    <a:cubicBezTo>
                      <a:pt x="10653" y="18059"/>
                      <a:pt x="10653" y="18137"/>
                      <a:pt x="10642" y="18142"/>
                    </a:cubicBezTo>
                    <a:cubicBezTo>
                      <a:pt x="10653" y="18181"/>
                      <a:pt x="10647" y="18297"/>
                      <a:pt x="10675" y="18386"/>
                    </a:cubicBezTo>
                    <a:lnTo>
                      <a:pt x="10669" y="18408"/>
                    </a:lnTo>
                    <a:lnTo>
                      <a:pt x="10691" y="18386"/>
                    </a:lnTo>
                    <a:lnTo>
                      <a:pt x="10691" y="18386"/>
                    </a:lnTo>
                    <a:cubicBezTo>
                      <a:pt x="10680" y="18463"/>
                      <a:pt x="10697" y="18530"/>
                      <a:pt x="10708" y="18602"/>
                    </a:cubicBezTo>
                    <a:cubicBezTo>
                      <a:pt x="10725" y="18668"/>
                      <a:pt x="10747" y="18723"/>
                      <a:pt x="10774" y="18790"/>
                    </a:cubicBezTo>
                    <a:cubicBezTo>
                      <a:pt x="10802" y="18845"/>
                      <a:pt x="10819" y="18906"/>
                      <a:pt x="10846" y="18967"/>
                    </a:cubicBezTo>
                    <a:cubicBezTo>
                      <a:pt x="10874" y="19028"/>
                      <a:pt x="10902" y="19094"/>
                      <a:pt x="10929" y="19166"/>
                    </a:cubicBezTo>
                    <a:lnTo>
                      <a:pt x="10902" y="19127"/>
                    </a:lnTo>
                    <a:lnTo>
                      <a:pt x="10902" y="19127"/>
                    </a:lnTo>
                    <a:cubicBezTo>
                      <a:pt x="10924" y="19160"/>
                      <a:pt x="10946" y="19205"/>
                      <a:pt x="10974" y="19238"/>
                    </a:cubicBezTo>
                    <a:cubicBezTo>
                      <a:pt x="10974" y="19242"/>
                      <a:pt x="10972" y="19244"/>
                      <a:pt x="10970" y="19244"/>
                    </a:cubicBezTo>
                    <a:cubicBezTo>
                      <a:pt x="10961" y="19244"/>
                      <a:pt x="10940" y="19221"/>
                      <a:pt x="10927" y="19221"/>
                    </a:cubicBezTo>
                    <a:cubicBezTo>
                      <a:pt x="10926" y="19221"/>
                      <a:pt x="10925" y="19221"/>
                      <a:pt x="10924" y="19221"/>
                    </a:cubicBezTo>
                    <a:lnTo>
                      <a:pt x="11084" y="19470"/>
                    </a:lnTo>
                    <a:lnTo>
                      <a:pt x="11245" y="19703"/>
                    </a:lnTo>
                    <a:lnTo>
                      <a:pt x="11195" y="19603"/>
                    </a:lnTo>
                    <a:lnTo>
                      <a:pt x="11195" y="19603"/>
                    </a:lnTo>
                    <a:cubicBezTo>
                      <a:pt x="11261" y="19692"/>
                      <a:pt x="11333" y="19747"/>
                      <a:pt x="11394" y="19869"/>
                    </a:cubicBezTo>
                    <a:cubicBezTo>
                      <a:pt x="11364" y="19836"/>
                      <a:pt x="11350" y="19823"/>
                      <a:pt x="11347" y="19823"/>
                    </a:cubicBezTo>
                    <a:lnTo>
                      <a:pt x="11347" y="19823"/>
                    </a:lnTo>
                    <a:cubicBezTo>
                      <a:pt x="11337" y="19823"/>
                      <a:pt x="11496" y="20027"/>
                      <a:pt x="11483" y="20062"/>
                    </a:cubicBezTo>
                    <a:lnTo>
                      <a:pt x="11416" y="19968"/>
                    </a:lnTo>
                    <a:lnTo>
                      <a:pt x="11416" y="19968"/>
                    </a:lnTo>
                    <a:cubicBezTo>
                      <a:pt x="11475" y="20063"/>
                      <a:pt x="11492" y="20090"/>
                      <a:pt x="11501" y="20090"/>
                    </a:cubicBezTo>
                    <a:cubicBezTo>
                      <a:pt x="11505" y="20090"/>
                      <a:pt x="11507" y="20085"/>
                      <a:pt x="11510" y="20079"/>
                    </a:cubicBezTo>
                    <a:cubicBezTo>
                      <a:pt x="11566" y="20162"/>
                      <a:pt x="11577" y="20206"/>
                      <a:pt x="11582" y="20234"/>
                    </a:cubicBezTo>
                    <a:cubicBezTo>
                      <a:pt x="11588" y="20267"/>
                      <a:pt x="11593" y="20295"/>
                      <a:pt x="11643" y="20372"/>
                    </a:cubicBezTo>
                    <a:cubicBezTo>
                      <a:pt x="11621" y="20328"/>
                      <a:pt x="11610" y="20295"/>
                      <a:pt x="11588" y="20256"/>
                    </a:cubicBezTo>
                    <a:cubicBezTo>
                      <a:pt x="11587" y="20247"/>
                      <a:pt x="11588" y="20243"/>
                      <a:pt x="11592" y="20243"/>
                    </a:cubicBezTo>
                    <a:cubicBezTo>
                      <a:pt x="11606" y="20243"/>
                      <a:pt x="11650" y="20306"/>
                      <a:pt x="11676" y="20372"/>
                    </a:cubicBezTo>
                    <a:cubicBezTo>
                      <a:pt x="11684" y="20387"/>
                      <a:pt x="11689" y="20421"/>
                      <a:pt x="11682" y="20421"/>
                    </a:cubicBezTo>
                    <a:cubicBezTo>
                      <a:pt x="11681" y="20421"/>
                      <a:pt x="11679" y="20419"/>
                      <a:pt x="11676" y="20415"/>
                    </a:cubicBezTo>
                    <a:lnTo>
                      <a:pt x="11676" y="20415"/>
                    </a:lnTo>
                    <a:cubicBezTo>
                      <a:pt x="11746" y="20554"/>
                      <a:pt x="11777" y="20763"/>
                      <a:pt x="11798" y="20821"/>
                    </a:cubicBezTo>
                    <a:cubicBezTo>
                      <a:pt x="11798" y="20860"/>
                      <a:pt x="11793" y="20875"/>
                      <a:pt x="11787" y="20875"/>
                    </a:cubicBezTo>
                    <a:cubicBezTo>
                      <a:pt x="11782" y="20875"/>
                      <a:pt x="11775" y="20862"/>
                      <a:pt x="11772" y="20845"/>
                    </a:cubicBezTo>
                    <a:lnTo>
                      <a:pt x="11772" y="20845"/>
                    </a:lnTo>
                    <a:cubicBezTo>
                      <a:pt x="11798" y="20993"/>
                      <a:pt x="11787" y="21032"/>
                      <a:pt x="11787" y="21070"/>
                    </a:cubicBezTo>
                    <a:cubicBezTo>
                      <a:pt x="11787" y="21092"/>
                      <a:pt x="11787" y="21103"/>
                      <a:pt x="11781" y="21141"/>
                    </a:cubicBezTo>
                    <a:cubicBezTo>
                      <a:pt x="11781" y="21175"/>
                      <a:pt x="11781" y="21225"/>
                      <a:pt x="11776" y="21308"/>
                    </a:cubicBezTo>
                    <a:lnTo>
                      <a:pt x="11759" y="21296"/>
                    </a:lnTo>
                    <a:cubicBezTo>
                      <a:pt x="11759" y="21335"/>
                      <a:pt x="11759" y="21374"/>
                      <a:pt x="11754" y="21418"/>
                    </a:cubicBezTo>
                    <a:lnTo>
                      <a:pt x="11687" y="21573"/>
                    </a:lnTo>
                    <a:lnTo>
                      <a:pt x="11721" y="21518"/>
                    </a:lnTo>
                    <a:lnTo>
                      <a:pt x="11721" y="21518"/>
                    </a:lnTo>
                    <a:cubicBezTo>
                      <a:pt x="11693" y="21628"/>
                      <a:pt x="11698" y="21706"/>
                      <a:pt x="11643" y="21822"/>
                    </a:cubicBezTo>
                    <a:lnTo>
                      <a:pt x="11643" y="21767"/>
                    </a:lnTo>
                    <a:cubicBezTo>
                      <a:pt x="11555" y="22071"/>
                      <a:pt x="11499" y="22110"/>
                      <a:pt x="11400" y="22398"/>
                    </a:cubicBezTo>
                    <a:cubicBezTo>
                      <a:pt x="11398" y="22401"/>
                      <a:pt x="11396" y="22403"/>
                      <a:pt x="11396" y="22403"/>
                    </a:cubicBezTo>
                    <a:cubicBezTo>
                      <a:pt x="11394" y="22403"/>
                      <a:pt x="11396" y="22393"/>
                      <a:pt x="11399" y="22381"/>
                    </a:cubicBezTo>
                    <a:lnTo>
                      <a:pt x="11399" y="22381"/>
                    </a:lnTo>
                    <a:cubicBezTo>
                      <a:pt x="11324" y="22610"/>
                      <a:pt x="11285" y="22533"/>
                      <a:pt x="11200" y="22796"/>
                    </a:cubicBezTo>
                    <a:cubicBezTo>
                      <a:pt x="11200" y="22792"/>
                      <a:pt x="11199" y="22791"/>
                      <a:pt x="11197" y="22791"/>
                    </a:cubicBezTo>
                    <a:cubicBezTo>
                      <a:pt x="11193" y="22791"/>
                      <a:pt x="11186" y="22796"/>
                      <a:pt x="11182" y="22796"/>
                    </a:cubicBezTo>
                    <a:cubicBezTo>
                      <a:pt x="11180" y="22796"/>
                      <a:pt x="11178" y="22795"/>
                      <a:pt x="11178" y="22791"/>
                    </a:cubicBezTo>
                    <a:lnTo>
                      <a:pt x="11134" y="22918"/>
                    </a:lnTo>
                    <a:lnTo>
                      <a:pt x="11112" y="22896"/>
                    </a:lnTo>
                    <a:cubicBezTo>
                      <a:pt x="11112" y="22934"/>
                      <a:pt x="11106" y="22973"/>
                      <a:pt x="11095" y="23006"/>
                    </a:cubicBezTo>
                    <a:lnTo>
                      <a:pt x="11034" y="23062"/>
                    </a:lnTo>
                    <a:lnTo>
                      <a:pt x="11023" y="23111"/>
                    </a:lnTo>
                    <a:cubicBezTo>
                      <a:pt x="10913" y="23206"/>
                      <a:pt x="10841" y="23399"/>
                      <a:pt x="10702" y="23538"/>
                    </a:cubicBezTo>
                    <a:lnTo>
                      <a:pt x="10752" y="23532"/>
                    </a:lnTo>
                    <a:lnTo>
                      <a:pt x="10752" y="23532"/>
                    </a:lnTo>
                    <a:cubicBezTo>
                      <a:pt x="10559" y="23986"/>
                      <a:pt x="10110" y="24451"/>
                      <a:pt x="9823" y="24998"/>
                    </a:cubicBezTo>
                    <a:lnTo>
                      <a:pt x="9806" y="24976"/>
                    </a:lnTo>
                    <a:lnTo>
                      <a:pt x="9706" y="25214"/>
                    </a:lnTo>
                    <a:cubicBezTo>
                      <a:pt x="9687" y="25236"/>
                      <a:pt x="9677" y="25244"/>
                      <a:pt x="9673" y="25244"/>
                    </a:cubicBezTo>
                    <a:cubicBezTo>
                      <a:pt x="9661" y="25244"/>
                      <a:pt x="9710" y="25156"/>
                      <a:pt x="9700" y="25156"/>
                    </a:cubicBezTo>
                    <a:lnTo>
                      <a:pt x="9700" y="25156"/>
                    </a:lnTo>
                    <a:cubicBezTo>
                      <a:pt x="9699" y="25156"/>
                      <a:pt x="9698" y="25157"/>
                      <a:pt x="9695" y="25159"/>
                    </a:cubicBezTo>
                    <a:cubicBezTo>
                      <a:pt x="9574" y="25397"/>
                      <a:pt x="9673" y="25275"/>
                      <a:pt x="9535" y="25557"/>
                    </a:cubicBezTo>
                    <a:cubicBezTo>
                      <a:pt x="9510" y="25590"/>
                      <a:pt x="9498" y="25603"/>
                      <a:pt x="9494" y="25603"/>
                    </a:cubicBezTo>
                    <a:cubicBezTo>
                      <a:pt x="9482" y="25603"/>
                      <a:pt x="9547" y="25479"/>
                      <a:pt x="9568" y="25425"/>
                    </a:cubicBezTo>
                    <a:lnTo>
                      <a:pt x="9568" y="25425"/>
                    </a:lnTo>
                    <a:cubicBezTo>
                      <a:pt x="9535" y="25497"/>
                      <a:pt x="9502" y="25563"/>
                      <a:pt x="9463" y="25646"/>
                    </a:cubicBezTo>
                    <a:cubicBezTo>
                      <a:pt x="9430" y="25723"/>
                      <a:pt x="9396" y="25806"/>
                      <a:pt x="9363" y="25889"/>
                    </a:cubicBezTo>
                    <a:cubicBezTo>
                      <a:pt x="9286" y="26044"/>
                      <a:pt x="9230" y="26199"/>
                      <a:pt x="9181" y="26299"/>
                    </a:cubicBezTo>
                    <a:cubicBezTo>
                      <a:pt x="9181" y="26303"/>
                      <a:pt x="9181" y="26312"/>
                      <a:pt x="9182" y="26312"/>
                    </a:cubicBezTo>
                    <a:cubicBezTo>
                      <a:pt x="9183" y="26312"/>
                      <a:pt x="9184" y="26310"/>
                      <a:pt x="9186" y="26304"/>
                    </a:cubicBezTo>
                    <a:lnTo>
                      <a:pt x="9186" y="26304"/>
                    </a:lnTo>
                    <a:cubicBezTo>
                      <a:pt x="9175" y="26354"/>
                      <a:pt x="9153" y="26404"/>
                      <a:pt x="9131" y="26459"/>
                    </a:cubicBezTo>
                    <a:cubicBezTo>
                      <a:pt x="9114" y="26515"/>
                      <a:pt x="9098" y="26570"/>
                      <a:pt x="9076" y="26625"/>
                    </a:cubicBezTo>
                    <a:cubicBezTo>
                      <a:pt x="9042" y="26742"/>
                      <a:pt x="9004" y="26852"/>
                      <a:pt x="8981" y="26963"/>
                    </a:cubicBezTo>
                    <a:cubicBezTo>
                      <a:pt x="8965" y="26957"/>
                      <a:pt x="8976" y="26902"/>
                      <a:pt x="8993" y="26847"/>
                    </a:cubicBezTo>
                    <a:lnTo>
                      <a:pt x="8993" y="26847"/>
                    </a:lnTo>
                    <a:cubicBezTo>
                      <a:pt x="8965" y="26919"/>
                      <a:pt x="8948" y="27029"/>
                      <a:pt x="8937" y="27101"/>
                    </a:cubicBezTo>
                    <a:lnTo>
                      <a:pt x="8932" y="27013"/>
                    </a:lnTo>
                    <a:cubicBezTo>
                      <a:pt x="8909" y="27096"/>
                      <a:pt x="8893" y="27218"/>
                      <a:pt x="8876" y="27328"/>
                    </a:cubicBezTo>
                    <a:cubicBezTo>
                      <a:pt x="8871" y="27361"/>
                      <a:pt x="8871" y="27372"/>
                      <a:pt x="8871" y="27384"/>
                    </a:cubicBezTo>
                    <a:cubicBezTo>
                      <a:pt x="8871" y="27400"/>
                      <a:pt x="8871" y="27406"/>
                      <a:pt x="8865" y="27417"/>
                    </a:cubicBezTo>
                    <a:cubicBezTo>
                      <a:pt x="8865" y="27434"/>
                      <a:pt x="8858" y="27441"/>
                      <a:pt x="8853" y="27443"/>
                    </a:cubicBezTo>
                    <a:lnTo>
                      <a:pt x="8853" y="27443"/>
                    </a:lnTo>
                    <a:cubicBezTo>
                      <a:pt x="8853" y="27443"/>
                      <a:pt x="8854" y="27443"/>
                      <a:pt x="8854" y="27443"/>
                    </a:cubicBezTo>
                    <a:cubicBezTo>
                      <a:pt x="8869" y="27443"/>
                      <a:pt x="8881" y="27464"/>
                      <a:pt x="8876" y="27527"/>
                    </a:cubicBezTo>
                    <a:cubicBezTo>
                      <a:pt x="8849" y="27538"/>
                      <a:pt x="8865" y="27594"/>
                      <a:pt x="8849" y="27627"/>
                    </a:cubicBezTo>
                    <a:cubicBezTo>
                      <a:pt x="8842" y="27650"/>
                      <a:pt x="8816" y="27667"/>
                      <a:pt x="8790" y="27667"/>
                    </a:cubicBezTo>
                    <a:cubicBezTo>
                      <a:pt x="8771" y="27667"/>
                      <a:pt x="8752" y="27659"/>
                      <a:pt x="8738" y="27638"/>
                    </a:cubicBezTo>
                    <a:cubicBezTo>
                      <a:pt x="8740" y="27636"/>
                      <a:pt x="8742" y="27636"/>
                      <a:pt x="8745" y="27636"/>
                    </a:cubicBezTo>
                    <a:cubicBezTo>
                      <a:pt x="8751" y="27636"/>
                      <a:pt x="8758" y="27638"/>
                      <a:pt x="8766" y="27638"/>
                    </a:cubicBezTo>
                    <a:lnTo>
                      <a:pt x="8782" y="27638"/>
                    </a:lnTo>
                    <a:cubicBezTo>
                      <a:pt x="8743" y="27627"/>
                      <a:pt x="8727" y="27621"/>
                      <a:pt x="8699" y="27621"/>
                    </a:cubicBezTo>
                    <a:lnTo>
                      <a:pt x="8688" y="27621"/>
                    </a:lnTo>
                    <a:lnTo>
                      <a:pt x="8705" y="27610"/>
                    </a:lnTo>
                    <a:lnTo>
                      <a:pt x="8660" y="27594"/>
                    </a:lnTo>
                    <a:lnTo>
                      <a:pt x="8655" y="27583"/>
                    </a:lnTo>
                    <a:lnTo>
                      <a:pt x="8627" y="27572"/>
                    </a:lnTo>
                    <a:lnTo>
                      <a:pt x="8572" y="27538"/>
                    </a:lnTo>
                    <a:lnTo>
                      <a:pt x="8356" y="27400"/>
                    </a:lnTo>
                    <a:cubicBezTo>
                      <a:pt x="8323" y="27323"/>
                      <a:pt x="7969" y="27107"/>
                      <a:pt x="8019" y="27107"/>
                    </a:cubicBezTo>
                    <a:cubicBezTo>
                      <a:pt x="7988" y="27081"/>
                      <a:pt x="7977" y="27072"/>
                      <a:pt x="7975" y="27072"/>
                    </a:cubicBezTo>
                    <a:lnTo>
                      <a:pt x="7975" y="27072"/>
                    </a:lnTo>
                    <a:cubicBezTo>
                      <a:pt x="7970" y="27072"/>
                      <a:pt x="8024" y="27126"/>
                      <a:pt x="8013" y="27126"/>
                    </a:cubicBezTo>
                    <a:cubicBezTo>
                      <a:pt x="8008" y="27126"/>
                      <a:pt x="7988" y="27114"/>
                      <a:pt x="7941" y="27079"/>
                    </a:cubicBezTo>
                    <a:cubicBezTo>
                      <a:pt x="7908" y="27024"/>
                      <a:pt x="7775" y="26957"/>
                      <a:pt x="7803" y="26941"/>
                    </a:cubicBezTo>
                    <a:lnTo>
                      <a:pt x="7803" y="26941"/>
                    </a:lnTo>
                    <a:lnTo>
                      <a:pt x="7825" y="26957"/>
                    </a:lnTo>
                    <a:lnTo>
                      <a:pt x="7703" y="26852"/>
                    </a:lnTo>
                    <a:lnTo>
                      <a:pt x="7797" y="26891"/>
                    </a:lnTo>
                    <a:cubicBezTo>
                      <a:pt x="7698" y="26816"/>
                      <a:pt x="7616" y="26773"/>
                      <a:pt x="7585" y="26773"/>
                    </a:cubicBezTo>
                    <a:cubicBezTo>
                      <a:pt x="7581" y="26773"/>
                      <a:pt x="7578" y="26774"/>
                      <a:pt x="7576" y="26775"/>
                    </a:cubicBezTo>
                    <a:cubicBezTo>
                      <a:pt x="7493" y="26681"/>
                      <a:pt x="7349" y="26559"/>
                      <a:pt x="7327" y="26498"/>
                    </a:cubicBezTo>
                    <a:lnTo>
                      <a:pt x="7327" y="26498"/>
                    </a:lnTo>
                    <a:lnTo>
                      <a:pt x="7371" y="26526"/>
                    </a:lnTo>
                    <a:cubicBezTo>
                      <a:pt x="7106" y="26277"/>
                      <a:pt x="7022" y="26033"/>
                      <a:pt x="6823" y="25840"/>
                    </a:cubicBezTo>
                    <a:cubicBezTo>
                      <a:pt x="6821" y="25833"/>
                      <a:pt x="6821" y="25829"/>
                      <a:pt x="6822" y="25829"/>
                    </a:cubicBezTo>
                    <a:lnTo>
                      <a:pt x="6822" y="25829"/>
                    </a:lnTo>
                    <a:cubicBezTo>
                      <a:pt x="6824" y="25829"/>
                      <a:pt x="6827" y="25832"/>
                      <a:pt x="6832" y="25838"/>
                    </a:cubicBezTo>
                    <a:lnTo>
                      <a:pt x="6832" y="25838"/>
                    </a:lnTo>
                    <a:lnTo>
                      <a:pt x="6707" y="25663"/>
                    </a:lnTo>
                    <a:lnTo>
                      <a:pt x="6751" y="25696"/>
                    </a:lnTo>
                    <a:cubicBezTo>
                      <a:pt x="6668" y="25591"/>
                      <a:pt x="6574" y="25497"/>
                      <a:pt x="6486" y="25397"/>
                    </a:cubicBezTo>
                    <a:lnTo>
                      <a:pt x="6497" y="25391"/>
                    </a:lnTo>
                    <a:cubicBezTo>
                      <a:pt x="6336" y="25176"/>
                      <a:pt x="6054" y="24871"/>
                      <a:pt x="5805" y="24639"/>
                    </a:cubicBezTo>
                    <a:lnTo>
                      <a:pt x="5805" y="24639"/>
                    </a:lnTo>
                    <a:lnTo>
                      <a:pt x="5849" y="24666"/>
                    </a:lnTo>
                    <a:cubicBezTo>
                      <a:pt x="5562" y="24423"/>
                      <a:pt x="5600" y="24412"/>
                      <a:pt x="5385" y="24246"/>
                    </a:cubicBezTo>
                    <a:cubicBezTo>
                      <a:pt x="5390" y="24246"/>
                      <a:pt x="5404" y="24250"/>
                      <a:pt x="5410" y="24255"/>
                    </a:cubicBezTo>
                    <a:lnTo>
                      <a:pt x="5410" y="24255"/>
                    </a:lnTo>
                    <a:lnTo>
                      <a:pt x="5224" y="24096"/>
                    </a:lnTo>
                    <a:lnTo>
                      <a:pt x="5274" y="24119"/>
                    </a:lnTo>
                    <a:cubicBezTo>
                      <a:pt x="5137" y="24043"/>
                      <a:pt x="4960" y="23839"/>
                      <a:pt x="4955" y="23839"/>
                    </a:cubicBezTo>
                    <a:lnTo>
                      <a:pt x="4955" y="23839"/>
                    </a:lnTo>
                    <a:cubicBezTo>
                      <a:pt x="4955" y="23839"/>
                      <a:pt x="4959" y="23845"/>
                      <a:pt x="4969" y="23859"/>
                    </a:cubicBezTo>
                    <a:cubicBezTo>
                      <a:pt x="4881" y="23803"/>
                      <a:pt x="4732" y="23709"/>
                      <a:pt x="4698" y="23704"/>
                    </a:cubicBezTo>
                    <a:cubicBezTo>
                      <a:pt x="4494" y="23543"/>
                      <a:pt x="4660" y="23648"/>
                      <a:pt x="4532" y="23543"/>
                    </a:cubicBezTo>
                    <a:cubicBezTo>
                      <a:pt x="4383" y="23432"/>
                      <a:pt x="4339" y="23432"/>
                      <a:pt x="4139" y="23278"/>
                    </a:cubicBezTo>
                    <a:lnTo>
                      <a:pt x="4150" y="23266"/>
                    </a:lnTo>
                    <a:cubicBezTo>
                      <a:pt x="4056" y="23200"/>
                      <a:pt x="3984" y="23172"/>
                      <a:pt x="3857" y="23073"/>
                    </a:cubicBezTo>
                    <a:lnTo>
                      <a:pt x="3857" y="23073"/>
                    </a:lnTo>
                    <a:lnTo>
                      <a:pt x="3896" y="23095"/>
                    </a:lnTo>
                    <a:cubicBezTo>
                      <a:pt x="3669" y="22962"/>
                      <a:pt x="3664" y="22874"/>
                      <a:pt x="3470" y="22791"/>
                    </a:cubicBezTo>
                    <a:cubicBezTo>
                      <a:pt x="3392" y="22713"/>
                      <a:pt x="3237" y="22591"/>
                      <a:pt x="3265" y="22575"/>
                    </a:cubicBezTo>
                    <a:cubicBezTo>
                      <a:pt x="3038" y="22381"/>
                      <a:pt x="2889" y="22204"/>
                      <a:pt x="2750" y="21960"/>
                    </a:cubicBezTo>
                    <a:cubicBezTo>
                      <a:pt x="2778" y="21900"/>
                      <a:pt x="2712" y="21911"/>
                      <a:pt x="2684" y="21739"/>
                    </a:cubicBezTo>
                    <a:lnTo>
                      <a:pt x="2667" y="21761"/>
                    </a:lnTo>
                    <a:cubicBezTo>
                      <a:pt x="2584" y="21523"/>
                      <a:pt x="2568" y="21236"/>
                      <a:pt x="2573" y="20926"/>
                    </a:cubicBezTo>
                    <a:lnTo>
                      <a:pt x="2573" y="20898"/>
                    </a:lnTo>
                    <a:cubicBezTo>
                      <a:pt x="2573" y="20876"/>
                      <a:pt x="2584" y="20848"/>
                      <a:pt x="2584" y="20826"/>
                    </a:cubicBezTo>
                    <a:lnTo>
                      <a:pt x="2584" y="20798"/>
                    </a:lnTo>
                    <a:cubicBezTo>
                      <a:pt x="2584" y="20649"/>
                      <a:pt x="2590" y="20494"/>
                      <a:pt x="2584" y="20334"/>
                    </a:cubicBezTo>
                    <a:lnTo>
                      <a:pt x="2612" y="20323"/>
                    </a:lnTo>
                    <a:lnTo>
                      <a:pt x="2584" y="20217"/>
                    </a:lnTo>
                    <a:cubicBezTo>
                      <a:pt x="2584" y="19935"/>
                      <a:pt x="2568" y="19581"/>
                      <a:pt x="2490" y="19243"/>
                    </a:cubicBezTo>
                    <a:cubicBezTo>
                      <a:pt x="2407" y="18906"/>
                      <a:pt x="2286" y="18613"/>
                      <a:pt x="2180" y="18397"/>
                    </a:cubicBezTo>
                    <a:cubicBezTo>
                      <a:pt x="2097" y="18270"/>
                      <a:pt x="1965" y="18076"/>
                      <a:pt x="1848" y="17866"/>
                    </a:cubicBezTo>
                    <a:lnTo>
                      <a:pt x="1848" y="17866"/>
                    </a:lnTo>
                    <a:lnTo>
                      <a:pt x="1865" y="17888"/>
                    </a:lnTo>
                    <a:cubicBezTo>
                      <a:pt x="1644" y="17539"/>
                      <a:pt x="1406" y="17190"/>
                      <a:pt x="1229" y="16814"/>
                    </a:cubicBezTo>
                    <a:lnTo>
                      <a:pt x="1229" y="16814"/>
                    </a:lnTo>
                    <a:cubicBezTo>
                      <a:pt x="1233" y="16818"/>
                      <a:pt x="1236" y="16820"/>
                      <a:pt x="1238" y="16820"/>
                    </a:cubicBezTo>
                    <a:cubicBezTo>
                      <a:pt x="1242" y="16820"/>
                      <a:pt x="1243" y="16814"/>
                      <a:pt x="1247" y="16814"/>
                    </a:cubicBezTo>
                    <a:cubicBezTo>
                      <a:pt x="1249" y="16814"/>
                      <a:pt x="1252" y="16816"/>
                      <a:pt x="1256" y="16820"/>
                    </a:cubicBezTo>
                    <a:cubicBezTo>
                      <a:pt x="1190" y="16748"/>
                      <a:pt x="1157" y="16615"/>
                      <a:pt x="1124" y="16537"/>
                    </a:cubicBezTo>
                    <a:lnTo>
                      <a:pt x="1124" y="16537"/>
                    </a:lnTo>
                    <a:lnTo>
                      <a:pt x="1151" y="16643"/>
                    </a:lnTo>
                    <a:cubicBezTo>
                      <a:pt x="1079" y="16543"/>
                      <a:pt x="1035" y="16377"/>
                      <a:pt x="1035" y="16316"/>
                    </a:cubicBezTo>
                    <a:cubicBezTo>
                      <a:pt x="996" y="16261"/>
                      <a:pt x="969" y="16205"/>
                      <a:pt x="941" y="16150"/>
                    </a:cubicBezTo>
                    <a:lnTo>
                      <a:pt x="941" y="16117"/>
                    </a:lnTo>
                    <a:lnTo>
                      <a:pt x="924" y="16089"/>
                    </a:lnTo>
                    <a:cubicBezTo>
                      <a:pt x="924" y="16056"/>
                      <a:pt x="924" y="16017"/>
                      <a:pt x="930" y="15984"/>
                    </a:cubicBezTo>
                    <a:cubicBezTo>
                      <a:pt x="908" y="15945"/>
                      <a:pt x="847" y="15724"/>
                      <a:pt x="803" y="15652"/>
                    </a:cubicBezTo>
                    <a:cubicBezTo>
                      <a:pt x="811" y="15636"/>
                      <a:pt x="804" y="15551"/>
                      <a:pt x="810" y="15551"/>
                    </a:cubicBezTo>
                    <a:lnTo>
                      <a:pt x="810" y="15551"/>
                    </a:lnTo>
                    <a:cubicBezTo>
                      <a:pt x="813" y="15551"/>
                      <a:pt x="817" y="15563"/>
                      <a:pt x="825" y="15597"/>
                    </a:cubicBezTo>
                    <a:cubicBezTo>
                      <a:pt x="797" y="15381"/>
                      <a:pt x="797" y="15176"/>
                      <a:pt x="825" y="14960"/>
                    </a:cubicBezTo>
                    <a:lnTo>
                      <a:pt x="825" y="14960"/>
                    </a:lnTo>
                    <a:lnTo>
                      <a:pt x="803" y="15060"/>
                    </a:lnTo>
                    <a:cubicBezTo>
                      <a:pt x="802" y="15060"/>
                      <a:pt x="801" y="15060"/>
                      <a:pt x="800" y="15060"/>
                    </a:cubicBezTo>
                    <a:cubicBezTo>
                      <a:pt x="776" y="15060"/>
                      <a:pt x="787" y="14869"/>
                      <a:pt x="814" y="14772"/>
                    </a:cubicBezTo>
                    <a:cubicBezTo>
                      <a:pt x="814" y="14817"/>
                      <a:pt x="818" y="14834"/>
                      <a:pt x="824" y="14834"/>
                    </a:cubicBezTo>
                    <a:cubicBezTo>
                      <a:pt x="836" y="14834"/>
                      <a:pt x="856" y="14772"/>
                      <a:pt x="875" y="14739"/>
                    </a:cubicBezTo>
                    <a:cubicBezTo>
                      <a:pt x="876" y="14719"/>
                      <a:pt x="875" y="14712"/>
                      <a:pt x="872" y="14712"/>
                    </a:cubicBezTo>
                    <a:cubicBezTo>
                      <a:pt x="866" y="14712"/>
                      <a:pt x="847" y="14771"/>
                      <a:pt x="836" y="14771"/>
                    </a:cubicBezTo>
                    <a:cubicBezTo>
                      <a:pt x="834" y="14771"/>
                      <a:pt x="832" y="14768"/>
                      <a:pt x="830" y="14761"/>
                    </a:cubicBezTo>
                    <a:cubicBezTo>
                      <a:pt x="830" y="14650"/>
                      <a:pt x="886" y="14407"/>
                      <a:pt x="924" y="14352"/>
                    </a:cubicBezTo>
                    <a:lnTo>
                      <a:pt x="924" y="14352"/>
                    </a:lnTo>
                    <a:lnTo>
                      <a:pt x="913" y="14424"/>
                    </a:lnTo>
                    <a:cubicBezTo>
                      <a:pt x="952" y="14269"/>
                      <a:pt x="1018" y="14213"/>
                      <a:pt x="1068" y="14064"/>
                    </a:cubicBezTo>
                    <a:cubicBezTo>
                      <a:pt x="1094" y="13936"/>
                      <a:pt x="1143" y="13841"/>
                      <a:pt x="1111" y="13841"/>
                    </a:cubicBezTo>
                    <a:cubicBezTo>
                      <a:pt x="1108" y="13841"/>
                      <a:pt x="1105" y="13841"/>
                      <a:pt x="1101" y="13843"/>
                    </a:cubicBezTo>
                    <a:cubicBezTo>
                      <a:pt x="1137" y="13742"/>
                      <a:pt x="1151" y="13724"/>
                      <a:pt x="1159" y="13724"/>
                    </a:cubicBezTo>
                    <a:cubicBezTo>
                      <a:pt x="1164" y="13724"/>
                      <a:pt x="1167" y="13730"/>
                      <a:pt x="1170" y="13730"/>
                    </a:cubicBezTo>
                    <a:cubicBezTo>
                      <a:pt x="1174" y="13730"/>
                      <a:pt x="1178" y="13726"/>
                      <a:pt x="1184" y="13710"/>
                    </a:cubicBezTo>
                    <a:cubicBezTo>
                      <a:pt x="1201" y="13605"/>
                      <a:pt x="1323" y="13328"/>
                      <a:pt x="1356" y="13295"/>
                    </a:cubicBezTo>
                    <a:cubicBezTo>
                      <a:pt x="1350" y="13223"/>
                      <a:pt x="1406" y="13084"/>
                      <a:pt x="1450" y="12946"/>
                    </a:cubicBezTo>
                    <a:cubicBezTo>
                      <a:pt x="1467" y="12880"/>
                      <a:pt x="1489" y="12808"/>
                      <a:pt x="1505" y="12752"/>
                    </a:cubicBezTo>
                    <a:cubicBezTo>
                      <a:pt x="1516" y="12697"/>
                      <a:pt x="1516" y="12658"/>
                      <a:pt x="1505" y="12642"/>
                    </a:cubicBezTo>
                    <a:cubicBezTo>
                      <a:pt x="1522" y="12581"/>
                      <a:pt x="1544" y="12520"/>
                      <a:pt x="1566" y="12448"/>
                    </a:cubicBezTo>
                    <a:cubicBezTo>
                      <a:pt x="1550" y="12443"/>
                      <a:pt x="1533" y="12404"/>
                      <a:pt x="1533" y="12238"/>
                    </a:cubicBezTo>
                    <a:cubicBezTo>
                      <a:pt x="1550" y="12083"/>
                      <a:pt x="1572" y="12116"/>
                      <a:pt x="1588" y="12072"/>
                    </a:cubicBezTo>
                    <a:lnTo>
                      <a:pt x="1533" y="11967"/>
                    </a:lnTo>
                    <a:cubicBezTo>
                      <a:pt x="1539" y="11856"/>
                      <a:pt x="1516" y="11740"/>
                      <a:pt x="1505" y="11618"/>
                    </a:cubicBezTo>
                    <a:cubicBezTo>
                      <a:pt x="1483" y="11502"/>
                      <a:pt x="1456" y="11386"/>
                      <a:pt x="1422" y="11275"/>
                    </a:cubicBezTo>
                    <a:cubicBezTo>
                      <a:pt x="1350" y="11048"/>
                      <a:pt x="1256" y="10832"/>
                      <a:pt x="1179" y="10622"/>
                    </a:cubicBezTo>
                    <a:cubicBezTo>
                      <a:pt x="1101" y="10423"/>
                      <a:pt x="1041" y="10229"/>
                      <a:pt x="1024" y="10052"/>
                    </a:cubicBezTo>
                    <a:cubicBezTo>
                      <a:pt x="1013" y="9869"/>
                      <a:pt x="1035" y="9698"/>
                      <a:pt x="1096" y="9532"/>
                    </a:cubicBezTo>
                    <a:cubicBezTo>
                      <a:pt x="1157" y="9227"/>
                      <a:pt x="1367" y="8835"/>
                      <a:pt x="1616" y="8475"/>
                    </a:cubicBezTo>
                    <a:lnTo>
                      <a:pt x="1616" y="8475"/>
                    </a:lnTo>
                    <a:lnTo>
                      <a:pt x="1594" y="8514"/>
                    </a:lnTo>
                    <a:cubicBezTo>
                      <a:pt x="1677" y="8397"/>
                      <a:pt x="1760" y="8270"/>
                      <a:pt x="1848" y="8148"/>
                    </a:cubicBezTo>
                    <a:lnTo>
                      <a:pt x="1848" y="8148"/>
                    </a:lnTo>
                    <a:cubicBezTo>
                      <a:pt x="1782" y="8237"/>
                      <a:pt x="1716" y="8325"/>
                      <a:pt x="1655" y="8408"/>
                    </a:cubicBezTo>
                    <a:cubicBezTo>
                      <a:pt x="1705" y="8325"/>
                      <a:pt x="1738" y="8259"/>
                      <a:pt x="1788" y="8176"/>
                    </a:cubicBezTo>
                    <a:cubicBezTo>
                      <a:pt x="1926" y="7966"/>
                      <a:pt x="2097" y="7717"/>
                      <a:pt x="2225" y="7396"/>
                    </a:cubicBezTo>
                    <a:cubicBezTo>
                      <a:pt x="2347" y="7075"/>
                      <a:pt x="2396" y="6676"/>
                      <a:pt x="2308" y="6322"/>
                    </a:cubicBezTo>
                    <a:cubicBezTo>
                      <a:pt x="2225" y="6101"/>
                      <a:pt x="2214" y="6029"/>
                      <a:pt x="2197" y="5957"/>
                    </a:cubicBezTo>
                    <a:cubicBezTo>
                      <a:pt x="2181" y="5887"/>
                      <a:pt x="2175" y="5806"/>
                      <a:pt x="2066" y="5641"/>
                    </a:cubicBezTo>
                    <a:lnTo>
                      <a:pt x="2066" y="5641"/>
                    </a:lnTo>
                    <a:cubicBezTo>
                      <a:pt x="2080" y="5660"/>
                      <a:pt x="2095" y="5668"/>
                      <a:pt x="2114" y="5691"/>
                    </a:cubicBezTo>
                    <a:cubicBezTo>
                      <a:pt x="1882" y="5298"/>
                      <a:pt x="1710" y="5138"/>
                      <a:pt x="1456" y="4850"/>
                    </a:cubicBezTo>
                    <a:cubicBezTo>
                      <a:pt x="1521" y="4850"/>
                      <a:pt x="1323" y="4662"/>
                      <a:pt x="1354" y="4662"/>
                    </a:cubicBezTo>
                    <a:cubicBezTo>
                      <a:pt x="1355" y="4662"/>
                      <a:pt x="1355" y="4662"/>
                      <a:pt x="1356" y="4662"/>
                    </a:cubicBezTo>
                    <a:lnTo>
                      <a:pt x="1323" y="4646"/>
                    </a:lnTo>
                    <a:cubicBezTo>
                      <a:pt x="1312" y="4612"/>
                      <a:pt x="1284" y="4551"/>
                      <a:pt x="1262" y="4507"/>
                    </a:cubicBezTo>
                    <a:cubicBezTo>
                      <a:pt x="1247" y="4471"/>
                      <a:pt x="1236" y="4440"/>
                      <a:pt x="1243" y="4440"/>
                    </a:cubicBezTo>
                    <a:cubicBezTo>
                      <a:pt x="1244" y="4440"/>
                      <a:pt x="1244" y="4440"/>
                      <a:pt x="1245" y="4441"/>
                    </a:cubicBezTo>
                    <a:cubicBezTo>
                      <a:pt x="1212" y="4408"/>
                      <a:pt x="1190" y="4363"/>
                      <a:pt x="1173" y="4330"/>
                    </a:cubicBezTo>
                    <a:lnTo>
                      <a:pt x="1190" y="4308"/>
                    </a:lnTo>
                    <a:cubicBezTo>
                      <a:pt x="1173" y="4269"/>
                      <a:pt x="1179" y="4219"/>
                      <a:pt x="1157" y="4164"/>
                    </a:cubicBezTo>
                    <a:cubicBezTo>
                      <a:pt x="1157" y="4109"/>
                      <a:pt x="1151" y="4053"/>
                      <a:pt x="1162" y="3993"/>
                    </a:cubicBezTo>
                    <a:cubicBezTo>
                      <a:pt x="1173" y="3965"/>
                      <a:pt x="1173" y="3937"/>
                      <a:pt x="1179" y="3910"/>
                    </a:cubicBezTo>
                    <a:cubicBezTo>
                      <a:pt x="1190" y="3882"/>
                      <a:pt x="1201" y="3854"/>
                      <a:pt x="1212" y="3832"/>
                    </a:cubicBezTo>
                    <a:cubicBezTo>
                      <a:pt x="1218" y="3810"/>
                      <a:pt x="1234" y="3788"/>
                      <a:pt x="1240" y="3771"/>
                    </a:cubicBezTo>
                    <a:cubicBezTo>
                      <a:pt x="1256" y="3755"/>
                      <a:pt x="1267" y="3744"/>
                      <a:pt x="1273" y="3727"/>
                    </a:cubicBezTo>
                    <a:cubicBezTo>
                      <a:pt x="1295" y="3672"/>
                      <a:pt x="1317" y="3616"/>
                      <a:pt x="1350" y="3550"/>
                    </a:cubicBezTo>
                    <a:cubicBezTo>
                      <a:pt x="1384" y="3483"/>
                      <a:pt x="1422" y="3412"/>
                      <a:pt x="1467" y="3340"/>
                    </a:cubicBezTo>
                    <a:cubicBezTo>
                      <a:pt x="1561" y="3196"/>
                      <a:pt x="1660" y="3030"/>
                      <a:pt x="1765" y="2847"/>
                    </a:cubicBezTo>
                    <a:cubicBezTo>
                      <a:pt x="1871" y="2670"/>
                      <a:pt x="1976" y="2454"/>
                      <a:pt x="2037" y="2227"/>
                    </a:cubicBezTo>
                    <a:cubicBezTo>
                      <a:pt x="2097" y="1984"/>
                      <a:pt x="2103" y="1762"/>
                      <a:pt x="2120" y="1596"/>
                    </a:cubicBezTo>
                    <a:cubicBezTo>
                      <a:pt x="2114" y="1547"/>
                      <a:pt x="2114" y="1480"/>
                      <a:pt x="2120" y="1408"/>
                    </a:cubicBezTo>
                    <a:cubicBezTo>
                      <a:pt x="2125" y="1375"/>
                      <a:pt x="2125" y="1347"/>
                      <a:pt x="2131" y="1309"/>
                    </a:cubicBezTo>
                    <a:cubicBezTo>
                      <a:pt x="2142" y="1264"/>
                      <a:pt x="2153" y="1231"/>
                      <a:pt x="2158" y="1198"/>
                    </a:cubicBezTo>
                    <a:cubicBezTo>
                      <a:pt x="2180" y="1148"/>
                      <a:pt x="2208" y="1115"/>
                      <a:pt x="2236" y="1076"/>
                    </a:cubicBezTo>
                    <a:cubicBezTo>
                      <a:pt x="2269" y="966"/>
                      <a:pt x="2297" y="872"/>
                      <a:pt x="2402" y="827"/>
                    </a:cubicBezTo>
                    <a:lnTo>
                      <a:pt x="2402" y="827"/>
                    </a:lnTo>
                    <a:cubicBezTo>
                      <a:pt x="2402" y="827"/>
                      <a:pt x="2402" y="838"/>
                      <a:pt x="2396" y="844"/>
                    </a:cubicBezTo>
                    <a:cubicBezTo>
                      <a:pt x="2418" y="822"/>
                      <a:pt x="2446" y="811"/>
                      <a:pt x="2474" y="794"/>
                    </a:cubicBezTo>
                    <a:lnTo>
                      <a:pt x="2474" y="800"/>
                    </a:lnTo>
                    <a:lnTo>
                      <a:pt x="2562" y="766"/>
                    </a:lnTo>
                    <a:cubicBezTo>
                      <a:pt x="2618" y="744"/>
                      <a:pt x="2667" y="728"/>
                      <a:pt x="2712" y="700"/>
                    </a:cubicBezTo>
                    <a:cubicBezTo>
                      <a:pt x="2757" y="690"/>
                      <a:pt x="2801" y="685"/>
                      <a:pt x="2838" y="685"/>
                    </a:cubicBezTo>
                    <a:cubicBezTo>
                      <a:pt x="2899" y="685"/>
                      <a:pt x="2940" y="697"/>
                      <a:pt x="2933" y="711"/>
                    </a:cubicBezTo>
                    <a:cubicBezTo>
                      <a:pt x="2940" y="707"/>
                      <a:pt x="2952" y="706"/>
                      <a:pt x="2965" y="706"/>
                    </a:cubicBezTo>
                    <a:cubicBezTo>
                      <a:pt x="2992" y="706"/>
                      <a:pt x="3029" y="713"/>
                      <a:pt x="3066" y="728"/>
                    </a:cubicBezTo>
                    <a:cubicBezTo>
                      <a:pt x="3094" y="733"/>
                      <a:pt x="3127" y="755"/>
                      <a:pt x="3149" y="761"/>
                    </a:cubicBezTo>
                    <a:cubicBezTo>
                      <a:pt x="3171" y="772"/>
                      <a:pt x="3182" y="783"/>
                      <a:pt x="3182" y="783"/>
                    </a:cubicBezTo>
                    <a:cubicBezTo>
                      <a:pt x="3182" y="783"/>
                      <a:pt x="3204" y="789"/>
                      <a:pt x="3254" y="816"/>
                    </a:cubicBezTo>
                    <a:cubicBezTo>
                      <a:pt x="3304" y="838"/>
                      <a:pt x="3365" y="877"/>
                      <a:pt x="3448" y="938"/>
                    </a:cubicBezTo>
                    <a:cubicBezTo>
                      <a:pt x="3486" y="977"/>
                      <a:pt x="3531" y="1010"/>
                      <a:pt x="3581" y="1060"/>
                    </a:cubicBezTo>
                    <a:cubicBezTo>
                      <a:pt x="3625" y="1104"/>
                      <a:pt x="3675" y="1159"/>
                      <a:pt x="3719" y="1209"/>
                    </a:cubicBezTo>
                    <a:cubicBezTo>
                      <a:pt x="3802" y="1320"/>
                      <a:pt x="3885" y="1458"/>
                      <a:pt x="3929" y="1646"/>
                    </a:cubicBezTo>
                    <a:cubicBezTo>
                      <a:pt x="3984" y="1823"/>
                      <a:pt x="4023" y="2056"/>
                      <a:pt x="4040" y="2305"/>
                    </a:cubicBezTo>
                    <a:cubicBezTo>
                      <a:pt x="4062" y="2559"/>
                      <a:pt x="4067" y="2842"/>
                      <a:pt x="4090" y="3162"/>
                    </a:cubicBezTo>
                    <a:cubicBezTo>
                      <a:pt x="4117" y="3478"/>
                      <a:pt x="4162" y="3838"/>
                      <a:pt x="4328" y="4203"/>
                    </a:cubicBezTo>
                    <a:cubicBezTo>
                      <a:pt x="4411" y="4391"/>
                      <a:pt x="4527" y="4574"/>
                      <a:pt x="4676" y="4723"/>
                    </a:cubicBezTo>
                    <a:cubicBezTo>
                      <a:pt x="4831" y="4878"/>
                      <a:pt x="5003" y="5000"/>
                      <a:pt x="5191" y="5099"/>
                    </a:cubicBezTo>
                    <a:cubicBezTo>
                      <a:pt x="5501" y="5238"/>
                      <a:pt x="5811" y="5382"/>
                      <a:pt x="6126" y="5525"/>
                    </a:cubicBezTo>
                    <a:cubicBezTo>
                      <a:pt x="6430" y="5669"/>
                      <a:pt x="6724" y="5819"/>
                      <a:pt x="7011" y="5968"/>
                    </a:cubicBezTo>
                    <a:cubicBezTo>
                      <a:pt x="7576" y="6278"/>
                      <a:pt x="8079" y="6638"/>
                      <a:pt x="8400" y="7064"/>
                    </a:cubicBezTo>
                    <a:cubicBezTo>
                      <a:pt x="8727" y="7484"/>
                      <a:pt x="8826" y="7960"/>
                      <a:pt x="8815" y="8397"/>
                    </a:cubicBezTo>
                    <a:cubicBezTo>
                      <a:pt x="8810" y="8508"/>
                      <a:pt x="8799" y="8613"/>
                      <a:pt x="8793" y="8707"/>
                    </a:cubicBezTo>
                    <a:cubicBezTo>
                      <a:pt x="8788" y="8812"/>
                      <a:pt x="8766" y="8895"/>
                      <a:pt x="8743" y="8989"/>
                    </a:cubicBezTo>
                    <a:cubicBezTo>
                      <a:pt x="8705" y="9172"/>
                      <a:pt x="8655" y="9338"/>
                      <a:pt x="8622" y="9482"/>
                    </a:cubicBezTo>
                    <a:cubicBezTo>
                      <a:pt x="8617" y="9553"/>
                      <a:pt x="8575" y="9723"/>
                      <a:pt x="8599" y="9723"/>
                    </a:cubicBezTo>
                    <a:cubicBezTo>
                      <a:pt x="8603" y="9723"/>
                      <a:pt x="8609" y="9719"/>
                      <a:pt x="8616" y="9709"/>
                    </a:cubicBezTo>
                    <a:lnTo>
                      <a:pt x="8616" y="9709"/>
                    </a:lnTo>
                    <a:cubicBezTo>
                      <a:pt x="8566" y="9875"/>
                      <a:pt x="8506" y="9947"/>
                      <a:pt x="8517" y="9980"/>
                    </a:cubicBezTo>
                    <a:cubicBezTo>
                      <a:pt x="8541" y="9912"/>
                      <a:pt x="8555" y="9892"/>
                      <a:pt x="8565" y="9892"/>
                    </a:cubicBezTo>
                    <a:cubicBezTo>
                      <a:pt x="8579" y="9892"/>
                      <a:pt x="8584" y="9932"/>
                      <a:pt x="8600" y="9932"/>
                    </a:cubicBezTo>
                    <a:cubicBezTo>
                      <a:pt x="8610" y="9932"/>
                      <a:pt x="8625" y="9915"/>
                      <a:pt x="8649" y="9858"/>
                    </a:cubicBezTo>
                    <a:lnTo>
                      <a:pt x="8649" y="9858"/>
                    </a:lnTo>
                    <a:cubicBezTo>
                      <a:pt x="8633" y="9903"/>
                      <a:pt x="8622" y="9952"/>
                      <a:pt x="8616" y="10002"/>
                    </a:cubicBezTo>
                    <a:cubicBezTo>
                      <a:pt x="8617" y="10004"/>
                      <a:pt x="8617" y="10005"/>
                      <a:pt x="8618" y="10005"/>
                    </a:cubicBezTo>
                    <a:cubicBezTo>
                      <a:pt x="8625" y="10005"/>
                      <a:pt x="8647" y="9843"/>
                      <a:pt x="8666" y="9843"/>
                    </a:cubicBezTo>
                    <a:cubicBezTo>
                      <a:pt x="8668" y="9843"/>
                      <a:pt x="8670" y="9844"/>
                      <a:pt x="8672" y="9847"/>
                    </a:cubicBezTo>
                    <a:lnTo>
                      <a:pt x="8644" y="9792"/>
                    </a:lnTo>
                    <a:cubicBezTo>
                      <a:pt x="8683" y="9681"/>
                      <a:pt x="8716" y="9626"/>
                      <a:pt x="8743" y="9593"/>
                    </a:cubicBezTo>
                    <a:cubicBezTo>
                      <a:pt x="8766" y="9482"/>
                      <a:pt x="8732" y="9399"/>
                      <a:pt x="8843" y="9167"/>
                    </a:cubicBezTo>
                    <a:lnTo>
                      <a:pt x="8843" y="9167"/>
                    </a:lnTo>
                    <a:lnTo>
                      <a:pt x="8837" y="9186"/>
                    </a:lnTo>
                    <a:lnTo>
                      <a:pt x="8837" y="9186"/>
                    </a:lnTo>
                    <a:cubicBezTo>
                      <a:pt x="8884" y="9054"/>
                      <a:pt x="8894" y="9119"/>
                      <a:pt x="8909" y="9084"/>
                    </a:cubicBezTo>
                    <a:lnTo>
                      <a:pt x="8909" y="9084"/>
                    </a:lnTo>
                    <a:lnTo>
                      <a:pt x="8898" y="9122"/>
                    </a:lnTo>
                    <a:cubicBezTo>
                      <a:pt x="8921" y="9078"/>
                      <a:pt x="8939" y="9037"/>
                      <a:pt x="8954" y="8995"/>
                    </a:cubicBezTo>
                    <a:lnTo>
                      <a:pt x="8954" y="8995"/>
                    </a:lnTo>
                    <a:cubicBezTo>
                      <a:pt x="8923" y="9096"/>
                      <a:pt x="8898" y="9230"/>
                      <a:pt x="8906" y="9230"/>
                    </a:cubicBezTo>
                    <a:cubicBezTo>
                      <a:pt x="8909" y="9230"/>
                      <a:pt x="8913" y="9221"/>
                      <a:pt x="8921" y="9200"/>
                    </a:cubicBezTo>
                    <a:cubicBezTo>
                      <a:pt x="8949" y="9123"/>
                      <a:pt x="8956" y="9102"/>
                      <a:pt x="8955" y="9102"/>
                    </a:cubicBezTo>
                    <a:lnTo>
                      <a:pt x="8955" y="9102"/>
                    </a:lnTo>
                    <a:cubicBezTo>
                      <a:pt x="8952" y="9102"/>
                      <a:pt x="8935" y="9136"/>
                      <a:pt x="8929" y="9136"/>
                    </a:cubicBezTo>
                    <a:cubicBezTo>
                      <a:pt x="8925" y="9136"/>
                      <a:pt x="8925" y="9121"/>
                      <a:pt x="8937" y="9072"/>
                    </a:cubicBezTo>
                    <a:cubicBezTo>
                      <a:pt x="8952" y="9012"/>
                      <a:pt x="8964" y="8996"/>
                      <a:pt x="8974" y="8996"/>
                    </a:cubicBezTo>
                    <a:cubicBezTo>
                      <a:pt x="8981" y="8996"/>
                      <a:pt x="8988" y="9007"/>
                      <a:pt x="8993" y="9012"/>
                    </a:cubicBezTo>
                    <a:cubicBezTo>
                      <a:pt x="9015" y="8945"/>
                      <a:pt x="9031" y="8873"/>
                      <a:pt x="9042" y="8812"/>
                    </a:cubicBezTo>
                    <a:lnTo>
                      <a:pt x="9042" y="8812"/>
                    </a:lnTo>
                    <a:cubicBezTo>
                      <a:pt x="9059" y="8821"/>
                      <a:pt x="9035" y="8896"/>
                      <a:pt x="9036" y="8896"/>
                    </a:cubicBezTo>
                    <a:cubicBezTo>
                      <a:pt x="9037" y="8896"/>
                      <a:pt x="9040" y="8888"/>
                      <a:pt x="9048" y="8868"/>
                    </a:cubicBezTo>
                    <a:cubicBezTo>
                      <a:pt x="9064" y="8779"/>
                      <a:pt x="9064" y="8685"/>
                      <a:pt x="9070" y="8602"/>
                    </a:cubicBezTo>
                    <a:cubicBezTo>
                      <a:pt x="9098" y="8586"/>
                      <a:pt x="9098" y="8508"/>
                      <a:pt x="9103" y="8431"/>
                    </a:cubicBezTo>
                    <a:cubicBezTo>
                      <a:pt x="9103" y="8348"/>
                      <a:pt x="9098" y="8259"/>
                      <a:pt x="9125" y="8204"/>
                    </a:cubicBezTo>
                    <a:cubicBezTo>
                      <a:pt x="9127" y="8266"/>
                      <a:pt x="9130" y="8287"/>
                      <a:pt x="9134" y="8287"/>
                    </a:cubicBezTo>
                    <a:cubicBezTo>
                      <a:pt x="9140" y="8287"/>
                      <a:pt x="9149" y="8212"/>
                      <a:pt x="9156" y="8212"/>
                    </a:cubicBezTo>
                    <a:cubicBezTo>
                      <a:pt x="9157" y="8212"/>
                      <a:pt x="9158" y="8213"/>
                      <a:pt x="9159" y="8215"/>
                    </a:cubicBezTo>
                    <a:cubicBezTo>
                      <a:pt x="9153" y="8060"/>
                      <a:pt x="9147" y="7899"/>
                      <a:pt x="9114" y="7744"/>
                    </a:cubicBezTo>
                    <a:cubicBezTo>
                      <a:pt x="9114" y="7739"/>
                      <a:pt x="9115" y="7737"/>
                      <a:pt x="9116" y="7737"/>
                    </a:cubicBezTo>
                    <a:cubicBezTo>
                      <a:pt x="9119" y="7737"/>
                      <a:pt x="9125" y="7758"/>
                      <a:pt x="9130" y="7778"/>
                    </a:cubicBezTo>
                    <a:lnTo>
                      <a:pt x="9130" y="7778"/>
                    </a:lnTo>
                    <a:cubicBezTo>
                      <a:pt x="9126" y="7699"/>
                      <a:pt x="9091" y="7648"/>
                      <a:pt x="9076" y="7606"/>
                    </a:cubicBezTo>
                    <a:cubicBezTo>
                      <a:pt x="9092" y="7562"/>
                      <a:pt x="8965" y="7268"/>
                      <a:pt x="8993" y="7268"/>
                    </a:cubicBezTo>
                    <a:cubicBezTo>
                      <a:pt x="8937" y="7119"/>
                      <a:pt x="8904" y="7091"/>
                      <a:pt x="8882" y="7069"/>
                    </a:cubicBezTo>
                    <a:cubicBezTo>
                      <a:pt x="8854" y="7047"/>
                      <a:pt x="8838" y="7025"/>
                      <a:pt x="8760" y="6898"/>
                    </a:cubicBezTo>
                    <a:cubicBezTo>
                      <a:pt x="8760" y="6893"/>
                      <a:pt x="8761" y="6891"/>
                      <a:pt x="8763" y="6891"/>
                    </a:cubicBezTo>
                    <a:cubicBezTo>
                      <a:pt x="8779" y="6891"/>
                      <a:pt x="8844" y="7006"/>
                      <a:pt x="8851" y="7006"/>
                    </a:cubicBezTo>
                    <a:cubicBezTo>
                      <a:pt x="8852" y="7006"/>
                      <a:pt x="8849" y="6996"/>
                      <a:pt x="8838" y="6970"/>
                    </a:cubicBezTo>
                    <a:cubicBezTo>
                      <a:pt x="8782" y="6881"/>
                      <a:pt x="8716" y="6798"/>
                      <a:pt x="8649" y="6715"/>
                    </a:cubicBezTo>
                    <a:lnTo>
                      <a:pt x="8649" y="6715"/>
                    </a:lnTo>
                    <a:cubicBezTo>
                      <a:pt x="8677" y="6732"/>
                      <a:pt x="8716" y="6743"/>
                      <a:pt x="8782" y="6842"/>
                    </a:cubicBezTo>
                    <a:cubicBezTo>
                      <a:pt x="8660" y="6660"/>
                      <a:pt x="8544" y="6510"/>
                      <a:pt x="8428" y="6378"/>
                    </a:cubicBezTo>
                    <a:cubicBezTo>
                      <a:pt x="8312" y="6239"/>
                      <a:pt x="8201" y="6129"/>
                      <a:pt x="8079" y="6018"/>
                    </a:cubicBezTo>
                    <a:cubicBezTo>
                      <a:pt x="7847" y="5797"/>
                      <a:pt x="7592" y="5608"/>
                      <a:pt x="7244" y="5437"/>
                    </a:cubicBezTo>
                    <a:cubicBezTo>
                      <a:pt x="7221" y="5416"/>
                      <a:pt x="7217" y="5408"/>
                      <a:pt x="7223" y="5408"/>
                    </a:cubicBezTo>
                    <a:cubicBezTo>
                      <a:pt x="7241" y="5408"/>
                      <a:pt x="7342" y="5466"/>
                      <a:pt x="7399" y="5487"/>
                    </a:cubicBezTo>
                    <a:cubicBezTo>
                      <a:pt x="6890" y="5238"/>
                      <a:pt x="6724" y="5061"/>
                      <a:pt x="6298" y="4861"/>
                    </a:cubicBezTo>
                    <a:lnTo>
                      <a:pt x="6281" y="4878"/>
                    </a:lnTo>
                    <a:cubicBezTo>
                      <a:pt x="6137" y="4795"/>
                      <a:pt x="5988" y="4712"/>
                      <a:pt x="5833" y="4634"/>
                    </a:cubicBezTo>
                    <a:lnTo>
                      <a:pt x="5711" y="4574"/>
                    </a:lnTo>
                    <a:cubicBezTo>
                      <a:pt x="5667" y="4551"/>
                      <a:pt x="5634" y="4535"/>
                      <a:pt x="5589" y="4518"/>
                    </a:cubicBezTo>
                    <a:cubicBezTo>
                      <a:pt x="5517" y="4480"/>
                      <a:pt x="5451" y="4446"/>
                      <a:pt x="5385" y="4408"/>
                    </a:cubicBezTo>
                    <a:cubicBezTo>
                      <a:pt x="5130" y="4247"/>
                      <a:pt x="4964" y="3998"/>
                      <a:pt x="4892" y="3688"/>
                    </a:cubicBezTo>
                    <a:lnTo>
                      <a:pt x="4892" y="3688"/>
                    </a:lnTo>
                    <a:cubicBezTo>
                      <a:pt x="4892" y="3716"/>
                      <a:pt x="4892" y="3744"/>
                      <a:pt x="4898" y="3760"/>
                    </a:cubicBezTo>
                    <a:cubicBezTo>
                      <a:pt x="4853" y="3688"/>
                      <a:pt x="4815" y="3550"/>
                      <a:pt x="4787" y="3439"/>
                    </a:cubicBezTo>
                    <a:cubicBezTo>
                      <a:pt x="4788" y="3437"/>
                      <a:pt x="4790" y="3436"/>
                      <a:pt x="4792" y="3436"/>
                    </a:cubicBezTo>
                    <a:cubicBezTo>
                      <a:pt x="4798" y="3436"/>
                      <a:pt x="4806" y="3443"/>
                      <a:pt x="4812" y="3443"/>
                    </a:cubicBezTo>
                    <a:cubicBezTo>
                      <a:pt x="4822" y="3443"/>
                      <a:pt x="4827" y="3423"/>
                      <a:pt x="4809" y="3317"/>
                    </a:cubicBezTo>
                    <a:cubicBezTo>
                      <a:pt x="4809" y="3357"/>
                      <a:pt x="4809" y="3426"/>
                      <a:pt x="4801" y="3426"/>
                    </a:cubicBezTo>
                    <a:cubicBezTo>
                      <a:pt x="4800" y="3426"/>
                      <a:pt x="4799" y="3425"/>
                      <a:pt x="4798" y="3423"/>
                    </a:cubicBezTo>
                    <a:cubicBezTo>
                      <a:pt x="4787" y="3279"/>
                      <a:pt x="4781" y="3085"/>
                      <a:pt x="4776" y="2858"/>
                    </a:cubicBezTo>
                    <a:cubicBezTo>
                      <a:pt x="4770" y="2626"/>
                      <a:pt x="4759" y="2366"/>
                      <a:pt x="4732" y="2072"/>
                    </a:cubicBezTo>
                    <a:cubicBezTo>
                      <a:pt x="4704" y="1785"/>
                      <a:pt x="4649" y="1464"/>
                      <a:pt x="4505" y="1159"/>
                    </a:cubicBezTo>
                    <a:cubicBezTo>
                      <a:pt x="4438" y="1010"/>
                      <a:pt x="4344" y="855"/>
                      <a:pt x="4245" y="733"/>
                    </a:cubicBezTo>
                    <a:cubicBezTo>
                      <a:pt x="4139" y="600"/>
                      <a:pt x="4034" y="495"/>
                      <a:pt x="3918" y="396"/>
                    </a:cubicBezTo>
                    <a:cubicBezTo>
                      <a:pt x="3708" y="230"/>
                      <a:pt x="3453" y="80"/>
                      <a:pt x="3149" y="25"/>
                    </a:cubicBezTo>
                    <a:cubicBezTo>
                      <a:pt x="3062" y="9"/>
                      <a:pt x="2973" y="0"/>
                      <a:pt x="288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88" name="Google Shape;2188;p41"/>
              <p:cNvSpPr/>
              <p:nvPr/>
            </p:nvSpPr>
            <p:spPr>
              <a:xfrm>
                <a:off x="6406963" y="4274488"/>
                <a:ext cx="186650" cy="593375"/>
              </a:xfrm>
              <a:custGeom>
                <a:avLst/>
                <a:gdLst/>
                <a:ahLst/>
                <a:cxnLst/>
                <a:rect l="l" t="t" r="r" b="b"/>
                <a:pathLst>
                  <a:path w="7466" h="23735" extrusionOk="0">
                    <a:moveTo>
                      <a:pt x="2120" y="482"/>
                    </a:moveTo>
                    <a:cubicBezTo>
                      <a:pt x="2109" y="490"/>
                      <a:pt x="2105" y="494"/>
                      <a:pt x="2106" y="494"/>
                    </a:cubicBezTo>
                    <a:cubicBezTo>
                      <a:pt x="2106" y="494"/>
                      <a:pt x="2112" y="490"/>
                      <a:pt x="2120" y="482"/>
                    </a:cubicBezTo>
                    <a:close/>
                    <a:moveTo>
                      <a:pt x="1235" y="725"/>
                    </a:moveTo>
                    <a:cubicBezTo>
                      <a:pt x="1235" y="728"/>
                      <a:pt x="1236" y="729"/>
                      <a:pt x="1237" y="729"/>
                    </a:cubicBezTo>
                    <a:cubicBezTo>
                      <a:pt x="1237" y="729"/>
                      <a:pt x="1237" y="728"/>
                      <a:pt x="1235" y="725"/>
                    </a:cubicBezTo>
                    <a:close/>
                    <a:moveTo>
                      <a:pt x="1882" y="1334"/>
                    </a:moveTo>
                    <a:cubicBezTo>
                      <a:pt x="1880" y="1334"/>
                      <a:pt x="1878" y="1335"/>
                      <a:pt x="1876" y="1336"/>
                    </a:cubicBezTo>
                    <a:lnTo>
                      <a:pt x="1876" y="1336"/>
                    </a:lnTo>
                    <a:cubicBezTo>
                      <a:pt x="1878" y="1335"/>
                      <a:pt x="1880" y="1335"/>
                      <a:pt x="1882" y="1334"/>
                    </a:cubicBezTo>
                    <a:close/>
                    <a:moveTo>
                      <a:pt x="1877" y="1767"/>
                    </a:moveTo>
                    <a:cubicBezTo>
                      <a:pt x="1880" y="1769"/>
                      <a:pt x="1884" y="1770"/>
                      <a:pt x="1888" y="1771"/>
                    </a:cubicBezTo>
                    <a:cubicBezTo>
                      <a:pt x="1878" y="1771"/>
                      <a:pt x="1877" y="1771"/>
                      <a:pt x="1877" y="1767"/>
                    </a:cubicBezTo>
                    <a:close/>
                    <a:moveTo>
                      <a:pt x="2155" y="1818"/>
                    </a:moveTo>
                    <a:lnTo>
                      <a:pt x="2164" y="1826"/>
                    </a:lnTo>
                    <a:cubicBezTo>
                      <a:pt x="2163" y="1824"/>
                      <a:pt x="2160" y="1821"/>
                      <a:pt x="2155" y="1818"/>
                    </a:cubicBezTo>
                    <a:close/>
                    <a:moveTo>
                      <a:pt x="2164" y="1838"/>
                    </a:moveTo>
                    <a:cubicBezTo>
                      <a:pt x="2162" y="1838"/>
                      <a:pt x="2161" y="1839"/>
                      <a:pt x="2159" y="1839"/>
                    </a:cubicBezTo>
                    <a:lnTo>
                      <a:pt x="2159" y="1839"/>
                    </a:lnTo>
                    <a:cubicBezTo>
                      <a:pt x="2161" y="1839"/>
                      <a:pt x="2163" y="1838"/>
                      <a:pt x="2164" y="1838"/>
                    </a:cubicBezTo>
                    <a:close/>
                    <a:moveTo>
                      <a:pt x="2117" y="2006"/>
                    </a:moveTo>
                    <a:lnTo>
                      <a:pt x="2131" y="2015"/>
                    </a:lnTo>
                    <a:cubicBezTo>
                      <a:pt x="2129" y="2012"/>
                      <a:pt x="2124" y="2010"/>
                      <a:pt x="2117" y="2006"/>
                    </a:cubicBezTo>
                    <a:close/>
                    <a:moveTo>
                      <a:pt x="1647" y="2288"/>
                    </a:moveTo>
                    <a:cubicBezTo>
                      <a:pt x="1648" y="2288"/>
                      <a:pt x="1650" y="2288"/>
                      <a:pt x="1652" y="2289"/>
                    </a:cubicBezTo>
                    <a:lnTo>
                      <a:pt x="1652" y="2289"/>
                    </a:lnTo>
                    <a:cubicBezTo>
                      <a:pt x="1652" y="2299"/>
                      <a:pt x="1659" y="2310"/>
                      <a:pt x="1683" y="2325"/>
                    </a:cubicBezTo>
                    <a:cubicBezTo>
                      <a:pt x="1655" y="2325"/>
                      <a:pt x="1650" y="2308"/>
                      <a:pt x="1628" y="2308"/>
                    </a:cubicBezTo>
                    <a:cubicBezTo>
                      <a:pt x="1633" y="2319"/>
                      <a:pt x="1650" y="2330"/>
                      <a:pt x="1633" y="2330"/>
                    </a:cubicBezTo>
                    <a:cubicBezTo>
                      <a:pt x="1628" y="2330"/>
                      <a:pt x="1622" y="2330"/>
                      <a:pt x="1622" y="2325"/>
                    </a:cubicBezTo>
                    <a:cubicBezTo>
                      <a:pt x="1626" y="2305"/>
                      <a:pt x="1636" y="2288"/>
                      <a:pt x="1647" y="2288"/>
                    </a:cubicBezTo>
                    <a:close/>
                    <a:moveTo>
                      <a:pt x="2045" y="2401"/>
                    </a:moveTo>
                    <a:lnTo>
                      <a:pt x="2045" y="2401"/>
                    </a:lnTo>
                    <a:cubicBezTo>
                      <a:pt x="2044" y="2403"/>
                      <a:pt x="2043" y="2405"/>
                      <a:pt x="2043" y="2408"/>
                    </a:cubicBezTo>
                    <a:cubicBezTo>
                      <a:pt x="2044" y="2405"/>
                      <a:pt x="2045" y="2403"/>
                      <a:pt x="2045" y="2401"/>
                    </a:cubicBezTo>
                    <a:close/>
                    <a:moveTo>
                      <a:pt x="1621" y="2354"/>
                    </a:moveTo>
                    <a:cubicBezTo>
                      <a:pt x="1655" y="2376"/>
                      <a:pt x="1710" y="2386"/>
                      <a:pt x="1760" y="2391"/>
                    </a:cubicBezTo>
                    <a:cubicBezTo>
                      <a:pt x="1716" y="2413"/>
                      <a:pt x="1722" y="2430"/>
                      <a:pt x="1771" y="2446"/>
                    </a:cubicBezTo>
                    <a:cubicBezTo>
                      <a:pt x="1759" y="2451"/>
                      <a:pt x="1746" y="2455"/>
                      <a:pt x="1735" y="2455"/>
                    </a:cubicBezTo>
                    <a:cubicBezTo>
                      <a:pt x="1723" y="2455"/>
                      <a:pt x="1714" y="2450"/>
                      <a:pt x="1711" y="2435"/>
                    </a:cubicBezTo>
                    <a:lnTo>
                      <a:pt x="1711" y="2435"/>
                    </a:lnTo>
                    <a:cubicBezTo>
                      <a:pt x="1705" y="2446"/>
                      <a:pt x="1661" y="2529"/>
                      <a:pt x="1722" y="2540"/>
                    </a:cubicBezTo>
                    <a:cubicBezTo>
                      <a:pt x="1711" y="2540"/>
                      <a:pt x="1716" y="2557"/>
                      <a:pt x="1722" y="2568"/>
                    </a:cubicBezTo>
                    <a:cubicBezTo>
                      <a:pt x="1716" y="2601"/>
                      <a:pt x="1711" y="2607"/>
                      <a:pt x="1711" y="2640"/>
                    </a:cubicBezTo>
                    <a:lnTo>
                      <a:pt x="1722" y="2634"/>
                    </a:lnTo>
                    <a:cubicBezTo>
                      <a:pt x="1799" y="2657"/>
                      <a:pt x="1738" y="2668"/>
                      <a:pt x="1744" y="2695"/>
                    </a:cubicBezTo>
                    <a:lnTo>
                      <a:pt x="1738" y="2695"/>
                    </a:lnTo>
                    <a:cubicBezTo>
                      <a:pt x="1677" y="2762"/>
                      <a:pt x="1760" y="2734"/>
                      <a:pt x="1688" y="2789"/>
                    </a:cubicBezTo>
                    <a:lnTo>
                      <a:pt x="1738" y="2789"/>
                    </a:lnTo>
                    <a:cubicBezTo>
                      <a:pt x="1832" y="2800"/>
                      <a:pt x="1666" y="2845"/>
                      <a:pt x="1711" y="2883"/>
                    </a:cubicBezTo>
                    <a:lnTo>
                      <a:pt x="1738" y="2872"/>
                    </a:lnTo>
                    <a:lnTo>
                      <a:pt x="1738" y="2872"/>
                    </a:lnTo>
                    <a:cubicBezTo>
                      <a:pt x="1766" y="2889"/>
                      <a:pt x="1655" y="2911"/>
                      <a:pt x="1600" y="2928"/>
                    </a:cubicBezTo>
                    <a:cubicBezTo>
                      <a:pt x="1578" y="2712"/>
                      <a:pt x="1605" y="2596"/>
                      <a:pt x="1600" y="2385"/>
                    </a:cubicBezTo>
                    <a:cubicBezTo>
                      <a:pt x="1604" y="2381"/>
                      <a:pt x="1605" y="2370"/>
                      <a:pt x="1608" y="2357"/>
                    </a:cubicBezTo>
                    <a:lnTo>
                      <a:pt x="1608" y="2357"/>
                    </a:lnTo>
                    <a:cubicBezTo>
                      <a:pt x="1611" y="2358"/>
                      <a:pt x="1615" y="2358"/>
                      <a:pt x="1618" y="2358"/>
                    </a:cubicBezTo>
                    <a:cubicBezTo>
                      <a:pt x="1619" y="2358"/>
                      <a:pt x="1621" y="2358"/>
                      <a:pt x="1622" y="2358"/>
                    </a:cubicBezTo>
                    <a:cubicBezTo>
                      <a:pt x="1622" y="2356"/>
                      <a:pt x="1621" y="2355"/>
                      <a:pt x="1621" y="2354"/>
                    </a:cubicBezTo>
                    <a:close/>
                    <a:moveTo>
                      <a:pt x="1578" y="2966"/>
                    </a:moveTo>
                    <a:cubicBezTo>
                      <a:pt x="1600" y="2966"/>
                      <a:pt x="1622" y="2966"/>
                      <a:pt x="1628" y="2989"/>
                    </a:cubicBezTo>
                    <a:cubicBezTo>
                      <a:pt x="1623" y="2990"/>
                      <a:pt x="1618" y="2990"/>
                      <a:pt x="1612" y="2990"/>
                    </a:cubicBezTo>
                    <a:cubicBezTo>
                      <a:pt x="1597" y="2990"/>
                      <a:pt x="1580" y="2987"/>
                      <a:pt x="1565" y="2987"/>
                    </a:cubicBezTo>
                    <a:cubicBezTo>
                      <a:pt x="1560" y="2987"/>
                      <a:pt x="1555" y="2987"/>
                      <a:pt x="1550" y="2989"/>
                    </a:cubicBezTo>
                    <a:lnTo>
                      <a:pt x="1550" y="2983"/>
                    </a:lnTo>
                    <a:cubicBezTo>
                      <a:pt x="1561" y="2983"/>
                      <a:pt x="1572" y="2972"/>
                      <a:pt x="1578" y="2966"/>
                    </a:cubicBezTo>
                    <a:close/>
                    <a:moveTo>
                      <a:pt x="2037" y="3096"/>
                    </a:moveTo>
                    <a:cubicBezTo>
                      <a:pt x="2037" y="3097"/>
                      <a:pt x="2037" y="3098"/>
                      <a:pt x="2036" y="3099"/>
                    </a:cubicBezTo>
                    <a:lnTo>
                      <a:pt x="2036" y="3099"/>
                    </a:lnTo>
                    <a:cubicBezTo>
                      <a:pt x="2037" y="3098"/>
                      <a:pt x="2037" y="3097"/>
                      <a:pt x="2037" y="3096"/>
                    </a:cubicBezTo>
                    <a:close/>
                    <a:moveTo>
                      <a:pt x="1622" y="3121"/>
                    </a:moveTo>
                    <a:cubicBezTo>
                      <a:pt x="1628" y="3121"/>
                      <a:pt x="1633" y="3127"/>
                      <a:pt x="1644" y="3132"/>
                    </a:cubicBezTo>
                    <a:cubicBezTo>
                      <a:pt x="1644" y="3132"/>
                      <a:pt x="1633" y="3132"/>
                      <a:pt x="1633" y="3138"/>
                    </a:cubicBezTo>
                    <a:cubicBezTo>
                      <a:pt x="1628" y="3132"/>
                      <a:pt x="1622" y="3127"/>
                      <a:pt x="1622" y="3121"/>
                    </a:cubicBezTo>
                    <a:close/>
                    <a:moveTo>
                      <a:pt x="1992" y="3325"/>
                    </a:moveTo>
                    <a:lnTo>
                      <a:pt x="1993" y="3332"/>
                    </a:lnTo>
                    <a:cubicBezTo>
                      <a:pt x="1994" y="3329"/>
                      <a:pt x="1994" y="3327"/>
                      <a:pt x="1992" y="3325"/>
                    </a:cubicBezTo>
                    <a:close/>
                    <a:moveTo>
                      <a:pt x="1622" y="3603"/>
                    </a:moveTo>
                    <a:cubicBezTo>
                      <a:pt x="1628" y="3608"/>
                      <a:pt x="1633" y="3608"/>
                      <a:pt x="1644" y="3614"/>
                    </a:cubicBezTo>
                    <a:cubicBezTo>
                      <a:pt x="1639" y="3619"/>
                      <a:pt x="1633" y="3622"/>
                      <a:pt x="1628" y="3622"/>
                    </a:cubicBezTo>
                    <a:cubicBezTo>
                      <a:pt x="1623" y="3622"/>
                      <a:pt x="1619" y="3619"/>
                      <a:pt x="1617" y="3614"/>
                    </a:cubicBezTo>
                    <a:cubicBezTo>
                      <a:pt x="1617" y="3614"/>
                      <a:pt x="1617" y="3608"/>
                      <a:pt x="1622" y="3603"/>
                    </a:cubicBezTo>
                    <a:close/>
                    <a:moveTo>
                      <a:pt x="1594" y="3686"/>
                    </a:moveTo>
                    <a:cubicBezTo>
                      <a:pt x="1600" y="3697"/>
                      <a:pt x="1622" y="3719"/>
                      <a:pt x="1655" y="3747"/>
                    </a:cubicBezTo>
                    <a:lnTo>
                      <a:pt x="1605" y="3752"/>
                    </a:lnTo>
                    <a:lnTo>
                      <a:pt x="1617" y="3763"/>
                    </a:lnTo>
                    <a:lnTo>
                      <a:pt x="1589" y="3769"/>
                    </a:lnTo>
                    <a:lnTo>
                      <a:pt x="1617" y="3774"/>
                    </a:lnTo>
                    <a:cubicBezTo>
                      <a:pt x="1600" y="3802"/>
                      <a:pt x="1545" y="3863"/>
                      <a:pt x="1594" y="3918"/>
                    </a:cubicBezTo>
                    <a:cubicBezTo>
                      <a:pt x="1589" y="3918"/>
                      <a:pt x="1578" y="3918"/>
                      <a:pt x="1572" y="3913"/>
                    </a:cubicBezTo>
                    <a:lnTo>
                      <a:pt x="1572" y="3913"/>
                    </a:lnTo>
                    <a:cubicBezTo>
                      <a:pt x="1578" y="3929"/>
                      <a:pt x="1589" y="3935"/>
                      <a:pt x="1589" y="3946"/>
                    </a:cubicBezTo>
                    <a:cubicBezTo>
                      <a:pt x="1561" y="3935"/>
                      <a:pt x="1545" y="3929"/>
                      <a:pt x="1539" y="3924"/>
                    </a:cubicBezTo>
                    <a:cubicBezTo>
                      <a:pt x="1539" y="3907"/>
                      <a:pt x="1567" y="3774"/>
                      <a:pt x="1594" y="3686"/>
                    </a:cubicBezTo>
                    <a:close/>
                    <a:moveTo>
                      <a:pt x="2026" y="4422"/>
                    </a:moveTo>
                    <a:lnTo>
                      <a:pt x="2026" y="4422"/>
                    </a:lnTo>
                    <a:cubicBezTo>
                      <a:pt x="2027" y="4424"/>
                      <a:pt x="2027" y="4427"/>
                      <a:pt x="2028" y="4429"/>
                    </a:cubicBezTo>
                    <a:lnTo>
                      <a:pt x="2028" y="4429"/>
                    </a:lnTo>
                    <a:cubicBezTo>
                      <a:pt x="2028" y="4426"/>
                      <a:pt x="2028" y="4424"/>
                      <a:pt x="2026" y="4422"/>
                    </a:cubicBezTo>
                    <a:close/>
                    <a:moveTo>
                      <a:pt x="1904" y="4566"/>
                    </a:moveTo>
                    <a:lnTo>
                      <a:pt x="1910" y="4582"/>
                    </a:lnTo>
                    <a:lnTo>
                      <a:pt x="1910" y="4582"/>
                    </a:lnTo>
                    <a:cubicBezTo>
                      <a:pt x="1907" y="4576"/>
                      <a:pt x="1902" y="4571"/>
                      <a:pt x="1904" y="4566"/>
                    </a:cubicBezTo>
                    <a:close/>
                    <a:moveTo>
                      <a:pt x="1589" y="4593"/>
                    </a:moveTo>
                    <a:cubicBezTo>
                      <a:pt x="1594" y="4599"/>
                      <a:pt x="1605" y="4615"/>
                      <a:pt x="1622" y="4621"/>
                    </a:cubicBezTo>
                    <a:lnTo>
                      <a:pt x="1600" y="4621"/>
                    </a:lnTo>
                    <a:lnTo>
                      <a:pt x="1589" y="4593"/>
                    </a:lnTo>
                    <a:close/>
                    <a:moveTo>
                      <a:pt x="1600" y="4643"/>
                    </a:moveTo>
                    <a:cubicBezTo>
                      <a:pt x="1611" y="4649"/>
                      <a:pt x="1628" y="4654"/>
                      <a:pt x="1633" y="4654"/>
                    </a:cubicBezTo>
                    <a:cubicBezTo>
                      <a:pt x="1628" y="4665"/>
                      <a:pt x="1622" y="4676"/>
                      <a:pt x="1605" y="4676"/>
                    </a:cubicBezTo>
                    <a:lnTo>
                      <a:pt x="1600" y="4643"/>
                    </a:lnTo>
                    <a:close/>
                    <a:moveTo>
                      <a:pt x="1915" y="4649"/>
                    </a:moveTo>
                    <a:lnTo>
                      <a:pt x="1915" y="4649"/>
                    </a:lnTo>
                    <a:cubicBezTo>
                      <a:pt x="1920" y="4656"/>
                      <a:pt x="1923" y="4663"/>
                      <a:pt x="1927" y="4671"/>
                    </a:cubicBezTo>
                    <a:lnTo>
                      <a:pt x="1927" y="4671"/>
                    </a:lnTo>
                    <a:cubicBezTo>
                      <a:pt x="1929" y="4673"/>
                      <a:pt x="1931" y="4675"/>
                      <a:pt x="1932" y="4676"/>
                    </a:cubicBezTo>
                    <a:lnTo>
                      <a:pt x="1917" y="4649"/>
                    </a:lnTo>
                    <a:lnTo>
                      <a:pt x="1917" y="4649"/>
                    </a:lnTo>
                    <a:cubicBezTo>
                      <a:pt x="1916" y="4649"/>
                      <a:pt x="1916" y="4649"/>
                      <a:pt x="1915" y="4649"/>
                    </a:cubicBezTo>
                    <a:close/>
                    <a:moveTo>
                      <a:pt x="1986" y="4696"/>
                    </a:moveTo>
                    <a:cubicBezTo>
                      <a:pt x="1990" y="4697"/>
                      <a:pt x="1994" y="4698"/>
                      <a:pt x="1998" y="4698"/>
                    </a:cubicBezTo>
                    <a:cubicBezTo>
                      <a:pt x="1994" y="4698"/>
                      <a:pt x="1990" y="4697"/>
                      <a:pt x="1986" y="4696"/>
                    </a:cubicBezTo>
                    <a:close/>
                    <a:moveTo>
                      <a:pt x="1965" y="4737"/>
                    </a:moveTo>
                    <a:cubicBezTo>
                      <a:pt x="1965" y="4739"/>
                      <a:pt x="1964" y="4741"/>
                      <a:pt x="1963" y="4743"/>
                    </a:cubicBezTo>
                    <a:lnTo>
                      <a:pt x="1967" y="4743"/>
                    </a:lnTo>
                    <a:cubicBezTo>
                      <a:pt x="1967" y="4741"/>
                      <a:pt x="1966" y="4739"/>
                      <a:pt x="1965" y="4737"/>
                    </a:cubicBezTo>
                    <a:close/>
                    <a:moveTo>
                      <a:pt x="1967" y="4743"/>
                    </a:moveTo>
                    <a:cubicBezTo>
                      <a:pt x="1968" y="4744"/>
                      <a:pt x="1968" y="4745"/>
                      <a:pt x="1969" y="4746"/>
                    </a:cubicBezTo>
                    <a:lnTo>
                      <a:pt x="1969" y="4746"/>
                    </a:lnTo>
                    <a:lnTo>
                      <a:pt x="1971" y="4743"/>
                    </a:lnTo>
                    <a:close/>
                    <a:moveTo>
                      <a:pt x="1969" y="4746"/>
                    </a:moveTo>
                    <a:lnTo>
                      <a:pt x="1965" y="4754"/>
                    </a:lnTo>
                    <a:cubicBezTo>
                      <a:pt x="1972" y="4767"/>
                      <a:pt x="1978" y="4778"/>
                      <a:pt x="1985" y="4786"/>
                    </a:cubicBezTo>
                    <a:lnTo>
                      <a:pt x="1985" y="4786"/>
                    </a:lnTo>
                    <a:cubicBezTo>
                      <a:pt x="1980" y="4773"/>
                      <a:pt x="1975" y="4760"/>
                      <a:pt x="1969" y="4746"/>
                    </a:cubicBezTo>
                    <a:close/>
                    <a:moveTo>
                      <a:pt x="1987" y="4815"/>
                    </a:moveTo>
                    <a:cubicBezTo>
                      <a:pt x="1987" y="4820"/>
                      <a:pt x="1987" y="4820"/>
                      <a:pt x="1993" y="4826"/>
                    </a:cubicBezTo>
                    <a:cubicBezTo>
                      <a:pt x="1990" y="4831"/>
                      <a:pt x="1987" y="4834"/>
                      <a:pt x="1983" y="4834"/>
                    </a:cubicBezTo>
                    <a:cubicBezTo>
                      <a:pt x="1979" y="4834"/>
                      <a:pt x="1973" y="4831"/>
                      <a:pt x="1965" y="4826"/>
                    </a:cubicBezTo>
                    <a:cubicBezTo>
                      <a:pt x="1976" y="4820"/>
                      <a:pt x="1982" y="4820"/>
                      <a:pt x="1987" y="4815"/>
                    </a:cubicBezTo>
                    <a:close/>
                    <a:moveTo>
                      <a:pt x="1633" y="4781"/>
                    </a:moveTo>
                    <a:cubicBezTo>
                      <a:pt x="1652" y="4793"/>
                      <a:pt x="1645" y="4810"/>
                      <a:pt x="1661" y="4810"/>
                    </a:cubicBezTo>
                    <a:cubicBezTo>
                      <a:pt x="1668" y="4810"/>
                      <a:pt x="1679" y="4807"/>
                      <a:pt x="1700" y="4798"/>
                    </a:cubicBezTo>
                    <a:lnTo>
                      <a:pt x="1700" y="4798"/>
                    </a:lnTo>
                    <a:cubicBezTo>
                      <a:pt x="1672" y="4815"/>
                      <a:pt x="1655" y="4837"/>
                      <a:pt x="1650" y="4864"/>
                    </a:cubicBezTo>
                    <a:cubicBezTo>
                      <a:pt x="1633" y="4837"/>
                      <a:pt x="1622" y="4815"/>
                      <a:pt x="1617" y="4787"/>
                    </a:cubicBezTo>
                    <a:lnTo>
                      <a:pt x="1633" y="4781"/>
                    </a:lnTo>
                    <a:close/>
                    <a:moveTo>
                      <a:pt x="1871" y="4947"/>
                    </a:moveTo>
                    <a:lnTo>
                      <a:pt x="1871" y="4947"/>
                    </a:lnTo>
                    <a:cubicBezTo>
                      <a:pt x="1877" y="4953"/>
                      <a:pt x="1882" y="4953"/>
                      <a:pt x="1893" y="4953"/>
                    </a:cubicBezTo>
                    <a:cubicBezTo>
                      <a:pt x="1904" y="4964"/>
                      <a:pt x="1910" y="4981"/>
                      <a:pt x="1921" y="4986"/>
                    </a:cubicBezTo>
                    <a:cubicBezTo>
                      <a:pt x="1899" y="4981"/>
                      <a:pt x="1882" y="4975"/>
                      <a:pt x="1871" y="4947"/>
                    </a:cubicBezTo>
                    <a:close/>
                    <a:moveTo>
                      <a:pt x="13" y="4981"/>
                    </a:moveTo>
                    <a:cubicBezTo>
                      <a:pt x="9" y="4984"/>
                      <a:pt x="5" y="4987"/>
                      <a:pt x="1" y="4992"/>
                    </a:cubicBezTo>
                    <a:cubicBezTo>
                      <a:pt x="6" y="4987"/>
                      <a:pt x="9" y="4984"/>
                      <a:pt x="13" y="4981"/>
                    </a:cubicBezTo>
                    <a:close/>
                    <a:moveTo>
                      <a:pt x="1932" y="5003"/>
                    </a:moveTo>
                    <a:cubicBezTo>
                      <a:pt x="1937" y="5008"/>
                      <a:pt x="1949" y="5014"/>
                      <a:pt x="1954" y="5030"/>
                    </a:cubicBezTo>
                    <a:cubicBezTo>
                      <a:pt x="1932" y="5019"/>
                      <a:pt x="1921" y="5014"/>
                      <a:pt x="1904" y="5008"/>
                    </a:cubicBezTo>
                    <a:lnTo>
                      <a:pt x="1932" y="5003"/>
                    </a:lnTo>
                    <a:close/>
                    <a:moveTo>
                      <a:pt x="334" y="5047"/>
                    </a:moveTo>
                    <a:lnTo>
                      <a:pt x="334" y="5047"/>
                    </a:lnTo>
                    <a:cubicBezTo>
                      <a:pt x="334" y="5047"/>
                      <a:pt x="333" y="5047"/>
                      <a:pt x="333" y="5047"/>
                    </a:cubicBezTo>
                    <a:lnTo>
                      <a:pt x="331" y="5054"/>
                    </a:lnTo>
                    <a:lnTo>
                      <a:pt x="331" y="5054"/>
                    </a:lnTo>
                    <a:cubicBezTo>
                      <a:pt x="332" y="5052"/>
                      <a:pt x="333" y="5049"/>
                      <a:pt x="334" y="5047"/>
                    </a:cubicBezTo>
                    <a:close/>
                    <a:moveTo>
                      <a:pt x="4328" y="5047"/>
                    </a:moveTo>
                    <a:cubicBezTo>
                      <a:pt x="4317" y="5055"/>
                      <a:pt x="4313" y="5060"/>
                      <a:pt x="4314" y="5060"/>
                    </a:cubicBezTo>
                    <a:cubicBezTo>
                      <a:pt x="4314" y="5060"/>
                      <a:pt x="4320" y="5055"/>
                      <a:pt x="4328" y="5047"/>
                    </a:cubicBezTo>
                    <a:close/>
                    <a:moveTo>
                      <a:pt x="366" y="5054"/>
                    </a:moveTo>
                    <a:cubicBezTo>
                      <a:pt x="365" y="5057"/>
                      <a:pt x="363" y="5060"/>
                      <a:pt x="360" y="5064"/>
                    </a:cubicBezTo>
                    <a:cubicBezTo>
                      <a:pt x="364" y="5060"/>
                      <a:pt x="366" y="5056"/>
                      <a:pt x="366" y="5054"/>
                    </a:cubicBezTo>
                    <a:close/>
                    <a:moveTo>
                      <a:pt x="331" y="5054"/>
                    </a:moveTo>
                    <a:lnTo>
                      <a:pt x="331" y="5054"/>
                    </a:lnTo>
                    <a:cubicBezTo>
                      <a:pt x="328" y="5063"/>
                      <a:pt x="325" y="5071"/>
                      <a:pt x="327" y="5075"/>
                    </a:cubicBezTo>
                    <a:lnTo>
                      <a:pt x="331" y="5054"/>
                    </a:lnTo>
                    <a:close/>
                    <a:moveTo>
                      <a:pt x="941" y="5529"/>
                    </a:moveTo>
                    <a:cubicBezTo>
                      <a:pt x="941" y="5529"/>
                      <a:pt x="940" y="5530"/>
                      <a:pt x="939" y="5530"/>
                    </a:cubicBezTo>
                    <a:lnTo>
                      <a:pt x="939" y="5530"/>
                    </a:lnTo>
                    <a:cubicBezTo>
                      <a:pt x="940" y="5530"/>
                      <a:pt x="941" y="5529"/>
                      <a:pt x="941" y="5529"/>
                    </a:cubicBezTo>
                    <a:close/>
                    <a:moveTo>
                      <a:pt x="2076" y="5556"/>
                    </a:moveTo>
                    <a:lnTo>
                      <a:pt x="2076" y="5556"/>
                    </a:lnTo>
                    <a:cubicBezTo>
                      <a:pt x="2075" y="5557"/>
                      <a:pt x="2074" y="5558"/>
                      <a:pt x="2074" y="5560"/>
                    </a:cubicBezTo>
                    <a:lnTo>
                      <a:pt x="2074" y="5560"/>
                    </a:lnTo>
                    <a:lnTo>
                      <a:pt x="2076" y="5556"/>
                    </a:lnTo>
                    <a:close/>
                    <a:moveTo>
                      <a:pt x="947" y="5562"/>
                    </a:moveTo>
                    <a:lnTo>
                      <a:pt x="947" y="5562"/>
                    </a:lnTo>
                    <a:cubicBezTo>
                      <a:pt x="946" y="5562"/>
                      <a:pt x="944" y="5562"/>
                      <a:pt x="942" y="5563"/>
                    </a:cubicBezTo>
                    <a:lnTo>
                      <a:pt x="942" y="5563"/>
                    </a:lnTo>
                    <a:lnTo>
                      <a:pt x="947" y="5562"/>
                    </a:lnTo>
                    <a:close/>
                    <a:moveTo>
                      <a:pt x="958" y="5567"/>
                    </a:moveTo>
                    <a:cubicBezTo>
                      <a:pt x="958" y="5568"/>
                      <a:pt x="958" y="5568"/>
                      <a:pt x="957" y="5568"/>
                    </a:cubicBezTo>
                    <a:lnTo>
                      <a:pt x="957" y="5568"/>
                    </a:lnTo>
                    <a:cubicBezTo>
                      <a:pt x="958" y="5568"/>
                      <a:pt x="958" y="5568"/>
                      <a:pt x="958" y="5567"/>
                    </a:cubicBezTo>
                    <a:close/>
                    <a:moveTo>
                      <a:pt x="493" y="5650"/>
                    </a:moveTo>
                    <a:cubicBezTo>
                      <a:pt x="488" y="5656"/>
                      <a:pt x="488" y="5667"/>
                      <a:pt x="477" y="5672"/>
                    </a:cubicBezTo>
                    <a:cubicBezTo>
                      <a:pt x="488" y="5667"/>
                      <a:pt x="493" y="5656"/>
                      <a:pt x="493" y="5650"/>
                    </a:cubicBezTo>
                    <a:close/>
                    <a:moveTo>
                      <a:pt x="1019" y="5672"/>
                    </a:moveTo>
                    <a:cubicBezTo>
                      <a:pt x="1019" y="5672"/>
                      <a:pt x="1018" y="5673"/>
                      <a:pt x="1018" y="5673"/>
                    </a:cubicBezTo>
                    <a:lnTo>
                      <a:pt x="1018" y="5673"/>
                    </a:lnTo>
                    <a:lnTo>
                      <a:pt x="1019" y="5672"/>
                    </a:lnTo>
                    <a:close/>
                    <a:moveTo>
                      <a:pt x="659" y="5706"/>
                    </a:moveTo>
                    <a:cubicBezTo>
                      <a:pt x="655" y="5709"/>
                      <a:pt x="649" y="5716"/>
                      <a:pt x="645" y="5716"/>
                    </a:cubicBezTo>
                    <a:cubicBezTo>
                      <a:pt x="644" y="5716"/>
                      <a:pt x="643" y="5715"/>
                      <a:pt x="643" y="5714"/>
                    </a:cubicBezTo>
                    <a:lnTo>
                      <a:pt x="643" y="5714"/>
                    </a:lnTo>
                    <a:cubicBezTo>
                      <a:pt x="648" y="5712"/>
                      <a:pt x="653" y="5709"/>
                      <a:pt x="659" y="5706"/>
                    </a:cubicBezTo>
                    <a:close/>
                    <a:moveTo>
                      <a:pt x="1047" y="5766"/>
                    </a:moveTo>
                    <a:cubicBezTo>
                      <a:pt x="1046" y="5767"/>
                      <a:pt x="1045" y="5767"/>
                      <a:pt x="1044" y="5767"/>
                    </a:cubicBezTo>
                    <a:lnTo>
                      <a:pt x="1044" y="5767"/>
                    </a:lnTo>
                    <a:cubicBezTo>
                      <a:pt x="1045" y="5771"/>
                      <a:pt x="1046" y="5774"/>
                      <a:pt x="1047" y="5778"/>
                    </a:cubicBezTo>
                    <a:lnTo>
                      <a:pt x="1047" y="5766"/>
                    </a:lnTo>
                    <a:close/>
                    <a:moveTo>
                      <a:pt x="4056" y="5833"/>
                    </a:moveTo>
                    <a:lnTo>
                      <a:pt x="4056" y="5833"/>
                    </a:lnTo>
                    <a:cubicBezTo>
                      <a:pt x="4053" y="5833"/>
                      <a:pt x="4051" y="5833"/>
                      <a:pt x="4049" y="5834"/>
                    </a:cubicBezTo>
                    <a:lnTo>
                      <a:pt x="4049" y="5834"/>
                    </a:lnTo>
                    <a:cubicBezTo>
                      <a:pt x="4051" y="5834"/>
                      <a:pt x="4053" y="5833"/>
                      <a:pt x="4055" y="5833"/>
                    </a:cubicBezTo>
                    <a:lnTo>
                      <a:pt x="4055" y="5833"/>
                    </a:lnTo>
                    <a:cubicBezTo>
                      <a:pt x="4055" y="5833"/>
                      <a:pt x="4055" y="5833"/>
                      <a:pt x="4056" y="5833"/>
                    </a:cubicBezTo>
                    <a:close/>
                    <a:moveTo>
                      <a:pt x="3985" y="6010"/>
                    </a:moveTo>
                    <a:cubicBezTo>
                      <a:pt x="3979" y="6010"/>
                      <a:pt x="3963" y="6015"/>
                      <a:pt x="3957" y="6015"/>
                    </a:cubicBezTo>
                    <a:cubicBezTo>
                      <a:pt x="3974" y="6015"/>
                      <a:pt x="3979" y="6015"/>
                      <a:pt x="3985" y="6010"/>
                    </a:cubicBezTo>
                    <a:close/>
                    <a:moveTo>
                      <a:pt x="2104" y="6220"/>
                    </a:moveTo>
                    <a:lnTo>
                      <a:pt x="2104" y="6220"/>
                    </a:lnTo>
                    <a:cubicBezTo>
                      <a:pt x="2103" y="6222"/>
                      <a:pt x="2102" y="6224"/>
                      <a:pt x="2102" y="6226"/>
                    </a:cubicBezTo>
                    <a:lnTo>
                      <a:pt x="2102" y="6226"/>
                    </a:lnTo>
                    <a:cubicBezTo>
                      <a:pt x="2102" y="6224"/>
                      <a:pt x="2103" y="6222"/>
                      <a:pt x="2104" y="6220"/>
                    </a:cubicBezTo>
                    <a:close/>
                    <a:moveTo>
                      <a:pt x="1489" y="6253"/>
                    </a:moveTo>
                    <a:lnTo>
                      <a:pt x="1472" y="6265"/>
                    </a:lnTo>
                    <a:lnTo>
                      <a:pt x="1472" y="6265"/>
                    </a:lnTo>
                    <a:cubicBezTo>
                      <a:pt x="1474" y="6261"/>
                      <a:pt x="1476" y="6258"/>
                      <a:pt x="1478" y="6253"/>
                    </a:cubicBezTo>
                    <a:cubicBezTo>
                      <a:pt x="1481" y="6253"/>
                      <a:pt x="1485" y="6253"/>
                      <a:pt x="1489" y="6253"/>
                    </a:cubicBezTo>
                    <a:close/>
                    <a:moveTo>
                      <a:pt x="1583" y="6231"/>
                    </a:moveTo>
                    <a:cubicBezTo>
                      <a:pt x="1571" y="6248"/>
                      <a:pt x="1537" y="6298"/>
                      <a:pt x="1502" y="6321"/>
                    </a:cubicBezTo>
                    <a:lnTo>
                      <a:pt x="1502" y="6321"/>
                    </a:lnTo>
                    <a:lnTo>
                      <a:pt x="1500" y="6320"/>
                    </a:lnTo>
                    <a:lnTo>
                      <a:pt x="1500" y="6320"/>
                    </a:lnTo>
                    <a:cubicBezTo>
                      <a:pt x="1500" y="6321"/>
                      <a:pt x="1500" y="6322"/>
                      <a:pt x="1499" y="6322"/>
                    </a:cubicBezTo>
                    <a:lnTo>
                      <a:pt x="1499" y="6322"/>
                    </a:lnTo>
                    <a:cubicBezTo>
                      <a:pt x="1500" y="6322"/>
                      <a:pt x="1501" y="6321"/>
                      <a:pt x="1502" y="6321"/>
                    </a:cubicBezTo>
                    <a:lnTo>
                      <a:pt x="1502" y="6321"/>
                    </a:lnTo>
                    <a:lnTo>
                      <a:pt x="1528" y="6331"/>
                    </a:lnTo>
                    <a:cubicBezTo>
                      <a:pt x="1583" y="6281"/>
                      <a:pt x="1556" y="6281"/>
                      <a:pt x="1583" y="6231"/>
                    </a:cubicBezTo>
                    <a:close/>
                    <a:moveTo>
                      <a:pt x="4284" y="6331"/>
                    </a:moveTo>
                    <a:lnTo>
                      <a:pt x="4295" y="6342"/>
                    </a:lnTo>
                    <a:cubicBezTo>
                      <a:pt x="4294" y="6339"/>
                      <a:pt x="4290" y="6335"/>
                      <a:pt x="4284" y="6331"/>
                    </a:cubicBezTo>
                    <a:close/>
                    <a:moveTo>
                      <a:pt x="1500" y="6414"/>
                    </a:moveTo>
                    <a:lnTo>
                      <a:pt x="1502" y="6416"/>
                    </a:lnTo>
                    <a:lnTo>
                      <a:pt x="1502" y="6416"/>
                    </a:lnTo>
                    <a:cubicBezTo>
                      <a:pt x="1506" y="6415"/>
                      <a:pt x="1509" y="6415"/>
                      <a:pt x="1511" y="6414"/>
                    </a:cubicBezTo>
                    <a:close/>
                    <a:moveTo>
                      <a:pt x="4112" y="6652"/>
                    </a:moveTo>
                    <a:lnTo>
                      <a:pt x="4112" y="6652"/>
                    </a:lnTo>
                    <a:cubicBezTo>
                      <a:pt x="4112" y="6652"/>
                      <a:pt x="4111" y="6652"/>
                      <a:pt x="4111" y="6652"/>
                    </a:cubicBezTo>
                    <a:lnTo>
                      <a:pt x="4111" y="6652"/>
                    </a:lnTo>
                    <a:cubicBezTo>
                      <a:pt x="4111" y="6653"/>
                      <a:pt x="4111" y="6654"/>
                      <a:pt x="4111" y="6656"/>
                    </a:cubicBezTo>
                    <a:lnTo>
                      <a:pt x="4111" y="6656"/>
                    </a:lnTo>
                    <a:cubicBezTo>
                      <a:pt x="4111" y="6654"/>
                      <a:pt x="4112" y="6653"/>
                      <a:pt x="4112" y="6652"/>
                    </a:cubicBezTo>
                    <a:close/>
                    <a:moveTo>
                      <a:pt x="4111" y="6656"/>
                    </a:moveTo>
                    <a:cubicBezTo>
                      <a:pt x="4108" y="6659"/>
                      <a:pt x="4106" y="6662"/>
                      <a:pt x="4118" y="6674"/>
                    </a:cubicBezTo>
                    <a:cubicBezTo>
                      <a:pt x="4113" y="6668"/>
                      <a:pt x="4111" y="6661"/>
                      <a:pt x="4111" y="6656"/>
                    </a:cubicBezTo>
                    <a:close/>
                    <a:moveTo>
                      <a:pt x="1799" y="6763"/>
                    </a:moveTo>
                    <a:cubicBezTo>
                      <a:pt x="1795" y="6763"/>
                      <a:pt x="1789" y="6764"/>
                      <a:pt x="1783" y="6767"/>
                    </a:cubicBezTo>
                    <a:lnTo>
                      <a:pt x="1783" y="6767"/>
                    </a:lnTo>
                    <a:cubicBezTo>
                      <a:pt x="1792" y="6767"/>
                      <a:pt x="1799" y="6763"/>
                      <a:pt x="1799" y="6763"/>
                    </a:cubicBezTo>
                    <a:close/>
                    <a:moveTo>
                      <a:pt x="1827" y="6696"/>
                    </a:moveTo>
                    <a:cubicBezTo>
                      <a:pt x="1838" y="6707"/>
                      <a:pt x="1838" y="6718"/>
                      <a:pt x="1843" y="6729"/>
                    </a:cubicBezTo>
                    <a:cubicBezTo>
                      <a:pt x="1849" y="6751"/>
                      <a:pt x="1854" y="6763"/>
                      <a:pt x="1866" y="6785"/>
                    </a:cubicBezTo>
                    <a:cubicBezTo>
                      <a:pt x="1854" y="6779"/>
                      <a:pt x="1849" y="6779"/>
                      <a:pt x="1843" y="6774"/>
                    </a:cubicBezTo>
                    <a:cubicBezTo>
                      <a:pt x="1843" y="6779"/>
                      <a:pt x="1843" y="6779"/>
                      <a:pt x="1838" y="6785"/>
                    </a:cubicBezTo>
                    <a:lnTo>
                      <a:pt x="1760" y="6785"/>
                    </a:lnTo>
                    <a:cubicBezTo>
                      <a:pt x="1767" y="6778"/>
                      <a:pt x="1775" y="6772"/>
                      <a:pt x="1783" y="6767"/>
                    </a:cubicBezTo>
                    <a:lnTo>
                      <a:pt x="1783" y="6767"/>
                    </a:lnTo>
                    <a:cubicBezTo>
                      <a:pt x="1783" y="6767"/>
                      <a:pt x="1782" y="6767"/>
                      <a:pt x="1782" y="6767"/>
                    </a:cubicBezTo>
                    <a:cubicBezTo>
                      <a:pt x="1777" y="6767"/>
                      <a:pt x="1771" y="6766"/>
                      <a:pt x="1766" y="6763"/>
                    </a:cubicBezTo>
                    <a:cubicBezTo>
                      <a:pt x="1794" y="6751"/>
                      <a:pt x="1821" y="6735"/>
                      <a:pt x="1843" y="6729"/>
                    </a:cubicBezTo>
                    <a:lnTo>
                      <a:pt x="1810" y="6724"/>
                    </a:lnTo>
                    <a:cubicBezTo>
                      <a:pt x="1816" y="6718"/>
                      <a:pt x="1821" y="6702"/>
                      <a:pt x="1827" y="6696"/>
                    </a:cubicBezTo>
                    <a:close/>
                    <a:moveTo>
                      <a:pt x="4007" y="6846"/>
                    </a:moveTo>
                    <a:cubicBezTo>
                      <a:pt x="4024" y="6862"/>
                      <a:pt x="4007" y="6862"/>
                      <a:pt x="3985" y="6868"/>
                    </a:cubicBezTo>
                    <a:cubicBezTo>
                      <a:pt x="3985" y="6857"/>
                      <a:pt x="3996" y="6846"/>
                      <a:pt x="4007" y="6846"/>
                    </a:cubicBezTo>
                    <a:close/>
                    <a:moveTo>
                      <a:pt x="1871" y="6807"/>
                    </a:moveTo>
                    <a:cubicBezTo>
                      <a:pt x="1882" y="6829"/>
                      <a:pt x="1899" y="6857"/>
                      <a:pt x="1921" y="6895"/>
                    </a:cubicBezTo>
                    <a:lnTo>
                      <a:pt x="1877" y="6895"/>
                    </a:lnTo>
                    <a:cubicBezTo>
                      <a:pt x="1877" y="6917"/>
                      <a:pt x="1888" y="6940"/>
                      <a:pt x="1899" y="6956"/>
                    </a:cubicBezTo>
                    <a:cubicBezTo>
                      <a:pt x="1893" y="6954"/>
                      <a:pt x="1886" y="6954"/>
                      <a:pt x="1879" y="6954"/>
                    </a:cubicBezTo>
                    <a:cubicBezTo>
                      <a:pt x="1865" y="6954"/>
                      <a:pt x="1849" y="6956"/>
                      <a:pt x="1838" y="6956"/>
                    </a:cubicBezTo>
                    <a:lnTo>
                      <a:pt x="1877" y="6929"/>
                    </a:lnTo>
                    <a:cubicBezTo>
                      <a:pt x="1878" y="6916"/>
                      <a:pt x="1874" y="6911"/>
                      <a:pt x="1867" y="6911"/>
                    </a:cubicBezTo>
                    <a:cubicBezTo>
                      <a:pt x="1851" y="6911"/>
                      <a:pt x="1820" y="6935"/>
                      <a:pt x="1806" y="6935"/>
                    </a:cubicBezTo>
                    <a:cubicBezTo>
                      <a:pt x="1800" y="6935"/>
                      <a:pt x="1797" y="6930"/>
                      <a:pt x="1799" y="6917"/>
                    </a:cubicBezTo>
                    <a:lnTo>
                      <a:pt x="1866" y="6895"/>
                    </a:lnTo>
                    <a:lnTo>
                      <a:pt x="1838" y="6890"/>
                    </a:lnTo>
                    <a:lnTo>
                      <a:pt x="1882" y="6868"/>
                    </a:lnTo>
                    <a:cubicBezTo>
                      <a:pt x="1838" y="6868"/>
                      <a:pt x="1843" y="6862"/>
                      <a:pt x="1849" y="6834"/>
                    </a:cubicBezTo>
                    <a:lnTo>
                      <a:pt x="1849" y="6834"/>
                    </a:lnTo>
                    <a:cubicBezTo>
                      <a:pt x="1827" y="6852"/>
                      <a:pt x="1792" y="6866"/>
                      <a:pt x="1775" y="6866"/>
                    </a:cubicBezTo>
                    <a:cubicBezTo>
                      <a:pt x="1771" y="6866"/>
                      <a:pt x="1767" y="6865"/>
                      <a:pt x="1766" y="6862"/>
                    </a:cubicBezTo>
                    <a:cubicBezTo>
                      <a:pt x="1788" y="6834"/>
                      <a:pt x="1810" y="6846"/>
                      <a:pt x="1788" y="6829"/>
                    </a:cubicBezTo>
                    <a:cubicBezTo>
                      <a:pt x="1803" y="6823"/>
                      <a:pt x="1819" y="6817"/>
                      <a:pt x="1827" y="6817"/>
                    </a:cubicBezTo>
                    <a:cubicBezTo>
                      <a:pt x="1834" y="6817"/>
                      <a:pt x="1834" y="6822"/>
                      <a:pt x="1821" y="6834"/>
                    </a:cubicBezTo>
                    <a:cubicBezTo>
                      <a:pt x="1838" y="6829"/>
                      <a:pt x="1849" y="6829"/>
                      <a:pt x="1866" y="6818"/>
                    </a:cubicBezTo>
                    <a:cubicBezTo>
                      <a:pt x="1871" y="6812"/>
                      <a:pt x="1871" y="6807"/>
                      <a:pt x="1871" y="6807"/>
                    </a:cubicBezTo>
                    <a:close/>
                    <a:moveTo>
                      <a:pt x="1900" y="6962"/>
                    </a:moveTo>
                    <a:cubicBezTo>
                      <a:pt x="1901" y="6962"/>
                      <a:pt x="1902" y="6964"/>
                      <a:pt x="1904" y="6967"/>
                    </a:cubicBezTo>
                    <a:lnTo>
                      <a:pt x="1893" y="6967"/>
                    </a:lnTo>
                    <a:cubicBezTo>
                      <a:pt x="1897" y="6967"/>
                      <a:pt x="1898" y="6962"/>
                      <a:pt x="1900" y="6962"/>
                    </a:cubicBezTo>
                    <a:close/>
                    <a:moveTo>
                      <a:pt x="1932" y="7028"/>
                    </a:moveTo>
                    <a:cubicBezTo>
                      <a:pt x="1937" y="7039"/>
                      <a:pt x="1937" y="7056"/>
                      <a:pt x="1937" y="7061"/>
                    </a:cubicBezTo>
                    <a:lnTo>
                      <a:pt x="1932" y="7067"/>
                    </a:lnTo>
                    <a:cubicBezTo>
                      <a:pt x="1893" y="7067"/>
                      <a:pt x="1904" y="7050"/>
                      <a:pt x="1932" y="7028"/>
                    </a:cubicBezTo>
                    <a:close/>
                    <a:moveTo>
                      <a:pt x="1921" y="7178"/>
                    </a:moveTo>
                    <a:lnTo>
                      <a:pt x="1921" y="7216"/>
                    </a:lnTo>
                    <a:cubicBezTo>
                      <a:pt x="1913" y="7218"/>
                      <a:pt x="1905" y="7219"/>
                      <a:pt x="1898" y="7219"/>
                    </a:cubicBezTo>
                    <a:cubicBezTo>
                      <a:pt x="1880" y="7219"/>
                      <a:pt x="1869" y="7212"/>
                      <a:pt x="1877" y="7189"/>
                    </a:cubicBezTo>
                    <a:cubicBezTo>
                      <a:pt x="1888" y="7178"/>
                      <a:pt x="1904" y="7178"/>
                      <a:pt x="1921" y="7178"/>
                    </a:cubicBezTo>
                    <a:close/>
                    <a:moveTo>
                      <a:pt x="1705" y="7399"/>
                    </a:moveTo>
                    <a:cubicBezTo>
                      <a:pt x="1727" y="7410"/>
                      <a:pt x="1711" y="7410"/>
                      <a:pt x="1700" y="7416"/>
                    </a:cubicBezTo>
                    <a:lnTo>
                      <a:pt x="1705" y="7399"/>
                    </a:lnTo>
                    <a:close/>
                    <a:moveTo>
                      <a:pt x="3896" y="7482"/>
                    </a:moveTo>
                    <a:cubicBezTo>
                      <a:pt x="3902" y="7499"/>
                      <a:pt x="3924" y="7521"/>
                      <a:pt x="3896" y="7521"/>
                    </a:cubicBezTo>
                    <a:cubicBezTo>
                      <a:pt x="3847" y="7487"/>
                      <a:pt x="3874" y="7487"/>
                      <a:pt x="3896" y="7482"/>
                    </a:cubicBezTo>
                    <a:close/>
                    <a:moveTo>
                      <a:pt x="1740" y="7712"/>
                    </a:moveTo>
                    <a:cubicBezTo>
                      <a:pt x="1740" y="7713"/>
                      <a:pt x="1739" y="7714"/>
                      <a:pt x="1738" y="7714"/>
                    </a:cubicBezTo>
                    <a:cubicBezTo>
                      <a:pt x="1739" y="7714"/>
                      <a:pt x="1740" y="7713"/>
                      <a:pt x="1740" y="7712"/>
                    </a:cubicBezTo>
                    <a:close/>
                    <a:moveTo>
                      <a:pt x="2314" y="7714"/>
                    </a:moveTo>
                    <a:lnTo>
                      <a:pt x="2314" y="7714"/>
                    </a:lnTo>
                    <a:cubicBezTo>
                      <a:pt x="2313" y="7716"/>
                      <a:pt x="2312" y="7717"/>
                      <a:pt x="2312" y="7718"/>
                    </a:cubicBezTo>
                    <a:lnTo>
                      <a:pt x="2312" y="7718"/>
                    </a:lnTo>
                    <a:lnTo>
                      <a:pt x="2314" y="7714"/>
                    </a:lnTo>
                    <a:close/>
                    <a:moveTo>
                      <a:pt x="3819" y="7732"/>
                    </a:moveTo>
                    <a:lnTo>
                      <a:pt x="3819" y="7736"/>
                    </a:lnTo>
                    <a:cubicBezTo>
                      <a:pt x="3820" y="7735"/>
                      <a:pt x="3820" y="7734"/>
                      <a:pt x="3819" y="7732"/>
                    </a:cubicBezTo>
                    <a:close/>
                    <a:moveTo>
                      <a:pt x="3657" y="8413"/>
                    </a:moveTo>
                    <a:lnTo>
                      <a:pt x="3658" y="8417"/>
                    </a:lnTo>
                    <a:cubicBezTo>
                      <a:pt x="3658" y="8416"/>
                      <a:pt x="3658" y="8414"/>
                      <a:pt x="3657" y="8413"/>
                    </a:cubicBezTo>
                    <a:close/>
                    <a:moveTo>
                      <a:pt x="3614" y="8445"/>
                    </a:moveTo>
                    <a:cubicBezTo>
                      <a:pt x="3613" y="8446"/>
                      <a:pt x="3612" y="8447"/>
                      <a:pt x="3611" y="8449"/>
                    </a:cubicBezTo>
                    <a:lnTo>
                      <a:pt x="3611" y="8449"/>
                    </a:lnTo>
                    <a:cubicBezTo>
                      <a:pt x="3613" y="8448"/>
                      <a:pt x="3614" y="8447"/>
                      <a:pt x="3614" y="8445"/>
                    </a:cubicBezTo>
                    <a:close/>
                    <a:moveTo>
                      <a:pt x="2463" y="8589"/>
                    </a:moveTo>
                    <a:cubicBezTo>
                      <a:pt x="2463" y="8589"/>
                      <a:pt x="2463" y="8589"/>
                      <a:pt x="2463" y="8589"/>
                    </a:cubicBezTo>
                    <a:cubicBezTo>
                      <a:pt x="2463" y="8589"/>
                      <a:pt x="2463" y="8589"/>
                      <a:pt x="2463" y="8589"/>
                    </a:cubicBezTo>
                    <a:close/>
                    <a:moveTo>
                      <a:pt x="2990" y="8859"/>
                    </a:moveTo>
                    <a:cubicBezTo>
                      <a:pt x="2990" y="8859"/>
                      <a:pt x="2989" y="8859"/>
                      <a:pt x="2989" y="8860"/>
                    </a:cubicBezTo>
                    <a:lnTo>
                      <a:pt x="2989" y="8865"/>
                    </a:lnTo>
                    <a:lnTo>
                      <a:pt x="2998" y="8865"/>
                    </a:lnTo>
                    <a:cubicBezTo>
                      <a:pt x="2994" y="8861"/>
                      <a:pt x="2992" y="8859"/>
                      <a:pt x="2990" y="8859"/>
                    </a:cubicBezTo>
                    <a:close/>
                    <a:moveTo>
                      <a:pt x="2998" y="8865"/>
                    </a:moveTo>
                    <a:cubicBezTo>
                      <a:pt x="3000" y="8868"/>
                      <a:pt x="3003" y="8872"/>
                      <a:pt x="3007" y="8876"/>
                    </a:cubicBezTo>
                    <a:lnTo>
                      <a:pt x="3007" y="8876"/>
                    </a:lnTo>
                    <a:cubicBezTo>
                      <a:pt x="3007" y="8875"/>
                      <a:pt x="3007" y="8872"/>
                      <a:pt x="3006" y="8865"/>
                    </a:cubicBezTo>
                    <a:close/>
                    <a:moveTo>
                      <a:pt x="2452" y="8832"/>
                    </a:moveTo>
                    <a:lnTo>
                      <a:pt x="2452" y="8832"/>
                    </a:lnTo>
                    <a:cubicBezTo>
                      <a:pt x="2474" y="8854"/>
                      <a:pt x="2474" y="8893"/>
                      <a:pt x="2463" y="8943"/>
                    </a:cubicBezTo>
                    <a:cubicBezTo>
                      <a:pt x="2458" y="8910"/>
                      <a:pt x="2452" y="8871"/>
                      <a:pt x="2452" y="8832"/>
                    </a:cubicBezTo>
                    <a:close/>
                    <a:moveTo>
                      <a:pt x="3417" y="8991"/>
                    </a:moveTo>
                    <a:lnTo>
                      <a:pt x="3417" y="8991"/>
                    </a:lnTo>
                    <a:cubicBezTo>
                      <a:pt x="3418" y="8991"/>
                      <a:pt x="3419" y="8992"/>
                      <a:pt x="3421" y="8993"/>
                    </a:cubicBezTo>
                    <a:cubicBezTo>
                      <a:pt x="3419" y="8992"/>
                      <a:pt x="3418" y="8991"/>
                      <a:pt x="3417" y="8991"/>
                    </a:cubicBezTo>
                    <a:close/>
                    <a:moveTo>
                      <a:pt x="2839" y="9380"/>
                    </a:moveTo>
                    <a:cubicBezTo>
                      <a:pt x="2841" y="9380"/>
                      <a:pt x="2843" y="9380"/>
                      <a:pt x="2845" y="9380"/>
                    </a:cubicBezTo>
                    <a:lnTo>
                      <a:pt x="2845" y="9380"/>
                    </a:lnTo>
                    <a:cubicBezTo>
                      <a:pt x="2843" y="9380"/>
                      <a:pt x="2841" y="9380"/>
                      <a:pt x="2839" y="9380"/>
                    </a:cubicBezTo>
                    <a:close/>
                    <a:moveTo>
                      <a:pt x="2709" y="9701"/>
                    </a:moveTo>
                    <a:lnTo>
                      <a:pt x="2709" y="9701"/>
                    </a:lnTo>
                    <a:cubicBezTo>
                      <a:pt x="2714" y="9713"/>
                      <a:pt x="2720" y="9725"/>
                      <a:pt x="2727" y="9740"/>
                    </a:cubicBezTo>
                    <a:cubicBezTo>
                      <a:pt x="2731" y="9730"/>
                      <a:pt x="2736" y="9721"/>
                      <a:pt x="2740" y="9712"/>
                    </a:cubicBezTo>
                    <a:lnTo>
                      <a:pt x="2740" y="9712"/>
                    </a:lnTo>
                    <a:cubicBezTo>
                      <a:pt x="2739" y="9712"/>
                      <a:pt x="2738" y="9713"/>
                      <a:pt x="2736" y="9713"/>
                    </a:cubicBezTo>
                    <a:cubicBezTo>
                      <a:pt x="2728" y="9713"/>
                      <a:pt x="2719" y="9706"/>
                      <a:pt x="2709" y="9701"/>
                    </a:cubicBezTo>
                    <a:close/>
                    <a:moveTo>
                      <a:pt x="3172" y="9762"/>
                    </a:moveTo>
                    <a:cubicBezTo>
                      <a:pt x="3171" y="9762"/>
                      <a:pt x="3170" y="9763"/>
                      <a:pt x="3169" y="9763"/>
                    </a:cubicBezTo>
                    <a:lnTo>
                      <a:pt x="3169" y="9763"/>
                    </a:lnTo>
                    <a:lnTo>
                      <a:pt x="3172" y="9762"/>
                    </a:lnTo>
                    <a:close/>
                    <a:moveTo>
                      <a:pt x="6381" y="11499"/>
                    </a:moveTo>
                    <a:cubicBezTo>
                      <a:pt x="6370" y="11505"/>
                      <a:pt x="6366" y="11508"/>
                      <a:pt x="6367" y="11508"/>
                    </a:cubicBezTo>
                    <a:cubicBezTo>
                      <a:pt x="6367" y="11508"/>
                      <a:pt x="6373" y="11505"/>
                      <a:pt x="6381" y="11499"/>
                    </a:cubicBezTo>
                    <a:close/>
                    <a:moveTo>
                      <a:pt x="1124" y="11587"/>
                    </a:moveTo>
                    <a:lnTo>
                      <a:pt x="1124" y="11587"/>
                    </a:lnTo>
                    <a:cubicBezTo>
                      <a:pt x="1125" y="11588"/>
                      <a:pt x="1126" y="11588"/>
                      <a:pt x="1127" y="11588"/>
                    </a:cubicBezTo>
                    <a:cubicBezTo>
                      <a:pt x="1128" y="11588"/>
                      <a:pt x="1129" y="11588"/>
                      <a:pt x="1130" y="11588"/>
                    </a:cubicBezTo>
                    <a:cubicBezTo>
                      <a:pt x="1128" y="11588"/>
                      <a:pt x="1126" y="11588"/>
                      <a:pt x="1124" y="11587"/>
                    </a:cubicBezTo>
                    <a:close/>
                    <a:moveTo>
                      <a:pt x="3152" y="11521"/>
                    </a:moveTo>
                    <a:cubicBezTo>
                      <a:pt x="3154" y="11537"/>
                      <a:pt x="3155" y="11552"/>
                      <a:pt x="3155" y="11566"/>
                    </a:cubicBezTo>
                    <a:cubicBezTo>
                      <a:pt x="3165" y="11585"/>
                      <a:pt x="3174" y="11595"/>
                      <a:pt x="3183" y="11597"/>
                    </a:cubicBezTo>
                    <a:lnTo>
                      <a:pt x="3183" y="11597"/>
                    </a:lnTo>
                    <a:cubicBezTo>
                      <a:pt x="3182" y="11574"/>
                      <a:pt x="3166" y="11547"/>
                      <a:pt x="3152" y="11521"/>
                    </a:cubicBezTo>
                    <a:close/>
                    <a:moveTo>
                      <a:pt x="987" y="11702"/>
                    </a:moveTo>
                    <a:cubicBezTo>
                      <a:pt x="987" y="11703"/>
                      <a:pt x="986" y="11703"/>
                      <a:pt x="986" y="11704"/>
                    </a:cubicBezTo>
                    <a:cubicBezTo>
                      <a:pt x="986" y="11703"/>
                      <a:pt x="987" y="11703"/>
                      <a:pt x="987" y="11702"/>
                    </a:cubicBezTo>
                    <a:close/>
                    <a:moveTo>
                      <a:pt x="1268" y="11704"/>
                    </a:moveTo>
                    <a:cubicBezTo>
                      <a:pt x="1266" y="11713"/>
                      <a:pt x="1265" y="11717"/>
                      <a:pt x="1266" y="11717"/>
                    </a:cubicBezTo>
                    <a:cubicBezTo>
                      <a:pt x="1266" y="11717"/>
                      <a:pt x="1268" y="11711"/>
                      <a:pt x="1268" y="11704"/>
                    </a:cubicBezTo>
                    <a:close/>
                    <a:moveTo>
                      <a:pt x="1528" y="11699"/>
                    </a:moveTo>
                    <a:lnTo>
                      <a:pt x="1528" y="11699"/>
                    </a:lnTo>
                    <a:cubicBezTo>
                      <a:pt x="1514" y="11706"/>
                      <a:pt x="1501" y="11708"/>
                      <a:pt x="1488" y="11708"/>
                    </a:cubicBezTo>
                    <a:cubicBezTo>
                      <a:pt x="1471" y="11708"/>
                      <a:pt x="1455" y="11704"/>
                      <a:pt x="1439" y="11704"/>
                    </a:cubicBezTo>
                    <a:cubicBezTo>
                      <a:pt x="1399" y="11736"/>
                      <a:pt x="1435" y="11741"/>
                      <a:pt x="1465" y="11743"/>
                    </a:cubicBezTo>
                    <a:lnTo>
                      <a:pt x="1465" y="11743"/>
                    </a:lnTo>
                    <a:cubicBezTo>
                      <a:pt x="1464" y="11741"/>
                      <a:pt x="1462" y="11740"/>
                      <a:pt x="1462" y="11737"/>
                    </a:cubicBezTo>
                    <a:cubicBezTo>
                      <a:pt x="1472" y="11720"/>
                      <a:pt x="1478" y="11715"/>
                      <a:pt x="1483" y="11715"/>
                    </a:cubicBezTo>
                    <a:cubicBezTo>
                      <a:pt x="1489" y="11715"/>
                      <a:pt x="1492" y="11721"/>
                      <a:pt x="1499" y="11721"/>
                    </a:cubicBezTo>
                    <a:cubicBezTo>
                      <a:pt x="1505" y="11721"/>
                      <a:pt x="1514" y="11716"/>
                      <a:pt x="1528" y="11699"/>
                    </a:cubicBezTo>
                    <a:close/>
                    <a:moveTo>
                      <a:pt x="1465" y="11743"/>
                    </a:moveTo>
                    <a:cubicBezTo>
                      <a:pt x="1467" y="11744"/>
                      <a:pt x="1469" y="11745"/>
                      <a:pt x="1472" y="11745"/>
                    </a:cubicBezTo>
                    <a:cubicBezTo>
                      <a:pt x="1475" y="11745"/>
                      <a:pt x="1478" y="11744"/>
                      <a:pt x="1481" y="11743"/>
                    </a:cubicBezTo>
                    <a:lnTo>
                      <a:pt x="1481" y="11743"/>
                    </a:lnTo>
                    <a:cubicBezTo>
                      <a:pt x="1476" y="11743"/>
                      <a:pt x="1471" y="11743"/>
                      <a:pt x="1465" y="11743"/>
                    </a:cubicBezTo>
                    <a:close/>
                    <a:moveTo>
                      <a:pt x="6600" y="11900"/>
                    </a:moveTo>
                    <a:lnTo>
                      <a:pt x="6600" y="11900"/>
                    </a:lnTo>
                    <a:cubicBezTo>
                      <a:pt x="6601" y="11904"/>
                      <a:pt x="6603" y="11907"/>
                      <a:pt x="6606" y="11910"/>
                    </a:cubicBezTo>
                    <a:lnTo>
                      <a:pt x="6606" y="11910"/>
                    </a:lnTo>
                    <a:cubicBezTo>
                      <a:pt x="6604" y="11907"/>
                      <a:pt x="6602" y="11904"/>
                      <a:pt x="6600" y="11900"/>
                    </a:cubicBezTo>
                    <a:close/>
                    <a:moveTo>
                      <a:pt x="6602" y="11845"/>
                    </a:moveTo>
                    <a:cubicBezTo>
                      <a:pt x="6576" y="11845"/>
                      <a:pt x="6587" y="11876"/>
                      <a:pt x="6600" y="11900"/>
                    </a:cubicBezTo>
                    <a:lnTo>
                      <a:pt x="6600" y="11900"/>
                    </a:lnTo>
                    <a:cubicBezTo>
                      <a:pt x="6599" y="11896"/>
                      <a:pt x="6599" y="11892"/>
                      <a:pt x="6602" y="11887"/>
                    </a:cubicBezTo>
                    <a:cubicBezTo>
                      <a:pt x="6606" y="11886"/>
                      <a:pt x="6609" y="11886"/>
                      <a:pt x="6612" y="11886"/>
                    </a:cubicBezTo>
                    <a:cubicBezTo>
                      <a:pt x="6655" y="11886"/>
                      <a:pt x="6596" y="11926"/>
                      <a:pt x="6669" y="11931"/>
                    </a:cubicBezTo>
                    <a:cubicBezTo>
                      <a:pt x="6636" y="11914"/>
                      <a:pt x="6636" y="11876"/>
                      <a:pt x="6619" y="11848"/>
                    </a:cubicBezTo>
                    <a:cubicBezTo>
                      <a:pt x="6612" y="11846"/>
                      <a:pt x="6606" y="11845"/>
                      <a:pt x="6602" y="11845"/>
                    </a:cubicBezTo>
                    <a:close/>
                    <a:moveTo>
                      <a:pt x="2015" y="12241"/>
                    </a:moveTo>
                    <a:cubicBezTo>
                      <a:pt x="2013" y="12241"/>
                      <a:pt x="2009" y="12242"/>
                      <a:pt x="2005" y="12244"/>
                    </a:cubicBezTo>
                    <a:lnTo>
                      <a:pt x="2005" y="12244"/>
                    </a:lnTo>
                    <a:lnTo>
                      <a:pt x="2015" y="12241"/>
                    </a:lnTo>
                    <a:close/>
                    <a:moveTo>
                      <a:pt x="2021" y="12252"/>
                    </a:moveTo>
                    <a:cubicBezTo>
                      <a:pt x="2020" y="12252"/>
                      <a:pt x="2020" y="12252"/>
                      <a:pt x="2020" y="12252"/>
                    </a:cubicBezTo>
                    <a:lnTo>
                      <a:pt x="2020" y="12252"/>
                    </a:lnTo>
                    <a:cubicBezTo>
                      <a:pt x="2020" y="12252"/>
                      <a:pt x="2020" y="12252"/>
                      <a:pt x="2021" y="12252"/>
                    </a:cubicBezTo>
                    <a:close/>
                    <a:moveTo>
                      <a:pt x="6138" y="12252"/>
                    </a:moveTo>
                    <a:cubicBezTo>
                      <a:pt x="6134" y="12252"/>
                      <a:pt x="6132" y="12252"/>
                      <a:pt x="6129" y="12253"/>
                    </a:cubicBezTo>
                    <a:lnTo>
                      <a:pt x="6129" y="12253"/>
                    </a:lnTo>
                    <a:cubicBezTo>
                      <a:pt x="6132" y="12253"/>
                      <a:pt x="6135" y="12252"/>
                      <a:pt x="6138" y="12252"/>
                    </a:cubicBezTo>
                    <a:close/>
                    <a:moveTo>
                      <a:pt x="6060" y="12429"/>
                    </a:moveTo>
                    <a:cubicBezTo>
                      <a:pt x="6055" y="12429"/>
                      <a:pt x="6038" y="12435"/>
                      <a:pt x="6032" y="12435"/>
                    </a:cubicBezTo>
                    <a:cubicBezTo>
                      <a:pt x="6049" y="12435"/>
                      <a:pt x="6055" y="12435"/>
                      <a:pt x="6060" y="12429"/>
                    </a:cubicBezTo>
                    <a:close/>
                    <a:moveTo>
                      <a:pt x="6083" y="12660"/>
                    </a:moveTo>
                    <a:cubicBezTo>
                      <a:pt x="6083" y="12660"/>
                      <a:pt x="6084" y="12661"/>
                      <a:pt x="6085" y="12661"/>
                    </a:cubicBezTo>
                    <a:lnTo>
                      <a:pt x="6085" y="12661"/>
                    </a:lnTo>
                    <a:cubicBezTo>
                      <a:pt x="6084" y="12661"/>
                      <a:pt x="6083" y="12661"/>
                      <a:pt x="6083" y="12660"/>
                    </a:cubicBezTo>
                    <a:close/>
                    <a:moveTo>
                      <a:pt x="2395" y="12655"/>
                    </a:moveTo>
                    <a:cubicBezTo>
                      <a:pt x="2394" y="12655"/>
                      <a:pt x="2393" y="12655"/>
                      <a:pt x="2391" y="12656"/>
                    </a:cubicBezTo>
                    <a:cubicBezTo>
                      <a:pt x="2380" y="12673"/>
                      <a:pt x="2391" y="12678"/>
                      <a:pt x="2397" y="12678"/>
                    </a:cubicBezTo>
                    <a:cubicBezTo>
                      <a:pt x="2402" y="12669"/>
                      <a:pt x="2402" y="12655"/>
                      <a:pt x="2395" y="12655"/>
                    </a:cubicBezTo>
                    <a:close/>
                    <a:moveTo>
                      <a:pt x="6332" y="12762"/>
                    </a:moveTo>
                    <a:lnTo>
                      <a:pt x="6337" y="12767"/>
                    </a:lnTo>
                    <a:cubicBezTo>
                      <a:pt x="6336" y="12765"/>
                      <a:pt x="6335" y="12764"/>
                      <a:pt x="6332" y="12762"/>
                    </a:cubicBezTo>
                    <a:close/>
                    <a:moveTo>
                      <a:pt x="6331" y="12783"/>
                    </a:moveTo>
                    <a:lnTo>
                      <a:pt x="6331" y="12783"/>
                    </a:lnTo>
                    <a:cubicBezTo>
                      <a:pt x="6330" y="12783"/>
                      <a:pt x="6330" y="12783"/>
                      <a:pt x="6329" y="12784"/>
                    </a:cubicBezTo>
                    <a:lnTo>
                      <a:pt x="6329" y="12784"/>
                    </a:lnTo>
                    <a:cubicBezTo>
                      <a:pt x="6330" y="12784"/>
                      <a:pt x="6331" y="12783"/>
                      <a:pt x="6331" y="12783"/>
                    </a:cubicBezTo>
                    <a:close/>
                    <a:moveTo>
                      <a:pt x="2242" y="12778"/>
                    </a:moveTo>
                    <a:cubicBezTo>
                      <a:pt x="2237" y="12788"/>
                      <a:pt x="2231" y="12794"/>
                      <a:pt x="2221" y="12809"/>
                    </a:cubicBezTo>
                    <a:lnTo>
                      <a:pt x="2221" y="12809"/>
                    </a:lnTo>
                    <a:cubicBezTo>
                      <a:pt x="2219" y="12810"/>
                      <a:pt x="2216" y="12810"/>
                      <a:pt x="2214" y="12811"/>
                    </a:cubicBezTo>
                    <a:cubicBezTo>
                      <a:pt x="2203" y="12833"/>
                      <a:pt x="2187" y="12844"/>
                      <a:pt x="2181" y="12861"/>
                    </a:cubicBezTo>
                    <a:lnTo>
                      <a:pt x="2131" y="12850"/>
                    </a:lnTo>
                    <a:cubicBezTo>
                      <a:pt x="2135" y="12845"/>
                      <a:pt x="2149" y="12838"/>
                      <a:pt x="2165" y="12830"/>
                    </a:cubicBezTo>
                    <a:lnTo>
                      <a:pt x="2165" y="12830"/>
                    </a:lnTo>
                    <a:cubicBezTo>
                      <a:pt x="2164" y="12831"/>
                      <a:pt x="2164" y="12832"/>
                      <a:pt x="2164" y="12833"/>
                    </a:cubicBezTo>
                    <a:cubicBezTo>
                      <a:pt x="2165" y="12832"/>
                      <a:pt x="2166" y="12830"/>
                      <a:pt x="2167" y="12829"/>
                    </a:cubicBezTo>
                    <a:lnTo>
                      <a:pt x="2167" y="12829"/>
                    </a:lnTo>
                    <a:cubicBezTo>
                      <a:pt x="2171" y="12827"/>
                      <a:pt x="2176" y="12824"/>
                      <a:pt x="2181" y="12822"/>
                    </a:cubicBezTo>
                    <a:cubicBezTo>
                      <a:pt x="2178" y="12822"/>
                      <a:pt x="2174" y="12822"/>
                      <a:pt x="2171" y="12823"/>
                    </a:cubicBezTo>
                    <a:lnTo>
                      <a:pt x="2171" y="12823"/>
                    </a:lnTo>
                    <a:cubicBezTo>
                      <a:pt x="2188" y="12801"/>
                      <a:pt x="2213" y="12787"/>
                      <a:pt x="2242" y="12778"/>
                    </a:cubicBezTo>
                    <a:close/>
                    <a:moveTo>
                      <a:pt x="2811" y="13004"/>
                    </a:moveTo>
                    <a:cubicBezTo>
                      <a:pt x="2805" y="13004"/>
                      <a:pt x="2796" y="13005"/>
                      <a:pt x="2790" y="13005"/>
                    </a:cubicBezTo>
                    <a:cubicBezTo>
                      <a:pt x="2786" y="13015"/>
                      <a:pt x="2775" y="13029"/>
                      <a:pt x="2784" y="13029"/>
                    </a:cubicBezTo>
                    <a:cubicBezTo>
                      <a:pt x="2789" y="13029"/>
                      <a:pt x="2798" y="13025"/>
                      <a:pt x="2817" y="13016"/>
                    </a:cubicBezTo>
                    <a:cubicBezTo>
                      <a:pt x="2827" y="13006"/>
                      <a:pt x="2821" y="13004"/>
                      <a:pt x="2811" y="13004"/>
                    </a:cubicBezTo>
                    <a:close/>
                    <a:moveTo>
                      <a:pt x="2752" y="13162"/>
                    </a:moveTo>
                    <a:lnTo>
                      <a:pt x="2756" y="13165"/>
                    </a:lnTo>
                    <a:cubicBezTo>
                      <a:pt x="2755" y="13164"/>
                      <a:pt x="2754" y="13163"/>
                      <a:pt x="2752" y="13162"/>
                    </a:cubicBezTo>
                    <a:close/>
                    <a:moveTo>
                      <a:pt x="5999" y="13265"/>
                    </a:moveTo>
                    <a:cubicBezTo>
                      <a:pt x="6016" y="13281"/>
                      <a:pt x="5999" y="13281"/>
                      <a:pt x="5977" y="13287"/>
                    </a:cubicBezTo>
                    <a:cubicBezTo>
                      <a:pt x="5988" y="13281"/>
                      <a:pt x="5988" y="13276"/>
                      <a:pt x="5999" y="13265"/>
                    </a:cubicBezTo>
                    <a:close/>
                    <a:moveTo>
                      <a:pt x="2321" y="13389"/>
                    </a:moveTo>
                    <a:lnTo>
                      <a:pt x="2321" y="13389"/>
                    </a:lnTo>
                    <a:cubicBezTo>
                      <a:pt x="2320" y="13390"/>
                      <a:pt x="2320" y="13391"/>
                      <a:pt x="2319" y="13392"/>
                    </a:cubicBezTo>
                    <a:cubicBezTo>
                      <a:pt x="2320" y="13391"/>
                      <a:pt x="2320" y="13390"/>
                      <a:pt x="2321" y="13389"/>
                    </a:cubicBezTo>
                    <a:close/>
                    <a:moveTo>
                      <a:pt x="3238" y="13469"/>
                    </a:moveTo>
                    <a:lnTo>
                      <a:pt x="3255" y="13514"/>
                    </a:lnTo>
                    <a:lnTo>
                      <a:pt x="3260" y="13552"/>
                    </a:lnTo>
                    <a:lnTo>
                      <a:pt x="3249" y="13552"/>
                    </a:lnTo>
                    <a:cubicBezTo>
                      <a:pt x="3249" y="13563"/>
                      <a:pt x="3255" y="13569"/>
                      <a:pt x="3255" y="13586"/>
                    </a:cubicBezTo>
                    <a:lnTo>
                      <a:pt x="3177" y="13586"/>
                    </a:lnTo>
                    <a:cubicBezTo>
                      <a:pt x="3183" y="13569"/>
                      <a:pt x="3205" y="13563"/>
                      <a:pt x="3221" y="13563"/>
                    </a:cubicBezTo>
                    <a:cubicBezTo>
                      <a:pt x="3219" y="13562"/>
                      <a:pt x="3216" y="13562"/>
                      <a:pt x="3213" y="13562"/>
                    </a:cubicBezTo>
                    <a:cubicBezTo>
                      <a:pt x="3208" y="13562"/>
                      <a:pt x="3202" y="13563"/>
                      <a:pt x="3195" y="13563"/>
                    </a:cubicBezTo>
                    <a:cubicBezTo>
                      <a:pt x="3189" y="13563"/>
                      <a:pt x="3183" y="13562"/>
                      <a:pt x="3177" y="13558"/>
                    </a:cubicBezTo>
                    <a:cubicBezTo>
                      <a:pt x="3205" y="13541"/>
                      <a:pt x="3232" y="13525"/>
                      <a:pt x="3255" y="13514"/>
                    </a:cubicBezTo>
                    <a:lnTo>
                      <a:pt x="3205" y="13508"/>
                    </a:lnTo>
                    <a:cubicBezTo>
                      <a:pt x="3221" y="13503"/>
                      <a:pt x="3232" y="13475"/>
                      <a:pt x="3238" y="13469"/>
                    </a:cubicBezTo>
                    <a:close/>
                    <a:moveTo>
                      <a:pt x="3254" y="13628"/>
                    </a:moveTo>
                    <a:cubicBezTo>
                      <a:pt x="3252" y="13630"/>
                      <a:pt x="3251" y="13632"/>
                      <a:pt x="3249" y="13635"/>
                    </a:cubicBezTo>
                    <a:cubicBezTo>
                      <a:pt x="3251" y="13633"/>
                      <a:pt x="3252" y="13630"/>
                      <a:pt x="3254" y="13628"/>
                    </a:cubicBezTo>
                    <a:close/>
                    <a:moveTo>
                      <a:pt x="3252" y="13611"/>
                    </a:moveTo>
                    <a:cubicBezTo>
                      <a:pt x="3259" y="13611"/>
                      <a:pt x="3261" y="13615"/>
                      <a:pt x="3254" y="13628"/>
                    </a:cubicBezTo>
                    <a:lnTo>
                      <a:pt x="3254" y="13628"/>
                    </a:lnTo>
                    <a:cubicBezTo>
                      <a:pt x="3258" y="13624"/>
                      <a:pt x="3262" y="13623"/>
                      <a:pt x="3266" y="13619"/>
                    </a:cubicBezTo>
                    <a:cubicBezTo>
                      <a:pt x="3266" y="13624"/>
                      <a:pt x="3266" y="13624"/>
                      <a:pt x="3277" y="13635"/>
                    </a:cubicBezTo>
                    <a:cubicBezTo>
                      <a:pt x="3259" y="13657"/>
                      <a:pt x="3228" y="13672"/>
                      <a:pt x="3210" y="13672"/>
                    </a:cubicBezTo>
                    <a:cubicBezTo>
                      <a:pt x="3205" y="13672"/>
                      <a:pt x="3202" y="13671"/>
                      <a:pt x="3199" y="13669"/>
                    </a:cubicBezTo>
                    <a:cubicBezTo>
                      <a:pt x="3210" y="13641"/>
                      <a:pt x="3238" y="13646"/>
                      <a:pt x="3210" y="13624"/>
                    </a:cubicBezTo>
                    <a:cubicBezTo>
                      <a:pt x="3225" y="13619"/>
                      <a:pt x="3242" y="13611"/>
                      <a:pt x="3252" y="13611"/>
                    </a:cubicBezTo>
                    <a:close/>
                    <a:moveTo>
                      <a:pt x="3293" y="13696"/>
                    </a:moveTo>
                    <a:cubicBezTo>
                      <a:pt x="3304" y="13696"/>
                      <a:pt x="3304" y="13702"/>
                      <a:pt x="3304" y="13707"/>
                    </a:cubicBezTo>
                    <a:lnTo>
                      <a:pt x="3282" y="13702"/>
                    </a:lnTo>
                    <a:lnTo>
                      <a:pt x="3293" y="13696"/>
                    </a:lnTo>
                    <a:close/>
                    <a:moveTo>
                      <a:pt x="3310" y="13713"/>
                    </a:moveTo>
                    <a:cubicBezTo>
                      <a:pt x="3310" y="13724"/>
                      <a:pt x="3315" y="13724"/>
                      <a:pt x="3315" y="13729"/>
                    </a:cubicBezTo>
                    <a:cubicBezTo>
                      <a:pt x="3296" y="13729"/>
                      <a:pt x="3266" y="13753"/>
                      <a:pt x="3254" y="13753"/>
                    </a:cubicBezTo>
                    <a:cubicBezTo>
                      <a:pt x="3248" y="13753"/>
                      <a:pt x="3246" y="13749"/>
                      <a:pt x="3249" y="13735"/>
                    </a:cubicBezTo>
                    <a:lnTo>
                      <a:pt x="3310" y="13713"/>
                    </a:lnTo>
                    <a:close/>
                    <a:moveTo>
                      <a:pt x="3321" y="13746"/>
                    </a:moveTo>
                    <a:cubicBezTo>
                      <a:pt x="3332" y="13752"/>
                      <a:pt x="3332" y="13757"/>
                      <a:pt x="3338" y="13757"/>
                    </a:cubicBezTo>
                    <a:cubicBezTo>
                      <a:pt x="3321" y="13763"/>
                      <a:pt x="3304" y="13774"/>
                      <a:pt x="3288" y="13774"/>
                    </a:cubicBezTo>
                    <a:lnTo>
                      <a:pt x="3321" y="13746"/>
                    </a:lnTo>
                    <a:close/>
                    <a:moveTo>
                      <a:pt x="3398" y="13846"/>
                    </a:moveTo>
                    <a:cubicBezTo>
                      <a:pt x="3398" y="13851"/>
                      <a:pt x="3393" y="13851"/>
                      <a:pt x="3393" y="13851"/>
                    </a:cubicBezTo>
                    <a:lnTo>
                      <a:pt x="3398" y="13846"/>
                    </a:lnTo>
                    <a:close/>
                    <a:moveTo>
                      <a:pt x="5861" y="13901"/>
                    </a:moveTo>
                    <a:cubicBezTo>
                      <a:pt x="5866" y="13916"/>
                      <a:pt x="5885" y="13940"/>
                      <a:pt x="5867" y="13940"/>
                    </a:cubicBezTo>
                    <a:cubicBezTo>
                      <a:pt x="5865" y="13940"/>
                      <a:pt x="5863" y="13940"/>
                      <a:pt x="5861" y="13940"/>
                    </a:cubicBezTo>
                    <a:cubicBezTo>
                      <a:pt x="5811" y="13901"/>
                      <a:pt x="5839" y="13912"/>
                      <a:pt x="5861" y="13901"/>
                    </a:cubicBezTo>
                    <a:close/>
                    <a:moveTo>
                      <a:pt x="3404" y="14023"/>
                    </a:moveTo>
                    <a:cubicBezTo>
                      <a:pt x="3415" y="14034"/>
                      <a:pt x="3415" y="14050"/>
                      <a:pt x="3421" y="14061"/>
                    </a:cubicBezTo>
                    <a:cubicBezTo>
                      <a:pt x="3393" y="14061"/>
                      <a:pt x="3371" y="14056"/>
                      <a:pt x="3376" y="14028"/>
                    </a:cubicBezTo>
                    <a:cubicBezTo>
                      <a:pt x="3387" y="14023"/>
                      <a:pt x="3398" y="14023"/>
                      <a:pt x="3404" y="14023"/>
                    </a:cubicBezTo>
                    <a:close/>
                    <a:moveTo>
                      <a:pt x="5792" y="14107"/>
                    </a:moveTo>
                    <a:lnTo>
                      <a:pt x="5789" y="14117"/>
                    </a:lnTo>
                    <a:cubicBezTo>
                      <a:pt x="5792" y="14113"/>
                      <a:pt x="5792" y="14110"/>
                      <a:pt x="5792" y="14107"/>
                    </a:cubicBezTo>
                    <a:close/>
                    <a:moveTo>
                      <a:pt x="3476" y="14189"/>
                    </a:moveTo>
                    <a:lnTo>
                      <a:pt x="3481" y="14194"/>
                    </a:lnTo>
                    <a:cubicBezTo>
                      <a:pt x="3476" y="14194"/>
                      <a:pt x="3476" y="14189"/>
                      <a:pt x="3476" y="14189"/>
                    </a:cubicBezTo>
                    <a:close/>
                    <a:moveTo>
                      <a:pt x="3241" y="14270"/>
                    </a:moveTo>
                    <a:cubicBezTo>
                      <a:pt x="3248" y="14270"/>
                      <a:pt x="3236" y="14278"/>
                      <a:pt x="3227" y="14283"/>
                    </a:cubicBezTo>
                    <a:lnTo>
                      <a:pt x="3232" y="14272"/>
                    </a:lnTo>
                    <a:cubicBezTo>
                      <a:pt x="3237" y="14271"/>
                      <a:pt x="3239" y="14270"/>
                      <a:pt x="3241" y="14270"/>
                    </a:cubicBezTo>
                    <a:close/>
                    <a:moveTo>
                      <a:pt x="3283" y="14659"/>
                    </a:moveTo>
                    <a:cubicBezTo>
                      <a:pt x="3282" y="14659"/>
                      <a:pt x="3282" y="14659"/>
                      <a:pt x="3282" y="14659"/>
                    </a:cubicBezTo>
                    <a:cubicBezTo>
                      <a:pt x="3282" y="14659"/>
                      <a:pt x="3282" y="14659"/>
                      <a:pt x="3283" y="14659"/>
                    </a:cubicBezTo>
                    <a:close/>
                    <a:moveTo>
                      <a:pt x="5586" y="14754"/>
                    </a:moveTo>
                    <a:lnTo>
                      <a:pt x="5590" y="14764"/>
                    </a:lnTo>
                    <a:cubicBezTo>
                      <a:pt x="5589" y="14760"/>
                      <a:pt x="5588" y="14757"/>
                      <a:pt x="5586" y="14754"/>
                    </a:cubicBezTo>
                    <a:close/>
                    <a:moveTo>
                      <a:pt x="5451" y="15080"/>
                    </a:moveTo>
                    <a:lnTo>
                      <a:pt x="5451" y="15080"/>
                    </a:lnTo>
                    <a:cubicBezTo>
                      <a:pt x="5451" y="15080"/>
                      <a:pt x="5451" y="15080"/>
                      <a:pt x="5451" y="15080"/>
                    </a:cubicBezTo>
                    <a:lnTo>
                      <a:pt x="5451" y="15080"/>
                    </a:lnTo>
                    <a:cubicBezTo>
                      <a:pt x="5451" y="15080"/>
                      <a:pt x="5451" y="15080"/>
                      <a:pt x="5451" y="15080"/>
                    </a:cubicBezTo>
                    <a:close/>
                    <a:moveTo>
                      <a:pt x="4881" y="15218"/>
                    </a:moveTo>
                    <a:cubicBezTo>
                      <a:pt x="4885" y="15221"/>
                      <a:pt x="4888" y="15227"/>
                      <a:pt x="4890" y="15227"/>
                    </a:cubicBezTo>
                    <a:cubicBezTo>
                      <a:pt x="4892" y="15227"/>
                      <a:pt x="4893" y="15225"/>
                      <a:pt x="4893" y="15218"/>
                    </a:cubicBezTo>
                    <a:close/>
                    <a:moveTo>
                      <a:pt x="5303" y="15299"/>
                    </a:moveTo>
                    <a:cubicBezTo>
                      <a:pt x="5306" y="15302"/>
                      <a:pt x="5309" y="15304"/>
                      <a:pt x="5313" y="15307"/>
                    </a:cubicBezTo>
                    <a:cubicBezTo>
                      <a:pt x="5309" y="15304"/>
                      <a:pt x="5306" y="15301"/>
                      <a:pt x="5303" y="15299"/>
                    </a:cubicBezTo>
                    <a:close/>
                    <a:moveTo>
                      <a:pt x="4704" y="15683"/>
                    </a:moveTo>
                    <a:cubicBezTo>
                      <a:pt x="4706" y="15683"/>
                      <a:pt x="4707" y="15683"/>
                      <a:pt x="4708" y="15683"/>
                    </a:cubicBezTo>
                    <a:lnTo>
                      <a:pt x="4708" y="15683"/>
                    </a:lnTo>
                    <a:cubicBezTo>
                      <a:pt x="4707" y="15683"/>
                      <a:pt x="4706" y="15683"/>
                      <a:pt x="4704" y="15683"/>
                    </a:cubicBezTo>
                    <a:close/>
                    <a:moveTo>
                      <a:pt x="4998" y="16059"/>
                    </a:moveTo>
                    <a:cubicBezTo>
                      <a:pt x="4995" y="16059"/>
                      <a:pt x="4994" y="16061"/>
                      <a:pt x="4993" y="16063"/>
                    </a:cubicBezTo>
                    <a:lnTo>
                      <a:pt x="4993" y="16063"/>
                    </a:lnTo>
                    <a:lnTo>
                      <a:pt x="4998" y="16059"/>
                    </a:lnTo>
                    <a:close/>
                    <a:moveTo>
                      <a:pt x="4699" y="16530"/>
                    </a:moveTo>
                    <a:cubicBezTo>
                      <a:pt x="4703" y="16572"/>
                      <a:pt x="4704" y="16614"/>
                      <a:pt x="4689" y="16614"/>
                    </a:cubicBezTo>
                    <a:cubicBezTo>
                      <a:pt x="4685" y="16614"/>
                      <a:pt x="4679" y="16610"/>
                      <a:pt x="4671" y="16601"/>
                    </a:cubicBezTo>
                    <a:cubicBezTo>
                      <a:pt x="4671" y="16585"/>
                      <a:pt x="4666" y="16568"/>
                      <a:pt x="4666" y="16546"/>
                    </a:cubicBezTo>
                    <a:cubicBezTo>
                      <a:pt x="4677" y="16541"/>
                      <a:pt x="4693" y="16541"/>
                      <a:pt x="4699" y="16530"/>
                    </a:cubicBezTo>
                    <a:close/>
                    <a:moveTo>
                      <a:pt x="4809" y="18129"/>
                    </a:moveTo>
                    <a:cubicBezTo>
                      <a:pt x="4835" y="18164"/>
                      <a:pt x="4838" y="18175"/>
                      <a:pt x="4833" y="18175"/>
                    </a:cubicBezTo>
                    <a:cubicBezTo>
                      <a:pt x="4828" y="18175"/>
                      <a:pt x="4819" y="18169"/>
                      <a:pt x="4809" y="18162"/>
                    </a:cubicBezTo>
                    <a:lnTo>
                      <a:pt x="4809" y="18129"/>
                    </a:lnTo>
                    <a:close/>
                    <a:moveTo>
                      <a:pt x="5399" y="20007"/>
                    </a:moveTo>
                    <a:lnTo>
                      <a:pt x="5399" y="20007"/>
                    </a:lnTo>
                    <a:cubicBezTo>
                      <a:pt x="5398" y="20009"/>
                      <a:pt x="5397" y="20012"/>
                      <a:pt x="5396" y="20016"/>
                    </a:cubicBezTo>
                    <a:cubicBezTo>
                      <a:pt x="5397" y="20013"/>
                      <a:pt x="5398" y="20010"/>
                      <a:pt x="5399" y="20007"/>
                    </a:cubicBezTo>
                    <a:close/>
                    <a:moveTo>
                      <a:pt x="6420" y="20835"/>
                    </a:moveTo>
                    <a:cubicBezTo>
                      <a:pt x="6420" y="20838"/>
                      <a:pt x="6421" y="20843"/>
                      <a:pt x="6424" y="20850"/>
                    </a:cubicBezTo>
                    <a:lnTo>
                      <a:pt x="6424" y="20850"/>
                    </a:lnTo>
                    <a:lnTo>
                      <a:pt x="6420" y="20835"/>
                    </a:lnTo>
                    <a:close/>
                    <a:moveTo>
                      <a:pt x="1251" y="0"/>
                    </a:moveTo>
                    <a:cubicBezTo>
                      <a:pt x="1196" y="61"/>
                      <a:pt x="1262" y="28"/>
                      <a:pt x="1190" y="122"/>
                    </a:cubicBezTo>
                    <a:cubicBezTo>
                      <a:pt x="1198" y="115"/>
                      <a:pt x="1204" y="111"/>
                      <a:pt x="1209" y="111"/>
                    </a:cubicBezTo>
                    <a:cubicBezTo>
                      <a:pt x="1252" y="111"/>
                      <a:pt x="1215" y="360"/>
                      <a:pt x="1251" y="360"/>
                    </a:cubicBezTo>
                    <a:cubicBezTo>
                      <a:pt x="1256" y="360"/>
                      <a:pt x="1261" y="356"/>
                      <a:pt x="1268" y="347"/>
                    </a:cubicBezTo>
                    <a:lnTo>
                      <a:pt x="1268" y="347"/>
                    </a:lnTo>
                    <a:cubicBezTo>
                      <a:pt x="1211" y="435"/>
                      <a:pt x="1243" y="511"/>
                      <a:pt x="1185" y="631"/>
                    </a:cubicBezTo>
                    <a:cubicBezTo>
                      <a:pt x="1195" y="626"/>
                      <a:pt x="1202" y="616"/>
                      <a:pt x="1207" y="616"/>
                    </a:cubicBezTo>
                    <a:cubicBezTo>
                      <a:pt x="1214" y="616"/>
                      <a:pt x="1216" y="633"/>
                      <a:pt x="1213" y="698"/>
                    </a:cubicBezTo>
                    <a:cubicBezTo>
                      <a:pt x="1218" y="703"/>
                      <a:pt x="1224" y="714"/>
                      <a:pt x="1235" y="725"/>
                    </a:cubicBezTo>
                    <a:cubicBezTo>
                      <a:pt x="1240" y="698"/>
                      <a:pt x="1251" y="675"/>
                      <a:pt x="1262" y="670"/>
                    </a:cubicBezTo>
                    <a:cubicBezTo>
                      <a:pt x="1307" y="725"/>
                      <a:pt x="1307" y="908"/>
                      <a:pt x="1329" y="969"/>
                    </a:cubicBezTo>
                    <a:cubicBezTo>
                      <a:pt x="1327" y="987"/>
                      <a:pt x="1325" y="993"/>
                      <a:pt x="1322" y="993"/>
                    </a:cubicBezTo>
                    <a:cubicBezTo>
                      <a:pt x="1316" y="993"/>
                      <a:pt x="1307" y="967"/>
                      <a:pt x="1298" y="967"/>
                    </a:cubicBezTo>
                    <a:cubicBezTo>
                      <a:pt x="1295" y="967"/>
                      <a:pt x="1293" y="969"/>
                      <a:pt x="1290" y="974"/>
                    </a:cubicBezTo>
                    <a:lnTo>
                      <a:pt x="1323" y="1063"/>
                    </a:lnTo>
                    <a:cubicBezTo>
                      <a:pt x="1293" y="1070"/>
                      <a:pt x="1276" y="1153"/>
                      <a:pt x="1255" y="1153"/>
                    </a:cubicBezTo>
                    <a:cubicBezTo>
                      <a:pt x="1246" y="1153"/>
                      <a:pt x="1236" y="1136"/>
                      <a:pt x="1224" y="1085"/>
                    </a:cubicBezTo>
                    <a:lnTo>
                      <a:pt x="1224" y="1085"/>
                    </a:lnTo>
                    <a:lnTo>
                      <a:pt x="1235" y="1229"/>
                    </a:lnTo>
                    <a:cubicBezTo>
                      <a:pt x="1213" y="1312"/>
                      <a:pt x="1207" y="1434"/>
                      <a:pt x="1235" y="1500"/>
                    </a:cubicBezTo>
                    <a:cubicBezTo>
                      <a:pt x="1226" y="1557"/>
                      <a:pt x="1266" y="1627"/>
                      <a:pt x="1264" y="1627"/>
                    </a:cubicBezTo>
                    <a:cubicBezTo>
                      <a:pt x="1263" y="1627"/>
                      <a:pt x="1259" y="1622"/>
                      <a:pt x="1251" y="1611"/>
                    </a:cubicBezTo>
                    <a:lnTo>
                      <a:pt x="1251" y="1611"/>
                    </a:lnTo>
                    <a:lnTo>
                      <a:pt x="1296" y="1832"/>
                    </a:lnTo>
                    <a:lnTo>
                      <a:pt x="1279" y="1832"/>
                    </a:lnTo>
                    <a:cubicBezTo>
                      <a:pt x="1290" y="2053"/>
                      <a:pt x="1379" y="2280"/>
                      <a:pt x="1307" y="2540"/>
                    </a:cubicBezTo>
                    <a:cubicBezTo>
                      <a:pt x="1323" y="2612"/>
                      <a:pt x="1345" y="2690"/>
                      <a:pt x="1334" y="2817"/>
                    </a:cubicBezTo>
                    <a:lnTo>
                      <a:pt x="1301" y="2845"/>
                    </a:lnTo>
                    <a:cubicBezTo>
                      <a:pt x="1323" y="2939"/>
                      <a:pt x="1290" y="3132"/>
                      <a:pt x="1329" y="3166"/>
                    </a:cubicBezTo>
                    <a:cubicBezTo>
                      <a:pt x="1235" y="3276"/>
                      <a:pt x="1345" y="3630"/>
                      <a:pt x="1345" y="3796"/>
                    </a:cubicBezTo>
                    <a:lnTo>
                      <a:pt x="1390" y="3796"/>
                    </a:lnTo>
                    <a:cubicBezTo>
                      <a:pt x="1401" y="3913"/>
                      <a:pt x="1417" y="4018"/>
                      <a:pt x="1456" y="4162"/>
                    </a:cubicBezTo>
                    <a:lnTo>
                      <a:pt x="1495" y="4151"/>
                    </a:lnTo>
                    <a:lnTo>
                      <a:pt x="1495" y="4151"/>
                    </a:lnTo>
                    <a:cubicBezTo>
                      <a:pt x="1545" y="4267"/>
                      <a:pt x="1489" y="4466"/>
                      <a:pt x="1511" y="4660"/>
                    </a:cubicBezTo>
                    <a:cubicBezTo>
                      <a:pt x="1489" y="4649"/>
                      <a:pt x="1489" y="4599"/>
                      <a:pt x="1495" y="4566"/>
                    </a:cubicBezTo>
                    <a:lnTo>
                      <a:pt x="1495" y="4566"/>
                    </a:lnTo>
                    <a:cubicBezTo>
                      <a:pt x="1412" y="4809"/>
                      <a:pt x="1622" y="5042"/>
                      <a:pt x="1572" y="5263"/>
                    </a:cubicBezTo>
                    <a:cubicBezTo>
                      <a:pt x="1594" y="5313"/>
                      <a:pt x="1594" y="5351"/>
                      <a:pt x="1583" y="5390"/>
                    </a:cubicBezTo>
                    <a:cubicBezTo>
                      <a:pt x="1583" y="5379"/>
                      <a:pt x="1583" y="5379"/>
                      <a:pt x="1578" y="5374"/>
                    </a:cubicBezTo>
                    <a:lnTo>
                      <a:pt x="1578" y="5396"/>
                    </a:lnTo>
                    <a:cubicBezTo>
                      <a:pt x="1572" y="5418"/>
                      <a:pt x="1567" y="5446"/>
                      <a:pt x="1567" y="5473"/>
                    </a:cubicBezTo>
                    <a:cubicBezTo>
                      <a:pt x="1572" y="5451"/>
                      <a:pt x="1578" y="5423"/>
                      <a:pt x="1578" y="5407"/>
                    </a:cubicBezTo>
                    <a:cubicBezTo>
                      <a:pt x="1583" y="5451"/>
                      <a:pt x="1600" y="5512"/>
                      <a:pt x="1611" y="5567"/>
                    </a:cubicBezTo>
                    <a:lnTo>
                      <a:pt x="1572" y="5595"/>
                    </a:lnTo>
                    <a:lnTo>
                      <a:pt x="1572" y="5612"/>
                    </a:lnTo>
                    <a:cubicBezTo>
                      <a:pt x="1570" y="5639"/>
                      <a:pt x="1575" y="5650"/>
                      <a:pt x="1585" y="5650"/>
                    </a:cubicBezTo>
                    <a:cubicBezTo>
                      <a:pt x="1597" y="5650"/>
                      <a:pt x="1615" y="5635"/>
                      <a:pt x="1633" y="5617"/>
                    </a:cubicBezTo>
                    <a:cubicBezTo>
                      <a:pt x="1639" y="5623"/>
                      <a:pt x="1639" y="5639"/>
                      <a:pt x="1650" y="5645"/>
                    </a:cubicBezTo>
                    <a:lnTo>
                      <a:pt x="1622" y="5656"/>
                    </a:lnTo>
                    <a:cubicBezTo>
                      <a:pt x="1628" y="5667"/>
                      <a:pt x="1639" y="5667"/>
                      <a:pt x="1655" y="5667"/>
                    </a:cubicBezTo>
                    <a:cubicBezTo>
                      <a:pt x="1661" y="5672"/>
                      <a:pt x="1661" y="5678"/>
                      <a:pt x="1666" y="5683"/>
                    </a:cubicBezTo>
                    <a:lnTo>
                      <a:pt x="1661" y="5695"/>
                    </a:lnTo>
                    <a:cubicBezTo>
                      <a:pt x="1600" y="5750"/>
                      <a:pt x="1711" y="5844"/>
                      <a:pt x="1639" y="5916"/>
                    </a:cubicBezTo>
                    <a:cubicBezTo>
                      <a:pt x="1666" y="5932"/>
                      <a:pt x="1683" y="6032"/>
                      <a:pt x="1711" y="6115"/>
                    </a:cubicBezTo>
                    <a:cubicBezTo>
                      <a:pt x="1705" y="6137"/>
                      <a:pt x="1688" y="6154"/>
                      <a:pt x="1677" y="6176"/>
                    </a:cubicBezTo>
                    <a:cubicBezTo>
                      <a:pt x="1688" y="6165"/>
                      <a:pt x="1696" y="6161"/>
                      <a:pt x="1701" y="6161"/>
                    </a:cubicBezTo>
                    <a:cubicBezTo>
                      <a:pt x="1709" y="6161"/>
                      <a:pt x="1713" y="6171"/>
                      <a:pt x="1716" y="6181"/>
                    </a:cubicBezTo>
                    <a:cubicBezTo>
                      <a:pt x="1716" y="6176"/>
                      <a:pt x="1722" y="6176"/>
                      <a:pt x="1738" y="6176"/>
                    </a:cubicBezTo>
                    <a:cubicBezTo>
                      <a:pt x="1744" y="6193"/>
                      <a:pt x="1749" y="6198"/>
                      <a:pt x="1760" y="6209"/>
                    </a:cubicBezTo>
                    <a:lnTo>
                      <a:pt x="1733" y="6253"/>
                    </a:lnTo>
                    <a:cubicBezTo>
                      <a:pt x="1777" y="6253"/>
                      <a:pt x="1766" y="6292"/>
                      <a:pt x="1777" y="6314"/>
                    </a:cubicBezTo>
                    <a:cubicBezTo>
                      <a:pt x="1777" y="6359"/>
                      <a:pt x="1788" y="6392"/>
                      <a:pt x="1805" y="6425"/>
                    </a:cubicBezTo>
                    <a:lnTo>
                      <a:pt x="1749" y="6458"/>
                    </a:lnTo>
                    <a:cubicBezTo>
                      <a:pt x="1788" y="6502"/>
                      <a:pt x="1816" y="6552"/>
                      <a:pt x="1849" y="6591"/>
                    </a:cubicBezTo>
                    <a:cubicBezTo>
                      <a:pt x="1835" y="6647"/>
                      <a:pt x="1825" y="6685"/>
                      <a:pt x="1804" y="6685"/>
                    </a:cubicBezTo>
                    <a:cubicBezTo>
                      <a:pt x="1791" y="6685"/>
                      <a:pt x="1774" y="6672"/>
                      <a:pt x="1749" y="6641"/>
                    </a:cubicBezTo>
                    <a:lnTo>
                      <a:pt x="1749" y="6641"/>
                    </a:lnTo>
                    <a:cubicBezTo>
                      <a:pt x="1766" y="6668"/>
                      <a:pt x="1771" y="6691"/>
                      <a:pt x="1788" y="6702"/>
                    </a:cubicBezTo>
                    <a:cubicBezTo>
                      <a:pt x="1777" y="6707"/>
                      <a:pt x="1771" y="6707"/>
                      <a:pt x="1766" y="6718"/>
                    </a:cubicBezTo>
                    <a:lnTo>
                      <a:pt x="1788" y="6707"/>
                    </a:lnTo>
                    <a:cubicBezTo>
                      <a:pt x="1794" y="6724"/>
                      <a:pt x="1799" y="6735"/>
                      <a:pt x="1799" y="6746"/>
                    </a:cubicBezTo>
                    <a:cubicBezTo>
                      <a:pt x="1771" y="6746"/>
                      <a:pt x="1744" y="6735"/>
                      <a:pt x="1749" y="6718"/>
                    </a:cubicBezTo>
                    <a:cubicBezTo>
                      <a:pt x="1746" y="6718"/>
                      <a:pt x="1742" y="6721"/>
                      <a:pt x="1738" y="6721"/>
                    </a:cubicBezTo>
                    <a:cubicBezTo>
                      <a:pt x="1736" y="6721"/>
                      <a:pt x="1735" y="6720"/>
                      <a:pt x="1733" y="6718"/>
                    </a:cubicBezTo>
                    <a:cubicBezTo>
                      <a:pt x="1722" y="6691"/>
                      <a:pt x="1749" y="6646"/>
                      <a:pt x="1694" y="6646"/>
                    </a:cubicBezTo>
                    <a:lnTo>
                      <a:pt x="1744" y="6597"/>
                    </a:lnTo>
                    <a:cubicBezTo>
                      <a:pt x="1742" y="6596"/>
                      <a:pt x="1740" y="6595"/>
                      <a:pt x="1738" y="6595"/>
                    </a:cubicBezTo>
                    <a:cubicBezTo>
                      <a:pt x="1715" y="6595"/>
                      <a:pt x="1688" y="6645"/>
                      <a:pt x="1655" y="6645"/>
                    </a:cubicBezTo>
                    <a:cubicBezTo>
                      <a:pt x="1650" y="6645"/>
                      <a:pt x="1644" y="6644"/>
                      <a:pt x="1639" y="6641"/>
                    </a:cubicBezTo>
                    <a:cubicBezTo>
                      <a:pt x="1605" y="6624"/>
                      <a:pt x="1688" y="6597"/>
                      <a:pt x="1694" y="6585"/>
                    </a:cubicBezTo>
                    <a:lnTo>
                      <a:pt x="1694" y="6585"/>
                    </a:lnTo>
                    <a:cubicBezTo>
                      <a:pt x="1679" y="6588"/>
                      <a:pt x="1656" y="6593"/>
                      <a:pt x="1637" y="6593"/>
                    </a:cubicBezTo>
                    <a:cubicBezTo>
                      <a:pt x="1615" y="6593"/>
                      <a:pt x="1601" y="6585"/>
                      <a:pt x="1622" y="6558"/>
                    </a:cubicBezTo>
                    <a:cubicBezTo>
                      <a:pt x="1633" y="6558"/>
                      <a:pt x="1628" y="6569"/>
                      <a:pt x="1639" y="6569"/>
                    </a:cubicBezTo>
                    <a:lnTo>
                      <a:pt x="1661" y="6536"/>
                    </a:lnTo>
                    <a:cubicBezTo>
                      <a:pt x="1675" y="6533"/>
                      <a:pt x="1686" y="6533"/>
                      <a:pt x="1694" y="6533"/>
                    </a:cubicBezTo>
                    <a:cubicBezTo>
                      <a:pt x="1707" y="6533"/>
                      <a:pt x="1714" y="6534"/>
                      <a:pt x="1720" y="6534"/>
                    </a:cubicBezTo>
                    <a:cubicBezTo>
                      <a:pt x="1729" y="6534"/>
                      <a:pt x="1733" y="6530"/>
                      <a:pt x="1749" y="6508"/>
                    </a:cubicBezTo>
                    <a:lnTo>
                      <a:pt x="1749" y="6508"/>
                    </a:lnTo>
                    <a:cubicBezTo>
                      <a:pt x="1722" y="6525"/>
                      <a:pt x="1705" y="6531"/>
                      <a:pt x="1694" y="6531"/>
                    </a:cubicBezTo>
                    <a:cubicBezTo>
                      <a:pt x="1666" y="6531"/>
                      <a:pt x="1670" y="6496"/>
                      <a:pt x="1637" y="6496"/>
                    </a:cubicBezTo>
                    <a:cubicBezTo>
                      <a:pt x="1625" y="6496"/>
                      <a:pt x="1608" y="6501"/>
                      <a:pt x="1583" y="6514"/>
                    </a:cubicBezTo>
                    <a:lnTo>
                      <a:pt x="1600" y="6486"/>
                    </a:lnTo>
                    <a:cubicBezTo>
                      <a:pt x="1600" y="6491"/>
                      <a:pt x="1601" y="6491"/>
                      <a:pt x="1603" y="6491"/>
                    </a:cubicBezTo>
                    <a:cubicBezTo>
                      <a:pt x="1604" y="6491"/>
                      <a:pt x="1605" y="6491"/>
                      <a:pt x="1605" y="6497"/>
                    </a:cubicBezTo>
                    <a:cubicBezTo>
                      <a:pt x="1617" y="6483"/>
                      <a:pt x="1617" y="6478"/>
                      <a:pt x="1610" y="6478"/>
                    </a:cubicBezTo>
                    <a:cubicBezTo>
                      <a:pt x="1596" y="6478"/>
                      <a:pt x="1547" y="6505"/>
                      <a:pt x="1527" y="6505"/>
                    </a:cubicBezTo>
                    <a:cubicBezTo>
                      <a:pt x="1521" y="6505"/>
                      <a:pt x="1517" y="6502"/>
                      <a:pt x="1517" y="6497"/>
                    </a:cubicBezTo>
                    <a:cubicBezTo>
                      <a:pt x="1517" y="6480"/>
                      <a:pt x="1528" y="6458"/>
                      <a:pt x="1550" y="6458"/>
                    </a:cubicBezTo>
                    <a:lnTo>
                      <a:pt x="1511" y="6453"/>
                    </a:lnTo>
                    <a:cubicBezTo>
                      <a:pt x="1511" y="6449"/>
                      <a:pt x="1520" y="6439"/>
                      <a:pt x="1524" y="6438"/>
                    </a:cubicBezTo>
                    <a:lnTo>
                      <a:pt x="1524" y="6438"/>
                    </a:lnTo>
                    <a:lnTo>
                      <a:pt x="1528" y="6442"/>
                    </a:lnTo>
                    <a:cubicBezTo>
                      <a:pt x="1528" y="6439"/>
                      <a:pt x="1527" y="6438"/>
                      <a:pt x="1526" y="6438"/>
                    </a:cubicBezTo>
                    <a:cubicBezTo>
                      <a:pt x="1525" y="6438"/>
                      <a:pt x="1525" y="6438"/>
                      <a:pt x="1524" y="6438"/>
                    </a:cubicBezTo>
                    <a:lnTo>
                      <a:pt x="1524" y="6438"/>
                    </a:lnTo>
                    <a:lnTo>
                      <a:pt x="1502" y="6416"/>
                    </a:lnTo>
                    <a:lnTo>
                      <a:pt x="1502" y="6416"/>
                    </a:lnTo>
                    <a:cubicBezTo>
                      <a:pt x="1481" y="6421"/>
                      <a:pt x="1454" y="6425"/>
                      <a:pt x="1439" y="6425"/>
                    </a:cubicBezTo>
                    <a:cubicBezTo>
                      <a:pt x="1446" y="6417"/>
                      <a:pt x="1449" y="6415"/>
                      <a:pt x="1452" y="6415"/>
                    </a:cubicBezTo>
                    <a:cubicBezTo>
                      <a:pt x="1456" y="6415"/>
                      <a:pt x="1458" y="6417"/>
                      <a:pt x="1461" y="6417"/>
                    </a:cubicBezTo>
                    <a:cubicBezTo>
                      <a:pt x="1463" y="6417"/>
                      <a:pt x="1465" y="6416"/>
                      <a:pt x="1467" y="6414"/>
                    </a:cubicBezTo>
                    <a:lnTo>
                      <a:pt x="1428" y="6414"/>
                    </a:lnTo>
                    <a:cubicBezTo>
                      <a:pt x="1445" y="6397"/>
                      <a:pt x="1464" y="6390"/>
                      <a:pt x="1478" y="6390"/>
                    </a:cubicBezTo>
                    <a:cubicBezTo>
                      <a:pt x="1486" y="6390"/>
                      <a:pt x="1493" y="6393"/>
                      <a:pt x="1495" y="6397"/>
                    </a:cubicBezTo>
                    <a:cubicBezTo>
                      <a:pt x="1539" y="6360"/>
                      <a:pt x="1540" y="6354"/>
                      <a:pt x="1529" y="6354"/>
                    </a:cubicBezTo>
                    <a:cubicBezTo>
                      <a:pt x="1524" y="6354"/>
                      <a:pt x="1518" y="6355"/>
                      <a:pt x="1511" y="6355"/>
                    </a:cubicBezTo>
                    <a:cubicBezTo>
                      <a:pt x="1498" y="6355"/>
                      <a:pt x="1486" y="6351"/>
                      <a:pt x="1499" y="6322"/>
                    </a:cubicBezTo>
                    <a:lnTo>
                      <a:pt x="1499" y="6322"/>
                    </a:lnTo>
                    <a:cubicBezTo>
                      <a:pt x="1490" y="6328"/>
                      <a:pt x="1480" y="6331"/>
                      <a:pt x="1471" y="6331"/>
                    </a:cubicBezTo>
                    <a:cubicBezTo>
                      <a:pt x="1470" y="6331"/>
                      <a:pt x="1469" y="6331"/>
                      <a:pt x="1467" y="6331"/>
                    </a:cubicBezTo>
                    <a:cubicBezTo>
                      <a:pt x="1471" y="6318"/>
                      <a:pt x="1472" y="6312"/>
                      <a:pt x="1459" y="6312"/>
                    </a:cubicBezTo>
                    <a:cubicBezTo>
                      <a:pt x="1454" y="6312"/>
                      <a:pt x="1448" y="6313"/>
                      <a:pt x="1439" y="6314"/>
                    </a:cubicBezTo>
                    <a:cubicBezTo>
                      <a:pt x="1484" y="6287"/>
                      <a:pt x="1462" y="6287"/>
                      <a:pt x="1456" y="6276"/>
                    </a:cubicBezTo>
                    <a:lnTo>
                      <a:pt x="1472" y="6265"/>
                    </a:lnTo>
                    <a:lnTo>
                      <a:pt x="1472" y="6265"/>
                    </a:lnTo>
                    <a:cubicBezTo>
                      <a:pt x="1467" y="6272"/>
                      <a:pt x="1464" y="6277"/>
                      <a:pt x="1467" y="6277"/>
                    </a:cubicBezTo>
                    <a:cubicBezTo>
                      <a:pt x="1470" y="6277"/>
                      <a:pt x="1478" y="6273"/>
                      <a:pt x="1495" y="6265"/>
                    </a:cubicBezTo>
                    <a:cubicBezTo>
                      <a:pt x="1508" y="6255"/>
                      <a:pt x="1503" y="6253"/>
                      <a:pt x="1495" y="6253"/>
                    </a:cubicBezTo>
                    <a:cubicBezTo>
                      <a:pt x="1493" y="6253"/>
                      <a:pt x="1491" y="6253"/>
                      <a:pt x="1489" y="6253"/>
                    </a:cubicBezTo>
                    <a:lnTo>
                      <a:pt x="1489" y="6253"/>
                    </a:lnTo>
                    <a:lnTo>
                      <a:pt x="1511" y="6237"/>
                    </a:lnTo>
                    <a:cubicBezTo>
                      <a:pt x="1509" y="6236"/>
                      <a:pt x="1506" y="6236"/>
                      <a:pt x="1504" y="6236"/>
                    </a:cubicBezTo>
                    <a:cubicBezTo>
                      <a:pt x="1483" y="6236"/>
                      <a:pt x="1458" y="6254"/>
                      <a:pt x="1428" y="6259"/>
                    </a:cubicBezTo>
                    <a:cubicBezTo>
                      <a:pt x="1417" y="6237"/>
                      <a:pt x="1462" y="6209"/>
                      <a:pt x="1495" y="6181"/>
                    </a:cubicBezTo>
                    <a:cubicBezTo>
                      <a:pt x="1494" y="6177"/>
                      <a:pt x="1492" y="6176"/>
                      <a:pt x="1490" y="6176"/>
                    </a:cubicBezTo>
                    <a:cubicBezTo>
                      <a:pt x="1477" y="6176"/>
                      <a:pt x="1444" y="6222"/>
                      <a:pt x="1420" y="6222"/>
                    </a:cubicBezTo>
                    <a:cubicBezTo>
                      <a:pt x="1417" y="6222"/>
                      <a:pt x="1414" y="6222"/>
                      <a:pt x="1412" y="6220"/>
                    </a:cubicBezTo>
                    <a:cubicBezTo>
                      <a:pt x="1417" y="6181"/>
                      <a:pt x="1390" y="6181"/>
                      <a:pt x="1345" y="6176"/>
                    </a:cubicBezTo>
                    <a:cubicBezTo>
                      <a:pt x="1351" y="6148"/>
                      <a:pt x="1379" y="6154"/>
                      <a:pt x="1390" y="6143"/>
                    </a:cubicBezTo>
                    <a:lnTo>
                      <a:pt x="1390" y="6143"/>
                    </a:lnTo>
                    <a:lnTo>
                      <a:pt x="1345" y="6154"/>
                    </a:lnTo>
                    <a:cubicBezTo>
                      <a:pt x="1345" y="6148"/>
                      <a:pt x="1356" y="6143"/>
                      <a:pt x="1362" y="6143"/>
                    </a:cubicBezTo>
                    <a:lnTo>
                      <a:pt x="1362" y="6143"/>
                    </a:lnTo>
                    <a:cubicBezTo>
                      <a:pt x="1348" y="6143"/>
                      <a:pt x="1317" y="6167"/>
                      <a:pt x="1298" y="6167"/>
                    </a:cubicBezTo>
                    <a:cubicBezTo>
                      <a:pt x="1295" y="6167"/>
                      <a:pt x="1292" y="6166"/>
                      <a:pt x="1290" y="6165"/>
                    </a:cubicBezTo>
                    <a:cubicBezTo>
                      <a:pt x="1282" y="6169"/>
                      <a:pt x="1277" y="6170"/>
                      <a:pt x="1274" y="6170"/>
                    </a:cubicBezTo>
                    <a:cubicBezTo>
                      <a:pt x="1253" y="6170"/>
                      <a:pt x="1326" y="6090"/>
                      <a:pt x="1288" y="6090"/>
                    </a:cubicBezTo>
                    <a:cubicBezTo>
                      <a:pt x="1285" y="6090"/>
                      <a:pt x="1280" y="6091"/>
                      <a:pt x="1273" y="6093"/>
                    </a:cubicBezTo>
                    <a:cubicBezTo>
                      <a:pt x="1290" y="6082"/>
                      <a:pt x="1307" y="6071"/>
                      <a:pt x="1329" y="6060"/>
                    </a:cubicBezTo>
                    <a:cubicBezTo>
                      <a:pt x="1298" y="6060"/>
                      <a:pt x="1287" y="6058"/>
                      <a:pt x="1274" y="6058"/>
                    </a:cubicBezTo>
                    <a:cubicBezTo>
                      <a:pt x="1261" y="6058"/>
                      <a:pt x="1246" y="6060"/>
                      <a:pt x="1207" y="6065"/>
                    </a:cubicBezTo>
                    <a:lnTo>
                      <a:pt x="1229" y="6027"/>
                    </a:lnTo>
                    <a:lnTo>
                      <a:pt x="1229" y="6027"/>
                    </a:lnTo>
                    <a:cubicBezTo>
                      <a:pt x="1196" y="6065"/>
                      <a:pt x="1135" y="6071"/>
                      <a:pt x="1091" y="6082"/>
                    </a:cubicBezTo>
                    <a:cubicBezTo>
                      <a:pt x="1074" y="6098"/>
                      <a:pt x="1058" y="6115"/>
                      <a:pt x="1052" y="6121"/>
                    </a:cubicBezTo>
                    <a:lnTo>
                      <a:pt x="1008" y="6115"/>
                    </a:lnTo>
                    <a:cubicBezTo>
                      <a:pt x="1013" y="6110"/>
                      <a:pt x="1036" y="6093"/>
                      <a:pt x="1052" y="6087"/>
                    </a:cubicBezTo>
                    <a:lnTo>
                      <a:pt x="1041" y="6087"/>
                    </a:lnTo>
                    <a:cubicBezTo>
                      <a:pt x="1052" y="6065"/>
                      <a:pt x="1091" y="6054"/>
                      <a:pt x="1124" y="6038"/>
                    </a:cubicBezTo>
                    <a:lnTo>
                      <a:pt x="1124" y="6038"/>
                    </a:lnTo>
                    <a:lnTo>
                      <a:pt x="1096" y="6065"/>
                    </a:lnTo>
                    <a:cubicBezTo>
                      <a:pt x="1130" y="6054"/>
                      <a:pt x="1168" y="6038"/>
                      <a:pt x="1196" y="6015"/>
                    </a:cubicBezTo>
                    <a:lnTo>
                      <a:pt x="1179" y="6015"/>
                    </a:lnTo>
                    <a:cubicBezTo>
                      <a:pt x="1185" y="6010"/>
                      <a:pt x="1196" y="6010"/>
                      <a:pt x="1196" y="6004"/>
                    </a:cubicBezTo>
                    <a:cubicBezTo>
                      <a:pt x="1199" y="6003"/>
                      <a:pt x="1200" y="6002"/>
                      <a:pt x="1199" y="6002"/>
                    </a:cubicBezTo>
                    <a:cubicBezTo>
                      <a:pt x="1197" y="6002"/>
                      <a:pt x="1184" y="6006"/>
                      <a:pt x="1168" y="6010"/>
                    </a:cubicBezTo>
                    <a:lnTo>
                      <a:pt x="1229" y="5971"/>
                    </a:lnTo>
                    <a:lnTo>
                      <a:pt x="1196" y="5982"/>
                    </a:lnTo>
                    <a:lnTo>
                      <a:pt x="1213" y="5927"/>
                    </a:lnTo>
                    <a:lnTo>
                      <a:pt x="1213" y="5927"/>
                    </a:lnTo>
                    <a:cubicBezTo>
                      <a:pt x="1194" y="5931"/>
                      <a:pt x="1174" y="5936"/>
                      <a:pt x="1153" y="5941"/>
                    </a:cubicBezTo>
                    <a:lnTo>
                      <a:pt x="1153" y="5941"/>
                    </a:lnTo>
                    <a:cubicBezTo>
                      <a:pt x="1155" y="5935"/>
                      <a:pt x="1155" y="5931"/>
                      <a:pt x="1151" y="5931"/>
                    </a:cubicBezTo>
                    <a:cubicBezTo>
                      <a:pt x="1150" y="5931"/>
                      <a:pt x="1148" y="5932"/>
                      <a:pt x="1146" y="5932"/>
                    </a:cubicBezTo>
                    <a:cubicBezTo>
                      <a:pt x="1143" y="5937"/>
                      <a:pt x="1141" y="5941"/>
                      <a:pt x="1140" y="5944"/>
                    </a:cubicBezTo>
                    <a:lnTo>
                      <a:pt x="1140" y="5944"/>
                    </a:lnTo>
                    <a:cubicBezTo>
                      <a:pt x="1144" y="5943"/>
                      <a:pt x="1149" y="5942"/>
                      <a:pt x="1153" y="5941"/>
                    </a:cubicBezTo>
                    <a:lnTo>
                      <a:pt x="1153" y="5941"/>
                    </a:lnTo>
                    <a:cubicBezTo>
                      <a:pt x="1152" y="5944"/>
                      <a:pt x="1150" y="5949"/>
                      <a:pt x="1146" y="5955"/>
                    </a:cubicBezTo>
                    <a:cubicBezTo>
                      <a:pt x="1138" y="5955"/>
                      <a:pt x="1136" y="5952"/>
                      <a:pt x="1140" y="5944"/>
                    </a:cubicBezTo>
                    <a:lnTo>
                      <a:pt x="1140" y="5944"/>
                    </a:lnTo>
                    <a:cubicBezTo>
                      <a:pt x="1102" y="5952"/>
                      <a:pt x="1065" y="5960"/>
                      <a:pt x="1034" y="5960"/>
                    </a:cubicBezTo>
                    <a:cubicBezTo>
                      <a:pt x="1015" y="5960"/>
                      <a:pt x="998" y="5957"/>
                      <a:pt x="986" y="5949"/>
                    </a:cubicBezTo>
                    <a:cubicBezTo>
                      <a:pt x="1030" y="5927"/>
                      <a:pt x="1052" y="5905"/>
                      <a:pt x="1107" y="5872"/>
                    </a:cubicBezTo>
                    <a:lnTo>
                      <a:pt x="1107" y="5872"/>
                    </a:lnTo>
                    <a:cubicBezTo>
                      <a:pt x="1058" y="5921"/>
                      <a:pt x="1152" y="5888"/>
                      <a:pt x="1152" y="5916"/>
                    </a:cubicBezTo>
                    <a:cubicBezTo>
                      <a:pt x="1152" y="5899"/>
                      <a:pt x="1179" y="5888"/>
                      <a:pt x="1185" y="5888"/>
                    </a:cubicBezTo>
                    <a:lnTo>
                      <a:pt x="1113" y="5877"/>
                    </a:lnTo>
                    <a:cubicBezTo>
                      <a:pt x="1157" y="5849"/>
                      <a:pt x="1141" y="5849"/>
                      <a:pt x="1157" y="5833"/>
                    </a:cubicBezTo>
                    <a:lnTo>
                      <a:pt x="1157" y="5833"/>
                    </a:lnTo>
                    <a:cubicBezTo>
                      <a:pt x="1130" y="5854"/>
                      <a:pt x="1113" y="5861"/>
                      <a:pt x="1100" y="5861"/>
                    </a:cubicBezTo>
                    <a:cubicBezTo>
                      <a:pt x="1078" y="5861"/>
                      <a:pt x="1072" y="5838"/>
                      <a:pt x="1047" y="5838"/>
                    </a:cubicBezTo>
                    <a:cubicBezTo>
                      <a:pt x="1065" y="5824"/>
                      <a:pt x="1083" y="5814"/>
                      <a:pt x="1095" y="5814"/>
                    </a:cubicBezTo>
                    <a:cubicBezTo>
                      <a:pt x="1101" y="5814"/>
                      <a:pt x="1106" y="5816"/>
                      <a:pt x="1107" y="5822"/>
                    </a:cubicBezTo>
                    <a:cubicBezTo>
                      <a:pt x="1120" y="5807"/>
                      <a:pt x="1119" y="5801"/>
                      <a:pt x="1112" y="5801"/>
                    </a:cubicBezTo>
                    <a:cubicBezTo>
                      <a:pt x="1096" y="5801"/>
                      <a:pt x="1048" y="5825"/>
                      <a:pt x="1031" y="5825"/>
                    </a:cubicBezTo>
                    <a:cubicBezTo>
                      <a:pt x="1025" y="5825"/>
                      <a:pt x="1023" y="5821"/>
                      <a:pt x="1030" y="5811"/>
                    </a:cubicBezTo>
                    <a:lnTo>
                      <a:pt x="1030" y="5811"/>
                    </a:lnTo>
                    <a:cubicBezTo>
                      <a:pt x="1030" y="5814"/>
                      <a:pt x="1030" y="5815"/>
                      <a:pt x="1032" y="5815"/>
                    </a:cubicBezTo>
                    <a:cubicBezTo>
                      <a:pt x="1034" y="5815"/>
                      <a:pt x="1038" y="5814"/>
                      <a:pt x="1047" y="5811"/>
                    </a:cubicBezTo>
                    <a:lnTo>
                      <a:pt x="1047" y="5811"/>
                    </a:lnTo>
                    <a:cubicBezTo>
                      <a:pt x="1044" y="5811"/>
                      <a:pt x="1042" y="5811"/>
                      <a:pt x="1040" y="5811"/>
                    </a:cubicBezTo>
                    <a:cubicBezTo>
                      <a:pt x="1015" y="5811"/>
                      <a:pt x="1020" y="5779"/>
                      <a:pt x="1044" y="5767"/>
                    </a:cubicBezTo>
                    <a:lnTo>
                      <a:pt x="1044" y="5767"/>
                    </a:lnTo>
                    <a:cubicBezTo>
                      <a:pt x="1036" y="5741"/>
                      <a:pt x="1009" y="5711"/>
                      <a:pt x="969" y="5711"/>
                    </a:cubicBezTo>
                    <a:cubicBezTo>
                      <a:pt x="953" y="5711"/>
                      <a:pt x="934" y="5716"/>
                      <a:pt x="914" y="5728"/>
                    </a:cubicBezTo>
                    <a:cubicBezTo>
                      <a:pt x="919" y="5722"/>
                      <a:pt x="1000" y="5679"/>
                      <a:pt x="1018" y="5673"/>
                    </a:cubicBezTo>
                    <a:lnTo>
                      <a:pt x="1018" y="5673"/>
                    </a:lnTo>
                    <a:lnTo>
                      <a:pt x="748" y="5766"/>
                    </a:lnTo>
                    <a:cubicBezTo>
                      <a:pt x="807" y="5734"/>
                      <a:pt x="935" y="5628"/>
                      <a:pt x="993" y="5628"/>
                    </a:cubicBezTo>
                    <a:cubicBezTo>
                      <a:pt x="994" y="5628"/>
                      <a:pt x="995" y="5628"/>
                      <a:pt x="997" y="5628"/>
                    </a:cubicBezTo>
                    <a:cubicBezTo>
                      <a:pt x="1002" y="5617"/>
                      <a:pt x="1002" y="5600"/>
                      <a:pt x="975" y="5600"/>
                    </a:cubicBezTo>
                    <a:cubicBezTo>
                      <a:pt x="969" y="5611"/>
                      <a:pt x="898" y="5667"/>
                      <a:pt x="887" y="5667"/>
                    </a:cubicBezTo>
                    <a:cubicBezTo>
                      <a:pt x="887" y="5667"/>
                      <a:pt x="886" y="5667"/>
                      <a:pt x="886" y="5667"/>
                    </a:cubicBezTo>
                    <a:cubicBezTo>
                      <a:pt x="941" y="5601"/>
                      <a:pt x="914" y="5628"/>
                      <a:pt x="957" y="5568"/>
                    </a:cubicBezTo>
                    <a:lnTo>
                      <a:pt x="957" y="5568"/>
                    </a:lnTo>
                    <a:cubicBezTo>
                      <a:pt x="945" y="5583"/>
                      <a:pt x="871" y="5626"/>
                      <a:pt x="852" y="5626"/>
                    </a:cubicBezTo>
                    <a:cubicBezTo>
                      <a:pt x="849" y="5626"/>
                      <a:pt x="847" y="5625"/>
                      <a:pt x="847" y="5623"/>
                    </a:cubicBezTo>
                    <a:cubicBezTo>
                      <a:pt x="857" y="5618"/>
                      <a:pt x="921" y="5572"/>
                      <a:pt x="942" y="5563"/>
                    </a:cubicBezTo>
                    <a:lnTo>
                      <a:pt x="942" y="5563"/>
                    </a:lnTo>
                    <a:lnTo>
                      <a:pt x="839" y="5594"/>
                    </a:lnTo>
                    <a:lnTo>
                      <a:pt x="839" y="5594"/>
                    </a:lnTo>
                    <a:cubicBezTo>
                      <a:pt x="863" y="5586"/>
                      <a:pt x="917" y="5547"/>
                      <a:pt x="939" y="5530"/>
                    </a:cubicBezTo>
                    <a:lnTo>
                      <a:pt x="939" y="5530"/>
                    </a:lnTo>
                    <a:cubicBezTo>
                      <a:pt x="939" y="5530"/>
                      <a:pt x="938" y="5531"/>
                      <a:pt x="938" y="5531"/>
                    </a:cubicBezTo>
                    <a:cubicBezTo>
                      <a:pt x="930" y="5531"/>
                      <a:pt x="928" y="5501"/>
                      <a:pt x="914" y="5501"/>
                    </a:cubicBezTo>
                    <a:lnTo>
                      <a:pt x="903" y="5529"/>
                    </a:lnTo>
                    <a:cubicBezTo>
                      <a:pt x="901" y="5520"/>
                      <a:pt x="894" y="5517"/>
                      <a:pt x="884" y="5517"/>
                    </a:cubicBezTo>
                    <a:cubicBezTo>
                      <a:pt x="851" y="5517"/>
                      <a:pt x="783" y="5554"/>
                      <a:pt x="752" y="5554"/>
                    </a:cubicBezTo>
                    <a:cubicBezTo>
                      <a:pt x="744" y="5554"/>
                      <a:pt x="739" y="5552"/>
                      <a:pt x="737" y="5545"/>
                    </a:cubicBezTo>
                    <a:cubicBezTo>
                      <a:pt x="753" y="5540"/>
                      <a:pt x="858" y="5479"/>
                      <a:pt x="858" y="5457"/>
                    </a:cubicBezTo>
                    <a:lnTo>
                      <a:pt x="858" y="5457"/>
                    </a:lnTo>
                    <a:cubicBezTo>
                      <a:pt x="805" y="5478"/>
                      <a:pt x="620" y="5567"/>
                      <a:pt x="559" y="5567"/>
                    </a:cubicBezTo>
                    <a:cubicBezTo>
                      <a:pt x="557" y="5567"/>
                      <a:pt x="556" y="5567"/>
                      <a:pt x="554" y="5567"/>
                    </a:cubicBezTo>
                    <a:lnTo>
                      <a:pt x="576" y="5545"/>
                    </a:lnTo>
                    <a:lnTo>
                      <a:pt x="532" y="5545"/>
                    </a:lnTo>
                    <a:cubicBezTo>
                      <a:pt x="615" y="5512"/>
                      <a:pt x="792" y="5451"/>
                      <a:pt x="858" y="5434"/>
                    </a:cubicBezTo>
                    <a:cubicBezTo>
                      <a:pt x="875" y="5407"/>
                      <a:pt x="886" y="5418"/>
                      <a:pt x="875" y="5396"/>
                    </a:cubicBezTo>
                    <a:cubicBezTo>
                      <a:pt x="886" y="5381"/>
                      <a:pt x="900" y="5378"/>
                      <a:pt x="909" y="5378"/>
                    </a:cubicBezTo>
                    <a:cubicBezTo>
                      <a:pt x="914" y="5378"/>
                      <a:pt x="917" y="5379"/>
                      <a:pt x="919" y="5379"/>
                    </a:cubicBezTo>
                    <a:lnTo>
                      <a:pt x="914" y="5335"/>
                    </a:lnTo>
                    <a:cubicBezTo>
                      <a:pt x="858" y="5368"/>
                      <a:pt x="836" y="5340"/>
                      <a:pt x="792" y="5368"/>
                    </a:cubicBezTo>
                    <a:lnTo>
                      <a:pt x="875" y="5374"/>
                    </a:lnTo>
                    <a:cubicBezTo>
                      <a:pt x="834" y="5398"/>
                      <a:pt x="755" y="5430"/>
                      <a:pt x="715" y="5430"/>
                    </a:cubicBezTo>
                    <a:cubicBezTo>
                      <a:pt x="702" y="5430"/>
                      <a:pt x="694" y="5426"/>
                      <a:pt x="692" y="5418"/>
                    </a:cubicBezTo>
                    <a:cubicBezTo>
                      <a:pt x="709" y="5396"/>
                      <a:pt x="798" y="5363"/>
                      <a:pt x="809" y="5346"/>
                    </a:cubicBezTo>
                    <a:lnTo>
                      <a:pt x="809" y="5346"/>
                    </a:lnTo>
                    <a:cubicBezTo>
                      <a:pt x="805" y="5347"/>
                      <a:pt x="801" y="5347"/>
                      <a:pt x="797" y="5347"/>
                    </a:cubicBezTo>
                    <a:cubicBezTo>
                      <a:pt x="779" y="5347"/>
                      <a:pt x="756" y="5339"/>
                      <a:pt x="770" y="5335"/>
                    </a:cubicBezTo>
                    <a:lnTo>
                      <a:pt x="803" y="5324"/>
                    </a:lnTo>
                    <a:cubicBezTo>
                      <a:pt x="805" y="5317"/>
                      <a:pt x="799" y="5315"/>
                      <a:pt x="792" y="5315"/>
                    </a:cubicBezTo>
                    <a:cubicBezTo>
                      <a:pt x="782" y="5315"/>
                      <a:pt x="767" y="5318"/>
                      <a:pt x="756" y="5318"/>
                    </a:cubicBezTo>
                    <a:cubicBezTo>
                      <a:pt x="744" y="5318"/>
                      <a:pt x="738" y="5313"/>
                      <a:pt x="753" y="5291"/>
                    </a:cubicBezTo>
                    <a:cubicBezTo>
                      <a:pt x="753" y="5286"/>
                      <a:pt x="796" y="5238"/>
                      <a:pt x="788" y="5238"/>
                    </a:cubicBezTo>
                    <a:cubicBezTo>
                      <a:pt x="786" y="5238"/>
                      <a:pt x="784" y="5239"/>
                      <a:pt x="781" y="5241"/>
                    </a:cubicBezTo>
                    <a:cubicBezTo>
                      <a:pt x="726" y="5296"/>
                      <a:pt x="532" y="5423"/>
                      <a:pt x="477" y="5451"/>
                    </a:cubicBezTo>
                    <a:cubicBezTo>
                      <a:pt x="477" y="5446"/>
                      <a:pt x="515" y="5374"/>
                      <a:pt x="543" y="5346"/>
                    </a:cubicBezTo>
                    <a:cubicBezTo>
                      <a:pt x="582" y="5307"/>
                      <a:pt x="670" y="5285"/>
                      <a:pt x="709" y="5252"/>
                    </a:cubicBezTo>
                    <a:lnTo>
                      <a:pt x="709" y="5252"/>
                    </a:lnTo>
                    <a:cubicBezTo>
                      <a:pt x="692" y="5257"/>
                      <a:pt x="670" y="5263"/>
                      <a:pt x="659" y="5263"/>
                    </a:cubicBezTo>
                    <a:cubicBezTo>
                      <a:pt x="665" y="5252"/>
                      <a:pt x="709" y="5235"/>
                      <a:pt x="692" y="5224"/>
                    </a:cubicBezTo>
                    <a:lnTo>
                      <a:pt x="692" y="5224"/>
                    </a:lnTo>
                    <a:cubicBezTo>
                      <a:pt x="681" y="5231"/>
                      <a:pt x="674" y="5233"/>
                      <a:pt x="669" y="5233"/>
                    </a:cubicBezTo>
                    <a:cubicBezTo>
                      <a:pt x="658" y="5233"/>
                      <a:pt x="662" y="5219"/>
                      <a:pt x="658" y="5219"/>
                    </a:cubicBezTo>
                    <a:cubicBezTo>
                      <a:pt x="656" y="5219"/>
                      <a:pt x="650" y="5224"/>
                      <a:pt x="637" y="5241"/>
                    </a:cubicBezTo>
                    <a:cubicBezTo>
                      <a:pt x="609" y="5235"/>
                      <a:pt x="637" y="5224"/>
                      <a:pt x="626" y="5202"/>
                    </a:cubicBezTo>
                    <a:lnTo>
                      <a:pt x="626" y="5202"/>
                    </a:lnTo>
                    <a:cubicBezTo>
                      <a:pt x="587" y="5230"/>
                      <a:pt x="493" y="5263"/>
                      <a:pt x="466" y="5263"/>
                    </a:cubicBezTo>
                    <a:cubicBezTo>
                      <a:pt x="477" y="5257"/>
                      <a:pt x="499" y="5241"/>
                      <a:pt x="504" y="5235"/>
                    </a:cubicBezTo>
                    <a:cubicBezTo>
                      <a:pt x="493" y="5202"/>
                      <a:pt x="504" y="5169"/>
                      <a:pt x="488" y="5141"/>
                    </a:cubicBezTo>
                    <a:cubicBezTo>
                      <a:pt x="499" y="5125"/>
                      <a:pt x="504" y="5102"/>
                      <a:pt x="532" y="5091"/>
                    </a:cubicBezTo>
                    <a:cubicBezTo>
                      <a:pt x="525" y="5091"/>
                      <a:pt x="512" y="5096"/>
                      <a:pt x="503" y="5096"/>
                    </a:cubicBezTo>
                    <a:cubicBezTo>
                      <a:pt x="499" y="5096"/>
                      <a:pt x="495" y="5095"/>
                      <a:pt x="493" y="5091"/>
                    </a:cubicBezTo>
                    <a:cubicBezTo>
                      <a:pt x="504" y="5075"/>
                      <a:pt x="510" y="5070"/>
                      <a:pt x="515" y="5070"/>
                    </a:cubicBezTo>
                    <a:cubicBezTo>
                      <a:pt x="521" y="5070"/>
                      <a:pt x="525" y="5075"/>
                      <a:pt x="532" y="5075"/>
                    </a:cubicBezTo>
                    <a:cubicBezTo>
                      <a:pt x="538" y="5075"/>
                      <a:pt x="546" y="5072"/>
                      <a:pt x="560" y="5058"/>
                    </a:cubicBezTo>
                    <a:lnTo>
                      <a:pt x="560" y="5058"/>
                    </a:lnTo>
                    <a:cubicBezTo>
                      <a:pt x="545" y="5065"/>
                      <a:pt x="532" y="5067"/>
                      <a:pt x="520" y="5067"/>
                    </a:cubicBezTo>
                    <a:cubicBezTo>
                      <a:pt x="503" y="5067"/>
                      <a:pt x="487" y="5064"/>
                      <a:pt x="471" y="5064"/>
                    </a:cubicBezTo>
                    <a:cubicBezTo>
                      <a:pt x="421" y="5097"/>
                      <a:pt x="477" y="5097"/>
                      <a:pt x="504" y="5097"/>
                    </a:cubicBezTo>
                    <a:cubicBezTo>
                      <a:pt x="449" y="5138"/>
                      <a:pt x="379" y="5161"/>
                      <a:pt x="328" y="5161"/>
                    </a:cubicBezTo>
                    <a:cubicBezTo>
                      <a:pt x="317" y="5161"/>
                      <a:pt x="308" y="5160"/>
                      <a:pt x="300" y="5158"/>
                    </a:cubicBezTo>
                    <a:cubicBezTo>
                      <a:pt x="271" y="5148"/>
                      <a:pt x="319" y="5127"/>
                      <a:pt x="327" y="5124"/>
                    </a:cubicBezTo>
                    <a:lnTo>
                      <a:pt x="327" y="5124"/>
                    </a:lnTo>
                    <a:cubicBezTo>
                      <a:pt x="327" y="5124"/>
                      <a:pt x="327" y="5124"/>
                      <a:pt x="327" y="5125"/>
                    </a:cubicBezTo>
                    <a:cubicBezTo>
                      <a:pt x="328" y="5124"/>
                      <a:pt x="329" y="5124"/>
                      <a:pt x="328" y="5124"/>
                    </a:cubicBezTo>
                    <a:lnTo>
                      <a:pt x="328" y="5124"/>
                    </a:lnTo>
                    <a:cubicBezTo>
                      <a:pt x="328" y="5124"/>
                      <a:pt x="328" y="5124"/>
                      <a:pt x="327" y="5124"/>
                    </a:cubicBezTo>
                    <a:lnTo>
                      <a:pt x="327" y="5124"/>
                    </a:lnTo>
                    <a:cubicBezTo>
                      <a:pt x="323" y="5111"/>
                      <a:pt x="313" y="5107"/>
                      <a:pt x="300" y="5107"/>
                    </a:cubicBezTo>
                    <a:cubicBezTo>
                      <a:pt x="274" y="5107"/>
                      <a:pt x="238" y="5124"/>
                      <a:pt x="219" y="5124"/>
                    </a:cubicBezTo>
                    <a:cubicBezTo>
                      <a:pt x="208" y="5124"/>
                      <a:pt x="203" y="5118"/>
                      <a:pt x="211" y="5097"/>
                    </a:cubicBezTo>
                    <a:cubicBezTo>
                      <a:pt x="244" y="5058"/>
                      <a:pt x="300" y="5042"/>
                      <a:pt x="327" y="5014"/>
                    </a:cubicBezTo>
                    <a:lnTo>
                      <a:pt x="327" y="5014"/>
                    </a:lnTo>
                    <a:cubicBezTo>
                      <a:pt x="343" y="5017"/>
                      <a:pt x="339" y="5032"/>
                      <a:pt x="334" y="5047"/>
                    </a:cubicBezTo>
                    <a:lnTo>
                      <a:pt x="334" y="5047"/>
                    </a:lnTo>
                    <a:cubicBezTo>
                      <a:pt x="339" y="5046"/>
                      <a:pt x="344" y="5045"/>
                      <a:pt x="349" y="5045"/>
                    </a:cubicBezTo>
                    <a:cubicBezTo>
                      <a:pt x="359" y="5045"/>
                      <a:pt x="366" y="5048"/>
                      <a:pt x="366" y="5054"/>
                    </a:cubicBezTo>
                    <a:lnTo>
                      <a:pt x="366" y="5054"/>
                    </a:lnTo>
                    <a:cubicBezTo>
                      <a:pt x="383" y="5013"/>
                      <a:pt x="322" y="4977"/>
                      <a:pt x="333" y="4925"/>
                    </a:cubicBezTo>
                    <a:lnTo>
                      <a:pt x="333" y="4925"/>
                    </a:lnTo>
                    <a:cubicBezTo>
                      <a:pt x="311" y="4931"/>
                      <a:pt x="294" y="4931"/>
                      <a:pt x="277" y="4947"/>
                    </a:cubicBezTo>
                    <a:lnTo>
                      <a:pt x="294" y="4953"/>
                    </a:lnTo>
                    <a:cubicBezTo>
                      <a:pt x="266" y="4986"/>
                      <a:pt x="228" y="4964"/>
                      <a:pt x="222" y="4986"/>
                    </a:cubicBezTo>
                    <a:cubicBezTo>
                      <a:pt x="207" y="4986"/>
                      <a:pt x="188" y="4990"/>
                      <a:pt x="173" y="4990"/>
                    </a:cubicBezTo>
                    <a:cubicBezTo>
                      <a:pt x="155" y="4990"/>
                      <a:pt x="142" y="4985"/>
                      <a:pt x="145" y="4964"/>
                    </a:cubicBezTo>
                    <a:lnTo>
                      <a:pt x="192" y="4933"/>
                    </a:lnTo>
                    <a:lnTo>
                      <a:pt x="192" y="4933"/>
                    </a:lnTo>
                    <a:cubicBezTo>
                      <a:pt x="183" y="4940"/>
                      <a:pt x="176" y="4959"/>
                      <a:pt x="189" y="4959"/>
                    </a:cubicBezTo>
                    <a:cubicBezTo>
                      <a:pt x="191" y="4959"/>
                      <a:pt x="192" y="4959"/>
                      <a:pt x="194" y="4959"/>
                    </a:cubicBezTo>
                    <a:lnTo>
                      <a:pt x="194" y="4959"/>
                    </a:lnTo>
                    <a:cubicBezTo>
                      <a:pt x="193" y="4959"/>
                      <a:pt x="193" y="4959"/>
                      <a:pt x="192" y="4959"/>
                    </a:cubicBezTo>
                    <a:cubicBezTo>
                      <a:pt x="176" y="4959"/>
                      <a:pt x="218" y="4909"/>
                      <a:pt x="196" y="4909"/>
                    </a:cubicBezTo>
                    <a:cubicBezTo>
                      <a:pt x="191" y="4909"/>
                      <a:pt x="181" y="4912"/>
                      <a:pt x="167" y="4920"/>
                    </a:cubicBezTo>
                    <a:lnTo>
                      <a:pt x="139" y="4953"/>
                    </a:lnTo>
                    <a:cubicBezTo>
                      <a:pt x="119" y="4953"/>
                      <a:pt x="88" y="4961"/>
                      <a:pt x="67" y="4961"/>
                    </a:cubicBezTo>
                    <a:cubicBezTo>
                      <a:pt x="54" y="4961"/>
                      <a:pt x="45" y="4958"/>
                      <a:pt x="45" y="4947"/>
                    </a:cubicBezTo>
                    <a:lnTo>
                      <a:pt x="45" y="4947"/>
                    </a:lnTo>
                    <a:cubicBezTo>
                      <a:pt x="5" y="4982"/>
                      <a:pt x="42" y="4954"/>
                      <a:pt x="13" y="4981"/>
                    </a:cubicBezTo>
                    <a:lnTo>
                      <a:pt x="13" y="4981"/>
                    </a:lnTo>
                    <a:cubicBezTo>
                      <a:pt x="20" y="4975"/>
                      <a:pt x="26" y="4973"/>
                      <a:pt x="30" y="4973"/>
                    </a:cubicBezTo>
                    <a:cubicBezTo>
                      <a:pt x="44" y="4973"/>
                      <a:pt x="45" y="4997"/>
                      <a:pt x="58" y="4997"/>
                    </a:cubicBezTo>
                    <a:cubicBezTo>
                      <a:pt x="64" y="4997"/>
                      <a:pt x="71" y="4994"/>
                      <a:pt x="81" y="4984"/>
                    </a:cubicBezTo>
                    <a:lnTo>
                      <a:pt x="81" y="4984"/>
                    </a:lnTo>
                    <a:cubicBezTo>
                      <a:pt x="38" y="5029"/>
                      <a:pt x="75" y="5017"/>
                      <a:pt x="28" y="5069"/>
                    </a:cubicBezTo>
                    <a:cubicBezTo>
                      <a:pt x="39" y="5062"/>
                      <a:pt x="47" y="5053"/>
                      <a:pt x="52" y="5053"/>
                    </a:cubicBezTo>
                    <a:cubicBezTo>
                      <a:pt x="55" y="5053"/>
                      <a:pt x="56" y="5056"/>
                      <a:pt x="56" y="5064"/>
                    </a:cubicBezTo>
                    <a:cubicBezTo>
                      <a:pt x="62" y="5064"/>
                      <a:pt x="73" y="5058"/>
                      <a:pt x="73" y="5058"/>
                    </a:cubicBezTo>
                    <a:cubicBezTo>
                      <a:pt x="78" y="5047"/>
                      <a:pt x="84" y="5042"/>
                      <a:pt x="89" y="5030"/>
                    </a:cubicBezTo>
                    <a:cubicBezTo>
                      <a:pt x="102" y="5024"/>
                      <a:pt x="112" y="5022"/>
                      <a:pt x="121" y="5022"/>
                    </a:cubicBezTo>
                    <a:cubicBezTo>
                      <a:pt x="139" y="5022"/>
                      <a:pt x="150" y="5031"/>
                      <a:pt x="165" y="5031"/>
                    </a:cubicBezTo>
                    <a:cubicBezTo>
                      <a:pt x="167" y="5031"/>
                      <a:pt x="170" y="5031"/>
                      <a:pt x="172" y="5030"/>
                    </a:cubicBezTo>
                    <a:lnTo>
                      <a:pt x="172" y="5030"/>
                    </a:lnTo>
                    <a:cubicBezTo>
                      <a:pt x="172" y="5042"/>
                      <a:pt x="156" y="5036"/>
                      <a:pt x="139" y="5058"/>
                    </a:cubicBezTo>
                    <a:lnTo>
                      <a:pt x="172" y="5047"/>
                    </a:lnTo>
                    <a:lnTo>
                      <a:pt x="172" y="5047"/>
                    </a:lnTo>
                    <a:cubicBezTo>
                      <a:pt x="143" y="5071"/>
                      <a:pt x="131" y="5104"/>
                      <a:pt x="102" y="5104"/>
                    </a:cubicBezTo>
                    <a:cubicBezTo>
                      <a:pt x="98" y="5104"/>
                      <a:pt x="94" y="5104"/>
                      <a:pt x="89" y="5102"/>
                    </a:cubicBezTo>
                    <a:lnTo>
                      <a:pt x="89" y="5102"/>
                    </a:lnTo>
                    <a:lnTo>
                      <a:pt x="106" y="5125"/>
                    </a:lnTo>
                    <a:cubicBezTo>
                      <a:pt x="91" y="5149"/>
                      <a:pt x="89" y="5170"/>
                      <a:pt x="105" y="5170"/>
                    </a:cubicBezTo>
                    <a:cubicBezTo>
                      <a:pt x="107" y="5170"/>
                      <a:pt x="109" y="5169"/>
                      <a:pt x="111" y="5169"/>
                    </a:cubicBezTo>
                    <a:cubicBezTo>
                      <a:pt x="111" y="5171"/>
                      <a:pt x="114" y="5172"/>
                      <a:pt x="118" y="5172"/>
                    </a:cubicBezTo>
                    <a:cubicBezTo>
                      <a:pt x="126" y="5172"/>
                      <a:pt x="140" y="5168"/>
                      <a:pt x="143" y="5168"/>
                    </a:cubicBezTo>
                    <a:cubicBezTo>
                      <a:pt x="145" y="5168"/>
                      <a:pt x="143" y="5169"/>
                      <a:pt x="134" y="5174"/>
                    </a:cubicBezTo>
                    <a:lnTo>
                      <a:pt x="172" y="5185"/>
                    </a:lnTo>
                    <a:lnTo>
                      <a:pt x="167" y="5196"/>
                    </a:lnTo>
                    <a:cubicBezTo>
                      <a:pt x="183" y="5230"/>
                      <a:pt x="272" y="5213"/>
                      <a:pt x="222" y="5291"/>
                    </a:cubicBezTo>
                    <a:cubicBezTo>
                      <a:pt x="239" y="5296"/>
                      <a:pt x="255" y="5296"/>
                      <a:pt x="255" y="5318"/>
                    </a:cubicBezTo>
                    <a:lnTo>
                      <a:pt x="228" y="5340"/>
                    </a:lnTo>
                    <a:cubicBezTo>
                      <a:pt x="246" y="5345"/>
                      <a:pt x="230" y="5384"/>
                      <a:pt x="243" y="5384"/>
                    </a:cubicBezTo>
                    <a:cubicBezTo>
                      <a:pt x="246" y="5384"/>
                      <a:pt x="250" y="5383"/>
                      <a:pt x="255" y="5379"/>
                    </a:cubicBezTo>
                    <a:lnTo>
                      <a:pt x="255" y="5379"/>
                    </a:lnTo>
                    <a:cubicBezTo>
                      <a:pt x="183" y="5451"/>
                      <a:pt x="277" y="5457"/>
                      <a:pt x="277" y="5484"/>
                    </a:cubicBezTo>
                    <a:lnTo>
                      <a:pt x="322" y="5457"/>
                    </a:lnTo>
                    <a:cubicBezTo>
                      <a:pt x="327" y="5473"/>
                      <a:pt x="349" y="5479"/>
                      <a:pt x="377" y="5490"/>
                    </a:cubicBezTo>
                    <a:lnTo>
                      <a:pt x="410" y="5462"/>
                    </a:lnTo>
                    <a:cubicBezTo>
                      <a:pt x="449" y="5462"/>
                      <a:pt x="410" y="5529"/>
                      <a:pt x="432" y="5545"/>
                    </a:cubicBezTo>
                    <a:cubicBezTo>
                      <a:pt x="427" y="5548"/>
                      <a:pt x="424" y="5550"/>
                      <a:pt x="422" y="5550"/>
                    </a:cubicBezTo>
                    <a:cubicBezTo>
                      <a:pt x="416" y="5550"/>
                      <a:pt x="416" y="5542"/>
                      <a:pt x="416" y="5534"/>
                    </a:cubicBezTo>
                    <a:lnTo>
                      <a:pt x="416" y="5534"/>
                    </a:lnTo>
                    <a:cubicBezTo>
                      <a:pt x="355" y="5617"/>
                      <a:pt x="521" y="5562"/>
                      <a:pt x="477" y="5628"/>
                    </a:cubicBezTo>
                    <a:cubicBezTo>
                      <a:pt x="499" y="5628"/>
                      <a:pt x="493" y="5639"/>
                      <a:pt x="493" y="5650"/>
                    </a:cubicBezTo>
                    <a:cubicBezTo>
                      <a:pt x="499" y="5656"/>
                      <a:pt x="504" y="5656"/>
                      <a:pt x="521" y="5667"/>
                    </a:cubicBezTo>
                    <a:lnTo>
                      <a:pt x="488" y="5695"/>
                    </a:lnTo>
                    <a:cubicBezTo>
                      <a:pt x="485" y="5698"/>
                      <a:pt x="485" y="5700"/>
                      <a:pt x="486" y="5700"/>
                    </a:cubicBezTo>
                    <a:cubicBezTo>
                      <a:pt x="489" y="5700"/>
                      <a:pt x="510" y="5680"/>
                      <a:pt x="532" y="5667"/>
                    </a:cubicBezTo>
                    <a:cubicBezTo>
                      <a:pt x="538" y="5667"/>
                      <a:pt x="544" y="5667"/>
                      <a:pt x="549" y="5665"/>
                    </a:cubicBezTo>
                    <a:lnTo>
                      <a:pt x="549" y="5665"/>
                    </a:lnTo>
                    <a:cubicBezTo>
                      <a:pt x="512" y="5701"/>
                      <a:pt x="594" y="5671"/>
                      <a:pt x="532" y="5722"/>
                    </a:cubicBezTo>
                    <a:cubicBezTo>
                      <a:pt x="539" y="5719"/>
                      <a:pt x="545" y="5718"/>
                      <a:pt x="550" y="5718"/>
                    </a:cubicBezTo>
                    <a:cubicBezTo>
                      <a:pt x="565" y="5718"/>
                      <a:pt x="578" y="5726"/>
                      <a:pt x="597" y="5726"/>
                    </a:cubicBezTo>
                    <a:cubicBezTo>
                      <a:pt x="609" y="5726"/>
                      <a:pt x="623" y="5723"/>
                      <a:pt x="643" y="5714"/>
                    </a:cubicBezTo>
                    <a:lnTo>
                      <a:pt x="643" y="5714"/>
                    </a:lnTo>
                    <a:cubicBezTo>
                      <a:pt x="642" y="5726"/>
                      <a:pt x="640" y="5735"/>
                      <a:pt x="653" y="5735"/>
                    </a:cubicBezTo>
                    <a:cubicBezTo>
                      <a:pt x="656" y="5735"/>
                      <a:pt x="660" y="5734"/>
                      <a:pt x="665" y="5733"/>
                    </a:cubicBezTo>
                    <a:lnTo>
                      <a:pt x="665" y="5733"/>
                    </a:lnTo>
                    <a:lnTo>
                      <a:pt x="615" y="5766"/>
                    </a:lnTo>
                    <a:lnTo>
                      <a:pt x="698" y="5750"/>
                    </a:lnTo>
                    <a:lnTo>
                      <a:pt x="698" y="5750"/>
                    </a:lnTo>
                    <a:cubicBezTo>
                      <a:pt x="681" y="5783"/>
                      <a:pt x="659" y="5794"/>
                      <a:pt x="615" y="5811"/>
                    </a:cubicBezTo>
                    <a:cubicBezTo>
                      <a:pt x="632" y="5809"/>
                      <a:pt x="644" y="5809"/>
                      <a:pt x="652" y="5809"/>
                    </a:cubicBezTo>
                    <a:cubicBezTo>
                      <a:pt x="667" y="5809"/>
                      <a:pt x="671" y="5810"/>
                      <a:pt x="680" y="5810"/>
                    </a:cubicBezTo>
                    <a:cubicBezTo>
                      <a:pt x="688" y="5810"/>
                      <a:pt x="699" y="5809"/>
                      <a:pt x="726" y="5805"/>
                    </a:cubicBezTo>
                    <a:lnTo>
                      <a:pt x="726" y="5805"/>
                    </a:lnTo>
                    <a:lnTo>
                      <a:pt x="692" y="5822"/>
                    </a:lnTo>
                    <a:cubicBezTo>
                      <a:pt x="694" y="5825"/>
                      <a:pt x="702" y="5826"/>
                      <a:pt x="710" y="5826"/>
                    </a:cubicBezTo>
                    <a:cubicBezTo>
                      <a:pt x="714" y="5826"/>
                      <a:pt x="718" y="5826"/>
                      <a:pt x="721" y="5826"/>
                    </a:cubicBezTo>
                    <a:cubicBezTo>
                      <a:pt x="733" y="5826"/>
                      <a:pt x="739" y="5827"/>
                      <a:pt x="726" y="5838"/>
                    </a:cubicBezTo>
                    <a:cubicBezTo>
                      <a:pt x="681" y="5899"/>
                      <a:pt x="781" y="5944"/>
                      <a:pt x="753" y="6027"/>
                    </a:cubicBezTo>
                    <a:cubicBezTo>
                      <a:pt x="776" y="6009"/>
                      <a:pt x="787" y="6003"/>
                      <a:pt x="790" y="6003"/>
                    </a:cubicBezTo>
                    <a:cubicBezTo>
                      <a:pt x="797" y="6003"/>
                      <a:pt x="764" y="6040"/>
                      <a:pt x="780" y="6040"/>
                    </a:cubicBezTo>
                    <a:cubicBezTo>
                      <a:pt x="784" y="6040"/>
                      <a:pt x="791" y="6038"/>
                      <a:pt x="803" y="6032"/>
                    </a:cubicBezTo>
                    <a:lnTo>
                      <a:pt x="803" y="6032"/>
                    </a:lnTo>
                    <a:cubicBezTo>
                      <a:pt x="781" y="6054"/>
                      <a:pt x="775" y="6065"/>
                      <a:pt x="748" y="6065"/>
                    </a:cubicBezTo>
                    <a:cubicBezTo>
                      <a:pt x="785" y="6079"/>
                      <a:pt x="751" y="6113"/>
                      <a:pt x="784" y="6113"/>
                    </a:cubicBezTo>
                    <a:cubicBezTo>
                      <a:pt x="790" y="6113"/>
                      <a:pt x="798" y="6112"/>
                      <a:pt x="809" y="6110"/>
                    </a:cubicBezTo>
                    <a:lnTo>
                      <a:pt x="809" y="6110"/>
                    </a:lnTo>
                    <a:cubicBezTo>
                      <a:pt x="792" y="6126"/>
                      <a:pt x="775" y="6121"/>
                      <a:pt x="764" y="6137"/>
                    </a:cubicBezTo>
                    <a:cubicBezTo>
                      <a:pt x="768" y="6137"/>
                      <a:pt x="776" y="6134"/>
                      <a:pt x="780" y="6134"/>
                    </a:cubicBezTo>
                    <a:cubicBezTo>
                      <a:pt x="783" y="6134"/>
                      <a:pt x="783" y="6136"/>
                      <a:pt x="775" y="6143"/>
                    </a:cubicBezTo>
                    <a:cubicBezTo>
                      <a:pt x="764" y="6154"/>
                      <a:pt x="753" y="6148"/>
                      <a:pt x="742" y="6154"/>
                    </a:cubicBezTo>
                    <a:cubicBezTo>
                      <a:pt x="747" y="6158"/>
                      <a:pt x="753" y="6160"/>
                      <a:pt x="761" y="6160"/>
                    </a:cubicBezTo>
                    <a:cubicBezTo>
                      <a:pt x="791" y="6160"/>
                      <a:pt x="845" y="6129"/>
                      <a:pt x="903" y="6098"/>
                    </a:cubicBezTo>
                    <a:lnTo>
                      <a:pt x="903" y="6098"/>
                    </a:lnTo>
                    <a:cubicBezTo>
                      <a:pt x="889" y="6122"/>
                      <a:pt x="886" y="6131"/>
                      <a:pt x="897" y="6131"/>
                    </a:cubicBezTo>
                    <a:cubicBezTo>
                      <a:pt x="903" y="6131"/>
                      <a:pt x="916" y="6127"/>
                      <a:pt x="936" y="6121"/>
                    </a:cubicBezTo>
                    <a:lnTo>
                      <a:pt x="936" y="6121"/>
                    </a:lnTo>
                    <a:cubicBezTo>
                      <a:pt x="919" y="6137"/>
                      <a:pt x="909" y="6154"/>
                      <a:pt x="895" y="6154"/>
                    </a:cubicBezTo>
                    <a:cubicBezTo>
                      <a:pt x="891" y="6154"/>
                      <a:pt x="886" y="6152"/>
                      <a:pt x="881" y="6148"/>
                    </a:cubicBezTo>
                    <a:lnTo>
                      <a:pt x="881" y="6148"/>
                    </a:lnTo>
                    <a:cubicBezTo>
                      <a:pt x="881" y="6161"/>
                      <a:pt x="881" y="6202"/>
                      <a:pt x="908" y="6202"/>
                    </a:cubicBezTo>
                    <a:cubicBezTo>
                      <a:pt x="915" y="6202"/>
                      <a:pt x="924" y="6199"/>
                      <a:pt x="936" y="6193"/>
                    </a:cubicBezTo>
                    <a:lnTo>
                      <a:pt x="936" y="6193"/>
                    </a:lnTo>
                    <a:cubicBezTo>
                      <a:pt x="919" y="6204"/>
                      <a:pt x="941" y="6204"/>
                      <a:pt x="947" y="6204"/>
                    </a:cubicBezTo>
                    <a:cubicBezTo>
                      <a:pt x="958" y="6226"/>
                      <a:pt x="958" y="6231"/>
                      <a:pt x="969" y="6248"/>
                    </a:cubicBezTo>
                    <a:lnTo>
                      <a:pt x="975" y="6231"/>
                    </a:lnTo>
                    <a:cubicBezTo>
                      <a:pt x="995" y="6222"/>
                      <a:pt x="1006" y="6218"/>
                      <a:pt x="1012" y="6218"/>
                    </a:cubicBezTo>
                    <a:cubicBezTo>
                      <a:pt x="1026" y="6218"/>
                      <a:pt x="1007" y="6242"/>
                      <a:pt x="1019" y="6253"/>
                    </a:cubicBezTo>
                    <a:lnTo>
                      <a:pt x="1013" y="6259"/>
                    </a:lnTo>
                    <a:cubicBezTo>
                      <a:pt x="1002" y="6295"/>
                      <a:pt x="1011" y="6295"/>
                      <a:pt x="1018" y="6295"/>
                    </a:cubicBezTo>
                    <a:cubicBezTo>
                      <a:pt x="1024" y="6295"/>
                      <a:pt x="1030" y="6295"/>
                      <a:pt x="1013" y="6331"/>
                    </a:cubicBezTo>
                    <a:lnTo>
                      <a:pt x="1052" y="6303"/>
                    </a:lnTo>
                    <a:cubicBezTo>
                      <a:pt x="1068" y="6294"/>
                      <a:pt x="1078" y="6290"/>
                      <a:pt x="1082" y="6290"/>
                    </a:cubicBezTo>
                    <a:cubicBezTo>
                      <a:pt x="1103" y="6290"/>
                      <a:pt x="1033" y="6364"/>
                      <a:pt x="1069" y="6364"/>
                    </a:cubicBezTo>
                    <a:lnTo>
                      <a:pt x="1085" y="6342"/>
                    </a:lnTo>
                    <a:cubicBezTo>
                      <a:pt x="1086" y="6342"/>
                      <a:pt x="1087" y="6342"/>
                      <a:pt x="1088" y="6342"/>
                    </a:cubicBezTo>
                    <a:cubicBezTo>
                      <a:pt x="1118" y="6342"/>
                      <a:pt x="991" y="6448"/>
                      <a:pt x="986" y="6469"/>
                    </a:cubicBezTo>
                    <a:cubicBezTo>
                      <a:pt x="982" y="6471"/>
                      <a:pt x="979" y="6472"/>
                      <a:pt x="976" y="6472"/>
                    </a:cubicBezTo>
                    <a:cubicBezTo>
                      <a:pt x="971" y="6472"/>
                      <a:pt x="967" y="6469"/>
                      <a:pt x="964" y="6469"/>
                    </a:cubicBezTo>
                    <a:cubicBezTo>
                      <a:pt x="955" y="6485"/>
                      <a:pt x="955" y="6491"/>
                      <a:pt x="959" y="6491"/>
                    </a:cubicBezTo>
                    <a:cubicBezTo>
                      <a:pt x="971" y="6491"/>
                      <a:pt x="1018" y="6452"/>
                      <a:pt x="1041" y="6452"/>
                    </a:cubicBezTo>
                    <a:cubicBezTo>
                      <a:pt x="1043" y="6452"/>
                      <a:pt x="1045" y="6452"/>
                      <a:pt x="1047" y="6453"/>
                    </a:cubicBezTo>
                    <a:cubicBezTo>
                      <a:pt x="1019" y="6475"/>
                      <a:pt x="969" y="6497"/>
                      <a:pt x="975" y="6508"/>
                    </a:cubicBezTo>
                    <a:cubicBezTo>
                      <a:pt x="958" y="6530"/>
                      <a:pt x="1096" y="6497"/>
                      <a:pt x="1052" y="6552"/>
                    </a:cubicBezTo>
                    <a:cubicBezTo>
                      <a:pt x="1074" y="6530"/>
                      <a:pt x="1096" y="6514"/>
                      <a:pt x="1113" y="6514"/>
                    </a:cubicBezTo>
                    <a:cubicBezTo>
                      <a:pt x="1132" y="6528"/>
                      <a:pt x="1077" y="6591"/>
                      <a:pt x="1111" y="6591"/>
                    </a:cubicBezTo>
                    <a:cubicBezTo>
                      <a:pt x="1116" y="6591"/>
                      <a:pt x="1124" y="6589"/>
                      <a:pt x="1135" y="6585"/>
                    </a:cubicBezTo>
                    <a:lnTo>
                      <a:pt x="1135" y="6585"/>
                    </a:lnTo>
                    <a:lnTo>
                      <a:pt x="1124" y="6597"/>
                    </a:lnTo>
                    <a:cubicBezTo>
                      <a:pt x="1146" y="6597"/>
                      <a:pt x="1168" y="6611"/>
                      <a:pt x="1196" y="6611"/>
                    </a:cubicBezTo>
                    <a:cubicBezTo>
                      <a:pt x="1203" y="6611"/>
                      <a:pt x="1210" y="6610"/>
                      <a:pt x="1218" y="6608"/>
                    </a:cubicBezTo>
                    <a:lnTo>
                      <a:pt x="1218" y="6608"/>
                    </a:lnTo>
                    <a:cubicBezTo>
                      <a:pt x="1085" y="6702"/>
                      <a:pt x="1334" y="6641"/>
                      <a:pt x="1207" y="6724"/>
                    </a:cubicBezTo>
                    <a:lnTo>
                      <a:pt x="1235" y="6757"/>
                    </a:lnTo>
                    <a:lnTo>
                      <a:pt x="1218" y="6763"/>
                    </a:lnTo>
                    <a:cubicBezTo>
                      <a:pt x="1221" y="6779"/>
                      <a:pt x="1236" y="6784"/>
                      <a:pt x="1255" y="6784"/>
                    </a:cubicBezTo>
                    <a:cubicBezTo>
                      <a:pt x="1268" y="6784"/>
                      <a:pt x="1282" y="6781"/>
                      <a:pt x="1296" y="6779"/>
                    </a:cubicBezTo>
                    <a:lnTo>
                      <a:pt x="1296" y="6779"/>
                    </a:lnTo>
                    <a:cubicBezTo>
                      <a:pt x="1290" y="6790"/>
                      <a:pt x="1273" y="6790"/>
                      <a:pt x="1268" y="6801"/>
                    </a:cubicBezTo>
                    <a:cubicBezTo>
                      <a:pt x="1264" y="6837"/>
                      <a:pt x="1268" y="6850"/>
                      <a:pt x="1291" y="6850"/>
                    </a:cubicBezTo>
                    <a:cubicBezTo>
                      <a:pt x="1304" y="6850"/>
                      <a:pt x="1324" y="6846"/>
                      <a:pt x="1351" y="6840"/>
                    </a:cubicBezTo>
                    <a:lnTo>
                      <a:pt x="1351" y="6840"/>
                    </a:lnTo>
                    <a:lnTo>
                      <a:pt x="1307" y="6868"/>
                    </a:lnTo>
                    <a:cubicBezTo>
                      <a:pt x="1307" y="6868"/>
                      <a:pt x="1308" y="6867"/>
                      <a:pt x="1309" y="6867"/>
                    </a:cubicBezTo>
                    <a:cubicBezTo>
                      <a:pt x="1331" y="6867"/>
                      <a:pt x="1276" y="6957"/>
                      <a:pt x="1345" y="6967"/>
                    </a:cubicBezTo>
                    <a:cubicBezTo>
                      <a:pt x="1334" y="6967"/>
                      <a:pt x="1329" y="6973"/>
                      <a:pt x="1323" y="6973"/>
                    </a:cubicBezTo>
                    <a:cubicBezTo>
                      <a:pt x="1385" y="6982"/>
                      <a:pt x="1312" y="7083"/>
                      <a:pt x="1364" y="7083"/>
                    </a:cubicBezTo>
                    <a:cubicBezTo>
                      <a:pt x="1376" y="7083"/>
                      <a:pt x="1397" y="7077"/>
                      <a:pt x="1428" y="7061"/>
                    </a:cubicBezTo>
                    <a:lnTo>
                      <a:pt x="1484" y="7067"/>
                    </a:lnTo>
                    <a:cubicBezTo>
                      <a:pt x="1473" y="7028"/>
                      <a:pt x="1550" y="7034"/>
                      <a:pt x="1567" y="7006"/>
                    </a:cubicBezTo>
                    <a:lnTo>
                      <a:pt x="1567" y="7006"/>
                    </a:lnTo>
                    <a:cubicBezTo>
                      <a:pt x="1577" y="7011"/>
                      <a:pt x="1546" y="7057"/>
                      <a:pt x="1527" y="7057"/>
                    </a:cubicBezTo>
                    <a:cubicBezTo>
                      <a:pt x="1526" y="7057"/>
                      <a:pt x="1524" y="7057"/>
                      <a:pt x="1522" y="7056"/>
                    </a:cubicBezTo>
                    <a:lnTo>
                      <a:pt x="1528" y="7050"/>
                    </a:lnTo>
                    <a:lnTo>
                      <a:pt x="1528" y="7050"/>
                    </a:lnTo>
                    <a:cubicBezTo>
                      <a:pt x="1445" y="7089"/>
                      <a:pt x="1528" y="7111"/>
                      <a:pt x="1473" y="7139"/>
                    </a:cubicBezTo>
                    <a:cubicBezTo>
                      <a:pt x="1517" y="7200"/>
                      <a:pt x="1517" y="7299"/>
                      <a:pt x="1545" y="7360"/>
                    </a:cubicBezTo>
                    <a:lnTo>
                      <a:pt x="1600" y="7316"/>
                    </a:lnTo>
                    <a:lnTo>
                      <a:pt x="1605" y="7344"/>
                    </a:lnTo>
                    <a:cubicBezTo>
                      <a:pt x="1597" y="7356"/>
                      <a:pt x="1580" y="7372"/>
                      <a:pt x="1567" y="7372"/>
                    </a:cubicBezTo>
                    <a:cubicBezTo>
                      <a:pt x="1562" y="7372"/>
                      <a:pt x="1558" y="7370"/>
                      <a:pt x="1556" y="7366"/>
                    </a:cubicBezTo>
                    <a:lnTo>
                      <a:pt x="1556" y="7366"/>
                    </a:lnTo>
                    <a:cubicBezTo>
                      <a:pt x="1545" y="7376"/>
                      <a:pt x="1549" y="7379"/>
                      <a:pt x="1558" y="7379"/>
                    </a:cubicBezTo>
                    <a:cubicBezTo>
                      <a:pt x="1573" y="7379"/>
                      <a:pt x="1604" y="7369"/>
                      <a:pt x="1611" y="7366"/>
                    </a:cubicBezTo>
                    <a:lnTo>
                      <a:pt x="1611" y="7366"/>
                    </a:lnTo>
                    <a:cubicBezTo>
                      <a:pt x="1605" y="7416"/>
                      <a:pt x="1539" y="7393"/>
                      <a:pt x="1539" y="7410"/>
                    </a:cubicBezTo>
                    <a:lnTo>
                      <a:pt x="1550" y="7416"/>
                    </a:lnTo>
                    <a:lnTo>
                      <a:pt x="1556" y="7410"/>
                    </a:lnTo>
                    <a:cubicBezTo>
                      <a:pt x="1578" y="7404"/>
                      <a:pt x="1597" y="7397"/>
                      <a:pt x="1610" y="7397"/>
                    </a:cubicBezTo>
                    <a:cubicBezTo>
                      <a:pt x="1619" y="7397"/>
                      <a:pt x="1625" y="7401"/>
                      <a:pt x="1628" y="7410"/>
                    </a:cubicBezTo>
                    <a:cubicBezTo>
                      <a:pt x="1622" y="7427"/>
                      <a:pt x="1594" y="7438"/>
                      <a:pt x="1594" y="7443"/>
                    </a:cubicBezTo>
                    <a:cubicBezTo>
                      <a:pt x="1583" y="7443"/>
                      <a:pt x="1583" y="7449"/>
                      <a:pt x="1594" y="7449"/>
                    </a:cubicBezTo>
                    <a:lnTo>
                      <a:pt x="1605" y="7476"/>
                    </a:lnTo>
                    <a:lnTo>
                      <a:pt x="1650" y="7438"/>
                    </a:lnTo>
                    <a:cubicBezTo>
                      <a:pt x="1667" y="7438"/>
                      <a:pt x="1669" y="7445"/>
                      <a:pt x="1675" y="7445"/>
                    </a:cubicBezTo>
                    <a:cubicBezTo>
                      <a:pt x="1679" y="7445"/>
                      <a:pt x="1684" y="7441"/>
                      <a:pt x="1698" y="7428"/>
                    </a:cubicBezTo>
                    <a:lnTo>
                      <a:pt x="1698" y="7428"/>
                    </a:lnTo>
                    <a:cubicBezTo>
                      <a:pt x="1646" y="7489"/>
                      <a:pt x="1737" y="7539"/>
                      <a:pt x="1716" y="7565"/>
                    </a:cubicBezTo>
                    <a:cubicBezTo>
                      <a:pt x="1766" y="7565"/>
                      <a:pt x="1771" y="7582"/>
                      <a:pt x="1777" y="7609"/>
                    </a:cubicBezTo>
                    <a:cubicBezTo>
                      <a:pt x="1785" y="7597"/>
                      <a:pt x="1816" y="7576"/>
                      <a:pt x="1833" y="7576"/>
                    </a:cubicBezTo>
                    <a:cubicBezTo>
                      <a:pt x="1839" y="7576"/>
                      <a:pt x="1843" y="7579"/>
                      <a:pt x="1843" y="7587"/>
                    </a:cubicBezTo>
                    <a:cubicBezTo>
                      <a:pt x="1723" y="7647"/>
                      <a:pt x="1814" y="7648"/>
                      <a:pt x="1740" y="7712"/>
                    </a:cubicBezTo>
                    <a:lnTo>
                      <a:pt x="1740" y="7712"/>
                    </a:lnTo>
                    <a:cubicBezTo>
                      <a:pt x="1751" y="7704"/>
                      <a:pt x="1758" y="7701"/>
                      <a:pt x="1765" y="7701"/>
                    </a:cubicBezTo>
                    <a:cubicBezTo>
                      <a:pt x="1779" y="7701"/>
                      <a:pt x="1787" y="7715"/>
                      <a:pt x="1804" y="7715"/>
                    </a:cubicBezTo>
                    <a:cubicBezTo>
                      <a:pt x="1814" y="7715"/>
                      <a:pt x="1828" y="7710"/>
                      <a:pt x="1849" y="7692"/>
                    </a:cubicBezTo>
                    <a:lnTo>
                      <a:pt x="1849" y="7692"/>
                    </a:lnTo>
                    <a:cubicBezTo>
                      <a:pt x="1849" y="7714"/>
                      <a:pt x="1805" y="7720"/>
                      <a:pt x="1788" y="7748"/>
                    </a:cubicBezTo>
                    <a:cubicBezTo>
                      <a:pt x="1849" y="7759"/>
                      <a:pt x="1799" y="7842"/>
                      <a:pt x="1843" y="7880"/>
                    </a:cubicBezTo>
                    <a:cubicBezTo>
                      <a:pt x="1854" y="7869"/>
                      <a:pt x="1877" y="7853"/>
                      <a:pt x="1904" y="7842"/>
                    </a:cubicBezTo>
                    <a:lnTo>
                      <a:pt x="1904" y="7842"/>
                    </a:lnTo>
                    <a:lnTo>
                      <a:pt x="1843" y="7914"/>
                    </a:lnTo>
                    <a:cubicBezTo>
                      <a:pt x="1844" y="7914"/>
                      <a:pt x="1845" y="7914"/>
                      <a:pt x="1846" y="7914"/>
                    </a:cubicBezTo>
                    <a:cubicBezTo>
                      <a:pt x="1857" y="7914"/>
                      <a:pt x="1888" y="7897"/>
                      <a:pt x="1898" y="7897"/>
                    </a:cubicBezTo>
                    <a:cubicBezTo>
                      <a:pt x="1904" y="7897"/>
                      <a:pt x="1903" y="7902"/>
                      <a:pt x="1888" y="7919"/>
                    </a:cubicBezTo>
                    <a:cubicBezTo>
                      <a:pt x="1899" y="7914"/>
                      <a:pt x="1904" y="7908"/>
                      <a:pt x="1910" y="7908"/>
                    </a:cubicBezTo>
                    <a:cubicBezTo>
                      <a:pt x="1926" y="8008"/>
                      <a:pt x="1932" y="8113"/>
                      <a:pt x="1926" y="8201"/>
                    </a:cubicBezTo>
                    <a:cubicBezTo>
                      <a:pt x="1940" y="8189"/>
                      <a:pt x="1950" y="8184"/>
                      <a:pt x="1956" y="8184"/>
                    </a:cubicBezTo>
                    <a:cubicBezTo>
                      <a:pt x="1996" y="8184"/>
                      <a:pt x="1917" y="8384"/>
                      <a:pt x="1993" y="8384"/>
                    </a:cubicBezTo>
                    <a:cubicBezTo>
                      <a:pt x="1978" y="8403"/>
                      <a:pt x="1970" y="8435"/>
                      <a:pt x="1956" y="8435"/>
                    </a:cubicBezTo>
                    <a:cubicBezTo>
                      <a:pt x="1950" y="8435"/>
                      <a:pt x="1942" y="8429"/>
                      <a:pt x="1932" y="8412"/>
                    </a:cubicBezTo>
                    <a:lnTo>
                      <a:pt x="1932" y="8412"/>
                    </a:lnTo>
                    <a:cubicBezTo>
                      <a:pt x="1993" y="8589"/>
                      <a:pt x="1943" y="8699"/>
                      <a:pt x="2043" y="8810"/>
                    </a:cubicBezTo>
                    <a:cubicBezTo>
                      <a:pt x="2038" y="8815"/>
                      <a:pt x="2034" y="8817"/>
                      <a:pt x="2029" y="8817"/>
                    </a:cubicBezTo>
                    <a:cubicBezTo>
                      <a:pt x="2014" y="8817"/>
                      <a:pt x="1998" y="8794"/>
                      <a:pt x="1988" y="8794"/>
                    </a:cubicBezTo>
                    <a:cubicBezTo>
                      <a:pt x="1986" y="8794"/>
                      <a:pt x="1984" y="8795"/>
                      <a:pt x="1982" y="8799"/>
                    </a:cubicBezTo>
                    <a:cubicBezTo>
                      <a:pt x="1987" y="8810"/>
                      <a:pt x="2015" y="8854"/>
                      <a:pt x="1998" y="8876"/>
                    </a:cubicBezTo>
                    <a:cubicBezTo>
                      <a:pt x="1997" y="8879"/>
                      <a:pt x="1995" y="8880"/>
                      <a:pt x="1992" y="8880"/>
                    </a:cubicBezTo>
                    <a:cubicBezTo>
                      <a:pt x="1982" y="8880"/>
                      <a:pt x="1968" y="8850"/>
                      <a:pt x="1954" y="8827"/>
                    </a:cubicBezTo>
                    <a:lnTo>
                      <a:pt x="1954" y="8827"/>
                    </a:lnTo>
                    <a:cubicBezTo>
                      <a:pt x="1993" y="9020"/>
                      <a:pt x="2076" y="9020"/>
                      <a:pt x="2159" y="9020"/>
                    </a:cubicBezTo>
                    <a:cubicBezTo>
                      <a:pt x="2137" y="9125"/>
                      <a:pt x="2159" y="9170"/>
                      <a:pt x="2220" y="9225"/>
                    </a:cubicBezTo>
                    <a:cubicBezTo>
                      <a:pt x="2210" y="9250"/>
                      <a:pt x="2201" y="9279"/>
                      <a:pt x="2188" y="9279"/>
                    </a:cubicBezTo>
                    <a:cubicBezTo>
                      <a:pt x="2179" y="9279"/>
                      <a:pt x="2168" y="9262"/>
                      <a:pt x="2153" y="9214"/>
                    </a:cubicBezTo>
                    <a:lnTo>
                      <a:pt x="2153" y="9214"/>
                    </a:lnTo>
                    <a:cubicBezTo>
                      <a:pt x="2159" y="9280"/>
                      <a:pt x="2192" y="9624"/>
                      <a:pt x="2257" y="9624"/>
                    </a:cubicBezTo>
                    <a:cubicBezTo>
                      <a:pt x="2257" y="9624"/>
                      <a:pt x="2258" y="9624"/>
                      <a:pt x="2258" y="9623"/>
                    </a:cubicBezTo>
                    <a:lnTo>
                      <a:pt x="2258" y="9623"/>
                    </a:lnTo>
                    <a:cubicBezTo>
                      <a:pt x="2242" y="9640"/>
                      <a:pt x="2270" y="9718"/>
                      <a:pt x="2275" y="9734"/>
                    </a:cubicBezTo>
                    <a:cubicBezTo>
                      <a:pt x="2303" y="9884"/>
                      <a:pt x="2297" y="9900"/>
                      <a:pt x="2330" y="10044"/>
                    </a:cubicBezTo>
                    <a:lnTo>
                      <a:pt x="2330" y="10000"/>
                    </a:lnTo>
                    <a:cubicBezTo>
                      <a:pt x="2408" y="10038"/>
                      <a:pt x="2380" y="10105"/>
                      <a:pt x="2402" y="10193"/>
                    </a:cubicBezTo>
                    <a:lnTo>
                      <a:pt x="2375" y="10210"/>
                    </a:lnTo>
                    <a:lnTo>
                      <a:pt x="2408" y="10210"/>
                    </a:lnTo>
                    <a:cubicBezTo>
                      <a:pt x="2408" y="10216"/>
                      <a:pt x="2413" y="10232"/>
                      <a:pt x="2413" y="10238"/>
                    </a:cubicBezTo>
                    <a:lnTo>
                      <a:pt x="2408" y="10238"/>
                    </a:lnTo>
                    <a:lnTo>
                      <a:pt x="2408" y="10249"/>
                    </a:lnTo>
                    <a:lnTo>
                      <a:pt x="2402" y="10249"/>
                    </a:lnTo>
                    <a:lnTo>
                      <a:pt x="2408" y="10260"/>
                    </a:lnTo>
                    <a:cubicBezTo>
                      <a:pt x="2413" y="10514"/>
                      <a:pt x="2458" y="10359"/>
                      <a:pt x="2458" y="10631"/>
                    </a:cubicBezTo>
                    <a:lnTo>
                      <a:pt x="2496" y="10603"/>
                    </a:lnTo>
                    <a:cubicBezTo>
                      <a:pt x="2602" y="10603"/>
                      <a:pt x="2491" y="10852"/>
                      <a:pt x="2568" y="10996"/>
                    </a:cubicBezTo>
                    <a:lnTo>
                      <a:pt x="2579" y="10935"/>
                    </a:lnTo>
                    <a:lnTo>
                      <a:pt x="2579" y="10935"/>
                    </a:lnTo>
                    <a:cubicBezTo>
                      <a:pt x="2635" y="11012"/>
                      <a:pt x="2496" y="11206"/>
                      <a:pt x="2507" y="11289"/>
                    </a:cubicBezTo>
                    <a:cubicBezTo>
                      <a:pt x="2506" y="11293"/>
                      <a:pt x="2504" y="11295"/>
                      <a:pt x="2502" y="11295"/>
                    </a:cubicBezTo>
                    <a:cubicBezTo>
                      <a:pt x="2492" y="11295"/>
                      <a:pt x="2482" y="11258"/>
                      <a:pt x="2469" y="11239"/>
                    </a:cubicBezTo>
                    <a:lnTo>
                      <a:pt x="2469" y="11239"/>
                    </a:lnTo>
                    <a:cubicBezTo>
                      <a:pt x="2466" y="11341"/>
                      <a:pt x="2479" y="11359"/>
                      <a:pt x="2498" y="11359"/>
                    </a:cubicBezTo>
                    <a:cubicBezTo>
                      <a:pt x="2509" y="11359"/>
                      <a:pt x="2521" y="11354"/>
                      <a:pt x="2534" y="11354"/>
                    </a:cubicBezTo>
                    <a:cubicBezTo>
                      <a:pt x="2553" y="11354"/>
                      <a:pt x="2573" y="11365"/>
                      <a:pt x="2590" y="11422"/>
                    </a:cubicBezTo>
                    <a:cubicBezTo>
                      <a:pt x="2563" y="11461"/>
                      <a:pt x="2496" y="11400"/>
                      <a:pt x="2519" y="11510"/>
                    </a:cubicBezTo>
                    <a:cubicBezTo>
                      <a:pt x="2507" y="11571"/>
                      <a:pt x="2690" y="11809"/>
                      <a:pt x="2673" y="11975"/>
                    </a:cubicBezTo>
                    <a:cubicBezTo>
                      <a:pt x="2680" y="11949"/>
                      <a:pt x="2691" y="11927"/>
                      <a:pt x="2705" y="11927"/>
                    </a:cubicBezTo>
                    <a:cubicBezTo>
                      <a:pt x="2715" y="11927"/>
                      <a:pt x="2726" y="11937"/>
                      <a:pt x="2740" y="11964"/>
                    </a:cubicBezTo>
                    <a:cubicBezTo>
                      <a:pt x="2784" y="12086"/>
                      <a:pt x="2734" y="12307"/>
                      <a:pt x="2839" y="12390"/>
                    </a:cubicBezTo>
                    <a:cubicBezTo>
                      <a:pt x="2839" y="12401"/>
                      <a:pt x="2828" y="12407"/>
                      <a:pt x="2823" y="12418"/>
                    </a:cubicBezTo>
                    <a:cubicBezTo>
                      <a:pt x="2867" y="12501"/>
                      <a:pt x="2934" y="12700"/>
                      <a:pt x="2989" y="12739"/>
                    </a:cubicBezTo>
                    <a:cubicBezTo>
                      <a:pt x="2851" y="12866"/>
                      <a:pt x="3210" y="13276"/>
                      <a:pt x="3066" y="13314"/>
                    </a:cubicBezTo>
                    <a:lnTo>
                      <a:pt x="3116" y="13480"/>
                    </a:lnTo>
                    <a:cubicBezTo>
                      <a:pt x="3089" y="13475"/>
                      <a:pt x="3033" y="13480"/>
                      <a:pt x="3039" y="13453"/>
                    </a:cubicBezTo>
                    <a:cubicBezTo>
                      <a:pt x="3035" y="13453"/>
                      <a:pt x="3029" y="13455"/>
                      <a:pt x="3024" y="13455"/>
                    </a:cubicBezTo>
                    <a:cubicBezTo>
                      <a:pt x="3021" y="13455"/>
                      <a:pt x="3018" y="13455"/>
                      <a:pt x="3017" y="13453"/>
                    </a:cubicBezTo>
                    <a:cubicBezTo>
                      <a:pt x="3006" y="13425"/>
                      <a:pt x="3033" y="13375"/>
                      <a:pt x="2967" y="13375"/>
                    </a:cubicBezTo>
                    <a:lnTo>
                      <a:pt x="3011" y="13320"/>
                    </a:lnTo>
                    <a:cubicBezTo>
                      <a:pt x="3009" y="13319"/>
                      <a:pt x="3008" y="13319"/>
                      <a:pt x="3006" y="13319"/>
                    </a:cubicBezTo>
                    <a:cubicBezTo>
                      <a:pt x="2983" y="13319"/>
                      <a:pt x="2959" y="13379"/>
                      <a:pt x="2922" y="13379"/>
                    </a:cubicBezTo>
                    <a:cubicBezTo>
                      <a:pt x="2917" y="13379"/>
                      <a:pt x="2911" y="13378"/>
                      <a:pt x="2906" y="13375"/>
                    </a:cubicBezTo>
                    <a:cubicBezTo>
                      <a:pt x="2873" y="13364"/>
                      <a:pt x="2950" y="13337"/>
                      <a:pt x="2956" y="13314"/>
                    </a:cubicBezTo>
                    <a:lnTo>
                      <a:pt x="2956" y="13314"/>
                    </a:lnTo>
                    <a:cubicBezTo>
                      <a:pt x="2940" y="13317"/>
                      <a:pt x="2914" y="13323"/>
                      <a:pt x="2894" y="13323"/>
                    </a:cubicBezTo>
                    <a:cubicBezTo>
                      <a:pt x="2873" y="13323"/>
                      <a:pt x="2858" y="13316"/>
                      <a:pt x="2873" y="13287"/>
                    </a:cubicBezTo>
                    <a:cubicBezTo>
                      <a:pt x="2884" y="13287"/>
                      <a:pt x="2884" y="13303"/>
                      <a:pt x="2895" y="13303"/>
                    </a:cubicBezTo>
                    <a:lnTo>
                      <a:pt x="2906" y="13259"/>
                    </a:lnTo>
                    <a:cubicBezTo>
                      <a:pt x="2921" y="13257"/>
                      <a:pt x="2932" y="13256"/>
                      <a:pt x="2941" y="13256"/>
                    </a:cubicBezTo>
                    <a:cubicBezTo>
                      <a:pt x="2952" y="13256"/>
                      <a:pt x="2959" y="13257"/>
                      <a:pt x="2964" y="13257"/>
                    </a:cubicBezTo>
                    <a:cubicBezTo>
                      <a:pt x="2976" y="13257"/>
                      <a:pt x="2979" y="13253"/>
                      <a:pt x="2994" y="13226"/>
                    </a:cubicBezTo>
                    <a:lnTo>
                      <a:pt x="2994" y="13226"/>
                    </a:lnTo>
                    <a:cubicBezTo>
                      <a:pt x="2969" y="13244"/>
                      <a:pt x="2952" y="13250"/>
                      <a:pt x="2939" y="13250"/>
                    </a:cubicBezTo>
                    <a:cubicBezTo>
                      <a:pt x="2910" y="13250"/>
                      <a:pt x="2906" y="13215"/>
                      <a:pt x="2876" y="13215"/>
                    </a:cubicBezTo>
                    <a:cubicBezTo>
                      <a:pt x="2864" y="13215"/>
                      <a:pt x="2847" y="13221"/>
                      <a:pt x="2823" y="13237"/>
                    </a:cubicBezTo>
                    <a:lnTo>
                      <a:pt x="2839" y="13209"/>
                    </a:lnTo>
                    <a:cubicBezTo>
                      <a:pt x="2839" y="13215"/>
                      <a:pt x="2841" y="13215"/>
                      <a:pt x="2842" y="13215"/>
                    </a:cubicBezTo>
                    <a:cubicBezTo>
                      <a:pt x="2844" y="13215"/>
                      <a:pt x="2845" y="13215"/>
                      <a:pt x="2845" y="13220"/>
                    </a:cubicBezTo>
                    <a:cubicBezTo>
                      <a:pt x="2853" y="13204"/>
                      <a:pt x="2852" y="13198"/>
                      <a:pt x="2845" y="13198"/>
                    </a:cubicBezTo>
                    <a:cubicBezTo>
                      <a:pt x="2829" y="13198"/>
                      <a:pt x="2782" y="13229"/>
                      <a:pt x="2759" y="13229"/>
                    </a:cubicBezTo>
                    <a:cubicBezTo>
                      <a:pt x="2752" y="13229"/>
                      <a:pt x="2747" y="13227"/>
                      <a:pt x="2745" y="13220"/>
                    </a:cubicBezTo>
                    <a:cubicBezTo>
                      <a:pt x="2745" y="13204"/>
                      <a:pt x="2762" y="13182"/>
                      <a:pt x="2773" y="13182"/>
                    </a:cubicBezTo>
                    <a:lnTo>
                      <a:pt x="2734" y="13176"/>
                    </a:lnTo>
                    <a:cubicBezTo>
                      <a:pt x="2734" y="13172"/>
                      <a:pt x="2741" y="13161"/>
                      <a:pt x="2749" y="13161"/>
                    </a:cubicBezTo>
                    <a:cubicBezTo>
                      <a:pt x="2750" y="13161"/>
                      <a:pt x="2751" y="13162"/>
                      <a:pt x="2752" y="13162"/>
                    </a:cubicBezTo>
                    <a:lnTo>
                      <a:pt x="2752" y="13162"/>
                    </a:lnTo>
                    <a:lnTo>
                      <a:pt x="2718" y="13137"/>
                    </a:lnTo>
                    <a:cubicBezTo>
                      <a:pt x="2701" y="13143"/>
                      <a:pt x="2662" y="13148"/>
                      <a:pt x="2651" y="13154"/>
                    </a:cubicBezTo>
                    <a:cubicBezTo>
                      <a:pt x="2654" y="13146"/>
                      <a:pt x="2657" y="13144"/>
                      <a:pt x="2661" y="13144"/>
                    </a:cubicBezTo>
                    <a:cubicBezTo>
                      <a:pt x="2663" y="13144"/>
                      <a:pt x="2666" y="13145"/>
                      <a:pt x="2668" y="13145"/>
                    </a:cubicBezTo>
                    <a:cubicBezTo>
                      <a:pt x="2671" y="13145"/>
                      <a:pt x="2675" y="13144"/>
                      <a:pt x="2679" y="13143"/>
                    </a:cubicBezTo>
                    <a:lnTo>
                      <a:pt x="2635" y="13143"/>
                    </a:lnTo>
                    <a:cubicBezTo>
                      <a:pt x="2649" y="13126"/>
                      <a:pt x="2671" y="13117"/>
                      <a:pt x="2687" y="13117"/>
                    </a:cubicBezTo>
                    <a:cubicBezTo>
                      <a:pt x="2697" y="13117"/>
                      <a:pt x="2705" y="13120"/>
                      <a:pt x="2707" y="13126"/>
                    </a:cubicBezTo>
                    <a:cubicBezTo>
                      <a:pt x="2743" y="13090"/>
                      <a:pt x="2745" y="13083"/>
                      <a:pt x="2736" y="13083"/>
                    </a:cubicBezTo>
                    <a:cubicBezTo>
                      <a:pt x="2730" y="13083"/>
                      <a:pt x="2720" y="13086"/>
                      <a:pt x="2711" y="13086"/>
                    </a:cubicBezTo>
                    <a:cubicBezTo>
                      <a:pt x="2697" y="13086"/>
                      <a:pt x="2686" y="13079"/>
                      <a:pt x="2701" y="13043"/>
                    </a:cubicBezTo>
                    <a:lnTo>
                      <a:pt x="2701" y="13043"/>
                    </a:lnTo>
                    <a:lnTo>
                      <a:pt x="2729" y="13054"/>
                    </a:lnTo>
                    <a:cubicBezTo>
                      <a:pt x="2784" y="12999"/>
                      <a:pt x="2745" y="12999"/>
                      <a:pt x="2768" y="12949"/>
                    </a:cubicBezTo>
                    <a:lnTo>
                      <a:pt x="2768" y="12949"/>
                    </a:lnTo>
                    <a:cubicBezTo>
                      <a:pt x="2756" y="12971"/>
                      <a:pt x="2707" y="13060"/>
                      <a:pt x="2662" y="13060"/>
                    </a:cubicBezTo>
                    <a:cubicBezTo>
                      <a:pt x="2673" y="13043"/>
                      <a:pt x="2662" y="13038"/>
                      <a:pt x="2635" y="13038"/>
                    </a:cubicBezTo>
                    <a:cubicBezTo>
                      <a:pt x="2679" y="13010"/>
                      <a:pt x="2657" y="13005"/>
                      <a:pt x="2646" y="12988"/>
                    </a:cubicBezTo>
                    <a:lnTo>
                      <a:pt x="2690" y="12955"/>
                    </a:lnTo>
                    <a:cubicBezTo>
                      <a:pt x="2687" y="12954"/>
                      <a:pt x="2684" y="12954"/>
                      <a:pt x="2681" y="12954"/>
                    </a:cubicBezTo>
                    <a:cubicBezTo>
                      <a:pt x="2659" y="12954"/>
                      <a:pt x="2642" y="12972"/>
                      <a:pt x="2607" y="12977"/>
                    </a:cubicBezTo>
                    <a:cubicBezTo>
                      <a:pt x="2602" y="12955"/>
                      <a:pt x="2635" y="12922"/>
                      <a:pt x="2673" y="12894"/>
                    </a:cubicBezTo>
                    <a:cubicBezTo>
                      <a:pt x="2671" y="12889"/>
                      <a:pt x="2668" y="12887"/>
                      <a:pt x="2665" y="12887"/>
                    </a:cubicBezTo>
                    <a:cubicBezTo>
                      <a:pt x="2649" y="12887"/>
                      <a:pt x="2626" y="12936"/>
                      <a:pt x="2601" y="12936"/>
                    </a:cubicBezTo>
                    <a:cubicBezTo>
                      <a:pt x="2598" y="12936"/>
                      <a:pt x="2594" y="12935"/>
                      <a:pt x="2590" y="12933"/>
                    </a:cubicBezTo>
                    <a:cubicBezTo>
                      <a:pt x="2590" y="12899"/>
                      <a:pt x="2563" y="12899"/>
                      <a:pt x="2507" y="12894"/>
                    </a:cubicBezTo>
                    <a:cubicBezTo>
                      <a:pt x="2513" y="12866"/>
                      <a:pt x="2541" y="12872"/>
                      <a:pt x="2546" y="12861"/>
                    </a:cubicBezTo>
                    <a:lnTo>
                      <a:pt x="2546" y="12861"/>
                    </a:lnTo>
                    <a:lnTo>
                      <a:pt x="2496" y="12872"/>
                    </a:lnTo>
                    <a:cubicBezTo>
                      <a:pt x="2496" y="12866"/>
                      <a:pt x="2513" y="12861"/>
                      <a:pt x="2519" y="12861"/>
                    </a:cubicBezTo>
                    <a:cubicBezTo>
                      <a:pt x="2493" y="12861"/>
                      <a:pt x="2477" y="12889"/>
                      <a:pt x="2448" y="12889"/>
                    </a:cubicBezTo>
                    <a:cubicBezTo>
                      <a:pt x="2446" y="12889"/>
                      <a:pt x="2444" y="12889"/>
                      <a:pt x="2441" y="12888"/>
                    </a:cubicBezTo>
                    <a:cubicBezTo>
                      <a:pt x="2434" y="12892"/>
                      <a:pt x="2430" y="12894"/>
                      <a:pt x="2427" y="12894"/>
                    </a:cubicBezTo>
                    <a:cubicBezTo>
                      <a:pt x="2407" y="12894"/>
                      <a:pt x="2478" y="12808"/>
                      <a:pt x="2430" y="12808"/>
                    </a:cubicBezTo>
                    <a:cubicBezTo>
                      <a:pt x="2426" y="12808"/>
                      <a:pt x="2420" y="12809"/>
                      <a:pt x="2413" y="12811"/>
                    </a:cubicBezTo>
                    <a:cubicBezTo>
                      <a:pt x="2424" y="12794"/>
                      <a:pt x="2452" y="12789"/>
                      <a:pt x="2463" y="12778"/>
                    </a:cubicBezTo>
                    <a:cubicBezTo>
                      <a:pt x="2433" y="12778"/>
                      <a:pt x="2420" y="12775"/>
                      <a:pt x="2406" y="12775"/>
                    </a:cubicBezTo>
                    <a:cubicBezTo>
                      <a:pt x="2393" y="12775"/>
                      <a:pt x="2377" y="12778"/>
                      <a:pt x="2341" y="12789"/>
                    </a:cubicBezTo>
                    <a:lnTo>
                      <a:pt x="2353" y="12739"/>
                    </a:lnTo>
                    <a:lnTo>
                      <a:pt x="2353" y="12739"/>
                    </a:lnTo>
                    <a:cubicBezTo>
                      <a:pt x="2328" y="12779"/>
                      <a:pt x="2281" y="12792"/>
                      <a:pt x="2232" y="12806"/>
                    </a:cubicBezTo>
                    <a:lnTo>
                      <a:pt x="2232" y="12806"/>
                    </a:lnTo>
                    <a:cubicBezTo>
                      <a:pt x="2266" y="12791"/>
                      <a:pt x="2300" y="12775"/>
                      <a:pt x="2325" y="12756"/>
                    </a:cubicBezTo>
                    <a:lnTo>
                      <a:pt x="2303" y="12756"/>
                    </a:lnTo>
                    <a:cubicBezTo>
                      <a:pt x="2314" y="12750"/>
                      <a:pt x="2325" y="12750"/>
                      <a:pt x="2325" y="12739"/>
                    </a:cubicBezTo>
                    <a:cubicBezTo>
                      <a:pt x="2326" y="12737"/>
                      <a:pt x="2327" y="12737"/>
                      <a:pt x="2326" y="12737"/>
                    </a:cubicBezTo>
                    <a:lnTo>
                      <a:pt x="2326" y="12737"/>
                    </a:lnTo>
                    <a:cubicBezTo>
                      <a:pt x="2324" y="12737"/>
                      <a:pt x="2313" y="12742"/>
                      <a:pt x="2297" y="12750"/>
                    </a:cubicBezTo>
                    <a:lnTo>
                      <a:pt x="2347" y="12700"/>
                    </a:lnTo>
                    <a:lnTo>
                      <a:pt x="2325" y="12711"/>
                    </a:lnTo>
                    <a:lnTo>
                      <a:pt x="2325" y="12711"/>
                    </a:lnTo>
                    <a:lnTo>
                      <a:pt x="2330" y="12650"/>
                    </a:lnTo>
                    <a:lnTo>
                      <a:pt x="2330" y="12650"/>
                    </a:lnTo>
                    <a:cubicBezTo>
                      <a:pt x="2276" y="12663"/>
                      <a:pt x="2204" y="12688"/>
                      <a:pt x="2148" y="12688"/>
                    </a:cubicBezTo>
                    <a:cubicBezTo>
                      <a:pt x="2129" y="12688"/>
                      <a:pt x="2112" y="12685"/>
                      <a:pt x="2098" y="12678"/>
                    </a:cubicBezTo>
                    <a:cubicBezTo>
                      <a:pt x="2148" y="12656"/>
                      <a:pt x="2164" y="12628"/>
                      <a:pt x="2214" y="12595"/>
                    </a:cubicBezTo>
                    <a:lnTo>
                      <a:pt x="2214" y="12595"/>
                    </a:lnTo>
                    <a:cubicBezTo>
                      <a:pt x="2175" y="12645"/>
                      <a:pt x="2264" y="12612"/>
                      <a:pt x="2270" y="12645"/>
                    </a:cubicBezTo>
                    <a:cubicBezTo>
                      <a:pt x="2270" y="12628"/>
                      <a:pt x="2292" y="12617"/>
                      <a:pt x="2303" y="12612"/>
                    </a:cubicBezTo>
                    <a:lnTo>
                      <a:pt x="2231" y="12601"/>
                    </a:lnTo>
                    <a:cubicBezTo>
                      <a:pt x="2270" y="12573"/>
                      <a:pt x="2247" y="12573"/>
                      <a:pt x="2264" y="12545"/>
                    </a:cubicBezTo>
                    <a:lnTo>
                      <a:pt x="2264" y="12545"/>
                    </a:lnTo>
                    <a:cubicBezTo>
                      <a:pt x="2235" y="12572"/>
                      <a:pt x="2216" y="12581"/>
                      <a:pt x="2203" y="12581"/>
                    </a:cubicBezTo>
                    <a:cubicBezTo>
                      <a:pt x="2183" y="12581"/>
                      <a:pt x="2175" y="12561"/>
                      <a:pt x="2158" y="12561"/>
                    </a:cubicBezTo>
                    <a:cubicBezTo>
                      <a:pt x="2156" y="12561"/>
                      <a:pt x="2155" y="12562"/>
                      <a:pt x="2153" y="12562"/>
                    </a:cubicBezTo>
                    <a:cubicBezTo>
                      <a:pt x="2172" y="12547"/>
                      <a:pt x="2190" y="12537"/>
                      <a:pt x="2202" y="12537"/>
                    </a:cubicBezTo>
                    <a:cubicBezTo>
                      <a:pt x="2208" y="12537"/>
                      <a:pt x="2212" y="12540"/>
                      <a:pt x="2214" y="12545"/>
                    </a:cubicBezTo>
                    <a:cubicBezTo>
                      <a:pt x="2225" y="12529"/>
                      <a:pt x="2224" y="12523"/>
                      <a:pt x="2216" y="12523"/>
                    </a:cubicBezTo>
                    <a:cubicBezTo>
                      <a:pt x="2200" y="12523"/>
                      <a:pt x="2156" y="12548"/>
                      <a:pt x="2139" y="12548"/>
                    </a:cubicBezTo>
                    <a:cubicBezTo>
                      <a:pt x="2131" y="12548"/>
                      <a:pt x="2129" y="12543"/>
                      <a:pt x="2137" y="12529"/>
                    </a:cubicBezTo>
                    <a:lnTo>
                      <a:pt x="2137" y="12529"/>
                    </a:lnTo>
                    <a:cubicBezTo>
                      <a:pt x="2142" y="12531"/>
                      <a:pt x="2142" y="12533"/>
                      <a:pt x="2143" y="12533"/>
                    </a:cubicBezTo>
                    <a:cubicBezTo>
                      <a:pt x="2144" y="12533"/>
                      <a:pt x="2145" y="12531"/>
                      <a:pt x="2153" y="12529"/>
                    </a:cubicBezTo>
                    <a:lnTo>
                      <a:pt x="2153" y="12529"/>
                    </a:lnTo>
                    <a:cubicBezTo>
                      <a:pt x="2151" y="12529"/>
                      <a:pt x="2150" y="12529"/>
                      <a:pt x="2148" y="12529"/>
                    </a:cubicBezTo>
                    <a:cubicBezTo>
                      <a:pt x="2120" y="12529"/>
                      <a:pt x="2122" y="12489"/>
                      <a:pt x="2148" y="12479"/>
                    </a:cubicBezTo>
                    <a:lnTo>
                      <a:pt x="2148" y="12479"/>
                    </a:lnTo>
                    <a:lnTo>
                      <a:pt x="2153" y="12484"/>
                    </a:lnTo>
                    <a:cubicBezTo>
                      <a:pt x="2141" y="12455"/>
                      <a:pt x="2106" y="12416"/>
                      <a:pt x="2058" y="12416"/>
                    </a:cubicBezTo>
                    <a:cubicBezTo>
                      <a:pt x="2043" y="12416"/>
                      <a:pt x="2027" y="12420"/>
                      <a:pt x="2009" y="12429"/>
                    </a:cubicBezTo>
                    <a:cubicBezTo>
                      <a:pt x="2015" y="12424"/>
                      <a:pt x="2092" y="12374"/>
                      <a:pt x="2104" y="12368"/>
                    </a:cubicBezTo>
                    <a:lnTo>
                      <a:pt x="2104" y="12368"/>
                    </a:lnTo>
                    <a:lnTo>
                      <a:pt x="1832" y="12479"/>
                    </a:lnTo>
                    <a:cubicBezTo>
                      <a:pt x="1899" y="12446"/>
                      <a:pt x="2021" y="12318"/>
                      <a:pt x="2070" y="12318"/>
                    </a:cubicBezTo>
                    <a:cubicBezTo>
                      <a:pt x="2070" y="12307"/>
                      <a:pt x="2076" y="12291"/>
                      <a:pt x="2043" y="12285"/>
                    </a:cubicBezTo>
                    <a:cubicBezTo>
                      <a:pt x="2038" y="12295"/>
                      <a:pt x="1976" y="12353"/>
                      <a:pt x="1962" y="12353"/>
                    </a:cubicBezTo>
                    <a:cubicBezTo>
                      <a:pt x="1961" y="12353"/>
                      <a:pt x="1960" y="12352"/>
                      <a:pt x="1960" y="12352"/>
                    </a:cubicBezTo>
                    <a:cubicBezTo>
                      <a:pt x="2009" y="12285"/>
                      <a:pt x="1987" y="12313"/>
                      <a:pt x="2020" y="12252"/>
                    </a:cubicBezTo>
                    <a:lnTo>
                      <a:pt x="2020" y="12252"/>
                    </a:lnTo>
                    <a:cubicBezTo>
                      <a:pt x="2014" y="12263"/>
                      <a:pt x="1931" y="12314"/>
                      <a:pt x="1913" y="12314"/>
                    </a:cubicBezTo>
                    <a:cubicBezTo>
                      <a:pt x="1911" y="12314"/>
                      <a:pt x="1910" y="12314"/>
                      <a:pt x="1910" y="12313"/>
                    </a:cubicBezTo>
                    <a:cubicBezTo>
                      <a:pt x="1924" y="12308"/>
                      <a:pt x="1980" y="12258"/>
                      <a:pt x="2005" y="12244"/>
                    </a:cubicBezTo>
                    <a:lnTo>
                      <a:pt x="2005" y="12244"/>
                    </a:lnTo>
                    <a:lnTo>
                      <a:pt x="1904" y="12280"/>
                    </a:lnTo>
                    <a:cubicBezTo>
                      <a:pt x="1926" y="12269"/>
                      <a:pt x="1982" y="12224"/>
                      <a:pt x="1998" y="12197"/>
                    </a:cubicBezTo>
                    <a:lnTo>
                      <a:pt x="1998" y="12197"/>
                    </a:lnTo>
                    <a:cubicBezTo>
                      <a:pt x="1997" y="12198"/>
                      <a:pt x="1996" y="12199"/>
                      <a:pt x="1994" y="12199"/>
                    </a:cubicBezTo>
                    <a:cubicBezTo>
                      <a:pt x="1986" y="12199"/>
                      <a:pt x="1980" y="12169"/>
                      <a:pt x="1965" y="12169"/>
                    </a:cubicBezTo>
                    <a:lnTo>
                      <a:pt x="1954" y="12197"/>
                    </a:lnTo>
                    <a:cubicBezTo>
                      <a:pt x="1951" y="12188"/>
                      <a:pt x="1943" y="12185"/>
                      <a:pt x="1933" y="12185"/>
                    </a:cubicBezTo>
                    <a:cubicBezTo>
                      <a:pt x="1899" y="12185"/>
                      <a:pt x="1832" y="12222"/>
                      <a:pt x="1797" y="12222"/>
                    </a:cubicBezTo>
                    <a:cubicBezTo>
                      <a:pt x="1788" y="12222"/>
                      <a:pt x="1781" y="12220"/>
                      <a:pt x="1777" y="12213"/>
                    </a:cubicBezTo>
                    <a:cubicBezTo>
                      <a:pt x="1799" y="12208"/>
                      <a:pt x="1899" y="12141"/>
                      <a:pt x="1899" y="12119"/>
                    </a:cubicBezTo>
                    <a:lnTo>
                      <a:pt x="1899" y="12119"/>
                    </a:lnTo>
                    <a:cubicBezTo>
                      <a:pt x="1849" y="12147"/>
                      <a:pt x="1655" y="12241"/>
                      <a:pt x="1594" y="12241"/>
                    </a:cubicBezTo>
                    <a:lnTo>
                      <a:pt x="1611" y="12213"/>
                    </a:lnTo>
                    <a:lnTo>
                      <a:pt x="1567" y="12213"/>
                    </a:lnTo>
                    <a:cubicBezTo>
                      <a:pt x="1639" y="12180"/>
                      <a:pt x="1821" y="12114"/>
                      <a:pt x="1888" y="12091"/>
                    </a:cubicBezTo>
                    <a:cubicBezTo>
                      <a:pt x="1904" y="12064"/>
                      <a:pt x="1915" y="12064"/>
                      <a:pt x="1904" y="12047"/>
                    </a:cubicBezTo>
                    <a:cubicBezTo>
                      <a:pt x="1914" y="12035"/>
                      <a:pt x="1923" y="12031"/>
                      <a:pt x="1931" y="12031"/>
                    </a:cubicBezTo>
                    <a:cubicBezTo>
                      <a:pt x="1940" y="12031"/>
                      <a:pt x="1948" y="12036"/>
                      <a:pt x="1954" y="12036"/>
                    </a:cubicBezTo>
                    <a:lnTo>
                      <a:pt x="1932" y="11981"/>
                    </a:lnTo>
                    <a:cubicBezTo>
                      <a:pt x="1882" y="12020"/>
                      <a:pt x="1854" y="11986"/>
                      <a:pt x="1805" y="12020"/>
                    </a:cubicBezTo>
                    <a:lnTo>
                      <a:pt x="1899" y="12031"/>
                    </a:lnTo>
                    <a:cubicBezTo>
                      <a:pt x="1864" y="12058"/>
                      <a:pt x="1790" y="12088"/>
                      <a:pt x="1746" y="12088"/>
                    </a:cubicBezTo>
                    <a:cubicBezTo>
                      <a:pt x="1727" y="12088"/>
                      <a:pt x="1714" y="12083"/>
                      <a:pt x="1711" y="12069"/>
                    </a:cubicBezTo>
                    <a:cubicBezTo>
                      <a:pt x="1722" y="12047"/>
                      <a:pt x="1805" y="12008"/>
                      <a:pt x="1827" y="11992"/>
                    </a:cubicBezTo>
                    <a:lnTo>
                      <a:pt x="1827" y="11992"/>
                    </a:lnTo>
                    <a:cubicBezTo>
                      <a:pt x="1822" y="11995"/>
                      <a:pt x="1816" y="11996"/>
                      <a:pt x="1810" y="11996"/>
                    </a:cubicBezTo>
                    <a:cubicBezTo>
                      <a:pt x="1791" y="11996"/>
                      <a:pt x="1773" y="11985"/>
                      <a:pt x="1777" y="11981"/>
                    </a:cubicBezTo>
                    <a:lnTo>
                      <a:pt x="1821" y="11975"/>
                    </a:lnTo>
                    <a:cubicBezTo>
                      <a:pt x="1823" y="11963"/>
                      <a:pt x="1815" y="11960"/>
                      <a:pt x="1804" y="11960"/>
                    </a:cubicBezTo>
                    <a:cubicBezTo>
                      <a:pt x="1794" y="11960"/>
                      <a:pt x="1781" y="11963"/>
                      <a:pt x="1772" y="11963"/>
                    </a:cubicBezTo>
                    <a:cubicBezTo>
                      <a:pt x="1759" y="11963"/>
                      <a:pt x="1753" y="11958"/>
                      <a:pt x="1766" y="11937"/>
                    </a:cubicBezTo>
                    <a:cubicBezTo>
                      <a:pt x="1766" y="11932"/>
                      <a:pt x="1804" y="11886"/>
                      <a:pt x="1798" y="11886"/>
                    </a:cubicBezTo>
                    <a:lnTo>
                      <a:pt x="1798" y="11886"/>
                    </a:lnTo>
                    <a:cubicBezTo>
                      <a:pt x="1797" y="11886"/>
                      <a:pt x="1794" y="11888"/>
                      <a:pt x="1788" y="11892"/>
                    </a:cubicBezTo>
                    <a:cubicBezTo>
                      <a:pt x="1738" y="11948"/>
                      <a:pt x="1550" y="12091"/>
                      <a:pt x="1495" y="12114"/>
                    </a:cubicBezTo>
                    <a:cubicBezTo>
                      <a:pt x="1495" y="12103"/>
                      <a:pt x="1522" y="12031"/>
                      <a:pt x="1550" y="12003"/>
                    </a:cubicBezTo>
                    <a:cubicBezTo>
                      <a:pt x="1594" y="11953"/>
                      <a:pt x="1677" y="11937"/>
                      <a:pt x="1711" y="11898"/>
                    </a:cubicBezTo>
                    <a:lnTo>
                      <a:pt x="1711" y="11898"/>
                    </a:lnTo>
                    <a:cubicBezTo>
                      <a:pt x="1694" y="11903"/>
                      <a:pt x="1677" y="11909"/>
                      <a:pt x="1661" y="11920"/>
                    </a:cubicBezTo>
                    <a:cubicBezTo>
                      <a:pt x="1666" y="11903"/>
                      <a:pt x="1711" y="11892"/>
                      <a:pt x="1688" y="11876"/>
                    </a:cubicBezTo>
                    <a:lnTo>
                      <a:pt x="1688" y="11876"/>
                    </a:lnTo>
                    <a:cubicBezTo>
                      <a:pt x="1676" y="11883"/>
                      <a:pt x="1668" y="11886"/>
                      <a:pt x="1663" y="11886"/>
                    </a:cubicBezTo>
                    <a:cubicBezTo>
                      <a:pt x="1653" y="11886"/>
                      <a:pt x="1654" y="11876"/>
                      <a:pt x="1653" y="11876"/>
                    </a:cubicBezTo>
                    <a:lnTo>
                      <a:pt x="1653" y="11876"/>
                    </a:lnTo>
                    <a:cubicBezTo>
                      <a:pt x="1653" y="11876"/>
                      <a:pt x="1652" y="11882"/>
                      <a:pt x="1644" y="11903"/>
                    </a:cubicBezTo>
                    <a:cubicBezTo>
                      <a:pt x="1611" y="11898"/>
                      <a:pt x="1644" y="11876"/>
                      <a:pt x="1622" y="11865"/>
                    </a:cubicBezTo>
                    <a:lnTo>
                      <a:pt x="1622" y="11865"/>
                    </a:lnTo>
                    <a:cubicBezTo>
                      <a:pt x="1596" y="11895"/>
                      <a:pt x="1504" y="11926"/>
                      <a:pt x="1469" y="11926"/>
                    </a:cubicBezTo>
                    <a:cubicBezTo>
                      <a:pt x="1466" y="11926"/>
                      <a:pt x="1464" y="11926"/>
                      <a:pt x="1462" y="11925"/>
                    </a:cubicBezTo>
                    <a:cubicBezTo>
                      <a:pt x="1473" y="11920"/>
                      <a:pt x="1489" y="11898"/>
                      <a:pt x="1495" y="11892"/>
                    </a:cubicBezTo>
                    <a:cubicBezTo>
                      <a:pt x="1473" y="11854"/>
                      <a:pt x="1489" y="11815"/>
                      <a:pt x="1462" y="11787"/>
                    </a:cubicBezTo>
                    <a:cubicBezTo>
                      <a:pt x="1473" y="11771"/>
                      <a:pt x="1473" y="11743"/>
                      <a:pt x="1500" y="11737"/>
                    </a:cubicBezTo>
                    <a:cubicBezTo>
                      <a:pt x="1495" y="11737"/>
                      <a:pt x="1488" y="11741"/>
                      <a:pt x="1481" y="11743"/>
                    </a:cubicBezTo>
                    <a:lnTo>
                      <a:pt x="1481" y="11743"/>
                    </a:lnTo>
                    <a:cubicBezTo>
                      <a:pt x="1482" y="11743"/>
                      <a:pt x="1483" y="11743"/>
                      <a:pt x="1484" y="11743"/>
                    </a:cubicBezTo>
                    <a:cubicBezTo>
                      <a:pt x="1418" y="11788"/>
                      <a:pt x="1343" y="11816"/>
                      <a:pt x="1288" y="11816"/>
                    </a:cubicBezTo>
                    <a:cubicBezTo>
                      <a:pt x="1283" y="11816"/>
                      <a:pt x="1278" y="11815"/>
                      <a:pt x="1273" y="11815"/>
                    </a:cubicBezTo>
                    <a:cubicBezTo>
                      <a:pt x="1240" y="11798"/>
                      <a:pt x="1307" y="11771"/>
                      <a:pt x="1296" y="11771"/>
                    </a:cubicBezTo>
                    <a:cubicBezTo>
                      <a:pt x="1289" y="11757"/>
                      <a:pt x="1277" y="11753"/>
                      <a:pt x="1263" y="11753"/>
                    </a:cubicBezTo>
                    <a:cubicBezTo>
                      <a:pt x="1237" y="11753"/>
                      <a:pt x="1204" y="11768"/>
                      <a:pt x="1182" y="11768"/>
                    </a:cubicBezTo>
                    <a:cubicBezTo>
                      <a:pt x="1168" y="11768"/>
                      <a:pt x="1159" y="11761"/>
                      <a:pt x="1163" y="11737"/>
                    </a:cubicBezTo>
                    <a:cubicBezTo>
                      <a:pt x="1190" y="11688"/>
                      <a:pt x="1246" y="11676"/>
                      <a:pt x="1273" y="11649"/>
                    </a:cubicBezTo>
                    <a:cubicBezTo>
                      <a:pt x="1307" y="11654"/>
                      <a:pt x="1273" y="11704"/>
                      <a:pt x="1279" y="11715"/>
                    </a:cubicBezTo>
                    <a:lnTo>
                      <a:pt x="1290" y="11682"/>
                    </a:lnTo>
                    <a:cubicBezTo>
                      <a:pt x="1294" y="11681"/>
                      <a:pt x="1298" y="11680"/>
                      <a:pt x="1302" y="11680"/>
                    </a:cubicBezTo>
                    <a:cubicBezTo>
                      <a:pt x="1316" y="11680"/>
                      <a:pt x="1327" y="11687"/>
                      <a:pt x="1323" y="11704"/>
                    </a:cubicBezTo>
                    <a:cubicBezTo>
                      <a:pt x="1351" y="11660"/>
                      <a:pt x="1268" y="11616"/>
                      <a:pt x="1273" y="11549"/>
                    </a:cubicBezTo>
                    <a:lnTo>
                      <a:pt x="1273" y="11549"/>
                    </a:lnTo>
                    <a:cubicBezTo>
                      <a:pt x="1251" y="11560"/>
                      <a:pt x="1235" y="11549"/>
                      <a:pt x="1218" y="11571"/>
                    </a:cubicBezTo>
                    <a:lnTo>
                      <a:pt x="1235" y="11577"/>
                    </a:lnTo>
                    <a:cubicBezTo>
                      <a:pt x="1207" y="11616"/>
                      <a:pt x="1168" y="11593"/>
                      <a:pt x="1163" y="11621"/>
                    </a:cubicBezTo>
                    <a:cubicBezTo>
                      <a:pt x="1151" y="11621"/>
                      <a:pt x="1136" y="11623"/>
                      <a:pt x="1122" y="11623"/>
                    </a:cubicBezTo>
                    <a:cubicBezTo>
                      <a:pt x="1097" y="11623"/>
                      <a:pt x="1076" y="11618"/>
                      <a:pt x="1080" y="11593"/>
                    </a:cubicBezTo>
                    <a:lnTo>
                      <a:pt x="1130" y="11549"/>
                    </a:lnTo>
                    <a:lnTo>
                      <a:pt x="1130" y="11549"/>
                    </a:lnTo>
                    <a:cubicBezTo>
                      <a:pt x="1114" y="11564"/>
                      <a:pt x="1108" y="11584"/>
                      <a:pt x="1124" y="11587"/>
                    </a:cubicBezTo>
                    <a:lnTo>
                      <a:pt x="1124" y="11587"/>
                    </a:lnTo>
                    <a:cubicBezTo>
                      <a:pt x="1114" y="11581"/>
                      <a:pt x="1147" y="11531"/>
                      <a:pt x="1121" y="11531"/>
                    </a:cubicBezTo>
                    <a:cubicBezTo>
                      <a:pt x="1116" y="11531"/>
                      <a:pt x="1108" y="11533"/>
                      <a:pt x="1096" y="11538"/>
                    </a:cubicBezTo>
                    <a:lnTo>
                      <a:pt x="1074" y="11577"/>
                    </a:lnTo>
                    <a:cubicBezTo>
                      <a:pt x="1055" y="11577"/>
                      <a:pt x="1024" y="11584"/>
                      <a:pt x="1000" y="11584"/>
                    </a:cubicBezTo>
                    <a:cubicBezTo>
                      <a:pt x="982" y="11584"/>
                      <a:pt x="969" y="11580"/>
                      <a:pt x="969" y="11566"/>
                    </a:cubicBezTo>
                    <a:lnTo>
                      <a:pt x="969" y="11566"/>
                    </a:lnTo>
                    <a:cubicBezTo>
                      <a:pt x="930" y="11605"/>
                      <a:pt x="975" y="11566"/>
                      <a:pt x="936" y="11621"/>
                    </a:cubicBezTo>
                    <a:cubicBezTo>
                      <a:pt x="950" y="11607"/>
                      <a:pt x="959" y="11603"/>
                      <a:pt x="966" y="11603"/>
                    </a:cubicBezTo>
                    <a:cubicBezTo>
                      <a:pt x="981" y="11603"/>
                      <a:pt x="983" y="11627"/>
                      <a:pt x="997" y="11627"/>
                    </a:cubicBezTo>
                    <a:cubicBezTo>
                      <a:pt x="1002" y="11627"/>
                      <a:pt x="1009" y="11623"/>
                      <a:pt x="1018" y="11613"/>
                    </a:cubicBezTo>
                    <a:lnTo>
                      <a:pt x="1018" y="11613"/>
                    </a:lnTo>
                    <a:cubicBezTo>
                      <a:pt x="983" y="11658"/>
                      <a:pt x="1020" y="11653"/>
                      <a:pt x="987" y="11702"/>
                    </a:cubicBezTo>
                    <a:lnTo>
                      <a:pt x="987" y="11702"/>
                    </a:lnTo>
                    <a:cubicBezTo>
                      <a:pt x="994" y="11693"/>
                      <a:pt x="1001" y="11686"/>
                      <a:pt x="1007" y="11686"/>
                    </a:cubicBezTo>
                    <a:cubicBezTo>
                      <a:pt x="1011" y="11686"/>
                      <a:pt x="1013" y="11690"/>
                      <a:pt x="1013" y="11699"/>
                    </a:cubicBezTo>
                    <a:cubicBezTo>
                      <a:pt x="1019" y="11699"/>
                      <a:pt x="1024" y="11688"/>
                      <a:pt x="1024" y="11688"/>
                    </a:cubicBezTo>
                    <a:cubicBezTo>
                      <a:pt x="1030" y="11682"/>
                      <a:pt x="1030" y="11671"/>
                      <a:pt x="1047" y="11660"/>
                    </a:cubicBezTo>
                    <a:cubicBezTo>
                      <a:pt x="1056" y="11656"/>
                      <a:pt x="1064" y="11655"/>
                      <a:pt x="1071" y="11655"/>
                    </a:cubicBezTo>
                    <a:cubicBezTo>
                      <a:pt x="1096" y="11655"/>
                      <a:pt x="1114" y="11671"/>
                      <a:pt x="1135" y="11671"/>
                    </a:cubicBezTo>
                    <a:cubicBezTo>
                      <a:pt x="1135" y="11682"/>
                      <a:pt x="1113" y="11676"/>
                      <a:pt x="1102" y="11699"/>
                    </a:cubicBezTo>
                    <a:lnTo>
                      <a:pt x="1141" y="11688"/>
                    </a:lnTo>
                    <a:lnTo>
                      <a:pt x="1141" y="11688"/>
                    </a:lnTo>
                    <a:cubicBezTo>
                      <a:pt x="1109" y="11714"/>
                      <a:pt x="1103" y="11754"/>
                      <a:pt x="1074" y="11754"/>
                    </a:cubicBezTo>
                    <a:cubicBezTo>
                      <a:pt x="1072" y="11754"/>
                      <a:pt x="1071" y="11754"/>
                      <a:pt x="1069" y="11754"/>
                    </a:cubicBezTo>
                    <a:lnTo>
                      <a:pt x="1069" y="11754"/>
                    </a:lnTo>
                    <a:lnTo>
                      <a:pt x="1080" y="11771"/>
                    </a:lnTo>
                    <a:cubicBezTo>
                      <a:pt x="1069" y="11798"/>
                      <a:pt x="1074" y="11820"/>
                      <a:pt x="1096" y="11820"/>
                    </a:cubicBezTo>
                    <a:cubicBezTo>
                      <a:pt x="1096" y="11825"/>
                      <a:pt x="1101" y="11827"/>
                      <a:pt x="1107" y="11827"/>
                    </a:cubicBezTo>
                    <a:cubicBezTo>
                      <a:pt x="1109" y="11827"/>
                      <a:pt x="1112" y="11827"/>
                      <a:pt x="1114" y="11826"/>
                    </a:cubicBezTo>
                    <a:lnTo>
                      <a:pt x="1114" y="11826"/>
                    </a:lnTo>
                    <a:lnTo>
                      <a:pt x="1163" y="11842"/>
                    </a:lnTo>
                    <a:lnTo>
                      <a:pt x="1157" y="11848"/>
                    </a:lnTo>
                    <a:cubicBezTo>
                      <a:pt x="1179" y="11881"/>
                      <a:pt x="1268" y="11876"/>
                      <a:pt x="1235" y="11959"/>
                    </a:cubicBezTo>
                    <a:cubicBezTo>
                      <a:pt x="1246" y="11964"/>
                      <a:pt x="1268" y="11964"/>
                      <a:pt x="1273" y="11992"/>
                    </a:cubicBezTo>
                    <a:lnTo>
                      <a:pt x="1246" y="12020"/>
                    </a:lnTo>
                    <a:cubicBezTo>
                      <a:pt x="1265" y="12029"/>
                      <a:pt x="1251" y="12072"/>
                      <a:pt x="1269" y="12072"/>
                    </a:cubicBezTo>
                    <a:cubicBezTo>
                      <a:pt x="1271" y="12072"/>
                      <a:pt x="1275" y="12071"/>
                      <a:pt x="1279" y="12069"/>
                    </a:cubicBezTo>
                    <a:lnTo>
                      <a:pt x="1279" y="12069"/>
                    </a:lnTo>
                    <a:cubicBezTo>
                      <a:pt x="1213" y="12147"/>
                      <a:pt x="1318" y="12152"/>
                      <a:pt x="1318" y="12186"/>
                    </a:cubicBezTo>
                    <a:lnTo>
                      <a:pt x="1356" y="12158"/>
                    </a:lnTo>
                    <a:cubicBezTo>
                      <a:pt x="1373" y="12180"/>
                      <a:pt x="1390" y="12186"/>
                      <a:pt x="1428" y="12197"/>
                    </a:cubicBezTo>
                    <a:lnTo>
                      <a:pt x="1462" y="12169"/>
                    </a:lnTo>
                    <a:cubicBezTo>
                      <a:pt x="1500" y="12169"/>
                      <a:pt x="1467" y="12235"/>
                      <a:pt x="1495" y="12258"/>
                    </a:cubicBezTo>
                    <a:cubicBezTo>
                      <a:pt x="1492" y="12259"/>
                      <a:pt x="1490" y="12260"/>
                      <a:pt x="1488" y="12260"/>
                    </a:cubicBezTo>
                    <a:cubicBezTo>
                      <a:pt x="1484" y="12260"/>
                      <a:pt x="1484" y="12253"/>
                      <a:pt x="1484" y="12241"/>
                    </a:cubicBezTo>
                    <a:lnTo>
                      <a:pt x="1484" y="12241"/>
                    </a:lnTo>
                    <a:cubicBezTo>
                      <a:pt x="1428" y="12341"/>
                      <a:pt x="1594" y="12269"/>
                      <a:pt x="1556" y="12346"/>
                    </a:cubicBezTo>
                    <a:cubicBezTo>
                      <a:pt x="1578" y="12346"/>
                      <a:pt x="1578" y="12352"/>
                      <a:pt x="1572" y="12368"/>
                    </a:cubicBezTo>
                    <a:lnTo>
                      <a:pt x="1572" y="12374"/>
                    </a:lnTo>
                    <a:cubicBezTo>
                      <a:pt x="1567" y="12379"/>
                      <a:pt x="1567" y="12390"/>
                      <a:pt x="1556" y="12401"/>
                    </a:cubicBezTo>
                    <a:cubicBezTo>
                      <a:pt x="1567" y="12396"/>
                      <a:pt x="1572" y="12379"/>
                      <a:pt x="1572" y="12379"/>
                    </a:cubicBezTo>
                    <a:cubicBezTo>
                      <a:pt x="1578" y="12390"/>
                      <a:pt x="1583" y="12396"/>
                      <a:pt x="1605" y="12396"/>
                    </a:cubicBezTo>
                    <a:lnTo>
                      <a:pt x="1572" y="12429"/>
                    </a:lnTo>
                    <a:cubicBezTo>
                      <a:pt x="1571" y="12435"/>
                      <a:pt x="1572" y="12437"/>
                      <a:pt x="1574" y="12437"/>
                    </a:cubicBezTo>
                    <a:cubicBezTo>
                      <a:pt x="1581" y="12437"/>
                      <a:pt x="1601" y="12416"/>
                      <a:pt x="1622" y="12396"/>
                    </a:cubicBezTo>
                    <a:cubicBezTo>
                      <a:pt x="1628" y="12396"/>
                      <a:pt x="1639" y="12396"/>
                      <a:pt x="1655" y="12390"/>
                    </a:cubicBezTo>
                    <a:lnTo>
                      <a:pt x="1655" y="12390"/>
                    </a:lnTo>
                    <a:cubicBezTo>
                      <a:pt x="1600" y="12446"/>
                      <a:pt x="1694" y="12396"/>
                      <a:pt x="1633" y="12457"/>
                    </a:cubicBezTo>
                    <a:cubicBezTo>
                      <a:pt x="1640" y="12452"/>
                      <a:pt x="1646" y="12451"/>
                      <a:pt x="1653" y="12451"/>
                    </a:cubicBezTo>
                    <a:cubicBezTo>
                      <a:pt x="1666" y="12451"/>
                      <a:pt x="1680" y="12458"/>
                      <a:pt x="1700" y="12458"/>
                    </a:cubicBezTo>
                    <a:cubicBezTo>
                      <a:pt x="1717" y="12458"/>
                      <a:pt x="1738" y="12453"/>
                      <a:pt x="1766" y="12435"/>
                    </a:cubicBezTo>
                    <a:lnTo>
                      <a:pt x="1766" y="12435"/>
                    </a:lnTo>
                    <a:cubicBezTo>
                      <a:pt x="1762" y="12443"/>
                      <a:pt x="1755" y="12448"/>
                      <a:pt x="1751" y="12448"/>
                    </a:cubicBezTo>
                    <a:cubicBezTo>
                      <a:pt x="1750" y="12448"/>
                      <a:pt x="1749" y="12447"/>
                      <a:pt x="1749" y="12446"/>
                    </a:cubicBezTo>
                    <a:lnTo>
                      <a:pt x="1749" y="12446"/>
                    </a:lnTo>
                    <a:cubicBezTo>
                      <a:pt x="1749" y="12456"/>
                      <a:pt x="1749" y="12474"/>
                      <a:pt x="1769" y="12474"/>
                    </a:cubicBezTo>
                    <a:cubicBezTo>
                      <a:pt x="1771" y="12474"/>
                      <a:pt x="1774" y="12474"/>
                      <a:pt x="1777" y="12473"/>
                    </a:cubicBezTo>
                    <a:lnTo>
                      <a:pt x="1777" y="12473"/>
                    </a:lnTo>
                    <a:lnTo>
                      <a:pt x="1733" y="12512"/>
                    </a:lnTo>
                    <a:lnTo>
                      <a:pt x="1816" y="12484"/>
                    </a:lnTo>
                    <a:lnTo>
                      <a:pt x="1816" y="12484"/>
                    </a:lnTo>
                    <a:cubicBezTo>
                      <a:pt x="1794" y="12518"/>
                      <a:pt x="1777" y="12540"/>
                      <a:pt x="1733" y="12556"/>
                    </a:cubicBezTo>
                    <a:cubicBezTo>
                      <a:pt x="1757" y="12553"/>
                      <a:pt x="1771" y="12552"/>
                      <a:pt x="1780" y="12552"/>
                    </a:cubicBezTo>
                    <a:cubicBezTo>
                      <a:pt x="1789" y="12552"/>
                      <a:pt x="1793" y="12553"/>
                      <a:pt x="1799" y="12553"/>
                    </a:cubicBezTo>
                    <a:cubicBezTo>
                      <a:pt x="1807" y="12553"/>
                      <a:pt x="1819" y="12552"/>
                      <a:pt x="1849" y="12545"/>
                    </a:cubicBezTo>
                    <a:lnTo>
                      <a:pt x="1849" y="12545"/>
                    </a:lnTo>
                    <a:lnTo>
                      <a:pt x="1816" y="12567"/>
                    </a:lnTo>
                    <a:cubicBezTo>
                      <a:pt x="1821" y="12573"/>
                      <a:pt x="1877" y="12562"/>
                      <a:pt x="1854" y="12590"/>
                    </a:cubicBezTo>
                    <a:cubicBezTo>
                      <a:pt x="1816" y="12656"/>
                      <a:pt x="1926" y="12700"/>
                      <a:pt x="1910" y="12794"/>
                    </a:cubicBezTo>
                    <a:cubicBezTo>
                      <a:pt x="1929" y="12778"/>
                      <a:pt x="1938" y="12772"/>
                      <a:pt x="1942" y="12772"/>
                    </a:cubicBezTo>
                    <a:cubicBezTo>
                      <a:pt x="1951" y="12772"/>
                      <a:pt x="1922" y="12815"/>
                      <a:pt x="1938" y="12815"/>
                    </a:cubicBezTo>
                    <a:cubicBezTo>
                      <a:pt x="1942" y="12815"/>
                      <a:pt x="1948" y="12812"/>
                      <a:pt x="1960" y="12805"/>
                    </a:cubicBezTo>
                    <a:lnTo>
                      <a:pt x="1960" y="12805"/>
                    </a:lnTo>
                    <a:cubicBezTo>
                      <a:pt x="1937" y="12822"/>
                      <a:pt x="1932" y="12839"/>
                      <a:pt x="1910" y="12844"/>
                    </a:cubicBezTo>
                    <a:cubicBezTo>
                      <a:pt x="1945" y="12857"/>
                      <a:pt x="1924" y="12896"/>
                      <a:pt x="1951" y="12896"/>
                    </a:cubicBezTo>
                    <a:cubicBezTo>
                      <a:pt x="1958" y="12896"/>
                      <a:pt x="1968" y="12894"/>
                      <a:pt x="1982" y="12888"/>
                    </a:cubicBezTo>
                    <a:lnTo>
                      <a:pt x="1982" y="12888"/>
                    </a:lnTo>
                    <a:cubicBezTo>
                      <a:pt x="1960" y="12905"/>
                      <a:pt x="1943" y="12905"/>
                      <a:pt x="1932" y="12916"/>
                    </a:cubicBezTo>
                    <a:cubicBezTo>
                      <a:pt x="1935" y="12916"/>
                      <a:pt x="1944" y="12912"/>
                      <a:pt x="1947" y="12912"/>
                    </a:cubicBezTo>
                    <a:cubicBezTo>
                      <a:pt x="1950" y="12912"/>
                      <a:pt x="1950" y="12914"/>
                      <a:pt x="1943" y="12922"/>
                    </a:cubicBezTo>
                    <a:cubicBezTo>
                      <a:pt x="1932" y="12933"/>
                      <a:pt x="1926" y="12927"/>
                      <a:pt x="1910" y="12933"/>
                    </a:cubicBezTo>
                    <a:cubicBezTo>
                      <a:pt x="1916" y="12939"/>
                      <a:pt x="1924" y="12941"/>
                      <a:pt x="1933" y="12941"/>
                    </a:cubicBezTo>
                    <a:cubicBezTo>
                      <a:pt x="1968" y="12941"/>
                      <a:pt x="2023" y="12906"/>
                      <a:pt x="2070" y="12872"/>
                    </a:cubicBezTo>
                    <a:lnTo>
                      <a:pt x="2070" y="12872"/>
                    </a:lnTo>
                    <a:cubicBezTo>
                      <a:pt x="2056" y="12893"/>
                      <a:pt x="2058" y="12905"/>
                      <a:pt x="2073" y="12905"/>
                    </a:cubicBezTo>
                    <a:cubicBezTo>
                      <a:pt x="2081" y="12905"/>
                      <a:pt x="2093" y="12902"/>
                      <a:pt x="2109" y="12894"/>
                    </a:cubicBezTo>
                    <a:lnTo>
                      <a:pt x="2109" y="12894"/>
                    </a:lnTo>
                    <a:cubicBezTo>
                      <a:pt x="2100" y="12911"/>
                      <a:pt x="2085" y="12932"/>
                      <a:pt x="2068" y="12932"/>
                    </a:cubicBezTo>
                    <a:cubicBezTo>
                      <a:pt x="2063" y="12932"/>
                      <a:pt x="2058" y="12931"/>
                      <a:pt x="2054" y="12927"/>
                    </a:cubicBezTo>
                    <a:lnTo>
                      <a:pt x="2054" y="12927"/>
                    </a:lnTo>
                    <a:cubicBezTo>
                      <a:pt x="2063" y="12940"/>
                      <a:pt x="2068" y="12986"/>
                      <a:pt x="2099" y="12986"/>
                    </a:cubicBezTo>
                    <a:cubicBezTo>
                      <a:pt x="2106" y="12986"/>
                      <a:pt x="2115" y="12983"/>
                      <a:pt x="2126" y="12977"/>
                    </a:cubicBezTo>
                    <a:lnTo>
                      <a:pt x="2126" y="12977"/>
                    </a:lnTo>
                    <a:cubicBezTo>
                      <a:pt x="2109" y="12988"/>
                      <a:pt x="2131" y="12988"/>
                      <a:pt x="2137" y="12988"/>
                    </a:cubicBezTo>
                    <a:cubicBezTo>
                      <a:pt x="2153" y="13016"/>
                      <a:pt x="2153" y="13016"/>
                      <a:pt x="2175" y="13038"/>
                    </a:cubicBezTo>
                    <a:lnTo>
                      <a:pt x="2181" y="13027"/>
                    </a:lnTo>
                    <a:cubicBezTo>
                      <a:pt x="2200" y="13015"/>
                      <a:pt x="2211" y="13011"/>
                      <a:pt x="2216" y="13011"/>
                    </a:cubicBezTo>
                    <a:cubicBezTo>
                      <a:pt x="2230" y="13011"/>
                      <a:pt x="2215" y="13035"/>
                      <a:pt x="2231" y="13043"/>
                    </a:cubicBezTo>
                    <a:lnTo>
                      <a:pt x="2220" y="13054"/>
                    </a:lnTo>
                    <a:cubicBezTo>
                      <a:pt x="2209" y="13126"/>
                      <a:pt x="2258" y="13054"/>
                      <a:pt x="2236" y="13137"/>
                    </a:cubicBezTo>
                    <a:lnTo>
                      <a:pt x="2270" y="13110"/>
                    </a:lnTo>
                    <a:cubicBezTo>
                      <a:pt x="2285" y="13099"/>
                      <a:pt x="2294" y="13095"/>
                      <a:pt x="2298" y="13095"/>
                    </a:cubicBezTo>
                    <a:cubicBezTo>
                      <a:pt x="2319" y="13095"/>
                      <a:pt x="2257" y="13176"/>
                      <a:pt x="2297" y="13176"/>
                    </a:cubicBezTo>
                    <a:lnTo>
                      <a:pt x="2314" y="13148"/>
                    </a:lnTo>
                    <a:cubicBezTo>
                      <a:pt x="2315" y="13148"/>
                      <a:pt x="2315" y="13148"/>
                      <a:pt x="2316" y="13148"/>
                    </a:cubicBezTo>
                    <a:cubicBezTo>
                      <a:pt x="2342" y="13148"/>
                      <a:pt x="2231" y="13265"/>
                      <a:pt x="2231" y="13287"/>
                    </a:cubicBezTo>
                    <a:cubicBezTo>
                      <a:pt x="2220" y="13292"/>
                      <a:pt x="2214" y="13292"/>
                      <a:pt x="2209" y="13292"/>
                    </a:cubicBezTo>
                    <a:cubicBezTo>
                      <a:pt x="2203" y="13311"/>
                      <a:pt x="2204" y="13318"/>
                      <a:pt x="2209" y="13318"/>
                    </a:cubicBezTo>
                    <a:cubicBezTo>
                      <a:pt x="2222" y="13318"/>
                      <a:pt x="2259" y="13278"/>
                      <a:pt x="2282" y="13278"/>
                    </a:cubicBezTo>
                    <a:cubicBezTo>
                      <a:pt x="2286" y="13278"/>
                      <a:pt x="2289" y="13279"/>
                      <a:pt x="2292" y="13281"/>
                    </a:cubicBezTo>
                    <a:cubicBezTo>
                      <a:pt x="2270" y="13309"/>
                      <a:pt x="2220" y="13320"/>
                      <a:pt x="2231" y="13342"/>
                    </a:cubicBezTo>
                    <a:cubicBezTo>
                      <a:pt x="2214" y="13369"/>
                      <a:pt x="2349" y="13332"/>
                      <a:pt x="2321" y="13389"/>
                    </a:cubicBezTo>
                    <a:lnTo>
                      <a:pt x="2321" y="13389"/>
                    </a:lnTo>
                    <a:cubicBezTo>
                      <a:pt x="2332" y="13368"/>
                      <a:pt x="2353" y="13348"/>
                      <a:pt x="2375" y="13348"/>
                    </a:cubicBezTo>
                    <a:cubicBezTo>
                      <a:pt x="2394" y="13362"/>
                      <a:pt x="2347" y="13430"/>
                      <a:pt x="2384" y="13430"/>
                    </a:cubicBezTo>
                    <a:cubicBezTo>
                      <a:pt x="2390" y="13430"/>
                      <a:pt x="2398" y="13429"/>
                      <a:pt x="2408" y="13425"/>
                    </a:cubicBezTo>
                    <a:lnTo>
                      <a:pt x="2408" y="13425"/>
                    </a:lnTo>
                    <a:cubicBezTo>
                      <a:pt x="2402" y="13431"/>
                      <a:pt x="2402" y="13442"/>
                      <a:pt x="2397" y="13442"/>
                    </a:cubicBezTo>
                    <a:cubicBezTo>
                      <a:pt x="2417" y="13442"/>
                      <a:pt x="2439" y="13456"/>
                      <a:pt x="2465" y="13456"/>
                    </a:cubicBezTo>
                    <a:cubicBezTo>
                      <a:pt x="2475" y="13456"/>
                      <a:pt x="2485" y="13454"/>
                      <a:pt x="2496" y="13447"/>
                    </a:cubicBezTo>
                    <a:lnTo>
                      <a:pt x="2496" y="13447"/>
                    </a:lnTo>
                    <a:cubicBezTo>
                      <a:pt x="2375" y="13558"/>
                      <a:pt x="2624" y="13486"/>
                      <a:pt x="2507" y="13580"/>
                    </a:cubicBezTo>
                    <a:lnTo>
                      <a:pt x="2541" y="13613"/>
                    </a:lnTo>
                    <a:lnTo>
                      <a:pt x="2524" y="13619"/>
                    </a:lnTo>
                    <a:cubicBezTo>
                      <a:pt x="2532" y="13634"/>
                      <a:pt x="2543" y="13640"/>
                      <a:pt x="2557" y="13640"/>
                    </a:cubicBezTo>
                    <a:cubicBezTo>
                      <a:pt x="2572" y="13640"/>
                      <a:pt x="2590" y="13633"/>
                      <a:pt x="2607" y="13624"/>
                    </a:cubicBezTo>
                    <a:lnTo>
                      <a:pt x="2607" y="13624"/>
                    </a:lnTo>
                    <a:cubicBezTo>
                      <a:pt x="2602" y="13641"/>
                      <a:pt x="2590" y="13641"/>
                      <a:pt x="2579" y="13646"/>
                    </a:cubicBezTo>
                    <a:cubicBezTo>
                      <a:pt x="2588" y="13689"/>
                      <a:pt x="2593" y="13699"/>
                      <a:pt x="2631" y="13699"/>
                    </a:cubicBezTo>
                    <a:cubicBezTo>
                      <a:pt x="2644" y="13699"/>
                      <a:pt x="2659" y="13698"/>
                      <a:pt x="2679" y="13696"/>
                    </a:cubicBezTo>
                    <a:lnTo>
                      <a:pt x="2679" y="13696"/>
                    </a:lnTo>
                    <a:lnTo>
                      <a:pt x="2646" y="13729"/>
                    </a:lnTo>
                    <a:cubicBezTo>
                      <a:pt x="2646" y="13729"/>
                      <a:pt x="2647" y="13729"/>
                      <a:pt x="2648" y="13729"/>
                    </a:cubicBezTo>
                    <a:cubicBezTo>
                      <a:pt x="2671" y="13729"/>
                      <a:pt x="2626" y="13835"/>
                      <a:pt x="2701" y="13840"/>
                    </a:cubicBezTo>
                    <a:cubicBezTo>
                      <a:pt x="2690" y="13840"/>
                      <a:pt x="2685" y="13846"/>
                      <a:pt x="2679" y="13846"/>
                    </a:cubicBezTo>
                    <a:cubicBezTo>
                      <a:pt x="2741" y="13855"/>
                      <a:pt x="2686" y="13970"/>
                      <a:pt x="2738" y="13970"/>
                    </a:cubicBezTo>
                    <a:cubicBezTo>
                      <a:pt x="2751" y="13970"/>
                      <a:pt x="2771" y="13963"/>
                      <a:pt x="2801" y="13945"/>
                    </a:cubicBezTo>
                    <a:lnTo>
                      <a:pt x="2856" y="13945"/>
                    </a:lnTo>
                    <a:cubicBezTo>
                      <a:pt x="2845" y="13895"/>
                      <a:pt x="2928" y="13901"/>
                      <a:pt x="2934" y="13868"/>
                    </a:cubicBezTo>
                    <a:lnTo>
                      <a:pt x="2934" y="13868"/>
                    </a:lnTo>
                    <a:cubicBezTo>
                      <a:pt x="2953" y="13873"/>
                      <a:pt x="2929" y="13926"/>
                      <a:pt x="2908" y="13926"/>
                    </a:cubicBezTo>
                    <a:cubicBezTo>
                      <a:pt x="2905" y="13926"/>
                      <a:pt x="2903" y="13925"/>
                      <a:pt x="2900" y="13923"/>
                    </a:cubicBezTo>
                    <a:lnTo>
                      <a:pt x="2906" y="13918"/>
                    </a:lnTo>
                    <a:lnTo>
                      <a:pt x="2906" y="13918"/>
                    </a:lnTo>
                    <a:cubicBezTo>
                      <a:pt x="2828" y="13967"/>
                      <a:pt x="2911" y="13984"/>
                      <a:pt x="2867" y="14023"/>
                    </a:cubicBezTo>
                    <a:cubicBezTo>
                      <a:pt x="2923" y="14089"/>
                      <a:pt x="2934" y="14194"/>
                      <a:pt x="2983" y="14261"/>
                    </a:cubicBezTo>
                    <a:lnTo>
                      <a:pt x="3039" y="14216"/>
                    </a:lnTo>
                    <a:lnTo>
                      <a:pt x="3050" y="14244"/>
                    </a:lnTo>
                    <a:cubicBezTo>
                      <a:pt x="3046" y="14252"/>
                      <a:pt x="3027" y="14269"/>
                      <a:pt x="3015" y="14269"/>
                    </a:cubicBezTo>
                    <a:cubicBezTo>
                      <a:pt x="3011" y="14269"/>
                      <a:pt x="3007" y="14267"/>
                      <a:pt x="3006" y="14261"/>
                    </a:cubicBezTo>
                    <a:lnTo>
                      <a:pt x="3006" y="14261"/>
                    </a:lnTo>
                    <a:cubicBezTo>
                      <a:pt x="2995" y="14276"/>
                      <a:pt x="2999" y="14281"/>
                      <a:pt x="3009" y="14281"/>
                    </a:cubicBezTo>
                    <a:cubicBezTo>
                      <a:pt x="3025" y="14281"/>
                      <a:pt x="3056" y="14268"/>
                      <a:pt x="3066" y="14261"/>
                    </a:cubicBezTo>
                    <a:lnTo>
                      <a:pt x="3066" y="14261"/>
                    </a:lnTo>
                    <a:cubicBezTo>
                      <a:pt x="3066" y="14311"/>
                      <a:pt x="2989" y="14299"/>
                      <a:pt x="2994" y="14311"/>
                    </a:cubicBezTo>
                    <a:lnTo>
                      <a:pt x="3011" y="14327"/>
                    </a:lnTo>
                    <a:lnTo>
                      <a:pt x="3017" y="14316"/>
                    </a:lnTo>
                    <a:cubicBezTo>
                      <a:pt x="3037" y="14313"/>
                      <a:pt x="3053" y="14307"/>
                      <a:pt x="3066" y="14307"/>
                    </a:cubicBezTo>
                    <a:cubicBezTo>
                      <a:pt x="3075" y="14307"/>
                      <a:pt x="3082" y="14310"/>
                      <a:pt x="3089" y="14316"/>
                    </a:cubicBezTo>
                    <a:cubicBezTo>
                      <a:pt x="3089" y="14338"/>
                      <a:pt x="3061" y="14355"/>
                      <a:pt x="3061" y="14360"/>
                    </a:cubicBezTo>
                    <a:cubicBezTo>
                      <a:pt x="3050" y="14360"/>
                      <a:pt x="3050" y="14366"/>
                      <a:pt x="3066" y="14366"/>
                    </a:cubicBezTo>
                    <a:lnTo>
                      <a:pt x="3089" y="14399"/>
                    </a:lnTo>
                    <a:lnTo>
                      <a:pt x="3122" y="14355"/>
                    </a:lnTo>
                    <a:cubicBezTo>
                      <a:pt x="3139" y="14355"/>
                      <a:pt x="3144" y="14362"/>
                      <a:pt x="3151" y="14362"/>
                    </a:cubicBezTo>
                    <a:cubicBezTo>
                      <a:pt x="3157" y="14362"/>
                      <a:pt x="3164" y="14356"/>
                      <a:pt x="3183" y="14333"/>
                    </a:cubicBezTo>
                    <a:lnTo>
                      <a:pt x="3183" y="14333"/>
                    </a:lnTo>
                    <a:cubicBezTo>
                      <a:pt x="3122" y="14416"/>
                      <a:pt x="3238" y="14465"/>
                      <a:pt x="3227" y="14499"/>
                    </a:cubicBezTo>
                    <a:cubicBezTo>
                      <a:pt x="3233" y="14498"/>
                      <a:pt x="3238" y="14498"/>
                      <a:pt x="3243" y="14498"/>
                    </a:cubicBezTo>
                    <a:cubicBezTo>
                      <a:pt x="3275" y="14498"/>
                      <a:pt x="3289" y="14513"/>
                      <a:pt x="3299" y="14537"/>
                    </a:cubicBezTo>
                    <a:cubicBezTo>
                      <a:pt x="3307" y="14529"/>
                      <a:pt x="3335" y="14501"/>
                      <a:pt x="3353" y="14501"/>
                    </a:cubicBezTo>
                    <a:cubicBezTo>
                      <a:pt x="3358" y="14501"/>
                      <a:pt x="3363" y="14503"/>
                      <a:pt x="3365" y="14510"/>
                    </a:cubicBezTo>
                    <a:cubicBezTo>
                      <a:pt x="3255" y="14582"/>
                      <a:pt x="3343" y="14582"/>
                      <a:pt x="3283" y="14659"/>
                    </a:cubicBezTo>
                    <a:lnTo>
                      <a:pt x="3283" y="14659"/>
                    </a:lnTo>
                    <a:cubicBezTo>
                      <a:pt x="3291" y="14648"/>
                      <a:pt x="3299" y="14644"/>
                      <a:pt x="3306" y="14644"/>
                    </a:cubicBezTo>
                    <a:cubicBezTo>
                      <a:pt x="3321" y="14644"/>
                      <a:pt x="3334" y="14660"/>
                      <a:pt x="3352" y="14660"/>
                    </a:cubicBezTo>
                    <a:cubicBezTo>
                      <a:pt x="3363" y="14660"/>
                      <a:pt x="3376" y="14653"/>
                      <a:pt x="3393" y="14631"/>
                    </a:cubicBezTo>
                    <a:lnTo>
                      <a:pt x="3393" y="14631"/>
                    </a:lnTo>
                    <a:cubicBezTo>
                      <a:pt x="3398" y="14648"/>
                      <a:pt x="3349" y="14659"/>
                      <a:pt x="3338" y="14692"/>
                    </a:cubicBezTo>
                    <a:cubicBezTo>
                      <a:pt x="3404" y="14698"/>
                      <a:pt x="3371" y="14797"/>
                      <a:pt x="3426" y="14836"/>
                    </a:cubicBezTo>
                    <a:cubicBezTo>
                      <a:pt x="3437" y="14831"/>
                      <a:pt x="3448" y="14814"/>
                      <a:pt x="3465" y="14803"/>
                    </a:cubicBezTo>
                    <a:cubicBezTo>
                      <a:pt x="3465" y="14809"/>
                      <a:pt x="3465" y="14809"/>
                      <a:pt x="3476" y="14814"/>
                    </a:cubicBezTo>
                    <a:lnTo>
                      <a:pt x="3437" y="14869"/>
                    </a:lnTo>
                    <a:cubicBezTo>
                      <a:pt x="3448" y="14869"/>
                      <a:pt x="3465" y="14858"/>
                      <a:pt x="3487" y="14853"/>
                    </a:cubicBezTo>
                    <a:cubicBezTo>
                      <a:pt x="3487" y="14858"/>
                      <a:pt x="3492" y="14864"/>
                      <a:pt x="3492" y="14869"/>
                    </a:cubicBezTo>
                    <a:cubicBezTo>
                      <a:pt x="3515" y="14936"/>
                      <a:pt x="3537" y="14997"/>
                      <a:pt x="3564" y="15052"/>
                    </a:cubicBezTo>
                    <a:cubicBezTo>
                      <a:pt x="3559" y="15052"/>
                      <a:pt x="3548" y="15052"/>
                      <a:pt x="3537" y="15030"/>
                    </a:cubicBezTo>
                    <a:lnTo>
                      <a:pt x="3537" y="15030"/>
                    </a:lnTo>
                    <a:cubicBezTo>
                      <a:pt x="3603" y="15163"/>
                      <a:pt x="3625" y="15340"/>
                      <a:pt x="3653" y="15489"/>
                    </a:cubicBezTo>
                    <a:cubicBezTo>
                      <a:pt x="3686" y="15639"/>
                      <a:pt x="3725" y="15755"/>
                      <a:pt x="3824" y="15782"/>
                    </a:cubicBezTo>
                    <a:lnTo>
                      <a:pt x="3930" y="15948"/>
                    </a:lnTo>
                    <a:cubicBezTo>
                      <a:pt x="3907" y="15866"/>
                      <a:pt x="3910" y="15843"/>
                      <a:pt x="3923" y="15843"/>
                    </a:cubicBezTo>
                    <a:cubicBezTo>
                      <a:pt x="3941" y="15843"/>
                      <a:pt x="3978" y="15884"/>
                      <a:pt x="3998" y="15884"/>
                    </a:cubicBezTo>
                    <a:cubicBezTo>
                      <a:pt x="4007" y="15884"/>
                      <a:pt x="4013" y="15876"/>
                      <a:pt x="4013" y="15854"/>
                    </a:cubicBezTo>
                    <a:cubicBezTo>
                      <a:pt x="4046" y="15922"/>
                      <a:pt x="4048" y="16035"/>
                      <a:pt x="4027" y="16035"/>
                    </a:cubicBezTo>
                    <a:cubicBezTo>
                      <a:pt x="4021" y="16035"/>
                      <a:pt x="4012" y="16024"/>
                      <a:pt x="4002" y="15998"/>
                    </a:cubicBezTo>
                    <a:lnTo>
                      <a:pt x="4002" y="15976"/>
                    </a:lnTo>
                    <a:cubicBezTo>
                      <a:pt x="4000" y="15976"/>
                      <a:pt x="3998" y="15976"/>
                      <a:pt x="3996" y="15976"/>
                    </a:cubicBezTo>
                    <a:cubicBezTo>
                      <a:pt x="3902" y="15976"/>
                      <a:pt x="4067" y="16281"/>
                      <a:pt x="4007" y="16297"/>
                    </a:cubicBezTo>
                    <a:cubicBezTo>
                      <a:pt x="4173" y="16762"/>
                      <a:pt x="4278" y="17232"/>
                      <a:pt x="4444" y="17658"/>
                    </a:cubicBezTo>
                    <a:lnTo>
                      <a:pt x="4489" y="17581"/>
                    </a:lnTo>
                    <a:lnTo>
                      <a:pt x="4544" y="17736"/>
                    </a:lnTo>
                    <a:cubicBezTo>
                      <a:pt x="4544" y="17760"/>
                      <a:pt x="4536" y="17779"/>
                      <a:pt x="4524" y="17779"/>
                    </a:cubicBezTo>
                    <a:cubicBezTo>
                      <a:pt x="4511" y="17779"/>
                      <a:pt x="4494" y="17759"/>
                      <a:pt x="4477" y="17703"/>
                    </a:cubicBezTo>
                    <a:lnTo>
                      <a:pt x="4477" y="17703"/>
                    </a:lnTo>
                    <a:cubicBezTo>
                      <a:pt x="4461" y="17769"/>
                      <a:pt x="4583" y="17869"/>
                      <a:pt x="4594" y="17869"/>
                    </a:cubicBezTo>
                    <a:cubicBezTo>
                      <a:pt x="4610" y="17934"/>
                      <a:pt x="4607" y="17956"/>
                      <a:pt x="4595" y="17956"/>
                    </a:cubicBezTo>
                    <a:cubicBezTo>
                      <a:pt x="4572" y="17956"/>
                      <a:pt x="4513" y="17869"/>
                      <a:pt x="4504" y="17869"/>
                    </a:cubicBezTo>
                    <a:lnTo>
                      <a:pt x="4504" y="17869"/>
                    </a:lnTo>
                    <a:cubicBezTo>
                      <a:pt x="4503" y="17869"/>
                      <a:pt x="4503" y="17872"/>
                      <a:pt x="4505" y="17880"/>
                    </a:cubicBezTo>
                    <a:lnTo>
                      <a:pt x="4544" y="17963"/>
                    </a:lnTo>
                    <a:lnTo>
                      <a:pt x="4544" y="17941"/>
                    </a:lnTo>
                    <a:cubicBezTo>
                      <a:pt x="4599" y="18007"/>
                      <a:pt x="4627" y="17996"/>
                      <a:pt x="4677" y="18129"/>
                    </a:cubicBezTo>
                    <a:cubicBezTo>
                      <a:pt x="4699" y="18217"/>
                      <a:pt x="4649" y="18184"/>
                      <a:pt x="4666" y="18217"/>
                    </a:cubicBezTo>
                    <a:cubicBezTo>
                      <a:pt x="4655" y="18217"/>
                      <a:pt x="4666" y="18234"/>
                      <a:pt x="4677" y="18267"/>
                    </a:cubicBezTo>
                    <a:lnTo>
                      <a:pt x="4749" y="18461"/>
                    </a:lnTo>
                    <a:lnTo>
                      <a:pt x="4765" y="18367"/>
                    </a:lnTo>
                    <a:cubicBezTo>
                      <a:pt x="4803" y="18416"/>
                      <a:pt x="4820" y="18481"/>
                      <a:pt x="4836" y="18481"/>
                    </a:cubicBezTo>
                    <a:cubicBezTo>
                      <a:pt x="4843" y="18481"/>
                      <a:pt x="4850" y="18468"/>
                      <a:pt x="4859" y="18436"/>
                    </a:cubicBezTo>
                    <a:lnTo>
                      <a:pt x="4859" y="18436"/>
                    </a:lnTo>
                    <a:cubicBezTo>
                      <a:pt x="4838" y="18520"/>
                      <a:pt x="4893" y="18701"/>
                      <a:pt x="4959" y="18865"/>
                    </a:cubicBezTo>
                    <a:cubicBezTo>
                      <a:pt x="5031" y="19031"/>
                      <a:pt x="5108" y="19186"/>
                      <a:pt x="5114" y="19236"/>
                    </a:cubicBezTo>
                    <a:cubicBezTo>
                      <a:pt x="5202" y="19335"/>
                      <a:pt x="5252" y="19451"/>
                      <a:pt x="5308" y="19595"/>
                    </a:cubicBezTo>
                    <a:cubicBezTo>
                      <a:pt x="5305" y="19576"/>
                      <a:pt x="5317" y="19555"/>
                      <a:pt x="5335" y="19555"/>
                    </a:cubicBezTo>
                    <a:cubicBezTo>
                      <a:pt x="5353" y="19555"/>
                      <a:pt x="5377" y="19576"/>
                      <a:pt x="5396" y="19639"/>
                    </a:cubicBezTo>
                    <a:cubicBezTo>
                      <a:pt x="5261" y="19645"/>
                      <a:pt x="5433" y="19867"/>
                      <a:pt x="5399" y="20007"/>
                    </a:cubicBezTo>
                    <a:lnTo>
                      <a:pt x="5399" y="20007"/>
                    </a:lnTo>
                    <a:cubicBezTo>
                      <a:pt x="5401" y="20001"/>
                      <a:pt x="5404" y="19998"/>
                      <a:pt x="5407" y="19998"/>
                    </a:cubicBezTo>
                    <a:cubicBezTo>
                      <a:pt x="5440" y="19998"/>
                      <a:pt x="5520" y="20223"/>
                      <a:pt x="5562" y="20223"/>
                    </a:cubicBezTo>
                    <a:cubicBezTo>
                      <a:pt x="5572" y="20223"/>
                      <a:pt x="5580" y="20211"/>
                      <a:pt x="5584" y="20182"/>
                    </a:cubicBezTo>
                    <a:lnTo>
                      <a:pt x="5584" y="20182"/>
                    </a:lnTo>
                    <a:cubicBezTo>
                      <a:pt x="5617" y="20287"/>
                      <a:pt x="5540" y="20209"/>
                      <a:pt x="5540" y="20304"/>
                    </a:cubicBezTo>
                    <a:cubicBezTo>
                      <a:pt x="5689" y="20525"/>
                      <a:pt x="5750" y="20840"/>
                      <a:pt x="5900" y="21134"/>
                    </a:cubicBezTo>
                    <a:cubicBezTo>
                      <a:pt x="5916" y="21134"/>
                      <a:pt x="5920" y="21098"/>
                      <a:pt x="5940" y="21098"/>
                    </a:cubicBezTo>
                    <a:cubicBezTo>
                      <a:pt x="5948" y="21098"/>
                      <a:pt x="5958" y="21103"/>
                      <a:pt x="5972" y="21117"/>
                    </a:cubicBezTo>
                    <a:lnTo>
                      <a:pt x="5966" y="21311"/>
                    </a:lnTo>
                    <a:cubicBezTo>
                      <a:pt x="5999" y="21366"/>
                      <a:pt x="6082" y="21327"/>
                      <a:pt x="6077" y="21455"/>
                    </a:cubicBezTo>
                    <a:cubicBezTo>
                      <a:pt x="6080" y="21444"/>
                      <a:pt x="6084" y="21423"/>
                      <a:pt x="6094" y="21423"/>
                    </a:cubicBezTo>
                    <a:cubicBezTo>
                      <a:pt x="6099" y="21423"/>
                      <a:pt x="6106" y="21428"/>
                      <a:pt x="6115" y="21443"/>
                    </a:cubicBezTo>
                    <a:cubicBezTo>
                      <a:pt x="6215" y="21748"/>
                      <a:pt x="6364" y="22036"/>
                      <a:pt x="6519" y="22329"/>
                    </a:cubicBezTo>
                    <a:cubicBezTo>
                      <a:pt x="6674" y="22611"/>
                      <a:pt x="6824" y="22910"/>
                      <a:pt x="6896" y="23236"/>
                    </a:cubicBezTo>
                    <a:cubicBezTo>
                      <a:pt x="6893" y="23196"/>
                      <a:pt x="6897" y="23181"/>
                      <a:pt x="6903" y="23181"/>
                    </a:cubicBezTo>
                    <a:cubicBezTo>
                      <a:pt x="6912" y="23181"/>
                      <a:pt x="6929" y="23214"/>
                      <a:pt x="6946" y="23247"/>
                    </a:cubicBezTo>
                    <a:cubicBezTo>
                      <a:pt x="6934" y="23209"/>
                      <a:pt x="6990" y="23225"/>
                      <a:pt x="7001" y="23214"/>
                    </a:cubicBezTo>
                    <a:lnTo>
                      <a:pt x="7073" y="23485"/>
                    </a:lnTo>
                    <a:cubicBezTo>
                      <a:pt x="7155" y="23496"/>
                      <a:pt x="7210" y="23735"/>
                      <a:pt x="7275" y="23735"/>
                    </a:cubicBezTo>
                    <a:cubicBezTo>
                      <a:pt x="7276" y="23735"/>
                      <a:pt x="7277" y="23734"/>
                      <a:pt x="7278" y="23734"/>
                    </a:cubicBezTo>
                    <a:lnTo>
                      <a:pt x="7228" y="23662"/>
                    </a:lnTo>
                    <a:lnTo>
                      <a:pt x="7228" y="23662"/>
                    </a:lnTo>
                    <a:cubicBezTo>
                      <a:pt x="7241" y="23670"/>
                      <a:pt x="7252" y="23674"/>
                      <a:pt x="7262" y="23674"/>
                    </a:cubicBezTo>
                    <a:cubicBezTo>
                      <a:pt x="7340" y="23674"/>
                      <a:pt x="7309" y="23438"/>
                      <a:pt x="7388" y="23413"/>
                    </a:cubicBezTo>
                    <a:cubicBezTo>
                      <a:pt x="7383" y="23259"/>
                      <a:pt x="7466" y="22976"/>
                      <a:pt x="7266" y="22843"/>
                    </a:cubicBezTo>
                    <a:cubicBezTo>
                      <a:pt x="7265" y="22832"/>
                      <a:pt x="7267" y="22828"/>
                      <a:pt x="7271" y="22828"/>
                    </a:cubicBezTo>
                    <a:cubicBezTo>
                      <a:pt x="7279" y="22828"/>
                      <a:pt x="7295" y="22842"/>
                      <a:pt x="7308" y="22842"/>
                    </a:cubicBezTo>
                    <a:cubicBezTo>
                      <a:pt x="7313" y="22842"/>
                      <a:pt x="7318" y="22840"/>
                      <a:pt x="7322" y="22832"/>
                    </a:cubicBezTo>
                    <a:cubicBezTo>
                      <a:pt x="7261" y="22805"/>
                      <a:pt x="7222" y="22749"/>
                      <a:pt x="7189" y="22639"/>
                    </a:cubicBezTo>
                    <a:lnTo>
                      <a:pt x="7189" y="22639"/>
                    </a:lnTo>
                    <a:lnTo>
                      <a:pt x="7206" y="22644"/>
                    </a:lnTo>
                    <a:cubicBezTo>
                      <a:pt x="7045" y="22357"/>
                      <a:pt x="7006" y="22207"/>
                      <a:pt x="6868" y="21864"/>
                    </a:cubicBezTo>
                    <a:lnTo>
                      <a:pt x="6840" y="21914"/>
                    </a:lnTo>
                    <a:cubicBezTo>
                      <a:pt x="6813" y="21836"/>
                      <a:pt x="6824" y="21814"/>
                      <a:pt x="6813" y="21775"/>
                    </a:cubicBezTo>
                    <a:cubicBezTo>
                      <a:pt x="6803" y="21770"/>
                      <a:pt x="6796" y="21768"/>
                      <a:pt x="6791" y="21768"/>
                    </a:cubicBezTo>
                    <a:cubicBezTo>
                      <a:pt x="6751" y="21768"/>
                      <a:pt x="6875" y="21945"/>
                      <a:pt x="6819" y="21945"/>
                    </a:cubicBezTo>
                    <a:cubicBezTo>
                      <a:pt x="6815" y="21945"/>
                      <a:pt x="6809" y="21944"/>
                      <a:pt x="6802" y="21941"/>
                    </a:cubicBezTo>
                    <a:cubicBezTo>
                      <a:pt x="6840" y="21803"/>
                      <a:pt x="6564" y="21427"/>
                      <a:pt x="6630" y="21316"/>
                    </a:cubicBezTo>
                    <a:cubicBezTo>
                      <a:pt x="6616" y="21286"/>
                      <a:pt x="6607" y="21276"/>
                      <a:pt x="6600" y="21276"/>
                    </a:cubicBezTo>
                    <a:cubicBezTo>
                      <a:pt x="6589" y="21276"/>
                      <a:pt x="6584" y="21301"/>
                      <a:pt x="6574" y="21301"/>
                    </a:cubicBezTo>
                    <a:cubicBezTo>
                      <a:pt x="6567" y="21301"/>
                      <a:pt x="6559" y="21291"/>
                      <a:pt x="6547" y="21261"/>
                    </a:cubicBezTo>
                    <a:lnTo>
                      <a:pt x="6558" y="21222"/>
                    </a:lnTo>
                    <a:lnTo>
                      <a:pt x="6514" y="21206"/>
                    </a:lnTo>
                    <a:cubicBezTo>
                      <a:pt x="6486" y="21128"/>
                      <a:pt x="6497" y="21073"/>
                      <a:pt x="6519" y="21067"/>
                    </a:cubicBezTo>
                    <a:cubicBezTo>
                      <a:pt x="6525" y="21089"/>
                      <a:pt x="6547" y="21117"/>
                      <a:pt x="6558" y="21128"/>
                    </a:cubicBezTo>
                    <a:cubicBezTo>
                      <a:pt x="6548" y="21029"/>
                      <a:pt x="6446" y="20900"/>
                      <a:pt x="6424" y="20850"/>
                    </a:cubicBezTo>
                    <a:lnTo>
                      <a:pt x="6424" y="20850"/>
                    </a:lnTo>
                    <a:lnTo>
                      <a:pt x="6453" y="20951"/>
                    </a:lnTo>
                    <a:cubicBezTo>
                      <a:pt x="6287" y="20658"/>
                      <a:pt x="6143" y="20270"/>
                      <a:pt x="5972" y="19994"/>
                    </a:cubicBezTo>
                    <a:lnTo>
                      <a:pt x="5961" y="20032"/>
                    </a:lnTo>
                    <a:cubicBezTo>
                      <a:pt x="5828" y="19817"/>
                      <a:pt x="5900" y="19839"/>
                      <a:pt x="5778" y="19595"/>
                    </a:cubicBezTo>
                    <a:lnTo>
                      <a:pt x="5778" y="19595"/>
                    </a:lnTo>
                    <a:lnTo>
                      <a:pt x="5783" y="19601"/>
                    </a:lnTo>
                    <a:cubicBezTo>
                      <a:pt x="5745" y="19562"/>
                      <a:pt x="5700" y="19496"/>
                      <a:pt x="5684" y="19429"/>
                    </a:cubicBezTo>
                    <a:lnTo>
                      <a:pt x="5684" y="19429"/>
                    </a:lnTo>
                    <a:cubicBezTo>
                      <a:pt x="5689" y="19436"/>
                      <a:pt x="5694" y="19439"/>
                      <a:pt x="5696" y="19439"/>
                    </a:cubicBezTo>
                    <a:cubicBezTo>
                      <a:pt x="5713" y="19439"/>
                      <a:pt x="5692" y="19343"/>
                      <a:pt x="5717" y="19343"/>
                    </a:cubicBezTo>
                    <a:cubicBezTo>
                      <a:pt x="5722" y="19343"/>
                      <a:pt x="5729" y="19347"/>
                      <a:pt x="5739" y="19357"/>
                    </a:cubicBezTo>
                    <a:cubicBezTo>
                      <a:pt x="5590" y="19130"/>
                      <a:pt x="5656" y="19247"/>
                      <a:pt x="5507" y="19119"/>
                    </a:cubicBezTo>
                    <a:lnTo>
                      <a:pt x="5529" y="19070"/>
                    </a:lnTo>
                    <a:cubicBezTo>
                      <a:pt x="5474" y="19025"/>
                      <a:pt x="5462" y="19025"/>
                      <a:pt x="5396" y="18903"/>
                    </a:cubicBezTo>
                    <a:lnTo>
                      <a:pt x="5396" y="18903"/>
                    </a:lnTo>
                    <a:cubicBezTo>
                      <a:pt x="5411" y="18921"/>
                      <a:pt x="5421" y="18927"/>
                      <a:pt x="5428" y="18927"/>
                    </a:cubicBezTo>
                    <a:cubicBezTo>
                      <a:pt x="5449" y="18927"/>
                      <a:pt x="5443" y="18871"/>
                      <a:pt x="5463" y="18871"/>
                    </a:cubicBezTo>
                    <a:cubicBezTo>
                      <a:pt x="5471" y="18871"/>
                      <a:pt x="5483" y="18880"/>
                      <a:pt x="5501" y="18903"/>
                    </a:cubicBezTo>
                    <a:cubicBezTo>
                      <a:pt x="5462" y="18610"/>
                      <a:pt x="5269" y="18544"/>
                      <a:pt x="5330" y="18378"/>
                    </a:cubicBezTo>
                    <a:cubicBezTo>
                      <a:pt x="5314" y="18368"/>
                      <a:pt x="5303" y="18364"/>
                      <a:pt x="5294" y="18364"/>
                    </a:cubicBezTo>
                    <a:cubicBezTo>
                      <a:pt x="5233" y="18364"/>
                      <a:pt x="5337" y="18578"/>
                      <a:pt x="5330" y="18578"/>
                    </a:cubicBezTo>
                    <a:cubicBezTo>
                      <a:pt x="5329" y="18578"/>
                      <a:pt x="5327" y="18576"/>
                      <a:pt x="5324" y="18571"/>
                    </a:cubicBezTo>
                    <a:cubicBezTo>
                      <a:pt x="5322" y="18583"/>
                      <a:pt x="5317" y="18588"/>
                      <a:pt x="5311" y="18588"/>
                    </a:cubicBezTo>
                    <a:cubicBezTo>
                      <a:pt x="5280" y="18588"/>
                      <a:pt x="5210" y="18479"/>
                      <a:pt x="5191" y="18411"/>
                    </a:cubicBezTo>
                    <a:cubicBezTo>
                      <a:pt x="5164" y="18330"/>
                      <a:pt x="5247" y="18224"/>
                      <a:pt x="5176" y="18020"/>
                    </a:cubicBezTo>
                    <a:lnTo>
                      <a:pt x="5176" y="18020"/>
                    </a:lnTo>
                    <a:cubicBezTo>
                      <a:pt x="5180" y="18027"/>
                      <a:pt x="5185" y="18032"/>
                      <a:pt x="5191" y="18046"/>
                    </a:cubicBezTo>
                    <a:cubicBezTo>
                      <a:pt x="5186" y="17957"/>
                      <a:pt x="5103" y="17902"/>
                      <a:pt x="5103" y="17791"/>
                    </a:cubicBezTo>
                    <a:cubicBezTo>
                      <a:pt x="5030" y="17755"/>
                      <a:pt x="5050" y="17669"/>
                      <a:pt x="4987" y="17669"/>
                    </a:cubicBezTo>
                    <a:cubicBezTo>
                      <a:pt x="4984" y="17669"/>
                      <a:pt x="4980" y="17669"/>
                      <a:pt x="4976" y="17669"/>
                    </a:cubicBezTo>
                    <a:lnTo>
                      <a:pt x="5064" y="17858"/>
                    </a:lnTo>
                    <a:cubicBezTo>
                      <a:pt x="5003" y="17752"/>
                      <a:pt x="4881" y="17686"/>
                      <a:pt x="4854" y="17487"/>
                    </a:cubicBezTo>
                    <a:lnTo>
                      <a:pt x="4854" y="17487"/>
                    </a:lnTo>
                    <a:cubicBezTo>
                      <a:pt x="4870" y="17492"/>
                      <a:pt x="4915" y="17542"/>
                      <a:pt x="4931" y="17575"/>
                    </a:cubicBezTo>
                    <a:cubicBezTo>
                      <a:pt x="4931" y="17515"/>
                      <a:pt x="4876" y="17476"/>
                      <a:pt x="4876" y="17415"/>
                    </a:cubicBezTo>
                    <a:cubicBezTo>
                      <a:pt x="4878" y="17415"/>
                      <a:pt x="4879" y="17415"/>
                      <a:pt x="4881" y="17415"/>
                    </a:cubicBezTo>
                    <a:cubicBezTo>
                      <a:pt x="4955" y="17415"/>
                      <a:pt x="4989" y="17655"/>
                      <a:pt x="5086" y="17747"/>
                    </a:cubicBezTo>
                    <a:cubicBezTo>
                      <a:pt x="5091" y="17687"/>
                      <a:pt x="4976" y="17570"/>
                      <a:pt x="5028" y="17570"/>
                    </a:cubicBezTo>
                    <a:cubicBezTo>
                      <a:pt x="5034" y="17570"/>
                      <a:pt x="5042" y="17572"/>
                      <a:pt x="5053" y="17575"/>
                    </a:cubicBezTo>
                    <a:cubicBezTo>
                      <a:pt x="4920" y="17526"/>
                      <a:pt x="4981" y="17360"/>
                      <a:pt x="4848" y="17243"/>
                    </a:cubicBezTo>
                    <a:lnTo>
                      <a:pt x="4898" y="17238"/>
                    </a:lnTo>
                    <a:cubicBezTo>
                      <a:pt x="4887" y="17216"/>
                      <a:pt x="4843" y="17171"/>
                      <a:pt x="4832" y="17133"/>
                    </a:cubicBezTo>
                    <a:lnTo>
                      <a:pt x="4832" y="17133"/>
                    </a:lnTo>
                    <a:lnTo>
                      <a:pt x="4915" y="17188"/>
                    </a:lnTo>
                    <a:cubicBezTo>
                      <a:pt x="4821" y="17088"/>
                      <a:pt x="4865" y="16945"/>
                      <a:pt x="4804" y="16839"/>
                    </a:cubicBezTo>
                    <a:lnTo>
                      <a:pt x="4804" y="16839"/>
                    </a:lnTo>
                    <a:cubicBezTo>
                      <a:pt x="4887" y="17077"/>
                      <a:pt x="4765" y="16917"/>
                      <a:pt x="4776" y="17028"/>
                    </a:cubicBezTo>
                    <a:cubicBezTo>
                      <a:pt x="4621" y="16773"/>
                      <a:pt x="4809" y="16812"/>
                      <a:pt x="4710" y="16546"/>
                    </a:cubicBezTo>
                    <a:cubicBezTo>
                      <a:pt x="4732" y="16535"/>
                      <a:pt x="4738" y="16518"/>
                      <a:pt x="4704" y="16480"/>
                    </a:cubicBezTo>
                    <a:cubicBezTo>
                      <a:pt x="4726" y="16480"/>
                      <a:pt x="4732" y="16502"/>
                      <a:pt x="4754" y="16502"/>
                    </a:cubicBezTo>
                    <a:cubicBezTo>
                      <a:pt x="4721" y="16474"/>
                      <a:pt x="4721" y="16463"/>
                      <a:pt x="4749" y="16441"/>
                    </a:cubicBezTo>
                    <a:lnTo>
                      <a:pt x="4749" y="16441"/>
                    </a:lnTo>
                    <a:lnTo>
                      <a:pt x="4754" y="16447"/>
                    </a:lnTo>
                    <a:cubicBezTo>
                      <a:pt x="4776" y="16369"/>
                      <a:pt x="4821" y="16358"/>
                      <a:pt x="4876" y="16286"/>
                    </a:cubicBezTo>
                    <a:lnTo>
                      <a:pt x="4832" y="16275"/>
                    </a:lnTo>
                    <a:cubicBezTo>
                      <a:pt x="4843" y="16258"/>
                      <a:pt x="4859" y="16258"/>
                      <a:pt x="4870" y="16258"/>
                    </a:cubicBezTo>
                    <a:cubicBezTo>
                      <a:pt x="4859" y="16249"/>
                      <a:pt x="4852" y="16246"/>
                      <a:pt x="4846" y="16246"/>
                    </a:cubicBezTo>
                    <a:cubicBezTo>
                      <a:pt x="4830" y="16246"/>
                      <a:pt x="4832" y="16273"/>
                      <a:pt x="4813" y="16273"/>
                    </a:cubicBezTo>
                    <a:cubicBezTo>
                      <a:pt x="4806" y="16273"/>
                      <a:pt x="4797" y="16269"/>
                      <a:pt x="4782" y="16258"/>
                    </a:cubicBezTo>
                    <a:lnTo>
                      <a:pt x="4782" y="16258"/>
                    </a:lnTo>
                    <a:cubicBezTo>
                      <a:pt x="4787" y="16259"/>
                      <a:pt x="4792" y="16260"/>
                      <a:pt x="4797" y="16260"/>
                    </a:cubicBezTo>
                    <a:cubicBezTo>
                      <a:pt x="4865" y="16260"/>
                      <a:pt x="4843" y="16162"/>
                      <a:pt x="4919" y="16162"/>
                    </a:cubicBezTo>
                    <a:cubicBezTo>
                      <a:pt x="4926" y="16162"/>
                      <a:pt x="4934" y="16163"/>
                      <a:pt x="4942" y="16164"/>
                    </a:cubicBezTo>
                    <a:cubicBezTo>
                      <a:pt x="4953" y="16137"/>
                      <a:pt x="4887" y="16148"/>
                      <a:pt x="4898" y="16120"/>
                    </a:cubicBezTo>
                    <a:lnTo>
                      <a:pt x="4898" y="16120"/>
                    </a:lnTo>
                    <a:lnTo>
                      <a:pt x="4926" y="16131"/>
                    </a:lnTo>
                    <a:lnTo>
                      <a:pt x="4893" y="16109"/>
                    </a:lnTo>
                    <a:cubicBezTo>
                      <a:pt x="4897" y="16102"/>
                      <a:pt x="4905" y="16100"/>
                      <a:pt x="4916" y="16100"/>
                    </a:cubicBezTo>
                    <a:cubicBezTo>
                      <a:pt x="4932" y="16100"/>
                      <a:pt x="4953" y="16106"/>
                      <a:pt x="4970" y="16109"/>
                    </a:cubicBezTo>
                    <a:cubicBezTo>
                      <a:pt x="4959" y="16109"/>
                      <a:pt x="4970" y="16120"/>
                      <a:pt x="4970" y="16131"/>
                    </a:cubicBezTo>
                    <a:cubicBezTo>
                      <a:pt x="5003" y="16122"/>
                      <a:pt x="4988" y="16077"/>
                      <a:pt x="4993" y="16063"/>
                    </a:cubicBezTo>
                    <a:lnTo>
                      <a:pt x="4993" y="16063"/>
                    </a:lnTo>
                    <a:lnTo>
                      <a:pt x="4970" y="16081"/>
                    </a:lnTo>
                    <a:cubicBezTo>
                      <a:pt x="4976" y="15998"/>
                      <a:pt x="5042" y="15921"/>
                      <a:pt x="5014" y="15832"/>
                    </a:cubicBezTo>
                    <a:lnTo>
                      <a:pt x="4998" y="15832"/>
                    </a:lnTo>
                    <a:cubicBezTo>
                      <a:pt x="4981" y="15760"/>
                      <a:pt x="5036" y="15799"/>
                      <a:pt x="5042" y="15733"/>
                    </a:cubicBezTo>
                    <a:lnTo>
                      <a:pt x="5053" y="15744"/>
                    </a:lnTo>
                    <a:cubicBezTo>
                      <a:pt x="5036" y="15722"/>
                      <a:pt x="5031" y="15699"/>
                      <a:pt x="5042" y="15688"/>
                    </a:cubicBezTo>
                    <a:lnTo>
                      <a:pt x="5042" y="15688"/>
                    </a:lnTo>
                    <a:cubicBezTo>
                      <a:pt x="5048" y="15697"/>
                      <a:pt x="5056" y="15699"/>
                      <a:pt x="5064" y="15699"/>
                    </a:cubicBezTo>
                    <a:cubicBezTo>
                      <a:pt x="5075" y="15699"/>
                      <a:pt x="5086" y="15694"/>
                      <a:pt x="5097" y="15694"/>
                    </a:cubicBezTo>
                    <a:cubicBezTo>
                      <a:pt x="5105" y="15694"/>
                      <a:pt x="5113" y="15697"/>
                      <a:pt x="5119" y="15705"/>
                    </a:cubicBezTo>
                    <a:cubicBezTo>
                      <a:pt x="5108" y="15633"/>
                      <a:pt x="5097" y="15666"/>
                      <a:pt x="5042" y="15594"/>
                    </a:cubicBezTo>
                    <a:lnTo>
                      <a:pt x="5042" y="15594"/>
                    </a:lnTo>
                    <a:lnTo>
                      <a:pt x="5081" y="15605"/>
                    </a:lnTo>
                    <a:cubicBezTo>
                      <a:pt x="5053" y="15578"/>
                      <a:pt x="5036" y="15567"/>
                      <a:pt x="5042" y="15533"/>
                    </a:cubicBezTo>
                    <a:lnTo>
                      <a:pt x="5042" y="15533"/>
                    </a:lnTo>
                    <a:cubicBezTo>
                      <a:pt x="5064" y="15567"/>
                      <a:pt x="5108" y="15533"/>
                      <a:pt x="5125" y="15583"/>
                    </a:cubicBezTo>
                    <a:cubicBezTo>
                      <a:pt x="5215" y="15558"/>
                      <a:pt x="5116" y="15475"/>
                      <a:pt x="5180" y="15475"/>
                    </a:cubicBezTo>
                    <a:cubicBezTo>
                      <a:pt x="5187" y="15475"/>
                      <a:pt x="5196" y="15476"/>
                      <a:pt x="5208" y="15478"/>
                    </a:cubicBezTo>
                    <a:cubicBezTo>
                      <a:pt x="5186" y="15461"/>
                      <a:pt x="5171" y="15455"/>
                      <a:pt x="5160" y="15455"/>
                    </a:cubicBezTo>
                    <a:cubicBezTo>
                      <a:pt x="5134" y="15455"/>
                      <a:pt x="5132" y="15489"/>
                      <a:pt x="5125" y="15489"/>
                    </a:cubicBezTo>
                    <a:cubicBezTo>
                      <a:pt x="5123" y="15489"/>
                      <a:pt x="5122" y="15487"/>
                      <a:pt x="5119" y="15484"/>
                    </a:cubicBezTo>
                    <a:cubicBezTo>
                      <a:pt x="5086" y="15484"/>
                      <a:pt x="5059" y="15428"/>
                      <a:pt x="5081" y="15417"/>
                    </a:cubicBezTo>
                    <a:cubicBezTo>
                      <a:pt x="5082" y="15410"/>
                      <a:pt x="5097" y="15409"/>
                      <a:pt x="5117" y="15409"/>
                    </a:cubicBezTo>
                    <a:cubicBezTo>
                      <a:pt x="5127" y="15409"/>
                      <a:pt x="5138" y="15409"/>
                      <a:pt x="5149" y="15409"/>
                    </a:cubicBezTo>
                    <a:cubicBezTo>
                      <a:pt x="5183" y="15409"/>
                      <a:pt x="5219" y="15406"/>
                      <a:pt x="5230" y="15384"/>
                    </a:cubicBezTo>
                    <a:cubicBezTo>
                      <a:pt x="5230" y="15390"/>
                      <a:pt x="5236" y="15390"/>
                      <a:pt x="5230" y="15395"/>
                    </a:cubicBezTo>
                    <a:cubicBezTo>
                      <a:pt x="5263" y="15390"/>
                      <a:pt x="5219" y="15345"/>
                      <a:pt x="5258" y="15340"/>
                    </a:cubicBezTo>
                    <a:cubicBezTo>
                      <a:pt x="5208" y="15307"/>
                      <a:pt x="5274" y="15312"/>
                      <a:pt x="5202" y="15279"/>
                    </a:cubicBezTo>
                    <a:lnTo>
                      <a:pt x="5202" y="15334"/>
                    </a:lnTo>
                    <a:cubicBezTo>
                      <a:pt x="5197" y="15301"/>
                      <a:pt x="5119" y="15246"/>
                      <a:pt x="5180" y="15218"/>
                    </a:cubicBezTo>
                    <a:lnTo>
                      <a:pt x="5180" y="15218"/>
                    </a:lnTo>
                    <a:cubicBezTo>
                      <a:pt x="5197" y="15224"/>
                      <a:pt x="5208" y="15246"/>
                      <a:pt x="5219" y="15257"/>
                    </a:cubicBezTo>
                    <a:cubicBezTo>
                      <a:pt x="5247" y="15251"/>
                      <a:pt x="5208" y="15229"/>
                      <a:pt x="5236" y="15224"/>
                    </a:cubicBezTo>
                    <a:lnTo>
                      <a:pt x="5236" y="15224"/>
                    </a:lnTo>
                    <a:cubicBezTo>
                      <a:pt x="5308" y="15257"/>
                      <a:pt x="5230" y="15284"/>
                      <a:pt x="5274" y="15334"/>
                    </a:cubicBezTo>
                    <a:cubicBezTo>
                      <a:pt x="5299" y="15334"/>
                      <a:pt x="5271" y="15290"/>
                      <a:pt x="5284" y="15290"/>
                    </a:cubicBezTo>
                    <a:cubicBezTo>
                      <a:pt x="5287" y="15290"/>
                      <a:pt x="5293" y="15293"/>
                      <a:pt x="5303" y="15299"/>
                    </a:cubicBezTo>
                    <a:lnTo>
                      <a:pt x="5303" y="15299"/>
                    </a:lnTo>
                    <a:cubicBezTo>
                      <a:pt x="5234" y="15247"/>
                      <a:pt x="5344" y="15260"/>
                      <a:pt x="5285" y="15196"/>
                    </a:cubicBezTo>
                    <a:lnTo>
                      <a:pt x="5285" y="15196"/>
                    </a:lnTo>
                    <a:lnTo>
                      <a:pt x="5330" y="15218"/>
                    </a:lnTo>
                    <a:cubicBezTo>
                      <a:pt x="5319" y="15207"/>
                      <a:pt x="5308" y="15190"/>
                      <a:pt x="5313" y="15179"/>
                    </a:cubicBezTo>
                    <a:lnTo>
                      <a:pt x="5313" y="15179"/>
                    </a:lnTo>
                    <a:lnTo>
                      <a:pt x="5363" y="15224"/>
                    </a:lnTo>
                    <a:cubicBezTo>
                      <a:pt x="5330" y="15174"/>
                      <a:pt x="5424" y="15190"/>
                      <a:pt x="5413" y="15152"/>
                    </a:cubicBezTo>
                    <a:lnTo>
                      <a:pt x="5413" y="15152"/>
                    </a:lnTo>
                    <a:cubicBezTo>
                      <a:pt x="5406" y="15169"/>
                      <a:pt x="5398" y="15175"/>
                      <a:pt x="5388" y="15175"/>
                    </a:cubicBezTo>
                    <a:cubicBezTo>
                      <a:pt x="5370" y="15175"/>
                      <a:pt x="5347" y="15151"/>
                      <a:pt x="5319" y="15151"/>
                    </a:cubicBezTo>
                    <a:cubicBezTo>
                      <a:pt x="5317" y="15151"/>
                      <a:pt x="5315" y="15151"/>
                      <a:pt x="5313" y="15152"/>
                    </a:cubicBezTo>
                    <a:cubicBezTo>
                      <a:pt x="5303" y="15119"/>
                      <a:pt x="5318" y="15112"/>
                      <a:pt x="5342" y="15112"/>
                    </a:cubicBezTo>
                    <a:cubicBezTo>
                      <a:pt x="5360" y="15112"/>
                      <a:pt x="5382" y="15116"/>
                      <a:pt x="5402" y="15116"/>
                    </a:cubicBezTo>
                    <a:cubicBezTo>
                      <a:pt x="5428" y="15116"/>
                      <a:pt x="5449" y="15109"/>
                      <a:pt x="5451" y="15080"/>
                    </a:cubicBezTo>
                    <a:lnTo>
                      <a:pt x="5451" y="15080"/>
                    </a:lnTo>
                    <a:cubicBezTo>
                      <a:pt x="5450" y="15087"/>
                      <a:pt x="5437" y="15095"/>
                      <a:pt x="5423" y="15095"/>
                    </a:cubicBezTo>
                    <a:cubicBezTo>
                      <a:pt x="5413" y="15095"/>
                      <a:pt x="5403" y="15091"/>
                      <a:pt x="5396" y="15080"/>
                    </a:cubicBezTo>
                    <a:cubicBezTo>
                      <a:pt x="5413" y="15063"/>
                      <a:pt x="5440" y="15058"/>
                      <a:pt x="5457" y="15058"/>
                    </a:cubicBezTo>
                    <a:cubicBezTo>
                      <a:pt x="5474" y="15002"/>
                      <a:pt x="5413" y="15041"/>
                      <a:pt x="5396" y="15013"/>
                    </a:cubicBezTo>
                    <a:lnTo>
                      <a:pt x="5396" y="15013"/>
                    </a:lnTo>
                    <a:cubicBezTo>
                      <a:pt x="5403" y="15014"/>
                      <a:pt x="5408" y="15015"/>
                      <a:pt x="5411" y="15015"/>
                    </a:cubicBezTo>
                    <a:cubicBezTo>
                      <a:pt x="5442" y="15015"/>
                      <a:pt x="5384" y="14977"/>
                      <a:pt x="5374" y="14952"/>
                    </a:cubicBezTo>
                    <a:lnTo>
                      <a:pt x="5374" y="14952"/>
                    </a:lnTo>
                    <a:lnTo>
                      <a:pt x="5418" y="14975"/>
                    </a:lnTo>
                    <a:cubicBezTo>
                      <a:pt x="5468" y="14930"/>
                      <a:pt x="5335" y="14919"/>
                      <a:pt x="5391" y="14886"/>
                    </a:cubicBezTo>
                    <a:lnTo>
                      <a:pt x="5391" y="14886"/>
                    </a:lnTo>
                    <a:lnTo>
                      <a:pt x="5440" y="14930"/>
                    </a:lnTo>
                    <a:lnTo>
                      <a:pt x="5429" y="14897"/>
                    </a:lnTo>
                    <a:lnTo>
                      <a:pt x="5429" y="14897"/>
                    </a:lnTo>
                    <a:lnTo>
                      <a:pt x="5479" y="14925"/>
                    </a:lnTo>
                    <a:cubicBezTo>
                      <a:pt x="5451" y="14886"/>
                      <a:pt x="5468" y="14875"/>
                      <a:pt x="5496" y="14858"/>
                    </a:cubicBezTo>
                    <a:cubicBezTo>
                      <a:pt x="5457" y="14847"/>
                      <a:pt x="5418" y="14820"/>
                      <a:pt x="5424" y="14792"/>
                    </a:cubicBezTo>
                    <a:cubicBezTo>
                      <a:pt x="5426" y="14791"/>
                      <a:pt x="5429" y="14791"/>
                      <a:pt x="5431" y="14791"/>
                    </a:cubicBezTo>
                    <a:cubicBezTo>
                      <a:pt x="5446" y="14791"/>
                      <a:pt x="5453" y="14800"/>
                      <a:pt x="5459" y="14800"/>
                    </a:cubicBezTo>
                    <a:cubicBezTo>
                      <a:pt x="5463" y="14800"/>
                      <a:pt x="5467" y="14796"/>
                      <a:pt x="5474" y="14781"/>
                    </a:cubicBezTo>
                    <a:cubicBezTo>
                      <a:pt x="5496" y="14803"/>
                      <a:pt x="5529" y="14820"/>
                      <a:pt x="5479" y="14820"/>
                    </a:cubicBezTo>
                    <a:cubicBezTo>
                      <a:pt x="5496" y="14831"/>
                      <a:pt x="5501" y="14842"/>
                      <a:pt x="5512" y="14847"/>
                    </a:cubicBezTo>
                    <a:cubicBezTo>
                      <a:pt x="5551" y="14842"/>
                      <a:pt x="5540" y="14809"/>
                      <a:pt x="5540" y="14792"/>
                    </a:cubicBezTo>
                    <a:lnTo>
                      <a:pt x="5540" y="14792"/>
                    </a:lnTo>
                    <a:cubicBezTo>
                      <a:pt x="5534" y="14803"/>
                      <a:pt x="5534" y="14803"/>
                      <a:pt x="5529" y="14803"/>
                    </a:cubicBezTo>
                    <a:lnTo>
                      <a:pt x="5485" y="14726"/>
                    </a:lnTo>
                    <a:cubicBezTo>
                      <a:pt x="5507" y="14726"/>
                      <a:pt x="5512" y="14737"/>
                      <a:pt x="5529" y="14748"/>
                    </a:cubicBezTo>
                    <a:cubicBezTo>
                      <a:pt x="5529" y="14731"/>
                      <a:pt x="5507" y="14720"/>
                      <a:pt x="5512" y="14703"/>
                    </a:cubicBezTo>
                    <a:lnTo>
                      <a:pt x="5512" y="14703"/>
                    </a:lnTo>
                    <a:cubicBezTo>
                      <a:pt x="5546" y="14722"/>
                      <a:pt x="5575" y="14733"/>
                      <a:pt x="5586" y="14754"/>
                    </a:cubicBezTo>
                    <a:lnTo>
                      <a:pt x="5586" y="14754"/>
                    </a:lnTo>
                    <a:lnTo>
                      <a:pt x="5568" y="14703"/>
                    </a:lnTo>
                    <a:cubicBezTo>
                      <a:pt x="5576" y="14703"/>
                      <a:pt x="5590" y="14702"/>
                      <a:pt x="5603" y="14702"/>
                    </a:cubicBezTo>
                    <a:cubicBezTo>
                      <a:pt x="5616" y="14702"/>
                      <a:pt x="5628" y="14703"/>
                      <a:pt x="5634" y="14709"/>
                    </a:cubicBezTo>
                    <a:cubicBezTo>
                      <a:pt x="5667" y="14692"/>
                      <a:pt x="5590" y="14615"/>
                      <a:pt x="5634" y="14593"/>
                    </a:cubicBezTo>
                    <a:cubicBezTo>
                      <a:pt x="5623" y="14587"/>
                      <a:pt x="5617" y="14582"/>
                      <a:pt x="5617" y="14571"/>
                    </a:cubicBezTo>
                    <a:cubicBezTo>
                      <a:pt x="5640" y="14543"/>
                      <a:pt x="5695" y="14532"/>
                      <a:pt x="5667" y="14471"/>
                    </a:cubicBezTo>
                    <a:lnTo>
                      <a:pt x="5667" y="14471"/>
                    </a:lnTo>
                    <a:lnTo>
                      <a:pt x="5745" y="14477"/>
                    </a:lnTo>
                    <a:cubicBezTo>
                      <a:pt x="5745" y="14443"/>
                      <a:pt x="5651" y="14477"/>
                      <a:pt x="5645" y="14416"/>
                    </a:cubicBezTo>
                    <a:cubicBezTo>
                      <a:pt x="5643" y="14400"/>
                      <a:pt x="5649" y="14395"/>
                      <a:pt x="5658" y="14395"/>
                    </a:cubicBezTo>
                    <a:cubicBezTo>
                      <a:pt x="5676" y="14395"/>
                      <a:pt x="5708" y="14416"/>
                      <a:pt x="5725" y="14416"/>
                    </a:cubicBezTo>
                    <a:cubicBezTo>
                      <a:pt x="5726" y="14416"/>
                      <a:pt x="5727" y="14416"/>
                      <a:pt x="5728" y="14416"/>
                    </a:cubicBezTo>
                    <a:cubicBezTo>
                      <a:pt x="5700" y="14377"/>
                      <a:pt x="5651" y="14322"/>
                      <a:pt x="5717" y="14311"/>
                    </a:cubicBezTo>
                    <a:lnTo>
                      <a:pt x="5717" y="14311"/>
                    </a:lnTo>
                    <a:cubicBezTo>
                      <a:pt x="5723" y="14322"/>
                      <a:pt x="5706" y="14333"/>
                      <a:pt x="5706" y="14344"/>
                    </a:cubicBezTo>
                    <a:lnTo>
                      <a:pt x="5756" y="14333"/>
                    </a:lnTo>
                    <a:cubicBezTo>
                      <a:pt x="5806" y="14388"/>
                      <a:pt x="5772" y="14399"/>
                      <a:pt x="5833" y="14399"/>
                    </a:cubicBezTo>
                    <a:cubicBezTo>
                      <a:pt x="5706" y="14344"/>
                      <a:pt x="5861" y="14294"/>
                      <a:pt x="5745" y="14239"/>
                    </a:cubicBezTo>
                    <a:lnTo>
                      <a:pt x="5778" y="14233"/>
                    </a:lnTo>
                    <a:cubicBezTo>
                      <a:pt x="5778" y="14239"/>
                      <a:pt x="5783" y="14239"/>
                      <a:pt x="5778" y="14250"/>
                    </a:cubicBezTo>
                    <a:cubicBezTo>
                      <a:pt x="5855" y="14239"/>
                      <a:pt x="5700" y="14183"/>
                      <a:pt x="5734" y="14150"/>
                    </a:cubicBezTo>
                    <a:cubicBezTo>
                      <a:pt x="5742" y="14145"/>
                      <a:pt x="5752" y="14142"/>
                      <a:pt x="5761" y="14142"/>
                    </a:cubicBezTo>
                    <a:cubicBezTo>
                      <a:pt x="5770" y="14142"/>
                      <a:pt x="5778" y="14145"/>
                      <a:pt x="5783" y="14150"/>
                    </a:cubicBezTo>
                    <a:lnTo>
                      <a:pt x="5772" y="14100"/>
                    </a:lnTo>
                    <a:cubicBezTo>
                      <a:pt x="5774" y="14099"/>
                      <a:pt x="5776" y="14098"/>
                      <a:pt x="5779" y="14098"/>
                    </a:cubicBezTo>
                    <a:cubicBezTo>
                      <a:pt x="5784" y="14098"/>
                      <a:pt x="5791" y="14101"/>
                      <a:pt x="5792" y="14107"/>
                    </a:cubicBezTo>
                    <a:lnTo>
                      <a:pt x="5792" y="14107"/>
                    </a:lnTo>
                    <a:lnTo>
                      <a:pt x="5806" y="14061"/>
                    </a:lnTo>
                    <a:lnTo>
                      <a:pt x="5811" y="14061"/>
                    </a:lnTo>
                    <a:cubicBezTo>
                      <a:pt x="5800" y="14045"/>
                      <a:pt x="5772" y="14017"/>
                      <a:pt x="5761" y="14006"/>
                    </a:cubicBezTo>
                    <a:cubicBezTo>
                      <a:pt x="5764" y="14005"/>
                      <a:pt x="5767" y="14005"/>
                      <a:pt x="5769" y="14005"/>
                    </a:cubicBezTo>
                    <a:cubicBezTo>
                      <a:pt x="5782" y="14005"/>
                      <a:pt x="5779" y="14017"/>
                      <a:pt x="5789" y="14017"/>
                    </a:cubicBezTo>
                    <a:lnTo>
                      <a:pt x="5772" y="13978"/>
                    </a:lnTo>
                    <a:cubicBezTo>
                      <a:pt x="5806" y="13978"/>
                      <a:pt x="5828" y="14017"/>
                      <a:pt x="5817" y="14034"/>
                    </a:cubicBezTo>
                    <a:cubicBezTo>
                      <a:pt x="5840" y="14039"/>
                      <a:pt x="5855" y="14041"/>
                      <a:pt x="5864" y="14041"/>
                    </a:cubicBezTo>
                    <a:cubicBezTo>
                      <a:pt x="5904" y="14041"/>
                      <a:pt x="5817" y="13996"/>
                      <a:pt x="5894" y="13973"/>
                    </a:cubicBezTo>
                    <a:lnTo>
                      <a:pt x="5894" y="13973"/>
                    </a:lnTo>
                    <a:lnTo>
                      <a:pt x="5900" y="14006"/>
                    </a:lnTo>
                    <a:cubicBezTo>
                      <a:pt x="5911" y="14008"/>
                      <a:pt x="5920" y="14008"/>
                      <a:pt x="5928" y="14008"/>
                    </a:cubicBezTo>
                    <a:cubicBezTo>
                      <a:pt x="5975" y="14008"/>
                      <a:pt x="5974" y="13983"/>
                      <a:pt x="6021" y="13978"/>
                    </a:cubicBezTo>
                    <a:cubicBezTo>
                      <a:pt x="6011" y="13978"/>
                      <a:pt x="5991" y="13980"/>
                      <a:pt x="5968" y="13980"/>
                    </a:cubicBezTo>
                    <a:cubicBezTo>
                      <a:pt x="5928" y="13980"/>
                      <a:pt x="5881" y="13975"/>
                      <a:pt x="5866" y="13951"/>
                    </a:cubicBezTo>
                    <a:cubicBezTo>
                      <a:pt x="5883" y="13945"/>
                      <a:pt x="5889" y="13934"/>
                      <a:pt x="5872" y="13907"/>
                    </a:cubicBezTo>
                    <a:lnTo>
                      <a:pt x="5872" y="13907"/>
                    </a:lnTo>
                    <a:cubicBezTo>
                      <a:pt x="5885" y="13913"/>
                      <a:pt x="5895" y="13916"/>
                      <a:pt x="5901" y="13916"/>
                    </a:cubicBezTo>
                    <a:cubicBezTo>
                      <a:pt x="5917" y="13916"/>
                      <a:pt x="5918" y="13902"/>
                      <a:pt x="5922" y="13890"/>
                    </a:cubicBezTo>
                    <a:lnTo>
                      <a:pt x="5977" y="13918"/>
                    </a:lnTo>
                    <a:cubicBezTo>
                      <a:pt x="5972" y="13890"/>
                      <a:pt x="5944" y="13873"/>
                      <a:pt x="5922" y="13851"/>
                    </a:cubicBezTo>
                    <a:cubicBezTo>
                      <a:pt x="5928" y="13845"/>
                      <a:pt x="5939" y="13842"/>
                      <a:pt x="5952" y="13842"/>
                    </a:cubicBezTo>
                    <a:cubicBezTo>
                      <a:pt x="5973" y="13842"/>
                      <a:pt x="6000" y="13848"/>
                      <a:pt x="6027" y="13851"/>
                    </a:cubicBezTo>
                    <a:cubicBezTo>
                      <a:pt x="6055" y="13818"/>
                      <a:pt x="5944" y="13851"/>
                      <a:pt x="5949" y="13796"/>
                    </a:cubicBezTo>
                    <a:cubicBezTo>
                      <a:pt x="5983" y="13779"/>
                      <a:pt x="5972" y="13741"/>
                      <a:pt x="5949" y="13685"/>
                    </a:cubicBezTo>
                    <a:cubicBezTo>
                      <a:pt x="5953" y="13684"/>
                      <a:pt x="5957" y="13683"/>
                      <a:pt x="5960" y="13683"/>
                    </a:cubicBezTo>
                    <a:cubicBezTo>
                      <a:pt x="5979" y="13683"/>
                      <a:pt x="5986" y="13707"/>
                      <a:pt x="6005" y="13707"/>
                    </a:cubicBezTo>
                    <a:lnTo>
                      <a:pt x="5972" y="13669"/>
                    </a:lnTo>
                    <a:cubicBezTo>
                      <a:pt x="5972" y="13665"/>
                      <a:pt x="5973" y="13664"/>
                      <a:pt x="5974" y="13664"/>
                    </a:cubicBezTo>
                    <a:cubicBezTo>
                      <a:pt x="5978" y="13664"/>
                      <a:pt x="5986" y="13670"/>
                      <a:pt x="5994" y="13674"/>
                    </a:cubicBezTo>
                    <a:cubicBezTo>
                      <a:pt x="5977" y="13646"/>
                      <a:pt x="5938" y="13646"/>
                      <a:pt x="5927" y="13619"/>
                    </a:cubicBezTo>
                    <a:cubicBezTo>
                      <a:pt x="5866" y="13586"/>
                      <a:pt x="6049" y="13602"/>
                      <a:pt x="5983" y="13541"/>
                    </a:cubicBezTo>
                    <a:cubicBezTo>
                      <a:pt x="6005" y="13541"/>
                      <a:pt x="6021" y="13563"/>
                      <a:pt x="6038" y="13569"/>
                    </a:cubicBezTo>
                    <a:cubicBezTo>
                      <a:pt x="6010" y="13508"/>
                      <a:pt x="6021" y="13514"/>
                      <a:pt x="5972" y="13453"/>
                    </a:cubicBezTo>
                    <a:lnTo>
                      <a:pt x="6021" y="13436"/>
                    </a:lnTo>
                    <a:lnTo>
                      <a:pt x="6021" y="13436"/>
                    </a:lnTo>
                    <a:cubicBezTo>
                      <a:pt x="6017" y="13437"/>
                      <a:pt x="6012" y="13438"/>
                      <a:pt x="6007" y="13438"/>
                    </a:cubicBezTo>
                    <a:cubicBezTo>
                      <a:pt x="5959" y="13438"/>
                      <a:pt x="5924" y="13388"/>
                      <a:pt x="5894" y="13348"/>
                    </a:cubicBezTo>
                    <a:lnTo>
                      <a:pt x="5839" y="13348"/>
                    </a:lnTo>
                    <a:lnTo>
                      <a:pt x="5828" y="13292"/>
                    </a:lnTo>
                    <a:cubicBezTo>
                      <a:pt x="5839" y="13292"/>
                      <a:pt x="5855" y="13309"/>
                      <a:pt x="5872" y="13320"/>
                    </a:cubicBezTo>
                    <a:lnTo>
                      <a:pt x="5861" y="13309"/>
                    </a:lnTo>
                    <a:cubicBezTo>
                      <a:pt x="5866" y="13307"/>
                      <a:pt x="5871" y="13306"/>
                      <a:pt x="5876" y="13306"/>
                    </a:cubicBezTo>
                    <a:cubicBezTo>
                      <a:pt x="5899" y="13306"/>
                      <a:pt x="5921" y="13325"/>
                      <a:pt x="5944" y="13348"/>
                    </a:cubicBezTo>
                    <a:lnTo>
                      <a:pt x="5900" y="13348"/>
                    </a:lnTo>
                    <a:cubicBezTo>
                      <a:pt x="5927" y="13375"/>
                      <a:pt x="5972" y="13397"/>
                      <a:pt x="6005" y="13409"/>
                    </a:cubicBezTo>
                    <a:cubicBezTo>
                      <a:pt x="5999" y="13403"/>
                      <a:pt x="5999" y="13397"/>
                      <a:pt x="5999" y="13392"/>
                    </a:cubicBezTo>
                    <a:lnTo>
                      <a:pt x="5999" y="13392"/>
                    </a:lnTo>
                    <a:cubicBezTo>
                      <a:pt x="6005" y="13397"/>
                      <a:pt x="6010" y="13403"/>
                      <a:pt x="6021" y="13403"/>
                    </a:cubicBezTo>
                    <a:cubicBezTo>
                      <a:pt x="6027" y="13403"/>
                      <a:pt x="6010" y="13397"/>
                      <a:pt x="6005" y="13381"/>
                    </a:cubicBezTo>
                    <a:lnTo>
                      <a:pt x="6005" y="13381"/>
                    </a:lnTo>
                    <a:lnTo>
                      <a:pt x="6077" y="13403"/>
                    </a:lnTo>
                    <a:lnTo>
                      <a:pt x="6049" y="13392"/>
                    </a:lnTo>
                    <a:lnTo>
                      <a:pt x="6110" y="13353"/>
                    </a:lnTo>
                    <a:cubicBezTo>
                      <a:pt x="6060" y="13287"/>
                      <a:pt x="5977" y="13215"/>
                      <a:pt x="5977" y="13143"/>
                    </a:cubicBezTo>
                    <a:lnTo>
                      <a:pt x="5977" y="13143"/>
                    </a:lnTo>
                    <a:cubicBezTo>
                      <a:pt x="6021" y="13176"/>
                      <a:pt x="6055" y="13176"/>
                      <a:pt x="6110" y="13204"/>
                    </a:cubicBezTo>
                    <a:cubicBezTo>
                      <a:pt x="6107" y="13204"/>
                      <a:pt x="6104" y="13203"/>
                      <a:pt x="6101" y="13203"/>
                    </a:cubicBezTo>
                    <a:cubicBezTo>
                      <a:pt x="6044" y="13203"/>
                      <a:pt x="6114" y="13260"/>
                      <a:pt x="6088" y="13287"/>
                    </a:cubicBezTo>
                    <a:cubicBezTo>
                      <a:pt x="6093" y="13282"/>
                      <a:pt x="6099" y="13280"/>
                      <a:pt x="6106" y="13280"/>
                    </a:cubicBezTo>
                    <a:cubicBezTo>
                      <a:pt x="6120" y="13280"/>
                      <a:pt x="6134" y="13289"/>
                      <a:pt x="6138" y="13292"/>
                    </a:cubicBezTo>
                    <a:lnTo>
                      <a:pt x="6110" y="13215"/>
                    </a:lnTo>
                    <a:lnTo>
                      <a:pt x="6110" y="13215"/>
                    </a:lnTo>
                    <a:cubicBezTo>
                      <a:pt x="6126" y="13222"/>
                      <a:pt x="6136" y="13224"/>
                      <a:pt x="6142" y="13224"/>
                    </a:cubicBezTo>
                    <a:cubicBezTo>
                      <a:pt x="6156" y="13224"/>
                      <a:pt x="6156" y="13213"/>
                      <a:pt x="6171" y="13209"/>
                    </a:cubicBezTo>
                    <a:cubicBezTo>
                      <a:pt x="6077" y="13182"/>
                      <a:pt x="6132" y="13143"/>
                      <a:pt x="6110" y="13104"/>
                    </a:cubicBezTo>
                    <a:lnTo>
                      <a:pt x="6110" y="13104"/>
                    </a:lnTo>
                    <a:cubicBezTo>
                      <a:pt x="6143" y="13121"/>
                      <a:pt x="6171" y="13132"/>
                      <a:pt x="6149" y="13160"/>
                    </a:cubicBezTo>
                    <a:cubicBezTo>
                      <a:pt x="6232" y="13160"/>
                      <a:pt x="6060" y="13076"/>
                      <a:pt x="6132" y="13071"/>
                    </a:cubicBezTo>
                    <a:lnTo>
                      <a:pt x="6132" y="13071"/>
                    </a:lnTo>
                    <a:cubicBezTo>
                      <a:pt x="6132" y="13076"/>
                      <a:pt x="6121" y="13076"/>
                      <a:pt x="6138" y="13093"/>
                    </a:cubicBezTo>
                    <a:cubicBezTo>
                      <a:pt x="6121" y="13072"/>
                      <a:pt x="6141" y="13052"/>
                      <a:pt x="6160" y="13052"/>
                    </a:cubicBezTo>
                    <a:cubicBezTo>
                      <a:pt x="6166" y="13052"/>
                      <a:pt x="6172" y="13054"/>
                      <a:pt x="6176" y="13060"/>
                    </a:cubicBezTo>
                    <a:lnTo>
                      <a:pt x="6176" y="13065"/>
                    </a:lnTo>
                    <a:cubicBezTo>
                      <a:pt x="6202" y="13024"/>
                      <a:pt x="6228" y="12939"/>
                      <a:pt x="6177" y="12892"/>
                    </a:cubicBezTo>
                    <a:lnTo>
                      <a:pt x="6177" y="12892"/>
                    </a:lnTo>
                    <a:cubicBezTo>
                      <a:pt x="6201" y="12906"/>
                      <a:pt x="6257" y="12929"/>
                      <a:pt x="6270" y="12938"/>
                    </a:cubicBezTo>
                    <a:lnTo>
                      <a:pt x="6038" y="12756"/>
                    </a:lnTo>
                    <a:lnTo>
                      <a:pt x="6038" y="12756"/>
                    </a:lnTo>
                    <a:cubicBezTo>
                      <a:pt x="6104" y="12789"/>
                      <a:pt x="6276" y="12827"/>
                      <a:pt x="6298" y="12877"/>
                    </a:cubicBezTo>
                    <a:cubicBezTo>
                      <a:pt x="6309" y="12872"/>
                      <a:pt x="6326" y="12866"/>
                      <a:pt x="6309" y="12827"/>
                    </a:cubicBezTo>
                    <a:lnTo>
                      <a:pt x="6309" y="12827"/>
                    </a:lnTo>
                    <a:cubicBezTo>
                      <a:pt x="6307" y="12829"/>
                      <a:pt x="6304" y="12830"/>
                      <a:pt x="6298" y="12830"/>
                    </a:cubicBezTo>
                    <a:cubicBezTo>
                      <a:pt x="6271" y="12830"/>
                      <a:pt x="6204" y="12808"/>
                      <a:pt x="6204" y="12794"/>
                    </a:cubicBezTo>
                    <a:cubicBezTo>
                      <a:pt x="6286" y="12794"/>
                      <a:pt x="6255" y="12794"/>
                      <a:pt x="6329" y="12784"/>
                    </a:cubicBezTo>
                    <a:lnTo>
                      <a:pt x="6329" y="12784"/>
                    </a:lnTo>
                    <a:cubicBezTo>
                      <a:pt x="6328" y="12784"/>
                      <a:pt x="6328" y="12784"/>
                      <a:pt x="6328" y="12784"/>
                    </a:cubicBezTo>
                    <a:cubicBezTo>
                      <a:pt x="6300" y="12784"/>
                      <a:pt x="6216" y="12732"/>
                      <a:pt x="6226" y="12711"/>
                    </a:cubicBezTo>
                    <a:lnTo>
                      <a:pt x="6226" y="12711"/>
                    </a:lnTo>
                    <a:cubicBezTo>
                      <a:pt x="6241" y="12716"/>
                      <a:pt x="6313" y="12748"/>
                      <a:pt x="6332" y="12762"/>
                    </a:cubicBezTo>
                    <a:lnTo>
                      <a:pt x="6332" y="12762"/>
                    </a:lnTo>
                    <a:lnTo>
                      <a:pt x="6260" y="12690"/>
                    </a:lnTo>
                    <a:lnTo>
                      <a:pt x="6260" y="12690"/>
                    </a:lnTo>
                    <a:cubicBezTo>
                      <a:pt x="6283" y="12708"/>
                      <a:pt x="6340" y="12718"/>
                      <a:pt x="6370" y="12728"/>
                    </a:cubicBezTo>
                    <a:cubicBezTo>
                      <a:pt x="6353" y="12717"/>
                      <a:pt x="6392" y="12689"/>
                      <a:pt x="6387" y="12673"/>
                    </a:cubicBezTo>
                    <a:lnTo>
                      <a:pt x="6387" y="12673"/>
                    </a:lnTo>
                    <a:lnTo>
                      <a:pt x="6353" y="12678"/>
                    </a:lnTo>
                    <a:cubicBezTo>
                      <a:pt x="6387" y="12634"/>
                      <a:pt x="6226" y="12567"/>
                      <a:pt x="6254" y="12523"/>
                    </a:cubicBezTo>
                    <a:lnTo>
                      <a:pt x="6254" y="12523"/>
                    </a:lnTo>
                    <a:cubicBezTo>
                      <a:pt x="6272" y="12537"/>
                      <a:pt x="6349" y="12578"/>
                      <a:pt x="6383" y="12578"/>
                    </a:cubicBezTo>
                    <a:cubicBezTo>
                      <a:pt x="6390" y="12578"/>
                      <a:pt x="6395" y="12577"/>
                      <a:pt x="6398" y="12573"/>
                    </a:cubicBezTo>
                    <a:cubicBezTo>
                      <a:pt x="6353" y="12540"/>
                      <a:pt x="6171" y="12424"/>
                      <a:pt x="6149" y="12357"/>
                    </a:cubicBezTo>
                    <a:lnTo>
                      <a:pt x="6149" y="12357"/>
                    </a:lnTo>
                    <a:lnTo>
                      <a:pt x="6187" y="12368"/>
                    </a:lnTo>
                    <a:lnTo>
                      <a:pt x="6187" y="12368"/>
                    </a:lnTo>
                    <a:lnTo>
                      <a:pt x="6165" y="12318"/>
                    </a:lnTo>
                    <a:lnTo>
                      <a:pt x="6165" y="12318"/>
                    </a:lnTo>
                    <a:cubicBezTo>
                      <a:pt x="6232" y="12374"/>
                      <a:pt x="6381" y="12495"/>
                      <a:pt x="6425" y="12562"/>
                    </a:cubicBezTo>
                    <a:cubicBezTo>
                      <a:pt x="6464" y="12551"/>
                      <a:pt x="6464" y="12567"/>
                      <a:pt x="6475" y="12540"/>
                    </a:cubicBezTo>
                    <a:cubicBezTo>
                      <a:pt x="6508" y="12540"/>
                      <a:pt x="6508" y="12573"/>
                      <a:pt x="6508" y="12578"/>
                    </a:cubicBezTo>
                    <a:lnTo>
                      <a:pt x="6553" y="12523"/>
                    </a:lnTo>
                    <a:cubicBezTo>
                      <a:pt x="6492" y="12507"/>
                      <a:pt x="6508" y="12451"/>
                      <a:pt x="6464" y="12429"/>
                    </a:cubicBezTo>
                    <a:lnTo>
                      <a:pt x="6464" y="12429"/>
                    </a:lnTo>
                    <a:lnTo>
                      <a:pt x="6497" y="12523"/>
                    </a:lnTo>
                    <a:cubicBezTo>
                      <a:pt x="6436" y="12507"/>
                      <a:pt x="6337" y="12412"/>
                      <a:pt x="6370" y="12374"/>
                    </a:cubicBezTo>
                    <a:cubicBezTo>
                      <a:pt x="6398" y="12374"/>
                      <a:pt x="6475" y="12429"/>
                      <a:pt x="6497" y="12435"/>
                    </a:cubicBezTo>
                    <a:cubicBezTo>
                      <a:pt x="6476" y="12424"/>
                      <a:pt x="6475" y="12379"/>
                      <a:pt x="6489" y="12379"/>
                    </a:cubicBezTo>
                    <a:cubicBezTo>
                      <a:pt x="6490" y="12379"/>
                      <a:pt x="6491" y="12379"/>
                      <a:pt x="6492" y="12379"/>
                    </a:cubicBezTo>
                    <a:lnTo>
                      <a:pt x="6519" y="12412"/>
                    </a:lnTo>
                    <a:cubicBezTo>
                      <a:pt x="6553" y="12401"/>
                      <a:pt x="6453" y="12341"/>
                      <a:pt x="6525" y="12329"/>
                    </a:cubicBezTo>
                    <a:cubicBezTo>
                      <a:pt x="6530" y="12324"/>
                      <a:pt x="6613" y="12329"/>
                      <a:pt x="6580" y="12318"/>
                    </a:cubicBezTo>
                    <a:cubicBezTo>
                      <a:pt x="6503" y="12302"/>
                      <a:pt x="6287" y="12219"/>
                      <a:pt x="6243" y="12186"/>
                    </a:cubicBezTo>
                    <a:cubicBezTo>
                      <a:pt x="6248" y="12186"/>
                      <a:pt x="6331" y="12158"/>
                      <a:pt x="6370" y="12158"/>
                    </a:cubicBezTo>
                    <a:cubicBezTo>
                      <a:pt x="6436" y="12163"/>
                      <a:pt x="6492" y="12241"/>
                      <a:pt x="6547" y="12241"/>
                    </a:cubicBezTo>
                    <a:cubicBezTo>
                      <a:pt x="6530" y="12235"/>
                      <a:pt x="6508" y="12213"/>
                      <a:pt x="6508" y="12208"/>
                    </a:cubicBezTo>
                    <a:cubicBezTo>
                      <a:pt x="6510" y="12207"/>
                      <a:pt x="6512" y="12207"/>
                      <a:pt x="6514" y="12207"/>
                    </a:cubicBezTo>
                    <a:cubicBezTo>
                      <a:pt x="6528" y="12207"/>
                      <a:pt x="6543" y="12219"/>
                      <a:pt x="6553" y="12219"/>
                    </a:cubicBezTo>
                    <a:cubicBezTo>
                      <a:pt x="6558" y="12219"/>
                      <a:pt x="6562" y="12216"/>
                      <a:pt x="6564" y="12208"/>
                    </a:cubicBezTo>
                    <a:cubicBezTo>
                      <a:pt x="6517" y="12187"/>
                      <a:pt x="6558" y="12169"/>
                      <a:pt x="6548" y="12169"/>
                    </a:cubicBezTo>
                    <a:cubicBezTo>
                      <a:pt x="6545" y="12169"/>
                      <a:pt x="6537" y="12171"/>
                      <a:pt x="6519" y="12175"/>
                    </a:cubicBezTo>
                    <a:cubicBezTo>
                      <a:pt x="6508" y="12147"/>
                      <a:pt x="6536" y="12152"/>
                      <a:pt x="6553" y="12125"/>
                    </a:cubicBezTo>
                    <a:cubicBezTo>
                      <a:pt x="6508" y="12119"/>
                      <a:pt x="6425" y="12042"/>
                      <a:pt x="6420" y="12014"/>
                    </a:cubicBezTo>
                    <a:lnTo>
                      <a:pt x="6420" y="12014"/>
                    </a:lnTo>
                    <a:cubicBezTo>
                      <a:pt x="6436" y="12020"/>
                      <a:pt x="6453" y="12025"/>
                      <a:pt x="6470" y="12025"/>
                    </a:cubicBezTo>
                    <a:cubicBezTo>
                      <a:pt x="6497" y="11981"/>
                      <a:pt x="6530" y="11964"/>
                      <a:pt x="6553" y="11925"/>
                    </a:cubicBezTo>
                    <a:cubicBezTo>
                      <a:pt x="6559" y="11925"/>
                      <a:pt x="6572" y="11920"/>
                      <a:pt x="6587" y="11920"/>
                    </a:cubicBezTo>
                    <a:cubicBezTo>
                      <a:pt x="6597" y="11920"/>
                      <a:pt x="6608" y="11922"/>
                      <a:pt x="6619" y="11931"/>
                    </a:cubicBezTo>
                    <a:cubicBezTo>
                      <a:pt x="6616" y="11923"/>
                      <a:pt x="6610" y="11917"/>
                      <a:pt x="6606" y="11910"/>
                    </a:cubicBezTo>
                    <a:lnTo>
                      <a:pt x="6606" y="11910"/>
                    </a:lnTo>
                    <a:cubicBezTo>
                      <a:pt x="6606" y="11912"/>
                      <a:pt x="6607" y="11913"/>
                      <a:pt x="6608" y="11914"/>
                    </a:cubicBezTo>
                    <a:cubicBezTo>
                      <a:pt x="6530" y="11881"/>
                      <a:pt x="6464" y="11820"/>
                      <a:pt x="6447" y="11759"/>
                    </a:cubicBezTo>
                    <a:cubicBezTo>
                      <a:pt x="6447" y="11743"/>
                      <a:pt x="6453" y="11738"/>
                      <a:pt x="6461" y="11738"/>
                    </a:cubicBezTo>
                    <a:cubicBezTo>
                      <a:pt x="6474" y="11738"/>
                      <a:pt x="6491" y="11752"/>
                      <a:pt x="6496" y="11752"/>
                    </a:cubicBezTo>
                    <a:cubicBezTo>
                      <a:pt x="6498" y="11752"/>
                      <a:pt x="6498" y="11751"/>
                      <a:pt x="6497" y="11748"/>
                    </a:cubicBezTo>
                    <a:cubicBezTo>
                      <a:pt x="6536" y="11688"/>
                      <a:pt x="6387" y="11632"/>
                      <a:pt x="6470" y="11599"/>
                    </a:cubicBezTo>
                    <a:cubicBezTo>
                      <a:pt x="6525" y="11599"/>
                      <a:pt x="6564" y="11638"/>
                      <a:pt x="6602" y="11649"/>
                    </a:cubicBezTo>
                    <a:cubicBezTo>
                      <a:pt x="6608" y="11688"/>
                      <a:pt x="6553" y="11682"/>
                      <a:pt x="6547" y="11704"/>
                    </a:cubicBezTo>
                    <a:lnTo>
                      <a:pt x="6580" y="11688"/>
                    </a:lnTo>
                    <a:cubicBezTo>
                      <a:pt x="6591" y="11704"/>
                      <a:pt x="6591" y="11732"/>
                      <a:pt x="6580" y="11737"/>
                    </a:cubicBezTo>
                    <a:cubicBezTo>
                      <a:pt x="6636" y="11737"/>
                      <a:pt x="6636" y="11621"/>
                      <a:pt x="6696" y="11582"/>
                    </a:cubicBezTo>
                    <a:cubicBezTo>
                      <a:pt x="6685" y="11571"/>
                      <a:pt x="6674" y="11544"/>
                      <a:pt x="6647" y="11544"/>
                    </a:cubicBezTo>
                    <a:lnTo>
                      <a:pt x="6647" y="11566"/>
                    </a:lnTo>
                    <a:cubicBezTo>
                      <a:pt x="6606" y="11566"/>
                      <a:pt x="6607" y="11520"/>
                      <a:pt x="6587" y="11520"/>
                    </a:cubicBezTo>
                    <a:cubicBezTo>
                      <a:pt x="6585" y="11520"/>
                      <a:pt x="6583" y="11521"/>
                      <a:pt x="6580" y="11522"/>
                    </a:cubicBezTo>
                    <a:cubicBezTo>
                      <a:pt x="6558" y="11488"/>
                      <a:pt x="6530" y="11444"/>
                      <a:pt x="6564" y="11416"/>
                    </a:cubicBezTo>
                    <a:lnTo>
                      <a:pt x="6564" y="11416"/>
                    </a:lnTo>
                    <a:lnTo>
                      <a:pt x="6615" y="11432"/>
                    </a:lnTo>
                    <a:lnTo>
                      <a:pt x="6615" y="11432"/>
                    </a:lnTo>
                    <a:cubicBezTo>
                      <a:pt x="6614" y="11432"/>
                      <a:pt x="6613" y="11432"/>
                      <a:pt x="6612" y="11432"/>
                    </a:cubicBezTo>
                    <a:cubicBezTo>
                      <a:pt x="6601" y="11432"/>
                      <a:pt x="6587" y="11441"/>
                      <a:pt x="6591" y="11455"/>
                    </a:cubicBezTo>
                    <a:cubicBezTo>
                      <a:pt x="6591" y="11439"/>
                      <a:pt x="6685" y="11439"/>
                      <a:pt x="6619" y="11400"/>
                    </a:cubicBezTo>
                    <a:lnTo>
                      <a:pt x="6619" y="11400"/>
                    </a:lnTo>
                    <a:lnTo>
                      <a:pt x="6575" y="11405"/>
                    </a:lnTo>
                    <a:cubicBezTo>
                      <a:pt x="6553" y="11372"/>
                      <a:pt x="6508" y="11317"/>
                      <a:pt x="6536" y="11295"/>
                    </a:cubicBezTo>
                    <a:cubicBezTo>
                      <a:pt x="6523" y="11293"/>
                      <a:pt x="6516" y="11293"/>
                      <a:pt x="6513" y="11293"/>
                    </a:cubicBezTo>
                    <a:cubicBezTo>
                      <a:pt x="6503" y="11293"/>
                      <a:pt x="6517" y="11296"/>
                      <a:pt x="6501" y="11296"/>
                    </a:cubicBezTo>
                    <a:cubicBezTo>
                      <a:pt x="6496" y="11296"/>
                      <a:pt x="6486" y="11296"/>
                      <a:pt x="6470" y="11295"/>
                    </a:cubicBezTo>
                    <a:lnTo>
                      <a:pt x="6470" y="11295"/>
                    </a:lnTo>
                    <a:cubicBezTo>
                      <a:pt x="6557" y="11306"/>
                      <a:pt x="6440" y="11359"/>
                      <a:pt x="6527" y="11372"/>
                    </a:cubicBezTo>
                    <a:lnTo>
                      <a:pt x="6527" y="11372"/>
                    </a:lnTo>
                    <a:cubicBezTo>
                      <a:pt x="6515" y="11370"/>
                      <a:pt x="6505" y="11370"/>
                      <a:pt x="6498" y="11370"/>
                    </a:cubicBezTo>
                    <a:cubicBezTo>
                      <a:pt x="6456" y="11370"/>
                      <a:pt x="6469" y="11389"/>
                      <a:pt x="6409" y="11389"/>
                    </a:cubicBezTo>
                    <a:cubicBezTo>
                      <a:pt x="6425" y="11400"/>
                      <a:pt x="6447" y="11400"/>
                      <a:pt x="6425" y="11416"/>
                    </a:cubicBezTo>
                    <a:cubicBezTo>
                      <a:pt x="6436" y="11416"/>
                      <a:pt x="6442" y="11427"/>
                      <a:pt x="6442" y="11433"/>
                    </a:cubicBezTo>
                    <a:lnTo>
                      <a:pt x="6475" y="11433"/>
                    </a:lnTo>
                    <a:cubicBezTo>
                      <a:pt x="6508" y="11461"/>
                      <a:pt x="6497" y="11499"/>
                      <a:pt x="6508" y="11522"/>
                    </a:cubicBezTo>
                    <a:cubicBezTo>
                      <a:pt x="6506" y="11525"/>
                      <a:pt x="6504" y="11527"/>
                      <a:pt x="6501" y="11527"/>
                    </a:cubicBezTo>
                    <a:cubicBezTo>
                      <a:pt x="6494" y="11527"/>
                      <a:pt x="6487" y="11510"/>
                      <a:pt x="6470" y="11510"/>
                    </a:cubicBezTo>
                    <a:lnTo>
                      <a:pt x="6497" y="11544"/>
                    </a:lnTo>
                    <a:cubicBezTo>
                      <a:pt x="6453" y="11533"/>
                      <a:pt x="6414" y="11549"/>
                      <a:pt x="6409" y="11510"/>
                    </a:cubicBezTo>
                    <a:lnTo>
                      <a:pt x="6392" y="11538"/>
                    </a:lnTo>
                    <a:cubicBezTo>
                      <a:pt x="6364" y="11544"/>
                      <a:pt x="6342" y="11566"/>
                      <a:pt x="6353" y="11582"/>
                    </a:cubicBezTo>
                    <a:cubicBezTo>
                      <a:pt x="6341" y="11595"/>
                      <a:pt x="6363" y="11620"/>
                      <a:pt x="6363" y="11620"/>
                    </a:cubicBezTo>
                    <a:cubicBezTo>
                      <a:pt x="6363" y="11620"/>
                      <a:pt x="6360" y="11617"/>
                      <a:pt x="6353" y="11610"/>
                    </a:cubicBezTo>
                    <a:lnTo>
                      <a:pt x="6353" y="11610"/>
                    </a:lnTo>
                    <a:lnTo>
                      <a:pt x="6359" y="11671"/>
                    </a:lnTo>
                    <a:lnTo>
                      <a:pt x="6353" y="11660"/>
                    </a:lnTo>
                    <a:lnTo>
                      <a:pt x="6353" y="11660"/>
                    </a:lnTo>
                    <a:cubicBezTo>
                      <a:pt x="6326" y="11704"/>
                      <a:pt x="6381" y="11787"/>
                      <a:pt x="6281" y="11809"/>
                    </a:cubicBezTo>
                    <a:cubicBezTo>
                      <a:pt x="6287" y="11826"/>
                      <a:pt x="6287" y="11848"/>
                      <a:pt x="6270" y="11870"/>
                    </a:cubicBezTo>
                    <a:lnTo>
                      <a:pt x="6232" y="11865"/>
                    </a:lnTo>
                    <a:lnTo>
                      <a:pt x="6232" y="11865"/>
                    </a:lnTo>
                    <a:cubicBezTo>
                      <a:pt x="6243" y="11892"/>
                      <a:pt x="6171" y="11909"/>
                      <a:pt x="6204" y="11931"/>
                    </a:cubicBezTo>
                    <a:cubicBezTo>
                      <a:pt x="6195" y="11929"/>
                      <a:pt x="6187" y="11928"/>
                      <a:pt x="6180" y="11928"/>
                    </a:cubicBezTo>
                    <a:cubicBezTo>
                      <a:pt x="6111" y="11928"/>
                      <a:pt x="6141" y="12022"/>
                      <a:pt x="6115" y="12047"/>
                    </a:cubicBezTo>
                    <a:lnTo>
                      <a:pt x="6165" y="12069"/>
                    </a:lnTo>
                    <a:cubicBezTo>
                      <a:pt x="6149" y="12091"/>
                      <a:pt x="6160" y="12125"/>
                      <a:pt x="6160" y="12158"/>
                    </a:cubicBezTo>
                    <a:lnTo>
                      <a:pt x="6198" y="12175"/>
                    </a:lnTo>
                    <a:cubicBezTo>
                      <a:pt x="6221" y="12213"/>
                      <a:pt x="6143" y="12230"/>
                      <a:pt x="6132" y="12269"/>
                    </a:cubicBezTo>
                    <a:cubicBezTo>
                      <a:pt x="6119" y="12264"/>
                      <a:pt x="6120" y="12256"/>
                      <a:pt x="6129" y="12253"/>
                    </a:cubicBezTo>
                    <a:lnTo>
                      <a:pt x="6129" y="12253"/>
                    </a:lnTo>
                    <a:cubicBezTo>
                      <a:pt x="6034" y="12269"/>
                      <a:pt x="6158" y="12380"/>
                      <a:pt x="6077" y="12401"/>
                    </a:cubicBezTo>
                    <a:cubicBezTo>
                      <a:pt x="6082" y="12424"/>
                      <a:pt x="6077" y="12424"/>
                      <a:pt x="6060" y="12429"/>
                    </a:cubicBezTo>
                    <a:lnTo>
                      <a:pt x="6060" y="12468"/>
                    </a:lnTo>
                    <a:lnTo>
                      <a:pt x="6010" y="12457"/>
                    </a:lnTo>
                    <a:lnTo>
                      <a:pt x="6010" y="12462"/>
                    </a:lnTo>
                    <a:cubicBezTo>
                      <a:pt x="5994" y="12468"/>
                      <a:pt x="6027" y="12484"/>
                      <a:pt x="6066" y="12490"/>
                    </a:cubicBezTo>
                    <a:cubicBezTo>
                      <a:pt x="6077" y="12501"/>
                      <a:pt x="6082" y="12512"/>
                      <a:pt x="6088" y="12518"/>
                    </a:cubicBezTo>
                    <a:cubicBezTo>
                      <a:pt x="6078" y="12516"/>
                      <a:pt x="6071" y="12515"/>
                      <a:pt x="6066" y="12515"/>
                    </a:cubicBezTo>
                    <a:cubicBezTo>
                      <a:pt x="6034" y="12515"/>
                      <a:pt x="6071" y="12548"/>
                      <a:pt x="6041" y="12548"/>
                    </a:cubicBezTo>
                    <a:cubicBezTo>
                      <a:pt x="6037" y="12548"/>
                      <a:pt x="6030" y="12547"/>
                      <a:pt x="6021" y="12545"/>
                    </a:cubicBezTo>
                    <a:lnTo>
                      <a:pt x="6021" y="12545"/>
                    </a:lnTo>
                    <a:cubicBezTo>
                      <a:pt x="6052" y="12566"/>
                      <a:pt x="6026" y="12615"/>
                      <a:pt x="6080" y="12658"/>
                    </a:cubicBezTo>
                    <a:lnTo>
                      <a:pt x="6080" y="12658"/>
                    </a:lnTo>
                    <a:cubicBezTo>
                      <a:pt x="6065" y="12673"/>
                      <a:pt x="6055" y="12679"/>
                      <a:pt x="6066" y="12700"/>
                    </a:cubicBezTo>
                    <a:lnTo>
                      <a:pt x="6010" y="12684"/>
                    </a:lnTo>
                    <a:lnTo>
                      <a:pt x="6010" y="12684"/>
                    </a:lnTo>
                    <a:lnTo>
                      <a:pt x="6077" y="12750"/>
                    </a:lnTo>
                    <a:cubicBezTo>
                      <a:pt x="6065" y="12751"/>
                      <a:pt x="6055" y="12753"/>
                      <a:pt x="6046" y="12753"/>
                    </a:cubicBezTo>
                    <a:cubicBezTo>
                      <a:pt x="6020" y="12753"/>
                      <a:pt x="6002" y="12744"/>
                      <a:pt x="5977" y="12711"/>
                    </a:cubicBezTo>
                    <a:lnTo>
                      <a:pt x="5977" y="12711"/>
                    </a:lnTo>
                    <a:cubicBezTo>
                      <a:pt x="6027" y="12789"/>
                      <a:pt x="5983" y="12761"/>
                      <a:pt x="6032" y="12822"/>
                    </a:cubicBezTo>
                    <a:lnTo>
                      <a:pt x="5999" y="12811"/>
                    </a:lnTo>
                    <a:lnTo>
                      <a:pt x="5999" y="12811"/>
                    </a:lnTo>
                    <a:cubicBezTo>
                      <a:pt x="5994" y="12822"/>
                      <a:pt x="6032" y="12866"/>
                      <a:pt x="5999" y="12866"/>
                    </a:cubicBezTo>
                    <a:cubicBezTo>
                      <a:pt x="5916" y="12866"/>
                      <a:pt x="5922" y="13016"/>
                      <a:pt x="5828" y="13065"/>
                    </a:cubicBezTo>
                    <a:cubicBezTo>
                      <a:pt x="5938" y="13093"/>
                      <a:pt x="5761" y="13082"/>
                      <a:pt x="5844" y="13121"/>
                    </a:cubicBezTo>
                    <a:cubicBezTo>
                      <a:pt x="5817" y="13115"/>
                      <a:pt x="5800" y="13121"/>
                      <a:pt x="5783" y="13099"/>
                    </a:cubicBezTo>
                    <a:lnTo>
                      <a:pt x="5783" y="13099"/>
                    </a:lnTo>
                    <a:cubicBezTo>
                      <a:pt x="5789" y="13148"/>
                      <a:pt x="5723" y="13143"/>
                      <a:pt x="5778" y="13204"/>
                    </a:cubicBezTo>
                    <a:cubicBezTo>
                      <a:pt x="5750" y="13198"/>
                      <a:pt x="5745" y="13182"/>
                      <a:pt x="5728" y="13176"/>
                    </a:cubicBezTo>
                    <a:lnTo>
                      <a:pt x="5728" y="13176"/>
                    </a:lnTo>
                    <a:cubicBezTo>
                      <a:pt x="5734" y="13182"/>
                      <a:pt x="5745" y="13198"/>
                      <a:pt x="5728" y="13198"/>
                    </a:cubicBezTo>
                    <a:cubicBezTo>
                      <a:pt x="5717" y="13198"/>
                      <a:pt x="5706" y="13182"/>
                      <a:pt x="5700" y="13171"/>
                    </a:cubicBezTo>
                    <a:lnTo>
                      <a:pt x="5700" y="13171"/>
                    </a:lnTo>
                    <a:cubicBezTo>
                      <a:pt x="5689" y="13209"/>
                      <a:pt x="5761" y="13248"/>
                      <a:pt x="5833" y="13281"/>
                    </a:cubicBezTo>
                    <a:cubicBezTo>
                      <a:pt x="5789" y="13287"/>
                      <a:pt x="5789" y="13303"/>
                      <a:pt x="5833" y="13337"/>
                    </a:cubicBezTo>
                    <a:cubicBezTo>
                      <a:pt x="5806" y="13337"/>
                      <a:pt x="5778" y="13337"/>
                      <a:pt x="5778" y="13309"/>
                    </a:cubicBezTo>
                    <a:cubicBezTo>
                      <a:pt x="5772" y="13320"/>
                      <a:pt x="5706" y="13386"/>
                      <a:pt x="5761" y="13403"/>
                    </a:cubicBezTo>
                    <a:cubicBezTo>
                      <a:pt x="5750" y="13403"/>
                      <a:pt x="5750" y="13425"/>
                      <a:pt x="5756" y="13431"/>
                    </a:cubicBezTo>
                    <a:cubicBezTo>
                      <a:pt x="5745" y="13458"/>
                      <a:pt x="5734" y="13469"/>
                      <a:pt x="5723" y="13503"/>
                    </a:cubicBezTo>
                    <a:lnTo>
                      <a:pt x="5734" y="13497"/>
                    </a:lnTo>
                    <a:cubicBezTo>
                      <a:pt x="5800" y="13536"/>
                      <a:pt x="5745" y="13530"/>
                      <a:pt x="5734" y="13558"/>
                    </a:cubicBezTo>
                    <a:lnTo>
                      <a:pt x="5728" y="13552"/>
                    </a:lnTo>
                    <a:lnTo>
                      <a:pt x="5728" y="13552"/>
                    </a:lnTo>
                    <a:cubicBezTo>
                      <a:pt x="5651" y="13586"/>
                      <a:pt x="5745" y="13586"/>
                      <a:pt x="5662" y="13619"/>
                    </a:cubicBezTo>
                    <a:lnTo>
                      <a:pt x="5700" y="13635"/>
                    </a:lnTo>
                    <a:cubicBezTo>
                      <a:pt x="5789" y="13674"/>
                      <a:pt x="5623" y="13663"/>
                      <a:pt x="5645" y="13707"/>
                    </a:cubicBezTo>
                    <a:lnTo>
                      <a:pt x="5673" y="13707"/>
                    </a:lnTo>
                    <a:cubicBezTo>
                      <a:pt x="5683" y="13721"/>
                      <a:pt x="5666" y="13725"/>
                      <a:pt x="5639" y="13725"/>
                    </a:cubicBezTo>
                    <a:cubicBezTo>
                      <a:pt x="5607" y="13725"/>
                      <a:pt x="5561" y="13720"/>
                      <a:pt x="5532" y="13720"/>
                    </a:cubicBezTo>
                    <a:cubicBezTo>
                      <a:pt x="5519" y="13720"/>
                      <a:pt x="5510" y="13721"/>
                      <a:pt x="5507" y="13724"/>
                    </a:cubicBezTo>
                    <a:cubicBezTo>
                      <a:pt x="5501" y="13724"/>
                      <a:pt x="5496" y="13707"/>
                      <a:pt x="5496" y="13702"/>
                    </a:cubicBezTo>
                    <a:lnTo>
                      <a:pt x="5496" y="13702"/>
                    </a:lnTo>
                    <a:cubicBezTo>
                      <a:pt x="5418" y="13729"/>
                      <a:pt x="5551" y="13729"/>
                      <a:pt x="5551" y="13774"/>
                    </a:cubicBezTo>
                    <a:cubicBezTo>
                      <a:pt x="5522" y="13765"/>
                      <a:pt x="5492" y="13744"/>
                      <a:pt x="5472" y="13744"/>
                    </a:cubicBezTo>
                    <a:cubicBezTo>
                      <a:pt x="5466" y="13744"/>
                      <a:pt x="5461" y="13746"/>
                      <a:pt x="5457" y="13752"/>
                    </a:cubicBezTo>
                    <a:cubicBezTo>
                      <a:pt x="5429" y="13752"/>
                      <a:pt x="5529" y="13862"/>
                      <a:pt x="5457" y="13868"/>
                    </a:cubicBezTo>
                    <a:cubicBezTo>
                      <a:pt x="5485" y="13868"/>
                      <a:pt x="5512" y="13873"/>
                      <a:pt x="5523" y="13895"/>
                    </a:cubicBezTo>
                    <a:cubicBezTo>
                      <a:pt x="5523" y="13923"/>
                      <a:pt x="5402" y="13929"/>
                      <a:pt x="5468" y="13984"/>
                    </a:cubicBezTo>
                    <a:lnTo>
                      <a:pt x="5446" y="13984"/>
                    </a:lnTo>
                    <a:cubicBezTo>
                      <a:pt x="5457" y="14012"/>
                      <a:pt x="5451" y="14061"/>
                      <a:pt x="5485" y="14089"/>
                    </a:cubicBezTo>
                    <a:cubicBezTo>
                      <a:pt x="5470" y="14086"/>
                      <a:pt x="5459" y="14084"/>
                      <a:pt x="5450" y="14084"/>
                    </a:cubicBezTo>
                    <a:cubicBezTo>
                      <a:pt x="5372" y="14084"/>
                      <a:pt x="5461" y="14199"/>
                      <a:pt x="5407" y="14199"/>
                    </a:cubicBezTo>
                    <a:cubicBezTo>
                      <a:pt x="5398" y="14199"/>
                      <a:pt x="5386" y="14196"/>
                      <a:pt x="5368" y="14189"/>
                    </a:cubicBezTo>
                    <a:lnTo>
                      <a:pt x="5346" y="14250"/>
                    </a:lnTo>
                    <a:lnTo>
                      <a:pt x="5335" y="14244"/>
                    </a:lnTo>
                    <a:lnTo>
                      <a:pt x="5335" y="14244"/>
                    </a:lnTo>
                    <a:cubicBezTo>
                      <a:pt x="5308" y="14277"/>
                      <a:pt x="5335" y="14305"/>
                      <a:pt x="5363" y="14333"/>
                    </a:cubicBezTo>
                    <a:cubicBezTo>
                      <a:pt x="5360" y="14334"/>
                      <a:pt x="5357" y="14334"/>
                      <a:pt x="5355" y="14334"/>
                    </a:cubicBezTo>
                    <a:cubicBezTo>
                      <a:pt x="5344" y="14334"/>
                      <a:pt x="5340" y="14325"/>
                      <a:pt x="5335" y="14316"/>
                    </a:cubicBezTo>
                    <a:cubicBezTo>
                      <a:pt x="5285" y="14360"/>
                      <a:pt x="5285" y="14371"/>
                      <a:pt x="5335" y="14449"/>
                    </a:cubicBezTo>
                    <a:lnTo>
                      <a:pt x="5285" y="14438"/>
                    </a:lnTo>
                    <a:lnTo>
                      <a:pt x="5285" y="14438"/>
                    </a:lnTo>
                    <a:cubicBezTo>
                      <a:pt x="5308" y="14454"/>
                      <a:pt x="5180" y="14493"/>
                      <a:pt x="5208" y="14565"/>
                    </a:cubicBezTo>
                    <a:cubicBezTo>
                      <a:pt x="5202" y="14565"/>
                      <a:pt x="5197" y="14560"/>
                      <a:pt x="5191" y="14554"/>
                    </a:cubicBezTo>
                    <a:lnTo>
                      <a:pt x="5191" y="14554"/>
                    </a:lnTo>
                    <a:cubicBezTo>
                      <a:pt x="5219" y="14637"/>
                      <a:pt x="5003" y="14648"/>
                      <a:pt x="5153" y="14742"/>
                    </a:cubicBezTo>
                    <a:lnTo>
                      <a:pt x="5175" y="14797"/>
                    </a:lnTo>
                    <a:cubicBezTo>
                      <a:pt x="5182" y="14786"/>
                      <a:pt x="5190" y="14781"/>
                      <a:pt x="5199" y="14781"/>
                    </a:cubicBezTo>
                    <a:cubicBezTo>
                      <a:pt x="5224" y="14781"/>
                      <a:pt x="5252" y="14825"/>
                      <a:pt x="5277" y="14825"/>
                    </a:cubicBezTo>
                    <a:cubicBezTo>
                      <a:pt x="5278" y="14825"/>
                      <a:pt x="5279" y="14825"/>
                      <a:pt x="5280" y="14825"/>
                    </a:cubicBezTo>
                    <a:lnTo>
                      <a:pt x="5280" y="14825"/>
                    </a:lnTo>
                    <a:cubicBezTo>
                      <a:pt x="5280" y="14840"/>
                      <a:pt x="5258" y="14849"/>
                      <a:pt x="5239" y="14849"/>
                    </a:cubicBezTo>
                    <a:cubicBezTo>
                      <a:pt x="5223" y="14849"/>
                      <a:pt x="5208" y="14843"/>
                      <a:pt x="5208" y="14831"/>
                    </a:cubicBezTo>
                    <a:lnTo>
                      <a:pt x="5219" y="14831"/>
                    </a:lnTo>
                    <a:cubicBezTo>
                      <a:pt x="5203" y="14821"/>
                      <a:pt x="5191" y="14817"/>
                      <a:pt x="5181" y="14817"/>
                    </a:cubicBezTo>
                    <a:cubicBezTo>
                      <a:pt x="5149" y="14817"/>
                      <a:pt x="5149" y="14863"/>
                      <a:pt x="5117" y="14863"/>
                    </a:cubicBezTo>
                    <a:cubicBezTo>
                      <a:pt x="5112" y="14863"/>
                      <a:pt x="5105" y="14862"/>
                      <a:pt x="5097" y="14858"/>
                    </a:cubicBezTo>
                    <a:cubicBezTo>
                      <a:pt x="5059" y="14963"/>
                      <a:pt x="4970" y="15046"/>
                      <a:pt x="4926" y="15141"/>
                    </a:cubicBezTo>
                    <a:lnTo>
                      <a:pt x="4998" y="15157"/>
                    </a:lnTo>
                    <a:lnTo>
                      <a:pt x="4976" y="15190"/>
                    </a:lnTo>
                    <a:cubicBezTo>
                      <a:pt x="4953" y="15190"/>
                      <a:pt x="4920" y="15185"/>
                      <a:pt x="4931" y="15157"/>
                    </a:cubicBezTo>
                    <a:cubicBezTo>
                      <a:pt x="4893" y="15157"/>
                      <a:pt x="4948" y="15213"/>
                      <a:pt x="4959" y="15218"/>
                    </a:cubicBezTo>
                    <a:cubicBezTo>
                      <a:pt x="4951" y="15224"/>
                      <a:pt x="4945" y="15226"/>
                      <a:pt x="4938" y="15226"/>
                    </a:cubicBezTo>
                    <a:cubicBezTo>
                      <a:pt x="4911" y="15226"/>
                      <a:pt x="4895" y="15183"/>
                      <a:pt x="4889" y="15183"/>
                    </a:cubicBezTo>
                    <a:cubicBezTo>
                      <a:pt x="4888" y="15183"/>
                      <a:pt x="4887" y="15183"/>
                      <a:pt x="4887" y="15185"/>
                    </a:cubicBezTo>
                    <a:lnTo>
                      <a:pt x="4887" y="15201"/>
                    </a:lnTo>
                    <a:lnTo>
                      <a:pt x="4893" y="15201"/>
                    </a:lnTo>
                    <a:cubicBezTo>
                      <a:pt x="4915" y="15229"/>
                      <a:pt x="4942" y="15246"/>
                      <a:pt x="4926" y="15273"/>
                    </a:cubicBezTo>
                    <a:cubicBezTo>
                      <a:pt x="4920" y="15276"/>
                      <a:pt x="4915" y="15277"/>
                      <a:pt x="4909" y="15277"/>
                    </a:cubicBezTo>
                    <a:cubicBezTo>
                      <a:pt x="4898" y="15277"/>
                      <a:pt x="4889" y="15272"/>
                      <a:pt x="4881" y="15272"/>
                    </a:cubicBezTo>
                    <a:cubicBezTo>
                      <a:pt x="4879" y="15272"/>
                      <a:pt x="4878" y="15273"/>
                      <a:pt x="4876" y="15273"/>
                    </a:cubicBezTo>
                    <a:cubicBezTo>
                      <a:pt x="4870" y="15273"/>
                      <a:pt x="4870" y="15273"/>
                      <a:pt x="4870" y="15284"/>
                    </a:cubicBezTo>
                    <a:lnTo>
                      <a:pt x="4848" y="15329"/>
                    </a:lnTo>
                    <a:lnTo>
                      <a:pt x="4915" y="15334"/>
                    </a:lnTo>
                    <a:cubicBezTo>
                      <a:pt x="4930" y="15359"/>
                      <a:pt x="4899" y="15375"/>
                      <a:pt x="4944" y="15378"/>
                    </a:cubicBezTo>
                    <a:lnTo>
                      <a:pt x="4944" y="15378"/>
                    </a:lnTo>
                    <a:cubicBezTo>
                      <a:pt x="4860" y="15384"/>
                      <a:pt x="4862" y="15523"/>
                      <a:pt x="4821" y="15528"/>
                    </a:cubicBezTo>
                    <a:cubicBezTo>
                      <a:pt x="4848" y="15572"/>
                      <a:pt x="4837" y="15600"/>
                      <a:pt x="4821" y="15628"/>
                    </a:cubicBezTo>
                    <a:cubicBezTo>
                      <a:pt x="4824" y="15626"/>
                      <a:pt x="4828" y="15625"/>
                      <a:pt x="4833" y="15625"/>
                    </a:cubicBezTo>
                    <a:cubicBezTo>
                      <a:pt x="4856" y="15625"/>
                      <a:pt x="4894" y="15644"/>
                      <a:pt x="4876" y="15666"/>
                    </a:cubicBezTo>
                    <a:cubicBezTo>
                      <a:pt x="4846" y="15650"/>
                      <a:pt x="4826" y="15645"/>
                      <a:pt x="4812" y="15645"/>
                    </a:cubicBezTo>
                    <a:cubicBezTo>
                      <a:pt x="4776" y="15645"/>
                      <a:pt x="4778" y="15684"/>
                      <a:pt x="4721" y="15684"/>
                    </a:cubicBezTo>
                    <a:cubicBezTo>
                      <a:pt x="4717" y="15684"/>
                      <a:pt x="4713" y="15684"/>
                      <a:pt x="4708" y="15683"/>
                    </a:cubicBezTo>
                    <a:lnTo>
                      <a:pt x="4708" y="15683"/>
                    </a:lnTo>
                    <a:cubicBezTo>
                      <a:pt x="4773" y="15691"/>
                      <a:pt x="4684" y="15766"/>
                      <a:pt x="4782" y="15771"/>
                    </a:cubicBezTo>
                    <a:cubicBezTo>
                      <a:pt x="4777" y="15776"/>
                      <a:pt x="4773" y="15778"/>
                      <a:pt x="4768" y="15778"/>
                    </a:cubicBezTo>
                    <a:cubicBezTo>
                      <a:pt x="4750" y="15778"/>
                      <a:pt x="4729" y="15754"/>
                      <a:pt x="4705" y="15754"/>
                    </a:cubicBezTo>
                    <a:cubicBezTo>
                      <a:pt x="4703" y="15754"/>
                      <a:pt x="4701" y="15754"/>
                      <a:pt x="4699" y="15755"/>
                    </a:cubicBezTo>
                    <a:cubicBezTo>
                      <a:pt x="4721" y="15832"/>
                      <a:pt x="4616" y="15865"/>
                      <a:pt x="4599" y="15943"/>
                    </a:cubicBezTo>
                    <a:cubicBezTo>
                      <a:pt x="4616" y="15948"/>
                      <a:pt x="4643" y="15948"/>
                      <a:pt x="4666" y="15971"/>
                    </a:cubicBezTo>
                    <a:lnTo>
                      <a:pt x="4566" y="15971"/>
                    </a:lnTo>
                    <a:cubicBezTo>
                      <a:pt x="4566" y="15987"/>
                      <a:pt x="4655" y="16020"/>
                      <a:pt x="4588" y="16026"/>
                    </a:cubicBezTo>
                    <a:cubicBezTo>
                      <a:pt x="4599" y="16026"/>
                      <a:pt x="4621" y="16031"/>
                      <a:pt x="4627" y="16043"/>
                    </a:cubicBezTo>
                    <a:cubicBezTo>
                      <a:pt x="4555" y="16103"/>
                      <a:pt x="4544" y="16198"/>
                      <a:pt x="4511" y="16281"/>
                    </a:cubicBezTo>
                    <a:cubicBezTo>
                      <a:pt x="4500" y="16269"/>
                      <a:pt x="4483" y="16253"/>
                      <a:pt x="4472" y="16236"/>
                    </a:cubicBezTo>
                    <a:lnTo>
                      <a:pt x="4511" y="16220"/>
                    </a:lnTo>
                    <a:cubicBezTo>
                      <a:pt x="4455" y="15965"/>
                      <a:pt x="4394" y="16186"/>
                      <a:pt x="4350" y="15948"/>
                    </a:cubicBezTo>
                    <a:lnTo>
                      <a:pt x="4350" y="15948"/>
                    </a:lnTo>
                    <a:lnTo>
                      <a:pt x="4450" y="16026"/>
                    </a:lnTo>
                    <a:lnTo>
                      <a:pt x="4450" y="16026"/>
                    </a:lnTo>
                    <a:lnTo>
                      <a:pt x="4394" y="15915"/>
                    </a:lnTo>
                    <a:lnTo>
                      <a:pt x="4394" y="15915"/>
                    </a:lnTo>
                    <a:lnTo>
                      <a:pt x="4455" y="15921"/>
                    </a:lnTo>
                    <a:cubicBezTo>
                      <a:pt x="4372" y="15810"/>
                      <a:pt x="4372" y="15766"/>
                      <a:pt x="4345" y="15639"/>
                    </a:cubicBezTo>
                    <a:cubicBezTo>
                      <a:pt x="4338" y="15652"/>
                      <a:pt x="4327" y="15659"/>
                      <a:pt x="4315" y="15659"/>
                    </a:cubicBezTo>
                    <a:cubicBezTo>
                      <a:pt x="4286" y="15659"/>
                      <a:pt x="4246" y="15622"/>
                      <a:pt x="4223" y="15545"/>
                    </a:cubicBezTo>
                    <a:cubicBezTo>
                      <a:pt x="4223" y="15462"/>
                      <a:pt x="4278" y="15572"/>
                      <a:pt x="4223" y="15417"/>
                    </a:cubicBezTo>
                    <a:lnTo>
                      <a:pt x="4223" y="15417"/>
                    </a:lnTo>
                    <a:cubicBezTo>
                      <a:pt x="4262" y="15445"/>
                      <a:pt x="4311" y="15473"/>
                      <a:pt x="4289" y="15550"/>
                    </a:cubicBezTo>
                    <a:cubicBezTo>
                      <a:pt x="4306" y="15550"/>
                      <a:pt x="4334" y="15578"/>
                      <a:pt x="4345" y="15578"/>
                    </a:cubicBezTo>
                    <a:cubicBezTo>
                      <a:pt x="4345" y="15489"/>
                      <a:pt x="4284" y="15367"/>
                      <a:pt x="4262" y="15312"/>
                    </a:cubicBezTo>
                    <a:lnTo>
                      <a:pt x="4262" y="15312"/>
                    </a:lnTo>
                    <a:cubicBezTo>
                      <a:pt x="4267" y="15334"/>
                      <a:pt x="4278" y="15362"/>
                      <a:pt x="4278" y="15379"/>
                    </a:cubicBezTo>
                    <a:cubicBezTo>
                      <a:pt x="4228" y="15307"/>
                      <a:pt x="4184" y="15240"/>
                      <a:pt x="4140" y="15168"/>
                    </a:cubicBezTo>
                    <a:cubicBezTo>
                      <a:pt x="4142" y="15154"/>
                      <a:pt x="4146" y="15149"/>
                      <a:pt x="4152" y="15149"/>
                    </a:cubicBezTo>
                    <a:cubicBezTo>
                      <a:pt x="4161" y="15149"/>
                      <a:pt x="4174" y="15163"/>
                      <a:pt x="4184" y="15174"/>
                    </a:cubicBezTo>
                    <a:cubicBezTo>
                      <a:pt x="4173" y="15135"/>
                      <a:pt x="4145" y="15113"/>
                      <a:pt x="4123" y="15058"/>
                    </a:cubicBezTo>
                    <a:lnTo>
                      <a:pt x="4145" y="15035"/>
                    </a:lnTo>
                    <a:cubicBezTo>
                      <a:pt x="4173" y="15035"/>
                      <a:pt x="4201" y="15052"/>
                      <a:pt x="4234" y="15113"/>
                    </a:cubicBezTo>
                    <a:lnTo>
                      <a:pt x="4129" y="14908"/>
                    </a:lnTo>
                    <a:cubicBezTo>
                      <a:pt x="4144" y="14888"/>
                      <a:pt x="4141" y="14800"/>
                      <a:pt x="4161" y="14800"/>
                    </a:cubicBezTo>
                    <a:cubicBezTo>
                      <a:pt x="4163" y="14800"/>
                      <a:pt x="4165" y="14801"/>
                      <a:pt x="4168" y="14803"/>
                    </a:cubicBezTo>
                    <a:cubicBezTo>
                      <a:pt x="4151" y="14676"/>
                      <a:pt x="4007" y="14526"/>
                      <a:pt x="3985" y="14360"/>
                    </a:cubicBezTo>
                    <a:cubicBezTo>
                      <a:pt x="3979" y="14355"/>
                      <a:pt x="3963" y="14338"/>
                      <a:pt x="3952" y="14305"/>
                    </a:cubicBezTo>
                    <a:cubicBezTo>
                      <a:pt x="3919" y="14150"/>
                      <a:pt x="3919" y="14006"/>
                      <a:pt x="3813" y="13840"/>
                    </a:cubicBezTo>
                    <a:lnTo>
                      <a:pt x="3847" y="13724"/>
                    </a:lnTo>
                    <a:cubicBezTo>
                      <a:pt x="3835" y="13696"/>
                      <a:pt x="3827" y="13686"/>
                      <a:pt x="3820" y="13686"/>
                    </a:cubicBezTo>
                    <a:cubicBezTo>
                      <a:pt x="3803" y="13686"/>
                      <a:pt x="3795" y="13748"/>
                      <a:pt x="3770" y="13748"/>
                    </a:cubicBezTo>
                    <a:cubicBezTo>
                      <a:pt x="3756" y="13748"/>
                      <a:pt x="3737" y="13727"/>
                      <a:pt x="3708" y="13663"/>
                    </a:cubicBezTo>
                    <a:cubicBezTo>
                      <a:pt x="3642" y="13503"/>
                      <a:pt x="3741" y="13586"/>
                      <a:pt x="3753" y="13525"/>
                    </a:cubicBezTo>
                    <a:cubicBezTo>
                      <a:pt x="3697" y="13447"/>
                      <a:pt x="3592" y="13320"/>
                      <a:pt x="3598" y="13154"/>
                    </a:cubicBezTo>
                    <a:lnTo>
                      <a:pt x="3598" y="13154"/>
                    </a:lnTo>
                    <a:cubicBezTo>
                      <a:pt x="3625" y="13204"/>
                      <a:pt x="3625" y="13248"/>
                      <a:pt x="3642" y="13292"/>
                    </a:cubicBezTo>
                    <a:lnTo>
                      <a:pt x="3647" y="13171"/>
                    </a:lnTo>
                    <a:cubicBezTo>
                      <a:pt x="3713" y="13255"/>
                      <a:pt x="3738" y="13332"/>
                      <a:pt x="3753" y="13332"/>
                    </a:cubicBezTo>
                    <a:cubicBezTo>
                      <a:pt x="3760" y="13332"/>
                      <a:pt x="3764" y="13317"/>
                      <a:pt x="3769" y="13281"/>
                    </a:cubicBezTo>
                    <a:lnTo>
                      <a:pt x="3769" y="13281"/>
                    </a:lnTo>
                    <a:cubicBezTo>
                      <a:pt x="3766" y="13282"/>
                      <a:pt x="3763" y="13282"/>
                      <a:pt x="3761" y="13282"/>
                    </a:cubicBezTo>
                    <a:cubicBezTo>
                      <a:pt x="3644" y="13282"/>
                      <a:pt x="3639" y="12849"/>
                      <a:pt x="3511" y="12849"/>
                    </a:cubicBezTo>
                    <a:cubicBezTo>
                      <a:pt x="3508" y="12849"/>
                      <a:pt x="3506" y="12849"/>
                      <a:pt x="3504" y="12850"/>
                    </a:cubicBezTo>
                    <a:lnTo>
                      <a:pt x="3509" y="12767"/>
                    </a:lnTo>
                    <a:cubicBezTo>
                      <a:pt x="3515" y="12789"/>
                      <a:pt x="3520" y="12789"/>
                      <a:pt x="3531" y="12816"/>
                    </a:cubicBezTo>
                    <a:cubicBezTo>
                      <a:pt x="3548" y="12650"/>
                      <a:pt x="3404" y="12733"/>
                      <a:pt x="3371" y="12534"/>
                    </a:cubicBezTo>
                    <a:cubicBezTo>
                      <a:pt x="3367" y="12480"/>
                      <a:pt x="3369" y="12435"/>
                      <a:pt x="3382" y="12435"/>
                    </a:cubicBezTo>
                    <a:cubicBezTo>
                      <a:pt x="3386" y="12435"/>
                      <a:pt x="3392" y="12440"/>
                      <a:pt x="3398" y="12451"/>
                    </a:cubicBezTo>
                    <a:lnTo>
                      <a:pt x="3326" y="12313"/>
                    </a:lnTo>
                    <a:cubicBezTo>
                      <a:pt x="3323" y="12293"/>
                      <a:pt x="3328" y="12281"/>
                      <a:pt x="3335" y="12281"/>
                    </a:cubicBezTo>
                    <a:cubicBezTo>
                      <a:pt x="3339" y="12281"/>
                      <a:pt x="3344" y="12285"/>
                      <a:pt x="3349" y="12296"/>
                    </a:cubicBezTo>
                    <a:lnTo>
                      <a:pt x="3288" y="12091"/>
                    </a:lnTo>
                    <a:lnTo>
                      <a:pt x="3293" y="12091"/>
                    </a:lnTo>
                    <a:cubicBezTo>
                      <a:pt x="3266" y="12064"/>
                      <a:pt x="3210" y="12003"/>
                      <a:pt x="3188" y="11964"/>
                    </a:cubicBezTo>
                    <a:cubicBezTo>
                      <a:pt x="3188" y="11948"/>
                      <a:pt x="3190" y="11943"/>
                      <a:pt x="3192" y="11943"/>
                    </a:cubicBezTo>
                    <a:cubicBezTo>
                      <a:pt x="3198" y="11943"/>
                      <a:pt x="3211" y="11977"/>
                      <a:pt x="3222" y="11977"/>
                    </a:cubicBezTo>
                    <a:cubicBezTo>
                      <a:pt x="3224" y="11977"/>
                      <a:pt x="3225" y="11977"/>
                      <a:pt x="3227" y="11975"/>
                    </a:cubicBezTo>
                    <a:lnTo>
                      <a:pt x="3160" y="11854"/>
                    </a:lnTo>
                    <a:cubicBezTo>
                      <a:pt x="3165" y="11841"/>
                      <a:pt x="3172" y="11835"/>
                      <a:pt x="3179" y="11835"/>
                    </a:cubicBezTo>
                    <a:cubicBezTo>
                      <a:pt x="3207" y="11835"/>
                      <a:pt x="3247" y="11911"/>
                      <a:pt x="3260" y="11981"/>
                    </a:cubicBezTo>
                    <a:cubicBezTo>
                      <a:pt x="3354" y="11826"/>
                      <a:pt x="3199" y="11881"/>
                      <a:pt x="3210" y="11605"/>
                    </a:cubicBezTo>
                    <a:lnTo>
                      <a:pt x="3210" y="11605"/>
                    </a:lnTo>
                    <a:lnTo>
                      <a:pt x="3255" y="11726"/>
                    </a:lnTo>
                    <a:cubicBezTo>
                      <a:pt x="3310" y="11627"/>
                      <a:pt x="3260" y="11544"/>
                      <a:pt x="3271" y="11394"/>
                    </a:cubicBezTo>
                    <a:lnTo>
                      <a:pt x="3271" y="11394"/>
                    </a:lnTo>
                    <a:cubicBezTo>
                      <a:pt x="3262" y="11421"/>
                      <a:pt x="3231" y="11598"/>
                      <a:pt x="3187" y="11598"/>
                    </a:cubicBezTo>
                    <a:cubicBezTo>
                      <a:pt x="3186" y="11598"/>
                      <a:pt x="3184" y="11598"/>
                      <a:pt x="3183" y="11597"/>
                    </a:cubicBezTo>
                    <a:lnTo>
                      <a:pt x="3183" y="11597"/>
                    </a:lnTo>
                    <a:cubicBezTo>
                      <a:pt x="3183" y="11606"/>
                      <a:pt x="3182" y="11614"/>
                      <a:pt x="3177" y="11621"/>
                    </a:cubicBezTo>
                    <a:cubicBezTo>
                      <a:pt x="3116" y="11593"/>
                      <a:pt x="3138" y="11560"/>
                      <a:pt x="3138" y="11494"/>
                    </a:cubicBezTo>
                    <a:lnTo>
                      <a:pt x="3138" y="11494"/>
                    </a:lnTo>
                    <a:cubicBezTo>
                      <a:pt x="3142" y="11502"/>
                      <a:pt x="3147" y="11512"/>
                      <a:pt x="3152" y="11521"/>
                    </a:cubicBezTo>
                    <a:lnTo>
                      <a:pt x="3152" y="11521"/>
                    </a:lnTo>
                    <a:cubicBezTo>
                      <a:pt x="3148" y="11487"/>
                      <a:pt x="3136" y="11447"/>
                      <a:pt x="3105" y="11405"/>
                    </a:cubicBezTo>
                    <a:cubicBezTo>
                      <a:pt x="3155" y="11394"/>
                      <a:pt x="3127" y="11322"/>
                      <a:pt x="3100" y="11234"/>
                    </a:cubicBezTo>
                    <a:lnTo>
                      <a:pt x="3160" y="11228"/>
                    </a:lnTo>
                    <a:cubicBezTo>
                      <a:pt x="3122" y="11129"/>
                      <a:pt x="3094" y="11151"/>
                      <a:pt x="3050" y="11095"/>
                    </a:cubicBezTo>
                    <a:cubicBezTo>
                      <a:pt x="3033" y="10985"/>
                      <a:pt x="3072" y="10952"/>
                      <a:pt x="3105" y="10913"/>
                    </a:cubicBezTo>
                    <a:cubicBezTo>
                      <a:pt x="3099" y="10871"/>
                      <a:pt x="3093" y="10856"/>
                      <a:pt x="3086" y="10856"/>
                    </a:cubicBezTo>
                    <a:cubicBezTo>
                      <a:pt x="3074" y="10856"/>
                      <a:pt x="3060" y="10918"/>
                      <a:pt x="3038" y="10918"/>
                    </a:cubicBezTo>
                    <a:cubicBezTo>
                      <a:pt x="3026" y="10918"/>
                      <a:pt x="3012" y="10901"/>
                      <a:pt x="2994" y="10846"/>
                    </a:cubicBezTo>
                    <a:cubicBezTo>
                      <a:pt x="2989" y="10691"/>
                      <a:pt x="2939" y="10597"/>
                      <a:pt x="2856" y="10431"/>
                    </a:cubicBezTo>
                    <a:cubicBezTo>
                      <a:pt x="2856" y="10396"/>
                      <a:pt x="2861" y="10385"/>
                      <a:pt x="2868" y="10385"/>
                    </a:cubicBezTo>
                    <a:cubicBezTo>
                      <a:pt x="2879" y="10385"/>
                      <a:pt x="2894" y="10410"/>
                      <a:pt x="2902" y="10410"/>
                    </a:cubicBezTo>
                    <a:cubicBezTo>
                      <a:pt x="2904" y="10410"/>
                      <a:pt x="2905" y="10408"/>
                      <a:pt x="2906" y="10404"/>
                    </a:cubicBezTo>
                    <a:lnTo>
                      <a:pt x="2845" y="10326"/>
                    </a:lnTo>
                    <a:cubicBezTo>
                      <a:pt x="2856" y="10326"/>
                      <a:pt x="2867" y="10332"/>
                      <a:pt x="2873" y="10332"/>
                    </a:cubicBezTo>
                    <a:cubicBezTo>
                      <a:pt x="2801" y="10276"/>
                      <a:pt x="3011" y="10299"/>
                      <a:pt x="2911" y="10216"/>
                    </a:cubicBezTo>
                    <a:cubicBezTo>
                      <a:pt x="2913" y="10215"/>
                      <a:pt x="2915" y="10215"/>
                      <a:pt x="2917" y="10215"/>
                    </a:cubicBezTo>
                    <a:cubicBezTo>
                      <a:pt x="2935" y="10215"/>
                      <a:pt x="2941" y="10238"/>
                      <a:pt x="2961" y="10238"/>
                    </a:cubicBezTo>
                    <a:cubicBezTo>
                      <a:pt x="2928" y="10216"/>
                      <a:pt x="2923" y="10193"/>
                      <a:pt x="2950" y="10177"/>
                    </a:cubicBezTo>
                    <a:lnTo>
                      <a:pt x="2950" y="10177"/>
                    </a:lnTo>
                    <a:lnTo>
                      <a:pt x="2956" y="10182"/>
                    </a:lnTo>
                    <a:cubicBezTo>
                      <a:pt x="2967" y="10105"/>
                      <a:pt x="3017" y="10083"/>
                      <a:pt x="3066" y="10011"/>
                    </a:cubicBezTo>
                    <a:lnTo>
                      <a:pt x="3017" y="10000"/>
                    </a:lnTo>
                    <a:cubicBezTo>
                      <a:pt x="3033" y="9989"/>
                      <a:pt x="3044" y="9989"/>
                      <a:pt x="3061" y="9983"/>
                    </a:cubicBezTo>
                    <a:cubicBezTo>
                      <a:pt x="3047" y="9974"/>
                      <a:pt x="3038" y="9970"/>
                      <a:pt x="3032" y="9970"/>
                    </a:cubicBezTo>
                    <a:cubicBezTo>
                      <a:pt x="3014" y="9970"/>
                      <a:pt x="3018" y="9999"/>
                      <a:pt x="2997" y="9999"/>
                    </a:cubicBezTo>
                    <a:cubicBezTo>
                      <a:pt x="2990" y="9999"/>
                      <a:pt x="2980" y="9996"/>
                      <a:pt x="2967" y="9989"/>
                    </a:cubicBezTo>
                    <a:lnTo>
                      <a:pt x="2967" y="9989"/>
                    </a:lnTo>
                    <a:cubicBezTo>
                      <a:pt x="2969" y="9989"/>
                      <a:pt x="2971" y="9989"/>
                      <a:pt x="2973" y="9989"/>
                    </a:cubicBezTo>
                    <a:cubicBezTo>
                      <a:pt x="3059" y="9989"/>
                      <a:pt x="3019" y="9877"/>
                      <a:pt x="3104" y="9877"/>
                    </a:cubicBezTo>
                    <a:cubicBezTo>
                      <a:pt x="3109" y="9877"/>
                      <a:pt x="3115" y="9877"/>
                      <a:pt x="3122" y="9878"/>
                    </a:cubicBezTo>
                    <a:cubicBezTo>
                      <a:pt x="3127" y="9850"/>
                      <a:pt x="3066" y="9872"/>
                      <a:pt x="3077" y="9845"/>
                    </a:cubicBezTo>
                    <a:lnTo>
                      <a:pt x="3105" y="9845"/>
                    </a:lnTo>
                    <a:lnTo>
                      <a:pt x="3072" y="9823"/>
                    </a:lnTo>
                    <a:cubicBezTo>
                      <a:pt x="3081" y="9814"/>
                      <a:pt x="3095" y="9809"/>
                      <a:pt x="3111" y="9809"/>
                    </a:cubicBezTo>
                    <a:cubicBezTo>
                      <a:pt x="3123" y="9809"/>
                      <a:pt x="3137" y="9812"/>
                      <a:pt x="3149" y="9817"/>
                    </a:cubicBezTo>
                    <a:cubicBezTo>
                      <a:pt x="3144" y="9817"/>
                      <a:pt x="3149" y="9828"/>
                      <a:pt x="3149" y="9834"/>
                    </a:cubicBezTo>
                    <a:cubicBezTo>
                      <a:pt x="3186" y="9823"/>
                      <a:pt x="3159" y="9774"/>
                      <a:pt x="3169" y="9763"/>
                    </a:cubicBezTo>
                    <a:lnTo>
                      <a:pt x="3169" y="9763"/>
                    </a:lnTo>
                    <a:lnTo>
                      <a:pt x="3144" y="9778"/>
                    </a:lnTo>
                    <a:cubicBezTo>
                      <a:pt x="3144" y="9695"/>
                      <a:pt x="3205" y="9623"/>
                      <a:pt x="3177" y="9524"/>
                    </a:cubicBezTo>
                    <a:lnTo>
                      <a:pt x="3155" y="9524"/>
                    </a:lnTo>
                    <a:cubicBezTo>
                      <a:pt x="3133" y="9458"/>
                      <a:pt x="3187" y="9490"/>
                      <a:pt x="3199" y="9421"/>
                    </a:cubicBezTo>
                    <a:lnTo>
                      <a:pt x="3199" y="9421"/>
                    </a:lnTo>
                    <a:cubicBezTo>
                      <a:pt x="3201" y="9424"/>
                      <a:pt x="3203" y="9427"/>
                      <a:pt x="3205" y="9430"/>
                    </a:cubicBezTo>
                    <a:lnTo>
                      <a:pt x="3199" y="9419"/>
                    </a:lnTo>
                    <a:cubicBezTo>
                      <a:pt x="3199" y="9420"/>
                      <a:pt x="3199" y="9420"/>
                      <a:pt x="3199" y="9421"/>
                    </a:cubicBezTo>
                    <a:lnTo>
                      <a:pt x="3199" y="9421"/>
                    </a:lnTo>
                    <a:cubicBezTo>
                      <a:pt x="3187" y="9402"/>
                      <a:pt x="3183" y="9384"/>
                      <a:pt x="3188" y="9374"/>
                    </a:cubicBezTo>
                    <a:lnTo>
                      <a:pt x="3188" y="9374"/>
                    </a:lnTo>
                    <a:cubicBezTo>
                      <a:pt x="3193" y="9378"/>
                      <a:pt x="3198" y="9379"/>
                      <a:pt x="3204" y="9379"/>
                    </a:cubicBezTo>
                    <a:cubicBezTo>
                      <a:pt x="3216" y="9379"/>
                      <a:pt x="3229" y="9374"/>
                      <a:pt x="3242" y="9374"/>
                    </a:cubicBezTo>
                    <a:cubicBezTo>
                      <a:pt x="3250" y="9374"/>
                      <a:pt x="3258" y="9377"/>
                      <a:pt x="3266" y="9386"/>
                    </a:cubicBezTo>
                    <a:cubicBezTo>
                      <a:pt x="3243" y="9308"/>
                      <a:pt x="3243" y="9347"/>
                      <a:pt x="3177" y="9280"/>
                    </a:cubicBezTo>
                    <a:lnTo>
                      <a:pt x="3210" y="9280"/>
                    </a:lnTo>
                    <a:cubicBezTo>
                      <a:pt x="3183" y="9264"/>
                      <a:pt x="3172" y="9253"/>
                      <a:pt x="3172" y="9220"/>
                    </a:cubicBezTo>
                    <a:lnTo>
                      <a:pt x="3172" y="9220"/>
                    </a:lnTo>
                    <a:cubicBezTo>
                      <a:pt x="3188" y="9253"/>
                      <a:pt x="3232" y="9220"/>
                      <a:pt x="3260" y="9264"/>
                    </a:cubicBezTo>
                    <a:cubicBezTo>
                      <a:pt x="3348" y="9222"/>
                      <a:pt x="3228" y="9152"/>
                      <a:pt x="3316" y="9152"/>
                    </a:cubicBezTo>
                    <a:cubicBezTo>
                      <a:pt x="3322" y="9152"/>
                      <a:pt x="3329" y="9152"/>
                      <a:pt x="3338" y="9153"/>
                    </a:cubicBezTo>
                    <a:cubicBezTo>
                      <a:pt x="3316" y="9136"/>
                      <a:pt x="3301" y="9130"/>
                      <a:pt x="3290" y="9130"/>
                    </a:cubicBezTo>
                    <a:cubicBezTo>
                      <a:pt x="3262" y="9130"/>
                      <a:pt x="3260" y="9167"/>
                      <a:pt x="3249" y="9167"/>
                    </a:cubicBezTo>
                    <a:cubicBezTo>
                      <a:pt x="3248" y="9167"/>
                      <a:pt x="3246" y="9166"/>
                      <a:pt x="3243" y="9164"/>
                    </a:cubicBezTo>
                    <a:cubicBezTo>
                      <a:pt x="3210" y="9164"/>
                      <a:pt x="3183" y="9114"/>
                      <a:pt x="3199" y="9103"/>
                    </a:cubicBezTo>
                    <a:cubicBezTo>
                      <a:pt x="3205" y="9081"/>
                      <a:pt x="3326" y="9109"/>
                      <a:pt x="3349" y="9059"/>
                    </a:cubicBezTo>
                    <a:cubicBezTo>
                      <a:pt x="3349" y="9070"/>
                      <a:pt x="3354" y="9070"/>
                      <a:pt x="3349" y="9076"/>
                    </a:cubicBezTo>
                    <a:cubicBezTo>
                      <a:pt x="3376" y="9059"/>
                      <a:pt x="3326" y="9026"/>
                      <a:pt x="3376" y="9020"/>
                    </a:cubicBezTo>
                    <a:cubicBezTo>
                      <a:pt x="3321" y="8987"/>
                      <a:pt x="3393" y="8993"/>
                      <a:pt x="3315" y="8965"/>
                    </a:cubicBezTo>
                    <a:lnTo>
                      <a:pt x="3315" y="9020"/>
                    </a:lnTo>
                    <a:cubicBezTo>
                      <a:pt x="3299" y="8987"/>
                      <a:pt x="3227" y="8932"/>
                      <a:pt x="3282" y="8904"/>
                    </a:cubicBezTo>
                    <a:lnTo>
                      <a:pt x="3282" y="8904"/>
                    </a:lnTo>
                    <a:cubicBezTo>
                      <a:pt x="3293" y="8910"/>
                      <a:pt x="3310" y="8932"/>
                      <a:pt x="3315" y="8943"/>
                    </a:cubicBezTo>
                    <a:cubicBezTo>
                      <a:pt x="3343" y="8937"/>
                      <a:pt x="3310" y="8915"/>
                      <a:pt x="3338" y="8910"/>
                    </a:cubicBezTo>
                    <a:lnTo>
                      <a:pt x="3338" y="8910"/>
                    </a:lnTo>
                    <a:cubicBezTo>
                      <a:pt x="3404" y="8937"/>
                      <a:pt x="3338" y="8970"/>
                      <a:pt x="3376" y="9020"/>
                    </a:cubicBezTo>
                    <a:cubicBezTo>
                      <a:pt x="3402" y="9020"/>
                      <a:pt x="3369" y="8978"/>
                      <a:pt x="3387" y="8978"/>
                    </a:cubicBezTo>
                    <a:cubicBezTo>
                      <a:pt x="3392" y="8978"/>
                      <a:pt x="3401" y="8982"/>
                      <a:pt x="3417" y="8991"/>
                    </a:cubicBezTo>
                    <a:lnTo>
                      <a:pt x="3417" y="8991"/>
                    </a:lnTo>
                    <a:cubicBezTo>
                      <a:pt x="3324" y="8937"/>
                      <a:pt x="3447" y="8942"/>
                      <a:pt x="3382" y="8887"/>
                    </a:cubicBezTo>
                    <a:lnTo>
                      <a:pt x="3382" y="8887"/>
                    </a:lnTo>
                    <a:lnTo>
                      <a:pt x="3426" y="8904"/>
                    </a:lnTo>
                    <a:cubicBezTo>
                      <a:pt x="3421" y="8893"/>
                      <a:pt x="3404" y="8871"/>
                      <a:pt x="3404" y="8865"/>
                    </a:cubicBezTo>
                    <a:lnTo>
                      <a:pt x="3404" y="8865"/>
                    </a:lnTo>
                    <a:lnTo>
                      <a:pt x="3454" y="8904"/>
                    </a:lnTo>
                    <a:cubicBezTo>
                      <a:pt x="3409" y="8860"/>
                      <a:pt x="3515" y="8860"/>
                      <a:pt x="3492" y="8827"/>
                    </a:cubicBezTo>
                    <a:lnTo>
                      <a:pt x="3492" y="8827"/>
                    </a:lnTo>
                    <a:cubicBezTo>
                      <a:pt x="3487" y="8844"/>
                      <a:pt x="3479" y="8850"/>
                      <a:pt x="3470" y="8850"/>
                    </a:cubicBezTo>
                    <a:cubicBezTo>
                      <a:pt x="3453" y="8850"/>
                      <a:pt x="3431" y="8831"/>
                      <a:pt x="3408" y="8831"/>
                    </a:cubicBezTo>
                    <a:cubicBezTo>
                      <a:pt x="3405" y="8831"/>
                      <a:pt x="3402" y="8831"/>
                      <a:pt x="3398" y="8832"/>
                    </a:cubicBezTo>
                    <a:cubicBezTo>
                      <a:pt x="3384" y="8793"/>
                      <a:pt x="3408" y="8788"/>
                      <a:pt x="3440" y="8788"/>
                    </a:cubicBezTo>
                    <a:cubicBezTo>
                      <a:pt x="3449" y="8788"/>
                      <a:pt x="3459" y="8789"/>
                      <a:pt x="3468" y="8789"/>
                    </a:cubicBezTo>
                    <a:cubicBezTo>
                      <a:pt x="3501" y="8789"/>
                      <a:pt x="3531" y="8785"/>
                      <a:pt x="3531" y="8749"/>
                    </a:cubicBezTo>
                    <a:lnTo>
                      <a:pt x="3531" y="8749"/>
                    </a:lnTo>
                    <a:cubicBezTo>
                      <a:pt x="3531" y="8759"/>
                      <a:pt x="3515" y="8767"/>
                      <a:pt x="3500" y="8767"/>
                    </a:cubicBezTo>
                    <a:cubicBezTo>
                      <a:pt x="3490" y="8767"/>
                      <a:pt x="3480" y="8764"/>
                      <a:pt x="3476" y="8755"/>
                    </a:cubicBezTo>
                    <a:cubicBezTo>
                      <a:pt x="3487" y="8744"/>
                      <a:pt x="3509" y="8727"/>
                      <a:pt x="3537" y="8727"/>
                    </a:cubicBezTo>
                    <a:cubicBezTo>
                      <a:pt x="3539" y="8704"/>
                      <a:pt x="3530" y="8699"/>
                      <a:pt x="3518" y="8699"/>
                    </a:cubicBezTo>
                    <a:cubicBezTo>
                      <a:pt x="3510" y="8699"/>
                      <a:pt x="3501" y="8701"/>
                      <a:pt x="3492" y="8701"/>
                    </a:cubicBezTo>
                    <a:cubicBezTo>
                      <a:pt x="3481" y="8701"/>
                      <a:pt x="3472" y="8698"/>
                      <a:pt x="3465" y="8688"/>
                    </a:cubicBezTo>
                    <a:cubicBezTo>
                      <a:pt x="3531" y="8688"/>
                      <a:pt x="3454" y="8655"/>
                      <a:pt x="3448" y="8627"/>
                    </a:cubicBezTo>
                    <a:lnTo>
                      <a:pt x="3448" y="8627"/>
                    </a:lnTo>
                    <a:lnTo>
                      <a:pt x="3487" y="8638"/>
                    </a:lnTo>
                    <a:cubicBezTo>
                      <a:pt x="3537" y="8589"/>
                      <a:pt x="3398" y="8589"/>
                      <a:pt x="3454" y="8550"/>
                    </a:cubicBezTo>
                    <a:lnTo>
                      <a:pt x="3454" y="8550"/>
                    </a:lnTo>
                    <a:lnTo>
                      <a:pt x="3509" y="8589"/>
                    </a:lnTo>
                    <a:lnTo>
                      <a:pt x="3509" y="8589"/>
                    </a:lnTo>
                    <a:lnTo>
                      <a:pt x="3504" y="8555"/>
                    </a:lnTo>
                    <a:lnTo>
                      <a:pt x="3548" y="8578"/>
                    </a:lnTo>
                    <a:cubicBezTo>
                      <a:pt x="3520" y="8533"/>
                      <a:pt x="3537" y="8528"/>
                      <a:pt x="3559" y="8500"/>
                    </a:cubicBezTo>
                    <a:cubicBezTo>
                      <a:pt x="3520" y="8495"/>
                      <a:pt x="3476" y="8467"/>
                      <a:pt x="3481" y="8445"/>
                    </a:cubicBezTo>
                    <a:cubicBezTo>
                      <a:pt x="3484" y="8444"/>
                      <a:pt x="3487" y="8444"/>
                      <a:pt x="3489" y="8444"/>
                    </a:cubicBezTo>
                    <a:cubicBezTo>
                      <a:pt x="3504" y="8444"/>
                      <a:pt x="3512" y="8452"/>
                      <a:pt x="3518" y="8452"/>
                    </a:cubicBezTo>
                    <a:cubicBezTo>
                      <a:pt x="3523" y="8452"/>
                      <a:pt x="3527" y="8447"/>
                      <a:pt x="3531" y="8428"/>
                    </a:cubicBezTo>
                    <a:cubicBezTo>
                      <a:pt x="3559" y="8450"/>
                      <a:pt x="3587" y="8472"/>
                      <a:pt x="3542" y="8472"/>
                    </a:cubicBezTo>
                    <a:cubicBezTo>
                      <a:pt x="3559" y="8478"/>
                      <a:pt x="3570" y="8495"/>
                      <a:pt x="3587" y="8500"/>
                    </a:cubicBezTo>
                    <a:cubicBezTo>
                      <a:pt x="3615" y="8495"/>
                      <a:pt x="3607" y="8462"/>
                      <a:pt x="3611" y="8449"/>
                    </a:cubicBezTo>
                    <a:lnTo>
                      <a:pt x="3611" y="8449"/>
                    </a:lnTo>
                    <a:cubicBezTo>
                      <a:pt x="3607" y="8451"/>
                      <a:pt x="3601" y="8452"/>
                      <a:pt x="3598" y="8456"/>
                    </a:cubicBezTo>
                    <a:lnTo>
                      <a:pt x="3559" y="8384"/>
                    </a:lnTo>
                    <a:cubicBezTo>
                      <a:pt x="3575" y="8384"/>
                      <a:pt x="3587" y="8389"/>
                      <a:pt x="3598" y="8401"/>
                    </a:cubicBezTo>
                    <a:cubicBezTo>
                      <a:pt x="3598" y="8389"/>
                      <a:pt x="3575" y="8373"/>
                      <a:pt x="3575" y="8362"/>
                    </a:cubicBezTo>
                    <a:lnTo>
                      <a:pt x="3575" y="8362"/>
                    </a:lnTo>
                    <a:cubicBezTo>
                      <a:pt x="3612" y="8372"/>
                      <a:pt x="3649" y="8388"/>
                      <a:pt x="3657" y="8413"/>
                    </a:cubicBezTo>
                    <a:lnTo>
                      <a:pt x="3657" y="8413"/>
                    </a:lnTo>
                    <a:lnTo>
                      <a:pt x="3642" y="8356"/>
                    </a:lnTo>
                    <a:cubicBezTo>
                      <a:pt x="3649" y="8356"/>
                      <a:pt x="3671" y="8349"/>
                      <a:pt x="3687" y="8349"/>
                    </a:cubicBezTo>
                    <a:cubicBezTo>
                      <a:pt x="3695" y="8349"/>
                      <a:pt x="3701" y="8351"/>
                      <a:pt x="3703" y="8356"/>
                    </a:cubicBezTo>
                    <a:cubicBezTo>
                      <a:pt x="3730" y="8334"/>
                      <a:pt x="3653" y="8262"/>
                      <a:pt x="3697" y="8240"/>
                    </a:cubicBezTo>
                    <a:cubicBezTo>
                      <a:pt x="3686" y="8229"/>
                      <a:pt x="3681" y="8223"/>
                      <a:pt x="3681" y="8218"/>
                    </a:cubicBezTo>
                    <a:cubicBezTo>
                      <a:pt x="3703" y="8179"/>
                      <a:pt x="3758" y="8168"/>
                      <a:pt x="3725" y="8113"/>
                    </a:cubicBezTo>
                    <a:lnTo>
                      <a:pt x="3797" y="8113"/>
                    </a:lnTo>
                    <a:cubicBezTo>
                      <a:pt x="3791" y="8080"/>
                      <a:pt x="3708" y="8113"/>
                      <a:pt x="3703" y="8052"/>
                    </a:cubicBezTo>
                    <a:cubicBezTo>
                      <a:pt x="3701" y="8036"/>
                      <a:pt x="3706" y="8031"/>
                      <a:pt x="3715" y="8031"/>
                    </a:cubicBezTo>
                    <a:cubicBezTo>
                      <a:pt x="3733" y="8031"/>
                      <a:pt x="3766" y="8052"/>
                      <a:pt x="3782" y="8052"/>
                    </a:cubicBezTo>
                    <a:cubicBezTo>
                      <a:pt x="3784" y="8052"/>
                      <a:pt x="3785" y="8052"/>
                      <a:pt x="3786" y="8052"/>
                    </a:cubicBezTo>
                    <a:cubicBezTo>
                      <a:pt x="3758" y="8024"/>
                      <a:pt x="3703" y="7958"/>
                      <a:pt x="3769" y="7947"/>
                    </a:cubicBezTo>
                    <a:lnTo>
                      <a:pt x="3769" y="7947"/>
                    </a:lnTo>
                    <a:cubicBezTo>
                      <a:pt x="3780" y="7958"/>
                      <a:pt x="3764" y="7969"/>
                      <a:pt x="3764" y="7980"/>
                    </a:cubicBezTo>
                    <a:lnTo>
                      <a:pt x="3813" y="7969"/>
                    </a:lnTo>
                    <a:cubicBezTo>
                      <a:pt x="3856" y="8016"/>
                      <a:pt x="3842" y="8031"/>
                      <a:pt x="3871" y="8031"/>
                    </a:cubicBezTo>
                    <a:cubicBezTo>
                      <a:pt x="3876" y="8031"/>
                      <a:pt x="3883" y="8031"/>
                      <a:pt x="3891" y="8030"/>
                    </a:cubicBezTo>
                    <a:cubicBezTo>
                      <a:pt x="3764" y="7980"/>
                      <a:pt x="3908" y="7919"/>
                      <a:pt x="3786" y="7869"/>
                    </a:cubicBezTo>
                    <a:lnTo>
                      <a:pt x="3819" y="7864"/>
                    </a:lnTo>
                    <a:cubicBezTo>
                      <a:pt x="3819" y="7869"/>
                      <a:pt x="3824" y="7869"/>
                      <a:pt x="3819" y="7875"/>
                    </a:cubicBezTo>
                    <a:cubicBezTo>
                      <a:pt x="3891" y="7864"/>
                      <a:pt x="3736" y="7819"/>
                      <a:pt x="3769" y="7781"/>
                    </a:cubicBezTo>
                    <a:cubicBezTo>
                      <a:pt x="3777" y="7772"/>
                      <a:pt x="3787" y="7768"/>
                      <a:pt x="3796" y="7768"/>
                    </a:cubicBezTo>
                    <a:cubicBezTo>
                      <a:pt x="3805" y="7768"/>
                      <a:pt x="3813" y="7772"/>
                      <a:pt x="3819" y="7781"/>
                    </a:cubicBezTo>
                    <a:lnTo>
                      <a:pt x="3797" y="7731"/>
                    </a:lnTo>
                    <a:cubicBezTo>
                      <a:pt x="3800" y="7729"/>
                      <a:pt x="3804" y="7729"/>
                      <a:pt x="3807" y="7729"/>
                    </a:cubicBezTo>
                    <a:cubicBezTo>
                      <a:pt x="3813" y="7729"/>
                      <a:pt x="3818" y="7730"/>
                      <a:pt x="3819" y="7732"/>
                    </a:cubicBezTo>
                    <a:lnTo>
                      <a:pt x="3819" y="7732"/>
                    </a:lnTo>
                    <a:lnTo>
                      <a:pt x="3824" y="7681"/>
                    </a:lnTo>
                    <a:lnTo>
                      <a:pt x="3836" y="7681"/>
                    </a:lnTo>
                    <a:cubicBezTo>
                      <a:pt x="3819" y="7670"/>
                      <a:pt x="3791" y="7642"/>
                      <a:pt x="3786" y="7626"/>
                    </a:cubicBezTo>
                    <a:cubicBezTo>
                      <a:pt x="3788" y="7625"/>
                      <a:pt x="3790" y="7625"/>
                      <a:pt x="3792" y="7625"/>
                    </a:cubicBezTo>
                    <a:cubicBezTo>
                      <a:pt x="3806" y="7625"/>
                      <a:pt x="3799" y="7642"/>
                      <a:pt x="3813" y="7642"/>
                    </a:cubicBezTo>
                    <a:lnTo>
                      <a:pt x="3791" y="7598"/>
                    </a:lnTo>
                    <a:cubicBezTo>
                      <a:pt x="3824" y="7598"/>
                      <a:pt x="3852" y="7637"/>
                      <a:pt x="3841" y="7653"/>
                    </a:cubicBezTo>
                    <a:cubicBezTo>
                      <a:pt x="3863" y="7657"/>
                      <a:pt x="3878" y="7659"/>
                      <a:pt x="3887" y="7659"/>
                    </a:cubicBezTo>
                    <a:cubicBezTo>
                      <a:pt x="3935" y="7659"/>
                      <a:pt x="3833" y="7615"/>
                      <a:pt x="3908" y="7587"/>
                    </a:cubicBezTo>
                    <a:lnTo>
                      <a:pt x="3908" y="7587"/>
                    </a:lnTo>
                    <a:lnTo>
                      <a:pt x="3919" y="7620"/>
                    </a:lnTo>
                    <a:cubicBezTo>
                      <a:pt x="3925" y="7621"/>
                      <a:pt x="3931" y="7621"/>
                      <a:pt x="3936" y="7621"/>
                    </a:cubicBezTo>
                    <a:cubicBezTo>
                      <a:pt x="3989" y="7621"/>
                      <a:pt x="3984" y="7597"/>
                      <a:pt x="4035" y="7587"/>
                    </a:cubicBezTo>
                    <a:cubicBezTo>
                      <a:pt x="4021" y="7587"/>
                      <a:pt x="3988" y="7593"/>
                      <a:pt x="3955" y="7593"/>
                    </a:cubicBezTo>
                    <a:cubicBezTo>
                      <a:pt x="3923" y="7593"/>
                      <a:pt x="3891" y="7587"/>
                      <a:pt x="3880" y="7565"/>
                    </a:cubicBezTo>
                    <a:cubicBezTo>
                      <a:pt x="3896" y="7559"/>
                      <a:pt x="3902" y="7554"/>
                      <a:pt x="3880" y="7526"/>
                    </a:cubicBezTo>
                    <a:lnTo>
                      <a:pt x="3880" y="7526"/>
                    </a:lnTo>
                    <a:cubicBezTo>
                      <a:pt x="3888" y="7528"/>
                      <a:pt x="3895" y="7529"/>
                      <a:pt x="3900" y="7529"/>
                    </a:cubicBezTo>
                    <a:cubicBezTo>
                      <a:pt x="3924" y="7529"/>
                      <a:pt x="3924" y="7512"/>
                      <a:pt x="3924" y="7499"/>
                    </a:cubicBezTo>
                    <a:lnTo>
                      <a:pt x="3979" y="7515"/>
                    </a:lnTo>
                    <a:cubicBezTo>
                      <a:pt x="3974" y="7487"/>
                      <a:pt x="3935" y="7482"/>
                      <a:pt x="3919" y="7454"/>
                    </a:cubicBezTo>
                    <a:cubicBezTo>
                      <a:pt x="3923" y="7445"/>
                      <a:pt x="3935" y="7441"/>
                      <a:pt x="3950" y="7441"/>
                    </a:cubicBezTo>
                    <a:cubicBezTo>
                      <a:pt x="3970" y="7441"/>
                      <a:pt x="3996" y="7448"/>
                      <a:pt x="4018" y="7454"/>
                    </a:cubicBezTo>
                    <a:cubicBezTo>
                      <a:pt x="4040" y="7421"/>
                      <a:pt x="3935" y="7454"/>
                      <a:pt x="3946" y="7404"/>
                    </a:cubicBezTo>
                    <a:cubicBezTo>
                      <a:pt x="3979" y="7377"/>
                      <a:pt x="3963" y="7349"/>
                      <a:pt x="3946" y="7294"/>
                    </a:cubicBezTo>
                    <a:cubicBezTo>
                      <a:pt x="3951" y="7292"/>
                      <a:pt x="3955" y="7291"/>
                      <a:pt x="3958" y="7291"/>
                    </a:cubicBezTo>
                    <a:cubicBezTo>
                      <a:pt x="3976" y="7291"/>
                      <a:pt x="3983" y="7310"/>
                      <a:pt x="4002" y="7310"/>
                    </a:cubicBezTo>
                    <a:lnTo>
                      <a:pt x="3957" y="7277"/>
                    </a:lnTo>
                    <a:cubicBezTo>
                      <a:pt x="3957" y="7274"/>
                      <a:pt x="3959" y="7272"/>
                      <a:pt x="3961" y="7272"/>
                    </a:cubicBezTo>
                    <a:cubicBezTo>
                      <a:pt x="3967" y="7272"/>
                      <a:pt x="3976" y="7279"/>
                      <a:pt x="3979" y="7283"/>
                    </a:cubicBezTo>
                    <a:cubicBezTo>
                      <a:pt x="3963" y="7261"/>
                      <a:pt x="3924" y="7261"/>
                      <a:pt x="3919" y="7227"/>
                    </a:cubicBezTo>
                    <a:cubicBezTo>
                      <a:pt x="3852" y="7200"/>
                      <a:pt x="4035" y="7205"/>
                      <a:pt x="3974" y="7144"/>
                    </a:cubicBezTo>
                    <a:cubicBezTo>
                      <a:pt x="3991" y="7144"/>
                      <a:pt x="4007" y="7155"/>
                      <a:pt x="4029" y="7166"/>
                    </a:cubicBezTo>
                    <a:cubicBezTo>
                      <a:pt x="3991" y="7100"/>
                      <a:pt x="4007" y="7111"/>
                      <a:pt x="3957" y="7056"/>
                    </a:cubicBezTo>
                    <a:lnTo>
                      <a:pt x="4007" y="7034"/>
                    </a:lnTo>
                    <a:lnTo>
                      <a:pt x="4007" y="7034"/>
                    </a:lnTo>
                    <a:cubicBezTo>
                      <a:pt x="4004" y="7034"/>
                      <a:pt x="4001" y="7034"/>
                      <a:pt x="3999" y="7034"/>
                    </a:cubicBezTo>
                    <a:cubicBezTo>
                      <a:pt x="3947" y="7034"/>
                      <a:pt x="3906" y="6987"/>
                      <a:pt x="3874" y="6951"/>
                    </a:cubicBezTo>
                    <a:lnTo>
                      <a:pt x="3819" y="6951"/>
                    </a:lnTo>
                    <a:lnTo>
                      <a:pt x="3808" y="6895"/>
                    </a:lnTo>
                    <a:cubicBezTo>
                      <a:pt x="3819" y="6895"/>
                      <a:pt x="3836" y="6901"/>
                      <a:pt x="3863" y="6923"/>
                    </a:cubicBezTo>
                    <a:lnTo>
                      <a:pt x="3847" y="6906"/>
                    </a:lnTo>
                    <a:cubicBezTo>
                      <a:pt x="3850" y="6906"/>
                      <a:pt x="3852" y="6906"/>
                      <a:pt x="3855" y="6906"/>
                    </a:cubicBezTo>
                    <a:cubicBezTo>
                      <a:pt x="3880" y="6906"/>
                      <a:pt x="3905" y="6925"/>
                      <a:pt x="3935" y="6945"/>
                    </a:cubicBezTo>
                    <a:lnTo>
                      <a:pt x="3896" y="6945"/>
                    </a:lnTo>
                    <a:cubicBezTo>
                      <a:pt x="3930" y="6967"/>
                      <a:pt x="3963" y="6989"/>
                      <a:pt x="4002" y="7000"/>
                    </a:cubicBezTo>
                    <a:cubicBezTo>
                      <a:pt x="3991" y="6995"/>
                      <a:pt x="3991" y="6984"/>
                      <a:pt x="3985" y="6978"/>
                    </a:cubicBezTo>
                    <a:lnTo>
                      <a:pt x="3985" y="6978"/>
                    </a:lnTo>
                    <a:cubicBezTo>
                      <a:pt x="3991" y="6984"/>
                      <a:pt x="4002" y="6989"/>
                      <a:pt x="4007" y="6989"/>
                    </a:cubicBezTo>
                    <a:cubicBezTo>
                      <a:pt x="4013" y="6989"/>
                      <a:pt x="4002" y="6984"/>
                      <a:pt x="3991" y="6973"/>
                    </a:cubicBezTo>
                    <a:lnTo>
                      <a:pt x="3991" y="6973"/>
                    </a:lnTo>
                    <a:lnTo>
                      <a:pt x="4062" y="6984"/>
                    </a:lnTo>
                    <a:lnTo>
                      <a:pt x="4062" y="6984"/>
                    </a:lnTo>
                    <a:lnTo>
                      <a:pt x="4035" y="6973"/>
                    </a:lnTo>
                    <a:lnTo>
                      <a:pt x="4096" y="6929"/>
                    </a:lnTo>
                    <a:cubicBezTo>
                      <a:pt x="4040" y="6868"/>
                      <a:pt x="3957" y="6796"/>
                      <a:pt x="3957" y="6724"/>
                    </a:cubicBezTo>
                    <a:lnTo>
                      <a:pt x="3957" y="6724"/>
                    </a:lnTo>
                    <a:cubicBezTo>
                      <a:pt x="4002" y="6757"/>
                      <a:pt x="4035" y="6757"/>
                      <a:pt x="4090" y="6779"/>
                    </a:cubicBezTo>
                    <a:cubicBezTo>
                      <a:pt x="4085" y="6778"/>
                      <a:pt x="4080" y="6778"/>
                      <a:pt x="4076" y="6778"/>
                    </a:cubicBezTo>
                    <a:cubicBezTo>
                      <a:pt x="4029" y="6778"/>
                      <a:pt x="4094" y="6837"/>
                      <a:pt x="4074" y="6862"/>
                    </a:cubicBezTo>
                    <a:cubicBezTo>
                      <a:pt x="4079" y="6857"/>
                      <a:pt x="4085" y="6855"/>
                      <a:pt x="4092" y="6855"/>
                    </a:cubicBezTo>
                    <a:cubicBezTo>
                      <a:pt x="4105" y="6855"/>
                      <a:pt x="4120" y="6864"/>
                      <a:pt x="4123" y="6868"/>
                    </a:cubicBezTo>
                    <a:lnTo>
                      <a:pt x="4090" y="6790"/>
                    </a:lnTo>
                    <a:lnTo>
                      <a:pt x="4090" y="6790"/>
                    </a:lnTo>
                    <a:cubicBezTo>
                      <a:pt x="4106" y="6797"/>
                      <a:pt x="4116" y="6800"/>
                      <a:pt x="4122" y="6800"/>
                    </a:cubicBezTo>
                    <a:cubicBezTo>
                      <a:pt x="4136" y="6800"/>
                      <a:pt x="4136" y="6788"/>
                      <a:pt x="4151" y="6785"/>
                    </a:cubicBezTo>
                    <a:cubicBezTo>
                      <a:pt x="4057" y="6763"/>
                      <a:pt x="4101" y="6713"/>
                      <a:pt x="4090" y="6685"/>
                    </a:cubicBezTo>
                    <a:lnTo>
                      <a:pt x="4090" y="6685"/>
                    </a:lnTo>
                    <a:cubicBezTo>
                      <a:pt x="4123" y="6696"/>
                      <a:pt x="4151" y="6713"/>
                      <a:pt x="4129" y="6740"/>
                    </a:cubicBezTo>
                    <a:cubicBezTo>
                      <a:pt x="4211" y="6735"/>
                      <a:pt x="4037" y="6658"/>
                      <a:pt x="4111" y="6652"/>
                    </a:cubicBezTo>
                    <a:lnTo>
                      <a:pt x="4111" y="6652"/>
                    </a:lnTo>
                    <a:cubicBezTo>
                      <a:pt x="4113" y="6638"/>
                      <a:pt x="4128" y="6627"/>
                      <a:pt x="4143" y="6627"/>
                    </a:cubicBezTo>
                    <a:cubicBezTo>
                      <a:pt x="4148" y="6627"/>
                      <a:pt x="4152" y="6628"/>
                      <a:pt x="4157" y="6630"/>
                    </a:cubicBezTo>
                    <a:lnTo>
                      <a:pt x="4157" y="6641"/>
                    </a:lnTo>
                    <a:cubicBezTo>
                      <a:pt x="4184" y="6597"/>
                      <a:pt x="4212" y="6502"/>
                      <a:pt x="4140" y="6458"/>
                    </a:cubicBezTo>
                    <a:lnTo>
                      <a:pt x="4140" y="6458"/>
                    </a:lnTo>
                    <a:cubicBezTo>
                      <a:pt x="4145" y="6458"/>
                      <a:pt x="4228" y="6502"/>
                      <a:pt x="4240" y="6508"/>
                    </a:cubicBezTo>
                    <a:lnTo>
                      <a:pt x="4007" y="6325"/>
                    </a:lnTo>
                    <a:lnTo>
                      <a:pt x="4007" y="6325"/>
                    </a:lnTo>
                    <a:cubicBezTo>
                      <a:pt x="4068" y="6364"/>
                      <a:pt x="4240" y="6392"/>
                      <a:pt x="4262" y="6447"/>
                    </a:cubicBezTo>
                    <a:cubicBezTo>
                      <a:pt x="4278" y="6436"/>
                      <a:pt x="4289" y="6431"/>
                      <a:pt x="4278" y="6397"/>
                    </a:cubicBezTo>
                    <a:lnTo>
                      <a:pt x="4278" y="6397"/>
                    </a:lnTo>
                    <a:cubicBezTo>
                      <a:pt x="4277" y="6398"/>
                      <a:pt x="4275" y="6398"/>
                      <a:pt x="4272" y="6398"/>
                    </a:cubicBezTo>
                    <a:cubicBezTo>
                      <a:pt x="4246" y="6398"/>
                      <a:pt x="4173" y="6375"/>
                      <a:pt x="4173" y="6370"/>
                    </a:cubicBezTo>
                    <a:cubicBezTo>
                      <a:pt x="4253" y="6370"/>
                      <a:pt x="4226" y="6365"/>
                      <a:pt x="4286" y="6354"/>
                    </a:cubicBezTo>
                    <a:lnTo>
                      <a:pt x="4286" y="6354"/>
                    </a:lnTo>
                    <a:cubicBezTo>
                      <a:pt x="4287" y="6354"/>
                      <a:pt x="4288" y="6354"/>
                      <a:pt x="4289" y="6354"/>
                    </a:cubicBezTo>
                    <a:cubicBezTo>
                      <a:pt x="4291" y="6354"/>
                      <a:pt x="4293" y="6354"/>
                      <a:pt x="4295" y="6353"/>
                    </a:cubicBezTo>
                    <a:lnTo>
                      <a:pt x="4295" y="6353"/>
                    </a:lnTo>
                    <a:cubicBezTo>
                      <a:pt x="4292" y="6354"/>
                      <a:pt x="4289" y="6354"/>
                      <a:pt x="4286" y="6354"/>
                    </a:cubicBezTo>
                    <a:lnTo>
                      <a:pt x="4286" y="6354"/>
                    </a:lnTo>
                    <a:cubicBezTo>
                      <a:pt x="4257" y="6352"/>
                      <a:pt x="4179" y="6307"/>
                      <a:pt x="4184" y="6292"/>
                    </a:cubicBezTo>
                    <a:lnTo>
                      <a:pt x="4184" y="6292"/>
                    </a:lnTo>
                    <a:cubicBezTo>
                      <a:pt x="4198" y="6297"/>
                      <a:pt x="4258" y="6316"/>
                      <a:pt x="4284" y="6331"/>
                    </a:cubicBezTo>
                    <a:lnTo>
                      <a:pt x="4284" y="6331"/>
                    </a:lnTo>
                    <a:lnTo>
                      <a:pt x="4214" y="6266"/>
                    </a:lnTo>
                    <a:lnTo>
                      <a:pt x="4214" y="6266"/>
                    </a:lnTo>
                    <a:cubicBezTo>
                      <a:pt x="4238" y="6283"/>
                      <a:pt x="4298" y="6292"/>
                      <a:pt x="4323" y="6292"/>
                    </a:cubicBezTo>
                    <a:cubicBezTo>
                      <a:pt x="4306" y="6292"/>
                      <a:pt x="4339" y="6259"/>
                      <a:pt x="4339" y="6237"/>
                    </a:cubicBezTo>
                    <a:lnTo>
                      <a:pt x="4339" y="6237"/>
                    </a:lnTo>
                    <a:lnTo>
                      <a:pt x="4311" y="6242"/>
                    </a:lnTo>
                    <a:cubicBezTo>
                      <a:pt x="4345" y="6204"/>
                      <a:pt x="4184" y="6143"/>
                      <a:pt x="4206" y="6093"/>
                    </a:cubicBezTo>
                    <a:lnTo>
                      <a:pt x="4206" y="6093"/>
                    </a:lnTo>
                    <a:cubicBezTo>
                      <a:pt x="4225" y="6102"/>
                      <a:pt x="4299" y="6137"/>
                      <a:pt x="4334" y="6137"/>
                    </a:cubicBezTo>
                    <a:cubicBezTo>
                      <a:pt x="4341" y="6137"/>
                      <a:pt x="4347" y="6136"/>
                      <a:pt x="4350" y="6132"/>
                    </a:cubicBezTo>
                    <a:cubicBezTo>
                      <a:pt x="4306" y="6098"/>
                      <a:pt x="4118" y="5988"/>
                      <a:pt x="4090" y="5927"/>
                    </a:cubicBezTo>
                    <a:lnTo>
                      <a:pt x="4123" y="5927"/>
                    </a:lnTo>
                    <a:lnTo>
                      <a:pt x="4101" y="5877"/>
                    </a:lnTo>
                    <a:lnTo>
                      <a:pt x="4101" y="5877"/>
                    </a:lnTo>
                    <a:cubicBezTo>
                      <a:pt x="4173" y="5927"/>
                      <a:pt x="4317" y="6049"/>
                      <a:pt x="4372" y="6104"/>
                    </a:cubicBezTo>
                    <a:cubicBezTo>
                      <a:pt x="4377" y="6103"/>
                      <a:pt x="4381" y="6103"/>
                      <a:pt x="4384" y="6103"/>
                    </a:cubicBezTo>
                    <a:cubicBezTo>
                      <a:pt x="4392" y="6103"/>
                      <a:pt x="4397" y="6104"/>
                      <a:pt x="4401" y="6104"/>
                    </a:cubicBezTo>
                    <a:cubicBezTo>
                      <a:pt x="4408" y="6104"/>
                      <a:pt x="4414" y="6101"/>
                      <a:pt x="4422" y="6087"/>
                    </a:cubicBezTo>
                    <a:cubicBezTo>
                      <a:pt x="4455" y="6087"/>
                      <a:pt x="4455" y="6121"/>
                      <a:pt x="4455" y="6126"/>
                    </a:cubicBezTo>
                    <a:lnTo>
                      <a:pt x="4500" y="6071"/>
                    </a:lnTo>
                    <a:cubicBezTo>
                      <a:pt x="4433" y="6049"/>
                      <a:pt x="4455" y="5993"/>
                      <a:pt x="4400" y="5982"/>
                    </a:cubicBezTo>
                    <a:lnTo>
                      <a:pt x="4400" y="5982"/>
                    </a:lnTo>
                    <a:lnTo>
                      <a:pt x="4433" y="6076"/>
                    </a:lnTo>
                    <a:cubicBezTo>
                      <a:pt x="4372" y="6060"/>
                      <a:pt x="4278" y="5966"/>
                      <a:pt x="4306" y="5927"/>
                    </a:cubicBezTo>
                    <a:cubicBezTo>
                      <a:pt x="4334" y="5927"/>
                      <a:pt x="4406" y="5977"/>
                      <a:pt x="4428" y="5982"/>
                    </a:cubicBezTo>
                    <a:cubicBezTo>
                      <a:pt x="4407" y="5967"/>
                      <a:pt x="4406" y="5926"/>
                      <a:pt x="4419" y="5926"/>
                    </a:cubicBezTo>
                    <a:cubicBezTo>
                      <a:pt x="4420" y="5926"/>
                      <a:pt x="4421" y="5927"/>
                      <a:pt x="4422" y="5927"/>
                    </a:cubicBezTo>
                    <a:lnTo>
                      <a:pt x="4450" y="5960"/>
                    </a:lnTo>
                    <a:cubicBezTo>
                      <a:pt x="4483" y="5949"/>
                      <a:pt x="4378" y="5883"/>
                      <a:pt x="4455" y="5877"/>
                    </a:cubicBezTo>
                    <a:cubicBezTo>
                      <a:pt x="4461" y="5872"/>
                      <a:pt x="4544" y="5877"/>
                      <a:pt x="4511" y="5855"/>
                    </a:cubicBezTo>
                    <a:cubicBezTo>
                      <a:pt x="4433" y="5849"/>
                      <a:pt x="4212" y="5766"/>
                      <a:pt x="4168" y="5739"/>
                    </a:cubicBezTo>
                    <a:cubicBezTo>
                      <a:pt x="4173" y="5739"/>
                      <a:pt x="4256" y="5711"/>
                      <a:pt x="4295" y="5711"/>
                    </a:cubicBezTo>
                    <a:cubicBezTo>
                      <a:pt x="4361" y="5711"/>
                      <a:pt x="4422" y="5789"/>
                      <a:pt x="4472" y="5794"/>
                    </a:cubicBezTo>
                    <a:cubicBezTo>
                      <a:pt x="4455" y="5789"/>
                      <a:pt x="4433" y="5766"/>
                      <a:pt x="4428" y="5761"/>
                    </a:cubicBezTo>
                    <a:cubicBezTo>
                      <a:pt x="4429" y="5760"/>
                      <a:pt x="4431" y="5760"/>
                      <a:pt x="4433" y="5760"/>
                    </a:cubicBezTo>
                    <a:cubicBezTo>
                      <a:pt x="4447" y="5760"/>
                      <a:pt x="4463" y="5772"/>
                      <a:pt x="4473" y="5772"/>
                    </a:cubicBezTo>
                    <a:cubicBezTo>
                      <a:pt x="4478" y="5772"/>
                      <a:pt x="4481" y="5769"/>
                      <a:pt x="4483" y="5761"/>
                    </a:cubicBezTo>
                    <a:cubicBezTo>
                      <a:pt x="4437" y="5740"/>
                      <a:pt x="4477" y="5722"/>
                      <a:pt x="4465" y="5722"/>
                    </a:cubicBezTo>
                    <a:cubicBezTo>
                      <a:pt x="4461" y="5722"/>
                      <a:pt x="4452" y="5724"/>
                      <a:pt x="4433" y="5728"/>
                    </a:cubicBezTo>
                    <a:cubicBezTo>
                      <a:pt x="4428" y="5700"/>
                      <a:pt x="4455" y="5706"/>
                      <a:pt x="4461" y="5678"/>
                    </a:cubicBezTo>
                    <a:cubicBezTo>
                      <a:pt x="4422" y="5672"/>
                      <a:pt x="4334" y="5600"/>
                      <a:pt x="4323" y="5567"/>
                    </a:cubicBezTo>
                    <a:lnTo>
                      <a:pt x="4323" y="5567"/>
                    </a:lnTo>
                    <a:cubicBezTo>
                      <a:pt x="4339" y="5573"/>
                      <a:pt x="4367" y="5573"/>
                      <a:pt x="4372" y="5578"/>
                    </a:cubicBezTo>
                    <a:cubicBezTo>
                      <a:pt x="4400" y="5534"/>
                      <a:pt x="4433" y="5517"/>
                      <a:pt x="4455" y="5468"/>
                    </a:cubicBezTo>
                    <a:cubicBezTo>
                      <a:pt x="4464" y="5468"/>
                      <a:pt x="4475" y="5465"/>
                      <a:pt x="4487" y="5465"/>
                    </a:cubicBezTo>
                    <a:cubicBezTo>
                      <a:pt x="4500" y="5465"/>
                      <a:pt x="4513" y="5468"/>
                      <a:pt x="4527" y="5479"/>
                    </a:cubicBezTo>
                    <a:cubicBezTo>
                      <a:pt x="4516" y="5462"/>
                      <a:pt x="4500" y="5451"/>
                      <a:pt x="4505" y="5434"/>
                    </a:cubicBezTo>
                    <a:cubicBezTo>
                      <a:pt x="4509" y="5434"/>
                      <a:pt x="4513" y="5434"/>
                      <a:pt x="4516" y="5434"/>
                    </a:cubicBezTo>
                    <a:cubicBezTo>
                      <a:pt x="4558" y="5434"/>
                      <a:pt x="4504" y="5468"/>
                      <a:pt x="4572" y="5479"/>
                    </a:cubicBezTo>
                    <a:cubicBezTo>
                      <a:pt x="4538" y="5462"/>
                      <a:pt x="4538" y="5423"/>
                      <a:pt x="4527" y="5396"/>
                    </a:cubicBezTo>
                    <a:cubicBezTo>
                      <a:pt x="4520" y="5394"/>
                      <a:pt x="4515" y="5393"/>
                      <a:pt x="4510" y="5393"/>
                    </a:cubicBezTo>
                    <a:cubicBezTo>
                      <a:pt x="4479" y="5393"/>
                      <a:pt x="4501" y="5438"/>
                      <a:pt x="4511" y="5462"/>
                    </a:cubicBezTo>
                    <a:cubicBezTo>
                      <a:pt x="4433" y="5434"/>
                      <a:pt x="4367" y="5368"/>
                      <a:pt x="4350" y="5302"/>
                    </a:cubicBezTo>
                    <a:cubicBezTo>
                      <a:pt x="4348" y="5287"/>
                      <a:pt x="4354" y="5282"/>
                      <a:pt x="4362" y="5282"/>
                    </a:cubicBezTo>
                    <a:cubicBezTo>
                      <a:pt x="4377" y="5282"/>
                      <a:pt x="4399" y="5297"/>
                      <a:pt x="4400" y="5297"/>
                    </a:cubicBezTo>
                    <a:cubicBezTo>
                      <a:pt x="4400" y="5297"/>
                      <a:pt x="4400" y="5296"/>
                      <a:pt x="4400" y="5296"/>
                    </a:cubicBezTo>
                    <a:cubicBezTo>
                      <a:pt x="4444" y="5230"/>
                      <a:pt x="4289" y="5185"/>
                      <a:pt x="4367" y="5147"/>
                    </a:cubicBezTo>
                    <a:cubicBezTo>
                      <a:pt x="4373" y="5145"/>
                      <a:pt x="4379" y="5145"/>
                      <a:pt x="4384" y="5145"/>
                    </a:cubicBezTo>
                    <a:cubicBezTo>
                      <a:pt x="4431" y="5145"/>
                      <a:pt x="4466" y="5181"/>
                      <a:pt x="4505" y="5191"/>
                    </a:cubicBezTo>
                    <a:cubicBezTo>
                      <a:pt x="4511" y="5235"/>
                      <a:pt x="4455" y="5230"/>
                      <a:pt x="4450" y="5246"/>
                    </a:cubicBezTo>
                    <a:lnTo>
                      <a:pt x="4483" y="5235"/>
                    </a:lnTo>
                    <a:cubicBezTo>
                      <a:pt x="4500" y="5246"/>
                      <a:pt x="4500" y="5274"/>
                      <a:pt x="4483" y="5285"/>
                    </a:cubicBezTo>
                    <a:cubicBezTo>
                      <a:pt x="4538" y="5285"/>
                      <a:pt x="4538" y="5169"/>
                      <a:pt x="4599" y="5125"/>
                    </a:cubicBezTo>
                    <a:cubicBezTo>
                      <a:pt x="4588" y="5108"/>
                      <a:pt x="4583" y="5080"/>
                      <a:pt x="4555" y="5080"/>
                    </a:cubicBezTo>
                    <a:lnTo>
                      <a:pt x="4555" y="5102"/>
                    </a:lnTo>
                    <a:cubicBezTo>
                      <a:pt x="4512" y="5102"/>
                      <a:pt x="4510" y="5061"/>
                      <a:pt x="4492" y="5061"/>
                    </a:cubicBezTo>
                    <a:cubicBezTo>
                      <a:pt x="4490" y="5061"/>
                      <a:pt x="4487" y="5062"/>
                      <a:pt x="4483" y="5064"/>
                    </a:cubicBezTo>
                    <a:cubicBezTo>
                      <a:pt x="4461" y="5030"/>
                      <a:pt x="4428" y="4986"/>
                      <a:pt x="4472" y="4959"/>
                    </a:cubicBezTo>
                    <a:lnTo>
                      <a:pt x="4472" y="4959"/>
                    </a:lnTo>
                    <a:lnTo>
                      <a:pt x="4522" y="4969"/>
                    </a:lnTo>
                    <a:lnTo>
                      <a:pt x="4522" y="4969"/>
                    </a:lnTo>
                    <a:cubicBezTo>
                      <a:pt x="4522" y="4969"/>
                      <a:pt x="4521" y="4969"/>
                      <a:pt x="4520" y="4969"/>
                    </a:cubicBezTo>
                    <a:cubicBezTo>
                      <a:pt x="4505" y="4969"/>
                      <a:pt x="4490" y="4982"/>
                      <a:pt x="4500" y="4992"/>
                    </a:cubicBezTo>
                    <a:cubicBezTo>
                      <a:pt x="4500" y="4970"/>
                      <a:pt x="4588" y="4970"/>
                      <a:pt x="4527" y="4936"/>
                    </a:cubicBezTo>
                    <a:lnTo>
                      <a:pt x="4527" y="4936"/>
                    </a:lnTo>
                    <a:lnTo>
                      <a:pt x="4477" y="4942"/>
                    </a:lnTo>
                    <a:cubicBezTo>
                      <a:pt x="4455" y="4909"/>
                      <a:pt x="4406" y="4853"/>
                      <a:pt x="4433" y="4831"/>
                    </a:cubicBezTo>
                    <a:cubicBezTo>
                      <a:pt x="4425" y="4830"/>
                      <a:pt x="4419" y="4830"/>
                      <a:pt x="4414" y="4830"/>
                    </a:cubicBezTo>
                    <a:cubicBezTo>
                      <a:pt x="4390" y="4830"/>
                      <a:pt x="4433" y="4842"/>
                      <a:pt x="4367" y="4842"/>
                    </a:cubicBezTo>
                    <a:cubicBezTo>
                      <a:pt x="4450" y="4853"/>
                      <a:pt x="4347" y="4907"/>
                      <a:pt x="4413" y="4914"/>
                    </a:cubicBezTo>
                    <a:lnTo>
                      <a:pt x="4413" y="4914"/>
                    </a:lnTo>
                    <a:cubicBezTo>
                      <a:pt x="4412" y="4914"/>
                      <a:pt x="4411" y="4914"/>
                      <a:pt x="4410" y="4914"/>
                    </a:cubicBezTo>
                    <a:cubicBezTo>
                      <a:pt x="4349" y="4914"/>
                      <a:pt x="4372" y="4942"/>
                      <a:pt x="4306" y="4942"/>
                    </a:cubicBezTo>
                    <a:cubicBezTo>
                      <a:pt x="4323" y="4953"/>
                      <a:pt x="4345" y="4953"/>
                      <a:pt x="4323" y="4970"/>
                    </a:cubicBezTo>
                    <a:cubicBezTo>
                      <a:pt x="4334" y="4970"/>
                      <a:pt x="4339" y="4981"/>
                      <a:pt x="4339" y="4986"/>
                    </a:cubicBezTo>
                    <a:cubicBezTo>
                      <a:pt x="4343" y="4986"/>
                      <a:pt x="4351" y="4984"/>
                      <a:pt x="4360" y="4984"/>
                    </a:cubicBezTo>
                    <a:cubicBezTo>
                      <a:pt x="4364" y="4984"/>
                      <a:pt x="4369" y="4984"/>
                      <a:pt x="4372" y="4986"/>
                    </a:cubicBezTo>
                    <a:cubicBezTo>
                      <a:pt x="4406" y="5014"/>
                      <a:pt x="4394" y="5053"/>
                      <a:pt x="4417" y="5075"/>
                    </a:cubicBezTo>
                    <a:cubicBezTo>
                      <a:pt x="4413" y="5079"/>
                      <a:pt x="4410" y="5080"/>
                      <a:pt x="4407" y="5080"/>
                    </a:cubicBezTo>
                    <a:cubicBezTo>
                      <a:pt x="4397" y="5080"/>
                      <a:pt x="4389" y="5064"/>
                      <a:pt x="4372" y="5064"/>
                    </a:cubicBezTo>
                    <a:lnTo>
                      <a:pt x="4400" y="5097"/>
                    </a:lnTo>
                    <a:cubicBezTo>
                      <a:pt x="4387" y="5093"/>
                      <a:pt x="4374" y="5093"/>
                      <a:pt x="4361" y="5093"/>
                    </a:cubicBezTo>
                    <a:cubicBezTo>
                      <a:pt x="4335" y="5093"/>
                      <a:pt x="4313" y="5093"/>
                      <a:pt x="4306" y="5064"/>
                    </a:cubicBezTo>
                    <a:lnTo>
                      <a:pt x="4289" y="5091"/>
                    </a:lnTo>
                    <a:cubicBezTo>
                      <a:pt x="4262" y="5097"/>
                      <a:pt x="4240" y="5119"/>
                      <a:pt x="4256" y="5147"/>
                    </a:cubicBezTo>
                    <a:cubicBezTo>
                      <a:pt x="4246" y="5153"/>
                      <a:pt x="4259" y="5171"/>
                      <a:pt x="4266" y="5179"/>
                    </a:cubicBezTo>
                    <a:lnTo>
                      <a:pt x="4266" y="5179"/>
                    </a:lnTo>
                    <a:cubicBezTo>
                      <a:pt x="4265" y="5178"/>
                      <a:pt x="4264" y="5176"/>
                      <a:pt x="4262" y="5174"/>
                    </a:cubicBezTo>
                    <a:lnTo>
                      <a:pt x="4262" y="5174"/>
                    </a:lnTo>
                    <a:lnTo>
                      <a:pt x="4267" y="5230"/>
                    </a:lnTo>
                    <a:lnTo>
                      <a:pt x="4256" y="5224"/>
                    </a:lnTo>
                    <a:lnTo>
                      <a:pt x="4256" y="5224"/>
                    </a:lnTo>
                    <a:cubicBezTo>
                      <a:pt x="4234" y="5268"/>
                      <a:pt x="4284" y="5346"/>
                      <a:pt x="4195" y="5374"/>
                    </a:cubicBezTo>
                    <a:cubicBezTo>
                      <a:pt x="4201" y="5396"/>
                      <a:pt x="4206" y="5418"/>
                      <a:pt x="4179" y="5434"/>
                    </a:cubicBezTo>
                    <a:lnTo>
                      <a:pt x="4145" y="5429"/>
                    </a:lnTo>
                    <a:lnTo>
                      <a:pt x="4145" y="5429"/>
                    </a:lnTo>
                    <a:cubicBezTo>
                      <a:pt x="4151" y="5457"/>
                      <a:pt x="4085" y="5479"/>
                      <a:pt x="4118" y="5501"/>
                    </a:cubicBezTo>
                    <a:cubicBezTo>
                      <a:pt x="4110" y="5500"/>
                      <a:pt x="4103" y="5499"/>
                      <a:pt x="4097" y="5499"/>
                    </a:cubicBezTo>
                    <a:cubicBezTo>
                      <a:pt x="4019" y="5499"/>
                      <a:pt x="4055" y="5592"/>
                      <a:pt x="4029" y="5623"/>
                    </a:cubicBezTo>
                    <a:lnTo>
                      <a:pt x="4074" y="5645"/>
                    </a:lnTo>
                    <a:cubicBezTo>
                      <a:pt x="4062" y="5667"/>
                      <a:pt x="4068" y="5700"/>
                      <a:pt x="4074" y="5733"/>
                    </a:cubicBezTo>
                    <a:lnTo>
                      <a:pt x="4118" y="5750"/>
                    </a:lnTo>
                    <a:cubicBezTo>
                      <a:pt x="4137" y="5783"/>
                      <a:pt x="4082" y="5800"/>
                      <a:pt x="4056" y="5833"/>
                    </a:cubicBezTo>
                    <a:lnTo>
                      <a:pt x="4056" y="5833"/>
                    </a:lnTo>
                    <a:cubicBezTo>
                      <a:pt x="4056" y="5833"/>
                      <a:pt x="4056" y="5833"/>
                      <a:pt x="4057" y="5833"/>
                    </a:cubicBezTo>
                    <a:cubicBezTo>
                      <a:pt x="4056" y="5833"/>
                      <a:pt x="4056" y="5833"/>
                      <a:pt x="4055" y="5833"/>
                    </a:cubicBezTo>
                    <a:lnTo>
                      <a:pt x="4055" y="5833"/>
                    </a:lnTo>
                    <a:cubicBezTo>
                      <a:pt x="4051" y="5838"/>
                      <a:pt x="4048" y="5844"/>
                      <a:pt x="4046" y="5849"/>
                    </a:cubicBezTo>
                    <a:cubicBezTo>
                      <a:pt x="4037" y="5845"/>
                      <a:pt x="4039" y="5837"/>
                      <a:pt x="4049" y="5834"/>
                    </a:cubicBezTo>
                    <a:lnTo>
                      <a:pt x="4049" y="5834"/>
                    </a:lnTo>
                    <a:cubicBezTo>
                      <a:pt x="3953" y="5850"/>
                      <a:pt x="4082" y="5961"/>
                      <a:pt x="4002" y="5982"/>
                    </a:cubicBezTo>
                    <a:cubicBezTo>
                      <a:pt x="4013" y="5999"/>
                      <a:pt x="4002" y="6004"/>
                      <a:pt x="3985" y="6010"/>
                    </a:cubicBezTo>
                    <a:lnTo>
                      <a:pt x="3985" y="6054"/>
                    </a:lnTo>
                    <a:lnTo>
                      <a:pt x="3935" y="6038"/>
                    </a:lnTo>
                    <a:lnTo>
                      <a:pt x="3935" y="6043"/>
                    </a:lnTo>
                    <a:cubicBezTo>
                      <a:pt x="3919" y="6054"/>
                      <a:pt x="3952" y="6065"/>
                      <a:pt x="3991" y="6065"/>
                    </a:cubicBezTo>
                    <a:cubicBezTo>
                      <a:pt x="4002" y="6071"/>
                      <a:pt x="4007" y="6087"/>
                      <a:pt x="4013" y="6093"/>
                    </a:cubicBezTo>
                    <a:cubicBezTo>
                      <a:pt x="4006" y="6092"/>
                      <a:pt x="4000" y="6091"/>
                      <a:pt x="3995" y="6091"/>
                    </a:cubicBezTo>
                    <a:cubicBezTo>
                      <a:pt x="3957" y="6091"/>
                      <a:pt x="4003" y="6124"/>
                      <a:pt x="3971" y="6124"/>
                    </a:cubicBezTo>
                    <a:cubicBezTo>
                      <a:pt x="3965" y="6124"/>
                      <a:pt x="3957" y="6123"/>
                      <a:pt x="3946" y="6121"/>
                    </a:cubicBezTo>
                    <a:lnTo>
                      <a:pt x="3946" y="6121"/>
                    </a:lnTo>
                    <a:cubicBezTo>
                      <a:pt x="3979" y="6143"/>
                      <a:pt x="3946" y="6198"/>
                      <a:pt x="4018" y="6231"/>
                    </a:cubicBezTo>
                    <a:cubicBezTo>
                      <a:pt x="4007" y="6231"/>
                      <a:pt x="4007" y="6231"/>
                      <a:pt x="4007" y="6226"/>
                    </a:cubicBezTo>
                    <a:cubicBezTo>
                      <a:pt x="3991" y="6237"/>
                      <a:pt x="3979" y="6248"/>
                      <a:pt x="3991" y="6265"/>
                    </a:cubicBezTo>
                    <a:lnTo>
                      <a:pt x="3935" y="6253"/>
                    </a:lnTo>
                    <a:lnTo>
                      <a:pt x="4002" y="6314"/>
                    </a:lnTo>
                    <a:cubicBezTo>
                      <a:pt x="3989" y="6316"/>
                      <a:pt x="3978" y="6317"/>
                      <a:pt x="3968" y="6317"/>
                    </a:cubicBezTo>
                    <a:cubicBezTo>
                      <a:pt x="3943" y="6317"/>
                      <a:pt x="3924" y="6310"/>
                      <a:pt x="3896" y="6287"/>
                    </a:cubicBezTo>
                    <a:lnTo>
                      <a:pt x="3896" y="6287"/>
                    </a:lnTo>
                    <a:cubicBezTo>
                      <a:pt x="3946" y="6359"/>
                      <a:pt x="3908" y="6336"/>
                      <a:pt x="3957" y="6397"/>
                    </a:cubicBezTo>
                    <a:lnTo>
                      <a:pt x="3924" y="6386"/>
                    </a:lnTo>
                    <a:lnTo>
                      <a:pt x="3924" y="6386"/>
                    </a:lnTo>
                    <a:cubicBezTo>
                      <a:pt x="3919" y="6397"/>
                      <a:pt x="3957" y="6442"/>
                      <a:pt x="3924" y="6442"/>
                    </a:cubicBezTo>
                    <a:cubicBezTo>
                      <a:pt x="3841" y="6447"/>
                      <a:pt x="3852" y="6591"/>
                      <a:pt x="3764" y="6652"/>
                    </a:cubicBezTo>
                    <a:cubicBezTo>
                      <a:pt x="3874" y="6674"/>
                      <a:pt x="3703" y="6674"/>
                      <a:pt x="3786" y="6707"/>
                    </a:cubicBezTo>
                    <a:cubicBezTo>
                      <a:pt x="3758" y="6702"/>
                      <a:pt x="3736" y="6707"/>
                      <a:pt x="3725" y="6691"/>
                    </a:cubicBezTo>
                    <a:lnTo>
                      <a:pt x="3725" y="6691"/>
                    </a:lnTo>
                    <a:cubicBezTo>
                      <a:pt x="3730" y="6735"/>
                      <a:pt x="3658" y="6735"/>
                      <a:pt x="3725" y="6790"/>
                    </a:cubicBezTo>
                    <a:cubicBezTo>
                      <a:pt x="3697" y="6785"/>
                      <a:pt x="3686" y="6774"/>
                      <a:pt x="3675" y="6774"/>
                    </a:cubicBezTo>
                    <a:cubicBezTo>
                      <a:pt x="3681" y="6779"/>
                      <a:pt x="3697" y="6790"/>
                      <a:pt x="3675" y="6790"/>
                    </a:cubicBezTo>
                    <a:cubicBezTo>
                      <a:pt x="3658" y="6790"/>
                      <a:pt x="3653" y="6779"/>
                      <a:pt x="3647" y="6763"/>
                    </a:cubicBezTo>
                    <a:lnTo>
                      <a:pt x="3647" y="6763"/>
                    </a:lnTo>
                    <a:cubicBezTo>
                      <a:pt x="3631" y="6807"/>
                      <a:pt x="3714" y="6840"/>
                      <a:pt x="3786" y="6868"/>
                    </a:cubicBezTo>
                    <a:cubicBezTo>
                      <a:pt x="3741" y="6873"/>
                      <a:pt x="3741" y="6890"/>
                      <a:pt x="3786" y="6923"/>
                    </a:cubicBezTo>
                    <a:cubicBezTo>
                      <a:pt x="3758" y="6923"/>
                      <a:pt x="3730" y="6923"/>
                      <a:pt x="3730" y="6895"/>
                    </a:cubicBezTo>
                    <a:cubicBezTo>
                      <a:pt x="3725" y="6912"/>
                      <a:pt x="3658" y="6973"/>
                      <a:pt x="3725" y="7000"/>
                    </a:cubicBezTo>
                    <a:cubicBezTo>
                      <a:pt x="3708" y="7000"/>
                      <a:pt x="3708" y="7023"/>
                      <a:pt x="3714" y="7028"/>
                    </a:cubicBezTo>
                    <a:cubicBezTo>
                      <a:pt x="3703" y="7061"/>
                      <a:pt x="3697" y="7061"/>
                      <a:pt x="3686" y="7095"/>
                    </a:cubicBezTo>
                    <a:lnTo>
                      <a:pt x="3703" y="7089"/>
                    </a:lnTo>
                    <a:cubicBezTo>
                      <a:pt x="3769" y="7133"/>
                      <a:pt x="3708" y="7122"/>
                      <a:pt x="3708" y="7150"/>
                    </a:cubicBezTo>
                    <a:lnTo>
                      <a:pt x="3703" y="7150"/>
                    </a:lnTo>
                    <a:cubicBezTo>
                      <a:pt x="3625" y="7194"/>
                      <a:pt x="3714" y="7189"/>
                      <a:pt x="3642" y="7227"/>
                    </a:cubicBezTo>
                    <a:lnTo>
                      <a:pt x="3686" y="7244"/>
                    </a:lnTo>
                    <a:cubicBezTo>
                      <a:pt x="3786" y="7283"/>
                      <a:pt x="3614" y="7277"/>
                      <a:pt x="3642" y="7327"/>
                    </a:cubicBezTo>
                    <a:lnTo>
                      <a:pt x="3670" y="7316"/>
                    </a:lnTo>
                    <a:lnTo>
                      <a:pt x="3670" y="7316"/>
                    </a:lnTo>
                    <a:cubicBezTo>
                      <a:pt x="3697" y="7344"/>
                      <a:pt x="3515" y="7327"/>
                      <a:pt x="3504" y="7338"/>
                    </a:cubicBezTo>
                    <a:cubicBezTo>
                      <a:pt x="3492" y="7338"/>
                      <a:pt x="3487" y="7327"/>
                      <a:pt x="3487" y="7316"/>
                    </a:cubicBezTo>
                    <a:lnTo>
                      <a:pt x="3487" y="7316"/>
                    </a:lnTo>
                    <a:cubicBezTo>
                      <a:pt x="3409" y="7344"/>
                      <a:pt x="3542" y="7344"/>
                      <a:pt x="3542" y="7388"/>
                    </a:cubicBezTo>
                    <a:cubicBezTo>
                      <a:pt x="3517" y="7384"/>
                      <a:pt x="3484" y="7366"/>
                      <a:pt x="3466" y="7366"/>
                    </a:cubicBezTo>
                    <a:cubicBezTo>
                      <a:pt x="3460" y="7366"/>
                      <a:pt x="3456" y="7367"/>
                      <a:pt x="3454" y="7371"/>
                    </a:cubicBezTo>
                    <a:cubicBezTo>
                      <a:pt x="3426" y="7382"/>
                      <a:pt x="3531" y="7482"/>
                      <a:pt x="3459" y="7499"/>
                    </a:cubicBezTo>
                    <a:cubicBezTo>
                      <a:pt x="3487" y="7499"/>
                      <a:pt x="3515" y="7499"/>
                      <a:pt x="3531" y="7526"/>
                    </a:cubicBezTo>
                    <a:cubicBezTo>
                      <a:pt x="3531" y="7554"/>
                      <a:pt x="3409" y="7565"/>
                      <a:pt x="3481" y="7615"/>
                    </a:cubicBezTo>
                    <a:lnTo>
                      <a:pt x="3459" y="7615"/>
                    </a:lnTo>
                    <a:cubicBezTo>
                      <a:pt x="3476" y="7642"/>
                      <a:pt x="3465" y="7692"/>
                      <a:pt x="3509" y="7720"/>
                    </a:cubicBezTo>
                    <a:cubicBezTo>
                      <a:pt x="3496" y="7717"/>
                      <a:pt x="3485" y="7716"/>
                      <a:pt x="3476" y="7716"/>
                    </a:cubicBezTo>
                    <a:cubicBezTo>
                      <a:pt x="3390" y="7716"/>
                      <a:pt x="3493" y="7832"/>
                      <a:pt x="3433" y="7832"/>
                    </a:cubicBezTo>
                    <a:cubicBezTo>
                      <a:pt x="3425" y="7832"/>
                      <a:pt x="3414" y="7830"/>
                      <a:pt x="3398" y="7825"/>
                    </a:cubicBezTo>
                    <a:lnTo>
                      <a:pt x="3382" y="7886"/>
                    </a:lnTo>
                    <a:lnTo>
                      <a:pt x="3371" y="7880"/>
                    </a:lnTo>
                    <a:lnTo>
                      <a:pt x="3371" y="7880"/>
                    </a:lnTo>
                    <a:cubicBezTo>
                      <a:pt x="3349" y="7914"/>
                      <a:pt x="3376" y="7941"/>
                      <a:pt x="3404" y="7969"/>
                    </a:cubicBezTo>
                    <a:cubicBezTo>
                      <a:pt x="3402" y="7970"/>
                      <a:pt x="3400" y="7970"/>
                      <a:pt x="3397" y="7970"/>
                    </a:cubicBezTo>
                    <a:cubicBezTo>
                      <a:pt x="3389" y="7970"/>
                      <a:pt x="3381" y="7963"/>
                      <a:pt x="3376" y="7963"/>
                    </a:cubicBezTo>
                    <a:lnTo>
                      <a:pt x="3376" y="7963"/>
                    </a:lnTo>
                    <a:cubicBezTo>
                      <a:pt x="3326" y="8008"/>
                      <a:pt x="3338" y="8019"/>
                      <a:pt x="3382" y="8091"/>
                    </a:cubicBezTo>
                    <a:lnTo>
                      <a:pt x="3338" y="8080"/>
                    </a:lnTo>
                    <a:lnTo>
                      <a:pt x="3338" y="8080"/>
                    </a:lnTo>
                    <a:cubicBezTo>
                      <a:pt x="3354" y="8102"/>
                      <a:pt x="3232" y="8140"/>
                      <a:pt x="3266" y="8218"/>
                    </a:cubicBezTo>
                    <a:cubicBezTo>
                      <a:pt x="3260" y="8218"/>
                      <a:pt x="3255" y="8212"/>
                      <a:pt x="3243" y="8201"/>
                    </a:cubicBezTo>
                    <a:lnTo>
                      <a:pt x="3243" y="8201"/>
                    </a:lnTo>
                    <a:cubicBezTo>
                      <a:pt x="3282" y="8284"/>
                      <a:pt x="3066" y="8312"/>
                      <a:pt x="3227" y="8395"/>
                    </a:cubicBezTo>
                    <a:lnTo>
                      <a:pt x="3255" y="8450"/>
                    </a:lnTo>
                    <a:cubicBezTo>
                      <a:pt x="3262" y="8441"/>
                      <a:pt x="3269" y="8437"/>
                      <a:pt x="3276" y="8437"/>
                    </a:cubicBezTo>
                    <a:cubicBezTo>
                      <a:pt x="3299" y="8437"/>
                      <a:pt x="3322" y="8475"/>
                      <a:pt x="3345" y="8475"/>
                    </a:cubicBezTo>
                    <a:cubicBezTo>
                      <a:pt x="3348" y="8475"/>
                      <a:pt x="3351" y="8474"/>
                      <a:pt x="3354" y="8472"/>
                    </a:cubicBezTo>
                    <a:lnTo>
                      <a:pt x="3354" y="8472"/>
                    </a:lnTo>
                    <a:cubicBezTo>
                      <a:pt x="3354" y="8488"/>
                      <a:pt x="3332" y="8501"/>
                      <a:pt x="3313" y="8501"/>
                    </a:cubicBezTo>
                    <a:cubicBezTo>
                      <a:pt x="3299" y="8501"/>
                      <a:pt x="3288" y="8494"/>
                      <a:pt x="3288" y="8478"/>
                    </a:cubicBezTo>
                    <a:lnTo>
                      <a:pt x="3293" y="8478"/>
                    </a:lnTo>
                    <a:cubicBezTo>
                      <a:pt x="3279" y="8471"/>
                      <a:pt x="3268" y="8469"/>
                      <a:pt x="3259" y="8469"/>
                    </a:cubicBezTo>
                    <a:cubicBezTo>
                      <a:pt x="3222" y="8469"/>
                      <a:pt x="3227" y="8519"/>
                      <a:pt x="3195" y="8519"/>
                    </a:cubicBezTo>
                    <a:cubicBezTo>
                      <a:pt x="3191" y="8519"/>
                      <a:pt x="3187" y="8518"/>
                      <a:pt x="3183" y="8517"/>
                    </a:cubicBezTo>
                    <a:cubicBezTo>
                      <a:pt x="3149" y="8627"/>
                      <a:pt x="3066" y="8716"/>
                      <a:pt x="3033" y="8810"/>
                    </a:cubicBezTo>
                    <a:lnTo>
                      <a:pt x="3100" y="8827"/>
                    </a:lnTo>
                    <a:lnTo>
                      <a:pt x="3089" y="8860"/>
                    </a:lnTo>
                    <a:cubicBezTo>
                      <a:pt x="3085" y="8861"/>
                      <a:pt x="3081" y="8861"/>
                      <a:pt x="3076" y="8861"/>
                    </a:cubicBezTo>
                    <a:cubicBezTo>
                      <a:pt x="3056" y="8861"/>
                      <a:pt x="3034" y="8850"/>
                      <a:pt x="3039" y="8832"/>
                    </a:cubicBezTo>
                    <a:cubicBezTo>
                      <a:pt x="2994" y="8832"/>
                      <a:pt x="3061" y="8887"/>
                      <a:pt x="3072" y="8893"/>
                    </a:cubicBezTo>
                    <a:cubicBezTo>
                      <a:pt x="3064" y="8902"/>
                      <a:pt x="3056" y="8906"/>
                      <a:pt x="3049" y="8906"/>
                    </a:cubicBezTo>
                    <a:cubicBezTo>
                      <a:pt x="3032" y="8906"/>
                      <a:pt x="3017" y="8889"/>
                      <a:pt x="3007" y="8876"/>
                    </a:cubicBezTo>
                    <a:lnTo>
                      <a:pt x="3007" y="8876"/>
                    </a:lnTo>
                    <a:cubicBezTo>
                      <a:pt x="3006" y="8876"/>
                      <a:pt x="3006" y="8877"/>
                      <a:pt x="3006" y="8877"/>
                    </a:cubicBezTo>
                    <a:cubicBezTo>
                      <a:pt x="3003" y="8877"/>
                      <a:pt x="2996" y="8869"/>
                      <a:pt x="2989" y="8865"/>
                    </a:cubicBezTo>
                    <a:lnTo>
                      <a:pt x="2989" y="8882"/>
                    </a:lnTo>
                    <a:lnTo>
                      <a:pt x="2994" y="8882"/>
                    </a:lnTo>
                    <a:cubicBezTo>
                      <a:pt x="3017" y="8910"/>
                      <a:pt x="3044" y="8915"/>
                      <a:pt x="3033" y="8948"/>
                    </a:cubicBezTo>
                    <a:cubicBezTo>
                      <a:pt x="3027" y="8953"/>
                      <a:pt x="3020" y="8955"/>
                      <a:pt x="3014" y="8955"/>
                    </a:cubicBezTo>
                    <a:cubicBezTo>
                      <a:pt x="3000" y="8955"/>
                      <a:pt x="2988" y="8947"/>
                      <a:pt x="2984" y="8947"/>
                    </a:cubicBezTo>
                    <a:cubicBezTo>
                      <a:pt x="2984" y="8947"/>
                      <a:pt x="2983" y="8948"/>
                      <a:pt x="2983" y="8948"/>
                    </a:cubicBezTo>
                    <a:cubicBezTo>
                      <a:pt x="2978" y="8948"/>
                      <a:pt x="2978" y="8948"/>
                      <a:pt x="2978" y="8965"/>
                    </a:cubicBezTo>
                    <a:lnTo>
                      <a:pt x="2956" y="9004"/>
                    </a:lnTo>
                    <a:lnTo>
                      <a:pt x="3017" y="9004"/>
                    </a:lnTo>
                    <a:cubicBezTo>
                      <a:pt x="3039" y="9031"/>
                      <a:pt x="3006" y="9048"/>
                      <a:pt x="3066" y="9048"/>
                    </a:cubicBezTo>
                    <a:cubicBezTo>
                      <a:pt x="2961" y="9048"/>
                      <a:pt x="2978" y="9197"/>
                      <a:pt x="2939" y="9214"/>
                    </a:cubicBezTo>
                    <a:cubicBezTo>
                      <a:pt x="2967" y="9253"/>
                      <a:pt x="2961" y="9280"/>
                      <a:pt x="2950" y="9319"/>
                    </a:cubicBezTo>
                    <a:cubicBezTo>
                      <a:pt x="2953" y="9317"/>
                      <a:pt x="2957" y="9316"/>
                      <a:pt x="2963" y="9316"/>
                    </a:cubicBezTo>
                    <a:cubicBezTo>
                      <a:pt x="2984" y="9316"/>
                      <a:pt x="3020" y="9331"/>
                      <a:pt x="3011" y="9352"/>
                    </a:cubicBezTo>
                    <a:cubicBezTo>
                      <a:pt x="2981" y="9339"/>
                      <a:pt x="2960" y="9334"/>
                      <a:pt x="2946" y="9334"/>
                    </a:cubicBezTo>
                    <a:cubicBezTo>
                      <a:pt x="2903" y="9334"/>
                      <a:pt x="2914" y="9380"/>
                      <a:pt x="2848" y="9380"/>
                    </a:cubicBezTo>
                    <a:cubicBezTo>
                      <a:pt x="2847" y="9380"/>
                      <a:pt x="2846" y="9380"/>
                      <a:pt x="2845" y="9380"/>
                    </a:cubicBezTo>
                    <a:lnTo>
                      <a:pt x="2845" y="9380"/>
                    </a:lnTo>
                    <a:cubicBezTo>
                      <a:pt x="2900" y="9385"/>
                      <a:pt x="2830" y="9463"/>
                      <a:pt x="2914" y="9463"/>
                    </a:cubicBezTo>
                    <a:cubicBezTo>
                      <a:pt x="2917" y="9463"/>
                      <a:pt x="2919" y="9463"/>
                      <a:pt x="2923" y="9463"/>
                    </a:cubicBezTo>
                    <a:lnTo>
                      <a:pt x="2923" y="9463"/>
                    </a:lnTo>
                    <a:cubicBezTo>
                      <a:pt x="2917" y="9468"/>
                      <a:pt x="2912" y="9470"/>
                      <a:pt x="2906" y="9470"/>
                    </a:cubicBezTo>
                    <a:cubicBezTo>
                      <a:pt x="2891" y="9470"/>
                      <a:pt x="2872" y="9455"/>
                      <a:pt x="2852" y="9455"/>
                    </a:cubicBezTo>
                    <a:cubicBezTo>
                      <a:pt x="2848" y="9455"/>
                      <a:pt x="2844" y="9456"/>
                      <a:pt x="2839" y="9457"/>
                    </a:cubicBezTo>
                    <a:cubicBezTo>
                      <a:pt x="2867" y="9529"/>
                      <a:pt x="2762" y="9574"/>
                      <a:pt x="2756" y="9651"/>
                    </a:cubicBezTo>
                    <a:cubicBezTo>
                      <a:pt x="2768" y="9657"/>
                      <a:pt x="2801" y="9651"/>
                      <a:pt x="2817" y="9679"/>
                    </a:cubicBezTo>
                    <a:lnTo>
                      <a:pt x="2718" y="9690"/>
                    </a:lnTo>
                    <a:cubicBezTo>
                      <a:pt x="2718" y="9706"/>
                      <a:pt x="2812" y="9734"/>
                      <a:pt x="2745" y="9740"/>
                    </a:cubicBezTo>
                    <a:cubicBezTo>
                      <a:pt x="2762" y="9740"/>
                      <a:pt x="2784" y="9740"/>
                      <a:pt x="2790" y="9751"/>
                    </a:cubicBezTo>
                    <a:cubicBezTo>
                      <a:pt x="2773" y="9767"/>
                      <a:pt x="2762" y="9778"/>
                      <a:pt x="2756" y="9801"/>
                    </a:cubicBezTo>
                    <a:cubicBezTo>
                      <a:pt x="2745" y="9777"/>
                      <a:pt x="2736" y="9757"/>
                      <a:pt x="2727" y="9740"/>
                    </a:cubicBezTo>
                    <a:lnTo>
                      <a:pt x="2727" y="9740"/>
                    </a:lnTo>
                    <a:cubicBezTo>
                      <a:pt x="2721" y="9754"/>
                      <a:pt x="2716" y="9768"/>
                      <a:pt x="2712" y="9778"/>
                    </a:cubicBezTo>
                    <a:cubicBezTo>
                      <a:pt x="2707" y="9762"/>
                      <a:pt x="2701" y="9734"/>
                      <a:pt x="2679" y="9712"/>
                    </a:cubicBezTo>
                    <a:cubicBezTo>
                      <a:pt x="2684" y="9702"/>
                      <a:pt x="2690" y="9698"/>
                      <a:pt x="2697" y="9698"/>
                    </a:cubicBezTo>
                    <a:cubicBezTo>
                      <a:pt x="2701" y="9698"/>
                      <a:pt x="2705" y="9700"/>
                      <a:pt x="2709" y="9701"/>
                    </a:cubicBezTo>
                    <a:lnTo>
                      <a:pt x="2709" y="9701"/>
                    </a:lnTo>
                    <a:cubicBezTo>
                      <a:pt x="2666" y="9610"/>
                      <a:pt x="2662" y="9600"/>
                      <a:pt x="2579" y="9474"/>
                    </a:cubicBezTo>
                    <a:lnTo>
                      <a:pt x="2596" y="9325"/>
                    </a:lnTo>
                    <a:lnTo>
                      <a:pt x="2596" y="9325"/>
                    </a:lnTo>
                    <a:cubicBezTo>
                      <a:pt x="2588" y="9358"/>
                      <a:pt x="2576" y="9372"/>
                      <a:pt x="2561" y="9372"/>
                    </a:cubicBezTo>
                    <a:cubicBezTo>
                      <a:pt x="2525" y="9372"/>
                      <a:pt x="2472" y="9287"/>
                      <a:pt x="2424" y="9208"/>
                    </a:cubicBezTo>
                    <a:cubicBezTo>
                      <a:pt x="2408" y="9247"/>
                      <a:pt x="2397" y="9280"/>
                      <a:pt x="2386" y="9308"/>
                    </a:cubicBezTo>
                    <a:lnTo>
                      <a:pt x="2319" y="9125"/>
                    </a:lnTo>
                    <a:cubicBezTo>
                      <a:pt x="2321" y="9115"/>
                      <a:pt x="2326" y="9111"/>
                      <a:pt x="2332" y="9111"/>
                    </a:cubicBezTo>
                    <a:cubicBezTo>
                      <a:pt x="2343" y="9111"/>
                      <a:pt x="2359" y="9123"/>
                      <a:pt x="2380" y="9136"/>
                    </a:cubicBezTo>
                    <a:cubicBezTo>
                      <a:pt x="2375" y="9125"/>
                      <a:pt x="2369" y="9114"/>
                      <a:pt x="2358" y="9103"/>
                    </a:cubicBezTo>
                    <a:cubicBezTo>
                      <a:pt x="2363" y="9071"/>
                      <a:pt x="2374" y="9059"/>
                      <a:pt x="2389" y="9059"/>
                    </a:cubicBezTo>
                    <a:cubicBezTo>
                      <a:pt x="2408" y="9059"/>
                      <a:pt x="2433" y="9079"/>
                      <a:pt x="2458" y="9103"/>
                    </a:cubicBezTo>
                    <a:lnTo>
                      <a:pt x="2430" y="9181"/>
                    </a:lnTo>
                    <a:cubicBezTo>
                      <a:pt x="2471" y="9212"/>
                      <a:pt x="2508" y="9240"/>
                      <a:pt x="2541" y="9240"/>
                    </a:cubicBezTo>
                    <a:cubicBezTo>
                      <a:pt x="2549" y="9240"/>
                      <a:pt x="2556" y="9239"/>
                      <a:pt x="2563" y="9236"/>
                    </a:cubicBezTo>
                    <a:cubicBezTo>
                      <a:pt x="2552" y="9220"/>
                      <a:pt x="2541" y="9197"/>
                      <a:pt x="2535" y="9181"/>
                    </a:cubicBezTo>
                    <a:lnTo>
                      <a:pt x="2535" y="9181"/>
                    </a:lnTo>
                    <a:cubicBezTo>
                      <a:pt x="2543" y="9185"/>
                      <a:pt x="2548" y="9189"/>
                      <a:pt x="2554" y="9189"/>
                    </a:cubicBezTo>
                    <a:cubicBezTo>
                      <a:pt x="2557" y="9189"/>
                      <a:pt x="2560" y="9188"/>
                      <a:pt x="2563" y="9186"/>
                    </a:cubicBezTo>
                    <a:cubicBezTo>
                      <a:pt x="2568" y="9181"/>
                      <a:pt x="2546" y="9159"/>
                      <a:pt x="2524" y="9131"/>
                    </a:cubicBezTo>
                    <a:lnTo>
                      <a:pt x="2590" y="9076"/>
                    </a:lnTo>
                    <a:lnTo>
                      <a:pt x="2563" y="9070"/>
                    </a:lnTo>
                    <a:lnTo>
                      <a:pt x="2552" y="8810"/>
                    </a:lnTo>
                    <a:cubicBezTo>
                      <a:pt x="2458" y="8661"/>
                      <a:pt x="2341" y="8528"/>
                      <a:pt x="2258" y="8295"/>
                    </a:cubicBezTo>
                    <a:cubicBezTo>
                      <a:pt x="2275" y="8284"/>
                      <a:pt x="2292" y="8273"/>
                      <a:pt x="2314" y="8257"/>
                    </a:cubicBezTo>
                    <a:cubicBezTo>
                      <a:pt x="2330" y="8251"/>
                      <a:pt x="2353" y="8229"/>
                      <a:pt x="2380" y="8229"/>
                    </a:cubicBezTo>
                    <a:cubicBezTo>
                      <a:pt x="2325" y="8323"/>
                      <a:pt x="2452" y="8445"/>
                      <a:pt x="2463" y="8589"/>
                    </a:cubicBezTo>
                    <a:cubicBezTo>
                      <a:pt x="2460" y="8545"/>
                      <a:pt x="2469" y="8532"/>
                      <a:pt x="2478" y="8532"/>
                    </a:cubicBezTo>
                    <a:cubicBezTo>
                      <a:pt x="2485" y="8532"/>
                      <a:pt x="2492" y="8538"/>
                      <a:pt x="2496" y="8544"/>
                    </a:cubicBezTo>
                    <a:lnTo>
                      <a:pt x="2386" y="8295"/>
                    </a:lnTo>
                    <a:cubicBezTo>
                      <a:pt x="2436" y="8295"/>
                      <a:pt x="2413" y="8240"/>
                      <a:pt x="2424" y="8168"/>
                    </a:cubicBezTo>
                    <a:cubicBezTo>
                      <a:pt x="2430" y="8168"/>
                      <a:pt x="2430" y="8163"/>
                      <a:pt x="2436" y="8163"/>
                    </a:cubicBezTo>
                    <a:lnTo>
                      <a:pt x="2424" y="8163"/>
                    </a:lnTo>
                    <a:cubicBezTo>
                      <a:pt x="2380" y="8163"/>
                      <a:pt x="2485" y="8075"/>
                      <a:pt x="2427" y="8075"/>
                    </a:cubicBezTo>
                    <a:cubicBezTo>
                      <a:pt x="2419" y="8075"/>
                      <a:pt x="2410" y="8076"/>
                      <a:pt x="2397" y="8080"/>
                    </a:cubicBezTo>
                    <a:cubicBezTo>
                      <a:pt x="2408" y="8063"/>
                      <a:pt x="2424" y="8074"/>
                      <a:pt x="2441" y="8057"/>
                    </a:cubicBezTo>
                    <a:lnTo>
                      <a:pt x="2441" y="8057"/>
                    </a:lnTo>
                    <a:cubicBezTo>
                      <a:pt x="2429" y="8063"/>
                      <a:pt x="2420" y="8065"/>
                      <a:pt x="2413" y="8065"/>
                    </a:cubicBezTo>
                    <a:cubicBezTo>
                      <a:pt x="2399" y="8065"/>
                      <a:pt x="2397" y="8054"/>
                      <a:pt x="2397" y="8035"/>
                    </a:cubicBezTo>
                    <a:lnTo>
                      <a:pt x="2402" y="8035"/>
                    </a:lnTo>
                    <a:cubicBezTo>
                      <a:pt x="2369" y="7997"/>
                      <a:pt x="2386" y="7952"/>
                      <a:pt x="2380" y="7891"/>
                    </a:cubicBezTo>
                    <a:lnTo>
                      <a:pt x="2380" y="7891"/>
                    </a:lnTo>
                    <a:lnTo>
                      <a:pt x="2353" y="7914"/>
                    </a:lnTo>
                    <a:cubicBezTo>
                      <a:pt x="2353" y="7914"/>
                      <a:pt x="2353" y="7908"/>
                      <a:pt x="2347" y="7908"/>
                    </a:cubicBezTo>
                    <a:cubicBezTo>
                      <a:pt x="2353" y="7897"/>
                      <a:pt x="2353" y="7891"/>
                      <a:pt x="2358" y="7886"/>
                    </a:cubicBezTo>
                    <a:lnTo>
                      <a:pt x="2358" y="7886"/>
                    </a:lnTo>
                    <a:cubicBezTo>
                      <a:pt x="2347" y="7891"/>
                      <a:pt x="2347" y="7891"/>
                      <a:pt x="2341" y="7891"/>
                    </a:cubicBezTo>
                    <a:cubicBezTo>
                      <a:pt x="2330" y="7880"/>
                      <a:pt x="2325" y="7869"/>
                      <a:pt x="2314" y="7858"/>
                    </a:cubicBezTo>
                    <a:cubicBezTo>
                      <a:pt x="2313" y="7858"/>
                      <a:pt x="2313" y="7857"/>
                      <a:pt x="2313" y="7856"/>
                    </a:cubicBezTo>
                    <a:lnTo>
                      <a:pt x="2313" y="7856"/>
                    </a:lnTo>
                    <a:cubicBezTo>
                      <a:pt x="2311" y="7857"/>
                      <a:pt x="2310" y="7858"/>
                      <a:pt x="2308" y="7858"/>
                    </a:cubicBezTo>
                    <a:cubicBezTo>
                      <a:pt x="2309" y="7857"/>
                      <a:pt x="2310" y="7855"/>
                      <a:pt x="2311" y="7854"/>
                    </a:cubicBezTo>
                    <a:lnTo>
                      <a:pt x="2311" y="7854"/>
                    </a:lnTo>
                    <a:cubicBezTo>
                      <a:pt x="2312" y="7855"/>
                      <a:pt x="2312" y="7856"/>
                      <a:pt x="2313" y="7856"/>
                    </a:cubicBezTo>
                    <a:lnTo>
                      <a:pt x="2313" y="7856"/>
                    </a:lnTo>
                    <a:cubicBezTo>
                      <a:pt x="2347" y="7841"/>
                      <a:pt x="2341" y="7830"/>
                      <a:pt x="2341" y="7825"/>
                    </a:cubicBezTo>
                    <a:lnTo>
                      <a:pt x="2336" y="7814"/>
                    </a:lnTo>
                    <a:cubicBezTo>
                      <a:pt x="2336" y="7824"/>
                      <a:pt x="2326" y="7835"/>
                      <a:pt x="2311" y="7854"/>
                    </a:cubicBezTo>
                    <a:lnTo>
                      <a:pt x="2311" y="7854"/>
                    </a:lnTo>
                    <a:cubicBezTo>
                      <a:pt x="2303" y="7839"/>
                      <a:pt x="2306" y="7823"/>
                      <a:pt x="2347" y="7797"/>
                    </a:cubicBezTo>
                    <a:cubicBezTo>
                      <a:pt x="2346" y="7794"/>
                      <a:pt x="2344" y="7792"/>
                      <a:pt x="2341" y="7792"/>
                    </a:cubicBezTo>
                    <a:cubicBezTo>
                      <a:pt x="2332" y="7792"/>
                      <a:pt x="2312" y="7814"/>
                      <a:pt x="2300" y="7814"/>
                    </a:cubicBezTo>
                    <a:cubicBezTo>
                      <a:pt x="2296" y="7814"/>
                      <a:pt x="2294" y="7812"/>
                      <a:pt x="2292" y="7808"/>
                    </a:cubicBezTo>
                    <a:lnTo>
                      <a:pt x="2314" y="7786"/>
                    </a:lnTo>
                    <a:lnTo>
                      <a:pt x="2275" y="7803"/>
                    </a:lnTo>
                    <a:cubicBezTo>
                      <a:pt x="2275" y="7786"/>
                      <a:pt x="2303" y="7759"/>
                      <a:pt x="2325" y="7753"/>
                    </a:cubicBezTo>
                    <a:cubicBezTo>
                      <a:pt x="2325" y="7759"/>
                      <a:pt x="2341" y="7759"/>
                      <a:pt x="2341" y="7759"/>
                    </a:cubicBezTo>
                    <a:cubicBezTo>
                      <a:pt x="2356" y="7729"/>
                      <a:pt x="2315" y="7726"/>
                      <a:pt x="2312" y="7718"/>
                    </a:cubicBezTo>
                    <a:lnTo>
                      <a:pt x="2312" y="7718"/>
                    </a:lnTo>
                    <a:lnTo>
                      <a:pt x="2303" y="7742"/>
                    </a:lnTo>
                    <a:cubicBezTo>
                      <a:pt x="2275" y="7720"/>
                      <a:pt x="2264" y="7687"/>
                      <a:pt x="2242" y="7659"/>
                    </a:cubicBezTo>
                    <a:cubicBezTo>
                      <a:pt x="2232" y="7597"/>
                      <a:pt x="2235" y="7532"/>
                      <a:pt x="2254" y="7532"/>
                    </a:cubicBezTo>
                    <a:cubicBezTo>
                      <a:pt x="2257" y="7532"/>
                      <a:pt x="2260" y="7533"/>
                      <a:pt x="2264" y="7537"/>
                    </a:cubicBezTo>
                    <a:lnTo>
                      <a:pt x="2270" y="7576"/>
                    </a:lnTo>
                    <a:cubicBezTo>
                      <a:pt x="2247" y="7360"/>
                      <a:pt x="2175" y="6940"/>
                      <a:pt x="2081" y="6917"/>
                    </a:cubicBezTo>
                    <a:cubicBezTo>
                      <a:pt x="2083" y="6917"/>
                      <a:pt x="2086" y="6916"/>
                      <a:pt x="2090" y="6916"/>
                    </a:cubicBezTo>
                    <a:cubicBezTo>
                      <a:pt x="2117" y="6916"/>
                      <a:pt x="2190" y="6930"/>
                      <a:pt x="2209" y="6940"/>
                    </a:cubicBezTo>
                    <a:lnTo>
                      <a:pt x="1871" y="6597"/>
                    </a:lnTo>
                    <a:lnTo>
                      <a:pt x="1871" y="6597"/>
                    </a:lnTo>
                    <a:cubicBezTo>
                      <a:pt x="1876" y="6598"/>
                      <a:pt x="1882" y="6599"/>
                      <a:pt x="1889" y="6599"/>
                    </a:cubicBezTo>
                    <a:cubicBezTo>
                      <a:pt x="1934" y="6599"/>
                      <a:pt x="2001" y="6560"/>
                      <a:pt x="2059" y="6560"/>
                    </a:cubicBezTo>
                    <a:cubicBezTo>
                      <a:pt x="2100" y="6560"/>
                      <a:pt x="2136" y="6578"/>
                      <a:pt x="2159" y="6641"/>
                    </a:cubicBezTo>
                    <a:cubicBezTo>
                      <a:pt x="2159" y="6591"/>
                      <a:pt x="2159" y="6525"/>
                      <a:pt x="2126" y="6425"/>
                    </a:cubicBezTo>
                    <a:cubicBezTo>
                      <a:pt x="2121" y="6450"/>
                      <a:pt x="2072" y="6495"/>
                      <a:pt x="2041" y="6495"/>
                    </a:cubicBezTo>
                    <a:cubicBezTo>
                      <a:pt x="2032" y="6495"/>
                      <a:pt x="2024" y="6491"/>
                      <a:pt x="2021" y="6480"/>
                    </a:cubicBezTo>
                    <a:cubicBezTo>
                      <a:pt x="2081" y="6344"/>
                      <a:pt x="2054" y="6385"/>
                      <a:pt x="2102" y="6226"/>
                    </a:cubicBezTo>
                    <a:lnTo>
                      <a:pt x="2102" y="6226"/>
                    </a:lnTo>
                    <a:cubicBezTo>
                      <a:pt x="2097" y="6238"/>
                      <a:pt x="2086" y="6243"/>
                      <a:pt x="2072" y="6243"/>
                    </a:cubicBezTo>
                    <a:cubicBezTo>
                      <a:pt x="2059" y="6243"/>
                      <a:pt x="2043" y="6239"/>
                      <a:pt x="2026" y="6231"/>
                    </a:cubicBezTo>
                    <a:cubicBezTo>
                      <a:pt x="2037" y="6231"/>
                      <a:pt x="2043" y="6226"/>
                      <a:pt x="2048" y="6226"/>
                    </a:cubicBezTo>
                    <a:cubicBezTo>
                      <a:pt x="1993" y="6209"/>
                      <a:pt x="2054" y="6176"/>
                      <a:pt x="2070" y="6143"/>
                    </a:cubicBezTo>
                    <a:cubicBezTo>
                      <a:pt x="2076" y="6143"/>
                      <a:pt x="2081" y="6148"/>
                      <a:pt x="2092" y="6154"/>
                    </a:cubicBezTo>
                    <a:lnTo>
                      <a:pt x="2076" y="6137"/>
                    </a:lnTo>
                    <a:cubicBezTo>
                      <a:pt x="2081" y="6121"/>
                      <a:pt x="2076" y="6110"/>
                      <a:pt x="2048" y="6098"/>
                    </a:cubicBezTo>
                    <a:lnTo>
                      <a:pt x="2043" y="6093"/>
                    </a:lnTo>
                    <a:cubicBezTo>
                      <a:pt x="2050" y="6093"/>
                      <a:pt x="2060" y="6095"/>
                      <a:pt x="2069" y="6095"/>
                    </a:cubicBezTo>
                    <a:cubicBezTo>
                      <a:pt x="2073" y="6095"/>
                      <a:pt x="2078" y="6095"/>
                      <a:pt x="2081" y="6093"/>
                    </a:cubicBezTo>
                    <a:cubicBezTo>
                      <a:pt x="2043" y="6087"/>
                      <a:pt x="2026" y="6071"/>
                      <a:pt x="2048" y="6038"/>
                    </a:cubicBezTo>
                    <a:lnTo>
                      <a:pt x="2054" y="6038"/>
                    </a:lnTo>
                    <a:cubicBezTo>
                      <a:pt x="2048" y="5999"/>
                      <a:pt x="2048" y="5971"/>
                      <a:pt x="2054" y="5944"/>
                    </a:cubicBezTo>
                    <a:cubicBezTo>
                      <a:pt x="2065" y="5932"/>
                      <a:pt x="2070" y="5927"/>
                      <a:pt x="2070" y="5916"/>
                    </a:cubicBezTo>
                    <a:lnTo>
                      <a:pt x="2070" y="5916"/>
                    </a:lnTo>
                    <a:cubicBezTo>
                      <a:pt x="2070" y="5917"/>
                      <a:pt x="2070" y="5918"/>
                      <a:pt x="2069" y="5918"/>
                    </a:cubicBezTo>
                    <a:cubicBezTo>
                      <a:pt x="2068" y="5918"/>
                      <a:pt x="2065" y="5913"/>
                      <a:pt x="2065" y="5905"/>
                    </a:cubicBezTo>
                    <a:cubicBezTo>
                      <a:pt x="2070" y="5888"/>
                      <a:pt x="2076" y="5861"/>
                      <a:pt x="2081" y="5822"/>
                    </a:cubicBezTo>
                    <a:lnTo>
                      <a:pt x="2081" y="5822"/>
                    </a:lnTo>
                    <a:lnTo>
                      <a:pt x="2054" y="5833"/>
                    </a:lnTo>
                    <a:lnTo>
                      <a:pt x="2054" y="5811"/>
                    </a:lnTo>
                    <a:lnTo>
                      <a:pt x="2070" y="5794"/>
                    </a:lnTo>
                    <a:lnTo>
                      <a:pt x="2054" y="5794"/>
                    </a:lnTo>
                    <a:cubicBezTo>
                      <a:pt x="2054" y="5761"/>
                      <a:pt x="2048" y="5722"/>
                      <a:pt x="2043" y="5700"/>
                    </a:cubicBezTo>
                    <a:cubicBezTo>
                      <a:pt x="2048" y="5695"/>
                      <a:pt x="2065" y="5683"/>
                      <a:pt x="2076" y="5678"/>
                    </a:cubicBezTo>
                    <a:cubicBezTo>
                      <a:pt x="2076" y="5671"/>
                      <a:pt x="2072" y="5668"/>
                      <a:pt x="2067" y="5668"/>
                    </a:cubicBezTo>
                    <a:cubicBezTo>
                      <a:pt x="2056" y="5668"/>
                      <a:pt x="2040" y="5676"/>
                      <a:pt x="2030" y="5676"/>
                    </a:cubicBezTo>
                    <a:cubicBezTo>
                      <a:pt x="2024" y="5676"/>
                      <a:pt x="2021" y="5674"/>
                      <a:pt x="2021" y="5667"/>
                    </a:cubicBezTo>
                    <a:lnTo>
                      <a:pt x="2048" y="5650"/>
                    </a:lnTo>
                    <a:lnTo>
                      <a:pt x="2009" y="5650"/>
                    </a:lnTo>
                    <a:cubicBezTo>
                      <a:pt x="2015" y="5628"/>
                      <a:pt x="2048" y="5617"/>
                      <a:pt x="2070" y="5617"/>
                    </a:cubicBezTo>
                    <a:cubicBezTo>
                      <a:pt x="2070" y="5623"/>
                      <a:pt x="2076" y="5628"/>
                      <a:pt x="2081" y="5639"/>
                    </a:cubicBezTo>
                    <a:cubicBezTo>
                      <a:pt x="2117" y="5614"/>
                      <a:pt x="2074" y="5575"/>
                      <a:pt x="2074" y="5560"/>
                    </a:cubicBezTo>
                    <a:lnTo>
                      <a:pt x="2074" y="5560"/>
                    </a:lnTo>
                    <a:lnTo>
                      <a:pt x="2065" y="5584"/>
                    </a:lnTo>
                    <a:cubicBezTo>
                      <a:pt x="2054" y="5567"/>
                      <a:pt x="2054" y="5556"/>
                      <a:pt x="2048" y="5540"/>
                    </a:cubicBezTo>
                    <a:cubicBezTo>
                      <a:pt x="2054" y="5540"/>
                      <a:pt x="2070" y="5534"/>
                      <a:pt x="2081" y="5517"/>
                    </a:cubicBezTo>
                    <a:cubicBezTo>
                      <a:pt x="2092" y="5368"/>
                      <a:pt x="2021" y="5490"/>
                      <a:pt x="2026" y="5351"/>
                    </a:cubicBezTo>
                    <a:cubicBezTo>
                      <a:pt x="2024" y="5348"/>
                      <a:pt x="2023" y="5347"/>
                      <a:pt x="2022" y="5347"/>
                    </a:cubicBezTo>
                    <a:cubicBezTo>
                      <a:pt x="2018" y="5347"/>
                      <a:pt x="2015" y="5356"/>
                      <a:pt x="2015" y="5368"/>
                    </a:cubicBezTo>
                    <a:cubicBezTo>
                      <a:pt x="2009" y="5351"/>
                      <a:pt x="1998" y="5340"/>
                      <a:pt x="1987" y="5324"/>
                    </a:cubicBezTo>
                    <a:lnTo>
                      <a:pt x="1965" y="5335"/>
                    </a:lnTo>
                    <a:cubicBezTo>
                      <a:pt x="1960" y="5324"/>
                      <a:pt x="1960" y="5318"/>
                      <a:pt x="1954" y="5313"/>
                    </a:cubicBezTo>
                    <a:cubicBezTo>
                      <a:pt x="1960" y="5296"/>
                      <a:pt x="1960" y="5285"/>
                      <a:pt x="1960" y="5268"/>
                    </a:cubicBezTo>
                    <a:cubicBezTo>
                      <a:pt x="1965" y="5257"/>
                      <a:pt x="1971" y="5241"/>
                      <a:pt x="1960" y="5213"/>
                    </a:cubicBezTo>
                    <a:lnTo>
                      <a:pt x="1965" y="5213"/>
                    </a:lnTo>
                    <a:cubicBezTo>
                      <a:pt x="1943" y="5202"/>
                      <a:pt x="1932" y="5185"/>
                      <a:pt x="1932" y="5169"/>
                    </a:cubicBezTo>
                    <a:lnTo>
                      <a:pt x="1932" y="5169"/>
                    </a:lnTo>
                    <a:cubicBezTo>
                      <a:pt x="1935" y="5170"/>
                      <a:pt x="1938" y="5170"/>
                      <a:pt x="1940" y="5170"/>
                    </a:cubicBezTo>
                    <a:cubicBezTo>
                      <a:pt x="1959" y="5170"/>
                      <a:pt x="1976" y="5146"/>
                      <a:pt x="1995" y="5146"/>
                    </a:cubicBezTo>
                    <a:cubicBezTo>
                      <a:pt x="1999" y="5146"/>
                      <a:pt x="2004" y="5148"/>
                      <a:pt x="2009" y="5152"/>
                    </a:cubicBezTo>
                    <a:cubicBezTo>
                      <a:pt x="1987" y="5130"/>
                      <a:pt x="1982" y="5119"/>
                      <a:pt x="1965" y="5113"/>
                    </a:cubicBezTo>
                    <a:cubicBezTo>
                      <a:pt x="1982" y="5075"/>
                      <a:pt x="1987" y="5097"/>
                      <a:pt x="1971" y="4992"/>
                    </a:cubicBezTo>
                    <a:cubicBezTo>
                      <a:pt x="1975" y="4985"/>
                      <a:pt x="1980" y="4981"/>
                      <a:pt x="1984" y="4981"/>
                    </a:cubicBezTo>
                    <a:cubicBezTo>
                      <a:pt x="2007" y="4981"/>
                      <a:pt x="2028" y="5064"/>
                      <a:pt x="2037" y="5097"/>
                    </a:cubicBezTo>
                    <a:lnTo>
                      <a:pt x="2021" y="4798"/>
                    </a:lnTo>
                    <a:cubicBezTo>
                      <a:pt x="2017" y="4800"/>
                      <a:pt x="2013" y="4801"/>
                      <a:pt x="2009" y="4801"/>
                    </a:cubicBezTo>
                    <a:cubicBezTo>
                      <a:pt x="2000" y="4801"/>
                      <a:pt x="1992" y="4795"/>
                      <a:pt x="1985" y="4786"/>
                    </a:cubicBezTo>
                    <a:lnTo>
                      <a:pt x="1985" y="4786"/>
                    </a:lnTo>
                    <a:cubicBezTo>
                      <a:pt x="1988" y="4795"/>
                      <a:pt x="1991" y="4805"/>
                      <a:pt x="1993" y="4815"/>
                    </a:cubicBezTo>
                    <a:cubicBezTo>
                      <a:pt x="1985" y="4812"/>
                      <a:pt x="1976" y="4811"/>
                      <a:pt x="1969" y="4811"/>
                    </a:cubicBezTo>
                    <a:cubicBezTo>
                      <a:pt x="1961" y="4811"/>
                      <a:pt x="1954" y="4812"/>
                      <a:pt x="1949" y="4815"/>
                    </a:cubicBezTo>
                    <a:cubicBezTo>
                      <a:pt x="1932" y="4809"/>
                      <a:pt x="1926" y="4793"/>
                      <a:pt x="1910" y="4781"/>
                    </a:cubicBezTo>
                    <a:cubicBezTo>
                      <a:pt x="1930" y="4766"/>
                      <a:pt x="1955" y="4760"/>
                      <a:pt x="1963" y="4743"/>
                    </a:cubicBezTo>
                    <a:lnTo>
                      <a:pt x="1960" y="4743"/>
                    </a:lnTo>
                    <a:cubicBezTo>
                      <a:pt x="1947" y="4722"/>
                      <a:pt x="1938" y="4695"/>
                      <a:pt x="1927" y="4671"/>
                    </a:cubicBezTo>
                    <a:lnTo>
                      <a:pt x="1927" y="4671"/>
                    </a:lnTo>
                    <a:cubicBezTo>
                      <a:pt x="1898" y="4646"/>
                      <a:pt x="1818" y="4623"/>
                      <a:pt x="1854" y="4571"/>
                    </a:cubicBezTo>
                    <a:cubicBezTo>
                      <a:pt x="1871" y="4571"/>
                      <a:pt x="1893" y="4582"/>
                      <a:pt x="1904" y="4599"/>
                    </a:cubicBezTo>
                    <a:cubicBezTo>
                      <a:pt x="1910" y="4596"/>
                      <a:pt x="1913" y="4593"/>
                      <a:pt x="1913" y="4590"/>
                    </a:cubicBezTo>
                    <a:lnTo>
                      <a:pt x="1913" y="4590"/>
                    </a:lnTo>
                    <a:lnTo>
                      <a:pt x="1926" y="4627"/>
                    </a:lnTo>
                    <a:lnTo>
                      <a:pt x="1904" y="4627"/>
                    </a:lnTo>
                    <a:lnTo>
                      <a:pt x="1917" y="4649"/>
                    </a:lnTo>
                    <a:lnTo>
                      <a:pt x="1917" y="4649"/>
                    </a:lnTo>
                    <a:cubicBezTo>
                      <a:pt x="1959" y="4661"/>
                      <a:pt x="1927" y="4710"/>
                      <a:pt x="1971" y="4737"/>
                    </a:cubicBezTo>
                    <a:cubicBezTo>
                      <a:pt x="2003" y="4728"/>
                      <a:pt x="1937" y="4695"/>
                      <a:pt x="1970" y="4695"/>
                    </a:cubicBezTo>
                    <a:cubicBezTo>
                      <a:pt x="1974" y="4695"/>
                      <a:pt x="1979" y="4695"/>
                      <a:pt x="1986" y="4696"/>
                    </a:cubicBezTo>
                    <a:lnTo>
                      <a:pt x="1986" y="4696"/>
                    </a:lnTo>
                    <a:cubicBezTo>
                      <a:pt x="1897" y="4679"/>
                      <a:pt x="2012" y="4642"/>
                      <a:pt x="1926" y="4604"/>
                    </a:cubicBezTo>
                    <a:lnTo>
                      <a:pt x="1971" y="4604"/>
                    </a:lnTo>
                    <a:cubicBezTo>
                      <a:pt x="1965" y="4599"/>
                      <a:pt x="1943" y="4593"/>
                      <a:pt x="1943" y="4577"/>
                    </a:cubicBezTo>
                    <a:lnTo>
                      <a:pt x="1943" y="4577"/>
                    </a:lnTo>
                    <a:lnTo>
                      <a:pt x="2009" y="4599"/>
                    </a:lnTo>
                    <a:cubicBezTo>
                      <a:pt x="1954" y="4571"/>
                      <a:pt x="2048" y="4538"/>
                      <a:pt x="2021" y="4510"/>
                    </a:cubicBezTo>
                    <a:lnTo>
                      <a:pt x="2021" y="4510"/>
                    </a:lnTo>
                    <a:cubicBezTo>
                      <a:pt x="2023" y="4537"/>
                      <a:pt x="2013" y="4542"/>
                      <a:pt x="1997" y="4542"/>
                    </a:cubicBezTo>
                    <a:cubicBezTo>
                      <a:pt x="1987" y="4542"/>
                      <a:pt x="1974" y="4540"/>
                      <a:pt x="1962" y="4540"/>
                    </a:cubicBezTo>
                    <a:cubicBezTo>
                      <a:pt x="1951" y="4540"/>
                      <a:pt x="1941" y="4542"/>
                      <a:pt x="1932" y="4549"/>
                    </a:cubicBezTo>
                    <a:cubicBezTo>
                      <a:pt x="1873" y="4479"/>
                      <a:pt x="2037" y="4503"/>
                      <a:pt x="2028" y="4429"/>
                    </a:cubicBezTo>
                    <a:lnTo>
                      <a:pt x="2028" y="4429"/>
                    </a:lnTo>
                    <a:cubicBezTo>
                      <a:pt x="2024" y="4439"/>
                      <a:pt x="2006" y="4452"/>
                      <a:pt x="1991" y="4452"/>
                    </a:cubicBezTo>
                    <a:cubicBezTo>
                      <a:pt x="1988" y="4452"/>
                      <a:pt x="1984" y="4451"/>
                      <a:pt x="1982" y="4449"/>
                    </a:cubicBezTo>
                    <a:cubicBezTo>
                      <a:pt x="1987" y="4433"/>
                      <a:pt x="2009" y="4411"/>
                      <a:pt x="2026" y="4400"/>
                    </a:cubicBezTo>
                    <a:cubicBezTo>
                      <a:pt x="2024" y="4381"/>
                      <a:pt x="2019" y="4376"/>
                      <a:pt x="2011" y="4376"/>
                    </a:cubicBezTo>
                    <a:cubicBezTo>
                      <a:pt x="2000" y="4376"/>
                      <a:pt x="1984" y="4388"/>
                      <a:pt x="1969" y="4388"/>
                    </a:cubicBezTo>
                    <a:cubicBezTo>
                      <a:pt x="1964" y="4388"/>
                      <a:pt x="1959" y="4387"/>
                      <a:pt x="1954" y="4383"/>
                    </a:cubicBezTo>
                    <a:cubicBezTo>
                      <a:pt x="2009" y="4366"/>
                      <a:pt x="1932" y="4355"/>
                      <a:pt x="1910" y="4339"/>
                    </a:cubicBezTo>
                    <a:lnTo>
                      <a:pt x="1960" y="4339"/>
                    </a:lnTo>
                    <a:cubicBezTo>
                      <a:pt x="1987" y="4272"/>
                      <a:pt x="1860" y="4322"/>
                      <a:pt x="1899" y="4261"/>
                    </a:cubicBezTo>
                    <a:lnTo>
                      <a:pt x="1899" y="4261"/>
                    </a:lnTo>
                    <a:lnTo>
                      <a:pt x="1965" y="4283"/>
                    </a:lnTo>
                    <a:lnTo>
                      <a:pt x="1954" y="4256"/>
                    </a:lnTo>
                    <a:lnTo>
                      <a:pt x="2009" y="4261"/>
                    </a:lnTo>
                    <a:cubicBezTo>
                      <a:pt x="1965" y="4228"/>
                      <a:pt x="1982" y="4217"/>
                      <a:pt x="1993" y="4184"/>
                    </a:cubicBezTo>
                    <a:lnTo>
                      <a:pt x="1993" y="4184"/>
                    </a:lnTo>
                    <a:cubicBezTo>
                      <a:pt x="1986" y="4185"/>
                      <a:pt x="1978" y="4186"/>
                      <a:pt x="1970" y="4186"/>
                    </a:cubicBezTo>
                    <a:cubicBezTo>
                      <a:pt x="1940" y="4186"/>
                      <a:pt x="1909" y="4177"/>
                      <a:pt x="1904" y="4151"/>
                    </a:cubicBezTo>
                    <a:cubicBezTo>
                      <a:pt x="1913" y="4144"/>
                      <a:pt x="1921" y="4142"/>
                      <a:pt x="1928" y="4142"/>
                    </a:cubicBezTo>
                    <a:cubicBezTo>
                      <a:pt x="1933" y="4142"/>
                      <a:pt x="1937" y="4143"/>
                      <a:pt x="1940" y="4143"/>
                    </a:cubicBezTo>
                    <a:cubicBezTo>
                      <a:pt x="1945" y="4143"/>
                      <a:pt x="1945" y="4140"/>
                      <a:pt x="1937" y="4123"/>
                    </a:cubicBezTo>
                    <a:lnTo>
                      <a:pt x="1937" y="4123"/>
                    </a:lnTo>
                    <a:cubicBezTo>
                      <a:pt x="1965" y="4128"/>
                      <a:pt x="2009" y="4145"/>
                      <a:pt x="1960" y="4156"/>
                    </a:cubicBezTo>
                    <a:cubicBezTo>
                      <a:pt x="1971" y="4156"/>
                      <a:pt x="1987" y="4162"/>
                      <a:pt x="2009" y="4162"/>
                    </a:cubicBezTo>
                    <a:cubicBezTo>
                      <a:pt x="2043" y="4145"/>
                      <a:pt x="2015" y="4117"/>
                      <a:pt x="2015" y="4095"/>
                    </a:cubicBezTo>
                    <a:lnTo>
                      <a:pt x="2015" y="4095"/>
                    </a:lnTo>
                    <a:cubicBezTo>
                      <a:pt x="2015" y="4101"/>
                      <a:pt x="2009" y="4106"/>
                      <a:pt x="1998" y="4106"/>
                    </a:cubicBezTo>
                    <a:lnTo>
                      <a:pt x="1932" y="4051"/>
                    </a:lnTo>
                    <a:cubicBezTo>
                      <a:pt x="1938" y="4050"/>
                      <a:pt x="1943" y="4049"/>
                      <a:pt x="1948" y="4049"/>
                    </a:cubicBezTo>
                    <a:cubicBezTo>
                      <a:pt x="1960" y="4049"/>
                      <a:pt x="1970" y="4054"/>
                      <a:pt x="1982" y="4062"/>
                    </a:cubicBezTo>
                    <a:cubicBezTo>
                      <a:pt x="1971" y="4045"/>
                      <a:pt x="1954" y="4040"/>
                      <a:pt x="1943" y="4023"/>
                    </a:cubicBezTo>
                    <a:lnTo>
                      <a:pt x="1943" y="4023"/>
                    </a:lnTo>
                    <a:cubicBezTo>
                      <a:pt x="1987" y="4034"/>
                      <a:pt x="2021" y="4034"/>
                      <a:pt x="2043" y="4051"/>
                    </a:cubicBezTo>
                    <a:lnTo>
                      <a:pt x="1998" y="3996"/>
                    </a:lnTo>
                    <a:cubicBezTo>
                      <a:pt x="2012" y="3991"/>
                      <a:pt x="2036" y="3976"/>
                      <a:pt x="2053" y="3976"/>
                    </a:cubicBezTo>
                    <a:cubicBezTo>
                      <a:pt x="2058" y="3976"/>
                      <a:pt x="2062" y="3977"/>
                      <a:pt x="2065" y="3979"/>
                    </a:cubicBezTo>
                    <a:cubicBezTo>
                      <a:pt x="2081" y="3951"/>
                      <a:pt x="1987" y="3902"/>
                      <a:pt x="2021" y="3857"/>
                    </a:cubicBezTo>
                    <a:cubicBezTo>
                      <a:pt x="2015" y="3857"/>
                      <a:pt x="2009" y="3852"/>
                      <a:pt x="1998" y="3846"/>
                    </a:cubicBezTo>
                    <a:cubicBezTo>
                      <a:pt x="2009" y="3813"/>
                      <a:pt x="2054" y="3774"/>
                      <a:pt x="2009" y="3730"/>
                    </a:cubicBezTo>
                    <a:lnTo>
                      <a:pt x="2076" y="3708"/>
                    </a:lnTo>
                    <a:cubicBezTo>
                      <a:pt x="2073" y="3701"/>
                      <a:pt x="2068" y="3698"/>
                      <a:pt x="2060" y="3698"/>
                    </a:cubicBezTo>
                    <a:cubicBezTo>
                      <a:pt x="2045" y="3698"/>
                      <a:pt x="2023" y="3707"/>
                      <a:pt x="2003" y="3707"/>
                    </a:cubicBezTo>
                    <a:cubicBezTo>
                      <a:pt x="1987" y="3707"/>
                      <a:pt x="1973" y="3701"/>
                      <a:pt x="1965" y="3680"/>
                    </a:cubicBezTo>
                    <a:cubicBezTo>
                      <a:pt x="1954" y="3658"/>
                      <a:pt x="1969" y="3654"/>
                      <a:pt x="1989" y="3654"/>
                    </a:cubicBezTo>
                    <a:cubicBezTo>
                      <a:pt x="2001" y="3654"/>
                      <a:pt x="2015" y="3655"/>
                      <a:pt x="2026" y="3655"/>
                    </a:cubicBezTo>
                    <a:cubicBezTo>
                      <a:pt x="2033" y="3655"/>
                      <a:pt x="2039" y="3655"/>
                      <a:pt x="2043" y="3653"/>
                    </a:cubicBezTo>
                    <a:cubicBezTo>
                      <a:pt x="2009" y="3630"/>
                      <a:pt x="1937" y="3592"/>
                      <a:pt x="1993" y="3553"/>
                    </a:cubicBezTo>
                    <a:lnTo>
                      <a:pt x="1993" y="3553"/>
                    </a:lnTo>
                    <a:cubicBezTo>
                      <a:pt x="2009" y="3570"/>
                      <a:pt x="1993" y="3575"/>
                      <a:pt x="1998" y="3592"/>
                    </a:cubicBezTo>
                    <a:lnTo>
                      <a:pt x="2043" y="3564"/>
                    </a:lnTo>
                    <a:cubicBezTo>
                      <a:pt x="2086" y="3588"/>
                      <a:pt x="2087" y="3609"/>
                      <a:pt x="2104" y="3609"/>
                    </a:cubicBezTo>
                    <a:cubicBezTo>
                      <a:pt x="2111" y="3609"/>
                      <a:pt x="2121" y="3605"/>
                      <a:pt x="2137" y="3597"/>
                    </a:cubicBezTo>
                    <a:cubicBezTo>
                      <a:pt x="2009" y="3592"/>
                      <a:pt x="2131" y="3487"/>
                      <a:pt x="1993" y="3470"/>
                    </a:cubicBezTo>
                    <a:lnTo>
                      <a:pt x="2021" y="3453"/>
                    </a:lnTo>
                    <a:cubicBezTo>
                      <a:pt x="2021" y="3459"/>
                      <a:pt x="2026" y="3459"/>
                      <a:pt x="2026" y="3464"/>
                    </a:cubicBezTo>
                    <a:cubicBezTo>
                      <a:pt x="2092" y="3431"/>
                      <a:pt x="1932" y="3431"/>
                      <a:pt x="1954" y="3381"/>
                    </a:cubicBezTo>
                    <a:cubicBezTo>
                      <a:pt x="1962" y="3374"/>
                      <a:pt x="1975" y="3363"/>
                      <a:pt x="1986" y="3363"/>
                    </a:cubicBezTo>
                    <a:cubicBezTo>
                      <a:pt x="1991" y="3363"/>
                      <a:pt x="1995" y="3365"/>
                      <a:pt x="1998" y="3370"/>
                    </a:cubicBezTo>
                    <a:lnTo>
                      <a:pt x="1971" y="3326"/>
                    </a:lnTo>
                    <a:cubicBezTo>
                      <a:pt x="1971" y="3322"/>
                      <a:pt x="1975" y="3320"/>
                      <a:pt x="1979" y="3320"/>
                    </a:cubicBezTo>
                    <a:cubicBezTo>
                      <a:pt x="1984" y="3320"/>
                      <a:pt x="1990" y="3322"/>
                      <a:pt x="1992" y="3325"/>
                    </a:cubicBezTo>
                    <a:lnTo>
                      <a:pt x="1992" y="3325"/>
                    </a:lnTo>
                    <a:lnTo>
                      <a:pt x="1987" y="3276"/>
                    </a:lnTo>
                    <a:lnTo>
                      <a:pt x="1993" y="3276"/>
                    </a:lnTo>
                    <a:cubicBezTo>
                      <a:pt x="1971" y="3271"/>
                      <a:pt x="1943" y="3249"/>
                      <a:pt x="1932" y="3238"/>
                    </a:cubicBezTo>
                    <a:cubicBezTo>
                      <a:pt x="1938" y="3233"/>
                      <a:pt x="1942" y="3231"/>
                      <a:pt x="1944" y="3231"/>
                    </a:cubicBezTo>
                    <a:cubicBezTo>
                      <a:pt x="1950" y="3231"/>
                      <a:pt x="1948" y="3243"/>
                      <a:pt x="1960" y="3243"/>
                    </a:cubicBezTo>
                    <a:lnTo>
                      <a:pt x="1932" y="3210"/>
                    </a:lnTo>
                    <a:cubicBezTo>
                      <a:pt x="1935" y="3209"/>
                      <a:pt x="1938" y="3209"/>
                      <a:pt x="1941" y="3209"/>
                    </a:cubicBezTo>
                    <a:cubicBezTo>
                      <a:pt x="1971" y="3209"/>
                      <a:pt x="1998" y="3234"/>
                      <a:pt x="1993" y="3249"/>
                    </a:cubicBezTo>
                    <a:cubicBezTo>
                      <a:pt x="2131" y="3232"/>
                      <a:pt x="1960" y="3221"/>
                      <a:pt x="2043" y="3166"/>
                    </a:cubicBezTo>
                    <a:lnTo>
                      <a:pt x="2043" y="3166"/>
                    </a:lnTo>
                    <a:lnTo>
                      <a:pt x="2054" y="3193"/>
                    </a:lnTo>
                    <a:cubicBezTo>
                      <a:pt x="2131" y="3182"/>
                      <a:pt x="2104" y="3155"/>
                      <a:pt x="2159" y="3127"/>
                    </a:cubicBezTo>
                    <a:lnTo>
                      <a:pt x="2159" y="3127"/>
                    </a:lnTo>
                    <a:cubicBezTo>
                      <a:pt x="2138" y="3131"/>
                      <a:pt x="2079" y="3160"/>
                      <a:pt x="2040" y="3160"/>
                    </a:cubicBezTo>
                    <a:cubicBezTo>
                      <a:pt x="2027" y="3160"/>
                      <a:pt x="2016" y="3157"/>
                      <a:pt x="2009" y="3149"/>
                    </a:cubicBezTo>
                    <a:cubicBezTo>
                      <a:pt x="2021" y="3138"/>
                      <a:pt x="2021" y="3127"/>
                      <a:pt x="1998" y="3105"/>
                    </a:cubicBezTo>
                    <a:lnTo>
                      <a:pt x="1998" y="3105"/>
                    </a:lnTo>
                    <a:cubicBezTo>
                      <a:pt x="2005" y="3105"/>
                      <a:pt x="2010" y="3106"/>
                      <a:pt x="2015" y="3106"/>
                    </a:cubicBezTo>
                    <a:cubicBezTo>
                      <a:pt x="2028" y="3106"/>
                      <a:pt x="2034" y="3103"/>
                      <a:pt x="2036" y="3099"/>
                    </a:cubicBezTo>
                    <a:lnTo>
                      <a:pt x="2036" y="3099"/>
                    </a:lnTo>
                    <a:cubicBezTo>
                      <a:pt x="2034" y="3101"/>
                      <a:pt x="2030" y="3103"/>
                      <a:pt x="2021" y="3105"/>
                    </a:cubicBezTo>
                    <a:cubicBezTo>
                      <a:pt x="1976" y="3083"/>
                      <a:pt x="2004" y="3083"/>
                      <a:pt x="2015" y="3072"/>
                    </a:cubicBezTo>
                    <a:lnTo>
                      <a:pt x="2015" y="3072"/>
                    </a:lnTo>
                    <a:cubicBezTo>
                      <a:pt x="2019" y="3075"/>
                      <a:pt x="2038" y="3087"/>
                      <a:pt x="2037" y="3096"/>
                    </a:cubicBezTo>
                    <a:lnTo>
                      <a:pt x="2037" y="3096"/>
                    </a:lnTo>
                    <a:cubicBezTo>
                      <a:pt x="2039" y="3090"/>
                      <a:pt x="2037" y="3081"/>
                      <a:pt x="2037" y="3072"/>
                    </a:cubicBezTo>
                    <a:lnTo>
                      <a:pt x="2037" y="3072"/>
                    </a:lnTo>
                    <a:lnTo>
                      <a:pt x="2098" y="3077"/>
                    </a:lnTo>
                    <a:cubicBezTo>
                      <a:pt x="2081" y="3049"/>
                      <a:pt x="2048" y="3049"/>
                      <a:pt x="2021" y="3038"/>
                    </a:cubicBezTo>
                    <a:cubicBezTo>
                      <a:pt x="2026" y="3011"/>
                      <a:pt x="2076" y="3011"/>
                      <a:pt x="2120" y="3011"/>
                    </a:cubicBezTo>
                    <a:cubicBezTo>
                      <a:pt x="2123" y="2997"/>
                      <a:pt x="2117" y="2994"/>
                      <a:pt x="2107" y="2994"/>
                    </a:cubicBezTo>
                    <a:cubicBezTo>
                      <a:pt x="2093" y="2994"/>
                      <a:pt x="2071" y="3000"/>
                      <a:pt x="2054" y="3000"/>
                    </a:cubicBezTo>
                    <a:cubicBezTo>
                      <a:pt x="2040" y="3000"/>
                      <a:pt x="2029" y="2996"/>
                      <a:pt x="2026" y="2983"/>
                    </a:cubicBezTo>
                    <a:cubicBezTo>
                      <a:pt x="2054" y="2944"/>
                      <a:pt x="2037" y="2917"/>
                      <a:pt x="1998" y="2872"/>
                    </a:cubicBezTo>
                    <a:cubicBezTo>
                      <a:pt x="2007" y="2866"/>
                      <a:pt x="2013" y="2864"/>
                      <a:pt x="2019" y="2864"/>
                    </a:cubicBezTo>
                    <a:cubicBezTo>
                      <a:pt x="2031" y="2864"/>
                      <a:pt x="2040" y="2873"/>
                      <a:pt x="2049" y="2873"/>
                    </a:cubicBezTo>
                    <a:cubicBezTo>
                      <a:pt x="2051" y="2873"/>
                      <a:pt x="2052" y="2873"/>
                      <a:pt x="2054" y="2872"/>
                    </a:cubicBezTo>
                    <a:lnTo>
                      <a:pt x="2009" y="2845"/>
                    </a:lnTo>
                    <a:cubicBezTo>
                      <a:pt x="2009" y="2841"/>
                      <a:pt x="2011" y="2840"/>
                      <a:pt x="2013" y="2840"/>
                    </a:cubicBezTo>
                    <a:cubicBezTo>
                      <a:pt x="2017" y="2840"/>
                      <a:pt x="2026" y="2845"/>
                      <a:pt x="2037" y="2845"/>
                    </a:cubicBezTo>
                    <a:cubicBezTo>
                      <a:pt x="2021" y="2823"/>
                      <a:pt x="1971" y="2834"/>
                      <a:pt x="1960" y="2800"/>
                    </a:cubicBezTo>
                    <a:cubicBezTo>
                      <a:pt x="1888" y="2789"/>
                      <a:pt x="2070" y="2751"/>
                      <a:pt x="1993" y="2706"/>
                    </a:cubicBezTo>
                    <a:cubicBezTo>
                      <a:pt x="1998" y="2704"/>
                      <a:pt x="2003" y="2703"/>
                      <a:pt x="2008" y="2703"/>
                    </a:cubicBezTo>
                    <a:cubicBezTo>
                      <a:pt x="2022" y="2703"/>
                      <a:pt x="2033" y="2712"/>
                      <a:pt x="2054" y="2712"/>
                    </a:cubicBezTo>
                    <a:cubicBezTo>
                      <a:pt x="2015" y="2657"/>
                      <a:pt x="2021" y="2662"/>
                      <a:pt x="1960" y="2612"/>
                    </a:cubicBezTo>
                    <a:lnTo>
                      <a:pt x="2009" y="2585"/>
                    </a:lnTo>
                    <a:lnTo>
                      <a:pt x="2009" y="2585"/>
                    </a:lnTo>
                    <a:cubicBezTo>
                      <a:pt x="1999" y="2589"/>
                      <a:pt x="1989" y="2591"/>
                      <a:pt x="1979" y="2591"/>
                    </a:cubicBezTo>
                    <a:cubicBezTo>
                      <a:pt x="1938" y="2591"/>
                      <a:pt x="1895" y="2560"/>
                      <a:pt x="1860" y="2529"/>
                    </a:cubicBezTo>
                    <a:cubicBezTo>
                      <a:pt x="1843" y="2540"/>
                      <a:pt x="1821" y="2546"/>
                      <a:pt x="1805" y="2546"/>
                    </a:cubicBezTo>
                    <a:lnTo>
                      <a:pt x="1777" y="2491"/>
                    </a:lnTo>
                    <a:cubicBezTo>
                      <a:pt x="1780" y="2489"/>
                      <a:pt x="1784" y="2489"/>
                      <a:pt x="1787" y="2489"/>
                    </a:cubicBezTo>
                    <a:cubicBezTo>
                      <a:pt x="1802" y="2489"/>
                      <a:pt x="1819" y="2497"/>
                      <a:pt x="1832" y="2502"/>
                    </a:cubicBezTo>
                    <a:lnTo>
                      <a:pt x="1821" y="2491"/>
                    </a:lnTo>
                    <a:cubicBezTo>
                      <a:pt x="1829" y="2486"/>
                      <a:pt x="1837" y="2484"/>
                      <a:pt x="1846" y="2484"/>
                    </a:cubicBezTo>
                    <a:cubicBezTo>
                      <a:pt x="1867" y="2484"/>
                      <a:pt x="1890" y="2497"/>
                      <a:pt x="1910" y="2513"/>
                    </a:cubicBezTo>
                    <a:cubicBezTo>
                      <a:pt x="1899" y="2518"/>
                      <a:pt x="1882" y="2518"/>
                      <a:pt x="1871" y="2524"/>
                    </a:cubicBezTo>
                    <a:cubicBezTo>
                      <a:pt x="1904" y="2540"/>
                      <a:pt x="1943" y="2557"/>
                      <a:pt x="1982" y="2557"/>
                    </a:cubicBezTo>
                    <a:cubicBezTo>
                      <a:pt x="1971" y="2551"/>
                      <a:pt x="1965" y="2546"/>
                      <a:pt x="1965" y="2540"/>
                    </a:cubicBezTo>
                    <a:lnTo>
                      <a:pt x="1965" y="2540"/>
                    </a:lnTo>
                    <a:cubicBezTo>
                      <a:pt x="1971" y="2546"/>
                      <a:pt x="1987" y="2546"/>
                      <a:pt x="1993" y="2546"/>
                    </a:cubicBezTo>
                    <a:cubicBezTo>
                      <a:pt x="1998" y="2546"/>
                      <a:pt x="1987" y="2540"/>
                      <a:pt x="1971" y="2529"/>
                    </a:cubicBezTo>
                    <a:lnTo>
                      <a:pt x="2043" y="2529"/>
                    </a:lnTo>
                    <a:lnTo>
                      <a:pt x="2015" y="2524"/>
                    </a:lnTo>
                    <a:cubicBezTo>
                      <a:pt x="2026" y="2502"/>
                      <a:pt x="2048" y="2491"/>
                      <a:pt x="2070" y="2468"/>
                    </a:cubicBezTo>
                    <a:cubicBezTo>
                      <a:pt x="2044" y="2445"/>
                      <a:pt x="2011" y="2421"/>
                      <a:pt x="1980" y="2396"/>
                    </a:cubicBezTo>
                    <a:lnTo>
                      <a:pt x="1980" y="2396"/>
                    </a:lnTo>
                    <a:cubicBezTo>
                      <a:pt x="1985" y="2404"/>
                      <a:pt x="1978" y="2409"/>
                      <a:pt x="1960" y="2419"/>
                    </a:cubicBezTo>
                    <a:cubicBezTo>
                      <a:pt x="1960" y="2413"/>
                      <a:pt x="1960" y="2408"/>
                      <a:pt x="1975" y="2392"/>
                    </a:cubicBezTo>
                    <a:lnTo>
                      <a:pt x="1975" y="2392"/>
                    </a:lnTo>
                    <a:cubicBezTo>
                      <a:pt x="1977" y="2393"/>
                      <a:pt x="1979" y="2395"/>
                      <a:pt x="1980" y="2396"/>
                    </a:cubicBezTo>
                    <a:lnTo>
                      <a:pt x="1980" y="2396"/>
                    </a:lnTo>
                    <a:cubicBezTo>
                      <a:pt x="1980" y="2395"/>
                      <a:pt x="1978" y="2393"/>
                      <a:pt x="1976" y="2391"/>
                    </a:cubicBezTo>
                    <a:lnTo>
                      <a:pt x="1976" y="2391"/>
                    </a:lnTo>
                    <a:cubicBezTo>
                      <a:pt x="1976" y="2391"/>
                      <a:pt x="1976" y="2392"/>
                      <a:pt x="1975" y="2392"/>
                    </a:cubicBezTo>
                    <a:lnTo>
                      <a:pt x="1975" y="2392"/>
                    </a:lnTo>
                    <a:cubicBezTo>
                      <a:pt x="1937" y="2360"/>
                      <a:pt x="1905" y="2328"/>
                      <a:pt x="1899" y="2291"/>
                    </a:cubicBezTo>
                    <a:lnTo>
                      <a:pt x="1899" y="2291"/>
                    </a:lnTo>
                    <a:cubicBezTo>
                      <a:pt x="1943" y="2319"/>
                      <a:pt x="1982" y="2308"/>
                      <a:pt x="2043" y="2319"/>
                    </a:cubicBezTo>
                    <a:cubicBezTo>
                      <a:pt x="1975" y="2324"/>
                      <a:pt x="2054" y="2368"/>
                      <a:pt x="2045" y="2401"/>
                    </a:cubicBezTo>
                    <a:lnTo>
                      <a:pt x="2045" y="2401"/>
                    </a:lnTo>
                    <a:cubicBezTo>
                      <a:pt x="2048" y="2398"/>
                      <a:pt x="2052" y="2396"/>
                      <a:pt x="2057" y="2396"/>
                    </a:cubicBezTo>
                    <a:cubicBezTo>
                      <a:pt x="2067" y="2396"/>
                      <a:pt x="2082" y="2404"/>
                      <a:pt x="2092" y="2408"/>
                    </a:cubicBezTo>
                    <a:lnTo>
                      <a:pt x="2043" y="2336"/>
                    </a:lnTo>
                    <a:lnTo>
                      <a:pt x="2043" y="2336"/>
                    </a:lnTo>
                    <a:cubicBezTo>
                      <a:pt x="2054" y="2338"/>
                      <a:pt x="2063" y="2339"/>
                      <a:pt x="2069" y="2339"/>
                    </a:cubicBezTo>
                    <a:cubicBezTo>
                      <a:pt x="2089" y="2339"/>
                      <a:pt x="2087" y="2327"/>
                      <a:pt x="2104" y="2319"/>
                    </a:cubicBezTo>
                    <a:cubicBezTo>
                      <a:pt x="2009" y="2308"/>
                      <a:pt x="2048" y="2264"/>
                      <a:pt x="2021" y="2225"/>
                    </a:cubicBezTo>
                    <a:lnTo>
                      <a:pt x="2021" y="2225"/>
                    </a:lnTo>
                    <a:cubicBezTo>
                      <a:pt x="2054" y="2236"/>
                      <a:pt x="2081" y="2241"/>
                      <a:pt x="2070" y="2275"/>
                    </a:cubicBezTo>
                    <a:cubicBezTo>
                      <a:pt x="2148" y="2253"/>
                      <a:pt x="1965" y="2214"/>
                      <a:pt x="2026" y="2186"/>
                    </a:cubicBezTo>
                    <a:lnTo>
                      <a:pt x="2026" y="2186"/>
                    </a:lnTo>
                    <a:cubicBezTo>
                      <a:pt x="2026" y="2192"/>
                      <a:pt x="2021" y="2197"/>
                      <a:pt x="2037" y="2197"/>
                    </a:cubicBezTo>
                    <a:cubicBezTo>
                      <a:pt x="2014" y="2183"/>
                      <a:pt x="2034" y="2149"/>
                      <a:pt x="2057" y="2149"/>
                    </a:cubicBezTo>
                    <a:cubicBezTo>
                      <a:pt x="2062" y="2149"/>
                      <a:pt x="2066" y="2150"/>
                      <a:pt x="2070" y="2153"/>
                    </a:cubicBezTo>
                    <a:lnTo>
                      <a:pt x="2070" y="2158"/>
                    </a:lnTo>
                    <a:cubicBezTo>
                      <a:pt x="2092" y="2109"/>
                      <a:pt x="2098" y="2004"/>
                      <a:pt x="2021" y="1976"/>
                    </a:cubicBezTo>
                    <a:cubicBezTo>
                      <a:pt x="2034" y="1976"/>
                      <a:pt x="2090" y="1994"/>
                      <a:pt x="2117" y="2006"/>
                    </a:cubicBezTo>
                    <a:lnTo>
                      <a:pt x="2117" y="2006"/>
                    </a:lnTo>
                    <a:lnTo>
                      <a:pt x="1877" y="1865"/>
                    </a:lnTo>
                    <a:lnTo>
                      <a:pt x="1877" y="1865"/>
                    </a:lnTo>
                    <a:cubicBezTo>
                      <a:pt x="1943" y="1887"/>
                      <a:pt x="2120" y="1893"/>
                      <a:pt x="2148" y="1943"/>
                    </a:cubicBezTo>
                    <a:cubicBezTo>
                      <a:pt x="2159" y="1937"/>
                      <a:pt x="2175" y="1921"/>
                      <a:pt x="2153" y="1887"/>
                    </a:cubicBezTo>
                    <a:lnTo>
                      <a:pt x="2153" y="1887"/>
                    </a:lnTo>
                    <a:cubicBezTo>
                      <a:pt x="2149" y="1889"/>
                      <a:pt x="2139" y="1890"/>
                      <a:pt x="2127" y="1890"/>
                    </a:cubicBezTo>
                    <a:cubicBezTo>
                      <a:pt x="2095" y="1890"/>
                      <a:pt x="2047" y="1884"/>
                      <a:pt x="2043" y="1876"/>
                    </a:cubicBezTo>
                    <a:cubicBezTo>
                      <a:pt x="2123" y="1860"/>
                      <a:pt x="2094" y="1860"/>
                      <a:pt x="2159" y="1839"/>
                    </a:cubicBezTo>
                    <a:lnTo>
                      <a:pt x="2159" y="1839"/>
                    </a:lnTo>
                    <a:cubicBezTo>
                      <a:pt x="2158" y="1839"/>
                      <a:pt x="2156" y="1839"/>
                      <a:pt x="2155" y="1839"/>
                    </a:cubicBezTo>
                    <a:cubicBezTo>
                      <a:pt x="2124" y="1839"/>
                      <a:pt x="2043" y="1808"/>
                      <a:pt x="2048" y="1793"/>
                    </a:cubicBezTo>
                    <a:lnTo>
                      <a:pt x="2048" y="1793"/>
                    </a:lnTo>
                    <a:cubicBezTo>
                      <a:pt x="2062" y="1798"/>
                      <a:pt x="2129" y="1806"/>
                      <a:pt x="2155" y="1818"/>
                    </a:cubicBezTo>
                    <a:lnTo>
                      <a:pt x="2155" y="1818"/>
                    </a:lnTo>
                    <a:lnTo>
                      <a:pt x="2077" y="1755"/>
                    </a:lnTo>
                    <a:lnTo>
                      <a:pt x="2077" y="1755"/>
                    </a:lnTo>
                    <a:cubicBezTo>
                      <a:pt x="2099" y="1767"/>
                      <a:pt x="2163" y="1771"/>
                      <a:pt x="2192" y="1771"/>
                    </a:cubicBezTo>
                    <a:cubicBezTo>
                      <a:pt x="2175" y="1771"/>
                      <a:pt x="2209" y="1727"/>
                      <a:pt x="2192" y="1716"/>
                    </a:cubicBezTo>
                    <a:lnTo>
                      <a:pt x="2192" y="1716"/>
                    </a:lnTo>
                    <a:lnTo>
                      <a:pt x="2164" y="1727"/>
                    </a:lnTo>
                    <a:cubicBezTo>
                      <a:pt x="2192" y="1683"/>
                      <a:pt x="2026" y="1638"/>
                      <a:pt x="2048" y="1583"/>
                    </a:cubicBezTo>
                    <a:lnTo>
                      <a:pt x="2048" y="1583"/>
                    </a:lnTo>
                    <a:cubicBezTo>
                      <a:pt x="2065" y="1596"/>
                      <a:pt x="2134" y="1618"/>
                      <a:pt x="2175" y="1618"/>
                    </a:cubicBezTo>
                    <a:cubicBezTo>
                      <a:pt x="2188" y="1618"/>
                      <a:pt x="2198" y="1616"/>
                      <a:pt x="2203" y="1611"/>
                    </a:cubicBezTo>
                    <a:cubicBezTo>
                      <a:pt x="2153" y="1583"/>
                      <a:pt x="1954" y="1489"/>
                      <a:pt x="1926" y="1434"/>
                    </a:cubicBezTo>
                    <a:lnTo>
                      <a:pt x="1960" y="1434"/>
                    </a:lnTo>
                    <a:lnTo>
                      <a:pt x="1932" y="1384"/>
                    </a:lnTo>
                    <a:lnTo>
                      <a:pt x="1932" y="1384"/>
                    </a:lnTo>
                    <a:cubicBezTo>
                      <a:pt x="2009" y="1434"/>
                      <a:pt x="2164" y="1533"/>
                      <a:pt x="2220" y="1589"/>
                    </a:cubicBezTo>
                    <a:cubicBezTo>
                      <a:pt x="2227" y="1586"/>
                      <a:pt x="2234" y="1585"/>
                      <a:pt x="2240" y="1585"/>
                    </a:cubicBezTo>
                    <a:cubicBezTo>
                      <a:pt x="2243" y="1585"/>
                      <a:pt x="2246" y="1585"/>
                      <a:pt x="2249" y="1585"/>
                    </a:cubicBezTo>
                    <a:cubicBezTo>
                      <a:pt x="2259" y="1585"/>
                      <a:pt x="2264" y="1583"/>
                      <a:pt x="2264" y="1561"/>
                    </a:cubicBezTo>
                    <a:cubicBezTo>
                      <a:pt x="2297" y="1561"/>
                      <a:pt x="2303" y="1589"/>
                      <a:pt x="2303" y="1600"/>
                    </a:cubicBezTo>
                    <a:lnTo>
                      <a:pt x="2341" y="1533"/>
                    </a:lnTo>
                    <a:cubicBezTo>
                      <a:pt x="2275" y="1522"/>
                      <a:pt x="2292" y="1467"/>
                      <a:pt x="2236" y="1450"/>
                    </a:cubicBezTo>
                    <a:lnTo>
                      <a:pt x="2236" y="1450"/>
                    </a:lnTo>
                    <a:lnTo>
                      <a:pt x="2286" y="1544"/>
                    </a:lnTo>
                    <a:cubicBezTo>
                      <a:pt x="2220" y="1528"/>
                      <a:pt x="2109" y="1450"/>
                      <a:pt x="2137" y="1406"/>
                    </a:cubicBezTo>
                    <a:cubicBezTo>
                      <a:pt x="2139" y="1405"/>
                      <a:pt x="2143" y="1404"/>
                      <a:pt x="2147" y="1404"/>
                    </a:cubicBezTo>
                    <a:cubicBezTo>
                      <a:pt x="2180" y="1404"/>
                      <a:pt x="2250" y="1445"/>
                      <a:pt x="2270" y="1445"/>
                    </a:cubicBezTo>
                    <a:cubicBezTo>
                      <a:pt x="2247" y="1434"/>
                      <a:pt x="2242" y="1389"/>
                      <a:pt x="2258" y="1389"/>
                    </a:cubicBezTo>
                    <a:lnTo>
                      <a:pt x="2286" y="1417"/>
                    </a:lnTo>
                    <a:cubicBezTo>
                      <a:pt x="2319" y="1395"/>
                      <a:pt x="2214" y="1351"/>
                      <a:pt x="2286" y="1334"/>
                    </a:cubicBezTo>
                    <a:cubicBezTo>
                      <a:pt x="2292" y="1323"/>
                      <a:pt x="2375" y="1323"/>
                      <a:pt x="2341" y="1312"/>
                    </a:cubicBezTo>
                    <a:cubicBezTo>
                      <a:pt x="2264" y="1312"/>
                      <a:pt x="2037" y="1251"/>
                      <a:pt x="1987" y="1223"/>
                    </a:cubicBezTo>
                    <a:cubicBezTo>
                      <a:pt x="1993" y="1223"/>
                      <a:pt x="2076" y="1185"/>
                      <a:pt x="2109" y="1185"/>
                    </a:cubicBezTo>
                    <a:cubicBezTo>
                      <a:pt x="2175" y="1185"/>
                      <a:pt x="2236" y="1251"/>
                      <a:pt x="2292" y="1251"/>
                    </a:cubicBezTo>
                    <a:cubicBezTo>
                      <a:pt x="2275" y="1245"/>
                      <a:pt x="2258" y="1229"/>
                      <a:pt x="2247" y="1223"/>
                    </a:cubicBezTo>
                    <a:cubicBezTo>
                      <a:pt x="2250" y="1223"/>
                      <a:pt x="2252" y="1223"/>
                      <a:pt x="2254" y="1223"/>
                    </a:cubicBezTo>
                    <a:cubicBezTo>
                      <a:pt x="2267" y="1223"/>
                      <a:pt x="2283" y="1230"/>
                      <a:pt x="2293" y="1230"/>
                    </a:cubicBezTo>
                    <a:cubicBezTo>
                      <a:pt x="2299" y="1230"/>
                      <a:pt x="2303" y="1227"/>
                      <a:pt x="2303" y="1218"/>
                    </a:cubicBezTo>
                    <a:cubicBezTo>
                      <a:pt x="2258" y="1201"/>
                      <a:pt x="2291" y="1182"/>
                      <a:pt x="2285" y="1182"/>
                    </a:cubicBezTo>
                    <a:cubicBezTo>
                      <a:pt x="2283" y="1182"/>
                      <a:pt x="2276" y="1184"/>
                      <a:pt x="2258" y="1190"/>
                    </a:cubicBezTo>
                    <a:cubicBezTo>
                      <a:pt x="2242" y="1162"/>
                      <a:pt x="2275" y="1168"/>
                      <a:pt x="2286" y="1135"/>
                    </a:cubicBezTo>
                    <a:cubicBezTo>
                      <a:pt x="2242" y="1135"/>
                      <a:pt x="2153" y="1063"/>
                      <a:pt x="2137" y="1030"/>
                    </a:cubicBezTo>
                    <a:lnTo>
                      <a:pt x="2137" y="1030"/>
                    </a:lnTo>
                    <a:cubicBezTo>
                      <a:pt x="2153" y="1035"/>
                      <a:pt x="2181" y="1035"/>
                      <a:pt x="2187" y="1035"/>
                    </a:cubicBezTo>
                    <a:cubicBezTo>
                      <a:pt x="2209" y="991"/>
                      <a:pt x="2247" y="969"/>
                      <a:pt x="2264" y="919"/>
                    </a:cubicBezTo>
                    <a:cubicBezTo>
                      <a:pt x="2271" y="919"/>
                      <a:pt x="2286" y="914"/>
                      <a:pt x="2303" y="914"/>
                    </a:cubicBezTo>
                    <a:cubicBezTo>
                      <a:pt x="2312" y="914"/>
                      <a:pt x="2321" y="915"/>
                      <a:pt x="2330" y="919"/>
                    </a:cubicBezTo>
                    <a:cubicBezTo>
                      <a:pt x="2325" y="908"/>
                      <a:pt x="2303" y="897"/>
                      <a:pt x="2303" y="880"/>
                    </a:cubicBezTo>
                    <a:cubicBezTo>
                      <a:pt x="2312" y="878"/>
                      <a:pt x="2319" y="877"/>
                      <a:pt x="2324" y="877"/>
                    </a:cubicBezTo>
                    <a:cubicBezTo>
                      <a:pt x="2353" y="877"/>
                      <a:pt x="2313" y="913"/>
                      <a:pt x="2375" y="913"/>
                    </a:cubicBezTo>
                    <a:cubicBezTo>
                      <a:pt x="2341" y="897"/>
                      <a:pt x="2341" y="858"/>
                      <a:pt x="2319" y="830"/>
                    </a:cubicBezTo>
                    <a:cubicBezTo>
                      <a:pt x="2313" y="829"/>
                      <a:pt x="2307" y="828"/>
                      <a:pt x="2303" y="828"/>
                    </a:cubicBezTo>
                    <a:cubicBezTo>
                      <a:pt x="2265" y="828"/>
                      <a:pt x="2293" y="883"/>
                      <a:pt x="2303" y="908"/>
                    </a:cubicBezTo>
                    <a:cubicBezTo>
                      <a:pt x="2231" y="880"/>
                      <a:pt x="2159" y="814"/>
                      <a:pt x="2137" y="753"/>
                    </a:cubicBezTo>
                    <a:cubicBezTo>
                      <a:pt x="2135" y="736"/>
                      <a:pt x="2141" y="730"/>
                      <a:pt x="2149" y="730"/>
                    </a:cubicBezTo>
                    <a:cubicBezTo>
                      <a:pt x="2163" y="730"/>
                      <a:pt x="2182" y="744"/>
                      <a:pt x="2186" y="744"/>
                    </a:cubicBezTo>
                    <a:cubicBezTo>
                      <a:pt x="2187" y="744"/>
                      <a:pt x="2187" y="743"/>
                      <a:pt x="2187" y="742"/>
                    </a:cubicBezTo>
                    <a:cubicBezTo>
                      <a:pt x="2231" y="670"/>
                      <a:pt x="2070" y="631"/>
                      <a:pt x="2153" y="581"/>
                    </a:cubicBezTo>
                    <a:cubicBezTo>
                      <a:pt x="2157" y="581"/>
                      <a:pt x="2161" y="581"/>
                      <a:pt x="2164" y="581"/>
                    </a:cubicBezTo>
                    <a:cubicBezTo>
                      <a:pt x="2214" y="581"/>
                      <a:pt x="2250" y="615"/>
                      <a:pt x="2292" y="620"/>
                    </a:cubicBezTo>
                    <a:cubicBezTo>
                      <a:pt x="2297" y="664"/>
                      <a:pt x="2242" y="664"/>
                      <a:pt x="2236" y="687"/>
                    </a:cubicBezTo>
                    <a:lnTo>
                      <a:pt x="2270" y="664"/>
                    </a:lnTo>
                    <a:cubicBezTo>
                      <a:pt x="2286" y="675"/>
                      <a:pt x="2292" y="703"/>
                      <a:pt x="2270" y="714"/>
                    </a:cubicBezTo>
                    <a:cubicBezTo>
                      <a:pt x="2325" y="703"/>
                      <a:pt x="2325" y="587"/>
                      <a:pt x="2386" y="548"/>
                    </a:cubicBezTo>
                    <a:cubicBezTo>
                      <a:pt x="2375" y="532"/>
                      <a:pt x="2369" y="504"/>
                      <a:pt x="2341" y="504"/>
                    </a:cubicBezTo>
                    <a:lnTo>
                      <a:pt x="2341" y="526"/>
                    </a:lnTo>
                    <a:cubicBezTo>
                      <a:pt x="2296" y="526"/>
                      <a:pt x="2297" y="480"/>
                      <a:pt x="2276" y="480"/>
                    </a:cubicBezTo>
                    <a:cubicBezTo>
                      <a:pt x="2274" y="480"/>
                      <a:pt x="2272" y="481"/>
                      <a:pt x="2270" y="482"/>
                    </a:cubicBezTo>
                    <a:cubicBezTo>
                      <a:pt x="2247" y="449"/>
                      <a:pt x="2214" y="410"/>
                      <a:pt x="2258" y="382"/>
                    </a:cubicBezTo>
                    <a:lnTo>
                      <a:pt x="2258" y="382"/>
                    </a:lnTo>
                    <a:lnTo>
                      <a:pt x="2311" y="392"/>
                    </a:lnTo>
                    <a:lnTo>
                      <a:pt x="2311" y="392"/>
                    </a:lnTo>
                    <a:cubicBezTo>
                      <a:pt x="2311" y="392"/>
                      <a:pt x="2311" y="392"/>
                      <a:pt x="2311" y="392"/>
                    </a:cubicBezTo>
                    <a:cubicBezTo>
                      <a:pt x="2298" y="392"/>
                      <a:pt x="2287" y="402"/>
                      <a:pt x="2292" y="415"/>
                    </a:cubicBezTo>
                    <a:cubicBezTo>
                      <a:pt x="2292" y="393"/>
                      <a:pt x="2380" y="393"/>
                      <a:pt x="2319" y="355"/>
                    </a:cubicBezTo>
                    <a:lnTo>
                      <a:pt x="2319" y="355"/>
                    </a:lnTo>
                    <a:lnTo>
                      <a:pt x="2270" y="360"/>
                    </a:lnTo>
                    <a:cubicBezTo>
                      <a:pt x="2247" y="327"/>
                      <a:pt x="2203" y="272"/>
                      <a:pt x="2236" y="249"/>
                    </a:cubicBezTo>
                    <a:cubicBezTo>
                      <a:pt x="2224" y="248"/>
                      <a:pt x="2217" y="248"/>
                      <a:pt x="2213" y="248"/>
                    </a:cubicBezTo>
                    <a:cubicBezTo>
                      <a:pt x="2196" y="248"/>
                      <a:pt x="2226" y="255"/>
                      <a:pt x="2164" y="255"/>
                    </a:cubicBezTo>
                    <a:cubicBezTo>
                      <a:pt x="2258" y="271"/>
                      <a:pt x="2134" y="331"/>
                      <a:pt x="2228" y="338"/>
                    </a:cubicBezTo>
                    <a:lnTo>
                      <a:pt x="2228" y="338"/>
                    </a:lnTo>
                    <a:cubicBezTo>
                      <a:pt x="2223" y="337"/>
                      <a:pt x="2218" y="337"/>
                      <a:pt x="2214" y="337"/>
                    </a:cubicBezTo>
                    <a:cubicBezTo>
                      <a:pt x="2152" y="337"/>
                      <a:pt x="2175" y="366"/>
                      <a:pt x="2104" y="371"/>
                    </a:cubicBezTo>
                    <a:cubicBezTo>
                      <a:pt x="2126" y="382"/>
                      <a:pt x="2148" y="371"/>
                      <a:pt x="2126" y="399"/>
                    </a:cubicBezTo>
                    <a:cubicBezTo>
                      <a:pt x="2131" y="399"/>
                      <a:pt x="2137" y="410"/>
                      <a:pt x="2137" y="415"/>
                    </a:cubicBezTo>
                    <a:cubicBezTo>
                      <a:pt x="2148" y="415"/>
                      <a:pt x="2154" y="413"/>
                      <a:pt x="2162" y="413"/>
                    </a:cubicBezTo>
                    <a:cubicBezTo>
                      <a:pt x="2166" y="413"/>
                      <a:pt x="2170" y="414"/>
                      <a:pt x="2175" y="415"/>
                    </a:cubicBezTo>
                    <a:cubicBezTo>
                      <a:pt x="2209" y="443"/>
                      <a:pt x="2192" y="482"/>
                      <a:pt x="2209" y="504"/>
                    </a:cubicBezTo>
                    <a:cubicBezTo>
                      <a:pt x="2205" y="508"/>
                      <a:pt x="2202" y="509"/>
                      <a:pt x="2199" y="509"/>
                    </a:cubicBezTo>
                    <a:cubicBezTo>
                      <a:pt x="2189" y="509"/>
                      <a:pt x="2181" y="493"/>
                      <a:pt x="2164" y="493"/>
                    </a:cubicBezTo>
                    <a:lnTo>
                      <a:pt x="2192" y="526"/>
                    </a:lnTo>
                    <a:cubicBezTo>
                      <a:pt x="2180" y="521"/>
                      <a:pt x="2168" y="520"/>
                      <a:pt x="2157" y="520"/>
                    </a:cubicBezTo>
                    <a:cubicBezTo>
                      <a:pt x="2149" y="520"/>
                      <a:pt x="2142" y="521"/>
                      <a:pt x="2135" y="521"/>
                    </a:cubicBezTo>
                    <a:cubicBezTo>
                      <a:pt x="2117" y="521"/>
                      <a:pt x="2104" y="518"/>
                      <a:pt x="2098" y="498"/>
                    </a:cubicBezTo>
                    <a:lnTo>
                      <a:pt x="2081" y="532"/>
                    </a:lnTo>
                    <a:cubicBezTo>
                      <a:pt x="2054" y="548"/>
                      <a:pt x="2037" y="565"/>
                      <a:pt x="2048" y="587"/>
                    </a:cubicBezTo>
                    <a:cubicBezTo>
                      <a:pt x="2042" y="597"/>
                      <a:pt x="2055" y="614"/>
                      <a:pt x="2060" y="621"/>
                    </a:cubicBezTo>
                    <a:lnTo>
                      <a:pt x="2060" y="621"/>
                    </a:lnTo>
                    <a:cubicBezTo>
                      <a:pt x="2059" y="620"/>
                      <a:pt x="2057" y="618"/>
                      <a:pt x="2054" y="615"/>
                    </a:cubicBezTo>
                    <a:lnTo>
                      <a:pt x="2054" y="615"/>
                    </a:lnTo>
                    <a:lnTo>
                      <a:pt x="2065" y="675"/>
                    </a:lnTo>
                    <a:lnTo>
                      <a:pt x="2048" y="675"/>
                    </a:lnTo>
                    <a:cubicBezTo>
                      <a:pt x="2026" y="725"/>
                      <a:pt x="2081" y="808"/>
                      <a:pt x="1987" y="841"/>
                    </a:cubicBezTo>
                    <a:cubicBezTo>
                      <a:pt x="1993" y="864"/>
                      <a:pt x="1998" y="886"/>
                      <a:pt x="1982" y="913"/>
                    </a:cubicBezTo>
                    <a:lnTo>
                      <a:pt x="1937" y="908"/>
                    </a:lnTo>
                    <a:lnTo>
                      <a:pt x="1937" y="908"/>
                    </a:lnTo>
                    <a:cubicBezTo>
                      <a:pt x="1943" y="936"/>
                      <a:pt x="1882" y="963"/>
                      <a:pt x="1915" y="980"/>
                    </a:cubicBezTo>
                    <a:cubicBezTo>
                      <a:pt x="1913" y="980"/>
                      <a:pt x="1911" y="980"/>
                      <a:pt x="1908" y="980"/>
                    </a:cubicBezTo>
                    <a:cubicBezTo>
                      <a:pt x="1818" y="980"/>
                      <a:pt x="1859" y="1086"/>
                      <a:pt x="1832" y="1118"/>
                    </a:cubicBezTo>
                    <a:lnTo>
                      <a:pt x="1882" y="1135"/>
                    </a:lnTo>
                    <a:cubicBezTo>
                      <a:pt x="1871" y="1162"/>
                      <a:pt x="1877" y="1190"/>
                      <a:pt x="1888" y="1229"/>
                    </a:cubicBezTo>
                    <a:lnTo>
                      <a:pt x="1932" y="1240"/>
                    </a:lnTo>
                    <a:cubicBezTo>
                      <a:pt x="1960" y="1279"/>
                      <a:pt x="1882" y="1306"/>
                      <a:pt x="1877" y="1356"/>
                    </a:cubicBezTo>
                    <a:cubicBezTo>
                      <a:pt x="1863" y="1352"/>
                      <a:pt x="1868" y="1340"/>
                      <a:pt x="1876" y="1336"/>
                    </a:cubicBezTo>
                    <a:lnTo>
                      <a:pt x="1876" y="1336"/>
                    </a:lnTo>
                    <a:cubicBezTo>
                      <a:pt x="1778" y="1366"/>
                      <a:pt x="1925" y="1473"/>
                      <a:pt x="1843" y="1500"/>
                    </a:cubicBezTo>
                    <a:cubicBezTo>
                      <a:pt x="1854" y="1517"/>
                      <a:pt x="1849" y="1528"/>
                      <a:pt x="1832" y="1528"/>
                    </a:cubicBezTo>
                    <a:cubicBezTo>
                      <a:pt x="1827" y="1533"/>
                      <a:pt x="1816" y="1533"/>
                      <a:pt x="1805" y="1544"/>
                    </a:cubicBezTo>
                    <a:cubicBezTo>
                      <a:pt x="1821" y="1544"/>
                      <a:pt x="1827" y="1533"/>
                      <a:pt x="1832" y="1533"/>
                    </a:cubicBezTo>
                    <a:cubicBezTo>
                      <a:pt x="1832" y="1544"/>
                      <a:pt x="1832" y="1561"/>
                      <a:pt x="1843" y="1577"/>
                    </a:cubicBezTo>
                    <a:lnTo>
                      <a:pt x="1794" y="1572"/>
                    </a:lnTo>
                    <a:lnTo>
                      <a:pt x="1794" y="1577"/>
                    </a:lnTo>
                    <a:cubicBezTo>
                      <a:pt x="1771" y="1583"/>
                      <a:pt x="1816" y="1589"/>
                      <a:pt x="1849" y="1600"/>
                    </a:cubicBezTo>
                    <a:cubicBezTo>
                      <a:pt x="1854" y="1605"/>
                      <a:pt x="1860" y="1616"/>
                      <a:pt x="1871" y="1627"/>
                    </a:cubicBezTo>
                    <a:cubicBezTo>
                      <a:pt x="1863" y="1626"/>
                      <a:pt x="1857" y="1626"/>
                      <a:pt x="1852" y="1626"/>
                    </a:cubicBezTo>
                    <a:cubicBezTo>
                      <a:pt x="1810" y="1626"/>
                      <a:pt x="1874" y="1666"/>
                      <a:pt x="1799" y="1666"/>
                    </a:cubicBezTo>
                    <a:cubicBezTo>
                      <a:pt x="1830" y="1687"/>
                      <a:pt x="1818" y="1742"/>
                      <a:pt x="1875" y="1767"/>
                    </a:cubicBezTo>
                    <a:lnTo>
                      <a:pt x="1875" y="1767"/>
                    </a:lnTo>
                    <a:cubicBezTo>
                      <a:pt x="1859" y="1778"/>
                      <a:pt x="1850" y="1794"/>
                      <a:pt x="1871" y="1810"/>
                    </a:cubicBezTo>
                    <a:lnTo>
                      <a:pt x="1805" y="1804"/>
                    </a:lnTo>
                    <a:lnTo>
                      <a:pt x="1805" y="1804"/>
                    </a:lnTo>
                    <a:lnTo>
                      <a:pt x="1877" y="1860"/>
                    </a:lnTo>
                    <a:cubicBezTo>
                      <a:pt x="1856" y="1868"/>
                      <a:pt x="1841" y="1873"/>
                      <a:pt x="1827" y="1873"/>
                    </a:cubicBezTo>
                    <a:cubicBezTo>
                      <a:pt x="1811" y="1873"/>
                      <a:pt x="1795" y="1866"/>
                      <a:pt x="1771" y="1849"/>
                    </a:cubicBezTo>
                    <a:lnTo>
                      <a:pt x="1771" y="1849"/>
                    </a:lnTo>
                    <a:cubicBezTo>
                      <a:pt x="1827" y="1915"/>
                      <a:pt x="1788" y="1893"/>
                      <a:pt x="1849" y="1948"/>
                    </a:cubicBezTo>
                    <a:lnTo>
                      <a:pt x="1816" y="1943"/>
                    </a:lnTo>
                    <a:lnTo>
                      <a:pt x="1816" y="1943"/>
                    </a:lnTo>
                    <a:cubicBezTo>
                      <a:pt x="1816" y="1959"/>
                      <a:pt x="1854" y="1992"/>
                      <a:pt x="1821" y="1998"/>
                    </a:cubicBezTo>
                    <a:cubicBezTo>
                      <a:pt x="1738" y="2020"/>
                      <a:pt x="1777" y="2170"/>
                      <a:pt x="1694" y="2253"/>
                    </a:cubicBezTo>
                    <a:cubicBezTo>
                      <a:pt x="1816" y="2253"/>
                      <a:pt x="1639" y="2291"/>
                      <a:pt x="1722" y="2308"/>
                    </a:cubicBezTo>
                    <a:cubicBezTo>
                      <a:pt x="1714" y="2308"/>
                      <a:pt x="1704" y="2313"/>
                      <a:pt x="1695" y="2313"/>
                    </a:cubicBezTo>
                    <a:cubicBezTo>
                      <a:pt x="1691" y="2313"/>
                      <a:pt x="1687" y="2312"/>
                      <a:pt x="1683" y="2308"/>
                    </a:cubicBezTo>
                    <a:cubicBezTo>
                      <a:pt x="1672" y="2307"/>
                      <a:pt x="1663" y="2295"/>
                      <a:pt x="1654" y="2278"/>
                    </a:cubicBezTo>
                    <a:lnTo>
                      <a:pt x="1654" y="2278"/>
                    </a:lnTo>
                    <a:cubicBezTo>
                      <a:pt x="1654" y="2280"/>
                      <a:pt x="1653" y="2281"/>
                      <a:pt x="1653" y="2283"/>
                    </a:cubicBezTo>
                    <a:lnTo>
                      <a:pt x="1653" y="2283"/>
                    </a:lnTo>
                    <a:cubicBezTo>
                      <a:pt x="1640" y="2262"/>
                      <a:pt x="1621" y="2234"/>
                      <a:pt x="1617" y="2181"/>
                    </a:cubicBezTo>
                    <a:cubicBezTo>
                      <a:pt x="1618" y="2175"/>
                      <a:pt x="1620" y="2171"/>
                      <a:pt x="1622" y="2167"/>
                    </a:cubicBezTo>
                    <a:lnTo>
                      <a:pt x="1622" y="2167"/>
                    </a:lnTo>
                    <a:cubicBezTo>
                      <a:pt x="1632" y="2210"/>
                      <a:pt x="1642" y="2252"/>
                      <a:pt x="1654" y="2278"/>
                    </a:cubicBezTo>
                    <a:lnTo>
                      <a:pt x="1654" y="2278"/>
                    </a:lnTo>
                    <a:cubicBezTo>
                      <a:pt x="1659" y="2268"/>
                      <a:pt x="1667" y="2259"/>
                      <a:pt x="1672" y="2247"/>
                    </a:cubicBezTo>
                    <a:cubicBezTo>
                      <a:pt x="1651" y="2243"/>
                      <a:pt x="1652" y="2146"/>
                      <a:pt x="1637" y="2146"/>
                    </a:cubicBezTo>
                    <a:cubicBezTo>
                      <a:pt x="1633" y="2146"/>
                      <a:pt x="1628" y="2152"/>
                      <a:pt x="1622" y="2167"/>
                    </a:cubicBezTo>
                    <a:lnTo>
                      <a:pt x="1622" y="2167"/>
                    </a:lnTo>
                    <a:cubicBezTo>
                      <a:pt x="1613" y="2127"/>
                      <a:pt x="1604" y="2085"/>
                      <a:pt x="1594" y="2053"/>
                    </a:cubicBezTo>
                    <a:lnTo>
                      <a:pt x="1594" y="2053"/>
                    </a:lnTo>
                    <a:cubicBezTo>
                      <a:pt x="1540" y="2086"/>
                      <a:pt x="1593" y="2264"/>
                      <a:pt x="1621" y="2354"/>
                    </a:cubicBezTo>
                    <a:lnTo>
                      <a:pt x="1621" y="2354"/>
                    </a:lnTo>
                    <a:cubicBezTo>
                      <a:pt x="1617" y="2352"/>
                      <a:pt x="1614" y="2349"/>
                      <a:pt x="1611" y="2347"/>
                    </a:cubicBezTo>
                    <a:cubicBezTo>
                      <a:pt x="1610" y="2350"/>
                      <a:pt x="1609" y="2354"/>
                      <a:pt x="1608" y="2357"/>
                    </a:cubicBezTo>
                    <a:lnTo>
                      <a:pt x="1608" y="2357"/>
                    </a:lnTo>
                    <a:cubicBezTo>
                      <a:pt x="1528" y="2346"/>
                      <a:pt x="1437" y="2196"/>
                      <a:pt x="1390" y="1992"/>
                    </a:cubicBezTo>
                    <a:cubicBezTo>
                      <a:pt x="1375" y="1901"/>
                      <a:pt x="1390" y="1885"/>
                      <a:pt x="1406" y="1885"/>
                    </a:cubicBezTo>
                    <a:cubicBezTo>
                      <a:pt x="1414" y="1885"/>
                      <a:pt x="1423" y="1890"/>
                      <a:pt x="1427" y="1890"/>
                    </a:cubicBezTo>
                    <a:cubicBezTo>
                      <a:pt x="1430" y="1890"/>
                      <a:pt x="1430" y="1888"/>
                      <a:pt x="1428" y="1882"/>
                    </a:cubicBezTo>
                    <a:cubicBezTo>
                      <a:pt x="1428" y="1555"/>
                      <a:pt x="1268" y="1605"/>
                      <a:pt x="1318" y="1334"/>
                    </a:cubicBezTo>
                    <a:cubicBezTo>
                      <a:pt x="1334" y="1294"/>
                      <a:pt x="1351" y="1282"/>
                      <a:pt x="1369" y="1282"/>
                    </a:cubicBezTo>
                    <a:cubicBezTo>
                      <a:pt x="1394" y="1282"/>
                      <a:pt x="1419" y="1306"/>
                      <a:pt x="1441" y="1306"/>
                    </a:cubicBezTo>
                    <a:cubicBezTo>
                      <a:pt x="1446" y="1306"/>
                      <a:pt x="1451" y="1304"/>
                      <a:pt x="1456" y="1301"/>
                    </a:cubicBezTo>
                    <a:lnTo>
                      <a:pt x="1456" y="1301"/>
                    </a:lnTo>
                    <a:cubicBezTo>
                      <a:pt x="1484" y="1439"/>
                      <a:pt x="1434" y="1522"/>
                      <a:pt x="1439" y="1616"/>
                    </a:cubicBezTo>
                    <a:lnTo>
                      <a:pt x="1462" y="1500"/>
                    </a:lnTo>
                    <a:cubicBezTo>
                      <a:pt x="1484" y="1544"/>
                      <a:pt x="1495" y="1638"/>
                      <a:pt x="1489" y="1694"/>
                    </a:cubicBezTo>
                    <a:cubicBezTo>
                      <a:pt x="1539" y="1605"/>
                      <a:pt x="1467" y="1140"/>
                      <a:pt x="1511" y="886"/>
                    </a:cubicBezTo>
                    <a:cubicBezTo>
                      <a:pt x="1494" y="850"/>
                      <a:pt x="1480" y="790"/>
                      <a:pt x="1466" y="790"/>
                    </a:cubicBezTo>
                    <a:cubicBezTo>
                      <a:pt x="1463" y="790"/>
                      <a:pt x="1459" y="794"/>
                      <a:pt x="1456" y="803"/>
                    </a:cubicBezTo>
                    <a:lnTo>
                      <a:pt x="1462" y="886"/>
                    </a:lnTo>
                    <a:cubicBezTo>
                      <a:pt x="1455" y="897"/>
                      <a:pt x="1449" y="902"/>
                      <a:pt x="1444" y="902"/>
                    </a:cubicBezTo>
                    <a:cubicBezTo>
                      <a:pt x="1419" y="902"/>
                      <a:pt x="1405" y="808"/>
                      <a:pt x="1394" y="808"/>
                    </a:cubicBezTo>
                    <a:cubicBezTo>
                      <a:pt x="1390" y="808"/>
                      <a:pt x="1387" y="816"/>
                      <a:pt x="1384" y="836"/>
                    </a:cubicBezTo>
                    <a:cubicBezTo>
                      <a:pt x="1351" y="731"/>
                      <a:pt x="1301" y="609"/>
                      <a:pt x="1329" y="454"/>
                    </a:cubicBezTo>
                    <a:lnTo>
                      <a:pt x="1390" y="426"/>
                    </a:lnTo>
                    <a:lnTo>
                      <a:pt x="1390" y="426"/>
                    </a:lnTo>
                    <a:cubicBezTo>
                      <a:pt x="1373" y="438"/>
                      <a:pt x="1356" y="526"/>
                      <a:pt x="1379" y="576"/>
                    </a:cubicBezTo>
                    <a:cubicBezTo>
                      <a:pt x="1351" y="509"/>
                      <a:pt x="1456" y="338"/>
                      <a:pt x="1379" y="272"/>
                    </a:cubicBezTo>
                    <a:lnTo>
                      <a:pt x="1379" y="272"/>
                    </a:lnTo>
                    <a:lnTo>
                      <a:pt x="1334" y="371"/>
                    </a:lnTo>
                    <a:cubicBezTo>
                      <a:pt x="1301" y="260"/>
                      <a:pt x="1240" y="133"/>
                      <a:pt x="12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89" name="Google Shape;2189;p41"/>
            <p:cNvGrpSpPr/>
            <p:nvPr/>
          </p:nvGrpSpPr>
          <p:grpSpPr>
            <a:xfrm>
              <a:off x="2691581" y="4181891"/>
              <a:ext cx="691684" cy="1344626"/>
              <a:chOff x="545300" y="452413"/>
              <a:chExt cx="341000" cy="662900"/>
            </a:xfrm>
          </p:grpSpPr>
          <p:sp>
            <p:nvSpPr>
              <p:cNvPr id="2190" name="Google Shape;2190;p41"/>
              <p:cNvSpPr/>
              <p:nvPr/>
            </p:nvSpPr>
            <p:spPr>
              <a:xfrm>
                <a:off x="545300" y="452413"/>
                <a:ext cx="341000" cy="662900"/>
              </a:xfrm>
              <a:custGeom>
                <a:avLst/>
                <a:gdLst/>
                <a:ahLst/>
                <a:cxnLst/>
                <a:rect l="l" t="t" r="r" b="b"/>
                <a:pathLst>
                  <a:path w="13640" h="26516" extrusionOk="0">
                    <a:moveTo>
                      <a:pt x="1144" y="0"/>
                    </a:moveTo>
                    <a:cubicBezTo>
                      <a:pt x="1063" y="0"/>
                      <a:pt x="993" y="19"/>
                      <a:pt x="936" y="58"/>
                    </a:cubicBezTo>
                    <a:cubicBezTo>
                      <a:pt x="0" y="689"/>
                      <a:pt x="2856" y="8265"/>
                      <a:pt x="4245" y="10921"/>
                    </a:cubicBezTo>
                    <a:cubicBezTo>
                      <a:pt x="5922" y="14114"/>
                      <a:pt x="12313" y="26476"/>
                      <a:pt x="13054" y="26515"/>
                    </a:cubicBezTo>
                    <a:cubicBezTo>
                      <a:pt x="13060" y="26516"/>
                      <a:pt x="13065" y="26516"/>
                      <a:pt x="13071" y="26516"/>
                    </a:cubicBezTo>
                    <a:cubicBezTo>
                      <a:pt x="13639" y="26516"/>
                      <a:pt x="13555" y="24217"/>
                      <a:pt x="13276" y="22337"/>
                    </a:cubicBezTo>
                    <a:cubicBezTo>
                      <a:pt x="12872" y="19615"/>
                      <a:pt x="10609" y="12581"/>
                      <a:pt x="7991" y="7684"/>
                    </a:cubicBezTo>
                    <a:cubicBezTo>
                      <a:pt x="6210" y="4371"/>
                      <a:pt x="2377" y="0"/>
                      <a:pt x="114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91" name="Google Shape;2191;p41"/>
              <p:cNvSpPr/>
              <p:nvPr/>
            </p:nvSpPr>
            <p:spPr>
              <a:xfrm>
                <a:off x="563850" y="466038"/>
                <a:ext cx="305200" cy="643450"/>
              </a:xfrm>
              <a:custGeom>
                <a:avLst/>
                <a:gdLst/>
                <a:ahLst/>
                <a:cxnLst/>
                <a:rect l="l" t="t" r="r" b="b"/>
                <a:pathLst>
                  <a:path w="12208" h="25738" extrusionOk="0">
                    <a:moveTo>
                      <a:pt x="282" y="477"/>
                    </a:moveTo>
                    <a:cubicBezTo>
                      <a:pt x="281" y="477"/>
                      <a:pt x="289" y="492"/>
                      <a:pt x="298" y="500"/>
                    </a:cubicBezTo>
                    <a:lnTo>
                      <a:pt x="298" y="500"/>
                    </a:lnTo>
                    <a:lnTo>
                      <a:pt x="288" y="487"/>
                    </a:lnTo>
                    <a:cubicBezTo>
                      <a:pt x="284" y="480"/>
                      <a:pt x="282" y="477"/>
                      <a:pt x="282" y="477"/>
                    </a:cubicBezTo>
                    <a:close/>
                    <a:moveTo>
                      <a:pt x="3392" y="2502"/>
                    </a:moveTo>
                    <a:lnTo>
                      <a:pt x="3392" y="2502"/>
                    </a:lnTo>
                    <a:cubicBezTo>
                      <a:pt x="3394" y="2505"/>
                      <a:pt x="3396" y="2508"/>
                      <a:pt x="3398" y="2510"/>
                    </a:cubicBezTo>
                    <a:lnTo>
                      <a:pt x="3398" y="2510"/>
                    </a:lnTo>
                    <a:cubicBezTo>
                      <a:pt x="3398" y="2508"/>
                      <a:pt x="3397" y="2505"/>
                      <a:pt x="3392" y="2502"/>
                    </a:cubicBezTo>
                    <a:close/>
                    <a:moveTo>
                      <a:pt x="3387" y="2568"/>
                    </a:moveTo>
                    <a:cubicBezTo>
                      <a:pt x="3387" y="2568"/>
                      <a:pt x="3387" y="2568"/>
                      <a:pt x="3387" y="2568"/>
                    </a:cubicBezTo>
                    <a:lnTo>
                      <a:pt x="3392" y="2574"/>
                    </a:lnTo>
                    <a:cubicBezTo>
                      <a:pt x="3391" y="2570"/>
                      <a:pt x="3389" y="2568"/>
                      <a:pt x="3387" y="2568"/>
                    </a:cubicBezTo>
                    <a:close/>
                    <a:moveTo>
                      <a:pt x="1046" y="2679"/>
                    </a:moveTo>
                    <a:lnTo>
                      <a:pt x="1040" y="2684"/>
                    </a:lnTo>
                    <a:cubicBezTo>
                      <a:pt x="1046" y="2684"/>
                      <a:pt x="1046" y="2684"/>
                      <a:pt x="1046" y="2679"/>
                    </a:cubicBezTo>
                    <a:close/>
                    <a:moveTo>
                      <a:pt x="1240" y="2690"/>
                    </a:moveTo>
                    <a:cubicBezTo>
                      <a:pt x="1239" y="2691"/>
                      <a:pt x="1239" y="2691"/>
                      <a:pt x="1239" y="2691"/>
                    </a:cubicBezTo>
                    <a:lnTo>
                      <a:pt x="1239" y="2691"/>
                    </a:lnTo>
                    <a:cubicBezTo>
                      <a:pt x="1239" y="2691"/>
                      <a:pt x="1239" y="2690"/>
                      <a:pt x="1240" y="2690"/>
                    </a:cubicBezTo>
                    <a:close/>
                    <a:moveTo>
                      <a:pt x="1289" y="2712"/>
                    </a:moveTo>
                    <a:lnTo>
                      <a:pt x="1289" y="2712"/>
                    </a:lnTo>
                    <a:cubicBezTo>
                      <a:pt x="1288" y="2713"/>
                      <a:pt x="1287" y="2714"/>
                      <a:pt x="1287" y="2715"/>
                    </a:cubicBezTo>
                    <a:lnTo>
                      <a:pt x="1287" y="2715"/>
                    </a:lnTo>
                    <a:cubicBezTo>
                      <a:pt x="1288" y="2714"/>
                      <a:pt x="1289" y="2713"/>
                      <a:pt x="1289" y="2712"/>
                    </a:cubicBezTo>
                    <a:close/>
                    <a:moveTo>
                      <a:pt x="3447" y="2740"/>
                    </a:moveTo>
                    <a:lnTo>
                      <a:pt x="3447" y="2740"/>
                    </a:lnTo>
                    <a:cubicBezTo>
                      <a:pt x="3443" y="2740"/>
                      <a:pt x="3439" y="2743"/>
                      <a:pt x="3435" y="2746"/>
                    </a:cubicBezTo>
                    <a:lnTo>
                      <a:pt x="3435" y="2746"/>
                    </a:lnTo>
                    <a:cubicBezTo>
                      <a:pt x="3440" y="2744"/>
                      <a:pt x="3444" y="2740"/>
                      <a:pt x="3447" y="2740"/>
                    </a:cubicBezTo>
                    <a:close/>
                    <a:moveTo>
                      <a:pt x="3453" y="2767"/>
                    </a:moveTo>
                    <a:cubicBezTo>
                      <a:pt x="3452" y="2768"/>
                      <a:pt x="3451" y="2768"/>
                      <a:pt x="3451" y="2769"/>
                    </a:cubicBezTo>
                    <a:lnTo>
                      <a:pt x="3451" y="2769"/>
                    </a:lnTo>
                    <a:cubicBezTo>
                      <a:pt x="3451" y="2769"/>
                      <a:pt x="3452" y="2768"/>
                      <a:pt x="3453" y="2767"/>
                    </a:cubicBezTo>
                    <a:close/>
                    <a:moveTo>
                      <a:pt x="3318" y="2839"/>
                    </a:moveTo>
                    <a:cubicBezTo>
                      <a:pt x="3313" y="2840"/>
                      <a:pt x="3309" y="2840"/>
                      <a:pt x="3309" y="2845"/>
                    </a:cubicBezTo>
                    <a:lnTo>
                      <a:pt x="3318" y="2839"/>
                    </a:lnTo>
                    <a:close/>
                    <a:moveTo>
                      <a:pt x="3503" y="2989"/>
                    </a:moveTo>
                    <a:lnTo>
                      <a:pt x="3503" y="2989"/>
                    </a:lnTo>
                    <a:cubicBezTo>
                      <a:pt x="3500" y="2990"/>
                      <a:pt x="3497" y="2992"/>
                      <a:pt x="3494" y="2993"/>
                    </a:cubicBezTo>
                    <a:lnTo>
                      <a:pt x="3494" y="2993"/>
                    </a:lnTo>
                    <a:cubicBezTo>
                      <a:pt x="3498" y="2992"/>
                      <a:pt x="3501" y="2990"/>
                      <a:pt x="3503" y="2989"/>
                    </a:cubicBezTo>
                    <a:close/>
                    <a:moveTo>
                      <a:pt x="1243" y="2988"/>
                    </a:moveTo>
                    <a:cubicBezTo>
                      <a:pt x="1239" y="2990"/>
                      <a:pt x="1236" y="2992"/>
                      <a:pt x="1234" y="2994"/>
                    </a:cubicBezTo>
                    <a:lnTo>
                      <a:pt x="1237" y="2997"/>
                    </a:lnTo>
                    <a:lnTo>
                      <a:pt x="1237" y="2997"/>
                    </a:lnTo>
                    <a:cubicBezTo>
                      <a:pt x="1238" y="2995"/>
                      <a:pt x="1242" y="2991"/>
                      <a:pt x="1243" y="2988"/>
                    </a:cubicBezTo>
                    <a:close/>
                    <a:moveTo>
                      <a:pt x="1237" y="2997"/>
                    </a:moveTo>
                    <a:cubicBezTo>
                      <a:pt x="1236" y="2999"/>
                      <a:pt x="1236" y="3000"/>
                      <a:pt x="1240" y="3000"/>
                    </a:cubicBezTo>
                    <a:lnTo>
                      <a:pt x="1237" y="2997"/>
                    </a:lnTo>
                    <a:close/>
                    <a:moveTo>
                      <a:pt x="1616" y="3027"/>
                    </a:moveTo>
                    <a:cubicBezTo>
                      <a:pt x="1605" y="3027"/>
                      <a:pt x="1606" y="3034"/>
                      <a:pt x="1605" y="3039"/>
                    </a:cubicBezTo>
                    <a:lnTo>
                      <a:pt x="1605" y="3039"/>
                    </a:lnTo>
                    <a:cubicBezTo>
                      <a:pt x="1609" y="3033"/>
                      <a:pt x="1613" y="3027"/>
                      <a:pt x="1616" y="3027"/>
                    </a:cubicBezTo>
                    <a:close/>
                    <a:moveTo>
                      <a:pt x="1605" y="3039"/>
                    </a:moveTo>
                    <a:cubicBezTo>
                      <a:pt x="1604" y="3040"/>
                      <a:pt x="1603" y="3042"/>
                      <a:pt x="1602" y="3043"/>
                    </a:cubicBezTo>
                    <a:lnTo>
                      <a:pt x="1602" y="3043"/>
                    </a:lnTo>
                    <a:cubicBezTo>
                      <a:pt x="1604" y="3043"/>
                      <a:pt x="1605" y="3041"/>
                      <a:pt x="1605" y="3039"/>
                    </a:cubicBezTo>
                    <a:close/>
                    <a:moveTo>
                      <a:pt x="3315" y="3050"/>
                    </a:moveTo>
                    <a:cubicBezTo>
                      <a:pt x="3315" y="3054"/>
                      <a:pt x="3315" y="3055"/>
                      <a:pt x="3326" y="3055"/>
                    </a:cubicBezTo>
                    <a:lnTo>
                      <a:pt x="3326" y="3055"/>
                    </a:lnTo>
                    <a:lnTo>
                      <a:pt x="3315" y="3050"/>
                    </a:lnTo>
                    <a:close/>
                    <a:moveTo>
                      <a:pt x="3519" y="3099"/>
                    </a:moveTo>
                    <a:lnTo>
                      <a:pt x="3519" y="3099"/>
                    </a:lnTo>
                    <a:cubicBezTo>
                      <a:pt x="3517" y="3102"/>
                      <a:pt x="3517" y="3103"/>
                      <a:pt x="3519" y="3104"/>
                    </a:cubicBezTo>
                    <a:lnTo>
                      <a:pt x="3519" y="3104"/>
                    </a:lnTo>
                    <a:lnTo>
                      <a:pt x="3519" y="3099"/>
                    </a:lnTo>
                    <a:close/>
                    <a:moveTo>
                      <a:pt x="3547" y="3210"/>
                    </a:moveTo>
                    <a:cubicBezTo>
                      <a:pt x="3547" y="3210"/>
                      <a:pt x="3553" y="3210"/>
                      <a:pt x="3553" y="3216"/>
                    </a:cubicBezTo>
                    <a:cubicBezTo>
                      <a:pt x="3564" y="3210"/>
                      <a:pt x="3547" y="3210"/>
                      <a:pt x="3547" y="3210"/>
                    </a:cubicBezTo>
                    <a:close/>
                    <a:moveTo>
                      <a:pt x="1776" y="3216"/>
                    </a:moveTo>
                    <a:cubicBezTo>
                      <a:pt x="1772" y="3218"/>
                      <a:pt x="1771" y="3219"/>
                      <a:pt x="1772" y="3220"/>
                    </a:cubicBezTo>
                    <a:lnTo>
                      <a:pt x="1772" y="3220"/>
                    </a:lnTo>
                    <a:lnTo>
                      <a:pt x="1776" y="3216"/>
                    </a:lnTo>
                    <a:close/>
                    <a:moveTo>
                      <a:pt x="1772" y="3220"/>
                    </a:moveTo>
                    <a:lnTo>
                      <a:pt x="1765" y="3226"/>
                    </a:lnTo>
                    <a:lnTo>
                      <a:pt x="1765" y="3226"/>
                    </a:lnTo>
                    <a:cubicBezTo>
                      <a:pt x="1771" y="3223"/>
                      <a:pt x="1776" y="3221"/>
                      <a:pt x="1782" y="3221"/>
                    </a:cubicBezTo>
                    <a:cubicBezTo>
                      <a:pt x="1779" y="3221"/>
                      <a:pt x="1773" y="3221"/>
                      <a:pt x="1772" y="3220"/>
                    </a:cubicBezTo>
                    <a:close/>
                    <a:moveTo>
                      <a:pt x="1740" y="3229"/>
                    </a:moveTo>
                    <a:cubicBezTo>
                      <a:pt x="1740" y="3229"/>
                      <a:pt x="1738" y="3230"/>
                      <a:pt x="1736" y="3232"/>
                    </a:cubicBezTo>
                    <a:lnTo>
                      <a:pt x="1736" y="3232"/>
                    </a:lnTo>
                    <a:cubicBezTo>
                      <a:pt x="1737" y="3232"/>
                      <a:pt x="1737" y="3232"/>
                      <a:pt x="1738" y="3232"/>
                    </a:cubicBezTo>
                    <a:cubicBezTo>
                      <a:pt x="1740" y="3230"/>
                      <a:pt x="1740" y="3229"/>
                      <a:pt x="1740" y="3229"/>
                    </a:cubicBezTo>
                    <a:close/>
                    <a:moveTo>
                      <a:pt x="1760" y="3243"/>
                    </a:moveTo>
                    <a:cubicBezTo>
                      <a:pt x="1760" y="3243"/>
                      <a:pt x="1760" y="3243"/>
                      <a:pt x="1760" y="3243"/>
                    </a:cubicBezTo>
                    <a:cubicBezTo>
                      <a:pt x="1760" y="3243"/>
                      <a:pt x="1760" y="3243"/>
                      <a:pt x="1760" y="3243"/>
                    </a:cubicBezTo>
                    <a:close/>
                    <a:moveTo>
                      <a:pt x="3663" y="3382"/>
                    </a:moveTo>
                    <a:cubicBezTo>
                      <a:pt x="3648" y="3397"/>
                      <a:pt x="3680" y="3389"/>
                      <a:pt x="3668" y="3404"/>
                    </a:cubicBezTo>
                    <a:lnTo>
                      <a:pt x="3668" y="3404"/>
                    </a:lnTo>
                    <a:cubicBezTo>
                      <a:pt x="3670" y="3404"/>
                      <a:pt x="3672" y="3404"/>
                      <a:pt x="3674" y="3404"/>
                    </a:cubicBezTo>
                    <a:cubicBezTo>
                      <a:pt x="3669" y="3398"/>
                      <a:pt x="3685" y="3382"/>
                      <a:pt x="3663" y="3382"/>
                    </a:cubicBezTo>
                    <a:close/>
                    <a:moveTo>
                      <a:pt x="3668" y="3404"/>
                    </a:moveTo>
                    <a:cubicBezTo>
                      <a:pt x="3664" y="3405"/>
                      <a:pt x="3660" y="3407"/>
                      <a:pt x="3657" y="3409"/>
                    </a:cubicBezTo>
                    <a:lnTo>
                      <a:pt x="3663" y="3409"/>
                    </a:lnTo>
                    <a:cubicBezTo>
                      <a:pt x="3665" y="3407"/>
                      <a:pt x="3666" y="3406"/>
                      <a:pt x="3668" y="3404"/>
                    </a:cubicBezTo>
                    <a:close/>
                    <a:moveTo>
                      <a:pt x="1572" y="3442"/>
                    </a:moveTo>
                    <a:lnTo>
                      <a:pt x="1575" y="3444"/>
                    </a:lnTo>
                    <a:lnTo>
                      <a:pt x="1575" y="3444"/>
                    </a:lnTo>
                    <a:cubicBezTo>
                      <a:pt x="1577" y="3444"/>
                      <a:pt x="1580" y="3443"/>
                      <a:pt x="1583" y="3442"/>
                    </a:cubicBezTo>
                    <a:lnTo>
                      <a:pt x="1583" y="3442"/>
                    </a:lnTo>
                    <a:cubicBezTo>
                      <a:pt x="1583" y="3442"/>
                      <a:pt x="1579" y="3444"/>
                      <a:pt x="1576" y="3445"/>
                    </a:cubicBezTo>
                    <a:lnTo>
                      <a:pt x="1576" y="3445"/>
                    </a:lnTo>
                    <a:lnTo>
                      <a:pt x="1575" y="3444"/>
                    </a:lnTo>
                    <a:lnTo>
                      <a:pt x="1575" y="3444"/>
                    </a:lnTo>
                    <a:cubicBezTo>
                      <a:pt x="1574" y="3444"/>
                      <a:pt x="1573" y="3444"/>
                      <a:pt x="1572" y="3444"/>
                    </a:cubicBezTo>
                    <a:lnTo>
                      <a:pt x="1572" y="3444"/>
                    </a:lnTo>
                    <a:cubicBezTo>
                      <a:pt x="1572" y="3444"/>
                      <a:pt x="1572" y="3443"/>
                      <a:pt x="1572" y="3442"/>
                    </a:cubicBezTo>
                    <a:close/>
                    <a:moveTo>
                      <a:pt x="2335" y="3437"/>
                    </a:moveTo>
                    <a:cubicBezTo>
                      <a:pt x="2341" y="3453"/>
                      <a:pt x="2357" y="3465"/>
                      <a:pt x="2363" y="3481"/>
                    </a:cubicBezTo>
                    <a:cubicBezTo>
                      <a:pt x="2363" y="3487"/>
                      <a:pt x="2363" y="3492"/>
                      <a:pt x="2357" y="3492"/>
                    </a:cubicBezTo>
                    <a:cubicBezTo>
                      <a:pt x="2357" y="3481"/>
                      <a:pt x="2341" y="3465"/>
                      <a:pt x="2335" y="3459"/>
                    </a:cubicBezTo>
                    <a:lnTo>
                      <a:pt x="2341" y="3453"/>
                    </a:lnTo>
                    <a:lnTo>
                      <a:pt x="2341" y="3453"/>
                    </a:lnTo>
                    <a:cubicBezTo>
                      <a:pt x="2338" y="3455"/>
                      <a:pt x="2336" y="3456"/>
                      <a:pt x="2335" y="3456"/>
                    </a:cubicBezTo>
                    <a:cubicBezTo>
                      <a:pt x="2332" y="3456"/>
                      <a:pt x="2335" y="3449"/>
                      <a:pt x="2335" y="3437"/>
                    </a:cubicBezTo>
                    <a:close/>
                    <a:moveTo>
                      <a:pt x="2368" y="3487"/>
                    </a:moveTo>
                    <a:lnTo>
                      <a:pt x="2379" y="3492"/>
                    </a:lnTo>
                    <a:lnTo>
                      <a:pt x="2379" y="3498"/>
                    </a:lnTo>
                    <a:cubicBezTo>
                      <a:pt x="2363" y="3498"/>
                      <a:pt x="2363" y="3492"/>
                      <a:pt x="2368" y="3487"/>
                    </a:cubicBezTo>
                    <a:close/>
                    <a:moveTo>
                      <a:pt x="2368" y="3509"/>
                    </a:moveTo>
                    <a:cubicBezTo>
                      <a:pt x="2379" y="3509"/>
                      <a:pt x="2379" y="3514"/>
                      <a:pt x="2385" y="3514"/>
                    </a:cubicBezTo>
                    <a:cubicBezTo>
                      <a:pt x="2379" y="3514"/>
                      <a:pt x="2368" y="3514"/>
                      <a:pt x="2368" y="3509"/>
                    </a:cubicBezTo>
                    <a:close/>
                    <a:moveTo>
                      <a:pt x="3389" y="3535"/>
                    </a:moveTo>
                    <a:cubicBezTo>
                      <a:pt x="3389" y="3536"/>
                      <a:pt x="3389" y="3536"/>
                      <a:pt x="3388" y="3536"/>
                    </a:cubicBezTo>
                    <a:lnTo>
                      <a:pt x="3388" y="3536"/>
                    </a:lnTo>
                    <a:cubicBezTo>
                      <a:pt x="3389" y="3536"/>
                      <a:pt x="3389" y="3536"/>
                      <a:pt x="3389" y="3535"/>
                    </a:cubicBezTo>
                    <a:close/>
                    <a:moveTo>
                      <a:pt x="3388" y="3536"/>
                    </a:moveTo>
                    <a:lnTo>
                      <a:pt x="3388" y="3536"/>
                    </a:lnTo>
                    <a:cubicBezTo>
                      <a:pt x="3388" y="3536"/>
                      <a:pt x="3387" y="3536"/>
                      <a:pt x="3387" y="3536"/>
                    </a:cubicBezTo>
                    <a:cubicBezTo>
                      <a:pt x="3387" y="3537"/>
                      <a:pt x="3387" y="3538"/>
                      <a:pt x="3387" y="3538"/>
                    </a:cubicBezTo>
                    <a:cubicBezTo>
                      <a:pt x="3387" y="3538"/>
                      <a:pt x="3388" y="3537"/>
                      <a:pt x="3388" y="3536"/>
                    </a:cubicBezTo>
                    <a:close/>
                    <a:moveTo>
                      <a:pt x="2392" y="3530"/>
                    </a:moveTo>
                    <a:cubicBezTo>
                      <a:pt x="2393" y="3533"/>
                      <a:pt x="2394" y="3537"/>
                      <a:pt x="2396" y="3542"/>
                    </a:cubicBezTo>
                    <a:cubicBezTo>
                      <a:pt x="2387" y="3542"/>
                      <a:pt x="2391" y="3536"/>
                      <a:pt x="2392" y="3530"/>
                    </a:cubicBezTo>
                    <a:close/>
                    <a:moveTo>
                      <a:pt x="1649" y="3548"/>
                    </a:moveTo>
                    <a:lnTo>
                      <a:pt x="1649" y="3548"/>
                    </a:lnTo>
                    <a:cubicBezTo>
                      <a:pt x="1649" y="3548"/>
                      <a:pt x="1649" y="3548"/>
                      <a:pt x="1649" y="3548"/>
                    </a:cubicBezTo>
                    <a:cubicBezTo>
                      <a:pt x="1648" y="3549"/>
                      <a:pt x="1648" y="3550"/>
                      <a:pt x="1648" y="3550"/>
                    </a:cubicBezTo>
                    <a:cubicBezTo>
                      <a:pt x="1648" y="3550"/>
                      <a:pt x="1649" y="3549"/>
                      <a:pt x="1649" y="3548"/>
                    </a:cubicBezTo>
                    <a:close/>
                    <a:moveTo>
                      <a:pt x="2435" y="3597"/>
                    </a:moveTo>
                    <a:lnTo>
                      <a:pt x="2440" y="3603"/>
                    </a:lnTo>
                    <a:cubicBezTo>
                      <a:pt x="2438" y="3600"/>
                      <a:pt x="2433" y="3600"/>
                      <a:pt x="2431" y="3600"/>
                    </a:cubicBezTo>
                    <a:cubicBezTo>
                      <a:pt x="2429" y="3600"/>
                      <a:pt x="2429" y="3600"/>
                      <a:pt x="2435" y="3597"/>
                    </a:cubicBezTo>
                    <a:close/>
                    <a:moveTo>
                      <a:pt x="3370" y="3769"/>
                    </a:moveTo>
                    <a:cubicBezTo>
                      <a:pt x="3368" y="3770"/>
                      <a:pt x="3368" y="3770"/>
                      <a:pt x="3368" y="3770"/>
                    </a:cubicBezTo>
                    <a:cubicBezTo>
                      <a:pt x="3368" y="3770"/>
                      <a:pt x="3369" y="3770"/>
                      <a:pt x="3370" y="3769"/>
                    </a:cubicBezTo>
                    <a:lnTo>
                      <a:pt x="3370" y="3769"/>
                    </a:lnTo>
                    <a:cubicBezTo>
                      <a:pt x="3370" y="3769"/>
                      <a:pt x="3370" y="3769"/>
                      <a:pt x="3370" y="3769"/>
                    </a:cubicBezTo>
                    <a:close/>
                    <a:moveTo>
                      <a:pt x="3798" y="3829"/>
                    </a:moveTo>
                    <a:cubicBezTo>
                      <a:pt x="3798" y="3829"/>
                      <a:pt x="3797" y="3829"/>
                      <a:pt x="3796" y="3830"/>
                    </a:cubicBezTo>
                    <a:lnTo>
                      <a:pt x="3800" y="3830"/>
                    </a:lnTo>
                    <a:cubicBezTo>
                      <a:pt x="3800" y="3829"/>
                      <a:pt x="3799" y="3829"/>
                      <a:pt x="3798" y="3829"/>
                    </a:cubicBezTo>
                    <a:close/>
                    <a:moveTo>
                      <a:pt x="3800" y="3830"/>
                    </a:moveTo>
                    <a:cubicBezTo>
                      <a:pt x="3801" y="3831"/>
                      <a:pt x="3802" y="3834"/>
                      <a:pt x="3804" y="3834"/>
                    </a:cubicBezTo>
                    <a:cubicBezTo>
                      <a:pt x="3805" y="3834"/>
                      <a:pt x="3806" y="3833"/>
                      <a:pt x="3807" y="3830"/>
                    </a:cubicBezTo>
                    <a:close/>
                    <a:moveTo>
                      <a:pt x="2252" y="4112"/>
                    </a:moveTo>
                    <a:lnTo>
                      <a:pt x="2258" y="4134"/>
                    </a:lnTo>
                    <a:lnTo>
                      <a:pt x="2258" y="4112"/>
                    </a:lnTo>
                    <a:close/>
                    <a:moveTo>
                      <a:pt x="2392" y="4244"/>
                    </a:moveTo>
                    <a:lnTo>
                      <a:pt x="2391" y="4245"/>
                    </a:lnTo>
                    <a:cubicBezTo>
                      <a:pt x="2391" y="4245"/>
                      <a:pt x="2392" y="4245"/>
                      <a:pt x="2392" y="4244"/>
                    </a:cubicBezTo>
                    <a:close/>
                    <a:moveTo>
                      <a:pt x="3879" y="4317"/>
                    </a:moveTo>
                    <a:cubicBezTo>
                      <a:pt x="3867" y="4321"/>
                      <a:pt x="3873" y="4322"/>
                      <a:pt x="3877" y="4324"/>
                    </a:cubicBezTo>
                    <a:lnTo>
                      <a:pt x="3877" y="4324"/>
                    </a:lnTo>
                    <a:cubicBezTo>
                      <a:pt x="3876" y="4322"/>
                      <a:pt x="3877" y="4319"/>
                      <a:pt x="3879" y="4317"/>
                    </a:cubicBezTo>
                    <a:close/>
                    <a:moveTo>
                      <a:pt x="3877" y="4324"/>
                    </a:moveTo>
                    <a:lnTo>
                      <a:pt x="3877" y="4324"/>
                    </a:lnTo>
                    <a:cubicBezTo>
                      <a:pt x="3877" y="4326"/>
                      <a:pt x="3878" y="4327"/>
                      <a:pt x="3878" y="4329"/>
                    </a:cubicBezTo>
                    <a:lnTo>
                      <a:pt x="3878" y="4329"/>
                    </a:lnTo>
                    <a:cubicBezTo>
                      <a:pt x="3879" y="4328"/>
                      <a:pt x="3879" y="4328"/>
                      <a:pt x="3879" y="4328"/>
                    </a:cubicBezTo>
                    <a:cubicBezTo>
                      <a:pt x="3879" y="4326"/>
                      <a:pt x="3878" y="4325"/>
                      <a:pt x="3877" y="4324"/>
                    </a:cubicBezTo>
                    <a:close/>
                    <a:moveTo>
                      <a:pt x="1726" y="4682"/>
                    </a:moveTo>
                    <a:cubicBezTo>
                      <a:pt x="1733" y="4682"/>
                      <a:pt x="1734" y="4690"/>
                      <a:pt x="1731" y="4698"/>
                    </a:cubicBezTo>
                    <a:lnTo>
                      <a:pt x="1731" y="4698"/>
                    </a:lnTo>
                    <a:cubicBezTo>
                      <a:pt x="1733" y="4695"/>
                      <a:pt x="1736" y="4691"/>
                      <a:pt x="1738" y="4688"/>
                    </a:cubicBezTo>
                    <a:cubicBezTo>
                      <a:pt x="1738" y="4682"/>
                      <a:pt x="1732" y="4682"/>
                      <a:pt x="1726" y="4682"/>
                    </a:cubicBezTo>
                    <a:close/>
                    <a:moveTo>
                      <a:pt x="1731" y="4698"/>
                    </a:moveTo>
                    <a:cubicBezTo>
                      <a:pt x="1729" y="4700"/>
                      <a:pt x="1728" y="4702"/>
                      <a:pt x="1728" y="4704"/>
                    </a:cubicBezTo>
                    <a:lnTo>
                      <a:pt x="1728" y="4704"/>
                    </a:lnTo>
                    <a:cubicBezTo>
                      <a:pt x="1729" y="4702"/>
                      <a:pt x="1730" y="4700"/>
                      <a:pt x="1731" y="4698"/>
                    </a:cubicBezTo>
                    <a:close/>
                    <a:moveTo>
                      <a:pt x="1754" y="4903"/>
                    </a:moveTo>
                    <a:lnTo>
                      <a:pt x="1749" y="4909"/>
                    </a:lnTo>
                    <a:cubicBezTo>
                      <a:pt x="1754" y="4909"/>
                      <a:pt x="1754" y="4909"/>
                      <a:pt x="1754" y="4903"/>
                    </a:cubicBezTo>
                    <a:close/>
                    <a:moveTo>
                      <a:pt x="1942" y="4898"/>
                    </a:moveTo>
                    <a:cubicBezTo>
                      <a:pt x="1937" y="4900"/>
                      <a:pt x="1934" y="4905"/>
                      <a:pt x="1932" y="4909"/>
                    </a:cubicBezTo>
                    <a:lnTo>
                      <a:pt x="1942" y="4909"/>
                    </a:lnTo>
                    <a:lnTo>
                      <a:pt x="1942" y="4898"/>
                    </a:lnTo>
                    <a:close/>
                    <a:moveTo>
                      <a:pt x="3472" y="4904"/>
                    </a:moveTo>
                    <a:lnTo>
                      <a:pt x="3472" y="4904"/>
                    </a:lnTo>
                    <a:cubicBezTo>
                      <a:pt x="3473" y="4905"/>
                      <a:pt x="3474" y="4907"/>
                      <a:pt x="3475" y="4909"/>
                    </a:cubicBezTo>
                    <a:cubicBezTo>
                      <a:pt x="3475" y="4906"/>
                      <a:pt x="3473" y="4904"/>
                      <a:pt x="3472" y="4904"/>
                    </a:cubicBezTo>
                    <a:close/>
                    <a:moveTo>
                      <a:pt x="1931" y="4909"/>
                    </a:moveTo>
                    <a:cubicBezTo>
                      <a:pt x="1931" y="4909"/>
                      <a:pt x="1931" y="4910"/>
                      <a:pt x="1931" y="4911"/>
                    </a:cubicBezTo>
                    <a:lnTo>
                      <a:pt x="1931" y="4911"/>
                    </a:lnTo>
                    <a:cubicBezTo>
                      <a:pt x="1932" y="4910"/>
                      <a:pt x="1932" y="4910"/>
                      <a:pt x="1932" y="4909"/>
                    </a:cubicBezTo>
                    <a:close/>
                    <a:moveTo>
                      <a:pt x="1948" y="4920"/>
                    </a:moveTo>
                    <a:cubicBezTo>
                      <a:pt x="1947" y="4920"/>
                      <a:pt x="1946" y="4920"/>
                      <a:pt x="1946" y="4921"/>
                    </a:cubicBezTo>
                    <a:lnTo>
                      <a:pt x="1946" y="4921"/>
                    </a:lnTo>
                    <a:cubicBezTo>
                      <a:pt x="1946" y="4920"/>
                      <a:pt x="1947" y="4920"/>
                      <a:pt x="1948" y="4920"/>
                    </a:cubicBezTo>
                    <a:close/>
                    <a:moveTo>
                      <a:pt x="1946" y="4921"/>
                    </a:moveTo>
                    <a:cubicBezTo>
                      <a:pt x="1941" y="4923"/>
                      <a:pt x="1940" y="4928"/>
                      <a:pt x="1939" y="4932"/>
                    </a:cubicBezTo>
                    <a:lnTo>
                      <a:pt x="1939" y="4932"/>
                    </a:lnTo>
                    <a:cubicBezTo>
                      <a:pt x="1942" y="4928"/>
                      <a:pt x="1944" y="4923"/>
                      <a:pt x="1946" y="4921"/>
                    </a:cubicBezTo>
                    <a:close/>
                    <a:moveTo>
                      <a:pt x="2042" y="4986"/>
                    </a:moveTo>
                    <a:lnTo>
                      <a:pt x="2042" y="4986"/>
                    </a:lnTo>
                    <a:cubicBezTo>
                      <a:pt x="2041" y="4987"/>
                      <a:pt x="2040" y="4988"/>
                      <a:pt x="2039" y="4989"/>
                    </a:cubicBezTo>
                    <a:lnTo>
                      <a:pt x="2039" y="4989"/>
                    </a:lnTo>
                    <a:cubicBezTo>
                      <a:pt x="2041" y="4988"/>
                      <a:pt x="2042" y="4987"/>
                      <a:pt x="2042" y="4986"/>
                    </a:cubicBezTo>
                    <a:close/>
                    <a:moveTo>
                      <a:pt x="4991" y="4992"/>
                    </a:moveTo>
                    <a:lnTo>
                      <a:pt x="4991" y="4992"/>
                    </a:lnTo>
                    <a:cubicBezTo>
                      <a:pt x="4996" y="4997"/>
                      <a:pt x="4994" y="5000"/>
                      <a:pt x="4989" y="5003"/>
                    </a:cubicBezTo>
                    <a:lnTo>
                      <a:pt x="4989" y="5003"/>
                    </a:lnTo>
                    <a:cubicBezTo>
                      <a:pt x="4992" y="5003"/>
                      <a:pt x="4995" y="5003"/>
                      <a:pt x="4997" y="5003"/>
                    </a:cubicBezTo>
                    <a:cubicBezTo>
                      <a:pt x="5002" y="5003"/>
                      <a:pt x="4997" y="4992"/>
                      <a:pt x="4991" y="4992"/>
                    </a:cubicBezTo>
                    <a:close/>
                    <a:moveTo>
                      <a:pt x="4989" y="5003"/>
                    </a:moveTo>
                    <a:lnTo>
                      <a:pt x="4989" y="5003"/>
                    </a:lnTo>
                    <a:cubicBezTo>
                      <a:pt x="4981" y="5003"/>
                      <a:pt x="4972" y="5004"/>
                      <a:pt x="4969" y="5008"/>
                    </a:cubicBezTo>
                    <a:lnTo>
                      <a:pt x="4969" y="5008"/>
                    </a:lnTo>
                    <a:cubicBezTo>
                      <a:pt x="4976" y="5007"/>
                      <a:pt x="4983" y="5006"/>
                      <a:pt x="4989" y="5003"/>
                    </a:cubicBezTo>
                    <a:close/>
                    <a:moveTo>
                      <a:pt x="4980" y="5044"/>
                    </a:moveTo>
                    <a:lnTo>
                      <a:pt x="4986" y="5047"/>
                    </a:lnTo>
                    <a:cubicBezTo>
                      <a:pt x="4984" y="5045"/>
                      <a:pt x="4982" y="5044"/>
                      <a:pt x="4980" y="5044"/>
                    </a:cubicBezTo>
                    <a:close/>
                    <a:moveTo>
                      <a:pt x="2164" y="5119"/>
                    </a:moveTo>
                    <a:lnTo>
                      <a:pt x="2149" y="5129"/>
                    </a:lnTo>
                    <a:lnTo>
                      <a:pt x="2149" y="5129"/>
                    </a:lnTo>
                    <a:cubicBezTo>
                      <a:pt x="2153" y="5127"/>
                      <a:pt x="2158" y="5124"/>
                      <a:pt x="2164" y="5119"/>
                    </a:cubicBezTo>
                    <a:close/>
                    <a:moveTo>
                      <a:pt x="3946" y="5141"/>
                    </a:moveTo>
                    <a:cubicBezTo>
                      <a:pt x="3941" y="5141"/>
                      <a:pt x="3940" y="5145"/>
                      <a:pt x="3936" y="5147"/>
                    </a:cubicBezTo>
                    <a:lnTo>
                      <a:pt x="3936" y="5147"/>
                    </a:lnTo>
                    <a:cubicBezTo>
                      <a:pt x="3944" y="5146"/>
                      <a:pt x="3949" y="5145"/>
                      <a:pt x="3946" y="5141"/>
                    </a:cubicBezTo>
                    <a:close/>
                    <a:moveTo>
                      <a:pt x="3936" y="5147"/>
                    </a:moveTo>
                    <a:lnTo>
                      <a:pt x="3936" y="5147"/>
                    </a:lnTo>
                    <a:cubicBezTo>
                      <a:pt x="3936" y="5147"/>
                      <a:pt x="3935" y="5147"/>
                      <a:pt x="3935" y="5147"/>
                    </a:cubicBezTo>
                    <a:lnTo>
                      <a:pt x="3935" y="5147"/>
                    </a:lnTo>
                    <a:cubicBezTo>
                      <a:pt x="3935" y="5147"/>
                      <a:pt x="3934" y="5147"/>
                      <a:pt x="3934" y="5147"/>
                    </a:cubicBezTo>
                    <a:cubicBezTo>
                      <a:pt x="3935" y="5147"/>
                      <a:pt x="3936" y="5147"/>
                      <a:pt x="3936" y="5147"/>
                    </a:cubicBezTo>
                    <a:close/>
                    <a:moveTo>
                      <a:pt x="4997" y="5197"/>
                    </a:moveTo>
                    <a:cubicBezTo>
                      <a:pt x="4999" y="5197"/>
                      <a:pt x="5001" y="5198"/>
                      <a:pt x="5003" y="5198"/>
                    </a:cubicBezTo>
                    <a:lnTo>
                      <a:pt x="5003" y="5198"/>
                    </a:lnTo>
                    <a:cubicBezTo>
                      <a:pt x="5001" y="5199"/>
                      <a:pt x="4999" y="5200"/>
                      <a:pt x="4997" y="5202"/>
                    </a:cubicBezTo>
                    <a:cubicBezTo>
                      <a:pt x="4991" y="5202"/>
                      <a:pt x="4991" y="5197"/>
                      <a:pt x="4997" y="5197"/>
                    </a:cubicBezTo>
                    <a:close/>
                    <a:moveTo>
                      <a:pt x="5041" y="5202"/>
                    </a:moveTo>
                    <a:cubicBezTo>
                      <a:pt x="5035" y="5202"/>
                      <a:pt x="5035" y="5203"/>
                      <a:pt x="5037" y="5204"/>
                    </a:cubicBezTo>
                    <a:lnTo>
                      <a:pt x="5037" y="5204"/>
                    </a:lnTo>
                    <a:cubicBezTo>
                      <a:pt x="5038" y="5203"/>
                      <a:pt x="5040" y="5203"/>
                      <a:pt x="5041" y="5202"/>
                    </a:cubicBezTo>
                    <a:close/>
                    <a:moveTo>
                      <a:pt x="2074" y="5338"/>
                    </a:moveTo>
                    <a:cubicBezTo>
                      <a:pt x="2073" y="5339"/>
                      <a:pt x="2071" y="5340"/>
                      <a:pt x="2070" y="5340"/>
                    </a:cubicBezTo>
                    <a:lnTo>
                      <a:pt x="2073" y="5342"/>
                    </a:lnTo>
                    <a:lnTo>
                      <a:pt x="2073" y="5342"/>
                    </a:lnTo>
                    <a:cubicBezTo>
                      <a:pt x="2073" y="5341"/>
                      <a:pt x="2074" y="5339"/>
                      <a:pt x="2074" y="5338"/>
                    </a:cubicBezTo>
                    <a:close/>
                    <a:moveTo>
                      <a:pt x="2073" y="5342"/>
                    </a:moveTo>
                    <a:cubicBezTo>
                      <a:pt x="2071" y="5345"/>
                      <a:pt x="2071" y="5347"/>
                      <a:pt x="2074" y="5347"/>
                    </a:cubicBezTo>
                    <a:cubicBezTo>
                      <a:pt x="2076" y="5347"/>
                      <a:pt x="2078" y="5347"/>
                      <a:pt x="2081" y="5346"/>
                    </a:cubicBezTo>
                    <a:lnTo>
                      <a:pt x="2073" y="5342"/>
                    </a:lnTo>
                    <a:close/>
                    <a:moveTo>
                      <a:pt x="5058" y="5352"/>
                    </a:moveTo>
                    <a:cubicBezTo>
                      <a:pt x="5064" y="5352"/>
                      <a:pt x="5067" y="5353"/>
                      <a:pt x="5068" y="5355"/>
                    </a:cubicBezTo>
                    <a:lnTo>
                      <a:pt x="5068" y="5355"/>
                    </a:lnTo>
                    <a:cubicBezTo>
                      <a:pt x="5072" y="5354"/>
                      <a:pt x="5075" y="5353"/>
                      <a:pt x="5080" y="5352"/>
                    </a:cubicBezTo>
                    <a:close/>
                    <a:moveTo>
                      <a:pt x="2504" y="5378"/>
                    </a:moveTo>
                    <a:cubicBezTo>
                      <a:pt x="2501" y="5378"/>
                      <a:pt x="2500" y="5380"/>
                      <a:pt x="2500" y="5383"/>
                    </a:cubicBezTo>
                    <a:lnTo>
                      <a:pt x="2500" y="5383"/>
                    </a:lnTo>
                    <a:cubicBezTo>
                      <a:pt x="2502" y="5381"/>
                      <a:pt x="2504" y="5379"/>
                      <a:pt x="2507" y="5379"/>
                    </a:cubicBezTo>
                    <a:cubicBezTo>
                      <a:pt x="2506" y="5379"/>
                      <a:pt x="2504" y="5378"/>
                      <a:pt x="2504" y="5378"/>
                    </a:cubicBezTo>
                    <a:close/>
                    <a:moveTo>
                      <a:pt x="2580" y="5449"/>
                    </a:moveTo>
                    <a:cubicBezTo>
                      <a:pt x="2582" y="5451"/>
                      <a:pt x="2584" y="5452"/>
                      <a:pt x="2586" y="5452"/>
                    </a:cubicBezTo>
                    <a:cubicBezTo>
                      <a:pt x="2587" y="5452"/>
                      <a:pt x="2588" y="5452"/>
                      <a:pt x="2590" y="5451"/>
                    </a:cubicBezTo>
                    <a:lnTo>
                      <a:pt x="2580" y="5449"/>
                    </a:lnTo>
                    <a:close/>
                    <a:moveTo>
                      <a:pt x="4859" y="5473"/>
                    </a:moveTo>
                    <a:cubicBezTo>
                      <a:pt x="4859" y="5476"/>
                      <a:pt x="4859" y="5477"/>
                      <a:pt x="4861" y="5477"/>
                    </a:cubicBezTo>
                    <a:cubicBezTo>
                      <a:pt x="4861" y="5477"/>
                      <a:pt x="4862" y="5477"/>
                      <a:pt x="4862" y="5477"/>
                    </a:cubicBezTo>
                    <a:lnTo>
                      <a:pt x="4862" y="5477"/>
                    </a:lnTo>
                    <a:lnTo>
                      <a:pt x="4864" y="5479"/>
                    </a:lnTo>
                    <a:cubicBezTo>
                      <a:pt x="4867" y="5478"/>
                      <a:pt x="4869" y="5477"/>
                      <a:pt x="4870" y="5475"/>
                    </a:cubicBezTo>
                    <a:lnTo>
                      <a:pt x="4870" y="5475"/>
                    </a:lnTo>
                    <a:cubicBezTo>
                      <a:pt x="4866" y="5476"/>
                      <a:pt x="4864" y="5477"/>
                      <a:pt x="4862" y="5477"/>
                    </a:cubicBezTo>
                    <a:lnTo>
                      <a:pt x="4862" y="5477"/>
                    </a:lnTo>
                    <a:lnTo>
                      <a:pt x="4859" y="5473"/>
                    </a:lnTo>
                    <a:close/>
                    <a:moveTo>
                      <a:pt x="4864" y="5479"/>
                    </a:moveTo>
                    <a:lnTo>
                      <a:pt x="4864" y="5479"/>
                    </a:lnTo>
                    <a:lnTo>
                      <a:pt x="4864" y="5479"/>
                    </a:lnTo>
                    <a:cubicBezTo>
                      <a:pt x="4865" y="5479"/>
                      <a:pt x="4865" y="5479"/>
                      <a:pt x="4865" y="5479"/>
                    </a:cubicBezTo>
                    <a:close/>
                    <a:moveTo>
                      <a:pt x="4864" y="5479"/>
                    </a:moveTo>
                    <a:cubicBezTo>
                      <a:pt x="4859" y="5480"/>
                      <a:pt x="4857" y="5482"/>
                      <a:pt x="4864" y="5484"/>
                    </a:cubicBezTo>
                    <a:lnTo>
                      <a:pt x="4864" y="5479"/>
                    </a:lnTo>
                    <a:close/>
                    <a:moveTo>
                      <a:pt x="2646" y="5474"/>
                    </a:moveTo>
                    <a:cubicBezTo>
                      <a:pt x="2644" y="5474"/>
                      <a:pt x="2642" y="5475"/>
                      <a:pt x="2640" y="5479"/>
                    </a:cubicBezTo>
                    <a:cubicBezTo>
                      <a:pt x="2640" y="5497"/>
                      <a:pt x="2658" y="5485"/>
                      <a:pt x="2662" y="5496"/>
                    </a:cubicBezTo>
                    <a:lnTo>
                      <a:pt x="2662" y="5496"/>
                    </a:lnTo>
                    <a:cubicBezTo>
                      <a:pt x="2663" y="5494"/>
                      <a:pt x="2665" y="5492"/>
                      <a:pt x="2667" y="5490"/>
                    </a:cubicBezTo>
                    <a:cubicBezTo>
                      <a:pt x="2654" y="5490"/>
                      <a:pt x="2652" y="5474"/>
                      <a:pt x="2646" y="5474"/>
                    </a:cubicBezTo>
                    <a:close/>
                    <a:moveTo>
                      <a:pt x="2662" y="5496"/>
                    </a:moveTo>
                    <a:cubicBezTo>
                      <a:pt x="2658" y="5501"/>
                      <a:pt x="2655" y="5505"/>
                      <a:pt x="2653" y="5509"/>
                    </a:cubicBezTo>
                    <a:lnTo>
                      <a:pt x="2653" y="5509"/>
                    </a:lnTo>
                    <a:lnTo>
                      <a:pt x="2662" y="5506"/>
                    </a:lnTo>
                    <a:cubicBezTo>
                      <a:pt x="2663" y="5501"/>
                      <a:pt x="2663" y="5498"/>
                      <a:pt x="2662" y="5496"/>
                    </a:cubicBezTo>
                    <a:close/>
                    <a:moveTo>
                      <a:pt x="2706" y="5573"/>
                    </a:moveTo>
                    <a:cubicBezTo>
                      <a:pt x="2704" y="5575"/>
                      <a:pt x="2703" y="5577"/>
                      <a:pt x="2702" y="5579"/>
                    </a:cubicBezTo>
                    <a:lnTo>
                      <a:pt x="2702" y="5579"/>
                    </a:lnTo>
                    <a:cubicBezTo>
                      <a:pt x="2704" y="5578"/>
                      <a:pt x="2705" y="5576"/>
                      <a:pt x="2706" y="5573"/>
                    </a:cubicBezTo>
                    <a:close/>
                    <a:moveTo>
                      <a:pt x="2419" y="5758"/>
                    </a:moveTo>
                    <a:cubicBezTo>
                      <a:pt x="2418" y="5759"/>
                      <a:pt x="2418" y="5760"/>
                      <a:pt x="2418" y="5761"/>
                    </a:cubicBezTo>
                    <a:cubicBezTo>
                      <a:pt x="2419" y="5760"/>
                      <a:pt x="2419" y="5759"/>
                      <a:pt x="2419" y="5758"/>
                    </a:cubicBezTo>
                    <a:close/>
                    <a:moveTo>
                      <a:pt x="5155" y="5834"/>
                    </a:moveTo>
                    <a:lnTo>
                      <a:pt x="5155" y="5834"/>
                    </a:lnTo>
                    <a:cubicBezTo>
                      <a:pt x="5150" y="5834"/>
                      <a:pt x="5146" y="5836"/>
                      <a:pt x="5152" y="5839"/>
                    </a:cubicBezTo>
                    <a:cubicBezTo>
                      <a:pt x="5157" y="5836"/>
                      <a:pt x="5157" y="5834"/>
                      <a:pt x="5155" y="5834"/>
                    </a:cubicBezTo>
                    <a:close/>
                    <a:moveTo>
                      <a:pt x="5185" y="5833"/>
                    </a:moveTo>
                    <a:cubicBezTo>
                      <a:pt x="5168" y="5833"/>
                      <a:pt x="5163" y="5839"/>
                      <a:pt x="5152" y="5839"/>
                    </a:cubicBezTo>
                    <a:cubicBezTo>
                      <a:pt x="5168" y="5839"/>
                      <a:pt x="5191" y="5839"/>
                      <a:pt x="5207" y="5844"/>
                    </a:cubicBezTo>
                    <a:cubicBezTo>
                      <a:pt x="5196" y="5839"/>
                      <a:pt x="5196" y="5839"/>
                      <a:pt x="5207" y="5839"/>
                    </a:cubicBezTo>
                    <a:lnTo>
                      <a:pt x="5185" y="5839"/>
                    </a:lnTo>
                    <a:lnTo>
                      <a:pt x="5185" y="5833"/>
                    </a:lnTo>
                    <a:close/>
                    <a:moveTo>
                      <a:pt x="5185" y="5844"/>
                    </a:moveTo>
                    <a:cubicBezTo>
                      <a:pt x="5183" y="5844"/>
                      <a:pt x="5183" y="5844"/>
                      <a:pt x="5185" y="5844"/>
                    </a:cubicBezTo>
                    <a:lnTo>
                      <a:pt x="5185" y="5844"/>
                    </a:lnTo>
                    <a:cubicBezTo>
                      <a:pt x="5185" y="5844"/>
                      <a:pt x="5185" y="5844"/>
                      <a:pt x="5185" y="5844"/>
                    </a:cubicBezTo>
                    <a:close/>
                    <a:moveTo>
                      <a:pt x="2590" y="5927"/>
                    </a:moveTo>
                    <a:cubicBezTo>
                      <a:pt x="2590" y="5927"/>
                      <a:pt x="2590" y="5930"/>
                      <a:pt x="2588" y="5930"/>
                    </a:cubicBezTo>
                    <a:cubicBezTo>
                      <a:pt x="2587" y="5930"/>
                      <a:pt x="2586" y="5929"/>
                      <a:pt x="2585" y="5928"/>
                    </a:cubicBezTo>
                    <a:lnTo>
                      <a:pt x="2585" y="5928"/>
                    </a:lnTo>
                    <a:cubicBezTo>
                      <a:pt x="2586" y="5928"/>
                      <a:pt x="2588" y="5927"/>
                      <a:pt x="2590" y="5927"/>
                    </a:cubicBezTo>
                    <a:close/>
                    <a:moveTo>
                      <a:pt x="2690" y="6065"/>
                    </a:moveTo>
                    <a:cubicBezTo>
                      <a:pt x="2690" y="6065"/>
                      <a:pt x="2690" y="6065"/>
                      <a:pt x="2689" y="6065"/>
                    </a:cubicBezTo>
                    <a:cubicBezTo>
                      <a:pt x="2689" y="6069"/>
                      <a:pt x="2690" y="6071"/>
                      <a:pt x="2690" y="6071"/>
                    </a:cubicBezTo>
                    <a:cubicBezTo>
                      <a:pt x="2690" y="6071"/>
                      <a:pt x="2690" y="6069"/>
                      <a:pt x="2690" y="6065"/>
                    </a:cubicBezTo>
                    <a:close/>
                    <a:moveTo>
                      <a:pt x="3387" y="6088"/>
                    </a:moveTo>
                    <a:lnTo>
                      <a:pt x="3387" y="6088"/>
                    </a:lnTo>
                    <a:cubicBezTo>
                      <a:pt x="3387" y="6088"/>
                      <a:pt x="3387" y="6088"/>
                      <a:pt x="3387" y="6088"/>
                    </a:cubicBezTo>
                    <a:lnTo>
                      <a:pt x="3387" y="6088"/>
                    </a:lnTo>
                    <a:cubicBezTo>
                      <a:pt x="3387" y="6088"/>
                      <a:pt x="3387" y="6088"/>
                      <a:pt x="3387" y="6088"/>
                    </a:cubicBezTo>
                    <a:close/>
                    <a:moveTo>
                      <a:pt x="3387" y="6088"/>
                    </a:moveTo>
                    <a:lnTo>
                      <a:pt x="3387" y="6088"/>
                    </a:lnTo>
                    <a:cubicBezTo>
                      <a:pt x="3387" y="6090"/>
                      <a:pt x="3386" y="6092"/>
                      <a:pt x="3386" y="6094"/>
                    </a:cubicBezTo>
                    <a:lnTo>
                      <a:pt x="3386" y="6094"/>
                    </a:lnTo>
                    <a:cubicBezTo>
                      <a:pt x="3386" y="6092"/>
                      <a:pt x="3387" y="6089"/>
                      <a:pt x="3387" y="6088"/>
                    </a:cubicBezTo>
                    <a:close/>
                    <a:moveTo>
                      <a:pt x="5312" y="6119"/>
                    </a:moveTo>
                    <a:cubicBezTo>
                      <a:pt x="5311" y="6119"/>
                      <a:pt x="5309" y="6120"/>
                      <a:pt x="5307" y="6121"/>
                    </a:cubicBezTo>
                    <a:lnTo>
                      <a:pt x="5317" y="6121"/>
                    </a:lnTo>
                    <a:cubicBezTo>
                      <a:pt x="5316" y="6120"/>
                      <a:pt x="5315" y="6119"/>
                      <a:pt x="5312" y="6119"/>
                    </a:cubicBezTo>
                    <a:close/>
                    <a:moveTo>
                      <a:pt x="5317" y="6121"/>
                    </a:moveTo>
                    <a:cubicBezTo>
                      <a:pt x="5318" y="6122"/>
                      <a:pt x="5319" y="6122"/>
                      <a:pt x="5320" y="6122"/>
                    </a:cubicBezTo>
                    <a:cubicBezTo>
                      <a:pt x="5321" y="6122"/>
                      <a:pt x="5322" y="6122"/>
                      <a:pt x="5323" y="6121"/>
                    </a:cubicBezTo>
                    <a:close/>
                    <a:moveTo>
                      <a:pt x="5357" y="6525"/>
                    </a:moveTo>
                    <a:lnTo>
                      <a:pt x="5357" y="6525"/>
                    </a:lnTo>
                    <a:cubicBezTo>
                      <a:pt x="5348" y="6529"/>
                      <a:pt x="5353" y="6530"/>
                      <a:pt x="5355" y="6530"/>
                    </a:cubicBezTo>
                    <a:lnTo>
                      <a:pt x="5355" y="6530"/>
                    </a:lnTo>
                    <a:cubicBezTo>
                      <a:pt x="5354" y="6528"/>
                      <a:pt x="5353" y="6527"/>
                      <a:pt x="5357" y="6525"/>
                    </a:cubicBezTo>
                    <a:close/>
                    <a:moveTo>
                      <a:pt x="5355" y="6530"/>
                    </a:moveTo>
                    <a:cubicBezTo>
                      <a:pt x="5355" y="6530"/>
                      <a:pt x="5356" y="6531"/>
                      <a:pt x="5356" y="6531"/>
                    </a:cubicBezTo>
                    <a:lnTo>
                      <a:pt x="5356" y="6531"/>
                    </a:lnTo>
                    <a:cubicBezTo>
                      <a:pt x="5356" y="6531"/>
                      <a:pt x="5356" y="6530"/>
                      <a:pt x="5357" y="6530"/>
                    </a:cubicBezTo>
                    <a:cubicBezTo>
                      <a:pt x="5357" y="6530"/>
                      <a:pt x="5356" y="6530"/>
                      <a:pt x="5355" y="6530"/>
                    </a:cubicBezTo>
                    <a:close/>
                    <a:moveTo>
                      <a:pt x="4914" y="7050"/>
                    </a:moveTo>
                    <a:lnTo>
                      <a:pt x="4914" y="7050"/>
                    </a:lnTo>
                    <a:cubicBezTo>
                      <a:pt x="4919" y="7061"/>
                      <a:pt x="4936" y="7078"/>
                      <a:pt x="4942" y="7089"/>
                    </a:cubicBezTo>
                    <a:cubicBezTo>
                      <a:pt x="4931" y="7067"/>
                      <a:pt x="4919" y="7056"/>
                      <a:pt x="4914" y="7050"/>
                    </a:cubicBezTo>
                    <a:close/>
                    <a:moveTo>
                      <a:pt x="6663" y="7089"/>
                    </a:moveTo>
                    <a:cubicBezTo>
                      <a:pt x="6667" y="7091"/>
                      <a:pt x="6669" y="7093"/>
                      <a:pt x="6668" y="7095"/>
                    </a:cubicBezTo>
                    <a:lnTo>
                      <a:pt x="6668" y="7095"/>
                    </a:lnTo>
                    <a:cubicBezTo>
                      <a:pt x="6670" y="7095"/>
                      <a:pt x="6672" y="7095"/>
                      <a:pt x="6674" y="7095"/>
                    </a:cubicBezTo>
                    <a:cubicBezTo>
                      <a:pt x="6679" y="7095"/>
                      <a:pt x="6674" y="7089"/>
                      <a:pt x="6663" y="7089"/>
                    </a:cubicBezTo>
                    <a:close/>
                    <a:moveTo>
                      <a:pt x="6668" y="7095"/>
                    </a:moveTo>
                    <a:lnTo>
                      <a:pt x="6668" y="7095"/>
                    </a:lnTo>
                    <a:cubicBezTo>
                      <a:pt x="6660" y="7095"/>
                      <a:pt x="6650" y="7096"/>
                      <a:pt x="6650" y="7105"/>
                    </a:cubicBezTo>
                    <a:lnTo>
                      <a:pt x="6650" y="7105"/>
                    </a:lnTo>
                    <a:cubicBezTo>
                      <a:pt x="6658" y="7104"/>
                      <a:pt x="6668" y="7099"/>
                      <a:pt x="6668" y="7095"/>
                    </a:cubicBezTo>
                    <a:close/>
                    <a:moveTo>
                      <a:pt x="4121" y="7129"/>
                    </a:moveTo>
                    <a:cubicBezTo>
                      <a:pt x="4120" y="7130"/>
                      <a:pt x="4118" y="7132"/>
                      <a:pt x="4117" y="7133"/>
                    </a:cubicBezTo>
                    <a:cubicBezTo>
                      <a:pt x="4119" y="7132"/>
                      <a:pt x="4120" y="7130"/>
                      <a:pt x="4121" y="7129"/>
                    </a:cubicBezTo>
                    <a:close/>
                    <a:moveTo>
                      <a:pt x="6660" y="7147"/>
                    </a:moveTo>
                    <a:lnTo>
                      <a:pt x="6663" y="7150"/>
                    </a:lnTo>
                    <a:cubicBezTo>
                      <a:pt x="6662" y="7148"/>
                      <a:pt x="6661" y="7147"/>
                      <a:pt x="6660" y="7147"/>
                    </a:cubicBezTo>
                    <a:close/>
                    <a:moveTo>
                      <a:pt x="5384" y="7216"/>
                    </a:moveTo>
                    <a:cubicBezTo>
                      <a:pt x="5379" y="7216"/>
                      <a:pt x="5379" y="7221"/>
                      <a:pt x="5375" y="7222"/>
                    </a:cubicBezTo>
                    <a:lnTo>
                      <a:pt x="5375" y="7222"/>
                    </a:lnTo>
                    <a:cubicBezTo>
                      <a:pt x="5382" y="7221"/>
                      <a:pt x="5388" y="7220"/>
                      <a:pt x="5384" y="7216"/>
                    </a:cubicBezTo>
                    <a:close/>
                    <a:moveTo>
                      <a:pt x="5375" y="7222"/>
                    </a:moveTo>
                    <a:cubicBezTo>
                      <a:pt x="5375" y="7222"/>
                      <a:pt x="5374" y="7222"/>
                      <a:pt x="5373" y="7222"/>
                    </a:cubicBezTo>
                    <a:lnTo>
                      <a:pt x="5373" y="7222"/>
                    </a:lnTo>
                    <a:cubicBezTo>
                      <a:pt x="5373" y="7222"/>
                      <a:pt x="5373" y="7222"/>
                      <a:pt x="5373" y="7222"/>
                    </a:cubicBezTo>
                    <a:cubicBezTo>
                      <a:pt x="5374" y="7222"/>
                      <a:pt x="5375" y="7222"/>
                      <a:pt x="5375" y="7222"/>
                    </a:cubicBezTo>
                    <a:close/>
                    <a:moveTo>
                      <a:pt x="6718" y="7277"/>
                    </a:moveTo>
                    <a:cubicBezTo>
                      <a:pt x="6715" y="7277"/>
                      <a:pt x="6712" y="7281"/>
                      <a:pt x="6709" y="7283"/>
                    </a:cubicBezTo>
                    <a:lnTo>
                      <a:pt x="6712" y="7283"/>
                    </a:lnTo>
                    <a:lnTo>
                      <a:pt x="6718" y="7277"/>
                    </a:lnTo>
                    <a:close/>
                    <a:moveTo>
                      <a:pt x="6712" y="7288"/>
                    </a:moveTo>
                    <a:lnTo>
                      <a:pt x="6712" y="7288"/>
                    </a:lnTo>
                    <a:cubicBezTo>
                      <a:pt x="6707" y="7288"/>
                      <a:pt x="6702" y="7294"/>
                      <a:pt x="6696" y="7298"/>
                    </a:cubicBezTo>
                    <a:lnTo>
                      <a:pt x="6696" y="7298"/>
                    </a:lnTo>
                    <a:cubicBezTo>
                      <a:pt x="6704" y="7295"/>
                      <a:pt x="6708" y="7288"/>
                      <a:pt x="6712" y="7288"/>
                    </a:cubicBezTo>
                    <a:close/>
                    <a:moveTo>
                      <a:pt x="6718" y="7310"/>
                    </a:moveTo>
                    <a:cubicBezTo>
                      <a:pt x="6715" y="7310"/>
                      <a:pt x="6715" y="7311"/>
                      <a:pt x="6716" y="7311"/>
                    </a:cubicBezTo>
                    <a:lnTo>
                      <a:pt x="6716" y="7311"/>
                    </a:lnTo>
                    <a:cubicBezTo>
                      <a:pt x="6717" y="7311"/>
                      <a:pt x="6717" y="7311"/>
                      <a:pt x="6718" y="7310"/>
                    </a:cubicBezTo>
                    <a:close/>
                    <a:moveTo>
                      <a:pt x="5269" y="7446"/>
                    </a:moveTo>
                    <a:cubicBezTo>
                      <a:pt x="5269" y="7447"/>
                      <a:pt x="5268" y="7448"/>
                      <a:pt x="5268" y="7449"/>
                    </a:cubicBezTo>
                    <a:cubicBezTo>
                      <a:pt x="5269" y="7447"/>
                      <a:pt x="5270" y="7446"/>
                      <a:pt x="5269" y="7446"/>
                    </a:cubicBezTo>
                    <a:close/>
                    <a:moveTo>
                      <a:pt x="6761" y="7475"/>
                    </a:moveTo>
                    <a:cubicBezTo>
                      <a:pt x="6760" y="7475"/>
                      <a:pt x="6759" y="7475"/>
                      <a:pt x="6757" y="7476"/>
                    </a:cubicBezTo>
                    <a:lnTo>
                      <a:pt x="6763" y="7476"/>
                    </a:lnTo>
                    <a:cubicBezTo>
                      <a:pt x="6763" y="7476"/>
                      <a:pt x="6763" y="7475"/>
                      <a:pt x="6761" y="7475"/>
                    </a:cubicBezTo>
                    <a:close/>
                    <a:moveTo>
                      <a:pt x="6763" y="7476"/>
                    </a:moveTo>
                    <a:cubicBezTo>
                      <a:pt x="6764" y="7477"/>
                      <a:pt x="6764" y="7477"/>
                      <a:pt x="6764" y="7478"/>
                    </a:cubicBezTo>
                    <a:lnTo>
                      <a:pt x="6764" y="7478"/>
                    </a:lnTo>
                    <a:cubicBezTo>
                      <a:pt x="6766" y="7478"/>
                      <a:pt x="6770" y="7477"/>
                      <a:pt x="6773" y="7476"/>
                    </a:cubicBezTo>
                    <a:close/>
                    <a:moveTo>
                      <a:pt x="6546" y="7560"/>
                    </a:moveTo>
                    <a:cubicBezTo>
                      <a:pt x="6546" y="7562"/>
                      <a:pt x="6546" y="7564"/>
                      <a:pt x="6548" y="7564"/>
                    </a:cubicBezTo>
                    <a:cubicBezTo>
                      <a:pt x="6549" y="7564"/>
                      <a:pt x="6550" y="7564"/>
                      <a:pt x="6550" y="7563"/>
                    </a:cubicBezTo>
                    <a:lnTo>
                      <a:pt x="6550" y="7563"/>
                    </a:lnTo>
                    <a:lnTo>
                      <a:pt x="6552" y="7565"/>
                    </a:lnTo>
                    <a:cubicBezTo>
                      <a:pt x="6555" y="7564"/>
                      <a:pt x="6557" y="7563"/>
                      <a:pt x="6558" y="7561"/>
                    </a:cubicBezTo>
                    <a:lnTo>
                      <a:pt x="6558" y="7561"/>
                    </a:lnTo>
                    <a:cubicBezTo>
                      <a:pt x="6554" y="7562"/>
                      <a:pt x="6552" y="7563"/>
                      <a:pt x="6550" y="7563"/>
                    </a:cubicBezTo>
                    <a:lnTo>
                      <a:pt x="6550" y="7563"/>
                    </a:lnTo>
                    <a:lnTo>
                      <a:pt x="6546" y="7560"/>
                    </a:lnTo>
                    <a:close/>
                    <a:moveTo>
                      <a:pt x="6552" y="7565"/>
                    </a:moveTo>
                    <a:lnTo>
                      <a:pt x="6552" y="7571"/>
                    </a:lnTo>
                    <a:lnTo>
                      <a:pt x="6552" y="7571"/>
                    </a:lnTo>
                    <a:cubicBezTo>
                      <a:pt x="6555" y="7569"/>
                      <a:pt x="6558" y="7567"/>
                      <a:pt x="6561" y="7565"/>
                    </a:cubicBezTo>
                    <a:close/>
                    <a:moveTo>
                      <a:pt x="6552" y="7571"/>
                    </a:moveTo>
                    <a:cubicBezTo>
                      <a:pt x="6547" y="7574"/>
                      <a:pt x="6544" y="7576"/>
                      <a:pt x="6552" y="7576"/>
                    </a:cubicBezTo>
                    <a:lnTo>
                      <a:pt x="6552" y="7571"/>
                    </a:lnTo>
                    <a:close/>
                    <a:moveTo>
                      <a:pt x="3955" y="7730"/>
                    </a:moveTo>
                    <a:cubicBezTo>
                      <a:pt x="3954" y="7730"/>
                      <a:pt x="3953" y="7731"/>
                      <a:pt x="3951" y="7731"/>
                    </a:cubicBezTo>
                    <a:cubicBezTo>
                      <a:pt x="3953" y="7731"/>
                      <a:pt x="3955" y="7731"/>
                      <a:pt x="3957" y="7731"/>
                    </a:cubicBezTo>
                    <a:lnTo>
                      <a:pt x="3957" y="7731"/>
                    </a:lnTo>
                    <a:cubicBezTo>
                      <a:pt x="3957" y="7731"/>
                      <a:pt x="3956" y="7730"/>
                      <a:pt x="3955" y="7730"/>
                    </a:cubicBezTo>
                    <a:close/>
                    <a:moveTo>
                      <a:pt x="3962" y="7803"/>
                    </a:moveTo>
                    <a:lnTo>
                      <a:pt x="3962" y="7803"/>
                    </a:lnTo>
                    <a:cubicBezTo>
                      <a:pt x="3962" y="7806"/>
                      <a:pt x="3958" y="7809"/>
                      <a:pt x="3954" y="7811"/>
                    </a:cubicBezTo>
                    <a:lnTo>
                      <a:pt x="3954" y="7811"/>
                    </a:lnTo>
                    <a:lnTo>
                      <a:pt x="3962" y="7803"/>
                    </a:lnTo>
                    <a:close/>
                    <a:moveTo>
                      <a:pt x="3952" y="7884"/>
                    </a:moveTo>
                    <a:lnTo>
                      <a:pt x="3946" y="7886"/>
                    </a:lnTo>
                    <a:cubicBezTo>
                      <a:pt x="3947" y="7886"/>
                      <a:pt x="3949" y="7885"/>
                      <a:pt x="3952" y="7884"/>
                    </a:cubicBezTo>
                    <a:close/>
                    <a:moveTo>
                      <a:pt x="4078" y="7892"/>
                    </a:moveTo>
                    <a:lnTo>
                      <a:pt x="4077" y="7895"/>
                    </a:lnTo>
                    <a:lnTo>
                      <a:pt x="4077" y="7895"/>
                    </a:lnTo>
                    <a:cubicBezTo>
                      <a:pt x="4078" y="7894"/>
                      <a:pt x="4078" y="7893"/>
                      <a:pt x="4078" y="7892"/>
                    </a:cubicBezTo>
                    <a:close/>
                    <a:moveTo>
                      <a:pt x="4134" y="7914"/>
                    </a:moveTo>
                    <a:cubicBezTo>
                      <a:pt x="4133" y="7914"/>
                      <a:pt x="4132" y="7914"/>
                      <a:pt x="4131" y="7915"/>
                    </a:cubicBezTo>
                    <a:lnTo>
                      <a:pt x="4131" y="7915"/>
                    </a:lnTo>
                    <a:cubicBezTo>
                      <a:pt x="4132" y="7914"/>
                      <a:pt x="4133" y="7914"/>
                      <a:pt x="4134" y="7914"/>
                    </a:cubicBezTo>
                    <a:close/>
                    <a:moveTo>
                      <a:pt x="3968" y="7919"/>
                    </a:moveTo>
                    <a:lnTo>
                      <a:pt x="3962" y="7925"/>
                    </a:lnTo>
                    <a:cubicBezTo>
                      <a:pt x="3968" y="7925"/>
                      <a:pt x="3968" y="7925"/>
                      <a:pt x="3968" y="7919"/>
                    </a:cubicBezTo>
                    <a:close/>
                    <a:moveTo>
                      <a:pt x="4131" y="7915"/>
                    </a:moveTo>
                    <a:cubicBezTo>
                      <a:pt x="4126" y="7917"/>
                      <a:pt x="4125" y="7921"/>
                      <a:pt x="4125" y="7925"/>
                    </a:cubicBezTo>
                    <a:lnTo>
                      <a:pt x="4125" y="7925"/>
                    </a:lnTo>
                    <a:cubicBezTo>
                      <a:pt x="4128" y="7921"/>
                      <a:pt x="4129" y="7917"/>
                      <a:pt x="4131" y="7915"/>
                    </a:cubicBezTo>
                    <a:close/>
                    <a:moveTo>
                      <a:pt x="6829" y="7964"/>
                    </a:moveTo>
                    <a:lnTo>
                      <a:pt x="6829" y="7964"/>
                    </a:lnTo>
                    <a:cubicBezTo>
                      <a:pt x="6831" y="7964"/>
                      <a:pt x="6834" y="7965"/>
                      <a:pt x="6836" y="7965"/>
                    </a:cubicBezTo>
                    <a:lnTo>
                      <a:pt x="6836" y="7965"/>
                    </a:lnTo>
                    <a:cubicBezTo>
                      <a:pt x="6836" y="7964"/>
                      <a:pt x="6832" y="7964"/>
                      <a:pt x="6829" y="7964"/>
                    </a:cubicBezTo>
                    <a:close/>
                    <a:moveTo>
                      <a:pt x="6867" y="7963"/>
                    </a:moveTo>
                    <a:cubicBezTo>
                      <a:pt x="6856" y="7963"/>
                      <a:pt x="6850" y="7966"/>
                      <a:pt x="6842" y="7966"/>
                    </a:cubicBezTo>
                    <a:cubicBezTo>
                      <a:pt x="6840" y="7966"/>
                      <a:pt x="6838" y="7966"/>
                      <a:pt x="6836" y="7965"/>
                    </a:cubicBezTo>
                    <a:lnTo>
                      <a:pt x="6836" y="7965"/>
                    </a:lnTo>
                    <a:cubicBezTo>
                      <a:pt x="6836" y="7966"/>
                      <a:pt x="6834" y="7967"/>
                      <a:pt x="6829" y="7969"/>
                    </a:cubicBezTo>
                    <a:cubicBezTo>
                      <a:pt x="6851" y="7969"/>
                      <a:pt x="6873" y="7969"/>
                      <a:pt x="6884" y="7975"/>
                    </a:cubicBezTo>
                    <a:cubicBezTo>
                      <a:pt x="6878" y="7969"/>
                      <a:pt x="6878" y="7969"/>
                      <a:pt x="6884" y="7969"/>
                    </a:cubicBezTo>
                    <a:lnTo>
                      <a:pt x="6867" y="7969"/>
                    </a:lnTo>
                    <a:lnTo>
                      <a:pt x="6867" y="7963"/>
                    </a:lnTo>
                    <a:close/>
                    <a:moveTo>
                      <a:pt x="6867" y="7975"/>
                    </a:moveTo>
                    <a:cubicBezTo>
                      <a:pt x="6862" y="7975"/>
                      <a:pt x="6863" y="7975"/>
                      <a:pt x="6866" y="7975"/>
                    </a:cubicBezTo>
                    <a:lnTo>
                      <a:pt x="6866" y="7975"/>
                    </a:lnTo>
                    <a:cubicBezTo>
                      <a:pt x="6866" y="7975"/>
                      <a:pt x="6867" y="7975"/>
                      <a:pt x="6867" y="7975"/>
                    </a:cubicBezTo>
                    <a:close/>
                    <a:moveTo>
                      <a:pt x="4228" y="8219"/>
                    </a:moveTo>
                    <a:cubicBezTo>
                      <a:pt x="4226" y="8221"/>
                      <a:pt x="4224" y="8222"/>
                      <a:pt x="4222" y="8224"/>
                    </a:cubicBezTo>
                    <a:lnTo>
                      <a:pt x="4225" y="8227"/>
                    </a:lnTo>
                    <a:lnTo>
                      <a:pt x="4225" y="8227"/>
                    </a:lnTo>
                    <a:cubicBezTo>
                      <a:pt x="4226" y="8224"/>
                      <a:pt x="4228" y="8222"/>
                      <a:pt x="4228" y="8219"/>
                    </a:cubicBezTo>
                    <a:close/>
                    <a:moveTo>
                      <a:pt x="4225" y="8227"/>
                    </a:moveTo>
                    <a:cubicBezTo>
                      <a:pt x="4223" y="8230"/>
                      <a:pt x="4222" y="8232"/>
                      <a:pt x="4222" y="8232"/>
                    </a:cubicBezTo>
                    <a:cubicBezTo>
                      <a:pt x="4223" y="8232"/>
                      <a:pt x="4224" y="8231"/>
                      <a:pt x="4228" y="8229"/>
                    </a:cubicBezTo>
                    <a:lnTo>
                      <a:pt x="4225" y="8227"/>
                    </a:lnTo>
                    <a:close/>
                    <a:moveTo>
                      <a:pt x="6981" y="8236"/>
                    </a:moveTo>
                    <a:cubicBezTo>
                      <a:pt x="6980" y="8236"/>
                      <a:pt x="6979" y="8237"/>
                      <a:pt x="6978" y="8240"/>
                    </a:cubicBezTo>
                    <a:lnTo>
                      <a:pt x="6985" y="8240"/>
                    </a:lnTo>
                    <a:cubicBezTo>
                      <a:pt x="6984" y="8239"/>
                      <a:pt x="6983" y="8236"/>
                      <a:pt x="6981" y="8236"/>
                    </a:cubicBezTo>
                    <a:close/>
                    <a:moveTo>
                      <a:pt x="6985" y="8240"/>
                    </a:moveTo>
                    <a:cubicBezTo>
                      <a:pt x="6986" y="8241"/>
                      <a:pt x="6986" y="8241"/>
                      <a:pt x="6987" y="8241"/>
                    </a:cubicBezTo>
                    <a:cubicBezTo>
                      <a:pt x="6988" y="8241"/>
                      <a:pt x="6988" y="8241"/>
                      <a:pt x="6989" y="8240"/>
                    </a:cubicBezTo>
                    <a:close/>
                    <a:moveTo>
                      <a:pt x="4687" y="8340"/>
                    </a:moveTo>
                    <a:cubicBezTo>
                      <a:pt x="4687" y="8340"/>
                      <a:pt x="4687" y="8340"/>
                      <a:pt x="4687" y="8340"/>
                    </a:cubicBezTo>
                    <a:cubicBezTo>
                      <a:pt x="4687" y="8340"/>
                      <a:pt x="4687" y="8340"/>
                      <a:pt x="4687" y="8340"/>
                    </a:cubicBezTo>
                    <a:close/>
                    <a:moveTo>
                      <a:pt x="4709" y="8323"/>
                    </a:moveTo>
                    <a:cubicBezTo>
                      <a:pt x="4706" y="8323"/>
                      <a:pt x="4703" y="8324"/>
                      <a:pt x="4698" y="8329"/>
                    </a:cubicBezTo>
                    <a:cubicBezTo>
                      <a:pt x="4698" y="8337"/>
                      <a:pt x="4701" y="8338"/>
                      <a:pt x="4705" y="8338"/>
                    </a:cubicBezTo>
                    <a:cubicBezTo>
                      <a:pt x="4707" y="8338"/>
                      <a:pt x="4710" y="8337"/>
                      <a:pt x="4712" y="8337"/>
                    </a:cubicBezTo>
                    <a:cubicBezTo>
                      <a:pt x="4716" y="8337"/>
                      <a:pt x="4719" y="8339"/>
                      <a:pt x="4720" y="8345"/>
                    </a:cubicBezTo>
                    <a:lnTo>
                      <a:pt x="4720" y="8345"/>
                    </a:lnTo>
                    <a:cubicBezTo>
                      <a:pt x="4721" y="8342"/>
                      <a:pt x="4723" y="8338"/>
                      <a:pt x="4726" y="8334"/>
                    </a:cubicBezTo>
                    <a:cubicBezTo>
                      <a:pt x="4722" y="8334"/>
                      <a:pt x="4718" y="8323"/>
                      <a:pt x="4709" y="8323"/>
                    </a:cubicBezTo>
                    <a:close/>
                    <a:moveTo>
                      <a:pt x="4720" y="8345"/>
                    </a:moveTo>
                    <a:cubicBezTo>
                      <a:pt x="4718" y="8349"/>
                      <a:pt x="4717" y="8352"/>
                      <a:pt x="4716" y="8355"/>
                    </a:cubicBezTo>
                    <a:lnTo>
                      <a:pt x="4716" y="8355"/>
                    </a:lnTo>
                    <a:lnTo>
                      <a:pt x="4720" y="8351"/>
                    </a:lnTo>
                    <a:cubicBezTo>
                      <a:pt x="4720" y="8348"/>
                      <a:pt x="4720" y="8346"/>
                      <a:pt x="4720" y="8345"/>
                    </a:cubicBezTo>
                    <a:close/>
                    <a:moveTo>
                      <a:pt x="4770" y="8406"/>
                    </a:moveTo>
                    <a:lnTo>
                      <a:pt x="4770" y="8406"/>
                    </a:lnTo>
                    <a:cubicBezTo>
                      <a:pt x="4769" y="8408"/>
                      <a:pt x="4767" y="8409"/>
                      <a:pt x="4767" y="8410"/>
                    </a:cubicBezTo>
                    <a:lnTo>
                      <a:pt x="4767" y="8410"/>
                    </a:lnTo>
                    <a:cubicBezTo>
                      <a:pt x="4768" y="8409"/>
                      <a:pt x="4769" y="8408"/>
                      <a:pt x="4770" y="8406"/>
                    </a:cubicBezTo>
                    <a:close/>
                    <a:moveTo>
                      <a:pt x="6995" y="8449"/>
                    </a:moveTo>
                    <a:cubicBezTo>
                      <a:pt x="6993" y="8449"/>
                      <a:pt x="6991" y="8450"/>
                      <a:pt x="6989" y="8450"/>
                    </a:cubicBezTo>
                    <a:cubicBezTo>
                      <a:pt x="7006" y="8450"/>
                      <a:pt x="7006" y="8461"/>
                      <a:pt x="7011" y="8467"/>
                    </a:cubicBezTo>
                    <a:cubicBezTo>
                      <a:pt x="7011" y="8462"/>
                      <a:pt x="7007" y="8449"/>
                      <a:pt x="6995" y="8449"/>
                    </a:cubicBezTo>
                    <a:close/>
                    <a:moveTo>
                      <a:pt x="4421" y="8467"/>
                    </a:moveTo>
                    <a:cubicBezTo>
                      <a:pt x="4426" y="8467"/>
                      <a:pt x="4430" y="8468"/>
                      <a:pt x="4433" y="8468"/>
                    </a:cubicBezTo>
                    <a:lnTo>
                      <a:pt x="4433" y="8468"/>
                    </a:lnTo>
                    <a:cubicBezTo>
                      <a:pt x="4429" y="8468"/>
                      <a:pt x="4425" y="8467"/>
                      <a:pt x="4421" y="8467"/>
                    </a:cubicBezTo>
                    <a:close/>
                    <a:moveTo>
                      <a:pt x="4505" y="8534"/>
                    </a:moveTo>
                    <a:cubicBezTo>
                      <a:pt x="4502" y="8536"/>
                      <a:pt x="4499" y="8540"/>
                      <a:pt x="4499" y="8545"/>
                    </a:cubicBezTo>
                    <a:cubicBezTo>
                      <a:pt x="4503" y="8540"/>
                      <a:pt x="4505" y="8537"/>
                      <a:pt x="4505" y="8534"/>
                    </a:cubicBezTo>
                    <a:close/>
                    <a:moveTo>
                      <a:pt x="6995" y="8655"/>
                    </a:moveTo>
                    <a:cubicBezTo>
                      <a:pt x="6986" y="8659"/>
                      <a:pt x="6990" y="8660"/>
                      <a:pt x="6993" y="8661"/>
                    </a:cubicBezTo>
                    <a:lnTo>
                      <a:pt x="6993" y="8661"/>
                    </a:lnTo>
                    <a:cubicBezTo>
                      <a:pt x="6991" y="8659"/>
                      <a:pt x="6991" y="8657"/>
                      <a:pt x="6995" y="8655"/>
                    </a:cubicBezTo>
                    <a:close/>
                    <a:moveTo>
                      <a:pt x="6993" y="8661"/>
                    </a:moveTo>
                    <a:cubicBezTo>
                      <a:pt x="6993" y="8661"/>
                      <a:pt x="6994" y="8661"/>
                      <a:pt x="6994" y="8661"/>
                    </a:cubicBezTo>
                    <a:lnTo>
                      <a:pt x="6994" y="8661"/>
                    </a:lnTo>
                    <a:cubicBezTo>
                      <a:pt x="6994" y="8661"/>
                      <a:pt x="6994" y="8661"/>
                      <a:pt x="6995" y="8661"/>
                    </a:cubicBezTo>
                    <a:cubicBezTo>
                      <a:pt x="6995" y="8661"/>
                      <a:pt x="6994" y="8661"/>
                      <a:pt x="6993" y="8661"/>
                    </a:cubicBezTo>
                    <a:close/>
                    <a:moveTo>
                      <a:pt x="4725" y="8786"/>
                    </a:moveTo>
                    <a:cubicBezTo>
                      <a:pt x="4725" y="8786"/>
                      <a:pt x="4725" y="8786"/>
                      <a:pt x="4725" y="8786"/>
                    </a:cubicBezTo>
                    <a:cubicBezTo>
                      <a:pt x="4725" y="8786"/>
                      <a:pt x="4725" y="8786"/>
                      <a:pt x="4725" y="8786"/>
                    </a:cubicBezTo>
                    <a:close/>
                    <a:moveTo>
                      <a:pt x="4790" y="8819"/>
                    </a:moveTo>
                    <a:lnTo>
                      <a:pt x="4790" y="8819"/>
                    </a:lnTo>
                    <a:cubicBezTo>
                      <a:pt x="4789" y="8820"/>
                      <a:pt x="4788" y="8820"/>
                      <a:pt x="4787" y="8821"/>
                    </a:cubicBezTo>
                    <a:lnTo>
                      <a:pt x="4792" y="8821"/>
                    </a:lnTo>
                    <a:cubicBezTo>
                      <a:pt x="4792" y="8821"/>
                      <a:pt x="4791" y="8820"/>
                      <a:pt x="4790" y="8819"/>
                    </a:cubicBezTo>
                    <a:close/>
                    <a:moveTo>
                      <a:pt x="6546" y="8838"/>
                    </a:moveTo>
                    <a:lnTo>
                      <a:pt x="6541" y="8854"/>
                    </a:lnTo>
                    <a:lnTo>
                      <a:pt x="6552" y="8838"/>
                    </a:lnTo>
                    <a:close/>
                    <a:moveTo>
                      <a:pt x="5517" y="8960"/>
                    </a:moveTo>
                    <a:cubicBezTo>
                      <a:pt x="5514" y="8965"/>
                      <a:pt x="5514" y="8966"/>
                      <a:pt x="5516" y="8966"/>
                    </a:cubicBezTo>
                    <a:cubicBezTo>
                      <a:pt x="5517" y="8966"/>
                      <a:pt x="5519" y="8966"/>
                      <a:pt x="5521" y="8965"/>
                    </a:cubicBezTo>
                    <a:lnTo>
                      <a:pt x="5521" y="8965"/>
                    </a:lnTo>
                    <a:cubicBezTo>
                      <a:pt x="5521" y="8965"/>
                      <a:pt x="5522" y="8965"/>
                      <a:pt x="5523" y="8965"/>
                    </a:cubicBezTo>
                    <a:lnTo>
                      <a:pt x="5523" y="8965"/>
                    </a:lnTo>
                    <a:cubicBezTo>
                      <a:pt x="5523" y="8965"/>
                      <a:pt x="5523" y="8965"/>
                      <a:pt x="5523" y="8965"/>
                    </a:cubicBezTo>
                    <a:lnTo>
                      <a:pt x="5523" y="8965"/>
                    </a:lnTo>
                    <a:cubicBezTo>
                      <a:pt x="5522" y="8965"/>
                      <a:pt x="5521" y="8965"/>
                      <a:pt x="5521" y="8965"/>
                    </a:cubicBezTo>
                    <a:lnTo>
                      <a:pt x="5521" y="8965"/>
                    </a:lnTo>
                    <a:cubicBezTo>
                      <a:pt x="5517" y="8965"/>
                      <a:pt x="5515" y="8964"/>
                      <a:pt x="5517" y="8960"/>
                    </a:cubicBezTo>
                    <a:close/>
                    <a:moveTo>
                      <a:pt x="6535" y="9004"/>
                    </a:moveTo>
                    <a:lnTo>
                      <a:pt x="6535" y="9004"/>
                    </a:lnTo>
                    <a:cubicBezTo>
                      <a:pt x="6537" y="9006"/>
                      <a:pt x="6538" y="9007"/>
                      <a:pt x="6539" y="9008"/>
                    </a:cubicBezTo>
                    <a:lnTo>
                      <a:pt x="6539" y="9008"/>
                    </a:lnTo>
                    <a:lnTo>
                      <a:pt x="6535" y="9004"/>
                    </a:lnTo>
                    <a:close/>
                    <a:moveTo>
                      <a:pt x="6497" y="9214"/>
                    </a:moveTo>
                    <a:cubicBezTo>
                      <a:pt x="6501" y="9215"/>
                      <a:pt x="6504" y="9216"/>
                      <a:pt x="6508" y="9216"/>
                    </a:cubicBezTo>
                    <a:lnTo>
                      <a:pt x="6508" y="9216"/>
                    </a:lnTo>
                    <a:cubicBezTo>
                      <a:pt x="6507" y="9215"/>
                      <a:pt x="6505" y="9214"/>
                      <a:pt x="6497" y="9214"/>
                    </a:cubicBezTo>
                    <a:close/>
                    <a:moveTo>
                      <a:pt x="5286" y="9216"/>
                    </a:moveTo>
                    <a:lnTo>
                      <a:pt x="5274" y="9225"/>
                    </a:lnTo>
                    <a:cubicBezTo>
                      <a:pt x="5279" y="9223"/>
                      <a:pt x="5283" y="9220"/>
                      <a:pt x="5286" y="9216"/>
                    </a:cubicBezTo>
                    <a:close/>
                    <a:moveTo>
                      <a:pt x="5440" y="9347"/>
                    </a:moveTo>
                    <a:lnTo>
                      <a:pt x="5456" y="9363"/>
                    </a:lnTo>
                    <a:lnTo>
                      <a:pt x="5456" y="9363"/>
                    </a:lnTo>
                    <a:lnTo>
                      <a:pt x="5451" y="9347"/>
                    </a:lnTo>
                    <a:close/>
                    <a:moveTo>
                      <a:pt x="6934" y="9375"/>
                    </a:moveTo>
                    <a:cubicBezTo>
                      <a:pt x="6931" y="9375"/>
                      <a:pt x="6930" y="9376"/>
                      <a:pt x="6928" y="9377"/>
                    </a:cubicBezTo>
                    <a:lnTo>
                      <a:pt x="6928" y="9377"/>
                    </a:lnTo>
                    <a:cubicBezTo>
                      <a:pt x="6927" y="9376"/>
                      <a:pt x="6926" y="9376"/>
                      <a:pt x="6924" y="9376"/>
                    </a:cubicBezTo>
                    <a:lnTo>
                      <a:pt x="6924" y="9376"/>
                    </a:lnTo>
                    <a:cubicBezTo>
                      <a:pt x="6925" y="9377"/>
                      <a:pt x="6926" y="9377"/>
                      <a:pt x="6927" y="9377"/>
                    </a:cubicBezTo>
                    <a:cubicBezTo>
                      <a:pt x="6927" y="9377"/>
                      <a:pt x="6928" y="9377"/>
                      <a:pt x="6928" y="9377"/>
                    </a:cubicBezTo>
                    <a:lnTo>
                      <a:pt x="6928" y="9377"/>
                    </a:lnTo>
                    <a:cubicBezTo>
                      <a:pt x="6930" y="9377"/>
                      <a:pt x="6932" y="9377"/>
                      <a:pt x="6933" y="9377"/>
                    </a:cubicBezTo>
                    <a:cubicBezTo>
                      <a:pt x="6935" y="9377"/>
                      <a:pt x="6936" y="9376"/>
                      <a:pt x="6934" y="9375"/>
                    </a:cubicBezTo>
                    <a:close/>
                    <a:moveTo>
                      <a:pt x="5603" y="9451"/>
                    </a:moveTo>
                    <a:lnTo>
                      <a:pt x="5600" y="9458"/>
                    </a:lnTo>
                    <a:cubicBezTo>
                      <a:pt x="5605" y="9453"/>
                      <a:pt x="5605" y="9451"/>
                      <a:pt x="5603" y="9451"/>
                    </a:cubicBezTo>
                    <a:close/>
                    <a:moveTo>
                      <a:pt x="6775" y="9599"/>
                    </a:moveTo>
                    <a:cubicBezTo>
                      <a:pt x="6774" y="9600"/>
                      <a:pt x="6774" y="9601"/>
                      <a:pt x="6773" y="9601"/>
                    </a:cubicBezTo>
                    <a:cubicBezTo>
                      <a:pt x="6778" y="9601"/>
                      <a:pt x="6778" y="9600"/>
                      <a:pt x="6775" y="9599"/>
                    </a:cubicBezTo>
                    <a:close/>
                    <a:moveTo>
                      <a:pt x="5823" y="9633"/>
                    </a:moveTo>
                    <a:cubicBezTo>
                      <a:pt x="5822" y="9633"/>
                      <a:pt x="5822" y="9634"/>
                      <a:pt x="5821" y="9635"/>
                    </a:cubicBezTo>
                    <a:cubicBezTo>
                      <a:pt x="5822" y="9634"/>
                      <a:pt x="5822" y="9634"/>
                      <a:pt x="5823" y="9633"/>
                    </a:cubicBezTo>
                    <a:close/>
                    <a:moveTo>
                      <a:pt x="7902" y="9734"/>
                    </a:moveTo>
                    <a:cubicBezTo>
                      <a:pt x="7904" y="9734"/>
                      <a:pt x="7905" y="9735"/>
                      <a:pt x="7907" y="9735"/>
                    </a:cubicBezTo>
                    <a:lnTo>
                      <a:pt x="7907" y="9735"/>
                    </a:lnTo>
                    <a:cubicBezTo>
                      <a:pt x="7907" y="9735"/>
                      <a:pt x="7905" y="9734"/>
                      <a:pt x="7902" y="9734"/>
                    </a:cubicBezTo>
                    <a:close/>
                    <a:moveTo>
                      <a:pt x="7907" y="9735"/>
                    </a:moveTo>
                    <a:cubicBezTo>
                      <a:pt x="7908" y="9736"/>
                      <a:pt x="7904" y="9739"/>
                      <a:pt x="7898" y="9741"/>
                    </a:cubicBezTo>
                    <a:lnTo>
                      <a:pt x="7898" y="9741"/>
                    </a:lnTo>
                    <a:cubicBezTo>
                      <a:pt x="7902" y="9740"/>
                      <a:pt x="7905" y="9740"/>
                      <a:pt x="7908" y="9740"/>
                    </a:cubicBezTo>
                    <a:cubicBezTo>
                      <a:pt x="7916" y="9740"/>
                      <a:pt x="7912" y="9737"/>
                      <a:pt x="7907" y="9735"/>
                    </a:cubicBezTo>
                    <a:close/>
                    <a:moveTo>
                      <a:pt x="7898" y="9741"/>
                    </a:moveTo>
                    <a:lnTo>
                      <a:pt x="7898" y="9741"/>
                    </a:lnTo>
                    <a:cubicBezTo>
                      <a:pt x="7894" y="9741"/>
                      <a:pt x="7889" y="9743"/>
                      <a:pt x="7885" y="9744"/>
                    </a:cubicBezTo>
                    <a:lnTo>
                      <a:pt x="7885" y="9744"/>
                    </a:lnTo>
                    <a:cubicBezTo>
                      <a:pt x="7890" y="9743"/>
                      <a:pt x="7895" y="9742"/>
                      <a:pt x="7898" y="9741"/>
                    </a:cubicBezTo>
                    <a:close/>
                    <a:moveTo>
                      <a:pt x="7908" y="9751"/>
                    </a:moveTo>
                    <a:cubicBezTo>
                      <a:pt x="7903" y="9751"/>
                      <a:pt x="7902" y="9752"/>
                      <a:pt x="7902" y="9753"/>
                    </a:cubicBezTo>
                    <a:lnTo>
                      <a:pt x="7902" y="9753"/>
                    </a:lnTo>
                    <a:cubicBezTo>
                      <a:pt x="7907" y="9753"/>
                      <a:pt x="7911" y="9752"/>
                      <a:pt x="7915" y="9752"/>
                    </a:cubicBezTo>
                    <a:cubicBezTo>
                      <a:pt x="7915" y="9752"/>
                      <a:pt x="7916" y="9752"/>
                      <a:pt x="7917" y="9752"/>
                    </a:cubicBezTo>
                    <a:lnTo>
                      <a:pt x="7917" y="9752"/>
                    </a:lnTo>
                    <a:cubicBezTo>
                      <a:pt x="7915" y="9751"/>
                      <a:pt x="7912" y="9751"/>
                      <a:pt x="7908" y="9751"/>
                    </a:cubicBezTo>
                    <a:close/>
                    <a:moveTo>
                      <a:pt x="7917" y="9752"/>
                    </a:moveTo>
                    <a:cubicBezTo>
                      <a:pt x="7919" y="9753"/>
                      <a:pt x="7919" y="9756"/>
                      <a:pt x="7919" y="9762"/>
                    </a:cubicBezTo>
                    <a:lnTo>
                      <a:pt x="7924" y="9762"/>
                    </a:lnTo>
                    <a:cubicBezTo>
                      <a:pt x="7924" y="9755"/>
                      <a:pt x="7921" y="9752"/>
                      <a:pt x="7917" y="9752"/>
                    </a:cubicBezTo>
                    <a:close/>
                    <a:moveTo>
                      <a:pt x="7946" y="9928"/>
                    </a:moveTo>
                    <a:cubicBezTo>
                      <a:pt x="7941" y="9928"/>
                      <a:pt x="7940" y="9929"/>
                      <a:pt x="7942" y="9929"/>
                    </a:cubicBezTo>
                    <a:lnTo>
                      <a:pt x="7942" y="9929"/>
                    </a:lnTo>
                    <a:cubicBezTo>
                      <a:pt x="7943" y="9929"/>
                      <a:pt x="7945" y="9929"/>
                      <a:pt x="7946" y="9928"/>
                    </a:cubicBezTo>
                    <a:close/>
                    <a:moveTo>
                      <a:pt x="5019" y="10029"/>
                    </a:moveTo>
                    <a:cubicBezTo>
                      <a:pt x="5019" y="10032"/>
                      <a:pt x="5020" y="10039"/>
                      <a:pt x="5014" y="10039"/>
                    </a:cubicBezTo>
                    <a:cubicBezTo>
                      <a:pt x="5016" y="10035"/>
                      <a:pt x="5018" y="10032"/>
                      <a:pt x="5019" y="10029"/>
                    </a:cubicBezTo>
                    <a:close/>
                    <a:moveTo>
                      <a:pt x="7963" y="10050"/>
                    </a:moveTo>
                    <a:cubicBezTo>
                      <a:pt x="7969" y="10050"/>
                      <a:pt x="7972" y="10050"/>
                      <a:pt x="7973" y="10051"/>
                    </a:cubicBezTo>
                    <a:lnTo>
                      <a:pt x="7973" y="10051"/>
                    </a:lnTo>
                    <a:cubicBezTo>
                      <a:pt x="7977" y="10051"/>
                      <a:pt x="7980" y="10051"/>
                      <a:pt x="7985" y="10050"/>
                    </a:cubicBezTo>
                    <a:close/>
                    <a:moveTo>
                      <a:pt x="4942" y="10105"/>
                    </a:moveTo>
                    <a:lnTo>
                      <a:pt x="4936" y="10111"/>
                    </a:lnTo>
                    <a:cubicBezTo>
                      <a:pt x="4942" y="10111"/>
                      <a:pt x="4942" y="10111"/>
                      <a:pt x="4942" y="10105"/>
                    </a:cubicBezTo>
                    <a:close/>
                    <a:moveTo>
                      <a:pt x="5108" y="10099"/>
                    </a:moveTo>
                    <a:cubicBezTo>
                      <a:pt x="5105" y="10102"/>
                      <a:pt x="5104" y="10107"/>
                      <a:pt x="5102" y="10111"/>
                    </a:cubicBezTo>
                    <a:lnTo>
                      <a:pt x="5108" y="10111"/>
                    </a:lnTo>
                    <a:lnTo>
                      <a:pt x="5108" y="10099"/>
                    </a:lnTo>
                    <a:close/>
                    <a:moveTo>
                      <a:pt x="5102" y="10111"/>
                    </a:moveTo>
                    <a:cubicBezTo>
                      <a:pt x="5102" y="10111"/>
                      <a:pt x="5102" y="10111"/>
                      <a:pt x="5102" y="10111"/>
                    </a:cubicBezTo>
                    <a:lnTo>
                      <a:pt x="5102" y="10111"/>
                    </a:lnTo>
                    <a:cubicBezTo>
                      <a:pt x="5102" y="10111"/>
                      <a:pt x="5102" y="10111"/>
                      <a:pt x="5102" y="10111"/>
                    </a:cubicBezTo>
                    <a:close/>
                    <a:moveTo>
                      <a:pt x="7779" y="10138"/>
                    </a:moveTo>
                    <a:cubicBezTo>
                      <a:pt x="7781" y="10138"/>
                      <a:pt x="7783" y="10138"/>
                      <a:pt x="7780" y="10138"/>
                    </a:cubicBezTo>
                    <a:cubicBezTo>
                      <a:pt x="7780" y="10138"/>
                      <a:pt x="7779" y="10138"/>
                      <a:pt x="7779" y="10138"/>
                    </a:cubicBezTo>
                    <a:close/>
                    <a:moveTo>
                      <a:pt x="5141" y="10149"/>
                    </a:moveTo>
                    <a:cubicBezTo>
                      <a:pt x="5141" y="10150"/>
                      <a:pt x="5140" y="10150"/>
                      <a:pt x="5140" y="10150"/>
                    </a:cubicBezTo>
                    <a:lnTo>
                      <a:pt x="5140" y="10150"/>
                    </a:lnTo>
                    <a:cubicBezTo>
                      <a:pt x="5140" y="10150"/>
                      <a:pt x="5141" y="10150"/>
                      <a:pt x="5141" y="10149"/>
                    </a:cubicBezTo>
                    <a:close/>
                    <a:moveTo>
                      <a:pt x="7764" y="10166"/>
                    </a:moveTo>
                    <a:cubicBezTo>
                      <a:pt x="7765" y="10169"/>
                      <a:pt x="7768" y="10171"/>
                      <a:pt x="7770" y="10173"/>
                    </a:cubicBezTo>
                    <a:lnTo>
                      <a:pt x="7770" y="10173"/>
                    </a:lnTo>
                    <a:cubicBezTo>
                      <a:pt x="7769" y="10171"/>
                      <a:pt x="7767" y="10169"/>
                      <a:pt x="7764" y="10166"/>
                    </a:cubicBezTo>
                    <a:close/>
                    <a:moveTo>
                      <a:pt x="5207" y="10188"/>
                    </a:moveTo>
                    <a:cubicBezTo>
                      <a:pt x="5206" y="10189"/>
                      <a:pt x="5206" y="10190"/>
                      <a:pt x="5205" y="10191"/>
                    </a:cubicBezTo>
                    <a:lnTo>
                      <a:pt x="5205" y="10191"/>
                    </a:lnTo>
                    <a:cubicBezTo>
                      <a:pt x="5206" y="10190"/>
                      <a:pt x="5207" y="10189"/>
                      <a:pt x="5207" y="10188"/>
                    </a:cubicBezTo>
                    <a:close/>
                    <a:moveTo>
                      <a:pt x="8042" y="10292"/>
                    </a:moveTo>
                    <a:cubicBezTo>
                      <a:pt x="8040" y="10292"/>
                      <a:pt x="8038" y="10293"/>
                      <a:pt x="8035" y="10294"/>
                    </a:cubicBezTo>
                    <a:lnTo>
                      <a:pt x="8035" y="10294"/>
                    </a:lnTo>
                    <a:cubicBezTo>
                      <a:pt x="8039" y="10294"/>
                      <a:pt x="8043" y="10293"/>
                      <a:pt x="8046" y="10293"/>
                    </a:cubicBezTo>
                    <a:cubicBezTo>
                      <a:pt x="8045" y="10292"/>
                      <a:pt x="8044" y="10292"/>
                      <a:pt x="8042" y="10292"/>
                    </a:cubicBezTo>
                    <a:close/>
                    <a:moveTo>
                      <a:pt x="5312" y="10321"/>
                    </a:moveTo>
                    <a:lnTo>
                      <a:pt x="5296" y="10332"/>
                    </a:lnTo>
                    <a:lnTo>
                      <a:pt x="5296" y="10332"/>
                    </a:lnTo>
                    <a:cubicBezTo>
                      <a:pt x="5301" y="10331"/>
                      <a:pt x="5306" y="10327"/>
                      <a:pt x="5312" y="10321"/>
                    </a:cubicBezTo>
                    <a:close/>
                    <a:moveTo>
                      <a:pt x="5116" y="10408"/>
                    </a:moveTo>
                    <a:cubicBezTo>
                      <a:pt x="5115" y="10408"/>
                      <a:pt x="5114" y="10409"/>
                      <a:pt x="5113" y="10409"/>
                    </a:cubicBezTo>
                    <a:cubicBezTo>
                      <a:pt x="5114" y="10409"/>
                      <a:pt x="5115" y="10409"/>
                      <a:pt x="5116" y="10408"/>
                    </a:cubicBezTo>
                    <a:close/>
                    <a:moveTo>
                      <a:pt x="7753" y="10426"/>
                    </a:moveTo>
                    <a:lnTo>
                      <a:pt x="7753" y="10426"/>
                    </a:lnTo>
                    <a:cubicBezTo>
                      <a:pt x="7745" y="10430"/>
                      <a:pt x="7751" y="10431"/>
                      <a:pt x="7757" y="10431"/>
                    </a:cubicBezTo>
                    <a:lnTo>
                      <a:pt x="7757" y="10431"/>
                    </a:lnTo>
                    <a:cubicBezTo>
                      <a:pt x="7753" y="10430"/>
                      <a:pt x="7753" y="10426"/>
                      <a:pt x="7753" y="10426"/>
                    </a:cubicBezTo>
                    <a:close/>
                    <a:moveTo>
                      <a:pt x="7762" y="10459"/>
                    </a:moveTo>
                    <a:cubicBezTo>
                      <a:pt x="7761" y="10459"/>
                      <a:pt x="7760" y="10459"/>
                      <a:pt x="7758" y="10459"/>
                    </a:cubicBezTo>
                    <a:cubicBezTo>
                      <a:pt x="7758" y="10460"/>
                      <a:pt x="7758" y="10461"/>
                      <a:pt x="7759" y="10461"/>
                    </a:cubicBezTo>
                    <a:cubicBezTo>
                      <a:pt x="7760" y="10461"/>
                      <a:pt x="7761" y="10460"/>
                      <a:pt x="7762" y="10459"/>
                    </a:cubicBezTo>
                    <a:close/>
                    <a:moveTo>
                      <a:pt x="8008" y="10498"/>
                    </a:moveTo>
                    <a:lnTo>
                      <a:pt x="8008" y="10498"/>
                    </a:lnTo>
                    <a:cubicBezTo>
                      <a:pt x="8009" y="10500"/>
                      <a:pt x="8011" y="10501"/>
                      <a:pt x="8012" y="10501"/>
                    </a:cubicBezTo>
                    <a:lnTo>
                      <a:pt x="8012" y="10501"/>
                    </a:lnTo>
                    <a:cubicBezTo>
                      <a:pt x="8012" y="10499"/>
                      <a:pt x="8010" y="10499"/>
                      <a:pt x="8008" y="10498"/>
                    </a:cubicBezTo>
                    <a:close/>
                    <a:moveTo>
                      <a:pt x="8040" y="10498"/>
                    </a:moveTo>
                    <a:cubicBezTo>
                      <a:pt x="8033" y="10498"/>
                      <a:pt x="8026" y="10503"/>
                      <a:pt x="8018" y="10503"/>
                    </a:cubicBezTo>
                    <a:cubicBezTo>
                      <a:pt x="8016" y="10503"/>
                      <a:pt x="8014" y="10502"/>
                      <a:pt x="8012" y="10501"/>
                    </a:cubicBezTo>
                    <a:lnTo>
                      <a:pt x="8012" y="10501"/>
                    </a:lnTo>
                    <a:cubicBezTo>
                      <a:pt x="8012" y="10503"/>
                      <a:pt x="8011" y="10505"/>
                      <a:pt x="8007" y="10509"/>
                    </a:cubicBezTo>
                    <a:cubicBezTo>
                      <a:pt x="8029" y="10509"/>
                      <a:pt x="8046" y="10509"/>
                      <a:pt x="8063" y="10515"/>
                    </a:cubicBezTo>
                    <a:cubicBezTo>
                      <a:pt x="8057" y="10509"/>
                      <a:pt x="8057" y="10509"/>
                      <a:pt x="8063" y="10509"/>
                    </a:cubicBezTo>
                    <a:lnTo>
                      <a:pt x="8040" y="10509"/>
                    </a:lnTo>
                    <a:lnTo>
                      <a:pt x="8040" y="10498"/>
                    </a:lnTo>
                    <a:close/>
                    <a:moveTo>
                      <a:pt x="8040" y="10515"/>
                    </a:moveTo>
                    <a:cubicBezTo>
                      <a:pt x="8039" y="10515"/>
                      <a:pt x="8039" y="10515"/>
                      <a:pt x="8039" y="10516"/>
                    </a:cubicBezTo>
                    <a:lnTo>
                      <a:pt x="8039" y="10516"/>
                    </a:lnTo>
                    <a:cubicBezTo>
                      <a:pt x="8040" y="10515"/>
                      <a:pt x="8040" y="10515"/>
                      <a:pt x="8040" y="10515"/>
                    </a:cubicBezTo>
                    <a:close/>
                    <a:moveTo>
                      <a:pt x="5181" y="10519"/>
                    </a:moveTo>
                    <a:lnTo>
                      <a:pt x="5181" y="10519"/>
                    </a:lnTo>
                    <a:cubicBezTo>
                      <a:pt x="5180" y="10519"/>
                      <a:pt x="5180" y="10520"/>
                      <a:pt x="5180" y="10520"/>
                    </a:cubicBezTo>
                    <a:lnTo>
                      <a:pt x="5180" y="10520"/>
                    </a:lnTo>
                    <a:lnTo>
                      <a:pt x="5180" y="10520"/>
                    </a:lnTo>
                    <a:cubicBezTo>
                      <a:pt x="5180" y="10520"/>
                      <a:pt x="5180" y="10519"/>
                      <a:pt x="5181" y="10519"/>
                    </a:cubicBezTo>
                    <a:close/>
                    <a:moveTo>
                      <a:pt x="5180" y="10520"/>
                    </a:moveTo>
                    <a:cubicBezTo>
                      <a:pt x="5178" y="10525"/>
                      <a:pt x="5175" y="10529"/>
                      <a:pt x="5177" y="10529"/>
                    </a:cubicBezTo>
                    <a:cubicBezTo>
                      <a:pt x="5178" y="10529"/>
                      <a:pt x="5181" y="10528"/>
                      <a:pt x="5185" y="10526"/>
                    </a:cubicBezTo>
                    <a:lnTo>
                      <a:pt x="5180" y="10520"/>
                    </a:lnTo>
                    <a:close/>
                    <a:moveTo>
                      <a:pt x="8063" y="10553"/>
                    </a:moveTo>
                    <a:cubicBezTo>
                      <a:pt x="8063" y="10553"/>
                      <a:pt x="8064" y="10553"/>
                      <a:pt x="8065" y="10553"/>
                    </a:cubicBezTo>
                    <a:lnTo>
                      <a:pt x="8065" y="10553"/>
                    </a:lnTo>
                    <a:cubicBezTo>
                      <a:pt x="8065" y="10553"/>
                      <a:pt x="8064" y="10553"/>
                      <a:pt x="8063" y="10553"/>
                    </a:cubicBezTo>
                    <a:close/>
                    <a:moveTo>
                      <a:pt x="8065" y="10553"/>
                    </a:moveTo>
                    <a:cubicBezTo>
                      <a:pt x="8068" y="10554"/>
                      <a:pt x="8068" y="10555"/>
                      <a:pt x="8068" y="10564"/>
                    </a:cubicBezTo>
                    <a:cubicBezTo>
                      <a:pt x="8086" y="10555"/>
                      <a:pt x="8072" y="10554"/>
                      <a:pt x="8065" y="10553"/>
                    </a:cubicBezTo>
                    <a:close/>
                    <a:moveTo>
                      <a:pt x="5589" y="10598"/>
                    </a:moveTo>
                    <a:cubicBezTo>
                      <a:pt x="5589" y="10601"/>
                      <a:pt x="5589" y="10603"/>
                      <a:pt x="5589" y="10603"/>
                    </a:cubicBezTo>
                    <a:lnTo>
                      <a:pt x="5589" y="10603"/>
                    </a:lnTo>
                    <a:cubicBezTo>
                      <a:pt x="5584" y="10606"/>
                      <a:pt x="5578" y="10607"/>
                      <a:pt x="5572" y="10609"/>
                    </a:cubicBezTo>
                    <a:cubicBezTo>
                      <a:pt x="5572" y="10603"/>
                      <a:pt x="5578" y="10598"/>
                      <a:pt x="5589" y="10598"/>
                    </a:cubicBezTo>
                    <a:close/>
                    <a:moveTo>
                      <a:pt x="5659" y="10619"/>
                    </a:moveTo>
                    <a:cubicBezTo>
                      <a:pt x="5658" y="10619"/>
                      <a:pt x="5658" y="10620"/>
                      <a:pt x="5657" y="10622"/>
                    </a:cubicBezTo>
                    <a:lnTo>
                      <a:pt x="5657" y="10622"/>
                    </a:lnTo>
                    <a:cubicBezTo>
                      <a:pt x="5658" y="10622"/>
                      <a:pt x="5659" y="10621"/>
                      <a:pt x="5661" y="10620"/>
                    </a:cubicBezTo>
                    <a:lnTo>
                      <a:pt x="5661" y="10620"/>
                    </a:lnTo>
                    <a:cubicBezTo>
                      <a:pt x="5663" y="10622"/>
                      <a:pt x="5666" y="10626"/>
                      <a:pt x="5672" y="10626"/>
                    </a:cubicBezTo>
                    <a:cubicBezTo>
                      <a:pt x="5674" y="10626"/>
                      <a:pt x="5676" y="10626"/>
                      <a:pt x="5678" y="10625"/>
                    </a:cubicBezTo>
                    <a:lnTo>
                      <a:pt x="5661" y="10620"/>
                    </a:lnTo>
                    <a:cubicBezTo>
                      <a:pt x="5661" y="10620"/>
                      <a:pt x="5661" y="10620"/>
                      <a:pt x="5661" y="10620"/>
                    </a:cubicBezTo>
                    <a:lnTo>
                      <a:pt x="5661" y="10620"/>
                    </a:lnTo>
                    <a:cubicBezTo>
                      <a:pt x="5660" y="10619"/>
                      <a:pt x="5660" y="10619"/>
                      <a:pt x="5659" y="10619"/>
                    </a:cubicBezTo>
                    <a:close/>
                    <a:moveTo>
                      <a:pt x="5721" y="10635"/>
                    </a:moveTo>
                    <a:cubicBezTo>
                      <a:pt x="5720" y="10635"/>
                      <a:pt x="5718" y="10636"/>
                      <a:pt x="5716" y="10636"/>
                    </a:cubicBezTo>
                    <a:cubicBezTo>
                      <a:pt x="5716" y="10645"/>
                      <a:pt x="5720" y="10646"/>
                      <a:pt x="5724" y="10646"/>
                    </a:cubicBezTo>
                    <a:cubicBezTo>
                      <a:pt x="5725" y="10646"/>
                      <a:pt x="5726" y="10646"/>
                      <a:pt x="5727" y="10646"/>
                    </a:cubicBezTo>
                    <a:cubicBezTo>
                      <a:pt x="5732" y="10646"/>
                      <a:pt x="5738" y="10647"/>
                      <a:pt x="5738" y="10660"/>
                    </a:cubicBezTo>
                    <a:lnTo>
                      <a:pt x="5738" y="10660"/>
                    </a:lnTo>
                    <a:cubicBezTo>
                      <a:pt x="5740" y="10658"/>
                      <a:pt x="5742" y="10655"/>
                      <a:pt x="5744" y="10653"/>
                    </a:cubicBezTo>
                    <a:cubicBezTo>
                      <a:pt x="5734" y="10653"/>
                      <a:pt x="5733" y="10635"/>
                      <a:pt x="5721" y="10635"/>
                    </a:cubicBezTo>
                    <a:close/>
                    <a:moveTo>
                      <a:pt x="5738" y="10660"/>
                    </a:moveTo>
                    <a:cubicBezTo>
                      <a:pt x="5737" y="10662"/>
                      <a:pt x="5736" y="10665"/>
                      <a:pt x="5736" y="10667"/>
                    </a:cubicBezTo>
                    <a:lnTo>
                      <a:pt x="5736" y="10667"/>
                    </a:lnTo>
                    <a:lnTo>
                      <a:pt x="5738" y="10664"/>
                    </a:lnTo>
                    <a:cubicBezTo>
                      <a:pt x="5738" y="10663"/>
                      <a:pt x="5738" y="10662"/>
                      <a:pt x="5738" y="10660"/>
                    </a:cubicBezTo>
                    <a:close/>
                    <a:moveTo>
                      <a:pt x="5833" y="10786"/>
                    </a:moveTo>
                    <a:cubicBezTo>
                      <a:pt x="5830" y="10786"/>
                      <a:pt x="5830" y="10786"/>
                      <a:pt x="5831" y="10787"/>
                    </a:cubicBezTo>
                    <a:lnTo>
                      <a:pt x="5831" y="10787"/>
                    </a:lnTo>
                    <a:lnTo>
                      <a:pt x="5833" y="10786"/>
                    </a:lnTo>
                    <a:close/>
                    <a:moveTo>
                      <a:pt x="5463" y="10919"/>
                    </a:moveTo>
                    <a:cubicBezTo>
                      <a:pt x="5462" y="10921"/>
                      <a:pt x="5462" y="10922"/>
                      <a:pt x="5462" y="10924"/>
                    </a:cubicBezTo>
                    <a:cubicBezTo>
                      <a:pt x="5462" y="10922"/>
                      <a:pt x="5463" y="10921"/>
                      <a:pt x="5463" y="10919"/>
                    </a:cubicBezTo>
                    <a:close/>
                    <a:moveTo>
                      <a:pt x="6176" y="10996"/>
                    </a:moveTo>
                    <a:lnTo>
                      <a:pt x="6162" y="11010"/>
                    </a:lnTo>
                    <a:lnTo>
                      <a:pt x="6162" y="11010"/>
                    </a:lnTo>
                    <a:cubicBezTo>
                      <a:pt x="6166" y="11008"/>
                      <a:pt x="6176" y="11008"/>
                      <a:pt x="6176" y="10996"/>
                    </a:cubicBezTo>
                    <a:close/>
                    <a:moveTo>
                      <a:pt x="5622" y="11079"/>
                    </a:moveTo>
                    <a:cubicBezTo>
                      <a:pt x="5622" y="11079"/>
                      <a:pt x="5622" y="11084"/>
                      <a:pt x="5621" y="11084"/>
                    </a:cubicBezTo>
                    <a:cubicBezTo>
                      <a:pt x="5620" y="11084"/>
                      <a:pt x="5619" y="11083"/>
                      <a:pt x="5617" y="11080"/>
                    </a:cubicBezTo>
                    <a:lnTo>
                      <a:pt x="5617" y="11080"/>
                    </a:lnTo>
                    <a:cubicBezTo>
                      <a:pt x="5619" y="11080"/>
                      <a:pt x="5620" y="11080"/>
                      <a:pt x="5622" y="11079"/>
                    </a:cubicBezTo>
                    <a:close/>
                    <a:moveTo>
                      <a:pt x="8112" y="11107"/>
                    </a:moveTo>
                    <a:cubicBezTo>
                      <a:pt x="8103" y="11107"/>
                      <a:pt x="8104" y="11110"/>
                      <a:pt x="8107" y="11113"/>
                    </a:cubicBezTo>
                    <a:lnTo>
                      <a:pt x="8107" y="11113"/>
                    </a:lnTo>
                    <a:cubicBezTo>
                      <a:pt x="8107" y="11111"/>
                      <a:pt x="8109" y="11109"/>
                      <a:pt x="8112" y="11107"/>
                    </a:cubicBezTo>
                    <a:close/>
                    <a:moveTo>
                      <a:pt x="8107" y="11113"/>
                    </a:moveTo>
                    <a:cubicBezTo>
                      <a:pt x="8106" y="11115"/>
                      <a:pt x="8107" y="11117"/>
                      <a:pt x="8109" y="11119"/>
                    </a:cubicBezTo>
                    <a:lnTo>
                      <a:pt x="8109" y="11119"/>
                    </a:lnTo>
                    <a:cubicBezTo>
                      <a:pt x="8110" y="11119"/>
                      <a:pt x="8111" y="11118"/>
                      <a:pt x="8112" y="11118"/>
                    </a:cubicBezTo>
                    <a:cubicBezTo>
                      <a:pt x="8112" y="11118"/>
                      <a:pt x="8109" y="11115"/>
                      <a:pt x="8107" y="11113"/>
                    </a:cubicBezTo>
                    <a:close/>
                    <a:moveTo>
                      <a:pt x="6391" y="11173"/>
                    </a:moveTo>
                    <a:lnTo>
                      <a:pt x="6391" y="11173"/>
                    </a:lnTo>
                    <a:cubicBezTo>
                      <a:pt x="6391" y="11173"/>
                      <a:pt x="6391" y="11173"/>
                      <a:pt x="6391" y="11173"/>
                    </a:cubicBezTo>
                    <a:lnTo>
                      <a:pt x="6391" y="11173"/>
                    </a:lnTo>
                    <a:cubicBezTo>
                      <a:pt x="6391" y="11173"/>
                      <a:pt x="6391" y="11173"/>
                      <a:pt x="6391" y="11173"/>
                    </a:cubicBezTo>
                    <a:close/>
                    <a:moveTo>
                      <a:pt x="6391" y="11173"/>
                    </a:moveTo>
                    <a:cubicBezTo>
                      <a:pt x="6391" y="11175"/>
                      <a:pt x="6390" y="11178"/>
                      <a:pt x="6389" y="11180"/>
                    </a:cubicBezTo>
                    <a:lnTo>
                      <a:pt x="6389" y="11180"/>
                    </a:lnTo>
                    <a:cubicBezTo>
                      <a:pt x="6391" y="11178"/>
                      <a:pt x="6391" y="11174"/>
                      <a:pt x="6391" y="11173"/>
                    </a:cubicBezTo>
                    <a:close/>
                    <a:moveTo>
                      <a:pt x="5715" y="11193"/>
                    </a:moveTo>
                    <a:cubicBezTo>
                      <a:pt x="5715" y="11193"/>
                      <a:pt x="5715" y="11193"/>
                      <a:pt x="5715" y="11193"/>
                    </a:cubicBezTo>
                    <a:cubicBezTo>
                      <a:pt x="5715" y="11193"/>
                      <a:pt x="5715" y="11193"/>
                      <a:pt x="5715" y="11193"/>
                    </a:cubicBezTo>
                    <a:close/>
                    <a:moveTo>
                      <a:pt x="7619" y="11459"/>
                    </a:moveTo>
                    <a:cubicBezTo>
                      <a:pt x="7621" y="11461"/>
                      <a:pt x="7623" y="11464"/>
                      <a:pt x="7625" y="11466"/>
                    </a:cubicBezTo>
                    <a:cubicBezTo>
                      <a:pt x="7622" y="11461"/>
                      <a:pt x="7620" y="11459"/>
                      <a:pt x="7619" y="11459"/>
                    </a:cubicBezTo>
                    <a:close/>
                    <a:moveTo>
                      <a:pt x="8793" y="11488"/>
                    </a:moveTo>
                    <a:cubicBezTo>
                      <a:pt x="8798" y="11490"/>
                      <a:pt x="8799" y="11492"/>
                      <a:pt x="8799" y="11494"/>
                    </a:cubicBezTo>
                    <a:lnTo>
                      <a:pt x="8799" y="11494"/>
                    </a:lnTo>
                    <a:cubicBezTo>
                      <a:pt x="8801" y="11494"/>
                      <a:pt x="8802" y="11494"/>
                      <a:pt x="8804" y="11494"/>
                    </a:cubicBezTo>
                    <a:cubicBezTo>
                      <a:pt x="8810" y="11494"/>
                      <a:pt x="8804" y="11488"/>
                      <a:pt x="8793" y="11488"/>
                    </a:cubicBezTo>
                    <a:close/>
                    <a:moveTo>
                      <a:pt x="8799" y="11494"/>
                    </a:moveTo>
                    <a:lnTo>
                      <a:pt x="8799" y="11494"/>
                    </a:lnTo>
                    <a:cubicBezTo>
                      <a:pt x="8790" y="11494"/>
                      <a:pt x="8781" y="11496"/>
                      <a:pt x="8781" y="11505"/>
                    </a:cubicBezTo>
                    <a:lnTo>
                      <a:pt x="8781" y="11505"/>
                    </a:lnTo>
                    <a:cubicBezTo>
                      <a:pt x="8789" y="11503"/>
                      <a:pt x="8798" y="11498"/>
                      <a:pt x="8799" y="11494"/>
                    </a:cubicBezTo>
                    <a:close/>
                    <a:moveTo>
                      <a:pt x="7675" y="11538"/>
                    </a:moveTo>
                    <a:lnTo>
                      <a:pt x="7675" y="11538"/>
                    </a:lnTo>
                    <a:cubicBezTo>
                      <a:pt x="7678" y="11539"/>
                      <a:pt x="7680" y="11540"/>
                      <a:pt x="7683" y="11540"/>
                    </a:cubicBezTo>
                    <a:lnTo>
                      <a:pt x="7683" y="11540"/>
                    </a:lnTo>
                    <a:cubicBezTo>
                      <a:pt x="7681" y="11540"/>
                      <a:pt x="7679" y="11539"/>
                      <a:pt x="7675" y="11538"/>
                    </a:cubicBezTo>
                    <a:close/>
                    <a:moveTo>
                      <a:pt x="8789" y="11540"/>
                    </a:moveTo>
                    <a:lnTo>
                      <a:pt x="8793" y="11544"/>
                    </a:lnTo>
                    <a:cubicBezTo>
                      <a:pt x="8792" y="11542"/>
                      <a:pt x="8791" y="11541"/>
                      <a:pt x="8789" y="11540"/>
                    </a:cubicBezTo>
                    <a:close/>
                    <a:moveTo>
                      <a:pt x="8754" y="11544"/>
                    </a:moveTo>
                    <a:lnTo>
                      <a:pt x="8754" y="11544"/>
                    </a:lnTo>
                    <a:cubicBezTo>
                      <a:pt x="8752" y="11547"/>
                      <a:pt x="8746" y="11547"/>
                      <a:pt x="8742" y="11547"/>
                    </a:cubicBezTo>
                    <a:cubicBezTo>
                      <a:pt x="8741" y="11547"/>
                      <a:pt x="8741" y="11547"/>
                      <a:pt x="8740" y="11547"/>
                    </a:cubicBezTo>
                    <a:lnTo>
                      <a:pt x="8740" y="11547"/>
                    </a:lnTo>
                    <a:lnTo>
                      <a:pt x="8754" y="11544"/>
                    </a:lnTo>
                    <a:close/>
                    <a:moveTo>
                      <a:pt x="8848" y="11671"/>
                    </a:moveTo>
                    <a:cubicBezTo>
                      <a:pt x="8845" y="11671"/>
                      <a:pt x="8842" y="11674"/>
                      <a:pt x="8839" y="11677"/>
                    </a:cubicBezTo>
                    <a:lnTo>
                      <a:pt x="8843" y="11677"/>
                    </a:lnTo>
                    <a:lnTo>
                      <a:pt x="8848" y="11671"/>
                    </a:lnTo>
                    <a:close/>
                    <a:moveTo>
                      <a:pt x="8810" y="11699"/>
                    </a:moveTo>
                    <a:cubicBezTo>
                      <a:pt x="8811" y="11699"/>
                      <a:pt x="8812" y="11700"/>
                      <a:pt x="8813" y="11700"/>
                    </a:cubicBezTo>
                    <a:cubicBezTo>
                      <a:pt x="8814" y="11700"/>
                      <a:pt x="8814" y="11700"/>
                      <a:pt x="8814" y="11700"/>
                    </a:cubicBezTo>
                    <a:lnTo>
                      <a:pt x="8814" y="11700"/>
                    </a:lnTo>
                    <a:cubicBezTo>
                      <a:pt x="8813" y="11700"/>
                      <a:pt x="8811" y="11702"/>
                      <a:pt x="8810" y="11704"/>
                    </a:cubicBezTo>
                    <a:cubicBezTo>
                      <a:pt x="8804" y="11704"/>
                      <a:pt x="8804" y="11699"/>
                      <a:pt x="8810" y="11699"/>
                    </a:cubicBezTo>
                    <a:close/>
                    <a:moveTo>
                      <a:pt x="8029" y="11715"/>
                    </a:moveTo>
                    <a:cubicBezTo>
                      <a:pt x="8025" y="11715"/>
                      <a:pt x="8022" y="11717"/>
                      <a:pt x="8020" y="11719"/>
                    </a:cubicBezTo>
                    <a:lnTo>
                      <a:pt x="8020" y="11719"/>
                    </a:lnTo>
                    <a:cubicBezTo>
                      <a:pt x="8018" y="11718"/>
                      <a:pt x="8016" y="11717"/>
                      <a:pt x="8014" y="11717"/>
                    </a:cubicBezTo>
                    <a:lnTo>
                      <a:pt x="8014" y="11717"/>
                    </a:lnTo>
                    <a:cubicBezTo>
                      <a:pt x="8015" y="11719"/>
                      <a:pt x="8016" y="11720"/>
                      <a:pt x="8017" y="11720"/>
                    </a:cubicBezTo>
                    <a:cubicBezTo>
                      <a:pt x="8018" y="11720"/>
                      <a:pt x="8019" y="11720"/>
                      <a:pt x="8020" y="11719"/>
                    </a:cubicBezTo>
                    <a:lnTo>
                      <a:pt x="8020" y="11719"/>
                    </a:lnTo>
                    <a:cubicBezTo>
                      <a:pt x="8023" y="11720"/>
                      <a:pt x="8025" y="11720"/>
                      <a:pt x="8027" y="11720"/>
                    </a:cubicBezTo>
                    <a:cubicBezTo>
                      <a:pt x="8030" y="11720"/>
                      <a:pt x="8031" y="11719"/>
                      <a:pt x="8029" y="11715"/>
                    </a:cubicBezTo>
                    <a:close/>
                    <a:moveTo>
                      <a:pt x="8887" y="11870"/>
                    </a:moveTo>
                    <a:lnTo>
                      <a:pt x="8887" y="11870"/>
                    </a:lnTo>
                    <a:cubicBezTo>
                      <a:pt x="8888" y="11871"/>
                      <a:pt x="8888" y="11871"/>
                      <a:pt x="8888" y="11872"/>
                    </a:cubicBezTo>
                    <a:lnTo>
                      <a:pt x="8888" y="11872"/>
                    </a:lnTo>
                    <a:cubicBezTo>
                      <a:pt x="8891" y="11871"/>
                      <a:pt x="8894" y="11871"/>
                      <a:pt x="8898" y="11870"/>
                    </a:cubicBezTo>
                    <a:close/>
                    <a:moveTo>
                      <a:pt x="7870" y="11902"/>
                    </a:moveTo>
                    <a:cubicBezTo>
                      <a:pt x="7870" y="11903"/>
                      <a:pt x="7869" y="11903"/>
                      <a:pt x="7869" y="11903"/>
                    </a:cubicBezTo>
                    <a:cubicBezTo>
                      <a:pt x="7871" y="11903"/>
                      <a:pt x="7871" y="11903"/>
                      <a:pt x="7870" y="11902"/>
                    </a:cubicBezTo>
                    <a:close/>
                    <a:moveTo>
                      <a:pt x="6792" y="11919"/>
                    </a:moveTo>
                    <a:lnTo>
                      <a:pt x="6790" y="11926"/>
                    </a:lnTo>
                    <a:cubicBezTo>
                      <a:pt x="6795" y="11920"/>
                      <a:pt x="6795" y="11919"/>
                      <a:pt x="6792" y="11919"/>
                    </a:cubicBezTo>
                    <a:close/>
                    <a:moveTo>
                      <a:pt x="8677" y="11975"/>
                    </a:moveTo>
                    <a:cubicBezTo>
                      <a:pt x="8677" y="11978"/>
                      <a:pt x="8677" y="11980"/>
                      <a:pt x="8679" y="11980"/>
                    </a:cubicBezTo>
                    <a:cubicBezTo>
                      <a:pt x="8679" y="11980"/>
                      <a:pt x="8680" y="11979"/>
                      <a:pt x="8681" y="11979"/>
                    </a:cubicBezTo>
                    <a:lnTo>
                      <a:pt x="8681" y="11979"/>
                    </a:lnTo>
                    <a:lnTo>
                      <a:pt x="8682" y="11981"/>
                    </a:lnTo>
                    <a:cubicBezTo>
                      <a:pt x="8685" y="11980"/>
                      <a:pt x="8687" y="11979"/>
                      <a:pt x="8688" y="11977"/>
                    </a:cubicBezTo>
                    <a:lnTo>
                      <a:pt x="8688" y="11977"/>
                    </a:lnTo>
                    <a:cubicBezTo>
                      <a:pt x="8685" y="11978"/>
                      <a:pt x="8682" y="11979"/>
                      <a:pt x="8681" y="11979"/>
                    </a:cubicBezTo>
                    <a:lnTo>
                      <a:pt x="8681" y="11979"/>
                    </a:lnTo>
                    <a:lnTo>
                      <a:pt x="8677" y="11975"/>
                    </a:lnTo>
                    <a:close/>
                    <a:moveTo>
                      <a:pt x="8682" y="11981"/>
                    </a:moveTo>
                    <a:lnTo>
                      <a:pt x="8682" y="11984"/>
                    </a:lnTo>
                    <a:lnTo>
                      <a:pt x="8682" y="11984"/>
                    </a:lnTo>
                    <a:cubicBezTo>
                      <a:pt x="8684" y="11983"/>
                      <a:pt x="8687" y="11982"/>
                      <a:pt x="8689" y="11981"/>
                    </a:cubicBezTo>
                    <a:close/>
                    <a:moveTo>
                      <a:pt x="8682" y="11984"/>
                    </a:moveTo>
                    <a:lnTo>
                      <a:pt x="8682" y="11984"/>
                    </a:lnTo>
                    <a:cubicBezTo>
                      <a:pt x="8678" y="11985"/>
                      <a:pt x="8675" y="11986"/>
                      <a:pt x="8682" y="11986"/>
                    </a:cubicBezTo>
                    <a:lnTo>
                      <a:pt x="8682" y="11984"/>
                    </a:lnTo>
                    <a:close/>
                    <a:moveTo>
                      <a:pt x="8954" y="12374"/>
                    </a:moveTo>
                    <a:lnTo>
                      <a:pt x="8954" y="12374"/>
                    </a:lnTo>
                    <a:cubicBezTo>
                      <a:pt x="8956" y="12375"/>
                      <a:pt x="8959" y="12375"/>
                      <a:pt x="8961" y="12376"/>
                    </a:cubicBezTo>
                    <a:lnTo>
                      <a:pt x="8961" y="12376"/>
                    </a:lnTo>
                    <a:cubicBezTo>
                      <a:pt x="8961" y="12375"/>
                      <a:pt x="8957" y="12374"/>
                      <a:pt x="8954" y="12374"/>
                    </a:cubicBezTo>
                    <a:close/>
                    <a:moveTo>
                      <a:pt x="8691" y="12387"/>
                    </a:moveTo>
                    <a:cubicBezTo>
                      <a:pt x="8689" y="12388"/>
                      <a:pt x="8687" y="12389"/>
                      <a:pt x="8686" y="12390"/>
                    </a:cubicBezTo>
                    <a:lnTo>
                      <a:pt x="8686" y="12390"/>
                    </a:lnTo>
                    <a:cubicBezTo>
                      <a:pt x="8690" y="12390"/>
                      <a:pt x="8691" y="12389"/>
                      <a:pt x="8691" y="12387"/>
                    </a:cubicBezTo>
                    <a:close/>
                    <a:moveTo>
                      <a:pt x="8987" y="12374"/>
                    </a:moveTo>
                    <a:cubicBezTo>
                      <a:pt x="8979" y="12374"/>
                      <a:pt x="8974" y="12376"/>
                      <a:pt x="8967" y="12376"/>
                    </a:cubicBezTo>
                    <a:cubicBezTo>
                      <a:pt x="8965" y="12376"/>
                      <a:pt x="8963" y="12376"/>
                      <a:pt x="8961" y="12376"/>
                    </a:cubicBezTo>
                    <a:lnTo>
                      <a:pt x="8961" y="12376"/>
                    </a:lnTo>
                    <a:cubicBezTo>
                      <a:pt x="8961" y="12377"/>
                      <a:pt x="8959" y="12378"/>
                      <a:pt x="8954" y="12379"/>
                    </a:cubicBezTo>
                    <a:cubicBezTo>
                      <a:pt x="8976" y="12379"/>
                      <a:pt x="8998" y="12379"/>
                      <a:pt x="9009" y="12390"/>
                    </a:cubicBezTo>
                    <a:cubicBezTo>
                      <a:pt x="9003" y="12379"/>
                      <a:pt x="9003" y="12379"/>
                      <a:pt x="9009" y="12379"/>
                    </a:cubicBezTo>
                    <a:lnTo>
                      <a:pt x="8987" y="12379"/>
                    </a:lnTo>
                    <a:lnTo>
                      <a:pt x="8987" y="12374"/>
                    </a:lnTo>
                    <a:close/>
                    <a:moveTo>
                      <a:pt x="8686" y="12390"/>
                    </a:moveTo>
                    <a:lnTo>
                      <a:pt x="8686" y="12390"/>
                    </a:lnTo>
                    <a:cubicBezTo>
                      <a:pt x="8685" y="12390"/>
                      <a:pt x="8684" y="12390"/>
                      <a:pt x="8682" y="12390"/>
                    </a:cubicBezTo>
                    <a:cubicBezTo>
                      <a:pt x="8682" y="12391"/>
                      <a:pt x="8683" y="12392"/>
                      <a:pt x="8683" y="12392"/>
                    </a:cubicBezTo>
                    <a:cubicBezTo>
                      <a:pt x="8684" y="12392"/>
                      <a:pt x="8685" y="12391"/>
                      <a:pt x="8686" y="12390"/>
                    </a:cubicBezTo>
                    <a:close/>
                    <a:moveTo>
                      <a:pt x="8987" y="12396"/>
                    </a:moveTo>
                    <a:cubicBezTo>
                      <a:pt x="8985" y="12396"/>
                      <a:pt x="8985" y="12396"/>
                      <a:pt x="8987" y="12396"/>
                    </a:cubicBezTo>
                    <a:lnTo>
                      <a:pt x="8987" y="12396"/>
                    </a:lnTo>
                    <a:cubicBezTo>
                      <a:pt x="8987" y="12396"/>
                      <a:pt x="8987" y="12396"/>
                      <a:pt x="8987" y="12396"/>
                    </a:cubicBezTo>
                    <a:close/>
                    <a:moveTo>
                      <a:pt x="8655" y="12584"/>
                    </a:moveTo>
                    <a:cubicBezTo>
                      <a:pt x="8653" y="12585"/>
                      <a:pt x="8653" y="12585"/>
                      <a:pt x="8653" y="12585"/>
                    </a:cubicBezTo>
                    <a:cubicBezTo>
                      <a:pt x="8653" y="12585"/>
                      <a:pt x="8654" y="12585"/>
                      <a:pt x="8655" y="12584"/>
                    </a:cubicBezTo>
                    <a:lnTo>
                      <a:pt x="8655" y="12584"/>
                    </a:lnTo>
                    <a:cubicBezTo>
                      <a:pt x="8655" y="12584"/>
                      <a:pt x="8655" y="12584"/>
                      <a:pt x="8655" y="12584"/>
                    </a:cubicBezTo>
                    <a:close/>
                    <a:moveTo>
                      <a:pt x="9104" y="12663"/>
                    </a:moveTo>
                    <a:cubicBezTo>
                      <a:pt x="9102" y="12663"/>
                      <a:pt x="9100" y="12664"/>
                      <a:pt x="9097" y="12667"/>
                    </a:cubicBezTo>
                    <a:lnTo>
                      <a:pt x="9110" y="12667"/>
                    </a:lnTo>
                    <a:cubicBezTo>
                      <a:pt x="9108" y="12666"/>
                      <a:pt x="9107" y="12663"/>
                      <a:pt x="9104" y="12663"/>
                    </a:cubicBezTo>
                    <a:close/>
                    <a:moveTo>
                      <a:pt x="9110" y="12667"/>
                    </a:moveTo>
                    <a:lnTo>
                      <a:pt x="9110" y="12667"/>
                    </a:lnTo>
                    <a:cubicBezTo>
                      <a:pt x="9110" y="12668"/>
                      <a:pt x="9111" y="12668"/>
                      <a:pt x="9112" y="12668"/>
                    </a:cubicBezTo>
                    <a:cubicBezTo>
                      <a:pt x="9112" y="12668"/>
                      <a:pt x="9113" y="12668"/>
                      <a:pt x="9114" y="12667"/>
                    </a:cubicBezTo>
                    <a:close/>
                    <a:moveTo>
                      <a:pt x="9122" y="12885"/>
                    </a:moveTo>
                    <a:cubicBezTo>
                      <a:pt x="9119" y="12885"/>
                      <a:pt x="9117" y="12886"/>
                      <a:pt x="9114" y="12888"/>
                    </a:cubicBezTo>
                    <a:cubicBezTo>
                      <a:pt x="9125" y="12888"/>
                      <a:pt x="9125" y="12894"/>
                      <a:pt x="9136" y="12900"/>
                    </a:cubicBezTo>
                    <a:cubicBezTo>
                      <a:pt x="9136" y="12895"/>
                      <a:pt x="9130" y="12885"/>
                      <a:pt x="9122" y="12885"/>
                    </a:cubicBezTo>
                    <a:close/>
                    <a:moveTo>
                      <a:pt x="8688" y="12930"/>
                    </a:moveTo>
                    <a:lnTo>
                      <a:pt x="8682" y="12933"/>
                    </a:lnTo>
                    <a:cubicBezTo>
                      <a:pt x="8682" y="12933"/>
                      <a:pt x="8685" y="12932"/>
                      <a:pt x="8688" y="12930"/>
                    </a:cubicBezTo>
                    <a:close/>
                    <a:moveTo>
                      <a:pt x="9120" y="13088"/>
                    </a:moveTo>
                    <a:lnTo>
                      <a:pt x="9120" y="13088"/>
                    </a:lnTo>
                    <a:cubicBezTo>
                      <a:pt x="9111" y="13092"/>
                      <a:pt x="9115" y="13093"/>
                      <a:pt x="9118" y="13093"/>
                    </a:cubicBezTo>
                    <a:lnTo>
                      <a:pt x="9118" y="13093"/>
                    </a:lnTo>
                    <a:cubicBezTo>
                      <a:pt x="9116" y="13091"/>
                      <a:pt x="9116" y="13089"/>
                      <a:pt x="9120" y="13088"/>
                    </a:cubicBezTo>
                    <a:close/>
                    <a:moveTo>
                      <a:pt x="9118" y="13093"/>
                    </a:moveTo>
                    <a:lnTo>
                      <a:pt x="9118" y="13093"/>
                    </a:lnTo>
                    <a:cubicBezTo>
                      <a:pt x="9118" y="13093"/>
                      <a:pt x="9118" y="13094"/>
                      <a:pt x="9119" y="13094"/>
                    </a:cubicBezTo>
                    <a:lnTo>
                      <a:pt x="9119" y="13094"/>
                    </a:lnTo>
                    <a:cubicBezTo>
                      <a:pt x="9119" y="13094"/>
                      <a:pt x="9119" y="13093"/>
                      <a:pt x="9120" y="13093"/>
                    </a:cubicBezTo>
                    <a:cubicBezTo>
                      <a:pt x="9120" y="13093"/>
                      <a:pt x="9119" y="13093"/>
                      <a:pt x="9118" y="13093"/>
                    </a:cubicBezTo>
                    <a:close/>
                    <a:moveTo>
                      <a:pt x="8677" y="13453"/>
                    </a:moveTo>
                    <a:cubicBezTo>
                      <a:pt x="8679" y="13453"/>
                      <a:pt x="8680" y="13454"/>
                      <a:pt x="8680" y="13454"/>
                    </a:cubicBezTo>
                    <a:lnTo>
                      <a:pt x="8680" y="13454"/>
                    </a:lnTo>
                    <a:cubicBezTo>
                      <a:pt x="8680" y="13454"/>
                      <a:pt x="8679" y="13453"/>
                      <a:pt x="8678" y="13453"/>
                    </a:cubicBezTo>
                    <a:close/>
                    <a:moveTo>
                      <a:pt x="8680" y="13454"/>
                    </a:moveTo>
                    <a:cubicBezTo>
                      <a:pt x="8681" y="13454"/>
                      <a:pt x="8681" y="13454"/>
                      <a:pt x="8681" y="13454"/>
                    </a:cubicBezTo>
                    <a:cubicBezTo>
                      <a:pt x="8681" y="13454"/>
                      <a:pt x="8681" y="13454"/>
                      <a:pt x="8680" y="13454"/>
                    </a:cubicBezTo>
                    <a:close/>
                    <a:moveTo>
                      <a:pt x="8671" y="13458"/>
                    </a:moveTo>
                    <a:lnTo>
                      <a:pt x="8671" y="13458"/>
                    </a:lnTo>
                    <a:cubicBezTo>
                      <a:pt x="8673" y="13461"/>
                      <a:pt x="8674" y="13462"/>
                      <a:pt x="8675" y="13462"/>
                    </a:cubicBezTo>
                    <a:lnTo>
                      <a:pt x="8675" y="13462"/>
                    </a:lnTo>
                    <a:lnTo>
                      <a:pt x="8671" y="13458"/>
                    </a:lnTo>
                    <a:close/>
                    <a:moveTo>
                      <a:pt x="9507" y="13719"/>
                    </a:moveTo>
                    <a:cubicBezTo>
                      <a:pt x="9511" y="13719"/>
                      <a:pt x="9512" y="13721"/>
                      <a:pt x="9512" y="13723"/>
                    </a:cubicBezTo>
                    <a:lnTo>
                      <a:pt x="9512" y="13723"/>
                    </a:lnTo>
                    <a:cubicBezTo>
                      <a:pt x="9514" y="13720"/>
                      <a:pt x="9512" y="13719"/>
                      <a:pt x="9507" y="13719"/>
                    </a:cubicBezTo>
                    <a:close/>
                    <a:moveTo>
                      <a:pt x="9512" y="13723"/>
                    </a:moveTo>
                    <a:cubicBezTo>
                      <a:pt x="9512" y="13724"/>
                      <a:pt x="9511" y="13725"/>
                      <a:pt x="9509" y="13726"/>
                    </a:cubicBezTo>
                    <a:lnTo>
                      <a:pt x="9509" y="13726"/>
                    </a:lnTo>
                    <a:cubicBezTo>
                      <a:pt x="9510" y="13726"/>
                      <a:pt x="9512" y="13725"/>
                      <a:pt x="9512" y="13724"/>
                    </a:cubicBezTo>
                    <a:cubicBezTo>
                      <a:pt x="9512" y="13724"/>
                      <a:pt x="9512" y="13724"/>
                      <a:pt x="9512" y="13723"/>
                    </a:cubicBezTo>
                    <a:close/>
                    <a:moveTo>
                      <a:pt x="9509" y="13726"/>
                    </a:moveTo>
                    <a:lnTo>
                      <a:pt x="9509" y="13726"/>
                    </a:lnTo>
                    <a:cubicBezTo>
                      <a:pt x="9505" y="13728"/>
                      <a:pt x="9498" y="13730"/>
                      <a:pt x="9495" y="13734"/>
                    </a:cubicBezTo>
                    <a:lnTo>
                      <a:pt x="9495" y="13734"/>
                    </a:lnTo>
                    <a:cubicBezTo>
                      <a:pt x="9500" y="13732"/>
                      <a:pt x="9506" y="13729"/>
                      <a:pt x="9509" y="13726"/>
                    </a:cubicBezTo>
                    <a:close/>
                    <a:moveTo>
                      <a:pt x="9529" y="13735"/>
                    </a:moveTo>
                    <a:cubicBezTo>
                      <a:pt x="9528" y="13736"/>
                      <a:pt x="9527" y="13736"/>
                      <a:pt x="9527" y="13736"/>
                    </a:cubicBezTo>
                    <a:lnTo>
                      <a:pt x="9527" y="13736"/>
                    </a:lnTo>
                    <a:cubicBezTo>
                      <a:pt x="9527" y="13736"/>
                      <a:pt x="9527" y="13736"/>
                      <a:pt x="9527" y="13736"/>
                    </a:cubicBezTo>
                    <a:cubicBezTo>
                      <a:pt x="9531" y="13736"/>
                      <a:pt x="9535" y="13739"/>
                      <a:pt x="9535" y="13746"/>
                    </a:cubicBezTo>
                    <a:cubicBezTo>
                      <a:pt x="9535" y="13735"/>
                      <a:pt x="9535" y="13735"/>
                      <a:pt x="9529" y="13735"/>
                    </a:cubicBezTo>
                    <a:close/>
                    <a:moveTo>
                      <a:pt x="9424" y="13872"/>
                    </a:moveTo>
                    <a:lnTo>
                      <a:pt x="9418" y="13873"/>
                    </a:lnTo>
                    <a:cubicBezTo>
                      <a:pt x="9422" y="13873"/>
                      <a:pt x="9423" y="13873"/>
                      <a:pt x="9424" y="13872"/>
                    </a:cubicBezTo>
                    <a:close/>
                    <a:moveTo>
                      <a:pt x="9579" y="13912"/>
                    </a:moveTo>
                    <a:cubicBezTo>
                      <a:pt x="9573" y="13912"/>
                      <a:pt x="9568" y="13916"/>
                      <a:pt x="9565" y="13918"/>
                    </a:cubicBezTo>
                    <a:lnTo>
                      <a:pt x="9568" y="13918"/>
                    </a:lnTo>
                    <a:lnTo>
                      <a:pt x="9579" y="13912"/>
                    </a:lnTo>
                    <a:close/>
                    <a:moveTo>
                      <a:pt x="9413" y="13945"/>
                    </a:moveTo>
                    <a:cubicBezTo>
                      <a:pt x="9414" y="13946"/>
                      <a:pt x="9415" y="13947"/>
                      <a:pt x="9416" y="13947"/>
                    </a:cubicBezTo>
                    <a:lnTo>
                      <a:pt x="9416" y="13947"/>
                    </a:lnTo>
                    <a:lnTo>
                      <a:pt x="9413" y="13945"/>
                    </a:lnTo>
                    <a:close/>
                    <a:moveTo>
                      <a:pt x="9579" y="13945"/>
                    </a:moveTo>
                    <a:cubicBezTo>
                      <a:pt x="9572" y="13945"/>
                      <a:pt x="9573" y="13946"/>
                      <a:pt x="9576" y="13948"/>
                    </a:cubicBezTo>
                    <a:lnTo>
                      <a:pt x="9576" y="13948"/>
                    </a:lnTo>
                    <a:cubicBezTo>
                      <a:pt x="9577" y="13947"/>
                      <a:pt x="9578" y="13946"/>
                      <a:pt x="9579" y="13945"/>
                    </a:cubicBezTo>
                    <a:close/>
                    <a:moveTo>
                      <a:pt x="8915" y="14049"/>
                    </a:moveTo>
                    <a:cubicBezTo>
                      <a:pt x="8915" y="14050"/>
                      <a:pt x="8915" y="14050"/>
                      <a:pt x="8915" y="14051"/>
                    </a:cubicBezTo>
                    <a:cubicBezTo>
                      <a:pt x="8916" y="14051"/>
                      <a:pt x="8916" y="14050"/>
                      <a:pt x="8915" y="14049"/>
                    </a:cubicBezTo>
                    <a:close/>
                    <a:moveTo>
                      <a:pt x="9623" y="14139"/>
                    </a:moveTo>
                    <a:cubicBezTo>
                      <a:pt x="9619" y="14141"/>
                      <a:pt x="9616" y="14143"/>
                      <a:pt x="9614" y="14145"/>
                    </a:cubicBezTo>
                    <a:lnTo>
                      <a:pt x="9614" y="14145"/>
                    </a:lnTo>
                    <a:cubicBezTo>
                      <a:pt x="9618" y="14144"/>
                      <a:pt x="9621" y="14141"/>
                      <a:pt x="9623" y="14139"/>
                    </a:cubicBezTo>
                    <a:close/>
                    <a:moveTo>
                      <a:pt x="9446" y="14184"/>
                    </a:moveTo>
                    <a:cubicBezTo>
                      <a:pt x="9444" y="14185"/>
                      <a:pt x="9442" y="14186"/>
                      <a:pt x="9440" y="14189"/>
                    </a:cubicBezTo>
                    <a:lnTo>
                      <a:pt x="9440" y="14189"/>
                    </a:lnTo>
                    <a:lnTo>
                      <a:pt x="9440" y="14189"/>
                    </a:lnTo>
                    <a:cubicBezTo>
                      <a:pt x="9443" y="14188"/>
                      <a:pt x="9445" y="14186"/>
                      <a:pt x="9446" y="14184"/>
                    </a:cubicBezTo>
                    <a:close/>
                    <a:moveTo>
                      <a:pt x="9440" y="14189"/>
                    </a:moveTo>
                    <a:lnTo>
                      <a:pt x="9440" y="14189"/>
                    </a:lnTo>
                    <a:cubicBezTo>
                      <a:pt x="9436" y="14193"/>
                      <a:pt x="9431" y="14194"/>
                      <a:pt x="9440" y="14194"/>
                    </a:cubicBezTo>
                    <a:lnTo>
                      <a:pt x="9440" y="14189"/>
                    </a:lnTo>
                    <a:close/>
                    <a:moveTo>
                      <a:pt x="9667" y="14327"/>
                    </a:moveTo>
                    <a:lnTo>
                      <a:pt x="9667" y="14327"/>
                    </a:lnTo>
                    <a:cubicBezTo>
                      <a:pt x="9667" y="14327"/>
                      <a:pt x="9673" y="14327"/>
                      <a:pt x="9673" y="14333"/>
                    </a:cubicBezTo>
                    <a:cubicBezTo>
                      <a:pt x="9689" y="14327"/>
                      <a:pt x="9667" y="14327"/>
                      <a:pt x="9667" y="14327"/>
                    </a:cubicBezTo>
                    <a:close/>
                    <a:moveTo>
                      <a:pt x="9474" y="14538"/>
                    </a:moveTo>
                    <a:cubicBezTo>
                      <a:pt x="9470" y="14544"/>
                      <a:pt x="9473" y="14547"/>
                      <a:pt x="9477" y="14548"/>
                    </a:cubicBezTo>
                    <a:lnTo>
                      <a:pt x="9477" y="14548"/>
                    </a:lnTo>
                    <a:cubicBezTo>
                      <a:pt x="9474" y="14546"/>
                      <a:pt x="9474" y="14538"/>
                      <a:pt x="9474" y="14538"/>
                    </a:cubicBezTo>
                    <a:close/>
                    <a:moveTo>
                      <a:pt x="9735" y="14612"/>
                    </a:moveTo>
                    <a:cubicBezTo>
                      <a:pt x="9734" y="14612"/>
                      <a:pt x="9733" y="14612"/>
                      <a:pt x="9733" y="14613"/>
                    </a:cubicBezTo>
                    <a:lnTo>
                      <a:pt x="9733" y="14613"/>
                    </a:lnTo>
                    <a:cubicBezTo>
                      <a:pt x="9734" y="14612"/>
                      <a:pt x="9735" y="14612"/>
                      <a:pt x="9735" y="14612"/>
                    </a:cubicBezTo>
                    <a:close/>
                    <a:moveTo>
                      <a:pt x="9761" y="14609"/>
                    </a:moveTo>
                    <a:cubicBezTo>
                      <a:pt x="9750" y="14609"/>
                      <a:pt x="9745" y="14615"/>
                      <a:pt x="9734" y="14615"/>
                    </a:cubicBezTo>
                    <a:cubicBezTo>
                      <a:pt x="9733" y="14614"/>
                      <a:pt x="9733" y="14614"/>
                      <a:pt x="9733" y="14613"/>
                    </a:cubicBezTo>
                    <a:lnTo>
                      <a:pt x="9733" y="14613"/>
                    </a:lnTo>
                    <a:cubicBezTo>
                      <a:pt x="9732" y="14614"/>
                      <a:pt x="9730" y="14614"/>
                      <a:pt x="9728" y="14615"/>
                    </a:cubicBezTo>
                    <a:cubicBezTo>
                      <a:pt x="9750" y="14615"/>
                      <a:pt x="9773" y="14615"/>
                      <a:pt x="9784" y="14621"/>
                    </a:cubicBezTo>
                    <a:cubicBezTo>
                      <a:pt x="9778" y="14615"/>
                      <a:pt x="9773" y="14615"/>
                      <a:pt x="9784" y="14615"/>
                    </a:cubicBezTo>
                    <a:lnTo>
                      <a:pt x="9761" y="14615"/>
                    </a:lnTo>
                    <a:lnTo>
                      <a:pt x="9761" y="14609"/>
                    </a:lnTo>
                    <a:close/>
                    <a:moveTo>
                      <a:pt x="9897" y="14912"/>
                    </a:moveTo>
                    <a:cubicBezTo>
                      <a:pt x="9896" y="14912"/>
                      <a:pt x="9895" y="14913"/>
                      <a:pt x="9894" y="14914"/>
                    </a:cubicBezTo>
                    <a:lnTo>
                      <a:pt x="9900" y="14914"/>
                    </a:lnTo>
                    <a:cubicBezTo>
                      <a:pt x="9899" y="14913"/>
                      <a:pt x="9898" y="14912"/>
                      <a:pt x="9897" y="14912"/>
                    </a:cubicBezTo>
                    <a:close/>
                    <a:moveTo>
                      <a:pt x="9900" y="14914"/>
                    </a:moveTo>
                    <a:cubicBezTo>
                      <a:pt x="9902" y="14915"/>
                      <a:pt x="9903" y="14915"/>
                      <a:pt x="9905" y="14915"/>
                    </a:cubicBezTo>
                    <a:cubicBezTo>
                      <a:pt x="9907" y="14915"/>
                      <a:pt x="9909" y="14915"/>
                      <a:pt x="9911" y="14914"/>
                    </a:cubicBezTo>
                    <a:close/>
                    <a:moveTo>
                      <a:pt x="9927" y="15130"/>
                    </a:moveTo>
                    <a:cubicBezTo>
                      <a:pt x="9924" y="15130"/>
                      <a:pt x="9919" y="15132"/>
                      <a:pt x="9916" y="15135"/>
                    </a:cubicBezTo>
                    <a:lnTo>
                      <a:pt x="9916" y="15135"/>
                    </a:lnTo>
                    <a:cubicBezTo>
                      <a:pt x="9922" y="15133"/>
                      <a:pt x="9923" y="15130"/>
                      <a:pt x="9927" y="15130"/>
                    </a:cubicBezTo>
                    <a:close/>
                    <a:moveTo>
                      <a:pt x="9938" y="15351"/>
                    </a:moveTo>
                    <a:cubicBezTo>
                      <a:pt x="9929" y="15354"/>
                      <a:pt x="9930" y="15355"/>
                      <a:pt x="9933" y="15356"/>
                    </a:cubicBezTo>
                    <a:lnTo>
                      <a:pt x="9933" y="15356"/>
                    </a:lnTo>
                    <a:cubicBezTo>
                      <a:pt x="9933" y="15354"/>
                      <a:pt x="9933" y="15353"/>
                      <a:pt x="9938" y="15351"/>
                    </a:cubicBezTo>
                    <a:close/>
                    <a:moveTo>
                      <a:pt x="9933" y="15356"/>
                    </a:moveTo>
                    <a:lnTo>
                      <a:pt x="9933" y="15356"/>
                    </a:lnTo>
                    <a:cubicBezTo>
                      <a:pt x="9933" y="15357"/>
                      <a:pt x="9934" y="15357"/>
                      <a:pt x="9934" y="15358"/>
                    </a:cubicBezTo>
                    <a:lnTo>
                      <a:pt x="9934" y="15358"/>
                    </a:lnTo>
                    <a:cubicBezTo>
                      <a:pt x="9936" y="15358"/>
                      <a:pt x="9937" y="15357"/>
                      <a:pt x="9939" y="15356"/>
                    </a:cubicBezTo>
                    <a:cubicBezTo>
                      <a:pt x="9939" y="15356"/>
                      <a:pt x="9935" y="15356"/>
                      <a:pt x="9933" y="15356"/>
                    </a:cubicBezTo>
                    <a:close/>
                    <a:moveTo>
                      <a:pt x="9535" y="15666"/>
                    </a:moveTo>
                    <a:cubicBezTo>
                      <a:pt x="9536" y="15667"/>
                      <a:pt x="9537" y="15667"/>
                      <a:pt x="9538" y="15668"/>
                    </a:cubicBezTo>
                    <a:lnTo>
                      <a:pt x="9538" y="15668"/>
                    </a:lnTo>
                    <a:cubicBezTo>
                      <a:pt x="9537" y="15667"/>
                      <a:pt x="9536" y="15667"/>
                      <a:pt x="9536" y="15666"/>
                    </a:cubicBezTo>
                    <a:close/>
                    <a:moveTo>
                      <a:pt x="9538" y="15668"/>
                    </a:moveTo>
                    <a:cubicBezTo>
                      <a:pt x="9539" y="15668"/>
                      <a:pt x="9539" y="15668"/>
                      <a:pt x="9539" y="15668"/>
                    </a:cubicBezTo>
                    <a:cubicBezTo>
                      <a:pt x="9539" y="15668"/>
                      <a:pt x="9539" y="15668"/>
                      <a:pt x="9538" y="15668"/>
                    </a:cubicBezTo>
                    <a:close/>
                    <a:moveTo>
                      <a:pt x="9507" y="15888"/>
                    </a:moveTo>
                    <a:cubicBezTo>
                      <a:pt x="9518" y="15888"/>
                      <a:pt x="9518" y="15888"/>
                      <a:pt x="9518" y="15893"/>
                    </a:cubicBezTo>
                    <a:lnTo>
                      <a:pt x="9507" y="15888"/>
                    </a:lnTo>
                    <a:close/>
                    <a:moveTo>
                      <a:pt x="9888" y="16093"/>
                    </a:moveTo>
                    <a:cubicBezTo>
                      <a:pt x="9887" y="16096"/>
                      <a:pt x="9886" y="16098"/>
                      <a:pt x="9883" y="16098"/>
                    </a:cubicBezTo>
                    <a:cubicBezTo>
                      <a:pt x="9885" y="16096"/>
                      <a:pt x="9887" y="16095"/>
                      <a:pt x="9888" y="16093"/>
                    </a:cubicBezTo>
                    <a:close/>
                    <a:moveTo>
                      <a:pt x="9745" y="16324"/>
                    </a:moveTo>
                    <a:cubicBezTo>
                      <a:pt x="9745" y="16324"/>
                      <a:pt x="9745" y="16325"/>
                      <a:pt x="9745" y="16325"/>
                    </a:cubicBezTo>
                    <a:cubicBezTo>
                      <a:pt x="9746" y="16325"/>
                      <a:pt x="9746" y="16325"/>
                      <a:pt x="9745" y="16324"/>
                    </a:cubicBezTo>
                    <a:close/>
                    <a:moveTo>
                      <a:pt x="9349" y="16422"/>
                    </a:moveTo>
                    <a:cubicBezTo>
                      <a:pt x="9352" y="16428"/>
                      <a:pt x="9355" y="16433"/>
                      <a:pt x="9358" y="16438"/>
                    </a:cubicBezTo>
                    <a:lnTo>
                      <a:pt x="9358" y="16438"/>
                    </a:lnTo>
                    <a:cubicBezTo>
                      <a:pt x="9354" y="16429"/>
                      <a:pt x="9351" y="16424"/>
                      <a:pt x="9349" y="16422"/>
                    </a:cubicBezTo>
                    <a:close/>
                    <a:moveTo>
                      <a:pt x="7897" y="16441"/>
                    </a:moveTo>
                    <a:cubicBezTo>
                      <a:pt x="7896" y="16442"/>
                      <a:pt x="7896" y="16442"/>
                      <a:pt x="7896" y="16443"/>
                    </a:cubicBezTo>
                    <a:lnTo>
                      <a:pt x="7896" y="16443"/>
                    </a:lnTo>
                    <a:cubicBezTo>
                      <a:pt x="7896" y="16442"/>
                      <a:pt x="7896" y="16442"/>
                      <a:pt x="7897" y="16441"/>
                    </a:cubicBezTo>
                    <a:close/>
                    <a:moveTo>
                      <a:pt x="9241" y="16270"/>
                    </a:moveTo>
                    <a:cubicBezTo>
                      <a:pt x="9256" y="16313"/>
                      <a:pt x="9278" y="16360"/>
                      <a:pt x="9277" y="16365"/>
                    </a:cubicBezTo>
                    <a:lnTo>
                      <a:pt x="9277" y="16365"/>
                    </a:lnTo>
                    <a:lnTo>
                      <a:pt x="9274" y="16364"/>
                    </a:lnTo>
                    <a:lnTo>
                      <a:pt x="9274" y="16364"/>
                    </a:lnTo>
                    <a:cubicBezTo>
                      <a:pt x="9275" y="16365"/>
                      <a:pt x="9276" y="16365"/>
                      <a:pt x="9277" y="16365"/>
                    </a:cubicBezTo>
                    <a:cubicBezTo>
                      <a:pt x="9277" y="16365"/>
                      <a:pt x="9277" y="16365"/>
                      <a:pt x="9277" y="16365"/>
                    </a:cubicBezTo>
                    <a:lnTo>
                      <a:pt x="9277" y="16365"/>
                    </a:lnTo>
                    <a:lnTo>
                      <a:pt x="9302" y="16375"/>
                    </a:lnTo>
                    <a:cubicBezTo>
                      <a:pt x="9313" y="16402"/>
                      <a:pt x="9324" y="16430"/>
                      <a:pt x="9330" y="16447"/>
                    </a:cubicBezTo>
                    <a:cubicBezTo>
                      <a:pt x="9331" y="16447"/>
                      <a:pt x="9333" y="16448"/>
                      <a:pt x="9334" y="16448"/>
                    </a:cubicBezTo>
                    <a:cubicBezTo>
                      <a:pt x="9344" y="16448"/>
                      <a:pt x="9340" y="16419"/>
                      <a:pt x="9345" y="16419"/>
                    </a:cubicBezTo>
                    <a:cubicBezTo>
                      <a:pt x="9346" y="16419"/>
                      <a:pt x="9347" y="16420"/>
                      <a:pt x="9349" y="16422"/>
                    </a:cubicBezTo>
                    <a:lnTo>
                      <a:pt x="9349" y="16422"/>
                    </a:lnTo>
                    <a:cubicBezTo>
                      <a:pt x="9343" y="16411"/>
                      <a:pt x="9338" y="16396"/>
                      <a:pt x="9335" y="16380"/>
                    </a:cubicBezTo>
                    <a:cubicBezTo>
                      <a:pt x="9302" y="16347"/>
                      <a:pt x="9280" y="16347"/>
                      <a:pt x="9241" y="16270"/>
                    </a:cubicBezTo>
                    <a:close/>
                    <a:moveTo>
                      <a:pt x="7946" y="16474"/>
                    </a:moveTo>
                    <a:cubicBezTo>
                      <a:pt x="7945" y="16477"/>
                      <a:pt x="7944" y="16479"/>
                      <a:pt x="7942" y="16480"/>
                    </a:cubicBezTo>
                    <a:lnTo>
                      <a:pt x="7942" y="16480"/>
                    </a:lnTo>
                    <a:cubicBezTo>
                      <a:pt x="7945" y="16478"/>
                      <a:pt x="7946" y="16476"/>
                      <a:pt x="7946" y="16474"/>
                    </a:cubicBezTo>
                    <a:close/>
                    <a:moveTo>
                      <a:pt x="9367" y="16501"/>
                    </a:moveTo>
                    <a:cubicBezTo>
                      <a:pt x="9366" y="16501"/>
                      <a:pt x="9367" y="16502"/>
                      <a:pt x="9369" y="16502"/>
                    </a:cubicBezTo>
                    <a:lnTo>
                      <a:pt x="9369" y="16502"/>
                    </a:lnTo>
                    <a:cubicBezTo>
                      <a:pt x="9369" y="16502"/>
                      <a:pt x="9369" y="16502"/>
                      <a:pt x="9369" y="16502"/>
                    </a:cubicBezTo>
                    <a:cubicBezTo>
                      <a:pt x="9367" y="16501"/>
                      <a:pt x="9367" y="16501"/>
                      <a:pt x="9367" y="16501"/>
                    </a:cubicBezTo>
                    <a:close/>
                    <a:moveTo>
                      <a:pt x="9424" y="16607"/>
                    </a:moveTo>
                    <a:lnTo>
                      <a:pt x="9424" y="16607"/>
                    </a:lnTo>
                    <a:cubicBezTo>
                      <a:pt x="9424" y="16618"/>
                      <a:pt x="9429" y="16629"/>
                      <a:pt x="9434" y="16638"/>
                    </a:cubicBezTo>
                    <a:lnTo>
                      <a:pt x="9434" y="16638"/>
                    </a:lnTo>
                    <a:cubicBezTo>
                      <a:pt x="9430" y="16628"/>
                      <a:pt x="9427" y="16617"/>
                      <a:pt x="9424" y="16607"/>
                    </a:cubicBezTo>
                    <a:close/>
                    <a:moveTo>
                      <a:pt x="7872" y="16647"/>
                    </a:moveTo>
                    <a:lnTo>
                      <a:pt x="7872" y="16647"/>
                    </a:lnTo>
                    <a:cubicBezTo>
                      <a:pt x="7871" y="16648"/>
                      <a:pt x="7870" y="16649"/>
                      <a:pt x="7869" y="16651"/>
                    </a:cubicBezTo>
                    <a:cubicBezTo>
                      <a:pt x="7870" y="16650"/>
                      <a:pt x="7871" y="16649"/>
                      <a:pt x="7872" y="16647"/>
                    </a:cubicBezTo>
                    <a:close/>
                    <a:moveTo>
                      <a:pt x="7929" y="16736"/>
                    </a:moveTo>
                    <a:cubicBezTo>
                      <a:pt x="7927" y="16737"/>
                      <a:pt x="7925" y="16739"/>
                      <a:pt x="7924" y="16740"/>
                    </a:cubicBezTo>
                    <a:lnTo>
                      <a:pt x="7925" y="16741"/>
                    </a:lnTo>
                    <a:lnTo>
                      <a:pt x="7925" y="16741"/>
                    </a:lnTo>
                    <a:cubicBezTo>
                      <a:pt x="7926" y="16740"/>
                      <a:pt x="7928" y="16738"/>
                      <a:pt x="7929" y="16736"/>
                    </a:cubicBezTo>
                    <a:close/>
                    <a:moveTo>
                      <a:pt x="7925" y="16741"/>
                    </a:moveTo>
                    <a:cubicBezTo>
                      <a:pt x="7924" y="16744"/>
                      <a:pt x="7923" y="16745"/>
                      <a:pt x="7930" y="16745"/>
                    </a:cubicBezTo>
                    <a:lnTo>
                      <a:pt x="7925" y="16741"/>
                    </a:lnTo>
                    <a:close/>
                    <a:moveTo>
                      <a:pt x="9438" y="16758"/>
                    </a:moveTo>
                    <a:cubicBezTo>
                      <a:pt x="9437" y="16758"/>
                      <a:pt x="9442" y="16769"/>
                      <a:pt x="9447" y="16782"/>
                    </a:cubicBezTo>
                    <a:lnTo>
                      <a:pt x="9447" y="16782"/>
                    </a:lnTo>
                    <a:cubicBezTo>
                      <a:pt x="9446" y="16781"/>
                      <a:pt x="9446" y="16780"/>
                      <a:pt x="9446" y="16779"/>
                    </a:cubicBezTo>
                    <a:lnTo>
                      <a:pt x="9452" y="16779"/>
                    </a:lnTo>
                    <a:cubicBezTo>
                      <a:pt x="9443" y="16764"/>
                      <a:pt x="9439" y="16758"/>
                      <a:pt x="9438" y="16758"/>
                    </a:cubicBezTo>
                    <a:close/>
                    <a:moveTo>
                      <a:pt x="9447" y="16782"/>
                    </a:moveTo>
                    <a:lnTo>
                      <a:pt x="9447" y="16782"/>
                    </a:lnTo>
                    <a:cubicBezTo>
                      <a:pt x="9448" y="16793"/>
                      <a:pt x="9451" y="16800"/>
                      <a:pt x="9454" y="16806"/>
                    </a:cubicBezTo>
                    <a:lnTo>
                      <a:pt x="9454" y="16806"/>
                    </a:lnTo>
                    <a:cubicBezTo>
                      <a:pt x="9452" y="16798"/>
                      <a:pt x="9449" y="16790"/>
                      <a:pt x="9447" y="16782"/>
                    </a:cubicBezTo>
                    <a:close/>
                    <a:moveTo>
                      <a:pt x="8494" y="16967"/>
                    </a:moveTo>
                    <a:cubicBezTo>
                      <a:pt x="8492" y="16969"/>
                      <a:pt x="8491" y="16971"/>
                      <a:pt x="8490" y="16972"/>
                    </a:cubicBezTo>
                    <a:lnTo>
                      <a:pt x="8490" y="16972"/>
                    </a:lnTo>
                    <a:cubicBezTo>
                      <a:pt x="8491" y="16971"/>
                      <a:pt x="8493" y="16969"/>
                      <a:pt x="8494" y="16967"/>
                    </a:cubicBezTo>
                    <a:close/>
                    <a:moveTo>
                      <a:pt x="8533" y="17011"/>
                    </a:moveTo>
                    <a:lnTo>
                      <a:pt x="8522" y="17022"/>
                    </a:lnTo>
                    <a:lnTo>
                      <a:pt x="8522" y="17022"/>
                    </a:lnTo>
                    <a:cubicBezTo>
                      <a:pt x="8528" y="17019"/>
                      <a:pt x="8534" y="17017"/>
                      <a:pt x="8538" y="17017"/>
                    </a:cubicBezTo>
                    <a:cubicBezTo>
                      <a:pt x="8533" y="17017"/>
                      <a:pt x="8527" y="17017"/>
                      <a:pt x="8533" y="17011"/>
                    </a:cubicBezTo>
                    <a:close/>
                    <a:moveTo>
                      <a:pt x="8500" y="17021"/>
                    </a:moveTo>
                    <a:cubicBezTo>
                      <a:pt x="8500" y="17021"/>
                      <a:pt x="8500" y="17022"/>
                      <a:pt x="8499" y="17022"/>
                    </a:cubicBezTo>
                    <a:lnTo>
                      <a:pt x="8499" y="17022"/>
                    </a:lnTo>
                    <a:cubicBezTo>
                      <a:pt x="8499" y="17022"/>
                      <a:pt x="8500" y="17022"/>
                      <a:pt x="8500" y="17022"/>
                    </a:cubicBezTo>
                    <a:cubicBezTo>
                      <a:pt x="8500" y="17022"/>
                      <a:pt x="8501" y="17021"/>
                      <a:pt x="8500" y="17021"/>
                    </a:cubicBezTo>
                    <a:close/>
                    <a:moveTo>
                      <a:pt x="8527" y="17039"/>
                    </a:moveTo>
                    <a:cubicBezTo>
                      <a:pt x="8527" y="17039"/>
                      <a:pt x="8527" y="17039"/>
                      <a:pt x="8527" y="17039"/>
                    </a:cubicBezTo>
                    <a:cubicBezTo>
                      <a:pt x="8527" y="17039"/>
                      <a:pt x="8527" y="17039"/>
                      <a:pt x="8527" y="17039"/>
                    </a:cubicBezTo>
                    <a:close/>
                    <a:moveTo>
                      <a:pt x="8193" y="17066"/>
                    </a:moveTo>
                    <a:lnTo>
                      <a:pt x="8193" y="17066"/>
                    </a:lnTo>
                    <a:cubicBezTo>
                      <a:pt x="8191" y="17068"/>
                      <a:pt x="8190" y="17070"/>
                      <a:pt x="8190" y="17072"/>
                    </a:cubicBezTo>
                    <a:cubicBezTo>
                      <a:pt x="8192" y="17069"/>
                      <a:pt x="8192" y="17067"/>
                      <a:pt x="8193" y="17066"/>
                    </a:cubicBezTo>
                    <a:close/>
                    <a:moveTo>
                      <a:pt x="10636" y="17133"/>
                    </a:moveTo>
                    <a:lnTo>
                      <a:pt x="10636" y="17133"/>
                    </a:lnTo>
                    <a:cubicBezTo>
                      <a:pt x="10636" y="17133"/>
                      <a:pt x="10637" y="17133"/>
                      <a:pt x="10637" y="17133"/>
                    </a:cubicBezTo>
                    <a:lnTo>
                      <a:pt x="10637" y="17133"/>
                    </a:lnTo>
                    <a:cubicBezTo>
                      <a:pt x="10637" y="17133"/>
                      <a:pt x="10636" y="17133"/>
                      <a:pt x="10636" y="17133"/>
                    </a:cubicBezTo>
                    <a:close/>
                    <a:moveTo>
                      <a:pt x="10637" y="17133"/>
                    </a:moveTo>
                    <a:lnTo>
                      <a:pt x="10637" y="17133"/>
                    </a:lnTo>
                    <a:cubicBezTo>
                      <a:pt x="10640" y="17134"/>
                      <a:pt x="10640" y="17136"/>
                      <a:pt x="10637" y="17139"/>
                    </a:cubicBezTo>
                    <a:lnTo>
                      <a:pt x="10637" y="17139"/>
                    </a:lnTo>
                    <a:cubicBezTo>
                      <a:pt x="10639" y="17139"/>
                      <a:pt x="10640" y="17138"/>
                      <a:pt x="10641" y="17138"/>
                    </a:cubicBezTo>
                    <a:cubicBezTo>
                      <a:pt x="10646" y="17138"/>
                      <a:pt x="10642" y="17134"/>
                      <a:pt x="10637" y="17133"/>
                    </a:cubicBezTo>
                    <a:close/>
                    <a:moveTo>
                      <a:pt x="10637" y="17139"/>
                    </a:moveTo>
                    <a:cubicBezTo>
                      <a:pt x="10632" y="17141"/>
                      <a:pt x="10625" y="17145"/>
                      <a:pt x="10621" y="17148"/>
                    </a:cubicBezTo>
                    <a:lnTo>
                      <a:pt x="10621" y="17148"/>
                    </a:lnTo>
                    <a:cubicBezTo>
                      <a:pt x="10628" y="17147"/>
                      <a:pt x="10634" y="17143"/>
                      <a:pt x="10637" y="17139"/>
                    </a:cubicBezTo>
                    <a:close/>
                    <a:moveTo>
                      <a:pt x="10631" y="17177"/>
                    </a:moveTo>
                    <a:cubicBezTo>
                      <a:pt x="10631" y="17177"/>
                      <a:pt x="10630" y="17177"/>
                      <a:pt x="10630" y="17177"/>
                    </a:cubicBezTo>
                    <a:lnTo>
                      <a:pt x="10636" y="17183"/>
                    </a:lnTo>
                    <a:cubicBezTo>
                      <a:pt x="10635" y="17179"/>
                      <a:pt x="10633" y="17177"/>
                      <a:pt x="10631" y="17177"/>
                    </a:cubicBezTo>
                    <a:close/>
                    <a:moveTo>
                      <a:pt x="8317" y="17205"/>
                    </a:moveTo>
                    <a:cubicBezTo>
                      <a:pt x="8317" y="17205"/>
                      <a:pt x="8317" y="17207"/>
                      <a:pt x="8316" y="17207"/>
                    </a:cubicBezTo>
                    <a:cubicBezTo>
                      <a:pt x="8315" y="17207"/>
                      <a:pt x="8314" y="17207"/>
                      <a:pt x="8313" y="17206"/>
                    </a:cubicBezTo>
                    <a:lnTo>
                      <a:pt x="8313" y="17206"/>
                    </a:lnTo>
                    <a:cubicBezTo>
                      <a:pt x="8314" y="17206"/>
                      <a:pt x="8316" y="17205"/>
                      <a:pt x="8317" y="17205"/>
                    </a:cubicBezTo>
                    <a:close/>
                    <a:moveTo>
                      <a:pt x="8403" y="17315"/>
                    </a:moveTo>
                    <a:cubicBezTo>
                      <a:pt x="8402" y="17315"/>
                      <a:pt x="8401" y="17315"/>
                      <a:pt x="8400" y="17315"/>
                    </a:cubicBezTo>
                    <a:cubicBezTo>
                      <a:pt x="8400" y="17317"/>
                      <a:pt x="8400" y="17317"/>
                      <a:pt x="8401" y="17317"/>
                    </a:cubicBezTo>
                    <a:cubicBezTo>
                      <a:pt x="8401" y="17317"/>
                      <a:pt x="8402" y="17317"/>
                      <a:pt x="8403" y="17315"/>
                    </a:cubicBezTo>
                    <a:close/>
                    <a:moveTo>
                      <a:pt x="10686" y="17326"/>
                    </a:moveTo>
                    <a:cubicBezTo>
                      <a:pt x="10679" y="17326"/>
                      <a:pt x="10679" y="17327"/>
                      <a:pt x="10682" y="17328"/>
                    </a:cubicBezTo>
                    <a:lnTo>
                      <a:pt x="10682" y="17328"/>
                    </a:lnTo>
                    <a:cubicBezTo>
                      <a:pt x="10683" y="17328"/>
                      <a:pt x="10684" y="17327"/>
                      <a:pt x="10686" y="17326"/>
                    </a:cubicBezTo>
                    <a:close/>
                    <a:moveTo>
                      <a:pt x="10525" y="17537"/>
                    </a:moveTo>
                    <a:cubicBezTo>
                      <a:pt x="10525" y="17542"/>
                      <a:pt x="10536" y="17542"/>
                      <a:pt x="10531" y="17542"/>
                    </a:cubicBezTo>
                    <a:cubicBezTo>
                      <a:pt x="10526" y="17541"/>
                      <a:pt x="10524" y="17541"/>
                      <a:pt x="10522" y="17541"/>
                    </a:cubicBezTo>
                    <a:cubicBezTo>
                      <a:pt x="10522" y="17541"/>
                      <a:pt x="10521" y="17541"/>
                      <a:pt x="10521" y="17541"/>
                    </a:cubicBezTo>
                    <a:lnTo>
                      <a:pt x="10521" y="17541"/>
                    </a:lnTo>
                    <a:lnTo>
                      <a:pt x="10525" y="17537"/>
                    </a:lnTo>
                    <a:close/>
                    <a:moveTo>
                      <a:pt x="10093" y="17564"/>
                    </a:moveTo>
                    <a:cubicBezTo>
                      <a:pt x="10093" y="17565"/>
                      <a:pt x="10093" y="17566"/>
                      <a:pt x="10093" y="17567"/>
                    </a:cubicBezTo>
                    <a:lnTo>
                      <a:pt x="10093" y="17567"/>
                    </a:lnTo>
                    <a:cubicBezTo>
                      <a:pt x="10093" y="17566"/>
                      <a:pt x="10093" y="17565"/>
                      <a:pt x="10093" y="17564"/>
                    </a:cubicBezTo>
                    <a:close/>
                    <a:moveTo>
                      <a:pt x="10520" y="17570"/>
                    </a:moveTo>
                    <a:lnTo>
                      <a:pt x="10520" y="17570"/>
                    </a:lnTo>
                    <a:cubicBezTo>
                      <a:pt x="10521" y="17572"/>
                      <a:pt x="10523" y="17573"/>
                      <a:pt x="10525" y="17573"/>
                    </a:cubicBezTo>
                    <a:lnTo>
                      <a:pt x="10525" y="17573"/>
                    </a:lnTo>
                    <a:cubicBezTo>
                      <a:pt x="10524" y="17573"/>
                      <a:pt x="10523" y="17571"/>
                      <a:pt x="10520" y="17570"/>
                    </a:cubicBezTo>
                    <a:close/>
                    <a:moveTo>
                      <a:pt x="10777" y="17691"/>
                    </a:moveTo>
                    <a:cubicBezTo>
                      <a:pt x="10776" y="17691"/>
                      <a:pt x="10774" y="17692"/>
                      <a:pt x="10772" y="17693"/>
                    </a:cubicBezTo>
                    <a:lnTo>
                      <a:pt x="10772" y="17693"/>
                    </a:lnTo>
                    <a:cubicBezTo>
                      <a:pt x="10775" y="17692"/>
                      <a:pt x="10777" y="17692"/>
                      <a:pt x="10780" y="17692"/>
                    </a:cubicBezTo>
                    <a:cubicBezTo>
                      <a:pt x="10779" y="17691"/>
                      <a:pt x="10778" y="17691"/>
                      <a:pt x="10777" y="17691"/>
                    </a:cubicBezTo>
                    <a:close/>
                    <a:moveTo>
                      <a:pt x="10503" y="17841"/>
                    </a:moveTo>
                    <a:cubicBezTo>
                      <a:pt x="10500" y="17844"/>
                      <a:pt x="10502" y="17845"/>
                      <a:pt x="10506" y="17846"/>
                    </a:cubicBezTo>
                    <a:lnTo>
                      <a:pt x="10506" y="17846"/>
                    </a:lnTo>
                    <a:cubicBezTo>
                      <a:pt x="10503" y="17845"/>
                      <a:pt x="10503" y="17841"/>
                      <a:pt x="10503" y="17841"/>
                    </a:cubicBezTo>
                    <a:close/>
                    <a:moveTo>
                      <a:pt x="10517" y="17873"/>
                    </a:moveTo>
                    <a:cubicBezTo>
                      <a:pt x="10517" y="17874"/>
                      <a:pt x="10516" y="17874"/>
                      <a:pt x="10516" y="17874"/>
                    </a:cubicBezTo>
                    <a:lnTo>
                      <a:pt x="10516" y="17874"/>
                    </a:lnTo>
                    <a:cubicBezTo>
                      <a:pt x="10516" y="17874"/>
                      <a:pt x="10517" y="17874"/>
                      <a:pt x="10517" y="17873"/>
                    </a:cubicBezTo>
                    <a:close/>
                    <a:moveTo>
                      <a:pt x="10516" y="17874"/>
                    </a:moveTo>
                    <a:cubicBezTo>
                      <a:pt x="10515" y="17874"/>
                      <a:pt x="10512" y="17874"/>
                      <a:pt x="10508" y="17874"/>
                    </a:cubicBezTo>
                    <a:cubicBezTo>
                      <a:pt x="10508" y="17875"/>
                      <a:pt x="10509" y="17876"/>
                      <a:pt x="10510" y="17876"/>
                    </a:cubicBezTo>
                    <a:cubicBezTo>
                      <a:pt x="10511" y="17876"/>
                      <a:pt x="10513" y="17875"/>
                      <a:pt x="10516" y="17874"/>
                    </a:cubicBezTo>
                    <a:close/>
                    <a:moveTo>
                      <a:pt x="10730" y="17897"/>
                    </a:moveTo>
                    <a:cubicBezTo>
                      <a:pt x="10733" y="17897"/>
                      <a:pt x="10735" y="17898"/>
                      <a:pt x="10737" y="17898"/>
                    </a:cubicBezTo>
                    <a:lnTo>
                      <a:pt x="10737" y="17898"/>
                    </a:lnTo>
                    <a:cubicBezTo>
                      <a:pt x="10737" y="17897"/>
                      <a:pt x="10734" y="17897"/>
                      <a:pt x="10730" y="17897"/>
                    </a:cubicBezTo>
                    <a:close/>
                    <a:moveTo>
                      <a:pt x="10769" y="17896"/>
                    </a:moveTo>
                    <a:cubicBezTo>
                      <a:pt x="10758" y="17896"/>
                      <a:pt x="10751" y="17899"/>
                      <a:pt x="10744" y="17899"/>
                    </a:cubicBezTo>
                    <a:cubicBezTo>
                      <a:pt x="10742" y="17899"/>
                      <a:pt x="10739" y="17899"/>
                      <a:pt x="10737" y="17898"/>
                    </a:cubicBezTo>
                    <a:lnTo>
                      <a:pt x="10737" y="17898"/>
                    </a:lnTo>
                    <a:cubicBezTo>
                      <a:pt x="10737" y="17899"/>
                      <a:pt x="10735" y="17900"/>
                      <a:pt x="10730" y="17902"/>
                    </a:cubicBezTo>
                    <a:cubicBezTo>
                      <a:pt x="10752" y="17902"/>
                      <a:pt x="10774" y="17902"/>
                      <a:pt x="10785" y="17908"/>
                    </a:cubicBezTo>
                    <a:cubicBezTo>
                      <a:pt x="10780" y="17902"/>
                      <a:pt x="10780" y="17902"/>
                      <a:pt x="10785" y="17902"/>
                    </a:cubicBezTo>
                    <a:lnTo>
                      <a:pt x="10769" y="17902"/>
                    </a:lnTo>
                    <a:lnTo>
                      <a:pt x="10769" y="17896"/>
                    </a:lnTo>
                    <a:close/>
                    <a:moveTo>
                      <a:pt x="10769" y="17908"/>
                    </a:moveTo>
                    <a:cubicBezTo>
                      <a:pt x="10765" y="17908"/>
                      <a:pt x="10764" y="17908"/>
                      <a:pt x="10765" y="17909"/>
                    </a:cubicBezTo>
                    <a:lnTo>
                      <a:pt x="10765" y="17909"/>
                    </a:lnTo>
                    <a:cubicBezTo>
                      <a:pt x="10766" y="17909"/>
                      <a:pt x="10767" y="17908"/>
                      <a:pt x="10769" y="17908"/>
                    </a:cubicBezTo>
                    <a:close/>
                    <a:moveTo>
                      <a:pt x="9108" y="17913"/>
                    </a:moveTo>
                    <a:lnTo>
                      <a:pt x="9120" y="17935"/>
                    </a:lnTo>
                    <a:lnTo>
                      <a:pt x="9114" y="17913"/>
                    </a:lnTo>
                    <a:close/>
                    <a:moveTo>
                      <a:pt x="10785" y="17952"/>
                    </a:moveTo>
                    <a:cubicBezTo>
                      <a:pt x="10785" y="17952"/>
                      <a:pt x="10790" y="17952"/>
                      <a:pt x="10794" y="17952"/>
                    </a:cubicBezTo>
                    <a:lnTo>
                      <a:pt x="10794" y="17952"/>
                    </a:lnTo>
                    <a:cubicBezTo>
                      <a:pt x="10792" y="17952"/>
                      <a:pt x="10790" y="17952"/>
                      <a:pt x="10785" y="17952"/>
                    </a:cubicBezTo>
                    <a:close/>
                    <a:moveTo>
                      <a:pt x="10794" y="17952"/>
                    </a:moveTo>
                    <a:cubicBezTo>
                      <a:pt x="10796" y="17953"/>
                      <a:pt x="10796" y="17954"/>
                      <a:pt x="10796" y="17957"/>
                    </a:cubicBezTo>
                    <a:cubicBezTo>
                      <a:pt x="10806" y="17954"/>
                      <a:pt x="10800" y="17953"/>
                      <a:pt x="10794" y="17952"/>
                    </a:cubicBezTo>
                    <a:close/>
                    <a:moveTo>
                      <a:pt x="9861" y="18074"/>
                    </a:moveTo>
                    <a:cubicBezTo>
                      <a:pt x="9878" y="18079"/>
                      <a:pt x="9883" y="18096"/>
                      <a:pt x="9883" y="18118"/>
                    </a:cubicBezTo>
                    <a:cubicBezTo>
                      <a:pt x="9883" y="18101"/>
                      <a:pt x="9867" y="18090"/>
                      <a:pt x="9861" y="18074"/>
                    </a:cubicBezTo>
                    <a:close/>
                    <a:moveTo>
                      <a:pt x="10841" y="18129"/>
                    </a:moveTo>
                    <a:cubicBezTo>
                      <a:pt x="10848" y="18129"/>
                      <a:pt x="10850" y="18131"/>
                      <a:pt x="10853" y="18131"/>
                    </a:cubicBezTo>
                    <a:cubicBezTo>
                      <a:pt x="10854" y="18131"/>
                      <a:pt x="10855" y="18131"/>
                      <a:pt x="10857" y="18129"/>
                    </a:cubicBezTo>
                    <a:close/>
                    <a:moveTo>
                      <a:pt x="9498" y="18215"/>
                    </a:moveTo>
                    <a:cubicBezTo>
                      <a:pt x="9497" y="18216"/>
                      <a:pt x="9497" y="18216"/>
                      <a:pt x="9496" y="18217"/>
                    </a:cubicBezTo>
                    <a:cubicBezTo>
                      <a:pt x="9497" y="18217"/>
                      <a:pt x="9497" y="18216"/>
                      <a:pt x="9498" y="18215"/>
                    </a:cubicBezTo>
                    <a:close/>
                    <a:moveTo>
                      <a:pt x="10852" y="18483"/>
                    </a:moveTo>
                    <a:cubicBezTo>
                      <a:pt x="10842" y="18483"/>
                      <a:pt x="10843" y="18485"/>
                      <a:pt x="10846" y="18486"/>
                    </a:cubicBezTo>
                    <a:lnTo>
                      <a:pt x="10846" y="18486"/>
                    </a:lnTo>
                    <a:cubicBezTo>
                      <a:pt x="10847" y="18485"/>
                      <a:pt x="10848" y="18484"/>
                      <a:pt x="10852" y="18483"/>
                    </a:cubicBezTo>
                    <a:close/>
                    <a:moveTo>
                      <a:pt x="10846" y="18486"/>
                    </a:moveTo>
                    <a:cubicBezTo>
                      <a:pt x="10846" y="18488"/>
                      <a:pt x="10846" y="18489"/>
                      <a:pt x="10847" y="18490"/>
                    </a:cubicBezTo>
                    <a:lnTo>
                      <a:pt x="10847" y="18490"/>
                    </a:lnTo>
                    <a:cubicBezTo>
                      <a:pt x="10849" y="18490"/>
                      <a:pt x="10850" y="18489"/>
                      <a:pt x="10852" y="18489"/>
                    </a:cubicBezTo>
                    <a:cubicBezTo>
                      <a:pt x="10852" y="18489"/>
                      <a:pt x="10848" y="18488"/>
                      <a:pt x="10846" y="18486"/>
                    </a:cubicBezTo>
                    <a:close/>
                    <a:moveTo>
                      <a:pt x="10481" y="18632"/>
                    </a:moveTo>
                    <a:lnTo>
                      <a:pt x="10475" y="18649"/>
                    </a:lnTo>
                    <a:lnTo>
                      <a:pt x="10475" y="18649"/>
                    </a:lnTo>
                    <a:lnTo>
                      <a:pt x="10492" y="18632"/>
                    </a:lnTo>
                    <a:close/>
                    <a:moveTo>
                      <a:pt x="8998" y="18660"/>
                    </a:moveTo>
                    <a:cubicBezTo>
                      <a:pt x="8998" y="18660"/>
                      <a:pt x="9001" y="18660"/>
                      <a:pt x="9002" y="18664"/>
                    </a:cubicBezTo>
                    <a:lnTo>
                      <a:pt x="9002" y="18664"/>
                    </a:lnTo>
                    <a:cubicBezTo>
                      <a:pt x="9002" y="18662"/>
                      <a:pt x="9001" y="18660"/>
                      <a:pt x="8998" y="18660"/>
                    </a:cubicBezTo>
                    <a:close/>
                    <a:moveTo>
                      <a:pt x="9002" y="18664"/>
                    </a:moveTo>
                    <a:cubicBezTo>
                      <a:pt x="9002" y="18666"/>
                      <a:pt x="9001" y="18669"/>
                      <a:pt x="8999" y="18672"/>
                    </a:cubicBezTo>
                    <a:lnTo>
                      <a:pt x="8999" y="18672"/>
                    </a:lnTo>
                    <a:cubicBezTo>
                      <a:pt x="9001" y="18672"/>
                      <a:pt x="9002" y="18671"/>
                      <a:pt x="9003" y="18671"/>
                    </a:cubicBezTo>
                    <a:cubicBezTo>
                      <a:pt x="9003" y="18668"/>
                      <a:pt x="9003" y="18666"/>
                      <a:pt x="9002" y="18664"/>
                    </a:cubicBezTo>
                    <a:close/>
                    <a:moveTo>
                      <a:pt x="8999" y="18672"/>
                    </a:moveTo>
                    <a:lnTo>
                      <a:pt x="8999" y="18672"/>
                    </a:lnTo>
                    <a:cubicBezTo>
                      <a:pt x="8995" y="18674"/>
                      <a:pt x="8991" y="18677"/>
                      <a:pt x="8989" y="18680"/>
                    </a:cubicBezTo>
                    <a:lnTo>
                      <a:pt x="8989" y="18680"/>
                    </a:lnTo>
                    <a:cubicBezTo>
                      <a:pt x="8993" y="18679"/>
                      <a:pt x="8997" y="18676"/>
                      <a:pt x="8999" y="18672"/>
                    </a:cubicBezTo>
                    <a:close/>
                    <a:moveTo>
                      <a:pt x="9116" y="18814"/>
                    </a:moveTo>
                    <a:cubicBezTo>
                      <a:pt x="9117" y="18814"/>
                      <a:pt x="9118" y="18815"/>
                      <a:pt x="9120" y="18815"/>
                    </a:cubicBezTo>
                    <a:cubicBezTo>
                      <a:pt x="9119" y="18814"/>
                      <a:pt x="9118" y="18814"/>
                      <a:pt x="9116" y="18814"/>
                    </a:cubicBezTo>
                    <a:close/>
                    <a:moveTo>
                      <a:pt x="8948" y="18829"/>
                    </a:moveTo>
                    <a:lnTo>
                      <a:pt x="8942" y="18837"/>
                    </a:lnTo>
                    <a:cubicBezTo>
                      <a:pt x="8947" y="18837"/>
                      <a:pt x="8948" y="18837"/>
                      <a:pt x="8948" y="18829"/>
                    </a:cubicBezTo>
                    <a:close/>
                    <a:moveTo>
                      <a:pt x="9108" y="18848"/>
                    </a:moveTo>
                    <a:cubicBezTo>
                      <a:pt x="9108" y="18848"/>
                      <a:pt x="9107" y="18849"/>
                      <a:pt x="9107" y="18849"/>
                    </a:cubicBezTo>
                    <a:lnTo>
                      <a:pt x="9107" y="18849"/>
                    </a:lnTo>
                    <a:cubicBezTo>
                      <a:pt x="9107" y="18849"/>
                      <a:pt x="9108" y="18848"/>
                      <a:pt x="9108" y="18848"/>
                    </a:cubicBezTo>
                    <a:close/>
                    <a:moveTo>
                      <a:pt x="9164" y="18843"/>
                    </a:moveTo>
                    <a:lnTo>
                      <a:pt x="9159" y="18852"/>
                    </a:lnTo>
                    <a:lnTo>
                      <a:pt x="9159" y="18852"/>
                    </a:lnTo>
                    <a:cubicBezTo>
                      <a:pt x="9162" y="18848"/>
                      <a:pt x="9164" y="18845"/>
                      <a:pt x="9164" y="18843"/>
                    </a:cubicBezTo>
                    <a:close/>
                    <a:moveTo>
                      <a:pt x="9159" y="18852"/>
                    </a:moveTo>
                    <a:cubicBezTo>
                      <a:pt x="9159" y="18853"/>
                      <a:pt x="9158" y="18853"/>
                      <a:pt x="9158" y="18854"/>
                    </a:cubicBezTo>
                    <a:lnTo>
                      <a:pt x="9158" y="18854"/>
                    </a:lnTo>
                    <a:lnTo>
                      <a:pt x="9159" y="18852"/>
                    </a:lnTo>
                    <a:close/>
                    <a:moveTo>
                      <a:pt x="9107" y="18849"/>
                    </a:moveTo>
                    <a:cubicBezTo>
                      <a:pt x="9099" y="18852"/>
                      <a:pt x="9095" y="18859"/>
                      <a:pt x="9092" y="18865"/>
                    </a:cubicBezTo>
                    <a:lnTo>
                      <a:pt x="9092" y="18865"/>
                    </a:lnTo>
                    <a:cubicBezTo>
                      <a:pt x="9102" y="18865"/>
                      <a:pt x="9103" y="18852"/>
                      <a:pt x="9107" y="18849"/>
                    </a:cubicBezTo>
                    <a:close/>
                    <a:moveTo>
                      <a:pt x="9147" y="18854"/>
                    </a:moveTo>
                    <a:cubicBezTo>
                      <a:pt x="9147" y="18854"/>
                      <a:pt x="9147" y="18865"/>
                      <a:pt x="9142" y="18870"/>
                    </a:cubicBezTo>
                    <a:cubicBezTo>
                      <a:pt x="9149" y="18863"/>
                      <a:pt x="9154" y="18858"/>
                      <a:pt x="9158" y="18854"/>
                    </a:cubicBezTo>
                    <a:close/>
                    <a:moveTo>
                      <a:pt x="9120" y="18870"/>
                    </a:moveTo>
                    <a:cubicBezTo>
                      <a:pt x="9119" y="18871"/>
                      <a:pt x="9119" y="18871"/>
                      <a:pt x="9119" y="18872"/>
                    </a:cubicBezTo>
                    <a:lnTo>
                      <a:pt x="9119" y="18872"/>
                    </a:lnTo>
                    <a:cubicBezTo>
                      <a:pt x="9119" y="18871"/>
                      <a:pt x="9119" y="18871"/>
                      <a:pt x="9120" y="18870"/>
                    </a:cubicBezTo>
                    <a:close/>
                    <a:moveTo>
                      <a:pt x="9169" y="18904"/>
                    </a:moveTo>
                    <a:lnTo>
                      <a:pt x="9168" y="18906"/>
                    </a:lnTo>
                    <a:lnTo>
                      <a:pt x="9168" y="18906"/>
                    </a:lnTo>
                    <a:cubicBezTo>
                      <a:pt x="9169" y="18905"/>
                      <a:pt x="9169" y="18904"/>
                      <a:pt x="9169" y="18904"/>
                    </a:cubicBezTo>
                    <a:close/>
                    <a:moveTo>
                      <a:pt x="10802" y="19086"/>
                    </a:moveTo>
                    <a:cubicBezTo>
                      <a:pt x="10799" y="19086"/>
                      <a:pt x="10798" y="19088"/>
                      <a:pt x="10795" y="19088"/>
                    </a:cubicBezTo>
                    <a:lnTo>
                      <a:pt x="10795" y="19088"/>
                    </a:lnTo>
                    <a:cubicBezTo>
                      <a:pt x="10793" y="19088"/>
                      <a:pt x="10790" y="19088"/>
                      <a:pt x="10787" y="19087"/>
                    </a:cubicBezTo>
                    <a:lnTo>
                      <a:pt x="10787" y="19087"/>
                    </a:lnTo>
                    <a:cubicBezTo>
                      <a:pt x="10790" y="19088"/>
                      <a:pt x="10792" y="19089"/>
                      <a:pt x="10793" y="19089"/>
                    </a:cubicBezTo>
                    <a:cubicBezTo>
                      <a:pt x="10794" y="19089"/>
                      <a:pt x="10795" y="19089"/>
                      <a:pt x="10795" y="19088"/>
                    </a:cubicBezTo>
                    <a:lnTo>
                      <a:pt x="10795" y="19088"/>
                    </a:lnTo>
                    <a:cubicBezTo>
                      <a:pt x="10797" y="19089"/>
                      <a:pt x="10799" y="19089"/>
                      <a:pt x="10800" y="19089"/>
                    </a:cubicBezTo>
                    <a:cubicBezTo>
                      <a:pt x="10802" y="19089"/>
                      <a:pt x="10804" y="19088"/>
                      <a:pt x="10802" y="19086"/>
                    </a:cubicBezTo>
                    <a:close/>
                    <a:moveTo>
                      <a:pt x="11466" y="19202"/>
                    </a:moveTo>
                    <a:cubicBezTo>
                      <a:pt x="11467" y="19202"/>
                      <a:pt x="11468" y="19203"/>
                      <a:pt x="11469" y="19203"/>
                    </a:cubicBezTo>
                    <a:lnTo>
                      <a:pt x="11469" y="19203"/>
                    </a:lnTo>
                    <a:cubicBezTo>
                      <a:pt x="11469" y="19203"/>
                      <a:pt x="11468" y="19202"/>
                      <a:pt x="11466" y="19202"/>
                    </a:cubicBezTo>
                    <a:close/>
                    <a:moveTo>
                      <a:pt x="11469" y="19203"/>
                    </a:moveTo>
                    <a:cubicBezTo>
                      <a:pt x="11470" y="19205"/>
                      <a:pt x="11468" y="19206"/>
                      <a:pt x="11466" y="19209"/>
                    </a:cubicBezTo>
                    <a:lnTo>
                      <a:pt x="11466" y="19209"/>
                    </a:lnTo>
                    <a:cubicBezTo>
                      <a:pt x="11468" y="19208"/>
                      <a:pt x="11470" y="19208"/>
                      <a:pt x="11471" y="19208"/>
                    </a:cubicBezTo>
                    <a:cubicBezTo>
                      <a:pt x="11471" y="19208"/>
                      <a:pt x="11471" y="19205"/>
                      <a:pt x="11469" y="19203"/>
                    </a:cubicBezTo>
                    <a:close/>
                    <a:moveTo>
                      <a:pt x="11477" y="19213"/>
                    </a:moveTo>
                    <a:cubicBezTo>
                      <a:pt x="11465" y="19213"/>
                      <a:pt x="11475" y="19213"/>
                      <a:pt x="11475" y="19217"/>
                    </a:cubicBezTo>
                    <a:lnTo>
                      <a:pt x="11475" y="19217"/>
                    </a:lnTo>
                    <a:cubicBezTo>
                      <a:pt x="11479" y="19216"/>
                      <a:pt x="11483" y="19215"/>
                      <a:pt x="11486" y="19215"/>
                    </a:cubicBezTo>
                    <a:cubicBezTo>
                      <a:pt x="11486" y="19215"/>
                      <a:pt x="11486" y="19215"/>
                      <a:pt x="11486" y="19215"/>
                    </a:cubicBezTo>
                    <a:lnTo>
                      <a:pt x="11486" y="19215"/>
                    </a:lnTo>
                    <a:cubicBezTo>
                      <a:pt x="11485" y="19213"/>
                      <a:pt x="11482" y="19213"/>
                      <a:pt x="11477" y="19213"/>
                    </a:cubicBezTo>
                    <a:close/>
                    <a:moveTo>
                      <a:pt x="11453" y="19214"/>
                    </a:moveTo>
                    <a:lnTo>
                      <a:pt x="11453" y="19214"/>
                    </a:lnTo>
                    <a:cubicBezTo>
                      <a:pt x="11453" y="19216"/>
                      <a:pt x="11451" y="19218"/>
                      <a:pt x="11448" y="19221"/>
                    </a:cubicBezTo>
                    <a:lnTo>
                      <a:pt x="11448" y="19221"/>
                    </a:lnTo>
                    <a:cubicBezTo>
                      <a:pt x="11449" y="19218"/>
                      <a:pt x="11450" y="19216"/>
                      <a:pt x="11453" y="19214"/>
                    </a:cubicBezTo>
                    <a:close/>
                    <a:moveTo>
                      <a:pt x="11486" y="19215"/>
                    </a:moveTo>
                    <a:cubicBezTo>
                      <a:pt x="11488" y="19216"/>
                      <a:pt x="11488" y="19219"/>
                      <a:pt x="11488" y="19225"/>
                    </a:cubicBezTo>
                    <a:lnTo>
                      <a:pt x="11493" y="19225"/>
                    </a:lnTo>
                    <a:cubicBezTo>
                      <a:pt x="11493" y="19218"/>
                      <a:pt x="11491" y="19215"/>
                      <a:pt x="11486" y="19215"/>
                    </a:cubicBezTo>
                    <a:close/>
                    <a:moveTo>
                      <a:pt x="9443" y="19235"/>
                    </a:moveTo>
                    <a:cubicBezTo>
                      <a:pt x="9441" y="19235"/>
                      <a:pt x="9440" y="19236"/>
                      <a:pt x="9439" y="19238"/>
                    </a:cubicBezTo>
                    <a:lnTo>
                      <a:pt x="9439" y="19238"/>
                    </a:lnTo>
                    <a:cubicBezTo>
                      <a:pt x="9441" y="19236"/>
                      <a:pt x="9444" y="19236"/>
                      <a:pt x="9446" y="19236"/>
                    </a:cubicBezTo>
                    <a:cubicBezTo>
                      <a:pt x="9445" y="19235"/>
                      <a:pt x="9444" y="19235"/>
                      <a:pt x="9443" y="19235"/>
                    </a:cubicBezTo>
                    <a:close/>
                    <a:moveTo>
                      <a:pt x="9536" y="19312"/>
                    </a:moveTo>
                    <a:lnTo>
                      <a:pt x="9536" y="19312"/>
                    </a:lnTo>
                    <a:cubicBezTo>
                      <a:pt x="9537" y="19312"/>
                      <a:pt x="9537" y="19312"/>
                      <a:pt x="9537" y="19312"/>
                    </a:cubicBezTo>
                    <a:lnTo>
                      <a:pt x="9537" y="19312"/>
                    </a:lnTo>
                    <a:cubicBezTo>
                      <a:pt x="9537" y="19312"/>
                      <a:pt x="9537" y="19312"/>
                      <a:pt x="9536" y="19312"/>
                    </a:cubicBezTo>
                    <a:close/>
                    <a:moveTo>
                      <a:pt x="9529" y="19304"/>
                    </a:moveTo>
                    <a:cubicBezTo>
                      <a:pt x="9527" y="19304"/>
                      <a:pt x="9526" y="19305"/>
                      <a:pt x="9523" y="19308"/>
                    </a:cubicBezTo>
                    <a:cubicBezTo>
                      <a:pt x="9522" y="19312"/>
                      <a:pt x="9523" y="19313"/>
                      <a:pt x="9525" y="19313"/>
                    </a:cubicBezTo>
                    <a:cubicBezTo>
                      <a:pt x="9527" y="19313"/>
                      <a:pt x="9532" y="19311"/>
                      <a:pt x="9534" y="19311"/>
                    </a:cubicBezTo>
                    <a:cubicBezTo>
                      <a:pt x="9535" y="19311"/>
                      <a:pt x="9536" y="19311"/>
                      <a:pt x="9536" y="19312"/>
                    </a:cubicBezTo>
                    <a:lnTo>
                      <a:pt x="9536" y="19312"/>
                    </a:lnTo>
                    <a:cubicBezTo>
                      <a:pt x="9534" y="19308"/>
                      <a:pt x="9532" y="19304"/>
                      <a:pt x="9529" y="19304"/>
                    </a:cubicBezTo>
                    <a:close/>
                    <a:moveTo>
                      <a:pt x="11521" y="19363"/>
                    </a:moveTo>
                    <a:cubicBezTo>
                      <a:pt x="11518" y="19363"/>
                      <a:pt x="11513" y="19366"/>
                      <a:pt x="11509" y="19368"/>
                    </a:cubicBezTo>
                    <a:lnTo>
                      <a:pt x="11516" y="19368"/>
                    </a:lnTo>
                    <a:lnTo>
                      <a:pt x="11521" y="19363"/>
                    </a:lnTo>
                    <a:close/>
                    <a:moveTo>
                      <a:pt x="9230" y="19379"/>
                    </a:moveTo>
                    <a:cubicBezTo>
                      <a:pt x="9230" y="19380"/>
                      <a:pt x="9232" y="19382"/>
                      <a:pt x="9235" y="19383"/>
                    </a:cubicBezTo>
                    <a:lnTo>
                      <a:pt x="9235" y="19383"/>
                    </a:lnTo>
                    <a:cubicBezTo>
                      <a:pt x="9234" y="19382"/>
                      <a:pt x="9232" y="19381"/>
                      <a:pt x="9230" y="19379"/>
                    </a:cubicBezTo>
                    <a:close/>
                    <a:moveTo>
                      <a:pt x="11521" y="19396"/>
                    </a:moveTo>
                    <a:cubicBezTo>
                      <a:pt x="11515" y="19396"/>
                      <a:pt x="11515" y="19397"/>
                      <a:pt x="11517" y="19398"/>
                    </a:cubicBezTo>
                    <a:lnTo>
                      <a:pt x="11517" y="19398"/>
                    </a:lnTo>
                    <a:cubicBezTo>
                      <a:pt x="11518" y="19397"/>
                      <a:pt x="11520" y="19397"/>
                      <a:pt x="11521" y="19396"/>
                    </a:cubicBezTo>
                    <a:close/>
                    <a:moveTo>
                      <a:pt x="9546" y="19428"/>
                    </a:moveTo>
                    <a:cubicBezTo>
                      <a:pt x="9546" y="19428"/>
                      <a:pt x="9546" y="19429"/>
                      <a:pt x="9545" y="19429"/>
                    </a:cubicBezTo>
                    <a:lnTo>
                      <a:pt x="9545" y="19429"/>
                    </a:lnTo>
                    <a:cubicBezTo>
                      <a:pt x="9545" y="19429"/>
                      <a:pt x="9545" y="19429"/>
                      <a:pt x="9546" y="19429"/>
                    </a:cubicBezTo>
                    <a:cubicBezTo>
                      <a:pt x="9546" y="19429"/>
                      <a:pt x="9546" y="19428"/>
                      <a:pt x="9546" y="19428"/>
                    </a:cubicBezTo>
                    <a:close/>
                    <a:moveTo>
                      <a:pt x="9590" y="19418"/>
                    </a:moveTo>
                    <a:lnTo>
                      <a:pt x="9573" y="19429"/>
                    </a:lnTo>
                    <a:cubicBezTo>
                      <a:pt x="9573" y="19429"/>
                      <a:pt x="9573" y="19424"/>
                      <a:pt x="9562" y="19424"/>
                    </a:cubicBezTo>
                    <a:cubicBezTo>
                      <a:pt x="9556" y="19427"/>
                      <a:pt x="9553" y="19433"/>
                      <a:pt x="9549" y="19438"/>
                    </a:cubicBezTo>
                    <a:lnTo>
                      <a:pt x="9549" y="19438"/>
                    </a:lnTo>
                    <a:cubicBezTo>
                      <a:pt x="9549" y="19438"/>
                      <a:pt x="9548" y="19438"/>
                      <a:pt x="9547" y="19438"/>
                    </a:cubicBezTo>
                    <a:cubicBezTo>
                      <a:pt x="9544" y="19438"/>
                      <a:pt x="9540" y="19440"/>
                      <a:pt x="9535" y="19446"/>
                    </a:cubicBezTo>
                    <a:cubicBezTo>
                      <a:pt x="9542" y="19446"/>
                      <a:pt x="9546" y="19443"/>
                      <a:pt x="9549" y="19438"/>
                    </a:cubicBezTo>
                    <a:lnTo>
                      <a:pt x="9549" y="19438"/>
                    </a:lnTo>
                    <a:cubicBezTo>
                      <a:pt x="9551" y="19440"/>
                      <a:pt x="9551" y="19442"/>
                      <a:pt x="9551" y="19446"/>
                    </a:cubicBezTo>
                    <a:cubicBezTo>
                      <a:pt x="9573" y="19429"/>
                      <a:pt x="9584" y="19424"/>
                      <a:pt x="9601" y="19424"/>
                    </a:cubicBezTo>
                    <a:cubicBezTo>
                      <a:pt x="9590" y="19424"/>
                      <a:pt x="9584" y="19424"/>
                      <a:pt x="9590" y="19418"/>
                    </a:cubicBezTo>
                    <a:close/>
                    <a:moveTo>
                      <a:pt x="11549" y="19446"/>
                    </a:moveTo>
                    <a:cubicBezTo>
                      <a:pt x="11544" y="19446"/>
                      <a:pt x="11533" y="19446"/>
                      <a:pt x="11529" y="19449"/>
                    </a:cubicBezTo>
                    <a:lnTo>
                      <a:pt x="11529" y="19449"/>
                    </a:lnTo>
                    <a:cubicBezTo>
                      <a:pt x="11538" y="19449"/>
                      <a:pt x="11547" y="19448"/>
                      <a:pt x="11549" y="19446"/>
                    </a:cubicBezTo>
                    <a:close/>
                    <a:moveTo>
                      <a:pt x="11559" y="19557"/>
                    </a:moveTo>
                    <a:cubicBezTo>
                      <a:pt x="11561" y="19557"/>
                      <a:pt x="11561" y="19557"/>
                      <a:pt x="11562" y="19557"/>
                    </a:cubicBezTo>
                    <a:lnTo>
                      <a:pt x="11562" y="19557"/>
                    </a:lnTo>
                    <a:cubicBezTo>
                      <a:pt x="11561" y="19557"/>
                      <a:pt x="11560" y="19557"/>
                      <a:pt x="11559" y="19557"/>
                    </a:cubicBezTo>
                    <a:close/>
                    <a:moveTo>
                      <a:pt x="9833" y="19601"/>
                    </a:moveTo>
                    <a:lnTo>
                      <a:pt x="9828" y="19606"/>
                    </a:lnTo>
                    <a:cubicBezTo>
                      <a:pt x="9829" y="19606"/>
                      <a:pt x="9831" y="19606"/>
                      <a:pt x="9833" y="19601"/>
                    </a:cubicBezTo>
                    <a:close/>
                    <a:moveTo>
                      <a:pt x="9428" y="19656"/>
                    </a:moveTo>
                    <a:cubicBezTo>
                      <a:pt x="9427" y="19656"/>
                      <a:pt x="9426" y="19656"/>
                      <a:pt x="9424" y="19656"/>
                    </a:cubicBezTo>
                    <a:lnTo>
                      <a:pt x="9431" y="19656"/>
                    </a:lnTo>
                    <a:cubicBezTo>
                      <a:pt x="9431" y="19656"/>
                      <a:pt x="9430" y="19656"/>
                      <a:pt x="9428" y="19656"/>
                    </a:cubicBezTo>
                    <a:close/>
                    <a:moveTo>
                      <a:pt x="11361" y="19656"/>
                    </a:moveTo>
                    <a:lnTo>
                      <a:pt x="11361" y="19656"/>
                    </a:lnTo>
                    <a:cubicBezTo>
                      <a:pt x="11362" y="19659"/>
                      <a:pt x="11364" y="19662"/>
                      <a:pt x="11367" y="19663"/>
                    </a:cubicBezTo>
                    <a:lnTo>
                      <a:pt x="11367" y="19663"/>
                    </a:lnTo>
                    <a:cubicBezTo>
                      <a:pt x="11366" y="19661"/>
                      <a:pt x="11364" y="19659"/>
                      <a:pt x="11361" y="19656"/>
                    </a:cubicBezTo>
                    <a:close/>
                    <a:moveTo>
                      <a:pt x="11599" y="19756"/>
                    </a:moveTo>
                    <a:cubicBezTo>
                      <a:pt x="11599" y="19756"/>
                      <a:pt x="11604" y="19756"/>
                      <a:pt x="11604" y="19761"/>
                    </a:cubicBezTo>
                    <a:cubicBezTo>
                      <a:pt x="11626" y="19756"/>
                      <a:pt x="11599" y="19756"/>
                      <a:pt x="11599" y="19756"/>
                    </a:cubicBezTo>
                    <a:close/>
                    <a:moveTo>
                      <a:pt x="11339" y="19944"/>
                    </a:moveTo>
                    <a:cubicBezTo>
                      <a:pt x="11335" y="19947"/>
                      <a:pt x="11340" y="19949"/>
                      <a:pt x="11345" y="19949"/>
                    </a:cubicBezTo>
                    <a:lnTo>
                      <a:pt x="11345" y="19949"/>
                    </a:lnTo>
                    <a:cubicBezTo>
                      <a:pt x="11339" y="19948"/>
                      <a:pt x="11339" y="19944"/>
                      <a:pt x="11339" y="19944"/>
                    </a:cubicBezTo>
                    <a:close/>
                    <a:moveTo>
                      <a:pt x="9671" y="19960"/>
                    </a:moveTo>
                    <a:cubicBezTo>
                      <a:pt x="9670" y="19960"/>
                      <a:pt x="9669" y="19960"/>
                      <a:pt x="9667" y="19961"/>
                    </a:cubicBezTo>
                    <a:cubicBezTo>
                      <a:pt x="9669" y="19961"/>
                      <a:pt x="9670" y="19960"/>
                      <a:pt x="9671" y="19960"/>
                    </a:cubicBezTo>
                    <a:close/>
                    <a:moveTo>
                      <a:pt x="10770" y="19976"/>
                    </a:moveTo>
                    <a:lnTo>
                      <a:pt x="10770" y="19976"/>
                    </a:lnTo>
                    <a:cubicBezTo>
                      <a:pt x="10772" y="19983"/>
                      <a:pt x="10776" y="19991"/>
                      <a:pt x="10780" y="19999"/>
                    </a:cubicBezTo>
                    <a:cubicBezTo>
                      <a:pt x="10776" y="19987"/>
                      <a:pt x="10771" y="19978"/>
                      <a:pt x="10770" y="19976"/>
                    </a:cubicBezTo>
                    <a:close/>
                    <a:moveTo>
                      <a:pt x="11603" y="20012"/>
                    </a:moveTo>
                    <a:lnTo>
                      <a:pt x="11603" y="20012"/>
                    </a:lnTo>
                    <a:cubicBezTo>
                      <a:pt x="11599" y="20012"/>
                      <a:pt x="11596" y="20014"/>
                      <a:pt x="11599" y="20016"/>
                    </a:cubicBezTo>
                    <a:cubicBezTo>
                      <a:pt x="11603" y="20014"/>
                      <a:pt x="11604" y="20012"/>
                      <a:pt x="11603" y="20012"/>
                    </a:cubicBezTo>
                    <a:close/>
                    <a:moveTo>
                      <a:pt x="11632" y="20066"/>
                    </a:moveTo>
                    <a:cubicBezTo>
                      <a:pt x="11635" y="20067"/>
                      <a:pt x="11640" y="20068"/>
                      <a:pt x="11648" y="20071"/>
                    </a:cubicBezTo>
                    <a:lnTo>
                      <a:pt x="11632" y="20066"/>
                    </a:lnTo>
                    <a:close/>
                    <a:moveTo>
                      <a:pt x="11665" y="20171"/>
                    </a:moveTo>
                    <a:cubicBezTo>
                      <a:pt x="11637" y="20171"/>
                      <a:pt x="11682" y="20176"/>
                      <a:pt x="11665" y="20182"/>
                    </a:cubicBezTo>
                    <a:lnTo>
                      <a:pt x="11676" y="20182"/>
                    </a:lnTo>
                    <a:cubicBezTo>
                      <a:pt x="11665" y="20176"/>
                      <a:pt x="11665" y="20171"/>
                      <a:pt x="11665" y="20171"/>
                    </a:cubicBezTo>
                    <a:close/>
                    <a:moveTo>
                      <a:pt x="10560" y="20175"/>
                    </a:moveTo>
                    <a:lnTo>
                      <a:pt x="10569" y="20210"/>
                    </a:lnTo>
                    <a:cubicBezTo>
                      <a:pt x="10566" y="20197"/>
                      <a:pt x="10563" y="20186"/>
                      <a:pt x="10560" y="20175"/>
                    </a:cubicBezTo>
                    <a:close/>
                    <a:moveTo>
                      <a:pt x="9922" y="20248"/>
                    </a:moveTo>
                    <a:lnTo>
                      <a:pt x="9933" y="20265"/>
                    </a:lnTo>
                    <a:lnTo>
                      <a:pt x="9933" y="20248"/>
                    </a:lnTo>
                    <a:close/>
                    <a:moveTo>
                      <a:pt x="10202" y="20537"/>
                    </a:moveTo>
                    <a:cubicBezTo>
                      <a:pt x="10200" y="20537"/>
                      <a:pt x="10197" y="20538"/>
                      <a:pt x="10193" y="20542"/>
                    </a:cubicBezTo>
                    <a:cubicBezTo>
                      <a:pt x="10197" y="20540"/>
                      <a:pt x="10200" y="20539"/>
                      <a:pt x="10202" y="20537"/>
                    </a:cubicBezTo>
                    <a:close/>
                    <a:moveTo>
                      <a:pt x="10668" y="20645"/>
                    </a:moveTo>
                    <a:lnTo>
                      <a:pt x="10668" y="20645"/>
                    </a:lnTo>
                    <a:cubicBezTo>
                      <a:pt x="10669" y="20646"/>
                      <a:pt x="10669" y="20646"/>
                      <a:pt x="10669" y="20647"/>
                    </a:cubicBezTo>
                    <a:cubicBezTo>
                      <a:pt x="10669" y="20646"/>
                      <a:pt x="10669" y="20645"/>
                      <a:pt x="10668" y="20645"/>
                    </a:cubicBezTo>
                    <a:close/>
                    <a:moveTo>
                      <a:pt x="10661" y="20667"/>
                    </a:moveTo>
                    <a:cubicBezTo>
                      <a:pt x="10662" y="20667"/>
                      <a:pt x="10663" y="20668"/>
                      <a:pt x="10664" y="20668"/>
                    </a:cubicBezTo>
                    <a:lnTo>
                      <a:pt x="10664" y="20668"/>
                    </a:lnTo>
                    <a:cubicBezTo>
                      <a:pt x="10662" y="20670"/>
                      <a:pt x="10660" y="20671"/>
                      <a:pt x="10659" y="20671"/>
                    </a:cubicBezTo>
                    <a:cubicBezTo>
                      <a:pt x="10658" y="20671"/>
                      <a:pt x="10658" y="20671"/>
                      <a:pt x="10658" y="20669"/>
                    </a:cubicBezTo>
                    <a:cubicBezTo>
                      <a:pt x="10659" y="20668"/>
                      <a:pt x="10660" y="20667"/>
                      <a:pt x="10661" y="20667"/>
                    </a:cubicBezTo>
                    <a:close/>
                    <a:moveTo>
                      <a:pt x="10969" y="20695"/>
                    </a:moveTo>
                    <a:cubicBezTo>
                      <a:pt x="10970" y="20699"/>
                      <a:pt x="10972" y="20703"/>
                      <a:pt x="10973" y="20708"/>
                    </a:cubicBezTo>
                    <a:cubicBezTo>
                      <a:pt x="10972" y="20703"/>
                      <a:pt x="10970" y="20699"/>
                      <a:pt x="10969" y="20695"/>
                    </a:cubicBezTo>
                    <a:close/>
                    <a:moveTo>
                      <a:pt x="10708" y="20807"/>
                    </a:moveTo>
                    <a:cubicBezTo>
                      <a:pt x="10701" y="20809"/>
                      <a:pt x="10701" y="20810"/>
                      <a:pt x="10702" y="20810"/>
                    </a:cubicBezTo>
                    <a:lnTo>
                      <a:pt x="10702" y="20810"/>
                    </a:lnTo>
                    <a:lnTo>
                      <a:pt x="10708" y="20807"/>
                    </a:lnTo>
                    <a:close/>
                    <a:moveTo>
                      <a:pt x="10702" y="20810"/>
                    </a:moveTo>
                    <a:lnTo>
                      <a:pt x="10697" y="20813"/>
                    </a:lnTo>
                    <a:lnTo>
                      <a:pt x="10708" y="20813"/>
                    </a:lnTo>
                    <a:cubicBezTo>
                      <a:pt x="10710" y="20810"/>
                      <a:pt x="10706" y="20810"/>
                      <a:pt x="10704" y="20810"/>
                    </a:cubicBezTo>
                    <a:cubicBezTo>
                      <a:pt x="10703" y="20810"/>
                      <a:pt x="10703" y="20810"/>
                      <a:pt x="10702" y="20810"/>
                    </a:cubicBezTo>
                    <a:close/>
                    <a:moveTo>
                      <a:pt x="11521" y="21089"/>
                    </a:moveTo>
                    <a:lnTo>
                      <a:pt x="11521" y="21089"/>
                    </a:lnTo>
                    <a:cubicBezTo>
                      <a:pt x="11521" y="21090"/>
                      <a:pt x="11521" y="21090"/>
                      <a:pt x="11521" y="21090"/>
                    </a:cubicBezTo>
                    <a:lnTo>
                      <a:pt x="11521" y="21090"/>
                    </a:lnTo>
                    <a:cubicBezTo>
                      <a:pt x="11521" y="21090"/>
                      <a:pt x="11521" y="21090"/>
                      <a:pt x="11521" y="21089"/>
                    </a:cubicBezTo>
                    <a:close/>
                    <a:moveTo>
                      <a:pt x="9972" y="21095"/>
                    </a:moveTo>
                    <a:cubicBezTo>
                      <a:pt x="9974" y="21095"/>
                      <a:pt x="9975" y="21095"/>
                      <a:pt x="9976" y="21096"/>
                    </a:cubicBezTo>
                    <a:lnTo>
                      <a:pt x="9976" y="21096"/>
                    </a:lnTo>
                    <a:cubicBezTo>
                      <a:pt x="9975" y="21095"/>
                      <a:pt x="9974" y="21095"/>
                      <a:pt x="9972" y="21095"/>
                    </a:cubicBezTo>
                    <a:close/>
                    <a:moveTo>
                      <a:pt x="9976" y="21096"/>
                    </a:moveTo>
                    <a:cubicBezTo>
                      <a:pt x="9977" y="21096"/>
                      <a:pt x="9977" y="21097"/>
                      <a:pt x="9977" y="21100"/>
                    </a:cubicBezTo>
                    <a:lnTo>
                      <a:pt x="9977" y="21100"/>
                    </a:lnTo>
                    <a:cubicBezTo>
                      <a:pt x="9978" y="21098"/>
                      <a:pt x="9978" y="21096"/>
                      <a:pt x="9976" y="21096"/>
                    </a:cubicBezTo>
                    <a:close/>
                    <a:moveTo>
                      <a:pt x="11067" y="21095"/>
                    </a:moveTo>
                    <a:lnTo>
                      <a:pt x="11073" y="21117"/>
                    </a:lnTo>
                    <a:cubicBezTo>
                      <a:pt x="11073" y="21117"/>
                      <a:pt x="11067" y="21123"/>
                      <a:pt x="11067" y="21134"/>
                    </a:cubicBezTo>
                    <a:cubicBezTo>
                      <a:pt x="11067" y="21112"/>
                      <a:pt x="11056" y="21095"/>
                      <a:pt x="11067" y="21095"/>
                    </a:cubicBezTo>
                    <a:close/>
                    <a:moveTo>
                      <a:pt x="9961" y="21138"/>
                    </a:moveTo>
                    <a:cubicBezTo>
                      <a:pt x="9962" y="21138"/>
                      <a:pt x="9962" y="21138"/>
                      <a:pt x="9961" y="21139"/>
                    </a:cubicBezTo>
                    <a:cubicBezTo>
                      <a:pt x="9958" y="21139"/>
                      <a:pt x="9956" y="21139"/>
                      <a:pt x="9955" y="21140"/>
                    </a:cubicBezTo>
                    <a:lnTo>
                      <a:pt x="9955" y="21140"/>
                    </a:lnTo>
                    <a:cubicBezTo>
                      <a:pt x="9958" y="21138"/>
                      <a:pt x="9960" y="21138"/>
                      <a:pt x="9961" y="21138"/>
                    </a:cubicBezTo>
                    <a:close/>
                    <a:moveTo>
                      <a:pt x="10071" y="21222"/>
                    </a:moveTo>
                    <a:lnTo>
                      <a:pt x="10060" y="21228"/>
                    </a:lnTo>
                    <a:lnTo>
                      <a:pt x="10055" y="21228"/>
                    </a:lnTo>
                    <a:cubicBezTo>
                      <a:pt x="10055" y="21229"/>
                      <a:pt x="10054" y="21231"/>
                      <a:pt x="10054" y="21233"/>
                    </a:cubicBezTo>
                    <a:lnTo>
                      <a:pt x="10054" y="21233"/>
                    </a:lnTo>
                    <a:cubicBezTo>
                      <a:pt x="10061" y="21231"/>
                      <a:pt x="10062" y="21227"/>
                      <a:pt x="10071" y="21222"/>
                    </a:cubicBezTo>
                    <a:close/>
                    <a:moveTo>
                      <a:pt x="10110" y="21228"/>
                    </a:moveTo>
                    <a:lnTo>
                      <a:pt x="10105" y="21244"/>
                    </a:lnTo>
                    <a:lnTo>
                      <a:pt x="10105" y="21244"/>
                    </a:lnTo>
                    <a:cubicBezTo>
                      <a:pt x="10109" y="21241"/>
                      <a:pt x="10110" y="21237"/>
                      <a:pt x="10110" y="21228"/>
                    </a:cubicBezTo>
                    <a:close/>
                    <a:moveTo>
                      <a:pt x="10105" y="21244"/>
                    </a:moveTo>
                    <a:lnTo>
                      <a:pt x="10105" y="21244"/>
                    </a:lnTo>
                    <a:cubicBezTo>
                      <a:pt x="10105" y="21244"/>
                      <a:pt x="10105" y="21244"/>
                      <a:pt x="10104" y="21244"/>
                    </a:cubicBezTo>
                    <a:lnTo>
                      <a:pt x="10105" y="21244"/>
                    </a:lnTo>
                    <a:lnTo>
                      <a:pt x="10105" y="21244"/>
                    </a:lnTo>
                    <a:close/>
                    <a:moveTo>
                      <a:pt x="10055" y="21244"/>
                    </a:moveTo>
                    <a:cubicBezTo>
                      <a:pt x="10053" y="21246"/>
                      <a:pt x="10052" y="21248"/>
                      <a:pt x="10051" y="21250"/>
                    </a:cubicBezTo>
                    <a:lnTo>
                      <a:pt x="10051" y="21250"/>
                    </a:lnTo>
                    <a:cubicBezTo>
                      <a:pt x="10053" y="21249"/>
                      <a:pt x="10055" y="21248"/>
                      <a:pt x="10055" y="21244"/>
                    </a:cubicBezTo>
                    <a:close/>
                    <a:moveTo>
                      <a:pt x="10110" y="21278"/>
                    </a:moveTo>
                    <a:cubicBezTo>
                      <a:pt x="10108" y="21280"/>
                      <a:pt x="10100" y="21284"/>
                      <a:pt x="10092" y="21289"/>
                    </a:cubicBezTo>
                    <a:lnTo>
                      <a:pt x="10092" y="21289"/>
                    </a:lnTo>
                    <a:cubicBezTo>
                      <a:pt x="10094" y="21289"/>
                      <a:pt x="10096" y="21289"/>
                      <a:pt x="10099" y="21289"/>
                    </a:cubicBezTo>
                    <a:lnTo>
                      <a:pt x="10110" y="21278"/>
                    </a:lnTo>
                    <a:close/>
                    <a:moveTo>
                      <a:pt x="10092" y="21289"/>
                    </a:moveTo>
                    <a:cubicBezTo>
                      <a:pt x="10088" y="21289"/>
                      <a:pt x="10085" y="21290"/>
                      <a:pt x="10083" y="21293"/>
                    </a:cubicBezTo>
                    <a:lnTo>
                      <a:pt x="10083" y="21293"/>
                    </a:lnTo>
                    <a:cubicBezTo>
                      <a:pt x="10086" y="21292"/>
                      <a:pt x="10089" y="21290"/>
                      <a:pt x="10092" y="21289"/>
                    </a:cubicBezTo>
                    <a:close/>
                    <a:moveTo>
                      <a:pt x="10143" y="21327"/>
                    </a:moveTo>
                    <a:cubicBezTo>
                      <a:pt x="10142" y="21328"/>
                      <a:pt x="10142" y="21328"/>
                      <a:pt x="10141" y="21329"/>
                    </a:cubicBezTo>
                    <a:lnTo>
                      <a:pt x="10141" y="21329"/>
                    </a:lnTo>
                    <a:cubicBezTo>
                      <a:pt x="10142" y="21328"/>
                      <a:pt x="10142" y="21328"/>
                      <a:pt x="10143" y="21327"/>
                    </a:cubicBezTo>
                    <a:close/>
                    <a:moveTo>
                      <a:pt x="11381" y="21343"/>
                    </a:moveTo>
                    <a:cubicBezTo>
                      <a:pt x="11380" y="21343"/>
                      <a:pt x="11379" y="21344"/>
                      <a:pt x="11377" y="21344"/>
                    </a:cubicBezTo>
                    <a:lnTo>
                      <a:pt x="11383" y="21344"/>
                    </a:lnTo>
                    <a:cubicBezTo>
                      <a:pt x="11383" y="21344"/>
                      <a:pt x="11382" y="21343"/>
                      <a:pt x="11381" y="21343"/>
                    </a:cubicBezTo>
                    <a:close/>
                    <a:moveTo>
                      <a:pt x="11383" y="21344"/>
                    </a:moveTo>
                    <a:cubicBezTo>
                      <a:pt x="11385" y="21345"/>
                      <a:pt x="11386" y="21346"/>
                      <a:pt x="11387" y="21346"/>
                    </a:cubicBezTo>
                    <a:cubicBezTo>
                      <a:pt x="11388" y="21346"/>
                      <a:pt x="11388" y="21345"/>
                      <a:pt x="11388" y="21344"/>
                    </a:cubicBezTo>
                    <a:close/>
                    <a:moveTo>
                      <a:pt x="10188" y="21399"/>
                    </a:moveTo>
                    <a:lnTo>
                      <a:pt x="10183" y="21404"/>
                    </a:lnTo>
                    <a:lnTo>
                      <a:pt x="10183" y="21404"/>
                    </a:lnTo>
                    <a:cubicBezTo>
                      <a:pt x="10185" y="21403"/>
                      <a:pt x="10186" y="21402"/>
                      <a:pt x="10188" y="21399"/>
                    </a:cubicBezTo>
                    <a:close/>
                    <a:moveTo>
                      <a:pt x="10002" y="21448"/>
                    </a:moveTo>
                    <a:cubicBezTo>
                      <a:pt x="10001" y="21448"/>
                      <a:pt x="10001" y="21448"/>
                      <a:pt x="9999" y="21449"/>
                    </a:cubicBezTo>
                    <a:cubicBezTo>
                      <a:pt x="10000" y="21449"/>
                      <a:pt x="10001" y="21448"/>
                      <a:pt x="10002" y="21448"/>
                    </a:cubicBezTo>
                    <a:close/>
                    <a:moveTo>
                      <a:pt x="10260" y="21505"/>
                    </a:moveTo>
                    <a:cubicBezTo>
                      <a:pt x="10258" y="21505"/>
                      <a:pt x="10248" y="21510"/>
                      <a:pt x="10248" y="21510"/>
                    </a:cubicBezTo>
                    <a:lnTo>
                      <a:pt x="10254" y="21510"/>
                    </a:lnTo>
                    <a:cubicBezTo>
                      <a:pt x="10259" y="21506"/>
                      <a:pt x="10261" y="21505"/>
                      <a:pt x="10260" y="21505"/>
                    </a:cubicBezTo>
                    <a:close/>
                    <a:moveTo>
                      <a:pt x="10414" y="21648"/>
                    </a:moveTo>
                    <a:lnTo>
                      <a:pt x="10414" y="21648"/>
                    </a:lnTo>
                    <a:cubicBezTo>
                      <a:pt x="10413" y="21650"/>
                      <a:pt x="10411" y="21651"/>
                      <a:pt x="10410" y="21652"/>
                    </a:cubicBezTo>
                    <a:lnTo>
                      <a:pt x="10410" y="21652"/>
                    </a:lnTo>
                    <a:cubicBezTo>
                      <a:pt x="10411" y="21651"/>
                      <a:pt x="10413" y="21650"/>
                      <a:pt x="10414" y="21648"/>
                    </a:cubicBezTo>
                    <a:close/>
                    <a:moveTo>
                      <a:pt x="10420" y="21704"/>
                    </a:moveTo>
                    <a:cubicBezTo>
                      <a:pt x="10420" y="21704"/>
                      <a:pt x="10420" y="21704"/>
                      <a:pt x="10420" y="21704"/>
                    </a:cubicBezTo>
                    <a:cubicBezTo>
                      <a:pt x="10420" y="21704"/>
                      <a:pt x="10420" y="21704"/>
                      <a:pt x="10420" y="21704"/>
                    </a:cubicBezTo>
                    <a:close/>
                    <a:moveTo>
                      <a:pt x="10389" y="21716"/>
                    </a:moveTo>
                    <a:cubicBezTo>
                      <a:pt x="10391" y="21716"/>
                      <a:pt x="10392" y="21717"/>
                      <a:pt x="10392" y="21720"/>
                    </a:cubicBezTo>
                    <a:lnTo>
                      <a:pt x="10392" y="21720"/>
                    </a:lnTo>
                    <a:cubicBezTo>
                      <a:pt x="10388" y="21721"/>
                      <a:pt x="10384" y="21723"/>
                      <a:pt x="10382" y="21723"/>
                    </a:cubicBezTo>
                    <a:cubicBezTo>
                      <a:pt x="10381" y="21723"/>
                      <a:pt x="10380" y="21722"/>
                      <a:pt x="10381" y="21720"/>
                    </a:cubicBezTo>
                    <a:cubicBezTo>
                      <a:pt x="10384" y="21717"/>
                      <a:pt x="10387" y="21716"/>
                      <a:pt x="10389" y="21716"/>
                    </a:cubicBezTo>
                    <a:close/>
                    <a:moveTo>
                      <a:pt x="10553" y="21784"/>
                    </a:moveTo>
                    <a:cubicBezTo>
                      <a:pt x="10553" y="21784"/>
                      <a:pt x="10553" y="21784"/>
                      <a:pt x="10553" y="21785"/>
                    </a:cubicBezTo>
                    <a:lnTo>
                      <a:pt x="10553" y="21785"/>
                    </a:lnTo>
                    <a:cubicBezTo>
                      <a:pt x="10553" y="21784"/>
                      <a:pt x="10553" y="21784"/>
                      <a:pt x="10553" y="21784"/>
                    </a:cubicBezTo>
                    <a:close/>
                    <a:moveTo>
                      <a:pt x="10547" y="21781"/>
                    </a:moveTo>
                    <a:cubicBezTo>
                      <a:pt x="10540" y="21788"/>
                      <a:pt x="10539" y="21790"/>
                      <a:pt x="10540" y="21790"/>
                    </a:cubicBezTo>
                    <a:cubicBezTo>
                      <a:pt x="10541" y="21790"/>
                      <a:pt x="10550" y="21784"/>
                      <a:pt x="10553" y="21784"/>
                    </a:cubicBezTo>
                    <a:cubicBezTo>
                      <a:pt x="10553" y="21784"/>
                      <a:pt x="10553" y="21784"/>
                      <a:pt x="10553" y="21784"/>
                    </a:cubicBezTo>
                    <a:lnTo>
                      <a:pt x="10553" y="21784"/>
                    </a:lnTo>
                    <a:cubicBezTo>
                      <a:pt x="10553" y="21783"/>
                      <a:pt x="10553" y="21782"/>
                      <a:pt x="10553" y="21781"/>
                    </a:cubicBezTo>
                    <a:close/>
                    <a:moveTo>
                      <a:pt x="10630" y="21831"/>
                    </a:moveTo>
                    <a:lnTo>
                      <a:pt x="10622" y="21834"/>
                    </a:lnTo>
                    <a:lnTo>
                      <a:pt x="10622" y="21834"/>
                    </a:lnTo>
                    <a:cubicBezTo>
                      <a:pt x="10623" y="21834"/>
                      <a:pt x="10623" y="21834"/>
                      <a:pt x="10624" y="21834"/>
                    </a:cubicBezTo>
                    <a:cubicBezTo>
                      <a:pt x="10626" y="21834"/>
                      <a:pt x="10627" y="21834"/>
                      <a:pt x="10630" y="21831"/>
                    </a:cubicBezTo>
                    <a:close/>
                    <a:moveTo>
                      <a:pt x="10267" y="21947"/>
                    </a:moveTo>
                    <a:cubicBezTo>
                      <a:pt x="10267" y="21947"/>
                      <a:pt x="10266" y="21947"/>
                      <a:pt x="10265" y="21947"/>
                    </a:cubicBezTo>
                    <a:lnTo>
                      <a:pt x="10268" y="21947"/>
                    </a:lnTo>
                    <a:cubicBezTo>
                      <a:pt x="10268" y="21947"/>
                      <a:pt x="10268" y="21947"/>
                      <a:pt x="10267" y="21947"/>
                    </a:cubicBezTo>
                    <a:close/>
                    <a:moveTo>
                      <a:pt x="10303" y="21989"/>
                    </a:moveTo>
                    <a:cubicBezTo>
                      <a:pt x="10302" y="21990"/>
                      <a:pt x="10300" y="21990"/>
                      <a:pt x="10298" y="21991"/>
                    </a:cubicBezTo>
                    <a:lnTo>
                      <a:pt x="10304" y="21991"/>
                    </a:lnTo>
                    <a:cubicBezTo>
                      <a:pt x="10303" y="21991"/>
                      <a:pt x="10303" y="21990"/>
                      <a:pt x="10303" y="21989"/>
                    </a:cubicBezTo>
                    <a:close/>
                    <a:moveTo>
                      <a:pt x="10802" y="22019"/>
                    </a:moveTo>
                    <a:cubicBezTo>
                      <a:pt x="10797" y="22019"/>
                      <a:pt x="10795" y="22021"/>
                      <a:pt x="10792" y="22024"/>
                    </a:cubicBezTo>
                    <a:lnTo>
                      <a:pt x="10792" y="22024"/>
                    </a:lnTo>
                    <a:cubicBezTo>
                      <a:pt x="10794" y="22023"/>
                      <a:pt x="10797" y="22021"/>
                      <a:pt x="10802" y="22019"/>
                    </a:cubicBezTo>
                    <a:close/>
                    <a:moveTo>
                      <a:pt x="10792" y="22024"/>
                    </a:moveTo>
                    <a:cubicBezTo>
                      <a:pt x="10790" y="22025"/>
                      <a:pt x="10789" y="22026"/>
                      <a:pt x="10789" y="22027"/>
                    </a:cubicBezTo>
                    <a:lnTo>
                      <a:pt x="10789" y="22027"/>
                    </a:lnTo>
                    <a:cubicBezTo>
                      <a:pt x="10790" y="22026"/>
                      <a:pt x="10791" y="22025"/>
                      <a:pt x="10792" y="22024"/>
                    </a:cubicBezTo>
                    <a:close/>
                    <a:moveTo>
                      <a:pt x="10835" y="22063"/>
                    </a:moveTo>
                    <a:lnTo>
                      <a:pt x="10835" y="22063"/>
                    </a:lnTo>
                    <a:cubicBezTo>
                      <a:pt x="10835" y="22064"/>
                      <a:pt x="10834" y="22065"/>
                      <a:pt x="10834" y="22066"/>
                    </a:cubicBezTo>
                    <a:lnTo>
                      <a:pt x="10834" y="22066"/>
                    </a:lnTo>
                    <a:cubicBezTo>
                      <a:pt x="10834" y="22065"/>
                      <a:pt x="10835" y="22064"/>
                      <a:pt x="10835" y="22063"/>
                    </a:cubicBezTo>
                    <a:close/>
                    <a:moveTo>
                      <a:pt x="10446" y="22183"/>
                    </a:moveTo>
                    <a:lnTo>
                      <a:pt x="10446" y="22183"/>
                    </a:lnTo>
                    <a:cubicBezTo>
                      <a:pt x="10445" y="22183"/>
                      <a:pt x="10444" y="22184"/>
                      <a:pt x="10442" y="22185"/>
                    </a:cubicBezTo>
                    <a:cubicBezTo>
                      <a:pt x="10444" y="22185"/>
                      <a:pt x="10445" y="22184"/>
                      <a:pt x="10446" y="22183"/>
                    </a:cubicBezTo>
                    <a:close/>
                    <a:moveTo>
                      <a:pt x="10542" y="22246"/>
                    </a:moveTo>
                    <a:cubicBezTo>
                      <a:pt x="10545" y="22246"/>
                      <a:pt x="10540" y="22250"/>
                      <a:pt x="10536" y="22254"/>
                    </a:cubicBezTo>
                    <a:lnTo>
                      <a:pt x="10536" y="22254"/>
                    </a:lnTo>
                    <a:cubicBezTo>
                      <a:pt x="10537" y="22252"/>
                      <a:pt x="10539" y="22249"/>
                      <a:pt x="10542" y="22246"/>
                    </a:cubicBezTo>
                    <a:close/>
                    <a:moveTo>
                      <a:pt x="10580" y="22293"/>
                    </a:moveTo>
                    <a:lnTo>
                      <a:pt x="10569" y="22307"/>
                    </a:lnTo>
                    <a:cubicBezTo>
                      <a:pt x="10572" y="22304"/>
                      <a:pt x="10576" y="22299"/>
                      <a:pt x="10580" y="22293"/>
                    </a:cubicBezTo>
                    <a:close/>
                    <a:moveTo>
                      <a:pt x="10663" y="22395"/>
                    </a:moveTo>
                    <a:lnTo>
                      <a:pt x="10669" y="22412"/>
                    </a:lnTo>
                    <a:lnTo>
                      <a:pt x="10669" y="22395"/>
                    </a:lnTo>
                    <a:close/>
                    <a:moveTo>
                      <a:pt x="10771" y="22484"/>
                    </a:moveTo>
                    <a:lnTo>
                      <a:pt x="10769" y="22489"/>
                    </a:lnTo>
                    <a:cubicBezTo>
                      <a:pt x="10770" y="22487"/>
                      <a:pt x="10771" y="22485"/>
                      <a:pt x="10771" y="22484"/>
                    </a:cubicBezTo>
                    <a:close/>
                    <a:moveTo>
                      <a:pt x="11333" y="22705"/>
                    </a:moveTo>
                    <a:lnTo>
                      <a:pt x="11344" y="22716"/>
                    </a:lnTo>
                    <a:cubicBezTo>
                      <a:pt x="11344" y="22727"/>
                      <a:pt x="11344" y="22727"/>
                      <a:pt x="11333" y="22727"/>
                    </a:cubicBezTo>
                    <a:lnTo>
                      <a:pt x="11333" y="22705"/>
                    </a:lnTo>
                    <a:close/>
                    <a:moveTo>
                      <a:pt x="11353" y="22834"/>
                    </a:moveTo>
                    <a:cubicBezTo>
                      <a:pt x="11352" y="22843"/>
                      <a:pt x="11353" y="22851"/>
                      <a:pt x="11355" y="22858"/>
                    </a:cubicBezTo>
                    <a:lnTo>
                      <a:pt x="11355" y="22858"/>
                    </a:lnTo>
                    <a:cubicBezTo>
                      <a:pt x="11354" y="22858"/>
                      <a:pt x="11354" y="22858"/>
                      <a:pt x="11354" y="22858"/>
                    </a:cubicBezTo>
                    <a:cubicBezTo>
                      <a:pt x="11351" y="22858"/>
                      <a:pt x="11346" y="22862"/>
                      <a:pt x="11339" y="22866"/>
                    </a:cubicBezTo>
                    <a:lnTo>
                      <a:pt x="11355" y="22866"/>
                    </a:lnTo>
                    <a:cubicBezTo>
                      <a:pt x="11352" y="22869"/>
                      <a:pt x="11351" y="22869"/>
                      <a:pt x="11349" y="22869"/>
                    </a:cubicBezTo>
                    <a:cubicBezTo>
                      <a:pt x="11347" y="22869"/>
                      <a:pt x="11344" y="22869"/>
                      <a:pt x="11339" y="22871"/>
                    </a:cubicBezTo>
                    <a:cubicBezTo>
                      <a:pt x="11339" y="22875"/>
                      <a:pt x="11340" y="22877"/>
                      <a:pt x="11342" y="22877"/>
                    </a:cubicBezTo>
                    <a:cubicBezTo>
                      <a:pt x="11347" y="22877"/>
                      <a:pt x="11355" y="22869"/>
                      <a:pt x="11359" y="22869"/>
                    </a:cubicBezTo>
                    <a:cubicBezTo>
                      <a:pt x="11360" y="22869"/>
                      <a:pt x="11361" y="22869"/>
                      <a:pt x="11361" y="22871"/>
                    </a:cubicBezTo>
                    <a:cubicBezTo>
                      <a:pt x="11350" y="22888"/>
                      <a:pt x="11361" y="22888"/>
                      <a:pt x="11355" y="22893"/>
                    </a:cubicBezTo>
                    <a:cubicBezTo>
                      <a:pt x="11355" y="22893"/>
                      <a:pt x="11358" y="22891"/>
                      <a:pt x="11359" y="22891"/>
                    </a:cubicBezTo>
                    <a:cubicBezTo>
                      <a:pt x="11360" y="22891"/>
                      <a:pt x="11361" y="22892"/>
                      <a:pt x="11361" y="22893"/>
                    </a:cubicBezTo>
                    <a:cubicBezTo>
                      <a:pt x="11361" y="22893"/>
                      <a:pt x="11355" y="22893"/>
                      <a:pt x="11355" y="22899"/>
                    </a:cubicBezTo>
                    <a:lnTo>
                      <a:pt x="11366" y="22909"/>
                    </a:lnTo>
                    <a:lnTo>
                      <a:pt x="11366" y="22909"/>
                    </a:lnTo>
                    <a:cubicBezTo>
                      <a:pt x="11368" y="22906"/>
                      <a:pt x="11372" y="22904"/>
                      <a:pt x="11377" y="22904"/>
                    </a:cubicBezTo>
                    <a:cubicBezTo>
                      <a:pt x="11362" y="22849"/>
                      <a:pt x="11359" y="22843"/>
                      <a:pt x="11353" y="22834"/>
                    </a:cubicBezTo>
                    <a:close/>
                    <a:moveTo>
                      <a:pt x="11366" y="22909"/>
                    </a:moveTo>
                    <a:cubicBezTo>
                      <a:pt x="11364" y="22911"/>
                      <a:pt x="11363" y="22912"/>
                      <a:pt x="11363" y="22914"/>
                    </a:cubicBezTo>
                    <a:lnTo>
                      <a:pt x="11363" y="22914"/>
                    </a:lnTo>
                    <a:cubicBezTo>
                      <a:pt x="11364" y="22913"/>
                      <a:pt x="11365" y="22912"/>
                      <a:pt x="11366" y="22910"/>
                    </a:cubicBezTo>
                    <a:lnTo>
                      <a:pt x="11366" y="22909"/>
                    </a:lnTo>
                    <a:close/>
                    <a:moveTo>
                      <a:pt x="11363" y="22914"/>
                    </a:moveTo>
                    <a:cubicBezTo>
                      <a:pt x="11360" y="22918"/>
                      <a:pt x="11359" y="22921"/>
                      <a:pt x="11355" y="22921"/>
                    </a:cubicBezTo>
                    <a:cubicBezTo>
                      <a:pt x="11351" y="22931"/>
                      <a:pt x="11353" y="22933"/>
                      <a:pt x="11356" y="22933"/>
                    </a:cubicBezTo>
                    <a:cubicBezTo>
                      <a:pt x="11357" y="22933"/>
                      <a:pt x="11359" y="22932"/>
                      <a:pt x="11361" y="22932"/>
                    </a:cubicBezTo>
                    <a:lnTo>
                      <a:pt x="11361" y="22932"/>
                    </a:lnTo>
                    <a:cubicBezTo>
                      <a:pt x="11361" y="22933"/>
                      <a:pt x="11361" y="22934"/>
                      <a:pt x="11361" y="22936"/>
                    </a:cubicBezTo>
                    <a:lnTo>
                      <a:pt x="11361" y="22936"/>
                    </a:lnTo>
                    <a:cubicBezTo>
                      <a:pt x="11363" y="22932"/>
                      <a:pt x="11363" y="22931"/>
                      <a:pt x="11362" y="22931"/>
                    </a:cubicBezTo>
                    <a:lnTo>
                      <a:pt x="11362" y="22931"/>
                    </a:lnTo>
                    <a:cubicBezTo>
                      <a:pt x="11362" y="22931"/>
                      <a:pt x="11361" y="22931"/>
                      <a:pt x="11361" y="22932"/>
                    </a:cubicBezTo>
                    <a:lnTo>
                      <a:pt x="11361" y="22932"/>
                    </a:lnTo>
                    <a:cubicBezTo>
                      <a:pt x="11361" y="22924"/>
                      <a:pt x="11361" y="22919"/>
                      <a:pt x="11363" y="22914"/>
                    </a:cubicBezTo>
                    <a:close/>
                    <a:moveTo>
                      <a:pt x="11361" y="22936"/>
                    </a:moveTo>
                    <a:cubicBezTo>
                      <a:pt x="11360" y="22937"/>
                      <a:pt x="11358" y="22940"/>
                      <a:pt x="11355" y="22943"/>
                    </a:cubicBezTo>
                    <a:lnTo>
                      <a:pt x="11361" y="22940"/>
                    </a:lnTo>
                    <a:lnTo>
                      <a:pt x="11361" y="22940"/>
                    </a:lnTo>
                    <a:cubicBezTo>
                      <a:pt x="11361" y="22941"/>
                      <a:pt x="11361" y="22942"/>
                      <a:pt x="11361" y="22942"/>
                    </a:cubicBezTo>
                    <a:lnTo>
                      <a:pt x="11361" y="22942"/>
                    </a:lnTo>
                    <a:cubicBezTo>
                      <a:pt x="11364" y="22940"/>
                      <a:pt x="11365" y="22940"/>
                      <a:pt x="11366" y="22940"/>
                    </a:cubicBezTo>
                    <a:cubicBezTo>
                      <a:pt x="11366" y="22940"/>
                      <a:pt x="11366" y="22940"/>
                      <a:pt x="11366" y="22938"/>
                    </a:cubicBezTo>
                    <a:lnTo>
                      <a:pt x="11366" y="22938"/>
                    </a:lnTo>
                    <a:lnTo>
                      <a:pt x="11361" y="22940"/>
                    </a:lnTo>
                    <a:lnTo>
                      <a:pt x="11361" y="22940"/>
                    </a:lnTo>
                    <a:cubicBezTo>
                      <a:pt x="11361" y="22939"/>
                      <a:pt x="11361" y="22937"/>
                      <a:pt x="11361" y="22936"/>
                    </a:cubicBezTo>
                    <a:close/>
                    <a:moveTo>
                      <a:pt x="11361" y="22942"/>
                    </a:moveTo>
                    <a:cubicBezTo>
                      <a:pt x="11361" y="22943"/>
                      <a:pt x="11361" y="22943"/>
                      <a:pt x="11361" y="22943"/>
                    </a:cubicBezTo>
                    <a:lnTo>
                      <a:pt x="11362" y="22944"/>
                    </a:lnTo>
                    <a:lnTo>
                      <a:pt x="11362" y="22944"/>
                    </a:lnTo>
                    <a:cubicBezTo>
                      <a:pt x="11362" y="22944"/>
                      <a:pt x="11362" y="22943"/>
                      <a:pt x="11361" y="22942"/>
                    </a:cubicBezTo>
                    <a:close/>
                    <a:moveTo>
                      <a:pt x="11362" y="22944"/>
                    </a:moveTo>
                    <a:lnTo>
                      <a:pt x="11362" y="22944"/>
                    </a:lnTo>
                    <a:cubicBezTo>
                      <a:pt x="11362" y="22947"/>
                      <a:pt x="11362" y="22950"/>
                      <a:pt x="11363" y="22953"/>
                    </a:cubicBezTo>
                    <a:lnTo>
                      <a:pt x="11363" y="22953"/>
                    </a:lnTo>
                    <a:cubicBezTo>
                      <a:pt x="11364" y="22951"/>
                      <a:pt x="11365" y="22950"/>
                      <a:pt x="11366" y="22949"/>
                    </a:cubicBezTo>
                    <a:lnTo>
                      <a:pt x="11362" y="22944"/>
                    </a:lnTo>
                    <a:close/>
                    <a:moveTo>
                      <a:pt x="11361" y="22959"/>
                    </a:moveTo>
                    <a:cubicBezTo>
                      <a:pt x="11361" y="22959"/>
                      <a:pt x="11361" y="22961"/>
                      <a:pt x="11361" y="22965"/>
                    </a:cubicBezTo>
                    <a:cubicBezTo>
                      <a:pt x="11361" y="22965"/>
                      <a:pt x="11360" y="22966"/>
                      <a:pt x="11359" y="22966"/>
                    </a:cubicBezTo>
                    <a:lnTo>
                      <a:pt x="11359" y="22966"/>
                    </a:lnTo>
                    <a:cubicBezTo>
                      <a:pt x="11360" y="22963"/>
                      <a:pt x="11360" y="22959"/>
                      <a:pt x="11361" y="22959"/>
                    </a:cubicBezTo>
                    <a:close/>
                    <a:moveTo>
                      <a:pt x="11378" y="22991"/>
                    </a:moveTo>
                    <a:lnTo>
                      <a:pt x="11378" y="22991"/>
                    </a:lnTo>
                    <a:cubicBezTo>
                      <a:pt x="11378" y="22992"/>
                      <a:pt x="11378" y="22992"/>
                      <a:pt x="11378" y="22992"/>
                    </a:cubicBezTo>
                    <a:lnTo>
                      <a:pt x="11378" y="22992"/>
                    </a:lnTo>
                    <a:cubicBezTo>
                      <a:pt x="11378" y="22992"/>
                      <a:pt x="11378" y="22992"/>
                      <a:pt x="11378" y="22991"/>
                    </a:cubicBezTo>
                    <a:close/>
                    <a:moveTo>
                      <a:pt x="11363" y="22953"/>
                    </a:moveTo>
                    <a:cubicBezTo>
                      <a:pt x="11359" y="22957"/>
                      <a:pt x="11355" y="22964"/>
                      <a:pt x="11354" y="22968"/>
                    </a:cubicBezTo>
                    <a:lnTo>
                      <a:pt x="11354" y="22968"/>
                    </a:lnTo>
                    <a:cubicBezTo>
                      <a:pt x="11353" y="22968"/>
                      <a:pt x="11353" y="22968"/>
                      <a:pt x="11352" y="22968"/>
                    </a:cubicBezTo>
                    <a:cubicBezTo>
                      <a:pt x="11351" y="22968"/>
                      <a:pt x="11350" y="22967"/>
                      <a:pt x="11350" y="22965"/>
                    </a:cubicBezTo>
                    <a:lnTo>
                      <a:pt x="11350" y="22976"/>
                    </a:lnTo>
                    <a:cubicBezTo>
                      <a:pt x="11350" y="22982"/>
                      <a:pt x="11333" y="22993"/>
                      <a:pt x="11344" y="22999"/>
                    </a:cubicBezTo>
                    <a:cubicBezTo>
                      <a:pt x="11341" y="23005"/>
                      <a:pt x="11341" y="23007"/>
                      <a:pt x="11343" y="23007"/>
                    </a:cubicBezTo>
                    <a:cubicBezTo>
                      <a:pt x="11346" y="23007"/>
                      <a:pt x="11360" y="22993"/>
                      <a:pt x="11369" y="22985"/>
                    </a:cubicBezTo>
                    <a:lnTo>
                      <a:pt x="11369" y="22985"/>
                    </a:lnTo>
                    <a:cubicBezTo>
                      <a:pt x="11369" y="22985"/>
                      <a:pt x="11369" y="22985"/>
                      <a:pt x="11369" y="22985"/>
                    </a:cubicBezTo>
                    <a:lnTo>
                      <a:pt x="11369" y="22985"/>
                    </a:lnTo>
                    <a:cubicBezTo>
                      <a:pt x="11370" y="22984"/>
                      <a:pt x="11371" y="22983"/>
                      <a:pt x="11372" y="22982"/>
                    </a:cubicBezTo>
                    <a:lnTo>
                      <a:pt x="11372" y="22982"/>
                    </a:lnTo>
                    <a:cubicBezTo>
                      <a:pt x="11371" y="22983"/>
                      <a:pt x="11370" y="22984"/>
                      <a:pt x="11369" y="22985"/>
                    </a:cubicBezTo>
                    <a:lnTo>
                      <a:pt x="11369" y="22985"/>
                    </a:lnTo>
                    <a:cubicBezTo>
                      <a:pt x="11366" y="22973"/>
                      <a:pt x="11364" y="22962"/>
                      <a:pt x="11363" y="22953"/>
                    </a:cubicBezTo>
                    <a:close/>
                    <a:moveTo>
                      <a:pt x="11369" y="22985"/>
                    </a:moveTo>
                    <a:lnTo>
                      <a:pt x="11369" y="22985"/>
                    </a:lnTo>
                    <a:cubicBezTo>
                      <a:pt x="11361" y="22994"/>
                      <a:pt x="11361" y="22999"/>
                      <a:pt x="11361" y="23004"/>
                    </a:cubicBezTo>
                    <a:lnTo>
                      <a:pt x="11371" y="22994"/>
                    </a:lnTo>
                    <a:lnTo>
                      <a:pt x="11371" y="22994"/>
                    </a:lnTo>
                    <a:cubicBezTo>
                      <a:pt x="11373" y="23002"/>
                      <a:pt x="11375" y="23011"/>
                      <a:pt x="11377" y="23021"/>
                    </a:cubicBezTo>
                    <a:lnTo>
                      <a:pt x="11376" y="23005"/>
                    </a:lnTo>
                    <a:lnTo>
                      <a:pt x="11376" y="23005"/>
                    </a:lnTo>
                    <a:cubicBezTo>
                      <a:pt x="11378" y="23011"/>
                      <a:pt x="11380" y="23013"/>
                      <a:pt x="11380" y="23013"/>
                    </a:cubicBezTo>
                    <a:cubicBezTo>
                      <a:pt x="11382" y="23013"/>
                      <a:pt x="11381" y="23005"/>
                      <a:pt x="11378" y="22992"/>
                    </a:cubicBezTo>
                    <a:lnTo>
                      <a:pt x="11378" y="22992"/>
                    </a:lnTo>
                    <a:cubicBezTo>
                      <a:pt x="11378" y="22992"/>
                      <a:pt x="11378" y="22993"/>
                      <a:pt x="11377" y="22993"/>
                    </a:cubicBezTo>
                    <a:lnTo>
                      <a:pt x="11375" y="22993"/>
                    </a:lnTo>
                    <a:lnTo>
                      <a:pt x="11376" y="23005"/>
                    </a:lnTo>
                    <a:lnTo>
                      <a:pt x="11376" y="23005"/>
                    </a:lnTo>
                    <a:cubicBezTo>
                      <a:pt x="11375" y="23002"/>
                      <a:pt x="11373" y="22998"/>
                      <a:pt x="11372" y="22993"/>
                    </a:cubicBezTo>
                    <a:lnTo>
                      <a:pt x="11371" y="22994"/>
                    </a:lnTo>
                    <a:lnTo>
                      <a:pt x="11371" y="22994"/>
                    </a:lnTo>
                    <a:cubicBezTo>
                      <a:pt x="11370" y="22991"/>
                      <a:pt x="11369" y="22988"/>
                      <a:pt x="11369" y="22985"/>
                    </a:cubicBezTo>
                    <a:close/>
                    <a:moveTo>
                      <a:pt x="11432" y="23027"/>
                    </a:moveTo>
                    <a:cubicBezTo>
                      <a:pt x="11431" y="23027"/>
                      <a:pt x="11429" y="23030"/>
                      <a:pt x="11428" y="23034"/>
                    </a:cubicBezTo>
                    <a:lnTo>
                      <a:pt x="11428" y="23034"/>
                    </a:lnTo>
                    <a:cubicBezTo>
                      <a:pt x="11430" y="23033"/>
                      <a:pt x="11431" y="23033"/>
                      <a:pt x="11433" y="23033"/>
                    </a:cubicBezTo>
                    <a:cubicBezTo>
                      <a:pt x="11435" y="23033"/>
                      <a:pt x="11437" y="23033"/>
                      <a:pt x="11439" y="23034"/>
                    </a:cubicBezTo>
                    <a:lnTo>
                      <a:pt x="11439" y="23034"/>
                    </a:lnTo>
                    <a:cubicBezTo>
                      <a:pt x="11436" y="23030"/>
                      <a:pt x="11434" y="23027"/>
                      <a:pt x="11432" y="23027"/>
                    </a:cubicBezTo>
                    <a:close/>
                    <a:moveTo>
                      <a:pt x="11427" y="23046"/>
                    </a:moveTo>
                    <a:cubicBezTo>
                      <a:pt x="11427" y="23048"/>
                      <a:pt x="11427" y="23051"/>
                      <a:pt x="11427" y="23054"/>
                    </a:cubicBezTo>
                    <a:cubicBezTo>
                      <a:pt x="11428" y="23052"/>
                      <a:pt x="11428" y="23049"/>
                      <a:pt x="11427" y="23046"/>
                    </a:cubicBezTo>
                    <a:close/>
                    <a:moveTo>
                      <a:pt x="11366" y="22921"/>
                    </a:moveTo>
                    <a:lnTo>
                      <a:pt x="11366" y="22938"/>
                    </a:lnTo>
                    <a:cubicBezTo>
                      <a:pt x="11366" y="22946"/>
                      <a:pt x="11369" y="22955"/>
                      <a:pt x="11373" y="22963"/>
                    </a:cubicBezTo>
                    <a:lnTo>
                      <a:pt x="11373" y="22963"/>
                    </a:lnTo>
                    <a:lnTo>
                      <a:pt x="11372" y="22949"/>
                    </a:lnTo>
                    <a:lnTo>
                      <a:pt x="11372" y="22949"/>
                    </a:lnTo>
                    <a:cubicBezTo>
                      <a:pt x="11375" y="22961"/>
                      <a:pt x="11380" y="22973"/>
                      <a:pt x="11383" y="22982"/>
                    </a:cubicBezTo>
                    <a:cubicBezTo>
                      <a:pt x="11380" y="22977"/>
                      <a:pt x="11376" y="22970"/>
                      <a:pt x="11373" y="22963"/>
                    </a:cubicBezTo>
                    <a:lnTo>
                      <a:pt x="11373" y="22963"/>
                    </a:lnTo>
                    <a:lnTo>
                      <a:pt x="11375" y="22989"/>
                    </a:lnTo>
                    <a:lnTo>
                      <a:pt x="11375" y="22989"/>
                    </a:lnTo>
                    <a:cubicBezTo>
                      <a:pt x="11371" y="22992"/>
                      <a:pt x="11370" y="22993"/>
                      <a:pt x="11371" y="22993"/>
                    </a:cubicBezTo>
                    <a:cubicBezTo>
                      <a:pt x="11372" y="22993"/>
                      <a:pt x="11372" y="22993"/>
                      <a:pt x="11372" y="22993"/>
                    </a:cubicBezTo>
                    <a:lnTo>
                      <a:pt x="11372" y="22993"/>
                    </a:lnTo>
                    <a:lnTo>
                      <a:pt x="11372" y="22993"/>
                    </a:lnTo>
                    <a:lnTo>
                      <a:pt x="11375" y="22993"/>
                    </a:lnTo>
                    <a:lnTo>
                      <a:pt x="11375" y="22992"/>
                    </a:lnTo>
                    <a:lnTo>
                      <a:pt x="11375" y="22992"/>
                    </a:lnTo>
                    <a:cubicBezTo>
                      <a:pt x="11374" y="22992"/>
                      <a:pt x="11373" y="22992"/>
                      <a:pt x="11372" y="22993"/>
                    </a:cubicBezTo>
                    <a:lnTo>
                      <a:pt x="11372" y="22993"/>
                    </a:lnTo>
                    <a:lnTo>
                      <a:pt x="11375" y="22990"/>
                    </a:lnTo>
                    <a:lnTo>
                      <a:pt x="11375" y="22992"/>
                    </a:lnTo>
                    <a:lnTo>
                      <a:pt x="11375" y="22992"/>
                    </a:lnTo>
                    <a:cubicBezTo>
                      <a:pt x="11376" y="22992"/>
                      <a:pt x="11377" y="22991"/>
                      <a:pt x="11378" y="22991"/>
                    </a:cubicBezTo>
                    <a:lnTo>
                      <a:pt x="11378" y="22991"/>
                    </a:lnTo>
                    <a:cubicBezTo>
                      <a:pt x="11378" y="22991"/>
                      <a:pt x="11378" y="22991"/>
                      <a:pt x="11378" y="22991"/>
                    </a:cubicBezTo>
                    <a:lnTo>
                      <a:pt x="11378" y="22991"/>
                    </a:lnTo>
                    <a:cubicBezTo>
                      <a:pt x="11378" y="22990"/>
                      <a:pt x="11378" y="22989"/>
                      <a:pt x="11377" y="22987"/>
                    </a:cubicBezTo>
                    <a:lnTo>
                      <a:pt x="11377" y="22987"/>
                    </a:lnTo>
                    <a:cubicBezTo>
                      <a:pt x="11388" y="23021"/>
                      <a:pt x="11410" y="23048"/>
                      <a:pt x="11433" y="23115"/>
                    </a:cubicBezTo>
                    <a:cubicBezTo>
                      <a:pt x="11421" y="23070"/>
                      <a:pt x="11420" y="23047"/>
                      <a:pt x="11426" y="23037"/>
                    </a:cubicBezTo>
                    <a:lnTo>
                      <a:pt x="11426" y="23037"/>
                    </a:lnTo>
                    <a:cubicBezTo>
                      <a:pt x="11426" y="23040"/>
                      <a:pt x="11427" y="23043"/>
                      <a:pt x="11427" y="23046"/>
                    </a:cubicBezTo>
                    <a:lnTo>
                      <a:pt x="11427" y="23046"/>
                    </a:lnTo>
                    <a:cubicBezTo>
                      <a:pt x="11427" y="23041"/>
                      <a:pt x="11428" y="23037"/>
                      <a:pt x="11428" y="23034"/>
                    </a:cubicBezTo>
                    <a:lnTo>
                      <a:pt x="11428" y="23034"/>
                    </a:lnTo>
                    <a:cubicBezTo>
                      <a:pt x="11427" y="23035"/>
                      <a:pt x="11426" y="23036"/>
                      <a:pt x="11426" y="23037"/>
                    </a:cubicBezTo>
                    <a:lnTo>
                      <a:pt x="11426" y="23037"/>
                    </a:lnTo>
                    <a:cubicBezTo>
                      <a:pt x="11417" y="23004"/>
                      <a:pt x="11382" y="22939"/>
                      <a:pt x="11377" y="22921"/>
                    </a:cubicBezTo>
                    <a:cubicBezTo>
                      <a:pt x="11372" y="22931"/>
                      <a:pt x="11372" y="22937"/>
                      <a:pt x="11376" y="22959"/>
                    </a:cubicBezTo>
                    <a:lnTo>
                      <a:pt x="11376" y="22959"/>
                    </a:lnTo>
                    <a:cubicBezTo>
                      <a:pt x="11375" y="22954"/>
                      <a:pt x="11372" y="22949"/>
                      <a:pt x="11372" y="22949"/>
                    </a:cubicBezTo>
                    <a:lnTo>
                      <a:pt x="11372" y="22949"/>
                    </a:lnTo>
                    <a:lnTo>
                      <a:pt x="11372" y="22949"/>
                    </a:lnTo>
                    <a:lnTo>
                      <a:pt x="11372" y="22949"/>
                    </a:lnTo>
                    <a:cubicBezTo>
                      <a:pt x="11369" y="22939"/>
                      <a:pt x="11366" y="22929"/>
                      <a:pt x="11366" y="22921"/>
                    </a:cubicBezTo>
                    <a:close/>
                    <a:moveTo>
                      <a:pt x="11728" y="23653"/>
                    </a:moveTo>
                    <a:lnTo>
                      <a:pt x="11748" y="23701"/>
                    </a:lnTo>
                    <a:cubicBezTo>
                      <a:pt x="11742" y="23679"/>
                      <a:pt x="11735" y="23663"/>
                      <a:pt x="11728" y="23653"/>
                    </a:cubicBezTo>
                    <a:close/>
                    <a:moveTo>
                      <a:pt x="12005" y="24901"/>
                    </a:moveTo>
                    <a:lnTo>
                      <a:pt x="12005" y="24901"/>
                    </a:lnTo>
                    <a:cubicBezTo>
                      <a:pt x="12007" y="24906"/>
                      <a:pt x="12010" y="24910"/>
                      <a:pt x="12014" y="24913"/>
                    </a:cubicBezTo>
                    <a:cubicBezTo>
                      <a:pt x="12010" y="24905"/>
                      <a:pt x="12009" y="24903"/>
                      <a:pt x="12005" y="24901"/>
                    </a:cubicBezTo>
                    <a:close/>
                    <a:moveTo>
                      <a:pt x="61" y="0"/>
                    </a:moveTo>
                    <a:cubicBezTo>
                      <a:pt x="79" y="37"/>
                      <a:pt x="74" y="42"/>
                      <a:pt x="64" y="42"/>
                    </a:cubicBezTo>
                    <a:cubicBezTo>
                      <a:pt x="60" y="42"/>
                      <a:pt x="55" y="41"/>
                      <a:pt x="51" y="41"/>
                    </a:cubicBezTo>
                    <a:cubicBezTo>
                      <a:pt x="40" y="41"/>
                      <a:pt x="34" y="47"/>
                      <a:pt x="50" y="83"/>
                    </a:cubicBezTo>
                    <a:lnTo>
                      <a:pt x="11" y="34"/>
                    </a:lnTo>
                    <a:cubicBezTo>
                      <a:pt x="10" y="33"/>
                      <a:pt x="10" y="33"/>
                      <a:pt x="9" y="33"/>
                    </a:cubicBezTo>
                    <a:lnTo>
                      <a:pt x="9" y="33"/>
                    </a:lnTo>
                    <a:cubicBezTo>
                      <a:pt x="0" y="33"/>
                      <a:pt x="65" y="95"/>
                      <a:pt x="44" y="95"/>
                    </a:cubicBezTo>
                    <a:lnTo>
                      <a:pt x="72" y="95"/>
                    </a:lnTo>
                    <a:cubicBezTo>
                      <a:pt x="100" y="139"/>
                      <a:pt x="105" y="166"/>
                      <a:pt x="116" y="189"/>
                    </a:cubicBezTo>
                    <a:cubicBezTo>
                      <a:pt x="149" y="222"/>
                      <a:pt x="199" y="227"/>
                      <a:pt x="255" y="327"/>
                    </a:cubicBezTo>
                    <a:lnTo>
                      <a:pt x="232" y="299"/>
                    </a:lnTo>
                    <a:lnTo>
                      <a:pt x="232" y="299"/>
                    </a:lnTo>
                    <a:cubicBezTo>
                      <a:pt x="288" y="371"/>
                      <a:pt x="255" y="355"/>
                      <a:pt x="260" y="371"/>
                    </a:cubicBezTo>
                    <a:lnTo>
                      <a:pt x="243" y="360"/>
                    </a:lnTo>
                    <a:lnTo>
                      <a:pt x="271" y="407"/>
                    </a:lnTo>
                    <a:lnTo>
                      <a:pt x="271" y="407"/>
                    </a:lnTo>
                    <a:cubicBezTo>
                      <a:pt x="246" y="369"/>
                      <a:pt x="206" y="332"/>
                      <a:pt x="202" y="332"/>
                    </a:cubicBezTo>
                    <a:lnTo>
                      <a:pt x="202" y="332"/>
                    </a:lnTo>
                    <a:cubicBezTo>
                      <a:pt x="201" y="332"/>
                      <a:pt x="203" y="335"/>
                      <a:pt x="210" y="344"/>
                    </a:cubicBezTo>
                    <a:cubicBezTo>
                      <a:pt x="227" y="374"/>
                      <a:pt x="233" y="383"/>
                      <a:pt x="234" y="383"/>
                    </a:cubicBezTo>
                    <a:cubicBezTo>
                      <a:pt x="235" y="383"/>
                      <a:pt x="228" y="365"/>
                      <a:pt x="232" y="365"/>
                    </a:cubicBezTo>
                    <a:lnTo>
                      <a:pt x="232" y="365"/>
                    </a:lnTo>
                    <a:cubicBezTo>
                      <a:pt x="235" y="365"/>
                      <a:pt x="241" y="370"/>
                      <a:pt x="255" y="388"/>
                    </a:cubicBezTo>
                    <a:cubicBezTo>
                      <a:pt x="282" y="427"/>
                      <a:pt x="266" y="421"/>
                      <a:pt x="255" y="427"/>
                    </a:cubicBezTo>
                    <a:lnTo>
                      <a:pt x="310" y="504"/>
                    </a:lnTo>
                    <a:cubicBezTo>
                      <a:pt x="309" y="504"/>
                      <a:pt x="308" y="504"/>
                      <a:pt x="307" y="504"/>
                    </a:cubicBezTo>
                    <a:cubicBezTo>
                      <a:pt x="304" y="504"/>
                      <a:pt x="301" y="503"/>
                      <a:pt x="298" y="500"/>
                    </a:cubicBezTo>
                    <a:lnTo>
                      <a:pt x="298" y="500"/>
                    </a:lnTo>
                    <a:lnTo>
                      <a:pt x="365" y="581"/>
                    </a:lnTo>
                    <a:cubicBezTo>
                      <a:pt x="349" y="615"/>
                      <a:pt x="448" y="676"/>
                      <a:pt x="454" y="736"/>
                    </a:cubicBezTo>
                    <a:cubicBezTo>
                      <a:pt x="438" y="719"/>
                      <a:pt x="431" y="713"/>
                      <a:pt x="428" y="713"/>
                    </a:cubicBezTo>
                    <a:lnTo>
                      <a:pt x="428" y="713"/>
                    </a:lnTo>
                    <a:cubicBezTo>
                      <a:pt x="422" y="713"/>
                      <a:pt x="441" y="748"/>
                      <a:pt x="433" y="748"/>
                    </a:cubicBezTo>
                    <a:cubicBezTo>
                      <a:pt x="433" y="748"/>
                      <a:pt x="432" y="748"/>
                      <a:pt x="432" y="748"/>
                    </a:cubicBezTo>
                    <a:lnTo>
                      <a:pt x="432" y="748"/>
                    </a:lnTo>
                    <a:lnTo>
                      <a:pt x="548" y="914"/>
                    </a:lnTo>
                    <a:cubicBezTo>
                      <a:pt x="549" y="916"/>
                      <a:pt x="550" y="916"/>
                      <a:pt x="549" y="916"/>
                    </a:cubicBezTo>
                    <a:cubicBezTo>
                      <a:pt x="548" y="916"/>
                      <a:pt x="526" y="890"/>
                      <a:pt x="525" y="890"/>
                    </a:cubicBezTo>
                    <a:lnTo>
                      <a:pt x="525" y="890"/>
                    </a:lnTo>
                    <a:cubicBezTo>
                      <a:pt x="525" y="890"/>
                      <a:pt x="527" y="892"/>
                      <a:pt x="531" y="897"/>
                    </a:cubicBezTo>
                    <a:cubicBezTo>
                      <a:pt x="542" y="930"/>
                      <a:pt x="570" y="947"/>
                      <a:pt x="587" y="958"/>
                    </a:cubicBezTo>
                    <a:cubicBezTo>
                      <a:pt x="592" y="980"/>
                      <a:pt x="675" y="1085"/>
                      <a:pt x="653" y="1091"/>
                    </a:cubicBezTo>
                    <a:cubicBezTo>
                      <a:pt x="725" y="1218"/>
                      <a:pt x="708" y="1129"/>
                      <a:pt x="769" y="1234"/>
                    </a:cubicBezTo>
                    <a:cubicBezTo>
                      <a:pt x="769" y="1237"/>
                      <a:pt x="769" y="1238"/>
                      <a:pt x="768" y="1238"/>
                    </a:cubicBezTo>
                    <a:cubicBezTo>
                      <a:pt x="760" y="1238"/>
                      <a:pt x="731" y="1191"/>
                      <a:pt x="726" y="1191"/>
                    </a:cubicBezTo>
                    <a:lnTo>
                      <a:pt x="726" y="1191"/>
                    </a:lnTo>
                    <a:cubicBezTo>
                      <a:pt x="725" y="1191"/>
                      <a:pt x="726" y="1195"/>
                      <a:pt x="730" y="1207"/>
                    </a:cubicBezTo>
                    <a:lnTo>
                      <a:pt x="813" y="1317"/>
                    </a:lnTo>
                    <a:cubicBezTo>
                      <a:pt x="797" y="1312"/>
                      <a:pt x="786" y="1306"/>
                      <a:pt x="758" y="1262"/>
                    </a:cubicBezTo>
                    <a:lnTo>
                      <a:pt x="758" y="1262"/>
                    </a:lnTo>
                    <a:cubicBezTo>
                      <a:pt x="952" y="1578"/>
                      <a:pt x="1013" y="1777"/>
                      <a:pt x="1212" y="2037"/>
                    </a:cubicBezTo>
                    <a:cubicBezTo>
                      <a:pt x="1216" y="2050"/>
                      <a:pt x="1216" y="2055"/>
                      <a:pt x="1214" y="2055"/>
                    </a:cubicBezTo>
                    <a:cubicBezTo>
                      <a:pt x="1206" y="2055"/>
                      <a:pt x="1177" y="2014"/>
                      <a:pt x="1157" y="1998"/>
                    </a:cubicBezTo>
                    <a:lnTo>
                      <a:pt x="1157" y="1998"/>
                    </a:lnTo>
                    <a:cubicBezTo>
                      <a:pt x="1311" y="2186"/>
                      <a:pt x="1323" y="2297"/>
                      <a:pt x="1444" y="2468"/>
                    </a:cubicBezTo>
                    <a:lnTo>
                      <a:pt x="1455" y="2463"/>
                    </a:lnTo>
                    <a:cubicBezTo>
                      <a:pt x="1588" y="2718"/>
                      <a:pt x="1793" y="2994"/>
                      <a:pt x="1959" y="3271"/>
                    </a:cubicBezTo>
                    <a:lnTo>
                      <a:pt x="1948" y="3238"/>
                    </a:lnTo>
                    <a:lnTo>
                      <a:pt x="1948" y="3238"/>
                    </a:lnTo>
                    <a:cubicBezTo>
                      <a:pt x="1981" y="3265"/>
                      <a:pt x="2025" y="3326"/>
                      <a:pt x="2059" y="3370"/>
                    </a:cubicBezTo>
                    <a:cubicBezTo>
                      <a:pt x="2059" y="3371"/>
                      <a:pt x="2058" y="3371"/>
                      <a:pt x="2057" y="3371"/>
                    </a:cubicBezTo>
                    <a:cubicBezTo>
                      <a:pt x="2055" y="3371"/>
                      <a:pt x="2051" y="3370"/>
                      <a:pt x="2048" y="3370"/>
                    </a:cubicBezTo>
                    <a:cubicBezTo>
                      <a:pt x="2039" y="3370"/>
                      <a:pt x="2035" y="3377"/>
                      <a:pt x="2070" y="3426"/>
                    </a:cubicBezTo>
                    <a:cubicBezTo>
                      <a:pt x="2064" y="3405"/>
                      <a:pt x="2045" y="3375"/>
                      <a:pt x="2055" y="3375"/>
                    </a:cubicBezTo>
                    <a:cubicBezTo>
                      <a:pt x="2056" y="3375"/>
                      <a:pt x="2057" y="3376"/>
                      <a:pt x="2059" y="3376"/>
                    </a:cubicBezTo>
                    <a:cubicBezTo>
                      <a:pt x="2081" y="3415"/>
                      <a:pt x="2114" y="3470"/>
                      <a:pt x="2147" y="3525"/>
                    </a:cubicBezTo>
                    <a:cubicBezTo>
                      <a:pt x="2119" y="3509"/>
                      <a:pt x="2070" y="3487"/>
                      <a:pt x="2053" y="3459"/>
                    </a:cubicBezTo>
                    <a:cubicBezTo>
                      <a:pt x="2046" y="3461"/>
                      <a:pt x="2041" y="3461"/>
                      <a:pt x="2037" y="3461"/>
                    </a:cubicBezTo>
                    <a:cubicBezTo>
                      <a:pt x="2027" y="3461"/>
                      <a:pt x="2020" y="3457"/>
                      <a:pt x="2009" y="3453"/>
                    </a:cubicBezTo>
                    <a:lnTo>
                      <a:pt x="2031" y="3431"/>
                    </a:lnTo>
                    <a:lnTo>
                      <a:pt x="2014" y="3431"/>
                    </a:lnTo>
                    <a:cubicBezTo>
                      <a:pt x="2014" y="3426"/>
                      <a:pt x="2025" y="3431"/>
                      <a:pt x="2031" y="3415"/>
                    </a:cubicBezTo>
                    <a:lnTo>
                      <a:pt x="2031" y="3415"/>
                    </a:lnTo>
                    <a:lnTo>
                      <a:pt x="2014" y="3426"/>
                    </a:lnTo>
                    <a:cubicBezTo>
                      <a:pt x="2025" y="3415"/>
                      <a:pt x="2003" y="3404"/>
                      <a:pt x="2031" y="3393"/>
                    </a:cubicBezTo>
                    <a:lnTo>
                      <a:pt x="2003" y="3365"/>
                    </a:lnTo>
                    <a:cubicBezTo>
                      <a:pt x="2003" y="3364"/>
                      <a:pt x="2002" y="3364"/>
                      <a:pt x="2001" y="3364"/>
                    </a:cubicBezTo>
                    <a:cubicBezTo>
                      <a:pt x="1996" y="3364"/>
                      <a:pt x="1989" y="3371"/>
                      <a:pt x="1984" y="3371"/>
                    </a:cubicBezTo>
                    <a:cubicBezTo>
                      <a:pt x="1982" y="3371"/>
                      <a:pt x="1981" y="3370"/>
                      <a:pt x="1981" y="3365"/>
                    </a:cubicBezTo>
                    <a:cubicBezTo>
                      <a:pt x="1984" y="3362"/>
                      <a:pt x="1985" y="3362"/>
                      <a:pt x="1987" y="3362"/>
                    </a:cubicBezTo>
                    <a:cubicBezTo>
                      <a:pt x="1989" y="3362"/>
                      <a:pt x="1992" y="3362"/>
                      <a:pt x="1998" y="3359"/>
                    </a:cubicBezTo>
                    <a:cubicBezTo>
                      <a:pt x="1995" y="3350"/>
                      <a:pt x="1988" y="3348"/>
                      <a:pt x="1981" y="3348"/>
                    </a:cubicBezTo>
                    <a:cubicBezTo>
                      <a:pt x="1967" y="3348"/>
                      <a:pt x="1948" y="3357"/>
                      <a:pt x="1937" y="3357"/>
                    </a:cubicBezTo>
                    <a:cubicBezTo>
                      <a:pt x="1931" y="3357"/>
                      <a:pt x="1927" y="3355"/>
                      <a:pt x="1926" y="3348"/>
                    </a:cubicBezTo>
                    <a:lnTo>
                      <a:pt x="1931" y="3348"/>
                    </a:lnTo>
                    <a:cubicBezTo>
                      <a:pt x="1928" y="3348"/>
                      <a:pt x="1924" y="3346"/>
                      <a:pt x="1922" y="3346"/>
                    </a:cubicBezTo>
                    <a:cubicBezTo>
                      <a:pt x="1921" y="3346"/>
                      <a:pt x="1920" y="3347"/>
                      <a:pt x="1920" y="3348"/>
                    </a:cubicBezTo>
                    <a:cubicBezTo>
                      <a:pt x="1914" y="3353"/>
                      <a:pt x="1912" y="3355"/>
                      <a:pt x="1913" y="3355"/>
                    </a:cubicBezTo>
                    <a:cubicBezTo>
                      <a:pt x="1914" y="3355"/>
                      <a:pt x="1921" y="3351"/>
                      <a:pt x="1925" y="3351"/>
                    </a:cubicBezTo>
                    <a:cubicBezTo>
                      <a:pt x="1926" y="3351"/>
                      <a:pt x="1927" y="3351"/>
                      <a:pt x="1926" y="3354"/>
                    </a:cubicBezTo>
                    <a:cubicBezTo>
                      <a:pt x="1915" y="3359"/>
                      <a:pt x="1912" y="3359"/>
                      <a:pt x="1910" y="3359"/>
                    </a:cubicBezTo>
                    <a:cubicBezTo>
                      <a:pt x="1908" y="3359"/>
                      <a:pt x="1906" y="3359"/>
                      <a:pt x="1898" y="3365"/>
                    </a:cubicBezTo>
                    <a:cubicBezTo>
                      <a:pt x="1898" y="3359"/>
                      <a:pt x="1895" y="3358"/>
                      <a:pt x="1892" y="3358"/>
                    </a:cubicBezTo>
                    <a:cubicBezTo>
                      <a:pt x="1890" y="3358"/>
                      <a:pt x="1887" y="3359"/>
                      <a:pt x="1887" y="3359"/>
                    </a:cubicBezTo>
                    <a:cubicBezTo>
                      <a:pt x="1892" y="3348"/>
                      <a:pt x="1870" y="3343"/>
                      <a:pt x="1876" y="3326"/>
                    </a:cubicBezTo>
                    <a:lnTo>
                      <a:pt x="1876" y="3326"/>
                    </a:lnTo>
                    <a:cubicBezTo>
                      <a:pt x="1872" y="3326"/>
                      <a:pt x="1858" y="3336"/>
                      <a:pt x="1849" y="3336"/>
                    </a:cubicBezTo>
                    <a:cubicBezTo>
                      <a:pt x="1846" y="3336"/>
                      <a:pt x="1844" y="3335"/>
                      <a:pt x="1843" y="3332"/>
                    </a:cubicBezTo>
                    <a:cubicBezTo>
                      <a:pt x="1848" y="3310"/>
                      <a:pt x="1859" y="3321"/>
                      <a:pt x="1859" y="3310"/>
                    </a:cubicBezTo>
                    <a:lnTo>
                      <a:pt x="1859" y="3310"/>
                    </a:lnTo>
                    <a:lnTo>
                      <a:pt x="1843" y="3321"/>
                    </a:lnTo>
                    <a:cubicBezTo>
                      <a:pt x="1837" y="3310"/>
                      <a:pt x="1843" y="3310"/>
                      <a:pt x="1848" y="3304"/>
                    </a:cubicBezTo>
                    <a:cubicBezTo>
                      <a:pt x="1847" y="3303"/>
                      <a:pt x="1845" y="3302"/>
                      <a:pt x="1844" y="3302"/>
                    </a:cubicBezTo>
                    <a:cubicBezTo>
                      <a:pt x="1841" y="3302"/>
                      <a:pt x="1838" y="3304"/>
                      <a:pt x="1835" y="3304"/>
                    </a:cubicBezTo>
                    <a:cubicBezTo>
                      <a:pt x="1833" y="3304"/>
                      <a:pt x="1832" y="3303"/>
                      <a:pt x="1832" y="3299"/>
                    </a:cubicBezTo>
                    <a:lnTo>
                      <a:pt x="1843" y="3293"/>
                    </a:lnTo>
                    <a:cubicBezTo>
                      <a:pt x="1837" y="3293"/>
                      <a:pt x="1837" y="3287"/>
                      <a:pt x="1832" y="3276"/>
                    </a:cubicBezTo>
                    <a:cubicBezTo>
                      <a:pt x="1833" y="3275"/>
                      <a:pt x="1835" y="3274"/>
                      <a:pt x="1836" y="3274"/>
                    </a:cubicBezTo>
                    <a:cubicBezTo>
                      <a:pt x="1837" y="3274"/>
                      <a:pt x="1837" y="3276"/>
                      <a:pt x="1837" y="3276"/>
                    </a:cubicBezTo>
                    <a:cubicBezTo>
                      <a:pt x="1841" y="3269"/>
                      <a:pt x="1840" y="3266"/>
                      <a:pt x="1837" y="3266"/>
                    </a:cubicBezTo>
                    <a:cubicBezTo>
                      <a:pt x="1833" y="3266"/>
                      <a:pt x="1825" y="3272"/>
                      <a:pt x="1822" y="3272"/>
                    </a:cubicBezTo>
                    <a:cubicBezTo>
                      <a:pt x="1821" y="3272"/>
                      <a:pt x="1821" y="3272"/>
                      <a:pt x="1821" y="3271"/>
                    </a:cubicBezTo>
                    <a:cubicBezTo>
                      <a:pt x="1815" y="3276"/>
                      <a:pt x="1821" y="3287"/>
                      <a:pt x="1809" y="3293"/>
                    </a:cubicBezTo>
                    <a:cubicBezTo>
                      <a:pt x="1809" y="3292"/>
                      <a:pt x="1808" y="3291"/>
                      <a:pt x="1807" y="3291"/>
                    </a:cubicBezTo>
                    <a:cubicBezTo>
                      <a:pt x="1804" y="3291"/>
                      <a:pt x="1799" y="3293"/>
                      <a:pt x="1796" y="3293"/>
                    </a:cubicBezTo>
                    <a:cubicBezTo>
                      <a:pt x="1793" y="3293"/>
                      <a:pt x="1791" y="3292"/>
                      <a:pt x="1793" y="3287"/>
                    </a:cubicBezTo>
                    <a:lnTo>
                      <a:pt x="1809" y="3276"/>
                    </a:lnTo>
                    <a:cubicBezTo>
                      <a:pt x="1800" y="3276"/>
                      <a:pt x="1796" y="3280"/>
                      <a:pt x="1793" y="3280"/>
                    </a:cubicBezTo>
                    <a:cubicBezTo>
                      <a:pt x="1791" y="3280"/>
                      <a:pt x="1790" y="3278"/>
                      <a:pt x="1787" y="3271"/>
                    </a:cubicBezTo>
                    <a:lnTo>
                      <a:pt x="1793" y="3265"/>
                    </a:lnTo>
                    <a:lnTo>
                      <a:pt x="1793" y="3265"/>
                    </a:lnTo>
                    <a:cubicBezTo>
                      <a:pt x="1791" y="3266"/>
                      <a:pt x="1790" y="3266"/>
                      <a:pt x="1788" y="3266"/>
                    </a:cubicBezTo>
                    <a:cubicBezTo>
                      <a:pt x="1777" y="3266"/>
                      <a:pt x="1781" y="3248"/>
                      <a:pt x="1776" y="3243"/>
                    </a:cubicBezTo>
                    <a:cubicBezTo>
                      <a:pt x="1769" y="3243"/>
                      <a:pt x="1764" y="3246"/>
                      <a:pt x="1762" y="3246"/>
                    </a:cubicBezTo>
                    <a:cubicBezTo>
                      <a:pt x="1760" y="3246"/>
                      <a:pt x="1760" y="3245"/>
                      <a:pt x="1760" y="3243"/>
                    </a:cubicBezTo>
                    <a:cubicBezTo>
                      <a:pt x="1760" y="3260"/>
                      <a:pt x="1754" y="3260"/>
                      <a:pt x="1749" y="3265"/>
                    </a:cubicBezTo>
                    <a:cubicBezTo>
                      <a:pt x="1750" y="3258"/>
                      <a:pt x="1748" y="3256"/>
                      <a:pt x="1744" y="3256"/>
                    </a:cubicBezTo>
                    <a:cubicBezTo>
                      <a:pt x="1740" y="3256"/>
                      <a:pt x="1734" y="3258"/>
                      <a:pt x="1729" y="3258"/>
                    </a:cubicBezTo>
                    <a:cubicBezTo>
                      <a:pt x="1725" y="3258"/>
                      <a:pt x="1721" y="3256"/>
                      <a:pt x="1721" y="3249"/>
                    </a:cubicBezTo>
                    <a:cubicBezTo>
                      <a:pt x="1724" y="3246"/>
                      <a:pt x="1726" y="3245"/>
                      <a:pt x="1729" y="3245"/>
                    </a:cubicBezTo>
                    <a:cubicBezTo>
                      <a:pt x="1731" y="3245"/>
                      <a:pt x="1732" y="3246"/>
                      <a:pt x="1732" y="3249"/>
                    </a:cubicBezTo>
                    <a:cubicBezTo>
                      <a:pt x="1743" y="3243"/>
                      <a:pt x="1751" y="3236"/>
                      <a:pt x="1759" y="3231"/>
                    </a:cubicBezTo>
                    <a:lnTo>
                      <a:pt x="1759" y="3231"/>
                    </a:lnTo>
                    <a:lnTo>
                      <a:pt x="1760" y="3232"/>
                    </a:lnTo>
                    <a:lnTo>
                      <a:pt x="1765" y="3226"/>
                    </a:lnTo>
                    <a:lnTo>
                      <a:pt x="1765" y="3226"/>
                    </a:lnTo>
                    <a:cubicBezTo>
                      <a:pt x="1763" y="3228"/>
                      <a:pt x="1761" y="3229"/>
                      <a:pt x="1759" y="3231"/>
                    </a:cubicBezTo>
                    <a:lnTo>
                      <a:pt x="1759" y="3231"/>
                    </a:lnTo>
                    <a:lnTo>
                      <a:pt x="1754" y="3221"/>
                    </a:lnTo>
                    <a:cubicBezTo>
                      <a:pt x="1738" y="3232"/>
                      <a:pt x="1738" y="3243"/>
                      <a:pt x="1732" y="3243"/>
                    </a:cubicBezTo>
                    <a:cubicBezTo>
                      <a:pt x="1726" y="3243"/>
                      <a:pt x="1732" y="3236"/>
                      <a:pt x="1736" y="3232"/>
                    </a:cubicBezTo>
                    <a:lnTo>
                      <a:pt x="1736" y="3232"/>
                    </a:lnTo>
                    <a:cubicBezTo>
                      <a:pt x="1730" y="3233"/>
                      <a:pt x="1725" y="3237"/>
                      <a:pt x="1723" y="3237"/>
                    </a:cubicBezTo>
                    <a:cubicBezTo>
                      <a:pt x="1722" y="3237"/>
                      <a:pt x="1721" y="3236"/>
                      <a:pt x="1721" y="3232"/>
                    </a:cubicBezTo>
                    <a:lnTo>
                      <a:pt x="1726" y="3232"/>
                    </a:lnTo>
                    <a:cubicBezTo>
                      <a:pt x="1726" y="3216"/>
                      <a:pt x="1710" y="3216"/>
                      <a:pt x="1726" y="3193"/>
                    </a:cubicBezTo>
                    <a:cubicBezTo>
                      <a:pt x="1732" y="3193"/>
                      <a:pt x="1738" y="3188"/>
                      <a:pt x="1738" y="3188"/>
                    </a:cubicBezTo>
                    <a:cubicBezTo>
                      <a:pt x="1760" y="3182"/>
                      <a:pt x="1732" y="3188"/>
                      <a:pt x="1749" y="3177"/>
                    </a:cubicBezTo>
                    <a:lnTo>
                      <a:pt x="1749" y="3177"/>
                    </a:lnTo>
                    <a:cubicBezTo>
                      <a:pt x="1746" y="3178"/>
                      <a:pt x="1743" y="3179"/>
                      <a:pt x="1741" y="3179"/>
                    </a:cubicBezTo>
                    <a:cubicBezTo>
                      <a:pt x="1735" y="3179"/>
                      <a:pt x="1732" y="3174"/>
                      <a:pt x="1732" y="3166"/>
                    </a:cubicBezTo>
                    <a:lnTo>
                      <a:pt x="1726" y="3182"/>
                    </a:lnTo>
                    <a:cubicBezTo>
                      <a:pt x="1717" y="3187"/>
                      <a:pt x="1712" y="3188"/>
                      <a:pt x="1710" y="3188"/>
                    </a:cubicBezTo>
                    <a:cubicBezTo>
                      <a:pt x="1702" y="3188"/>
                      <a:pt x="1745" y="3159"/>
                      <a:pt x="1732" y="3155"/>
                    </a:cubicBezTo>
                    <a:cubicBezTo>
                      <a:pt x="1721" y="3155"/>
                      <a:pt x="1732" y="3160"/>
                      <a:pt x="1721" y="3160"/>
                    </a:cubicBezTo>
                    <a:cubicBezTo>
                      <a:pt x="1721" y="3155"/>
                      <a:pt x="1726" y="3138"/>
                      <a:pt x="1710" y="3138"/>
                    </a:cubicBezTo>
                    <a:cubicBezTo>
                      <a:pt x="1710" y="3133"/>
                      <a:pt x="1721" y="3127"/>
                      <a:pt x="1726" y="3110"/>
                    </a:cubicBezTo>
                    <a:cubicBezTo>
                      <a:pt x="1722" y="3110"/>
                      <a:pt x="1721" y="3098"/>
                      <a:pt x="1711" y="3098"/>
                    </a:cubicBezTo>
                    <a:cubicBezTo>
                      <a:pt x="1709" y="3098"/>
                      <a:pt x="1707" y="3099"/>
                      <a:pt x="1704" y="3099"/>
                    </a:cubicBezTo>
                    <a:cubicBezTo>
                      <a:pt x="1704" y="3107"/>
                      <a:pt x="1707" y="3109"/>
                      <a:pt x="1711" y="3109"/>
                    </a:cubicBezTo>
                    <a:cubicBezTo>
                      <a:pt x="1713" y="3109"/>
                      <a:pt x="1715" y="3108"/>
                      <a:pt x="1717" y="3108"/>
                    </a:cubicBezTo>
                    <a:cubicBezTo>
                      <a:pt x="1721" y="3108"/>
                      <a:pt x="1723" y="3110"/>
                      <a:pt x="1721" y="3121"/>
                    </a:cubicBezTo>
                    <a:lnTo>
                      <a:pt x="1704" y="3127"/>
                    </a:lnTo>
                    <a:cubicBezTo>
                      <a:pt x="1699" y="3121"/>
                      <a:pt x="1682" y="3121"/>
                      <a:pt x="1682" y="3105"/>
                    </a:cubicBezTo>
                    <a:lnTo>
                      <a:pt x="1677" y="3110"/>
                    </a:lnTo>
                    <a:cubicBezTo>
                      <a:pt x="1674" y="3109"/>
                      <a:pt x="1671" y="3109"/>
                      <a:pt x="1669" y="3109"/>
                    </a:cubicBezTo>
                    <a:cubicBezTo>
                      <a:pt x="1663" y="3109"/>
                      <a:pt x="1658" y="3110"/>
                      <a:pt x="1653" y="3110"/>
                    </a:cubicBezTo>
                    <a:cubicBezTo>
                      <a:pt x="1649" y="3110"/>
                      <a:pt x="1646" y="3109"/>
                      <a:pt x="1643" y="3105"/>
                    </a:cubicBezTo>
                    <a:cubicBezTo>
                      <a:pt x="1646" y="3100"/>
                      <a:pt x="1648" y="3098"/>
                      <a:pt x="1651" y="3098"/>
                    </a:cubicBezTo>
                    <a:cubicBezTo>
                      <a:pt x="1655" y="3098"/>
                      <a:pt x="1659" y="3102"/>
                      <a:pt x="1666" y="3105"/>
                    </a:cubicBezTo>
                    <a:cubicBezTo>
                      <a:pt x="1671" y="3094"/>
                      <a:pt x="1655" y="3099"/>
                      <a:pt x="1655" y="3083"/>
                    </a:cubicBezTo>
                    <a:cubicBezTo>
                      <a:pt x="1656" y="3082"/>
                      <a:pt x="1658" y="3082"/>
                      <a:pt x="1659" y="3082"/>
                    </a:cubicBezTo>
                    <a:cubicBezTo>
                      <a:pt x="1664" y="3082"/>
                      <a:pt x="1665" y="3087"/>
                      <a:pt x="1668" y="3087"/>
                    </a:cubicBezTo>
                    <a:cubicBezTo>
                      <a:pt x="1669" y="3087"/>
                      <a:pt x="1670" y="3086"/>
                      <a:pt x="1671" y="3083"/>
                    </a:cubicBezTo>
                    <a:lnTo>
                      <a:pt x="1655" y="3077"/>
                    </a:lnTo>
                    <a:cubicBezTo>
                      <a:pt x="1650" y="3082"/>
                      <a:pt x="1648" y="3083"/>
                      <a:pt x="1646" y="3083"/>
                    </a:cubicBezTo>
                    <a:cubicBezTo>
                      <a:pt x="1643" y="3083"/>
                      <a:pt x="1648" y="3070"/>
                      <a:pt x="1643" y="3066"/>
                    </a:cubicBezTo>
                    <a:cubicBezTo>
                      <a:pt x="1639" y="3062"/>
                      <a:pt x="1634" y="3060"/>
                      <a:pt x="1628" y="3060"/>
                    </a:cubicBezTo>
                    <a:cubicBezTo>
                      <a:pt x="1613" y="3060"/>
                      <a:pt x="1595" y="3072"/>
                      <a:pt x="1583" y="3072"/>
                    </a:cubicBezTo>
                    <a:cubicBezTo>
                      <a:pt x="1583" y="3066"/>
                      <a:pt x="1588" y="3055"/>
                      <a:pt x="1594" y="3055"/>
                    </a:cubicBezTo>
                    <a:lnTo>
                      <a:pt x="1594" y="3055"/>
                    </a:lnTo>
                    <a:cubicBezTo>
                      <a:pt x="1591" y="3063"/>
                      <a:pt x="1591" y="3066"/>
                      <a:pt x="1592" y="3066"/>
                    </a:cubicBezTo>
                    <a:cubicBezTo>
                      <a:pt x="1593" y="3066"/>
                      <a:pt x="1596" y="3061"/>
                      <a:pt x="1599" y="3055"/>
                    </a:cubicBezTo>
                    <a:cubicBezTo>
                      <a:pt x="1597" y="3055"/>
                      <a:pt x="1599" y="3050"/>
                      <a:pt x="1602" y="3043"/>
                    </a:cubicBezTo>
                    <a:lnTo>
                      <a:pt x="1602" y="3043"/>
                    </a:lnTo>
                    <a:cubicBezTo>
                      <a:pt x="1601" y="3044"/>
                      <a:pt x="1600" y="3044"/>
                      <a:pt x="1599" y="3044"/>
                    </a:cubicBezTo>
                    <a:lnTo>
                      <a:pt x="1594" y="3027"/>
                    </a:lnTo>
                    <a:cubicBezTo>
                      <a:pt x="1588" y="3033"/>
                      <a:pt x="1588" y="3044"/>
                      <a:pt x="1572" y="3044"/>
                    </a:cubicBezTo>
                    <a:cubicBezTo>
                      <a:pt x="1566" y="3044"/>
                      <a:pt x="1566" y="3038"/>
                      <a:pt x="1560" y="3027"/>
                    </a:cubicBezTo>
                    <a:cubicBezTo>
                      <a:pt x="1565" y="3027"/>
                      <a:pt x="1569" y="3020"/>
                      <a:pt x="1571" y="3020"/>
                    </a:cubicBezTo>
                    <a:cubicBezTo>
                      <a:pt x="1571" y="3020"/>
                      <a:pt x="1572" y="3021"/>
                      <a:pt x="1572" y="3022"/>
                    </a:cubicBezTo>
                    <a:lnTo>
                      <a:pt x="1572" y="3022"/>
                    </a:lnTo>
                    <a:cubicBezTo>
                      <a:pt x="1572" y="3018"/>
                      <a:pt x="1569" y="3014"/>
                      <a:pt x="1565" y="3014"/>
                    </a:cubicBezTo>
                    <a:cubicBezTo>
                      <a:pt x="1564" y="3014"/>
                      <a:pt x="1562" y="3015"/>
                      <a:pt x="1560" y="3016"/>
                    </a:cubicBezTo>
                    <a:cubicBezTo>
                      <a:pt x="1560" y="3020"/>
                      <a:pt x="1559" y="3020"/>
                      <a:pt x="1556" y="3020"/>
                    </a:cubicBezTo>
                    <a:cubicBezTo>
                      <a:pt x="1553" y="3020"/>
                      <a:pt x="1548" y="3020"/>
                      <a:pt x="1544" y="3020"/>
                    </a:cubicBezTo>
                    <a:cubicBezTo>
                      <a:pt x="1540" y="3020"/>
                      <a:pt x="1535" y="3021"/>
                      <a:pt x="1533" y="3027"/>
                    </a:cubicBezTo>
                    <a:lnTo>
                      <a:pt x="1533" y="3016"/>
                    </a:lnTo>
                    <a:cubicBezTo>
                      <a:pt x="1533" y="3016"/>
                      <a:pt x="1535" y="3014"/>
                      <a:pt x="1537" y="3014"/>
                    </a:cubicBezTo>
                    <a:cubicBezTo>
                      <a:pt x="1538" y="3014"/>
                      <a:pt x="1538" y="3014"/>
                      <a:pt x="1538" y="3016"/>
                    </a:cubicBezTo>
                    <a:cubicBezTo>
                      <a:pt x="1544" y="3011"/>
                      <a:pt x="1545" y="3009"/>
                      <a:pt x="1544" y="3009"/>
                    </a:cubicBezTo>
                    <a:lnTo>
                      <a:pt x="1544" y="3009"/>
                    </a:lnTo>
                    <a:cubicBezTo>
                      <a:pt x="1542" y="3009"/>
                      <a:pt x="1531" y="3016"/>
                      <a:pt x="1527" y="3016"/>
                    </a:cubicBezTo>
                    <a:cubicBezTo>
                      <a:pt x="1527" y="3011"/>
                      <a:pt x="1516" y="3000"/>
                      <a:pt x="1527" y="2994"/>
                    </a:cubicBezTo>
                    <a:cubicBezTo>
                      <a:pt x="1516" y="2994"/>
                      <a:pt x="1516" y="2989"/>
                      <a:pt x="1527" y="2983"/>
                    </a:cubicBezTo>
                    <a:cubicBezTo>
                      <a:pt x="1516" y="2983"/>
                      <a:pt x="1516" y="2989"/>
                      <a:pt x="1511" y="2994"/>
                    </a:cubicBezTo>
                    <a:lnTo>
                      <a:pt x="1505" y="2983"/>
                    </a:lnTo>
                    <a:lnTo>
                      <a:pt x="1533" y="2955"/>
                    </a:lnTo>
                    <a:cubicBezTo>
                      <a:pt x="1519" y="2955"/>
                      <a:pt x="1512" y="2968"/>
                      <a:pt x="1508" y="2968"/>
                    </a:cubicBezTo>
                    <a:cubicBezTo>
                      <a:pt x="1507" y="2968"/>
                      <a:pt x="1506" y="2967"/>
                      <a:pt x="1505" y="2967"/>
                    </a:cubicBezTo>
                    <a:cubicBezTo>
                      <a:pt x="1527" y="2961"/>
                      <a:pt x="1505" y="2944"/>
                      <a:pt x="1533" y="2939"/>
                    </a:cubicBezTo>
                    <a:cubicBezTo>
                      <a:pt x="1538" y="2928"/>
                      <a:pt x="1533" y="2917"/>
                      <a:pt x="1516" y="2911"/>
                    </a:cubicBezTo>
                    <a:cubicBezTo>
                      <a:pt x="1505" y="2917"/>
                      <a:pt x="1516" y="2928"/>
                      <a:pt x="1505" y="2933"/>
                    </a:cubicBezTo>
                    <a:cubicBezTo>
                      <a:pt x="1500" y="2930"/>
                      <a:pt x="1496" y="2929"/>
                      <a:pt x="1491" y="2929"/>
                    </a:cubicBezTo>
                    <a:cubicBezTo>
                      <a:pt x="1477" y="2929"/>
                      <a:pt x="1464" y="2938"/>
                      <a:pt x="1456" y="2938"/>
                    </a:cubicBezTo>
                    <a:cubicBezTo>
                      <a:pt x="1453" y="2938"/>
                      <a:pt x="1451" y="2937"/>
                      <a:pt x="1450" y="2933"/>
                    </a:cubicBezTo>
                    <a:lnTo>
                      <a:pt x="1450" y="2939"/>
                    </a:lnTo>
                    <a:lnTo>
                      <a:pt x="1422" y="2939"/>
                    </a:lnTo>
                    <a:cubicBezTo>
                      <a:pt x="1433" y="2922"/>
                      <a:pt x="1450" y="2895"/>
                      <a:pt x="1433" y="2884"/>
                    </a:cubicBezTo>
                    <a:lnTo>
                      <a:pt x="1433" y="2884"/>
                    </a:lnTo>
                    <a:cubicBezTo>
                      <a:pt x="1428" y="2889"/>
                      <a:pt x="1428" y="2906"/>
                      <a:pt x="1417" y="2911"/>
                    </a:cubicBezTo>
                    <a:lnTo>
                      <a:pt x="1406" y="2906"/>
                    </a:lnTo>
                    <a:cubicBezTo>
                      <a:pt x="1406" y="2906"/>
                      <a:pt x="1417" y="2906"/>
                      <a:pt x="1417" y="2900"/>
                    </a:cubicBezTo>
                    <a:cubicBezTo>
                      <a:pt x="1403" y="2900"/>
                      <a:pt x="1416" y="2881"/>
                      <a:pt x="1408" y="2881"/>
                    </a:cubicBezTo>
                    <a:cubicBezTo>
                      <a:pt x="1406" y="2881"/>
                      <a:pt x="1404" y="2882"/>
                      <a:pt x="1400" y="2884"/>
                    </a:cubicBezTo>
                    <a:lnTo>
                      <a:pt x="1417" y="2856"/>
                    </a:lnTo>
                    <a:lnTo>
                      <a:pt x="1417" y="2856"/>
                    </a:lnTo>
                    <a:lnTo>
                      <a:pt x="1406" y="2872"/>
                    </a:lnTo>
                    <a:cubicBezTo>
                      <a:pt x="1404" y="2874"/>
                      <a:pt x="1401" y="2875"/>
                      <a:pt x="1399" y="2875"/>
                    </a:cubicBezTo>
                    <a:cubicBezTo>
                      <a:pt x="1394" y="2875"/>
                      <a:pt x="1389" y="2872"/>
                      <a:pt x="1389" y="2872"/>
                    </a:cubicBezTo>
                    <a:cubicBezTo>
                      <a:pt x="1372" y="2872"/>
                      <a:pt x="1372" y="2861"/>
                      <a:pt x="1378" y="2850"/>
                    </a:cubicBezTo>
                    <a:lnTo>
                      <a:pt x="1378" y="2850"/>
                    </a:lnTo>
                    <a:cubicBezTo>
                      <a:pt x="1372" y="2856"/>
                      <a:pt x="1367" y="2872"/>
                      <a:pt x="1361" y="2872"/>
                    </a:cubicBezTo>
                    <a:cubicBezTo>
                      <a:pt x="1378" y="2850"/>
                      <a:pt x="1350" y="2850"/>
                      <a:pt x="1367" y="2834"/>
                    </a:cubicBezTo>
                    <a:cubicBezTo>
                      <a:pt x="1367" y="2834"/>
                      <a:pt x="1367" y="2827"/>
                      <a:pt x="1364" y="2827"/>
                    </a:cubicBezTo>
                    <a:cubicBezTo>
                      <a:pt x="1363" y="2827"/>
                      <a:pt x="1362" y="2827"/>
                      <a:pt x="1361" y="2828"/>
                    </a:cubicBezTo>
                    <a:lnTo>
                      <a:pt x="1372" y="2817"/>
                    </a:lnTo>
                    <a:lnTo>
                      <a:pt x="1372" y="2817"/>
                    </a:lnTo>
                    <a:cubicBezTo>
                      <a:pt x="1363" y="2824"/>
                      <a:pt x="1356" y="2826"/>
                      <a:pt x="1351" y="2826"/>
                    </a:cubicBezTo>
                    <a:cubicBezTo>
                      <a:pt x="1344" y="2826"/>
                      <a:pt x="1340" y="2823"/>
                      <a:pt x="1334" y="2823"/>
                    </a:cubicBezTo>
                    <a:cubicBezTo>
                      <a:pt x="1361" y="2801"/>
                      <a:pt x="1323" y="2817"/>
                      <a:pt x="1345" y="2789"/>
                    </a:cubicBezTo>
                    <a:lnTo>
                      <a:pt x="1345" y="2789"/>
                    </a:lnTo>
                    <a:cubicBezTo>
                      <a:pt x="1340" y="2792"/>
                      <a:pt x="1336" y="2793"/>
                      <a:pt x="1333" y="2793"/>
                    </a:cubicBezTo>
                    <a:cubicBezTo>
                      <a:pt x="1326" y="2793"/>
                      <a:pt x="1323" y="2789"/>
                      <a:pt x="1319" y="2789"/>
                    </a:cubicBezTo>
                    <a:cubicBezTo>
                      <a:pt x="1317" y="2789"/>
                      <a:pt x="1315" y="2790"/>
                      <a:pt x="1311" y="2795"/>
                    </a:cubicBezTo>
                    <a:cubicBezTo>
                      <a:pt x="1306" y="2789"/>
                      <a:pt x="1323" y="2773"/>
                      <a:pt x="1323" y="2767"/>
                    </a:cubicBezTo>
                    <a:lnTo>
                      <a:pt x="1323" y="2767"/>
                    </a:lnTo>
                    <a:lnTo>
                      <a:pt x="1317" y="2773"/>
                    </a:lnTo>
                    <a:cubicBezTo>
                      <a:pt x="1323" y="2756"/>
                      <a:pt x="1317" y="2751"/>
                      <a:pt x="1317" y="2740"/>
                    </a:cubicBezTo>
                    <a:lnTo>
                      <a:pt x="1295" y="2745"/>
                    </a:lnTo>
                    <a:lnTo>
                      <a:pt x="1306" y="2740"/>
                    </a:lnTo>
                    <a:cubicBezTo>
                      <a:pt x="1295" y="2740"/>
                      <a:pt x="1289" y="2740"/>
                      <a:pt x="1289" y="2745"/>
                    </a:cubicBezTo>
                    <a:lnTo>
                      <a:pt x="1289" y="2740"/>
                    </a:lnTo>
                    <a:cubicBezTo>
                      <a:pt x="1282" y="2743"/>
                      <a:pt x="1279" y="2745"/>
                      <a:pt x="1277" y="2745"/>
                    </a:cubicBezTo>
                    <a:cubicBezTo>
                      <a:pt x="1275" y="2745"/>
                      <a:pt x="1278" y="2740"/>
                      <a:pt x="1267" y="2740"/>
                    </a:cubicBezTo>
                    <a:cubicBezTo>
                      <a:pt x="1267" y="2729"/>
                      <a:pt x="1278" y="2729"/>
                      <a:pt x="1278" y="2729"/>
                    </a:cubicBezTo>
                    <a:cubicBezTo>
                      <a:pt x="1278" y="2729"/>
                      <a:pt x="1282" y="2721"/>
                      <a:pt x="1287" y="2715"/>
                    </a:cubicBezTo>
                    <a:lnTo>
                      <a:pt x="1287" y="2715"/>
                    </a:lnTo>
                    <a:cubicBezTo>
                      <a:pt x="1278" y="2721"/>
                      <a:pt x="1251" y="2731"/>
                      <a:pt x="1251" y="2745"/>
                    </a:cubicBezTo>
                    <a:cubicBezTo>
                      <a:pt x="1245" y="2748"/>
                      <a:pt x="1241" y="2749"/>
                      <a:pt x="1238" y="2749"/>
                    </a:cubicBezTo>
                    <a:cubicBezTo>
                      <a:pt x="1235" y="2749"/>
                      <a:pt x="1234" y="2748"/>
                      <a:pt x="1234" y="2745"/>
                    </a:cubicBezTo>
                    <a:lnTo>
                      <a:pt x="1251" y="2729"/>
                    </a:lnTo>
                    <a:lnTo>
                      <a:pt x="1251" y="2729"/>
                    </a:lnTo>
                    <a:lnTo>
                      <a:pt x="1228" y="2745"/>
                    </a:lnTo>
                    <a:cubicBezTo>
                      <a:pt x="1223" y="2745"/>
                      <a:pt x="1228" y="2729"/>
                      <a:pt x="1228" y="2723"/>
                    </a:cubicBezTo>
                    <a:cubicBezTo>
                      <a:pt x="1234" y="2723"/>
                      <a:pt x="1267" y="2701"/>
                      <a:pt x="1256" y="2695"/>
                    </a:cubicBezTo>
                    <a:lnTo>
                      <a:pt x="1284" y="2695"/>
                    </a:lnTo>
                    <a:cubicBezTo>
                      <a:pt x="1284" y="2695"/>
                      <a:pt x="1284" y="2690"/>
                      <a:pt x="1289" y="2690"/>
                    </a:cubicBezTo>
                    <a:lnTo>
                      <a:pt x="1289" y="2690"/>
                    </a:lnTo>
                    <a:cubicBezTo>
                      <a:pt x="1282" y="2690"/>
                      <a:pt x="1279" y="2692"/>
                      <a:pt x="1275" y="2692"/>
                    </a:cubicBezTo>
                    <a:cubicBezTo>
                      <a:pt x="1273" y="2692"/>
                      <a:pt x="1271" y="2692"/>
                      <a:pt x="1267" y="2690"/>
                    </a:cubicBezTo>
                    <a:cubicBezTo>
                      <a:pt x="1284" y="2673"/>
                      <a:pt x="1289" y="2668"/>
                      <a:pt x="1284" y="2662"/>
                    </a:cubicBezTo>
                    <a:lnTo>
                      <a:pt x="1284" y="2662"/>
                    </a:lnTo>
                    <a:lnTo>
                      <a:pt x="1278" y="2673"/>
                    </a:lnTo>
                    <a:lnTo>
                      <a:pt x="1267" y="2673"/>
                    </a:lnTo>
                    <a:cubicBezTo>
                      <a:pt x="1267" y="2673"/>
                      <a:pt x="1267" y="2684"/>
                      <a:pt x="1262" y="2690"/>
                    </a:cubicBezTo>
                    <a:cubicBezTo>
                      <a:pt x="1262" y="2690"/>
                      <a:pt x="1249" y="2692"/>
                      <a:pt x="1243" y="2692"/>
                    </a:cubicBezTo>
                    <a:cubicBezTo>
                      <a:pt x="1241" y="2692"/>
                      <a:pt x="1239" y="2692"/>
                      <a:pt x="1239" y="2691"/>
                    </a:cubicBezTo>
                    <a:lnTo>
                      <a:pt x="1239" y="2691"/>
                    </a:lnTo>
                    <a:cubicBezTo>
                      <a:pt x="1234" y="2701"/>
                      <a:pt x="1229" y="2703"/>
                      <a:pt x="1224" y="2703"/>
                    </a:cubicBezTo>
                    <a:cubicBezTo>
                      <a:pt x="1221" y="2703"/>
                      <a:pt x="1217" y="2703"/>
                      <a:pt x="1214" y="2703"/>
                    </a:cubicBezTo>
                    <a:cubicBezTo>
                      <a:pt x="1209" y="2703"/>
                      <a:pt x="1205" y="2704"/>
                      <a:pt x="1201" y="2712"/>
                    </a:cubicBezTo>
                    <a:cubicBezTo>
                      <a:pt x="1195" y="2712"/>
                      <a:pt x="1184" y="2712"/>
                      <a:pt x="1195" y="2701"/>
                    </a:cubicBezTo>
                    <a:cubicBezTo>
                      <a:pt x="1206" y="2695"/>
                      <a:pt x="1206" y="2684"/>
                      <a:pt x="1212" y="2673"/>
                    </a:cubicBezTo>
                    <a:lnTo>
                      <a:pt x="1212" y="2673"/>
                    </a:lnTo>
                    <a:cubicBezTo>
                      <a:pt x="1206" y="2673"/>
                      <a:pt x="1206" y="2690"/>
                      <a:pt x="1201" y="2690"/>
                    </a:cubicBezTo>
                    <a:cubicBezTo>
                      <a:pt x="1195" y="2690"/>
                      <a:pt x="1201" y="2673"/>
                      <a:pt x="1206" y="2668"/>
                    </a:cubicBezTo>
                    <a:lnTo>
                      <a:pt x="1212" y="2668"/>
                    </a:lnTo>
                    <a:lnTo>
                      <a:pt x="1212" y="2657"/>
                    </a:lnTo>
                    <a:cubicBezTo>
                      <a:pt x="1207" y="2661"/>
                      <a:pt x="1207" y="2669"/>
                      <a:pt x="1203" y="2669"/>
                    </a:cubicBezTo>
                    <a:cubicBezTo>
                      <a:pt x="1203" y="2669"/>
                      <a:pt x="1202" y="2669"/>
                      <a:pt x="1201" y="2668"/>
                    </a:cubicBezTo>
                    <a:cubicBezTo>
                      <a:pt x="1201" y="2662"/>
                      <a:pt x="1195" y="2662"/>
                      <a:pt x="1201" y="2657"/>
                    </a:cubicBezTo>
                    <a:cubicBezTo>
                      <a:pt x="1212" y="2651"/>
                      <a:pt x="1223" y="2635"/>
                      <a:pt x="1228" y="2635"/>
                    </a:cubicBezTo>
                    <a:cubicBezTo>
                      <a:pt x="1225" y="2635"/>
                      <a:pt x="1218" y="2629"/>
                      <a:pt x="1211" y="2629"/>
                    </a:cubicBezTo>
                    <a:cubicBezTo>
                      <a:pt x="1207" y="2629"/>
                      <a:pt x="1203" y="2631"/>
                      <a:pt x="1201" y="2640"/>
                    </a:cubicBezTo>
                    <a:lnTo>
                      <a:pt x="1195" y="2635"/>
                    </a:lnTo>
                    <a:cubicBezTo>
                      <a:pt x="1195" y="2639"/>
                      <a:pt x="1186" y="2658"/>
                      <a:pt x="1177" y="2658"/>
                    </a:cubicBezTo>
                    <a:cubicBezTo>
                      <a:pt x="1176" y="2658"/>
                      <a:pt x="1174" y="2657"/>
                      <a:pt x="1173" y="2657"/>
                    </a:cubicBezTo>
                    <a:lnTo>
                      <a:pt x="1157" y="2662"/>
                    </a:lnTo>
                    <a:lnTo>
                      <a:pt x="1157" y="2662"/>
                    </a:lnTo>
                    <a:lnTo>
                      <a:pt x="1167" y="2657"/>
                    </a:lnTo>
                    <a:lnTo>
                      <a:pt x="1167" y="2657"/>
                    </a:lnTo>
                    <a:cubicBezTo>
                      <a:pt x="1162" y="2659"/>
                      <a:pt x="1159" y="2661"/>
                      <a:pt x="1158" y="2661"/>
                    </a:cubicBezTo>
                    <a:cubicBezTo>
                      <a:pt x="1157" y="2661"/>
                      <a:pt x="1157" y="2659"/>
                      <a:pt x="1157" y="2657"/>
                    </a:cubicBezTo>
                    <a:cubicBezTo>
                      <a:pt x="1168" y="2651"/>
                      <a:pt x="1157" y="2651"/>
                      <a:pt x="1168" y="2640"/>
                    </a:cubicBezTo>
                    <a:cubicBezTo>
                      <a:pt x="1164" y="2638"/>
                      <a:pt x="1162" y="2638"/>
                      <a:pt x="1159" y="2638"/>
                    </a:cubicBezTo>
                    <a:cubicBezTo>
                      <a:pt x="1153" y="2638"/>
                      <a:pt x="1149" y="2642"/>
                      <a:pt x="1145" y="2646"/>
                    </a:cubicBezTo>
                    <a:cubicBezTo>
                      <a:pt x="1140" y="2646"/>
                      <a:pt x="1145" y="2640"/>
                      <a:pt x="1151" y="2635"/>
                    </a:cubicBezTo>
                    <a:cubicBezTo>
                      <a:pt x="1151" y="2629"/>
                      <a:pt x="1140" y="2618"/>
                      <a:pt x="1145" y="2607"/>
                    </a:cubicBezTo>
                    <a:cubicBezTo>
                      <a:pt x="1129" y="2607"/>
                      <a:pt x="1145" y="2612"/>
                      <a:pt x="1129" y="2612"/>
                    </a:cubicBezTo>
                    <a:cubicBezTo>
                      <a:pt x="1151" y="2585"/>
                      <a:pt x="1118" y="2579"/>
                      <a:pt x="1101" y="2574"/>
                    </a:cubicBezTo>
                    <a:cubicBezTo>
                      <a:pt x="1095" y="2580"/>
                      <a:pt x="1092" y="2582"/>
                      <a:pt x="1091" y="2582"/>
                    </a:cubicBezTo>
                    <a:cubicBezTo>
                      <a:pt x="1089" y="2582"/>
                      <a:pt x="1088" y="2581"/>
                      <a:pt x="1086" y="2581"/>
                    </a:cubicBezTo>
                    <a:cubicBezTo>
                      <a:pt x="1084" y="2581"/>
                      <a:pt x="1080" y="2581"/>
                      <a:pt x="1074" y="2585"/>
                    </a:cubicBezTo>
                    <a:cubicBezTo>
                      <a:pt x="1083" y="2580"/>
                      <a:pt x="1084" y="2562"/>
                      <a:pt x="1092" y="2562"/>
                    </a:cubicBezTo>
                    <a:cubicBezTo>
                      <a:pt x="1093" y="2562"/>
                      <a:pt x="1094" y="2562"/>
                      <a:pt x="1096" y="2563"/>
                    </a:cubicBezTo>
                    <a:lnTo>
                      <a:pt x="1090" y="2557"/>
                    </a:lnTo>
                    <a:cubicBezTo>
                      <a:pt x="1096" y="2546"/>
                      <a:pt x="1112" y="2557"/>
                      <a:pt x="1118" y="2535"/>
                    </a:cubicBezTo>
                    <a:cubicBezTo>
                      <a:pt x="1117" y="2534"/>
                      <a:pt x="1116" y="2534"/>
                      <a:pt x="1115" y="2534"/>
                    </a:cubicBezTo>
                    <a:cubicBezTo>
                      <a:pt x="1110" y="2534"/>
                      <a:pt x="1100" y="2539"/>
                      <a:pt x="1093" y="2539"/>
                    </a:cubicBezTo>
                    <a:cubicBezTo>
                      <a:pt x="1088" y="2539"/>
                      <a:pt x="1085" y="2537"/>
                      <a:pt x="1085" y="2529"/>
                    </a:cubicBezTo>
                    <a:cubicBezTo>
                      <a:pt x="1093" y="2524"/>
                      <a:pt x="1089" y="2524"/>
                      <a:pt x="1085" y="2524"/>
                    </a:cubicBezTo>
                    <a:cubicBezTo>
                      <a:pt x="1082" y="2524"/>
                      <a:pt x="1079" y="2524"/>
                      <a:pt x="1090" y="2518"/>
                    </a:cubicBezTo>
                    <a:cubicBezTo>
                      <a:pt x="1092" y="2516"/>
                      <a:pt x="1093" y="2516"/>
                      <a:pt x="1094" y="2516"/>
                    </a:cubicBezTo>
                    <a:cubicBezTo>
                      <a:pt x="1096" y="2516"/>
                      <a:pt x="1097" y="2518"/>
                      <a:pt x="1101" y="2518"/>
                    </a:cubicBezTo>
                    <a:lnTo>
                      <a:pt x="1101" y="2513"/>
                    </a:lnTo>
                    <a:cubicBezTo>
                      <a:pt x="1100" y="2507"/>
                      <a:pt x="1098" y="2505"/>
                      <a:pt x="1096" y="2505"/>
                    </a:cubicBezTo>
                    <a:cubicBezTo>
                      <a:pt x="1089" y="2505"/>
                      <a:pt x="1079" y="2524"/>
                      <a:pt x="1062" y="2524"/>
                    </a:cubicBezTo>
                    <a:cubicBezTo>
                      <a:pt x="1046" y="2518"/>
                      <a:pt x="1068" y="2502"/>
                      <a:pt x="1074" y="2496"/>
                    </a:cubicBezTo>
                    <a:cubicBezTo>
                      <a:pt x="1074" y="2491"/>
                      <a:pt x="1068" y="2491"/>
                      <a:pt x="1062" y="2491"/>
                    </a:cubicBezTo>
                    <a:cubicBezTo>
                      <a:pt x="1074" y="2491"/>
                      <a:pt x="1062" y="2513"/>
                      <a:pt x="1046" y="2518"/>
                    </a:cubicBezTo>
                    <a:cubicBezTo>
                      <a:pt x="1057" y="2504"/>
                      <a:pt x="1048" y="2501"/>
                      <a:pt x="1040" y="2501"/>
                    </a:cubicBezTo>
                    <a:cubicBezTo>
                      <a:pt x="1035" y="2501"/>
                      <a:pt x="1031" y="2502"/>
                      <a:pt x="1029" y="2502"/>
                    </a:cubicBezTo>
                    <a:cubicBezTo>
                      <a:pt x="1018" y="2529"/>
                      <a:pt x="1035" y="2513"/>
                      <a:pt x="1029" y="2546"/>
                    </a:cubicBezTo>
                    <a:cubicBezTo>
                      <a:pt x="1033" y="2546"/>
                      <a:pt x="1040" y="2534"/>
                      <a:pt x="1044" y="2534"/>
                    </a:cubicBezTo>
                    <a:cubicBezTo>
                      <a:pt x="1045" y="2534"/>
                      <a:pt x="1046" y="2536"/>
                      <a:pt x="1046" y="2540"/>
                    </a:cubicBezTo>
                    <a:cubicBezTo>
                      <a:pt x="1035" y="2540"/>
                      <a:pt x="1040" y="2546"/>
                      <a:pt x="1040" y="2551"/>
                    </a:cubicBezTo>
                    <a:cubicBezTo>
                      <a:pt x="1042" y="2550"/>
                      <a:pt x="1043" y="2549"/>
                      <a:pt x="1045" y="2549"/>
                    </a:cubicBezTo>
                    <a:cubicBezTo>
                      <a:pt x="1047" y="2549"/>
                      <a:pt x="1050" y="2551"/>
                      <a:pt x="1057" y="2551"/>
                    </a:cubicBezTo>
                    <a:cubicBezTo>
                      <a:pt x="1046" y="2557"/>
                      <a:pt x="1029" y="2568"/>
                      <a:pt x="1035" y="2579"/>
                    </a:cubicBezTo>
                    <a:lnTo>
                      <a:pt x="1057" y="2557"/>
                    </a:lnTo>
                    <a:lnTo>
                      <a:pt x="1057" y="2557"/>
                    </a:lnTo>
                    <a:cubicBezTo>
                      <a:pt x="1057" y="2568"/>
                      <a:pt x="1040" y="2574"/>
                      <a:pt x="1046" y="2574"/>
                    </a:cubicBezTo>
                    <a:cubicBezTo>
                      <a:pt x="1035" y="2579"/>
                      <a:pt x="1035" y="2585"/>
                      <a:pt x="1018" y="2585"/>
                    </a:cubicBezTo>
                    <a:cubicBezTo>
                      <a:pt x="1016" y="2597"/>
                      <a:pt x="1021" y="2601"/>
                      <a:pt x="1029" y="2601"/>
                    </a:cubicBezTo>
                    <a:cubicBezTo>
                      <a:pt x="1039" y="2601"/>
                      <a:pt x="1053" y="2596"/>
                      <a:pt x="1062" y="2596"/>
                    </a:cubicBezTo>
                    <a:cubicBezTo>
                      <a:pt x="1062" y="2596"/>
                      <a:pt x="1057" y="2596"/>
                      <a:pt x="1057" y="2601"/>
                    </a:cubicBezTo>
                    <a:cubicBezTo>
                      <a:pt x="1059" y="2599"/>
                      <a:pt x="1060" y="2599"/>
                      <a:pt x="1061" y="2599"/>
                    </a:cubicBezTo>
                    <a:cubicBezTo>
                      <a:pt x="1063" y="2599"/>
                      <a:pt x="1064" y="2601"/>
                      <a:pt x="1068" y="2601"/>
                    </a:cubicBezTo>
                    <a:cubicBezTo>
                      <a:pt x="1068" y="2607"/>
                      <a:pt x="1057" y="2607"/>
                      <a:pt x="1046" y="2612"/>
                    </a:cubicBezTo>
                    <a:lnTo>
                      <a:pt x="1057" y="2623"/>
                    </a:lnTo>
                    <a:cubicBezTo>
                      <a:pt x="1062" y="2623"/>
                      <a:pt x="1062" y="2623"/>
                      <a:pt x="1062" y="2629"/>
                    </a:cubicBezTo>
                    <a:cubicBezTo>
                      <a:pt x="1057" y="2635"/>
                      <a:pt x="1040" y="2635"/>
                      <a:pt x="1035" y="2640"/>
                    </a:cubicBezTo>
                    <a:lnTo>
                      <a:pt x="1057" y="2635"/>
                    </a:lnTo>
                    <a:lnTo>
                      <a:pt x="1057" y="2635"/>
                    </a:lnTo>
                    <a:cubicBezTo>
                      <a:pt x="1046" y="2640"/>
                      <a:pt x="1046" y="2657"/>
                      <a:pt x="1040" y="2657"/>
                    </a:cubicBezTo>
                    <a:lnTo>
                      <a:pt x="1057" y="2668"/>
                    </a:lnTo>
                    <a:lnTo>
                      <a:pt x="1046" y="2679"/>
                    </a:lnTo>
                    <a:cubicBezTo>
                      <a:pt x="1046" y="2684"/>
                      <a:pt x="1090" y="2679"/>
                      <a:pt x="1062" y="2695"/>
                    </a:cubicBezTo>
                    <a:cubicBezTo>
                      <a:pt x="1085" y="2695"/>
                      <a:pt x="1085" y="2706"/>
                      <a:pt x="1101" y="2712"/>
                    </a:cubicBezTo>
                    <a:cubicBezTo>
                      <a:pt x="1086" y="2712"/>
                      <a:pt x="1094" y="2735"/>
                      <a:pt x="1087" y="2735"/>
                    </a:cubicBezTo>
                    <a:cubicBezTo>
                      <a:pt x="1086" y="2735"/>
                      <a:pt x="1086" y="2735"/>
                      <a:pt x="1085" y="2734"/>
                    </a:cubicBezTo>
                    <a:lnTo>
                      <a:pt x="1085" y="2734"/>
                    </a:lnTo>
                    <a:cubicBezTo>
                      <a:pt x="1085" y="2738"/>
                      <a:pt x="1086" y="2739"/>
                      <a:pt x="1088" y="2739"/>
                    </a:cubicBezTo>
                    <a:cubicBezTo>
                      <a:pt x="1091" y="2739"/>
                      <a:pt x="1097" y="2734"/>
                      <a:pt x="1101" y="2734"/>
                    </a:cubicBezTo>
                    <a:lnTo>
                      <a:pt x="1101" y="2734"/>
                    </a:lnTo>
                    <a:cubicBezTo>
                      <a:pt x="1101" y="2740"/>
                      <a:pt x="1085" y="2751"/>
                      <a:pt x="1074" y="2751"/>
                    </a:cubicBezTo>
                    <a:lnTo>
                      <a:pt x="1101" y="2751"/>
                    </a:lnTo>
                    <a:cubicBezTo>
                      <a:pt x="1101" y="2767"/>
                      <a:pt x="1090" y="2767"/>
                      <a:pt x="1090" y="2773"/>
                    </a:cubicBezTo>
                    <a:lnTo>
                      <a:pt x="1101" y="2762"/>
                    </a:lnTo>
                    <a:lnTo>
                      <a:pt x="1096" y="2773"/>
                    </a:lnTo>
                    <a:cubicBezTo>
                      <a:pt x="1098" y="2770"/>
                      <a:pt x="1100" y="2769"/>
                      <a:pt x="1102" y="2769"/>
                    </a:cubicBezTo>
                    <a:cubicBezTo>
                      <a:pt x="1104" y="2769"/>
                      <a:pt x="1107" y="2770"/>
                      <a:pt x="1112" y="2773"/>
                    </a:cubicBezTo>
                    <a:lnTo>
                      <a:pt x="1118" y="2773"/>
                    </a:lnTo>
                    <a:cubicBezTo>
                      <a:pt x="1101" y="2773"/>
                      <a:pt x="1118" y="2778"/>
                      <a:pt x="1112" y="2789"/>
                    </a:cubicBezTo>
                    <a:cubicBezTo>
                      <a:pt x="1112" y="2795"/>
                      <a:pt x="1112" y="2795"/>
                      <a:pt x="1123" y="2795"/>
                    </a:cubicBezTo>
                    <a:lnTo>
                      <a:pt x="1129" y="2789"/>
                    </a:lnTo>
                    <a:cubicBezTo>
                      <a:pt x="1145" y="2789"/>
                      <a:pt x="1118" y="2801"/>
                      <a:pt x="1123" y="2806"/>
                    </a:cubicBezTo>
                    <a:lnTo>
                      <a:pt x="1129" y="2801"/>
                    </a:lnTo>
                    <a:lnTo>
                      <a:pt x="1129" y="2801"/>
                    </a:lnTo>
                    <a:cubicBezTo>
                      <a:pt x="1123" y="2828"/>
                      <a:pt x="1157" y="2806"/>
                      <a:pt x="1157" y="2828"/>
                    </a:cubicBezTo>
                    <a:cubicBezTo>
                      <a:pt x="1151" y="2828"/>
                      <a:pt x="1140" y="2834"/>
                      <a:pt x="1145" y="2834"/>
                    </a:cubicBezTo>
                    <a:cubicBezTo>
                      <a:pt x="1150" y="2843"/>
                      <a:pt x="1162" y="2852"/>
                      <a:pt x="1172" y="2852"/>
                    </a:cubicBezTo>
                    <a:cubicBezTo>
                      <a:pt x="1174" y="2852"/>
                      <a:pt x="1177" y="2851"/>
                      <a:pt x="1179" y="2850"/>
                    </a:cubicBezTo>
                    <a:lnTo>
                      <a:pt x="1179" y="2850"/>
                    </a:lnTo>
                    <a:cubicBezTo>
                      <a:pt x="1168" y="2861"/>
                      <a:pt x="1168" y="2872"/>
                      <a:pt x="1168" y="2884"/>
                    </a:cubicBezTo>
                    <a:cubicBezTo>
                      <a:pt x="1170" y="2886"/>
                      <a:pt x="1172" y="2888"/>
                      <a:pt x="1174" y="2888"/>
                    </a:cubicBezTo>
                    <a:cubicBezTo>
                      <a:pt x="1176" y="2888"/>
                      <a:pt x="1179" y="2886"/>
                      <a:pt x="1184" y="2884"/>
                    </a:cubicBezTo>
                    <a:cubicBezTo>
                      <a:pt x="1184" y="2900"/>
                      <a:pt x="1201" y="2900"/>
                      <a:pt x="1195" y="2906"/>
                    </a:cubicBezTo>
                    <a:cubicBezTo>
                      <a:pt x="1196" y="2904"/>
                      <a:pt x="1197" y="2904"/>
                      <a:pt x="1198" y="2904"/>
                    </a:cubicBezTo>
                    <a:cubicBezTo>
                      <a:pt x="1199" y="2904"/>
                      <a:pt x="1198" y="2907"/>
                      <a:pt x="1201" y="2907"/>
                    </a:cubicBezTo>
                    <a:cubicBezTo>
                      <a:pt x="1202" y="2907"/>
                      <a:pt x="1204" y="2907"/>
                      <a:pt x="1206" y="2906"/>
                    </a:cubicBezTo>
                    <a:lnTo>
                      <a:pt x="1206" y="2906"/>
                    </a:lnTo>
                    <a:cubicBezTo>
                      <a:pt x="1195" y="2933"/>
                      <a:pt x="1234" y="2911"/>
                      <a:pt x="1223" y="2939"/>
                    </a:cubicBezTo>
                    <a:lnTo>
                      <a:pt x="1206" y="2955"/>
                    </a:lnTo>
                    <a:lnTo>
                      <a:pt x="1223" y="2972"/>
                    </a:lnTo>
                    <a:lnTo>
                      <a:pt x="1228" y="2961"/>
                    </a:lnTo>
                    <a:cubicBezTo>
                      <a:pt x="1231" y="2961"/>
                      <a:pt x="1234" y="2960"/>
                      <a:pt x="1236" y="2960"/>
                    </a:cubicBezTo>
                    <a:cubicBezTo>
                      <a:pt x="1238" y="2960"/>
                      <a:pt x="1240" y="2961"/>
                      <a:pt x="1240" y="2967"/>
                    </a:cubicBezTo>
                    <a:cubicBezTo>
                      <a:pt x="1223" y="2972"/>
                      <a:pt x="1251" y="2972"/>
                      <a:pt x="1234" y="2989"/>
                    </a:cubicBezTo>
                    <a:lnTo>
                      <a:pt x="1228" y="2989"/>
                    </a:lnTo>
                    <a:cubicBezTo>
                      <a:pt x="1231" y="2991"/>
                      <a:pt x="1232" y="2992"/>
                      <a:pt x="1233" y="2992"/>
                    </a:cubicBezTo>
                    <a:cubicBezTo>
                      <a:pt x="1235" y="2992"/>
                      <a:pt x="1236" y="2990"/>
                      <a:pt x="1240" y="2983"/>
                    </a:cubicBezTo>
                    <a:lnTo>
                      <a:pt x="1240" y="2983"/>
                    </a:lnTo>
                    <a:cubicBezTo>
                      <a:pt x="1242" y="2985"/>
                      <a:pt x="1243" y="2986"/>
                      <a:pt x="1243" y="2988"/>
                    </a:cubicBezTo>
                    <a:lnTo>
                      <a:pt x="1243" y="2988"/>
                    </a:lnTo>
                    <a:cubicBezTo>
                      <a:pt x="1245" y="2987"/>
                      <a:pt x="1248" y="2986"/>
                      <a:pt x="1250" y="2986"/>
                    </a:cubicBezTo>
                    <a:cubicBezTo>
                      <a:pt x="1252" y="2986"/>
                      <a:pt x="1255" y="2987"/>
                      <a:pt x="1256" y="2989"/>
                    </a:cubicBezTo>
                    <a:cubicBezTo>
                      <a:pt x="1256" y="2989"/>
                      <a:pt x="1256" y="2994"/>
                      <a:pt x="1251" y="2994"/>
                    </a:cubicBezTo>
                    <a:cubicBezTo>
                      <a:pt x="1256" y="2994"/>
                      <a:pt x="1262" y="3011"/>
                      <a:pt x="1267" y="3011"/>
                    </a:cubicBezTo>
                    <a:cubicBezTo>
                      <a:pt x="1267" y="3016"/>
                      <a:pt x="1262" y="3022"/>
                      <a:pt x="1256" y="3022"/>
                    </a:cubicBezTo>
                    <a:cubicBezTo>
                      <a:pt x="1278" y="3027"/>
                      <a:pt x="1256" y="3027"/>
                      <a:pt x="1278" y="3038"/>
                    </a:cubicBezTo>
                    <a:lnTo>
                      <a:pt x="1267" y="3044"/>
                    </a:lnTo>
                    <a:lnTo>
                      <a:pt x="1284" y="3044"/>
                    </a:lnTo>
                    <a:lnTo>
                      <a:pt x="1278" y="3066"/>
                    </a:lnTo>
                    <a:lnTo>
                      <a:pt x="1284" y="3055"/>
                    </a:lnTo>
                    <a:cubicBezTo>
                      <a:pt x="1289" y="3055"/>
                      <a:pt x="1295" y="3055"/>
                      <a:pt x="1295" y="3066"/>
                    </a:cubicBezTo>
                    <a:lnTo>
                      <a:pt x="1289" y="3072"/>
                    </a:lnTo>
                    <a:cubicBezTo>
                      <a:pt x="1306" y="3077"/>
                      <a:pt x="1289" y="3099"/>
                      <a:pt x="1311" y="3099"/>
                    </a:cubicBezTo>
                    <a:cubicBezTo>
                      <a:pt x="1311" y="3099"/>
                      <a:pt x="1306" y="3099"/>
                      <a:pt x="1306" y="3105"/>
                    </a:cubicBezTo>
                    <a:cubicBezTo>
                      <a:pt x="1321" y="3105"/>
                      <a:pt x="1300" y="3122"/>
                      <a:pt x="1315" y="3122"/>
                    </a:cubicBezTo>
                    <a:cubicBezTo>
                      <a:pt x="1317" y="3122"/>
                      <a:pt x="1319" y="3122"/>
                      <a:pt x="1323" y="3121"/>
                    </a:cubicBezTo>
                    <a:lnTo>
                      <a:pt x="1323" y="3121"/>
                    </a:lnTo>
                    <a:lnTo>
                      <a:pt x="1317" y="3127"/>
                    </a:lnTo>
                    <a:lnTo>
                      <a:pt x="1323" y="3127"/>
                    </a:lnTo>
                    <a:lnTo>
                      <a:pt x="1311" y="3138"/>
                    </a:lnTo>
                    <a:lnTo>
                      <a:pt x="1334" y="3127"/>
                    </a:lnTo>
                    <a:lnTo>
                      <a:pt x="1323" y="3138"/>
                    </a:lnTo>
                    <a:lnTo>
                      <a:pt x="1334" y="3133"/>
                    </a:lnTo>
                    <a:lnTo>
                      <a:pt x="1334" y="3133"/>
                    </a:lnTo>
                    <a:cubicBezTo>
                      <a:pt x="1311" y="3160"/>
                      <a:pt x="1339" y="3149"/>
                      <a:pt x="1323" y="3177"/>
                    </a:cubicBezTo>
                    <a:lnTo>
                      <a:pt x="1339" y="3160"/>
                    </a:lnTo>
                    <a:cubicBezTo>
                      <a:pt x="1343" y="3159"/>
                      <a:pt x="1346" y="3159"/>
                      <a:pt x="1349" y="3159"/>
                    </a:cubicBezTo>
                    <a:cubicBezTo>
                      <a:pt x="1385" y="3159"/>
                      <a:pt x="1364" y="3216"/>
                      <a:pt x="1394" y="3221"/>
                    </a:cubicBezTo>
                    <a:lnTo>
                      <a:pt x="1378" y="3238"/>
                    </a:lnTo>
                    <a:lnTo>
                      <a:pt x="1400" y="3232"/>
                    </a:lnTo>
                    <a:lnTo>
                      <a:pt x="1400" y="3232"/>
                    </a:lnTo>
                    <a:cubicBezTo>
                      <a:pt x="1394" y="3243"/>
                      <a:pt x="1389" y="3238"/>
                      <a:pt x="1389" y="3243"/>
                    </a:cubicBezTo>
                    <a:cubicBezTo>
                      <a:pt x="1398" y="3243"/>
                      <a:pt x="1403" y="3236"/>
                      <a:pt x="1413" y="3236"/>
                    </a:cubicBezTo>
                    <a:cubicBezTo>
                      <a:pt x="1416" y="3236"/>
                      <a:pt x="1419" y="3237"/>
                      <a:pt x="1422" y="3238"/>
                    </a:cubicBezTo>
                    <a:cubicBezTo>
                      <a:pt x="1422" y="3243"/>
                      <a:pt x="1421" y="3245"/>
                      <a:pt x="1418" y="3245"/>
                    </a:cubicBezTo>
                    <a:cubicBezTo>
                      <a:pt x="1415" y="3245"/>
                      <a:pt x="1411" y="3243"/>
                      <a:pt x="1406" y="3243"/>
                    </a:cubicBezTo>
                    <a:cubicBezTo>
                      <a:pt x="1422" y="3249"/>
                      <a:pt x="1444" y="3260"/>
                      <a:pt x="1444" y="3271"/>
                    </a:cubicBezTo>
                    <a:cubicBezTo>
                      <a:pt x="1444" y="3271"/>
                      <a:pt x="1450" y="3271"/>
                      <a:pt x="1450" y="3265"/>
                    </a:cubicBezTo>
                    <a:cubicBezTo>
                      <a:pt x="1461" y="3265"/>
                      <a:pt x="1461" y="3276"/>
                      <a:pt x="1472" y="3287"/>
                    </a:cubicBezTo>
                    <a:cubicBezTo>
                      <a:pt x="1466" y="3290"/>
                      <a:pt x="1464" y="3292"/>
                      <a:pt x="1462" y="3292"/>
                    </a:cubicBezTo>
                    <a:cubicBezTo>
                      <a:pt x="1459" y="3292"/>
                      <a:pt x="1458" y="3290"/>
                      <a:pt x="1455" y="3287"/>
                    </a:cubicBezTo>
                    <a:lnTo>
                      <a:pt x="1455" y="3287"/>
                    </a:lnTo>
                    <a:cubicBezTo>
                      <a:pt x="1455" y="3287"/>
                      <a:pt x="1455" y="3293"/>
                      <a:pt x="1461" y="3293"/>
                    </a:cubicBezTo>
                    <a:lnTo>
                      <a:pt x="1450" y="3299"/>
                    </a:lnTo>
                    <a:cubicBezTo>
                      <a:pt x="1450" y="3304"/>
                      <a:pt x="1472" y="3304"/>
                      <a:pt x="1461" y="3321"/>
                    </a:cubicBezTo>
                    <a:cubicBezTo>
                      <a:pt x="1469" y="3317"/>
                      <a:pt x="1474" y="3310"/>
                      <a:pt x="1476" y="3310"/>
                    </a:cubicBezTo>
                    <a:cubicBezTo>
                      <a:pt x="1477" y="3310"/>
                      <a:pt x="1477" y="3312"/>
                      <a:pt x="1477" y="3315"/>
                    </a:cubicBezTo>
                    <a:cubicBezTo>
                      <a:pt x="1461" y="3332"/>
                      <a:pt x="1500" y="3321"/>
                      <a:pt x="1489" y="3332"/>
                    </a:cubicBezTo>
                    <a:lnTo>
                      <a:pt x="1483" y="3332"/>
                    </a:lnTo>
                    <a:cubicBezTo>
                      <a:pt x="1483" y="3337"/>
                      <a:pt x="1484" y="3340"/>
                      <a:pt x="1488" y="3340"/>
                    </a:cubicBezTo>
                    <a:cubicBezTo>
                      <a:pt x="1491" y="3340"/>
                      <a:pt x="1497" y="3337"/>
                      <a:pt x="1505" y="3332"/>
                    </a:cubicBezTo>
                    <a:lnTo>
                      <a:pt x="1505" y="3332"/>
                    </a:lnTo>
                    <a:lnTo>
                      <a:pt x="1500" y="3343"/>
                    </a:lnTo>
                    <a:lnTo>
                      <a:pt x="1527" y="3348"/>
                    </a:lnTo>
                    <a:cubicBezTo>
                      <a:pt x="1511" y="3370"/>
                      <a:pt x="1544" y="3359"/>
                      <a:pt x="1533" y="3376"/>
                    </a:cubicBezTo>
                    <a:cubicBezTo>
                      <a:pt x="1533" y="3377"/>
                      <a:pt x="1534" y="3377"/>
                      <a:pt x="1534" y="3377"/>
                    </a:cubicBezTo>
                    <a:cubicBezTo>
                      <a:pt x="1537" y="3377"/>
                      <a:pt x="1535" y="3367"/>
                      <a:pt x="1539" y="3367"/>
                    </a:cubicBezTo>
                    <a:cubicBezTo>
                      <a:pt x="1540" y="3367"/>
                      <a:pt x="1542" y="3368"/>
                      <a:pt x="1544" y="3370"/>
                    </a:cubicBezTo>
                    <a:cubicBezTo>
                      <a:pt x="1538" y="3376"/>
                      <a:pt x="1560" y="3376"/>
                      <a:pt x="1544" y="3382"/>
                    </a:cubicBezTo>
                    <a:lnTo>
                      <a:pt x="1555" y="3387"/>
                    </a:lnTo>
                    <a:lnTo>
                      <a:pt x="1538" y="3398"/>
                    </a:lnTo>
                    <a:cubicBezTo>
                      <a:pt x="1544" y="3398"/>
                      <a:pt x="1560" y="3387"/>
                      <a:pt x="1566" y="3382"/>
                    </a:cubicBezTo>
                    <a:cubicBezTo>
                      <a:pt x="1566" y="3398"/>
                      <a:pt x="1572" y="3398"/>
                      <a:pt x="1566" y="3404"/>
                    </a:cubicBezTo>
                    <a:lnTo>
                      <a:pt x="1560" y="3404"/>
                    </a:lnTo>
                    <a:cubicBezTo>
                      <a:pt x="1570" y="3409"/>
                      <a:pt x="1550" y="3444"/>
                      <a:pt x="1572" y="3444"/>
                    </a:cubicBezTo>
                    <a:cubicBezTo>
                      <a:pt x="1572" y="3444"/>
                      <a:pt x="1572" y="3444"/>
                      <a:pt x="1572" y="3444"/>
                    </a:cubicBezTo>
                    <a:lnTo>
                      <a:pt x="1572" y="3444"/>
                    </a:lnTo>
                    <a:cubicBezTo>
                      <a:pt x="1573" y="3445"/>
                      <a:pt x="1573" y="3445"/>
                      <a:pt x="1574" y="3445"/>
                    </a:cubicBezTo>
                    <a:cubicBezTo>
                      <a:pt x="1575" y="3445"/>
                      <a:pt x="1576" y="3445"/>
                      <a:pt x="1576" y="3445"/>
                    </a:cubicBezTo>
                    <a:lnTo>
                      <a:pt x="1576" y="3445"/>
                    </a:lnTo>
                    <a:lnTo>
                      <a:pt x="1583" y="3448"/>
                    </a:lnTo>
                    <a:lnTo>
                      <a:pt x="1572" y="3459"/>
                    </a:lnTo>
                    <a:lnTo>
                      <a:pt x="1599" y="3459"/>
                    </a:lnTo>
                    <a:lnTo>
                      <a:pt x="1594" y="3465"/>
                    </a:lnTo>
                    <a:cubicBezTo>
                      <a:pt x="1599" y="3476"/>
                      <a:pt x="1616" y="3487"/>
                      <a:pt x="1627" y="3492"/>
                    </a:cubicBezTo>
                    <a:lnTo>
                      <a:pt x="1621" y="3492"/>
                    </a:lnTo>
                    <a:cubicBezTo>
                      <a:pt x="1643" y="3492"/>
                      <a:pt x="1627" y="3503"/>
                      <a:pt x="1643" y="3514"/>
                    </a:cubicBezTo>
                    <a:lnTo>
                      <a:pt x="1649" y="3520"/>
                    </a:lnTo>
                    <a:lnTo>
                      <a:pt x="1643" y="3525"/>
                    </a:lnTo>
                    <a:cubicBezTo>
                      <a:pt x="1645" y="3525"/>
                      <a:pt x="1646" y="3525"/>
                      <a:pt x="1647" y="3525"/>
                    </a:cubicBezTo>
                    <a:cubicBezTo>
                      <a:pt x="1658" y="3525"/>
                      <a:pt x="1652" y="3542"/>
                      <a:pt x="1649" y="3548"/>
                    </a:cubicBezTo>
                    <a:lnTo>
                      <a:pt x="1649" y="3548"/>
                    </a:lnTo>
                    <a:cubicBezTo>
                      <a:pt x="1655" y="3548"/>
                      <a:pt x="1671" y="3548"/>
                      <a:pt x="1677" y="3542"/>
                    </a:cubicBezTo>
                    <a:lnTo>
                      <a:pt x="1677" y="3542"/>
                    </a:lnTo>
                    <a:cubicBezTo>
                      <a:pt x="1682" y="3548"/>
                      <a:pt x="1671" y="3548"/>
                      <a:pt x="1671" y="3559"/>
                    </a:cubicBezTo>
                    <a:cubicBezTo>
                      <a:pt x="1677" y="3570"/>
                      <a:pt x="1682" y="3559"/>
                      <a:pt x="1693" y="3575"/>
                    </a:cubicBezTo>
                    <a:lnTo>
                      <a:pt x="1682" y="3581"/>
                    </a:lnTo>
                    <a:cubicBezTo>
                      <a:pt x="1693" y="3581"/>
                      <a:pt x="1699" y="3581"/>
                      <a:pt x="1704" y="3586"/>
                    </a:cubicBezTo>
                    <a:lnTo>
                      <a:pt x="1699" y="3586"/>
                    </a:lnTo>
                    <a:cubicBezTo>
                      <a:pt x="1716" y="3586"/>
                      <a:pt x="1703" y="3603"/>
                      <a:pt x="1712" y="3603"/>
                    </a:cubicBezTo>
                    <a:cubicBezTo>
                      <a:pt x="1714" y="3603"/>
                      <a:pt x="1719" y="3601"/>
                      <a:pt x="1726" y="3597"/>
                    </a:cubicBezTo>
                    <a:cubicBezTo>
                      <a:pt x="1726" y="3603"/>
                      <a:pt x="1732" y="3608"/>
                      <a:pt x="1726" y="3614"/>
                    </a:cubicBezTo>
                    <a:cubicBezTo>
                      <a:pt x="1749" y="3625"/>
                      <a:pt x="1754" y="3625"/>
                      <a:pt x="1776" y="3631"/>
                    </a:cubicBezTo>
                    <a:cubicBezTo>
                      <a:pt x="1768" y="3642"/>
                      <a:pt x="1769" y="3642"/>
                      <a:pt x="1772" y="3642"/>
                    </a:cubicBezTo>
                    <a:cubicBezTo>
                      <a:pt x="1775" y="3642"/>
                      <a:pt x="1779" y="3642"/>
                      <a:pt x="1776" y="3653"/>
                    </a:cubicBezTo>
                    <a:lnTo>
                      <a:pt x="1782" y="3642"/>
                    </a:lnTo>
                    <a:cubicBezTo>
                      <a:pt x="1793" y="3658"/>
                      <a:pt x="1787" y="3697"/>
                      <a:pt x="1809" y="3714"/>
                    </a:cubicBezTo>
                    <a:lnTo>
                      <a:pt x="1804" y="3719"/>
                    </a:lnTo>
                    <a:lnTo>
                      <a:pt x="1804" y="3719"/>
                    </a:lnTo>
                    <a:lnTo>
                      <a:pt x="1815" y="3714"/>
                    </a:lnTo>
                    <a:cubicBezTo>
                      <a:pt x="1832" y="3736"/>
                      <a:pt x="1848" y="3763"/>
                      <a:pt x="1865" y="3774"/>
                    </a:cubicBezTo>
                    <a:cubicBezTo>
                      <a:pt x="1868" y="3774"/>
                      <a:pt x="1875" y="3773"/>
                      <a:pt x="1881" y="3773"/>
                    </a:cubicBezTo>
                    <a:cubicBezTo>
                      <a:pt x="1888" y="3773"/>
                      <a:pt x="1895" y="3774"/>
                      <a:pt x="1898" y="3780"/>
                    </a:cubicBezTo>
                    <a:cubicBezTo>
                      <a:pt x="1920" y="3791"/>
                      <a:pt x="1931" y="3797"/>
                      <a:pt x="1948" y="3819"/>
                    </a:cubicBezTo>
                    <a:cubicBezTo>
                      <a:pt x="1944" y="3819"/>
                      <a:pt x="1943" y="3821"/>
                      <a:pt x="1939" y="3823"/>
                    </a:cubicBezTo>
                    <a:lnTo>
                      <a:pt x="1939" y="3823"/>
                    </a:lnTo>
                    <a:cubicBezTo>
                      <a:pt x="1939" y="3823"/>
                      <a:pt x="1939" y="3823"/>
                      <a:pt x="1939" y="3823"/>
                    </a:cubicBezTo>
                    <a:cubicBezTo>
                      <a:pt x="1937" y="3823"/>
                      <a:pt x="1934" y="3823"/>
                      <a:pt x="1931" y="3824"/>
                    </a:cubicBezTo>
                    <a:cubicBezTo>
                      <a:pt x="1935" y="3824"/>
                      <a:pt x="1937" y="3824"/>
                      <a:pt x="1939" y="3823"/>
                    </a:cubicBezTo>
                    <a:lnTo>
                      <a:pt x="1939" y="3823"/>
                    </a:lnTo>
                    <a:cubicBezTo>
                      <a:pt x="1946" y="3823"/>
                      <a:pt x="1944" y="3831"/>
                      <a:pt x="1948" y="3835"/>
                    </a:cubicBezTo>
                    <a:lnTo>
                      <a:pt x="1953" y="3824"/>
                    </a:lnTo>
                    <a:cubicBezTo>
                      <a:pt x="1956" y="3823"/>
                      <a:pt x="1958" y="3823"/>
                      <a:pt x="1960" y="3823"/>
                    </a:cubicBezTo>
                    <a:cubicBezTo>
                      <a:pt x="1966" y="3823"/>
                      <a:pt x="1959" y="3833"/>
                      <a:pt x="1959" y="3846"/>
                    </a:cubicBezTo>
                    <a:lnTo>
                      <a:pt x="1976" y="3835"/>
                    </a:lnTo>
                    <a:lnTo>
                      <a:pt x="1976" y="3846"/>
                    </a:lnTo>
                    <a:lnTo>
                      <a:pt x="1981" y="3835"/>
                    </a:lnTo>
                    <a:lnTo>
                      <a:pt x="1976" y="3852"/>
                    </a:lnTo>
                    <a:cubicBezTo>
                      <a:pt x="1978" y="3852"/>
                      <a:pt x="1981" y="3853"/>
                      <a:pt x="1986" y="3853"/>
                    </a:cubicBezTo>
                    <a:cubicBezTo>
                      <a:pt x="1991" y="3853"/>
                      <a:pt x="1998" y="3852"/>
                      <a:pt x="2009" y="3846"/>
                    </a:cubicBezTo>
                    <a:lnTo>
                      <a:pt x="2009" y="3846"/>
                    </a:lnTo>
                    <a:cubicBezTo>
                      <a:pt x="2003" y="3852"/>
                      <a:pt x="2009" y="3857"/>
                      <a:pt x="2003" y="3857"/>
                    </a:cubicBezTo>
                    <a:lnTo>
                      <a:pt x="2025" y="3885"/>
                    </a:lnTo>
                    <a:lnTo>
                      <a:pt x="2025" y="3880"/>
                    </a:lnTo>
                    <a:cubicBezTo>
                      <a:pt x="2028" y="3877"/>
                      <a:pt x="2032" y="3875"/>
                      <a:pt x="2036" y="3875"/>
                    </a:cubicBezTo>
                    <a:cubicBezTo>
                      <a:pt x="2039" y="3875"/>
                      <a:pt x="2042" y="3877"/>
                      <a:pt x="2042" y="3880"/>
                    </a:cubicBezTo>
                    <a:cubicBezTo>
                      <a:pt x="2031" y="3880"/>
                      <a:pt x="2031" y="3891"/>
                      <a:pt x="2025" y="3902"/>
                    </a:cubicBezTo>
                    <a:cubicBezTo>
                      <a:pt x="2031" y="3902"/>
                      <a:pt x="2031" y="3885"/>
                      <a:pt x="2036" y="3885"/>
                    </a:cubicBezTo>
                    <a:cubicBezTo>
                      <a:pt x="2053" y="3885"/>
                      <a:pt x="2059" y="3885"/>
                      <a:pt x="2059" y="3891"/>
                    </a:cubicBezTo>
                    <a:lnTo>
                      <a:pt x="2053" y="3891"/>
                    </a:lnTo>
                    <a:cubicBezTo>
                      <a:pt x="2059" y="3891"/>
                      <a:pt x="2042" y="3913"/>
                      <a:pt x="2053" y="3918"/>
                    </a:cubicBezTo>
                    <a:cubicBezTo>
                      <a:pt x="2059" y="3918"/>
                      <a:pt x="2060" y="3922"/>
                      <a:pt x="2064" y="3922"/>
                    </a:cubicBezTo>
                    <a:cubicBezTo>
                      <a:pt x="2067" y="3922"/>
                      <a:pt x="2071" y="3920"/>
                      <a:pt x="2081" y="3913"/>
                    </a:cubicBezTo>
                    <a:cubicBezTo>
                      <a:pt x="2092" y="3913"/>
                      <a:pt x="2070" y="3929"/>
                      <a:pt x="2070" y="3935"/>
                    </a:cubicBezTo>
                    <a:cubicBezTo>
                      <a:pt x="2073" y="3934"/>
                      <a:pt x="2075" y="3933"/>
                      <a:pt x="2077" y="3933"/>
                    </a:cubicBezTo>
                    <a:cubicBezTo>
                      <a:pt x="2086" y="3933"/>
                      <a:pt x="2085" y="3943"/>
                      <a:pt x="2081" y="3957"/>
                    </a:cubicBezTo>
                    <a:cubicBezTo>
                      <a:pt x="2086" y="3953"/>
                      <a:pt x="2089" y="3951"/>
                      <a:pt x="2092" y="3951"/>
                    </a:cubicBezTo>
                    <a:cubicBezTo>
                      <a:pt x="2099" y="3951"/>
                      <a:pt x="2095" y="3968"/>
                      <a:pt x="2103" y="3968"/>
                    </a:cubicBezTo>
                    <a:cubicBezTo>
                      <a:pt x="2105" y="3968"/>
                      <a:pt x="2109" y="3967"/>
                      <a:pt x="2114" y="3963"/>
                    </a:cubicBezTo>
                    <a:lnTo>
                      <a:pt x="2114" y="3963"/>
                    </a:lnTo>
                    <a:lnTo>
                      <a:pt x="2108" y="3985"/>
                    </a:lnTo>
                    <a:cubicBezTo>
                      <a:pt x="2114" y="3974"/>
                      <a:pt x="2125" y="3968"/>
                      <a:pt x="2136" y="3968"/>
                    </a:cubicBezTo>
                    <a:cubicBezTo>
                      <a:pt x="2136" y="3985"/>
                      <a:pt x="2119" y="3990"/>
                      <a:pt x="2119" y="3996"/>
                    </a:cubicBezTo>
                    <a:lnTo>
                      <a:pt x="2142" y="3974"/>
                    </a:lnTo>
                    <a:cubicBezTo>
                      <a:pt x="2142" y="4023"/>
                      <a:pt x="2191" y="4046"/>
                      <a:pt x="2202" y="4084"/>
                    </a:cubicBezTo>
                    <a:cubicBezTo>
                      <a:pt x="2219" y="4095"/>
                      <a:pt x="2247" y="4101"/>
                      <a:pt x="2258" y="4112"/>
                    </a:cubicBezTo>
                    <a:lnTo>
                      <a:pt x="2274" y="4112"/>
                    </a:lnTo>
                    <a:cubicBezTo>
                      <a:pt x="2280" y="4140"/>
                      <a:pt x="2291" y="4167"/>
                      <a:pt x="2319" y="4178"/>
                    </a:cubicBezTo>
                    <a:cubicBezTo>
                      <a:pt x="2325" y="4176"/>
                      <a:pt x="2329" y="4175"/>
                      <a:pt x="2331" y="4175"/>
                    </a:cubicBezTo>
                    <a:cubicBezTo>
                      <a:pt x="2342" y="4175"/>
                      <a:pt x="2320" y="4197"/>
                      <a:pt x="2329" y="4197"/>
                    </a:cubicBezTo>
                    <a:cubicBezTo>
                      <a:pt x="2330" y="4197"/>
                      <a:pt x="2332" y="4196"/>
                      <a:pt x="2335" y="4195"/>
                    </a:cubicBezTo>
                    <a:lnTo>
                      <a:pt x="2335" y="4195"/>
                    </a:lnTo>
                    <a:lnTo>
                      <a:pt x="2330" y="4206"/>
                    </a:lnTo>
                    <a:cubicBezTo>
                      <a:pt x="2346" y="4212"/>
                      <a:pt x="2363" y="4212"/>
                      <a:pt x="2391" y="4212"/>
                    </a:cubicBezTo>
                    <a:cubicBezTo>
                      <a:pt x="2363" y="4234"/>
                      <a:pt x="2396" y="4217"/>
                      <a:pt x="2385" y="4234"/>
                    </a:cubicBezTo>
                    <a:lnTo>
                      <a:pt x="2396" y="4223"/>
                    </a:lnTo>
                    <a:lnTo>
                      <a:pt x="2396" y="4223"/>
                    </a:lnTo>
                    <a:cubicBezTo>
                      <a:pt x="2396" y="4232"/>
                      <a:pt x="2396" y="4242"/>
                      <a:pt x="2392" y="4244"/>
                    </a:cubicBezTo>
                    <a:lnTo>
                      <a:pt x="2392" y="4244"/>
                    </a:lnTo>
                    <a:lnTo>
                      <a:pt x="2413" y="4239"/>
                    </a:lnTo>
                    <a:lnTo>
                      <a:pt x="2402" y="4250"/>
                    </a:lnTo>
                    <a:cubicBezTo>
                      <a:pt x="2413" y="4261"/>
                      <a:pt x="2440" y="4267"/>
                      <a:pt x="2418" y="4295"/>
                    </a:cubicBezTo>
                    <a:cubicBezTo>
                      <a:pt x="2451" y="4295"/>
                      <a:pt x="2479" y="4328"/>
                      <a:pt x="2501" y="4355"/>
                    </a:cubicBezTo>
                    <a:cubicBezTo>
                      <a:pt x="2504" y="4354"/>
                      <a:pt x="2508" y="4353"/>
                      <a:pt x="2511" y="4353"/>
                    </a:cubicBezTo>
                    <a:cubicBezTo>
                      <a:pt x="2518" y="4353"/>
                      <a:pt x="2525" y="4357"/>
                      <a:pt x="2529" y="4361"/>
                    </a:cubicBezTo>
                    <a:lnTo>
                      <a:pt x="2523" y="4383"/>
                    </a:lnTo>
                    <a:cubicBezTo>
                      <a:pt x="2526" y="4383"/>
                      <a:pt x="2533" y="4382"/>
                      <a:pt x="2539" y="4382"/>
                    </a:cubicBezTo>
                    <a:cubicBezTo>
                      <a:pt x="2545" y="4382"/>
                      <a:pt x="2551" y="4383"/>
                      <a:pt x="2551" y="4389"/>
                    </a:cubicBezTo>
                    <a:lnTo>
                      <a:pt x="2540" y="4389"/>
                    </a:lnTo>
                    <a:cubicBezTo>
                      <a:pt x="2549" y="4389"/>
                      <a:pt x="2551" y="4401"/>
                      <a:pt x="2558" y="4401"/>
                    </a:cubicBezTo>
                    <a:cubicBezTo>
                      <a:pt x="2559" y="4401"/>
                      <a:pt x="2560" y="4401"/>
                      <a:pt x="2562" y="4400"/>
                    </a:cubicBezTo>
                    <a:lnTo>
                      <a:pt x="2562" y="4400"/>
                    </a:lnTo>
                    <a:cubicBezTo>
                      <a:pt x="2568" y="4405"/>
                      <a:pt x="2568" y="4416"/>
                      <a:pt x="2557" y="4427"/>
                    </a:cubicBezTo>
                    <a:cubicBezTo>
                      <a:pt x="2562" y="4422"/>
                      <a:pt x="2566" y="4420"/>
                      <a:pt x="2568" y="4420"/>
                    </a:cubicBezTo>
                    <a:cubicBezTo>
                      <a:pt x="2574" y="4420"/>
                      <a:pt x="2568" y="4438"/>
                      <a:pt x="2568" y="4438"/>
                    </a:cubicBezTo>
                    <a:cubicBezTo>
                      <a:pt x="2568" y="4438"/>
                      <a:pt x="2820" y="4762"/>
                      <a:pt x="3002" y="4762"/>
                    </a:cubicBezTo>
                    <a:cubicBezTo>
                      <a:pt x="3010" y="4762"/>
                      <a:pt x="3019" y="4761"/>
                      <a:pt x="3027" y="4759"/>
                    </a:cubicBezTo>
                    <a:cubicBezTo>
                      <a:pt x="3304" y="5186"/>
                      <a:pt x="3580" y="5645"/>
                      <a:pt x="3851" y="6060"/>
                    </a:cubicBezTo>
                    <a:cubicBezTo>
                      <a:pt x="3827" y="6023"/>
                      <a:pt x="3824" y="6006"/>
                      <a:pt x="3831" y="6006"/>
                    </a:cubicBezTo>
                    <a:cubicBezTo>
                      <a:pt x="3839" y="6006"/>
                      <a:pt x="3859" y="6025"/>
                      <a:pt x="3879" y="6060"/>
                    </a:cubicBezTo>
                    <a:cubicBezTo>
                      <a:pt x="3940" y="6242"/>
                      <a:pt x="4062" y="6337"/>
                      <a:pt x="4134" y="6514"/>
                    </a:cubicBezTo>
                    <a:cubicBezTo>
                      <a:pt x="4200" y="6613"/>
                      <a:pt x="4255" y="6707"/>
                      <a:pt x="4322" y="6807"/>
                    </a:cubicBezTo>
                    <a:cubicBezTo>
                      <a:pt x="4250" y="6763"/>
                      <a:pt x="4195" y="6702"/>
                      <a:pt x="4128" y="6669"/>
                    </a:cubicBezTo>
                    <a:lnTo>
                      <a:pt x="4128" y="6669"/>
                    </a:lnTo>
                    <a:cubicBezTo>
                      <a:pt x="4136" y="6673"/>
                      <a:pt x="4126" y="6686"/>
                      <a:pt x="4118" y="6686"/>
                    </a:cubicBezTo>
                    <a:cubicBezTo>
                      <a:pt x="4116" y="6686"/>
                      <a:pt x="4113" y="6684"/>
                      <a:pt x="4112" y="6680"/>
                    </a:cubicBezTo>
                    <a:cubicBezTo>
                      <a:pt x="4117" y="6624"/>
                      <a:pt x="4073" y="6658"/>
                      <a:pt x="4062" y="6619"/>
                    </a:cubicBezTo>
                    <a:cubicBezTo>
                      <a:pt x="4017" y="6602"/>
                      <a:pt x="4001" y="6541"/>
                      <a:pt x="3940" y="6541"/>
                    </a:cubicBezTo>
                    <a:lnTo>
                      <a:pt x="3946" y="6530"/>
                    </a:lnTo>
                    <a:cubicBezTo>
                      <a:pt x="3946" y="6525"/>
                      <a:pt x="3944" y="6525"/>
                      <a:pt x="3942" y="6525"/>
                    </a:cubicBezTo>
                    <a:cubicBezTo>
                      <a:pt x="3940" y="6525"/>
                      <a:pt x="3937" y="6525"/>
                      <a:pt x="3934" y="6519"/>
                    </a:cubicBezTo>
                    <a:cubicBezTo>
                      <a:pt x="3918" y="6508"/>
                      <a:pt x="3896" y="6508"/>
                      <a:pt x="3890" y="6491"/>
                    </a:cubicBezTo>
                    <a:lnTo>
                      <a:pt x="3885" y="6508"/>
                    </a:lnTo>
                    <a:cubicBezTo>
                      <a:pt x="3879" y="6503"/>
                      <a:pt x="3885" y="6491"/>
                      <a:pt x="3868" y="6491"/>
                    </a:cubicBezTo>
                    <a:lnTo>
                      <a:pt x="3879" y="6486"/>
                    </a:lnTo>
                    <a:lnTo>
                      <a:pt x="3857" y="6491"/>
                    </a:lnTo>
                    <a:cubicBezTo>
                      <a:pt x="3868" y="6475"/>
                      <a:pt x="3835" y="6475"/>
                      <a:pt x="3835" y="6458"/>
                    </a:cubicBezTo>
                    <a:cubicBezTo>
                      <a:pt x="3824" y="6453"/>
                      <a:pt x="3796" y="6453"/>
                      <a:pt x="3779" y="6431"/>
                    </a:cubicBezTo>
                    <a:cubicBezTo>
                      <a:pt x="3785" y="6420"/>
                      <a:pt x="3768" y="6403"/>
                      <a:pt x="3757" y="6392"/>
                    </a:cubicBezTo>
                    <a:cubicBezTo>
                      <a:pt x="3730" y="6375"/>
                      <a:pt x="3691" y="6348"/>
                      <a:pt x="3663" y="6320"/>
                    </a:cubicBezTo>
                    <a:lnTo>
                      <a:pt x="3658" y="6337"/>
                    </a:lnTo>
                    <a:lnTo>
                      <a:pt x="3647" y="6325"/>
                    </a:lnTo>
                    <a:cubicBezTo>
                      <a:pt x="3647" y="6325"/>
                      <a:pt x="3647" y="6320"/>
                      <a:pt x="3658" y="6320"/>
                    </a:cubicBezTo>
                    <a:cubicBezTo>
                      <a:pt x="3663" y="6298"/>
                      <a:pt x="3636" y="6314"/>
                      <a:pt x="3636" y="6292"/>
                    </a:cubicBezTo>
                    <a:lnTo>
                      <a:pt x="3636" y="6292"/>
                    </a:lnTo>
                    <a:cubicBezTo>
                      <a:pt x="3630" y="6309"/>
                      <a:pt x="3641" y="6298"/>
                      <a:pt x="3641" y="6309"/>
                    </a:cubicBezTo>
                    <a:cubicBezTo>
                      <a:pt x="3641" y="6316"/>
                      <a:pt x="3637" y="6320"/>
                      <a:pt x="3631" y="6320"/>
                    </a:cubicBezTo>
                    <a:cubicBezTo>
                      <a:pt x="3627" y="6320"/>
                      <a:pt x="3623" y="6319"/>
                      <a:pt x="3619" y="6314"/>
                    </a:cubicBezTo>
                    <a:lnTo>
                      <a:pt x="3608" y="6314"/>
                    </a:lnTo>
                    <a:cubicBezTo>
                      <a:pt x="3613" y="6298"/>
                      <a:pt x="3613" y="6292"/>
                      <a:pt x="3619" y="6281"/>
                    </a:cubicBezTo>
                    <a:cubicBezTo>
                      <a:pt x="3591" y="6259"/>
                      <a:pt x="3558" y="6265"/>
                      <a:pt x="3530" y="6237"/>
                    </a:cubicBezTo>
                    <a:cubicBezTo>
                      <a:pt x="3547" y="6231"/>
                      <a:pt x="3508" y="6226"/>
                      <a:pt x="3530" y="6209"/>
                    </a:cubicBezTo>
                    <a:cubicBezTo>
                      <a:pt x="3528" y="6209"/>
                      <a:pt x="3527" y="6209"/>
                      <a:pt x="3525" y="6209"/>
                    </a:cubicBezTo>
                    <a:cubicBezTo>
                      <a:pt x="3510" y="6209"/>
                      <a:pt x="3518" y="6232"/>
                      <a:pt x="3503" y="6237"/>
                    </a:cubicBezTo>
                    <a:cubicBezTo>
                      <a:pt x="3497" y="6231"/>
                      <a:pt x="3492" y="6237"/>
                      <a:pt x="3497" y="6226"/>
                    </a:cubicBezTo>
                    <a:cubicBezTo>
                      <a:pt x="3503" y="6226"/>
                      <a:pt x="3503" y="6209"/>
                      <a:pt x="3508" y="6209"/>
                    </a:cubicBezTo>
                    <a:lnTo>
                      <a:pt x="3497" y="6204"/>
                    </a:lnTo>
                    <a:lnTo>
                      <a:pt x="3503" y="6198"/>
                    </a:lnTo>
                    <a:cubicBezTo>
                      <a:pt x="3470" y="6187"/>
                      <a:pt x="3475" y="6148"/>
                      <a:pt x="3442" y="6148"/>
                    </a:cubicBezTo>
                    <a:cubicBezTo>
                      <a:pt x="3436" y="6154"/>
                      <a:pt x="3447" y="6154"/>
                      <a:pt x="3442" y="6159"/>
                    </a:cubicBezTo>
                    <a:cubicBezTo>
                      <a:pt x="3409" y="6159"/>
                      <a:pt x="3436" y="6132"/>
                      <a:pt x="3409" y="6126"/>
                    </a:cubicBezTo>
                    <a:lnTo>
                      <a:pt x="3420" y="6121"/>
                    </a:lnTo>
                    <a:cubicBezTo>
                      <a:pt x="3414" y="6121"/>
                      <a:pt x="3409" y="6122"/>
                      <a:pt x="3404" y="6122"/>
                    </a:cubicBezTo>
                    <a:cubicBezTo>
                      <a:pt x="3399" y="6122"/>
                      <a:pt x="3395" y="6121"/>
                      <a:pt x="3392" y="6115"/>
                    </a:cubicBezTo>
                    <a:cubicBezTo>
                      <a:pt x="3394" y="6109"/>
                      <a:pt x="3397" y="6107"/>
                      <a:pt x="3401" y="6107"/>
                    </a:cubicBezTo>
                    <a:cubicBezTo>
                      <a:pt x="3404" y="6107"/>
                      <a:pt x="3407" y="6108"/>
                      <a:pt x="3410" y="6108"/>
                    </a:cubicBezTo>
                    <a:cubicBezTo>
                      <a:pt x="3413" y="6108"/>
                      <a:pt x="3417" y="6107"/>
                      <a:pt x="3420" y="6104"/>
                    </a:cubicBezTo>
                    <a:cubicBezTo>
                      <a:pt x="3417" y="6101"/>
                      <a:pt x="3408" y="6098"/>
                      <a:pt x="3401" y="6098"/>
                    </a:cubicBezTo>
                    <a:cubicBezTo>
                      <a:pt x="3396" y="6098"/>
                      <a:pt x="3392" y="6099"/>
                      <a:pt x="3392" y="6104"/>
                    </a:cubicBezTo>
                    <a:cubicBezTo>
                      <a:pt x="3385" y="6104"/>
                      <a:pt x="3385" y="6099"/>
                      <a:pt x="3386" y="6094"/>
                    </a:cubicBezTo>
                    <a:lnTo>
                      <a:pt x="3386" y="6094"/>
                    </a:lnTo>
                    <a:cubicBezTo>
                      <a:pt x="3385" y="6097"/>
                      <a:pt x="3383" y="6099"/>
                      <a:pt x="3381" y="6099"/>
                    </a:cubicBezTo>
                    <a:cubicBezTo>
                      <a:pt x="3370" y="6088"/>
                      <a:pt x="3359" y="6071"/>
                      <a:pt x="3342" y="6060"/>
                    </a:cubicBezTo>
                    <a:lnTo>
                      <a:pt x="3353" y="6054"/>
                    </a:lnTo>
                    <a:lnTo>
                      <a:pt x="3353" y="6054"/>
                    </a:lnTo>
                    <a:cubicBezTo>
                      <a:pt x="3351" y="6055"/>
                      <a:pt x="3349" y="6055"/>
                      <a:pt x="3347" y="6055"/>
                    </a:cubicBezTo>
                    <a:cubicBezTo>
                      <a:pt x="3330" y="6055"/>
                      <a:pt x="3351" y="6031"/>
                      <a:pt x="3331" y="6021"/>
                    </a:cubicBezTo>
                    <a:cubicBezTo>
                      <a:pt x="3287" y="5993"/>
                      <a:pt x="3221" y="5971"/>
                      <a:pt x="3187" y="5927"/>
                    </a:cubicBezTo>
                    <a:cubicBezTo>
                      <a:pt x="3181" y="5929"/>
                      <a:pt x="3175" y="5929"/>
                      <a:pt x="3169" y="5929"/>
                    </a:cubicBezTo>
                    <a:cubicBezTo>
                      <a:pt x="3156" y="5929"/>
                      <a:pt x="3145" y="5925"/>
                      <a:pt x="3138" y="5922"/>
                    </a:cubicBezTo>
                    <a:lnTo>
                      <a:pt x="3149" y="5899"/>
                    </a:lnTo>
                    <a:lnTo>
                      <a:pt x="3138" y="5899"/>
                    </a:lnTo>
                    <a:cubicBezTo>
                      <a:pt x="3138" y="5894"/>
                      <a:pt x="3149" y="5899"/>
                      <a:pt x="3149" y="5883"/>
                    </a:cubicBezTo>
                    <a:lnTo>
                      <a:pt x="3149" y="5883"/>
                    </a:lnTo>
                    <a:lnTo>
                      <a:pt x="3138" y="5894"/>
                    </a:lnTo>
                    <a:cubicBezTo>
                      <a:pt x="3143" y="5883"/>
                      <a:pt x="3115" y="5866"/>
                      <a:pt x="3143" y="5866"/>
                    </a:cubicBezTo>
                    <a:lnTo>
                      <a:pt x="3104" y="5827"/>
                    </a:lnTo>
                    <a:cubicBezTo>
                      <a:pt x="3103" y="5827"/>
                      <a:pt x="3102" y="5827"/>
                      <a:pt x="3101" y="5827"/>
                    </a:cubicBezTo>
                    <a:cubicBezTo>
                      <a:pt x="3094" y="5827"/>
                      <a:pt x="3088" y="5834"/>
                      <a:pt x="3083" y="5834"/>
                    </a:cubicBezTo>
                    <a:cubicBezTo>
                      <a:pt x="3080" y="5834"/>
                      <a:pt x="3078" y="5832"/>
                      <a:pt x="3077" y="5827"/>
                    </a:cubicBezTo>
                    <a:cubicBezTo>
                      <a:pt x="3077" y="5825"/>
                      <a:pt x="3078" y="5825"/>
                      <a:pt x="3080" y="5825"/>
                    </a:cubicBezTo>
                    <a:cubicBezTo>
                      <a:pt x="3082" y="5825"/>
                      <a:pt x="3085" y="5825"/>
                      <a:pt x="3088" y="5822"/>
                    </a:cubicBezTo>
                    <a:cubicBezTo>
                      <a:pt x="3085" y="5811"/>
                      <a:pt x="3078" y="5807"/>
                      <a:pt x="3069" y="5807"/>
                    </a:cubicBezTo>
                    <a:cubicBezTo>
                      <a:pt x="3056" y="5807"/>
                      <a:pt x="3040" y="5814"/>
                      <a:pt x="3025" y="5814"/>
                    </a:cubicBezTo>
                    <a:cubicBezTo>
                      <a:pt x="3015" y="5814"/>
                      <a:pt x="3006" y="5811"/>
                      <a:pt x="2999" y="5800"/>
                    </a:cubicBezTo>
                    <a:lnTo>
                      <a:pt x="3005" y="5800"/>
                    </a:lnTo>
                    <a:cubicBezTo>
                      <a:pt x="2999" y="5800"/>
                      <a:pt x="2983" y="5794"/>
                      <a:pt x="2983" y="5794"/>
                    </a:cubicBezTo>
                    <a:cubicBezTo>
                      <a:pt x="2979" y="5803"/>
                      <a:pt x="2980" y="5806"/>
                      <a:pt x="2982" y="5806"/>
                    </a:cubicBezTo>
                    <a:cubicBezTo>
                      <a:pt x="2985" y="5806"/>
                      <a:pt x="2990" y="5803"/>
                      <a:pt x="2994" y="5803"/>
                    </a:cubicBezTo>
                    <a:cubicBezTo>
                      <a:pt x="2997" y="5803"/>
                      <a:pt x="2999" y="5805"/>
                      <a:pt x="2999" y="5811"/>
                    </a:cubicBezTo>
                    <a:cubicBezTo>
                      <a:pt x="2993" y="5819"/>
                      <a:pt x="2988" y="5821"/>
                      <a:pt x="2985" y="5821"/>
                    </a:cubicBezTo>
                    <a:cubicBezTo>
                      <a:pt x="2981" y="5821"/>
                      <a:pt x="2978" y="5819"/>
                      <a:pt x="2975" y="5819"/>
                    </a:cubicBezTo>
                    <a:cubicBezTo>
                      <a:pt x="2974" y="5819"/>
                      <a:pt x="2973" y="5819"/>
                      <a:pt x="2972" y="5822"/>
                    </a:cubicBezTo>
                    <a:cubicBezTo>
                      <a:pt x="2972" y="5816"/>
                      <a:pt x="2967" y="5815"/>
                      <a:pt x="2963" y="5815"/>
                    </a:cubicBezTo>
                    <a:cubicBezTo>
                      <a:pt x="2958" y="5815"/>
                      <a:pt x="2952" y="5816"/>
                      <a:pt x="2949" y="5816"/>
                    </a:cubicBezTo>
                    <a:cubicBezTo>
                      <a:pt x="2949" y="5794"/>
                      <a:pt x="2927" y="5794"/>
                      <a:pt x="2938" y="5778"/>
                    </a:cubicBezTo>
                    <a:cubicBezTo>
                      <a:pt x="2930" y="5778"/>
                      <a:pt x="2917" y="5785"/>
                      <a:pt x="2904" y="5785"/>
                    </a:cubicBezTo>
                    <a:cubicBezTo>
                      <a:pt x="2901" y="5785"/>
                      <a:pt x="2897" y="5784"/>
                      <a:pt x="2894" y="5783"/>
                    </a:cubicBezTo>
                    <a:cubicBezTo>
                      <a:pt x="2900" y="5761"/>
                      <a:pt x="2911" y="5767"/>
                      <a:pt x="2900" y="5756"/>
                    </a:cubicBezTo>
                    <a:lnTo>
                      <a:pt x="2900" y="5756"/>
                    </a:lnTo>
                    <a:lnTo>
                      <a:pt x="2889" y="5761"/>
                    </a:lnTo>
                    <a:cubicBezTo>
                      <a:pt x="2883" y="5756"/>
                      <a:pt x="2889" y="5744"/>
                      <a:pt x="2889" y="5744"/>
                    </a:cubicBezTo>
                    <a:cubicBezTo>
                      <a:pt x="2888" y="5744"/>
                      <a:pt x="2887" y="5743"/>
                      <a:pt x="2885" y="5743"/>
                    </a:cubicBezTo>
                    <a:cubicBezTo>
                      <a:pt x="2881" y="5743"/>
                      <a:pt x="2875" y="5747"/>
                      <a:pt x="2870" y="5747"/>
                    </a:cubicBezTo>
                    <a:cubicBezTo>
                      <a:pt x="2866" y="5747"/>
                      <a:pt x="2863" y="5745"/>
                      <a:pt x="2861" y="5739"/>
                    </a:cubicBezTo>
                    <a:lnTo>
                      <a:pt x="2872" y="5733"/>
                    </a:lnTo>
                    <a:cubicBezTo>
                      <a:pt x="2861" y="5733"/>
                      <a:pt x="2861" y="5728"/>
                      <a:pt x="2855" y="5711"/>
                    </a:cubicBezTo>
                    <a:cubicBezTo>
                      <a:pt x="2857" y="5709"/>
                      <a:pt x="2858" y="5709"/>
                      <a:pt x="2859" y="5709"/>
                    </a:cubicBezTo>
                    <a:cubicBezTo>
                      <a:pt x="2862" y="5709"/>
                      <a:pt x="2863" y="5711"/>
                      <a:pt x="2866" y="5711"/>
                    </a:cubicBezTo>
                    <a:cubicBezTo>
                      <a:pt x="2868" y="5705"/>
                      <a:pt x="2868" y="5704"/>
                      <a:pt x="2865" y="5704"/>
                    </a:cubicBezTo>
                    <a:cubicBezTo>
                      <a:pt x="2862" y="5704"/>
                      <a:pt x="2856" y="5707"/>
                      <a:pt x="2850" y="5707"/>
                    </a:cubicBezTo>
                    <a:cubicBezTo>
                      <a:pt x="2848" y="5707"/>
                      <a:pt x="2846" y="5707"/>
                      <a:pt x="2844" y="5706"/>
                    </a:cubicBezTo>
                    <a:cubicBezTo>
                      <a:pt x="2844" y="5711"/>
                      <a:pt x="2844" y="5722"/>
                      <a:pt x="2839" y="5728"/>
                    </a:cubicBezTo>
                    <a:cubicBezTo>
                      <a:pt x="2833" y="5722"/>
                      <a:pt x="2817" y="5728"/>
                      <a:pt x="2817" y="5711"/>
                    </a:cubicBezTo>
                    <a:lnTo>
                      <a:pt x="2833" y="5706"/>
                    </a:lnTo>
                    <a:cubicBezTo>
                      <a:pt x="2822" y="5706"/>
                      <a:pt x="2817" y="5707"/>
                      <a:pt x="2813" y="5707"/>
                    </a:cubicBezTo>
                    <a:cubicBezTo>
                      <a:pt x="2810" y="5707"/>
                      <a:pt x="2808" y="5706"/>
                      <a:pt x="2806" y="5700"/>
                    </a:cubicBezTo>
                    <a:lnTo>
                      <a:pt x="2811" y="5695"/>
                    </a:lnTo>
                    <a:lnTo>
                      <a:pt x="2811" y="5695"/>
                    </a:lnTo>
                    <a:cubicBezTo>
                      <a:pt x="2809" y="5695"/>
                      <a:pt x="2807" y="5696"/>
                      <a:pt x="2805" y="5696"/>
                    </a:cubicBezTo>
                    <a:cubicBezTo>
                      <a:pt x="2789" y="5696"/>
                      <a:pt x="2788" y="5677"/>
                      <a:pt x="2778" y="5667"/>
                    </a:cubicBezTo>
                    <a:cubicBezTo>
                      <a:pt x="2774" y="5667"/>
                      <a:pt x="2768" y="5669"/>
                      <a:pt x="2764" y="5669"/>
                    </a:cubicBezTo>
                    <a:cubicBezTo>
                      <a:pt x="2763" y="5669"/>
                      <a:pt x="2761" y="5669"/>
                      <a:pt x="2761" y="5667"/>
                    </a:cubicBezTo>
                    <a:cubicBezTo>
                      <a:pt x="2761" y="5678"/>
                      <a:pt x="2761" y="5678"/>
                      <a:pt x="2750" y="5684"/>
                    </a:cubicBezTo>
                    <a:cubicBezTo>
                      <a:pt x="2752" y="5676"/>
                      <a:pt x="2750" y="5673"/>
                      <a:pt x="2746" y="5673"/>
                    </a:cubicBezTo>
                    <a:cubicBezTo>
                      <a:pt x="2739" y="5673"/>
                      <a:pt x="2727" y="5680"/>
                      <a:pt x="2718" y="5680"/>
                    </a:cubicBezTo>
                    <a:cubicBezTo>
                      <a:pt x="2713" y="5680"/>
                      <a:pt x="2709" y="5678"/>
                      <a:pt x="2706" y="5673"/>
                    </a:cubicBezTo>
                    <a:cubicBezTo>
                      <a:pt x="2711" y="5670"/>
                      <a:pt x="2716" y="5668"/>
                      <a:pt x="2718" y="5668"/>
                    </a:cubicBezTo>
                    <a:cubicBezTo>
                      <a:pt x="2721" y="5668"/>
                      <a:pt x="2723" y="5670"/>
                      <a:pt x="2723" y="5673"/>
                    </a:cubicBezTo>
                    <a:cubicBezTo>
                      <a:pt x="2745" y="5656"/>
                      <a:pt x="2756" y="5645"/>
                      <a:pt x="2772" y="5645"/>
                    </a:cubicBezTo>
                    <a:cubicBezTo>
                      <a:pt x="2761" y="5645"/>
                      <a:pt x="2750" y="5639"/>
                      <a:pt x="2756" y="5628"/>
                    </a:cubicBezTo>
                    <a:lnTo>
                      <a:pt x="2756" y="5628"/>
                    </a:lnTo>
                    <a:lnTo>
                      <a:pt x="2745" y="5645"/>
                    </a:lnTo>
                    <a:cubicBezTo>
                      <a:pt x="2734" y="5645"/>
                      <a:pt x="2734" y="5639"/>
                      <a:pt x="2734" y="5639"/>
                    </a:cubicBezTo>
                    <a:cubicBezTo>
                      <a:pt x="2723" y="5645"/>
                      <a:pt x="2728" y="5656"/>
                      <a:pt x="2717" y="5656"/>
                    </a:cubicBezTo>
                    <a:cubicBezTo>
                      <a:pt x="2705" y="5656"/>
                      <a:pt x="2713" y="5648"/>
                      <a:pt x="2716" y="5645"/>
                    </a:cubicBezTo>
                    <a:lnTo>
                      <a:pt x="2716" y="5645"/>
                    </a:lnTo>
                    <a:cubicBezTo>
                      <a:pt x="2717" y="5645"/>
                      <a:pt x="2717" y="5645"/>
                      <a:pt x="2717" y="5645"/>
                    </a:cubicBezTo>
                    <a:cubicBezTo>
                      <a:pt x="2718" y="5644"/>
                      <a:pt x="2718" y="5644"/>
                      <a:pt x="2718" y="5644"/>
                    </a:cubicBezTo>
                    <a:lnTo>
                      <a:pt x="2718" y="5644"/>
                    </a:lnTo>
                    <a:cubicBezTo>
                      <a:pt x="2718" y="5644"/>
                      <a:pt x="2717" y="5644"/>
                      <a:pt x="2716" y="5645"/>
                    </a:cubicBezTo>
                    <a:lnTo>
                      <a:pt x="2716" y="5645"/>
                    </a:lnTo>
                    <a:cubicBezTo>
                      <a:pt x="2713" y="5644"/>
                      <a:pt x="2711" y="5644"/>
                      <a:pt x="2708" y="5644"/>
                    </a:cubicBezTo>
                    <a:cubicBezTo>
                      <a:pt x="2700" y="5644"/>
                      <a:pt x="2697" y="5647"/>
                      <a:pt x="2694" y="5647"/>
                    </a:cubicBezTo>
                    <a:cubicBezTo>
                      <a:pt x="2693" y="5647"/>
                      <a:pt x="2691" y="5645"/>
                      <a:pt x="2689" y="5639"/>
                    </a:cubicBezTo>
                    <a:lnTo>
                      <a:pt x="2695" y="5639"/>
                    </a:lnTo>
                    <a:cubicBezTo>
                      <a:pt x="2695" y="5623"/>
                      <a:pt x="2673" y="5623"/>
                      <a:pt x="2689" y="5601"/>
                    </a:cubicBezTo>
                    <a:cubicBezTo>
                      <a:pt x="2695" y="5601"/>
                      <a:pt x="2700" y="5595"/>
                      <a:pt x="2700" y="5595"/>
                    </a:cubicBezTo>
                    <a:cubicBezTo>
                      <a:pt x="2720" y="5590"/>
                      <a:pt x="2696" y="5594"/>
                      <a:pt x="2702" y="5579"/>
                    </a:cubicBezTo>
                    <a:lnTo>
                      <a:pt x="2702" y="5579"/>
                    </a:lnTo>
                    <a:cubicBezTo>
                      <a:pt x="2701" y="5580"/>
                      <a:pt x="2700" y="5580"/>
                      <a:pt x="2700" y="5580"/>
                    </a:cubicBezTo>
                    <a:cubicBezTo>
                      <a:pt x="2695" y="5580"/>
                      <a:pt x="2689" y="5571"/>
                      <a:pt x="2689" y="5567"/>
                    </a:cubicBezTo>
                    <a:lnTo>
                      <a:pt x="2678" y="5584"/>
                    </a:lnTo>
                    <a:cubicBezTo>
                      <a:pt x="2671" y="5587"/>
                      <a:pt x="2666" y="5588"/>
                      <a:pt x="2664" y="5588"/>
                    </a:cubicBezTo>
                    <a:cubicBezTo>
                      <a:pt x="2654" y="5588"/>
                      <a:pt x="2697" y="5559"/>
                      <a:pt x="2678" y="5545"/>
                    </a:cubicBezTo>
                    <a:cubicBezTo>
                      <a:pt x="2662" y="5545"/>
                      <a:pt x="2678" y="5556"/>
                      <a:pt x="2667" y="5556"/>
                    </a:cubicBezTo>
                    <a:cubicBezTo>
                      <a:pt x="2662" y="5545"/>
                      <a:pt x="2667" y="5534"/>
                      <a:pt x="2651" y="5529"/>
                    </a:cubicBezTo>
                    <a:cubicBezTo>
                      <a:pt x="2651" y="5522"/>
                      <a:pt x="2651" y="5516"/>
                      <a:pt x="2653" y="5509"/>
                    </a:cubicBezTo>
                    <a:lnTo>
                      <a:pt x="2653" y="5509"/>
                    </a:lnTo>
                    <a:lnTo>
                      <a:pt x="2645" y="5512"/>
                    </a:lnTo>
                    <a:cubicBezTo>
                      <a:pt x="2640" y="5506"/>
                      <a:pt x="2617" y="5501"/>
                      <a:pt x="2617" y="5484"/>
                    </a:cubicBezTo>
                    <a:cubicBezTo>
                      <a:pt x="2617" y="5490"/>
                      <a:pt x="2617" y="5490"/>
                      <a:pt x="2612" y="5490"/>
                    </a:cubicBezTo>
                    <a:cubicBezTo>
                      <a:pt x="2590" y="5484"/>
                      <a:pt x="2579" y="5490"/>
                      <a:pt x="2568" y="5479"/>
                    </a:cubicBezTo>
                    <a:cubicBezTo>
                      <a:pt x="2572" y="5472"/>
                      <a:pt x="2575" y="5470"/>
                      <a:pt x="2578" y="5470"/>
                    </a:cubicBezTo>
                    <a:cubicBezTo>
                      <a:pt x="2583" y="5470"/>
                      <a:pt x="2586" y="5475"/>
                      <a:pt x="2590" y="5479"/>
                    </a:cubicBezTo>
                    <a:cubicBezTo>
                      <a:pt x="2590" y="5462"/>
                      <a:pt x="2584" y="5473"/>
                      <a:pt x="2568" y="5451"/>
                    </a:cubicBezTo>
                    <a:cubicBezTo>
                      <a:pt x="2569" y="5449"/>
                      <a:pt x="2570" y="5448"/>
                      <a:pt x="2571" y="5447"/>
                    </a:cubicBezTo>
                    <a:lnTo>
                      <a:pt x="2571" y="5447"/>
                    </a:lnTo>
                    <a:lnTo>
                      <a:pt x="2580" y="5449"/>
                    </a:lnTo>
                    <a:lnTo>
                      <a:pt x="2580" y="5449"/>
                    </a:lnTo>
                    <a:cubicBezTo>
                      <a:pt x="2579" y="5447"/>
                      <a:pt x="2577" y="5445"/>
                      <a:pt x="2575" y="5445"/>
                    </a:cubicBezTo>
                    <a:cubicBezTo>
                      <a:pt x="2574" y="5445"/>
                      <a:pt x="2573" y="5445"/>
                      <a:pt x="2571" y="5447"/>
                    </a:cubicBezTo>
                    <a:lnTo>
                      <a:pt x="2571" y="5447"/>
                    </a:lnTo>
                    <a:lnTo>
                      <a:pt x="2568" y="5446"/>
                    </a:lnTo>
                    <a:cubicBezTo>
                      <a:pt x="2565" y="5447"/>
                      <a:pt x="2563" y="5448"/>
                      <a:pt x="2561" y="5448"/>
                    </a:cubicBezTo>
                    <a:cubicBezTo>
                      <a:pt x="2554" y="5448"/>
                      <a:pt x="2560" y="5429"/>
                      <a:pt x="2551" y="5429"/>
                    </a:cubicBezTo>
                    <a:cubicBezTo>
                      <a:pt x="2544" y="5422"/>
                      <a:pt x="2536" y="5419"/>
                      <a:pt x="2527" y="5419"/>
                    </a:cubicBezTo>
                    <a:cubicBezTo>
                      <a:pt x="2511" y="5419"/>
                      <a:pt x="2494" y="5429"/>
                      <a:pt x="2479" y="5429"/>
                    </a:cubicBezTo>
                    <a:cubicBezTo>
                      <a:pt x="2479" y="5423"/>
                      <a:pt x="2485" y="5418"/>
                      <a:pt x="2485" y="5418"/>
                    </a:cubicBezTo>
                    <a:cubicBezTo>
                      <a:pt x="2485" y="5423"/>
                      <a:pt x="2485" y="5424"/>
                      <a:pt x="2485" y="5424"/>
                    </a:cubicBezTo>
                    <a:cubicBezTo>
                      <a:pt x="2487" y="5424"/>
                      <a:pt x="2489" y="5421"/>
                      <a:pt x="2496" y="5418"/>
                    </a:cubicBezTo>
                    <a:cubicBezTo>
                      <a:pt x="2490" y="5412"/>
                      <a:pt x="2490" y="5402"/>
                      <a:pt x="2493" y="5393"/>
                    </a:cubicBezTo>
                    <a:lnTo>
                      <a:pt x="2493" y="5393"/>
                    </a:lnTo>
                    <a:lnTo>
                      <a:pt x="2496" y="5396"/>
                    </a:lnTo>
                    <a:cubicBezTo>
                      <a:pt x="2499" y="5396"/>
                      <a:pt x="2498" y="5388"/>
                      <a:pt x="2500" y="5383"/>
                    </a:cubicBezTo>
                    <a:lnTo>
                      <a:pt x="2500" y="5383"/>
                    </a:lnTo>
                    <a:cubicBezTo>
                      <a:pt x="2497" y="5385"/>
                      <a:pt x="2495" y="5389"/>
                      <a:pt x="2493" y="5393"/>
                    </a:cubicBezTo>
                    <a:lnTo>
                      <a:pt x="2493" y="5393"/>
                    </a:lnTo>
                    <a:lnTo>
                      <a:pt x="2479" y="5379"/>
                    </a:lnTo>
                    <a:cubicBezTo>
                      <a:pt x="2475" y="5392"/>
                      <a:pt x="2477" y="5398"/>
                      <a:pt x="2474" y="5398"/>
                    </a:cubicBezTo>
                    <a:cubicBezTo>
                      <a:pt x="2473" y="5398"/>
                      <a:pt x="2471" y="5397"/>
                      <a:pt x="2468" y="5396"/>
                    </a:cubicBezTo>
                    <a:cubicBezTo>
                      <a:pt x="2457" y="5390"/>
                      <a:pt x="2451" y="5390"/>
                      <a:pt x="2446" y="5374"/>
                    </a:cubicBezTo>
                    <a:cubicBezTo>
                      <a:pt x="2450" y="5374"/>
                      <a:pt x="2451" y="5367"/>
                      <a:pt x="2454" y="5367"/>
                    </a:cubicBezTo>
                    <a:cubicBezTo>
                      <a:pt x="2455" y="5367"/>
                      <a:pt x="2456" y="5367"/>
                      <a:pt x="2457" y="5368"/>
                    </a:cubicBezTo>
                    <a:cubicBezTo>
                      <a:pt x="2457" y="5364"/>
                      <a:pt x="2454" y="5358"/>
                      <a:pt x="2449" y="5358"/>
                    </a:cubicBezTo>
                    <a:cubicBezTo>
                      <a:pt x="2447" y="5358"/>
                      <a:pt x="2444" y="5359"/>
                      <a:pt x="2440" y="5363"/>
                    </a:cubicBezTo>
                    <a:cubicBezTo>
                      <a:pt x="2440" y="5365"/>
                      <a:pt x="2439" y="5366"/>
                      <a:pt x="2437" y="5366"/>
                    </a:cubicBezTo>
                    <a:cubicBezTo>
                      <a:pt x="2434" y="5366"/>
                      <a:pt x="2429" y="5363"/>
                      <a:pt x="2424" y="5363"/>
                    </a:cubicBezTo>
                    <a:cubicBezTo>
                      <a:pt x="2419" y="5363"/>
                      <a:pt x="2415" y="5366"/>
                      <a:pt x="2413" y="5374"/>
                    </a:cubicBezTo>
                    <a:lnTo>
                      <a:pt x="2413" y="5363"/>
                    </a:lnTo>
                    <a:lnTo>
                      <a:pt x="2418" y="5363"/>
                    </a:lnTo>
                    <a:cubicBezTo>
                      <a:pt x="2422" y="5353"/>
                      <a:pt x="2415" y="5351"/>
                      <a:pt x="2409" y="5351"/>
                    </a:cubicBezTo>
                    <a:cubicBezTo>
                      <a:pt x="2405" y="5351"/>
                      <a:pt x="2402" y="5352"/>
                      <a:pt x="2402" y="5352"/>
                    </a:cubicBezTo>
                    <a:cubicBezTo>
                      <a:pt x="2402" y="5346"/>
                      <a:pt x="2396" y="5340"/>
                      <a:pt x="2396" y="5335"/>
                    </a:cubicBezTo>
                    <a:cubicBezTo>
                      <a:pt x="2391" y="5335"/>
                      <a:pt x="2385" y="5324"/>
                      <a:pt x="2391" y="5318"/>
                    </a:cubicBezTo>
                    <a:lnTo>
                      <a:pt x="2391" y="5318"/>
                    </a:lnTo>
                    <a:cubicBezTo>
                      <a:pt x="2385" y="5318"/>
                      <a:pt x="2385" y="5324"/>
                      <a:pt x="2374" y="5335"/>
                    </a:cubicBezTo>
                    <a:lnTo>
                      <a:pt x="2363" y="5318"/>
                    </a:lnTo>
                    <a:cubicBezTo>
                      <a:pt x="2368" y="5313"/>
                      <a:pt x="2385" y="5291"/>
                      <a:pt x="2391" y="5291"/>
                    </a:cubicBezTo>
                    <a:lnTo>
                      <a:pt x="2391" y="5291"/>
                    </a:lnTo>
                    <a:cubicBezTo>
                      <a:pt x="2376" y="5291"/>
                      <a:pt x="2370" y="5308"/>
                      <a:pt x="2365" y="5308"/>
                    </a:cubicBezTo>
                    <a:cubicBezTo>
                      <a:pt x="2364" y="5308"/>
                      <a:pt x="2363" y="5308"/>
                      <a:pt x="2363" y="5307"/>
                    </a:cubicBezTo>
                    <a:cubicBezTo>
                      <a:pt x="2385" y="5296"/>
                      <a:pt x="2363" y="5285"/>
                      <a:pt x="2385" y="5269"/>
                    </a:cubicBezTo>
                    <a:cubicBezTo>
                      <a:pt x="2391" y="5257"/>
                      <a:pt x="2374" y="5241"/>
                      <a:pt x="2363" y="5235"/>
                    </a:cubicBezTo>
                    <a:cubicBezTo>
                      <a:pt x="2346" y="5241"/>
                      <a:pt x="2363" y="5252"/>
                      <a:pt x="2357" y="5263"/>
                    </a:cubicBezTo>
                    <a:cubicBezTo>
                      <a:pt x="2352" y="5261"/>
                      <a:pt x="2347" y="5260"/>
                      <a:pt x="2342" y="5260"/>
                    </a:cubicBezTo>
                    <a:cubicBezTo>
                      <a:pt x="2328" y="5260"/>
                      <a:pt x="2315" y="5266"/>
                      <a:pt x="2303" y="5266"/>
                    </a:cubicBezTo>
                    <a:cubicBezTo>
                      <a:pt x="2297" y="5266"/>
                      <a:pt x="2290" y="5264"/>
                      <a:pt x="2285" y="5257"/>
                    </a:cubicBezTo>
                    <a:lnTo>
                      <a:pt x="2285" y="5263"/>
                    </a:lnTo>
                    <a:cubicBezTo>
                      <a:pt x="2278" y="5263"/>
                      <a:pt x="2276" y="5261"/>
                      <a:pt x="2270" y="5261"/>
                    </a:cubicBezTo>
                    <a:cubicBezTo>
                      <a:pt x="2267" y="5261"/>
                      <a:pt x="2263" y="5261"/>
                      <a:pt x="2258" y="5263"/>
                    </a:cubicBezTo>
                    <a:cubicBezTo>
                      <a:pt x="2274" y="5252"/>
                      <a:pt x="2285" y="5213"/>
                      <a:pt x="2263" y="5202"/>
                    </a:cubicBezTo>
                    <a:lnTo>
                      <a:pt x="2263" y="5202"/>
                    </a:lnTo>
                    <a:cubicBezTo>
                      <a:pt x="2258" y="5208"/>
                      <a:pt x="2258" y="5224"/>
                      <a:pt x="2247" y="5230"/>
                    </a:cubicBezTo>
                    <a:lnTo>
                      <a:pt x="2230" y="5224"/>
                    </a:lnTo>
                    <a:cubicBezTo>
                      <a:pt x="2230" y="5224"/>
                      <a:pt x="2236" y="5224"/>
                      <a:pt x="2236" y="5213"/>
                    </a:cubicBezTo>
                    <a:cubicBezTo>
                      <a:pt x="2227" y="5209"/>
                      <a:pt x="2232" y="5191"/>
                      <a:pt x="2227" y="5191"/>
                    </a:cubicBezTo>
                    <a:cubicBezTo>
                      <a:pt x="2225" y="5191"/>
                      <a:pt x="2223" y="5193"/>
                      <a:pt x="2219" y="5197"/>
                    </a:cubicBezTo>
                    <a:lnTo>
                      <a:pt x="2230" y="5169"/>
                    </a:lnTo>
                    <a:lnTo>
                      <a:pt x="2225" y="5180"/>
                    </a:lnTo>
                    <a:cubicBezTo>
                      <a:pt x="2223" y="5182"/>
                      <a:pt x="2220" y="5182"/>
                      <a:pt x="2216" y="5182"/>
                    </a:cubicBezTo>
                    <a:cubicBezTo>
                      <a:pt x="2209" y="5182"/>
                      <a:pt x="2201" y="5180"/>
                      <a:pt x="2197" y="5180"/>
                    </a:cubicBezTo>
                    <a:cubicBezTo>
                      <a:pt x="2175" y="5180"/>
                      <a:pt x="2180" y="5169"/>
                      <a:pt x="2180" y="5152"/>
                    </a:cubicBezTo>
                    <a:lnTo>
                      <a:pt x="2180" y="5152"/>
                    </a:lnTo>
                    <a:cubicBezTo>
                      <a:pt x="2175" y="5157"/>
                      <a:pt x="2170" y="5175"/>
                      <a:pt x="2165" y="5175"/>
                    </a:cubicBezTo>
                    <a:cubicBezTo>
                      <a:pt x="2165" y="5175"/>
                      <a:pt x="2164" y="5175"/>
                      <a:pt x="2164" y="5174"/>
                    </a:cubicBezTo>
                    <a:cubicBezTo>
                      <a:pt x="2180" y="5152"/>
                      <a:pt x="2153" y="5147"/>
                      <a:pt x="2164" y="5141"/>
                    </a:cubicBezTo>
                    <a:cubicBezTo>
                      <a:pt x="2154" y="5141"/>
                      <a:pt x="2161" y="5129"/>
                      <a:pt x="2153" y="5129"/>
                    </a:cubicBezTo>
                    <a:cubicBezTo>
                      <a:pt x="2151" y="5129"/>
                      <a:pt x="2149" y="5129"/>
                      <a:pt x="2147" y="5130"/>
                    </a:cubicBezTo>
                    <a:lnTo>
                      <a:pt x="2149" y="5129"/>
                    </a:lnTo>
                    <a:lnTo>
                      <a:pt x="2149" y="5129"/>
                    </a:lnTo>
                    <a:cubicBezTo>
                      <a:pt x="2146" y="5130"/>
                      <a:pt x="2143" y="5130"/>
                      <a:pt x="2141" y="5130"/>
                    </a:cubicBezTo>
                    <a:cubicBezTo>
                      <a:pt x="2130" y="5130"/>
                      <a:pt x="2121" y="5123"/>
                      <a:pt x="2114" y="5119"/>
                    </a:cubicBezTo>
                    <a:cubicBezTo>
                      <a:pt x="2142" y="5091"/>
                      <a:pt x="2097" y="5114"/>
                      <a:pt x="2119" y="5086"/>
                    </a:cubicBezTo>
                    <a:lnTo>
                      <a:pt x="2119" y="5086"/>
                    </a:lnTo>
                    <a:cubicBezTo>
                      <a:pt x="2115" y="5088"/>
                      <a:pt x="2111" y="5089"/>
                      <a:pt x="2107" y="5089"/>
                    </a:cubicBezTo>
                    <a:cubicBezTo>
                      <a:pt x="2098" y="5089"/>
                      <a:pt x="2093" y="5083"/>
                      <a:pt x="2087" y="5083"/>
                    </a:cubicBezTo>
                    <a:cubicBezTo>
                      <a:pt x="2085" y="5083"/>
                      <a:pt x="2083" y="5084"/>
                      <a:pt x="2081" y="5086"/>
                    </a:cubicBezTo>
                    <a:cubicBezTo>
                      <a:pt x="2070" y="5075"/>
                      <a:pt x="2086" y="5064"/>
                      <a:pt x="2092" y="5058"/>
                    </a:cubicBezTo>
                    <a:lnTo>
                      <a:pt x="2086" y="5058"/>
                    </a:lnTo>
                    <a:cubicBezTo>
                      <a:pt x="2092" y="5042"/>
                      <a:pt x="2081" y="5031"/>
                      <a:pt x="2081" y="5014"/>
                    </a:cubicBezTo>
                    <a:lnTo>
                      <a:pt x="2059" y="5020"/>
                    </a:lnTo>
                    <a:lnTo>
                      <a:pt x="2064" y="5014"/>
                    </a:lnTo>
                    <a:cubicBezTo>
                      <a:pt x="2059" y="5014"/>
                      <a:pt x="2053" y="5014"/>
                      <a:pt x="2053" y="5020"/>
                    </a:cubicBezTo>
                    <a:lnTo>
                      <a:pt x="2053" y="5014"/>
                    </a:lnTo>
                    <a:cubicBezTo>
                      <a:pt x="2046" y="5020"/>
                      <a:pt x="2041" y="5021"/>
                      <a:pt x="2038" y="5021"/>
                    </a:cubicBezTo>
                    <a:cubicBezTo>
                      <a:pt x="2033" y="5021"/>
                      <a:pt x="2033" y="5014"/>
                      <a:pt x="2025" y="5014"/>
                    </a:cubicBezTo>
                    <a:cubicBezTo>
                      <a:pt x="2025" y="5008"/>
                      <a:pt x="2031" y="5008"/>
                      <a:pt x="2031" y="5008"/>
                    </a:cubicBezTo>
                    <a:cubicBezTo>
                      <a:pt x="2026" y="5004"/>
                      <a:pt x="2033" y="4995"/>
                      <a:pt x="2039" y="4989"/>
                    </a:cubicBezTo>
                    <a:lnTo>
                      <a:pt x="2039" y="4989"/>
                    </a:lnTo>
                    <a:cubicBezTo>
                      <a:pt x="2029" y="4996"/>
                      <a:pt x="1999" y="5006"/>
                      <a:pt x="2003" y="5020"/>
                    </a:cubicBezTo>
                    <a:cubicBezTo>
                      <a:pt x="2000" y="5025"/>
                      <a:pt x="1995" y="5028"/>
                      <a:pt x="1990" y="5028"/>
                    </a:cubicBezTo>
                    <a:cubicBezTo>
                      <a:pt x="1985" y="5028"/>
                      <a:pt x="1981" y="5025"/>
                      <a:pt x="1981" y="5020"/>
                    </a:cubicBezTo>
                    <a:lnTo>
                      <a:pt x="1998" y="5003"/>
                    </a:lnTo>
                    <a:lnTo>
                      <a:pt x="1976" y="5014"/>
                    </a:lnTo>
                    <a:cubicBezTo>
                      <a:pt x="1970" y="5008"/>
                      <a:pt x="1975" y="5003"/>
                      <a:pt x="1970" y="4992"/>
                    </a:cubicBezTo>
                    <a:lnTo>
                      <a:pt x="1970" y="4992"/>
                    </a:lnTo>
                    <a:cubicBezTo>
                      <a:pt x="1971" y="4994"/>
                      <a:pt x="1972" y="4994"/>
                      <a:pt x="1975" y="4994"/>
                    </a:cubicBezTo>
                    <a:cubicBezTo>
                      <a:pt x="1984" y="4994"/>
                      <a:pt x="2003" y="4977"/>
                      <a:pt x="1999" y="4967"/>
                    </a:cubicBezTo>
                    <a:lnTo>
                      <a:pt x="1999" y="4967"/>
                    </a:lnTo>
                    <a:cubicBezTo>
                      <a:pt x="2001" y="4968"/>
                      <a:pt x="2003" y="4969"/>
                      <a:pt x="2005" y="4969"/>
                    </a:cubicBezTo>
                    <a:cubicBezTo>
                      <a:pt x="2011" y="4969"/>
                      <a:pt x="2018" y="4964"/>
                      <a:pt x="2025" y="4964"/>
                    </a:cubicBezTo>
                    <a:cubicBezTo>
                      <a:pt x="2025" y="4959"/>
                      <a:pt x="2025" y="4959"/>
                      <a:pt x="2031" y="4959"/>
                    </a:cubicBezTo>
                    <a:cubicBezTo>
                      <a:pt x="2027" y="4957"/>
                      <a:pt x="2025" y="4957"/>
                      <a:pt x="2022" y="4957"/>
                    </a:cubicBezTo>
                    <a:cubicBezTo>
                      <a:pt x="2016" y="4957"/>
                      <a:pt x="2013" y="4960"/>
                      <a:pt x="2009" y="4960"/>
                    </a:cubicBezTo>
                    <a:cubicBezTo>
                      <a:pt x="2007" y="4960"/>
                      <a:pt x="2006" y="4960"/>
                      <a:pt x="2003" y="4959"/>
                    </a:cubicBezTo>
                    <a:cubicBezTo>
                      <a:pt x="2014" y="4948"/>
                      <a:pt x="2014" y="4937"/>
                      <a:pt x="2014" y="4925"/>
                    </a:cubicBezTo>
                    <a:lnTo>
                      <a:pt x="2014" y="4925"/>
                    </a:lnTo>
                    <a:lnTo>
                      <a:pt x="2009" y="4937"/>
                    </a:lnTo>
                    <a:lnTo>
                      <a:pt x="2003" y="4937"/>
                    </a:lnTo>
                    <a:cubicBezTo>
                      <a:pt x="2003" y="4948"/>
                      <a:pt x="2003" y="4948"/>
                      <a:pt x="1998" y="4953"/>
                    </a:cubicBezTo>
                    <a:cubicBezTo>
                      <a:pt x="1998" y="4953"/>
                      <a:pt x="1991" y="4955"/>
                      <a:pt x="1984" y="4955"/>
                    </a:cubicBezTo>
                    <a:cubicBezTo>
                      <a:pt x="1978" y="4955"/>
                      <a:pt x="1973" y="4953"/>
                      <a:pt x="1975" y="4948"/>
                    </a:cubicBezTo>
                    <a:lnTo>
                      <a:pt x="1975" y="4948"/>
                    </a:lnTo>
                    <a:cubicBezTo>
                      <a:pt x="1970" y="4959"/>
                      <a:pt x="1964" y="4963"/>
                      <a:pt x="1958" y="4963"/>
                    </a:cubicBezTo>
                    <a:cubicBezTo>
                      <a:pt x="1950" y="4963"/>
                      <a:pt x="1943" y="4956"/>
                      <a:pt x="1937" y="4956"/>
                    </a:cubicBezTo>
                    <a:cubicBezTo>
                      <a:pt x="1935" y="4956"/>
                      <a:pt x="1933" y="4957"/>
                      <a:pt x="1931" y="4959"/>
                    </a:cubicBezTo>
                    <a:cubicBezTo>
                      <a:pt x="1926" y="4959"/>
                      <a:pt x="1920" y="4953"/>
                      <a:pt x="1926" y="4948"/>
                    </a:cubicBezTo>
                    <a:cubicBezTo>
                      <a:pt x="1939" y="4948"/>
                      <a:pt x="1938" y="4940"/>
                      <a:pt x="1939" y="4932"/>
                    </a:cubicBezTo>
                    <a:lnTo>
                      <a:pt x="1939" y="4932"/>
                    </a:lnTo>
                    <a:cubicBezTo>
                      <a:pt x="1937" y="4935"/>
                      <a:pt x="1935" y="4937"/>
                      <a:pt x="1931" y="4937"/>
                    </a:cubicBezTo>
                    <a:cubicBezTo>
                      <a:pt x="1926" y="4931"/>
                      <a:pt x="1931" y="4926"/>
                      <a:pt x="1931" y="4911"/>
                    </a:cubicBezTo>
                    <a:lnTo>
                      <a:pt x="1931" y="4911"/>
                    </a:lnTo>
                    <a:cubicBezTo>
                      <a:pt x="1930" y="4912"/>
                      <a:pt x="1930" y="4913"/>
                      <a:pt x="1929" y="4913"/>
                    </a:cubicBezTo>
                    <a:cubicBezTo>
                      <a:pt x="1928" y="4913"/>
                      <a:pt x="1927" y="4912"/>
                      <a:pt x="1926" y="4909"/>
                    </a:cubicBezTo>
                    <a:cubicBezTo>
                      <a:pt x="1926" y="4903"/>
                      <a:pt x="1920" y="4903"/>
                      <a:pt x="1920" y="4898"/>
                    </a:cubicBezTo>
                    <a:cubicBezTo>
                      <a:pt x="1930" y="4893"/>
                      <a:pt x="1939" y="4880"/>
                      <a:pt x="1949" y="4880"/>
                    </a:cubicBezTo>
                    <a:cubicBezTo>
                      <a:pt x="1950" y="4880"/>
                      <a:pt x="1952" y="4880"/>
                      <a:pt x="1953" y="4881"/>
                    </a:cubicBezTo>
                    <a:cubicBezTo>
                      <a:pt x="1950" y="4878"/>
                      <a:pt x="1941" y="4872"/>
                      <a:pt x="1932" y="4872"/>
                    </a:cubicBezTo>
                    <a:cubicBezTo>
                      <a:pt x="1927" y="4872"/>
                      <a:pt x="1922" y="4875"/>
                      <a:pt x="1920" y="4881"/>
                    </a:cubicBezTo>
                    <a:lnTo>
                      <a:pt x="1915" y="4876"/>
                    </a:lnTo>
                    <a:cubicBezTo>
                      <a:pt x="1915" y="4880"/>
                      <a:pt x="1915" y="4900"/>
                      <a:pt x="1905" y="4900"/>
                    </a:cubicBezTo>
                    <a:cubicBezTo>
                      <a:pt x="1903" y="4900"/>
                      <a:pt x="1901" y="4900"/>
                      <a:pt x="1898" y="4898"/>
                    </a:cubicBezTo>
                    <a:lnTo>
                      <a:pt x="1876" y="4898"/>
                    </a:lnTo>
                    <a:lnTo>
                      <a:pt x="1887" y="4881"/>
                    </a:lnTo>
                    <a:lnTo>
                      <a:pt x="1887" y="4881"/>
                    </a:lnTo>
                    <a:cubicBezTo>
                      <a:pt x="1881" y="4887"/>
                      <a:pt x="1879" y="4889"/>
                      <a:pt x="1877" y="4889"/>
                    </a:cubicBezTo>
                    <a:cubicBezTo>
                      <a:pt x="1875" y="4889"/>
                      <a:pt x="1873" y="4887"/>
                      <a:pt x="1870" y="4881"/>
                    </a:cubicBezTo>
                    <a:cubicBezTo>
                      <a:pt x="1870" y="4876"/>
                      <a:pt x="1870" y="4876"/>
                      <a:pt x="1876" y="4870"/>
                    </a:cubicBezTo>
                    <a:cubicBezTo>
                      <a:pt x="1874" y="4868"/>
                      <a:pt x="1872" y="4868"/>
                      <a:pt x="1870" y="4868"/>
                    </a:cubicBezTo>
                    <a:cubicBezTo>
                      <a:pt x="1867" y="4868"/>
                      <a:pt x="1863" y="4870"/>
                      <a:pt x="1859" y="4870"/>
                    </a:cubicBezTo>
                    <a:cubicBezTo>
                      <a:pt x="1848" y="4865"/>
                      <a:pt x="1848" y="4865"/>
                      <a:pt x="1865" y="4854"/>
                    </a:cubicBezTo>
                    <a:cubicBezTo>
                      <a:pt x="1859" y="4848"/>
                      <a:pt x="1843" y="4837"/>
                      <a:pt x="1848" y="4820"/>
                    </a:cubicBezTo>
                    <a:cubicBezTo>
                      <a:pt x="1846" y="4819"/>
                      <a:pt x="1845" y="4819"/>
                      <a:pt x="1844" y="4819"/>
                    </a:cubicBezTo>
                    <a:lnTo>
                      <a:pt x="1844" y="4819"/>
                    </a:lnTo>
                    <a:cubicBezTo>
                      <a:pt x="1841" y="4819"/>
                      <a:pt x="1846" y="4826"/>
                      <a:pt x="1837" y="4826"/>
                    </a:cubicBezTo>
                    <a:cubicBezTo>
                      <a:pt x="1848" y="4793"/>
                      <a:pt x="1815" y="4787"/>
                      <a:pt x="1793" y="4771"/>
                    </a:cubicBezTo>
                    <a:cubicBezTo>
                      <a:pt x="1787" y="4781"/>
                      <a:pt x="1784" y="4784"/>
                      <a:pt x="1783" y="4784"/>
                    </a:cubicBezTo>
                    <a:cubicBezTo>
                      <a:pt x="1781" y="4784"/>
                      <a:pt x="1780" y="4781"/>
                      <a:pt x="1777" y="4781"/>
                    </a:cubicBezTo>
                    <a:cubicBezTo>
                      <a:pt x="1775" y="4781"/>
                      <a:pt x="1773" y="4782"/>
                      <a:pt x="1769" y="4784"/>
                    </a:cubicBezTo>
                    <a:lnTo>
                      <a:pt x="1769" y="4784"/>
                    </a:lnTo>
                    <a:cubicBezTo>
                      <a:pt x="1773" y="4778"/>
                      <a:pt x="1770" y="4763"/>
                      <a:pt x="1780" y="4763"/>
                    </a:cubicBezTo>
                    <a:cubicBezTo>
                      <a:pt x="1782" y="4763"/>
                      <a:pt x="1784" y="4763"/>
                      <a:pt x="1787" y="4765"/>
                    </a:cubicBezTo>
                    <a:lnTo>
                      <a:pt x="1776" y="4759"/>
                    </a:lnTo>
                    <a:cubicBezTo>
                      <a:pt x="1778" y="4752"/>
                      <a:pt x="1781" y="4750"/>
                      <a:pt x="1784" y="4750"/>
                    </a:cubicBezTo>
                    <a:cubicBezTo>
                      <a:pt x="1786" y="4750"/>
                      <a:pt x="1788" y="4751"/>
                      <a:pt x="1791" y="4751"/>
                    </a:cubicBezTo>
                    <a:cubicBezTo>
                      <a:pt x="1795" y="4751"/>
                      <a:pt x="1799" y="4749"/>
                      <a:pt x="1804" y="4737"/>
                    </a:cubicBezTo>
                    <a:cubicBezTo>
                      <a:pt x="1801" y="4736"/>
                      <a:pt x="1797" y="4736"/>
                      <a:pt x="1792" y="4736"/>
                    </a:cubicBezTo>
                    <a:cubicBezTo>
                      <a:pt x="1788" y="4736"/>
                      <a:pt x="1783" y="4736"/>
                      <a:pt x="1778" y="4736"/>
                    </a:cubicBezTo>
                    <a:cubicBezTo>
                      <a:pt x="1768" y="4736"/>
                      <a:pt x="1760" y="4735"/>
                      <a:pt x="1760" y="4726"/>
                    </a:cubicBezTo>
                    <a:cubicBezTo>
                      <a:pt x="1782" y="4710"/>
                      <a:pt x="1749" y="4715"/>
                      <a:pt x="1765" y="4710"/>
                    </a:cubicBezTo>
                    <a:cubicBezTo>
                      <a:pt x="1776" y="4710"/>
                      <a:pt x="1776" y="4710"/>
                      <a:pt x="1782" y="4715"/>
                    </a:cubicBezTo>
                    <a:lnTo>
                      <a:pt x="1782" y="4710"/>
                    </a:lnTo>
                    <a:cubicBezTo>
                      <a:pt x="1778" y="4703"/>
                      <a:pt x="1774" y="4700"/>
                      <a:pt x="1770" y="4700"/>
                    </a:cubicBezTo>
                    <a:cubicBezTo>
                      <a:pt x="1761" y="4700"/>
                      <a:pt x="1752" y="4717"/>
                      <a:pt x="1739" y="4717"/>
                    </a:cubicBezTo>
                    <a:cubicBezTo>
                      <a:pt x="1737" y="4717"/>
                      <a:pt x="1735" y="4716"/>
                      <a:pt x="1732" y="4715"/>
                    </a:cubicBezTo>
                    <a:cubicBezTo>
                      <a:pt x="1727" y="4711"/>
                      <a:pt x="1727" y="4707"/>
                      <a:pt x="1728" y="4704"/>
                    </a:cubicBezTo>
                    <a:lnTo>
                      <a:pt x="1728" y="4704"/>
                    </a:lnTo>
                    <a:cubicBezTo>
                      <a:pt x="1726" y="4706"/>
                      <a:pt x="1724" y="4708"/>
                      <a:pt x="1721" y="4710"/>
                    </a:cubicBezTo>
                    <a:cubicBezTo>
                      <a:pt x="1732" y="4688"/>
                      <a:pt x="1704" y="4688"/>
                      <a:pt x="1693" y="4688"/>
                    </a:cubicBezTo>
                    <a:cubicBezTo>
                      <a:pt x="1693" y="4726"/>
                      <a:pt x="1704" y="4704"/>
                      <a:pt x="1699" y="4737"/>
                    </a:cubicBezTo>
                    <a:cubicBezTo>
                      <a:pt x="1703" y="4737"/>
                      <a:pt x="1711" y="4727"/>
                      <a:pt x="1718" y="4727"/>
                    </a:cubicBezTo>
                    <a:cubicBezTo>
                      <a:pt x="1722" y="4727"/>
                      <a:pt x="1725" y="4730"/>
                      <a:pt x="1726" y="4737"/>
                    </a:cubicBezTo>
                    <a:cubicBezTo>
                      <a:pt x="1710" y="4737"/>
                      <a:pt x="1721" y="4743"/>
                      <a:pt x="1721" y="4754"/>
                    </a:cubicBezTo>
                    <a:cubicBezTo>
                      <a:pt x="1722" y="4749"/>
                      <a:pt x="1724" y="4748"/>
                      <a:pt x="1725" y="4748"/>
                    </a:cubicBezTo>
                    <a:cubicBezTo>
                      <a:pt x="1730" y="4748"/>
                      <a:pt x="1734" y="4759"/>
                      <a:pt x="1738" y="4759"/>
                    </a:cubicBezTo>
                    <a:cubicBezTo>
                      <a:pt x="1732" y="4765"/>
                      <a:pt x="1710" y="4771"/>
                      <a:pt x="1721" y="4787"/>
                    </a:cubicBezTo>
                    <a:lnTo>
                      <a:pt x="1738" y="4765"/>
                    </a:lnTo>
                    <a:lnTo>
                      <a:pt x="1738" y="4765"/>
                    </a:lnTo>
                    <a:cubicBezTo>
                      <a:pt x="1738" y="4771"/>
                      <a:pt x="1721" y="4782"/>
                      <a:pt x="1732" y="4782"/>
                    </a:cubicBezTo>
                    <a:cubicBezTo>
                      <a:pt x="1724" y="4785"/>
                      <a:pt x="1722" y="4792"/>
                      <a:pt x="1714" y="4792"/>
                    </a:cubicBezTo>
                    <a:cubicBezTo>
                      <a:pt x="1710" y="4792"/>
                      <a:pt x="1706" y="4791"/>
                      <a:pt x="1699" y="4787"/>
                    </a:cubicBezTo>
                    <a:lnTo>
                      <a:pt x="1699" y="4787"/>
                    </a:lnTo>
                    <a:cubicBezTo>
                      <a:pt x="1696" y="4804"/>
                      <a:pt x="1703" y="4806"/>
                      <a:pt x="1713" y="4806"/>
                    </a:cubicBezTo>
                    <a:cubicBezTo>
                      <a:pt x="1719" y="4806"/>
                      <a:pt x="1725" y="4806"/>
                      <a:pt x="1731" y="4806"/>
                    </a:cubicBezTo>
                    <a:cubicBezTo>
                      <a:pt x="1737" y="4806"/>
                      <a:pt x="1743" y="4806"/>
                      <a:pt x="1749" y="4809"/>
                    </a:cubicBezTo>
                    <a:lnTo>
                      <a:pt x="1738" y="4809"/>
                    </a:lnTo>
                    <a:cubicBezTo>
                      <a:pt x="1749" y="4809"/>
                      <a:pt x="1754" y="4809"/>
                      <a:pt x="1754" y="4815"/>
                    </a:cubicBezTo>
                    <a:cubicBezTo>
                      <a:pt x="1754" y="4820"/>
                      <a:pt x="1750" y="4820"/>
                      <a:pt x="1745" y="4820"/>
                    </a:cubicBezTo>
                    <a:cubicBezTo>
                      <a:pt x="1740" y="4820"/>
                      <a:pt x="1735" y="4820"/>
                      <a:pt x="1732" y="4826"/>
                    </a:cubicBezTo>
                    <a:lnTo>
                      <a:pt x="1749" y="4842"/>
                    </a:lnTo>
                    <a:cubicBezTo>
                      <a:pt x="1754" y="4842"/>
                      <a:pt x="1760" y="4842"/>
                      <a:pt x="1754" y="4848"/>
                    </a:cubicBezTo>
                    <a:cubicBezTo>
                      <a:pt x="1749" y="4848"/>
                      <a:pt x="1732" y="4854"/>
                      <a:pt x="1726" y="4865"/>
                    </a:cubicBezTo>
                    <a:lnTo>
                      <a:pt x="1754" y="4865"/>
                    </a:lnTo>
                    <a:cubicBezTo>
                      <a:pt x="1749" y="4870"/>
                      <a:pt x="1754" y="4881"/>
                      <a:pt x="1738" y="4881"/>
                    </a:cubicBezTo>
                    <a:lnTo>
                      <a:pt x="1760" y="4898"/>
                    </a:lnTo>
                    <a:lnTo>
                      <a:pt x="1754" y="4903"/>
                    </a:lnTo>
                    <a:cubicBezTo>
                      <a:pt x="1754" y="4909"/>
                      <a:pt x="1809" y="4909"/>
                      <a:pt x="1776" y="4931"/>
                    </a:cubicBezTo>
                    <a:cubicBezTo>
                      <a:pt x="1804" y="4937"/>
                      <a:pt x="1804" y="4948"/>
                      <a:pt x="1821" y="4959"/>
                    </a:cubicBezTo>
                    <a:cubicBezTo>
                      <a:pt x="1797" y="4959"/>
                      <a:pt x="1814" y="4983"/>
                      <a:pt x="1809" y="4983"/>
                    </a:cubicBezTo>
                    <a:cubicBezTo>
                      <a:pt x="1808" y="4983"/>
                      <a:pt x="1806" y="4982"/>
                      <a:pt x="1804" y="4981"/>
                    </a:cubicBezTo>
                    <a:lnTo>
                      <a:pt x="1804" y="4981"/>
                    </a:lnTo>
                    <a:cubicBezTo>
                      <a:pt x="1804" y="4985"/>
                      <a:pt x="1806" y="4986"/>
                      <a:pt x="1810" y="4986"/>
                    </a:cubicBezTo>
                    <a:cubicBezTo>
                      <a:pt x="1813" y="4986"/>
                      <a:pt x="1818" y="4985"/>
                      <a:pt x="1824" y="4985"/>
                    </a:cubicBezTo>
                    <a:cubicBezTo>
                      <a:pt x="1826" y="4985"/>
                      <a:pt x="1829" y="4985"/>
                      <a:pt x="1832" y="4986"/>
                    </a:cubicBezTo>
                    <a:cubicBezTo>
                      <a:pt x="1832" y="5003"/>
                      <a:pt x="1815" y="5008"/>
                      <a:pt x="1804" y="5008"/>
                    </a:cubicBezTo>
                    <a:lnTo>
                      <a:pt x="1832" y="5008"/>
                    </a:lnTo>
                    <a:cubicBezTo>
                      <a:pt x="1832" y="5020"/>
                      <a:pt x="1815" y="5020"/>
                      <a:pt x="1821" y="5036"/>
                    </a:cubicBezTo>
                    <a:lnTo>
                      <a:pt x="1837" y="5020"/>
                    </a:lnTo>
                    <a:lnTo>
                      <a:pt x="1837" y="5036"/>
                    </a:lnTo>
                    <a:cubicBezTo>
                      <a:pt x="1840" y="5033"/>
                      <a:pt x="1843" y="5032"/>
                      <a:pt x="1845" y="5032"/>
                    </a:cubicBezTo>
                    <a:cubicBezTo>
                      <a:pt x="1847" y="5032"/>
                      <a:pt x="1848" y="5033"/>
                      <a:pt x="1848" y="5036"/>
                    </a:cubicBezTo>
                    <a:lnTo>
                      <a:pt x="1859" y="5042"/>
                    </a:lnTo>
                    <a:cubicBezTo>
                      <a:pt x="1843" y="5042"/>
                      <a:pt x="1859" y="5047"/>
                      <a:pt x="1848" y="5058"/>
                    </a:cubicBezTo>
                    <a:cubicBezTo>
                      <a:pt x="1859" y="5064"/>
                      <a:pt x="1859" y="5064"/>
                      <a:pt x="1870" y="5069"/>
                    </a:cubicBezTo>
                    <a:lnTo>
                      <a:pt x="1876" y="5064"/>
                    </a:lnTo>
                    <a:lnTo>
                      <a:pt x="1876" y="5064"/>
                    </a:lnTo>
                    <a:cubicBezTo>
                      <a:pt x="1898" y="5069"/>
                      <a:pt x="1865" y="5075"/>
                      <a:pt x="1876" y="5091"/>
                    </a:cubicBezTo>
                    <a:lnTo>
                      <a:pt x="1887" y="5086"/>
                    </a:lnTo>
                    <a:cubicBezTo>
                      <a:pt x="1887" y="5119"/>
                      <a:pt x="1920" y="5103"/>
                      <a:pt x="1920" y="5125"/>
                    </a:cubicBezTo>
                    <a:cubicBezTo>
                      <a:pt x="1919" y="5124"/>
                      <a:pt x="1918" y="5123"/>
                      <a:pt x="1916" y="5123"/>
                    </a:cubicBezTo>
                    <a:cubicBezTo>
                      <a:pt x="1909" y="5123"/>
                      <a:pt x="1899" y="5130"/>
                      <a:pt x="1904" y="5130"/>
                    </a:cubicBezTo>
                    <a:cubicBezTo>
                      <a:pt x="1920" y="5141"/>
                      <a:pt x="1931" y="5158"/>
                      <a:pt x="1953" y="5158"/>
                    </a:cubicBezTo>
                    <a:cubicBezTo>
                      <a:pt x="1942" y="5180"/>
                      <a:pt x="1942" y="5180"/>
                      <a:pt x="1948" y="5202"/>
                    </a:cubicBezTo>
                    <a:cubicBezTo>
                      <a:pt x="1951" y="5205"/>
                      <a:pt x="1953" y="5206"/>
                      <a:pt x="1957" y="5206"/>
                    </a:cubicBezTo>
                    <a:cubicBezTo>
                      <a:pt x="1960" y="5206"/>
                      <a:pt x="1964" y="5205"/>
                      <a:pt x="1970" y="5202"/>
                    </a:cubicBezTo>
                    <a:cubicBezTo>
                      <a:pt x="1970" y="5213"/>
                      <a:pt x="1987" y="5224"/>
                      <a:pt x="1981" y="5230"/>
                    </a:cubicBezTo>
                    <a:cubicBezTo>
                      <a:pt x="1982" y="5229"/>
                      <a:pt x="1983" y="5228"/>
                      <a:pt x="1984" y="5228"/>
                    </a:cubicBezTo>
                    <a:cubicBezTo>
                      <a:pt x="1987" y="5228"/>
                      <a:pt x="1989" y="5235"/>
                      <a:pt x="1998" y="5235"/>
                    </a:cubicBezTo>
                    <a:lnTo>
                      <a:pt x="1998" y="5241"/>
                    </a:lnTo>
                    <a:lnTo>
                      <a:pt x="2003" y="5230"/>
                    </a:lnTo>
                    <a:lnTo>
                      <a:pt x="2003" y="5230"/>
                    </a:lnTo>
                    <a:cubicBezTo>
                      <a:pt x="1998" y="5263"/>
                      <a:pt x="2036" y="5235"/>
                      <a:pt x="2031" y="5269"/>
                    </a:cubicBezTo>
                    <a:cubicBezTo>
                      <a:pt x="2031" y="5280"/>
                      <a:pt x="2025" y="5280"/>
                      <a:pt x="2014" y="5285"/>
                    </a:cubicBezTo>
                    <a:lnTo>
                      <a:pt x="2036" y="5313"/>
                    </a:lnTo>
                    <a:lnTo>
                      <a:pt x="2036" y="5296"/>
                    </a:lnTo>
                    <a:cubicBezTo>
                      <a:pt x="2042" y="5307"/>
                      <a:pt x="2059" y="5296"/>
                      <a:pt x="2059" y="5313"/>
                    </a:cubicBezTo>
                    <a:cubicBezTo>
                      <a:pt x="2031" y="5318"/>
                      <a:pt x="2064" y="5318"/>
                      <a:pt x="2059" y="5335"/>
                    </a:cubicBezTo>
                    <a:lnTo>
                      <a:pt x="2053" y="5335"/>
                    </a:lnTo>
                    <a:cubicBezTo>
                      <a:pt x="2055" y="5337"/>
                      <a:pt x="2056" y="5338"/>
                      <a:pt x="2058" y="5338"/>
                    </a:cubicBezTo>
                    <a:cubicBezTo>
                      <a:pt x="2060" y="5338"/>
                      <a:pt x="2063" y="5334"/>
                      <a:pt x="2070" y="5324"/>
                    </a:cubicBezTo>
                    <a:lnTo>
                      <a:pt x="2070" y="5324"/>
                    </a:lnTo>
                    <a:cubicBezTo>
                      <a:pt x="2076" y="5328"/>
                      <a:pt x="2076" y="5333"/>
                      <a:pt x="2074" y="5338"/>
                    </a:cubicBezTo>
                    <a:lnTo>
                      <a:pt x="2074" y="5338"/>
                    </a:lnTo>
                    <a:cubicBezTo>
                      <a:pt x="2079" y="5334"/>
                      <a:pt x="2083" y="5330"/>
                      <a:pt x="2086" y="5330"/>
                    </a:cubicBezTo>
                    <a:cubicBezTo>
                      <a:pt x="2088" y="5330"/>
                      <a:pt x="2090" y="5332"/>
                      <a:pt x="2092" y="5335"/>
                    </a:cubicBezTo>
                    <a:cubicBezTo>
                      <a:pt x="2092" y="5335"/>
                      <a:pt x="2092" y="5340"/>
                      <a:pt x="2086" y="5340"/>
                    </a:cubicBezTo>
                    <a:cubicBezTo>
                      <a:pt x="2097" y="5346"/>
                      <a:pt x="2108" y="5363"/>
                      <a:pt x="2114" y="5363"/>
                    </a:cubicBezTo>
                    <a:cubicBezTo>
                      <a:pt x="2114" y="5368"/>
                      <a:pt x="2108" y="5374"/>
                      <a:pt x="2097" y="5374"/>
                    </a:cubicBezTo>
                    <a:cubicBezTo>
                      <a:pt x="2125" y="5379"/>
                      <a:pt x="2108" y="5379"/>
                      <a:pt x="2125" y="5396"/>
                    </a:cubicBezTo>
                    <a:lnTo>
                      <a:pt x="2119" y="5401"/>
                    </a:lnTo>
                    <a:lnTo>
                      <a:pt x="2136" y="5401"/>
                    </a:lnTo>
                    <a:lnTo>
                      <a:pt x="2136" y="5423"/>
                    </a:lnTo>
                    <a:lnTo>
                      <a:pt x="2142" y="5418"/>
                    </a:lnTo>
                    <a:cubicBezTo>
                      <a:pt x="2147" y="5423"/>
                      <a:pt x="2153" y="5423"/>
                      <a:pt x="2153" y="5429"/>
                    </a:cubicBezTo>
                    <a:lnTo>
                      <a:pt x="2142" y="5435"/>
                    </a:lnTo>
                    <a:cubicBezTo>
                      <a:pt x="2164" y="5451"/>
                      <a:pt x="2147" y="5473"/>
                      <a:pt x="2169" y="5473"/>
                    </a:cubicBezTo>
                    <a:lnTo>
                      <a:pt x="2164" y="5473"/>
                    </a:lnTo>
                    <a:cubicBezTo>
                      <a:pt x="2187" y="5473"/>
                      <a:pt x="2164" y="5493"/>
                      <a:pt x="2178" y="5493"/>
                    </a:cubicBezTo>
                    <a:cubicBezTo>
                      <a:pt x="2180" y="5493"/>
                      <a:pt x="2182" y="5492"/>
                      <a:pt x="2185" y="5491"/>
                    </a:cubicBezTo>
                    <a:lnTo>
                      <a:pt x="2185" y="5491"/>
                    </a:lnTo>
                    <a:cubicBezTo>
                      <a:pt x="2180" y="5495"/>
                      <a:pt x="2180" y="5501"/>
                      <a:pt x="2180" y="5501"/>
                    </a:cubicBezTo>
                    <a:lnTo>
                      <a:pt x="2197" y="5501"/>
                    </a:lnTo>
                    <a:lnTo>
                      <a:pt x="2180" y="5512"/>
                    </a:lnTo>
                    <a:lnTo>
                      <a:pt x="2202" y="5501"/>
                    </a:lnTo>
                    <a:lnTo>
                      <a:pt x="2197" y="5512"/>
                    </a:lnTo>
                    <a:lnTo>
                      <a:pt x="2202" y="5512"/>
                    </a:lnTo>
                    <a:cubicBezTo>
                      <a:pt x="2191" y="5540"/>
                      <a:pt x="2219" y="5534"/>
                      <a:pt x="2208" y="5562"/>
                    </a:cubicBezTo>
                    <a:lnTo>
                      <a:pt x="2225" y="5545"/>
                    </a:lnTo>
                    <a:cubicBezTo>
                      <a:pt x="2226" y="5545"/>
                      <a:pt x="2228" y="5545"/>
                      <a:pt x="2230" y="5545"/>
                    </a:cubicBezTo>
                    <a:cubicBezTo>
                      <a:pt x="2278" y="5545"/>
                      <a:pt x="2259" y="5618"/>
                      <a:pt x="2302" y="5628"/>
                    </a:cubicBezTo>
                    <a:lnTo>
                      <a:pt x="2285" y="5645"/>
                    </a:lnTo>
                    <a:lnTo>
                      <a:pt x="2313" y="5645"/>
                    </a:lnTo>
                    <a:cubicBezTo>
                      <a:pt x="2313" y="5656"/>
                      <a:pt x="2302" y="5650"/>
                      <a:pt x="2302" y="5656"/>
                    </a:cubicBezTo>
                    <a:cubicBezTo>
                      <a:pt x="2306" y="5658"/>
                      <a:pt x="2308" y="5659"/>
                      <a:pt x="2311" y="5659"/>
                    </a:cubicBezTo>
                    <a:cubicBezTo>
                      <a:pt x="2317" y="5659"/>
                      <a:pt x="2321" y="5653"/>
                      <a:pt x="2329" y="5653"/>
                    </a:cubicBezTo>
                    <a:cubicBezTo>
                      <a:pt x="2332" y="5653"/>
                      <a:pt x="2336" y="5654"/>
                      <a:pt x="2341" y="5656"/>
                    </a:cubicBezTo>
                    <a:cubicBezTo>
                      <a:pt x="2341" y="5666"/>
                      <a:pt x="2337" y="5668"/>
                      <a:pt x="2331" y="5668"/>
                    </a:cubicBezTo>
                    <a:cubicBezTo>
                      <a:pt x="2327" y="5668"/>
                      <a:pt x="2323" y="5667"/>
                      <a:pt x="2319" y="5667"/>
                    </a:cubicBezTo>
                    <a:cubicBezTo>
                      <a:pt x="2341" y="5673"/>
                      <a:pt x="2368" y="5684"/>
                      <a:pt x="2368" y="5700"/>
                    </a:cubicBezTo>
                    <a:cubicBezTo>
                      <a:pt x="2368" y="5700"/>
                      <a:pt x="2374" y="5700"/>
                      <a:pt x="2374" y="5695"/>
                    </a:cubicBezTo>
                    <a:cubicBezTo>
                      <a:pt x="2391" y="5695"/>
                      <a:pt x="2396" y="5711"/>
                      <a:pt x="2413" y="5722"/>
                    </a:cubicBezTo>
                    <a:cubicBezTo>
                      <a:pt x="2407" y="5725"/>
                      <a:pt x="2404" y="5726"/>
                      <a:pt x="2402" y="5726"/>
                    </a:cubicBezTo>
                    <a:cubicBezTo>
                      <a:pt x="2400" y="5726"/>
                      <a:pt x="2399" y="5725"/>
                      <a:pt x="2396" y="5722"/>
                    </a:cubicBezTo>
                    <a:lnTo>
                      <a:pt x="2396" y="5722"/>
                    </a:lnTo>
                    <a:cubicBezTo>
                      <a:pt x="2396" y="5726"/>
                      <a:pt x="2399" y="5730"/>
                      <a:pt x="2404" y="5730"/>
                    </a:cubicBezTo>
                    <a:cubicBezTo>
                      <a:pt x="2405" y="5730"/>
                      <a:pt x="2406" y="5730"/>
                      <a:pt x="2406" y="5730"/>
                    </a:cubicBezTo>
                    <a:lnTo>
                      <a:pt x="2406" y="5730"/>
                    </a:lnTo>
                    <a:lnTo>
                      <a:pt x="2396" y="5733"/>
                    </a:lnTo>
                    <a:cubicBezTo>
                      <a:pt x="2401" y="5738"/>
                      <a:pt x="2420" y="5748"/>
                      <a:pt x="2419" y="5758"/>
                    </a:cubicBezTo>
                    <a:lnTo>
                      <a:pt x="2419" y="5758"/>
                    </a:lnTo>
                    <a:cubicBezTo>
                      <a:pt x="2421" y="5756"/>
                      <a:pt x="2425" y="5753"/>
                      <a:pt x="2431" y="5753"/>
                    </a:cubicBezTo>
                    <a:cubicBezTo>
                      <a:pt x="2434" y="5753"/>
                      <a:pt x="2437" y="5754"/>
                      <a:pt x="2440" y="5756"/>
                    </a:cubicBezTo>
                    <a:cubicBezTo>
                      <a:pt x="2424" y="5778"/>
                      <a:pt x="2468" y="5761"/>
                      <a:pt x="2468" y="5783"/>
                    </a:cubicBezTo>
                    <a:lnTo>
                      <a:pt x="2451" y="5783"/>
                    </a:lnTo>
                    <a:cubicBezTo>
                      <a:pt x="2451" y="5789"/>
                      <a:pt x="2468" y="5789"/>
                      <a:pt x="2474" y="5789"/>
                    </a:cubicBezTo>
                    <a:lnTo>
                      <a:pt x="2468" y="5794"/>
                    </a:lnTo>
                    <a:lnTo>
                      <a:pt x="2501" y="5811"/>
                    </a:lnTo>
                    <a:cubicBezTo>
                      <a:pt x="2485" y="5833"/>
                      <a:pt x="2529" y="5833"/>
                      <a:pt x="2512" y="5839"/>
                    </a:cubicBezTo>
                    <a:cubicBezTo>
                      <a:pt x="2514" y="5839"/>
                      <a:pt x="2515" y="5839"/>
                      <a:pt x="2515" y="5839"/>
                    </a:cubicBezTo>
                    <a:cubicBezTo>
                      <a:pt x="2520" y="5839"/>
                      <a:pt x="2517" y="5830"/>
                      <a:pt x="2522" y="5830"/>
                    </a:cubicBezTo>
                    <a:cubicBezTo>
                      <a:pt x="2523" y="5830"/>
                      <a:pt x="2525" y="5831"/>
                      <a:pt x="2529" y="5833"/>
                    </a:cubicBezTo>
                    <a:cubicBezTo>
                      <a:pt x="2523" y="5839"/>
                      <a:pt x="2540" y="5839"/>
                      <a:pt x="2529" y="5844"/>
                    </a:cubicBezTo>
                    <a:lnTo>
                      <a:pt x="2534" y="5850"/>
                    </a:lnTo>
                    <a:lnTo>
                      <a:pt x="2523" y="5861"/>
                    </a:lnTo>
                    <a:cubicBezTo>
                      <a:pt x="2525" y="5862"/>
                      <a:pt x="2527" y="5863"/>
                      <a:pt x="2530" y="5863"/>
                    </a:cubicBezTo>
                    <a:cubicBezTo>
                      <a:pt x="2539" y="5863"/>
                      <a:pt x="2552" y="5857"/>
                      <a:pt x="2557" y="5844"/>
                    </a:cubicBezTo>
                    <a:cubicBezTo>
                      <a:pt x="2557" y="5861"/>
                      <a:pt x="2568" y="5861"/>
                      <a:pt x="2562" y="5872"/>
                    </a:cubicBezTo>
                    <a:lnTo>
                      <a:pt x="2557" y="5872"/>
                    </a:lnTo>
                    <a:cubicBezTo>
                      <a:pt x="2577" y="5887"/>
                      <a:pt x="2559" y="5928"/>
                      <a:pt x="2584" y="5928"/>
                    </a:cubicBezTo>
                    <a:cubicBezTo>
                      <a:pt x="2585" y="5928"/>
                      <a:pt x="2585" y="5928"/>
                      <a:pt x="2585" y="5928"/>
                    </a:cubicBezTo>
                    <a:lnTo>
                      <a:pt x="2585" y="5928"/>
                    </a:lnTo>
                    <a:lnTo>
                      <a:pt x="2595" y="5944"/>
                    </a:lnTo>
                    <a:lnTo>
                      <a:pt x="2584" y="5949"/>
                    </a:lnTo>
                    <a:lnTo>
                      <a:pt x="2612" y="5955"/>
                    </a:lnTo>
                    <a:lnTo>
                      <a:pt x="2606" y="5960"/>
                    </a:lnTo>
                    <a:cubicBezTo>
                      <a:pt x="2617" y="5977"/>
                      <a:pt x="2640" y="5988"/>
                      <a:pt x="2651" y="6005"/>
                    </a:cubicBezTo>
                    <a:lnTo>
                      <a:pt x="2645" y="6005"/>
                    </a:lnTo>
                    <a:cubicBezTo>
                      <a:pt x="2673" y="6010"/>
                      <a:pt x="2662" y="6027"/>
                      <a:pt x="2673" y="6032"/>
                    </a:cubicBezTo>
                    <a:lnTo>
                      <a:pt x="2667" y="6032"/>
                    </a:lnTo>
                    <a:lnTo>
                      <a:pt x="2678" y="6038"/>
                    </a:lnTo>
                    <a:lnTo>
                      <a:pt x="2673" y="6043"/>
                    </a:lnTo>
                    <a:cubicBezTo>
                      <a:pt x="2674" y="6043"/>
                      <a:pt x="2675" y="6043"/>
                      <a:pt x="2676" y="6043"/>
                    </a:cubicBezTo>
                    <a:cubicBezTo>
                      <a:pt x="2687" y="6043"/>
                      <a:pt x="2689" y="6057"/>
                      <a:pt x="2690" y="6065"/>
                    </a:cubicBezTo>
                    <a:lnTo>
                      <a:pt x="2690" y="6065"/>
                    </a:lnTo>
                    <a:cubicBezTo>
                      <a:pt x="2696" y="6065"/>
                      <a:pt x="2717" y="6065"/>
                      <a:pt x="2723" y="6060"/>
                    </a:cubicBezTo>
                    <a:lnTo>
                      <a:pt x="2723" y="6060"/>
                    </a:lnTo>
                    <a:cubicBezTo>
                      <a:pt x="2734" y="6071"/>
                      <a:pt x="2717" y="6071"/>
                      <a:pt x="2723" y="6082"/>
                    </a:cubicBezTo>
                    <a:cubicBezTo>
                      <a:pt x="2728" y="6088"/>
                      <a:pt x="2745" y="6082"/>
                      <a:pt x="2750" y="6093"/>
                    </a:cubicBezTo>
                    <a:lnTo>
                      <a:pt x="2745" y="6099"/>
                    </a:lnTo>
                    <a:cubicBezTo>
                      <a:pt x="2747" y="6104"/>
                      <a:pt x="2750" y="6104"/>
                      <a:pt x="2753" y="6104"/>
                    </a:cubicBezTo>
                    <a:cubicBezTo>
                      <a:pt x="2756" y="6104"/>
                      <a:pt x="2759" y="6104"/>
                      <a:pt x="2761" y="6110"/>
                    </a:cubicBezTo>
                    <a:lnTo>
                      <a:pt x="2756" y="6110"/>
                    </a:lnTo>
                    <a:cubicBezTo>
                      <a:pt x="2777" y="6110"/>
                      <a:pt x="2766" y="6128"/>
                      <a:pt x="2774" y="6128"/>
                    </a:cubicBezTo>
                    <a:cubicBezTo>
                      <a:pt x="2776" y="6128"/>
                      <a:pt x="2781" y="6126"/>
                      <a:pt x="2789" y="6121"/>
                    </a:cubicBezTo>
                    <a:cubicBezTo>
                      <a:pt x="2789" y="6126"/>
                      <a:pt x="2806" y="6137"/>
                      <a:pt x="2800" y="6148"/>
                    </a:cubicBezTo>
                    <a:lnTo>
                      <a:pt x="2861" y="6171"/>
                    </a:lnTo>
                    <a:cubicBezTo>
                      <a:pt x="2853" y="6182"/>
                      <a:pt x="2854" y="6182"/>
                      <a:pt x="2857" y="6182"/>
                    </a:cubicBezTo>
                    <a:cubicBezTo>
                      <a:pt x="2861" y="6182"/>
                      <a:pt x="2866" y="6182"/>
                      <a:pt x="2866" y="6193"/>
                    </a:cubicBezTo>
                    <a:lnTo>
                      <a:pt x="2872" y="6176"/>
                    </a:lnTo>
                    <a:cubicBezTo>
                      <a:pt x="2900" y="6198"/>
                      <a:pt x="2900" y="6248"/>
                      <a:pt x="2938" y="6259"/>
                    </a:cubicBezTo>
                    <a:lnTo>
                      <a:pt x="2927" y="6276"/>
                    </a:lnTo>
                    <a:lnTo>
                      <a:pt x="2927" y="6276"/>
                    </a:lnTo>
                    <a:lnTo>
                      <a:pt x="2944" y="6265"/>
                    </a:lnTo>
                    <a:cubicBezTo>
                      <a:pt x="2966" y="6292"/>
                      <a:pt x="2999" y="6331"/>
                      <a:pt x="3027" y="6348"/>
                    </a:cubicBezTo>
                    <a:cubicBezTo>
                      <a:pt x="3038" y="6348"/>
                      <a:pt x="3060" y="6348"/>
                      <a:pt x="3066" y="6359"/>
                    </a:cubicBezTo>
                    <a:cubicBezTo>
                      <a:pt x="3093" y="6364"/>
                      <a:pt x="3115" y="6375"/>
                      <a:pt x="3138" y="6403"/>
                    </a:cubicBezTo>
                    <a:cubicBezTo>
                      <a:pt x="3132" y="6403"/>
                      <a:pt x="3132" y="6414"/>
                      <a:pt x="3132" y="6414"/>
                    </a:cubicBezTo>
                    <a:cubicBezTo>
                      <a:pt x="3135" y="6411"/>
                      <a:pt x="3137" y="6410"/>
                      <a:pt x="3138" y="6410"/>
                    </a:cubicBezTo>
                    <a:cubicBezTo>
                      <a:pt x="3143" y="6410"/>
                      <a:pt x="3144" y="6421"/>
                      <a:pt x="3149" y="6425"/>
                    </a:cubicBezTo>
                    <a:lnTo>
                      <a:pt x="3149" y="6414"/>
                    </a:lnTo>
                    <a:cubicBezTo>
                      <a:pt x="3152" y="6412"/>
                      <a:pt x="3155" y="6411"/>
                      <a:pt x="3157" y="6411"/>
                    </a:cubicBezTo>
                    <a:cubicBezTo>
                      <a:pt x="3165" y="6411"/>
                      <a:pt x="3165" y="6426"/>
                      <a:pt x="3165" y="6431"/>
                    </a:cubicBezTo>
                    <a:lnTo>
                      <a:pt x="3187" y="6425"/>
                    </a:lnTo>
                    <a:lnTo>
                      <a:pt x="3187" y="6431"/>
                    </a:lnTo>
                    <a:lnTo>
                      <a:pt x="3193" y="6425"/>
                    </a:lnTo>
                    <a:lnTo>
                      <a:pt x="3193" y="6425"/>
                    </a:lnTo>
                    <a:lnTo>
                      <a:pt x="3187" y="6447"/>
                    </a:lnTo>
                    <a:cubicBezTo>
                      <a:pt x="3190" y="6447"/>
                      <a:pt x="3194" y="6449"/>
                      <a:pt x="3200" y="6449"/>
                    </a:cubicBezTo>
                    <a:cubicBezTo>
                      <a:pt x="3205" y="6449"/>
                      <a:pt x="3212" y="6447"/>
                      <a:pt x="3221" y="6442"/>
                    </a:cubicBezTo>
                    <a:lnTo>
                      <a:pt x="3221" y="6442"/>
                    </a:lnTo>
                    <a:cubicBezTo>
                      <a:pt x="3221" y="6447"/>
                      <a:pt x="3226" y="6453"/>
                      <a:pt x="3215" y="6453"/>
                    </a:cubicBezTo>
                    <a:lnTo>
                      <a:pt x="3248" y="6486"/>
                    </a:lnTo>
                    <a:lnTo>
                      <a:pt x="3248" y="6480"/>
                    </a:lnTo>
                    <a:cubicBezTo>
                      <a:pt x="3251" y="6476"/>
                      <a:pt x="3256" y="6474"/>
                      <a:pt x="3261" y="6474"/>
                    </a:cubicBezTo>
                    <a:cubicBezTo>
                      <a:pt x="3269" y="6474"/>
                      <a:pt x="3276" y="6477"/>
                      <a:pt x="3276" y="6480"/>
                    </a:cubicBezTo>
                    <a:cubicBezTo>
                      <a:pt x="3259" y="6480"/>
                      <a:pt x="3259" y="6497"/>
                      <a:pt x="3259" y="6508"/>
                    </a:cubicBezTo>
                    <a:cubicBezTo>
                      <a:pt x="3270" y="6508"/>
                      <a:pt x="3259" y="6497"/>
                      <a:pt x="3276" y="6497"/>
                    </a:cubicBezTo>
                    <a:cubicBezTo>
                      <a:pt x="3287" y="6497"/>
                      <a:pt x="3304" y="6503"/>
                      <a:pt x="3304" y="6508"/>
                    </a:cubicBezTo>
                    <a:lnTo>
                      <a:pt x="3298" y="6508"/>
                    </a:lnTo>
                    <a:cubicBezTo>
                      <a:pt x="3309" y="6508"/>
                      <a:pt x="3298" y="6536"/>
                      <a:pt x="3309" y="6536"/>
                    </a:cubicBezTo>
                    <a:cubicBezTo>
                      <a:pt x="3316" y="6536"/>
                      <a:pt x="3320" y="6537"/>
                      <a:pt x="3323" y="6537"/>
                    </a:cubicBezTo>
                    <a:cubicBezTo>
                      <a:pt x="3328" y="6537"/>
                      <a:pt x="3330" y="6535"/>
                      <a:pt x="3337" y="6525"/>
                    </a:cubicBezTo>
                    <a:lnTo>
                      <a:pt x="3337" y="6525"/>
                    </a:lnTo>
                    <a:cubicBezTo>
                      <a:pt x="3353" y="6530"/>
                      <a:pt x="3331" y="6536"/>
                      <a:pt x="3337" y="6541"/>
                    </a:cubicBezTo>
                    <a:cubicBezTo>
                      <a:pt x="3339" y="6541"/>
                      <a:pt x="3340" y="6540"/>
                      <a:pt x="3342" y="6540"/>
                    </a:cubicBezTo>
                    <a:cubicBezTo>
                      <a:pt x="3355" y="6540"/>
                      <a:pt x="3359" y="6559"/>
                      <a:pt x="3359" y="6563"/>
                    </a:cubicBezTo>
                    <a:cubicBezTo>
                      <a:pt x="3364" y="6560"/>
                      <a:pt x="3367" y="6558"/>
                      <a:pt x="3370" y="6558"/>
                    </a:cubicBezTo>
                    <a:cubicBezTo>
                      <a:pt x="3383" y="6558"/>
                      <a:pt x="3384" y="6583"/>
                      <a:pt x="3392" y="6583"/>
                    </a:cubicBezTo>
                    <a:cubicBezTo>
                      <a:pt x="3394" y="6583"/>
                      <a:pt x="3395" y="6582"/>
                      <a:pt x="3398" y="6580"/>
                    </a:cubicBezTo>
                    <a:lnTo>
                      <a:pt x="3398" y="6597"/>
                    </a:lnTo>
                    <a:cubicBezTo>
                      <a:pt x="3407" y="6592"/>
                      <a:pt x="3416" y="6584"/>
                      <a:pt x="3422" y="6584"/>
                    </a:cubicBezTo>
                    <a:cubicBezTo>
                      <a:pt x="3423" y="6584"/>
                      <a:pt x="3424" y="6585"/>
                      <a:pt x="3425" y="6586"/>
                    </a:cubicBezTo>
                    <a:cubicBezTo>
                      <a:pt x="3425" y="6597"/>
                      <a:pt x="3420" y="6608"/>
                      <a:pt x="3414" y="6613"/>
                    </a:cubicBezTo>
                    <a:lnTo>
                      <a:pt x="3436" y="6591"/>
                    </a:lnTo>
                    <a:cubicBezTo>
                      <a:pt x="3453" y="6646"/>
                      <a:pt x="3525" y="6674"/>
                      <a:pt x="3553" y="6724"/>
                    </a:cubicBezTo>
                    <a:cubicBezTo>
                      <a:pt x="3575" y="6729"/>
                      <a:pt x="3608" y="6746"/>
                      <a:pt x="3630" y="6763"/>
                    </a:cubicBezTo>
                    <a:lnTo>
                      <a:pt x="3619" y="6763"/>
                    </a:lnTo>
                    <a:lnTo>
                      <a:pt x="3641" y="6785"/>
                    </a:lnTo>
                    <a:lnTo>
                      <a:pt x="3636" y="6763"/>
                    </a:lnTo>
                    <a:lnTo>
                      <a:pt x="3658" y="6763"/>
                    </a:lnTo>
                    <a:cubicBezTo>
                      <a:pt x="3674" y="6790"/>
                      <a:pt x="3696" y="6835"/>
                      <a:pt x="3741" y="6840"/>
                    </a:cubicBezTo>
                    <a:cubicBezTo>
                      <a:pt x="3745" y="6839"/>
                      <a:pt x="3748" y="6838"/>
                      <a:pt x="3751" y="6838"/>
                    </a:cubicBezTo>
                    <a:cubicBezTo>
                      <a:pt x="3768" y="6838"/>
                      <a:pt x="3739" y="6868"/>
                      <a:pt x="3762" y="6868"/>
                    </a:cubicBezTo>
                    <a:cubicBezTo>
                      <a:pt x="3763" y="6868"/>
                      <a:pt x="3763" y="6868"/>
                      <a:pt x="3764" y="6868"/>
                    </a:cubicBezTo>
                    <a:lnTo>
                      <a:pt x="3764" y="6868"/>
                    </a:lnTo>
                    <a:cubicBezTo>
                      <a:pt x="3757" y="6870"/>
                      <a:pt x="3757" y="6873"/>
                      <a:pt x="3757" y="6873"/>
                    </a:cubicBezTo>
                    <a:cubicBezTo>
                      <a:pt x="3785" y="6884"/>
                      <a:pt x="3802" y="6884"/>
                      <a:pt x="3835" y="6884"/>
                    </a:cubicBezTo>
                    <a:cubicBezTo>
                      <a:pt x="3825" y="6896"/>
                      <a:pt x="3827" y="6899"/>
                      <a:pt x="3831" y="6899"/>
                    </a:cubicBezTo>
                    <a:cubicBezTo>
                      <a:pt x="3833" y="6899"/>
                      <a:pt x="3837" y="6898"/>
                      <a:pt x="3838" y="6898"/>
                    </a:cubicBezTo>
                    <a:lnTo>
                      <a:pt x="3838" y="6898"/>
                    </a:lnTo>
                    <a:lnTo>
                      <a:pt x="3835" y="6901"/>
                    </a:lnTo>
                    <a:cubicBezTo>
                      <a:pt x="3839" y="6898"/>
                      <a:pt x="3840" y="6898"/>
                      <a:pt x="3839" y="6898"/>
                    </a:cubicBezTo>
                    <a:lnTo>
                      <a:pt x="3839" y="6898"/>
                    </a:lnTo>
                    <a:cubicBezTo>
                      <a:pt x="3839" y="6898"/>
                      <a:pt x="3838" y="6898"/>
                      <a:pt x="3838" y="6898"/>
                    </a:cubicBezTo>
                    <a:lnTo>
                      <a:pt x="3838" y="6898"/>
                    </a:lnTo>
                    <a:lnTo>
                      <a:pt x="3840" y="6895"/>
                    </a:lnTo>
                    <a:cubicBezTo>
                      <a:pt x="3840" y="6901"/>
                      <a:pt x="3851" y="6918"/>
                      <a:pt x="3840" y="6923"/>
                    </a:cubicBezTo>
                    <a:lnTo>
                      <a:pt x="3863" y="6918"/>
                    </a:lnTo>
                    <a:lnTo>
                      <a:pt x="3863" y="6918"/>
                    </a:lnTo>
                    <a:lnTo>
                      <a:pt x="3857" y="6929"/>
                    </a:lnTo>
                    <a:cubicBezTo>
                      <a:pt x="3868" y="6940"/>
                      <a:pt x="3907" y="6951"/>
                      <a:pt x="3890" y="6978"/>
                    </a:cubicBezTo>
                    <a:cubicBezTo>
                      <a:pt x="3934" y="6984"/>
                      <a:pt x="3979" y="7023"/>
                      <a:pt x="4017" y="7056"/>
                    </a:cubicBezTo>
                    <a:cubicBezTo>
                      <a:pt x="4021" y="7054"/>
                      <a:pt x="4023" y="7054"/>
                      <a:pt x="4026" y="7054"/>
                    </a:cubicBezTo>
                    <a:cubicBezTo>
                      <a:pt x="4033" y="7054"/>
                      <a:pt x="4039" y="7058"/>
                      <a:pt x="4051" y="7061"/>
                    </a:cubicBezTo>
                    <a:lnTo>
                      <a:pt x="4051" y="7084"/>
                    </a:lnTo>
                    <a:cubicBezTo>
                      <a:pt x="4056" y="7084"/>
                      <a:pt x="4064" y="7082"/>
                      <a:pt x="4071" y="7082"/>
                    </a:cubicBezTo>
                    <a:cubicBezTo>
                      <a:pt x="4078" y="7082"/>
                      <a:pt x="4084" y="7084"/>
                      <a:pt x="4084" y="7089"/>
                    </a:cubicBezTo>
                    <a:cubicBezTo>
                      <a:pt x="4096" y="7089"/>
                      <a:pt x="4099" y="7098"/>
                      <a:pt x="4107" y="7098"/>
                    </a:cubicBezTo>
                    <a:cubicBezTo>
                      <a:pt x="4110" y="7098"/>
                      <a:pt x="4113" y="7097"/>
                      <a:pt x="4117" y="7095"/>
                    </a:cubicBezTo>
                    <a:cubicBezTo>
                      <a:pt x="4127" y="7105"/>
                      <a:pt x="4133" y="7115"/>
                      <a:pt x="4121" y="7129"/>
                    </a:cubicBezTo>
                    <a:lnTo>
                      <a:pt x="4121" y="7129"/>
                    </a:lnTo>
                    <a:cubicBezTo>
                      <a:pt x="4123" y="7127"/>
                      <a:pt x="4125" y="7127"/>
                      <a:pt x="4127" y="7127"/>
                    </a:cubicBezTo>
                    <a:cubicBezTo>
                      <a:pt x="4136" y="7127"/>
                      <a:pt x="4139" y="7150"/>
                      <a:pt x="4139" y="7150"/>
                    </a:cubicBezTo>
                    <a:cubicBezTo>
                      <a:pt x="4139" y="7150"/>
                      <a:pt x="4266" y="7255"/>
                      <a:pt x="4416" y="7344"/>
                    </a:cubicBezTo>
                    <a:cubicBezTo>
                      <a:pt x="4543" y="7421"/>
                      <a:pt x="4687" y="7493"/>
                      <a:pt x="4792" y="7499"/>
                    </a:cubicBezTo>
                    <a:cubicBezTo>
                      <a:pt x="4848" y="7593"/>
                      <a:pt x="4919" y="7692"/>
                      <a:pt x="4947" y="7748"/>
                    </a:cubicBezTo>
                    <a:lnTo>
                      <a:pt x="4964" y="7742"/>
                    </a:lnTo>
                    <a:cubicBezTo>
                      <a:pt x="5002" y="7803"/>
                      <a:pt x="4969" y="7781"/>
                      <a:pt x="5019" y="7836"/>
                    </a:cubicBezTo>
                    <a:lnTo>
                      <a:pt x="5014" y="7836"/>
                    </a:lnTo>
                    <a:lnTo>
                      <a:pt x="5069" y="7908"/>
                    </a:lnTo>
                    <a:cubicBezTo>
                      <a:pt x="5041" y="7914"/>
                      <a:pt x="5168" y="8080"/>
                      <a:pt x="5191" y="8141"/>
                    </a:cubicBezTo>
                    <a:cubicBezTo>
                      <a:pt x="5246" y="8218"/>
                      <a:pt x="5351" y="8362"/>
                      <a:pt x="5417" y="8489"/>
                    </a:cubicBezTo>
                    <a:cubicBezTo>
                      <a:pt x="5417" y="8517"/>
                      <a:pt x="5512" y="8666"/>
                      <a:pt x="5567" y="8766"/>
                    </a:cubicBezTo>
                    <a:cubicBezTo>
                      <a:pt x="5639" y="8882"/>
                      <a:pt x="5733" y="9031"/>
                      <a:pt x="5827" y="9192"/>
                    </a:cubicBezTo>
                    <a:cubicBezTo>
                      <a:pt x="5808" y="9173"/>
                      <a:pt x="5798" y="9151"/>
                      <a:pt x="5768" y="9151"/>
                    </a:cubicBezTo>
                    <a:cubicBezTo>
                      <a:pt x="5763" y="9151"/>
                      <a:pt x="5756" y="9151"/>
                      <a:pt x="5749" y="9153"/>
                    </a:cubicBezTo>
                    <a:lnTo>
                      <a:pt x="5761" y="9137"/>
                    </a:lnTo>
                    <a:cubicBezTo>
                      <a:pt x="5761" y="9134"/>
                      <a:pt x="5758" y="9134"/>
                      <a:pt x="5754" y="9134"/>
                    </a:cubicBezTo>
                    <a:cubicBezTo>
                      <a:pt x="5751" y="9134"/>
                      <a:pt x="5747" y="9134"/>
                      <a:pt x="5744" y="9131"/>
                    </a:cubicBezTo>
                    <a:cubicBezTo>
                      <a:pt x="5738" y="9114"/>
                      <a:pt x="5716" y="9114"/>
                      <a:pt x="5711" y="9109"/>
                    </a:cubicBezTo>
                    <a:lnTo>
                      <a:pt x="5705" y="9126"/>
                    </a:lnTo>
                    <a:cubicBezTo>
                      <a:pt x="5697" y="9117"/>
                      <a:pt x="5704" y="9112"/>
                      <a:pt x="5702" y="9112"/>
                    </a:cubicBezTo>
                    <a:lnTo>
                      <a:pt x="5702" y="9112"/>
                    </a:lnTo>
                    <a:cubicBezTo>
                      <a:pt x="5701" y="9112"/>
                      <a:pt x="5699" y="9113"/>
                      <a:pt x="5694" y="9114"/>
                    </a:cubicBezTo>
                    <a:lnTo>
                      <a:pt x="5705" y="9109"/>
                    </a:lnTo>
                    <a:lnTo>
                      <a:pt x="5689" y="9114"/>
                    </a:lnTo>
                    <a:cubicBezTo>
                      <a:pt x="5705" y="9098"/>
                      <a:pt x="5666" y="9103"/>
                      <a:pt x="5678" y="9087"/>
                    </a:cubicBezTo>
                    <a:cubicBezTo>
                      <a:pt x="5661" y="9087"/>
                      <a:pt x="5639" y="9081"/>
                      <a:pt x="5628" y="9070"/>
                    </a:cubicBezTo>
                    <a:cubicBezTo>
                      <a:pt x="5633" y="9054"/>
                      <a:pt x="5611" y="9043"/>
                      <a:pt x="5611" y="9026"/>
                    </a:cubicBezTo>
                    <a:cubicBezTo>
                      <a:pt x="5595" y="9015"/>
                      <a:pt x="5556" y="8998"/>
                      <a:pt x="5539" y="8976"/>
                    </a:cubicBezTo>
                    <a:lnTo>
                      <a:pt x="5528" y="8993"/>
                    </a:lnTo>
                    <a:lnTo>
                      <a:pt x="5523" y="8987"/>
                    </a:lnTo>
                    <a:cubicBezTo>
                      <a:pt x="5523" y="8987"/>
                      <a:pt x="5523" y="8976"/>
                      <a:pt x="5528" y="8976"/>
                    </a:cubicBezTo>
                    <a:cubicBezTo>
                      <a:pt x="5534" y="8967"/>
                      <a:pt x="5528" y="8966"/>
                      <a:pt x="5523" y="8965"/>
                    </a:cubicBezTo>
                    <a:lnTo>
                      <a:pt x="5523" y="8965"/>
                    </a:lnTo>
                    <a:cubicBezTo>
                      <a:pt x="5522" y="8972"/>
                      <a:pt x="5518" y="8979"/>
                      <a:pt x="5515" y="8979"/>
                    </a:cubicBezTo>
                    <a:cubicBezTo>
                      <a:pt x="5513" y="8979"/>
                      <a:pt x="5512" y="8977"/>
                      <a:pt x="5512" y="8971"/>
                    </a:cubicBezTo>
                    <a:lnTo>
                      <a:pt x="5495" y="8976"/>
                    </a:lnTo>
                    <a:cubicBezTo>
                      <a:pt x="5500" y="8965"/>
                      <a:pt x="5500" y="8960"/>
                      <a:pt x="5512" y="8943"/>
                    </a:cubicBezTo>
                    <a:cubicBezTo>
                      <a:pt x="5489" y="8932"/>
                      <a:pt x="5456" y="8937"/>
                      <a:pt x="5440" y="8915"/>
                    </a:cubicBezTo>
                    <a:cubicBezTo>
                      <a:pt x="5456" y="8904"/>
                      <a:pt x="5417" y="8910"/>
                      <a:pt x="5440" y="8888"/>
                    </a:cubicBezTo>
                    <a:cubicBezTo>
                      <a:pt x="5417" y="8888"/>
                      <a:pt x="5429" y="8910"/>
                      <a:pt x="5412" y="8915"/>
                    </a:cubicBezTo>
                    <a:cubicBezTo>
                      <a:pt x="5406" y="8915"/>
                      <a:pt x="5401" y="8915"/>
                      <a:pt x="5406" y="8910"/>
                    </a:cubicBezTo>
                    <a:cubicBezTo>
                      <a:pt x="5412" y="8904"/>
                      <a:pt x="5412" y="8893"/>
                      <a:pt x="5417" y="8893"/>
                    </a:cubicBezTo>
                    <a:lnTo>
                      <a:pt x="5412" y="8888"/>
                    </a:lnTo>
                    <a:lnTo>
                      <a:pt x="5417" y="8882"/>
                    </a:lnTo>
                    <a:cubicBezTo>
                      <a:pt x="5390" y="8882"/>
                      <a:pt x="5401" y="8838"/>
                      <a:pt x="5373" y="8838"/>
                    </a:cubicBezTo>
                    <a:cubicBezTo>
                      <a:pt x="5362" y="8849"/>
                      <a:pt x="5379" y="8849"/>
                      <a:pt x="5373" y="8854"/>
                    </a:cubicBezTo>
                    <a:cubicBezTo>
                      <a:pt x="5371" y="8855"/>
                      <a:pt x="5369" y="8855"/>
                      <a:pt x="5368" y="8855"/>
                    </a:cubicBezTo>
                    <a:cubicBezTo>
                      <a:pt x="5348" y="8855"/>
                      <a:pt x="5361" y="8827"/>
                      <a:pt x="5346" y="8827"/>
                    </a:cubicBezTo>
                    <a:lnTo>
                      <a:pt x="5356" y="8821"/>
                    </a:lnTo>
                    <a:lnTo>
                      <a:pt x="5356" y="8821"/>
                    </a:lnTo>
                    <a:cubicBezTo>
                      <a:pt x="5351" y="8824"/>
                      <a:pt x="5347" y="8826"/>
                      <a:pt x="5343" y="8826"/>
                    </a:cubicBezTo>
                    <a:cubicBezTo>
                      <a:pt x="5338" y="8826"/>
                      <a:pt x="5334" y="8822"/>
                      <a:pt x="5334" y="8810"/>
                    </a:cubicBezTo>
                    <a:cubicBezTo>
                      <a:pt x="5340" y="8805"/>
                      <a:pt x="5344" y="8803"/>
                      <a:pt x="5348" y="8803"/>
                    </a:cubicBezTo>
                    <a:cubicBezTo>
                      <a:pt x="5351" y="8803"/>
                      <a:pt x="5354" y="8805"/>
                      <a:pt x="5357" y="8805"/>
                    </a:cubicBezTo>
                    <a:cubicBezTo>
                      <a:pt x="5353" y="8801"/>
                      <a:pt x="5347" y="8798"/>
                      <a:pt x="5340" y="8798"/>
                    </a:cubicBezTo>
                    <a:cubicBezTo>
                      <a:pt x="5336" y="8798"/>
                      <a:pt x="5331" y="8800"/>
                      <a:pt x="5329" y="8805"/>
                    </a:cubicBezTo>
                    <a:cubicBezTo>
                      <a:pt x="5323" y="8805"/>
                      <a:pt x="5323" y="8794"/>
                      <a:pt x="5323" y="8782"/>
                    </a:cubicBezTo>
                    <a:cubicBezTo>
                      <a:pt x="5323" y="8782"/>
                      <a:pt x="5323" y="8799"/>
                      <a:pt x="5318" y="8799"/>
                    </a:cubicBezTo>
                    <a:cubicBezTo>
                      <a:pt x="5307" y="8782"/>
                      <a:pt x="5296" y="8771"/>
                      <a:pt x="5290" y="8766"/>
                    </a:cubicBezTo>
                    <a:lnTo>
                      <a:pt x="5296" y="8755"/>
                    </a:lnTo>
                    <a:lnTo>
                      <a:pt x="5296" y="8755"/>
                    </a:lnTo>
                    <a:cubicBezTo>
                      <a:pt x="5292" y="8757"/>
                      <a:pt x="5290" y="8757"/>
                      <a:pt x="5288" y="8757"/>
                    </a:cubicBezTo>
                    <a:cubicBezTo>
                      <a:pt x="5280" y="8757"/>
                      <a:pt x="5293" y="8738"/>
                      <a:pt x="5279" y="8738"/>
                    </a:cubicBezTo>
                    <a:cubicBezTo>
                      <a:pt x="5246" y="8716"/>
                      <a:pt x="5191" y="8699"/>
                      <a:pt x="5163" y="8666"/>
                    </a:cubicBezTo>
                    <a:cubicBezTo>
                      <a:pt x="5154" y="8673"/>
                      <a:pt x="5148" y="8675"/>
                      <a:pt x="5143" y="8675"/>
                    </a:cubicBezTo>
                    <a:cubicBezTo>
                      <a:pt x="5136" y="8675"/>
                      <a:pt x="5131" y="8670"/>
                      <a:pt x="5124" y="8666"/>
                    </a:cubicBezTo>
                    <a:lnTo>
                      <a:pt x="5135" y="8644"/>
                    </a:lnTo>
                    <a:lnTo>
                      <a:pt x="5124" y="8644"/>
                    </a:lnTo>
                    <a:cubicBezTo>
                      <a:pt x="5124" y="8639"/>
                      <a:pt x="5130" y="8644"/>
                      <a:pt x="5130" y="8633"/>
                    </a:cubicBezTo>
                    <a:lnTo>
                      <a:pt x="5130" y="8633"/>
                    </a:lnTo>
                    <a:lnTo>
                      <a:pt x="5115" y="8643"/>
                    </a:lnTo>
                    <a:lnTo>
                      <a:pt x="5115" y="8643"/>
                    </a:lnTo>
                    <a:cubicBezTo>
                      <a:pt x="5121" y="8637"/>
                      <a:pt x="5098" y="8627"/>
                      <a:pt x="5124" y="8616"/>
                    </a:cubicBezTo>
                    <a:lnTo>
                      <a:pt x="5085" y="8589"/>
                    </a:lnTo>
                    <a:cubicBezTo>
                      <a:pt x="5085" y="8588"/>
                      <a:pt x="5084" y="8588"/>
                      <a:pt x="5083" y="8588"/>
                    </a:cubicBezTo>
                    <a:cubicBezTo>
                      <a:pt x="5079" y="8588"/>
                      <a:pt x="5074" y="8595"/>
                      <a:pt x="5071" y="8595"/>
                    </a:cubicBezTo>
                    <a:cubicBezTo>
                      <a:pt x="5070" y="8595"/>
                      <a:pt x="5069" y="8593"/>
                      <a:pt x="5069" y="8589"/>
                    </a:cubicBezTo>
                    <a:cubicBezTo>
                      <a:pt x="5069" y="8583"/>
                      <a:pt x="5074" y="8589"/>
                      <a:pt x="5080" y="8578"/>
                    </a:cubicBezTo>
                    <a:cubicBezTo>
                      <a:pt x="5077" y="8570"/>
                      <a:pt x="5072" y="8567"/>
                      <a:pt x="5066" y="8567"/>
                    </a:cubicBezTo>
                    <a:cubicBezTo>
                      <a:pt x="5052" y="8567"/>
                      <a:pt x="5032" y="8580"/>
                      <a:pt x="5017" y="8580"/>
                    </a:cubicBezTo>
                    <a:cubicBezTo>
                      <a:pt x="5011" y="8580"/>
                      <a:pt x="5006" y="8578"/>
                      <a:pt x="5002" y="8572"/>
                    </a:cubicBezTo>
                    <a:lnTo>
                      <a:pt x="5014" y="8572"/>
                    </a:lnTo>
                    <a:cubicBezTo>
                      <a:pt x="5006" y="8572"/>
                      <a:pt x="5001" y="8567"/>
                      <a:pt x="4997" y="8567"/>
                    </a:cubicBezTo>
                    <a:cubicBezTo>
                      <a:pt x="4995" y="8567"/>
                      <a:pt x="4993" y="8568"/>
                      <a:pt x="4991" y="8572"/>
                    </a:cubicBezTo>
                    <a:cubicBezTo>
                      <a:pt x="4987" y="8580"/>
                      <a:pt x="4986" y="8582"/>
                      <a:pt x="4986" y="8582"/>
                    </a:cubicBezTo>
                    <a:cubicBezTo>
                      <a:pt x="4987" y="8582"/>
                      <a:pt x="4995" y="8573"/>
                      <a:pt x="4997" y="8573"/>
                    </a:cubicBezTo>
                    <a:lnTo>
                      <a:pt x="4997" y="8573"/>
                    </a:lnTo>
                    <a:cubicBezTo>
                      <a:pt x="4998" y="8573"/>
                      <a:pt x="4998" y="8575"/>
                      <a:pt x="4997" y="8578"/>
                    </a:cubicBezTo>
                    <a:cubicBezTo>
                      <a:pt x="4991" y="8589"/>
                      <a:pt x="4989" y="8589"/>
                      <a:pt x="4985" y="8589"/>
                    </a:cubicBezTo>
                    <a:cubicBezTo>
                      <a:pt x="4982" y="8589"/>
                      <a:pt x="4978" y="8589"/>
                      <a:pt x="4969" y="8600"/>
                    </a:cubicBezTo>
                    <a:cubicBezTo>
                      <a:pt x="4969" y="8593"/>
                      <a:pt x="4968" y="8592"/>
                      <a:pt x="4966" y="8592"/>
                    </a:cubicBezTo>
                    <a:cubicBezTo>
                      <a:pt x="4964" y="8592"/>
                      <a:pt x="4962" y="8593"/>
                      <a:pt x="4961" y="8593"/>
                    </a:cubicBezTo>
                    <a:cubicBezTo>
                      <a:pt x="4959" y="8593"/>
                      <a:pt x="4958" y="8592"/>
                      <a:pt x="4958" y="8589"/>
                    </a:cubicBezTo>
                    <a:cubicBezTo>
                      <a:pt x="4958" y="8572"/>
                      <a:pt x="4942" y="8572"/>
                      <a:pt x="4942" y="8556"/>
                    </a:cubicBezTo>
                    <a:cubicBezTo>
                      <a:pt x="4937" y="8556"/>
                      <a:pt x="4919" y="8573"/>
                      <a:pt x="4911" y="8573"/>
                    </a:cubicBezTo>
                    <a:cubicBezTo>
                      <a:pt x="4910" y="8573"/>
                      <a:pt x="4909" y="8573"/>
                      <a:pt x="4908" y="8572"/>
                    </a:cubicBezTo>
                    <a:cubicBezTo>
                      <a:pt x="4914" y="8550"/>
                      <a:pt x="4919" y="8556"/>
                      <a:pt x="4914" y="8545"/>
                    </a:cubicBezTo>
                    <a:lnTo>
                      <a:pt x="4914" y="8545"/>
                    </a:lnTo>
                    <a:lnTo>
                      <a:pt x="4908" y="8550"/>
                    </a:lnTo>
                    <a:cubicBezTo>
                      <a:pt x="4903" y="8545"/>
                      <a:pt x="4908" y="8545"/>
                      <a:pt x="4908" y="8533"/>
                    </a:cubicBezTo>
                    <a:cubicBezTo>
                      <a:pt x="4908" y="8533"/>
                      <a:pt x="4906" y="8532"/>
                      <a:pt x="4905" y="8532"/>
                    </a:cubicBezTo>
                    <a:cubicBezTo>
                      <a:pt x="4901" y="8532"/>
                      <a:pt x="4895" y="8536"/>
                      <a:pt x="4891" y="8536"/>
                    </a:cubicBezTo>
                    <a:cubicBezTo>
                      <a:pt x="4888" y="8536"/>
                      <a:pt x="4886" y="8534"/>
                      <a:pt x="4886" y="8528"/>
                    </a:cubicBezTo>
                    <a:lnTo>
                      <a:pt x="4903" y="8522"/>
                    </a:lnTo>
                    <a:cubicBezTo>
                      <a:pt x="4892" y="8522"/>
                      <a:pt x="4886" y="8517"/>
                      <a:pt x="4881" y="8506"/>
                    </a:cubicBezTo>
                    <a:cubicBezTo>
                      <a:pt x="4883" y="8504"/>
                      <a:pt x="4884" y="8503"/>
                      <a:pt x="4885" y="8503"/>
                    </a:cubicBezTo>
                    <a:cubicBezTo>
                      <a:pt x="4886" y="8503"/>
                      <a:pt x="4886" y="8506"/>
                      <a:pt x="4886" y="8506"/>
                    </a:cubicBezTo>
                    <a:cubicBezTo>
                      <a:pt x="4888" y="8500"/>
                      <a:pt x="4887" y="8498"/>
                      <a:pt x="4885" y="8498"/>
                    </a:cubicBezTo>
                    <a:cubicBezTo>
                      <a:pt x="4883" y="8498"/>
                      <a:pt x="4878" y="8501"/>
                      <a:pt x="4876" y="8501"/>
                    </a:cubicBezTo>
                    <a:cubicBezTo>
                      <a:pt x="4876" y="8501"/>
                      <a:pt x="4875" y="8501"/>
                      <a:pt x="4875" y="8500"/>
                    </a:cubicBezTo>
                    <a:cubicBezTo>
                      <a:pt x="4875" y="8506"/>
                      <a:pt x="4875" y="8517"/>
                      <a:pt x="4864" y="8522"/>
                    </a:cubicBezTo>
                    <a:cubicBezTo>
                      <a:pt x="4864" y="8521"/>
                      <a:pt x="4863" y="8521"/>
                      <a:pt x="4862" y="8521"/>
                    </a:cubicBezTo>
                    <a:cubicBezTo>
                      <a:pt x="4860" y="8521"/>
                      <a:pt x="4856" y="8522"/>
                      <a:pt x="4854" y="8522"/>
                    </a:cubicBezTo>
                    <a:cubicBezTo>
                      <a:pt x="4852" y="8522"/>
                      <a:pt x="4851" y="8521"/>
                      <a:pt x="4853" y="8517"/>
                    </a:cubicBezTo>
                    <a:lnTo>
                      <a:pt x="4864" y="8506"/>
                    </a:lnTo>
                    <a:cubicBezTo>
                      <a:pt x="4858" y="8506"/>
                      <a:pt x="4855" y="8509"/>
                      <a:pt x="4853" y="8509"/>
                    </a:cubicBezTo>
                    <a:cubicBezTo>
                      <a:pt x="4851" y="8509"/>
                      <a:pt x="4850" y="8507"/>
                      <a:pt x="4848" y="8500"/>
                    </a:cubicBezTo>
                    <a:lnTo>
                      <a:pt x="4853" y="8495"/>
                    </a:lnTo>
                    <a:lnTo>
                      <a:pt x="4853" y="8495"/>
                    </a:lnTo>
                    <a:cubicBezTo>
                      <a:pt x="4851" y="8495"/>
                      <a:pt x="4849" y="8496"/>
                      <a:pt x="4847" y="8496"/>
                    </a:cubicBezTo>
                    <a:cubicBezTo>
                      <a:pt x="4832" y="8496"/>
                      <a:pt x="4835" y="8477"/>
                      <a:pt x="4825" y="8473"/>
                    </a:cubicBezTo>
                    <a:cubicBezTo>
                      <a:pt x="4820" y="8473"/>
                      <a:pt x="4809" y="8478"/>
                      <a:pt x="4809" y="8478"/>
                    </a:cubicBezTo>
                    <a:cubicBezTo>
                      <a:pt x="4809" y="8495"/>
                      <a:pt x="4809" y="8495"/>
                      <a:pt x="4798" y="8500"/>
                    </a:cubicBezTo>
                    <a:cubicBezTo>
                      <a:pt x="4799" y="8495"/>
                      <a:pt x="4798" y="8493"/>
                      <a:pt x="4796" y="8493"/>
                    </a:cubicBezTo>
                    <a:cubicBezTo>
                      <a:pt x="4791" y="8493"/>
                      <a:pt x="4780" y="8502"/>
                      <a:pt x="4772" y="8502"/>
                    </a:cubicBezTo>
                    <a:cubicBezTo>
                      <a:pt x="4769" y="8502"/>
                      <a:pt x="4766" y="8500"/>
                      <a:pt x="4764" y="8495"/>
                    </a:cubicBezTo>
                    <a:cubicBezTo>
                      <a:pt x="4768" y="8491"/>
                      <a:pt x="4771" y="8486"/>
                      <a:pt x="4773" y="8486"/>
                    </a:cubicBezTo>
                    <a:cubicBezTo>
                      <a:pt x="4775" y="8486"/>
                      <a:pt x="4776" y="8488"/>
                      <a:pt x="4776" y="8495"/>
                    </a:cubicBezTo>
                    <a:cubicBezTo>
                      <a:pt x="4798" y="8478"/>
                      <a:pt x="4809" y="8467"/>
                      <a:pt x="4825" y="8461"/>
                    </a:cubicBezTo>
                    <a:cubicBezTo>
                      <a:pt x="4820" y="8461"/>
                      <a:pt x="4809" y="8461"/>
                      <a:pt x="4820" y="8450"/>
                    </a:cubicBezTo>
                    <a:lnTo>
                      <a:pt x="4820" y="8450"/>
                    </a:lnTo>
                    <a:lnTo>
                      <a:pt x="4803" y="8467"/>
                    </a:lnTo>
                    <a:lnTo>
                      <a:pt x="4798" y="8461"/>
                    </a:lnTo>
                    <a:cubicBezTo>
                      <a:pt x="4792" y="8467"/>
                      <a:pt x="4792" y="8478"/>
                      <a:pt x="4776" y="8478"/>
                    </a:cubicBezTo>
                    <a:cubicBezTo>
                      <a:pt x="4766" y="8478"/>
                      <a:pt x="4777" y="8466"/>
                      <a:pt x="4777" y="8466"/>
                    </a:cubicBezTo>
                    <a:lnTo>
                      <a:pt x="4777" y="8466"/>
                    </a:lnTo>
                    <a:cubicBezTo>
                      <a:pt x="4777" y="8466"/>
                      <a:pt x="4776" y="8466"/>
                      <a:pt x="4776" y="8467"/>
                    </a:cubicBezTo>
                    <a:cubicBezTo>
                      <a:pt x="4768" y="8467"/>
                      <a:pt x="4761" y="8472"/>
                      <a:pt x="4755" y="8472"/>
                    </a:cubicBezTo>
                    <a:cubicBezTo>
                      <a:pt x="4752" y="8472"/>
                      <a:pt x="4750" y="8471"/>
                      <a:pt x="4748" y="8467"/>
                    </a:cubicBezTo>
                    <a:lnTo>
                      <a:pt x="4753" y="8467"/>
                    </a:lnTo>
                    <a:cubicBezTo>
                      <a:pt x="4753" y="8450"/>
                      <a:pt x="4737" y="8450"/>
                      <a:pt x="4748" y="8434"/>
                    </a:cubicBezTo>
                    <a:cubicBezTo>
                      <a:pt x="4753" y="8423"/>
                      <a:pt x="4753" y="8423"/>
                      <a:pt x="4764" y="8423"/>
                    </a:cubicBezTo>
                    <a:cubicBezTo>
                      <a:pt x="4780" y="8418"/>
                      <a:pt x="4758" y="8422"/>
                      <a:pt x="4767" y="8410"/>
                    </a:cubicBezTo>
                    <a:lnTo>
                      <a:pt x="4767" y="8410"/>
                    </a:lnTo>
                    <a:cubicBezTo>
                      <a:pt x="4766" y="8411"/>
                      <a:pt x="4765" y="8411"/>
                      <a:pt x="4764" y="8411"/>
                    </a:cubicBezTo>
                    <a:cubicBezTo>
                      <a:pt x="4758" y="8411"/>
                      <a:pt x="4752" y="8403"/>
                      <a:pt x="4748" y="8395"/>
                    </a:cubicBezTo>
                    <a:lnTo>
                      <a:pt x="4742" y="8412"/>
                    </a:lnTo>
                    <a:cubicBezTo>
                      <a:pt x="4732" y="8418"/>
                      <a:pt x="4727" y="8420"/>
                      <a:pt x="4725" y="8420"/>
                    </a:cubicBezTo>
                    <a:cubicBezTo>
                      <a:pt x="4719" y="8420"/>
                      <a:pt x="4760" y="8388"/>
                      <a:pt x="4742" y="8384"/>
                    </a:cubicBezTo>
                    <a:cubicBezTo>
                      <a:pt x="4726" y="8384"/>
                      <a:pt x="4742" y="8390"/>
                      <a:pt x="4726" y="8390"/>
                    </a:cubicBezTo>
                    <a:cubicBezTo>
                      <a:pt x="4720" y="8384"/>
                      <a:pt x="4726" y="8367"/>
                      <a:pt x="4715" y="8367"/>
                    </a:cubicBezTo>
                    <a:cubicBezTo>
                      <a:pt x="4715" y="8365"/>
                      <a:pt x="4715" y="8361"/>
                      <a:pt x="4716" y="8355"/>
                    </a:cubicBezTo>
                    <a:lnTo>
                      <a:pt x="4716" y="8355"/>
                    </a:lnTo>
                    <a:lnTo>
                      <a:pt x="4709" y="8362"/>
                    </a:lnTo>
                    <a:cubicBezTo>
                      <a:pt x="4698" y="8356"/>
                      <a:pt x="4687" y="8356"/>
                      <a:pt x="4687" y="8340"/>
                    </a:cubicBezTo>
                    <a:cubicBezTo>
                      <a:pt x="4687" y="8351"/>
                      <a:pt x="4681" y="8351"/>
                      <a:pt x="4681" y="8351"/>
                    </a:cubicBezTo>
                    <a:cubicBezTo>
                      <a:pt x="4677" y="8348"/>
                      <a:pt x="4672" y="8347"/>
                      <a:pt x="4668" y="8347"/>
                    </a:cubicBezTo>
                    <a:cubicBezTo>
                      <a:pt x="4664" y="8347"/>
                      <a:pt x="4660" y="8348"/>
                      <a:pt x="4656" y="8348"/>
                    </a:cubicBezTo>
                    <a:cubicBezTo>
                      <a:pt x="4651" y="8348"/>
                      <a:pt x="4647" y="8346"/>
                      <a:pt x="4643" y="8340"/>
                    </a:cubicBezTo>
                    <a:cubicBezTo>
                      <a:pt x="4647" y="8335"/>
                      <a:pt x="4651" y="8333"/>
                      <a:pt x="4654" y="8333"/>
                    </a:cubicBezTo>
                    <a:cubicBezTo>
                      <a:pt x="4659" y="8333"/>
                      <a:pt x="4662" y="8337"/>
                      <a:pt x="4665" y="8340"/>
                    </a:cubicBezTo>
                    <a:cubicBezTo>
                      <a:pt x="4665" y="8329"/>
                      <a:pt x="4659" y="8334"/>
                      <a:pt x="4654" y="8323"/>
                    </a:cubicBezTo>
                    <a:cubicBezTo>
                      <a:pt x="4655" y="8318"/>
                      <a:pt x="4657" y="8317"/>
                      <a:pt x="4657" y="8317"/>
                    </a:cubicBezTo>
                    <a:cubicBezTo>
                      <a:pt x="4659" y="8317"/>
                      <a:pt x="4661" y="8324"/>
                      <a:pt x="4663" y="8324"/>
                    </a:cubicBezTo>
                    <a:cubicBezTo>
                      <a:pt x="4664" y="8324"/>
                      <a:pt x="4664" y="8324"/>
                      <a:pt x="4665" y="8323"/>
                    </a:cubicBezTo>
                    <a:lnTo>
                      <a:pt x="4654" y="8312"/>
                    </a:lnTo>
                    <a:cubicBezTo>
                      <a:pt x="4649" y="8317"/>
                      <a:pt x="4646" y="8318"/>
                      <a:pt x="4644" y="8318"/>
                    </a:cubicBezTo>
                    <a:cubicBezTo>
                      <a:pt x="4639" y="8318"/>
                      <a:pt x="4640" y="8307"/>
                      <a:pt x="4632" y="8307"/>
                    </a:cubicBezTo>
                    <a:cubicBezTo>
                      <a:pt x="4628" y="8304"/>
                      <a:pt x="4623" y="8303"/>
                      <a:pt x="4619" y="8303"/>
                    </a:cubicBezTo>
                    <a:cubicBezTo>
                      <a:pt x="4603" y="8303"/>
                      <a:pt x="4584" y="8315"/>
                      <a:pt x="4571" y="8323"/>
                    </a:cubicBezTo>
                    <a:cubicBezTo>
                      <a:pt x="4571" y="8312"/>
                      <a:pt x="4576" y="8307"/>
                      <a:pt x="4576" y="8307"/>
                    </a:cubicBezTo>
                    <a:cubicBezTo>
                      <a:pt x="4576" y="8313"/>
                      <a:pt x="4576" y="8315"/>
                      <a:pt x="4577" y="8315"/>
                    </a:cubicBezTo>
                    <a:cubicBezTo>
                      <a:pt x="4577" y="8315"/>
                      <a:pt x="4579" y="8310"/>
                      <a:pt x="4582" y="8307"/>
                    </a:cubicBezTo>
                    <a:cubicBezTo>
                      <a:pt x="4576" y="8307"/>
                      <a:pt x="4582" y="8279"/>
                      <a:pt x="4598" y="8273"/>
                    </a:cubicBezTo>
                    <a:cubicBezTo>
                      <a:pt x="4582" y="8273"/>
                      <a:pt x="4587" y="8284"/>
                      <a:pt x="4582" y="8284"/>
                    </a:cubicBezTo>
                    <a:lnTo>
                      <a:pt x="4571" y="8273"/>
                    </a:lnTo>
                    <a:cubicBezTo>
                      <a:pt x="4560" y="8284"/>
                      <a:pt x="4571" y="8284"/>
                      <a:pt x="4554" y="8295"/>
                    </a:cubicBezTo>
                    <a:cubicBezTo>
                      <a:pt x="4549" y="8295"/>
                      <a:pt x="4549" y="8284"/>
                      <a:pt x="4543" y="8279"/>
                    </a:cubicBezTo>
                    <a:cubicBezTo>
                      <a:pt x="4549" y="8273"/>
                      <a:pt x="4549" y="8268"/>
                      <a:pt x="4554" y="8268"/>
                    </a:cubicBezTo>
                    <a:cubicBezTo>
                      <a:pt x="4554" y="8260"/>
                      <a:pt x="4551" y="8255"/>
                      <a:pt x="4547" y="8255"/>
                    </a:cubicBezTo>
                    <a:cubicBezTo>
                      <a:pt x="4546" y="8255"/>
                      <a:pt x="4545" y="8255"/>
                      <a:pt x="4543" y="8257"/>
                    </a:cubicBezTo>
                    <a:cubicBezTo>
                      <a:pt x="4543" y="8265"/>
                      <a:pt x="4538" y="8265"/>
                      <a:pt x="4531" y="8265"/>
                    </a:cubicBezTo>
                    <a:cubicBezTo>
                      <a:pt x="4525" y="8265"/>
                      <a:pt x="4518" y="8265"/>
                      <a:pt x="4515" y="8273"/>
                    </a:cubicBezTo>
                    <a:lnTo>
                      <a:pt x="4515" y="8257"/>
                    </a:lnTo>
                    <a:cubicBezTo>
                      <a:pt x="4515" y="8257"/>
                      <a:pt x="4518" y="8254"/>
                      <a:pt x="4520" y="8254"/>
                    </a:cubicBezTo>
                    <a:cubicBezTo>
                      <a:pt x="4520" y="8254"/>
                      <a:pt x="4521" y="8255"/>
                      <a:pt x="4521" y="8257"/>
                    </a:cubicBezTo>
                    <a:cubicBezTo>
                      <a:pt x="4523" y="8253"/>
                      <a:pt x="4523" y="8252"/>
                      <a:pt x="4522" y="8252"/>
                    </a:cubicBezTo>
                    <a:lnTo>
                      <a:pt x="4522" y="8252"/>
                    </a:lnTo>
                    <a:cubicBezTo>
                      <a:pt x="4519" y="8252"/>
                      <a:pt x="4512" y="8257"/>
                      <a:pt x="4504" y="8257"/>
                    </a:cubicBezTo>
                    <a:cubicBezTo>
                      <a:pt x="4504" y="8251"/>
                      <a:pt x="4499" y="8246"/>
                      <a:pt x="4504" y="8240"/>
                    </a:cubicBezTo>
                    <a:cubicBezTo>
                      <a:pt x="4499" y="8240"/>
                      <a:pt x="4499" y="8229"/>
                      <a:pt x="4499" y="8224"/>
                    </a:cubicBezTo>
                    <a:cubicBezTo>
                      <a:pt x="4493" y="8224"/>
                      <a:pt x="4493" y="8229"/>
                      <a:pt x="4488" y="8240"/>
                    </a:cubicBezTo>
                    <a:lnTo>
                      <a:pt x="4471" y="8224"/>
                    </a:lnTo>
                    <a:cubicBezTo>
                      <a:pt x="4477" y="8218"/>
                      <a:pt x="4493" y="8196"/>
                      <a:pt x="4499" y="8190"/>
                    </a:cubicBezTo>
                    <a:lnTo>
                      <a:pt x="4499" y="8190"/>
                    </a:lnTo>
                    <a:cubicBezTo>
                      <a:pt x="4490" y="8190"/>
                      <a:pt x="4481" y="8205"/>
                      <a:pt x="4475" y="8205"/>
                    </a:cubicBezTo>
                    <a:cubicBezTo>
                      <a:pt x="4474" y="8205"/>
                      <a:pt x="4472" y="8204"/>
                      <a:pt x="4471" y="8201"/>
                    </a:cubicBezTo>
                    <a:cubicBezTo>
                      <a:pt x="4488" y="8190"/>
                      <a:pt x="4471" y="8185"/>
                      <a:pt x="4493" y="8168"/>
                    </a:cubicBezTo>
                    <a:cubicBezTo>
                      <a:pt x="4499" y="8157"/>
                      <a:pt x="4488" y="8146"/>
                      <a:pt x="4477" y="8141"/>
                    </a:cubicBezTo>
                    <a:cubicBezTo>
                      <a:pt x="4466" y="8146"/>
                      <a:pt x="4477" y="8157"/>
                      <a:pt x="4471" y="8168"/>
                    </a:cubicBezTo>
                    <a:cubicBezTo>
                      <a:pt x="4468" y="8167"/>
                      <a:pt x="4465" y="8166"/>
                      <a:pt x="4461" y="8166"/>
                    </a:cubicBezTo>
                    <a:cubicBezTo>
                      <a:pt x="4446" y="8166"/>
                      <a:pt x="4430" y="8178"/>
                      <a:pt x="4419" y="8178"/>
                    </a:cubicBezTo>
                    <a:cubicBezTo>
                      <a:pt x="4416" y="8178"/>
                      <a:pt x="4413" y="8177"/>
                      <a:pt x="4410" y="8174"/>
                    </a:cubicBezTo>
                    <a:lnTo>
                      <a:pt x="4410" y="8185"/>
                    </a:lnTo>
                    <a:cubicBezTo>
                      <a:pt x="4394" y="8185"/>
                      <a:pt x="4394" y="8185"/>
                      <a:pt x="4383" y="8190"/>
                    </a:cubicBezTo>
                    <a:cubicBezTo>
                      <a:pt x="4394" y="8174"/>
                      <a:pt x="4410" y="8141"/>
                      <a:pt x="4388" y="8135"/>
                    </a:cubicBezTo>
                    <a:lnTo>
                      <a:pt x="4388" y="8135"/>
                    </a:lnTo>
                    <a:cubicBezTo>
                      <a:pt x="4383" y="8141"/>
                      <a:pt x="4383" y="8157"/>
                      <a:pt x="4377" y="8163"/>
                    </a:cubicBezTo>
                    <a:lnTo>
                      <a:pt x="4361" y="8157"/>
                    </a:lnTo>
                    <a:cubicBezTo>
                      <a:pt x="4361" y="8157"/>
                      <a:pt x="4366" y="8157"/>
                      <a:pt x="4366" y="8146"/>
                    </a:cubicBezTo>
                    <a:cubicBezTo>
                      <a:pt x="4358" y="8146"/>
                      <a:pt x="4362" y="8127"/>
                      <a:pt x="4360" y="8127"/>
                    </a:cubicBezTo>
                    <a:lnTo>
                      <a:pt x="4360" y="8127"/>
                    </a:lnTo>
                    <a:cubicBezTo>
                      <a:pt x="4359" y="8127"/>
                      <a:pt x="4358" y="8129"/>
                      <a:pt x="4355" y="8135"/>
                    </a:cubicBezTo>
                    <a:lnTo>
                      <a:pt x="4366" y="8107"/>
                    </a:lnTo>
                    <a:lnTo>
                      <a:pt x="4366" y="8107"/>
                    </a:lnTo>
                    <a:lnTo>
                      <a:pt x="4361" y="8118"/>
                    </a:lnTo>
                    <a:cubicBezTo>
                      <a:pt x="4359" y="8122"/>
                      <a:pt x="4356" y="8123"/>
                      <a:pt x="4352" y="8123"/>
                    </a:cubicBezTo>
                    <a:cubicBezTo>
                      <a:pt x="4346" y="8123"/>
                      <a:pt x="4338" y="8118"/>
                      <a:pt x="4338" y="8118"/>
                    </a:cubicBezTo>
                    <a:cubicBezTo>
                      <a:pt x="4327" y="8118"/>
                      <a:pt x="4327" y="8113"/>
                      <a:pt x="4327" y="8102"/>
                    </a:cubicBezTo>
                    <a:cubicBezTo>
                      <a:pt x="4323" y="8106"/>
                      <a:pt x="4315" y="8121"/>
                      <a:pt x="4309" y="8121"/>
                    </a:cubicBezTo>
                    <a:cubicBezTo>
                      <a:pt x="4308" y="8121"/>
                      <a:pt x="4306" y="8121"/>
                      <a:pt x="4305" y="8118"/>
                    </a:cubicBezTo>
                    <a:cubicBezTo>
                      <a:pt x="4327" y="8102"/>
                      <a:pt x="4300" y="8102"/>
                      <a:pt x="4311" y="8085"/>
                    </a:cubicBezTo>
                    <a:cubicBezTo>
                      <a:pt x="4311" y="8085"/>
                      <a:pt x="4311" y="8078"/>
                      <a:pt x="4305" y="8078"/>
                    </a:cubicBezTo>
                    <a:cubicBezTo>
                      <a:pt x="4304" y="8078"/>
                      <a:pt x="4302" y="8079"/>
                      <a:pt x="4300" y="8080"/>
                    </a:cubicBezTo>
                    <a:lnTo>
                      <a:pt x="4311" y="8063"/>
                    </a:lnTo>
                    <a:lnTo>
                      <a:pt x="4311" y="8063"/>
                    </a:lnTo>
                    <a:cubicBezTo>
                      <a:pt x="4302" y="8074"/>
                      <a:pt x="4296" y="8077"/>
                      <a:pt x="4289" y="8077"/>
                    </a:cubicBezTo>
                    <a:cubicBezTo>
                      <a:pt x="4283" y="8077"/>
                      <a:pt x="4278" y="8074"/>
                      <a:pt x="4272" y="8074"/>
                    </a:cubicBezTo>
                    <a:cubicBezTo>
                      <a:pt x="4300" y="8046"/>
                      <a:pt x="4255" y="8063"/>
                      <a:pt x="4278" y="8035"/>
                    </a:cubicBezTo>
                    <a:lnTo>
                      <a:pt x="4278" y="8035"/>
                    </a:lnTo>
                    <a:cubicBezTo>
                      <a:pt x="4271" y="8042"/>
                      <a:pt x="4266" y="8044"/>
                      <a:pt x="4262" y="8044"/>
                    </a:cubicBezTo>
                    <a:cubicBezTo>
                      <a:pt x="4257" y="8044"/>
                      <a:pt x="4254" y="8041"/>
                      <a:pt x="4251" y="8041"/>
                    </a:cubicBezTo>
                    <a:cubicBezTo>
                      <a:pt x="4249" y="8041"/>
                      <a:pt x="4247" y="8042"/>
                      <a:pt x="4244" y="8046"/>
                    </a:cubicBezTo>
                    <a:cubicBezTo>
                      <a:pt x="4239" y="8036"/>
                      <a:pt x="4250" y="8025"/>
                      <a:pt x="4255" y="8019"/>
                    </a:cubicBezTo>
                    <a:lnTo>
                      <a:pt x="4255" y="8019"/>
                    </a:lnTo>
                    <a:lnTo>
                      <a:pt x="4250" y="8024"/>
                    </a:lnTo>
                    <a:cubicBezTo>
                      <a:pt x="4255" y="8008"/>
                      <a:pt x="4244" y="8002"/>
                      <a:pt x="4244" y="7991"/>
                    </a:cubicBezTo>
                    <a:lnTo>
                      <a:pt x="4222" y="8002"/>
                    </a:lnTo>
                    <a:lnTo>
                      <a:pt x="4228" y="7997"/>
                    </a:lnTo>
                    <a:cubicBezTo>
                      <a:pt x="4222" y="7997"/>
                      <a:pt x="4217" y="7997"/>
                      <a:pt x="4217" y="8002"/>
                    </a:cubicBezTo>
                    <a:lnTo>
                      <a:pt x="4217" y="7997"/>
                    </a:lnTo>
                    <a:cubicBezTo>
                      <a:pt x="4211" y="8004"/>
                      <a:pt x="4209" y="8007"/>
                      <a:pt x="4207" y="8007"/>
                    </a:cubicBezTo>
                    <a:cubicBezTo>
                      <a:pt x="4204" y="8007"/>
                      <a:pt x="4206" y="7997"/>
                      <a:pt x="4195" y="7997"/>
                    </a:cubicBezTo>
                    <a:cubicBezTo>
                      <a:pt x="4195" y="7991"/>
                      <a:pt x="4200" y="7991"/>
                      <a:pt x="4200" y="7991"/>
                    </a:cubicBezTo>
                    <a:cubicBezTo>
                      <a:pt x="4200" y="7991"/>
                      <a:pt x="4211" y="7975"/>
                      <a:pt x="4211" y="7969"/>
                    </a:cubicBezTo>
                    <a:lnTo>
                      <a:pt x="4211" y="7969"/>
                    </a:lnTo>
                    <a:cubicBezTo>
                      <a:pt x="4211" y="7975"/>
                      <a:pt x="4167" y="7991"/>
                      <a:pt x="4167" y="8008"/>
                    </a:cubicBezTo>
                    <a:cubicBezTo>
                      <a:pt x="4164" y="8013"/>
                      <a:pt x="4161" y="8016"/>
                      <a:pt x="4159" y="8016"/>
                    </a:cubicBezTo>
                    <a:cubicBezTo>
                      <a:pt x="4157" y="8016"/>
                      <a:pt x="4156" y="8013"/>
                      <a:pt x="4156" y="8008"/>
                    </a:cubicBezTo>
                    <a:lnTo>
                      <a:pt x="4167" y="7991"/>
                    </a:lnTo>
                    <a:lnTo>
                      <a:pt x="4145" y="8002"/>
                    </a:lnTo>
                    <a:cubicBezTo>
                      <a:pt x="4139" y="8002"/>
                      <a:pt x="4145" y="7991"/>
                      <a:pt x="4145" y="7980"/>
                    </a:cubicBezTo>
                    <a:cubicBezTo>
                      <a:pt x="4156" y="7980"/>
                      <a:pt x="4189" y="7963"/>
                      <a:pt x="4172" y="7947"/>
                    </a:cubicBezTo>
                    <a:cubicBezTo>
                      <a:pt x="4183" y="7947"/>
                      <a:pt x="4195" y="7947"/>
                      <a:pt x="4200" y="7941"/>
                    </a:cubicBezTo>
                    <a:cubicBezTo>
                      <a:pt x="4200" y="7941"/>
                      <a:pt x="4200" y="7936"/>
                      <a:pt x="4211" y="7936"/>
                    </a:cubicBezTo>
                    <a:lnTo>
                      <a:pt x="4211" y="7936"/>
                    </a:lnTo>
                    <a:cubicBezTo>
                      <a:pt x="4200" y="7936"/>
                      <a:pt x="4196" y="7938"/>
                      <a:pt x="4193" y="7938"/>
                    </a:cubicBezTo>
                    <a:cubicBezTo>
                      <a:pt x="4192" y="7938"/>
                      <a:pt x="4191" y="7938"/>
                      <a:pt x="4189" y="7936"/>
                    </a:cubicBezTo>
                    <a:cubicBezTo>
                      <a:pt x="4200" y="7919"/>
                      <a:pt x="4200" y="7914"/>
                      <a:pt x="4200" y="7897"/>
                    </a:cubicBezTo>
                    <a:lnTo>
                      <a:pt x="4200" y="7897"/>
                    </a:lnTo>
                    <a:lnTo>
                      <a:pt x="4195" y="7914"/>
                    </a:lnTo>
                    <a:lnTo>
                      <a:pt x="4189" y="7914"/>
                    </a:lnTo>
                    <a:cubicBezTo>
                      <a:pt x="4189" y="7919"/>
                      <a:pt x="4189" y="7919"/>
                      <a:pt x="4183" y="7925"/>
                    </a:cubicBezTo>
                    <a:cubicBezTo>
                      <a:pt x="4183" y="7925"/>
                      <a:pt x="4171" y="7930"/>
                      <a:pt x="4165" y="7930"/>
                    </a:cubicBezTo>
                    <a:cubicBezTo>
                      <a:pt x="4161" y="7930"/>
                      <a:pt x="4159" y="7928"/>
                      <a:pt x="4161" y="7925"/>
                    </a:cubicBezTo>
                    <a:lnTo>
                      <a:pt x="4161" y="7925"/>
                    </a:lnTo>
                    <a:cubicBezTo>
                      <a:pt x="4145" y="7952"/>
                      <a:pt x="4128" y="7936"/>
                      <a:pt x="4117" y="7947"/>
                    </a:cubicBezTo>
                    <a:cubicBezTo>
                      <a:pt x="4112" y="7947"/>
                      <a:pt x="4106" y="7947"/>
                      <a:pt x="4112" y="7941"/>
                    </a:cubicBezTo>
                    <a:cubicBezTo>
                      <a:pt x="4124" y="7938"/>
                      <a:pt x="4124" y="7932"/>
                      <a:pt x="4125" y="7925"/>
                    </a:cubicBezTo>
                    <a:lnTo>
                      <a:pt x="4125" y="7925"/>
                    </a:lnTo>
                    <a:cubicBezTo>
                      <a:pt x="4123" y="7929"/>
                      <a:pt x="4121" y="7932"/>
                      <a:pt x="4117" y="7936"/>
                    </a:cubicBezTo>
                    <a:cubicBezTo>
                      <a:pt x="4112" y="7936"/>
                      <a:pt x="4117" y="7919"/>
                      <a:pt x="4117" y="7914"/>
                    </a:cubicBezTo>
                    <a:lnTo>
                      <a:pt x="4128" y="7914"/>
                    </a:lnTo>
                    <a:lnTo>
                      <a:pt x="4128" y="7897"/>
                    </a:lnTo>
                    <a:cubicBezTo>
                      <a:pt x="4119" y="7906"/>
                      <a:pt x="4117" y="7915"/>
                      <a:pt x="4114" y="7915"/>
                    </a:cubicBezTo>
                    <a:cubicBezTo>
                      <a:pt x="4113" y="7915"/>
                      <a:pt x="4113" y="7915"/>
                      <a:pt x="4112" y="7914"/>
                    </a:cubicBezTo>
                    <a:cubicBezTo>
                      <a:pt x="4112" y="7908"/>
                      <a:pt x="4106" y="7908"/>
                      <a:pt x="4112" y="7897"/>
                    </a:cubicBezTo>
                    <a:cubicBezTo>
                      <a:pt x="4128" y="7892"/>
                      <a:pt x="4134" y="7880"/>
                      <a:pt x="4139" y="7880"/>
                    </a:cubicBezTo>
                    <a:cubicBezTo>
                      <a:pt x="4136" y="7880"/>
                      <a:pt x="4129" y="7874"/>
                      <a:pt x="4122" y="7874"/>
                    </a:cubicBezTo>
                    <a:cubicBezTo>
                      <a:pt x="4118" y="7874"/>
                      <a:pt x="4114" y="7877"/>
                      <a:pt x="4112" y="7886"/>
                    </a:cubicBezTo>
                    <a:lnTo>
                      <a:pt x="4106" y="7880"/>
                    </a:lnTo>
                    <a:cubicBezTo>
                      <a:pt x="4106" y="7885"/>
                      <a:pt x="4106" y="7900"/>
                      <a:pt x="4097" y="7900"/>
                    </a:cubicBezTo>
                    <a:cubicBezTo>
                      <a:pt x="4095" y="7900"/>
                      <a:pt x="4093" y="7899"/>
                      <a:pt x="4089" y="7897"/>
                    </a:cubicBezTo>
                    <a:lnTo>
                      <a:pt x="4073" y="7908"/>
                    </a:lnTo>
                    <a:lnTo>
                      <a:pt x="4073" y="7908"/>
                    </a:lnTo>
                    <a:lnTo>
                      <a:pt x="4077" y="7895"/>
                    </a:lnTo>
                    <a:lnTo>
                      <a:pt x="4077" y="7895"/>
                    </a:lnTo>
                    <a:cubicBezTo>
                      <a:pt x="4075" y="7897"/>
                      <a:pt x="4073" y="7897"/>
                      <a:pt x="4073" y="7897"/>
                    </a:cubicBezTo>
                    <a:cubicBezTo>
                      <a:pt x="4073" y="7892"/>
                      <a:pt x="4073" y="7892"/>
                      <a:pt x="4078" y="7886"/>
                    </a:cubicBezTo>
                    <a:cubicBezTo>
                      <a:pt x="4077" y="7884"/>
                      <a:pt x="4075" y="7884"/>
                      <a:pt x="4072" y="7884"/>
                    </a:cubicBezTo>
                    <a:cubicBezTo>
                      <a:pt x="4067" y="7884"/>
                      <a:pt x="4060" y="7888"/>
                      <a:pt x="4056" y="7892"/>
                    </a:cubicBezTo>
                    <a:cubicBezTo>
                      <a:pt x="4051" y="7892"/>
                      <a:pt x="4051" y="7886"/>
                      <a:pt x="4062" y="7880"/>
                    </a:cubicBezTo>
                    <a:cubicBezTo>
                      <a:pt x="4056" y="7869"/>
                      <a:pt x="4051" y="7864"/>
                      <a:pt x="4051" y="7853"/>
                    </a:cubicBezTo>
                    <a:cubicBezTo>
                      <a:pt x="4034" y="7853"/>
                      <a:pt x="4051" y="7858"/>
                      <a:pt x="4034" y="7858"/>
                    </a:cubicBezTo>
                    <a:cubicBezTo>
                      <a:pt x="4051" y="7825"/>
                      <a:pt x="4017" y="7825"/>
                      <a:pt x="4001" y="7814"/>
                    </a:cubicBezTo>
                    <a:cubicBezTo>
                      <a:pt x="3996" y="7825"/>
                      <a:pt x="3995" y="7827"/>
                      <a:pt x="3993" y="7827"/>
                    </a:cubicBezTo>
                    <a:cubicBezTo>
                      <a:pt x="3991" y="7827"/>
                      <a:pt x="3990" y="7827"/>
                      <a:pt x="3988" y="7827"/>
                    </a:cubicBezTo>
                    <a:cubicBezTo>
                      <a:pt x="3985" y="7827"/>
                      <a:pt x="3981" y="7828"/>
                      <a:pt x="3973" y="7836"/>
                    </a:cubicBezTo>
                    <a:cubicBezTo>
                      <a:pt x="3979" y="7831"/>
                      <a:pt x="3973" y="7809"/>
                      <a:pt x="3995" y="7809"/>
                    </a:cubicBezTo>
                    <a:lnTo>
                      <a:pt x="3990" y="7803"/>
                    </a:lnTo>
                    <a:cubicBezTo>
                      <a:pt x="3995" y="7786"/>
                      <a:pt x="4006" y="7803"/>
                      <a:pt x="4017" y="7781"/>
                    </a:cubicBezTo>
                    <a:cubicBezTo>
                      <a:pt x="4016" y="7780"/>
                      <a:pt x="4015" y="7780"/>
                      <a:pt x="4013" y="7780"/>
                    </a:cubicBezTo>
                    <a:cubicBezTo>
                      <a:pt x="4005" y="7780"/>
                      <a:pt x="3994" y="7785"/>
                      <a:pt x="3987" y="7785"/>
                    </a:cubicBezTo>
                    <a:cubicBezTo>
                      <a:pt x="3982" y="7785"/>
                      <a:pt x="3979" y="7783"/>
                      <a:pt x="3979" y="7775"/>
                    </a:cubicBezTo>
                    <a:cubicBezTo>
                      <a:pt x="3990" y="7767"/>
                      <a:pt x="3987" y="7767"/>
                      <a:pt x="3984" y="7767"/>
                    </a:cubicBezTo>
                    <a:cubicBezTo>
                      <a:pt x="3981" y="7767"/>
                      <a:pt x="3979" y="7767"/>
                      <a:pt x="3990" y="7759"/>
                    </a:cubicBezTo>
                    <a:cubicBezTo>
                      <a:pt x="3992" y="7757"/>
                      <a:pt x="3993" y="7756"/>
                      <a:pt x="3994" y="7756"/>
                    </a:cubicBezTo>
                    <a:cubicBezTo>
                      <a:pt x="3996" y="7756"/>
                      <a:pt x="3997" y="7759"/>
                      <a:pt x="4001" y="7759"/>
                    </a:cubicBezTo>
                    <a:lnTo>
                      <a:pt x="4001" y="7753"/>
                    </a:lnTo>
                    <a:cubicBezTo>
                      <a:pt x="3998" y="7748"/>
                      <a:pt x="3996" y="7746"/>
                      <a:pt x="3993" y="7746"/>
                    </a:cubicBezTo>
                    <a:cubicBezTo>
                      <a:pt x="3985" y="7746"/>
                      <a:pt x="3975" y="7770"/>
                      <a:pt x="3962" y="7770"/>
                    </a:cubicBezTo>
                    <a:cubicBezTo>
                      <a:pt x="3946" y="7759"/>
                      <a:pt x="3962" y="7748"/>
                      <a:pt x="3968" y="7742"/>
                    </a:cubicBezTo>
                    <a:cubicBezTo>
                      <a:pt x="3968" y="7733"/>
                      <a:pt x="3964" y="7732"/>
                      <a:pt x="3957" y="7731"/>
                    </a:cubicBezTo>
                    <a:lnTo>
                      <a:pt x="3957" y="7731"/>
                    </a:lnTo>
                    <a:cubicBezTo>
                      <a:pt x="3960" y="7734"/>
                      <a:pt x="3955" y="7745"/>
                      <a:pt x="3950" y="7752"/>
                    </a:cubicBezTo>
                    <a:lnTo>
                      <a:pt x="3950" y="7752"/>
                    </a:lnTo>
                    <a:cubicBezTo>
                      <a:pt x="3952" y="7748"/>
                      <a:pt x="3947" y="7747"/>
                      <a:pt x="3941" y="7747"/>
                    </a:cubicBezTo>
                    <a:cubicBezTo>
                      <a:pt x="3935" y="7747"/>
                      <a:pt x="3928" y="7748"/>
                      <a:pt x="3923" y="7748"/>
                    </a:cubicBezTo>
                    <a:cubicBezTo>
                      <a:pt x="3923" y="7781"/>
                      <a:pt x="3934" y="7759"/>
                      <a:pt x="3934" y="7786"/>
                    </a:cubicBezTo>
                    <a:cubicBezTo>
                      <a:pt x="3938" y="7783"/>
                      <a:pt x="3945" y="7776"/>
                      <a:pt x="3948" y="7776"/>
                    </a:cubicBezTo>
                    <a:cubicBezTo>
                      <a:pt x="3950" y="7776"/>
                      <a:pt x="3951" y="7777"/>
                      <a:pt x="3951" y="7781"/>
                    </a:cubicBezTo>
                    <a:cubicBezTo>
                      <a:pt x="3940" y="7781"/>
                      <a:pt x="3946" y="7786"/>
                      <a:pt x="3946" y="7797"/>
                    </a:cubicBezTo>
                    <a:cubicBezTo>
                      <a:pt x="3947" y="7792"/>
                      <a:pt x="3949" y="7790"/>
                      <a:pt x="3950" y="7790"/>
                    </a:cubicBezTo>
                    <a:cubicBezTo>
                      <a:pt x="3952" y="7790"/>
                      <a:pt x="3955" y="7797"/>
                      <a:pt x="3962" y="7797"/>
                    </a:cubicBezTo>
                    <a:cubicBezTo>
                      <a:pt x="3951" y="7803"/>
                      <a:pt x="3934" y="7809"/>
                      <a:pt x="3940" y="7825"/>
                    </a:cubicBezTo>
                    <a:lnTo>
                      <a:pt x="3951" y="7814"/>
                    </a:lnTo>
                    <a:lnTo>
                      <a:pt x="3951" y="7814"/>
                    </a:lnTo>
                    <a:cubicBezTo>
                      <a:pt x="3942" y="7823"/>
                      <a:pt x="3940" y="7832"/>
                      <a:pt x="3931" y="7832"/>
                    </a:cubicBezTo>
                    <a:cubicBezTo>
                      <a:pt x="3929" y="7832"/>
                      <a:pt x="3926" y="7832"/>
                      <a:pt x="3923" y="7831"/>
                    </a:cubicBezTo>
                    <a:lnTo>
                      <a:pt x="3923" y="7831"/>
                    </a:lnTo>
                    <a:cubicBezTo>
                      <a:pt x="3921" y="7841"/>
                      <a:pt x="3925" y="7845"/>
                      <a:pt x="3931" y="7845"/>
                    </a:cubicBezTo>
                    <a:cubicBezTo>
                      <a:pt x="3941" y="7845"/>
                      <a:pt x="3957" y="7836"/>
                      <a:pt x="3968" y="7836"/>
                    </a:cubicBezTo>
                    <a:cubicBezTo>
                      <a:pt x="3968" y="7836"/>
                      <a:pt x="3962" y="7836"/>
                      <a:pt x="3962" y="7842"/>
                    </a:cubicBezTo>
                    <a:cubicBezTo>
                      <a:pt x="3964" y="7840"/>
                      <a:pt x="3965" y="7839"/>
                      <a:pt x="3966" y="7839"/>
                    </a:cubicBezTo>
                    <a:cubicBezTo>
                      <a:pt x="3968" y="7839"/>
                      <a:pt x="3969" y="7842"/>
                      <a:pt x="3973" y="7842"/>
                    </a:cubicBezTo>
                    <a:cubicBezTo>
                      <a:pt x="3973" y="7858"/>
                      <a:pt x="3962" y="7853"/>
                      <a:pt x="3951" y="7858"/>
                    </a:cubicBezTo>
                    <a:lnTo>
                      <a:pt x="3962" y="7864"/>
                    </a:lnTo>
                    <a:cubicBezTo>
                      <a:pt x="3968" y="7864"/>
                      <a:pt x="3968" y="7864"/>
                      <a:pt x="3968" y="7869"/>
                    </a:cubicBezTo>
                    <a:cubicBezTo>
                      <a:pt x="3964" y="7877"/>
                      <a:pt x="3957" y="7882"/>
                      <a:pt x="3952" y="7884"/>
                    </a:cubicBezTo>
                    <a:lnTo>
                      <a:pt x="3952" y="7884"/>
                    </a:lnTo>
                    <a:lnTo>
                      <a:pt x="3968" y="7880"/>
                    </a:lnTo>
                    <a:lnTo>
                      <a:pt x="3968" y="7880"/>
                    </a:lnTo>
                    <a:cubicBezTo>
                      <a:pt x="3962" y="7886"/>
                      <a:pt x="3968" y="7897"/>
                      <a:pt x="3951" y="7897"/>
                    </a:cubicBezTo>
                    <a:lnTo>
                      <a:pt x="3973" y="7914"/>
                    </a:lnTo>
                    <a:lnTo>
                      <a:pt x="3968" y="7919"/>
                    </a:lnTo>
                    <a:cubicBezTo>
                      <a:pt x="3968" y="7925"/>
                      <a:pt x="4017" y="7914"/>
                      <a:pt x="3979" y="7941"/>
                    </a:cubicBezTo>
                    <a:cubicBezTo>
                      <a:pt x="4001" y="7941"/>
                      <a:pt x="4001" y="7947"/>
                      <a:pt x="4023" y="7952"/>
                    </a:cubicBezTo>
                    <a:cubicBezTo>
                      <a:pt x="4001" y="7963"/>
                      <a:pt x="4023" y="7980"/>
                      <a:pt x="4001" y="7980"/>
                    </a:cubicBezTo>
                    <a:cubicBezTo>
                      <a:pt x="4001" y="7986"/>
                      <a:pt x="4003" y="7987"/>
                      <a:pt x="4006" y="7987"/>
                    </a:cubicBezTo>
                    <a:cubicBezTo>
                      <a:pt x="4011" y="7987"/>
                      <a:pt x="4021" y="7980"/>
                      <a:pt x="4029" y="7980"/>
                    </a:cubicBezTo>
                    <a:cubicBezTo>
                      <a:pt x="4029" y="7997"/>
                      <a:pt x="4017" y="8002"/>
                      <a:pt x="4001" y="8002"/>
                    </a:cubicBezTo>
                    <a:lnTo>
                      <a:pt x="4029" y="8002"/>
                    </a:lnTo>
                    <a:cubicBezTo>
                      <a:pt x="4029" y="8019"/>
                      <a:pt x="4017" y="8019"/>
                      <a:pt x="4023" y="8024"/>
                    </a:cubicBezTo>
                    <a:lnTo>
                      <a:pt x="4034" y="8008"/>
                    </a:lnTo>
                    <a:lnTo>
                      <a:pt x="4034" y="8024"/>
                    </a:lnTo>
                    <a:cubicBezTo>
                      <a:pt x="4045" y="8019"/>
                      <a:pt x="4045" y="8019"/>
                      <a:pt x="4051" y="8019"/>
                    </a:cubicBezTo>
                    <a:lnTo>
                      <a:pt x="4056" y="8019"/>
                    </a:lnTo>
                    <a:cubicBezTo>
                      <a:pt x="4045" y="8019"/>
                      <a:pt x="4056" y="8024"/>
                      <a:pt x="4051" y="8030"/>
                    </a:cubicBezTo>
                    <a:cubicBezTo>
                      <a:pt x="4056" y="8035"/>
                      <a:pt x="4056" y="8035"/>
                      <a:pt x="4062" y="8035"/>
                    </a:cubicBezTo>
                    <a:lnTo>
                      <a:pt x="4073" y="8030"/>
                    </a:lnTo>
                    <a:cubicBezTo>
                      <a:pt x="4089" y="8030"/>
                      <a:pt x="4056" y="8046"/>
                      <a:pt x="4073" y="8052"/>
                    </a:cubicBezTo>
                    <a:lnTo>
                      <a:pt x="4078" y="8035"/>
                    </a:lnTo>
                    <a:cubicBezTo>
                      <a:pt x="4078" y="8063"/>
                      <a:pt x="4106" y="8046"/>
                      <a:pt x="4106" y="8063"/>
                    </a:cubicBezTo>
                    <a:cubicBezTo>
                      <a:pt x="4102" y="8063"/>
                      <a:pt x="4095" y="8072"/>
                      <a:pt x="4091" y="8075"/>
                    </a:cubicBezTo>
                    <a:lnTo>
                      <a:pt x="4091" y="8075"/>
                    </a:lnTo>
                    <a:cubicBezTo>
                      <a:pt x="4091" y="8075"/>
                      <a:pt x="4090" y="8074"/>
                      <a:pt x="4089" y="8074"/>
                    </a:cubicBezTo>
                    <a:lnTo>
                      <a:pt x="4089" y="8074"/>
                    </a:lnTo>
                    <a:cubicBezTo>
                      <a:pt x="4089" y="8075"/>
                      <a:pt x="4090" y="8075"/>
                      <a:pt x="4090" y="8075"/>
                    </a:cubicBezTo>
                    <a:cubicBezTo>
                      <a:pt x="4090" y="8075"/>
                      <a:pt x="4091" y="8075"/>
                      <a:pt x="4091" y="8075"/>
                    </a:cubicBezTo>
                    <a:lnTo>
                      <a:pt x="4091" y="8075"/>
                    </a:lnTo>
                    <a:cubicBezTo>
                      <a:pt x="4103" y="8079"/>
                      <a:pt x="4110" y="8087"/>
                      <a:pt x="4123" y="8087"/>
                    </a:cubicBezTo>
                    <a:cubicBezTo>
                      <a:pt x="4126" y="8087"/>
                      <a:pt x="4129" y="8086"/>
                      <a:pt x="4134" y="8085"/>
                    </a:cubicBezTo>
                    <a:lnTo>
                      <a:pt x="4134" y="8085"/>
                    </a:lnTo>
                    <a:cubicBezTo>
                      <a:pt x="4128" y="8107"/>
                      <a:pt x="4117" y="8107"/>
                      <a:pt x="4117" y="8118"/>
                    </a:cubicBezTo>
                    <a:cubicBezTo>
                      <a:pt x="4123" y="8124"/>
                      <a:pt x="4125" y="8127"/>
                      <a:pt x="4128" y="8127"/>
                    </a:cubicBezTo>
                    <a:cubicBezTo>
                      <a:pt x="4131" y="8127"/>
                      <a:pt x="4134" y="8124"/>
                      <a:pt x="4139" y="8118"/>
                    </a:cubicBezTo>
                    <a:cubicBezTo>
                      <a:pt x="4139" y="8135"/>
                      <a:pt x="4161" y="8135"/>
                      <a:pt x="4156" y="8141"/>
                    </a:cubicBezTo>
                    <a:cubicBezTo>
                      <a:pt x="4157" y="8139"/>
                      <a:pt x="4158" y="8139"/>
                      <a:pt x="4159" y="8139"/>
                    </a:cubicBezTo>
                    <a:cubicBezTo>
                      <a:pt x="4161" y="8139"/>
                      <a:pt x="4162" y="8142"/>
                      <a:pt x="4164" y="8142"/>
                    </a:cubicBezTo>
                    <a:cubicBezTo>
                      <a:pt x="4165" y="8142"/>
                      <a:pt x="4166" y="8142"/>
                      <a:pt x="4167" y="8141"/>
                    </a:cubicBezTo>
                    <a:lnTo>
                      <a:pt x="4167" y="8146"/>
                    </a:lnTo>
                    <a:lnTo>
                      <a:pt x="4172" y="8135"/>
                    </a:lnTo>
                    <a:lnTo>
                      <a:pt x="4172" y="8135"/>
                    </a:lnTo>
                    <a:cubicBezTo>
                      <a:pt x="4170" y="8152"/>
                      <a:pt x="4177" y="8152"/>
                      <a:pt x="4183" y="8152"/>
                    </a:cubicBezTo>
                    <a:cubicBezTo>
                      <a:pt x="4190" y="8152"/>
                      <a:pt x="4197" y="8152"/>
                      <a:pt x="4195" y="8168"/>
                    </a:cubicBezTo>
                    <a:cubicBezTo>
                      <a:pt x="4195" y="8174"/>
                      <a:pt x="4189" y="8174"/>
                      <a:pt x="4183" y="8185"/>
                    </a:cubicBezTo>
                    <a:lnTo>
                      <a:pt x="4200" y="8201"/>
                    </a:lnTo>
                    <a:lnTo>
                      <a:pt x="4200" y="8190"/>
                    </a:lnTo>
                    <a:cubicBezTo>
                      <a:pt x="4206" y="8190"/>
                      <a:pt x="4211" y="8189"/>
                      <a:pt x="4215" y="8189"/>
                    </a:cubicBezTo>
                    <a:cubicBezTo>
                      <a:pt x="4218" y="8189"/>
                      <a:pt x="4219" y="8190"/>
                      <a:pt x="4217" y="8196"/>
                    </a:cubicBezTo>
                    <a:cubicBezTo>
                      <a:pt x="4195" y="8201"/>
                      <a:pt x="4222" y="8201"/>
                      <a:pt x="4217" y="8218"/>
                    </a:cubicBezTo>
                    <a:lnTo>
                      <a:pt x="4211" y="8218"/>
                    </a:lnTo>
                    <a:cubicBezTo>
                      <a:pt x="4213" y="8220"/>
                      <a:pt x="4215" y="8222"/>
                      <a:pt x="4216" y="8222"/>
                    </a:cubicBezTo>
                    <a:cubicBezTo>
                      <a:pt x="4218" y="8222"/>
                      <a:pt x="4219" y="8219"/>
                      <a:pt x="4222" y="8212"/>
                    </a:cubicBezTo>
                    <a:lnTo>
                      <a:pt x="4222" y="8212"/>
                    </a:lnTo>
                    <a:cubicBezTo>
                      <a:pt x="4226" y="8214"/>
                      <a:pt x="4228" y="8216"/>
                      <a:pt x="4228" y="8219"/>
                    </a:cubicBezTo>
                    <a:lnTo>
                      <a:pt x="4228" y="8219"/>
                    </a:lnTo>
                    <a:cubicBezTo>
                      <a:pt x="4231" y="8217"/>
                      <a:pt x="4235" y="8216"/>
                      <a:pt x="4238" y="8216"/>
                    </a:cubicBezTo>
                    <a:cubicBezTo>
                      <a:pt x="4241" y="8216"/>
                      <a:pt x="4243" y="8216"/>
                      <a:pt x="4244" y="8218"/>
                    </a:cubicBezTo>
                    <a:cubicBezTo>
                      <a:pt x="4244" y="8218"/>
                      <a:pt x="4244" y="8224"/>
                      <a:pt x="4239" y="8224"/>
                    </a:cubicBezTo>
                    <a:cubicBezTo>
                      <a:pt x="4244" y="8224"/>
                      <a:pt x="4250" y="8240"/>
                      <a:pt x="4255" y="8240"/>
                    </a:cubicBezTo>
                    <a:cubicBezTo>
                      <a:pt x="4255" y="8246"/>
                      <a:pt x="4250" y="8251"/>
                      <a:pt x="4244" y="8251"/>
                    </a:cubicBezTo>
                    <a:cubicBezTo>
                      <a:pt x="4266" y="8251"/>
                      <a:pt x="4250" y="8257"/>
                      <a:pt x="4272" y="8257"/>
                    </a:cubicBezTo>
                    <a:lnTo>
                      <a:pt x="4266" y="8268"/>
                    </a:lnTo>
                    <a:lnTo>
                      <a:pt x="4278" y="8268"/>
                    </a:lnTo>
                    <a:lnTo>
                      <a:pt x="4272" y="8284"/>
                    </a:lnTo>
                    <a:lnTo>
                      <a:pt x="4272" y="8284"/>
                    </a:lnTo>
                    <a:lnTo>
                      <a:pt x="4278" y="8279"/>
                    </a:lnTo>
                    <a:cubicBezTo>
                      <a:pt x="4283" y="8279"/>
                      <a:pt x="4294" y="8279"/>
                      <a:pt x="4294" y="8284"/>
                    </a:cubicBezTo>
                    <a:lnTo>
                      <a:pt x="4283" y="8295"/>
                    </a:lnTo>
                    <a:cubicBezTo>
                      <a:pt x="4300" y="8301"/>
                      <a:pt x="4283" y="8323"/>
                      <a:pt x="4311" y="8323"/>
                    </a:cubicBezTo>
                    <a:lnTo>
                      <a:pt x="4305" y="8329"/>
                    </a:lnTo>
                    <a:cubicBezTo>
                      <a:pt x="4307" y="8328"/>
                      <a:pt x="4309" y="8328"/>
                      <a:pt x="4310" y="8328"/>
                    </a:cubicBezTo>
                    <a:cubicBezTo>
                      <a:pt x="4320" y="8328"/>
                      <a:pt x="4309" y="8342"/>
                      <a:pt x="4318" y="8342"/>
                    </a:cubicBezTo>
                    <a:cubicBezTo>
                      <a:pt x="4320" y="8342"/>
                      <a:pt x="4323" y="8342"/>
                      <a:pt x="4327" y="8340"/>
                    </a:cubicBezTo>
                    <a:lnTo>
                      <a:pt x="4327" y="8340"/>
                    </a:lnTo>
                    <a:lnTo>
                      <a:pt x="4322" y="8351"/>
                    </a:lnTo>
                    <a:lnTo>
                      <a:pt x="4327" y="8351"/>
                    </a:lnTo>
                    <a:lnTo>
                      <a:pt x="4311" y="8362"/>
                    </a:lnTo>
                    <a:lnTo>
                      <a:pt x="4333" y="8351"/>
                    </a:lnTo>
                    <a:lnTo>
                      <a:pt x="4327" y="8362"/>
                    </a:lnTo>
                    <a:lnTo>
                      <a:pt x="4333" y="8356"/>
                    </a:lnTo>
                    <a:lnTo>
                      <a:pt x="4333" y="8356"/>
                    </a:lnTo>
                    <a:cubicBezTo>
                      <a:pt x="4322" y="8384"/>
                      <a:pt x="4338" y="8367"/>
                      <a:pt x="4333" y="8395"/>
                    </a:cubicBezTo>
                    <a:lnTo>
                      <a:pt x="4349" y="8384"/>
                    </a:lnTo>
                    <a:cubicBezTo>
                      <a:pt x="4354" y="8382"/>
                      <a:pt x="4358" y="8382"/>
                      <a:pt x="4361" y="8382"/>
                    </a:cubicBezTo>
                    <a:cubicBezTo>
                      <a:pt x="4391" y="8382"/>
                      <a:pt x="4381" y="8440"/>
                      <a:pt x="4410" y="8445"/>
                    </a:cubicBezTo>
                    <a:lnTo>
                      <a:pt x="4394" y="8461"/>
                    </a:lnTo>
                    <a:lnTo>
                      <a:pt x="4416" y="8450"/>
                    </a:lnTo>
                    <a:lnTo>
                      <a:pt x="4416" y="8450"/>
                    </a:lnTo>
                    <a:cubicBezTo>
                      <a:pt x="4416" y="8467"/>
                      <a:pt x="4405" y="8461"/>
                      <a:pt x="4405" y="8467"/>
                    </a:cubicBezTo>
                    <a:cubicBezTo>
                      <a:pt x="4413" y="8467"/>
                      <a:pt x="4418" y="8458"/>
                      <a:pt x="4427" y="8458"/>
                    </a:cubicBezTo>
                    <a:cubicBezTo>
                      <a:pt x="4430" y="8458"/>
                      <a:pt x="4434" y="8459"/>
                      <a:pt x="4438" y="8461"/>
                    </a:cubicBezTo>
                    <a:cubicBezTo>
                      <a:pt x="4438" y="8467"/>
                      <a:pt x="4437" y="8468"/>
                      <a:pt x="4434" y="8468"/>
                    </a:cubicBezTo>
                    <a:cubicBezTo>
                      <a:pt x="4434" y="8468"/>
                      <a:pt x="4433" y="8468"/>
                      <a:pt x="4433" y="8468"/>
                    </a:cubicBezTo>
                    <a:lnTo>
                      <a:pt x="4433" y="8468"/>
                    </a:lnTo>
                    <a:cubicBezTo>
                      <a:pt x="4448" y="8472"/>
                      <a:pt x="4466" y="8480"/>
                      <a:pt x="4466" y="8489"/>
                    </a:cubicBezTo>
                    <a:cubicBezTo>
                      <a:pt x="4466" y="8489"/>
                      <a:pt x="4471" y="8489"/>
                      <a:pt x="4471" y="8478"/>
                    </a:cubicBezTo>
                    <a:cubicBezTo>
                      <a:pt x="4488" y="8478"/>
                      <a:pt x="4493" y="8495"/>
                      <a:pt x="4499" y="8500"/>
                    </a:cubicBezTo>
                    <a:cubicBezTo>
                      <a:pt x="4493" y="8506"/>
                      <a:pt x="4493" y="8506"/>
                      <a:pt x="4488" y="8506"/>
                    </a:cubicBezTo>
                    <a:cubicBezTo>
                      <a:pt x="4488" y="8506"/>
                      <a:pt x="4488" y="8518"/>
                      <a:pt x="4495" y="8518"/>
                    </a:cubicBezTo>
                    <a:cubicBezTo>
                      <a:pt x="4496" y="8518"/>
                      <a:pt x="4497" y="8518"/>
                      <a:pt x="4499" y="8517"/>
                    </a:cubicBezTo>
                    <a:lnTo>
                      <a:pt x="4499" y="8517"/>
                    </a:lnTo>
                    <a:lnTo>
                      <a:pt x="4488" y="8522"/>
                    </a:lnTo>
                    <a:cubicBezTo>
                      <a:pt x="4492" y="8526"/>
                      <a:pt x="4505" y="8527"/>
                      <a:pt x="4505" y="8534"/>
                    </a:cubicBezTo>
                    <a:lnTo>
                      <a:pt x="4505" y="8534"/>
                    </a:lnTo>
                    <a:cubicBezTo>
                      <a:pt x="4508" y="8532"/>
                      <a:pt x="4510" y="8531"/>
                      <a:pt x="4513" y="8531"/>
                    </a:cubicBezTo>
                    <a:cubicBezTo>
                      <a:pt x="4514" y="8531"/>
                      <a:pt x="4515" y="8532"/>
                      <a:pt x="4515" y="8533"/>
                    </a:cubicBezTo>
                    <a:cubicBezTo>
                      <a:pt x="4499" y="8556"/>
                      <a:pt x="4532" y="8545"/>
                      <a:pt x="4532" y="8556"/>
                    </a:cubicBezTo>
                    <a:cubicBezTo>
                      <a:pt x="4531" y="8557"/>
                      <a:pt x="4530" y="8557"/>
                      <a:pt x="4529" y="8558"/>
                    </a:cubicBezTo>
                    <a:lnTo>
                      <a:pt x="4529" y="8558"/>
                    </a:lnTo>
                    <a:cubicBezTo>
                      <a:pt x="4527" y="8557"/>
                      <a:pt x="4527" y="8557"/>
                      <a:pt x="4527" y="8556"/>
                    </a:cubicBezTo>
                    <a:lnTo>
                      <a:pt x="4527" y="8556"/>
                    </a:lnTo>
                    <a:cubicBezTo>
                      <a:pt x="4523" y="8556"/>
                      <a:pt x="4524" y="8558"/>
                      <a:pt x="4527" y="8558"/>
                    </a:cubicBezTo>
                    <a:cubicBezTo>
                      <a:pt x="4527" y="8558"/>
                      <a:pt x="4528" y="8558"/>
                      <a:pt x="4529" y="8558"/>
                    </a:cubicBezTo>
                    <a:lnTo>
                      <a:pt x="4529" y="8558"/>
                    </a:lnTo>
                    <a:cubicBezTo>
                      <a:pt x="4529" y="8558"/>
                      <a:pt x="4530" y="8558"/>
                      <a:pt x="4531" y="8558"/>
                    </a:cubicBezTo>
                    <a:cubicBezTo>
                      <a:pt x="4536" y="8558"/>
                      <a:pt x="4545" y="8556"/>
                      <a:pt x="4549" y="8556"/>
                    </a:cubicBezTo>
                    <a:lnTo>
                      <a:pt x="4549" y="8556"/>
                    </a:lnTo>
                    <a:lnTo>
                      <a:pt x="4543" y="8561"/>
                    </a:lnTo>
                    <a:lnTo>
                      <a:pt x="4571" y="8572"/>
                    </a:lnTo>
                    <a:cubicBezTo>
                      <a:pt x="4554" y="8589"/>
                      <a:pt x="4587" y="8583"/>
                      <a:pt x="4576" y="8600"/>
                    </a:cubicBezTo>
                    <a:cubicBezTo>
                      <a:pt x="4577" y="8600"/>
                      <a:pt x="4577" y="8601"/>
                      <a:pt x="4578" y="8601"/>
                    </a:cubicBezTo>
                    <a:cubicBezTo>
                      <a:pt x="4580" y="8601"/>
                      <a:pt x="4578" y="8588"/>
                      <a:pt x="4584" y="8588"/>
                    </a:cubicBezTo>
                    <a:cubicBezTo>
                      <a:pt x="4585" y="8588"/>
                      <a:pt x="4586" y="8588"/>
                      <a:pt x="4587" y="8589"/>
                    </a:cubicBezTo>
                    <a:cubicBezTo>
                      <a:pt x="4582" y="8600"/>
                      <a:pt x="4604" y="8589"/>
                      <a:pt x="4587" y="8605"/>
                    </a:cubicBezTo>
                    <a:lnTo>
                      <a:pt x="4598" y="8611"/>
                    </a:lnTo>
                    <a:lnTo>
                      <a:pt x="4582" y="8616"/>
                    </a:lnTo>
                    <a:cubicBezTo>
                      <a:pt x="4587" y="8616"/>
                      <a:pt x="4604" y="8611"/>
                      <a:pt x="4610" y="8605"/>
                    </a:cubicBezTo>
                    <a:cubicBezTo>
                      <a:pt x="4610" y="8616"/>
                      <a:pt x="4626" y="8616"/>
                      <a:pt x="4615" y="8633"/>
                    </a:cubicBezTo>
                    <a:lnTo>
                      <a:pt x="4610" y="8633"/>
                    </a:lnTo>
                    <a:cubicBezTo>
                      <a:pt x="4629" y="8638"/>
                      <a:pt x="4615" y="8675"/>
                      <a:pt x="4628" y="8675"/>
                    </a:cubicBezTo>
                    <a:cubicBezTo>
                      <a:pt x="4630" y="8675"/>
                      <a:pt x="4633" y="8674"/>
                      <a:pt x="4637" y="8672"/>
                    </a:cubicBezTo>
                    <a:lnTo>
                      <a:pt x="4637" y="8672"/>
                    </a:lnTo>
                    <a:cubicBezTo>
                      <a:pt x="4637" y="8672"/>
                      <a:pt x="4637" y="8683"/>
                      <a:pt x="4632" y="8683"/>
                    </a:cubicBezTo>
                    <a:lnTo>
                      <a:pt x="4637" y="8688"/>
                    </a:lnTo>
                    <a:lnTo>
                      <a:pt x="4632" y="8694"/>
                    </a:lnTo>
                    <a:lnTo>
                      <a:pt x="4659" y="8694"/>
                    </a:lnTo>
                    <a:lnTo>
                      <a:pt x="4654" y="8699"/>
                    </a:lnTo>
                    <a:cubicBezTo>
                      <a:pt x="4659" y="8716"/>
                      <a:pt x="4681" y="8722"/>
                      <a:pt x="4693" y="8727"/>
                    </a:cubicBezTo>
                    <a:lnTo>
                      <a:pt x="4687" y="8727"/>
                    </a:lnTo>
                    <a:cubicBezTo>
                      <a:pt x="4709" y="8727"/>
                      <a:pt x="4693" y="8744"/>
                      <a:pt x="4715" y="8749"/>
                    </a:cubicBezTo>
                    <a:lnTo>
                      <a:pt x="4720" y="8755"/>
                    </a:lnTo>
                    <a:lnTo>
                      <a:pt x="4715" y="8766"/>
                    </a:lnTo>
                    <a:cubicBezTo>
                      <a:pt x="4717" y="8765"/>
                      <a:pt x="4719" y="8764"/>
                      <a:pt x="4721" y="8764"/>
                    </a:cubicBezTo>
                    <a:cubicBezTo>
                      <a:pt x="4730" y="8764"/>
                      <a:pt x="4725" y="8783"/>
                      <a:pt x="4725" y="8786"/>
                    </a:cubicBezTo>
                    <a:lnTo>
                      <a:pt x="4725" y="8786"/>
                    </a:lnTo>
                    <a:cubicBezTo>
                      <a:pt x="4725" y="8785"/>
                      <a:pt x="4725" y="8784"/>
                      <a:pt x="4726" y="8782"/>
                    </a:cubicBezTo>
                    <a:cubicBezTo>
                      <a:pt x="4737" y="8782"/>
                      <a:pt x="4748" y="8777"/>
                      <a:pt x="4753" y="8771"/>
                    </a:cubicBezTo>
                    <a:lnTo>
                      <a:pt x="4753" y="8771"/>
                    </a:lnTo>
                    <a:cubicBezTo>
                      <a:pt x="4770" y="8777"/>
                      <a:pt x="4748" y="8777"/>
                      <a:pt x="4753" y="8794"/>
                    </a:cubicBezTo>
                    <a:cubicBezTo>
                      <a:pt x="4764" y="8799"/>
                      <a:pt x="4770" y="8794"/>
                      <a:pt x="4776" y="8805"/>
                    </a:cubicBezTo>
                    <a:lnTo>
                      <a:pt x="4770" y="8810"/>
                    </a:lnTo>
                    <a:cubicBezTo>
                      <a:pt x="4775" y="8810"/>
                      <a:pt x="4780" y="8810"/>
                      <a:pt x="4790" y="8819"/>
                    </a:cubicBezTo>
                    <a:lnTo>
                      <a:pt x="4790" y="8819"/>
                    </a:lnTo>
                    <a:cubicBezTo>
                      <a:pt x="4791" y="8819"/>
                      <a:pt x="4791" y="8819"/>
                      <a:pt x="4792" y="8819"/>
                    </a:cubicBezTo>
                    <a:cubicBezTo>
                      <a:pt x="4798" y="8819"/>
                      <a:pt x="4794" y="8834"/>
                      <a:pt x="4801" y="8834"/>
                    </a:cubicBezTo>
                    <a:cubicBezTo>
                      <a:pt x="4804" y="8834"/>
                      <a:pt x="4808" y="8832"/>
                      <a:pt x="4814" y="8827"/>
                    </a:cubicBezTo>
                    <a:cubicBezTo>
                      <a:pt x="4814" y="8832"/>
                      <a:pt x="4825" y="8838"/>
                      <a:pt x="4814" y="8849"/>
                    </a:cubicBezTo>
                    <a:cubicBezTo>
                      <a:pt x="4831" y="8849"/>
                      <a:pt x="4848" y="8854"/>
                      <a:pt x="4859" y="8860"/>
                    </a:cubicBezTo>
                    <a:cubicBezTo>
                      <a:pt x="4853" y="8871"/>
                      <a:pt x="4854" y="8871"/>
                      <a:pt x="4856" y="8871"/>
                    </a:cubicBezTo>
                    <a:cubicBezTo>
                      <a:pt x="4859" y="8871"/>
                      <a:pt x="4861" y="8871"/>
                      <a:pt x="4859" y="8882"/>
                    </a:cubicBezTo>
                    <a:lnTo>
                      <a:pt x="4864" y="8865"/>
                    </a:lnTo>
                    <a:cubicBezTo>
                      <a:pt x="4886" y="8882"/>
                      <a:pt x="4886" y="8921"/>
                      <a:pt x="4914" y="8937"/>
                    </a:cubicBezTo>
                    <a:lnTo>
                      <a:pt x="4908" y="8948"/>
                    </a:lnTo>
                    <a:lnTo>
                      <a:pt x="4919" y="8943"/>
                    </a:lnTo>
                    <a:cubicBezTo>
                      <a:pt x="4942" y="8965"/>
                      <a:pt x="4964" y="8993"/>
                      <a:pt x="4986" y="9004"/>
                    </a:cubicBezTo>
                    <a:cubicBezTo>
                      <a:pt x="4988" y="9004"/>
                      <a:pt x="4993" y="9003"/>
                      <a:pt x="4998" y="9003"/>
                    </a:cubicBezTo>
                    <a:cubicBezTo>
                      <a:pt x="5006" y="9003"/>
                      <a:pt x="5016" y="9005"/>
                      <a:pt x="5019" y="9015"/>
                    </a:cubicBezTo>
                    <a:cubicBezTo>
                      <a:pt x="5041" y="9020"/>
                      <a:pt x="5058" y="9026"/>
                      <a:pt x="5074" y="9048"/>
                    </a:cubicBezTo>
                    <a:lnTo>
                      <a:pt x="5069" y="9054"/>
                    </a:lnTo>
                    <a:cubicBezTo>
                      <a:pt x="5071" y="9053"/>
                      <a:pt x="5073" y="9052"/>
                      <a:pt x="5074" y="9052"/>
                    </a:cubicBezTo>
                    <a:cubicBezTo>
                      <a:pt x="5080" y="9052"/>
                      <a:pt x="5080" y="9061"/>
                      <a:pt x="5080" y="9070"/>
                    </a:cubicBezTo>
                    <a:lnTo>
                      <a:pt x="5080" y="9054"/>
                    </a:lnTo>
                    <a:cubicBezTo>
                      <a:pt x="5083" y="9053"/>
                      <a:pt x="5085" y="9052"/>
                      <a:pt x="5087" y="9052"/>
                    </a:cubicBezTo>
                    <a:cubicBezTo>
                      <a:pt x="5096" y="9052"/>
                      <a:pt x="5095" y="9062"/>
                      <a:pt x="5085" y="9076"/>
                    </a:cubicBezTo>
                    <a:lnTo>
                      <a:pt x="5102" y="9070"/>
                    </a:lnTo>
                    <a:lnTo>
                      <a:pt x="5102" y="9076"/>
                    </a:lnTo>
                    <a:lnTo>
                      <a:pt x="5108" y="9070"/>
                    </a:lnTo>
                    <a:lnTo>
                      <a:pt x="5102" y="9087"/>
                    </a:lnTo>
                    <a:cubicBezTo>
                      <a:pt x="5108" y="9087"/>
                      <a:pt x="5124" y="9087"/>
                      <a:pt x="5135" y="9081"/>
                    </a:cubicBezTo>
                    <a:lnTo>
                      <a:pt x="5135" y="9081"/>
                    </a:lnTo>
                    <a:cubicBezTo>
                      <a:pt x="5135" y="9087"/>
                      <a:pt x="5135" y="9098"/>
                      <a:pt x="5130" y="9098"/>
                    </a:cubicBezTo>
                    <a:lnTo>
                      <a:pt x="5157" y="9126"/>
                    </a:lnTo>
                    <a:lnTo>
                      <a:pt x="5157" y="9114"/>
                    </a:lnTo>
                    <a:cubicBezTo>
                      <a:pt x="5160" y="9109"/>
                      <a:pt x="5166" y="9106"/>
                      <a:pt x="5171" y="9106"/>
                    </a:cubicBezTo>
                    <a:cubicBezTo>
                      <a:pt x="5175" y="9106"/>
                      <a:pt x="5180" y="9109"/>
                      <a:pt x="5180" y="9114"/>
                    </a:cubicBezTo>
                    <a:cubicBezTo>
                      <a:pt x="5163" y="9126"/>
                      <a:pt x="5163" y="9131"/>
                      <a:pt x="5163" y="9142"/>
                    </a:cubicBezTo>
                    <a:cubicBezTo>
                      <a:pt x="5174" y="9142"/>
                      <a:pt x="5174" y="9131"/>
                      <a:pt x="5180" y="9131"/>
                    </a:cubicBezTo>
                    <a:cubicBezTo>
                      <a:pt x="5183" y="9129"/>
                      <a:pt x="5186" y="9129"/>
                      <a:pt x="5189" y="9129"/>
                    </a:cubicBezTo>
                    <a:cubicBezTo>
                      <a:pt x="5196" y="9129"/>
                      <a:pt x="5202" y="9133"/>
                      <a:pt x="5202" y="9137"/>
                    </a:cubicBezTo>
                    <a:lnTo>
                      <a:pt x="5191" y="9137"/>
                    </a:lnTo>
                    <a:cubicBezTo>
                      <a:pt x="5202" y="9137"/>
                      <a:pt x="5191" y="9159"/>
                      <a:pt x="5202" y="9164"/>
                    </a:cubicBezTo>
                    <a:cubicBezTo>
                      <a:pt x="5204" y="9163"/>
                      <a:pt x="5207" y="9163"/>
                      <a:pt x="5208" y="9163"/>
                    </a:cubicBezTo>
                    <a:cubicBezTo>
                      <a:pt x="5210" y="9163"/>
                      <a:pt x="5211" y="9163"/>
                      <a:pt x="5212" y="9163"/>
                    </a:cubicBezTo>
                    <a:cubicBezTo>
                      <a:pt x="5214" y="9163"/>
                      <a:pt x="5215" y="9162"/>
                      <a:pt x="5218" y="9153"/>
                    </a:cubicBezTo>
                    <a:cubicBezTo>
                      <a:pt x="5235" y="9153"/>
                      <a:pt x="5213" y="9164"/>
                      <a:pt x="5213" y="9170"/>
                    </a:cubicBezTo>
                    <a:cubicBezTo>
                      <a:pt x="5215" y="9169"/>
                      <a:pt x="5217" y="9169"/>
                      <a:pt x="5219" y="9169"/>
                    </a:cubicBezTo>
                    <a:cubicBezTo>
                      <a:pt x="5231" y="9169"/>
                      <a:pt x="5234" y="9182"/>
                      <a:pt x="5229" y="9192"/>
                    </a:cubicBezTo>
                    <a:cubicBezTo>
                      <a:pt x="5235" y="9186"/>
                      <a:pt x="5239" y="9184"/>
                      <a:pt x="5242" y="9184"/>
                    </a:cubicBezTo>
                    <a:cubicBezTo>
                      <a:pt x="5250" y="9184"/>
                      <a:pt x="5247" y="9203"/>
                      <a:pt x="5254" y="9203"/>
                    </a:cubicBezTo>
                    <a:cubicBezTo>
                      <a:pt x="5256" y="9203"/>
                      <a:pt x="5259" y="9201"/>
                      <a:pt x="5263" y="9197"/>
                    </a:cubicBezTo>
                    <a:lnTo>
                      <a:pt x="5263" y="9220"/>
                    </a:lnTo>
                    <a:cubicBezTo>
                      <a:pt x="5268" y="9214"/>
                      <a:pt x="5274" y="9197"/>
                      <a:pt x="5290" y="9197"/>
                    </a:cubicBezTo>
                    <a:cubicBezTo>
                      <a:pt x="5290" y="9206"/>
                      <a:pt x="5289" y="9212"/>
                      <a:pt x="5286" y="9216"/>
                    </a:cubicBezTo>
                    <a:lnTo>
                      <a:pt x="5286" y="9216"/>
                    </a:lnTo>
                    <a:lnTo>
                      <a:pt x="5296" y="9209"/>
                    </a:lnTo>
                    <a:cubicBezTo>
                      <a:pt x="5312" y="9253"/>
                      <a:pt x="5368" y="9269"/>
                      <a:pt x="5384" y="9319"/>
                    </a:cubicBezTo>
                    <a:cubicBezTo>
                      <a:pt x="5406" y="9325"/>
                      <a:pt x="5434" y="9325"/>
                      <a:pt x="5451" y="9347"/>
                    </a:cubicBezTo>
                    <a:lnTo>
                      <a:pt x="5462" y="9347"/>
                    </a:lnTo>
                    <a:cubicBezTo>
                      <a:pt x="5478" y="9375"/>
                      <a:pt x="5489" y="9402"/>
                      <a:pt x="5523" y="9408"/>
                    </a:cubicBezTo>
                    <a:cubicBezTo>
                      <a:pt x="5528" y="9405"/>
                      <a:pt x="5532" y="9404"/>
                      <a:pt x="5535" y="9404"/>
                    </a:cubicBezTo>
                    <a:cubicBezTo>
                      <a:pt x="5548" y="9404"/>
                      <a:pt x="5527" y="9432"/>
                      <a:pt x="5538" y="9432"/>
                    </a:cubicBezTo>
                    <a:cubicBezTo>
                      <a:pt x="5540" y="9432"/>
                      <a:pt x="5542" y="9431"/>
                      <a:pt x="5545" y="9430"/>
                    </a:cubicBezTo>
                    <a:lnTo>
                      <a:pt x="5545" y="9430"/>
                    </a:lnTo>
                    <a:lnTo>
                      <a:pt x="5539" y="9435"/>
                    </a:lnTo>
                    <a:cubicBezTo>
                      <a:pt x="5554" y="9435"/>
                      <a:pt x="5564" y="9438"/>
                      <a:pt x="5577" y="9438"/>
                    </a:cubicBezTo>
                    <a:cubicBezTo>
                      <a:pt x="5583" y="9438"/>
                      <a:pt x="5591" y="9437"/>
                      <a:pt x="5600" y="9435"/>
                    </a:cubicBezTo>
                    <a:lnTo>
                      <a:pt x="5600" y="9435"/>
                    </a:lnTo>
                    <a:cubicBezTo>
                      <a:pt x="5589" y="9449"/>
                      <a:pt x="5593" y="9451"/>
                      <a:pt x="5598" y="9451"/>
                    </a:cubicBezTo>
                    <a:cubicBezTo>
                      <a:pt x="5599" y="9451"/>
                      <a:pt x="5600" y="9451"/>
                      <a:pt x="5602" y="9451"/>
                    </a:cubicBezTo>
                    <a:cubicBezTo>
                      <a:pt x="5602" y="9451"/>
                      <a:pt x="5603" y="9451"/>
                      <a:pt x="5603" y="9451"/>
                    </a:cubicBezTo>
                    <a:lnTo>
                      <a:pt x="5603" y="9451"/>
                    </a:lnTo>
                    <a:lnTo>
                      <a:pt x="5606" y="9446"/>
                    </a:lnTo>
                    <a:cubicBezTo>
                      <a:pt x="5606" y="9458"/>
                      <a:pt x="5617" y="9469"/>
                      <a:pt x="5606" y="9474"/>
                    </a:cubicBezTo>
                    <a:lnTo>
                      <a:pt x="5622" y="9469"/>
                    </a:lnTo>
                    <a:lnTo>
                      <a:pt x="5617" y="9485"/>
                    </a:lnTo>
                    <a:cubicBezTo>
                      <a:pt x="5622" y="9491"/>
                      <a:pt x="5650" y="9496"/>
                      <a:pt x="5644" y="9524"/>
                    </a:cubicBezTo>
                    <a:cubicBezTo>
                      <a:pt x="5678" y="9524"/>
                      <a:pt x="5711" y="9552"/>
                      <a:pt x="5738" y="9579"/>
                    </a:cubicBezTo>
                    <a:cubicBezTo>
                      <a:pt x="5744" y="9577"/>
                      <a:pt x="5748" y="9577"/>
                      <a:pt x="5752" y="9577"/>
                    </a:cubicBezTo>
                    <a:cubicBezTo>
                      <a:pt x="5759" y="9577"/>
                      <a:pt x="5762" y="9579"/>
                      <a:pt x="5766" y="9579"/>
                    </a:cubicBezTo>
                    <a:lnTo>
                      <a:pt x="5766" y="9601"/>
                    </a:lnTo>
                    <a:cubicBezTo>
                      <a:pt x="5770" y="9601"/>
                      <a:pt x="5781" y="9594"/>
                      <a:pt x="5788" y="9594"/>
                    </a:cubicBezTo>
                    <a:cubicBezTo>
                      <a:pt x="5791" y="9594"/>
                      <a:pt x="5794" y="9596"/>
                      <a:pt x="5794" y="9601"/>
                    </a:cubicBezTo>
                    <a:cubicBezTo>
                      <a:pt x="5798" y="9601"/>
                      <a:pt x="5806" y="9609"/>
                      <a:pt x="5815" y="9609"/>
                    </a:cubicBezTo>
                    <a:cubicBezTo>
                      <a:pt x="5817" y="9609"/>
                      <a:pt x="5819" y="9608"/>
                      <a:pt x="5821" y="9607"/>
                    </a:cubicBezTo>
                    <a:cubicBezTo>
                      <a:pt x="5826" y="9612"/>
                      <a:pt x="5827" y="9626"/>
                      <a:pt x="5823" y="9633"/>
                    </a:cubicBezTo>
                    <a:lnTo>
                      <a:pt x="5823" y="9633"/>
                    </a:lnTo>
                    <a:cubicBezTo>
                      <a:pt x="5826" y="9629"/>
                      <a:pt x="5828" y="9628"/>
                      <a:pt x="5830" y="9628"/>
                    </a:cubicBezTo>
                    <a:cubicBezTo>
                      <a:pt x="5838" y="9628"/>
                      <a:pt x="5838" y="9651"/>
                      <a:pt x="5838" y="9651"/>
                    </a:cubicBezTo>
                    <a:cubicBezTo>
                      <a:pt x="5838" y="9651"/>
                      <a:pt x="5927" y="9734"/>
                      <a:pt x="6043" y="9806"/>
                    </a:cubicBezTo>
                    <a:cubicBezTo>
                      <a:pt x="6120" y="9856"/>
                      <a:pt x="6209" y="9906"/>
                      <a:pt x="6286" y="9917"/>
                    </a:cubicBezTo>
                    <a:cubicBezTo>
                      <a:pt x="6364" y="10039"/>
                      <a:pt x="6430" y="10138"/>
                      <a:pt x="6508" y="10288"/>
                    </a:cubicBezTo>
                    <a:cubicBezTo>
                      <a:pt x="6506" y="10287"/>
                      <a:pt x="6505" y="10286"/>
                      <a:pt x="6505" y="10286"/>
                    </a:cubicBezTo>
                    <a:lnTo>
                      <a:pt x="6505" y="10286"/>
                    </a:lnTo>
                    <a:cubicBezTo>
                      <a:pt x="6492" y="10286"/>
                      <a:pt x="6578" y="10412"/>
                      <a:pt x="6555" y="10412"/>
                    </a:cubicBezTo>
                    <a:cubicBezTo>
                      <a:pt x="6553" y="10412"/>
                      <a:pt x="6550" y="10411"/>
                      <a:pt x="6546" y="10409"/>
                    </a:cubicBezTo>
                    <a:lnTo>
                      <a:pt x="6546" y="10409"/>
                    </a:lnTo>
                    <a:cubicBezTo>
                      <a:pt x="6571" y="10448"/>
                      <a:pt x="6582" y="10460"/>
                      <a:pt x="6587" y="10460"/>
                    </a:cubicBezTo>
                    <a:cubicBezTo>
                      <a:pt x="6594" y="10460"/>
                      <a:pt x="6581" y="10419"/>
                      <a:pt x="6588" y="10419"/>
                    </a:cubicBezTo>
                    <a:lnTo>
                      <a:pt x="6588" y="10419"/>
                    </a:lnTo>
                    <a:cubicBezTo>
                      <a:pt x="6591" y="10419"/>
                      <a:pt x="6595" y="10423"/>
                      <a:pt x="6602" y="10431"/>
                    </a:cubicBezTo>
                    <a:cubicBezTo>
                      <a:pt x="6624" y="10465"/>
                      <a:pt x="6651" y="10498"/>
                      <a:pt x="6646" y="10515"/>
                    </a:cubicBezTo>
                    <a:cubicBezTo>
                      <a:pt x="6643" y="10512"/>
                      <a:pt x="6642" y="10511"/>
                      <a:pt x="6641" y="10511"/>
                    </a:cubicBezTo>
                    <a:cubicBezTo>
                      <a:pt x="6635" y="10511"/>
                      <a:pt x="6639" y="10529"/>
                      <a:pt x="6636" y="10529"/>
                    </a:cubicBezTo>
                    <a:cubicBezTo>
                      <a:pt x="6635" y="10529"/>
                      <a:pt x="6633" y="10526"/>
                      <a:pt x="6629" y="10520"/>
                    </a:cubicBezTo>
                    <a:lnTo>
                      <a:pt x="6629" y="10520"/>
                    </a:lnTo>
                    <a:lnTo>
                      <a:pt x="6679" y="10603"/>
                    </a:lnTo>
                    <a:cubicBezTo>
                      <a:pt x="6679" y="10604"/>
                      <a:pt x="6679" y="10605"/>
                      <a:pt x="6678" y="10605"/>
                    </a:cubicBezTo>
                    <a:cubicBezTo>
                      <a:pt x="6675" y="10605"/>
                      <a:pt x="6666" y="10596"/>
                      <a:pt x="6657" y="10592"/>
                    </a:cubicBezTo>
                    <a:lnTo>
                      <a:pt x="6657" y="10592"/>
                    </a:lnTo>
                    <a:cubicBezTo>
                      <a:pt x="6768" y="10758"/>
                      <a:pt x="6812" y="10907"/>
                      <a:pt x="6906" y="11062"/>
                    </a:cubicBezTo>
                    <a:cubicBezTo>
                      <a:pt x="6907" y="11063"/>
                      <a:pt x="6907" y="11063"/>
                      <a:pt x="6908" y="11063"/>
                    </a:cubicBezTo>
                    <a:cubicBezTo>
                      <a:pt x="6919" y="11063"/>
                      <a:pt x="6885" y="11006"/>
                      <a:pt x="6892" y="11006"/>
                    </a:cubicBezTo>
                    <a:lnTo>
                      <a:pt x="6892" y="11006"/>
                    </a:lnTo>
                    <a:cubicBezTo>
                      <a:pt x="6893" y="11006"/>
                      <a:pt x="6894" y="11006"/>
                      <a:pt x="6895" y="11007"/>
                    </a:cubicBezTo>
                    <a:cubicBezTo>
                      <a:pt x="7000" y="11156"/>
                      <a:pt x="6956" y="11151"/>
                      <a:pt x="7044" y="11295"/>
                    </a:cubicBezTo>
                    <a:lnTo>
                      <a:pt x="7017" y="11267"/>
                    </a:lnTo>
                    <a:lnTo>
                      <a:pt x="7017" y="11267"/>
                    </a:lnTo>
                    <a:cubicBezTo>
                      <a:pt x="7055" y="11311"/>
                      <a:pt x="7072" y="11328"/>
                      <a:pt x="7100" y="11411"/>
                    </a:cubicBezTo>
                    <a:cubicBezTo>
                      <a:pt x="7099" y="11414"/>
                      <a:pt x="7098" y="11415"/>
                      <a:pt x="7097" y="11415"/>
                    </a:cubicBezTo>
                    <a:cubicBezTo>
                      <a:pt x="7085" y="11415"/>
                      <a:pt x="7052" y="11346"/>
                      <a:pt x="7028" y="11317"/>
                    </a:cubicBezTo>
                    <a:lnTo>
                      <a:pt x="7028" y="11317"/>
                    </a:lnTo>
                    <a:cubicBezTo>
                      <a:pt x="7051" y="11364"/>
                      <a:pt x="7106" y="11466"/>
                      <a:pt x="7119" y="11466"/>
                    </a:cubicBezTo>
                    <a:cubicBezTo>
                      <a:pt x="7122" y="11466"/>
                      <a:pt x="7123" y="11463"/>
                      <a:pt x="7122" y="11455"/>
                    </a:cubicBezTo>
                    <a:lnTo>
                      <a:pt x="7122" y="11455"/>
                    </a:lnTo>
                    <a:cubicBezTo>
                      <a:pt x="7166" y="11516"/>
                      <a:pt x="7155" y="11544"/>
                      <a:pt x="7177" y="11588"/>
                    </a:cubicBezTo>
                    <a:cubicBezTo>
                      <a:pt x="7181" y="11588"/>
                      <a:pt x="7166" y="11546"/>
                      <a:pt x="7171" y="11546"/>
                    </a:cubicBezTo>
                    <a:lnTo>
                      <a:pt x="7171" y="11546"/>
                    </a:lnTo>
                    <a:cubicBezTo>
                      <a:pt x="7173" y="11546"/>
                      <a:pt x="7176" y="11550"/>
                      <a:pt x="7183" y="11560"/>
                    </a:cubicBezTo>
                    <a:cubicBezTo>
                      <a:pt x="7205" y="11616"/>
                      <a:pt x="7238" y="11682"/>
                      <a:pt x="7277" y="11754"/>
                    </a:cubicBezTo>
                    <a:cubicBezTo>
                      <a:pt x="7210" y="11715"/>
                      <a:pt x="7150" y="11671"/>
                      <a:pt x="7089" y="11643"/>
                    </a:cubicBezTo>
                    <a:lnTo>
                      <a:pt x="7089" y="11643"/>
                    </a:lnTo>
                    <a:cubicBezTo>
                      <a:pt x="7098" y="11648"/>
                      <a:pt x="7089" y="11663"/>
                      <a:pt x="7079" y="11663"/>
                    </a:cubicBezTo>
                    <a:cubicBezTo>
                      <a:pt x="7077" y="11663"/>
                      <a:pt x="7074" y="11662"/>
                      <a:pt x="7072" y="11660"/>
                    </a:cubicBezTo>
                    <a:cubicBezTo>
                      <a:pt x="7083" y="11605"/>
                      <a:pt x="7033" y="11649"/>
                      <a:pt x="7028" y="11605"/>
                    </a:cubicBezTo>
                    <a:cubicBezTo>
                      <a:pt x="6982" y="11600"/>
                      <a:pt x="6964" y="11548"/>
                      <a:pt x="6919" y="11548"/>
                    </a:cubicBezTo>
                    <a:cubicBezTo>
                      <a:pt x="6915" y="11548"/>
                      <a:pt x="6911" y="11548"/>
                      <a:pt x="6906" y="11549"/>
                    </a:cubicBezTo>
                    <a:lnTo>
                      <a:pt x="6917" y="11538"/>
                    </a:lnTo>
                    <a:cubicBezTo>
                      <a:pt x="6917" y="11535"/>
                      <a:pt x="6914" y="11535"/>
                      <a:pt x="6911" y="11535"/>
                    </a:cubicBezTo>
                    <a:cubicBezTo>
                      <a:pt x="6907" y="11535"/>
                      <a:pt x="6903" y="11535"/>
                      <a:pt x="6901" y="11533"/>
                    </a:cubicBezTo>
                    <a:cubicBezTo>
                      <a:pt x="6889" y="11516"/>
                      <a:pt x="6867" y="11516"/>
                      <a:pt x="6862" y="11511"/>
                    </a:cubicBezTo>
                    <a:lnTo>
                      <a:pt x="6851" y="11522"/>
                    </a:lnTo>
                    <a:cubicBezTo>
                      <a:pt x="6845" y="11516"/>
                      <a:pt x="6851" y="11511"/>
                      <a:pt x="6840" y="11511"/>
                    </a:cubicBezTo>
                    <a:lnTo>
                      <a:pt x="6845" y="11505"/>
                    </a:lnTo>
                    <a:lnTo>
                      <a:pt x="6823" y="11511"/>
                    </a:lnTo>
                    <a:cubicBezTo>
                      <a:pt x="6840" y="11488"/>
                      <a:pt x="6806" y="11494"/>
                      <a:pt x="6806" y="11483"/>
                    </a:cubicBezTo>
                    <a:cubicBezTo>
                      <a:pt x="6790" y="11483"/>
                      <a:pt x="6762" y="11477"/>
                      <a:pt x="6757" y="11461"/>
                    </a:cubicBezTo>
                    <a:cubicBezTo>
                      <a:pt x="6762" y="11450"/>
                      <a:pt x="6740" y="11433"/>
                      <a:pt x="6734" y="11422"/>
                    </a:cubicBezTo>
                    <a:cubicBezTo>
                      <a:pt x="6707" y="11405"/>
                      <a:pt x="6674" y="11394"/>
                      <a:pt x="6646" y="11367"/>
                    </a:cubicBezTo>
                    <a:lnTo>
                      <a:pt x="6640" y="11378"/>
                    </a:lnTo>
                    <a:lnTo>
                      <a:pt x="6629" y="11372"/>
                    </a:lnTo>
                    <a:cubicBezTo>
                      <a:pt x="6629" y="11372"/>
                      <a:pt x="6629" y="11367"/>
                      <a:pt x="6640" y="11367"/>
                    </a:cubicBezTo>
                    <a:cubicBezTo>
                      <a:pt x="6646" y="11345"/>
                      <a:pt x="6618" y="11356"/>
                      <a:pt x="6618" y="11345"/>
                    </a:cubicBezTo>
                    <a:lnTo>
                      <a:pt x="6618" y="11345"/>
                    </a:lnTo>
                    <a:cubicBezTo>
                      <a:pt x="6616" y="11350"/>
                      <a:pt x="6617" y="11351"/>
                      <a:pt x="6619" y="11351"/>
                    </a:cubicBezTo>
                    <a:cubicBezTo>
                      <a:pt x="6621" y="11351"/>
                      <a:pt x="6624" y="11350"/>
                      <a:pt x="6624" y="11350"/>
                    </a:cubicBezTo>
                    <a:lnTo>
                      <a:pt x="6624" y="11350"/>
                    </a:lnTo>
                    <a:cubicBezTo>
                      <a:pt x="6624" y="11360"/>
                      <a:pt x="6620" y="11366"/>
                      <a:pt x="6615" y="11366"/>
                    </a:cubicBezTo>
                    <a:cubicBezTo>
                      <a:pt x="6611" y="11366"/>
                      <a:pt x="6606" y="11363"/>
                      <a:pt x="6602" y="11356"/>
                    </a:cubicBezTo>
                    <a:lnTo>
                      <a:pt x="6591" y="11367"/>
                    </a:lnTo>
                    <a:cubicBezTo>
                      <a:pt x="6596" y="11350"/>
                      <a:pt x="6596" y="11345"/>
                      <a:pt x="6602" y="11328"/>
                    </a:cubicBezTo>
                    <a:cubicBezTo>
                      <a:pt x="6574" y="11317"/>
                      <a:pt x="6546" y="11322"/>
                      <a:pt x="6519" y="11300"/>
                    </a:cubicBezTo>
                    <a:cubicBezTo>
                      <a:pt x="6535" y="11289"/>
                      <a:pt x="6502" y="11295"/>
                      <a:pt x="6519" y="11273"/>
                    </a:cubicBezTo>
                    <a:cubicBezTo>
                      <a:pt x="6502" y="11273"/>
                      <a:pt x="6513" y="11295"/>
                      <a:pt x="6491" y="11300"/>
                    </a:cubicBezTo>
                    <a:cubicBezTo>
                      <a:pt x="6485" y="11300"/>
                      <a:pt x="6480" y="11300"/>
                      <a:pt x="6485" y="11295"/>
                    </a:cubicBezTo>
                    <a:cubicBezTo>
                      <a:pt x="6491" y="11289"/>
                      <a:pt x="6491" y="11284"/>
                      <a:pt x="6502" y="11284"/>
                    </a:cubicBezTo>
                    <a:lnTo>
                      <a:pt x="6485" y="11273"/>
                    </a:lnTo>
                    <a:lnTo>
                      <a:pt x="6491" y="11267"/>
                    </a:lnTo>
                    <a:cubicBezTo>
                      <a:pt x="6463" y="11267"/>
                      <a:pt x="6463" y="11228"/>
                      <a:pt x="6436" y="11228"/>
                    </a:cubicBezTo>
                    <a:cubicBezTo>
                      <a:pt x="6430" y="11234"/>
                      <a:pt x="6447" y="11234"/>
                      <a:pt x="6436" y="11239"/>
                    </a:cubicBezTo>
                    <a:cubicBezTo>
                      <a:pt x="6408" y="11239"/>
                      <a:pt x="6430" y="11212"/>
                      <a:pt x="6402" y="11212"/>
                    </a:cubicBezTo>
                    <a:lnTo>
                      <a:pt x="6419" y="11206"/>
                    </a:lnTo>
                    <a:cubicBezTo>
                      <a:pt x="6410" y="11206"/>
                      <a:pt x="6404" y="11210"/>
                      <a:pt x="6400" y="11210"/>
                    </a:cubicBezTo>
                    <a:cubicBezTo>
                      <a:pt x="6398" y="11210"/>
                      <a:pt x="6397" y="11208"/>
                      <a:pt x="6397" y="11201"/>
                    </a:cubicBezTo>
                    <a:cubicBezTo>
                      <a:pt x="6400" y="11191"/>
                      <a:pt x="6404" y="11189"/>
                      <a:pt x="6409" y="11189"/>
                    </a:cubicBezTo>
                    <a:cubicBezTo>
                      <a:pt x="6413" y="11189"/>
                      <a:pt x="6418" y="11190"/>
                      <a:pt x="6425" y="11190"/>
                    </a:cubicBezTo>
                    <a:cubicBezTo>
                      <a:pt x="6421" y="11186"/>
                      <a:pt x="6413" y="11183"/>
                      <a:pt x="6406" y="11183"/>
                    </a:cubicBezTo>
                    <a:cubicBezTo>
                      <a:pt x="6401" y="11183"/>
                      <a:pt x="6397" y="11185"/>
                      <a:pt x="6397" y="11190"/>
                    </a:cubicBezTo>
                    <a:cubicBezTo>
                      <a:pt x="6386" y="11190"/>
                      <a:pt x="6387" y="11185"/>
                      <a:pt x="6389" y="11180"/>
                    </a:cubicBezTo>
                    <a:lnTo>
                      <a:pt x="6389" y="11180"/>
                    </a:lnTo>
                    <a:cubicBezTo>
                      <a:pt x="6387" y="11182"/>
                      <a:pt x="6385" y="11184"/>
                      <a:pt x="6380" y="11184"/>
                    </a:cubicBezTo>
                    <a:cubicBezTo>
                      <a:pt x="6375" y="11173"/>
                      <a:pt x="6364" y="11156"/>
                      <a:pt x="6347" y="11151"/>
                    </a:cubicBezTo>
                    <a:lnTo>
                      <a:pt x="6353" y="11145"/>
                    </a:lnTo>
                    <a:lnTo>
                      <a:pt x="6353" y="11145"/>
                    </a:lnTo>
                    <a:cubicBezTo>
                      <a:pt x="6351" y="11146"/>
                      <a:pt x="6350" y="11146"/>
                      <a:pt x="6349" y="11146"/>
                    </a:cubicBezTo>
                    <a:cubicBezTo>
                      <a:pt x="6339" y="11146"/>
                      <a:pt x="6352" y="11123"/>
                      <a:pt x="6342" y="11118"/>
                    </a:cubicBezTo>
                    <a:cubicBezTo>
                      <a:pt x="6297" y="11096"/>
                      <a:pt x="6242" y="11068"/>
                      <a:pt x="6209" y="11040"/>
                    </a:cubicBezTo>
                    <a:cubicBezTo>
                      <a:pt x="6202" y="11042"/>
                      <a:pt x="6197" y="11042"/>
                      <a:pt x="6192" y="11042"/>
                    </a:cubicBezTo>
                    <a:cubicBezTo>
                      <a:pt x="6180" y="11042"/>
                      <a:pt x="6171" y="11039"/>
                      <a:pt x="6159" y="11035"/>
                    </a:cubicBezTo>
                    <a:lnTo>
                      <a:pt x="6176" y="11013"/>
                    </a:lnTo>
                    <a:lnTo>
                      <a:pt x="6159" y="11013"/>
                    </a:lnTo>
                    <a:cubicBezTo>
                      <a:pt x="6160" y="11012"/>
                      <a:pt x="6161" y="11011"/>
                      <a:pt x="6161" y="11010"/>
                    </a:cubicBezTo>
                    <a:lnTo>
                      <a:pt x="6161" y="11010"/>
                    </a:lnTo>
                    <a:lnTo>
                      <a:pt x="6159" y="11013"/>
                    </a:lnTo>
                    <a:cubicBezTo>
                      <a:pt x="6159" y="11011"/>
                      <a:pt x="6160" y="11011"/>
                      <a:pt x="6161" y="11010"/>
                    </a:cubicBezTo>
                    <a:lnTo>
                      <a:pt x="6161" y="11010"/>
                    </a:lnTo>
                    <a:cubicBezTo>
                      <a:pt x="6161" y="11010"/>
                      <a:pt x="6161" y="11010"/>
                      <a:pt x="6161" y="11010"/>
                    </a:cubicBezTo>
                    <a:lnTo>
                      <a:pt x="6161" y="11010"/>
                    </a:lnTo>
                    <a:lnTo>
                      <a:pt x="6162" y="11010"/>
                    </a:lnTo>
                    <a:lnTo>
                      <a:pt x="6162" y="11010"/>
                    </a:lnTo>
                    <a:cubicBezTo>
                      <a:pt x="6162" y="11010"/>
                      <a:pt x="6161" y="11010"/>
                      <a:pt x="6161" y="11010"/>
                    </a:cubicBezTo>
                    <a:lnTo>
                      <a:pt x="6161" y="11010"/>
                    </a:lnTo>
                    <a:cubicBezTo>
                      <a:pt x="6164" y="11002"/>
                      <a:pt x="6146" y="10985"/>
                      <a:pt x="6170" y="10985"/>
                    </a:cubicBezTo>
                    <a:lnTo>
                      <a:pt x="6131" y="10957"/>
                    </a:lnTo>
                    <a:cubicBezTo>
                      <a:pt x="6130" y="10956"/>
                      <a:pt x="6130" y="10956"/>
                      <a:pt x="6129" y="10956"/>
                    </a:cubicBezTo>
                    <a:cubicBezTo>
                      <a:pt x="6124" y="10956"/>
                      <a:pt x="6119" y="10961"/>
                      <a:pt x="6117" y="10961"/>
                    </a:cubicBezTo>
                    <a:cubicBezTo>
                      <a:pt x="6115" y="10961"/>
                      <a:pt x="6115" y="10960"/>
                      <a:pt x="6115" y="10957"/>
                    </a:cubicBezTo>
                    <a:cubicBezTo>
                      <a:pt x="6115" y="10954"/>
                      <a:pt x="6116" y="10954"/>
                      <a:pt x="6118" y="10954"/>
                    </a:cubicBezTo>
                    <a:cubicBezTo>
                      <a:pt x="6120" y="10954"/>
                      <a:pt x="6123" y="10954"/>
                      <a:pt x="6126" y="10952"/>
                    </a:cubicBezTo>
                    <a:cubicBezTo>
                      <a:pt x="6122" y="10938"/>
                      <a:pt x="6115" y="10934"/>
                      <a:pt x="6106" y="10934"/>
                    </a:cubicBezTo>
                    <a:cubicBezTo>
                      <a:pt x="6093" y="10934"/>
                      <a:pt x="6075" y="10943"/>
                      <a:pt x="6061" y="10943"/>
                    </a:cubicBezTo>
                    <a:cubicBezTo>
                      <a:pt x="6054" y="10943"/>
                      <a:pt x="6048" y="10941"/>
                      <a:pt x="6043" y="10935"/>
                    </a:cubicBezTo>
                    <a:lnTo>
                      <a:pt x="6048" y="10935"/>
                    </a:lnTo>
                    <a:cubicBezTo>
                      <a:pt x="6045" y="10935"/>
                      <a:pt x="6041" y="10933"/>
                      <a:pt x="6037" y="10933"/>
                    </a:cubicBezTo>
                    <a:cubicBezTo>
                      <a:pt x="6035" y="10933"/>
                      <a:pt x="6034" y="10933"/>
                      <a:pt x="6032" y="10935"/>
                    </a:cubicBezTo>
                    <a:cubicBezTo>
                      <a:pt x="6026" y="10942"/>
                      <a:pt x="6026" y="10944"/>
                      <a:pt x="6027" y="10944"/>
                    </a:cubicBezTo>
                    <a:cubicBezTo>
                      <a:pt x="6029" y="10944"/>
                      <a:pt x="6033" y="10942"/>
                      <a:pt x="6036" y="10942"/>
                    </a:cubicBezTo>
                    <a:cubicBezTo>
                      <a:pt x="6040" y="10942"/>
                      <a:pt x="6043" y="10944"/>
                      <a:pt x="6043" y="10952"/>
                    </a:cubicBezTo>
                    <a:cubicBezTo>
                      <a:pt x="6038" y="10958"/>
                      <a:pt x="6034" y="10960"/>
                      <a:pt x="6030" y="10960"/>
                    </a:cubicBezTo>
                    <a:cubicBezTo>
                      <a:pt x="6027" y="10960"/>
                      <a:pt x="6024" y="10959"/>
                      <a:pt x="6021" y="10959"/>
                    </a:cubicBezTo>
                    <a:cubicBezTo>
                      <a:pt x="6019" y="10959"/>
                      <a:pt x="6017" y="10959"/>
                      <a:pt x="6015" y="10963"/>
                    </a:cubicBezTo>
                    <a:cubicBezTo>
                      <a:pt x="6015" y="10957"/>
                      <a:pt x="6012" y="10956"/>
                      <a:pt x="6008" y="10956"/>
                    </a:cubicBezTo>
                    <a:cubicBezTo>
                      <a:pt x="6004" y="10956"/>
                      <a:pt x="5999" y="10957"/>
                      <a:pt x="5993" y="10957"/>
                    </a:cubicBezTo>
                    <a:cubicBezTo>
                      <a:pt x="5993" y="10935"/>
                      <a:pt x="5971" y="10935"/>
                      <a:pt x="5982" y="10913"/>
                    </a:cubicBezTo>
                    <a:lnTo>
                      <a:pt x="5982" y="10913"/>
                    </a:lnTo>
                    <a:cubicBezTo>
                      <a:pt x="5977" y="10913"/>
                      <a:pt x="5960" y="10925"/>
                      <a:pt x="5945" y="10925"/>
                    </a:cubicBezTo>
                    <a:cubicBezTo>
                      <a:pt x="5943" y="10925"/>
                      <a:pt x="5940" y="10925"/>
                      <a:pt x="5938" y="10924"/>
                    </a:cubicBezTo>
                    <a:cubicBezTo>
                      <a:pt x="5949" y="10902"/>
                      <a:pt x="5954" y="10907"/>
                      <a:pt x="5949" y="10896"/>
                    </a:cubicBezTo>
                    <a:lnTo>
                      <a:pt x="5949" y="10896"/>
                    </a:lnTo>
                    <a:lnTo>
                      <a:pt x="5932" y="10902"/>
                    </a:lnTo>
                    <a:cubicBezTo>
                      <a:pt x="5927" y="10896"/>
                      <a:pt x="5932" y="10896"/>
                      <a:pt x="5932" y="10885"/>
                    </a:cubicBezTo>
                    <a:cubicBezTo>
                      <a:pt x="5931" y="10884"/>
                      <a:pt x="5930" y="10884"/>
                      <a:pt x="5929" y="10884"/>
                    </a:cubicBezTo>
                    <a:cubicBezTo>
                      <a:pt x="5925" y="10884"/>
                      <a:pt x="5919" y="10887"/>
                      <a:pt x="5915" y="10887"/>
                    </a:cubicBezTo>
                    <a:cubicBezTo>
                      <a:pt x="5912" y="10887"/>
                      <a:pt x="5910" y="10886"/>
                      <a:pt x="5910" y="10880"/>
                    </a:cubicBezTo>
                    <a:lnTo>
                      <a:pt x="5927" y="10874"/>
                    </a:lnTo>
                    <a:cubicBezTo>
                      <a:pt x="5910" y="10874"/>
                      <a:pt x="5910" y="10869"/>
                      <a:pt x="5904" y="10858"/>
                    </a:cubicBezTo>
                    <a:cubicBezTo>
                      <a:pt x="5906" y="10856"/>
                      <a:pt x="5908" y="10855"/>
                      <a:pt x="5909" y="10855"/>
                    </a:cubicBezTo>
                    <a:cubicBezTo>
                      <a:pt x="5911" y="10855"/>
                      <a:pt x="5912" y="10858"/>
                      <a:pt x="5916" y="10858"/>
                    </a:cubicBezTo>
                    <a:cubicBezTo>
                      <a:pt x="5919" y="10852"/>
                      <a:pt x="5919" y="10850"/>
                      <a:pt x="5917" y="10850"/>
                    </a:cubicBezTo>
                    <a:cubicBezTo>
                      <a:pt x="5915" y="10850"/>
                      <a:pt x="5909" y="10853"/>
                      <a:pt x="5906" y="10853"/>
                    </a:cubicBezTo>
                    <a:cubicBezTo>
                      <a:pt x="5905" y="10853"/>
                      <a:pt x="5904" y="10853"/>
                      <a:pt x="5904" y="10852"/>
                    </a:cubicBezTo>
                    <a:cubicBezTo>
                      <a:pt x="5904" y="10858"/>
                      <a:pt x="5904" y="10869"/>
                      <a:pt x="5893" y="10874"/>
                    </a:cubicBezTo>
                    <a:cubicBezTo>
                      <a:pt x="5893" y="10872"/>
                      <a:pt x="5891" y="10872"/>
                      <a:pt x="5888" y="10872"/>
                    </a:cubicBezTo>
                    <a:cubicBezTo>
                      <a:pt x="5882" y="10872"/>
                      <a:pt x="5873" y="10872"/>
                      <a:pt x="5877" y="10858"/>
                    </a:cubicBezTo>
                    <a:lnTo>
                      <a:pt x="5893" y="10852"/>
                    </a:lnTo>
                    <a:cubicBezTo>
                      <a:pt x="5882" y="10852"/>
                      <a:pt x="5878" y="10853"/>
                      <a:pt x="5875" y="10853"/>
                    </a:cubicBezTo>
                    <a:cubicBezTo>
                      <a:pt x="5873" y="10853"/>
                      <a:pt x="5871" y="10852"/>
                      <a:pt x="5866" y="10847"/>
                    </a:cubicBezTo>
                    <a:lnTo>
                      <a:pt x="5871" y="10841"/>
                    </a:lnTo>
                    <a:lnTo>
                      <a:pt x="5871" y="10841"/>
                    </a:lnTo>
                    <a:cubicBezTo>
                      <a:pt x="5869" y="10842"/>
                      <a:pt x="5867" y="10842"/>
                      <a:pt x="5865" y="10842"/>
                    </a:cubicBezTo>
                    <a:cubicBezTo>
                      <a:pt x="5849" y="10842"/>
                      <a:pt x="5849" y="10823"/>
                      <a:pt x="5844" y="10813"/>
                    </a:cubicBezTo>
                    <a:cubicBezTo>
                      <a:pt x="5836" y="10813"/>
                      <a:pt x="5831" y="10816"/>
                      <a:pt x="5829" y="10816"/>
                    </a:cubicBezTo>
                    <a:cubicBezTo>
                      <a:pt x="5828" y="10816"/>
                      <a:pt x="5827" y="10815"/>
                      <a:pt x="5827" y="10813"/>
                    </a:cubicBezTo>
                    <a:cubicBezTo>
                      <a:pt x="5827" y="10824"/>
                      <a:pt x="5821" y="10824"/>
                      <a:pt x="5816" y="10830"/>
                    </a:cubicBezTo>
                    <a:cubicBezTo>
                      <a:pt x="5817" y="10822"/>
                      <a:pt x="5816" y="10820"/>
                      <a:pt x="5813" y="10820"/>
                    </a:cubicBezTo>
                    <a:cubicBezTo>
                      <a:pt x="5807" y="10820"/>
                      <a:pt x="5798" y="10826"/>
                      <a:pt x="5791" y="10826"/>
                    </a:cubicBezTo>
                    <a:cubicBezTo>
                      <a:pt x="5787" y="10826"/>
                      <a:pt x="5784" y="10824"/>
                      <a:pt x="5783" y="10819"/>
                    </a:cubicBezTo>
                    <a:cubicBezTo>
                      <a:pt x="5785" y="10816"/>
                      <a:pt x="5788" y="10815"/>
                      <a:pt x="5790" y="10815"/>
                    </a:cubicBezTo>
                    <a:cubicBezTo>
                      <a:pt x="5792" y="10815"/>
                      <a:pt x="5794" y="10816"/>
                      <a:pt x="5794" y="10819"/>
                    </a:cubicBezTo>
                    <a:cubicBezTo>
                      <a:pt x="5816" y="10802"/>
                      <a:pt x="5827" y="10791"/>
                      <a:pt x="5844" y="10791"/>
                    </a:cubicBezTo>
                    <a:cubicBezTo>
                      <a:pt x="5837" y="10791"/>
                      <a:pt x="5832" y="10789"/>
                      <a:pt x="5831" y="10787"/>
                    </a:cubicBezTo>
                    <a:lnTo>
                      <a:pt x="5831" y="10787"/>
                    </a:lnTo>
                    <a:lnTo>
                      <a:pt x="5821" y="10797"/>
                    </a:lnTo>
                    <a:cubicBezTo>
                      <a:pt x="5816" y="10797"/>
                      <a:pt x="5816" y="10791"/>
                      <a:pt x="5816" y="10791"/>
                    </a:cubicBezTo>
                    <a:cubicBezTo>
                      <a:pt x="5799" y="10797"/>
                      <a:pt x="5810" y="10813"/>
                      <a:pt x="5794" y="10813"/>
                    </a:cubicBezTo>
                    <a:cubicBezTo>
                      <a:pt x="5784" y="10813"/>
                      <a:pt x="5800" y="10796"/>
                      <a:pt x="5796" y="10796"/>
                    </a:cubicBezTo>
                    <a:lnTo>
                      <a:pt x="5796" y="10796"/>
                    </a:lnTo>
                    <a:cubicBezTo>
                      <a:pt x="5796" y="10796"/>
                      <a:pt x="5795" y="10796"/>
                      <a:pt x="5794" y="10797"/>
                    </a:cubicBezTo>
                    <a:cubicBezTo>
                      <a:pt x="5792" y="10796"/>
                      <a:pt x="5791" y="10796"/>
                      <a:pt x="5790" y="10796"/>
                    </a:cubicBezTo>
                    <a:cubicBezTo>
                      <a:pt x="5783" y="10796"/>
                      <a:pt x="5777" y="10803"/>
                      <a:pt x="5772" y="10803"/>
                    </a:cubicBezTo>
                    <a:cubicBezTo>
                      <a:pt x="5770" y="10803"/>
                      <a:pt x="5768" y="10801"/>
                      <a:pt x="5766" y="10797"/>
                    </a:cubicBezTo>
                    <a:lnTo>
                      <a:pt x="5772" y="10797"/>
                    </a:lnTo>
                    <a:cubicBezTo>
                      <a:pt x="5772" y="10786"/>
                      <a:pt x="5749" y="10786"/>
                      <a:pt x="5766" y="10764"/>
                    </a:cubicBezTo>
                    <a:cubicBezTo>
                      <a:pt x="5772" y="10764"/>
                      <a:pt x="5777" y="10758"/>
                      <a:pt x="5777" y="10758"/>
                    </a:cubicBezTo>
                    <a:cubicBezTo>
                      <a:pt x="5799" y="10747"/>
                      <a:pt x="5766" y="10758"/>
                      <a:pt x="5788" y="10736"/>
                    </a:cubicBezTo>
                    <a:lnTo>
                      <a:pt x="5788" y="10736"/>
                    </a:lnTo>
                    <a:cubicBezTo>
                      <a:pt x="5785" y="10739"/>
                      <a:pt x="5781" y="10741"/>
                      <a:pt x="5778" y="10741"/>
                    </a:cubicBezTo>
                    <a:cubicBezTo>
                      <a:pt x="5771" y="10741"/>
                      <a:pt x="5766" y="10734"/>
                      <a:pt x="5766" y="10730"/>
                    </a:cubicBezTo>
                    <a:lnTo>
                      <a:pt x="5761" y="10741"/>
                    </a:lnTo>
                    <a:cubicBezTo>
                      <a:pt x="5751" y="10746"/>
                      <a:pt x="5746" y="10747"/>
                      <a:pt x="5743" y="10747"/>
                    </a:cubicBezTo>
                    <a:cubicBezTo>
                      <a:pt x="5734" y="10747"/>
                      <a:pt x="5774" y="10717"/>
                      <a:pt x="5761" y="10708"/>
                    </a:cubicBezTo>
                    <a:cubicBezTo>
                      <a:pt x="5738" y="10708"/>
                      <a:pt x="5761" y="10714"/>
                      <a:pt x="5744" y="10714"/>
                    </a:cubicBezTo>
                    <a:cubicBezTo>
                      <a:pt x="5738" y="10708"/>
                      <a:pt x="5744" y="10692"/>
                      <a:pt x="5733" y="10686"/>
                    </a:cubicBezTo>
                    <a:cubicBezTo>
                      <a:pt x="5733" y="10683"/>
                      <a:pt x="5733" y="10675"/>
                      <a:pt x="5736" y="10667"/>
                    </a:cubicBezTo>
                    <a:lnTo>
                      <a:pt x="5736" y="10667"/>
                    </a:lnTo>
                    <a:lnTo>
                      <a:pt x="5727" y="10675"/>
                    </a:lnTo>
                    <a:cubicBezTo>
                      <a:pt x="5716" y="10664"/>
                      <a:pt x="5705" y="10658"/>
                      <a:pt x="5694" y="10653"/>
                    </a:cubicBezTo>
                    <a:cubicBezTo>
                      <a:pt x="5694" y="10658"/>
                      <a:pt x="5689" y="10658"/>
                      <a:pt x="5689" y="10658"/>
                    </a:cubicBezTo>
                    <a:cubicBezTo>
                      <a:pt x="5678" y="10653"/>
                      <a:pt x="5655" y="10658"/>
                      <a:pt x="5650" y="10647"/>
                    </a:cubicBezTo>
                    <a:cubicBezTo>
                      <a:pt x="5652" y="10640"/>
                      <a:pt x="5655" y="10637"/>
                      <a:pt x="5658" y="10637"/>
                    </a:cubicBezTo>
                    <a:cubicBezTo>
                      <a:pt x="5662" y="10637"/>
                      <a:pt x="5666" y="10641"/>
                      <a:pt x="5672" y="10647"/>
                    </a:cubicBezTo>
                    <a:cubicBezTo>
                      <a:pt x="5672" y="10631"/>
                      <a:pt x="5661" y="10636"/>
                      <a:pt x="5655" y="10625"/>
                    </a:cubicBezTo>
                    <a:cubicBezTo>
                      <a:pt x="5656" y="10624"/>
                      <a:pt x="5656" y="10623"/>
                      <a:pt x="5657" y="10622"/>
                    </a:cubicBezTo>
                    <a:lnTo>
                      <a:pt x="5657" y="10622"/>
                    </a:lnTo>
                    <a:cubicBezTo>
                      <a:pt x="5656" y="10622"/>
                      <a:pt x="5655" y="10622"/>
                      <a:pt x="5655" y="10622"/>
                    </a:cubicBezTo>
                    <a:cubicBezTo>
                      <a:pt x="5647" y="10622"/>
                      <a:pt x="5654" y="10603"/>
                      <a:pt x="5644" y="10603"/>
                    </a:cubicBezTo>
                    <a:cubicBezTo>
                      <a:pt x="5637" y="10596"/>
                      <a:pt x="5630" y="10593"/>
                      <a:pt x="5623" y="10593"/>
                    </a:cubicBezTo>
                    <a:cubicBezTo>
                      <a:pt x="5613" y="10593"/>
                      <a:pt x="5602" y="10599"/>
                      <a:pt x="5590" y="10603"/>
                    </a:cubicBezTo>
                    <a:lnTo>
                      <a:pt x="5590" y="10603"/>
                    </a:lnTo>
                    <a:cubicBezTo>
                      <a:pt x="5591" y="10602"/>
                      <a:pt x="5592" y="10600"/>
                      <a:pt x="5595" y="10598"/>
                    </a:cubicBezTo>
                    <a:cubicBezTo>
                      <a:pt x="5589" y="10592"/>
                      <a:pt x="5595" y="10570"/>
                      <a:pt x="5606" y="10564"/>
                    </a:cubicBezTo>
                    <a:cubicBezTo>
                      <a:pt x="5603" y="10562"/>
                      <a:pt x="5602" y="10561"/>
                      <a:pt x="5601" y="10561"/>
                    </a:cubicBezTo>
                    <a:cubicBezTo>
                      <a:pt x="5596" y="10561"/>
                      <a:pt x="5599" y="10575"/>
                      <a:pt x="5595" y="10575"/>
                    </a:cubicBezTo>
                    <a:lnTo>
                      <a:pt x="5578" y="10564"/>
                    </a:lnTo>
                    <a:cubicBezTo>
                      <a:pt x="5572" y="10570"/>
                      <a:pt x="5572" y="10575"/>
                      <a:pt x="5561" y="10575"/>
                    </a:cubicBezTo>
                    <a:cubicBezTo>
                      <a:pt x="5550" y="10575"/>
                      <a:pt x="5550" y="10570"/>
                      <a:pt x="5545" y="10564"/>
                    </a:cubicBezTo>
                    <a:cubicBezTo>
                      <a:pt x="5549" y="10564"/>
                      <a:pt x="5558" y="10552"/>
                      <a:pt x="5561" y="10552"/>
                    </a:cubicBezTo>
                    <a:cubicBezTo>
                      <a:pt x="5561" y="10552"/>
                      <a:pt x="5561" y="10552"/>
                      <a:pt x="5561" y="10553"/>
                    </a:cubicBezTo>
                    <a:lnTo>
                      <a:pt x="5561" y="10553"/>
                    </a:lnTo>
                    <a:cubicBezTo>
                      <a:pt x="5561" y="10549"/>
                      <a:pt x="5556" y="10545"/>
                      <a:pt x="5551" y="10545"/>
                    </a:cubicBezTo>
                    <a:cubicBezTo>
                      <a:pt x="5548" y="10545"/>
                      <a:pt x="5546" y="10546"/>
                      <a:pt x="5545" y="10548"/>
                    </a:cubicBezTo>
                    <a:cubicBezTo>
                      <a:pt x="5545" y="10553"/>
                      <a:pt x="5542" y="10554"/>
                      <a:pt x="5539" y="10554"/>
                    </a:cubicBezTo>
                    <a:cubicBezTo>
                      <a:pt x="5536" y="10554"/>
                      <a:pt x="5533" y="10554"/>
                      <a:pt x="5529" y="10554"/>
                    </a:cubicBezTo>
                    <a:cubicBezTo>
                      <a:pt x="5524" y="10554"/>
                      <a:pt x="5519" y="10555"/>
                      <a:pt x="5517" y="10564"/>
                    </a:cubicBezTo>
                    <a:lnTo>
                      <a:pt x="5517" y="10548"/>
                    </a:lnTo>
                    <a:lnTo>
                      <a:pt x="5523" y="10548"/>
                    </a:lnTo>
                    <a:cubicBezTo>
                      <a:pt x="5529" y="10544"/>
                      <a:pt x="5530" y="10543"/>
                      <a:pt x="5528" y="10543"/>
                    </a:cubicBezTo>
                    <a:cubicBezTo>
                      <a:pt x="5526" y="10543"/>
                      <a:pt x="5521" y="10544"/>
                      <a:pt x="5517" y="10544"/>
                    </a:cubicBezTo>
                    <a:cubicBezTo>
                      <a:pt x="5515" y="10544"/>
                      <a:pt x="5513" y="10543"/>
                      <a:pt x="5512" y="10542"/>
                    </a:cubicBezTo>
                    <a:cubicBezTo>
                      <a:pt x="5512" y="10537"/>
                      <a:pt x="5506" y="10526"/>
                      <a:pt x="5512" y="10520"/>
                    </a:cubicBezTo>
                    <a:cubicBezTo>
                      <a:pt x="5506" y="10520"/>
                      <a:pt x="5506" y="10515"/>
                      <a:pt x="5506" y="10509"/>
                    </a:cubicBezTo>
                    <a:cubicBezTo>
                      <a:pt x="5495" y="10509"/>
                      <a:pt x="5495" y="10515"/>
                      <a:pt x="5489" y="10520"/>
                    </a:cubicBezTo>
                    <a:lnTo>
                      <a:pt x="5478" y="10509"/>
                    </a:lnTo>
                    <a:lnTo>
                      <a:pt x="5506" y="10481"/>
                    </a:lnTo>
                    <a:cubicBezTo>
                      <a:pt x="5494" y="10481"/>
                      <a:pt x="5487" y="10491"/>
                      <a:pt x="5483" y="10491"/>
                    </a:cubicBezTo>
                    <a:cubicBezTo>
                      <a:pt x="5481" y="10491"/>
                      <a:pt x="5480" y="10490"/>
                      <a:pt x="5478" y="10487"/>
                    </a:cubicBezTo>
                    <a:cubicBezTo>
                      <a:pt x="5495" y="10481"/>
                      <a:pt x="5478" y="10465"/>
                      <a:pt x="5495" y="10459"/>
                    </a:cubicBezTo>
                    <a:cubicBezTo>
                      <a:pt x="5506" y="10443"/>
                      <a:pt x="5489" y="10431"/>
                      <a:pt x="5484" y="10431"/>
                    </a:cubicBezTo>
                    <a:cubicBezTo>
                      <a:pt x="5467" y="10437"/>
                      <a:pt x="5484" y="10443"/>
                      <a:pt x="5467" y="10454"/>
                    </a:cubicBezTo>
                    <a:cubicBezTo>
                      <a:pt x="5463" y="10449"/>
                      <a:pt x="5457" y="10448"/>
                      <a:pt x="5451" y="10448"/>
                    </a:cubicBezTo>
                    <a:cubicBezTo>
                      <a:pt x="5441" y="10448"/>
                      <a:pt x="5429" y="10452"/>
                      <a:pt x="5420" y="10452"/>
                    </a:cubicBezTo>
                    <a:cubicBezTo>
                      <a:pt x="5413" y="10452"/>
                      <a:pt x="5408" y="10450"/>
                      <a:pt x="5406" y="10443"/>
                    </a:cubicBezTo>
                    <a:lnTo>
                      <a:pt x="5406" y="10454"/>
                    </a:lnTo>
                    <a:lnTo>
                      <a:pt x="5379" y="10454"/>
                    </a:lnTo>
                    <a:cubicBezTo>
                      <a:pt x="5395" y="10437"/>
                      <a:pt x="5406" y="10404"/>
                      <a:pt x="5395" y="10398"/>
                    </a:cubicBezTo>
                    <a:lnTo>
                      <a:pt x="5395" y="10398"/>
                    </a:lnTo>
                    <a:cubicBezTo>
                      <a:pt x="5384" y="10404"/>
                      <a:pt x="5384" y="10415"/>
                      <a:pt x="5373" y="10426"/>
                    </a:cubicBezTo>
                    <a:lnTo>
                      <a:pt x="5357" y="10415"/>
                    </a:lnTo>
                    <a:lnTo>
                      <a:pt x="5368" y="10415"/>
                    </a:lnTo>
                    <a:cubicBezTo>
                      <a:pt x="5355" y="10411"/>
                      <a:pt x="5365" y="10393"/>
                      <a:pt x="5360" y="10393"/>
                    </a:cubicBezTo>
                    <a:lnTo>
                      <a:pt x="5360" y="10393"/>
                    </a:lnTo>
                    <a:cubicBezTo>
                      <a:pt x="5359" y="10393"/>
                      <a:pt x="5356" y="10395"/>
                      <a:pt x="5351" y="10398"/>
                    </a:cubicBezTo>
                    <a:lnTo>
                      <a:pt x="5368" y="10371"/>
                    </a:lnTo>
                    <a:lnTo>
                      <a:pt x="5357" y="10382"/>
                    </a:lnTo>
                    <a:cubicBezTo>
                      <a:pt x="5355" y="10384"/>
                      <a:pt x="5352" y="10384"/>
                      <a:pt x="5349" y="10384"/>
                    </a:cubicBezTo>
                    <a:cubicBezTo>
                      <a:pt x="5344" y="10384"/>
                      <a:pt x="5336" y="10382"/>
                      <a:pt x="5329" y="10382"/>
                    </a:cubicBezTo>
                    <a:cubicBezTo>
                      <a:pt x="5318" y="10382"/>
                      <a:pt x="5318" y="10371"/>
                      <a:pt x="5323" y="10354"/>
                    </a:cubicBezTo>
                    <a:lnTo>
                      <a:pt x="5323" y="10354"/>
                    </a:lnTo>
                    <a:cubicBezTo>
                      <a:pt x="5318" y="10360"/>
                      <a:pt x="5312" y="10376"/>
                      <a:pt x="5301" y="10376"/>
                    </a:cubicBezTo>
                    <a:cubicBezTo>
                      <a:pt x="5323" y="10354"/>
                      <a:pt x="5296" y="10348"/>
                      <a:pt x="5312" y="10343"/>
                    </a:cubicBezTo>
                    <a:cubicBezTo>
                      <a:pt x="5312" y="10343"/>
                      <a:pt x="5312" y="10331"/>
                      <a:pt x="5302" y="10331"/>
                    </a:cubicBezTo>
                    <a:cubicBezTo>
                      <a:pt x="5300" y="10331"/>
                      <a:pt x="5298" y="10331"/>
                      <a:pt x="5296" y="10332"/>
                    </a:cubicBezTo>
                    <a:lnTo>
                      <a:pt x="5296" y="10332"/>
                    </a:lnTo>
                    <a:lnTo>
                      <a:pt x="5296" y="10332"/>
                    </a:lnTo>
                    <a:cubicBezTo>
                      <a:pt x="5295" y="10332"/>
                      <a:pt x="5294" y="10332"/>
                      <a:pt x="5293" y="10332"/>
                    </a:cubicBezTo>
                    <a:cubicBezTo>
                      <a:pt x="5284" y="10332"/>
                      <a:pt x="5278" y="10324"/>
                      <a:pt x="5268" y="10321"/>
                    </a:cubicBezTo>
                    <a:cubicBezTo>
                      <a:pt x="5296" y="10299"/>
                      <a:pt x="5257" y="10315"/>
                      <a:pt x="5285" y="10288"/>
                    </a:cubicBezTo>
                    <a:lnTo>
                      <a:pt x="5285" y="10288"/>
                    </a:lnTo>
                    <a:cubicBezTo>
                      <a:pt x="5280" y="10290"/>
                      <a:pt x="5276" y="10291"/>
                      <a:pt x="5273" y="10291"/>
                    </a:cubicBezTo>
                    <a:cubicBezTo>
                      <a:pt x="5265" y="10291"/>
                      <a:pt x="5260" y="10284"/>
                      <a:pt x="5252" y="10284"/>
                    </a:cubicBezTo>
                    <a:cubicBezTo>
                      <a:pt x="5249" y="10284"/>
                      <a:pt x="5245" y="10285"/>
                      <a:pt x="5240" y="10288"/>
                    </a:cubicBezTo>
                    <a:cubicBezTo>
                      <a:pt x="5235" y="10277"/>
                      <a:pt x="5257" y="10265"/>
                      <a:pt x="5257" y="10260"/>
                    </a:cubicBezTo>
                    <a:lnTo>
                      <a:pt x="5246" y="10260"/>
                    </a:lnTo>
                    <a:cubicBezTo>
                      <a:pt x="5257" y="10243"/>
                      <a:pt x="5240" y="10232"/>
                      <a:pt x="5240" y="10216"/>
                    </a:cubicBezTo>
                    <a:lnTo>
                      <a:pt x="5218" y="10221"/>
                    </a:lnTo>
                    <a:lnTo>
                      <a:pt x="5218" y="10221"/>
                    </a:lnTo>
                    <a:lnTo>
                      <a:pt x="5229" y="10216"/>
                    </a:lnTo>
                    <a:cubicBezTo>
                      <a:pt x="5218" y="10216"/>
                      <a:pt x="5213" y="10216"/>
                      <a:pt x="5213" y="10221"/>
                    </a:cubicBezTo>
                    <a:lnTo>
                      <a:pt x="5213" y="10216"/>
                    </a:lnTo>
                    <a:cubicBezTo>
                      <a:pt x="5205" y="10221"/>
                      <a:pt x="5202" y="10223"/>
                      <a:pt x="5201" y="10223"/>
                    </a:cubicBezTo>
                    <a:cubicBezTo>
                      <a:pt x="5197" y="10223"/>
                      <a:pt x="5200" y="10216"/>
                      <a:pt x="5185" y="10216"/>
                    </a:cubicBezTo>
                    <a:cubicBezTo>
                      <a:pt x="5185" y="10210"/>
                      <a:pt x="5191" y="10210"/>
                      <a:pt x="5191" y="10210"/>
                    </a:cubicBezTo>
                    <a:cubicBezTo>
                      <a:pt x="5191" y="10205"/>
                      <a:pt x="5199" y="10197"/>
                      <a:pt x="5205" y="10191"/>
                    </a:cubicBezTo>
                    <a:lnTo>
                      <a:pt x="5205" y="10191"/>
                    </a:lnTo>
                    <a:cubicBezTo>
                      <a:pt x="5194" y="10197"/>
                      <a:pt x="5157" y="10207"/>
                      <a:pt x="5157" y="10221"/>
                    </a:cubicBezTo>
                    <a:cubicBezTo>
                      <a:pt x="5155" y="10227"/>
                      <a:pt x="5149" y="10230"/>
                      <a:pt x="5144" y="10230"/>
                    </a:cubicBezTo>
                    <a:cubicBezTo>
                      <a:pt x="5139" y="10230"/>
                      <a:pt x="5135" y="10227"/>
                      <a:pt x="5135" y="10221"/>
                    </a:cubicBezTo>
                    <a:lnTo>
                      <a:pt x="5152" y="10210"/>
                    </a:lnTo>
                    <a:lnTo>
                      <a:pt x="5152" y="10210"/>
                    </a:lnTo>
                    <a:lnTo>
                      <a:pt x="5130" y="10216"/>
                    </a:lnTo>
                    <a:cubicBezTo>
                      <a:pt x="5124" y="10210"/>
                      <a:pt x="5130" y="10205"/>
                      <a:pt x="5130" y="10194"/>
                    </a:cubicBezTo>
                    <a:cubicBezTo>
                      <a:pt x="5131" y="10196"/>
                      <a:pt x="5133" y="10197"/>
                      <a:pt x="5136" y="10197"/>
                    </a:cubicBezTo>
                    <a:cubicBezTo>
                      <a:pt x="5147" y="10197"/>
                      <a:pt x="5167" y="10182"/>
                      <a:pt x="5160" y="10169"/>
                    </a:cubicBezTo>
                    <a:lnTo>
                      <a:pt x="5160" y="10169"/>
                    </a:lnTo>
                    <a:cubicBezTo>
                      <a:pt x="5162" y="10170"/>
                      <a:pt x="5164" y="10171"/>
                      <a:pt x="5166" y="10171"/>
                    </a:cubicBezTo>
                    <a:cubicBezTo>
                      <a:pt x="5173" y="10171"/>
                      <a:pt x="5181" y="10166"/>
                      <a:pt x="5185" y="10166"/>
                    </a:cubicBezTo>
                    <a:cubicBezTo>
                      <a:pt x="5185" y="10166"/>
                      <a:pt x="5185" y="10160"/>
                      <a:pt x="5191" y="10160"/>
                    </a:cubicBezTo>
                    <a:cubicBezTo>
                      <a:pt x="5188" y="10159"/>
                      <a:pt x="5186" y="10159"/>
                      <a:pt x="5185" y="10159"/>
                    </a:cubicBezTo>
                    <a:cubicBezTo>
                      <a:pt x="5181" y="10159"/>
                      <a:pt x="5179" y="10162"/>
                      <a:pt x="5177" y="10162"/>
                    </a:cubicBezTo>
                    <a:cubicBezTo>
                      <a:pt x="5176" y="10162"/>
                      <a:pt x="5175" y="10162"/>
                      <a:pt x="5174" y="10160"/>
                    </a:cubicBezTo>
                    <a:cubicBezTo>
                      <a:pt x="5185" y="10149"/>
                      <a:pt x="5191" y="10138"/>
                      <a:pt x="5185" y="10127"/>
                    </a:cubicBezTo>
                    <a:lnTo>
                      <a:pt x="5185" y="10127"/>
                    </a:lnTo>
                    <a:lnTo>
                      <a:pt x="5180" y="10138"/>
                    </a:lnTo>
                    <a:lnTo>
                      <a:pt x="5174" y="10138"/>
                    </a:lnTo>
                    <a:cubicBezTo>
                      <a:pt x="5174" y="10149"/>
                      <a:pt x="5174" y="10149"/>
                      <a:pt x="5163" y="10155"/>
                    </a:cubicBezTo>
                    <a:cubicBezTo>
                      <a:pt x="5163" y="10155"/>
                      <a:pt x="5156" y="10156"/>
                      <a:pt x="5150" y="10156"/>
                    </a:cubicBezTo>
                    <a:cubicBezTo>
                      <a:pt x="5144" y="10156"/>
                      <a:pt x="5139" y="10155"/>
                      <a:pt x="5140" y="10150"/>
                    </a:cubicBezTo>
                    <a:lnTo>
                      <a:pt x="5140" y="10150"/>
                    </a:lnTo>
                    <a:cubicBezTo>
                      <a:pt x="5136" y="10159"/>
                      <a:pt x="5131" y="10162"/>
                      <a:pt x="5126" y="10162"/>
                    </a:cubicBezTo>
                    <a:cubicBezTo>
                      <a:pt x="5119" y="10162"/>
                      <a:pt x="5111" y="10158"/>
                      <a:pt x="5107" y="10158"/>
                    </a:cubicBezTo>
                    <a:cubicBezTo>
                      <a:pt x="5105" y="10158"/>
                      <a:pt x="5103" y="10158"/>
                      <a:pt x="5102" y="10160"/>
                    </a:cubicBezTo>
                    <a:cubicBezTo>
                      <a:pt x="5097" y="10160"/>
                      <a:pt x="5091" y="10155"/>
                      <a:pt x="5097" y="10149"/>
                    </a:cubicBezTo>
                    <a:cubicBezTo>
                      <a:pt x="5119" y="10149"/>
                      <a:pt x="5108" y="10127"/>
                      <a:pt x="5119" y="10122"/>
                    </a:cubicBezTo>
                    <a:cubicBezTo>
                      <a:pt x="5108" y="10122"/>
                      <a:pt x="5108" y="10133"/>
                      <a:pt x="5102" y="10133"/>
                    </a:cubicBezTo>
                    <a:cubicBezTo>
                      <a:pt x="5097" y="10127"/>
                      <a:pt x="5102" y="10122"/>
                      <a:pt x="5102" y="10111"/>
                    </a:cubicBezTo>
                    <a:lnTo>
                      <a:pt x="5102" y="10111"/>
                    </a:lnTo>
                    <a:cubicBezTo>
                      <a:pt x="5101" y="10113"/>
                      <a:pt x="5101" y="10114"/>
                      <a:pt x="5100" y="10114"/>
                    </a:cubicBezTo>
                    <a:cubicBezTo>
                      <a:pt x="5099" y="10114"/>
                      <a:pt x="5098" y="10113"/>
                      <a:pt x="5097" y="10111"/>
                    </a:cubicBezTo>
                    <a:cubicBezTo>
                      <a:pt x="5097" y="10105"/>
                      <a:pt x="5091" y="10105"/>
                      <a:pt x="5097" y="10099"/>
                    </a:cubicBezTo>
                    <a:cubicBezTo>
                      <a:pt x="5106" y="10095"/>
                      <a:pt x="5120" y="10082"/>
                      <a:pt x="5127" y="10082"/>
                    </a:cubicBezTo>
                    <a:cubicBezTo>
                      <a:pt x="5128" y="10082"/>
                      <a:pt x="5129" y="10082"/>
                      <a:pt x="5130" y="10083"/>
                    </a:cubicBezTo>
                    <a:cubicBezTo>
                      <a:pt x="5126" y="10080"/>
                      <a:pt x="5119" y="10074"/>
                      <a:pt x="5112" y="10074"/>
                    </a:cubicBezTo>
                    <a:cubicBezTo>
                      <a:pt x="5108" y="10074"/>
                      <a:pt x="5104" y="10076"/>
                      <a:pt x="5102" y="10083"/>
                    </a:cubicBezTo>
                    <a:lnTo>
                      <a:pt x="5097" y="10077"/>
                    </a:lnTo>
                    <a:cubicBezTo>
                      <a:pt x="5097" y="10082"/>
                      <a:pt x="5092" y="10100"/>
                      <a:pt x="5079" y="10100"/>
                    </a:cubicBezTo>
                    <a:cubicBezTo>
                      <a:pt x="5078" y="10100"/>
                      <a:pt x="5076" y="10100"/>
                      <a:pt x="5074" y="10099"/>
                    </a:cubicBezTo>
                    <a:lnTo>
                      <a:pt x="5052" y="10099"/>
                    </a:lnTo>
                    <a:lnTo>
                      <a:pt x="5063" y="10094"/>
                    </a:lnTo>
                    <a:cubicBezTo>
                      <a:pt x="5056" y="10094"/>
                      <a:pt x="5053" y="10096"/>
                      <a:pt x="5051" y="10096"/>
                    </a:cubicBezTo>
                    <a:cubicBezTo>
                      <a:pt x="5050" y="10096"/>
                      <a:pt x="5049" y="10096"/>
                      <a:pt x="5047" y="10094"/>
                    </a:cubicBezTo>
                    <a:cubicBezTo>
                      <a:pt x="5052" y="10083"/>
                      <a:pt x="5047" y="10083"/>
                      <a:pt x="5052" y="10077"/>
                    </a:cubicBezTo>
                    <a:cubicBezTo>
                      <a:pt x="5050" y="10075"/>
                      <a:pt x="5049" y="10075"/>
                      <a:pt x="5047" y="10075"/>
                    </a:cubicBezTo>
                    <a:cubicBezTo>
                      <a:pt x="5043" y="10075"/>
                      <a:pt x="5039" y="10077"/>
                      <a:pt x="5036" y="10077"/>
                    </a:cubicBezTo>
                    <a:cubicBezTo>
                      <a:pt x="5025" y="10072"/>
                      <a:pt x="5025" y="10072"/>
                      <a:pt x="5041" y="10066"/>
                    </a:cubicBezTo>
                    <a:cubicBezTo>
                      <a:pt x="5036" y="10055"/>
                      <a:pt x="5025" y="10044"/>
                      <a:pt x="5025" y="10028"/>
                    </a:cubicBezTo>
                    <a:cubicBezTo>
                      <a:pt x="5023" y="10027"/>
                      <a:pt x="5022" y="10026"/>
                      <a:pt x="5021" y="10026"/>
                    </a:cubicBezTo>
                    <a:cubicBezTo>
                      <a:pt x="5020" y="10026"/>
                      <a:pt x="5020" y="10027"/>
                      <a:pt x="5020" y="10027"/>
                    </a:cubicBezTo>
                    <a:lnTo>
                      <a:pt x="5020" y="10027"/>
                    </a:lnTo>
                    <a:cubicBezTo>
                      <a:pt x="5025" y="10006"/>
                      <a:pt x="4995" y="9993"/>
                      <a:pt x="4986" y="9983"/>
                    </a:cubicBezTo>
                    <a:cubicBezTo>
                      <a:pt x="4977" y="9990"/>
                      <a:pt x="4975" y="9991"/>
                      <a:pt x="4973" y="9991"/>
                    </a:cubicBezTo>
                    <a:cubicBezTo>
                      <a:pt x="4972" y="9991"/>
                      <a:pt x="4972" y="9990"/>
                      <a:pt x="4970" y="9990"/>
                    </a:cubicBezTo>
                    <a:cubicBezTo>
                      <a:pt x="4968" y="9990"/>
                      <a:pt x="4965" y="9991"/>
                      <a:pt x="4960" y="9994"/>
                    </a:cubicBezTo>
                    <a:lnTo>
                      <a:pt x="4960" y="9994"/>
                    </a:lnTo>
                    <a:cubicBezTo>
                      <a:pt x="4963" y="9990"/>
                      <a:pt x="4965" y="9971"/>
                      <a:pt x="4980" y="9971"/>
                    </a:cubicBezTo>
                    <a:cubicBezTo>
                      <a:pt x="4982" y="9971"/>
                      <a:pt x="4984" y="9972"/>
                      <a:pt x="4986" y="9972"/>
                    </a:cubicBezTo>
                    <a:lnTo>
                      <a:pt x="4980" y="9967"/>
                    </a:lnTo>
                    <a:cubicBezTo>
                      <a:pt x="4982" y="9963"/>
                      <a:pt x="4984" y="9963"/>
                      <a:pt x="4987" y="9963"/>
                    </a:cubicBezTo>
                    <a:cubicBezTo>
                      <a:pt x="4989" y="9963"/>
                      <a:pt x="4993" y="9963"/>
                      <a:pt x="4997" y="9963"/>
                    </a:cubicBezTo>
                    <a:cubicBezTo>
                      <a:pt x="5001" y="9963"/>
                      <a:pt x="5007" y="9962"/>
                      <a:pt x="5014" y="9956"/>
                    </a:cubicBezTo>
                    <a:cubicBezTo>
                      <a:pt x="5012" y="9952"/>
                      <a:pt x="5006" y="9951"/>
                      <a:pt x="5000" y="9951"/>
                    </a:cubicBezTo>
                    <a:cubicBezTo>
                      <a:pt x="4996" y="9951"/>
                      <a:pt x="4993" y="9951"/>
                      <a:pt x="4989" y="9951"/>
                    </a:cubicBezTo>
                    <a:cubicBezTo>
                      <a:pt x="4979" y="9951"/>
                      <a:pt x="4969" y="9950"/>
                      <a:pt x="4969" y="9939"/>
                    </a:cubicBezTo>
                    <a:cubicBezTo>
                      <a:pt x="4991" y="9933"/>
                      <a:pt x="4958" y="9933"/>
                      <a:pt x="4980" y="9928"/>
                    </a:cubicBezTo>
                    <a:cubicBezTo>
                      <a:pt x="4986" y="9928"/>
                      <a:pt x="4986" y="9928"/>
                      <a:pt x="4991" y="9933"/>
                    </a:cubicBezTo>
                    <a:lnTo>
                      <a:pt x="4991" y="9928"/>
                    </a:lnTo>
                    <a:cubicBezTo>
                      <a:pt x="4988" y="9920"/>
                      <a:pt x="4984" y="9917"/>
                      <a:pt x="4980" y="9917"/>
                    </a:cubicBezTo>
                    <a:cubicBezTo>
                      <a:pt x="4970" y="9917"/>
                      <a:pt x="4957" y="9933"/>
                      <a:pt x="4942" y="9933"/>
                    </a:cubicBezTo>
                    <a:cubicBezTo>
                      <a:pt x="4931" y="9917"/>
                      <a:pt x="4953" y="9911"/>
                      <a:pt x="4958" y="9906"/>
                    </a:cubicBezTo>
                    <a:cubicBezTo>
                      <a:pt x="4958" y="9900"/>
                      <a:pt x="4953" y="9900"/>
                      <a:pt x="4942" y="9900"/>
                    </a:cubicBezTo>
                    <a:cubicBezTo>
                      <a:pt x="4958" y="9900"/>
                      <a:pt x="4942" y="9917"/>
                      <a:pt x="4931" y="9928"/>
                    </a:cubicBezTo>
                    <a:cubicBezTo>
                      <a:pt x="4942" y="9906"/>
                      <a:pt x="4914" y="9906"/>
                      <a:pt x="4908" y="9906"/>
                    </a:cubicBezTo>
                    <a:cubicBezTo>
                      <a:pt x="4903" y="9939"/>
                      <a:pt x="4914" y="9917"/>
                      <a:pt x="4908" y="9956"/>
                    </a:cubicBezTo>
                    <a:cubicBezTo>
                      <a:pt x="4912" y="9956"/>
                      <a:pt x="4923" y="9948"/>
                      <a:pt x="4930" y="9948"/>
                    </a:cubicBezTo>
                    <a:cubicBezTo>
                      <a:pt x="4934" y="9948"/>
                      <a:pt x="4936" y="9950"/>
                      <a:pt x="4936" y="9956"/>
                    </a:cubicBezTo>
                    <a:cubicBezTo>
                      <a:pt x="4925" y="9956"/>
                      <a:pt x="4931" y="9961"/>
                      <a:pt x="4925" y="9967"/>
                    </a:cubicBezTo>
                    <a:cubicBezTo>
                      <a:pt x="4926" y="9966"/>
                      <a:pt x="4927" y="9965"/>
                      <a:pt x="4928" y="9965"/>
                    </a:cubicBezTo>
                    <a:cubicBezTo>
                      <a:pt x="4931" y="9965"/>
                      <a:pt x="4932" y="9972"/>
                      <a:pt x="4936" y="9972"/>
                    </a:cubicBezTo>
                    <a:cubicBezTo>
                      <a:pt x="4931" y="9983"/>
                      <a:pt x="4908" y="9989"/>
                      <a:pt x="4914" y="10000"/>
                    </a:cubicBezTo>
                    <a:lnTo>
                      <a:pt x="4942" y="9989"/>
                    </a:lnTo>
                    <a:lnTo>
                      <a:pt x="4942" y="9989"/>
                    </a:lnTo>
                    <a:cubicBezTo>
                      <a:pt x="4942" y="9994"/>
                      <a:pt x="4925" y="10000"/>
                      <a:pt x="4936" y="10000"/>
                    </a:cubicBezTo>
                    <a:cubicBezTo>
                      <a:pt x="4928" y="10008"/>
                      <a:pt x="4920" y="10013"/>
                      <a:pt x="4914" y="10013"/>
                    </a:cubicBezTo>
                    <a:cubicBezTo>
                      <a:pt x="4912" y="10013"/>
                      <a:pt x="4910" y="10012"/>
                      <a:pt x="4908" y="10011"/>
                    </a:cubicBezTo>
                    <a:lnTo>
                      <a:pt x="4908" y="10011"/>
                    </a:lnTo>
                    <a:cubicBezTo>
                      <a:pt x="4906" y="10025"/>
                      <a:pt x="4913" y="10028"/>
                      <a:pt x="4922" y="10028"/>
                    </a:cubicBezTo>
                    <a:cubicBezTo>
                      <a:pt x="4929" y="10028"/>
                      <a:pt x="4936" y="10026"/>
                      <a:pt x="4943" y="10026"/>
                    </a:cubicBezTo>
                    <a:cubicBezTo>
                      <a:pt x="4947" y="10026"/>
                      <a:pt x="4950" y="10027"/>
                      <a:pt x="4953" y="10028"/>
                    </a:cubicBezTo>
                    <a:lnTo>
                      <a:pt x="4942" y="10028"/>
                    </a:lnTo>
                    <a:cubicBezTo>
                      <a:pt x="4953" y="10028"/>
                      <a:pt x="4958" y="10028"/>
                      <a:pt x="4958" y="10039"/>
                    </a:cubicBezTo>
                    <a:cubicBezTo>
                      <a:pt x="4958" y="10043"/>
                      <a:pt x="4956" y="10044"/>
                      <a:pt x="4953" y="10044"/>
                    </a:cubicBezTo>
                    <a:cubicBezTo>
                      <a:pt x="4949" y="10044"/>
                      <a:pt x="4945" y="10042"/>
                      <a:pt x="4941" y="10042"/>
                    </a:cubicBezTo>
                    <a:cubicBezTo>
                      <a:pt x="4939" y="10042"/>
                      <a:pt x="4937" y="10043"/>
                      <a:pt x="4936" y="10044"/>
                    </a:cubicBezTo>
                    <a:lnTo>
                      <a:pt x="4942" y="10055"/>
                    </a:lnTo>
                    <a:cubicBezTo>
                      <a:pt x="4947" y="10055"/>
                      <a:pt x="4947" y="10055"/>
                      <a:pt x="4947" y="10066"/>
                    </a:cubicBezTo>
                    <a:cubicBezTo>
                      <a:pt x="4942" y="10066"/>
                      <a:pt x="4931" y="10072"/>
                      <a:pt x="4919" y="10072"/>
                    </a:cubicBezTo>
                    <a:lnTo>
                      <a:pt x="4947" y="10072"/>
                    </a:lnTo>
                    <a:cubicBezTo>
                      <a:pt x="4943" y="10076"/>
                      <a:pt x="4942" y="10087"/>
                      <a:pt x="4937" y="10087"/>
                    </a:cubicBezTo>
                    <a:cubicBezTo>
                      <a:pt x="4935" y="10087"/>
                      <a:pt x="4933" y="10086"/>
                      <a:pt x="4931" y="10083"/>
                    </a:cubicBezTo>
                    <a:lnTo>
                      <a:pt x="4931" y="10083"/>
                    </a:lnTo>
                    <a:lnTo>
                      <a:pt x="4947" y="10099"/>
                    </a:lnTo>
                    <a:lnTo>
                      <a:pt x="4942" y="10105"/>
                    </a:lnTo>
                    <a:cubicBezTo>
                      <a:pt x="4942" y="10111"/>
                      <a:pt x="4991" y="10111"/>
                      <a:pt x="4958" y="10133"/>
                    </a:cubicBezTo>
                    <a:cubicBezTo>
                      <a:pt x="4975" y="10138"/>
                      <a:pt x="4975" y="10149"/>
                      <a:pt x="5002" y="10160"/>
                    </a:cubicBezTo>
                    <a:cubicBezTo>
                      <a:pt x="4977" y="10160"/>
                      <a:pt x="4993" y="10183"/>
                      <a:pt x="4988" y="10183"/>
                    </a:cubicBezTo>
                    <a:cubicBezTo>
                      <a:pt x="4988" y="10183"/>
                      <a:pt x="4987" y="10183"/>
                      <a:pt x="4986" y="10182"/>
                    </a:cubicBezTo>
                    <a:lnTo>
                      <a:pt x="4986" y="10182"/>
                    </a:lnTo>
                    <a:cubicBezTo>
                      <a:pt x="4986" y="10187"/>
                      <a:pt x="4988" y="10188"/>
                      <a:pt x="4992" y="10188"/>
                    </a:cubicBezTo>
                    <a:cubicBezTo>
                      <a:pt x="4995" y="10188"/>
                      <a:pt x="5000" y="10186"/>
                      <a:pt x="5005" y="10186"/>
                    </a:cubicBezTo>
                    <a:cubicBezTo>
                      <a:pt x="5008" y="10186"/>
                      <a:pt x="5011" y="10187"/>
                      <a:pt x="5014" y="10188"/>
                    </a:cubicBezTo>
                    <a:cubicBezTo>
                      <a:pt x="5014" y="10205"/>
                      <a:pt x="4991" y="10210"/>
                      <a:pt x="4986" y="10210"/>
                    </a:cubicBezTo>
                    <a:lnTo>
                      <a:pt x="5014" y="10210"/>
                    </a:lnTo>
                    <a:cubicBezTo>
                      <a:pt x="5014" y="10221"/>
                      <a:pt x="4997" y="10221"/>
                      <a:pt x="5002" y="10232"/>
                    </a:cubicBezTo>
                    <a:lnTo>
                      <a:pt x="5019" y="10221"/>
                    </a:lnTo>
                    <a:lnTo>
                      <a:pt x="5014" y="10238"/>
                    </a:lnTo>
                    <a:cubicBezTo>
                      <a:pt x="5016" y="10235"/>
                      <a:pt x="5019" y="10234"/>
                      <a:pt x="5021" y="10234"/>
                    </a:cubicBezTo>
                    <a:cubicBezTo>
                      <a:pt x="5023" y="10234"/>
                      <a:pt x="5025" y="10235"/>
                      <a:pt x="5025" y="10238"/>
                    </a:cubicBezTo>
                    <a:lnTo>
                      <a:pt x="5030" y="10243"/>
                    </a:lnTo>
                    <a:cubicBezTo>
                      <a:pt x="5019" y="10243"/>
                      <a:pt x="5030" y="10249"/>
                      <a:pt x="5025" y="10260"/>
                    </a:cubicBezTo>
                    <a:lnTo>
                      <a:pt x="5041" y="10271"/>
                    </a:lnTo>
                    <a:lnTo>
                      <a:pt x="5047" y="10265"/>
                    </a:lnTo>
                    <a:lnTo>
                      <a:pt x="5047" y="10265"/>
                    </a:lnTo>
                    <a:cubicBezTo>
                      <a:pt x="5069" y="10271"/>
                      <a:pt x="5030" y="10277"/>
                      <a:pt x="5041" y="10288"/>
                    </a:cubicBezTo>
                    <a:lnTo>
                      <a:pt x="5047" y="10277"/>
                    </a:lnTo>
                    <a:lnTo>
                      <a:pt x="5047" y="10277"/>
                    </a:lnTo>
                    <a:cubicBezTo>
                      <a:pt x="5041" y="10304"/>
                      <a:pt x="5080" y="10299"/>
                      <a:pt x="5074" y="10321"/>
                    </a:cubicBezTo>
                    <a:cubicBezTo>
                      <a:pt x="5073" y="10320"/>
                      <a:pt x="5072" y="10319"/>
                      <a:pt x="5070" y="10319"/>
                    </a:cubicBezTo>
                    <a:cubicBezTo>
                      <a:pt x="5063" y="10319"/>
                      <a:pt x="5053" y="10326"/>
                      <a:pt x="5058" y="10326"/>
                    </a:cubicBezTo>
                    <a:cubicBezTo>
                      <a:pt x="5073" y="10331"/>
                      <a:pt x="5079" y="10349"/>
                      <a:pt x="5095" y="10349"/>
                    </a:cubicBezTo>
                    <a:cubicBezTo>
                      <a:pt x="5097" y="10349"/>
                      <a:pt x="5100" y="10349"/>
                      <a:pt x="5102" y="10348"/>
                    </a:cubicBezTo>
                    <a:lnTo>
                      <a:pt x="5102" y="10348"/>
                    </a:lnTo>
                    <a:cubicBezTo>
                      <a:pt x="5085" y="10360"/>
                      <a:pt x="5085" y="10371"/>
                      <a:pt x="5085" y="10382"/>
                    </a:cubicBezTo>
                    <a:cubicBezTo>
                      <a:pt x="5091" y="10384"/>
                      <a:pt x="5094" y="10386"/>
                      <a:pt x="5097" y="10386"/>
                    </a:cubicBezTo>
                    <a:cubicBezTo>
                      <a:pt x="5099" y="10386"/>
                      <a:pt x="5102" y="10384"/>
                      <a:pt x="5108" y="10382"/>
                    </a:cubicBezTo>
                    <a:cubicBezTo>
                      <a:pt x="5108" y="10397"/>
                      <a:pt x="5127" y="10403"/>
                      <a:pt x="5116" y="10408"/>
                    </a:cubicBezTo>
                    <a:lnTo>
                      <a:pt x="5116" y="10408"/>
                    </a:lnTo>
                    <a:cubicBezTo>
                      <a:pt x="5117" y="10408"/>
                      <a:pt x="5118" y="10408"/>
                      <a:pt x="5119" y="10408"/>
                    </a:cubicBezTo>
                    <a:cubicBezTo>
                      <a:pt x="5124" y="10408"/>
                      <a:pt x="5125" y="10415"/>
                      <a:pt x="5130" y="10415"/>
                    </a:cubicBezTo>
                    <a:cubicBezTo>
                      <a:pt x="5113" y="10454"/>
                      <a:pt x="5163" y="10426"/>
                      <a:pt x="5152" y="10459"/>
                    </a:cubicBezTo>
                    <a:cubicBezTo>
                      <a:pt x="5141" y="10465"/>
                      <a:pt x="5141" y="10465"/>
                      <a:pt x="5135" y="10465"/>
                    </a:cubicBezTo>
                    <a:lnTo>
                      <a:pt x="5157" y="10492"/>
                    </a:lnTo>
                    <a:lnTo>
                      <a:pt x="5157" y="10481"/>
                    </a:lnTo>
                    <a:cubicBezTo>
                      <a:pt x="5163" y="10487"/>
                      <a:pt x="5180" y="10481"/>
                      <a:pt x="5180" y="10492"/>
                    </a:cubicBezTo>
                    <a:cubicBezTo>
                      <a:pt x="5152" y="10498"/>
                      <a:pt x="5185" y="10498"/>
                      <a:pt x="5168" y="10515"/>
                    </a:cubicBezTo>
                    <a:lnTo>
                      <a:pt x="5163" y="10515"/>
                    </a:lnTo>
                    <a:cubicBezTo>
                      <a:pt x="5165" y="10517"/>
                      <a:pt x="5167" y="10518"/>
                      <a:pt x="5168" y="10518"/>
                    </a:cubicBezTo>
                    <a:cubicBezTo>
                      <a:pt x="5170" y="10518"/>
                      <a:pt x="5173" y="10515"/>
                      <a:pt x="5180" y="10509"/>
                    </a:cubicBezTo>
                    <a:lnTo>
                      <a:pt x="5180" y="10509"/>
                    </a:lnTo>
                    <a:cubicBezTo>
                      <a:pt x="5183" y="10511"/>
                      <a:pt x="5182" y="10515"/>
                      <a:pt x="5181" y="10519"/>
                    </a:cubicBezTo>
                    <a:lnTo>
                      <a:pt x="5181" y="10519"/>
                    </a:lnTo>
                    <a:cubicBezTo>
                      <a:pt x="5184" y="10515"/>
                      <a:pt x="5188" y="10512"/>
                      <a:pt x="5191" y="10512"/>
                    </a:cubicBezTo>
                    <a:cubicBezTo>
                      <a:pt x="5193" y="10512"/>
                      <a:pt x="5195" y="10513"/>
                      <a:pt x="5196" y="10515"/>
                    </a:cubicBezTo>
                    <a:cubicBezTo>
                      <a:pt x="5196" y="10515"/>
                      <a:pt x="5196" y="10520"/>
                      <a:pt x="5191" y="10520"/>
                    </a:cubicBezTo>
                    <a:cubicBezTo>
                      <a:pt x="5207" y="10526"/>
                      <a:pt x="5207" y="10542"/>
                      <a:pt x="5213" y="10542"/>
                    </a:cubicBezTo>
                    <a:cubicBezTo>
                      <a:pt x="5213" y="10548"/>
                      <a:pt x="5207" y="10553"/>
                      <a:pt x="5202" y="10553"/>
                    </a:cubicBezTo>
                    <a:cubicBezTo>
                      <a:pt x="5218" y="10564"/>
                      <a:pt x="5207" y="10564"/>
                      <a:pt x="5229" y="10570"/>
                    </a:cubicBezTo>
                    <a:lnTo>
                      <a:pt x="5218" y="10575"/>
                    </a:lnTo>
                    <a:lnTo>
                      <a:pt x="5235" y="10575"/>
                    </a:lnTo>
                    <a:lnTo>
                      <a:pt x="5229" y="10598"/>
                    </a:lnTo>
                    <a:lnTo>
                      <a:pt x="5235" y="10592"/>
                    </a:lnTo>
                    <a:cubicBezTo>
                      <a:pt x="5240" y="10598"/>
                      <a:pt x="5246" y="10598"/>
                      <a:pt x="5246" y="10603"/>
                    </a:cubicBezTo>
                    <a:lnTo>
                      <a:pt x="5235" y="10609"/>
                    </a:lnTo>
                    <a:cubicBezTo>
                      <a:pt x="5257" y="10620"/>
                      <a:pt x="5235" y="10636"/>
                      <a:pt x="5263" y="10647"/>
                    </a:cubicBezTo>
                    <a:lnTo>
                      <a:pt x="5257" y="10647"/>
                    </a:lnTo>
                    <a:cubicBezTo>
                      <a:pt x="5285" y="10647"/>
                      <a:pt x="5246" y="10664"/>
                      <a:pt x="5274" y="10664"/>
                    </a:cubicBezTo>
                    <a:cubicBezTo>
                      <a:pt x="5268" y="10664"/>
                      <a:pt x="5268" y="10675"/>
                      <a:pt x="5268" y="10675"/>
                    </a:cubicBezTo>
                    <a:lnTo>
                      <a:pt x="5285" y="10675"/>
                    </a:lnTo>
                    <a:lnTo>
                      <a:pt x="5268" y="10686"/>
                    </a:lnTo>
                    <a:lnTo>
                      <a:pt x="5290" y="10675"/>
                    </a:lnTo>
                    <a:lnTo>
                      <a:pt x="5285" y="10686"/>
                    </a:lnTo>
                    <a:lnTo>
                      <a:pt x="5290" y="10686"/>
                    </a:lnTo>
                    <a:cubicBezTo>
                      <a:pt x="5274" y="10714"/>
                      <a:pt x="5296" y="10708"/>
                      <a:pt x="5290" y="10730"/>
                    </a:cubicBezTo>
                    <a:lnTo>
                      <a:pt x="5301" y="10714"/>
                    </a:lnTo>
                    <a:cubicBezTo>
                      <a:pt x="5303" y="10713"/>
                      <a:pt x="5305" y="10713"/>
                      <a:pt x="5307" y="10713"/>
                    </a:cubicBezTo>
                    <a:cubicBezTo>
                      <a:pt x="5349" y="10713"/>
                      <a:pt x="5331" y="10775"/>
                      <a:pt x="5373" y="10791"/>
                    </a:cubicBezTo>
                    <a:lnTo>
                      <a:pt x="5357" y="10802"/>
                    </a:lnTo>
                    <a:lnTo>
                      <a:pt x="5379" y="10802"/>
                    </a:lnTo>
                    <a:cubicBezTo>
                      <a:pt x="5379" y="10819"/>
                      <a:pt x="5368" y="10813"/>
                      <a:pt x="5368" y="10819"/>
                    </a:cubicBezTo>
                    <a:cubicBezTo>
                      <a:pt x="5370" y="10819"/>
                      <a:pt x="5371" y="10820"/>
                      <a:pt x="5373" y="10820"/>
                    </a:cubicBezTo>
                    <a:cubicBezTo>
                      <a:pt x="5381" y="10820"/>
                      <a:pt x="5384" y="10813"/>
                      <a:pt x="5390" y="10813"/>
                    </a:cubicBezTo>
                    <a:cubicBezTo>
                      <a:pt x="5393" y="10813"/>
                      <a:pt x="5396" y="10814"/>
                      <a:pt x="5401" y="10819"/>
                    </a:cubicBezTo>
                    <a:cubicBezTo>
                      <a:pt x="5401" y="10824"/>
                      <a:pt x="5397" y="10826"/>
                      <a:pt x="5392" y="10826"/>
                    </a:cubicBezTo>
                    <a:cubicBezTo>
                      <a:pt x="5387" y="10826"/>
                      <a:pt x="5382" y="10824"/>
                      <a:pt x="5379" y="10824"/>
                    </a:cubicBezTo>
                    <a:lnTo>
                      <a:pt x="5379" y="10824"/>
                    </a:lnTo>
                    <a:cubicBezTo>
                      <a:pt x="5401" y="10830"/>
                      <a:pt x="5423" y="10847"/>
                      <a:pt x="5423" y="10858"/>
                    </a:cubicBezTo>
                    <a:cubicBezTo>
                      <a:pt x="5423" y="10858"/>
                      <a:pt x="5429" y="10858"/>
                      <a:pt x="5429" y="10852"/>
                    </a:cubicBezTo>
                    <a:cubicBezTo>
                      <a:pt x="5440" y="10852"/>
                      <a:pt x="5451" y="10874"/>
                      <a:pt x="5456" y="10880"/>
                    </a:cubicBezTo>
                    <a:cubicBezTo>
                      <a:pt x="5453" y="10882"/>
                      <a:pt x="5452" y="10884"/>
                      <a:pt x="5450" y="10884"/>
                    </a:cubicBezTo>
                    <a:cubicBezTo>
                      <a:pt x="5448" y="10884"/>
                      <a:pt x="5445" y="10882"/>
                      <a:pt x="5440" y="10880"/>
                    </a:cubicBezTo>
                    <a:lnTo>
                      <a:pt x="5440" y="10880"/>
                    </a:lnTo>
                    <a:cubicBezTo>
                      <a:pt x="5440" y="10883"/>
                      <a:pt x="5444" y="10889"/>
                      <a:pt x="5449" y="10890"/>
                    </a:cubicBezTo>
                    <a:lnTo>
                      <a:pt x="5449" y="10890"/>
                    </a:lnTo>
                    <a:lnTo>
                      <a:pt x="5440" y="10896"/>
                    </a:lnTo>
                    <a:cubicBezTo>
                      <a:pt x="5450" y="10901"/>
                      <a:pt x="5464" y="10906"/>
                      <a:pt x="5463" y="10919"/>
                    </a:cubicBezTo>
                    <a:lnTo>
                      <a:pt x="5463" y="10919"/>
                    </a:lnTo>
                    <a:cubicBezTo>
                      <a:pt x="5465" y="10914"/>
                      <a:pt x="5472" y="10911"/>
                      <a:pt x="5478" y="10911"/>
                    </a:cubicBezTo>
                    <a:cubicBezTo>
                      <a:pt x="5480" y="10911"/>
                      <a:pt x="5482" y="10911"/>
                      <a:pt x="5484" y="10913"/>
                    </a:cubicBezTo>
                    <a:cubicBezTo>
                      <a:pt x="5467" y="10935"/>
                      <a:pt x="5506" y="10924"/>
                      <a:pt x="5506" y="10941"/>
                    </a:cubicBezTo>
                    <a:lnTo>
                      <a:pt x="5489" y="10941"/>
                    </a:lnTo>
                    <a:cubicBezTo>
                      <a:pt x="5489" y="10952"/>
                      <a:pt x="5506" y="10952"/>
                      <a:pt x="5512" y="10952"/>
                    </a:cubicBezTo>
                    <a:lnTo>
                      <a:pt x="5506" y="10957"/>
                    </a:lnTo>
                    <a:lnTo>
                      <a:pt x="5539" y="10968"/>
                    </a:lnTo>
                    <a:cubicBezTo>
                      <a:pt x="5523" y="10990"/>
                      <a:pt x="5561" y="10990"/>
                      <a:pt x="5550" y="10996"/>
                    </a:cubicBezTo>
                    <a:cubicBezTo>
                      <a:pt x="5553" y="10998"/>
                      <a:pt x="5554" y="10999"/>
                      <a:pt x="5555" y="10999"/>
                    </a:cubicBezTo>
                    <a:cubicBezTo>
                      <a:pt x="5558" y="10999"/>
                      <a:pt x="5555" y="10989"/>
                      <a:pt x="5562" y="10989"/>
                    </a:cubicBezTo>
                    <a:cubicBezTo>
                      <a:pt x="5563" y="10989"/>
                      <a:pt x="5565" y="10990"/>
                      <a:pt x="5567" y="10990"/>
                    </a:cubicBezTo>
                    <a:cubicBezTo>
                      <a:pt x="5561" y="10996"/>
                      <a:pt x="5578" y="10996"/>
                      <a:pt x="5567" y="11007"/>
                    </a:cubicBezTo>
                    <a:lnTo>
                      <a:pt x="5572" y="11013"/>
                    </a:lnTo>
                    <a:lnTo>
                      <a:pt x="5561" y="11018"/>
                    </a:lnTo>
                    <a:cubicBezTo>
                      <a:pt x="5567" y="11018"/>
                      <a:pt x="5578" y="11013"/>
                      <a:pt x="5595" y="11007"/>
                    </a:cubicBezTo>
                    <a:cubicBezTo>
                      <a:pt x="5595" y="11018"/>
                      <a:pt x="5606" y="11018"/>
                      <a:pt x="5600" y="11035"/>
                    </a:cubicBezTo>
                    <a:lnTo>
                      <a:pt x="5595" y="11035"/>
                    </a:lnTo>
                    <a:cubicBezTo>
                      <a:pt x="5614" y="11045"/>
                      <a:pt x="5599" y="11081"/>
                      <a:pt x="5615" y="11081"/>
                    </a:cubicBezTo>
                    <a:cubicBezTo>
                      <a:pt x="5616" y="11081"/>
                      <a:pt x="5616" y="11081"/>
                      <a:pt x="5617" y="11080"/>
                    </a:cubicBezTo>
                    <a:lnTo>
                      <a:pt x="5617" y="11080"/>
                    </a:lnTo>
                    <a:lnTo>
                      <a:pt x="5622" y="11090"/>
                    </a:lnTo>
                    <a:lnTo>
                      <a:pt x="5617" y="11096"/>
                    </a:lnTo>
                    <a:lnTo>
                      <a:pt x="5644" y="11096"/>
                    </a:lnTo>
                    <a:lnTo>
                      <a:pt x="5633" y="11101"/>
                    </a:lnTo>
                    <a:cubicBezTo>
                      <a:pt x="5644" y="11118"/>
                      <a:pt x="5661" y="11129"/>
                      <a:pt x="5683" y="11134"/>
                    </a:cubicBezTo>
                    <a:lnTo>
                      <a:pt x="5678" y="11134"/>
                    </a:lnTo>
                    <a:cubicBezTo>
                      <a:pt x="5700" y="11145"/>
                      <a:pt x="5689" y="11156"/>
                      <a:pt x="5705" y="11156"/>
                    </a:cubicBezTo>
                    <a:lnTo>
                      <a:pt x="5700" y="11156"/>
                    </a:lnTo>
                    <a:lnTo>
                      <a:pt x="5711" y="11162"/>
                    </a:lnTo>
                    <a:lnTo>
                      <a:pt x="5705" y="11173"/>
                    </a:lnTo>
                    <a:cubicBezTo>
                      <a:pt x="5708" y="11172"/>
                      <a:pt x="5710" y="11171"/>
                      <a:pt x="5711" y="11171"/>
                    </a:cubicBezTo>
                    <a:cubicBezTo>
                      <a:pt x="5721" y="11171"/>
                      <a:pt x="5716" y="11191"/>
                      <a:pt x="5715" y="11193"/>
                    </a:cubicBezTo>
                    <a:lnTo>
                      <a:pt x="5715" y="11193"/>
                    </a:lnTo>
                    <a:cubicBezTo>
                      <a:pt x="5715" y="11193"/>
                      <a:pt x="5716" y="11192"/>
                      <a:pt x="5716" y="11190"/>
                    </a:cubicBezTo>
                    <a:cubicBezTo>
                      <a:pt x="5727" y="11190"/>
                      <a:pt x="5738" y="11190"/>
                      <a:pt x="5744" y="11184"/>
                    </a:cubicBezTo>
                    <a:lnTo>
                      <a:pt x="5744" y="11184"/>
                    </a:lnTo>
                    <a:cubicBezTo>
                      <a:pt x="5761" y="11190"/>
                      <a:pt x="5738" y="11190"/>
                      <a:pt x="5744" y="11206"/>
                    </a:cubicBezTo>
                    <a:cubicBezTo>
                      <a:pt x="5755" y="11212"/>
                      <a:pt x="5766" y="11206"/>
                      <a:pt x="5772" y="11217"/>
                    </a:cubicBezTo>
                    <a:lnTo>
                      <a:pt x="5766" y="11228"/>
                    </a:lnTo>
                    <a:cubicBezTo>
                      <a:pt x="5769" y="11231"/>
                      <a:pt x="5773" y="11231"/>
                      <a:pt x="5777" y="11231"/>
                    </a:cubicBezTo>
                    <a:cubicBezTo>
                      <a:pt x="5781" y="11231"/>
                      <a:pt x="5785" y="11231"/>
                      <a:pt x="5788" y="11234"/>
                    </a:cubicBezTo>
                    <a:lnTo>
                      <a:pt x="5783" y="11234"/>
                    </a:lnTo>
                    <a:cubicBezTo>
                      <a:pt x="5795" y="11234"/>
                      <a:pt x="5789" y="11250"/>
                      <a:pt x="5800" y="11250"/>
                    </a:cubicBezTo>
                    <a:cubicBezTo>
                      <a:pt x="5803" y="11250"/>
                      <a:pt x="5808" y="11249"/>
                      <a:pt x="5816" y="11245"/>
                    </a:cubicBezTo>
                    <a:cubicBezTo>
                      <a:pt x="5816" y="11256"/>
                      <a:pt x="5827" y="11262"/>
                      <a:pt x="5816" y="11273"/>
                    </a:cubicBezTo>
                    <a:cubicBezTo>
                      <a:pt x="5838" y="11284"/>
                      <a:pt x="5849" y="11289"/>
                      <a:pt x="5871" y="11295"/>
                    </a:cubicBezTo>
                    <a:cubicBezTo>
                      <a:pt x="5863" y="11306"/>
                      <a:pt x="5864" y="11306"/>
                      <a:pt x="5868" y="11306"/>
                    </a:cubicBezTo>
                    <a:cubicBezTo>
                      <a:pt x="5871" y="11306"/>
                      <a:pt x="5877" y="11306"/>
                      <a:pt x="5877" y="11317"/>
                    </a:cubicBezTo>
                    <a:lnTo>
                      <a:pt x="5882" y="11300"/>
                    </a:lnTo>
                    <a:cubicBezTo>
                      <a:pt x="5904" y="11317"/>
                      <a:pt x="5910" y="11367"/>
                      <a:pt x="5938" y="11378"/>
                    </a:cubicBezTo>
                    <a:lnTo>
                      <a:pt x="5932" y="11394"/>
                    </a:lnTo>
                    <a:lnTo>
                      <a:pt x="5932" y="11394"/>
                    </a:lnTo>
                    <a:lnTo>
                      <a:pt x="5949" y="11383"/>
                    </a:lnTo>
                    <a:cubicBezTo>
                      <a:pt x="5965" y="11411"/>
                      <a:pt x="6004" y="11439"/>
                      <a:pt x="6021" y="11461"/>
                    </a:cubicBezTo>
                    <a:cubicBezTo>
                      <a:pt x="6029" y="11461"/>
                      <a:pt x="6039" y="11459"/>
                      <a:pt x="6047" y="11459"/>
                    </a:cubicBezTo>
                    <a:cubicBezTo>
                      <a:pt x="6055" y="11459"/>
                      <a:pt x="6062" y="11461"/>
                      <a:pt x="6065" y="11466"/>
                    </a:cubicBezTo>
                    <a:cubicBezTo>
                      <a:pt x="6093" y="11477"/>
                      <a:pt x="6115" y="11488"/>
                      <a:pt x="6126" y="11511"/>
                    </a:cubicBezTo>
                    <a:lnTo>
                      <a:pt x="6120" y="11516"/>
                    </a:lnTo>
                    <a:cubicBezTo>
                      <a:pt x="6122" y="11515"/>
                      <a:pt x="6124" y="11515"/>
                      <a:pt x="6125" y="11515"/>
                    </a:cubicBezTo>
                    <a:cubicBezTo>
                      <a:pt x="6131" y="11515"/>
                      <a:pt x="6131" y="11524"/>
                      <a:pt x="6131" y="11533"/>
                    </a:cubicBezTo>
                    <a:lnTo>
                      <a:pt x="6131" y="11516"/>
                    </a:lnTo>
                    <a:cubicBezTo>
                      <a:pt x="6133" y="11515"/>
                      <a:pt x="6135" y="11515"/>
                      <a:pt x="6136" y="11515"/>
                    </a:cubicBezTo>
                    <a:cubicBezTo>
                      <a:pt x="6148" y="11515"/>
                      <a:pt x="6148" y="11533"/>
                      <a:pt x="6148" y="11538"/>
                    </a:cubicBezTo>
                    <a:lnTo>
                      <a:pt x="6170" y="11533"/>
                    </a:lnTo>
                    <a:lnTo>
                      <a:pt x="6170" y="11538"/>
                    </a:lnTo>
                    <a:lnTo>
                      <a:pt x="6176" y="11533"/>
                    </a:lnTo>
                    <a:lnTo>
                      <a:pt x="6170" y="11549"/>
                    </a:lnTo>
                    <a:cubicBezTo>
                      <a:pt x="6173" y="11549"/>
                      <a:pt x="6178" y="11553"/>
                      <a:pt x="6185" y="11553"/>
                    </a:cubicBezTo>
                    <a:cubicBezTo>
                      <a:pt x="6190" y="11553"/>
                      <a:pt x="6196" y="11551"/>
                      <a:pt x="6203" y="11544"/>
                    </a:cubicBezTo>
                    <a:lnTo>
                      <a:pt x="6203" y="11544"/>
                    </a:lnTo>
                    <a:cubicBezTo>
                      <a:pt x="6203" y="11549"/>
                      <a:pt x="6203" y="11560"/>
                      <a:pt x="6198" y="11560"/>
                    </a:cubicBezTo>
                    <a:lnTo>
                      <a:pt x="6231" y="11588"/>
                    </a:lnTo>
                    <a:lnTo>
                      <a:pt x="6231" y="11577"/>
                    </a:lnTo>
                    <a:cubicBezTo>
                      <a:pt x="6234" y="11571"/>
                      <a:pt x="6239" y="11569"/>
                      <a:pt x="6245" y="11569"/>
                    </a:cubicBezTo>
                    <a:cubicBezTo>
                      <a:pt x="6250" y="11569"/>
                      <a:pt x="6256" y="11571"/>
                      <a:pt x="6259" y="11577"/>
                    </a:cubicBezTo>
                    <a:cubicBezTo>
                      <a:pt x="6242" y="11588"/>
                      <a:pt x="6242" y="11594"/>
                      <a:pt x="6242" y="11605"/>
                    </a:cubicBezTo>
                    <a:cubicBezTo>
                      <a:pt x="6253" y="11605"/>
                      <a:pt x="6242" y="11594"/>
                      <a:pt x="6253" y="11588"/>
                    </a:cubicBezTo>
                    <a:cubicBezTo>
                      <a:pt x="6264" y="11588"/>
                      <a:pt x="6281" y="11588"/>
                      <a:pt x="6281" y="11594"/>
                    </a:cubicBezTo>
                    <a:lnTo>
                      <a:pt x="6270" y="11594"/>
                    </a:lnTo>
                    <a:cubicBezTo>
                      <a:pt x="6286" y="11594"/>
                      <a:pt x="6270" y="11616"/>
                      <a:pt x="6281" y="11621"/>
                    </a:cubicBezTo>
                    <a:cubicBezTo>
                      <a:pt x="6284" y="11619"/>
                      <a:pt x="6287" y="11619"/>
                      <a:pt x="6289" y="11619"/>
                    </a:cubicBezTo>
                    <a:cubicBezTo>
                      <a:pt x="6294" y="11619"/>
                      <a:pt x="6297" y="11619"/>
                      <a:pt x="6308" y="11605"/>
                    </a:cubicBezTo>
                    <a:cubicBezTo>
                      <a:pt x="6319" y="11605"/>
                      <a:pt x="6297" y="11621"/>
                      <a:pt x="6308" y="11627"/>
                    </a:cubicBezTo>
                    <a:cubicBezTo>
                      <a:pt x="6310" y="11626"/>
                      <a:pt x="6311" y="11626"/>
                      <a:pt x="6312" y="11626"/>
                    </a:cubicBezTo>
                    <a:cubicBezTo>
                      <a:pt x="6321" y="11626"/>
                      <a:pt x="6324" y="11644"/>
                      <a:pt x="6319" y="11649"/>
                    </a:cubicBezTo>
                    <a:cubicBezTo>
                      <a:pt x="6325" y="11643"/>
                      <a:pt x="6330" y="11641"/>
                      <a:pt x="6333" y="11641"/>
                    </a:cubicBezTo>
                    <a:cubicBezTo>
                      <a:pt x="6343" y="11641"/>
                      <a:pt x="6346" y="11660"/>
                      <a:pt x="6354" y="11660"/>
                    </a:cubicBezTo>
                    <a:cubicBezTo>
                      <a:pt x="6357" y="11660"/>
                      <a:pt x="6360" y="11658"/>
                      <a:pt x="6364" y="11654"/>
                    </a:cubicBezTo>
                    <a:lnTo>
                      <a:pt x="6364" y="11677"/>
                    </a:lnTo>
                    <a:cubicBezTo>
                      <a:pt x="6369" y="11671"/>
                      <a:pt x="6375" y="11654"/>
                      <a:pt x="6391" y="11654"/>
                    </a:cubicBezTo>
                    <a:cubicBezTo>
                      <a:pt x="6391" y="11671"/>
                      <a:pt x="6380" y="11677"/>
                      <a:pt x="6380" y="11682"/>
                    </a:cubicBezTo>
                    <a:lnTo>
                      <a:pt x="6402" y="11660"/>
                    </a:lnTo>
                    <a:cubicBezTo>
                      <a:pt x="6425" y="11715"/>
                      <a:pt x="6485" y="11732"/>
                      <a:pt x="6513" y="11782"/>
                    </a:cubicBezTo>
                    <a:cubicBezTo>
                      <a:pt x="6535" y="11787"/>
                      <a:pt x="6568" y="11793"/>
                      <a:pt x="6591" y="11809"/>
                    </a:cubicBezTo>
                    <a:lnTo>
                      <a:pt x="6585" y="11809"/>
                    </a:lnTo>
                    <a:lnTo>
                      <a:pt x="6602" y="11826"/>
                    </a:lnTo>
                    <a:lnTo>
                      <a:pt x="6596" y="11809"/>
                    </a:lnTo>
                    <a:lnTo>
                      <a:pt x="6618" y="11809"/>
                    </a:lnTo>
                    <a:cubicBezTo>
                      <a:pt x="6640" y="11837"/>
                      <a:pt x="6657" y="11870"/>
                      <a:pt x="6701" y="11876"/>
                    </a:cubicBezTo>
                    <a:cubicBezTo>
                      <a:pt x="6705" y="11875"/>
                      <a:pt x="6708" y="11874"/>
                      <a:pt x="6710" y="11874"/>
                    </a:cubicBezTo>
                    <a:cubicBezTo>
                      <a:pt x="6726" y="11874"/>
                      <a:pt x="6710" y="11900"/>
                      <a:pt x="6722" y="11900"/>
                    </a:cubicBezTo>
                    <a:cubicBezTo>
                      <a:pt x="6724" y="11900"/>
                      <a:pt x="6726" y="11899"/>
                      <a:pt x="6729" y="11898"/>
                    </a:cubicBezTo>
                    <a:lnTo>
                      <a:pt x="6729" y="11898"/>
                    </a:lnTo>
                    <a:lnTo>
                      <a:pt x="6723" y="11903"/>
                    </a:lnTo>
                    <a:cubicBezTo>
                      <a:pt x="6742" y="11903"/>
                      <a:pt x="6753" y="11906"/>
                      <a:pt x="6766" y="11906"/>
                    </a:cubicBezTo>
                    <a:cubicBezTo>
                      <a:pt x="6773" y="11906"/>
                      <a:pt x="6781" y="11905"/>
                      <a:pt x="6790" y="11903"/>
                    </a:cubicBezTo>
                    <a:lnTo>
                      <a:pt x="6790" y="11903"/>
                    </a:lnTo>
                    <a:cubicBezTo>
                      <a:pt x="6779" y="11917"/>
                      <a:pt x="6783" y="11919"/>
                      <a:pt x="6788" y="11919"/>
                    </a:cubicBezTo>
                    <a:cubicBezTo>
                      <a:pt x="6789" y="11919"/>
                      <a:pt x="6790" y="11919"/>
                      <a:pt x="6791" y="11919"/>
                    </a:cubicBezTo>
                    <a:cubicBezTo>
                      <a:pt x="6792" y="11919"/>
                      <a:pt x="6792" y="11919"/>
                      <a:pt x="6792" y="11919"/>
                    </a:cubicBezTo>
                    <a:lnTo>
                      <a:pt x="6792" y="11919"/>
                    </a:lnTo>
                    <a:lnTo>
                      <a:pt x="6795" y="11909"/>
                    </a:lnTo>
                    <a:cubicBezTo>
                      <a:pt x="6795" y="11920"/>
                      <a:pt x="6806" y="11931"/>
                      <a:pt x="6795" y="11937"/>
                    </a:cubicBezTo>
                    <a:lnTo>
                      <a:pt x="6818" y="11931"/>
                    </a:lnTo>
                    <a:lnTo>
                      <a:pt x="6818" y="11931"/>
                    </a:lnTo>
                    <a:lnTo>
                      <a:pt x="6812" y="11948"/>
                    </a:lnTo>
                    <a:cubicBezTo>
                      <a:pt x="6823" y="11953"/>
                      <a:pt x="6851" y="11959"/>
                      <a:pt x="6845" y="11986"/>
                    </a:cubicBezTo>
                    <a:cubicBezTo>
                      <a:pt x="6889" y="11986"/>
                      <a:pt x="6928" y="12020"/>
                      <a:pt x="6961" y="12042"/>
                    </a:cubicBezTo>
                    <a:cubicBezTo>
                      <a:pt x="6967" y="12040"/>
                      <a:pt x="6971" y="12039"/>
                      <a:pt x="6975" y="12039"/>
                    </a:cubicBezTo>
                    <a:cubicBezTo>
                      <a:pt x="6983" y="12039"/>
                      <a:pt x="6989" y="12042"/>
                      <a:pt x="7000" y="12042"/>
                    </a:cubicBezTo>
                    <a:lnTo>
                      <a:pt x="7000" y="12064"/>
                    </a:lnTo>
                    <a:cubicBezTo>
                      <a:pt x="7007" y="12064"/>
                      <a:pt x="7017" y="12057"/>
                      <a:pt x="7025" y="12057"/>
                    </a:cubicBezTo>
                    <a:cubicBezTo>
                      <a:pt x="7028" y="12057"/>
                      <a:pt x="7031" y="12058"/>
                      <a:pt x="7033" y="12064"/>
                    </a:cubicBezTo>
                    <a:cubicBezTo>
                      <a:pt x="7042" y="12064"/>
                      <a:pt x="7044" y="12071"/>
                      <a:pt x="7053" y="12071"/>
                    </a:cubicBezTo>
                    <a:cubicBezTo>
                      <a:pt x="7055" y="12071"/>
                      <a:pt x="7058" y="12071"/>
                      <a:pt x="7061" y="12069"/>
                    </a:cubicBezTo>
                    <a:cubicBezTo>
                      <a:pt x="7067" y="12075"/>
                      <a:pt x="7072" y="12092"/>
                      <a:pt x="7067" y="12103"/>
                    </a:cubicBezTo>
                    <a:cubicBezTo>
                      <a:pt x="7070" y="12099"/>
                      <a:pt x="7073" y="12098"/>
                      <a:pt x="7075" y="12098"/>
                    </a:cubicBezTo>
                    <a:cubicBezTo>
                      <a:pt x="7085" y="12098"/>
                      <a:pt x="7089" y="12119"/>
                      <a:pt x="7089" y="12119"/>
                    </a:cubicBezTo>
                    <a:cubicBezTo>
                      <a:pt x="7089" y="12119"/>
                      <a:pt x="7205" y="12202"/>
                      <a:pt x="7349" y="12269"/>
                    </a:cubicBezTo>
                    <a:cubicBezTo>
                      <a:pt x="7415" y="12296"/>
                      <a:pt x="7482" y="12324"/>
                      <a:pt x="7542" y="12346"/>
                    </a:cubicBezTo>
                    <a:lnTo>
                      <a:pt x="7692" y="12639"/>
                    </a:lnTo>
                    <a:cubicBezTo>
                      <a:pt x="7780" y="12822"/>
                      <a:pt x="7869" y="13010"/>
                      <a:pt x="7941" y="13171"/>
                    </a:cubicBezTo>
                    <a:cubicBezTo>
                      <a:pt x="7985" y="13232"/>
                      <a:pt x="8035" y="13337"/>
                      <a:pt x="8085" y="13442"/>
                    </a:cubicBezTo>
                    <a:lnTo>
                      <a:pt x="8063" y="13458"/>
                    </a:lnTo>
                    <a:lnTo>
                      <a:pt x="8112" y="13541"/>
                    </a:lnTo>
                    <a:cubicBezTo>
                      <a:pt x="8113" y="13550"/>
                      <a:pt x="8113" y="13553"/>
                      <a:pt x="8112" y="13553"/>
                    </a:cubicBezTo>
                    <a:cubicBezTo>
                      <a:pt x="8107" y="13553"/>
                      <a:pt x="8094" y="13522"/>
                      <a:pt x="8092" y="13522"/>
                    </a:cubicBezTo>
                    <a:lnTo>
                      <a:pt x="8092" y="13522"/>
                    </a:lnTo>
                    <a:cubicBezTo>
                      <a:pt x="8091" y="13522"/>
                      <a:pt x="8092" y="13527"/>
                      <a:pt x="8096" y="13541"/>
                    </a:cubicBezTo>
                    <a:lnTo>
                      <a:pt x="8123" y="13569"/>
                    </a:lnTo>
                    <a:cubicBezTo>
                      <a:pt x="8119" y="13582"/>
                      <a:pt x="8176" y="13709"/>
                      <a:pt x="8167" y="13709"/>
                    </a:cubicBezTo>
                    <a:cubicBezTo>
                      <a:pt x="8164" y="13709"/>
                      <a:pt x="8154" y="13696"/>
                      <a:pt x="8135" y="13663"/>
                    </a:cubicBezTo>
                    <a:lnTo>
                      <a:pt x="8135" y="13663"/>
                    </a:lnTo>
                    <a:lnTo>
                      <a:pt x="8278" y="14001"/>
                    </a:lnTo>
                    <a:cubicBezTo>
                      <a:pt x="8306" y="14078"/>
                      <a:pt x="8317" y="14034"/>
                      <a:pt x="8345" y="14122"/>
                    </a:cubicBezTo>
                    <a:cubicBezTo>
                      <a:pt x="8345" y="14127"/>
                      <a:pt x="8344" y="14128"/>
                      <a:pt x="8343" y="14128"/>
                    </a:cubicBezTo>
                    <a:cubicBezTo>
                      <a:pt x="8340" y="14128"/>
                      <a:pt x="8332" y="14108"/>
                      <a:pt x="8329" y="14108"/>
                    </a:cubicBezTo>
                    <a:cubicBezTo>
                      <a:pt x="8329" y="14108"/>
                      <a:pt x="8328" y="14109"/>
                      <a:pt x="8328" y="14111"/>
                    </a:cubicBezTo>
                    <a:cubicBezTo>
                      <a:pt x="8411" y="14366"/>
                      <a:pt x="8494" y="14383"/>
                      <a:pt x="8577" y="14615"/>
                    </a:cubicBezTo>
                    <a:lnTo>
                      <a:pt x="8561" y="14593"/>
                    </a:lnTo>
                    <a:lnTo>
                      <a:pt x="8561" y="14593"/>
                    </a:lnTo>
                    <a:cubicBezTo>
                      <a:pt x="8583" y="14632"/>
                      <a:pt x="8610" y="14704"/>
                      <a:pt x="8616" y="14704"/>
                    </a:cubicBezTo>
                    <a:cubicBezTo>
                      <a:pt x="8633" y="14665"/>
                      <a:pt x="8588" y="14670"/>
                      <a:pt x="8577" y="14587"/>
                    </a:cubicBezTo>
                    <a:cubicBezTo>
                      <a:pt x="8604" y="14587"/>
                      <a:pt x="8620" y="14665"/>
                      <a:pt x="8636" y="14665"/>
                    </a:cubicBezTo>
                    <a:cubicBezTo>
                      <a:pt x="8637" y="14665"/>
                      <a:pt x="8638" y="14665"/>
                      <a:pt x="8638" y="14665"/>
                    </a:cubicBezTo>
                    <a:cubicBezTo>
                      <a:pt x="8649" y="14720"/>
                      <a:pt x="8677" y="14748"/>
                      <a:pt x="8693" y="14798"/>
                    </a:cubicBezTo>
                    <a:cubicBezTo>
                      <a:pt x="8716" y="14886"/>
                      <a:pt x="8771" y="14997"/>
                      <a:pt x="8776" y="15063"/>
                    </a:cubicBezTo>
                    <a:cubicBezTo>
                      <a:pt x="8799" y="15102"/>
                      <a:pt x="8837" y="15141"/>
                      <a:pt x="8871" y="15224"/>
                    </a:cubicBezTo>
                    <a:cubicBezTo>
                      <a:pt x="8876" y="15257"/>
                      <a:pt x="8872" y="15258"/>
                      <a:pt x="8869" y="15258"/>
                    </a:cubicBezTo>
                    <a:cubicBezTo>
                      <a:pt x="8869" y="15258"/>
                      <a:pt x="8869" y="15258"/>
                      <a:pt x="8868" y="15258"/>
                    </a:cubicBezTo>
                    <a:cubicBezTo>
                      <a:pt x="8865" y="15258"/>
                      <a:pt x="8862" y="15260"/>
                      <a:pt x="8871" y="15301"/>
                    </a:cubicBezTo>
                    <a:lnTo>
                      <a:pt x="8893" y="15307"/>
                    </a:lnTo>
                    <a:cubicBezTo>
                      <a:pt x="8910" y="15362"/>
                      <a:pt x="8910" y="15368"/>
                      <a:pt x="8905" y="15368"/>
                    </a:cubicBezTo>
                    <a:cubicBezTo>
                      <a:pt x="8903" y="15368"/>
                      <a:pt x="8901" y="15368"/>
                      <a:pt x="8898" y="15368"/>
                    </a:cubicBezTo>
                    <a:cubicBezTo>
                      <a:pt x="8926" y="15445"/>
                      <a:pt x="8942" y="15423"/>
                      <a:pt x="8970" y="15523"/>
                    </a:cubicBezTo>
                    <a:lnTo>
                      <a:pt x="8937" y="15473"/>
                    </a:lnTo>
                    <a:lnTo>
                      <a:pt x="8937" y="15473"/>
                    </a:lnTo>
                    <a:cubicBezTo>
                      <a:pt x="8965" y="15545"/>
                      <a:pt x="8976" y="15572"/>
                      <a:pt x="9009" y="15666"/>
                    </a:cubicBezTo>
                    <a:cubicBezTo>
                      <a:pt x="9003" y="15666"/>
                      <a:pt x="8992" y="15628"/>
                      <a:pt x="8981" y="15600"/>
                    </a:cubicBezTo>
                    <a:lnTo>
                      <a:pt x="8981" y="15600"/>
                    </a:lnTo>
                    <a:cubicBezTo>
                      <a:pt x="8981" y="15661"/>
                      <a:pt x="9025" y="15683"/>
                      <a:pt x="9031" y="15716"/>
                    </a:cubicBezTo>
                    <a:cubicBezTo>
                      <a:pt x="9031" y="15712"/>
                      <a:pt x="9015" y="15660"/>
                      <a:pt x="9027" y="15660"/>
                    </a:cubicBezTo>
                    <a:cubicBezTo>
                      <a:pt x="9029" y="15660"/>
                      <a:pt x="9032" y="15662"/>
                      <a:pt x="9037" y="15666"/>
                    </a:cubicBezTo>
                    <a:cubicBezTo>
                      <a:pt x="9053" y="15716"/>
                      <a:pt x="9092" y="15766"/>
                      <a:pt x="9092" y="15799"/>
                    </a:cubicBezTo>
                    <a:lnTo>
                      <a:pt x="9059" y="15749"/>
                    </a:lnTo>
                    <a:lnTo>
                      <a:pt x="9059" y="15749"/>
                    </a:lnTo>
                    <a:cubicBezTo>
                      <a:pt x="9108" y="15848"/>
                      <a:pt x="9092" y="15800"/>
                      <a:pt x="9135" y="15913"/>
                    </a:cubicBezTo>
                    <a:lnTo>
                      <a:pt x="9135" y="15913"/>
                    </a:lnTo>
                    <a:cubicBezTo>
                      <a:pt x="9135" y="15913"/>
                      <a:pt x="9135" y="15913"/>
                      <a:pt x="9135" y="15913"/>
                    </a:cubicBezTo>
                    <a:cubicBezTo>
                      <a:pt x="9133" y="15913"/>
                      <a:pt x="9131" y="15915"/>
                      <a:pt x="9131" y="15915"/>
                    </a:cubicBezTo>
                    <a:cubicBezTo>
                      <a:pt x="9169" y="15987"/>
                      <a:pt x="9191" y="16081"/>
                      <a:pt x="9225" y="16192"/>
                    </a:cubicBezTo>
                    <a:lnTo>
                      <a:pt x="9214" y="16170"/>
                    </a:lnTo>
                    <a:lnTo>
                      <a:pt x="9214" y="16170"/>
                    </a:lnTo>
                    <a:cubicBezTo>
                      <a:pt x="9230" y="16214"/>
                      <a:pt x="9252" y="16236"/>
                      <a:pt x="9258" y="16253"/>
                    </a:cubicBezTo>
                    <a:cubicBezTo>
                      <a:pt x="9247" y="16192"/>
                      <a:pt x="9252" y="16209"/>
                      <a:pt x="9269" y="16198"/>
                    </a:cubicBezTo>
                    <a:cubicBezTo>
                      <a:pt x="9274" y="16292"/>
                      <a:pt x="9335" y="16319"/>
                      <a:pt x="9369" y="16447"/>
                    </a:cubicBezTo>
                    <a:cubicBezTo>
                      <a:pt x="9367" y="16447"/>
                      <a:pt x="9363" y="16443"/>
                      <a:pt x="9358" y="16438"/>
                    </a:cubicBezTo>
                    <a:lnTo>
                      <a:pt x="9358" y="16438"/>
                    </a:lnTo>
                    <a:cubicBezTo>
                      <a:pt x="9360" y="16440"/>
                      <a:pt x="9361" y="16443"/>
                      <a:pt x="9363" y="16447"/>
                    </a:cubicBezTo>
                    <a:cubicBezTo>
                      <a:pt x="9384" y="16495"/>
                      <a:pt x="9376" y="16502"/>
                      <a:pt x="9371" y="16502"/>
                    </a:cubicBezTo>
                    <a:cubicBezTo>
                      <a:pt x="9370" y="16502"/>
                      <a:pt x="9369" y="16502"/>
                      <a:pt x="9369" y="16502"/>
                    </a:cubicBezTo>
                    <a:lnTo>
                      <a:pt x="9369" y="16502"/>
                    </a:lnTo>
                    <a:cubicBezTo>
                      <a:pt x="9418" y="16607"/>
                      <a:pt x="9407" y="16541"/>
                      <a:pt x="9440" y="16651"/>
                    </a:cubicBezTo>
                    <a:cubicBezTo>
                      <a:pt x="9439" y="16648"/>
                      <a:pt x="9436" y="16643"/>
                      <a:pt x="9434" y="16638"/>
                    </a:cubicBezTo>
                    <a:lnTo>
                      <a:pt x="9434" y="16638"/>
                    </a:lnTo>
                    <a:cubicBezTo>
                      <a:pt x="9458" y="16712"/>
                      <a:pt x="9493" y="16799"/>
                      <a:pt x="9474" y="16823"/>
                    </a:cubicBezTo>
                    <a:cubicBezTo>
                      <a:pt x="9470" y="16819"/>
                      <a:pt x="9461" y="16818"/>
                      <a:pt x="9454" y="16806"/>
                    </a:cubicBezTo>
                    <a:lnTo>
                      <a:pt x="9454" y="16806"/>
                    </a:lnTo>
                    <a:cubicBezTo>
                      <a:pt x="9457" y="16818"/>
                      <a:pt x="9458" y="16828"/>
                      <a:pt x="9452" y="16828"/>
                    </a:cubicBezTo>
                    <a:cubicBezTo>
                      <a:pt x="9468" y="16845"/>
                      <a:pt x="9496" y="16934"/>
                      <a:pt x="9507" y="16972"/>
                    </a:cubicBezTo>
                    <a:lnTo>
                      <a:pt x="9518" y="16956"/>
                    </a:lnTo>
                    <a:lnTo>
                      <a:pt x="9518" y="16956"/>
                    </a:lnTo>
                    <a:cubicBezTo>
                      <a:pt x="9612" y="17100"/>
                      <a:pt x="9479" y="16956"/>
                      <a:pt x="9546" y="17111"/>
                    </a:cubicBezTo>
                    <a:cubicBezTo>
                      <a:pt x="9557" y="17139"/>
                      <a:pt x="9560" y="17148"/>
                      <a:pt x="9561" y="17148"/>
                    </a:cubicBezTo>
                    <a:cubicBezTo>
                      <a:pt x="9562" y="17148"/>
                      <a:pt x="9552" y="17117"/>
                      <a:pt x="9554" y="17117"/>
                    </a:cubicBezTo>
                    <a:lnTo>
                      <a:pt x="9554" y="17117"/>
                    </a:lnTo>
                    <a:cubicBezTo>
                      <a:pt x="9554" y="17117"/>
                      <a:pt x="9557" y="17121"/>
                      <a:pt x="9562" y="17133"/>
                    </a:cubicBezTo>
                    <a:cubicBezTo>
                      <a:pt x="9584" y="17205"/>
                      <a:pt x="9579" y="17232"/>
                      <a:pt x="9618" y="17326"/>
                    </a:cubicBezTo>
                    <a:cubicBezTo>
                      <a:pt x="9618" y="17354"/>
                      <a:pt x="9634" y="17415"/>
                      <a:pt x="9618" y="17426"/>
                    </a:cubicBezTo>
                    <a:cubicBezTo>
                      <a:pt x="9645" y="17481"/>
                      <a:pt x="9673" y="17609"/>
                      <a:pt x="9701" y="17636"/>
                    </a:cubicBezTo>
                    <a:cubicBezTo>
                      <a:pt x="9684" y="17526"/>
                      <a:pt x="9656" y="17542"/>
                      <a:pt x="9634" y="17415"/>
                    </a:cubicBezTo>
                    <a:lnTo>
                      <a:pt x="9634" y="17415"/>
                    </a:lnTo>
                    <a:lnTo>
                      <a:pt x="9662" y="17443"/>
                    </a:lnTo>
                    <a:cubicBezTo>
                      <a:pt x="9690" y="17526"/>
                      <a:pt x="9728" y="17631"/>
                      <a:pt x="9745" y="17692"/>
                    </a:cubicBezTo>
                    <a:cubicBezTo>
                      <a:pt x="9745" y="17684"/>
                      <a:pt x="9745" y="17678"/>
                      <a:pt x="9747" y="17678"/>
                    </a:cubicBezTo>
                    <a:cubicBezTo>
                      <a:pt x="9748" y="17678"/>
                      <a:pt x="9749" y="17679"/>
                      <a:pt x="9750" y="17681"/>
                    </a:cubicBezTo>
                    <a:cubicBezTo>
                      <a:pt x="9795" y="17797"/>
                      <a:pt x="9828" y="17825"/>
                      <a:pt x="9856" y="17941"/>
                    </a:cubicBezTo>
                    <a:cubicBezTo>
                      <a:pt x="9853" y="17944"/>
                      <a:pt x="9851" y="17945"/>
                      <a:pt x="9849" y="17945"/>
                    </a:cubicBezTo>
                    <a:cubicBezTo>
                      <a:pt x="9836" y="17945"/>
                      <a:pt x="9825" y="17890"/>
                      <a:pt x="9806" y="17847"/>
                    </a:cubicBezTo>
                    <a:lnTo>
                      <a:pt x="9806" y="17847"/>
                    </a:lnTo>
                    <a:cubicBezTo>
                      <a:pt x="9822" y="17924"/>
                      <a:pt x="9828" y="17924"/>
                      <a:pt x="9861" y="18040"/>
                    </a:cubicBezTo>
                    <a:cubicBezTo>
                      <a:pt x="9860" y="18041"/>
                      <a:pt x="9860" y="18041"/>
                      <a:pt x="9859" y="18041"/>
                    </a:cubicBezTo>
                    <a:cubicBezTo>
                      <a:pt x="9849" y="18041"/>
                      <a:pt x="9838" y="17962"/>
                      <a:pt x="9822" y="17952"/>
                    </a:cubicBezTo>
                    <a:lnTo>
                      <a:pt x="9822" y="17952"/>
                    </a:lnTo>
                    <a:lnTo>
                      <a:pt x="9859" y="18068"/>
                    </a:lnTo>
                    <a:lnTo>
                      <a:pt x="9856" y="18068"/>
                    </a:lnTo>
                    <a:lnTo>
                      <a:pt x="9839" y="18051"/>
                    </a:lnTo>
                    <a:lnTo>
                      <a:pt x="9850" y="18068"/>
                    </a:lnTo>
                    <a:cubicBezTo>
                      <a:pt x="9828" y="18046"/>
                      <a:pt x="9800" y="18024"/>
                      <a:pt x="9784" y="18007"/>
                    </a:cubicBezTo>
                    <a:cubicBezTo>
                      <a:pt x="9723" y="17968"/>
                      <a:pt x="9673" y="17902"/>
                      <a:pt x="9612" y="17869"/>
                    </a:cubicBezTo>
                    <a:lnTo>
                      <a:pt x="9612" y="17869"/>
                    </a:lnTo>
                    <a:cubicBezTo>
                      <a:pt x="9616" y="17873"/>
                      <a:pt x="9608" y="17886"/>
                      <a:pt x="9604" y="17886"/>
                    </a:cubicBezTo>
                    <a:cubicBezTo>
                      <a:pt x="9602" y="17886"/>
                      <a:pt x="9601" y="17884"/>
                      <a:pt x="9601" y="17880"/>
                    </a:cubicBezTo>
                    <a:cubicBezTo>
                      <a:pt x="9612" y="17825"/>
                      <a:pt x="9562" y="17869"/>
                      <a:pt x="9562" y="17825"/>
                    </a:cubicBezTo>
                    <a:cubicBezTo>
                      <a:pt x="9525" y="17814"/>
                      <a:pt x="9524" y="17763"/>
                      <a:pt x="9476" y="17763"/>
                    </a:cubicBezTo>
                    <a:cubicBezTo>
                      <a:pt x="9473" y="17763"/>
                      <a:pt x="9471" y="17763"/>
                      <a:pt x="9468" y="17764"/>
                    </a:cubicBezTo>
                    <a:lnTo>
                      <a:pt x="9474" y="17747"/>
                    </a:lnTo>
                    <a:cubicBezTo>
                      <a:pt x="9474" y="17744"/>
                      <a:pt x="9472" y="17744"/>
                      <a:pt x="9470" y="17744"/>
                    </a:cubicBezTo>
                    <a:cubicBezTo>
                      <a:pt x="9468" y="17744"/>
                      <a:pt x="9465" y="17744"/>
                      <a:pt x="9463" y="17742"/>
                    </a:cubicBezTo>
                    <a:cubicBezTo>
                      <a:pt x="9452" y="17730"/>
                      <a:pt x="9435" y="17730"/>
                      <a:pt x="9424" y="17719"/>
                    </a:cubicBezTo>
                    <a:lnTo>
                      <a:pt x="9418" y="17736"/>
                    </a:lnTo>
                    <a:cubicBezTo>
                      <a:pt x="9413" y="17730"/>
                      <a:pt x="9424" y="17719"/>
                      <a:pt x="9413" y="17719"/>
                    </a:cubicBezTo>
                    <a:lnTo>
                      <a:pt x="9418" y="17714"/>
                    </a:lnTo>
                    <a:lnTo>
                      <a:pt x="9418" y="17714"/>
                    </a:lnTo>
                    <a:lnTo>
                      <a:pt x="9407" y="17719"/>
                    </a:lnTo>
                    <a:cubicBezTo>
                      <a:pt x="9424" y="17703"/>
                      <a:pt x="9391" y="17708"/>
                      <a:pt x="9391" y="17692"/>
                    </a:cubicBezTo>
                    <a:cubicBezTo>
                      <a:pt x="9380" y="17692"/>
                      <a:pt x="9357" y="17686"/>
                      <a:pt x="9352" y="17675"/>
                    </a:cubicBezTo>
                    <a:cubicBezTo>
                      <a:pt x="9357" y="17659"/>
                      <a:pt x="9341" y="17647"/>
                      <a:pt x="9335" y="17631"/>
                    </a:cubicBezTo>
                    <a:cubicBezTo>
                      <a:pt x="9313" y="17620"/>
                      <a:pt x="9280" y="17598"/>
                      <a:pt x="9258" y="17576"/>
                    </a:cubicBezTo>
                    <a:lnTo>
                      <a:pt x="9247" y="17592"/>
                    </a:lnTo>
                    <a:lnTo>
                      <a:pt x="9241" y="17581"/>
                    </a:lnTo>
                    <a:cubicBezTo>
                      <a:pt x="9241" y="17581"/>
                      <a:pt x="9241" y="17576"/>
                      <a:pt x="9247" y="17576"/>
                    </a:cubicBezTo>
                    <a:cubicBezTo>
                      <a:pt x="9252" y="17553"/>
                      <a:pt x="9225" y="17570"/>
                      <a:pt x="9230" y="17553"/>
                    </a:cubicBezTo>
                    <a:lnTo>
                      <a:pt x="9230" y="17553"/>
                    </a:lnTo>
                    <a:cubicBezTo>
                      <a:pt x="9227" y="17563"/>
                      <a:pt x="9228" y="17565"/>
                      <a:pt x="9231" y="17565"/>
                    </a:cubicBezTo>
                    <a:cubicBezTo>
                      <a:pt x="9233" y="17565"/>
                      <a:pt x="9237" y="17564"/>
                      <a:pt x="9241" y="17564"/>
                    </a:cubicBezTo>
                    <a:cubicBezTo>
                      <a:pt x="9241" y="17571"/>
                      <a:pt x="9235" y="17576"/>
                      <a:pt x="9229" y="17576"/>
                    </a:cubicBezTo>
                    <a:cubicBezTo>
                      <a:pt x="9225" y="17576"/>
                      <a:pt x="9221" y="17574"/>
                      <a:pt x="9219" y="17570"/>
                    </a:cubicBezTo>
                    <a:lnTo>
                      <a:pt x="9203" y="17570"/>
                    </a:lnTo>
                    <a:cubicBezTo>
                      <a:pt x="9214" y="17553"/>
                      <a:pt x="9214" y="17548"/>
                      <a:pt x="9219" y="17537"/>
                    </a:cubicBezTo>
                    <a:cubicBezTo>
                      <a:pt x="9197" y="17520"/>
                      <a:pt x="9164" y="17526"/>
                      <a:pt x="9147" y="17509"/>
                    </a:cubicBezTo>
                    <a:cubicBezTo>
                      <a:pt x="9164" y="17498"/>
                      <a:pt x="9131" y="17498"/>
                      <a:pt x="9147" y="17481"/>
                    </a:cubicBezTo>
                    <a:cubicBezTo>
                      <a:pt x="9131" y="17481"/>
                      <a:pt x="9136" y="17498"/>
                      <a:pt x="9120" y="17509"/>
                    </a:cubicBezTo>
                    <a:cubicBezTo>
                      <a:pt x="9120" y="17509"/>
                      <a:pt x="9108" y="17509"/>
                      <a:pt x="9114" y="17498"/>
                    </a:cubicBezTo>
                    <a:cubicBezTo>
                      <a:pt x="9120" y="17493"/>
                      <a:pt x="9120" y="17487"/>
                      <a:pt x="9131" y="17487"/>
                    </a:cubicBezTo>
                    <a:lnTo>
                      <a:pt x="9120" y="17481"/>
                    </a:lnTo>
                    <a:lnTo>
                      <a:pt x="9131" y="17470"/>
                    </a:lnTo>
                    <a:cubicBezTo>
                      <a:pt x="9103" y="17470"/>
                      <a:pt x="9108" y="17432"/>
                      <a:pt x="9081" y="17432"/>
                    </a:cubicBezTo>
                    <a:cubicBezTo>
                      <a:pt x="9075" y="17437"/>
                      <a:pt x="9086" y="17437"/>
                      <a:pt x="9081" y="17443"/>
                    </a:cubicBezTo>
                    <a:cubicBezTo>
                      <a:pt x="9053" y="17443"/>
                      <a:pt x="9081" y="17415"/>
                      <a:pt x="9053" y="17415"/>
                    </a:cubicBezTo>
                    <a:lnTo>
                      <a:pt x="9064" y="17409"/>
                    </a:lnTo>
                    <a:cubicBezTo>
                      <a:pt x="9059" y="17409"/>
                      <a:pt x="9055" y="17411"/>
                      <a:pt x="9052" y="17411"/>
                    </a:cubicBezTo>
                    <a:cubicBezTo>
                      <a:pt x="9049" y="17411"/>
                      <a:pt x="9048" y="17409"/>
                      <a:pt x="9048" y="17404"/>
                    </a:cubicBezTo>
                    <a:cubicBezTo>
                      <a:pt x="9050" y="17397"/>
                      <a:pt x="9052" y="17395"/>
                      <a:pt x="9055" y="17395"/>
                    </a:cubicBezTo>
                    <a:cubicBezTo>
                      <a:pt x="9058" y="17395"/>
                      <a:pt x="9061" y="17398"/>
                      <a:pt x="9064" y="17398"/>
                    </a:cubicBezTo>
                    <a:cubicBezTo>
                      <a:pt x="9061" y="17392"/>
                      <a:pt x="9056" y="17388"/>
                      <a:pt x="9051" y="17388"/>
                    </a:cubicBezTo>
                    <a:cubicBezTo>
                      <a:pt x="9047" y="17388"/>
                      <a:pt x="9042" y="17391"/>
                      <a:pt x="9037" y="17398"/>
                    </a:cubicBezTo>
                    <a:cubicBezTo>
                      <a:pt x="9031" y="17398"/>
                      <a:pt x="9037" y="17382"/>
                      <a:pt x="9031" y="17376"/>
                    </a:cubicBezTo>
                    <a:cubicBezTo>
                      <a:pt x="9031" y="17376"/>
                      <a:pt x="9031" y="17387"/>
                      <a:pt x="9025" y="17387"/>
                    </a:cubicBezTo>
                    <a:cubicBezTo>
                      <a:pt x="9025" y="17376"/>
                      <a:pt x="9009" y="17360"/>
                      <a:pt x="8998" y="17354"/>
                    </a:cubicBezTo>
                    <a:lnTo>
                      <a:pt x="9003" y="17349"/>
                    </a:lnTo>
                    <a:lnTo>
                      <a:pt x="9003" y="17349"/>
                    </a:lnTo>
                    <a:cubicBezTo>
                      <a:pt x="9001" y="17349"/>
                      <a:pt x="9000" y="17349"/>
                      <a:pt x="8998" y="17349"/>
                    </a:cubicBezTo>
                    <a:cubicBezTo>
                      <a:pt x="8985" y="17349"/>
                      <a:pt x="9002" y="17326"/>
                      <a:pt x="8992" y="17321"/>
                    </a:cubicBezTo>
                    <a:cubicBezTo>
                      <a:pt x="8954" y="17299"/>
                      <a:pt x="8898" y="17277"/>
                      <a:pt x="8871" y="17243"/>
                    </a:cubicBezTo>
                    <a:cubicBezTo>
                      <a:pt x="8865" y="17245"/>
                      <a:pt x="8860" y="17246"/>
                      <a:pt x="8856" y="17246"/>
                    </a:cubicBezTo>
                    <a:cubicBezTo>
                      <a:pt x="8847" y="17246"/>
                      <a:pt x="8839" y="17243"/>
                      <a:pt x="8832" y="17243"/>
                    </a:cubicBezTo>
                    <a:lnTo>
                      <a:pt x="8854" y="17221"/>
                    </a:lnTo>
                    <a:lnTo>
                      <a:pt x="8837" y="17221"/>
                    </a:lnTo>
                    <a:cubicBezTo>
                      <a:pt x="8837" y="17216"/>
                      <a:pt x="8843" y="17221"/>
                      <a:pt x="8854" y="17210"/>
                    </a:cubicBezTo>
                    <a:lnTo>
                      <a:pt x="8854" y="17210"/>
                    </a:lnTo>
                    <a:lnTo>
                      <a:pt x="8837" y="17216"/>
                    </a:lnTo>
                    <a:cubicBezTo>
                      <a:pt x="8843" y="17210"/>
                      <a:pt x="8826" y="17194"/>
                      <a:pt x="8843" y="17188"/>
                    </a:cubicBezTo>
                    <a:lnTo>
                      <a:pt x="8810" y="17160"/>
                    </a:lnTo>
                    <a:cubicBezTo>
                      <a:pt x="8809" y="17160"/>
                      <a:pt x="8808" y="17160"/>
                      <a:pt x="8807" y="17160"/>
                    </a:cubicBezTo>
                    <a:cubicBezTo>
                      <a:pt x="8803" y="17160"/>
                      <a:pt x="8795" y="17167"/>
                      <a:pt x="8791" y="17167"/>
                    </a:cubicBezTo>
                    <a:cubicBezTo>
                      <a:pt x="8789" y="17167"/>
                      <a:pt x="8788" y="17165"/>
                      <a:pt x="8788" y="17160"/>
                    </a:cubicBezTo>
                    <a:cubicBezTo>
                      <a:pt x="8793" y="17158"/>
                      <a:pt x="8796" y="17158"/>
                      <a:pt x="8798" y="17158"/>
                    </a:cubicBezTo>
                    <a:cubicBezTo>
                      <a:pt x="8800" y="17158"/>
                      <a:pt x="8801" y="17158"/>
                      <a:pt x="8804" y="17155"/>
                    </a:cubicBezTo>
                    <a:cubicBezTo>
                      <a:pt x="8802" y="17145"/>
                      <a:pt x="8796" y="17142"/>
                      <a:pt x="8788" y="17142"/>
                    </a:cubicBezTo>
                    <a:cubicBezTo>
                      <a:pt x="8776" y="17142"/>
                      <a:pt x="8760" y="17148"/>
                      <a:pt x="8746" y="17148"/>
                    </a:cubicBezTo>
                    <a:cubicBezTo>
                      <a:pt x="8738" y="17148"/>
                      <a:pt x="8731" y="17146"/>
                      <a:pt x="8727" y="17138"/>
                    </a:cubicBezTo>
                    <a:lnTo>
                      <a:pt x="8732" y="17138"/>
                    </a:lnTo>
                    <a:cubicBezTo>
                      <a:pt x="8728" y="17138"/>
                      <a:pt x="8725" y="17136"/>
                      <a:pt x="8721" y="17136"/>
                    </a:cubicBezTo>
                    <a:cubicBezTo>
                      <a:pt x="8719" y="17136"/>
                      <a:pt x="8717" y="17137"/>
                      <a:pt x="8716" y="17138"/>
                    </a:cubicBezTo>
                    <a:cubicBezTo>
                      <a:pt x="8710" y="17146"/>
                      <a:pt x="8709" y="17148"/>
                      <a:pt x="8711" y="17148"/>
                    </a:cubicBezTo>
                    <a:cubicBezTo>
                      <a:pt x="8712" y="17148"/>
                      <a:pt x="8716" y="17146"/>
                      <a:pt x="8718" y="17146"/>
                    </a:cubicBezTo>
                    <a:cubicBezTo>
                      <a:pt x="8721" y="17146"/>
                      <a:pt x="8723" y="17148"/>
                      <a:pt x="8721" y="17155"/>
                    </a:cubicBezTo>
                    <a:cubicBezTo>
                      <a:pt x="8713" y="17160"/>
                      <a:pt x="8709" y="17160"/>
                      <a:pt x="8705" y="17160"/>
                    </a:cubicBezTo>
                    <a:cubicBezTo>
                      <a:pt x="8702" y="17160"/>
                      <a:pt x="8699" y="17160"/>
                      <a:pt x="8693" y="17166"/>
                    </a:cubicBezTo>
                    <a:cubicBezTo>
                      <a:pt x="8693" y="17160"/>
                      <a:pt x="8689" y="17159"/>
                      <a:pt x="8685" y="17159"/>
                    </a:cubicBezTo>
                    <a:cubicBezTo>
                      <a:pt x="8681" y="17159"/>
                      <a:pt x="8677" y="17160"/>
                      <a:pt x="8677" y="17160"/>
                    </a:cubicBezTo>
                    <a:cubicBezTo>
                      <a:pt x="8677" y="17138"/>
                      <a:pt x="8666" y="17138"/>
                      <a:pt x="8671" y="17122"/>
                    </a:cubicBezTo>
                    <a:lnTo>
                      <a:pt x="8671" y="17122"/>
                    </a:lnTo>
                    <a:cubicBezTo>
                      <a:pt x="8667" y="17122"/>
                      <a:pt x="8652" y="17129"/>
                      <a:pt x="8643" y="17129"/>
                    </a:cubicBezTo>
                    <a:cubicBezTo>
                      <a:pt x="8641" y="17129"/>
                      <a:pt x="8639" y="17128"/>
                      <a:pt x="8638" y="17127"/>
                    </a:cubicBezTo>
                    <a:cubicBezTo>
                      <a:pt x="8644" y="17105"/>
                      <a:pt x="8649" y="17111"/>
                      <a:pt x="8644" y="17105"/>
                    </a:cubicBezTo>
                    <a:lnTo>
                      <a:pt x="8644" y="17105"/>
                    </a:lnTo>
                    <a:lnTo>
                      <a:pt x="8633" y="17111"/>
                    </a:lnTo>
                    <a:cubicBezTo>
                      <a:pt x="8621" y="17105"/>
                      <a:pt x="8633" y="17105"/>
                      <a:pt x="8633" y="17100"/>
                    </a:cubicBezTo>
                    <a:cubicBezTo>
                      <a:pt x="8630" y="17098"/>
                      <a:pt x="8628" y="17098"/>
                      <a:pt x="8625" y="17098"/>
                    </a:cubicBezTo>
                    <a:cubicBezTo>
                      <a:pt x="8621" y="17098"/>
                      <a:pt x="8617" y="17099"/>
                      <a:pt x="8614" y="17099"/>
                    </a:cubicBezTo>
                    <a:cubicBezTo>
                      <a:pt x="8612" y="17099"/>
                      <a:pt x="8610" y="17098"/>
                      <a:pt x="8610" y="17094"/>
                    </a:cubicBezTo>
                    <a:lnTo>
                      <a:pt x="8621" y="17083"/>
                    </a:lnTo>
                    <a:cubicBezTo>
                      <a:pt x="8616" y="17083"/>
                      <a:pt x="8610" y="17077"/>
                      <a:pt x="8605" y="17072"/>
                    </a:cubicBezTo>
                    <a:cubicBezTo>
                      <a:pt x="8607" y="17070"/>
                      <a:pt x="8608" y="17069"/>
                      <a:pt x="8609" y="17069"/>
                    </a:cubicBezTo>
                    <a:cubicBezTo>
                      <a:pt x="8610" y="17069"/>
                      <a:pt x="8610" y="17072"/>
                      <a:pt x="8610" y="17072"/>
                    </a:cubicBezTo>
                    <a:cubicBezTo>
                      <a:pt x="8612" y="17064"/>
                      <a:pt x="8611" y="17062"/>
                      <a:pt x="8608" y="17062"/>
                    </a:cubicBezTo>
                    <a:cubicBezTo>
                      <a:pt x="8604" y="17062"/>
                      <a:pt x="8597" y="17067"/>
                      <a:pt x="8595" y="17067"/>
                    </a:cubicBezTo>
                    <a:cubicBezTo>
                      <a:pt x="8594" y="17067"/>
                      <a:pt x="8594" y="17067"/>
                      <a:pt x="8594" y="17066"/>
                    </a:cubicBezTo>
                    <a:cubicBezTo>
                      <a:pt x="8594" y="17072"/>
                      <a:pt x="8594" y="17077"/>
                      <a:pt x="8583" y="17083"/>
                    </a:cubicBezTo>
                    <a:cubicBezTo>
                      <a:pt x="8583" y="17082"/>
                      <a:pt x="8582" y="17082"/>
                      <a:pt x="8581" y="17082"/>
                    </a:cubicBezTo>
                    <a:cubicBezTo>
                      <a:pt x="8579" y="17082"/>
                      <a:pt x="8572" y="17085"/>
                      <a:pt x="8568" y="17085"/>
                    </a:cubicBezTo>
                    <a:cubicBezTo>
                      <a:pt x="8566" y="17085"/>
                      <a:pt x="8564" y="17083"/>
                      <a:pt x="8566" y="17077"/>
                    </a:cubicBezTo>
                    <a:lnTo>
                      <a:pt x="8583" y="17072"/>
                    </a:lnTo>
                    <a:cubicBezTo>
                      <a:pt x="8574" y="17072"/>
                      <a:pt x="8570" y="17073"/>
                      <a:pt x="8568" y="17073"/>
                    </a:cubicBezTo>
                    <a:cubicBezTo>
                      <a:pt x="8565" y="17073"/>
                      <a:pt x="8563" y="17072"/>
                      <a:pt x="8561" y="17066"/>
                    </a:cubicBezTo>
                    <a:lnTo>
                      <a:pt x="8566" y="17055"/>
                    </a:lnTo>
                    <a:lnTo>
                      <a:pt x="8566" y="17055"/>
                    </a:lnTo>
                    <a:cubicBezTo>
                      <a:pt x="8563" y="17058"/>
                      <a:pt x="8561" y="17058"/>
                      <a:pt x="8559" y="17058"/>
                    </a:cubicBezTo>
                    <a:cubicBezTo>
                      <a:pt x="8551" y="17058"/>
                      <a:pt x="8552" y="17043"/>
                      <a:pt x="8538" y="17039"/>
                    </a:cubicBezTo>
                    <a:cubicBezTo>
                      <a:pt x="8535" y="17039"/>
                      <a:pt x="8531" y="17041"/>
                      <a:pt x="8529" y="17041"/>
                    </a:cubicBezTo>
                    <a:cubicBezTo>
                      <a:pt x="8528" y="17041"/>
                      <a:pt x="8527" y="17041"/>
                      <a:pt x="8527" y="17039"/>
                    </a:cubicBezTo>
                    <a:cubicBezTo>
                      <a:pt x="8527" y="17050"/>
                      <a:pt x="8522" y="17050"/>
                      <a:pt x="8511" y="17055"/>
                    </a:cubicBezTo>
                    <a:cubicBezTo>
                      <a:pt x="8514" y="17051"/>
                      <a:pt x="8513" y="17050"/>
                      <a:pt x="8511" y="17050"/>
                    </a:cubicBezTo>
                    <a:cubicBezTo>
                      <a:pt x="8507" y="17050"/>
                      <a:pt x="8498" y="17053"/>
                      <a:pt x="8490" y="17053"/>
                    </a:cubicBezTo>
                    <a:cubicBezTo>
                      <a:pt x="8484" y="17053"/>
                      <a:pt x="8479" y="17051"/>
                      <a:pt x="8478" y="17044"/>
                    </a:cubicBezTo>
                    <a:cubicBezTo>
                      <a:pt x="8480" y="17042"/>
                      <a:pt x="8485" y="17040"/>
                      <a:pt x="8488" y="17040"/>
                    </a:cubicBezTo>
                    <a:cubicBezTo>
                      <a:pt x="8491" y="17040"/>
                      <a:pt x="8494" y="17042"/>
                      <a:pt x="8494" y="17044"/>
                    </a:cubicBezTo>
                    <a:cubicBezTo>
                      <a:pt x="8504" y="17035"/>
                      <a:pt x="8513" y="17027"/>
                      <a:pt x="8522" y="17022"/>
                    </a:cubicBezTo>
                    <a:lnTo>
                      <a:pt x="8522" y="17022"/>
                    </a:lnTo>
                    <a:lnTo>
                      <a:pt x="8522" y="17022"/>
                    </a:lnTo>
                    <a:lnTo>
                      <a:pt x="8522" y="17022"/>
                    </a:lnTo>
                    <a:lnTo>
                      <a:pt x="8522" y="17022"/>
                    </a:lnTo>
                    <a:cubicBezTo>
                      <a:pt x="8522" y="17022"/>
                      <a:pt x="8522" y="17022"/>
                      <a:pt x="8522" y="17022"/>
                    </a:cubicBezTo>
                    <a:lnTo>
                      <a:pt x="8522" y="17022"/>
                    </a:lnTo>
                    <a:lnTo>
                      <a:pt x="8511" y="17017"/>
                    </a:lnTo>
                    <a:cubicBezTo>
                      <a:pt x="8500" y="17022"/>
                      <a:pt x="8505" y="17039"/>
                      <a:pt x="8494" y="17039"/>
                    </a:cubicBezTo>
                    <a:cubicBezTo>
                      <a:pt x="8481" y="17039"/>
                      <a:pt x="8495" y="17026"/>
                      <a:pt x="8499" y="17022"/>
                    </a:cubicBezTo>
                    <a:lnTo>
                      <a:pt x="8499" y="17022"/>
                    </a:lnTo>
                    <a:cubicBezTo>
                      <a:pt x="8488" y="17022"/>
                      <a:pt x="8482" y="17030"/>
                      <a:pt x="8478" y="17030"/>
                    </a:cubicBezTo>
                    <a:cubicBezTo>
                      <a:pt x="8476" y="17030"/>
                      <a:pt x="8474" y="17028"/>
                      <a:pt x="8472" y="17022"/>
                    </a:cubicBezTo>
                    <a:lnTo>
                      <a:pt x="8478" y="17022"/>
                    </a:lnTo>
                    <a:cubicBezTo>
                      <a:pt x="8478" y="17011"/>
                      <a:pt x="8455" y="17011"/>
                      <a:pt x="8472" y="16989"/>
                    </a:cubicBezTo>
                    <a:cubicBezTo>
                      <a:pt x="8478" y="16989"/>
                      <a:pt x="8483" y="16983"/>
                      <a:pt x="8483" y="16983"/>
                    </a:cubicBezTo>
                    <a:cubicBezTo>
                      <a:pt x="8502" y="16974"/>
                      <a:pt x="8484" y="16981"/>
                      <a:pt x="8490" y="16972"/>
                    </a:cubicBezTo>
                    <a:lnTo>
                      <a:pt x="8490" y="16972"/>
                    </a:lnTo>
                    <a:cubicBezTo>
                      <a:pt x="8488" y="16973"/>
                      <a:pt x="8487" y="16974"/>
                      <a:pt x="8485" y="16974"/>
                    </a:cubicBezTo>
                    <a:cubicBezTo>
                      <a:pt x="8480" y="16974"/>
                      <a:pt x="8476" y="16965"/>
                      <a:pt x="8472" y="16961"/>
                    </a:cubicBezTo>
                    <a:lnTo>
                      <a:pt x="8467" y="16972"/>
                    </a:lnTo>
                    <a:cubicBezTo>
                      <a:pt x="8456" y="16977"/>
                      <a:pt x="8450" y="16979"/>
                      <a:pt x="8449" y="16979"/>
                    </a:cubicBezTo>
                    <a:cubicBezTo>
                      <a:pt x="8442" y="16979"/>
                      <a:pt x="8481" y="16953"/>
                      <a:pt x="8472" y="16945"/>
                    </a:cubicBezTo>
                    <a:cubicBezTo>
                      <a:pt x="8455" y="16945"/>
                      <a:pt x="8472" y="16956"/>
                      <a:pt x="8455" y="16956"/>
                    </a:cubicBezTo>
                    <a:cubicBezTo>
                      <a:pt x="8450" y="16945"/>
                      <a:pt x="8455" y="16934"/>
                      <a:pt x="8450" y="16934"/>
                    </a:cubicBezTo>
                    <a:cubicBezTo>
                      <a:pt x="8450" y="16928"/>
                      <a:pt x="8450" y="16911"/>
                      <a:pt x="8467" y="16900"/>
                    </a:cubicBezTo>
                    <a:cubicBezTo>
                      <a:pt x="8457" y="16900"/>
                      <a:pt x="8451" y="16883"/>
                      <a:pt x="8442" y="16883"/>
                    </a:cubicBezTo>
                    <a:cubicBezTo>
                      <a:pt x="8441" y="16883"/>
                      <a:pt x="8440" y="16883"/>
                      <a:pt x="8439" y="16884"/>
                    </a:cubicBezTo>
                    <a:cubicBezTo>
                      <a:pt x="8439" y="16892"/>
                      <a:pt x="8441" y="16893"/>
                      <a:pt x="8443" y="16893"/>
                    </a:cubicBezTo>
                    <a:cubicBezTo>
                      <a:pt x="8445" y="16893"/>
                      <a:pt x="8447" y="16893"/>
                      <a:pt x="8448" y="16893"/>
                    </a:cubicBezTo>
                    <a:cubicBezTo>
                      <a:pt x="8451" y="16893"/>
                      <a:pt x="8452" y="16895"/>
                      <a:pt x="8450" y="16906"/>
                    </a:cubicBezTo>
                    <a:lnTo>
                      <a:pt x="8439" y="16911"/>
                    </a:lnTo>
                    <a:cubicBezTo>
                      <a:pt x="8428" y="16906"/>
                      <a:pt x="8417" y="16906"/>
                      <a:pt x="8417" y="16889"/>
                    </a:cubicBezTo>
                    <a:cubicBezTo>
                      <a:pt x="8417" y="16900"/>
                      <a:pt x="8411" y="16900"/>
                      <a:pt x="8411" y="16900"/>
                    </a:cubicBezTo>
                    <a:cubicBezTo>
                      <a:pt x="8406" y="16897"/>
                      <a:pt x="8402" y="16896"/>
                      <a:pt x="8398" y="16896"/>
                    </a:cubicBezTo>
                    <a:cubicBezTo>
                      <a:pt x="8393" y="16896"/>
                      <a:pt x="8389" y="16897"/>
                      <a:pt x="8386" y="16897"/>
                    </a:cubicBezTo>
                    <a:cubicBezTo>
                      <a:pt x="8381" y="16897"/>
                      <a:pt x="8377" y="16896"/>
                      <a:pt x="8372" y="16889"/>
                    </a:cubicBezTo>
                    <a:cubicBezTo>
                      <a:pt x="8377" y="16885"/>
                      <a:pt x="8381" y="16883"/>
                      <a:pt x="8384" y="16883"/>
                    </a:cubicBezTo>
                    <a:cubicBezTo>
                      <a:pt x="8388" y="16883"/>
                      <a:pt x="8391" y="16886"/>
                      <a:pt x="8395" y="16889"/>
                    </a:cubicBezTo>
                    <a:lnTo>
                      <a:pt x="8395" y="16889"/>
                    </a:lnTo>
                    <a:cubicBezTo>
                      <a:pt x="8395" y="16878"/>
                      <a:pt x="8389" y="16884"/>
                      <a:pt x="8384" y="16873"/>
                    </a:cubicBezTo>
                    <a:cubicBezTo>
                      <a:pt x="8385" y="16868"/>
                      <a:pt x="8386" y="16866"/>
                      <a:pt x="8387" y="16866"/>
                    </a:cubicBezTo>
                    <a:cubicBezTo>
                      <a:pt x="8389" y="16866"/>
                      <a:pt x="8390" y="16874"/>
                      <a:pt x="8393" y="16874"/>
                    </a:cubicBezTo>
                    <a:cubicBezTo>
                      <a:pt x="8393" y="16874"/>
                      <a:pt x="8394" y="16873"/>
                      <a:pt x="8395" y="16873"/>
                    </a:cubicBezTo>
                    <a:lnTo>
                      <a:pt x="8384" y="16862"/>
                    </a:lnTo>
                    <a:cubicBezTo>
                      <a:pt x="8378" y="16866"/>
                      <a:pt x="8374" y="16868"/>
                      <a:pt x="8372" y="16868"/>
                    </a:cubicBezTo>
                    <a:cubicBezTo>
                      <a:pt x="8366" y="16868"/>
                      <a:pt x="8370" y="16855"/>
                      <a:pt x="8361" y="16851"/>
                    </a:cubicBezTo>
                    <a:cubicBezTo>
                      <a:pt x="8357" y="16846"/>
                      <a:pt x="8352" y="16844"/>
                      <a:pt x="8346" y="16844"/>
                    </a:cubicBezTo>
                    <a:cubicBezTo>
                      <a:pt x="8331" y="16844"/>
                      <a:pt x="8313" y="16856"/>
                      <a:pt x="8301" y="16856"/>
                    </a:cubicBezTo>
                    <a:cubicBezTo>
                      <a:pt x="8301" y="16851"/>
                      <a:pt x="8306" y="16845"/>
                      <a:pt x="8306" y="16845"/>
                    </a:cubicBezTo>
                    <a:cubicBezTo>
                      <a:pt x="8306" y="16850"/>
                      <a:pt x="8306" y="16851"/>
                      <a:pt x="8306" y="16851"/>
                    </a:cubicBezTo>
                    <a:cubicBezTo>
                      <a:pt x="8307" y="16851"/>
                      <a:pt x="8308" y="16848"/>
                      <a:pt x="8312" y="16845"/>
                    </a:cubicBezTo>
                    <a:cubicBezTo>
                      <a:pt x="8306" y="16834"/>
                      <a:pt x="8317" y="16817"/>
                      <a:pt x="8328" y="16806"/>
                    </a:cubicBezTo>
                    <a:cubicBezTo>
                      <a:pt x="8326" y="16806"/>
                      <a:pt x="8325" y="16805"/>
                      <a:pt x="8323" y="16805"/>
                    </a:cubicBezTo>
                    <a:cubicBezTo>
                      <a:pt x="8313" y="16805"/>
                      <a:pt x="8317" y="16823"/>
                      <a:pt x="8312" y="16823"/>
                    </a:cubicBezTo>
                    <a:lnTo>
                      <a:pt x="8301" y="16806"/>
                    </a:lnTo>
                    <a:cubicBezTo>
                      <a:pt x="8289" y="16817"/>
                      <a:pt x="8289" y="16823"/>
                      <a:pt x="8284" y="16823"/>
                    </a:cubicBezTo>
                    <a:cubicBezTo>
                      <a:pt x="8278" y="16823"/>
                      <a:pt x="8278" y="16817"/>
                      <a:pt x="8273" y="16806"/>
                    </a:cubicBezTo>
                    <a:cubicBezTo>
                      <a:pt x="8277" y="16806"/>
                      <a:pt x="8282" y="16799"/>
                      <a:pt x="8283" y="16799"/>
                    </a:cubicBezTo>
                    <a:cubicBezTo>
                      <a:pt x="8284" y="16799"/>
                      <a:pt x="8284" y="16800"/>
                      <a:pt x="8284" y="16801"/>
                    </a:cubicBezTo>
                    <a:lnTo>
                      <a:pt x="8284" y="16801"/>
                    </a:lnTo>
                    <a:cubicBezTo>
                      <a:pt x="8284" y="16797"/>
                      <a:pt x="8281" y="16793"/>
                      <a:pt x="8278" y="16793"/>
                    </a:cubicBezTo>
                    <a:cubicBezTo>
                      <a:pt x="8276" y="16793"/>
                      <a:pt x="8274" y="16794"/>
                      <a:pt x="8273" y="16795"/>
                    </a:cubicBezTo>
                    <a:cubicBezTo>
                      <a:pt x="8273" y="16799"/>
                      <a:pt x="8271" y="16799"/>
                      <a:pt x="8268" y="16799"/>
                    </a:cubicBezTo>
                    <a:cubicBezTo>
                      <a:pt x="8265" y="16799"/>
                      <a:pt x="8261" y="16798"/>
                      <a:pt x="8257" y="16798"/>
                    </a:cubicBezTo>
                    <a:cubicBezTo>
                      <a:pt x="8252" y="16798"/>
                      <a:pt x="8247" y="16800"/>
                      <a:pt x="8245" y="16806"/>
                    </a:cubicBezTo>
                    <a:lnTo>
                      <a:pt x="8245" y="16795"/>
                    </a:lnTo>
                    <a:cubicBezTo>
                      <a:pt x="8245" y="16795"/>
                      <a:pt x="8248" y="16793"/>
                      <a:pt x="8249" y="16793"/>
                    </a:cubicBezTo>
                    <a:cubicBezTo>
                      <a:pt x="8250" y="16793"/>
                      <a:pt x="8251" y="16793"/>
                      <a:pt x="8251" y="16795"/>
                    </a:cubicBezTo>
                    <a:cubicBezTo>
                      <a:pt x="8255" y="16789"/>
                      <a:pt x="8255" y="16788"/>
                      <a:pt x="8254" y="16788"/>
                    </a:cubicBezTo>
                    <a:lnTo>
                      <a:pt x="8254" y="16788"/>
                    </a:lnTo>
                    <a:cubicBezTo>
                      <a:pt x="8251" y="16788"/>
                      <a:pt x="8245" y="16791"/>
                      <a:pt x="8240" y="16791"/>
                    </a:cubicBezTo>
                    <a:cubicBezTo>
                      <a:pt x="8238" y="16791"/>
                      <a:pt x="8236" y="16791"/>
                      <a:pt x="8234" y="16790"/>
                    </a:cubicBezTo>
                    <a:cubicBezTo>
                      <a:pt x="8234" y="16779"/>
                      <a:pt x="8229" y="16773"/>
                      <a:pt x="8234" y="16768"/>
                    </a:cubicBezTo>
                    <a:cubicBezTo>
                      <a:pt x="8229" y="16768"/>
                      <a:pt x="8229" y="16762"/>
                      <a:pt x="8229" y="16751"/>
                    </a:cubicBezTo>
                    <a:cubicBezTo>
                      <a:pt x="8223" y="16751"/>
                      <a:pt x="8223" y="16762"/>
                      <a:pt x="8218" y="16768"/>
                    </a:cubicBezTo>
                    <a:lnTo>
                      <a:pt x="8201" y="16751"/>
                    </a:lnTo>
                    <a:lnTo>
                      <a:pt x="8229" y="16723"/>
                    </a:lnTo>
                    <a:lnTo>
                      <a:pt x="8229" y="16723"/>
                    </a:lnTo>
                    <a:cubicBezTo>
                      <a:pt x="8219" y="16723"/>
                      <a:pt x="8209" y="16741"/>
                      <a:pt x="8203" y="16741"/>
                    </a:cubicBezTo>
                    <a:cubicBezTo>
                      <a:pt x="8202" y="16741"/>
                      <a:pt x="8202" y="16741"/>
                      <a:pt x="8201" y="16740"/>
                    </a:cubicBezTo>
                    <a:cubicBezTo>
                      <a:pt x="8223" y="16734"/>
                      <a:pt x="8201" y="16718"/>
                      <a:pt x="8223" y="16712"/>
                    </a:cubicBezTo>
                    <a:cubicBezTo>
                      <a:pt x="8229" y="16696"/>
                      <a:pt x="8218" y="16685"/>
                      <a:pt x="8206" y="16685"/>
                    </a:cubicBezTo>
                    <a:cubicBezTo>
                      <a:pt x="8195" y="16690"/>
                      <a:pt x="8206" y="16696"/>
                      <a:pt x="8195" y="16707"/>
                    </a:cubicBezTo>
                    <a:cubicBezTo>
                      <a:pt x="8191" y="16703"/>
                      <a:pt x="8186" y="16702"/>
                      <a:pt x="8180" y="16702"/>
                    </a:cubicBezTo>
                    <a:cubicBezTo>
                      <a:pt x="8166" y="16702"/>
                      <a:pt x="8150" y="16712"/>
                      <a:pt x="8141" y="16712"/>
                    </a:cubicBezTo>
                    <a:cubicBezTo>
                      <a:pt x="8138" y="16712"/>
                      <a:pt x="8136" y="16710"/>
                      <a:pt x="8135" y="16707"/>
                    </a:cubicBezTo>
                    <a:lnTo>
                      <a:pt x="8135" y="16712"/>
                    </a:lnTo>
                    <a:lnTo>
                      <a:pt x="8107" y="16712"/>
                    </a:lnTo>
                    <a:cubicBezTo>
                      <a:pt x="8118" y="16696"/>
                      <a:pt x="8135" y="16662"/>
                      <a:pt x="8118" y="16657"/>
                    </a:cubicBezTo>
                    <a:lnTo>
                      <a:pt x="8118" y="16657"/>
                    </a:lnTo>
                    <a:cubicBezTo>
                      <a:pt x="8112" y="16662"/>
                      <a:pt x="8112" y="16679"/>
                      <a:pt x="8096" y="16685"/>
                    </a:cubicBezTo>
                    <a:lnTo>
                      <a:pt x="8085" y="16679"/>
                    </a:lnTo>
                    <a:cubicBezTo>
                      <a:pt x="8085" y="16679"/>
                      <a:pt x="8090" y="16679"/>
                      <a:pt x="8090" y="16668"/>
                    </a:cubicBezTo>
                    <a:cubicBezTo>
                      <a:pt x="8081" y="16668"/>
                      <a:pt x="8090" y="16647"/>
                      <a:pt x="8086" y="16647"/>
                    </a:cubicBezTo>
                    <a:lnTo>
                      <a:pt x="8086" y="16647"/>
                    </a:lnTo>
                    <a:cubicBezTo>
                      <a:pt x="8085" y="16647"/>
                      <a:pt x="8083" y="16648"/>
                      <a:pt x="8079" y="16651"/>
                    </a:cubicBezTo>
                    <a:lnTo>
                      <a:pt x="8090" y="16624"/>
                    </a:lnTo>
                    <a:lnTo>
                      <a:pt x="8090" y="16624"/>
                    </a:lnTo>
                    <a:lnTo>
                      <a:pt x="8085" y="16635"/>
                    </a:lnTo>
                    <a:cubicBezTo>
                      <a:pt x="8083" y="16637"/>
                      <a:pt x="8080" y="16637"/>
                      <a:pt x="8077" y="16637"/>
                    </a:cubicBezTo>
                    <a:cubicBezTo>
                      <a:pt x="8070" y="16637"/>
                      <a:pt x="8063" y="16635"/>
                      <a:pt x="8063" y="16635"/>
                    </a:cubicBezTo>
                    <a:cubicBezTo>
                      <a:pt x="8052" y="16635"/>
                      <a:pt x="8052" y="16629"/>
                      <a:pt x="8057" y="16613"/>
                    </a:cubicBezTo>
                    <a:lnTo>
                      <a:pt x="8057" y="16613"/>
                    </a:lnTo>
                    <a:cubicBezTo>
                      <a:pt x="8052" y="16624"/>
                      <a:pt x="8040" y="16635"/>
                      <a:pt x="8035" y="16635"/>
                    </a:cubicBezTo>
                    <a:cubicBezTo>
                      <a:pt x="8057" y="16613"/>
                      <a:pt x="8029" y="16613"/>
                      <a:pt x="8040" y="16602"/>
                    </a:cubicBezTo>
                    <a:cubicBezTo>
                      <a:pt x="8040" y="16602"/>
                      <a:pt x="8040" y="16592"/>
                      <a:pt x="8036" y="16592"/>
                    </a:cubicBezTo>
                    <a:cubicBezTo>
                      <a:pt x="8034" y="16592"/>
                      <a:pt x="8032" y="16593"/>
                      <a:pt x="8029" y="16596"/>
                    </a:cubicBezTo>
                    <a:lnTo>
                      <a:pt x="8040" y="16579"/>
                    </a:lnTo>
                    <a:lnTo>
                      <a:pt x="8040" y="16579"/>
                    </a:lnTo>
                    <a:cubicBezTo>
                      <a:pt x="8034" y="16588"/>
                      <a:pt x="8028" y="16591"/>
                      <a:pt x="8023" y="16591"/>
                    </a:cubicBezTo>
                    <a:cubicBezTo>
                      <a:pt x="8015" y="16591"/>
                      <a:pt x="8008" y="16585"/>
                      <a:pt x="8002" y="16585"/>
                    </a:cubicBezTo>
                    <a:cubicBezTo>
                      <a:pt x="8029" y="16557"/>
                      <a:pt x="7985" y="16579"/>
                      <a:pt x="8007" y="16552"/>
                    </a:cubicBezTo>
                    <a:lnTo>
                      <a:pt x="8007" y="16552"/>
                    </a:lnTo>
                    <a:cubicBezTo>
                      <a:pt x="8001" y="16557"/>
                      <a:pt x="7996" y="16558"/>
                      <a:pt x="7993" y="16558"/>
                    </a:cubicBezTo>
                    <a:cubicBezTo>
                      <a:pt x="7987" y="16558"/>
                      <a:pt x="7984" y="16554"/>
                      <a:pt x="7980" y="16554"/>
                    </a:cubicBezTo>
                    <a:cubicBezTo>
                      <a:pt x="7978" y="16554"/>
                      <a:pt x="7976" y="16555"/>
                      <a:pt x="7974" y="16557"/>
                    </a:cubicBezTo>
                    <a:cubicBezTo>
                      <a:pt x="7969" y="16552"/>
                      <a:pt x="7985" y="16541"/>
                      <a:pt x="7985" y="16530"/>
                    </a:cubicBezTo>
                    <a:lnTo>
                      <a:pt x="7985" y="16530"/>
                    </a:lnTo>
                    <a:lnTo>
                      <a:pt x="7980" y="16541"/>
                    </a:lnTo>
                    <a:cubicBezTo>
                      <a:pt x="7985" y="16524"/>
                      <a:pt x="7974" y="16519"/>
                      <a:pt x="7974" y="16502"/>
                    </a:cubicBezTo>
                    <a:lnTo>
                      <a:pt x="7952" y="16513"/>
                    </a:lnTo>
                    <a:lnTo>
                      <a:pt x="7957" y="16502"/>
                    </a:lnTo>
                    <a:cubicBezTo>
                      <a:pt x="7952" y="16502"/>
                      <a:pt x="7946" y="16502"/>
                      <a:pt x="7946" y="16513"/>
                    </a:cubicBezTo>
                    <a:lnTo>
                      <a:pt x="7946" y="16502"/>
                    </a:lnTo>
                    <a:cubicBezTo>
                      <a:pt x="7939" y="16508"/>
                      <a:pt x="7936" y="16509"/>
                      <a:pt x="7934" y="16509"/>
                    </a:cubicBezTo>
                    <a:cubicBezTo>
                      <a:pt x="7932" y="16509"/>
                      <a:pt x="7935" y="16502"/>
                      <a:pt x="7924" y="16502"/>
                    </a:cubicBezTo>
                    <a:cubicBezTo>
                      <a:pt x="7924" y="16496"/>
                      <a:pt x="7930" y="16496"/>
                      <a:pt x="7930" y="16496"/>
                    </a:cubicBezTo>
                    <a:cubicBezTo>
                      <a:pt x="7930" y="16492"/>
                      <a:pt x="7937" y="16488"/>
                      <a:pt x="7942" y="16480"/>
                    </a:cubicBezTo>
                    <a:lnTo>
                      <a:pt x="7942" y="16480"/>
                    </a:lnTo>
                    <a:cubicBezTo>
                      <a:pt x="7932" y="16490"/>
                      <a:pt x="7902" y="16499"/>
                      <a:pt x="7902" y="16513"/>
                    </a:cubicBezTo>
                    <a:cubicBezTo>
                      <a:pt x="7899" y="16516"/>
                      <a:pt x="7897" y="16517"/>
                      <a:pt x="7895" y="16517"/>
                    </a:cubicBezTo>
                    <a:cubicBezTo>
                      <a:pt x="7892" y="16517"/>
                      <a:pt x="7891" y="16516"/>
                      <a:pt x="7891" y="16513"/>
                    </a:cubicBezTo>
                    <a:lnTo>
                      <a:pt x="7902" y="16491"/>
                    </a:lnTo>
                    <a:lnTo>
                      <a:pt x="7886" y="16502"/>
                    </a:lnTo>
                    <a:cubicBezTo>
                      <a:pt x="7874" y="16502"/>
                      <a:pt x="7886" y="16491"/>
                      <a:pt x="7886" y="16485"/>
                    </a:cubicBezTo>
                    <a:cubicBezTo>
                      <a:pt x="7891" y="16485"/>
                      <a:pt x="7920" y="16466"/>
                      <a:pt x="7915" y="16459"/>
                    </a:cubicBezTo>
                    <a:lnTo>
                      <a:pt x="7915" y="16459"/>
                    </a:lnTo>
                    <a:cubicBezTo>
                      <a:pt x="7916" y="16460"/>
                      <a:pt x="7918" y="16460"/>
                      <a:pt x="7920" y="16460"/>
                    </a:cubicBezTo>
                    <a:cubicBezTo>
                      <a:pt x="7926" y="16460"/>
                      <a:pt x="7933" y="16458"/>
                      <a:pt x="7941" y="16458"/>
                    </a:cubicBezTo>
                    <a:cubicBezTo>
                      <a:pt x="7941" y="16458"/>
                      <a:pt x="7941" y="16447"/>
                      <a:pt x="7946" y="16447"/>
                    </a:cubicBezTo>
                    <a:cubicBezTo>
                      <a:pt x="7944" y="16446"/>
                      <a:pt x="7942" y="16445"/>
                      <a:pt x="7940" y="16445"/>
                    </a:cubicBezTo>
                    <a:cubicBezTo>
                      <a:pt x="7933" y="16445"/>
                      <a:pt x="7930" y="16451"/>
                      <a:pt x="7928" y="16451"/>
                    </a:cubicBezTo>
                    <a:cubicBezTo>
                      <a:pt x="7927" y="16451"/>
                      <a:pt x="7926" y="16450"/>
                      <a:pt x="7924" y="16447"/>
                    </a:cubicBezTo>
                    <a:cubicBezTo>
                      <a:pt x="7941" y="16436"/>
                      <a:pt x="7941" y="16430"/>
                      <a:pt x="7941" y="16413"/>
                    </a:cubicBezTo>
                    <a:lnTo>
                      <a:pt x="7941" y="16413"/>
                    </a:lnTo>
                    <a:lnTo>
                      <a:pt x="7930" y="16430"/>
                    </a:lnTo>
                    <a:lnTo>
                      <a:pt x="7924" y="16430"/>
                    </a:lnTo>
                    <a:cubicBezTo>
                      <a:pt x="7924" y="16436"/>
                      <a:pt x="7924" y="16436"/>
                      <a:pt x="7919" y="16441"/>
                    </a:cubicBezTo>
                    <a:cubicBezTo>
                      <a:pt x="7919" y="16441"/>
                      <a:pt x="7906" y="16444"/>
                      <a:pt x="7900" y="16444"/>
                    </a:cubicBezTo>
                    <a:cubicBezTo>
                      <a:pt x="7898" y="16444"/>
                      <a:pt x="7896" y="16443"/>
                      <a:pt x="7896" y="16443"/>
                    </a:cubicBezTo>
                    <a:lnTo>
                      <a:pt x="7896" y="16443"/>
                    </a:lnTo>
                    <a:cubicBezTo>
                      <a:pt x="7891" y="16453"/>
                      <a:pt x="7885" y="16454"/>
                      <a:pt x="7879" y="16454"/>
                    </a:cubicBezTo>
                    <a:cubicBezTo>
                      <a:pt x="7876" y="16454"/>
                      <a:pt x="7872" y="16454"/>
                      <a:pt x="7869" y="16454"/>
                    </a:cubicBezTo>
                    <a:cubicBezTo>
                      <a:pt x="7864" y="16454"/>
                      <a:pt x="7860" y="16455"/>
                      <a:pt x="7858" y="16463"/>
                    </a:cubicBezTo>
                    <a:cubicBezTo>
                      <a:pt x="7847" y="16463"/>
                      <a:pt x="7841" y="16463"/>
                      <a:pt x="7847" y="16458"/>
                    </a:cubicBezTo>
                    <a:cubicBezTo>
                      <a:pt x="7869" y="16458"/>
                      <a:pt x="7863" y="16436"/>
                      <a:pt x="7869" y="16430"/>
                    </a:cubicBezTo>
                    <a:lnTo>
                      <a:pt x="7869" y="16430"/>
                    </a:lnTo>
                    <a:cubicBezTo>
                      <a:pt x="7863" y="16430"/>
                      <a:pt x="7863" y="16441"/>
                      <a:pt x="7858" y="16447"/>
                    </a:cubicBezTo>
                    <a:cubicBezTo>
                      <a:pt x="7847" y="16447"/>
                      <a:pt x="7858" y="16436"/>
                      <a:pt x="7858" y="16430"/>
                    </a:cubicBezTo>
                    <a:lnTo>
                      <a:pt x="7863" y="16430"/>
                    </a:lnTo>
                    <a:lnTo>
                      <a:pt x="7863" y="16413"/>
                    </a:lnTo>
                    <a:cubicBezTo>
                      <a:pt x="7859" y="16418"/>
                      <a:pt x="7858" y="16431"/>
                      <a:pt x="7851" y="16431"/>
                    </a:cubicBezTo>
                    <a:cubicBezTo>
                      <a:pt x="7850" y="16431"/>
                      <a:pt x="7848" y="16431"/>
                      <a:pt x="7847" y="16430"/>
                    </a:cubicBezTo>
                    <a:cubicBezTo>
                      <a:pt x="7847" y="16419"/>
                      <a:pt x="7841" y="16419"/>
                      <a:pt x="7847" y="16413"/>
                    </a:cubicBezTo>
                    <a:cubicBezTo>
                      <a:pt x="7863" y="16408"/>
                      <a:pt x="7869" y="16391"/>
                      <a:pt x="7874" y="16391"/>
                    </a:cubicBezTo>
                    <a:cubicBezTo>
                      <a:pt x="7871" y="16391"/>
                      <a:pt x="7865" y="16386"/>
                      <a:pt x="7858" y="16386"/>
                    </a:cubicBezTo>
                    <a:cubicBezTo>
                      <a:pt x="7854" y="16386"/>
                      <a:pt x="7850" y="16388"/>
                      <a:pt x="7847" y="16391"/>
                    </a:cubicBezTo>
                    <a:lnTo>
                      <a:pt x="7841" y="16386"/>
                    </a:lnTo>
                    <a:cubicBezTo>
                      <a:pt x="7841" y="16391"/>
                      <a:pt x="7837" y="16409"/>
                      <a:pt x="7832" y="16409"/>
                    </a:cubicBezTo>
                    <a:cubicBezTo>
                      <a:pt x="7831" y="16409"/>
                      <a:pt x="7831" y="16409"/>
                      <a:pt x="7830" y="16408"/>
                    </a:cubicBezTo>
                    <a:lnTo>
                      <a:pt x="7808" y="16408"/>
                    </a:lnTo>
                    <a:lnTo>
                      <a:pt x="7813" y="16403"/>
                    </a:lnTo>
                    <a:lnTo>
                      <a:pt x="7813" y="16403"/>
                    </a:lnTo>
                    <a:cubicBezTo>
                      <a:pt x="7811" y="16405"/>
                      <a:pt x="7809" y="16407"/>
                      <a:pt x="7809" y="16407"/>
                    </a:cubicBezTo>
                    <a:cubicBezTo>
                      <a:pt x="7808" y="16407"/>
                      <a:pt x="7808" y="16405"/>
                      <a:pt x="7808" y="16402"/>
                    </a:cubicBezTo>
                    <a:cubicBezTo>
                      <a:pt x="7814" y="16391"/>
                      <a:pt x="7808" y="16391"/>
                      <a:pt x="7814" y="16386"/>
                    </a:cubicBezTo>
                    <a:cubicBezTo>
                      <a:pt x="7812" y="16384"/>
                      <a:pt x="7810" y="16383"/>
                      <a:pt x="7808" y="16383"/>
                    </a:cubicBezTo>
                    <a:cubicBezTo>
                      <a:pt x="7804" y="16383"/>
                      <a:pt x="7799" y="16386"/>
                      <a:pt x="7791" y="16386"/>
                    </a:cubicBezTo>
                    <a:cubicBezTo>
                      <a:pt x="7786" y="16386"/>
                      <a:pt x="7786" y="16380"/>
                      <a:pt x="7803" y="16375"/>
                    </a:cubicBezTo>
                    <a:cubicBezTo>
                      <a:pt x="7791" y="16364"/>
                      <a:pt x="7786" y="16358"/>
                      <a:pt x="7786" y="16347"/>
                    </a:cubicBezTo>
                    <a:cubicBezTo>
                      <a:pt x="7775" y="16347"/>
                      <a:pt x="7786" y="16353"/>
                      <a:pt x="7775" y="16353"/>
                    </a:cubicBezTo>
                    <a:cubicBezTo>
                      <a:pt x="7791" y="16325"/>
                      <a:pt x="7758" y="16319"/>
                      <a:pt x="7747" y="16303"/>
                    </a:cubicBezTo>
                    <a:cubicBezTo>
                      <a:pt x="7739" y="16313"/>
                      <a:pt x="7735" y="16316"/>
                      <a:pt x="7733" y="16316"/>
                    </a:cubicBezTo>
                    <a:cubicBezTo>
                      <a:pt x="7731" y="16316"/>
                      <a:pt x="7730" y="16314"/>
                      <a:pt x="7728" y="16314"/>
                    </a:cubicBezTo>
                    <a:cubicBezTo>
                      <a:pt x="7726" y="16314"/>
                      <a:pt x="7724" y="16315"/>
                      <a:pt x="7720" y="16319"/>
                    </a:cubicBezTo>
                    <a:cubicBezTo>
                      <a:pt x="7724" y="16310"/>
                      <a:pt x="7725" y="16296"/>
                      <a:pt x="7732" y="16296"/>
                    </a:cubicBezTo>
                    <a:cubicBezTo>
                      <a:pt x="7733" y="16296"/>
                      <a:pt x="7735" y="16296"/>
                      <a:pt x="7736" y="16297"/>
                    </a:cubicBezTo>
                    <a:lnTo>
                      <a:pt x="7731" y="16292"/>
                    </a:lnTo>
                    <a:cubicBezTo>
                      <a:pt x="7736" y="16275"/>
                      <a:pt x="7753" y="16292"/>
                      <a:pt x="7758" y="16270"/>
                    </a:cubicBezTo>
                    <a:cubicBezTo>
                      <a:pt x="7757" y="16268"/>
                      <a:pt x="7755" y="16268"/>
                      <a:pt x="7752" y="16268"/>
                    </a:cubicBezTo>
                    <a:cubicBezTo>
                      <a:pt x="7746" y="16268"/>
                      <a:pt x="7739" y="16269"/>
                      <a:pt x="7734" y="16269"/>
                    </a:cubicBezTo>
                    <a:cubicBezTo>
                      <a:pt x="7729" y="16269"/>
                      <a:pt x="7725" y="16268"/>
                      <a:pt x="7725" y="16264"/>
                    </a:cubicBezTo>
                    <a:cubicBezTo>
                      <a:pt x="7736" y="16256"/>
                      <a:pt x="7732" y="16256"/>
                      <a:pt x="7728" y="16256"/>
                    </a:cubicBezTo>
                    <a:cubicBezTo>
                      <a:pt x="7724" y="16256"/>
                      <a:pt x="7720" y="16256"/>
                      <a:pt x="7731" y="16247"/>
                    </a:cubicBezTo>
                    <a:lnTo>
                      <a:pt x="7747" y="16247"/>
                    </a:lnTo>
                    <a:lnTo>
                      <a:pt x="7747" y="16242"/>
                    </a:lnTo>
                    <a:cubicBezTo>
                      <a:pt x="7743" y="16236"/>
                      <a:pt x="7740" y="16234"/>
                      <a:pt x="7736" y="16234"/>
                    </a:cubicBezTo>
                    <a:cubicBezTo>
                      <a:pt x="7727" y="16234"/>
                      <a:pt x="7720" y="16253"/>
                      <a:pt x="7703" y="16253"/>
                    </a:cubicBezTo>
                    <a:cubicBezTo>
                      <a:pt x="7692" y="16247"/>
                      <a:pt x="7708" y="16236"/>
                      <a:pt x="7720" y="16225"/>
                    </a:cubicBezTo>
                    <a:cubicBezTo>
                      <a:pt x="7720" y="16220"/>
                      <a:pt x="7708" y="16220"/>
                      <a:pt x="7703" y="16220"/>
                    </a:cubicBezTo>
                    <a:cubicBezTo>
                      <a:pt x="7720" y="16220"/>
                      <a:pt x="7703" y="16242"/>
                      <a:pt x="7692" y="16247"/>
                    </a:cubicBezTo>
                    <a:cubicBezTo>
                      <a:pt x="7697" y="16236"/>
                      <a:pt x="7693" y="16234"/>
                      <a:pt x="7687" y="16234"/>
                    </a:cubicBezTo>
                    <a:cubicBezTo>
                      <a:pt x="7681" y="16234"/>
                      <a:pt x="7672" y="16236"/>
                      <a:pt x="7670" y="16236"/>
                    </a:cubicBezTo>
                    <a:cubicBezTo>
                      <a:pt x="7664" y="16270"/>
                      <a:pt x="7675" y="16247"/>
                      <a:pt x="7670" y="16275"/>
                    </a:cubicBezTo>
                    <a:cubicBezTo>
                      <a:pt x="7674" y="16275"/>
                      <a:pt x="7684" y="16263"/>
                      <a:pt x="7691" y="16263"/>
                    </a:cubicBezTo>
                    <a:cubicBezTo>
                      <a:pt x="7694" y="16263"/>
                      <a:pt x="7696" y="16265"/>
                      <a:pt x="7697" y="16270"/>
                    </a:cubicBezTo>
                    <a:cubicBezTo>
                      <a:pt x="7681" y="16270"/>
                      <a:pt x="7692" y="16275"/>
                      <a:pt x="7692" y="16281"/>
                    </a:cubicBezTo>
                    <a:cubicBezTo>
                      <a:pt x="7694" y="16279"/>
                      <a:pt x="7695" y="16278"/>
                      <a:pt x="7696" y="16278"/>
                    </a:cubicBezTo>
                    <a:cubicBezTo>
                      <a:pt x="7698" y="16278"/>
                      <a:pt x="7699" y="16281"/>
                      <a:pt x="7703" y="16281"/>
                    </a:cubicBezTo>
                    <a:cubicBezTo>
                      <a:pt x="7697" y="16292"/>
                      <a:pt x="7675" y="16297"/>
                      <a:pt x="7681" y="16308"/>
                    </a:cubicBezTo>
                    <a:lnTo>
                      <a:pt x="7703" y="16292"/>
                    </a:lnTo>
                    <a:lnTo>
                      <a:pt x="7703" y="16292"/>
                    </a:lnTo>
                    <a:cubicBezTo>
                      <a:pt x="7703" y="16297"/>
                      <a:pt x="7692" y="16303"/>
                      <a:pt x="7697" y="16303"/>
                    </a:cubicBezTo>
                    <a:cubicBezTo>
                      <a:pt x="7683" y="16308"/>
                      <a:pt x="7681" y="16320"/>
                      <a:pt x="7674" y="16320"/>
                    </a:cubicBezTo>
                    <a:cubicBezTo>
                      <a:pt x="7673" y="16320"/>
                      <a:pt x="7671" y="16320"/>
                      <a:pt x="7670" y="16319"/>
                    </a:cubicBezTo>
                    <a:lnTo>
                      <a:pt x="7670" y="16319"/>
                    </a:lnTo>
                    <a:cubicBezTo>
                      <a:pt x="7668" y="16330"/>
                      <a:pt x="7671" y="16333"/>
                      <a:pt x="7677" y="16333"/>
                    </a:cubicBezTo>
                    <a:cubicBezTo>
                      <a:pt x="7686" y="16333"/>
                      <a:pt x="7702" y="16325"/>
                      <a:pt x="7708" y="16325"/>
                    </a:cubicBezTo>
                    <a:lnTo>
                      <a:pt x="7720" y="16325"/>
                    </a:lnTo>
                    <a:cubicBezTo>
                      <a:pt x="7720" y="16336"/>
                      <a:pt x="7703" y="16330"/>
                      <a:pt x="7697" y="16336"/>
                    </a:cubicBezTo>
                    <a:lnTo>
                      <a:pt x="7703" y="16347"/>
                    </a:lnTo>
                    <a:cubicBezTo>
                      <a:pt x="7708" y="16347"/>
                      <a:pt x="7708" y="16347"/>
                      <a:pt x="7708" y="16353"/>
                    </a:cubicBezTo>
                    <a:cubicBezTo>
                      <a:pt x="7703" y="16358"/>
                      <a:pt x="7692" y="16358"/>
                      <a:pt x="7681" y="16364"/>
                    </a:cubicBezTo>
                    <a:lnTo>
                      <a:pt x="7708" y="16358"/>
                    </a:lnTo>
                    <a:lnTo>
                      <a:pt x="7708" y="16358"/>
                    </a:lnTo>
                    <a:cubicBezTo>
                      <a:pt x="7703" y="16364"/>
                      <a:pt x="7703" y="16380"/>
                      <a:pt x="7697" y="16380"/>
                    </a:cubicBezTo>
                    <a:lnTo>
                      <a:pt x="7708" y="16391"/>
                    </a:lnTo>
                    <a:lnTo>
                      <a:pt x="7697" y="16408"/>
                    </a:lnTo>
                    <a:cubicBezTo>
                      <a:pt x="7703" y="16408"/>
                      <a:pt x="7703" y="16408"/>
                      <a:pt x="7703" y="16402"/>
                    </a:cubicBezTo>
                    <a:cubicBezTo>
                      <a:pt x="7703" y="16408"/>
                      <a:pt x="7753" y="16402"/>
                      <a:pt x="7720" y="16419"/>
                    </a:cubicBezTo>
                    <a:cubicBezTo>
                      <a:pt x="7736" y="16419"/>
                      <a:pt x="7736" y="16430"/>
                      <a:pt x="7758" y="16436"/>
                    </a:cubicBezTo>
                    <a:cubicBezTo>
                      <a:pt x="7738" y="16436"/>
                      <a:pt x="7750" y="16458"/>
                      <a:pt x="7740" y="16458"/>
                    </a:cubicBezTo>
                    <a:cubicBezTo>
                      <a:pt x="7739" y="16458"/>
                      <a:pt x="7738" y="16458"/>
                      <a:pt x="7736" y="16458"/>
                    </a:cubicBezTo>
                    <a:lnTo>
                      <a:pt x="7736" y="16458"/>
                    </a:lnTo>
                    <a:cubicBezTo>
                      <a:pt x="7736" y="16461"/>
                      <a:pt x="7738" y="16463"/>
                      <a:pt x="7741" y="16463"/>
                    </a:cubicBezTo>
                    <a:cubicBezTo>
                      <a:pt x="7747" y="16463"/>
                      <a:pt x="7756" y="16458"/>
                      <a:pt x="7764" y="16458"/>
                    </a:cubicBezTo>
                    <a:cubicBezTo>
                      <a:pt x="7764" y="16469"/>
                      <a:pt x="7747" y="16474"/>
                      <a:pt x="7736" y="16474"/>
                    </a:cubicBezTo>
                    <a:lnTo>
                      <a:pt x="7764" y="16474"/>
                    </a:lnTo>
                    <a:cubicBezTo>
                      <a:pt x="7764" y="16491"/>
                      <a:pt x="7753" y="16491"/>
                      <a:pt x="7758" y="16496"/>
                    </a:cubicBezTo>
                    <a:lnTo>
                      <a:pt x="7775" y="16485"/>
                    </a:lnTo>
                    <a:lnTo>
                      <a:pt x="7764" y="16496"/>
                    </a:lnTo>
                    <a:cubicBezTo>
                      <a:pt x="7769" y="16494"/>
                      <a:pt x="7772" y="16492"/>
                      <a:pt x="7774" y="16492"/>
                    </a:cubicBezTo>
                    <a:cubicBezTo>
                      <a:pt x="7776" y="16492"/>
                      <a:pt x="7778" y="16494"/>
                      <a:pt x="7780" y="16496"/>
                    </a:cubicBezTo>
                    <a:lnTo>
                      <a:pt x="7786" y="16496"/>
                    </a:lnTo>
                    <a:cubicBezTo>
                      <a:pt x="7775" y="16496"/>
                      <a:pt x="7786" y="16502"/>
                      <a:pt x="7780" y="16513"/>
                    </a:cubicBezTo>
                    <a:lnTo>
                      <a:pt x="7791" y="16524"/>
                    </a:lnTo>
                    <a:lnTo>
                      <a:pt x="7803" y="16519"/>
                    </a:lnTo>
                    <a:cubicBezTo>
                      <a:pt x="7819" y="16519"/>
                      <a:pt x="7786" y="16530"/>
                      <a:pt x="7791" y="16541"/>
                    </a:cubicBezTo>
                    <a:lnTo>
                      <a:pt x="7803" y="16530"/>
                    </a:lnTo>
                    <a:lnTo>
                      <a:pt x="7803" y="16530"/>
                    </a:lnTo>
                    <a:cubicBezTo>
                      <a:pt x="7791" y="16557"/>
                      <a:pt x="7830" y="16546"/>
                      <a:pt x="7830" y="16568"/>
                    </a:cubicBezTo>
                    <a:cubicBezTo>
                      <a:pt x="7819" y="16568"/>
                      <a:pt x="7808" y="16574"/>
                      <a:pt x="7814" y="16574"/>
                    </a:cubicBezTo>
                    <a:cubicBezTo>
                      <a:pt x="7826" y="16578"/>
                      <a:pt x="7832" y="16589"/>
                      <a:pt x="7844" y="16589"/>
                    </a:cubicBezTo>
                    <a:cubicBezTo>
                      <a:pt x="7848" y="16589"/>
                      <a:pt x="7853" y="16588"/>
                      <a:pt x="7858" y="16585"/>
                    </a:cubicBezTo>
                    <a:lnTo>
                      <a:pt x="7858" y="16585"/>
                    </a:lnTo>
                    <a:cubicBezTo>
                      <a:pt x="7841" y="16602"/>
                      <a:pt x="7841" y="16607"/>
                      <a:pt x="7841" y="16624"/>
                    </a:cubicBezTo>
                    <a:cubicBezTo>
                      <a:pt x="7844" y="16626"/>
                      <a:pt x="7845" y="16628"/>
                      <a:pt x="7848" y="16628"/>
                    </a:cubicBezTo>
                    <a:cubicBezTo>
                      <a:pt x="7851" y="16628"/>
                      <a:pt x="7855" y="16626"/>
                      <a:pt x="7863" y="16624"/>
                    </a:cubicBezTo>
                    <a:cubicBezTo>
                      <a:pt x="7863" y="16634"/>
                      <a:pt x="7882" y="16635"/>
                      <a:pt x="7872" y="16647"/>
                    </a:cubicBezTo>
                    <a:lnTo>
                      <a:pt x="7872" y="16647"/>
                    </a:lnTo>
                    <a:cubicBezTo>
                      <a:pt x="7872" y="16647"/>
                      <a:pt x="7872" y="16647"/>
                      <a:pt x="7872" y="16647"/>
                    </a:cubicBezTo>
                    <a:cubicBezTo>
                      <a:pt x="7875" y="16647"/>
                      <a:pt x="7876" y="16653"/>
                      <a:pt x="7881" y="16653"/>
                    </a:cubicBezTo>
                    <a:cubicBezTo>
                      <a:pt x="7882" y="16653"/>
                      <a:pt x="7884" y="16652"/>
                      <a:pt x="7885" y="16651"/>
                    </a:cubicBezTo>
                    <a:lnTo>
                      <a:pt x="7885" y="16651"/>
                    </a:lnTo>
                    <a:lnTo>
                      <a:pt x="7886" y="16651"/>
                    </a:lnTo>
                    <a:lnTo>
                      <a:pt x="7886" y="16651"/>
                    </a:lnTo>
                    <a:cubicBezTo>
                      <a:pt x="7869" y="16685"/>
                      <a:pt x="7913" y="16657"/>
                      <a:pt x="7902" y="16685"/>
                    </a:cubicBezTo>
                    <a:lnTo>
                      <a:pt x="7891" y="16696"/>
                    </a:lnTo>
                    <a:lnTo>
                      <a:pt x="7913" y="16718"/>
                    </a:lnTo>
                    <a:lnTo>
                      <a:pt x="7913" y="16707"/>
                    </a:lnTo>
                    <a:cubicBezTo>
                      <a:pt x="7919" y="16707"/>
                      <a:pt x="7930" y="16707"/>
                      <a:pt x="7924" y="16712"/>
                    </a:cubicBezTo>
                    <a:cubicBezTo>
                      <a:pt x="7902" y="16718"/>
                      <a:pt x="7930" y="16718"/>
                      <a:pt x="7919" y="16734"/>
                    </a:cubicBezTo>
                    <a:lnTo>
                      <a:pt x="7913" y="16734"/>
                    </a:lnTo>
                    <a:cubicBezTo>
                      <a:pt x="7915" y="16736"/>
                      <a:pt x="7916" y="16738"/>
                      <a:pt x="7918" y="16738"/>
                    </a:cubicBezTo>
                    <a:cubicBezTo>
                      <a:pt x="7919" y="16738"/>
                      <a:pt x="7921" y="16734"/>
                      <a:pt x="7924" y="16723"/>
                    </a:cubicBezTo>
                    <a:lnTo>
                      <a:pt x="7924" y="16723"/>
                    </a:lnTo>
                    <a:cubicBezTo>
                      <a:pt x="7931" y="16728"/>
                      <a:pt x="7930" y="16732"/>
                      <a:pt x="7929" y="16736"/>
                    </a:cubicBezTo>
                    <a:lnTo>
                      <a:pt x="7929" y="16736"/>
                    </a:lnTo>
                    <a:cubicBezTo>
                      <a:pt x="7932" y="16733"/>
                      <a:pt x="7936" y="16730"/>
                      <a:pt x="7940" y="16730"/>
                    </a:cubicBezTo>
                    <a:cubicBezTo>
                      <a:pt x="7942" y="16730"/>
                      <a:pt x="7945" y="16731"/>
                      <a:pt x="7946" y="16734"/>
                    </a:cubicBezTo>
                    <a:cubicBezTo>
                      <a:pt x="7946" y="16734"/>
                      <a:pt x="7946" y="16740"/>
                      <a:pt x="7941" y="16740"/>
                    </a:cubicBezTo>
                    <a:cubicBezTo>
                      <a:pt x="7946" y="16740"/>
                      <a:pt x="7952" y="16751"/>
                      <a:pt x="7957" y="16751"/>
                    </a:cubicBezTo>
                    <a:cubicBezTo>
                      <a:pt x="7957" y="16762"/>
                      <a:pt x="7952" y="16768"/>
                      <a:pt x="7946" y="16768"/>
                    </a:cubicBezTo>
                    <a:cubicBezTo>
                      <a:pt x="7969" y="16773"/>
                      <a:pt x="7952" y="16773"/>
                      <a:pt x="7974" y="16779"/>
                    </a:cubicBezTo>
                    <a:lnTo>
                      <a:pt x="7969" y="16790"/>
                    </a:lnTo>
                    <a:lnTo>
                      <a:pt x="7980" y="16790"/>
                    </a:lnTo>
                    <a:lnTo>
                      <a:pt x="7974" y="16806"/>
                    </a:lnTo>
                    <a:lnTo>
                      <a:pt x="7974" y="16806"/>
                    </a:lnTo>
                    <a:lnTo>
                      <a:pt x="7980" y="16801"/>
                    </a:lnTo>
                    <a:cubicBezTo>
                      <a:pt x="7985" y="16801"/>
                      <a:pt x="7996" y="16801"/>
                      <a:pt x="7996" y="16806"/>
                    </a:cubicBezTo>
                    <a:lnTo>
                      <a:pt x="7985" y="16817"/>
                    </a:lnTo>
                    <a:cubicBezTo>
                      <a:pt x="8002" y="16823"/>
                      <a:pt x="7985" y="16845"/>
                      <a:pt x="8007" y="16845"/>
                    </a:cubicBezTo>
                    <a:cubicBezTo>
                      <a:pt x="8007" y="16845"/>
                      <a:pt x="8002" y="16845"/>
                      <a:pt x="8002" y="16851"/>
                    </a:cubicBezTo>
                    <a:cubicBezTo>
                      <a:pt x="8024" y="16851"/>
                      <a:pt x="7996" y="16873"/>
                      <a:pt x="8024" y="16873"/>
                    </a:cubicBezTo>
                    <a:lnTo>
                      <a:pt x="8013" y="16878"/>
                    </a:lnTo>
                    <a:lnTo>
                      <a:pt x="8024" y="16878"/>
                    </a:lnTo>
                    <a:lnTo>
                      <a:pt x="8007" y="16889"/>
                    </a:lnTo>
                    <a:lnTo>
                      <a:pt x="8007" y="16889"/>
                    </a:lnTo>
                    <a:lnTo>
                      <a:pt x="8029" y="16878"/>
                    </a:lnTo>
                    <a:lnTo>
                      <a:pt x="8024" y="16889"/>
                    </a:lnTo>
                    <a:lnTo>
                      <a:pt x="8029" y="16884"/>
                    </a:lnTo>
                    <a:lnTo>
                      <a:pt x="8029" y="16884"/>
                    </a:lnTo>
                    <a:cubicBezTo>
                      <a:pt x="8013" y="16911"/>
                      <a:pt x="8035" y="16906"/>
                      <a:pt x="8029" y="16928"/>
                    </a:cubicBezTo>
                    <a:lnTo>
                      <a:pt x="8040" y="16911"/>
                    </a:lnTo>
                    <a:cubicBezTo>
                      <a:pt x="8044" y="16911"/>
                      <a:pt x="8048" y="16910"/>
                      <a:pt x="8051" y="16910"/>
                    </a:cubicBezTo>
                    <a:cubicBezTo>
                      <a:pt x="8087" y="16910"/>
                      <a:pt x="8071" y="16967"/>
                      <a:pt x="8107" y="16972"/>
                    </a:cubicBezTo>
                    <a:lnTo>
                      <a:pt x="8090" y="16989"/>
                    </a:lnTo>
                    <a:lnTo>
                      <a:pt x="8112" y="16983"/>
                    </a:lnTo>
                    <a:lnTo>
                      <a:pt x="8112" y="16983"/>
                    </a:lnTo>
                    <a:cubicBezTo>
                      <a:pt x="8107" y="16994"/>
                      <a:pt x="8096" y="16989"/>
                      <a:pt x="8096" y="16994"/>
                    </a:cubicBezTo>
                    <a:cubicBezTo>
                      <a:pt x="8109" y="16994"/>
                      <a:pt x="8115" y="16987"/>
                      <a:pt x="8126" y="16987"/>
                    </a:cubicBezTo>
                    <a:cubicBezTo>
                      <a:pt x="8128" y="16987"/>
                      <a:pt x="8131" y="16988"/>
                      <a:pt x="8135" y="16989"/>
                    </a:cubicBezTo>
                    <a:cubicBezTo>
                      <a:pt x="8135" y="16994"/>
                      <a:pt x="8132" y="16996"/>
                      <a:pt x="8128" y="16996"/>
                    </a:cubicBezTo>
                    <a:cubicBezTo>
                      <a:pt x="8125" y="16996"/>
                      <a:pt x="8121" y="16994"/>
                      <a:pt x="8118" y="16994"/>
                    </a:cubicBezTo>
                    <a:lnTo>
                      <a:pt x="8118" y="16994"/>
                    </a:lnTo>
                    <a:cubicBezTo>
                      <a:pt x="8135" y="17000"/>
                      <a:pt x="8162" y="17011"/>
                      <a:pt x="8162" y="17022"/>
                    </a:cubicBezTo>
                    <a:cubicBezTo>
                      <a:pt x="8162" y="17022"/>
                      <a:pt x="8168" y="17022"/>
                      <a:pt x="8168" y="17017"/>
                    </a:cubicBezTo>
                    <a:cubicBezTo>
                      <a:pt x="8179" y="17017"/>
                      <a:pt x="8179" y="17028"/>
                      <a:pt x="8195" y="17039"/>
                    </a:cubicBezTo>
                    <a:cubicBezTo>
                      <a:pt x="8193" y="17042"/>
                      <a:pt x="8191" y="17043"/>
                      <a:pt x="8189" y="17043"/>
                    </a:cubicBezTo>
                    <a:cubicBezTo>
                      <a:pt x="8187" y="17043"/>
                      <a:pt x="8184" y="17042"/>
                      <a:pt x="8179" y="17039"/>
                    </a:cubicBezTo>
                    <a:lnTo>
                      <a:pt x="8179" y="17039"/>
                    </a:lnTo>
                    <a:cubicBezTo>
                      <a:pt x="8179" y="17039"/>
                      <a:pt x="8179" y="17046"/>
                      <a:pt x="8184" y="17046"/>
                    </a:cubicBezTo>
                    <a:cubicBezTo>
                      <a:pt x="8185" y="17046"/>
                      <a:pt x="8185" y="17046"/>
                      <a:pt x="8185" y="17046"/>
                    </a:cubicBezTo>
                    <a:lnTo>
                      <a:pt x="8185" y="17046"/>
                    </a:lnTo>
                    <a:lnTo>
                      <a:pt x="8173" y="17050"/>
                    </a:lnTo>
                    <a:cubicBezTo>
                      <a:pt x="8178" y="17055"/>
                      <a:pt x="8195" y="17055"/>
                      <a:pt x="8193" y="17066"/>
                    </a:cubicBezTo>
                    <a:lnTo>
                      <a:pt x="8193" y="17066"/>
                    </a:lnTo>
                    <a:cubicBezTo>
                      <a:pt x="8195" y="17063"/>
                      <a:pt x="8197" y="17062"/>
                      <a:pt x="8198" y="17062"/>
                    </a:cubicBezTo>
                    <a:cubicBezTo>
                      <a:pt x="8200" y="17062"/>
                      <a:pt x="8201" y="17063"/>
                      <a:pt x="8201" y="17066"/>
                    </a:cubicBezTo>
                    <a:cubicBezTo>
                      <a:pt x="8190" y="17083"/>
                      <a:pt x="8223" y="17072"/>
                      <a:pt x="8223" y="17083"/>
                    </a:cubicBezTo>
                    <a:lnTo>
                      <a:pt x="8206" y="17083"/>
                    </a:lnTo>
                    <a:cubicBezTo>
                      <a:pt x="8206" y="17089"/>
                      <a:pt x="8211" y="17091"/>
                      <a:pt x="8215" y="17091"/>
                    </a:cubicBezTo>
                    <a:cubicBezTo>
                      <a:pt x="8220" y="17091"/>
                      <a:pt x="8226" y="17089"/>
                      <a:pt x="8229" y="17083"/>
                    </a:cubicBezTo>
                    <a:lnTo>
                      <a:pt x="8229" y="17083"/>
                    </a:lnTo>
                    <a:lnTo>
                      <a:pt x="8223" y="17094"/>
                    </a:lnTo>
                    <a:lnTo>
                      <a:pt x="8251" y="17100"/>
                    </a:lnTo>
                    <a:cubicBezTo>
                      <a:pt x="8234" y="17122"/>
                      <a:pt x="8273" y="17111"/>
                      <a:pt x="8256" y="17127"/>
                    </a:cubicBezTo>
                    <a:cubicBezTo>
                      <a:pt x="8257" y="17128"/>
                      <a:pt x="8257" y="17128"/>
                      <a:pt x="8258" y="17128"/>
                    </a:cubicBezTo>
                    <a:cubicBezTo>
                      <a:pt x="8260" y="17128"/>
                      <a:pt x="8259" y="17119"/>
                      <a:pt x="8265" y="17119"/>
                    </a:cubicBezTo>
                    <a:cubicBezTo>
                      <a:pt x="8267" y="17119"/>
                      <a:pt x="8269" y="17119"/>
                      <a:pt x="8273" y="17122"/>
                    </a:cubicBezTo>
                    <a:cubicBezTo>
                      <a:pt x="8262" y="17127"/>
                      <a:pt x="8284" y="17127"/>
                      <a:pt x="8273" y="17133"/>
                    </a:cubicBezTo>
                    <a:lnTo>
                      <a:pt x="8278" y="17138"/>
                    </a:lnTo>
                    <a:lnTo>
                      <a:pt x="8262" y="17149"/>
                    </a:lnTo>
                    <a:cubicBezTo>
                      <a:pt x="8273" y="17149"/>
                      <a:pt x="8284" y="17138"/>
                      <a:pt x="8289" y="17133"/>
                    </a:cubicBezTo>
                    <a:cubicBezTo>
                      <a:pt x="8289" y="17149"/>
                      <a:pt x="8306" y="17149"/>
                      <a:pt x="8301" y="17160"/>
                    </a:cubicBezTo>
                    <a:lnTo>
                      <a:pt x="8289" y="17160"/>
                    </a:lnTo>
                    <a:cubicBezTo>
                      <a:pt x="8309" y="17165"/>
                      <a:pt x="8289" y="17206"/>
                      <a:pt x="8309" y="17206"/>
                    </a:cubicBezTo>
                    <a:cubicBezTo>
                      <a:pt x="8310" y="17206"/>
                      <a:pt x="8311" y="17206"/>
                      <a:pt x="8313" y="17206"/>
                    </a:cubicBezTo>
                    <a:lnTo>
                      <a:pt x="8313" y="17206"/>
                    </a:lnTo>
                    <a:lnTo>
                      <a:pt x="8317" y="17210"/>
                    </a:lnTo>
                    <a:lnTo>
                      <a:pt x="8312" y="17216"/>
                    </a:lnTo>
                    <a:lnTo>
                      <a:pt x="8339" y="17216"/>
                    </a:lnTo>
                    <a:lnTo>
                      <a:pt x="8334" y="17221"/>
                    </a:lnTo>
                    <a:cubicBezTo>
                      <a:pt x="8339" y="17238"/>
                      <a:pt x="8361" y="17243"/>
                      <a:pt x="8372" y="17260"/>
                    </a:cubicBezTo>
                    <a:lnTo>
                      <a:pt x="8367" y="17260"/>
                    </a:lnTo>
                    <a:cubicBezTo>
                      <a:pt x="8389" y="17266"/>
                      <a:pt x="8372" y="17277"/>
                      <a:pt x="8395" y="17277"/>
                    </a:cubicBezTo>
                    <a:lnTo>
                      <a:pt x="8400" y="17288"/>
                    </a:lnTo>
                    <a:lnTo>
                      <a:pt x="8395" y="17293"/>
                    </a:lnTo>
                    <a:cubicBezTo>
                      <a:pt x="8396" y="17293"/>
                      <a:pt x="8397" y="17293"/>
                      <a:pt x="8399" y="17293"/>
                    </a:cubicBezTo>
                    <a:cubicBezTo>
                      <a:pt x="8410" y="17293"/>
                      <a:pt x="8406" y="17310"/>
                      <a:pt x="8403" y="17315"/>
                    </a:cubicBezTo>
                    <a:lnTo>
                      <a:pt x="8403" y="17315"/>
                    </a:lnTo>
                    <a:cubicBezTo>
                      <a:pt x="8413" y="17315"/>
                      <a:pt x="8423" y="17315"/>
                      <a:pt x="8428" y="17304"/>
                    </a:cubicBezTo>
                    <a:lnTo>
                      <a:pt x="8428" y="17304"/>
                    </a:lnTo>
                    <a:cubicBezTo>
                      <a:pt x="8444" y="17315"/>
                      <a:pt x="8422" y="17315"/>
                      <a:pt x="8428" y="17326"/>
                    </a:cubicBezTo>
                    <a:cubicBezTo>
                      <a:pt x="8439" y="17332"/>
                      <a:pt x="8444" y="17326"/>
                      <a:pt x="8450" y="17343"/>
                    </a:cubicBezTo>
                    <a:lnTo>
                      <a:pt x="8444" y="17349"/>
                    </a:lnTo>
                    <a:cubicBezTo>
                      <a:pt x="8450" y="17349"/>
                      <a:pt x="8455" y="17349"/>
                      <a:pt x="8467" y="17354"/>
                    </a:cubicBezTo>
                    <a:lnTo>
                      <a:pt x="8455" y="17354"/>
                    </a:lnTo>
                    <a:cubicBezTo>
                      <a:pt x="8474" y="17354"/>
                      <a:pt x="8462" y="17373"/>
                      <a:pt x="8473" y="17373"/>
                    </a:cubicBezTo>
                    <a:cubicBezTo>
                      <a:pt x="8475" y="17373"/>
                      <a:pt x="8479" y="17373"/>
                      <a:pt x="8483" y="17371"/>
                    </a:cubicBezTo>
                    <a:cubicBezTo>
                      <a:pt x="8483" y="17376"/>
                      <a:pt x="8500" y="17382"/>
                      <a:pt x="8483" y="17387"/>
                    </a:cubicBezTo>
                    <a:cubicBezTo>
                      <a:pt x="8505" y="17398"/>
                      <a:pt x="8522" y="17398"/>
                      <a:pt x="8533" y="17404"/>
                    </a:cubicBezTo>
                    <a:cubicBezTo>
                      <a:pt x="8527" y="17415"/>
                      <a:pt x="8529" y="17415"/>
                      <a:pt x="8531" y="17415"/>
                    </a:cubicBezTo>
                    <a:cubicBezTo>
                      <a:pt x="8533" y="17415"/>
                      <a:pt x="8536" y="17415"/>
                      <a:pt x="8533" y="17426"/>
                    </a:cubicBezTo>
                    <a:lnTo>
                      <a:pt x="8538" y="17409"/>
                    </a:lnTo>
                    <a:cubicBezTo>
                      <a:pt x="8561" y="17426"/>
                      <a:pt x="8561" y="17470"/>
                      <a:pt x="8583" y="17481"/>
                    </a:cubicBezTo>
                    <a:lnTo>
                      <a:pt x="8577" y="17493"/>
                    </a:lnTo>
                    <a:lnTo>
                      <a:pt x="8577" y="17493"/>
                    </a:lnTo>
                    <a:lnTo>
                      <a:pt x="8588" y="17487"/>
                    </a:lnTo>
                    <a:cubicBezTo>
                      <a:pt x="8610" y="17509"/>
                      <a:pt x="8633" y="17542"/>
                      <a:pt x="8649" y="17553"/>
                    </a:cubicBezTo>
                    <a:cubicBezTo>
                      <a:pt x="8656" y="17553"/>
                      <a:pt x="8662" y="17552"/>
                      <a:pt x="8667" y="17552"/>
                    </a:cubicBezTo>
                    <a:cubicBezTo>
                      <a:pt x="8675" y="17552"/>
                      <a:pt x="8681" y="17554"/>
                      <a:pt x="8688" y="17564"/>
                    </a:cubicBezTo>
                    <a:cubicBezTo>
                      <a:pt x="8705" y="17570"/>
                      <a:pt x="8727" y="17576"/>
                      <a:pt x="8743" y="17603"/>
                    </a:cubicBezTo>
                    <a:lnTo>
                      <a:pt x="8732" y="17609"/>
                    </a:lnTo>
                    <a:cubicBezTo>
                      <a:pt x="8734" y="17608"/>
                      <a:pt x="8736" y="17608"/>
                      <a:pt x="8738" y="17608"/>
                    </a:cubicBezTo>
                    <a:cubicBezTo>
                      <a:pt x="8749" y="17608"/>
                      <a:pt x="8749" y="17621"/>
                      <a:pt x="8749" y="17625"/>
                    </a:cubicBezTo>
                    <a:lnTo>
                      <a:pt x="8749" y="17609"/>
                    </a:lnTo>
                    <a:cubicBezTo>
                      <a:pt x="8750" y="17608"/>
                      <a:pt x="8752" y="17608"/>
                      <a:pt x="8753" y="17608"/>
                    </a:cubicBezTo>
                    <a:cubicBezTo>
                      <a:pt x="8760" y="17608"/>
                      <a:pt x="8759" y="17621"/>
                      <a:pt x="8754" y="17631"/>
                    </a:cubicBezTo>
                    <a:lnTo>
                      <a:pt x="8776" y="17625"/>
                    </a:lnTo>
                    <a:lnTo>
                      <a:pt x="8776" y="17631"/>
                    </a:lnTo>
                    <a:lnTo>
                      <a:pt x="8782" y="17625"/>
                    </a:lnTo>
                    <a:lnTo>
                      <a:pt x="8776" y="17647"/>
                    </a:lnTo>
                    <a:cubicBezTo>
                      <a:pt x="8779" y="17647"/>
                      <a:pt x="8783" y="17648"/>
                      <a:pt x="8787" y="17648"/>
                    </a:cubicBezTo>
                    <a:cubicBezTo>
                      <a:pt x="8794" y="17648"/>
                      <a:pt x="8803" y="17646"/>
                      <a:pt x="8810" y="17636"/>
                    </a:cubicBezTo>
                    <a:lnTo>
                      <a:pt x="8810" y="17636"/>
                    </a:lnTo>
                    <a:cubicBezTo>
                      <a:pt x="8810" y="17647"/>
                      <a:pt x="8810" y="17653"/>
                      <a:pt x="8804" y="17653"/>
                    </a:cubicBezTo>
                    <a:lnTo>
                      <a:pt x="8832" y="17681"/>
                    </a:lnTo>
                    <a:lnTo>
                      <a:pt x="8832" y="17675"/>
                    </a:lnTo>
                    <a:cubicBezTo>
                      <a:pt x="8835" y="17667"/>
                      <a:pt x="8840" y="17663"/>
                      <a:pt x="8845" y="17663"/>
                    </a:cubicBezTo>
                    <a:cubicBezTo>
                      <a:pt x="8850" y="17663"/>
                      <a:pt x="8854" y="17667"/>
                      <a:pt x="8854" y="17675"/>
                    </a:cubicBezTo>
                    <a:cubicBezTo>
                      <a:pt x="8837" y="17681"/>
                      <a:pt x="8837" y="17686"/>
                      <a:pt x="8837" y="17703"/>
                    </a:cubicBezTo>
                    <a:cubicBezTo>
                      <a:pt x="8843" y="17703"/>
                      <a:pt x="8843" y="17686"/>
                      <a:pt x="8854" y="17686"/>
                    </a:cubicBezTo>
                    <a:cubicBezTo>
                      <a:pt x="8865" y="17686"/>
                      <a:pt x="8882" y="17686"/>
                      <a:pt x="8871" y="17692"/>
                    </a:cubicBezTo>
                    <a:lnTo>
                      <a:pt x="8865" y="17692"/>
                    </a:lnTo>
                    <a:cubicBezTo>
                      <a:pt x="8871" y="17692"/>
                      <a:pt x="8865" y="17714"/>
                      <a:pt x="8871" y="17719"/>
                    </a:cubicBezTo>
                    <a:cubicBezTo>
                      <a:pt x="8873" y="17718"/>
                      <a:pt x="8875" y="17718"/>
                      <a:pt x="8877" y="17718"/>
                    </a:cubicBezTo>
                    <a:cubicBezTo>
                      <a:pt x="8882" y="17718"/>
                      <a:pt x="8885" y="17720"/>
                      <a:pt x="8888" y="17720"/>
                    </a:cubicBezTo>
                    <a:cubicBezTo>
                      <a:pt x="8891" y="17720"/>
                      <a:pt x="8893" y="17718"/>
                      <a:pt x="8898" y="17708"/>
                    </a:cubicBezTo>
                    <a:cubicBezTo>
                      <a:pt x="8915" y="17708"/>
                      <a:pt x="8893" y="17719"/>
                      <a:pt x="8893" y="17730"/>
                    </a:cubicBezTo>
                    <a:cubicBezTo>
                      <a:pt x="8897" y="17728"/>
                      <a:pt x="8900" y="17727"/>
                      <a:pt x="8902" y="17727"/>
                    </a:cubicBezTo>
                    <a:cubicBezTo>
                      <a:pt x="8911" y="17727"/>
                      <a:pt x="8913" y="17739"/>
                      <a:pt x="8909" y="17747"/>
                    </a:cubicBezTo>
                    <a:cubicBezTo>
                      <a:pt x="8914" y="17744"/>
                      <a:pt x="8917" y="17743"/>
                      <a:pt x="8920" y="17743"/>
                    </a:cubicBezTo>
                    <a:cubicBezTo>
                      <a:pt x="8930" y="17743"/>
                      <a:pt x="8926" y="17762"/>
                      <a:pt x="8934" y="17762"/>
                    </a:cubicBezTo>
                    <a:cubicBezTo>
                      <a:pt x="8936" y="17762"/>
                      <a:pt x="8939" y="17761"/>
                      <a:pt x="8942" y="17758"/>
                    </a:cubicBezTo>
                    <a:lnTo>
                      <a:pt x="8942" y="17758"/>
                    </a:lnTo>
                    <a:lnTo>
                      <a:pt x="8937" y="17775"/>
                    </a:lnTo>
                    <a:cubicBezTo>
                      <a:pt x="8941" y="17770"/>
                      <a:pt x="8949" y="17762"/>
                      <a:pt x="8958" y="17762"/>
                    </a:cubicBezTo>
                    <a:cubicBezTo>
                      <a:pt x="8960" y="17762"/>
                      <a:pt x="8962" y="17763"/>
                      <a:pt x="8965" y="17764"/>
                    </a:cubicBezTo>
                    <a:cubicBezTo>
                      <a:pt x="8965" y="17775"/>
                      <a:pt x="8954" y="17786"/>
                      <a:pt x="8948" y="17791"/>
                    </a:cubicBezTo>
                    <a:lnTo>
                      <a:pt x="8970" y="17769"/>
                    </a:lnTo>
                    <a:cubicBezTo>
                      <a:pt x="8981" y="17819"/>
                      <a:pt x="9031" y="17841"/>
                      <a:pt x="9053" y="17885"/>
                    </a:cubicBezTo>
                    <a:cubicBezTo>
                      <a:pt x="9075" y="17896"/>
                      <a:pt x="9103" y="17902"/>
                      <a:pt x="9114" y="17913"/>
                    </a:cubicBezTo>
                    <a:lnTo>
                      <a:pt x="9131" y="17913"/>
                    </a:lnTo>
                    <a:cubicBezTo>
                      <a:pt x="9142" y="17941"/>
                      <a:pt x="9158" y="17968"/>
                      <a:pt x="9191" y="17979"/>
                    </a:cubicBezTo>
                    <a:cubicBezTo>
                      <a:pt x="9196" y="17977"/>
                      <a:pt x="9200" y="17976"/>
                      <a:pt x="9202" y="17976"/>
                    </a:cubicBezTo>
                    <a:cubicBezTo>
                      <a:pt x="9213" y="17976"/>
                      <a:pt x="9197" y="18000"/>
                      <a:pt x="9205" y="18000"/>
                    </a:cubicBezTo>
                    <a:cubicBezTo>
                      <a:pt x="9207" y="18000"/>
                      <a:pt x="9210" y="17999"/>
                      <a:pt x="9214" y="17996"/>
                    </a:cubicBezTo>
                    <a:lnTo>
                      <a:pt x="9214" y="17996"/>
                    </a:lnTo>
                    <a:lnTo>
                      <a:pt x="9203" y="18007"/>
                    </a:lnTo>
                    <a:cubicBezTo>
                      <a:pt x="9214" y="18010"/>
                      <a:pt x="9223" y="18011"/>
                      <a:pt x="9234" y="18011"/>
                    </a:cubicBezTo>
                    <a:cubicBezTo>
                      <a:pt x="9244" y="18011"/>
                      <a:pt x="9255" y="18010"/>
                      <a:pt x="9269" y="18007"/>
                    </a:cubicBezTo>
                    <a:lnTo>
                      <a:pt x="9269" y="18007"/>
                    </a:lnTo>
                    <a:cubicBezTo>
                      <a:pt x="9259" y="18019"/>
                      <a:pt x="9260" y="18022"/>
                      <a:pt x="9263" y="18022"/>
                    </a:cubicBezTo>
                    <a:cubicBezTo>
                      <a:pt x="9266" y="18022"/>
                      <a:pt x="9269" y="18020"/>
                      <a:pt x="9271" y="18020"/>
                    </a:cubicBezTo>
                    <a:lnTo>
                      <a:pt x="9271" y="18020"/>
                    </a:lnTo>
                    <a:cubicBezTo>
                      <a:pt x="9272" y="18020"/>
                      <a:pt x="9272" y="18021"/>
                      <a:pt x="9269" y="18024"/>
                    </a:cubicBezTo>
                    <a:lnTo>
                      <a:pt x="9274" y="18018"/>
                    </a:lnTo>
                    <a:cubicBezTo>
                      <a:pt x="9274" y="18024"/>
                      <a:pt x="9280" y="18040"/>
                      <a:pt x="9274" y="18046"/>
                    </a:cubicBezTo>
                    <a:lnTo>
                      <a:pt x="9297" y="18040"/>
                    </a:lnTo>
                    <a:lnTo>
                      <a:pt x="9286" y="18051"/>
                    </a:lnTo>
                    <a:cubicBezTo>
                      <a:pt x="9297" y="18062"/>
                      <a:pt x="9324" y="18068"/>
                      <a:pt x="9313" y="18096"/>
                    </a:cubicBezTo>
                    <a:cubicBezTo>
                      <a:pt x="9352" y="18096"/>
                      <a:pt x="9385" y="18129"/>
                      <a:pt x="9413" y="18157"/>
                    </a:cubicBezTo>
                    <a:cubicBezTo>
                      <a:pt x="9416" y="18155"/>
                      <a:pt x="9419" y="18154"/>
                      <a:pt x="9422" y="18154"/>
                    </a:cubicBezTo>
                    <a:cubicBezTo>
                      <a:pt x="9430" y="18154"/>
                      <a:pt x="9437" y="18158"/>
                      <a:pt x="9440" y="18162"/>
                    </a:cubicBezTo>
                    <a:lnTo>
                      <a:pt x="9440" y="18184"/>
                    </a:lnTo>
                    <a:cubicBezTo>
                      <a:pt x="9444" y="18184"/>
                      <a:pt x="9455" y="18182"/>
                      <a:pt x="9462" y="18182"/>
                    </a:cubicBezTo>
                    <a:cubicBezTo>
                      <a:pt x="9466" y="18182"/>
                      <a:pt x="9468" y="18182"/>
                      <a:pt x="9468" y="18184"/>
                    </a:cubicBezTo>
                    <a:cubicBezTo>
                      <a:pt x="9472" y="18184"/>
                      <a:pt x="9476" y="18194"/>
                      <a:pt x="9485" y="18194"/>
                    </a:cubicBezTo>
                    <a:cubicBezTo>
                      <a:pt x="9488" y="18194"/>
                      <a:pt x="9492" y="18193"/>
                      <a:pt x="9496" y="18190"/>
                    </a:cubicBezTo>
                    <a:cubicBezTo>
                      <a:pt x="9501" y="18199"/>
                      <a:pt x="9501" y="18209"/>
                      <a:pt x="9498" y="18215"/>
                    </a:cubicBezTo>
                    <a:lnTo>
                      <a:pt x="9498" y="18215"/>
                    </a:lnTo>
                    <a:cubicBezTo>
                      <a:pt x="9499" y="18213"/>
                      <a:pt x="9500" y="18213"/>
                      <a:pt x="9501" y="18213"/>
                    </a:cubicBezTo>
                    <a:cubicBezTo>
                      <a:pt x="9507" y="18213"/>
                      <a:pt x="9507" y="18234"/>
                      <a:pt x="9507" y="18234"/>
                    </a:cubicBezTo>
                    <a:cubicBezTo>
                      <a:pt x="9507" y="18234"/>
                      <a:pt x="9601" y="18323"/>
                      <a:pt x="9717" y="18400"/>
                    </a:cubicBezTo>
                    <a:cubicBezTo>
                      <a:pt x="9815" y="18469"/>
                      <a:pt x="9922" y="18525"/>
                      <a:pt x="10015" y="18525"/>
                    </a:cubicBezTo>
                    <a:cubicBezTo>
                      <a:pt x="10027" y="18525"/>
                      <a:pt x="10038" y="18524"/>
                      <a:pt x="10049" y="18522"/>
                    </a:cubicBezTo>
                    <a:lnTo>
                      <a:pt x="10049" y="18522"/>
                    </a:lnTo>
                    <a:cubicBezTo>
                      <a:pt x="10049" y="18542"/>
                      <a:pt x="10046" y="18558"/>
                      <a:pt x="10041" y="18558"/>
                    </a:cubicBezTo>
                    <a:cubicBezTo>
                      <a:pt x="10038" y="18558"/>
                      <a:pt x="10036" y="18556"/>
                      <a:pt x="10033" y="18549"/>
                    </a:cubicBezTo>
                    <a:lnTo>
                      <a:pt x="10033" y="18549"/>
                    </a:lnTo>
                    <a:cubicBezTo>
                      <a:pt x="10044" y="18578"/>
                      <a:pt x="10048" y="18587"/>
                      <a:pt x="10050" y="18587"/>
                    </a:cubicBezTo>
                    <a:cubicBezTo>
                      <a:pt x="10053" y="18587"/>
                      <a:pt x="10047" y="18555"/>
                      <a:pt x="10051" y="18555"/>
                    </a:cubicBezTo>
                    <a:lnTo>
                      <a:pt x="10051" y="18555"/>
                    </a:lnTo>
                    <a:cubicBezTo>
                      <a:pt x="10052" y="18555"/>
                      <a:pt x="10055" y="18560"/>
                      <a:pt x="10060" y="18572"/>
                    </a:cubicBezTo>
                    <a:lnTo>
                      <a:pt x="10105" y="18710"/>
                    </a:lnTo>
                    <a:cubicBezTo>
                      <a:pt x="10108" y="18696"/>
                      <a:pt x="10105" y="18675"/>
                      <a:pt x="10110" y="18675"/>
                    </a:cubicBezTo>
                    <a:cubicBezTo>
                      <a:pt x="10113" y="18675"/>
                      <a:pt x="10119" y="18684"/>
                      <a:pt x="10132" y="18710"/>
                    </a:cubicBezTo>
                    <a:cubicBezTo>
                      <a:pt x="10154" y="18771"/>
                      <a:pt x="10160" y="18798"/>
                      <a:pt x="10182" y="18876"/>
                    </a:cubicBezTo>
                    <a:cubicBezTo>
                      <a:pt x="10181" y="18875"/>
                      <a:pt x="10180" y="18875"/>
                      <a:pt x="10179" y="18875"/>
                    </a:cubicBezTo>
                    <a:cubicBezTo>
                      <a:pt x="10175" y="18875"/>
                      <a:pt x="10173" y="18881"/>
                      <a:pt x="10170" y="18881"/>
                    </a:cubicBezTo>
                    <a:cubicBezTo>
                      <a:pt x="10166" y="18881"/>
                      <a:pt x="10162" y="18874"/>
                      <a:pt x="10154" y="18848"/>
                    </a:cubicBezTo>
                    <a:lnTo>
                      <a:pt x="10154" y="18848"/>
                    </a:lnTo>
                    <a:cubicBezTo>
                      <a:pt x="10160" y="18893"/>
                      <a:pt x="10182" y="18948"/>
                      <a:pt x="10193" y="18964"/>
                    </a:cubicBezTo>
                    <a:cubicBezTo>
                      <a:pt x="10191" y="18950"/>
                      <a:pt x="10192" y="18944"/>
                      <a:pt x="10193" y="18944"/>
                    </a:cubicBezTo>
                    <a:cubicBezTo>
                      <a:pt x="10201" y="18944"/>
                      <a:pt x="10234" y="19049"/>
                      <a:pt x="10242" y="19049"/>
                    </a:cubicBezTo>
                    <a:cubicBezTo>
                      <a:pt x="10243" y="19049"/>
                      <a:pt x="10244" y="19045"/>
                      <a:pt x="10243" y="19036"/>
                    </a:cubicBezTo>
                    <a:lnTo>
                      <a:pt x="10243" y="19036"/>
                    </a:lnTo>
                    <a:lnTo>
                      <a:pt x="10254" y="19125"/>
                    </a:lnTo>
                    <a:cubicBezTo>
                      <a:pt x="10248" y="19103"/>
                      <a:pt x="10243" y="19103"/>
                      <a:pt x="10237" y="19075"/>
                    </a:cubicBezTo>
                    <a:lnTo>
                      <a:pt x="10237" y="19075"/>
                    </a:lnTo>
                    <a:cubicBezTo>
                      <a:pt x="10226" y="19103"/>
                      <a:pt x="10265" y="19147"/>
                      <a:pt x="10271" y="19175"/>
                    </a:cubicBezTo>
                    <a:cubicBezTo>
                      <a:pt x="10276" y="19208"/>
                      <a:pt x="10298" y="19285"/>
                      <a:pt x="10293" y="19291"/>
                    </a:cubicBezTo>
                    <a:cubicBezTo>
                      <a:pt x="10304" y="19319"/>
                      <a:pt x="10320" y="19379"/>
                      <a:pt x="10309" y="19402"/>
                    </a:cubicBezTo>
                    <a:cubicBezTo>
                      <a:pt x="10315" y="19417"/>
                      <a:pt x="10319" y="19422"/>
                      <a:pt x="10321" y="19422"/>
                    </a:cubicBezTo>
                    <a:cubicBezTo>
                      <a:pt x="10326" y="19422"/>
                      <a:pt x="10328" y="19407"/>
                      <a:pt x="10330" y="19407"/>
                    </a:cubicBezTo>
                    <a:cubicBezTo>
                      <a:pt x="10331" y="19407"/>
                      <a:pt x="10331" y="19407"/>
                      <a:pt x="10331" y="19407"/>
                    </a:cubicBezTo>
                    <a:lnTo>
                      <a:pt x="10376" y="19546"/>
                    </a:lnTo>
                    <a:cubicBezTo>
                      <a:pt x="10368" y="19553"/>
                      <a:pt x="10358" y="19564"/>
                      <a:pt x="10346" y="19564"/>
                    </a:cubicBezTo>
                    <a:cubicBezTo>
                      <a:pt x="10342" y="19564"/>
                      <a:pt x="10336" y="19562"/>
                      <a:pt x="10331" y="19557"/>
                    </a:cubicBezTo>
                    <a:lnTo>
                      <a:pt x="10331" y="19557"/>
                    </a:lnTo>
                    <a:cubicBezTo>
                      <a:pt x="10359" y="19601"/>
                      <a:pt x="10365" y="19562"/>
                      <a:pt x="10387" y="19645"/>
                    </a:cubicBezTo>
                    <a:cubicBezTo>
                      <a:pt x="10382" y="19639"/>
                      <a:pt x="10380" y="19637"/>
                      <a:pt x="10378" y="19637"/>
                    </a:cubicBezTo>
                    <a:lnTo>
                      <a:pt x="10378" y="19637"/>
                    </a:lnTo>
                    <a:cubicBezTo>
                      <a:pt x="10367" y="19637"/>
                      <a:pt x="10387" y="19709"/>
                      <a:pt x="10374" y="19709"/>
                    </a:cubicBezTo>
                    <a:cubicBezTo>
                      <a:pt x="10371" y="19709"/>
                      <a:pt x="10367" y="19705"/>
                      <a:pt x="10359" y="19695"/>
                    </a:cubicBezTo>
                    <a:lnTo>
                      <a:pt x="10359" y="19695"/>
                    </a:lnTo>
                    <a:cubicBezTo>
                      <a:pt x="10359" y="19739"/>
                      <a:pt x="10403" y="19872"/>
                      <a:pt x="10420" y="19944"/>
                    </a:cubicBezTo>
                    <a:cubicBezTo>
                      <a:pt x="10424" y="19949"/>
                      <a:pt x="10427" y="19952"/>
                      <a:pt x="10428" y="19952"/>
                    </a:cubicBezTo>
                    <a:cubicBezTo>
                      <a:pt x="10438" y="19952"/>
                      <a:pt x="10410" y="19866"/>
                      <a:pt x="10420" y="19866"/>
                    </a:cubicBezTo>
                    <a:lnTo>
                      <a:pt x="10420" y="19866"/>
                    </a:lnTo>
                    <a:cubicBezTo>
                      <a:pt x="10481" y="20049"/>
                      <a:pt x="10523" y="20060"/>
                      <a:pt x="10560" y="20175"/>
                    </a:cubicBezTo>
                    <a:lnTo>
                      <a:pt x="10560" y="20175"/>
                    </a:lnTo>
                    <a:lnTo>
                      <a:pt x="10558" y="20171"/>
                    </a:lnTo>
                    <a:lnTo>
                      <a:pt x="10558" y="20171"/>
                    </a:lnTo>
                    <a:cubicBezTo>
                      <a:pt x="10597" y="20259"/>
                      <a:pt x="10586" y="20248"/>
                      <a:pt x="10614" y="20304"/>
                    </a:cubicBezTo>
                    <a:cubicBezTo>
                      <a:pt x="10612" y="20302"/>
                      <a:pt x="10611" y="20301"/>
                      <a:pt x="10610" y="20301"/>
                    </a:cubicBezTo>
                    <a:lnTo>
                      <a:pt x="10610" y="20301"/>
                    </a:lnTo>
                    <a:cubicBezTo>
                      <a:pt x="10597" y="20301"/>
                      <a:pt x="10600" y="20408"/>
                      <a:pt x="10630" y="20525"/>
                    </a:cubicBezTo>
                    <a:cubicBezTo>
                      <a:pt x="10625" y="20508"/>
                      <a:pt x="10608" y="20503"/>
                      <a:pt x="10603" y="20481"/>
                    </a:cubicBezTo>
                    <a:lnTo>
                      <a:pt x="10603" y="20486"/>
                    </a:lnTo>
                    <a:cubicBezTo>
                      <a:pt x="10597" y="20490"/>
                      <a:pt x="10593" y="20491"/>
                      <a:pt x="10591" y="20491"/>
                    </a:cubicBezTo>
                    <a:cubicBezTo>
                      <a:pt x="10585" y="20491"/>
                      <a:pt x="10584" y="20486"/>
                      <a:pt x="10580" y="20486"/>
                    </a:cubicBezTo>
                    <a:cubicBezTo>
                      <a:pt x="10586" y="20481"/>
                      <a:pt x="10603" y="20475"/>
                      <a:pt x="10597" y="20470"/>
                    </a:cubicBezTo>
                    <a:lnTo>
                      <a:pt x="10597" y="20470"/>
                    </a:lnTo>
                    <a:cubicBezTo>
                      <a:pt x="10597" y="20475"/>
                      <a:pt x="10597" y="20475"/>
                      <a:pt x="10586" y="20481"/>
                    </a:cubicBezTo>
                    <a:cubicBezTo>
                      <a:pt x="10586" y="20442"/>
                      <a:pt x="10547" y="20403"/>
                      <a:pt x="10525" y="20364"/>
                    </a:cubicBezTo>
                    <a:cubicBezTo>
                      <a:pt x="10475" y="20331"/>
                      <a:pt x="10448" y="20265"/>
                      <a:pt x="10409" y="20226"/>
                    </a:cubicBezTo>
                    <a:lnTo>
                      <a:pt x="10409" y="20226"/>
                    </a:lnTo>
                    <a:cubicBezTo>
                      <a:pt x="10413" y="20230"/>
                      <a:pt x="10401" y="20241"/>
                      <a:pt x="10395" y="20241"/>
                    </a:cubicBezTo>
                    <a:cubicBezTo>
                      <a:pt x="10394" y="20241"/>
                      <a:pt x="10392" y="20240"/>
                      <a:pt x="10392" y="20237"/>
                    </a:cubicBezTo>
                    <a:cubicBezTo>
                      <a:pt x="10414" y="20193"/>
                      <a:pt x="10365" y="20221"/>
                      <a:pt x="10381" y="20182"/>
                    </a:cubicBezTo>
                    <a:cubicBezTo>
                      <a:pt x="10348" y="20171"/>
                      <a:pt x="10359" y="20121"/>
                      <a:pt x="10304" y="20121"/>
                    </a:cubicBezTo>
                    <a:lnTo>
                      <a:pt x="10309" y="20115"/>
                    </a:lnTo>
                    <a:cubicBezTo>
                      <a:pt x="10309" y="20113"/>
                      <a:pt x="10308" y="20113"/>
                      <a:pt x="10306" y="20113"/>
                    </a:cubicBezTo>
                    <a:cubicBezTo>
                      <a:pt x="10304" y="20113"/>
                      <a:pt x="10301" y="20113"/>
                      <a:pt x="10298" y="20110"/>
                    </a:cubicBezTo>
                    <a:cubicBezTo>
                      <a:pt x="10293" y="20093"/>
                      <a:pt x="10276" y="20093"/>
                      <a:pt x="10276" y="20088"/>
                    </a:cubicBezTo>
                    <a:lnTo>
                      <a:pt x="10265" y="20099"/>
                    </a:lnTo>
                    <a:cubicBezTo>
                      <a:pt x="10257" y="20095"/>
                      <a:pt x="10263" y="20091"/>
                      <a:pt x="10262" y="20091"/>
                    </a:cubicBezTo>
                    <a:lnTo>
                      <a:pt x="10262" y="20091"/>
                    </a:lnTo>
                    <a:cubicBezTo>
                      <a:pt x="10261" y="20091"/>
                      <a:pt x="10259" y="20092"/>
                      <a:pt x="10254" y="20093"/>
                    </a:cubicBezTo>
                    <a:lnTo>
                      <a:pt x="10265" y="20088"/>
                    </a:lnTo>
                    <a:lnTo>
                      <a:pt x="10265" y="20088"/>
                    </a:lnTo>
                    <a:lnTo>
                      <a:pt x="10248" y="20093"/>
                    </a:lnTo>
                    <a:cubicBezTo>
                      <a:pt x="10271" y="20071"/>
                      <a:pt x="10237" y="20082"/>
                      <a:pt x="10243" y="20066"/>
                    </a:cubicBezTo>
                    <a:cubicBezTo>
                      <a:pt x="10237" y="20066"/>
                      <a:pt x="10215" y="20060"/>
                      <a:pt x="10210" y="20044"/>
                    </a:cubicBezTo>
                    <a:cubicBezTo>
                      <a:pt x="10215" y="20032"/>
                      <a:pt x="10210" y="20027"/>
                      <a:pt x="10199" y="20010"/>
                    </a:cubicBezTo>
                    <a:cubicBezTo>
                      <a:pt x="10188" y="19999"/>
                      <a:pt x="10160" y="19977"/>
                      <a:pt x="10143" y="19955"/>
                    </a:cubicBezTo>
                    <a:lnTo>
                      <a:pt x="10132" y="19972"/>
                    </a:lnTo>
                    <a:lnTo>
                      <a:pt x="10127" y="19961"/>
                    </a:lnTo>
                    <a:lnTo>
                      <a:pt x="10132" y="19955"/>
                    </a:lnTo>
                    <a:cubicBezTo>
                      <a:pt x="10143" y="19933"/>
                      <a:pt x="10116" y="19949"/>
                      <a:pt x="10127" y="19933"/>
                    </a:cubicBezTo>
                    <a:lnTo>
                      <a:pt x="10127" y="19933"/>
                    </a:lnTo>
                    <a:cubicBezTo>
                      <a:pt x="10120" y="19943"/>
                      <a:pt x="10121" y="19945"/>
                      <a:pt x="10125" y="19945"/>
                    </a:cubicBezTo>
                    <a:cubicBezTo>
                      <a:pt x="10127" y="19945"/>
                      <a:pt x="10130" y="19944"/>
                      <a:pt x="10132" y="19944"/>
                    </a:cubicBezTo>
                    <a:lnTo>
                      <a:pt x="10132" y="19944"/>
                    </a:lnTo>
                    <a:cubicBezTo>
                      <a:pt x="10132" y="19948"/>
                      <a:pt x="10122" y="19954"/>
                      <a:pt x="10115" y="19954"/>
                    </a:cubicBezTo>
                    <a:cubicBezTo>
                      <a:pt x="10112" y="19954"/>
                      <a:pt x="10110" y="19953"/>
                      <a:pt x="10110" y="19949"/>
                    </a:cubicBezTo>
                    <a:lnTo>
                      <a:pt x="10099" y="19949"/>
                    </a:lnTo>
                    <a:cubicBezTo>
                      <a:pt x="10105" y="19944"/>
                      <a:pt x="10110" y="19927"/>
                      <a:pt x="10116" y="19922"/>
                    </a:cubicBezTo>
                    <a:cubicBezTo>
                      <a:pt x="10099" y="19905"/>
                      <a:pt x="10071" y="19916"/>
                      <a:pt x="10060" y="19889"/>
                    </a:cubicBezTo>
                    <a:cubicBezTo>
                      <a:pt x="10077" y="19878"/>
                      <a:pt x="10049" y="19878"/>
                      <a:pt x="10071" y="19861"/>
                    </a:cubicBezTo>
                    <a:cubicBezTo>
                      <a:pt x="10068" y="19859"/>
                      <a:pt x="10066" y="19858"/>
                      <a:pt x="10064" y="19858"/>
                    </a:cubicBezTo>
                    <a:cubicBezTo>
                      <a:pt x="10054" y="19858"/>
                      <a:pt x="10051" y="19875"/>
                      <a:pt x="10033" y="19889"/>
                    </a:cubicBezTo>
                    <a:cubicBezTo>
                      <a:pt x="10033" y="19889"/>
                      <a:pt x="10022" y="19889"/>
                      <a:pt x="10027" y="19878"/>
                    </a:cubicBezTo>
                    <a:cubicBezTo>
                      <a:pt x="10033" y="19878"/>
                      <a:pt x="10033" y="19866"/>
                      <a:pt x="10044" y="19866"/>
                    </a:cubicBezTo>
                    <a:lnTo>
                      <a:pt x="10033" y="19861"/>
                    </a:lnTo>
                    <a:lnTo>
                      <a:pt x="10044" y="19861"/>
                    </a:lnTo>
                    <a:cubicBezTo>
                      <a:pt x="10016" y="19850"/>
                      <a:pt x="10033" y="19822"/>
                      <a:pt x="10005" y="19817"/>
                    </a:cubicBezTo>
                    <a:cubicBezTo>
                      <a:pt x="9999" y="19822"/>
                      <a:pt x="10005" y="19822"/>
                      <a:pt x="9999" y="19833"/>
                    </a:cubicBezTo>
                    <a:cubicBezTo>
                      <a:pt x="9972" y="19833"/>
                      <a:pt x="9999" y="19811"/>
                      <a:pt x="9977" y="19806"/>
                    </a:cubicBezTo>
                    <a:lnTo>
                      <a:pt x="9994" y="19795"/>
                    </a:lnTo>
                    <a:cubicBezTo>
                      <a:pt x="9984" y="19795"/>
                      <a:pt x="9978" y="19798"/>
                      <a:pt x="9975" y="19798"/>
                    </a:cubicBezTo>
                    <a:cubicBezTo>
                      <a:pt x="9973" y="19798"/>
                      <a:pt x="9972" y="19796"/>
                      <a:pt x="9972" y="19789"/>
                    </a:cubicBezTo>
                    <a:cubicBezTo>
                      <a:pt x="9978" y="19785"/>
                      <a:pt x="9982" y="19784"/>
                      <a:pt x="9984" y="19784"/>
                    </a:cubicBezTo>
                    <a:cubicBezTo>
                      <a:pt x="9987" y="19784"/>
                      <a:pt x="9989" y="19785"/>
                      <a:pt x="9991" y="19785"/>
                    </a:cubicBezTo>
                    <a:cubicBezTo>
                      <a:pt x="9992" y="19785"/>
                      <a:pt x="9993" y="19785"/>
                      <a:pt x="9994" y="19783"/>
                    </a:cubicBezTo>
                    <a:cubicBezTo>
                      <a:pt x="9994" y="19780"/>
                      <a:pt x="9988" y="19775"/>
                      <a:pt x="9982" y="19775"/>
                    </a:cubicBezTo>
                    <a:cubicBezTo>
                      <a:pt x="9978" y="19775"/>
                      <a:pt x="9974" y="19777"/>
                      <a:pt x="9972" y="19783"/>
                    </a:cubicBezTo>
                    <a:cubicBezTo>
                      <a:pt x="9966" y="19783"/>
                      <a:pt x="9972" y="19767"/>
                      <a:pt x="9972" y="19761"/>
                    </a:cubicBezTo>
                    <a:lnTo>
                      <a:pt x="9972" y="19761"/>
                    </a:lnTo>
                    <a:cubicBezTo>
                      <a:pt x="9972" y="19761"/>
                      <a:pt x="9966" y="19778"/>
                      <a:pt x="9961" y="19778"/>
                    </a:cubicBezTo>
                    <a:cubicBezTo>
                      <a:pt x="9961" y="19761"/>
                      <a:pt x="9950" y="19756"/>
                      <a:pt x="9944" y="19739"/>
                    </a:cubicBezTo>
                    <a:lnTo>
                      <a:pt x="9950" y="19734"/>
                    </a:lnTo>
                    <a:lnTo>
                      <a:pt x="9950" y="19734"/>
                    </a:lnTo>
                    <a:cubicBezTo>
                      <a:pt x="9947" y="19734"/>
                      <a:pt x="9946" y="19735"/>
                      <a:pt x="9945" y="19735"/>
                    </a:cubicBezTo>
                    <a:cubicBezTo>
                      <a:pt x="9940" y="19735"/>
                      <a:pt x="9958" y="19721"/>
                      <a:pt x="9944" y="19712"/>
                    </a:cubicBezTo>
                    <a:cubicBezTo>
                      <a:pt x="9916" y="19695"/>
                      <a:pt x="9878" y="19673"/>
                      <a:pt x="9856" y="19640"/>
                    </a:cubicBezTo>
                    <a:cubicBezTo>
                      <a:pt x="9850" y="19641"/>
                      <a:pt x="9845" y="19642"/>
                      <a:pt x="9841" y="19642"/>
                    </a:cubicBezTo>
                    <a:cubicBezTo>
                      <a:pt x="9830" y="19642"/>
                      <a:pt x="9823" y="19637"/>
                      <a:pt x="9811" y="19629"/>
                    </a:cubicBezTo>
                    <a:lnTo>
                      <a:pt x="9833" y="19612"/>
                    </a:lnTo>
                    <a:lnTo>
                      <a:pt x="9822" y="19612"/>
                    </a:lnTo>
                    <a:lnTo>
                      <a:pt x="9828" y="19606"/>
                    </a:lnTo>
                    <a:cubicBezTo>
                      <a:pt x="9826" y="19606"/>
                      <a:pt x="9825" y="19606"/>
                      <a:pt x="9822" y="19612"/>
                    </a:cubicBezTo>
                    <a:cubicBezTo>
                      <a:pt x="9828" y="19601"/>
                      <a:pt x="9811" y="19590"/>
                      <a:pt x="9833" y="19590"/>
                    </a:cubicBezTo>
                    <a:lnTo>
                      <a:pt x="9811" y="19562"/>
                    </a:lnTo>
                    <a:cubicBezTo>
                      <a:pt x="9810" y="19561"/>
                      <a:pt x="9809" y="19561"/>
                      <a:pt x="9808" y="19561"/>
                    </a:cubicBezTo>
                    <a:cubicBezTo>
                      <a:pt x="9804" y="19561"/>
                      <a:pt x="9799" y="19566"/>
                      <a:pt x="9797" y="19566"/>
                    </a:cubicBezTo>
                    <a:cubicBezTo>
                      <a:pt x="9795" y="19566"/>
                      <a:pt x="9795" y="19565"/>
                      <a:pt x="9795" y="19562"/>
                    </a:cubicBezTo>
                    <a:cubicBezTo>
                      <a:pt x="9797" y="19559"/>
                      <a:pt x="9799" y="19559"/>
                      <a:pt x="9800" y="19559"/>
                    </a:cubicBezTo>
                    <a:cubicBezTo>
                      <a:pt x="9802" y="19559"/>
                      <a:pt x="9803" y="19559"/>
                      <a:pt x="9806" y="19557"/>
                    </a:cubicBezTo>
                    <a:cubicBezTo>
                      <a:pt x="9806" y="19545"/>
                      <a:pt x="9800" y="19541"/>
                      <a:pt x="9792" y="19541"/>
                    </a:cubicBezTo>
                    <a:cubicBezTo>
                      <a:pt x="9780" y="19541"/>
                      <a:pt x="9763" y="19549"/>
                      <a:pt x="9751" y="19549"/>
                    </a:cubicBezTo>
                    <a:cubicBezTo>
                      <a:pt x="9745" y="19549"/>
                      <a:pt x="9741" y="19547"/>
                      <a:pt x="9739" y="19540"/>
                    </a:cubicBezTo>
                    <a:lnTo>
                      <a:pt x="9745" y="19540"/>
                    </a:lnTo>
                    <a:cubicBezTo>
                      <a:pt x="9741" y="19540"/>
                      <a:pt x="9735" y="19538"/>
                      <a:pt x="9731" y="19538"/>
                    </a:cubicBezTo>
                    <a:cubicBezTo>
                      <a:pt x="9729" y="19538"/>
                      <a:pt x="9728" y="19538"/>
                      <a:pt x="9728" y="19540"/>
                    </a:cubicBezTo>
                    <a:cubicBezTo>
                      <a:pt x="9723" y="19547"/>
                      <a:pt x="9723" y="19549"/>
                      <a:pt x="9724" y="19549"/>
                    </a:cubicBezTo>
                    <a:cubicBezTo>
                      <a:pt x="9727" y="19549"/>
                      <a:pt x="9736" y="19543"/>
                      <a:pt x="9739" y="19543"/>
                    </a:cubicBezTo>
                    <a:cubicBezTo>
                      <a:pt x="9740" y="19543"/>
                      <a:pt x="9740" y="19544"/>
                      <a:pt x="9739" y="19546"/>
                    </a:cubicBezTo>
                    <a:cubicBezTo>
                      <a:pt x="9728" y="19554"/>
                      <a:pt x="9724" y="19554"/>
                      <a:pt x="9721" y="19554"/>
                    </a:cubicBezTo>
                    <a:cubicBezTo>
                      <a:pt x="9719" y="19554"/>
                      <a:pt x="9717" y="19554"/>
                      <a:pt x="9712" y="19562"/>
                    </a:cubicBezTo>
                    <a:cubicBezTo>
                      <a:pt x="9712" y="19557"/>
                      <a:pt x="9701" y="19557"/>
                      <a:pt x="9695" y="19557"/>
                    </a:cubicBezTo>
                    <a:cubicBezTo>
                      <a:pt x="9701" y="19540"/>
                      <a:pt x="9690" y="19534"/>
                      <a:pt x="9695" y="19518"/>
                    </a:cubicBezTo>
                    <a:lnTo>
                      <a:pt x="9695" y="19518"/>
                    </a:lnTo>
                    <a:cubicBezTo>
                      <a:pt x="9690" y="19518"/>
                      <a:pt x="9673" y="19530"/>
                      <a:pt x="9665" y="19530"/>
                    </a:cubicBezTo>
                    <a:cubicBezTo>
                      <a:pt x="9664" y="19530"/>
                      <a:pt x="9663" y="19530"/>
                      <a:pt x="9662" y="19529"/>
                    </a:cubicBezTo>
                    <a:cubicBezTo>
                      <a:pt x="9667" y="19512"/>
                      <a:pt x="9673" y="19518"/>
                      <a:pt x="9673" y="19507"/>
                    </a:cubicBezTo>
                    <a:lnTo>
                      <a:pt x="9673" y="19507"/>
                    </a:lnTo>
                    <a:lnTo>
                      <a:pt x="9662" y="19512"/>
                    </a:lnTo>
                    <a:cubicBezTo>
                      <a:pt x="9662" y="19507"/>
                      <a:pt x="9662" y="19507"/>
                      <a:pt x="9667" y="19501"/>
                    </a:cubicBezTo>
                    <a:cubicBezTo>
                      <a:pt x="9666" y="19498"/>
                      <a:pt x="9663" y="19497"/>
                      <a:pt x="9660" y="19497"/>
                    </a:cubicBezTo>
                    <a:cubicBezTo>
                      <a:pt x="9657" y="19497"/>
                      <a:pt x="9654" y="19498"/>
                      <a:pt x="9651" y="19498"/>
                    </a:cubicBezTo>
                    <a:cubicBezTo>
                      <a:pt x="9648" y="19498"/>
                      <a:pt x="9645" y="19497"/>
                      <a:pt x="9645" y="19490"/>
                    </a:cubicBezTo>
                    <a:lnTo>
                      <a:pt x="9662" y="19485"/>
                    </a:lnTo>
                    <a:cubicBezTo>
                      <a:pt x="9656" y="19485"/>
                      <a:pt x="9656" y="19479"/>
                      <a:pt x="9645" y="19474"/>
                    </a:cubicBezTo>
                    <a:cubicBezTo>
                      <a:pt x="9649" y="19470"/>
                      <a:pt x="9651" y="19469"/>
                      <a:pt x="9653" y="19469"/>
                    </a:cubicBezTo>
                    <a:cubicBezTo>
                      <a:pt x="9656" y="19469"/>
                      <a:pt x="9656" y="19474"/>
                      <a:pt x="9656" y="19474"/>
                    </a:cubicBezTo>
                    <a:cubicBezTo>
                      <a:pt x="9661" y="19467"/>
                      <a:pt x="9659" y="19466"/>
                      <a:pt x="9656" y="19466"/>
                    </a:cubicBezTo>
                    <a:cubicBezTo>
                      <a:pt x="9653" y="19466"/>
                      <a:pt x="9649" y="19467"/>
                      <a:pt x="9645" y="19467"/>
                    </a:cubicBezTo>
                    <a:cubicBezTo>
                      <a:pt x="9642" y="19467"/>
                      <a:pt x="9640" y="19466"/>
                      <a:pt x="9640" y="19463"/>
                    </a:cubicBezTo>
                    <a:cubicBezTo>
                      <a:pt x="9634" y="19474"/>
                      <a:pt x="9640" y="19479"/>
                      <a:pt x="9629" y="19485"/>
                    </a:cubicBezTo>
                    <a:cubicBezTo>
                      <a:pt x="9629" y="19483"/>
                      <a:pt x="9627" y="19483"/>
                      <a:pt x="9626" y="19483"/>
                    </a:cubicBezTo>
                    <a:cubicBezTo>
                      <a:pt x="9623" y="19483"/>
                      <a:pt x="9618" y="19484"/>
                      <a:pt x="9615" y="19484"/>
                    </a:cubicBezTo>
                    <a:cubicBezTo>
                      <a:pt x="9612" y="19484"/>
                      <a:pt x="9610" y="19483"/>
                      <a:pt x="9612" y="19479"/>
                    </a:cubicBezTo>
                    <a:lnTo>
                      <a:pt x="9629" y="19474"/>
                    </a:lnTo>
                    <a:cubicBezTo>
                      <a:pt x="9622" y="19474"/>
                      <a:pt x="9618" y="19474"/>
                      <a:pt x="9615" y="19474"/>
                    </a:cubicBezTo>
                    <a:cubicBezTo>
                      <a:pt x="9611" y="19474"/>
                      <a:pt x="9610" y="19472"/>
                      <a:pt x="9606" y="19463"/>
                    </a:cubicBezTo>
                    <a:cubicBezTo>
                      <a:pt x="9606" y="19463"/>
                      <a:pt x="9612" y="19463"/>
                      <a:pt x="9612" y="19457"/>
                    </a:cubicBezTo>
                    <a:lnTo>
                      <a:pt x="9612" y="19457"/>
                    </a:lnTo>
                    <a:cubicBezTo>
                      <a:pt x="9609" y="19458"/>
                      <a:pt x="9607" y="19458"/>
                      <a:pt x="9605" y="19458"/>
                    </a:cubicBezTo>
                    <a:cubicBezTo>
                      <a:pt x="9593" y="19458"/>
                      <a:pt x="9599" y="19444"/>
                      <a:pt x="9590" y="19435"/>
                    </a:cubicBezTo>
                    <a:cubicBezTo>
                      <a:pt x="9586" y="19435"/>
                      <a:pt x="9583" y="19440"/>
                      <a:pt x="9580" y="19440"/>
                    </a:cubicBezTo>
                    <a:cubicBezTo>
                      <a:pt x="9579" y="19440"/>
                      <a:pt x="9579" y="19439"/>
                      <a:pt x="9579" y="19435"/>
                    </a:cubicBezTo>
                    <a:cubicBezTo>
                      <a:pt x="9579" y="19446"/>
                      <a:pt x="9573" y="19451"/>
                      <a:pt x="9562" y="19457"/>
                    </a:cubicBezTo>
                    <a:cubicBezTo>
                      <a:pt x="9567" y="19450"/>
                      <a:pt x="9567" y="19448"/>
                      <a:pt x="9563" y="19448"/>
                    </a:cubicBezTo>
                    <a:cubicBezTo>
                      <a:pt x="9558" y="19448"/>
                      <a:pt x="9548" y="19452"/>
                      <a:pt x="9542" y="19452"/>
                    </a:cubicBezTo>
                    <a:cubicBezTo>
                      <a:pt x="9538" y="19452"/>
                      <a:pt x="9535" y="19450"/>
                      <a:pt x="9535" y="19446"/>
                    </a:cubicBezTo>
                    <a:cubicBezTo>
                      <a:pt x="9526" y="19446"/>
                      <a:pt x="9540" y="19433"/>
                      <a:pt x="9545" y="19429"/>
                    </a:cubicBezTo>
                    <a:lnTo>
                      <a:pt x="9545" y="19429"/>
                    </a:lnTo>
                    <a:cubicBezTo>
                      <a:pt x="9534" y="19430"/>
                      <a:pt x="9528" y="19437"/>
                      <a:pt x="9526" y="19437"/>
                    </a:cubicBezTo>
                    <a:cubicBezTo>
                      <a:pt x="9524" y="19437"/>
                      <a:pt x="9523" y="19435"/>
                      <a:pt x="9523" y="19429"/>
                    </a:cubicBezTo>
                    <a:lnTo>
                      <a:pt x="9529" y="19429"/>
                    </a:lnTo>
                    <a:cubicBezTo>
                      <a:pt x="9529" y="19418"/>
                      <a:pt x="9518" y="19418"/>
                      <a:pt x="9535" y="19402"/>
                    </a:cubicBezTo>
                    <a:cubicBezTo>
                      <a:pt x="9546" y="19402"/>
                      <a:pt x="9551" y="19396"/>
                      <a:pt x="9551" y="19396"/>
                    </a:cubicBezTo>
                    <a:cubicBezTo>
                      <a:pt x="9573" y="19391"/>
                      <a:pt x="9546" y="19396"/>
                      <a:pt x="9562" y="19380"/>
                    </a:cubicBezTo>
                    <a:lnTo>
                      <a:pt x="9562" y="19380"/>
                    </a:lnTo>
                    <a:cubicBezTo>
                      <a:pt x="9559" y="19383"/>
                      <a:pt x="9556" y="19384"/>
                      <a:pt x="9555" y="19384"/>
                    </a:cubicBezTo>
                    <a:cubicBezTo>
                      <a:pt x="9551" y="19384"/>
                      <a:pt x="9551" y="19378"/>
                      <a:pt x="9551" y="19374"/>
                    </a:cubicBezTo>
                    <a:lnTo>
                      <a:pt x="9535" y="19391"/>
                    </a:lnTo>
                    <a:cubicBezTo>
                      <a:pt x="9527" y="19393"/>
                      <a:pt x="9523" y="19395"/>
                      <a:pt x="9521" y="19395"/>
                    </a:cubicBezTo>
                    <a:cubicBezTo>
                      <a:pt x="9513" y="19395"/>
                      <a:pt x="9559" y="19367"/>
                      <a:pt x="9546" y="19363"/>
                    </a:cubicBezTo>
                    <a:cubicBezTo>
                      <a:pt x="9529" y="19363"/>
                      <a:pt x="9546" y="19368"/>
                      <a:pt x="9529" y="19368"/>
                    </a:cubicBezTo>
                    <a:cubicBezTo>
                      <a:pt x="9529" y="19363"/>
                      <a:pt x="9535" y="19346"/>
                      <a:pt x="9523" y="19346"/>
                    </a:cubicBezTo>
                    <a:cubicBezTo>
                      <a:pt x="9523" y="19341"/>
                      <a:pt x="9529" y="19335"/>
                      <a:pt x="9546" y="19319"/>
                    </a:cubicBezTo>
                    <a:cubicBezTo>
                      <a:pt x="9542" y="19319"/>
                      <a:pt x="9539" y="19316"/>
                      <a:pt x="9537" y="19312"/>
                    </a:cubicBezTo>
                    <a:lnTo>
                      <a:pt x="9537" y="19312"/>
                    </a:lnTo>
                    <a:cubicBezTo>
                      <a:pt x="9538" y="19314"/>
                      <a:pt x="9537" y="19318"/>
                      <a:pt x="9535" y="19324"/>
                    </a:cubicBezTo>
                    <a:lnTo>
                      <a:pt x="9523" y="19335"/>
                    </a:lnTo>
                    <a:cubicBezTo>
                      <a:pt x="9518" y="19324"/>
                      <a:pt x="9501" y="19324"/>
                      <a:pt x="9507" y="19313"/>
                    </a:cubicBezTo>
                    <a:lnTo>
                      <a:pt x="9507" y="19313"/>
                    </a:lnTo>
                    <a:lnTo>
                      <a:pt x="9501" y="19319"/>
                    </a:lnTo>
                    <a:cubicBezTo>
                      <a:pt x="9496" y="19316"/>
                      <a:pt x="9489" y="19316"/>
                      <a:pt x="9483" y="19316"/>
                    </a:cubicBezTo>
                    <a:cubicBezTo>
                      <a:pt x="9476" y="19316"/>
                      <a:pt x="9471" y="19316"/>
                      <a:pt x="9468" y="19313"/>
                    </a:cubicBezTo>
                    <a:cubicBezTo>
                      <a:pt x="9472" y="19307"/>
                      <a:pt x="9475" y="19304"/>
                      <a:pt x="9477" y="19304"/>
                    </a:cubicBezTo>
                    <a:cubicBezTo>
                      <a:pt x="9481" y="19304"/>
                      <a:pt x="9484" y="19310"/>
                      <a:pt x="9490" y="19313"/>
                    </a:cubicBezTo>
                    <a:cubicBezTo>
                      <a:pt x="9496" y="19296"/>
                      <a:pt x="9479" y="19308"/>
                      <a:pt x="9479" y="19291"/>
                    </a:cubicBezTo>
                    <a:cubicBezTo>
                      <a:pt x="9483" y="19290"/>
                      <a:pt x="9485" y="19289"/>
                      <a:pt x="9487" y="19289"/>
                    </a:cubicBezTo>
                    <a:cubicBezTo>
                      <a:pt x="9492" y="19289"/>
                      <a:pt x="9492" y="19293"/>
                      <a:pt x="9493" y="19293"/>
                    </a:cubicBezTo>
                    <a:cubicBezTo>
                      <a:pt x="9494" y="19293"/>
                      <a:pt x="9495" y="19292"/>
                      <a:pt x="9496" y="19291"/>
                    </a:cubicBezTo>
                    <a:lnTo>
                      <a:pt x="9479" y="19285"/>
                    </a:lnTo>
                    <a:cubicBezTo>
                      <a:pt x="9475" y="19288"/>
                      <a:pt x="9473" y="19289"/>
                      <a:pt x="9472" y="19289"/>
                    </a:cubicBezTo>
                    <a:cubicBezTo>
                      <a:pt x="9467" y="19289"/>
                      <a:pt x="9472" y="19277"/>
                      <a:pt x="9468" y="19269"/>
                    </a:cubicBezTo>
                    <a:cubicBezTo>
                      <a:pt x="9463" y="19266"/>
                      <a:pt x="9458" y="19264"/>
                      <a:pt x="9453" y="19264"/>
                    </a:cubicBezTo>
                    <a:cubicBezTo>
                      <a:pt x="9441" y="19264"/>
                      <a:pt x="9427" y="19272"/>
                      <a:pt x="9407" y="19280"/>
                    </a:cubicBezTo>
                    <a:cubicBezTo>
                      <a:pt x="9407" y="19269"/>
                      <a:pt x="9413" y="19263"/>
                      <a:pt x="9418" y="19263"/>
                    </a:cubicBezTo>
                    <a:lnTo>
                      <a:pt x="9418" y="19263"/>
                    </a:lnTo>
                    <a:cubicBezTo>
                      <a:pt x="9416" y="19266"/>
                      <a:pt x="9416" y="19267"/>
                      <a:pt x="9417" y="19267"/>
                    </a:cubicBezTo>
                    <a:cubicBezTo>
                      <a:pt x="9418" y="19267"/>
                      <a:pt x="9421" y="19266"/>
                      <a:pt x="9424" y="19263"/>
                    </a:cubicBezTo>
                    <a:cubicBezTo>
                      <a:pt x="9420" y="19259"/>
                      <a:pt x="9427" y="19248"/>
                      <a:pt x="9435" y="19241"/>
                    </a:cubicBezTo>
                    <a:lnTo>
                      <a:pt x="9435" y="19241"/>
                    </a:lnTo>
                    <a:lnTo>
                      <a:pt x="9435" y="19241"/>
                    </a:lnTo>
                    <a:cubicBezTo>
                      <a:pt x="9436" y="19243"/>
                      <a:pt x="9437" y="19244"/>
                      <a:pt x="9437" y="19244"/>
                    </a:cubicBezTo>
                    <a:cubicBezTo>
                      <a:pt x="9438" y="19244"/>
                      <a:pt x="9438" y="19241"/>
                      <a:pt x="9439" y="19238"/>
                    </a:cubicBezTo>
                    <a:lnTo>
                      <a:pt x="9439" y="19238"/>
                    </a:lnTo>
                    <a:cubicBezTo>
                      <a:pt x="9438" y="19239"/>
                      <a:pt x="9436" y="19240"/>
                      <a:pt x="9435" y="19241"/>
                    </a:cubicBezTo>
                    <a:lnTo>
                      <a:pt x="9435" y="19241"/>
                    </a:lnTo>
                    <a:lnTo>
                      <a:pt x="9424" y="19230"/>
                    </a:lnTo>
                    <a:cubicBezTo>
                      <a:pt x="9418" y="19236"/>
                      <a:pt x="9418" y="19241"/>
                      <a:pt x="9407" y="19241"/>
                    </a:cubicBezTo>
                    <a:cubicBezTo>
                      <a:pt x="9396" y="19241"/>
                      <a:pt x="9396" y="19236"/>
                      <a:pt x="9391" y="19230"/>
                    </a:cubicBezTo>
                    <a:cubicBezTo>
                      <a:pt x="9395" y="19230"/>
                      <a:pt x="9402" y="19221"/>
                      <a:pt x="9405" y="19221"/>
                    </a:cubicBezTo>
                    <a:cubicBezTo>
                      <a:pt x="9407" y="19221"/>
                      <a:pt x="9407" y="19222"/>
                      <a:pt x="9407" y="19225"/>
                    </a:cubicBezTo>
                    <a:cubicBezTo>
                      <a:pt x="9407" y="19216"/>
                      <a:pt x="9407" y="19211"/>
                      <a:pt x="9401" y="19211"/>
                    </a:cubicBezTo>
                    <a:cubicBezTo>
                      <a:pt x="9398" y="19211"/>
                      <a:pt x="9395" y="19212"/>
                      <a:pt x="9391" y="19213"/>
                    </a:cubicBezTo>
                    <a:cubicBezTo>
                      <a:pt x="9391" y="19219"/>
                      <a:pt x="9389" y="19220"/>
                      <a:pt x="9387" y="19220"/>
                    </a:cubicBezTo>
                    <a:cubicBezTo>
                      <a:pt x="9385" y="19220"/>
                      <a:pt x="9383" y="19219"/>
                      <a:pt x="9380" y="19219"/>
                    </a:cubicBezTo>
                    <a:cubicBezTo>
                      <a:pt x="9375" y="19219"/>
                      <a:pt x="9370" y="19221"/>
                      <a:pt x="9363" y="19230"/>
                    </a:cubicBezTo>
                    <a:lnTo>
                      <a:pt x="9363" y="19213"/>
                    </a:lnTo>
                    <a:lnTo>
                      <a:pt x="9369" y="19213"/>
                    </a:lnTo>
                    <a:cubicBezTo>
                      <a:pt x="9375" y="19209"/>
                      <a:pt x="9376" y="19208"/>
                      <a:pt x="9374" y="19208"/>
                    </a:cubicBezTo>
                    <a:cubicBezTo>
                      <a:pt x="9372" y="19208"/>
                      <a:pt x="9367" y="19210"/>
                      <a:pt x="9363" y="19210"/>
                    </a:cubicBezTo>
                    <a:cubicBezTo>
                      <a:pt x="9361" y="19210"/>
                      <a:pt x="9359" y="19209"/>
                      <a:pt x="9357" y="19208"/>
                    </a:cubicBezTo>
                    <a:lnTo>
                      <a:pt x="9357" y="19197"/>
                    </a:lnTo>
                    <a:cubicBezTo>
                      <a:pt x="9352" y="19197"/>
                      <a:pt x="9352" y="19186"/>
                      <a:pt x="9357" y="19180"/>
                    </a:cubicBezTo>
                    <a:lnTo>
                      <a:pt x="9357" y="19180"/>
                    </a:lnTo>
                    <a:cubicBezTo>
                      <a:pt x="9352" y="19180"/>
                      <a:pt x="9352" y="19186"/>
                      <a:pt x="9341" y="19186"/>
                    </a:cubicBezTo>
                    <a:lnTo>
                      <a:pt x="9335" y="19175"/>
                    </a:lnTo>
                    <a:cubicBezTo>
                      <a:pt x="9341" y="19169"/>
                      <a:pt x="9363" y="19147"/>
                      <a:pt x="9369" y="19147"/>
                    </a:cubicBezTo>
                    <a:lnTo>
                      <a:pt x="9369" y="19147"/>
                    </a:lnTo>
                    <a:cubicBezTo>
                      <a:pt x="9360" y="19147"/>
                      <a:pt x="9347" y="19154"/>
                      <a:pt x="9343" y="19154"/>
                    </a:cubicBezTo>
                    <a:cubicBezTo>
                      <a:pt x="9342" y="19154"/>
                      <a:pt x="9341" y="19154"/>
                      <a:pt x="9341" y="19153"/>
                    </a:cubicBezTo>
                    <a:cubicBezTo>
                      <a:pt x="9363" y="19147"/>
                      <a:pt x="9352" y="19130"/>
                      <a:pt x="9369" y="19125"/>
                    </a:cubicBezTo>
                    <a:cubicBezTo>
                      <a:pt x="9380" y="19114"/>
                      <a:pt x="9369" y="19103"/>
                      <a:pt x="9363" y="19097"/>
                    </a:cubicBezTo>
                    <a:cubicBezTo>
                      <a:pt x="9352" y="19103"/>
                      <a:pt x="9363" y="19114"/>
                      <a:pt x="9352" y="19119"/>
                    </a:cubicBezTo>
                    <a:cubicBezTo>
                      <a:pt x="9348" y="19115"/>
                      <a:pt x="9343" y="19114"/>
                      <a:pt x="9337" y="19114"/>
                    </a:cubicBezTo>
                    <a:cubicBezTo>
                      <a:pt x="9323" y="19114"/>
                      <a:pt x="9307" y="19122"/>
                      <a:pt x="9300" y="19122"/>
                    </a:cubicBezTo>
                    <a:cubicBezTo>
                      <a:pt x="9298" y="19122"/>
                      <a:pt x="9297" y="19121"/>
                      <a:pt x="9297" y="19119"/>
                    </a:cubicBezTo>
                    <a:lnTo>
                      <a:pt x="9297" y="19125"/>
                    </a:lnTo>
                    <a:lnTo>
                      <a:pt x="9269" y="19125"/>
                    </a:lnTo>
                    <a:cubicBezTo>
                      <a:pt x="9280" y="19119"/>
                      <a:pt x="9302" y="19086"/>
                      <a:pt x="9286" y="19075"/>
                    </a:cubicBezTo>
                    <a:lnTo>
                      <a:pt x="9286" y="19075"/>
                    </a:lnTo>
                    <a:cubicBezTo>
                      <a:pt x="9280" y="19086"/>
                      <a:pt x="9280" y="19097"/>
                      <a:pt x="9269" y="19103"/>
                    </a:cubicBezTo>
                    <a:lnTo>
                      <a:pt x="9258" y="19097"/>
                    </a:lnTo>
                    <a:lnTo>
                      <a:pt x="9269" y="19097"/>
                    </a:lnTo>
                    <a:cubicBezTo>
                      <a:pt x="9256" y="19097"/>
                      <a:pt x="9266" y="19081"/>
                      <a:pt x="9264" y="19081"/>
                    </a:cubicBezTo>
                    <a:lnTo>
                      <a:pt x="9264" y="19081"/>
                    </a:lnTo>
                    <a:cubicBezTo>
                      <a:pt x="9263" y="19081"/>
                      <a:pt x="9262" y="19082"/>
                      <a:pt x="9258" y="19086"/>
                    </a:cubicBezTo>
                    <a:lnTo>
                      <a:pt x="9274" y="19059"/>
                    </a:lnTo>
                    <a:lnTo>
                      <a:pt x="9274" y="19059"/>
                    </a:lnTo>
                    <a:lnTo>
                      <a:pt x="9269" y="19064"/>
                    </a:lnTo>
                    <a:cubicBezTo>
                      <a:pt x="9265" y="19066"/>
                      <a:pt x="9262" y="19067"/>
                      <a:pt x="9260" y="19067"/>
                    </a:cubicBezTo>
                    <a:cubicBezTo>
                      <a:pt x="9254" y="19067"/>
                      <a:pt x="9250" y="19064"/>
                      <a:pt x="9247" y="19064"/>
                    </a:cubicBezTo>
                    <a:cubicBezTo>
                      <a:pt x="9230" y="19064"/>
                      <a:pt x="9241" y="19059"/>
                      <a:pt x="9241" y="19042"/>
                    </a:cubicBezTo>
                    <a:lnTo>
                      <a:pt x="9241" y="19042"/>
                    </a:lnTo>
                    <a:cubicBezTo>
                      <a:pt x="9232" y="19047"/>
                      <a:pt x="9226" y="19060"/>
                      <a:pt x="9218" y="19060"/>
                    </a:cubicBezTo>
                    <a:cubicBezTo>
                      <a:pt x="9217" y="19060"/>
                      <a:pt x="9215" y="19059"/>
                      <a:pt x="9214" y="19059"/>
                    </a:cubicBezTo>
                    <a:cubicBezTo>
                      <a:pt x="9241" y="19036"/>
                      <a:pt x="9214" y="19036"/>
                      <a:pt x="9225" y="19031"/>
                    </a:cubicBezTo>
                    <a:cubicBezTo>
                      <a:pt x="9225" y="19031"/>
                      <a:pt x="9225" y="19019"/>
                      <a:pt x="9221" y="19019"/>
                    </a:cubicBezTo>
                    <a:cubicBezTo>
                      <a:pt x="9221" y="19019"/>
                      <a:pt x="9220" y="19019"/>
                      <a:pt x="9219" y="19020"/>
                    </a:cubicBezTo>
                    <a:lnTo>
                      <a:pt x="9230" y="19009"/>
                    </a:lnTo>
                    <a:lnTo>
                      <a:pt x="9230" y="19009"/>
                    </a:lnTo>
                    <a:cubicBezTo>
                      <a:pt x="9223" y="19013"/>
                      <a:pt x="9217" y="19015"/>
                      <a:pt x="9212" y="19015"/>
                    </a:cubicBezTo>
                    <a:cubicBezTo>
                      <a:pt x="9205" y="19015"/>
                      <a:pt x="9200" y="19012"/>
                      <a:pt x="9197" y="19009"/>
                    </a:cubicBezTo>
                    <a:cubicBezTo>
                      <a:pt x="9225" y="18987"/>
                      <a:pt x="9191" y="19003"/>
                      <a:pt x="9214" y="18981"/>
                    </a:cubicBezTo>
                    <a:lnTo>
                      <a:pt x="9214" y="18981"/>
                    </a:lnTo>
                    <a:cubicBezTo>
                      <a:pt x="9207" y="18984"/>
                      <a:pt x="9203" y="18985"/>
                      <a:pt x="9200" y="18985"/>
                    </a:cubicBezTo>
                    <a:cubicBezTo>
                      <a:pt x="9194" y="18985"/>
                      <a:pt x="9190" y="18983"/>
                      <a:pt x="9186" y="18983"/>
                    </a:cubicBezTo>
                    <a:cubicBezTo>
                      <a:pt x="9183" y="18983"/>
                      <a:pt x="9179" y="18984"/>
                      <a:pt x="9175" y="18987"/>
                    </a:cubicBezTo>
                    <a:cubicBezTo>
                      <a:pt x="9169" y="18981"/>
                      <a:pt x="9191" y="18964"/>
                      <a:pt x="9197" y="18959"/>
                    </a:cubicBezTo>
                    <a:lnTo>
                      <a:pt x="9191" y="18959"/>
                    </a:lnTo>
                    <a:cubicBezTo>
                      <a:pt x="9197" y="18953"/>
                      <a:pt x="9191" y="18937"/>
                      <a:pt x="9191" y="18926"/>
                    </a:cubicBezTo>
                    <a:lnTo>
                      <a:pt x="9169" y="18931"/>
                    </a:lnTo>
                    <a:lnTo>
                      <a:pt x="9175" y="18926"/>
                    </a:lnTo>
                    <a:cubicBezTo>
                      <a:pt x="9169" y="18926"/>
                      <a:pt x="9164" y="18926"/>
                      <a:pt x="9164" y="18931"/>
                    </a:cubicBezTo>
                    <a:lnTo>
                      <a:pt x="9164" y="18926"/>
                    </a:lnTo>
                    <a:cubicBezTo>
                      <a:pt x="9156" y="18929"/>
                      <a:pt x="9153" y="18931"/>
                      <a:pt x="9152" y="18931"/>
                    </a:cubicBezTo>
                    <a:cubicBezTo>
                      <a:pt x="9149" y="18931"/>
                      <a:pt x="9153" y="18926"/>
                      <a:pt x="9142" y="18926"/>
                    </a:cubicBezTo>
                    <a:cubicBezTo>
                      <a:pt x="9142" y="18920"/>
                      <a:pt x="9147" y="18920"/>
                      <a:pt x="9158" y="18920"/>
                    </a:cubicBezTo>
                    <a:lnTo>
                      <a:pt x="9168" y="18906"/>
                    </a:lnTo>
                    <a:lnTo>
                      <a:pt x="9168" y="18906"/>
                    </a:lnTo>
                    <a:cubicBezTo>
                      <a:pt x="9161" y="18912"/>
                      <a:pt x="9129" y="18921"/>
                      <a:pt x="9120" y="18931"/>
                    </a:cubicBezTo>
                    <a:cubicBezTo>
                      <a:pt x="9117" y="18934"/>
                      <a:pt x="9114" y="18935"/>
                      <a:pt x="9112" y="18935"/>
                    </a:cubicBezTo>
                    <a:cubicBezTo>
                      <a:pt x="9110" y="18935"/>
                      <a:pt x="9108" y="18934"/>
                      <a:pt x="9108" y="18931"/>
                    </a:cubicBezTo>
                    <a:lnTo>
                      <a:pt x="9120" y="18920"/>
                    </a:lnTo>
                    <a:lnTo>
                      <a:pt x="9120" y="18920"/>
                    </a:lnTo>
                    <a:lnTo>
                      <a:pt x="9103" y="18926"/>
                    </a:lnTo>
                    <a:cubicBezTo>
                      <a:pt x="9092" y="18926"/>
                      <a:pt x="9108" y="18909"/>
                      <a:pt x="9103" y="18904"/>
                    </a:cubicBezTo>
                    <a:cubicBezTo>
                      <a:pt x="9108" y="18904"/>
                      <a:pt x="9142" y="18893"/>
                      <a:pt x="9136" y="18876"/>
                    </a:cubicBezTo>
                    <a:lnTo>
                      <a:pt x="9136" y="18876"/>
                    </a:lnTo>
                    <a:cubicBezTo>
                      <a:pt x="9138" y="18878"/>
                      <a:pt x="9141" y="18878"/>
                      <a:pt x="9144" y="18878"/>
                    </a:cubicBezTo>
                    <a:cubicBezTo>
                      <a:pt x="9151" y="18878"/>
                      <a:pt x="9158" y="18876"/>
                      <a:pt x="9158" y="18876"/>
                    </a:cubicBezTo>
                    <a:cubicBezTo>
                      <a:pt x="9158" y="18876"/>
                      <a:pt x="9158" y="18870"/>
                      <a:pt x="9164" y="18870"/>
                    </a:cubicBezTo>
                    <a:cubicBezTo>
                      <a:pt x="9160" y="18869"/>
                      <a:pt x="9158" y="18869"/>
                      <a:pt x="9155" y="18869"/>
                    </a:cubicBezTo>
                    <a:cubicBezTo>
                      <a:pt x="9149" y="18869"/>
                      <a:pt x="9147" y="18872"/>
                      <a:pt x="9145" y="18872"/>
                    </a:cubicBezTo>
                    <a:cubicBezTo>
                      <a:pt x="9144" y="18872"/>
                      <a:pt x="9143" y="18872"/>
                      <a:pt x="9142" y="18870"/>
                    </a:cubicBezTo>
                    <a:cubicBezTo>
                      <a:pt x="9142" y="18870"/>
                      <a:pt x="9129" y="18873"/>
                      <a:pt x="9123" y="18873"/>
                    </a:cubicBezTo>
                    <a:cubicBezTo>
                      <a:pt x="9120" y="18873"/>
                      <a:pt x="9119" y="18873"/>
                      <a:pt x="9119" y="18872"/>
                    </a:cubicBezTo>
                    <a:lnTo>
                      <a:pt x="9119" y="18872"/>
                    </a:lnTo>
                    <a:cubicBezTo>
                      <a:pt x="9113" y="18881"/>
                      <a:pt x="9108" y="18883"/>
                      <a:pt x="9103" y="18883"/>
                    </a:cubicBezTo>
                    <a:cubicBezTo>
                      <a:pt x="9097" y="18883"/>
                      <a:pt x="9092" y="18879"/>
                      <a:pt x="9087" y="18879"/>
                    </a:cubicBezTo>
                    <a:cubicBezTo>
                      <a:pt x="9085" y="18879"/>
                      <a:pt x="9083" y="18879"/>
                      <a:pt x="9081" y="18881"/>
                    </a:cubicBezTo>
                    <a:cubicBezTo>
                      <a:pt x="9075" y="18881"/>
                      <a:pt x="9064" y="18881"/>
                      <a:pt x="9081" y="18876"/>
                    </a:cubicBezTo>
                    <a:cubicBezTo>
                      <a:pt x="9086" y="18876"/>
                      <a:pt x="9089" y="18871"/>
                      <a:pt x="9092" y="18865"/>
                    </a:cubicBezTo>
                    <a:lnTo>
                      <a:pt x="9092" y="18865"/>
                    </a:lnTo>
                    <a:cubicBezTo>
                      <a:pt x="9092" y="18865"/>
                      <a:pt x="9092" y="18865"/>
                      <a:pt x="9092" y="18865"/>
                    </a:cubicBezTo>
                    <a:cubicBezTo>
                      <a:pt x="9086" y="18865"/>
                      <a:pt x="9103" y="18848"/>
                      <a:pt x="9103" y="18843"/>
                    </a:cubicBezTo>
                    <a:lnTo>
                      <a:pt x="9108" y="18843"/>
                    </a:lnTo>
                    <a:lnTo>
                      <a:pt x="9108" y="18826"/>
                    </a:lnTo>
                    <a:cubicBezTo>
                      <a:pt x="9103" y="18837"/>
                      <a:pt x="9103" y="18843"/>
                      <a:pt x="9086" y="18843"/>
                    </a:cubicBezTo>
                    <a:cubicBezTo>
                      <a:pt x="9086" y="18837"/>
                      <a:pt x="9081" y="18837"/>
                      <a:pt x="9086" y="18826"/>
                    </a:cubicBezTo>
                    <a:cubicBezTo>
                      <a:pt x="9100" y="18822"/>
                      <a:pt x="9110" y="18814"/>
                      <a:pt x="9116" y="18814"/>
                    </a:cubicBezTo>
                    <a:cubicBezTo>
                      <a:pt x="9116" y="18814"/>
                      <a:pt x="9116" y="18814"/>
                      <a:pt x="9116" y="18814"/>
                    </a:cubicBezTo>
                    <a:lnTo>
                      <a:pt x="9116" y="18814"/>
                    </a:lnTo>
                    <a:cubicBezTo>
                      <a:pt x="9113" y="18811"/>
                      <a:pt x="9110" y="18808"/>
                      <a:pt x="9105" y="18808"/>
                    </a:cubicBezTo>
                    <a:cubicBezTo>
                      <a:pt x="9102" y="18808"/>
                      <a:pt x="9097" y="18810"/>
                      <a:pt x="9092" y="18815"/>
                    </a:cubicBezTo>
                    <a:lnTo>
                      <a:pt x="9092" y="18810"/>
                    </a:lnTo>
                    <a:cubicBezTo>
                      <a:pt x="9087" y="18814"/>
                      <a:pt x="9087" y="18829"/>
                      <a:pt x="9081" y="18829"/>
                    </a:cubicBezTo>
                    <a:cubicBezTo>
                      <a:pt x="9079" y="18829"/>
                      <a:pt x="9077" y="18828"/>
                      <a:pt x="9075" y="18826"/>
                    </a:cubicBezTo>
                    <a:lnTo>
                      <a:pt x="9059" y="18826"/>
                    </a:lnTo>
                    <a:lnTo>
                      <a:pt x="9064" y="18821"/>
                    </a:lnTo>
                    <a:lnTo>
                      <a:pt x="9064" y="18821"/>
                    </a:lnTo>
                    <a:cubicBezTo>
                      <a:pt x="9061" y="18821"/>
                      <a:pt x="9059" y="18823"/>
                      <a:pt x="9059" y="18823"/>
                    </a:cubicBezTo>
                    <a:cubicBezTo>
                      <a:pt x="9059" y="18823"/>
                      <a:pt x="9059" y="18822"/>
                      <a:pt x="9059" y="18821"/>
                    </a:cubicBezTo>
                    <a:lnTo>
                      <a:pt x="9075" y="18810"/>
                    </a:lnTo>
                    <a:cubicBezTo>
                      <a:pt x="9072" y="18806"/>
                      <a:pt x="9068" y="18805"/>
                      <a:pt x="9066" y="18805"/>
                    </a:cubicBezTo>
                    <a:cubicBezTo>
                      <a:pt x="9061" y="18805"/>
                      <a:pt x="9057" y="18810"/>
                      <a:pt x="9053" y="18810"/>
                    </a:cubicBezTo>
                    <a:cubicBezTo>
                      <a:pt x="9048" y="18810"/>
                      <a:pt x="9053" y="18798"/>
                      <a:pt x="9059" y="18793"/>
                    </a:cubicBezTo>
                    <a:cubicBezTo>
                      <a:pt x="9059" y="18787"/>
                      <a:pt x="9048" y="18782"/>
                      <a:pt x="9053" y="18765"/>
                    </a:cubicBezTo>
                    <a:cubicBezTo>
                      <a:pt x="9037" y="18765"/>
                      <a:pt x="9053" y="18771"/>
                      <a:pt x="9037" y="18771"/>
                    </a:cubicBezTo>
                    <a:cubicBezTo>
                      <a:pt x="9059" y="18743"/>
                      <a:pt x="9031" y="18738"/>
                      <a:pt x="9020" y="18732"/>
                    </a:cubicBezTo>
                    <a:cubicBezTo>
                      <a:pt x="9012" y="18740"/>
                      <a:pt x="9008" y="18742"/>
                      <a:pt x="9006" y="18742"/>
                    </a:cubicBezTo>
                    <a:cubicBezTo>
                      <a:pt x="9004" y="18742"/>
                      <a:pt x="9003" y="18740"/>
                      <a:pt x="9000" y="18740"/>
                    </a:cubicBezTo>
                    <a:cubicBezTo>
                      <a:pt x="8999" y="18740"/>
                      <a:pt x="8997" y="18740"/>
                      <a:pt x="8995" y="18742"/>
                    </a:cubicBezTo>
                    <a:lnTo>
                      <a:pt x="8995" y="18742"/>
                    </a:lnTo>
                    <a:cubicBezTo>
                      <a:pt x="8999" y="18737"/>
                      <a:pt x="9003" y="18724"/>
                      <a:pt x="9012" y="18724"/>
                    </a:cubicBezTo>
                    <a:cubicBezTo>
                      <a:pt x="9015" y="18724"/>
                      <a:pt x="9017" y="18725"/>
                      <a:pt x="9020" y="18727"/>
                    </a:cubicBezTo>
                    <a:lnTo>
                      <a:pt x="9009" y="18715"/>
                    </a:lnTo>
                    <a:cubicBezTo>
                      <a:pt x="9014" y="18710"/>
                      <a:pt x="9020" y="18710"/>
                      <a:pt x="9026" y="18710"/>
                    </a:cubicBezTo>
                    <a:cubicBezTo>
                      <a:pt x="9032" y="18710"/>
                      <a:pt x="9039" y="18710"/>
                      <a:pt x="9048" y="18704"/>
                    </a:cubicBezTo>
                    <a:cubicBezTo>
                      <a:pt x="9045" y="18703"/>
                      <a:pt x="9042" y="18703"/>
                      <a:pt x="9038" y="18703"/>
                    </a:cubicBezTo>
                    <a:cubicBezTo>
                      <a:pt x="9031" y="18703"/>
                      <a:pt x="9024" y="18704"/>
                      <a:pt x="9018" y="18704"/>
                    </a:cubicBezTo>
                    <a:cubicBezTo>
                      <a:pt x="9013" y="18704"/>
                      <a:pt x="9009" y="18703"/>
                      <a:pt x="9009" y="18699"/>
                    </a:cubicBezTo>
                    <a:cubicBezTo>
                      <a:pt x="9031" y="18688"/>
                      <a:pt x="8998" y="18699"/>
                      <a:pt x="9020" y="18682"/>
                    </a:cubicBezTo>
                    <a:lnTo>
                      <a:pt x="9031" y="18682"/>
                    </a:lnTo>
                    <a:lnTo>
                      <a:pt x="9031" y="18677"/>
                    </a:lnTo>
                    <a:cubicBezTo>
                      <a:pt x="9029" y="18671"/>
                      <a:pt x="9027" y="18668"/>
                      <a:pt x="9024" y="18668"/>
                    </a:cubicBezTo>
                    <a:cubicBezTo>
                      <a:pt x="9016" y="18668"/>
                      <a:pt x="9004" y="18684"/>
                      <a:pt x="8992" y="18688"/>
                    </a:cubicBezTo>
                    <a:cubicBezTo>
                      <a:pt x="8988" y="18686"/>
                      <a:pt x="8988" y="18683"/>
                      <a:pt x="8989" y="18680"/>
                    </a:cubicBezTo>
                    <a:lnTo>
                      <a:pt x="8989" y="18680"/>
                    </a:lnTo>
                    <a:cubicBezTo>
                      <a:pt x="8987" y="18682"/>
                      <a:pt x="8984" y="18682"/>
                      <a:pt x="8981" y="18682"/>
                    </a:cubicBezTo>
                    <a:cubicBezTo>
                      <a:pt x="8989" y="18671"/>
                      <a:pt x="8988" y="18668"/>
                      <a:pt x="8983" y="18668"/>
                    </a:cubicBezTo>
                    <a:cubicBezTo>
                      <a:pt x="8978" y="18668"/>
                      <a:pt x="8970" y="18671"/>
                      <a:pt x="8965" y="18671"/>
                    </a:cubicBezTo>
                    <a:cubicBezTo>
                      <a:pt x="8948" y="18699"/>
                      <a:pt x="8970" y="18677"/>
                      <a:pt x="8954" y="18710"/>
                    </a:cubicBezTo>
                    <a:cubicBezTo>
                      <a:pt x="8961" y="18710"/>
                      <a:pt x="8971" y="18705"/>
                      <a:pt x="8975" y="18705"/>
                    </a:cubicBezTo>
                    <a:cubicBezTo>
                      <a:pt x="8977" y="18705"/>
                      <a:pt x="8977" y="18706"/>
                      <a:pt x="8976" y="18710"/>
                    </a:cubicBezTo>
                    <a:cubicBezTo>
                      <a:pt x="8965" y="18710"/>
                      <a:pt x="8970" y="18715"/>
                      <a:pt x="8965" y="18727"/>
                    </a:cubicBezTo>
                    <a:cubicBezTo>
                      <a:pt x="8966" y="18723"/>
                      <a:pt x="8968" y="18722"/>
                      <a:pt x="8969" y="18722"/>
                    </a:cubicBezTo>
                    <a:cubicBezTo>
                      <a:pt x="8971" y="18722"/>
                      <a:pt x="8972" y="18727"/>
                      <a:pt x="8976" y="18727"/>
                    </a:cubicBezTo>
                    <a:cubicBezTo>
                      <a:pt x="8970" y="18732"/>
                      <a:pt x="8948" y="18738"/>
                      <a:pt x="8948" y="18743"/>
                    </a:cubicBezTo>
                    <a:lnTo>
                      <a:pt x="8976" y="18732"/>
                    </a:lnTo>
                    <a:lnTo>
                      <a:pt x="8976" y="18732"/>
                    </a:lnTo>
                    <a:cubicBezTo>
                      <a:pt x="8976" y="18738"/>
                      <a:pt x="8954" y="18743"/>
                      <a:pt x="8970" y="18743"/>
                    </a:cubicBezTo>
                    <a:cubicBezTo>
                      <a:pt x="8958" y="18751"/>
                      <a:pt x="8952" y="18756"/>
                      <a:pt x="8947" y="18756"/>
                    </a:cubicBezTo>
                    <a:cubicBezTo>
                      <a:pt x="8945" y="18756"/>
                      <a:pt x="8944" y="18756"/>
                      <a:pt x="8942" y="18754"/>
                    </a:cubicBezTo>
                    <a:lnTo>
                      <a:pt x="8942" y="18754"/>
                    </a:lnTo>
                    <a:cubicBezTo>
                      <a:pt x="8936" y="18765"/>
                      <a:pt x="8938" y="18768"/>
                      <a:pt x="8943" y="18768"/>
                    </a:cubicBezTo>
                    <a:cubicBezTo>
                      <a:pt x="8952" y="18768"/>
                      <a:pt x="8969" y="18760"/>
                      <a:pt x="8976" y="18760"/>
                    </a:cubicBezTo>
                    <a:lnTo>
                      <a:pt x="8981" y="18760"/>
                    </a:lnTo>
                    <a:cubicBezTo>
                      <a:pt x="8981" y="18765"/>
                      <a:pt x="8970" y="18765"/>
                      <a:pt x="8965" y="18765"/>
                    </a:cubicBezTo>
                    <a:lnTo>
                      <a:pt x="8970" y="18771"/>
                    </a:lnTo>
                    <a:cubicBezTo>
                      <a:pt x="8976" y="18771"/>
                      <a:pt x="8976" y="18771"/>
                      <a:pt x="8970" y="18782"/>
                    </a:cubicBezTo>
                    <a:cubicBezTo>
                      <a:pt x="8965" y="18782"/>
                      <a:pt x="8948" y="18787"/>
                      <a:pt x="8942" y="18793"/>
                    </a:cubicBezTo>
                    <a:lnTo>
                      <a:pt x="8965" y="18793"/>
                    </a:lnTo>
                    <a:cubicBezTo>
                      <a:pt x="8955" y="18798"/>
                      <a:pt x="8954" y="18811"/>
                      <a:pt x="8947" y="18811"/>
                    </a:cubicBezTo>
                    <a:cubicBezTo>
                      <a:pt x="8945" y="18811"/>
                      <a:pt x="8944" y="18810"/>
                      <a:pt x="8942" y="18810"/>
                    </a:cubicBezTo>
                    <a:lnTo>
                      <a:pt x="8942" y="18810"/>
                    </a:lnTo>
                    <a:lnTo>
                      <a:pt x="8954" y="18821"/>
                    </a:lnTo>
                    <a:lnTo>
                      <a:pt x="8949" y="18828"/>
                    </a:lnTo>
                    <a:lnTo>
                      <a:pt x="8949" y="18828"/>
                    </a:lnTo>
                    <a:cubicBezTo>
                      <a:pt x="8948" y="18828"/>
                      <a:pt x="8948" y="18827"/>
                      <a:pt x="8948" y="18826"/>
                    </a:cubicBezTo>
                    <a:cubicBezTo>
                      <a:pt x="8948" y="18827"/>
                      <a:pt x="8948" y="18828"/>
                      <a:pt x="8948" y="18829"/>
                    </a:cubicBezTo>
                    <a:lnTo>
                      <a:pt x="8948" y="18829"/>
                    </a:lnTo>
                    <a:lnTo>
                      <a:pt x="8949" y="18828"/>
                    </a:lnTo>
                    <a:lnTo>
                      <a:pt x="8949" y="18828"/>
                    </a:lnTo>
                    <a:cubicBezTo>
                      <a:pt x="8954" y="18836"/>
                      <a:pt x="8990" y="18828"/>
                      <a:pt x="8954" y="18848"/>
                    </a:cubicBezTo>
                    <a:cubicBezTo>
                      <a:pt x="8976" y="18848"/>
                      <a:pt x="8976" y="18854"/>
                      <a:pt x="8992" y="18865"/>
                    </a:cubicBezTo>
                    <a:cubicBezTo>
                      <a:pt x="8974" y="18865"/>
                      <a:pt x="8978" y="18884"/>
                      <a:pt x="8971" y="18884"/>
                    </a:cubicBezTo>
                    <a:cubicBezTo>
                      <a:pt x="8969" y="18884"/>
                      <a:pt x="8967" y="18883"/>
                      <a:pt x="8965" y="18881"/>
                    </a:cubicBezTo>
                    <a:lnTo>
                      <a:pt x="8965" y="18881"/>
                    </a:lnTo>
                    <a:cubicBezTo>
                      <a:pt x="8965" y="18887"/>
                      <a:pt x="8966" y="18889"/>
                      <a:pt x="8968" y="18889"/>
                    </a:cubicBezTo>
                    <a:cubicBezTo>
                      <a:pt x="8971" y="18889"/>
                      <a:pt x="8977" y="18881"/>
                      <a:pt x="8981" y="18881"/>
                    </a:cubicBezTo>
                    <a:lnTo>
                      <a:pt x="8981" y="18881"/>
                    </a:lnTo>
                    <a:cubicBezTo>
                      <a:pt x="8981" y="18893"/>
                      <a:pt x="8965" y="18904"/>
                      <a:pt x="8954" y="18904"/>
                    </a:cubicBezTo>
                    <a:lnTo>
                      <a:pt x="8981" y="18904"/>
                    </a:lnTo>
                    <a:cubicBezTo>
                      <a:pt x="8976" y="18920"/>
                      <a:pt x="8970" y="18920"/>
                      <a:pt x="8970" y="18926"/>
                    </a:cubicBezTo>
                    <a:lnTo>
                      <a:pt x="8981" y="18920"/>
                    </a:lnTo>
                    <a:lnTo>
                      <a:pt x="8976" y="18926"/>
                    </a:lnTo>
                    <a:cubicBezTo>
                      <a:pt x="8978" y="18923"/>
                      <a:pt x="8983" y="18922"/>
                      <a:pt x="8986" y="18922"/>
                    </a:cubicBezTo>
                    <a:cubicBezTo>
                      <a:pt x="8989" y="18922"/>
                      <a:pt x="8992" y="18923"/>
                      <a:pt x="8992" y="18926"/>
                    </a:cubicBezTo>
                    <a:lnTo>
                      <a:pt x="8998" y="18926"/>
                    </a:lnTo>
                    <a:cubicBezTo>
                      <a:pt x="8981" y="18926"/>
                      <a:pt x="8998" y="18931"/>
                      <a:pt x="8981" y="18937"/>
                    </a:cubicBezTo>
                    <a:cubicBezTo>
                      <a:pt x="8981" y="18948"/>
                      <a:pt x="8981" y="18948"/>
                      <a:pt x="8998" y="18948"/>
                    </a:cubicBezTo>
                    <a:lnTo>
                      <a:pt x="9003" y="18937"/>
                    </a:lnTo>
                    <a:lnTo>
                      <a:pt x="9003" y="18937"/>
                    </a:lnTo>
                    <a:cubicBezTo>
                      <a:pt x="9020" y="18948"/>
                      <a:pt x="8992" y="18953"/>
                      <a:pt x="8998" y="18959"/>
                    </a:cubicBezTo>
                    <a:lnTo>
                      <a:pt x="9009" y="18953"/>
                    </a:lnTo>
                    <a:lnTo>
                      <a:pt x="9009" y="18953"/>
                    </a:lnTo>
                    <a:cubicBezTo>
                      <a:pt x="9003" y="18981"/>
                      <a:pt x="9037" y="18964"/>
                      <a:pt x="9031" y="18981"/>
                    </a:cubicBezTo>
                    <a:cubicBezTo>
                      <a:pt x="9025" y="18981"/>
                      <a:pt x="9009" y="18987"/>
                      <a:pt x="9020" y="18987"/>
                    </a:cubicBezTo>
                    <a:cubicBezTo>
                      <a:pt x="9025" y="18991"/>
                      <a:pt x="9029" y="19004"/>
                      <a:pt x="9045" y="19004"/>
                    </a:cubicBezTo>
                    <a:cubicBezTo>
                      <a:pt x="9047" y="19004"/>
                      <a:pt x="9050" y="19004"/>
                      <a:pt x="9053" y="19003"/>
                    </a:cubicBezTo>
                    <a:lnTo>
                      <a:pt x="9053" y="19003"/>
                    </a:lnTo>
                    <a:cubicBezTo>
                      <a:pt x="9037" y="19014"/>
                      <a:pt x="9031" y="19020"/>
                      <a:pt x="9031" y="19036"/>
                    </a:cubicBezTo>
                    <a:cubicBezTo>
                      <a:pt x="9034" y="19039"/>
                      <a:pt x="9035" y="19041"/>
                      <a:pt x="9038" y="19041"/>
                    </a:cubicBezTo>
                    <a:cubicBezTo>
                      <a:pt x="9041" y="19041"/>
                      <a:pt x="9045" y="19039"/>
                      <a:pt x="9053" y="19036"/>
                    </a:cubicBezTo>
                    <a:cubicBezTo>
                      <a:pt x="9053" y="19042"/>
                      <a:pt x="9064" y="19047"/>
                      <a:pt x="9059" y="19059"/>
                    </a:cubicBezTo>
                    <a:cubicBezTo>
                      <a:pt x="9060" y="19056"/>
                      <a:pt x="9061" y="19055"/>
                      <a:pt x="9061" y="19055"/>
                    </a:cubicBezTo>
                    <a:cubicBezTo>
                      <a:pt x="9063" y="19055"/>
                      <a:pt x="9063" y="19060"/>
                      <a:pt x="9069" y="19060"/>
                    </a:cubicBezTo>
                    <a:cubicBezTo>
                      <a:pt x="9071" y="19060"/>
                      <a:pt x="9073" y="19059"/>
                      <a:pt x="9075" y="19059"/>
                    </a:cubicBezTo>
                    <a:lnTo>
                      <a:pt x="9075" y="19059"/>
                    </a:lnTo>
                    <a:lnTo>
                      <a:pt x="9064" y="19064"/>
                    </a:lnTo>
                    <a:lnTo>
                      <a:pt x="9081" y="19059"/>
                    </a:lnTo>
                    <a:lnTo>
                      <a:pt x="9081" y="19059"/>
                    </a:lnTo>
                    <a:cubicBezTo>
                      <a:pt x="9059" y="19086"/>
                      <a:pt x="9108" y="19064"/>
                      <a:pt x="9092" y="19092"/>
                    </a:cubicBezTo>
                    <a:cubicBezTo>
                      <a:pt x="9086" y="19097"/>
                      <a:pt x="9086" y="19097"/>
                      <a:pt x="9081" y="19097"/>
                    </a:cubicBezTo>
                    <a:lnTo>
                      <a:pt x="9092" y="19119"/>
                    </a:lnTo>
                    <a:lnTo>
                      <a:pt x="9103" y="19114"/>
                    </a:lnTo>
                    <a:cubicBezTo>
                      <a:pt x="9108" y="19114"/>
                      <a:pt x="9114" y="19114"/>
                      <a:pt x="9114" y="19119"/>
                    </a:cubicBezTo>
                    <a:cubicBezTo>
                      <a:pt x="9092" y="19125"/>
                      <a:pt x="9120" y="19125"/>
                      <a:pt x="9108" y="19142"/>
                    </a:cubicBezTo>
                    <a:lnTo>
                      <a:pt x="9103" y="19142"/>
                    </a:lnTo>
                    <a:cubicBezTo>
                      <a:pt x="9105" y="19144"/>
                      <a:pt x="9106" y="19145"/>
                      <a:pt x="9107" y="19145"/>
                    </a:cubicBezTo>
                    <a:cubicBezTo>
                      <a:pt x="9109" y="19145"/>
                      <a:pt x="9110" y="19141"/>
                      <a:pt x="9114" y="19130"/>
                    </a:cubicBezTo>
                    <a:lnTo>
                      <a:pt x="9114" y="19130"/>
                    </a:lnTo>
                    <a:cubicBezTo>
                      <a:pt x="9120" y="19142"/>
                      <a:pt x="9103" y="19153"/>
                      <a:pt x="9114" y="19153"/>
                    </a:cubicBezTo>
                    <a:lnTo>
                      <a:pt x="9114" y="19147"/>
                    </a:lnTo>
                    <a:cubicBezTo>
                      <a:pt x="9120" y="19142"/>
                      <a:pt x="9131" y="19142"/>
                      <a:pt x="9136" y="19142"/>
                    </a:cubicBezTo>
                    <a:lnTo>
                      <a:pt x="9131" y="19147"/>
                    </a:lnTo>
                    <a:cubicBezTo>
                      <a:pt x="9136" y="19147"/>
                      <a:pt x="9136" y="19158"/>
                      <a:pt x="9142" y="19158"/>
                    </a:cubicBezTo>
                    <a:cubicBezTo>
                      <a:pt x="9142" y="19169"/>
                      <a:pt x="9136" y="19175"/>
                      <a:pt x="9131" y="19175"/>
                    </a:cubicBezTo>
                    <a:cubicBezTo>
                      <a:pt x="9147" y="19180"/>
                      <a:pt x="9131" y="19180"/>
                      <a:pt x="9147" y="19186"/>
                    </a:cubicBezTo>
                    <a:lnTo>
                      <a:pt x="9142" y="19197"/>
                    </a:lnTo>
                    <a:lnTo>
                      <a:pt x="9158" y="19197"/>
                    </a:lnTo>
                    <a:lnTo>
                      <a:pt x="9147" y="19208"/>
                    </a:lnTo>
                    <a:lnTo>
                      <a:pt x="9158" y="19202"/>
                    </a:lnTo>
                    <a:cubicBezTo>
                      <a:pt x="9164" y="19202"/>
                      <a:pt x="9169" y="19202"/>
                      <a:pt x="9169" y="19208"/>
                    </a:cubicBezTo>
                    <a:lnTo>
                      <a:pt x="9158" y="19213"/>
                    </a:lnTo>
                    <a:cubicBezTo>
                      <a:pt x="9169" y="19225"/>
                      <a:pt x="9147" y="19241"/>
                      <a:pt x="9169" y="19241"/>
                    </a:cubicBezTo>
                    <a:lnTo>
                      <a:pt x="9164" y="19241"/>
                    </a:lnTo>
                    <a:cubicBezTo>
                      <a:pt x="9183" y="19241"/>
                      <a:pt x="9155" y="19259"/>
                      <a:pt x="9168" y="19259"/>
                    </a:cubicBezTo>
                    <a:cubicBezTo>
                      <a:pt x="9169" y="19259"/>
                      <a:pt x="9171" y="19259"/>
                      <a:pt x="9172" y="19258"/>
                    </a:cubicBezTo>
                    <a:lnTo>
                      <a:pt x="9172" y="19258"/>
                    </a:lnTo>
                    <a:cubicBezTo>
                      <a:pt x="9169" y="19260"/>
                      <a:pt x="9169" y="19263"/>
                      <a:pt x="9169" y="19263"/>
                    </a:cubicBezTo>
                    <a:lnTo>
                      <a:pt x="9175" y="19263"/>
                    </a:lnTo>
                    <a:lnTo>
                      <a:pt x="9186" y="19258"/>
                    </a:lnTo>
                    <a:lnTo>
                      <a:pt x="9186" y="19258"/>
                    </a:lnTo>
                    <a:lnTo>
                      <a:pt x="9169" y="19269"/>
                    </a:lnTo>
                    <a:lnTo>
                      <a:pt x="9175" y="19269"/>
                    </a:lnTo>
                    <a:cubicBezTo>
                      <a:pt x="9158" y="19291"/>
                      <a:pt x="9175" y="19285"/>
                      <a:pt x="9169" y="19308"/>
                    </a:cubicBezTo>
                    <a:lnTo>
                      <a:pt x="9186" y="19291"/>
                    </a:lnTo>
                    <a:cubicBezTo>
                      <a:pt x="9188" y="19291"/>
                      <a:pt x="9190" y="19291"/>
                      <a:pt x="9191" y="19291"/>
                    </a:cubicBezTo>
                    <a:cubicBezTo>
                      <a:pt x="9227" y="19291"/>
                      <a:pt x="9198" y="19347"/>
                      <a:pt x="9225" y="19352"/>
                    </a:cubicBezTo>
                    <a:lnTo>
                      <a:pt x="9214" y="19363"/>
                    </a:lnTo>
                    <a:lnTo>
                      <a:pt x="9230" y="19363"/>
                    </a:lnTo>
                    <a:cubicBezTo>
                      <a:pt x="9225" y="19374"/>
                      <a:pt x="9219" y="19368"/>
                      <a:pt x="9214" y="19374"/>
                    </a:cubicBezTo>
                    <a:cubicBezTo>
                      <a:pt x="9215" y="19375"/>
                      <a:pt x="9217" y="19375"/>
                      <a:pt x="9218" y="19375"/>
                    </a:cubicBezTo>
                    <a:cubicBezTo>
                      <a:pt x="9224" y="19375"/>
                      <a:pt x="9229" y="19370"/>
                      <a:pt x="9236" y="19370"/>
                    </a:cubicBezTo>
                    <a:cubicBezTo>
                      <a:pt x="9239" y="19370"/>
                      <a:pt x="9242" y="19371"/>
                      <a:pt x="9247" y="19374"/>
                    </a:cubicBezTo>
                    <a:cubicBezTo>
                      <a:pt x="9244" y="19381"/>
                      <a:pt x="9241" y="19383"/>
                      <a:pt x="9238" y="19383"/>
                    </a:cubicBezTo>
                    <a:cubicBezTo>
                      <a:pt x="9237" y="19383"/>
                      <a:pt x="9236" y="19383"/>
                      <a:pt x="9235" y="19383"/>
                    </a:cubicBezTo>
                    <a:lnTo>
                      <a:pt x="9235" y="19383"/>
                    </a:lnTo>
                    <a:cubicBezTo>
                      <a:pt x="9251" y="19392"/>
                      <a:pt x="9268" y="19397"/>
                      <a:pt x="9258" y="19407"/>
                    </a:cubicBezTo>
                    <a:lnTo>
                      <a:pt x="9269" y="19407"/>
                    </a:lnTo>
                    <a:cubicBezTo>
                      <a:pt x="9280" y="19407"/>
                      <a:pt x="9280" y="19424"/>
                      <a:pt x="9286" y="19429"/>
                    </a:cubicBezTo>
                    <a:cubicBezTo>
                      <a:pt x="9284" y="19431"/>
                      <a:pt x="9282" y="19432"/>
                      <a:pt x="9281" y="19432"/>
                    </a:cubicBezTo>
                    <a:cubicBezTo>
                      <a:pt x="9279" y="19432"/>
                      <a:pt x="9278" y="19429"/>
                      <a:pt x="9274" y="19429"/>
                    </a:cubicBezTo>
                    <a:lnTo>
                      <a:pt x="9274" y="19429"/>
                    </a:lnTo>
                    <a:cubicBezTo>
                      <a:pt x="9274" y="19429"/>
                      <a:pt x="9274" y="19435"/>
                      <a:pt x="9280" y="19435"/>
                    </a:cubicBezTo>
                    <a:lnTo>
                      <a:pt x="9269" y="19446"/>
                    </a:lnTo>
                    <a:cubicBezTo>
                      <a:pt x="9269" y="19451"/>
                      <a:pt x="9286" y="19451"/>
                      <a:pt x="9274" y="19463"/>
                    </a:cubicBezTo>
                    <a:cubicBezTo>
                      <a:pt x="9278" y="19459"/>
                      <a:pt x="9282" y="19455"/>
                      <a:pt x="9284" y="19455"/>
                    </a:cubicBezTo>
                    <a:cubicBezTo>
                      <a:pt x="9285" y="19455"/>
                      <a:pt x="9286" y="19455"/>
                      <a:pt x="9286" y="19457"/>
                    </a:cubicBezTo>
                    <a:cubicBezTo>
                      <a:pt x="9274" y="19479"/>
                      <a:pt x="9308" y="19463"/>
                      <a:pt x="9302" y="19479"/>
                    </a:cubicBezTo>
                    <a:lnTo>
                      <a:pt x="9297" y="19479"/>
                    </a:lnTo>
                    <a:cubicBezTo>
                      <a:pt x="9297" y="19482"/>
                      <a:pt x="9298" y="19483"/>
                      <a:pt x="9301" y="19483"/>
                    </a:cubicBezTo>
                    <a:cubicBezTo>
                      <a:pt x="9304" y="19483"/>
                      <a:pt x="9308" y="19482"/>
                      <a:pt x="9313" y="19479"/>
                    </a:cubicBezTo>
                    <a:lnTo>
                      <a:pt x="9313" y="19479"/>
                    </a:lnTo>
                    <a:lnTo>
                      <a:pt x="9308" y="19485"/>
                    </a:lnTo>
                    <a:lnTo>
                      <a:pt x="9335" y="19490"/>
                    </a:lnTo>
                    <a:cubicBezTo>
                      <a:pt x="9324" y="19512"/>
                      <a:pt x="9352" y="19507"/>
                      <a:pt x="9335" y="19512"/>
                    </a:cubicBezTo>
                    <a:cubicBezTo>
                      <a:pt x="9336" y="19513"/>
                      <a:pt x="9337" y="19513"/>
                      <a:pt x="9337" y="19513"/>
                    </a:cubicBezTo>
                    <a:cubicBezTo>
                      <a:pt x="9340" y="19513"/>
                      <a:pt x="9342" y="19506"/>
                      <a:pt x="9348" y="19506"/>
                    </a:cubicBezTo>
                    <a:cubicBezTo>
                      <a:pt x="9349" y="19506"/>
                      <a:pt x="9350" y="19506"/>
                      <a:pt x="9352" y="19507"/>
                    </a:cubicBezTo>
                    <a:cubicBezTo>
                      <a:pt x="9341" y="19512"/>
                      <a:pt x="9357" y="19512"/>
                      <a:pt x="9352" y="19518"/>
                    </a:cubicBezTo>
                    <a:lnTo>
                      <a:pt x="9357" y="19529"/>
                    </a:lnTo>
                    <a:lnTo>
                      <a:pt x="9341" y="19534"/>
                    </a:lnTo>
                    <a:cubicBezTo>
                      <a:pt x="9352" y="19534"/>
                      <a:pt x="9363" y="19529"/>
                      <a:pt x="9369" y="19518"/>
                    </a:cubicBezTo>
                    <a:cubicBezTo>
                      <a:pt x="9369" y="19529"/>
                      <a:pt x="9380" y="19534"/>
                      <a:pt x="9369" y="19540"/>
                    </a:cubicBezTo>
                    <a:lnTo>
                      <a:pt x="9363" y="19540"/>
                    </a:lnTo>
                    <a:cubicBezTo>
                      <a:pt x="9379" y="19545"/>
                      <a:pt x="9355" y="19585"/>
                      <a:pt x="9375" y="19585"/>
                    </a:cubicBezTo>
                    <a:cubicBezTo>
                      <a:pt x="9377" y="19585"/>
                      <a:pt x="9378" y="19585"/>
                      <a:pt x="9380" y="19584"/>
                    </a:cubicBezTo>
                    <a:lnTo>
                      <a:pt x="9380" y="19584"/>
                    </a:lnTo>
                    <a:cubicBezTo>
                      <a:pt x="9380" y="19584"/>
                      <a:pt x="9376" y="19586"/>
                      <a:pt x="9373" y="19587"/>
                    </a:cubicBezTo>
                    <a:lnTo>
                      <a:pt x="9373" y="19587"/>
                    </a:lnTo>
                    <a:lnTo>
                      <a:pt x="9369" y="19584"/>
                    </a:lnTo>
                    <a:lnTo>
                      <a:pt x="9369" y="19584"/>
                    </a:lnTo>
                    <a:cubicBezTo>
                      <a:pt x="9369" y="19586"/>
                      <a:pt x="9370" y="19587"/>
                      <a:pt x="9371" y="19587"/>
                    </a:cubicBezTo>
                    <a:cubicBezTo>
                      <a:pt x="9372" y="19587"/>
                      <a:pt x="9373" y="19587"/>
                      <a:pt x="9373" y="19587"/>
                    </a:cubicBezTo>
                    <a:lnTo>
                      <a:pt x="9373" y="19587"/>
                    </a:lnTo>
                    <a:lnTo>
                      <a:pt x="9380" y="19590"/>
                    </a:lnTo>
                    <a:lnTo>
                      <a:pt x="9363" y="19595"/>
                    </a:lnTo>
                    <a:lnTo>
                      <a:pt x="9391" y="19595"/>
                    </a:lnTo>
                    <a:lnTo>
                      <a:pt x="9385" y="19601"/>
                    </a:lnTo>
                    <a:cubicBezTo>
                      <a:pt x="9391" y="19617"/>
                      <a:pt x="9407" y="19623"/>
                      <a:pt x="9413" y="19629"/>
                    </a:cubicBezTo>
                    <a:lnTo>
                      <a:pt x="9407" y="19629"/>
                    </a:lnTo>
                    <a:cubicBezTo>
                      <a:pt x="9424" y="19640"/>
                      <a:pt x="9413" y="19645"/>
                      <a:pt x="9424" y="19651"/>
                    </a:cubicBezTo>
                    <a:lnTo>
                      <a:pt x="9435" y="19656"/>
                    </a:lnTo>
                    <a:lnTo>
                      <a:pt x="9431" y="19656"/>
                    </a:lnTo>
                    <a:cubicBezTo>
                      <a:pt x="9439" y="19660"/>
                      <a:pt x="9428" y="19679"/>
                      <a:pt x="9433" y="19679"/>
                    </a:cubicBezTo>
                    <a:cubicBezTo>
                      <a:pt x="9433" y="19679"/>
                      <a:pt x="9434" y="19679"/>
                      <a:pt x="9435" y="19678"/>
                    </a:cubicBezTo>
                    <a:cubicBezTo>
                      <a:pt x="9440" y="19678"/>
                      <a:pt x="9452" y="19678"/>
                      <a:pt x="9463" y="19673"/>
                    </a:cubicBezTo>
                    <a:lnTo>
                      <a:pt x="9463" y="19673"/>
                    </a:lnTo>
                    <a:cubicBezTo>
                      <a:pt x="9468" y="19678"/>
                      <a:pt x="9452" y="19678"/>
                      <a:pt x="9452" y="19695"/>
                    </a:cubicBezTo>
                    <a:cubicBezTo>
                      <a:pt x="9463" y="19700"/>
                      <a:pt x="9468" y="19695"/>
                      <a:pt x="9474" y="19706"/>
                    </a:cubicBezTo>
                    <a:lnTo>
                      <a:pt x="9468" y="19712"/>
                    </a:lnTo>
                    <a:cubicBezTo>
                      <a:pt x="9474" y="19712"/>
                      <a:pt x="9479" y="19712"/>
                      <a:pt x="9479" y="19723"/>
                    </a:cubicBezTo>
                    <a:lnTo>
                      <a:pt x="9474" y="19723"/>
                    </a:lnTo>
                    <a:cubicBezTo>
                      <a:pt x="9491" y="19723"/>
                      <a:pt x="9478" y="19739"/>
                      <a:pt x="9484" y="19739"/>
                    </a:cubicBezTo>
                    <a:cubicBezTo>
                      <a:pt x="9486" y="19739"/>
                      <a:pt x="9489" y="19737"/>
                      <a:pt x="9496" y="19734"/>
                    </a:cubicBezTo>
                    <a:lnTo>
                      <a:pt x="9496" y="19734"/>
                    </a:lnTo>
                    <a:cubicBezTo>
                      <a:pt x="9496" y="19739"/>
                      <a:pt x="9501" y="19750"/>
                      <a:pt x="9490" y="19756"/>
                    </a:cubicBezTo>
                    <a:cubicBezTo>
                      <a:pt x="9501" y="19761"/>
                      <a:pt x="9518" y="19761"/>
                      <a:pt x="9529" y="19767"/>
                    </a:cubicBezTo>
                    <a:cubicBezTo>
                      <a:pt x="9518" y="19778"/>
                      <a:pt x="9518" y="19778"/>
                      <a:pt x="9521" y="19778"/>
                    </a:cubicBezTo>
                    <a:cubicBezTo>
                      <a:pt x="9523" y="19778"/>
                      <a:pt x="9529" y="19778"/>
                      <a:pt x="9529" y="19789"/>
                    </a:cubicBezTo>
                    <a:lnTo>
                      <a:pt x="9535" y="19783"/>
                    </a:lnTo>
                    <a:cubicBezTo>
                      <a:pt x="9551" y="19795"/>
                      <a:pt x="9535" y="19839"/>
                      <a:pt x="9557" y="19850"/>
                    </a:cubicBezTo>
                    <a:lnTo>
                      <a:pt x="9551" y="19861"/>
                    </a:lnTo>
                    <a:lnTo>
                      <a:pt x="9562" y="19850"/>
                    </a:lnTo>
                    <a:cubicBezTo>
                      <a:pt x="9579" y="19872"/>
                      <a:pt x="9590" y="19900"/>
                      <a:pt x="9606" y="19916"/>
                    </a:cubicBezTo>
                    <a:cubicBezTo>
                      <a:pt x="9610" y="19916"/>
                      <a:pt x="9618" y="19913"/>
                      <a:pt x="9626" y="19913"/>
                    </a:cubicBezTo>
                    <a:cubicBezTo>
                      <a:pt x="9632" y="19913"/>
                      <a:pt x="9637" y="19915"/>
                      <a:pt x="9640" y="19922"/>
                    </a:cubicBezTo>
                    <a:cubicBezTo>
                      <a:pt x="9662" y="19927"/>
                      <a:pt x="9673" y="19944"/>
                      <a:pt x="9684" y="19955"/>
                    </a:cubicBezTo>
                    <a:cubicBezTo>
                      <a:pt x="9676" y="19955"/>
                      <a:pt x="9674" y="19958"/>
                      <a:pt x="9671" y="19960"/>
                    </a:cubicBezTo>
                    <a:lnTo>
                      <a:pt x="9671" y="19960"/>
                    </a:lnTo>
                    <a:cubicBezTo>
                      <a:pt x="9672" y="19959"/>
                      <a:pt x="9672" y="19959"/>
                      <a:pt x="9673" y="19959"/>
                    </a:cubicBezTo>
                    <a:cubicBezTo>
                      <a:pt x="9681" y="19959"/>
                      <a:pt x="9673" y="19972"/>
                      <a:pt x="9673" y="19977"/>
                    </a:cubicBezTo>
                    <a:lnTo>
                      <a:pt x="9684" y="19961"/>
                    </a:lnTo>
                    <a:cubicBezTo>
                      <a:pt x="9685" y="19960"/>
                      <a:pt x="9687" y="19959"/>
                      <a:pt x="9688" y="19959"/>
                    </a:cubicBezTo>
                    <a:cubicBezTo>
                      <a:pt x="9694" y="19959"/>
                      <a:pt x="9689" y="19973"/>
                      <a:pt x="9684" y="19983"/>
                    </a:cubicBezTo>
                    <a:lnTo>
                      <a:pt x="9695" y="19977"/>
                    </a:lnTo>
                    <a:lnTo>
                      <a:pt x="9695" y="19983"/>
                    </a:lnTo>
                    <a:lnTo>
                      <a:pt x="9701" y="19977"/>
                    </a:lnTo>
                    <a:lnTo>
                      <a:pt x="9690" y="19988"/>
                    </a:lnTo>
                    <a:cubicBezTo>
                      <a:pt x="9693" y="19988"/>
                      <a:pt x="9696" y="19992"/>
                      <a:pt x="9701" y="19992"/>
                    </a:cubicBezTo>
                    <a:cubicBezTo>
                      <a:pt x="9705" y="19992"/>
                      <a:pt x="9710" y="19990"/>
                      <a:pt x="9717" y="19983"/>
                    </a:cubicBezTo>
                    <a:lnTo>
                      <a:pt x="9717" y="19983"/>
                    </a:lnTo>
                    <a:cubicBezTo>
                      <a:pt x="9712" y="19988"/>
                      <a:pt x="9717" y="19999"/>
                      <a:pt x="9712" y="19999"/>
                    </a:cubicBezTo>
                    <a:lnTo>
                      <a:pt x="9723" y="20027"/>
                    </a:lnTo>
                    <a:lnTo>
                      <a:pt x="9723" y="20016"/>
                    </a:lnTo>
                    <a:cubicBezTo>
                      <a:pt x="9725" y="20013"/>
                      <a:pt x="9731" y="20012"/>
                      <a:pt x="9736" y="20012"/>
                    </a:cubicBezTo>
                    <a:cubicBezTo>
                      <a:pt x="9741" y="20012"/>
                      <a:pt x="9745" y="20013"/>
                      <a:pt x="9745" y="20016"/>
                    </a:cubicBezTo>
                    <a:cubicBezTo>
                      <a:pt x="9728" y="20016"/>
                      <a:pt x="9728" y="20032"/>
                      <a:pt x="9723" y="20038"/>
                    </a:cubicBezTo>
                    <a:cubicBezTo>
                      <a:pt x="9728" y="20038"/>
                      <a:pt x="9728" y="20027"/>
                      <a:pt x="9739" y="20027"/>
                    </a:cubicBezTo>
                    <a:cubicBezTo>
                      <a:pt x="9750" y="20027"/>
                      <a:pt x="9756" y="20027"/>
                      <a:pt x="9756" y="20032"/>
                    </a:cubicBezTo>
                    <a:lnTo>
                      <a:pt x="9750" y="20032"/>
                    </a:lnTo>
                    <a:cubicBezTo>
                      <a:pt x="9756" y="20032"/>
                      <a:pt x="9745" y="20055"/>
                      <a:pt x="9750" y="20060"/>
                    </a:cubicBezTo>
                    <a:cubicBezTo>
                      <a:pt x="9759" y="20060"/>
                      <a:pt x="9760" y="20062"/>
                      <a:pt x="9762" y="20062"/>
                    </a:cubicBezTo>
                    <a:cubicBezTo>
                      <a:pt x="9764" y="20062"/>
                      <a:pt x="9767" y="20060"/>
                      <a:pt x="9778" y="20055"/>
                    </a:cubicBezTo>
                    <a:lnTo>
                      <a:pt x="9778" y="20055"/>
                    </a:lnTo>
                    <a:cubicBezTo>
                      <a:pt x="9784" y="20060"/>
                      <a:pt x="9773" y="20066"/>
                      <a:pt x="9773" y="20066"/>
                    </a:cubicBezTo>
                    <a:cubicBezTo>
                      <a:pt x="9774" y="20065"/>
                      <a:pt x="9776" y="20064"/>
                      <a:pt x="9777" y="20064"/>
                    </a:cubicBezTo>
                    <a:cubicBezTo>
                      <a:pt x="9783" y="20064"/>
                      <a:pt x="9783" y="20074"/>
                      <a:pt x="9778" y="20088"/>
                    </a:cubicBezTo>
                    <a:cubicBezTo>
                      <a:pt x="9783" y="20084"/>
                      <a:pt x="9787" y="20082"/>
                      <a:pt x="9789" y="20082"/>
                    </a:cubicBezTo>
                    <a:cubicBezTo>
                      <a:pt x="9797" y="20082"/>
                      <a:pt x="9792" y="20099"/>
                      <a:pt x="9797" y="20099"/>
                    </a:cubicBezTo>
                    <a:cubicBezTo>
                      <a:pt x="9799" y="20099"/>
                      <a:pt x="9802" y="20098"/>
                      <a:pt x="9806" y="20093"/>
                    </a:cubicBezTo>
                    <a:lnTo>
                      <a:pt x="9806" y="20093"/>
                    </a:lnTo>
                    <a:lnTo>
                      <a:pt x="9800" y="20110"/>
                    </a:lnTo>
                    <a:cubicBezTo>
                      <a:pt x="9806" y="20099"/>
                      <a:pt x="9822" y="20093"/>
                      <a:pt x="9828" y="20093"/>
                    </a:cubicBezTo>
                    <a:lnTo>
                      <a:pt x="9828" y="20093"/>
                    </a:lnTo>
                    <a:cubicBezTo>
                      <a:pt x="9828" y="20099"/>
                      <a:pt x="9811" y="20115"/>
                      <a:pt x="9806" y="20121"/>
                    </a:cubicBezTo>
                    <a:lnTo>
                      <a:pt x="9833" y="20110"/>
                    </a:lnTo>
                    <a:cubicBezTo>
                      <a:pt x="9833" y="20154"/>
                      <a:pt x="9878" y="20171"/>
                      <a:pt x="9883" y="20221"/>
                    </a:cubicBezTo>
                    <a:cubicBezTo>
                      <a:pt x="9894" y="20226"/>
                      <a:pt x="9922" y="20232"/>
                      <a:pt x="9933" y="20248"/>
                    </a:cubicBezTo>
                    <a:lnTo>
                      <a:pt x="9944" y="20248"/>
                    </a:lnTo>
                    <a:cubicBezTo>
                      <a:pt x="9950" y="20265"/>
                      <a:pt x="9961" y="20304"/>
                      <a:pt x="9988" y="20309"/>
                    </a:cubicBezTo>
                    <a:cubicBezTo>
                      <a:pt x="9994" y="20307"/>
                      <a:pt x="9997" y="20305"/>
                      <a:pt x="9999" y="20305"/>
                    </a:cubicBezTo>
                    <a:cubicBezTo>
                      <a:pt x="10007" y="20305"/>
                      <a:pt x="9980" y="20332"/>
                      <a:pt x="9995" y="20332"/>
                    </a:cubicBezTo>
                    <a:cubicBezTo>
                      <a:pt x="9996" y="20332"/>
                      <a:pt x="9998" y="20332"/>
                      <a:pt x="9999" y="20331"/>
                    </a:cubicBezTo>
                    <a:lnTo>
                      <a:pt x="9999" y="20331"/>
                    </a:lnTo>
                    <a:lnTo>
                      <a:pt x="9994" y="20337"/>
                    </a:lnTo>
                    <a:cubicBezTo>
                      <a:pt x="10016" y="20342"/>
                      <a:pt x="10022" y="20342"/>
                      <a:pt x="10049" y="20342"/>
                    </a:cubicBezTo>
                    <a:cubicBezTo>
                      <a:pt x="10022" y="20364"/>
                      <a:pt x="10055" y="20348"/>
                      <a:pt x="10044" y="20364"/>
                    </a:cubicBezTo>
                    <a:lnTo>
                      <a:pt x="10055" y="20359"/>
                    </a:lnTo>
                    <a:lnTo>
                      <a:pt x="10055" y="20359"/>
                    </a:lnTo>
                    <a:cubicBezTo>
                      <a:pt x="10049" y="20364"/>
                      <a:pt x="10055" y="20370"/>
                      <a:pt x="10049" y="20376"/>
                    </a:cubicBezTo>
                    <a:lnTo>
                      <a:pt x="10071" y="20370"/>
                    </a:lnTo>
                    <a:lnTo>
                      <a:pt x="10071" y="20370"/>
                    </a:lnTo>
                    <a:lnTo>
                      <a:pt x="10060" y="20376"/>
                    </a:lnTo>
                    <a:cubicBezTo>
                      <a:pt x="10071" y="20387"/>
                      <a:pt x="10088" y="20392"/>
                      <a:pt x="10077" y="20420"/>
                    </a:cubicBezTo>
                    <a:cubicBezTo>
                      <a:pt x="10110" y="20425"/>
                      <a:pt x="10132" y="20453"/>
                      <a:pt x="10143" y="20481"/>
                    </a:cubicBezTo>
                    <a:cubicBezTo>
                      <a:pt x="10148" y="20479"/>
                      <a:pt x="10152" y="20478"/>
                      <a:pt x="10155" y="20478"/>
                    </a:cubicBezTo>
                    <a:cubicBezTo>
                      <a:pt x="10163" y="20478"/>
                      <a:pt x="10165" y="20482"/>
                      <a:pt x="10165" y="20486"/>
                    </a:cubicBezTo>
                    <a:lnTo>
                      <a:pt x="10160" y="20503"/>
                    </a:lnTo>
                    <a:cubicBezTo>
                      <a:pt x="10163" y="20503"/>
                      <a:pt x="10170" y="20501"/>
                      <a:pt x="10176" y="20501"/>
                    </a:cubicBezTo>
                    <a:cubicBezTo>
                      <a:pt x="10182" y="20501"/>
                      <a:pt x="10188" y="20503"/>
                      <a:pt x="10188" y="20508"/>
                    </a:cubicBezTo>
                    <a:lnTo>
                      <a:pt x="10182" y="20508"/>
                    </a:lnTo>
                    <a:cubicBezTo>
                      <a:pt x="10186" y="20508"/>
                      <a:pt x="10187" y="20518"/>
                      <a:pt x="10192" y="20518"/>
                    </a:cubicBezTo>
                    <a:cubicBezTo>
                      <a:pt x="10194" y="20518"/>
                      <a:pt x="10196" y="20517"/>
                      <a:pt x="10199" y="20514"/>
                    </a:cubicBezTo>
                    <a:lnTo>
                      <a:pt x="10199" y="20514"/>
                    </a:lnTo>
                    <a:cubicBezTo>
                      <a:pt x="10207" y="20522"/>
                      <a:pt x="10209" y="20531"/>
                      <a:pt x="10202" y="20537"/>
                    </a:cubicBezTo>
                    <a:lnTo>
                      <a:pt x="10202" y="20537"/>
                    </a:lnTo>
                    <a:cubicBezTo>
                      <a:pt x="10202" y="20537"/>
                      <a:pt x="10202" y="20537"/>
                      <a:pt x="10202" y="20537"/>
                    </a:cubicBezTo>
                    <a:cubicBezTo>
                      <a:pt x="10209" y="20537"/>
                      <a:pt x="10199" y="20558"/>
                      <a:pt x="10199" y="20558"/>
                    </a:cubicBezTo>
                    <a:cubicBezTo>
                      <a:pt x="10199" y="20558"/>
                      <a:pt x="10265" y="20641"/>
                      <a:pt x="10348" y="20724"/>
                    </a:cubicBezTo>
                    <a:cubicBezTo>
                      <a:pt x="10421" y="20797"/>
                      <a:pt x="10507" y="20866"/>
                      <a:pt x="10591" y="20866"/>
                    </a:cubicBezTo>
                    <a:cubicBezTo>
                      <a:pt x="10602" y="20866"/>
                      <a:pt x="10614" y="20865"/>
                      <a:pt x="10625" y="20863"/>
                    </a:cubicBezTo>
                    <a:cubicBezTo>
                      <a:pt x="10636" y="20857"/>
                      <a:pt x="10652" y="20857"/>
                      <a:pt x="10658" y="20840"/>
                    </a:cubicBezTo>
                    <a:lnTo>
                      <a:pt x="10658" y="20840"/>
                    </a:lnTo>
                    <a:cubicBezTo>
                      <a:pt x="10663" y="20840"/>
                      <a:pt x="10655" y="20858"/>
                      <a:pt x="10661" y="20858"/>
                    </a:cubicBezTo>
                    <a:cubicBezTo>
                      <a:pt x="10661" y="20858"/>
                      <a:pt x="10662" y="20858"/>
                      <a:pt x="10663" y="20857"/>
                    </a:cubicBezTo>
                    <a:cubicBezTo>
                      <a:pt x="10663" y="20840"/>
                      <a:pt x="10691" y="20835"/>
                      <a:pt x="10697" y="20813"/>
                    </a:cubicBezTo>
                    <a:lnTo>
                      <a:pt x="10697" y="20813"/>
                    </a:lnTo>
                    <a:lnTo>
                      <a:pt x="10686" y="20818"/>
                    </a:lnTo>
                    <a:cubicBezTo>
                      <a:pt x="10686" y="20813"/>
                      <a:pt x="10686" y="20807"/>
                      <a:pt x="10691" y="20802"/>
                    </a:cubicBezTo>
                    <a:lnTo>
                      <a:pt x="10691" y="20802"/>
                    </a:lnTo>
                    <a:cubicBezTo>
                      <a:pt x="10687" y="20805"/>
                      <a:pt x="10673" y="20817"/>
                      <a:pt x="10665" y="20817"/>
                    </a:cubicBezTo>
                    <a:cubicBezTo>
                      <a:pt x="10661" y="20817"/>
                      <a:pt x="10658" y="20814"/>
                      <a:pt x="10658" y="20807"/>
                    </a:cubicBezTo>
                    <a:cubicBezTo>
                      <a:pt x="10652" y="20802"/>
                      <a:pt x="10663" y="20791"/>
                      <a:pt x="10663" y="20785"/>
                    </a:cubicBezTo>
                    <a:lnTo>
                      <a:pt x="10669" y="20774"/>
                    </a:lnTo>
                    <a:cubicBezTo>
                      <a:pt x="10669" y="20776"/>
                      <a:pt x="10671" y="20776"/>
                      <a:pt x="10675" y="20776"/>
                    </a:cubicBezTo>
                    <a:cubicBezTo>
                      <a:pt x="10681" y="20776"/>
                      <a:pt x="10689" y="20774"/>
                      <a:pt x="10686" y="20774"/>
                    </a:cubicBezTo>
                    <a:cubicBezTo>
                      <a:pt x="10686" y="20769"/>
                      <a:pt x="10686" y="20768"/>
                      <a:pt x="10685" y="20768"/>
                    </a:cubicBezTo>
                    <a:cubicBezTo>
                      <a:pt x="10685" y="20768"/>
                      <a:pt x="10684" y="20775"/>
                      <a:pt x="10682" y="20775"/>
                    </a:cubicBezTo>
                    <a:cubicBezTo>
                      <a:pt x="10681" y="20775"/>
                      <a:pt x="10681" y="20775"/>
                      <a:pt x="10680" y="20774"/>
                    </a:cubicBezTo>
                    <a:cubicBezTo>
                      <a:pt x="10669" y="20774"/>
                      <a:pt x="10686" y="20757"/>
                      <a:pt x="10691" y="20757"/>
                    </a:cubicBezTo>
                    <a:lnTo>
                      <a:pt x="10686" y="20752"/>
                    </a:lnTo>
                    <a:cubicBezTo>
                      <a:pt x="10687" y="20751"/>
                      <a:pt x="10688" y="20750"/>
                      <a:pt x="10689" y="20750"/>
                    </a:cubicBezTo>
                    <a:cubicBezTo>
                      <a:pt x="10690" y="20750"/>
                      <a:pt x="10691" y="20751"/>
                      <a:pt x="10691" y="20751"/>
                    </a:cubicBezTo>
                    <a:cubicBezTo>
                      <a:pt x="10691" y="20751"/>
                      <a:pt x="10691" y="20750"/>
                      <a:pt x="10691" y="20746"/>
                    </a:cubicBezTo>
                    <a:lnTo>
                      <a:pt x="10680" y="20746"/>
                    </a:lnTo>
                    <a:cubicBezTo>
                      <a:pt x="10688" y="20735"/>
                      <a:pt x="10683" y="20735"/>
                      <a:pt x="10678" y="20735"/>
                    </a:cubicBezTo>
                    <a:cubicBezTo>
                      <a:pt x="10673" y="20735"/>
                      <a:pt x="10669" y="20735"/>
                      <a:pt x="10680" y="20724"/>
                    </a:cubicBezTo>
                    <a:cubicBezTo>
                      <a:pt x="10691" y="20724"/>
                      <a:pt x="10686" y="20719"/>
                      <a:pt x="10691" y="20708"/>
                    </a:cubicBezTo>
                    <a:lnTo>
                      <a:pt x="10680" y="20697"/>
                    </a:lnTo>
                    <a:cubicBezTo>
                      <a:pt x="10680" y="20694"/>
                      <a:pt x="10681" y="20694"/>
                      <a:pt x="10683" y="20694"/>
                    </a:cubicBezTo>
                    <a:cubicBezTo>
                      <a:pt x="10684" y="20694"/>
                      <a:pt x="10686" y="20694"/>
                      <a:pt x="10686" y="20691"/>
                    </a:cubicBezTo>
                    <a:cubicBezTo>
                      <a:pt x="10686" y="20687"/>
                      <a:pt x="10685" y="20686"/>
                      <a:pt x="10684" y="20686"/>
                    </a:cubicBezTo>
                    <a:cubicBezTo>
                      <a:pt x="10681" y="20686"/>
                      <a:pt x="10676" y="20691"/>
                      <a:pt x="10669" y="20691"/>
                    </a:cubicBezTo>
                    <a:cubicBezTo>
                      <a:pt x="10680" y="20680"/>
                      <a:pt x="10658" y="20680"/>
                      <a:pt x="10680" y="20669"/>
                    </a:cubicBezTo>
                    <a:cubicBezTo>
                      <a:pt x="10680" y="20663"/>
                      <a:pt x="10679" y="20661"/>
                      <a:pt x="10676" y="20661"/>
                    </a:cubicBezTo>
                    <a:cubicBezTo>
                      <a:pt x="10674" y="20661"/>
                      <a:pt x="10671" y="20663"/>
                      <a:pt x="10668" y="20666"/>
                    </a:cubicBezTo>
                    <a:lnTo>
                      <a:pt x="10668" y="20666"/>
                    </a:lnTo>
                    <a:cubicBezTo>
                      <a:pt x="10668" y="20665"/>
                      <a:pt x="10668" y="20664"/>
                      <a:pt x="10669" y="20663"/>
                    </a:cubicBezTo>
                    <a:lnTo>
                      <a:pt x="10658" y="20652"/>
                    </a:lnTo>
                    <a:cubicBezTo>
                      <a:pt x="10662" y="20652"/>
                      <a:pt x="10667" y="20645"/>
                      <a:pt x="10668" y="20645"/>
                    </a:cubicBezTo>
                    <a:cubicBezTo>
                      <a:pt x="10668" y="20645"/>
                      <a:pt x="10668" y="20645"/>
                      <a:pt x="10668" y="20645"/>
                    </a:cubicBezTo>
                    <a:lnTo>
                      <a:pt x="10668" y="20645"/>
                    </a:lnTo>
                    <a:cubicBezTo>
                      <a:pt x="10659" y="20612"/>
                      <a:pt x="10691" y="20552"/>
                      <a:pt x="10658" y="20542"/>
                    </a:cubicBezTo>
                    <a:cubicBezTo>
                      <a:pt x="10661" y="20536"/>
                      <a:pt x="10662" y="20535"/>
                      <a:pt x="10665" y="20535"/>
                    </a:cubicBezTo>
                    <a:cubicBezTo>
                      <a:pt x="10668" y="20535"/>
                      <a:pt x="10672" y="20536"/>
                      <a:pt x="10680" y="20536"/>
                    </a:cubicBezTo>
                    <a:cubicBezTo>
                      <a:pt x="10652" y="20536"/>
                      <a:pt x="10680" y="20486"/>
                      <a:pt x="10663" y="20481"/>
                    </a:cubicBezTo>
                    <a:lnTo>
                      <a:pt x="10663" y="20481"/>
                    </a:lnTo>
                    <a:lnTo>
                      <a:pt x="10658" y="20486"/>
                    </a:lnTo>
                    <a:lnTo>
                      <a:pt x="10658" y="20481"/>
                    </a:lnTo>
                    <a:cubicBezTo>
                      <a:pt x="10663" y="20471"/>
                      <a:pt x="10654" y="20412"/>
                      <a:pt x="10665" y="20412"/>
                    </a:cubicBezTo>
                    <a:cubicBezTo>
                      <a:pt x="10666" y="20412"/>
                      <a:pt x="10667" y="20413"/>
                      <a:pt x="10669" y="20414"/>
                    </a:cubicBezTo>
                    <a:lnTo>
                      <a:pt x="10708" y="20508"/>
                    </a:lnTo>
                    <a:cubicBezTo>
                      <a:pt x="10708" y="20510"/>
                      <a:pt x="10707" y="20511"/>
                      <a:pt x="10706" y="20511"/>
                    </a:cubicBezTo>
                    <a:cubicBezTo>
                      <a:pt x="10702" y="20511"/>
                      <a:pt x="10695" y="20505"/>
                      <a:pt x="10691" y="20497"/>
                    </a:cubicBezTo>
                    <a:lnTo>
                      <a:pt x="10691" y="20497"/>
                    </a:lnTo>
                    <a:cubicBezTo>
                      <a:pt x="10724" y="20586"/>
                      <a:pt x="10713" y="20669"/>
                      <a:pt x="10746" y="20691"/>
                    </a:cubicBezTo>
                    <a:lnTo>
                      <a:pt x="10746" y="20746"/>
                    </a:lnTo>
                    <a:cubicBezTo>
                      <a:pt x="10763" y="20752"/>
                      <a:pt x="10791" y="20857"/>
                      <a:pt x="10802" y="20874"/>
                    </a:cubicBezTo>
                    <a:cubicBezTo>
                      <a:pt x="10846" y="20973"/>
                      <a:pt x="10846" y="21012"/>
                      <a:pt x="10852" y="21078"/>
                    </a:cubicBezTo>
                    <a:cubicBezTo>
                      <a:pt x="10852" y="21065"/>
                      <a:pt x="10854" y="21042"/>
                      <a:pt x="10861" y="21042"/>
                    </a:cubicBezTo>
                    <a:cubicBezTo>
                      <a:pt x="10866" y="21042"/>
                      <a:pt x="10874" y="21053"/>
                      <a:pt x="10885" y="21084"/>
                    </a:cubicBezTo>
                    <a:cubicBezTo>
                      <a:pt x="10857" y="21089"/>
                      <a:pt x="10918" y="21255"/>
                      <a:pt x="10907" y="21255"/>
                    </a:cubicBezTo>
                    <a:cubicBezTo>
                      <a:pt x="10912" y="21289"/>
                      <a:pt x="10918" y="21344"/>
                      <a:pt x="10935" y="21344"/>
                    </a:cubicBezTo>
                    <a:lnTo>
                      <a:pt x="10912" y="21344"/>
                    </a:lnTo>
                    <a:cubicBezTo>
                      <a:pt x="10940" y="21344"/>
                      <a:pt x="10973" y="21466"/>
                      <a:pt x="11001" y="21554"/>
                    </a:cubicBezTo>
                    <a:cubicBezTo>
                      <a:pt x="11000" y="21554"/>
                      <a:pt x="10999" y="21554"/>
                      <a:pt x="10998" y="21554"/>
                    </a:cubicBezTo>
                    <a:cubicBezTo>
                      <a:pt x="10966" y="21554"/>
                      <a:pt x="11028" y="21650"/>
                      <a:pt x="11012" y="21698"/>
                    </a:cubicBezTo>
                    <a:cubicBezTo>
                      <a:pt x="11040" y="21704"/>
                      <a:pt x="11067" y="21859"/>
                      <a:pt x="11095" y="21864"/>
                    </a:cubicBezTo>
                    <a:cubicBezTo>
                      <a:pt x="11112" y="21936"/>
                      <a:pt x="11084" y="21936"/>
                      <a:pt x="11084" y="21953"/>
                    </a:cubicBezTo>
                    <a:lnTo>
                      <a:pt x="11106" y="21980"/>
                    </a:lnTo>
                    <a:cubicBezTo>
                      <a:pt x="11106" y="22025"/>
                      <a:pt x="11139" y="22157"/>
                      <a:pt x="11156" y="22229"/>
                    </a:cubicBezTo>
                    <a:lnTo>
                      <a:pt x="11195" y="22301"/>
                    </a:lnTo>
                    <a:lnTo>
                      <a:pt x="11195" y="22329"/>
                    </a:lnTo>
                    <a:cubicBezTo>
                      <a:pt x="11203" y="22333"/>
                      <a:pt x="11215" y="22369"/>
                      <a:pt x="11220" y="22369"/>
                    </a:cubicBezTo>
                    <a:cubicBezTo>
                      <a:pt x="11221" y="22369"/>
                      <a:pt x="11222" y="22366"/>
                      <a:pt x="11222" y="22357"/>
                    </a:cubicBezTo>
                    <a:lnTo>
                      <a:pt x="11233" y="22395"/>
                    </a:lnTo>
                    <a:cubicBezTo>
                      <a:pt x="11250" y="22395"/>
                      <a:pt x="11250" y="22440"/>
                      <a:pt x="11278" y="22506"/>
                    </a:cubicBezTo>
                    <a:lnTo>
                      <a:pt x="11272" y="22517"/>
                    </a:lnTo>
                    <a:cubicBezTo>
                      <a:pt x="11278" y="22473"/>
                      <a:pt x="11244" y="22473"/>
                      <a:pt x="11239" y="22445"/>
                    </a:cubicBezTo>
                    <a:lnTo>
                      <a:pt x="11239" y="22451"/>
                    </a:lnTo>
                    <a:cubicBezTo>
                      <a:pt x="11233" y="22462"/>
                      <a:pt x="11222" y="22462"/>
                      <a:pt x="11217" y="22462"/>
                    </a:cubicBezTo>
                    <a:cubicBezTo>
                      <a:pt x="11217" y="22451"/>
                      <a:pt x="11239" y="22440"/>
                      <a:pt x="11222" y="22440"/>
                    </a:cubicBezTo>
                    <a:cubicBezTo>
                      <a:pt x="11222" y="22445"/>
                      <a:pt x="11222" y="22445"/>
                      <a:pt x="11217" y="22451"/>
                    </a:cubicBezTo>
                    <a:cubicBezTo>
                      <a:pt x="11222" y="22418"/>
                      <a:pt x="11184" y="22390"/>
                      <a:pt x="11167" y="22362"/>
                    </a:cubicBezTo>
                    <a:cubicBezTo>
                      <a:pt x="11128" y="22340"/>
                      <a:pt x="11106" y="22285"/>
                      <a:pt x="11073" y="22268"/>
                    </a:cubicBezTo>
                    <a:lnTo>
                      <a:pt x="11073" y="22268"/>
                    </a:lnTo>
                    <a:cubicBezTo>
                      <a:pt x="11077" y="22273"/>
                      <a:pt x="11064" y="22281"/>
                      <a:pt x="11058" y="22281"/>
                    </a:cubicBezTo>
                    <a:cubicBezTo>
                      <a:pt x="11057" y="22281"/>
                      <a:pt x="11056" y="22280"/>
                      <a:pt x="11056" y="22279"/>
                    </a:cubicBezTo>
                    <a:cubicBezTo>
                      <a:pt x="11066" y="22257"/>
                      <a:pt x="11064" y="22253"/>
                      <a:pt x="11059" y="22253"/>
                    </a:cubicBezTo>
                    <a:cubicBezTo>
                      <a:pt x="11057" y="22253"/>
                      <a:pt x="11054" y="22254"/>
                      <a:pt x="11051" y="22254"/>
                    </a:cubicBezTo>
                    <a:cubicBezTo>
                      <a:pt x="11047" y="22254"/>
                      <a:pt x="11043" y="22252"/>
                      <a:pt x="11045" y="22240"/>
                    </a:cubicBezTo>
                    <a:cubicBezTo>
                      <a:pt x="11021" y="22231"/>
                      <a:pt x="11027" y="22194"/>
                      <a:pt x="10997" y="22194"/>
                    </a:cubicBezTo>
                    <a:cubicBezTo>
                      <a:pt x="10993" y="22194"/>
                      <a:pt x="10989" y="22195"/>
                      <a:pt x="10984" y="22196"/>
                    </a:cubicBezTo>
                    <a:lnTo>
                      <a:pt x="10990" y="22185"/>
                    </a:lnTo>
                    <a:cubicBezTo>
                      <a:pt x="10990" y="22181"/>
                      <a:pt x="10989" y="22180"/>
                      <a:pt x="10988" y="22180"/>
                    </a:cubicBezTo>
                    <a:cubicBezTo>
                      <a:pt x="10987" y="22180"/>
                      <a:pt x="10984" y="22185"/>
                      <a:pt x="10984" y="22185"/>
                    </a:cubicBezTo>
                    <a:cubicBezTo>
                      <a:pt x="10984" y="22174"/>
                      <a:pt x="10962" y="22174"/>
                      <a:pt x="10962" y="22168"/>
                    </a:cubicBezTo>
                    <a:lnTo>
                      <a:pt x="10946" y="22185"/>
                    </a:lnTo>
                    <a:cubicBezTo>
                      <a:pt x="10941" y="22185"/>
                      <a:pt x="10952" y="22173"/>
                      <a:pt x="10945" y="22173"/>
                    </a:cubicBezTo>
                    <a:cubicBezTo>
                      <a:pt x="10944" y="22173"/>
                      <a:pt x="10942" y="22173"/>
                      <a:pt x="10940" y="22174"/>
                    </a:cubicBezTo>
                    <a:lnTo>
                      <a:pt x="10946" y="22168"/>
                    </a:lnTo>
                    <a:lnTo>
                      <a:pt x="10935" y="22174"/>
                    </a:lnTo>
                    <a:cubicBezTo>
                      <a:pt x="10957" y="22157"/>
                      <a:pt x="10929" y="22163"/>
                      <a:pt x="10929" y="22157"/>
                    </a:cubicBezTo>
                    <a:cubicBezTo>
                      <a:pt x="10918" y="22157"/>
                      <a:pt x="10901" y="22157"/>
                      <a:pt x="10901" y="22141"/>
                    </a:cubicBezTo>
                    <a:cubicBezTo>
                      <a:pt x="10907" y="22130"/>
                      <a:pt x="10901" y="22119"/>
                      <a:pt x="10901" y="22113"/>
                    </a:cubicBezTo>
                    <a:cubicBezTo>
                      <a:pt x="10885" y="22108"/>
                      <a:pt x="10863" y="22091"/>
                      <a:pt x="10857" y="22074"/>
                    </a:cubicBezTo>
                    <a:lnTo>
                      <a:pt x="10846" y="22085"/>
                    </a:lnTo>
                    <a:lnTo>
                      <a:pt x="10835" y="22085"/>
                    </a:lnTo>
                    <a:lnTo>
                      <a:pt x="10846" y="22080"/>
                    </a:lnTo>
                    <a:cubicBezTo>
                      <a:pt x="10856" y="22065"/>
                      <a:pt x="10834" y="22073"/>
                      <a:pt x="10834" y="22066"/>
                    </a:cubicBezTo>
                    <a:lnTo>
                      <a:pt x="10834" y="22066"/>
                    </a:lnTo>
                    <a:cubicBezTo>
                      <a:pt x="10832" y="22074"/>
                      <a:pt x="10832" y="22075"/>
                      <a:pt x="10833" y="22075"/>
                    </a:cubicBezTo>
                    <a:cubicBezTo>
                      <a:pt x="10834" y="22075"/>
                      <a:pt x="10835" y="22074"/>
                      <a:pt x="10835" y="22074"/>
                    </a:cubicBezTo>
                    <a:lnTo>
                      <a:pt x="10835" y="22074"/>
                    </a:lnTo>
                    <a:cubicBezTo>
                      <a:pt x="10835" y="22078"/>
                      <a:pt x="10827" y="22085"/>
                      <a:pt x="10824" y="22085"/>
                    </a:cubicBezTo>
                    <a:cubicBezTo>
                      <a:pt x="10823" y="22085"/>
                      <a:pt x="10822" y="22083"/>
                      <a:pt x="10824" y="22080"/>
                    </a:cubicBezTo>
                    <a:lnTo>
                      <a:pt x="10824" y="22080"/>
                    </a:lnTo>
                    <a:lnTo>
                      <a:pt x="10818" y="22085"/>
                    </a:lnTo>
                    <a:cubicBezTo>
                      <a:pt x="10824" y="22080"/>
                      <a:pt x="10829" y="22074"/>
                      <a:pt x="10835" y="22058"/>
                    </a:cubicBezTo>
                    <a:cubicBezTo>
                      <a:pt x="10824" y="22052"/>
                      <a:pt x="10796" y="22058"/>
                      <a:pt x="10791" y="22036"/>
                    </a:cubicBezTo>
                    <a:cubicBezTo>
                      <a:pt x="10798" y="22032"/>
                      <a:pt x="10788" y="22031"/>
                      <a:pt x="10789" y="22027"/>
                    </a:cubicBezTo>
                    <a:lnTo>
                      <a:pt x="10789" y="22027"/>
                    </a:lnTo>
                    <a:cubicBezTo>
                      <a:pt x="10785" y="22032"/>
                      <a:pt x="10779" y="22039"/>
                      <a:pt x="10769" y="22047"/>
                    </a:cubicBezTo>
                    <a:cubicBezTo>
                      <a:pt x="10769" y="22047"/>
                      <a:pt x="10763" y="22047"/>
                      <a:pt x="10769" y="22036"/>
                    </a:cubicBezTo>
                    <a:cubicBezTo>
                      <a:pt x="10774" y="22036"/>
                      <a:pt x="10774" y="22025"/>
                      <a:pt x="10780" y="22025"/>
                    </a:cubicBezTo>
                    <a:lnTo>
                      <a:pt x="10774" y="22019"/>
                    </a:lnTo>
                    <a:cubicBezTo>
                      <a:pt x="10774" y="22019"/>
                      <a:pt x="10780" y="22019"/>
                      <a:pt x="10780" y="22008"/>
                    </a:cubicBezTo>
                    <a:cubicBezTo>
                      <a:pt x="10763" y="22008"/>
                      <a:pt x="10774" y="21980"/>
                      <a:pt x="10752" y="21980"/>
                    </a:cubicBezTo>
                    <a:cubicBezTo>
                      <a:pt x="10746" y="21991"/>
                      <a:pt x="10752" y="21991"/>
                      <a:pt x="10746" y="21997"/>
                    </a:cubicBezTo>
                    <a:cubicBezTo>
                      <a:pt x="10744" y="21997"/>
                      <a:pt x="10743" y="21998"/>
                      <a:pt x="10742" y="21998"/>
                    </a:cubicBezTo>
                    <a:cubicBezTo>
                      <a:pt x="10729" y="21998"/>
                      <a:pt x="10750" y="21975"/>
                      <a:pt x="10735" y="21975"/>
                    </a:cubicBezTo>
                    <a:lnTo>
                      <a:pt x="10746" y="21969"/>
                    </a:lnTo>
                    <a:lnTo>
                      <a:pt x="10746" y="21969"/>
                    </a:lnTo>
                    <a:cubicBezTo>
                      <a:pt x="10743" y="21969"/>
                      <a:pt x="10734" y="21972"/>
                      <a:pt x="10732" y="21972"/>
                    </a:cubicBezTo>
                    <a:cubicBezTo>
                      <a:pt x="10731" y="21972"/>
                      <a:pt x="10732" y="21971"/>
                      <a:pt x="10735" y="21969"/>
                    </a:cubicBezTo>
                    <a:cubicBezTo>
                      <a:pt x="10740" y="21962"/>
                      <a:pt x="10743" y="21960"/>
                      <a:pt x="10745" y="21960"/>
                    </a:cubicBezTo>
                    <a:cubicBezTo>
                      <a:pt x="10747" y="21960"/>
                      <a:pt x="10749" y="21964"/>
                      <a:pt x="10752" y="21964"/>
                    </a:cubicBezTo>
                    <a:cubicBezTo>
                      <a:pt x="10752" y="21958"/>
                      <a:pt x="10749" y="21955"/>
                      <a:pt x="10746" y="21955"/>
                    </a:cubicBezTo>
                    <a:cubicBezTo>
                      <a:pt x="10742" y="21955"/>
                      <a:pt x="10738" y="21958"/>
                      <a:pt x="10735" y="21964"/>
                    </a:cubicBezTo>
                    <a:cubicBezTo>
                      <a:pt x="10724" y="21964"/>
                      <a:pt x="10735" y="21948"/>
                      <a:pt x="10735" y="21947"/>
                    </a:cubicBezTo>
                    <a:lnTo>
                      <a:pt x="10735" y="21947"/>
                    </a:lnTo>
                    <a:cubicBezTo>
                      <a:pt x="10735" y="21948"/>
                      <a:pt x="10724" y="21964"/>
                      <a:pt x="10719" y="21964"/>
                    </a:cubicBezTo>
                    <a:cubicBezTo>
                      <a:pt x="10719" y="21947"/>
                      <a:pt x="10713" y="21942"/>
                      <a:pt x="10708" y="21936"/>
                    </a:cubicBezTo>
                    <a:lnTo>
                      <a:pt x="10713" y="21925"/>
                    </a:lnTo>
                    <a:lnTo>
                      <a:pt x="10713" y="21925"/>
                    </a:lnTo>
                    <a:cubicBezTo>
                      <a:pt x="10709" y="21927"/>
                      <a:pt x="10706" y="21928"/>
                      <a:pt x="10705" y="21928"/>
                    </a:cubicBezTo>
                    <a:cubicBezTo>
                      <a:pt x="10701" y="21928"/>
                      <a:pt x="10718" y="21913"/>
                      <a:pt x="10713" y="21908"/>
                    </a:cubicBezTo>
                    <a:cubicBezTo>
                      <a:pt x="10691" y="21892"/>
                      <a:pt x="10652" y="21881"/>
                      <a:pt x="10641" y="21859"/>
                    </a:cubicBezTo>
                    <a:cubicBezTo>
                      <a:pt x="10633" y="21861"/>
                      <a:pt x="10626" y="21863"/>
                      <a:pt x="10621" y="21863"/>
                    </a:cubicBezTo>
                    <a:cubicBezTo>
                      <a:pt x="10615" y="21863"/>
                      <a:pt x="10611" y="21861"/>
                      <a:pt x="10608" y="21859"/>
                    </a:cubicBezTo>
                    <a:lnTo>
                      <a:pt x="10630" y="21836"/>
                    </a:lnTo>
                    <a:lnTo>
                      <a:pt x="10614" y="21836"/>
                    </a:lnTo>
                    <a:lnTo>
                      <a:pt x="10622" y="21834"/>
                    </a:lnTo>
                    <a:lnTo>
                      <a:pt x="10622" y="21834"/>
                    </a:lnTo>
                    <a:cubicBezTo>
                      <a:pt x="10620" y="21834"/>
                      <a:pt x="10617" y="21835"/>
                      <a:pt x="10614" y="21836"/>
                    </a:cubicBezTo>
                    <a:cubicBezTo>
                      <a:pt x="10625" y="21831"/>
                      <a:pt x="10608" y="21814"/>
                      <a:pt x="10630" y="21814"/>
                    </a:cubicBezTo>
                    <a:lnTo>
                      <a:pt x="10614" y="21798"/>
                    </a:lnTo>
                    <a:cubicBezTo>
                      <a:pt x="10614" y="21795"/>
                      <a:pt x="10613" y="21795"/>
                      <a:pt x="10612" y="21795"/>
                    </a:cubicBezTo>
                    <a:cubicBezTo>
                      <a:pt x="10609" y="21795"/>
                      <a:pt x="10602" y="21801"/>
                      <a:pt x="10599" y="21801"/>
                    </a:cubicBezTo>
                    <a:cubicBezTo>
                      <a:pt x="10598" y="21801"/>
                      <a:pt x="10597" y="21800"/>
                      <a:pt x="10597" y="21798"/>
                    </a:cubicBezTo>
                    <a:cubicBezTo>
                      <a:pt x="10600" y="21792"/>
                      <a:pt x="10601" y="21792"/>
                      <a:pt x="10603" y="21792"/>
                    </a:cubicBezTo>
                    <a:cubicBezTo>
                      <a:pt x="10604" y="21792"/>
                      <a:pt x="10605" y="21792"/>
                      <a:pt x="10608" y="21787"/>
                    </a:cubicBezTo>
                    <a:cubicBezTo>
                      <a:pt x="10608" y="21780"/>
                      <a:pt x="10605" y="21777"/>
                      <a:pt x="10599" y="21777"/>
                    </a:cubicBezTo>
                    <a:cubicBezTo>
                      <a:pt x="10588" y="21777"/>
                      <a:pt x="10569" y="21788"/>
                      <a:pt x="10559" y="21788"/>
                    </a:cubicBezTo>
                    <a:cubicBezTo>
                      <a:pt x="10556" y="21788"/>
                      <a:pt x="10554" y="21787"/>
                      <a:pt x="10553" y="21785"/>
                    </a:cubicBezTo>
                    <a:lnTo>
                      <a:pt x="10553" y="21785"/>
                    </a:lnTo>
                    <a:cubicBezTo>
                      <a:pt x="10553" y="21785"/>
                      <a:pt x="10553" y="21786"/>
                      <a:pt x="10553" y="21787"/>
                    </a:cubicBezTo>
                    <a:cubicBezTo>
                      <a:pt x="10542" y="21795"/>
                      <a:pt x="10539" y="21795"/>
                      <a:pt x="10537" y="21795"/>
                    </a:cubicBezTo>
                    <a:cubicBezTo>
                      <a:pt x="10535" y="21795"/>
                      <a:pt x="10533" y="21795"/>
                      <a:pt x="10525" y="21803"/>
                    </a:cubicBezTo>
                    <a:cubicBezTo>
                      <a:pt x="10528" y="21800"/>
                      <a:pt x="10526" y="21800"/>
                      <a:pt x="10524" y="21800"/>
                    </a:cubicBezTo>
                    <a:cubicBezTo>
                      <a:pt x="10521" y="21800"/>
                      <a:pt x="10517" y="21800"/>
                      <a:pt x="10514" y="21798"/>
                    </a:cubicBezTo>
                    <a:cubicBezTo>
                      <a:pt x="10520" y="21781"/>
                      <a:pt x="10503" y="21781"/>
                      <a:pt x="10520" y="21770"/>
                    </a:cubicBezTo>
                    <a:lnTo>
                      <a:pt x="10520" y="21770"/>
                    </a:lnTo>
                    <a:cubicBezTo>
                      <a:pt x="10515" y="21770"/>
                      <a:pt x="10500" y="21777"/>
                      <a:pt x="10491" y="21777"/>
                    </a:cubicBezTo>
                    <a:cubicBezTo>
                      <a:pt x="10489" y="21777"/>
                      <a:pt x="10487" y="21777"/>
                      <a:pt x="10486" y="21776"/>
                    </a:cubicBezTo>
                    <a:cubicBezTo>
                      <a:pt x="10497" y="21759"/>
                      <a:pt x="10497" y="21770"/>
                      <a:pt x="10497" y="21753"/>
                    </a:cubicBezTo>
                    <a:lnTo>
                      <a:pt x="10497" y="21753"/>
                    </a:lnTo>
                    <a:lnTo>
                      <a:pt x="10486" y="21759"/>
                    </a:lnTo>
                    <a:cubicBezTo>
                      <a:pt x="10486" y="21753"/>
                      <a:pt x="10486" y="21753"/>
                      <a:pt x="10492" y="21748"/>
                    </a:cubicBezTo>
                    <a:cubicBezTo>
                      <a:pt x="10492" y="21747"/>
                      <a:pt x="10491" y="21746"/>
                      <a:pt x="10489" y="21746"/>
                    </a:cubicBezTo>
                    <a:cubicBezTo>
                      <a:pt x="10485" y="21746"/>
                      <a:pt x="10477" y="21750"/>
                      <a:pt x="10475" y="21750"/>
                    </a:cubicBezTo>
                    <a:cubicBezTo>
                      <a:pt x="10474" y="21750"/>
                      <a:pt x="10474" y="21749"/>
                      <a:pt x="10475" y="21748"/>
                    </a:cubicBezTo>
                    <a:lnTo>
                      <a:pt x="10492" y="21742"/>
                    </a:lnTo>
                    <a:cubicBezTo>
                      <a:pt x="10486" y="21742"/>
                      <a:pt x="10486" y="21731"/>
                      <a:pt x="10475" y="21726"/>
                    </a:cubicBezTo>
                    <a:cubicBezTo>
                      <a:pt x="10479" y="21724"/>
                      <a:pt x="10481" y="21723"/>
                      <a:pt x="10483" y="21723"/>
                    </a:cubicBezTo>
                    <a:cubicBezTo>
                      <a:pt x="10486" y="21723"/>
                      <a:pt x="10486" y="21726"/>
                      <a:pt x="10486" y="21726"/>
                    </a:cubicBezTo>
                    <a:cubicBezTo>
                      <a:pt x="10490" y="21722"/>
                      <a:pt x="10489" y="21721"/>
                      <a:pt x="10487" y="21721"/>
                    </a:cubicBezTo>
                    <a:cubicBezTo>
                      <a:pt x="10482" y="21721"/>
                      <a:pt x="10470" y="21726"/>
                      <a:pt x="10470" y="21726"/>
                    </a:cubicBezTo>
                    <a:cubicBezTo>
                      <a:pt x="10464" y="21731"/>
                      <a:pt x="10470" y="21731"/>
                      <a:pt x="10459" y="21742"/>
                    </a:cubicBezTo>
                    <a:cubicBezTo>
                      <a:pt x="10459" y="21739"/>
                      <a:pt x="10457" y="21738"/>
                      <a:pt x="10454" y="21738"/>
                    </a:cubicBezTo>
                    <a:cubicBezTo>
                      <a:pt x="10452" y="21738"/>
                      <a:pt x="10449" y="21739"/>
                      <a:pt x="10447" y="21739"/>
                    </a:cubicBezTo>
                    <a:cubicBezTo>
                      <a:pt x="10444" y="21739"/>
                      <a:pt x="10443" y="21738"/>
                      <a:pt x="10448" y="21731"/>
                    </a:cubicBezTo>
                    <a:lnTo>
                      <a:pt x="10464" y="21726"/>
                    </a:lnTo>
                    <a:cubicBezTo>
                      <a:pt x="10453" y="21726"/>
                      <a:pt x="10449" y="21728"/>
                      <a:pt x="10447" y="21728"/>
                    </a:cubicBezTo>
                    <a:cubicBezTo>
                      <a:pt x="10445" y="21728"/>
                      <a:pt x="10444" y="21728"/>
                      <a:pt x="10442" y="21726"/>
                    </a:cubicBezTo>
                    <a:cubicBezTo>
                      <a:pt x="10442" y="21726"/>
                      <a:pt x="10448" y="21726"/>
                      <a:pt x="10448" y="21720"/>
                    </a:cubicBezTo>
                    <a:lnTo>
                      <a:pt x="10448" y="21720"/>
                    </a:lnTo>
                    <a:cubicBezTo>
                      <a:pt x="10445" y="21721"/>
                      <a:pt x="10442" y="21722"/>
                      <a:pt x="10441" y="21722"/>
                    </a:cubicBezTo>
                    <a:cubicBezTo>
                      <a:pt x="10435" y="21722"/>
                      <a:pt x="10441" y="21713"/>
                      <a:pt x="10437" y="21704"/>
                    </a:cubicBezTo>
                    <a:lnTo>
                      <a:pt x="10437" y="21704"/>
                    </a:lnTo>
                    <a:cubicBezTo>
                      <a:pt x="10433" y="21704"/>
                      <a:pt x="10427" y="21709"/>
                      <a:pt x="10423" y="21709"/>
                    </a:cubicBezTo>
                    <a:cubicBezTo>
                      <a:pt x="10421" y="21709"/>
                      <a:pt x="10420" y="21707"/>
                      <a:pt x="10420" y="21704"/>
                    </a:cubicBezTo>
                    <a:cubicBezTo>
                      <a:pt x="10420" y="21715"/>
                      <a:pt x="10414" y="21715"/>
                      <a:pt x="10403" y="21726"/>
                    </a:cubicBezTo>
                    <a:cubicBezTo>
                      <a:pt x="10407" y="21719"/>
                      <a:pt x="10405" y="21717"/>
                      <a:pt x="10402" y="21717"/>
                    </a:cubicBezTo>
                    <a:cubicBezTo>
                      <a:pt x="10400" y="21717"/>
                      <a:pt x="10397" y="21718"/>
                      <a:pt x="10394" y="21719"/>
                    </a:cubicBezTo>
                    <a:lnTo>
                      <a:pt x="10394" y="21719"/>
                    </a:lnTo>
                    <a:cubicBezTo>
                      <a:pt x="10415" y="21703"/>
                      <a:pt x="10431" y="21698"/>
                      <a:pt x="10442" y="21693"/>
                    </a:cubicBezTo>
                    <a:cubicBezTo>
                      <a:pt x="10437" y="21693"/>
                      <a:pt x="10431" y="21693"/>
                      <a:pt x="10437" y="21687"/>
                    </a:cubicBezTo>
                    <a:lnTo>
                      <a:pt x="10437" y="21687"/>
                    </a:lnTo>
                    <a:lnTo>
                      <a:pt x="10414" y="21698"/>
                    </a:lnTo>
                    <a:lnTo>
                      <a:pt x="10414" y="21693"/>
                    </a:lnTo>
                    <a:cubicBezTo>
                      <a:pt x="10403" y="21698"/>
                      <a:pt x="10403" y="21715"/>
                      <a:pt x="10387" y="21715"/>
                    </a:cubicBezTo>
                    <a:cubicBezTo>
                      <a:pt x="10381" y="21715"/>
                      <a:pt x="10403" y="21698"/>
                      <a:pt x="10392" y="21698"/>
                    </a:cubicBezTo>
                    <a:cubicBezTo>
                      <a:pt x="10385" y="21698"/>
                      <a:pt x="10380" y="21705"/>
                      <a:pt x="10378" y="21705"/>
                    </a:cubicBezTo>
                    <a:cubicBezTo>
                      <a:pt x="10376" y="21705"/>
                      <a:pt x="10376" y="21704"/>
                      <a:pt x="10376" y="21698"/>
                    </a:cubicBezTo>
                    <a:lnTo>
                      <a:pt x="10381" y="21698"/>
                    </a:lnTo>
                    <a:cubicBezTo>
                      <a:pt x="10381" y="21693"/>
                      <a:pt x="10365" y="21693"/>
                      <a:pt x="10387" y="21670"/>
                    </a:cubicBezTo>
                    <a:cubicBezTo>
                      <a:pt x="10392" y="21670"/>
                      <a:pt x="10403" y="21665"/>
                      <a:pt x="10403" y="21665"/>
                    </a:cubicBezTo>
                    <a:cubicBezTo>
                      <a:pt x="10419" y="21660"/>
                      <a:pt x="10397" y="21664"/>
                      <a:pt x="10410" y="21652"/>
                    </a:cubicBezTo>
                    <a:lnTo>
                      <a:pt x="10410" y="21652"/>
                    </a:lnTo>
                    <a:cubicBezTo>
                      <a:pt x="10409" y="21653"/>
                      <a:pt x="10408" y="21653"/>
                      <a:pt x="10407" y="21653"/>
                    </a:cubicBezTo>
                    <a:cubicBezTo>
                      <a:pt x="10403" y="21653"/>
                      <a:pt x="10403" y="21647"/>
                      <a:pt x="10403" y="21643"/>
                    </a:cubicBezTo>
                    <a:lnTo>
                      <a:pt x="10387" y="21659"/>
                    </a:lnTo>
                    <a:cubicBezTo>
                      <a:pt x="10378" y="21662"/>
                      <a:pt x="10373" y="21663"/>
                      <a:pt x="10371" y="21663"/>
                    </a:cubicBezTo>
                    <a:cubicBezTo>
                      <a:pt x="10361" y="21663"/>
                      <a:pt x="10412" y="21636"/>
                      <a:pt x="10403" y="21632"/>
                    </a:cubicBezTo>
                    <a:cubicBezTo>
                      <a:pt x="10387" y="21632"/>
                      <a:pt x="10403" y="21637"/>
                      <a:pt x="10387" y="21637"/>
                    </a:cubicBezTo>
                    <a:cubicBezTo>
                      <a:pt x="10387" y="21632"/>
                      <a:pt x="10392" y="21621"/>
                      <a:pt x="10387" y="21615"/>
                    </a:cubicBezTo>
                    <a:cubicBezTo>
                      <a:pt x="10392" y="21610"/>
                      <a:pt x="10392" y="21604"/>
                      <a:pt x="10409" y="21587"/>
                    </a:cubicBezTo>
                    <a:cubicBezTo>
                      <a:pt x="10404" y="21587"/>
                      <a:pt x="10407" y="21580"/>
                      <a:pt x="10397" y="21580"/>
                    </a:cubicBezTo>
                    <a:cubicBezTo>
                      <a:pt x="10394" y="21580"/>
                      <a:pt x="10391" y="21581"/>
                      <a:pt x="10387" y="21582"/>
                    </a:cubicBezTo>
                    <a:cubicBezTo>
                      <a:pt x="10385" y="21585"/>
                      <a:pt x="10386" y="21586"/>
                      <a:pt x="10389" y="21586"/>
                    </a:cubicBezTo>
                    <a:cubicBezTo>
                      <a:pt x="10391" y="21586"/>
                      <a:pt x="10394" y="21585"/>
                      <a:pt x="10396" y="21585"/>
                    </a:cubicBezTo>
                    <a:cubicBezTo>
                      <a:pt x="10399" y="21585"/>
                      <a:pt x="10399" y="21587"/>
                      <a:pt x="10392" y="21593"/>
                    </a:cubicBezTo>
                    <a:lnTo>
                      <a:pt x="10381" y="21604"/>
                    </a:lnTo>
                    <a:cubicBezTo>
                      <a:pt x="10381" y="21593"/>
                      <a:pt x="10365" y="21593"/>
                      <a:pt x="10365" y="21587"/>
                    </a:cubicBezTo>
                    <a:lnTo>
                      <a:pt x="10359" y="21593"/>
                    </a:lnTo>
                    <a:cubicBezTo>
                      <a:pt x="10353" y="21593"/>
                      <a:pt x="10345" y="21597"/>
                      <a:pt x="10339" y="21597"/>
                    </a:cubicBezTo>
                    <a:cubicBezTo>
                      <a:pt x="10334" y="21597"/>
                      <a:pt x="10331" y="21595"/>
                      <a:pt x="10331" y="21587"/>
                    </a:cubicBezTo>
                    <a:cubicBezTo>
                      <a:pt x="10338" y="21583"/>
                      <a:pt x="10342" y="21581"/>
                      <a:pt x="10345" y="21581"/>
                    </a:cubicBezTo>
                    <a:cubicBezTo>
                      <a:pt x="10348" y="21581"/>
                      <a:pt x="10348" y="21584"/>
                      <a:pt x="10348" y="21587"/>
                    </a:cubicBezTo>
                    <a:cubicBezTo>
                      <a:pt x="10354" y="21576"/>
                      <a:pt x="10348" y="21582"/>
                      <a:pt x="10337" y="21576"/>
                    </a:cubicBezTo>
                    <a:cubicBezTo>
                      <a:pt x="10341" y="21573"/>
                      <a:pt x="10343" y="21572"/>
                      <a:pt x="10344" y="21572"/>
                    </a:cubicBezTo>
                    <a:lnTo>
                      <a:pt x="10344" y="21572"/>
                    </a:lnTo>
                    <a:cubicBezTo>
                      <a:pt x="10347" y="21572"/>
                      <a:pt x="10343" y="21578"/>
                      <a:pt x="10348" y="21578"/>
                    </a:cubicBezTo>
                    <a:cubicBezTo>
                      <a:pt x="10349" y="21578"/>
                      <a:pt x="10351" y="21577"/>
                      <a:pt x="10354" y="21576"/>
                    </a:cubicBezTo>
                    <a:lnTo>
                      <a:pt x="10348" y="21565"/>
                    </a:lnTo>
                    <a:cubicBezTo>
                      <a:pt x="10342" y="21570"/>
                      <a:pt x="10339" y="21571"/>
                      <a:pt x="10338" y="21571"/>
                    </a:cubicBezTo>
                    <a:cubicBezTo>
                      <a:pt x="10335" y="21571"/>
                      <a:pt x="10343" y="21560"/>
                      <a:pt x="10331" y="21560"/>
                    </a:cubicBezTo>
                    <a:cubicBezTo>
                      <a:pt x="10330" y="21557"/>
                      <a:pt x="10327" y="21556"/>
                      <a:pt x="10324" y="21556"/>
                    </a:cubicBezTo>
                    <a:cubicBezTo>
                      <a:pt x="10312" y="21556"/>
                      <a:pt x="10293" y="21565"/>
                      <a:pt x="10276" y="21565"/>
                    </a:cubicBezTo>
                    <a:lnTo>
                      <a:pt x="10288" y="21557"/>
                    </a:lnTo>
                    <a:lnTo>
                      <a:pt x="10288" y="21557"/>
                    </a:lnTo>
                    <a:cubicBezTo>
                      <a:pt x="10288" y="21558"/>
                      <a:pt x="10288" y="21558"/>
                      <a:pt x="10289" y="21558"/>
                    </a:cubicBezTo>
                    <a:cubicBezTo>
                      <a:pt x="10291" y="21558"/>
                      <a:pt x="10295" y="21557"/>
                      <a:pt x="10298" y="21554"/>
                    </a:cubicBezTo>
                    <a:cubicBezTo>
                      <a:pt x="10293" y="21554"/>
                      <a:pt x="10309" y="21532"/>
                      <a:pt x="10320" y="21527"/>
                    </a:cubicBezTo>
                    <a:cubicBezTo>
                      <a:pt x="10309" y="21527"/>
                      <a:pt x="10309" y="21532"/>
                      <a:pt x="10304" y="21532"/>
                    </a:cubicBezTo>
                    <a:lnTo>
                      <a:pt x="10298" y="21527"/>
                    </a:lnTo>
                    <a:cubicBezTo>
                      <a:pt x="10293" y="21532"/>
                      <a:pt x="10293" y="21538"/>
                      <a:pt x="10276" y="21538"/>
                    </a:cubicBezTo>
                    <a:cubicBezTo>
                      <a:pt x="10271" y="21538"/>
                      <a:pt x="10271" y="21532"/>
                      <a:pt x="10271" y="21527"/>
                    </a:cubicBezTo>
                    <a:cubicBezTo>
                      <a:pt x="10275" y="21527"/>
                      <a:pt x="10279" y="21517"/>
                      <a:pt x="10281" y="21517"/>
                    </a:cubicBezTo>
                    <a:cubicBezTo>
                      <a:pt x="10281" y="21517"/>
                      <a:pt x="10282" y="21518"/>
                      <a:pt x="10282" y="21521"/>
                    </a:cubicBezTo>
                    <a:cubicBezTo>
                      <a:pt x="10282" y="21510"/>
                      <a:pt x="10282" y="21510"/>
                      <a:pt x="10271" y="21510"/>
                    </a:cubicBezTo>
                    <a:cubicBezTo>
                      <a:pt x="10268" y="21518"/>
                      <a:pt x="10264" y="21518"/>
                      <a:pt x="10259" y="21518"/>
                    </a:cubicBezTo>
                    <a:cubicBezTo>
                      <a:pt x="10254" y="21518"/>
                      <a:pt x="10248" y="21518"/>
                      <a:pt x="10243" y="21527"/>
                    </a:cubicBezTo>
                    <a:lnTo>
                      <a:pt x="10248" y="21510"/>
                    </a:lnTo>
                    <a:cubicBezTo>
                      <a:pt x="10248" y="21504"/>
                      <a:pt x="10248" y="21504"/>
                      <a:pt x="10254" y="21499"/>
                    </a:cubicBezTo>
                    <a:cubicBezTo>
                      <a:pt x="10248" y="21499"/>
                      <a:pt x="10248" y="21493"/>
                      <a:pt x="10254" y="21482"/>
                    </a:cubicBezTo>
                    <a:lnTo>
                      <a:pt x="10254" y="21482"/>
                    </a:lnTo>
                    <a:cubicBezTo>
                      <a:pt x="10248" y="21482"/>
                      <a:pt x="10248" y="21493"/>
                      <a:pt x="10243" y="21493"/>
                    </a:cubicBezTo>
                    <a:lnTo>
                      <a:pt x="10237" y="21482"/>
                    </a:lnTo>
                    <a:cubicBezTo>
                      <a:pt x="10243" y="21477"/>
                      <a:pt x="10265" y="21466"/>
                      <a:pt x="10271" y="21455"/>
                    </a:cubicBezTo>
                    <a:lnTo>
                      <a:pt x="10271" y="21455"/>
                    </a:lnTo>
                    <a:cubicBezTo>
                      <a:pt x="10268" y="21455"/>
                      <a:pt x="10262" y="21458"/>
                      <a:pt x="10256" y="21462"/>
                    </a:cubicBezTo>
                    <a:lnTo>
                      <a:pt x="10256" y="21462"/>
                    </a:lnTo>
                    <a:cubicBezTo>
                      <a:pt x="10258" y="21457"/>
                      <a:pt x="10257" y="21450"/>
                      <a:pt x="10271" y="21444"/>
                    </a:cubicBezTo>
                    <a:cubicBezTo>
                      <a:pt x="10276" y="21427"/>
                      <a:pt x="10271" y="21421"/>
                      <a:pt x="10265" y="21421"/>
                    </a:cubicBezTo>
                    <a:cubicBezTo>
                      <a:pt x="10248" y="21427"/>
                      <a:pt x="10265" y="21427"/>
                      <a:pt x="10248" y="21444"/>
                    </a:cubicBezTo>
                    <a:cubicBezTo>
                      <a:pt x="10247" y="21443"/>
                      <a:pt x="10244" y="21442"/>
                      <a:pt x="10242" y="21442"/>
                    </a:cubicBezTo>
                    <a:cubicBezTo>
                      <a:pt x="10231" y="21442"/>
                      <a:pt x="10215" y="21447"/>
                      <a:pt x="10205" y="21447"/>
                    </a:cubicBezTo>
                    <a:cubicBezTo>
                      <a:pt x="10201" y="21447"/>
                      <a:pt x="10199" y="21446"/>
                      <a:pt x="10199" y="21444"/>
                    </a:cubicBezTo>
                    <a:lnTo>
                      <a:pt x="10199" y="21449"/>
                    </a:lnTo>
                    <a:cubicBezTo>
                      <a:pt x="10188" y="21449"/>
                      <a:pt x="10193" y="21449"/>
                      <a:pt x="10182" y="21455"/>
                    </a:cubicBezTo>
                    <a:cubicBezTo>
                      <a:pt x="10193" y="21449"/>
                      <a:pt x="10215" y="21416"/>
                      <a:pt x="10210" y="21410"/>
                    </a:cubicBezTo>
                    <a:lnTo>
                      <a:pt x="10210" y="21410"/>
                    </a:lnTo>
                    <a:lnTo>
                      <a:pt x="10182" y="21438"/>
                    </a:lnTo>
                    <a:lnTo>
                      <a:pt x="10171" y="21427"/>
                    </a:lnTo>
                    <a:lnTo>
                      <a:pt x="10182" y="21427"/>
                    </a:lnTo>
                    <a:cubicBezTo>
                      <a:pt x="10173" y="21427"/>
                      <a:pt x="10185" y="21411"/>
                      <a:pt x="10180" y="21411"/>
                    </a:cubicBezTo>
                    <a:lnTo>
                      <a:pt x="10180" y="21411"/>
                    </a:lnTo>
                    <a:cubicBezTo>
                      <a:pt x="10179" y="21411"/>
                      <a:pt x="10176" y="21412"/>
                      <a:pt x="10171" y="21416"/>
                    </a:cubicBezTo>
                    <a:lnTo>
                      <a:pt x="10183" y="21404"/>
                    </a:lnTo>
                    <a:lnTo>
                      <a:pt x="10183" y="21404"/>
                    </a:lnTo>
                    <a:cubicBezTo>
                      <a:pt x="10182" y="21404"/>
                      <a:pt x="10181" y="21404"/>
                      <a:pt x="10181" y="21404"/>
                    </a:cubicBezTo>
                    <a:cubicBezTo>
                      <a:pt x="10175" y="21404"/>
                      <a:pt x="10169" y="21399"/>
                      <a:pt x="10165" y="21399"/>
                    </a:cubicBezTo>
                    <a:cubicBezTo>
                      <a:pt x="10154" y="21399"/>
                      <a:pt x="10160" y="21394"/>
                      <a:pt x="10165" y="21383"/>
                    </a:cubicBezTo>
                    <a:lnTo>
                      <a:pt x="10165" y="21383"/>
                    </a:lnTo>
                    <a:cubicBezTo>
                      <a:pt x="10161" y="21387"/>
                      <a:pt x="10149" y="21395"/>
                      <a:pt x="10142" y="21395"/>
                    </a:cubicBezTo>
                    <a:cubicBezTo>
                      <a:pt x="10140" y="21395"/>
                      <a:pt x="10139" y="21395"/>
                      <a:pt x="10138" y="21394"/>
                    </a:cubicBezTo>
                    <a:cubicBezTo>
                      <a:pt x="10165" y="21372"/>
                      <a:pt x="10138" y="21372"/>
                      <a:pt x="10154" y="21366"/>
                    </a:cubicBezTo>
                    <a:cubicBezTo>
                      <a:pt x="10154" y="21366"/>
                      <a:pt x="10154" y="21359"/>
                      <a:pt x="10149" y="21359"/>
                    </a:cubicBezTo>
                    <a:cubicBezTo>
                      <a:pt x="10147" y="21359"/>
                      <a:pt x="10145" y="21359"/>
                      <a:pt x="10143" y="21361"/>
                    </a:cubicBezTo>
                    <a:lnTo>
                      <a:pt x="10160" y="21344"/>
                    </a:lnTo>
                    <a:lnTo>
                      <a:pt x="10160" y="21344"/>
                    </a:lnTo>
                    <a:cubicBezTo>
                      <a:pt x="10147" y="21354"/>
                      <a:pt x="10139" y="21356"/>
                      <a:pt x="10134" y="21356"/>
                    </a:cubicBezTo>
                    <a:cubicBezTo>
                      <a:pt x="10131" y="21356"/>
                      <a:pt x="10129" y="21355"/>
                      <a:pt x="10127" y="21355"/>
                    </a:cubicBezTo>
                    <a:cubicBezTo>
                      <a:pt x="10154" y="21334"/>
                      <a:pt x="10118" y="21343"/>
                      <a:pt x="10141" y="21329"/>
                    </a:cubicBezTo>
                    <a:lnTo>
                      <a:pt x="10141" y="21329"/>
                    </a:lnTo>
                    <a:cubicBezTo>
                      <a:pt x="10139" y="21330"/>
                      <a:pt x="10137" y="21331"/>
                      <a:pt x="10135" y="21331"/>
                    </a:cubicBezTo>
                    <a:cubicBezTo>
                      <a:pt x="10131" y="21331"/>
                      <a:pt x="10129" y="21326"/>
                      <a:pt x="10124" y="21326"/>
                    </a:cubicBezTo>
                    <a:cubicBezTo>
                      <a:pt x="10121" y="21326"/>
                      <a:pt x="10117" y="21328"/>
                      <a:pt x="10110" y="21333"/>
                    </a:cubicBezTo>
                    <a:cubicBezTo>
                      <a:pt x="10105" y="21328"/>
                      <a:pt x="10121" y="21315"/>
                      <a:pt x="10129" y="21312"/>
                    </a:cubicBezTo>
                    <a:lnTo>
                      <a:pt x="10129" y="21312"/>
                    </a:lnTo>
                    <a:cubicBezTo>
                      <a:pt x="10129" y="21313"/>
                      <a:pt x="10128" y="21315"/>
                      <a:pt x="10127" y="21316"/>
                    </a:cubicBezTo>
                    <a:lnTo>
                      <a:pt x="10132" y="21311"/>
                    </a:lnTo>
                    <a:lnTo>
                      <a:pt x="10132" y="21311"/>
                    </a:lnTo>
                    <a:cubicBezTo>
                      <a:pt x="10131" y="21311"/>
                      <a:pt x="10130" y="21311"/>
                      <a:pt x="10129" y="21312"/>
                    </a:cubicBezTo>
                    <a:lnTo>
                      <a:pt x="10129" y="21312"/>
                    </a:lnTo>
                    <a:cubicBezTo>
                      <a:pt x="10130" y="21306"/>
                      <a:pt x="10128" y="21297"/>
                      <a:pt x="10132" y="21289"/>
                    </a:cubicBezTo>
                    <a:lnTo>
                      <a:pt x="10132" y="21289"/>
                    </a:lnTo>
                    <a:lnTo>
                      <a:pt x="10110" y="21300"/>
                    </a:lnTo>
                    <a:lnTo>
                      <a:pt x="10116" y="21289"/>
                    </a:lnTo>
                    <a:cubicBezTo>
                      <a:pt x="10110" y="21289"/>
                      <a:pt x="10105" y="21289"/>
                      <a:pt x="10105" y="21300"/>
                    </a:cubicBezTo>
                    <a:cubicBezTo>
                      <a:pt x="10097" y="21303"/>
                      <a:pt x="10094" y="21305"/>
                      <a:pt x="10093" y="21305"/>
                    </a:cubicBezTo>
                    <a:cubicBezTo>
                      <a:pt x="10090" y="21305"/>
                      <a:pt x="10093" y="21300"/>
                      <a:pt x="10082" y="21300"/>
                    </a:cubicBezTo>
                    <a:cubicBezTo>
                      <a:pt x="10082" y="21297"/>
                      <a:pt x="10083" y="21295"/>
                      <a:pt x="10083" y="21293"/>
                    </a:cubicBezTo>
                    <a:lnTo>
                      <a:pt x="10083" y="21293"/>
                    </a:lnTo>
                    <a:cubicBezTo>
                      <a:pt x="10074" y="21298"/>
                      <a:pt x="10065" y="21303"/>
                      <a:pt x="10060" y="21305"/>
                    </a:cubicBezTo>
                    <a:cubicBezTo>
                      <a:pt x="10057" y="21308"/>
                      <a:pt x="10055" y="21309"/>
                      <a:pt x="10053" y="21309"/>
                    </a:cubicBezTo>
                    <a:cubicBezTo>
                      <a:pt x="10051" y="21309"/>
                      <a:pt x="10049" y="21308"/>
                      <a:pt x="10049" y="21305"/>
                    </a:cubicBezTo>
                    <a:lnTo>
                      <a:pt x="10060" y="21289"/>
                    </a:lnTo>
                    <a:lnTo>
                      <a:pt x="10044" y="21305"/>
                    </a:lnTo>
                    <a:cubicBezTo>
                      <a:pt x="10033" y="21305"/>
                      <a:pt x="10049" y="21289"/>
                      <a:pt x="10049" y="21289"/>
                    </a:cubicBezTo>
                    <a:cubicBezTo>
                      <a:pt x="10049" y="21289"/>
                      <a:pt x="10088" y="21272"/>
                      <a:pt x="10082" y="21261"/>
                    </a:cubicBezTo>
                    <a:lnTo>
                      <a:pt x="10105" y="21261"/>
                    </a:lnTo>
                    <a:cubicBezTo>
                      <a:pt x="10105" y="21261"/>
                      <a:pt x="10105" y="21255"/>
                      <a:pt x="10110" y="21255"/>
                    </a:cubicBezTo>
                    <a:lnTo>
                      <a:pt x="10110" y="21255"/>
                    </a:lnTo>
                    <a:cubicBezTo>
                      <a:pt x="10106" y="21255"/>
                      <a:pt x="10103" y="21258"/>
                      <a:pt x="10097" y="21258"/>
                    </a:cubicBezTo>
                    <a:cubicBezTo>
                      <a:pt x="10095" y="21258"/>
                      <a:pt x="10092" y="21257"/>
                      <a:pt x="10088" y="21255"/>
                    </a:cubicBezTo>
                    <a:cubicBezTo>
                      <a:pt x="10096" y="21250"/>
                      <a:pt x="10101" y="21248"/>
                      <a:pt x="10104" y="21244"/>
                    </a:cubicBezTo>
                    <a:lnTo>
                      <a:pt x="10099" y="21244"/>
                    </a:lnTo>
                    <a:cubicBezTo>
                      <a:pt x="10099" y="21244"/>
                      <a:pt x="10099" y="21250"/>
                      <a:pt x="10088" y="21250"/>
                    </a:cubicBezTo>
                    <a:cubicBezTo>
                      <a:pt x="10088" y="21250"/>
                      <a:pt x="10080" y="21252"/>
                      <a:pt x="10075" y="21252"/>
                    </a:cubicBezTo>
                    <a:lnTo>
                      <a:pt x="10075" y="21252"/>
                    </a:lnTo>
                    <a:cubicBezTo>
                      <a:pt x="10076" y="21251"/>
                      <a:pt x="10076" y="21251"/>
                      <a:pt x="10077" y="21250"/>
                    </a:cubicBezTo>
                    <a:lnTo>
                      <a:pt x="10077" y="21250"/>
                    </a:lnTo>
                    <a:cubicBezTo>
                      <a:pt x="10071" y="21252"/>
                      <a:pt x="10071" y="21252"/>
                      <a:pt x="10072" y="21252"/>
                    </a:cubicBezTo>
                    <a:cubicBezTo>
                      <a:pt x="10073" y="21252"/>
                      <a:pt x="10074" y="21252"/>
                      <a:pt x="10075" y="21252"/>
                    </a:cubicBezTo>
                    <a:lnTo>
                      <a:pt x="10075" y="21252"/>
                    </a:lnTo>
                    <a:cubicBezTo>
                      <a:pt x="10067" y="21261"/>
                      <a:pt x="10061" y="21263"/>
                      <a:pt x="10056" y="21263"/>
                    </a:cubicBezTo>
                    <a:cubicBezTo>
                      <a:pt x="10053" y="21263"/>
                      <a:pt x="10050" y="21263"/>
                      <a:pt x="10047" y="21263"/>
                    </a:cubicBezTo>
                    <a:cubicBezTo>
                      <a:pt x="10043" y="21263"/>
                      <a:pt x="10039" y="21264"/>
                      <a:pt x="10033" y="21272"/>
                    </a:cubicBezTo>
                    <a:cubicBezTo>
                      <a:pt x="10027" y="21272"/>
                      <a:pt x="10027" y="21272"/>
                      <a:pt x="10033" y="21261"/>
                    </a:cubicBezTo>
                    <a:cubicBezTo>
                      <a:pt x="10045" y="21261"/>
                      <a:pt x="10048" y="21255"/>
                      <a:pt x="10051" y="21250"/>
                    </a:cubicBezTo>
                    <a:lnTo>
                      <a:pt x="10051" y="21250"/>
                    </a:lnTo>
                    <a:cubicBezTo>
                      <a:pt x="10050" y="21250"/>
                      <a:pt x="10049" y="21250"/>
                      <a:pt x="10049" y="21250"/>
                    </a:cubicBezTo>
                    <a:cubicBezTo>
                      <a:pt x="10049" y="21250"/>
                      <a:pt x="10053" y="21240"/>
                      <a:pt x="10054" y="21233"/>
                    </a:cubicBezTo>
                    <a:lnTo>
                      <a:pt x="10054" y="21233"/>
                    </a:lnTo>
                    <a:cubicBezTo>
                      <a:pt x="10053" y="21233"/>
                      <a:pt x="10051" y="21233"/>
                      <a:pt x="10049" y="21233"/>
                    </a:cubicBezTo>
                    <a:cubicBezTo>
                      <a:pt x="10049" y="21228"/>
                      <a:pt x="10044" y="21228"/>
                      <a:pt x="10049" y="21228"/>
                    </a:cubicBezTo>
                    <a:cubicBezTo>
                      <a:pt x="10057" y="21224"/>
                      <a:pt x="10069" y="21213"/>
                      <a:pt x="10076" y="21213"/>
                    </a:cubicBezTo>
                    <a:lnTo>
                      <a:pt x="10076" y="21213"/>
                    </a:lnTo>
                    <a:cubicBezTo>
                      <a:pt x="10079" y="21215"/>
                      <a:pt x="10080" y="21217"/>
                      <a:pt x="10082" y="21217"/>
                    </a:cubicBezTo>
                    <a:cubicBezTo>
                      <a:pt x="10081" y="21214"/>
                      <a:pt x="10079" y="21213"/>
                      <a:pt x="10077" y="21213"/>
                    </a:cubicBezTo>
                    <a:cubicBezTo>
                      <a:pt x="10077" y="21213"/>
                      <a:pt x="10076" y="21213"/>
                      <a:pt x="10076" y="21213"/>
                    </a:cubicBezTo>
                    <a:lnTo>
                      <a:pt x="10076" y="21213"/>
                    </a:lnTo>
                    <a:cubicBezTo>
                      <a:pt x="10074" y="21212"/>
                      <a:pt x="10072" y="21211"/>
                      <a:pt x="10070" y="21211"/>
                    </a:cubicBezTo>
                    <a:cubicBezTo>
                      <a:pt x="10066" y="21211"/>
                      <a:pt x="10061" y="21213"/>
                      <a:pt x="10055" y="21222"/>
                    </a:cubicBezTo>
                    <a:lnTo>
                      <a:pt x="10055" y="21217"/>
                    </a:lnTo>
                    <a:cubicBezTo>
                      <a:pt x="10050" y="21221"/>
                      <a:pt x="10046" y="21229"/>
                      <a:pt x="10038" y="21229"/>
                    </a:cubicBezTo>
                    <a:cubicBezTo>
                      <a:pt x="10037" y="21229"/>
                      <a:pt x="10035" y="21229"/>
                      <a:pt x="10033" y="21228"/>
                    </a:cubicBezTo>
                    <a:lnTo>
                      <a:pt x="10022" y="21233"/>
                    </a:lnTo>
                    <a:lnTo>
                      <a:pt x="10022" y="21233"/>
                    </a:lnTo>
                    <a:lnTo>
                      <a:pt x="10027" y="21228"/>
                    </a:lnTo>
                    <a:lnTo>
                      <a:pt x="10027" y="21228"/>
                    </a:lnTo>
                    <a:cubicBezTo>
                      <a:pt x="10023" y="21228"/>
                      <a:pt x="10022" y="21230"/>
                      <a:pt x="10022" y="21230"/>
                    </a:cubicBezTo>
                    <a:cubicBezTo>
                      <a:pt x="10022" y="21230"/>
                      <a:pt x="10022" y="21230"/>
                      <a:pt x="10022" y="21228"/>
                    </a:cubicBezTo>
                    <a:lnTo>
                      <a:pt x="10033" y="21217"/>
                    </a:lnTo>
                    <a:cubicBezTo>
                      <a:pt x="10031" y="21213"/>
                      <a:pt x="10029" y="21212"/>
                      <a:pt x="10027" y="21212"/>
                    </a:cubicBezTo>
                    <a:cubicBezTo>
                      <a:pt x="10024" y="21212"/>
                      <a:pt x="10020" y="21218"/>
                      <a:pt x="10016" y="21222"/>
                    </a:cubicBezTo>
                    <a:cubicBezTo>
                      <a:pt x="10005" y="21222"/>
                      <a:pt x="10016" y="21217"/>
                      <a:pt x="10022" y="21206"/>
                    </a:cubicBezTo>
                    <a:cubicBezTo>
                      <a:pt x="10022" y="21200"/>
                      <a:pt x="10016" y="21195"/>
                      <a:pt x="10022" y="21189"/>
                    </a:cubicBezTo>
                    <a:cubicBezTo>
                      <a:pt x="10005" y="21189"/>
                      <a:pt x="10022" y="21195"/>
                      <a:pt x="10005" y="21195"/>
                    </a:cubicBezTo>
                    <a:cubicBezTo>
                      <a:pt x="10027" y="21167"/>
                      <a:pt x="10005" y="21167"/>
                      <a:pt x="9994" y="21161"/>
                    </a:cubicBezTo>
                    <a:cubicBezTo>
                      <a:pt x="9985" y="21168"/>
                      <a:pt x="9983" y="21169"/>
                      <a:pt x="9981" y="21169"/>
                    </a:cubicBezTo>
                    <a:cubicBezTo>
                      <a:pt x="9980" y="21169"/>
                      <a:pt x="9980" y="21168"/>
                      <a:pt x="9978" y="21168"/>
                    </a:cubicBezTo>
                    <a:cubicBezTo>
                      <a:pt x="9976" y="21168"/>
                      <a:pt x="9973" y="21169"/>
                      <a:pt x="9966" y="21172"/>
                    </a:cubicBezTo>
                    <a:cubicBezTo>
                      <a:pt x="9972" y="21167"/>
                      <a:pt x="9977" y="21150"/>
                      <a:pt x="9994" y="21150"/>
                    </a:cubicBezTo>
                    <a:lnTo>
                      <a:pt x="9988" y="21150"/>
                    </a:lnTo>
                    <a:cubicBezTo>
                      <a:pt x="9999" y="21139"/>
                      <a:pt x="9999" y="21150"/>
                      <a:pt x="10016" y="21134"/>
                    </a:cubicBezTo>
                    <a:cubicBezTo>
                      <a:pt x="10014" y="21131"/>
                      <a:pt x="10011" y="21130"/>
                      <a:pt x="10007" y="21130"/>
                    </a:cubicBezTo>
                    <a:cubicBezTo>
                      <a:pt x="9998" y="21130"/>
                      <a:pt x="9988" y="21137"/>
                      <a:pt x="9986" y="21137"/>
                    </a:cubicBezTo>
                    <a:cubicBezTo>
                      <a:pt x="9985" y="21137"/>
                      <a:pt x="9986" y="21136"/>
                      <a:pt x="9988" y="21134"/>
                    </a:cubicBezTo>
                    <a:cubicBezTo>
                      <a:pt x="9997" y="21125"/>
                      <a:pt x="9994" y="21125"/>
                      <a:pt x="9992" y="21125"/>
                    </a:cubicBezTo>
                    <a:cubicBezTo>
                      <a:pt x="9990" y="21125"/>
                      <a:pt x="9988" y="21125"/>
                      <a:pt x="9999" y="21117"/>
                    </a:cubicBezTo>
                    <a:lnTo>
                      <a:pt x="10005" y="21117"/>
                    </a:lnTo>
                    <a:lnTo>
                      <a:pt x="10005" y="21112"/>
                    </a:lnTo>
                    <a:cubicBezTo>
                      <a:pt x="10004" y="21108"/>
                      <a:pt x="10002" y="21106"/>
                      <a:pt x="10000" y="21106"/>
                    </a:cubicBezTo>
                    <a:cubicBezTo>
                      <a:pt x="9994" y="21106"/>
                      <a:pt x="9983" y="21123"/>
                      <a:pt x="9966" y="21123"/>
                    </a:cubicBezTo>
                    <a:cubicBezTo>
                      <a:pt x="9961" y="21117"/>
                      <a:pt x="9972" y="21112"/>
                      <a:pt x="9977" y="21106"/>
                    </a:cubicBezTo>
                    <a:cubicBezTo>
                      <a:pt x="9977" y="21104"/>
                      <a:pt x="9977" y="21102"/>
                      <a:pt x="9977" y="21100"/>
                    </a:cubicBezTo>
                    <a:lnTo>
                      <a:pt x="9977" y="21100"/>
                    </a:lnTo>
                    <a:cubicBezTo>
                      <a:pt x="9975" y="21105"/>
                      <a:pt x="9964" y="21114"/>
                      <a:pt x="9961" y="21117"/>
                    </a:cubicBezTo>
                    <a:cubicBezTo>
                      <a:pt x="9966" y="21107"/>
                      <a:pt x="9964" y="21104"/>
                      <a:pt x="9960" y="21104"/>
                    </a:cubicBezTo>
                    <a:cubicBezTo>
                      <a:pt x="9955" y="21104"/>
                      <a:pt x="9947" y="21109"/>
                      <a:pt x="9944" y="21112"/>
                    </a:cubicBezTo>
                    <a:cubicBezTo>
                      <a:pt x="9933" y="21139"/>
                      <a:pt x="9950" y="21117"/>
                      <a:pt x="9939" y="21145"/>
                    </a:cubicBezTo>
                    <a:cubicBezTo>
                      <a:pt x="9941" y="21145"/>
                      <a:pt x="9945" y="21143"/>
                      <a:pt x="9949" y="21142"/>
                    </a:cubicBezTo>
                    <a:lnTo>
                      <a:pt x="9949" y="21142"/>
                    </a:lnTo>
                    <a:cubicBezTo>
                      <a:pt x="9947" y="21144"/>
                      <a:pt x="9947" y="21147"/>
                      <a:pt x="9944" y="21150"/>
                    </a:cubicBezTo>
                    <a:cubicBezTo>
                      <a:pt x="9946" y="21148"/>
                      <a:pt x="9947" y="21148"/>
                      <a:pt x="9948" y="21148"/>
                    </a:cubicBezTo>
                    <a:cubicBezTo>
                      <a:pt x="9951" y="21148"/>
                      <a:pt x="9953" y="21150"/>
                      <a:pt x="9961" y="21150"/>
                    </a:cubicBezTo>
                    <a:cubicBezTo>
                      <a:pt x="9950" y="21161"/>
                      <a:pt x="9933" y="21167"/>
                      <a:pt x="9933" y="21172"/>
                    </a:cubicBezTo>
                    <a:lnTo>
                      <a:pt x="9961" y="21161"/>
                    </a:lnTo>
                    <a:lnTo>
                      <a:pt x="9961" y="21161"/>
                    </a:lnTo>
                    <a:cubicBezTo>
                      <a:pt x="9961" y="21167"/>
                      <a:pt x="9939" y="21172"/>
                      <a:pt x="9950" y="21172"/>
                    </a:cubicBezTo>
                    <a:cubicBezTo>
                      <a:pt x="9939" y="21178"/>
                      <a:pt x="9933" y="21189"/>
                      <a:pt x="9922" y="21189"/>
                    </a:cubicBezTo>
                    <a:cubicBezTo>
                      <a:pt x="9917" y="21196"/>
                      <a:pt x="9921" y="21198"/>
                      <a:pt x="9927" y="21198"/>
                    </a:cubicBezTo>
                    <a:cubicBezTo>
                      <a:pt x="9936" y="21198"/>
                      <a:pt x="9951" y="21195"/>
                      <a:pt x="9961" y="21195"/>
                    </a:cubicBezTo>
                    <a:lnTo>
                      <a:pt x="9966" y="21195"/>
                    </a:lnTo>
                    <a:cubicBezTo>
                      <a:pt x="9966" y="21200"/>
                      <a:pt x="9950" y="21200"/>
                      <a:pt x="9944" y="21206"/>
                    </a:cubicBezTo>
                    <a:lnTo>
                      <a:pt x="9950" y="21217"/>
                    </a:lnTo>
                    <a:cubicBezTo>
                      <a:pt x="9961" y="21217"/>
                      <a:pt x="9961" y="21217"/>
                      <a:pt x="9950" y="21222"/>
                    </a:cubicBezTo>
                    <a:cubicBezTo>
                      <a:pt x="9944" y="21228"/>
                      <a:pt x="9933" y="21228"/>
                      <a:pt x="9922" y="21233"/>
                    </a:cubicBezTo>
                    <a:lnTo>
                      <a:pt x="9944" y="21228"/>
                    </a:lnTo>
                    <a:lnTo>
                      <a:pt x="9944" y="21228"/>
                    </a:lnTo>
                    <a:cubicBezTo>
                      <a:pt x="9939" y="21233"/>
                      <a:pt x="9939" y="21244"/>
                      <a:pt x="9922" y="21244"/>
                    </a:cubicBezTo>
                    <a:lnTo>
                      <a:pt x="9939" y="21250"/>
                    </a:lnTo>
                    <a:lnTo>
                      <a:pt x="9922" y="21261"/>
                    </a:lnTo>
                    <a:cubicBezTo>
                      <a:pt x="9933" y="21261"/>
                      <a:pt x="9933" y="21261"/>
                      <a:pt x="9933" y="21255"/>
                    </a:cubicBezTo>
                    <a:cubicBezTo>
                      <a:pt x="9933" y="21257"/>
                      <a:pt x="9937" y="21257"/>
                      <a:pt x="9942" y="21257"/>
                    </a:cubicBezTo>
                    <a:cubicBezTo>
                      <a:pt x="9951" y="21257"/>
                      <a:pt x="9961" y="21257"/>
                      <a:pt x="9939" y="21272"/>
                    </a:cubicBezTo>
                    <a:cubicBezTo>
                      <a:pt x="9961" y="21272"/>
                      <a:pt x="9950" y="21278"/>
                      <a:pt x="9972" y="21278"/>
                    </a:cubicBezTo>
                    <a:cubicBezTo>
                      <a:pt x="9950" y="21278"/>
                      <a:pt x="9961" y="21300"/>
                      <a:pt x="9944" y="21300"/>
                    </a:cubicBezTo>
                    <a:cubicBezTo>
                      <a:pt x="9944" y="21302"/>
                      <a:pt x="9946" y="21302"/>
                      <a:pt x="9949" y="21302"/>
                    </a:cubicBezTo>
                    <a:cubicBezTo>
                      <a:pt x="9954" y="21302"/>
                      <a:pt x="9963" y="21300"/>
                      <a:pt x="9966" y="21300"/>
                    </a:cubicBezTo>
                    <a:lnTo>
                      <a:pt x="9966" y="21300"/>
                    </a:lnTo>
                    <a:cubicBezTo>
                      <a:pt x="9961" y="21305"/>
                      <a:pt x="9944" y="21316"/>
                      <a:pt x="9939" y="21316"/>
                    </a:cubicBezTo>
                    <a:lnTo>
                      <a:pt x="9966" y="21316"/>
                    </a:lnTo>
                    <a:cubicBezTo>
                      <a:pt x="9961" y="21333"/>
                      <a:pt x="9950" y="21333"/>
                      <a:pt x="9950" y="21338"/>
                    </a:cubicBezTo>
                    <a:lnTo>
                      <a:pt x="9966" y="21333"/>
                    </a:lnTo>
                    <a:lnTo>
                      <a:pt x="9961" y="21338"/>
                    </a:lnTo>
                    <a:cubicBezTo>
                      <a:pt x="9963" y="21336"/>
                      <a:pt x="9966" y="21334"/>
                      <a:pt x="9968" y="21334"/>
                    </a:cubicBezTo>
                    <a:cubicBezTo>
                      <a:pt x="9970" y="21334"/>
                      <a:pt x="9972" y="21336"/>
                      <a:pt x="9972" y="21338"/>
                    </a:cubicBezTo>
                    <a:lnTo>
                      <a:pt x="9977" y="21338"/>
                    </a:lnTo>
                    <a:cubicBezTo>
                      <a:pt x="9966" y="21338"/>
                      <a:pt x="9977" y="21344"/>
                      <a:pt x="9966" y="21355"/>
                    </a:cubicBezTo>
                    <a:cubicBezTo>
                      <a:pt x="9966" y="21361"/>
                      <a:pt x="9966" y="21361"/>
                      <a:pt x="9972" y="21361"/>
                    </a:cubicBezTo>
                    <a:lnTo>
                      <a:pt x="9977" y="21355"/>
                    </a:lnTo>
                    <a:cubicBezTo>
                      <a:pt x="9994" y="21355"/>
                      <a:pt x="9966" y="21366"/>
                      <a:pt x="9966" y="21372"/>
                    </a:cubicBezTo>
                    <a:lnTo>
                      <a:pt x="9977" y="21366"/>
                    </a:lnTo>
                    <a:lnTo>
                      <a:pt x="9977" y="21366"/>
                    </a:lnTo>
                    <a:cubicBezTo>
                      <a:pt x="9966" y="21388"/>
                      <a:pt x="9999" y="21372"/>
                      <a:pt x="9994" y="21388"/>
                    </a:cubicBezTo>
                    <a:cubicBezTo>
                      <a:pt x="9988" y="21388"/>
                      <a:pt x="9972" y="21394"/>
                      <a:pt x="9977" y="21394"/>
                    </a:cubicBezTo>
                    <a:cubicBezTo>
                      <a:pt x="9986" y="21394"/>
                      <a:pt x="9991" y="21403"/>
                      <a:pt x="9997" y="21403"/>
                    </a:cubicBezTo>
                    <a:cubicBezTo>
                      <a:pt x="10000" y="21403"/>
                      <a:pt x="10002" y="21402"/>
                      <a:pt x="10005" y="21399"/>
                    </a:cubicBezTo>
                    <a:lnTo>
                      <a:pt x="10005" y="21399"/>
                    </a:lnTo>
                    <a:cubicBezTo>
                      <a:pt x="9994" y="21416"/>
                      <a:pt x="9988" y="21421"/>
                      <a:pt x="9988" y="21427"/>
                    </a:cubicBezTo>
                    <a:cubicBezTo>
                      <a:pt x="9990" y="21431"/>
                      <a:pt x="9991" y="21432"/>
                      <a:pt x="9992" y="21432"/>
                    </a:cubicBezTo>
                    <a:cubicBezTo>
                      <a:pt x="9994" y="21432"/>
                      <a:pt x="9996" y="21427"/>
                      <a:pt x="9999" y="21427"/>
                    </a:cubicBezTo>
                    <a:cubicBezTo>
                      <a:pt x="9999" y="21437"/>
                      <a:pt x="10014" y="21438"/>
                      <a:pt x="10002" y="21448"/>
                    </a:cubicBezTo>
                    <a:lnTo>
                      <a:pt x="10002" y="21448"/>
                    </a:lnTo>
                    <a:cubicBezTo>
                      <a:pt x="10002" y="21448"/>
                      <a:pt x="10002" y="21448"/>
                      <a:pt x="10002" y="21448"/>
                    </a:cubicBezTo>
                    <a:cubicBezTo>
                      <a:pt x="10003" y="21448"/>
                      <a:pt x="10003" y="21451"/>
                      <a:pt x="10008" y="21451"/>
                    </a:cubicBezTo>
                    <a:cubicBezTo>
                      <a:pt x="10010" y="21451"/>
                      <a:pt x="10012" y="21450"/>
                      <a:pt x="10016" y="21449"/>
                    </a:cubicBezTo>
                    <a:lnTo>
                      <a:pt x="10016" y="21449"/>
                    </a:lnTo>
                    <a:lnTo>
                      <a:pt x="10005" y="21455"/>
                    </a:lnTo>
                    <a:lnTo>
                      <a:pt x="10005" y="21455"/>
                    </a:lnTo>
                    <a:lnTo>
                      <a:pt x="10022" y="21449"/>
                    </a:lnTo>
                    <a:lnTo>
                      <a:pt x="10022" y="21449"/>
                    </a:lnTo>
                    <a:cubicBezTo>
                      <a:pt x="10010" y="21463"/>
                      <a:pt x="10016" y="21463"/>
                      <a:pt x="10022" y="21463"/>
                    </a:cubicBezTo>
                    <a:cubicBezTo>
                      <a:pt x="10028" y="21463"/>
                      <a:pt x="10035" y="21463"/>
                      <a:pt x="10027" y="21477"/>
                    </a:cubicBezTo>
                    <a:cubicBezTo>
                      <a:pt x="10022" y="21482"/>
                      <a:pt x="10022" y="21482"/>
                      <a:pt x="10016" y="21482"/>
                    </a:cubicBezTo>
                    <a:lnTo>
                      <a:pt x="10022" y="21499"/>
                    </a:lnTo>
                    <a:lnTo>
                      <a:pt x="10027" y="21493"/>
                    </a:lnTo>
                    <a:cubicBezTo>
                      <a:pt x="10030" y="21493"/>
                      <a:pt x="10035" y="21490"/>
                      <a:pt x="10039" y="21490"/>
                    </a:cubicBezTo>
                    <a:cubicBezTo>
                      <a:pt x="10042" y="21490"/>
                      <a:pt x="10044" y="21492"/>
                      <a:pt x="10044" y="21499"/>
                    </a:cubicBezTo>
                    <a:cubicBezTo>
                      <a:pt x="10022" y="21504"/>
                      <a:pt x="10044" y="21504"/>
                      <a:pt x="10033" y="21510"/>
                    </a:cubicBezTo>
                    <a:lnTo>
                      <a:pt x="10027" y="21510"/>
                    </a:lnTo>
                    <a:cubicBezTo>
                      <a:pt x="10030" y="21515"/>
                      <a:pt x="10031" y="21518"/>
                      <a:pt x="10033" y="21518"/>
                    </a:cubicBezTo>
                    <a:cubicBezTo>
                      <a:pt x="10035" y="21518"/>
                      <a:pt x="10038" y="21514"/>
                      <a:pt x="10044" y="21504"/>
                    </a:cubicBezTo>
                    <a:lnTo>
                      <a:pt x="10044" y="21504"/>
                    </a:lnTo>
                    <a:cubicBezTo>
                      <a:pt x="10049" y="21504"/>
                      <a:pt x="10027" y="21522"/>
                      <a:pt x="10038" y="21522"/>
                    </a:cubicBezTo>
                    <a:cubicBezTo>
                      <a:pt x="10039" y="21522"/>
                      <a:pt x="10041" y="21522"/>
                      <a:pt x="10044" y="21521"/>
                    </a:cubicBezTo>
                    <a:lnTo>
                      <a:pt x="10044" y="21510"/>
                    </a:lnTo>
                    <a:cubicBezTo>
                      <a:pt x="10049" y="21504"/>
                      <a:pt x="10055" y="21504"/>
                      <a:pt x="10060" y="21504"/>
                    </a:cubicBezTo>
                    <a:lnTo>
                      <a:pt x="10060" y="21504"/>
                    </a:lnTo>
                    <a:lnTo>
                      <a:pt x="10055" y="21510"/>
                    </a:lnTo>
                    <a:cubicBezTo>
                      <a:pt x="10060" y="21510"/>
                      <a:pt x="10060" y="21527"/>
                      <a:pt x="10071" y="21527"/>
                    </a:cubicBezTo>
                    <a:cubicBezTo>
                      <a:pt x="10071" y="21532"/>
                      <a:pt x="10060" y="21532"/>
                      <a:pt x="10055" y="21538"/>
                    </a:cubicBezTo>
                    <a:cubicBezTo>
                      <a:pt x="10071" y="21538"/>
                      <a:pt x="10055" y="21549"/>
                      <a:pt x="10077" y="21549"/>
                    </a:cubicBezTo>
                    <a:lnTo>
                      <a:pt x="10071" y="21554"/>
                    </a:lnTo>
                    <a:lnTo>
                      <a:pt x="10077" y="21554"/>
                    </a:lnTo>
                    <a:lnTo>
                      <a:pt x="10071" y="21565"/>
                    </a:lnTo>
                    <a:lnTo>
                      <a:pt x="10077" y="21560"/>
                    </a:lnTo>
                    <a:cubicBezTo>
                      <a:pt x="10077" y="21560"/>
                      <a:pt x="10082" y="21560"/>
                      <a:pt x="10082" y="21565"/>
                    </a:cubicBezTo>
                    <a:lnTo>
                      <a:pt x="10071" y="21576"/>
                    </a:lnTo>
                    <a:cubicBezTo>
                      <a:pt x="10082" y="21582"/>
                      <a:pt x="10060" y="21593"/>
                      <a:pt x="10082" y="21593"/>
                    </a:cubicBezTo>
                    <a:lnTo>
                      <a:pt x="10077" y="21593"/>
                    </a:lnTo>
                    <a:cubicBezTo>
                      <a:pt x="10097" y="21593"/>
                      <a:pt x="10068" y="21610"/>
                      <a:pt x="10081" y="21610"/>
                    </a:cubicBezTo>
                    <a:cubicBezTo>
                      <a:pt x="10082" y="21610"/>
                      <a:pt x="10084" y="21610"/>
                      <a:pt x="10086" y="21610"/>
                    </a:cubicBezTo>
                    <a:lnTo>
                      <a:pt x="10086" y="21610"/>
                    </a:lnTo>
                    <a:cubicBezTo>
                      <a:pt x="10082" y="21611"/>
                      <a:pt x="10082" y="21615"/>
                      <a:pt x="10082" y="21615"/>
                    </a:cubicBezTo>
                    <a:lnTo>
                      <a:pt x="10088" y="21615"/>
                    </a:lnTo>
                    <a:lnTo>
                      <a:pt x="10099" y="21610"/>
                    </a:lnTo>
                    <a:lnTo>
                      <a:pt x="10082" y="21621"/>
                    </a:lnTo>
                    <a:lnTo>
                      <a:pt x="10088" y="21621"/>
                    </a:lnTo>
                    <a:cubicBezTo>
                      <a:pt x="10071" y="21643"/>
                      <a:pt x="10088" y="21637"/>
                      <a:pt x="10077" y="21659"/>
                    </a:cubicBezTo>
                    <a:lnTo>
                      <a:pt x="10088" y="21643"/>
                    </a:lnTo>
                    <a:cubicBezTo>
                      <a:pt x="10092" y="21642"/>
                      <a:pt x="10095" y="21641"/>
                      <a:pt x="10098" y="21641"/>
                    </a:cubicBezTo>
                    <a:cubicBezTo>
                      <a:pt x="10127" y="21641"/>
                      <a:pt x="10102" y="21688"/>
                      <a:pt x="10127" y="21693"/>
                    </a:cubicBezTo>
                    <a:lnTo>
                      <a:pt x="10110" y="21698"/>
                    </a:lnTo>
                    <a:lnTo>
                      <a:pt x="10132" y="21693"/>
                    </a:lnTo>
                    <a:lnTo>
                      <a:pt x="10132" y="21693"/>
                    </a:lnTo>
                    <a:cubicBezTo>
                      <a:pt x="10127" y="21704"/>
                      <a:pt x="10116" y="21698"/>
                      <a:pt x="10110" y="21704"/>
                    </a:cubicBezTo>
                    <a:cubicBezTo>
                      <a:pt x="10123" y="21704"/>
                      <a:pt x="10130" y="21697"/>
                      <a:pt x="10134" y="21697"/>
                    </a:cubicBezTo>
                    <a:cubicBezTo>
                      <a:pt x="10136" y="21697"/>
                      <a:pt x="10137" y="21697"/>
                      <a:pt x="10138" y="21698"/>
                    </a:cubicBezTo>
                    <a:cubicBezTo>
                      <a:pt x="10137" y="21702"/>
                      <a:pt x="10136" y="21704"/>
                      <a:pt x="10135" y="21705"/>
                    </a:cubicBezTo>
                    <a:lnTo>
                      <a:pt x="10135" y="21705"/>
                    </a:lnTo>
                    <a:cubicBezTo>
                      <a:pt x="10132" y="21704"/>
                      <a:pt x="10129" y="21704"/>
                      <a:pt x="10127" y="21704"/>
                    </a:cubicBezTo>
                    <a:lnTo>
                      <a:pt x="10127" y="21704"/>
                    </a:lnTo>
                    <a:cubicBezTo>
                      <a:pt x="10130" y="21704"/>
                      <a:pt x="10131" y="21707"/>
                      <a:pt x="10133" y="21707"/>
                    </a:cubicBezTo>
                    <a:cubicBezTo>
                      <a:pt x="10133" y="21707"/>
                      <a:pt x="10134" y="21707"/>
                      <a:pt x="10135" y="21705"/>
                    </a:cubicBezTo>
                    <a:lnTo>
                      <a:pt x="10135" y="21705"/>
                    </a:lnTo>
                    <a:cubicBezTo>
                      <a:pt x="10144" y="21709"/>
                      <a:pt x="10154" y="21717"/>
                      <a:pt x="10154" y="21726"/>
                    </a:cubicBezTo>
                    <a:lnTo>
                      <a:pt x="10160" y="21726"/>
                    </a:lnTo>
                    <a:cubicBezTo>
                      <a:pt x="10165" y="21726"/>
                      <a:pt x="10165" y="21742"/>
                      <a:pt x="10171" y="21742"/>
                    </a:cubicBezTo>
                    <a:cubicBezTo>
                      <a:pt x="10169" y="21744"/>
                      <a:pt x="10168" y="21746"/>
                      <a:pt x="10167" y="21746"/>
                    </a:cubicBezTo>
                    <a:lnTo>
                      <a:pt x="10167" y="21746"/>
                    </a:lnTo>
                    <a:cubicBezTo>
                      <a:pt x="10165" y="21745"/>
                      <a:pt x="10165" y="21743"/>
                      <a:pt x="10165" y="21742"/>
                    </a:cubicBezTo>
                    <a:lnTo>
                      <a:pt x="10165" y="21742"/>
                    </a:lnTo>
                    <a:cubicBezTo>
                      <a:pt x="10165" y="21745"/>
                      <a:pt x="10165" y="21747"/>
                      <a:pt x="10166" y="21747"/>
                    </a:cubicBezTo>
                    <a:cubicBezTo>
                      <a:pt x="10166" y="21747"/>
                      <a:pt x="10167" y="21746"/>
                      <a:pt x="10167" y="21746"/>
                    </a:cubicBezTo>
                    <a:lnTo>
                      <a:pt x="10167" y="21746"/>
                    </a:lnTo>
                    <a:cubicBezTo>
                      <a:pt x="10168" y="21747"/>
                      <a:pt x="10169" y="21748"/>
                      <a:pt x="10171" y="21748"/>
                    </a:cubicBezTo>
                    <a:lnTo>
                      <a:pt x="10160" y="21753"/>
                    </a:lnTo>
                    <a:cubicBezTo>
                      <a:pt x="10160" y="21759"/>
                      <a:pt x="10182" y="21759"/>
                      <a:pt x="10165" y="21776"/>
                    </a:cubicBezTo>
                    <a:cubicBezTo>
                      <a:pt x="10169" y="21772"/>
                      <a:pt x="10176" y="21765"/>
                      <a:pt x="10179" y="21765"/>
                    </a:cubicBezTo>
                    <a:cubicBezTo>
                      <a:pt x="10181" y="21765"/>
                      <a:pt x="10182" y="21767"/>
                      <a:pt x="10182" y="21770"/>
                    </a:cubicBezTo>
                    <a:cubicBezTo>
                      <a:pt x="10160" y="21781"/>
                      <a:pt x="10193" y="21776"/>
                      <a:pt x="10188" y="21787"/>
                    </a:cubicBezTo>
                    <a:lnTo>
                      <a:pt x="10182" y="21787"/>
                    </a:lnTo>
                    <a:cubicBezTo>
                      <a:pt x="10182" y="21790"/>
                      <a:pt x="10183" y="21792"/>
                      <a:pt x="10184" y="21792"/>
                    </a:cubicBezTo>
                    <a:cubicBezTo>
                      <a:pt x="10186" y="21792"/>
                      <a:pt x="10189" y="21787"/>
                      <a:pt x="10193" y="21787"/>
                    </a:cubicBezTo>
                    <a:lnTo>
                      <a:pt x="10193" y="21787"/>
                    </a:lnTo>
                    <a:lnTo>
                      <a:pt x="10188" y="21798"/>
                    </a:lnTo>
                    <a:lnTo>
                      <a:pt x="10210" y="21803"/>
                    </a:lnTo>
                    <a:cubicBezTo>
                      <a:pt x="10188" y="21814"/>
                      <a:pt x="10221" y="21814"/>
                      <a:pt x="10210" y="21825"/>
                    </a:cubicBezTo>
                    <a:cubicBezTo>
                      <a:pt x="10210" y="21826"/>
                      <a:pt x="10210" y="21826"/>
                      <a:pt x="10210" y="21826"/>
                    </a:cubicBezTo>
                    <a:cubicBezTo>
                      <a:pt x="10211" y="21826"/>
                      <a:pt x="10215" y="21813"/>
                      <a:pt x="10219" y="21813"/>
                    </a:cubicBezTo>
                    <a:cubicBezTo>
                      <a:pt x="10219" y="21813"/>
                      <a:pt x="10220" y="21814"/>
                      <a:pt x="10221" y="21814"/>
                    </a:cubicBezTo>
                    <a:cubicBezTo>
                      <a:pt x="10215" y="21825"/>
                      <a:pt x="10226" y="21814"/>
                      <a:pt x="10215" y="21831"/>
                    </a:cubicBezTo>
                    <a:lnTo>
                      <a:pt x="10221" y="21836"/>
                    </a:lnTo>
                    <a:lnTo>
                      <a:pt x="10210" y="21842"/>
                    </a:lnTo>
                    <a:cubicBezTo>
                      <a:pt x="10215" y="21842"/>
                      <a:pt x="10226" y="21836"/>
                      <a:pt x="10237" y="21831"/>
                    </a:cubicBezTo>
                    <a:lnTo>
                      <a:pt x="10237" y="21831"/>
                    </a:lnTo>
                    <a:cubicBezTo>
                      <a:pt x="10226" y="21836"/>
                      <a:pt x="10243" y="21836"/>
                      <a:pt x="10226" y="21853"/>
                    </a:cubicBezTo>
                    <a:lnTo>
                      <a:pt x="10221" y="21853"/>
                    </a:lnTo>
                    <a:cubicBezTo>
                      <a:pt x="10236" y="21858"/>
                      <a:pt x="10205" y="21887"/>
                      <a:pt x="10221" y="21887"/>
                    </a:cubicBezTo>
                    <a:lnTo>
                      <a:pt x="10221" y="21887"/>
                    </a:lnTo>
                    <a:cubicBezTo>
                      <a:pt x="10221" y="21887"/>
                      <a:pt x="10221" y="21886"/>
                      <a:pt x="10221" y="21886"/>
                    </a:cubicBezTo>
                    <a:lnTo>
                      <a:pt x="10221" y="21886"/>
                    </a:lnTo>
                    <a:lnTo>
                      <a:pt x="10221" y="21887"/>
                    </a:lnTo>
                    <a:lnTo>
                      <a:pt x="10221" y="21887"/>
                    </a:lnTo>
                    <a:cubicBezTo>
                      <a:pt x="10223" y="21887"/>
                      <a:pt x="10224" y="21887"/>
                      <a:pt x="10226" y="21886"/>
                    </a:cubicBezTo>
                    <a:lnTo>
                      <a:pt x="10226" y="21886"/>
                    </a:lnTo>
                    <a:cubicBezTo>
                      <a:pt x="10226" y="21886"/>
                      <a:pt x="10225" y="21888"/>
                      <a:pt x="10223" y="21889"/>
                    </a:cubicBezTo>
                    <a:lnTo>
                      <a:pt x="10223" y="21889"/>
                    </a:lnTo>
                    <a:lnTo>
                      <a:pt x="10221" y="21887"/>
                    </a:lnTo>
                    <a:lnTo>
                      <a:pt x="10221" y="21887"/>
                    </a:lnTo>
                    <a:cubicBezTo>
                      <a:pt x="10221" y="21887"/>
                      <a:pt x="10221" y="21887"/>
                      <a:pt x="10221" y="21887"/>
                    </a:cubicBezTo>
                    <a:cubicBezTo>
                      <a:pt x="10221" y="21887"/>
                      <a:pt x="10221" y="21887"/>
                      <a:pt x="10221" y="21887"/>
                    </a:cubicBezTo>
                    <a:lnTo>
                      <a:pt x="10221" y="21887"/>
                    </a:lnTo>
                    <a:cubicBezTo>
                      <a:pt x="10221" y="21888"/>
                      <a:pt x="10221" y="21889"/>
                      <a:pt x="10222" y="21889"/>
                    </a:cubicBezTo>
                    <a:cubicBezTo>
                      <a:pt x="10222" y="21889"/>
                      <a:pt x="10223" y="21889"/>
                      <a:pt x="10223" y="21889"/>
                    </a:cubicBezTo>
                    <a:lnTo>
                      <a:pt x="10223" y="21889"/>
                    </a:lnTo>
                    <a:lnTo>
                      <a:pt x="10226" y="21892"/>
                    </a:lnTo>
                    <a:lnTo>
                      <a:pt x="10221" y="21897"/>
                    </a:lnTo>
                    <a:lnTo>
                      <a:pt x="10243" y="21897"/>
                    </a:lnTo>
                    <a:lnTo>
                      <a:pt x="10237" y="21908"/>
                    </a:lnTo>
                    <a:cubicBezTo>
                      <a:pt x="10237" y="21914"/>
                      <a:pt x="10248" y="21919"/>
                      <a:pt x="10254" y="21925"/>
                    </a:cubicBezTo>
                    <a:lnTo>
                      <a:pt x="10248" y="21925"/>
                    </a:lnTo>
                    <a:cubicBezTo>
                      <a:pt x="10265" y="21925"/>
                      <a:pt x="10248" y="21942"/>
                      <a:pt x="10265" y="21942"/>
                    </a:cubicBezTo>
                    <a:lnTo>
                      <a:pt x="10271" y="21947"/>
                    </a:lnTo>
                    <a:lnTo>
                      <a:pt x="10268" y="21947"/>
                    </a:lnTo>
                    <a:cubicBezTo>
                      <a:pt x="10269" y="21950"/>
                      <a:pt x="10260" y="21966"/>
                      <a:pt x="10262" y="21966"/>
                    </a:cubicBezTo>
                    <a:cubicBezTo>
                      <a:pt x="10263" y="21966"/>
                      <a:pt x="10263" y="21965"/>
                      <a:pt x="10265" y="21964"/>
                    </a:cubicBezTo>
                    <a:cubicBezTo>
                      <a:pt x="10271" y="21964"/>
                      <a:pt x="10282" y="21964"/>
                      <a:pt x="10293" y="21953"/>
                    </a:cubicBezTo>
                    <a:lnTo>
                      <a:pt x="10293" y="21953"/>
                    </a:lnTo>
                    <a:cubicBezTo>
                      <a:pt x="10298" y="21964"/>
                      <a:pt x="10282" y="21964"/>
                      <a:pt x="10282" y="21969"/>
                    </a:cubicBezTo>
                    <a:cubicBezTo>
                      <a:pt x="10282" y="21972"/>
                      <a:pt x="10286" y="21972"/>
                      <a:pt x="10290" y="21972"/>
                    </a:cubicBezTo>
                    <a:cubicBezTo>
                      <a:pt x="10294" y="21972"/>
                      <a:pt x="10298" y="21972"/>
                      <a:pt x="10298" y="21975"/>
                    </a:cubicBezTo>
                    <a:lnTo>
                      <a:pt x="10293" y="21980"/>
                    </a:lnTo>
                    <a:cubicBezTo>
                      <a:pt x="10298" y="21980"/>
                      <a:pt x="10298" y="21980"/>
                      <a:pt x="10303" y="21989"/>
                    </a:cubicBezTo>
                    <a:lnTo>
                      <a:pt x="10303" y="21989"/>
                    </a:lnTo>
                    <a:cubicBezTo>
                      <a:pt x="10304" y="21989"/>
                      <a:pt x="10304" y="21989"/>
                      <a:pt x="10305" y="21989"/>
                    </a:cubicBezTo>
                    <a:lnTo>
                      <a:pt x="10305" y="21989"/>
                    </a:lnTo>
                    <a:cubicBezTo>
                      <a:pt x="10308" y="21989"/>
                      <a:pt x="10296" y="22000"/>
                      <a:pt x="10306" y="22000"/>
                    </a:cubicBezTo>
                    <a:cubicBezTo>
                      <a:pt x="10309" y="22000"/>
                      <a:pt x="10314" y="21999"/>
                      <a:pt x="10320" y="21997"/>
                    </a:cubicBezTo>
                    <a:lnTo>
                      <a:pt x="10320" y="21997"/>
                    </a:lnTo>
                    <a:cubicBezTo>
                      <a:pt x="10320" y="22002"/>
                      <a:pt x="10326" y="22002"/>
                      <a:pt x="10309" y="22019"/>
                    </a:cubicBezTo>
                    <a:cubicBezTo>
                      <a:pt x="10326" y="22019"/>
                      <a:pt x="10337" y="22025"/>
                      <a:pt x="10348" y="22030"/>
                    </a:cubicBezTo>
                    <a:cubicBezTo>
                      <a:pt x="10339" y="22039"/>
                      <a:pt x="10337" y="22041"/>
                      <a:pt x="10338" y="22041"/>
                    </a:cubicBezTo>
                    <a:cubicBezTo>
                      <a:pt x="10338" y="22041"/>
                      <a:pt x="10339" y="22040"/>
                      <a:pt x="10340" y="22040"/>
                    </a:cubicBezTo>
                    <a:lnTo>
                      <a:pt x="10340" y="22040"/>
                    </a:lnTo>
                    <a:cubicBezTo>
                      <a:pt x="10341" y="22040"/>
                      <a:pt x="10341" y="22041"/>
                      <a:pt x="10337" y="22047"/>
                    </a:cubicBezTo>
                    <a:lnTo>
                      <a:pt x="10348" y="22036"/>
                    </a:lnTo>
                    <a:cubicBezTo>
                      <a:pt x="10359" y="22052"/>
                      <a:pt x="10348" y="22085"/>
                      <a:pt x="10359" y="22091"/>
                    </a:cubicBezTo>
                    <a:lnTo>
                      <a:pt x="10354" y="22102"/>
                    </a:lnTo>
                    <a:lnTo>
                      <a:pt x="10365" y="22091"/>
                    </a:lnTo>
                    <a:cubicBezTo>
                      <a:pt x="10376" y="22113"/>
                      <a:pt x="10387" y="22135"/>
                      <a:pt x="10392" y="22146"/>
                    </a:cubicBezTo>
                    <a:cubicBezTo>
                      <a:pt x="10400" y="22146"/>
                      <a:pt x="10410" y="22144"/>
                      <a:pt x="10415" y="22144"/>
                    </a:cubicBezTo>
                    <a:cubicBezTo>
                      <a:pt x="10418" y="22144"/>
                      <a:pt x="10420" y="22145"/>
                      <a:pt x="10420" y="22146"/>
                    </a:cubicBezTo>
                    <a:cubicBezTo>
                      <a:pt x="10437" y="22157"/>
                      <a:pt x="10448" y="22163"/>
                      <a:pt x="10459" y="22174"/>
                    </a:cubicBezTo>
                    <a:cubicBezTo>
                      <a:pt x="10451" y="22174"/>
                      <a:pt x="10449" y="22179"/>
                      <a:pt x="10446" y="22183"/>
                    </a:cubicBezTo>
                    <a:lnTo>
                      <a:pt x="10446" y="22183"/>
                    </a:lnTo>
                    <a:cubicBezTo>
                      <a:pt x="10448" y="22182"/>
                      <a:pt x="10449" y="22181"/>
                      <a:pt x="10450" y="22181"/>
                    </a:cubicBezTo>
                    <a:lnTo>
                      <a:pt x="10450" y="22181"/>
                    </a:lnTo>
                    <a:cubicBezTo>
                      <a:pt x="10454" y="22181"/>
                      <a:pt x="10448" y="22191"/>
                      <a:pt x="10448" y="22191"/>
                    </a:cubicBezTo>
                    <a:lnTo>
                      <a:pt x="10459" y="22185"/>
                    </a:lnTo>
                    <a:cubicBezTo>
                      <a:pt x="10461" y="22182"/>
                      <a:pt x="10463" y="22181"/>
                      <a:pt x="10464" y="22181"/>
                    </a:cubicBezTo>
                    <a:lnTo>
                      <a:pt x="10464" y="22181"/>
                    </a:lnTo>
                    <a:cubicBezTo>
                      <a:pt x="10467" y="22181"/>
                      <a:pt x="10463" y="22192"/>
                      <a:pt x="10459" y="22196"/>
                    </a:cubicBezTo>
                    <a:lnTo>
                      <a:pt x="10470" y="22191"/>
                    </a:lnTo>
                    <a:lnTo>
                      <a:pt x="10470" y="22196"/>
                    </a:lnTo>
                    <a:lnTo>
                      <a:pt x="10464" y="22202"/>
                    </a:lnTo>
                    <a:cubicBezTo>
                      <a:pt x="10470" y="22202"/>
                      <a:pt x="10475" y="22202"/>
                      <a:pt x="10492" y="22196"/>
                    </a:cubicBezTo>
                    <a:lnTo>
                      <a:pt x="10492" y="22196"/>
                    </a:lnTo>
                    <a:cubicBezTo>
                      <a:pt x="10486" y="22202"/>
                      <a:pt x="10492" y="22213"/>
                      <a:pt x="10486" y="22213"/>
                    </a:cubicBezTo>
                    <a:lnTo>
                      <a:pt x="10497" y="22229"/>
                    </a:lnTo>
                    <a:lnTo>
                      <a:pt x="10497" y="22224"/>
                    </a:lnTo>
                    <a:cubicBezTo>
                      <a:pt x="10500" y="22221"/>
                      <a:pt x="10506" y="22220"/>
                      <a:pt x="10511" y="22220"/>
                    </a:cubicBezTo>
                    <a:cubicBezTo>
                      <a:pt x="10515" y="22220"/>
                      <a:pt x="10520" y="22221"/>
                      <a:pt x="10520" y="22224"/>
                    </a:cubicBezTo>
                    <a:cubicBezTo>
                      <a:pt x="10503" y="22229"/>
                      <a:pt x="10503" y="22240"/>
                      <a:pt x="10497" y="22246"/>
                    </a:cubicBezTo>
                    <a:cubicBezTo>
                      <a:pt x="10503" y="22246"/>
                      <a:pt x="10503" y="22229"/>
                      <a:pt x="10514" y="22229"/>
                    </a:cubicBezTo>
                    <a:cubicBezTo>
                      <a:pt x="10520" y="22229"/>
                      <a:pt x="10531" y="22229"/>
                      <a:pt x="10525" y="22240"/>
                    </a:cubicBezTo>
                    <a:lnTo>
                      <a:pt x="10520" y="22240"/>
                    </a:lnTo>
                    <a:cubicBezTo>
                      <a:pt x="10525" y="22240"/>
                      <a:pt x="10514" y="22257"/>
                      <a:pt x="10520" y="22257"/>
                    </a:cubicBezTo>
                    <a:cubicBezTo>
                      <a:pt x="10521" y="22256"/>
                      <a:pt x="10523" y="22256"/>
                      <a:pt x="10524" y="22256"/>
                    </a:cubicBezTo>
                    <a:cubicBezTo>
                      <a:pt x="10527" y="22256"/>
                      <a:pt x="10528" y="22258"/>
                      <a:pt x="10529" y="22258"/>
                    </a:cubicBezTo>
                    <a:cubicBezTo>
                      <a:pt x="10530" y="22258"/>
                      <a:pt x="10531" y="22258"/>
                      <a:pt x="10533" y="22256"/>
                    </a:cubicBezTo>
                    <a:lnTo>
                      <a:pt x="10533" y="22256"/>
                    </a:lnTo>
                    <a:cubicBezTo>
                      <a:pt x="10534" y="22256"/>
                      <a:pt x="10535" y="22256"/>
                      <a:pt x="10537" y="22256"/>
                    </a:cubicBezTo>
                    <a:cubicBezTo>
                      <a:pt x="10547" y="22256"/>
                      <a:pt x="10546" y="22269"/>
                      <a:pt x="10542" y="22274"/>
                    </a:cubicBezTo>
                    <a:cubicBezTo>
                      <a:pt x="10547" y="22269"/>
                      <a:pt x="10551" y="22267"/>
                      <a:pt x="10553" y="22267"/>
                    </a:cubicBezTo>
                    <a:cubicBezTo>
                      <a:pt x="10560" y="22267"/>
                      <a:pt x="10555" y="22283"/>
                      <a:pt x="10562" y="22283"/>
                    </a:cubicBezTo>
                    <a:cubicBezTo>
                      <a:pt x="10563" y="22283"/>
                      <a:pt x="10566" y="22282"/>
                      <a:pt x="10569" y="22279"/>
                    </a:cubicBezTo>
                    <a:lnTo>
                      <a:pt x="10569" y="22279"/>
                    </a:lnTo>
                    <a:lnTo>
                      <a:pt x="10558" y="22296"/>
                    </a:lnTo>
                    <a:cubicBezTo>
                      <a:pt x="10569" y="22285"/>
                      <a:pt x="10580" y="22279"/>
                      <a:pt x="10586" y="22279"/>
                    </a:cubicBezTo>
                    <a:lnTo>
                      <a:pt x="10586" y="22279"/>
                    </a:lnTo>
                    <a:cubicBezTo>
                      <a:pt x="10586" y="22282"/>
                      <a:pt x="10583" y="22287"/>
                      <a:pt x="10580" y="22293"/>
                    </a:cubicBezTo>
                    <a:lnTo>
                      <a:pt x="10580" y="22293"/>
                    </a:lnTo>
                    <a:lnTo>
                      <a:pt x="10586" y="22285"/>
                    </a:lnTo>
                    <a:lnTo>
                      <a:pt x="10586" y="22285"/>
                    </a:lnTo>
                    <a:cubicBezTo>
                      <a:pt x="10580" y="22329"/>
                      <a:pt x="10625" y="22334"/>
                      <a:pt x="10630" y="22379"/>
                    </a:cubicBezTo>
                    <a:cubicBezTo>
                      <a:pt x="10641" y="22384"/>
                      <a:pt x="10663" y="22384"/>
                      <a:pt x="10669" y="22395"/>
                    </a:cubicBezTo>
                    <a:lnTo>
                      <a:pt x="10669" y="22390"/>
                    </a:lnTo>
                    <a:lnTo>
                      <a:pt x="10686" y="22390"/>
                    </a:lnTo>
                    <a:cubicBezTo>
                      <a:pt x="10686" y="22412"/>
                      <a:pt x="10691" y="22440"/>
                      <a:pt x="10719" y="22440"/>
                    </a:cubicBezTo>
                    <a:cubicBezTo>
                      <a:pt x="10724" y="22437"/>
                      <a:pt x="10727" y="22436"/>
                      <a:pt x="10729" y="22436"/>
                    </a:cubicBezTo>
                    <a:cubicBezTo>
                      <a:pt x="10739" y="22436"/>
                      <a:pt x="10716" y="22462"/>
                      <a:pt x="10731" y="22462"/>
                    </a:cubicBezTo>
                    <a:cubicBezTo>
                      <a:pt x="10732" y="22462"/>
                      <a:pt x="10734" y="22462"/>
                      <a:pt x="10735" y="22462"/>
                    </a:cubicBezTo>
                    <a:lnTo>
                      <a:pt x="10735" y="22462"/>
                    </a:lnTo>
                    <a:lnTo>
                      <a:pt x="10724" y="22467"/>
                    </a:lnTo>
                    <a:lnTo>
                      <a:pt x="10774" y="22467"/>
                    </a:lnTo>
                    <a:cubicBezTo>
                      <a:pt x="10755" y="22486"/>
                      <a:pt x="10773" y="22477"/>
                      <a:pt x="10771" y="22484"/>
                    </a:cubicBezTo>
                    <a:lnTo>
                      <a:pt x="10771" y="22484"/>
                    </a:lnTo>
                    <a:lnTo>
                      <a:pt x="10774" y="22478"/>
                    </a:lnTo>
                    <a:lnTo>
                      <a:pt x="10774" y="22478"/>
                    </a:lnTo>
                    <a:cubicBezTo>
                      <a:pt x="10769" y="22489"/>
                      <a:pt x="10774" y="22495"/>
                      <a:pt x="10769" y="22501"/>
                    </a:cubicBezTo>
                    <a:lnTo>
                      <a:pt x="10780" y="22495"/>
                    </a:lnTo>
                    <a:lnTo>
                      <a:pt x="10774" y="22506"/>
                    </a:lnTo>
                    <a:cubicBezTo>
                      <a:pt x="10780" y="22517"/>
                      <a:pt x="10802" y="22517"/>
                      <a:pt x="10780" y="22545"/>
                    </a:cubicBezTo>
                    <a:cubicBezTo>
                      <a:pt x="10807" y="22545"/>
                      <a:pt x="10829" y="22561"/>
                      <a:pt x="10846" y="22584"/>
                    </a:cubicBezTo>
                    <a:cubicBezTo>
                      <a:pt x="10848" y="22582"/>
                      <a:pt x="10850" y="22581"/>
                      <a:pt x="10852" y="22581"/>
                    </a:cubicBezTo>
                    <a:cubicBezTo>
                      <a:pt x="10855" y="22581"/>
                      <a:pt x="10859" y="22584"/>
                      <a:pt x="10863" y="22584"/>
                    </a:cubicBezTo>
                    <a:lnTo>
                      <a:pt x="10857" y="22600"/>
                    </a:lnTo>
                    <a:cubicBezTo>
                      <a:pt x="10861" y="22600"/>
                      <a:pt x="10872" y="22593"/>
                      <a:pt x="10877" y="22593"/>
                    </a:cubicBezTo>
                    <a:cubicBezTo>
                      <a:pt x="10880" y="22593"/>
                      <a:pt x="10881" y="22595"/>
                      <a:pt x="10879" y="22600"/>
                    </a:cubicBezTo>
                    <a:cubicBezTo>
                      <a:pt x="10884" y="22600"/>
                      <a:pt x="10885" y="22607"/>
                      <a:pt x="10893" y="22607"/>
                    </a:cubicBezTo>
                    <a:cubicBezTo>
                      <a:pt x="10895" y="22607"/>
                      <a:pt x="10898" y="22607"/>
                      <a:pt x="10901" y="22606"/>
                    </a:cubicBezTo>
                    <a:lnTo>
                      <a:pt x="10901" y="22606"/>
                    </a:lnTo>
                    <a:cubicBezTo>
                      <a:pt x="10907" y="22611"/>
                      <a:pt x="10901" y="22617"/>
                      <a:pt x="10890" y="22633"/>
                    </a:cubicBezTo>
                    <a:cubicBezTo>
                      <a:pt x="10896" y="22628"/>
                      <a:pt x="10899" y="22626"/>
                      <a:pt x="10901" y="22626"/>
                    </a:cubicBezTo>
                    <a:cubicBezTo>
                      <a:pt x="10908" y="22626"/>
                      <a:pt x="10901" y="22644"/>
                      <a:pt x="10901" y="22644"/>
                    </a:cubicBezTo>
                    <a:cubicBezTo>
                      <a:pt x="10901" y="22644"/>
                      <a:pt x="10946" y="22716"/>
                      <a:pt x="11023" y="22772"/>
                    </a:cubicBezTo>
                    <a:cubicBezTo>
                      <a:pt x="11077" y="22813"/>
                      <a:pt x="11144" y="22852"/>
                      <a:pt x="11207" y="22852"/>
                    </a:cubicBezTo>
                    <a:cubicBezTo>
                      <a:pt x="11227" y="22852"/>
                      <a:pt x="11247" y="22848"/>
                      <a:pt x="11267" y="22838"/>
                    </a:cubicBezTo>
                    <a:cubicBezTo>
                      <a:pt x="11278" y="22833"/>
                      <a:pt x="11289" y="22827"/>
                      <a:pt x="11294" y="22810"/>
                    </a:cubicBezTo>
                    <a:lnTo>
                      <a:pt x="11294" y="22810"/>
                    </a:lnTo>
                    <a:cubicBezTo>
                      <a:pt x="11299" y="22810"/>
                      <a:pt x="11293" y="22825"/>
                      <a:pt x="11296" y="22825"/>
                    </a:cubicBezTo>
                    <a:cubicBezTo>
                      <a:pt x="11296" y="22825"/>
                      <a:pt x="11298" y="22824"/>
                      <a:pt x="11300" y="22821"/>
                    </a:cubicBezTo>
                    <a:cubicBezTo>
                      <a:pt x="11300" y="22805"/>
                      <a:pt x="11322" y="22794"/>
                      <a:pt x="11327" y="22777"/>
                    </a:cubicBezTo>
                    <a:cubicBezTo>
                      <a:pt x="11342" y="22817"/>
                      <a:pt x="11348" y="22826"/>
                      <a:pt x="11353" y="22834"/>
                    </a:cubicBezTo>
                    <a:lnTo>
                      <a:pt x="11353" y="22834"/>
                    </a:lnTo>
                    <a:cubicBezTo>
                      <a:pt x="11353" y="22822"/>
                      <a:pt x="11355" y="22809"/>
                      <a:pt x="11355" y="22799"/>
                    </a:cubicBezTo>
                    <a:cubicBezTo>
                      <a:pt x="11368" y="22816"/>
                      <a:pt x="11383" y="22836"/>
                      <a:pt x="11391" y="22836"/>
                    </a:cubicBezTo>
                    <a:cubicBezTo>
                      <a:pt x="11396" y="22836"/>
                      <a:pt x="11398" y="22826"/>
                      <a:pt x="11394" y="22799"/>
                    </a:cubicBezTo>
                    <a:cubicBezTo>
                      <a:pt x="11395" y="22798"/>
                      <a:pt x="11396" y="22798"/>
                      <a:pt x="11397" y="22798"/>
                    </a:cubicBezTo>
                    <a:cubicBezTo>
                      <a:pt x="11410" y="22798"/>
                      <a:pt x="11433" y="22847"/>
                      <a:pt x="11438" y="22888"/>
                    </a:cubicBezTo>
                    <a:lnTo>
                      <a:pt x="11422" y="22916"/>
                    </a:lnTo>
                    <a:lnTo>
                      <a:pt x="11460" y="22954"/>
                    </a:lnTo>
                    <a:cubicBezTo>
                      <a:pt x="11477" y="23021"/>
                      <a:pt x="11471" y="23048"/>
                      <a:pt x="11488" y="23093"/>
                    </a:cubicBezTo>
                    <a:cubicBezTo>
                      <a:pt x="11473" y="23065"/>
                      <a:pt x="11453" y="23040"/>
                      <a:pt x="11439" y="23034"/>
                    </a:cubicBezTo>
                    <a:lnTo>
                      <a:pt x="11439" y="23034"/>
                    </a:lnTo>
                    <a:cubicBezTo>
                      <a:pt x="11455" y="23062"/>
                      <a:pt x="11483" y="23164"/>
                      <a:pt x="11491" y="23164"/>
                    </a:cubicBezTo>
                    <a:cubicBezTo>
                      <a:pt x="11493" y="23164"/>
                      <a:pt x="11493" y="23161"/>
                      <a:pt x="11493" y="23153"/>
                    </a:cubicBezTo>
                    <a:cubicBezTo>
                      <a:pt x="11499" y="23159"/>
                      <a:pt x="11521" y="23225"/>
                      <a:pt x="11516" y="23242"/>
                    </a:cubicBezTo>
                    <a:cubicBezTo>
                      <a:pt x="11509" y="23226"/>
                      <a:pt x="11504" y="23219"/>
                      <a:pt x="11502" y="23219"/>
                    </a:cubicBezTo>
                    <a:lnTo>
                      <a:pt x="11502" y="23219"/>
                    </a:lnTo>
                    <a:cubicBezTo>
                      <a:pt x="11492" y="23219"/>
                      <a:pt x="11506" y="23303"/>
                      <a:pt x="11494" y="23303"/>
                    </a:cubicBezTo>
                    <a:cubicBezTo>
                      <a:pt x="11494" y="23303"/>
                      <a:pt x="11494" y="23303"/>
                      <a:pt x="11493" y="23303"/>
                    </a:cubicBezTo>
                    <a:lnTo>
                      <a:pt x="11493" y="23303"/>
                    </a:lnTo>
                    <a:cubicBezTo>
                      <a:pt x="11496" y="23307"/>
                      <a:pt x="11497" y="23308"/>
                      <a:pt x="11498" y="23308"/>
                    </a:cubicBezTo>
                    <a:cubicBezTo>
                      <a:pt x="11504" y="23308"/>
                      <a:pt x="11496" y="23266"/>
                      <a:pt x="11502" y="23266"/>
                    </a:cubicBezTo>
                    <a:lnTo>
                      <a:pt x="11502" y="23266"/>
                    </a:lnTo>
                    <a:cubicBezTo>
                      <a:pt x="11504" y="23266"/>
                      <a:pt x="11506" y="23268"/>
                      <a:pt x="11510" y="23275"/>
                    </a:cubicBezTo>
                    <a:cubicBezTo>
                      <a:pt x="11521" y="23325"/>
                      <a:pt x="11521" y="23364"/>
                      <a:pt x="11521" y="23391"/>
                    </a:cubicBezTo>
                    <a:lnTo>
                      <a:pt x="11516" y="23375"/>
                    </a:lnTo>
                    <a:lnTo>
                      <a:pt x="11527" y="23447"/>
                    </a:lnTo>
                    <a:cubicBezTo>
                      <a:pt x="11528" y="23447"/>
                      <a:pt x="11529" y="23448"/>
                      <a:pt x="11529" y="23448"/>
                    </a:cubicBezTo>
                    <a:cubicBezTo>
                      <a:pt x="11537" y="23448"/>
                      <a:pt x="11531" y="23415"/>
                      <a:pt x="11535" y="23415"/>
                    </a:cubicBezTo>
                    <a:lnTo>
                      <a:pt x="11535" y="23415"/>
                    </a:lnTo>
                    <a:cubicBezTo>
                      <a:pt x="11537" y="23415"/>
                      <a:pt x="11541" y="23422"/>
                      <a:pt x="11549" y="23441"/>
                    </a:cubicBezTo>
                    <a:cubicBezTo>
                      <a:pt x="11549" y="23463"/>
                      <a:pt x="11577" y="23530"/>
                      <a:pt x="11571" y="23530"/>
                    </a:cubicBezTo>
                    <a:cubicBezTo>
                      <a:pt x="11549" y="23502"/>
                      <a:pt x="11538" y="23530"/>
                      <a:pt x="11516" y="23469"/>
                    </a:cubicBezTo>
                    <a:lnTo>
                      <a:pt x="11516" y="23469"/>
                    </a:lnTo>
                    <a:cubicBezTo>
                      <a:pt x="11525" y="23510"/>
                      <a:pt x="11560" y="23626"/>
                      <a:pt x="11572" y="23626"/>
                    </a:cubicBezTo>
                    <a:cubicBezTo>
                      <a:pt x="11575" y="23626"/>
                      <a:pt x="11577" y="23620"/>
                      <a:pt x="11577" y="23607"/>
                    </a:cubicBezTo>
                    <a:lnTo>
                      <a:pt x="11593" y="23668"/>
                    </a:lnTo>
                    <a:cubicBezTo>
                      <a:pt x="11593" y="23642"/>
                      <a:pt x="11583" y="23587"/>
                      <a:pt x="11588" y="23587"/>
                    </a:cubicBezTo>
                    <a:lnTo>
                      <a:pt x="11588" y="23587"/>
                    </a:lnTo>
                    <a:cubicBezTo>
                      <a:pt x="11591" y="23587"/>
                      <a:pt x="11597" y="23601"/>
                      <a:pt x="11610" y="23640"/>
                    </a:cubicBezTo>
                    <a:lnTo>
                      <a:pt x="11604" y="23640"/>
                    </a:lnTo>
                    <a:lnTo>
                      <a:pt x="11637" y="23718"/>
                    </a:lnTo>
                    <a:lnTo>
                      <a:pt x="11637" y="23762"/>
                    </a:lnTo>
                    <a:cubicBezTo>
                      <a:pt x="11648" y="23762"/>
                      <a:pt x="11654" y="23768"/>
                      <a:pt x="11660" y="23801"/>
                    </a:cubicBezTo>
                    <a:cubicBezTo>
                      <a:pt x="11660" y="23806"/>
                      <a:pt x="11660" y="23845"/>
                      <a:pt x="11654" y="23845"/>
                    </a:cubicBezTo>
                    <a:cubicBezTo>
                      <a:pt x="11682" y="23934"/>
                      <a:pt x="11687" y="23917"/>
                      <a:pt x="11693" y="23934"/>
                    </a:cubicBezTo>
                    <a:cubicBezTo>
                      <a:pt x="11705" y="23971"/>
                      <a:pt x="11708" y="23990"/>
                      <a:pt x="11702" y="23990"/>
                    </a:cubicBezTo>
                    <a:cubicBezTo>
                      <a:pt x="11700" y="23990"/>
                      <a:pt x="11697" y="23988"/>
                      <a:pt x="11693" y="23984"/>
                    </a:cubicBezTo>
                    <a:lnTo>
                      <a:pt x="11693" y="23984"/>
                    </a:lnTo>
                    <a:cubicBezTo>
                      <a:pt x="11709" y="24050"/>
                      <a:pt x="11748" y="24166"/>
                      <a:pt x="11748" y="24216"/>
                    </a:cubicBezTo>
                    <a:cubicBezTo>
                      <a:pt x="11760" y="24243"/>
                      <a:pt x="11765" y="24252"/>
                      <a:pt x="11766" y="24252"/>
                    </a:cubicBezTo>
                    <a:cubicBezTo>
                      <a:pt x="11768" y="24252"/>
                      <a:pt x="11763" y="24230"/>
                      <a:pt x="11766" y="24230"/>
                    </a:cubicBezTo>
                    <a:lnTo>
                      <a:pt x="11766" y="24230"/>
                    </a:lnTo>
                    <a:cubicBezTo>
                      <a:pt x="11767" y="24230"/>
                      <a:pt x="11770" y="24234"/>
                      <a:pt x="11776" y="24244"/>
                    </a:cubicBezTo>
                    <a:cubicBezTo>
                      <a:pt x="11765" y="24332"/>
                      <a:pt x="11853" y="24548"/>
                      <a:pt x="11897" y="24703"/>
                    </a:cubicBezTo>
                    <a:cubicBezTo>
                      <a:pt x="11900" y="24692"/>
                      <a:pt x="11902" y="24687"/>
                      <a:pt x="11904" y="24687"/>
                    </a:cubicBezTo>
                    <a:cubicBezTo>
                      <a:pt x="11910" y="24687"/>
                      <a:pt x="11916" y="24741"/>
                      <a:pt x="11942" y="24758"/>
                    </a:cubicBezTo>
                    <a:cubicBezTo>
                      <a:pt x="11938" y="24758"/>
                      <a:pt x="11950" y="24825"/>
                      <a:pt x="11941" y="24825"/>
                    </a:cubicBezTo>
                    <a:cubicBezTo>
                      <a:pt x="11937" y="24825"/>
                      <a:pt x="11929" y="24812"/>
                      <a:pt x="11914" y="24775"/>
                    </a:cubicBezTo>
                    <a:lnTo>
                      <a:pt x="11914" y="24775"/>
                    </a:lnTo>
                    <a:lnTo>
                      <a:pt x="11942" y="24852"/>
                    </a:lnTo>
                    <a:cubicBezTo>
                      <a:pt x="11942" y="24861"/>
                      <a:pt x="11941" y="24864"/>
                      <a:pt x="11939" y="24864"/>
                    </a:cubicBezTo>
                    <a:cubicBezTo>
                      <a:pt x="11932" y="24864"/>
                      <a:pt x="11912" y="24787"/>
                      <a:pt x="11902" y="24787"/>
                    </a:cubicBezTo>
                    <a:cubicBezTo>
                      <a:pt x="11899" y="24787"/>
                      <a:pt x="11897" y="24795"/>
                      <a:pt x="11897" y="24814"/>
                    </a:cubicBezTo>
                    <a:cubicBezTo>
                      <a:pt x="11925" y="24902"/>
                      <a:pt x="11969" y="24952"/>
                      <a:pt x="11992" y="25063"/>
                    </a:cubicBezTo>
                    <a:cubicBezTo>
                      <a:pt x="11988" y="25059"/>
                      <a:pt x="11986" y="25058"/>
                      <a:pt x="11985" y="25058"/>
                    </a:cubicBezTo>
                    <a:lnTo>
                      <a:pt x="11985" y="25058"/>
                    </a:lnTo>
                    <a:cubicBezTo>
                      <a:pt x="11977" y="25058"/>
                      <a:pt x="12011" y="25124"/>
                      <a:pt x="11995" y="25124"/>
                    </a:cubicBezTo>
                    <a:cubicBezTo>
                      <a:pt x="11994" y="25124"/>
                      <a:pt x="11993" y="25124"/>
                      <a:pt x="11992" y="25123"/>
                    </a:cubicBezTo>
                    <a:cubicBezTo>
                      <a:pt x="11980" y="25101"/>
                      <a:pt x="11969" y="25074"/>
                      <a:pt x="11964" y="25046"/>
                    </a:cubicBezTo>
                    <a:lnTo>
                      <a:pt x="11964" y="25068"/>
                    </a:lnTo>
                    <a:cubicBezTo>
                      <a:pt x="11989" y="25168"/>
                      <a:pt x="12000" y="25180"/>
                      <a:pt x="12010" y="25180"/>
                    </a:cubicBezTo>
                    <a:cubicBezTo>
                      <a:pt x="12013" y="25180"/>
                      <a:pt x="12016" y="25179"/>
                      <a:pt x="12019" y="25179"/>
                    </a:cubicBezTo>
                    <a:cubicBezTo>
                      <a:pt x="12026" y="25179"/>
                      <a:pt x="12034" y="25184"/>
                      <a:pt x="12047" y="25218"/>
                    </a:cubicBezTo>
                    <a:cubicBezTo>
                      <a:pt x="12080" y="25339"/>
                      <a:pt x="12063" y="25317"/>
                      <a:pt x="12047" y="25328"/>
                    </a:cubicBezTo>
                    <a:cubicBezTo>
                      <a:pt x="12047" y="25350"/>
                      <a:pt x="12069" y="25406"/>
                      <a:pt x="12080" y="25439"/>
                    </a:cubicBezTo>
                    <a:cubicBezTo>
                      <a:pt x="12092" y="25513"/>
                      <a:pt x="12103" y="25525"/>
                      <a:pt x="12113" y="25525"/>
                    </a:cubicBezTo>
                    <a:cubicBezTo>
                      <a:pt x="12118" y="25525"/>
                      <a:pt x="12122" y="25522"/>
                      <a:pt x="12127" y="25522"/>
                    </a:cubicBezTo>
                    <a:cubicBezTo>
                      <a:pt x="12130" y="25522"/>
                      <a:pt x="12133" y="25524"/>
                      <a:pt x="12135" y="25527"/>
                    </a:cubicBezTo>
                    <a:cubicBezTo>
                      <a:pt x="12130" y="25594"/>
                      <a:pt x="12185" y="25710"/>
                      <a:pt x="12207" y="25738"/>
                    </a:cubicBezTo>
                    <a:cubicBezTo>
                      <a:pt x="12185" y="25561"/>
                      <a:pt x="12174" y="25622"/>
                      <a:pt x="12158" y="25456"/>
                    </a:cubicBezTo>
                    <a:cubicBezTo>
                      <a:pt x="12146" y="25433"/>
                      <a:pt x="12124" y="25450"/>
                      <a:pt x="12102" y="25345"/>
                    </a:cubicBezTo>
                    <a:lnTo>
                      <a:pt x="12102" y="25345"/>
                    </a:lnTo>
                    <a:cubicBezTo>
                      <a:pt x="12110" y="25361"/>
                      <a:pt x="12115" y="25367"/>
                      <a:pt x="12118" y="25367"/>
                    </a:cubicBezTo>
                    <a:cubicBezTo>
                      <a:pt x="12123" y="25367"/>
                      <a:pt x="12116" y="25333"/>
                      <a:pt x="12108" y="25317"/>
                    </a:cubicBezTo>
                    <a:cubicBezTo>
                      <a:pt x="12107" y="25320"/>
                      <a:pt x="12106" y="25321"/>
                      <a:pt x="12106" y="25321"/>
                    </a:cubicBezTo>
                    <a:cubicBezTo>
                      <a:pt x="12100" y="25321"/>
                      <a:pt x="12089" y="25248"/>
                      <a:pt x="12075" y="25223"/>
                    </a:cubicBezTo>
                    <a:cubicBezTo>
                      <a:pt x="12075" y="25218"/>
                      <a:pt x="12076" y="25217"/>
                      <a:pt x="12078" y="25217"/>
                    </a:cubicBezTo>
                    <a:cubicBezTo>
                      <a:pt x="12083" y="25217"/>
                      <a:pt x="12092" y="25227"/>
                      <a:pt x="12098" y="25227"/>
                    </a:cubicBezTo>
                    <a:cubicBezTo>
                      <a:pt x="12104" y="25227"/>
                      <a:pt x="12106" y="25217"/>
                      <a:pt x="12097" y="25179"/>
                    </a:cubicBezTo>
                    <a:lnTo>
                      <a:pt x="12063" y="25173"/>
                    </a:lnTo>
                    <a:cubicBezTo>
                      <a:pt x="12052" y="25129"/>
                      <a:pt x="12091" y="25179"/>
                      <a:pt x="12052" y="25101"/>
                    </a:cubicBezTo>
                    <a:lnTo>
                      <a:pt x="12052" y="25101"/>
                    </a:lnTo>
                    <a:cubicBezTo>
                      <a:pt x="12080" y="25146"/>
                      <a:pt x="12075" y="25079"/>
                      <a:pt x="12108" y="25190"/>
                    </a:cubicBezTo>
                    <a:cubicBezTo>
                      <a:pt x="12097" y="25052"/>
                      <a:pt x="12041" y="24991"/>
                      <a:pt x="11997" y="24897"/>
                    </a:cubicBezTo>
                    <a:lnTo>
                      <a:pt x="11997" y="24897"/>
                    </a:lnTo>
                    <a:cubicBezTo>
                      <a:pt x="12000" y="24898"/>
                      <a:pt x="12003" y="24899"/>
                      <a:pt x="12005" y="24901"/>
                    </a:cubicBezTo>
                    <a:lnTo>
                      <a:pt x="12005" y="24901"/>
                    </a:lnTo>
                    <a:cubicBezTo>
                      <a:pt x="11993" y="24880"/>
                      <a:pt x="11985" y="24847"/>
                      <a:pt x="11980" y="24825"/>
                    </a:cubicBezTo>
                    <a:cubicBezTo>
                      <a:pt x="11977" y="24810"/>
                      <a:pt x="11976" y="24804"/>
                      <a:pt x="11977" y="24804"/>
                    </a:cubicBezTo>
                    <a:lnTo>
                      <a:pt x="11977" y="24804"/>
                    </a:lnTo>
                    <a:cubicBezTo>
                      <a:pt x="11981" y="24804"/>
                      <a:pt x="12002" y="24855"/>
                      <a:pt x="12007" y="24855"/>
                    </a:cubicBezTo>
                    <a:cubicBezTo>
                      <a:pt x="12008" y="24855"/>
                      <a:pt x="12008" y="24854"/>
                      <a:pt x="12008" y="24852"/>
                    </a:cubicBezTo>
                    <a:lnTo>
                      <a:pt x="11969" y="24742"/>
                    </a:lnTo>
                    <a:cubicBezTo>
                      <a:pt x="11958" y="24714"/>
                      <a:pt x="11953" y="24686"/>
                      <a:pt x="11953" y="24675"/>
                    </a:cubicBezTo>
                    <a:lnTo>
                      <a:pt x="11953" y="24675"/>
                    </a:lnTo>
                    <a:cubicBezTo>
                      <a:pt x="11969" y="24703"/>
                      <a:pt x="11986" y="24714"/>
                      <a:pt x="11997" y="24736"/>
                    </a:cubicBezTo>
                    <a:lnTo>
                      <a:pt x="11942" y="24625"/>
                    </a:lnTo>
                    <a:lnTo>
                      <a:pt x="11942" y="24625"/>
                    </a:lnTo>
                    <a:cubicBezTo>
                      <a:pt x="11942" y="24626"/>
                      <a:pt x="11943" y="24626"/>
                      <a:pt x="11943" y="24626"/>
                    </a:cubicBezTo>
                    <a:cubicBezTo>
                      <a:pt x="11953" y="24626"/>
                      <a:pt x="11943" y="24575"/>
                      <a:pt x="11948" y="24575"/>
                    </a:cubicBezTo>
                    <a:lnTo>
                      <a:pt x="11948" y="24575"/>
                    </a:lnTo>
                    <a:cubicBezTo>
                      <a:pt x="11950" y="24575"/>
                      <a:pt x="11955" y="24582"/>
                      <a:pt x="11964" y="24603"/>
                    </a:cubicBezTo>
                    <a:lnTo>
                      <a:pt x="11914" y="24437"/>
                    </a:lnTo>
                    <a:lnTo>
                      <a:pt x="11931" y="24415"/>
                    </a:lnTo>
                    <a:cubicBezTo>
                      <a:pt x="11923" y="24396"/>
                      <a:pt x="11917" y="24387"/>
                      <a:pt x="11916" y="24387"/>
                    </a:cubicBezTo>
                    <a:lnTo>
                      <a:pt x="11916" y="24387"/>
                    </a:lnTo>
                    <a:cubicBezTo>
                      <a:pt x="11915" y="24387"/>
                      <a:pt x="11915" y="24389"/>
                      <a:pt x="11916" y="24393"/>
                    </a:cubicBezTo>
                    <a:lnTo>
                      <a:pt x="11916" y="24393"/>
                    </a:lnTo>
                    <a:cubicBezTo>
                      <a:pt x="11890" y="24321"/>
                      <a:pt x="11831" y="24193"/>
                      <a:pt x="11854" y="24193"/>
                    </a:cubicBezTo>
                    <a:cubicBezTo>
                      <a:pt x="11856" y="24193"/>
                      <a:pt x="11857" y="24193"/>
                      <a:pt x="11859" y="24194"/>
                    </a:cubicBezTo>
                    <a:cubicBezTo>
                      <a:pt x="11803" y="24061"/>
                      <a:pt x="11798" y="24017"/>
                      <a:pt x="11743" y="23856"/>
                    </a:cubicBezTo>
                    <a:lnTo>
                      <a:pt x="11743" y="23856"/>
                    </a:lnTo>
                    <a:cubicBezTo>
                      <a:pt x="11753" y="23878"/>
                      <a:pt x="11759" y="23887"/>
                      <a:pt x="11762" y="23887"/>
                    </a:cubicBezTo>
                    <a:cubicBezTo>
                      <a:pt x="11770" y="23887"/>
                      <a:pt x="11748" y="23801"/>
                      <a:pt x="11754" y="23801"/>
                    </a:cubicBezTo>
                    <a:lnTo>
                      <a:pt x="11754" y="23801"/>
                    </a:lnTo>
                    <a:cubicBezTo>
                      <a:pt x="11755" y="23801"/>
                      <a:pt x="11760" y="23810"/>
                      <a:pt x="11770" y="23834"/>
                    </a:cubicBezTo>
                    <a:cubicBezTo>
                      <a:pt x="11759" y="23757"/>
                      <a:pt x="11731" y="23746"/>
                      <a:pt x="11709" y="23685"/>
                    </a:cubicBezTo>
                    <a:cubicBezTo>
                      <a:pt x="11707" y="23656"/>
                      <a:pt x="11711" y="23644"/>
                      <a:pt x="11717" y="23644"/>
                    </a:cubicBezTo>
                    <a:cubicBezTo>
                      <a:pt x="11720" y="23644"/>
                      <a:pt x="11724" y="23647"/>
                      <a:pt x="11728" y="23653"/>
                    </a:cubicBezTo>
                    <a:lnTo>
                      <a:pt x="11728" y="23653"/>
                    </a:lnTo>
                    <a:lnTo>
                      <a:pt x="11720" y="23635"/>
                    </a:lnTo>
                    <a:lnTo>
                      <a:pt x="11731" y="23635"/>
                    </a:lnTo>
                    <a:lnTo>
                      <a:pt x="11704" y="23574"/>
                    </a:lnTo>
                    <a:cubicBezTo>
                      <a:pt x="11693" y="23502"/>
                      <a:pt x="11715" y="23552"/>
                      <a:pt x="11704" y="23480"/>
                    </a:cubicBezTo>
                    <a:lnTo>
                      <a:pt x="11682" y="23474"/>
                    </a:lnTo>
                    <a:lnTo>
                      <a:pt x="11682" y="23425"/>
                    </a:lnTo>
                    <a:cubicBezTo>
                      <a:pt x="11682" y="23429"/>
                      <a:pt x="11681" y="23431"/>
                      <a:pt x="11679" y="23431"/>
                    </a:cubicBezTo>
                    <a:cubicBezTo>
                      <a:pt x="11673" y="23431"/>
                      <a:pt x="11656" y="23398"/>
                      <a:pt x="11643" y="23358"/>
                    </a:cubicBezTo>
                    <a:lnTo>
                      <a:pt x="11654" y="23358"/>
                    </a:lnTo>
                    <a:lnTo>
                      <a:pt x="11632" y="23297"/>
                    </a:lnTo>
                    <a:lnTo>
                      <a:pt x="11632" y="23297"/>
                    </a:lnTo>
                    <a:cubicBezTo>
                      <a:pt x="11637" y="23309"/>
                      <a:pt x="11640" y="23313"/>
                      <a:pt x="11641" y="23313"/>
                    </a:cubicBezTo>
                    <a:cubicBezTo>
                      <a:pt x="11644" y="23313"/>
                      <a:pt x="11624" y="23257"/>
                      <a:pt x="11634" y="23257"/>
                    </a:cubicBezTo>
                    <a:lnTo>
                      <a:pt x="11634" y="23257"/>
                    </a:lnTo>
                    <a:cubicBezTo>
                      <a:pt x="11635" y="23257"/>
                      <a:pt x="11636" y="23257"/>
                      <a:pt x="11637" y="23259"/>
                    </a:cubicBezTo>
                    <a:cubicBezTo>
                      <a:pt x="11626" y="23203"/>
                      <a:pt x="11626" y="23203"/>
                      <a:pt x="11599" y="23115"/>
                    </a:cubicBezTo>
                    <a:lnTo>
                      <a:pt x="11588" y="23137"/>
                    </a:lnTo>
                    <a:cubicBezTo>
                      <a:pt x="11568" y="23079"/>
                      <a:pt x="11572" y="23077"/>
                      <a:pt x="11578" y="23077"/>
                    </a:cubicBezTo>
                    <a:cubicBezTo>
                      <a:pt x="11578" y="23077"/>
                      <a:pt x="11578" y="23077"/>
                      <a:pt x="11579" y="23077"/>
                    </a:cubicBezTo>
                    <a:cubicBezTo>
                      <a:pt x="11584" y="23077"/>
                      <a:pt x="11590" y="23076"/>
                      <a:pt x="11577" y="23026"/>
                    </a:cubicBezTo>
                    <a:lnTo>
                      <a:pt x="11565" y="23032"/>
                    </a:lnTo>
                    <a:cubicBezTo>
                      <a:pt x="11543" y="22888"/>
                      <a:pt x="11482" y="22799"/>
                      <a:pt x="11466" y="22689"/>
                    </a:cubicBezTo>
                    <a:lnTo>
                      <a:pt x="11466" y="22689"/>
                    </a:lnTo>
                    <a:cubicBezTo>
                      <a:pt x="11479" y="22724"/>
                      <a:pt x="11488" y="22731"/>
                      <a:pt x="11492" y="22731"/>
                    </a:cubicBezTo>
                    <a:cubicBezTo>
                      <a:pt x="11495" y="22731"/>
                      <a:pt x="11496" y="22727"/>
                      <a:pt x="11493" y="22727"/>
                    </a:cubicBezTo>
                    <a:cubicBezTo>
                      <a:pt x="11466" y="22639"/>
                      <a:pt x="11427" y="22495"/>
                      <a:pt x="11383" y="22406"/>
                    </a:cubicBezTo>
                    <a:cubicBezTo>
                      <a:pt x="11388" y="22362"/>
                      <a:pt x="11399" y="22357"/>
                      <a:pt x="11377" y="22257"/>
                    </a:cubicBezTo>
                    <a:cubicBezTo>
                      <a:pt x="11355" y="22191"/>
                      <a:pt x="11350" y="22185"/>
                      <a:pt x="11333" y="22163"/>
                    </a:cubicBezTo>
                    <a:cubicBezTo>
                      <a:pt x="11322" y="22091"/>
                      <a:pt x="11278" y="21969"/>
                      <a:pt x="11289" y="21964"/>
                    </a:cubicBezTo>
                    <a:cubicBezTo>
                      <a:pt x="11272" y="21947"/>
                      <a:pt x="11272" y="21897"/>
                      <a:pt x="11250" y="21864"/>
                    </a:cubicBezTo>
                    <a:lnTo>
                      <a:pt x="11261" y="21859"/>
                    </a:lnTo>
                    <a:lnTo>
                      <a:pt x="11244" y="21864"/>
                    </a:lnTo>
                    <a:cubicBezTo>
                      <a:pt x="11239" y="21734"/>
                      <a:pt x="11169" y="21667"/>
                      <a:pt x="11162" y="21544"/>
                    </a:cubicBezTo>
                    <a:lnTo>
                      <a:pt x="11162" y="21544"/>
                    </a:lnTo>
                    <a:lnTo>
                      <a:pt x="11167" y="21560"/>
                    </a:lnTo>
                    <a:lnTo>
                      <a:pt x="11161" y="21538"/>
                    </a:lnTo>
                    <a:lnTo>
                      <a:pt x="11161" y="21538"/>
                    </a:lnTo>
                    <a:cubicBezTo>
                      <a:pt x="11162" y="21540"/>
                      <a:pt x="11162" y="21542"/>
                      <a:pt x="11162" y="21544"/>
                    </a:cubicBezTo>
                    <a:lnTo>
                      <a:pt x="11162" y="21544"/>
                    </a:lnTo>
                    <a:lnTo>
                      <a:pt x="11150" y="21510"/>
                    </a:lnTo>
                    <a:cubicBezTo>
                      <a:pt x="11151" y="21509"/>
                      <a:pt x="11152" y="21509"/>
                      <a:pt x="11153" y="21509"/>
                    </a:cubicBezTo>
                    <a:cubicBezTo>
                      <a:pt x="11158" y="21509"/>
                      <a:pt x="11162" y="21521"/>
                      <a:pt x="11167" y="21521"/>
                    </a:cubicBezTo>
                    <a:lnTo>
                      <a:pt x="11161" y="21493"/>
                    </a:lnTo>
                    <a:cubicBezTo>
                      <a:pt x="11167" y="21493"/>
                      <a:pt x="11161" y="21482"/>
                      <a:pt x="11161" y="21482"/>
                    </a:cubicBezTo>
                    <a:lnTo>
                      <a:pt x="11161" y="21477"/>
                    </a:lnTo>
                    <a:cubicBezTo>
                      <a:pt x="11167" y="21482"/>
                      <a:pt x="11161" y="21482"/>
                      <a:pt x="11178" y="21482"/>
                    </a:cubicBezTo>
                    <a:lnTo>
                      <a:pt x="11178" y="21471"/>
                    </a:lnTo>
                    <a:lnTo>
                      <a:pt x="11189" y="21482"/>
                    </a:lnTo>
                    <a:cubicBezTo>
                      <a:pt x="11217" y="21466"/>
                      <a:pt x="11278" y="21477"/>
                      <a:pt x="11278" y="21444"/>
                    </a:cubicBezTo>
                    <a:cubicBezTo>
                      <a:pt x="11294" y="21444"/>
                      <a:pt x="11289" y="21449"/>
                      <a:pt x="11294" y="21455"/>
                    </a:cubicBezTo>
                    <a:lnTo>
                      <a:pt x="11294" y="21455"/>
                    </a:lnTo>
                    <a:cubicBezTo>
                      <a:pt x="11289" y="21427"/>
                      <a:pt x="11333" y="21444"/>
                      <a:pt x="11344" y="21427"/>
                    </a:cubicBezTo>
                    <a:lnTo>
                      <a:pt x="11327" y="21421"/>
                    </a:lnTo>
                    <a:cubicBezTo>
                      <a:pt x="11372" y="21416"/>
                      <a:pt x="11372" y="21383"/>
                      <a:pt x="11388" y="21361"/>
                    </a:cubicBezTo>
                    <a:lnTo>
                      <a:pt x="11383" y="21361"/>
                    </a:lnTo>
                    <a:cubicBezTo>
                      <a:pt x="11377" y="21355"/>
                      <a:pt x="11377" y="21344"/>
                      <a:pt x="11372" y="21338"/>
                    </a:cubicBezTo>
                    <a:lnTo>
                      <a:pt x="11372" y="21338"/>
                    </a:lnTo>
                    <a:cubicBezTo>
                      <a:pt x="11374" y="21338"/>
                      <a:pt x="11378" y="21341"/>
                      <a:pt x="11381" y="21343"/>
                    </a:cubicBezTo>
                    <a:lnTo>
                      <a:pt x="11381" y="21343"/>
                    </a:lnTo>
                    <a:cubicBezTo>
                      <a:pt x="11412" y="21329"/>
                      <a:pt x="11428" y="21282"/>
                      <a:pt x="11460" y="21250"/>
                    </a:cubicBezTo>
                    <a:cubicBezTo>
                      <a:pt x="11471" y="21195"/>
                      <a:pt x="11515" y="21145"/>
                      <a:pt x="11521" y="21090"/>
                    </a:cubicBezTo>
                    <a:lnTo>
                      <a:pt x="11521" y="21090"/>
                    </a:lnTo>
                    <a:cubicBezTo>
                      <a:pt x="11521" y="21091"/>
                      <a:pt x="11520" y="21091"/>
                      <a:pt x="11518" y="21091"/>
                    </a:cubicBezTo>
                    <a:cubicBezTo>
                      <a:pt x="11511" y="21091"/>
                      <a:pt x="11495" y="21084"/>
                      <a:pt x="11499" y="21084"/>
                    </a:cubicBezTo>
                    <a:cubicBezTo>
                      <a:pt x="11554" y="21084"/>
                      <a:pt x="11499" y="21056"/>
                      <a:pt x="11543" y="21045"/>
                    </a:cubicBezTo>
                    <a:cubicBezTo>
                      <a:pt x="11538" y="21012"/>
                      <a:pt x="11582" y="21001"/>
                      <a:pt x="11554" y="20957"/>
                    </a:cubicBezTo>
                    <a:lnTo>
                      <a:pt x="11571" y="20957"/>
                    </a:lnTo>
                    <a:cubicBezTo>
                      <a:pt x="11577" y="20957"/>
                      <a:pt x="11571" y="20951"/>
                      <a:pt x="11571" y="20946"/>
                    </a:cubicBezTo>
                    <a:lnTo>
                      <a:pt x="11577" y="20946"/>
                    </a:lnTo>
                    <a:cubicBezTo>
                      <a:pt x="11582" y="20934"/>
                      <a:pt x="11577" y="20918"/>
                      <a:pt x="11582" y="20918"/>
                    </a:cubicBezTo>
                    <a:lnTo>
                      <a:pt x="11571" y="20907"/>
                    </a:lnTo>
                    <a:cubicBezTo>
                      <a:pt x="11571" y="20904"/>
                      <a:pt x="11574" y="20904"/>
                      <a:pt x="11576" y="20904"/>
                    </a:cubicBezTo>
                    <a:cubicBezTo>
                      <a:pt x="11578" y="20904"/>
                      <a:pt x="11579" y="20904"/>
                      <a:pt x="11577" y="20901"/>
                    </a:cubicBezTo>
                    <a:lnTo>
                      <a:pt x="11582" y="20901"/>
                    </a:lnTo>
                    <a:lnTo>
                      <a:pt x="11571" y="20890"/>
                    </a:lnTo>
                    <a:lnTo>
                      <a:pt x="11571" y="20890"/>
                    </a:lnTo>
                    <a:cubicBezTo>
                      <a:pt x="11573" y="20891"/>
                      <a:pt x="11576" y="20891"/>
                      <a:pt x="11577" y="20891"/>
                    </a:cubicBezTo>
                    <a:cubicBezTo>
                      <a:pt x="11595" y="20891"/>
                      <a:pt x="11578" y="20868"/>
                      <a:pt x="11593" y="20868"/>
                    </a:cubicBezTo>
                    <a:cubicBezTo>
                      <a:pt x="11593" y="20863"/>
                      <a:pt x="11577" y="20840"/>
                      <a:pt x="11593" y="20824"/>
                    </a:cubicBezTo>
                    <a:cubicBezTo>
                      <a:pt x="11604" y="20824"/>
                      <a:pt x="11610" y="20813"/>
                      <a:pt x="11621" y="20807"/>
                    </a:cubicBezTo>
                    <a:cubicBezTo>
                      <a:pt x="11621" y="20785"/>
                      <a:pt x="11621" y="20757"/>
                      <a:pt x="11632" y="20735"/>
                    </a:cubicBezTo>
                    <a:lnTo>
                      <a:pt x="11610" y="20735"/>
                    </a:lnTo>
                    <a:lnTo>
                      <a:pt x="11610" y="20730"/>
                    </a:lnTo>
                    <a:lnTo>
                      <a:pt x="11621" y="20730"/>
                    </a:lnTo>
                    <a:cubicBezTo>
                      <a:pt x="11637" y="20730"/>
                      <a:pt x="11621" y="20719"/>
                      <a:pt x="11626" y="20708"/>
                    </a:cubicBezTo>
                    <a:cubicBezTo>
                      <a:pt x="11610" y="20708"/>
                      <a:pt x="11626" y="20713"/>
                      <a:pt x="11621" y="20713"/>
                    </a:cubicBezTo>
                    <a:cubicBezTo>
                      <a:pt x="11618" y="20716"/>
                      <a:pt x="11615" y="20717"/>
                      <a:pt x="11612" y="20717"/>
                    </a:cubicBezTo>
                    <a:cubicBezTo>
                      <a:pt x="11603" y="20717"/>
                      <a:pt x="11596" y="20708"/>
                      <a:pt x="11604" y="20708"/>
                    </a:cubicBezTo>
                    <a:lnTo>
                      <a:pt x="11610" y="20708"/>
                    </a:lnTo>
                    <a:lnTo>
                      <a:pt x="11604" y="20702"/>
                    </a:lnTo>
                    <a:lnTo>
                      <a:pt x="11637" y="20702"/>
                    </a:lnTo>
                    <a:cubicBezTo>
                      <a:pt x="11637" y="20680"/>
                      <a:pt x="11621" y="20658"/>
                      <a:pt x="11632" y="20641"/>
                    </a:cubicBezTo>
                    <a:lnTo>
                      <a:pt x="11632" y="20641"/>
                    </a:lnTo>
                    <a:cubicBezTo>
                      <a:pt x="11634" y="20642"/>
                      <a:pt x="11635" y="20642"/>
                      <a:pt x="11636" y="20642"/>
                    </a:cubicBezTo>
                    <a:cubicBezTo>
                      <a:pt x="11644" y="20642"/>
                      <a:pt x="11637" y="20629"/>
                      <a:pt x="11652" y="20629"/>
                    </a:cubicBezTo>
                    <a:cubicBezTo>
                      <a:pt x="11654" y="20629"/>
                      <a:pt x="11656" y="20629"/>
                      <a:pt x="11660" y="20630"/>
                    </a:cubicBezTo>
                    <a:cubicBezTo>
                      <a:pt x="11657" y="20625"/>
                      <a:pt x="11651" y="20625"/>
                      <a:pt x="11644" y="20625"/>
                    </a:cubicBezTo>
                    <a:cubicBezTo>
                      <a:pt x="11637" y="20625"/>
                      <a:pt x="11629" y="20625"/>
                      <a:pt x="11621" y="20619"/>
                    </a:cubicBezTo>
                    <a:cubicBezTo>
                      <a:pt x="11621" y="20614"/>
                      <a:pt x="11610" y="20614"/>
                      <a:pt x="11626" y="20614"/>
                    </a:cubicBezTo>
                    <a:lnTo>
                      <a:pt x="11648" y="20614"/>
                    </a:lnTo>
                    <a:lnTo>
                      <a:pt x="11648" y="20608"/>
                    </a:lnTo>
                    <a:lnTo>
                      <a:pt x="11654" y="20608"/>
                    </a:lnTo>
                    <a:cubicBezTo>
                      <a:pt x="11637" y="20586"/>
                      <a:pt x="11676" y="20580"/>
                      <a:pt x="11660" y="20558"/>
                    </a:cubicBezTo>
                    <a:lnTo>
                      <a:pt x="11660" y="20558"/>
                    </a:lnTo>
                    <a:cubicBezTo>
                      <a:pt x="11656" y="20558"/>
                      <a:pt x="11655" y="20561"/>
                      <a:pt x="11653" y="20561"/>
                    </a:cubicBezTo>
                    <a:cubicBezTo>
                      <a:pt x="11652" y="20561"/>
                      <a:pt x="11650" y="20560"/>
                      <a:pt x="11648" y="20558"/>
                    </a:cubicBezTo>
                    <a:cubicBezTo>
                      <a:pt x="11626" y="20536"/>
                      <a:pt x="11665" y="20542"/>
                      <a:pt x="11654" y="20531"/>
                    </a:cubicBezTo>
                    <a:lnTo>
                      <a:pt x="11654" y="20531"/>
                    </a:lnTo>
                    <a:lnTo>
                      <a:pt x="11665" y="20536"/>
                    </a:lnTo>
                    <a:cubicBezTo>
                      <a:pt x="11660" y="20531"/>
                      <a:pt x="11648" y="20531"/>
                      <a:pt x="11660" y="20525"/>
                    </a:cubicBezTo>
                    <a:cubicBezTo>
                      <a:pt x="11676" y="20525"/>
                      <a:pt x="11676" y="20531"/>
                      <a:pt x="11682" y="20536"/>
                    </a:cubicBezTo>
                    <a:cubicBezTo>
                      <a:pt x="11682" y="20531"/>
                      <a:pt x="11682" y="20514"/>
                      <a:pt x="11665" y="20514"/>
                    </a:cubicBezTo>
                    <a:cubicBezTo>
                      <a:pt x="11660" y="20508"/>
                      <a:pt x="11676" y="20508"/>
                      <a:pt x="11682" y="20503"/>
                    </a:cubicBezTo>
                    <a:lnTo>
                      <a:pt x="11682" y="20503"/>
                    </a:lnTo>
                    <a:cubicBezTo>
                      <a:pt x="11678" y="20503"/>
                      <a:pt x="11672" y="20505"/>
                      <a:pt x="11666" y="20505"/>
                    </a:cubicBezTo>
                    <a:cubicBezTo>
                      <a:pt x="11664" y="20505"/>
                      <a:pt x="11661" y="20505"/>
                      <a:pt x="11660" y="20503"/>
                    </a:cubicBezTo>
                    <a:cubicBezTo>
                      <a:pt x="11665" y="20497"/>
                      <a:pt x="11676" y="20481"/>
                      <a:pt x="11676" y="20470"/>
                    </a:cubicBezTo>
                    <a:lnTo>
                      <a:pt x="11687" y="20470"/>
                    </a:lnTo>
                    <a:cubicBezTo>
                      <a:pt x="11665" y="20453"/>
                      <a:pt x="11704" y="20459"/>
                      <a:pt x="11704" y="20448"/>
                    </a:cubicBezTo>
                    <a:cubicBezTo>
                      <a:pt x="11704" y="20409"/>
                      <a:pt x="11682" y="20370"/>
                      <a:pt x="11687" y="20337"/>
                    </a:cubicBezTo>
                    <a:cubicBezTo>
                      <a:pt x="11665" y="20331"/>
                      <a:pt x="11665" y="20315"/>
                      <a:pt x="11660" y="20309"/>
                    </a:cubicBezTo>
                    <a:lnTo>
                      <a:pt x="11687" y="20309"/>
                    </a:lnTo>
                    <a:lnTo>
                      <a:pt x="11682" y="20304"/>
                    </a:lnTo>
                    <a:lnTo>
                      <a:pt x="11682" y="20304"/>
                    </a:lnTo>
                    <a:cubicBezTo>
                      <a:pt x="11685" y="20304"/>
                      <a:pt x="11687" y="20306"/>
                      <a:pt x="11689" y="20306"/>
                    </a:cubicBezTo>
                    <a:cubicBezTo>
                      <a:pt x="11690" y="20306"/>
                      <a:pt x="11691" y="20305"/>
                      <a:pt x="11693" y="20304"/>
                    </a:cubicBezTo>
                    <a:lnTo>
                      <a:pt x="11682" y="20293"/>
                    </a:lnTo>
                    <a:cubicBezTo>
                      <a:pt x="11686" y="20293"/>
                      <a:pt x="11687" y="20281"/>
                      <a:pt x="11696" y="20281"/>
                    </a:cubicBezTo>
                    <a:cubicBezTo>
                      <a:pt x="11699" y="20281"/>
                      <a:pt x="11703" y="20282"/>
                      <a:pt x="11709" y="20287"/>
                    </a:cubicBezTo>
                    <a:lnTo>
                      <a:pt x="11709" y="20254"/>
                    </a:lnTo>
                    <a:cubicBezTo>
                      <a:pt x="11709" y="20248"/>
                      <a:pt x="11687" y="20248"/>
                      <a:pt x="11693" y="20237"/>
                    </a:cubicBezTo>
                    <a:lnTo>
                      <a:pt x="11709" y="20237"/>
                    </a:lnTo>
                    <a:cubicBezTo>
                      <a:pt x="11731" y="20221"/>
                      <a:pt x="11654" y="20210"/>
                      <a:pt x="11665" y="20182"/>
                    </a:cubicBezTo>
                    <a:cubicBezTo>
                      <a:pt x="11648" y="20182"/>
                      <a:pt x="11654" y="20176"/>
                      <a:pt x="11637" y="20176"/>
                    </a:cubicBezTo>
                    <a:cubicBezTo>
                      <a:pt x="11648" y="20171"/>
                      <a:pt x="11632" y="20171"/>
                      <a:pt x="11632" y="20165"/>
                    </a:cubicBezTo>
                    <a:cubicBezTo>
                      <a:pt x="11648" y="20154"/>
                      <a:pt x="11637" y="20143"/>
                      <a:pt x="11654" y="20138"/>
                    </a:cubicBezTo>
                    <a:cubicBezTo>
                      <a:pt x="11648" y="20127"/>
                      <a:pt x="11626" y="20127"/>
                      <a:pt x="11621" y="20121"/>
                    </a:cubicBezTo>
                    <a:cubicBezTo>
                      <a:pt x="11629" y="20118"/>
                      <a:pt x="11633" y="20118"/>
                      <a:pt x="11637" y="20118"/>
                    </a:cubicBezTo>
                    <a:cubicBezTo>
                      <a:pt x="11640" y="20118"/>
                      <a:pt x="11643" y="20118"/>
                      <a:pt x="11648" y="20115"/>
                    </a:cubicBezTo>
                    <a:lnTo>
                      <a:pt x="11632" y="20115"/>
                    </a:lnTo>
                    <a:cubicBezTo>
                      <a:pt x="11632" y="20110"/>
                      <a:pt x="11637" y="20110"/>
                      <a:pt x="11648" y="20110"/>
                    </a:cubicBezTo>
                    <a:cubicBezTo>
                      <a:pt x="11648" y="20099"/>
                      <a:pt x="11626" y="20099"/>
                      <a:pt x="11637" y="20093"/>
                    </a:cubicBezTo>
                    <a:lnTo>
                      <a:pt x="11637" y="20093"/>
                    </a:lnTo>
                    <a:lnTo>
                      <a:pt x="11654" y="20099"/>
                    </a:lnTo>
                    <a:cubicBezTo>
                      <a:pt x="11648" y="20093"/>
                      <a:pt x="11654" y="20093"/>
                      <a:pt x="11654" y="20082"/>
                    </a:cubicBezTo>
                    <a:cubicBezTo>
                      <a:pt x="11660" y="20082"/>
                      <a:pt x="11660" y="20088"/>
                      <a:pt x="11660" y="20088"/>
                    </a:cubicBezTo>
                    <a:cubicBezTo>
                      <a:pt x="11682" y="20082"/>
                      <a:pt x="11654" y="20082"/>
                      <a:pt x="11654" y="20071"/>
                    </a:cubicBezTo>
                    <a:cubicBezTo>
                      <a:pt x="11648" y="20071"/>
                      <a:pt x="11648" y="20082"/>
                      <a:pt x="11632" y="20082"/>
                    </a:cubicBezTo>
                    <a:cubicBezTo>
                      <a:pt x="11632" y="20071"/>
                      <a:pt x="11610" y="20071"/>
                      <a:pt x="11632" y="20066"/>
                    </a:cubicBezTo>
                    <a:lnTo>
                      <a:pt x="11632" y="20066"/>
                    </a:lnTo>
                    <a:lnTo>
                      <a:pt x="11632" y="20066"/>
                    </a:lnTo>
                    <a:cubicBezTo>
                      <a:pt x="11629" y="20064"/>
                      <a:pt x="11629" y="20063"/>
                      <a:pt x="11632" y="20060"/>
                    </a:cubicBezTo>
                    <a:lnTo>
                      <a:pt x="11637" y="20060"/>
                    </a:lnTo>
                    <a:cubicBezTo>
                      <a:pt x="11621" y="20055"/>
                      <a:pt x="11637" y="20044"/>
                      <a:pt x="11637" y="20032"/>
                    </a:cubicBezTo>
                    <a:lnTo>
                      <a:pt x="11648" y="20032"/>
                    </a:lnTo>
                    <a:cubicBezTo>
                      <a:pt x="11645" y="20031"/>
                      <a:pt x="11642" y="20029"/>
                      <a:pt x="11639" y="20029"/>
                    </a:cubicBezTo>
                    <a:lnTo>
                      <a:pt x="11639" y="20029"/>
                    </a:lnTo>
                    <a:cubicBezTo>
                      <a:pt x="11644" y="20030"/>
                      <a:pt x="11649" y="20031"/>
                      <a:pt x="11654" y="20032"/>
                    </a:cubicBezTo>
                    <a:cubicBezTo>
                      <a:pt x="11648" y="20027"/>
                      <a:pt x="11648" y="20027"/>
                      <a:pt x="11654" y="20027"/>
                    </a:cubicBezTo>
                    <a:lnTo>
                      <a:pt x="11632" y="20027"/>
                    </a:lnTo>
                    <a:lnTo>
                      <a:pt x="11632" y="20016"/>
                    </a:lnTo>
                    <a:cubicBezTo>
                      <a:pt x="11625" y="20016"/>
                      <a:pt x="11617" y="20021"/>
                      <a:pt x="11610" y="20021"/>
                    </a:cubicBezTo>
                    <a:lnTo>
                      <a:pt x="11610" y="20021"/>
                    </a:lnTo>
                    <a:cubicBezTo>
                      <a:pt x="11606" y="20019"/>
                      <a:pt x="11603" y="20018"/>
                      <a:pt x="11599" y="20016"/>
                    </a:cubicBezTo>
                    <a:lnTo>
                      <a:pt x="11599" y="20016"/>
                    </a:lnTo>
                    <a:cubicBezTo>
                      <a:pt x="11602" y="20020"/>
                      <a:pt x="11606" y="20021"/>
                      <a:pt x="11610" y="20021"/>
                    </a:cubicBezTo>
                    <a:cubicBezTo>
                      <a:pt x="11610" y="20021"/>
                      <a:pt x="11610" y="20021"/>
                      <a:pt x="11610" y="20021"/>
                    </a:cubicBezTo>
                    <a:lnTo>
                      <a:pt x="11610" y="20021"/>
                    </a:lnTo>
                    <a:cubicBezTo>
                      <a:pt x="11618" y="20024"/>
                      <a:pt x="11625" y="20026"/>
                      <a:pt x="11632" y="20027"/>
                    </a:cubicBezTo>
                    <a:lnTo>
                      <a:pt x="11632" y="20027"/>
                    </a:lnTo>
                    <a:cubicBezTo>
                      <a:pt x="11626" y="20032"/>
                      <a:pt x="11621" y="20032"/>
                      <a:pt x="11604" y="20032"/>
                    </a:cubicBezTo>
                    <a:cubicBezTo>
                      <a:pt x="11626" y="20027"/>
                      <a:pt x="11577" y="20016"/>
                      <a:pt x="11593" y="20010"/>
                    </a:cubicBezTo>
                    <a:cubicBezTo>
                      <a:pt x="11596" y="20010"/>
                      <a:pt x="11602" y="20010"/>
                      <a:pt x="11603" y="20012"/>
                    </a:cubicBezTo>
                    <a:lnTo>
                      <a:pt x="11603" y="20012"/>
                    </a:lnTo>
                    <a:cubicBezTo>
                      <a:pt x="11609" y="20010"/>
                      <a:pt x="11616" y="20010"/>
                      <a:pt x="11610" y="20010"/>
                    </a:cubicBezTo>
                    <a:cubicBezTo>
                      <a:pt x="11604" y="20005"/>
                      <a:pt x="11593" y="20010"/>
                      <a:pt x="11599" y="19999"/>
                    </a:cubicBezTo>
                    <a:lnTo>
                      <a:pt x="11599" y="19999"/>
                    </a:lnTo>
                    <a:cubicBezTo>
                      <a:pt x="11599" y="19999"/>
                      <a:pt x="11604" y="19999"/>
                      <a:pt x="11604" y="20005"/>
                    </a:cubicBezTo>
                    <a:cubicBezTo>
                      <a:pt x="11610" y="19999"/>
                      <a:pt x="11599" y="19988"/>
                      <a:pt x="11626" y="19983"/>
                    </a:cubicBezTo>
                    <a:lnTo>
                      <a:pt x="11632" y="19983"/>
                    </a:lnTo>
                    <a:cubicBezTo>
                      <a:pt x="11636" y="19984"/>
                      <a:pt x="11639" y="19984"/>
                      <a:pt x="11640" y="19984"/>
                    </a:cubicBezTo>
                    <a:cubicBezTo>
                      <a:pt x="11645" y="19984"/>
                      <a:pt x="11632" y="19977"/>
                      <a:pt x="11654" y="19977"/>
                    </a:cubicBezTo>
                    <a:cubicBezTo>
                      <a:pt x="11637" y="19977"/>
                      <a:pt x="11637" y="19972"/>
                      <a:pt x="11648" y="19961"/>
                    </a:cubicBezTo>
                    <a:lnTo>
                      <a:pt x="11632" y="19961"/>
                    </a:lnTo>
                    <a:cubicBezTo>
                      <a:pt x="11607" y="19955"/>
                      <a:pt x="11615" y="19955"/>
                      <a:pt x="11629" y="19955"/>
                    </a:cubicBezTo>
                    <a:cubicBezTo>
                      <a:pt x="11643" y="19955"/>
                      <a:pt x="11662" y="19955"/>
                      <a:pt x="11660" y="19949"/>
                    </a:cubicBezTo>
                    <a:cubicBezTo>
                      <a:pt x="11657" y="19948"/>
                      <a:pt x="11656" y="19948"/>
                      <a:pt x="11654" y="19948"/>
                    </a:cubicBezTo>
                    <a:cubicBezTo>
                      <a:pt x="11651" y="19948"/>
                      <a:pt x="11652" y="19951"/>
                      <a:pt x="11651" y="19951"/>
                    </a:cubicBezTo>
                    <a:cubicBezTo>
                      <a:pt x="11650" y="19951"/>
                      <a:pt x="11650" y="19951"/>
                      <a:pt x="11648" y="19949"/>
                    </a:cubicBezTo>
                    <a:cubicBezTo>
                      <a:pt x="11648" y="19944"/>
                      <a:pt x="11660" y="19944"/>
                      <a:pt x="11654" y="19927"/>
                    </a:cubicBezTo>
                    <a:cubicBezTo>
                      <a:pt x="11660" y="19927"/>
                      <a:pt x="11665" y="19922"/>
                      <a:pt x="11687" y="19922"/>
                    </a:cubicBezTo>
                    <a:cubicBezTo>
                      <a:pt x="11682" y="19916"/>
                      <a:pt x="11693" y="19900"/>
                      <a:pt x="11676" y="19900"/>
                    </a:cubicBezTo>
                    <a:cubicBezTo>
                      <a:pt x="11660" y="19916"/>
                      <a:pt x="11693" y="19905"/>
                      <a:pt x="11676" y="19922"/>
                    </a:cubicBezTo>
                    <a:lnTo>
                      <a:pt x="11654" y="19922"/>
                    </a:lnTo>
                    <a:cubicBezTo>
                      <a:pt x="11654" y="19916"/>
                      <a:pt x="11648" y="19905"/>
                      <a:pt x="11654" y="19900"/>
                    </a:cubicBezTo>
                    <a:lnTo>
                      <a:pt x="11637" y="19900"/>
                    </a:lnTo>
                    <a:cubicBezTo>
                      <a:pt x="11632" y="19889"/>
                      <a:pt x="11610" y="19889"/>
                      <a:pt x="11621" y="19878"/>
                    </a:cubicBezTo>
                    <a:cubicBezTo>
                      <a:pt x="11632" y="19878"/>
                      <a:pt x="11632" y="19889"/>
                      <a:pt x="11632" y="19889"/>
                    </a:cubicBezTo>
                    <a:cubicBezTo>
                      <a:pt x="11648" y="19878"/>
                      <a:pt x="11632" y="19878"/>
                      <a:pt x="11637" y="19866"/>
                    </a:cubicBezTo>
                    <a:lnTo>
                      <a:pt x="11637" y="19866"/>
                    </a:lnTo>
                    <a:cubicBezTo>
                      <a:pt x="11654" y="19866"/>
                      <a:pt x="11637" y="19872"/>
                      <a:pt x="11654" y="19872"/>
                    </a:cubicBezTo>
                    <a:lnTo>
                      <a:pt x="11648" y="19861"/>
                    </a:lnTo>
                    <a:cubicBezTo>
                      <a:pt x="11626" y="19861"/>
                      <a:pt x="11648" y="19850"/>
                      <a:pt x="11637" y="19844"/>
                    </a:cubicBezTo>
                    <a:cubicBezTo>
                      <a:pt x="11637" y="19833"/>
                      <a:pt x="11604" y="19833"/>
                      <a:pt x="11582" y="19817"/>
                    </a:cubicBezTo>
                    <a:cubicBezTo>
                      <a:pt x="11593" y="19817"/>
                      <a:pt x="11599" y="19811"/>
                      <a:pt x="11604" y="19811"/>
                    </a:cubicBezTo>
                    <a:lnTo>
                      <a:pt x="11604" y="19811"/>
                    </a:lnTo>
                    <a:cubicBezTo>
                      <a:pt x="11599" y="19817"/>
                      <a:pt x="11604" y="19817"/>
                      <a:pt x="11610" y="19817"/>
                    </a:cubicBezTo>
                    <a:cubicBezTo>
                      <a:pt x="11610" y="19811"/>
                      <a:pt x="11632" y="19806"/>
                      <a:pt x="11648" y="19806"/>
                    </a:cubicBezTo>
                    <a:cubicBezTo>
                      <a:pt x="11646" y="19803"/>
                      <a:pt x="11643" y="19802"/>
                      <a:pt x="11641" y="19802"/>
                    </a:cubicBezTo>
                    <a:cubicBezTo>
                      <a:pt x="11636" y="19802"/>
                      <a:pt x="11632" y="19807"/>
                      <a:pt x="11629" y="19807"/>
                    </a:cubicBezTo>
                    <a:cubicBezTo>
                      <a:pt x="11628" y="19807"/>
                      <a:pt x="11627" y="19806"/>
                      <a:pt x="11626" y="19806"/>
                    </a:cubicBezTo>
                    <a:lnTo>
                      <a:pt x="11626" y="19789"/>
                    </a:lnTo>
                    <a:cubicBezTo>
                      <a:pt x="11615" y="19789"/>
                      <a:pt x="11612" y="19791"/>
                      <a:pt x="11609" y="19791"/>
                    </a:cubicBezTo>
                    <a:cubicBezTo>
                      <a:pt x="11607" y="19791"/>
                      <a:pt x="11606" y="19791"/>
                      <a:pt x="11604" y="19789"/>
                    </a:cubicBezTo>
                    <a:cubicBezTo>
                      <a:pt x="11599" y="19783"/>
                      <a:pt x="11604" y="19783"/>
                      <a:pt x="11604" y="19778"/>
                    </a:cubicBezTo>
                    <a:cubicBezTo>
                      <a:pt x="11608" y="19778"/>
                      <a:pt x="11616" y="19773"/>
                      <a:pt x="11622" y="19773"/>
                    </a:cubicBezTo>
                    <a:cubicBezTo>
                      <a:pt x="11624" y="19773"/>
                      <a:pt x="11626" y="19774"/>
                      <a:pt x="11626" y="19778"/>
                    </a:cubicBezTo>
                    <a:cubicBezTo>
                      <a:pt x="11632" y="19767"/>
                      <a:pt x="11632" y="19767"/>
                      <a:pt x="11621" y="19767"/>
                    </a:cubicBezTo>
                    <a:cubicBezTo>
                      <a:pt x="11618" y="19769"/>
                      <a:pt x="11616" y="19770"/>
                      <a:pt x="11615" y="19770"/>
                    </a:cubicBezTo>
                    <a:cubicBezTo>
                      <a:pt x="11608" y="19770"/>
                      <a:pt x="11603" y="19760"/>
                      <a:pt x="11597" y="19760"/>
                    </a:cubicBezTo>
                    <a:cubicBezTo>
                      <a:pt x="11596" y="19760"/>
                      <a:pt x="11594" y="19761"/>
                      <a:pt x="11593" y="19761"/>
                    </a:cubicBezTo>
                    <a:lnTo>
                      <a:pt x="11599" y="19756"/>
                    </a:lnTo>
                    <a:cubicBezTo>
                      <a:pt x="11599" y="19756"/>
                      <a:pt x="11604" y="19739"/>
                      <a:pt x="11610" y="19739"/>
                    </a:cubicBezTo>
                    <a:cubicBezTo>
                      <a:pt x="11604" y="19739"/>
                      <a:pt x="11610" y="19734"/>
                      <a:pt x="11621" y="19728"/>
                    </a:cubicBezTo>
                    <a:lnTo>
                      <a:pt x="11599" y="19728"/>
                    </a:lnTo>
                    <a:lnTo>
                      <a:pt x="11599" y="19712"/>
                    </a:lnTo>
                    <a:cubicBezTo>
                      <a:pt x="11604" y="19712"/>
                      <a:pt x="11632" y="19706"/>
                      <a:pt x="11637" y="19706"/>
                    </a:cubicBezTo>
                    <a:cubicBezTo>
                      <a:pt x="11635" y="19703"/>
                      <a:pt x="11628" y="19703"/>
                      <a:pt x="11621" y="19703"/>
                    </a:cubicBezTo>
                    <a:cubicBezTo>
                      <a:pt x="11615" y="19703"/>
                      <a:pt x="11610" y="19703"/>
                      <a:pt x="11610" y="19700"/>
                    </a:cubicBezTo>
                    <a:cubicBezTo>
                      <a:pt x="11626" y="19700"/>
                      <a:pt x="11627" y="19691"/>
                      <a:pt x="11634" y="19691"/>
                    </a:cubicBezTo>
                    <a:cubicBezTo>
                      <a:pt x="11636" y="19691"/>
                      <a:pt x="11639" y="19692"/>
                      <a:pt x="11643" y="19695"/>
                    </a:cubicBezTo>
                    <a:cubicBezTo>
                      <a:pt x="11660" y="19684"/>
                      <a:pt x="11660" y="19673"/>
                      <a:pt x="11654" y="19673"/>
                    </a:cubicBezTo>
                    <a:cubicBezTo>
                      <a:pt x="11637" y="19673"/>
                      <a:pt x="11643" y="19678"/>
                      <a:pt x="11632" y="19678"/>
                    </a:cubicBezTo>
                    <a:cubicBezTo>
                      <a:pt x="11626" y="19656"/>
                      <a:pt x="11582" y="19667"/>
                      <a:pt x="11582" y="19651"/>
                    </a:cubicBezTo>
                    <a:lnTo>
                      <a:pt x="11577" y="19656"/>
                    </a:lnTo>
                    <a:cubicBezTo>
                      <a:pt x="11571" y="19651"/>
                      <a:pt x="11571" y="19651"/>
                      <a:pt x="11554" y="19651"/>
                    </a:cubicBezTo>
                    <a:cubicBezTo>
                      <a:pt x="11577" y="19651"/>
                      <a:pt x="11604" y="19629"/>
                      <a:pt x="11599" y="19623"/>
                    </a:cubicBezTo>
                    <a:cubicBezTo>
                      <a:pt x="11588" y="19623"/>
                      <a:pt x="11582" y="19640"/>
                      <a:pt x="11560" y="19640"/>
                    </a:cubicBezTo>
                    <a:lnTo>
                      <a:pt x="11554" y="19629"/>
                    </a:lnTo>
                    <a:lnTo>
                      <a:pt x="11560" y="19629"/>
                    </a:lnTo>
                    <a:cubicBezTo>
                      <a:pt x="11554" y="19623"/>
                      <a:pt x="11582" y="19612"/>
                      <a:pt x="11560" y="19612"/>
                    </a:cubicBezTo>
                    <a:lnTo>
                      <a:pt x="11588" y="19595"/>
                    </a:lnTo>
                    <a:lnTo>
                      <a:pt x="11577" y="19601"/>
                    </a:lnTo>
                    <a:cubicBezTo>
                      <a:pt x="11571" y="19601"/>
                      <a:pt x="11565" y="19595"/>
                      <a:pt x="11554" y="19595"/>
                    </a:cubicBezTo>
                    <a:cubicBezTo>
                      <a:pt x="11543" y="19590"/>
                      <a:pt x="11549" y="19584"/>
                      <a:pt x="11560" y="19573"/>
                    </a:cubicBezTo>
                    <a:lnTo>
                      <a:pt x="11560" y="19573"/>
                    </a:lnTo>
                    <a:cubicBezTo>
                      <a:pt x="11558" y="19573"/>
                      <a:pt x="11556" y="19574"/>
                      <a:pt x="11553" y="19575"/>
                    </a:cubicBezTo>
                    <a:lnTo>
                      <a:pt x="11553" y="19575"/>
                    </a:lnTo>
                    <a:cubicBezTo>
                      <a:pt x="11558" y="19570"/>
                      <a:pt x="11549" y="19566"/>
                      <a:pt x="11560" y="19562"/>
                    </a:cubicBezTo>
                    <a:cubicBezTo>
                      <a:pt x="11560" y="19562"/>
                      <a:pt x="11566" y="19559"/>
                      <a:pt x="11562" y="19557"/>
                    </a:cubicBezTo>
                    <a:lnTo>
                      <a:pt x="11562" y="19557"/>
                    </a:lnTo>
                    <a:cubicBezTo>
                      <a:pt x="11563" y="19558"/>
                      <a:pt x="11565" y="19558"/>
                      <a:pt x="11566" y="19558"/>
                    </a:cubicBezTo>
                    <a:cubicBezTo>
                      <a:pt x="11569" y="19558"/>
                      <a:pt x="11573" y="19557"/>
                      <a:pt x="11577" y="19557"/>
                    </a:cubicBezTo>
                    <a:lnTo>
                      <a:pt x="11558" y="19557"/>
                    </a:lnTo>
                    <a:cubicBezTo>
                      <a:pt x="11559" y="19557"/>
                      <a:pt x="11559" y="19557"/>
                      <a:pt x="11559" y="19557"/>
                    </a:cubicBezTo>
                    <a:lnTo>
                      <a:pt x="11559" y="19557"/>
                    </a:lnTo>
                    <a:cubicBezTo>
                      <a:pt x="11558" y="19557"/>
                      <a:pt x="11556" y="19557"/>
                      <a:pt x="11554" y="19557"/>
                    </a:cubicBezTo>
                    <a:lnTo>
                      <a:pt x="11558" y="19557"/>
                    </a:lnTo>
                    <a:cubicBezTo>
                      <a:pt x="11548" y="19553"/>
                      <a:pt x="11547" y="19544"/>
                      <a:pt x="11543" y="19540"/>
                    </a:cubicBezTo>
                    <a:cubicBezTo>
                      <a:pt x="11577" y="19534"/>
                      <a:pt x="11538" y="19534"/>
                      <a:pt x="11571" y="19518"/>
                    </a:cubicBezTo>
                    <a:lnTo>
                      <a:pt x="11571" y="19518"/>
                    </a:lnTo>
                    <a:cubicBezTo>
                      <a:pt x="11565" y="19520"/>
                      <a:pt x="11561" y="19521"/>
                      <a:pt x="11558" y="19521"/>
                    </a:cubicBezTo>
                    <a:cubicBezTo>
                      <a:pt x="11548" y="19521"/>
                      <a:pt x="11550" y="19511"/>
                      <a:pt x="11542" y="19511"/>
                    </a:cubicBezTo>
                    <a:cubicBezTo>
                      <a:pt x="11541" y="19511"/>
                      <a:pt x="11540" y="19512"/>
                      <a:pt x="11538" y="19512"/>
                    </a:cubicBezTo>
                    <a:cubicBezTo>
                      <a:pt x="11538" y="19507"/>
                      <a:pt x="11554" y="19507"/>
                      <a:pt x="11565" y="19501"/>
                    </a:cubicBezTo>
                    <a:lnTo>
                      <a:pt x="11554" y="19501"/>
                    </a:lnTo>
                    <a:cubicBezTo>
                      <a:pt x="11571" y="19490"/>
                      <a:pt x="11571" y="19479"/>
                      <a:pt x="11571" y="19474"/>
                    </a:cubicBezTo>
                    <a:lnTo>
                      <a:pt x="11549" y="19474"/>
                    </a:lnTo>
                    <a:lnTo>
                      <a:pt x="11554" y="19463"/>
                    </a:lnTo>
                    <a:cubicBezTo>
                      <a:pt x="11551" y="19463"/>
                      <a:pt x="11547" y="19460"/>
                      <a:pt x="11542" y="19460"/>
                    </a:cubicBezTo>
                    <a:cubicBezTo>
                      <a:pt x="11539" y="19460"/>
                      <a:pt x="11536" y="19461"/>
                      <a:pt x="11532" y="19463"/>
                    </a:cubicBezTo>
                    <a:lnTo>
                      <a:pt x="11532" y="19457"/>
                    </a:lnTo>
                    <a:cubicBezTo>
                      <a:pt x="11527" y="19459"/>
                      <a:pt x="11525" y="19459"/>
                      <a:pt x="11524" y="19459"/>
                    </a:cubicBezTo>
                    <a:cubicBezTo>
                      <a:pt x="11520" y="19459"/>
                      <a:pt x="11523" y="19455"/>
                      <a:pt x="11516" y="19451"/>
                    </a:cubicBezTo>
                    <a:lnTo>
                      <a:pt x="11527" y="19451"/>
                    </a:lnTo>
                    <a:cubicBezTo>
                      <a:pt x="11527" y="19450"/>
                      <a:pt x="11527" y="19449"/>
                      <a:pt x="11529" y="19449"/>
                    </a:cubicBezTo>
                    <a:lnTo>
                      <a:pt x="11529" y="19449"/>
                    </a:lnTo>
                    <a:cubicBezTo>
                      <a:pt x="11526" y="19449"/>
                      <a:pt x="11524" y="19449"/>
                      <a:pt x="11521" y="19449"/>
                    </a:cubicBezTo>
                    <a:cubicBezTo>
                      <a:pt x="11509" y="19449"/>
                      <a:pt x="11496" y="19449"/>
                      <a:pt x="11493" y="19451"/>
                    </a:cubicBezTo>
                    <a:cubicBezTo>
                      <a:pt x="11488" y="19451"/>
                      <a:pt x="11471" y="19451"/>
                      <a:pt x="11477" y="19446"/>
                    </a:cubicBezTo>
                    <a:lnTo>
                      <a:pt x="11499" y="19435"/>
                    </a:lnTo>
                    <a:lnTo>
                      <a:pt x="11477" y="19435"/>
                    </a:lnTo>
                    <a:cubicBezTo>
                      <a:pt x="11471" y="19429"/>
                      <a:pt x="11488" y="19429"/>
                      <a:pt x="11488" y="19424"/>
                    </a:cubicBezTo>
                    <a:cubicBezTo>
                      <a:pt x="11488" y="19425"/>
                      <a:pt x="11490" y="19426"/>
                      <a:pt x="11494" y="19426"/>
                    </a:cubicBezTo>
                    <a:cubicBezTo>
                      <a:pt x="11505" y="19426"/>
                      <a:pt x="11527" y="19420"/>
                      <a:pt x="11527" y="19407"/>
                    </a:cubicBezTo>
                    <a:cubicBezTo>
                      <a:pt x="11532" y="19418"/>
                      <a:pt x="11543" y="19418"/>
                      <a:pt x="11549" y="19418"/>
                    </a:cubicBezTo>
                    <a:cubicBezTo>
                      <a:pt x="11549" y="19418"/>
                      <a:pt x="11549" y="19413"/>
                      <a:pt x="11552" y="19413"/>
                    </a:cubicBezTo>
                    <a:cubicBezTo>
                      <a:pt x="11554" y="19413"/>
                      <a:pt x="11556" y="19415"/>
                      <a:pt x="11560" y="19418"/>
                    </a:cubicBezTo>
                    <a:cubicBezTo>
                      <a:pt x="11557" y="19413"/>
                      <a:pt x="11554" y="19413"/>
                      <a:pt x="11552" y="19413"/>
                    </a:cubicBezTo>
                    <a:cubicBezTo>
                      <a:pt x="11549" y="19413"/>
                      <a:pt x="11546" y="19413"/>
                      <a:pt x="11543" y="19407"/>
                    </a:cubicBezTo>
                    <a:cubicBezTo>
                      <a:pt x="11560" y="19402"/>
                      <a:pt x="11571" y="19402"/>
                      <a:pt x="11571" y="19391"/>
                    </a:cubicBezTo>
                    <a:lnTo>
                      <a:pt x="11571" y="19391"/>
                    </a:lnTo>
                    <a:lnTo>
                      <a:pt x="11554" y="19396"/>
                    </a:lnTo>
                    <a:lnTo>
                      <a:pt x="11549" y="19396"/>
                    </a:lnTo>
                    <a:cubicBezTo>
                      <a:pt x="11549" y="19396"/>
                      <a:pt x="11543" y="19402"/>
                      <a:pt x="11532" y="19402"/>
                    </a:cubicBezTo>
                    <a:cubicBezTo>
                      <a:pt x="11532" y="19402"/>
                      <a:pt x="11521" y="19399"/>
                      <a:pt x="11517" y="19398"/>
                    </a:cubicBezTo>
                    <a:lnTo>
                      <a:pt x="11517" y="19398"/>
                    </a:lnTo>
                    <a:cubicBezTo>
                      <a:pt x="11512" y="19399"/>
                      <a:pt x="11508" y="19400"/>
                      <a:pt x="11504" y="19400"/>
                    </a:cubicBezTo>
                    <a:cubicBezTo>
                      <a:pt x="11495" y="19400"/>
                      <a:pt x="11491" y="19395"/>
                      <a:pt x="11483" y="19395"/>
                    </a:cubicBezTo>
                    <a:cubicBezTo>
                      <a:pt x="11482" y="19395"/>
                      <a:pt x="11479" y="19395"/>
                      <a:pt x="11477" y="19396"/>
                    </a:cubicBezTo>
                    <a:cubicBezTo>
                      <a:pt x="11471" y="19396"/>
                      <a:pt x="11471" y="19391"/>
                      <a:pt x="11477" y="19391"/>
                    </a:cubicBezTo>
                    <a:cubicBezTo>
                      <a:pt x="11479" y="19391"/>
                      <a:pt x="11480" y="19391"/>
                      <a:pt x="11482" y="19391"/>
                    </a:cubicBezTo>
                    <a:cubicBezTo>
                      <a:pt x="11495" y="19391"/>
                      <a:pt x="11501" y="19374"/>
                      <a:pt x="11516" y="19374"/>
                    </a:cubicBezTo>
                    <a:lnTo>
                      <a:pt x="11516" y="19374"/>
                    </a:lnTo>
                    <a:cubicBezTo>
                      <a:pt x="11505" y="19374"/>
                      <a:pt x="11499" y="19379"/>
                      <a:pt x="11493" y="19379"/>
                    </a:cubicBezTo>
                    <a:cubicBezTo>
                      <a:pt x="11493" y="19375"/>
                      <a:pt x="11498" y="19374"/>
                      <a:pt x="11503" y="19370"/>
                    </a:cubicBezTo>
                    <a:lnTo>
                      <a:pt x="11503" y="19370"/>
                    </a:lnTo>
                    <a:cubicBezTo>
                      <a:pt x="11503" y="19370"/>
                      <a:pt x="11503" y="19370"/>
                      <a:pt x="11503" y="19370"/>
                    </a:cubicBezTo>
                    <a:cubicBezTo>
                      <a:pt x="11505" y="19370"/>
                      <a:pt x="11507" y="19369"/>
                      <a:pt x="11509" y="19368"/>
                    </a:cubicBezTo>
                    <a:lnTo>
                      <a:pt x="11505" y="19368"/>
                    </a:lnTo>
                    <a:cubicBezTo>
                      <a:pt x="11504" y="19369"/>
                      <a:pt x="11503" y="19370"/>
                      <a:pt x="11503" y="19370"/>
                    </a:cubicBezTo>
                    <a:lnTo>
                      <a:pt x="11503" y="19370"/>
                    </a:lnTo>
                    <a:cubicBezTo>
                      <a:pt x="11501" y="19370"/>
                      <a:pt x="11500" y="19370"/>
                      <a:pt x="11499" y="19368"/>
                    </a:cubicBezTo>
                    <a:cubicBezTo>
                      <a:pt x="11505" y="19368"/>
                      <a:pt x="11499" y="19363"/>
                      <a:pt x="11505" y="19363"/>
                    </a:cubicBezTo>
                    <a:cubicBezTo>
                      <a:pt x="11516" y="19363"/>
                      <a:pt x="11524" y="19358"/>
                      <a:pt x="11532" y="19358"/>
                    </a:cubicBezTo>
                    <a:cubicBezTo>
                      <a:pt x="11536" y="19358"/>
                      <a:pt x="11540" y="19359"/>
                      <a:pt x="11543" y="19363"/>
                    </a:cubicBezTo>
                    <a:cubicBezTo>
                      <a:pt x="11543" y="19355"/>
                      <a:pt x="11538" y="19347"/>
                      <a:pt x="11529" y="19347"/>
                    </a:cubicBezTo>
                    <a:cubicBezTo>
                      <a:pt x="11525" y="19347"/>
                      <a:pt x="11520" y="19349"/>
                      <a:pt x="11516" y="19352"/>
                    </a:cubicBezTo>
                    <a:lnTo>
                      <a:pt x="11516" y="19346"/>
                    </a:lnTo>
                    <a:cubicBezTo>
                      <a:pt x="11508" y="19350"/>
                      <a:pt x="11501" y="19359"/>
                      <a:pt x="11495" y="19359"/>
                    </a:cubicBezTo>
                    <a:cubicBezTo>
                      <a:pt x="11492" y="19359"/>
                      <a:pt x="11490" y="19357"/>
                      <a:pt x="11488" y="19352"/>
                    </a:cubicBezTo>
                    <a:lnTo>
                      <a:pt x="11477" y="19352"/>
                    </a:lnTo>
                    <a:lnTo>
                      <a:pt x="11488" y="19346"/>
                    </a:lnTo>
                    <a:lnTo>
                      <a:pt x="11477" y="19346"/>
                    </a:lnTo>
                    <a:cubicBezTo>
                      <a:pt x="11488" y="19346"/>
                      <a:pt x="11488" y="19341"/>
                      <a:pt x="11493" y="19341"/>
                    </a:cubicBezTo>
                    <a:cubicBezTo>
                      <a:pt x="11493" y="19335"/>
                      <a:pt x="11477" y="19335"/>
                      <a:pt x="11471" y="19335"/>
                    </a:cubicBezTo>
                    <a:cubicBezTo>
                      <a:pt x="11471" y="19324"/>
                      <a:pt x="11471" y="19324"/>
                      <a:pt x="11488" y="19324"/>
                    </a:cubicBezTo>
                    <a:cubicBezTo>
                      <a:pt x="11488" y="19319"/>
                      <a:pt x="11477" y="19313"/>
                      <a:pt x="11493" y="19308"/>
                    </a:cubicBezTo>
                    <a:cubicBezTo>
                      <a:pt x="11488" y="19304"/>
                      <a:pt x="11486" y="19303"/>
                      <a:pt x="11484" y="19303"/>
                    </a:cubicBezTo>
                    <a:cubicBezTo>
                      <a:pt x="11481" y="19303"/>
                      <a:pt x="11482" y="19308"/>
                      <a:pt x="11471" y="19308"/>
                    </a:cubicBezTo>
                    <a:cubicBezTo>
                      <a:pt x="11499" y="19291"/>
                      <a:pt x="11477" y="19280"/>
                      <a:pt x="11471" y="19263"/>
                    </a:cubicBezTo>
                    <a:cubicBezTo>
                      <a:pt x="11462" y="19269"/>
                      <a:pt x="11458" y="19271"/>
                      <a:pt x="11457" y="19271"/>
                    </a:cubicBezTo>
                    <a:cubicBezTo>
                      <a:pt x="11453" y="19271"/>
                      <a:pt x="11457" y="19263"/>
                      <a:pt x="11438" y="19263"/>
                    </a:cubicBezTo>
                    <a:cubicBezTo>
                      <a:pt x="11443" y="19263"/>
                      <a:pt x="11454" y="19249"/>
                      <a:pt x="11461" y="19249"/>
                    </a:cubicBezTo>
                    <a:cubicBezTo>
                      <a:pt x="11463" y="19249"/>
                      <a:pt x="11465" y="19250"/>
                      <a:pt x="11466" y="19252"/>
                    </a:cubicBezTo>
                    <a:lnTo>
                      <a:pt x="11460" y="19241"/>
                    </a:lnTo>
                    <a:cubicBezTo>
                      <a:pt x="11462" y="19240"/>
                      <a:pt x="11463" y="19240"/>
                      <a:pt x="11465" y="19240"/>
                    </a:cubicBezTo>
                    <a:cubicBezTo>
                      <a:pt x="11469" y="19240"/>
                      <a:pt x="11472" y="19243"/>
                      <a:pt x="11477" y="19243"/>
                    </a:cubicBezTo>
                    <a:cubicBezTo>
                      <a:pt x="11481" y="19243"/>
                      <a:pt x="11486" y="19242"/>
                      <a:pt x="11493" y="19236"/>
                    </a:cubicBezTo>
                    <a:cubicBezTo>
                      <a:pt x="11493" y="19230"/>
                      <a:pt x="11460" y="19236"/>
                      <a:pt x="11466" y="19225"/>
                    </a:cubicBezTo>
                    <a:cubicBezTo>
                      <a:pt x="11473" y="19221"/>
                      <a:pt x="11475" y="19219"/>
                      <a:pt x="11475" y="19217"/>
                    </a:cubicBezTo>
                    <a:lnTo>
                      <a:pt x="11475" y="19217"/>
                    </a:lnTo>
                    <a:cubicBezTo>
                      <a:pt x="11466" y="19220"/>
                      <a:pt x="11457" y="19225"/>
                      <a:pt x="11449" y="19225"/>
                    </a:cubicBezTo>
                    <a:cubicBezTo>
                      <a:pt x="11449" y="19223"/>
                      <a:pt x="11448" y="19222"/>
                      <a:pt x="11448" y="19221"/>
                    </a:cubicBezTo>
                    <a:lnTo>
                      <a:pt x="11448" y="19221"/>
                    </a:lnTo>
                    <a:cubicBezTo>
                      <a:pt x="11447" y="19222"/>
                      <a:pt x="11445" y="19224"/>
                      <a:pt x="11444" y="19225"/>
                    </a:cubicBezTo>
                    <a:cubicBezTo>
                      <a:pt x="11446" y="19223"/>
                      <a:pt x="11447" y="19222"/>
                      <a:pt x="11448" y="19221"/>
                    </a:cubicBezTo>
                    <a:lnTo>
                      <a:pt x="11448" y="19221"/>
                    </a:lnTo>
                    <a:cubicBezTo>
                      <a:pt x="11448" y="19221"/>
                      <a:pt x="11448" y="19221"/>
                      <a:pt x="11448" y="19221"/>
                    </a:cubicBezTo>
                    <a:lnTo>
                      <a:pt x="11448" y="19221"/>
                    </a:lnTo>
                    <a:cubicBezTo>
                      <a:pt x="11455" y="19217"/>
                      <a:pt x="11462" y="19212"/>
                      <a:pt x="11466" y="19209"/>
                    </a:cubicBezTo>
                    <a:lnTo>
                      <a:pt x="11466" y="19209"/>
                    </a:lnTo>
                    <a:cubicBezTo>
                      <a:pt x="11462" y="19210"/>
                      <a:pt x="11457" y="19211"/>
                      <a:pt x="11453" y="19214"/>
                    </a:cubicBezTo>
                    <a:lnTo>
                      <a:pt x="11453" y="19214"/>
                    </a:lnTo>
                    <a:cubicBezTo>
                      <a:pt x="11454" y="19208"/>
                      <a:pt x="11440" y="19208"/>
                      <a:pt x="11433" y="19208"/>
                    </a:cubicBezTo>
                    <a:cubicBezTo>
                      <a:pt x="11410" y="19230"/>
                      <a:pt x="11433" y="19225"/>
                      <a:pt x="11410" y="19241"/>
                    </a:cubicBezTo>
                    <a:cubicBezTo>
                      <a:pt x="11414" y="19241"/>
                      <a:pt x="11425" y="19239"/>
                      <a:pt x="11431" y="19239"/>
                    </a:cubicBezTo>
                    <a:cubicBezTo>
                      <a:pt x="11433" y="19239"/>
                      <a:pt x="11434" y="19239"/>
                      <a:pt x="11433" y="19241"/>
                    </a:cubicBezTo>
                    <a:cubicBezTo>
                      <a:pt x="11416" y="19241"/>
                      <a:pt x="11416" y="19252"/>
                      <a:pt x="11416" y="19252"/>
                    </a:cubicBezTo>
                    <a:cubicBezTo>
                      <a:pt x="11420" y="19249"/>
                      <a:pt x="11423" y="19248"/>
                      <a:pt x="11424" y="19248"/>
                    </a:cubicBezTo>
                    <a:cubicBezTo>
                      <a:pt x="11428" y="19248"/>
                      <a:pt x="11424" y="19258"/>
                      <a:pt x="11433" y="19258"/>
                    </a:cubicBezTo>
                    <a:cubicBezTo>
                      <a:pt x="11422" y="19263"/>
                      <a:pt x="11405" y="19263"/>
                      <a:pt x="11394" y="19269"/>
                    </a:cubicBezTo>
                    <a:lnTo>
                      <a:pt x="11422" y="19263"/>
                    </a:lnTo>
                    <a:lnTo>
                      <a:pt x="11422" y="19263"/>
                    </a:lnTo>
                    <a:cubicBezTo>
                      <a:pt x="11422" y="19269"/>
                      <a:pt x="11405" y="19269"/>
                      <a:pt x="11410" y="19269"/>
                    </a:cubicBezTo>
                    <a:cubicBezTo>
                      <a:pt x="11399" y="19269"/>
                      <a:pt x="11393" y="19274"/>
                      <a:pt x="11389" y="19274"/>
                    </a:cubicBezTo>
                    <a:cubicBezTo>
                      <a:pt x="11387" y="19274"/>
                      <a:pt x="11385" y="19273"/>
                      <a:pt x="11383" y="19269"/>
                    </a:cubicBezTo>
                    <a:lnTo>
                      <a:pt x="11383" y="19269"/>
                    </a:lnTo>
                    <a:cubicBezTo>
                      <a:pt x="11361" y="19291"/>
                      <a:pt x="11405" y="19285"/>
                      <a:pt x="11410" y="19291"/>
                    </a:cubicBezTo>
                    <a:lnTo>
                      <a:pt x="11405" y="19291"/>
                    </a:lnTo>
                    <a:cubicBezTo>
                      <a:pt x="11410" y="19291"/>
                      <a:pt x="11410" y="19291"/>
                      <a:pt x="11416" y="19296"/>
                    </a:cubicBezTo>
                    <a:cubicBezTo>
                      <a:pt x="11414" y="19300"/>
                      <a:pt x="11412" y="19301"/>
                      <a:pt x="11410" y="19301"/>
                    </a:cubicBezTo>
                    <a:cubicBezTo>
                      <a:pt x="11406" y="19301"/>
                      <a:pt x="11401" y="19296"/>
                      <a:pt x="11394" y="19296"/>
                    </a:cubicBezTo>
                    <a:lnTo>
                      <a:pt x="11405" y="19308"/>
                    </a:lnTo>
                    <a:cubicBezTo>
                      <a:pt x="11410" y="19308"/>
                      <a:pt x="11410" y="19308"/>
                      <a:pt x="11405" y="19313"/>
                    </a:cubicBezTo>
                    <a:lnTo>
                      <a:pt x="11377" y="19313"/>
                    </a:lnTo>
                    <a:lnTo>
                      <a:pt x="11394" y="19319"/>
                    </a:lnTo>
                    <a:cubicBezTo>
                      <a:pt x="11390" y="19319"/>
                      <a:pt x="11386" y="19328"/>
                      <a:pt x="11381" y="19328"/>
                    </a:cubicBezTo>
                    <a:cubicBezTo>
                      <a:pt x="11380" y="19328"/>
                      <a:pt x="11379" y="19327"/>
                      <a:pt x="11377" y="19324"/>
                    </a:cubicBezTo>
                    <a:lnTo>
                      <a:pt x="11377" y="19324"/>
                    </a:lnTo>
                    <a:lnTo>
                      <a:pt x="11383" y="19341"/>
                    </a:lnTo>
                    <a:lnTo>
                      <a:pt x="11361" y="19346"/>
                    </a:lnTo>
                    <a:lnTo>
                      <a:pt x="11366" y="19346"/>
                    </a:lnTo>
                    <a:cubicBezTo>
                      <a:pt x="11366" y="19352"/>
                      <a:pt x="11410" y="19363"/>
                      <a:pt x="11366" y="19368"/>
                    </a:cubicBezTo>
                    <a:cubicBezTo>
                      <a:pt x="11388" y="19374"/>
                      <a:pt x="11383" y="19379"/>
                      <a:pt x="11394" y="19391"/>
                    </a:cubicBezTo>
                    <a:cubicBezTo>
                      <a:pt x="11391" y="19389"/>
                      <a:pt x="11389" y="19388"/>
                      <a:pt x="11387" y="19388"/>
                    </a:cubicBezTo>
                    <a:cubicBezTo>
                      <a:pt x="11379" y="19388"/>
                      <a:pt x="11376" y="19399"/>
                      <a:pt x="11371" y="19399"/>
                    </a:cubicBezTo>
                    <a:cubicBezTo>
                      <a:pt x="11370" y="19399"/>
                      <a:pt x="11368" y="19398"/>
                      <a:pt x="11366" y="19396"/>
                    </a:cubicBezTo>
                    <a:lnTo>
                      <a:pt x="11366" y="19396"/>
                    </a:lnTo>
                    <a:cubicBezTo>
                      <a:pt x="11361" y="19402"/>
                      <a:pt x="11383" y="19402"/>
                      <a:pt x="11388" y="19402"/>
                    </a:cubicBezTo>
                    <a:cubicBezTo>
                      <a:pt x="11383" y="19407"/>
                      <a:pt x="11361" y="19407"/>
                      <a:pt x="11355" y="19407"/>
                    </a:cubicBezTo>
                    <a:lnTo>
                      <a:pt x="11361" y="19418"/>
                    </a:lnTo>
                    <a:lnTo>
                      <a:pt x="11366" y="19418"/>
                    </a:lnTo>
                    <a:cubicBezTo>
                      <a:pt x="11361" y="19424"/>
                      <a:pt x="11350" y="19424"/>
                      <a:pt x="11350" y="19429"/>
                    </a:cubicBezTo>
                    <a:lnTo>
                      <a:pt x="11366" y="19429"/>
                    </a:lnTo>
                    <a:lnTo>
                      <a:pt x="11361" y="19435"/>
                    </a:lnTo>
                    <a:cubicBezTo>
                      <a:pt x="11363" y="19433"/>
                      <a:pt x="11365" y="19432"/>
                      <a:pt x="11367" y="19432"/>
                    </a:cubicBezTo>
                    <a:cubicBezTo>
                      <a:pt x="11372" y="19432"/>
                      <a:pt x="11377" y="19435"/>
                      <a:pt x="11377" y="19435"/>
                    </a:cubicBezTo>
                    <a:lnTo>
                      <a:pt x="11366" y="19435"/>
                    </a:lnTo>
                    <a:lnTo>
                      <a:pt x="11377" y="19446"/>
                    </a:lnTo>
                    <a:cubicBezTo>
                      <a:pt x="11361" y="19446"/>
                      <a:pt x="11377" y="19451"/>
                      <a:pt x="11361" y="19451"/>
                    </a:cubicBezTo>
                    <a:cubicBezTo>
                      <a:pt x="11361" y="19457"/>
                      <a:pt x="11361" y="19457"/>
                      <a:pt x="11366" y="19463"/>
                    </a:cubicBezTo>
                    <a:lnTo>
                      <a:pt x="11383" y="19457"/>
                    </a:lnTo>
                    <a:lnTo>
                      <a:pt x="11383" y="19457"/>
                    </a:lnTo>
                    <a:cubicBezTo>
                      <a:pt x="11394" y="19463"/>
                      <a:pt x="11366" y="19463"/>
                      <a:pt x="11366" y="19474"/>
                    </a:cubicBezTo>
                    <a:lnTo>
                      <a:pt x="11383" y="19463"/>
                    </a:lnTo>
                    <a:lnTo>
                      <a:pt x="11383" y="19463"/>
                    </a:lnTo>
                    <a:cubicBezTo>
                      <a:pt x="11361" y="19485"/>
                      <a:pt x="11405" y="19479"/>
                      <a:pt x="11388" y="19490"/>
                    </a:cubicBezTo>
                    <a:cubicBezTo>
                      <a:pt x="11387" y="19488"/>
                      <a:pt x="11383" y="19488"/>
                      <a:pt x="11381" y="19488"/>
                    </a:cubicBezTo>
                    <a:cubicBezTo>
                      <a:pt x="11375" y="19488"/>
                      <a:pt x="11370" y="19490"/>
                      <a:pt x="11377" y="19490"/>
                    </a:cubicBezTo>
                    <a:cubicBezTo>
                      <a:pt x="11383" y="19501"/>
                      <a:pt x="11383" y="19512"/>
                      <a:pt x="11405" y="19512"/>
                    </a:cubicBezTo>
                    <a:cubicBezTo>
                      <a:pt x="11383" y="19518"/>
                      <a:pt x="11377" y="19518"/>
                      <a:pt x="11366" y="19534"/>
                    </a:cubicBezTo>
                    <a:cubicBezTo>
                      <a:pt x="11366" y="19540"/>
                      <a:pt x="11377" y="19540"/>
                      <a:pt x="11383" y="19540"/>
                    </a:cubicBezTo>
                    <a:cubicBezTo>
                      <a:pt x="11377" y="19546"/>
                      <a:pt x="11388" y="19557"/>
                      <a:pt x="11377" y="19562"/>
                    </a:cubicBezTo>
                    <a:cubicBezTo>
                      <a:pt x="11388" y="19562"/>
                      <a:pt x="11377" y="19568"/>
                      <a:pt x="11383" y="19568"/>
                    </a:cubicBezTo>
                    <a:lnTo>
                      <a:pt x="11388" y="19568"/>
                    </a:lnTo>
                    <a:cubicBezTo>
                      <a:pt x="11361" y="19584"/>
                      <a:pt x="11410" y="19584"/>
                      <a:pt x="11383" y="19595"/>
                    </a:cubicBezTo>
                    <a:lnTo>
                      <a:pt x="11361" y="19595"/>
                    </a:lnTo>
                    <a:lnTo>
                      <a:pt x="11361" y="19617"/>
                    </a:lnTo>
                    <a:lnTo>
                      <a:pt x="11366" y="19612"/>
                    </a:lnTo>
                    <a:cubicBezTo>
                      <a:pt x="11366" y="19617"/>
                      <a:pt x="11383" y="19617"/>
                      <a:pt x="11377" y="19623"/>
                    </a:cubicBezTo>
                    <a:cubicBezTo>
                      <a:pt x="11373" y="19622"/>
                      <a:pt x="11371" y="19622"/>
                      <a:pt x="11369" y="19622"/>
                    </a:cubicBezTo>
                    <a:cubicBezTo>
                      <a:pt x="11362" y="19622"/>
                      <a:pt x="11374" y="19631"/>
                      <a:pt x="11361" y="19640"/>
                    </a:cubicBezTo>
                    <a:lnTo>
                      <a:pt x="11355" y="19640"/>
                    </a:lnTo>
                    <a:cubicBezTo>
                      <a:pt x="11355" y="19642"/>
                      <a:pt x="11355" y="19644"/>
                      <a:pt x="11357" y="19644"/>
                    </a:cubicBezTo>
                    <a:cubicBezTo>
                      <a:pt x="11358" y="19644"/>
                      <a:pt x="11361" y="19642"/>
                      <a:pt x="11366" y="19640"/>
                    </a:cubicBezTo>
                    <a:lnTo>
                      <a:pt x="11366" y="19640"/>
                    </a:lnTo>
                    <a:cubicBezTo>
                      <a:pt x="11377" y="19645"/>
                      <a:pt x="11339" y="19645"/>
                      <a:pt x="11361" y="19651"/>
                    </a:cubicBezTo>
                    <a:lnTo>
                      <a:pt x="11361" y="19645"/>
                    </a:lnTo>
                    <a:lnTo>
                      <a:pt x="11383" y="19645"/>
                    </a:lnTo>
                    <a:cubicBezTo>
                      <a:pt x="11383" y="19645"/>
                      <a:pt x="11381" y="19647"/>
                      <a:pt x="11379" y="19648"/>
                    </a:cubicBezTo>
                    <a:lnTo>
                      <a:pt x="11379" y="19648"/>
                    </a:lnTo>
                    <a:cubicBezTo>
                      <a:pt x="11379" y="19647"/>
                      <a:pt x="11378" y="19646"/>
                      <a:pt x="11377" y="19645"/>
                    </a:cubicBezTo>
                    <a:lnTo>
                      <a:pt x="11377" y="19645"/>
                    </a:lnTo>
                    <a:cubicBezTo>
                      <a:pt x="11377" y="19647"/>
                      <a:pt x="11378" y="19648"/>
                      <a:pt x="11379" y="19648"/>
                    </a:cubicBezTo>
                    <a:cubicBezTo>
                      <a:pt x="11379" y="19648"/>
                      <a:pt x="11379" y="19648"/>
                      <a:pt x="11379" y="19648"/>
                    </a:cubicBezTo>
                    <a:lnTo>
                      <a:pt x="11379" y="19648"/>
                    </a:lnTo>
                    <a:cubicBezTo>
                      <a:pt x="11381" y="19652"/>
                      <a:pt x="11378" y="19656"/>
                      <a:pt x="11383" y="19656"/>
                    </a:cubicBezTo>
                    <a:cubicBezTo>
                      <a:pt x="11380" y="19662"/>
                      <a:pt x="11376" y="19664"/>
                      <a:pt x="11372" y="19664"/>
                    </a:cubicBezTo>
                    <a:cubicBezTo>
                      <a:pt x="11370" y="19664"/>
                      <a:pt x="11368" y="19664"/>
                      <a:pt x="11367" y="19663"/>
                    </a:cubicBezTo>
                    <a:lnTo>
                      <a:pt x="11367" y="19663"/>
                    </a:lnTo>
                    <a:cubicBezTo>
                      <a:pt x="11372" y="19671"/>
                      <a:pt x="11364" y="19668"/>
                      <a:pt x="11377" y="19673"/>
                    </a:cubicBezTo>
                    <a:lnTo>
                      <a:pt x="11368" y="19676"/>
                    </a:lnTo>
                    <a:lnTo>
                      <a:pt x="11368" y="19676"/>
                    </a:lnTo>
                    <a:cubicBezTo>
                      <a:pt x="11367" y="19675"/>
                      <a:pt x="11366" y="19674"/>
                      <a:pt x="11366" y="19673"/>
                    </a:cubicBezTo>
                    <a:lnTo>
                      <a:pt x="11361" y="19678"/>
                    </a:lnTo>
                    <a:lnTo>
                      <a:pt x="11361" y="19678"/>
                    </a:lnTo>
                    <a:lnTo>
                      <a:pt x="11368" y="19676"/>
                    </a:lnTo>
                    <a:lnTo>
                      <a:pt x="11368" y="19676"/>
                    </a:lnTo>
                    <a:cubicBezTo>
                      <a:pt x="11371" y="19679"/>
                      <a:pt x="11377" y="19680"/>
                      <a:pt x="11377" y="19684"/>
                    </a:cubicBezTo>
                    <a:lnTo>
                      <a:pt x="11361" y="19684"/>
                    </a:lnTo>
                    <a:cubicBezTo>
                      <a:pt x="11366" y="19700"/>
                      <a:pt x="11339" y="19700"/>
                      <a:pt x="11361" y="19712"/>
                    </a:cubicBezTo>
                    <a:lnTo>
                      <a:pt x="11355" y="19712"/>
                    </a:lnTo>
                    <a:cubicBezTo>
                      <a:pt x="11377" y="19723"/>
                      <a:pt x="11333" y="19728"/>
                      <a:pt x="11361" y="19734"/>
                    </a:cubicBezTo>
                    <a:lnTo>
                      <a:pt x="11350" y="19734"/>
                    </a:lnTo>
                    <a:lnTo>
                      <a:pt x="11355" y="19739"/>
                    </a:lnTo>
                    <a:lnTo>
                      <a:pt x="11361" y="19739"/>
                    </a:lnTo>
                    <a:lnTo>
                      <a:pt x="11350" y="19750"/>
                    </a:lnTo>
                    <a:lnTo>
                      <a:pt x="11355" y="19750"/>
                    </a:lnTo>
                    <a:cubicBezTo>
                      <a:pt x="11327" y="19756"/>
                      <a:pt x="11350" y="19761"/>
                      <a:pt x="11327" y="19767"/>
                    </a:cubicBezTo>
                    <a:lnTo>
                      <a:pt x="11350" y="19761"/>
                    </a:lnTo>
                    <a:lnTo>
                      <a:pt x="11350" y="19761"/>
                    </a:lnTo>
                    <a:cubicBezTo>
                      <a:pt x="11388" y="19778"/>
                      <a:pt x="11333" y="19806"/>
                      <a:pt x="11350" y="19822"/>
                    </a:cubicBezTo>
                    <a:lnTo>
                      <a:pt x="11333" y="19822"/>
                    </a:lnTo>
                    <a:lnTo>
                      <a:pt x="11355" y="19833"/>
                    </a:lnTo>
                    <a:cubicBezTo>
                      <a:pt x="11350" y="19835"/>
                      <a:pt x="11346" y="19836"/>
                      <a:pt x="11343" y="19836"/>
                    </a:cubicBezTo>
                    <a:cubicBezTo>
                      <a:pt x="11338" y="19836"/>
                      <a:pt x="11337" y="19833"/>
                      <a:pt x="11333" y="19833"/>
                    </a:cubicBezTo>
                    <a:lnTo>
                      <a:pt x="11333" y="19833"/>
                    </a:lnTo>
                    <a:cubicBezTo>
                      <a:pt x="11339" y="19839"/>
                      <a:pt x="11355" y="19833"/>
                      <a:pt x="11361" y="19844"/>
                    </a:cubicBezTo>
                    <a:cubicBezTo>
                      <a:pt x="11359" y="19846"/>
                      <a:pt x="11357" y="19847"/>
                      <a:pt x="11355" y="19847"/>
                    </a:cubicBezTo>
                    <a:cubicBezTo>
                      <a:pt x="11351" y="19847"/>
                      <a:pt x="11346" y="19844"/>
                      <a:pt x="11339" y="19844"/>
                    </a:cubicBezTo>
                    <a:cubicBezTo>
                      <a:pt x="11350" y="19850"/>
                      <a:pt x="11361" y="19866"/>
                      <a:pt x="11350" y="19878"/>
                    </a:cubicBezTo>
                    <a:lnTo>
                      <a:pt x="11355" y="19878"/>
                    </a:lnTo>
                    <a:cubicBezTo>
                      <a:pt x="11361" y="19889"/>
                      <a:pt x="11355" y="19894"/>
                      <a:pt x="11355" y="19900"/>
                    </a:cubicBezTo>
                    <a:lnTo>
                      <a:pt x="11350" y="19900"/>
                    </a:lnTo>
                    <a:cubicBezTo>
                      <a:pt x="11350" y="19900"/>
                      <a:pt x="11339" y="19905"/>
                      <a:pt x="11350" y="19905"/>
                    </a:cubicBezTo>
                    <a:lnTo>
                      <a:pt x="11333" y="19905"/>
                    </a:lnTo>
                    <a:cubicBezTo>
                      <a:pt x="11333" y="19916"/>
                      <a:pt x="11350" y="19922"/>
                      <a:pt x="11327" y="19927"/>
                    </a:cubicBezTo>
                    <a:lnTo>
                      <a:pt x="11350" y="19927"/>
                    </a:lnTo>
                    <a:cubicBezTo>
                      <a:pt x="11328" y="19933"/>
                      <a:pt x="11360" y="19944"/>
                      <a:pt x="11350" y="19949"/>
                    </a:cubicBezTo>
                    <a:lnTo>
                      <a:pt x="11350" y="19949"/>
                    </a:lnTo>
                    <a:cubicBezTo>
                      <a:pt x="11348" y="19949"/>
                      <a:pt x="11347" y="19949"/>
                      <a:pt x="11345" y="19949"/>
                    </a:cubicBezTo>
                    <a:lnTo>
                      <a:pt x="11345" y="19949"/>
                    </a:lnTo>
                    <a:cubicBezTo>
                      <a:pt x="11346" y="19949"/>
                      <a:pt x="11348" y="19949"/>
                      <a:pt x="11350" y="19949"/>
                    </a:cubicBezTo>
                    <a:cubicBezTo>
                      <a:pt x="11350" y="19949"/>
                      <a:pt x="11350" y="19949"/>
                      <a:pt x="11350" y="19949"/>
                    </a:cubicBezTo>
                    <a:lnTo>
                      <a:pt x="11350" y="19949"/>
                    </a:lnTo>
                    <a:cubicBezTo>
                      <a:pt x="11352" y="19949"/>
                      <a:pt x="11354" y="19949"/>
                      <a:pt x="11355" y="19949"/>
                    </a:cubicBezTo>
                    <a:lnTo>
                      <a:pt x="11350" y="19949"/>
                    </a:lnTo>
                    <a:lnTo>
                      <a:pt x="11361" y="19972"/>
                    </a:lnTo>
                    <a:cubicBezTo>
                      <a:pt x="11339" y="19977"/>
                      <a:pt x="11366" y="19983"/>
                      <a:pt x="11350" y="19983"/>
                    </a:cubicBezTo>
                    <a:cubicBezTo>
                      <a:pt x="11350" y="19984"/>
                      <a:pt x="11350" y="19984"/>
                      <a:pt x="11351" y="19984"/>
                    </a:cubicBezTo>
                    <a:cubicBezTo>
                      <a:pt x="11353" y="19984"/>
                      <a:pt x="11357" y="19981"/>
                      <a:pt x="11359" y="19981"/>
                    </a:cubicBezTo>
                    <a:cubicBezTo>
                      <a:pt x="11360" y="19981"/>
                      <a:pt x="11361" y="19982"/>
                      <a:pt x="11361" y="19983"/>
                    </a:cubicBezTo>
                    <a:cubicBezTo>
                      <a:pt x="11355" y="19983"/>
                      <a:pt x="11366" y="19988"/>
                      <a:pt x="11350" y="19988"/>
                    </a:cubicBezTo>
                    <a:lnTo>
                      <a:pt x="11350" y="19999"/>
                    </a:lnTo>
                    <a:lnTo>
                      <a:pt x="11333" y="19999"/>
                    </a:lnTo>
                    <a:cubicBezTo>
                      <a:pt x="11333" y="20005"/>
                      <a:pt x="11355" y="20005"/>
                      <a:pt x="11361" y="20005"/>
                    </a:cubicBezTo>
                    <a:cubicBezTo>
                      <a:pt x="11355" y="20010"/>
                      <a:pt x="11361" y="20016"/>
                      <a:pt x="11350" y="20016"/>
                    </a:cubicBezTo>
                    <a:lnTo>
                      <a:pt x="11339" y="20016"/>
                    </a:lnTo>
                    <a:cubicBezTo>
                      <a:pt x="11350" y="20032"/>
                      <a:pt x="11300" y="20038"/>
                      <a:pt x="11327" y="20055"/>
                    </a:cubicBezTo>
                    <a:lnTo>
                      <a:pt x="11322" y="20055"/>
                    </a:lnTo>
                    <a:lnTo>
                      <a:pt x="11322" y="20060"/>
                    </a:lnTo>
                    <a:lnTo>
                      <a:pt x="11305" y="20060"/>
                    </a:lnTo>
                    <a:lnTo>
                      <a:pt x="11327" y="20071"/>
                    </a:lnTo>
                    <a:lnTo>
                      <a:pt x="11322" y="20071"/>
                    </a:lnTo>
                    <a:cubicBezTo>
                      <a:pt x="11322" y="20082"/>
                      <a:pt x="11322" y="20093"/>
                      <a:pt x="11327" y="20110"/>
                    </a:cubicBezTo>
                    <a:lnTo>
                      <a:pt x="11322" y="20110"/>
                    </a:lnTo>
                    <a:cubicBezTo>
                      <a:pt x="11333" y="20121"/>
                      <a:pt x="11311" y="20121"/>
                      <a:pt x="11322" y="20127"/>
                    </a:cubicBezTo>
                    <a:lnTo>
                      <a:pt x="11322" y="20138"/>
                    </a:lnTo>
                    <a:lnTo>
                      <a:pt x="11311" y="20138"/>
                    </a:lnTo>
                    <a:cubicBezTo>
                      <a:pt x="11327" y="20143"/>
                      <a:pt x="11294" y="20149"/>
                      <a:pt x="11305" y="20149"/>
                    </a:cubicBezTo>
                    <a:cubicBezTo>
                      <a:pt x="11311" y="20154"/>
                      <a:pt x="11322" y="20154"/>
                      <a:pt x="11333" y="20165"/>
                    </a:cubicBezTo>
                    <a:cubicBezTo>
                      <a:pt x="11333" y="20168"/>
                      <a:pt x="11332" y="20168"/>
                      <a:pt x="11330" y="20168"/>
                    </a:cubicBezTo>
                    <a:cubicBezTo>
                      <a:pt x="11327" y="20168"/>
                      <a:pt x="11325" y="20168"/>
                      <a:pt x="11322" y="20171"/>
                    </a:cubicBezTo>
                    <a:cubicBezTo>
                      <a:pt x="11322" y="20176"/>
                      <a:pt x="11333" y="20176"/>
                      <a:pt x="11327" y="20182"/>
                    </a:cubicBezTo>
                    <a:lnTo>
                      <a:pt x="11322" y="20182"/>
                    </a:lnTo>
                    <a:cubicBezTo>
                      <a:pt x="11322" y="20193"/>
                      <a:pt x="11327" y="20193"/>
                      <a:pt x="11327" y="20198"/>
                    </a:cubicBezTo>
                    <a:lnTo>
                      <a:pt x="11322" y="20198"/>
                    </a:lnTo>
                    <a:cubicBezTo>
                      <a:pt x="11333" y="20204"/>
                      <a:pt x="11300" y="20210"/>
                      <a:pt x="11333" y="20221"/>
                    </a:cubicBezTo>
                    <a:cubicBezTo>
                      <a:pt x="11329" y="20225"/>
                      <a:pt x="11331" y="20228"/>
                      <a:pt x="11324" y="20228"/>
                    </a:cubicBezTo>
                    <a:cubicBezTo>
                      <a:pt x="11321" y="20228"/>
                      <a:pt x="11317" y="20228"/>
                      <a:pt x="11311" y="20226"/>
                    </a:cubicBezTo>
                    <a:lnTo>
                      <a:pt x="11311" y="20226"/>
                    </a:lnTo>
                    <a:cubicBezTo>
                      <a:pt x="11322" y="20237"/>
                      <a:pt x="11327" y="20248"/>
                      <a:pt x="11333" y="20259"/>
                    </a:cubicBezTo>
                    <a:cubicBezTo>
                      <a:pt x="11305" y="20259"/>
                      <a:pt x="11333" y="20259"/>
                      <a:pt x="11322" y="20265"/>
                    </a:cubicBezTo>
                    <a:lnTo>
                      <a:pt x="11333" y="20265"/>
                    </a:lnTo>
                    <a:cubicBezTo>
                      <a:pt x="11333" y="20281"/>
                      <a:pt x="11300" y="20304"/>
                      <a:pt x="11300" y="20315"/>
                    </a:cubicBezTo>
                    <a:lnTo>
                      <a:pt x="11289" y="20315"/>
                    </a:lnTo>
                    <a:lnTo>
                      <a:pt x="11300" y="20320"/>
                    </a:lnTo>
                    <a:cubicBezTo>
                      <a:pt x="11294" y="20342"/>
                      <a:pt x="11289" y="20364"/>
                      <a:pt x="11289" y="20376"/>
                    </a:cubicBezTo>
                    <a:cubicBezTo>
                      <a:pt x="11294" y="20387"/>
                      <a:pt x="11305" y="20392"/>
                      <a:pt x="11300" y="20398"/>
                    </a:cubicBezTo>
                    <a:cubicBezTo>
                      <a:pt x="11305" y="20414"/>
                      <a:pt x="11305" y="20425"/>
                      <a:pt x="11300" y="20442"/>
                    </a:cubicBezTo>
                    <a:lnTo>
                      <a:pt x="11289" y="20442"/>
                    </a:lnTo>
                    <a:cubicBezTo>
                      <a:pt x="11300" y="20448"/>
                      <a:pt x="11289" y="20448"/>
                      <a:pt x="11289" y="20453"/>
                    </a:cubicBezTo>
                    <a:lnTo>
                      <a:pt x="11300" y="20453"/>
                    </a:lnTo>
                    <a:cubicBezTo>
                      <a:pt x="11311" y="20459"/>
                      <a:pt x="11300" y="20470"/>
                      <a:pt x="11289" y="20470"/>
                    </a:cubicBezTo>
                    <a:lnTo>
                      <a:pt x="11300" y="20475"/>
                    </a:lnTo>
                    <a:lnTo>
                      <a:pt x="11278" y="20475"/>
                    </a:lnTo>
                    <a:cubicBezTo>
                      <a:pt x="11283" y="20475"/>
                      <a:pt x="11283" y="20486"/>
                      <a:pt x="11300" y="20486"/>
                    </a:cubicBezTo>
                    <a:cubicBezTo>
                      <a:pt x="11296" y="20486"/>
                      <a:pt x="11292" y="20491"/>
                      <a:pt x="11290" y="20491"/>
                    </a:cubicBezTo>
                    <a:cubicBezTo>
                      <a:pt x="11289" y="20491"/>
                      <a:pt x="11289" y="20490"/>
                      <a:pt x="11289" y="20486"/>
                    </a:cubicBezTo>
                    <a:lnTo>
                      <a:pt x="11278" y="20508"/>
                    </a:lnTo>
                    <a:lnTo>
                      <a:pt x="11289" y="20508"/>
                    </a:lnTo>
                    <a:cubicBezTo>
                      <a:pt x="11300" y="20508"/>
                      <a:pt x="11305" y="20525"/>
                      <a:pt x="11300" y="20525"/>
                    </a:cubicBezTo>
                    <a:cubicBezTo>
                      <a:pt x="11296" y="20521"/>
                      <a:pt x="11292" y="20520"/>
                      <a:pt x="11289" y="20520"/>
                    </a:cubicBezTo>
                    <a:cubicBezTo>
                      <a:pt x="11282" y="20520"/>
                      <a:pt x="11276" y="20525"/>
                      <a:pt x="11272" y="20525"/>
                    </a:cubicBezTo>
                    <a:cubicBezTo>
                      <a:pt x="11274" y="20527"/>
                      <a:pt x="11276" y="20527"/>
                      <a:pt x="11278" y="20527"/>
                    </a:cubicBezTo>
                    <a:cubicBezTo>
                      <a:pt x="11282" y="20527"/>
                      <a:pt x="11287" y="20525"/>
                      <a:pt x="11294" y="20525"/>
                    </a:cubicBezTo>
                    <a:cubicBezTo>
                      <a:pt x="11300" y="20531"/>
                      <a:pt x="11305" y="20536"/>
                      <a:pt x="11300" y="20536"/>
                    </a:cubicBezTo>
                    <a:lnTo>
                      <a:pt x="11294" y="20536"/>
                    </a:lnTo>
                    <a:cubicBezTo>
                      <a:pt x="11300" y="20542"/>
                      <a:pt x="11272" y="20542"/>
                      <a:pt x="11272" y="20553"/>
                    </a:cubicBezTo>
                    <a:cubicBezTo>
                      <a:pt x="11278" y="20558"/>
                      <a:pt x="11272" y="20558"/>
                      <a:pt x="11294" y="20564"/>
                    </a:cubicBezTo>
                    <a:cubicBezTo>
                      <a:pt x="11294" y="20566"/>
                      <a:pt x="11292" y="20566"/>
                      <a:pt x="11290" y="20566"/>
                    </a:cubicBezTo>
                    <a:cubicBezTo>
                      <a:pt x="11284" y="20566"/>
                      <a:pt x="11276" y="20564"/>
                      <a:pt x="11272" y="20564"/>
                    </a:cubicBezTo>
                    <a:lnTo>
                      <a:pt x="11272" y="20564"/>
                    </a:lnTo>
                    <a:cubicBezTo>
                      <a:pt x="11283" y="20569"/>
                      <a:pt x="11272" y="20580"/>
                      <a:pt x="11261" y="20580"/>
                    </a:cubicBezTo>
                    <a:cubicBezTo>
                      <a:pt x="11294" y="20586"/>
                      <a:pt x="11244" y="20591"/>
                      <a:pt x="11272" y="20597"/>
                    </a:cubicBezTo>
                    <a:lnTo>
                      <a:pt x="11250" y="20597"/>
                    </a:lnTo>
                    <a:cubicBezTo>
                      <a:pt x="11256" y="20597"/>
                      <a:pt x="11278" y="20608"/>
                      <a:pt x="11278" y="20614"/>
                    </a:cubicBezTo>
                    <a:lnTo>
                      <a:pt x="11250" y="20614"/>
                    </a:lnTo>
                    <a:lnTo>
                      <a:pt x="11278" y="20619"/>
                    </a:lnTo>
                    <a:cubicBezTo>
                      <a:pt x="11244" y="20641"/>
                      <a:pt x="11256" y="20680"/>
                      <a:pt x="11222" y="20702"/>
                    </a:cubicBezTo>
                    <a:cubicBezTo>
                      <a:pt x="11222" y="20713"/>
                      <a:pt x="11239" y="20735"/>
                      <a:pt x="11228" y="20752"/>
                    </a:cubicBezTo>
                    <a:lnTo>
                      <a:pt x="11217" y="20763"/>
                    </a:lnTo>
                    <a:lnTo>
                      <a:pt x="11228" y="20757"/>
                    </a:lnTo>
                    <a:cubicBezTo>
                      <a:pt x="11228" y="20763"/>
                      <a:pt x="11239" y="20763"/>
                      <a:pt x="11239" y="20768"/>
                    </a:cubicBezTo>
                    <a:cubicBezTo>
                      <a:pt x="11222" y="20785"/>
                      <a:pt x="11200" y="20796"/>
                      <a:pt x="11211" y="20824"/>
                    </a:cubicBezTo>
                    <a:cubicBezTo>
                      <a:pt x="11225" y="20835"/>
                      <a:pt x="11215" y="20835"/>
                      <a:pt x="11205" y="20835"/>
                    </a:cubicBezTo>
                    <a:cubicBezTo>
                      <a:pt x="11195" y="20835"/>
                      <a:pt x="11184" y="20835"/>
                      <a:pt x="11195" y="20846"/>
                    </a:cubicBezTo>
                    <a:lnTo>
                      <a:pt x="11189" y="20840"/>
                    </a:lnTo>
                    <a:lnTo>
                      <a:pt x="11189" y="20840"/>
                    </a:lnTo>
                    <a:cubicBezTo>
                      <a:pt x="11195" y="20851"/>
                      <a:pt x="11200" y="20868"/>
                      <a:pt x="11217" y="20879"/>
                    </a:cubicBezTo>
                    <a:cubicBezTo>
                      <a:pt x="11210" y="20877"/>
                      <a:pt x="11206" y="20876"/>
                      <a:pt x="11204" y="20876"/>
                    </a:cubicBezTo>
                    <a:cubicBezTo>
                      <a:pt x="11197" y="20876"/>
                      <a:pt x="11205" y="20882"/>
                      <a:pt x="11202" y="20882"/>
                    </a:cubicBezTo>
                    <a:cubicBezTo>
                      <a:pt x="11202" y="20882"/>
                      <a:pt x="11199" y="20881"/>
                      <a:pt x="11195" y="20879"/>
                    </a:cubicBezTo>
                    <a:lnTo>
                      <a:pt x="11195" y="20879"/>
                    </a:lnTo>
                    <a:lnTo>
                      <a:pt x="11211" y="20890"/>
                    </a:lnTo>
                    <a:cubicBezTo>
                      <a:pt x="11204" y="20890"/>
                      <a:pt x="11199" y="20893"/>
                      <a:pt x="11195" y="20893"/>
                    </a:cubicBezTo>
                    <a:cubicBezTo>
                      <a:pt x="11193" y="20893"/>
                      <a:pt x="11191" y="20892"/>
                      <a:pt x="11189" y="20890"/>
                    </a:cubicBezTo>
                    <a:lnTo>
                      <a:pt x="11189" y="20890"/>
                    </a:lnTo>
                    <a:lnTo>
                      <a:pt x="11200" y="20901"/>
                    </a:lnTo>
                    <a:lnTo>
                      <a:pt x="11189" y="20896"/>
                    </a:lnTo>
                    <a:cubicBezTo>
                      <a:pt x="11189" y="20901"/>
                      <a:pt x="11189" y="20919"/>
                      <a:pt x="11170" y="20919"/>
                    </a:cubicBezTo>
                    <a:cubicBezTo>
                      <a:pt x="11167" y="20919"/>
                      <a:pt x="11165" y="20918"/>
                      <a:pt x="11161" y="20918"/>
                    </a:cubicBezTo>
                    <a:lnTo>
                      <a:pt x="11161" y="20918"/>
                    </a:lnTo>
                    <a:cubicBezTo>
                      <a:pt x="11173" y="20946"/>
                      <a:pt x="11161" y="20973"/>
                      <a:pt x="11145" y="20990"/>
                    </a:cubicBezTo>
                    <a:cubicBezTo>
                      <a:pt x="11156" y="21001"/>
                      <a:pt x="11156" y="21006"/>
                      <a:pt x="11156" y="21012"/>
                    </a:cubicBezTo>
                    <a:lnTo>
                      <a:pt x="11134" y="21012"/>
                    </a:lnTo>
                    <a:cubicBezTo>
                      <a:pt x="11134" y="21017"/>
                      <a:pt x="11156" y="21034"/>
                      <a:pt x="11139" y="21034"/>
                    </a:cubicBezTo>
                    <a:lnTo>
                      <a:pt x="11134" y="21034"/>
                    </a:lnTo>
                    <a:cubicBezTo>
                      <a:pt x="11134" y="21040"/>
                      <a:pt x="11128" y="21040"/>
                      <a:pt x="11139" y="21056"/>
                    </a:cubicBezTo>
                    <a:cubicBezTo>
                      <a:pt x="11139" y="21059"/>
                      <a:pt x="11137" y="21060"/>
                      <a:pt x="11132" y="21060"/>
                    </a:cubicBezTo>
                    <a:cubicBezTo>
                      <a:pt x="11127" y="21060"/>
                      <a:pt x="11120" y="21059"/>
                      <a:pt x="11112" y="21056"/>
                    </a:cubicBezTo>
                    <a:lnTo>
                      <a:pt x="11112" y="21056"/>
                    </a:lnTo>
                    <a:cubicBezTo>
                      <a:pt x="11139" y="21067"/>
                      <a:pt x="11106" y="21067"/>
                      <a:pt x="11106" y="21067"/>
                    </a:cubicBezTo>
                    <a:cubicBezTo>
                      <a:pt x="11106" y="21067"/>
                      <a:pt x="11101" y="21084"/>
                      <a:pt x="11084" y="21100"/>
                    </a:cubicBezTo>
                    <a:cubicBezTo>
                      <a:pt x="11077" y="21075"/>
                      <a:pt x="11074" y="21069"/>
                      <a:pt x="11070" y="21069"/>
                    </a:cubicBezTo>
                    <a:cubicBezTo>
                      <a:pt x="11068" y="21069"/>
                      <a:pt x="11066" y="21071"/>
                      <a:pt x="11062" y="21073"/>
                    </a:cubicBezTo>
                    <a:cubicBezTo>
                      <a:pt x="11034" y="20984"/>
                      <a:pt x="11073" y="21006"/>
                      <a:pt x="11034" y="20929"/>
                    </a:cubicBezTo>
                    <a:lnTo>
                      <a:pt x="11034" y="20929"/>
                    </a:lnTo>
                    <a:lnTo>
                      <a:pt x="11051" y="20995"/>
                    </a:lnTo>
                    <a:cubicBezTo>
                      <a:pt x="11051" y="20998"/>
                      <a:pt x="11050" y="20999"/>
                      <a:pt x="11049" y="20999"/>
                    </a:cubicBezTo>
                    <a:cubicBezTo>
                      <a:pt x="11042" y="20999"/>
                      <a:pt x="11022" y="20966"/>
                      <a:pt x="11018" y="20929"/>
                    </a:cubicBezTo>
                    <a:cubicBezTo>
                      <a:pt x="11018" y="20926"/>
                      <a:pt x="11018" y="20916"/>
                      <a:pt x="11018" y="20911"/>
                    </a:cubicBezTo>
                    <a:lnTo>
                      <a:pt x="11018" y="20911"/>
                    </a:lnTo>
                    <a:cubicBezTo>
                      <a:pt x="11020" y="20915"/>
                      <a:pt x="11022" y="20920"/>
                      <a:pt x="11023" y="20923"/>
                    </a:cubicBezTo>
                    <a:cubicBezTo>
                      <a:pt x="11021" y="20913"/>
                      <a:pt x="11020" y="20909"/>
                      <a:pt x="11019" y="20909"/>
                    </a:cubicBezTo>
                    <a:cubicBezTo>
                      <a:pt x="11019" y="20909"/>
                      <a:pt x="11019" y="20910"/>
                      <a:pt x="11018" y="20911"/>
                    </a:cubicBezTo>
                    <a:lnTo>
                      <a:pt x="11018" y="20911"/>
                    </a:lnTo>
                    <a:cubicBezTo>
                      <a:pt x="10993" y="20844"/>
                      <a:pt x="10973" y="20745"/>
                      <a:pt x="10962" y="20719"/>
                    </a:cubicBezTo>
                    <a:cubicBezTo>
                      <a:pt x="10957" y="20697"/>
                      <a:pt x="10958" y="20688"/>
                      <a:pt x="10962" y="20688"/>
                    </a:cubicBezTo>
                    <a:lnTo>
                      <a:pt x="10962" y="20688"/>
                    </a:lnTo>
                    <a:cubicBezTo>
                      <a:pt x="10964" y="20688"/>
                      <a:pt x="10966" y="20691"/>
                      <a:pt x="10969" y="20695"/>
                    </a:cubicBezTo>
                    <a:lnTo>
                      <a:pt x="10969" y="20695"/>
                    </a:lnTo>
                    <a:cubicBezTo>
                      <a:pt x="10921" y="20568"/>
                      <a:pt x="10960" y="20637"/>
                      <a:pt x="10896" y="20486"/>
                    </a:cubicBezTo>
                    <a:lnTo>
                      <a:pt x="10907" y="20486"/>
                    </a:lnTo>
                    <a:lnTo>
                      <a:pt x="10879" y="20442"/>
                    </a:lnTo>
                    <a:lnTo>
                      <a:pt x="10868" y="20364"/>
                    </a:lnTo>
                    <a:lnTo>
                      <a:pt x="10868" y="20392"/>
                    </a:lnTo>
                    <a:cubicBezTo>
                      <a:pt x="10857" y="20342"/>
                      <a:pt x="10841" y="20315"/>
                      <a:pt x="10829" y="20254"/>
                    </a:cubicBezTo>
                    <a:lnTo>
                      <a:pt x="10829" y="20254"/>
                    </a:lnTo>
                    <a:lnTo>
                      <a:pt x="10852" y="20276"/>
                    </a:lnTo>
                    <a:cubicBezTo>
                      <a:pt x="10802" y="20138"/>
                      <a:pt x="10824" y="20110"/>
                      <a:pt x="10769" y="19977"/>
                    </a:cubicBezTo>
                    <a:cubicBezTo>
                      <a:pt x="10769" y="19976"/>
                      <a:pt x="10769" y="19976"/>
                      <a:pt x="10769" y="19976"/>
                    </a:cubicBezTo>
                    <a:cubicBezTo>
                      <a:pt x="10769" y="19976"/>
                      <a:pt x="10769" y="19976"/>
                      <a:pt x="10770" y="19976"/>
                    </a:cubicBezTo>
                    <a:lnTo>
                      <a:pt x="10770" y="19976"/>
                    </a:lnTo>
                    <a:cubicBezTo>
                      <a:pt x="10731" y="19880"/>
                      <a:pt x="10770" y="19892"/>
                      <a:pt x="10719" y="19783"/>
                    </a:cubicBezTo>
                    <a:lnTo>
                      <a:pt x="10719" y="19783"/>
                    </a:lnTo>
                    <a:cubicBezTo>
                      <a:pt x="10720" y="19785"/>
                      <a:pt x="10721" y="19785"/>
                      <a:pt x="10722" y="19785"/>
                    </a:cubicBezTo>
                    <a:cubicBezTo>
                      <a:pt x="10725" y="19785"/>
                      <a:pt x="10725" y="19778"/>
                      <a:pt x="10730" y="19778"/>
                    </a:cubicBezTo>
                    <a:lnTo>
                      <a:pt x="10713" y="19723"/>
                    </a:lnTo>
                    <a:lnTo>
                      <a:pt x="10724" y="19723"/>
                    </a:lnTo>
                    <a:lnTo>
                      <a:pt x="10691" y="19678"/>
                    </a:lnTo>
                    <a:lnTo>
                      <a:pt x="10697" y="19640"/>
                    </a:lnTo>
                    <a:lnTo>
                      <a:pt x="10686" y="19617"/>
                    </a:lnTo>
                    <a:cubicBezTo>
                      <a:pt x="10697" y="19546"/>
                      <a:pt x="10647" y="19474"/>
                      <a:pt x="10641" y="19379"/>
                    </a:cubicBezTo>
                    <a:lnTo>
                      <a:pt x="10630" y="19402"/>
                    </a:lnTo>
                    <a:cubicBezTo>
                      <a:pt x="10619" y="19379"/>
                      <a:pt x="10608" y="19363"/>
                      <a:pt x="10603" y="19341"/>
                    </a:cubicBezTo>
                    <a:cubicBezTo>
                      <a:pt x="10610" y="19341"/>
                      <a:pt x="10607" y="19343"/>
                      <a:pt x="10608" y="19343"/>
                    </a:cubicBezTo>
                    <a:cubicBezTo>
                      <a:pt x="10609" y="19343"/>
                      <a:pt x="10610" y="19343"/>
                      <a:pt x="10614" y="19341"/>
                    </a:cubicBezTo>
                    <a:lnTo>
                      <a:pt x="10603" y="19335"/>
                    </a:lnTo>
                    <a:cubicBezTo>
                      <a:pt x="10630" y="19335"/>
                      <a:pt x="10586" y="19319"/>
                      <a:pt x="10614" y="19319"/>
                    </a:cubicBezTo>
                    <a:cubicBezTo>
                      <a:pt x="10615" y="19320"/>
                      <a:pt x="10617" y="19321"/>
                      <a:pt x="10618" y="19321"/>
                    </a:cubicBezTo>
                    <a:cubicBezTo>
                      <a:pt x="10621" y="19321"/>
                      <a:pt x="10625" y="19319"/>
                      <a:pt x="10636" y="19319"/>
                    </a:cubicBezTo>
                    <a:lnTo>
                      <a:pt x="10636" y="19308"/>
                    </a:lnTo>
                    <a:cubicBezTo>
                      <a:pt x="10639" y="19308"/>
                      <a:pt x="10641" y="19310"/>
                      <a:pt x="10641" y="19310"/>
                    </a:cubicBezTo>
                    <a:cubicBezTo>
                      <a:pt x="10641" y="19310"/>
                      <a:pt x="10641" y="19309"/>
                      <a:pt x="10641" y="19308"/>
                    </a:cubicBezTo>
                    <a:cubicBezTo>
                      <a:pt x="10647" y="19308"/>
                      <a:pt x="10636" y="19296"/>
                      <a:pt x="10636" y="19296"/>
                    </a:cubicBezTo>
                    <a:cubicBezTo>
                      <a:pt x="10640" y="19296"/>
                      <a:pt x="10638" y="19289"/>
                      <a:pt x="10648" y="19289"/>
                    </a:cubicBezTo>
                    <a:cubicBezTo>
                      <a:pt x="10650" y="19289"/>
                      <a:pt x="10653" y="19290"/>
                      <a:pt x="10658" y="19291"/>
                    </a:cubicBezTo>
                    <a:cubicBezTo>
                      <a:pt x="10669" y="19285"/>
                      <a:pt x="10630" y="19285"/>
                      <a:pt x="10641" y="19280"/>
                    </a:cubicBezTo>
                    <a:cubicBezTo>
                      <a:pt x="10658" y="19280"/>
                      <a:pt x="10641" y="19285"/>
                      <a:pt x="10658" y="19285"/>
                    </a:cubicBezTo>
                    <a:lnTo>
                      <a:pt x="10647" y="19269"/>
                    </a:lnTo>
                    <a:cubicBezTo>
                      <a:pt x="10658" y="19269"/>
                      <a:pt x="10669" y="19269"/>
                      <a:pt x="10663" y="19280"/>
                    </a:cubicBezTo>
                    <a:cubicBezTo>
                      <a:pt x="10686" y="19252"/>
                      <a:pt x="10746" y="19236"/>
                      <a:pt x="10730" y="19208"/>
                    </a:cubicBezTo>
                    <a:cubicBezTo>
                      <a:pt x="10746" y="19208"/>
                      <a:pt x="10741" y="19208"/>
                      <a:pt x="10752" y="19213"/>
                    </a:cubicBezTo>
                    <a:cubicBezTo>
                      <a:pt x="10730" y="19197"/>
                      <a:pt x="10785" y="19186"/>
                      <a:pt x="10785" y="19175"/>
                    </a:cubicBezTo>
                    <a:lnTo>
                      <a:pt x="10774" y="19175"/>
                    </a:lnTo>
                    <a:cubicBezTo>
                      <a:pt x="10813" y="19153"/>
                      <a:pt x="10796" y="19125"/>
                      <a:pt x="10807" y="19097"/>
                    </a:cubicBezTo>
                    <a:lnTo>
                      <a:pt x="10802" y="19097"/>
                    </a:lnTo>
                    <a:cubicBezTo>
                      <a:pt x="10785" y="19092"/>
                      <a:pt x="10785" y="19092"/>
                      <a:pt x="10780" y="19086"/>
                    </a:cubicBezTo>
                    <a:lnTo>
                      <a:pt x="10780" y="19086"/>
                    </a:lnTo>
                    <a:cubicBezTo>
                      <a:pt x="10781" y="19086"/>
                      <a:pt x="10784" y="19087"/>
                      <a:pt x="10787" y="19087"/>
                    </a:cubicBezTo>
                    <a:lnTo>
                      <a:pt x="10787" y="19087"/>
                    </a:lnTo>
                    <a:cubicBezTo>
                      <a:pt x="10787" y="19087"/>
                      <a:pt x="10786" y="19087"/>
                      <a:pt x="10785" y="19086"/>
                    </a:cubicBezTo>
                    <a:cubicBezTo>
                      <a:pt x="10824" y="19064"/>
                      <a:pt x="10813" y="19014"/>
                      <a:pt x="10829" y="18981"/>
                    </a:cubicBezTo>
                    <a:cubicBezTo>
                      <a:pt x="10824" y="18931"/>
                      <a:pt x="10852" y="18876"/>
                      <a:pt x="10841" y="18826"/>
                    </a:cubicBezTo>
                    <a:lnTo>
                      <a:pt x="10841" y="18826"/>
                    </a:lnTo>
                    <a:cubicBezTo>
                      <a:pt x="10841" y="18830"/>
                      <a:pt x="10837" y="18831"/>
                      <a:pt x="10834" y="18831"/>
                    </a:cubicBezTo>
                    <a:cubicBezTo>
                      <a:pt x="10826" y="18831"/>
                      <a:pt x="10817" y="18826"/>
                      <a:pt x="10824" y="18826"/>
                    </a:cubicBezTo>
                    <a:cubicBezTo>
                      <a:pt x="10868" y="18815"/>
                      <a:pt x="10813" y="18798"/>
                      <a:pt x="10852" y="18787"/>
                    </a:cubicBezTo>
                    <a:cubicBezTo>
                      <a:pt x="10835" y="18760"/>
                      <a:pt x="10879" y="18732"/>
                      <a:pt x="10841" y="18704"/>
                    </a:cubicBezTo>
                    <a:lnTo>
                      <a:pt x="10857" y="18704"/>
                    </a:lnTo>
                    <a:cubicBezTo>
                      <a:pt x="10863" y="18699"/>
                      <a:pt x="10857" y="18699"/>
                      <a:pt x="10852" y="18699"/>
                    </a:cubicBezTo>
                    <a:lnTo>
                      <a:pt x="10857" y="18699"/>
                    </a:lnTo>
                    <a:cubicBezTo>
                      <a:pt x="10863" y="18688"/>
                      <a:pt x="10852" y="18677"/>
                      <a:pt x="10857" y="18671"/>
                    </a:cubicBezTo>
                    <a:lnTo>
                      <a:pt x="10841" y="18671"/>
                    </a:lnTo>
                    <a:cubicBezTo>
                      <a:pt x="10841" y="18666"/>
                      <a:pt x="10845" y="18666"/>
                      <a:pt x="10847" y="18666"/>
                    </a:cubicBezTo>
                    <a:cubicBezTo>
                      <a:pt x="10849" y="18666"/>
                      <a:pt x="10849" y="18666"/>
                      <a:pt x="10841" y="18660"/>
                    </a:cubicBezTo>
                    <a:lnTo>
                      <a:pt x="10852" y="18660"/>
                    </a:lnTo>
                    <a:lnTo>
                      <a:pt x="10835" y="18655"/>
                    </a:lnTo>
                    <a:cubicBezTo>
                      <a:pt x="10863" y="18655"/>
                      <a:pt x="10835" y="18644"/>
                      <a:pt x="10852" y="18632"/>
                    </a:cubicBezTo>
                    <a:cubicBezTo>
                      <a:pt x="10841" y="18627"/>
                      <a:pt x="10835" y="18616"/>
                      <a:pt x="10835" y="18599"/>
                    </a:cubicBezTo>
                    <a:cubicBezTo>
                      <a:pt x="10852" y="18599"/>
                      <a:pt x="10852" y="18588"/>
                      <a:pt x="10857" y="18572"/>
                    </a:cubicBezTo>
                    <a:cubicBezTo>
                      <a:pt x="10857" y="18561"/>
                      <a:pt x="10852" y="18533"/>
                      <a:pt x="10857" y="18511"/>
                    </a:cubicBezTo>
                    <a:lnTo>
                      <a:pt x="10835" y="18511"/>
                    </a:lnTo>
                    <a:lnTo>
                      <a:pt x="10835" y="18505"/>
                    </a:lnTo>
                    <a:lnTo>
                      <a:pt x="10841" y="18505"/>
                    </a:lnTo>
                    <a:cubicBezTo>
                      <a:pt x="10854" y="18499"/>
                      <a:pt x="10849" y="18494"/>
                      <a:pt x="10847" y="18490"/>
                    </a:cubicBezTo>
                    <a:lnTo>
                      <a:pt x="10847" y="18490"/>
                    </a:lnTo>
                    <a:cubicBezTo>
                      <a:pt x="10845" y="18491"/>
                      <a:pt x="10843" y="18491"/>
                      <a:pt x="10841" y="18491"/>
                    </a:cubicBezTo>
                    <a:cubicBezTo>
                      <a:pt x="10833" y="18491"/>
                      <a:pt x="10827" y="18487"/>
                      <a:pt x="10835" y="18483"/>
                    </a:cubicBezTo>
                    <a:lnTo>
                      <a:pt x="10841" y="18483"/>
                    </a:lnTo>
                    <a:lnTo>
                      <a:pt x="10835" y="18478"/>
                    </a:lnTo>
                    <a:cubicBezTo>
                      <a:pt x="10852" y="18478"/>
                      <a:pt x="10857" y="18466"/>
                      <a:pt x="10868" y="18466"/>
                    </a:cubicBezTo>
                    <a:cubicBezTo>
                      <a:pt x="10868" y="18450"/>
                      <a:pt x="10841" y="18433"/>
                      <a:pt x="10852" y="18422"/>
                    </a:cubicBezTo>
                    <a:cubicBezTo>
                      <a:pt x="10861" y="18422"/>
                      <a:pt x="10846" y="18410"/>
                      <a:pt x="10859" y="18410"/>
                    </a:cubicBezTo>
                    <a:cubicBezTo>
                      <a:pt x="10861" y="18410"/>
                      <a:pt x="10864" y="18410"/>
                      <a:pt x="10868" y="18411"/>
                    </a:cubicBezTo>
                    <a:cubicBezTo>
                      <a:pt x="10866" y="18407"/>
                      <a:pt x="10864" y="18406"/>
                      <a:pt x="10861" y="18406"/>
                    </a:cubicBezTo>
                    <a:cubicBezTo>
                      <a:pt x="10854" y="18406"/>
                      <a:pt x="10844" y="18411"/>
                      <a:pt x="10829" y="18411"/>
                    </a:cubicBezTo>
                    <a:cubicBezTo>
                      <a:pt x="10829" y="18411"/>
                      <a:pt x="10824" y="18406"/>
                      <a:pt x="10829" y="18406"/>
                    </a:cubicBezTo>
                    <a:lnTo>
                      <a:pt x="10852" y="18406"/>
                    </a:lnTo>
                    <a:lnTo>
                      <a:pt x="10852" y="18400"/>
                    </a:lnTo>
                    <a:lnTo>
                      <a:pt x="10857" y="18400"/>
                    </a:lnTo>
                    <a:cubicBezTo>
                      <a:pt x="10841" y="18383"/>
                      <a:pt x="10879" y="18372"/>
                      <a:pt x="10857" y="18356"/>
                    </a:cubicBezTo>
                    <a:lnTo>
                      <a:pt x="10857" y="18356"/>
                    </a:lnTo>
                    <a:cubicBezTo>
                      <a:pt x="10852" y="18356"/>
                      <a:pt x="10857" y="18367"/>
                      <a:pt x="10841" y="18367"/>
                    </a:cubicBezTo>
                    <a:cubicBezTo>
                      <a:pt x="10824" y="18350"/>
                      <a:pt x="10863" y="18350"/>
                      <a:pt x="10841" y="18339"/>
                    </a:cubicBezTo>
                    <a:lnTo>
                      <a:pt x="10857" y="18339"/>
                    </a:lnTo>
                    <a:cubicBezTo>
                      <a:pt x="10852" y="18328"/>
                      <a:pt x="10835" y="18328"/>
                      <a:pt x="10852" y="18323"/>
                    </a:cubicBezTo>
                    <a:cubicBezTo>
                      <a:pt x="10863" y="18323"/>
                      <a:pt x="10863" y="18328"/>
                      <a:pt x="10868" y="18328"/>
                    </a:cubicBezTo>
                    <a:cubicBezTo>
                      <a:pt x="10868" y="18323"/>
                      <a:pt x="10863" y="18317"/>
                      <a:pt x="10852" y="18317"/>
                    </a:cubicBezTo>
                    <a:cubicBezTo>
                      <a:pt x="10841" y="18311"/>
                      <a:pt x="10857" y="18311"/>
                      <a:pt x="10863" y="18300"/>
                    </a:cubicBezTo>
                    <a:lnTo>
                      <a:pt x="10863" y="18300"/>
                    </a:lnTo>
                    <a:cubicBezTo>
                      <a:pt x="10859" y="18300"/>
                      <a:pt x="10855" y="18305"/>
                      <a:pt x="10850" y="18305"/>
                    </a:cubicBezTo>
                    <a:cubicBezTo>
                      <a:pt x="10847" y="18305"/>
                      <a:pt x="10844" y="18304"/>
                      <a:pt x="10841" y="18300"/>
                    </a:cubicBezTo>
                    <a:cubicBezTo>
                      <a:pt x="10852" y="18295"/>
                      <a:pt x="10852" y="18284"/>
                      <a:pt x="10852" y="18273"/>
                    </a:cubicBezTo>
                    <a:lnTo>
                      <a:pt x="10863" y="18273"/>
                    </a:lnTo>
                    <a:cubicBezTo>
                      <a:pt x="10841" y="18267"/>
                      <a:pt x="10879" y="18267"/>
                      <a:pt x="10868" y="18256"/>
                    </a:cubicBezTo>
                    <a:cubicBezTo>
                      <a:pt x="10863" y="18228"/>
                      <a:pt x="10841" y="18184"/>
                      <a:pt x="10852" y="18157"/>
                    </a:cubicBezTo>
                    <a:cubicBezTo>
                      <a:pt x="10829" y="18151"/>
                      <a:pt x="10829" y="18145"/>
                      <a:pt x="10824" y="18134"/>
                    </a:cubicBezTo>
                    <a:lnTo>
                      <a:pt x="10852" y="18134"/>
                    </a:lnTo>
                    <a:lnTo>
                      <a:pt x="10841" y="18129"/>
                    </a:lnTo>
                    <a:lnTo>
                      <a:pt x="10835" y="18129"/>
                    </a:lnTo>
                    <a:cubicBezTo>
                      <a:pt x="10839" y="18129"/>
                      <a:pt x="10840" y="18117"/>
                      <a:pt x="10849" y="18117"/>
                    </a:cubicBezTo>
                    <a:cubicBezTo>
                      <a:pt x="10852" y="18117"/>
                      <a:pt x="10857" y="18119"/>
                      <a:pt x="10863" y="18123"/>
                    </a:cubicBezTo>
                    <a:lnTo>
                      <a:pt x="10863" y="18096"/>
                    </a:lnTo>
                    <a:cubicBezTo>
                      <a:pt x="10863" y="18090"/>
                      <a:pt x="10841" y="18096"/>
                      <a:pt x="10852" y="18079"/>
                    </a:cubicBezTo>
                    <a:lnTo>
                      <a:pt x="10863" y="18079"/>
                    </a:lnTo>
                    <a:cubicBezTo>
                      <a:pt x="10885" y="18062"/>
                      <a:pt x="10807" y="18062"/>
                      <a:pt x="10824" y="18040"/>
                    </a:cubicBezTo>
                    <a:lnTo>
                      <a:pt x="10829" y="18040"/>
                    </a:lnTo>
                    <a:cubicBezTo>
                      <a:pt x="10824" y="18040"/>
                      <a:pt x="10824" y="18035"/>
                      <a:pt x="10813" y="18035"/>
                    </a:cubicBezTo>
                    <a:cubicBezTo>
                      <a:pt x="10799" y="18038"/>
                      <a:pt x="10803" y="18038"/>
                      <a:pt x="10809" y="18038"/>
                    </a:cubicBezTo>
                    <a:cubicBezTo>
                      <a:pt x="10814" y="18038"/>
                      <a:pt x="10821" y="18038"/>
                      <a:pt x="10813" y="18040"/>
                    </a:cubicBezTo>
                    <a:cubicBezTo>
                      <a:pt x="10796" y="18040"/>
                      <a:pt x="10802" y="18035"/>
                      <a:pt x="10780" y="18035"/>
                    </a:cubicBezTo>
                    <a:cubicBezTo>
                      <a:pt x="10785" y="18024"/>
                      <a:pt x="10774" y="18024"/>
                      <a:pt x="10774" y="18018"/>
                    </a:cubicBezTo>
                    <a:cubicBezTo>
                      <a:pt x="10785" y="18013"/>
                      <a:pt x="10774" y="18007"/>
                      <a:pt x="10796" y="17996"/>
                    </a:cubicBezTo>
                    <a:cubicBezTo>
                      <a:pt x="10785" y="17996"/>
                      <a:pt x="10769" y="17991"/>
                      <a:pt x="10758" y="17985"/>
                    </a:cubicBezTo>
                    <a:cubicBezTo>
                      <a:pt x="10769" y="17982"/>
                      <a:pt x="10774" y="17982"/>
                      <a:pt x="10778" y="17982"/>
                    </a:cubicBezTo>
                    <a:cubicBezTo>
                      <a:pt x="10781" y="17982"/>
                      <a:pt x="10782" y="17982"/>
                      <a:pt x="10785" y="17979"/>
                    </a:cubicBezTo>
                    <a:lnTo>
                      <a:pt x="10774" y="17979"/>
                    </a:lnTo>
                    <a:cubicBezTo>
                      <a:pt x="10774" y="17968"/>
                      <a:pt x="10780" y="17968"/>
                      <a:pt x="10785" y="17968"/>
                    </a:cubicBezTo>
                    <a:cubicBezTo>
                      <a:pt x="10785" y="17963"/>
                      <a:pt x="10769" y="17963"/>
                      <a:pt x="10774" y="17957"/>
                    </a:cubicBezTo>
                    <a:lnTo>
                      <a:pt x="10774" y="17957"/>
                    </a:lnTo>
                    <a:lnTo>
                      <a:pt x="10785" y="17963"/>
                    </a:lnTo>
                    <a:cubicBezTo>
                      <a:pt x="10780" y="17957"/>
                      <a:pt x="10785" y="17957"/>
                      <a:pt x="10785" y="17952"/>
                    </a:cubicBezTo>
                    <a:lnTo>
                      <a:pt x="10785" y="17952"/>
                    </a:lnTo>
                    <a:cubicBezTo>
                      <a:pt x="10780" y="17952"/>
                      <a:pt x="10780" y="17957"/>
                      <a:pt x="10769" y="17957"/>
                    </a:cubicBezTo>
                    <a:cubicBezTo>
                      <a:pt x="10769" y="17952"/>
                      <a:pt x="10748" y="17952"/>
                      <a:pt x="10766" y="17942"/>
                    </a:cubicBezTo>
                    <a:lnTo>
                      <a:pt x="10766" y="17942"/>
                    </a:lnTo>
                    <a:cubicBezTo>
                      <a:pt x="10769" y="17944"/>
                      <a:pt x="10774" y="17947"/>
                      <a:pt x="10780" y="17952"/>
                    </a:cubicBezTo>
                    <a:lnTo>
                      <a:pt x="10769" y="17941"/>
                    </a:lnTo>
                    <a:cubicBezTo>
                      <a:pt x="10768" y="17941"/>
                      <a:pt x="10767" y="17941"/>
                      <a:pt x="10766" y="17942"/>
                    </a:cubicBezTo>
                    <a:lnTo>
                      <a:pt x="10766" y="17942"/>
                    </a:lnTo>
                    <a:cubicBezTo>
                      <a:pt x="10763" y="17940"/>
                      <a:pt x="10763" y="17938"/>
                      <a:pt x="10769" y="17935"/>
                    </a:cubicBezTo>
                    <a:lnTo>
                      <a:pt x="10774" y="17935"/>
                    </a:lnTo>
                    <a:cubicBezTo>
                      <a:pt x="10752" y="17930"/>
                      <a:pt x="10774" y="17924"/>
                      <a:pt x="10774" y="17913"/>
                    </a:cubicBezTo>
                    <a:lnTo>
                      <a:pt x="10780" y="17913"/>
                    </a:lnTo>
                    <a:cubicBezTo>
                      <a:pt x="10776" y="17913"/>
                      <a:pt x="10768" y="17911"/>
                      <a:pt x="10765" y="17909"/>
                    </a:cubicBezTo>
                    <a:lnTo>
                      <a:pt x="10765" y="17909"/>
                    </a:lnTo>
                    <a:cubicBezTo>
                      <a:pt x="10756" y="17913"/>
                      <a:pt x="10751" y="17913"/>
                      <a:pt x="10741" y="17913"/>
                    </a:cubicBezTo>
                    <a:cubicBezTo>
                      <a:pt x="10758" y="17908"/>
                      <a:pt x="10713" y="17908"/>
                      <a:pt x="10724" y="17896"/>
                    </a:cubicBezTo>
                    <a:cubicBezTo>
                      <a:pt x="10726" y="17896"/>
                      <a:pt x="10728" y="17896"/>
                      <a:pt x="10730" y="17897"/>
                    </a:cubicBezTo>
                    <a:lnTo>
                      <a:pt x="10730" y="17897"/>
                    </a:lnTo>
                    <a:cubicBezTo>
                      <a:pt x="10730" y="17897"/>
                      <a:pt x="10730" y="17896"/>
                      <a:pt x="10730" y="17896"/>
                    </a:cubicBezTo>
                    <a:cubicBezTo>
                      <a:pt x="10724" y="17885"/>
                      <a:pt x="10752" y="17885"/>
                      <a:pt x="10746" y="17885"/>
                    </a:cubicBezTo>
                    <a:cubicBezTo>
                      <a:pt x="10741" y="17880"/>
                      <a:pt x="10724" y="17885"/>
                      <a:pt x="10730" y="17874"/>
                    </a:cubicBezTo>
                    <a:lnTo>
                      <a:pt x="10741" y="17874"/>
                    </a:lnTo>
                    <a:cubicBezTo>
                      <a:pt x="10746" y="17869"/>
                      <a:pt x="10730" y="17858"/>
                      <a:pt x="10758" y="17852"/>
                    </a:cubicBezTo>
                    <a:lnTo>
                      <a:pt x="10769" y="17852"/>
                    </a:lnTo>
                    <a:cubicBezTo>
                      <a:pt x="10772" y="17853"/>
                      <a:pt x="10773" y="17854"/>
                      <a:pt x="10774" y="17854"/>
                    </a:cubicBezTo>
                    <a:cubicBezTo>
                      <a:pt x="10776" y="17854"/>
                      <a:pt x="10763" y="17847"/>
                      <a:pt x="10785" y="17847"/>
                    </a:cubicBezTo>
                    <a:cubicBezTo>
                      <a:pt x="10774" y="17847"/>
                      <a:pt x="10774" y="17841"/>
                      <a:pt x="10780" y="17830"/>
                    </a:cubicBezTo>
                    <a:lnTo>
                      <a:pt x="10769" y="17830"/>
                    </a:lnTo>
                    <a:cubicBezTo>
                      <a:pt x="10719" y="17825"/>
                      <a:pt x="10802" y="17830"/>
                      <a:pt x="10796" y="17819"/>
                    </a:cubicBezTo>
                    <a:cubicBezTo>
                      <a:pt x="10793" y="17818"/>
                      <a:pt x="10790" y="17817"/>
                      <a:pt x="10788" y="17817"/>
                    </a:cubicBezTo>
                    <a:cubicBezTo>
                      <a:pt x="10783" y="17817"/>
                      <a:pt x="10783" y="17821"/>
                      <a:pt x="10782" y="17821"/>
                    </a:cubicBezTo>
                    <a:cubicBezTo>
                      <a:pt x="10781" y="17821"/>
                      <a:pt x="10781" y="17820"/>
                      <a:pt x="10780" y="17819"/>
                    </a:cubicBezTo>
                    <a:cubicBezTo>
                      <a:pt x="10780" y="17813"/>
                      <a:pt x="10796" y="17813"/>
                      <a:pt x="10785" y="17802"/>
                    </a:cubicBezTo>
                    <a:cubicBezTo>
                      <a:pt x="10796" y="17802"/>
                      <a:pt x="10802" y="17797"/>
                      <a:pt x="10824" y="17797"/>
                    </a:cubicBezTo>
                    <a:cubicBezTo>
                      <a:pt x="10813" y="17791"/>
                      <a:pt x="10829" y="17786"/>
                      <a:pt x="10807" y="17775"/>
                    </a:cubicBezTo>
                    <a:lnTo>
                      <a:pt x="10807" y="17775"/>
                    </a:lnTo>
                    <a:cubicBezTo>
                      <a:pt x="10796" y="17786"/>
                      <a:pt x="10829" y="17786"/>
                      <a:pt x="10807" y="17797"/>
                    </a:cubicBezTo>
                    <a:lnTo>
                      <a:pt x="10785" y="17797"/>
                    </a:lnTo>
                    <a:cubicBezTo>
                      <a:pt x="10785" y="17791"/>
                      <a:pt x="10780" y="17786"/>
                      <a:pt x="10785" y="17775"/>
                    </a:cubicBezTo>
                    <a:lnTo>
                      <a:pt x="10774" y="17775"/>
                    </a:lnTo>
                    <a:cubicBezTo>
                      <a:pt x="10769" y="17769"/>
                      <a:pt x="10746" y="17764"/>
                      <a:pt x="10752" y="17758"/>
                    </a:cubicBezTo>
                    <a:cubicBezTo>
                      <a:pt x="10769" y="17758"/>
                      <a:pt x="10769" y="17758"/>
                      <a:pt x="10769" y="17764"/>
                    </a:cubicBezTo>
                    <a:cubicBezTo>
                      <a:pt x="10780" y="17758"/>
                      <a:pt x="10769" y="17758"/>
                      <a:pt x="10774" y="17747"/>
                    </a:cubicBezTo>
                    <a:lnTo>
                      <a:pt x="10774" y="17747"/>
                    </a:lnTo>
                    <a:cubicBezTo>
                      <a:pt x="10785" y="17747"/>
                      <a:pt x="10774" y="17758"/>
                      <a:pt x="10785" y="17758"/>
                    </a:cubicBezTo>
                    <a:lnTo>
                      <a:pt x="10780" y="17742"/>
                    </a:lnTo>
                    <a:cubicBezTo>
                      <a:pt x="10758" y="17742"/>
                      <a:pt x="10780" y="17736"/>
                      <a:pt x="10774" y="17730"/>
                    </a:cubicBezTo>
                    <a:cubicBezTo>
                      <a:pt x="10774" y="17714"/>
                      <a:pt x="10741" y="17714"/>
                      <a:pt x="10719" y="17708"/>
                    </a:cubicBezTo>
                    <a:cubicBezTo>
                      <a:pt x="10724" y="17708"/>
                      <a:pt x="10730" y="17703"/>
                      <a:pt x="10741" y="17703"/>
                    </a:cubicBezTo>
                    <a:cubicBezTo>
                      <a:pt x="10735" y="17706"/>
                      <a:pt x="10735" y="17706"/>
                      <a:pt x="10737" y="17706"/>
                    </a:cubicBezTo>
                    <a:cubicBezTo>
                      <a:pt x="10740" y="17706"/>
                      <a:pt x="10744" y="17706"/>
                      <a:pt x="10746" y="17708"/>
                    </a:cubicBezTo>
                    <a:cubicBezTo>
                      <a:pt x="10746" y="17705"/>
                      <a:pt x="10755" y="17699"/>
                      <a:pt x="10764" y="17696"/>
                    </a:cubicBezTo>
                    <a:lnTo>
                      <a:pt x="10764" y="17696"/>
                    </a:lnTo>
                    <a:cubicBezTo>
                      <a:pt x="10765" y="17696"/>
                      <a:pt x="10765" y="17696"/>
                      <a:pt x="10765" y="17696"/>
                    </a:cubicBezTo>
                    <a:cubicBezTo>
                      <a:pt x="10768" y="17696"/>
                      <a:pt x="10770" y="17694"/>
                      <a:pt x="10772" y="17693"/>
                    </a:cubicBezTo>
                    <a:lnTo>
                      <a:pt x="10772" y="17693"/>
                    </a:lnTo>
                    <a:cubicBezTo>
                      <a:pt x="10770" y="17694"/>
                      <a:pt x="10767" y="17694"/>
                      <a:pt x="10764" y="17696"/>
                    </a:cubicBezTo>
                    <a:lnTo>
                      <a:pt x="10764" y="17696"/>
                    </a:lnTo>
                    <a:cubicBezTo>
                      <a:pt x="10762" y="17695"/>
                      <a:pt x="10760" y="17694"/>
                      <a:pt x="10758" y="17692"/>
                    </a:cubicBezTo>
                    <a:lnTo>
                      <a:pt x="10758" y="17681"/>
                    </a:lnTo>
                    <a:cubicBezTo>
                      <a:pt x="10750" y="17681"/>
                      <a:pt x="10748" y="17683"/>
                      <a:pt x="10745" y="17683"/>
                    </a:cubicBezTo>
                    <a:cubicBezTo>
                      <a:pt x="10744" y="17683"/>
                      <a:pt x="10743" y="17682"/>
                      <a:pt x="10741" y="17681"/>
                    </a:cubicBezTo>
                    <a:cubicBezTo>
                      <a:pt x="10730" y="17675"/>
                      <a:pt x="10741" y="17675"/>
                      <a:pt x="10741" y="17664"/>
                    </a:cubicBezTo>
                    <a:cubicBezTo>
                      <a:pt x="10745" y="17664"/>
                      <a:pt x="10751" y="17662"/>
                      <a:pt x="10754" y="17662"/>
                    </a:cubicBezTo>
                    <a:cubicBezTo>
                      <a:pt x="10756" y="17662"/>
                      <a:pt x="10758" y="17662"/>
                      <a:pt x="10758" y="17664"/>
                    </a:cubicBezTo>
                    <a:cubicBezTo>
                      <a:pt x="10769" y="17659"/>
                      <a:pt x="10769" y="17659"/>
                      <a:pt x="10752" y="17659"/>
                    </a:cubicBezTo>
                    <a:cubicBezTo>
                      <a:pt x="10751" y="17659"/>
                      <a:pt x="10750" y="17660"/>
                      <a:pt x="10749" y="17660"/>
                    </a:cubicBezTo>
                    <a:cubicBezTo>
                      <a:pt x="10748" y="17660"/>
                      <a:pt x="10746" y="17659"/>
                      <a:pt x="10744" y="17657"/>
                    </a:cubicBezTo>
                    <a:lnTo>
                      <a:pt x="10744" y="17657"/>
                    </a:lnTo>
                    <a:cubicBezTo>
                      <a:pt x="10753" y="17653"/>
                      <a:pt x="10730" y="17653"/>
                      <a:pt x="10730" y="17653"/>
                    </a:cubicBezTo>
                    <a:lnTo>
                      <a:pt x="10730" y="17653"/>
                    </a:lnTo>
                    <a:cubicBezTo>
                      <a:pt x="10730" y="17653"/>
                      <a:pt x="10736" y="17653"/>
                      <a:pt x="10739" y="17655"/>
                    </a:cubicBezTo>
                    <a:lnTo>
                      <a:pt x="10739" y="17655"/>
                    </a:lnTo>
                    <a:cubicBezTo>
                      <a:pt x="10738" y="17655"/>
                      <a:pt x="10737" y="17655"/>
                      <a:pt x="10735" y="17655"/>
                    </a:cubicBezTo>
                    <a:cubicBezTo>
                      <a:pt x="10732" y="17655"/>
                      <a:pt x="10729" y="17656"/>
                      <a:pt x="10724" y="17659"/>
                    </a:cubicBezTo>
                    <a:lnTo>
                      <a:pt x="10730" y="17653"/>
                    </a:lnTo>
                    <a:lnTo>
                      <a:pt x="10746" y="17636"/>
                    </a:lnTo>
                    <a:cubicBezTo>
                      <a:pt x="10741" y="17636"/>
                      <a:pt x="10746" y="17631"/>
                      <a:pt x="10752" y="17631"/>
                    </a:cubicBezTo>
                    <a:lnTo>
                      <a:pt x="10730" y="17631"/>
                    </a:lnTo>
                    <a:lnTo>
                      <a:pt x="10730" y="17620"/>
                    </a:lnTo>
                    <a:cubicBezTo>
                      <a:pt x="10741" y="17620"/>
                      <a:pt x="10769" y="17609"/>
                      <a:pt x="10774" y="17609"/>
                    </a:cubicBezTo>
                    <a:cubicBezTo>
                      <a:pt x="10769" y="17609"/>
                      <a:pt x="10746" y="17609"/>
                      <a:pt x="10746" y="17603"/>
                    </a:cubicBezTo>
                    <a:cubicBezTo>
                      <a:pt x="10764" y="17603"/>
                      <a:pt x="10761" y="17596"/>
                      <a:pt x="10770" y="17596"/>
                    </a:cubicBezTo>
                    <a:cubicBezTo>
                      <a:pt x="10772" y="17596"/>
                      <a:pt x="10775" y="17597"/>
                      <a:pt x="10780" y="17598"/>
                    </a:cubicBezTo>
                    <a:cubicBezTo>
                      <a:pt x="10796" y="17592"/>
                      <a:pt x="10796" y="17581"/>
                      <a:pt x="10785" y="17576"/>
                    </a:cubicBezTo>
                    <a:cubicBezTo>
                      <a:pt x="10774" y="17576"/>
                      <a:pt x="10780" y="17581"/>
                      <a:pt x="10769" y="17581"/>
                    </a:cubicBezTo>
                    <a:cubicBezTo>
                      <a:pt x="10758" y="17570"/>
                      <a:pt x="10719" y="17570"/>
                      <a:pt x="10724" y="17553"/>
                    </a:cubicBezTo>
                    <a:lnTo>
                      <a:pt x="10724" y="17553"/>
                    </a:lnTo>
                    <a:lnTo>
                      <a:pt x="10719" y="17564"/>
                    </a:lnTo>
                    <a:cubicBezTo>
                      <a:pt x="10713" y="17553"/>
                      <a:pt x="10713" y="17553"/>
                      <a:pt x="10697" y="17553"/>
                    </a:cubicBezTo>
                    <a:cubicBezTo>
                      <a:pt x="10719" y="17553"/>
                      <a:pt x="10746" y="17542"/>
                      <a:pt x="10746" y="17526"/>
                    </a:cubicBezTo>
                    <a:lnTo>
                      <a:pt x="10746" y="17526"/>
                    </a:lnTo>
                    <a:cubicBezTo>
                      <a:pt x="10741" y="17526"/>
                      <a:pt x="10724" y="17537"/>
                      <a:pt x="10713" y="17537"/>
                    </a:cubicBezTo>
                    <a:lnTo>
                      <a:pt x="10702" y="17526"/>
                    </a:lnTo>
                    <a:lnTo>
                      <a:pt x="10713" y="17526"/>
                    </a:lnTo>
                    <a:cubicBezTo>
                      <a:pt x="10702" y="17520"/>
                      <a:pt x="10730" y="17515"/>
                      <a:pt x="10713" y="17515"/>
                    </a:cubicBezTo>
                    <a:lnTo>
                      <a:pt x="10723" y="17509"/>
                    </a:lnTo>
                    <a:lnTo>
                      <a:pt x="10723" y="17509"/>
                    </a:lnTo>
                    <a:cubicBezTo>
                      <a:pt x="10723" y="17509"/>
                      <a:pt x="10724" y="17509"/>
                      <a:pt x="10724" y="17509"/>
                    </a:cubicBezTo>
                    <a:lnTo>
                      <a:pt x="10741" y="17498"/>
                    </a:lnTo>
                    <a:lnTo>
                      <a:pt x="10723" y="17509"/>
                    </a:lnTo>
                    <a:lnTo>
                      <a:pt x="10723" y="17509"/>
                    </a:lnTo>
                    <a:cubicBezTo>
                      <a:pt x="10718" y="17507"/>
                      <a:pt x="10712" y="17498"/>
                      <a:pt x="10702" y="17498"/>
                    </a:cubicBezTo>
                    <a:cubicBezTo>
                      <a:pt x="10691" y="17493"/>
                      <a:pt x="10697" y="17487"/>
                      <a:pt x="10713" y="17481"/>
                    </a:cubicBezTo>
                    <a:cubicBezTo>
                      <a:pt x="10706" y="17481"/>
                      <a:pt x="10696" y="17484"/>
                      <a:pt x="10690" y="17484"/>
                    </a:cubicBezTo>
                    <a:cubicBezTo>
                      <a:pt x="10687" y="17484"/>
                      <a:pt x="10686" y="17483"/>
                      <a:pt x="10686" y="17481"/>
                    </a:cubicBezTo>
                    <a:cubicBezTo>
                      <a:pt x="10719" y="17470"/>
                      <a:pt x="10691" y="17465"/>
                      <a:pt x="10713" y="17459"/>
                    </a:cubicBezTo>
                    <a:cubicBezTo>
                      <a:pt x="10713" y="17459"/>
                      <a:pt x="10716" y="17456"/>
                      <a:pt x="10711" y="17455"/>
                    </a:cubicBezTo>
                    <a:lnTo>
                      <a:pt x="10711" y="17455"/>
                    </a:lnTo>
                    <a:cubicBezTo>
                      <a:pt x="10712" y="17455"/>
                      <a:pt x="10713" y="17455"/>
                      <a:pt x="10714" y="17455"/>
                    </a:cubicBezTo>
                    <a:cubicBezTo>
                      <a:pt x="10717" y="17455"/>
                      <a:pt x="10720" y="17455"/>
                      <a:pt x="10724" y="17454"/>
                    </a:cubicBezTo>
                    <a:lnTo>
                      <a:pt x="10706" y="17454"/>
                    </a:lnTo>
                    <a:cubicBezTo>
                      <a:pt x="10706" y="17454"/>
                      <a:pt x="10707" y="17454"/>
                      <a:pt x="10707" y="17454"/>
                    </a:cubicBezTo>
                    <a:lnTo>
                      <a:pt x="10707" y="17454"/>
                    </a:lnTo>
                    <a:cubicBezTo>
                      <a:pt x="10709" y="17454"/>
                      <a:pt x="10710" y="17454"/>
                      <a:pt x="10711" y="17455"/>
                    </a:cubicBezTo>
                    <a:lnTo>
                      <a:pt x="10711" y="17455"/>
                    </a:lnTo>
                    <a:cubicBezTo>
                      <a:pt x="10710" y="17455"/>
                      <a:pt x="10708" y="17454"/>
                      <a:pt x="10707" y="17454"/>
                    </a:cubicBezTo>
                    <a:lnTo>
                      <a:pt x="10707" y="17454"/>
                    </a:lnTo>
                    <a:cubicBezTo>
                      <a:pt x="10706" y="17454"/>
                      <a:pt x="10704" y="17454"/>
                      <a:pt x="10702" y="17454"/>
                    </a:cubicBezTo>
                    <a:lnTo>
                      <a:pt x="10706" y="17454"/>
                    </a:lnTo>
                    <a:cubicBezTo>
                      <a:pt x="10696" y="17451"/>
                      <a:pt x="10695" y="17441"/>
                      <a:pt x="10691" y="17437"/>
                    </a:cubicBezTo>
                    <a:cubicBezTo>
                      <a:pt x="10724" y="17432"/>
                      <a:pt x="10686" y="17432"/>
                      <a:pt x="10719" y="17426"/>
                    </a:cubicBezTo>
                    <a:cubicBezTo>
                      <a:pt x="10695" y="17426"/>
                      <a:pt x="10700" y="17414"/>
                      <a:pt x="10691" y="17414"/>
                    </a:cubicBezTo>
                    <a:cubicBezTo>
                      <a:pt x="10690" y="17414"/>
                      <a:pt x="10688" y="17414"/>
                      <a:pt x="10686" y="17415"/>
                    </a:cubicBezTo>
                    <a:cubicBezTo>
                      <a:pt x="10686" y="17409"/>
                      <a:pt x="10702" y="17409"/>
                      <a:pt x="10713" y="17404"/>
                    </a:cubicBezTo>
                    <a:lnTo>
                      <a:pt x="10702" y="17404"/>
                    </a:lnTo>
                    <a:cubicBezTo>
                      <a:pt x="10719" y="17398"/>
                      <a:pt x="10719" y="17387"/>
                      <a:pt x="10724" y="17382"/>
                    </a:cubicBezTo>
                    <a:lnTo>
                      <a:pt x="10702" y="17382"/>
                    </a:lnTo>
                    <a:lnTo>
                      <a:pt x="10713" y="17376"/>
                    </a:lnTo>
                    <a:cubicBezTo>
                      <a:pt x="10706" y="17376"/>
                      <a:pt x="10703" y="17374"/>
                      <a:pt x="10699" y="17374"/>
                    </a:cubicBezTo>
                    <a:cubicBezTo>
                      <a:pt x="10697" y="17374"/>
                      <a:pt x="10695" y="17374"/>
                      <a:pt x="10691" y="17376"/>
                    </a:cubicBezTo>
                    <a:cubicBezTo>
                      <a:pt x="10683" y="17378"/>
                      <a:pt x="10679" y="17379"/>
                      <a:pt x="10677" y="17379"/>
                    </a:cubicBezTo>
                    <a:cubicBezTo>
                      <a:pt x="10673" y="17379"/>
                      <a:pt x="10681" y="17375"/>
                      <a:pt x="10669" y="17371"/>
                    </a:cubicBezTo>
                    <a:lnTo>
                      <a:pt x="10686" y="17371"/>
                    </a:lnTo>
                    <a:cubicBezTo>
                      <a:pt x="10686" y="17371"/>
                      <a:pt x="10697" y="17360"/>
                      <a:pt x="10702" y="17360"/>
                    </a:cubicBezTo>
                    <a:cubicBezTo>
                      <a:pt x="10700" y="17360"/>
                      <a:pt x="10692" y="17359"/>
                      <a:pt x="10683" y="17359"/>
                    </a:cubicBezTo>
                    <a:cubicBezTo>
                      <a:pt x="10670" y="17359"/>
                      <a:pt x="10653" y="17361"/>
                      <a:pt x="10647" y="17371"/>
                    </a:cubicBezTo>
                    <a:cubicBezTo>
                      <a:pt x="10641" y="17371"/>
                      <a:pt x="10630" y="17371"/>
                      <a:pt x="10636" y="17360"/>
                    </a:cubicBezTo>
                    <a:lnTo>
                      <a:pt x="10658" y="17354"/>
                    </a:lnTo>
                    <a:lnTo>
                      <a:pt x="10636" y="17354"/>
                    </a:lnTo>
                    <a:cubicBezTo>
                      <a:pt x="10630" y="17349"/>
                      <a:pt x="10641" y="17349"/>
                      <a:pt x="10647" y="17343"/>
                    </a:cubicBezTo>
                    <a:cubicBezTo>
                      <a:pt x="10647" y="17345"/>
                      <a:pt x="10650" y="17345"/>
                      <a:pt x="10655" y="17345"/>
                    </a:cubicBezTo>
                    <a:cubicBezTo>
                      <a:pt x="10667" y="17345"/>
                      <a:pt x="10691" y="17340"/>
                      <a:pt x="10691" y="17332"/>
                    </a:cubicBezTo>
                    <a:cubicBezTo>
                      <a:pt x="10697" y="17343"/>
                      <a:pt x="10702" y="17343"/>
                      <a:pt x="10713" y="17343"/>
                    </a:cubicBezTo>
                    <a:cubicBezTo>
                      <a:pt x="10713" y="17343"/>
                      <a:pt x="10713" y="17338"/>
                      <a:pt x="10717" y="17338"/>
                    </a:cubicBezTo>
                    <a:cubicBezTo>
                      <a:pt x="10718" y="17338"/>
                      <a:pt x="10721" y="17339"/>
                      <a:pt x="10724" y="17343"/>
                    </a:cubicBezTo>
                    <a:cubicBezTo>
                      <a:pt x="10722" y="17338"/>
                      <a:pt x="10719" y="17338"/>
                      <a:pt x="10715" y="17338"/>
                    </a:cubicBezTo>
                    <a:cubicBezTo>
                      <a:pt x="10712" y="17338"/>
                      <a:pt x="10708" y="17338"/>
                      <a:pt x="10702" y="17332"/>
                    </a:cubicBezTo>
                    <a:cubicBezTo>
                      <a:pt x="10724" y="17332"/>
                      <a:pt x="10730" y="17326"/>
                      <a:pt x="10730" y="17321"/>
                    </a:cubicBezTo>
                    <a:lnTo>
                      <a:pt x="10730" y="17321"/>
                    </a:lnTo>
                    <a:lnTo>
                      <a:pt x="10719" y="17326"/>
                    </a:lnTo>
                    <a:lnTo>
                      <a:pt x="10713" y="17326"/>
                    </a:lnTo>
                    <a:cubicBezTo>
                      <a:pt x="10713" y="17326"/>
                      <a:pt x="10702" y="17332"/>
                      <a:pt x="10697" y="17332"/>
                    </a:cubicBezTo>
                    <a:cubicBezTo>
                      <a:pt x="10697" y="17332"/>
                      <a:pt x="10687" y="17330"/>
                      <a:pt x="10682" y="17328"/>
                    </a:cubicBezTo>
                    <a:lnTo>
                      <a:pt x="10682" y="17328"/>
                    </a:lnTo>
                    <a:cubicBezTo>
                      <a:pt x="10676" y="17332"/>
                      <a:pt x="10671" y="17333"/>
                      <a:pt x="10668" y="17333"/>
                    </a:cubicBezTo>
                    <a:cubicBezTo>
                      <a:pt x="10658" y="17333"/>
                      <a:pt x="10655" y="17326"/>
                      <a:pt x="10646" y="17326"/>
                    </a:cubicBezTo>
                    <a:cubicBezTo>
                      <a:pt x="10645" y="17326"/>
                      <a:pt x="10643" y="17326"/>
                      <a:pt x="10641" y="17326"/>
                    </a:cubicBezTo>
                    <a:cubicBezTo>
                      <a:pt x="10636" y="17326"/>
                      <a:pt x="10636" y="17321"/>
                      <a:pt x="10641" y="17321"/>
                    </a:cubicBezTo>
                    <a:cubicBezTo>
                      <a:pt x="10644" y="17322"/>
                      <a:pt x="10647" y="17322"/>
                      <a:pt x="10649" y="17322"/>
                    </a:cubicBezTo>
                    <a:cubicBezTo>
                      <a:pt x="10660" y="17322"/>
                      <a:pt x="10665" y="17313"/>
                      <a:pt x="10675" y="17304"/>
                    </a:cubicBezTo>
                    <a:lnTo>
                      <a:pt x="10675" y="17304"/>
                    </a:lnTo>
                    <a:cubicBezTo>
                      <a:pt x="10669" y="17304"/>
                      <a:pt x="10663" y="17315"/>
                      <a:pt x="10658" y="17315"/>
                    </a:cubicBezTo>
                    <a:cubicBezTo>
                      <a:pt x="10658" y="17304"/>
                      <a:pt x="10663" y="17304"/>
                      <a:pt x="10669" y="17299"/>
                    </a:cubicBezTo>
                    <a:lnTo>
                      <a:pt x="10675" y="17299"/>
                    </a:lnTo>
                    <a:lnTo>
                      <a:pt x="10686" y="17293"/>
                    </a:lnTo>
                    <a:cubicBezTo>
                      <a:pt x="10675" y="17293"/>
                      <a:pt x="10669" y="17299"/>
                      <a:pt x="10663" y="17299"/>
                    </a:cubicBezTo>
                    <a:cubicBezTo>
                      <a:pt x="10669" y="17299"/>
                      <a:pt x="10663" y="17293"/>
                      <a:pt x="10669" y="17293"/>
                    </a:cubicBezTo>
                    <a:cubicBezTo>
                      <a:pt x="10680" y="17293"/>
                      <a:pt x="10689" y="17291"/>
                      <a:pt x="10695" y="17291"/>
                    </a:cubicBezTo>
                    <a:cubicBezTo>
                      <a:pt x="10698" y="17291"/>
                      <a:pt x="10700" y="17291"/>
                      <a:pt x="10702" y="17293"/>
                    </a:cubicBezTo>
                    <a:cubicBezTo>
                      <a:pt x="10702" y="17289"/>
                      <a:pt x="10700" y="17283"/>
                      <a:pt x="10694" y="17283"/>
                    </a:cubicBezTo>
                    <a:cubicBezTo>
                      <a:pt x="10692" y="17283"/>
                      <a:pt x="10689" y="17284"/>
                      <a:pt x="10686" y="17288"/>
                    </a:cubicBezTo>
                    <a:lnTo>
                      <a:pt x="10686" y="17277"/>
                    </a:lnTo>
                    <a:cubicBezTo>
                      <a:pt x="10677" y="17285"/>
                      <a:pt x="10669" y="17290"/>
                      <a:pt x="10663" y="17290"/>
                    </a:cubicBezTo>
                    <a:cubicBezTo>
                      <a:pt x="10661" y="17290"/>
                      <a:pt x="10659" y="17289"/>
                      <a:pt x="10658" y="17288"/>
                    </a:cubicBezTo>
                    <a:lnTo>
                      <a:pt x="10663" y="17288"/>
                    </a:lnTo>
                    <a:lnTo>
                      <a:pt x="10647" y="17277"/>
                    </a:lnTo>
                    <a:lnTo>
                      <a:pt x="10658" y="17271"/>
                    </a:lnTo>
                    <a:lnTo>
                      <a:pt x="10647" y="17271"/>
                    </a:lnTo>
                    <a:cubicBezTo>
                      <a:pt x="10658" y="17271"/>
                      <a:pt x="10658" y="17266"/>
                      <a:pt x="10663" y="17266"/>
                    </a:cubicBezTo>
                    <a:cubicBezTo>
                      <a:pt x="10663" y="17260"/>
                      <a:pt x="10647" y="17260"/>
                      <a:pt x="10641" y="17260"/>
                    </a:cubicBezTo>
                    <a:cubicBezTo>
                      <a:pt x="10641" y="17249"/>
                      <a:pt x="10641" y="17249"/>
                      <a:pt x="10658" y="17249"/>
                    </a:cubicBezTo>
                    <a:cubicBezTo>
                      <a:pt x="10658" y="17243"/>
                      <a:pt x="10658" y="17238"/>
                      <a:pt x="10663" y="17232"/>
                    </a:cubicBezTo>
                    <a:cubicBezTo>
                      <a:pt x="10658" y="17229"/>
                      <a:pt x="10655" y="17228"/>
                      <a:pt x="10654" y="17228"/>
                    </a:cubicBezTo>
                    <a:cubicBezTo>
                      <a:pt x="10651" y="17228"/>
                      <a:pt x="10652" y="17232"/>
                      <a:pt x="10641" y="17232"/>
                    </a:cubicBezTo>
                    <a:cubicBezTo>
                      <a:pt x="10675" y="17216"/>
                      <a:pt x="10647" y="17205"/>
                      <a:pt x="10641" y="17188"/>
                    </a:cubicBezTo>
                    <a:cubicBezTo>
                      <a:pt x="10632" y="17194"/>
                      <a:pt x="10628" y="17196"/>
                      <a:pt x="10627" y="17196"/>
                    </a:cubicBezTo>
                    <a:cubicBezTo>
                      <a:pt x="10623" y="17196"/>
                      <a:pt x="10627" y="17188"/>
                      <a:pt x="10608" y="17188"/>
                    </a:cubicBezTo>
                    <a:cubicBezTo>
                      <a:pt x="10612" y="17188"/>
                      <a:pt x="10622" y="17176"/>
                      <a:pt x="10629" y="17176"/>
                    </a:cubicBezTo>
                    <a:cubicBezTo>
                      <a:pt x="10630" y="17176"/>
                      <a:pt x="10630" y="17177"/>
                      <a:pt x="10631" y="17177"/>
                    </a:cubicBezTo>
                    <a:lnTo>
                      <a:pt x="10631" y="17177"/>
                    </a:lnTo>
                    <a:cubicBezTo>
                      <a:pt x="10634" y="17174"/>
                      <a:pt x="10636" y="17173"/>
                      <a:pt x="10638" y="17173"/>
                    </a:cubicBezTo>
                    <a:cubicBezTo>
                      <a:pt x="10640" y="17173"/>
                      <a:pt x="10643" y="17174"/>
                      <a:pt x="10646" y="17174"/>
                    </a:cubicBezTo>
                    <a:cubicBezTo>
                      <a:pt x="10650" y="17174"/>
                      <a:pt x="10655" y="17172"/>
                      <a:pt x="10663" y="17166"/>
                    </a:cubicBezTo>
                    <a:cubicBezTo>
                      <a:pt x="10663" y="17160"/>
                      <a:pt x="10630" y="17160"/>
                      <a:pt x="10636" y="17155"/>
                    </a:cubicBezTo>
                    <a:cubicBezTo>
                      <a:pt x="10658" y="17155"/>
                      <a:pt x="10630" y="17149"/>
                      <a:pt x="10647" y="17149"/>
                    </a:cubicBezTo>
                    <a:cubicBezTo>
                      <a:pt x="10658" y="17149"/>
                      <a:pt x="10658" y="17149"/>
                      <a:pt x="10658" y="17155"/>
                    </a:cubicBezTo>
                    <a:lnTo>
                      <a:pt x="10663" y="17155"/>
                    </a:lnTo>
                    <a:cubicBezTo>
                      <a:pt x="10663" y="17148"/>
                      <a:pt x="10660" y="17145"/>
                      <a:pt x="10656" y="17145"/>
                    </a:cubicBezTo>
                    <a:cubicBezTo>
                      <a:pt x="10646" y="17145"/>
                      <a:pt x="10630" y="17155"/>
                      <a:pt x="10619" y="17155"/>
                    </a:cubicBezTo>
                    <a:cubicBezTo>
                      <a:pt x="10617" y="17153"/>
                      <a:pt x="10618" y="17151"/>
                      <a:pt x="10621" y="17148"/>
                    </a:cubicBezTo>
                    <a:lnTo>
                      <a:pt x="10621" y="17148"/>
                    </a:lnTo>
                    <a:cubicBezTo>
                      <a:pt x="10619" y="17149"/>
                      <a:pt x="10616" y="17149"/>
                      <a:pt x="10614" y="17149"/>
                    </a:cubicBezTo>
                    <a:cubicBezTo>
                      <a:pt x="10636" y="17133"/>
                      <a:pt x="10614" y="17133"/>
                      <a:pt x="10603" y="17133"/>
                    </a:cubicBezTo>
                    <a:cubicBezTo>
                      <a:pt x="10580" y="17155"/>
                      <a:pt x="10603" y="17138"/>
                      <a:pt x="10580" y="17160"/>
                    </a:cubicBezTo>
                    <a:cubicBezTo>
                      <a:pt x="10583" y="17160"/>
                      <a:pt x="10590" y="17159"/>
                      <a:pt x="10596" y="17159"/>
                    </a:cubicBezTo>
                    <a:cubicBezTo>
                      <a:pt x="10601" y="17159"/>
                      <a:pt x="10605" y="17160"/>
                      <a:pt x="10603" y="17166"/>
                    </a:cubicBezTo>
                    <a:cubicBezTo>
                      <a:pt x="10586" y="17166"/>
                      <a:pt x="10586" y="17177"/>
                      <a:pt x="10586" y="17177"/>
                    </a:cubicBezTo>
                    <a:cubicBezTo>
                      <a:pt x="10590" y="17174"/>
                      <a:pt x="10593" y="17173"/>
                      <a:pt x="10594" y="17173"/>
                    </a:cubicBezTo>
                    <a:cubicBezTo>
                      <a:pt x="10598" y="17173"/>
                      <a:pt x="10594" y="17183"/>
                      <a:pt x="10603" y="17183"/>
                    </a:cubicBezTo>
                    <a:cubicBezTo>
                      <a:pt x="10591" y="17188"/>
                      <a:pt x="10575" y="17183"/>
                      <a:pt x="10564" y="17194"/>
                    </a:cubicBezTo>
                    <a:lnTo>
                      <a:pt x="10591" y="17188"/>
                    </a:lnTo>
                    <a:lnTo>
                      <a:pt x="10591" y="17188"/>
                    </a:lnTo>
                    <a:cubicBezTo>
                      <a:pt x="10586" y="17194"/>
                      <a:pt x="10575" y="17194"/>
                      <a:pt x="10580" y="17194"/>
                    </a:cubicBezTo>
                    <a:cubicBezTo>
                      <a:pt x="10569" y="17194"/>
                      <a:pt x="10563" y="17199"/>
                      <a:pt x="10559" y="17199"/>
                    </a:cubicBezTo>
                    <a:cubicBezTo>
                      <a:pt x="10556" y="17199"/>
                      <a:pt x="10555" y="17197"/>
                      <a:pt x="10553" y="17194"/>
                    </a:cubicBezTo>
                    <a:lnTo>
                      <a:pt x="10553" y="17194"/>
                    </a:lnTo>
                    <a:cubicBezTo>
                      <a:pt x="10531" y="17210"/>
                      <a:pt x="10564" y="17210"/>
                      <a:pt x="10580" y="17216"/>
                    </a:cubicBezTo>
                    <a:lnTo>
                      <a:pt x="10575" y="17216"/>
                    </a:lnTo>
                    <a:cubicBezTo>
                      <a:pt x="10580" y="17216"/>
                      <a:pt x="10580" y="17216"/>
                      <a:pt x="10586" y="17221"/>
                    </a:cubicBezTo>
                    <a:cubicBezTo>
                      <a:pt x="10584" y="17225"/>
                      <a:pt x="10582" y="17226"/>
                      <a:pt x="10580" y="17226"/>
                    </a:cubicBezTo>
                    <a:cubicBezTo>
                      <a:pt x="10576" y="17226"/>
                      <a:pt x="10571" y="17221"/>
                      <a:pt x="10564" y="17221"/>
                    </a:cubicBezTo>
                    <a:lnTo>
                      <a:pt x="10564" y="17232"/>
                    </a:lnTo>
                    <a:cubicBezTo>
                      <a:pt x="10575" y="17232"/>
                      <a:pt x="10575" y="17232"/>
                      <a:pt x="10564" y="17238"/>
                    </a:cubicBezTo>
                    <a:lnTo>
                      <a:pt x="10536" y="17238"/>
                    </a:lnTo>
                    <a:lnTo>
                      <a:pt x="10558" y="17243"/>
                    </a:lnTo>
                    <a:cubicBezTo>
                      <a:pt x="10554" y="17243"/>
                      <a:pt x="10550" y="17253"/>
                      <a:pt x="10544" y="17253"/>
                    </a:cubicBezTo>
                    <a:cubicBezTo>
                      <a:pt x="10541" y="17253"/>
                      <a:pt x="10539" y="17252"/>
                      <a:pt x="10536" y="17249"/>
                    </a:cubicBezTo>
                    <a:lnTo>
                      <a:pt x="10536" y="17249"/>
                    </a:lnTo>
                    <a:lnTo>
                      <a:pt x="10547" y="17266"/>
                    </a:lnTo>
                    <a:lnTo>
                      <a:pt x="10525" y="17271"/>
                    </a:lnTo>
                    <a:lnTo>
                      <a:pt x="10531" y="17271"/>
                    </a:lnTo>
                    <a:cubicBezTo>
                      <a:pt x="10531" y="17277"/>
                      <a:pt x="10575" y="17288"/>
                      <a:pt x="10531" y="17293"/>
                    </a:cubicBezTo>
                    <a:cubicBezTo>
                      <a:pt x="10553" y="17299"/>
                      <a:pt x="10547" y="17304"/>
                      <a:pt x="10558" y="17315"/>
                    </a:cubicBezTo>
                    <a:cubicBezTo>
                      <a:pt x="10554" y="17313"/>
                      <a:pt x="10550" y="17312"/>
                      <a:pt x="10547" y="17312"/>
                    </a:cubicBezTo>
                    <a:cubicBezTo>
                      <a:pt x="10538" y="17312"/>
                      <a:pt x="10536" y="17322"/>
                      <a:pt x="10532" y="17322"/>
                    </a:cubicBezTo>
                    <a:cubicBezTo>
                      <a:pt x="10532" y="17322"/>
                      <a:pt x="10531" y="17322"/>
                      <a:pt x="10531" y="17321"/>
                    </a:cubicBezTo>
                    <a:lnTo>
                      <a:pt x="10531" y="17321"/>
                    </a:lnTo>
                    <a:cubicBezTo>
                      <a:pt x="10525" y="17326"/>
                      <a:pt x="10547" y="17326"/>
                      <a:pt x="10553" y="17326"/>
                    </a:cubicBezTo>
                    <a:cubicBezTo>
                      <a:pt x="10547" y="17332"/>
                      <a:pt x="10525" y="17332"/>
                      <a:pt x="10520" y="17332"/>
                    </a:cubicBezTo>
                    <a:lnTo>
                      <a:pt x="10525" y="17343"/>
                    </a:lnTo>
                    <a:lnTo>
                      <a:pt x="10531" y="17343"/>
                    </a:lnTo>
                    <a:cubicBezTo>
                      <a:pt x="10525" y="17349"/>
                      <a:pt x="10508" y="17349"/>
                      <a:pt x="10508" y="17354"/>
                    </a:cubicBezTo>
                    <a:lnTo>
                      <a:pt x="10531" y="17354"/>
                    </a:lnTo>
                    <a:lnTo>
                      <a:pt x="10525" y="17360"/>
                    </a:lnTo>
                    <a:lnTo>
                      <a:pt x="10531" y="17360"/>
                    </a:lnTo>
                    <a:lnTo>
                      <a:pt x="10536" y="17371"/>
                    </a:lnTo>
                    <a:cubicBezTo>
                      <a:pt x="10525" y="17371"/>
                      <a:pt x="10536" y="17376"/>
                      <a:pt x="10525" y="17376"/>
                    </a:cubicBezTo>
                    <a:cubicBezTo>
                      <a:pt x="10525" y="17382"/>
                      <a:pt x="10525" y="17382"/>
                      <a:pt x="10531" y="17387"/>
                    </a:cubicBezTo>
                    <a:lnTo>
                      <a:pt x="10547" y="17382"/>
                    </a:lnTo>
                    <a:lnTo>
                      <a:pt x="10547" y="17382"/>
                    </a:lnTo>
                    <a:cubicBezTo>
                      <a:pt x="10558" y="17387"/>
                      <a:pt x="10525" y="17387"/>
                      <a:pt x="10531" y="17398"/>
                    </a:cubicBezTo>
                    <a:lnTo>
                      <a:pt x="10547" y="17398"/>
                    </a:lnTo>
                    <a:cubicBezTo>
                      <a:pt x="10525" y="17409"/>
                      <a:pt x="10558" y="17409"/>
                      <a:pt x="10553" y="17426"/>
                    </a:cubicBezTo>
                    <a:cubicBezTo>
                      <a:pt x="10551" y="17422"/>
                      <a:pt x="10548" y="17421"/>
                      <a:pt x="10545" y="17421"/>
                    </a:cubicBezTo>
                    <a:cubicBezTo>
                      <a:pt x="10539" y="17421"/>
                      <a:pt x="10532" y="17426"/>
                      <a:pt x="10536" y="17426"/>
                    </a:cubicBezTo>
                    <a:cubicBezTo>
                      <a:pt x="10547" y="17432"/>
                      <a:pt x="10547" y="17443"/>
                      <a:pt x="10558" y="17443"/>
                    </a:cubicBezTo>
                    <a:cubicBezTo>
                      <a:pt x="10536" y="17454"/>
                      <a:pt x="10531" y="17454"/>
                      <a:pt x="10525" y="17459"/>
                    </a:cubicBezTo>
                    <a:cubicBezTo>
                      <a:pt x="10525" y="17465"/>
                      <a:pt x="10531" y="17465"/>
                      <a:pt x="10536" y="17465"/>
                    </a:cubicBezTo>
                    <a:cubicBezTo>
                      <a:pt x="10531" y="17470"/>
                      <a:pt x="10547" y="17481"/>
                      <a:pt x="10531" y="17487"/>
                    </a:cubicBezTo>
                    <a:cubicBezTo>
                      <a:pt x="10547" y="17487"/>
                      <a:pt x="10531" y="17493"/>
                      <a:pt x="10536" y="17493"/>
                    </a:cubicBezTo>
                    <a:lnTo>
                      <a:pt x="10547" y="17493"/>
                    </a:lnTo>
                    <a:cubicBezTo>
                      <a:pt x="10520" y="17509"/>
                      <a:pt x="10564" y="17509"/>
                      <a:pt x="10536" y="17520"/>
                    </a:cubicBezTo>
                    <a:lnTo>
                      <a:pt x="10520" y="17520"/>
                    </a:lnTo>
                    <a:lnTo>
                      <a:pt x="10520" y="17542"/>
                    </a:lnTo>
                    <a:lnTo>
                      <a:pt x="10520" y="17542"/>
                    </a:lnTo>
                    <a:lnTo>
                      <a:pt x="10520" y="17542"/>
                    </a:lnTo>
                    <a:cubicBezTo>
                      <a:pt x="10520" y="17543"/>
                      <a:pt x="10527" y="17548"/>
                      <a:pt x="10520" y="17548"/>
                    </a:cubicBezTo>
                    <a:lnTo>
                      <a:pt x="10508" y="17548"/>
                    </a:lnTo>
                    <a:cubicBezTo>
                      <a:pt x="10508" y="17551"/>
                      <a:pt x="10508" y="17552"/>
                      <a:pt x="10511" y="17552"/>
                    </a:cubicBezTo>
                    <a:cubicBezTo>
                      <a:pt x="10513" y="17552"/>
                      <a:pt x="10517" y="17551"/>
                      <a:pt x="10525" y="17548"/>
                    </a:cubicBezTo>
                    <a:lnTo>
                      <a:pt x="10525" y="17548"/>
                    </a:lnTo>
                    <a:cubicBezTo>
                      <a:pt x="10531" y="17553"/>
                      <a:pt x="10497" y="17553"/>
                      <a:pt x="10520" y="17564"/>
                    </a:cubicBezTo>
                    <a:lnTo>
                      <a:pt x="10520" y="17553"/>
                    </a:lnTo>
                    <a:lnTo>
                      <a:pt x="10536" y="17553"/>
                    </a:lnTo>
                    <a:cubicBezTo>
                      <a:pt x="10536" y="17553"/>
                      <a:pt x="10534" y="17557"/>
                      <a:pt x="10533" y="17558"/>
                    </a:cubicBezTo>
                    <a:lnTo>
                      <a:pt x="10533" y="17558"/>
                    </a:lnTo>
                    <a:cubicBezTo>
                      <a:pt x="10532" y="17557"/>
                      <a:pt x="10531" y="17555"/>
                      <a:pt x="10531" y="17553"/>
                    </a:cubicBezTo>
                    <a:lnTo>
                      <a:pt x="10531" y="17553"/>
                    </a:lnTo>
                    <a:cubicBezTo>
                      <a:pt x="10531" y="17557"/>
                      <a:pt x="10531" y="17558"/>
                      <a:pt x="10532" y="17558"/>
                    </a:cubicBezTo>
                    <a:cubicBezTo>
                      <a:pt x="10532" y="17558"/>
                      <a:pt x="10532" y="17558"/>
                      <a:pt x="10533" y="17558"/>
                    </a:cubicBezTo>
                    <a:lnTo>
                      <a:pt x="10533" y="17558"/>
                    </a:lnTo>
                    <a:cubicBezTo>
                      <a:pt x="10535" y="17566"/>
                      <a:pt x="10531" y="17570"/>
                      <a:pt x="10536" y="17570"/>
                    </a:cubicBezTo>
                    <a:cubicBezTo>
                      <a:pt x="10533" y="17573"/>
                      <a:pt x="10531" y="17574"/>
                      <a:pt x="10528" y="17574"/>
                    </a:cubicBezTo>
                    <a:cubicBezTo>
                      <a:pt x="10527" y="17574"/>
                      <a:pt x="10526" y="17574"/>
                      <a:pt x="10525" y="17573"/>
                    </a:cubicBezTo>
                    <a:lnTo>
                      <a:pt x="10525" y="17573"/>
                    </a:lnTo>
                    <a:cubicBezTo>
                      <a:pt x="10526" y="17576"/>
                      <a:pt x="10523" y="17577"/>
                      <a:pt x="10531" y="17581"/>
                    </a:cubicBezTo>
                    <a:lnTo>
                      <a:pt x="10520" y="17592"/>
                    </a:lnTo>
                    <a:lnTo>
                      <a:pt x="10525" y="17592"/>
                    </a:lnTo>
                    <a:cubicBezTo>
                      <a:pt x="10525" y="17598"/>
                      <a:pt x="10531" y="17598"/>
                      <a:pt x="10531" y="17603"/>
                    </a:cubicBezTo>
                    <a:lnTo>
                      <a:pt x="10520" y="17603"/>
                    </a:lnTo>
                    <a:cubicBezTo>
                      <a:pt x="10525" y="17609"/>
                      <a:pt x="10497" y="17620"/>
                      <a:pt x="10520" y="17625"/>
                    </a:cubicBezTo>
                    <a:lnTo>
                      <a:pt x="10508" y="17625"/>
                    </a:lnTo>
                    <a:cubicBezTo>
                      <a:pt x="10531" y="17631"/>
                      <a:pt x="10492" y="17631"/>
                      <a:pt x="10520" y="17636"/>
                    </a:cubicBezTo>
                    <a:lnTo>
                      <a:pt x="10503" y="17636"/>
                    </a:lnTo>
                    <a:lnTo>
                      <a:pt x="10508" y="17647"/>
                    </a:lnTo>
                    <a:lnTo>
                      <a:pt x="10520" y="17647"/>
                    </a:lnTo>
                    <a:lnTo>
                      <a:pt x="10503" y="17653"/>
                    </a:lnTo>
                    <a:lnTo>
                      <a:pt x="10508" y="17653"/>
                    </a:lnTo>
                    <a:cubicBezTo>
                      <a:pt x="10481" y="17659"/>
                      <a:pt x="10503" y="17664"/>
                      <a:pt x="10481" y="17675"/>
                    </a:cubicBezTo>
                    <a:lnTo>
                      <a:pt x="10503" y="17675"/>
                    </a:lnTo>
                    <a:cubicBezTo>
                      <a:pt x="10547" y="17686"/>
                      <a:pt x="10481" y="17714"/>
                      <a:pt x="10503" y="17730"/>
                    </a:cubicBezTo>
                    <a:lnTo>
                      <a:pt x="10492" y="17730"/>
                    </a:lnTo>
                    <a:lnTo>
                      <a:pt x="10508" y="17736"/>
                    </a:lnTo>
                    <a:cubicBezTo>
                      <a:pt x="10505" y="17738"/>
                      <a:pt x="10502" y="17738"/>
                      <a:pt x="10501" y="17738"/>
                    </a:cubicBezTo>
                    <a:cubicBezTo>
                      <a:pt x="10497" y="17738"/>
                      <a:pt x="10496" y="17736"/>
                      <a:pt x="10492" y="17736"/>
                    </a:cubicBezTo>
                    <a:lnTo>
                      <a:pt x="10492" y="17736"/>
                    </a:lnTo>
                    <a:cubicBezTo>
                      <a:pt x="10497" y="17742"/>
                      <a:pt x="10508" y="17736"/>
                      <a:pt x="10520" y="17747"/>
                    </a:cubicBezTo>
                    <a:cubicBezTo>
                      <a:pt x="10516" y="17751"/>
                      <a:pt x="10513" y="17752"/>
                      <a:pt x="10510" y="17752"/>
                    </a:cubicBezTo>
                    <a:cubicBezTo>
                      <a:pt x="10505" y="17752"/>
                      <a:pt x="10501" y="17747"/>
                      <a:pt x="10497" y="17747"/>
                    </a:cubicBezTo>
                    <a:lnTo>
                      <a:pt x="10497" y="17747"/>
                    </a:lnTo>
                    <a:cubicBezTo>
                      <a:pt x="10503" y="17758"/>
                      <a:pt x="10520" y="17769"/>
                      <a:pt x="10508" y="17775"/>
                    </a:cubicBezTo>
                    <a:lnTo>
                      <a:pt x="10520" y="17775"/>
                    </a:lnTo>
                    <a:cubicBezTo>
                      <a:pt x="10525" y="17786"/>
                      <a:pt x="10520" y="17791"/>
                      <a:pt x="10520" y="17797"/>
                    </a:cubicBezTo>
                    <a:lnTo>
                      <a:pt x="10508" y="17797"/>
                    </a:lnTo>
                    <a:cubicBezTo>
                      <a:pt x="10508" y="17797"/>
                      <a:pt x="10503" y="17802"/>
                      <a:pt x="10508" y="17802"/>
                    </a:cubicBezTo>
                    <a:lnTo>
                      <a:pt x="10497" y="17802"/>
                    </a:lnTo>
                    <a:cubicBezTo>
                      <a:pt x="10497" y="17813"/>
                      <a:pt x="10508" y="17819"/>
                      <a:pt x="10492" y="17825"/>
                    </a:cubicBezTo>
                    <a:lnTo>
                      <a:pt x="10508" y="17825"/>
                    </a:lnTo>
                    <a:cubicBezTo>
                      <a:pt x="10492" y="17830"/>
                      <a:pt x="10524" y="17841"/>
                      <a:pt x="10509" y="17846"/>
                    </a:cubicBezTo>
                    <a:lnTo>
                      <a:pt x="10509" y="17846"/>
                    </a:lnTo>
                    <a:cubicBezTo>
                      <a:pt x="10508" y="17846"/>
                      <a:pt x="10507" y="17846"/>
                      <a:pt x="10506" y="17846"/>
                    </a:cubicBezTo>
                    <a:lnTo>
                      <a:pt x="10506" y="17846"/>
                    </a:lnTo>
                    <a:cubicBezTo>
                      <a:pt x="10507" y="17846"/>
                      <a:pt x="10507" y="17847"/>
                      <a:pt x="10508" y="17847"/>
                    </a:cubicBezTo>
                    <a:cubicBezTo>
                      <a:pt x="10509" y="17847"/>
                      <a:pt x="10509" y="17847"/>
                      <a:pt x="10509" y="17846"/>
                    </a:cubicBezTo>
                    <a:lnTo>
                      <a:pt x="10509" y="17846"/>
                    </a:lnTo>
                    <a:cubicBezTo>
                      <a:pt x="10512" y="17847"/>
                      <a:pt x="10516" y="17847"/>
                      <a:pt x="10520" y="17847"/>
                    </a:cubicBezTo>
                    <a:lnTo>
                      <a:pt x="10508" y="17847"/>
                    </a:lnTo>
                    <a:lnTo>
                      <a:pt x="10525" y="17858"/>
                    </a:lnTo>
                    <a:cubicBezTo>
                      <a:pt x="10508" y="17866"/>
                      <a:pt x="10521" y="17872"/>
                      <a:pt x="10517" y="17873"/>
                    </a:cubicBezTo>
                    <a:lnTo>
                      <a:pt x="10517" y="17873"/>
                    </a:lnTo>
                    <a:cubicBezTo>
                      <a:pt x="10518" y="17873"/>
                      <a:pt x="10520" y="17873"/>
                      <a:pt x="10521" y="17873"/>
                    </a:cubicBezTo>
                    <a:cubicBezTo>
                      <a:pt x="10523" y="17873"/>
                      <a:pt x="10524" y="17873"/>
                      <a:pt x="10525" y="17874"/>
                    </a:cubicBezTo>
                    <a:cubicBezTo>
                      <a:pt x="10520" y="17874"/>
                      <a:pt x="10531" y="17880"/>
                      <a:pt x="10520" y="17880"/>
                    </a:cubicBezTo>
                    <a:lnTo>
                      <a:pt x="10520" y="17885"/>
                    </a:lnTo>
                    <a:lnTo>
                      <a:pt x="10503" y="17885"/>
                    </a:lnTo>
                    <a:cubicBezTo>
                      <a:pt x="10508" y="17896"/>
                      <a:pt x="10525" y="17896"/>
                      <a:pt x="10531" y="17896"/>
                    </a:cubicBezTo>
                    <a:cubicBezTo>
                      <a:pt x="10525" y="17902"/>
                      <a:pt x="10531" y="17908"/>
                      <a:pt x="10520" y="17908"/>
                    </a:cubicBezTo>
                    <a:lnTo>
                      <a:pt x="10508" y="17908"/>
                    </a:lnTo>
                    <a:cubicBezTo>
                      <a:pt x="10520" y="17924"/>
                      <a:pt x="10470" y="17930"/>
                      <a:pt x="10497" y="17941"/>
                    </a:cubicBezTo>
                    <a:lnTo>
                      <a:pt x="10492" y="17941"/>
                    </a:lnTo>
                    <a:lnTo>
                      <a:pt x="10492" y="17952"/>
                    </a:lnTo>
                    <a:lnTo>
                      <a:pt x="10475" y="17952"/>
                    </a:lnTo>
                    <a:lnTo>
                      <a:pt x="10497" y="17963"/>
                    </a:lnTo>
                    <a:lnTo>
                      <a:pt x="10492" y="17963"/>
                    </a:lnTo>
                    <a:cubicBezTo>
                      <a:pt x="10492" y="17968"/>
                      <a:pt x="10492" y="17985"/>
                      <a:pt x="10497" y="17996"/>
                    </a:cubicBezTo>
                    <a:lnTo>
                      <a:pt x="10492" y="17996"/>
                    </a:lnTo>
                    <a:cubicBezTo>
                      <a:pt x="10503" y="18013"/>
                      <a:pt x="10481" y="18013"/>
                      <a:pt x="10492" y="18018"/>
                    </a:cubicBezTo>
                    <a:lnTo>
                      <a:pt x="10492" y="18024"/>
                    </a:lnTo>
                    <a:lnTo>
                      <a:pt x="10481" y="18024"/>
                    </a:lnTo>
                    <a:cubicBezTo>
                      <a:pt x="10491" y="18031"/>
                      <a:pt x="10482" y="18038"/>
                      <a:pt x="10477" y="18040"/>
                    </a:cubicBezTo>
                    <a:lnTo>
                      <a:pt x="10477" y="18040"/>
                    </a:lnTo>
                    <a:cubicBezTo>
                      <a:pt x="10476" y="18040"/>
                      <a:pt x="10476" y="18040"/>
                      <a:pt x="10475" y="18040"/>
                    </a:cubicBezTo>
                    <a:cubicBezTo>
                      <a:pt x="10473" y="18041"/>
                      <a:pt x="10473" y="18042"/>
                      <a:pt x="10473" y="18042"/>
                    </a:cubicBezTo>
                    <a:cubicBezTo>
                      <a:pt x="10473" y="18042"/>
                      <a:pt x="10475" y="18041"/>
                      <a:pt x="10477" y="18040"/>
                    </a:cubicBezTo>
                    <a:lnTo>
                      <a:pt x="10477" y="18040"/>
                    </a:lnTo>
                    <a:cubicBezTo>
                      <a:pt x="10482" y="18041"/>
                      <a:pt x="10493" y="18046"/>
                      <a:pt x="10503" y="18046"/>
                    </a:cubicBezTo>
                    <a:cubicBezTo>
                      <a:pt x="10503" y="18049"/>
                      <a:pt x="10502" y="18049"/>
                      <a:pt x="10500" y="18049"/>
                    </a:cubicBezTo>
                    <a:cubicBezTo>
                      <a:pt x="10497" y="18049"/>
                      <a:pt x="10495" y="18049"/>
                      <a:pt x="10492" y="18051"/>
                    </a:cubicBezTo>
                    <a:cubicBezTo>
                      <a:pt x="10492" y="18062"/>
                      <a:pt x="10503" y="18062"/>
                      <a:pt x="10497" y="18068"/>
                    </a:cubicBezTo>
                    <a:lnTo>
                      <a:pt x="10492" y="18068"/>
                    </a:lnTo>
                    <a:cubicBezTo>
                      <a:pt x="10492" y="18074"/>
                      <a:pt x="10497" y="18074"/>
                      <a:pt x="10497" y="18079"/>
                    </a:cubicBezTo>
                    <a:lnTo>
                      <a:pt x="10492" y="18079"/>
                    </a:lnTo>
                    <a:cubicBezTo>
                      <a:pt x="10503" y="18090"/>
                      <a:pt x="10470" y="18096"/>
                      <a:pt x="10503" y="18101"/>
                    </a:cubicBezTo>
                    <a:cubicBezTo>
                      <a:pt x="10497" y="18107"/>
                      <a:pt x="10503" y="18118"/>
                      <a:pt x="10492" y="18118"/>
                    </a:cubicBezTo>
                    <a:cubicBezTo>
                      <a:pt x="10503" y="18129"/>
                      <a:pt x="10503" y="18134"/>
                      <a:pt x="10508" y="18145"/>
                    </a:cubicBezTo>
                    <a:cubicBezTo>
                      <a:pt x="10481" y="18145"/>
                      <a:pt x="10508" y="18145"/>
                      <a:pt x="10497" y="18151"/>
                    </a:cubicBezTo>
                    <a:lnTo>
                      <a:pt x="10508" y="18151"/>
                    </a:lnTo>
                    <a:cubicBezTo>
                      <a:pt x="10508" y="18162"/>
                      <a:pt x="10475" y="18184"/>
                      <a:pt x="10481" y="18206"/>
                    </a:cubicBezTo>
                    <a:cubicBezTo>
                      <a:pt x="10475" y="18228"/>
                      <a:pt x="10470" y="18245"/>
                      <a:pt x="10470" y="18262"/>
                    </a:cubicBezTo>
                    <a:cubicBezTo>
                      <a:pt x="10475" y="18267"/>
                      <a:pt x="10497" y="18273"/>
                      <a:pt x="10492" y="18284"/>
                    </a:cubicBezTo>
                    <a:cubicBezTo>
                      <a:pt x="10497" y="18295"/>
                      <a:pt x="10503" y="18311"/>
                      <a:pt x="10497" y="18323"/>
                    </a:cubicBezTo>
                    <a:lnTo>
                      <a:pt x="10481" y="18323"/>
                    </a:lnTo>
                    <a:cubicBezTo>
                      <a:pt x="10497" y="18323"/>
                      <a:pt x="10481" y="18328"/>
                      <a:pt x="10481" y="18339"/>
                    </a:cubicBezTo>
                    <a:lnTo>
                      <a:pt x="10497" y="18328"/>
                    </a:lnTo>
                    <a:lnTo>
                      <a:pt x="10497" y="18328"/>
                    </a:lnTo>
                    <a:cubicBezTo>
                      <a:pt x="10508" y="18339"/>
                      <a:pt x="10497" y="18339"/>
                      <a:pt x="10492" y="18345"/>
                    </a:cubicBezTo>
                    <a:lnTo>
                      <a:pt x="10503" y="18350"/>
                    </a:lnTo>
                    <a:lnTo>
                      <a:pt x="10481" y="18356"/>
                    </a:lnTo>
                    <a:cubicBezTo>
                      <a:pt x="10492" y="18356"/>
                      <a:pt x="10492" y="18367"/>
                      <a:pt x="10508" y="18372"/>
                    </a:cubicBezTo>
                    <a:cubicBezTo>
                      <a:pt x="10505" y="18372"/>
                      <a:pt x="10501" y="18375"/>
                      <a:pt x="10499" y="18375"/>
                    </a:cubicBezTo>
                    <a:cubicBezTo>
                      <a:pt x="10498" y="18375"/>
                      <a:pt x="10497" y="18374"/>
                      <a:pt x="10497" y="18372"/>
                    </a:cubicBezTo>
                    <a:lnTo>
                      <a:pt x="10492" y="18400"/>
                    </a:lnTo>
                    <a:lnTo>
                      <a:pt x="10492" y="18400"/>
                    </a:lnTo>
                    <a:lnTo>
                      <a:pt x="10497" y="18394"/>
                    </a:lnTo>
                    <a:cubicBezTo>
                      <a:pt x="10508" y="18394"/>
                      <a:pt x="10520" y="18400"/>
                      <a:pt x="10508" y="18406"/>
                    </a:cubicBezTo>
                    <a:cubicBezTo>
                      <a:pt x="10505" y="18404"/>
                      <a:pt x="10502" y="18403"/>
                      <a:pt x="10499" y="18403"/>
                    </a:cubicBezTo>
                    <a:cubicBezTo>
                      <a:pt x="10493" y="18403"/>
                      <a:pt x="10488" y="18406"/>
                      <a:pt x="10481" y="18406"/>
                    </a:cubicBezTo>
                    <a:lnTo>
                      <a:pt x="10503" y="18406"/>
                    </a:lnTo>
                    <a:cubicBezTo>
                      <a:pt x="10508" y="18411"/>
                      <a:pt x="10520" y="18422"/>
                      <a:pt x="10508" y="18422"/>
                    </a:cubicBezTo>
                    <a:lnTo>
                      <a:pt x="10503" y="18422"/>
                    </a:lnTo>
                    <a:cubicBezTo>
                      <a:pt x="10508" y="18428"/>
                      <a:pt x="10481" y="18428"/>
                      <a:pt x="10481" y="18433"/>
                    </a:cubicBezTo>
                    <a:cubicBezTo>
                      <a:pt x="10497" y="18439"/>
                      <a:pt x="10481" y="18439"/>
                      <a:pt x="10508" y="18439"/>
                    </a:cubicBezTo>
                    <a:cubicBezTo>
                      <a:pt x="10514" y="18444"/>
                      <a:pt x="10511" y="18444"/>
                      <a:pt x="10506" y="18444"/>
                    </a:cubicBezTo>
                    <a:cubicBezTo>
                      <a:pt x="10502" y="18444"/>
                      <a:pt x="10495" y="18444"/>
                      <a:pt x="10492" y="18450"/>
                    </a:cubicBezTo>
                    <a:cubicBezTo>
                      <a:pt x="10503" y="18450"/>
                      <a:pt x="10497" y="18461"/>
                      <a:pt x="10481" y="18461"/>
                    </a:cubicBezTo>
                    <a:cubicBezTo>
                      <a:pt x="10520" y="18466"/>
                      <a:pt x="10470" y="18483"/>
                      <a:pt x="10497" y="18483"/>
                    </a:cubicBezTo>
                    <a:lnTo>
                      <a:pt x="10481" y="18489"/>
                    </a:lnTo>
                    <a:cubicBezTo>
                      <a:pt x="10492" y="18489"/>
                      <a:pt x="10508" y="18489"/>
                      <a:pt x="10508" y="18494"/>
                    </a:cubicBezTo>
                    <a:cubicBezTo>
                      <a:pt x="10506" y="18500"/>
                      <a:pt x="10502" y="18500"/>
                      <a:pt x="10497" y="18500"/>
                    </a:cubicBezTo>
                    <a:cubicBezTo>
                      <a:pt x="10492" y="18500"/>
                      <a:pt x="10486" y="18500"/>
                      <a:pt x="10481" y="18505"/>
                    </a:cubicBezTo>
                    <a:lnTo>
                      <a:pt x="10508" y="18505"/>
                    </a:lnTo>
                    <a:cubicBezTo>
                      <a:pt x="10475" y="18533"/>
                      <a:pt x="10497" y="18566"/>
                      <a:pt x="10475" y="18594"/>
                    </a:cubicBezTo>
                    <a:cubicBezTo>
                      <a:pt x="10481" y="18605"/>
                      <a:pt x="10497" y="18621"/>
                      <a:pt x="10492" y="18632"/>
                    </a:cubicBezTo>
                    <a:lnTo>
                      <a:pt x="10497" y="18644"/>
                    </a:lnTo>
                    <a:cubicBezTo>
                      <a:pt x="10481" y="18655"/>
                      <a:pt x="10470" y="18677"/>
                      <a:pt x="10481" y="18699"/>
                    </a:cubicBezTo>
                    <a:cubicBezTo>
                      <a:pt x="10520" y="18710"/>
                      <a:pt x="10453" y="18704"/>
                      <a:pt x="10475" y="18715"/>
                    </a:cubicBezTo>
                    <a:lnTo>
                      <a:pt x="10464" y="18715"/>
                    </a:lnTo>
                    <a:cubicBezTo>
                      <a:pt x="10475" y="18732"/>
                      <a:pt x="10475" y="18738"/>
                      <a:pt x="10497" y="18754"/>
                    </a:cubicBezTo>
                    <a:cubicBezTo>
                      <a:pt x="10464" y="18754"/>
                      <a:pt x="10497" y="18760"/>
                      <a:pt x="10481" y="18760"/>
                    </a:cubicBezTo>
                    <a:lnTo>
                      <a:pt x="10497" y="18760"/>
                    </a:lnTo>
                    <a:cubicBezTo>
                      <a:pt x="10492" y="18760"/>
                      <a:pt x="10481" y="18765"/>
                      <a:pt x="10475" y="18765"/>
                    </a:cubicBezTo>
                    <a:lnTo>
                      <a:pt x="10492" y="18771"/>
                    </a:lnTo>
                    <a:lnTo>
                      <a:pt x="10475" y="18771"/>
                    </a:lnTo>
                    <a:lnTo>
                      <a:pt x="10475" y="18793"/>
                    </a:lnTo>
                    <a:cubicBezTo>
                      <a:pt x="10464" y="18754"/>
                      <a:pt x="10448" y="18715"/>
                      <a:pt x="10437" y="18677"/>
                    </a:cubicBezTo>
                    <a:lnTo>
                      <a:pt x="10448" y="18677"/>
                    </a:lnTo>
                    <a:lnTo>
                      <a:pt x="10398" y="18577"/>
                    </a:lnTo>
                    <a:cubicBezTo>
                      <a:pt x="10396" y="18561"/>
                      <a:pt x="10397" y="18555"/>
                      <a:pt x="10399" y="18555"/>
                    </a:cubicBezTo>
                    <a:cubicBezTo>
                      <a:pt x="10405" y="18555"/>
                      <a:pt x="10418" y="18590"/>
                      <a:pt x="10424" y="18590"/>
                    </a:cubicBezTo>
                    <a:cubicBezTo>
                      <a:pt x="10424" y="18590"/>
                      <a:pt x="10425" y="18590"/>
                      <a:pt x="10425" y="18588"/>
                    </a:cubicBezTo>
                    <a:cubicBezTo>
                      <a:pt x="10387" y="18478"/>
                      <a:pt x="10392" y="18544"/>
                      <a:pt x="10342" y="18422"/>
                    </a:cubicBezTo>
                    <a:cubicBezTo>
                      <a:pt x="10339" y="18402"/>
                      <a:pt x="10340" y="18395"/>
                      <a:pt x="10342" y="18395"/>
                    </a:cubicBezTo>
                    <a:lnTo>
                      <a:pt x="10342" y="18395"/>
                    </a:lnTo>
                    <a:cubicBezTo>
                      <a:pt x="10349" y="18395"/>
                      <a:pt x="10369" y="18446"/>
                      <a:pt x="10381" y="18466"/>
                    </a:cubicBezTo>
                    <a:cubicBezTo>
                      <a:pt x="10331" y="18350"/>
                      <a:pt x="10271" y="18173"/>
                      <a:pt x="10248" y="18090"/>
                    </a:cubicBezTo>
                    <a:cubicBezTo>
                      <a:pt x="10248" y="18090"/>
                      <a:pt x="10246" y="18085"/>
                      <a:pt x="10244" y="18085"/>
                    </a:cubicBezTo>
                    <a:cubicBezTo>
                      <a:pt x="10243" y="18085"/>
                      <a:pt x="10243" y="18086"/>
                      <a:pt x="10243" y="18090"/>
                    </a:cubicBezTo>
                    <a:cubicBezTo>
                      <a:pt x="10204" y="18013"/>
                      <a:pt x="10188" y="17902"/>
                      <a:pt x="10149" y="17813"/>
                    </a:cubicBezTo>
                    <a:cubicBezTo>
                      <a:pt x="10160" y="17813"/>
                      <a:pt x="10165" y="17830"/>
                      <a:pt x="10171" y="17852"/>
                    </a:cubicBezTo>
                    <a:cubicBezTo>
                      <a:pt x="10165" y="17819"/>
                      <a:pt x="10149" y="17775"/>
                      <a:pt x="10138" y="17747"/>
                    </a:cubicBezTo>
                    <a:lnTo>
                      <a:pt x="10138" y="17747"/>
                    </a:lnTo>
                    <a:lnTo>
                      <a:pt x="10160" y="17775"/>
                    </a:lnTo>
                    <a:cubicBezTo>
                      <a:pt x="10138" y="17711"/>
                      <a:pt x="10086" y="17590"/>
                      <a:pt x="10093" y="17567"/>
                    </a:cubicBezTo>
                    <a:lnTo>
                      <a:pt x="10093" y="17567"/>
                    </a:lnTo>
                    <a:cubicBezTo>
                      <a:pt x="10092" y="17567"/>
                      <a:pt x="10092" y="17567"/>
                      <a:pt x="10092" y="17567"/>
                    </a:cubicBezTo>
                    <a:cubicBezTo>
                      <a:pt x="10088" y="17567"/>
                      <a:pt x="10077" y="17557"/>
                      <a:pt x="10060" y="17515"/>
                    </a:cubicBezTo>
                    <a:cubicBezTo>
                      <a:pt x="10077" y="17470"/>
                      <a:pt x="9999" y="17354"/>
                      <a:pt x="9977" y="17260"/>
                    </a:cubicBezTo>
                    <a:lnTo>
                      <a:pt x="9977" y="17260"/>
                    </a:lnTo>
                    <a:cubicBezTo>
                      <a:pt x="9982" y="17265"/>
                      <a:pt x="10005" y="17318"/>
                      <a:pt x="10006" y="17318"/>
                    </a:cubicBezTo>
                    <a:cubicBezTo>
                      <a:pt x="10006" y="17318"/>
                      <a:pt x="10006" y="17317"/>
                      <a:pt x="10005" y="17315"/>
                    </a:cubicBezTo>
                    <a:cubicBezTo>
                      <a:pt x="9999" y="17266"/>
                      <a:pt x="9972" y="17221"/>
                      <a:pt x="9950" y="17188"/>
                    </a:cubicBezTo>
                    <a:lnTo>
                      <a:pt x="9950" y="17188"/>
                    </a:lnTo>
                    <a:lnTo>
                      <a:pt x="9966" y="17194"/>
                    </a:lnTo>
                    <a:lnTo>
                      <a:pt x="9883" y="16983"/>
                    </a:lnTo>
                    <a:cubicBezTo>
                      <a:pt x="9894" y="16941"/>
                      <a:pt x="9814" y="16789"/>
                      <a:pt x="9830" y="16789"/>
                    </a:cubicBezTo>
                    <a:lnTo>
                      <a:pt x="9830" y="16789"/>
                    </a:lnTo>
                    <a:cubicBezTo>
                      <a:pt x="9831" y="16789"/>
                      <a:pt x="9832" y="16789"/>
                      <a:pt x="9833" y="16790"/>
                    </a:cubicBezTo>
                    <a:cubicBezTo>
                      <a:pt x="9827" y="16772"/>
                      <a:pt x="9824" y="16766"/>
                      <a:pt x="9823" y="16766"/>
                    </a:cubicBezTo>
                    <a:lnTo>
                      <a:pt x="9823" y="16766"/>
                    </a:lnTo>
                    <a:cubicBezTo>
                      <a:pt x="9821" y="16766"/>
                      <a:pt x="9827" y="16795"/>
                      <a:pt x="9825" y="16795"/>
                    </a:cubicBezTo>
                    <a:cubicBezTo>
                      <a:pt x="9824" y="16795"/>
                      <a:pt x="9820" y="16787"/>
                      <a:pt x="9811" y="16762"/>
                    </a:cubicBezTo>
                    <a:cubicBezTo>
                      <a:pt x="9811" y="16734"/>
                      <a:pt x="9778" y="16668"/>
                      <a:pt x="9789" y="16668"/>
                    </a:cubicBezTo>
                    <a:lnTo>
                      <a:pt x="9789" y="16668"/>
                    </a:lnTo>
                    <a:lnTo>
                      <a:pt x="9800" y="16679"/>
                    </a:lnTo>
                    <a:lnTo>
                      <a:pt x="9800" y="16679"/>
                    </a:lnTo>
                    <a:lnTo>
                      <a:pt x="9773" y="16607"/>
                    </a:lnTo>
                    <a:lnTo>
                      <a:pt x="9800" y="16651"/>
                    </a:lnTo>
                    <a:cubicBezTo>
                      <a:pt x="9778" y="16596"/>
                      <a:pt x="9745" y="16552"/>
                      <a:pt x="9734" y="16552"/>
                    </a:cubicBezTo>
                    <a:cubicBezTo>
                      <a:pt x="9728" y="16496"/>
                      <a:pt x="9695" y="16419"/>
                      <a:pt x="9695" y="16386"/>
                    </a:cubicBezTo>
                    <a:lnTo>
                      <a:pt x="9695" y="16386"/>
                    </a:lnTo>
                    <a:lnTo>
                      <a:pt x="9701" y="16402"/>
                    </a:lnTo>
                    <a:cubicBezTo>
                      <a:pt x="9701" y="16391"/>
                      <a:pt x="9701" y="16391"/>
                      <a:pt x="9695" y="16386"/>
                    </a:cubicBezTo>
                    <a:lnTo>
                      <a:pt x="9695" y="16386"/>
                    </a:lnTo>
                    <a:cubicBezTo>
                      <a:pt x="9695" y="16386"/>
                      <a:pt x="9695" y="16386"/>
                      <a:pt x="9695" y="16386"/>
                    </a:cubicBezTo>
                    <a:lnTo>
                      <a:pt x="9706" y="16386"/>
                    </a:lnTo>
                    <a:lnTo>
                      <a:pt x="9706" y="16364"/>
                    </a:lnTo>
                    <a:cubicBezTo>
                      <a:pt x="9713" y="16364"/>
                      <a:pt x="9716" y="16369"/>
                      <a:pt x="9717" y="16369"/>
                    </a:cubicBezTo>
                    <a:cubicBezTo>
                      <a:pt x="9717" y="16369"/>
                      <a:pt x="9717" y="16367"/>
                      <a:pt x="9717" y="16364"/>
                    </a:cubicBezTo>
                    <a:cubicBezTo>
                      <a:pt x="9723" y="16364"/>
                      <a:pt x="9706" y="16358"/>
                      <a:pt x="9706" y="16358"/>
                    </a:cubicBezTo>
                    <a:cubicBezTo>
                      <a:pt x="9717" y="16358"/>
                      <a:pt x="9706" y="16347"/>
                      <a:pt x="9728" y="16347"/>
                    </a:cubicBezTo>
                    <a:cubicBezTo>
                      <a:pt x="9745" y="16330"/>
                      <a:pt x="9701" y="16336"/>
                      <a:pt x="9717" y="16325"/>
                    </a:cubicBezTo>
                    <a:cubicBezTo>
                      <a:pt x="9728" y="16325"/>
                      <a:pt x="9717" y="16330"/>
                      <a:pt x="9728" y="16330"/>
                    </a:cubicBezTo>
                    <a:lnTo>
                      <a:pt x="9728" y="16319"/>
                    </a:lnTo>
                    <a:cubicBezTo>
                      <a:pt x="9732" y="16319"/>
                      <a:pt x="9743" y="16322"/>
                      <a:pt x="9745" y="16324"/>
                    </a:cubicBezTo>
                    <a:lnTo>
                      <a:pt x="9745" y="16324"/>
                    </a:lnTo>
                    <a:cubicBezTo>
                      <a:pt x="9763" y="16291"/>
                      <a:pt x="9828" y="16275"/>
                      <a:pt x="9811" y="16247"/>
                    </a:cubicBezTo>
                    <a:cubicBezTo>
                      <a:pt x="9828" y="16247"/>
                      <a:pt x="9817" y="16253"/>
                      <a:pt x="9833" y="16253"/>
                    </a:cubicBezTo>
                    <a:cubicBezTo>
                      <a:pt x="9817" y="16225"/>
                      <a:pt x="9867" y="16225"/>
                      <a:pt x="9867" y="16209"/>
                    </a:cubicBezTo>
                    <a:lnTo>
                      <a:pt x="9856" y="16209"/>
                    </a:lnTo>
                    <a:cubicBezTo>
                      <a:pt x="9894" y="16181"/>
                      <a:pt x="9872" y="16142"/>
                      <a:pt x="9894" y="16115"/>
                    </a:cubicBezTo>
                    <a:lnTo>
                      <a:pt x="9889" y="16115"/>
                    </a:lnTo>
                    <a:cubicBezTo>
                      <a:pt x="9872" y="16109"/>
                      <a:pt x="9872" y="16104"/>
                      <a:pt x="9872" y="16098"/>
                    </a:cubicBezTo>
                    <a:cubicBezTo>
                      <a:pt x="9877" y="16098"/>
                      <a:pt x="9882" y="16099"/>
                      <a:pt x="9886" y="16099"/>
                    </a:cubicBezTo>
                    <a:cubicBezTo>
                      <a:pt x="9893" y="16099"/>
                      <a:pt x="9898" y="16097"/>
                      <a:pt x="9894" y="16087"/>
                    </a:cubicBezTo>
                    <a:lnTo>
                      <a:pt x="9894" y="16087"/>
                    </a:lnTo>
                    <a:cubicBezTo>
                      <a:pt x="9894" y="16087"/>
                      <a:pt x="9894" y="16087"/>
                      <a:pt x="9893" y="16087"/>
                    </a:cubicBezTo>
                    <a:lnTo>
                      <a:pt x="9893" y="16087"/>
                    </a:lnTo>
                    <a:cubicBezTo>
                      <a:pt x="9915" y="16057"/>
                      <a:pt x="9913" y="16009"/>
                      <a:pt x="9927" y="15965"/>
                    </a:cubicBezTo>
                    <a:cubicBezTo>
                      <a:pt x="9922" y="15904"/>
                      <a:pt x="9950" y="15838"/>
                      <a:pt x="9944" y="15777"/>
                    </a:cubicBezTo>
                    <a:lnTo>
                      <a:pt x="9944" y="15777"/>
                    </a:lnTo>
                    <a:cubicBezTo>
                      <a:pt x="9944" y="15780"/>
                      <a:pt x="9937" y="15781"/>
                      <a:pt x="9931" y="15781"/>
                    </a:cubicBezTo>
                    <a:cubicBezTo>
                      <a:pt x="9925" y="15781"/>
                      <a:pt x="9919" y="15780"/>
                      <a:pt x="9922" y="15777"/>
                    </a:cubicBezTo>
                    <a:cubicBezTo>
                      <a:pt x="9972" y="15755"/>
                      <a:pt x="9916" y="15744"/>
                      <a:pt x="9950" y="15727"/>
                    </a:cubicBezTo>
                    <a:cubicBezTo>
                      <a:pt x="9939" y="15694"/>
                      <a:pt x="9977" y="15661"/>
                      <a:pt x="9939" y="15633"/>
                    </a:cubicBezTo>
                    <a:lnTo>
                      <a:pt x="9950" y="15633"/>
                    </a:lnTo>
                    <a:cubicBezTo>
                      <a:pt x="9955" y="15628"/>
                      <a:pt x="9950" y="15628"/>
                      <a:pt x="9944" y="15617"/>
                    </a:cubicBezTo>
                    <a:lnTo>
                      <a:pt x="9950" y="15617"/>
                    </a:lnTo>
                    <a:cubicBezTo>
                      <a:pt x="9955" y="15606"/>
                      <a:pt x="9944" y="15589"/>
                      <a:pt x="9950" y="15583"/>
                    </a:cubicBezTo>
                    <a:lnTo>
                      <a:pt x="9939" y="15583"/>
                    </a:lnTo>
                    <a:cubicBezTo>
                      <a:pt x="9939" y="15578"/>
                      <a:pt x="9950" y="15578"/>
                      <a:pt x="9939" y="15572"/>
                    </a:cubicBezTo>
                    <a:lnTo>
                      <a:pt x="9944" y="15572"/>
                    </a:lnTo>
                    <a:lnTo>
                      <a:pt x="9927" y="15561"/>
                    </a:lnTo>
                    <a:cubicBezTo>
                      <a:pt x="9955" y="15561"/>
                      <a:pt x="9927" y="15545"/>
                      <a:pt x="9944" y="15534"/>
                    </a:cubicBezTo>
                    <a:cubicBezTo>
                      <a:pt x="9939" y="15528"/>
                      <a:pt x="9922" y="15506"/>
                      <a:pt x="9927" y="15495"/>
                    </a:cubicBezTo>
                    <a:cubicBezTo>
                      <a:pt x="9944" y="15495"/>
                      <a:pt x="9944" y="15473"/>
                      <a:pt x="9950" y="15462"/>
                    </a:cubicBezTo>
                    <a:cubicBezTo>
                      <a:pt x="9944" y="15439"/>
                      <a:pt x="9944" y="15406"/>
                      <a:pt x="9944" y="15379"/>
                    </a:cubicBezTo>
                    <a:lnTo>
                      <a:pt x="9922" y="15379"/>
                    </a:lnTo>
                    <a:lnTo>
                      <a:pt x="9922" y="15368"/>
                    </a:lnTo>
                    <a:lnTo>
                      <a:pt x="9927" y="15368"/>
                    </a:lnTo>
                    <a:cubicBezTo>
                      <a:pt x="9940" y="15364"/>
                      <a:pt x="9936" y="15361"/>
                      <a:pt x="9934" y="15358"/>
                    </a:cubicBezTo>
                    <a:lnTo>
                      <a:pt x="9934" y="15358"/>
                    </a:lnTo>
                    <a:cubicBezTo>
                      <a:pt x="9932" y="15359"/>
                      <a:pt x="9930" y="15359"/>
                      <a:pt x="9928" y="15359"/>
                    </a:cubicBezTo>
                    <a:cubicBezTo>
                      <a:pt x="9920" y="15359"/>
                      <a:pt x="9912" y="15355"/>
                      <a:pt x="9916" y="15351"/>
                    </a:cubicBezTo>
                    <a:lnTo>
                      <a:pt x="9922" y="15351"/>
                    </a:lnTo>
                    <a:lnTo>
                      <a:pt x="9916" y="15340"/>
                    </a:lnTo>
                    <a:cubicBezTo>
                      <a:pt x="9927" y="15340"/>
                      <a:pt x="9939" y="15334"/>
                      <a:pt x="9950" y="15334"/>
                    </a:cubicBezTo>
                    <a:cubicBezTo>
                      <a:pt x="9944" y="15312"/>
                      <a:pt x="9922" y="15301"/>
                      <a:pt x="9922" y="15273"/>
                    </a:cubicBezTo>
                    <a:cubicBezTo>
                      <a:pt x="9939" y="15273"/>
                      <a:pt x="9916" y="15257"/>
                      <a:pt x="9944" y="15257"/>
                    </a:cubicBezTo>
                    <a:cubicBezTo>
                      <a:pt x="9941" y="15255"/>
                      <a:pt x="9938" y="15254"/>
                      <a:pt x="9935" y="15254"/>
                    </a:cubicBezTo>
                    <a:cubicBezTo>
                      <a:pt x="9927" y="15254"/>
                      <a:pt x="9921" y="15260"/>
                      <a:pt x="9912" y="15260"/>
                    </a:cubicBezTo>
                    <a:cubicBezTo>
                      <a:pt x="9908" y="15260"/>
                      <a:pt x="9904" y="15259"/>
                      <a:pt x="9900" y="15257"/>
                    </a:cubicBezTo>
                    <a:cubicBezTo>
                      <a:pt x="9900" y="15251"/>
                      <a:pt x="9894" y="15251"/>
                      <a:pt x="9900" y="15251"/>
                    </a:cubicBezTo>
                    <a:cubicBezTo>
                      <a:pt x="9907" y="15251"/>
                      <a:pt x="9912" y="15249"/>
                      <a:pt x="9916" y="15249"/>
                    </a:cubicBezTo>
                    <a:cubicBezTo>
                      <a:pt x="9918" y="15249"/>
                      <a:pt x="9920" y="15250"/>
                      <a:pt x="9922" y="15251"/>
                    </a:cubicBezTo>
                    <a:lnTo>
                      <a:pt x="9922" y="15246"/>
                    </a:lnTo>
                    <a:lnTo>
                      <a:pt x="9927" y="15246"/>
                    </a:lnTo>
                    <a:cubicBezTo>
                      <a:pt x="9916" y="15224"/>
                      <a:pt x="9944" y="15213"/>
                      <a:pt x="9927" y="15190"/>
                    </a:cubicBezTo>
                    <a:lnTo>
                      <a:pt x="9927" y="15190"/>
                    </a:lnTo>
                    <a:cubicBezTo>
                      <a:pt x="9922" y="15190"/>
                      <a:pt x="9927" y="15196"/>
                      <a:pt x="9916" y="15196"/>
                    </a:cubicBezTo>
                    <a:cubicBezTo>
                      <a:pt x="9894" y="15185"/>
                      <a:pt x="9927" y="15185"/>
                      <a:pt x="9916" y="15163"/>
                    </a:cubicBezTo>
                    <a:lnTo>
                      <a:pt x="9927" y="15163"/>
                    </a:lnTo>
                    <a:cubicBezTo>
                      <a:pt x="9922" y="15157"/>
                      <a:pt x="9911" y="15157"/>
                      <a:pt x="9916" y="15146"/>
                    </a:cubicBezTo>
                    <a:cubicBezTo>
                      <a:pt x="9927" y="15146"/>
                      <a:pt x="9927" y="15157"/>
                      <a:pt x="9939" y="15157"/>
                    </a:cubicBezTo>
                    <a:cubicBezTo>
                      <a:pt x="9939" y="15148"/>
                      <a:pt x="9931" y="15139"/>
                      <a:pt x="9922" y="15139"/>
                    </a:cubicBezTo>
                    <a:cubicBezTo>
                      <a:pt x="9920" y="15139"/>
                      <a:pt x="9918" y="15140"/>
                      <a:pt x="9916" y="15141"/>
                    </a:cubicBezTo>
                    <a:cubicBezTo>
                      <a:pt x="9914" y="15139"/>
                      <a:pt x="9915" y="15136"/>
                      <a:pt x="9916" y="15135"/>
                    </a:cubicBezTo>
                    <a:lnTo>
                      <a:pt x="9916" y="15135"/>
                    </a:lnTo>
                    <a:cubicBezTo>
                      <a:pt x="9915" y="15135"/>
                      <a:pt x="9913" y="15135"/>
                      <a:pt x="9911" y="15135"/>
                    </a:cubicBezTo>
                    <a:cubicBezTo>
                      <a:pt x="9916" y="15119"/>
                      <a:pt x="9916" y="15107"/>
                      <a:pt x="9916" y="15091"/>
                    </a:cubicBezTo>
                    <a:lnTo>
                      <a:pt x="9927" y="15091"/>
                    </a:lnTo>
                    <a:cubicBezTo>
                      <a:pt x="9911" y="15085"/>
                      <a:pt x="9944" y="15085"/>
                      <a:pt x="9939" y="15074"/>
                    </a:cubicBezTo>
                    <a:cubicBezTo>
                      <a:pt x="9927" y="15036"/>
                      <a:pt x="9900" y="14997"/>
                      <a:pt x="9900" y="14953"/>
                    </a:cubicBezTo>
                    <a:cubicBezTo>
                      <a:pt x="9883" y="14947"/>
                      <a:pt x="9883" y="14941"/>
                      <a:pt x="9872" y="14925"/>
                    </a:cubicBezTo>
                    <a:lnTo>
                      <a:pt x="9900" y="14919"/>
                    </a:lnTo>
                    <a:lnTo>
                      <a:pt x="9894" y="14914"/>
                    </a:lnTo>
                    <a:lnTo>
                      <a:pt x="9889" y="14914"/>
                    </a:lnTo>
                    <a:cubicBezTo>
                      <a:pt x="9893" y="14914"/>
                      <a:pt x="9894" y="14895"/>
                      <a:pt x="9907" y="14895"/>
                    </a:cubicBezTo>
                    <a:cubicBezTo>
                      <a:pt x="9910" y="14895"/>
                      <a:pt x="9913" y="14895"/>
                      <a:pt x="9916" y="14897"/>
                    </a:cubicBezTo>
                    <a:lnTo>
                      <a:pt x="9911" y="14864"/>
                    </a:lnTo>
                    <a:cubicBezTo>
                      <a:pt x="9911" y="14858"/>
                      <a:pt x="9889" y="14864"/>
                      <a:pt x="9889" y="14853"/>
                    </a:cubicBezTo>
                    <a:lnTo>
                      <a:pt x="9900" y="14853"/>
                    </a:lnTo>
                    <a:cubicBezTo>
                      <a:pt x="9916" y="14825"/>
                      <a:pt x="9844" y="14831"/>
                      <a:pt x="9856" y="14803"/>
                    </a:cubicBezTo>
                    <a:lnTo>
                      <a:pt x="9861" y="14803"/>
                    </a:lnTo>
                    <a:cubicBezTo>
                      <a:pt x="9856" y="14803"/>
                      <a:pt x="9856" y="14787"/>
                      <a:pt x="9844" y="14787"/>
                    </a:cubicBezTo>
                    <a:cubicBezTo>
                      <a:pt x="9817" y="14798"/>
                      <a:pt x="9861" y="14787"/>
                      <a:pt x="9844" y="14803"/>
                    </a:cubicBezTo>
                    <a:cubicBezTo>
                      <a:pt x="9828" y="14803"/>
                      <a:pt x="9833" y="14798"/>
                      <a:pt x="9811" y="14798"/>
                    </a:cubicBezTo>
                    <a:cubicBezTo>
                      <a:pt x="9817" y="14787"/>
                      <a:pt x="9806" y="14787"/>
                      <a:pt x="9806" y="14781"/>
                    </a:cubicBezTo>
                    <a:cubicBezTo>
                      <a:pt x="9817" y="14770"/>
                      <a:pt x="9806" y="14759"/>
                      <a:pt x="9828" y="14753"/>
                    </a:cubicBezTo>
                    <a:cubicBezTo>
                      <a:pt x="9817" y="14753"/>
                      <a:pt x="9789" y="14748"/>
                      <a:pt x="9789" y="14742"/>
                    </a:cubicBezTo>
                    <a:cubicBezTo>
                      <a:pt x="9811" y="14731"/>
                      <a:pt x="9811" y="14742"/>
                      <a:pt x="9811" y="14726"/>
                    </a:cubicBezTo>
                    <a:lnTo>
                      <a:pt x="9800" y="14726"/>
                    </a:lnTo>
                    <a:cubicBezTo>
                      <a:pt x="9800" y="14720"/>
                      <a:pt x="9806" y="14720"/>
                      <a:pt x="9811" y="14720"/>
                    </a:cubicBezTo>
                    <a:cubicBezTo>
                      <a:pt x="9811" y="14715"/>
                      <a:pt x="9789" y="14720"/>
                      <a:pt x="9800" y="14704"/>
                    </a:cubicBezTo>
                    <a:lnTo>
                      <a:pt x="9811" y="14704"/>
                    </a:lnTo>
                    <a:cubicBezTo>
                      <a:pt x="9806" y="14698"/>
                      <a:pt x="9806" y="14698"/>
                      <a:pt x="9806" y="14687"/>
                    </a:cubicBezTo>
                    <a:cubicBezTo>
                      <a:pt x="9811" y="14687"/>
                      <a:pt x="9811" y="14687"/>
                      <a:pt x="9811" y="14692"/>
                    </a:cubicBezTo>
                    <a:cubicBezTo>
                      <a:pt x="9833" y="14687"/>
                      <a:pt x="9806" y="14687"/>
                      <a:pt x="9806" y="14676"/>
                    </a:cubicBezTo>
                    <a:cubicBezTo>
                      <a:pt x="9800" y="14676"/>
                      <a:pt x="9800" y="14687"/>
                      <a:pt x="9784" y="14687"/>
                    </a:cubicBezTo>
                    <a:cubicBezTo>
                      <a:pt x="9784" y="14676"/>
                      <a:pt x="9761" y="14676"/>
                      <a:pt x="9778" y="14670"/>
                    </a:cubicBezTo>
                    <a:lnTo>
                      <a:pt x="9789" y="14670"/>
                    </a:lnTo>
                    <a:cubicBezTo>
                      <a:pt x="9778" y="14665"/>
                      <a:pt x="9773" y="14670"/>
                      <a:pt x="9778" y="14659"/>
                    </a:cubicBezTo>
                    <a:lnTo>
                      <a:pt x="9784" y="14659"/>
                    </a:lnTo>
                    <a:cubicBezTo>
                      <a:pt x="9761" y="14648"/>
                      <a:pt x="9778" y="14643"/>
                      <a:pt x="9778" y="14632"/>
                    </a:cubicBezTo>
                    <a:lnTo>
                      <a:pt x="9784" y="14632"/>
                    </a:lnTo>
                    <a:cubicBezTo>
                      <a:pt x="9778" y="14621"/>
                      <a:pt x="9761" y="14621"/>
                      <a:pt x="9761" y="14621"/>
                    </a:cubicBezTo>
                    <a:cubicBezTo>
                      <a:pt x="9756" y="14632"/>
                      <a:pt x="9750" y="14632"/>
                      <a:pt x="9745" y="14632"/>
                    </a:cubicBezTo>
                    <a:cubicBezTo>
                      <a:pt x="9761" y="14615"/>
                      <a:pt x="9717" y="14621"/>
                      <a:pt x="9723" y="14609"/>
                    </a:cubicBezTo>
                    <a:cubicBezTo>
                      <a:pt x="9727" y="14609"/>
                      <a:pt x="9737" y="14609"/>
                      <a:pt x="9735" y="14612"/>
                    </a:cubicBezTo>
                    <a:lnTo>
                      <a:pt x="9735" y="14612"/>
                    </a:lnTo>
                    <a:cubicBezTo>
                      <a:pt x="9741" y="14609"/>
                      <a:pt x="9754" y="14609"/>
                      <a:pt x="9750" y="14609"/>
                    </a:cubicBezTo>
                    <a:cubicBezTo>
                      <a:pt x="9734" y="14604"/>
                      <a:pt x="9728" y="14609"/>
                      <a:pt x="9728" y="14593"/>
                    </a:cubicBezTo>
                    <a:lnTo>
                      <a:pt x="9734" y="14593"/>
                    </a:lnTo>
                    <a:cubicBezTo>
                      <a:pt x="9745" y="14587"/>
                      <a:pt x="9728" y="14576"/>
                      <a:pt x="9756" y="14565"/>
                    </a:cubicBezTo>
                    <a:lnTo>
                      <a:pt x="9761" y="14565"/>
                    </a:lnTo>
                    <a:cubicBezTo>
                      <a:pt x="9767" y="14568"/>
                      <a:pt x="9769" y="14569"/>
                      <a:pt x="9770" y="14569"/>
                    </a:cubicBezTo>
                    <a:cubicBezTo>
                      <a:pt x="9773" y="14569"/>
                      <a:pt x="9761" y="14560"/>
                      <a:pt x="9778" y="14560"/>
                    </a:cubicBezTo>
                    <a:cubicBezTo>
                      <a:pt x="9761" y="14560"/>
                      <a:pt x="9761" y="14554"/>
                      <a:pt x="9761" y="14549"/>
                    </a:cubicBezTo>
                    <a:lnTo>
                      <a:pt x="9750" y="14554"/>
                    </a:lnTo>
                    <a:cubicBezTo>
                      <a:pt x="9701" y="14549"/>
                      <a:pt x="9784" y="14549"/>
                      <a:pt x="9773" y="14532"/>
                    </a:cubicBezTo>
                    <a:cubicBezTo>
                      <a:pt x="9769" y="14531"/>
                      <a:pt x="9766" y="14530"/>
                      <a:pt x="9765" y="14530"/>
                    </a:cubicBezTo>
                    <a:cubicBezTo>
                      <a:pt x="9760" y="14530"/>
                      <a:pt x="9760" y="14534"/>
                      <a:pt x="9758" y="14534"/>
                    </a:cubicBezTo>
                    <a:cubicBezTo>
                      <a:pt x="9758" y="14534"/>
                      <a:pt x="9757" y="14533"/>
                      <a:pt x="9756" y="14532"/>
                    </a:cubicBezTo>
                    <a:cubicBezTo>
                      <a:pt x="9756" y="14526"/>
                      <a:pt x="9773" y="14521"/>
                      <a:pt x="9761" y="14510"/>
                    </a:cubicBezTo>
                    <a:cubicBezTo>
                      <a:pt x="9773" y="14504"/>
                      <a:pt x="9778" y="14499"/>
                      <a:pt x="9789" y="14499"/>
                    </a:cubicBezTo>
                    <a:cubicBezTo>
                      <a:pt x="9784" y="14493"/>
                      <a:pt x="9800" y="14477"/>
                      <a:pt x="9778" y="14477"/>
                    </a:cubicBezTo>
                    <a:cubicBezTo>
                      <a:pt x="9761" y="14493"/>
                      <a:pt x="9800" y="14482"/>
                      <a:pt x="9778" y="14499"/>
                    </a:cubicBezTo>
                    <a:lnTo>
                      <a:pt x="9756" y="14499"/>
                    </a:lnTo>
                    <a:cubicBezTo>
                      <a:pt x="9756" y="14493"/>
                      <a:pt x="9745" y="14477"/>
                      <a:pt x="9750" y="14471"/>
                    </a:cubicBezTo>
                    <a:lnTo>
                      <a:pt x="9734" y="14471"/>
                    </a:lnTo>
                    <a:cubicBezTo>
                      <a:pt x="9728" y="14455"/>
                      <a:pt x="9706" y="14455"/>
                      <a:pt x="9717" y="14449"/>
                    </a:cubicBezTo>
                    <a:cubicBezTo>
                      <a:pt x="9720" y="14447"/>
                      <a:pt x="9723" y="14447"/>
                      <a:pt x="9724" y="14447"/>
                    </a:cubicBezTo>
                    <a:cubicBezTo>
                      <a:pt x="9728" y="14447"/>
                      <a:pt x="9728" y="14451"/>
                      <a:pt x="9728" y="14455"/>
                    </a:cubicBezTo>
                    <a:cubicBezTo>
                      <a:pt x="9745" y="14449"/>
                      <a:pt x="9728" y="14449"/>
                      <a:pt x="9728" y="14438"/>
                    </a:cubicBezTo>
                    <a:cubicBezTo>
                      <a:pt x="9732" y="14435"/>
                      <a:pt x="9734" y="14434"/>
                      <a:pt x="9736" y="14434"/>
                    </a:cubicBezTo>
                    <a:lnTo>
                      <a:pt x="9736" y="14434"/>
                    </a:lnTo>
                    <a:cubicBezTo>
                      <a:pt x="9739" y="14434"/>
                      <a:pt x="9732" y="14443"/>
                      <a:pt x="9745" y="14443"/>
                    </a:cubicBezTo>
                    <a:lnTo>
                      <a:pt x="9734" y="14427"/>
                    </a:lnTo>
                    <a:cubicBezTo>
                      <a:pt x="9717" y="14427"/>
                      <a:pt x="9734" y="14421"/>
                      <a:pt x="9728" y="14416"/>
                    </a:cubicBezTo>
                    <a:cubicBezTo>
                      <a:pt x="9723" y="14394"/>
                      <a:pt x="9695" y="14399"/>
                      <a:pt x="9673" y="14394"/>
                    </a:cubicBezTo>
                    <a:cubicBezTo>
                      <a:pt x="9678" y="14388"/>
                      <a:pt x="9689" y="14388"/>
                      <a:pt x="9690" y="14388"/>
                    </a:cubicBezTo>
                    <a:lnTo>
                      <a:pt x="9690" y="14388"/>
                    </a:lnTo>
                    <a:cubicBezTo>
                      <a:pt x="9678" y="14394"/>
                      <a:pt x="9690" y="14394"/>
                      <a:pt x="9695" y="14394"/>
                    </a:cubicBezTo>
                    <a:cubicBezTo>
                      <a:pt x="9690" y="14388"/>
                      <a:pt x="9717" y="14371"/>
                      <a:pt x="9723" y="14371"/>
                    </a:cubicBezTo>
                    <a:cubicBezTo>
                      <a:pt x="9722" y="14371"/>
                      <a:pt x="9721" y="14370"/>
                      <a:pt x="9720" y="14370"/>
                    </a:cubicBezTo>
                    <a:cubicBezTo>
                      <a:pt x="9716" y="14370"/>
                      <a:pt x="9710" y="14375"/>
                      <a:pt x="9706" y="14375"/>
                    </a:cubicBezTo>
                    <a:cubicBezTo>
                      <a:pt x="9704" y="14375"/>
                      <a:pt x="9702" y="14374"/>
                      <a:pt x="9701" y="14371"/>
                    </a:cubicBezTo>
                    <a:lnTo>
                      <a:pt x="9701" y="14360"/>
                    </a:lnTo>
                    <a:cubicBezTo>
                      <a:pt x="9690" y="14366"/>
                      <a:pt x="9690" y="14366"/>
                      <a:pt x="9678" y="14366"/>
                    </a:cubicBezTo>
                    <a:cubicBezTo>
                      <a:pt x="9673" y="14360"/>
                      <a:pt x="9678" y="14360"/>
                      <a:pt x="9673" y="14355"/>
                    </a:cubicBezTo>
                    <a:cubicBezTo>
                      <a:pt x="9677" y="14355"/>
                      <a:pt x="9683" y="14350"/>
                      <a:pt x="9688" y="14350"/>
                    </a:cubicBezTo>
                    <a:cubicBezTo>
                      <a:pt x="9691" y="14350"/>
                      <a:pt x="9693" y="14351"/>
                      <a:pt x="9695" y="14355"/>
                    </a:cubicBezTo>
                    <a:cubicBezTo>
                      <a:pt x="9695" y="14344"/>
                      <a:pt x="9695" y="14338"/>
                      <a:pt x="9690" y="14338"/>
                    </a:cubicBezTo>
                    <a:cubicBezTo>
                      <a:pt x="9687" y="14342"/>
                      <a:pt x="9684" y="14344"/>
                      <a:pt x="9682" y="14344"/>
                    </a:cubicBezTo>
                    <a:cubicBezTo>
                      <a:pt x="9677" y="14344"/>
                      <a:pt x="9673" y="14336"/>
                      <a:pt x="9667" y="14336"/>
                    </a:cubicBezTo>
                    <a:cubicBezTo>
                      <a:pt x="9666" y="14336"/>
                      <a:pt x="9664" y="14336"/>
                      <a:pt x="9662" y="14338"/>
                    </a:cubicBezTo>
                    <a:lnTo>
                      <a:pt x="9667" y="14327"/>
                    </a:lnTo>
                    <a:cubicBezTo>
                      <a:pt x="9667" y="14316"/>
                      <a:pt x="9667" y="14311"/>
                      <a:pt x="9673" y="14311"/>
                    </a:cubicBezTo>
                    <a:cubicBezTo>
                      <a:pt x="9667" y="14311"/>
                      <a:pt x="9673" y="14305"/>
                      <a:pt x="9678" y="14300"/>
                    </a:cubicBezTo>
                    <a:lnTo>
                      <a:pt x="9662" y="14300"/>
                    </a:lnTo>
                    <a:lnTo>
                      <a:pt x="9662" y="14283"/>
                    </a:lnTo>
                    <a:cubicBezTo>
                      <a:pt x="9664" y="14283"/>
                      <a:pt x="9669" y="14281"/>
                      <a:pt x="9676" y="14280"/>
                    </a:cubicBezTo>
                    <a:lnTo>
                      <a:pt x="9676" y="14280"/>
                    </a:lnTo>
                    <a:cubicBezTo>
                      <a:pt x="9676" y="14280"/>
                      <a:pt x="9678" y="14280"/>
                      <a:pt x="9679" y="14280"/>
                    </a:cubicBezTo>
                    <a:cubicBezTo>
                      <a:pt x="9686" y="14280"/>
                      <a:pt x="9697" y="14277"/>
                      <a:pt x="9701" y="14277"/>
                    </a:cubicBezTo>
                    <a:cubicBezTo>
                      <a:pt x="9699" y="14276"/>
                      <a:pt x="9697" y="14276"/>
                      <a:pt x="9695" y="14276"/>
                    </a:cubicBezTo>
                    <a:cubicBezTo>
                      <a:pt x="9690" y="14276"/>
                      <a:pt x="9682" y="14278"/>
                      <a:pt x="9676" y="14280"/>
                    </a:cubicBezTo>
                    <a:lnTo>
                      <a:pt x="9676" y="14280"/>
                    </a:lnTo>
                    <a:cubicBezTo>
                      <a:pt x="9674" y="14279"/>
                      <a:pt x="9673" y="14279"/>
                      <a:pt x="9673" y="14277"/>
                    </a:cubicBezTo>
                    <a:cubicBezTo>
                      <a:pt x="9695" y="14277"/>
                      <a:pt x="9690" y="14261"/>
                      <a:pt x="9706" y="14261"/>
                    </a:cubicBezTo>
                    <a:cubicBezTo>
                      <a:pt x="9723" y="14255"/>
                      <a:pt x="9717" y="14244"/>
                      <a:pt x="9706" y="14233"/>
                    </a:cubicBezTo>
                    <a:cubicBezTo>
                      <a:pt x="9695" y="14233"/>
                      <a:pt x="9701" y="14244"/>
                      <a:pt x="9690" y="14250"/>
                    </a:cubicBezTo>
                    <a:cubicBezTo>
                      <a:pt x="9680" y="14230"/>
                      <a:pt x="9642" y="14241"/>
                      <a:pt x="9639" y="14228"/>
                    </a:cubicBezTo>
                    <a:lnTo>
                      <a:pt x="9639" y="14228"/>
                    </a:lnTo>
                    <a:cubicBezTo>
                      <a:pt x="9640" y="14228"/>
                      <a:pt x="9640" y="14228"/>
                      <a:pt x="9640" y="14228"/>
                    </a:cubicBezTo>
                    <a:lnTo>
                      <a:pt x="9640" y="14222"/>
                    </a:lnTo>
                    <a:lnTo>
                      <a:pt x="9640" y="14222"/>
                    </a:lnTo>
                    <a:cubicBezTo>
                      <a:pt x="9639" y="14224"/>
                      <a:pt x="9639" y="14226"/>
                      <a:pt x="9639" y="14228"/>
                    </a:cubicBezTo>
                    <a:lnTo>
                      <a:pt x="9639" y="14228"/>
                    </a:lnTo>
                    <a:cubicBezTo>
                      <a:pt x="9623" y="14222"/>
                      <a:pt x="9634" y="14222"/>
                      <a:pt x="9618" y="14222"/>
                    </a:cubicBezTo>
                    <a:cubicBezTo>
                      <a:pt x="9640" y="14222"/>
                      <a:pt x="9667" y="14200"/>
                      <a:pt x="9662" y="14189"/>
                    </a:cubicBezTo>
                    <a:cubicBezTo>
                      <a:pt x="9651" y="14189"/>
                      <a:pt x="9645" y="14200"/>
                      <a:pt x="9623" y="14200"/>
                    </a:cubicBezTo>
                    <a:lnTo>
                      <a:pt x="9618" y="14194"/>
                    </a:lnTo>
                    <a:lnTo>
                      <a:pt x="9623" y="14194"/>
                    </a:lnTo>
                    <a:cubicBezTo>
                      <a:pt x="9618" y="14189"/>
                      <a:pt x="9645" y="14172"/>
                      <a:pt x="9623" y="14172"/>
                    </a:cubicBezTo>
                    <a:lnTo>
                      <a:pt x="9637" y="14167"/>
                    </a:lnTo>
                    <a:lnTo>
                      <a:pt x="9637" y="14167"/>
                    </a:lnTo>
                    <a:cubicBezTo>
                      <a:pt x="9638" y="14167"/>
                      <a:pt x="9639" y="14167"/>
                      <a:pt x="9640" y="14167"/>
                    </a:cubicBezTo>
                    <a:lnTo>
                      <a:pt x="9651" y="14161"/>
                    </a:lnTo>
                    <a:lnTo>
                      <a:pt x="9637" y="14167"/>
                    </a:lnTo>
                    <a:lnTo>
                      <a:pt x="9637" y="14167"/>
                    </a:lnTo>
                    <a:cubicBezTo>
                      <a:pt x="9632" y="14165"/>
                      <a:pt x="9622" y="14161"/>
                      <a:pt x="9618" y="14161"/>
                    </a:cubicBezTo>
                    <a:cubicBezTo>
                      <a:pt x="9610" y="14154"/>
                      <a:pt x="9610" y="14149"/>
                      <a:pt x="9614" y="14145"/>
                    </a:cubicBezTo>
                    <a:lnTo>
                      <a:pt x="9614" y="14145"/>
                    </a:lnTo>
                    <a:cubicBezTo>
                      <a:pt x="9611" y="14146"/>
                      <a:pt x="9608" y="14147"/>
                      <a:pt x="9605" y="14147"/>
                    </a:cubicBezTo>
                    <a:cubicBezTo>
                      <a:pt x="9602" y="14147"/>
                      <a:pt x="9599" y="14146"/>
                      <a:pt x="9595" y="14145"/>
                    </a:cubicBezTo>
                    <a:cubicBezTo>
                      <a:pt x="9623" y="14139"/>
                      <a:pt x="9606" y="14122"/>
                      <a:pt x="9618" y="14122"/>
                    </a:cubicBezTo>
                    <a:cubicBezTo>
                      <a:pt x="9618" y="14122"/>
                      <a:pt x="9621" y="14116"/>
                      <a:pt x="9618" y="14116"/>
                    </a:cubicBezTo>
                    <a:lnTo>
                      <a:pt x="9618" y="14116"/>
                    </a:lnTo>
                    <a:lnTo>
                      <a:pt x="9634" y="14111"/>
                    </a:lnTo>
                    <a:lnTo>
                      <a:pt x="9634" y="14111"/>
                    </a:lnTo>
                    <a:cubicBezTo>
                      <a:pt x="9629" y="14112"/>
                      <a:pt x="9625" y="14113"/>
                      <a:pt x="9621" y="14113"/>
                    </a:cubicBezTo>
                    <a:cubicBezTo>
                      <a:pt x="9606" y="14113"/>
                      <a:pt x="9604" y="14104"/>
                      <a:pt x="9595" y="14095"/>
                    </a:cubicBezTo>
                    <a:cubicBezTo>
                      <a:pt x="9634" y="14089"/>
                      <a:pt x="9590" y="14089"/>
                      <a:pt x="9623" y="14078"/>
                    </a:cubicBezTo>
                    <a:lnTo>
                      <a:pt x="9623" y="14078"/>
                    </a:lnTo>
                    <a:cubicBezTo>
                      <a:pt x="9620" y="14079"/>
                      <a:pt x="9617" y="14079"/>
                      <a:pt x="9615" y="14079"/>
                    </a:cubicBezTo>
                    <a:cubicBezTo>
                      <a:pt x="9601" y="14079"/>
                      <a:pt x="9607" y="14066"/>
                      <a:pt x="9596" y="14066"/>
                    </a:cubicBezTo>
                    <a:cubicBezTo>
                      <a:pt x="9594" y="14066"/>
                      <a:pt x="9592" y="14067"/>
                      <a:pt x="9590" y="14067"/>
                    </a:cubicBezTo>
                    <a:cubicBezTo>
                      <a:pt x="9590" y="14062"/>
                      <a:pt x="9612" y="14056"/>
                      <a:pt x="9618" y="14056"/>
                    </a:cubicBezTo>
                    <a:lnTo>
                      <a:pt x="9612" y="14056"/>
                    </a:lnTo>
                    <a:cubicBezTo>
                      <a:pt x="9623" y="14051"/>
                      <a:pt x="9618" y="14034"/>
                      <a:pt x="9623" y="14028"/>
                    </a:cubicBezTo>
                    <a:lnTo>
                      <a:pt x="9606" y="14028"/>
                    </a:lnTo>
                    <a:lnTo>
                      <a:pt x="9612" y="14023"/>
                    </a:lnTo>
                    <a:cubicBezTo>
                      <a:pt x="9608" y="14023"/>
                      <a:pt x="9602" y="14018"/>
                      <a:pt x="9597" y="14018"/>
                    </a:cubicBezTo>
                    <a:cubicBezTo>
                      <a:pt x="9594" y="14018"/>
                      <a:pt x="9592" y="14019"/>
                      <a:pt x="9590" y="14023"/>
                    </a:cubicBezTo>
                    <a:lnTo>
                      <a:pt x="9590" y="14012"/>
                    </a:lnTo>
                    <a:cubicBezTo>
                      <a:pt x="9583" y="14015"/>
                      <a:pt x="9580" y="14017"/>
                      <a:pt x="9578" y="14017"/>
                    </a:cubicBezTo>
                    <a:cubicBezTo>
                      <a:pt x="9575" y="14017"/>
                      <a:pt x="9579" y="14010"/>
                      <a:pt x="9568" y="14006"/>
                    </a:cubicBezTo>
                    <a:cubicBezTo>
                      <a:pt x="9568" y="14006"/>
                      <a:pt x="9579" y="14001"/>
                      <a:pt x="9584" y="14001"/>
                    </a:cubicBezTo>
                    <a:cubicBezTo>
                      <a:pt x="9584" y="13995"/>
                      <a:pt x="9595" y="13995"/>
                      <a:pt x="9606" y="13984"/>
                    </a:cubicBezTo>
                    <a:lnTo>
                      <a:pt x="9606" y="13984"/>
                    </a:lnTo>
                    <a:cubicBezTo>
                      <a:pt x="9595" y="13995"/>
                      <a:pt x="9557" y="13984"/>
                      <a:pt x="9551" y="14001"/>
                    </a:cubicBezTo>
                    <a:cubicBezTo>
                      <a:pt x="9548" y="14002"/>
                      <a:pt x="9545" y="14003"/>
                      <a:pt x="9542" y="14003"/>
                    </a:cubicBezTo>
                    <a:cubicBezTo>
                      <a:pt x="9535" y="14003"/>
                      <a:pt x="9531" y="13999"/>
                      <a:pt x="9535" y="13995"/>
                    </a:cubicBezTo>
                    <a:lnTo>
                      <a:pt x="9557" y="13984"/>
                    </a:lnTo>
                    <a:lnTo>
                      <a:pt x="9535" y="13984"/>
                    </a:lnTo>
                    <a:cubicBezTo>
                      <a:pt x="9529" y="13979"/>
                      <a:pt x="9540" y="13973"/>
                      <a:pt x="9540" y="13973"/>
                    </a:cubicBezTo>
                    <a:cubicBezTo>
                      <a:pt x="9540" y="13974"/>
                      <a:pt x="9543" y="13975"/>
                      <a:pt x="9547" y="13975"/>
                    </a:cubicBezTo>
                    <a:cubicBezTo>
                      <a:pt x="9559" y="13975"/>
                      <a:pt x="9584" y="13969"/>
                      <a:pt x="9584" y="13956"/>
                    </a:cubicBezTo>
                    <a:cubicBezTo>
                      <a:pt x="9590" y="13968"/>
                      <a:pt x="9606" y="13968"/>
                      <a:pt x="9606" y="13968"/>
                    </a:cubicBezTo>
                    <a:cubicBezTo>
                      <a:pt x="9606" y="13968"/>
                      <a:pt x="9606" y="13956"/>
                      <a:pt x="9618" y="13956"/>
                    </a:cubicBezTo>
                    <a:cubicBezTo>
                      <a:pt x="9615" y="13954"/>
                      <a:pt x="9612" y="13954"/>
                      <a:pt x="9609" y="13954"/>
                    </a:cubicBezTo>
                    <a:cubicBezTo>
                      <a:pt x="9605" y="13954"/>
                      <a:pt x="9601" y="13954"/>
                      <a:pt x="9595" y="13951"/>
                    </a:cubicBezTo>
                    <a:cubicBezTo>
                      <a:pt x="9618" y="13945"/>
                      <a:pt x="9618" y="13945"/>
                      <a:pt x="9623" y="13929"/>
                    </a:cubicBezTo>
                    <a:lnTo>
                      <a:pt x="9623" y="13929"/>
                    </a:lnTo>
                    <a:lnTo>
                      <a:pt x="9612" y="13945"/>
                    </a:lnTo>
                    <a:lnTo>
                      <a:pt x="9606" y="13945"/>
                    </a:lnTo>
                    <a:cubicBezTo>
                      <a:pt x="9606" y="13945"/>
                      <a:pt x="9595" y="13951"/>
                      <a:pt x="9590" y="13951"/>
                    </a:cubicBezTo>
                    <a:cubicBezTo>
                      <a:pt x="9590" y="13951"/>
                      <a:pt x="9581" y="13949"/>
                      <a:pt x="9576" y="13948"/>
                    </a:cubicBezTo>
                    <a:lnTo>
                      <a:pt x="9576" y="13948"/>
                    </a:lnTo>
                    <a:cubicBezTo>
                      <a:pt x="9569" y="13952"/>
                      <a:pt x="9564" y="13954"/>
                      <a:pt x="9560" y="13954"/>
                    </a:cubicBezTo>
                    <a:cubicBezTo>
                      <a:pt x="9551" y="13954"/>
                      <a:pt x="9547" y="13945"/>
                      <a:pt x="9539" y="13945"/>
                    </a:cubicBezTo>
                    <a:cubicBezTo>
                      <a:pt x="9538" y="13945"/>
                      <a:pt x="9536" y="13945"/>
                      <a:pt x="9535" y="13945"/>
                    </a:cubicBezTo>
                    <a:cubicBezTo>
                      <a:pt x="9529" y="13945"/>
                      <a:pt x="9529" y="13940"/>
                      <a:pt x="9535" y="13940"/>
                    </a:cubicBezTo>
                    <a:cubicBezTo>
                      <a:pt x="9543" y="13940"/>
                      <a:pt x="9548" y="13936"/>
                      <a:pt x="9553" y="13932"/>
                    </a:cubicBezTo>
                    <a:lnTo>
                      <a:pt x="9553" y="13932"/>
                    </a:lnTo>
                    <a:cubicBezTo>
                      <a:pt x="9554" y="13932"/>
                      <a:pt x="9555" y="13933"/>
                      <a:pt x="9555" y="13933"/>
                    </a:cubicBezTo>
                    <a:cubicBezTo>
                      <a:pt x="9559" y="13933"/>
                      <a:pt x="9564" y="13923"/>
                      <a:pt x="9568" y="13923"/>
                    </a:cubicBezTo>
                    <a:lnTo>
                      <a:pt x="9568" y="13923"/>
                    </a:lnTo>
                    <a:cubicBezTo>
                      <a:pt x="9562" y="13923"/>
                      <a:pt x="9558" y="13927"/>
                      <a:pt x="9553" y="13932"/>
                    </a:cubicBezTo>
                    <a:lnTo>
                      <a:pt x="9553" y="13932"/>
                    </a:lnTo>
                    <a:cubicBezTo>
                      <a:pt x="9552" y="13931"/>
                      <a:pt x="9552" y="13930"/>
                      <a:pt x="9551" y="13929"/>
                    </a:cubicBezTo>
                    <a:cubicBezTo>
                      <a:pt x="9551" y="13925"/>
                      <a:pt x="9554" y="13921"/>
                      <a:pt x="9558" y="13919"/>
                    </a:cubicBezTo>
                    <a:lnTo>
                      <a:pt x="9558" y="13919"/>
                    </a:lnTo>
                    <a:cubicBezTo>
                      <a:pt x="9559" y="13919"/>
                      <a:pt x="9559" y="13919"/>
                      <a:pt x="9560" y="13919"/>
                    </a:cubicBezTo>
                    <a:cubicBezTo>
                      <a:pt x="9561" y="13919"/>
                      <a:pt x="9563" y="13919"/>
                      <a:pt x="9565" y="13918"/>
                    </a:cubicBezTo>
                    <a:lnTo>
                      <a:pt x="9562" y="13918"/>
                    </a:lnTo>
                    <a:cubicBezTo>
                      <a:pt x="9561" y="13918"/>
                      <a:pt x="9559" y="13918"/>
                      <a:pt x="9558" y="13919"/>
                    </a:cubicBezTo>
                    <a:lnTo>
                      <a:pt x="9558" y="13919"/>
                    </a:lnTo>
                    <a:cubicBezTo>
                      <a:pt x="9558" y="13919"/>
                      <a:pt x="9557" y="13918"/>
                      <a:pt x="9557" y="13918"/>
                    </a:cubicBezTo>
                    <a:cubicBezTo>
                      <a:pt x="9557" y="13918"/>
                      <a:pt x="9551" y="13912"/>
                      <a:pt x="9562" y="13901"/>
                    </a:cubicBezTo>
                    <a:cubicBezTo>
                      <a:pt x="9579" y="13901"/>
                      <a:pt x="9590" y="13896"/>
                      <a:pt x="9595" y="13896"/>
                    </a:cubicBezTo>
                    <a:cubicBezTo>
                      <a:pt x="9595" y="13892"/>
                      <a:pt x="9593" y="13883"/>
                      <a:pt x="9584" y="13883"/>
                    </a:cubicBezTo>
                    <a:cubicBezTo>
                      <a:pt x="9580" y="13883"/>
                      <a:pt x="9575" y="13885"/>
                      <a:pt x="9568" y="13890"/>
                    </a:cubicBezTo>
                    <a:lnTo>
                      <a:pt x="9568" y="13885"/>
                    </a:lnTo>
                    <a:cubicBezTo>
                      <a:pt x="9564" y="13888"/>
                      <a:pt x="9557" y="13895"/>
                      <a:pt x="9554" y="13895"/>
                    </a:cubicBezTo>
                    <a:cubicBezTo>
                      <a:pt x="9552" y="13895"/>
                      <a:pt x="9551" y="13893"/>
                      <a:pt x="9551" y="13890"/>
                    </a:cubicBezTo>
                    <a:lnTo>
                      <a:pt x="9540" y="13890"/>
                    </a:lnTo>
                    <a:lnTo>
                      <a:pt x="9551" y="13885"/>
                    </a:lnTo>
                    <a:lnTo>
                      <a:pt x="9540" y="13885"/>
                    </a:lnTo>
                    <a:cubicBezTo>
                      <a:pt x="9551" y="13885"/>
                      <a:pt x="9551" y="13873"/>
                      <a:pt x="9557" y="13873"/>
                    </a:cubicBezTo>
                    <a:cubicBezTo>
                      <a:pt x="9551" y="13868"/>
                      <a:pt x="9540" y="13868"/>
                      <a:pt x="9535" y="13868"/>
                    </a:cubicBezTo>
                    <a:cubicBezTo>
                      <a:pt x="9535" y="13862"/>
                      <a:pt x="9535" y="13862"/>
                      <a:pt x="9551" y="13862"/>
                    </a:cubicBezTo>
                    <a:cubicBezTo>
                      <a:pt x="9551" y="13857"/>
                      <a:pt x="9540" y="13840"/>
                      <a:pt x="9551" y="13835"/>
                    </a:cubicBezTo>
                    <a:cubicBezTo>
                      <a:pt x="9546" y="13833"/>
                      <a:pt x="9544" y="13832"/>
                      <a:pt x="9543" y="13832"/>
                    </a:cubicBezTo>
                    <a:lnTo>
                      <a:pt x="9543" y="13832"/>
                    </a:lnTo>
                    <a:cubicBezTo>
                      <a:pt x="9541" y="13832"/>
                      <a:pt x="9544" y="13835"/>
                      <a:pt x="9529" y="13835"/>
                    </a:cubicBezTo>
                    <a:cubicBezTo>
                      <a:pt x="9557" y="13813"/>
                      <a:pt x="9529" y="13802"/>
                      <a:pt x="9523" y="13785"/>
                    </a:cubicBezTo>
                    <a:cubicBezTo>
                      <a:pt x="9514" y="13791"/>
                      <a:pt x="9509" y="13793"/>
                      <a:pt x="9507" y="13793"/>
                    </a:cubicBezTo>
                    <a:cubicBezTo>
                      <a:pt x="9503" y="13793"/>
                      <a:pt x="9503" y="13789"/>
                      <a:pt x="9495" y="13789"/>
                    </a:cubicBezTo>
                    <a:cubicBezTo>
                      <a:pt x="9493" y="13789"/>
                      <a:pt x="9491" y="13789"/>
                      <a:pt x="9489" y="13790"/>
                    </a:cubicBezTo>
                    <a:lnTo>
                      <a:pt x="9489" y="13790"/>
                    </a:lnTo>
                    <a:cubicBezTo>
                      <a:pt x="9497" y="13787"/>
                      <a:pt x="9505" y="13778"/>
                      <a:pt x="9510" y="13778"/>
                    </a:cubicBezTo>
                    <a:cubicBezTo>
                      <a:pt x="9511" y="13778"/>
                      <a:pt x="9512" y="13779"/>
                      <a:pt x="9512" y="13779"/>
                    </a:cubicBezTo>
                    <a:lnTo>
                      <a:pt x="9507" y="13774"/>
                    </a:lnTo>
                    <a:cubicBezTo>
                      <a:pt x="9512" y="13769"/>
                      <a:pt x="9516" y="13767"/>
                      <a:pt x="9519" y="13767"/>
                    </a:cubicBezTo>
                    <a:cubicBezTo>
                      <a:pt x="9522" y="13767"/>
                      <a:pt x="9525" y="13769"/>
                      <a:pt x="9528" y="13769"/>
                    </a:cubicBezTo>
                    <a:cubicBezTo>
                      <a:pt x="9531" y="13769"/>
                      <a:pt x="9535" y="13768"/>
                      <a:pt x="9540" y="13763"/>
                    </a:cubicBezTo>
                    <a:cubicBezTo>
                      <a:pt x="9535" y="13757"/>
                      <a:pt x="9507" y="13763"/>
                      <a:pt x="9512" y="13752"/>
                    </a:cubicBezTo>
                    <a:cubicBezTo>
                      <a:pt x="9534" y="13746"/>
                      <a:pt x="9509" y="13746"/>
                      <a:pt x="9527" y="13736"/>
                    </a:cubicBezTo>
                    <a:lnTo>
                      <a:pt x="9527" y="13736"/>
                    </a:lnTo>
                    <a:cubicBezTo>
                      <a:pt x="9518" y="13737"/>
                      <a:pt x="9503" y="13746"/>
                      <a:pt x="9496" y="13746"/>
                    </a:cubicBezTo>
                    <a:cubicBezTo>
                      <a:pt x="9492" y="13740"/>
                      <a:pt x="9492" y="13736"/>
                      <a:pt x="9495" y="13734"/>
                    </a:cubicBezTo>
                    <a:lnTo>
                      <a:pt x="9495" y="13734"/>
                    </a:lnTo>
                    <a:cubicBezTo>
                      <a:pt x="9491" y="13735"/>
                      <a:pt x="9488" y="13735"/>
                      <a:pt x="9485" y="13735"/>
                    </a:cubicBezTo>
                    <a:cubicBezTo>
                      <a:pt x="9507" y="13724"/>
                      <a:pt x="9479" y="13719"/>
                      <a:pt x="9474" y="13719"/>
                    </a:cubicBezTo>
                    <a:cubicBezTo>
                      <a:pt x="9452" y="13746"/>
                      <a:pt x="9474" y="13730"/>
                      <a:pt x="9452" y="13752"/>
                    </a:cubicBezTo>
                    <a:cubicBezTo>
                      <a:pt x="9454" y="13752"/>
                      <a:pt x="9461" y="13750"/>
                      <a:pt x="9467" y="13750"/>
                    </a:cubicBezTo>
                    <a:cubicBezTo>
                      <a:pt x="9472" y="13750"/>
                      <a:pt x="9476" y="13752"/>
                      <a:pt x="9474" y="13757"/>
                    </a:cubicBezTo>
                    <a:cubicBezTo>
                      <a:pt x="9457" y="13757"/>
                      <a:pt x="9457" y="13763"/>
                      <a:pt x="9457" y="13763"/>
                    </a:cubicBezTo>
                    <a:cubicBezTo>
                      <a:pt x="9459" y="13762"/>
                      <a:pt x="9461" y="13762"/>
                      <a:pt x="9463" y="13762"/>
                    </a:cubicBezTo>
                    <a:cubicBezTo>
                      <a:pt x="9472" y="13762"/>
                      <a:pt x="9469" y="13774"/>
                      <a:pt x="9474" y="13774"/>
                    </a:cubicBezTo>
                    <a:cubicBezTo>
                      <a:pt x="9468" y="13779"/>
                      <a:pt x="9446" y="13779"/>
                      <a:pt x="9446" y="13785"/>
                    </a:cubicBezTo>
                    <a:lnTo>
                      <a:pt x="9474" y="13779"/>
                    </a:lnTo>
                    <a:lnTo>
                      <a:pt x="9474" y="13779"/>
                    </a:lnTo>
                    <a:cubicBezTo>
                      <a:pt x="9474" y="13785"/>
                      <a:pt x="9452" y="13785"/>
                      <a:pt x="9457" y="13790"/>
                    </a:cubicBezTo>
                    <a:cubicBezTo>
                      <a:pt x="9450" y="13790"/>
                      <a:pt x="9445" y="13795"/>
                      <a:pt x="9439" y="13795"/>
                    </a:cubicBezTo>
                    <a:cubicBezTo>
                      <a:pt x="9436" y="13795"/>
                      <a:pt x="9433" y="13794"/>
                      <a:pt x="9429" y="13790"/>
                    </a:cubicBezTo>
                    <a:lnTo>
                      <a:pt x="9429" y="13790"/>
                    </a:lnTo>
                    <a:cubicBezTo>
                      <a:pt x="9413" y="13813"/>
                      <a:pt x="9452" y="13807"/>
                      <a:pt x="9468" y="13813"/>
                    </a:cubicBezTo>
                    <a:lnTo>
                      <a:pt x="9457" y="13813"/>
                    </a:lnTo>
                    <a:cubicBezTo>
                      <a:pt x="9468" y="13813"/>
                      <a:pt x="9468" y="13813"/>
                      <a:pt x="9474" y="13818"/>
                    </a:cubicBezTo>
                    <a:cubicBezTo>
                      <a:pt x="9471" y="13824"/>
                      <a:pt x="9467" y="13824"/>
                      <a:pt x="9463" y="13824"/>
                    </a:cubicBezTo>
                    <a:cubicBezTo>
                      <a:pt x="9458" y="13824"/>
                      <a:pt x="9454" y="13824"/>
                      <a:pt x="9452" y="13829"/>
                    </a:cubicBezTo>
                    <a:lnTo>
                      <a:pt x="9457" y="13835"/>
                    </a:lnTo>
                    <a:cubicBezTo>
                      <a:pt x="9468" y="13835"/>
                      <a:pt x="9468" y="13835"/>
                      <a:pt x="9457" y="13840"/>
                    </a:cubicBezTo>
                    <a:lnTo>
                      <a:pt x="9429" y="13840"/>
                    </a:lnTo>
                    <a:lnTo>
                      <a:pt x="9452" y="13846"/>
                    </a:lnTo>
                    <a:cubicBezTo>
                      <a:pt x="9447" y="13846"/>
                      <a:pt x="9442" y="13858"/>
                      <a:pt x="9434" y="13858"/>
                    </a:cubicBezTo>
                    <a:cubicBezTo>
                      <a:pt x="9432" y="13858"/>
                      <a:pt x="9431" y="13858"/>
                      <a:pt x="9429" y="13857"/>
                    </a:cubicBezTo>
                    <a:lnTo>
                      <a:pt x="9429" y="13857"/>
                    </a:lnTo>
                    <a:lnTo>
                      <a:pt x="9440" y="13868"/>
                    </a:lnTo>
                    <a:lnTo>
                      <a:pt x="9427" y="13871"/>
                    </a:lnTo>
                    <a:lnTo>
                      <a:pt x="9427" y="13871"/>
                    </a:lnTo>
                    <a:cubicBezTo>
                      <a:pt x="9425" y="13870"/>
                      <a:pt x="9424" y="13869"/>
                      <a:pt x="9424" y="13868"/>
                    </a:cubicBezTo>
                    <a:cubicBezTo>
                      <a:pt x="9424" y="13870"/>
                      <a:pt x="9424" y="13871"/>
                      <a:pt x="9424" y="13872"/>
                    </a:cubicBezTo>
                    <a:lnTo>
                      <a:pt x="9424" y="13872"/>
                    </a:lnTo>
                    <a:lnTo>
                      <a:pt x="9427" y="13871"/>
                    </a:lnTo>
                    <a:lnTo>
                      <a:pt x="9427" y="13871"/>
                    </a:lnTo>
                    <a:cubicBezTo>
                      <a:pt x="9437" y="13877"/>
                      <a:pt x="9460" y="13885"/>
                      <a:pt x="9424" y="13890"/>
                    </a:cubicBezTo>
                    <a:cubicBezTo>
                      <a:pt x="9446" y="13896"/>
                      <a:pt x="9440" y="13901"/>
                      <a:pt x="9452" y="13918"/>
                    </a:cubicBezTo>
                    <a:cubicBezTo>
                      <a:pt x="9450" y="13917"/>
                      <a:pt x="9448" y="13917"/>
                      <a:pt x="9446" y="13917"/>
                    </a:cubicBezTo>
                    <a:cubicBezTo>
                      <a:pt x="9432" y="13917"/>
                      <a:pt x="9430" y="13931"/>
                      <a:pt x="9426" y="13931"/>
                    </a:cubicBezTo>
                    <a:cubicBezTo>
                      <a:pt x="9426" y="13931"/>
                      <a:pt x="9425" y="13931"/>
                      <a:pt x="9424" y="13929"/>
                    </a:cubicBezTo>
                    <a:lnTo>
                      <a:pt x="9424" y="13929"/>
                    </a:lnTo>
                    <a:cubicBezTo>
                      <a:pt x="9418" y="13940"/>
                      <a:pt x="9440" y="13940"/>
                      <a:pt x="9446" y="13940"/>
                    </a:cubicBezTo>
                    <a:cubicBezTo>
                      <a:pt x="9442" y="13944"/>
                      <a:pt x="9430" y="13948"/>
                      <a:pt x="9421" y="13948"/>
                    </a:cubicBezTo>
                    <a:cubicBezTo>
                      <a:pt x="9419" y="13948"/>
                      <a:pt x="9418" y="13948"/>
                      <a:pt x="9416" y="13947"/>
                    </a:cubicBezTo>
                    <a:lnTo>
                      <a:pt x="9416" y="13947"/>
                    </a:lnTo>
                    <a:lnTo>
                      <a:pt x="9424" y="13951"/>
                    </a:lnTo>
                    <a:lnTo>
                      <a:pt x="9429" y="13951"/>
                    </a:lnTo>
                    <a:cubicBezTo>
                      <a:pt x="9424" y="13956"/>
                      <a:pt x="9413" y="13956"/>
                      <a:pt x="9413" y="13968"/>
                    </a:cubicBezTo>
                    <a:lnTo>
                      <a:pt x="9424" y="13956"/>
                    </a:lnTo>
                    <a:lnTo>
                      <a:pt x="9418" y="13968"/>
                    </a:lnTo>
                    <a:cubicBezTo>
                      <a:pt x="9420" y="13964"/>
                      <a:pt x="9422" y="13963"/>
                      <a:pt x="9424" y="13963"/>
                    </a:cubicBezTo>
                    <a:cubicBezTo>
                      <a:pt x="9427" y="13963"/>
                      <a:pt x="9429" y="13968"/>
                      <a:pt x="9429" y="13968"/>
                    </a:cubicBezTo>
                    <a:lnTo>
                      <a:pt x="9424" y="13968"/>
                    </a:lnTo>
                    <a:lnTo>
                      <a:pt x="9429" y="13973"/>
                    </a:lnTo>
                    <a:cubicBezTo>
                      <a:pt x="9418" y="13973"/>
                      <a:pt x="9429" y="13979"/>
                      <a:pt x="9418" y="13979"/>
                    </a:cubicBezTo>
                    <a:cubicBezTo>
                      <a:pt x="9418" y="13984"/>
                      <a:pt x="9418" y="13984"/>
                      <a:pt x="9424" y="13995"/>
                    </a:cubicBezTo>
                    <a:lnTo>
                      <a:pt x="9440" y="13984"/>
                    </a:lnTo>
                    <a:lnTo>
                      <a:pt x="9440" y="13984"/>
                    </a:lnTo>
                    <a:cubicBezTo>
                      <a:pt x="9452" y="13995"/>
                      <a:pt x="9424" y="13995"/>
                      <a:pt x="9424" y="14001"/>
                    </a:cubicBezTo>
                    <a:lnTo>
                      <a:pt x="9440" y="13995"/>
                    </a:lnTo>
                    <a:lnTo>
                      <a:pt x="9440" y="13995"/>
                    </a:lnTo>
                    <a:cubicBezTo>
                      <a:pt x="9418" y="14012"/>
                      <a:pt x="9457" y="14012"/>
                      <a:pt x="9446" y="14028"/>
                    </a:cubicBezTo>
                    <a:cubicBezTo>
                      <a:pt x="9444" y="14027"/>
                      <a:pt x="9441" y="14026"/>
                      <a:pt x="9438" y="14026"/>
                    </a:cubicBezTo>
                    <a:cubicBezTo>
                      <a:pt x="9432" y="14026"/>
                      <a:pt x="9426" y="14028"/>
                      <a:pt x="9429" y="14028"/>
                    </a:cubicBezTo>
                    <a:cubicBezTo>
                      <a:pt x="9440" y="14034"/>
                      <a:pt x="9440" y="14051"/>
                      <a:pt x="9457" y="14056"/>
                    </a:cubicBezTo>
                    <a:cubicBezTo>
                      <a:pt x="9440" y="14062"/>
                      <a:pt x="9440" y="14067"/>
                      <a:pt x="9429" y="14078"/>
                    </a:cubicBezTo>
                    <a:cubicBezTo>
                      <a:pt x="9429" y="14084"/>
                      <a:pt x="9440" y="14084"/>
                      <a:pt x="9446" y="14084"/>
                    </a:cubicBezTo>
                    <a:cubicBezTo>
                      <a:pt x="9440" y="14089"/>
                      <a:pt x="9452" y="14106"/>
                      <a:pt x="9440" y="14106"/>
                    </a:cubicBezTo>
                    <a:cubicBezTo>
                      <a:pt x="9447" y="14106"/>
                      <a:pt x="9446" y="14108"/>
                      <a:pt x="9445" y="14109"/>
                    </a:cubicBezTo>
                    <a:lnTo>
                      <a:pt x="9445" y="14109"/>
                    </a:lnTo>
                    <a:lnTo>
                      <a:pt x="9452" y="14106"/>
                    </a:lnTo>
                    <a:lnTo>
                      <a:pt x="9452" y="14106"/>
                    </a:lnTo>
                    <a:cubicBezTo>
                      <a:pt x="9448" y="14108"/>
                      <a:pt x="9446" y="14110"/>
                      <a:pt x="9445" y="14111"/>
                    </a:cubicBezTo>
                    <a:lnTo>
                      <a:pt x="9445" y="14111"/>
                    </a:lnTo>
                    <a:cubicBezTo>
                      <a:pt x="9444" y="14111"/>
                      <a:pt x="9445" y="14110"/>
                      <a:pt x="9445" y="14109"/>
                    </a:cubicBezTo>
                    <a:lnTo>
                      <a:pt x="9445" y="14109"/>
                    </a:lnTo>
                    <a:lnTo>
                      <a:pt x="9440" y="14111"/>
                    </a:lnTo>
                    <a:lnTo>
                      <a:pt x="9444" y="14111"/>
                    </a:lnTo>
                    <a:cubicBezTo>
                      <a:pt x="9444" y="14111"/>
                      <a:pt x="9444" y="14111"/>
                      <a:pt x="9445" y="14111"/>
                    </a:cubicBezTo>
                    <a:lnTo>
                      <a:pt x="9445" y="14111"/>
                    </a:lnTo>
                    <a:cubicBezTo>
                      <a:pt x="9445" y="14111"/>
                      <a:pt x="9445" y="14111"/>
                      <a:pt x="9446" y="14111"/>
                    </a:cubicBezTo>
                    <a:lnTo>
                      <a:pt x="9444" y="14111"/>
                    </a:lnTo>
                    <a:cubicBezTo>
                      <a:pt x="9436" y="14121"/>
                      <a:pt x="9471" y="14120"/>
                      <a:pt x="9452" y="14139"/>
                    </a:cubicBezTo>
                    <a:lnTo>
                      <a:pt x="9429" y="14139"/>
                    </a:lnTo>
                    <a:lnTo>
                      <a:pt x="9440" y="14161"/>
                    </a:lnTo>
                    <a:lnTo>
                      <a:pt x="9446" y="14150"/>
                    </a:lnTo>
                    <a:cubicBezTo>
                      <a:pt x="9446" y="14161"/>
                      <a:pt x="9457" y="14161"/>
                      <a:pt x="9452" y="14167"/>
                    </a:cubicBezTo>
                    <a:cubicBezTo>
                      <a:pt x="9429" y="14167"/>
                      <a:pt x="9452" y="14172"/>
                      <a:pt x="9440" y="14178"/>
                    </a:cubicBezTo>
                    <a:lnTo>
                      <a:pt x="9429" y="14178"/>
                    </a:lnTo>
                    <a:cubicBezTo>
                      <a:pt x="9429" y="14183"/>
                      <a:pt x="9429" y="14186"/>
                      <a:pt x="9431" y="14186"/>
                    </a:cubicBezTo>
                    <a:cubicBezTo>
                      <a:pt x="9434" y="14186"/>
                      <a:pt x="9438" y="14183"/>
                      <a:pt x="9446" y="14178"/>
                    </a:cubicBezTo>
                    <a:lnTo>
                      <a:pt x="9446" y="14178"/>
                    </a:lnTo>
                    <a:cubicBezTo>
                      <a:pt x="9447" y="14180"/>
                      <a:pt x="9447" y="14182"/>
                      <a:pt x="9446" y="14184"/>
                    </a:cubicBezTo>
                    <a:lnTo>
                      <a:pt x="9446" y="14184"/>
                    </a:lnTo>
                    <a:cubicBezTo>
                      <a:pt x="9446" y="14184"/>
                      <a:pt x="9447" y="14184"/>
                      <a:pt x="9447" y="14184"/>
                    </a:cubicBezTo>
                    <a:cubicBezTo>
                      <a:pt x="9452" y="14184"/>
                      <a:pt x="9457" y="14189"/>
                      <a:pt x="9457" y="14189"/>
                    </a:cubicBezTo>
                    <a:cubicBezTo>
                      <a:pt x="9457" y="14189"/>
                      <a:pt x="9455" y="14191"/>
                      <a:pt x="9453" y="14191"/>
                    </a:cubicBezTo>
                    <a:lnTo>
                      <a:pt x="9453" y="14191"/>
                    </a:lnTo>
                    <a:cubicBezTo>
                      <a:pt x="9453" y="14190"/>
                      <a:pt x="9452" y="14190"/>
                      <a:pt x="9452" y="14189"/>
                    </a:cubicBezTo>
                    <a:lnTo>
                      <a:pt x="9452" y="14189"/>
                    </a:lnTo>
                    <a:cubicBezTo>
                      <a:pt x="9452" y="14191"/>
                      <a:pt x="9452" y="14191"/>
                      <a:pt x="9453" y="14191"/>
                    </a:cubicBezTo>
                    <a:cubicBezTo>
                      <a:pt x="9453" y="14191"/>
                      <a:pt x="9453" y="14191"/>
                      <a:pt x="9453" y="14191"/>
                    </a:cubicBezTo>
                    <a:lnTo>
                      <a:pt x="9453" y="14191"/>
                    </a:lnTo>
                    <a:cubicBezTo>
                      <a:pt x="9456" y="14196"/>
                      <a:pt x="9452" y="14201"/>
                      <a:pt x="9457" y="14205"/>
                    </a:cubicBezTo>
                    <a:cubicBezTo>
                      <a:pt x="9457" y="14217"/>
                      <a:pt x="9446" y="14217"/>
                      <a:pt x="9446" y="14217"/>
                    </a:cubicBezTo>
                    <a:cubicBezTo>
                      <a:pt x="9457" y="14228"/>
                      <a:pt x="9446" y="14222"/>
                      <a:pt x="9457" y="14233"/>
                    </a:cubicBezTo>
                    <a:lnTo>
                      <a:pt x="9446" y="14250"/>
                    </a:lnTo>
                    <a:lnTo>
                      <a:pt x="9452" y="14244"/>
                    </a:lnTo>
                    <a:cubicBezTo>
                      <a:pt x="9452" y="14250"/>
                      <a:pt x="9457" y="14250"/>
                      <a:pt x="9457" y="14255"/>
                    </a:cubicBezTo>
                    <a:lnTo>
                      <a:pt x="9446" y="14255"/>
                    </a:lnTo>
                    <a:cubicBezTo>
                      <a:pt x="9452" y="14272"/>
                      <a:pt x="9429" y="14277"/>
                      <a:pt x="9452" y="14283"/>
                    </a:cubicBezTo>
                    <a:lnTo>
                      <a:pt x="9446" y="14283"/>
                    </a:lnTo>
                    <a:cubicBezTo>
                      <a:pt x="9468" y="14288"/>
                      <a:pt x="9424" y="14300"/>
                      <a:pt x="9452" y="14305"/>
                    </a:cubicBezTo>
                    <a:lnTo>
                      <a:pt x="9440" y="14305"/>
                    </a:lnTo>
                    <a:lnTo>
                      <a:pt x="9446" y="14311"/>
                    </a:lnTo>
                    <a:lnTo>
                      <a:pt x="9452" y="14311"/>
                    </a:lnTo>
                    <a:lnTo>
                      <a:pt x="9440" y="14316"/>
                    </a:lnTo>
                    <a:lnTo>
                      <a:pt x="9446" y="14316"/>
                    </a:lnTo>
                    <a:cubicBezTo>
                      <a:pt x="9418" y="14333"/>
                      <a:pt x="9440" y="14333"/>
                      <a:pt x="9424" y="14344"/>
                    </a:cubicBezTo>
                    <a:lnTo>
                      <a:pt x="9446" y="14338"/>
                    </a:lnTo>
                    <a:lnTo>
                      <a:pt x="9446" y="14338"/>
                    </a:lnTo>
                    <a:cubicBezTo>
                      <a:pt x="9485" y="14344"/>
                      <a:pt x="9429" y="14388"/>
                      <a:pt x="9457" y="14410"/>
                    </a:cubicBezTo>
                    <a:lnTo>
                      <a:pt x="9446" y="14410"/>
                    </a:lnTo>
                    <a:lnTo>
                      <a:pt x="9468" y="14416"/>
                    </a:lnTo>
                    <a:cubicBezTo>
                      <a:pt x="9463" y="14418"/>
                      <a:pt x="9459" y="14418"/>
                      <a:pt x="9456" y="14418"/>
                    </a:cubicBezTo>
                    <a:cubicBezTo>
                      <a:pt x="9451" y="14418"/>
                      <a:pt x="9450" y="14416"/>
                      <a:pt x="9446" y="14416"/>
                    </a:cubicBezTo>
                    <a:lnTo>
                      <a:pt x="9446" y="14416"/>
                    </a:lnTo>
                    <a:cubicBezTo>
                      <a:pt x="9457" y="14421"/>
                      <a:pt x="9468" y="14416"/>
                      <a:pt x="9474" y="14427"/>
                    </a:cubicBezTo>
                    <a:cubicBezTo>
                      <a:pt x="9472" y="14431"/>
                      <a:pt x="9469" y="14432"/>
                      <a:pt x="9467" y="14432"/>
                    </a:cubicBezTo>
                    <a:cubicBezTo>
                      <a:pt x="9461" y="14432"/>
                      <a:pt x="9455" y="14427"/>
                      <a:pt x="9452" y="14427"/>
                    </a:cubicBezTo>
                    <a:lnTo>
                      <a:pt x="9452" y="14427"/>
                    </a:lnTo>
                    <a:cubicBezTo>
                      <a:pt x="9457" y="14438"/>
                      <a:pt x="9474" y="14455"/>
                      <a:pt x="9468" y="14466"/>
                    </a:cubicBezTo>
                    <a:lnTo>
                      <a:pt x="9474" y="14466"/>
                    </a:lnTo>
                    <a:cubicBezTo>
                      <a:pt x="9479" y="14471"/>
                      <a:pt x="9479" y="14482"/>
                      <a:pt x="9479" y="14493"/>
                    </a:cubicBezTo>
                    <a:lnTo>
                      <a:pt x="9468" y="14493"/>
                    </a:lnTo>
                    <a:cubicBezTo>
                      <a:pt x="9468" y="14493"/>
                      <a:pt x="9457" y="14499"/>
                      <a:pt x="9474" y="14499"/>
                    </a:cubicBezTo>
                    <a:lnTo>
                      <a:pt x="9457" y="14499"/>
                    </a:lnTo>
                    <a:cubicBezTo>
                      <a:pt x="9457" y="14504"/>
                      <a:pt x="9474" y="14510"/>
                      <a:pt x="9457" y="14521"/>
                    </a:cubicBezTo>
                    <a:cubicBezTo>
                      <a:pt x="9464" y="14521"/>
                      <a:pt x="9472" y="14516"/>
                      <a:pt x="9476" y="14516"/>
                    </a:cubicBezTo>
                    <a:cubicBezTo>
                      <a:pt x="9478" y="14516"/>
                      <a:pt x="9479" y="14517"/>
                      <a:pt x="9479" y="14521"/>
                    </a:cubicBezTo>
                    <a:cubicBezTo>
                      <a:pt x="9457" y="14526"/>
                      <a:pt x="9495" y="14532"/>
                      <a:pt x="9479" y="14548"/>
                    </a:cubicBezTo>
                    <a:lnTo>
                      <a:pt x="9479" y="14548"/>
                    </a:lnTo>
                    <a:cubicBezTo>
                      <a:pt x="9479" y="14548"/>
                      <a:pt x="9478" y="14548"/>
                      <a:pt x="9477" y="14548"/>
                    </a:cubicBezTo>
                    <a:lnTo>
                      <a:pt x="9477" y="14548"/>
                    </a:lnTo>
                    <a:cubicBezTo>
                      <a:pt x="9478" y="14548"/>
                      <a:pt x="9478" y="14549"/>
                      <a:pt x="9479" y="14549"/>
                    </a:cubicBezTo>
                    <a:cubicBezTo>
                      <a:pt x="9479" y="14548"/>
                      <a:pt x="9479" y="14548"/>
                      <a:pt x="9479" y="14548"/>
                    </a:cubicBezTo>
                    <a:lnTo>
                      <a:pt x="9479" y="14548"/>
                    </a:lnTo>
                    <a:cubicBezTo>
                      <a:pt x="9481" y="14549"/>
                      <a:pt x="9483" y="14549"/>
                      <a:pt x="9485" y="14549"/>
                    </a:cubicBezTo>
                    <a:lnTo>
                      <a:pt x="9479" y="14549"/>
                    </a:lnTo>
                    <a:lnTo>
                      <a:pt x="9501" y="14565"/>
                    </a:lnTo>
                    <a:cubicBezTo>
                      <a:pt x="9479" y="14576"/>
                      <a:pt x="9507" y="14587"/>
                      <a:pt x="9485" y="14587"/>
                    </a:cubicBezTo>
                    <a:cubicBezTo>
                      <a:pt x="9485" y="14588"/>
                      <a:pt x="9485" y="14589"/>
                      <a:pt x="9486" y="14589"/>
                    </a:cubicBezTo>
                    <a:cubicBezTo>
                      <a:pt x="9488" y="14589"/>
                      <a:pt x="9493" y="14586"/>
                      <a:pt x="9497" y="14586"/>
                    </a:cubicBezTo>
                    <a:cubicBezTo>
                      <a:pt x="9499" y="14586"/>
                      <a:pt x="9500" y="14586"/>
                      <a:pt x="9501" y="14587"/>
                    </a:cubicBezTo>
                    <a:cubicBezTo>
                      <a:pt x="9496" y="14593"/>
                      <a:pt x="9507" y="14593"/>
                      <a:pt x="9496" y="14593"/>
                    </a:cubicBezTo>
                    <a:lnTo>
                      <a:pt x="9496" y="14604"/>
                    </a:lnTo>
                    <a:lnTo>
                      <a:pt x="9479" y="14604"/>
                    </a:lnTo>
                    <a:cubicBezTo>
                      <a:pt x="9485" y="14609"/>
                      <a:pt x="9501" y="14609"/>
                      <a:pt x="9512" y="14609"/>
                    </a:cubicBezTo>
                    <a:cubicBezTo>
                      <a:pt x="9507" y="14615"/>
                      <a:pt x="9512" y="14621"/>
                      <a:pt x="9501" y="14632"/>
                    </a:cubicBezTo>
                    <a:lnTo>
                      <a:pt x="9496" y="14632"/>
                    </a:lnTo>
                    <a:cubicBezTo>
                      <a:pt x="9501" y="14643"/>
                      <a:pt x="9457" y="14665"/>
                      <a:pt x="9485" y="14670"/>
                    </a:cubicBezTo>
                    <a:lnTo>
                      <a:pt x="9479" y="14670"/>
                    </a:lnTo>
                    <a:lnTo>
                      <a:pt x="9479" y="14676"/>
                    </a:lnTo>
                    <a:lnTo>
                      <a:pt x="9468" y="14676"/>
                    </a:lnTo>
                    <a:lnTo>
                      <a:pt x="9485" y="14692"/>
                    </a:lnTo>
                    <a:lnTo>
                      <a:pt x="9479" y="14692"/>
                    </a:lnTo>
                    <a:cubicBezTo>
                      <a:pt x="9479" y="14704"/>
                      <a:pt x="9485" y="14720"/>
                      <a:pt x="9496" y="14731"/>
                    </a:cubicBezTo>
                    <a:lnTo>
                      <a:pt x="9485" y="14731"/>
                    </a:lnTo>
                    <a:cubicBezTo>
                      <a:pt x="9501" y="14748"/>
                      <a:pt x="9479" y="14748"/>
                      <a:pt x="9496" y="14759"/>
                    </a:cubicBezTo>
                    <a:lnTo>
                      <a:pt x="9496" y="14770"/>
                    </a:lnTo>
                    <a:lnTo>
                      <a:pt x="9485" y="14770"/>
                    </a:lnTo>
                    <a:cubicBezTo>
                      <a:pt x="9498" y="14773"/>
                      <a:pt x="9489" y="14779"/>
                      <a:pt x="9482" y="14781"/>
                    </a:cubicBezTo>
                    <a:lnTo>
                      <a:pt x="9482" y="14781"/>
                    </a:lnTo>
                    <a:cubicBezTo>
                      <a:pt x="9481" y="14781"/>
                      <a:pt x="9480" y="14781"/>
                      <a:pt x="9479" y="14781"/>
                    </a:cubicBezTo>
                    <a:cubicBezTo>
                      <a:pt x="9477" y="14782"/>
                      <a:pt x="9477" y="14782"/>
                      <a:pt x="9478" y="14782"/>
                    </a:cubicBezTo>
                    <a:cubicBezTo>
                      <a:pt x="9478" y="14782"/>
                      <a:pt x="9480" y="14782"/>
                      <a:pt x="9482" y="14781"/>
                    </a:cubicBezTo>
                    <a:lnTo>
                      <a:pt x="9482" y="14781"/>
                    </a:lnTo>
                    <a:cubicBezTo>
                      <a:pt x="9489" y="14782"/>
                      <a:pt x="9502" y="14787"/>
                      <a:pt x="9507" y="14787"/>
                    </a:cubicBezTo>
                    <a:cubicBezTo>
                      <a:pt x="9507" y="14798"/>
                      <a:pt x="9501" y="14798"/>
                      <a:pt x="9496" y="14803"/>
                    </a:cubicBezTo>
                    <a:cubicBezTo>
                      <a:pt x="9496" y="14809"/>
                      <a:pt x="9507" y="14809"/>
                      <a:pt x="9501" y="14825"/>
                    </a:cubicBezTo>
                    <a:lnTo>
                      <a:pt x="9496" y="14825"/>
                    </a:lnTo>
                    <a:cubicBezTo>
                      <a:pt x="9496" y="14831"/>
                      <a:pt x="9501" y="14831"/>
                      <a:pt x="9501" y="14836"/>
                    </a:cubicBezTo>
                    <a:lnTo>
                      <a:pt x="9496" y="14836"/>
                    </a:lnTo>
                    <a:cubicBezTo>
                      <a:pt x="9512" y="14842"/>
                      <a:pt x="9474" y="14853"/>
                      <a:pt x="9507" y="14858"/>
                    </a:cubicBezTo>
                    <a:cubicBezTo>
                      <a:pt x="9501" y="14864"/>
                      <a:pt x="9507" y="14870"/>
                      <a:pt x="9496" y="14870"/>
                    </a:cubicBezTo>
                    <a:cubicBezTo>
                      <a:pt x="9507" y="14886"/>
                      <a:pt x="9512" y="14892"/>
                      <a:pt x="9523" y="14908"/>
                    </a:cubicBezTo>
                    <a:cubicBezTo>
                      <a:pt x="9496" y="14914"/>
                      <a:pt x="9523" y="14908"/>
                      <a:pt x="9507" y="14919"/>
                    </a:cubicBezTo>
                    <a:lnTo>
                      <a:pt x="9523" y="14919"/>
                    </a:lnTo>
                    <a:cubicBezTo>
                      <a:pt x="9529" y="14941"/>
                      <a:pt x="9496" y="14964"/>
                      <a:pt x="9501" y="14980"/>
                    </a:cubicBezTo>
                    <a:cubicBezTo>
                      <a:pt x="9496" y="15002"/>
                      <a:pt x="9496" y="15036"/>
                      <a:pt x="9496" y="15052"/>
                    </a:cubicBezTo>
                    <a:cubicBezTo>
                      <a:pt x="9501" y="15058"/>
                      <a:pt x="9523" y="15063"/>
                      <a:pt x="9512" y="15074"/>
                    </a:cubicBezTo>
                    <a:cubicBezTo>
                      <a:pt x="9523" y="15085"/>
                      <a:pt x="9529" y="15107"/>
                      <a:pt x="9529" y="15119"/>
                    </a:cubicBezTo>
                    <a:lnTo>
                      <a:pt x="9512" y="15119"/>
                    </a:lnTo>
                    <a:cubicBezTo>
                      <a:pt x="9529" y="15119"/>
                      <a:pt x="9512" y="15130"/>
                      <a:pt x="9512" y="15135"/>
                    </a:cubicBezTo>
                    <a:lnTo>
                      <a:pt x="9523" y="15130"/>
                    </a:lnTo>
                    <a:lnTo>
                      <a:pt x="9523" y="15130"/>
                    </a:lnTo>
                    <a:cubicBezTo>
                      <a:pt x="9535" y="15135"/>
                      <a:pt x="9523" y="15141"/>
                      <a:pt x="9512" y="15141"/>
                    </a:cubicBezTo>
                    <a:lnTo>
                      <a:pt x="9529" y="15146"/>
                    </a:lnTo>
                    <a:lnTo>
                      <a:pt x="9507" y="15157"/>
                    </a:lnTo>
                    <a:cubicBezTo>
                      <a:pt x="9512" y="15157"/>
                      <a:pt x="9512" y="15168"/>
                      <a:pt x="9535" y="15168"/>
                    </a:cubicBezTo>
                    <a:cubicBezTo>
                      <a:pt x="9529" y="15168"/>
                      <a:pt x="9529" y="15174"/>
                      <a:pt x="9523" y="15174"/>
                    </a:cubicBezTo>
                    <a:lnTo>
                      <a:pt x="9523" y="15202"/>
                    </a:lnTo>
                    <a:lnTo>
                      <a:pt x="9529" y="15196"/>
                    </a:lnTo>
                    <a:cubicBezTo>
                      <a:pt x="9540" y="15196"/>
                      <a:pt x="9551" y="15202"/>
                      <a:pt x="9551" y="15213"/>
                    </a:cubicBezTo>
                    <a:cubicBezTo>
                      <a:pt x="9546" y="15209"/>
                      <a:pt x="9542" y="15208"/>
                      <a:pt x="9539" y="15208"/>
                    </a:cubicBezTo>
                    <a:cubicBezTo>
                      <a:pt x="9531" y="15208"/>
                      <a:pt x="9527" y="15214"/>
                      <a:pt x="9523" y="15218"/>
                    </a:cubicBezTo>
                    <a:cubicBezTo>
                      <a:pt x="9527" y="15218"/>
                      <a:pt x="9531" y="15216"/>
                      <a:pt x="9535" y="15216"/>
                    </a:cubicBezTo>
                    <a:cubicBezTo>
                      <a:pt x="9536" y="15216"/>
                      <a:pt x="9538" y="15216"/>
                      <a:pt x="9540" y="15218"/>
                    </a:cubicBezTo>
                    <a:cubicBezTo>
                      <a:pt x="9551" y="15224"/>
                      <a:pt x="9557" y="15229"/>
                      <a:pt x="9551" y="15240"/>
                    </a:cubicBezTo>
                    <a:lnTo>
                      <a:pt x="9540" y="15240"/>
                    </a:lnTo>
                    <a:cubicBezTo>
                      <a:pt x="9551" y="15246"/>
                      <a:pt x="9523" y="15251"/>
                      <a:pt x="9529" y="15257"/>
                    </a:cubicBezTo>
                    <a:cubicBezTo>
                      <a:pt x="9537" y="15265"/>
                      <a:pt x="9533" y="15270"/>
                      <a:pt x="9542" y="15270"/>
                    </a:cubicBezTo>
                    <a:cubicBezTo>
                      <a:pt x="9545" y="15270"/>
                      <a:pt x="9549" y="15269"/>
                      <a:pt x="9557" y="15268"/>
                    </a:cubicBezTo>
                    <a:lnTo>
                      <a:pt x="9557" y="15268"/>
                    </a:lnTo>
                    <a:cubicBezTo>
                      <a:pt x="9562" y="15273"/>
                      <a:pt x="9540" y="15273"/>
                      <a:pt x="9535" y="15273"/>
                    </a:cubicBezTo>
                    <a:cubicBezTo>
                      <a:pt x="9551" y="15273"/>
                      <a:pt x="9540" y="15285"/>
                      <a:pt x="9529" y="15296"/>
                    </a:cubicBezTo>
                    <a:cubicBezTo>
                      <a:pt x="9562" y="15296"/>
                      <a:pt x="9512" y="15312"/>
                      <a:pt x="9551" y="15312"/>
                    </a:cubicBezTo>
                    <a:lnTo>
                      <a:pt x="9535" y="15323"/>
                    </a:lnTo>
                    <a:cubicBezTo>
                      <a:pt x="9540" y="15323"/>
                      <a:pt x="9562" y="15323"/>
                      <a:pt x="9562" y="15329"/>
                    </a:cubicBezTo>
                    <a:cubicBezTo>
                      <a:pt x="9557" y="15334"/>
                      <a:pt x="9540" y="15334"/>
                      <a:pt x="9535" y="15334"/>
                    </a:cubicBezTo>
                    <a:lnTo>
                      <a:pt x="9562" y="15334"/>
                    </a:lnTo>
                    <a:cubicBezTo>
                      <a:pt x="9535" y="15368"/>
                      <a:pt x="9557" y="15412"/>
                      <a:pt x="9529" y="15445"/>
                    </a:cubicBezTo>
                    <a:cubicBezTo>
                      <a:pt x="9535" y="15462"/>
                      <a:pt x="9551" y="15478"/>
                      <a:pt x="9540" y="15500"/>
                    </a:cubicBezTo>
                    <a:lnTo>
                      <a:pt x="9535" y="15500"/>
                    </a:lnTo>
                    <a:lnTo>
                      <a:pt x="9529" y="15523"/>
                    </a:lnTo>
                    <a:lnTo>
                      <a:pt x="9540" y="15506"/>
                    </a:lnTo>
                    <a:cubicBezTo>
                      <a:pt x="9551" y="15517"/>
                      <a:pt x="9551" y="15517"/>
                      <a:pt x="9551" y="15523"/>
                    </a:cubicBezTo>
                    <a:cubicBezTo>
                      <a:pt x="9535" y="15545"/>
                      <a:pt x="9523" y="15572"/>
                      <a:pt x="9535" y="15589"/>
                    </a:cubicBezTo>
                    <a:cubicBezTo>
                      <a:pt x="9568" y="15606"/>
                      <a:pt x="9507" y="15606"/>
                      <a:pt x="9529" y="15617"/>
                    </a:cubicBezTo>
                    <a:lnTo>
                      <a:pt x="9512" y="15617"/>
                    </a:lnTo>
                    <a:cubicBezTo>
                      <a:pt x="9529" y="15633"/>
                      <a:pt x="9529" y="15644"/>
                      <a:pt x="9551" y="15661"/>
                    </a:cubicBezTo>
                    <a:cubicBezTo>
                      <a:pt x="9530" y="15661"/>
                      <a:pt x="9532" y="15664"/>
                      <a:pt x="9536" y="15666"/>
                    </a:cubicBezTo>
                    <a:lnTo>
                      <a:pt x="9551" y="15666"/>
                    </a:lnTo>
                    <a:cubicBezTo>
                      <a:pt x="9540" y="15672"/>
                      <a:pt x="9535" y="15683"/>
                      <a:pt x="9529" y="15683"/>
                    </a:cubicBezTo>
                    <a:lnTo>
                      <a:pt x="9540" y="15689"/>
                    </a:lnTo>
                    <a:lnTo>
                      <a:pt x="9529" y="15689"/>
                    </a:lnTo>
                    <a:cubicBezTo>
                      <a:pt x="9529" y="15694"/>
                      <a:pt x="9535" y="15716"/>
                      <a:pt x="9507" y="15722"/>
                    </a:cubicBezTo>
                    <a:cubicBezTo>
                      <a:pt x="9529" y="15744"/>
                      <a:pt x="9523" y="15783"/>
                      <a:pt x="9512" y="15810"/>
                    </a:cubicBezTo>
                    <a:cubicBezTo>
                      <a:pt x="9529" y="15821"/>
                      <a:pt x="9529" y="15827"/>
                      <a:pt x="9529" y="15832"/>
                    </a:cubicBezTo>
                    <a:lnTo>
                      <a:pt x="9512" y="15838"/>
                    </a:lnTo>
                    <a:lnTo>
                      <a:pt x="9479" y="15766"/>
                    </a:lnTo>
                    <a:lnTo>
                      <a:pt x="9485" y="15766"/>
                    </a:lnTo>
                    <a:cubicBezTo>
                      <a:pt x="9452" y="15661"/>
                      <a:pt x="9385" y="15495"/>
                      <a:pt x="9335" y="15356"/>
                    </a:cubicBezTo>
                    <a:lnTo>
                      <a:pt x="9335" y="15356"/>
                    </a:lnTo>
                    <a:lnTo>
                      <a:pt x="9346" y="15379"/>
                    </a:lnTo>
                    <a:cubicBezTo>
                      <a:pt x="9280" y="15229"/>
                      <a:pt x="9302" y="15229"/>
                      <a:pt x="9252" y="15130"/>
                    </a:cubicBezTo>
                    <a:lnTo>
                      <a:pt x="9252" y="15130"/>
                    </a:lnTo>
                    <a:lnTo>
                      <a:pt x="9258" y="15135"/>
                    </a:lnTo>
                    <a:lnTo>
                      <a:pt x="9225" y="15036"/>
                    </a:lnTo>
                    <a:lnTo>
                      <a:pt x="9225" y="15036"/>
                    </a:lnTo>
                    <a:cubicBezTo>
                      <a:pt x="9228" y="15044"/>
                      <a:pt x="9232" y="15051"/>
                      <a:pt x="9236" y="15058"/>
                    </a:cubicBezTo>
                    <a:lnTo>
                      <a:pt x="9225" y="15036"/>
                    </a:lnTo>
                    <a:lnTo>
                      <a:pt x="9225" y="15036"/>
                    </a:lnTo>
                    <a:lnTo>
                      <a:pt x="9225" y="15036"/>
                    </a:lnTo>
                    <a:cubicBezTo>
                      <a:pt x="9198" y="14975"/>
                      <a:pt x="9181" y="14882"/>
                      <a:pt x="9180" y="14882"/>
                    </a:cubicBezTo>
                    <a:lnTo>
                      <a:pt x="9180" y="14882"/>
                    </a:lnTo>
                    <a:cubicBezTo>
                      <a:pt x="9179" y="14882"/>
                      <a:pt x="9180" y="14885"/>
                      <a:pt x="9180" y="14892"/>
                    </a:cubicBezTo>
                    <a:cubicBezTo>
                      <a:pt x="9164" y="14853"/>
                      <a:pt x="9125" y="14787"/>
                      <a:pt x="9114" y="14781"/>
                    </a:cubicBezTo>
                    <a:cubicBezTo>
                      <a:pt x="9070" y="14676"/>
                      <a:pt x="9114" y="14753"/>
                      <a:pt x="9092" y="14687"/>
                    </a:cubicBezTo>
                    <a:cubicBezTo>
                      <a:pt x="9064" y="14609"/>
                      <a:pt x="9042" y="14604"/>
                      <a:pt x="9009" y="14493"/>
                    </a:cubicBezTo>
                    <a:lnTo>
                      <a:pt x="9014" y="14493"/>
                    </a:lnTo>
                    <a:cubicBezTo>
                      <a:pt x="8999" y="14447"/>
                      <a:pt x="8984" y="14420"/>
                      <a:pt x="8955" y="14358"/>
                    </a:cubicBezTo>
                    <a:lnTo>
                      <a:pt x="8955" y="14358"/>
                    </a:lnTo>
                    <a:cubicBezTo>
                      <a:pt x="8956" y="14361"/>
                      <a:pt x="8958" y="14363"/>
                      <a:pt x="8959" y="14366"/>
                    </a:cubicBezTo>
                    <a:lnTo>
                      <a:pt x="8948" y="14344"/>
                    </a:lnTo>
                    <a:lnTo>
                      <a:pt x="8948" y="14344"/>
                    </a:lnTo>
                    <a:cubicBezTo>
                      <a:pt x="8950" y="14349"/>
                      <a:pt x="8953" y="14354"/>
                      <a:pt x="8955" y="14358"/>
                    </a:cubicBezTo>
                    <a:lnTo>
                      <a:pt x="8955" y="14358"/>
                    </a:lnTo>
                    <a:cubicBezTo>
                      <a:pt x="8899" y="14259"/>
                      <a:pt x="8924" y="14220"/>
                      <a:pt x="8859" y="14145"/>
                    </a:cubicBezTo>
                    <a:cubicBezTo>
                      <a:pt x="8859" y="14139"/>
                      <a:pt x="8848" y="14122"/>
                      <a:pt x="8848" y="14111"/>
                    </a:cubicBezTo>
                    <a:lnTo>
                      <a:pt x="8859" y="14111"/>
                    </a:lnTo>
                    <a:cubicBezTo>
                      <a:pt x="8861" y="14113"/>
                      <a:pt x="8863" y="14114"/>
                      <a:pt x="8864" y="14114"/>
                    </a:cubicBezTo>
                    <a:cubicBezTo>
                      <a:pt x="8866" y="14114"/>
                      <a:pt x="8869" y="14111"/>
                      <a:pt x="8876" y="14111"/>
                    </a:cubicBezTo>
                    <a:lnTo>
                      <a:pt x="8876" y="14089"/>
                    </a:lnTo>
                    <a:cubicBezTo>
                      <a:pt x="8883" y="14089"/>
                      <a:pt x="8886" y="14092"/>
                      <a:pt x="8887" y="14092"/>
                    </a:cubicBezTo>
                    <a:cubicBezTo>
                      <a:pt x="8887" y="14092"/>
                      <a:pt x="8887" y="14091"/>
                      <a:pt x="8887" y="14089"/>
                    </a:cubicBezTo>
                    <a:cubicBezTo>
                      <a:pt x="8893" y="14089"/>
                      <a:pt x="8876" y="14084"/>
                      <a:pt x="8876" y="14084"/>
                    </a:cubicBezTo>
                    <a:cubicBezTo>
                      <a:pt x="8887" y="14084"/>
                      <a:pt x="8876" y="14067"/>
                      <a:pt x="8898" y="14067"/>
                    </a:cubicBezTo>
                    <a:cubicBezTo>
                      <a:pt x="8915" y="14056"/>
                      <a:pt x="8871" y="14062"/>
                      <a:pt x="8887" y="14051"/>
                    </a:cubicBezTo>
                    <a:cubicBezTo>
                      <a:pt x="8898" y="14051"/>
                      <a:pt x="8887" y="14056"/>
                      <a:pt x="8898" y="14056"/>
                    </a:cubicBezTo>
                    <a:lnTo>
                      <a:pt x="8898" y="14039"/>
                    </a:lnTo>
                    <a:cubicBezTo>
                      <a:pt x="8902" y="14039"/>
                      <a:pt x="8913" y="14046"/>
                      <a:pt x="8915" y="14049"/>
                    </a:cubicBezTo>
                    <a:lnTo>
                      <a:pt x="8915" y="14049"/>
                    </a:lnTo>
                    <a:cubicBezTo>
                      <a:pt x="8933" y="14012"/>
                      <a:pt x="8998" y="14006"/>
                      <a:pt x="8981" y="13973"/>
                    </a:cubicBezTo>
                    <a:cubicBezTo>
                      <a:pt x="8998" y="13973"/>
                      <a:pt x="8987" y="13979"/>
                      <a:pt x="9003" y="13979"/>
                    </a:cubicBezTo>
                    <a:cubicBezTo>
                      <a:pt x="8987" y="13951"/>
                      <a:pt x="9037" y="13951"/>
                      <a:pt x="9037" y="13929"/>
                    </a:cubicBezTo>
                    <a:lnTo>
                      <a:pt x="9025" y="13929"/>
                    </a:lnTo>
                    <a:cubicBezTo>
                      <a:pt x="9064" y="13901"/>
                      <a:pt x="9042" y="13868"/>
                      <a:pt x="9064" y="13840"/>
                    </a:cubicBezTo>
                    <a:lnTo>
                      <a:pt x="9059" y="13840"/>
                    </a:lnTo>
                    <a:cubicBezTo>
                      <a:pt x="9042" y="13835"/>
                      <a:pt x="9042" y="13829"/>
                      <a:pt x="9042" y="13818"/>
                    </a:cubicBezTo>
                    <a:cubicBezTo>
                      <a:pt x="9048" y="13818"/>
                      <a:pt x="9057" y="13822"/>
                      <a:pt x="9061" y="13822"/>
                    </a:cubicBezTo>
                    <a:cubicBezTo>
                      <a:pt x="9065" y="13822"/>
                      <a:pt x="9067" y="13820"/>
                      <a:pt x="9064" y="13813"/>
                    </a:cubicBezTo>
                    <a:lnTo>
                      <a:pt x="9064" y="13813"/>
                    </a:lnTo>
                    <a:cubicBezTo>
                      <a:pt x="9061" y="13813"/>
                      <a:pt x="9059" y="13815"/>
                      <a:pt x="9057" y="13815"/>
                    </a:cubicBezTo>
                    <a:cubicBezTo>
                      <a:pt x="9056" y="13815"/>
                      <a:pt x="9055" y="13814"/>
                      <a:pt x="9053" y="13813"/>
                    </a:cubicBezTo>
                    <a:cubicBezTo>
                      <a:pt x="9086" y="13785"/>
                      <a:pt x="9081" y="13730"/>
                      <a:pt x="9097" y="13691"/>
                    </a:cubicBezTo>
                    <a:cubicBezTo>
                      <a:pt x="9092" y="13624"/>
                      <a:pt x="9120" y="13564"/>
                      <a:pt x="9114" y="13503"/>
                    </a:cubicBezTo>
                    <a:lnTo>
                      <a:pt x="9114" y="13503"/>
                    </a:lnTo>
                    <a:cubicBezTo>
                      <a:pt x="9114" y="13505"/>
                      <a:pt x="9107" y="13507"/>
                      <a:pt x="9101" y="13507"/>
                    </a:cubicBezTo>
                    <a:cubicBezTo>
                      <a:pt x="9095" y="13507"/>
                      <a:pt x="9089" y="13505"/>
                      <a:pt x="9092" y="13503"/>
                    </a:cubicBezTo>
                    <a:cubicBezTo>
                      <a:pt x="9142" y="13486"/>
                      <a:pt x="9086" y="13470"/>
                      <a:pt x="9120" y="13453"/>
                    </a:cubicBezTo>
                    <a:cubicBezTo>
                      <a:pt x="9108" y="13420"/>
                      <a:pt x="9147" y="13392"/>
                      <a:pt x="9114" y="13359"/>
                    </a:cubicBezTo>
                    <a:lnTo>
                      <a:pt x="9125" y="13359"/>
                    </a:lnTo>
                    <a:cubicBezTo>
                      <a:pt x="9136" y="13348"/>
                      <a:pt x="9125" y="13348"/>
                      <a:pt x="9120" y="13342"/>
                    </a:cubicBezTo>
                    <a:lnTo>
                      <a:pt x="9125" y="13342"/>
                    </a:lnTo>
                    <a:cubicBezTo>
                      <a:pt x="9136" y="13331"/>
                      <a:pt x="9120" y="13315"/>
                      <a:pt x="9125" y="13309"/>
                    </a:cubicBezTo>
                    <a:lnTo>
                      <a:pt x="9114" y="13309"/>
                    </a:lnTo>
                    <a:cubicBezTo>
                      <a:pt x="9114" y="13303"/>
                      <a:pt x="9125" y="13303"/>
                      <a:pt x="9114" y="13292"/>
                    </a:cubicBezTo>
                    <a:lnTo>
                      <a:pt x="9120" y="13292"/>
                    </a:lnTo>
                    <a:lnTo>
                      <a:pt x="9108" y="13287"/>
                    </a:lnTo>
                    <a:cubicBezTo>
                      <a:pt x="9136" y="13287"/>
                      <a:pt x="9108" y="13265"/>
                      <a:pt x="9120" y="13259"/>
                    </a:cubicBezTo>
                    <a:cubicBezTo>
                      <a:pt x="9114" y="13254"/>
                      <a:pt x="9108" y="13232"/>
                      <a:pt x="9108" y="13220"/>
                    </a:cubicBezTo>
                    <a:cubicBezTo>
                      <a:pt x="9120" y="13220"/>
                      <a:pt x="9120" y="13198"/>
                      <a:pt x="9125" y="13193"/>
                    </a:cubicBezTo>
                    <a:cubicBezTo>
                      <a:pt x="9125" y="13171"/>
                      <a:pt x="9120" y="13143"/>
                      <a:pt x="9125" y="13115"/>
                    </a:cubicBezTo>
                    <a:lnTo>
                      <a:pt x="9108" y="13115"/>
                    </a:lnTo>
                    <a:lnTo>
                      <a:pt x="9108" y="13110"/>
                    </a:lnTo>
                    <a:lnTo>
                      <a:pt x="9114" y="13110"/>
                    </a:lnTo>
                    <a:cubicBezTo>
                      <a:pt x="9128" y="13103"/>
                      <a:pt x="9122" y="13098"/>
                      <a:pt x="9119" y="13094"/>
                    </a:cubicBezTo>
                    <a:lnTo>
                      <a:pt x="9119" y="13094"/>
                    </a:lnTo>
                    <a:cubicBezTo>
                      <a:pt x="9117" y="13095"/>
                      <a:pt x="9114" y="13096"/>
                      <a:pt x="9112" y="13096"/>
                    </a:cubicBezTo>
                    <a:cubicBezTo>
                      <a:pt x="9104" y="13096"/>
                      <a:pt x="9097" y="13092"/>
                      <a:pt x="9108" y="13088"/>
                    </a:cubicBezTo>
                    <a:lnTo>
                      <a:pt x="9114" y="13088"/>
                    </a:lnTo>
                    <a:lnTo>
                      <a:pt x="9108" y="13082"/>
                    </a:lnTo>
                    <a:cubicBezTo>
                      <a:pt x="9120" y="13082"/>
                      <a:pt x="9125" y="13071"/>
                      <a:pt x="9142" y="13071"/>
                    </a:cubicBezTo>
                    <a:cubicBezTo>
                      <a:pt x="9136" y="13054"/>
                      <a:pt x="9114" y="13032"/>
                      <a:pt x="9120" y="13010"/>
                    </a:cubicBezTo>
                    <a:cubicBezTo>
                      <a:pt x="9136" y="13010"/>
                      <a:pt x="9114" y="12999"/>
                      <a:pt x="9142" y="12999"/>
                    </a:cubicBezTo>
                    <a:cubicBezTo>
                      <a:pt x="9136" y="12994"/>
                      <a:pt x="9132" y="12992"/>
                      <a:pt x="9128" y="12992"/>
                    </a:cubicBezTo>
                    <a:cubicBezTo>
                      <a:pt x="9120" y="12992"/>
                      <a:pt x="9112" y="12999"/>
                      <a:pt x="9097" y="12999"/>
                    </a:cubicBezTo>
                    <a:cubicBezTo>
                      <a:pt x="9097" y="12988"/>
                      <a:pt x="9092" y="12988"/>
                      <a:pt x="9097" y="12988"/>
                    </a:cubicBezTo>
                    <a:cubicBezTo>
                      <a:pt x="9105" y="12988"/>
                      <a:pt x="9110" y="12986"/>
                      <a:pt x="9114" y="12986"/>
                    </a:cubicBezTo>
                    <a:cubicBezTo>
                      <a:pt x="9116" y="12986"/>
                      <a:pt x="9118" y="12986"/>
                      <a:pt x="9120" y="12988"/>
                    </a:cubicBezTo>
                    <a:lnTo>
                      <a:pt x="9120" y="12983"/>
                    </a:lnTo>
                    <a:lnTo>
                      <a:pt x="9125" y="12983"/>
                    </a:lnTo>
                    <a:cubicBezTo>
                      <a:pt x="9114" y="12960"/>
                      <a:pt x="9142" y="12949"/>
                      <a:pt x="9125" y="12927"/>
                    </a:cubicBezTo>
                    <a:lnTo>
                      <a:pt x="9125" y="12927"/>
                    </a:lnTo>
                    <a:cubicBezTo>
                      <a:pt x="9120" y="12927"/>
                      <a:pt x="9125" y="12933"/>
                      <a:pt x="9114" y="12933"/>
                    </a:cubicBezTo>
                    <a:cubicBezTo>
                      <a:pt x="9092" y="12922"/>
                      <a:pt x="9125" y="12922"/>
                      <a:pt x="9114" y="12900"/>
                    </a:cubicBezTo>
                    <a:lnTo>
                      <a:pt x="9125" y="12900"/>
                    </a:lnTo>
                    <a:cubicBezTo>
                      <a:pt x="9120" y="12894"/>
                      <a:pt x="9108" y="12894"/>
                      <a:pt x="9114" y="12888"/>
                    </a:cubicBezTo>
                    <a:cubicBezTo>
                      <a:pt x="9108" y="12877"/>
                      <a:pt x="9120" y="12877"/>
                      <a:pt x="9125" y="12872"/>
                    </a:cubicBezTo>
                    <a:lnTo>
                      <a:pt x="9125" y="12872"/>
                    </a:lnTo>
                    <a:cubicBezTo>
                      <a:pt x="9121" y="12872"/>
                      <a:pt x="9120" y="12874"/>
                      <a:pt x="9116" y="12874"/>
                    </a:cubicBezTo>
                    <a:cubicBezTo>
                      <a:pt x="9115" y="12874"/>
                      <a:pt x="9112" y="12874"/>
                      <a:pt x="9108" y="12872"/>
                    </a:cubicBezTo>
                    <a:cubicBezTo>
                      <a:pt x="9114" y="12866"/>
                      <a:pt x="9114" y="12844"/>
                      <a:pt x="9114" y="12839"/>
                    </a:cubicBezTo>
                    <a:lnTo>
                      <a:pt x="9125" y="12839"/>
                    </a:lnTo>
                    <a:cubicBezTo>
                      <a:pt x="9108" y="12833"/>
                      <a:pt x="9142" y="12833"/>
                      <a:pt x="9136" y="12817"/>
                    </a:cubicBezTo>
                    <a:cubicBezTo>
                      <a:pt x="9125" y="12783"/>
                      <a:pt x="9097" y="12734"/>
                      <a:pt x="9108" y="12700"/>
                    </a:cubicBezTo>
                    <a:cubicBezTo>
                      <a:pt x="9086" y="12695"/>
                      <a:pt x="9086" y="12684"/>
                      <a:pt x="9081" y="12673"/>
                    </a:cubicBezTo>
                    <a:lnTo>
                      <a:pt x="9108" y="12673"/>
                    </a:lnTo>
                    <a:lnTo>
                      <a:pt x="9097" y="12667"/>
                    </a:lnTo>
                    <a:lnTo>
                      <a:pt x="9092" y="12667"/>
                    </a:lnTo>
                    <a:cubicBezTo>
                      <a:pt x="9096" y="12667"/>
                      <a:pt x="9097" y="12651"/>
                      <a:pt x="9107" y="12651"/>
                    </a:cubicBezTo>
                    <a:cubicBezTo>
                      <a:pt x="9110" y="12651"/>
                      <a:pt x="9114" y="12652"/>
                      <a:pt x="9120" y="12656"/>
                    </a:cubicBezTo>
                    <a:lnTo>
                      <a:pt x="9120" y="12623"/>
                    </a:lnTo>
                    <a:cubicBezTo>
                      <a:pt x="9120" y="12617"/>
                      <a:pt x="9097" y="12623"/>
                      <a:pt x="9097" y="12612"/>
                    </a:cubicBezTo>
                    <a:lnTo>
                      <a:pt x="9114" y="12612"/>
                    </a:lnTo>
                    <a:cubicBezTo>
                      <a:pt x="9136" y="12584"/>
                      <a:pt x="9059" y="12584"/>
                      <a:pt x="9064" y="12556"/>
                    </a:cubicBezTo>
                    <a:lnTo>
                      <a:pt x="9070" y="12556"/>
                    </a:lnTo>
                    <a:cubicBezTo>
                      <a:pt x="9064" y="12545"/>
                      <a:pt x="9064" y="12540"/>
                      <a:pt x="9059" y="12540"/>
                    </a:cubicBezTo>
                    <a:lnTo>
                      <a:pt x="9059" y="12540"/>
                    </a:lnTo>
                    <a:cubicBezTo>
                      <a:pt x="9031" y="12545"/>
                      <a:pt x="9070" y="12540"/>
                      <a:pt x="9059" y="12556"/>
                    </a:cubicBezTo>
                    <a:cubicBezTo>
                      <a:pt x="9037" y="12556"/>
                      <a:pt x="9042" y="12545"/>
                      <a:pt x="9025" y="12545"/>
                    </a:cubicBezTo>
                    <a:cubicBezTo>
                      <a:pt x="9031" y="12540"/>
                      <a:pt x="9014" y="12540"/>
                      <a:pt x="9014" y="12534"/>
                    </a:cubicBezTo>
                    <a:cubicBezTo>
                      <a:pt x="9031" y="12529"/>
                      <a:pt x="9014" y="12512"/>
                      <a:pt x="9037" y="12507"/>
                    </a:cubicBezTo>
                    <a:cubicBezTo>
                      <a:pt x="9031" y="12501"/>
                      <a:pt x="9003" y="12501"/>
                      <a:pt x="9003" y="12490"/>
                    </a:cubicBezTo>
                    <a:cubicBezTo>
                      <a:pt x="9014" y="12487"/>
                      <a:pt x="9020" y="12487"/>
                      <a:pt x="9023" y="12487"/>
                    </a:cubicBezTo>
                    <a:cubicBezTo>
                      <a:pt x="9025" y="12487"/>
                      <a:pt x="9025" y="12487"/>
                      <a:pt x="9025" y="12485"/>
                    </a:cubicBezTo>
                    <a:lnTo>
                      <a:pt x="9009" y="12485"/>
                    </a:lnTo>
                    <a:cubicBezTo>
                      <a:pt x="9009" y="12479"/>
                      <a:pt x="9014" y="12479"/>
                      <a:pt x="9025" y="12479"/>
                    </a:cubicBezTo>
                    <a:cubicBezTo>
                      <a:pt x="9025" y="12473"/>
                      <a:pt x="9003" y="12473"/>
                      <a:pt x="9009" y="12462"/>
                    </a:cubicBezTo>
                    <a:lnTo>
                      <a:pt x="9009" y="12462"/>
                    </a:lnTo>
                    <a:lnTo>
                      <a:pt x="9025" y="12473"/>
                    </a:lnTo>
                    <a:cubicBezTo>
                      <a:pt x="9014" y="12462"/>
                      <a:pt x="9014" y="12462"/>
                      <a:pt x="9014" y="12451"/>
                    </a:cubicBezTo>
                    <a:cubicBezTo>
                      <a:pt x="9025" y="12451"/>
                      <a:pt x="9025" y="12457"/>
                      <a:pt x="9025" y="12457"/>
                    </a:cubicBezTo>
                    <a:cubicBezTo>
                      <a:pt x="9042" y="12451"/>
                      <a:pt x="9014" y="12451"/>
                      <a:pt x="9014" y="12446"/>
                    </a:cubicBezTo>
                    <a:cubicBezTo>
                      <a:pt x="9009" y="12446"/>
                      <a:pt x="9009" y="12451"/>
                      <a:pt x="8998" y="12451"/>
                    </a:cubicBezTo>
                    <a:cubicBezTo>
                      <a:pt x="8998" y="12446"/>
                      <a:pt x="8976" y="12446"/>
                      <a:pt x="8986" y="12435"/>
                    </a:cubicBezTo>
                    <a:lnTo>
                      <a:pt x="8986" y="12435"/>
                    </a:lnTo>
                    <a:cubicBezTo>
                      <a:pt x="8989" y="12437"/>
                      <a:pt x="8995" y="12440"/>
                      <a:pt x="9003" y="12446"/>
                    </a:cubicBezTo>
                    <a:lnTo>
                      <a:pt x="8987" y="12435"/>
                    </a:lnTo>
                    <a:lnTo>
                      <a:pt x="8987" y="12435"/>
                    </a:lnTo>
                    <a:cubicBezTo>
                      <a:pt x="8987" y="12435"/>
                      <a:pt x="8986" y="12435"/>
                      <a:pt x="8986" y="12435"/>
                    </a:cubicBezTo>
                    <a:lnTo>
                      <a:pt x="8986" y="12435"/>
                    </a:lnTo>
                    <a:cubicBezTo>
                      <a:pt x="8984" y="12433"/>
                      <a:pt x="8984" y="12432"/>
                      <a:pt x="8987" y="12429"/>
                    </a:cubicBezTo>
                    <a:lnTo>
                      <a:pt x="8998" y="12429"/>
                    </a:lnTo>
                    <a:cubicBezTo>
                      <a:pt x="8976" y="12424"/>
                      <a:pt x="8987" y="12418"/>
                      <a:pt x="8998" y="12401"/>
                    </a:cubicBezTo>
                    <a:lnTo>
                      <a:pt x="9003" y="12401"/>
                    </a:lnTo>
                    <a:cubicBezTo>
                      <a:pt x="8999" y="12398"/>
                      <a:pt x="8990" y="12396"/>
                      <a:pt x="8987" y="12396"/>
                    </a:cubicBezTo>
                    <a:lnTo>
                      <a:pt x="8987" y="12396"/>
                    </a:lnTo>
                    <a:cubicBezTo>
                      <a:pt x="8981" y="12401"/>
                      <a:pt x="8976" y="12401"/>
                      <a:pt x="8959" y="12401"/>
                    </a:cubicBezTo>
                    <a:cubicBezTo>
                      <a:pt x="8981" y="12390"/>
                      <a:pt x="8931" y="12396"/>
                      <a:pt x="8948" y="12374"/>
                    </a:cubicBezTo>
                    <a:cubicBezTo>
                      <a:pt x="8949" y="12374"/>
                      <a:pt x="8952" y="12374"/>
                      <a:pt x="8954" y="12374"/>
                    </a:cubicBezTo>
                    <a:lnTo>
                      <a:pt x="8954" y="12374"/>
                    </a:lnTo>
                    <a:cubicBezTo>
                      <a:pt x="8954" y="12374"/>
                      <a:pt x="8954" y="12374"/>
                      <a:pt x="8954" y="12374"/>
                    </a:cubicBezTo>
                    <a:cubicBezTo>
                      <a:pt x="8948" y="12368"/>
                      <a:pt x="8976" y="12368"/>
                      <a:pt x="8970" y="12368"/>
                    </a:cubicBezTo>
                    <a:cubicBezTo>
                      <a:pt x="8959" y="12363"/>
                      <a:pt x="8948" y="12368"/>
                      <a:pt x="8948" y="12352"/>
                    </a:cubicBezTo>
                    <a:lnTo>
                      <a:pt x="8948" y="12352"/>
                    </a:lnTo>
                    <a:cubicBezTo>
                      <a:pt x="8948" y="12352"/>
                      <a:pt x="8954" y="12352"/>
                      <a:pt x="8954" y="12363"/>
                    </a:cubicBezTo>
                    <a:cubicBezTo>
                      <a:pt x="8959" y="12352"/>
                      <a:pt x="8948" y="12341"/>
                      <a:pt x="8976" y="12341"/>
                    </a:cubicBezTo>
                    <a:lnTo>
                      <a:pt x="8981" y="12341"/>
                    </a:lnTo>
                    <a:cubicBezTo>
                      <a:pt x="8986" y="12342"/>
                      <a:pt x="8988" y="12342"/>
                      <a:pt x="8989" y="12342"/>
                    </a:cubicBezTo>
                    <a:cubicBezTo>
                      <a:pt x="8994" y="12342"/>
                      <a:pt x="8981" y="12335"/>
                      <a:pt x="9003" y="12335"/>
                    </a:cubicBezTo>
                    <a:cubicBezTo>
                      <a:pt x="8987" y="12335"/>
                      <a:pt x="8987" y="12324"/>
                      <a:pt x="8998" y="12318"/>
                    </a:cubicBezTo>
                    <a:lnTo>
                      <a:pt x="8981" y="12318"/>
                    </a:lnTo>
                    <a:cubicBezTo>
                      <a:pt x="8931" y="12307"/>
                      <a:pt x="9014" y="12318"/>
                      <a:pt x="9003" y="12296"/>
                    </a:cubicBezTo>
                    <a:cubicBezTo>
                      <a:pt x="9001" y="12296"/>
                      <a:pt x="8999" y="12295"/>
                      <a:pt x="8998" y="12295"/>
                    </a:cubicBezTo>
                    <a:cubicBezTo>
                      <a:pt x="8992" y="12295"/>
                      <a:pt x="8993" y="12300"/>
                      <a:pt x="8992" y="12300"/>
                    </a:cubicBezTo>
                    <a:cubicBezTo>
                      <a:pt x="8991" y="12300"/>
                      <a:pt x="8990" y="12299"/>
                      <a:pt x="8987" y="12296"/>
                    </a:cubicBezTo>
                    <a:cubicBezTo>
                      <a:pt x="8987" y="12291"/>
                      <a:pt x="9003" y="12285"/>
                      <a:pt x="8998" y="12280"/>
                    </a:cubicBezTo>
                    <a:cubicBezTo>
                      <a:pt x="9003" y="12269"/>
                      <a:pt x="9009" y="12269"/>
                      <a:pt x="9031" y="12263"/>
                    </a:cubicBezTo>
                    <a:cubicBezTo>
                      <a:pt x="9025" y="12258"/>
                      <a:pt x="9037" y="12241"/>
                      <a:pt x="9014" y="12241"/>
                    </a:cubicBezTo>
                    <a:cubicBezTo>
                      <a:pt x="9003" y="12258"/>
                      <a:pt x="9037" y="12252"/>
                      <a:pt x="9014" y="12263"/>
                    </a:cubicBezTo>
                    <a:lnTo>
                      <a:pt x="8998" y="12263"/>
                    </a:lnTo>
                    <a:cubicBezTo>
                      <a:pt x="8998" y="12258"/>
                      <a:pt x="8987" y="12241"/>
                      <a:pt x="8987" y="12235"/>
                    </a:cubicBezTo>
                    <a:lnTo>
                      <a:pt x="8976" y="12235"/>
                    </a:lnTo>
                    <a:cubicBezTo>
                      <a:pt x="8970" y="12224"/>
                      <a:pt x="8948" y="12224"/>
                      <a:pt x="8954" y="12208"/>
                    </a:cubicBezTo>
                    <a:cubicBezTo>
                      <a:pt x="8957" y="12207"/>
                      <a:pt x="8959" y="12206"/>
                      <a:pt x="8962" y="12206"/>
                    </a:cubicBezTo>
                    <a:cubicBezTo>
                      <a:pt x="8970" y="12206"/>
                      <a:pt x="8970" y="12213"/>
                      <a:pt x="8970" y="12213"/>
                    </a:cubicBezTo>
                    <a:cubicBezTo>
                      <a:pt x="8981" y="12208"/>
                      <a:pt x="8970" y="12208"/>
                      <a:pt x="8976" y="12197"/>
                    </a:cubicBezTo>
                    <a:cubicBezTo>
                      <a:pt x="8987" y="12197"/>
                      <a:pt x="8976" y="12202"/>
                      <a:pt x="8987" y="12202"/>
                    </a:cubicBezTo>
                    <a:lnTo>
                      <a:pt x="8981" y="12186"/>
                    </a:lnTo>
                    <a:cubicBezTo>
                      <a:pt x="8959" y="12186"/>
                      <a:pt x="8981" y="12180"/>
                      <a:pt x="8976" y="12175"/>
                    </a:cubicBezTo>
                    <a:cubicBezTo>
                      <a:pt x="8976" y="12152"/>
                      <a:pt x="8942" y="12152"/>
                      <a:pt x="8920" y="12147"/>
                    </a:cubicBezTo>
                    <a:cubicBezTo>
                      <a:pt x="8926" y="12141"/>
                      <a:pt x="8931" y="12141"/>
                      <a:pt x="8942" y="12141"/>
                    </a:cubicBezTo>
                    <a:cubicBezTo>
                      <a:pt x="8931" y="12147"/>
                      <a:pt x="8942" y="12147"/>
                      <a:pt x="8948" y="12147"/>
                    </a:cubicBezTo>
                    <a:cubicBezTo>
                      <a:pt x="8948" y="12141"/>
                      <a:pt x="8970" y="12130"/>
                      <a:pt x="8976" y="12130"/>
                    </a:cubicBezTo>
                    <a:cubicBezTo>
                      <a:pt x="8975" y="12130"/>
                      <a:pt x="8974" y="12129"/>
                      <a:pt x="8973" y="12129"/>
                    </a:cubicBezTo>
                    <a:cubicBezTo>
                      <a:pt x="8969" y="12129"/>
                      <a:pt x="8963" y="12134"/>
                      <a:pt x="8959" y="12134"/>
                    </a:cubicBezTo>
                    <a:cubicBezTo>
                      <a:pt x="8957" y="12134"/>
                      <a:pt x="8955" y="12133"/>
                      <a:pt x="8954" y="12130"/>
                    </a:cubicBezTo>
                    <a:lnTo>
                      <a:pt x="8954" y="12119"/>
                    </a:lnTo>
                    <a:cubicBezTo>
                      <a:pt x="8946" y="12119"/>
                      <a:pt x="8944" y="12122"/>
                      <a:pt x="8940" y="12122"/>
                    </a:cubicBezTo>
                    <a:cubicBezTo>
                      <a:pt x="8938" y="12122"/>
                      <a:pt x="8935" y="12121"/>
                      <a:pt x="8931" y="12119"/>
                    </a:cubicBezTo>
                    <a:cubicBezTo>
                      <a:pt x="8926" y="12114"/>
                      <a:pt x="8931" y="12114"/>
                      <a:pt x="8931" y="12103"/>
                    </a:cubicBezTo>
                    <a:cubicBezTo>
                      <a:pt x="8939" y="12103"/>
                      <a:pt x="8946" y="12100"/>
                      <a:pt x="8950" y="12100"/>
                    </a:cubicBezTo>
                    <a:cubicBezTo>
                      <a:pt x="8952" y="12100"/>
                      <a:pt x="8954" y="12101"/>
                      <a:pt x="8954" y="12103"/>
                    </a:cubicBezTo>
                    <a:cubicBezTo>
                      <a:pt x="8959" y="12097"/>
                      <a:pt x="8959" y="12092"/>
                      <a:pt x="8948" y="12092"/>
                    </a:cubicBezTo>
                    <a:cubicBezTo>
                      <a:pt x="8947" y="12092"/>
                      <a:pt x="8947" y="12093"/>
                      <a:pt x="8946" y="12093"/>
                    </a:cubicBezTo>
                    <a:cubicBezTo>
                      <a:pt x="8944" y="12093"/>
                      <a:pt x="8942" y="12091"/>
                      <a:pt x="8939" y="12089"/>
                    </a:cubicBezTo>
                    <a:lnTo>
                      <a:pt x="8939" y="12089"/>
                    </a:lnTo>
                    <a:cubicBezTo>
                      <a:pt x="8942" y="12088"/>
                      <a:pt x="8938" y="12087"/>
                      <a:pt x="8934" y="12086"/>
                    </a:cubicBezTo>
                    <a:lnTo>
                      <a:pt x="8934" y="12086"/>
                    </a:lnTo>
                    <a:cubicBezTo>
                      <a:pt x="8933" y="12086"/>
                      <a:pt x="8931" y="12085"/>
                      <a:pt x="8930" y="12085"/>
                    </a:cubicBezTo>
                    <a:cubicBezTo>
                      <a:pt x="8928" y="12085"/>
                      <a:pt x="8927" y="12086"/>
                      <a:pt x="8926" y="12086"/>
                    </a:cubicBezTo>
                    <a:lnTo>
                      <a:pt x="8926" y="12086"/>
                    </a:lnTo>
                    <a:cubicBezTo>
                      <a:pt x="8926" y="12086"/>
                      <a:pt x="8926" y="12086"/>
                      <a:pt x="8926" y="12086"/>
                    </a:cubicBezTo>
                    <a:lnTo>
                      <a:pt x="8926" y="12086"/>
                    </a:lnTo>
                    <a:cubicBezTo>
                      <a:pt x="8926" y="12086"/>
                      <a:pt x="8926" y="12086"/>
                      <a:pt x="8926" y="12086"/>
                    </a:cubicBezTo>
                    <a:lnTo>
                      <a:pt x="8926" y="12086"/>
                    </a:lnTo>
                    <a:cubicBezTo>
                      <a:pt x="8926" y="12086"/>
                      <a:pt x="8926" y="12086"/>
                      <a:pt x="8926" y="12086"/>
                    </a:cubicBezTo>
                    <a:lnTo>
                      <a:pt x="8926" y="12086"/>
                    </a:lnTo>
                    <a:lnTo>
                      <a:pt x="8926" y="12086"/>
                    </a:lnTo>
                    <a:cubicBezTo>
                      <a:pt x="8926" y="12075"/>
                      <a:pt x="8926" y="12069"/>
                      <a:pt x="8931" y="12069"/>
                    </a:cubicBezTo>
                    <a:cubicBezTo>
                      <a:pt x="8926" y="12069"/>
                      <a:pt x="8931" y="12064"/>
                      <a:pt x="8942" y="12058"/>
                    </a:cubicBezTo>
                    <a:cubicBezTo>
                      <a:pt x="8939" y="12055"/>
                      <a:pt x="8936" y="12053"/>
                      <a:pt x="8933" y="12053"/>
                    </a:cubicBezTo>
                    <a:cubicBezTo>
                      <a:pt x="8928" y="12053"/>
                      <a:pt x="8924" y="12058"/>
                      <a:pt x="8920" y="12058"/>
                    </a:cubicBezTo>
                    <a:lnTo>
                      <a:pt x="8920" y="12042"/>
                    </a:lnTo>
                    <a:cubicBezTo>
                      <a:pt x="8926" y="12042"/>
                      <a:pt x="8954" y="12036"/>
                      <a:pt x="8959" y="12036"/>
                    </a:cubicBezTo>
                    <a:cubicBezTo>
                      <a:pt x="8956" y="12034"/>
                      <a:pt x="8949" y="12034"/>
                      <a:pt x="8943" y="12034"/>
                    </a:cubicBezTo>
                    <a:cubicBezTo>
                      <a:pt x="8937" y="12034"/>
                      <a:pt x="8931" y="12034"/>
                      <a:pt x="8931" y="12031"/>
                    </a:cubicBezTo>
                    <a:cubicBezTo>
                      <a:pt x="8950" y="12031"/>
                      <a:pt x="8949" y="12019"/>
                      <a:pt x="8962" y="12019"/>
                    </a:cubicBezTo>
                    <a:cubicBezTo>
                      <a:pt x="8964" y="12019"/>
                      <a:pt x="8967" y="12019"/>
                      <a:pt x="8970" y="12020"/>
                    </a:cubicBezTo>
                    <a:cubicBezTo>
                      <a:pt x="8981" y="12014"/>
                      <a:pt x="8981" y="12003"/>
                      <a:pt x="8976" y="11992"/>
                    </a:cubicBezTo>
                    <a:cubicBezTo>
                      <a:pt x="8959" y="11992"/>
                      <a:pt x="8970" y="12003"/>
                      <a:pt x="8954" y="12009"/>
                    </a:cubicBezTo>
                    <a:cubicBezTo>
                      <a:pt x="8948" y="11986"/>
                      <a:pt x="8898" y="11992"/>
                      <a:pt x="8904" y="11981"/>
                    </a:cubicBezTo>
                    <a:lnTo>
                      <a:pt x="8904" y="11981"/>
                    </a:lnTo>
                    <a:lnTo>
                      <a:pt x="8898" y="11986"/>
                    </a:lnTo>
                    <a:cubicBezTo>
                      <a:pt x="8893" y="11981"/>
                      <a:pt x="8893" y="11981"/>
                      <a:pt x="8876" y="11981"/>
                    </a:cubicBezTo>
                    <a:cubicBezTo>
                      <a:pt x="8898" y="11981"/>
                      <a:pt x="8926" y="11959"/>
                      <a:pt x="8920" y="11948"/>
                    </a:cubicBezTo>
                    <a:lnTo>
                      <a:pt x="8920" y="11948"/>
                    </a:lnTo>
                    <a:cubicBezTo>
                      <a:pt x="8915" y="11948"/>
                      <a:pt x="8904" y="11959"/>
                      <a:pt x="8887" y="11959"/>
                    </a:cubicBezTo>
                    <a:lnTo>
                      <a:pt x="8876" y="11953"/>
                    </a:lnTo>
                    <a:lnTo>
                      <a:pt x="8887" y="11953"/>
                    </a:lnTo>
                    <a:cubicBezTo>
                      <a:pt x="8876" y="11948"/>
                      <a:pt x="8904" y="11931"/>
                      <a:pt x="8887" y="11931"/>
                    </a:cubicBezTo>
                    <a:lnTo>
                      <a:pt x="8915" y="11920"/>
                    </a:lnTo>
                    <a:lnTo>
                      <a:pt x="8915" y="11920"/>
                    </a:lnTo>
                    <a:lnTo>
                      <a:pt x="8898" y="11926"/>
                    </a:lnTo>
                    <a:cubicBezTo>
                      <a:pt x="8893" y="11926"/>
                      <a:pt x="8887" y="11920"/>
                      <a:pt x="8876" y="11920"/>
                    </a:cubicBezTo>
                    <a:cubicBezTo>
                      <a:pt x="8865" y="11909"/>
                      <a:pt x="8871" y="11903"/>
                      <a:pt x="8887" y="11898"/>
                    </a:cubicBezTo>
                    <a:cubicBezTo>
                      <a:pt x="8880" y="11898"/>
                      <a:pt x="8870" y="11903"/>
                      <a:pt x="8864" y="11903"/>
                    </a:cubicBezTo>
                    <a:cubicBezTo>
                      <a:pt x="8861" y="11903"/>
                      <a:pt x="8859" y="11902"/>
                      <a:pt x="8859" y="11898"/>
                    </a:cubicBezTo>
                    <a:cubicBezTo>
                      <a:pt x="8893" y="11892"/>
                      <a:pt x="8865" y="11876"/>
                      <a:pt x="8887" y="11876"/>
                    </a:cubicBezTo>
                    <a:cubicBezTo>
                      <a:pt x="8887" y="11876"/>
                      <a:pt x="8888" y="11874"/>
                      <a:pt x="8888" y="11872"/>
                    </a:cubicBezTo>
                    <a:lnTo>
                      <a:pt x="8888" y="11872"/>
                    </a:lnTo>
                    <a:cubicBezTo>
                      <a:pt x="8887" y="11872"/>
                      <a:pt x="8886" y="11872"/>
                      <a:pt x="8886" y="11872"/>
                    </a:cubicBezTo>
                    <a:cubicBezTo>
                      <a:pt x="8882" y="11872"/>
                      <a:pt x="8879" y="11871"/>
                      <a:pt x="8877" y="11870"/>
                    </a:cubicBezTo>
                    <a:lnTo>
                      <a:pt x="8887" y="11870"/>
                    </a:lnTo>
                    <a:cubicBezTo>
                      <a:pt x="8887" y="11869"/>
                      <a:pt x="8886" y="11869"/>
                      <a:pt x="8884" y="11869"/>
                    </a:cubicBezTo>
                    <a:cubicBezTo>
                      <a:pt x="8882" y="11869"/>
                      <a:pt x="8880" y="11869"/>
                      <a:pt x="8876" y="11870"/>
                    </a:cubicBezTo>
                    <a:lnTo>
                      <a:pt x="8876" y="11870"/>
                    </a:lnTo>
                    <a:cubicBezTo>
                      <a:pt x="8870" y="11867"/>
                      <a:pt x="8868" y="11860"/>
                      <a:pt x="8865" y="11854"/>
                    </a:cubicBezTo>
                    <a:cubicBezTo>
                      <a:pt x="8898" y="11848"/>
                      <a:pt x="8859" y="11848"/>
                      <a:pt x="8893" y="11837"/>
                    </a:cubicBezTo>
                    <a:cubicBezTo>
                      <a:pt x="8865" y="11837"/>
                      <a:pt x="8876" y="11820"/>
                      <a:pt x="8859" y="11820"/>
                    </a:cubicBezTo>
                    <a:cubicBezTo>
                      <a:pt x="8859" y="11815"/>
                      <a:pt x="8876" y="11809"/>
                      <a:pt x="8887" y="11809"/>
                    </a:cubicBezTo>
                    <a:lnTo>
                      <a:pt x="8876" y="11809"/>
                    </a:lnTo>
                    <a:cubicBezTo>
                      <a:pt x="8893" y="11798"/>
                      <a:pt x="8893" y="11787"/>
                      <a:pt x="8893" y="11782"/>
                    </a:cubicBezTo>
                    <a:lnTo>
                      <a:pt x="8871" y="11782"/>
                    </a:lnTo>
                    <a:lnTo>
                      <a:pt x="8876" y="11771"/>
                    </a:lnTo>
                    <a:cubicBezTo>
                      <a:pt x="8872" y="11771"/>
                      <a:pt x="8871" y="11768"/>
                      <a:pt x="8867" y="11768"/>
                    </a:cubicBezTo>
                    <a:cubicBezTo>
                      <a:pt x="8866" y="11768"/>
                      <a:pt x="8863" y="11769"/>
                      <a:pt x="8859" y="11771"/>
                    </a:cubicBezTo>
                    <a:lnTo>
                      <a:pt x="8859" y="11765"/>
                    </a:lnTo>
                    <a:cubicBezTo>
                      <a:pt x="8854" y="11766"/>
                      <a:pt x="8850" y="11767"/>
                      <a:pt x="8848" y="11767"/>
                    </a:cubicBezTo>
                    <a:cubicBezTo>
                      <a:pt x="8837" y="11767"/>
                      <a:pt x="8846" y="11760"/>
                      <a:pt x="8837" y="11760"/>
                    </a:cubicBezTo>
                    <a:lnTo>
                      <a:pt x="8848" y="11760"/>
                    </a:lnTo>
                    <a:cubicBezTo>
                      <a:pt x="8848" y="11757"/>
                      <a:pt x="8853" y="11755"/>
                      <a:pt x="8858" y="11755"/>
                    </a:cubicBezTo>
                    <a:lnTo>
                      <a:pt x="8858" y="11755"/>
                    </a:lnTo>
                    <a:cubicBezTo>
                      <a:pt x="8861" y="11755"/>
                      <a:pt x="8863" y="11755"/>
                      <a:pt x="8865" y="11755"/>
                    </a:cubicBezTo>
                    <a:cubicBezTo>
                      <a:pt x="8868" y="11755"/>
                      <a:pt x="8870" y="11755"/>
                      <a:pt x="8871" y="11754"/>
                    </a:cubicBezTo>
                    <a:cubicBezTo>
                      <a:pt x="8868" y="11754"/>
                      <a:pt x="8863" y="11754"/>
                      <a:pt x="8858" y="11755"/>
                    </a:cubicBezTo>
                    <a:lnTo>
                      <a:pt x="8858" y="11755"/>
                    </a:lnTo>
                    <a:cubicBezTo>
                      <a:pt x="8850" y="11754"/>
                      <a:pt x="8841" y="11752"/>
                      <a:pt x="8832" y="11752"/>
                    </a:cubicBezTo>
                    <a:cubicBezTo>
                      <a:pt x="8824" y="11752"/>
                      <a:pt x="8817" y="11754"/>
                      <a:pt x="8815" y="11760"/>
                    </a:cubicBezTo>
                    <a:cubicBezTo>
                      <a:pt x="8810" y="11760"/>
                      <a:pt x="8793" y="11760"/>
                      <a:pt x="8804" y="11754"/>
                    </a:cubicBezTo>
                    <a:lnTo>
                      <a:pt x="8821" y="11743"/>
                    </a:lnTo>
                    <a:lnTo>
                      <a:pt x="8804" y="11743"/>
                    </a:lnTo>
                    <a:cubicBezTo>
                      <a:pt x="8793" y="11737"/>
                      <a:pt x="8810" y="11732"/>
                      <a:pt x="8815" y="11732"/>
                    </a:cubicBezTo>
                    <a:cubicBezTo>
                      <a:pt x="8815" y="11734"/>
                      <a:pt x="8819" y="11734"/>
                      <a:pt x="8824" y="11734"/>
                    </a:cubicBezTo>
                    <a:cubicBezTo>
                      <a:pt x="8837" y="11734"/>
                      <a:pt x="8859" y="11730"/>
                      <a:pt x="8859" y="11726"/>
                    </a:cubicBezTo>
                    <a:cubicBezTo>
                      <a:pt x="8865" y="11732"/>
                      <a:pt x="8871" y="11732"/>
                      <a:pt x="8876" y="11732"/>
                    </a:cubicBezTo>
                    <a:cubicBezTo>
                      <a:pt x="8876" y="11732"/>
                      <a:pt x="8876" y="11729"/>
                      <a:pt x="8881" y="11729"/>
                    </a:cubicBezTo>
                    <a:cubicBezTo>
                      <a:pt x="8883" y="11729"/>
                      <a:pt x="8887" y="11730"/>
                      <a:pt x="8893" y="11732"/>
                    </a:cubicBezTo>
                    <a:cubicBezTo>
                      <a:pt x="8890" y="11729"/>
                      <a:pt x="8886" y="11729"/>
                      <a:pt x="8882" y="11729"/>
                    </a:cubicBezTo>
                    <a:cubicBezTo>
                      <a:pt x="8877" y="11729"/>
                      <a:pt x="8873" y="11729"/>
                      <a:pt x="8871" y="11726"/>
                    </a:cubicBezTo>
                    <a:cubicBezTo>
                      <a:pt x="8893" y="11726"/>
                      <a:pt x="8898" y="11715"/>
                      <a:pt x="8898" y="11704"/>
                    </a:cubicBezTo>
                    <a:lnTo>
                      <a:pt x="8898" y="11704"/>
                    </a:lnTo>
                    <a:lnTo>
                      <a:pt x="8887" y="11710"/>
                    </a:lnTo>
                    <a:lnTo>
                      <a:pt x="8876" y="11710"/>
                    </a:lnTo>
                    <a:cubicBezTo>
                      <a:pt x="8876" y="11710"/>
                      <a:pt x="8871" y="11715"/>
                      <a:pt x="8865" y="11715"/>
                    </a:cubicBezTo>
                    <a:cubicBezTo>
                      <a:pt x="8865" y="11715"/>
                      <a:pt x="8837" y="11710"/>
                      <a:pt x="8848" y="11704"/>
                    </a:cubicBezTo>
                    <a:lnTo>
                      <a:pt x="8848" y="11704"/>
                    </a:lnTo>
                    <a:cubicBezTo>
                      <a:pt x="8844" y="11706"/>
                      <a:pt x="8839" y="11707"/>
                      <a:pt x="8836" y="11707"/>
                    </a:cubicBezTo>
                    <a:cubicBezTo>
                      <a:pt x="8826" y="11707"/>
                      <a:pt x="8821" y="11700"/>
                      <a:pt x="8817" y="11699"/>
                    </a:cubicBezTo>
                    <a:lnTo>
                      <a:pt x="8817" y="11699"/>
                    </a:lnTo>
                    <a:cubicBezTo>
                      <a:pt x="8826" y="11696"/>
                      <a:pt x="8834" y="11682"/>
                      <a:pt x="8843" y="11682"/>
                    </a:cubicBezTo>
                    <a:lnTo>
                      <a:pt x="8843" y="11682"/>
                    </a:lnTo>
                    <a:cubicBezTo>
                      <a:pt x="8837" y="11682"/>
                      <a:pt x="8832" y="11688"/>
                      <a:pt x="8821" y="11688"/>
                    </a:cubicBezTo>
                    <a:cubicBezTo>
                      <a:pt x="8821" y="11683"/>
                      <a:pt x="8827" y="11679"/>
                      <a:pt x="8833" y="11677"/>
                    </a:cubicBezTo>
                    <a:lnTo>
                      <a:pt x="8833" y="11677"/>
                    </a:lnTo>
                    <a:cubicBezTo>
                      <a:pt x="8834" y="11678"/>
                      <a:pt x="8834" y="11678"/>
                      <a:pt x="8835" y="11678"/>
                    </a:cubicBezTo>
                    <a:cubicBezTo>
                      <a:pt x="8836" y="11678"/>
                      <a:pt x="8838" y="11677"/>
                      <a:pt x="8839" y="11677"/>
                    </a:cubicBezTo>
                    <a:lnTo>
                      <a:pt x="8837" y="11677"/>
                    </a:lnTo>
                    <a:cubicBezTo>
                      <a:pt x="8836" y="11677"/>
                      <a:pt x="8834" y="11677"/>
                      <a:pt x="8833" y="11677"/>
                    </a:cubicBezTo>
                    <a:lnTo>
                      <a:pt x="8833" y="11677"/>
                    </a:lnTo>
                    <a:cubicBezTo>
                      <a:pt x="8832" y="11677"/>
                      <a:pt x="8832" y="11677"/>
                      <a:pt x="8832" y="11677"/>
                    </a:cubicBezTo>
                    <a:cubicBezTo>
                      <a:pt x="8837" y="11677"/>
                      <a:pt x="8832" y="11671"/>
                      <a:pt x="8837" y="11671"/>
                    </a:cubicBezTo>
                    <a:cubicBezTo>
                      <a:pt x="8845" y="11671"/>
                      <a:pt x="8855" y="11666"/>
                      <a:pt x="8862" y="11666"/>
                    </a:cubicBezTo>
                    <a:cubicBezTo>
                      <a:pt x="8866" y="11666"/>
                      <a:pt x="8869" y="11667"/>
                      <a:pt x="8871" y="11671"/>
                    </a:cubicBezTo>
                    <a:cubicBezTo>
                      <a:pt x="8871" y="11663"/>
                      <a:pt x="8868" y="11655"/>
                      <a:pt x="8858" y="11655"/>
                    </a:cubicBezTo>
                    <a:cubicBezTo>
                      <a:pt x="8854" y="11655"/>
                      <a:pt x="8849" y="11657"/>
                      <a:pt x="8843" y="11660"/>
                    </a:cubicBezTo>
                    <a:lnTo>
                      <a:pt x="8843" y="11654"/>
                    </a:lnTo>
                    <a:cubicBezTo>
                      <a:pt x="8839" y="11658"/>
                      <a:pt x="8830" y="11667"/>
                      <a:pt x="8823" y="11667"/>
                    </a:cubicBezTo>
                    <a:cubicBezTo>
                      <a:pt x="8820" y="11667"/>
                      <a:pt x="8817" y="11665"/>
                      <a:pt x="8815" y="11660"/>
                    </a:cubicBezTo>
                    <a:lnTo>
                      <a:pt x="8821" y="11660"/>
                    </a:lnTo>
                    <a:lnTo>
                      <a:pt x="8810" y="11654"/>
                    </a:lnTo>
                    <a:lnTo>
                      <a:pt x="8815" y="11649"/>
                    </a:lnTo>
                    <a:lnTo>
                      <a:pt x="8810" y="11649"/>
                    </a:lnTo>
                    <a:cubicBezTo>
                      <a:pt x="8815" y="11649"/>
                      <a:pt x="8815" y="11643"/>
                      <a:pt x="8821" y="11643"/>
                    </a:cubicBezTo>
                    <a:cubicBezTo>
                      <a:pt x="8821" y="11632"/>
                      <a:pt x="8810" y="11632"/>
                      <a:pt x="8804" y="11632"/>
                    </a:cubicBezTo>
                    <a:cubicBezTo>
                      <a:pt x="8804" y="11627"/>
                      <a:pt x="8804" y="11627"/>
                      <a:pt x="8815" y="11627"/>
                    </a:cubicBezTo>
                    <a:cubicBezTo>
                      <a:pt x="8815" y="11621"/>
                      <a:pt x="8810" y="11605"/>
                      <a:pt x="8821" y="11599"/>
                    </a:cubicBezTo>
                    <a:cubicBezTo>
                      <a:pt x="8817" y="11597"/>
                      <a:pt x="8815" y="11597"/>
                      <a:pt x="8814" y="11597"/>
                    </a:cubicBezTo>
                    <a:cubicBezTo>
                      <a:pt x="8811" y="11597"/>
                      <a:pt x="8811" y="11599"/>
                      <a:pt x="8804" y="11599"/>
                    </a:cubicBezTo>
                    <a:cubicBezTo>
                      <a:pt x="8837" y="11588"/>
                      <a:pt x="8810" y="11566"/>
                      <a:pt x="8804" y="11549"/>
                    </a:cubicBezTo>
                    <a:cubicBezTo>
                      <a:pt x="8795" y="11555"/>
                      <a:pt x="8791" y="11557"/>
                      <a:pt x="8788" y="11557"/>
                    </a:cubicBezTo>
                    <a:cubicBezTo>
                      <a:pt x="8783" y="11557"/>
                      <a:pt x="8784" y="11549"/>
                      <a:pt x="8765" y="11549"/>
                    </a:cubicBezTo>
                    <a:cubicBezTo>
                      <a:pt x="8774" y="11549"/>
                      <a:pt x="8782" y="11540"/>
                      <a:pt x="8788" y="11540"/>
                    </a:cubicBezTo>
                    <a:cubicBezTo>
                      <a:pt x="8788" y="11540"/>
                      <a:pt x="8789" y="11540"/>
                      <a:pt x="8789" y="11540"/>
                    </a:cubicBezTo>
                    <a:lnTo>
                      <a:pt x="8789" y="11540"/>
                    </a:lnTo>
                    <a:lnTo>
                      <a:pt x="8788" y="11538"/>
                    </a:lnTo>
                    <a:cubicBezTo>
                      <a:pt x="8791" y="11537"/>
                      <a:pt x="8794" y="11537"/>
                      <a:pt x="8796" y="11537"/>
                    </a:cubicBezTo>
                    <a:cubicBezTo>
                      <a:pt x="8803" y="11537"/>
                      <a:pt x="8806" y="11540"/>
                      <a:pt x="8812" y="11540"/>
                    </a:cubicBezTo>
                    <a:cubicBezTo>
                      <a:pt x="8814" y="11540"/>
                      <a:pt x="8817" y="11539"/>
                      <a:pt x="8821" y="11538"/>
                    </a:cubicBezTo>
                    <a:cubicBezTo>
                      <a:pt x="8821" y="11533"/>
                      <a:pt x="8788" y="11533"/>
                      <a:pt x="8793" y="11516"/>
                    </a:cubicBezTo>
                    <a:cubicBezTo>
                      <a:pt x="8815" y="11516"/>
                      <a:pt x="8788" y="11511"/>
                      <a:pt x="8810" y="11511"/>
                    </a:cubicBezTo>
                    <a:cubicBezTo>
                      <a:pt x="8815" y="11511"/>
                      <a:pt x="8815" y="11516"/>
                      <a:pt x="8815" y="11516"/>
                    </a:cubicBezTo>
                    <a:lnTo>
                      <a:pt x="8821" y="11516"/>
                    </a:lnTo>
                    <a:cubicBezTo>
                      <a:pt x="8821" y="11508"/>
                      <a:pt x="8817" y="11506"/>
                      <a:pt x="8812" y="11506"/>
                    </a:cubicBezTo>
                    <a:cubicBezTo>
                      <a:pt x="8805" y="11506"/>
                      <a:pt x="8794" y="11511"/>
                      <a:pt x="8787" y="11511"/>
                    </a:cubicBezTo>
                    <a:cubicBezTo>
                      <a:pt x="8785" y="11511"/>
                      <a:pt x="8783" y="11511"/>
                      <a:pt x="8782" y="11511"/>
                    </a:cubicBezTo>
                    <a:cubicBezTo>
                      <a:pt x="8781" y="11508"/>
                      <a:pt x="8781" y="11506"/>
                      <a:pt x="8781" y="11505"/>
                    </a:cubicBezTo>
                    <a:lnTo>
                      <a:pt x="8781" y="11505"/>
                    </a:lnTo>
                    <a:cubicBezTo>
                      <a:pt x="8779" y="11505"/>
                      <a:pt x="8778" y="11505"/>
                      <a:pt x="8776" y="11505"/>
                    </a:cubicBezTo>
                    <a:cubicBezTo>
                      <a:pt x="8793" y="11488"/>
                      <a:pt x="8776" y="11483"/>
                      <a:pt x="8760" y="11483"/>
                    </a:cubicBezTo>
                    <a:cubicBezTo>
                      <a:pt x="8738" y="11505"/>
                      <a:pt x="8760" y="11494"/>
                      <a:pt x="8738" y="11516"/>
                    </a:cubicBezTo>
                    <a:cubicBezTo>
                      <a:pt x="8743" y="11516"/>
                      <a:pt x="8750" y="11515"/>
                      <a:pt x="8755" y="11515"/>
                    </a:cubicBezTo>
                    <a:cubicBezTo>
                      <a:pt x="8760" y="11515"/>
                      <a:pt x="8763" y="11516"/>
                      <a:pt x="8760" y="11522"/>
                    </a:cubicBezTo>
                    <a:cubicBezTo>
                      <a:pt x="8749" y="11522"/>
                      <a:pt x="8749" y="11522"/>
                      <a:pt x="8749" y="11533"/>
                    </a:cubicBezTo>
                    <a:cubicBezTo>
                      <a:pt x="8752" y="11530"/>
                      <a:pt x="8753" y="11529"/>
                      <a:pt x="8754" y="11529"/>
                    </a:cubicBezTo>
                    <a:cubicBezTo>
                      <a:pt x="8758" y="11529"/>
                      <a:pt x="8756" y="11538"/>
                      <a:pt x="8760" y="11538"/>
                    </a:cubicBezTo>
                    <a:cubicBezTo>
                      <a:pt x="8754" y="11544"/>
                      <a:pt x="8732" y="11538"/>
                      <a:pt x="8727" y="11549"/>
                    </a:cubicBezTo>
                    <a:lnTo>
                      <a:pt x="8737" y="11547"/>
                    </a:lnTo>
                    <a:lnTo>
                      <a:pt x="8737" y="11547"/>
                    </a:lnTo>
                    <a:cubicBezTo>
                      <a:pt x="8736" y="11548"/>
                      <a:pt x="8737" y="11548"/>
                      <a:pt x="8738" y="11549"/>
                    </a:cubicBezTo>
                    <a:cubicBezTo>
                      <a:pt x="8730" y="11549"/>
                      <a:pt x="8725" y="11554"/>
                      <a:pt x="8720" y="11554"/>
                    </a:cubicBezTo>
                    <a:cubicBezTo>
                      <a:pt x="8717" y="11554"/>
                      <a:pt x="8714" y="11553"/>
                      <a:pt x="8710" y="11549"/>
                    </a:cubicBezTo>
                    <a:lnTo>
                      <a:pt x="8710" y="11549"/>
                    </a:lnTo>
                    <a:cubicBezTo>
                      <a:pt x="8693" y="11571"/>
                      <a:pt x="8732" y="11566"/>
                      <a:pt x="8738" y="11571"/>
                    </a:cubicBezTo>
                    <a:lnTo>
                      <a:pt x="8732" y="11571"/>
                    </a:lnTo>
                    <a:cubicBezTo>
                      <a:pt x="8738" y="11571"/>
                      <a:pt x="8738" y="11577"/>
                      <a:pt x="8749" y="11577"/>
                    </a:cubicBezTo>
                    <a:cubicBezTo>
                      <a:pt x="8745" y="11581"/>
                      <a:pt x="8742" y="11582"/>
                      <a:pt x="8739" y="11582"/>
                    </a:cubicBezTo>
                    <a:cubicBezTo>
                      <a:pt x="8734" y="11582"/>
                      <a:pt x="8730" y="11577"/>
                      <a:pt x="8727" y="11577"/>
                    </a:cubicBezTo>
                    <a:lnTo>
                      <a:pt x="8727" y="11588"/>
                    </a:lnTo>
                    <a:cubicBezTo>
                      <a:pt x="8732" y="11588"/>
                      <a:pt x="8732" y="11594"/>
                      <a:pt x="8727" y="11594"/>
                    </a:cubicBezTo>
                    <a:lnTo>
                      <a:pt x="8699" y="11594"/>
                    </a:lnTo>
                    <a:lnTo>
                      <a:pt x="8721" y="11599"/>
                    </a:lnTo>
                    <a:cubicBezTo>
                      <a:pt x="8713" y="11599"/>
                      <a:pt x="8708" y="11608"/>
                      <a:pt x="8703" y="11608"/>
                    </a:cubicBezTo>
                    <a:cubicBezTo>
                      <a:pt x="8702" y="11608"/>
                      <a:pt x="8700" y="11607"/>
                      <a:pt x="8699" y="11605"/>
                    </a:cubicBezTo>
                    <a:lnTo>
                      <a:pt x="8699" y="11605"/>
                    </a:lnTo>
                    <a:lnTo>
                      <a:pt x="8705" y="11621"/>
                    </a:lnTo>
                    <a:lnTo>
                      <a:pt x="8682" y="11627"/>
                    </a:lnTo>
                    <a:lnTo>
                      <a:pt x="8693" y="11627"/>
                    </a:lnTo>
                    <a:cubicBezTo>
                      <a:pt x="8693" y="11632"/>
                      <a:pt x="8732" y="11643"/>
                      <a:pt x="8693" y="11649"/>
                    </a:cubicBezTo>
                    <a:cubicBezTo>
                      <a:pt x="8710" y="11654"/>
                      <a:pt x="8705" y="11660"/>
                      <a:pt x="8721" y="11677"/>
                    </a:cubicBezTo>
                    <a:cubicBezTo>
                      <a:pt x="8719" y="11676"/>
                      <a:pt x="8717" y="11676"/>
                      <a:pt x="8715" y="11676"/>
                    </a:cubicBezTo>
                    <a:cubicBezTo>
                      <a:pt x="8703" y="11676"/>
                      <a:pt x="8700" y="11687"/>
                      <a:pt x="8697" y="11687"/>
                    </a:cubicBezTo>
                    <a:cubicBezTo>
                      <a:pt x="8696" y="11687"/>
                      <a:pt x="8695" y="11686"/>
                      <a:pt x="8693" y="11682"/>
                    </a:cubicBezTo>
                    <a:lnTo>
                      <a:pt x="8693" y="11682"/>
                    </a:lnTo>
                    <a:cubicBezTo>
                      <a:pt x="8682" y="11688"/>
                      <a:pt x="8705" y="11688"/>
                      <a:pt x="8710" y="11699"/>
                    </a:cubicBezTo>
                    <a:cubicBezTo>
                      <a:pt x="8705" y="11704"/>
                      <a:pt x="8682" y="11704"/>
                      <a:pt x="8677" y="11704"/>
                    </a:cubicBezTo>
                    <a:lnTo>
                      <a:pt x="8682" y="11710"/>
                    </a:lnTo>
                    <a:lnTo>
                      <a:pt x="8677" y="11710"/>
                    </a:lnTo>
                    <a:lnTo>
                      <a:pt x="8693" y="11715"/>
                    </a:lnTo>
                    <a:cubicBezTo>
                      <a:pt x="8682" y="11726"/>
                      <a:pt x="8671" y="11726"/>
                      <a:pt x="8671" y="11732"/>
                    </a:cubicBezTo>
                    <a:lnTo>
                      <a:pt x="8693" y="11732"/>
                    </a:lnTo>
                    <a:lnTo>
                      <a:pt x="8682" y="11737"/>
                    </a:lnTo>
                    <a:cubicBezTo>
                      <a:pt x="8693" y="11737"/>
                      <a:pt x="8699" y="11737"/>
                      <a:pt x="8699" y="11743"/>
                    </a:cubicBezTo>
                    <a:lnTo>
                      <a:pt x="8693" y="11743"/>
                    </a:lnTo>
                    <a:lnTo>
                      <a:pt x="8699" y="11754"/>
                    </a:lnTo>
                    <a:cubicBezTo>
                      <a:pt x="8695" y="11751"/>
                      <a:pt x="8693" y="11750"/>
                      <a:pt x="8692" y="11750"/>
                    </a:cubicBezTo>
                    <a:lnTo>
                      <a:pt x="8692" y="11750"/>
                    </a:lnTo>
                    <a:cubicBezTo>
                      <a:pt x="8689" y="11750"/>
                      <a:pt x="8695" y="11760"/>
                      <a:pt x="8682" y="11760"/>
                    </a:cubicBezTo>
                    <a:cubicBezTo>
                      <a:pt x="8682" y="11765"/>
                      <a:pt x="8682" y="11765"/>
                      <a:pt x="8693" y="11771"/>
                    </a:cubicBezTo>
                    <a:lnTo>
                      <a:pt x="8705" y="11765"/>
                    </a:lnTo>
                    <a:lnTo>
                      <a:pt x="8705" y="11765"/>
                    </a:lnTo>
                    <a:cubicBezTo>
                      <a:pt x="8721" y="11771"/>
                      <a:pt x="8682" y="11771"/>
                      <a:pt x="8693" y="11782"/>
                    </a:cubicBezTo>
                    <a:lnTo>
                      <a:pt x="8705" y="11782"/>
                    </a:lnTo>
                    <a:cubicBezTo>
                      <a:pt x="8682" y="11798"/>
                      <a:pt x="8727" y="11798"/>
                      <a:pt x="8710" y="11815"/>
                    </a:cubicBezTo>
                    <a:cubicBezTo>
                      <a:pt x="8708" y="11813"/>
                      <a:pt x="8706" y="11812"/>
                      <a:pt x="8703" y="11812"/>
                    </a:cubicBezTo>
                    <a:cubicBezTo>
                      <a:pt x="8699" y="11812"/>
                      <a:pt x="8695" y="11815"/>
                      <a:pt x="8699" y="11815"/>
                    </a:cubicBezTo>
                    <a:cubicBezTo>
                      <a:pt x="8705" y="11820"/>
                      <a:pt x="8705" y="11837"/>
                      <a:pt x="8727" y="11843"/>
                    </a:cubicBezTo>
                    <a:cubicBezTo>
                      <a:pt x="8705" y="11848"/>
                      <a:pt x="8699" y="11848"/>
                      <a:pt x="8693" y="11865"/>
                    </a:cubicBezTo>
                    <a:cubicBezTo>
                      <a:pt x="8693" y="11870"/>
                      <a:pt x="8699" y="11870"/>
                      <a:pt x="8705" y="11870"/>
                    </a:cubicBezTo>
                    <a:cubicBezTo>
                      <a:pt x="8699" y="11876"/>
                      <a:pt x="8710" y="11892"/>
                      <a:pt x="8699" y="11892"/>
                    </a:cubicBezTo>
                    <a:cubicBezTo>
                      <a:pt x="8710" y="11892"/>
                      <a:pt x="8699" y="11898"/>
                      <a:pt x="8705" y="11898"/>
                    </a:cubicBezTo>
                    <a:lnTo>
                      <a:pt x="8710" y="11898"/>
                    </a:lnTo>
                    <a:cubicBezTo>
                      <a:pt x="8682" y="11909"/>
                      <a:pt x="8732" y="11909"/>
                      <a:pt x="8705" y="11931"/>
                    </a:cubicBezTo>
                    <a:lnTo>
                      <a:pt x="8699" y="11931"/>
                    </a:lnTo>
                    <a:lnTo>
                      <a:pt x="8705" y="11937"/>
                    </a:lnTo>
                    <a:lnTo>
                      <a:pt x="8682" y="11937"/>
                    </a:lnTo>
                    <a:lnTo>
                      <a:pt x="8682" y="11959"/>
                    </a:lnTo>
                    <a:lnTo>
                      <a:pt x="8693" y="11953"/>
                    </a:lnTo>
                    <a:cubicBezTo>
                      <a:pt x="8693" y="11959"/>
                      <a:pt x="8705" y="11959"/>
                      <a:pt x="8699" y="11964"/>
                    </a:cubicBezTo>
                    <a:cubicBezTo>
                      <a:pt x="8696" y="11964"/>
                      <a:pt x="8694" y="11963"/>
                      <a:pt x="8692" y="11963"/>
                    </a:cubicBezTo>
                    <a:cubicBezTo>
                      <a:pt x="8684" y="11963"/>
                      <a:pt x="8692" y="11971"/>
                      <a:pt x="8688" y="11977"/>
                    </a:cubicBezTo>
                    <a:lnTo>
                      <a:pt x="8688" y="11977"/>
                    </a:lnTo>
                    <a:cubicBezTo>
                      <a:pt x="8690" y="11977"/>
                      <a:pt x="8691" y="11976"/>
                      <a:pt x="8693" y="11975"/>
                    </a:cubicBezTo>
                    <a:lnTo>
                      <a:pt x="8693" y="11975"/>
                    </a:lnTo>
                    <a:cubicBezTo>
                      <a:pt x="8695" y="11977"/>
                      <a:pt x="8693" y="11979"/>
                      <a:pt x="8689" y="11981"/>
                    </a:cubicBezTo>
                    <a:lnTo>
                      <a:pt x="8705" y="11981"/>
                    </a:lnTo>
                    <a:cubicBezTo>
                      <a:pt x="8705" y="11981"/>
                      <a:pt x="8702" y="11983"/>
                      <a:pt x="8701" y="11983"/>
                    </a:cubicBezTo>
                    <a:lnTo>
                      <a:pt x="8701" y="11983"/>
                    </a:lnTo>
                    <a:cubicBezTo>
                      <a:pt x="8700" y="11982"/>
                      <a:pt x="8700" y="11982"/>
                      <a:pt x="8699" y="11981"/>
                    </a:cubicBezTo>
                    <a:lnTo>
                      <a:pt x="8699" y="11981"/>
                    </a:lnTo>
                    <a:cubicBezTo>
                      <a:pt x="8699" y="11983"/>
                      <a:pt x="8700" y="11983"/>
                      <a:pt x="8700" y="11983"/>
                    </a:cubicBezTo>
                    <a:cubicBezTo>
                      <a:pt x="8700" y="11983"/>
                      <a:pt x="8700" y="11983"/>
                      <a:pt x="8701" y="11983"/>
                    </a:cubicBezTo>
                    <a:lnTo>
                      <a:pt x="8701" y="11983"/>
                    </a:lnTo>
                    <a:cubicBezTo>
                      <a:pt x="8703" y="11990"/>
                      <a:pt x="8700" y="12003"/>
                      <a:pt x="8705" y="12003"/>
                    </a:cubicBezTo>
                    <a:cubicBezTo>
                      <a:pt x="8699" y="12009"/>
                      <a:pt x="8693" y="12009"/>
                      <a:pt x="8682" y="12009"/>
                    </a:cubicBezTo>
                    <a:cubicBezTo>
                      <a:pt x="8699" y="12020"/>
                      <a:pt x="8682" y="12014"/>
                      <a:pt x="8699" y="12031"/>
                    </a:cubicBezTo>
                    <a:lnTo>
                      <a:pt x="8693" y="12031"/>
                    </a:lnTo>
                    <a:lnTo>
                      <a:pt x="8699" y="12036"/>
                    </a:lnTo>
                    <a:lnTo>
                      <a:pt x="8694" y="12038"/>
                    </a:lnTo>
                    <a:lnTo>
                      <a:pt x="8694" y="12038"/>
                    </a:lnTo>
                    <a:cubicBezTo>
                      <a:pt x="8694" y="12038"/>
                      <a:pt x="8693" y="12037"/>
                      <a:pt x="8693" y="12036"/>
                    </a:cubicBezTo>
                    <a:lnTo>
                      <a:pt x="8682" y="12042"/>
                    </a:lnTo>
                    <a:lnTo>
                      <a:pt x="8682" y="12042"/>
                    </a:lnTo>
                    <a:lnTo>
                      <a:pt x="8694" y="12038"/>
                    </a:lnTo>
                    <a:lnTo>
                      <a:pt x="8694" y="12038"/>
                    </a:lnTo>
                    <a:cubicBezTo>
                      <a:pt x="8695" y="12042"/>
                      <a:pt x="8699" y="12042"/>
                      <a:pt x="8699" y="12047"/>
                    </a:cubicBezTo>
                    <a:lnTo>
                      <a:pt x="8682" y="12047"/>
                    </a:lnTo>
                    <a:cubicBezTo>
                      <a:pt x="8693" y="12064"/>
                      <a:pt x="8671" y="12069"/>
                      <a:pt x="8682" y="12075"/>
                    </a:cubicBezTo>
                    <a:lnTo>
                      <a:pt x="8677" y="12075"/>
                    </a:lnTo>
                    <a:cubicBezTo>
                      <a:pt x="8699" y="12086"/>
                      <a:pt x="8655" y="12092"/>
                      <a:pt x="8682" y="12097"/>
                    </a:cubicBezTo>
                    <a:lnTo>
                      <a:pt x="8671" y="12097"/>
                    </a:lnTo>
                    <a:lnTo>
                      <a:pt x="8677" y="12103"/>
                    </a:lnTo>
                    <a:lnTo>
                      <a:pt x="8682" y="12103"/>
                    </a:lnTo>
                    <a:lnTo>
                      <a:pt x="8671" y="12114"/>
                    </a:lnTo>
                    <a:lnTo>
                      <a:pt x="8677" y="12114"/>
                    </a:lnTo>
                    <a:cubicBezTo>
                      <a:pt x="8649" y="12125"/>
                      <a:pt x="8671" y="12125"/>
                      <a:pt x="8649" y="12141"/>
                    </a:cubicBezTo>
                    <a:lnTo>
                      <a:pt x="8671" y="12130"/>
                    </a:lnTo>
                    <a:lnTo>
                      <a:pt x="8671" y="12130"/>
                    </a:lnTo>
                    <a:cubicBezTo>
                      <a:pt x="8710" y="12147"/>
                      <a:pt x="8655" y="12180"/>
                      <a:pt x="8677" y="12202"/>
                    </a:cubicBezTo>
                    <a:lnTo>
                      <a:pt x="8666" y="12202"/>
                    </a:lnTo>
                    <a:lnTo>
                      <a:pt x="8682" y="12208"/>
                    </a:lnTo>
                    <a:cubicBezTo>
                      <a:pt x="8679" y="12210"/>
                      <a:pt x="8676" y="12210"/>
                      <a:pt x="8674" y="12210"/>
                    </a:cubicBezTo>
                    <a:cubicBezTo>
                      <a:pt x="8671" y="12210"/>
                      <a:pt x="8669" y="12208"/>
                      <a:pt x="8666" y="12208"/>
                    </a:cubicBezTo>
                    <a:lnTo>
                      <a:pt x="8666" y="12208"/>
                    </a:lnTo>
                    <a:cubicBezTo>
                      <a:pt x="8671" y="12213"/>
                      <a:pt x="8682" y="12208"/>
                      <a:pt x="8693" y="12224"/>
                    </a:cubicBezTo>
                    <a:cubicBezTo>
                      <a:pt x="8690" y="12226"/>
                      <a:pt x="8687" y="12227"/>
                      <a:pt x="8684" y="12227"/>
                    </a:cubicBezTo>
                    <a:cubicBezTo>
                      <a:pt x="8679" y="12227"/>
                      <a:pt x="8675" y="12224"/>
                      <a:pt x="8671" y="12224"/>
                    </a:cubicBezTo>
                    <a:lnTo>
                      <a:pt x="8671" y="12224"/>
                    </a:lnTo>
                    <a:cubicBezTo>
                      <a:pt x="8677" y="12235"/>
                      <a:pt x="8693" y="12252"/>
                      <a:pt x="8682" y="12258"/>
                    </a:cubicBezTo>
                    <a:lnTo>
                      <a:pt x="8693" y="12258"/>
                    </a:lnTo>
                    <a:cubicBezTo>
                      <a:pt x="8699" y="12263"/>
                      <a:pt x="8693" y="12280"/>
                      <a:pt x="8699" y="12285"/>
                    </a:cubicBezTo>
                    <a:lnTo>
                      <a:pt x="8682" y="12285"/>
                    </a:lnTo>
                    <a:cubicBezTo>
                      <a:pt x="8682" y="12285"/>
                      <a:pt x="8677" y="12291"/>
                      <a:pt x="8682" y="12291"/>
                    </a:cubicBezTo>
                    <a:lnTo>
                      <a:pt x="8671" y="12291"/>
                    </a:lnTo>
                    <a:cubicBezTo>
                      <a:pt x="8671" y="12296"/>
                      <a:pt x="8682" y="12313"/>
                      <a:pt x="8666" y="12313"/>
                    </a:cubicBezTo>
                    <a:lnTo>
                      <a:pt x="8682" y="12313"/>
                    </a:lnTo>
                    <a:cubicBezTo>
                      <a:pt x="8666" y="12318"/>
                      <a:pt x="8699" y="12324"/>
                      <a:pt x="8682" y="12341"/>
                    </a:cubicBezTo>
                    <a:cubicBezTo>
                      <a:pt x="8677" y="12341"/>
                      <a:pt x="8677" y="12335"/>
                      <a:pt x="8677" y="12335"/>
                    </a:cubicBezTo>
                    <a:lnTo>
                      <a:pt x="8677" y="12335"/>
                    </a:lnTo>
                    <a:cubicBezTo>
                      <a:pt x="8671" y="12341"/>
                      <a:pt x="8682" y="12341"/>
                      <a:pt x="8693" y="12346"/>
                    </a:cubicBezTo>
                    <a:lnTo>
                      <a:pt x="8682" y="12346"/>
                    </a:lnTo>
                    <a:lnTo>
                      <a:pt x="8699" y="12368"/>
                    </a:lnTo>
                    <a:cubicBezTo>
                      <a:pt x="8683" y="12372"/>
                      <a:pt x="8693" y="12382"/>
                      <a:pt x="8691" y="12387"/>
                    </a:cubicBezTo>
                    <a:lnTo>
                      <a:pt x="8691" y="12387"/>
                    </a:lnTo>
                    <a:cubicBezTo>
                      <a:pt x="8692" y="12387"/>
                      <a:pt x="8693" y="12387"/>
                      <a:pt x="8694" y="12387"/>
                    </a:cubicBezTo>
                    <a:cubicBezTo>
                      <a:pt x="8696" y="12387"/>
                      <a:pt x="8698" y="12388"/>
                      <a:pt x="8699" y="12390"/>
                    </a:cubicBezTo>
                    <a:cubicBezTo>
                      <a:pt x="8693" y="12396"/>
                      <a:pt x="8705" y="12396"/>
                      <a:pt x="8693" y="12396"/>
                    </a:cubicBezTo>
                    <a:lnTo>
                      <a:pt x="8693" y="12401"/>
                    </a:lnTo>
                    <a:lnTo>
                      <a:pt x="8677" y="12401"/>
                    </a:lnTo>
                    <a:cubicBezTo>
                      <a:pt x="8682" y="12407"/>
                      <a:pt x="8699" y="12407"/>
                      <a:pt x="8710" y="12407"/>
                    </a:cubicBezTo>
                    <a:cubicBezTo>
                      <a:pt x="8705" y="12418"/>
                      <a:pt x="8710" y="12424"/>
                      <a:pt x="8699" y="12429"/>
                    </a:cubicBezTo>
                    <a:lnTo>
                      <a:pt x="8693" y="12429"/>
                    </a:lnTo>
                    <a:cubicBezTo>
                      <a:pt x="8699" y="12446"/>
                      <a:pt x="8649" y="12457"/>
                      <a:pt x="8677" y="12473"/>
                    </a:cubicBezTo>
                    <a:lnTo>
                      <a:pt x="8671" y="12473"/>
                    </a:lnTo>
                    <a:lnTo>
                      <a:pt x="8671" y="12479"/>
                    </a:lnTo>
                    <a:lnTo>
                      <a:pt x="8655" y="12479"/>
                    </a:lnTo>
                    <a:lnTo>
                      <a:pt x="8677" y="12490"/>
                    </a:lnTo>
                    <a:lnTo>
                      <a:pt x="8671" y="12490"/>
                    </a:lnTo>
                    <a:cubicBezTo>
                      <a:pt x="8671" y="12507"/>
                      <a:pt x="8677" y="12518"/>
                      <a:pt x="8677" y="12534"/>
                    </a:cubicBezTo>
                    <a:lnTo>
                      <a:pt x="8671" y="12534"/>
                    </a:lnTo>
                    <a:cubicBezTo>
                      <a:pt x="8682" y="12545"/>
                      <a:pt x="8666" y="12545"/>
                      <a:pt x="8671" y="12562"/>
                    </a:cubicBezTo>
                    <a:lnTo>
                      <a:pt x="8671" y="12568"/>
                    </a:lnTo>
                    <a:lnTo>
                      <a:pt x="8666" y="12568"/>
                    </a:lnTo>
                    <a:cubicBezTo>
                      <a:pt x="8678" y="12571"/>
                      <a:pt x="8662" y="12581"/>
                      <a:pt x="8655" y="12584"/>
                    </a:cubicBezTo>
                    <a:lnTo>
                      <a:pt x="8655" y="12584"/>
                    </a:lnTo>
                    <a:cubicBezTo>
                      <a:pt x="8666" y="12584"/>
                      <a:pt x="8677" y="12590"/>
                      <a:pt x="8682" y="12590"/>
                    </a:cubicBezTo>
                    <a:cubicBezTo>
                      <a:pt x="8682" y="12601"/>
                      <a:pt x="8677" y="12595"/>
                      <a:pt x="8671" y="12601"/>
                    </a:cubicBezTo>
                    <a:cubicBezTo>
                      <a:pt x="8671" y="12612"/>
                      <a:pt x="8682" y="12612"/>
                      <a:pt x="8677" y="12623"/>
                    </a:cubicBezTo>
                    <a:lnTo>
                      <a:pt x="8671" y="12623"/>
                    </a:lnTo>
                    <a:cubicBezTo>
                      <a:pt x="8671" y="12628"/>
                      <a:pt x="8677" y="12628"/>
                      <a:pt x="8677" y="12639"/>
                    </a:cubicBezTo>
                    <a:lnTo>
                      <a:pt x="8671" y="12639"/>
                    </a:lnTo>
                    <a:cubicBezTo>
                      <a:pt x="8693" y="12645"/>
                      <a:pt x="8649" y="12651"/>
                      <a:pt x="8682" y="12656"/>
                    </a:cubicBezTo>
                    <a:cubicBezTo>
                      <a:pt x="8677" y="12667"/>
                      <a:pt x="8682" y="12673"/>
                      <a:pt x="8671" y="12673"/>
                    </a:cubicBezTo>
                    <a:cubicBezTo>
                      <a:pt x="8682" y="12684"/>
                      <a:pt x="8682" y="12695"/>
                      <a:pt x="8699" y="12706"/>
                    </a:cubicBezTo>
                    <a:cubicBezTo>
                      <a:pt x="8671" y="12711"/>
                      <a:pt x="8699" y="12706"/>
                      <a:pt x="8682" y="12722"/>
                    </a:cubicBezTo>
                    <a:lnTo>
                      <a:pt x="8699" y="12722"/>
                    </a:lnTo>
                    <a:cubicBezTo>
                      <a:pt x="8699" y="12739"/>
                      <a:pt x="8671" y="12761"/>
                      <a:pt x="8677" y="12783"/>
                    </a:cubicBezTo>
                    <a:cubicBezTo>
                      <a:pt x="8671" y="12805"/>
                      <a:pt x="8671" y="12839"/>
                      <a:pt x="8671" y="12850"/>
                    </a:cubicBezTo>
                    <a:cubicBezTo>
                      <a:pt x="8677" y="12861"/>
                      <a:pt x="8699" y="12866"/>
                      <a:pt x="8693" y="12872"/>
                    </a:cubicBezTo>
                    <a:cubicBezTo>
                      <a:pt x="8699" y="12888"/>
                      <a:pt x="8705" y="12905"/>
                      <a:pt x="8699" y="12922"/>
                    </a:cubicBezTo>
                    <a:lnTo>
                      <a:pt x="8682" y="12922"/>
                    </a:lnTo>
                    <a:cubicBezTo>
                      <a:pt x="8692" y="12925"/>
                      <a:pt x="8690" y="12928"/>
                      <a:pt x="8688" y="12930"/>
                    </a:cubicBezTo>
                    <a:lnTo>
                      <a:pt x="8688" y="12930"/>
                    </a:lnTo>
                    <a:lnTo>
                      <a:pt x="8693" y="12927"/>
                    </a:lnTo>
                    <a:lnTo>
                      <a:pt x="8693" y="12927"/>
                    </a:lnTo>
                    <a:cubicBezTo>
                      <a:pt x="8705" y="12933"/>
                      <a:pt x="8693" y="12944"/>
                      <a:pt x="8682" y="12944"/>
                    </a:cubicBezTo>
                    <a:lnTo>
                      <a:pt x="8699" y="12949"/>
                    </a:lnTo>
                    <a:lnTo>
                      <a:pt x="8677" y="12955"/>
                    </a:lnTo>
                    <a:cubicBezTo>
                      <a:pt x="8682" y="12955"/>
                      <a:pt x="8682" y="12971"/>
                      <a:pt x="8705" y="12971"/>
                    </a:cubicBezTo>
                    <a:cubicBezTo>
                      <a:pt x="8701" y="12971"/>
                      <a:pt x="8697" y="12974"/>
                      <a:pt x="8695" y="12974"/>
                    </a:cubicBezTo>
                    <a:cubicBezTo>
                      <a:pt x="8694" y="12974"/>
                      <a:pt x="8693" y="12973"/>
                      <a:pt x="8693" y="12971"/>
                    </a:cubicBezTo>
                    <a:lnTo>
                      <a:pt x="8682" y="12999"/>
                    </a:lnTo>
                    <a:lnTo>
                      <a:pt x="8682" y="12999"/>
                    </a:lnTo>
                    <a:lnTo>
                      <a:pt x="8693" y="12988"/>
                    </a:lnTo>
                    <a:cubicBezTo>
                      <a:pt x="8705" y="12988"/>
                      <a:pt x="8710" y="12999"/>
                      <a:pt x="8705" y="13005"/>
                    </a:cubicBezTo>
                    <a:cubicBezTo>
                      <a:pt x="8701" y="13003"/>
                      <a:pt x="8697" y="13002"/>
                      <a:pt x="8694" y="13002"/>
                    </a:cubicBezTo>
                    <a:cubicBezTo>
                      <a:pt x="8687" y="13002"/>
                      <a:pt x="8681" y="13005"/>
                      <a:pt x="8677" y="13005"/>
                    </a:cubicBezTo>
                    <a:cubicBezTo>
                      <a:pt x="8678" y="13006"/>
                      <a:pt x="8679" y="13006"/>
                      <a:pt x="8681" y="13006"/>
                    </a:cubicBezTo>
                    <a:cubicBezTo>
                      <a:pt x="8685" y="13006"/>
                      <a:pt x="8691" y="13003"/>
                      <a:pt x="8695" y="13003"/>
                    </a:cubicBezTo>
                    <a:cubicBezTo>
                      <a:pt x="8696" y="13003"/>
                      <a:pt x="8698" y="13003"/>
                      <a:pt x="8699" y="13005"/>
                    </a:cubicBezTo>
                    <a:cubicBezTo>
                      <a:pt x="8705" y="13010"/>
                      <a:pt x="8710" y="13016"/>
                      <a:pt x="8705" y="13027"/>
                    </a:cubicBezTo>
                    <a:lnTo>
                      <a:pt x="8699" y="13027"/>
                    </a:lnTo>
                    <a:cubicBezTo>
                      <a:pt x="8705" y="13032"/>
                      <a:pt x="8677" y="13038"/>
                      <a:pt x="8677" y="13038"/>
                    </a:cubicBezTo>
                    <a:cubicBezTo>
                      <a:pt x="8688" y="13042"/>
                      <a:pt x="8684" y="13048"/>
                      <a:pt x="8689" y="13048"/>
                    </a:cubicBezTo>
                    <a:cubicBezTo>
                      <a:pt x="8692" y="13048"/>
                      <a:pt x="8696" y="13047"/>
                      <a:pt x="8705" y="13043"/>
                    </a:cubicBezTo>
                    <a:lnTo>
                      <a:pt x="8705" y="13043"/>
                    </a:lnTo>
                    <a:cubicBezTo>
                      <a:pt x="8710" y="13054"/>
                      <a:pt x="8693" y="13054"/>
                      <a:pt x="8682" y="13054"/>
                    </a:cubicBezTo>
                    <a:cubicBezTo>
                      <a:pt x="8699" y="13060"/>
                      <a:pt x="8693" y="13066"/>
                      <a:pt x="8677" y="13071"/>
                    </a:cubicBezTo>
                    <a:cubicBezTo>
                      <a:pt x="8710" y="13082"/>
                      <a:pt x="8666" y="13093"/>
                      <a:pt x="8693" y="13099"/>
                    </a:cubicBezTo>
                    <a:lnTo>
                      <a:pt x="8677" y="13110"/>
                    </a:lnTo>
                    <a:cubicBezTo>
                      <a:pt x="8682" y="13110"/>
                      <a:pt x="8705" y="13110"/>
                      <a:pt x="8705" y="13115"/>
                    </a:cubicBezTo>
                    <a:cubicBezTo>
                      <a:pt x="8699" y="13121"/>
                      <a:pt x="8682" y="13121"/>
                      <a:pt x="8677" y="13121"/>
                    </a:cubicBezTo>
                    <a:lnTo>
                      <a:pt x="8705" y="13121"/>
                    </a:lnTo>
                    <a:cubicBezTo>
                      <a:pt x="8677" y="13154"/>
                      <a:pt x="8699" y="13198"/>
                      <a:pt x="8671" y="13232"/>
                    </a:cubicBezTo>
                    <a:cubicBezTo>
                      <a:pt x="8677" y="13248"/>
                      <a:pt x="8693" y="13265"/>
                      <a:pt x="8682" y="13287"/>
                    </a:cubicBezTo>
                    <a:lnTo>
                      <a:pt x="8677" y="13287"/>
                    </a:lnTo>
                    <a:lnTo>
                      <a:pt x="8671" y="13309"/>
                    </a:lnTo>
                    <a:lnTo>
                      <a:pt x="8671" y="13309"/>
                    </a:lnTo>
                    <a:lnTo>
                      <a:pt x="8682" y="13292"/>
                    </a:lnTo>
                    <a:cubicBezTo>
                      <a:pt x="8682" y="13303"/>
                      <a:pt x="8693" y="13303"/>
                      <a:pt x="8693" y="13309"/>
                    </a:cubicBezTo>
                    <a:cubicBezTo>
                      <a:pt x="8677" y="13331"/>
                      <a:pt x="8666" y="13359"/>
                      <a:pt x="8677" y="13375"/>
                    </a:cubicBezTo>
                    <a:cubicBezTo>
                      <a:pt x="8710" y="13392"/>
                      <a:pt x="8649" y="13386"/>
                      <a:pt x="8671" y="13403"/>
                    </a:cubicBezTo>
                    <a:lnTo>
                      <a:pt x="8655" y="13403"/>
                    </a:lnTo>
                    <a:cubicBezTo>
                      <a:pt x="8671" y="13420"/>
                      <a:pt x="8671" y="13431"/>
                      <a:pt x="8693" y="13447"/>
                    </a:cubicBezTo>
                    <a:cubicBezTo>
                      <a:pt x="8672" y="13447"/>
                      <a:pt x="8674" y="13451"/>
                      <a:pt x="8678" y="13453"/>
                    </a:cubicBezTo>
                    <a:lnTo>
                      <a:pt x="8693" y="13453"/>
                    </a:lnTo>
                    <a:cubicBezTo>
                      <a:pt x="8685" y="13453"/>
                      <a:pt x="8680" y="13462"/>
                      <a:pt x="8676" y="13462"/>
                    </a:cubicBezTo>
                    <a:cubicBezTo>
                      <a:pt x="8675" y="13462"/>
                      <a:pt x="8675" y="13462"/>
                      <a:pt x="8675" y="13462"/>
                    </a:cubicBezTo>
                    <a:lnTo>
                      <a:pt x="8675" y="13462"/>
                    </a:lnTo>
                    <a:lnTo>
                      <a:pt x="8682" y="13470"/>
                    </a:lnTo>
                    <a:lnTo>
                      <a:pt x="8671" y="13470"/>
                    </a:lnTo>
                    <a:cubicBezTo>
                      <a:pt x="8671" y="13475"/>
                      <a:pt x="8677" y="13497"/>
                      <a:pt x="8649" y="13503"/>
                    </a:cubicBezTo>
                    <a:cubicBezTo>
                      <a:pt x="8671" y="13530"/>
                      <a:pt x="8666" y="13564"/>
                      <a:pt x="8655" y="13591"/>
                    </a:cubicBezTo>
                    <a:cubicBezTo>
                      <a:pt x="8671" y="13597"/>
                      <a:pt x="8671" y="13608"/>
                      <a:pt x="8671" y="13613"/>
                    </a:cubicBezTo>
                    <a:lnTo>
                      <a:pt x="8655" y="13619"/>
                    </a:lnTo>
                    <a:cubicBezTo>
                      <a:pt x="8666" y="13624"/>
                      <a:pt x="8682" y="13636"/>
                      <a:pt x="8671" y="13641"/>
                    </a:cubicBezTo>
                    <a:lnTo>
                      <a:pt x="8666" y="13641"/>
                    </a:lnTo>
                    <a:cubicBezTo>
                      <a:pt x="8666" y="13647"/>
                      <a:pt x="8655" y="13652"/>
                      <a:pt x="8671" y="13663"/>
                    </a:cubicBezTo>
                    <a:cubicBezTo>
                      <a:pt x="8671" y="13669"/>
                      <a:pt x="8655" y="13674"/>
                      <a:pt x="8644" y="13674"/>
                    </a:cubicBezTo>
                    <a:cubicBezTo>
                      <a:pt x="8671" y="13674"/>
                      <a:pt x="8638" y="13691"/>
                      <a:pt x="8638" y="13691"/>
                    </a:cubicBezTo>
                    <a:cubicBezTo>
                      <a:pt x="8638" y="13691"/>
                      <a:pt x="8627" y="13702"/>
                      <a:pt x="8627" y="13730"/>
                    </a:cubicBezTo>
                    <a:cubicBezTo>
                      <a:pt x="8621" y="13707"/>
                      <a:pt x="8610" y="13691"/>
                      <a:pt x="8599" y="13669"/>
                    </a:cubicBezTo>
                    <a:cubicBezTo>
                      <a:pt x="8616" y="13636"/>
                      <a:pt x="8588" y="13641"/>
                      <a:pt x="8566" y="13553"/>
                    </a:cubicBezTo>
                    <a:lnTo>
                      <a:pt x="8561" y="13564"/>
                    </a:lnTo>
                    <a:cubicBezTo>
                      <a:pt x="8478" y="13375"/>
                      <a:pt x="8417" y="13143"/>
                      <a:pt x="8312" y="12933"/>
                    </a:cubicBezTo>
                    <a:lnTo>
                      <a:pt x="8317" y="12922"/>
                    </a:lnTo>
                    <a:lnTo>
                      <a:pt x="8284" y="12888"/>
                    </a:lnTo>
                    <a:cubicBezTo>
                      <a:pt x="8184" y="12656"/>
                      <a:pt x="8063" y="12368"/>
                      <a:pt x="7974" y="12186"/>
                    </a:cubicBezTo>
                    <a:cubicBezTo>
                      <a:pt x="7935" y="12130"/>
                      <a:pt x="7880" y="12047"/>
                      <a:pt x="7841" y="11959"/>
                    </a:cubicBezTo>
                    <a:lnTo>
                      <a:pt x="7841" y="11959"/>
                    </a:lnTo>
                    <a:lnTo>
                      <a:pt x="7847" y="11964"/>
                    </a:lnTo>
                    <a:cubicBezTo>
                      <a:pt x="7841" y="11959"/>
                      <a:pt x="7836" y="11948"/>
                      <a:pt x="7836" y="11931"/>
                    </a:cubicBezTo>
                    <a:lnTo>
                      <a:pt x="7836" y="11931"/>
                    </a:lnTo>
                    <a:cubicBezTo>
                      <a:pt x="7839" y="11931"/>
                      <a:pt x="7841" y="11934"/>
                      <a:pt x="7841" y="11934"/>
                    </a:cubicBezTo>
                    <a:cubicBezTo>
                      <a:pt x="7841" y="11934"/>
                      <a:pt x="7841" y="11933"/>
                      <a:pt x="7841" y="11931"/>
                    </a:cubicBezTo>
                    <a:cubicBezTo>
                      <a:pt x="7847" y="11931"/>
                      <a:pt x="7836" y="11926"/>
                      <a:pt x="7836" y="11926"/>
                    </a:cubicBezTo>
                    <a:cubicBezTo>
                      <a:pt x="7840" y="11926"/>
                      <a:pt x="7838" y="11916"/>
                      <a:pt x="7843" y="11916"/>
                    </a:cubicBezTo>
                    <a:cubicBezTo>
                      <a:pt x="7845" y="11916"/>
                      <a:pt x="7848" y="11917"/>
                      <a:pt x="7852" y="11920"/>
                    </a:cubicBezTo>
                    <a:cubicBezTo>
                      <a:pt x="7869" y="11909"/>
                      <a:pt x="7836" y="11909"/>
                      <a:pt x="7841" y="11903"/>
                    </a:cubicBezTo>
                    <a:cubicBezTo>
                      <a:pt x="7852" y="11903"/>
                      <a:pt x="7841" y="11909"/>
                      <a:pt x="7852" y="11909"/>
                    </a:cubicBezTo>
                    <a:lnTo>
                      <a:pt x="7852" y="11898"/>
                    </a:lnTo>
                    <a:cubicBezTo>
                      <a:pt x="7860" y="11898"/>
                      <a:pt x="7868" y="11901"/>
                      <a:pt x="7870" y="11902"/>
                    </a:cubicBezTo>
                    <a:lnTo>
                      <a:pt x="7870" y="11902"/>
                    </a:lnTo>
                    <a:cubicBezTo>
                      <a:pt x="7893" y="11876"/>
                      <a:pt x="7952" y="11875"/>
                      <a:pt x="7946" y="11843"/>
                    </a:cubicBezTo>
                    <a:cubicBezTo>
                      <a:pt x="7957" y="11843"/>
                      <a:pt x="7952" y="11848"/>
                      <a:pt x="7963" y="11848"/>
                    </a:cubicBezTo>
                    <a:cubicBezTo>
                      <a:pt x="7952" y="11826"/>
                      <a:pt x="8002" y="11826"/>
                      <a:pt x="8002" y="11809"/>
                    </a:cubicBezTo>
                    <a:lnTo>
                      <a:pt x="7985" y="11809"/>
                    </a:lnTo>
                    <a:cubicBezTo>
                      <a:pt x="8029" y="11787"/>
                      <a:pt x="8007" y="11760"/>
                      <a:pt x="8029" y="11732"/>
                    </a:cubicBezTo>
                    <a:lnTo>
                      <a:pt x="8018" y="11732"/>
                    </a:lnTo>
                    <a:cubicBezTo>
                      <a:pt x="8007" y="11726"/>
                      <a:pt x="8007" y="11715"/>
                      <a:pt x="8007" y="11715"/>
                    </a:cubicBezTo>
                    <a:lnTo>
                      <a:pt x="8007" y="11715"/>
                    </a:lnTo>
                    <a:cubicBezTo>
                      <a:pt x="8009" y="11715"/>
                      <a:pt x="8011" y="11716"/>
                      <a:pt x="8014" y="11717"/>
                    </a:cubicBezTo>
                    <a:lnTo>
                      <a:pt x="8014" y="11717"/>
                    </a:lnTo>
                    <a:cubicBezTo>
                      <a:pt x="8013" y="11716"/>
                      <a:pt x="8013" y="11716"/>
                      <a:pt x="8013" y="11715"/>
                    </a:cubicBezTo>
                    <a:cubicBezTo>
                      <a:pt x="8046" y="11699"/>
                      <a:pt x="8046" y="11649"/>
                      <a:pt x="8068" y="11616"/>
                    </a:cubicBezTo>
                    <a:cubicBezTo>
                      <a:pt x="8068" y="11566"/>
                      <a:pt x="8096" y="11511"/>
                      <a:pt x="8090" y="11461"/>
                    </a:cubicBezTo>
                    <a:lnTo>
                      <a:pt x="8090" y="11461"/>
                    </a:lnTo>
                    <a:cubicBezTo>
                      <a:pt x="8090" y="11463"/>
                      <a:pt x="8087" y="11463"/>
                      <a:pt x="8083" y="11463"/>
                    </a:cubicBezTo>
                    <a:cubicBezTo>
                      <a:pt x="8076" y="11463"/>
                      <a:pt x="8064" y="11461"/>
                      <a:pt x="8068" y="11461"/>
                    </a:cubicBezTo>
                    <a:cubicBezTo>
                      <a:pt x="8118" y="11450"/>
                      <a:pt x="8063" y="11433"/>
                      <a:pt x="8096" y="11422"/>
                    </a:cubicBezTo>
                    <a:cubicBezTo>
                      <a:pt x="8085" y="11394"/>
                      <a:pt x="8129" y="11367"/>
                      <a:pt x="8090" y="11339"/>
                    </a:cubicBezTo>
                    <a:lnTo>
                      <a:pt x="8101" y="11339"/>
                    </a:lnTo>
                    <a:cubicBezTo>
                      <a:pt x="8112" y="11328"/>
                      <a:pt x="8101" y="11328"/>
                      <a:pt x="8096" y="11328"/>
                    </a:cubicBezTo>
                    <a:lnTo>
                      <a:pt x="8101" y="11328"/>
                    </a:lnTo>
                    <a:cubicBezTo>
                      <a:pt x="8112" y="11322"/>
                      <a:pt x="8096" y="11311"/>
                      <a:pt x="8101" y="11300"/>
                    </a:cubicBezTo>
                    <a:lnTo>
                      <a:pt x="8090" y="11300"/>
                    </a:lnTo>
                    <a:cubicBezTo>
                      <a:pt x="8090" y="11298"/>
                      <a:pt x="8093" y="11298"/>
                      <a:pt x="8095" y="11298"/>
                    </a:cubicBezTo>
                    <a:cubicBezTo>
                      <a:pt x="8097" y="11298"/>
                      <a:pt x="8099" y="11298"/>
                      <a:pt x="8096" y="11295"/>
                    </a:cubicBezTo>
                    <a:lnTo>
                      <a:pt x="8101" y="11295"/>
                    </a:lnTo>
                    <a:lnTo>
                      <a:pt x="8090" y="11289"/>
                    </a:lnTo>
                    <a:cubicBezTo>
                      <a:pt x="8118" y="11289"/>
                      <a:pt x="8090" y="11273"/>
                      <a:pt x="8101" y="11267"/>
                    </a:cubicBezTo>
                    <a:cubicBezTo>
                      <a:pt x="8096" y="11262"/>
                      <a:pt x="8090" y="11245"/>
                      <a:pt x="8096" y="11234"/>
                    </a:cubicBezTo>
                    <a:cubicBezTo>
                      <a:pt x="8112" y="11234"/>
                      <a:pt x="8112" y="11217"/>
                      <a:pt x="8118" y="11206"/>
                    </a:cubicBezTo>
                    <a:cubicBezTo>
                      <a:pt x="8118" y="11184"/>
                      <a:pt x="8112" y="11162"/>
                      <a:pt x="8118" y="11134"/>
                    </a:cubicBezTo>
                    <a:lnTo>
                      <a:pt x="8096" y="11134"/>
                    </a:lnTo>
                    <a:lnTo>
                      <a:pt x="8096" y="11129"/>
                    </a:lnTo>
                    <a:lnTo>
                      <a:pt x="8101" y="11129"/>
                    </a:lnTo>
                    <a:cubicBezTo>
                      <a:pt x="8113" y="11126"/>
                      <a:pt x="8111" y="11123"/>
                      <a:pt x="8109" y="11119"/>
                    </a:cubicBezTo>
                    <a:lnTo>
                      <a:pt x="8109" y="11119"/>
                    </a:lnTo>
                    <a:cubicBezTo>
                      <a:pt x="8107" y="11120"/>
                      <a:pt x="8105" y="11120"/>
                      <a:pt x="8103" y="11120"/>
                    </a:cubicBezTo>
                    <a:cubicBezTo>
                      <a:pt x="8094" y="11120"/>
                      <a:pt x="8088" y="11115"/>
                      <a:pt x="8096" y="11107"/>
                    </a:cubicBezTo>
                    <a:lnTo>
                      <a:pt x="8101" y="11107"/>
                    </a:lnTo>
                    <a:lnTo>
                      <a:pt x="8096" y="11101"/>
                    </a:lnTo>
                    <a:cubicBezTo>
                      <a:pt x="8112" y="11101"/>
                      <a:pt x="8118" y="11096"/>
                      <a:pt x="8129" y="11096"/>
                    </a:cubicBezTo>
                    <a:cubicBezTo>
                      <a:pt x="8129" y="11073"/>
                      <a:pt x="8101" y="11062"/>
                      <a:pt x="8112" y="11040"/>
                    </a:cubicBezTo>
                    <a:cubicBezTo>
                      <a:pt x="8121" y="11040"/>
                      <a:pt x="8110" y="11031"/>
                      <a:pt x="8116" y="11031"/>
                    </a:cubicBezTo>
                    <a:cubicBezTo>
                      <a:pt x="8118" y="11031"/>
                      <a:pt x="8122" y="11032"/>
                      <a:pt x="8129" y="11035"/>
                    </a:cubicBezTo>
                    <a:cubicBezTo>
                      <a:pt x="8127" y="11028"/>
                      <a:pt x="8124" y="11027"/>
                      <a:pt x="8120" y="11027"/>
                    </a:cubicBezTo>
                    <a:cubicBezTo>
                      <a:pt x="8116" y="11027"/>
                      <a:pt x="8112" y="11028"/>
                      <a:pt x="8107" y="11028"/>
                    </a:cubicBezTo>
                    <a:cubicBezTo>
                      <a:pt x="8102" y="11028"/>
                      <a:pt x="8097" y="11027"/>
                      <a:pt x="8090" y="11024"/>
                    </a:cubicBezTo>
                    <a:cubicBezTo>
                      <a:pt x="8090" y="11024"/>
                      <a:pt x="8085" y="11018"/>
                      <a:pt x="8090" y="11018"/>
                    </a:cubicBezTo>
                    <a:lnTo>
                      <a:pt x="8112" y="11018"/>
                    </a:lnTo>
                    <a:lnTo>
                      <a:pt x="8112" y="11013"/>
                    </a:lnTo>
                    <a:lnTo>
                      <a:pt x="8118" y="11013"/>
                    </a:lnTo>
                    <a:cubicBezTo>
                      <a:pt x="8101" y="10996"/>
                      <a:pt x="8140" y="10985"/>
                      <a:pt x="8118" y="10968"/>
                    </a:cubicBezTo>
                    <a:lnTo>
                      <a:pt x="8118" y="10968"/>
                    </a:lnTo>
                    <a:cubicBezTo>
                      <a:pt x="8112" y="10968"/>
                      <a:pt x="8118" y="10979"/>
                      <a:pt x="8101" y="10979"/>
                    </a:cubicBezTo>
                    <a:cubicBezTo>
                      <a:pt x="8085" y="10963"/>
                      <a:pt x="8123" y="10963"/>
                      <a:pt x="8112" y="10952"/>
                    </a:cubicBezTo>
                    <a:lnTo>
                      <a:pt x="8123" y="10952"/>
                    </a:lnTo>
                    <a:cubicBezTo>
                      <a:pt x="8118" y="10941"/>
                      <a:pt x="8101" y="10941"/>
                      <a:pt x="8118" y="10935"/>
                    </a:cubicBezTo>
                    <a:cubicBezTo>
                      <a:pt x="8129" y="10935"/>
                      <a:pt x="8129" y="10941"/>
                      <a:pt x="8140" y="10941"/>
                    </a:cubicBezTo>
                    <a:cubicBezTo>
                      <a:pt x="8140" y="10936"/>
                      <a:pt x="8140" y="10928"/>
                      <a:pt x="8128" y="10928"/>
                    </a:cubicBezTo>
                    <a:cubicBezTo>
                      <a:pt x="8126" y="10928"/>
                      <a:pt x="8122" y="10928"/>
                      <a:pt x="8118" y="10930"/>
                    </a:cubicBezTo>
                    <a:cubicBezTo>
                      <a:pt x="8112" y="10924"/>
                      <a:pt x="8123" y="10924"/>
                      <a:pt x="8129" y="10913"/>
                    </a:cubicBezTo>
                    <a:lnTo>
                      <a:pt x="8129" y="10913"/>
                    </a:lnTo>
                    <a:cubicBezTo>
                      <a:pt x="8125" y="10913"/>
                      <a:pt x="8122" y="10918"/>
                      <a:pt x="8118" y="10918"/>
                    </a:cubicBezTo>
                    <a:cubicBezTo>
                      <a:pt x="8116" y="10918"/>
                      <a:pt x="8114" y="10917"/>
                      <a:pt x="8112" y="10913"/>
                    </a:cubicBezTo>
                    <a:cubicBezTo>
                      <a:pt x="8118" y="10907"/>
                      <a:pt x="8118" y="10896"/>
                      <a:pt x="8118" y="10885"/>
                    </a:cubicBezTo>
                    <a:lnTo>
                      <a:pt x="8129" y="10885"/>
                    </a:lnTo>
                    <a:cubicBezTo>
                      <a:pt x="8112" y="10880"/>
                      <a:pt x="8146" y="10880"/>
                      <a:pt x="8146" y="10869"/>
                    </a:cubicBezTo>
                    <a:cubicBezTo>
                      <a:pt x="8140" y="10841"/>
                      <a:pt x="8118" y="10797"/>
                      <a:pt x="8123" y="10769"/>
                    </a:cubicBezTo>
                    <a:cubicBezTo>
                      <a:pt x="8101" y="10764"/>
                      <a:pt x="8101" y="10758"/>
                      <a:pt x="8096" y="10741"/>
                    </a:cubicBezTo>
                    <a:lnTo>
                      <a:pt x="8123" y="10741"/>
                    </a:lnTo>
                    <a:lnTo>
                      <a:pt x="8118" y="10736"/>
                    </a:lnTo>
                    <a:lnTo>
                      <a:pt x="8118" y="10736"/>
                    </a:lnTo>
                    <a:cubicBezTo>
                      <a:pt x="8122" y="10736"/>
                      <a:pt x="8123" y="10738"/>
                      <a:pt x="8125" y="10738"/>
                    </a:cubicBezTo>
                    <a:cubicBezTo>
                      <a:pt x="8126" y="10738"/>
                      <a:pt x="8127" y="10738"/>
                      <a:pt x="8129" y="10736"/>
                    </a:cubicBezTo>
                    <a:lnTo>
                      <a:pt x="8112" y="10736"/>
                    </a:lnTo>
                    <a:cubicBezTo>
                      <a:pt x="8116" y="10736"/>
                      <a:pt x="8118" y="10724"/>
                      <a:pt x="8126" y="10724"/>
                    </a:cubicBezTo>
                    <a:cubicBezTo>
                      <a:pt x="8130" y="10724"/>
                      <a:pt x="8134" y="10726"/>
                      <a:pt x="8140" y="10730"/>
                    </a:cubicBezTo>
                    <a:lnTo>
                      <a:pt x="8140" y="10703"/>
                    </a:lnTo>
                    <a:cubicBezTo>
                      <a:pt x="8140" y="10692"/>
                      <a:pt x="8118" y="10703"/>
                      <a:pt x="8123" y="10686"/>
                    </a:cubicBezTo>
                    <a:lnTo>
                      <a:pt x="8140" y="10686"/>
                    </a:lnTo>
                    <a:cubicBezTo>
                      <a:pt x="8157" y="10664"/>
                      <a:pt x="8085" y="10664"/>
                      <a:pt x="8096" y="10647"/>
                    </a:cubicBezTo>
                    <a:lnTo>
                      <a:pt x="8101" y="10647"/>
                    </a:lnTo>
                    <a:cubicBezTo>
                      <a:pt x="8096" y="10647"/>
                      <a:pt x="8096" y="10636"/>
                      <a:pt x="8090" y="10636"/>
                    </a:cubicBezTo>
                    <a:cubicBezTo>
                      <a:pt x="8076" y="10642"/>
                      <a:pt x="8079" y="10642"/>
                      <a:pt x="8084" y="10642"/>
                    </a:cubicBezTo>
                    <a:cubicBezTo>
                      <a:pt x="8089" y="10642"/>
                      <a:pt x="8096" y="10642"/>
                      <a:pt x="8090" y="10647"/>
                    </a:cubicBezTo>
                    <a:cubicBezTo>
                      <a:pt x="8068" y="10647"/>
                      <a:pt x="8074" y="10636"/>
                      <a:pt x="8057" y="10636"/>
                    </a:cubicBezTo>
                    <a:cubicBezTo>
                      <a:pt x="8063" y="10631"/>
                      <a:pt x="8046" y="10631"/>
                      <a:pt x="8046" y="10625"/>
                    </a:cubicBezTo>
                    <a:cubicBezTo>
                      <a:pt x="8063" y="10620"/>
                      <a:pt x="8046" y="10603"/>
                      <a:pt x="8068" y="10603"/>
                    </a:cubicBezTo>
                    <a:cubicBezTo>
                      <a:pt x="8063" y="10603"/>
                      <a:pt x="8040" y="10598"/>
                      <a:pt x="8035" y="10592"/>
                    </a:cubicBezTo>
                    <a:cubicBezTo>
                      <a:pt x="8046" y="10586"/>
                      <a:pt x="8052" y="10586"/>
                      <a:pt x="8055" y="10586"/>
                    </a:cubicBezTo>
                    <a:cubicBezTo>
                      <a:pt x="8058" y="10586"/>
                      <a:pt x="8060" y="10586"/>
                      <a:pt x="8063" y="10581"/>
                    </a:cubicBezTo>
                    <a:lnTo>
                      <a:pt x="8046" y="10581"/>
                    </a:lnTo>
                    <a:cubicBezTo>
                      <a:pt x="8046" y="10575"/>
                      <a:pt x="8057" y="10575"/>
                      <a:pt x="8063" y="10575"/>
                    </a:cubicBezTo>
                    <a:cubicBezTo>
                      <a:pt x="8063" y="10570"/>
                      <a:pt x="8040" y="10570"/>
                      <a:pt x="8046" y="10564"/>
                    </a:cubicBezTo>
                    <a:lnTo>
                      <a:pt x="8046" y="10564"/>
                    </a:lnTo>
                    <a:lnTo>
                      <a:pt x="8063" y="10570"/>
                    </a:lnTo>
                    <a:cubicBezTo>
                      <a:pt x="8057" y="10564"/>
                      <a:pt x="8057" y="10564"/>
                      <a:pt x="8063" y="10553"/>
                    </a:cubicBezTo>
                    <a:lnTo>
                      <a:pt x="8063" y="10553"/>
                    </a:lnTo>
                    <a:cubicBezTo>
                      <a:pt x="8057" y="10553"/>
                      <a:pt x="8057" y="10564"/>
                      <a:pt x="8040" y="10564"/>
                    </a:cubicBezTo>
                    <a:cubicBezTo>
                      <a:pt x="8040" y="10554"/>
                      <a:pt x="8020" y="10553"/>
                      <a:pt x="8038" y="10548"/>
                    </a:cubicBezTo>
                    <a:lnTo>
                      <a:pt x="8038" y="10548"/>
                    </a:lnTo>
                    <a:cubicBezTo>
                      <a:pt x="8039" y="10551"/>
                      <a:pt x="8045" y="10549"/>
                      <a:pt x="8057" y="10553"/>
                    </a:cubicBezTo>
                    <a:lnTo>
                      <a:pt x="8040" y="10548"/>
                    </a:lnTo>
                    <a:cubicBezTo>
                      <a:pt x="8040" y="10548"/>
                      <a:pt x="8039" y="10548"/>
                      <a:pt x="8038" y="10548"/>
                    </a:cubicBezTo>
                    <a:lnTo>
                      <a:pt x="8038" y="10548"/>
                    </a:lnTo>
                    <a:cubicBezTo>
                      <a:pt x="8038" y="10547"/>
                      <a:pt x="8039" y="10545"/>
                      <a:pt x="8040" y="10542"/>
                    </a:cubicBezTo>
                    <a:lnTo>
                      <a:pt x="8046" y="10542"/>
                    </a:lnTo>
                    <a:cubicBezTo>
                      <a:pt x="8029" y="10537"/>
                      <a:pt x="8046" y="10526"/>
                      <a:pt x="8046" y="10520"/>
                    </a:cubicBezTo>
                    <a:lnTo>
                      <a:pt x="8057" y="10520"/>
                    </a:lnTo>
                    <a:cubicBezTo>
                      <a:pt x="8049" y="10520"/>
                      <a:pt x="8041" y="10517"/>
                      <a:pt x="8039" y="10516"/>
                    </a:cubicBezTo>
                    <a:lnTo>
                      <a:pt x="8039" y="10516"/>
                    </a:lnTo>
                    <a:cubicBezTo>
                      <a:pt x="8034" y="10520"/>
                      <a:pt x="8028" y="10520"/>
                      <a:pt x="8013" y="10520"/>
                    </a:cubicBezTo>
                    <a:cubicBezTo>
                      <a:pt x="8035" y="10515"/>
                      <a:pt x="7985" y="10515"/>
                      <a:pt x="8002" y="10498"/>
                    </a:cubicBezTo>
                    <a:cubicBezTo>
                      <a:pt x="8003" y="10498"/>
                      <a:pt x="8006" y="10498"/>
                      <a:pt x="8008" y="10498"/>
                    </a:cubicBezTo>
                    <a:lnTo>
                      <a:pt x="8008" y="10498"/>
                    </a:lnTo>
                    <a:cubicBezTo>
                      <a:pt x="8007" y="10498"/>
                      <a:pt x="8007" y="10498"/>
                      <a:pt x="8007" y="10498"/>
                    </a:cubicBezTo>
                    <a:cubicBezTo>
                      <a:pt x="8002" y="10492"/>
                      <a:pt x="8029" y="10492"/>
                      <a:pt x="8018" y="10492"/>
                    </a:cubicBezTo>
                    <a:cubicBezTo>
                      <a:pt x="8013" y="10487"/>
                      <a:pt x="8002" y="10492"/>
                      <a:pt x="8007" y="10481"/>
                    </a:cubicBezTo>
                    <a:lnTo>
                      <a:pt x="8013" y="10481"/>
                    </a:lnTo>
                    <a:cubicBezTo>
                      <a:pt x="8018" y="10470"/>
                      <a:pt x="8007" y="10465"/>
                      <a:pt x="8035" y="10459"/>
                    </a:cubicBezTo>
                    <a:lnTo>
                      <a:pt x="8040" y="10459"/>
                    </a:lnTo>
                    <a:cubicBezTo>
                      <a:pt x="8045" y="10460"/>
                      <a:pt x="8047" y="10461"/>
                      <a:pt x="8049" y="10461"/>
                    </a:cubicBezTo>
                    <a:cubicBezTo>
                      <a:pt x="8054" y="10461"/>
                      <a:pt x="8040" y="10454"/>
                      <a:pt x="8063" y="10454"/>
                    </a:cubicBezTo>
                    <a:cubicBezTo>
                      <a:pt x="8046" y="10454"/>
                      <a:pt x="8046" y="10443"/>
                      <a:pt x="8057" y="10437"/>
                    </a:cubicBezTo>
                    <a:lnTo>
                      <a:pt x="8040" y="10437"/>
                    </a:lnTo>
                    <a:cubicBezTo>
                      <a:pt x="7991" y="10431"/>
                      <a:pt x="8074" y="10437"/>
                      <a:pt x="8068" y="10426"/>
                    </a:cubicBezTo>
                    <a:cubicBezTo>
                      <a:pt x="8065" y="10423"/>
                      <a:pt x="8063" y="10422"/>
                      <a:pt x="8062" y="10422"/>
                    </a:cubicBezTo>
                    <a:cubicBezTo>
                      <a:pt x="8060" y="10422"/>
                      <a:pt x="8061" y="10427"/>
                      <a:pt x="8059" y="10427"/>
                    </a:cubicBezTo>
                    <a:cubicBezTo>
                      <a:pt x="8058" y="10427"/>
                      <a:pt x="8058" y="10427"/>
                      <a:pt x="8057" y="10426"/>
                    </a:cubicBezTo>
                    <a:cubicBezTo>
                      <a:pt x="8057" y="10415"/>
                      <a:pt x="8068" y="10415"/>
                      <a:pt x="8063" y="10409"/>
                    </a:cubicBezTo>
                    <a:cubicBezTo>
                      <a:pt x="8068" y="10409"/>
                      <a:pt x="8074" y="10404"/>
                      <a:pt x="8096" y="10398"/>
                    </a:cubicBezTo>
                    <a:cubicBezTo>
                      <a:pt x="8090" y="10387"/>
                      <a:pt x="8101" y="10382"/>
                      <a:pt x="8085" y="10376"/>
                    </a:cubicBezTo>
                    <a:lnTo>
                      <a:pt x="8085" y="10376"/>
                    </a:lnTo>
                    <a:cubicBezTo>
                      <a:pt x="8068" y="10382"/>
                      <a:pt x="8101" y="10382"/>
                      <a:pt x="8085" y="10398"/>
                    </a:cubicBezTo>
                    <a:lnTo>
                      <a:pt x="8063" y="10398"/>
                    </a:lnTo>
                    <a:cubicBezTo>
                      <a:pt x="8063" y="10387"/>
                      <a:pt x="8057" y="10382"/>
                      <a:pt x="8057" y="10376"/>
                    </a:cubicBezTo>
                    <a:lnTo>
                      <a:pt x="8040" y="10376"/>
                    </a:lnTo>
                    <a:cubicBezTo>
                      <a:pt x="8035" y="10371"/>
                      <a:pt x="8013" y="10360"/>
                      <a:pt x="8018" y="10354"/>
                    </a:cubicBezTo>
                    <a:cubicBezTo>
                      <a:pt x="8035" y="10354"/>
                      <a:pt x="8035" y="10354"/>
                      <a:pt x="8035" y="10360"/>
                    </a:cubicBezTo>
                    <a:cubicBezTo>
                      <a:pt x="8046" y="10354"/>
                      <a:pt x="8035" y="10354"/>
                      <a:pt x="8040" y="10348"/>
                    </a:cubicBezTo>
                    <a:cubicBezTo>
                      <a:pt x="8057" y="10348"/>
                      <a:pt x="8040" y="10354"/>
                      <a:pt x="8057" y="10354"/>
                    </a:cubicBezTo>
                    <a:lnTo>
                      <a:pt x="8046" y="10343"/>
                    </a:lnTo>
                    <a:cubicBezTo>
                      <a:pt x="8029" y="10343"/>
                      <a:pt x="8046" y="10332"/>
                      <a:pt x="8040" y="10326"/>
                    </a:cubicBezTo>
                    <a:cubicBezTo>
                      <a:pt x="8040" y="10315"/>
                      <a:pt x="8007" y="10315"/>
                      <a:pt x="7985" y="10304"/>
                    </a:cubicBezTo>
                    <a:cubicBezTo>
                      <a:pt x="7991" y="10304"/>
                      <a:pt x="8002" y="10299"/>
                      <a:pt x="8007" y="10299"/>
                    </a:cubicBezTo>
                    <a:lnTo>
                      <a:pt x="8007" y="10299"/>
                    </a:lnTo>
                    <a:cubicBezTo>
                      <a:pt x="8004" y="10301"/>
                      <a:pt x="8004" y="10301"/>
                      <a:pt x="8006" y="10301"/>
                    </a:cubicBezTo>
                    <a:cubicBezTo>
                      <a:pt x="8007" y="10301"/>
                      <a:pt x="8010" y="10301"/>
                      <a:pt x="8013" y="10304"/>
                    </a:cubicBezTo>
                    <a:cubicBezTo>
                      <a:pt x="8013" y="10301"/>
                      <a:pt x="8023" y="10297"/>
                      <a:pt x="8033" y="10295"/>
                    </a:cubicBezTo>
                    <a:lnTo>
                      <a:pt x="8033" y="10295"/>
                    </a:lnTo>
                    <a:cubicBezTo>
                      <a:pt x="8033" y="10295"/>
                      <a:pt x="8033" y="10295"/>
                      <a:pt x="8033" y="10295"/>
                    </a:cubicBezTo>
                    <a:cubicBezTo>
                      <a:pt x="8034" y="10295"/>
                      <a:pt x="8035" y="10295"/>
                      <a:pt x="8035" y="10294"/>
                    </a:cubicBezTo>
                    <a:lnTo>
                      <a:pt x="8035" y="10294"/>
                    </a:lnTo>
                    <a:cubicBezTo>
                      <a:pt x="8034" y="10294"/>
                      <a:pt x="8034" y="10295"/>
                      <a:pt x="8033" y="10295"/>
                    </a:cubicBezTo>
                    <a:lnTo>
                      <a:pt x="8033" y="10295"/>
                    </a:lnTo>
                    <a:cubicBezTo>
                      <a:pt x="8032" y="10295"/>
                      <a:pt x="8030" y="10294"/>
                      <a:pt x="8029" y="10293"/>
                    </a:cubicBezTo>
                    <a:lnTo>
                      <a:pt x="8029" y="10277"/>
                    </a:lnTo>
                    <a:cubicBezTo>
                      <a:pt x="8018" y="10277"/>
                      <a:pt x="8015" y="10281"/>
                      <a:pt x="8012" y="10281"/>
                    </a:cubicBezTo>
                    <a:cubicBezTo>
                      <a:pt x="8010" y="10281"/>
                      <a:pt x="8009" y="10280"/>
                      <a:pt x="8007" y="10277"/>
                    </a:cubicBezTo>
                    <a:cubicBezTo>
                      <a:pt x="8002" y="10271"/>
                      <a:pt x="8007" y="10271"/>
                      <a:pt x="8007" y="10265"/>
                    </a:cubicBezTo>
                    <a:cubicBezTo>
                      <a:pt x="8011" y="10265"/>
                      <a:pt x="8020" y="10263"/>
                      <a:pt x="8025" y="10263"/>
                    </a:cubicBezTo>
                    <a:cubicBezTo>
                      <a:pt x="8028" y="10263"/>
                      <a:pt x="8029" y="10264"/>
                      <a:pt x="8029" y="10265"/>
                    </a:cubicBezTo>
                    <a:cubicBezTo>
                      <a:pt x="8035" y="10260"/>
                      <a:pt x="8035" y="10260"/>
                      <a:pt x="8018" y="10260"/>
                    </a:cubicBezTo>
                    <a:cubicBezTo>
                      <a:pt x="8018" y="10261"/>
                      <a:pt x="8017" y="10261"/>
                      <a:pt x="8016" y="10261"/>
                    </a:cubicBezTo>
                    <a:cubicBezTo>
                      <a:pt x="8015" y="10261"/>
                      <a:pt x="8013" y="10259"/>
                      <a:pt x="8011" y="10258"/>
                    </a:cubicBezTo>
                    <a:lnTo>
                      <a:pt x="8011" y="10258"/>
                    </a:lnTo>
                    <a:cubicBezTo>
                      <a:pt x="8026" y="10249"/>
                      <a:pt x="8002" y="10249"/>
                      <a:pt x="8002" y="10249"/>
                    </a:cubicBezTo>
                    <a:lnTo>
                      <a:pt x="8002" y="10249"/>
                    </a:lnTo>
                    <a:cubicBezTo>
                      <a:pt x="8002" y="10249"/>
                      <a:pt x="8005" y="10249"/>
                      <a:pt x="8007" y="10255"/>
                    </a:cubicBezTo>
                    <a:lnTo>
                      <a:pt x="8007" y="10255"/>
                    </a:lnTo>
                    <a:cubicBezTo>
                      <a:pt x="8005" y="10254"/>
                      <a:pt x="8004" y="10254"/>
                      <a:pt x="8002" y="10254"/>
                    </a:cubicBezTo>
                    <a:cubicBezTo>
                      <a:pt x="7999" y="10254"/>
                      <a:pt x="7995" y="10255"/>
                      <a:pt x="7991" y="10260"/>
                    </a:cubicBezTo>
                    <a:lnTo>
                      <a:pt x="8002" y="10249"/>
                    </a:lnTo>
                    <a:lnTo>
                      <a:pt x="8013" y="10238"/>
                    </a:lnTo>
                    <a:cubicBezTo>
                      <a:pt x="8007" y="10238"/>
                      <a:pt x="8013" y="10232"/>
                      <a:pt x="8018" y="10232"/>
                    </a:cubicBezTo>
                    <a:lnTo>
                      <a:pt x="8002" y="10232"/>
                    </a:lnTo>
                    <a:lnTo>
                      <a:pt x="8002" y="10216"/>
                    </a:lnTo>
                    <a:cubicBezTo>
                      <a:pt x="8007" y="10216"/>
                      <a:pt x="8035" y="10210"/>
                      <a:pt x="8040" y="10210"/>
                    </a:cubicBezTo>
                    <a:cubicBezTo>
                      <a:pt x="8035" y="10210"/>
                      <a:pt x="8013" y="10210"/>
                      <a:pt x="8013" y="10205"/>
                    </a:cubicBezTo>
                    <a:cubicBezTo>
                      <a:pt x="8032" y="10205"/>
                      <a:pt x="8030" y="10192"/>
                      <a:pt x="8040" y="10192"/>
                    </a:cubicBezTo>
                    <a:cubicBezTo>
                      <a:pt x="8042" y="10192"/>
                      <a:pt x="8044" y="10193"/>
                      <a:pt x="8046" y="10194"/>
                    </a:cubicBezTo>
                    <a:cubicBezTo>
                      <a:pt x="8063" y="10188"/>
                      <a:pt x="8063" y="10182"/>
                      <a:pt x="8057" y="10177"/>
                    </a:cubicBezTo>
                    <a:cubicBezTo>
                      <a:pt x="8040" y="10177"/>
                      <a:pt x="8046" y="10182"/>
                      <a:pt x="8035" y="10182"/>
                    </a:cubicBezTo>
                    <a:cubicBezTo>
                      <a:pt x="8029" y="10166"/>
                      <a:pt x="7985" y="10166"/>
                      <a:pt x="7985" y="10155"/>
                    </a:cubicBezTo>
                    <a:lnTo>
                      <a:pt x="7980" y="10160"/>
                    </a:lnTo>
                    <a:cubicBezTo>
                      <a:pt x="7974" y="10155"/>
                      <a:pt x="7974" y="10155"/>
                      <a:pt x="7957" y="10155"/>
                    </a:cubicBezTo>
                    <a:cubicBezTo>
                      <a:pt x="7980" y="10155"/>
                      <a:pt x="8007" y="10138"/>
                      <a:pt x="8007" y="10127"/>
                    </a:cubicBezTo>
                    <a:lnTo>
                      <a:pt x="8007" y="10127"/>
                    </a:lnTo>
                    <a:cubicBezTo>
                      <a:pt x="8002" y="10127"/>
                      <a:pt x="7985" y="10133"/>
                      <a:pt x="7974" y="10133"/>
                    </a:cubicBezTo>
                    <a:lnTo>
                      <a:pt x="7963" y="10127"/>
                    </a:lnTo>
                    <a:lnTo>
                      <a:pt x="7974" y="10127"/>
                    </a:lnTo>
                    <a:cubicBezTo>
                      <a:pt x="7965" y="10122"/>
                      <a:pt x="7984" y="10109"/>
                      <a:pt x="7979" y="10109"/>
                    </a:cubicBezTo>
                    <a:cubicBezTo>
                      <a:pt x="7978" y="10109"/>
                      <a:pt x="7976" y="10110"/>
                      <a:pt x="7974" y="10111"/>
                    </a:cubicBezTo>
                    <a:lnTo>
                      <a:pt x="8002" y="10099"/>
                    </a:lnTo>
                    <a:lnTo>
                      <a:pt x="8002" y="10099"/>
                    </a:lnTo>
                    <a:lnTo>
                      <a:pt x="7985" y="10105"/>
                    </a:lnTo>
                    <a:cubicBezTo>
                      <a:pt x="7980" y="10105"/>
                      <a:pt x="7974" y="10099"/>
                      <a:pt x="7963" y="10099"/>
                    </a:cubicBezTo>
                    <a:cubicBezTo>
                      <a:pt x="7952" y="10094"/>
                      <a:pt x="7957" y="10083"/>
                      <a:pt x="7974" y="10077"/>
                    </a:cubicBezTo>
                    <a:cubicBezTo>
                      <a:pt x="7967" y="10077"/>
                      <a:pt x="7957" y="10080"/>
                      <a:pt x="7951" y="10080"/>
                    </a:cubicBezTo>
                    <a:cubicBezTo>
                      <a:pt x="7948" y="10080"/>
                      <a:pt x="7946" y="10079"/>
                      <a:pt x="7946" y="10077"/>
                    </a:cubicBezTo>
                    <a:cubicBezTo>
                      <a:pt x="7980" y="10072"/>
                      <a:pt x="7952" y="10066"/>
                      <a:pt x="7974" y="10055"/>
                    </a:cubicBezTo>
                    <a:cubicBezTo>
                      <a:pt x="7974" y="10055"/>
                      <a:pt x="7976" y="10053"/>
                      <a:pt x="7973" y="10051"/>
                    </a:cubicBezTo>
                    <a:lnTo>
                      <a:pt x="7973" y="10051"/>
                    </a:lnTo>
                    <a:cubicBezTo>
                      <a:pt x="7973" y="10051"/>
                      <a:pt x="7972" y="10051"/>
                      <a:pt x="7972" y="10051"/>
                    </a:cubicBezTo>
                    <a:cubicBezTo>
                      <a:pt x="7957" y="10051"/>
                      <a:pt x="7956" y="10043"/>
                      <a:pt x="7952" y="10039"/>
                    </a:cubicBezTo>
                    <a:cubicBezTo>
                      <a:pt x="7985" y="10028"/>
                      <a:pt x="7946" y="10028"/>
                      <a:pt x="7980" y="10022"/>
                    </a:cubicBezTo>
                    <a:cubicBezTo>
                      <a:pt x="7957" y="10022"/>
                      <a:pt x="7960" y="10015"/>
                      <a:pt x="7954" y="10015"/>
                    </a:cubicBezTo>
                    <a:cubicBezTo>
                      <a:pt x="7952" y="10015"/>
                      <a:pt x="7950" y="10015"/>
                      <a:pt x="7946" y="10016"/>
                    </a:cubicBezTo>
                    <a:cubicBezTo>
                      <a:pt x="7946" y="10011"/>
                      <a:pt x="7963" y="10011"/>
                      <a:pt x="7974" y="10000"/>
                    </a:cubicBezTo>
                    <a:lnTo>
                      <a:pt x="7963" y="10000"/>
                    </a:lnTo>
                    <a:cubicBezTo>
                      <a:pt x="7980" y="9994"/>
                      <a:pt x="7980" y="9989"/>
                      <a:pt x="7985" y="9983"/>
                    </a:cubicBezTo>
                    <a:lnTo>
                      <a:pt x="7963" y="9983"/>
                    </a:lnTo>
                    <a:lnTo>
                      <a:pt x="7974" y="9972"/>
                    </a:lnTo>
                    <a:cubicBezTo>
                      <a:pt x="7967" y="9972"/>
                      <a:pt x="7964" y="9970"/>
                      <a:pt x="7960" y="9970"/>
                    </a:cubicBezTo>
                    <a:cubicBezTo>
                      <a:pt x="7958" y="9970"/>
                      <a:pt x="7956" y="9970"/>
                      <a:pt x="7952" y="9972"/>
                    </a:cubicBezTo>
                    <a:cubicBezTo>
                      <a:pt x="7943" y="9976"/>
                      <a:pt x="7940" y="9977"/>
                      <a:pt x="7938" y="9977"/>
                    </a:cubicBezTo>
                    <a:cubicBezTo>
                      <a:pt x="7934" y="9977"/>
                      <a:pt x="7941" y="9970"/>
                      <a:pt x="7930" y="9967"/>
                    </a:cubicBezTo>
                    <a:lnTo>
                      <a:pt x="7946" y="9967"/>
                    </a:lnTo>
                    <a:cubicBezTo>
                      <a:pt x="7946" y="9967"/>
                      <a:pt x="7957" y="9961"/>
                      <a:pt x="7963" y="9961"/>
                    </a:cubicBezTo>
                    <a:cubicBezTo>
                      <a:pt x="7960" y="9961"/>
                      <a:pt x="7949" y="9960"/>
                      <a:pt x="7937" y="9960"/>
                    </a:cubicBezTo>
                    <a:cubicBezTo>
                      <a:pt x="7926" y="9960"/>
                      <a:pt x="7913" y="9961"/>
                      <a:pt x="7908" y="9967"/>
                    </a:cubicBezTo>
                    <a:cubicBezTo>
                      <a:pt x="7902" y="9967"/>
                      <a:pt x="7891" y="9967"/>
                      <a:pt x="7897" y="9961"/>
                    </a:cubicBezTo>
                    <a:lnTo>
                      <a:pt x="7919" y="9956"/>
                    </a:lnTo>
                    <a:lnTo>
                      <a:pt x="7897" y="9956"/>
                    </a:lnTo>
                    <a:cubicBezTo>
                      <a:pt x="7891" y="9945"/>
                      <a:pt x="7902" y="9945"/>
                      <a:pt x="7908" y="9939"/>
                    </a:cubicBezTo>
                    <a:cubicBezTo>
                      <a:pt x="7908" y="9941"/>
                      <a:pt x="7911" y="9941"/>
                      <a:pt x="7917" y="9941"/>
                    </a:cubicBezTo>
                    <a:cubicBezTo>
                      <a:pt x="7930" y="9941"/>
                      <a:pt x="7952" y="9937"/>
                      <a:pt x="7952" y="9933"/>
                    </a:cubicBezTo>
                    <a:cubicBezTo>
                      <a:pt x="7957" y="9939"/>
                      <a:pt x="7963" y="9939"/>
                      <a:pt x="7974" y="9939"/>
                    </a:cubicBezTo>
                    <a:cubicBezTo>
                      <a:pt x="7974" y="9939"/>
                      <a:pt x="7974" y="9937"/>
                      <a:pt x="7977" y="9937"/>
                    </a:cubicBezTo>
                    <a:cubicBezTo>
                      <a:pt x="7979" y="9937"/>
                      <a:pt x="7981" y="9937"/>
                      <a:pt x="7985" y="9939"/>
                    </a:cubicBezTo>
                    <a:cubicBezTo>
                      <a:pt x="7982" y="9936"/>
                      <a:pt x="7980" y="9936"/>
                      <a:pt x="7976" y="9936"/>
                    </a:cubicBezTo>
                    <a:cubicBezTo>
                      <a:pt x="7973" y="9936"/>
                      <a:pt x="7969" y="9936"/>
                      <a:pt x="7963" y="9933"/>
                    </a:cubicBezTo>
                    <a:cubicBezTo>
                      <a:pt x="7985" y="9933"/>
                      <a:pt x="7991" y="9928"/>
                      <a:pt x="7991" y="9917"/>
                    </a:cubicBezTo>
                    <a:lnTo>
                      <a:pt x="7991" y="9917"/>
                    </a:lnTo>
                    <a:lnTo>
                      <a:pt x="7980" y="9928"/>
                    </a:lnTo>
                    <a:lnTo>
                      <a:pt x="7974" y="9928"/>
                    </a:lnTo>
                    <a:cubicBezTo>
                      <a:pt x="7974" y="9928"/>
                      <a:pt x="7963" y="9933"/>
                      <a:pt x="7957" y="9933"/>
                    </a:cubicBezTo>
                    <a:cubicBezTo>
                      <a:pt x="7957" y="9933"/>
                      <a:pt x="7946" y="9931"/>
                      <a:pt x="7942" y="9929"/>
                    </a:cubicBezTo>
                    <a:lnTo>
                      <a:pt x="7942" y="9929"/>
                    </a:lnTo>
                    <a:cubicBezTo>
                      <a:pt x="7938" y="9931"/>
                      <a:pt x="7935" y="9931"/>
                      <a:pt x="7932" y="9931"/>
                    </a:cubicBezTo>
                    <a:cubicBezTo>
                      <a:pt x="7922" y="9931"/>
                      <a:pt x="7918" y="9925"/>
                      <a:pt x="7911" y="9925"/>
                    </a:cubicBezTo>
                    <a:cubicBezTo>
                      <a:pt x="7908" y="9925"/>
                      <a:pt x="7906" y="9926"/>
                      <a:pt x="7902" y="9928"/>
                    </a:cubicBezTo>
                    <a:cubicBezTo>
                      <a:pt x="7897" y="9928"/>
                      <a:pt x="7897" y="9917"/>
                      <a:pt x="7902" y="9917"/>
                    </a:cubicBezTo>
                    <a:cubicBezTo>
                      <a:pt x="7906" y="9920"/>
                      <a:pt x="7909" y="9921"/>
                      <a:pt x="7912" y="9921"/>
                    </a:cubicBezTo>
                    <a:cubicBezTo>
                      <a:pt x="7922" y="9921"/>
                      <a:pt x="7927" y="9910"/>
                      <a:pt x="7935" y="9906"/>
                    </a:cubicBezTo>
                    <a:lnTo>
                      <a:pt x="7935" y="9906"/>
                    </a:lnTo>
                    <a:cubicBezTo>
                      <a:pt x="7930" y="9906"/>
                      <a:pt x="7924" y="9911"/>
                      <a:pt x="7919" y="9911"/>
                    </a:cubicBezTo>
                    <a:cubicBezTo>
                      <a:pt x="7919" y="9906"/>
                      <a:pt x="7924" y="9906"/>
                      <a:pt x="7930" y="9900"/>
                    </a:cubicBezTo>
                    <a:lnTo>
                      <a:pt x="7935" y="9900"/>
                    </a:lnTo>
                    <a:lnTo>
                      <a:pt x="7946" y="9889"/>
                    </a:lnTo>
                    <a:cubicBezTo>
                      <a:pt x="7935" y="9889"/>
                      <a:pt x="7930" y="9900"/>
                      <a:pt x="7924" y="9900"/>
                    </a:cubicBezTo>
                    <a:cubicBezTo>
                      <a:pt x="7930" y="9900"/>
                      <a:pt x="7924" y="9889"/>
                      <a:pt x="7930" y="9889"/>
                    </a:cubicBezTo>
                    <a:cubicBezTo>
                      <a:pt x="7941" y="9889"/>
                      <a:pt x="7952" y="9887"/>
                      <a:pt x="7958" y="9887"/>
                    </a:cubicBezTo>
                    <a:cubicBezTo>
                      <a:pt x="7961" y="9887"/>
                      <a:pt x="7963" y="9887"/>
                      <a:pt x="7963" y="9889"/>
                    </a:cubicBezTo>
                    <a:cubicBezTo>
                      <a:pt x="7963" y="9885"/>
                      <a:pt x="7960" y="9881"/>
                      <a:pt x="7955" y="9881"/>
                    </a:cubicBezTo>
                    <a:cubicBezTo>
                      <a:pt x="7952" y="9881"/>
                      <a:pt x="7950" y="9882"/>
                      <a:pt x="7946" y="9884"/>
                    </a:cubicBezTo>
                    <a:lnTo>
                      <a:pt x="7946" y="9878"/>
                    </a:lnTo>
                    <a:cubicBezTo>
                      <a:pt x="7939" y="9882"/>
                      <a:pt x="7931" y="9886"/>
                      <a:pt x="7925" y="9886"/>
                    </a:cubicBezTo>
                    <a:cubicBezTo>
                      <a:pt x="7922" y="9886"/>
                      <a:pt x="7920" y="9885"/>
                      <a:pt x="7919" y="9884"/>
                    </a:cubicBezTo>
                    <a:lnTo>
                      <a:pt x="7924" y="9884"/>
                    </a:lnTo>
                    <a:lnTo>
                      <a:pt x="7908" y="9878"/>
                    </a:lnTo>
                    <a:lnTo>
                      <a:pt x="7919" y="9873"/>
                    </a:lnTo>
                    <a:lnTo>
                      <a:pt x="7908" y="9873"/>
                    </a:lnTo>
                    <a:cubicBezTo>
                      <a:pt x="7919" y="9873"/>
                      <a:pt x="7919" y="9862"/>
                      <a:pt x="7924" y="9862"/>
                    </a:cubicBezTo>
                    <a:cubicBezTo>
                      <a:pt x="7924" y="9856"/>
                      <a:pt x="7908" y="9856"/>
                      <a:pt x="7902" y="9856"/>
                    </a:cubicBezTo>
                    <a:cubicBezTo>
                      <a:pt x="7902" y="9850"/>
                      <a:pt x="7902" y="9850"/>
                      <a:pt x="7919" y="9850"/>
                    </a:cubicBezTo>
                    <a:cubicBezTo>
                      <a:pt x="7919" y="9845"/>
                      <a:pt x="7919" y="9834"/>
                      <a:pt x="7924" y="9828"/>
                    </a:cubicBezTo>
                    <a:cubicBezTo>
                      <a:pt x="7922" y="9826"/>
                      <a:pt x="7921" y="9826"/>
                      <a:pt x="7920" y="9826"/>
                    </a:cubicBezTo>
                    <a:cubicBezTo>
                      <a:pt x="7917" y="9826"/>
                      <a:pt x="7913" y="9828"/>
                      <a:pt x="7902" y="9828"/>
                    </a:cubicBezTo>
                    <a:cubicBezTo>
                      <a:pt x="7935" y="9817"/>
                      <a:pt x="7908" y="9801"/>
                      <a:pt x="7902" y="9790"/>
                    </a:cubicBezTo>
                    <a:cubicBezTo>
                      <a:pt x="7893" y="9791"/>
                      <a:pt x="7889" y="9792"/>
                      <a:pt x="7887" y="9792"/>
                    </a:cubicBezTo>
                    <a:cubicBezTo>
                      <a:pt x="7884" y="9792"/>
                      <a:pt x="7887" y="9790"/>
                      <a:pt x="7869" y="9790"/>
                    </a:cubicBezTo>
                    <a:cubicBezTo>
                      <a:pt x="7874" y="9790"/>
                      <a:pt x="7887" y="9777"/>
                      <a:pt x="7894" y="9777"/>
                    </a:cubicBezTo>
                    <a:cubicBezTo>
                      <a:pt x="7895" y="9777"/>
                      <a:pt x="7896" y="9778"/>
                      <a:pt x="7897" y="9779"/>
                    </a:cubicBezTo>
                    <a:lnTo>
                      <a:pt x="7891" y="9773"/>
                    </a:lnTo>
                    <a:cubicBezTo>
                      <a:pt x="7893" y="9772"/>
                      <a:pt x="7895" y="9771"/>
                      <a:pt x="7897" y="9771"/>
                    </a:cubicBezTo>
                    <a:cubicBezTo>
                      <a:pt x="7901" y="9771"/>
                      <a:pt x="7905" y="9775"/>
                      <a:pt x="7913" y="9775"/>
                    </a:cubicBezTo>
                    <a:cubicBezTo>
                      <a:pt x="7916" y="9775"/>
                      <a:pt x="7920" y="9774"/>
                      <a:pt x="7924" y="9773"/>
                    </a:cubicBezTo>
                    <a:cubicBezTo>
                      <a:pt x="7924" y="9767"/>
                      <a:pt x="7891" y="9767"/>
                      <a:pt x="7897" y="9762"/>
                    </a:cubicBezTo>
                    <a:cubicBezTo>
                      <a:pt x="7912" y="9762"/>
                      <a:pt x="7903" y="9757"/>
                      <a:pt x="7902" y="9753"/>
                    </a:cubicBezTo>
                    <a:lnTo>
                      <a:pt x="7902" y="9753"/>
                    </a:lnTo>
                    <a:cubicBezTo>
                      <a:pt x="7899" y="9754"/>
                      <a:pt x="7896" y="9754"/>
                      <a:pt x="7893" y="9754"/>
                    </a:cubicBezTo>
                    <a:cubicBezTo>
                      <a:pt x="7888" y="9754"/>
                      <a:pt x="7884" y="9753"/>
                      <a:pt x="7880" y="9751"/>
                    </a:cubicBezTo>
                    <a:cubicBezTo>
                      <a:pt x="7878" y="9749"/>
                      <a:pt x="7880" y="9746"/>
                      <a:pt x="7885" y="9744"/>
                    </a:cubicBezTo>
                    <a:lnTo>
                      <a:pt x="7885" y="9744"/>
                    </a:lnTo>
                    <a:cubicBezTo>
                      <a:pt x="7881" y="9745"/>
                      <a:pt x="7878" y="9745"/>
                      <a:pt x="7874" y="9745"/>
                    </a:cubicBezTo>
                    <a:cubicBezTo>
                      <a:pt x="7897" y="9740"/>
                      <a:pt x="7874" y="9734"/>
                      <a:pt x="7863" y="9734"/>
                    </a:cubicBezTo>
                    <a:cubicBezTo>
                      <a:pt x="7841" y="9751"/>
                      <a:pt x="7863" y="9740"/>
                      <a:pt x="7841" y="9762"/>
                    </a:cubicBezTo>
                    <a:cubicBezTo>
                      <a:pt x="7844" y="9762"/>
                      <a:pt x="7853" y="9758"/>
                      <a:pt x="7859" y="9758"/>
                    </a:cubicBezTo>
                    <a:cubicBezTo>
                      <a:pt x="7863" y="9758"/>
                      <a:pt x="7866" y="9760"/>
                      <a:pt x="7863" y="9767"/>
                    </a:cubicBezTo>
                    <a:cubicBezTo>
                      <a:pt x="7847" y="9767"/>
                      <a:pt x="7847" y="9767"/>
                      <a:pt x="7847" y="9773"/>
                    </a:cubicBezTo>
                    <a:cubicBezTo>
                      <a:pt x="7850" y="9772"/>
                      <a:pt x="7852" y="9771"/>
                      <a:pt x="7854" y="9771"/>
                    </a:cubicBezTo>
                    <a:cubicBezTo>
                      <a:pt x="7860" y="9771"/>
                      <a:pt x="7855" y="9779"/>
                      <a:pt x="7863" y="9779"/>
                    </a:cubicBezTo>
                    <a:cubicBezTo>
                      <a:pt x="7852" y="9790"/>
                      <a:pt x="7836" y="9779"/>
                      <a:pt x="7825" y="9795"/>
                    </a:cubicBezTo>
                    <a:lnTo>
                      <a:pt x="7852" y="9790"/>
                    </a:lnTo>
                    <a:lnTo>
                      <a:pt x="7852" y="9790"/>
                    </a:lnTo>
                    <a:cubicBezTo>
                      <a:pt x="7850" y="9792"/>
                      <a:pt x="7845" y="9792"/>
                      <a:pt x="7843" y="9792"/>
                    </a:cubicBezTo>
                    <a:cubicBezTo>
                      <a:pt x="7840" y="9792"/>
                      <a:pt x="7838" y="9792"/>
                      <a:pt x="7841" y="9795"/>
                    </a:cubicBezTo>
                    <a:cubicBezTo>
                      <a:pt x="7830" y="9795"/>
                      <a:pt x="7824" y="9798"/>
                      <a:pt x="7820" y="9798"/>
                    </a:cubicBezTo>
                    <a:cubicBezTo>
                      <a:pt x="7817" y="9798"/>
                      <a:pt x="7815" y="9797"/>
                      <a:pt x="7814" y="9795"/>
                    </a:cubicBezTo>
                    <a:lnTo>
                      <a:pt x="7814" y="9795"/>
                    </a:lnTo>
                    <a:cubicBezTo>
                      <a:pt x="7791" y="9806"/>
                      <a:pt x="7825" y="9806"/>
                      <a:pt x="7841" y="9817"/>
                    </a:cubicBezTo>
                    <a:lnTo>
                      <a:pt x="7836" y="9817"/>
                    </a:lnTo>
                    <a:cubicBezTo>
                      <a:pt x="7841" y="9817"/>
                      <a:pt x="7841" y="9823"/>
                      <a:pt x="7847" y="9823"/>
                    </a:cubicBezTo>
                    <a:cubicBezTo>
                      <a:pt x="7845" y="9825"/>
                      <a:pt x="7843" y="9825"/>
                      <a:pt x="7841" y="9825"/>
                    </a:cubicBezTo>
                    <a:cubicBezTo>
                      <a:pt x="7837" y="9825"/>
                      <a:pt x="7832" y="9823"/>
                      <a:pt x="7825" y="9823"/>
                    </a:cubicBezTo>
                    <a:lnTo>
                      <a:pt x="7825" y="9828"/>
                    </a:lnTo>
                    <a:cubicBezTo>
                      <a:pt x="7836" y="9828"/>
                      <a:pt x="7836" y="9828"/>
                      <a:pt x="7825" y="9834"/>
                    </a:cubicBezTo>
                    <a:lnTo>
                      <a:pt x="7797" y="9834"/>
                    </a:lnTo>
                    <a:lnTo>
                      <a:pt x="7819" y="9845"/>
                    </a:lnTo>
                    <a:cubicBezTo>
                      <a:pt x="7815" y="9845"/>
                      <a:pt x="7810" y="9852"/>
                      <a:pt x="7803" y="9852"/>
                    </a:cubicBezTo>
                    <a:cubicBezTo>
                      <a:pt x="7801" y="9852"/>
                      <a:pt x="7799" y="9852"/>
                      <a:pt x="7797" y="9850"/>
                    </a:cubicBezTo>
                    <a:lnTo>
                      <a:pt x="7797" y="9850"/>
                    </a:lnTo>
                    <a:lnTo>
                      <a:pt x="7808" y="9862"/>
                    </a:lnTo>
                    <a:lnTo>
                      <a:pt x="7786" y="9873"/>
                    </a:lnTo>
                    <a:lnTo>
                      <a:pt x="7791" y="9873"/>
                    </a:lnTo>
                    <a:cubicBezTo>
                      <a:pt x="7786" y="9878"/>
                      <a:pt x="7836" y="9884"/>
                      <a:pt x="7791" y="9889"/>
                    </a:cubicBezTo>
                    <a:cubicBezTo>
                      <a:pt x="7814" y="9900"/>
                      <a:pt x="7808" y="9906"/>
                      <a:pt x="7819" y="9911"/>
                    </a:cubicBezTo>
                    <a:cubicBezTo>
                      <a:pt x="7817" y="9911"/>
                      <a:pt x="7814" y="9910"/>
                      <a:pt x="7812" y="9910"/>
                    </a:cubicBezTo>
                    <a:cubicBezTo>
                      <a:pt x="7800" y="9910"/>
                      <a:pt x="7797" y="9920"/>
                      <a:pt x="7792" y="9920"/>
                    </a:cubicBezTo>
                    <a:cubicBezTo>
                      <a:pt x="7790" y="9920"/>
                      <a:pt x="7788" y="9919"/>
                      <a:pt x="7786" y="9917"/>
                    </a:cubicBezTo>
                    <a:lnTo>
                      <a:pt x="7786" y="9917"/>
                    </a:lnTo>
                    <a:cubicBezTo>
                      <a:pt x="7780" y="9928"/>
                      <a:pt x="7797" y="9928"/>
                      <a:pt x="7808" y="9928"/>
                    </a:cubicBezTo>
                    <a:cubicBezTo>
                      <a:pt x="7797" y="9933"/>
                      <a:pt x="7780" y="9933"/>
                      <a:pt x="7769" y="9933"/>
                    </a:cubicBezTo>
                    <a:lnTo>
                      <a:pt x="7780" y="9939"/>
                    </a:lnTo>
                    <a:lnTo>
                      <a:pt x="7786" y="9939"/>
                    </a:lnTo>
                    <a:cubicBezTo>
                      <a:pt x="7780" y="9945"/>
                      <a:pt x="7764" y="9945"/>
                      <a:pt x="7764" y="9956"/>
                    </a:cubicBezTo>
                    <a:lnTo>
                      <a:pt x="7786" y="9956"/>
                    </a:lnTo>
                    <a:lnTo>
                      <a:pt x="7780" y="9961"/>
                    </a:lnTo>
                    <a:lnTo>
                      <a:pt x="7786" y="9961"/>
                    </a:lnTo>
                    <a:lnTo>
                      <a:pt x="7791" y="9967"/>
                    </a:lnTo>
                    <a:cubicBezTo>
                      <a:pt x="7780" y="9967"/>
                      <a:pt x="7791" y="9972"/>
                      <a:pt x="7780" y="9972"/>
                    </a:cubicBezTo>
                    <a:cubicBezTo>
                      <a:pt x="7780" y="9983"/>
                      <a:pt x="7780" y="9983"/>
                      <a:pt x="7786" y="9989"/>
                    </a:cubicBezTo>
                    <a:lnTo>
                      <a:pt x="7797" y="9983"/>
                    </a:lnTo>
                    <a:lnTo>
                      <a:pt x="7797" y="9983"/>
                    </a:lnTo>
                    <a:cubicBezTo>
                      <a:pt x="7814" y="9989"/>
                      <a:pt x="7780" y="9989"/>
                      <a:pt x="7786" y="9994"/>
                    </a:cubicBezTo>
                    <a:lnTo>
                      <a:pt x="7797" y="9994"/>
                    </a:lnTo>
                    <a:cubicBezTo>
                      <a:pt x="7780" y="10011"/>
                      <a:pt x="7814" y="10011"/>
                      <a:pt x="7797" y="10022"/>
                    </a:cubicBezTo>
                    <a:cubicBezTo>
                      <a:pt x="7795" y="10020"/>
                      <a:pt x="7793" y="10020"/>
                      <a:pt x="7790" y="10020"/>
                    </a:cubicBezTo>
                    <a:cubicBezTo>
                      <a:pt x="7786" y="10020"/>
                      <a:pt x="7782" y="10022"/>
                      <a:pt x="7786" y="10022"/>
                    </a:cubicBezTo>
                    <a:cubicBezTo>
                      <a:pt x="7791" y="10028"/>
                      <a:pt x="7791" y="10044"/>
                      <a:pt x="7808" y="10044"/>
                    </a:cubicBezTo>
                    <a:cubicBezTo>
                      <a:pt x="7786" y="10050"/>
                      <a:pt x="7780" y="10050"/>
                      <a:pt x="7769" y="10055"/>
                    </a:cubicBezTo>
                    <a:cubicBezTo>
                      <a:pt x="7769" y="10066"/>
                      <a:pt x="7780" y="10066"/>
                      <a:pt x="7786" y="10066"/>
                    </a:cubicBezTo>
                    <a:cubicBezTo>
                      <a:pt x="7780" y="10072"/>
                      <a:pt x="7791" y="10077"/>
                      <a:pt x="7780" y="10083"/>
                    </a:cubicBezTo>
                    <a:cubicBezTo>
                      <a:pt x="7791" y="10083"/>
                      <a:pt x="7780" y="10094"/>
                      <a:pt x="7786" y="10094"/>
                    </a:cubicBezTo>
                    <a:lnTo>
                      <a:pt x="7791" y="10094"/>
                    </a:lnTo>
                    <a:cubicBezTo>
                      <a:pt x="7764" y="10105"/>
                      <a:pt x="7814" y="10105"/>
                      <a:pt x="7786" y="10122"/>
                    </a:cubicBezTo>
                    <a:lnTo>
                      <a:pt x="7764" y="10122"/>
                    </a:lnTo>
                    <a:lnTo>
                      <a:pt x="7764" y="10138"/>
                    </a:lnTo>
                    <a:lnTo>
                      <a:pt x="7769" y="10133"/>
                    </a:lnTo>
                    <a:cubicBezTo>
                      <a:pt x="7769" y="10135"/>
                      <a:pt x="7773" y="10137"/>
                      <a:pt x="7776" y="10137"/>
                    </a:cubicBezTo>
                    <a:lnTo>
                      <a:pt x="7776" y="10137"/>
                    </a:lnTo>
                    <a:cubicBezTo>
                      <a:pt x="7775" y="10137"/>
                      <a:pt x="7774" y="10137"/>
                      <a:pt x="7773" y="10137"/>
                    </a:cubicBezTo>
                    <a:cubicBezTo>
                      <a:pt x="7764" y="10137"/>
                      <a:pt x="7778" y="10149"/>
                      <a:pt x="7764" y="10149"/>
                    </a:cubicBezTo>
                    <a:lnTo>
                      <a:pt x="7758" y="10149"/>
                    </a:lnTo>
                    <a:cubicBezTo>
                      <a:pt x="7758" y="10152"/>
                      <a:pt x="7758" y="10153"/>
                      <a:pt x="7760" y="10153"/>
                    </a:cubicBezTo>
                    <a:cubicBezTo>
                      <a:pt x="7761" y="10153"/>
                      <a:pt x="7764" y="10152"/>
                      <a:pt x="7769" y="10149"/>
                    </a:cubicBezTo>
                    <a:lnTo>
                      <a:pt x="7769" y="10149"/>
                    </a:lnTo>
                    <a:cubicBezTo>
                      <a:pt x="7780" y="10155"/>
                      <a:pt x="7742" y="10155"/>
                      <a:pt x="7764" y="10160"/>
                    </a:cubicBezTo>
                    <a:lnTo>
                      <a:pt x="7764" y="10155"/>
                    </a:lnTo>
                    <a:lnTo>
                      <a:pt x="7786" y="10155"/>
                    </a:lnTo>
                    <a:cubicBezTo>
                      <a:pt x="7786" y="10155"/>
                      <a:pt x="7784" y="10157"/>
                      <a:pt x="7782" y="10157"/>
                    </a:cubicBezTo>
                    <a:lnTo>
                      <a:pt x="7782" y="10157"/>
                    </a:lnTo>
                    <a:cubicBezTo>
                      <a:pt x="7782" y="10156"/>
                      <a:pt x="7781" y="10156"/>
                      <a:pt x="7780" y="10155"/>
                    </a:cubicBezTo>
                    <a:lnTo>
                      <a:pt x="7780" y="10155"/>
                    </a:lnTo>
                    <a:cubicBezTo>
                      <a:pt x="7780" y="10157"/>
                      <a:pt x="7781" y="10157"/>
                      <a:pt x="7782" y="10157"/>
                    </a:cubicBezTo>
                    <a:cubicBezTo>
                      <a:pt x="7782" y="10157"/>
                      <a:pt x="7782" y="10157"/>
                      <a:pt x="7782" y="10157"/>
                    </a:cubicBezTo>
                    <a:lnTo>
                      <a:pt x="7782" y="10157"/>
                    </a:lnTo>
                    <a:cubicBezTo>
                      <a:pt x="7785" y="10162"/>
                      <a:pt x="7781" y="10166"/>
                      <a:pt x="7786" y="10166"/>
                    </a:cubicBezTo>
                    <a:cubicBezTo>
                      <a:pt x="7783" y="10171"/>
                      <a:pt x="7779" y="10174"/>
                      <a:pt x="7775" y="10174"/>
                    </a:cubicBezTo>
                    <a:cubicBezTo>
                      <a:pt x="7773" y="10174"/>
                      <a:pt x="7771" y="10174"/>
                      <a:pt x="7770" y="10173"/>
                    </a:cubicBezTo>
                    <a:lnTo>
                      <a:pt x="7770" y="10173"/>
                    </a:lnTo>
                    <a:cubicBezTo>
                      <a:pt x="7776" y="10181"/>
                      <a:pt x="7767" y="10178"/>
                      <a:pt x="7780" y="10182"/>
                    </a:cubicBezTo>
                    <a:lnTo>
                      <a:pt x="7771" y="10186"/>
                    </a:lnTo>
                    <a:lnTo>
                      <a:pt x="7771" y="10186"/>
                    </a:lnTo>
                    <a:cubicBezTo>
                      <a:pt x="7770" y="10185"/>
                      <a:pt x="7769" y="10184"/>
                      <a:pt x="7769" y="10182"/>
                    </a:cubicBezTo>
                    <a:lnTo>
                      <a:pt x="7764" y="10188"/>
                    </a:lnTo>
                    <a:lnTo>
                      <a:pt x="7764" y="10188"/>
                    </a:lnTo>
                    <a:lnTo>
                      <a:pt x="7771" y="10186"/>
                    </a:lnTo>
                    <a:lnTo>
                      <a:pt x="7771" y="10186"/>
                    </a:lnTo>
                    <a:cubicBezTo>
                      <a:pt x="7774" y="10188"/>
                      <a:pt x="7780" y="10189"/>
                      <a:pt x="7780" y="10194"/>
                    </a:cubicBezTo>
                    <a:lnTo>
                      <a:pt x="7764" y="10194"/>
                    </a:lnTo>
                    <a:cubicBezTo>
                      <a:pt x="7769" y="10210"/>
                      <a:pt x="7742" y="10210"/>
                      <a:pt x="7764" y="10216"/>
                    </a:cubicBezTo>
                    <a:lnTo>
                      <a:pt x="7758" y="10216"/>
                    </a:lnTo>
                    <a:cubicBezTo>
                      <a:pt x="7780" y="10221"/>
                      <a:pt x="7736" y="10221"/>
                      <a:pt x="7764" y="10232"/>
                    </a:cubicBezTo>
                    <a:lnTo>
                      <a:pt x="7753" y="10232"/>
                    </a:lnTo>
                    <a:lnTo>
                      <a:pt x="7758" y="10238"/>
                    </a:lnTo>
                    <a:lnTo>
                      <a:pt x="7764" y="10238"/>
                    </a:lnTo>
                    <a:lnTo>
                      <a:pt x="7753" y="10243"/>
                    </a:lnTo>
                    <a:lnTo>
                      <a:pt x="7758" y="10243"/>
                    </a:lnTo>
                    <a:cubicBezTo>
                      <a:pt x="7731" y="10249"/>
                      <a:pt x="7753" y="10260"/>
                      <a:pt x="7731" y="10265"/>
                    </a:cubicBezTo>
                    <a:lnTo>
                      <a:pt x="7753" y="10260"/>
                    </a:lnTo>
                    <a:lnTo>
                      <a:pt x="7753" y="10260"/>
                    </a:lnTo>
                    <a:cubicBezTo>
                      <a:pt x="7791" y="10271"/>
                      <a:pt x="7731" y="10299"/>
                      <a:pt x="7753" y="10315"/>
                    </a:cubicBezTo>
                    <a:lnTo>
                      <a:pt x="7736" y="10315"/>
                    </a:lnTo>
                    <a:lnTo>
                      <a:pt x="7758" y="10321"/>
                    </a:lnTo>
                    <a:cubicBezTo>
                      <a:pt x="7753" y="10323"/>
                      <a:pt x="7749" y="10323"/>
                      <a:pt x="7746" y="10323"/>
                    </a:cubicBezTo>
                    <a:cubicBezTo>
                      <a:pt x="7741" y="10323"/>
                      <a:pt x="7740" y="10321"/>
                      <a:pt x="7736" y="10321"/>
                    </a:cubicBezTo>
                    <a:lnTo>
                      <a:pt x="7736" y="10321"/>
                    </a:lnTo>
                    <a:cubicBezTo>
                      <a:pt x="7742" y="10326"/>
                      <a:pt x="7758" y="10321"/>
                      <a:pt x="7764" y="10332"/>
                    </a:cubicBezTo>
                    <a:cubicBezTo>
                      <a:pt x="7762" y="10336"/>
                      <a:pt x="7760" y="10337"/>
                      <a:pt x="7758" y="10337"/>
                    </a:cubicBezTo>
                    <a:cubicBezTo>
                      <a:pt x="7754" y="10337"/>
                      <a:pt x="7749" y="10332"/>
                      <a:pt x="7742" y="10332"/>
                    </a:cubicBezTo>
                    <a:cubicBezTo>
                      <a:pt x="7753" y="10343"/>
                      <a:pt x="7764" y="10354"/>
                      <a:pt x="7758" y="10360"/>
                    </a:cubicBezTo>
                    <a:lnTo>
                      <a:pt x="7764" y="10360"/>
                    </a:lnTo>
                    <a:cubicBezTo>
                      <a:pt x="7769" y="10371"/>
                      <a:pt x="7764" y="10376"/>
                      <a:pt x="7764" y="10382"/>
                    </a:cubicBezTo>
                    <a:lnTo>
                      <a:pt x="7758" y="10382"/>
                    </a:lnTo>
                    <a:cubicBezTo>
                      <a:pt x="7758" y="10382"/>
                      <a:pt x="7753" y="10387"/>
                      <a:pt x="7758" y="10387"/>
                    </a:cubicBezTo>
                    <a:lnTo>
                      <a:pt x="7742" y="10387"/>
                    </a:lnTo>
                    <a:cubicBezTo>
                      <a:pt x="7742" y="10398"/>
                      <a:pt x="7758" y="10404"/>
                      <a:pt x="7736" y="10409"/>
                    </a:cubicBezTo>
                    <a:lnTo>
                      <a:pt x="7758" y="10409"/>
                    </a:lnTo>
                    <a:cubicBezTo>
                      <a:pt x="7736" y="10415"/>
                      <a:pt x="7769" y="10426"/>
                      <a:pt x="7758" y="10431"/>
                    </a:cubicBezTo>
                    <a:lnTo>
                      <a:pt x="7758" y="10431"/>
                    </a:lnTo>
                    <a:cubicBezTo>
                      <a:pt x="7758" y="10431"/>
                      <a:pt x="7757" y="10431"/>
                      <a:pt x="7757" y="10431"/>
                    </a:cubicBezTo>
                    <a:lnTo>
                      <a:pt x="7757" y="10431"/>
                    </a:lnTo>
                    <a:cubicBezTo>
                      <a:pt x="7757" y="10431"/>
                      <a:pt x="7758" y="10431"/>
                      <a:pt x="7758" y="10431"/>
                    </a:cubicBezTo>
                    <a:cubicBezTo>
                      <a:pt x="7758" y="10431"/>
                      <a:pt x="7758" y="10431"/>
                      <a:pt x="7758" y="10431"/>
                    </a:cubicBezTo>
                    <a:lnTo>
                      <a:pt x="7758" y="10431"/>
                    </a:lnTo>
                    <a:cubicBezTo>
                      <a:pt x="7760" y="10431"/>
                      <a:pt x="7762" y="10431"/>
                      <a:pt x="7764" y="10431"/>
                    </a:cubicBezTo>
                    <a:lnTo>
                      <a:pt x="7758" y="10431"/>
                    </a:lnTo>
                    <a:lnTo>
                      <a:pt x="7769" y="10443"/>
                    </a:lnTo>
                    <a:cubicBezTo>
                      <a:pt x="7757" y="10450"/>
                      <a:pt x="7768" y="10456"/>
                      <a:pt x="7767" y="10458"/>
                    </a:cubicBezTo>
                    <a:lnTo>
                      <a:pt x="7767" y="10458"/>
                    </a:lnTo>
                    <a:cubicBezTo>
                      <a:pt x="7767" y="10458"/>
                      <a:pt x="7766" y="10458"/>
                      <a:pt x="7766" y="10458"/>
                    </a:cubicBezTo>
                    <a:cubicBezTo>
                      <a:pt x="7764" y="10458"/>
                      <a:pt x="7763" y="10458"/>
                      <a:pt x="7762" y="10459"/>
                    </a:cubicBezTo>
                    <a:lnTo>
                      <a:pt x="7762" y="10459"/>
                    </a:lnTo>
                    <a:cubicBezTo>
                      <a:pt x="7765" y="10459"/>
                      <a:pt x="7767" y="10459"/>
                      <a:pt x="7767" y="10458"/>
                    </a:cubicBezTo>
                    <a:lnTo>
                      <a:pt x="7767" y="10458"/>
                    </a:lnTo>
                    <a:cubicBezTo>
                      <a:pt x="7768" y="10458"/>
                      <a:pt x="7769" y="10458"/>
                      <a:pt x="7769" y="10459"/>
                    </a:cubicBezTo>
                    <a:cubicBezTo>
                      <a:pt x="7764" y="10459"/>
                      <a:pt x="7780" y="10465"/>
                      <a:pt x="7764" y="10465"/>
                    </a:cubicBezTo>
                    <a:lnTo>
                      <a:pt x="7764" y="10470"/>
                    </a:lnTo>
                    <a:lnTo>
                      <a:pt x="7753" y="10470"/>
                    </a:lnTo>
                    <a:cubicBezTo>
                      <a:pt x="7758" y="10481"/>
                      <a:pt x="7769" y="10481"/>
                      <a:pt x="7780" y="10481"/>
                    </a:cubicBezTo>
                    <a:cubicBezTo>
                      <a:pt x="7769" y="10487"/>
                      <a:pt x="7780" y="10492"/>
                      <a:pt x="7764" y="10492"/>
                    </a:cubicBezTo>
                    <a:lnTo>
                      <a:pt x="7758" y="10492"/>
                    </a:lnTo>
                    <a:cubicBezTo>
                      <a:pt x="7764" y="10509"/>
                      <a:pt x="7714" y="10520"/>
                      <a:pt x="7742" y="10526"/>
                    </a:cubicBezTo>
                    <a:lnTo>
                      <a:pt x="7736" y="10526"/>
                    </a:lnTo>
                    <a:lnTo>
                      <a:pt x="7736" y="10537"/>
                    </a:lnTo>
                    <a:lnTo>
                      <a:pt x="7725" y="10537"/>
                    </a:lnTo>
                    <a:lnTo>
                      <a:pt x="7742" y="10548"/>
                    </a:lnTo>
                    <a:lnTo>
                      <a:pt x="7736" y="10548"/>
                    </a:lnTo>
                    <a:cubicBezTo>
                      <a:pt x="7736" y="10553"/>
                      <a:pt x="7736" y="10570"/>
                      <a:pt x="7742" y="10581"/>
                    </a:cubicBezTo>
                    <a:lnTo>
                      <a:pt x="7736" y="10581"/>
                    </a:lnTo>
                    <a:cubicBezTo>
                      <a:pt x="7753" y="10598"/>
                      <a:pt x="7731" y="10598"/>
                      <a:pt x="7736" y="10603"/>
                    </a:cubicBezTo>
                    <a:lnTo>
                      <a:pt x="7736" y="10609"/>
                    </a:lnTo>
                    <a:lnTo>
                      <a:pt x="7731" y="10609"/>
                    </a:lnTo>
                    <a:cubicBezTo>
                      <a:pt x="7740" y="10618"/>
                      <a:pt x="7719" y="10627"/>
                      <a:pt x="7720" y="10627"/>
                    </a:cubicBezTo>
                    <a:cubicBezTo>
                      <a:pt x="7721" y="10627"/>
                      <a:pt x="7722" y="10626"/>
                      <a:pt x="7725" y="10625"/>
                    </a:cubicBezTo>
                    <a:cubicBezTo>
                      <a:pt x="7731" y="10625"/>
                      <a:pt x="7736" y="10631"/>
                      <a:pt x="7753" y="10631"/>
                    </a:cubicBezTo>
                    <a:cubicBezTo>
                      <a:pt x="7753" y="10633"/>
                      <a:pt x="7750" y="10633"/>
                      <a:pt x="7746" y="10633"/>
                    </a:cubicBezTo>
                    <a:cubicBezTo>
                      <a:pt x="7743" y="10633"/>
                      <a:pt x="7739" y="10633"/>
                      <a:pt x="7736" y="10636"/>
                    </a:cubicBezTo>
                    <a:cubicBezTo>
                      <a:pt x="7736" y="10647"/>
                      <a:pt x="7753" y="10647"/>
                      <a:pt x="7742" y="10653"/>
                    </a:cubicBezTo>
                    <a:lnTo>
                      <a:pt x="7736" y="10653"/>
                    </a:lnTo>
                    <a:cubicBezTo>
                      <a:pt x="7736" y="10658"/>
                      <a:pt x="7742" y="10658"/>
                      <a:pt x="7742" y="10664"/>
                    </a:cubicBezTo>
                    <a:lnTo>
                      <a:pt x="7736" y="10664"/>
                    </a:lnTo>
                    <a:cubicBezTo>
                      <a:pt x="7753" y="10675"/>
                      <a:pt x="7714" y="10681"/>
                      <a:pt x="7753" y="10686"/>
                    </a:cubicBezTo>
                    <a:cubicBezTo>
                      <a:pt x="7742" y="10692"/>
                      <a:pt x="7753" y="10703"/>
                      <a:pt x="7736" y="10703"/>
                    </a:cubicBezTo>
                    <a:cubicBezTo>
                      <a:pt x="7753" y="10714"/>
                      <a:pt x="7753" y="10719"/>
                      <a:pt x="7758" y="10730"/>
                    </a:cubicBezTo>
                    <a:cubicBezTo>
                      <a:pt x="7731" y="10730"/>
                      <a:pt x="7758" y="10730"/>
                      <a:pt x="7742" y="10736"/>
                    </a:cubicBezTo>
                    <a:lnTo>
                      <a:pt x="7758" y="10736"/>
                    </a:lnTo>
                    <a:cubicBezTo>
                      <a:pt x="7758" y="10747"/>
                      <a:pt x="7725" y="10769"/>
                      <a:pt x="7731" y="10791"/>
                    </a:cubicBezTo>
                    <a:cubicBezTo>
                      <a:pt x="7725" y="10813"/>
                      <a:pt x="7714" y="10830"/>
                      <a:pt x="7714" y="10847"/>
                    </a:cubicBezTo>
                    <a:cubicBezTo>
                      <a:pt x="7725" y="10852"/>
                      <a:pt x="7742" y="10858"/>
                      <a:pt x="7736" y="10869"/>
                    </a:cubicBezTo>
                    <a:cubicBezTo>
                      <a:pt x="7742" y="10880"/>
                      <a:pt x="7753" y="10896"/>
                      <a:pt x="7742" y="10907"/>
                    </a:cubicBezTo>
                    <a:lnTo>
                      <a:pt x="7731" y="10907"/>
                    </a:lnTo>
                    <a:cubicBezTo>
                      <a:pt x="7742" y="10913"/>
                      <a:pt x="7731" y="10913"/>
                      <a:pt x="7731" y="10924"/>
                    </a:cubicBezTo>
                    <a:lnTo>
                      <a:pt x="7742" y="10913"/>
                    </a:lnTo>
                    <a:lnTo>
                      <a:pt x="7742" y="10913"/>
                    </a:lnTo>
                    <a:cubicBezTo>
                      <a:pt x="7758" y="10924"/>
                      <a:pt x="7742" y="10924"/>
                      <a:pt x="7736" y="10930"/>
                    </a:cubicBezTo>
                    <a:lnTo>
                      <a:pt x="7753" y="10935"/>
                    </a:lnTo>
                    <a:lnTo>
                      <a:pt x="7731" y="10935"/>
                    </a:lnTo>
                    <a:cubicBezTo>
                      <a:pt x="7736" y="10935"/>
                      <a:pt x="7736" y="10952"/>
                      <a:pt x="7758" y="10952"/>
                    </a:cubicBezTo>
                    <a:cubicBezTo>
                      <a:pt x="7755" y="10952"/>
                      <a:pt x="7748" y="10954"/>
                      <a:pt x="7745" y="10954"/>
                    </a:cubicBezTo>
                    <a:cubicBezTo>
                      <a:pt x="7743" y="10954"/>
                      <a:pt x="7742" y="10954"/>
                      <a:pt x="7742" y="10952"/>
                    </a:cubicBezTo>
                    <a:lnTo>
                      <a:pt x="7736" y="10968"/>
                    </a:lnTo>
                    <a:lnTo>
                      <a:pt x="7742" y="10963"/>
                    </a:lnTo>
                    <a:cubicBezTo>
                      <a:pt x="7758" y="10963"/>
                      <a:pt x="7764" y="10968"/>
                      <a:pt x="7758" y="10979"/>
                    </a:cubicBezTo>
                    <a:cubicBezTo>
                      <a:pt x="7753" y="10976"/>
                      <a:pt x="7748" y="10974"/>
                      <a:pt x="7745" y="10974"/>
                    </a:cubicBezTo>
                    <a:cubicBezTo>
                      <a:pt x="7738" y="10974"/>
                      <a:pt x="7734" y="10979"/>
                      <a:pt x="7731" y="10979"/>
                    </a:cubicBezTo>
                    <a:lnTo>
                      <a:pt x="7753" y="10979"/>
                    </a:lnTo>
                    <a:cubicBezTo>
                      <a:pt x="7758" y="10985"/>
                      <a:pt x="7764" y="10990"/>
                      <a:pt x="7758" y="10990"/>
                    </a:cubicBezTo>
                    <a:lnTo>
                      <a:pt x="7753" y="10990"/>
                    </a:lnTo>
                    <a:cubicBezTo>
                      <a:pt x="7758" y="10996"/>
                      <a:pt x="7731" y="10996"/>
                      <a:pt x="7731" y="11007"/>
                    </a:cubicBezTo>
                    <a:cubicBezTo>
                      <a:pt x="7742" y="11013"/>
                      <a:pt x="7731" y="11013"/>
                      <a:pt x="7758" y="11013"/>
                    </a:cubicBezTo>
                    <a:cubicBezTo>
                      <a:pt x="7761" y="11015"/>
                      <a:pt x="7757" y="11015"/>
                      <a:pt x="7751" y="11015"/>
                    </a:cubicBezTo>
                    <a:cubicBezTo>
                      <a:pt x="7746" y="11015"/>
                      <a:pt x="7739" y="11015"/>
                      <a:pt x="7736" y="11018"/>
                    </a:cubicBezTo>
                    <a:cubicBezTo>
                      <a:pt x="7753" y="11024"/>
                      <a:pt x="7742" y="11035"/>
                      <a:pt x="7731" y="11035"/>
                    </a:cubicBezTo>
                    <a:cubicBezTo>
                      <a:pt x="7764" y="11040"/>
                      <a:pt x="7714" y="11051"/>
                      <a:pt x="7742" y="11051"/>
                    </a:cubicBezTo>
                    <a:lnTo>
                      <a:pt x="7731" y="11062"/>
                    </a:lnTo>
                    <a:cubicBezTo>
                      <a:pt x="7736" y="11062"/>
                      <a:pt x="7758" y="11062"/>
                      <a:pt x="7758" y="11068"/>
                    </a:cubicBezTo>
                    <a:cubicBezTo>
                      <a:pt x="7755" y="11071"/>
                      <a:pt x="7750" y="11071"/>
                      <a:pt x="7744" y="11071"/>
                    </a:cubicBezTo>
                    <a:cubicBezTo>
                      <a:pt x="7739" y="11071"/>
                      <a:pt x="7733" y="11071"/>
                      <a:pt x="7731" y="11073"/>
                    </a:cubicBezTo>
                    <a:lnTo>
                      <a:pt x="7758" y="11079"/>
                    </a:lnTo>
                    <a:cubicBezTo>
                      <a:pt x="7725" y="11107"/>
                      <a:pt x="7742" y="11145"/>
                      <a:pt x="7714" y="11173"/>
                    </a:cubicBezTo>
                    <a:cubicBezTo>
                      <a:pt x="7725" y="11184"/>
                      <a:pt x="7736" y="11201"/>
                      <a:pt x="7731" y="11212"/>
                    </a:cubicBezTo>
                    <a:lnTo>
                      <a:pt x="7725" y="11212"/>
                    </a:lnTo>
                    <a:lnTo>
                      <a:pt x="7714" y="11228"/>
                    </a:lnTo>
                    <a:lnTo>
                      <a:pt x="7714" y="11228"/>
                    </a:lnTo>
                    <a:lnTo>
                      <a:pt x="7731" y="11217"/>
                    </a:lnTo>
                    <a:lnTo>
                      <a:pt x="7736" y="11228"/>
                    </a:lnTo>
                    <a:cubicBezTo>
                      <a:pt x="7725" y="11239"/>
                      <a:pt x="7708" y="11262"/>
                      <a:pt x="7725" y="11284"/>
                    </a:cubicBezTo>
                    <a:cubicBezTo>
                      <a:pt x="7758" y="11295"/>
                      <a:pt x="7697" y="11289"/>
                      <a:pt x="7714" y="11300"/>
                    </a:cubicBezTo>
                    <a:lnTo>
                      <a:pt x="7703" y="11300"/>
                    </a:lnTo>
                    <a:cubicBezTo>
                      <a:pt x="7708" y="11317"/>
                      <a:pt x="7714" y="11322"/>
                      <a:pt x="7736" y="11339"/>
                    </a:cubicBezTo>
                    <a:cubicBezTo>
                      <a:pt x="7728" y="11336"/>
                      <a:pt x="7724" y="11335"/>
                      <a:pt x="7722" y="11335"/>
                    </a:cubicBezTo>
                    <a:cubicBezTo>
                      <a:pt x="7716" y="11335"/>
                      <a:pt x="7731" y="11345"/>
                      <a:pt x="7714" y="11345"/>
                    </a:cubicBezTo>
                    <a:lnTo>
                      <a:pt x="7731" y="11345"/>
                    </a:lnTo>
                    <a:cubicBezTo>
                      <a:pt x="7725" y="11345"/>
                      <a:pt x="7714" y="11350"/>
                      <a:pt x="7708" y="11350"/>
                    </a:cubicBezTo>
                    <a:lnTo>
                      <a:pt x="7725" y="11356"/>
                    </a:lnTo>
                    <a:lnTo>
                      <a:pt x="7708" y="11356"/>
                    </a:lnTo>
                    <a:cubicBezTo>
                      <a:pt x="7708" y="11367"/>
                      <a:pt x="7714" y="11383"/>
                      <a:pt x="7686" y="11383"/>
                    </a:cubicBezTo>
                    <a:cubicBezTo>
                      <a:pt x="7708" y="11405"/>
                      <a:pt x="7697" y="11433"/>
                      <a:pt x="7686" y="11461"/>
                    </a:cubicBezTo>
                    <a:cubicBezTo>
                      <a:pt x="7703" y="11466"/>
                      <a:pt x="7703" y="11477"/>
                      <a:pt x="7703" y="11483"/>
                    </a:cubicBezTo>
                    <a:lnTo>
                      <a:pt x="7686" y="11488"/>
                    </a:lnTo>
                    <a:cubicBezTo>
                      <a:pt x="7697" y="11494"/>
                      <a:pt x="7714" y="11505"/>
                      <a:pt x="7703" y="11511"/>
                    </a:cubicBezTo>
                    <a:lnTo>
                      <a:pt x="7697" y="11511"/>
                    </a:lnTo>
                    <a:cubicBezTo>
                      <a:pt x="7697" y="11516"/>
                      <a:pt x="7686" y="11522"/>
                      <a:pt x="7703" y="11533"/>
                    </a:cubicBezTo>
                    <a:cubicBezTo>
                      <a:pt x="7703" y="11537"/>
                      <a:pt x="7695" y="11541"/>
                      <a:pt x="7686" y="11541"/>
                    </a:cubicBezTo>
                    <a:cubicBezTo>
                      <a:pt x="7685" y="11541"/>
                      <a:pt x="7684" y="11540"/>
                      <a:pt x="7683" y="11540"/>
                    </a:cubicBezTo>
                    <a:lnTo>
                      <a:pt x="7683" y="11540"/>
                    </a:lnTo>
                    <a:cubicBezTo>
                      <a:pt x="7695" y="11545"/>
                      <a:pt x="7670" y="11549"/>
                      <a:pt x="7670" y="11549"/>
                    </a:cubicBezTo>
                    <a:cubicBezTo>
                      <a:pt x="7670" y="11549"/>
                      <a:pt x="7670" y="11560"/>
                      <a:pt x="7659" y="11577"/>
                    </a:cubicBezTo>
                    <a:cubicBezTo>
                      <a:pt x="7642" y="11538"/>
                      <a:pt x="7620" y="11505"/>
                      <a:pt x="7603" y="11461"/>
                    </a:cubicBezTo>
                    <a:lnTo>
                      <a:pt x="7603" y="11461"/>
                    </a:lnTo>
                    <a:cubicBezTo>
                      <a:pt x="7606" y="11462"/>
                      <a:pt x="7608" y="11462"/>
                      <a:pt x="7610" y="11462"/>
                    </a:cubicBezTo>
                    <a:cubicBezTo>
                      <a:pt x="7615" y="11462"/>
                      <a:pt x="7616" y="11459"/>
                      <a:pt x="7618" y="11459"/>
                    </a:cubicBezTo>
                    <a:cubicBezTo>
                      <a:pt x="7618" y="11459"/>
                      <a:pt x="7618" y="11459"/>
                      <a:pt x="7619" y="11459"/>
                    </a:cubicBezTo>
                    <a:lnTo>
                      <a:pt x="7619" y="11459"/>
                    </a:lnTo>
                    <a:cubicBezTo>
                      <a:pt x="7589" y="11424"/>
                      <a:pt x="7569" y="11364"/>
                      <a:pt x="7559" y="11328"/>
                    </a:cubicBezTo>
                    <a:lnTo>
                      <a:pt x="7559" y="11328"/>
                    </a:lnTo>
                    <a:lnTo>
                      <a:pt x="7570" y="11378"/>
                    </a:lnTo>
                    <a:cubicBezTo>
                      <a:pt x="7537" y="11339"/>
                      <a:pt x="7509" y="11262"/>
                      <a:pt x="7504" y="11228"/>
                    </a:cubicBezTo>
                    <a:lnTo>
                      <a:pt x="7448" y="11156"/>
                    </a:lnTo>
                    <a:cubicBezTo>
                      <a:pt x="7448" y="11151"/>
                      <a:pt x="7437" y="11145"/>
                      <a:pt x="7448" y="11145"/>
                    </a:cubicBezTo>
                    <a:lnTo>
                      <a:pt x="7432" y="11134"/>
                    </a:lnTo>
                    <a:lnTo>
                      <a:pt x="7426" y="11090"/>
                    </a:lnTo>
                    <a:cubicBezTo>
                      <a:pt x="7410" y="11068"/>
                      <a:pt x="7354" y="10968"/>
                      <a:pt x="7321" y="10952"/>
                    </a:cubicBezTo>
                    <a:cubicBezTo>
                      <a:pt x="7321" y="10944"/>
                      <a:pt x="7303" y="10903"/>
                      <a:pt x="7307" y="10903"/>
                    </a:cubicBezTo>
                    <a:lnTo>
                      <a:pt x="7307" y="10903"/>
                    </a:lnTo>
                    <a:cubicBezTo>
                      <a:pt x="7308" y="10903"/>
                      <a:pt x="7312" y="10909"/>
                      <a:pt x="7321" y="10924"/>
                    </a:cubicBezTo>
                    <a:lnTo>
                      <a:pt x="7177" y="10636"/>
                    </a:lnTo>
                    <a:lnTo>
                      <a:pt x="7177" y="10636"/>
                    </a:lnTo>
                    <a:lnTo>
                      <a:pt x="7199" y="10686"/>
                    </a:lnTo>
                    <a:cubicBezTo>
                      <a:pt x="7198" y="10688"/>
                      <a:pt x="7197" y="10688"/>
                      <a:pt x="7195" y="10688"/>
                    </a:cubicBezTo>
                    <a:cubicBezTo>
                      <a:pt x="7179" y="10688"/>
                      <a:pt x="7131" y="10615"/>
                      <a:pt x="7116" y="10570"/>
                    </a:cubicBezTo>
                    <a:lnTo>
                      <a:pt x="7116" y="10570"/>
                    </a:lnTo>
                    <a:cubicBezTo>
                      <a:pt x="7128" y="10584"/>
                      <a:pt x="7134" y="10590"/>
                      <a:pt x="7137" y="10590"/>
                    </a:cubicBezTo>
                    <a:cubicBezTo>
                      <a:pt x="7144" y="10590"/>
                      <a:pt x="7131" y="10556"/>
                      <a:pt x="7127" y="10537"/>
                    </a:cubicBezTo>
                    <a:cubicBezTo>
                      <a:pt x="7122" y="10529"/>
                      <a:pt x="7119" y="10526"/>
                      <a:pt x="7117" y="10526"/>
                    </a:cubicBezTo>
                    <a:lnTo>
                      <a:pt x="7117" y="10526"/>
                    </a:lnTo>
                    <a:cubicBezTo>
                      <a:pt x="7112" y="10526"/>
                      <a:pt x="7124" y="10557"/>
                      <a:pt x="7121" y="10557"/>
                    </a:cubicBezTo>
                    <a:cubicBezTo>
                      <a:pt x="7120" y="10557"/>
                      <a:pt x="7118" y="10556"/>
                      <a:pt x="7116" y="10553"/>
                    </a:cubicBezTo>
                    <a:cubicBezTo>
                      <a:pt x="7078" y="10515"/>
                      <a:pt x="7017" y="10409"/>
                      <a:pt x="7011" y="10382"/>
                    </a:cubicBezTo>
                    <a:lnTo>
                      <a:pt x="7011" y="10382"/>
                    </a:lnTo>
                    <a:lnTo>
                      <a:pt x="7033" y="10409"/>
                    </a:lnTo>
                    <a:cubicBezTo>
                      <a:pt x="6989" y="10348"/>
                      <a:pt x="6995" y="10304"/>
                      <a:pt x="6961" y="10243"/>
                    </a:cubicBezTo>
                    <a:cubicBezTo>
                      <a:pt x="6928" y="10201"/>
                      <a:pt x="6911" y="10162"/>
                      <a:pt x="6900" y="10162"/>
                    </a:cubicBezTo>
                    <a:cubicBezTo>
                      <a:pt x="6898" y="10162"/>
                      <a:pt x="6897" y="10163"/>
                      <a:pt x="6895" y="10166"/>
                    </a:cubicBezTo>
                    <a:cubicBezTo>
                      <a:pt x="6845" y="10083"/>
                      <a:pt x="6884" y="10127"/>
                      <a:pt x="6878" y="10099"/>
                    </a:cubicBezTo>
                    <a:cubicBezTo>
                      <a:pt x="6845" y="10066"/>
                      <a:pt x="6790" y="9945"/>
                      <a:pt x="6790" y="9928"/>
                    </a:cubicBezTo>
                    <a:cubicBezTo>
                      <a:pt x="6746" y="9906"/>
                      <a:pt x="6707" y="9790"/>
                      <a:pt x="6674" y="9734"/>
                    </a:cubicBezTo>
                    <a:cubicBezTo>
                      <a:pt x="6674" y="9734"/>
                      <a:pt x="6663" y="9723"/>
                      <a:pt x="6679" y="9723"/>
                    </a:cubicBezTo>
                    <a:lnTo>
                      <a:pt x="6674" y="9723"/>
                    </a:lnTo>
                    <a:cubicBezTo>
                      <a:pt x="6674" y="9723"/>
                      <a:pt x="6674" y="9718"/>
                      <a:pt x="6663" y="9718"/>
                    </a:cubicBezTo>
                    <a:lnTo>
                      <a:pt x="6674" y="9718"/>
                    </a:lnTo>
                    <a:cubicBezTo>
                      <a:pt x="6674" y="9718"/>
                      <a:pt x="6663" y="9712"/>
                      <a:pt x="6657" y="9712"/>
                    </a:cubicBezTo>
                    <a:lnTo>
                      <a:pt x="6646" y="9696"/>
                    </a:lnTo>
                    <a:lnTo>
                      <a:pt x="6651" y="9690"/>
                    </a:lnTo>
                    <a:cubicBezTo>
                      <a:pt x="6651" y="9687"/>
                      <a:pt x="6654" y="9687"/>
                      <a:pt x="6658" y="9687"/>
                    </a:cubicBezTo>
                    <a:cubicBezTo>
                      <a:pt x="6663" y="9687"/>
                      <a:pt x="6668" y="9687"/>
                      <a:pt x="6674" y="9684"/>
                    </a:cubicBezTo>
                    <a:lnTo>
                      <a:pt x="6685" y="9679"/>
                    </a:lnTo>
                    <a:lnTo>
                      <a:pt x="6685" y="9679"/>
                    </a:lnTo>
                    <a:cubicBezTo>
                      <a:pt x="6679" y="9684"/>
                      <a:pt x="6690" y="9690"/>
                      <a:pt x="6690" y="9690"/>
                    </a:cubicBezTo>
                    <a:cubicBezTo>
                      <a:pt x="6696" y="9687"/>
                      <a:pt x="6694" y="9687"/>
                      <a:pt x="6692" y="9687"/>
                    </a:cubicBezTo>
                    <a:cubicBezTo>
                      <a:pt x="6689" y="9687"/>
                      <a:pt x="6685" y="9687"/>
                      <a:pt x="6685" y="9684"/>
                    </a:cubicBezTo>
                    <a:cubicBezTo>
                      <a:pt x="6685" y="9683"/>
                      <a:pt x="6687" y="9682"/>
                      <a:pt x="6689" y="9682"/>
                    </a:cubicBezTo>
                    <a:cubicBezTo>
                      <a:pt x="6695" y="9682"/>
                      <a:pt x="6703" y="9684"/>
                      <a:pt x="6707" y="9684"/>
                    </a:cubicBezTo>
                    <a:lnTo>
                      <a:pt x="6707" y="9679"/>
                    </a:lnTo>
                    <a:cubicBezTo>
                      <a:pt x="6718" y="9679"/>
                      <a:pt x="6707" y="9684"/>
                      <a:pt x="6718" y="9684"/>
                    </a:cubicBezTo>
                    <a:lnTo>
                      <a:pt x="6707" y="9668"/>
                    </a:lnTo>
                    <a:cubicBezTo>
                      <a:pt x="6734" y="9668"/>
                      <a:pt x="6690" y="9657"/>
                      <a:pt x="6718" y="9657"/>
                    </a:cubicBezTo>
                    <a:cubicBezTo>
                      <a:pt x="6723" y="9660"/>
                      <a:pt x="6726" y="9660"/>
                      <a:pt x="6729" y="9660"/>
                    </a:cubicBezTo>
                    <a:cubicBezTo>
                      <a:pt x="6732" y="9660"/>
                      <a:pt x="6734" y="9660"/>
                      <a:pt x="6740" y="9662"/>
                    </a:cubicBezTo>
                    <a:lnTo>
                      <a:pt x="6740" y="9640"/>
                    </a:lnTo>
                    <a:cubicBezTo>
                      <a:pt x="6744" y="9640"/>
                      <a:pt x="6745" y="9645"/>
                      <a:pt x="6745" y="9645"/>
                    </a:cubicBezTo>
                    <a:cubicBezTo>
                      <a:pt x="6746" y="9645"/>
                      <a:pt x="6746" y="9644"/>
                      <a:pt x="6746" y="9640"/>
                    </a:cubicBezTo>
                    <a:cubicBezTo>
                      <a:pt x="6757" y="9640"/>
                      <a:pt x="6740" y="9635"/>
                      <a:pt x="6740" y="9635"/>
                    </a:cubicBezTo>
                    <a:cubicBezTo>
                      <a:pt x="6746" y="9635"/>
                      <a:pt x="6740" y="9624"/>
                      <a:pt x="6762" y="9624"/>
                    </a:cubicBezTo>
                    <a:cubicBezTo>
                      <a:pt x="6773" y="9607"/>
                      <a:pt x="6740" y="9613"/>
                      <a:pt x="6746" y="9601"/>
                    </a:cubicBezTo>
                    <a:cubicBezTo>
                      <a:pt x="6762" y="9601"/>
                      <a:pt x="6746" y="9607"/>
                      <a:pt x="6762" y="9607"/>
                    </a:cubicBezTo>
                    <a:lnTo>
                      <a:pt x="6762" y="9596"/>
                    </a:lnTo>
                    <a:cubicBezTo>
                      <a:pt x="6765" y="9596"/>
                      <a:pt x="6772" y="9598"/>
                      <a:pt x="6775" y="9599"/>
                    </a:cubicBezTo>
                    <a:lnTo>
                      <a:pt x="6775" y="9599"/>
                    </a:lnTo>
                    <a:cubicBezTo>
                      <a:pt x="6798" y="9568"/>
                      <a:pt x="6856" y="9556"/>
                      <a:pt x="6851" y="9524"/>
                    </a:cubicBezTo>
                    <a:cubicBezTo>
                      <a:pt x="6867" y="9524"/>
                      <a:pt x="6856" y="9530"/>
                      <a:pt x="6873" y="9530"/>
                    </a:cubicBezTo>
                    <a:cubicBezTo>
                      <a:pt x="6856" y="9502"/>
                      <a:pt x="6906" y="9502"/>
                      <a:pt x="6906" y="9485"/>
                    </a:cubicBezTo>
                    <a:lnTo>
                      <a:pt x="6895" y="9485"/>
                    </a:lnTo>
                    <a:cubicBezTo>
                      <a:pt x="6934" y="9463"/>
                      <a:pt x="6912" y="9430"/>
                      <a:pt x="6934" y="9391"/>
                    </a:cubicBezTo>
                    <a:lnTo>
                      <a:pt x="6928" y="9391"/>
                    </a:lnTo>
                    <a:cubicBezTo>
                      <a:pt x="6912" y="9386"/>
                      <a:pt x="6912" y="9380"/>
                      <a:pt x="6912" y="9375"/>
                    </a:cubicBezTo>
                    <a:cubicBezTo>
                      <a:pt x="6915" y="9375"/>
                      <a:pt x="6920" y="9375"/>
                      <a:pt x="6924" y="9376"/>
                    </a:cubicBezTo>
                    <a:lnTo>
                      <a:pt x="6924" y="9376"/>
                    </a:lnTo>
                    <a:cubicBezTo>
                      <a:pt x="6924" y="9376"/>
                      <a:pt x="6923" y="9375"/>
                      <a:pt x="6923" y="9375"/>
                    </a:cubicBezTo>
                    <a:cubicBezTo>
                      <a:pt x="6956" y="9352"/>
                      <a:pt x="6956" y="9292"/>
                      <a:pt x="6967" y="9247"/>
                    </a:cubicBezTo>
                    <a:cubicBezTo>
                      <a:pt x="6961" y="9186"/>
                      <a:pt x="6989" y="9126"/>
                      <a:pt x="6989" y="9070"/>
                    </a:cubicBezTo>
                    <a:lnTo>
                      <a:pt x="6989" y="9070"/>
                    </a:lnTo>
                    <a:cubicBezTo>
                      <a:pt x="6989" y="9072"/>
                      <a:pt x="6986" y="9073"/>
                      <a:pt x="6982" y="9073"/>
                    </a:cubicBezTo>
                    <a:cubicBezTo>
                      <a:pt x="6974" y="9073"/>
                      <a:pt x="6963" y="9070"/>
                      <a:pt x="6967" y="9070"/>
                    </a:cubicBezTo>
                    <a:cubicBezTo>
                      <a:pt x="7017" y="9054"/>
                      <a:pt x="6961" y="9031"/>
                      <a:pt x="6995" y="9020"/>
                    </a:cubicBezTo>
                    <a:cubicBezTo>
                      <a:pt x="6984" y="8987"/>
                      <a:pt x="7022" y="8960"/>
                      <a:pt x="6989" y="8921"/>
                    </a:cubicBezTo>
                    <a:lnTo>
                      <a:pt x="7006" y="8921"/>
                    </a:lnTo>
                    <a:cubicBezTo>
                      <a:pt x="7011" y="8915"/>
                      <a:pt x="7006" y="8915"/>
                      <a:pt x="6995" y="8910"/>
                    </a:cubicBezTo>
                    <a:lnTo>
                      <a:pt x="7006" y="8910"/>
                    </a:lnTo>
                    <a:cubicBezTo>
                      <a:pt x="7011" y="8893"/>
                      <a:pt x="6995" y="8882"/>
                      <a:pt x="7006" y="8877"/>
                    </a:cubicBezTo>
                    <a:lnTo>
                      <a:pt x="6989" y="8877"/>
                    </a:lnTo>
                    <a:cubicBezTo>
                      <a:pt x="6989" y="8865"/>
                      <a:pt x="7006" y="8877"/>
                      <a:pt x="6989" y="8860"/>
                    </a:cubicBezTo>
                    <a:lnTo>
                      <a:pt x="6995" y="8860"/>
                    </a:lnTo>
                    <a:lnTo>
                      <a:pt x="6984" y="8854"/>
                    </a:lnTo>
                    <a:cubicBezTo>
                      <a:pt x="7011" y="8854"/>
                      <a:pt x="6984" y="8832"/>
                      <a:pt x="6995" y="8827"/>
                    </a:cubicBezTo>
                    <a:cubicBezTo>
                      <a:pt x="6989" y="8821"/>
                      <a:pt x="6984" y="8799"/>
                      <a:pt x="6984" y="8782"/>
                    </a:cubicBezTo>
                    <a:cubicBezTo>
                      <a:pt x="6995" y="8782"/>
                      <a:pt x="6995" y="8766"/>
                      <a:pt x="7006" y="8755"/>
                    </a:cubicBezTo>
                    <a:cubicBezTo>
                      <a:pt x="7006" y="8738"/>
                      <a:pt x="6995" y="8711"/>
                      <a:pt x="7006" y="8683"/>
                    </a:cubicBezTo>
                    <a:lnTo>
                      <a:pt x="6984" y="8683"/>
                    </a:lnTo>
                    <a:lnTo>
                      <a:pt x="6984" y="8672"/>
                    </a:lnTo>
                    <a:lnTo>
                      <a:pt x="6989" y="8672"/>
                    </a:lnTo>
                    <a:cubicBezTo>
                      <a:pt x="7003" y="8668"/>
                      <a:pt x="6997" y="8665"/>
                      <a:pt x="6994" y="8661"/>
                    </a:cubicBezTo>
                    <a:lnTo>
                      <a:pt x="6994" y="8661"/>
                    </a:lnTo>
                    <a:cubicBezTo>
                      <a:pt x="6992" y="8663"/>
                      <a:pt x="6989" y="8663"/>
                      <a:pt x="6987" y="8663"/>
                    </a:cubicBezTo>
                    <a:cubicBezTo>
                      <a:pt x="6979" y="8663"/>
                      <a:pt x="6972" y="8659"/>
                      <a:pt x="6984" y="8655"/>
                    </a:cubicBezTo>
                    <a:lnTo>
                      <a:pt x="6989" y="8655"/>
                    </a:lnTo>
                    <a:lnTo>
                      <a:pt x="6984" y="8644"/>
                    </a:lnTo>
                    <a:cubicBezTo>
                      <a:pt x="6995" y="8644"/>
                      <a:pt x="7006" y="8639"/>
                      <a:pt x="7017" y="8639"/>
                    </a:cubicBezTo>
                    <a:cubicBezTo>
                      <a:pt x="7017" y="8616"/>
                      <a:pt x="6989" y="8605"/>
                      <a:pt x="6995" y="8578"/>
                    </a:cubicBezTo>
                    <a:cubicBezTo>
                      <a:pt x="7011" y="8578"/>
                      <a:pt x="6989" y="8561"/>
                      <a:pt x="7017" y="8561"/>
                    </a:cubicBezTo>
                    <a:cubicBezTo>
                      <a:pt x="7015" y="8557"/>
                      <a:pt x="7011" y="8556"/>
                      <a:pt x="7007" y="8556"/>
                    </a:cubicBezTo>
                    <a:cubicBezTo>
                      <a:pt x="7002" y="8556"/>
                      <a:pt x="6996" y="8557"/>
                      <a:pt x="6989" y="8557"/>
                    </a:cubicBezTo>
                    <a:cubicBezTo>
                      <a:pt x="6986" y="8557"/>
                      <a:pt x="6982" y="8557"/>
                      <a:pt x="6978" y="8556"/>
                    </a:cubicBezTo>
                    <a:cubicBezTo>
                      <a:pt x="6978" y="8550"/>
                      <a:pt x="6967" y="8550"/>
                      <a:pt x="6978" y="8550"/>
                    </a:cubicBezTo>
                    <a:lnTo>
                      <a:pt x="6995" y="8550"/>
                    </a:lnTo>
                    <a:lnTo>
                      <a:pt x="6995" y="8545"/>
                    </a:lnTo>
                    <a:lnTo>
                      <a:pt x="7006" y="8545"/>
                    </a:lnTo>
                    <a:cubicBezTo>
                      <a:pt x="6989" y="8522"/>
                      <a:pt x="7017" y="8506"/>
                      <a:pt x="7006" y="8495"/>
                    </a:cubicBezTo>
                    <a:cubicBezTo>
                      <a:pt x="6995" y="8495"/>
                      <a:pt x="7006" y="8500"/>
                      <a:pt x="6989" y="8500"/>
                    </a:cubicBezTo>
                    <a:cubicBezTo>
                      <a:pt x="6967" y="8489"/>
                      <a:pt x="7006" y="8489"/>
                      <a:pt x="6989" y="8467"/>
                    </a:cubicBezTo>
                    <a:lnTo>
                      <a:pt x="7006" y="8467"/>
                    </a:lnTo>
                    <a:cubicBezTo>
                      <a:pt x="6995" y="8461"/>
                      <a:pt x="6984" y="8461"/>
                      <a:pt x="6989" y="8450"/>
                    </a:cubicBezTo>
                    <a:cubicBezTo>
                      <a:pt x="6984" y="8445"/>
                      <a:pt x="6995" y="8445"/>
                      <a:pt x="7006" y="8439"/>
                    </a:cubicBezTo>
                    <a:cubicBezTo>
                      <a:pt x="6998" y="8439"/>
                      <a:pt x="6993" y="8442"/>
                      <a:pt x="6989" y="8442"/>
                    </a:cubicBezTo>
                    <a:cubicBezTo>
                      <a:pt x="6987" y="8442"/>
                      <a:pt x="6985" y="8441"/>
                      <a:pt x="6984" y="8439"/>
                    </a:cubicBezTo>
                    <a:cubicBezTo>
                      <a:pt x="6989" y="8434"/>
                      <a:pt x="6989" y="8412"/>
                      <a:pt x="6989" y="8406"/>
                    </a:cubicBezTo>
                    <a:lnTo>
                      <a:pt x="7006" y="8406"/>
                    </a:lnTo>
                    <a:cubicBezTo>
                      <a:pt x="6984" y="8395"/>
                      <a:pt x="7017" y="8395"/>
                      <a:pt x="7011" y="8384"/>
                    </a:cubicBezTo>
                    <a:cubicBezTo>
                      <a:pt x="7006" y="8351"/>
                      <a:pt x="6984" y="8307"/>
                      <a:pt x="6984" y="8273"/>
                    </a:cubicBezTo>
                    <a:cubicBezTo>
                      <a:pt x="6961" y="8268"/>
                      <a:pt x="6961" y="8257"/>
                      <a:pt x="6956" y="8246"/>
                    </a:cubicBezTo>
                    <a:lnTo>
                      <a:pt x="6984" y="8246"/>
                    </a:lnTo>
                    <a:lnTo>
                      <a:pt x="6978" y="8240"/>
                    </a:lnTo>
                    <a:lnTo>
                      <a:pt x="6967" y="8240"/>
                    </a:lnTo>
                    <a:cubicBezTo>
                      <a:pt x="6976" y="8240"/>
                      <a:pt x="6978" y="8226"/>
                      <a:pt x="6986" y="8226"/>
                    </a:cubicBezTo>
                    <a:cubicBezTo>
                      <a:pt x="6989" y="8226"/>
                      <a:pt x="6991" y="8227"/>
                      <a:pt x="6995" y="8229"/>
                    </a:cubicBezTo>
                    <a:lnTo>
                      <a:pt x="6995" y="8196"/>
                    </a:lnTo>
                    <a:cubicBezTo>
                      <a:pt x="6995" y="8190"/>
                      <a:pt x="6978" y="8196"/>
                      <a:pt x="6978" y="8185"/>
                    </a:cubicBezTo>
                    <a:lnTo>
                      <a:pt x="6989" y="8185"/>
                    </a:lnTo>
                    <a:cubicBezTo>
                      <a:pt x="7011" y="8157"/>
                      <a:pt x="6934" y="8157"/>
                      <a:pt x="6939" y="8135"/>
                    </a:cubicBezTo>
                    <a:lnTo>
                      <a:pt x="6950" y="8135"/>
                    </a:lnTo>
                    <a:cubicBezTo>
                      <a:pt x="6939" y="8129"/>
                      <a:pt x="6939" y="8118"/>
                      <a:pt x="6934" y="8118"/>
                    </a:cubicBezTo>
                    <a:lnTo>
                      <a:pt x="6934" y="8118"/>
                    </a:lnTo>
                    <a:cubicBezTo>
                      <a:pt x="6906" y="8129"/>
                      <a:pt x="6950" y="8118"/>
                      <a:pt x="6934" y="8135"/>
                    </a:cubicBezTo>
                    <a:cubicBezTo>
                      <a:pt x="6912" y="8135"/>
                      <a:pt x="6923" y="8129"/>
                      <a:pt x="6901" y="8129"/>
                    </a:cubicBezTo>
                    <a:cubicBezTo>
                      <a:pt x="6906" y="8118"/>
                      <a:pt x="6895" y="8118"/>
                      <a:pt x="6895" y="8113"/>
                    </a:cubicBezTo>
                    <a:cubicBezTo>
                      <a:pt x="6906" y="8107"/>
                      <a:pt x="6895" y="8091"/>
                      <a:pt x="6912" y="8085"/>
                    </a:cubicBezTo>
                    <a:cubicBezTo>
                      <a:pt x="6906" y="8085"/>
                      <a:pt x="6878" y="8080"/>
                      <a:pt x="6878" y="8074"/>
                    </a:cubicBezTo>
                    <a:cubicBezTo>
                      <a:pt x="6889" y="8069"/>
                      <a:pt x="6895" y="8069"/>
                      <a:pt x="6898" y="8069"/>
                    </a:cubicBezTo>
                    <a:cubicBezTo>
                      <a:pt x="6901" y="8069"/>
                      <a:pt x="6901" y="8069"/>
                      <a:pt x="6901" y="8063"/>
                    </a:cubicBezTo>
                    <a:lnTo>
                      <a:pt x="6884" y="8063"/>
                    </a:lnTo>
                    <a:cubicBezTo>
                      <a:pt x="6884" y="8058"/>
                      <a:pt x="6895" y="8058"/>
                      <a:pt x="6901" y="8058"/>
                    </a:cubicBezTo>
                    <a:cubicBezTo>
                      <a:pt x="6901" y="8052"/>
                      <a:pt x="6878" y="8052"/>
                      <a:pt x="6884" y="8046"/>
                    </a:cubicBezTo>
                    <a:lnTo>
                      <a:pt x="6884" y="8046"/>
                    </a:lnTo>
                    <a:lnTo>
                      <a:pt x="6901" y="8052"/>
                    </a:lnTo>
                    <a:cubicBezTo>
                      <a:pt x="6895" y="8046"/>
                      <a:pt x="6895" y="8046"/>
                      <a:pt x="6895" y="8030"/>
                    </a:cubicBezTo>
                    <a:cubicBezTo>
                      <a:pt x="6901" y="8030"/>
                      <a:pt x="6901" y="8030"/>
                      <a:pt x="6901" y="8035"/>
                    </a:cubicBezTo>
                    <a:cubicBezTo>
                      <a:pt x="6923" y="8030"/>
                      <a:pt x="6895" y="8030"/>
                      <a:pt x="6895" y="8024"/>
                    </a:cubicBezTo>
                    <a:cubicBezTo>
                      <a:pt x="6884" y="8024"/>
                      <a:pt x="6884" y="8030"/>
                      <a:pt x="6873" y="8030"/>
                    </a:cubicBezTo>
                    <a:cubicBezTo>
                      <a:pt x="6873" y="8024"/>
                      <a:pt x="6852" y="8024"/>
                      <a:pt x="6866" y="8019"/>
                    </a:cubicBezTo>
                    <a:lnTo>
                      <a:pt x="6866" y="8019"/>
                    </a:lnTo>
                    <a:cubicBezTo>
                      <a:pt x="6869" y="8021"/>
                      <a:pt x="6874" y="8022"/>
                      <a:pt x="6878" y="8024"/>
                    </a:cubicBezTo>
                    <a:lnTo>
                      <a:pt x="6867" y="8019"/>
                    </a:lnTo>
                    <a:lnTo>
                      <a:pt x="6867" y="8019"/>
                    </a:lnTo>
                    <a:cubicBezTo>
                      <a:pt x="6867" y="8019"/>
                      <a:pt x="6867" y="8019"/>
                      <a:pt x="6866" y="8019"/>
                    </a:cubicBezTo>
                    <a:lnTo>
                      <a:pt x="6866" y="8019"/>
                    </a:lnTo>
                    <a:cubicBezTo>
                      <a:pt x="6862" y="8017"/>
                      <a:pt x="6861" y="8014"/>
                      <a:pt x="6867" y="8008"/>
                    </a:cubicBezTo>
                    <a:lnTo>
                      <a:pt x="6873" y="8008"/>
                    </a:lnTo>
                    <a:cubicBezTo>
                      <a:pt x="6851" y="8002"/>
                      <a:pt x="6867" y="7997"/>
                      <a:pt x="6873" y="7980"/>
                    </a:cubicBezTo>
                    <a:lnTo>
                      <a:pt x="6878" y="7980"/>
                    </a:lnTo>
                    <a:cubicBezTo>
                      <a:pt x="6875" y="7977"/>
                      <a:pt x="6870" y="7976"/>
                      <a:pt x="6866" y="7975"/>
                    </a:cubicBezTo>
                    <a:lnTo>
                      <a:pt x="6866" y="7975"/>
                    </a:lnTo>
                    <a:cubicBezTo>
                      <a:pt x="6856" y="7980"/>
                      <a:pt x="6850" y="7980"/>
                      <a:pt x="6840" y="7980"/>
                    </a:cubicBezTo>
                    <a:cubicBezTo>
                      <a:pt x="6856" y="7969"/>
                      <a:pt x="6812" y="7975"/>
                      <a:pt x="6823" y="7963"/>
                    </a:cubicBezTo>
                    <a:cubicBezTo>
                      <a:pt x="6824" y="7963"/>
                      <a:pt x="6827" y="7963"/>
                      <a:pt x="6829" y="7964"/>
                    </a:cubicBezTo>
                    <a:lnTo>
                      <a:pt x="6829" y="7964"/>
                    </a:lnTo>
                    <a:cubicBezTo>
                      <a:pt x="6829" y="7964"/>
                      <a:pt x="6829" y="7963"/>
                      <a:pt x="6829" y="7963"/>
                    </a:cubicBezTo>
                    <a:cubicBezTo>
                      <a:pt x="6823" y="7952"/>
                      <a:pt x="6851" y="7952"/>
                      <a:pt x="6845" y="7952"/>
                    </a:cubicBezTo>
                    <a:cubicBezTo>
                      <a:pt x="6840" y="7947"/>
                      <a:pt x="6823" y="7952"/>
                      <a:pt x="6823" y="7941"/>
                    </a:cubicBezTo>
                    <a:lnTo>
                      <a:pt x="6823" y="7941"/>
                    </a:lnTo>
                    <a:cubicBezTo>
                      <a:pt x="6823" y="7941"/>
                      <a:pt x="6829" y="7941"/>
                      <a:pt x="6829" y="7947"/>
                    </a:cubicBezTo>
                    <a:cubicBezTo>
                      <a:pt x="6840" y="7941"/>
                      <a:pt x="6823" y="7925"/>
                      <a:pt x="6851" y="7925"/>
                    </a:cubicBezTo>
                    <a:lnTo>
                      <a:pt x="6856" y="7925"/>
                    </a:lnTo>
                    <a:cubicBezTo>
                      <a:pt x="6862" y="7927"/>
                      <a:pt x="6864" y="7929"/>
                      <a:pt x="6865" y="7929"/>
                    </a:cubicBezTo>
                    <a:cubicBezTo>
                      <a:pt x="6868" y="7929"/>
                      <a:pt x="6858" y="7919"/>
                      <a:pt x="6878" y="7919"/>
                    </a:cubicBezTo>
                    <a:cubicBezTo>
                      <a:pt x="6867" y="7919"/>
                      <a:pt x="6867" y="7914"/>
                      <a:pt x="6873" y="7908"/>
                    </a:cubicBezTo>
                    <a:lnTo>
                      <a:pt x="6856" y="7908"/>
                    </a:lnTo>
                    <a:cubicBezTo>
                      <a:pt x="6812" y="7897"/>
                      <a:pt x="6895" y="7908"/>
                      <a:pt x="6878" y="7886"/>
                    </a:cubicBezTo>
                    <a:cubicBezTo>
                      <a:pt x="6876" y="7885"/>
                      <a:pt x="6874" y="7884"/>
                      <a:pt x="6873" y="7884"/>
                    </a:cubicBezTo>
                    <a:cubicBezTo>
                      <a:pt x="6870" y="7884"/>
                      <a:pt x="6871" y="7888"/>
                      <a:pt x="6870" y="7888"/>
                    </a:cubicBezTo>
                    <a:cubicBezTo>
                      <a:pt x="6869" y="7888"/>
                      <a:pt x="6868" y="7887"/>
                      <a:pt x="6867" y="7886"/>
                    </a:cubicBezTo>
                    <a:cubicBezTo>
                      <a:pt x="6867" y="7880"/>
                      <a:pt x="6878" y="7869"/>
                      <a:pt x="6873" y="7864"/>
                    </a:cubicBezTo>
                    <a:cubicBezTo>
                      <a:pt x="6878" y="7858"/>
                      <a:pt x="6884" y="7858"/>
                      <a:pt x="6906" y="7853"/>
                    </a:cubicBezTo>
                    <a:cubicBezTo>
                      <a:pt x="6901" y="7842"/>
                      <a:pt x="6912" y="7831"/>
                      <a:pt x="6895" y="7831"/>
                    </a:cubicBezTo>
                    <a:cubicBezTo>
                      <a:pt x="6878" y="7842"/>
                      <a:pt x="6912" y="7836"/>
                      <a:pt x="6895" y="7853"/>
                    </a:cubicBezTo>
                    <a:lnTo>
                      <a:pt x="6873" y="7853"/>
                    </a:lnTo>
                    <a:cubicBezTo>
                      <a:pt x="6873" y="7842"/>
                      <a:pt x="6856" y="7831"/>
                      <a:pt x="6867" y="7825"/>
                    </a:cubicBezTo>
                    <a:lnTo>
                      <a:pt x="6851" y="7825"/>
                    </a:lnTo>
                    <a:cubicBezTo>
                      <a:pt x="6845" y="7809"/>
                      <a:pt x="6823" y="7809"/>
                      <a:pt x="6829" y="7803"/>
                    </a:cubicBezTo>
                    <a:cubicBezTo>
                      <a:pt x="6833" y="7801"/>
                      <a:pt x="6837" y="7801"/>
                      <a:pt x="6839" y="7801"/>
                    </a:cubicBezTo>
                    <a:cubicBezTo>
                      <a:pt x="6845" y="7801"/>
                      <a:pt x="6845" y="7805"/>
                      <a:pt x="6845" y="7809"/>
                    </a:cubicBezTo>
                    <a:cubicBezTo>
                      <a:pt x="6856" y="7803"/>
                      <a:pt x="6845" y="7803"/>
                      <a:pt x="6851" y="7786"/>
                    </a:cubicBezTo>
                    <a:lnTo>
                      <a:pt x="6851" y="7786"/>
                    </a:lnTo>
                    <a:cubicBezTo>
                      <a:pt x="6867" y="7786"/>
                      <a:pt x="6851" y="7797"/>
                      <a:pt x="6867" y="7797"/>
                    </a:cubicBezTo>
                    <a:lnTo>
                      <a:pt x="6856" y="7781"/>
                    </a:lnTo>
                    <a:cubicBezTo>
                      <a:pt x="6840" y="7781"/>
                      <a:pt x="6856" y="7775"/>
                      <a:pt x="6851" y="7770"/>
                    </a:cubicBezTo>
                    <a:cubicBezTo>
                      <a:pt x="6851" y="7748"/>
                      <a:pt x="6818" y="7753"/>
                      <a:pt x="6795" y="7748"/>
                    </a:cubicBezTo>
                    <a:cubicBezTo>
                      <a:pt x="6801" y="7742"/>
                      <a:pt x="6812" y="7742"/>
                      <a:pt x="6818" y="7742"/>
                    </a:cubicBezTo>
                    <a:cubicBezTo>
                      <a:pt x="6812" y="7748"/>
                      <a:pt x="6818" y="7748"/>
                      <a:pt x="6823" y="7748"/>
                    </a:cubicBezTo>
                    <a:cubicBezTo>
                      <a:pt x="6823" y="7742"/>
                      <a:pt x="6845" y="7731"/>
                      <a:pt x="6851" y="7731"/>
                    </a:cubicBezTo>
                    <a:cubicBezTo>
                      <a:pt x="6850" y="7730"/>
                      <a:pt x="6849" y="7730"/>
                      <a:pt x="6848" y="7730"/>
                    </a:cubicBezTo>
                    <a:cubicBezTo>
                      <a:pt x="6845" y="7730"/>
                      <a:pt x="6841" y="7735"/>
                      <a:pt x="6836" y="7735"/>
                    </a:cubicBezTo>
                    <a:cubicBezTo>
                      <a:pt x="6834" y="7735"/>
                      <a:pt x="6831" y="7734"/>
                      <a:pt x="6829" y="7731"/>
                    </a:cubicBezTo>
                    <a:lnTo>
                      <a:pt x="6829" y="7720"/>
                    </a:lnTo>
                    <a:cubicBezTo>
                      <a:pt x="6821" y="7720"/>
                      <a:pt x="6819" y="7722"/>
                      <a:pt x="6816" y="7722"/>
                    </a:cubicBezTo>
                    <a:cubicBezTo>
                      <a:pt x="6815" y="7722"/>
                      <a:pt x="6814" y="7722"/>
                      <a:pt x="6812" y="7720"/>
                    </a:cubicBezTo>
                    <a:cubicBezTo>
                      <a:pt x="6801" y="7714"/>
                      <a:pt x="6812" y="7714"/>
                      <a:pt x="6812" y="7703"/>
                    </a:cubicBezTo>
                    <a:cubicBezTo>
                      <a:pt x="6816" y="7703"/>
                      <a:pt x="6822" y="7701"/>
                      <a:pt x="6825" y="7701"/>
                    </a:cubicBezTo>
                    <a:cubicBezTo>
                      <a:pt x="6827" y="7701"/>
                      <a:pt x="6829" y="7702"/>
                      <a:pt x="6829" y="7703"/>
                    </a:cubicBezTo>
                    <a:cubicBezTo>
                      <a:pt x="6840" y="7698"/>
                      <a:pt x="6829" y="7698"/>
                      <a:pt x="6823" y="7692"/>
                    </a:cubicBezTo>
                    <a:cubicBezTo>
                      <a:pt x="6822" y="7693"/>
                      <a:pt x="6822" y="7693"/>
                      <a:pt x="6821" y="7693"/>
                    </a:cubicBezTo>
                    <a:cubicBezTo>
                      <a:pt x="6820" y="7693"/>
                      <a:pt x="6818" y="7692"/>
                      <a:pt x="6816" y="7690"/>
                    </a:cubicBezTo>
                    <a:lnTo>
                      <a:pt x="6816" y="7690"/>
                    </a:lnTo>
                    <a:cubicBezTo>
                      <a:pt x="6819" y="7689"/>
                      <a:pt x="6816" y="7688"/>
                      <a:pt x="6812" y="7687"/>
                    </a:cubicBezTo>
                    <a:lnTo>
                      <a:pt x="6812" y="7687"/>
                    </a:lnTo>
                    <a:cubicBezTo>
                      <a:pt x="6811" y="7687"/>
                      <a:pt x="6809" y="7686"/>
                      <a:pt x="6807" y="7686"/>
                    </a:cubicBezTo>
                    <a:cubicBezTo>
                      <a:pt x="6806" y="7686"/>
                      <a:pt x="6805" y="7686"/>
                      <a:pt x="6803" y="7687"/>
                    </a:cubicBezTo>
                    <a:lnTo>
                      <a:pt x="6803" y="7687"/>
                    </a:lnTo>
                    <a:cubicBezTo>
                      <a:pt x="6802" y="7687"/>
                      <a:pt x="6801" y="7687"/>
                      <a:pt x="6801" y="7687"/>
                    </a:cubicBezTo>
                    <a:lnTo>
                      <a:pt x="6801" y="7687"/>
                    </a:lnTo>
                    <a:cubicBezTo>
                      <a:pt x="6801" y="7687"/>
                      <a:pt x="6802" y="7687"/>
                      <a:pt x="6803" y="7687"/>
                    </a:cubicBezTo>
                    <a:lnTo>
                      <a:pt x="6803" y="7687"/>
                    </a:lnTo>
                    <a:cubicBezTo>
                      <a:pt x="6801" y="7688"/>
                      <a:pt x="6798" y="7690"/>
                      <a:pt x="6795" y="7692"/>
                    </a:cubicBezTo>
                    <a:lnTo>
                      <a:pt x="6801" y="7687"/>
                    </a:lnTo>
                    <a:cubicBezTo>
                      <a:pt x="6801" y="7676"/>
                      <a:pt x="6801" y="7670"/>
                      <a:pt x="6812" y="7670"/>
                    </a:cubicBezTo>
                    <a:cubicBezTo>
                      <a:pt x="6801" y="7670"/>
                      <a:pt x="6812" y="7665"/>
                      <a:pt x="6818" y="7659"/>
                    </a:cubicBezTo>
                    <a:lnTo>
                      <a:pt x="6795" y="7659"/>
                    </a:lnTo>
                    <a:lnTo>
                      <a:pt x="6795" y="7643"/>
                    </a:lnTo>
                    <a:cubicBezTo>
                      <a:pt x="6801" y="7643"/>
                      <a:pt x="6829" y="7637"/>
                      <a:pt x="6840" y="7637"/>
                    </a:cubicBezTo>
                    <a:cubicBezTo>
                      <a:pt x="6834" y="7634"/>
                      <a:pt x="6827" y="7634"/>
                      <a:pt x="6822" y="7634"/>
                    </a:cubicBezTo>
                    <a:cubicBezTo>
                      <a:pt x="6816" y="7634"/>
                      <a:pt x="6812" y="7634"/>
                      <a:pt x="6812" y="7631"/>
                    </a:cubicBezTo>
                    <a:cubicBezTo>
                      <a:pt x="6826" y="7631"/>
                      <a:pt x="6824" y="7619"/>
                      <a:pt x="6837" y="7619"/>
                    </a:cubicBezTo>
                    <a:cubicBezTo>
                      <a:pt x="6839" y="7619"/>
                      <a:pt x="6842" y="7620"/>
                      <a:pt x="6845" y="7620"/>
                    </a:cubicBezTo>
                    <a:cubicBezTo>
                      <a:pt x="6856" y="7615"/>
                      <a:pt x="6856" y="7604"/>
                      <a:pt x="6851" y="7593"/>
                    </a:cubicBezTo>
                    <a:cubicBezTo>
                      <a:pt x="6840" y="7593"/>
                      <a:pt x="6845" y="7604"/>
                      <a:pt x="6829" y="7609"/>
                    </a:cubicBezTo>
                    <a:cubicBezTo>
                      <a:pt x="6823" y="7587"/>
                      <a:pt x="6773" y="7593"/>
                      <a:pt x="6784" y="7582"/>
                    </a:cubicBezTo>
                    <a:lnTo>
                      <a:pt x="6784" y="7582"/>
                    </a:lnTo>
                    <a:lnTo>
                      <a:pt x="6773" y="7587"/>
                    </a:lnTo>
                    <a:cubicBezTo>
                      <a:pt x="6768" y="7582"/>
                      <a:pt x="6768" y="7582"/>
                      <a:pt x="6757" y="7582"/>
                    </a:cubicBezTo>
                    <a:cubicBezTo>
                      <a:pt x="6773" y="7582"/>
                      <a:pt x="6801" y="7560"/>
                      <a:pt x="6795" y="7548"/>
                    </a:cubicBezTo>
                    <a:lnTo>
                      <a:pt x="6795" y="7548"/>
                    </a:lnTo>
                    <a:cubicBezTo>
                      <a:pt x="6790" y="7548"/>
                      <a:pt x="6784" y="7560"/>
                      <a:pt x="6762" y="7560"/>
                    </a:cubicBezTo>
                    <a:lnTo>
                      <a:pt x="6757" y="7554"/>
                    </a:lnTo>
                    <a:lnTo>
                      <a:pt x="6762" y="7554"/>
                    </a:lnTo>
                    <a:cubicBezTo>
                      <a:pt x="6757" y="7548"/>
                      <a:pt x="6784" y="7532"/>
                      <a:pt x="6762" y="7532"/>
                    </a:cubicBezTo>
                    <a:lnTo>
                      <a:pt x="6790" y="7521"/>
                    </a:lnTo>
                    <a:lnTo>
                      <a:pt x="6790" y="7521"/>
                    </a:lnTo>
                    <a:lnTo>
                      <a:pt x="6773" y="7526"/>
                    </a:lnTo>
                    <a:cubicBezTo>
                      <a:pt x="6768" y="7526"/>
                      <a:pt x="6762" y="7521"/>
                      <a:pt x="6757" y="7521"/>
                    </a:cubicBezTo>
                    <a:cubicBezTo>
                      <a:pt x="6740" y="7510"/>
                      <a:pt x="6746" y="7504"/>
                      <a:pt x="6762" y="7499"/>
                    </a:cubicBezTo>
                    <a:lnTo>
                      <a:pt x="6762" y="7499"/>
                    </a:lnTo>
                    <a:cubicBezTo>
                      <a:pt x="6758" y="7499"/>
                      <a:pt x="6743" y="7506"/>
                      <a:pt x="6737" y="7506"/>
                    </a:cubicBezTo>
                    <a:cubicBezTo>
                      <a:pt x="6735" y="7506"/>
                      <a:pt x="6734" y="7505"/>
                      <a:pt x="6734" y="7504"/>
                    </a:cubicBezTo>
                    <a:cubicBezTo>
                      <a:pt x="6768" y="7499"/>
                      <a:pt x="6740" y="7482"/>
                      <a:pt x="6762" y="7482"/>
                    </a:cubicBezTo>
                    <a:cubicBezTo>
                      <a:pt x="6762" y="7482"/>
                      <a:pt x="6763" y="7480"/>
                      <a:pt x="6764" y="7478"/>
                    </a:cubicBezTo>
                    <a:lnTo>
                      <a:pt x="6764" y="7478"/>
                    </a:lnTo>
                    <a:cubicBezTo>
                      <a:pt x="6762" y="7478"/>
                      <a:pt x="6761" y="7478"/>
                      <a:pt x="6760" y="7478"/>
                    </a:cubicBezTo>
                    <a:cubicBezTo>
                      <a:pt x="6745" y="7478"/>
                      <a:pt x="6745" y="7470"/>
                      <a:pt x="6740" y="7465"/>
                    </a:cubicBezTo>
                    <a:cubicBezTo>
                      <a:pt x="6773" y="7454"/>
                      <a:pt x="6734" y="7454"/>
                      <a:pt x="6768" y="7443"/>
                    </a:cubicBezTo>
                    <a:cubicBezTo>
                      <a:pt x="6740" y="7443"/>
                      <a:pt x="6757" y="7427"/>
                      <a:pt x="6734" y="7427"/>
                    </a:cubicBezTo>
                    <a:cubicBezTo>
                      <a:pt x="6734" y="7421"/>
                      <a:pt x="6757" y="7416"/>
                      <a:pt x="6762" y="7416"/>
                    </a:cubicBezTo>
                    <a:lnTo>
                      <a:pt x="6757" y="7416"/>
                    </a:lnTo>
                    <a:cubicBezTo>
                      <a:pt x="6768" y="7410"/>
                      <a:pt x="6768" y="7393"/>
                      <a:pt x="6768" y="7388"/>
                    </a:cubicBezTo>
                    <a:lnTo>
                      <a:pt x="6746" y="7388"/>
                    </a:lnTo>
                    <a:lnTo>
                      <a:pt x="6757" y="7382"/>
                    </a:lnTo>
                    <a:cubicBezTo>
                      <a:pt x="6749" y="7382"/>
                      <a:pt x="6744" y="7378"/>
                      <a:pt x="6740" y="7378"/>
                    </a:cubicBezTo>
                    <a:cubicBezTo>
                      <a:pt x="6738" y="7378"/>
                      <a:pt x="6736" y="7379"/>
                      <a:pt x="6734" y="7382"/>
                    </a:cubicBezTo>
                    <a:lnTo>
                      <a:pt x="6734" y="7371"/>
                    </a:lnTo>
                    <a:cubicBezTo>
                      <a:pt x="6729" y="7374"/>
                      <a:pt x="6726" y="7375"/>
                      <a:pt x="6724" y="7375"/>
                    </a:cubicBezTo>
                    <a:cubicBezTo>
                      <a:pt x="6719" y="7375"/>
                      <a:pt x="6725" y="7366"/>
                      <a:pt x="6712" y="7366"/>
                    </a:cubicBezTo>
                    <a:lnTo>
                      <a:pt x="6729" y="7366"/>
                    </a:lnTo>
                    <a:cubicBezTo>
                      <a:pt x="6729" y="7364"/>
                      <a:pt x="6730" y="7363"/>
                      <a:pt x="6732" y="7362"/>
                    </a:cubicBezTo>
                    <a:lnTo>
                      <a:pt x="6732" y="7362"/>
                    </a:lnTo>
                    <a:cubicBezTo>
                      <a:pt x="6734" y="7362"/>
                      <a:pt x="6736" y="7362"/>
                      <a:pt x="6737" y="7362"/>
                    </a:cubicBezTo>
                    <a:cubicBezTo>
                      <a:pt x="6741" y="7362"/>
                      <a:pt x="6744" y="7362"/>
                      <a:pt x="6746" y="7360"/>
                    </a:cubicBezTo>
                    <a:cubicBezTo>
                      <a:pt x="6742" y="7360"/>
                      <a:pt x="6736" y="7360"/>
                      <a:pt x="6732" y="7362"/>
                    </a:cubicBezTo>
                    <a:lnTo>
                      <a:pt x="6732" y="7362"/>
                    </a:lnTo>
                    <a:cubicBezTo>
                      <a:pt x="6726" y="7361"/>
                      <a:pt x="6718" y="7361"/>
                      <a:pt x="6711" y="7361"/>
                    </a:cubicBezTo>
                    <a:cubicBezTo>
                      <a:pt x="6702" y="7361"/>
                      <a:pt x="6694" y="7362"/>
                      <a:pt x="6690" y="7366"/>
                    </a:cubicBezTo>
                    <a:cubicBezTo>
                      <a:pt x="6685" y="7366"/>
                      <a:pt x="6674" y="7366"/>
                      <a:pt x="6679" y="7360"/>
                    </a:cubicBezTo>
                    <a:lnTo>
                      <a:pt x="6701" y="7355"/>
                    </a:lnTo>
                    <a:lnTo>
                      <a:pt x="6679" y="7355"/>
                    </a:lnTo>
                    <a:cubicBezTo>
                      <a:pt x="6674" y="7344"/>
                      <a:pt x="6685" y="7338"/>
                      <a:pt x="6685" y="7338"/>
                    </a:cubicBezTo>
                    <a:cubicBezTo>
                      <a:pt x="6685" y="7340"/>
                      <a:pt x="6688" y="7340"/>
                      <a:pt x="6693" y="7340"/>
                    </a:cubicBezTo>
                    <a:cubicBezTo>
                      <a:pt x="6705" y="7340"/>
                      <a:pt x="6729" y="7335"/>
                      <a:pt x="6729" y="7327"/>
                    </a:cubicBezTo>
                    <a:cubicBezTo>
                      <a:pt x="6734" y="7333"/>
                      <a:pt x="6740" y="7333"/>
                      <a:pt x="6746" y="7333"/>
                    </a:cubicBezTo>
                    <a:cubicBezTo>
                      <a:pt x="6746" y="7333"/>
                      <a:pt x="6746" y="7330"/>
                      <a:pt x="6750" y="7330"/>
                    </a:cubicBezTo>
                    <a:cubicBezTo>
                      <a:pt x="6753" y="7330"/>
                      <a:pt x="6757" y="7331"/>
                      <a:pt x="6762" y="7333"/>
                    </a:cubicBezTo>
                    <a:cubicBezTo>
                      <a:pt x="6759" y="7330"/>
                      <a:pt x="6755" y="7330"/>
                      <a:pt x="6751" y="7330"/>
                    </a:cubicBezTo>
                    <a:cubicBezTo>
                      <a:pt x="6747" y="7330"/>
                      <a:pt x="6743" y="7330"/>
                      <a:pt x="6740" y="7327"/>
                    </a:cubicBezTo>
                    <a:cubicBezTo>
                      <a:pt x="6762" y="7316"/>
                      <a:pt x="6768" y="7316"/>
                      <a:pt x="6768" y="7305"/>
                    </a:cubicBezTo>
                    <a:lnTo>
                      <a:pt x="6768" y="7305"/>
                    </a:lnTo>
                    <a:lnTo>
                      <a:pt x="6757" y="7310"/>
                    </a:lnTo>
                    <a:lnTo>
                      <a:pt x="6746" y="7310"/>
                    </a:lnTo>
                    <a:cubicBezTo>
                      <a:pt x="6746" y="7310"/>
                      <a:pt x="6740" y="7316"/>
                      <a:pt x="6734" y="7316"/>
                    </a:cubicBezTo>
                    <a:cubicBezTo>
                      <a:pt x="6734" y="7316"/>
                      <a:pt x="6720" y="7313"/>
                      <a:pt x="6716" y="7311"/>
                    </a:cubicBezTo>
                    <a:lnTo>
                      <a:pt x="6716" y="7311"/>
                    </a:lnTo>
                    <a:cubicBezTo>
                      <a:pt x="6710" y="7315"/>
                      <a:pt x="6706" y="7316"/>
                      <a:pt x="6702" y="7316"/>
                    </a:cubicBezTo>
                    <a:cubicBezTo>
                      <a:pt x="6692" y="7316"/>
                      <a:pt x="6689" y="7308"/>
                      <a:pt x="6684" y="7308"/>
                    </a:cubicBezTo>
                    <a:cubicBezTo>
                      <a:pt x="6683" y="7308"/>
                      <a:pt x="6681" y="7309"/>
                      <a:pt x="6679" y="7310"/>
                    </a:cubicBezTo>
                    <a:cubicBezTo>
                      <a:pt x="6674" y="7310"/>
                      <a:pt x="6674" y="7305"/>
                      <a:pt x="6679" y="7305"/>
                    </a:cubicBezTo>
                    <a:cubicBezTo>
                      <a:pt x="6680" y="7306"/>
                      <a:pt x="6682" y="7306"/>
                      <a:pt x="6683" y="7306"/>
                    </a:cubicBezTo>
                    <a:cubicBezTo>
                      <a:pt x="6687" y="7306"/>
                      <a:pt x="6692" y="7302"/>
                      <a:pt x="6696" y="7298"/>
                    </a:cubicBezTo>
                    <a:lnTo>
                      <a:pt x="6696" y="7298"/>
                    </a:lnTo>
                    <a:cubicBezTo>
                      <a:pt x="6694" y="7299"/>
                      <a:pt x="6692" y="7299"/>
                      <a:pt x="6690" y="7299"/>
                    </a:cubicBezTo>
                    <a:cubicBezTo>
                      <a:pt x="6690" y="7291"/>
                      <a:pt x="6697" y="7286"/>
                      <a:pt x="6702" y="7284"/>
                    </a:cubicBezTo>
                    <a:lnTo>
                      <a:pt x="6702" y="7284"/>
                    </a:lnTo>
                    <a:cubicBezTo>
                      <a:pt x="6703" y="7284"/>
                      <a:pt x="6704" y="7284"/>
                      <a:pt x="6705" y="7284"/>
                    </a:cubicBezTo>
                    <a:cubicBezTo>
                      <a:pt x="6706" y="7284"/>
                      <a:pt x="6707" y="7284"/>
                      <a:pt x="6709" y="7283"/>
                    </a:cubicBezTo>
                    <a:lnTo>
                      <a:pt x="6707" y="7283"/>
                    </a:lnTo>
                    <a:cubicBezTo>
                      <a:pt x="6706" y="7283"/>
                      <a:pt x="6704" y="7283"/>
                      <a:pt x="6702" y="7284"/>
                    </a:cubicBezTo>
                    <a:lnTo>
                      <a:pt x="6702" y="7284"/>
                    </a:lnTo>
                    <a:cubicBezTo>
                      <a:pt x="6702" y="7283"/>
                      <a:pt x="6702" y="7283"/>
                      <a:pt x="6701" y="7283"/>
                    </a:cubicBezTo>
                    <a:cubicBezTo>
                      <a:pt x="6707" y="7283"/>
                      <a:pt x="6701" y="7277"/>
                      <a:pt x="6707" y="7277"/>
                    </a:cubicBezTo>
                    <a:cubicBezTo>
                      <a:pt x="6714" y="7277"/>
                      <a:pt x="6724" y="7275"/>
                      <a:pt x="6731" y="7275"/>
                    </a:cubicBezTo>
                    <a:cubicBezTo>
                      <a:pt x="6735" y="7275"/>
                      <a:pt x="6738" y="7275"/>
                      <a:pt x="6740" y="7277"/>
                    </a:cubicBezTo>
                    <a:cubicBezTo>
                      <a:pt x="6740" y="7274"/>
                      <a:pt x="6737" y="7265"/>
                      <a:pt x="6729" y="7265"/>
                    </a:cubicBezTo>
                    <a:cubicBezTo>
                      <a:pt x="6725" y="7265"/>
                      <a:pt x="6719" y="7266"/>
                      <a:pt x="6712" y="7272"/>
                    </a:cubicBezTo>
                    <a:lnTo>
                      <a:pt x="6712" y="7261"/>
                    </a:lnTo>
                    <a:cubicBezTo>
                      <a:pt x="6708" y="7269"/>
                      <a:pt x="6699" y="7276"/>
                      <a:pt x="6692" y="7276"/>
                    </a:cubicBezTo>
                    <a:cubicBezTo>
                      <a:pt x="6689" y="7276"/>
                      <a:pt x="6686" y="7275"/>
                      <a:pt x="6685" y="7272"/>
                    </a:cubicBezTo>
                    <a:lnTo>
                      <a:pt x="6690" y="7272"/>
                    </a:lnTo>
                    <a:lnTo>
                      <a:pt x="6679" y="7261"/>
                    </a:lnTo>
                    <a:lnTo>
                      <a:pt x="6685" y="7255"/>
                    </a:lnTo>
                    <a:lnTo>
                      <a:pt x="6679" y="7255"/>
                    </a:lnTo>
                    <a:cubicBezTo>
                      <a:pt x="6685" y="7255"/>
                      <a:pt x="6685" y="7250"/>
                      <a:pt x="6690" y="7250"/>
                    </a:cubicBezTo>
                    <a:cubicBezTo>
                      <a:pt x="6690" y="7244"/>
                      <a:pt x="6679" y="7244"/>
                      <a:pt x="6674" y="7244"/>
                    </a:cubicBezTo>
                    <a:cubicBezTo>
                      <a:pt x="6674" y="7233"/>
                      <a:pt x="6674" y="7233"/>
                      <a:pt x="6685" y="7233"/>
                    </a:cubicBezTo>
                    <a:cubicBezTo>
                      <a:pt x="6685" y="7227"/>
                      <a:pt x="6679" y="7216"/>
                      <a:pt x="6690" y="7205"/>
                    </a:cubicBezTo>
                    <a:cubicBezTo>
                      <a:pt x="6687" y="7204"/>
                      <a:pt x="6685" y="7203"/>
                      <a:pt x="6683" y="7203"/>
                    </a:cubicBezTo>
                    <a:cubicBezTo>
                      <a:pt x="6681" y="7203"/>
                      <a:pt x="6681" y="7205"/>
                      <a:pt x="6674" y="7205"/>
                    </a:cubicBezTo>
                    <a:cubicBezTo>
                      <a:pt x="6707" y="7194"/>
                      <a:pt x="6679" y="7172"/>
                      <a:pt x="6674" y="7161"/>
                    </a:cubicBezTo>
                    <a:cubicBezTo>
                      <a:pt x="6664" y="7165"/>
                      <a:pt x="6660" y="7166"/>
                      <a:pt x="6657" y="7166"/>
                    </a:cubicBezTo>
                    <a:cubicBezTo>
                      <a:pt x="6652" y="7166"/>
                      <a:pt x="6653" y="7161"/>
                      <a:pt x="6635" y="7161"/>
                    </a:cubicBezTo>
                    <a:cubicBezTo>
                      <a:pt x="6644" y="7161"/>
                      <a:pt x="6653" y="7147"/>
                      <a:pt x="6659" y="7147"/>
                    </a:cubicBezTo>
                    <a:cubicBezTo>
                      <a:pt x="6659" y="7147"/>
                      <a:pt x="6659" y="7147"/>
                      <a:pt x="6660" y="7147"/>
                    </a:cubicBezTo>
                    <a:lnTo>
                      <a:pt x="6660" y="7147"/>
                    </a:lnTo>
                    <a:lnTo>
                      <a:pt x="6657" y="7144"/>
                    </a:lnTo>
                    <a:cubicBezTo>
                      <a:pt x="6661" y="7143"/>
                      <a:pt x="6664" y="7143"/>
                      <a:pt x="6666" y="7143"/>
                    </a:cubicBezTo>
                    <a:cubicBezTo>
                      <a:pt x="6670" y="7143"/>
                      <a:pt x="6673" y="7144"/>
                      <a:pt x="6677" y="7144"/>
                    </a:cubicBezTo>
                    <a:cubicBezTo>
                      <a:pt x="6680" y="7144"/>
                      <a:pt x="6684" y="7143"/>
                      <a:pt x="6690" y="7139"/>
                    </a:cubicBezTo>
                    <a:cubicBezTo>
                      <a:pt x="6690" y="7133"/>
                      <a:pt x="6657" y="7133"/>
                      <a:pt x="6663" y="7117"/>
                    </a:cubicBezTo>
                    <a:cubicBezTo>
                      <a:pt x="6685" y="7117"/>
                      <a:pt x="6657" y="7111"/>
                      <a:pt x="6679" y="7111"/>
                    </a:cubicBezTo>
                    <a:cubicBezTo>
                      <a:pt x="6685" y="7111"/>
                      <a:pt x="6685" y="7117"/>
                      <a:pt x="6685" y="7117"/>
                    </a:cubicBezTo>
                    <a:lnTo>
                      <a:pt x="6690" y="7117"/>
                    </a:lnTo>
                    <a:cubicBezTo>
                      <a:pt x="6690" y="7109"/>
                      <a:pt x="6687" y="7107"/>
                      <a:pt x="6682" y="7107"/>
                    </a:cubicBezTo>
                    <a:cubicBezTo>
                      <a:pt x="6675" y="7107"/>
                      <a:pt x="6664" y="7112"/>
                      <a:pt x="6656" y="7112"/>
                    </a:cubicBezTo>
                    <a:cubicBezTo>
                      <a:pt x="6654" y="7112"/>
                      <a:pt x="6653" y="7112"/>
                      <a:pt x="6651" y="7111"/>
                    </a:cubicBezTo>
                    <a:cubicBezTo>
                      <a:pt x="6651" y="7109"/>
                      <a:pt x="6650" y="7107"/>
                      <a:pt x="6650" y="7105"/>
                    </a:cubicBezTo>
                    <a:lnTo>
                      <a:pt x="6650" y="7105"/>
                    </a:lnTo>
                    <a:cubicBezTo>
                      <a:pt x="6649" y="7106"/>
                      <a:pt x="6647" y="7106"/>
                      <a:pt x="6646" y="7106"/>
                    </a:cubicBezTo>
                    <a:cubicBezTo>
                      <a:pt x="6663" y="7089"/>
                      <a:pt x="6646" y="7084"/>
                      <a:pt x="6629" y="7084"/>
                    </a:cubicBezTo>
                    <a:cubicBezTo>
                      <a:pt x="6607" y="7106"/>
                      <a:pt x="6629" y="7095"/>
                      <a:pt x="6607" y="7117"/>
                    </a:cubicBezTo>
                    <a:cubicBezTo>
                      <a:pt x="6613" y="7117"/>
                      <a:pt x="6620" y="7115"/>
                      <a:pt x="6625" y="7115"/>
                    </a:cubicBezTo>
                    <a:cubicBezTo>
                      <a:pt x="6629" y="7115"/>
                      <a:pt x="6632" y="7117"/>
                      <a:pt x="6629" y="7122"/>
                    </a:cubicBezTo>
                    <a:cubicBezTo>
                      <a:pt x="6618" y="7122"/>
                      <a:pt x="6618" y="7133"/>
                      <a:pt x="6618" y="7133"/>
                    </a:cubicBezTo>
                    <a:cubicBezTo>
                      <a:pt x="6621" y="7131"/>
                      <a:pt x="6623" y="7130"/>
                      <a:pt x="6624" y="7130"/>
                    </a:cubicBezTo>
                    <a:cubicBezTo>
                      <a:pt x="6627" y="7130"/>
                      <a:pt x="6625" y="7139"/>
                      <a:pt x="6629" y="7139"/>
                    </a:cubicBezTo>
                    <a:cubicBezTo>
                      <a:pt x="6624" y="7144"/>
                      <a:pt x="6602" y="7139"/>
                      <a:pt x="6596" y="7150"/>
                    </a:cubicBezTo>
                    <a:lnTo>
                      <a:pt x="6624" y="7144"/>
                    </a:lnTo>
                    <a:lnTo>
                      <a:pt x="6624" y="7144"/>
                    </a:lnTo>
                    <a:cubicBezTo>
                      <a:pt x="6624" y="7150"/>
                      <a:pt x="6602" y="7150"/>
                      <a:pt x="6607" y="7150"/>
                    </a:cubicBezTo>
                    <a:cubicBezTo>
                      <a:pt x="6600" y="7150"/>
                      <a:pt x="6595" y="7155"/>
                      <a:pt x="6589" y="7155"/>
                    </a:cubicBezTo>
                    <a:cubicBezTo>
                      <a:pt x="6586" y="7155"/>
                      <a:pt x="6583" y="7154"/>
                      <a:pt x="6580" y="7150"/>
                    </a:cubicBezTo>
                    <a:lnTo>
                      <a:pt x="6580" y="7150"/>
                    </a:lnTo>
                    <a:cubicBezTo>
                      <a:pt x="6563" y="7172"/>
                      <a:pt x="6602" y="7167"/>
                      <a:pt x="6607" y="7172"/>
                    </a:cubicBezTo>
                    <a:lnTo>
                      <a:pt x="6602" y="7172"/>
                    </a:lnTo>
                    <a:cubicBezTo>
                      <a:pt x="6607" y="7172"/>
                      <a:pt x="6607" y="7178"/>
                      <a:pt x="6618" y="7178"/>
                    </a:cubicBezTo>
                    <a:cubicBezTo>
                      <a:pt x="6615" y="7181"/>
                      <a:pt x="6612" y="7183"/>
                      <a:pt x="6609" y="7183"/>
                    </a:cubicBezTo>
                    <a:cubicBezTo>
                      <a:pt x="6604" y="7183"/>
                      <a:pt x="6600" y="7178"/>
                      <a:pt x="6596" y="7178"/>
                    </a:cubicBezTo>
                    <a:lnTo>
                      <a:pt x="6596" y="7189"/>
                    </a:lnTo>
                    <a:cubicBezTo>
                      <a:pt x="6602" y="7189"/>
                      <a:pt x="6602" y="7194"/>
                      <a:pt x="6596" y="7194"/>
                    </a:cubicBezTo>
                    <a:lnTo>
                      <a:pt x="6568" y="7194"/>
                    </a:lnTo>
                    <a:lnTo>
                      <a:pt x="6591" y="7200"/>
                    </a:lnTo>
                    <a:cubicBezTo>
                      <a:pt x="6582" y="7200"/>
                      <a:pt x="6577" y="7209"/>
                      <a:pt x="6573" y="7209"/>
                    </a:cubicBezTo>
                    <a:cubicBezTo>
                      <a:pt x="6571" y="7209"/>
                      <a:pt x="6570" y="7208"/>
                      <a:pt x="6568" y="7205"/>
                    </a:cubicBezTo>
                    <a:lnTo>
                      <a:pt x="6568" y="7205"/>
                    </a:lnTo>
                    <a:lnTo>
                      <a:pt x="6574" y="7222"/>
                    </a:lnTo>
                    <a:lnTo>
                      <a:pt x="6552" y="7227"/>
                    </a:lnTo>
                    <a:lnTo>
                      <a:pt x="6563" y="7227"/>
                    </a:lnTo>
                    <a:cubicBezTo>
                      <a:pt x="6563" y="7233"/>
                      <a:pt x="6602" y="7244"/>
                      <a:pt x="6563" y="7250"/>
                    </a:cubicBezTo>
                    <a:cubicBezTo>
                      <a:pt x="6580" y="7255"/>
                      <a:pt x="6574" y="7261"/>
                      <a:pt x="6591" y="7277"/>
                    </a:cubicBezTo>
                    <a:cubicBezTo>
                      <a:pt x="6589" y="7277"/>
                      <a:pt x="6587" y="7277"/>
                      <a:pt x="6585" y="7277"/>
                    </a:cubicBezTo>
                    <a:cubicBezTo>
                      <a:pt x="6573" y="7277"/>
                      <a:pt x="6569" y="7288"/>
                      <a:pt x="6566" y="7288"/>
                    </a:cubicBezTo>
                    <a:cubicBezTo>
                      <a:pt x="6565" y="7288"/>
                      <a:pt x="6564" y="7287"/>
                      <a:pt x="6563" y="7283"/>
                    </a:cubicBezTo>
                    <a:lnTo>
                      <a:pt x="6563" y="7283"/>
                    </a:lnTo>
                    <a:cubicBezTo>
                      <a:pt x="6552" y="7288"/>
                      <a:pt x="6574" y="7288"/>
                      <a:pt x="6580" y="7299"/>
                    </a:cubicBezTo>
                    <a:cubicBezTo>
                      <a:pt x="6574" y="7305"/>
                      <a:pt x="6552" y="7305"/>
                      <a:pt x="6546" y="7305"/>
                    </a:cubicBezTo>
                    <a:lnTo>
                      <a:pt x="6552" y="7310"/>
                    </a:lnTo>
                    <a:lnTo>
                      <a:pt x="6563" y="7310"/>
                    </a:lnTo>
                    <a:cubicBezTo>
                      <a:pt x="6552" y="7316"/>
                      <a:pt x="6541" y="7316"/>
                      <a:pt x="6541" y="7327"/>
                    </a:cubicBezTo>
                    <a:lnTo>
                      <a:pt x="6563" y="7327"/>
                    </a:lnTo>
                    <a:lnTo>
                      <a:pt x="6552" y="7333"/>
                    </a:lnTo>
                    <a:cubicBezTo>
                      <a:pt x="6563" y="7333"/>
                      <a:pt x="6568" y="7333"/>
                      <a:pt x="6568" y="7338"/>
                    </a:cubicBezTo>
                    <a:lnTo>
                      <a:pt x="6563" y="7338"/>
                    </a:lnTo>
                    <a:lnTo>
                      <a:pt x="6568" y="7344"/>
                    </a:lnTo>
                    <a:cubicBezTo>
                      <a:pt x="6552" y="7344"/>
                      <a:pt x="6568" y="7355"/>
                      <a:pt x="6552" y="7355"/>
                    </a:cubicBezTo>
                    <a:cubicBezTo>
                      <a:pt x="6552" y="7360"/>
                      <a:pt x="6552" y="7360"/>
                      <a:pt x="6563" y="7366"/>
                    </a:cubicBezTo>
                    <a:lnTo>
                      <a:pt x="6574" y="7360"/>
                    </a:lnTo>
                    <a:lnTo>
                      <a:pt x="6574" y="7360"/>
                    </a:lnTo>
                    <a:cubicBezTo>
                      <a:pt x="6591" y="7366"/>
                      <a:pt x="6552" y="7366"/>
                      <a:pt x="6563" y="7371"/>
                    </a:cubicBezTo>
                    <a:lnTo>
                      <a:pt x="6574" y="7366"/>
                    </a:lnTo>
                    <a:lnTo>
                      <a:pt x="6574" y="7366"/>
                    </a:lnTo>
                    <a:cubicBezTo>
                      <a:pt x="6552" y="7388"/>
                      <a:pt x="6596" y="7388"/>
                      <a:pt x="6580" y="7399"/>
                    </a:cubicBezTo>
                    <a:cubicBezTo>
                      <a:pt x="6578" y="7397"/>
                      <a:pt x="6575" y="7397"/>
                      <a:pt x="6573" y="7397"/>
                    </a:cubicBezTo>
                    <a:cubicBezTo>
                      <a:pt x="6568" y="7397"/>
                      <a:pt x="6565" y="7399"/>
                      <a:pt x="6568" y="7399"/>
                    </a:cubicBezTo>
                    <a:cubicBezTo>
                      <a:pt x="6574" y="7410"/>
                      <a:pt x="6574" y="7421"/>
                      <a:pt x="6596" y="7427"/>
                    </a:cubicBezTo>
                    <a:cubicBezTo>
                      <a:pt x="6574" y="7438"/>
                      <a:pt x="6568" y="7438"/>
                      <a:pt x="6563" y="7449"/>
                    </a:cubicBezTo>
                    <a:cubicBezTo>
                      <a:pt x="6563" y="7454"/>
                      <a:pt x="6568" y="7454"/>
                      <a:pt x="6574" y="7454"/>
                    </a:cubicBezTo>
                    <a:cubicBezTo>
                      <a:pt x="6568" y="7465"/>
                      <a:pt x="6580" y="7476"/>
                      <a:pt x="6568" y="7476"/>
                    </a:cubicBezTo>
                    <a:cubicBezTo>
                      <a:pt x="6580" y="7476"/>
                      <a:pt x="6568" y="7482"/>
                      <a:pt x="6574" y="7482"/>
                    </a:cubicBezTo>
                    <a:lnTo>
                      <a:pt x="6580" y="7482"/>
                    </a:lnTo>
                    <a:cubicBezTo>
                      <a:pt x="6552" y="7504"/>
                      <a:pt x="6602" y="7499"/>
                      <a:pt x="6574" y="7521"/>
                    </a:cubicBezTo>
                    <a:lnTo>
                      <a:pt x="6568" y="7521"/>
                    </a:lnTo>
                    <a:lnTo>
                      <a:pt x="6574" y="7526"/>
                    </a:lnTo>
                    <a:lnTo>
                      <a:pt x="6552" y="7526"/>
                    </a:lnTo>
                    <a:lnTo>
                      <a:pt x="6552" y="7548"/>
                    </a:lnTo>
                    <a:lnTo>
                      <a:pt x="6563" y="7537"/>
                    </a:lnTo>
                    <a:cubicBezTo>
                      <a:pt x="6563" y="7548"/>
                      <a:pt x="6574" y="7548"/>
                      <a:pt x="6568" y="7554"/>
                    </a:cubicBezTo>
                    <a:cubicBezTo>
                      <a:pt x="6564" y="7553"/>
                      <a:pt x="6562" y="7552"/>
                      <a:pt x="6560" y="7552"/>
                    </a:cubicBezTo>
                    <a:cubicBezTo>
                      <a:pt x="6555" y="7552"/>
                      <a:pt x="6561" y="7557"/>
                      <a:pt x="6558" y="7561"/>
                    </a:cubicBezTo>
                    <a:lnTo>
                      <a:pt x="6558" y="7561"/>
                    </a:lnTo>
                    <a:cubicBezTo>
                      <a:pt x="6559" y="7561"/>
                      <a:pt x="6561" y="7560"/>
                      <a:pt x="6563" y="7560"/>
                    </a:cubicBezTo>
                    <a:lnTo>
                      <a:pt x="6563" y="7560"/>
                    </a:lnTo>
                    <a:cubicBezTo>
                      <a:pt x="6564" y="7561"/>
                      <a:pt x="6563" y="7563"/>
                      <a:pt x="6561" y="7565"/>
                    </a:cubicBezTo>
                    <a:lnTo>
                      <a:pt x="6574" y="7565"/>
                    </a:lnTo>
                    <a:cubicBezTo>
                      <a:pt x="6574" y="7565"/>
                      <a:pt x="6572" y="7569"/>
                      <a:pt x="6570" y="7570"/>
                    </a:cubicBezTo>
                    <a:lnTo>
                      <a:pt x="6570" y="7570"/>
                    </a:lnTo>
                    <a:cubicBezTo>
                      <a:pt x="6570" y="7568"/>
                      <a:pt x="6569" y="7567"/>
                      <a:pt x="6568" y="7565"/>
                    </a:cubicBezTo>
                    <a:lnTo>
                      <a:pt x="6568" y="7565"/>
                    </a:lnTo>
                    <a:cubicBezTo>
                      <a:pt x="6568" y="7569"/>
                      <a:pt x="6569" y="7570"/>
                      <a:pt x="6570" y="7570"/>
                    </a:cubicBezTo>
                    <a:cubicBezTo>
                      <a:pt x="6570" y="7570"/>
                      <a:pt x="6570" y="7570"/>
                      <a:pt x="6570" y="7570"/>
                    </a:cubicBezTo>
                    <a:lnTo>
                      <a:pt x="6570" y="7570"/>
                    </a:lnTo>
                    <a:cubicBezTo>
                      <a:pt x="6573" y="7578"/>
                      <a:pt x="6569" y="7583"/>
                      <a:pt x="6574" y="7587"/>
                    </a:cubicBezTo>
                    <a:cubicBezTo>
                      <a:pt x="6568" y="7593"/>
                      <a:pt x="6563" y="7593"/>
                      <a:pt x="6552" y="7593"/>
                    </a:cubicBezTo>
                    <a:cubicBezTo>
                      <a:pt x="6568" y="7609"/>
                      <a:pt x="6552" y="7604"/>
                      <a:pt x="6568" y="7615"/>
                    </a:cubicBezTo>
                    <a:lnTo>
                      <a:pt x="6563" y="7617"/>
                    </a:lnTo>
                    <a:lnTo>
                      <a:pt x="6563" y="7617"/>
                    </a:lnTo>
                    <a:cubicBezTo>
                      <a:pt x="6563" y="7616"/>
                      <a:pt x="6563" y="7615"/>
                      <a:pt x="6563" y="7615"/>
                    </a:cubicBezTo>
                    <a:lnTo>
                      <a:pt x="6552" y="7620"/>
                    </a:lnTo>
                    <a:lnTo>
                      <a:pt x="6552" y="7620"/>
                    </a:lnTo>
                    <a:lnTo>
                      <a:pt x="6563" y="7617"/>
                    </a:lnTo>
                    <a:lnTo>
                      <a:pt x="6563" y="7617"/>
                    </a:lnTo>
                    <a:cubicBezTo>
                      <a:pt x="6564" y="7621"/>
                      <a:pt x="6568" y="7622"/>
                      <a:pt x="6568" y="7631"/>
                    </a:cubicBezTo>
                    <a:lnTo>
                      <a:pt x="6552" y="7631"/>
                    </a:lnTo>
                    <a:cubicBezTo>
                      <a:pt x="6563" y="7643"/>
                      <a:pt x="6541" y="7648"/>
                      <a:pt x="6552" y="7659"/>
                    </a:cubicBezTo>
                    <a:lnTo>
                      <a:pt x="6546" y="7659"/>
                    </a:lnTo>
                    <a:cubicBezTo>
                      <a:pt x="6568" y="7665"/>
                      <a:pt x="6524" y="7670"/>
                      <a:pt x="6552" y="7676"/>
                    </a:cubicBezTo>
                    <a:lnTo>
                      <a:pt x="6541" y="7676"/>
                    </a:lnTo>
                    <a:lnTo>
                      <a:pt x="6546" y="7687"/>
                    </a:lnTo>
                    <a:lnTo>
                      <a:pt x="6552" y="7687"/>
                    </a:lnTo>
                    <a:lnTo>
                      <a:pt x="6541" y="7692"/>
                    </a:lnTo>
                    <a:lnTo>
                      <a:pt x="6546" y="7692"/>
                    </a:lnTo>
                    <a:cubicBezTo>
                      <a:pt x="6519" y="7703"/>
                      <a:pt x="6541" y="7703"/>
                      <a:pt x="6519" y="7720"/>
                    </a:cubicBezTo>
                    <a:lnTo>
                      <a:pt x="6541" y="7714"/>
                    </a:lnTo>
                    <a:lnTo>
                      <a:pt x="6541" y="7714"/>
                    </a:lnTo>
                    <a:cubicBezTo>
                      <a:pt x="6580" y="7726"/>
                      <a:pt x="6524" y="7759"/>
                      <a:pt x="6546" y="7781"/>
                    </a:cubicBezTo>
                    <a:lnTo>
                      <a:pt x="6535" y="7781"/>
                    </a:lnTo>
                    <a:lnTo>
                      <a:pt x="6552" y="7786"/>
                    </a:lnTo>
                    <a:cubicBezTo>
                      <a:pt x="6548" y="7790"/>
                      <a:pt x="6546" y="7791"/>
                      <a:pt x="6544" y="7791"/>
                    </a:cubicBezTo>
                    <a:cubicBezTo>
                      <a:pt x="6540" y="7791"/>
                      <a:pt x="6539" y="7786"/>
                      <a:pt x="6535" y="7786"/>
                    </a:cubicBezTo>
                    <a:lnTo>
                      <a:pt x="6535" y="7786"/>
                    </a:lnTo>
                    <a:cubicBezTo>
                      <a:pt x="6541" y="7797"/>
                      <a:pt x="6552" y="7786"/>
                      <a:pt x="6563" y="7803"/>
                    </a:cubicBezTo>
                    <a:cubicBezTo>
                      <a:pt x="6559" y="7805"/>
                      <a:pt x="6556" y="7805"/>
                      <a:pt x="6554" y="7805"/>
                    </a:cubicBezTo>
                    <a:cubicBezTo>
                      <a:pt x="6548" y="7805"/>
                      <a:pt x="6545" y="7803"/>
                      <a:pt x="6541" y="7803"/>
                    </a:cubicBezTo>
                    <a:lnTo>
                      <a:pt x="6541" y="7803"/>
                    </a:lnTo>
                    <a:cubicBezTo>
                      <a:pt x="6546" y="7809"/>
                      <a:pt x="6563" y="7831"/>
                      <a:pt x="6552" y="7836"/>
                    </a:cubicBezTo>
                    <a:lnTo>
                      <a:pt x="6563" y="7836"/>
                    </a:lnTo>
                    <a:cubicBezTo>
                      <a:pt x="6568" y="7842"/>
                      <a:pt x="6563" y="7858"/>
                      <a:pt x="6568" y="7864"/>
                    </a:cubicBezTo>
                    <a:lnTo>
                      <a:pt x="6552" y="7864"/>
                    </a:lnTo>
                    <a:cubicBezTo>
                      <a:pt x="6552" y="7864"/>
                      <a:pt x="6546" y="7869"/>
                      <a:pt x="6552" y="7869"/>
                    </a:cubicBezTo>
                    <a:lnTo>
                      <a:pt x="6541" y="7869"/>
                    </a:lnTo>
                    <a:cubicBezTo>
                      <a:pt x="6541" y="7880"/>
                      <a:pt x="6552" y="7892"/>
                      <a:pt x="6535" y="7892"/>
                    </a:cubicBezTo>
                    <a:lnTo>
                      <a:pt x="6552" y="7892"/>
                    </a:lnTo>
                    <a:cubicBezTo>
                      <a:pt x="6535" y="7897"/>
                      <a:pt x="6568" y="7908"/>
                      <a:pt x="6552" y="7919"/>
                    </a:cubicBezTo>
                    <a:cubicBezTo>
                      <a:pt x="6546" y="7919"/>
                      <a:pt x="6546" y="7914"/>
                      <a:pt x="6546" y="7914"/>
                    </a:cubicBezTo>
                    <a:lnTo>
                      <a:pt x="6546" y="7914"/>
                    </a:lnTo>
                    <a:cubicBezTo>
                      <a:pt x="6541" y="7919"/>
                      <a:pt x="6552" y="7919"/>
                      <a:pt x="6563" y="7925"/>
                    </a:cubicBezTo>
                    <a:lnTo>
                      <a:pt x="6552" y="7925"/>
                    </a:lnTo>
                    <a:lnTo>
                      <a:pt x="6568" y="7947"/>
                    </a:lnTo>
                    <a:cubicBezTo>
                      <a:pt x="6546" y="7952"/>
                      <a:pt x="6574" y="7969"/>
                      <a:pt x="6552" y="7969"/>
                    </a:cubicBezTo>
                    <a:cubicBezTo>
                      <a:pt x="6552" y="7970"/>
                      <a:pt x="6552" y="7971"/>
                      <a:pt x="6553" y="7971"/>
                    </a:cubicBezTo>
                    <a:cubicBezTo>
                      <a:pt x="6555" y="7971"/>
                      <a:pt x="6560" y="7967"/>
                      <a:pt x="6564" y="7967"/>
                    </a:cubicBezTo>
                    <a:cubicBezTo>
                      <a:pt x="6566" y="7967"/>
                      <a:pt x="6567" y="7968"/>
                      <a:pt x="6568" y="7969"/>
                    </a:cubicBezTo>
                    <a:cubicBezTo>
                      <a:pt x="6563" y="7975"/>
                      <a:pt x="6574" y="7975"/>
                      <a:pt x="6563" y="7975"/>
                    </a:cubicBezTo>
                    <a:lnTo>
                      <a:pt x="6563" y="7980"/>
                    </a:lnTo>
                    <a:lnTo>
                      <a:pt x="6546" y="7980"/>
                    </a:lnTo>
                    <a:cubicBezTo>
                      <a:pt x="6552" y="7991"/>
                      <a:pt x="6568" y="7991"/>
                      <a:pt x="6580" y="7991"/>
                    </a:cubicBezTo>
                    <a:cubicBezTo>
                      <a:pt x="6574" y="7997"/>
                      <a:pt x="6580" y="8002"/>
                      <a:pt x="6568" y="8002"/>
                    </a:cubicBezTo>
                    <a:lnTo>
                      <a:pt x="6563" y="8002"/>
                    </a:lnTo>
                    <a:cubicBezTo>
                      <a:pt x="6568" y="8019"/>
                      <a:pt x="6519" y="8030"/>
                      <a:pt x="6546" y="8046"/>
                    </a:cubicBezTo>
                    <a:lnTo>
                      <a:pt x="6541" y="8046"/>
                    </a:lnTo>
                    <a:lnTo>
                      <a:pt x="6541" y="8052"/>
                    </a:lnTo>
                    <a:lnTo>
                      <a:pt x="6524" y="8052"/>
                    </a:lnTo>
                    <a:lnTo>
                      <a:pt x="6546" y="8063"/>
                    </a:lnTo>
                    <a:lnTo>
                      <a:pt x="6541" y="8063"/>
                    </a:lnTo>
                    <a:cubicBezTo>
                      <a:pt x="6541" y="8080"/>
                      <a:pt x="6546" y="8091"/>
                      <a:pt x="6546" y="8107"/>
                    </a:cubicBezTo>
                    <a:lnTo>
                      <a:pt x="6541" y="8107"/>
                    </a:lnTo>
                    <a:cubicBezTo>
                      <a:pt x="6552" y="8118"/>
                      <a:pt x="6535" y="8118"/>
                      <a:pt x="6541" y="8129"/>
                    </a:cubicBezTo>
                    <a:lnTo>
                      <a:pt x="6541" y="8135"/>
                    </a:lnTo>
                    <a:lnTo>
                      <a:pt x="6535" y="8135"/>
                    </a:lnTo>
                    <a:cubicBezTo>
                      <a:pt x="6544" y="8138"/>
                      <a:pt x="6537" y="8144"/>
                      <a:pt x="6531" y="8147"/>
                    </a:cubicBezTo>
                    <a:lnTo>
                      <a:pt x="6531" y="8147"/>
                    </a:lnTo>
                    <a:cubicBezTo>
                      <a:pt x="6529" y="8147"/>
                      <a:pt x="6526" y="8146"/>
                      <a:pt x="6524" y="8146"/>
                    </a:cubicBezTo>
                    <a:cubicBezTo>
                      <a:pt x="6522" y="8149"/>
                      <a:pt x="6522" y="8150"/>
                      <a:pt x="6523" y="8150"/>
                    </a:cubicBezTo>
                    <a:cubicBezTo>
                      <a:pt x="6525" y="8150"/>
                      <a:pt x="6528" y="8149"/>
                      <a:pt x="6531" y="8147"/>
                    </a:cubicBezTo>
                    <a:lnTo>
                      <a:pt x="6531" y="8147"/>
                    </a:lnTo>
                    <a:cubicBezTo>
                      <a:pt x="6540" y="8150"/>
                      <a:pt x="6547" y="8157"/>
                      <a:pt x="6552" y="8157"/>
                    </a:cubicBezTo>
                    <a:cubicBezTo>
                      <a:pt x="6552" y="8160"/>
                      <a:pt x="6551" y="8160"/>
                      <a:pt x="6548" y="8160"/>
                    </a:cubicBezTo>
                    <a:cubicBezTo>
                      <a:pt x="6546" y="8160"/>
                      <a:pt x="6544" y="8160"/>
                      <a:pt x="6541" y="8163"/>
                    </a:cubicBezTo>
                    <a:cubicBezTo>
                      <a:pt x="6541" y="8168"/>
                      <a:pt x="6552" y="8168"/>
                      <a:pt x="6546" y="8185"/>
                    </a:cubicBezTo>
                    <a:lnTo>
                      <a:pt x="6541" y="8185"/>
                    </a:lnTo>
                    <a:cubicBezTo>
                      <a:pt x="6541" y="8190"/>
                      <a:pt x="6546" y="8190"/>
                      <a:pt x="6546" y="8196"/>
                    </a:cubicBezTo>
                    <a:lnTo>
                      <a:pt x="6541" y="8196"/>
                    </a:lnTo>
                    <a:cubicBezTo>
                      <a:pt x="6563" y="8201"/>
                      <a:pt x="6519" y="8212"/>
                      <a:pt x="6552" y="8218"/>
                    </a:cubicBezTo>
                    <a:cubicBezTo>
                      <a:pt x="6546" y="8224"/>
                      <a:pt x="6552" y="8229"/>
                      <a:pt x="6541" y="8229"/>
                    </a:cubicBezTo>
                    <a:cubicBezTo>
                      <a:pt x="6552" y="8246"/>
                      <a:pt x="6552" y="8251"/>
                      <a:pt x="6568" y="8268"/>
                    </a:cubicBezTo>
                    <a:cubicBezTo>
                      <a:pt x="6541" y="8273"/>
                      <a:pt x="6568" y="8268"/>
                      <a:pt x="6552" y="8279"/>
                    </a:cubicBezTo>
                    <a:lnTo>
                      <a:pt x="6568" y="8279"/>
                    </a:lnTo>
                    <a:cubicBezTo>
                      <a:pt x="6568" y="8301"/>
                      <a:pt x="6541" y="8323"/>
                      <a:pt x="6546" y="8340"/>
                    </a:cubicBezTo>
                    <a:cubicBezTo>
                      <a:pt x="6541" y="8362"/>
                      <a:pt x="6541" y="8390"/>
                      <a:pt x="6541" y="8412"/>
                    </a:cubicBezTo>
                    <a:cubicBezTo>
                      <a:pt x="6546" y="8417"/>
                      <a:pt x="6568" y="8423"/>
                      <a:pt x="6563" y="8434"/>
                    </a:cubicBezTo>
                    <a:cubicBezTo>
                      <a:pt x="6568" y="8445"/>
                      <a:pt x="6574" y="8467"/>
                      <a:pt x="6568" y="8478"/>
                    </a:cubicBezTo>
                    <a:lnTo>
                      <a:pt x="6552" y="8478"/>
                    </a:lnTo>
                    <a:cubicBezTo>
                      <a:pt x="6568" y="8489"/>
                      <a:pt x="6552" y="8489"/>
                      <a:pt x="6552" y="8495"/>
                    </a:cubicBezTo>
                    <a:lnTo>
                      <a:pt x="6563" y="8489"/>
                    </a:lnTo>
                    <a:lnTo>
                      <a:pt x="6563" y="8489"/>
                    </a:lnTo>
                    <a:cubicBezTo>
                      <a:pt x="6574" y="8495"/>
                      <a:pt x="6563" y="8500"/>
                      <a:pt x="6552" y="8500"/>
                    </a:cubicBezTo>
                    <a:lnTo>
                      <a:pt x="6568" y="8506"/>
                    </a:lnTo>
                    <a:lnTo>
                      <a:pt x="6546" y="8517"/>
                    </a:lnTo>
                    <a:cubicBezTo>
                      <a:pt x="6552" y="8517"/>
                      <a:pt x="6552" y="8528"/>
                      <a:pt x="6574" y="8528"/>
                    </a:cubicBezTo>
                    <a:cubicBezTo>
                      <a:pt x="6570" y="8528"/>
                      <a:pt x="6567" y="8530"/>
                      <a:pt x="6565" y="8530"/>
                    </a:cubicBezTo>
                    <a:cubicBezTo>
                      <a:pt x="6564" y="8530"/>
                      <a:pt x="6563" y="8530"/>
                      <a:pt x="6563" y="8528"/>
                    </a:cubicBezTo>
                    <a:lnTo>
                      <a:pt x="6552" y="8556"/>
                    </a:lnTo>
                    <a:lnTo>
                      <a:pt x="6563" y="8550"/>
                    </a:lnTo>
                    <a:cubicBezTo>
                      <a:pt x="6574" y="8550"/>
                      <a:pt x="6580" y="8556"/>
                      <a:pt x="6574" y="8561"/>
                    </a:cubicBezTo>
                    <a:cubicBezTo>
                      <a:pt x="6570" y="8559"/>
                      <a:pt x="6567" y="8559"/>
                      <a:pt x="6563" y="8559"/>
                    </a:cubicBezTo>
                    <a:cubicBezTo>
                      <a:pt x="6556" y="8559"/>
                      <a:pt x="6550" y="8561"/>
                      <a:pt x="6546" y="8561"/>
                    </a:cubicBezTo>
                    <a:cubicBezTo>
                      <a:pt x="6548" y="8564"/>
                      <a:pt x="6550" y="8565"/>
                      <a:pt x="6552" y="8565"/>
                    </a:cubicBezTo>
                    <a:cubicBezTo>
                      <a:pt x="6556" y="8565"/>
                      <a:pt x="6562" y="8560"/>
                      <a:pt x="6566" y="8560"/>
                    </a:cubicBezTo>
                    <a:cubicBezTo>
                      <a:pt x="6567" y="8560"/>
                      <a:pt x="6568" y="8560"/>
                      <a:pt x="6568" y="8561"/>
                    </a:cubicBezTo>
                    <a:cubicBezTo>
                      <a:pt x="6574" y="8572"/>
                      <a:pt x="6580" y="8578"/>
                      <a:pt x="6574" y="8583"/>
                    </a:cubicBezTo>
                    <a:lnTo>
                      <a:pt x="6568" y="8583"/>
                    </a:lnTo>
                    <a:cubicBezTo>
                      <a:pt x="6574" y="8589"/>
                      <a:pt x="6546" y="8589"/>
                      <a:pt x="6546" y="8600"/>
                    </a:cubicBezTo>
                    <a:cubicBezTo>
                      <a:pt x="6563" y="8605"/>
                      <a:pt x="6546" y="8605"/>
                      <a:pt x="6574" y="8605"/>
                    </a:cubicBezTo>
                    <a:cubicBezTo>
                      <a:pt x="6580" y="8611"/>
                      <a:pt x="6563" y="8611"/>
                      <a:pt x="6552" y="8611"/>
                    </a:cubicBezTo>
                    <a:cubicBezTo>
                      <a:pt x="6568" y="8616"/>
                      <a:pt x="6563" y="8628"/>
                      <a:pt x="6546" y="8633"/>
                    </a:cubicBezTo>
                    <a:cubicBezTo>
                      <a:pt x="6580" y="8639"/>
                      <a:pt x="6535" y="8655"/>
                      <a:pt x="6563" y="8661"/>
                    </a:cubicBezTo>
                    <a:lnTo>
                      <a:pt x="6546" y="8666"/>
                    </a:lnTo>
                    <a:cubicBezTo>
                      <a:pt x="6552" y="8666"/>
                      <a:pt x="6574" y="8666"/>
                      <a:pt x="6574" y="8672"/>
                    </a:cubicBezTo>
                    <a:cubicBezTo>
                      <a:pt x="6568" y="8683"/>
                      <a:pt x="6552" y="8683"/>
                      <a:pt x="6546" y="8683"/>
                    </a:cubicBezTo>
                    <a:lnTo>
                      <a:pt x="6574" y="8688"/>
                    </a:lnTo>
                    <a:cubicBezTo>
                      <a:pt x="6541" y="8716"/>
                      <a:pt x="6568" y="8755"/>
                      <a:pt x="6541" y="8794"/>
                    </a:cubicBezTo>
                    <a:cubicBezTo>
                      <a:pt x="6546" y="8805"/>
                      <a:pt x="6563" y="8827"/>
                      <a:pt x="6552" y="8838"/>
                    </a:cubicBezTo>
                    <a:cubicBezTo>
                      <a:pt x="6552" y="8849"/>
                      <a:pt x="6563" y="8849"/>
                      <a:pt x="6563" y="8854"/>
                    </a:cubicBezTo>
                    <a:cubicBezTo>
                      <a:pt x="6546" y="8877"/>
                      <a:pt x="6535" y="8893"/>
                      <a:pt x="6546" y="8921"/>
                    </a:cubicBezTo>
                    <a:cubicBezTo>
                      <a:pt x="6580" y="8937"/>
                      <a:pt x="6519" y="8932"/>
                      <a:pt x="6541" y="8948"/>
                    </a:cubicBezTo>
                    <a:lnTo>
                      <a:pt x="6524" y="8948"/>
                    </a:lnTo>
                    <a:cubicBezTo>
                      <a:pt x="6541" y="8965"/>
                      <a:pt x="6541" y="8976"/>
                      <a:pt x="6563" y="8993"/>
                    </a:cubicBezTo>
                    <a:cubicBezTo>
                      <a:pt x="6524" y="8993"/>
                      <a:pt x="6563" y="8998"/>
                      <a:pt x="6541" y="8998"/>
                    </a:cubicBezTo>
                    <a:lnTo>
                      <a:pt x="6552" y="8998"/>
                    </a:lnTo>
                    <a:cubicBezTo>
                      <a:pt x="6548" y="8998"/>
                      <a:pt x="6544" y="9008"/>
                      <a:pt x="6539" y="9008"/>
                    </a:cubicBezTo>
                    <a:cubicBezTo>
                      <a:pt x="6539" y="9008"/>
                      <a:pt x="6539" y="9008"/>
                      <a:pt x="6539" y="9008"/>
                    </a:cubicBezTo>
                    <a:lnTo>
                      <a:pt x="6539" y="9008"/>
                    </a:lnTo>
                    <a:lnTo>
                      <a:pt x="6546" y="9015"/>
                    </a:lnTo>
                    <a:lnTo>
                      <a:pt x="6535" y="9015"/>
                    </a:lnTo>
                    <a:cubicBezTo>
                      <a:pt x="6535" y="9020"/>
                      <a:pt x="6541" y="9043"/>
                      <a:pt x="6513" y="9048"/>
                    </a:cubicBezTo>
                    <a:cubicBezTo>
                      <a:pt x="6535" y="9070"/>
                      <a:pt x="6524" y="9109"/>
                      <a:pt x="6513" y="9137"/>
                    </a:cubicBezTo>
                    <a:cubicBezTo>
                      <a:pt x="6524" y="9142"/>
                      <a:pt x="6524" y="9153"/>
                      <a:pt x="6524" y="9159"/>
                    </a:cubicBezTo>
                    <a:lnTo>
                      <a:pt x="6513" y="9164"/>
                    </a:lnTo>
                    <a:cubicBezTo>
                      <a:pt x="6519" y="9170"/>
                      <a:pt x="6541" y="9181"/>
                      <a:pt x="6524" y="9186"/>
                    </a:cubicBezTo>
                    <a:lnTo>
                      <a:pt x="6519" y="9186"/>
                    </a:lnTo>
                    <a:cubicBezTo>
                      <a:pt x="6519" y="9192"/>
                      <a:pt x="6513" y="9197"/>
                      <a:pt x="6524" y="9209"/>
                    </a:cubicBezTo>
                    <a:cubicBezTo>
                      <a:pt x="6524" y="9212"/>
                      <a:pt x="6519" y="9216"/>
                      <a:pt x="6510" y="9216"/>
                    </a:cubicBezTo>
                    <a:cubicBezTo>
                      <a:pt x="6509" y="9216"/>
                      <a:pt x="6508" y="9216"/>
                      <a:pt x="6508" y="9216"/>
                    </a:cubicBezTo>
                    <a:lnTo>
                      <a:pt x="6508" y="9216"/>
                    </a:lnTo>
                    <a:cubicBezTo>
                      <a:pt x="6508" y="9220"/>
                      <a:pt x="6491" y="9225"/>
                      <a:pt x="6491" y="9225"/>
                    </a:cubicBezTo>
                    <a:cubicBezTo>
                      <a:pt x="6491" y="9225"/>
                      <a:pt x="6463" y="9319"/>
                      <a:pt x="6458" y="9419"/>
                    </a:cubicBezTo>
                    <a:cubicBezTo>
                      <a:pt x="6458" y="9441"/>
                      <a:pt x="6452" y="9469"/>
                      <a:pt x="6452" y="9491"/>
                    </a:cubicBezTo>
                    <a:lnTo>
                      <a:pt x="6430" y="9485"/>
                    </a:lnTo>
                    <a:cubicBezTo>
                      <a:pt x="6286" y="9170"/>
                      <a:pt x="6037" y="8799"/>
                      <a:pt x="5871" y="8461"/>
                    </a:cubicBezTo>
                    <a:cubicBezTo>
                      <a:pt x="5777" y="8323"/>
                      <a:pt x="5655" y="8146"/>
                      <a:pt x="5556" y="7975"/>
                    </a:cubicBezTo>
                    <a:lnTo>
                      <a:pt x="5556" y="7975"/>
                    </a:lnTo>
                    <a:lnTo>
                      <a:pt x="5572" y="7991"/>
                    </a:lnTo>
                    <a:lnTo>
                      <a:pt x="5473" y="7825"/>
                    </a:lnTo>
                    <a:lnTo>
                      <a:pt x="5539" y="7947"/>
                    </a:lnTo>
                    <a:cubicBezTo>
                      <a:pt x="5512" y="7914"/>
                      <a:pt x="5489" y="7886"/>
                      <a:pt x="5467" y="7853"/>
                    </a:cubicBezTo>
                    <a:cubicBezTo>
                      <a:pt x="5406" y="7742"/>
                      <a:pt x="5334" y="7604"/>
                      <a:pt x="5251" y="7465"/>
                    </a:cubicBezTo>
                    <a:lnTo>
                      <a:pt x="5263" y="7465"/>
                    </a:lnTo>
                    <a:cubicBezTo>
                      <a:pt x="5268" y="7454"/>
                      <a:pt x="5251" y="7454"/>
                      <a:pt x="5246" y="7454"/>
                    </a:cubicBezTo>
                    <a:lnTo>
                      <a:pt x="5246" y="7449"/>
                    </a:lnTo>
                    <a:cubicBezTo>
                      <a:pt x="5263" y="7449"/>
                      <a:pt x="5246" y="7454"/>
                      <a:pt x="5263" y="7454"/>
                    </a:cubicBezTo>
                    <a:lnTo>
                      <a:pt x="5251" y="7443"/>
                    </a:lnTo>
                    <a:cubicBezTo>
                      <a:pt x="5260" y="7443"/>
                      <a:pt x="5268" y="7443"/>
                      <a:pt x="5269" y="7446"/>
                    </a:cubicBezTo>
                    <a:lnTo>
                      <a:pt x="5269" y="7446"/>
                    </a:lnTo>
                    <a:cubicBezTo>
                      <a:pt x="5283" y="7414"/>
                      <a:pt x="5345" y="7393"/>
                      <a:pt x="5329" y="7366"/>
                    </a:cubicBezTo>
                    <a:cubicBezTo>
                      <a:pt x="5334" y="7364"/>
                      <a:pt x="5336" y="7364"/>
                      <a:pt x="5338" y="7364"/>
                    </a:cubicBezTo>
                    <a:cubicBezTo>
                      <a:pt x="5341" y="7364"/>
                      <a:pt x="5339" y="7367"/>
                      <a:pt x="5351" y="7371"/>
                    </a:cubicBezTo>
                    <a:cubicBezTo>
                      <a:pt x="5329" y="7355"/>
                      <a:pt x="5379" y="7338"/>
                      <a:pt x="5379" y="7316"/>
                    </a:cubicBezTo>
                    <a:lnTo>
                      <a:pt x="5362" y="7316"/>
                    </a:lnTo>
                    <a:cubicBezTo>
                      <a:pt x="5401" y="7288"/>
                      <a:pt x="5379" y="7255"/>
                      <a:pt x="5390" y="7227"/>
                    </a:cubicBezTo>
                    <a:lnTo>
                      <a:pt x="5390" y="7227"/>
                    </a:lnTo>
                    <a:lnTo>
                      <a:pt x="5384" y="7233"/>
                    </a:lnTo>
                    <a:cubicBezTo>
                      <a:pt x="5373" y="7227"/>
                      <a:pt x="5373" y="7227"/>
                      <a:pt x="5362" y="7222"/>
                    </a:cubicBezTo>
                    <a:cubicBezTo>
                      <a:pt x="5366" y="7222"/>
                      <a:pt x="5370" y="7222"/>
                      <a:pt x="5373" y="7222"/>
                    </a:cubicBezTo>
                    <a:lnTo>
                      <a:pt x="5373" y="7222"/>
                    </a:lnTo>
                    <a:cubicBezTo>
                      <a:pt x="5401" y="7194"/>
                      <a:pt x="5390" y="7139"/>
                      <a:pt x="5401" y="7095"/>
                    </a:cubicBezTo>
                    <a:cubicBezTo>
                      <a:pt x="5384" y="7039"/>
                      <a:pt x="5406" y="6973"/>
                      <a:pt x="5390" y="6918"/>
                    </a:cubicBezTo>
                    <a:lnTo>
                      <a:pt x="5390" y="6918"/>
                    </a:lnTo>
                    <a:cubicBezTo>
                      <a:pt x="5390" y="6920"/>
                      <a:pt x="5383" y="6922"/>
                      <a:pt x="5377" y="6922"/>
                    </a:cubicBezTo>
                    <a:cubicBezTo>
                      <a:pt x="5372" y="6922"/>
                      <a:pt x="5368" y="6920"/>
                      <a:pt x="5373" y="6918"/>
                    </a:cubicBezTo>
                    <a:cubicBezTo>
                      <a:pt x="5417" y="6895"/>
                      <a:pt x="5357" y="6890"/>
                      <a:pt x="5390" y="6868"/>
                    </a:cubicBezTo>
                    <a:cubicBezTo>
                      <a:pt x="5373" y="6835"/>
                      <a:pt x="5412" y="6807"/>
                      <a:pt x="5373" y="6779"/>
                    </a:cubicBezTo>
                    <a:lnTo>
                      <a:pt x="5384" y="6779"/>
                    </a:lnTo>
                    <a:cubicBezTo>
                      <a:pt x="5390" y="6774"/>
                      <a:pt x="5379" y="6774"/>
                      <a:pt x="5379" y="6774"/>
                    </a:cubicBezTo>
                    <a:lnTo>
                      <a:pt x="5384" y="6774"/>
                    </a:lnTo>
                    <a:cubicBezTo>
                      <a:pt x="5390" y="6757"/>
                      <a:pt x="5373" y="6746"/>
                      <a:pt x="5379" y="6735"/>
                    </a:cubicBezTo>
                    <a:lnTo>
                      <a:pt x="5362" y="6735"/>
                    </a:lnTo>
                    <a:cubicBezTo>
                      <a:pt x="5362" y="6729"/>
                      <a:pt x="5379" y="6729"/>
                      <a:pt x="5362" y="6724"/>
                    </a:cubicBezTo>
                    <a:lnTo>
                      <a:pt x="5373" y="6724"/>
                    </a:lnTo>
                    <a:lnTo>
                      <a:pt x="5357" y="6718"/>
                    </a:lnTo>
                    <a:cubicBezTo>
                      <a:pt x="5384" y="6718"/>
                      <a:pt x="5357" y="6696"/>
                      <a:pt x="5373" y="6691"/>
                    </a:cubicBezTo>
                    <a:cubicBezTo>
                      <a:pt x="5362" y="6680"/>
                      <a:pt x="5351" y="6669"/>
                      <a:pt x="5357" y="6652"/>
                    </a:cubicBezTo>
                    <a:cubicBezTo>
                      <a:pt x="5373" y="6646"/>
                      <a:pt x="5373" y="6635"/>
                      <a:pt x="5379" y="6624"/>
                    </a:cubicBezTo>
                    <a:cubicBezTo>
                      <a:pt x="5373" y="6608"/>
                      <a:pt x="5362" y="6580"/>
                      <a:pt x="5362" y="6552"/>
                    </a:cubicBezTo>
                    <a:lnTo>
                      <a:pt x="5346" y="6552"/>
                    </a:lnTo>
                    <a:lnTo>
                      <a:pt x="5346" y="6541"/>
                    </a:lnTo>
                    <a:lnTo>
                      <a:pt x="5351" y="6541"/>
                    </a:lnTo>
                    <a:cubicBezTo>
                      <a:pt x="5365" y="6538"/>
                      <a:pt x="5359" y="6534"/>
                      <a:pt x="5356" y="6531"/>
                    </a:cubicBezTo>
                    <a:lnTo>
                      <a:pt x="5356" y="6531"/>
                    </a:lnTo>
                    <a:cubicBezTo>
                      <a:pt x="5354" y="6532"/>
                      <a:pt x="5351" y="6533"/>
                      <a:pt x="5349" y="6533"/>
                    </a:cubicBezTo>
                    <a:cubicBezTo>
                      <a:pt x="5340" y="6533"/>
                      <a:pt x="5331" y="6529"/>
                      <a:pt x="5334" y="6525"/>
                    </a:cubicBezTo>
                    <a:lnTo>
                      <a:pt x="5346" y="6525"/>
                    </a:lnTo>
                    <a:lnTo>
                      <a:pt x="5334" y="6514"/>
                    </a:lnTo>
                    <a:cubicBezTo>
                      <a:pt x="5351" y="6514"/>
                      <a:pt x="5357" y="6508"/>
                      <a:pt x="5373" y="6508"/>
                    </a:cubicBezTo>
                    <a:cubicBezTo>
                      <a:pt x="5362" y="6486"/>
                      <a:pt x="5346" y="6475"/>
                      <a:pt x="5346" y="6453"/>
                    </a:cubicBezTo>
                    <a:cubicBezTo>
                      <a:pt x="5357" y="6453"/>
                      <a:pt x="5334" y="6442"/>
                      <a:pt x="5362" y="6442"/>
                    </a:cubicBezTo>
                    <a:cubicBezTo>
                      <a:pt x="5359" y="6437"/>
                      <a:pt x="5356" y="6435"/>
                      <a:pt x="5354" y="6435"/>
                    </a:cubicBezTo>
                    <a:cubicBezTo>
                      <a:pt x="5348" y="6435"/>
                      <a:pt x="5342" y="6443"/>
                      <a:pt x="5330" y="6443"/>
                    </a:cubicBezTo>
                    <a:cubicBezTo>
                      <a:pt x="5328" y="6443"/>
                      <a:pt x="5326" y="6442"/>
                      <a:pt x="5323" y="6442"/>
                    </a:cubicBezTo>
                    <a:cubicBezTo>
                      <a:pt x="5323" y="6431"/>
                      <a:pt x="5318" y="6431"/>
                      <a:pt x="5323" y="6431"/>
                    </a:cubicBezTo>
                    <a:cubicBezTo>
                      <a:pt x="5327" y="6431"/>
                      <a:pt x="5331" y="6428"/>
                      <a:pt x="5336" y="6428"/>
                    </a:cubicBezTo>
                    <a:cubicBezTo>
                      <a:pt x="5339" y="6428"/>
                      <a:pt x="5342" y="6429"/>
                      <a:pt x="5346" y="6431"/>
                    </a:cubicBezTo>
                    <a:lnTo>
                      <a:pt x="5346" y="6425"/>
                    </a:lnTo>
                    <a:lnTo>
                      <a:pt x="5351" y="6425"/>
                    </a:lnTo>
                    <a:cubicBezTo>
                      <a:pt x="5329" y="6414"/>
                      <a:pt x="5362" y="6392"/>
                      <a:pt x="5346" y="6375"/>
                    </a:cubicBezTo>
                    <a:cubicBezTo>
                      <a:pt x="5334" y="6375"/>
                      <a:pt x="5346" y="6386"/>
                      <a:pt x="5329" y="6386"/>
                    </a:cubicBezTo>
                    <a:cubicBezTo>
                      <a:pt x="5307" y="6370"/>
                      <a:pt x="5346" y="6370"/>
                      <a:pt x="5329" y="6359"/>
                    </a:cubicBezTo>
                    <a:lnTo>
                      <a:pt x="5346" y="6359"/>
                    </a:lnTo>
                    <a:cubicBezTo>
                      <a:pt x="5334" y="6348"/>
                      <a:pt x="5323" y="6348"/>
                      <a:pt x="5329" y="6342"/>
                    </a:cubicBezTo>
                    <a:cubicBezTo>
                      <a:pt x="5346" y="6342"/>
                      <a:pt x="5346" y="6348"/>
                      <a:pt x="5351" y="6348"/>
                    </a:cubicBezTo>
                    <a:cubicBezTo>
                      <a:pt x="5351" y="6343"/>
                      <a:pt x="5347" y="6335"/>
                      <a:pt x="5337" y="6335"/>
                    </a:cubicBezTo>
                    <a:cubicBezTo>
                      <a:pt x="5335" y="6335"/>
                      <a:pt x="5332" y="6335"/>
                      <a:pt x="5329" y="6337"/>
                    </a:cubicBezTo>
                    <a:cubicBezTo>
                      <a:pt x="5323" y="6331"/>
                      <a:pt x="5334" y="6331"/>
                      <a:pt x="5346" y="6320"/>
                    </a:cubicBezTo>
                    <a:cubicBezTo>
                      <a:pt x="5334" y="6320"/>
                      <a:pt x="5334" y="6331"/>
                      <a:pt x="5323" y="6331"/>
                    </a:cubicBezTo>
                    <a:cubicBezTo>
                      <a:pt x="5329" y="6320"/>
                      <a:pt x="5329" y="6303"/>
                      <a:pt x="5329" y="6292"/>
                    </a:cubicBezTo>
                    <a:lnTo>
                      <a:pt x="5346" y="6292"/>
                    </a:lnTo>
                    <a:cubicBezTo>
                      <a:pt x="5323" y="6287"/>
                      <a:pt x="5357" y="6287"/>
                      <a:pt x="5351" y="6276"/>
                    </a:cubicBezTo>
                    <a:cubicBezTo>
                      <a:pt x="5346" y="6237"/>
                      <a:pt x="5318" y="6198"/>
                      <a:pt x="5318" y="6165"/>
                    </a:cubicBezTo>
                    <a:cubicBezTo>
                      <a:pt x="5296" y="6154"/>
                      <a:pt x="5296" y="6148"/>
                      <a:pt x="5290" y="6137"/>
                    </a:cubicBezTo>
                    <a:lnTo>
                      <a:pt x="5318" y="6126"/>
                    </a:lnTo>
                    <a:lnTo>
                      <a:pt x="5307" y="6121"/>
                    </a:lnTo>
                    <a:lnTo>
                      <a:pt x="5301" y="6121"/>
                    </a:lnTo>
                    <a:cubicBezTo>
                      <a:pt x="5306" y="6121"/>
                      <a:pt x="5307" y="6107"/>
                      <a:pt x="5318" y="6107"/>
                    </a:cubicBezTo>
                    <a:cubicBezTo>
                      <a:pt x="5321" y="6107"/>
                      <a:pt x="5325" y="6107"/>
                      <a:pt x="5329" y="6110"/>
                    </a:cubicBezTo>
                    <a:lnTo>
                      <a:pt x="5323" y="6071"/>
                    </a:lnTo>
                    <a:cubicBezTo>
                      <a:pt x="5323" y="6065"/>
                      <a:pt x="5301" y="6071"/>
                      <a:pt x="5301" y="6060"/>
                    </a:cubicBezTo>
                    <a:lnTo>
                      <a:pt x="5318" y="6060"/>
                    </a:lnTo>
                    <a:cubicBezTo>
                      <a:pt x="5329" y="6032"/>
                      <a:pt x="5263" y="6038"/>
                      <a:pt x="5268" y="6010"/>
                    </a:cubicBezTo>
                    <a:lnTo>
                      <a:pt x="5274" y="6010"/>
                    </a:lnTo>
                    <a:cubicBezTo>
                      <a:pt x="5269" y="6010"/>
                      <a:pt x="5268" y="6003"/>
                      <a:pt x="5265" y="6003"/>
                    </a:cubicBezTo>
                    <a:cubicBezTo>
                      <a:pt x="5265" y="6003"/>
                      <a:pt x="5264" y="6003"/>
                      <a:pt x="5263" y="6005"/>
                    </a:cubicBezTo>
                    <a:cubicBezTo>
                      <a:pt x="5235" y="6010"/>
                      <a:pt x="5274" y="6005"/>
                      <a:pt x="5263" y="6016"/>
                    </a:cubicBezTo>
                    <a:cubicBezTo>
                      <a:pt x="5240" y="6016"/>
                      <a:pt x="5246" y="6010"/>
                      <a:pt x="5224" y="6010"/>
                    </a:cubicBezTo>
                    <a:cubicBezTo>
                      <a:pt x="5235" y="6005"/>
                      <a:pt x="5218" y="6005"/>
                      <a:pt x="5218" y="5999"/>
                    </a:cubicBezTo>
                    <a:cubicBezTo>
                      <a:pt x="5235" y="5988"/>
                      <a:pt x="5218" y="5977"/>
                      <a:pt x="5240" y="5971"/>
                    </a:cubicBezTo>
                    <a:cubicBezTo>
                      <a:pt x="5235" y="5971"/>
                      <a:pt x="5207" y="5960"/>
                      <a:pt x="5207" y="5955"/>
                    </a:cubicBezTo>
                    <a:cubicBezTo>
                      <a:pt x="5215" y="5952"/>
                      <a:pt x="5220" y="5952"/>
                      <a:pt x="5222" y="5952"/>
                    </a:cubicBezTo>
                    <a:cubicBezTo>
                      <a:pt x="5224" y="5952"/>
                      <a:pt x="5224" y="5952"/>
                      <a:pt x="5224" y="5949"/>
                    </a:cubicBezTo>
                    <a:lnTo>
                      <a:pt x="5213" y="5949"/>
                    </a:lnTo>
                    <a:cubicBezTo>
                      <a:pt x="5213" y="5944"/>
                      <a:pt x="5218" y="5944"/>
                      <a:pt x="5224" y="5944"/>
                    </a:cubicBezTo>
                    <a:cubicBezTo>
                      <a:pt x="5224" y="5933"/>
                      <a:pt x="5207" y="5933"/>
                      <a:pt x="5213" y="5927"/>
                    </a:cubicBezTo>
                    <a:lnTo>
                      <a:pt x="5224" y="5927"/>
                    </a:lnTo>
                    <a:cubicBezTo>
                      <a:pt x="5218" y="5922"/>
                      <a:pt x="5218" y="5922"/>
                      <a:pt x="5218" y="5905"/>
                    </a:cubicBezTo>
                    <a:cubicBezTo>
                      <a:pt x="5224" y="5905"/>
                      <a:pt x="5224" y="5905"/>
                      <a:pt x="5224" y="5916"/>
                    </a:cubicBezTo>
                    <a:cubicBezTo>
                      <a:pt x="5246" y="5905"/>
                      <a:pt x="5218" y="5905"/>
                      <a:pt x="5218" y="5899"/>
                    </a:cubicBezTo>
                    <a:cubicBezTo>
                      <a:pt x="5213" y="5899"/>
                      <a:pt x="5213" y="5905"/>
                      <a:pt x="5196" y="5905"/>
                    </a:cubicBezTo>
                    <a:cubicBezTo>
                      <a:pt x="5196" y="5899"/>
                      <a:pt x="5180" y="5899"/>
                      <a:pt x="5191" y="5894"/>
                    </a:cubicBezTo>
                    <a:lnTo>
                      <a:pt x="5207" y="5894"/>
                    </a:lnTo>
                    <a:cubicBezTo>
                      <a:pt x="5191" y="5888"/>
                      <a:pt x="5185" y="5894"/>
                      <a:pt x="5191" y="5877"/>
                    </a:cubicBezTo>
                    <a:lnTo>
                      <a:pt x="5196" y="5877"/>
                    </a:lnTo>
                    <a:cubicBezTo>
                      <a:pt x="5180" y="5872"/>
                      <a:pt x="5191" y="5866"/>
                      <a:pt x="5191" y="5850"/>
                    </a:cubicBezTo>
                    <a:lnTo>
                      <a:pt x="5196" y="5850"/>
                    </a:lnTo>
                    <a:cubicBezTo>
                      <a:pt x="5193" y="5846"/>
                      <a:pt x="5187" y="5845"/>
                      <a:pt x="5185" y="5844"/>
                    </a:cubicBezTo>
                    <a:lnTo>
                      <a:pt x="5185" y="5844"/>
                    </a:lnTo>
                    <a:cubicBezTo>
                      <a:pt x="5179" y="5850"/>
                      <a:pt x="5168" y="5850"/>
                      <a:pt x="5157" y="5850"/>
                    </a:cubicBezTo>
                    <a:cubicBezTo>
                      <a:pt x="5180" y="5839"/>
                      <a:pt x="5130" y="5844"/>
                      <a:pt x="5141" y="5833"/>
                    </a:cubicBezTo>
                    <a:cubicBezTo>
                      <a:pt x="5146" y="5833"/>
                      <a:pt x="5152" y="5833"/>
                      <a:pt x="5155" y="5834"/>
                    </a:cubicBezTo>
                    <a:lnTo>
                      <a:pt x="5155" y="5834"/>
                    </a:lnTo>
                    <a:cubicBezTo>
                      <a:pt x="5160" y="5833"/>
                      <a:pt x="5166" y="5833"/>
                      <a:pt x="5163" y="5833"/>
                    </a:cubicBezTo>
                    <a:cubicBezTo>
                      <a:pt x="5157" y="5822"/>
                      <a:pt x="5141" y="5833"/>
                      <a:pt x="5141" y="5816"/>
                    </a:cubicBezTo>
                    <a:lnTo>
                      <a:pt x="5152" y="5816"/>
                    </a:lnTo>
                    <a:cubicBezTo>
                      <a:pt x="5157" y="5811"/>
                      <a:pt x="5141" y="5794"/>
                      <a:pt x="5168" y="5794"/>
                    </a:cubicBezTo>
                    <a:lnTo>
                      <a:pt x="5180" y="5794"/>
                    </a:lnTo>
                    <a:cubicBezTo>
                      <a:pt x="5184" y="5797"/>
                      <a:pt x="5185" y="5798"/>
                      <a:pt x="5185" y="5798"/>
                    </a:cubicBezTo>
                    <a:cubicBezTo>
                      <a:pt x="5186" y="5798"/>
                      <a:pt x="5175" y="5789"/>
                      <a:pt x="5196" y="5789"/>
                    </a:cubicBezTo>
                    <a:cubicBezTo>
                      <a:pt x="5185" y="5789"/>
                      <a:pt x="5185" y="5783"/>
                      <a:pt x="5191" y="5778"/>
                    </a:cubicBezTo>
                    <a:lnTo>
                      <a:pt x="5191" y="5778"/>
                    </a:lnTo>
                    <a:lnTo>
                      <a:pt x="5180" y="5783"/>
                    </a:lnTo>
                    <a:cubicBezTo>
                      <a:pt x="5130" y="5778"/>
                      <a:pt x="5213" y="5778"/>
                      <a:pt x="5196" y="5761"/>
                    </a:cubicBezTo>
                    <a:cubicBezTo>
                      <a:pt x="5194" y="5760"/>
                      <a:pt x="5192" y="5759"/>
                      <a:pt x="5191" y="5759"/>
                    </a:cubicBezTo>
                    <a:cubicBezTo>
                      <a:pt x="5188" y="5759"/>
                      <a:pt x="5189" y="5763"/>
                      <a:pt x="5187" y="5763"/>
                    </a:cubicBezTo>
                    <a:cubicBezTo>
                      <a:pt x="5187" y="5763"/>
                      <a:pt x="5186" y="5762"/>
                      <a:pt x="5185" y="5761"/>
                    </a:cubicBezTo>
                    <a:cubicBezTo>
                      <a:pt x="5185" y="5756"/>
                      <a:pt x="5196" y="5750"/>
                      <a:pt x="5191" y="5739"/>
                    </a:cubicBezTo>
                    <a:cubicBezTo>
                      <a:pt x="5196" y="5733"/>
                      <a:pt x="5207" y="5733"/>
                      <a:pt x="5218" y="5728"/>
                    </a:cubicBezTo>
                    <a:cubicBezTo>
                      <a:pt x="5213" y="5722"/>
                      <a:pt x="5224" y="5706"/>
                      <a:pt x="5207" y="5706"/>
                    </a:cubicBezTo>
                    <a:cubicBezTo>
                      <a:pt x="5191" y="5722"/>
                      <a:pt x="5224" y="5711"/>
                      <a:pt x="5207" y="5728"/>
                    </a:cubicBezTo>
                    <a:lnTo>
                      <a:pt x="5185" y="5728"/>
                    </a:lnTo>
                    <a:cubicBezTo>
                      <a:pt x="5185" y="5722"/>
                      <a:pt x="5168" y="5711"/>
                      <a:pt x="5180" y="5706"/>
                    </a:cubicBezTo>
                    <a:lnTo>
                      <a:pt x="5163" y="5706"/>
                    </a:lnTo>
                    <a:cubicBezTo>
                      <a:pt x="5157" y="5695"/>
                      <a:pt x="5135" y="5695"/>
                      <a:pt x="5141" y="5684"/>
                    </a:cubicBezTo>
                    <a:cubicBezTo>
                      <a:pt x="5145" y="5682"/>
                      <a:pt x="5148" y="5681"/>
                      <a:pt x="5151" y="5681"/>
                    </a:cubicBezTo>
                    <a:cubicBezTo>
                      <a:pt x="5157" y="5681"/>
                      <a:pt x="5157" y="5687"/>
                      <a:pt x="5157" y="5695"/>
                    </a:cubicBezTo>
                    <a:cubicBezTo>
                      <a:pt x="5168" y="5684"/>
                      <a:pt x="5157" y="5684"/>
                      <a:pt x="5157" y="5673"/>
                    </a:cubicBezTo>
                    <a:cubicBezTo>
                      <a:pt x="5168" y="5673"/>
                      <a:pt x="5157" y="5678"/>
                      <a:pt x="5168" y="5678"/>
                    </a:cubicBezTo>
                    <a:lnTo>
                      <a:pt x="5163" y="5667"/>
                    </a:lnTo>
                    <a:cubicBezTo>
                      <a:pt x="5141" y="5667"/>
                      <a:pt x="5163" y="5656"/>
                      <a:pt x="5157" y="5650"/>
                    </a:cubicBezTo>
                    <a:cubicBezTo>
                      <a:pt x="5157" y="5628"/>
                      <a:pt x="5124" y="5639"/>
                      <a:pt x="5102" y="5628"/>
                    </a:cubicBezTo>
                    <a:cubicBezTo>
                      <a:pt x="5108" y="5623"/>
                      <a:pt x="5113" y="5623"/>
                      <a:pt x="5124" y="5623"/>
                    </a:cubicBezTo>
                    <a:cubicBezTo>
                      <a:pt x="5113" y="5628"/>
                      <a:pt x="5124" y="5628"/>
                      <a:pt x="5130" y="5628"/>
                    </a:cubicBezTo>
                    <a:cubicBezTo>
                      <a:pt x="5130" y="5623"/>
                      <a:pt x="5152" y="5617"/>
                      <a:pt x="5157" y="5617"/>
                    </a:cubicBezTo>
                    <a:cubicBezTo>
                      <a:pt x="5156" y="5616"/>
                      <a:pt x="5155" y="5616"/>
                      <a:pt x="5153" y="5616"/>
                    </a:cubicBezTo>
                    <a:cubicBezTo>
                      <a:pt x="5149" y="5616"/>
                      <a:pt x="5144" y="5619"/>
                      <a:pt x="5139" y="5619"/>
                    </a:cubicBezTo>
                    <a:cubicBezTo>
                      <a:pt x="5138" y="5619"/>
                      <a:pt x="5136" y="5618"/>
                      <a:pt x="5135" y="5617"/>
                    </a:cubicBezTo>
                    <a:lnTo>
                      <a:pt x="5135" y="5601"/>
                    </a:lnTo>
                    <a:cubicBezTo>
                      <a:pt x="5128" y="5601"/>
                      <a:pt x="5125" y="5605"/>
                      <a:pt x="5121" y="5605"/>
                    </a:cubicBezTo>
                    <a:cubicBezTo>
                      <a:pt x="5119" y="5605"/>
                      <a:pt x="5117" y="5604"/>
                      <a:pt x="5113" y="5601"/>
                    </a:cubicBezTo>
                    <a:cubicBezTo>
                      <a:pt x="5108" y="5595"/>
                      <a:pt x="5113" y="5595"/>
                      <a:pt x="5113" y="5590"/>
                    </a:cubicBezTo>
                    <a:cubicBezTo>
                      <a:pt x="5120" y="5590"/>
                      <a:pt x="5128" y="5587"/>
                      <a:pt x="5132" y="5587"/>
                    </a:cubicBezTo>
                    <a:cubicBezTo>
                      <a:pt x="5134" y="5587"/>
                      <a:pt x="5135" y="5588"/>
                      <a:pt x="5135" y="5590"/>
                    </a:cubicBezTo>
                    <a:cubicBezTo>
                      <a:pt x="5141" y="5584"/>
                      <a:pt x="5141" y="5584"/>
                      <a:pt x="5130" y="5573"/>
                    </a:cubicBezTo>
                    <a:cubicBezTo>
                      <a:pt x="5129" y="5575"/>
                      <a:pt x="5127" y="5576"/>
                      <a:pt x="5126" y="5576"/>
                    </a:cubicBezTo>
                    <a:cubicBezTo>
                      <a:pt x="5123" y="5576"/>
                      <a:pt x="5120" y="5574"/>
                      <a:pt x="5116" y="5572"/>
                    </a:cubicBezTo>
                    <a:lnTo>
                      <a:pt x="5116" y="5572"/>
                    </a:lnTo>
                    <a:cubicBezTo>
                      <a:pt x="5132" y="5567"/>
                      <a:pt x="5108" y="5567"/>
                      <a:pt x="5108" y="5567"/>
                    </a:cubicBezTo>
                    <a:lnTo>
                      <a:pt x="5108" y="5567"/>
                    </a:lnTo>
                    <a:cubicBezTo>
                      <a:pt x="5108" y="5567"/>
                      <a:pt x="5111" y="5567"/>
                      <a:pt x="5113" y="5570"/>
                    </a:cubicBezTo>
                    <a:lnTo>
                      <a:pt x="5113" y="5570"/>
                    </a:lnTo>
                    <a:cubicBezTo>
                      <a:pt x="5111" y="5570"/>
                      <a:pt x="5110" y="5570"/>
                      <a:pt x="5109" y="5570"/>
                    </a:cubicBezTo>
                    <a:cubicBezTo>
                      <a:pt x="5107" y="5570"/>
                      <a:pt x="5104" y="5571"/>
                      <a:pt x="5102" y="5573"/>
                    </a:cubicBezTo>
                    <a:lnTo>
                      <a:pt x="5108" y="5567"/>
                    </a:lnTo>
                    <a:cubicBezTo>
                      <a:pt x="5108" y="5567"/>
                      <a:pt x="5108" y="5556"/>
                      <a:pt x="5113" y="5556"/>
                    </a:cubicBezTo>
                    <a:cubicBezTo>
                      <a:pt x="5108" y="5556"/>
                      <a:pt x="5113" y="5545"/>
                      <a:pt x="5124" y="5540"/>
                    </a:cubicBezTo>
                    <a:lnTo>
                      <a:pt x="5102" y="5540"/>
                    </a:lnTo>
                    <a:lnTo>
                      <a:pt x="5102" y="5529"/>
                    </a:lnTo>
                    <a:cubicBezTo>
                      <a:pt x="5108" y="5529"/>
                      <a:pt x="5135" y="5518"/>
                      <a:pt x="5141" y="5518"/>
                    </a:cubicBezTo>
                    <a:cubicBezTo>
                      <a:pt x="5138" y="5515"/>
                      <a:pt x="5131" y="5515"/>
                      <a:pt x="5125" y="5515"/>
                    </a:cubicBezTo>
                    <a:cubicBezTo>
                      <a:pt x="5119" y="5515"/>
                      <a:pt x="5113" y="5515"/>
                      <a:pt x="5113" y="5512"/>
                    </a:cubicBezTo>
                    <a:cubicBezTo>
                      <a:pt x="5131" y="5512"/>
                      <a:pt x="5131" y="5505"/>
                      <a:pt x="5141" y="5505"/>
                    </a:cubicBezTo>
                    <a:cubicBezTo>
                      <a:pt x="5144" y="5505"/>
                      <a:pt x="5147" y="5505"/>
                      <a:pt x="5152" y="5506"/>
                    </a:cubicBezTo>
                    <a:cubicBezTo>
                      <a:pt x="5163" y="5501"/>
                      <a:pt x="5163" y="5484"/>
                      <a:pt x="5157" y="5479"/>
                    </a:cubicBezTo>
                    <a:cubicBezTo>
                      <a:pt x="5141" y="5479"/>
                      <a:pt x="5152" y="5484"/>
                      <a:pt x="5135" y="5490"/>
                    </a:cubicBezTo>
                    <a:cubicBezTo>
                      <a:pt x="5130" y="5473"/>
                      <a:pt x="5080" y="5479"/>
                      <a:pt x="5085" y="5462"/>
                    </a:cubicBezTo>
                    <a:lnTo>
                      <a:pt x="5085" y="5462"/>
                    </a:lnTo>
                    <a:lnTo>
                      <a:pt x="5080" y="5473"/>
                    </a:lnTo>
                    <a:cubicBezTo>
                      <a:pt x="5074" y="5462"/>
                      <a:pt x="5074" y="5462"/>
                      <a:pt x="5058" y="5462"/>
                    </a:cubicBezTo>
                    <a:cubicBezTo>
                      <a:pt x="5080" y="5462"/>
                      <a:pt x="5108" y="5446"/>
                      <a:pt x="5102" y="5429"/>
                    </a:cubicBezTo>
                    <a:lnTo>
                      <a:pt x="5102" y="5429"/>
                    </a:lnTo>
                    <a:cubicBezTo>
                      <a:pt x="5097" y="5429"/>
                      <a:pt x="5085" y="5446"/>
                      <a:pt x="5069" y="5446"/>
                    </a:cubicBezTo>
                    <a:lnTo>
                      <a:pt x="5058" y="5435"/>
                    </a:lnTo>
                    <a:lnTo>
                      <a:pt x="5069" y="5435"/>
                    </a:lnTo>
                    <a:cubicBezTo>
                      <a:pt x="5058" y="5429"/>
                      <a:pt x="5085" y="5418"/>
                      <a:pt x="5069" y="5418"/>
                    </a:cubicBezTo>
                    <a:lnTo>
                      <a:pt x="5097" y="5401"/>
                    </a:lnTo>
                    <a:lnTo>
                      <a:pt x="5080" y="5407"/>
                    </a:lnTo>
                    <a:cubicBezTo>
                      <a:pt x="5074" y="5407"/>
                      <a:pt x="5069" y="5401"/>
                      <a:pt x="5058" y="5401"/>
                    </a:cubicBezTo>
                    <a:cubicBezTo>
                      <a:pt x="5047" y="5396"/>
                      <a:pt x="5052" y="5390"/>
                      <a:pt x="5069" y="5379"/>
                    </a:cubicBezTo>
                    <a:cubicBezTo>
                      <a:pt x="5061" y="5379"/>
                      <a:pt x="5052" y="5387"/>
                      <a:pt x="5046" y="5387"/>
                    </a:cubicBezTo>
                    <a:cubicBezTo>
                      <a:pt x="5043" y="5387"/>
                      <a:pt x="5041" y="5385"/>
                      <a:pt x="5041" y="5379"/>
                    </a:cubicBezTo>
                    <a:cubicBezTo>
                      <a:pt x="5074" y="5374"/>
                      <a:pt x="5047" y="5363"/>
                      <a:pt x="5069" y="5363"/>
                    </a:cubicBezTo>
                    <a:cubicBezTo>
                      <a:pt x="5069" y="5363"/>
                      <a:pt x="5071" y="5358"/>
                      <a:pt x="5068" y="5355"/>
                    </a:cubicBezTo>
                    <a:lnTo>
                      <a:pt x="5068" y="5355"/>
                    </a:lnTo>
                    <a:cubicBezTo>
                      <a:pt x="5067" y="5355"/>
                      <a:pt x="5066" y="5355"/>
                      <a:pt x="5064" y="5355"/>
                    </a:cubicBezTo>
                    <a:cubicBezTo>
                      <a:pt x="5052" y="5355"/>
                      <a:pt x="5051" y="5345"/>
                      <a:pt x="5047" y="5340"/>
                    </a:cubicBezTo>
                    <a:cubicBezTo>
                      <a:pt x="5080" y="5335"/>
                      <a:pt x="5041" y="5335"/>
                      <a:pt x="5074" y="5318"/>
                    </a:cubicBezTo>
                    <a:cubicBezTo>
                      <a:pt x="5047" y="5318"/>
                      <a:pt x="5058" y="5307"/>
                      <a:pt x="5041" y="5307"/>
                    </a:cubicBezTo>
                    <a:cubicBezTo>
                      <a:pt x="5041" y="5296"/>
                      <a:pt x="5058" y="5296"/>
                      <a:pt x="5069" y="5291"/>
                    </a:cubicBezTo>
                    <a:lnTo>
                      <a:pt x="5058" y="5291"/>
                    </a:lnTo>
                    <a:cubicBezTo>
                      <a:pt x="5074" y="5285"/>
                      <a:pt x="5074" y="5269"/>
                      <a:pt x="5080" y="5263"/>
                    </a:cubicBezTo>
                    <a:lnTo>
                      <a:pt x="5058" y="5263"/>
                    </a:lnTo>
                    <a:lnTo>
                      <a:pt x="5069" y="5257"/>
                    </a:lnTo>
                    <a:cubicBezTo>
                      <a:pt x="5061" y="5257"/>
                      <a:pt x="5059" y="5255"/>
                      <a:pt x="5055" y="5255"/>
                    </a:cubicBezTo>
                    <a:cubicBezTo>
                      <a:pt x="5053" y="5255"/>
                      <a:pt x="5050" y="5256"/>
                      <a:pt x="5047" y="5257"/>
                    </a:cubicBezTo>
                    <a:lnTo>
                      <a:pt x="5047" y="5252"/>
                    </a:lnTo>
                    <a:cubicBezTo>
                      <a:pt x="5043" y="5253"/>
                      <a:pt x="5040" y="5253"/>
                      <a:pt x="5038" y="5253"/>
                    </a:cubicBezTo>
                    <a:cubicBezTo>
                      <a:pt x="5025" y="5253"/>
                      <a:pt x="5039" y="5241"/>
                      <a:pt x="5025" y="5241"/>
                    </a:cubicBezTo>
                    <a:lnTo>
                      <a:pt x="5041" y="5241"/>
                    </a:lnTo>
                    <a:cubicBezTo>
                      <a:pt x="5041" y="5239"/>
                      <a:pt x="5043" y="5238"/>
                      <a:pt x="5045" y="5237"/>
                    </a:cubicBezTo>
                    <a:lnTo>
                      <a:pt x="5045" y="5237"/>
                    </a:lnTo>
                    <a:cubicBezTo>
                      <a:pt x="5046" y="5237"/>
                      <a:pt x="5048" y="5237"/>
                      <a:pt x="5050" y="5237"/>
                    </a:cubicBezTo>
                    <a:cubicBezTo>
                      <a:pt x="5054" y="5237"/>
                      <a:pt x="5057" y="5237"/>
                      <a:pt x="5058" y="5235"/>
                    </a:cubicBezTo>
                    <a:cubicBezTo>
                      <a:pt x="5054" y="5235"/>
                      <a:pt x="5048" y="5235"/>
                      <a:pt x="5045" y="5237"/>
                    </a:cubicBezTo>
                    <a:lnTo>
                      <a:pt x="5045" y="5237"/>
                    </a:lnTo>
                    <a:cubicBezTo>
                      <a:pt x="5038" y="5237"/>
                      <a:pt x="5030" y="5236"/>
                      <a:pt x="5023" y="5236"/>
                    </a:cubicBezTo>
                    <a:cubicBezTo>
                      <a:pt x="5014" y="5236"/>
                      <a:pt x="5007" y="5237"/>
                      <a:pt x="5002" y="5241"/>
                    </a:cubicBezTo>
                    <a:cubicBezTo>
                      <a:pt x="4997" y="5241"/>
                      <a:pt x="4986" y="5241"/>
                      <a:pt x="4991" y="5235"/>
                    </a:cubicBezTo>
                    <a:lnTo>
                      <a:pt x="5014" y="5230"/>
                    </a:lnTo>
                    <a:lnTo>
                      <a:pt x="4991" y="5230"/>
                    </a:lnTo>
                    <a:cubicBezTo>
                      <a:pt x="4986" y="5224"/>
                      <a:pt x="4997" y="5224"/>
                      <a:pt x="5002" y="5213"/>
                    </a:cubicBezTo>
                    <a:cubicBezTo>
                      <a:pt x="5002" y="5217"/>
                      <a:pt x="5007" y="5218"/>
                      <a:pt x="5013" y="5218"/>
                    </a:cubicBezTo>
                    <a:cubicBezTo>
                      <a:pt x="5026" y="5218"/>
                      <a:pt x="5047" y="5211"/>
                      <a:pt x="5047" y="5208"/>
                    </a:cubicBezTo>
                    <a:cubicBezTo>
                      <a:pt x="5052" y="5213"/>
                      <a:pt x="5058" y="5213"/>
                      <a:pt x="5069" y="5213"/>
                    </a:cubicBezTo>
                    <a:cubicBezTo>
                      <a:pt x="5069" y="5213"/>
                      <a:pt x="5069" y="5211"/>
                      <a:pt x="5072" y="5211"/>
                    </a:cubicBezTo>
                    <a:cubicBezTo>
                      <a:pt x="5074" y="5211"/>
                      <a:pt x="5076" y="5211"/>
                      <a:pt x="5080" y="5213"/>
                    </a:cubicBezTo>
                    <a:cubicBezTo>
                      <a:pt x="5077" y="5210"/>
                      <a:pt x="5074" y="5210"/>
                      <a:pt x="5071" y="5210"/>
                    </a:cubicBezTo>
                    <a:cubicBezTo>
                      <a:pt x="5067" y="5210"/>
                      <a:pt x="5063" y="5210"/>
                      <a:pt x="5058" y="5208"/>
                    </a:cubicBezTo>
                    <a:cubicBezTo>
                      <a:pt x="5080" y="5208"/>
                      <a:pt x="5085" y="5202"/>
                      <a:pt x="5085" y="5197"/>
                    </a:cubicBezTo>
                    <a:lnTo>
                      <a:pt x="5085" y="5197"/>
                    </a:lnTo>
                    <a:lnTo>
                      <a:pt x="5074" y="5202"/>
                    </a:lnTo>
                    <a:lnTo>
                      <a:pt x="5069" y="5202"/>
                    </a:lnTo>
                    <a:cubicBezTo>
                      <a:pt x="5069" y="5202"/>
                      <a:pt x="5058" y="5208"/>
                      <a:pt x="5052" y="5208"/>
                    </a:cubicBezTo>
                    <a:cubicBezTo>
                      <a:pt x="5052" y="5208"/>
                      <a:pt x="5040" y="5205"/>
                      <a:pt x="5037" y="5204"/>
                    </a:cubicBezTo>
                    <a:lnTo>
                      <a:pt x="5037" y="5204"/>
                    </a:lnTo>
                    <a:cubicBezTo>
                      <a:pt x="5034" y="5204"/>
                      <a:pt x="5031" y="5205"/>
                      <a:pt x="5029" y="5205"/>
                    </a:cubicBezTo>
                    <a:cubicBezTo>
                      <a:pt x="5019" y="5205"/>
                      <a:pt x="5014" y="5198"/>
                      <a:pt x="5008" y="5197"/>
                    </a:cubicBezTo>
                    <a:lnTo>
                      <a:pt x="5008" y="5197"/>
                    </a:lnTo>
                    <a:cubicBezTo>
                      <a:pt x="5017" y="5194"/>
                      <a:pt x="5022" y="5184"/>
                      <a:pt x="5030" y="5180"/>
                    </a:cubicBezTo>
                    <a:lnTo>
                      <a:pt x="5030" y="5180"/>
                    </a:lnTo>
                    <a:cubicBezTo>
                      <a:pt x="5025" y="5180"/>
                      <a:pt x="5019" y="5186"/>
                      <a:pt x="5014" y="5186"/>
                    </a:cubicBezTo>
                    <a:cubicBezTo>
                      <a:pt x="5014" y="5180"/>
                      <a:pt x="5019" y="5180"/>
                      <a:pt x="5025" y="5174"/>
                    </a:cubicBezTo>
                    <a:lnTo>
                      <a:pt x="5030" y="5174"/>
                    </a:lnTo>
                    <a:lnTo>
                      <a:pt x="5041" y="5169"/>
                    </a:lnTo>
                    <a:cubicBezTo>
                      <a:pt x="5030" y="5169"/>
                      <a:pt x="5025" y="5174"/>
                      <a:pt x="5019" y="5174"/>
                    </a:cubicBezTo>
                    <a:cubicBezTo>
                      <a:pt x="5025" y="5174"/>
                      <a:pt x="5019" y="5169"/>
                      <a:pt x="5025" y="5169"/>
                    </a:cubicBezTo>
                    <a:cubicBezTo>
                      <a:pt x="5036" y="5169"/>
                      <a:pt x="5047" y="5164"/>
                      <a:pt x="5053" y="5164"/>
                    </a:cubicBezTo>
                    <a:cubicBezTo>
                      <a:pt x="5056" y="5164"/>
                      <a:pt x="5058" y="5165"/>
                      <a:pt x="5058" y="5169"/>
                    </a:cubicBezTo>
                    <a:cubicBezTo>
                      <a:pt x="5058" y="5161"/>
                      <a:pt x="5055" y="5153"/>
                      <a:pt x="5046" y="5153"/>
                    </a:cubicBezTo>
                    <a:cubicBezTo>
                      <a:pt x="5042" y="5153"/>
                      <a:pt x="5037" y="5155"/>
                      <a:pt x="5030" y="5158"/>
                    </a:cubicBezTo>
                    <a:lnTo>
                      <a:pt x="5030" y="5152"/>
                    </a:lnTo>
                    <a:cubicBezTo>
                      <a:pt x="5026" y="5156"/>
                      <a:pt x="5020" y="5165"/>
                      <a:pt x="5013" y="5165"/>
                    </a:cubicBezTo>
                    <a:cubicBezTo>
                      <a:pt x="5009" y="5165"/>
                      <a:pt x="5006" y="5163"/>
                      <a:pt x="5002" y="5158"/>
                    </a:cubicBezTo>
                    <a:lnTo>
                      <a:pt x="5014" y="5158"/>
                    </a:lnTo>
                    <a:lnTo>
                      <a:pt x="4997" y="5152"/>
                    </a:lnTo>
                    <a:lnTo>
                      <a:pt x="5002" y="5147"/>
                    </a:lnTo>
                    <a:lnTo>
                      <a:pt x="4997" y="5147"/>
                    </a:lnTo>
                    <a:cubicBezTo>
                      <a:pt x="5002" y="5147"/>
                      <a:pt x="5002" y="5141"/>
                      <a:pt x="5014" y="5141"/>
                    </a:cubicBezTo>
                    <a:cubicBezTo>
                      <a:pt x="5014" y="5130"/>
                      <a:pt x="4997" y="5130"/>
                      <a:pt x="4991" y="5130"/>
                    </a:cubicBezTo>
                    <a:cubicBezTo>
                      <a:pt x="4991" y="5125"/>
                      <a:pt x="4991" y="5125"/>
                      <a:pt x="5002" y="5125"/>
                    </a:cubicBezTo>
                    <a:cubicBezTo>
                      <a:pt x="5002" y="5119"/>
                      <a:pt x="5002" y="5103"/>
                      <a:pt x="5014" y="5097"/>
                    </a:cubicBezTo>
                    <a:cubicBezTo>
                      <a:pt x="5008" y="5095"/>
                      <a:pt x="5005" y="5095"/>
                      <a:pt x="5003" y="5095"/>
                    </a:cubicBezTo>
                    <a:cubicBezTo>
                      <a:pt x="4999" y="5095"/>
                      <a:pt x="4999" y="5097"/>
                      <a:pt x="4991" y="5097"/>
                    </a:cubicBezTo>
                    <a:cubicBezTo>
                      <a:pt x="5025" y="5086"/>
                      <a:pt x="4997" y="5064"/>
                      <a:pt x="4991" y="5058"/>
                    </a:cubicBezTo>
                    <a:cubicBezTo>
                      <a:pt x="4982" y="5060"/>
                      <a:pt x="4978" y="5061"/>
                      <a:pt x="4977" y="5061"/>
                    </a:cubicBezTo>
                    <a:cubicBezTo>
                      <a:pt x="4973" y="5061"/>
                      <a:pt x="4977" y="5058"/>
                      <a:pt x="4958" y="5058"/>
                    </a:cubicBezTo>
                    <a:cubicBezTo>
                      <a:pt x="4963" y="5058"/>
                      <a:pt x="4971" y="5044"/>
                      <a:pt x="4979" y="5044"/>
                    </a:cubicBezTo>
                    <a:cubicBezTo>
                      <a:pt x="4979" y="5044"/>
                      <a:pt x="4980" y="5044"/>
                      <a:pt x="4980" y="5044"/>
                    </a:cubicBezTo>
                    <a:lnTo>
                      <a:pt x="4980" y="5044"/>
                    </a:lnTo>
                    <a:lnTo>
                      <a:pt x="4975" y="5042"/>
                    </a:lnTo>
                    <a:cubicBezTo>
                      <a:pt x="4978" y="5040"/>
                      <a:pt x="4981" y="5040"/>
                      <a:pt x="4983" y="5040"/>
                    </a:cubicBezTo>
                    <a:cubicBezTo>
                      <a:pt x="4990" y="5040"/>
                      <a:pt x="4994" y="5043"/>
                      <a:pt x="5002" y="5043"/>
                    </a:cubicBezTo>
                    <a:cubicBezTo>
                      <a:pt x="5005" y="5043"/>
                      <a:pt x="5009" y="5043"/>
                      <a:pt x="5014" y="5042"/>
                    </a:cubicBezTo>
                    <a:cubicBezTo>
                      <a:pt x="5014" y="5036"/>
                      <a:pt x="4975" y="5036"/>
                      <a:pt x="4986" y="5020"/>
                    </a:cubicBezTo>
                    <a:cubicBezTo>
                      <a:pt x="5002" y="5020"/>
                      <a:pt x="4975" y="5014"/>
                      <a:pt x="4997" y="5014"/>
                    </a:cubicBezTo>
                    <a:cubicBezTo>
                      <a:pt x="5002" y="5014"/>
                      <a:pt x="5002" y="5020"/>
                      <a:pt x="5002" y="5020"/>
                    </a:cubicBezTo>
                    <a:lnTo>
                      <a:pt x="5014" y="5020"/>
                    </a:lnTo>
                    <a:cubicBezTo>
                      <a:pt x="5014" y="5014"/>
                      <a:pt x="5010" y="5012"/>
                      <a:pt x="5005" y="5012"/>
                    </a:cubicBezTo>
                    <a:cubicBezTo>
                      <a:pt x="4998" y="5012"/>
                      <a:pt x="4987" y="5015"/>
                      <a:pt x="4978" y="5015"/>
                    </a:cubicBezTo>
                    <a:cubicBezTo>
                      <a:pt x="4975" y="5015"/>
                      <a:pt x="4972" y="5015"/>
                      <a:pt x="4969" y="5014"/>
                    </a:cubicBezTo>
                    <a:cubicBezTo>
                      <a:pt x="4968" y="5012"/>
                      <a:pt x="4968" y="5010"/>
                      <a:pt x="4969" y="5008"/>
                    </a:cubicBezTo>
                    <a:lnTo>
                      <a:pt x="4969" y="5008"/>
                    </a:lnTo>
                    <a:cubicBezTo>
                      <a:pt x="4967" y="5008"/>
                      <a:pt x="4965" y="5008"/>
                      <a:pt x="4964" y="5008"/>
                    </a:cubicBezTo>
                    <a:cubicBezTo>
                      <a:pt x="4986" y="5003"/>
                      <a:pt x="4964" y="4992"/>
                      <a:pt x="4947" y="4986"/>
                    </a:cubicBezTo>
                    <a:cubicBezTo>
                      <a:pt x="4931" y="5008"/>
                      <a:pt x="4947" y="5003"/>
                      <a:pt x="4931" y="5020"/>
                    </a:cubicBezTo>
                    <a:cubicBezTo>
                      <a:pt x="4933" y="5020"/>
                      <a:pt x="4938" y="5019"/>
                      <a:pt x="4942" y="5019"/>
                    </a:cubicBezTo>
                    <a:cubicBezTo>
                      <a:pt x="4948" y="5019"/>
                      <a:pt x="4954" y="5021"/>
                      <a:pt x="4947" y="5031"/>
                    </a:cubicBezTo>
                    <a:cubicBezTo>
                      <a:pt x="4944" y="5027"/>
                      <a:pt x="4941" y="5026"/>
                      <a:pt x="4940" y="5026"/>
                    </a:cubicBezTo>
                    <a:cubicBezTo>
                      <a:pt x="4936" y="5026"/>
                      <a:pt x="4936" y="5032"/>
                      <a:pt x="4936" y="5036"/>
                    </a:cubicBezTo>
                    <a:cubicBezTo>
                      <a:pt x="4938" y="5035"/>
                      <a:pt x="4940" y="5035"/>
                      <a:pt x="4941" y="5035"/>
                    </a:cubicBezTo>
                    <a:cubicBezTo>
                      <a:pt x="4945" y="5035"/>
                      <a:pt x="4943" y="5042"/>
                      <a:pt x="4947" y="5042"/>
                    </a:cubicBezTo>
                    <a:cubicBezTo>
                      <a:pt x="4942" y="5047"/>
                      <a:pt x="4919" y="5042"/>
                      <a:pt x="4914" y="5058"/>
                    </a:cubicBezTo>
                    <a:lnTo>
                      <a:pt x="4942" y="5047"/>
                    </a:lnTo>
                    <a:lnTo>
                      <a:pt x="4942" y="5047"/>
                    </a:lnTo>
                    <a:cubicBezTo>
                      <a:pt x="4939" y="5053"/>
                      <a:pt x="4933" y="5053"/>
                      <a:pt x="4930" y="5053"/>
                    </a:cubicBezTo>
                    <a:cubicBezTo>
                      <a:pt x="4926" y="5053"/>
                      <a:pt x="4925" y="5053"/>
                      <a:pt x="4931" y="5058"/>
                    </a:cubicBezTo>
                    <a:cubicBezTo>
                      <a:pt x="4924" y="5058"/>
                      <a:pt x="4919" y="5059"/>
                      <a:pt x="4915" y="5059"/>
                    </a:cubicBezTo>
                    <a:cubicBezTo>
                      <a:pt x="4909" y="5059"/>
                      <a:pt x="4906" y="5057"/>
                      <a:pt x="4903" y="5047"/>
                    </a:cubicBezTo>
                    <a:lnTo>
                      <a:pt x="4903" y="5047"/>
                    </a:lnTo>
                    <a:cubicBezTo>
                      <a:pt x="4881" y="5064"/>
                      <a:pt x="4914" y="5064"/>
                      <a:pt x="4931" y="5069"/>
                    </a:cubicBezTo>
                    <a:lnTo>
                      <a:pt x="4919" y="5069"/>
                    </a:lnTo>
                    <a:cubicBezTo>
                      <a:pt x="4931" y="5069"/>
                      <a:pt x="4931" y="5075"/>
                      <a:pt x="4936" y="5075"/>
                    </a:cubicBezTo>
                    <a:cubicBezTo>
                      <a:pt x="4934" y="5079"/>
                      <a:pt x="4932" y="5080"/>
                      <a:pt x="4929" y="5080"/>
                    </a:cubicBezTo>
                    <a:cubicBezTo>
                      <a:pt x="4924" y="5080"/>
                      <a:pt x="4918" y="5075"/>
                      <a:pt x="4914" y="5075"/>
                    </a:cubicBezTo>
                    <a:lnTo>
                      <a:pt x="4914" y="5086"/>
                    </a:lnTo>
                    <a:cubicBezTo>
                      <a:pt x="4919" y="5086"/>
                      <a:pt x="4919" y="5091"/>
                      <a:pt x="4914" y="5091"/>
                    </a:cubicBezTo>
                    <a:lnTo>
                      <a:pt x="4886" y="5091"/>
                    </a:lnTo>
                    <a:lnTo>
                      <a:pt x="4908" y="5097"/>
                    </a:lnTo>
                    <a:cubicBezTo>
                      <a:pt x="4904" y="5097"/>
                      <a:pt x="4897" y="5106"/>
                      <a:pt x="4891" y="5106"/>
                    </a:cubicBezTo>
                    <a:cubicBezTo>
                      <a:pt x="4889" y="5106"/>
                      <a:pt x="4888" y="5105"/>
                      <a:pt x="4886" y="5103"/>
                    </a:cubicBezTo>
                    <a:lnTo>
                      <a:pt x="4886" y="5103"/>
                    </a:lnTo>
                    <a:lnTo>
                      <a:pt x="4892" y="5119"/>
                    </a:lnTo>
                    <a:lnTo>
                      <a:pt x="4875" y="5125"/>
                    </a:lnTo>
                    <a:lnTo>
                      <a:pt x="4881" y="5125"/>
                    </a:lnTo>
                    <a:cubicBezTo>
                      <a:pt x="4881" y="5130"/>
                      <a:pt x="4919" y="5147"/>
                      <a:pt x="4881" y="5147"/>
                    </a:cubicBezTo>
                    <a:cubicBezTo>
                      <a:pt x="4903" y="5152"/>
                      <a:pt x="4892" y="5158"/>
                      <a:pt x="4908" y="5174"/>
                    </a:cubicBezTo>
                    <a:cubicBezTo>
                      <a:pt x="4906" y="5174"/>
                      <a:pt x="4904" y="5174"/>
                      <a:pt x="4903" y="5174"/>
                    </a:cubicBezTo>
                    <a:cubicBezTo>
                      <a:pt x="4891" y="5174"/>
                      <a:pt x="4887" y="5185"/>
                      <a:pt x="4884" y="5185"/>
                    </a:cubicBezTo>
                    <a:cubicBezTo>
                      <a:pt x="4883" y="5185"/>
                      <a:pt x="4882" y="5184"/>
                      <a:pt x="4881" y="5180"/>
                    </a:cubicBezTo>
                    <a:lnTo>
                      <a:pt x="4881" y="5180"/>
                    </a:lnTo>
                    <a:cubicBezTo>
                      <a:pt x="4875" y="5186"/>
                      <a:pt x="4892" y="5186"/>
                      <a:pt x="4903" y="5197"/>
                    </a:cubicBezTo>
                    <a:cubicBezTo>
                      <a:pt x="4892" y="5202"/>
                      <a:pt x="4875" y="5202"/>
                      <a:pt x="4864" y="5202"/>
                    </a:cubicBezTo>
                    <a:lnTo>
                      <a:pt x="4875" y="5208"/>
                    </a:lnTo>
                    <a:lnTo>
                      <a:pt x="4864" y="5208"/>
                    </a:lnTo>
                    <a:lnTo>
                      <a:pt x="4881" y="5213"/>
                    </a:lnTo>
                    <a:cubicBezTo>
                      <a:pt x="4875" y="5224"/>
                      <a:pt x="4859" y="5224"/>
                      <a:pt x="4859" y="5230"/>
                    </a:cubicBezTo>
                    <a:lnTo>
                      <a:pt x="4881" y="5230"/>
                    </a:lnTo>
                    <a:lnTo>
                      <a:pt x="4875" y="5235"/>
                    </a:lnTo>
                    <a:cubicBezTo>
                      <a:pt x="4881" y="5235"/>
                      <a:pt x="4886" y="5235"/>
                      <a:pt x="4886" y="5241"/>
                    </a:cubicBezTo>
                    <a:lnTo>
                      <a:pt x="4881" y="5241"/>
                    </a:lnTo>
                    <a:lnTo>
                      <a:pt x="4886" y="5252"/>
                    </a:lnTo>
                    <a:cubicBezTo>
                      <a:pt x="4883" y="5249"/>
                      <a:pt x="4882" y="5248"/>
                      <a:pt x="4881" y="5248"/>
                    </a:cubicBezTo>
                    <a:lnTo>
                      <a:pt x="4881" y="5248"/>
                    </a:lnTo>
                    <a:cubicBezTo>
                      <a:pt x="4879" y="5248"/>
                      <a:pt x="4883" y="5257"/>
                      <a:pt x="4875" y="5257"/>
                    </a:cubicBezTo>
                    <a:cubicBezTo>
                      <a:pt x="4875" y="5263"/>
                      <a:pt x="4875" y="5263"/>
                      <a:pt x="4881" y="5269"/>
                    </a:cubicBezTo>
                    <a:lnTo>
                      <a:pt x="4892" y="5263"/>
                    </a:lnTo>
                    <a:lnTo>
                      <a:pt x="4892" y="5263"/>
                    </a:lnTo>
                    <a:cubicBezTo>
                      <a:pt x="4908" y="5269"/>
                      <a:pt x="4875" y="5269"/>
                      <a:pt x="4881" y="5280"/>
                    </a:cubicBezTo>
                    <a:lnTo>
                      <a:pt x="4892" y="5280"/>
                    </a:lnTo>
                    <a:cubicBezTo>
                      <a:pt x="4875" y="5296"/>
                      <a:pt x="4908" y="5296"/>
                      <a:pt x="4903" y="5313"/>
                    </a:cubicBezTo>
                    <a:cubicBezTo>
                      <a:pt x="4899" y="5311"/>
                      <a:pt x="4895" y="5310"/>
                      <a:pt x="4892" y="5310"/>
                    </a:cubicBezTo>
                    <a:cubicBezTo>
                      <a:pt x="4886" y="5310"/>
                      <a:pt x="4883" y="5313"/>
                      <a:pt x="4886" y="5313"/>
                    </a:cubicBezTo>
                    <a:cubicBezTo>
                      <a:pt x="4892" y="5318"/>
                      <a:pt x="4892" y="5335"/>
                      <a:pt x="4908" y="5340"/>
                    </a:cubicBezTo>
                    <a:cubicBezTo>
                      <a:pt x="4886" y="5346"/>
                      <a:pt x="4881" y="5346"/>
                      <a:pt x="4875" y="5363"/>
                    </a:cubicBezTo>
                    <a:cubicBezTo>
                      <a:pt x="4875" y="5368"/>
                      <a:pt x="4881" y="5368"/>
                      <a:pt x="4886" y="5368"/>
                    </a:cubicBezTo>
                    <a:cubicBezTo>
                      <a:pt x="4881" y="5374"/>
                      <a:pt x="4892" y="5390"/>
                      <a:pt x="4881" y="5390"/>
                    </a:cubicBezTo>
                    <a:cubicBezTo>
                      <a:pt x="4892" y="5390"/>
                      <a:pt x="4881" y="5396"/>
                      <a:pt x="4886" y="5396"/>
                    </a:cubicBezTo>
                    <a:lnTo>
                      <a:pt x="4892" y="5396"/>
                    </a:lnTo>
                    <a:cubicBezTo>
                      <a:pt x="4864" y="5407"/>
                      <a:pt x="4914" y="5407"/>
                      <a:pt x="4886" y="5429"/>
                    </a:cubicBezTo>
                    <a:lnTo>
                      <a:pt x="4881" y="5429"/>
                    </a:lnTo>
                    <a:lnTo>
                      <a:pt x="4886" y="5435"/>
                    </a:lnTo>
                    <a:lnTo>
                      <a:pt x="4864" y="5435"/>
                    </a:lnTo>
                    <a:lnTo>
                      <a:pt x="4864" y="5457"/>
                    </a:lnTo>
                    <a:lnTo>
                      <a:pt x="4875" y="5451"/>
                    </a:lnTo>
                    <a:cubicBezTo>
                      <a:pt x="4875" y="5457"/>
                      <a:pt x="4886" y="5457"/>
                      <a:pt x="4881" y="5462"/>
                    </a:cubicBezTo>
                    <a:cubicBezTo>
                      <a:pt x="4878" y="5461"/>
                      <a:pt x="4875" y="5461"/>
                      <a:pt x="4874" y="5461"/>
                    </a:cubicBezTo>
                    <a:cubicBezTo>
                      <a:pt x="4866" y="5461"/>
                      <a:pt x="4874" y="5469"/>
                      <a:pt x="4870" y="5475"/>
                    </a:cubicBezTo>
                    <a:lnTo>
                      <a:pt x="4870" y="5475"/>
                    </a:lnTo>
                    <a:cubicBezTo>
                      <a:pt x="4871" y="5475"/>
                      <a:pt x="4873" y="5474"/>
                      <a:pt x="4875" y="5473"/>
                    </a:cubicBezTo>
                    <a:lnTo>
                      <a:pt x="4875" y="5473"/>
                    </a:lnTo>
                    <a:cubicBezTo>
                      <a:pt x="4878" y="5476"/>
                      <a:pt x="4871" y="5477"/>
                      <a:pt x="4865" y="5479"/>
                    </a:cubicBezTo>
                    <a:lnTo>
                      <a:pt x="4886" y="5479"/>
                    </a:lnTo>
                    <a:cubicBezTo>
                      <a:pt x="4886" y="5479"/>
                      <a:pt x="4884" y="5481"/>
                      <a:pt x="4882" y="5481"/>
                    </a:cubicBezTo>
                    <a:lnTo>
                      <a:pt x="4882" y="5481"/>
                    </a:lnTo>
                    <a:cubicBezTo>
                      <a:pt x="4882" y="5480"/>
                      <a:pt x="4882" y="5480"/>
                      <a:pt x="4881" y="5479"/>
                    </a:cubicBezTo>
                    <a:lnTo>
                      <a:pt x="4881" y="5479"/>
                    </a:lnTo>
                    <a:cubicBezTo>
                      <a:pt x="4881" y="5481"/>
                      <a:pt x="4881" y="5481"/>
                      <a:pt x="4882" y="5481"/>
                    </a:cubicBezTo>
                    <a:cubicBezTo>
                      <a:pt x="4882" y="5481"/>
                      <a:pt x="4882" y="5481"/>
                      <a:pt x="4882" y="5481"/>
                    </a:cubicBezTo>
                    <a:lnTo>
                      <a:pt x="4882" y="5481"/>
                    </a:lnTo>
                    <a:cubicBezTo>
                      <a:pt x="4885" y="5486"/>
                      <a:pt x="4882" y="5492"/>
                      <a:pt x="4886" y="5501"/>
                    </a:cubicBezTo>
                    <a:cubicBezTo>
                      <a:pt x="4881" y="5506"/>
                      <a:pt x="4875" y="5506"/>
                      <a:pt x="4864" y="5506"/>
                    </a:cubicBezTo>
                    <a:cubicBezTo>
                      <a:pt x="4881" y="5518"/>
                      <a:pt x="4864" y="5512"/>
                      <a:pt x="4881" y="5529"/>
                    </a:cubicBezTo>
                    <a:lnTo>
                      <a:pt x="4875" y="5530"/>
                    </a:lnTo>
                    <a:lnTo>
                      <a:pt x="4875" y="5530"/>
                    </a:lnTo>
                    <a:cubicBezTo>
                      <a:pt x="4875" y="5530"/>
                      <a:pt x="4875" y="5529"/>
                      <a:pt x="4875" y="5529"/>
                    </a:cubicBezTo>
                    <a:lnTo>
                      <a:pt x="4864" y="5534"/>
                    </a:lnTo>
                    <a:lnTo>
                      <a:pt x="4864" y="5534"/>
                    </a:lnTo>
                    <a:lnTo>
                      <a:pt x="4875" y="5530"/>
                    </a:lnTo>
                    <a:lnTo>
                      <a:pt x="4875" y="5530"/>
                    </a:lnTo>
                    <a:cubicBezTo>
                      <a:pt x="4876" y="5534"/>
                      <a:pt x="4881" y="5535"/>
                      <a:pt x="4881" y="5540"/>
                    </a:cubicBezTo>
                    <a:lnTo>
                      <a:pt x="4864" y="5540"/>
                    </a:lnTo>
                    <a:cubicBezTo>
                      <a:pt x="4875" y="5556"/>
                      <a:pt x="4853" y="5562"/>
                      <a:pt x="4864" y="5567"/>
                    </a:cubicBezTo>
                    <a:lnTo>
                      <a:pt x="4859" y="5567"/>
                    </a:lnTo>
                    <a:cubicBezTo>
                      <a:pt x="4881" y="5573"/>
                      <a:pt x="4836" y="5584"/>
                      <a:pt x="4864" y="5590"/>
                    </a:cubicBezTo>
                    <a:lnTo>
                      <a:pt x="4853" y="5590"/>
                    </a:lnTo>
                    <a:lnTo>
                      <a:pt x="4859" y="5595"/>
                    </a:lnTo>
                    <a:lnTo>
                      <a:pt x="4864" y="5595"/>
                    </a:lnTo>
                    <a:lnTo>
                      <a:pt x="4853" y="5601"/>
                    </a:lnTo>
                    <a:lnTo>
                      <a:pt x="4859" y="5601"/>
                    </a:lnTo>
                    <a:cubicBezTo>
                      <a:pt x="4831" y="5617"/>
                      <a:pt x="4853" y="5617"/>
                      <a:pt x="4831" y="5628"/>
                    </a:cubicBezTo>
                    <a:lnTo>
                      <a:pt x="4853" y="5623"/>
                    </a:lnTo>
                    <a:lnTo>
                      <a:pt x="4853" y="5623"/>
                    </a:lnTo>
                    <a:cubicBezTo>
                      <a:pt x="4892" y="5639"/>
                      <a:pt x="4836" y="5673"/>
                      <a:pt x="4859" y="5695"/>
                    </a:cubicBezTo>
                    <a:lnTo>
                      <a:pt x="4848" y="5695"/>
                    </a:lnTo>
                    <a:lnTo>
                      <a:pt x="4864" y="5700"/>
                    </a:lnTo>
                    <a:cubicBezTo>
                      <a:pt x="4860" y="5702"/>
                      <a:pt x="4858" y="5703"/>
                      <a:pt x="4856" y="5703"/>
                    </a:cubicBezTo>
                    <a:cubicBezTo>
                      <a:pt x="4852" y="5703"/>
                      <a:pt x="4851" y="5700"/>
                      <a:pt x="4848" y="5700"/>
                    </a:cubicBezTo>
                    <a:lnTo>
                      <a:pt x="4848" y="5700"/>
                    </a:lnTo>
                    <a:cubicBezTo>
                      <a:pt x="4853" y="5706"/>
                      <a:pt x="4864" y="5700"/>
                      <a:pt x="4875" y="5711"/>
                    </a:cubicBezTo>
                    <a:cubicBezTo>
                      <a:pt x="4871" y="5715"/>
                      <a:pt x="4868" y="5716"/>
                      <a:pt x="4866" y="5716"/>
                    </a:cubicBezTo>
                    <a:cubicBezTo>
                      <a:pt x="4860" y="5716"/>
                      <a:pt x="4857" y="5711"/>
                      <a:pt x="4853" y="5711"/>
                    </a:cubicBezTo>
                    <a:lnTo>
                      <a:pt x="4853" y="5711"/>
                    </a:lnTo>
                    <a:cubicBezTo>
                      <a:pt x="4859" y="5722"/>
                      <a:pt x="4875" y="5739"/>
                      <a:pt x="4864" y="5750"/>
                    </a:cubicBezTo>
                    <a:lnTo>
                      <a:pt x="4875" y="5750"/>
                    </a:lnTo>
                    <a:cubicBezTo>
                      <a:pt x="4881" y="5756"/>
                      <a:pt x="4875" y="5767"/>
                      <a:pt x="4881" y="5778"/>
                    </a:cubicBezTo>
                    <a:lnTo>
                      <a:pt x="4864" y="5778"/>
                    </a:lnTo>
                    <a:cubicBezTo>
                      <a:pt x="4864" y="5778"/>
                      <a:pt x="4859" y="5783"/>
                      <a:pt x="4864" y="5783"/>
                    </a:cubicBezTo>
                    <a:lnTo>
                      <a:pt x="4853" y="5783"/>
                    </a:lnTo>
                    <a:cubicBezTo>
                      <a:pt x="4853" y="5789"/>
                      <a:pt x="4864" y="5805"/>
                      <a:pt x="4853" y="5805"/>
                    </a:cubicBezTo>
                    <a:lnTo>
                      <a:pt x="4875" y="5805"/>
                    </a:lnTo>
                    <a:cubicBezTo>
                      <a:pt x="4853" y="5811"/>
                      <a:pt x="4886" y="5816"/>
                      <a:pt x="4875" y="5833"/>
                    </a:cubicBezTo>
                    <a:cubicBezTo>
                      <a:pt x="4864" y="5833"/>
                      <a:pt x="4864" y="5822"/>
                      <a:pt x="4864" y="5822"/>
                    </a:cubicBezTo>
                    <a:lnTo>
                      <a:pt x="4864" y="5822"/>
                    </a:lnTo>
                    <a:cubicBezTo>
                      <a:pt x="4859" y="5833"/>
                      <a:pt x="4875" y="5833"/>
                      <a:pt x="4881" y="5839"/>
                    </a:cubicBezTo>
                    <a:lnTo>
                      <a:pt x="4875" y="5839"/>
                    </a:lnTo>
                    <a:lnTo>
                      <a:pt x="4886" y="5861"/>
                    </a:lnTo>
                    <a:cubicBezTo>
                      <a:pt x="4864" y="5866"/>
                      <a:pt x="4892" y="5877"/>
                      <a:pt x="4875" y="5877"/>
                    </a:cubicBezTo>
                    <a:cubicBezTo>
                      <a:pt x="4875" y="5880"/>
                      <a:pt x="4876" y="5881"/>
                      <a:pt x="4876" y="5881"/>
                    </a:cubicBezTo>
                    <a:cubicBezTo>
                      <a:pt x="4878" y="5881"/>
                      <a:pt x="4881" y="5876"/>
                      <a:pt x="4884" y="5876"/>
                    </a:cubicBezTo>
                    <a:cubicBezTo>
                      <a:pt x="4885" y="5876"/>
                      <a:pt x="4885" y="5876"/>
                      <a:pt x="4886" y="5877"/>
                    </a:cubicBezTo>
                    <a:cubicBezTo>
                      <a:pt x="4881" y="5888"/>
                      <a:pt x="4892" y="5888"/>
                      <a:pt x="4881" y="5888"/>
                    </a:cubicBezTo>
                    <a:lnTo>
                      <a:pt x="4881" y="5894"/>
                    </a:lnTo>
                    <a:lnTo>
                      <a:pt x="4864" y="5894"/>
                    </a:lnTo>
                    <a:cubicBezTo>
                      <a:pt x="4875" y="5899"/>
                      <a:pt x="4886" y="5899"/>
                      <a:pt x="4903" y="5899"/>
                    </a:cubicBezTo>
                    <a:cubicBezTo>
                      <a:pt x="4892" y="5905"/>
                      <a:pt x="4903" y="5916"/>
                      <a:pt x="4886" y="5922"/>
                    </a:cubicBezTo>
                    <a:lnTo>
                      <a:pt x="4881" y="5922"/>
                    </a:lnTo>
                    <a:cubicBezTo>
                      <a:pt x="4886" y="5933"/>
                      <a:pt x="4836" y="5949"/>
                      <a:pt x="4864" y="5960"/>
                    </a:cubicBezTo>
                    <a:lnTo>
                      <a:pt x="4859" y="5960"/>
                    </a:lnTo>
                    <a:lnTo>
                      <a:pt x="4859" y="5971"/>
                    </a:lnTo>
                    <a:lnTo>
                      <a:pt x="4848" y="5971"/>
                    </a:lnTo>
                    <a:lnTo>
                      <a:pt x="4864" y="5982"/>
                    </a:lnTo>
                    <a:lnTo>
                      <a:pt x="4859" y="5982"/>
                    </a:lnTo>
                    <a:cubicBezTo>
                      <a:pt x="4859" y="5999"/>
                      <a:pt x="4864" y="6010"/>
                      <a:pt x="4864" y="6027"/>
                    </a:cubicBezTo>
                    <a:lnTo>
                      <a:pt x="4859" y="6027"/>
                    </a:lnTo>
                    <a:cubicBezTo>
                      <a:pt x="4875" y="6038"/>
                      <a:pt x="4853" y="6038"/>
                      <a:pt x="4864" y="6043"/>
                    </a:cubicBezTo>
                    <a:lnTo>
                      <a:pt x="4864" y="6054"/>
                    </a:lnTo>
                    <a:lnTo>
                      <a:pt x="4859" y="6054"/>
                    </a:lnTo>
                    <a:cubicBezTo>
                      <a:pt x="4872" y="6058"/>
                      <a:pt x="4861" y="6063"/>
                      <a:pt x="4854" y="6065"/>
                    </a:cubicBezTo>
                    <a:lnTo>
                      <a:pt x="4854" y="6065"/>
                    </a:lnTo>
                    <a:cubicBezTo>
                      <a:pt x="4854" y="6065"/>
                      <a:pt x="4853" y="6065"/>
                      <a:pt x="4853" y="6065"/>
                    </a:cubicBezTo>
                    <a:cubicBezTo>
                      <a:pt x="4850" y="6066"/>
                      <a:pt x="4849" y="6067"/>
                      <a:pt x="4849" y="6067"/>
                    </a:cubicBezTo>
                    <a:cubicBezTo>
                      <a:pt x="4850" y="6067"/>
                      <a:pt x="4852" y="6066"/>
                      <a:pt x="4854" y="6065"/>
                    </a:cubicBezTo>
                    <a:lnTo>
                      <a:pt x="4854" y="6065"/>
                    </a:lnTo>
                    <a:cubicBezTo>
                      <a:pt x="4861" y="6066"/>
                      <a:pt x="4876" y="6071"/>
                      <a:pt x="4881" y="6071"/>
                    </a:cubicBezTo>
                    <a:cubicBezTo>
                      <a:pt x="4881" y="6082"/>
                      <a:pt x="4875" y="6082"/>
                      <a:pt x="4864" y="6088"/>
                    </a:cubicBezTo>
                    <a:cubicBezTo>
                      <a:pt x="4864" y="6093"/>
                      <a:pt x="4881" y="6093"/>
                      <a:pt x="4875" y="6110"/>
                    </a:cubicBezTo>
                    <a:lnTo>
                      <a:pt x="4864" y="6110"/>
                    </a:lnTo>
                    <a:cubicBezTo>
                      <a:pt x="4864" y="6115"/>
                      <a:pt x="4875" y="6115"/>
                      <a:pt x="4875" y="6121"/>
                    </a:cubicBezTo>
                    <a:lnTo>
                      <a:pt x="4864" y="6121"/>
                    </a:lnTo>
                    <a:cubicBezTo>
                      <a:pt x="4886" y="6126"/>
                      <a:pt x="4848" y="6137"/>
                      <a:pt x="4881" y="6143"/>
                    </a:cubicBezTo>
                    <a:cubicBezTo>
                      <a:pt x="4875" y="6148"/>
                      <a:pt x="4881" y="6154"/>
                      <a:pt x="4864" y="6154"/>
                    </a:cubicBezTo>
                    <a:cubicBezTo>
                      <a:pt x="4881" y="6171"/>
                      <a:pt x="4886" y="6176"/>
                      <a:pt x="4892" y="6193"/>
                    </a:cubicBezTo>
                    <a:cubicBezTo>
                      <a:pt x="4864" y="6198"/>
                      <a:pt x="4892" y="6193"/>
                      <a:pt x="4881" y="6204"/>
                    </a:cubicBezTo>
                    <a:lnTo>
                      <a:pt x="4892" y="6204"/>
                    </a:lnTo>
                    <a:cubicBezTo>
                      <a:pt x="4903" y="6226"/>
                      <a:pt x="4864" y="6248"/>
                      <a:pt x="4875" y="6265"/>
                    </a:cubicBezTo>
                    <a:cubicBezTo>
                      <a:pt x="4864" y="6287"/>
                      <a:pt x="4864" y="6320"/>
                      <a:pt x="4864" y="6337"/>
                    </a:cubicBezTo>
                    <a:cubicBezTo>
                      <a:pt x="4875" y="6342"/>
                      <a:pt x="4892" y="6348"/>
                      <a:pt x="4886" y="6359"/>
                    </a:cubicBezTo>
                    <a:cubicBezTo>
                      <a:pt x="4892" y="6370"/>
                      <a:pt x="4908" y="6392"/>
                      <a:pt x="4903" y="6403"/>
                    </a:cubicBezTo>
                    <a:lnTo>
                      <a:pt x="4886" y="6403"/>
                    </a:lnTo>
                    <a:cubicBezTo>
                      <a:pt x="4903" y="6403"/>
                      <a:pt x="4886" y="6414"/>
                      <a:pt x="4886" y="6420"/>
                    </a:cubicBezTo>
                    <a:lnTo>
                      <a:pt x="4892" y="6414"/>
                    </a:lnTo>
                    <a:lnTo>
                      <a:pt x="4892" y="6414"/>
                    </a:lnTo>
                    <a:cubicBezTo>
                      <a:pt x="4908" y="6420"/>
                      <a:pt x="4892" y="6425"/>
                      <a:pt x="4886" y="6425"/>
                    </a:cubicBezTo>
                    <a:lnTo>
                      <a:pt x="4903" y="6431"/>
                    </a:lnTo>
                    <a:lnTo>
                      <a:pt x="4881" y="6442"/>
                    </a:lnTo>
                    <a:cubicBezTo>
                      <a:pt x="4886" y="6442"/>
                      <a:pt x="4886" y="6453"/>
                      <a:pt x="4908" y="6453"/>
                    </a:cubicBezTo>
                    <a:cubicBezTo>
                      <a:pt x="4903" y="6453"/>
                      <a:pt x="4903" y="6458"/>
                      <a:pt x="4892" y="6458"/>
                    </a:cubicBezTo>
                    <a:lnTo>
                      <a:pt x="4892" y="6486"/>
                    </a:lnTo>
                    <a:lnTo>
                      <a:pt x="4903" y="6480"/>
                    </a:lnTo>
                    <a:cubicBezTo>
                      <a:pt x="4914" y="6480"/>
                      <a:pt x="4919" y="6486"/>
                      <a:pt x="4919" y="6497"/>
                    </a:cubicBezTo>
                    <a:cubicBezTo>
                      <a:pt x="4916" y="6494"/>
                      <a:pt x="4913" y="6492"/>
                      <a:pt x="4910" y="6492"/>
                    </a:cubicBezTo>
                    <a:cubicBezTo>
                      <a:pt x="4904" y="6492"/>
                      <a:pt x="4899" y="6499"/>
                      <a:pt x="4892" y="6503"/>
                    </a:cubicBezTo>
                    <a:cubicBezTo>
                      <a:pt x="4903" y="6503"/>
                      <a:pt x="4908" y="6497"/>
                      <a:pt x="4914" y="6497"/>
                    </a:cubicBezTo>
                    <a:cubicBezTo>
                      <a:pt x="4919" y="6503"/>
                      <a:pt x="4931" y="6508"/>
                      <a:pt x="4919" y="6508"/>
                    </a:cubicBezTo>
                    <a:lnTo>
                      <a:pt x="4914" y="6508"/>
                    </a:lnTo>
                    <a:cubicBezTo>
                      <a:pt x="4919" y="6514"/>
                      <a:pt x="4892" y="6525"/>
                      <a:pt x="4903" y="6530"/>
                    </a:cubicBezTo>
                    <a:cubicBezTo>
                      <a:pt x="4914" y="6536"/>
                      <a:pt x="4903" y="6536"/>
                      <a:pt x="4931" y="6536"/>
                    </a:cubicBezTo>
                    <a:cubicBezTo>
                      <a:pt x="4936" y="6541"/>
                      <a:pt x="4914" y="6541"/>
                      <a:pt x="4908" y="6541"/>
                    </a:cubicBezTo>
                    <a:cubicBezTo>
                      <a:pt x="4919" y="6541"/>
                      <a:pt x="4914" y="6558"/>
                      <a:pt x="4903" y="6563"/>
                    </a:cubicBezTo>
                    <a:cubicBezTo>
                      <a:pt x="4933" y="6563"/>
                      <a:pt x="4899" y="6586"/>
                      <a:pt x="4914" y="6586"/>
                    </a:cubicBezTo>
                    <a:cubicBezTo>
                      <a:pt x="4915" y="6586"/>
                      <a:pt x="4917" y="6586"/>
                      <a:pt x="4919" y="6586"/>
                    </a:cubicBezTo>
                    <a:lnTo>
                      <a:pt x="4919" y="6586"/>
                    </a:lnTo>
                    <a:lnTo>
                      <a:pt x="4908" y="6591"/>
                    </a:lnTo>
                    <a:cubicBezTo>
                      <a:pt x="4914" y="6591"/>
                      <a:pt x="4936" y="6591"/>
                      <a:pt x="4936" y="6597"/>
                    </a:cubicBezTo>
                    <a:cubicBezTo>
                      <a:pt x="4931" y="6608"/>
                      <a:pt x="4914" y="6608"/>
                      <a:pt x="4908" y="6608"/>
                    </a:cubicBezTo>
                    <a:lnTo>
                      <a:pt x="4936" y="6608"/>
                    </a:lnTo>
                    <a:cubicBezTo>
                      <a:pt x="4908" y="6641"/>
                      <a:pt x="4936" y="6680"/>
                      <a:pt x="4908" y="6718"/>
                    </a:cubicBezTo>
                    <a:cubicBezTo>
                      <a:pt x="4914" y="6729"/>
                      <a:pt x="4931" y="6752"/>
                      <a:pt x="4931" y="6763"/>
                    </a:cubicBezTo>
                    <a:lnTo>
                      <a:pt x="4919" y="6763"/>
                    </a:lnTo>
                    <a:lnTo>
                      <a:pt x="4914" y="6785"/>
                    </a:lnTo>
                    <a:lnTo>
                      <a:pt x="4931" y="6774"/>
                    </a:lnTo>
                    <a:lnTo>
                      <a:pt x="4936" y="6779"/>
                    </a:lnTo>
                    <a:cubicBezTo>
                      <a:pt x="4919" y="6801"/>
                      <a:pt x="4914" y="6829"/>
                      <a:pt x="4931" y="6846"/>
                    </a:cubicBezTo>
                    <a:cubicBezTo>
                      <a:pt x="4964" y="6862"/>
                      <a:pt x="4903" y="6862"/>
                      <a:pt x="4931" y="6873"/>
                    </a:cubicBezTo>
                    <a:lnTo>
                      <a:pt x="4914" y="6873"/>
                    </a:lnTo>
                    <a:cubicBezTo>
                      <a:pt x="4931" y="6890"/>
                      <a:pt x="4936" y="6895"/>
                      <a:pt x="4958" y="6912"/>
                    </a:cubicBezTo>
                    <a:cubicBezTo>
                      <a:pt x="4919" y="6912"/>
                      <a:pt x="4958" y="6918"/>
                      <a:pt x="4942" y="6918"/>
                    </a:cubicBezTo>
                    <a:lnTo>
                      <a:pt x="4958" y="6918"/>
                    </a:lnTo>
                    <a:cubicBezTo>
                      <a:pt x="4947" y="6923"/>
                      <a:pt x="4947" y="6929"/>
                      <a:pt x="4936" y="6929"/>
                    </a:cubicBezTo>
                    <a:lnTo>
                      <a:pt x="4958" y="6940"/>
                    </a:lnTo>
                    <a:lnTo>
                      <a:pt x="4942" y="6940"/>
                    </a:lnTo>
                    <a:cubicBezTo>
                      <a:pt x="4942" y="6945"/>
                      <a:pt x="4958" y="6967"/>
                      <a:pt x="4931" y="6973"/>
                    </a:cubicBezTo>
                    <a:cubicBezTo>
                      <a:pt x="4947" y="6995"/>
                      <a:pt x="4947" y="7028"/>
                      <a:pt x="4942" y="7061"/>
                    </a:cubicBezTo>
                    <a:cubicBezTo>
                      <a:pt x="4958" y="7061"/>
                      <a:pt x="4958" y="7078"/>
                      <a:pt x="4958" y="7084"/>
                    </a:cubicBezTo>
                    <a:lnTo>
                      <a:pt x="4942" y="7089"/>
                    </a:lnTo>
                    <a:cubicBezTo>
                      <a:pt x="4947" y="7095"/>
                      <a:pt x="4969" y="7106"/>
                      <a:pt x="4958" y="7111"/>
                    </a:cubicBezTo>
                    <a:lnTo>
                      <a:pt x="4947" y="7111"/>
                    </a:lnTo>
                    <a:cubicBezTo>
                      <a:pt x="4958" y="7117"/>
                      <a:pt x="4942" y="7122"/>
                      <a:pt x="4964" y="7133"/>
                    </a:cubicBezTo>
                    <a:cubicBezTo>
                      <a:pt x="4964" y="7139"/>
                      <a:pt x="4958" y="7139"/>
                      <a:pt x="4947" y="7144"/>
                    </a:cubicBezTo>
                    <a:cubicBezTo>
                      <a:pt x="4942" y="7117"/>
                      <a:pt x="4936" y="7089"/>
                      <a:pt x="4886" y="7034"/>
                    </a:cubicBezTo>
                    <a:lnTo>
                      <a:pt x="4886" y="7034"/>
                    </a:lnTo>
                    <a:cubicBezTo>
                      <a:pt x="4892" y="7039"/>
                      <a:pt x="4903" y="7050"/>
                      <a:pt x="4914" y="7056"/>
                    </a:cubicBezTo>
                    <a:cubicBezTo>
                      <a:pt x="4809" y="6912"/>
                      <a:pt x="4753" y="6835"/>
                      <a:pt x="4654" y="6696"/>
                    </a:cubicBezTo>
                    <a:cubicBezTo>
                      <a:pt x="4691" y="6696"/>
                      <a:pt x="4598" y="6607"/>
                      <a:pt x="4612" y="6607"/>
                    </a:cubicBezTo>
                    <a:cubicBezTo>
                      <a:pt x="4613" y="6607"/>
                      <a:pt x="4614" y="6607"/>
                      <a:pt x="4615" y="6608"/>
                    </a:cubicBezTo>
                    <a:lnTo>
                      <a:pt x="4598" y="6597"/>
                    </a:lnTo>
                    <a:cubicBezTo>
                      <a:pt x="4582" y="6564"/>
                      <a:pt x="4535" y="6486"/>
                      <a:pt x="4552" y="6486"/>
                    </a:cubicBezTo>
                    <a:cubicBezTo>
                      <a:pt x="4553" y="6486"/>
                      <a:pt x="4554" y="6486"/>
                      <a:pt x="4554" y="6486"/>
                    </a:cubicBezTo>
                    <a:lnTo>
                      <a:pt x="4499" y="6431"/>
                    </a:lnTo>
                    <a:lnTo>
                      <a:pt x="4504" y="6420"/>
                    </a:lnTo>
                    <a:cubicBezTo>
                      <a:pt x="4449" y="6331"/>
                      <a:pt x="4327" y="6148"/>
                      <a:pt x="4322" y="6093"/>
                    </a:cubicBezTo>
                    <a:cubicBezTo>
                      <a:pt x="4189" y="5922"/>
                      <a:pt x="4017" y="5645"/>
                      <a:pt x="3863" y="5396"/>
                    </a:cubicBezTo>
                    <a:cubicBezTo>
                      <a:pt x="3885" y="5368"/>
                      <a:pt x="3918" y="5346"/>
                      <a:pt x="3907" y="5318"/>
                    </a:cubicBezTo>
                    <a:cubicBezTo>
                      <a:pt x="3910" y="5317"/>
                      <a:pt x="3912" y="5316"/>
                      <a:pt x="3913" y="5316"/>
                    </a:cubicBezTo>
                    <a:cubicBezTo>
                      <a:pt x="3916" y="5316"/>
                      <a:pt x="3916" y="5320"/>
                      <a:pt x="3923" y="5324"/>
                    </a:cubicBezTo>
                    <a:cubicBezTo>
                      <a:pt x="3907" y="5296"/>
                      <a:pt x="3951" y="5285"/>
                      <a:pt x="3946" y="5263"/>
                    </a:cubicBezTo>
                    <a:lnTo>
                      <a:pt x="3934" y="5263"/>
                    </a:lnTo>
                    <a:cubicBezTo>
                      <a:pt x="3968" y="5230"/>
                      <a:pt x="3940" y="5197"/>
                      <a:pt x="3951" y="5152"/>
                    </a:cubicBezTo>
                    <a:lnTo>
                      <a:pt x="3951" y="5152"/>
                    </a:lnTo>
                    <a:lnTo>
                      <a:pt x="3946" y="5158"/>
                    </a:lnTo>
                    <a:cubicBezTo>
                      <a:pt x="3934" y="5152"/>
                      <a:pt x="3934" y="5147"/>
                      <a:pt x="3923" y="5147"/>
                    </a:cubicBezTo>
                    <a:cubicBezTo>
                      <a:pt x="3927" y="5147"/>
                      <a:pt x="3931" y="5147"/>
                      <a:pt x="3935" y="5147"/>
                    </a:cubicBezTo>
                    <a:lnTo>
                      <a:pt x="3935" y="5147"/>
                    </a:lnTo>
                    <a:cubicBezTo>
                      <a:pt x="3962" y="5113"/>
                      <a:pt x="3946" y="5047"/>
                      <a:pt x="3951" y="4992"/>
                    </a:cubicBezTo>
                    <a:cubicBezTo>
                      <a:pt x="3940" y="4925"/>
                      <a:pt x="3951" y="4848"/>
                      <a:pt x="3940" y="4787"/>
                    </a:cubicBezTo>
                    <a:cubicBezTo>
                      <a:pt x="3940" y="4790"/>
                      <a:pt x="3933" y="4791"/>
                      <a:pt x="3927" y="4791"/>
                    </a:cubicBezTo>
                    <a:cubicBezTo>
                      <a:pt x="3921" y="4791"/>
                      <a:pt x="3915" y="4790"/>
                      <a:pt x="3918" y="4787"/>
                    </a:cubicBezTo>
                    <a:cubicBezTo>
                      <a:pt x="3968" y="4759"/>
                      <a:pt x="3907" y="4754"/>
                      <a:pt x="3940" y="4726"/>
                    </a:cubicBezTo>
                    <a:cubicBezTo>
                      <a:pt x="3918" y="4688"/>
                      <a:pt x="3962" y="4649"/>
                      <a:pt x="3912" y="4616"/>
                    </a:cubicBezTo>
                    <a:lnTo>
                      <a:pt x="3923" y="4616"/>
                    </a:lnTo>
                    <a:cubicBezTo>
                      <a:pt x="3934" y="4605"/>
                      <a:pt x="3918" y="4605"/>
                      <a:pt x="3918" y="4599"/>
                    </a:cubicBezTo>
                    <a:lnTo>
                      <a:pt x="3923" y="4599"/>
                    </a:lnTo>
                    <a:cubicBezTo>
                      <a:pt x="3934" y="4588"/>
                      <a:pt x="3912" y="4571"/>
                      <a:pt x="3918" y="4566"/>
                    </a:cubicBezTo>
                    <a:lnTo>
                      <a:pt x="3907" y="4566"/>
                    </a:lnTo>
                    <a:cubicBezTo>
                      <a:pt x="3907" y="4560"/>
                      <a:pt x="3918" y="4560"/>
                      <a:pt x="3907" y="4549"/>
                    </a:cubicBezTo>
                    <a:lnTo>
                      <a:pt x="3912" y="4549"/>
                    </a:lnTo>
                    <a:lnTo>
                      <a:pt x="3896" y="4544"/>
                    </a:lnTo>
                    <a:cubicBezTo>
                      <a:pt x="3923" y="4544"/>
                      <a:pt x="3896" y="4521"/>
                      <a:pt x="3912" y="4516"/>
                    </a:cubicBezTo>
                    <a:cubicBezTo>
                      <a:pt x="3907" y="4510"/>
                      <a:pt x="3890" y="4488"/>
                      <a:pt x="3890" y="4477"/>
                    </a:cubicBezTo>
                    <a:cubicBezTo>
                      <a:pt x="3907" y="4466"/>
                      <a:pt x="3907" y="4455"/>
                      <a:pt x="3907" y="4438"/>
                    </a:cubicBezTo>
                    <a:cubicBezTo>
                      <a:pt x="3896" y="4422"/>
                      <a:pt x="3890" y="4383"/>
                      <a:pt x="3890" y="4350"/>
                    </a:cubicBezTo>
                    <a:lnTo>
                      <a:pt x="3868" y="4350"/>
                    </a:lnTo>
                    <a:lnTo>
                      <a:pt x="3868" y="4344"/>
                    </a:lnTo>
                    <a:lnTo>
                      <a:pt x="3879" y="4344"/>
                    </a:lnTo>
                    <a:cubicBezTo>
                      <a:pt x="3890" y="4341"/>
                      <a:pt x="3882" y="4335"/>
                      <a:pt x="3878" y="4329"/>
                    </a:cubicBezTo>
                    <a:lnTo>
                      <a:pt x="3878" y="4329"/>
                    </a:lnTo>
                    <a:cubicBezTo>
                      <a:pt x="3874" y="4333"/>
                      <a:pt x="3868" y="4336"/>
                      <a:pt x="3863" y="4336"/>
                    </a:cubicBezTo>
                    <a:cubicBezTo>
                      <a:pt x="3858" y="4336"/>
                      <a:pt x="3854" y="4331"/>
                      <a:pt x="3857" y="4322"/>
                    </a:cubicBezTo>
                    <a:lnTo>
                      <a:pt x="3863" y="4322"/>
                    </a:lnTo>
                    <a:lnTo>
                      <a:pt x="3857" y="4317"/>
                    </a:lnTo>
                    <a:cubicBezTo>
                      <a:pt x="3868" y="4317"/>
                      <a:pt x="3879" y="4311"/>
                      <a:pt x="3890" y="4300"/>
                    </a:cubicBezTo>
                    <a:cubicBezTo>
                      <a:pt x="3885" y="4272"/>
                      <a:pt x="3857" y="4261"/>
                      <a:pt x="3863" y="4234"/>
                    </a:cubicBezTo>
                    <a:cubicBezTo>
                      <a:pt x="3879" y="4234"/>
                      <a:pt x="3857" y="4212"/>
                      <a:pt x="3885" y="4212"/>
                    </a:cubicBezTo>
                    <a:cubicBezTo>
                      <a:pt x="3880" y="4209"/>
                      <a:pt x="3877" y="4208"/>
                      <a:pt x="3873" y="4208"/>
                    </a:cubicBezTo>
                    <a:cubicBezTo>
                      <a:pt x="3866" y="4208"/>
                      <a:pt x="3860" y="4213"/>
                      <a:pt x="3849" y="4213"/>
                    </a:cubicBezTo>
                    <a:cubicBezTo>
                      <a:pt x="3847" y="4213"/>
                      <a:pt x="3844" y="4212"/>
                      <a:pt x="3840" y="4212"/>
                    </a:cubicBezTo>
                    <a:cubicBezTo>
                      <a:pt x="3840" y="4206"/>
                      <a:pt x="3835" y="4206"/>
                      <a:pt x="3840" y="4201"/>
                    </a:cubicBezTo>
                    <a:cubicBezTo>
                      <a:pt x="3848" y="4201"/>
                      <a:pt x="3853" y="4196"/>
                      <a:pt x="3857" y="4196"/>
                    </a:cubicBezTo>
                    <a:cubicBezTo>
                      <a:pt x="3859" y="4196"/>
                      <a:pt x="3861" y="4197"/>
                      <a:pt x="3863" y="4201"/>
                    </a:cubicBezTo>
                    <a:lnTo>
                      <a:pt x="3857" y="4184"/>
                    </a:lnTo>
                    <a:lnTo>
                      <a:pt x="3863" y="4184"/>
                    </a:lnTo>
                    <a:cubicBezTo>
                      <a:pt x="3840" y="4162"/>
                      <a:pt x="3879" y="4145"/>
                      <a:pt x="3857" y="4129"/>
                    </a:cubicBezTo>
                    <a:lnTo>
                      <a:pt x="3857" y="4129"/>
                    </a:lnTo>
                    <a:cubicBezTo>
                      <a:pt x="3851" y="4129"/>
                      <a:pt x="3857" y="4134"/>
                      <a:pt x="3840" y="4134"/>
                    </a:cubicBezTo>
                    <a:cubicBezTo>
                      <a:pt x="3824" y="4123"/>
                      <a:pt x="3857" y="4118"/>
                      <a:pt x="3840" y="4101"/>
                    </a:cubicBezTo>
                    <a:lnTo>
                      <a:pt x="3857" y="4101"/>
                    </a:lnTo>
                    <a:cubicBezTo>
                      <a:pt x="3851" y="4095"/>
                      <a:pt x="3835" y="4095"/>
                      <a:pt x="3840" y="4090"/>
                    </a:cubicBezTo>
                    <a:cubicBezTo>
                      <a:pt x="3845" y="4087"/>
                      <a:pt x="3848" y="4086"/>
                      <a:pt x="3850" y="4086"/>
                    </a:cubicBezTo>
                    <a:cubicBezTo>
                      <a:pt x="3857" y="4086"/>
                      <a:pt x="3858" y="4095"/>
                      <a:pt x="3863" y="4095"/>
                    </a:cubicBezTo>
                    <a:cubicBezTo>
                      <a:pt x="3863" y="4091"/>
                      <a:pt x="3858" y="4078"/>
                      <a:pt x="3847" y="4078"/>
                    </a:cubicBezTo>
                    <a:cubicBezTo>
                      <a:pt x="3845" y="4078"/>
                      <a:pt x="3843" y="4078"/>
                      <a:pt x="3840" y="4079"/>
                    </a:cubicBezTo>
                    <a:cubicBezTo>
                      <a:pt x="3835" y="4073"/>
                      <a:pt x="3851" y="4068"/>
                      <a:pt x="3857" y="4062"/>
                    </a:cubicBezTo>
                    <a:lnTo>
                      <a:pt x="3857" y="4062"/>
                    </a:lnTo>
                    <a:cubicBezTo>
                      <a:pt x="3851" y="4062"/>
                      <a:pt x="3851" y="4068"/>
                      <a:pt x="3835" y="4068"/>
                    </a:cubicBezTo>
                    <a:cubicBezTo>
                      <a:pt x="3840" y="4051"/>
                      <a:pt x="3840" y="4040"/>
                      <a:pt x="3835" y="4023"/>
                    </a:cubicBezTo>
                    <a:lnTo>
                      <a:pt x="3851" y="4023"/>
                    </a:lnTo>
                    <a:cubicBezTo>
                      <a:pt x="3829" y="4018"/>
                      <a:pt x="3863" y="4012"/>
                      <a:pt x="3857" y="3996"/>
                    </a:cubicBezTo>
                    <a:cubicBezTo>
                      <a:pt x="3840" y="3957"/>
                      <a:pt x="3813" y="3913"/>
                      <a:pt x="3813" y="3874"/>
                    </a:cubicBezTo>
                    <a:cubicBezTo>
                      <a:pt x="3796" y="3869"/>
                      <a:pt x="3785" y="3857"/>
                      <a:pt x="3779" y="3846"/>
                    </a:cubicBezTo>
                    <a:lnTo>
                      <a:pt x="3807" y="3841"/>
                    </a:lnTo>
                    <a:lnTo>
                      <a:pt x="3796" y="3830"/>
                    </a:lnTo>
                    <a:lnTo>
                      <a:pt x="3785" y="3830"/>
                    </a:lnTo>
                    <a:cubicBezTo>
                      <a:pt x="3794" y="3830"/>
                      <a:pt x="3789" y="3813"/>
                      <a:pt x="3799" y="3813"/>
                    </a:cubicBezTo>
                    <a:cubicBezTo>
                      <a:pt x="3802" y="3813"/>
                      <a:pt x="3806" y="3815"/>
                      <a:pt x="3813" y="3819"/>
                    </a:cubicBezTo>
                    <a:lnTo>
                      <a:pt x="3807" y="3774"/>
                    </a:lnTo>
                    <a:cubicBezTo>
                      <a:pt x="3807" y="3769"/>
                      <a:pt x="3785" y="3774"/>
                      <a:pt x="3785" y="3763"/>
                    </a:cubicBezTo>
                    <a:cubicBezTo>
                      <a:pt x="3789" y="3762"/>
                      <a:pt x="3791" y="3761"/>
                      <a:pt x="3793" y="3761"/>
                    </a:cubicBezTo>
                    <a:cubicBezTo>
                      <a:pt x="3797" y="3761"/>
                      <a:pt x="3798" y="3763"/>
                      <a:pt x="3802" y="3763"/>
                    </a:cubicBezTo>
                    <a:cubicBezTo>
                      <a:pt x="3813" y="3730"/>
                      <a:pt x="3741" y="3736"/>
                      <a:pt x="3746" y="3708"/>
                    </a:cubicBezTo>
                    <a:lnTo>
                      <a:pt x="3752" y="3708"/>
                    </a:lnTo>
                    <a:cubicBezTo>
                      <a:pt x="3746" y="3708"/>
                      <a:pt x="3746" y="3691"/>
                      <a:pt x="3741" y="3691"/>
                    </a:cubicBezTo>
                    <a:lnTo>
                      <a:pt x="3741" y="3691"/>
                    </a:lnTo>
                    <a:cubicBezTo>
                      <a:pt x="3713" y="3703"/>
                      <a:pt x="3752" y="3691"/>
                      <a:pt x="3741" y="3708"/>
                    </a:cubicBezTo>
                    <a:cubicBezTo>
                      <a:pt x="3736" y="3709"/>
                      <a:pt x="3733" y="3710"/>
                      <a:pt x="3730" y="3710"/>
                    </a:cubicBezTo>
                    <a:cubicBezTo>
                      <a:pt x="3720" y="3710"/>
                      <a:pt x="3720" y="3703"/>
                      <a:pt x="3702" y="3703"/>
                    </a:cubicBezTo>
                    <a:cubicBezTo>
                      <a:pt x="3713" y="3691"/>
                      <a:pt x="3696" y="3691"/>
                      <a:pt x="3696" y="3686"/>
                    </a:cubicBezTo>
                    <a:cubicBezTo>
                      <a:pt x="3713" y="3675"/>
                      <a:pt x="3696" y="3664"/>
                      <a:pt x="3713" y="3653"/>
                    </a:cubicBezTo>
                    <a:cubicBezTo>
                      <a:pt x="3702" y="3653"/>
                      <a:pt x="3674" y="3647"/>
                      <a:pt x="3674" y="3636"/>
                    </a:cubicBezTo>
                    <a:cubicBezTo>
                      <a:pt x="3683" y="3631"/>
                      <a:pt x="3688" y="3631"/>
                      <a:pt x="3692" y="3631"/>
                    </a:cubicBezTo>
                    <a:cubicBezTo>
                      <a:pt x="3695" y="3631"/>
                      <a:pt x="3696" y="3631"/>
                      <a:pt x="3696" y="3625"/>
                    </a:cubicBezTo>
                    <a:lnTo>
                      <a:pt x="3685" y="3625"/>
                    </a:lnTo>
                    <a:cubicBezTo>
                      <a:pt x="3685" y="3620"/>
                      <a:pt x="3691" y="3620"/>
                      <a:pt x="3696" y="3620"/>
                    </a:cubicBezTo>
                    <a:cubicBezTo>
                      <a:pt x="3696" y="3608"/>
                      <a:pt x="3674" y="3608"/>
                      <a:pt x="3685" y="3603"/>
                    </a:cubicBezTo>
                    <a:lnTo>
                      <a:pt x="3685" y="3603"/>
                    </a:lnTo>
                    <a:lnTo>
                      <a:pt x="3696" y="3608"/>
                    </a:lnTo>
                    <a:cubicBezTo>
                      <a:pt x="3691" y="3603"/>
                      <a:pt x="3691" y="3597"/>
                      <a:pt x="3691" y="3592"/>
                    </a:cubicBezTo>
                    <a:cubicBezTo>
                      <a:pt x="3696" y="3592"/>
                      <a:pt x="3696" y="3592"/>
                      <a:pt x="3696" y="3597"/>
                    </a:cubicBezTo>
                    <a:cubicBezTo>
                      <a:pt x="3719" y="3592"/>
                      <a:pt x="3685" y="3592"/>
                      <a:pt x="3691" y="3581"/>
                    </a:cubicBezTo>
                    <a:lnTo>
                      <a:pt x="3691" y="3581"/>
                    </a:lnTo>
                    <a:cubicBezTo>
                      <a:pt x="3685" y="3581"/>
                      <a:pt x="3685" y="3592"/>
                      <a:pt x="3669" y="3592"/>
                    </a:cubicBezTo>
                    <a:cubicBezTo>
                      <a:pt x="3669" y="3581"/>
                      <a:pt x="3649" y="3581"/>
                      <a:pt x="3661" y="3576"/>
                    </a:cubicBezTo>
                    <a:lnTo>
                      <a:pt x="3661" y="3576"/>
                    </a:lnTo>
                    <a:cubicBezTo>
                      <a:pt x="3662" y="3578"/>
                      <a:pt x="3667" y="3577"/>
                      <a:pt x="3674" y="3581"/>
                    </a:cubicBezTo>
                    <a:lnTo>
                      <a:pt x="3663" y="3575"/>
                    </a:lnTo>
                    <a:lnTo>
                      <a:pt x="3663" y="3575"/>
                    </a:lnTo>
                    <a:cubicBezTo>
                      <a:pt x="3662" y="3575"/>
                      <a:pt x="3662" y="3576"/>
                      <a:pt x="3661" y="3576"/>
                    </a:cubicBezTo>
                    <a:lnTo>
                      <a:pt x="3661" y="3576"/>
                    </a:lnTo>
                    <a:cubicBezTo>
                      <a:pt x="3661" y="3575"/>
                      <a:pt x="3662" y="3573"/>
                      <a:pt x="3663" y="3570"/>
                    </a:cubicBezTo>
                    <a:lnTo>
                      <a:pt x="3669" y="3570"/>
                    </a:lnTo>
                    <a:cubicBezTo>
                      <a:pt x="3647" y="3564"/>
                      <a:pt x="3663" y="3548"/>
                      <a:pt x="3663" y="3536"/>
                    </a:cubicBezTo>
                    <a:lnTo>
                      <a:pt x="3669" y="3536"/>
                    </a:lnTo>
                    <a:cubicBezTo>
                      <a:pt x="3663" y="3525"/>
                      <a:pt x="3647" y="3525"/>
                      <a:pt x="3647" y="3525"/>
                    </a:cubicBezTo>
                    <a:cubicBezTo>
                      <a:pt x="3641" y="3536"/>
                      <a:pt x="3636" y="3536"/>
                      <a:pt x="3630" y="3542"/>
                    </a:cubicBezTo>
                    <a:cubicBezTo>
                      <a:pt x="3647" y="3525"/>
                      <a:pt x="3602" y="3536"/>
                      <a:pt x="3608" y="3514"/>
                    </a:cubicBezTo>
                    <a:cubicBezTo>
                      <a:pt x="3613" y="3514"/>
                      <a:pt x="3630" y="3514"/>
                      <a:pt x="3619" y="3520"/>
                    </a:cubicBezTo>
                    <a:cubicBezTo>
                      <a:pt x="3641" y="3520"/>
                      <a:pt x="3663" y="3520"/>
                      <a:pt x="3674" y="3525"/>
                    </a:cubicBezTo>
                    <a:cubicBezTo>
                      <a:pt x="3669" y="3520"/>
                      <a:pt x="3663" y="3514"/>
                      <a:pt x="3674" y="3514"/>
                    </a:cubicBezTo>
                    <a:lnTo>
                      <a:pt x="3658" y="3514"/>
                    </a:lnTo>
                    <a:lnTo>
                      <a:pt x="3658" y="3509"/>
                    </a:lnTo>
                    <a:cubicBezTo>
                      <a:pt x="3644" y="3509"/>
                      <a:pt x="3638" y="3516"/>
                      <a:pt x="3633" y="3516"/>
                    </a:cubicBezTo>
                    <a:cubicBezTo>
                      <a:pt x="3632" y="3516"/>
                      <a:pt x="3631" y="3515"/>
                      <a:pt x="3630" y="3514"/>
                    </a:cubicBezTo>
                    <a:cubicBezTo>
                      <a:pt x="3619" y="3509"/>
                      <a:pt x="3647" y="3509"/>
                      <a:pt x="3641" y="3509"/>
                    </a:cubicBezTo>
                    <a:cubicBezTo>
                      <a:pt x="3636" y="3501"/>
                      <a:pt x="3630" y="3501"/>
                      <a:pt x="3626" y="3501"/>
                    </a:cubicBezTo>
                    <a:cubicBezTo>
                      <a:pt x="3622" y="3501"/>
                      <a:pt x="3619" y="3501"/>
                      <a:pt x="3619" y="3492"/>
                    </a:cubicBezTo>
                    <a:lnTo>
                      <a:pt x="3619" y="3492"/>
                    </a:lnTo>
                    <a:cubicBezTo>
                      <a:pt x="3619" y="3492"/>
                      <a:pt x="3630" y="3492"/>
                      <a:pt x="3630" y="3498"/>
                    </a:cubicBezTo>
                    <a:cubicBezTo>
                      <a:pt x="3636" y="3492"/>
                      <a:pt x="3619" y="3481"/>
                      <a:pt x="3641" y="3470"/>
                    </a:cubicBezTo>
                    <a:lnTo>
                      <a:pt x="3647" y="3470"/>
                    </a:lnTo>
                    <a:cubicBezTo>
                      <a:pt x="3652" y="3473"/>
                      <a:pt x="3655" y="3474"/>
                      <a:pt x="3656" y="3474"/>
                    </a:cubicBezTo>
                    <a:cubicBezTo>
                      <a:pt x="3658" y="3474"/>
                      <a:pt x="3647" y="3465"/>
                      <a:pt x="3663" y="3465"/>
                    </a:cubicBezTo>
                    <a:cubicBezTo>
                      <a:pt x="3647" y="3465"/>
                      <a:pt x="3647" y="3459"/>
                      <a:pt x="3647" y="3453"/>
                    </a:cubicBezTo>
                    <a:lnTo>
                      <a:pt x="3636" y="3459"/>
                    </a:lnTo>
                    <a:cubicBezTo>
                      <a:pt x="3586" y="3453"/>
                      <a:pt x="3669" y="3453"/>
                      <a:pt x="3658" y="3437"/>
                    </a:cubicBezTo>
                    <a:cubicBezTo>
                      <a:pt x="3654" y="3436"/>
                      <a:pt x="3652" y="3435"/>
                      <a:pt x="3650" y="3435"/>
                    </a:cubicBezTo>
                    <a:cubicBezTo>
                      <a:pt x="3645" y="3435"/>
                      <a:pt x="3645" y="3438"/>
                      <a:pt x="3643" y="3438"/>
                    </a:cubicBezTo>
                    <a:cubicBezTo>
                      <a:pt x="3643" y="3438"/>
                      <a:pt x="3642" y="3438"/>
                      <a:pt x="3641" y="3437"/>
                    </a:cubicBezTo>
                    <a:cubicBezTo>
                      <a:pt x="3641" y="3431"/>
                      <a:pt x="3658" y="3426"/>
                      <a:pt x="3647" y="3415"/>
                    </a:cubicBezTo>
                    <a:cubicBezTo>
                      <a:pt x="3651" y="3413"/>
                      <a:pt x="3654" y="3411"/>
                      <a:pt x="3657" y="3409"/>
                    </a:cubicBezTo>
                    <a:lnTo>
                      <a:pt x="3641" y="3409"/>
                    </a:lnTo>
                    <a:cubicBezTo>
                      <a:pt x="3641" y="3404"/>
                      <a:pt x="3630" y="3387"/>
                      <a:pt x="3636" y="3382"/>
                    </a:cubicBezTo>
                    <a:lnTo>
                      <a:pt x="3636" y="3382"/>
                    </a:lnTo>
                    <a:cubicBezTo>
                      <a:pt x="3636" y="3382"/>
                      <a:pt x="3633" y="3384"/>
                      <a:pt x="3628" y="3384"/>
                    </a:cubicBezTo>
                    <a:cubicBezTo>
                      <a:pt x="3626" y="3384"/>
                      <a:pt x="3623" y="3383"/>
                      <a:pt x="3619" y="3382"/>
                    </a:cubicBezTo>
                    <a:cubicBezTo>
                      <a:pt x="3613" y="3370"/>
                      <a:pt x="3591" y="3370"/>
                      <a:pt x="3591" y="3354"/>
                    </a:cubicBezTo>
                    <a:cubicBezTo>
                      <a:pt x="3596" y="3352"/>
                      <a:pt x="3600" y="3352"/>
                      <a:pt x="3602" y="3352"/>
                    </a:cubicBezTo>
                    <a:cubicBezTo>
                      <a:pt x="3608" y="3352"/>
                      <a:pt x="3608" y="3356"/>
                      <a:pt x="3608" y="3359"/>
                    </a:cubicBezTo>
                    <a:cubicBezTo>
                      <a:pt x="3619" y="3348"/>
                      <a:pt x="3608" y="3354"/>
                      <a:pt x="3608" y="3343"/>
                    </a:cubicBezTo>
                    <a:cubicBezTo>
                      <a:pt x="3611" y="3340"/>
                      <a:pt x="3612" y="3339"/>
                      <a:pt x="3613" y="3339"/>
                    </a:cubicBezTo>
                    <a:lnTo>
                      <a:pt x="3613" y="3339"/>
                    </a:lnTo>
                    <a:cubicBezTo>
                      <a:pt x="3615" y="3339"/>
                      <a:pt x="3611" y="3348"/>
                      <a:pt x="3619" y="3348"/>
                    </a:cubicBezTo>
                    <a:lnTo>
                      <a:pt x="3613" y="3332"/>
                    </a:lnTo>
                    <a:cubicBezTo>
                      <a:pt x="3591" y="3332"/>
                      <a:pt x="3613" y="3321"/>
                      <a:pt x="3608" y="3315"/>
                    </a:cubicBezTo>
                    <a:cubicBezTo>
                      <a:pt x="3602" y="3293"/>
                      <a:pt x="3575" y="3293"/>
                      <a:pt x="3553" y="3287"/>
                    </a:cubicBezTo>
                    <a:cubicBezTo>
                      <a:pt x="3558" y="3276"/>
                      <a:pt x="3564" y="3276"/>
                      <a:pt x="3564" y="3276"/>
                    </a:cubicBezTo>
                    <a:lnTo>
                      <a:pt x="3564" y="3276"/>
                    </a:lnTo>
                    <a:cubicBezTo>
                      <a:pt x="3558" y="3287"/>
                      <a:pt x="3564" y="3287"/>
                      <a:pt x="3575" y="3287"/>
                    </a:cubicBezTo>
                    <a:cubicBezTo>
                      <a:pt x="3564" y="3276"/>
                      <a:pt x="3591" y="3265"/>
                      <a:pt x="3602" y="3265"/>
                    </a:cubicBezTo>
                    <a:cubicBezTo>
                      <a:pt x="3600" y="3264"/>
                      <a:pt x="3598" y="3264"/>
                      <a:pt x="3596" y="3264"/>
                    </a:cubicBezTo>
                    <a:cubicBezTo>
                      <a:pt x="3591" y="3264"/>
                      <a:pt x="3587" y="3267"/>
                      <a:pt x="3584" y="3267"/>
                    </a:cubicBezTo>
                    <a:cubicBezTo>
                      <a:pt x="3583" y="3267"/>
                      <a:pt x="3581" y="3267"/>
                      <a:pt x="3580" y="3265"/>
                    </a:cubicBezTo>
                    <a:lnTo>
                      <a:pt x="3580" y="3249"/>
                    </a:lnTo>
                    <a:cubicBezTo>
                      <a:pt x="3564" y="3260"/>
                      <a:pt x="3564" y="3260"/>
                      <a:pt x="3558" y="3260"/>
                    </a:cubicBezTo>
                    <a:cubicBezTo>
                      <a:pt x="3553" y="3249"/>
                      <a:pt x="3558" y="3249"/>
                      <a:pt x="3553" y="3238"/>
                    </a:cubicBezTo>
                    <a:cubicBezTo>
                      <a:pt x="3556" y="3238"/>
                      <a:pt x="3560" y="3235"/>
                      <a:pt x="3565" y="3235"/>
                    </a:cubicBezTo>
                    <a:cubicBezTo>
                      <a:pt x="3568" y="3235"/>
                      <a:pt x="3571" y="3236"/>
                      <a:pt x="3575" y="3238"/>
                    </a:cubicBezTo>
                    <a:cubicBezTo>
                      <a:pt x="3580" y="3232"/>
                      <a:pt x="3575" y="3221"/>
                      <a:pt x="3564" y="3221"/>
                    </a:cubicBezTo>
                    <a:cubicBezTo>
                      <a:pt x="3562" y="3225"/>
                      <a:pt x="3561" y="3227"/>
                      <a:pt x="3559" y="3227"/>
                    </a:cubicBezTo>
                    <a:cubicBezTo>
                      <a:pt x="3556" y="3227"/>
                      <a:pt x="3551" y="3218"/>
                      <a:pt x="3544" y="3218"/>
                    </a:cubicBezTo>
                    <a:cubicBezTo>
                      <a:pt x="3542" y="3218"/>
                      <a:pt x="3539" y="3219"/>
                      <a:pt x="3536" y="3221"/>
                    </a:cubicBezTo>
                    <a:lnTo>
                      <a:pt x="3547" y="3210"/>
                    </a:lnTo>
                    <a:cubicBezTo>
                      <a:pt x="3547" y="3204"/>
                      <a:pt x="3547" y="3193"/>
                      <a:pt x="3553" y="3193"/>
                    </a:cubicBezTo>
                    <a:cubicBezTo>
                      <a:pt x="3547" y="3193"/>
                      <a:pt x="3553" y="3188"/>
                      <a:pt x="3558" y="3182"/>
                    </a:cubicBezTo>
                    <a:cubicBezTo>
                      <a:pt x="3556" y="3180"/>
                      <a:pt x="3554" y="3180"/>
                      <a:pt x="3552" y="3180"/>
                    </a:cubicBezTo>
                    <a:cubicBezTo>
                      <a:pt x="3548" y="3180"/>
                      <a:pt x="3543" y="3182"/>
                      <a:pt x="3536" y="3182"/>
                    </a:cubicBezTo>
                    <a:lnTo>
                      <a:pt x="3536" y="3166"/>
                    </a:lnTo>
                    <a:cubicBezTo>
                      <a:pt x="3547" y="3166"/>
                      <a:pt x="3575" y="3160"/>
                      <a:pt x="3580" y="3160"/>
                    </a:cubicBezTo>
                    <a:cubicBezTo>
                      <a:pt x="3579" y="3159"/>
                      <a:pt x="3577" y="3159"/>
                      <a:pt x="3574" y="3159"/>
                    </a:cubicBezTo>
                    <a:cubicBezTo>
                      <a:pt x="3570" y="3159"/>
                      <a:pt x="3564" y="3160"/>
                      <a:pt x="3560" y="3160"/>
                    </a:cubicBezTo>
                    <a:cubicBezTo>
                      <a:pt x="3556" y="3160"/>
                      <a:pt x="3553" y="3159"/>
                      <a:pt x="3553" y="3155"/>
                    </a:cubicBezTo>
                    <a:cubicBezTo>
                      <a:pt x="3575" y="3155"/>
                      <a:pt x="3564" y="3138"/>
                      <a:pt x="3586" y="3138"/>
                    </a:cubicBezTo>
                    <a:cubicBezTo>
                      <a:pt x="3602" y="3133"/>
                      <a:pt x="3591" y="3121"/>
                      <a:pt x="3586" y="3110"/>
                    </a:cubicBezTo>
                    <a:cubicBezTo>
                      <a:pt x="3575" y="3110"/>
                      <a:pt x="3580" y="3127"/>
                      <a:pt x="3564" y="3127"/>
                    </a:cubicBezTo>
                    <a:cubicBezTo>
                      <a:pt x="3559" y="3109"/>
                      <a:pt x="3527" y="3109"/>
                      <a:pt x="3519" y="3104"/>
                    </a:cubicBezTo>
                    <a:lnTo>
                      <a:pt x="3519" y="3104"/>
                    </a:lnTo>
                    <a:lnTo>
                      <a:pt x="3519" y="3105"/>
                    </a:lnTo>
                    <a:cubicBezTo>
                      <a:pt x="3503" y="3099"/>
                      <a:pt x="3508" y="3099"/>
                      <a:pt x="3497" y="3094"/>
                    </a:cubicBezTo>
                    <a:cubicBezTo>
                      <a:pt x="3519" y="3094"/>
                      <a:pt x="3547" y="3072"/>
                      <a:pt x="3536" y="3050"/>
                    </a:cubicBezTo>
                    <a:lnTo>
                      <a:pt x="3536" y="3050"/>
                    </a:lnTo>
                    <a:cubicBezTo>
                      <a:pt x="3530" y="3050"/>
                      <a:pt x="3525" y="3066"/>
                      <a:pt x="3503" y="3066"/>
                    </a:cubicBezTo>
                    <a:lnTo>
                      <a:pt x="3497" y="3050"/>
                    </a:lnTo>
                    <a:lnTo>
                      <a:pt x="3503" y="3050"/>
                    </a:lnTo>
                    <a:cubicBezTo>
                      <a:pt x="3497" y="3044"/>
                      <a:pt x="3525" y="3027"/>
                      <a:pt x="3503" y="3027"/>
                    </a:cubicBezTo>
                    <a:lnTo>
                      <a:pt x="3517" y="3022"/>
                    </a:lnTo>
                    <a:lnTo>
                      <a:pt x="3517" y="3022"/>
                    </a:lnTo>
                    <a:cubicBezTo>
                      <a:pt x="3518" y="3022"/>
                      <a:pt x="3519" y="3022"/>
                      <a:pt x="3519" y="3022"/>
                    </a:cubicBezTo>
                    <a:lnTo>
                      <a:pt x="3530" y="3016"/>
                    </a:lnTo>
                    <a:lnTo>
                      <a:pt x="3517" y="3022"/>
                    </a:lnTo>
                    <a:lnTo>
                      <a:pt x="3517" y="3022"/>
                    </a:lnTo>
                    <a:cubicBezTo>
                      <a:pt x="3507" y="3021"/>
                      <a:pt x="3502" y="3016"/>
                      <a:pt x="3497" y="3011"/>
                    </a:cubicBezTo>
                    <a:cubicBezTo>
                      <a:pt x="3485" y="3003"/>
                      <a:pt x="3488" y="2998"/>
                      <a:pt x="3494" y="2993"/>
                    </a:cubicBezTo>
                    <a:lnTo>
                      <a:pt x="3494" y="2993"/>
                    </a:lnTo>
                    <a:cubicBezTo>
                      <a:pt x="3489" y="2995"/>
                      <a:pt x="3484" y="2996"/>
                      <a:pt x="3480" y="2996"/>
                    </a:cubicBezTo>
                    <a:cubicBezTo>
                      <a:pt x="3477" y="2996"/>
                      <a:pt x="3475" y="2996"/>
                      <a:pt x="3475" y="2994"/>
                    </a:cubicBezTo>
                    <a:cubicBezTo>
                      <a:pt x="3503" y="2989"/>
                      <a:pt x="3481" y="2972"/>
                      <a:pt x="3497" y="2967"/>
                    </a:cubicBezTo>
                    <a:cubicBezTo>
                      <a:pt x="3497" y="2963"/>
                      <a:pt x="3500" y="2959"/>
                      <a:pt x="3498" y="2959"/>
                    </a:cubicBezTo>
                    <a:lnTo>
                      <a:pt x="3498" y="2959"/>
                    </a:lnTo>
                    <a:lnTo>
                      <a:pt x="3508" y="2955"/>
                    </a:lnTo>
                    <a:lnTo>
                      <a:pt x="3508" y="2955"/>
                    </a:lnTo>
                    <a:cubicBezTo>
                      <a:pt x="3504" y="2956"/>
                      <a:pt x="3501" y="2957"/>
                      <a:pt x="3498" y="2957"/>
                    </a:cubicBezTo>
                    <a:cubicBezTo>
                      <a:pt x="3481" y="2957"/>
                      <a:pt x="3480" y="2944"/>
                      <a:pt x="3475" y="2939"/>
                    </a:cubicBezTo>
                    <a:cubicBezTo>
                      <a:pt x="3508" y="2933"/>
                      <a:pt x="3470" y="2933"/>
                      <a:pt x="3503" y="2917"/>
                    </a:cubicBezTo>
                    <a:lnTo>
                      <a:pt x="3503" y="2917"/>
                    </a:lnTo>
                    <a:cubicBezTo>
                      <a:pt x="3497" y="2919"/>
                      <a:pt x="3494" y="2920"/>
                      <a:pt x="3491" y="2920"/>
                    </a:cubicBezTo>
                    <a:cubicBezTo>
                      <a:pt x="3480" y="2920"/>
                      <a:pt x="3487" y="2906"/>
                      <a:pt x="3470" y="2906"/>
                    </a:cubicBezTo>
                    <a:cubicBezTo>
                      <a:pt x="3470" y="2900"/>
                      <a:pt x="3492" y="2889"/>
                      <a:pt x="3497" y="2889"/>
                    </a:cubicBezTo>
                    <a:lnTo>
                      <a:pt x="3492" y="2889"/>
                    </a:lnTo>
                    <a:cubicBezTo>
                      <a:pt x="3503" y="2884"/>
                      <a:pt x="3497" y="2872"/>
                      <a:pt x="3503" y="2856"/>
                    </a:cubicBezTo>
                    <a:lnTo>
                      <a:pt x="3481" y="2856"/>
                    </a:lnTo>
                    <a:lnTo>
                      <a:pt x="3492" y="2850"/>
                    </a:lnTo>
                    <a:cubicBezTo>
                      <a:pt x="3484" y="2850"/>
                      <a:pt x="3479" y="2848"/>
                      <a:pt x="3475" y="2848"/>
                    </a:cubicBezTo>
                    <a:cubicBezTo>
                      <a:pt x="3473" y="2848"/>
                      <a:pt x="3471" y="2848"/>
                      <a:pt x="3470" y="2850"/>
                    </a:cubicBezTo>
                    <a:lnTo>
                      <a:pt x="3470" y="2845"/>
                    </a:lnTo>
                    <a:cubicBezTo>
                      <a:pt x="3467" y="2846"/>
                      <a:pt x="3464" y="2846"/>
                      <a:pt x="3462" y="2846"/>
                    </a:cubicBezTo>
                    <a:cubicBezTo>
                      <a:pt x="3451" y="2846"/>
                      <a:pt x="3462" y="2833"/>
                      <a:pt x="3447" y="2828"/>
                    </a:cubicBezTo>
                    <a:cubicBezTo>
                      <a:pt x="3447" y="2828"/>
                      <a:pt x="3450" y="2826"/>
                      <a:pt x="3455" y="2826"/>
                    </a:cubicBezTo>
                    <a:cubicBezTo>
                      <a:pt x="3457" y="2826"/>
                      <a:pt x="3460" y="2826"/>
                      <a:pt x="3464" y="2828"/>
                    </a:cubicBezTo>
                    <a:cubicBezTo>
                      <a:pt x="3464" y="2826"/>
                      <a:pt x="3465" y="2825"/>
                      <a:pt x="3467" y="2824"/>
                    </a:cubicBezTo>
                    <a:lnTo>
                      <a:pt x="3467" y="2824"/>
                    </a:lnTo>
                    <a:cubicBezTo>
                      <a:pt x="3469" y="2824"/>
                      <a:pt x="3471" y="2824"/>
                      <a:pt x="3473" y="2824"/>
                    </a:cubicBezTo>
                    <a:cubicBezTo>
                      <a:pt x="3476" y="2824"/>
                      <a:pt x="3479" y="2824"/>
                      <a:pt x="3481" y="2823"/>
                    </a:cubicBezTo>
                    <a:cubicBezTo>
                      <a:pt x="3477" y="2823"/>
                      <a:pt x="3471" y="2823"/>
                      <a:pt x="3467" y="2824"/>
                    </a:cubicBezTo>
                    <a:lnTo>
                      <a:pt x="3467" y="2824"/>
                    </a:lnTo>
                    <a:cubicBezTo>
                      <a:pt x="3461" y="2824"/>
                      <a:pt x="3453" y="2823"/>
                      <a:pt x="3446" y="2823"/>
                    </a:cubicBezTo>
                    <a:cubicBezTo>
                      <a:pt x="3437" y="2823"/>
                      <a:pt x="3429" y="2824"/>
                      <a:pt x="3425" y="2828"/>
                    </a:cubicBezTo>
                    <a:cubicBezTo>
                      <a:pt x="3420" y="2828"/>
                      <a:pt x="3409" y="2828"/>
                      <a:pt x="3414" y="2823"/>
                    </a:cubicBezTo>
                    <a:lnTo>
                      <a:pt x="3436" y="2817"/>
                    </a:lnTo>
                    <a:lnTo>
                      <a:pt x="3414" y="2817"/>
                    </a:lnTo>
                    <a:cubicBezTo>
                      <a:pt x="3409" y="2806"/>
                      <a:pt x="3420" y="2801"/>
                      <a:pt x="3420" y="2795"/>
                    </a:cubicBezTo>
                    <a:cubicBezTo>
                      <a:pt x="3420" y="2796"/>
                      <a:pt x="3423" y="2797"/>
                      <a:pt x="3427" y="2797"/>
                    </a:cubicBezTo>
                    <a:cubicBezTo>
                      <a:pt x="3439" y="2797"/>
                      <a:pt x="3464" y="2791"/>
                      <a:pt x="3464" y="2778"/>
                    </a:cubicBezTo>
                    <a:cubicBezTo>
                      <a:pt x="3470" y="2789"/>
                      <a:pt x="3481" y="2789"/>
                      <a:pt x="3481" y="2795"/>
                    </a:cubicBezTo>
                    <a:cubicBezTo>
                      <a:pt x="3481" y="2795"/>
                      <a:pt x="3481" y="2793"/>
                      <a:pt x="3486" y="2793"/>
                    </a:cubicBezTo>
                    <a:cubicBezTo>
                      <a:pt x="3488" y="2793"/>
                      <a:pt x="3492" y="2793"/>
                      <a:pt x="3497" y="2795"/>
                    </a:cubicBezTo>
                    <a:cubicBezTo>
                      <a:pt x="3492" y="2789"/>
                      <a:pt x="3481" y="2795"/>
                      <a:pt x="3475" y="2778"/>
                    </a:cubicBezTo>
                    <a:cubicBezTo>
                      <a:pt x="3497" y="2773"/>
                      <a:pt x="3503" y="2773"/>
                      <a:pt x="3503" y="2762"/>
                    </a:cubicBezTo>
                    <a:lnTo>
                      <a:pt x="3503" y="2762"/>
                    </a:lnTo>
                    <a:lnTo>
                      <a:pt x="3492" y="2773"/>
                    </a:lnTo>
                    <a:lnTo>
                      <a:pt x="3481" y="2773"/>
                    </a:lnTo>
                    <a:cubicBezTo>
                      <a:pt x="3481" y="2773"/>
                      <a:pt x="3475" y="2778"/>
                      <a:pt x="3470" y="2778"/>
                    </a:cubicBezTo>
                    <a:cubicBezTo>
                      <a:pt x="3470" y="2778"/>
                      <a:pt x="3447" y="2774"/>
                      <a:pt x="3451" y="2769"/>
                    </a:cubicBezTo>
                    <a:lnTo>
                      <a:pt x="3451" y="2769"/>
                    </a:lnTo>
                    <a:cubicBezTo>
                      <a:pt x="3445" y="2773"/>
                      <a:pt x="3441" y="2774"/>
                      <a:pt x="3438" y="2774"/>
                    </a:cubicBezTo>
                    <a:cubicBezTo>
                      <a:pt x="3428" y="2774"/>
                      <a:pt x="3424" y="2763"/>
                      <a:pt x="3420" y="2763"/>
                    </a:cubicBezTo>
                    <a:cubicBezTo>
                      <a:pt x="3418" y="2763"/>
                      <a:pt x="3416" y="2764"/>
                      <a:pt x="3414" y="2767"/>
                    </a:cubicBezTo>
                    <a:cubicBezTo>
                      <a:pt x="3409" y="2767"/>
                      <a:pt x="3409" y="2762"/>
                      <a:pt x="3414" y="2751"/>
                    </a:cubicBezTo>
                    <a:cubicBezTo>
                      <a:pt x="3416" y="2753"/>
                      <a:pt x="3419" y="2754"/>
                      <a:pt x="3421" y="2754"/>
                    </a:cubicBezTo>
                    <a:cubicBezTo>
                      <a:pt x="3426" y="2754"/>
                      <a:pt x="3430" y="2750"/>
                      <a:pt x="3435" y="2746"/>
                    </a:cubicBezTo>
                    <a:lnTo>
                      <a:pt x="3435" y="2746"/>
                    </a:lnTo>
                    <a:cubicBezTo>
                      <a:pt x="3434" y="2747"/>
                      <a:pt x="3433" y="2747"/>
                      <a:pt x="3431" y="2747"/>
                    </a:cubicBezTo>
                    <a:cubicBezTo>
                      <a:pt x="3430" y="2747"/>
                      <a:pt x="3428" y="2746"/>
                      <a:pt x="3425" y="2745"/>
                    </a:cubicBezTo>
                    <a:cubicBezTo>
                      <a:pt x="3425" y="2740"/>
                      <a:pt x="3436" y="2734"/>
                      <a:pt x="3442" y="2734"/>
                    </a:cubicBezTo>
                    <a:lnTo>
                      <a:pt x="3447" y="2734"/>
                    </a:lnTo>
                    <a:lnTo>
                      <a:pt x="3453" y="2718"/>
                    </a:lnTo>
                    <a:lnTo>
                      <a:pt x="3453" y="2718"/>
                    </a:lnTo>
                    <a:cubicBezTo>
                      <a:pt x="3449" y="2718"/>
                      <a:pt x="3445" y="2727"/>
                      <a:pt x="3441" y="2727"/>
                    </a:cubicBezTo>
                    <a:cubicBezTo>
                      <a:pt x="3439" y="2727"/>
                      <a:pt x="3438" y="2726"/>
                      <a:pt x="3436" y="2723"/>
                    </a:cubicBezTo>
                    <a:cubicBezTo>
                      <a:pt x="3442" y="2723"/>
                      <a:pt x="3436" y="2718"/>
                      <a:pt x="3442" y="2712"/>
                    </a:cubicBezTo>
                    <a:cubicBezTo>
                      <a:pt x="3449" y="2712"/>
                      <a:pt x="3459" y="2710"/>
                      <a:pt x="3467" y="2710"/>
                    </a:cubicBezTo>
                    <a:cubicBezTo>
                      <a:pt x="3470" y="2710"/>
                      <a:pt x="3473" y="2710"/>
                      <a:pt x="3475" y="2712"/>
                    </a:cubicBezTo>
                    <a:cubicBezTo>
                      <a:pt x="3475" y="2707"/>
                      <a:pt x="3471" y="2694"/>
                      <a:pt x="3456" y="2694"/>
                    </a:cubicBezTo>
                    <a:cubicBezTo>
                      <a:pt x="3453" y="2694"/>
                      <a:pt x="3451" y="2695"/>
                      <a:pt x="3447" y="2695"/>
                    </a:cubicBezTo>
                    <a:lnTo>
                      <a:pt x="3447" y="2690"/>
                    </a:lnTo>
                    <a:cubicBezTo>
                      <a:pt x="3444" y="2694"/>
                      <a:pt x="3435" y="2703"/>
                      <a:pt x="3428" y="2703"/>
                    </a:cubicBezTo>
                    <a:cubicBezTo>
                      <a:pt x="3424" y="2703"/>
                      <a:pt x="3422" y="2701"/>
                      <a:pt x="3420" y="2695"/>
                    </a:cubicBezTo>
                    <a:lnTo>
                      <a:pt x="3425" y="2695"/>
                    </a:lnTo>
                    <a:lnTo>
                      <a:pt x="3414" y="2690"/>
                    </a:lnTo>
                    <a:lnTo>
                      <a:pt x="3420" y="2684"/>
                    </a:lnTo>
                    <a:lnTo>
                      <a:pt x="3414" y="2684"/>
                    </a:lnTo>
                    <a:cubicBezTo>
                      <a:pt x="3420" y="2684"/>
                      <a:pt x="3420" y="2679"/>
                      <a:pt x="3425" y="2679"/>
                    </a:cubicBezTo>
                    <a:cubicBezTo>
                      <a:pt x="3420" y="2668"/>
                      <a:pt x="3414" y="2668"/>
                      <a:pt x="3409" y="2668"/>
                    </a:cubicBezTo>
                    <a:cubicBezTo>
                      <a:pt x="3409" y="2662"/>
                      <a:pt x="3409" y="2662"/>
                      <a:pt x="3420" y="2662"/>
                    </a:cubicBezTo>
                    <a:cubicBezTo>
                      <a:pt x="3420" y="2657"/>
                      <a:pt x="3414" y="2640"/>
                      <a:pt x="3425" y="2635"/>
                    </a:cubicBezTo>
                    <a:cubicBezTo>
                      <a:pt x="3422" y="2633"/>
                      <a:pt x="3420" y="2632"/>
                      <a:pt x="3419" y="2632"/>
                    </a:cubicBezTo>
                    <a:cubicBezTo>
                      <a:pt x="3416" y="2632"/>
                      <a:pt x="3416" y="2635"/>
                      <a:pt x="3409" y="2635"/>
                    </a:cubicBezTo>
                    <a:cubicBezTo>
                      <a:pt x="3442" y="2623"/>
                      <a:pt x="3414" y="2601"/>
                      <a:pt x="3398" y="2579"/>
                    </a:cubicBezTo>
                    <a:cubicBezTo>
                      <a:pt x="3390" y="2584"/>
                      <a:pt x="3386" y="2585"/>
                      <a:pt x="3384" y="2585"/>
                    </a:cubicBezTo>
                    <a:cubicBezTo>
                      <a:pt x="3379" y="2585"/>
                      <a:pt x="3383" y="2578"/>
                      <a:pt x="3372" y="2578"/>
                    </a:cubicBezTo>
                    <a:cubicBezTo>
                      <a:pt x="3370" y="2578"/>
                      <a:pt x="3368" y="2578"/>
                      <a:pt x="3365" y="2579"/>
                    </a:cubicBezTo>
                    <a:lnTo>
                      <a:pt x="3365" y="2579"/>
                    </a:lnTo>
                    <a:cubicBezTo>
                      <a:pt x="3370" y="2577"/>
                      <a:pt x="3379" y="2567"/>
                      <a:pt x="3386" y="2567"/>
                    </a:cubicBezTo>
                    <a:cubicBezTo>
                      <a:pt x="3386" y="2567"/>
                      <a:pt x="3387" y="2568"/>
                      <a:pt x="3387" y="2568"/>
                    </a:cubicBezTo>
                    <a:lnTo>
                      <a:pt x="3387" y="2568"/>
                    </a:lnTo>
                    <a:cubicBezTo>
                      <a:pt x="3389" y="2566"/>
                      <a:pt x="3391" y="2565"/>
                      <a:pt x="3392" y="2565"/>
                    </a:cubicBezTo>
                    <a:cubicBezTo>
                      <a:pt x="3397" y="2565"/>
                      <a:pt x="3400" y="2571"/>
                      <a:pt x="3408" y="2571"/>
                    </a:cubicBezTo>
                    <a:cubicBezTo>
                      <a:pt x="3411" y="2571"/>
                      <a:pt x="3415" y="2570"/>
                      <a:pt x="3420" y="2568"/>
                    </a:cubicBezTo>
                    <a:cubicBezTo>
                      <a:pt x="3414" y="2557"/>
                      <a:pt x="3387" y="2557"/>
                      <a:pt x="3392" y="2546"/>
                    </a:cubicBezTo>
                    <a:cubicBezTo>
                      <a:pt x="3414" y="2546"/>
                      <a:pt x="3387" y="2540"/>
                      <a:pt x="3409" y="2540"/>
                    </a:cubicBezTo>
                    <a:cubicBezTo>
                      <a:pt x="3414" y="2540"/>
                      <a:pt x="3414" y="2546"/>
                      <a:pt x="3414" y="2546"/>
                    </a:cubicBezTo>
                    <a:lnTo>
                      <a:pt x="3420" y="2546"/>
                    </a:lnTo>
                    <a:cubicBezTo>
                      <a:pt x="3420" y="2538"/>
                      <a:pt x="3416" y="2536"/>
                      <a:pt x="3412" y="2536"/>
                    </a:cubicBezTo>
                    <a:cubicBezTo>
                      <a:pt x="3404" y="2536"/>
                      <a:pt x="3393" y="2541"/>
                      <a:pt x="3386" y="2541"/>
                    </a:cubicBezTo>
                    <a:cubicBezTo>
                      <a:pt x="3384" y="2541"/>
                      <a:pt x="3382" y="2541"/>
                      <a:pt x="3381" y="2540"/>
                    </a:cubicBezTo>
                    <a:cubicBezTo>
                      <a:pt x="3370" y="2524"/>
                      <a:pt x="3392" y="2524"/>
                      <a:pt x="3398" y="2518"/>
                    </a:cubicBezTo>
                    <a:cubicBezTo>
                      <a:pt x="3405" y="2518"/>
                      <a:pt x="3402" y="2516"/>
                      <a:pt x="3398" y="2510"/>
                    </a:cubicBezTo>
                    <a:lnTo>
                      <a:pt x="3398" y="2510"/>
                    </a:lnTo>
                    <a:cubicBezTo>
                      <a:pt x="3397" y="2518"/>
                      <a:pt x="3382" y="2524"/>
                      <a:pt x="3370" y="2524"/>
                    </a:cubicBezTo>
                    <a:cubicBezTo>
                      <a:pt x="3392" y="2513"/>
                      <a:pt x="3370" y="2502"/>
                      <a:pt x="3359" y="2502"/>
                    </a:cubicBezTo>
                    <a:cubicBezTo>
                      <a:pt x="3337" y="2529"/>
                      <a:pt x="3359" y="2518"/>
                      <a:pt x="3337" y="2540"/>
                    </a:cubicBezTo>
                    <a:cubicBezTo>
                      <a:pt x="3340" y="2540"/>
                      <a:pt x="3349" y="2537"/>
                      <a:pt x="3354" y="2537"/>
                    </a:cubicBezTo>
                    <a:cubicBezTo>
                      <a:pt x="3359" y="2537"/>
                      <a:pt x="3361" y="2539"/>
                      <a:pt x="3359" y="2546"/>
                    </a:cubicBezTo>
                    <a:cubicBezTo>
                      <a:pt x="3356" y="2545"/>
                      <a:pt x="3353" y="2544"/>
                      <a:pt x="3351" y="2544"/>
                    </a:cubicBezTo>
                    <a:cubicBezTo>
                      <a:pt x="3342" y="2544"/>
                      <a:pt x="3342" y="2551"/>
                      <a:pt x="3342" y="2551"/>
                    </a:cubicBezTo>
                    <a:cubicBezTo>
                      <a:pt x="3346" y="2550"/>
                      <a:pt x="3348" y="2550"/>
                      <a:pt x="3350" y="2550"/>
                    </a:cubicBezTo>
                    <a:cubicBezTo>
                      <a:pt x="3357" y="2550"/>
                      <a:pt x="3355" y="2557"/>
                      <a:pt x="3359" y="2557"/>
                    </a:cubicBezTo>
                    <a:cubicBezTo>
                      <a:pt x="3353" y="2568"/>
                      <a:pt x="3331" y="2557"/>
                      <a:pt x="3326" y="2574"/>
                    </a:cubicBezTo>
                    <a:lnTo>
                      <a:pt x="3353" y="2568"/>
                    </a:lnTo>
                    <a:lnTo>
                      <a:pt x="3353" y="2568"/>
                    </a:lnTo>
                    <a:cubicBezTo>
                      <a:pt x="3353" y="2574"/>
                      <a:pt x="3331" y="2574"/>
                      <a:pt x="3337" y="2579"/>
                    </a:cubicBezTo>
                    <a:cubicBezTo>
                      <a:pt x="3329" y="2579"/>
                      <a:pt x="3322" y="2582"/>
                      <a:pt x="3316" y="2582"/>
                    </a:cubicBezTo>
                    <a:cubicBezTo>
                      <a:pt x="3313" y="2582"/>
                      <a:pt x="3311" y="2581"/>
                      <a:pt x="3309" y="2579"/>
                    </a:cubicBezTo>
                    <a:lnTo>
                      <a:pt x="3309" y="2579"/>
                    </a:lnTo>
                    <a:cubicBezTo>
                      <a:pt x="3287" y="2601"/>
                      <a:pt x="3331" y="2601"/>
                      <a:pt x="3342" y="2607"/>
                    </a:cubicBezTo>
                    <a:lnTo>
                      <a:pt x="3337" y="2607"/>
                    </a:lnTo>
                    <a:cubicBezTo>
                      <a:pt x="3342" y="2607"/>
                      <a:pt x="3342" y="2612"/>
                      <a:pt x="3353" y="2612"/>
                    </a:cubicBezTo>
                    <a:cubicBezTo>
                      <a:pt x="3350" y="2616"/>
                      <a:pt x="3347" y="2617"/>
                      <a:pt x="3344" y="2617"/>
                    </a:cubicBezTo>
                    <a:cubicBezTo>
                      <a:pt x="3339" y="2617"/>
                      <a:pt x="3335" y="2612"/>
                      <a:pt x="3331" y="2612"/>
                    </a:cubicBezTo>
                    <a:lnTo>
                      <a:pt x="3331" y="2612"/>
                    </a:lnTo>
                    <a:lnTo>
                      <a:pt x="3337" y="2629"/>
                    </a:lnTo>
                    <a:cubicBezTo>
                      <a:pt x="3342" y="2629"/>
                      <a:pt x="3342" y="2635"/>
                      <a:pt x="3337" y="2635"/>
                    </a:cubicBezTo>
                    <a:lnTo>
                      <a:pt x="3309" y="2635"/>
                    </a:lnTo>
                    <a:lnTo>
                      <a:pt x="3331" y="2640"/>
                    </a:lnTo>
                    <a:cubicBezTo>
                      <a:pt x="3327" y="2640"/>
                      <a:pt x="3318" y="2652"/>
                      <a:pt x="3312" y="2652"/>
                    </a:cubicBezTo>
                    <a:cubicBezTo>
                      <a:pt x="3311" y="2652"/>
                      <a:pt x="3310" y="2652"/>
                      <a:pt x="3309" y="2651"/>
                    </a:cubicBezTo>
                    <a:lnTo>
                      <a:pt x="3309" y="2651"/>
                    </a:lnTo>
                    <a:lnTo>
                      <a:pt x="3315" y="2668"/>
                    </a:lnTo>
                    <a:lnTo>
                      <a:pt x="3298" y="2679"/>
                    </a:lnTo>
                    <a:cubicBezTo>
                      <a:pt x="3300" y="2681"/>
                      <a:pt x="3301" y="2681"/>
                      <a:pt x="3302" y="2681"/>
                    </a:cubicBezTo>
                    <a:cubicBezTo>
                      <a:pt x="3304" y="2681"/>
                      <a:pt x="3304" y="2679"/>
                      <a:pt x="3304" y="2679"/>
                    </a:cubicBezTo>
                    <a:cubicBezTo>
                      <a:pt x="3304" y="2684"/>
                      <a:pt x="3342" y="2695"/>
                      <a:pt x="3304" y="2706"/>
                    </a:cubicBezTo>
                    <a:cubicBezTo>
                      <a:pt x="3326" y="2718"/>
                      <a:pt x="3315" y="2723"/>
                      <a:pt x="3331" y="2740"/>
                    </a:cubicBezTo>
                    <a:cubicBezTo>
                      <a:pt x="3329" y="2739"/>
                      <a:pt x="3327" y="2739"/>
                      <a:pt x="3326" y="2739"/>
                    </a:cubicBezTo>
                    <a:cubicBezTo>
                      <a:pt x="3313" y="2739"/>
                      <a:pt x="3310" y="2751"/>
                      <a:pt x="3307" y="2751"/>
                    </a:cubicBezTo>
                    <a:cubicBezTo>
                      <a:pt x="3306" y="2751"/>
                      <a:pt x="3305" y="2749"/>
                      <a:pt x="3304" y="2745"/>
                    </a:cubicBezTo>
                    <a:lnTo>
                      <a:pt x="3304" y="2745"/>
                    </a:lnTo>
                    <a:cubicBezTo>
                      <a:pt x="3298" y="2762"/>
                      <a:pt x="3315" y="2751"/>
                      <a:pt x="3326" y="2762"/>
                    </a:cubicBezTo>
                    <a:cubicBezTo>
                      <a:pt x="3315" y="2767"/>
                      <a:pt x="3298" y="2767"/>
                      <a:pt x="3287" y="2767"/>
                    </a:cubicBezTo>
                    <a:lnTo>
                      <a:pt x="3304" y="2773"/>
                    </a:lnTo>
                    <a:lnTo>
                      <a:pt x="3298" y="2773"/>
                    </a:lnTo>
                    <a:lnTo>
                      <a:pt x="3309" y="2778"/>
                    </a:lnTo>
                    <a:cubicBezTo>
                      <a:pt x="3304" y="2789"/>
                      <a:pt x="3287" y="2789"/>
                      <a:pt x="3287" y="2795"/>
                    </a:cubicBezTo>
                    <a:lnTo>
                      <a:pt x="3309" y="2795"/>
                    </a:lnTo>
                    <a:lnTo>
                      <a:pt x="3304" y="2801"/>
                    </a:lnTo>
                    <a:cubicBezTo>
                      <a:pt x="3305" y="2799"/>
                      <a:pt x="3307" y="2798"/>
                      <a:pt x="3308" y="2798"/>
                    </a:cubicBezTo>
                    <a:cubicBezTo>
                      <a:pt x="3312" y="2798"/>
                      <a:pt x="3315" y="2802"/>
                      <a:pt x="3315" y="2806"/>
                    </a:cubicBezTo>
                    <a:lnTo>
                      <a:pt x="3309" y="2806"/>
                    </a:lnTo>
                    <a:lnTo>
                      <a:pt x="3315" y="2817"/>
                    </a:lnTo>
                    <a:cubicBezTo>
                      <a:pt x="3312" y="2814"/>
                      <a:pt x="3311" y="2813"/>
                      <a:pt x="3310" y="2813"/>
                    </a:cubicBezTo>
                    <a:lnTo>
                      <a:pt x="3310" y="2813"/>
                    </a:lnTo>
                    <a:cubicBezTo>
                      <a:pt x="3308" y="2813"/>
                      <a:pt x="3312" y="2823"/>
                      <a:pt x="3304" y="2823"/>
                    </a:cubicBezTo>
                    <a:cubicBezTo>
                      <a:pt x="3304" y="2828"/>
                      <a:pt x="3304" y="2828"/>
                      <a:pt x="3309" y="2834"/>
                    </a:cubicBezTo>
                    <a:lnTo>
                      <a:pt x="3326" y="2828"/>
                    </a:lnTo>
                    <a:lnTo>
                      <a:pt x="3326" y="2828"/>
                    </a:lnTo>
                    <a:cubicBezTo>
                      <a:pt x="3331" y="2836"/>
                      <a:pt x="3327" y="2838"/>
                      <a:pt x="3322" y="2839"/>
                    </a:cubicBezTo>
                    <a:lnTo>
                      <a:pt x="3322" y="2839"/>
                    </a:lnTo>
                    <a:cubicBezTo>
                      <a:pt x="3323" y="2837"/>
                      <a:pt x="3324" y="2835"/>
                      <a:pt x="3326" y="2834"/>
                    </a:cubicBezTo>
                    <a:lnTo>
                      <a:pt x="3326" y="2834"/>
                    </a:lnTo>
                    <a:lnTo>
                      <a:pt x="3318" y="2839"/>
                    </a:lnTo>
                    <a:lnTo>
                      <a:pt x="3318" y="2839"/>
                    </a:lnTo>
                    <a:cubicBezTo>
                      <a:pt x="3319" y="2839"/>
                      <a:pt x="3320" y="2839"/>
                      <a:pt x="3322" y="2839"/>
                    </a:cubicBezTo>
                    <a:lnTo>
                      <a:pt x="3322" y="2839"/>
                    </a:lnTo>
                    <a:cubicBezTo>
                      <a:pt x="3309" y="2856"/>
                      <a:pt x="3341" y="2858"/>
                      <a:pt x="3331" y="2878"/>
                    </a:cubicBezTo>
                    <a:cubicBezTo>
                      <a:pt x="3329" y="2876"/>
                      <a:pt x="3326" y="2876"/>
                      <a:pt x="3323" y="2876"/>
                    </a:cubicBezTo>
                    <a:cubicBezTo>
                      <a:pt x="3317" y="2876"/>
                      <a:pt x="3311" y="2878"/>
                      <a:pt x="3315" y="2878"/>
                    </a:cubicBezTo>
                    <a:cubicBezTo>
                      <a:pt x="3326" y="2884"/>
                      <a:pt x="3326" y="2906"/>
                      <a:pt x="3342" y="2911"/>
                    </a:cubicBezTo>
                    <a:cubicBezTo>
                      <a:pt x="3326" y="2917"/>
                      <a:pt x="3315" y="2928"/>
                      <a:pt x="3315" y="2933"/>
                    </a:cubicBezTo>
                    <a:cubicBezTo>
                      <a:pt x="3315" y="2939"/>
                      <a:pt x="3326" y="2939"/>
                      <a:pt x="3331" y="2939"/>
                    </a:cubicBezTo>
                    <a:cubicBezTo>
                      <a:pt x="3326" y="2944"/>
                      <a:pt x="3337" y="2961"/>
                      <a:pt x="3326" y="2967"/>
                    </a:cubicBezTo>
                    <a:cubicBezTo>
                      <a:pt x="3332" y="2967"/>
                      <a:pt x="3331" y="2968"/>
                      <a:pt x="3330" y="2970"/>
                    </a:cubicBezTo>
                    <a:lnTo>
                      <a:pt x="3330" y="2970"/>
                    </a:lnTo>
                    <a:lnTo>
                      <a:pt x="3337" y="2967"/>
                    </a:lnTo>
                    <a:lnTo>
                      <a:pt x="3337" y="2967"/>
                    </a:lnTo>
                    <a:cubicBezTo>
                      <a:pt x="3334" y="2969"/>
                      <a:pt x="3332" y="2970"/>
                      <a:pt x="3331" y="2972"/>
                    </a:cubicBezTo>
                    <a:lnTo>
                      <a:pt x="3331" y="2972"/>
                    </a:lnTo>
                    <a:cubicBezTo>
                      <a:pt x="3329" y="2972"/>
                      <a:pt x="3330" y="2971"/>
                      <a:pt x="3330" y="2970"/>
                    </a:cubicBezTo>
                    <a:lnTo>
                      <a:pt x="3330" y="2970"/>
                    </a:lnTo>
                    <a:lnTo>
                      <a:pt x="3326" y="2972"/>
                    </a:lnTo>
                    <a:lnTo>
                      <a:pt x="3331" y="2972"/>
                    </a:lnTo>
                    <a:cubicBezTo>
                      <a:pt x="3331" y="2972"/>
                      <a:pt x="3331" y="2972"/>
                      <a:pt x="3331" y="2972"/>
                    </a:cubicBezTo>
                    <a:lnTo>
                      <a:pt x="3331" y="2972"/>
                    </a:lnTo>
                    <a:cubicBezTo>
                      <a:pt x="3331" y="2972"/>
                      <a:pt x="3331" y="2972"/>
                      <a:pt x="3331" y="2972"/>
                    </a:cubicBezTo>
                    <a:lnTo>
                      <a:pt x="3331" y="2972"/>
                    </a:lnTo>
                    <a:cubicBezTo>
                      <a:pt x="3318" y="2989"/>
                      <a:pt x="3357" y="2990"/>
                      <a:pt x="3337" y="3000"/>
                    </a:cubicBezTo>
                    <a:lnTo>
                      <a:pt x="3331" y="3000"/>
                    </a:lnTo>
                    <a:lnTo>
                      <a:pt x="3337" y="3011"/>
                    </a:lnTo>
                    <a:lnTo>
                      <a:pt x="3315" y="3011"/>
                    </a:lnTo>
                    <a:lnTo>
                      <a:pt x="3326" y="3038"/>
                    </a:lnTo>
                    <a:lnTo>
                      <a:pt x="3331" y="3027"/>
                    </a:lnTo>
                    <a:cubicBezTo>
                      <a:pt x="3331" y="3038"/>
                      <a:pt x="3342" y="3038"/>
                      <a:pt x="3337" y="3044"/>
                    </a:cubicBezTo>
                    <a:cubicBezTo>
                      <a:pt x="3333" y="3043"/>
                      <a:pt x="3330" y="3042"/>
                      <a:pt x="3328" y="3042"/>
                    </a:cubicBezTo>
                    <a:cubicBezTo>
                      <a:pt x="3322" y="3042"/>
                      <a:pt x="3335" y="3051"/>
                      <a:pt x="3326" y="3055"/>
                    </a:cubicBezTo>
                    <a:lnTo>
                      <a:pt x="3326" y="3055"/>
                    </a:lnTo>
                    <a:cubicBezTo>
                      <a:pt x="3326" y="3055"/>
                      <a:pt x="3326" y="3055"/>
                      <a:pt x="3326" y="3055"/>
                    </a:cubicBezTo>
                    <a:lnTo>
                      <a:pt x="3326" y="3055"/>
                    </a:lnTo>
                    <a:lnTo>
                      <a:pt x="3326" y="3055"/>
                    </a:lnTo>
                    <a:cubicBezTo>
                      <a:pt x="3326" y="3055"/>
                      <a:pt x="3326" y="3055"/>
                      <a:pt x="3326" y="3055"/>
                    </a:cubicBezTo>
                    <a:lnTo>
                      <a:pt x="3326" y="3055"/>
                    </a:lnTo>
                    <a:cubicBezTo>
                      <a:pt x="3327" y="3055"/>
                      <a:pt x="3329" y="3055"/>
                      <a:pt x="3331" y="3055"/>
                    </a:cubicBezTo>
                    <a:cubicBezTo>
                      <a:pt x="3337" y="3066"/>
                      <a:pt x="3304" y="3072"/>
                      <a:pt x="3326" y="3077"/>
                    </a:cubicBezTo>
                    <a:lnTo>
                      <a:pt x="3326" y="3072"/>
                    </a:lnTo>
                    <a:cubicBezTo>
                      <a:pt x="3328" y="3070"/>
                      <a:pt x="3330" y="3069"/>
                      <a:pt x="3332" y="3069"/>
                    </a:cubicBezTo>
                    <a:cubicBezTo>
                      <a:pt x="3337" y="3069"/>
                      <a:pt x="3342" y="3072"/>
                      <a:pt x="3342" y="3072"/>
                    </a:cubicBezTo>
                    <a:cubicBezTo>
                      <a:pt x="3342" y="3072"/>
                      <a:pt x="3340" y="3074"/>
                      <a:pt x="3338" y="3074"/>
                    </a:cubicBezTo>
                    <a:lnTo>
                      <a:pt x="3338" y="3074"/>
                    </a:lnTo>
                    <a:cubicBezTo>
                      <a:pt x="3338" y="3073"/>
                      <a:pt x="3337" y="3072"/>
                      <a:pt x="3337" y="3072"/>
                    </a:cubicBezTo>
                    <a:lnTo>
                      <a:pt x="3337" y="3072"/>
                    </a:lnTo>
                    <a:cubicBezTo>
                      <a:pt x="3337" y="3074"/>
                      <a:pt x="3337" y="3074"/>
                      <a:pt x="3338" y="3074"/>
                    </a:cubicBezTo>
                    <a:cubicBezTo>
                      <a:pt x="3338" y="3074"/>
                      <a:pt x="3338" y="3074"/>
                      <a:pt x="3338" y="3074"/>
                    </a:cubicBezTo>
                    <a:lnTo>
                      <a:pt x="3338" y="3074"/>
                    </a:lnTo>
                    <a:cubicBezTo>
                      <a:pt x="3341" y="3081"/>
                      <a:pt x="3337" y="3094"/>
                      <a:pt x="3342" y="3094"/>
                    </a:cubicBezTo>
                    <a:cubicBezTo>
                      <a:pt x="3342" y="3099"/>
                      <a:pt x="3331" y="3099"/>
                      <a:pt x="3326" y="3099"/>
                    </a:cubicBezTo>
                    <a:cubicBezTo>
                      <a:pt x="3337" y="3110"/>
                      <a:pt x="3326" y="3105"/>
                      <a:pt x="3337" y="3121"/>
                    </a:cubicBezTo>
                    <a:lnTo>
                      <a:pt x="3331" y="3121"/>
                    </a:lnTo>
                    <a:lnTo>
                      <a:pt x="3342" y="3127"/>
                    </a:lnTo>
                    <a:lnTo>
                      <a:pt x="3331" y="3138"/>
                    </a:lnTo>
                    <a:lnTo>
                      <a:pt x="3337" y="3133"/>
                    </a:lnTo>
                    <a:cubicBezTo>
                      <a:pt x="3337" y="3138"/>
                      <a:pt x="3342" y="3138"/>
                      <a:pt x="3342" y="3149"/>
                    </a:cubicBezTo>
                    <a:lnTo>
                      <a:pt x="3331" y="3149"/>
                    </a:lnTo>
                    <a:cubicBezTo>
                      <a:pt x="3337" y="3160"/>
                      <a:pt x="3315" y="3166"/>
                      <a:pt x="3337" y="3182"/>
                    </a:cubicBezTo>
                    <a:lnTo>
                      <a:pt x="3331" y="3182"/>
                    </a:lnTo>
                    <a:cubicBezTo>
                      <a:pt x="3353" y="3188"/>
                      <a:pt x="3309" y="3193"/>
                      <a:pt x="3337" y="3204"/>
                    </a:cubicBezTo>
                    <a:lnTo>
                      <a:pt x="3326" y="3204"/>
                    </a:lnTo>
                    <a:lnTo>
                      <a:pt x="3331" y="3210"/>
                    </a:lnTo>
                    <a:lnTo>
                      <a:pt x="3337" y="3210"/>
                    </a:lnTo>
                    <a:lnTo>
                      <a:pt x="3326" y="3216"/>
                    </a:lnTo>
                    <a:lnTo>
                      <a:pt x="3331" y="3216"/>
                    </a:lnTo>
                    <a:cubicBezTo>
                      <a:pt x="3304" y="3232"/>
                      <a:pt x="3326" y="3238"/>
                      <a:pt x="3309" y="3249"/>
                    </a:cubicBezTo>
                    <a:lnTo>
                      <a:pt x="3331" y="3243"/>
                    </a:lnTo>
                    <a:lnTo>
                      <a:pt x="3331" y="3243"/>
                    </a:lnTo>
                    <a:cubicBezTo>
                      <a:pt x="3381" y="3260"/>
                      <a:pt x="3315" y="3299"/>
                      <a:pt x="3342" y="3326"/>
                    </a:cubicBezTo>
                    <a:lnTo>
                      <a:pt x="3331" y="3326"/>
                    </a:lnTo>
                    <a:lnTo>
                      <a:pt x="3353" y="3332"/>
                    </a:lnTo>
                    <a:cubicBezTo>
                      <a:pt x="3348" y="3335"/>
                      <a:pt x="3344" y="3337"/>
                      <a:pt x="3342" y="3337"/>
                    </a:cubicBezTo>
                    <a:cubicBezTo>
                      <a:pt x="3336" y="3337"/>
                      <a:pt x="3335" y="3332"/>
                      <a:pt x="3331" y="3332"/>
                    </a:cubicBezTo>
                    <a:lnTo>
                      <a:pt x="3331" y="3332"/>
                    </a:lnTo>
                    <a:cubicBezTo>
                      <a:pt x="3337" y="3340"/>
                      <a:pt x="3342" y="3340"/>
                      <a:pt x="3348" y="3340"/>
                    </a:cubicBezTo>
                    <a:cubicBezTo>
                      <a:pt x="3353" y="3340"/>
                      <a:pt x="3359" y="3340"/>
                      <a:pt x="3364" y="3348"/>
                    </a:cubicBezTo>
                    <a:cubicBezTo>
                      <a:pt x="3363" y="3350"/>
                      <a:pt x="3361" y="3351"/>
                      <a:pt x="3359" y="3351"/>
                    </a:cubicBezTo>
                    <a:cubicBezTo>
                      <a:pt x="3355" y="3351"/>
                      <a:pt x="3350" y="3348"/>
                      <a:pt x="3342" y="3348"/>
                    </a:cubicBezTo>
                    <a:cubicBezTo>
                      <a:pt x="3353" y="3359"/>
                      <a:pt x="3364" y="3376"/>
                      <a:pt x="3359" y="3387"/>
                    </a:cubicBezTo>
                    <a:lnTo>
                      <a:pt x="3364" y="3387"/>
                    </a:lnTo>
                    <a:cubicBezTo>
                      <a:pt x="3370" y="3398"/>
                      <a:pt x="3370" y="3409"/>
                      <a:pt x="3370" y="3415"/>
                    </a:cubicBezTo>
                    <a:lnTo>
                      <a:pt x="3359" y="3415"/>
                    </a:lnTo>
                    <a:cubicBezTo>
                      <a:pt x="3359" y="3426"/>
                      <a:pt x="3353" y="3426"/>
                      <a:pt x="3364" y="3431"/>
                    </a:cubicBezTo>
                    <a:lnTo>
                      <a:pt x="3353" y="3431"/>
                    </a:lnTo>
                    <a:cubicBezTo>
                      <a:pt x="3353" y="3437"/>
                      <a:pt x="3364" y="3453"/>
                      <a:pt x="3353" y="3459"/>
                    </a:cubicBezTo>
                    <a:cubicBezTo>
                      <a:pt x="3357" y="3459"/>
                      <a:pt x="3363" y="3457"/>
                      <a:pt x="3367" y="3457"/>
                    </a:cubicBezTo>
                    <a:cubicBezTo>
                      <a:pt x="3369" y="3457"/>
                      <a:pt x="3370" y="3457"/>
                      <a:pt x="3370" y="3459"/>
                    </a:cubicBezTo>
                    <a:cubicBezTo>
                      <a:pt x="3353" y="3465"/>
                      <a:pt x="3387" y="3470"/>
                      <a:pt x="3370" y="3487"/>
                    </a:cubicBezTo>
                    <a:cubicBezTo>
                      <a:pt x="3364" y="3487"/>
                      <a:pt x="3364" y="3481"/>
                      <a:pt x="3364" y="3481"/>
                    </a:cubicBezTo>
                    <a:lnTo>
                      <a:pt x="3364" y="3481"/>
                    </a:lnTo>
                    <a:cubicBezTo>
                      <a:pt x="3359" y="3487"/>
                      <a:pt x="3370" y="3487"/>
                      <a:pt x="3381" y="3492"/>
                    </a:cubicBezTo>
                    <a:lnTo>
                      <a:pt x="3370" y="3492"/>
                    </a:lnTo>
                    <a:lnTo>
                      <a:pt x="3392" y="3514"/>
                    </a:lnTo>
                    <a:cubicBezTo>
                      <a:pt x="3374" y="3519"/>
                      <a:pt x="3390" y="3531"/>
                      <a:pt x="3389" y="3535"/>
                    </a:cubicBezTo>
                    <a:lnTo>
                      <a:pt x="3389" y="3535"/>
                    </a:lnTo>
                    <a:cubicBezTo>
                      <a:pt x="3390" y="3534"/>
                      <a:pt x="3392" y="3533"/>
                      <a:pt x="3393" y="3533"/>
                    </a:cubicBezTo>
                    <a:cubicBezTo>
                      <a:pt x="3395" y="3533"/>
                      <a:pt x="3396" y="3534"/>
                      <a:pt x="3398" y="3536"/>
                    </a:cubicBezTo>
                    <a:cubicBezTo>
                      <a:pt x="3392" y="3542"/>
                      <a:pt x="3409" y="3542"/>
                      <a:pt x="3392" y="3548"/>
                    </a:cubicBezTo>
                    <a:lnTo>
                      <a:pt x="3392" y="3553"/>
                    </a:lnTo>
                    <a:lnTo>
                      <a:pt x="3381" y="3553"/>
                    </a:lnTo>
                    <a:cubicBezTo>
                      <a:pt x="3387" y="3564"/>
                      <a:pt x="3398" y="3564"/>
                      <a:pt x="3414" y="3564"/>
                    </a:cubicBezTo>
                    <a:cubicBezTo>
                      <a:pt x="3409" y="3570"/>
                      <a:pt x="3414" y="3575"/>
                      <a:pt x="3398" y="3581"/>
                    </a:cubicBezTo>
                    <a:lnTo>
                      <a:pt x="3392" y="3581"/>
                    </a:lnTo>
                    <a:cubicBezTo>
                      <a:pt x="3398" y="3597"/>
                      <a:pt x="3359" y="3620"/>
                      <a:pt x="3387" y="3631"/>
                    </a:cubicBezTo>
                    <a:lnTo>
                      <a:pt x="3381" y="3631"/>
                    </a:lnTo>
                    <a:lnTo>
                      <a:pt x="3381" y="3647"/>
                    </a:lnTo>
                    <a:lnTo>
                      <a:pt x="3364" y="3647"/>
                    </a:lnTo>
                    <a:lnTo>
                      <a:pt x="3387" y="3658"/>
                    </a:lnTo>
                    <a:lnTo>
                      <a:pt x="3381" y="3658"/>
                    </a:lnTo>
                    <a:cubicBezTo>
                      <a:pt x="3381" y="3675"/>
                      <a:pt x="3387" y="3686"/>
                      <a:pt x="3392" y="3708"/>
                    </a:cubicBezTo>
                    <a:lnTo>
                      <a:pt x="3387" y="3708"/>
                    </a:lnTo>
                    <a:cubicBezTo>
                      <a:pt x="3398" y="3719"/>
                      <a:pt x="3381" y="3730"/>
                      <a:pt x="3392" y="3736"/>
                    </a:cubicBezTo>
                    <a:lnTo>
                      <a:pt x="3387" y="3736"/>
                    </a:lnTo>
                    <a:lnTo>
                      <a:pt x="3387" y="3747"/>
                    </a:lnTo>
                    <a:lnTo>
                      <a:pt x="3381" y="3747"/>
                    </a:lnTo>
                    <a:cubicBezTo>
                      <a:pt x="3393" y="3755"/>
                      <a:pt x="3376" y="3765"/>
                      <a:pt x="3370" y="3769"/>
                    </a:cubicBezTo>
                    <a:lnTo>
                      <a:pt x="3370" y="3769"/>
                    </a:lnTo>
                    <a:cubicBezTo>
                      <a:pt x="3381" y="3769"/>
                      <a:pt x="3392" y="3774"/>
                      <a:pt x="3398" y="3774"/>
                    </a:cubicBezTo>
                    <a:cubicBezTo>
                      <a:pt x="3398" y="3791"/>
                      <a:pt x="3392" y="3786"/>
                      <a:pt x="3387" y="3791"/>
                    </a:cubicBezTo>
                    <a:cubicBezTo>
                      <a:pt x="3387" y="3797"/>
                      <a:pt x="3398" y="3797"/>
                      <a:pt x="3392" y="3813"/>
                    </a:cubicBezTo>
                    <a:lnTo>
                      <a:pt x="3387" y="3813"/>
                    </a:lnTo>
                    <a:cubicBezTo>
                      <a:pt x="3387" y="3819"/>
                      <a:pt x="3392" y="3819"/>
                      <a:pt x="3398" y="3824"/>
                    </a:cubicBezTo>
                    <a:lnTo>
                      <a:pt x="3392" y="3824"/>
                    </a:lnTo>
                    <a:cubicBezTo>
                      <a:pt x="3414" y="3830"/>
                      <a:pt x="3370" y="3846"/>
                      <a:pt x="3409" y="3846"/>
                    </a:cubicBezTo>
                    <a:cubicBezTo>
                      <a:pt x="3398" y="3852"/>
                      <a:pt x="3409" y="3857"/>
                      <a:pt x="3392" y="3869"/>
                    </a:cubicBezTo>
                    <a:cubicBezTo>
                      <a:pt x="3409" y="3880"/>
                      <a:pt x="3414" y="3896"/>
                      <a:pt x="3420" y="3907"/>
                    </a:cubicBezTo>
                    <a:cubicBezTo>
                      <a:pt x="3392" y="3913"/>
                      <a:pt x="3420" y="3907"/>
                      <a:pt x="3409" y="3924"/>
                    </a:cubicBezTo>
                    <a:lnTo>
                      <a:pt x="3420" y="3924"/>
                    </a:lnTo>
                    <a:cubicBezTo>
                      <a:pt x="3425" y="3940"/>
                      <a:pt x="3398" y="3979"/>
                      <a:pt x="3409" y="3996"/>
                    </a:cubicBezTo>
                    <a:lnTo>
                      <a:pt x="3409" y="4079"/>
                    </a:lnTo>
                    <a:cubicBezTo>
                      <a:pt x="3414" y="4090"/>
                      <a:pt x="3436" y="4095"/>
                      <a:pt x="3425" y="4106"/>
                    </a:cubicBezTo>
                    <a:cubicBezTo>
                      <a:pt x="3442" y="4129"/>
                      <a:pt x="3447" y="4145"/>
                      <a:pt x="3442" y="4162"/>
                    </a:cubicBezTo>
                    <a:lnTo>
                      <a:pt x="3425" y="4162"/>
                    </a:lnTo>
                    <a:cubicBezTo>
                      <a:pt x="3442" y="4162"/>
                      <a:pt x="3425" y="4178"/>
                      <a:pt x="3425" y="4178"/>
                    </a:cubicBezTo>
                    <a:lnTo>
                      <a:pt x="3436" y="4173"/>
                    </a:lnTo>
                    <a:lnTo>
                      <a:pt x="3436" y="4173"/>
                    </a:lnTo>
                    <a:cubicBezTo>
                      <a:pt x="3447" y="4178"/>
                      <a:pt x="3436" y="4184"/>
                      <a:pt x="3425" y="4189"/>
                    </a:cubicBezTo>
                    <a:lnTo>
                      <a:pt x="3442" y="4201"/>
                    </a:lnTo>
                    <a:lnTo>
                      <a:pt x="3420" y="4206"/>
                    </a:lnTo>
                    <a:cubicBezTo>
                      <a:pt x="3425" y="4206"/>
                      <a:pt x="3436" y="4217"/>
                      <a:pt x="3447" y="4217"/>
                    </a:cubicBezTo>
                    <a:cubicBezTo>
                      <a:pt x="3443" y="4217"/>
                      <a:pt x="3442" y="4229"/>
                      <a:pt x="3438" y="4229"/>
                    </a:cubicBezTo>
                    <a:cubicBezTo>
                      <a:pt x="3438" y="4229"/>
                      <a:pt x="3437" y="4229"/>
                      <a:pt x="3436" y="4228"/>
                    </a:cubicBezTo>
                    <a:lnTo>
                      <a:pt x="3436" y="4261"/>
                    </a:lnTo>
                    <a:lnTo>
                      <a:pt x="3442" y="4256"/>
                    </a:lnTo>
                    <a:cubicBezTo>
                      <a:pt x="3453" y="4256"/>
                      <a:pt x="3464" y="4261"/>
                      <a:pt x="3464" y="4267"/>
                    </a:cubicBezTo>
                    <a:cubicBezTo>
                      <a:pt x="3459" y="4265"/>
                      <a:pt x="3455" y="4265"/>
                      <a:pt x="3452" y="4265"/>
                    </a:cubicBezTo>
                    <a:cubicBezTo>
                      <a:pt x="3444" y="4265"/>
                      <a:pt x="3440" y="4269"/>
                      <a:pt x="3436" y="4272"/>
                    </a:cubicBezTo>
                    <a:cubicBezTo>
                      <a:pt x="3442" y="4272"/>
                      <a:pt x="3447" y="4267"/>
                      <a:pt x="3453" y="4267"/>
                    </a:cubicBezTo>
                    <a:cubicBezTo>
                      <a:pt x="3464" y="4272"/>
                      <a:pt x="3470" y="4284"/>
                      <a:pt x="3470" y="4289"/>
                    </a:cubicBezTo>
                    <a:lnTo>
                      <a:pt x="3464" y="4289"/>
                    </a:lnTo>
                    <a:cubicBezTo>
                      <a:pt x="3470" y="4295"/>
                      <a:pt x="3447" y="4300"/>
                      <a:pt x="3447" y="4311"/>
                    </a:cubicBezTo>
                    <a:cubicBezTo>
                      <a:pt x="3459" y="4315"/>
                      <a:pt x="3454" y="4319"/>
                      <a:pt x="3460" y="4319"/>
                    </a:cubicBezTo>
                    <a:cubicBezTo>
                      <a:pt x="3463" y="4319"/>
                      <a:pt x="3467" y="4318"/>
                      <a:pt x="3475" y="4317"/>
                    </a:cubicBezTo>
                    <a:lnTo>
                      <a:pt x="3475" y="4317"/>
                    </a:lnTo>
                    <a:cubicBezTo>
                      <a:pt x="3481" y="4322"/>
                      <a:pt x="3464" y="4322"/>
                      <a:pt x="3453" y="4322"/>
                    </a:cubicBezTo>
                    <a:cubicBezTo>
                      <a:pt x="3470" y="4322"/>
                      <a:pt x="3464" y="4344"/>
                      <a:pt x="3447" y="4344"/>
                    </a:cubicBezTo>
                    <a:cubicBezTo>
                      <a:pt x="3481" y="4344"/>
                      <a:pt x="3442" y="4372"/>
                      <a:pt x="3470" y="4372"/>
                    </a:cubicBezTo>
                    <a:lnTo>
                      <a:pt x="3453" y="4383"/>
                    </a:lnTo>
                    <a:cubicBezTo>
                      <a:pt x="3464" y="4383"/>
                      <a:pt x="3481" y="4383"/>
                      <a:pt x="3481" y="4394"/>
                    </a:cubicBezTo>
                    <a:cubicBezTo>
                      <a:pt x="3475" y="4400"/>
                      <a:pt x="3464" y="4400"/>
                      <a:pt x="3453" y="4405"/>
                    </a:cubicBezTo>
                    <a:lnTo>
                      <a:pt x="3481" y="4405"/>
                    </a:lnTo>
                    <a:cubicBezTo>
                      <a:pt x="3453" y="4450"/>
                      <a:pt x="3481" y="4488"/>
                      <a:pt x="3464" y="4538"/>
                    </a:cubicBezTo>
                    <a:cubicBezTo>
                      <a:pt x="3470" y="4549"/>
                      <a:pt x="3492" y="4571"/>
                      <a:pt x="3481" y="4593"/>
                    </a:cubicBezTo>
                    <a:lnTo>
                      <a:pt x="3475" y="4593"/>
                    </a:lnTo>
                    <a:lnTo>
                      <a:pt x="3470" y="4616"/>
                    </a:lnTo>
                    <a:lnTo>
                      <a:pt x="3481" y="4599"/>
                    </a:lnTo>
                    <a:cubicBezTo>
                      <a:pt x="3492" y="4605"/>
                      <a:pt x="3492" y="4605"/>
                      <a:pt x="3492" y="4616"/>
                    </a:cubicBezTo>
                    <a:cubicBezTo>
                      <a:pt x="3481" y="4643"/>
                      <a:pt x="3470" y="4671"/>
                      <a:pt x="3492" y="4699"/>
                    </a:cubicBezTo>
                    <a:cubicBezTo>
                      <a:pt x="3525" y="4710"/>
                      <a:pt x="3464" y="4710"/>
                      <a:pt x="3492" y="4726"/>
                    </a:cubicBezTo>
                    <a:lnTo>
                      <a:pt x="3475" y="4726"/>
                    </a:lnTo>
                    <a:cubicBezTo>
                      <a:pt x="3492" y="4737"/>
                      <a:pt x="3497" y="4754"/>
                      <a:pt x="3519" y="4765"/>
                    </a:cubicBezTo>
                    <a:cubicBezTo>
                      <a:pt x="3481" y="4765"/>
                      <a:pt x="3519" y="4782"/>
                      <a:pt x="3503" y="4782"/>
                    </a:cubicBezTo>
                    <a:lnTo>
                      <a:pt x="3519" y="4782"/>
                    </a:lnTo>
                    <a:cubicBezTo>
                      <a:pt x="3508" y="4787"/>
                      <a:pt x="3508" y="4793"/>
                      <a:pt x="3497" y="4793"/>
                    </a:cubicBezTo>
                    <a:lnTo>
                      <a:pt x="3519" y="4798"/>
                    </a:lnTo>
                    <a:lnTo>
                      <a:pt x="3503" y="4798"/>
                    </a:lnTo>
                    <a:cubicBezTo>
                      <a:pt x="3503" y="4815"/>
                      <a:pt x="3519" y="4837"/>
                      <a:pt x="3492" y="4842"/>
                    </a:cubicBezTo>
                    <a:cubicBezTo>
                      <a:pt x="3519" y="4870"/>
                      <a:pt x="3508" y="4909"/>
                      <a:pt x="3508" y="4948"/>
                    </a:cubicBezTo>
                    <a:cubicBezTo>
                      <a:pt x="3525" y="4948"/>
                      <a:pt x="3525" y="4959"/>
                      <a:pt x="3525" y="4964"/>
                    </a:cubicBezTo>
                    <a:lnTo>
                      <a:pt x="3519" y="4975"/>
                    </a:lnTo>
                    <a:cubicBezTo>
                      <a:pt x="3497" y="4953"/>
                      <a:pt x="3481" y="4925"/>
                      <a:pt x="3470" y="4903"/>
                    </a:cubicBezTo>
                    <a:lnTo>
                      <a:pt x="3470" y="4903"/>
                    </a:lnTo>
                    <a:cubicBezTo>
                      <a:pt x="3470" y="4903"/>
                      <a:pt x="3471" y="4903"/>
                      <a:pt x="3472" y="4904"/>
                    </a:cubicBezTo>
                    <a:lnTo>
                      <a:pt x="3472" y="4904"/>
                    </a:lnTo>
                    <a:cubicBezTo>
                      <a:pt x="3434" y="4845"/>
                      <a:pt x="3396" y="4786"/>
                      <a:pt x="3353" y="4737"/>
                    </a:cubicBezTo>
                    <a:cubicBezTo>
                      <a:pt x="3313" y="4677"/>
                      <a:pt x="3277" y="4611"/>
                      <a:pt x="3292" y="4605"/>
                    </a:cubicBezTo>
                    <a:lnTo>
                      <a:pt x="3292" y="4605"/>
                    </a:lnTo>
                    <a:cubicBezTo>
                      <a:pt x="3293" y="4605"/>
                      <a:pt x="3294" y="4605"/>
                      <a:pt x="3295" y="4605"/>
                    </a:cubicBezTo>
                    <a:cubicBezTo>
                      <a:pt x="3296" y="4605"/>
                      <a:pt x="3297" y="4605"/>
                      <a:pt x="3298" y="4605"/>
                    </a:cubicBezTo>
                    <a:cubicBezTo>
                      <a:pt x="3297" y="4604"/>
                      <a:pt x="3296" y="4604"/>
                      <a:pt x="3295" y="4604"/>
                    </a:cubicBezTo>
                    <a:cubicBezTo>
                      <a:pt x="3294" y="4604"/>
                      <a:pt x="3293" y="4604"/>
                      <a:pt x="3292" y="4605"/>
                    </a:cubicBezTo>
                    <a:lnTo>
                      <a:pt x="3292" y="4605"/>
                    </a:lnTo>
                    <a:cubicBezTo>
                      <a:pt x="3262" y="4597"/>
                      <a:pt x="3204" y="4461"/>
                      <a:pt x="3204" y="4461"/>
                    </a:cubicBezTo>
                    <a:cubicBezTo>
                      <a:pt x="3204" y="4461"/>
                      <a:pt x="2645" y="3570"/>
                      <a:pt x="1987" y="2585"/>
                    </a:cubicBezTo>
                    <a:cubicBezTo>
                      <a:pt x="1334" y="1605"/>
                      <a:pt x="564" y="537"/>
                      <a:pt x="205" y="161"/>
                    </a:cubicBezTo>
                    <a:cubicBezTo>
                      <a:pt x="183" y="144"/>
                      <a:pt x="141" y="92"/>
                      <a:pt x="126" y="92"/>
                    </a:cubicBezTo>
                    <a:cubicBezTo>
                      <a:pt x="122" y="92"/>
                      <a:pt x="121" y="96"/>
                      <a:pt x="122" y="106"/>
                    </a:cubicBezTo>
                    <a:cubicBezTo>
                      <a:pt x="72" y="50"/>
                      <a:pt x="72" y="6"/>
                      <a:pt x="6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92" name="Google Shape;2192;p41"/>
              <p:cNvSpPr/>
              <p:nvPr/>
            </p:nvSpPr>
            <p:spPr>
              <a:xfrm>
                <a:off x="743475" y="822063"/>
                <a:ext cx="48975" cy="45900"/>
              </a:xfrm>
              <a:custGeom>
                <a:avLst/>
                <a:gdLst/>
                <a:ahLst/>
                <a:cxnLst/>
                <a:rect l="l" t="t" r="r" b="b"/>
                <a:pathLst>
                  <a:path w="1959" h="1836" extrusionOk="0">
                    <a:moveTo>
                      <a:pt x="51" y="1"/>
                    </a:moveTo>
                    <a:cubicBezTo>
                      <a:pt x="51" y="1"/>
                      <a:pt x="49" y="1"/>
                      <a:pt x="48" y="3"/>
                    </a:cubicBezTo>
                    <a:cubicBezTo>
                      <a:pt x="49" y="3"/>
                      <a:pt x="50" y="3"/>
                      <a:pt x="52" y="3"/>
                    </a:cubicBezTo>
                    <a:lnTo>
                      <a:pt x="52" y="3"/>
                    </a:lnTo>
                    <a:cubicBezTo>
                      <a:pt x="52" y="2"/>
                      <a:pt x="52" y="1"/>
                      <a:pt x="51" y="1"/>
                    </a:cubicBezTo>
                    <a:close/>
                    <a:moveTo>
                      <a:pt x="208" y="169"/>
                    </a:moveTo>
                    <a:cubicBezTo>
                      <a:pt x="205" y="171"/>
                      <a:pt x="205" y="171"/>
                      <a:pt x="206" y="172"/>
                    </a:cubicBezTo>
                    <a:lnTo>
                      <a:pt x="206" y="172"/>
                    </a:lnTo>
                    <a:cubicBezTo>
                      <a:pt x="207" y="171"/>
                      <a:pt x="207" y="170"/>
                      <a:pt x="208" y="169"/>
                    </a:cubicBezTo>
                    <a:close/>
                    <a:moveTo>
                      <a:pt x="31" y="188"/>
                    </a:moveTo>
                    <a:lnTo>
                      <a:pt x="25" y="191"/>
                    </a:lnTo>
                    <a:cubicBezTo>
                      <a:pt x="30" y="191"/>
                      <a:pt x="31" y="191"/>
                      <a:pt x="31" y="188"/>
                    </a:cubicBezTo>
                    <a:close/>
                    <a:moveTo>
                      <a:pt x="263" y="197"/>
                    </a:moveTo>
                    <a:cubicBezTo>
                      <a:pt x="260" y="199"/>
                      <a:pt x="257" y="201"/>
                      <a:pt x="255" y="203"/>
                    </a:cubicBezTo>
                    <a:lnTo>
                      <a:pt x="255" y="203"/>
                    </a:lnTo>
                    <a:cubicBezTo>
                      <a:pt x="260" y="200"/>
                      <a:pt x="263" y="198"/>
                      <a:pt x="263" y="197"/>
                    </a:cubicBezTo>
                    <a:close/>
                    <a:moveTo>
                      <a:pt x="297" y="241"/>
                    </a:moveTo>
                    <a:lnTo>
                      <a:pt x="291" y="252"/>
                    </a:lnTo>
                    <a:lnTo>
                      <a:pt x="291" y="252"/>
                    </a:lnTo>
                    <a:cubicBezTo>
                      <a:pt x="294" y="248"/>
                      <a:pt x="297" y="245"/>
                      <a:pt x="297" y="241"/>
                    </a:cubicBezTo>
                    <a:close/>
                    <a:moveTo>
                      <a:pt x="335" y="285"/>
                    </a:moveTo>
                    <a:lnTo>
                      <a:pt x="325" y="296"/>
                    </a:lnTo>
                    <a:lnTo>
                      <a:pt x="325" y="296"/>
                    </a:lnTo>
                    <a:cubicBezTo>
                      <a:pt x="328" y="294"/>
                      <a:pt x="332" y="290"/>
                      <a:pt x="335" y="285"/>
                    </a:cubicBezTo>
                    <a:close/>
                    <a:moveTo>
                      <a:pt x="380" y="324"/>
                    </a:moveTo>
                    <a:lnTo>
                      <a:pt x="372" y="342"/>
                    </a:lnTo>
                    <a:lnTo>
                      <a:pt x="372" y="342"/>
                    </a:lnTo>
                    <a:cubicBezTo>
                      <a:pt x="373" y="342"/>
                      <a:pt x="374" y="341"/>
                      <a:pt x="374" y="341"/>
                    </a:cubicBezTo>
                    <a:lnTo>
                      <a:pt x="380" y="324"/>
                    </a:lnTo>
                    <a:close/>
                    <a:moveTo>
                      <a:pt x="507" y="439"/>
                    </a:moveTo>
                    <a:cubicBezTo>
                      <a:pt x="506" y="439"/>
                      <a:pt x="504" y="440"/>
                      <a:pt x="501" y="441"/>
                    </a:cubicBezTo>
                    <a:lnTo>
                      <a:pt x="501" y="441"/>
                    </a:lnTo>
                    <a:cubicBezTo>
                      <a:pt x="500" y="441"/>
                      <a:pt x="500" y="441"/>
                      <a:pt x="500" y="441"/>
                    </a:cubicBezTo>
                    <a:cubicBezTo>
                      <a:pt x="499" y="441"/>
                      <a:pt x="498" y="442"/>
                      <a:pt x="497" y="443"/>
                    </a:cubicBezTo>
                    <a:lnTo>
                      <a:pt x="497" y="443"/>
                    </a:lnTo>
                    <a:cubicBezTo>
                      <a:pt x="498" y="443"/>
                      <a:pt x="500" y="442"/>
                      <a:pt x="501" y="441"/>
                    </a:cubicBezTo>
                    <a:lnTo>
                      <a:pt x="501" y="441"/>
                    </a:lnTo>
                    <a:cubicBezTo>
                      <a:pt x="501" y="442"/>
                      <a:pt x="501" y="444"/>
                      <a:pt x="501" y="446"/>
                    </a:cubicBezTo>
                    <a:cubicBezTo>
                      <a:pt x="507" y="440"/>
                      <a:pt x="508" y="439"/>
                      <a:pt x="507" y="439"/>
                    </a:cubicBezTo>
                    <a:close/>
                    <a:moveTo>
                      <a:pt x="211" y="460"/>
                    </a:moveTo>
                    <a:lnTo>
                      <a:pt x="211" y="460"/>
                    </a:lnTo>
                    <a:cubicBezTo>
                      <a:pt x="210" y="461"/>
                      <a:pt x="209" y="462"/>
                      <a:pt x="208" y="463"/>
                    </a:cubicBezTo>
                    <a:lnTo>
                      <a:pt x="209" y="464"/>
                    </a:lnTo>
                    <a:lnTo>
                      <a:pt x="209" y="464"/>
                    </a:lnTo>
                    <a:cubicBezTo>
                      <a:pt x="209" y="463"/>
                      <a:pt x="210" y="461"/>
                      <a:pt x="211" y="460"/>
                    </a:cubicBezTo>
                    <a:close/>
                    <a:moveTo>
                      <a:pt x="209" y="464"/>
                    </a:moveTo>
                    <a:cubicBezTo>
                      <a:pt x="206" y="469"/>
                      <a:pt x="206" y="474"/>
                      <a:pt x="214" y="474"/>
                    </a:cubicBezTo>
                    <a:lnTo>
                      <a:pt x="209" y="464"/>
                    </a:lnTo>
                    <a:close/>
                    <a:moveTo>
                      <a:pt x="670" y="487"/>
                    </a:moveTo>
                    <a:cubicBezTo>
                      <a:pt x="668" y="487"/>
                      <a:pt x="665" y="488"/>
                      <a:pt x="662" y="490"/>
                    </a:cubicBezTo>
                    <a:cubicBezTo>
                      <a:pt x="662" y="498"/>
                      <a:pt x="665" y="500"/>
                      <a:pt x="668" y="500"/>
                    </a:cubicBezTo>
                    <a:cubicBezTo>
                      <a:pt x="670" y="500"/>
                      <a:pt x="673" y="499"/>
                      <a:pt x="675" y="499"/>
                    </a:cubicBezTo>
                    <a:cubicBezTo>
                      <a:pt x="678" y="499"/>
                      <a:pt x="680" y="501"/>
                      <a:pt x="679" y="511"/>
                    </a:cubicBezTo>
                    <a:lnTo>
                      <a:pt x="679" y="511"/>
                    </a:lnTo>
                    <a:cubicBezTo>
                      <a:pt x="680" y="508"/>
                      <a:pt x="682" y="505"/>
                      <a:pt x="684" y="501"/>
                    </a:cubicBezTo>
                    <a:cubicBezTo>
                      <a:pt x="679" y="501"/>
                      <a:pt x="679" y="487"/>
                      <a:pt x="670" y="487"/>
                    </a:cubicBezTo>
                    <a:close/>
                    <a:moveTo>
                      <a:pt x="679" y="511"/>
                    </a:moveTo>
                    <a:lnTo>
                      <a:pt x="679" y="511"/>
                    </a:lnTo>
                    <a:cubicBezTo>
                      <a:pt x="678" y="512"/>
                      <a:pt x="678" y="513"/>
                      <a:pt x="677" y="514"/>
                    </a:cubicBezTo>
                    <a:lnTo>
                      <a:pt x="677" y="514"/>
                    </a:lnTo>
                    <a:lnTo>
                      <a:pt x="678" y="512"/>
                    </a:lnTo>
                    <a:cubicBezTo>
                      <a:pt x="678" y="512"/>
                      <a:pt x="679" y="511"/>
                      <a:pt x="679" y="511"/>
                    </a:cubicBezTo>
                    <a:close/>
                    <a:moveTo>
                      <a:pt x="706" y="557"/>
                    </a:moveTo>
                    <a:cubicBezTo>
                      <a:pt x="704" y="558"/>
                      <a:pt x="703" y="559"/>
                      <a:pt x="702" y="560"/>
                    </a:cubicBezTo>
                    <a:lnTo>
                      <a:pt x="702" y="560"/>
                    </a:lnTo>
                    <a:cubicBezTo>
                      <a:pt x="703" y="559"/>
                      <a:pt x="704" y="558"/>
                      <a:pt x="706" y="557"/>
                    </a:cubicBezTo>
                    <a:close/>
                    <a:moveTo>
                      <a:pt x="263" y="590"/>
                    </a:moveTo>
                    <a:lnTo>
                      <a:pt x="263" y="590"/>
                    </a:lnTo>
                    <a:lnTo>
                      <a:pt x="263" y="590"/>
                    </a:lnTo>
                    <a:close/>
                    <a:moveTo>
                      <a:pt x="977" y="712"/>
                    </a:moveTo>
                    <a:lnTo>
                      <a:pt x="965" y="724"/>
                    </a:lnTo>
                    <a:lnTo>
                      <a:pt x="965" y="724"/>
                    </a:lnTo>
                    <a:cubicBezTo>
                      <a:pt x="968" y="723"/>
                      <a:pt x="972" y="720"/>
                      <a:pt x="977" y="712"/>
                    </a:cubicBezTo>
                    <a:close/>
                    <a:moveTo>
                      <a:pt x="962" y="725"/>
                    </a:moveTo>
                    <a:cubicBezTo>
                      <a:pt x="962" y="726"/>
                      <a:pt x="961" y="727"/>
                      <a:pt x="961" y="728"/>
                    </a:cubicBezTo>
                    <a:cubicBezTo>
                      <a:pt x="961" y="727"/>
                      <a:pt x="961" y="726"/>
                      <a:pt x="962" y="725"/>
                    </a:cubicBezTo>
                    <a:close/>
                    <a:moveTo>
                      <a:pt x="1121" y="839"/>
                    </a:moveTo>
                    <a:cubicBezTo>
                      <a:pt x="1121" y="839"/>
                      <a:pt x="1121" y="839"/>
                      <a:pt x="1121" y="839"/>
                    </a:cubicBezTo>
                    <a:lnTo>
                      <a:pt x="1121" y="839"/>
                    </a:lnTo>
                    <a:cubicBezTo>
                      <a:pt x="1121" y="839"/>
                      <a:pt x="1121" y="839"/>
                      <a:pt x="1121" y="839"/>
                    </a:cubicBezTo>
                    <a:close/>
                    <a:moveTo>
                      <a:pt x="1121" y="839"/>
                    </a:moveTo>
                    <a:lnTo>
                      <a:pt x="1121" y="839"/>
                    </a:lnTo>
                    <a:cubicBezTo>
                      <a:pt x="1121" y="841"/>
                      <a:pt x="1121" y="843"/>
                      <a:pt x="1120" y="845"/>
                    </a:cubicBezTo>
                    <a:lnTo>
                      <a:pt x="1120" y="845"/>
                    </a:lnTo>
                    <a:cubicBezTo>
                      <a:pt x="1121" y="842"/>
                      <a:pt x="1121" y="840"/>
                      <a:pt x="1121" y="839"/>
                    </a:cubicBezTo>
                    <a:close/>
                    <a:moveTo>
                      <a:pt x="1132" y="847"/>
                    </a:moveTo>
                    <a:cubicBezTo>
                      <a:pt x="1126" y="847"/>
                      <a:pt x="1121" y="850"/>
                      <a:pt x="1121" y="861"/>
                    </a:cubicBezTo>
                    <a:cubicBezTo>
                      <a:pt x="1124" y="851"/>
                      <a:pt x="1128" y="849"/>
                      <a:pt x="1132" y="849"/>
                    </a:cubicBezTo>
                    <a:cubicBezTo>
                      <a:pt x="1135" y="849"/>
                      <a:pt x="1139" y="850"/>
                      <a:pt x="1143" y="850"/>
                    </a:cubicBezTo>
                    <a:cubicBezTo>
                      <a:pt x="1139" y="848"/>
                      <a:pt x="1135" y="847"/>
                      <a:pt x="1132" y="847"/>
                    </a:cubicBezTo>
                    <a:close/>
                    <a:moveTo>
                      <a:pt x="1143" y="861"/>
                    </a:moveTo>
                    <a:lnTo>
                      <a:pt x="1127" y="866"/>
                    </a:lnTo>
                    <a:cubicBezTo>
                      <a:pt x="1128" y="866"/>
                      <a:pt x="1129" y="867"/>
                      <a:pt x="1130" y="867"/>
                    </a:cubicBezTo>
                    <a:lnTo>
                      <a:pt x="1130" y="867"/>
                    </a:lnTo>
                    <a:cubicBezTo>
                      <a:pt x="1134" y="866"/>
                      <a:pt x="1138" y="863"/>
                      <a:pt x="1143" y="861"/>
                    </a:cubicBezTo>
                    <a:close/>
                    <a:moveTo>
                      <a:pt x="1785" y="1376"/>
                    </a:moveTo>
                    <a:cubicBezTo>
                      <a:pt x="1785" y="1379"/>
                      <a:pt x="1785" y="1382"/>
                      <a:pt x="1785" y="1383"/>
                    </a:cubicBezTo>
                    <a:lnTo>
                      <a:pt x="1785" y="1383"/>
                    </a:lnTo>
                    <a:cubicBezTo>
                      <a:pt x="1787" y="1379"/>
                      <a:pt x="1788" y="1376"/>
                      <a:pt x="1785" y="1376"/>
                    </a:cubicBezTo>
                    <a:close/>
                    <a:moveTo>
                      <a:pt x="1785" y="1383"/>
                    </a:moveTo>
                    <a:cubicBezTo>
                      <a:pt x="1784" y="1385"/>
                      <a:pt x="1783" y="1387"/>
                      <a:pt x="1782" y="1389"/>
                    </a:cubicBezTo>
                    <a:lnTo>
                      <a:pt x="1782" y="1389"/>
                    </a:lnTo>
                    <a:cubicBezTo>
                      <a:pt x="1784" y="1387"/>
                      <a:pt x="1785" y="1386"/>
                      <a:pt x="1785" y="1383"/>
                    </a:cubicBezTo>
                    <a:close/>
                    <a:moveTo>
                      <a:pt x="1116" y="1392"/>
                    </a:moveTo>
                    <a:lnTo>
                      <a:pt x="1121" y="1403"/>
                    </a:lnTo>
                    <a:lnTo>
                      <a:pt x="1121" y="1392"/>
                    </a:lnTo>
                    <a:close/>
                    <a:moveTo>
                      <a:pt x="1431" y="1612"/>
                    </a:moveTo>
                    <a:cubicBezTo>
                      <a:pt x="1429" y="1613"/>
                      <a:pt x="1428" y="1615"/>
                      <a:pt x="1425" y="1619"/>
                    </a:cubicBezTo>
                    <a:cubicBezTo>
                      <a:pt x="1428" y="1617"/>
                      <a:pt x="1430" y="1615"/>
                      <a:pt x="1431" y="1612"/>
                    </a:cubicBezTo>
                    <a:close/>
                    <a:moveTo>
                      <a:pt x="1932" y="1718"/>
                    </a:moveTo>
                    <a:cubicBezTo>
                      <a:pt x="1931" y="1720"/>
                      <a:pt x="1933" y="1730"/>
                      <a:pt x="1929" y="1730"/>
                    </a:cubicBezTo>
                    <a:cubicBezTo>
                      <a:pt x="1925" y="1730"/>
                      <a:pt x="1929" y="1725"/>
                      <a:pt x="1932" y="1718"/>
                    </a:cubicBezTo>
                    <a:close/>
                    <a:moveTo>
                      <a:pt x="1957" y="1752"/>
                    </a:moveTo>
                    <a:lnTo>
                      <a:pt x="1957" y="1752"/>
                    </a:lnTo>
                    <a:cubicBezTo>
                      <a:pt x="1953" y="1756"/>
                      <a:pt x="1952" y="1757"/>
                      <a:pt x="1953" y="1757"/>
                    </a:cubicBezTo>
                    <a:cubicBezTo>
                      <a:pt x="1953" y="1757"/>
                      <a:pt x="1954" y="1757"/>
                      <a:pt x="1954" y="1757"/>
                    </a:cubicBezTo>
                    <a:lnTo>
                      <a:pt x="1954" y="1757"/>
                    </a:lnTo>
                    <a:lnTo>
                      <a:pt x="1954" y="1757"/>
                    </a:lnTo>
                    <a:lnTo>
                      <a:pt x="1957" y="1757"/>
                    </a:lnTo>
                    <a:cubicBezTo>
                      <a:pt x="1958" y="1756"/>
                      <a:pt x="1958" y="1756"/>
                      <a:pt x="1958" y="1756"/>
                    </a:cubicBezTo>
                    <a:lnTo>
                      <a:pt x="1958" y="1756"/>
                    </a:lnTo>
                    <a:cubicBezTo>
                      <a:pt x="1957" y="1756"/>
                      <a:pt x="1955" y="1756"/>
                      <a:pt x="1954" y="1757"/>
                    </a:cubicBezTo>
                    <a:lnTo>
                      <a:pt x="1954" y="1757"/>
                    </a:lnTo>
                    <a:lnTo>
                      <a:pt x="1957" y="1752"/>
                    </a:lnTo>
                    <a:close/>
                    <a:moveTo>
                      <a:pt x="1951" y="1757"/>
                    </a:moveTo>
                    <a:cubicBezTo>
                      <a:pt x="1951" y="1760"/>
                      <a:pt x="1951" y="1762"/>
                      <a:pt x="1950" y="1765"/>
                    </a:cubicBezTo>
                    <a:lnTo>
                      <a:pt x="1950" y="1765"/>
                    </a:lnTo>
                    <a:lnTo>
                      <a:pt x="1954" y="1757"/>
                    </a:lnTo>
                    <a:close/>
                    <a:moveTo>
                      <a:pt x="52" y="3"/>
                    </a:moveTo>
                    <a:lnTo>
                      <a:pt x="52" y="3"/>
                    </a:lnTo>
                    <a:cubicBezTo>
                      <a:pt x="50" y="9"/>
                      <a:pt x="42" y="24"/>
                      <a:pt x="31" y="31"/>
                    </a:cubicBezTo>
                    <a:cubicBezTo>
                      <a:pt x="40" y="19"/>
                      <a:pt x="37" y="15"/>
                      <a:pt x="31" y="15"/>
                    </a:cubicBezTo>
                    <a:cubicBezTo>
                      <a:pt x="26" y="15"/>
                      <a:pt x="19" y="17"/>
                      <a:pt x="14" y="20"/>
                    </a:cubicBezTo>
                    <a:cubicBezTo>
                      <a:pt x="3" y="47"/>
                      <a:pt x="20" y="31"/>
                      <a:pt x="14" y="64"/>
                    </a:cubicBezTo>
                    <a:cubicBezTo>
                      <a:pt x="18" y="60"/>
                      <a:pt x="24" y="51"/>
                      <a:pt x="28" y="51"/>
                    </a:cubicBezTo>
                    <a:cubicBezTo>
                      <a:pt x="30" y="51"/>
                      <a:pt x="31" y="53"/>
                      <a:pt x="31" y="59"/>
                    </a:cubicBezTo>
                    <a:cubicBezTo>
                      <a:pt x="20" y="59"/>
                      <a:pt x="25" y="64"/>
                      <a:pt x="25" y="70"/>
                    </a:cubicBezTo>
                    <a:cubicBezTo>
                      <a:pt x="27" y="68"/>
                      <a:pt x="28" y="67"/>
                      <a:pt x="30" y="67"/>
                    </a:cubicBezTo>
                    <a:cubicBezTo>
                      <a:pt x="32" y="67"/>
                      <a:pt x="35" y="70"/>
                      <a:pt x="42" y="70"/>
                    </a:cubicBezTo>
                    <a:cubicBezTo>
                      <a:pt x="31" y="75"/>
                      <a:pt x="14" y="86"/>
                      <a:pt x="20" y="97"/>
                    </a:cubicBezTo>
                    <a:lnTo>
                      <a:pt x="42" y="75"/>
                    </a:lnTo>
                    <a:lnTo>
                      <a:pt x="42" y="75"/>
                    </a:lnTo>
                    <a:cubicBezTo>
                      <a:pt x="42" y="86"/>
                      <a:pt x="25" y="92"/>
                      <a:pt x="31" y="92"/>
                    </a:cubicBezTo>
                    <a:cubicBezTo>
                      <a:pt x="23" y="96"/>
                      <a:pt x="21" y="107"/>
                      <a:pt x="13" y="107"/>
                    </a:cubicBezTo>
                    <a:cubicBezTo>
                      <a:pt x="10" y="107"/>
                      <a:pt x="7" y="105"/>
                      <a:pt x="3" y="103"/>
                    </a:cubicBezTo>
                    <a:lnTo>
                      <a:pt x="3" y="103"/>
                    </a:lnTo>
                    <a:cubicBezTo>
                      <a:pt x="1" y="115"/>
                      <a:pt x="5" y="119"/>
                      <a:pt x="12" y="119"/>
                    </a:cubicBezTo>
                    <a:cubicBezTo>
                      <a:pt x="21" y="119"/>
                      <a:pt x="33" y="114"/>
                      <a:pt x="42" y="114"/>
                    </a:cubicBezTo>
                    <a:cubicBezTo>
                      <a:pt x="42" y="114"/>
                      <a:pt x="31" y="114"/>
                      <a:pt x="31" y="119"/>
                    </a:cubicBezTo>
                    <a:cubicBezTo>
                      <a:pt x="35" y="118"/>
                      <a:pt x="37" y="117"/>
                      <a:pt x="39" y="117"/>
                    </a:cubicBezTo>
                    <a:cubicBezTo>
                      <a:pt x="43" y="117"/>
                      <a:pt x="44" y="119"/>
                      <a:pt x="48" y="119"/>
                    </a:cubicBezTo>
                    <a:cubicBezTo>
                      <a:pt x="48" y="125"/>
                      <a:pt x="31" y="125"/>
                      <a:pt x="25" y="130"/>
                    </a:cubicBezTo>
                    <a:lnTo>
                      <a:pt x="31" y="142"/>
                    </a:lnTo>
                    <a:cubicBezTo>
                      <a:pt x="42" y="142"/>
                      <a:pt x="42" y="142"/>
                      <a:pt x="42" y="147"/>
                    </a:cubicBezTo>
                    <a:cubicBezTo>
                      <a:pt x="31" y="153"/>
                      <a:pt x="25" y="153"/>
                      <a:pt x="20" y="158"/>
                    </a:cubicBezTo>
                    <a:lnTo>
                      <a:pt x="42" y="153"/>
                    </a:lnTo>
                    <a:lnTo>
                      <a:pt x="42" y="153"/>
                    </a:lnTo>
                    <a:cubicBezTo>
                      <a:pt x="31" y="158"/>
                      <a:pt x="31" y="175"/>
                      <a:pt x="25" y="175"/>
                    </a:cubicBezTo>
                    <a:lnTo>
                      <a:pt x="42" y="180"/>
                    </a:lnTo>
                    <a:lnTo>
                      <a:pt x="32" y="187"/>
                    </a:lnTo>
                    <a:lnTo>
                      <a:pt x="32" y="187"/>
                    </a:lnTo>
                    <a:cubicBezTo>
                      <a:pt x="31" y="187"/>
                      <a:pt x="31" y="186"/>
                      <a:pt x="31" y="186"/>
                    </a:cubicBezTo>
                    <a:cubicBezTo>
                      <a:pt x="31" y="187"/>
                      <a:pt x="31" y="187"/>
                      <a:pt x="31" y="188"/>
                    </a:cubicBezTo>
                    <a:lnTo>
                      <a:pt x="31" y="188"/>
                    </a:lnTo>
                    <a:lnTo>
                      <a:pt x="32" y="187"/>
                    </a:lnTo>
                    <a:lnTo>
                      <a:pt x="32" y="187"/>
                    </a:lnTo>
                    <a:cubicBezTo>
                      <a:pt x="38" y="190"/>
                      <a:pt x="73" y="183"/>
                      <a:pt x="48" y="208"/>
                    </a:cubicBezTo>
                    <a:cubicBezTo>
                      <a:pt x="70" y="208"/>
                      <a:pt x="70" y="214"/>
                      <a:pt x="81" y="214"/>
                    </a:cubicBezTo>
                    <a:cubicBezTo>
                      <a:pt x="61" y="218"/>
                      <a:pt x="72" y="237"/>
                      <a:pt x="63" y="237"/>
                    </a:cubicBezTo>
                    <a:cubicBezTo>
                      <a:pt x="62" y="237"/>
                      <a:pt x="60" y="236"/>
                      <a:pt x="59" y="236"/>
                    </a:cubicBezTo>
                    <a:lnTo>
                      <a:pt x="59" y="236"/>
                    </a:lnTo>
                    <a:cubicBezTo>
                      <a:pt x="59" y="241"/>
                      <a:pt x="60" y="243"/>
                      <a:pt x="63" y="243"/>
                    </a:cubicBezTo>
                    <a:cubicBezTo>
                      <a:pt x="68" y="243"/>
                      <a:pt x="77" y="236"/>
                      <a:pt x="81" y="236"/>
                    </a:cubicBezTo>
                    <a:lnTo>
                      <a:pt x="81" y="236"/>
                    </a:lnTo>
                    <a:cubicBezTo>
                      <a:pt x="81" y="241"/>
                      <a:pt x="59" y="258"/>
                      <a:pt x="53" y="258"/>
                    </a:cubicBezTo>
                    <a:lnTo>
                      <a:pt x="70" y="258"/>
                    </a:lnTo>
                    <a:lnTo>
                      <a:pt x="81" y="252"/>
                    </a:lnTo>
                    <a:lnTo>
                      <a:pt x="81" y="252"/>
                    </a:lnTo>
                    <a:cubicBezTo>
                      <a:pt x="81" y="263"/>
                      <a:pt x="70" y="263"/>
                      <a:pt x="70" y="269"/>
                    </a:cubicBezTo>
                    <a:lnTo>
                      <a:pt x="81" y="258"/>
                    </a:lnTo>
                    <a:lnTo>
                      <a:pt x="75" y="269"/>
                    </a:lnTo>
                    <a:cubicBezTo>
                      <a:pt x="81" y="263"/>
                      <a:pt x="81" y="263"/>
                      <a:pt x="86" y="263"/>
                    </a:cubicBezTo>
                    <a:lnTo>
                      <a:pt x="97" y="263"/>
                    </a:lnTo>
                    <a:cubicBezTo>
                      <a:pt x="81" y="263"/>
                      <a:pt x="97" y="269"/>
                      <a:pt x="86" y="280"/>
                    </a:cubicBezTo>
                    <a:cubicBezTo>
                      <a:pt x="86" y="285"/>
                      <a:pt x="86" y="285"/>
                      <a:pt x="103" y="285"/>
                    </a:cubicBezTo>
                    <a:lnTo>
                      <a:pt x="108" y="280"/>
                    </a:lnTo>
                    <a:cubicBezTo>
                      <a:pt x="125" y="280"/>
                      <a:pt x="97" y="291"/>
                      <a:pt x="103" y="297"/>
                    </a:cubicBezTo>
                    <a:lnTo>
                      <a:pt x="108" y="291"/>
                    </a:lnTo>
                    <a:lnTo>
                      <a:pt x="108" y="291"/>
                    </a:lnTo>
                    <a:cubicBezTo>
                      <a:pt x="103" y="319"/>
                      <a:pt x="136" y="297"/>
                      <a:pt x="131" y="319"/>
                    </a:cubicBezTo>
                    <a:cubicBezTo>
                      <a:pt x="128" y="319"/>
                      <a:pt x="123" y="323"/>
                      <a:pt x="120" y="326"/>
                    </a:cubicBezTo>
                    <a:lnTo>
                      <a:pt x="120" y="326"/>
                    </a:lnTo>
                    <a:cubicBezTo>
                      <a:pt x="118" y="325"/>
                      <a:pt x="116" y="324"/>
                      <a:pt x="114" y="324"/>
                    </a:cubicBezTo>
                    <a:cubicBezTo>
                      <a:pt x="114" y="327"/>
                      <a:pt x="115" y="328"/>
                      <a:pt x="116" y="328"/>
                    </a:cubicBezTo>
                    <a:cubicBezTo>
                      <a:pt x="117" y="328"/>
                      <a:pt x="118" y="327"/>
                      <a:pt x="120" y="326"/>
                    </a:cubicBezTo>
                    <a:lnTo>
                      <a:pt x="120" y="326"/>
                    </a:lnTo>
                    <a:cubicBezTo>
                      <a:pt x="126" y="329"/>
                      <a:pt x="132" y="336"/>
                      <a:pt x="144" y="336"/>
                    </a:cubicBezTo>
                    <a:cubicBezTo>
                      <a:pt x="147" y="336"/>
                      <a:pt x="150" y="336"/>
                      <a:pt x="153" y="335"/>
                    </a:cubicBezTo>
                    <a:lnTo>
                      <a:pt x="153" y="335"/>
                    </a:lnTo>
                    <a:cubicBezTo>
                      <a:pt x="136" y="346"/>
                      <a:pt x="136" y="352"/>
                      <a:pt x="136" y="368"/>
                    </a:cubicBezTo>
                    <a:cubicBezTo>
                      <a:pt x="138" y="370"/>
                      <a:pt x="139" y="371"/>
                      <a:pt x="140" y="371"/>
                    </a:cubicBezTo>
                    <a:cubicBezTo>
                      <a:pt x="143" y="371"/>
                      <a:pt x="146" y="367"/>
                      <a:pt x="158" y="363"/>
                    </a:cubicBezTo>
                    <a:cubicBezTo>
                      <a:pt x="158" y="368"/>
                      <a:pt x="169" y="374"/>
                      <a:pt x="164" y="380"/>
                    </a:cubicBezTo>
                    <a:cubicBezTo>
                      <a:pt x="165" y="379"/>
                      <a:pt x="165" y="378"/>
                      <a:pt x="166" y="378"/>
                    </a:cubicBezTo>
                    <a:cubicBezTo>
                      <a:pt x="167" y="378"/>
                      <a:pt x="167" y="383"/>
                      <a:pt x="171" y="383"/>
                    </a:cubicBezTo>
                    <a:cubicBezTo>
                      <a:pt x="173" y="383"/>
                      <a:pt x="176" y="382"/>
                      <a:pt x="180" y="380"/>
                    </a:cubicBezTo>
                    <a:lnTo>
                      <a:pt x="180" y="380"/>
                    </a:lnTo>
                    <a:cubicBezTo>
                      <a:pt x="172" y="393"/>
                      <a:pt x="179" y="393"/>
                      <a:pt x="186" y="393"/>
                    </a:cubicBezTo>
                    <a:cubicBezTo>
                      <a:pt x="193" y="393"/>
                      <a:pt x="200" y="393"/>
                      <a:pt x="191" y="407"/>
                    </a:cubicBezTo>
                    <a:lnTo>
                      <a:pt x="180" y="424"/>
                    </a:lnTo>
                    <a:lnTo>
                      <a:pt x="191" y="446"/>
                    </a:lnTo>
                    <a:lnTo>
                      <a:pt x="197" y="429"/>
                    </a:lnTo>
                    <a:cubicBezTo>
                      <a:pt x="202" y="429"/>
                      <a:pt x="207" y="428"/>
                      <a:pt x="209" y="428"/>
                    </a:cubicBezTo>
                    <a:cubicBezTo>
                      <a:pt x="212" y="428"/>
                      <a:pt x="214" y="429"/>
                      <a:pt x="214" y="435"/>
                    </a:cubicBezTo>
                    <a:cubicBezTo>
                      <a:pt x="191" y="446"/>
                      <a:pt x="219" y="446"/>
                      <a:pt x="208" y="457"/>
                    </a:cubicBezTo>
                    <a:lnTo>
                      <a:pt x="197" y="457"/>
                    </a:lnTo>
                    <a:cubicBezTo>
                      <a:pt x="202" y="459"/>
                      <a:pt x="204" y="461"/>
                      <a:pt x="206" y="461"/>
                    </a:cubicBezTo>
                    <a:cubicBezTo>
                      <a:pt x="209" y="461"/>
                      <a:pt x="210" y="458"/>
                      <a:pt x="214" y="451"/>
                    </a:cubicBezTo>
                    <a:lnTo>
                      <a:pt x="214" y="451"/>
                    </a:lnTo>
                    <a:cubicBezTo>
                      <a:pt x="216" y="451"/>
                      <a:pt x="213" y="455"/>
                      <a:pt x="211" y="460"/>
                    </a:cubicBezTo>
                    <a:lnTo>
                      <a:pt x="211" y="460"/>
                    </a:lnTo>
                    <a:cubicBezTo>
                      <a:pt x="214" y="457"/>
                      <a:pt x="217" y="455"/>
                      <a:pt x="220" y="455"/>
                    </a:cubicBezTo>
                    <a:cubicBezTo>
                      <a:pt x="221" y="455"/>
                      <a:pt x="223" y="455"/>
                      <a:pt x="225" y="457"/>
                    </a:cubicBezTo>
                    <a:cubicBezTo>
                      <a:pt x="225" y="457"/>
                      <a:pt x="225" y="463"/>
                      <a:pt x="219" y="463"/>
                    </a:cubicBezTo>
                    <a:cubicBezTo>
                      <a:pt x="225" y="463"/>
                      <a:pt x="236" y="479"/>
                      <a:pt x="236" y="479"/>
                    </a:cubicBezTo>
                    <a:cubicBezTo>
                      <a:pt x="236" y="485"/>
                      <a:pt x="225" y="490"/>
                      <a:pt x="219" y="490"/>
                    </a:cubicBezTo>
                    <a:cubicBezTo>
                      <a:pt x="241" y="490"/>
                      <a:pt x="219" y="501"/>
                      <a:pt x="241" y="501"/>
                    </a:cubicBezTo>
                    <a:lnTo>
                      <a:pt x="236" y="507"/>
                    </a:lnTo>
                    <a:lnTo>
                      <a:pt x="241" y="507"/>
                    </a:lnTo>
                    <a:lnTo>
                      <a:pt x="236" y="518"/>
                    </a:lnTo>
                    <a:lnTo>
                      <a:pt x="241" y="512"/>
                    </a:lnTo>
                    <a:cubicBezTo>
                      <a:pt x="247" y="512"/>
                      <a:pt x="252" y="512"/>
                      <a:pt x="252" y="518"/>
                    </a:cubicBezTo>
                    <a:lnTo>
                      <a:pt x="247" y="529"/>
                    </a:lnTo>
                    <a:cubicBezTo>
                      <a:pt x="260" y="533"/>
                      <a:pt x="252" y="549"/>
                      <a:pt x="260" y="549"/>
                    </a:cubicBezTo>
                    <a:cubicBezTo>
                      <a:pt x="262" y="549"/>
                      <a:pt x="265" y="548"/>
                      <a:pt x="269" y="546"/>
                    </a:cubicBezTo>
                    <a:lnTo>
                      <a:pt x="269" y="546"/>
                    </a:lnTo>
                    <a:lnTo>
                      <a:pt x="263" y="557"/>
                    </a:lnTo>
                    <a:cubicBezTo>
                      <a:pt x="266" y="555"/>
                      <a:pt x="268" y="554"/>
                      <a:pt x="268" y="554"/>
                    </a:cubicBezTo>
                    <a:lnTo>
                      <a:pt x="268" y="554"/>
                    </a:lnTo>
                    <a:cubicBezTo>
                      <a:pt x="272" y="554"/>
                      <a:pt x="259" y="568"/>
                      <a:pt x="269" y="568"/>
                    </a:cubicBezTo>
                    <a:cubicBezTo>
                      <a:pt x="271" y="568"/>
                      <a:pt x="272" y="568"/>
                      <a:pt x="274" y="568"/>
                    </a:cubicBezTo>
                    <a:lnTo>
                      <a:pt x="274" y="568"/>
                    </a:lnTo>
                    <a:lnTo>
                      <a:pt x="269" y="573"/>
                    </a:lnTo>
                    <a:lnTo>
                      <a:pt x="274" y="573"/>
                    </a:lnTo>
                    <a:lnTo>
                      <a:pt x="263" y="590"/>
                    </a:lnTo>
                    <a:lnTo>
                      <a:pt x="280" y="573"/>
                    </a:lnTo>
                    <a:lnTo>
                      <a:pt x="274" y="590"/>
                    </a:lnTo>
                    <a:lnTo>
                      <a:pt x="274" y="590"/>
                    </a:lnTo>
                    <a:lnTo>
                      <a:pt x="280" y="584"/>
                    </a:lnTo>
                    <a:lnTo>
                      <a:pt x="280" y="584"/>
                    </a:lnTo>
                    <a:cubicBezTo>
                      <a:pt x="269" y="612"/>
                      <a:pt x="291" y="595"/>
                      <a:pt x="274" y="617"/>
                    </a:cubicBezTo>
                    <a:lnTo>
                      <a:pt x="291" y="601"/>
                    </a:lnTo>
                    <a:cubicBezTo>
                      <a:pt x="294" y="600"/>
                      <a:pt x="297" y="600"/>
                      <a:pt x="299" y="600"/>
                    </a:cubicBezTo>
                    <a:cubicBezTo>
                      <a:pt x="326" y="600"/>
                      <a:pt x="310" y="651"/>
                      <a:pt x="335" y="651"/>
                    </a:cubicBezTo>
                    <a:lnTo>
                      <a:pt x="324" y="667"/>
                    </a:lnTo>
                    <a:lnTo>
                      <a:pt x="346" y="656"/>
                    </a:lnTo>
                    <a:lnTo>
                      <a:pt x="346" y="656"/>
                    </a:lnTo>
                    <a:cubicBezTo>
                      <a:pt x="335" y="673"/>
                      <a:pt x="330" y="667"/>
                      <a:pt x="330" y="673"/>
                    </a:cubicBezTo>
                    <a:cubicBezTo>
                      <a:pt x="342" y="673"/>
                      <a:pt x="348" y="663"/>
                      <a:pt x="355" y="663"/>
                    </a:cubicBezTo>
                    <a:cubicBezTo>
                      <a:pt x="358" y="663"/>
                      <a:pt x="360" y="664"/>
                      <a:pt x="363" y="667"/>
                    </a:cubicBezTo>
                    <a:cubicBezTo>
                      <a:pt x="363" y="671"/>
                      <a:pt x="362" y="673"/>
                      <a:pt x="361" y="674"/>
                    </a:cubicBezTo>
                    <a:lnTo>
                      <a:pt x="361" y="674"/>
                    </a:lnTo>
                    <a:cubicBezTo>
                      <a:pt x="358" y="673"/>
                      <a:pt x="354" y="673"/>
                      <a:pt x="352" y="673"/>
                    </a:cubicBezTo>
                    <a:lnTo>
                      <a:pt x="352" y="673"/>
                    </a:lnTo>
                    <a:cubicBezTo>
                      <a:pt x="355" y="673"/>
                      <a:pt x="357" y="674"/>
                      <a:pt x="359" y="674"/>
                    </a:cubicBezTo>
                    <a:cubicBezTo>
                      <a:pt x="360" y="674"/>
                      <a:pt x="361" y="674"/>
                      <a:pt x="361" y="674"/>
                    </a:cubicBezTo>
                    <a:lnTo>
                      <a:pt x="361" y="674"/>
                    </a:lnTo>
                    <a:cubicBezTo>
                      <a:pt x="372" y="676"/>
                      <a:pt x="385" y="682"/>
                      <a:pt x="385" y="695"/>
                    </a:cubicBezTo>
                    <a:cubicBezTo>
                      <a:pt x="385" y="695"/>
                      <a:pt x="391" y="695"/>
                      <a:pt x="391" y="684"/>
                    </a:cubicBezTo>
                    <a:cubicBezTo>
                      <a:pt x="407" y="684"/>
                      <a:pt x="407" y="700"/>
                      <a:pt x="413" y="706"/>
                    </a:cubicBezTo>
                    <a:lnTo>
                      <a:pt x="407" y="712"/>
                    </a:lnTo>
                    <a:cubicBezTo>
                      <a:pt x="407" y="712"/>
                      <a:pt x="407" y="723"/>
                      <a:pt x="413" y="723"/>
                    </a:cubicBezTo>
                    <a:lnTo>
                      <a:pt x="402" y="728"/>
                    </a:lnTo>
                    <a:cubicBezTo>
                      <a:pt x="402" y="734"/>
                      <a:pt x="418" y="734"/>
                      <a:pt x="413" y="750"/>
                    </a:cubicBezTo>
                    <a:cubicBezTo>
                      <a:pt x="417" y="742"/>
                      <a:pt x="424" y="737"/>
                      <a:pt x="427" y="737"/>
                    </a:cubicBezTo>
                    <a:cubicBezTo>
                      <a:pt x="429" y="737"/>
                      <a:pt x="429" y="738"/>
                      <a:pt x="429" y="739"/>
                    </a:cubicBezTo>
                    <a:cubicBezTo>
                      <a:pt x="421" y="750"/>
                      <a:pt x="425" y="750"/>
                      <a:pt x="431" y="750"/>
                    </a:cubicBezTo>
                    <a:cubicBezTo>
                      <a:pt x="436" y="750"/>
                      <a:pt x="443" y="750"/>
                      <a:pt x="440" y="761"/>
                    </a:cubicBezTo>
                    <a:cubicBezTo>
                      <a:pt x="439" y="763"/>
                      <a:pt x="437" y="764"/>
                      <a:pt x="436" y="764"/>
                    </a:cubicBezTo>
                    <a:lnTo>
                      <a:pt x="436" y="764"/>
                    </a:lnTo>
                    <a:cubicBezTo>
                      <a:pt x="435" y="764"/>
                      <a:pt x="435" y="763"/>
                      <a:pt x="435" y="761"/>
                    </a:cubicBezTo>
                    <a:lnTo>
                      <a:pt x="435" y="761"/>
                    </a:lnTo>
                    <a:cubicBezTo>
                      <a:pt x="431" y="761"/>
                      <a:pt x="432" y="764"/>
                      <a:pt x="435" y="764"/>
                    </a:cubicBezTo>
                    <a:cubicBezTo>
                      <a:pt x="436" y="764"/>
                      <a:pt x="436" y="764"/>
                      <a:pt x="436" y="764"/>
                    </a:cubicBezTo>
                    <a:lnTo>
                      <a:pt x="436" y="764"/>
                    </a:lnTo>
                    <a:cubicBezTo>
                      <a:pt x="436" y="764"/>
                      <a:pt x="437" y="764"/>
                      <a:pt x="437" y="764"/>
                    </a:cubicBezTo>
                    <a:cubicBezTo>
                      <a:pt x="440" y="764"/>
                      <a:pt x="446" y="761"/>
                      <a:pt x="457" y="761"/>
                    </a:cubicBezTo>
                    <a:lnTo>
                      <a:pt x="457" y="761"/>
                    </a:lnTo>
                    <a:lnTo>
                      <a:pt x="446" y="767"/>
                    </a:lnTo>
                    <a:lnTo>
                      <a:pt x="474" y="778"/>
                    </a:lnTo>
                    <a:cubicBezTo>
                      <a:pt x="463" y="795"/>
                      <a:pt x="496" y="789"/>
                      <a:pt x="485" y="795"/>
                    </a:cubicBezTo>
                    <a:cubicBezTo>
                      <a:pt x="486" y="797"/>
                      <a:pt x="487" y="798"/>
                      <a:pt x="487" y="798"/>
                    </a:cubicBezTo>
                    <a:cubicBezTo>
                      <a:pt x="488" y="798"/>
                      <a:pt x="487" y="788"/>
                      <a:pt x="493" y="788"/>
                    </a:cubicBezTo>
                    <a:cubicBezTo>
                      <a:pt x="493" y="788"/>
                      <a:pt x="494" y="788"/>
                      <a:pt x="496" y="789"/>
                    </a:cubicBezTo>
                    <a:cubicBezTo>
                      <a:pt x="490" y="795"/>
                      <a:pt x="501" y="789"/>
                      <a:pt x="496" y="806"/>
                    </a:cubicBezTo>
                    <a:lnTo>
                      <a:pt x="501" y="811"/>
                    </a:lnTo>
                    <a:lnTo>
                      <a:pt x="490" y="817"/>
                    </a:lnTo>
                    <a:cubicBezTo>
                      <a:pt x="496" y="817"/>
                      <a:pt x="512" y="811"/>
                      <a:pt x="518" y="806"/>
                    </a:cubicBezTo>
                    <a:cubicBezTo>
                      <a:pt x="518" y="811"/>
                      <a:pt x="523" y="811"/>
                      <a:pt x="518" y="822"/>
                    </a:cubicBezTo>
                    <a:lnTo>
                      <a:pt x="512" y="822"/>
                    </a:lnTo>
                    <a:cubicBezTo>
                      <a:pt x="522" y="832"/>
                      <a:pt x="506" y="863"/>
                      <a:pt x="521" y="863"/>
                    </a:cubicBezTo>
                    <a:cubicBezTo>
                      <a:pt x="523" y="863"/>
                      <a:pt x="526" y="862"/>
                      <a:pt x="529" y="861"/>
                    </a:cubicBezTo>
                    <a:lnTo>
                      <a:pt x="529" y="861"/>
                    </a:lnTo>
                    <a:cubicBezTo>
                      <a:pt x="529" y="861"/>
                      <a:pt x="529" y="866"/>
                      <a:pt x="523" y="866"/>
                    </a:cubicBezTo>
                    <a:lnTo>
                      <a:pt x="529" y="872"/>
                    </a:lnTo>
                    <a:lnTo>
                      <a:pt x="523" y="878"/>
                    </a:lnTo>
                    <a:lnTo>
                      <a:pt x="546" y="878"/>
                    </a:lnTo>
                    <a:lnTo>
                      <a:pt x="540" y="889"/>
                    </a:lnTo>
                    <a:cubicBezTo>
                      <a:pt x="546" y="894"/>
                      <a:pt x="562" y="900"/>
                      <a:pt x="573" y="916"/>
                    </a:cubicBezTo>
                    <a:lnTo>
                      <a:pt x="568" y="916"/>
                    </a:lnTo>
                    <a:cubicBezTo>
                      <a:pt x="565" y="915"/>
                      <a:pt x="563" y="915"/>
                      <a:pt x="561" y="915"/>
                    </a:cubicBezTo>
                    <a:cubicBezTo>
                      <a:pt x="548" y="915"/>
                      <a:pt x="542" y="927"/>
                      <a:pt x="551" y="927"/>
                    </a:cubicBezTo>
                    <a:lnTo>
                      <a:pt x="562" y="933"/>
                    </a:lnTo>
                    <a:lnTo>
                      <a:pt x="551" y="944"/>
                    </a:lnTo>
                    <a:cubicBezTo>
                      <a:pt x="553" y="943"/>
                      <a:pt x="555" y="942"/>
                      <a:pt x="556" y="942"/>
                    </a:cubicBezTo>
                    <a:cubicBezTo>
                      <a:pt x="562" y="942"/>
                      <a:pt x="556" y="959"/>
                      <a:pt x="559" y="959"/>
                    </a:cubicBezTo>
                    <a:cubicBezTo>
                      <a:pt x="559" y="959"/>
                      <a:pt x="560" y="958"/>
                      <a:pt x="562" y="955"/>
                    </a:cubicBezTo>
                    <a:cubicBezTo>
                      <a:pt x="568" y="955"/>
                      <a:pt x="579" y="949"/>
                      <a:pt x="590" y="944"/>
                    </a:cubicBezTo>
                    <a:lnTo>
                      <a:pt x="590" y="944"/>
                    </a:lnTo>
                    <a:cubicBezTo>
                      <a:pt x="595" y="949"/>
                      <a:pt x="579" y="949"/>
                      <a:pt x="579" y="961"/>
                    </a:cubicBezTo>
                    <a:cubicBezTo>
                      <a:pt x="582" y="964"/>
                      <a:pt x="585" y="965"/>
                      <a:pt x="587" y="965"/>
                    </a:cubicBezTo>
                    <a:cubicBezTo>
                      <a:pt x="590" y="965"/>
                      <a:pt x="592" y="964"/>
                      <a:pt x="594" y="964"/>
                    </a:cubicBezTo>
                    <a:cubicBezTo>
                      <a:pt x="597" y="964"/>
                      <a:pt x="599" y="965"/>
                      <a:pt x="601" y="972"/>
                    </a:cubicBezTo>
                    <a:lnTo>
                      <a:pt x="595" y="977"/>
                    </a:lnTo>
                    <a:lnTo>
                      <a:pt x="601" y="977"/>
                    </a:lnTo>
                    <a:cubicBezTo>
                      <a:pt x="603" y="977"/>
                      <a:pt x="604" y="977"/>
                      <a:pt x="605" y="977"/>
                    </a:cubicBezTo>
                    <a:cubicBezTo>
                      <a:pt x="615" y="977"/>
                      <a:pt x="607" y="990"/>
                      <a:pt x="613" y="990"/>
                    </a:cubicBezTo>
                    <a:cubicBezTo>
                      <a:pt x="616" y="990"/>
                      <a:pt x="620" y="988"/>
                      <a:pt x="629" y="983"/>
                    </a:cubicBezTo>
                    <a:cubicBezTo>
                      <a:pt x="629" y="988"/>
                      <a:pt x="634" y="988"/>
                      <a:pt x="629" y="1005"/>
                    </a:cubicBezTo>
                    <a:cubicBezTo>
                      <a:pt x="645" y="1005"/>
                      <a:pt x="656" y="1010"/>
                      <a:pt x="673" y="1010"/>
                    </a:cubicBezTo>
                    <a:cubicBezTo>
                      <a:pt x="667" y="1019"/>
                      <a:pt x="665" y="1021"/>
                      <a:pt x="666" y="1021"/>
                    </a:cubicBezTo>
                    <a:cubicBezTo>
                      <a:pt x="666" y="1021"/>
                      <a:pt x="669" y="1018"/>
                      <a:pt x="671" y="1018"/>
                    </a:cubicBezTo>
                    <a:cubicBezTo>
                      <a:pt x="672" y="1018"/>
                      <a:pt x="673" y="1019"/>
                      <a:pt x="673" y="1021"/>
                    </a:cubicBezTo>
                    <a:lnTo>
                      <a:pt x="678" y="1010"/>
                    </a:lnTo>
                    <a:cubicBezTo>
                      <a:pt x="689" y="1021"/>
                      <a:pt x="689" y="1060"/>
                      <a:pt x="706" y="1071"/>
                    </a:cubicBezTo>
                    <a:lnTo>
                      <a:pt x="701" y="1088"/>
                    </a:lnTo>
                    <a:lnTo>
                      <a:pt x="712" y="1082"/>
                    </a:lnTo>
                    <a:cubicBezTo>
                      <a:pt x="728" y="1099"/>
                      <a:pt x="745" y="1121"/>
                      <a:pt x="761" y="1138"/>
                    </a:cubicBezTo>
                    <a:cubicBezTo>
                      <a:pt x="765" y="1138"/>
                      <a:pt x="776" y="1133"/>
                      <a:pt x="783" y="1133"/>
                    </a:cubicBezTo>
                    <a:cubicBezTo>
                      <a:pt x="787" y="1133"/>
                      <a:pt x="789" y="1134"/>
                      <a:pt x="789" y="1138"/>
                    </a:cubicBezTo>
                    <a:cubicBezTo>
                      <a:pt x="811" y="1143"/>
                      <a:pt x="822" y="1143"/>
                      <a:pt x="828" y="1165"/>
                    </a:cubicBezTo>
                    <a:lnTo>
                      <a:pt x="822" y="1171"/>
                    </a:lnTo>
                    <a:cubicBezTo>
                      <a:pt x="826" y="1170"/>
                      <a:pt x="828" y="1169"/>
                      <a:pt x="829" y="1169"/>
                    </a:cubicBezTo>
                    <a:cubicBezTo>
                      <a:pt x="835" y="1169"/>
                      <a:pt x="830" y="1176"/>
                      <a:pt x="839" y="1176"/>
                    </a:cubicBezTo>
                    <a:lnTo>
                      <a:pt x="839" y="1165"/>
                    </a:lnTo>
                    <a:cubicBezTo>
                      <a:pt x="842" y="1163"/>
                      <a:pt x="843" y="1162"/>
                      <a:pt x="844" y="1162"/>
                    </a:cubicBezTo>
                    <a:cubicBezTo>
                      <a:pt x="848" y="1162"/>
                      <a:pt x="844" y="1172"/>
                      <a:pt x="844" y="1176"/>
                    </a:cubicBezTo>
                    <a:lnTo>
                      <a:pt x="855" y="1171"/>
                    </a:lnTo>
                    <a:lnTo>
                      <a:pt x="855" y="1176"/>
                    </a:lnTo>
                    <a:lnTo>
                      <a:pt x="861" y="1171"/>
                    </a:lnTo>
                    <a:lnTo>
                      <a:pt x="855" y="1182"/>
                    </a:lnTo>
                    <a:cubicBezTo>
                      <a:pt x="861" y="1182"/>
                      <a:pt x="872" y="1182"/>
                      <a:pt x="883" y="1171"/>
                    </a:cubicBezTo>
                    <a:lnTo>
                      <a:pt x="883" y="1171"/>
                    </a:lnTo>
                    <a:cubicBezTo>
                      <a:pt x="883" y="1176"/>
                      <a:pt x="883" y="1182"/>
                      <a:pt x="878" y="1182"/>
                    </a:cubicBezTo>
                    <a:lnTo>
                      <a:pt x="900" y="1204"/>
                    </a:lnTo>
                    <a:lnTo>
                      <a:pt x="900" y="1198"/>
                    </a:lnTo>
                    <a:cubicBezTo>
                      <a:pt x="903" y="1189"/>
                      <a:pt x="909" y="1185"/>
                      <a:pt x="914" y="1185"/>
                    </a:cubicBezTo>
                    <a:cubicBezTo>
                      <a:pt x="919" y="1185"/>
                      <a:pt x="922" y="1188"/>
                      <a:pt x="922" y="1193"/>
                    </a:cubicBezTo>
                    <a:cubicBezTo>
                      <a:pt x="905" y="1198"/>
                      <a:pt x="905" y="1204"/>
                      <a:pt x="905" y="1221"/>
                    </a:cubicBezTo>
                    <a:cubicBezTo>
                      <a:pt x="911" y="1221"/>
                      <a:pt x="911" y="1204"/>
                      <a:pt x="922" y="1204"/>
                    </a:cubicBezTo>
                    <a:cubicBezTo>
                      <a:pt x="923" y="1202"/>
                      <a:pt x="926" y="1202"/>
                      <a:pt x="928" y="1202"/>
                    </a:cubicBezTo>
                    <a:cubicBezTo>
                      <a:pt x="933" y="1202"/>
                      <a:pt x="938" y="1206"/>
                      <a:pt x="938" y="1210"/>
                    </a:cubicBezTo>
                    <a:lnTo>
                      <a:pt x="933" y="1210"/>
                    </a:lnTo>
                    <a:cubicBezTo>
                      <a:pt x="938" y="1210"/>
                      <a:pt x="927" y="1232"/>
                      <a:pt x="933" y="1237"/>
                    </a:cubicBezTo>
                    <a:cubicBezTo>
                      <a:pt x="936" y="1236"/>
                      <a:pt x="938" y="1236"/>
                      <a:pt x="939" y="1236"/>
                    </a:cubicBezTo>
                    <a:cubicBezTo>
                      <a:pt x="943" y="1236"/>
                      <a:pt x="943" y="1238"/>
                      <a:pt x="945" y="1238"/>
                    </a:cubicBezTo>
                    <a:cubicBezTo>
                      <a:pt x="946" y="1238"/>
                      <a:pt x="948" y="1236"/>
                      <a:pt x="955" y="1226"/>
                    </a:cubicBezTo>
                    <a:lnTo>
                      <a:pt x="955" y="1226"/>
                    </a:lnTo>
                    <a:cubicBezTo>
                      <a:pt x="961" y="1226"/>
                      <a:pt x="950" y="1237"/>
                      <a:pt x="950" y="1248"/>
                    </a:cubicBezTo>
                    <a:cubicBezTo>
                      <a:pt x="951" y="1246"/>
                      <a:pt x="952" y="1245"/>
                      <a:pt x="953" y="1245"/>
                    </a:cubicBezTo>
                    <a:cubicBezTo>
                      <a:pt x="957" y="1245"/>
                      <a:pt x="959" y="1256"/>
                      <a:pt x="955" y="1265"/>
                    </a:cubicBezTo>
                    <a:cubicBezTo>
                      <a:pt x="961" y="1259"/>
                      <a:pt x="965" y="1257"/>
                      <a:pt x="967" y="1257"/>
                    </a:cubicBezTo>
                    <a:cubicBezTo>
                      <a:pt x="975" y="1257"/>
                      <a:pt x="972" y="1273"/>
                      <a:pt x="976" y="1273"/>
                    </a:cubicBezTo>
                    <a:cubicBezTo>
                      <a:pt x="977" y="1273"/>
                      <a:pt x="979" y="1271"/>
                      <a:pt x="983" y="1265"/>
                    </a:cubicBezTo>
                    <a:lnTo>
                      <a:pt x="983" y="1265"/>
                    </a:lnTo>
                    <a:lnTo>
                      <a:pt x="977" y="1287"/>
                    </a:lnTo>
                    <a:cubicBezTo>
                      <a:pt x="983" y="1282"/>
                      <a:pt x="988" y="1265"/>
                      <a:pt x="994" y="1265"/>
                    </a:cubicBezTo>
                    <a:lnTo>
                      <a:pt x="994" y="1265"/>
                    </a:lnTo>
                    <a:cubicBezTo>
                      <a:pt x="994" y="1276"/>
                      <a:pt x="988" y="1287"/>
                      <a:pt x="983" y="1293"/>
                    </a:cubicBezTo>
                    <a:lnTo>
                      <a:pt x="1005" y="1276"/>
                    </a:lnTo>
                    <a:cubicBezTo>
                      <a:pt x="1010" y="1315"/>
                      <a:pt x="1060" y="1331"/>
                      <a:pt x="1066" y="1370"/>
                    </a:cubicBezTo>
                    <a:cubicBezTo>
                      <a:pt x="1077" y="1376"/>
                      <a:pt x="1104" y="1376"/>
                      <a:pt x="1121" y="1392"/>
                    </a:cubicBezTo>
                    <a:lnTo>
                      <a:pt x="1121" y="1387"/>
                    </a:lnTo>
                    <a:lnTo>
                      <a:pt x="1132" y="1387"/>
                    </a:lnTo>
                    <a:cubicBezTo>
                      <a:pt x="1143" y="1403"/>
                      <a:pt x="1154" y="1431"/>
                      <a:pt x="1182" y="1431"/>
                    </a:cubicBezTo>
                    <a:cubicBezTo>
                      <a:pt x="1187" y="1428"/>
                      <a:pt x="1191" y="1427"/>
                      <a:pt x="1193" y="1427"/>
                    </a:cubicBezTo>
                    <a:cubicBezTo>
                      <a:pt x="1204" y="1427"/>
                      <a:pt x="1184" y="1454"/>
                      <a:pt x="1200" y="1454"/>
                    </a:cubicBezTo>
                    <a:cubicBezTo>
                      <a:pt x="1201" y="1454"/>
                      <a:pt x="1202" y="1453"/>
                      <a:pt x="1204" y="1453"/>
                    </a:cubicBezTo>
                    <a:lnTo>
                      <a:pt x="1204" y="1453"/>
                    </a:lnTo>
                    <a:lnTo>
                      <a:pt x="1199" y="1459"/>
                    </a:lnTo>
                    <a:cubicBezTo>
                      <a:pt x="1215" y="1459"/>
                      <a:pt x="1226" y="1459"/>
                      <a:pt x="1254" y="1453"/>
                    </a:cubicBezTo>
                    <a:lnTo>
                      <a:pt x="1254" y="1453"/>
                    </a:lnTo>
                    <a:cubicBezTo>
                      <a:pt x="1243" y="1467"/>
                      <a:pt x="1244" y="1468"/>
                      <a:pt x="1248" y="1468"/>
                    </a:cubicBezTo>
                    <a:cubicBezTo>
                      <a:pt x="1249" y="1468"/>
                      <a:pt x="1250" y="1468"/>
                      <a:pt x="1250" y="1468"/>
                    </a:cubicBezTo>
                    <a:cubicBezTo>
                      <a:pt x="1253" y="1468"/>
                      <a:pt x="1256" y="1469"/>
                      <a:pt x="1254" y="1475"/>
                    </a:cubicBezTo>
                    <a:lnTo>
                      <a:pt x="1259" y="1470"/>
                    </a:lnTo>
                    <a:lnTo>
                      <a:pt x="1259" y="1486"/>
                    </a:lnTo>
                    <a:lnTo>
                      <a:pt x="1270" y="1481"/>
                    </a:lnTo>
                    <a:lnTo>
                      <a:pt x="1265" y="1497"/>
                    </a:lnTo>
                    <a:cubicBezTo>
                      <a:pt x="1270" y="1503"/>
                      <a:pt x="1293" y="1503"/>
                      <a:pt x="1287" y="1531"/>
                    </a:cubicBezTo>
                    <a:cubicBezTo>
                      <a:pt x="1320" y="1531"/>
                      <a:pt x="1342" y="1553"/>
                      <a:pt x="1370" y="1569"/>
                    </a:cubicBezTo>
                    <a:cubicBezTo>
                      <a:pt x="1372" y="1567"/>
                      <a:pt x="1375" y="1567"/>
                      <a:pt x="1378" y="1567"/>
                    </a:cubicBezTo>
                    <a:cubicBezTo>
                      <a:pt x="1385" y="1567"/>
                      <a:pt x="1392" y="1569"/>
                      <a:pt x="1392" y="1569"/>
                    </a:cubicBezTo>
                    <a:lnTo>
                      <a:pt x="1381" y="1591"/>
                    </a:lnTo>
                    <a:cubicBezTo>
                      <a:pt x="1389" y="1591"/>
                      <a:pt x="1398" y="1586"/>
                      <a:pt x="1404" y="1586"/>
                    </a:cubicBezTo>
                    <a:cubicBezTo>
                      <a:pt x="1407" y="1586"/>
                      <a:pt x="1409" y="1588"/>
                      <a:pt x="1409" y="1591"/>
                    </a:cubicBezTo>
                    <a:cubicBezTo>
                      <a:pt x="1416" y="1591"/>
                      <a:pt x="1419" y="1599"/>
                      <a:pt x="1423" y="1599"/>
                    </a:cubicBezTo>
                    <a:cubicBezTo>
                      <a:pt x="1425" y="1599"/>
                      <a:pt x="1427" y="1597"/>
                      <a:pt x="1431" y="1591"/>
                    </a:cubicBezTo>
                    <a:lnTo>
                      <a:pt x="1431" y="1591"/>
                    </a:lnTo>
                    <a:cubicBezTo>
                      <a:pt x="1435" y="1596"/>
                      <a:pt x="1436" y="1604"/>
                      <a:pt x="1431" y="1612"/>
                    </a:cubicBezTo>
                    <a:lnTo>
                      <a:pt x="1431" y="1612"/>
                    </a:lnTo>
                    <a:cubicBezTo>
                      <a:pt x="1431" y="1612"/>
                      <a:pt x="1431" y="1612"/>
                      <a:pt x="1431" y="1612"/>
                    </a:cubicBezTo>
                    <a:cubicBezTo>
                      <a:pt x="1436" y="1612"/>
                      <a:pt x="1436" y="1636"/>
                      <a:pt x="1436" y="1636"/>
                    </a:cubicBezTo>
                    <a:cubicBezTo>
                      <a:pt x="1436" y="1636"/>
                      <a:pt x="1508" y="1702"/>
                      <a:pt x="1603" y="1757"/>
                    </a:cubicBezTo>
                    <a:cubicBezTo>
                      <a:pt x="1675" y="1798"/>
                      <a:pt x="1754" y="1835"/>
                      <a:pt x="1823" y="1835"/>
                    </a:cubicBezTo>
                    <a:cubicBezTo>
                      <a:pt x="1849" y="1835"/>
                      <a:pt x="1873" y="1830"/>
                      <a:pt x="1896" y="1818"/>
                    </a:cubicBezTo>
                    <a:cubicBezTo>
                      <a:pt x="1901" y="1813"/>
                      <a:pt x="1918" y="1807"/>
                      <a:pt x="1923" y="1791"/>
                    </a:cubicBezTo>
                    <a:cubicBezTo>
                      <a:pt x="1928" y="1791"/>
                      <a:pt x="1925" y="1808"/>
                      <a:pt x="1928" y="1808"/>
                    </a:cubicBezTo>
                    <a:cubicBezTo>
                      <a:pt x="1928" y="1808"/>
                      <a:pt x="1928" y="1808"/>
                      <a:pt x="1929" y="1807"/>
                    </a:cubicBezTo>
                    <a:cubicBezTo>
                      <a:pt x="1929" y="1792"/>
                      <a:pt x="1946" y="1782"/>
                      <a:pt x="1950" y="1765"/>
                    </a:cubicBezTo>
                    <a:lnTo>
                      <a:pt x="1950" y="1765"/>
                    </a:lnTo>
                    <a:lnTo>
                      <a:pt x="1946" y="1774"/>
                    </a:lnTo>
                    <a:lnTo>
                      <a:pt x="1946" y="1752"/>
                    </a:lnTo>
                    <a:cubicBezTo>
                      <a:pt x="1938" y="1756"/>
                      <a:pt x="1927" y="1771"/>
                      <a:pt x="1921" y="1771"/>
                    </a:cubicBezTo>
                    <a:cubicBezTo>
                      <a:pt x="1919" y="1771"/>
                      <a:pt x="1918" y="1769"/>
                      <a:pt x="1918" y="1763"/>
                    </a:cubicBezTo>
                    <a:cubicBezTo>
                      <a:pt x="1907" y="1757"/>
                      <a:pt x="1923" y="1752"/>
                      <a:pt x="1923" y="1746"/>
                    </a:cubicBezTo>
                    <a:lnTo>
                      <a:pt x="1923" y="1730"/>
                    </a:lnTo>
                    <a:cubicBezTo>
                      <a:pt x="1923" y="1731"/>
                      <a:pt x="1925" y="1732"/>
                      <a:pt x="1928" y="1732"/>
                    </a:cubicBezTo>
                    <a:cubicBezTo>
                      <a:pt x="1934" y="1732"/>
                      <a:pt x="1942" y="1728"/>
                      <a:pt x="1935" y="1724"/>
                    </a:cubicBezTo>
                    <a:cubicBezTo>
                      <a:pt x="1933" y="1720"/>
                      <a:pt x="1932" y="1718"/>
                      <a:pt x="1932" y="1718"/>
                    </a:cubicBezTo>
                    <a:lnTo>
                      <a:pt x="1932" y="1718"/>
                    </a:lnTo>
                    <a:cubicBezTo>
                      <a:pt x="1932" y="1718"/>
                      <a:pt x="1932" y="1718"/>
                      <a:pt x="1932" y="1718"/>
                    </a:cubicBezTo>
                    <a:lnTo>
                      <a:pt x="1932" y="1718"/>
                    </a:lnTo>
                    <a:cubicBezTo>
                      <a:pt x="1933" y="1715"/>
                      <a:pt x="1935" y="1711"/>
                      <a:pt x="1935" y="1708"/>
                    </a:cubicBezTo>
                    <a:lnTo>
                      <a:pt x="1929" y="1702"/>
                    </a:lnTo>
                    <a:cubicBezTo>
                      <a:pt x="1930" y="1701"/>
                      <a:pt x="1931" y="1700"/>
                      <a:pt x="1932" y="1700"/>
                    </a:cubicBezTo>
                    <a:cubicBezTo>
                      <a:pt x="1933" y="1700"/>
                      <a:pt x="1934" y="1702"/>
                      <a:pt x="1934" y="1702"/>
                    </a:cubicBezTo>
                    <a:cubicBezTo>
                      <a:pt x="1935" y="1702"/>
                      <a:pt x="1935" y="1701"/>
                      <a:pt x="1935" y="1697"/>
                    </a:cubicBezTo>
                    <a:lnTo>
                      <a:pt x="1935" y="1697"/>
                    </a:lnTo>
                    <a:lnTo>
                      <a:pt x="1923" y="1702"/>
                    </a:lnTo>
                    <a:cubicBezTo>
                      <a:pt x="1927" y="1692"/>
                      <a:pt x="1926" y="1690"/>
                      <a:pt x="1923" y="1690"/>
                    </a:cubicBezTo>
                    <a:cubicBezTo>
                      <a:pt x="1920" y="1690"/>
                      <a:pt x="1917" y="1692"/>
                      <a:pt x="1915" y="1692"/>
                    </a:cubicBezTo>
                    <a:cubicBezTo>
                      <a:pt x="1912" y="1692"/>
                      <a:pt x="1912" y="1690"/>
                      <a:pt x="1918" y="1680"/>
                    </a:cubicBezTo>
                    <a:cubicBezTo>
                      <a:pt x="1923" y="1680"/>
                      <a:pt x="1923" y="1674"/>
                      <a:pt x="1929" y="1669"/>
                    </a:cubicBezTo>
                    <a:lnTo>
                      <a:pt x="1918" y="1663"/>
                    </a:lnTo>
                    <a:cubicBezTo>
                      <a:pt x="1918" y="1652"/>
                      <a:pt x="1923" y="1652"/>
                      <a:pt x="1923" y="1652"/>
                    </a:cubicBezTo>
                    <a:cubicBezTo>
                      <a:pt x="1923" y="1650"/>
                      <a:pt x="1923" y="1650"/>
                      <a:pt x="1922" y="1650"/>
                    </a:cubicBezTo>
                    <a:cubicBezTo>
                      <a:pt x="1920" y="1650"/>
                      <a:pt x="1918" y="1652"/>
                      <a:pt x="1918" y="1652"/>
                    </a:cubicBezTo>
                    <a:cubicBezTo>
                      <a:pt x="1918" y="1647"/>
                      <a:pt x="1901" y="1647"/>
                      <a:pt x="1918" y="1636"/>
                    </a:cubicBezTo>
                    <a:cubicBezTo>
                      <a:pt x="1915" y="1630"/>
                      <a:pt x="1913" y="1629"/>
                      <a:pt x="1910" y="1629"/>
                    </a:cubicBezTo>
                    <a:cubicBezTo>
                      <a:pt x="1904" y="1629"/>
                      <a:pt x="1899" y="1640"/>
                      <a:pt x="1897" y="1640"/>
                    </a:cubicBezTo>
                    <a:cubicBezTo>
                      <a:pt x="1896" y="1640"/>
                      <a:pt x="1896" y="1639"/>
                      <a:pt x="1896" y="1636"/>
                    </a:cubicBezTo>
                    <a:cubicBezTo>
                      <a:pt x="1899" y="1627"/>
                      <a:pt x="1900" y="1627"/>
                      <a:pt x="1901" y="1627"/>
                    </a:cubicBezTo>
                    <a:cubicBezTo>
                      <a:pt x="1903" y="1627"/>
                      <a:pt x="1904" y="1627"/>
                      <a:pt x="1907" y="1619"/>
                    </a:cubicBezTo>
                    <a:lnTo>
                      <a:pt x="1896" y="1619"/>
                    </a:lnTo>
                    <a:lnTo>
                      <a:pt x="1907" y="1608"/>
                    </a:lnTo>
                    <a:cubicBezTo>
                      <a:pt x="1890" y="1580"/>
                      <a:pt x="1907" y="1508"/>
                      <a:pt x="1874" y="1508"/>
                    </a:cubicBezTo>
                    <a:cubicBezTo>
                      <a:pt x="1879" y="1497"/>
                      <a:pt x="1879" y="1503"/>
                      <a:pt x="1890" y="1497"/>
                    </a:cubicBezTo>
                    <a:lnTo>
                      <a:pt x="1890" y="1497"/>
                    </a:lnTo>
                    <a:cubicBezTo>
                      <a:pt x="1889" y="1498"/>
                      <a:pt x="1887" y="1498"/>
                      <a:pt x="1886" y="1498"/>
                    </a:cubicBezTo>
                    <a:cubicBezTo>
                      <a:pt x="1864" y="1498"/>
                      <a:pt x="1878" y="1453"/>
                      <a:pt x="1863" y="1448"/>
                    </a:cubicBezTo>
                    <a:lnTo>
                      <a:pt x="1852" y="1453"/>
                    </a:lnTo>
                    <a:cubicBezTo>
                      <a:pt x="1852" y="1403"/>
                      <a:pt x="1813" y="1414"/>
                      <a:pt x="1796" y="1387"/>
                    </a:cubicBezTo>
                    <a:lnTo>
                      <a:pt x="1796" y="1392"/>
                    </a:lnTo>
                    <a:cubicBezTo>
                      <a:pt x="1791" y="1398"/>
                      <a:pt x="1785" y="1398"/>
                      <a:pt x="1780" y="1398"/>
                    </a:cubicBezTo>
                    <a:cubicBezTo>
                      <a:pt x="1780" y="1396"/>
                      <a:pt x="1781" y="1393"/>
                      <a:pt x="1782" y="1389"/>
                    </a:cubicBezTo>
                    <a:lnTo>
                      <a:pt x="1782" y="1389"/>
                    </a:lnTo>
                    <a:cubicBezTo>
                      <a:pt x="1782" y="1390"/>
                      <a:pt x="1781" y="1391"/>
                      <a:pt x="1780" y="1392"/>
                    </a:cubicBezTo>
                    <a:cubicBezTo>
                      <a:pt x="1769" y="1348"/>
                      <a:pt x="1724" y="1331"/>
                      <a:pt x="1702" y="1293"/>
                    </a:cubicBezTo>
                    <a:cubicBezTo>
                      <a:pt x="1652" y="1276"/>
                      <a:pt x="1614" y="1221"/>
                      <a:pt x="1564" y="1193"/>
                    </a:cubicBezTo>
                    <a:lnTo>
                      <a:pt x="1564" y="1193"/>
                    </a:lnTo>
                    <a:cubicBezTo>
                      <a:pt x="1568" y="1197"/>
                      <a:pt x="1557" y="1210"/>
                      <a:pt x="1551" y="1210"/>
                    </a:cubicBezTo>
                    <a:cubicBezTo>
                      <a:pt x="1549" y="1210"/>
                      <a:pt x="1547" y="1208"/>
                      <a:pt x="1547" y="1204"/>
                    </a:cubicBezTo>
                    <a:cubicBezTo>
                      <a:pt x="1564" y="1154"/>
                      <a:pt x="1520" y="1193"/>
                      <a:pt x="1531" y="1154"/>
                    </a:cubicBezTo>
                    <a:cubicBezTo>
                      <a:pt x="1497" y="1149"/>
                      <a:pt x="1493" y="1112"/>
                      <a:pt x="1467" y="1112"/>
                    </a:cubicBezTo>
                    <a:cubicBezTo>
                      <a:pt x="1463" y="1112"/>
                      <a:pt x="1459" y="1113"/>
                      <a:pt x="1453" y="1115"/>
                    </a:cubicBezTo>
                    <a:lnTo>
                      <a:pt x="1459" y="1099"/>
                    </a:lnTo>
                    <a:cubicBezTo>
                      <a:pt x="1459" y="1097"/>
                      <a:pt x="1458" y="1096"/>
                      <a:pt x="1457" y="1096"/>
                    </a:cubicBezTo>
                    <a:cubicBezTo>
                      <a:pt x="1455" y="1096"/>
                      <a:pt x="1451" y="1099"/>
                      <a:pt x="1448" y="1099"/>
                    </a:cubicBezTo>
                    <a:cubicBezTo>
                      <a:pt x="1436" y="1088"/>
                      <a:pt x="1420" y="1093"/>
                      <a:pt x="1420" y="1088"/>
                    </a:cubicBezTo>
                    <a:lnTo>
                      <a:pt x="1409" y="1099"/>
                    </a:lnTo>
                    <a:cubicBezTo>
                      <a:pt x="1404" y="1099"/>
                      <a:pt x="1414" y="1092"/>
                      <a:pt x="1410" y="1092"/>
                    </a:cubicBezTo>
                    <a:cubicBezTo>
                      <a:pt x="1409" y="1092"/>
                      <a:pt x="1407" y="1092"/>
                      <a:pt x="1403" y="1093"/>
                    </a:cubicBezTo>
                    <a:lnTo>
                      <a:pt x="1409" y="1088"/>
                    </a:lnTo>
                    <a:lnTo>
                      <a:pt x="1398" y="1093"/>
                    </a:lnTo>
                    <a:cubicBezTo>
                      <a:pt x="1409" y="1071"/>
                      <a:pt x="1381" y="1082"/>
                      <a:pt x="1392" y="1066"/>
                    </a:cubicBezTo>
                    <a:cubicBezTo>
                      <a:pt x="1381" y="1066"/>
                      <a:pt x="1365" y="1066"/>
                      <a:pt x="1353" y="1055"/>
                    </a:cubicBezTo>
                    <a:cubicBezTo>
                      <a:pt x="1365" y="1038"/>
                      <a:pt x="1348" y="1032"/>
                      <a:pt x="1348" y="1016"/>
                    </a:cubicBezTo>
                    <a:cubicBezTo>
                      <a:pt x="1326" y="1010"/>
                      <a:pt x="1309" y="999"/>
                      <a:pt x="1287" y="977"/>
                    </a:cubicBezTo>
                    <a:lnTo>
                      <a:pt x="1270" y="988"/>
                    </a:lnTo>
                    <a:lnTo>
                      <a:pt x="1265" y="988"/>
                    </a:lnTo>
                    <a:cubicBezTo>
                      <a:pt x="1265" y="988"/>
                      <a:pt x="1265" y="983"/>
                      <a:pt x="1270" y="983"/>
                    </a:cubicBezTo>
                    <a:cubicBezTo>
                      <a:pt x="1275" y="973"/>
                      <a:pt x="1274" y="971"/>
                      <a:pt x="1271" y="971"/>
                    </a:cubicBezTo>
                    <a:cubicBezTo>
                      <a:pt x="1268" y="971"/>
                      <a:pt x="1263" y="973"/>
                      <a:pt x="1261" y="973"/>
                    </a:cubicBezTo>
                    <a:cubicBezTo>
                      <a:pt x="1260" y="973"/>
                      <a:pt x="1259" y="973"/>
                      <a:pt x="1259" y="972"/>
                    </a:cubicBezTo>
                    <a:cubicBezTo>
                      <a:pt x="1257" y="977"/>
                      <a:pt x="1257" y="979"/>
                      <a:pt x="1258" y="979"/>
                    </a:cubicBezTo>
                    <a:cubicBezTo>
                      <a:pt x="1259" y="979"/>
                      <a:pt x="1262" y="977"/>
                      <a:pt x="1265" y="977"/>
                    </a:cubicBezTo>
                    <a:lnTo>
                      <a:pt x="1265" y="977"/>
                    </a:lnTo>
                    <a:cubicBezTo>
                      <a:pt x="1265" y="981"/>
                      <a:pt x="1260" y="990"/>
                      <a:pt x="1257" y="990"/>
                    </a:cubicBezTo>
                    <a:cubicBezTo>
                      <a:pt x="1255" y="990"/>
                      <a:pt x="1254" y="988"/>
                      <a:pt x="1254" y="983"/>
                    </a:cubicBezTo>
                    <a:lnTo>
                      <a:pt x="1243" y="988"/>
                    </a:lnTo>
                    <a:cubicBezTo>
                      <a:pt x="1254" y="977"/>
                      <a:pt x="1254" y="972"/>
                      <a:pt x="1259" y="961"/>
                    </a:cubicBezTo>
                    <a:cubicBezTo>
                      <a:pt x="1237" y="955"/>
                      <a:pt x="1210" y="961"/>
                      <a:pt x="1204" y="944"/>
                    </a:cubicBezTo>
                    <a:cubicBezTo>
                      <a:pt x="1215" y="927"/>
                      <a:pt x="1187" y="933"/>
                      <a:pt x="1210" y="916"/>
                    </a:cubicBezTo>
                    <a:cubicBezTo>
                      <a:pt x="1199" y="916"/>
                      <a:pt x="1199" y="933"/>
                      <a:pt x="1182" y="944"/>
                    </a:cubicBezTo>
                    <a:cubicBezTo>
                      <a:pt x="1182" y="944"/>
                      <a:pt x="1176" y="944"/>
                      <a:pt x="1176" y="933"/>
                    </a:cubicBezTo>
                    <a:cubicBezTo>
                      <a:pt x="1182" y="927"/>
                      <a:pt x="1182" y="922"/>
                      <a:pt x="1187" y="922"/>
                    </a:cubicBezTo>
                    <a:lnTo>
                      <a:pt x="1182" y="916"/>
                    </a:lnTo>
                    <a:lnTo>
                      <a:pt x="1187" y="905"/>
                    </a:lnTo>
                    <a:cubicBezTo>
                      <a:pt x="1171" y="905"/>
                      <a:pt x="1176" y="872"/>
                      <a:pt x="1154" y="872"/>
                    </a:cubicBezTo>
                    <a:cubicBezTo>
                      <a:pt x="1149" y="878"/>
                      <a:pt x="1154" y="878"/>
                      <a:pt x="1149" y="889"/>
                    </a:cubicBezTo>
                    <a:cubicBezTo>
                      <a:pt x="1146" y="889"/>
                      <a:pt x="1144" y="889"/>
                      <a:pt x="1142" y="889"/>
                    </a:cubicBezTo>
                    <a:cubicBezTo>
                      <a:pt x="1127" y="889"/>
                      <a:pt x="1144" y="869"/>
                      <a:pt x="1130" y="867"/>
                    </a:cubicBezTo>
                    <a:lnTo>
                      <a:pt x="1130" y="867"/>
                    </a:lnTo>
                    <a:cubicBezTo>
                      <a:pt x="1129" y="867"/>
                      <a:pt x="1127" y="867"/>
                      <a:pt x="1126" y="867"/>
                    </a:cubicBezTo>
                    <a:cubicBezTo>
                      <a:pt x="1123" y="867"/>
                      <a:pt x="1121" y="866"/>
                      <a:pt x="1121" y="861"/>
                    </a:cubicBezTo>
                    <a:cubicBezTo>
                      <a:pt x="1117" y="861"/>
                      <a:pt x="1119" y="852"/>
                      <a:pt x="1120" y="845"/>
                    </a:cubicBezTo>
                    <a:lnTo>
                      <a:pt x="1120" y="845"/>
                    </a:lnTo>
                    <a:cubicBezTo>
                      <a:pt x="1120" y="847"/>
                      <a:pt x="1118" y="850"/>
                      <a:pt x="1116" y="850"/>
                    </a:cubicBezTo>
                    <a:cubicBezTo>
                      <a:pt x="1116" y="839"/>
                      <a:pt x="1099" y="833"/>
                      <a:pt x="1093" y="822"/>
                    </a:cubicBezTo>
                    <a:lnTo>
                      <a:pt x="1099" y="817"/>
                    </a:lnTo>
                    <a:lnTo>
                      <a:pt x="1099" y="817"/>
                    </a:lnTo>
                    <a:cubicBezTo>
                      <a:pt x="1094" y="820"/>
                      <a:pt x="1091" y="822"/>
                      <a:pt x="1090" y="822"/>
                    </a:cubicBezTo>
                    <a:cubicBezTo>
                      <a:pt x="1085" y="822"/>
                      <a:pt x="1098" y="803"/>
                      <a:pt x="1093" y="795"/>
                    </a:cubicBezTo>
                    <a:cubicBezTo>
                      <a:pt x="1066" y="783"/>
                      <a:pt x="1016" y="767"/>
                      <a:pt x="994" y="750"/>
                    </a:cubicBezTo>
                    <a:cubicBezTo>
                      <a:pt x="987" y="755"/>
                      <a:pt x="981" y="757"/>
                      <a:pt x="976" y="757"/>
                    </a:cubicBezTo>
                    <a:cubicBezTo>
                      <a:pt x="969" y="757"/>
                      <a:pt x="964" y="753"/>
                      <a:pt x="961" y="750"/>
                    </a:cubicBezTo>
                    <a:lnTo>
                      <a:pt x="977" y="728"/>
                    </a:lnTo>
                    <a:lnTo>
                      <a:pt x="961" y="728"/>
                    </a:lnTo>
                    <a:lnTo>
                      <a:pt x="965" y="724"/>
                    </a:lnTo>
                    <a:lnTo>
                      <a:pt x="965" y="724"/>
                    </a:lnTo>
                    <a:cubicBezTo>
                      <a:pt x="963" y="725"/>
                      <a:pt x="962" y="725"/>
                      <a:pt x="962" y="725"/>
                    </a:cubicBezTo>
                    <a:lnTo>
                      <a:pt x="962" y="725"/>
                    </a:lnTo>
                    <a:cubicBezTo>
                      <a:pt x="963" y="718"/>
                      <a:pt x="953" y="705"/>
                      <a:pt x="977" y="700"/>
                    </a:cubicBezTo>
                    <a:lnTo>
                      <a:pt x="950" y="678"/>
                    </a:lnTo>
                    <a:cubicBezTo>
                      <a:pt x="948" y="678"/>
                      <a:pt x="947" y="677"/>
                      <a:pt x="946" y="677"/>
                    </a:cubicBezTo>
                    <a:cubicBezTo>
                      <a:pt x="938" y="677"/>
                      <a:pt x="931" y="687"/>
                      <a:pt x="929" y="687"/>
                    </a:cubicBezTo>
                    <a:cubicBezTo>
                      <a:pt x="928" y="687"/>
                      <a:pt x="927" y="686"/>
                      <a:pt x="927" y="684"/>
                    </a:cubicBezTo>
                    <a:cubicBezTo>
                      <a:pt x="933" y="678"/>
                      <a:pt x="933" y="684"/>
                      <a:pt x="938" y="673"/>
                    </a:cubicBezTo>
                    <a:cubicBezTo>
                      <a:pt x="937" y="665"/>
                      <a:pt x="933" y="662"/>
                      <a:pt x="928" y="662"/>
                    </a:cubicBezTo>
                    <a:cubicBezTo>
                      <a:pt x="915" y="662"/>
                      <a:pt x="895" y="678"/>
                      <a:pt x="884" y="678"/>
                    </a:cubicBezTo>
                    <a:cubicBezTo>
                      <a:pt x="881" y="678"/>
                      <a:pt x="879" y="677"/>
                      <a:pt x="878" y="673"/>
                    </a:cubicBezTo>
                    <a:lnTo>
                      <a:pt x="872" y="673"/>
                    </a:lnTo>
                    <a:cubicBezTo>
                      <a:pt x="867" y="680"/>
                      <a:pt x="866" y="682"/>
                      <a:pt x="867" y="682"/>
                    </a:cubicBezTo>
                    <a:cubicBezTo>
                      <a:pt x="869" y="682"/>
                      <a:pt x="876" y="676"/>
                      <a:pt x="878" y="676"/>
                    </a:cubicBezTo>
                    <a:lnTo>
                      <a:pt x="878" y="676"/>
                    </a:lnTo>
                    <a:cubicBezTo>
                      <a:pt x="879" y="676"/>
                      <a:pt x="879" y="676"/>
                      <a:pt x="878" y="678"/>
                    </a:cubicBezTo>
                    <a:cubicBezTo>
                      <a:pt x="867" y="700"/>
                      <a:pt x="867" y="684"/>
                      <a:pt x="850" y="700"/>
                    </a:cubicBezTo>
                    <a:cubicBezTo>
                      <a:pt x="850" y="698"/>
                      <a:pt x="849" y="698"/>
                      <a:pt x="846" y="698"/>
                    </a:cubicBezTo>
                    <a:cubicBezTo>
                      <a:pt x="844" y="698"/>
                      <a:pt x="842" y="698"/>
                      <a:pt x="839" y="695"/>
                    </a:cubicBezTo>
                    <a:cubicBezTo>
                      <a:pt x="844" y="678"/>
                      <a:pt x="822" y="678"/>
                      <a:pt x="828" y="656"/>
                    </a:cubicBezTo>
                    <a:lnTo>
                      <a:pt x="828" y="656"/>
                    </a:lnTo>
                    <a:cubicBezTo>
                      <a:pt x="823" y="656"/>
                      <a:pt x="805" y="674"/>
                      <a:pt x="797" y="674"/>
                    </a:cubicBezTo>
                    <a:cubicBezTo>
                      <a:pt x="796" y="674"/>
                      <a:pt x="795" y="673"/>
                      <a:pt x="795" y="673"/>
                    </a:cubicBezTo>
                    <a:cubicBezTo>
                      <a:pt x="800" y="651"/>
                      <a:pt x="811" y="656"/>
                      <a:pt x="811" y="651"/>
                    </a:cubicBezTo>
                    <a:lnTo>
                      <a:pt x="811" y="651"/>
                    </a:lnTo>
                    <a:lnTo>
                      <a:pt x="800" y="656"/>
                    </a:lnTo>
                    <a:cubicBezTo>
                      <a:pt x="795" y="651"/>
                      <a:pt x="800" y="651"/>
                      <a:pt x="811" y="645"/>
                    </a:cubicBezTo>
                    <a:cubicBezTo>
                      <a:pt x="810" y="644"/>
                      <a:pt x="808" y="644"/>
                      <a:pt x="807" y="644"/>
                    </a:cubicBezTo>
                    <a:cubicBezTo>
                      <a:pt x="801" y="644"/>
                      <a:pt x="797" y="649"/>
                      <a:pt x="793" y="649"/>
                    </a:cubicBezTo>
                    <a:cubicBezTo>
                      <a:pt x="792" y="649"/>
                      <a:pt x="790" y="648"/>
                      <a:pt x="789" y="645"/>
                    </a:cubicBezTo>
                    <a:lnTo>
                      <a:pt x="800" y="640"/>
                    </a:lnTo>
                    <a:cubicBezTo>
                      <a:pt x="795" y="640"/>
                      <a:pt x="795" y="629"/>
                      <a:pt x="789" y="623"/>
                    </a:cubicBezTo>
                    <a:cubicBezTo>
                      <a:pt x="791" y="621"/>
                      <a:pt x="792" y="621"/>
                      <a:pt x="793" y="621"/>
                    </a:cubicBezTo>
                    <a:cubicBezTo>
                      <a:pt x="795" y="621"/>
                      <a:pt x="795" y="623"/>
                      <a:pt x="795" y="623"/>
                    </a:cubicBezTo>
                    <a:cubicBezTo>
                      <a:pt x="796" y="616"/>
                      <a:pt x="796" y="613"/>
                      <a:pt x="794" y="613"/>
                    </a:cubicBezTo>
                    <a:cubicBezTo>
                      <a:pt x="791" y="613"/>
                      <a:pt x="784" y="623"/>
                      <a:pt x="784" y="623"/>
                    </a:cubicBezTo>
                    <a:cubicBezTo>
                      <a:pt x="784" y="629"/>
                      <a:pt x="784" y="640"/>
                      <a:pt x="767" y="645"/>
                    </a:cubicBezTo>
                    <a:cubicBezTo>
                      <a:pt x="767" y="644"/>
                      <a:pt x="766" y="643"/>
                      <a:pt x="764" y="643"/>
                    </a:cubicBezTo>
                    <a:cubicBezTo>
                      <a:pt x="761" y="643"/>
                      <a:pt x="757" y="645"/>
                      <a:pt x="754" y="645"/>
                    </a:cubicBezTo>
                    <a:cubicBezTo>
                      <a:pt x="752" y="645"/>
                      <a:pt x="752" y="644"/>
                      <a:pt x="756" y="640"/>
                    </a:cubicBezTo>
                    <a:lnTo>
                      <a:pt x="767" y="629"/>
                    </a:lnTo>
                    <a:cubicBezTo>
                      <a:pt x="760" y="629"/>
                      <a:pt x="757" y="633"/>
                      <a:pt x="753" y="633"/>
                    </a:cubicBezTo>
                    <a:cubicBezTo>
                      <a:pt x="751" y="633"/>
                      <a:pt x="748" y="632"/>
                      <a:pt x="745" y="629"/>
                    </a:cubicBezTo>
                    <a:lnTo>
                      <a:pt x="756" y="623"/>
                    </a:lnTo>
                    <a:lnTo>
                      <a:pt x="756" y="623"/>
                    </a:lnTo>
                    <a:cubicBezTo>
                      <a:pt x="753" y="624"/>
                      <a:pt x="750" y="625"/>
                      <a:pt x="748" y="625"/>
                    </a:cubicBezTo>
                    <a:cubicBezTo>
                      <a:pt x="739" y="625"/>
                      <a:pt x="738" y="616"/>
                      <a:pt x="734" y="612"/>
                    </a:cubicBezTo>
                    <a:cubicBezTo>
                      <a:pt x="728" y="612"/>
                      <a:pt x="717" y="617"/>
                      <a:pt x="717" y="617"/>
                    </a:cubicBezTo>
                    <a:cubicBezTo>
                      <a:pt x="717" y="623"/>
                      <a:pt x="712" y="629"/>
                      <a:pt x="706" y="640"/>
                    </a:cubicBezTo>
                    <a:cubicBezTo>
                      <a:pt x="708" y="633"/>
                      <a:pt x="706" y="632"/>
                      <a:pt x="703" y="632"/>
                    </a:cubicBezTo>
                    <a:cubicBezTo>
                      <a:pt x="699" y="632"/>
                      <a:pt x="690" y="637"/>
                      <a:pt x="684" y="637"/>
                    </a:cubicBezTo>
                    <a:cubicBezTo>
                      <a:pt x="681" y="637"/>
                      <a:pt x="678" y="635"/>
                      <a:pt x="678" y="629"/>
                    </a:cubicBezTo>
                    <a:cubicBezTo>
                      <a:pt x="682" y="625"/>
                      <a:pt x="685" y="622"/>
                      <a:pt x="687" y="622"/>
                    </a:cubicBezTo>
                    <a:cubicBezTo>
                      <a:pt x="688" y="622"/>
                      <a:pt x="689" y="624"/>
                      <a:pt x="689" y="629"/>
                    </a:cubicBezTo>
                    <a:cubicBezTo>
                      <a:pt x="712" y="617"/>
                      <a:pt x="728" y="601"/>
                      <a:pt x="739" y="595"/>
                    </a:cubicBezTo>
                    <a:cubicBezTo>
                      <a:pt x="734" y="595"/>
                      <a:pt x="728" y="595"/>
                      <a:pt x="734" y="590"/>
                    </a:cubicBezTo>
                    <a:lnTo>
                      <a:pt x="734" y="590"/>
                    </a:lnTo>
                    <a:lnTo>
                      <a:pt x="717" y="601"/>
                    </a:lnTo>
                    <a:cubicBezTo>
                      <a:pt x="717" y="601"/>
                      <a:pt x="717" y="595"/>
                      <a:pt x="712" y="595"/>
                    </a:cubicBezTo>
                    <a:cubicBezTo>
                      <a:pt x="706" y="601"/>
                      <a:pt x="701" y="617"/>
                      <a:pt x="689" y="617"/>
                    </a:cubicBezTo>
                    <a:cubicBezTo>
                      <a:pt x="685" y="617"/>
                      <a:pt x="701" y="600"/>
                      <a:pt x="701" y="600"/>
                    </a:cubicBezTo>
                    <a:lnTo>
                      <a:pt x="701" y="600"/>
                    </a:lnTo>
                    <a:cubicBezTo>
                      <a:pt x="701" y="600"/>
                      <a:pt x="701" y="600"/>
                      <a:pt x="701" y="601"/>
                    </a:cubicBezTo>
                    <a:cubicBezTo>
                      <a:pt x="689" y="601"/>
                      <a:pt x="683" y="608"/>
                      <a:pt x="680" y="608"/>
                    </a:cubicBezTo>
                    <a:cubicBezTo>
                      <a:pt x="679" y="608"/>
                      <a:pt x="678" y="606"/>
                      <a:pt x="678" y="601"/>
                    </a:cubicBezTo>
                    <a:lnTo>
                      <a:pt x="684" y="601"/>
                    </a:lnTo>
                    <a:cubicBezTo>
                      <a:pt x="684" y="590"/>
                      <a:pt x="673" y="595"/>
                      <a:pt x="684" y="573"/>
                    </a:cubicBezTo>
                    <a:cubicBezTo>
                      <a:pt x="689" y="568"/>
                      <a:pt x="689" y="568"/>
                      <a:pt x="695" y="568"/>
                    </a:cubicBezTo>
                    <a:cubicBezTo>
                      <a:pt x="714" y="563"/>
                      <a:pt x="696" y="566"/>
                      <a:pt x="702" y="560"/>
                    </a:cubicBezTo>
                    <a:lnTo>
                      <a:pt x="702" y="560"/>
                    </a:lnTo>
                    <a:cubicBezTo>
                      <a:pt x="700" y="561"/>
                      <a:pt x="698" y="562"/>
                      <a:pt x="697" y="562"/>
                    </a:cubicBezTo>
                    <a:cubicBezTo>
                      <a:pt x="692" y="562"/>
                      <a:pt x="689" y="557"/>
                      <a:pt x="689" y="557"/>
                    </a:cubicBezTo>
                    <a:lnTo>
                      <a:pt x="684" y="568"/>
                    </a:lnTo>
                    <a:cubicBezTo>
                      <a:pt x="676" y="574"/>
                      <a:pt x="672" y="576"/>
                      <a:pt x="671" y="576"/>
                    </a:cubicBezTo>
                    <a:cubicBezTo>
                      <a:pt x="668" y="576"/>
                      <a:pt x="702" y="544"/>
                      <a:pt x="689" y="540"/>
                    </a:cubicBezTo>
                    <a:cubicBezTo>
                      <a:pt x="678" y="540"/>
                      <a:pt x="689" y="546"/>
                      <a:pt x="678" y="546"/>
                    </a:cubicBezTo>
                    <a:cubicBezTo>
                      <a:pt x="678" y="540"/>
                      <a:pt x="684" y="529"/>
                      <a:pt x="673" y="529"/>
                    </a:cubicBezTo>
                    <a:cubicBezTo>
                      <a:pt x="673" y="523"/>
                      <a:pt x="675" y="518"/>
                      <a:pt x="677" y="514"/>
                    </a:cubicBezTo>
                    <a:lnTo>
                      <a:pt x="677" y="514"/>
                    </a:lnTo>
                    <a:lnTo>
                      <a:pt x="662" y="529"/>
                    </a:lnTo>
                    <a:cubicBezTo>
                      <a:pt x="656" y="518"/>
                      <a:pt x="640" y="518"/>
                      <a:pt x="640" y="512"/>
                    </a:cubicBezTo>
                    <a:lnTo>
                      <a:pt x="634" y="518"/>
                    </a:lnTo>
                    <a:cubicBezTo>
                      <a:pt x="627" y="518"/>
                      <a:pt x="617" y="523"/>
                      <a:pt x="610" y="523"/>
                    </a:cubicBezTo>
                    <a:cubicBezTo>
                      <a:pt x="606" y="523"/>
                      <a:pt x="603" y="522"/>
                      <a:pt x="601" y="518"/>
                    </a:cubicBezTo>
                    <a:cubicBezTo>
                      <a:pt x="604" y="512"/>
                      <a:pt x="606" y="511"/>
                      <a:pt x="609" y="511"/>
                    </a:cubicBezTo>
                    <a:cubicBezTo>
                      <a:pt x="611" y="511"/>
                      <a:pt x="612" y="512"/>
                      <a:pt x="612" y="512"/>
                    </a:cubicBezTo>
                    <a:cubicBezTo>
                      <a:pt x="612" y="501"/>
                      <a:pt x="606" y="507"/>
                      <a:pt x="606" y="501"/>
                    </a:cubicBezTo>
                    <a:cubicBezTo>
                      <a:pt x="608" y="496"/>
                      <a:pt x="609" y="495"/>
                      <a:pt x="610" y="495"/>
                    </a:cubicBezTo>
                    <a:cubicBezTo>
                      <a:pt x="612" y="495"/>
                      <a:pt x="613" y="497"/>
                      <a:pt x="615" y="497"/>
                    </a:cubicBezTo>
                    <a:cubicBezTo>
                      <a:pt x="617" y="497"/>
                      <a:pt x="620" y="495"/>
                      <a:pt x="623" y="490"/>
                    </a:cubicBezTo>
                    <a:lnTo>
                      <a:pt x="606" y="485"/>
                    </a:lnTo>
                    <a:cubicBezTo>
                      <a:pt x="603" y="489"/>
                      <a:pt x="602" y="491"/>
                      <a:pt x="601" y="491"/>
                    </a:cubicBezTo>
                    <a:cubicBezTo>
                      <a:pt x="598" y="491"/>
                      <a:pt x="599" y="479"/>
                      <a:pt x="595" y="479"/>
                    </a:cubicBezTo>
                    <a:cubicBezTo>
                      <a:pt x="591" y="475"/>
                      <a:pt x="586" y="473"/>
                      <a:pt x="581" y="473"/>
                    </a:cubicBezTo>
                    <a:cubicBezTo>
                      <a:pt x="567" y="473"/>
                      <a:pt x="552" y="486"/>
                      <a:pt x="540" y="490"/>
                    </a:cubicBezTo>
                    <a:cubicBezTo>
                      <a:pt x="540" y="485"/>
                      <a:pt x="546" y="479"/>
                      <a:pt x="551" y="479"/>
                    </a:cubicBezTo>
                    <a:lnTo>
                      <a:pt x="551" y="479"/>
                    </a:lnTo>
                    <a:cubicBezTo>
                      <a:pt x="549" y="484"/>
                      <a:pt x="548" y="486"/>
                      <a:pt x="549" y="486"/>
                    </a:cubicBezTo>
                    <a:cubicBezTo>
                      <a:pt x="550" y="486"/>
                      <a:pt x="553" y="482"/>
                      <a:pt x="557" y="479"/>
                    </a:cubicBezTo>
                    <a:cubicBezTo>
                      <a:pt x="551" y="479"/>
                      <a:pt x="568" y="451"/>
                      <a:pt x="573" y="451"/>
                    </a:cubicBezTo>
                    <a:lnTo>
                      <a:pt x="573" y="451"/>
                    </a:lnTo>
                    <a:cubicBezTo>
                      <a:pt x="557" y="451"/>
                      <a:pt x="568" y="463"/>
                      <a:pt x="557" y="463"/>
                    </a:cubicBezTo>
                    <a:lnTo>
                      <a:pt x="551" y="457"/>
                    </a:lnTo>
                    <a:cubicBezTo>
                      <a:pt x="546" y="463"/>
                      <a:pt x="546" y="474"/>
                      <a:pt x="540" y="474"/>
                    </a:cubicBezTo>
                    <a:cubicBezTo>
                      <a:pt x="529" y="474"/>
                      <a:pt x="529" y="463"/>
                      <a:pt x="523" y="457"/>
                    </a:cubicBezTo>
                    <a:lnTo>
                      <a:pt x="540" y="446"/>
                    </a:lnTo>
                    <a:cubicBezTo>
                      <a:pt x="540" y="440"/>
                      <a:pt x="540" y="438"/>
                      <a:pt x="538" y="438"/>
                    </a:cubicBezTo>
                    <a:cubicBezTo>
                      <a:pt x="536" y="438"/>
                      <a:pt x="532" y="440"/>
                      <a:pt x="523" y="446"/>
                    </a:cubicBezTo>
                    <a:cubicBezTo>
                      <a:pt x="523" y="451"/>
                      <a:pt x="521" y="451"/>
                      <a:pt x="516" y="451"/>
                    </a:cubicBezTo>
                    <a:cubicBezTo>
                      <a:pt x="511" y="451"/>
                      <a:pt x="504" y="451"/>
                      <a:pt x="496" y="457"/>
                    </a:cubicBezTo>
                    <a:lnTo>
                      <a:pt x="496" y="446"/>
                    </a:lnTo>
                    <a:cubicBezTo>
                      <a:pt x="496" y="446"/>
                      <a:pt x="496" y="445"/>
                      <a:pt x="497" y="443"/>
                    </a:cubicBezTo>
                    <a:lnTo>
                      <a:pt x="497" y="443"/>
                    </a:lnTo>
                    <a:cubicBezTo>
                      <a:pt x="495" y="445"/>
                      <a:pt x="492" y="446"/>
                      <a:pt x="490" y="446"/>
                    </a:cubicBezTo>
                    <a:cubicBezTo>
                      <a:pt x="490" y="435"/>
                      <a:pt x="485" y="429"/>
                      <a:pt x="490" y="429"/>
                    </a:cubicBezTo>
                    <a:cubicBezTo>
                      <a:pt x="485" y="429"/>
                      <a:pt x="485" y="424"/>
                      <a:pt x="490" y="418"/>
                    </a:cubicBezTo>
                    <a:lnTo>
                      <a:pt x="490" y="418"/>
                    </a:lnTo>
                    <a:cubicBezTo>
                      <a:pt x="485" y="418"/>
                      <a:pt x="485" y="424"/>
                      <a:pt x="479" y="429"/>
                    </a:cubicBezTo>
                    <a:lnTo>
                      <a:pt x="468" y="424"/>
                    </a:lnTo>
                    <a:lnTo>
                      <a:pt x="496" y="396"/>
                    </a:lnTo>
                    <a:lnTo>
                      <a:pt x="496" y="396"/>
                    </a:lnTo>
                    <a:cubicBezTo>
                      <a:pt x="491" y="396"/>
                      <a:pt x="483" y="410"/>
                      <a:pt x="475" y="410"/>
                    </a:cubicBezTo>
                    <a:cubicBezTo>
                      <a:pt x="473" y="410"/>
                      <a:pt x="470" y="409"/>
                      <a:pt x="468" y="407"/>
                    </a:cubicBezTo>
                    <a:cubicBezTo>
                      <a:pt x="485" y="396"/>
                      <a:pt x="468" y="391"/>
                      <a:pt x="490" y="380"/>
                    </a:cubicBezTo>
                    <a:cubicBezTo>
                      <a:pt x="496" y="368"/>
                      <a:pt x="490" y="363"/>
                      <a:pt x="479" y="363"/>
                    </a:cubicBezTo>
                    <a:cubicBezTo>
                      <a:pt x="463" y="368"/>
                      <a:pt x="479" y="374"/>
                      <a:pt x="463" y="380"/>
                    </a:cubicBezTo>
                    <a:cubicBezTo>
                      <a:pt x="461" y="379"/>
                      <a:pt x="458" y="379"/>
                      <a:pt x="456" y="379"/>
                    </a:cubicBezTo>
                    <a:cubicBezTo>
                      <a:pt x="439" y="379"/>
                      <a:pt x="421" y="393"/>
                      <a:pt x="412" y="393"/>
                    </a:cubicBezTo>
                    <a:cubicBezTo>
                      <a:pt x="410" y="393"/>
                      <a:pt x="408" y="392"/>
                      <a:pt x="407" y="391"/>
                    </a:cubicBezTo>
                    <a:lnTo>
                      <a:pt x="407" y="396"/>
                    </a:lnTo>
                    <a:cubicBezTo>
                      <a:pt x="396" y="396"/>
                      <a:pt x="402" y="396"/>
                      <a:pt x="385" y="402"/>
                    </a:cubicBezTo>
                    <a:cubicBezTo>
                      <a:pt x="402" y="391"/>
                      <a:pt x="413" y="363"/>
                      <a:pt x="402" y="352"/>
                    </a:cubicBezTo>
                    <a:lnTo>
                      <a:pt x="402" y="352"/>
                    </a:lnTo>
                    <a:cubicBezTo>
                      <a:pt x="396" y="363"/>
                      <a:pt x="396" y="374"/>
                      <a:pt x="380" y="380"/>
                    </a:cubicBezTo>
                    <a:lnTo>
                      <a:pt x="374" y="374"/>
                    </a:lnTo>
                    <a:cubicBezTo>
                      <a:pt x="374" y="374"/>
                      <a:pt x="380" y="374"/>
                      <a:pt x="380" y="368"/>
                    </a:cubicBezTo>
                    <a:cubicBezTo>
                      <a:pt x="370" y="368"/>
                      <a:pt x="380" y="349"/>
                      <a:pt x="374" y="349"/>
                    </a:cubicBezTo>
                    <a:cubicBezTo>
                      <a:pt x="373" y="349"/>
                      <a:pt x="371" y="350"/>
                      <a:pt x="368" y="352"/>
                    </a:cubicBezTo>
                    <a:lnTo>
                      <a:pt x="372" y="342"/>
                    </a:lnTo>
                    <a:lnTo>
                      <a:pt x="372" y="342"/>
                    </a:lnTo>
                    <a:cubicBezTo>
                      <a:pt x="371" y="343"/>
                      <a:pt x="369" y="343"/>
                      <a:pt x="367" y="343"/>
                    </a:cubicBezTo>
                    <a:cubicBezTo>
                      <a:pt x="362" y="343"/>
                      <a:pt x="356" y="341"/>
                      <a:pt x="352" y="341"/>
                    </a:cubicBezTo>
                    <a:cubicBezTo>
                      <a:pt x="341" y="341"/>
                      <a:pt x="341" y="335"/>
                      <a:pt x="346" y="319"/>
                    </a:cubicBezTo>
                    <a:lnTo>
                      <a:pt x="346" y="319"/>
                    </a:lnTo>
                    <a:cubicBezTo>
                      <a:pt x="341" y="324"/>
                      <a:pt x="330" y="341"/>
                      <a:pt x="324" y="341"/>
                    </a:cubicBezTo>
                    <a:cubicBezTo>
                      <a:pt x="346" y="319"/>
                      <a:pt x="324" y="319"/>
                      <a:pt x="330" y="308"/>
                    </a:cubicBezTo>
                    <a:cubicBezTo>
                      <a:pt x="330" y="308"/>
                      <a:pt x="330" y="295"/>
                      <a:pt x="326" y="295"/>
                    </a:cubicBezTo>
                    <a:cubicBezTo>
                      <a:pt x="326" y="295"/>
                      <a:pt x="325" y="296"/>
                      <a:pt x="324" y="297"/>
                    </a:cubicBezTo>
                    <a:lnTo>
                      <a:pt x="325" y="296"/>
                    </a:lnTo>
                    <a:lnTo>
                      <a:pt x="325" y="296"/>
                    </a:lnTo>
                    <a:cubicBezTo>
                      <a:pt x="322" y="298"/>
                      <a:pt x="319" y="299"/>
                      <a:pt x="316" y="299"/>
                    </a:cubicBezTo>
                    <a:cubicBezTo>
                      <a:pt x="310" y="299"/>
                      <a:pt x="305" y="294"/>
                      <a:pt x="302" y="291"/>
                    </a:cubicBezTo>
                    <a:cubicBezTo>
                      <a:pt x="330" y="263"/>
                      <a:pt x="297" y="285"/>
                      <a:pt x="319" y="258"/>
                    </a:cubicBezTo>
                    <a:lnTo>
                      <a:pt x="319" y="258"/>
                    </a:lnTo>
                    <a:cubicBezTo>
                      <a:pt x="312" y="261"/>
                      <a:pt x="307" y="262"/>
                      <a:pt x="304" y="262"/>
                    </a:cubicBezTo>
                    <a:cubicBezTo>
                      <a:pt x="300" y="262"/>
                      <a:pt x="297" y="261"/>
                      <a:pt x="294" y="261"/>
                    </a:cubicBezTo>
                    <a:cubicBezTo>
                      <a:pt x="290" y="261"/>
                      <a:pt x="286" y="262"/>
                      <a:pt x="280" y="269"/>
                    </a:cubicBezTo>
                    <a:cubicBezTo>
                      <a:pt x="276" y="265"/>
                      <a:pt x="285" y="259"/>
                      <a:pt x="291" y="252"/>
                    </a:cubicBezTo>
                    <a:lnTo>
                      <a:pt x="291" y="252"/>
                    </a:lnTo>
                    <a:cubicBezTo>
                      <a:pt x="291" y="252"/>
                      <a:pt x="291" y="252"/>
                      <a:pt x="291" y="252"/>
                    </a:cubicBezTo>
                    <a:lnTo>
                      <a:pt x="291" y="252"/>
                    </a:lnTo>
                    <a:lnTo>
                      <a:pt x="291" y="252"/>
                    </a:lnTo>
                    <a:cubicBezTo>
                      <a:pt x="291" y="252"/>
                      <a:pt x="291" y="252"/>
                      <a:pt x="291" y="252"/>
                    </a:cubicBezTo>
                    <a:lnTo>
                      <a:pt x="291" y="252"/>
                    </a:lnTo>
                    <a:cubicBezTo>
                      <a:pt x="296" y="236"/>
                      <a:pt x="291" y="230"/>
                      <a:pt x="291" y="214"/>
                    </a:cubicBezTo>
                    <a:lnTo>
                      <a:pt x="269" y="230"/>
                    </a:lnTo>
                    <a:lnTo>
                      <a:pt x="274" y="225"/>
                    </a:lnTo>
                    <a:cubicBezTo>
                      <a:pt x="269" y="225"/>
                      <a:pt x="263" y="225"/>
                      <a:pt x="263" y="230"/>
                    </a:cubicBezTo>
                    <a:lnTo>
                      <a:pt x="263" y="225"/>
                    </a:lnTo>
                    <a:cubicBezTo>
                      <a:pt x="256" y="228"/>
                      <a:pt x="252" y="229"/>
                      <a:pt x="250" y="229"/>
                    </a:cubicBezTo>
                    <a:cubicBezTo>
                      <a:pt x="246" y="229"/>
                      <a:pt x="249" y="225"/>
                      <a:pt x="241" y="225"/>
                    </a:cubicBezTo>
                    <a:cubicBezTo>
                      <a:pt x="241" y="214"/>
                      <a:pt x="247" y="214"/>
                      <a:pt x="247" y="214"/>
                    </a:cubicBezTo>
                    <a:cubicBezTo>
                      <a:pt x="247" y="214"/>
                      <a:pt x="250" y="208"/>
                      <a:pt x="255" y="203"/>
                    </a:cubicBezTo>
                    <a:lnTo>
                      <a:pt x="255" y="203"/>
                    </a:lnTo>
                    <a:cubicBezTo>
                      <a:pt x="242" y="209"/>
                      <a:pt x="219" y="218"/>
                      <a:pt x="219" y="230"/>
                    </a:cubicBezTo>
                    <a:cubicBezTo>
                      <a:pt x="216" y="233"/>
                      <a:pt x="214" y="234"/>
                      <a:pt x="211" y="234"/>
                    </a:cubicBezTo>
                    <a:cubicBezTo>
                      <a:pt x="209" y="234"/>
                      <a:pt x="208" y="233"/>
                      <a:pt x="208" y="230"/>
                    </a:cubicBezTo>
                    <a:lnTo>
                      <a:pt x="219" y="214"/>
                    </a:lnTo>
                    <a:lnTo>
                      <a:pt x="197" y="230"/>
                    </a:lnTo>
                    <a:cubicBezTo>
                      <a:pt x="191" y="230"/>
                      <a:pt x="197" y="214"/>
                      <a:pt x="197" y="208"/>
                    </a:cubicBezTo>
                    <a:cubicBezTo>
                      <a:pt x="208" y="208"/>
                      <a:pt x="236" y="186"/>
                      <a:pt x="225" y="180"/>
                    </a:cubicBezTo>
                    <a:cubicBezTo>
                      <a:pt x="236" y="180"/>
                      <a:pt x="247" y="175"/>
                      <a:pt x="247" y="175"/>
                    </a:cubicBezTo>
                    <a:cubicBezTo>
                      <a:pt x="247" y="175"/>
                      <a:pt x="247" y="169"/>
                      <a:pt x="252" y="169"/>
                    </a:cubicBezTo>
                    <a:lnTo>
                      <a:pt x="252" y="169"/>
                    </a:lnTo>
                    <a:cubicBezTo>
                      <a:pt x="245" y="169"/>
                      <a:pt x="242" y="172"/>
                      <a:pt x="240" y="172"/>
                    </a:cubicBezTo>
                    <a:cubicBezTo>
                      <a:pt x="239" y="172"/>
                      <a:pt x="238" y="171"/>
                      <a:pt x="236" y="169"/>
                    </a:cubicBezTo>
                    <a:cubicBezTo>
                      <a:pt x="247" y="153"/>
                      <a:pt x="247" y="147"/>
                      <a:pt x="247" y="142"/>
                    </a:cubicBezTo>
                    <a:lnTo>
                      <a:pt x="247" y="142"/>
                    </a:lnTo>
                    <a:lnTo>
                      <a:pt x="241" y="153"/>
                    </a:lnTo>
                    <a:lnTo>
                      <a:pt x="236" y="153"/>
                    </a:lnTo>
                    <a:cubicBezTo>
                      <a:pt x="236" y="153"/>
                      <a:pt x="236" y="158"/>
                      <a:pt x="225" y="169"/>
                    </a:cubicBezTo>
                    <a:cubicBezTo>
                      <a:pt x="225" y="169"/>
                      <a:pt x="212" y="172"/>
                      <a:pt x="207" y="172"/>
                    </a:cubicBezTo>
                    <a:cubicBezTo>
                      <a:pt x="207" y="172"/>
                      <a:pt x="207" y="172"/>
                      <a:pt x="206" y="172"/>
                    </a:cubicBezTo>
                    <a:lnTo>
                      <a:pt x="206" y="172"/>
                    </a:lnTo>
                    <a:cubicBezTo>
                      <a:pt x="200" y="182"/>
                      <a:pt x="194" y="184"/>
                      <a:pt x="189" y="184"/>
                    </a:cubicBezTo>
                    <a:cubicBezTo>
                      <a:pt x="185" y="184"/>
                      <a:pt x="181" y="182"/>
                      <a:pt x="177" y="182"/>
                    </a:cubicBezTo>
                    <a:cubicBezTo>
                      <a:pt x="175" y="182"/>
                      <a:pt x="172" y="183"/>
                      <a:pt x="169" y="186"/>
                    </a:cubicBezTo>
                    <a:cubicBezTo>
                      <a:pt x="164" y="186"/>
                      <a:pt x="164" y="186"/>
                      <a:pt x="164" y="180"/>
                    </a:cubicBezTo>
                    <a:cubicBezTo>
                      <a:pt x="180" y="175"/>
                      <a:pt x="180" y="158"/>
                      <a:pt x="186" y="153"/>
                    </a:cubicBezTo>
                    <a:lnTo>
                      <a:pt x="186" y="153"/>
                    </a:lnTo>
                    <a:cubicBezTo>
                      <a:pt x="180" y="153"/>
                      <a:pt x="180" y="169"/>
                      <a:pt x="169" y="169"/>
                    </a:cubicBezTo>
                    <a:cubicBezTo>
                      <a:pt x="164" y="169"/>
                      <a:pt x="169" y="153"/>
                      <a:pt x="180" y="147"/>
                    </a:cubicBezTo>
                    <a:lnTo>
                      <a:pt x="186" y="147"/>
                    </a:lnTo>
                    <a:lnTo>
                      <a:pt x="186" y="130"/>
                    </a:lnTo>
                    <a:cubicBezTo>
                      <a:pt x="180" y="142"/>
                      <a:pt x="180" y="147"/>
                      <a:pt x="169" y="147"/>
                    </a:cubicBezTo>
                    <a:cubicBezTo>
                      <a:pt x="169" y="142"/>
                      <a:pt x="164" y="142"/>
                      <a:pt x="169" y="130"/>
                    </a:cubicBezTo>
                    <a:cubicBezTo>
                      <a:pt x="186" y="125"/>
                      <a:pt x="191" y="114"/>
                      <a:pt x="197" y="114"/>
                    </a:cubicBezTo>
                    <a:cubicBezTo>
                      <a:pt x="194" y="114"/>
                      <a:pt x="190" y="108"/>
                      <a:pt x="185" y="108"/>
                    </a:cubicBezTo>
                    <a:cubicBezTo>
                      <a:pt x="181" y="108"/>
                      <a:pt x="176" y="111"/>
                      <a:pt x="169" y="119"/>
                    </a:cubicBezTo>
                    <a:lnTo>
                      <a:pt x="169" y="114"/>
                    </a:lnTo>
                    <a:cubicBezTo>
                      <a:pt x="165" y="118"/>
                      <a:pt x="164" y="134"/>
                      <a:pt x="161" y="134"/>
                    </a:cubicBezTo>
                    <a:cubicBezTo>
                      <a:pt x="160" y="134"/>
                      <a:pt x="159" y="133"/>
                      <a:pt x="158" y="130"/>
                    </a:cubicBezTo>
                    <a:lnTo>
                      <a:pt x="142" y="142"/>
                    </a:lnTo>
                    <a:cubicBezTo>
                      <a:pt x="153" y="130"/>
                      <a:pt x="153" y="130"/>
                      <a:pt x="153" y="125"/>
                    </a:cubicBezTo>
                    <a:cubicBezTo>
                      <a:pt x="149" y="123"/>
                      <a:pt x="147" y="123"/>
                      <a:pt x="144" y="123"/>
                    </a:cubicBezTo>
                    <a:cubicBezTo>
                      <a:pt x="138" y="123"/>
                      <a:pt x="134" y="127"/>
                      <a:pt x="131" y="130"/>
                    </a:cubicBezTo>
                    <a:cubicBezTo>
                      <a:pt x="125" y="130"/>
                      <a:pt x="131" y="125"/>
                      <a:pt x="136" y="119"/>
                    </a:cubicBezTo>
                    <a:cubicBezTo>
                      <a:pt x="136" y="114"/>
                      <a:pt x="125" y="103"/>
                      <a:pt x="131" y="97"/>
                    </a:cubicBezTo>
                    <a:cubicBezTo>
                      <a:pt x="114" y="97"/>
                      <a:pt x="131" y="103"/>
                      <a:pt x="114" y="103"/>
                    </a:cubicBezTo>
                    <a:cubicBezTo>
                      <a:pt x="136" y="75"/>
                      <a:pt x="108" y="75"/>
                      <a:pt x="97" y="70"/>
                    </a:cubicBezTo>
                    <a:cubicBezTo>
                      <a:pt x="88" y="78"/>
                      <a:pt x="85" y="80"/>
                      <a:pt x="83" y="80"/>
                    </a:cubicBezTo>
                    <a:cubicBezTo>
                      <a:pt x="81" y="80"/>
                      <a:pt x="81" y="79"/>
                      <a:pt x="79" y="79"/>
                    </a:cubicBezTo>
                    <a:cubicBezTo>
                      <a:pt x="78" y="79"/>
                      <a:pt x="75" y="81"/>
                      <a:pt x="70" y="86"/>
                    </a:cubicBezTo>
                    <a:cubicBezTo>
                      <a:pt x="74" y="77"/>
                      <a:pt x="75" y="65"/>
                      <a:pt x="81" y="63"/>
                    </a:cubicBezTo>
                    <a:lnTo>
                      <a:pt x="81" y="63"/>
                    </a:lnTo>
                    <a:cubicBezTo>
                      <a:pt x="81" y="63"/>
                      <a:pt x="81" y="64"/>
                      <a:pt x="81" y="64"/>
                    </a:cubicBezTo>
                    <a:lnTo>
                      <a:pt x="86" y="64"/>
                    </a:lnTo>
                    <a:cubicBezTo>
                      <a:pt x="85" y="63"/>
                      <a:pt x="83" y="63"/>
                      <a:pt x="82" y="63"/>
                    </a:cubicBezTo>
                    <a:cubicBezTo>
                      <a:pt x="82" y="63"/>
                      <a:pt x="81" y="63"/>
                      <a:pt x="81" y="63"/>
                    </a:cubicBezTo>
                    <a:lnTo>
                      <a:pt x="81" y="63"/>
                    </a:lnTo>
                    <a:cubicBezTo>
                      <a:pt x="87" y="48"/>
                      <a:pt x="103" y="64"/>
                      <a:pt x="108" y="42"/>
                    </a:cubicBezTo>
                    <a:cubicBezTo>
                      <a:pt x="108" y="41"/>
                      <a:pt x="107" y="41"/>
                      <a:pt x="106" y="41"/>
                    </a:cubicBezTo>
                    <a:cubicBezTo>
                      <a:pt x="100" y="41"/>
                      <a:pt x="88" y="48"/>
                      <a:pt x="81" y="48"/>
                    </a:cubicBezTo>
                    <a:cubicBezTo>
                      <a:pt x="77" y="48"/>
                      <a:pt x="75" y="47"/>
                      <a:pt x="75" y="42"/>
                    </a:cubicBezTo>
                    <a:cubicBezTo>
                      <a:pt x="86" y="36"/>
                      <a:pt x="82" y="36"/>
                      <a:pt x="78" y="36"/>
                    </a:cubicBezTo>
                    <a:cubicBezTo>
                      <a:pt x="74" y="36"/>
                      <a:pt x="70" y="36"/>
                      <a:pt x="81" y="31"/>
                    </a:cubicBezTo>
                    <a:cubicBezTo>
                      <a:pt x="83" y="27"/>
                      <a:pt x="84" y="26"/>
                      <a:pt x="85" y="26"/>
                    </a:cubicBezTo>
                    <a:cubicBezTo>
                      <a:pt x="86" y="26"/>
                      <a:pt x="86" y="31"/>
                      <a:pt x="86" y="31"/>
                    </a:cubicBezTo>
                    <a:lnTo>
                      <a:pt x="86" y="20"/>
                    </a:lnTo>
                    <a:cubicBezTo>
                      <a:pt x="85" y="17"/>
                      <a:pt x="84" y="15"/>
                      <a:pt x="82" y="15"/>
                    </a:cubicBezTo>
                    <a:cubicBezTo>
                      <a:pt x="76" y="15"/>
                      <a:pt x="65" y="36"/>
                      <a:pt x="48" y="36"/>
                    </a:cubicBezTo>
                    <a:cubicBezTo>
                      <a:pt x="42" y="31"/>
                      <a:pt x="53" y="14"/>
                      <a:pt x="59" y="9"/>
                    </a:cubicBezTo>
                    <a:cubicBezTo>
                      <a:pt x="59" y="5"/>
                      <a:pt x="56" y="4"/>
                      <a:pt x="52" y="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93" name="Google Shape;2193;p41"/>
              <p:cNvSpPr/>
              <p:nvPr/>
            </p:nvSpPr>
            <p:spPr>
              <a:xfrm>
                <a:off x="716600" y="775788"/>
                <a:ext cx="57575" cy="52150"/>
              </a:xfrm>
              <a:custGeom>
                <a:avLst/>
                <a:gdLst/>
                <a:ahLst/>
                <a:cxnLst/>
                <a:rect l="l" t="t" r="r" b="b"/>
                <a:pathLst>
                  <a:path w="2303" h="2086" extrusionOk="0">
                    <a:moveTo>
                      <a:pt x="204" y="178"/>
                    </a:moveTo>
                    <a:cubicBezTo>
                      <a:pt x="203" y="178"/>
                      <a:pt x="202" y="178"/>
                      <a:pt x="201" y="179"/>
                    </a:cubicBezTo>
                    <a:lnTo>
                      <a:pt x="201" y="179"/>
                    </a:lnTo>
                    <a:cubicBezTo>
                      <a:pt x="202" y="179"/>
                      <a:pt x="203" y="178"/>
                      <a:pt x="204" y="178"/>
                    </a:cubicBezTo>
                    <a:close/>
                    <a:moveTo>
                      <a:pt x="32" y="183"/>
                    </a:moveTo>
                    <a:lnTo>
                      <a:pt x="21" y="194"/>
                    </a:lnTo>
                    <a:cubicBezTo>
                      <a:pt x="32" y="194"/>
                      <a:pt x="32" y="194"/>
                      <a:pt x="32" y="183"/>
                    </a:cubicBezTo>
                    <a:close/>
                    <a:moveTo>
                      <a:pt x="232" y="194"/>
                    </a:moveTo>
                    <a:cubicBezTo>
                      <a:pt x="228" y="196"/>
                      <a:pt x="228" y="196"/>
                      <a:pt x="230" y="197"/>
                    </a:cubicBezTo>
                    <a:lnTo>
                      <a:pt x="230" y="197"/>
                    </a:lnTo>
                    <a:cubicBezTo>
                      <a:pt x="231" y="196"/>
                      <a:pt x="231" y="195"/>
                      <a:pt x="232" y="194"/>
                    </a:cubicBezTo>
                    <a:close/>
                    <a:moveTo>
                      <a:pt x="201" y="179"/>
                    </a:moveTo>
                    <a:lnTo>
                      <a:pt x="201" y="179"/>
                    </a:lnTo>
                    <a:cubicBezTo>
                      <a:pt x="195" y="184"/>
                      <a:pt x="193" y="193"/>
                      <a:pt x="189" y="199"/>
                    </a:cubicBezTo>
                    <a:lnTo>
                      <a:pt x="189" y="199"/>
                    </a:lnTo>
                    <a:cubicBezTo>
                      <a:pt x="196" y="194"/>
                      <a:pt x="198" y="184"/>
                      <a:pt x="201" y="179"/>
                    </a:cubicBezTo>
                    <a:close/>
                    <a:moveTo>
                      <a:pt x="276" y="238"/>
                    </a:moveTo>
                    <a:cubicBezTo>
                      <a:pt x="275" y="239"/>
                      <a:pt x="274" y="240"/>
                      <a:pt x="273" y="242"/>
                    </a:cubicBezTo>
                    <a:lnTo>
                      <a:pt x="273" y="242"/>
                    </a:lnTo>
                    <a:cubicBezTo>
                      <a:pt x="275" y="240"/>
                      <a:pt x="276" y="239"/>
                      <a:pt x="276" y="238"/>
                    </a:cubicBezTo>
                    <a:close/>
                    <a:moveTo>
                      <a:pt x="356" y="348"/>
                    </a:moveTo>
                    <a:cubicBezTo>
                      <a:pt x="355" y="348"/>
                      <a:pt x="354" y="349"/>
                      <a:pt x="353" y="349"/>
                    </a:cubicBezTo>
                    <a:lnTo>
                      <a:pt x="353" y="349"/>
                    </a:lnTo>
                    <a:cubicBezTo>
                      <a:pt x="355" y="348"/>
                      <a:pt x="356" y="348"/>
                      <a:pt x="356" y="348"/>
                    </a:cubicBezTo>
                    <a:close/>
                    <a:moveTo>
                      <a:pt x="409" y="377"/>
                    </a:moveTo>
                    <a:lnTo>
                      <a:pt x="402" y="394"/>
                    </a:lnTo>
                    <a:lnTo>
                      <a:pt x="402" y="394"/>
                    </a:lnTo>
                    <a:cubicBezTo>
                      <a:pt x="402" y="394"/>
                      <a:pt x="403" y="394"/>
                      <a:pt x="403" y="393"/>
                    </a:cubicBezTo>
                    <a:lnTo>
                      <a:pt x="409" y="377"/>
                    </a:lnTo>
                    <a:close/>
                    <a:moveTo>
                      <a:pt x="204" y="399"/>
                    </a:moveTo>
                    <a:cubicBezTo>
                      <a:pt x="202" y="402"/>
                      <a:pt x="201" y="404"/>
                      <a:pt x="201" y="406"/>
                    </a:cubicBezTo>
                    <a:lnTo>
                      <a:pt x="201" y="406"/>
                    </a:lnTo>
                    <a:cubicBezTo>
                      <a:pt x="202" y="406"/>
                      <a:pt x="203" y="405"/>
                      <a:pt x="204" y="404"/>
                    </a:cubicBezTo>
                    <a:lnTo>
                      <a:pt x="204" y="404"/>
                    </a:lnTo>
                    <a:lnTo>
                      <a:pt x="200" y="408"/>
                    </a:lnTo>
                    <a:lnTo>
                      <a:pt x="200" y="408"/>
                    </a:lnTo>
                    <a:cubicBezTo>
                      <a:pt x="201" y="407"/>
                      <a:pt x="201" y="407"/>
                      <a:pt x="201" y="406"/>
                    </a:cubicBezTo>
                    <a:lnTo>
                      <a:pt x="201" y="406"/>
                    </a:lnTo>
                    <a:cubicBezTo>
                      <a:pt x="200" y="407"/>
                      <a:pt x="199" y="407"/>
                      <a:pt x="198" y="408"/>
                    </a:cubicBezTo>
                    <a:lnTo>
                      <a:pt x="198" y="408"/>
                    </a:lnTo>
                    <a:lnTo>
                      <a:pt x="204" y="399"/>
                    </a:lnTo>
                    <a:close/>
                    <a:moveTo>
                      <a:pt x="673" y="589"/>
                    </a:moveTo>
                    <a:cubicBezTo>
                      <a:pt x="675" y="591"/>
                      <a:pt x="676" y="594"/>
                      <a:pt x="678" y="594"/>
                    </a:cubicBezTo>
                    <a:cubicBezTo>
                      <a:pt x="678" y="594"/>
                      <a:pt x="679" y="593"/>
                      <a:pt x="680" y="593"/>
                    </a:cubicBezTo>
                    <a:lnTo>
                      <a:pt x="673" y="589"/>
                    </a:lnTo>
                    <a:close/>
                    <a:moveTo>
                      <a:pt x="731" y="594"/>
                    </a:moveTo>
                    <a:cubicBezTo>
                      <a:pt x="729" y="594"/>
                      <a:pt x="727" y="595"/>
                      <a:pt x="724" y="598"/>
                    </a:cubicBezTo>
                    <a:cubicBezTo>
                      <a:pt x="724" y="606"/>
                      <a:pt x="726" y="608"/>
                      <a:pt x="729" y="608"/>
                    </a:cubicBezTo>
                    <a:cubicBezTo>
                      <a:pt x="730" y="608"/>
                      <a:pt x="732" y="607"/>
                      <a:pt x="734" y="607"/>
                    </a:cubicBezTo>
                    <a:cubicBezTo>
                      <a:pt x="735" y="607"/>
                      <a:pt x="736" y="608"/>
                      <a:pt x="736" y="611"/>
                    </a:cubicBezTo>
                    <a:lnTo>
                      <a:pt x="736" y="611"/>
                    </a:lnTo>
                    <a:cubicBezTo>
                      <a:pt x="738" y="609"/>
                      <a:pt x="739" y="606"/>
                      <a:pt x="741" y="604"/>
                    </a:cubicBezTo>
                    <a:cubicBezTo>
                      <a:pt x="737" y="604"/>
                      <a:pt x="736" y="594"/>
                      <a:pt x="731" y="594"/>
                    </a:cubicBezTo>
                    <a:close/>
                    <a:moveTo>
                      <a:pt x="736" y="611"/>
                    </a:moveTo>
                    <a:lnTo>
                      <a:pt x="736" y="611"/>
                    </a:lnTo>
                    <a:cubicBezTo>
                      <a:pt x="734" y="617"/>
                      <a:pt x="732" y="622"/>
                      <a:pt x="731" y="626"/>
                    </a:cubicBezTo>
                    <a:lnTo>
                      <a:pt x="731" y="626"/>
                    </a:lnTo>
                    <a:lnTo>
                      <a:pt x="735" y="620"/>
                    </a:lnTo>
                    <a:cubicBezTo>
                      <a:pt x="736" y="616"/>
                      <a:pt x="736" y="613"/>
                      <a:pt x="736" y="611"/>
                    </a:cubicBezTo>
                    <a:close/>
                    <a:moveTo>
                      <a:pt x="768" y="676"/>
                    </a:moveTo>
                    <a:lnTo>
                      <a:pt x="768" y="676"/>
                    </a:lnTo>
                    <a:cubicBezTo>
                      <a:pt x="767" y="677"/>
                      <a:pt x="766" y="678"/>
                      <a:pt x="766" y="679"/>
                    </a:cubicBezTo>
                    <a:lnTo>
                      <a:pt x="766" y="679"/>
                    </a:lnTo>
                    <a:cubicBezTo>
                      <a:pt x="767" y="678"/>
                      <a:pt x="768" y="677"/>
                      <a:pt x="768" y="676"/>
                    </a:cubicBezTo>
                    <a:close/>
                    <a:moveTo>
                      <a:pt x="763" y="730"/>
                    </a:moveTo>
                    <a:cubicBezTo>
                      <a:pt x="763" y="730"/>
                      <a:pt x="762" y="730"/>
                      <a:pt x="761" y="731"/>
                    </a:cubicBezTo>
                    <a:lnTo>
                      <a:pt x="761" y="731"/>
                    </a:lnTo>
                    <a:cubicBezTo>
                      <a:pt x="761" y="731"/>
                      <a:pt x="762" y="731"/>
                      <a:pt x="763" y="731"/>
                    </a:cubicBezTo>
                    <a:cubicBezTo>
                      <a:pt x="764" y="730"/>
                      <a:pt x="764" y="730"/>
                      <a:pt x="763" y="730"/>
                    </a:cubicBezTo>
                    <a:close/>
                    <a:moveTo>
                      <a:pt x="482" y="796"/>
                    </a:moveTo>
                    <a:cubicBezTo>
                      <a:pt x="481" y="798"/>
                      <a:pt x="481" y="800"/>
                      <a:pt x="481" y="803"/>
                    </a:cubicBezTo>
                    <a:cubicBezTo>
                      <a:pt x="481" y="800"/>
                      <a:pt x="482" y="798"/>
                      <a:pt x="482" y="796"/>
                    </a:cubicBezTo>
                    <a:close/>
                    <a:moveTo>
                      <a:pt x="957" y="808"/>
                    </a:moveTo>
                    <a:cubicBezTo>
                      <a:pt x="954" y="812"/>
                      <a:pt x="953" y="814"/>
                      <a:pt x="954" y="814"/>
                    </a:cubicBezTo>
                    <a:cubicBezTo>
                      <a:pt x="956" y="814"/>
                      <a:pt x="960" y="811"/>
                      <a:pt x="962" y="809"/>
                    </a:cubicBezTo>
                    <a:lnTo>
                      <a:pt x="962" y="809"/>
                    </a:lnTo>
                    <a:cubicBezTo>
                      <a:pt x="963" y="810"/>
                      <a:pt x="963" y="811"/>
                      <a:pt x="964" y="811"/>
                    </a:cubicBezTo>
                    <a:lnTo>
                      <a:pt x="964" y="811"/>
                    </a:lnTo>
                    <a:cubicBezTo>
                      <a:pt x="965" y="809"/>
                      <a:pt x="965" y="808"/>
                      <a:pt x="964" y="808"/>
                    </a:cubicBezTo>
                    <a:lnTo>
                      <a:pt x="964" y="808"/>
                    </a:lnTo>
                    <a:cubicBezTo>
                      <a:pt x="964" y="808"/>
                      <a:pt x="963" y="809"/>
                      <a:pt x="962" y="809"/>
                    </a:cubicBezTo>
                    <a:lnTo>
                      <a:pt x="962" y="809"/>
                    </a:lnTo>
                    <a:cubicBezTo>
                      <a:pt x="962" y="809"/>
                      <a:pt x="962" y="809"/>
                      <a:pt x="962" y="808"/>
                    </a:cubicBezTo>
                    <a:close/>
                    <a:moveTo>
                      <a:pt x="1294" y="1024"/>
                    </a:moveTo>
                    <a:lnTo>
                      <a:pt x="1283" y="1030"/>
                    </a:lnTo>
                    <a:cubicBezTo>
                      <a:pt x="1284" y="1030"/>
                      <a:pt x="1285" y="1030"/>
                      <a:pt x="1286" y="1030"/>
                    </a:cubicBezTo>
                    <a:lnTo>
                      <a:pt x="1286" y="1030"/>
                    </a:lnTo>
                    <a:cubicBezTo>
                      <a:pt x="1289" y="1029"/>
                      <a:pt x="1292" y="1026"/>
                      <a:pt x="1294" y="1024"/>
                    </a:cubicBezTo>
                    <a:close/>
                    <a:moveTo>
                      <a:pt x="681" y="1035"/>
                    </a:moveTo>
                    <a:lnTo>
                      <a:pt x="681" y="1035"/>
                    </a:lnTo>
                    <a:cubicBezTo>
                      <a:pt x="680" y="1035"/>
                      <a:pt x="680" y="1035"/>
                      <a:pt x="680" y="1035"/>
                    </a:cubicBezTo>
                    <a:cubicBezTo>
                      <a:pt x="680" y="1037"/>
                      <a:pt x="680" y="1037"/>
                      <a:pt x="680" y="1037"/>
                    </a:cubicBezTo>
                    <a:cubicBezTo>
                      <a:pt x="680" y="1037"/>
                      <a:pt x="680" y="1036"/>
                      <a:pt x="681" y="1035"/>
                    </a:cubicBezTo>
                    <a:close/>
                    <a:moveTo>
                      <a:pt x="1443" y="1140"/>
                    </a:moveTo>
                    <a:cubicBezTo>
                      <a:pt x="1438" y="1146"/>
                      <a:pt x="1438" y="1147"/>
                      <a:pt x="1440" y="1147"/>
                    </a:cubicBezTo>
                    <a:cubicBezTo>
                      <a:pt x="1441" y="1147"/>
                      <a:pt x="1443" y="1147"/>
                      <a:pt x="1444" y="1147"/>
                    </a:cubicBezTo>
                    <a:lnTo>
                      <a:pt x="1444" y="1147"/>
                    </a:lnTo>
                    <a:cubicBezTo>
                      <a:pt x="1446" y="1147"/>
                      <a:pt x="1447" y="1147"/>
                      <a:pt x="1449" y="1148"/>
                    </a:cubicBezTo>
                    <a:lnTo>
                      <a:pt x="1449" y="1148"/>
                    </a:lnTo>
                    <a:cubicBezTo>
                      <a:pt x="1449" y="1147"/>
                      <a:pt x="1449" y="1147"/>
                      <a:pt x="1449" y="1146"/>
                    </a:cubicBezTo>
                    <a:lnTo>
                      <a:pt x="1449" y="1146"/>
                    </a:lnTo>
                    <a:cubicBezTo>
                      <a:pt x="1448" y="1146"/>
                      <a:pt x="1446" y="1146"/>
                      <a:pt x="1444" y="1147"/>
                    </a:cubicBezTo>
                    <a:lnTo>
                      <a:pt x="1444" y="1147"/>
                    </a:lnTo>
                    <a:cubicBezTo>
                      <a:pt x="1441" y="1146"/>
                      <a:pt x="1439" y="1145"/>
                      <a:pt x="1443" y="1140"/>
                    </a:cubicBezTo>
                    <a:close/>
                    <a:moveTo>
                      <a:pt x="1175" y="1467"/>
                    </a:moveTo>
                    <a:lnTo>
                      <a:pt x="1167" y="1478"/>
                    </a:lnTo>
                    <a:cubicBezTo>
                      <a:pt x="1170" y="1475"/>
                      <a:pt x="1173" y="1472"/>
                      <a:pt x="1175" y="1467"/>
                    </a:cubicBezTo>
                    <a:close/>
                    <a:moveTo>
                      <a:pt x="1322" y="1583"/>
                    </a:moveTo>
                    <a:lnTo>
                      <a:pt x="1338" y="1605"/>
                    </a:lnTo>
                    <a:lnTo>
                      <a:pt x="1333" y="1583"/>
                    </a:lnTo>
                    <a:close/>
                    <a:moveTo>
                      <a:pt x="2052" y="1605"/>
                    </a:moveTo>
                    <a:lnTo>
                      <a:pt x="2052" y="1608"/>
                    </a:lnTo>
                    <a:lnTo>
                      <a:pt x="2052" y="1608"/>
                    </a:lnTo>
                    <a:cubicBezTo>
                      <a:pt x="2054" y="1606"/>
                      <a:pt x="2054" y="1605"/>
                      <a:pt x="2052" y="1605"/>
                    </a:cubicBezTo>
                    <a:close/>
                    <a:moveTo>
                      <a:pt x="1695" y="1833"/>
                    </a:moveTo>
                    <a:cubicBezTo>
                      <a:pt x="1694" y="1834"/>
                      <a:pt x="1693" y="1836"/>
                      <a:pt x="1693" y="1838"/>
                    </a:cubicBezTo>
                    <a:cubicBezTo>
                      <a:pt x="1694" y="1837"/>
                      <a:pt x="1695" y="1835"/>
                      <a:pt x="1695" y="1833"/>
                    </a:cubicBezTo>
                    <a:close/>
                    <a:moveTo>
                      <a:pt x="2302" y="2008"/>
                    </a:moveTo>
                    <a:cubicBezTo>
                      <a:pt x="2302" y="2008"/>
                      <a:pt x="2301" y="2009"/>
                      <a:pt x="2300" y="2009"/>
                    </a:cubicBezTo>
                    <a:lnTo>
                      <a:pt x="2301" y="2009"/>
                    </a:lnTo>
                    <a:cubicBezTo>
                      <a:pt x="2302" y="2008"/>
                      <a:pt x="2302" y="2008"/>
                      <a:pt x="2302" y="2008"/>
                    </a:cubicBezTo>
                    <a:close/>
                    <a:moveTo>
                      <a:pt x="2301" y="2004"/>
                    </a:moveTo>
                    <a:lnTo>
                      <a:pt x="2301" y="2004"/>
                    </a:lnTo>
                    <a:cubicBezTo>
                      <a:pt x="2299" y="2006"/>
                      <a:pt x="2297" y="2008"/>
                      <a:pt x="2296" y="2009"/>
                    </a:cubicBezTo>
                    <a:lnTo>
                      <a:pt x="2290" y="2009"/>
                    </a:lnTo>
                    <a:cubicBezTo>
                      <a:pt x="2290" y="2014"/>
                      <a:pt x="2289" y="2018"/>
                      <a:pt x="2287" y="2023"/>
                    </a:cubicBezTo>
                    <a:lnTo>
                      <a:pt x="2287" y="2023"/>
                    </a:lnTo>
                    <a:lnTo>
                      <a:pt x="2296" y="2011"/>
                    </a:lnTo>
                    <a:lnTo>
                      <a:pt x="2296" y="2011"/>
                    </a:lnTo>
                    <a:cubicBezTo>
                      <a:pt x="2296" y="2011"/>
                      <a:pt x="2298" y="2010"/>
                      <a:pt x="2300" y="2009"/>
                    </a:cubicBezTo>
                    <a:lnTo>
                      <a:pt x="2297" y="2009"/>
                    </a:lnTo>
                    <a:lnTo>
                      <a:pt x="2301" y="2004"/>
                    </a:lnTo>
                    <a:close/>
                    <a:moveTo>
                      <a:pt x="43" y="0"/>
                    </a:moveTo>
                    <a:cubicBezTo>
                      <a:pt x="60" y="0"/>
                      <a:pt x="43" y="17"/>
                      <a:pt x="32" y="28"/>
                    </a:cubicBezTo>
                    <a:cubicBezTo>
                      <a:pt x="40" y="13"/>
                      <a:pt x="30" y="11"/>
                      <a:pt x="21" y="11"/>
                    </a:cubicBezTo>
                    <a:cubicBezTo>
                      <a:pt x="16" y="11"/>
                      <a:pt x="12" y="11"/>
                      <a:pt x="10" y="11"/>
                    </a:cubicBezTo>
                    <a:cubicBezTo>
                      <a:pt x="5" y="45"/>
                      <a:pt x="16" y="17"/>
                      <a:pt x="10" y="56"/>
                    </a:cubicBezTo>
                    <a:cubicBezTo>
                      <a:pt x="14" y="48"/>
                      <a:pt x="24" y="40"/>
                      <a:pt x="29" y="40"/>
                    </a:cubicBezTo>
                    <a:cubicBezTo>
                      <a:pt x="31" y="40"/>
                      <a:pt x="32" y="41"/>
                      <a:pt x="32" y="45"/>
                    </a:cubicBezTo>
                    <a:cubicBezTo>
                      <a:pt x="16" y="45"/>
                      <a:pt x="21" y="56"/>
                      <a:pt x="21" y="61"/>
                    </a:cubicBezTo>
                    <a:cubicBezTo>
                      <a:pt x="25" y="59"/>
                      <a:pt x="27" y="59"/>
                      <a:pt x="29" y="59"/>
                    </a:cubicBezTo>
                    <a:cubicBezTo>
                      <a:pt x="33" y="59"/>
                      <a:pt x="34" y="61"/>
                      <a:pt x="38" y="61"/>
                    </a:cubicBezTo>
                    <a:cubicBezTo>
                      <a:pt x="32" y="67"/>
                      <a:pt x="10" y="72"/>
                      <a:pt x="16" y="89"/>
                    </a:cubicBezTo>
                    <a:lnTo>
                      <a:pt x="38" y="67"/>
                    </a:lnTo>
                    <a:lnTo>
                      <a:pt x="38" y="67"/>
                    </a:lnTo>
                    <a:cubicBezTo>
                      <a:pt x="38" y="72"/>
                      <a:pt x="21" y="83"/>
                      <a:pt x="32" y="83"/>
                    </a:cubicBezTo>
                    <a:cubicBezTo>
                      <a:pt x="19" y="88"/>
                      <a:pt x="16" y="96"/>
                      <a:pt x="10" y="96"/>
                    </a:cubicBezTo>
                    <a:cubicBezTo>
                      <a:pt x="9" y="96"/>
                      <a:pt x="7" y="96"/>
                      <a:pt x="5" y="95"/>
                    </a:cubicBezTo>
                    <a:lnTo>
                      <a:pt x="5" y="95"/>
                    </a:lnTo>
                    <a:cubicBezTo>
                      <a:pt x="0" y="105"/>
                      <a:pt x="4" y="108"/>
                      <a:pt x="10" y="108"/>
                    </a:cubicBezTo>
                    <a:cubicBezTo>
                      <a:pt x="19" y="108"/>
                      <a:pt x="37" y="100"/>
                      <a:pt x="43" y="100"/>
                    </a:cubicBezTo>
                    <a:lnTo>
                      <a:pt x="43" y="100"/>
                    </a:lnTo>
                    <a:cubicBezTo>
                      <a:pt x="43" y="100"/>
                      <a:pt x="38" y="100"/>
                      <a:pt x="38" y="111"/>
                    </a:cubicBezTo>
                    <a:cubicBezTo>
                      <a:pt x="40" y="107"/>
                      <a:pt x="41" y="106"/>
                      <a:pt x="42" y="106"/>
                    </a:cubicBezTo>
                    <a:cubicBezTo>
                      <a:pt x="44" y="106"/>
                      <a:pt x="45" y="111"/>
                      <a:pt x="49" y="111"/>
                    </a:cubicBezTo>
                    <a:cubicBezTo>
                      <a:pt x="49" y="117"/>
                      <a:pt x="38" y="117"/>
                      <a:pt x="32" y="122"/>
                    </a:cubicBezTo>
                    <a:lnTo>
                      <a:pt x="38" y="128"/>
                    </a:lnTo>
                    <a:cubicBezTo>
                      <a:pt x="43" y="128"/>
                      <a:pt x="43" y="128"/>
                      <a:pt x="43" y="139"/>
                    </a:cubicBezTo>
                    <a:cubicBezTo>
                      <a:pt x="38" y="144"/>
                      <a:pt x="32" y="144"/>
                      <a:pt x="16" y="150"/>
                    </a:cubicBezTo>
                    <a:lnTo>
                      <a:pt x="38" y="144"/>
                    </a:lnTo>
                    <a:lnTo>
                      <a:pt x="38" y="144"/>
                    </a:lnTo>
                    <a:cubicBezTo>
                      <a:pt x="32" y="150"/>
                      <a:pt x="32" y="166"/>
                      <a:pt x="21" y="166"/>
                    </a:cubicBezTo>
                    <a:lnTo>
                      <a:pt x="38" y="178"/>
                    </a:lnTo>
                    <a:lnTo>
                      <a:pt x="32" y="183"/>
                    </a:lnTo>
                    <a:cubicBezTo>
                      <a:pt x="32" y="194"/>
                      <a:pt x="71" y="178"/>
                      <a:pt x="43" y="205"/>
                    </a:cubicBezTo>
                    <a:cubicBezTo>
                      <a:pt x="66" y="205"/>
                      <a:pt x="66" y="211"/>
                      <a:pt x="88" y="222"/>
                    </a:cubicBezTo>
                    <a:cubicBezTo>
                      <a:pt x="69" y="222"/>
                      <a:pt x="74" y="241"/>
                      <a:pt x="70" y="241"/>
                    </a:cubicBezTo>
                    <a:cubicBezTo>
                      <a:pt x="69" y="241"/>
                      <a:pt x="67" y="240"/>
                      <a:pt x="66" y="238"/>
                    </a:cubicBezTo>
                    <a:lnTo>
                      <a:pt x="66" y="238"/>
                    </a:lnTo>
                    <a:cubicBezTo>
                      <a:pt x="66" y="244"/>
                      <a:pt x="67" y="246"/>
                      <a:pt x="69" y="246"/>
                    </a:cubicBezTo>
                    <a:cubicBezTo>
                      <a:pt x="73" y="246"/>
                      <a:pt x="80" y="238"/>
                      <a:pt x="88" y="238"/>
                    </a:cubicBezTo>
                    <a:cubicBezTo>
                      <a:pt x="88" y="255"/>
                      <a:pt x="66" y="261"/>
                      <a:pt x="60" y="261"/>
                    </a:cubicBezTo>
                    <a:lnTo>
                      <a:pt x="82" y="261"/>
                    </a:lnTo>
                    <a:cubicBezTo>
                      <a:pt x="82" y="277"/>
                      <a:pt x="71" y="277"/>
                      <a:pt x="77" y="283"/>
                    </a:cubicBezTo>
                    <a:lnTo>
                      <a:pt x="93" y="266"/>
                    </a:lnTo>
                    <a:lnTo>
                      <a:pt x="82" y="283"/>
                    </a:lnTo>
                    <a:cubicBezTo>
                      <a:pt x="93" y="277"/>
                      <a:pt x="93" y="277"/>
                      <a:pt x="99" y="277"/>
                    </a:cubicBezTo>
                    <a:lnTo>
                      <a:pt x="104" y="277"/>
                    </a:lnTo>
                    <a:cubicBezTo>
                      <a:pt x="93" y="277"/>
                      <a:pt x="104" y="283"/>
                      <a:pt x="99" y="288"/>
                    </a:cubicBezTo>
                    <a:cubicBezTo>
                      <a:pt x="104" y="294"/>
                      <a:pt x="104" y="294"/>
                      <a:pt x="110" y="294"/>
                    </a:cubicBezTo>
                    <a:lnTo>
                      <a:pt x="121" y="288"/>
                    </a:lnTo>
                    <a:cubicBezTo>
                      <a:pt x="132" y="288"/>
                      <a:pt x="104" y="305"/>
                      <a:pt x="110" y="310"/>
                    </a:cubicBezTo>
                    <a:lnTo>
                      <a:pt x="121" y="305"/>
                    </a:lnTo>
                    <a:lnTo>
                      <a:pt x="121" y="305"/>
                    </a:lnTo>
                    <a:cubicBezTo>
                      <a:pt x="110" y="332"/>
                      <a:pt x="149" y="310"/>
                      <a:pt x="149" y="332"/>
                    </a:cubicBezTo>
                    <a:cubicBezTo>
                      <a:pt x="138" y="332"/>
                      <a:pt x="132" y="338"/>
                      <a:pt x="132" y="338"/>
                    </a:cubicBezTo>
                    <a:cubicBezTo>
                      <a:pt x="145" y="338"/>
                      <a:pt x="151" y="352"/>
                      <a:pt x="165" y="352"/>
                    </a:cubicBezTo>
                    <a:cubicBezTo>
                      <a:pt x="168" y="352"/>
                      <a:pt x="172" y="351"/>
                      <a:pt x="176" y="349"/>
                    </a:cubicBezTo>
                    <a:lnTo>
                      <a:pt x="176" y="349"/>
                    </a:lnTo>
                    <a:cubicBezTo>
                      <a:pt x="160" y="366"/>
                      <a:pt x="160" y="371"/>
                      <a:pt x="160" y="388"/>
                    </a:cubicBezTo>
                    <a:cubicBezTo>
                      <a:pt x="162" y="391"/>
                      <a:pt x="164" y="392"/>
                      <a:pt x="167" y="392"/>
                    </a:cubicBezTo>
                    <a:cubicBezTo>
                      <a:pt x="169" y="392"/>
                      <a:pt x="174" y="391"/>
                      <a:pt x="182" y="388"/>
                    </a:cubicBezTo>
                    <a:cubicBezTo>
                      <a:pt x="182" y="398"/>
                      <a:pt x="201" y="399"/>
                      <a:pt x="190" y="403"/>
                    </a:cubicBezTo>
                    <a:lnTo>
                      <a:pt x="190" y="403"/>
                    </a:lnTo>
                    <a:cubicBezTo>
                      <a:pt x="190" y="403"/>
                      <a:pt x="189" y="403"/>
                      <a:pt x="189" y="403"/>
                    </a:cubicBezTo>
                    <a:cubicBezTo>
                      <a:pt x="189" y="403"/>
                      <a:pt x="188" y="404"/>
                      <a:pt x="187" y="404"/>
                    </a:cubicBezTo>
                    <a:cubicBezTo>
                      <a:pt x="188" y="404"/>
                      <a:pt x="189" y="404"/>
                      <a:pt x="190" y="403"/>
                    </a:cubicBezTo>
                    <a:lnTo>
                      <a:pt x="190" y="403"/>
                    </a:lnTo>
                    <a:cubicBezTo>
                      <a:pt x="191" y="405"/>
                      <a:pt x="191" y="408"/>
                      <a:pt x="195" y="408"/>
                    </a:cubicBezTo>
                    <a:cubicBezTo>
                      <a:pt x="196" y="408"/>
                      <a:pt x="197" y="408"/>
                      <a:pt x="198" y="408"/>
                    </a:cubicBezTo>
                    <a:lnTo>
                      <a:pt x="198" y="408"/>
                    </a:lnTo>
                    <a:lnTo>
                      <a:pt x="193" y="415"/>
                    </a:lnTo>
                    <a:lnTo>
                      <a:pt x="200" y="408"/>
                    </a:lnTo>
                    <a:lnTo>
                      <a:pt x="200" y="408"/>
                    </a:lnTo>
                    <a:cubicBezTo>
                      <a:pt x="199" y="415"/>
                      <a:pt x="204" y="415"/>
                      <a:pt x="210" y="415"/>
                    </a:cubicBezTo>
                    <a:cubicBezTo>
                      <a:pt x="218" y="415"/>
                      <a:pt x="226" y="415"/>
                      <a:pt x="221" y="432"/>
                    </a:cubicBezTo>
                    <a:lnTo>
                      <a:pt x="209" y="449"/>
                    </a:lnTo>
                    <a:lnTo>
                      <a:pt x="221" y="471"/>
                    </a:lnTo>
                    <a:lnTo>
                      <a:pt x="221" y="454"/>
                    </a:lnTo>
                    <a:cubicBezTo>
                      <a:pt x="226" y="454"/>
                      <a:pt x="230" y="453"/>
                      <a:pt x="233" y="453"/>
                    </a:cubicBezTo>
                    <a:cubicBezTo>
                      <a:pt x="236" y="453"/>
                      <a:pt x="237" y="454"/>
                      <a:pt x="237" y="460"/>
                    </a:cubicBezTo>
                    <a:cubicBezTo>
                      <a:pt x="215" y="471"/>
                      <a:pt x="243" y="471"/>
                      <a:pt x="232" y="482"/>
                    </a:cubicBezTo>
                    <a:lnTo>
                      <a:pt x="221" y="482"/>
                    </a:lnTo>
                    <a:cubicBezTo>
                      <a:pt x="225" y="484"/>
                      <a:pt x="228" y="485"/>
                      <a:pt x="230" y="485"/>
                    </a:cubicBezTo>
                    <a:cubicBezTo>
                      <a:pt x="233" y="485"/>
                      <a:pt x="234" y="483"/>
                      <a:pt x="237" y="476"/>
                    </a:cubicBezTo>
                    <a:lnTo>
                      <a:pt x="237" y="476"/>
                    </a:lnTo>
                    <a:cubicBezTo>
                      <a:pt x="248" y="476"/>
                      <a:pt x="221" y="498"/>
                      <a:pt x="243" y="498"/>
                    </a:cubicBezTo>
                    <a:lnTo>
                      <a:pt x="237" y="487"/>
                    </a:lnTo>
                    <a:cubicBezTo>
                      <a:pt x="241" y="483"/>
                      <a:pt x="245" y="480"/>
                      <a:pt x="251" y="480"/>
                    </a:cubicBezTo>
                    <a:cubicBezTo>
                      <a:pt x="253" y="480"/>
                      <a:pt x="256" y="480"/>
                      <a:pt x="259" y="482"/>
                    </a:cubicBezTo>
                    <a:cubicBezTo>
                      <a:pt x="259" y="482"/>
                      <a:pt x="259" y="487"/>
                      <a:pt x="248" y="487"/>
                    </a:cubicBezTo>
                    <a:cubicBezTo>
                      <a:pt x="259" y="487"/>
                      <a:pt x="265" y="504"/>
                      <a:pt x="270" y="504"/>
                    </a:cubicBezTo>
                    <a:cubicBezTo>
                      <a:pt x="270" y="510"/>
                      <a:pt x="265" y="515"/>
                      <a:pt x="259" y="515"/>
                    </a:cubicBezTo>
                    <a:cubicBezTo>
                      <a:pt x="281" y="515"/>
                      <a:pt x="265" y="526"/>
                      <a:pt x="287" y="526"/>
                    </a:cubicBezTo>
                    <a:lnTo>
                      <a:pt x="281" y="532"/>
                    </a:lnTo>
                    <a:lnTo>
                      <a:pt x="292" y="532"/>
                    </a:lnTo>
                    <a:lnTo>
                      <a:pt x="287" y="554"/>
                    </a:lnTo>
                    <a:lnTo>
                      <a:pt x="287" y="554"/>
                    </a:lnTo>
                    <a:lnTo>
                      <a:pt x="292" y="543"/>
                    </a:lnTo>
                    <a:cubicBezTo>
                      <a:pt x="298" y="543"/>
                      <a:pt x="309" y="543"/>
                      <a:pt x="309" y="554"/>
                    </a:cubicBezTo>
                    <a:lnTo>
                      <a:pt x="298" y="559"/>
                    </a:lnTo>
                    <a:cubicBezTo>
                      <a:pt x="315" y="565"/>
                      <a:pt x="298" y="587"/>
                      <a:pt x="320" y="587"/>
                    </a:cubicBezTo>
                    <a:cubicBezTo>
                      <a:pt x="320" y="587"/>
                      <a:pt x="315" y="587"/>
                      <a:pt x="315" y="593"/>
                    </a:cubicBezTo>
                    <a:cubicBezTo>
                      <a:pt x="317" y="592"/>
                      <a:pt x="318" y="592"/>
                      <a:pt x="320" y="592"/>
                    </a:cubicBezTo>
                    <a:cubicBezTo>
                      <a:pt x="331" y="592"/>
                      <a:pt x="315" y="610"/>
                      <a:pt x="330" y="610"/>
                    </a:cubicBezTo>
                    <a:cubicBezTo>
                      <a:pt x="332" y="610"/>
                      <a:pt x="334" y="610"/>
                      <a:pt x="337" y="609"/>
                    </a:cubicBezTo>
                    <a:lnTo>
                      <a:pt x="337" y="609"/>
                    </a:lnTo>
                    <a:lnTo>
                      <a:pt x="326" y="615"/>
                    </a:lnTo>
                    <a:lnTo>
                      <a:pt x="337" y="615"/>
                    </a:lnTo>
                    <a:lnTo>
                      <a:pt x="320" y="626"/>
                    </a:lnTo>
                    <a:lnTo>
                      <a:pt x="320" y="626"/>
                    </a:lnTo>
                    <a:lnTo>
                      <a:pt x="342" y="615"/>
                    </a:lnTo>
                    <a:lnTo>
                      <a:pt x="337" y="626"/>
                    </a:lnTo>
                    <a:lnTo>
                      <a:pt x="342" y="620"/>
                    </a:lnTo>
                    <a:lnTo>
                      <a:pt x="342" y="620"/>
                    </a:lnTo>
                    <a:cubicBezTo>
                      <a:pt x="326" y="648"/>
                      <a:pt x="348" y="637"/>
                      <a:pt x="342" y="664"/>
                    </a:cubicBezTo>
                    <a:lnTo>
                      <a:pt x="353" y="648"/>
                    </a:lnTo>
                    <a:cubicBezTo>
                      <a:pt x="357" y="647"/>
                      <a:pt x="361" y="647"/>
                      <a:pt x="364" y="647"/>
                    </a:cubicBezTo>
                    <a:cubicBezTo>
                      <a:pt x="399" y="647"/>
                      <a:pt x="378" y="703"/>
                      <a:pt x="409" y="703"/>
                    </a:cubicBezTo>
                    <a:lnTo>
                      <a:pt x="398" y="720"/>
                    </a:lnTo>
                    <a:lnTo>
                      <a:pt x="420" y="709"/>
                    </a:lnTo>
                    <a:lnTo>
                      <a:pt x="420" y="709"/>
                    </a:lnTo>
                    <a:cubicBezTo>
                      <a:pt x="409" y="725"/>
                      <a:pt x="403" y="720"/>
                      <a:pt x="403" y="725"/>
                    </a:cubicBezTo>
                    <a:cubicBezTo>
                      <a:pt x="416" y="725"/>
                      <a:pt x="422" y="716"/>
                      <a:pt x="429" y="716"/>
                    </a:cubicBezTo>
                    <a:cubicBezTo>
                      <a:pt x="431" y="716"/>
                      <a:pt x="434" y="717"/>
                      <a:pt x="436" y="720"/>
                    </a:cubicBezTo>
                    <a:cubicBezTo>
                      <a:pt x="436" y="724"/>
                      <a:pt x="436" y="726"/>
                      <a:pt x="434" y="726"/>
                    </a:cubicBezTo>
                    <a:lnTo>
                      <a:pt x="434" y="726"/>
                    </a:lnTo>
                    <a:cubicBezTo>
                      <a:pt x="431" y="726"/>
                      <a:pt x="428" y="725"/>
                      <a:pt x="425" y="725"/>
                    </a:cubicBezTo>
                    <a:lnTo>
                      <a:pt x="425" y="725"/>
                    </a:lnTo>
                    <a:cubicBezTo>
                      <a:pt x="428" y="725"/>
                      <a:pt x="431" y="727"/>
                      <a:pt x="433" y="727"/>
                    </a:cubicBezTo>
                    <a:cubicBezTo>
                      <a:pt x="433" y="727"/>
                      <a:pt x="434" y="727"/>
                      <a:pt x="434" y="726"/>
                    </a:cubicBezTo>
                    <a:lnTo>
                      <a:pt x="434" y="726"/>
                    </a:lnTo>
                    <a:cubicBezTo>
                      <a:pt x="446" y="729"/>
                      <a:pt x="458" y="735"/>
                      <a:pt x="458" y="747"/>
                    </a:cubicBezTo>
                    <a:cubicBezTo>
                      <a:pt x="458" y="747"/>
                      <a:pt x="464" y="747"/>
                      <a:pt x="464" y="736"/>
                    </a:cubicBezTo>
                    <a:cubicBezTo>
                      <a:pt x="481" y="736"/>
                      <a:pt x="481" y="753"/>
                      <a:pt x="486" y="759"/>
                    </a:cubicBezTo>
                    <a:cubicBezTo>
                      <a:pt x="481" y="764"/>
                      <a:pt x="481" y="764"/>
                      <a:pt x="475" y="764"/>
                    </a:cubicBezTo>
                    <a:cubicBezTo>
                      <a:pt x="475" y="764"/>
                      <a:pt x="475" y="775"/>
                      <a:pt x="481" y="775"/>
                    </a:cubicBezTo>
                    <a:lnTo>
                      <a:pt x="464" y="781"/>
                    </a:lnTo>
                    <a:cubicBezTo>
                      <a:pt x="473" y="785"/>
                      <a:pt x="483" y="786"/>
                      <a:pt x="482" y="796"/>
                    </a:cubicBezTo>
                    <a:lnTo>
                      <a:pt x="482" y="796"/>
                    </a:lnTo>
                    <a:cubicBezTo>
                      <a:pt x="484" y="792"/>
                      <a:pt x="488" y="790"/>
                      <a:pt x="490" y="790"/>
                    </a:cubicBezTo>
                    <a:cubicBezTo>
                      <a:pt x="491" y="790"/>
                      <a:pt x="492" y="790"/>
                      <a:pt x="492" y="792"/>
                    </a:cubicBezTo>
                    <a:cubicBezTo>
                      <a:pt x="481" y="814"/>
                      <a:pt x="514" y="803"/>
                      <a:pt x="514" y="814"/>
                    </a:cubicBezTo>
                    <a:cubicBezTo>
                      <a:pt x="513" y="815"/>
                      <a:pt x="511" y="816"/>
                      <a:pt x="510" y="816"/>
                    </a:cubicBezTo>
                    <a:lnTo>
                      <a:pt x="510" y="816"/>
                    </a:lnTo>
                    <a:cubicBezTo>
                      <a:pt x="509" y="816"/>
                      <a:pt x="508" y="815"/>
                      <a:pt x="508" y="814"/>
                    </a:cubicBezTo>
                    <a:lnTo>
                      <a:pt x="508" y="814"/>
                    </a:lnTo>
                    <a:cubicBezTo>
                      <a:pt x="505" y="814"/>
                      <a:pt x="506" y="816"/>
                      <a:pt x="509" y="816"/>
                    </a:cubicBezTo>
                    <a:cubicBezTo>
                      <a:pt x="509" y="816"/>
                      <a:pt x="510" y="816"/>
                      <a:pt x="510" y="816"/>
                    </a:cubicBezTo>
                    <a:lnTo>
                      <a:pt x="510" y="816"/>
                    </a:lnTo>
                    <a:cubicBezTo>
                      <a:pt x="510" y="816"/>
                      <a:pt x="511" y="816"/>
                      <a:pt x="512" y="816"/>
                    </a:cubicBezTo>
                    <a:cubicBezTo>
                      <a:pt x="516" y="816"/>
                      <a:pt x="523" y="814"/>
                      <a:pt x="530" y="814"/>
                    </a:cubicBezTo>
                    <a:lnTo>
                      <a:pt x="530" y="814"/>
                    </a:lnTo>
                    <a:lnTo>
                      <a:pt x="519" y="819"/>
                    </a:lnTo>
                    <a:lnTo>
                      <a:pt x="547" y="825"/>
                    </a:lnTo>
                    <a:cubicBezTo>
                      <a:pt x="536" y="847"/>
                      <a:pt x="569" y="842"/>
                      <a:pt x="558" y="858"/>
                    </a:cubicBezTo>
                    <a:cubicBezTo>
                      <a:pt x="559" y="859"/>
                      <a:pt x="559" y="859"/>
                      <a:pt x="560" y="859"/>
                    </a:cubicBezTo>
                    <a:cubicBezTo>
                      <a:pt x="562" y="859"/>
                      <a:pt x="560" y="846"/>
                      <a:pt x="566" y="846"/>
                    </a:cubicBezTo>
                    <a:cubicBezTo>
                      <a:pt x="567" y="846"/>
                      <a:pt x="568" y="846"/>
                      <a:pt x="569" y="847"/>
                    </a:cubicBezTo>
                    <a:cubicBezTo>
                      <a:pt x="564" y="858"/>
                      <a:pt x="586" y="847"/>
                      <a:pt x="569" y="864"/>
                    </a:cubicBezTo>
                    <a:lnTo>
                      <a:pt x="575" y="869"/>
                    </a:lnTo>
                    <a:lnTo>
                      <a:pt x="564" y="875"/>
                    </a:lnTo>
                    <a:cubicBezTo>
                      <a:pt x="569" y="875"/>
                      <a:pt x="586" y="869"/>
                      <a:pt x="591" y="864"/>
                    </a:cubicBezTo>
                    <a:cubicBezTo>
                      <a:pt x="591" y="875"/>
                      <a:pt x="602" y="875"/>
                      <a:pt x="597" y="886"/>
                    </a:cubicBezTo>
                    <a:lnTo>
                      <a:pt x="591" y="886"/>
                    </a:lnTo>
                    <a:cubicBezTo>
                      <a:pt x="612" y="891"/>
                      <a:pt x="589" y="925"/>
                      <a:pt x="609" y="925"/>
                    </a:cubicBezTo>
                    <a:cubicBezTo>
                      <a:pt x="610" y="925"/>
                      <a:pt x="612" y="925"/>
                      <a:pt x="613" y="925"/>
                    </a:cubicBezTo>
                    <a:lnTo>
                      <a:pt x="613" y="925"/>
                    </a:lnTo>
                    <a:cubicBezTo>
                      <a:pt x="613" y="925"/>
                      <a:pt x="613" y="930"/>
                      <a:pt x="602" y="930"/>
                    </a:cubicBezTo>
                    <a:lnTo>
                      <a:pt x="613" y="936"/>
                    </a:lnTo>
                    <a:lnTo>
                      <a:pt x="602" y="947"/>
                    </a:lnTo>
                    <a:lnTo>
                      <a:pt x="630" y="947"/>
                    </a:lnTo>
                    <a:lnTo>
                      <a:pt x="624" y="952"/>
                    </a:lnTo>
                    <a:cubicBezTo>
                      <a:pt x="630" y="958"/>
                      <a:pt x="647" y="974"/>
                      <a:pt x="658" y="980"/>
                    </a:cubicBezTo>
                    <a:lnTo>
                      <a:pt x="652" y="980"/>
                    </a:lnTo>
                    <a:cubicBezTo>
                      <a:pt x="674" y="980"/>
                      <a:pt x="658" y="991"/>
                      <a:pt x="674" y="1002"/>
                    </a:cubicBezTo>
                    <a:lnTo>
                      <a:pt x="680" y="1008"/>
                    </a:lnTo>
                    <a:lnTo>
                      <a:pt x="674" y="1013"/>
                    </a:lnTo>
                    <a:cubicBezTo>
                      <a:pt x="675" y="1013"/>
                      <a:pt x="676" y="1013"/>
                      <a:pt x="676" y="1013"/>
                    </a:cubicBezTo>
                    <a:cubicBezTo>
                      <a:pt x="682" y="1013"/>
                      <a:pt x="682" y="1029"/>
                      <a:pt x="681" y="1035"/>
                    </a:cubicBezTo>
                    <a:lnTo>
                      <a:pt x="681" y="1035"/>
                    </a:lnTo>
                    <a:cubicBezTo>
                      <a:pt x="687" y="1035"/>
                      <a:pt x="702" y="1029"/>
                      <a:pt x="708" y="1024"/>
                    </a:cubicBezTo>
                    <a:lnTo>
                      <a:pt x="708" y="1024"/>
                    </a:lnTo>
                    <a:cubicBezTo>
                      <a:pt x="713" y="1030"/>
                      <a:pt x="702" y="1030"/>
                      <a:pt x="708" y="1041"/>
                    </a:cubicBezTo>
                    <a:cubicBezTo>
                      <a:pt x="710" y="1046"/>
                      <a:pt x="714" y="1046"/>
                      <a:pt x="719" y="1046"/>
                    </a:cubicBezTo>
                    <a:cubicBezTo>
                      <a:pt x="723" y="1046"/>
                      <a:pt x="727" y="1046"/>
                      <a:pt x="730" y="1052"/>
                    </a:cubicBezTo>
                    <a:lnTo>
                      <a:pt x="724" y="1057"/>
                    </a:lnTo>
                    <a:cubicBezTo>
                      <a:pt x="729" y="1057"/>
                      <a:pt x="735" y="1057"/>
                      <a:pt x="740" y="1062"/>
                    </a:cubicBezTo>
                    <a:lnTo>
                      <a:pt x="740" y="1062"/>
                    </a:lnTo>
                    <a:cubicBezTo>
                      <a:pt x="740" y="1062"/>
                      <a:pt x="740" y="1062"/>
                      <a:pt x="740" y="1062"/>
                    </a:cubicBezTo>
                    <a:cubicBezTo>
                      <a:pt x="738" y="1062"/>
                      <a:pt x="737" y="1062"/>
                      <a:pt x="735" y="1063"/>
                    </a:cubicBezTo>
                    <a:lnTo>
                      <a:pt x="741" y="1063"/>
                    </a:lnTo>
                    <a:cubicBezTo>
                      <a:pt x="740" y="1063"/>
                      <a:pt x="740" y="1062"/>
                      <a:pt x="740" y="1062"/>
                    </a:cubicBezTo>
                    <a:lnTo>
                      <a:pt x="740" y="1062"/>
                    </a:lnTo>
                    <a:cubicBezTo>
                      <a:pt x="750" y="1063"/>
                      <a:pt x="744" y="1076"/>
                      <a:pt x="750" y="1076"/>
                    </a:cubicBezTo>
                    <a:cubicBezTo>
                      <a:pt x="752" y="1076"/>
                      <a:pt x="756" y="1074"/>
                      <a:pt x="763" y="1068"/>
                    </a:cubicBezTo>
                    <a:cubicBezTo>
                      <a:pt x="763" y="1074"/>
                      <a:pt x="779" y="1085"/>
                      <a:pt x="763" y="1091"/>
                    </a:cubicBezTo>
                    <a:cubicBezTo>
                      <a:pt x="785" y="1091"/>
                      <a:pt x="796" y="1096"/>
                      <a:pt x="813" y="1102"/>
                    </a:cubicBezTo>
                    <a:cubicBezTo>
                      <a:pt x="804" y="1113"/>
                      <a:pt x="806" y="1113"/>
                      <a:pt x="808" y="1113"/>
                    </a:cubicBezTo>
                    <a:cubicBezTo>
                      <a:pt x="811" y="1113"/>
                      <a:pt x="815" y="1113"/>
                      <a:pt x="813" y="1124"/>
                    </a:cubicBezTo>
                    <a:lnTo>
                      <a:pt x="818" y="1113"/>
                    </a:lnTo>
                    <a:cubicBezTo>
                      <a:pt x="840" y="1124"/>
                      <a:pt x="835" y="1168"/>
                      <a:pt x="862" y="1179"/>
                    </a:cubicBezTo>
                    <a:lnTo>
                      <a:pt x="851" y="1196"/>
                    </a:lnTo>
                    <a:lnTo>
                      <a:pt x="868" y="1190"/>
                    </a:lnTo>
                    <a:cubicBezTo>
                      <a:pt x="879" y="1207"/>
                      <a:pt x="907" y="1234"/>
                      <a:pt x="923" y="1251"/>
                    </a:cubicBezTo>
                    <a:cubicBezTo>
                      <a:pt x="927" y="1251"/>
                      <a:pt x="938" y="1249"/>
                      <a:pt x="947" y="1249"/>
                    </a:cubicBezTo>
                    <a:cubicBezTo>
                      <a:pt x="951" y="1249"/>
                      <a:pt x="955" y="1249"/>
                      <a:pt x="957" y="1251"/>
                    </a:cubicBezTo>
                    <a:cubicBezTo>
                      <a:pt x="979" y="1257"/>
                      <a:pt x="1001" y="1262"/>
                      <a:pt x="1006" y="1284"/>
                    </a:cubicBezTo>
                    <a:lnTo>
                      <a:pt x="1001" y="1290"/>
                    </a:lnTo>
                    <a:cubicBezTo>
                      <a:pt x="1002" y="1289"/>
                      <a:pt x="1004" y="1289"/>
                      <a:pt x="1005" y="1289"/>
                    </a:cubicBezTo>
                    <a:cubicBezTo>
                      <a:pt x="1011" y="1289"/>
                      <a:pt x="1007" y="1301"/>
                      <a:pt x="1012" y="1301"/>
                    </a:cubicBezTo>
                    <a:lnTo>
                      <a:pt x="1012" y="1284"/>
                    </a:lnTo>
                    <a:cubicBezTo>
                      <a:pt x="1015" y="1283"/>
                      <a:pt x="1017" y="1283"/>
                      <a:pt x="1019" y="1283"/>
                    </a:cubicBezTo>
                    <a:cubicBezTo>
                      <a:pt x="1028" y="1283"/>
                      <a:pt x="1027" y="1293"/>
                      <a:pt x="1017" y="1306"/>
                    </a:cubicBezTo>
                    <a:lnTo>
                      <a:pt x="1034" y="1301"/>
                    </a:lnTo>
                    <a:lnTo>
                      <a:pt x="1034" y="1306"/>
                    </a:lnTo>
                    <a:lnTo>
                      <a:pt x="1040" y="1301"/>
                    </a:lnTo>
                    <a:lnTo>
                      <a:pt x="1034" y="1317"/>
                    </a:lnTo>
                    <a:cubicBezTo>
                      <a:pt x="1040" y="1317"/>
                      <a:pt x="1045" y="1317"/>
                      <a:pt x="1062" y="1312"/>
                    </a:cubicBezTo>
                    <a:lnTo>
                      <a:pt x="1062" y="1312"/>
                    </a:lnTo>
                    <a:cubicBezTo>
                      <a:pt x="1062" y="1317"/>
                      <a:pt x="1062" y="1329"/>
                      <a:pt x="1056" y="1329"/>
                    </a:cubicBezTo>
                    <a:lnTo>
                      <a:pt x="1069" y="1351"/>
                    </a:lnTo>
                    <a:lnTo>
                      <a:pt x="1069" y="1351"/>
                    </a:lnTo>
                    <a:cubicBezTo>
                      <a:pt x="1064" y="1362"/>
                      <a:pt x="1073" y="1362"/>
                      <a:pt x="1073" y="1367"/>
                    </a:cubicBezTo>
                    <a:cubicBezTo>
                      <a:pt x="1062" y="1373"/>
                      <a:pt x="1062" y="1378"/>
                      <a:pt x="1062" y="1395"/>
                    </a:cubicBezTo>
                    <a:cubicBezTo>
                      <a:pt x="1067" y="1395"/>
                      <a:pt x="1067" y="1384"/>
                      <a:pt x="1073" y="1384"/>
                    </a:cubicBezTo>
                    <a:cubicBezTo>
                      <a:pt x="1076" y="1380"/>
                      <a:pt x="1080" y="1379"/>
                      <a:pt x="1083" y="1379"/>
                    </a:cubicBezTo>
                    <a:cubicBezTo>
                      <a:pt x="1090" y="1379"/>
                      <a:pt x="1095" y="1386"/>
                      <a:pt x="1095" y="1389"/>
                    </a:cubicBezTo>
                    <a:lnTo>
                      <a:pt x="1089" y="1389"/>
                    </a:lnTo>
                    <a:cubicBezTo>
                      <a:pt x="1095" y="1389"/>
                      <a:pt x="1089" y="1412"/>
                      <a:pt x="1095" y="1417"/>
                    </a:cubicBezTo>
                    <a:cubicBezTo>
                      <a:pt x="1100" y="1415"/>
                      <a:pt x="1103" y="1415"/>
                      <a:pt x="1104" y="1415"/>
                    </a:cubicBezTo>
                    <a:cubicBezTo>
                      <a:pt x="1107" y="1415"/>
                      <a:pt x="1106" y="1415"/>
                      <a:pt x="1117" y="1400"/>
                    </a:cubicBezTo>
                    <a:cubicBezTo>
                      <a:pt x="1128" y="1400"/>
                      <a:pt x="1111" y="1417"/>
                      <a:pt x="1111" y="1423"/>
                    </a:cubicBezTo>
                    <a:cubicBezTo>
                      <a:pt x="1113" y="1422"/>
                      <a:pt x="1115" y="1421"/>
                      <a:pt x="1117" y="1421"/>
                    </a:cubicBezTo>
                    <a:cubicBezTo>
                      <a:pt x="1124" y="1421"/>
                      <a:pt x="1127" y="1431"/>
                      <a:pt x="1123" y="1445"/>
                    </a:cubicBezTo>
                    <a:cubicBezTo>
                      <a:pt x="1128" y="1439"/>
                      <a:pt x="1132" y="1437"/>
                      <a:pt x="1135" y="1437"/>
                    </a:cubicBezTo>
                    <a:cubicBezTo>
                      <a:pt x="1144" y="1437"/>
                      <a:pt x="1144" y="1456"/>
                      <a:pt x="1149" y="1456"/>
                    </a:cubicBezTo>
                    <a:cubicBezTo>
                      <a:pt x="1151" y="1456"/>
                      <a:pt x="1153" y="1454"/>
                      <a:pt x="1156" y="1450"/>
                    </a:cubicBezTo>
                    <a:lnTo>
                      <a:pt x="1156" y="1472"/>
                    </a:lnTo>
                    <a:cubicBezTo>
                      <a:pt x="1167" y="1467"/>
                      <a:pt x="1172" y="1450"/>
                      <a:pt x="1178" y="1450"/>
                    </a:cubicBezTo>
                    <a:lnTo>
                      <a:pt x="1178" y="1450"/>
                    </a:lnTo>
                    <a:cubicBezTo>
                      <a:pt x="1178" y="1458"/>
                      <a:pt x="1177" y="1463"/>
                      <a:pt x="1175" y="1467"/>
                    </a:cubicBezTo>
                    <a:lnTo>
                      <a:pt x="1175" y="1467"/>
                    </a:lnTo>
                    <a:lnTo>
                      <a:pt x="1183" y="1456"/>
                    </a:lnTo>
                    <a:cubicBezTo>
                      <a:pt x="1200" y="1506"/>
                      <a:pt x="1250" y="1522"/>
                      <a:pt x="1266" y="1561"/>
                    </a:cubicBezTo>
                    <a:cubicBezTo>
                      <a:pt x="1289" y="1566"/>
                      <a:pt x="1311" y="1566"/>
                      <a:pt x="1333" y="1583"/>
                    </a:cubicBezTo>
                    <a:lnTo>
                      <a:pt x="1344" y="1583"/>
                    </a:lnTo>
                    <a:cubicBezTo>
                      <a:pt x="1360" y="1605"/>
                      <a:pt x="1372" y="1638"/>
                      <a:pt x="1405" y="1638"/>
                    </a:cubicBezTo>
                    <a:cubicBezTo>
                      <a:pt x="1411" y="1635"/>
                      <a:pt x="1416" y="1633"/>
                      <a:pt x="1418" y="1633"/>
                    </a:cubicBezTo>
                    <a:cubicBezTo>
                      <a:pt x="1429" y="1633"/>
                      <a:pt x="1409" y="1662"/>
                      <a:pt x="1421" y="1662"/>
                    </a:cubicBezTo>
                    <a:cubicBezTo>
                      <a:pt x="1422" y="1662"/>
                      <a:pt x="1424" y="1662"/>
                      <a:pt x="1427" y="1661"/>
                    </a:cubicBezTo>
                    <a:lnTo>
                      <a:pt x="1427" y="1661"/>
                    </a:lnTo>
                    <a:lnTo>
                      <a:pt x="1421" y="1666"/>
                    </a:lnTo>
                    <a:cubicBezTo>
                      <a:pt x="1443" y="1666"/>
                      <a:pt x="1455" y="1666"/>
                      <a:pt x="1482" y="1661"/>
                    </a:cubicBezTo>
                    <a:lnTo>
                      <a:pt x="1482" y="1661"/>
                    </a:lnTo>
                    <a:cubicBezTo>
                      <a:pt x="1473" y="1673"/>
                      <a:pt x="1475" y="1675"/>
                      <a:pt x="1478" y="1675"/>
                    </a:cubicBezTo>
                    <a:cubicBezTo>
                      <a:pt x="1480" y="1675"/>
                      <a:pt x="1482" y="1675"/>
                      <a:pt x="1484" y="1674"/>
                    </a:cubicBezTo>
                    <a:lnTo>
                      <a:pt x="1484" y="1674"/>
                    </a:lnTo>
                    <a:lnTo>
                      <a:pt x="1482" y="1677"/>
                    </a:lnTo>
                    <a:cubicBezTo>
                      <a:pt x="1486" y="1675"/>
                      <a:pt x="1487" y="1674"/>
                      <a:pt x="1486" y="1674"/>
                    </a:cubicBezTo>
                    <a:lnTo>
                      <a:pt x="1486" y="1674"/>
                    </a:lnTo>
                    <a:cubicBezTo>
                      <a:pt x="1486" y="1674"/>
                      <a:pt x="1485" y="1674"/>
                      <a:pt x="1484" y="1674"/>
                    </a:cubicBezTo>
                    <a:lnTo>
                      <a:pt x="1484" y="1674"/>
                    </a:lnTo>
                    <a:lnTo>
                      <a:pt x="1488" y="1666"/>
                    </a:lnTo>
                    <a:cubicBezTo>
                      <a:pt x="1488" y="1672"/>
                      <a:pt x="1499" y="1677"/>
                      <a:pt x="1488" y="1694"/>
                    </a:cubicBezTo>
                    <a:lnTo>
                      <a:pt x="1504" y="1688"/>
                    </a:lnTo>
                    <a:lnTo>
                      <a:pt x="1504" y="1688"/>
                    </a:lnTo>
                    <a:lnTo>
                      <a:pt x="1499" y="1699"/>
                    </a:lnTo>
                    <a:cubicBezTo>
                      <a:pt x="1504" y="1705"/>
                      <a:pt x="1532" y="1716"/>
                      <a:pt x="1515" y="1732"/>
                    </a:cubicBezTo>
                    <a:cubicBezTo>
                      <a:pt x="1554" y="1732"/>
                      <a:pt x="1587" y="1760"/>
                      <a:pt x="1610" y="1782"/>
                    </a:cubicBezTo>
                    <a:cubicBezTo>
                      <a:pt x="1611" y="1780"/>
                      <a:pt x="1614" y="1780"/>
                      <a:pt x="1617" y="1780"/>
                    </a:cubicBezTo>
                    <a:cubicBezTo>
                      <a:pt x="1622" y="1780"/>
                      <a:pt x="1630" y="1782"/>
                      <a:pt x="1637" y="1782"/>
                    </a:cubicBezTo>
                    <a:lnTo>
                      <a:pt x="1637" y="1804"/>
                    </a:lnTo>
                    <a:cubicBezTo>
                      <a:pt x="1641" y="1804"/>
                      <a:pt x="1652" y="1797"/>
                      <a:pt x="1659" y="1797"/>
                    </a:cubicBezTo>
                    <a:cubicBezTo>
                      <a:pt x="1662" y="1797"/>
                      <a:pt x="1665" y="1799"/>
                      <a:pt x="1665" y="1804"/>
                    </a:cubicBezTo>
                    <a:cubicBezTo>
                      <a:pt x="1669" y="1804"/>
                      <a:pt x="1670" y="1811"/>
                      <a:pt x="1682" y="1811"/>
                    </a:cubicBezTo>
                    <a:cubicBezTo>
                      <a:pt x="1685" y="1811"/>
                      <a:pt x="1688" y="1811"/>
                      <a:pt x="1693" y="1810"/>
                    </a:cubicBezTo>
                    <a:cubicBezTo>
                      <a:pt x="1697" y="1814"/>
                      <a:pt x="1698" y="1826"/>
                      <a:pt x="1695" y="1833"/>
                    </a:cubicBezTo>
                    <a:lnTo>
                      <a:pt x="1695" y="1833"/>
                    </a:lnTo>
                    <a:cubicBezTo>
                      <a:pt x="1696" y="1831"/>
                      <a:pt x="1697" y="1831"/>
                      <a:pt x="1698" y="1831"/>
                    </a:cubicBezTo>
                    <a:cubicBezTo>
                      <a:pt x="1704" y="1831"/>
                      <a:pt x="1704" y="1854"/>
                      <a:pt x="1704" y="1854"/>
                    </a:cubicBezTo>
                    <a:cubicBezTo>
                      <a:pt x="1704" y="1854"/>
                      <a:pt x="1792" y="1926"/>
                      <a:pt x="1903" y="1993"/>
                    </a:cubicBezTo>
                    <a:cubicBezTo>
                      <a:pt x="1990" y="2041"/>
                      <a:pt x="2092" y="2086"/>
                      <a:pt x="2174" y="2086"/>
                    </a:cubicBezTo>
                    <a:cubicBezTo>
                      <a:pt x="2196" y="2086"/>
                      <a:pt x="2216" y="2082"/>
                      <a:pt x="2235" y="2076"/>
                    </a:cubicBezTo>
                    <a:cubicBezTo>
                      <a:pt x="2246" y="2065"/>
                      <a:pt x="2257" y="2059"/>
                      <a:pt x="2262" y="2048"/>
                    </a:cubicBezTo>
                    <a:cubicBezTo>
                      <a:pt x="2272" y="2048"/>
                      <a:pt x="2265" y="2060"/>
                      <a:pt x="2270" y="2060"/>
                    </a:cubicBezTo>
                    <a:cubicBezTo>
                      <a:pt x="2271" y="2060"/>
                      <a:pt x="2272" y="2060"/>
                      <a:pt x="2274" y="2059"/>
                    </a:cubicBezTo>
                    <a:cubicBezTo>
                      <a:pt x="2265" y="2050"/>
                      <a:pt x="2280" y="2038"/>
                      <a:pt x="2287" y="2023"/>
                    </a:cubicBezTo>
                    <a:lnTo>
                      <a:pt x="2287" y="2023"/>
                    </a:lnTo>
                    <a:lnTo>
                      <a:pt x="2285" y="2026"/>
                    </a:lnTo>
                    <a:lnTo>
                      <a:pt x="2285" y="2004"/>
                    </a:lnTo>
                    <a:cubicBezTo>
                      <a:pt x="2280" y="2008"/>
                      <a:pt x="2266" y="2025"/>
                      <a:pt x="2257" y="2025"/>
                    </a:cubicBezTo>
                    <a:cubicBezTo>
                      <a:pt x="2255" y="2025"/>
                      <a:pt x="2253" y="2024"/>
                      <a:pt x="2251" y="2020"/>
                    </a:cubicBezTo>
                    <a:lnTo>
                      <a:pt x="2257" y="2020"/>
                    </a:lnTo>
                    <a:cubicBezTo>
                      <a:pt x="2251" y="2009"/>
                      <a:pt x="2257" y="1998"/>
                      <a:pt x="2257" y="1998"/>
                    </a:cubicBezTo>
                    <a:lnTo>
                      <a:pt x="2257" y="1981"/>
                    </a:lnTo>
                    <a:cubicBezTo>
                      <a:pt x="2257" y="1987"/>
                      <a:pt x="2259" y="1989"/>
                      <a:pt x="2262" y="1989"/>
                    </a:cubicBezTo>
                    <a:cubicBezTo>
                      <a:pt x="2268" y="1989"/>
                      <a:pt x="2277" y="1980"/>
                      <a:pt x="2274" y="1976"/>
                    </a:cubicBezTo>
                    <a:cubicBezTo>
                      <a:pt x="2271" y="1973"/>
                      <a:pt x="2269" y="1972"/>
                      <a:pt x="2269" y="1972"/>
                    </a:cubicBezTo>
                    <a:lnTo>
                      <a:pt x="2269" y="1972"/>
                    </a:lnTo>
                    <a:cubicBezTo>
                      <a:pt x="2267" y="1972"/>
                      <a:pt x="2271" y="1981"/>
                      <a:pt x="2262" y="1981"/>
                    </a:cubicBezTo>
                    <a:cubicBezTo>
                      <a:pt x="2257" y="1981"/>
                      <a:pt x="2262" y="1970"/>
                      <a:pt x="2274" y="1965"/>
                    </a:cubicBezTo>
                    <a:lnTo>
                      <a:pt x="2262" y="1954"/>
                    </a:lnTo>
                    <a:cubicBezTo>
                      <a:pt x="2264" y="1953"/>
                      <a:pt x="2266" y="1953"/>
                      <a:pt x="2267" y="1953"/>
                    </a:cubicBezTo>
                    <a:cubicBezTo>
                      <a:pt x="2271" y="1953"/>
                      <a:pt x="2272" y="1956"/>
                      <a:pt x="2273" y="1956"/>
                    </a:cubicBezTo>
                    <a:cubicBezTo>
                      <a:pt x="2274" y="1956"/>
                      <a:pt x="2274" y="1954"/>
                      <a:pt x="2274" y="1948"/>
                    </a:cubicBezTo>
                    <a:lnTo>
                      <a:pt x="2274" y="1948"/>
                    </a:lnTo>
                    <a:lnTo>
                      <a:pt x="2257" y="1954"/>
                    </a:lnTo>
                    <a:cubicBezTo>
                      <a:pt x="2262" y="1946"/>
                      <a:pt x="2262" y="1943"/>
                      <a:pt x="2260" y="1943"/>
                    </a:cubicBezTo>
                    <a:lnTo>
                      <a:pt x="2260" y="1943"/>
                    </a:lnTo>
                    <a:cubicBezTo>
                      <a:pt x="2257" y="1943"/>
                      <a:pt x="2251" y="1948"/>
                      <a:pt x="2248" y="1948"/>
                    </a:cubicBezTo>
                    <a:cubicBezTo>
                      <a:pt x="2246" y="1948"/>
                      <a:pt x="2246" y="1945"/>
                      <a:pt x="2251" y="1937"/>
                    </a:cubicBezTo>
                    <a:cubicBezTo>
                      <a:pt x="2262" y="1937"/>
                      <a:pt x="2257" y="1926"/>
                      <a:pt x="2262" y="1921"/>
                    </a:cubicBezTo>
                    <a:lnTo>
                      <a:pt x="2246" y="1915"/>
                    </a:lnTo>
                    <a:cubicBezTo>
                      <a:pt x="2246" y="1910"/>
                      <a:pt x="2251" y="1910"/>
                      <a:pt x="2251" y="1910"/>
                    </a:cubicBezTo>
                    <a:cubicBezTo>
                      <a:pt x="2251" y="1906"/>
                      <a:pt x="2251" y="1905"/>
                      <a:pt x="2250" y="1905"/>
                    </a:cubicBezTo>
                    <a:cubicBezTo>
                      <a:pt x="2247" y="1905"/>
                      <a:pt x="2242" y="1910"/>
                      <a:pt x="2235" y="1910"/>
                    </a:cubicBezTo>
                    <a:cubicBezTo>
                      <a:pt x="2235" y="1898"/>
                      <a:pt x="2224" y="1898"/>
                      <a:pt x="2229" y="1882"/>
                    </a:cubicBezTo>
                    <a:cubicBezTo>
                      <a:pt x="2228" y="1877"/>
                      <a:pt x="2226" y="1875"/>
                      <a:pt x="2224" y="1875"/>
                    </a:cubicBezTo>
                    <a:cubicBezTo>
                      <a:pt x="2218" y="1875"/>
                      <a:pt x="2211" y="1886"/>
                      <a:pt x="2206" y="1886"/>
                    </a:cubicBezTo>
                    <a:cubicBezTo>
                      <a:pt x="2204" y="1886"/>
                      <a:pt x="2203" y="1885"/>
                      <a:pt x="2202" y="1882"/>
                    </a:cubicBezTo>
                    <a:cubicBezTo>
                      <a:pt x="2204" y="1874"/>
                      <a:pt x="2209" y="1874"/>
                      <a:pt x="2212" y="1874"/>
                    </a:cubicBezTo>
                    <a:cubicBezTo>
                      <a:pt x="2215" y="1874"/>
                      <a:pt x="2218" y="1874"/>
                      <a:pt x="2218" y="1865"/>
                    </a:cubicBezTo>
                    <a:lnTo>
                      <a:pt x="2202" y="1865"/>
                    </a:lnTo>
                    <a:lnTo>
                      <a:pt x="2218" y="1854"/>
                    </a:lnTo>
                    <a:cubicBezTo>
                      <a:pt x="2191" y="1815"/>
                      <a:pt x="2202" y="1755"/>
                      <a:pt x="2168" y="1749"/>
                    </a:cubicBezTo>
                    <a:cubicBezTo>
                      <a:pt x="2168" y="1732"/>
                      <a:pt x="2174" y="1744"/>
                      <a:pt x="2179" y="1732"/>
                    </a:cubicBezTo>
                    <a:cubicBezTo>
                      <a:pt x="2146" y="1732"/>
                      <a:pt x="2168" y="1688"/>
                      <a:pt x="2146" y="1677"/>
                    </a:cubicBezTo>
                    <a:lnTo>
                      <a:pt x="2141" y="1688"/>
                    </a:lnTo>
                    <a:cubicBezTo>
                      <a:pt x="2135" y="1638"/>
                      <a:pt x="2091" y="1638"/>
                      <a:pt x="2069" y="1611"/>
                    </a:cubicBezTo>
                    <a:lnTo>
                      <a:pt x="2069" y="1616"/>
                    </a:lnTo>
                    <a:cubicBezTo>
                      <a:pt x="2063" y="1622"/>
                      <a:pt x="2058" y="1622"/>
                      <a:pt x="2041" y="1622"/>
                    </a:cubicBezTo>
                    <a:cubicBezTo>
                      <a:pt x="2041" y="1619"/>
                      <a:pt x="2046" y="1614"/>
                      <a:pt x="2050" y="1610"/>
                    </a:cubicBezTo>
                    <a:lnTo>
                      <a:pt x="2050" y="1610"/>
                    </a:lnTo>
                    <a:cubicBezTo>
                      <a:pt x="2051" y="1612"/>
                      <a:pt x="2052" y="1614"/>
                      <a:pt x="2052" y="1616"/>
                    </a:cubicBezTo>
                    <a:lnTo>
                      <a:pt x="2052" y="1608"/>
                    </a:lnTo>
                    <a:lnTo>
                      <a:pt x="2052" y="1608"/>
                    </a:lnTo>
                    <a:cubicBezTo>
                      <a:pt x="2052" y="1608"/>
                      <a:pt x="2051" y="1609"/>
                      <a:pt x="2050" y="1610"/>
                    </a:cubicBezTo>
                    <a:lnTo>
                      <a:pt x="2050" y="1610"/>
                    </a:lnTo>
                    <a:cubicBezTo>
                      <a:pt x="2035" y="1575"/>
                      <a:pt x="1984" y="1548"/>
                      <a:pt x="1953" y="1511"/>
                    </a:cubicBezTo>
                    <a:cubicBezTo>
                      <a:pt x="1892" y="1483"/>
                      <a:pt x="1847" y="1428"/>
                      <a:pt x="1792" y="1400"/>
                    </a:cubicBezTo>
                    <a:lnTo>
                      <a:pt x="1792" y="1400"/>
                    </a:lnTo>
                    <a:cubicBezTo>
                      <a:pt x="1801" y="1409"/>
                      <a:pt x="1790" y="1421"/>
                      <a:pt x="1784" y="1421"/>
                    </a:cubicBezTo>
                    <a:cubicBezTo>
                      <a:pt x="1782" y="1421"/>
                      <a:pt x="1781" y="1420"/>
                      <a:pt x="1781" y="1417"/>
                    </a:cubicBezTo>
                    <a:cubicBezTo>
                      <a:pt x="1792" y="1362"/>
                      <a:pt x="1748" y="1400"/>
                      <a:pt x="1748" y="1362"/>
                    </a:cubicBezTo>
                    <a:cubicBezTo>
                      <a:pt x="1708" y="1357"/>
                      <a:pt x="1704" y="1310"/>
                      <a:pt x="1666" y="1310"/>
                    </a:cubicBezTo>
                    <a:cubicBezTo>
                      <a:pt x="1662" y="1310"/>
                      <a:pt x="1658" y="1311"/>
                      <a:pt x="1654" y="1312"/>
                    </a:cubicBezTo>
                    <a:lnTo>
                      <a:pt x="1665" y="1301"/>
                    </a:lnTo>
                    <a:cubicBezTo>
                      <a:pt x="1665" y="1297"/>
                      <a:pt x="1664" y="1296"/>
                      <a:pt x="1662" y="1296"/>
                    </a:cubicBezTo>
                    <a:cubicBezTo>
                      <a:pt x="1658" y="1296"/>
                      <a:pt x="1652" y="1301"/>
                      <a:pt x="1648" y="1301"/>
                    </a:cubicBezTo>
                    <a:cubicBezTo>
                      <a:pt x="1643" y="1284"/>
                      <a:pt x="1621" y="1290"/>
                      <a:pt x="1621" y="1279"/>
                    </a:cubicBezTo>
                    <a:lnTo>
                      <a:pt x="1615" y="1290"/>
                    </a:lnTo>
                    <a:cubicBezTo>
                      <a:pt x="1611" y="1290"/>
                      <a:pt x="1617" y="1283"/>
                      <a:pt x="1614" y="1283"/>
                    </a:cubicBezTo>
                    <a:lnTo>
                      <a:pt x="1614" y="1283"/>
                    </a:lnTo>
                    <a:cubicBezTo>
                      <a:pt x="1613" y="1283"/>
                      <a:pt x="1612" y="1283"/>
                      <a:pt x="1610" y="1284"/>
                    </a:cubicBezTo>
                    <a:lnTo>
                      <a:pt x="1615" y="1279"/>
                    </a:lnTo>
                    <a:lnTo>
                      <a:pt x="1598" y="1284"/>
                    </a:lnTo>
                    <a:cubicBezTo>
                      <a:pt x="1615" y="1262"/>
                      <a:pt x="1587" y="1273"/>
                      <a:pt x="1587" y="1257"/>
                    </a:cubicBezTo>
                    <a:cubicBezTo>
                      <a:pt x="1571" y="1257"/>
                      <a:pt x="1554" y="1257"/>
                      <a:pt x="1543" y="1246"/>
                    </a:cubicBezTo>
                    <a:cubicBezTo>
                      <a:pt x="1554" y="1229"/>
                      <a:pt x="1538" y="1223"/>
                      <a:pt x="1532" y="1207"/>
                    </a:cubicBezTo>
                    <a:cubicBezTo>
                      <a:pt x="1510" y="1201"/>
                      <a:pt x="1482" y="1179"/>
                      <a:pt x="1460" y="1163"/>
                    </a:cubicBezTo>
                    <a:lnTo>
                      <a:pt x="1455" y="1174"/>
                    </a:lnTo>
                    <a:lnTo>
                      <a:pt x="1449" y="1168"/>
                    </a:lnTo>
                    <a:cubicBezTo>
                      <a:pt x="1449" y="1168"/>
                      <a:pt x="1449" y="1163"/>
                      <a:pt x="1455" y="1163"/>
                    </a:cubicBezTo>
                    <a:cubicBezTo>
                      <a:pt x="1457" y="1153"/>
                      <a:pt x="1453" y="1150"/>
                      <a:pt x="1449" y="1148"/>
                    </a:cubicBezTo>
                    <a:lnTo>
                      <a:pt x="1449" y="1148"/>
                    </a:lnTo>
                    <a:cubicBezTo>
                      <a:pt x="1448" y="1156"/>
                      <a:pt x="1443" y="1161"/>
                      <a:pt x="1439" y="1161"/>
                    </a:cubicBezTo>
                    <a:cubicBezTo>
                      <a:pt x="1435" y="1161"/>
                      <a:pt x="1432" y="1158"/>
                      <a:pt x="1432" y="1151"/>
                    </a:cubicBezTo>
                    <a:lnTo>
                      <a:pt x="1427" y="1163"/>
                    </a:lnTo>
                    <a:cubicBezTo>
                      <a:pt x="1432" y="1146"/>
                      <a:pt x="1432" y="1140"/>
                      <a:pt x="1443" y="1124"/>
                    </a:cubicBezTo>
                    <a:cubicBezTo>
                      <a:pt x="1421" y="1113"/>
                      <a:pt x="1394" y="1124"/>
                      <a:pt x="1372" y="1107"/>
                    </a:cubicBezTo>
                    <a:cubicBezTo>
                      <a:pt x="1388" y="1091"/>
                      <a:pt x="1360" y="1096"/>
                      <a:pt x="1372" y="1080"/>
                    </a:cubicBezTo>
                    <a:cubicBezTo>
                      <a:pt x="1349" y="1080"/>
                      <a:pt x="1360" y="1096"/>
                      <a:pt x="1344" y="1107"/>
                    </a:cubicBezTo>
                    <a:cubicBezTo>
                      <a:pt x="1344" y="1107"/>
                      <a:pt x="1333" y="1107"/>
                      <a:pt x="1338" y="1096"/>
                    </a:cubicBezTo>
                    <a:cubicBezTo>
                      <a:pt x="1344" y="1091"/>
                      <a:pt x="1344" y="1085"/>
                      <a:pt x="1349" y="1085"/>
                    </a:cubicBezTo>
                    <a:lnTo>
                      <a:pt x="1344" y="1080"/>
                    </a:lnTo>
                    <a:lnTo>
                      <a:pt x="1349" y="1068"/>
                    </a:lnTo>
                    <a:cubicBezTo>
                      <a:pt x="1322" y="1068"/>
                      <a:pt x="1333" y="1035"/>
                      <a:pt x="1311" y="1035"/>
                    </a:cubicBezTo>
                    <a:cubicBezTo>
                      <a:pt x="1305" y="1041"/>
                      <a:pt x="1316" y="1041"/>
                      <a:pt x="1311" y="1052"/>
                    </a:cubicBezTo>
                    <a:cubicBezTo>
                      <a:pt x="1308" y="1052"/>
                      <a:pt x="1306" y="1053"/>
                      <a:pt x="1304" y="1053"/>
                    </a:cubicBezTo>
                    <a:cubicBezTo>
                      <a:pt x="1288" y="1053"/>
                      <a:pt x="1307" y="1031"/>
                      <a:pt x="1286" y="1030"/>
                    </a:cubicBezTo>
                    <a:lnTo>
                      <a:pt x="1286" y="1030"/>
                    </a:lnTo>
                    <a:cubicBezTo>
                      <a:pt x="1284" y="1030"/>
                      <a:pt x="1283" y="1031"/>
                      <a:pt x="1282" y="1031"/>
                    </a:cubicBezTo>
                    <a:cubicBezTo>
                      <a:pt x="1279" y="1031"/>
                      <a:pt x="1277" y="1029"/>
                      <a:pt x="1277" y="1024"/>
                    </a:cubicBezTo>
                    <a:cubicBezTo>
                      <a:pt x="1281" y="1014"/>
                      <a:pt x="1284" y="1012"/>
                      <a:pt x="1287" y="1012"/>
                    </a:cubicBezTo>
                    <a:cubicBezTo>
                      <a:pt x="1290" y="1012"/>
                      <a:pt x="1292" y="1013"/>
                      <a:pt x="1294" y="1013"/>
                    </a:cubicBezTo>
                    <a:cubicBezTo>
                      <a:pt x="1292" y="1011"/>
                      <a:pt x="1288" y="1008"/>
                      <a:pt x="1284" y="1008"/>
                    </a:cubicBezTo>
                    <a:cubicBezTo>
                      <a:pt x="1279" y="1008"/>
                      <a:pt x="1273" y="1012"/>
                      <a:pt x="1266" y="1024"/>
                    </a:cubicBezTo>
                    <a:cubicBezTo>
                      <a:pt x="1261" y="1024"/>
                      <a:pt x="1266" y="1008"/>
                      <a:pt x="1261" y="1002"/>
                    </a:cubicBezTo>
                    <a:cubicBezTo>
                      <a:pt x="1261" y="1002"/>
                      <a:pt x="1261" y="1013"/>
                      <a:pt x="1255" y="1013"/>
                    </a:cubicBezTo>
                    <a:cubicBezTo>
                      <a:pt x="1255" y="1002"/>
                      <a:pt x="1239" y="996"/>
                      <a:pt x="1228" y="980"/>
                    </a:cubicBezTo>
                    <a:lnTo>
                      <a:pt x="1233" y="974"/>
                    </a:lnTo>
                    <a:lnTo>
                      <a:pt x="1233" y="974"/>
                    </a:lnTo>
                    <a:cubicBezTo>
                      <a:pt x="1231" y="975"/>
                      <a:pt x="1229" y="975"/>
                      <a:pt x="1227" y="975"/>
                    </a:cubicBezTo>
                    <a:cubicBezTo>
                      <a:pt x="1216" y="975"/>
                      <a:pt x="1232" y="957"/>
                      <a:pt x="1222" y="952"/>
                    </a:cubicBezTo>
                    <a:cubicBezTo>
                      <a:pt x="1183" y="930"/>
                      <a:pt x="1139" y="919"/>
                      <a:pt x="1111" y="891"/>
                    </a:cubicBezTo>
                    <a:cubicBezTo>
                      <a:pt x="1102" y="896"/>
                      <a:pt x="1096" y="898"/>
                      <a:pt x="1090" y="898"/>
                    </a:cubicBezTo>
                    <a:cubicBezTo>
                      <a:pt x="1083" y="898"/>
                      <a:pt x="1077" y="895"/>
                      <a:pt x="1067" y="891"/>
                    </a:cubicBezTo>
                    <a:lnTo>
                      <a:pt x="1084" y="869"/>
                    </a:lnTo>
                    <a:lnTo>
                      <a:pt x="1067" y="869"/>
                    </a:lnTo>
                    <a:cubicBezTo>
                      <a:pt x="1067" y="864"/>
                      <a:pt x="1073" y="869"/>
                      <a:pt x="1073" y="858"/>
                    </a:cubicBezTo>
                    <a:lnTo>
                      <a:pt x="1073" y="858"/>
                    </a:lnTo>
                    <a:lnTo>
                      <a:pt x="1062" y="869"/>
                    </a:lnTo>
                    <a:cubicBezTo>
                      <a:pt x="1067" y="864"/>
                      <a:pt x="1045" y="847"/>
                      <a:pt x="1067" y="842"/>
                    </a:cubicBezTo>
                    <a:lnTo>
                      <a:pt x="1040" y="819"/>
                    </a:lnTo>
                    <a:cubicBezTo>
                      <a:pt x="1039" y="819"/>
                      <a:pt x="1038" y="819"/>
                      <a:pt x="1037" y="819"/>
                    </a:cubicBezTo>
                    <a:cubicBezTo>
                      <a:pt x="1032" y="819"/>
                      <a:pt x="1023" y="828"/>
                      <a:pt x="1019" y="828"/>
                    </a:cubicBezTo>
                    <a:cubicBezTo>
                      <a:pt x="1018" y="828"/>
                      <a:pt x="1017" y="827"/>
                      <a:pt x="1017" y="825"/>
                    </a:cubicBezTo>
                    <a:cubicBezTo>
                      <a:pt x="1028" y="819"/>
                      <a:pt x="1028" y="825"/>
                      <a:pt x="1034" y="814"/>
                    </a:cubicBezTo>
                    <a:cubicBezTo>
                      <a:pt x="1033" y="806"/>
                      <a:pt x="1028" y="803"/>
                      <a:pt x="1022" y="803"/>
                    </a:cubicBezTo>
                    <a:cubicBezTo>
                      <a:pt x="1009" y="803"/>
                      <a:pt x="988" y="816"/>
                      <a:pt x="974" y="816"/>
                    </a:cubicBezTo>
                    <a:cubicBezTo>
                      <a:pt x="970" y="816"/>
                      <a:pt x="966" y="815"/>
                      <a:pt x="964" y="811"/>
                    </a:cubicBezTo>
                    <a:lnTo>
                      <a:pt x="964" y="811"/>
                    </a:lnTo>
                    <a:cubicBezTo>
                      <a:pt x="963" y="812"/>
                      <a:pt x="963" y="813"/>
                      <a:pt x="962" y="814"/>
                    </a:cubicBezTo>
                    <a:cubicBezTo>
                      <a:pt x="951" y="836"/>
                      <a:pt x="951" y="819"/>
                      <a:pt x="934" y="836"/>
                    </a:cubicBezTo>
                    <a:cubicBezTo>
                      <a:pt x="934" y="830"/>
                      <a:pt x="933" y="828"/>
                      <a:pt x="931" y="828"/>
                    </a:cubicBezTo>
                    <a:cubicBezTo>
                      <a:pt x="929" y="828"/>
                      <a:pt x="927" y="829"/>
                      <a:pt x="926" y="829"/>
                    </a:cubicBezTo>
                    <a:cubicBezTo>
                      <a:pt x="924" y="829"/>
                      <a:pt x="923" y="828"/>
                      <a:pt x="923" y="825"/>
                    </a:cubicBezTo>
                    <a:cubicBezTo>
                      <a:pt x="923" y="808"/>
                      <a:pt x="907" y="808"/>
                      <a:pt x="918" y="792"/>
                    </a:cubicBezTo>
                    <a:lnTo>
                      <a:pt x="918" y="792"/>
                    </a:lnTo>
                    <a:cubicBezTo>
                      <a:pt x="908" y="792"/>
                      <a:pt x="894" y="809"/>
                      <a:pt x="883" y="809"/>
                    </a:cubicBezTo>
                    <a:cubicBezTo>
                      <a:pt x="882" y="809"/>
                      <a:pt x="880" y="809"/>
                      <a:pt x="879" y="808"/>
                    </a:cubicBezTo>
                    <a:cubicBezTo>
                      <a:pt x="890" y="786"/>
                      <a:pt x="896" y="792"/>
                      <a:pt x="890" y="786"/>
                    </a:cubicBezTo>
                    <a:lnTo>
                      <a:pt x="890" y="786"/>
                    </a:lnTo>
                    <a:lnTo>
                      <a:pt x="879" y="792"/>
                    </a:lnTo>
                    <a:cubicBezTo>
                      <a:pt x="874" y="786"/>
                      <a:pt x="879" y="786"/>
                      <a:pt x="879" y="781"/>
                    </a:cubicBezTo>
                    <a:cubicBezTo>
                      <a:pt x="878" y="778"/>
                      <a:pt x="876" y="777"/>
                      <a:pt x="874" y="777"/>
                    </a:cubicBezTo>
                    <a:cubicBezTo>
                      <a:pt x="870" y="777"/>
                      <a:pt x="865" y="782"/>
                      <a:pt x="863" y="782"/>
                    </a:cubicBezTo>
                    <a:cubicBezTo>
                      <a:pt x="863" y="782"/>
                      <a:pt x="862" y="782"/>
                      <a:pt x="862" y="781"/>
                    </a:cubicBezTo>
                    <a:lnTo>
                      <a:pt x="874" y="770"/>
                    </a:lnTo>
                    <a:cubicBezTo>
                      <a:pt x="868" y="770"/>
                      <a:pt x="868" y="764"/>
                      <a:pt x="851" y="759"/>
                    </a:cubicBezTo>
                    <a:cubicBezTo>
                      <a:pt x="855" y="757"/>
                      <a:pt x="858" y="756"/>
                      <a:pt x="859" y="756"/>
                    </a:cubicBezTo>
                    <a:cubicBezTo>
                      <a:pt x="862" y="756"/>
                      <a:pt x="862" y="759"/>
                      <a:pt x="862" y="759"/>
                    </a:cubicBezTo>
                    <a:cubicBezTo>
                      <a:pt x="864" y="751"/>
                      <a:pt x="863" y="749"/>
                      <a:pt x="861" y="749"/>
                    </a:cubicBezTo>
                    <a:cubicBezTo>
                      <a:pt x="856" y="749"/>
                      <a:pt x="846" y="759"/>
                      <a:pt x="846" y="759"/>
                    </a:cubicBezTo>
                    <a:cubicBezTo>
                      <a:pt x="846" y="764"/>
                      <a:pt x="846" y="770"/>
                      <a:pt x="835" y="781"/>
                    </a:cubicBezTo>
                    <a:cubicBezTo>
                      <a:pt x="835" y="777"/>
                      <a:pt x="833" y="777"/>
                      <a:pt x="830" y="777"/>
                    </a:cubicBezTo>
                    <a:cubicBezTo>
                      <a:pt x="827" y="777"/>
                      <a:pt x="824" y="777"/>
                      <a:pt x="821" y="777"/>
                    </a:cubicBezTo>
                    <a:cubicBezTo>
                      <a:pt x="818" y="777"/>
                      <a:pt x="816" y="776"/>
                      <a:pt x="818" y="770"/>
                    </a:cubicBezTo>
                    <a:lnTo>
                      <a:pt x="835" y="764"/>
                    </a:lnTo>
                    <a:cubicBezTo>
                      <a:pt x="824" y="764"/>
                      <a:pt x="820" y="767"/>
                      <a:pt x="817" y="767"/>
                    </a:cubicBezTo>
                    <a:cubicBezTo>
                      <a:pt x="816" y="767"/>
                      <a:pt x="814" y="766"/>
                      <a:pt x="813" y="764"/>
                    </a:cubicBezTo>
                    <a:lnTo>
                      <a:pt x="818" y="759"/>
                    </a:lnTo>
                    <a:lnTo>
                      <a:pt x="818" y="759"/>
                    </a:lnTo>
                    <a:cubicBezTo>
                      <a:pt x="816" y="759"/>
                      <a:pt x="814" y="759"/>
                      <a:pt x="812" y="759"/>
                    </a:cubicBezTo>
                    <a:cubicBezTo>
                      <a:pt x="798" y="759"/>
                      <a:pt x="806" y="741"/>
                      <a:pt x="796" y="736"/>
                    </a:cubicBezTo>
                    <a:cubicBezTo>
                      <a:pt x="791" y="736"/>
                      <a:pt x="785" y="742"/>
                      <a:pt x="785" y="742"/>
                    </a:cubicBezTo>
                    <a:cubicBezTo>
                      <a:pt x="785" y="759"/>
                      <a:pt x="779" y="759"/>
                      <a:pt x="768" y="764"/>
                    </a:cubicBezTo>
                    <a:cubicBezTo>
                      <a:pt x="771" y="759"/>
                      <a:pt x="771" y="757"/>
                      <a:pt x="769" y="757"/>
                    </a:cubicBezTo>
                    <a:cubicBezTo>
                      <a:pt x="765" y="757"/>
                      <a:pt x="753" y="766"/>
                      <a:pt x="746" y="766"/>
                    </a:cubicBezTo>
                    <a:cubicBezTo>
                      <a:pt x="743" y="766"/>
                      <a:pt x="741" y="764"/>
                      <a:pt x="741" y="759"/>
                    </a:cubicBezTo>
                    <a:cubicBezTo>
                      <a:pt x="747" y="755"/>
                      <a:pt x="752" y="750"/>
                      <a:pt x="755" y="750"/>
                    </a:cubicBezTo>
                    <a:cubicBezTo>
                      <a:pt x="756" y="750"/>
                      <a:pt x="757" y="752"/>
                      <a:pt x="757" y="759"/>
                    </a:cubicBezTo>
                    <a:cubicBezTo>
                      <a:pt x="779" y="742"/>
                      <a:pt x="791" y="731"/>
                      <a:pt x="807" y="725"/>
                    </a:cubicBezTo>
                    <a:cubicBezTo>
                      <a:pt x="796" y="725"/>
                      <a:pt x="791" y="725"/>
                      <a:pt x="796" y="714"/>
                    </a:cubicBezTo>
                    <a:lnTo>
                      <a:pt x="796" y="714"/>
                    </a:lnTo>
                    <a:lnTo>
                      <a:pt x="785" y="731"/>
                    </a:lnTo>
                    <a:lnTo>
                      <a:pt x="779" y="725"/>
                    </a:lnTo>
                    <a:cubicBezTo>
                      <a:pt x="768" y="731"/>
                      <a:pt x="768" y="742"/>
                      <a:pt x="757" y="742"/>
                    </a:cubicBezTo>
                    <a:cubicBezTo>
                      <a:pt x="746" y="742"/>
                      <a:pt x="755" y="734"/>
                      <a:pt x="761" y="731"/>
                    </a:cubicBezTo>
                    <a:lnTo>
                      <a:pt x="761" y="731"/>
                    </a:lnTo>
                    <a:cubicBezTo>
                      <a:pt x="754" y="732"/>
                      <a:pt x="748" y="736"/>
                      <a:pt x="744" y="736"/>
                    </a:cubicBezTo>
                    <a:cubicBezTo>
                      <a:pt x="742" y="736"/>
                      <a:pt x="741" y="735"/>
                      <a:pt x="741" y="731"/>
                    </a:cubicBezTo>
                    <a:lnTo>
                      <a:pt x="752" y="731"/>
                    </a:lnTo>
                    <a:cubicBezTo>
                      <a:pt x="752" y="714"/>
                      <a:pt x="730" y="714"/>
                      <a:pt x="752" y="698"/>
                    </a:cubicBezTo>
                    <a:cubicBezTo>
                      <a:pt x="757" y="687"/>
                      <a:pt x="757" y="687"/>
                      <a:pt x="763" y="687"/>
                    </a:cubicBezTo>
                    <a:cubicBezTo>
                      <a:pt x="782" y="682"/>
                      <a:pt x="764" y="685"/>
                      <a:pt x="766" y="679"/>
                    </a:cubicBezTo>
                    <a:lnTo>
                      <a:pt x="766" y="679"/>
                    </a:lnTo>
                    <a:cubicBezTo>
                      <a:pt x="765" y="680"/>
                      <a:pt x="764" y="680"/>
                      <a:pt x="763" y="680"/>
                    </a:cubicBezTo>
                    <a:cubicBezTo>
                      <a:pt x="759" y="680"/>
                      <a:pt x="756" y="674"/>
                      <a:pt x="752" y="670"/>
                    </a:cubicBezTo>
                    <a:lnTo>
                      <a:pt x="741" y="681"/>
                    </a:lnTo>
                    <a:cubicBezTo>
                      <a:pt x="732" y="687"/>
                      <a:pt x="728" y="690"/>
                      <a:pt x="728" y="690"/>
                    </a:cubicBezTo>
                    <a:cubicBezTo>
                      <a:pt x="726" y="690"/>
                      <a:pt x="760" y="662"/>
                      <a:pt x="752" y="653"/>
                    </a:cubicBezTo>
                    <a:cubicBezTo>
                      <a:pt x="735" y="653"/>
                      <a:pt x="752" y="659"/>
                      <a:pt x="735" y="659"/>
                    </a:cubicBezTo>
                    <a:cubicBezTo>
                      <a:pt x="730" y="653"/>
                      <a:pt x="735" y="642"/>
                      <a:pt x="730" y="642"/>
                    </a:cubicBezTo>
                    <a:cubicBezTo>
                      <a:pt x="730" y="639"/>
                      <a:pt x="730" y="633"/>
                      <a:pt x="731" y="626"/>
                    </a:cubicBezTo>
                    <a:lnTo>
                      <a:pt x="731" y="626"/>
                    </a:lnTo>
                    <a:lnTo>
                      <a:pt x="724" y="637"/>
                    </a:lnTo>
                    <a:cubicBezTo>
                      <a:pt x="713" y="626"/>
                      <a:pt x="702" y="626"/>
                      <a:pt x="702" y="620"/>
                    </a:cubicBezTo>
                    <a:lnTo>
                      <a:pt x="696" y="626"/>
                    </a:lnTo>
                    <a:cubicBezTo>
                      <a:pt x="693" y="624"/>
                      <a:pt x="689" y="624"/>
                      <a:pt x="686" y="624"/>
                    </a:cubicBezTo>
                    <a:cubicBezTo>
                      <a:pt x="680" y="624"/>
                      <a:pt x="675" y="625"/>
                      <a:pt x="670" y="625"/>
                    </a:cubicBezTo>
                    <a:cubicBezTo>
                      <a:pt x="666" y="625"/>
                      <a:pt x="662" y="624"/>
                      <a:pt x="658" y="620"/>
                    </a:cubicBezTo>
                    <a:cubicBezTo>
                      <a:pt x="662" y="613"/>
                      <a:pt x="666" y="611"/>
                      <a:pt x="669" y="611"/>
                    </a:cubicBezTo>
                    <a:cubicBezTo>
                      <a:pt x="674" y="611"/>
                      <a:pt x="677" y="615"/>
                      <a:pt x="680" y="615"/>
                    </a:cubicBezTo>
                    <a:cubicBezTo>
                      <a:pt x="680" y="598"/>
                      <a:pt x="674" y="609"/>
                      <a:pt x="669" y="593"/>
                    </a:cubicBezTo>
                    <a:cubicBezTo>
                      <a:pt x="670" y="590"/>
                      <a:pt x="671" y="589"/>
                      <a:pt x="672" y="589"/>
                    </a:cubicBezTo>
                    <a:lnTo>
                      <a:pt x="672" y="589"/>
                    </a:lnTo>
                    <a:lnTo>
                      <a:pt x="673" y="589"/>
                    </a:lnTo>
                    <a:lnTo>
                      <a:pt x="673" y="589"/>
                    </a:lnTo>
                    <a:cubicBezTo>
                      <a:pt x="673" y="589"/>
                      <a:pt x="673" y="589"/>
                      <a:pt x="672" y="589"/>
                    </a:cubicBezTo>
                    <a:cubicBezTo>
                      <a:pt x="672" y="589"/>
                      <a:pt x="672" y="589"/>
                      <a:pt x="672" y="589"/>
                    </a:cubicBezTo>
                    <a:lnTo>
                      <a:pt x="672" y="589"/>
                    </a:lnTo>
                    <a:lnTo>
                      <a:pt x="669" y="587"/>
                    </a:lnTo>
                    <a:cubicBezTo>
                      <a:pt x="665" y="590"/>
                      <a:pt x="662" y="591"/>
                      <a:pt x="660" y="591"/>
                    </a:cubicBezTo>
                    <a:cubicBezTo>
                      <a:pt x="654" y="591"/>
                      <a:pt x="655" y="581"/>
                      <a:pt x="647" y="581"/>
                    </a:cubicBezTo>
                    <a:cubicBezTo>
                      <a:pt x="642" y="577"/>
                      <a:pt x="637" y="575"/>
                      <a:pt x="632" y="575"/>
                    </a:cubicBezTo>
                    <a:cubicBezTo>
                      <a:pt x="616" y="575"/>
                      <a:pt x="598" y="588"/>
                      <a:pt x="586" y="593"/>
                    </a:cubicBezTo>
                    <a:cubicBezTo>
                      <a:pt x="586" y="587"/>
                      <a:pt x="591" y="581"/>
                      <a:pt x="591" y="581"/>
                    </a:cubicBezTo>
                    <a:cubicBezTo>
                      <a:pt x="591" y="586"/>
                      <a:pt x="591" y="588"/>
                      <a:pt x="592" y="588"/>
                    </a:cubicBezTo>
                    <a:cubicBezTo>
                      <a:pt x="592" y="588"/>
                      <a:pt x="594" y="585"/>
                      <a:pt x="597" y="581"/>
                    </a:cubicBezTo>
                    <a:cubicBezTo>
                      <a:pt x="591" y="581"/>
                      <a:pt x="602" y="554"/>
                      <a:pt x="613" y="543"/>
                    </a:cubicBezTo>
                    <a:cubicBezTo>
                      <a:pt x="597" y="543"/>
                      <a:pt x="602" y="559"/>
                      <a:pt x="597" y="559"/>
                    </a:cubicBezTo>
                    <a:lnTo>
                      <a:pt x="591" y="543"/>
                    </a:lnTo>
                    <a:cubicBezTo>
                      <a:pt x="586" y="554"/>
                      <a:pt x="586" y="559"/>
                      <a:pt x="575" y="559"/>
                    </a:cubicBezTo>
                    <a:cubicBezTo>
                      <a:pt x="569" y="559"/>
                      <a:pt x="569" y="554"/>
                      <a:pt x="564" y="543"/>
                    </a:cubicBezTo>
                    <a:cubicBezTo>
                      <a:pt x="569" y="537"/>
                      <a:pt x="569" y="532"/>
                      <a:pt x="575" y="532"/>
                    </a:cubicBezTo>
                    <a:cubicBezTo>
                      <a:pt x="575" y="528"/>
                      <a:pt x="572" y="521"/>
                      <a:pt x="569" y="521"/>
                    </a:cubicBezTo>
                    <a:cubicBezTo>
                      <a:pt x="567" y="521"/>
                      <a:pt x="565" y="523"/>
                      <a:pt x="564" y="526"/>
                    </a:cubicBezTo>
                    <a:cubicBezTo>
                      <a:pt x="564" y="532"/>
                      <a:pt x="558" y="532"/>
                      <a:pt x="552" y="532"/>
                    </a:cubicBezTo>
                    <a:cubicBezTo>
                      <a:pt x="546" y="532"/>
                      <a:pt x="539" y="532"/>
                      <a:pt x="536" y="537"/>
                    </a:cubicBezTo>
                    <a:lnTo>
                      <a:pt x="536" y="526"/>
                    </a:lnTo>
                    <a:cubicBezTo>
                      <a:pt x="536" y="526"/>
                      <a:pt x="538" y="521"/>
                      <a:pt x="540" y="521"/>
                    </a:cubicBezTo>
                    <a:cubicBezTo>
                      <a:pt x="541" y="521"/>
                      <a:pt x="541" y="522"/>
                      <a:pt x="541" y="526"/>
                    </a:cubicBezTo>
                    <a:cubicBezTo>
                      <a:pt x="543" y="521"/>
                      <a:pt x="543" y="519"/>
                      <a:pt x="542" y="519"/>
                    </a:cubicBezTo>
                    <a:lnTo>
                      <a:pt x="542" y="519"/>
                    </a:lnTo>
                    <a:cubicBezTo>
                      <a:pt x="540" y="519"/>
                      <a:pt x="534" y="526"/>
                      <a:pt x="530" y="526"/>
                    </a:cubicBezTo>
                    <a:cubicBezTo>
                      <a:pt x="530" y="515"/>
                      <a:pt x="519" y="510"/>
                      <a:pt x="530" y="504"/>
                    </a:cubicBezTo>
                    <a:cubicBezTo>
                      <a:pt x="519" y="504"/>
                      <a:pt x="519" y="498"/>
                      <a:pt x="530" y="487"/>
                    </a:cubicBezTo>
                    <a:cubicBezTo>
                      <a:pt x="519" y="487"/>
                      <a:pt x="519" y="498"/>
                      <a:pt x="514" y="504"/>
                    </a:cubicBezTo>
                    <a:lnTo>
                      <a:pt x="508" y="487"/>
                    </a:lnTo>
                    <a:cubicBezTo>
                      <a:pt x="514" y="482"/>
                      <a:pt x="530" y="460"/>
                      <a:pt x="536" y="460"/>
                    </a:cubicBezTo>
                    <a:lnTo>
                      <a:pt x="536" y="460"/>
                    </a:lnTo>
                    <a:cubicBezTo>
                      <a:pt x="521" y="460"/>
                      <a:pt x="515" y="477"/>
                      <a:pt x="510" y="477"/>
                    </a:cubicBezTo>
                    <a:cubicBezTo>
                      <a:pt x="510" y="477"/>
                      <a:pt x="509" y="477"/>
                      <a:pt x="508" y="476"/>
                    </a:cubicBezTo>
                    <a:cubicBezTo>
                      <a:pt x="519" y="460"/>
                      <a:pt x="508" y="454"/>
                      <a:pt x="530" y="449"/>
                    </a:cubicBezTo>
                    <a:cubicBezTo>
                      <a:pt x="536" y="432"/>
                      <a:pt x="519" y="427"/>
                      <a:pt x="514" y="421"/>
                    </a:cubicBezTo>
                    <a:cubicBezTo>
                      <a:pt x="503" y="427"/>
                      <a:pt x="514" y="432"/>
                      <a:pt x="503" y="443"/>
                    </a:cubicBezTo>
                    <a:cubicBezTo>
                      <a:pt x="498" y="440"/>
                      <a:pt x="493" y="438"/>
                      <a:pt x="489" y="438"/>
                    </a:cubicBezTo>
                    <a:cubicBezTo>
                      <a:pt x="474" y="438"/>
                      <a:pt x="459" y="451"/>
                      <a:pt x="451" y="451"/>
                    </a:cubicBezTo>
                    <a:cubicBezTo>
                      <a:pt x="450" y="451"/>
                      <a:pt x="448" y="450"/>
                      <a:pt x="447" y="449"/>
                    </a:cubicBezTo>
                    <a:lnTo>
                      <a:pt x="447" y="454"/>
                    </a:lnTo>
                    <a:cubicBezTo>
                      <a:pt x="431" y="454"/>
                      <a:pt x="431" y="454"/>
                      <a:pt x="420" y="460"/>
                    </a:cubicBezTo>
                    <a:cubicBezTo>
                      <a:pt x="431" y="449"/>
                      <a:pt x="447" y="410"/>
                      <a:pt x="431" y="404"/>
                    </a:cubicBezTo>
                    <a:lnTo>
                      <a:pt x="431" y="404"/>
                    </a:lnTo>
                    <a:cubicBezTo>
                      <a:pt x="425" y="410"/>
                      <a:pt x="425" y="427"/>
                      <a:pt x="409" y="432"/>
                    </a:cubicBezTo>
                    <a:lnTo>
                      <a:pt x="403" y="427"/>
                    </a:lnTo>
                    <a:cubicBezTo>
                      <a:pt x="403" y="427"/>
                      <a:pt x="409" y="427"/>
                      <a:pt x="409" y="421"/>
                    </a:cubicBezTo>
                    <a:cubicBezTo>
                      <a:pt x="400" y="421"/>
                      <a:pt x="412" y="400"/>
                      <a:pt x="406" y="400"/>
                    </a:cubicBezTo>
                    <a:lnTo>
                      <a:pt x="406" y="400"/>
                    </a:lnTo>
                    <a:cubicBezTo>
                      <a:pt x="405" y="400"/>
                      <a:pt x="402" y="401"/>
                      <a:pt x="398" y="404"/>
                    </a:cubicBezTo>
                    <a:lnTo>
                      <a:pt x="402" y="394"/>
                    </a:lnTo>
                    <a:lnTo>
                      <a:pt x="402" y="394"/>
                    </a:lnTo>
                    <a:cubicBezTo>
                      <a:pt x="400" y="395"/>
                      <a:pt x="397" y="396"/>
                      <a:pt x="395" y="396"/>
                    </a:cubicBezTo>
                    <a:cubicBezTo>
                      <a:pt x="388" y="396"/>
                      <a:pt x="381" y="393"/>
                      <a:pt x="381" y="393"/>
                    </a:cubicBezTo>
                    <a:cubicBezTo>
                      <a:pt x="370" y="393"/>
                      <a:pt x="370" y="388"/>
                      <a:pt x="375" y="371"/>
                    </a:cubicBezTo>
                    <a:lnTo>
                      <a:pt x="375" y="371"/>
                    </a:lnTo>
                    <a:cubicBezTo>
                      <a:pt x="370" y="377"/>
                      <a:pt x="364" y="393"/>
                      <a:pt x="353" y="393"/>
                    </a:cubicBezTo>
                    <a:cubicBezTo>
                      <a:pt x="375" y="371"/>
                      <a:pt x="348" y="371"/>
                      <a:pt x="364" y="360"/>
                    </a:cubicBezTo>
                    <a:cubicBezTo>
                      <a:pt x="364" y="360"/>
                      <a:pt x="364" y="348"/>
                      <a:pt x="357" y="348"/>
                    </a:cubicBezTo>
                    <a:cubicBezTo>
                      <a:pt x="357" y="348"/>
                      <a:pt x="357" y="348"/>
                      <a:pt x="356" y="348"/>
                    </a:cubicBezTo>
                    <a:lnTo>
                      <a:pt x="356" y="348"/>
                    </a:lnTo>
                    <a:cubicBezTo>
                      <a:pt x="360" y="346"/>
                      <a:pt x="365" y="343"/>
                      <a:pt x="370" y="338"/>
                    </a:cubicBezTo>
                    <a:lnTo>
                      <a:pt x="370" y="338"/>
                    </a:lnTo>
                    <a:lnTo>
                      <a:pt x="353" y="349"/>
                    </a:lnTo>
                    <a:lnTo>
                      <a:pt x="353" y="349"/>
                    </a:lnTo>
                    <a:cubicBezTo>
                      <a:pt x="353" y="349"/>
                      <a:pt x="353" y="349"/>
                      <a:pt x="353" y="349"/>
                    </a:cubicBezTo>
                    <a:lnTo>
                      <a:pt x="353" y="349"/>
                    </a:lnTo>
                    <a:cubicBezTo>
                      <a:pt x="353" y="349"/>
                      <a:pt x="353" y="349"/>
                      <a:pt x="353" y="349"/>
                    </a:cubicBezTo>
                    <a:lnTo>
                      <a:pt x="353" y="349"/>
                    </a:lnTo>
                    <a:lnTo>
                      <a:pt x="353" y="349"/>
                    </a:lnTo>
                    <a:cubicBezTo>
                      <a:pt x="352" y="349"/>
                      <a:pt x="351" y="349"/>
                      <a:pt x="350" y="349"/>
                    </a:cubicBezTo>
                    <a:cubicBezTo>
                      <a:pt x="342" y="349"/>
                      <a:pt x="336" y="344"/>
                      <a:pt x="326" y="344"/>
                    </a:cubicBezTo>
                    <a:cubicBezTo>
                      <a:pt x="353" y="316"/>
                      <a:pt x="320" y="338"/>
                      <a:pt x="342" y="310"/>
                    </a:cubicBezTo>
                    <a:lnTo>
                      <a:pt x="342" y="310"/>
                    </a:lnTo>
                    <a:cubicBezTo>
                      <a:pt x="336" y="313"/>
                      <a:pt x="332" y="314"/>
                      <a:pt x="328" y="314"/>
                    </a:cubicBezTo>
                    <a:cubicBezTo>
                      <a:pt x="323" y="314"/>
                      <a:pt x="320" y="312"/>
                      <a:pt x="316" y="312"/>
                    </a:cubicBezTo>
                    <a:cubicBezTo>
                      <a:pt x="314" y="312"/>
                      <a:pt x="312" y="313"/>
                      <a:pt x="309" y="316"/>
                    </a:cubicBezTo>
                    <a:cubicBezTo>
                      <a:pt x="298" y="310"/>
                      <a:pt x="320" y="294"/>
                      <a:pt x="320" y="288"/>
                    </a:cubicBezTo>
                    <a:lnTo>
                      <a:pt x="320" y="288"/>
                    </a:lnTo>
                    <a:lnTo>
                      <a:pt x="315" y="294"/>
                    </a:lnTo>
                    <a:cubicBezTo>
                      <a:pt x="320" y="283"/>
                      <a:pt x="309" y="272"/>
                      <a:pt x="309" y="261"/>
                    </a:cubicBezTo>
                    <a:lnTo>
                      <a:pt x="287" y="272"/>
                    </a:lnTo>
                    <a:lnTo>
                      <a:pt x="292" y="266"/>
                    </a:lnTo>
                    <a:cubicBezTo>
                      <a:pt x="287" y="266"/>
                      <a:pt x="281" y="266"/>
                      <a:pt x="281" y="272"/>
                    </a:cubicBezTo>
                    <a:lnTo>
                      <a:pt x="281" y="266"/>
                    </a:lnTo>
                    <a:cubicBezTo>
                      <a:pt x="274" y="273"/>
                      <a:pt x="270" y="276"/>
                      <a:pt x="268" y="276"/>
                    </a:cubicBezTo>
                    <a:cubicBezTo>
                      <a:pt x="264" y="276"/>
                      <a:pt x="267" y="266"/>
                      <a:pt x="259" y="266"/>
                    </a:cubicBezTo>
                    <a:cubicBezTo>
                      <a:pt x="259" y="261"/>
                      <a:pt x="265" y="261"/>
                      <a:pt x="265" y="261"/>
                    </a:cubicBezTo>
                    <a:cubicBezTo>
                      <a:pt x="265" y="261"/>
                      <a:pt x="269" y="249"/>
                      <a:pt x="273" y="242"/>
                    </a:cubicBezTo>
                    <a:lnTo>
                      <a:pt x="273" y="242"/>
                    </a:lnTo>
                    <a:cubicBezTo>
                      <a:pt x="264" y="249"/>
                      <a:pt x="237" y="262"/>
                      <a:pt x="237" y="272"/>
                    </a:cubicBezTo>
                    <a:cubicBezTo>
                      <a:pt x="234" y="277"/>
                      <a:pt x="232" y="280"/>
                      <a:pt x="230" y="280"/>
                    </a:cubicBezTo>
                    <a:cubicBezTo>
                      <a:pt x="227" y="280"/>
                      <a:pt x="226" y="277"/>
                      <a:pt x="226" y="272"/>
                    </a:cubicBezTo>
                    <a:lnTo>
                      <a:pt x="237" y="255"/>
                    </a:lnTo>
                    <a:lnTo>
                      <a:pt x="215" y="266"/>
                    </a:lnTo>
                    <a:cubicBezTo>
                      <a:pt x="209" y="266"/>
                      <a:pt x="215" y="255"/>
                      <a:pt x="215" y="249"/>
                    </a:cubicBezTo>
                    <a:cubicBezTo>
                      <a:pt x="221" y="249"/>
                      <a:pt x="259" y="227"/>
                      <a:pt x="243" y="211"/>
                    </a:cubicBezTo>
                    <a:cubicBezTo>
                      <a:pt x="248" y="211"/>
                      <a:pt x="265" y="211"/>
                      <a:pt x="270" y="205"/>
                    </a:cubicBezTo>
                    <a:cubicBezTo>
                      <a:pt x="270" y="205"/>
                      <a:pt x="270" y="200"/>
                      <a:pt x="276" y="200"/>
                    </a:cubicBezTo>
                    <a:lnTo>
                      <a:pt x="276" y="200"/>
                    </a:lnTo>
                    <a:cubicBezTo>
                      <a:pt x="268" y="200"/>
                      <a:pt x="266" y="202"/>
                      <a:pt x="264" y="202"/>
                    </a:cubicBezTo>
                    <a:cubicBezTo>
                      <a:pt x="262" y="202"/>
                      <a:pt x="261" y="201"/>
                      <a:pt x="259" y="200"/>
                    </a:cubicBezTo>
                    <a:cubicBezTo>
                      <a:pt x="270" y="183"/>
                      <a:pt x="270" y="178"/>
                      <a:pt x="270" y="166"/>
                    </a:cubicBezTo>
                    <a:lnTo>
                      <a:pt x="270" y="166"/>
                    </a:lnTo>
                    <a:lnTo>
                      <a:pt x="265" y="178"/>
                    </a:lnTo>
                    <a:lnTo>
                      <a:pt x="259" y="178"/>
                    </a:lnTo>
                    <a:cubicBezTo>
                      <a:pt x="259" y="178"/>
                      <a:pt x="259" y="183"/>
                      <a:pt x="248" y="194"/>
                    </a:cubicBezTo>
                    <a:cubicBezTo>
                      <a:pt x="248" y="194"/>
                      <a:pt x="236" y="197"/>
                      <a:pt x="231" y="197"/>
                    </a:cubicBezTo>
                    <a:cubicBezTo>
                      <a:pt x="231" y="197"/>
                      <a:pt x="230" y="197"/>
                      <a:pt x="230" y="197"/>
                    </a:cubicBezTo>
                    <a:lnTo>
                      <a:pt x="230" y="197"/>
                    </a:lnTo>
                    <a:cubicBezTo>
                      <a:pt x="223" y="207"/>
                      <a:pt x="218" y="209"/>
                      <a:pt x="212" y="209"/>
                    </a:cubicBezTo>
                    <a:cubicBezTo>
                      <a:pt x="208" y="209"/>
                      <a:pt x="203" y="207"/>
                      <a:pt x="198" y="207"/>
                    </a:cubicBezTo>
                    <a:cubicBezTo>
                      <a:pt x="195" y="207"/>
                      <a:pt x="191" y="208"/>
                      <a:pt x="187" y="211"/>
                    </a:cubicBezTo>
                    <a:cubicBezTo>
                      <a:pt x="182" y="211"/>
                      <a:pt x="176" y="211"/>
                      <a:pt x="182" y="205"/>
                    </a:cubicBezTo>
                    <a:cubicBezTo>
                      <a:pt x="185" y="204"/>
                      <a:pt x="187" y="201"/>
                      <a:pt x="189" y="199"/>
                    </a:cubicBezTo>
                    <a:lnTo>
                      <a:pt x="189" y="199"/>
                    </a:lnTo>
                    <a:cubicBezTo>
                      <a:pt x="188" y="199"/>
                      <a:pt x="188" y="199"/>
                      <a:pt x="187" y="200"/>
                    </a:cubicBezTo>
                    <a:cubicBezTo>
                      <a:pt x="182" y="200"/>
                      <a:pt x="187" y="183"/>
                      <a:pt x="187" y="178"/>
                    </a:cubicBezTo>
                    <a:lnTo>
                      <a:pt x="198" y="178"/>
                    </a:lnTo>
                    <a:lnTo>
                      <a:pt x="198" y="166"/>
                    </a:lnTo>
                    <a:cubicBezTo>
                      <a:pt x="189" y="171"/>
                      <a:pt x="188" y="179"/>
                      <a:pt x="184" y="179"/>
                    </a:cubicBezTo>
                    <a:cubicBezTo>
                      <a:pt x="184" y="179"/>
                      <a:pt x="183" y="179"/>
                      <a:pt x="182" y="178"/>
                    </a:cubicBezTo>
                    <a:cubicBezTo>
                      <a:pt x="182" y="172"/>
                      <a:pt x="176" y="172"/>
                      <a:pt x="182" y="166"/>
                    </a:cubicBezTo>
                    <a:cubicBezTo>
                      <a:pt x="198" y="155"/>
                      <a:pt x="204" y="144"/>
                      <a:pt x="209" y="144"/>
                    </a:cubicBezTo>
                    <a:cubicBezTo>
                      <a:pt x="206" y="144"/>
                      <a:pt x="199" y="138"/>
                      <a:pt x="192" y="138"/>
                    </a:cubicBezTo>
                    <a:cubicBezTo>
                      <a:pt x="188" y="138"/>
                      <a:pt x="184" y="141"/>
                      <a:pt x="182" y="150"/>
                    </a:cubicBezTo>
                    <a:lnTo>
                      <a:pt x="176" y="144"/>
                    </a:lnTo>
                    <a:cubicBezTo>
                      <a:pt x="176" y="149"/>
                      <a:pt x="172" y="167"/>
                      <a:pt x="163" y="167"/>
                    </a:cubicBezTo>
                    <a:cubicBezTo>
                      <a:pt x="162" y="167"/>
                      <a:pt x="161" y="167"/>
                      <a:pt x="160" y="166"/>
                    </a:cubicBezTo>
                    <a:lnTo>
                      <a:pt x="149" y="172"/>
                    </a:lnTo>
                    <a:lnTo>
                      <a:pt x="154" y="167"/>
                    </a:lnTo>
                    <a:lnTo>
                      <a:pt x="154" y="167"/>
                    </a:lnTo>
                    <a:cubicBezTo>
                      <a:pt x="151" y="169"/>
                      <a:pt x="150" y="171"/>
                      <a:pt x="149" y="171"/>
                    </a:cubicBezTo>
                    <a:cubicBezTo>
                      <a:pt x="149" y="171"/>
                      <a:pt x="149" y="169"/>
                      <a:pt x="149" y="166"/>
                    </a:cubicBezTo>
                    <a:cubicBezTo>
                      <a:pt x="154" y="155"/>
                      <a:pt x="149" y="155"/>
                      <a:pt x="154" y="150"/>
                    </a:cubicBezTo>
                    <a:cubicBezTo>
                      <a:pt x="153" y="148"/>
                      <a:pt x="151" y="148"/>
                      <a:pt x="149" y="148"/>
                    </a:cubicBezTo>
                    <a:cubicBezTo>
                      <a:pt x="145" y="148"/>
                      <a:pt x="140" y="151"/>
                      <a:pt x="132" y="155"/>
                    </a:cubicBezTo>
                    <a:cubicBezTo>
                      <a:pt x="126" y="155"/>
                      <a:pt x="132" y="150"/>
                      <a:pt x="143" y="144"/>
                    </a:cubicBezTo>
                    <a:cubicBezTo>
                      <a:pt x="143" y="139"/>
                      <a:pt x="126" y="128"/>
                      <a:pt x="126" y="117"/>
                    </a:cubicBezTo>
                    <a:cubicBezTo>
                      <a:pt x="115" y="117"/>
                      <a:pt x="126" y="122"/>
                      <a:pt x="115" y="122"/>
                    </a:cubicBezTo>
                    <a:cubicBezTo>
                      <a:pt x="132" y="95"/>
                      <a:pt x="99" y="89"/>
                      <a:pt x="88" y="83"/>
                    </a:cubicBezTo>
                    <a:cubicBezTo>
                      <a:pt x="80" y="93"/>
                      <a:pt x="76" y="96"/>
                      <a:pt x="74" y="96"/>
                    </a:cubicBezTo>
                    <a:cubicBezTo>
                      <a:pt x="71" y="96"/>
                      <a:pt x="71" y="92"/>
                      <a:pt x="67" y="92"/>
                    </a:cubicBezTo>
                    <a:cubicBezTo>
                      <a:pt x="65" y="92"/>
                      <a:pt x="63" y="92"/>
                      <a:pt x="60" y="95"/>
                    </a:cubicBezTo>
                    <a:cubicBezTo>
                      <a:pt x="65" y="90"/>
                      <a:pt x="66" y="71"/>
                      <a:pt x="73" y="71"/>
                    </a:cubicBezTo>
                    <a:cubicBezTo>
                      <a:pt x="74" y="71"/>
                      <a:pt x="75" y="72"/>
                      <a:pt x="77" y="72"/>
                    </a:cubicBezTo>
                    <a:lnTo>
                      <a:pt x="71" y="67"/>
                    </a:lnTo>
                    <a:cubicBezTo>
                      <a:pt x="77" y="56"/>
                      <a:pt x="93" y="67"/>
                      <a:pt x="99" y="45"/>
                    </a:cubicBezTo>
                    <a:cubicBezTo>
                      <a:pt x="98" y="44"/>
                      <a:pt x="97" y="44"/>
                      <a:pt x="96" y="44"/>
                    </a:cubicBezTo>
                    <a:cubicBezTo>
                      <a:pt x="91" y="44"/>
                      <a:pt x="81" y="49"/>
                      <a:pt x="74" y="49"/>
                    </a:cubicBezTo>
                    <a:cubicBezTo>
                      <a:pt x="69" y="49"/>
                      <a:pt x="66" y="47"/>
                      <a:pt x="66" y="39"/>
                    </a:cubicBezTo>
                    <a:cubicBezTo>
                      <a:pt x="77" y="34"/>
                      <a:pt x="73" y="34"/>
                      <a:pt x="68" y="34"/>
                    </a:cubicBezTo>
                    <a:cubicBezTo>
                      <a:pt x="64" y="34"/>
                      <a:pt x="60" y="34"/>
                      <a:pt x="71" y="28"/>
                    </a:cubicBezTo>
                    <a:cubicBezTo>
                      <a:pt x="73" y="24"/>
                      <a:pt x="74" y="23"/>
                      <a:pt x="75" y="23"/>
                    </a:cubicBezTo>
                    <a:cubicBezTo>
                      <a:pt x="78" y="23"/>
                      <a:pt x="80" y="28"/>
                      <a:pt x="88" y="28"/>
                    </a:cubicBezTo>
                    <a:lnTo>
                      <a:pt x="88" y="17"/>
                    </a:lnTo>
                    <a:cubicBezTo>
                      <a:pt x="84" y="14"/>
                      <a:pt x="82" y="12"/>
                      <a:pt x="79" y="12"/>
                    </a:cubicBezTo>
                    <a:cubicBezTo>
                      <a:pt x="68" y="12"/>
                      <a:pt x="61" y="34"/>
                      <a:pt x="43" y="34"/>
                    </a:cubicBezTo>
                    <a:cubicBezTo>
                      <a:pt x="32" y="28"/>
                      <a:pt x="49" y="11"/>
                      <a:pt x="60" y="6"/>
                    </a:cubicBezTo>
                    <a:cubicBezTo>
                      <a:pt x="60" y="0"/>
                      <a:pt x="49" y="0"/>
                      <a:pt x="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94" name="Google Shape;2194;p41"/>
            <p:cNvGrpSpPr/>
            <p:nvPr/>
          </p:nvGrpSpPr>
          <p:grpSpPr>
            <a:xfrm>
              <a:off x="6547131" y="4233566"/>
              <a:ext cx="498223" cy="602416"/>
              <a:chOff x="4362800" y="3734700"/>
              <a:chExt cx="349900" cy="423075"/>
            </a:xfrm>
          </p:grpSpPr>
          <p:sp>
            <p:nvSpPr>
              <p:cNvPr id="2195" name="Google Shape;2195;p41"/>
              <p:cNvSpPr/>
              <p:nvPr/>
            </p:nvSpPr>
            <p:spPr>
              <a:xfrm>
                <a:off x="4362800" y="3824900"/>
                <a:ext cx="344100" cy="332875"/>
              </a:xfrm>
              <a:custGeom>
                <a:avLst/>
                <a:gdLst/>
                <a:ahLst/>
                <a:cxnLst/>
                <a:rect l="l" t="t" r="r" b="b"/>
                <a:pathLst>
                  <a:path w="13764" h="13315" extrusionOk="0">
                    <a:moveTo>
                      <a:pt x="1" y="1"/>
                    </a:moveTo>
                    <a:lnTo>
                      <a:pt x="1" y="1"/>
                    </a:lnTo>
                    <a:cubicBezTo>
                      <a:pt x="3410" y="5330"/>
                      <a:pt x="7693" y="10404"/>
                      <a:pt x="13459" y="12916"/>
                    </a:cubicBezTo>
                    <a:lnTo>
                      <a:pt x="13763" y="13315"/>
                    </a:lnTo>
                    <a:cubicBezTo>
                      <a:pt x="12706" y="10199"/>
                      <a:pt x="10648" y="7499"/>
                      <a:pt x="8196" y="5335"/>
                    </a:cubicBezTo>
                    <a:cubicBezTo>
                      <a:pt x="5750" y="3172"/>
                      <a:pt x="2906" y="1495"/>
                      <a:pt x="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96" name="Google Shape;2196;p41"/>
              <p:cNvSpPr/>
              <p:nvPr/>
            </p:nvSpPr>
            <p:spPr>
              <a:xfrm>
                <a:off x="4609200" y="3734700"/>
                <a:ext cx="103500" cy="402875"/>
              </a:xfrm>
              <a:custGeom>
                <a:avLst/>
                <a:gdLst/>
                <a:ahLst/>
                <a:cxnLst/>
                <a:rect l="l" t="t" r="r" b="b"/>
                <a:pathLst>
                  <a:path w="4140" h="16115" extrusionOk="0">
                    <a:moveTo>
                      <a:pt x="659" y="1"/>
                    </a:moveTo>
                    <a:cubicBezTo>
                      <a:pt x="305" y="2757"/>
                      <a:pt x="0" y="5546"/>
                      <a:pt x="222" y="8318"/>
                    </a:cubicBezTo>
                    <a:cubicBezTo>
                      <a:pt x="443" y="11096"/>
                      <a:pt x="1234" y="13879"/>
                      <a:pt x="2883" y="16115"/>
                    </a:cubicBezTo>
                    <a:lnTo>
                      <a:pt x="3182" y="15584"/>
                    </a:lnTo>
                    <a:cubicBezTo>
                      <a:pt x="4140" y="11572"/>
                      <a:pt x="3321" y="7361"/>
                      <a:pt x="2280" y="3365"/>
                    </a:cubicBezTo>
                    <a:cubicBezTo>
                      <a:pt x="1959" y="2142"/>
                      <a:pt x="1577" y="864"/>
                      <a:pt x="65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197" name="Google Shape;2197;p41"/>
            <p:cNvGrpSpPr/>
            <p:nvPr/>
          </p:nvGrpSpPr>
          <p:grpSpPr>
            <a:xfrm>
              <a:off x="6603635" y="3657715"/>
              <a:ext cx="633929" cy="1228970"/>
              <a:chOff x="559875" y="2710650"/>
              <a:chExt cx="311850" cy="604600"/>
            </a:xfrm>
          </p:grpSpPr>
          <p:sp>
            <p:nvSpPr>
              <p:cNvPr id="2198" name="Google Shape;2198;p41"/>
              <p:cNvSpPr/>
              <p:nvPr/>
            </p:nvSpPr>
            <p:spPr>
              <a:xfrm>
                <a:off x="590425" y="2710650"/>
                <a:ext cx="39750" cy="39600"/>
              </a:xfrm>
              <a:custGeom>
                <a:avLst/>
                <a:gdLst/>
                <a:ahLst/>
                <a:cxnLst/>
                <a:rect l="l" t="t" r="r" b="b"/>
                <a:pathLst>
                  <a:path w="1590" h="1584" extrusionOk="0">
                    <a:moveTo>
                      <a:pt x="222" y="172"/>
                    </a:moveTo>
                    <a:cubicBezTo>
                      <a:pt x="221" y="172"/>
                      <a:pt x="220" y="174"/>
                      <a:pt x="219" y="175"/>
                    </a:cubicBezTo>
                    <a:lnTo>
                      <a:pt x="219" y="175"/>
                    </a:lnTo>
                    <a:cubicBezTo>
                      <a:pt x="220" y="174"/>
                      <a:pt x="221" y="174"/>
                      <a:pt x="222" y="172"/>
                    </a:cubicBezTo>
                    <a:close/>
                    <a:moveTo>
                      <a:pt x="167" y="217"/>
                    </a:moveTo>
                    <a:lnTo>
                      <a:pt x="167" y="217"/>
                    </a:lnTo>
                    <a:cubicBezTo>
                      <a:pt x="169" y="218"/>
                      <a:pt x="171" y="219"/>
                      <a:pt x="173" y="219"/>
                    </a:cubicBezTo>
                    <a:lnTo>
                      <a:pt x="173" y="219"/>
                    </a:lnTo>
                    <a:cubicBezTo>
                      <a:pt x="171" y="218"/>
                      <a:pt x="169" y="217"/>
                      <a:pt x="167" y="217"/>
                    </a:cubicBezTo>
                    <a:close/>
                    <a:moveTo>
                      <a:pt x="150" y="268"/>
                    </a:moveTo>
                    <a:cubicBezTo>
                      <a:pt x="149" y="268"/>
                      <a:pt x="148" y="271"/>
                      <a:pt x="148" y="274"/>
                    </a:cubicBezTo>
                    <a:lnTo>
                      <a:pt x="148" y="274"/>
                    </a:lnTo>
                    <a:cubicBezTo>
                      <a:pt x="149" y="273"/>
                      <a:pt x="150" y="273"/>
                      <a:pt x="151" y="272"/>
                    </a:cubicBezTo>
                    <a:cubicBezTo>
                      <a:pt x="151" y="269"/>
                      <a:pt x="150" y="268"/>
                      <a:pt x="150" y="268"/>
                    </a:cubicBezTo>
                    <a:close/>
                    <a:moveTo>
                      <a:pt x="1496" y="978"/>
                    </a:moveTo>
                    <a:cubicBezTo>
                      <a:pt x="1498" y="981"/>
                      <a:pt x="1501" y="983"/>
                      <a:pt x="1506" y="986"/>
                    </a:cubicBezTo>
                    <a:cubicBezTo>
                      <a:pt x="1503" y="983"/>
                      <a:pt x="1500" y="980"/>
                      <a:pt x="1496" y="978"/>
                    </a:cubicBezTo>
                    <a:close/>
                    <a:moveTo>
                      <a:pt x="241" y="1322"/>
                    </a:moveTo>
                    <a:cubicBezTo>
                      <a:pt x="239" y="1322"/>
                      <a:pt x="236" y="1323"/>
                      <a:pt x="234" y="1323"/>
                    </a:cubicBezTo>
                    <a:cubicBezTo>
                      <a:pt x="237" y="1323"/>
                      <a:pt x="239" y="1323"/>
                      <a:pt x="241" y="1322"/>
                    </a:cubicBezTo>
                    <a:close/>
                    <a:moveTo>
                      <a:pt x="477" y="1"/>
                    </a:moveTo>
                    <a:lnTo>
                      <a:pt x="483" y="23"/>
                    </a:lnTo>
                    <a:cubicBezTo>
                      <a:pt x="478" y="46"/>
                      <a:pt x="465" y="52"/>
                      <a:pt x="448" y="52"/>
                    </a:cubicBezTo>
                    <a:cubicBezTo>
                      <a:pt x="434" y="52"/>
                      <a:pt x="416" y="48"/>
                      <a:pt x="400" y="48"/>
                    </a:cubicBezTo>
                    <a:cubicBezTo>
                      <a:pt x="386" y="48"/>
                      <a:pt x="372" y="51"/>
                      <a:pt x="361" y="62"/>
                    </a:cubicBezTo>
                    <a:lnTo>
                      <a:pt x="355" y="45"/>
                    </a:lnTo>
                    <a:lnTo>
                      <a:pt x="344" y="78"/>
                    </a:lnTo>
                    <a:cubicBezTo>
                      <a:pt x="328" y="73"/>
                      <a:pt x="344" y="56"/>
                      <a:pt x="333" y="51"/>
                    </a:cubicBezTo>
                    <a:lnTo>
                      <a:pt x="333" y="51"/>
                    </a:lnTo>
                    <a:cubicBezTo>
                      <a:pt x="317" y="67"/>
                      <a:pt x="339" y="78"/>
                      <a:pt x="317" y="101"/>
                    </a:cubicBezTo>
                    <a:cubicBezTo>
                      <a:pt x="300" y="101"/>
                      <a:pt x="311" y="84"/>
                      <a:pt x="317" y="67"/>
                    </a:cubicBezTo>
                    <a:lnTo>
                      <a:pt x="317" y="67"/>
                    </a:lnTo>
                    <a:cubicBezTo>
                      <a:pt x="300" y="89"/>
                      <a:pt x="278" y="123"/>
                      <a:pt x="256" y="134"/>
                    </a:cubicBezTo>
                    <a:cubicBezTo>
                      <a:pt x="256" y="134"/>
                      <a:pt x="256" y="139"/>
                      <a:pt x="261" y="139"/>
                    </a:cubicBezTo>
                    <a:cubicBezTo>
                      <a:pt x="261" y="145"/>
                      <a:pt x="256" y="145"/>
                      <a:pt x="256" y="156"/>
                    </a:cubicBezTo>
                    <a:cubicBezTo>
                      <a:pt x="250" y="167"/>
                      <a:pt x="228" y="172"/>
                      <a:pt x="222" y="189"/>
                    </a:cubicBezTo>
                    <a:cubicBezTo>
                      <a:pt x="219" y="185"/>
                      <a:pt x="217" y="179"/>
                      <a:pt x="219" y="175"/>
                    </a:cubicBezTo>
                    <a:lnTo>
                      <a:pt x="219" y="175"/>
                    </a:lnTo>
                    <a:cubicBezTo>
                      <a:pt x="213" y="179"/>
                      <a:pt x="206" y="181"/>
                      <a:pt x="206" y="195"/>
                    </a:cubicBezTo>
                    <a:lnTo>
                      <a:pt x="200" y="178"/>
                    </a:lnTo>
                    <a:cubicBezTo>
                      <a:pt x="191" y="192"/>
                      <a:pt x="190" y="219"/>
                      <a:pt x="175" y="219"/>
                    </a:cubicBezTo>
                    <a:cubicBezTo>
                      <a:pt x="175" y="219"/>
                      <a:pt x="174" y="219"/>
                      <a:pt x="173" y="219"/>
                    </a:cubicBezTo>
                    <a:lnTo>
                      <a:pt x="173" y="219"/>
                    </a:lnTo>
                    <a:cubicBezTo>
                      <a:pt x="180" y="222"/>
                      <a:pt x="186" y="229"/>
                      <a:pt x="178" y="233"/>
                    </a:cubicBezTo>
                    <a:cubicBezTo>
                      <a:pt x="176" y="233"/>
                      <a:pt x="175" y="233"/>
                      <a:pt x="173" y="233"/>
                    </a:cubicBezTo>
                    <a:cubicBezTo>
                      <a:pt x="148" y="233"/>
                      <a:pt x="171" y="273"/>
                      <a:pt x="151" y="283"/>
                    </a:cubicBezTo>
                    <a:cubicBezTo>
                      <a:pt x="148" y="281"/>
                      <a:pt x="148" y="277"/>
                      <a:pt x="148" y="274"/>
                    </a:cubicBezTo>
                    <a:lnTo>
                      <a:pt x="148" y="274"/>
                    </a:lnTo>
                    <a:cubicBezTo>
                      <a:pt x="141" y="280"/>
                      <a:pt x="151" y="290"/>
                      <a:pt x="151" y="300"/>
                    </a:cubicBezTo>
                    <a:lnTo>
                      <a:pt x="145" y="294"/>
                    </a:lnTo>
                    <a:lnTo>
                      <a:pt x="145" y="333"/>
                    </a:lnTo>
                    <a:cubicBezTo>
                      <a:pt x="143" y="333"/>
                      <a:pt x="142" y="332"/>
                      <a:pt x="140" y="332"/>
                    </a:cubicBezTo>
                    <a:cubicBezTo>
                      <a:pt x="122" y="332"/>
                      <a:pt x="136" y="361"/>
                      <a:pt x="121" y="361"/>
                    </a:cubicBezTo>
                    <a:cubicBezTo>
                      <a:pt x="120" y="361"/>
                      <a:pt x="119" y="361"/>
                      <a:pt x="117" y="361"/>
                    </a:cubicBezTo>
                    <a:lnTo>
                      <a:pt x="117" y="361"/>
                    </a:lnTo>
                    <a:cubicBezTo>
                      <a:pt x="116" y="366"/>
                      <a:pt x="117" y="367"/>
                      <a:pt x="119" y="367"/>
                    </a:cubicBezTo>
                    <a:cubicBezTo>
                      <a:pt x="121" y="367"/>
                      <a:pt x="124" y="367"/>
                      <a:pt x="127" y="367"/>
                    </a:cubicBezTo>
                    <a:cubicBezTo>
                      <a:pt x="130" y="367"/>
                      <a:pt x="134" y="368"/>
                      <a:pt x="134" y="377"/>
                    </a:cubicBezTo>
                    <a:cubicBezTo>
                      <a:pt x="121" y="377"/>
                      <a:pt x="129" y="384"/>
                      <a:pt x="121" y="384"/>
                    </a:cubicBezTo>
                    <a:cubicBezTo>
                      <a:pt x="119" y="384"/>
                      <a:pt x="116" y="384"/>
                      <a:pt x="112" y="383"/>
                    </a:cubicBezTo>
                    <a:lnTo>
                      <a:pt x="112" y="394"/>
                    </a:lnTo>
                    <a:lnTo>
                      <a:pt x="95" y="383"/>
                    </a:lnTo>
                    <a:lnTo>
                      <a:pt x="95" y="383"/>
                    </a:lnTo>
                    <a:cubicBezTo>
                      <a:pt x="95" y="394"/>
                      <a:pt x="112" y="410"/>
                      <a:pt x="123" y="410"/>
                    </a:cubicBezTo>
                    <a:cubicBezTo>
                      <a:pt x="112" y="416"/>
                      <a:pt x="117" y="433"/>
                      <a:pt x="95" y="433"/>
                    </a:cubicBezTo>
                    <a:lnTo>
                      <a:pt x="90" y="421"/>
                    </a:lnTo>
                    <a:cubicBezTo>
                      <a:pt x="90" y="449"/>
                      <a:pt x="29" y="460"/>
                      <a:pt x="56" y="488"/>
                    </a:cubicBezTo>
                    <a:lnTo>
                      <a:pt x="51" y="488"/>
                    </a:lnTo>
                    <a:lnTo>
                      <a:pt x="40" y="505"/>
                    </a:lnTo>
                    <a:lnTo>
                      <a:pt x="29" y="499"/>
                    </a:lnTo>
                    <a:lnTo>
                      <a:pt x="29" y="499"/>
                    </a:lnTo>
                    <a:lnTo>
                      <a:pt x="51" y="532"/>
                    </a:lnTo>
                    <a:lnTo>
                      <a:pt x="40" y="532"/>
                    </a:lnTo>
                    <a:cubicBezTo>
                      <a:pt x="34" y="554"/>
                      <a:pt x="34" y="582"/>
                      <a:pt x="34" y="610"/>
                    </a:cubicBezTo>
                    <a:lnTo>
                      <a:pt x="29" y="604"/>
                    </a:lnTo>
                    <a:lnTo>
                      <a:pt x="29" y="604"/>
                    </a:lnTo>
                    <a:cubicBezTo>
                      <a:pt x="40" y="632"/>
                      <a:pt x="12" y="632"/>
                      <a:pt x="29" y="654"/>
                    </a:cubicBezTo>
                    <a:lnTo>
                      <a:pt x="23" y="654"/>
                    </a:lnTo>
                    <a:lnTo>
                      <a:pt x="23" y="671"/>
                    </a:lnTo>
                    <a:lnTo>
                      <a:pt x="12" y="665"/>
                    </a:lnTo>
                    <a:lnTo>
                      <a:pt x="12" y="665"/>
                    </a:lnTo>
                    <a:cubicBezTo>
                      <a:pt x="24" y="674"/>
                      <a:pt x="15" y="687"/>
                      <a:pt x="7" y="693"/>
                    </a:cubicBezTo>
                    <a:lnTo>
                      <a:pt x="7" y="693"/>
                    </a:lnTo>
                    <a:cubicBezTo>
                      <a:pt x="7" y="693"/>
                      <a:pt x="7" y="693"/>
                      <a:pt x="7" y="693"/>
                    </a:cubicBezTo>
                    <a:cubicBezTo>
                      <a:pt x="2" y="696"/>
                      <a:pt x="0" y="698"/>
                      <a:pt x="1" y="698"/>
                    </a:cubicBezTo>
                    <a:cubicBezTo>
                      <a:pt x="1" y="698"/>
                      <a:pt x="4" y="696"/>
                      <a:pt x="7" y="693"/>
                    </a:cubicBezTo>
                    <a:lnTo>
                      <a:pt x="7" y="693"/>
                    </a:lnTo>
                    <a:cubicBezTo>
                      <a:pt x="13" y="699"/>
                      <a:pt x="29" y="715"/>
                      <a:pt x="40" y="715"/>
                    </a:cubicBezTo>
                    <a:cubicBezTo>
                      <a:pt x="40" y="737"/>
                      <a:pt x="29" y="720"/>
                      <a:pt x="23" y="737"/>
                    </a:cubicBezTo>
                    <a:cubicBezTo>
                      <a:pt x="23" y="748"/>
                      <a:pt x="34" y="748"/>
                      <a:pt x="29" y="770"/>
                    </a:cubicBezTo>
                    <a:lnTo>
                      <a:pt x="23" y="770"/>
                    </a:lnTo>
                    <a:cubicBezTo>
                      <a:pt x="23" y="776"/>
                      <a:pt x="29" y="781"/>
                      <a:pt x="34" y="798"/>
                    </a:cubicBezTo>
                    <a:lnTo>
                      <a:pt x="29" y="798"/>
                    </a:lnTo>
                    <a:cubicBezTo>
                      <a:pt x="51" y="820"/>
                      <a:pt x="1" y="825"/>
                      <a:pt x="51" y="837"/>
                    </a:cubicBezTo>
                    <a:cubicBezTo>
                      <a:pt x="40" y="848"/>
                      <a:pt x="51" y="864"/>
                      <a:pt x="29" y="864"/>
                    </a:cubicBezTo>
                    <a:cubicBezTo>
                      <a:pt x="51" y="886"/>
                      <a:pt x="56" y="908"/>
                      <a:pt x="68" y="931"/>
                    </a:cubicBezTo>
                    <a:cubicBezTo>
                      <a:pt x="40" y="942"/>
                      <a:pt x="68" y="936"/>
                      <a:pt x="56" y="958"/>
                    </a:cubicBezTo>
                    <a:lnTo>
                      <a:pt x="68" y="947"/>
                    </a:lnTo>
                    <a:lnTo>
                      <a:pt x="68" y="947"/>
                    </a:lnTo>
                    <a:cubicBezTo>
                      <a:pt x="84" y="986"/>
                      <a:pt x="56" y="1041"/>
                      <a:pt x="79" y="1074"/>
                    </a:cubicBezTo>
                    <a:lnTo>
                      <a:pt x="62" y="1080"/>
                    </a:lnTo>
                    <a:lnTo>
                      <a:pt x="84" y="1080"/>
                    </a:lnTo>
                    <a:cubicBezTo>
                      <a:pt x="90" y="1124"/>
                      <a:pt x="112" y="1185"/>
                      <a:pt x="134" y="1213"/>
                    </a:cubicBezTo>
                    <a:cubicBezTo>
                      <a:pt x="145" y="1218"/>
                      <a:pt x="173" y="1218"/>
                      <a:pt x="178" y="1240"/>
                    </a:cubicBezTo>
                    <a:cubicBezTo>
                      <a:pt x="206" y="1263"/>
                      <a:pt x="234" y="1279"/>
                      <a:pt x="250" y="1318"/>
                    </a:cubicBezTo>
                    <a:cubicBezTo>
                      <a:pt x="246" y="1318"/>
                      <a:pt x="245" y="1321"/>
                      <a:pt x="241" y="1322"/>
                    </a:cubicBezTo>
                    <a:lnTo>
                      <a:pt x="241" y="1322"/>
                    </a:lnTo>
                    <a:cubicBezTo>
                      <a:pt x="241" y="1322"/>
                      <a:pt x="241" y="1322"/>
                      <a:pt x="241" y="1322"/>
                    </a:cubicBezTo>
                    <a:cubicBezTo>
                      <a:pt x="254" y="1322"/>
                      <a:pt x="251" y="1336"/>
                      <a:pt x="256" y="1346"/>
                    </a:cubicBezTo>
                    <a:lnTo>
                      <a:pt x="261" y="1329"/>
                    </a:lnTo>
                    <a:cubicBezTo>
                      <a:pt x="263" y="1329"/>
                      <a:pt x="265" y="1328"/>
                      <a:pt x="267" y="1328"/>
                    </a:cubicBezTo>
                    <a:cubicBezTo>
                      <a:pt x="282" y="1328"/>
                      <a:pt x="278" y="1352"/>
                      <a:pt x="278" y="1357"/>
                    </a:cubicBezTo>
                    <a:lnTo>
                      <a:pt x="305" y="1357"/>
                    </a:lnTo>
                    <a:lnTo>
                      <a:pt x="305" y="1362"/>
                    </a:lnTo>
                    <a:lnTo>
                      <a:pt x="311" y="1357"/>
                    </a:lnTo>
                    <a:lnTo>
                      <a:pt x="305" y="1379"/>
                    </a:lnTo>
                    <a:cubicBezTo>
                      <a:pt x="309" y="1379"/>
                      <a:pt x="320" y="1381"/>
                      <a:pt x="334" y="1381"/>
                    </a:cubicBezTo>
                    <a:cubicBezTo>
                      <a:pt x="341" y="1381"/>
                      <a:pt x="348" y="1381"/>
                      <a:pt x="355" y="1379"/>
                    </a:cubicBezTo>
                    <a:lnTo>
                      <a:pt x="355" y="1379"/>
                    </a:lnTo>
                    <a:cubicBezTo>
                      <a:pt x="347" y="1383"/>
                      <a:pt x="351" y="1394"/>
                      <a:pt x="349" y="1394"/>
                    </a:cubicBezTo>
                    <a:cubicBezTo>
                      <a:pt x="348" y="1394"/>
                      <a:pt x="347" y="1393"/>
                      <a:pt x="344" y="1390"/>
                    </a:cubicBezTo>
                    <a:lnTo>
                      <a:pt x="344" y="1390"/>
                    </a:lnTo>
                    <a:lnTo>
                      <a:pt x="389" y="1434"/>
                    </a:lnTo>
                    <a:lnTo>
                      <a:pt x="389" y="1418"/>
                    </a:lnTo>
                    <a:cubicBezTo>
                      <a:pt x="391" y="1412"/>
                      <a:pt x="398" y="1409"/>
                      <a:pt x="405" y="1409"/>
                    </a:cubicBezTo>
                    <a:cubicBezTo>
                      <a:pt x="412" y="1409"/>
                      <a:pt x="419" y="1412"/>
                      <a:pt x="422" y="1418"/>
                    </a:cubicBezTo>
                    <a:cubicBezTo>
                      <a:pt x="400" y="1429"/>
                      <a:pt x="411" y="1440"/>
                      <a:pt x="400" y="1456"/>
                    </a:cubicBezTo>
                    <a:cubicBezTo>
                      <a:pt x="416" y="1456"/>
                      <a:pt x="400" y="1440"/>
                      <a:pt x="416" y="1434"/>
                    </a:cubicBezTo>
                    <a:cubicBezTo>
                      <a:pt x="427" y="1434"/>
                      <a:pt x="449" y="1434"/>
                      <a:pt x="449" y="1445"/>
                    </a:cubicBezTo>
                    <a:lnTo>
                      <a:pt x="444" y="1445"/>
                    </a:lnTo>
                    <a:cubicBezTo>
                      <a:pt x="455" y="1445"/>
                      <a:pt x="449" y="1484"/>
                      <a:pt x="466" y="1484"/>
                    </a:cubicBezTo>
                    <a:cubicBezTo>
                      <a:pt x="483" y="1473"/>
                      <a:pt x="483" y="1490"/>
                      <a:pt x="499" y="1462"/>
                    </a:cubicBezTo>
                    <a:cubicBezTo>
                      <a:pt x="521" y="1462"/>
                      <a:pt x="499" y="1484"/>
                      <a:pt x="499" y="1490"/>
                    </a:cubicBezTo>
                    <a:cubicBezTo>
                      <a:pt x="501" y="1489"/>
                      <a:pt x="502" y="1488"/>
                      <a:pt x="504" y="1488"/>
                    </a:cubicBezTo>
                    <a:cubicBezTo>
                      <a:pt x="516" y="1488"/>
                      <a:pt x="532" y="1503"/>
                      <a:pt x="527" y="1517"/>
                    </a:cubicBezTo>
                    <a:cubicBezTo>
                      <a:pt x="533" y="1510"/>
                      <a:pt x="538" y="1508"/>
                      <a:pt x="542" y="1508"/>
                    </a:cubicBezTo>
                    <a:cubicBezTo>
                      <a:pt x="555" y="1508"/>
                      <a:pt x="564" y="1527"/>
                      <a:pt x="575" y="1527"/>
                    </a:cubicBezTo>
                    <a:cubicBezTo>
                      <a:pt x="579" y="1527"/>
                      <a:pt x="583" y="1524"/>
                      <a:pt x="588" y="1517"/>
                    </a:cubicBezTo>
                    <a:lnTo>
                      <a:pt x="593" y="1545"/>
                    </a:lnTo>
                    <a:cubicBezTo>
                      <a:pt x="604" y="1539"/>
                      <a:pt x="610" y="1517"/>
                      <a:pt x="621" y="1517"/>
                    </a:cubicBezTo>
                    <a:cubicBezTo>
                      <a:pt x="632" y="1528"/>
                      <a:pt x="621" y="1545"/>
                      <a:pt x="621" y="1556"/>
                    </a:cubicBezTo>
                    <a:lnTo>
                      <a:pt x="643" y="1523"/>
                    </a:lnTo>
                    <a:cubicBezTo>
                      <a:pt x="698" y="1578"/>
                      <a:pt x="804" y="1573"/>
                      <a:pt x="892" y="1584"/>
                    </a:cubicBezTo>
                    <a:cubicBezTo>
                      <a:pt x="936" y="1573"/>
                      <a:pt x="981" y="1545"/>
                      <a:pt x="1025" y="1528"/>
                    </a:cubicBezTo>
                    <a:lnTo>
                      <a:pt x="1025" y="1539"/>
                    </a:lnTo>
                    <a:cubicBezTo>
                      <a:pt x="1036" y="1539"/>
                      <a:pt x="1058" y="1528"/>
                      <a:pt x="1075" y="1523"/>
                    </a:cubicBezTo>
                    <a:lnTo>
                      <a:pt x="1030" y="1523"/>
                    </a:lnTo>
                    <a:cubicBezTo>
                      <a:pt x="1036" y="1517"/>
                      <a:pt x="1047" y="1501"/>
                      <a:pt x="1053" y="1501"/>
                    </a:cubicBezTo>
                    <a:cubicBezTo>
                      <a:pt x="1108" y="1495"/>
                      <a:pt x="1174" y="1467"/>
                      <a:pt x="1202" y="1412"/>
                    </a:cubicBezTo>
                    <a:cubicBezTo>
                      <a:pt x="1200" y="1392"/>
                      <a:pt x="1206" y="1387"/>
                      <a:pt x="1214" y="1387"/>
                    </a:cubicBezTo>
                    <a:cubicBezTo>
                      <a:pt x="1222" y="1387"/>
                      <a:pt x="1231" y="1391"/>
                      <a:pt x="1237" y="1391"/>
                    </a:cubicBezTo>
                    <a:cubicBezTo>
                      <a:pt x="1243" y="1391"/>
                      <a:pt x="1248" y="1388"/>
                      <a:pt x="1246" y="1375"/>
                    </a:cubicBezTo>
                    <a:lnTo>
                      <a:pt x="1246" y="1375"/>
                    </a:lnTo>
                    <a:cubicBezTo>
                      <a:pt x="1247" y="1379"/>
                      <a:pt x="1252" y="1379"/>
                      <a:pt x="1252" y="1384"/>
                    </a:cubicBezTo>
                    <a:cubicBezTo>
                      <a:pt x="1268" y="1351"/>
                      <a:pt x="1274" y="1329"/>
                      <a:pt x="1268" y="1290"/>
                    </a:cubicBezTo>
                    <a:lnTo>
                      <a:pt x="1268" y="1290"/>
                    </a:lnTo>
                    <a:cubicBezTo>
                      <a:pt x="1277" y="1297"/>
                      <a:pt x="1282" y="1300"/>
                      <a:pt x="1284" y="1300"/>
                    </a:cubicBezTo>
                    <a:cubicBezTo>
                      <a:pt x="1291" y="1300"/>
                      <a:pt x="1287" y="1286"/>
                      <a:pt x="1291" y="1286"/>
                    </a:cubicBezTo>
                    <a:lnTo>
                      <a:pt x="1291" y="1286"/>
                    </a:lnTo>
                    <a:cubicBezTo>
                      <a:pt x="1292" y="1286"/>
                      <a:pt x="1293" y="1288"/>
                      <a:pt x="1296" y="1290"/>
                    </a:cubicBezTo>
                    <a:lnTo>
                      <a:pt x="1279" y="1274"/>
                    </a:lnTo>
                    <a:cubicBezTo>
                      <a:pt x="1290" y="1274"/>
                      <a:pt x="1297" y="1269"/>
                      <a:pt x="1303" y="1269"/>
                    </a:cubicBezTo>
                    <a:cubicBezTo>
                      <a:pt x="1306" y="1269"/>
                      <a:pt x="1309" y="1270"/>
                      <a:pt x="1313" y="1274"/>
                    </a:cubicBezTo>
                    <a:lnTo>
                      <a:pt x="1302" y="1252"/>
                    </a:lnTo>
                    <a:lnTo>
                      <a:pt x="1302" y="1252"/>
                    </a:lnTo>
                    <a:lnTo>
                      <a:pt x="1313" y="1263"/>
                    </a:lnTo>
                    <a:cubicBezTo>
                      <a:pt x="1323" y="1247"/>
                      <a:pt x="1328" y="1218"/>
                      <a:pt x="1355" y="1218"/>
                    </a:cubicBezTo>
                    <a:cubicBezTo>
                      <a:pt x="1358" y="1218"/>
                      <a:pt x="1360" y="1218"/>
                      <a:pt x="1362" y="1218"/>
                    </a:cubicBezTo>
                    <a:cubicBezTo>
                      <a:pt x="1357" y="1169"/>
                      <a:pt x="1390" y="1130"/>
                      <a:pt x="1423" y="1097"/>
                    </a:cubicBezTo>
                    <a:cubicBezTo>
                      <a:pt x="1418" y="1080"/>
                      <a:pt x="1418" y="1069"/>
                      <a:pt x="1423" y="1058"/>
                    </a:cubicBezTo>
                    <a:lnTo>
                      <a:pt x="1451" y="1058"/>
                    </a:lnTo>
                    <a:cubicBezTo>
                      <a:pt x="1451" y="1047"/>
                      <a:pt x="1434" y="1025"/>
                      <a:pt x="1451" y="1019"/>
                    </a:cubicBezTo>
                    <a:cubicBezTo>
                      <a:pt x="1451" y="1019"/>
                      <a:pt x="1462" y="1019"/>
                      <a:pt x="1462" y="1025"/>
                    </a:cubicBezTo>
                    <a:cubicBezTo>
                      <a:pt x="1462" y="1014"/>
                      <a:pt x="1473" y="1003"/>
                      <a:pt x="1468" y="991"/>
                    </a:cubicBezTo>
                    <a:cubicBezTo>
                      <a:pt x="1471" y="982"/>
                      <a:pt x="1478" y="976"/>
                      <a:pt x="1486" y="976"/>
                    </a:cubicBezTo>
                    <a:cubicBezTo>
                      <a:pt x="1489" y="976"/>
                      <a:pt x="1493" y="977"/>
                      <a:pt x="1496" y="978"/>
                    </a:cubicBezTo>
                    <a:lnTo>
                      <a:pt x="1496" y="978"/>
                    </a:lnTo>
                    <a:cubicBezTo>
                      <a:pt x="1488" y="966"/>
                      <a:pt x="1523" y="958"/>
                      <a:pt x="1523" y="958"/>
                    </a:cubicBezTo>
                    <a:lnTo>
                      <a:pt x="1545" y="914"/>
                    </a:lnTo>
                    <a:cubicBezTo>
                      <a:pt x="1556" y="886"/>
                      <a:pt x="1573" y="848"/>
                      <a:pt x="1584" y="781"/>
                    </a:cubicBezTo>
                    <a:cubicBezTo>
                      <a:pt x="1584" y="665"/>
                      <a:pt x="1589" y="482"/>
                      <a:pt x="1495" y="322"/>
                    </a:cubicBezTo>
                    <a:cubicBezTo>
                      <a:pt x="1434" y="211"/>
                      <a:pt x="1329" y="139"/>
                      <a:pt x="1230" y="112"/>
                    </a:cubicBezTo>
                    <a:cubicBezTo>
                      <a:pt x="1197" y="105"/>
                      <a:pt x="1165" y="102"/>
                      <a:pt x="1136" y="102"/>
                    </a:cubicBezTo>
                    <a:cubicBezTo>
                      <a:pt x="1115" y="102"/>
                      <a:pt x="1096" y="104"/>
                      <a:pt x="1080" y="106"/>
                    </a:cubicBezTo>
                    <a:lnTo>
                      <a:pt x="1080" y="112"/>
                    </a:lnTo>
                    <a:lnTo>
                      <a:pt x="1075" y="112"/>
                    </a:lnTo>
                    <a:cubicBezTo>
                      <a:pt x="1069" y="105"/>
                      <a:pt x="1063" y="103"/>
                      <a:pt x="1057" y="103"/>
                    </a:cubicBezTo>
                    <a:cubicBezTo>
                      <a:pt x="1048" y="103"/>
                      <a:pt x="1039" y="106"/>
                      <a:pt x="1033" y="106"/>
                    </a:cubicBezTo>
                    <a:cubicBezTo>
                      <a:pt x="1029" y="106"/>
                      <a:pt x="1026" y="105"/>
                      <a:pt x="1025" y="101"/>
                    </a:cubicBezTo>
                    <a:cubicBezTo>
                      <a:pt x="1033" y="101"/>
                      <a:pt x="1035" y="87"/>
                      <a:pt x="1036" y="84"/>
                    </a:cubicBezTo>
                    <a:lnTo>
                      <a:pt x="1036" y="84"/>
                    </a:lnTo>
                    <a:cubicBezTo>
                      <a:pt x="1036" y="84"/>
                      <a:pt x="1036" y="84"/>
                      <a:pt x="1036" y="84"/>
                    </a:cubicBezTo>
                    <a:cubicBezTo>
                      <a:pt x="1036" y="83"/>
                      <a:pt x="1036" y="83"/>
                      <a:pt x="1036" y="83"/>
                    </a:cubicBezTo>
                    <a:cubicBezTo>
                      <a:pt x="1036" y="83"/>
                      <a:pt x="1036" y="83"/>
                      <a:pt x="1036" y="84"/>
                    </a:cubicBezTo>
                    <a:lnTo>
                      <a:pt x="1036" y="84"/>
                    </a:lnTo>
                    <a:cubicBezTo>
                      <a:pt x="1029" y="84"/>
                      <a:pt x="1017" y="78"/>
                      <a:pt x="1003" y="78"/>
                    </a:cubicBezTo>
                    <a:cubicBezTo>
                      <a:pt x="994" y="78"/>
                      <a:pt x="984" y="81"/>
                      <a:pt x="975" y="89"/>
                    </a:cubicBezTo>
                    <a:cubicBezTo>
                      <a:pt x="975" y="62"/>
                      <a:pt x="975" y="56"/>
                      <a:pt x="964" y="40"/>
                    </a:cubicBezTo>
                    <a:cubicBezTo>
                      <a:pt x="947" y="40"/>
                      <a:pt x="947" y="40"/>
                      <a:pt x="942" y="56"/>
                    </a:cubicBezTo>
                    <a:cubicBezTo>
                      <a:pt x="936" y="40"/>
                      <a:pt x="909" y="56"/>
                      <a:pt x="914" y="34"/>
                    </a:cubicBezTo>
                    <a:lnTo>
                      <a:pt x="914" y="34"/>
                    </a:lnTo>
                    <a:cubicBezTo>
                      <a:pt x="913" y="39"/>
                      <a:pt x="911" y="41"/>
                      <a:pt x="910" y="41"/>
                    </a:cubicBezTo>
                    <a:cubicBezTo>
                      <a:pt x="908" y="41"/>
                      <a:pt x="906" y="36"/>
                      <a:pt x="901" y="36"/>
                    </a:cubicBezTo>
                    <a:cubicBezTo>
                      <a:pt x="899" y="36"/>
                      <a:pt x="896" y="37"/>
                      <a:pt x="892" y="40"/>
                    </a:cubicBezTo>
                    <a:lnTo>
                      <a:pt x="892" y="56"/>
                    </a:lnTo>
                    <a:cubicBezTo>
                      <a:pt x="889" y="46"/>
                      <a:pt x="885" y="43"/>
                      <a:pt x="881" y="43"/>
                    </a:cubicBezTo>
                    <a:cubicBezTo>
                      <a:pt x="874" y="43"/>
                      <a:pt x="865" y="53"/>
                      <a:pt x="856" y="53"/>
                    </a:cubicBezTo>
                    <a:cubicBezTo>
                      <a:pt x="851" y="53"/>
                      <a:pt x="847" y="50"/>
                      <a:pt x="842" y="40"/>
                    </a:cubicBezTo>
                    <a:cubicBezTo>
                      <a:pt x="842" y="34"/>
                      <a:pt x="842" y="29"/>
                      <a:pt x="853" y="23"/>
                    </a:cubicBezTo>
                    <a:lnTo>
                      <a:pt x="809" y="18"/>
                    </a:lnTo>
                    <a:lnTo>
                      <a:pt x="815" y="29"/>
                    </a:lnTo>
                    <a:cubicBezTo>
                      <a:pt x="811" y="29"/>
                      <a:pt x="807" y="40"/>
                      <a:pt x="800" y="40"/>
                    </a:cubicBezTo>
                    <a:cubicBezTo>
                      <a:pt x="798" y="40"/>
                      <a:pt x="795" y="39"/>
                      <a:pt x="792" y="34"/>
                    </a:cubicBezTo>
                    <a:cubicBezTo>
                      <a:pt x="799" y="24"/>
                      <a:pt x="799" y="21"/>
                      <a:pt x="796" y="21"/>
                    </a:cubicBezTo>
                    <a:lnTo>
                      <a:pt x="796" y="21"/>
                    </a:lnTo>
                    <a:cubicBezTo>
                      <a:pt x="794" y="21"/>
                      <a:pt x="789" y="23"/>
                      <a:pt x="786" y="23"/>
                    </a:cubicBezTo>
                    <a:cubicBezTo>
                      <a:pt x="783" y="23"/>
                      <a:pt x="781" y="22"/>
                      <a:pt x="781" y="18"/>
                    </a:cubicBezTo>
                    <a:lnTo>
                      <a:pt x="787" y="6"/>
                    </a:lnTo>
                    <a:cubicBezTo>
                      <a:pt x="776" y="6"/>
                      <a:pt x="776" y="6"/>
                      <a:pt x="781" y="29"/>
                    </a:cubicBezTo>
                    <a:cubicBezTo>
                      <a:pt x="781" y="29"/>
                      <a:pt x="780" y="29"/>
                      <a:pt x="779" y="29"/>
                    </a:cubicBezTo>
                    <a:cubicBezTo>
                      <a:pt x="772" y="29"/>
                      <a:pt x="770" y="11"/>
                      <a:pt x="763" y="11"/>
                    </a:cubicBezTo>
                    <a:cubicBezTo>
                      <a:pt x="760" y="11"/>
                      <a:pt x="757" y="13"/>
                      <a:pt x="754" y="18"/>
                    </a:cubicBezTo>
                    <a:lnTo>
                      <a:pt x="759" y="18"/>
                    </a:lnTo>
                    <a:cubicBezTo>
                      <a:pt x="765" y="23"/>
                      <a:pt x="759" y="45"/>
                      <a:pt x="754" y="45"/>
                    </a:cubicBezTo>
                    <a:cubicBezTo>
                      <a:pt x="754" y="45"/>
                      <a:pt x="748" y="34"/>
                      <a:pt x="754" y="29"/>
                    </a:cubicBezTo>
                    <a:lnTo>
                      <a:pt x="754" y="29"/>
                    </a:lnTo>
                    <a:cubicBezTo>
                      <a:pt x="748" y="31"/>
                      <a:pt x="741" y="31"/>
                      <a:pt x="735" y="31"/>
                    </a:cubicBezTo>
                    <a:cubicBezTo>
                      <a:pt x="729" y="31"/>
                      <a:pt x="723" y="31"/>
                      <a:pt x="721" y="34"/>
                    </a:cubicBezTo>
                    <a:cubicBezTo>
                      <a:pt x="715" y="29"/>
                      <a:pt x="715" y="18"/>
                      <a:pt x="715" y="18"/>
                    </a:cubicBezTo>
                    <a:cubicBezTo>
                      <a:pt x="706" y="24"/>
                      <a:pt x="702" y="25"/>
                      <a:pt x="698" y="25"/>
                    </a:cubicBezTo>
                    <a:cubicBezTo>
                      <a:pt x="696" y="25"/>
                      <a:pt x="693" y="24"/>
                      <a:pt x="690" y="24"/>
                    </a:cubicBezTo>
                    <a:cubicBezTo>
                      <a:pt x="687" y="24"/>
                      <a:pt x="683" y="25"/>
                      <a:pt x="676" y="29"/>
                    </a:cubicBezTo>
                    <a:lnTo>
                      <a:pt x="676" y="23"/>
                    </a:lnTo>
                    <a:lnTo>
                      <a:pt x="671" y="34"/>
                    </a:lnTo>
                    <a:lnTo>
                      <a:pt x="660" y="18"/>
                    </a:lnTo>
                    <a:lnTo>
                      <a:pt x="665" y="29"/>
                    </a:lnTo>
                    <a:cubicBezTo>
                      <a:pt x="661" y="29"/>
                      <a:pt x="654" y="38"/>
                      <a:pt x="648" y="38"/>
                    </a:cubicBezTo>
                    <a:cubicBezTo>
                      <a:pt x="646" y="38"/>
                      <a:pt x="644" y="37"/>
                      <a:pt x="643" y="34"/>
                    </a:cubicBezTo>
                    <a:lnTo>
                      <a:pt x="643" y="23"/>
                    </a:lnTo>
                    <a:cubicBezTo>
                      <a:pt x="640" y="25"/>
                      <a:pt x="637" y="25"/>
                      <a:pt x="634" y="25"/>
                    </a:cubicBezTo>
                    <a:cubicBezTo>
                      <a:pt x="623" y="25"/>
                      <a:pt x="616" y="17"/>
                      <a:pt x="608" y="17"/>
                    </a:cubicBezTo>
                    <a:cubicBezTo>
                      <a:pt x="603" y="17"/>
                      <a:pt x="598" y="20"/>
                      <a:pt x="593" y="29"/>
                    </a:cubicBezTo>
                    <a:lnTo>
                      <a:pt x="593" y="23"/>
                    </a:lnTo>
                    <a:cubicBezTo>
                      <a:pt x="591" y="30"/>
                      <a:pt x="588" y="32"/>
                      <a:pt x="586" y="32"/>
                    </a:cubicBezTo>
                    <a:cubicBezTo>
                      <a:pt x="581" y="32"/>
                      <a:pt x="577" y="22"/>
                      <a:pt x="571" y="22"/>
                    </a:cubicBezTo>
                    <a:cubicBezTo>
                      <a:pt x="568" y="22"/>
                      <a:pt x="565" y="25"/>
                      <a:pt x="560" y="34"/>
                    </a:cubicBezTo>
                    <a:cubicBezTo>
                      <a:pt x="560" y="29"/>
                      <a:pt x="555" y="23"/>
                      <a:pt x="555" y="23"/>
                    </a:cubicBezTo>
                    <a:lnTo>
                      <a:pt x="549" y="34"/>
                    </a:lnTo>
                    <a:lnTo>
                      <a:pt x="538" y="18"/>
                    </a:lnTo>
                    <a:lnTo>
                      <a:pt x="538" y="45"/>
                    </a:lnTo>
                    <a:lnTo>
                      <a:pt x="527" y="23"/>
                    </a:lnTo>
                    <a:lnTo>
                      <a:pt x="527" y="29"/>
                    </a:lnTo>
                    <a:cubicBezTo>
                      <a:pt x="518" y="15"/>
                      <a:pt x="511" y="12"/>
                      <a:pt x="505" y="12"/>
                    </a:cubicBezTo>
                    <a:cubicBezTo>
                      <a:pt x="502" y="12"/>
                      <a:pt x="500" y="13"/>
                      <a:pt x="497" y="13"/>
                    </a:cubicBezTo>
                    <a:cubicBezTo>
                      <a:pt x="491" y="13"/>
                      <a:pt x="485" y="11"/>
                      <a:pt x="47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99" name="Google Shape;2199;p41"/>
              <p:cNvSpPr/>
              <p:nvPr/>
            </p:nvSpPr>
            <p:spPr>
              <a:xfrm>
                <a:off x="559875" y="2738750"/>
                <a:ext cx="35975" cy="36825"/>
              </a:xfrm>
              <a:custGeom>
                <a:avLst/>
                <a:gdLst/>
                <a:ahLst/>
                <a:cxnLst/>
                <a:rect l="l" t="t" r="r" b="b"/>
                <a:pathLst>
                  <a:path w="1439" h="1473" extrusionOk="0">
                    <a:moveTo>
                      <a:pt x="1332" y="1052"/>
                    </a:moveTo>
                    <a:lnTo>
                      <a:pt x="1332" y="1052"/>
                    </a:lnTo>
                    <a:cubicBezTo>
                      <a:pt x="1333" y="1054"/>
                      <a:pt x="1336" y="1055"/>
                      <a:pt x="1339" y="1057"/>
                    </a:cubicBezTo>
                    <a:cubicBezTo>
                      <a:pt x="1337" y="1055"/>
                      <a:pt x="1334" y="1053"/>
                      <a:pt x="1332" y="1052"/>
                    </a:cubicBezTo>
                    <a:close/>
                    <a:moveTo>
                      <a:pt x="1012" y="1385"/>
                    </a:moveTo>
                    <a:lnTo>
                      <a:pt x="1013" y="1389"/>
                    </a:lnTo>
                    <a:cubicBezTo>
                      <a:pt x="1012" y="1388"/>
                      <a:pt x="1012" y="1386"/>
                      <a:pt x="1012" y="1385"/>
                    </a:cubicBezTo>
                    <a:close/>
                    <a:moveTo>
                      <a:pt x="775" y="0"/>
                    </a:moveTo>
                    <a:lnTo>
                      <a:pt x="775" y="28"/>
                    </a:lnTo>
                    <a:cubicBezTo>
                      <a:pt x="766" y="38"/>
                      <a:pt x="758" y="41"/>
                      <a:pt x="749" y="41"/>
                    </a:cubicBezTo>
                    <a:cubicBezTo>
                      <a:pt x="726" y="41"/>
                      <a:pt x="703" y="17"/>
                      <a:pt x="676" y="17"/>
                    </a:cubicBezTo>
                    <a:cubicBezTo>
                      <a:pt x="667" y="17"/>
                      <a:pt x="658" y="20"/>
                      <a:pt x="648" y="28"/>
                    </a:cubicBezTo>
                    <a:lnTo>
                      <a:pt x="648" y="6"/>
                    </a:lnTo>
                    <a:lnTo>
                      <a:pt x="637" y="33"/>
                    </a:lnTo>
                    <a:cubicBezTo>
                      <a:pt x="620" y="17"/>
                      <a:pt x="642" y="11"/>
                      <a:pt x="637" y="6"/>
                    </a:cubicBezTo>
                    <a:lnTo>
                      <a:pt x="637" y="6"/>
                    </a:lnTo>
                    <a:cubicBezTo>
                      <a:pt x="614" y="17"/>
                      <a:pt x="626" y="33"/>
                      <a:pt x="609" y="45"/>
                    </a:cubicBezTo>
                    <a:cubicBezTo>
                      <a:pt x="592" y="33"/>
                      <a:pt x="609" y="33"/>
                      <a:pt x="614" y="28"/>
                    </a:cubicBezTo>
                    <a:lnTo>
                      <a:pt x="614" y="28"/>
                    </a:lnTo>
                    <a:cubicBezTo>
                      <a:pt x="597" y="36"/>
                      <a:pt x="577" y="48"/>
                      <a:pt x="564" y="48"/>
                    </a:cubicBezTo>
                    <a:cubicBezTo>
                      <a:pt x="560" y="48"/>
                      <a:pt x="556" y="47"/>
                      <a:pt x="554" y="45"/>
                    </a:cubicBezTo>
                    <a:lnTo>
                      <a:pt x="554" y="56"/>
                    </a:lnTo>
                    <a:cubicBezTo>
                      <a:pt x="537" y="67"/>
                      <a:pt x="520" y="61"/>
                      <a:pt x="504" y="67"/>
                    </a:cubicBezTo>
                    <a:cubicBezTo>
                      <a:pt x="504" y="61"/>
                      <a:pt x="504" y="56"/>
                      <a:pt x="509" y="56"/>
                    </a:cubicBezTo>
                    <a:cubicBezTo>
                      <a:pt x="504" y="56"/>
                      <a:pt x="498" y="56"/>
                      <a:pt x="498" y="61"/>
                    </a:cubicBezTo>
                    <a:lnTo>
                      <a:pt x="498" y="39"/>
                    </a:lnTo>
                    <a:cubicBezTo>
                      <a:pt x="486" y="39"/>
                      <a:pt x="477" y="51"/>
                      <a:pt x="467" y="51"/>
                    </a:cubicBezTo>
                    <a:cubicBezTo>
                      <a:pt x="463" y="51"/>
                      <a:pt x="458" y="49"/>
                      <a:pt x="454" y="45"/>
                    </a:cubicBezTo>
                    <a:lnTo>
                      <a:pt x="454" y="45"/>
                    </a:lnTo>
                    <a:cubicBezTo>
                      <a:pt x="459" y="50"/>
                      <a:pt x="459" y="67"/>
                      <a:pt x="454" y="67"/>
                    </a:cubicBezTo>
                    <a:cubicBezTo>
                      <a:pt x="449" y="61"/>
                      <a:pt x="445" y="58"/>
                      <a:pt x="442" y="58"/>
                    </a:cubicBezTo>
                    <a:cubicBezTo>
                      <a:pt x="432" y="58"/>
                      <a:pt x="429" y="84"/>
                      <a:pt x="418" y="84"/>
                    </a:cubicBezTo>
                    <a:cubicBezTo>
                      <a:pt x="417" y="84"/>
                      <a:pt x="416" y="84"/>
                      <a:pt x="415" y="83"/>
                    </a:cubicBezTo>
                    <a:cubicBezTo>
                      <a:pt x="415" y="72"/>
                      <a:pt x="421" y="67"/>
                      <a:pt x="421" y="67"/>
                    </a:cubicBezTo>
                    <a:cubicBezTo>
                      <a:pt x="419" y="66"/>
                      <a:pt x="417" y="66"/>
                      <a:pt x="416" y="66"/>
                    </a:cubicBezTo>
                    <a:cubicBezTo>
                      <a:pt x="404" y="66"/>
                      <a:pt x="404" y="84"/>
                      <a:pt x="404" y="94"/>
                    </a:cubicBezTo>
                    <a:lnTo>
                      <a:pt x="399" y="83"/>
                    </a:lnTo>
                    <a:lnTo>
                      <a:pt x="371" y="116"/>
                    </a:lnTo>
                    <a:cubicBezTo>
                      <a:pt x="366" y="112"/>
                      <a:pt x="362" y="110"/>
                      <a:pt x="359" y="110"/>
                    </a:cubicBezTo>
                    <a:cubicBezTo>
                      <a:pt x="349" y="110"/>
                      <a:pt x="344" y="126"/>
                      <a:pt x="337" y="126"/>
                    </a:cubicBezTo>
                    <a:cubicBezTo>
                      <a:pt x="336" y="126"/>
                      <a:pt x="334" y="125"/>
                      <a:pt x="332" y="122"/>
                    </a:cubicBezTo>
                    <a:lnTo>
                      <a:pt x="332" y="122"/>
                    </a:lnTo>
                    <a:cubicBezTo>
                      <a:pt x="316" y="128"/>
                      <a:pt x="349" y="128"/>
                      <a:pt x="338" y="144"/>
                    </a:cubicBezTo>
                    <a:cubicBezTo>
                      <a:pt x="335" y="143"/>
                      <a:pt x="333" y="143"/>
                      <a:pt x="332" y="143"/>
                    </a:cubicBezTo>
                    <a:cubicBezTo>
                      <a:pt x="326" y="143"/>
                      <a:pt x="327" y="148"/>
                      <a:pt x="324" y="148"/>
                    </a:cubicBezTo>
                    <a:cubicBezTo>
                      <a:pt x="322" y="148"/>
                      <a:pt x="320" y="147"/>
                      <a:pt x="316" y="144"/>
                    </a:cubicBezTo>
                    <a:lnTo>
                      <a:pt x="310" y="150"/>
                    </a:lnTo>
                    <a:lnTo>
                      <a:pt x="305" y="128"/>
                    </a:lnTo>
                    <a:lnTo>
                      <a:pt x="305" y="128"/>
                    </a:lnTo>
                    <a:cubicBezTo>
                      <a:pt x="293" y="133"/>
                      <a:pt x="305" y="155"/>
                      <a:pt x="310" y="172"/>
                    </a:cubicBezTo>
                    <a:cubicBezTo>
                      <a:pt x="297" y="172"/>
                      <a:pt x="291" y="179"/>
                      <a:pt x="283" y="179"/>
                    </a:cubicBezTo>
                    <a:cubicBezTo>
                      <a:pt x="281" y="179"/>
                      <a:pt x="279" y="178"/>
                      <a:pt x="277" y="177"/>
                    </a:cubicBezTo>
                    <a:lnTo>
                      <a:pt x="277" y="172"/>
                    </a:lnTo>
                    <a:cubicBezTo>
                      <a:pt x="271" y="181"/>
                      <a:pt x="261" y="183"/>
                      <a:pt x="250" y="183"/>
                    </a:cubicBezTo>
                    <a:cubicBezTo>
                      <a:pt x="242" y="183"/>
                      <a:pt x="234" y="182"/>
                      <a:pt x="227" y="182"/>
                    </a:cubicBezTo>
                    <a:cubicBezTo>
                      <a:pt x="213" y="182"/>
                      <a:pt x="202" y="185"/>
                      <a:pt x="205" y="205"/>
                    </a:cubicBezTo>
                    <a:lnTo>
                      <a:pt x="199" y="199"/>
                    </a:lnTo>
                    <a:lnTo>
                      <a:pt x="183" y="211"/>
                    </a:lnTo>
                    <a:lnTo>
                      <a:pt x="177" y="199"/>
                    </a:lnTo>
                    <a:lnTo>
                      <a:pt x="172" y="238"/>
                    </a:lnTo>
                    <a:lnTo>
                      <a:pt x="166" y="233"/>
                    </a:lnTo>
                    <a:cubicBezTo>
                      <a:pt x="150" y="244"/>
                      <a:pt x="127" y="271"/>
                      <a:pt x="122" y="299"/>
                    </a:cubicBezTo>
                    <a:lnTo>
                      <a:pt x="122" y="294"/>
                    </a:lnTo>
                    <a:cubicBezTo>
                      <a:pt x="122" y="327"/>
                      <a:pt x="100" y="316"/>
                      <a:pt x="94" y="338"/>
                    </a:cubicBezTo>
                    <a:lnTo>
                      <a:pt x="94" y="327"/>
                    </a:lnTo>
                    <a:lnTo>
                      <a:pt x="89" y="349"/>
                    </a:lnTo>
                    <a:lnTo>
                      <a:pt x="83" y="343"/>
                    </a:lnTo>
                    <a:lnTo>
                      <a:pt x="83" y="343"/>
                    </a:lnTo>
                    <a:cubicBezTo>
                      <a:pt x="94" y="366"/>
                      <a:pt x="39" y="371"/>
                      <a:pt x="61" y="371"/>
                    </a:cubicBezTo>
                    <a:cubicBezTo>
                      <a:pt x="67" y="388"/>
                      <a:pt x="67" y="399"/>
                      <a:pt x="83" y="404"/>
                    </a:cubicBezTo>
                    <a:cubicBezTo>
                      <a:pt x="79" y="412"/>
                      <a:pt x="76" y="415"/>
                      <a:pt x="73" y="415"/>
                    </a:cubicBezTo>
                    <a:cubicBezTo>
                      <a:pt x="69" y="415"/>
                      <a:pt x="66" y="412"/>
                      <a:pt x="62" y="412"/>
                    </a:cubicBezTo>
                    <a:cubicBezTo>
                      <a:pt x="60" y="412"/>
                      <a:pt x="58" y="413"/>
                      <a:pt x="56" y="415"/>
                    </a:cubicBezTo>
                    <a:cubicBezTo>
                      <a:pt x="44" y="426"/>
                      <a:pt x="61" y="432"/>
                      <a:pt x="44" y="454"/>
                    </a:cubicBezTo>
                    <a:lnTo>
                      <a:pt x="39" y="454"/>
                    </a:lnTo>
                    <a:cubicBezTo>
                      <a:pt x="39" y="465"/>
                      <a:pt x="44" y="476"/>
                      <a:pt x="39" y="487"/>
                    </a:cubicBezTo>
                    <a:lnTo>
                      <a:pt x="33" y="482"/>
                    </a:lnTo>
                    <a:lnTo>
                      <a:pt x="33" y="482"/>
                    </a:lnTo>
                    <a:cubicBezTo>
                      <a:pt x="44" y="509"/>
                      <a:pt x="0" y="504"/>
                      <a:pt x="39" y="532"/>
                    </a:cubicBezTo>
                    <a:cubicBezTo>
                      <a:pt x="33" y="537"/>
                      <a:pt x="33" y="559"/>
                      <a:pt x="11" y="559"/>
                    </a:cubicBezTo>
                    <a:cubicBezTo>
                      <a:pt x="17" y="592"/>
                      <a:pt x="28" y="615"/>
                      <a:pt x="33" y="642"/>
                    </a:cubicBezTo>
                    <a:cubicBezTo>
                      <a:pt x="0" y="648"/>
                      <a:pt x="33" y="648"/>
                      <a:pt x="17" y="664"/>
                    </a:cubicBezTo>
                    <a:lnTo>
                      <a:pt x="39" y="664"/>
                    </a:lnTo>
                    <a:cubicBezTo>
                      <a:pt x="44" y="698"/>
                      <a:pt x="6" y="747"/>
                      <a:pt x="28" y="786"/>
                    </a:cubicBezTo>
                    <a:lnTo>
                      <a:pt x="11" y="792"/>
                    </a:lnTo>
                    <a:lnTo>
                      <a:pt x="33" y="792"/>
                    </a:lnTo>
                    <a:cubicBezTo>
                      <a:pt x="33" y="836"/>
                      <a:pt x="44" y="891"/>
                      <a:pt x="56" y="919"/>
                    </a:cubicBezTo>
                    <a:cubicBezTo>
                      <a:pt x="67" y="924"/>
                      <a:pt x="89" y="930"/>
                      <a:pt x="89" y="947"/>
                    </a:cubicBezTo>
                    <a:cubicBezTo>
                      <a:pt x="111" y="969"/>
                      <a:pt x="127" y="985"/>
                      <a:pt x="127" y="1018"/>
                    </a:cubicBezTo>
                    <a:cubicBezTo>
                      <a:pt x="122" y="1018"/>
                      <a:pt x="116" y="1030"/>
                      <a:pt x="116" y="1030"/>
                    </a:cubicBezTo>
                    <a:cubicBezTo>
                      <a:pt x="139" y="1030"/>
                      <a:pt x="122" y="1041"/>
                      <a:pt x="127" y="1046"/>
                    </a:cubicBezTo>
                    <a:lnTo>
                      <a:pt x="139" y="1035"/>
                    </a:lnTo>
                    <a:cubicBezTo>
                      <a:pt x="155" y="1035"/>
                      <a:pt x="150" y="1057"/>
                      <a:pt x="139" y="1063"/>
                    </a:cubicBezTo>
                    <a:lnTo>
                      <a:pt x="155" y="1063"/>
                    </a:lnTo>
                    <a:cubicBezTo>
                      <a:pt x="155" y="1063"/>
                      <a:pt x="155" y="1068"/>
                      <a:pt x="150" y="1068"/>
                    </a:cubicBezTo>
                    <a:lnTo>
                      <a:pt x="155" y="1068"/>
                    </a:lnTo>
                    <a:lnTo>
                      <a:pt x="144" y="1090"/>
                    </a:lnTo>
                    <a:cubicBezTo>
                      <a:pt x="148" y="1090"/>
                      <a:pt x="160" y="1097"/>
                      <a:pt x="173" y="1097"/>
                    </a:cubicBezTo>
                    <a:cubicBezTo>
                      <a:pt x="176" y="1097"/>
                      <a:pt x="179" y="1097"/>
                      <a:pt x="183" y="1096"/>
                    </a:cubicBezTo>
                    <a:lnTo>
                      <a:pt x="183" y="1096"/>
                    </a:lnTo>
                    <a:cubicBezTo>
                      <a:pt x="178" y="1101"/>
                      <a:pt x="177" y="1114"/>
                      <a:pt x="174" y="1114"/>
                    </a:cubicBezTo>
                    <a:cubicBezTo>
                      <a:pt x="173" y="1114"/>
                      <a:pt x="173" y="1113"/>
                      <a:pt x="172" y="1113"/>
                    </a:cubicBezTo>
                    <a:lnTo>
                      <a:pt x="172" y="1113"/>
                    </a:lnTo>
                    <a:cubicBezTo>
                      <a:pt x="177" y="1124"/>
                      <a:pt x="183" y="1146"/>
                      <a:pt x="199" y="1157"/>
                    </a:cubicBezTo>
                    <a:lnTo>
                      <a:pt x="199" y="1146"/>
                    </a:lnTo>
                    <a:cubicBezTo>
                      <a:pt x="203" y="1140"/>
                      <a:pt x="209" y="1137"/>
                      <a:pt x="214" y="1137"/>
                    </a:cubicBezTo>
                    <a:cubicBezTo>
                      <a:pt x="223" y="1137"/>
                      <a:pt x="231" y="1144"/>
                      <a:pt x="227" y="1151"/>
                    </a:cubicBezTo>
                    <a:cubicBezTo>
                      <a:pt x="205" y="1151"/>
                      <a:pt x="205" y="1168"/>
                      <a:pt x="199" y="1179"/>
                    </a:cubicBezTo>
                    <a:cubicBezTo>
                      <a:pt x="210" y="1179"/>
                      <a:pt x="205" y="1168"/>
                      <a:pt x="222" y="1157"/>
                    </a:cubicBezTo>
                    <a:cubicBezTo>
                      <a:pt x="233" y="1157"/>
                      <a:pt x="255" y="1173"/>
                      <a:pt x="249" y="1179"/>
                    </a:cubicBezTo>
                    <a:lnTo>
                      <a:pt x="238" y="1179"/>
                    </a:lnTo>
                    <a:cubicBezTo>
                      <a:pt x="255" y="1184"/>
                      <a:pt x="233" y="1207"/>
                      <a:pt x="238" y="1223"/>
                    </a:cubicBezTo>
                    <a:cubicBezTo>
                      <a:pt x="249" y="1223"/>
                      <a:pt x="253" y="1226"/>
                      <a:pt x="258" y="1226"/>
                    </a:cubicBezTo>
                    <a:cubicBezTo>
                      <a:pt x="262" y="1226"/>
                      <a:pt x="266" y="1223"/>
                      <a:pt x="277" y="1212"/>
                    </a:cubicBezTo>
                    <a:lnTo>
                      <a:pt x="277" y="1212"/>
                    </a:lnTo>
                    <a:cubicBezTo>
                      <a:pt x="288" y="1223"/>
                      <a:pt x="260" y="1234"/>
                      <a:pt x="266" y="1240"/>
                    </a:cubicBezTo>
                    <a:cubicBezTo>
                      <a:pt x="267" y="1239"/>
                      <a:pt x="269" y="1239"/>
                      <a:pt x="270" y="1239"/>
                    </a:cubicBezTo>
                    <a:cubicBezTo>
                      <a:pt x="284" y="1239"/>
                      <a:pt x="292" y="1263"/>
                      <a:pt x="282" y="1279"/>
                    </a:cubicBezTo>
                    <a:cubicBezTo>
                      <a:pt x="288" y="1274"/>
                      <a:pt x="293" y="1272"/>
                      <a:pt x="296" y="1272"/>
                    </a:cubicBezTo>
                    <a:cubicBezTo>
                      <a:pt x="309" y="1272"/>
                      <a:pt x="310" y="1297"/>
                      <a:pt x="321" y="1297"/>
                    </a:cubicBezTo>
                    <a:cubicBezTo>
                      <a:pt x="324" y="1297"/>
                      <a:pt x="327" y="1295"/>
                      <a:pt x="332" y="1290"/>
                    </a:cubicBezTo>
                    <a:lnTo>
                      <a:pt x="332" y="1317"/>
                    </a:lnTo>
                    <a:cubicBezTo>
                      <a:pt x="338" y="1312"/>
                      <a:pt x="349" y="1295"/>
                      <a:pt x="365" y="1295"/>
                    </a:cubicBezTo>
                    <a:cubicBezTo>
                      <a:pt x="365" y="1312"/>
                      <a:pt x="349" y="1328"/>
                      <a:pt x="349" y="1334"/>
                    </a:cubicBezTo>
                    <a:lnTo>
                      <a:pt x="376" y="1306"/>
                    </a:lnTo>
                    <a:cubicBezTo>
                      <a:pt x="404" y="1373"/>
                      <a:pt x="498" y="1395"/>
                      <a:pt x="559" y="1445"/>
                    </a:cubicBezTo>
                    <a:cubicBezTo>
                      <a:pt x="578" y="1445"/>
                      <a:pt x="601" y="1441"/>
                      <a:pt x="624" y="1441"/>
                    </a:cubicBezTo>
                    <a:cubicBezTo>
                      <a:pt x="641" y="1441"/>
                      <a:pt x="659" y="1443"/>
                      <a:pt x="675" y="1450"/>
                    </a:cubicBezTo>
                    <a:cubicBezTo>
                      <a:pt x="681" y="1450"/>
                      <a:pt x="692" y="1445"/>
                      <a:pt x="697" y="1445"/>
                    </a:cubicBezTo>
                    <a:cubicBezTo>
                      <a:pt x="721" y="1455"/>
                      <a:pt x="755" y="1465"/>
                      <a:pt x="788" y="1465"/>
                    </a:cubicBezTo>
                    <a:cubicBezTo>
                      <a:pt x="809" y="1465"/>
                      <a:pt x="830" y="1461"/>
                      <a:pt x="847" y="1450"/>
                    </a:cubicBezTo>
                    <a:cubicBezTo>
                      <a:pt x="854" y="1438"/>
                      <a:pt x="859" y="1434"/>
                      <a:pt x="865" y="1434"/>
                    </a:cubicBezTo>
                    <a:cubicBezTo>
                      <a:pt x="877" y="1434"/>
                      <a:pt x="886" y="1455"/>
                      <a:pt x="898" y="1455"/>
                    </a:cubicBezTo>
                    <a:cubicBezTo>
                      <a:pt x="903" y="1455"/>
                      <a:pt x="908" y="1452"/>
                      <a:pt x="913" y="1445"/>
                    </a:cubicBezTo>
                    <a:lnTo>
                      <a:pt x="913" y="1456"/>
                    </a:lnTo>
                    <a:cubicBezTo>
                      <a:pt x="946" y="1428"/>
                      <a:pt x="969" y="1417"/>
                      <a:pt x="985" y="1384"/>
                    </a:cubicBezTo>
                    <a:cubicBezTo>
                      <a:pt x="990" y="1394"/>
                      <a:pt x="993" y="1398"/>
                      <a:pt x="997" y="1398"/>
                    </a:cubicBezTo>
                    <a:cubicBezTo>
                      <a:pt x="1003" y="1398"/>
                      <a:pt x="1007" y="1384"/>
                      <a:pt x="1010" y="1384"/>
                    </a:cubicBezTo>
                    <a:cubicBezTo>
                      <a:pt x="1010" y="1384"/>
                      <a:pt x="1011" y="1384"/>
                      <a:pt x="1012" y="1385"/>
                    </a:cubicBezTo>
                    <a:lnTo>
                      <a:pt x="1012" y="1385"/>
                    </a:lnTo>
                    <a:lnTo>
                      <a:pt x="1007" y="1373"/>
                    </a:lnTo>
                    <a:lnTo>
                      <a:pt x="1007" y="1373"/>
                    </a:lnTo>
                    <a:cubicBezTo>
                      <a:pt x="1024" y="1378"/>
                      <a:pt x="1041" y="1373"/>
                      <a:pt x="1041" y="1389"/>
                    </a:cubicBezTo>
                    <a:lnTo>
                      <a:pt x="1041" y="1362"/>
                    </a:lnTo>
                    <a:lnTo>
                      <a:pt x="1057" y="1373"/>
                    </a:lnTo>
                    <a:cubicBezTo>
                      <a:pt x="1075" y="1363"/>
                      <a:pt x="1098" y="1335"/>
                      <a:pt x="1123" y="1335"/>
                    </a:cubicBezTo>
                    <a:cubicBezTo>
                      <a:pt x="1129" y="1335"/>
                      <a:pt x="1134" y="1337"/>
                      <a:pt x="1140" y="1339"/>
                    </a:cubicBezTo>
                    <a:cubicBezTo>
                      <a:pt x="1168" y="1284"/>
                      <a:pt x="1223" y="1229"/>
                      <a:pt x="1256" y="1179"/>
                    </a:cubicBezTo>
                    <a:cubicBezTo>
                      <a:pt x="1251" y="1168"/>
                      <a:pt x="1256" y="1151"/>
                      <a:pt x="1262" y="1140"/>
                    </a:cubicBezTo>
                    <a:lnTo>
                      <a:pt x="1290" y="1140"/>
                    </a:lnTo>
                    <a:cubicBezTo>
                      <a:pt x="1290" y="1124"/>
                      <a:pt x="1273" y="1096"/>
                      <a:pt x="1290" y="1096"/>
                    </a:cubicBezTo>
                    <a:cubicBezTo>
                      <a:pt x="1290" y="1096"/>
                      <a:pt x="1301" y="1096"/>
                      <a:pt x="1301" y="1107"/>
                    </a:cubicBezTo>
                    <a:cubicBezTo>
                      <a:pt x="1301" y="1090"/>
                      <a:pt x="1312" y="1085"/>
                      <a:pt x="1301" y="1063"/>
                    </a:cubicBezTo>
                    <a:cubicBezTo>
                      <a:pt x="1304" y="1056"/>
                      <a:pt x="1310" y="1049"/>
                      <a:pt x="1319" y="1049"/>
                    </a:cubicBezTo>
                    <a:cubicBezTo>
                      <a:pt x="1323" y="1049"/>
                      <a:pt x="1327" y="1050"/>
                      <a:pt x="1332" y="1052"/>
                    </a:cubicBezTo>
                    <a:lnTo>
                      <a:pt x="1332" y="1052"/>
                    </a:lnTo>
                    <a:cubicBezTo>
                      <a:pt x="1316" y="1038"/>
                      <a:pt x="1356" y="1030"/>
                      <a:pt x="1356" y="1030"/>
                    </a:cubicBezTo>
                    <a:cubicBezTo>
                      <a:pt x="1356" y="1030"/>
                      <a:pt x="1373" y="985"/>
                      <a:pt x="1395" y="924"/>
                    </a:cubicBezTo>
                    <a:cubicBezTo>
                      <a:pt x="1417" y="864"/>
                      <a:pt x="1439" y="775"/>
                      <a:pt x="1439" y="653"/>
                    </a:cubicBezTo>
                    <a:cubicBezTo>
                      <a:pt x="1439" y="543"/>
                      <a:pt x="1384" y="393"/>
                      <a:pt x="1284" y="305"/>
                    </a:cubicBezTo>
                    <a:cubicBezTo>
                      <a:pt x="1256" y="249"/>
                      <a:pt x="1201" y="222"/>
                      <a:pt x="1151" y="222"/>
                    </a:cubicBezTo>
                    <a:cubicBezTo>
                      <a:pt x="1135" y="222"/>
                      <a:pt x="1112" y="222"/>
                      <a:pt x="1096" y="227"/>
                    </a:cubicBezTo>
                    <a:cubicBezTo>
                      <a:pt x="1090" y="222"/>
                      <a:pt x="1090" y="211"/>
                      <a:pt x="1085" y="211"/>
                    </a:cubicBezTo>
                    <a:lnTo>
                      <a:pt x="1079" y="227"/>
                    </a:lnTo>
                    <a:cubicBezTo>
                      <a:pt x="1068" y="222"/>
                      <a:pt x="1057" y="227"/>
                      <a:pt x="1057" y="211"/>
                    </a:cubicBezTo>
                    <a:cubicBezTo>
                      <a:pt x="1085" y="205"/>
                      <a:pt x="1057" y="205"/>
                      <a:pt x="1057" y="188"/>
                    </a:cubicBezTo>
                    <a:lnTo>
                      <a:pt x="1057" y="183"/>
                    </a:lnTo>
                    <a:lnTo>
                      <a:pt x="1063" y="183"/>
                    </a:lnTo>
                    <a:cubicBezTo>
                      <a:pt x="1063" y="183"/>
                      <a:pt x="1057" y="183"/>
                      <a:pt x="1057" y="177"/>
                    </a:cubicBezTo>
                    <a:cubicBezTo>
                      <a:pt x="1052" y="177"/>
                      <a:pt x="1052" y="177"/>
                      <a:pt x="1041" y="183"/>
                    </a:cubicBezTo>
                    <a:cubicBezTo>
                      <a:pt x="1030" y="178"/>
                      <a:pt x="1052" y="154"/>
                      <a:pt x="1040" y="154"/>
                    </a:cubicBezTo>
                    <a:cubicBezTo>
                      <a:pt x="1039" y="154"/>
                      <a:pt x="1037" y="155"/>
                      <a:pt x="1035" y="155"/>
                    </a:cubicBezTo>
                    <a:lnTo>
                      <a:pt x="1041" y="161"/>
                    </a:lnTo>
                    <a:cubicBezTo>
                      <a:pt x="1035" y="172"/>
                      <a:pt x="1024" y="177"/>
                      <a:pt x="1024" y="177"/>
                    </a:cubicBezTo>
                    <a:cubicBezTo>
                      <a:pt x="1024" y="177"/>
                      <a:pt x="1024" y="161"/>
                      <a:pt x="1029" y="161"/>
                    </a:cubicBezTo>
                    <a:cubicBezTo>
                      <a:pt x="1015" y="161"/>
                      <a:pt x="1005" y="149"/>
                      <a:pt x="999" y="149"/>
                    </a:cubicBezTo>
                    <a:cubicBezTo>
                      <a:pt x="998" y="149"/>
                      <a:pt x="997" y="149"/>
                      <a:pt x="996" y="150"/>
                    </a:cubicBezTo>
                    <a:cubicBezTo>
                      <a:pt x="996" y="144"/>
                      <a:pt x="1002" y="128"/>
                      <a:pt x="1007" y="128"/>
                    </a:cubicBezTo>
                    <a:cubicBezTo>
                      <a:pt x="974" y="128"/>
                      <a:pt x="1002" y="122"/>
                      <a:pt x="969" y="122"/>
                    </a:cubicBezTo>
                    <a:lnTo>
                      <a:pt x="974" y="116"/>
                    </a:lnTo>
                    <a:lnTo>
                      <a:pt x="974" y="116"/>
                    </a:lnTo>
                    <a:lnTo>
                      <a:pt x="958" y="122"/>
                    </a:lnTo>
                    <a:lnTo>
                      <a:pt x="952" y="94"/>
                    </a:lnTo>
                    <a:lnTo>
                      <a:pt x="952" y="105"/>
                    </a:lnTo>
                    <a:cubicBezTo>
                      <a:pt x="946" y="105"/>
                      <a:pt x="941" y="105"/>
                      <a:pt x="924" y="100"/>
                    </a:cubicBezTo>
                    <a:lnTo>
                      <a:pt x="930" y="89"/>
                    </a:lnTo>
                    <a:cubicBezTo>
                      <a:pt x="907" y="89"/>
                      <a:pt x="907" y="63"/>
                      <a:pt x="889" y="63"/>
                    </a:cubicBezTo>
                    <a:cubicBezTo>
                      <a:pt x="885" y="63"/>
                      <a:pt x="880" y="64"/>
                      <a:pt x="875" y="67"/>
                    </a:cubicBezTo>
                    <a:lnTo>
                      <a:pt x="880" y="61"/>
                    </a:lnTo>
                    <a:lnTo>
                      <a:pt x="880" y="61"/>
                    </a:lnTo>
                    <a:cubicBezTo>
                      <a:pt x="875" y="65"/>
                      <a:pt x="871" y="67"/>
                      <a:pt x="868" y="67"/>
                    </a:cubicBezTo>
                    <a:cubicBezTo>
                      <a:pt x="860" y="67"/>
                      <a:pt x="862" y="50"/>
                      <a:pt x="853" y="50"/>
                    </a:cubicBezTo>
                    <a:cubicBezTo>
                      <a:pt x="850" y="50"/>
                      <a:pt x="847" y="51"/>
                      <a:pt x="841" y="56"/>
                    </a:cubicBezTo>
                    <a:lnTo>
                      <a:pt x="841" y="39"/>
                    </a:lnTo>
                    <a:lnTo>
                      <a:pt x="830" y="45"/>
                    </a:lnTo>
                    <a:lnTo>
                      <a:pt x="836" y="28"/>
                    </a:lnTo>
                    <a:lnTo>
                      <a:pt x="819" y="56"/>
                    </a:lnTo>
                    <a:lnTo>
                      <a:pt x="814" y="33"/>
                    </a:lnTo>
                    <a:lnTo>
                      <a:pt x="808" y="39"/>
                    </a:lnTo>
                    <a:cubicBezTo>
                      <a:pt x="803" y="0"/>
                      <a:pt x="786" y="28"/>
                      <a:pt x="775" y="0"/>
                    </a:cubicBezTo>
                    <a:close/>
                    <a:moveTo>
                      <a:pt x="675" y="1450"/>
                    </a:moveTo>
                    <a:lnTo>
                      <a:pt x="670" y="1456"/>
                    </a:lnTo>
                    <a:cubicBezTo>
                      <a:pt x="681" y="1461"/>
                      <a:pt x="697" y="1461"/>
                      <a:pt x="703" y="1472"/>
                    </a:cubicBezTo>
                    <a:lnTo>
                      <a:pt x="703" y="1472"/>
                    </a:lnTo>
                    <a:cubicBezTo>
                      <a:pt x="697" y="1461"/>
                      <a:pt x="681" y="1456"/>
                      <a:pt x="675" y="145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00" name="Google Shape;2200;p41"/>
              <p:cNvSpPr/>
              <p:nvPr/>
            </p:nvSpPr>
            <p:spPr>
              <a:xfrm>
                <a:off x="568725" y="2714675"/>
                <a:ext cx="303000" cy="600575"/>
              </a:xfrm>
              <a:custGeom>
                <a:avLst/>
                <a:gdLst/>
                <a:ahLst/>
                <a:cxnLst/>
                <a:rect l="l" t="t" r="r" b="b"/>
                <a:pathLst>
                  <a:path w="12120" h="24023" extrusionOk="0">
                    <a:moveTo>
                      <a:pt x="936" y="698"/>
                    </a:moveTo>
                    <a:lnTo>
                      <a:pt x="936" y="698"/>
                    </a:lnTo>
                    <a:cubicBezTo>
                      <a:pt x="937" y="699"/>
                      <a:pt x="939" y="700"/>
                      <a:pt x="942" y="701"/>
                    </a:cubicBezTo>
                    <a:lnTo>
                      <a:pt x="942" y="701"/>
                    </a:lnTo>
                    <a:cubicBezTo>
                      <a:pt x="940" y="700"/>
                      <a:pt x="938" y="699"/>
                      <a:pt x="936" y="698"/>
                    </a:cubicBezTo>
                    <a:close/>
                    <a:moveTo>
                      <a:pt x="1726" y="1758"/>
                    </a:moveTo>
                    <a:cubicBezTo>
                      <a:pt x="1726" y="1759"/>
                      <a:pt x="1726" y="1760"/>
                      <a:pt x="1727" y="1760"/>
                    </a:cubicBezTo>
                    <a:cubicBezTo>
                      <a:pt x="1726" y="1759"/>
                      <a:pt x="1726" y="1759"/>
                      <a:pt x="1726" y="1758"/>
                    </a:cubicBezTo>
                    <a:close/>
                    <a:moveTo>
                      <a:pt x="1478" y="1760"/>
                    </a:moveTo>
                    <a:cubicBezTo>
                      <a:pt x="1485" y="1771"/>
                      <a:pt x="1493" y="1780"/>
                      <a:pt x="1500" y="1787"/>
                    </a:cubicBezTo>
                    <a:lnTo>
                      <a:pt x="1500" y="1787"/>
                    </a:lnTo>
                    <a:lnTo>
                      <a:pt x="1478" y="1760"/>
                    </a:lnTo>
                    <a:close/>
                    <a:moveTo>
                      <a:pt x="1904" y="2159"/>
                    </a:moveTo>
                    <a:lnTo>
                      <a:pt x="1904" y="2159"/>
                    </a:lnTo>
                    <a:cubicBezTo>
                      <a:pt x="1903" y="2160"/>
                      <a:pt x="1904" y="2163"/>
                      <a:pt x="1905" y="2166"/>
                    </a:cubicBezTo>
                    <a:lnTo>
                      <a:pt x="1905" y="2166"/>
                    </a:lnTo>
                    <a:cubicBezTo>
                      <a:pt x="1905" y="2164"/>
                      <a:pt x="1904" y="2161"/>
                      <a:pt x="1904" y="2159"/>
                    </a:cubicBezTo>
                    <a:close/>
                    <a:moveTo>
                      <a:pt x="2144" y="2649"/>
                    </a:moveTo>
                    <a:cubicBezTo>
                      <a:pt x="2145" y="2651"/>
                      <a:pt x="2146" y="2654"/>
                      <a:pt x="2147" y="2657"/>
                    </a:cubicBezTo>
                    <a:cubicBezTo>
                      <a:pt x="2146" y="2654"/>
                      <a:pt x="2145" y="2651"/>
                      <a:pt x="2144" y="2649"/>
                    </a:cubicBezTo>
                    <a:close/>
                    <a:moveTo>
                      <a:pt x="3004" y="4553"/>
                    </a:moveTo>
                    <a:cubicBezTo>
                      <a:pt x="3005" y="4554"/>
                      <a:pt x="3005" y="4554"/>
                      <a:pt x="3005" y="4555"/>
                    </a:cubicBezTo>
                    <a:cubicBezTo>
                      <a:pt x="3005" y="4554"/>
                      <a:pt x="3005" y="4554"/>
                      <a:pt x="3004" y="4553"/>
                    </a:cubicBezTo>
                    <a:close/>
                    <a:moveTo>
                      <a:pt x="720" y="4848"/>
                    </a:moveTo>
                    <a:cubicBezTo>
                      <a:pt x="720" y="4848"/>
                      <a:pt x="720" y="4848"/>
                      <a:pt x="720" y="4848"/>
                    </a:cubicBezTo>
                    <a:lnTo>
                      <a:pt x="720" y="4848"/>
                    </a:lnTo>
                    <a:cubicBezTo>
                      <a:pt x="724" y="4848"/>
                      <a:pt x="727" y="4848"/>
                      <a:pt x="731" y="4848"/>
                    </a:cubicBezTo>
                    <a:close/>
                    <a:moveTo>
                      <a:pt x="1456" y="5047"/>
                    </a:moveTo>
                    <a:cubicBezTo>
                      <a:pt x="1456" y="5047"/>
                      <a:pt x="1457" y="5048"/>
                      <a:pt x="1458" y="5048"/>
                    </a:cubicBezTo>
                    <a:lnTo>
                      <a:pt x="1458" y="5048"/>
                    </a:lnTo>
                    <a:cubicBezTo>
                      <a:pt x="1459" y="5048"/>
                      <a:pt x="1460" y="5048"/>
                      <a:pt x="1461" y="5047"/>
                    </a:cubicBezTo>
                    <a:close/>
                    <a:moveTo>
                      <a:pt x="2983" y="5197"/>
                    </a:moveTo>
                    <a:cubicBezTo>
                      <a:pt x="2983" y="5202"/>
                      <a:pt x="2987" y="5207"/>
                      <a:pt x="2991" y="5211"/>
                    </a:cubicBezTo>
                    <a:lnTo>
                      <a:pt x="2991" y="5211"/>
                    </a:lnTo>
                    <a:cubicBezTo>
                      <a:pt x="2989" y="5206"/>
                      <a:pt x="2986" y="5202"/>
                      <a:pt x="2983" y="5197"/>
                    </a:cubicBezTo>
                    <a:close/>
                    <a:moveTo>
                      <a:pt x="609" y="5352"/>
                    </a:moveTo>
                    <a:cubicBezTo>
                      <a:pt x="620" y="5374"/>
                      <a:pt x="609" y="5374"/>
                      <a:pt x="609" y="5379"/>
                    </a:cubicBezTo>
                    <a:cubicBezTo>
                      <a:pt x="620" y="5379"/>
                      <a:pt x="626" y="5368"/>
                      <a:pt x="609" y="5352"/>
                    </a:cubicBezTo>
                    <a:close/>
                    <a:moveTo>
                      <a:pt x="2251" y="5416"/>
                    </a:moveTo>
                    <a:cubicBezTo>
                      <a:pt x="2251" y="5416"/>
                      <a:pt x="2252" y="5417"/>
                      <a:pt x="2253" y="5418"/>
                    </a:cubicBezTo>
                    <a:cubicBezTo>
                      <a:pt x="2254" y="5418"/>
                      <a:pt x="2253" y="5417"/>
                      <a:pt x="2251" y="5416"/>
                    </a:cubicBezTo>
                    <a:close/>
                    <a:moveTo>
                      <a:pt x="537" y="5435"/>
                    </a:moveTo>
                    <a:cubicBezTo>
                      <a:pt x="537" y="5435"/>
                      <a:pt x="537" y="5435"/>
                      <a:pt x="537" y="5435"/>
                    </a:cubicBezTo>
                    <a:lnTo>
                      <a:pt x="537" y="5435"/>
                    </a:lnTo>
                    <a:close/>
                    <a:moveTo>
                      <a:pt x="1353" y="5499"/>
                    </a:moveTo>
                    <a:cubicBezTo>
                      <a:pt x="1352" y="5500"/>
                      <a:pt x="1352" y="5500"/>
                      <a:pt x="1351" y="5501"/>
                    </a:cubicBezTo>
                    <a:lnTo>
                      <a:pt x="1356" y="5501"/>
                    </a:lnTo>
                    <a:cubicBezTo>
                      <a:pt x="1355" y="5500"/>
                      <a:pt x="1354" y="5500"/>
                      <a:pt x="1353" y="5499"/>
                    </a:cubicBezTo>
                    <a:close/>
                    <a:moveTo>
                      <a:pt x="3444" y="5527"/>
                    </a:moveTo>
                    <a:cubicBezTo>
                      <a:pt x="3445" y="5529"/>
                      <a:pt x="3446" y="5532"/>
                      <a:pt x="3448" y="5534"/>
                    </a:cubicBezTo>
                    <a:cubicBezTo>
                      <a:pt x="3447" y="5531"/>
                      <a:pt x="3446" y="5529"/>
                      <a:pt x="3444" y="5527"/>
                    </a:cubicBezTo>
                    <a:close/>
                    <a:moveTo>
                      <a:pt x="1732" y="5587"/>
                    </a:moveTo>
                    <a:cubicBezTo>
                      <a:pt x="1730" y="5588"/>
                      <a:pt x="1728" y="5588"/>
                      <a:pt x="1727" y="5589"/>
                    </a:cubicBezTo>
                    <a:cubicBezTo>
                      <a:pt x="1729" y="5589"/>
                      <a:pt x="1731" y="5588"/>
                      <a:pt x="1732" y="5587"/>
                    </a:cubicBezTo>
                    <a:close/>
                    <a:moveTo>
                      <a:pt x="1792" y="5616"/>
                    </a:moveTo>
                    <a:lnTo>
                      <a:pt x="1792" y="5616"/>
                    </a:lnTo>
                    <a:cubicBezTo>
                      <a:pt x="1791" y="5617"/>
                      <a:pt x="1789" y="5617"/>
                      <a:pt x="1788" y="5617"/>
                    </a:cubicBezTo>
                    <a:lnTo>
                      <a:pt x="1793" y="5617"/>
                    </a:lnTo>
                    <a:cubicBezTo>
                      <a:pt x="1793" y="5617"/>
                      <a:pt x="1793" y="5617"/>
                      <a:pt x="1792" y="5616"/>
                    </a:cubicBezTo>
                    <a:close/>
                    <a:moveTo>
                      <a:pt x="1827" y="5643"/>
                    </a:moveTo>
                    <a:lnTo>
                      <a:pt x="1821" y="5650"/>
                    </a:lnTo>
                    <a:cubicBezTo>
                      <a:pt x="1826" y="5647"/>
                      <a:pt x="1828" y="5645"/>
                      <a:pt x="1827" y="5643"/>
                    </a:cubicBezTo>
                    <a:close/>
                    <a:moveTo>
                      <a:pt x="1950" y="5696"/>
                    </a:moveTo>
                    <a:cubicBezTo>
                      <a:pt x="1949" y="5697"/>
                      <a:pt x="1949" y="5698"/>
                      <a:pt x="1948" y="5700"/>
                    </a:cubicBezTo>
                    <a:cubicBezTo>
                      <a:pt x="1949" y="5699"/>
                      <a:pt x="1950" y="5697"/>
                      <a:pt x="1950" y="5696"/>
                    </a:cubicBezTo>
                    <a:close/>
                    <a:moveTo>
                      <a:pt x="2077" y="5788"/>
                    </a:moveTo>
                    <a:lnTo>
                      <a:pt x="2075" y="5789"/>
                    </a:lnTo>
                    <a:cubicBezTo>
                      <a:pt x="2076" y="5790"/>
                      <a:pt x="2076" y="5790"/>
                      <a:pt x="2077" y="5791"/>
                    </a:cubicBezTo>
                    <a:lnTo>
                      <a:pt x="2077" y="5791"/>
                    </a:lnTo>
                    <a:cubicBezTo>
                      <a:pt x="2077" y="5790"/>
                      <a:pt x="2077" y="5789"/>
                      <a:pt x="2077" y="5788"/>
                    </a:cubicBezTo>
                    <a:close/>
                    <a:moveTo>
                      <a:pt x="2077" y="5791"/>
                    </a:moveTo>
                    <a:lnTo>
                      <a:pt x="2077" y="5791"/>
                    </a:lnTo>
                    <a:cubicBezTo>
                      <a:pt x="2076" y="5796"/>
                      <a:pt x="2073" y="5801"/>
                      <a:pt x="2070" y="5805"/>
                    </a:cubicBezTo>
                    <a:cubicBezTo>
                      <a:pt x="2088" y="5805"/>
                      <a:pt x="2105" y="5827"/>
                      <a:pt x="2117" y="5827"/>
                    </a:cubicBezTo>
                    <a:cubicBezTo>
                      <a:pt x="2120" y="5827"/>
                      <a:pt x="2123" y="5825"/>
                      <a:pt x="2125" y="5822"/>
                    </a:cubicBezTo>
                    <a:cubicBezTo>
                      <a:pt x="2122" y="5813"/>
                      <a:pt x="2117" y="5811"/>
                      <a:pt x="2111" y="5811"/>
                    </a:cubicBezTo>
                    <a:cubicBezTo>
                      <a:pt x="2107" y="5811"/>
                      <a:pt x="2104" y="5812"/>
                      <a:pt x="2099" y="5812"/>
                    </a:cubicBezTo>
                    <a:cubicBezTo>
                      <a:pt x="2092" y="5812"/>
                      <a:pt x="2084" y="5809"/>
                      <a:pt x="2077" y="5791"/>
                    </a:cubicBezTo>
                    <a:close/>
                    <a:moveTo>
                      <a:pt x="2800" y="6142"/>
                    </a:moveTo>
                    <a:lnTo>
                      <a:pt x="2806" y="6148"/>
                    </a:lnTo>
                    <a:cubicBezTo>
                      <a:pt x="2804" y="6146"/>
                      <a:pt x="2802" y="6144"/>
                      <a:pt x="2800" y="6142"/>
                    </a:cubicBezTo>
                    <a:close/>
                    <a:moveTo>
                      <a:pt x="1245" y="6165"/>
                    </a:moveTo>
                    <a:cubicBezTo>
                      <a:pt x="1246" y="6165"/>
                      <a:pt x="1246" y="6166"/>
                      <a:pt x="1247" y="6166"/>
                    </a:cubicBezTo>
                    <a:lnTo>
                      <a:pt x="1247" y="6166"/>
                    </a:lnTo>
                    <a:cubicBezTo>
                      <a:pt x="1247" y="6166"/>
                      <a:pt x="1246" y="6165"/>
                      <a:pt x="1245" y="6165"/>
                    </a:cubicBezTo>
                    <a:close/>
                    <a:moveTo>
                      <a:pt x="3265" y="6265"/>
                    </a:moveTo>
                    <a:lnTo>
                      <a:pt x="3260" y="6270"/>
                    </a:lnTo>
                    <a:cubicBezTo>
                      <a:pt x="3260" y="6270"/>
                      <a:pt x="3261" y="6270"/>
                      <a:pt x="3261" y="6270"/>
                    </a:cubicBezTo>
                    <a:lnTo>
                      <a:pt x="3261" y="6270"/>
                    </a:lnTo>
                    <a:lnTo>
                      <a:pt x="3265" y="6265"/>
                    </a:lnTo>
                    <a:close/>
                    <a:moveTo>
                      <a:pt x="2911" y="6258"/>
                    </a:moveTo>
                    <a:lnTo>
                      <a:pt x="2911" y="6258"/>
                    </a:lnTo>
                    <a:cubicBezTo>
                      <a:pt x="2909" y="6258"/>
                      <a:pt x="2907" y="6258"/>
                      <a:pt x="2906" y="6259"/>
                    </a:cubicBezTo>
                    <a:lnTo>
                      <a:pt x="2906" y="6281"/>
                    </a:lnTo>
                    <a:lnTo>
                      <a:pt x="2911" y="6258"/>
                    </a:lnTo>
                    <a:close/>
                    <a:moveTo>
                      <a:pt x="3019" y="6362"/>
                    </a:moveTo>
                    <a:cubicBezTo>
                      <a:pt x="3018" y="6363"/>
                      <a:pt x="3017" y="6363"/>
                      <a:pt x="3016" y="6364"/>
                    </a:cubicBezTo>
                    <a:lnTo>
                      <a:pt x="3019" y="6362"/>
                    </a:lnTo>
                    <a:close/>
                    <a:moveTo>
                      <a:pt x="769" y="6412"/>
                    </a:moveTo>
                    <a:lnTo>
                      <a:pt x="764" y="6420"/>
                    </a:lnTo>
                    <a:cubicBezTo>
                      <a:pt x="769" y="6416"/>
                      <a:pt x="770" y="6414"/>
                      <a:pt x="769" y="6412"/>
                    </a:cubicBezTo>
                    <a:close/>
                    <a:moveTo>
                      <a:pt x="3387" y="6563"/>
                    </a:moveTo>
                    <a:cubicBezTo>
                      <a:pt x="3387" y="6569"/>
                      <a:pt x="3392" y="6580"/>
                      <a:pt x="3393" y="6585"/>
                    </a:cubicBezTo>
                    <a:lnTo>
                      <a:pt x="3393" y="6585"/>
                    </a:lnTo>
                    <a:cubicBezTo>
                      <a:pt x="3392" y="6580"/>
                      <a:pt x="3387" y="6580"/>
                      <a:pt x="3381" y="6569"/>
                    </a:cubicBezTo>
                    <a:cubicBezTo>
                      <a:pt x="3381" y="6563"/>
                      <a:pt x="3387" y="6563"/>
                      <a:pt x="3387" y="6563"/>
                    </a:cubicBezTo>
                    <a:close/>
                    <a:moveTo>
                      <a:pt x="3193" y="6641"/>
                    </a:moveTo>
                    <a:cubicBezTo>
                      <a:pt x="3189" y="6641"/>
                      <a:pt x="3186" y="6641"/>
                      <a:pt x="3183" y="6641"/>
                    </a:cubicBezTo>
                    <a:lnTo>
                      <a:pt x="3183" y="6641"/>
                    </a:lnTo>
                    <a:cubicBezTo>
                      <a:pt x="3186" y="6641"/>
                      <a:pt x="3190" y="6641"/>
                      <a:pt x="3193" y="6641"/>
                    </a:cubicBezTo>
                    <a:close/>
                    <a:moveTo>
                      <a:pt x="3183" y="6641"/>
                    </a:moveTo>
                    <a:cubicBezTo>
                      <a:pt x="3163" y="6643"/>
                      <a:pt x="3154" y="6649"/>
                      <a:pt x="3149" y="6663"/>
                    </a:cubicBezTo>
                    <a:lnTo>
                      <a:pt x="3171" y="6646"/>
                    </a:lnTo>
                    <a:lnTo>
                      <a:pt x="3177" y="6646"/>
                    </a:lnTo>
                    <a:cubicBezTo>
                      <a:pt x="3177" y="6643"/>
                      <a:pt x="3179" y="6642"/>
                      <a:pt x="3183" y="6641"/>
                    </a:cubicBezTo>
                    <a:close/>
                    <a:moveTo>
                      <a:pt x="3212" y="6660"/>
                    </a:moveTo>
                    <a:cubicBezTo>
                      <a:pt x="3210" y="6661"/>
                      <a:pt x="3207" y="6662"/>
                      <a:pt x="3204" y="6663"/>
                    </a:cubicBezTo>
                    <a:cubicBezTo>
                      <a:pt x="3210" y="6663"/>
                      <a:pt x="3212" y="6662"/>
                      <a:pt x="3212" y="6660"/>
                    </a:cubicBezTo>
                    <a:close/>
                    <a:moveTo>
                      <a:pt x="3199" y="6707"/>
                    </a:moveTo>
                    <a:cubicBezTo>
                      <a:pt x="3200" y="6710"/>
                      <a:pt x="3202" y="6711"/>
                      <a:pt x="3205" y="6711"/>
                    </a:cubicBezTo>
                    <a:cubicBezTo>
                      <a:pt x="3207" y="6711"/>
                      <a:pt x="3209" y="6711"/>
                      <a:pt x="3211" y="6710"/>
                    </a:cubicBezTo>
                    <a:lnTo>
                      <a:pt x="3211" y="6710"/>
                    </a:lnTo>
                    <a:cubicBezTo>
                      <a:pt x="3211" y="6710"/>
                      <a:pt x="3210" y="6710"/>
                      <a:pt x="3210" y="6710"/>
                    </a:cubicBezTo>
                    <a:cubicBezTo>
                      <a:pt x="3206" y="6710"/>
                      <a:pt x="3203" y="6709"/>
                      <a:pt x="3199" y="6707"/>
                    </a:cubicBezTo>
                    <a:close/>
                    <a:moveTo>
                      <a:pt x="1340" y="6806"/>
                    </a:moveTo>
                    <a:cubicBezTo>
                      <a:pt x="1340" y="6806"/>
                      <a:pt x="1340" y="6806"/>
                      <a:pt x="1340" y="6807"/>
                    </a:cubicBezTo>
                    <a:cubicBezTo>
                      <a:pt x="1340" y="6806"/>
                      <a:pt x="1340" y="6806"/>
                      <a:pt x="1340" y="6806"/>
                    </a:cubicBezTo>
                    <a:close/>
                    <a:moveTo>
                      <a:pt x="3455" y="6794"/>
                    </a:moveTo>
                    <a:cubicBezTo>
                      <a:pt x="3458" y="6804"/>
                      <a:pt x="3461" y="6813"/>
                      <a:pt x="3464" y="6823"/>
                    </a:cubicBezTo>
                    <a:lnTo>
                      <a:pt x="3464" y="6823"/>
                    </a:lnTo>
                    <a:cubicBezTo>
                      <a:pt x="3464" y="6818"/>
                      <a:pt x="3464" y="6813"/>
                      <a:pt x="3455" y="6794"/>
                    </a:cubicBezTo>
                    <a:close/>
                    <a:moveTo>
                      <a:pt x="3464" y="6823"/>
                    </a:moveTo>
                    <a:cubicBezTo>
                      <a:pt x="3464" y="6823"/>
                      <a:pt x="3464" y="6823"/>
                      <a:pt x="3464" y="6823"/>
                    </a:cubicBezTo>
                    <a:cubicBezTo>
                      <a:pt x="3465" y="6824"/>
                      <a:pt x="3465" y="6824"/>
                      <a:pt x="3465" y="6825"/>
                    </a:cubicBezTo>
                    <a:lnTo>
                      <a:pt x="3465" y="6825"/>
                    </a:lnTo>
                    <a:cubicBezTo>
                      <a:pt x="3465" y="6824"/>
                      <a:pt x="3465" y="6824"/>
                      <a:pt x="3464" y="6823"/>
                    </a:cubicBezTo>
                    <a:close/>
                    <a:moveTo>
                      <a:pt x="2914" y="6926"/>
                    </a:moveTo>
                    <a:cubicBezTo>
                      <a:pt x="2910" y="6926"/>
                      <a:pt x="2904" y="6929"/>
                      <a:pt x="2900" y="6929"/>
                    </a:cubicBezTo>
                    <a:cubicBezTo>
                      <a:pt x="2907" y="6929"/>
                      <a:pt x="2912" y="6934"/>
                      <a:pt x="2915" y="6941"/>
                    </a:cubicBezTo>
                    <a:lnTo>
                      <a:pt x="2915" y="6941"/>
                    </a:lnTo>
                    <a:cubicBezTo>
                      <a:pt x="2916" y="6937"/>
                      <a:pt x="2917" y="6932"/>
                      <a:pt x="2917" y="6929"/>
                    </a:cubicBezTo>
                    <a:cubicBezTo>
                      <a:pt x="2917" y="6927"/>
                      <a:pt x="2915" y="6926"/>
                      <a:pt x="2914" y="6926"/>
                    </a:cubicBezTo>
                    <a:close/>
                    <a:moveTo>
                      <a:pt x="2915" y="6941"/>
                    </a:moveTo>
                    <a:lnTo>
                      <a:pt x="2915" y="6941"/>
                    </a:lnTo>
                    <a:cubicBezTo>
                      <a:pt x="2914" y="6951"/>
                      <a:pt x="2913" y="6961"/>
                      <a:pt x="2918" y="6965"/>
                    </a:cubicBezTo>
                    <a:lnTo>
                      <a:pt x="2918" y="6965"/>
                    </a:lnTo>
                    <a:cubicBezTo>
                      <a:pt x="2919" y="6957"/>
                      <a:pt x="2918" y="6948"/>
                      <a:pt x="2915" y="6941"/>
                    </a:cubicBezTo>
                    <a:close/>
                    <a:moveTo>
                      <a:pt x="2889" y="7095"/>
                    </a:moveTo>
                    <a:cubicBezTo>
                      <a:pt x="2888" y="7096"/>
                      <a:pt x="2888" y="7098"/>
                      <a:pt x="2887" y="7099"/>
                    </a:cubicBezTo>
                    <a:lnTo>
                      <a:pt x="2887" y="7099"/>
                    </a:lnTo>
                    <a:lnTo>
                      <a:pt x="2889" y="7095"/>
                    </a:lnTo>
                    <a:close/>
                    <a:moveTo>
                      <a:pt x="4212" y="8371"/>
                    </a:moveTo>
                    <a:lnTo>
                      <a:pt x="4212" y="8371"/>
                    </a:lnTo>
                    <a:cubicBezTo>
                      <a:pt x="4213" y="8379"/>
                      <a:pt x="4215" y="8387"/>
                      <a:pt x="4217" y="8395"/>
                    </a:cubicBezTo>
                    <a:lnTo>
                      <a:pt x="4217" y="8395"/>
                    </a:lnTo>
                    <a:cubicBezTo>
                      <a:pt x="4217" y="8384"/>
                      <a:pt x="4215" y="8376"/>
                      <a:pt x="4212" y="8371"/>
                    </a:cubicBezTo>
                    <a:close/>
                    <a:moveTo>
                      <a:pt x="4206" y="8395"/>
                    </a:moveTo>
                    <a:cubicBezTo>
                      <a:pt x="4215" y="8413"/>
                      <a:pt x="4219" y="8420"/>
                      <a:pt x="4221" y="8420"/>
                    </a:cubicBezTo>
                    <a:cubicBezTo>
                      <a:pt x="4222" y="8420"/>
                      <a:pt x="4220" y="8409"/>
                      <a:pt x="4217" y="8395"/>
                    </a:cubicBezTo>
                    <a:close/>
                    <a:moveTo>
                      <a:pt x="4205" y="8562"/>
                    </a:moveTo>
                    <a:cubicBezTo>
                      <a:pt x="4205" y="8567"/>
                      <a:pt x="4206" y="8572"/>
                      <a:pt x="4206" y="8578"/>
                    </a:cubicBezTo>
                    <a:cubicBezTo>
                      <a:pt x="4206" y="8573"/>
                      <a:pt x="4205" y="8567"/>
                      <a:pt x="4205" y="8562"/>
                    </a:cubicBezTo>
                    <a:close/>
                    <a:moveTo>
                      <a:pt x="3940" y="9114"/>
                    </a:moveTo>
                    <a:lnTo>
                      <a:pt x="3940" y="9114"/>
                    </a:lnTo>
                    <a:cubicBezTo>
                      <a:pt x="3940" y="9122"/>
                      <a:pt x="3941" y="9126"/>
                      <a:pt x="3943" y="9127"/>
                    </a:cubicBezTo>
                    <a:lnTo>
                      <a:pt x="3943" y="9127"/>
                    </a:lnTo>
                    <a:lnTo>
                      <a:pt x="3940" y="9114"/>
                    </a:lnTo>
                    <a:close/>
                    <a:moveTo>
                      <a:pt x="4393" y="9305"/>
                    </a:moveTo>
                    <a:cubicBezTo>
                      <a:pt x="4393" y="9306"/>
                      <a:pt x="4394" y="9307"/>
                      <a:pt x="4394" y="9308"/>
                    </a:cubicBezTo>
                    <a:cubicBezTo>
                      <a:pt x="4394" y="9306"/>
                      <a:pt x="4394" y="9306"/>
                      <a:pt x="4393" y="9305"/>
                    </a:cubicBezTo>
                    <a:close/>
                    <a:moveTo>
                      <a:pt x="6232" y="9378"/>
                    </a:moveTo>
                    <a:lnTo>
                      <a:pt x="6237" y="9380"/>
                    </a:lnTo>
                    <a:cubicBezTo>
                      <a:pt x="6235" y="9379"/>
                      <a:pt x="6233" y="9378"/>
                      <a:pt x="6232" y="9378"/>
                    </a:cubicBezTo>
                    <a:close/>
                    <a:moveTo>
                      <a:pt x="6541" y="9745"/>
                    </a:moveTo>
                    <a:lnTo>
                      <a:pt x="6541" y="9745"/>
                    </a:lnTo>
                    <a:cubicBezTo>
                      <a:pt x="6530" y="9760"/>
                      <a:pt x="6537" y="9765"/>
                      <a:pt x="6542" y="9772"/>
                    </a:cubicBezTo>
                    <a:lnTo>
                      <a:pt x="6542" y="9772"/>
                    </a:lnTo>
                    <a:cubicBezTo>
                      <a:pt x="6539" y="9762"/>
                      <a:pt x="6538" y="9753"/>
                      <a:pt x="6541" y="9745"/>
                    </a:cubicBezTo>
                    <a:close/>
                    <a:moveTo>
                      <a:pt x="6542" y="9772"/>
                    </a:moveTo>
                    <a:lnTo>
                      <a:pt x="6542" y="9772"/>
                    </a:lnTo>
                    <a:cubicBezTo>
                      <a:pt x="6543" y="9776"/>
                      <a:pt x="6545" y="9781"/>
                      <a:pt x="6546" y="9785"/>
                    </a:cubicBezTo>
                    <a:lnTo>
                      <a:pt x="6546" y="9785"/>
                    </a:lnTo>
                    <a:cubicBezTo>
                      <a:pt x="6547" y="9785"/>
                      <a:pt x="6547" y="9785"/>
                      <a:pt x="6547" y="9784"/>
                    </a:cubicBezTo>
                    <a:cubicBezTo>
                      <a:pt x="6547" y="9779"/>
                      <a:pt x="6545" y="9775"/>
                      <a:pt x="6542" y="9772"/>
                    </a:cubicBezTo>
                    <a:close/>
                    <a:moveTo>
                      <a:pt x="5991" y="9799"/>
                    </a:moveTo>
                    <a:cubicBezTo>
                      <a:pt x="5991" y="9800"/>
                      <a:pt x="5991" y="9801"/>
                      <a:pt x="5991" y="9803"/>
                    </a:cubicBezTo>
                    <a:lnTo>
                      <a:pt x="5991" y="9803"/>
                    </a:lnTo>
                    <a:cubicBezTo>
                      <a:pt x="5991" y="9801"/>
                      <a:pt x="5991" y="9800"/>
                      <a:pt x="5991" y="9799"/>
                    </a:cubicBezTo>
                    <a:close/>
                    <a:moveTo>
                      <a:pt x="5991" y="9803"/>
                    </a:moveTo>
                    <a:cubicBezTo>
                      <a:pt x="5990" y="9805"/>
                      <a:pt x="5990" y="9808"/>
                      <a:pt x="5988" y="9812"/>
                    </a:cubicBezTo>
                    <a:cubicBezTo>
                      <a:pt x="5991" y="9809"/>
                      <a:pt x="5991" y="9806"/>
                      <a:pt x="5991" y="9803"/>
                    </a:cubicBezTo>
                    <a:close/>
                    <a:moveTo>
                      <a:pt x="6050" y="9855"/>
                    </a:moveTo>
                    <a:cubicBezTo>
                      <a:pt x="6049" y="9856"/>
                      <a:pt x="6049" y="9856"/>
                      <a:pt x="6049" y="9856"/>
                    </a:cubicBezTo>
                    <a:cubicBezTo>
                      <a:pt x="6049" y="9856"/>
                      <a:pt x="6049" y="9856"/>
                      <a:pt x="6050" y="9855"/>
                    </a:cubicBezTo>
                    <a:close/>
                    <a:moveTo>
                      <a:pt x="4068" y="9989"/>
                    </a:moveTo>
                    <a:cubicBezTo>
                      <a:pt x="4068" y="9989"/>
                      <a:pt x="4068" y="9990"/>
                      <a:pt x="4068" y="9990"/>
                    </a:cubicBezTo>
                    <a:lnTo>
                      <a:pt x="4068" y="9990"/>
                    </a:lnTo>
                    <a:lnTo>
                      <a:pt x="4068" y="9989"/>
                    </a:lnTo>
                    <a:close/>
                    <a:moveTo>
                      <a:pt x="5439" y="10650"/>
                    </a:moveTo>
                    <a:lnTo>
                      <a:pt x="5439" y="10650"/>
                    </a:lnTo>
                    <a:cubicBezTo>
                      <a:pt x="5439" y="10651"/>
                      <a:pt x="5439" y="10652"/>
                      <a:pt x="5440" y="10653"/>
                    </a:cubicBezTo>
                    <a:lnTo>
                      <a:pt x="5439" y="10650"/>
                    </a:lnTo>
                    <a:close/>
                    <a:moveTo>
                      <a:pt x="4942" y="10669"/>
                    </a:moveTo>
                    <a:cubicBezTo>
                      <a:pt x="4942" y="10674"/>
                      <a:pt x="4943" y="10677"/>
                      <a:pt x="4944" y="10679"/>
                    </a:cubicBezTo>
                    <a:lnTo>
                      <a:pt x="4944" y="10679"/>
                    </a:lnTo>
                    <a:cubicBezTo>
                      <a:pt x="4944" y="10676"/>
                      <a:pt x="4943" y="10673"/>
                      <a:pt x="4942" y="10669"/>
                    </a:cubicBezTo>
                    <a:close/>
                    <a:moveTo>
                      <a:pt x="4881" y="10797"/>
                    </a:moveTo>
                    <a:cubicBezTo>
                      <a:pt x="4882" y="10797"/>
                      <a:pt x="4883" y="10798"/>
                      <a:pt x="4884" y="10798"/>
                    </a:cubicBezTo>
                    <a:lnTo>
                      <a:pt x="4884" y="10798"/>
                    </a:lnTo>
                    <a:lnTo>
                      <a:pt x="4881" y="10797"/>
                    </a:lnTo>
                    <a:close/>
                    <a:moveTo>
                      <a:pt x="4920" y="10891"/>
                    </a:moveTo>
                    <a:cubicBezTo>
                      <a:pt x="4918" y="10891"/>
                      <a:pt x="4917" y="10892"/>
                      <a:pt x="4917" y="10893"/>
                    </a:cubicBezTo>
                    <a:lnTo>
                      <a:pt x="4917" y="10893"/>
                    </a:lnTo>
                    <a:cubicBezTo>
                      <a:pt x="4918" y="10892"/>
                      <a:pt x="4919" y="10892"/>
                      <a:pt x="4920" y="10891"/>
                    </a:cubicBezTo>
                    <a:close/>
                    <a:moveTo>
                      <a:pt x="4842" y="10941"/>
                    </a:moveTo>
                    <a:lnTo>
                      <a:pt x="4842" y="10941"/>
                    </a:lnTo>
                    <a:cubicBezTo>
                      <a:pt x="4846" y="10943"/>
                      <a:pt x="4849" y="10944"/>
                      <a:pt x="4852" y="10944"/>
                    </a:cubicBezTo>
                    <a:lnTo>
                      <a:pt x="4852" y="10944"/>
                    </a:lnTo>
                    <a:cubicBezTo>
                      <a:pt x="4849" y="10942"/>
                      <a:pt x="4847" y="10941"/>
                      <a:pt x="4842" y="10941"/>
                    </a:cubicBezTo>
                    <a:close/>
                    <a:moveTo>
                      <a:pt x="4759" y="11107"/>
                    </a:moveTo>
                    <a:cubicBezTo>
                      <a:pt x="4770" y="11129"/>
                      <a:pt x="4732" y="11162"/>
                      <a:pt x="4754" y="11178"/>
                    </a:cubicBezTo>
                    <a:cubicBezTo>
                      <a:pt x="4781" y="11151"/>
                      <a:pt x="4744" y="11140"/>
                      <a:pt x="4775" y="11108"/>
                    </a:cubicBezTo>
                    <a:lnTo>
                      <a:pt x="4775" y="11108"/>
                    </a:lnTo>
                    <a:cubicBezTo>
                      <a:pt x="4774" y="11108"/>
                      <a:pt x="4773" y="11108"/>
                      <a:pt x="4772" y="11108"/>
                    </a:cubicBezTo>
                    <a:cubicBezTo>
                      <a:pt x="4768" y="11108"/>
                      <a:pt x="4764" y="11108"/>
                      <a:pt x="4759" y="11107"/>
                    </a:cubicBezTo>
                    <a:close/>
                    <a:moveTo>
                      <a:pt x="4743" y="11317"/>
                    </a:moveTo>
                    <a:cubicBezTo>
                      <a:pt x="4754" y="11322"/>
                      <a:pt x="4748" y="11328"/>
                      <a:pt x="4748" y="11345"/>
                    </a:cubicBezTo>
                    <a:cubicBezTo>
                      <a:pt x="4748" y="11333"/>
                      <a:pt x="4748" y="11322"/>
                      <a:pt x="4743" y="11317"/>
                    </a:cubicBezTo>
                    <a:close/>
                    <a:moveTo>
                      <a:pt x="5905" y="11444"/>
                    </a:moveTo>
                    <a:lnTo>
                      <a:pt x="5905" y="11444"/>
                    </a:lnTo>
                    <a:cubicBezTo>
                      <a:pt x="5907" y="11446"/>
                      <a:pt x="5910" y="11448"/>
                      <a:pt x="5912" y="11449"/>
                    </a:cubicBezTo>
                    <a:lnTo>
                      <a:pt x="5912" y="11449"/>
                    </a:lnTo>
                    <a:cubicBezTo>
                      <a:pt x="5910" y="11447"/>
                      <a:pt x="5908" y="11446"/>
                      <a:pt x="5905" y="11444"/>
                    </a:cubicBezTo>
                    <a:close/>
                    <a:moveTo>
                      <a:pt x="4798" y="11571"/>
                    </a:moveTo>
                    <a:cubicBezTo>
                      <a:pt x="4804" y="11577"/>
                      <a:pt x="4809" y="11594"/>
                      <a:pt x="4820" y="11599"/>
                    </a:cubicBezTo>
                    <a:lnTo>
                      <a:pt x="4798" y="11599"/>
                    </a:lnTo>
                    <a:lnTo>
                      <a:pt x="4798" y="11594"/>
                    </a:lnTo>
                    <a:lnTo>
                      <a:pt x="4798" y="11571"/>
                    </a:lnTo>
                    <a:close/>
                    <a:moveTo>
                      <a:pt x="4898" y="12262"/>
                    </a:moveTo>
                    <a:lnTo>
                      <a:pt x="4898" y="12262"/>
                    </a:lnTo>
                    <a:cubicBezTo>
                      <a:pt x="4898" y="12262"/>
                      <a:pt x="4898" y="12263"/>
                      <a:pt x="4898" y="12263"/>
                    </a:cubicBezTo>
                    <a:cubicBezTo>
                      <a:pt x="4898" y="12263"/>
                      <a:pt x="4898" y="12262"/>
                      <a:pt x="4898" y="12262"/>
                    </a:cubicBezTo>
                    <a:close/>
                    <a:moveTo>
                      <a:pt x="4887" y="12324"/>
                    </a:moveTo>
                    <a:lnTo>
                      <a:pt x="4881" y="12345"/>
                    </a:lnTo>
                    <a:lnTo>
                      <a:pt x="4881" y="12345"/>
                    </a:lnTo>
                    <a:cubicBezTo>
                      <a:pt x="4887" y="12341"/>
                      <a:pt x="4892" y="12337"/>
                      <a:pt x="4887" y="12324"/>
                    </a:cubicBezTo>
                    <a:close/>
                    <a:moveTo>
                      <a:pt x="4881" y="12345"/>
                    </a:moveTo>
                    <a:lnTo>
                      <a:pt x="4881" y="12345"/>
                    </a:lnTo>
                    <a:cubicBezTo>
                      <a:pt x="4880" y="12346"/>
                      <a:pt x="4879" y="12346"/>
                      <a:pt x="4879" y="12347"/>
                    </a:cubicBezTo>
                    <a:lnTo>
                      <a:pt x="4879" y="12347"/>
                    </a:lnTo>
                    <a:cubicBezTo>
                      <a:pt x="4879" y="12347"/>
                      <a:pt x="4880" y="12346"/>
                      <a:pt x="4881" y="12346"/>
                    </a:cubicBezTo>
                    <a:lnTo>
                      <a:pt x="4881" y="12345"/>
                    </a:lnTo>
                    <a:close/>
                    <a:moveTo>
                      <a:pt x="5080" y="13115"/>
                    </a:moveTo>
                    <a:cubicBezTo>
                      <a:pt x="5064" y="13121"/>
                      <a:pt x="5064" y="13121"/>
                      <a:pt x="5080" y="13126"/>
                    </a:cubicBezTo>
                    <a:lnTo>
                      <a:pt x="5080" y="13115"/>
                    </a:lnTo>
                    <a:close/>
                    <a:moveTo>
                      <a:pt x="5495" y="13137"/>
                    </a:moveTo>
                    <a:lnTo>
                      <a:pt x="5495" y="13137"/>
                    </a:lnTo>
                    <a:cubicBezTo>
                      <a:pt x="5493" y="13143"/>
                      <a:pt x="5487" y="13151"/>
                      <a:pt x="5482" y="13158"/>
                    </a:cubicBezTo>
                    <a:lnTo>
                      <a:pt x="5482" y="13158"/>
                    </a:lnTo>
                    <a:cubicBezTo>
                      <a:pt x="5488" y="13154"/>
                      <a:pt x="5494" y="13147"/>
                      <a:pt x="5495" y="13137"/>
                    </a:cubicBezTo>
                    <a:close/>
                    <a:moveTo>
                      <a:pt x="5230" y="13171"/>
                    </a:moveTo>
                    <a:cubicBezTo>
                      <a:pt x="5228" y="13173"/>
                      <a:pt x="5227" y="13174"/>
                      <a:pt x="5226" y="13176"/>
                    </a:cubicBezTo>
                    <a:lnTo>
                      <a:pt x="5226" y="13176"/>
                    </a:lnTo>
                    <a:cubicBezTo>
                      <a:pt x="5227" y="13175"/>
                      <a:pt x="5229" y="13173"/>
                      <a:pt x="5230" y="13171"/>
                    </a:cubicBezTo>
                    <a:close/>
                    <a:moveTo>
                      <a:pt x="5283" y="13236"/>
                    </a:moveTo>
                    <a:lnTo>
                      <a:pt x="5283" y="13236"/>
                    </a:lnTo>
                    <a:cubicBezTo>
                      <a:pt x="5277" y="13239"/>
                      <a:pt x="5272" y="13241"/>
                      <a:pt x="5268" y="13248"/>
                    </a:cubicBezTo>
                    <a:cubicBezTo>
                      <a:pt x="5278" y="13243"/>
                      <a:pt x="5282" y="13240"/>
                      <a:pt x="5283" y="13236"/>
                    </a:cubicBezTo>
                    <a:close/>
                    <a:moveTo>
                      <a:pt x="4842" y="13733"/>
                    </a:moveTo>
                    <a:cubicBezTo>
                      <a:pt x="4842" y="13734"/>
                      <a:pt x="4842" y="13734"/>
                      <a:pt x="4842" y="13735"/>
                    </a:cubicBezTo>
                    <a:cubicBezTo>
                      <a:pt x="4842" y="13734"/>
                      <a:pt x="4842" y="13733"/>
                      <a:pt x="4842" y="13733"/>
                    </a:cubicBezTo>
                    <a:close/>
                    <a:moveTo>
                      <a:pt x="4278" y="13868"/>
                    </a:moveTo>
                    <a:cubicBezTo>
                      <a:pt x="4279" y="13872"/>
                      <a:pt x="4280" y="13875"/>
                      <a:pt x="4281" y="13877"/>
                    </a:cubicBezTo>
                    <a:lnTo>
                      <a:pt x="4281" y="13877"/>
                    </a:lnTo>
                    <a:cubicBezTo>
                      <a:pt x="4280" y="13874"/>
                      <a:pt x="4279" y="13871"/>
                      <a:pt x="4278" y="13868"/>
                    </a:cubicBezTo>
                    <a:close/>
                    <a:moveTo>
                      <a:pt x="4869" y="15229"/>
                    </a:moveTo>
                    <a:lnTo>
                      <a:pt x="4870" y="15240"/>
                    </a:lnTo>
                    <a:cubicBezTo>
                      <a:pt x="4870" y="15235"/>
                      <a:pt x="4870" y="15231"/>
                      <a:pt x="4869" y="15229"/>
                    </a:cubicBezTo>
                    <a:close/>
                    <a:moveTo>
                      <a:pt x="5019" y="16192"/>
                    </a:moveTo>
                    <a:cubicBezTo>
                      <a:pt x="5007" y="16225"/>
                      <a:pt x="5016" y="16237"/>
                      <a:pt x="5024" y="16257"/>
                    </a:cubicBezTo>
                    <a:lnTo>
                      <a:pt x="5024" y="16257"/>
                    </a:lnTo>
                    <a:cubicBezTo>
                      <a:pt x="5019" y="16233"/>
                      <a:pt x="5016" y="16211"/>
                      <a:pt x="5019" y="16192"/>
                    </a:cubicBezTo>
                    <a:close/>
                    <a:moveTo>
                      <a:pt x="5024" y="16257"/>
                    </a:moveTo>
                    <a:cubicBezTo>
                      <a:pt x="5026" y="16265"/>
                      <a:pt x="5028" y="16274"/>
                      <a:pt x="5030" y="16282"/>
                    </a:cubicBezTo>
                    <a:lnTo>
                      <a:pt x="5030" y="16282"/>
                    </a:lnTo>
                    <a:cubicBezTo>
                      <a:pt x="5030" y="16282"/>
                      <a:pt x="5030" y="16281"/>
                      <a:pt x="5030" y="16281"/>
                    </a:cubicBezTo>
                    <a:cubicBezTo>
                      <a:pt x="5029" y="16271"/>
                      <a:pt x="5027" y="16264"/>
                      <a:pt x="5024" y="16257"/>
                    </a:cubicBezTo>
                    <a:close/>
                    <a:moveTo>
                      <a:pt x="3924" y="18013"/>
                    </a:moveTo>
                    <a:cubicBezTo>
                      <a:pt x="3923" y="18014"/>
                      <a:pt x="3923" y="18015"/>
                      <a:pt x="3923" y="18016"/>
                    </a:cubicBezTo>
                    <a:lnTo>
                      <a:pt x="3923" y="18016"/>
                    </a:lnTo>
                    <a:cubicBezTo>
                      <a:pt x="3924" y="18015"/>
                      <a:pt x="3924" y="18013"/>
                      <a:pt x="3924" y="18013"/>
                    </a:cubicBezTo>
                    <a:close/>
                    <a:moveTo>
                      <a:pt x="3331" y="18241"/>
                    </a:moveTo>
                    <a:lnTo>
                      <a:pt x="3331" y="18241"/>
                    </a:lnTo>
                    <a:cubicBezTo>
                      <a:pt x="3328" y="18241"/>
                      <a:pt x="3324" y="18243"/>
                      <a:pt x="3321" y="18245"/>
                    </a:cubicBezTo>
                    <a:cubicBezTo>
                      <a:pt x="3328" y="18245"/>
                      <a:pt x="3331" y="18242"/>
                      <a:pt x="3331" y="18241"/>
                    </a:cubicBezTo>
                    <a:close/>
                    <a:moveTo>
                      <a:pt x="3402" y="18261"/>
                    </a:moveTo>
                    <a:cubicBezTo>
                      <a:pt x="3401" y="18262"/>
                      <a:pt x="3399" y="18262"/>
                      <a:pt x="3398" y="18262"/>
                    </a:cubicBezTo>
                    <a:lnTo>
                      <a:pt x="3404" y="18262"/>
                    </a:lnTo>
                    <a:cubicBezTo>
                      <a:pt x="3403" y="18262"/>
                      <a:pt x="3403" y="18261"/>
                      <a:pt x="3402" y="18261"/>
                    </a:cubicBezTo>
                    <a:close/>
                    <a:moveTo>
                      <a:pt x="3433" y="18271"/>
                    </a:moveTo>
                    <a:lnTo>
                      <a:pt x="3433" y="18271"/>
                    </a:lnTo>
                    <a:cubicBezTo>
                      <a:pt x="3431" y="18271"/>
                      <a:pt x="3428" y="18272"/>
                      <a:pt x="3426" y="18273"/>
                    </a:cubicBezTo>
                    <a:cubicBezTo>
                      <a:pt x="3428" y="18272"/>
                      <a:pt x="3431" y="18271"/>
                      <a:pt x="3433" y="18271"/>
                    </a:cubicBezTo>
                    <a:close/>
                    <a:moveTo>
                      <a:pt x="3601" y="18302"/>
                    </a:moveTo>
                    <a:cubicBezTo>
                      <a:pt x="3599" y="18304"/>
                      <a:pt x="3597" y="18307"/>
                      <a:pt x="3597" y="18311"/>
                    </a:cubicBezTo>
                    <a:cubicBezTo>
                      <a:pt x="3600" y="18308"/>
                      <a:pt x="3601" y="18305"/>
                      <a:pt x="3601" y="18302"/>
                    </a:cubicBezTo>
                    <a:close/>
                    <a:moveTo>
                      <a:pt x="4660" y="18317"/>
                    </a:moveTo>
                    <a:cubicBezTo>
                      <a:pt x="4660" y="18317"/>
                      <a:pt x="4658" y="18317"/>
                      <a:pt x="4656" y="18317"/>
                    </a:cubicBezTo>
                    <a:lnTo>
                      <a:pt x="4656" y="18317"/>
                    </a:lnTo>
                    <a:cubicBezTo>
                      <a:pt x="4657" y="18317"/>
                      <a:pt x="4658" y="18317"/>
                      <a:pt x="4660" y="18317"/>
                    </a:cubicBezTo>
                    <a:close/>
                    <a:moveTo>
                      <a:pt x="1963" y="18331"/>
                    </a:moveTo>
                    <a:cubicBezTo>
                      <a:pt x="1964" y="18334"/>
                      <a:pt x="1964" y="18336"/>
                      <a:pt x="1965" y="18339"/>
                    </a:cubicBezTo>
                    <a:cubicBezTo>
                      <a:pt x="1965" y="18335"/>
                      <a:pt x="1964" y="18333"/>
                      <a:pt x="1963" y="18331"/>
                    </a:cubicBezTo>
                    <a:close/>
                    <a:moveTo>
                      <a:pt x="3767" y="18368"/>
                    </a:moveTo>
                    <a:lnTo>
                      <a:pt x="3763" y="18372"/>
                    </a:lnTo>
                    <a:cubicBezTo>
                      <a:pt x="3764" y="18373"/>
                      <a:pt x="3766" y="18374"/>
                      <a:pt x="3767" y="18375"/>
                    </a:cubicBezTo>
                    <a:lnTo>
                      <a:pt x="3767" y="18375"/>
                    </a:lnTo>
                    <a:cubicBezTo>
                      <a:pt x="3767" y="18373"/>
                      <a:pt x="3767" y="18370"/>
                      <a:pt x="3767" y="18368"/>
                    </a:cubicBezTo>
                    <a:close/>
                    <a:moveTo>
                      <a:pt x="3767" y="18375"/>
                    </a:moveTo>
                    <a:cubicBezTo>
                      <a:pt x="3766" y="18378"/>
                      <a:pt x="3765" y="18381"/>
                      <a:pt x="3763" y="18383"/>
                    </a:cubicBezTo>
                    <a:cubicBezTo>
                      <a:pt x="3765" y="18383"/>
                      <a:pt x="3767" y="18383"/>
                      <a:pt x="3770" y="18383"/>
                    </a:cubicBezTo>
                    <a:cubicBezTo>
                      <a:pt x="3774" y="18383"/>
                      <a:pt x="3778" y="18383"/>
                      <a:pt x="3783" y="18385"/>
                    </a:cubicBezTo>
                    <a:lnTo>
                      <a:pt x="3783" y="18385"/>
                    </a:lnTo>
                    <a:cubicBezTo>
                      <a:pt x="3778" y="18383"/>
                      <a:pt x="3773" y="18380"/>
                      <a:pt x="3767" y="18375"/>
                    </a:cubicBezTo>
                    <a:close/>
                    <a:moveTo>
                      <a:pt x="3783" y="18385"/>
                    </a:moveTo>
                    <a:cubicBezTo>
                      <a:pt x="3784" y="18385"/>
                      <a:pt x="3786" y="18386"/>
                      <a:pt x="3787" y="18386"/>
                    </a:cubicBezTo>
                    <a:lnTo>
                      <a:pt x="3787" y="18386"/>
                    </a:lnTo>
                    <a:cubicBezTo>
                      <a:pt x="3786" y="18385"/>
                      <a:pt x="3784" y="18385"/>
                      <a:pt x="3783" y="18385"/>
                    </a:cubicBezTo>
                    <a:close/>
                    <a:moveTo>
                      <a:pt x="3814" y="18384"/>
                    </a:moveTo>
                    <a:cubicBezTo>
                      <a:pt x="3808" y="18384"/>
                      <a:pt x="3802" y="18387"/>
                      <a:pt x="3794" y="18387"/>
                    </a:cubicBezTo>
                    <a:cubicBezTo>
                      <a:pt x="3792" y="18387"/>
                      <a:pt x="3789" y="18386"/>
                      <a:pt x="3787" y="18386"/>
                    </a:cubicBezTo>
                    <a:lnTo>
                      <a:pt x="3787" y="18386"/>
                    </a:lnTo>
                    <a:cubicBezTo>
                      <a:pt x="3800" y="18390"/>
                      <a:pt x="3814" y="18397"/>
                      <a:pt x="3825" y="18397"/>
                    </a:cubicBezTo>
                    <a:cubicBezTo>
                      <a:pt x="3829" y="18397"/>
                      <a:pt x="3832" y="18396"/>
                      <a:pt x="3835" y="18394"/>
                    </a:cubicBezTo>
                    <a:cubicBezTo>
                      <a:pt x="3827" y="18386"/>
                      <a:pt x="3820" y="18384"/>
                      <a:pt x="3814" y="18384"/>
                    </a:cubicBezTo>
                    <a:close/>
                    <a:moveTo>
                      <a:pt x="1981" y="18455"/>
                    </a:moveTo>
                    <a:cubicBezTo>
                      <a:pt x="1973" y="18461"/>
                      <a:pt x="1973" y="18462"/>
                      <a:pt x="1976" y="18462"/>
                    </a:cubicBezTo>
                    <a:cubicBezTo>
                      <a:pt x="1977" y="18462"/>
                      <a:pt x="1979" y="18462"/>
                      <a:pt x="1981" y="18462"/>
                    </a:cubicBezTo>
                    <a:lnTo>
                      <a:pt x="1981" y="18462"/>
                    </a:lnTo>
                    <a:cubicBezTo>
                      <a:pt x="1981" y="18464"/>
                      <a:pt x="1983" y="18466"/>
                      <a:pt x="1984" y="18467"/>
                    </a:cubicBezTo>
                    <a:lnTo>
                      <a:pt x="1984" y="18467"/>
                    </a:lnTo>
                    <a:cubicBezTo>
                      <a:pt x="1985" y="18465"/>
                      <a:pt x="1986" y="18463"/>
                      <a:pt x="1987" y="18461"/>
                    </a:cubicBezTo>
                    <a:lnTo>
                      <a:pt x="1987" y="18461"/>
                    </a:lnTo>
                    <a:cubicBezTo>
                      <a:pt x="1985" y="18461"/>
                      <a:pt x="1983" y="18461"/>
                      <a:pt x="1981" y="18462"/>
                    </a:cubicBezTo>
                    <a:lnTo>
                      <a:pt x="1981" y="18462"/>
                    </a:lnTo>
                    <a:cubicBezTo>
                      <a:pt x="1981" y="18460"/>
                      <a:pt x="1981" y="18458"/>
                      <a:pt x="1981" y="18455"/>
                    </a:cubicBezTo>
                    <a:close/>
                    <a:moveTo>
                      <a:pt x="4450" y="18549"/>
                    </a:moveTo>
                    <a:cubicBezTo>
                      <a:pt x="4450" y="18549"/>
                      <a:pt x="4450" y="18549"/>
                      <a:pt x="4449" y="18549"/>
                    </a:cubicBezTo>
                    <a:cubicBezTo>
                      <a:pt x="4450" y="18549"/>
                      <a:pt x="4450" y="18549"/>
                      <a:pt x="4450" y="18549"/>
                    </a:cubicBezTo>
                    <a:close/>
                    <a:moveTo>
                      <a:pt x="4844" y="18659"/>
                    </a:moveTo>
                    <a:cubicBezTo>
                      <a:pt x="4843" y="18660"/>
                      <a:pt x="4843" y="18660"/>
                      <a:pt x="4842" y="18660"/>
                    </a:cubicBezTo>
                    <a:lnTo>
                      <a:pt x="4853" y="18682"/>
                    </a:lnTo>
                    <a:lnTo>
                      <a:pt x="4844" y="18659"/>
                    </a:lnTo>
                    <a:close/>
                    <a:moveTo>
                      <a:pt x="5020" y="18731"/>
                    </a:moveTo>
                    <a:cubicBezTo>
                      <a:pt x="5016" y="18734"/>
                      <a:pt x="5012" y="18738"/>
                      <a:pt x="5008" y="18743"/>
                    </a:cubicBezTo>
                    <a:lnTo>
                      <a:pt x="5020" y="18731"/>
                    </a:lnTo>
                    <a:close/>
                    <a:moveTo>
                      <a:pt x="5309" y="18915"/>
                    </a:moveTo>
                    <a:cubicBezTo>
                      <a:pt x="5308" y="18917"/>
                      <a:pt x="5307" y="18918"/>
                      <a:pt x="5307" y="18920"/>
                    </a:cubicBezTo>
                    <a:cubicBezTo>
                      <a:pt x="5308" y="18918"/>
                      <a:pt x="5309" y="18917"/>
                      <a:pt x="5309" y="18915"/>
                    </a:cubicBezTo>
                    <a:close/>
                    <a:moveTo>
                      <a:pt x="5370" y="18990"/>
                    </a:moveTo>
                    <a:lnTo>
                      <a:pt x="5370" y="18990"/>
                    </a:lnTo>
                    <a:cubicBezTo>
                      <a:pt x="5369" y="18991"/>
                      <a:pt x="5369" y="18991"/>
                      <a:pt x="5368" y="18992"/>
                    </a:cubicBezTo>
                    <a:cubicBezTo>
                      <a:pt x="5369" y="18991"/>
                      <a:pt x="5370" y="18991"/>
                      <a:pt x="5370" y="18990"/>
                    </a:cubicBezTo>
                    <a:close/>
                    <a:moveTo>
                      <a:pt x="5405" y="19033"/>
                    </a:moveTo>
                    <a:cubicBezTo>
                      <a:pt x="5402" y="19035"/>
                      <a:pt x="5399" y="19038"/>
                      <a:pt x="5396" y="19040"/>
                    </a:cubicBezTo>
                    <a:lnTo>
                      <a:pt x="5396" y="19040"/>
                    </a:lnTo>
                    <a:cubicBezTo>
                      <a:pt x="5399" y="19039"/>
                      <a:pt x="5402" y="19036"/>
                      <a:pt x="5405" y="19033"/>
                    </a:cubicBezTo>
                    <a:close/>
                    <a:moveTo>
                      <a:pt x="5396" y="19040"/>
                    </a:moveTo>
                    <a:cubicBezTo>
                      <a:pt x="5394" y="19041"/>
                      <a:pt x="5392" y="19042"/>
                      <a:pt x="5390" y="19042"/>
                    </a:cubicBezTo>
                    <a:cubicBezTo>
                      <a:pt x="5391" y="19042"/>
                      <a:pt x="5391" y="19043"/>
                      <a:pt x="5392" y="19043"/>
                    </a:cubicBezTo>
                    <a:cubicBezTo>
                      <a:pt x="5393" y="19043"/>
                      <a:pt x="5394" y="19042"/>
                      <a:pt x="5396" y="19040"/>
                    </a:cubicBezTo>
                    <a:close/>
                    <a:moveTo>
                      <a:pt x="5136" y="19358"/>
                    </a:moveTo>
                    <a:cubicBezTo>
                      <a:pt x="5133" y="19358"/>
                      <a:pt x="5130" y="19363"/>
                      <a:pt x="5130" y="19363"/>
                    </a:cubicBezTo>
                    <a:cubicBezTo>
                      <a:pt x="5134" y="19363"/>
                      <a:pt x="5138" y="19365"/>
                      <a:pt x="5141" y="19367"/>
                    </a:cubicBezTo>
                    <a:lnTo>
                      <a:pt x="5141" y="19367"/>
                    </a:lnTo>
                    <a:cubicBezTo>
                      <a:pt x="5141" y="19366"/>
                      <a:pt x="5141" y="19364"/>
                      <a:pt x="5141" y="19363"/>
                    </a:cubicBezTo>
                    <a:cubicBezTo>
                      <a:pt x="5139" y="19359"/>
                      <a:pt x="5137" y="19358"/>
                      <a:pt x="5136" y="19358"/>
                    </a:cubicBezTo>
                    <a:close/>
                    <a:moveTo>
                      <a:pt x="5141" y="19367"/>
                    </a:moveTo>
                    <a:cubicBezTo>
                      <a:pt x="5141" y="19375"/>
                      <a:pt x="5143" y="19386"/>
                      <a:pt x="5149" y="19391"/>
                    </a:cubicBezTo>
                    <a:lnTo>
                      <a:pt x="5149" y="19391"/>
                    </a:lnTo>
                    <a:cubicBezTo>
                      <a:pt x="5153" y="19381"/>
                      <a:pt x="5148" y="19372"/>
                      <a:pt x="5141" y="19367"/>
                    </a:cubicBezTo>
                    <a:close/>
                    <a:moveTo>
                      <a:pt x="4618" y="19423"/>
                    </a:moveTo>
                    <a:cubicBezTo>
                      <a:pt x="4619" y="19423"/>
                      <a:pt x="4620" y="19423"/>
                      <a:pt x="4621" y="19424"/>
                    </a:cubicBezTo>
                    <a:cubicBezTo>
                      <a:pt x="4620" y="19423"/>
                      <a:pt x="4619" y="19423"/>
                      <a:pt x="4618" y="19423"/>
                    </a:cubicBezTo>
                    <a:close/>
                    <a:moveTo>
                      <a:pt x="5711" y="19462"/>
                    </a:moveTo>
                    <a:cubicBezTo>
                      <a:pt x="5711" y="19463"/>
                      <a:pt x="5712" y="19463"/>
                      <a:pt x="5712" y="19463"/>
                    </a:cubicBezTo>
                    <a:lnTo>
                      <a:pt x="5712" y="19463"/>
                    </a:lnTo>
                    <a:lnTo>
                      <a:pt x="5711" y="19462"/>
                    </a:lnTo>
                    <a:close/>
                    <a:moveTo>
                      <a:pt x="5025" y="19540"/>
                    </a:moveTo>
                    <a:cubicBezTo>
                      <a:pt x="5025" y="19541"/>
                      <a:pt x="5024" y="19543"/>
                      <a:pt x="5024" y="19544"/>
                    </a:cubicBezTo>
                    <a:lnTo>
                      <a:pt x="5024" y="19544"/>
                    </a:lnTo>
                    <a:lnTo>
                      <a:pt x="5025" y="19540"/>
                    </a:lnTo>
                    <a:close/>
                    <a:moveTo>
                      <a:pt x="3285" y="19582"/>
                    </a:moveTo>
                    <a:cubicBezTo>
                      <a:pt x="3283" y="19584"/>
                      <a:pt x="3282" y="19586"/>
                      <a:pt x="3282" y="19590"/>
                    </a:cubicBezTo>
                    <a:cubicBezTo>
                      <a:pt x="3283" y="19587"/>
                      <a:pt x="3284" y="19584"/>
                      <a:pt x="3285" y="19582"/>
                    </a:cubicBezTo>
                    <a:close/>
                    <a:moveTo>
                      <a:pt x="6602" y="19955"/>
                    </a:moveTo>
                    <a:cubicBezTo>
                      <a:pt x="6605" y="19959"/>
                      <a:pt x="6608" y="19963"/>
                      <a:pt x="6611" y="19967"/>
                    </a:cubicBezTo>
                    <a:lnTo>
                      <a:pt x="6611" y="19967"/>
                    </a:lnTo>
                    <a:cubicBezTo>
                      <a:pt x="6608" y="19963"/>
                      <a:pt x="6605" y="19959"/>
                      <a:pt x="6602" y="19955"/>
                    </a:cubicBezTo>
                    <a:close/>
                    <a:moveTo>
                      <a:pt x="7134" y="21281"/>
                    </a:moveTo>
                    <a:cubicBezTo>
                      <a:pt x="7132" y="21281"/>
                      <a:pt x="7130" y="21282"/>
                      <a:pt x="7128" y="21283"/>
                    </a:cubicBezTo>
                    <a:cubicBezTo>
                      <a:pt x="7129" y="21283"/>
                      <a:pt x="7130" y="21283"/>
                      <a:pt x="7131" y="21283"/>
                    </a:cubicBezTo>
                    <a:cubicBezTo>
                      <a:pt x="7134" y="21283"/>
                      <a:pt x="7136" y="21283"/>
                      <a:pt x="7137" y="21281"/>
                    </a:cubicBezTo>
                    <a:lnTo>
                      <a:pt x="7137" y="21281"/>
                    </a:lnTo>
                    <a:cubicBezTo>
                      <a:pt x="7136" y="21281"/>
                      <a:pt x="7135" y="21281"/>
                      <a:pt x="7134" y="21281"/>
                    </a:cubicBezTo>
                    <a:close/>
                    <a:moveTo>
                      <a:pt x="493" y="0"/>
                    </a:moveTo>
                    <a:cubicBezTo>
                      <a:pt x="576" y="155"/>
                      <a:pt x="570" y="94"/>
                      <a:pt x="637" y="249"/>
                    </a:cubicBezTo>
                    <a:cubicBezTo>
                      <a:pt x="659" y="260"/>
                      <a:pt x="681" y="238"/>
                      <a:pt x="731" y="332"/>
                    </a:cubicBezTo>
                    <a:cubicBezTo>
                      <a:pt x="717" y="320"/>
                      <a:pt x="710" y="316"/>
                      <a:pt x="707" y="316"/>
                    </a:cubicBezTo>
                    <a:lnTo>
                      <a:pt x="707" y="316"/>
                    </a:lnTo>
                    <a:cubicBezTo>
                      <a:pt x="700" y="316"/>
                      <a:pt x="723" y="348"/>
                      <a:pt x="731" y="360"/>
                    </a:cubicBezTo>
                    <a:cubicBezTo>
                      <a:pt x="731" y="356"/>
                      <a:pt x="732" y="354"/>
                      <a:pt x="733" y="354"/>
                    </a:cubicBezTo>
                    <a:cubicBezTo>
                      <a:pt x="743" y="354"/>
                      <a:pt x="778" y="417"/>
                      <a:pt x="797" y="427"/>
                    </a:cubicBezTo>
                    <a:cubicBezTo>
                      <a:pt x="799" y="433"/>
                      <a:pt x="795" y="435"/>
                      <a:pt x="791" y="435"/>
                    </a:cubicBezTo>
                    <a:cubicBezTo>
                      <a:pt x="786" y="435"/>
                      <a:pt x="780" y="433"/>
                      <a:pt x="775" y="433"/>
                    </a:cubicBezTo>
                    <a:cubicBezTo>
                      <a:pt x="765" y="433"/>
                      <a:pt x="761" y="440"/>
                      <a:pt x="786" y="482"/>
                    </a:cubicBezTo>
                    <a:lnTo>
                      <a:pt x="825" y="476"/>
                    </a:lnTo>
                    <a:lnTo>
                      <a:pt x="825" y="476"/>
                    </a:lnTo>
                    <a:cubicBezTo>
                      <a:pt x="847" y="510"/>
                      <a:pt x="792" y="476"/>
                      <a:pt x="847" y="537"/>
                    </a:cubicBezTo>
                    <a:cubicBezTo>
                      <a:pt x="836" y="530"/>
                      <a:pt x="829" y="528"/>
                      <a:pt x="824" y="528"/>
                    </a:cubicBezTo>
                    <a:cubicBezTo>
                      <a:pt x="820" y="528"/>
                      <a:pt x="817" y="530"/>
                      <a:pt x="814" y="530"/>
                    </a:cubicBezTo>
                    <a:cubicBezTo>
                      <a:pt x="807" y="530"/>
                      <a:pt x="796" y="523"/>
                      <a:pt x="758" y="476"/>
                    </a:cubicBezTo>
                    <a:lnTo>
                      <a:pt x="758" y="476"/>
                    </a:lnTo>
                    <a:cubicBezTo>
                      <a:pt x="814" y="598"/>
                      <a:pt x="886" y="637"/>
                      <a:pt x="958" y="709"/>
                    </a:cubicBezTo>
                    <a:cubicBezTo>
                      <a:pt x="954" y="705"/>
                      <a:pt x="947" y="704"/>
                      <a:pt x="942" y="701"/>
                    </a:cubicBezTo>
                    <a:lnTo>
                      <a:pt x="942" y="701"/>
                    </a:lnTo>
                    <a:cubicBezTo>
                      <a:pt x="962" y="716"/>
                      <a:pt x="981" y="749"/>
                      <a:pt x="996" y="764"/>
                    </a:cubicBezTo>
                    <a:cubicBezTo>
                      <a:pt x="1006" y="781"/>
                      <a:pt x="1009" y="787"/>
                      <a:pt x="1007" y="787"/>
                    </a:cubicBezTo>
                    <a:cubicBezTo>
                      <a:pt x="1001" y="787"/>
                      <a:pt x="969" y="750"/>
                      <a:pt x="960" y="750"/>
                    </a:cubicBezTo>
                    <a:cubicBezTo>
                      <a:pt x="959" y="750"/>
                      <a:pt x="958" y="751"/>
                      <a:pt x="958" y="753"/>
                    </a:cubicBezTo>
                    <a:lnTo>
                      <a:pt x="1019" y="842"/>
                    </a:lnTo>
                    <a:lnTo>
                      <a:pt x="1019" y="847"/>
                    </a:lnTo>
                    <a:cubicBezTo>
                      <a:pt x="1041" y="869"/>
                      <a:pt x="1063" y="891"/>
                      <a:pt x="1052" y="902"/>
                    </a:cubicBezTo>
                    <a:cubicBezTo>
                      <a:pt x="1024" y="886"/>
                      <a:pt x="1007" y="875"/>
                      <a:pt x="985" y="864"/>
                    </a:cubicBezTo>
                    <a:lnTo>
                      <a:pt x="985" y="864"/>
                    </a:lnTo>
                    <a:lnTo>
                      <a:pt x="1074" y="947"/>
                    </a:lnTo>
                    <a:cubicBezTo>
                      <a:pt x="1074" y="947"/>
                      <a:pt x="1073" y="946"/>
                      <a:pt x="1073" y="946"/>
                    </a:cubicBezTo>
                    <a:lnTo>
                      <a:pt x="1073" y="946"/>
                    </a:lnTo>
                    <a:cubicBezTo>
                      <a:pt x="1067" y="946"/>
                      <a:pt x="1088" y="995"/>
                      <a:pt x="1077" y="995"/>
                    </a:cubicBezTo>
                    <a:cubicBezTo>
                      <a:pt x="1073" y="995"/>
                      <a:pt x="1065" y="989"/>
                      <a:pt x="1052" y="974"/>
                    </a:cubicBezTo>
                    <a:lnTo>
                      <a:pt x="1052" y="974"/>
                    </a:lnTo>
                    <a:lnTo>
                      <a:pt x="1151" y="1118"/>
                    </a:lnTo>
                    <a:lnTo>
                      <a:pt x="1135" y="1146"/>
                    </a:lnTo>
                    <a:cubicBezTo>
                      <a:pt x="1147" y="1161"/>
                      <a:pt x="1154" y="1168"/>
                      <a:pt x="1156" y="1168"/>
                    </a:cubicBezTo>
                    <a:cubicBezTo>
                      <a:pt x="1159" y="1168"/>
                      <a:pt x="1155" y="1156"/>
                      <a:pt x="1146" y="1135"/>
                    </a:cubicBezTo>
                    <a:lnTo>
                      <a:pt x="1146" y="1135"/>
                    </a:lnTo>
                    <a:cubicBezTo>
                      <a:pt x="1173" y="1190"/>
                      <a:pt x="1317" y="1334"/>
                      <a:pt x="1262" y="1334"/>
                    </a:cubicBezTo>
                    <a:cubicBezTo>
                      <a:pt x="1351" y="1439"/>
                      <a:pt x="1373" y="1483"/>
                      <a:pt x="1461" y="1616"/>
                    </a:cubicBezTo>
                    <a:cubicBezTo>
                      <a:pt x="1447" y="1600"/>
                      <a:pt x="1439" y="1593"/>
                      <a:pt x="1435" y="1593"/>
                    </a:cubicBezTo>
                    <a:lnTo>
                      <a:pt x="1435" y="1593"/>
                    </a:lnTo>
                    <a:cubicBezTo>
                      <a:pt x="1423" y="1593"/>
                      <a:pt x="1465" y="1675"/>
                      <a:pt x="1458" y="1675"/>
                    </a:cubicBezTo>
                    <a:cubicBezTo>
                      <a:pt x="1456" y="1675"/>
                      <a:pt x="1449" y="1666"/>
                      <a:pt x="1434" y="1644"/>
                    </a:cubicBezTo>
                    <a:lnTo>
                      <a:pt x="1434" y="1644"/>
                    </a:lnTo>
                    <a:cubicBezTo>
                      <a:pt x="1461" y="1721"/>
                      <a:pt x="1494" y="1721"/>
                      <a:pt x="1533" y="1771"/>
                    </a:cubicBezTo>
                    <a:cubicBezTo>
                      <a:pt x="1541" y="1796"/>
                      <a:pt x="1538" y="1808"/>
                      <a:pt x="1529" y="1808"/>
                    </a:cubicBezTo>
                    <a:cubicBezTo>
                      <a:pt x="1523" y="1808"/>
                      <a:pt x="1512" y="1801"/>
                      <a:pt x="1500" y="1787"/>
                    </a:cubicBezTo>
                    <a:lnTo>
                      <a:pt x="1500" y="1787"/>
                    </a:lnTo>
                    <a:lnTo>
                      <a:pt x="1522" y="1815"/>
                    </a:lnTo>
                    <a:lnTo>
                      <a:pt x="1517" y="1815"/>
                    </a:lnTo>
                    <a:lnTo>
                      <a:pt x="1561" y="1865"/>
                    </a:lnTo>
                    <a:cubicBezTo>
                      <a:pt x="1577" y="1926"/>
                      <a:pt x="1544" y="1893"/>
                      <a:pt x="1572" y="1954"/>
                    </a:cubicBezTo>
                    <a:lnTo>
                      <a:pt x="1600" y="1954"/>
                    </a:lnTo>
                    <a:lnTo>
                      <a:pt x="1616" y="2004"/>
                    </a:lnTo>
                    <a:cubicBezTo>
                      <a:pt x="1616" y="1999"/>
                      <a:pt x="1617" y="1997"/>
                      <a:pt x="1619" y="1997"/>
                    </a:cubicBezTo>
                    <a:cubicBezTo>
                      <a:pt x="1627" y="1997"/>
                      <a:pt x="1647" y="2028"/>
                      <a:pt x="1660" y="2059"/>
                    </a:cubicBezTo>
                    <a:lnTo>
                      <a:pt x="1655" y="2059"/>
                    </a:lnTo>
                    <a:lnTo>
                      <a:pt x="1688" y="2109"/>
                    </a:lnTo>
                    <a:cubicBezTo>
                      <a:pt x="1680" y="2099"/>
                      <a:pt x="1676" y="2095"/>
                      <a:pt x="1675" y="2095"/>
                    </a:cubicBezTo>
                    <a:lnTo>
                      <a:pt x="1675" y="2095"/>
                    </a:lnTo>
                    <a:cubicBezTo>
                      <a:pt x="1671" y="2095"/>
                      <a:pt x="1698" y="2144"/>
                      <a:pt x="1688" y="2144"/>
                    </a:cubicBezTo>
                    <a:cubicBezTo>
                      <a:pt x="1686" y="2144"/>
                      <a:pt x="1685" y="2143"/>
                      <a:pt x="1683" y="2142"/>
                    </a:cubicBezTo>
                    <a:lnTo>
                      <a:pt x="1683" y="2142"/>
                    </a:lnTo>
                    <a:cubicBezTo>
                      <a:pt x="1705" y="2192"/>
                      <a:pt x="1710" y="2192"/>
                      <a:pt x="1755" y="2275"/>
                    </a:cubicBezTo>
                    <a:lnTo>
                      <a:pt x="1760" y="2253"/>
                    </a:lnTo>
                    <a:lnTo>
                      <a:pt x="1760" y="2253"/>
                    </a:lnTo>
                    <a:cubicBezTo>
                      <a:pt x="1826" y="2358"/>
                      <a:pt x="1738" y="2269"/>
                      <a:pt x="1788" y="2358"/>
                    </a:cubicBezTo>
                    <a:lnTo>
                      <a:pt x="1799" y="2341"/>
                    </a:lnTo>
                    <a:cubicBezTo>
                      <a:pt x="1843" y="2491"/>
                      <a:pt x="1932" y="2551"/>
                      <a:pt x="1959" y="2657"/>
                    </a:cubicBezTo>
                    <a:cubicBezTo>
                      <a:pt x="1943" y="2629"/>
                      <a:pt x="1933" y="2622"/>
                      <a:pt x="1928" y="2622"/>
                    </a:cubicBezTo>
                    <a:cubicBezTo>
                      <a:pt x="1923" y="2622"/>
                      <a:pt x="1923" y="2629"/>
                      <a:pt x="1926" y="2629"/>
                    </a:cubicBezTo>
                    <a:cubicBezTo>
                      <a:pt x="1976" y="2701"/>
                      <a:pt x="2042" y="2839"/>
                      <a:pt x="2098" y="2917"/>
                    </a:cubicBezTo>
                    <a:cubicBezTo>
                      <a:pt x="2092" y="2961"/>
                      <a:pt x="2087" y="2972"/>
                      <a:pt x="2120" y="3061"/>
                    </a:cubicBezTo>
                    <a:cubicBezTo>
                      <a:pt x="2153" y="3127"/>
                      <a:pt x="2158" y="3132"/>
                      <a:pt x="2181" y="3155"/>
                    </a:cubicBezTo>
                    <a:cubicBezTo>
                      <a:pt x="2203" y="3221"/>
                      <a:pt x="2269" y="3332"/>
                      <a:pt x="2258" y="3337"/>
                    </a:cubicBezTo>
                    <a:cubicBezTo>
                      <a:pt x="2280" y="3348"/>
                      <a:pt x="2280" y="3393"/>
                      <a:pt x="2308" y="3420"/>
                    </a:cubicBezTo>
                    <a:lnTo>
                      <a:pt x="2308" y="3437"/>
                    </a:lnTo>
                    <a:lnTo>
                      <a:pt x="2319" y="3420"/>
                    </a:lnTo>
                    <a:cubicBezTo>
                      <a:pt x="2336" y="3548"/>
                      <a:pt x="2430" y="3603"/>
                      <a:pt x="2452" y="3725"/>
                    </a:cubicBezTo>
                    <a:lnTo>
                      <a:pt x="2435" y="3708"/>
                    </a:lnTo>
                    <a:lnTo>
                      <a:pt x="2463" y="3752"/>
                    </a:lnTo>
                    <a:cubicBezTo>
                      <a:pt x="2461" y="3757"/>
                      <a:pt x="2460" y="3758"/>
                      <a:pt x="2458" y="3758"/>
                    </a:cubicBezTo>
                    <a:cubicBezTo>
                      <a:pt x="2453" y="3758"/>
                      <a:pt x="2447" y="3747"/>
                      <a:pt x="2435" y="3747"/>
                    </a:cubicBezTo>
                    <a:lnTo>
                      <a:pt x="2435" y="3747"/>
                    </a:lnTo>
                    <a:lnTo>
                      <a:pt x="2529" y="3968"/>
                    </a:lnTo>
                    <a:lnTo>
                      <a:pt x="2518" y="3918"/>
                    </a:lnTo>
                    <a:lnTo>
                      <a:pt x="2518" y="3918"/>
                    </a:lnTo>
                    <a:cubicBezTo>
                      <a:pt x="2540" y="3968"/>
                      <a:pt x="2568" y="3990"/>
                      <a:pt x="2585" y="4051"/>
                    </a:cubicBezTo>
                    <a:cubicBezTo>
                      <a:pt x="2571" y="4036"/>
                      <a:pt x="2565" y="4030"/>
                      <a:pt x="2562" y="4030"/>
                    </a:cubicBezTo>
                    <a:lnTo>
                      <a:pt x="2562" y="4030"/>
                    </a:lnTo>
                    <a:cubicBezTo>
                      <a:pt x="2551" y="4030"/>
                      <a:pt x="2610" y="4133"/>
                      <a:pt x="2601" y="4151"/>
                    </a:cubicBezTo>
                    <a:lnTo>
                      <a:pt x="2574" y="4106"/>
                    </a:lnTo>
                    <a:lnTo>
                      <a:pt x="2574" y="4106"/>
                    </a:lnTo>
                    <a:cubicBezTo>
                      <a:pt x="2593" y="4154"/>
                      <a:pt x="2599" y="4167"/>
                      <a:pt x="2606" y="4167"/>
                    </a:cubicBezTo>
                    <a:cubicBezTo>
                      <a:pt x="2610" y="4167"/>
                      <a:pt x="2613" y="4165"/>
                      <a:pt x="2618" y="4162"/>
                    </a:cubicBezTo>
                    <a:lnTo>
                      <a:pt x="2618" y="4162"/>
                    </a:lnTo>
                    <a:cubicBezTo>
                      <a:pt x="2657" y="4245"/>
                      <a:pt x="2612" y="4234"/>
                      <a:pt x="2657" y="4300"/>
                    </a:cubicBezTo>
                    <a:lnTo>
                      <a:pt x="2640" y="4245"/>
                    </a:lnTo>
                    <a:cubicBezTo>
                      <a:pt x="2640" y="4242"/>
                      <a:pt x="2641" y="4240"/>
                      <a:pt x="2643" y="4240"/>
                    </a:cubicBezTo>
                    <a:cubicBezTo>
                      <a:pt x="2651" y="4240"/>
                      <a:pt x="2675" y="4267"/>
                      <a:pt x="2684" y="4295"/>
                    </a:cubicBezTo>
                    <a:cubicBezTo>
                      <a:pt x="2684" y="4299"/>
                      <a:pt x="2691" y="4319"/>
                      <a:pt x="2686" y="4319"/>
                    </a:cubicBezTo>
                    <a:cubicBezTo>
                      <a:pt x="2685" y="4319"/>
                      <a:pt x="2683" y="4317"/>
                      <a:pt x="2679" y="4311"/>
                    </a:cubicBezTo>
                    <a:lnTo>
                      <a:pt x="2679" y="4311"/>
                    </a:lnTo>
                    <a:cubicBezTo>
                      <a:pt x="2712" y="4372"/>
                      <a:pt x="2751" y="4477"/>
                      <a:pt x="2767" y="4505"/>
                    </a:cubicBezTo>
                    <a:cubicBezTo>
                      <a:pt x="2773" y="4524"/>
                      <a:pt x="2771" y="4531"/>
                      <a:pt x="2767" y="4531"/>
                    </a:cubicBezTo>
                    <a:cubicBezTo>
                      <a:pt x="2763" y="4531"/>
                      <a:pt x="2756" y="4524"/>
                      <a:pt x="2751" y="4516"/>
                    </a:cubicBezTo>
                    <a:lnTo>
                      <a:pt x="2751" y="4516"/>
                    </a:lnTo>
                    <a:cubicBezTo>
                      <a:pt x="2823" y="4654"/>
                      <a:pt x="2778" y="4577"/>
                      <a:pt x="2845" y="4715"/>
                    </a:cubicBezTo>
                    <a:lnTo>
                      <a:pt x="2839" y="4715"/>
                    </a:lnTo>
                    <a:lnTo>
                      <a:pt x="2867" y="4765"/>
                    </a:lnTo>
                    <a:lnTo>
                      <a:pt x="2872" y="4842"/>
                    </a:lnTo>
                    <a:lnTo>
                      <a:pt x="2872" y="4815"/>
                    </a:lnTo>
                    <a:cubicBezTo>
                      <a:pt x="2894" y="4865"/>
                      <a:pt x="2906" y="4887"/>
                      <a:pt x="2922" y="4948"/>
                    </a:cubicBezTo>
                    <a:lnTo>
                      <a:pt x="2900" y="4931"/>
                    </a:lnTo>
                    <a:lnTo>
                      <a:pt x="2900" y="4931"/>
                    </a:lnTo>
                    <a:cubicBezTo>
                      <a:pt x="2955" y="5064"/>
                      <a:pt x="2933" y="5097"/>
                      <a:pt x="3000" y="5213"/>
                    </a:cubicBezTo>
                    <a:cubicBezTo>
                      <a:pt x="3000" y="5214"/>
                      <a:pt x="2999" y="5215"/>
                      <a:pt x="2998" y="5215"/>
                    </a:cubicBezTo>
                    <a:cubicBezTo>
                      <a:pt x="2996" y="5215"/>
                      <a:pt x="2994" y="5213"/>
                      <a:pt x="2991" y="5211"/>
                    </a:cubicBezTo>
                    <a:lnTo>
                      <a:pt x="2991" y="5211"/>
                    </a:lnTo>
                    <a:cubicBezTo>
                      <a:pt x="3039" y="5301"/>
                      <a:pt x="2992" y="5296"/>
                      <a:pt x="3060" y="5401"/>
                    </a:cubicBezTo>
                    <a:cubicBezTo>
                      <a:pt x="3059" y="5400"/>
                      <a:pt x="3059" y="5400"/>
                      <a:pt x="3058" y="5400"/>
                    </a:cubicBezTo>
                    <a:cubicBezTo>
                      <a:pt x="3055" y="5400"/>
                      <a:pt x="3053" y="5407"/>
                      <a:pt x="3044" y="5407"/>
                    </a:cubicBezTo>
                    <a:lnTo>
                      <a:pt x="3072" y="5457"/>
                    </a:lnTo>
                    <a:lnTo>
                      <a:pt x="3055" y="5457"/>
                    </a:lnTo>
                    <a:lnTo>
                      <a:pt x="3094" y="5490"/>
                    </a:lnTo>
                    <a:lnTo>
                      <a:pt x="3088" y="5534"/>
                    </a:lnTo>
                    <a:lnTo>
                      <a:pt x="3099" y="5551"/>
                    </a:lnTo>
                    <a:cubicBezTo>
                      <a:pt x="3088" y="5623"/>
                      <a:pt x="3144" y="5700"/>
                      <a:pt x="3144" y="5789"/>
                    </a:cubicBezTo>
                    <a:lnTo>
                      <a:pt x="3166" y="5767"/>
                    </a:lnTo>
                    <a:cubicBezTo>
                      <a:pt x="3254" y="5921"/>
                      <a:pt x="3276" y="6143"/>
                      <a:pt x="3337" y="6342"/>
                    </a:cubicBezTo>
                    <a:lnTo>
                      <a:pt x="3321" y="6342"/>
                    </a:lnTo>
                    <a:cubicBezTo>
                      <a:pt x="3315" y="6314"/>
                      <a:pt x="3282" y="6303"/>
                      <a:pt x="3287" y="6287"/>
                    </a:cubicBezTo>
                    <a:lnTo>
                      <a:pt x="3287" y="6287"/>
                    </a:lnTo>
                    <a:cubicBezTo>
                      <a:pt x="3286" y="6287"/>
                      <a:pt x="3285" y="6288"/>
                      <a:pt x="3284" y="6288"/>
                    </a:cubicBezTo>
                    <a:cubicBezTo>
                      <a:pt x="3276" y="6288"/>
                      <a:pt x="3275" y="6272"/>
                      <a:pt x="3261" y="6270"/>
                    </a:cubicBezTo>
                    <a:lnTo>
                      <a:pt x="3261" y="6270"/>
                    </a:lnTo>
                    <a:lnTo>
                      <a:pt x="3254" y="6281"/>
                    </a:lnTo>
                    <a:cubicBezTo>
                      <a:pt x="3254" y="6226"/>
                      <a:pt x="3199" y="6253"/>
                      <a:pt x="3199" y="6204"/>
                    </a:cubicBezTo>
                    <a:lnTo>
                      <a:pt x="3204" y="6204"/>
                    </a:lnTo>
                    <a:lnTo>
                      <a:pt x="3193" y="6198"/>
                    </a:lnTo>
                    <a:cubicBezTo>
                      <a:pt x="3199" y="6193"/>
                      <a:pt x="3204" y="6193"/>
                      <a:pt x="3210" y="6182"/>
                    </a:cubicBezTo>
                    <a:cubicBezTo>
                      <a:pt x="3199" y="6170"/>
                      <a:pt x="3182" y="6148"/>
                      <a:pt x="3166" y="6137"/>
                    </a:cubicBezTo>
                    <a:lnTo>
                      <a:pt x="3166" y="6154"/>
                    </a:lnTo>
                    <a:cubicBezTo>
                      <a:pt x="3149" y="6148"/>
                      <a:pt x="3138" y="6154"/>
                      <a:pt x="3127" y="6137"/>
                    </a:cubicBezTo>
                    <a:cubicBezTo>
                      <a:pt x="3171" y="6137"/>
                      <a:pt x="3116" y="6121"/>
                      <a:pt x="3121" y="6099"/>
                    </a:cubicBezTo>
                    <a:lnTo>
                      <a:pt x="3121" y="6099"/>
                    </a:lnTo>
                    <a:lnTo>
                      <a:pt x="3138" y="6110"/>
                    </a:lnTo>
                    <a:cubicBezTo>
                      <a:pt x="3130" y="6101"/>
                      <a:pt x="3126" y="6097"/>
                      <a:pt x="3122" y="6097"/>
                    </a:cubicBezTo>
                    <a:cubicBezTo>
                      <a:pt x="3119" y="6097"/>
                      <a:pt x="3116" y="6101"/>
                      <a:pt x="3110" y="6110"/>
                    </a:cubicBezTo>
                    <a:cubicBezTo>
                      <a:pt x="3088" y="6093"/>
                      <a:pt x="3116" y="6071"/>
                      <a:pt x="3088" y="6065"/>
                    </a:cubicBezTo>
                    <a:lnTo>
                      <a:pt x="3088" y="6065"/>
                    </a:lnTo>
                    <a:lnTo>
                      <a:pt x="3099" y="6082"/>
                    </a:lnTo>
                    <a:cubicBezTo>
                      <a:pt x="3099" y="6088"/>
                      <a:pt x="3094" y="6091"/>
                      <a:pt x="3087" y="6091"/>
                    </a:cubicBezTo>
                    <a:cubicBezTo>
                      <a:pt x="3082" y="6091"/>
                      <a:pt x="3076" y="6090"/>
                      <a:pt x="3072" y="6087"/>
                    </a:cubicBezTo>
                    <a:cubicBezTo>
                      <a:pt x="3072" y="6082"/>
                      <a:pt x="3072" y="6071"/>
                      <a:pt x="3083" y="6071"/>
                    </a:cubicBezTo>
                    <a:cubicBezTo>
                      <a:pt x="3060" y="6065"/>
                      <a:pt x="3044" y="6038"/>
                      <a:pt x="3033" y="6038"/>
                    </a:cubicBezTo>
                    <a:cubicBezTo>
                      <a:pt x="3027" y="6027"/>
                      <a:pt x="3038" y="6016"/>
                      <a:pt x="3044" y="6016"/>
                    </a:cubicBezTo>
                    <a:cubicBezTo>
                      <a:pt x="3005" y="6004"/>
                      <a:pt x="3033" y="6004"/>
                      <a:pt x="2989" y="5982"/>
                    </a:cubicBezTo>
                    <a:lnTo>
                      <a:pt x="3000" y="5977"/>
                    </a:lnTo>
                    <a:lnTo>
                      <a:pt x="2977" y="5977"/>
                    </a:lnTo>
                    <a:lnTo>
                      <a:pt x="2972" y="5949"/>
                    </a:lnTo>
                    <a:lnTo>
                      <a:pt x="2972" y="5960"/>
                    </a:lnTo>
                    <a:cubicBezTo>
                      <a:pt x="2955" y="5955"/>
                      <a:pt x="2950" y="5955"/>
                      <a:pt x="2933" y="5944"/>
                    </a:cubicBezTo>
                    <a:lnTo>
                      <a:pt x="2950" y="5933"/>
                    </a:lnTo>
                    <a:cubicBezTo>
                      <a:pt x="2917" y="5916"/>
                      <a:pt x="2928" y="5888"/>
                      <a:pt x="2889" y="5877"/>
                    </a:cubicBezTo>
                    <a:cubicBezTo>
                      <a:pt x="2889" y="5872"/>
                      <a:pt x="2894" y="5872"/>
                      <a:pt x="2900" y="5872"/>
                    </a:cubicBezTo>
                    <a:cubicBezTo>
                      <a:pt x="2861" y="5872"/>
                      <a:pt x="2894" y="5838"/>
                      <a:pt x="2845" y="5838"/>
                    </a:cubicBezTo>
                    <a:cubicBezTo>
                      <a:pt x="2850" y="5838"/>
                      <a:pt x="2850" y="5833"/>
                      <a:pt x="2850" y="5822"/>
                    </a:cubicBezTo>
                    <a:lnTo>
                      <a:pt x="2834" y="5822"/>
                    </a:lnTo>
                    <a:lnTo>
                      <a:pt x="2845" y="5811"/>
                    </a:lnTo>
                    <a:lnTo>
                      <a:pt x="2817" y="5822"/>
                    </a:lnTo>
                    <a:lnTo>
                      <a:pt x="2823" y="5805"/>
                    </a:lnTo>
                    <a:lnTo>
                      <a:pt x="2811" y="5811"/>
                    </a:lnTo>
                    <a:cubicBezTo>
                      <a:pt x="2817" y="5767"/>
                      <a:pt x="2784" y="5778"/>
                      <a:pt x="2778" y="5739"/>
                    </a:cubicBezTo>
                    <a:lnTo>
                      <a:pt x="2762" y="5761"/>
                    </a:lnTo>
                    <a:cubicBezTo>
                      <a:pt x="2760" y="5761"/>
                      <a:pt x="2758" y="5761"/>
                      <a:pt x="2756" y="5761"/>
                    </a:cubicBezTo>
                    <a:cubicBezTo>
                      <a:pt x="2683" y="5761"/>
                      <a:pt x="2666" y="5655"/>
                      <a:pt x="2590" y="5639"/>
                    </a:cubicBezTo>
                    <a:lnTo>
                      <a:pt x="2601" y="5623"/>
                    </a:lnTo>
                    <a:lnTo>
                      <a:pt x="2562" y="5623"/>
                    </a:lnTo>
                    <a:cubicBezTo>
                      <a:pt x="2557" y="5601"/>
                      <a:pt x="2585" y="5617"/>
                      <a:pt x="2585" y="5601"/>
                    </a:cubicBezTo>
                    <a:cubicBezTo>
                      <a:pt x="2581" y="5600"/>
                      <a:pt x="2578" y="5600"/>
                      <a:pt x="2575" y="5600"/>
                    </a:cubicBezTo>
                    <a:cubicBezTo>
                      <a:pt x="2556" y="5600"/>
                      <a:pt x="2553" y="5609"/>
                      <a:pt x="2542" y="5609"/>
                    </a:cubicBezTo>
                    <a:cubicBezTo>
                      <a:pt x="2537" y="5609"/>
                      <a:pt x="2530" y="5607"/>
                      <a:pt x="2518" y="5601"/>
                    </a:cubicBezTo>
                    <a:cubicBezTo>
                      <a:pt x="2515" y="5592"/>
                      <a:pt x="2520" y="5591"/>
                      <a:pt x="2526" y="5591"/>
                    </a:cubicBezTo>
                    <a:cubicBezTo>
                      <a:pt x="2529" y="5591"/>
                      <a:pt x="2533" y="5591"/>
                      <a:pt x="2536" y="5591"/>
                    </a:cubicBezTo>
                    <a:cubicBezTo>
                      <a:pt x="2540" y="5591"/>
                      <a:pt x="2543" y="5591"/>
                      <a:pt x="2546" y="5589"/>
                    </a:cubicBezTo>
                    <a:cubicBezTo>
                      <a:pt x="2513" y="5584"/>
                      <a:pt x="2463" y="5562"/>
                      <a:pt x="2446" y="5540"/>
                    </a:cubicBezTo>
                    <a:lnTo>
                      <a:pt x="2435" y="5545"/>
                    </a:lnTo>
                    <a:cubicBezTo>
                      <a:pt x="2408" y="5540"/>
                      <a:pt x="2391" y="5518"/>
                      <a:pt x="2369" y="5506"/>
                    </a:cubicBezTo>
                    <a:cubicBezTo>
                      <a:pt x="2374" y="5501"/>
                      <a:pt x="2380" y="5501"/>
                      <a:pt x="2391" y="5501"/>
                    </a:cubicBezTo>
                    <a:cubicBezTo>
                      <a:pt x="2380" y="5490"/>
                      <a:pt x="2374" y="5484"/>
                      <a:pt x="2363" y="5484"/>
                    </a:cubicBezTo>
                    <a:lnTo>
                      <a:pt x="2374" y="5479"/>
                    </a:lnTo>
                    <a:cubicBezTo>
                      <a:pt x="2363" y="5462"/>
                      <a:pt x="2319" y="5457"/>
                      <a:pt x="2319" y="5446"/>
                    </a:cubicBezTo>
                    <a:cubicBezTo>
                      <a:pt x="2319" y="5450"/>
                      <a:pt x="2315" y="5458"/>
                      <a:pt x="2302" y="5458"/>
                    </a:cubicBezTo>
                    <a:cubicBezTo>
                      <a:pt x="2299" y="5458"/>
                      <a:pt x="2296" y="5458"/>
                      <a:pt x="2291" y="5457"/>
                    </a:cubicBezTo>
                    <a:cubicBezTo>
                      <a:pt x="2297" y="5423"/>
                      <a:pt x="2242" y="5446"/>
                      <a:pt x="2230" y="5418"/>
                    </a:cubicBezTo>
                    <a:cubicBezTo>
                      <a:pt x="2232" y="5414"/>
                      <a:pt x="2236" y="5413"/>
                      <a:pt x="2240" y="5413"/>
                    </a:cubicBezTo>
                    <a:cubicBezTo>
                      <a:pt x="2244" y="5413"/>
                      <a:pt x="2248" y="5414"/>
                      <a:pt x="2251" y="5416"/>
                    </a:cubicBezTo>
                    <a:lnTo>
                      <a:pt x="2251" y="5416"/>
                    </a:lnTo>
                    <a:cubicBezTo>
                      <a:pt x="2245" y="5408"/>
                      <a:pt x="2237" y="5406"/>
                      <a:pt x="2228" y="5406"/>
                    </a:cubicBezTo>
                    <a:cubicBezTo>
                      <a:pt x="2222" y="5406"/>
                      <a:pt x="2215" y="5407"/>
                      <a:pt x="2208" y="5407"/>
                    </a:cubicBezTo>
                    <a:lnTo>
                      <a:pt x="2214" y="5401"/>
                    </a:lnTo>
                    <a:lnTo>
                      <a:pt x="2147" y="5390"/>
                    </a:lnTo>
                    <a:cubicBezTo>
                      <a:pt x="2153" y="5352"/>
                      <a:pt x="2092" y="5368"/>
                      <a:pt x="2103" y="5346"/>
                    </a:cubicBezTo>
                    <a:cubicBezTo>
                      <a:pt x="2101" y="5344"/>
                      <a:pt x="2099" y="5344"/>
                      <a:pt x="2099" y="5344"/>
                    </a:cubicBezTo>
                    <a:lnTo>
                      <a:pt x="2099" y="5344"/>
                    </a:lnTo>
                    <a:cubicBezTo>
                      <a:pt x="2095" y="5344"/>
                      <a:pt x="2112" y="5363"/>
                      <a:pt x="2098" y="5363"/>
                    </a:cubicBezTo>
                    <a:cubicBezTo>
                      <a:pt x="2096" y="5363"/>
                      <a:pt x="2094" y="5363"/>
                      <a:pt x="2092" y="5363"/>
                    </a:cubicBezTo>
                    <a:cubicBezTo>
                      <a:pt x="2092" y="5346"/>
                      <a:pt x="2064" y="5352"/>
                      <a:pt x="2075" y="5340"/>
                    </a:cubicBezTo>
                    <a:lnTo>
                      <a:pt x="2087" y="5340"/>
                    </a:lnTo>
                    <a:lnTo>
                      <a:pt x="2064" y="5335"/>
                    </a:lnTo>
                    <a:lnTo>
                      <a:pt x="2087" y="5318"/>
                    </a:lnTo>
                    <a:cubicBezTo>
                      <a:pt x="2083" y="5317"/>
                      <a:pt x="2079" y="5317"/>
                      <a:pt x="2075" y="5317"/>
                    </a:cubicBezTo>
                    <a:cubicBezTo>
                      <a:pt x="2059" y="5317"/>
                      <a:pt x="2046" y="5327"/>
                      <a:pt x="2037" y="5340"/>
                    </a:cubicBezTo>
                    <a:cubicBezTo>
                      <a:pt x="2020" y="5324"/>
                      <a:pt x="2004" y="5318"/>
                      <a:pt x="2004" y="5307"/>
                    </a:cubicBezTo>
                    <a:lnTo>
                      <a:pt x="2009" y="5307"/>
                    </a:lnTo>
                    <a:cubicBezTo>
                      <a:pt x="1963" y="5292"/>
                      <a:pt x="1960" y="5234"/>
                      <a:pt x="1920" y="5234"/>
                    </a:cubicBezTo>
                    <a:cubicBezTo>
                      <a:pt x="1917" y="5234"/>
                      <a:pt x="1913" y="5234"/>
                      <a:pt x="1909" y="5235"/>
                    </a:cubicBezTo>
                    <a:cubicBezTo>
                      <a:pt x="1909" y="5230"/>
                      <a:pt x="1909" y="5230"/>
                      <a:pt x="1921" y="5230"/>
                    </a:cubicBezTo>
                    <a:lnTo>
                      <a:pt x="1893" y="5213"/>
                    </a:lnTo>
                    <a:lnTo>
                      <a:pt x="1904" y="5202"/>
                    </a:lnTo>
                    <a:lnTo>
                      <a:pt x="1849" y="5202"/>
                    </a:lnTo>
                    <a:lnTo>
                      <a:pt x="1854" y="5197"/>
                    </a:lnTo>
                    <a:cubicBezTo>
                      <a:pt x="1826" y="5180"/>
                      <a:pt x="1782" y="5169"/>
                      <a:pt x="1738" y="5152"/>
                    </a:cubicBezTo>
                    <a:lnTo>
                      <a:pt x="1743" y="5152"/>
                    </a:lnTo>
                    <a:cubicBezTo>
                      <a:pt x="1699" y="5152"/>
                      <a:pt x="1710" y="5130"/>
                      <a:pt x="1677" y="5125"/>
                    </a:cubicBezTo>
                    <a:lnTo>
                      <a:pt x="1683" y="5125"/>
                    </a:lnTo>
                    <a:lnTo>
                      <a:pt x="1655" y="5119"/>
                    </a:lnTo>
                    <a:lnTo>
                      <a:pt x="1660" y="5114"/>
                    </a:lnTo>
                    <a:lnTo>
                      <a:pt x="1660" y="5114"/>
                    </a:lnTo>
                    <a:cubicBezTo>
                      <a:pt x="1658" y="5114"/>
                      <a:pt x="1656" y="5115"/>
                      <a:pt x="1654" y="5115"/>
                    </a:cubicBezTo>
                    <a:cubicBezTo>
                      <a:pt x="1634" y="5115"/>
                      <a:pt x="1622" y="5081"/>
                      <a:pt x="1621" y="5081"/>
                    </a:cubicBezTo>
                    <a:lnTo>
                      <a:pt x="1621" y="5081"/>
                    </a:lnTo>
                    <a:cubicBezTo>
                      <a:pt x="1621" y="5081"/>
                      <a:pt x="1621" y="5082"/>
                      <a:pt x="1622" y="5086"/>
                    </a:cubicBezTo>
                    <a:cubicBezTo>
                      <a:pt x="1605" y="5091"/>
                      <a:pt x="1577" y="5091"/>
                      <a:pt x="1572" y="5102"/>
                    </a:cubicBezTo>
                    <a:cubicBezTo>
                      <a:pt x="1544" y="5097"/>
                      <a:pt x="1572" y="5091"/>
                      <a:pt x="1550" y="5075"/>
                    </a:cubicBezTo>
                    <a:cubicBezTo>
                      <a:pt x="1547" y="5074"/>
                      <a:pt x="1545" y="5074"/>
                      <a:pt x="1542" y="5074"/>
                    </a:cubicBezTo>
                    <a:cubicBezTo>
                      <a:pt x="1536" y="5074"/>
                      <a:pt x="1530" y="5076"/>
                      <a:pt x="1523" y="5076"/>
                    </a:cubicBezTo>
                    <a:cubicBezTo>
                      <a:pt x="1515" y="5076"/>
                      <a:pt x="1506" y="5073"/>
                      <a:pt x="1494" y="5064"/>
                    </a:cubicBezTo>
                    <a:lnTo>
                      <a:pt x="1506" y="5058"/>
                    </a:lnTo>
                    <a:cubicBezTo>
                      <a:pt x="1489" y="5058"/>
                      <a:pt x="1478" y="5058"/>
                      <a:pt x="1458" y="5048"/>
                    </a:cubicBezTo>
                    <a:lnTo>
                      <a:pt x="1458" y="5048"/>
                    </a:lnTo>
                    <a:cubicBezTo>
                      <a:pt x="1455" y="5049"/>
                      <a:pt x="1453" y="5049"/>
                      <a:pt x="1451" y="5049"/>
                    </a:cubicBezTo>
                    <a:cubicBezTo>
                      <a:pt x="1432" y="5049"/>
                      <a:pt x="1429" y="5030"/>
                      <a:pt x="1417" y="5030"/>
                    </a:cubicBezTo>
                    <a:cubicBezTo>
                      <a:pt x="1411" y="5030"/>
                      <a:pt x="1405" y="5033"/>
                      <a:pt x="1395" y="5042"/>
                    </a:cubicBezTo>
                    <a:cubicBezTo>
                      <a:pt x="1378" y="5031"/>
                      <a:pt x="1356" y="5031"/>
                      <a:pt x="1367" y="5008"/>
                    </a:cubicBezTo>
                    <a:cubicBezTo>
                      <a:pt x="1323" y="5008"/>
                      <a:pt x="1290" y="5003"/>
                      <a:pt x="1245" y="5003"/>
                    </a:cubicBezTo>
                    <a:cubicBezTo>
                      <a:pt x="1245" y="4988"/>
                      <a:pt x="1245" y="4984"/>
                      <a:pt x="1242" y="4984"/>
                    </a:cubicBezTo>
                    <a:cubicBezTo>
                      <a:pt x="1240" y="4984"/>
                      <a:pt x="1238" y="4986"/>
                      <a:pt x="1234" y="4986"/>
                    </a:cubicBezTo>
                    <a:cubicBezTo>
                      <a:pt x="1230" y="4986"/>
                      <a:pt x="1225" y="4984"/>
                      <a:pt x="1218" y="4975"/>
                    </a:cubicBezTo>
                    <a:lnTo>
                      <a:pt x="1218" y="4992"/>
                    </a:lnTo>
                    <a:cubicBezTo>
                      <a:pt x="1162" y="4981"/>
                      <a:pt x="1107" y="4920"/>
                      <a:pt x="1046" y="4909"/>
                    </a:cubicBezTo>
                    <a:lnTo>
                      <a:pt x="1046" y="4892"/>
                    </a:lnTo>
                    <a:lnTo>
                      <a:pt x="1035" y="4903"/>
                    </a:lnTo>
                    <a:cubicBezTo>
                      <a:pt x="969" y="4876"/>
                      <a:pt x="880" y="4853"/>
                      <a:pt x="825" y="4842"/>
                    </a:cubicBezTo>
                    <a:cubicBezTo>
                      <a:pt x="817" y="4846"/>
                      <a:pt x="789" y="4855"/>
                      <a:pt x="760" y="4855"/>
                    </a:cubicBezTo>
                    <a:cubicBezTo>
                      <a:pt x="746" y="4855"/>
                      <a:pt x="732" y="4853"/>
                      <a:pt x="720" y="4848"/>
                    </a:cubicBezTo>
                    <a:lnTo>
                      <a:pt x="720" y="4848"/>
                    </a:lnTo>
                    <a:cubicBezTo>
                      <a:pt x="646" y="4849"/>
                      <a:pt x="572" y="4865"/>
                      <a:pt x="493" y="4876"/>
                    </a:cubicBezTo>
                    <a:cubicBezTo>
                      <a:pt x="493" y="4870"/>
                      <a:pt x="487" y="4865"/>
                      <a:pt x="493" y="4853"/>
                    </a:cubicBezTo>
                    <a:lnTo>
                      <a:pt x="493" y="4853"/>
                    </a:lnTo>
                    <a:cubicBezTo>
                      <a:pt x="482" y="4876"/>
                      <a:pt x="443" y="4870"/>
                      <a:pt x="432" y="4876"/>
                    </a:cubicBezTo>
                    <a:lnTo>
                      <a:pt x="460" y="4881"/>
                    </a:lnTo>
                    <a:cubicBezTo>
                      <a:pt x="449" y="4896"/>
                      <a:pt x="428" y="4901"/>
                      <a:pt x="410" y="4901"/>
                    </a:cubicBezTo>
                    <a:cubicBezTo>
                      <a:pt x="401" y="4901"/>
                      <a:pt x="393" y="4900"/>
                      <a:pt x="388" y="4898"/>
                    </a:cubicBezTo>
                    <a:lnTo>
                      <a:pt x="371" y="4931"/>
                    </a:lnTo>
                    <a:lnTo>
                      <a:pt x="360" y="4931"/>
                    </a:lnTo>
                    <a:lnTo>
                      <a:pt x="360" y="4948"/>
                    </a:lnTo>
                    <a:lnTo>
                      <a:pt x="332" y="4936"/>
                    </a:lnTo>
                    <a:cubicBezTo>
                      <a:pt x="327" y="4948"/>
                      <a:pt x="294" y="4981"/>
                      <a:pt x="294" y="5008"/>
                    </a:cubicBezTo>
                    <a:cubicBezTo>
                      <a:pt x="293" y="5008"/>
                      <a:pt x="291" y="5007"/>
                      <a:pt x="290" y="5007"/>
                    </a:cubicBezTo>
                    <a:cubicBezTo>
                      <a:pt x="284" y="5007"/>
                      <a:pt x="276" y="5010"/>
                      <a:pt x="272" y="5010"/>
                    </a:cubicBezTo>
                    <a:cubicBezTo>
                      <a:pt x="269" y="5010"/>
                      <a:pt x="268" y="5009"/>
                      <a:pt x="272" y="5003"/>
                    </a:cubicBezTo>
                    <a:lnTo>
                      <a:pt x="272" y="5003"/>
                    </a:lnTo>
                    <a:cubicBezTo>
                      <a:pt x="238" y="5031"/>
                      <a:pt x="205" y="5058"/>
                      <a:pt x="166" y="5091"/>
                    </a:cubicBezTo>
                    <a:lnTo>
                      <a:pt x="188" y="5075"/>
                    </a:lnTo>
                    <a:lnTo>
                      <a:pt x="188" y="5075"/>
                    </a:lnTo>
                    <a:cubicBezTo>
                      <a:pt x="205" y="5086"/>
                      <a:pt x="188" y="5125"/>
                      <a:pt x="166" y="5130"/>
                    </a:cubicBezTo>
                    <a:cubicBezTo>
                      <a:pt x="171" y="5118"/>
                      <a:pt x="168" y="5114"/>
                      <a:pt x="162" y="5114"/>
                    </a:cubicBezTo>
                    <a:cubicBezTo>
                      <a:pt x="155" y="5114"/>
                      <a:pt x="142" y="5119"/>
                      <a:pt x="133" y="5119"/>
                    </a:cubicBezTo>
                    <a:cubicBezTo>
                      <a:pt x="133" y="5126"/>
                      <a:pt x="135" y="5128"/>
                      <a:pt x="138" y="5128"/>
                    </a:cubicBezTo>
                    <a:cubicBezTo>
                      <a:pt x="143" y="5128"/>
                      <a:pt x="151" y="5122"/>
                      <a:pt x="156" y="5122"/>
                    </a:cubicBezTo>
                    <a:cubicBezTo>
                      <a:pt x="158" y="5122"/>
                      <a:pt x="160" y="5123"/>
                      <a:pt x="161" y="5125"/>
                    </a:cubicBezTo>
                    <a:cubicBezTo>
                      <a:pt x="155" y="5152"/>
                      <a:pt x="139" y="5197"/>
                      <a:pt x="128" y="5202"/>
                    </a:cubicBezTo>
                    <a:lnTo>
                      <a:pt x="128" y="5185"/>
                    </a:lnTo>
                    <a:cubicBezTo>
                      <a:pt x="122" y="5213"/>
                      <a:pt x="83" y="5213"/>
                      <a:pt x="72" y="5241"/>
                    </a:cubicBezTo>
                    <a:cubicBezTo>
                      <a:pt x="72" y="5268"/>
                      <a:pt x="56" y="5291"/>
                      <a:pt x="83" y="5291"/>
                    </a:cubicBezTo>
                    <a:cubicBezTo>
                      <a:pt x="81" y="5308"/>
                      <a:pt x="78" y="5313"/>
                      <a:pt x="74" y="5313"/>
                    </a:cubicBezTo>
                    <a:cubicBezTo>
                      <a:pt x="71" y="5313"/>
                      <a:pt x="67" y="5308"/>
                      <a:pt x="62" y="5308"/>
                    </a:cubicBezTo>
                    <a:cubicBezTo>
                      <a:pt x="60" y="5308"/>
                      <a:pt x="58" y="5309"/>
                      <a:pt x="56" y="5313"/>
                    </a:cubicBezTo>
                    <a:cubicBezTo>
                      <a:pt x="67" y="5335"/>
                      <a:pt x="45" y="5390"/>
                      <a:pt x="28" y="5390"/>
                    </a:cubicBezTo>
                    <a:cubicBezTo>
                      <a:pt x="67" y="5418"/>
                      <a:pt x="0" y="5501"/>
                      <a:pt x="45" y="5506"/>
                    </a:cubicBezTo>
                    <a:lnTo>
                      <a:pt x="22" y="5540"/>
                    </a:lnTo>
                    <a:cubicBezTo>
                      <a:pt x="28" y="5540"/>
                      <a:pt x="56" y="5545"/>
                      <a:pt x="67" y="5567"/>
                    </a:cubicBezTo>
                    <a:cubicBezTo>
                      <a:pt x="56" y="5595"/>
                      <a:pt x="39" y="5589"/>
                      <a:pt x="28" y="5601"/>
                    </a:cubicBezTo>
                    <a:lnTo>
                      <a:pt x="72" y="5612"/>
                    </a:lnTo>
                    <a:cubicBezTo>
                      <a:pt x="67" y="5684"/>
                      <a:pt x="100" y="5767"/>
                      <a:pt x="139" y="5844"/>
                    </a:cubicBezTo>
                    <a:cubicBezTo>
                      <a:pt x="161" y="5877"/>
                      <a:pt x="194" y="5921"/>
                      <a:pt x="211" y="5944"/>
                    </a:cubicBezTo>
                    <a:cubicBezTo>
                      <a:pt x="233" y="5960"/>
                      <a:pt x="244" y="5988"/>
                      <a:pt x="260" y="6010"/>
                    </a:cubicBezTo>
                    <a:cubicBezTo>
                      <a:pt x="299" y="6038"/>
                      <a:pt x="349" y="6071"/>
                      <a:pt x="388" y="6115"/>
                    </a:cubicBezTo>
                    <a:lnTo>
                      <a:pt x="382" y="6115"/>
                    </a:lnTo>
                    <a:lnTo>
                      <a:pt x="415" y="6154"/>
                    </a:lnTo>
                    <a:lnTo>
                      <a:pt x="399" y="6115"/>
                    </a:lnTo>
                    <a:lnTo>
                      <a:pt x="399" y="6115"/>
                    </a:lnTo>
                    <a:cubicBezTo>
                      <a:pt x="410" y="6121"/>
                      <a:pt x="415" y="6121"/>
                      <a:pt x="432" y="6126"/>
                    </a:cubicBezTo>
                    <a:cubicBezTo>
                      <a:pt x="465" y="6176"/>
                      <a:pt x="515" y="6253"/>
                      <a:pt x="581" y="6281"/>
                    </a:cubicBezTo>
                    <a:cubicBezTo>
                      <a:pt x="648" y="6281"/>
                      <a:pt x="581" y="6331"/>
                      <a:pt x="637" y="6337"/>
                    </a:cubicBezTo>
                    <a:cubicBezTo>
                      <a:pt x="631" y="6337"/>
                      <a:pt x="626" y="6342"/>
                      <a:pt x="626" y="6342"/>
                    </a:cubicBezTo>
                    <a:cubicBezTo>
                      <a:pt x="675" y="6364"/>
                      <a:pt x="703" y="6375"/>
                      <a:pt x="758" y="6386"/>
                    </a:cubicBezTo>
                    <a:cubicBezTo>
                      <a:pt x="737" y="6408"/>
                      <a:pt x="766" y="6406"/>
                      <a:pt x="769" y="6412"/>
                    </a:cubicBezTo>
                    <a:lnTo>
                      <a:pt x="769" y="6412"/>
                    </a:lnTo>
                    <a:lnTo>
                      <a:pt x="775" y="6403"/>
                    </a:lnTo>
                    <a:cubicBezTo>
                      <a:pt x="775" y="6420"/>
                      <a:pt x="797" y="6442"/>
                      <a:pt x="792" y="6447"/>
                    </a:cubicBezTo>
                    <a:lnTo>
                      <a:pt x="819" y="6442"/>
                    </a:lnTo>
                    <a:lnTo>
                      <a:pt x="814" y="6453"/>
                    </a:lnTo>
                    <a:cubicBezTo>
                      <a:pt x="830" y="6475"/>
                      <a:pt x="897" y="6497"/>
                      <a:pt x="886" y="6536"/>
                    </a:cubicBezTo>
                    <a:cubicBezTo>
                      <a:pt x="963" y="6558"/>
                      <a:pt x="1052" y="6624"/>
                      <a:pt x="1129" y="6674"/>
                    </a:cubicBezTo>
                    <a:cubicBezTo>
                      <a:pt x="1133" y="6673"/>
                      <a:pt x="1137" y="6673"/>
                      <a:pt x="1141" y="6673"/>
                    </a:cubicBezTo>
                    <a:cubicBezTo>
                      <a:pt x="1159" y="6673"/>
                      <a:pt x="1177" y="6682"/>
                      <a:pt x="1190" y="6691"/>
                    </a:cubicBezTo>
                    <a:lnTo>
                      <a:pt x="1201" y="6718"/>
                    </a:lnTo>
                    <a:cubicBezTo>
                      <a:pt x="1204" y="6719"/>
                      <a:pt x="1207" y="6720"/>
                      <a:pt x="1211" y="6720"/>
                    </a:cubicBezTo>
                    <a:cubicBezTo>
                      <a:pt x="1220" y="6720"/>
                      <a:pt x="1231" y="6717"/>
                      <a:pt x="1241" y="6717"/>
                    </a:cubicBezTo>
                    <a:cubicBezTo>
                      <a:pt x="1251" y="6717"/>
                      <a:pt x="1260" y="6720"/>
                      <a:pt x="1262" y="6729"/>
                    </a:cubicBezTo>
                    <a:lnTo>
                      <a:pt x="1257" y="6735"/>
                    </a:lnTo>
                    <a:cubicBezTo>
                      <a:pt x="1271" y="6744"/>
                      <a:pt x="1285" y="6758"/>
                      <a:pt x="1307" y="6758"/>
                    </a:cubicBezTo>
                    <a:cubicBezTo>
                      <a:pt x="1310" y="6758"/>
                      <a:pt x="1314" y="6758"/>
                      <a:pt x="1317" y="6757"/>
                    </a:cubicBezTo>
                    <a:cubicBezTo>
                      <a:pt x="1339" y="6773"/>
                      <a:pt x="1350" y="6789"/>
                      <a:pt x="1340" y="6806"/>
                    </a:cubicBezTo>
                    <a:lnTo>
                      <a:pt x="1340" y="6806"/>
                    </a:lnTo>
                    <a:cubicBezTo>
                      <a:pt x="1343" y="6801"/>
                      <a:pt x="1347" y="6799"/>
                      <a:pt x="1350" y="6799"/>
                    </a:cubicBezTo>
                    <a:cubicBezTo>
                      <a:pt x="1364" y="6799"/>
                      <a:pt x="1378" y="6835"/>
                      <a:pt x="1378" y="6835"/>
                    </a:cubicBezTo>
                    <a:cubicBezTo>
                      <a:pt x="1378" y="6835"/>
                      <a:pt x="1439" y="6873"/>
                      <a:pt x="1550" y="6929"/>
                    </a:cubicBezTo>
                    <a:cubicBezTo>
                      <a:pt x="1655" y="6984"/>
                      <a:pt x="1799" y="7056"/>
                      <a:pt x="1965" y="7111"/>
                    </a:cubicBezTo>
                    <a:cubicBezTo>
                      <a:pt x="2184" y="7190"/>
                      <a:pt x="2431" y="7239"/>
                      <a:pt x="2615" y="7239"/>
                    </a:cubicBezTo>
                    <a:cubicBezTo>
                      <a:pt x="2701" y="7239"/>
                      <a:pt x="2773" y="7228"/>
                      <a:pt x="2823" y="7205"/>
                    </a:cubicBezTo>
                    <a:cubicBezTo>
                      <a:pt x="2839" y="7194"/>
                      <a:pt x="2867" y="7189"/>
                      <a:pt x="2861" y="7167"/>
                    </a:cubicBezTo>
                    <a:lnTo>
                      <a:pt x="2861" y="7167"/>
                    </a:lnTo>
                    <a:cubicBezTo>
                      <a:pt x="2874" y="7167"/>
                      <a:pt x="2884" y="7183"/>
                      <a:pt x="2890" y="7183"/>
                    </a:cubicBezTo>
                    <a:cubicBezTo>
                      <a:pt x="2892" y="7183"/>
                      <a:pt x="2893" y="7181"/>
                      <a:pt x="2894" y="7178"/>
                    </a:cubicBezTo>
                    <a:cubicBezTo>
                      <a:pt x="2867" y="7167"/>
                      <a:pt x="2906" y="7139"/>
                      <a:pt x="2889" y="7111"/>
                    </a:cubicBezTo>
                    <a:lnTo>
                      <a:pt x="2906" y="7111"/>
                    </a:lnTo>
                    <a:cubicBezTo>
                      <a:pt x="2909" y="7106"/>
                      <a:pt x="2907" y="7104"/>
                      <a:pt x="2904" y="7104"/>
                    </a:cubicBezTo>
                    <a:cubicBezTo>
                      <a:pt x="2901" y="7104"/>
                      <a:pt x="2897" y="7105"/>
                      <a:pt x="2893" y="7105"/>
                    </a:cubicBezTo>
                    <a:cubicBezTo>
                      <a:pt x="2889" y="7105"/>
                      <a:pt x="2886" y="7104"/>
                      <a:pt x="2887" y="7099"/>
                    </a:cubicBezTo>
                    <a:lnTo>
                      <a:pt x="2887" y="7099"/>
                    </a:lnTo>
                    <a:lnTo>
                      <a:pt x="2878" y="7122"/>
                    </a:lnTo>
                    <a:cubicBezTo>
                      <a:pt x="2867" y="7117"/>
                      <a:pt x="2861" y="7111"/>
                      <a:pt x="2861" y="7095"/>
                    </a:cubicBezTo>
                    <a:cubicBezTo>
                      <a:pt x="2848" y="7103"/>
                      <a:pt x="2839" y="7129"/>
                      <a:pt x="2816" y="7129"/>
                    </a:cubicBezTo>
                    <a:cubicBezTo>
                      <a:pt x="2810" y="7129"/>
                      <a:pt x="2803" y="7127"/>
                      <a:pt x="2795" y="7122"/>
                    </a:cubicBezTo>
                    <a:lnTo>
                      <a:pt x="2806" y="7122"/>
                    </a:lnTo>
                    <a:cubicBezTo>
                      <a:pt x="2778" y="7122"/>
                      <a:pt x="2789" y="7106"/>
                      <a:pt x="2789" y="7095"/>
                    </a:cubicBezTo>
                    <a:lnTo>
                      <a:pt x="2795" y="7095"/>
                    </a:lnTo>
                    <a:lnTo>
                      <a:pt x="2778" y="7078"/>
                    </a:lnTo>
                    <a:lnTo>
                      <a:pt x="2778" y="7078"/>
                    </a:lnTo>
                    <a:cubicBezTo>
                      <a:pt x="2781" y="7080"/>
                      <a:pt x="2784" y="7081"/>
                      <a:pt x="2787" y="7081"/>
                    </a:cubicBezTo>
                    <a:cubicBezTo>
                      <a:pt x="2801" y="7081"/>
                      <a:pt x="2819" y="7067"/>
                      <a:pt x="2806" y="7067"/>
                    </a:cubicBezTo>
                    <a:cubicBezTo>
                      <a:pt x="2800" y="7065"/>
                      <a:pt x="2797" y="7064"/>
                      <a:pt x="2796" y="7064"/>
                    </a:cubicBezTo>
                    <a:lnTo>
                      <a:pt x="2796" y="7064"/>
                    </a:lnTo>
                    <a:cubicBezTo>
                      <a:pt x="2789" y="7064"/>
                      <a:pt x="2807" y="7078"/>
                      <a:pt x="2789" y="7078"/>
                    </a:cubicBezTo>
                    <a:cubicBezTo>
                      <a:pt x="2778" y="7078"/>
                      <a:pt x="2784" y="7061"/>
                      <a:pt x="2784" y="7050"/>
                    </a:cubicBezTo>
                    <a:lnTo>
                      <a:pt x="2756" y="7039"/>
                    </a:lnTo>
                    <a:cubicBezTo>
                      <a:pt x="2757" y="7037"/>
                      <a:pt x="2759" y="7036"/>
                      <a:pt x="2760" y="7036"/>
                    </a:cubicBezTo>
                    <a:cubicBezTo>
                      <a:pt x="2762" y="7036"/>
                      <a:pt x="2763" y="7039"/>
                      <a:pt x="2764" y="7039"/>
                    </a:cubicBezTo>
                    <a:cubicBezTo>
                      <a:pt x="2764" y="7039"/>
                      <a:pt x="2764" y="7036"/>
                      <a:pt x="2762" y="7028"/>
                    </a:cubicBezTo>
                    <a:lnTo>
                      <a:pt x="2728" y="7034"/>
                    </a:lnTo>
                    <a:cubicBezTo>
                      <a:pt x="2728" y="7022"/>
                      <a:pt x="2726" y="7019"/>
                      <a:pt x="2721" y="7019"/>
                    </a:cubicBezTo>
                    <a:cubicBezTo>
                      <a:pt x="2716" y="7019"/>
                      <a:pt x="2708" y="7024"/>
                      <a:pt x="2700" y="7024"/>
                    </a:cubicBezTo>
                    <a:cubicBezTo>
                      <a:pt x="2694" y="7024"/>
                      <a:pt x="2688" y="7020"/>
                      <a:pt x="2684" y="7006"/>
                    </a:cubicBezTo>
                    <a:cubicBezTo>
                      <a:pt x="2706" y="7001"/>
                      <a:pt x="2684" y="6995"/>
                      <a:pt x="2695" y="6984"/>
                    </a:cubicBezTo>
                    <a:lnTo>
                      <a:pt x="2640" y="6978"/>
                    </a:lnTo>
                    <a:cubicBezTo>
                      <a:pt x="2629" y="6973"/>
                      <a:pt x="2651" y="6973"/>
                      <a:pt x="2645" y="6973"/>
                    </a:cubicBezTo>
                    <a:cubicBezTo>
                      <a:pt x="2644" y="6968"/>
                      <a:pt x="2642" y="6967"/>
                      <a:pt x="2639" y="6967"/>
                    </a:cubicBezTo>
                    <a:cubicBezTo>
                      <a:pt x="2632" y="6967"/>
                      <a:pt x="2622" y="6978"/>
                      <a:pt x="2618" y="6978"/>
                    </a:cubicBezTo>
                    <a:cubicBezTo>
                      <a:pt x="2618" y="6967"/>
                      <a:pt x="2574" y="6973"/>
                      <a:pt x="2585" y="6945"/>
                    </a:cubicBezTo>
                    <a:cubicBezTo>
                      <a:pt x="2577" y="6939"/>
                      <a:pt x="2571" y="6937"/>
                      <a:pt x="2567" y="6937"/>
                    </a:cubicBezTo>
                    <a:cubicBezTo>
                      <a:pt x="2554" y="6937"/>
                      <a:pt x="2554" y="6956"/>
                      <a:pt x="2543" y="6956"/>
                    </a:cubicBezTo>
                    <a:cubicBezTo>
                      <a:pt x="2539" y="6956"/>
                      <a:pt x="2535" y="6955"/>
                      <a:pt x="2529" y="6951"/>
                    </a:cubicBezTo>
                    <a:cubicBezTo>
                      <a:pt x="2529" y="6945"/>
                      <a:pt x="2536" y="6945"/>
                      <a:pt x="2541" y="6945"/>
                    </a:cubicBezTo>
                    <a:cubicBezTo>
                      <a:pt x="2546" y="6945"/>
                      <a:pt x="2549" y="6945"/>
                      <a:pt x="2540" y="6940"/>
                    </a:cubicBezTo>
                    <a:lnTo>
                      <a:pt x="2507" y="6940"/>
                    </a:lnTo>
                    <a:cubicBezTo>
                      <a:pt x="2512" y="6931"/>
                      <a:pt x="2516" y="6922"/>
                      <a:pt x="2527" y="6922"/>
                    </a:cubicBezTo>
                    <a:cubicBezTo>
                      <a:pt x="2529" y="6922"/>
                      <a:pt x="2532" y="6922"/>
                      <a:pt x="2535" y="6923"/>
                    </a:cubicBezTo>
                    <a:cubicBezTo>
                      <a:pt x="2446" y="6884"/>
                      <a:pt x="2419" y="6790"/>
                      <a:pt x="2325" y="6785"/>
                    </a:cubicBezTo>
                    <a:cubicBezTo>
                      <a:pt x="2319" y="6763"/>
                      <a:pt x="2341" y="6779"/>
                      <a:pt x="2347" y="6763"/>
                    </a:cubicBezTo>
                    <a:lnTo>
                      <a:pt x="2347" y="6763"/>
                    </a:lnTo>
                    <a:cubicBezTo>
                      <a:pt x="2342" y="6763"/>
                      <a:pt x="2337" y="6764"/>
                      <a:pt x="2333" y="6764"/>
                    </a:cubicBezTo>
                    <a:cubicBezTo>
                      <a:pt x="2279" y="6764"/>
                      <a:pt x="2266" y="6701"/>
                      <a:pt x="2225" y="6691"/>
                    </a:cubicBezTo>
                    <a:lnTo>
                      <a:pt x="2214" y="6702"/>
                    </a:lnTo>
                    <a:cubicBezTo>
                      <a:pt x="2158" y="6635"/>
                      <a:pt x="2064" y="6635"/>
                      <a:pt x="1992" y="6586"/>
                    </a:cubicBezTo>
                    <a:lnTo>
                      <a:pt x="1992" y="6586"/>
                    </a:lnTo>
                    <a:lnTo>
                      <a:pt x="2004" y="6597"/>
                    </a:lnTo>
                    <a:cubicBezTo>
                      <a:pt x="1987" y="6608"/>
                      <a:pt x="1965" y="6608"/>
                      <a:pt x="1954" y="6608"/>
                    </a:cubicBezTo>
                    <a:cubicBezTo>
                      <a:pt x="1954" y="6597"/>
                      <a:pt x="1976" y="6580"/>
                      <a:pt x="1948" y="6580"/>
                    </a:cubicBezTo>
                    <a:cubicBezTo>
                      <a:pt x="1948" y="6586"/>
                      <a:pt x="1954" y="6591"/>
                      <a:pt x="1954" y="6597"/>
                    </a:cubicBezTo>
                    <a:cubicBezTo>
                      <a:pt x="1898" y="6536"/>
                      <a:pt x="1760" y="6480"/>
                      <a:pt x="1660" y="6414"/>
                    </a:cubicBezTo>
                    <a:cubicBezTo>
                      <a:pt x="1517" y="6348"/>
                      <a:pt x="1379" y="6238"/>
                      <a:pt x="1247" y="6166"/>
                    </a:cubicBezTo>
                    <a:lnTo>
                      <a:pt x="1247" y="6166"/>
                    </a:lnTo>
                    <a:cubicBezTo>
                      <a:pt x="1261" y="6174"/>
                      <a:pt x="1250" y="6188"/>
                      <a:pt x="1240" y="6188"/>
                    </a:cubicBezTo>
                    <a:cubicBezTo>
                      <a:pt x="1236" y="6188"/>
                      <a:pt x="1232" y="6186"/>
                      <a:pt x="1229" y="6182"/>
                    </a:cubicBezTo>
                    <a:cubicBezTo>
                      <a:pt x="1218" y="6099"/>
                      <a:pt x="1151" y="6148"/>
                      <a:pt x="1135" y="6082"/>
                    </a:cubicBezTo>
                    <a:cubicBezTo>
                      <a:pt x="1052" y="6043"/>
                      <a:pt x="1019" y="5955"/>
                      <a:pt x="930" y="5933"/>
                    </a:cubicBezTo>
                    <a:lnTo>
                      <a:pt x="936" y="5921"/>
                    </a:lnTo>
                    <a:cubicBezTo>
                      <a:pt x="930" y="5905"/>
                      <a:pt x="924" y="5916"/>
                      <a:pt x="908" y="5905"/>
                    </a:cubicBezTo>
                    <a:lnTo>
                      <a:pt x="908" y="5899"/>
                    </a:lnTo>
                    <a:cubicBezTo>
                      <a:pt x="886" y="5872"/>
                      <a:pt x="847" y="5866"/>
                      <a:pt x="841" y="5844"/>
                    </a:cubicBezTo>
                    <a:lnTo>
                      <a:pt x="825" y="5861"/>
                    </a:lnTo>
                    <a:cubicBezTo>
                      <a:pt x="814" y="5844"/>
                      <a:pt x="825" y="5838"/>
                      <a:pt x="803" y="5838"/>
                    </a:cubicBezTo>
                    <a:lnTo>
                      <a:pt x="814" y="5833"/>
                    </a:lnTo>
                    <a:lnTo>
                      <a:pt x="786" y="5833"/>
                    </a:lnTo>
                    <a:cubicBezTo>
                      <a:pt x="814" y="5805"/>
                      <a:pt x="747" y="5794"/>
                      <a:pt x="747" y="5767"/>
                    </a:cubicBezTo>
                    <a:cubicBezTo>
                      <a:pt x="731" y="5755"/>
                      <a:pt x="681" y="5739"/>
                      <a:pt x="664" y="5706"/>
                    </a:cubicBezTo>
                    <a:cubicBezTo>
                      <a:pt x="675" y="5684"/>
                      <a:pt x="648" y="5656"/>
                      <a:pt x="631" y="5628"/>
                    </a:cubicBezTo>
                    <a:cubicBezTo>
                      <a:pt x="620" y="5623"/>
                      <a:pt x="609" y="5612"/>
                      <a:pt x="598" y="5601"/>
                    </a:cubicBezTo>
                    <a:cubicBezTo>
                      <a:pt x="581" y="5589"/>
                      <a:pt x="570" y="5584"/>
                      <a:pt x="570" y="5573"/>
                    </a:cubicBezTo>
                    <a:cubicBezTo>
                      <a:pt x="554" y="5562"/>
                      <a:pt x="548" y="5556"/>
                      <a:pt x="548" y="5540"/>
                    </a:cubicBezTo>
                    <a:lnTo>
                      <a:pt x="526" y="5545"/>
                    </a:lnTo>
                    <a:cubicBezTo>
                      <a:pt x="526" y="5545"/>
                      <a:pt x="526" y="5540"/>
                      <a:pt x="521" y="5540"/>
                    </a:cubicBezTo>
                    <a:cubicBezTo>
                      <a:pt x="524" y="5540"/>
                      <a:pt x="525" y="5537"/>
                      <a:pt x="526" y="5537"/>
                    </a:cubicBezTo>
                    <a:cubicBezTo>
                      <a:pt x="526" y="5537"/>
                      <a:pt x="526" y="5538"/>
                      <a:pt x="526" y="5540"/>
                    </a:cubicBezTo>
                    <a:cubicBezTo>
                      <a:pt x="548" y="5529"/>
                      <a:pt x="515" y="5529"/>
                      <a:pt x="526" y="5518"/>
                    </a:cubicBezTo>
                    <a:lnTo>
                      <a:pt x="526" y="5518"/>
                    </a:lnTo>
                    <a:cubicBezTo>
                      <a:pt x="509" y="5529"/>
                      <a:pt x="526" y="5529"/>
                      <a:pt x="526" y="5529"/>
                    </a:cubicBezTo>
                    <a:cubicBezTo>
                      <a:pt x="523" y="5531"/>
                      <a:pt x="515" y="5533"/>
                      <a:pt x="509" y="5533"/>
                    </a:cubicBezTo>
                    <a:cubicBezTo>
                      <a:pt x="504" y="5533"/>
                      <a:pt x="501" y="5531"/>
                      <a:pt x="509" y="5529"/>
                    </a:cubicBezTo>
                    <a:lnTo>
                      <a:pt x="498" y="5529"/>
                    </a:lnTo>
                    <a:cubicBezTo>
                      <a:pt x="521" y="5518"/>
                      <a:pt x="526" y="5518"/>
                      <a:pt x="543" y="5512"/>
                    </a:cubicBezTo>
                    <a:cubicBezTo>
                      <a:pt x="537" y="5501"/>
                      <a:pt x="509" y="5479"/>
                      <a:pt x="521" y="5451"/>
                    </a:cubicBezTo>
                    <a:lnTo>
                      <a:pt x="521" y="5451"/>
                    </a:lnTo>
                    <a:cubicBezTo>
                      <a:pt x="523" y="5452"/>
                      <a:pt x="524" y="5452"/>
                      <a:pt x="526" y="5452"/>
                    </a:cubicBezTo>
                    <a:cubicBezTo>
                      <a:pt x="535" y="5452"/>
                      <a:pt x="531" y="5442"/>
                      <a:pt x="536" y="5442"/>
                    </a:cubicBezTo>
                    <a:cubicBezTo>
                      <a:pt x="539" y="5442"/>
                      <a:pt x="544" y="5445"/>
                      <a:pt x="554" y="5451"/>
                    </a:cubicBezTo>
                    <a:cubicBezTo>
                      <a:pt x="548" y="5429"/>
                      <a:pt x="526" y="5446"/>
                      <a:pt x="509" y="5429"/>
                    </a:cubicBezTo>
                    <a:cubicBezTo>
                      <a:pt x="509" y="5425"/>
                      <a:pt x="509" y="5421"/>
                      <a:pt x="511" y="5421"/>
                    </a:cubicBezTo>
                    <a:cubicBezTo>
                      <a:pt x="512" y="5421"/>
                      <a:pt x="513" y="5422"/>
                      <a:pt x="515" y="5423"/>
                    </a:cubicBezTo>
                    <a:cubicBezTo>
                      <a:pt x="521" y="5429"/>
                      <a:pt x="537" y="5429"/>
                      <a:pt x="537" y="5435"/>
                    </a:cubicBezTo>
                    <a:lnTo>
                      <a:pt x="537" y="5423"/>
                    </a:lnTo>
                    <a:lnTo>
                      <a:pt x="543" y="5429"/>
                    </a:lnTo>
                    <a:cubicBezTo>
                      <a:pt x="537" y="5401"/>
                      <a:pt x="581" y="5407"/>
                      <a:pt x="576" y="5390"/>
                    </a:cubicBezTo>
                    <a:cubicBezTo>
                      <a:pt x="573" y="5385"/>
                      <a:pt x="572" y="5385"/>
                      <a:pt x="570" y="5385"/>
                    </a:cubicBezTo>
                    <a:cubicBezTo>
                      <a:pt x="569" y="5385"/>
                      <a:pt x="568" y="5385"/>
                      <a:pt x="565" y="5379"/>
                    </a:cubicBezTo>
                    <a:cubicBezTo>
                      <a:pt x="565" y="5371"/>
                      <a:pt x="567" y="5369"/>
                      <a:pt x="571" y="5369"/>
                    </a:cubicBezTo>
                    <a:cubicBezTo>
                      <a:pt x="576" y="5369"/>
                      <a:pt x="583" y="5373"/>
                      <a:pt x="589" y="5373"/>
                    </a:cubicBezTo>
                    <a:cubicBezTo>
                      <a:pt x="593" y="5373"/>
                      <a:pt x="596" y="5371"/>
                      <a:pt x="598" y="5363"/>
                    </a:cubicBezTo>
                    <a:lnTo>
                      <a:pt x="604" y="5374"/>
                    </a:lnTo>
                    <a:cubicBezTo>
                      <a:pt x="604" y="5364"/>
                      <a:pt x="599" y="5350"/>
                      <a:pt x="605" y="5350"/>
                    </a:cubicBezTo>
                    <a:cubicBezTo>
                      <a:pt x="606" y="5350"/>
                      <a:pt x="608" y="5351"/>
                      <a:pt x="609" y="5352"/>
                    </a:cubicBezTo>
                    <a:cubicBezTo>
                      <a:pt x="611" y="5351"/>
                      <a:pt x="612" y="5350"/>
                      <a:pt x="613" y="5350"/>
                    </a:cubicBezTo>
                    <a:cubicBezTo>
                      <a:pt x="622" y="5350"/>
                      <a:pt x="626" y="5363"/>
                      <a:pt x="631" y="5368"/>
                    </a:cubicBezTo>
                    <a:cubicBezTo>
                      <a:pt x="631" y="5363"/>
                      <a:pt x="626" y="5363"/>
                      <a:pt x="626" y="5346"/>
                    </a:cubicBezTo>
                    <a:lnTo>
                      <a:pt x="626" y="5346"/>
                    </a:lnTo>
                    <a:cubicBezTo>
                      <a:pt x="637" y="5352"/>
                      <a:pt x="653" y="5352"/>
                      <a:pt x="664" y="5352"/>
                    </a:cubicBezTo>
                    <a:lnTo>
                      <a:pt x="664" y="5368"/>
                    </a:lnTo>
                    <a:cubicBezTo>
                      <a:pt x="667" y="5362"/>
                      <a:pt x="669" y="5360"/>
                      <a:pt x="670" y="5360"/>
                    </a:cubicBezTo>
                    <a:cubicBezTo>
                      <a:pt x="675" y="5360"/>
                      <a:pt x="677" y="5381"/>
                      <a:pt x="683" y="5381"/>
                    </a:cubicBezTo>
                    <a:cubicBezTo>
                      <a:pt x="684" y="5381"/>
                      <a:pt x="685" y="5380"/>
                      <a:pt x="687" y="5379"/>
                    </a:cubicBezTo>
                    <a:cubicBezTo>
                      <a:pt x="698" y="5379"/>
                      <a:pt x="701" y="5377"/>
                      <a:pt x="707" y="5377"/>
                    </a:cubicBezTo>
                    <a:cubicBezTo>
                      <a:pt x="711" y="5377"/>
                      <a:pt x="714" y="5377"/>
                      <a:pt x="720" y="5379"/>
                    </a:cubicBezTo>
                    <a:cubicBezTo>
                      <a:pt x="747" y="5379"/>
                      <a:pt x="775" y="5390"/>
                      <a:pt x="803" y="5390"/>
                    </a:cubicBezTo>
                    <a:cubicBezTo>
                      <a:pt x="858" y="5396"/>
                      <a:pt x="908" y="5401"/>
                      <a:pt x="958" y="5418"/>
                    </a:cubicBezTo>
                    <a:cubicBezTo>
                      <a:pt x="976" y="5403"/>
                      <a:pt x="995" y="5401"/>
                      <a:pt x="1013" y="5401"/>
                    </a:cubicBezTo>
                    <a:cubicBezTo>
                      <a:pt x="1022" y="5401"/>
                      <a:pt x="1031" y="5401"/>
                      <a:pt x="1041" y="5401"/>
                    </a:cubicBezTo>
                    <a:lnTo>
                      <a:pt x="1035" y="5435"/>
                    </a:lnTo>
                    <a:lnTo>
                      <a:pt x="1035" y="5435"/>
                    </a:lnTo>
                    <a:lnTo>
                      <a:pt x="1063" y="5429"/>
                    </a:lnTo>
                    <a:lnTo>
                      <a:pt x="1063" y="5429"/>
                    </a:lnTo>
                    <a:cubicBezTo>
                      <a:pt x="1068" y="5446"/>
                      <a:pt x="1041" y="5429"/>
                      <a:pt x="1052" y="5451"/>
                    </a:cubicBezTo>
                    <a:lnTo>
                      <a:pt x="1068" y="5429"/>
                    </a:lnTo>
                    <a:cubicBezTo>
                      <a:pt x="1068" y="5446"/>
                      <a:pt x="1129" y="5457"/>
                      <a:pt x="1079" y="5473"/>
                    </a:cubicBezTo>
                    <a:cubicBezTo>
                      <a:pt x="1107" y="5479"/>
                      <a:pt x="1146" y="5484"/>
                      <a:pt x="1173" y="5501"/>
                    </a:cubicBezTo>
                    <a:cubicBezTo>
                      <a:pt x="1175" y="5501"/>
                      <a:pt x="1176" y="5502"/>
                      <a:pt x="1177" y="5502"/>
                    </a:cubicBezTo>
                    <a:cubicBezTo>
                      <a:pt x="1187" y="5502"/>
                      <a:pt x="1191" y="5485"/>
                      <a:pt x="1201" y="5485"/>
                    </a:cubicBezTo>
                    <a:cubicBezTo>
                      <a:pt x="1204" y="5485"/>
                      <a:pt x="1208" y="5486"/>
                      <a:pt x="1212" y="5490"/>
                    </a:cubicBezTo>
                    <a:cubicBezTo>
                      <a:pt x="1212" y="5506"/>
                      <a:pt x="1207" y="5501"/>
                      <a:pt x="1201" y="5506"/>
                    </a:cubicBezTo>
                    <a:cubicBezTo>
                      <a:pt x="1215" y="5517"/>
                      <a:pt x="1227" y="5521"/>
                      <a:pt x="1238" y="5521"/>
                    </a:cubicBezTo>
                    <a:cubicBezTo>
                      <a:pt x="1269" y="5521"/>
                      <a:pt x="1294" y="5491"/>
                      <a:pt x="1326" y="5491"/>
                    </a:cubicBezTo>
                    <a:cubicBezTo>
                      <a:pt x="1334" y="5491"/>
                      <a:pt x="1344" y="5494"/>
                      <a:pt x="1353" y="5499"/>
                    </a:cubicBezTo>
                    <a:lnTo>
                      <a:pt x="1353" y="5499"/>
                    </a:lnTo>
                    <a:cubicBezTo>
                      <a:pt x="1358" y="5497"/>
                      <a:pt x="1362" y="5496"/>
                      <a:pt x="1367" y="5496"/>
                    </a:cubicBezTo>
                    <a:cubicBezTo>
                      <a:pt x="1376" y="5496"/>
                      <a:pt x="1384" y="5501"/>
                      <a:pt x="1384" y="5501"/>
                    </a:cubicBezTo>
                    <a:cubicBezTo>
                      <a:pt x="1384" y="5489"/>
                      <a:pt x="1382" y="5485"/>
                      <a:pt x="1380" y="5485"/>
                    </a:cubicBezTo>
                    <a:cubicBezTo>
                      <a:pt x="1376" y="5485"/>
                      <a:pt x="1370" y="5493"/>
                      <a:pt x="1365" y="5493"/>
                    </a:cubicBezTo>
                    <a:cubicBezTo>
                      <a:pt x="1362" y="5493"/>
                      <a:pt x="1359" y="5491"/>
                      <a:pt x="1356" y="5484"/>
                    </a:cubicBezTo>
                    <a:cubicBezTo>
                      <a:pt x="1373" y="5457"/>
                      <a:pt x="1384" y="5479"/>
                      <a:pt x="1395" y="5457"/>
                    </a:cubicBezTo>
                    <a:cubicBezTo>
                      <a:pt x="1399" y="5463"/>
                      <a:pt x="1403" y="5464"/>
                      <a:pt x="1408" y="5464"/>
                    </a:cubicBezTo>
                    <a:cubicBezTo>
                      <a:pt x="1415" y="5464"/>
                      <a:pt x="1422" y="5461"/>
                      <a:pt x="1428" y="5461"/>
                    </a:cubicBezTo>
                    <a:cubicBezTo>
                      <a:pt x="1430" y="5461"/>
                      <a:pt x="1432" y="5461"/>
                      <a:pt x="1434" y="5462"/>
                    </a:cubicBezTo>
                    <a:cubicBezTo>
                      <a:pt x="1450" y="5490"/>
                      <a:pt x="1483" y="5484"/>
                      <a:pt x="1494" y="5518"/>
                    </a:cubicBezTo>
                    <a:cubicBezTo>
                      <a:pt x="1508" y="5513"/>
                      <a:pt x="1525" y="5498"/>
                      <a:pt x="1545" y="5498"/>
                    </a:cubicBezTo>
                    <a:cubicBezTo>
                      <a:pt x="1550" y="5498"/>
                      <a:pt x="1555" y="5499"/>
                      <a:pt x="1561" y="5501"/>
                    </a:cubicBezTo>
                    <a:cubicBezTo>
                      <a:pt x="1566" y="5529"/>
                      <a:pt x="1544" y="5518"/>
                      <a:pt x="1566" y="5534"/>
                    </a:cubicBezTo>
                    <a:lnTo>
                      <a:pt x="1572" y="5518"/>
                    </a:lnTo>
                    <a:cubicBezTo>
                      <a:pt x="1594" y="5529"/>
                      <a:pt x="1589" y="5534"/>
                      <a:pt x="1577" y="5540"/>
                    </a:cubicBezTo>
                    <a:cubicBezTo>
                      <a:pt x="1581" y="5540"/>
                      <a:pt x="1584" y="5541"/>
                      <a:pt x="1586" y="5541"/>
                    </a:cubicBezTo>
                    <a:cubicBezTo>
                      <a:pt x="1597" y="5541"/>
                      <a:pt x="1603" y="5536"/>
                      <a:pt x="1613" y="5536"/>
                    </a:cubicBezTo>
                    <a:cubicBezTo>
                      <a:pt x="1617" y="5536"/>
                      <a:pt x="1621" y="5537"/>
                      <a:pt x="1627" y="5540"/>
                    </a:cubicBezTo>
                    <a:lnTo>
                      <a:pt x="1605" y="5556"/>
                    </a:lnTo>
                    <a:cubicBezTo>
                      <a:pt x="1627" y="5556"/>
                      <a:pt x="1633" y="5562"/>
                      <a:pt x="1655" y="5573"/>
                    </a:cubicBezTo>
                    <a:cubicBezTo>
                      <a:pt x="1652" y="5578"/>
                      <a:pt x="1649" y="5581"/>
                      <a:pt x="1646" y="5581"/>
                    </a:cubicBezTo>
                    <a:cubicBezTo>
                      <a:pt x="1642" y="5581"/>
                      <a:pt x="1638" y="5578"/>
                      <a:pt x="1633" y="5573"/>
                    </a:cubicBezTo>
                    <a:lnTo>
                      <a:pt x="1633" y="5573"/>
                    </a:lnTo>
                    <a:cubicBezTo>
                      <a:pt x="1637" y="5583"/>
                      <a:pt x="1641" y="5586"/>
                      <a:pt x="1646" y="5586"/>
                    </a:cubicBezTo>
                    <a:cubicBezTo>
                      <a:pt x="1653" y="5586"/>
                      <a:pt x="1659" y="5581"/>
                      <a:pt x="1665" y="5581"/>
                    </a:cubicBezTo>
                    <a:cubicBezTo>
                      <a:pt x="1667" y="5581"/>
                      <a:pt x="1669" y="5582"/>
                      <a:pt x="1672" y="5584"/>
                    </a:cubicBezTo>
                    <a:cubicBezTo>
                      <a:pt x="1672" y="5573"/>
                      <a:pt x="1655" y="5562"/>
                      <a:pt x="1672" y="5556"/>
                    </a:cubicBezTo>
                    <a:cubicBezTo>
                      <a:pt x="1673" y="5557"/>
                      <a:pt x="1674" y="5557"/>
                      <a:pt x="1676" y="5557"/>
                    </a:cubicBezTo>
                    <a:cubicBezTo>
                      <a:pt x="1682" y="5557"/>
                      <a:pt x="1690" y="5553"/>
                      <a:pt x="1696" y="5553"/>
                    </a:cubicBezTo>
                    <a:cubicBezTo>
                      <a:pt x="1701" y="5553"/>
                      <a:pt x="1705" y="5556"/>
                      <a:pt x="1705" y="5567"/>
                    </a:cubicBezTo>
                    <a:lnTo>
                      <a:pt x="1683" y="5573"/>
                    </a:lnTo>
                    <a:cubicBezTo>
                      <a:pt x="1696" y="5573"/>
                      <a:pt x="1702" y="5570"/>
                      <a:pt x="1708" y="5570"/>
                    </a:cubicBezTo>
                    <a:cubicBezTo>
                      <a:pt x="1713" y="5570"/>
                      <a:pt x="1719" y="5573"/>
                      <a:pt x="1732" y="5584"/>
                    </a:cubicBezTo>
                    <a:cubicBezTo>
                      <a:pt x="1732" y="5584"/>
                      <a:pt x="1732" y="5586"/>
                      <a:pt x="1732" y="5587"/>
                    </a:cubicBezTo>
                    <a:lnTo>
                      <a:pt x="1732" y="5587"/>
                    </a:lnTo>
                    <a:cubicBezTo>
                      <a:pt x="1736" y="5585"/>
                      <a:pt x="1739" y="5584"/>
                      <a:pt x="1743" y="5584"/>
                    </a:cubicBezTo>
                    <a:cubicBezTo>
                      <a:pt x="1760" y="5584"/>
                      <a:pt x="1771" y="5603"/>
                      <a:pt x="1792" y="5616"/>
                    </a:cubicBezTo>
                    <a:lnTo>
                      <a:pt x="1792" y="5616"/>
                    </a:lnTo>
                    <a:cubicBezTo>
                      <a:pt x="1799" y="5614"/>
                      <a:pt x="1807" y="5608"/>
                      <a:pt x="1812" y="5608"/>
                    </a:cubicBezTo>
                    <a:lnTo>
                      <a:pt x="1812" y="5608"/>
                    </a:lnTo>
                    <a:cubicBezTo>
                      <a:pt x="1813" y="5609"/>
                      <a:pt x="1814" y="5610"/>
                      <a:pt x="1815" y="5612"/>
                    </a:cubicBezTo>
                    <a:cubicBezTo>
                      <a:pt x="1815" y="5609"/>
                      <a:pt x="1814" y="5608"/>
                      <a:pt x="1813" y="5608"/>
                    </a:cubicBezTo>
                    <a:cubicBezTo>
                      <a:pt x="1812" y="5608"/>
                      <a:pt x="1812" y="5608"/>
                      <a:pt x="1812" y="5608"/>
                    </a:cubicBezTo>
                    <a:lnTo>
                      <a:pt x="1812" y="5608"/>
                    </a:lnTo>
                    <a:cubicBezTo>
                      <a:pt x="1801" y="5594"/>
                      <a:pt x="1810" y="5588"/>
                      <a:pt x="1815" y="5573"/>
                    </a:cubicBezTo>
                    <a:cubicBezTo>
                      <a:pt x="1817" y="5585"/>
                      <a:pt x="1822" y="5588"/>
                      <a:pt x="1830" y="5588"/>
                    </a:cubicBezTo>
                    <a:cubicBezTo>
                      <a:pt x="1840" y="5588"/>
                      <a:pt x="1854" y="5581"/>
                      <a:pt x="1866" y="5581"/>
                    </a:cubicBezTo>
                    <a:cubicBezTo>
                      <a:pt x="1872" y="5581"/>
                      <a:pt x="1878" y="5583"/>
                      <a:pt x="1882" y="5589"/>
                    </a:cubicBezTo>
                    <a:cubicBezTo>
                      <a:pt x="1879" y="5593"/>
                      <a:pt x="1874" y="5596"/>
                      <a:pt x="1870" y="5596"/>
                    </a:cubicBezTo>
                    <a:cubicBezTo>
                      <a:pt x="1867" y="5596"/>
                      <a:pt x="1865" y="5594"/>
                      <a:pt x="1865" y="5589"/>
                    </a:cubicBezTo>
                    <a:cubicBezTo>
                      <a:pt x="1843" y="5612"/>
                      <a:pt x="1826" y="5628"/>
                      <a:pt x="1799" y="5639"/>
                    </a:cubicBezTo>
                    <a:cubicBezTo>
                      <a:pt x="1810" y="5639"/>
                      <a:pt x="1824" y="5639"/>
                      <a:pt x="1827" y="5643"/>
                    </a:cubicBezTo>
                    <a:lnTo>
                      <a:pt x="1827" y="5643"/>
                    </a:lnTo>
                    <a:lnTo>
                      <a:pt x="1838" y="5628"/>
                    </a:lnTo>
                    <a:cubicBezTo>
                      <a:pt x="1843" y="5628"/>
                      <a:pt x="1849" y="5639"/>
                      <a:pt x="1854" y="5639"/>
                    </a:cubicBezTo>
                    <a:cubicBezTo>
                      <a:pt x="1871" y="5623"/>
                      <a:pt x="1849" y="5601"/>
                      <a:pt x="1876" y="5601"/>
                    </a:cubicBezTo>
                    <a:cubicBezTo>
                      <a:pt x="1896" y="5601"/>
                      <a:pt x="1880" y="5623"/>
                      <a:pt x="1881" y="5623"/>
                    </a:cubicBezTo>
                    <a:cubicBezTo>
                      <a:pt x="1881" y="5623"/>
                      <a:pt x="1881" y="5623"/>
                      <a:pt x="1882" y="5623"/>
                    </a:cubicBezTo>
                    <a:cubicBezTo>
                      <a:pt x="1908" y="5623"/>
                      <a:pt x="1909" y="5613"/>
                      <a:pt x="1915" y="5613"/>
                    </a:cubicBezTo>
                    <a:cubicBezTo>
                      <a:pt x="1918" y="5613"/>
                      <a:pt x="1922" y="5615"/>
                      <a:pt x="1932" y="5623"/>
                    </a:cubicBezTo>
                    <a:lnTo>
                      <a:pt x="1921" y="5623"/>
                    </a:lnTo>
                    <a:cubicBezTo>
                      <a:pt x="1932" y="5645"/>
                      <a:pt x="1965" y="5645"/>
                      <a:pt x="1959" y="5672"/>
                    </a:cubicBezTo>
                    <a:cubicBezTo>
                      <a:pt x="1955" y="5676"/>
                      <a:pt x="1951" y="5680"/>
                      <a:pt x="1950" y="5680"/>
                    </a:cubicBezTo>
                    <a:cubicBezTo>
                      <a:pt x="1949" y="5680"/>
                      <a:pt x="1948" y="5680"/>
                      <a:pt x="1948" y="5678"/>
                    </a:cubicBezTo>
                    <a:lnTo>
                      <a:pt x="1948" y="5672"/>
                    </a:lnTo>
                    <a:lnTo>
                      <a:pt x="1948" y="5672"/>
                    </a:lnTo>
                    <a:cubicBezTo>
                      <a:pt x="1922" y="5683"/>
                      <a:pt x="1960" y="5674"/>
                      <a:pt x="1950" y="5696"/>
                    </a:cubicBezTo>
                    <a:lnTo>
                      <a:pt x="1950" y="5696"/>
                    </a:lnTo>
                    <a:cubicBezTo>
                      <a:pt x="1952" y="5694"/>
                      <a:pt x="1955" y="5693"/>
                      <a:pt x="1958" y="5693"/>
                    </a:cubicBezTo>
                    <a:cubicBezTo>
                      <a:pt x="1967" y="5693"/>
                      <a:pt x="1979" y="5702"/>
                      <a:pt x="1987" y="5706"/>
                    </a:cubicBezTo>
                    <a:lnTo>
                      <a:pt x="1992" y="5684"/>
                    </a:lnTo>
                    <a:cubicBezTo>
                      <a:pt x="2006" y="5677"/>
                      <a:pt x="2014" y="5675"/>
                      <a:pt x="2018" y="5675"/>
                    </a:cubicBezTo>
                    <a:cubicBezTo>
                      <a:pt x="2036" y="5675"/>
                      <a:pt x="1983" y="5724"/>
                      <a:pt x="2015" y="5733"/>
                    </a:cubicBezTo>
                    <a:cubicBezTo>
                      <a:pt x="2042" y="5733"/>
                      <a:pt x="2009" y="5728"/>
                      <a:pt x="2031" y="5722"/>
                    </a:cubicBezTo>
                    <a:lnTo>
                      <a:pt x="2031" y="5722"/>
                    </a:lnTo>
                    <a:cubicBezTo>
                      <a:pt x="2042" y="5733"/>
                      <a:pt x="2042" y="5750"/>
                      <a:pt x="2070" y="5755"/>
                    </a:cubicBezTo>
                    <a:cubicBezTo>
                      <a:pt x="2070" y="5760"/>
                      <a:pt x="2079" y="5773"/>
                      <a:pt x="2077" y="5788"/>
                    </a:cubicBezTo>
                    <a:lnTo>
                      <a:pt x="2077" y="5788"/>
                    </a:lnTo>
                    <a:lnTo>
                      <a:pt x="2098" y="5778"/>
                    </a:lnTo>
                    <a:cubicBezTo>
                      <a:pt x="2120" y="5789"/>
                      <a:pt x="2147" y="5789"/>
                      <a:pt x="2158" y="5805"/>
                    </a:cubicBezTo>
                    <a:cubicBezTo>
                      <a:pt x="2158" y="5794"/>
                      <a:pt x="2158" y="5789"/>
                      <a:pt x="2170" y="5789"/>
                    </a:cubicBezTo>
                    <a:cubicBezTo>
                      <a:pt x="2181" y="5791"/>
                      <a:pt x="2189" y="5791"/>
                      <a:pt x="2197" y="5791"/>
                    </a:cubicBezTo>
                    <a:cubicBezTo>
                      <a:pt x="2212" y="5791"/>
                      <a:pt x="2223" y="5791"/>
                      <a:pt x="2242" y="5805"/>
                    </a:cubicBezTo>
                    <a:cubicBezTo>
                      <a:pt x="2239" y="5812"/>
                      <a:pt x="2236" y="5814"/>
                      <a:pt x="2232" y="5814"/>
                    </a:cubicBezTo>
                    <a:cubicBezTo>
                      <a:pt x="2226" y="5814"/>
                      <a:pt x="2218" y="5809"/>
                      <a:pt x="2208" y="5805"/>
                    </a:cubicBezTo>
                    <a:lnTo>
                      <a:pt x="2208" y="5805"/>
                    </a:lnTo>
                    <a:cubicBezTo>
                      <a:pt x="2214" y="5822"/>
                      <a:pt x="2230" y="5816"/>
                      <a:pt x="2253" y="5838"/>
                    </a:cubicBezTo>
                    <a:cubicBezTo>
                      <a:pt x="2251" y="5840"/>
                      <a:pt x="2249" y="5841"/>
                      <a:pt x="2247" y="5841"/>
                    </a:cubicBezTo>
                    <a:cubicBezTo>
                      <a:pt x="2240" y="5841"/>
                      <a:pt x="2234" y="5833"/>
                      <a:pt x="2230" y="5833"/>
                    </a:cubicBezTo>
                    <a:cubicBezTo>
                      <a:pt x="2228" y="5833"/>
                      <a:pt x="2226" y="5834"/>
                      <a:pt x="2225" y="5838"/>
                    </a:cubicBezTo>
                    <a:lnTo>
                      <a:pt x="2258" y="5850"/>
                    </a:lnTo>
                    <a:cubicBezTo>
                      <a:pt x="2262" y="5846"/>
                      <a:pt x="2266" y="5845"/>
                      <a:pt x="2269" y="5845"/>
                    </a:cubicBezTo>
                    <a:cubicBezTo>
                      <a:pt x="2281" y="5845"/>
                      <a:pt x="2284" y="5867"/>
                      <a:pt x="2297" y="5872"/>
                    </a:cubicBezTo>
                    <a:cubicBezTo>
                      <a:pt x="2310" y="5880"/>
                      <a:pt x="2321" y="5883"/>
                      <a:pt x="2332" y="5883"/>
                    </a:cubicBezTo>
                    <a:cubicBezTo>
                      <a:pt x="2358" y="5883"/>
                      <a:pt x="2380" y="5866"/>
                      <a:pt x="2408" y="5866"/>
                    </a:cubicBezTo>
                    <a:cubicBezTo>
                      <a:pt x="2408" y="5877"/>
                      <a:pt x="2408" y="5888"/>
                      <a:pt x="2402" y="5888"/>
                    </a:cubicBezTo>
                    <a:cubicBezTo>
                      <a:pt x="2400" y="5879"/>
                      <a:pt x="2398" y="5875"/>
                      <a:pt x="2397" y="5875"/>
                    </a:cubicBezTo>
                    <a:cubicBezTo>
                      <a:pt x="2395" y="5875"/>
                      <a:pt x="2394" y="5882"/>
                      <a:pt x="2391" y="5888"/>
                    </a:cubicBezTo>
                    <a:cubicBezTo>
                      <a:pt x="2402" y="5894"/>
                      <a:pt x="2402" y="5927"/>
                      <a:pt x="2391" y="5933"/>
                    </a:cubicBezTo>
                    <a:cubicBezTo>
                      <a:pt x="2396" y="5934"/>
                      <a:pt x="2399" y="5935"/>
                      <a:pt x="2401" y="5935"/>
                    </a:cubicBezTo>
                    <a:cubicBezTo>
                      <a:pt x="2411" y="5935"/>
                      <a:pt x="2394" y="5916"/>
                      <a:pt x="2408" y="5916"/>
                    </a:cubicBezTo>
                    <a:lnTo>
                      <a:pt x="2408" y="5916"/>
                    </a:lnTo>
                    <a:lnTo>
                      <a:pt x="2435" y="5933"/>
                    </a:lnTo>
                    <a:cubicBezTo>
                      <a:pt x="2446" y="5921"/>
                      <a:pt x="2430" y="5905"/>
                      <a:pt x="2457" y="5905"/>
                    </a:cubicBezTo>
                    <a:cubicBezTo>
                      <a:pt x="2474" y="5916"/>
                      <a:pt x="2479" y="5921"/>
                      <a:pt x="2502" y="5933"/>
                    </a:cubicBezTo>
                    <a:cubicBezTo>
                      <a:pt x="2493" y="5942"/>
                      <a:pt x="2491" y="5951"/>
                      <a:pt x="2485" y="5951"/>
                    </a:cubicBezTo>
                    <a:cubicBezTo>
                      <a:pt x="2483" y="5951"/>
                      <a:pt x="2481" y="5950"/>
                      <a:pt x="2479" y="5949"/>
                    </a:cubicBezTo>
                    <a:lnTo>
                      <a:pt x="2479" y="5949"/>
                    </a:lnTo>
                    <a:cubicBezTo>
                      <a:pt x="2483" y="5957"/>
                      <a:pt x="2493" y="5965"/>
                      <a:pt x="2502" y="5965"/>
                    </a:cubicBezTo>
                    <a:cubicBezTo>
                      <a:pt x="2506" y="5965"/>
                      <a:pt x="2509" y="5963"/>
                      <a:pt x="2513" y="5960"/>
                    </a:cubicBezTo>
                    <a:cubicBezTo>
                      <a:pt x="2510" y="5953"/>
                      <a:pt x="2511" y="5951"/>
                      <a:pt x="2515" y="5951"/>
                    </a:cubicBezTo>
                    <a:cubicBezTo>
                      <a:pt x="2522" y="5951"/>
                      <a:pt x="2534" y="5957"/>
                      <a:pt x="2541" y="5957"/>
                    </a:cubicBezTo>
                    <a:cubicBezTo>
                      <a:pt x="2546" y="5957"/>
                      <a:pt x="2549" y="5954"/>
                      <a:pt x="2546" y="5944"/>
                    </a:cubicBezTo>
                    <a:lnTo>
                      <a:pt x="2546" y="5944"/>
                    </a:lnTo>
                    <a:lnTo>
                      <a:pt x="2562" y="5971"/>
                    </a:lnTo>
                    <a:cubicBezTo>
                      <a:pt x="2559" y="5971"/>
                      <a:pt x="2553" y="5974"/>
                      <a:pt x="2549" y="5974"/>
                    </a:cubicBezTo>
                    <a:cubicBezTo>
                      <a:pt x="2547" y="5974"/>
                      <a:pt x="2546" y="5973"/>
                      <a:pt x="2546" y="5971"/>
                    </a:cubicBezTo>
                    <a:lnTo>
                      <a:pt x="2546" y="5971"/>
                    </a:lnTo>
                    <a:cubicBezTo>
                      <a:pt x="2543" y="5978"/>
                      <a:pt x="2547" y="5980"/>
                      <a:pt x="2553" y="5980"/>
                    </a:cubicBezTo>
                    <a:cubicBezTo>
                      <a:pt x="2560" y="5980"/>
                      <a:pt x="2570" y="5977"/>
                      <a:pt x="2574" y="5977"/>
                    </a:cubicBezTo>
                    <a:cubicBezTo>
                      <a:pt x="2585" y="5982"/>
                      <a:pt x="2596" y="5999"/>
                      <a:pt x="2596" y="6004"/>
                    </a:cubicBezTo>
                    <a:cubicBezTo>
                      <a:pt x="2601" y="6004"/>
                      <a:pt x="2618" y="6016"/>
                      <a:pt x="2618" y="6032"/>
                    </a:cubicBezTo>
                    <a:cubicBezTo>
                      <a:pt x="2629" y="6032"/>
                      <a:pt x="2623" y="6016"/>
                      <a:pt x="2629" y="6016"/>
                    </a:cubicBezTo>
                    <a:lnTo>
                      <a:pt x="2657" y="6038"/>
                    </a:lnTo>
                    <a:cubicBezTo>
                      <a:pt x="2651" y="6054"/>
                      <a:pt x="2640" y="6082"/>
                      <a:pt x="2623" y="6082"/>
                    </a:cubicBezTo>
                    <a:cubicBezTo>
                      <a:pt x="2642" y="6082"/>
                      <a:pt x="2649" y="6063"/>
                      <a:pt x="2660" y="6063"/>
                    </a:cubicBezTo>
                    <a:cubicBezTo>
                      <a:pt x="2662" y="6063"/>
                      <a:pt x="2665" y="6064"/>
                      <a:pt x="2668" y="6065"/>
                    </a:cubicBezTo>
                    <a:cubicBezTo>
                      <a:pt x="2640" y="6082"/>
                      <a:pt x="2679" y="6099"/>
                      <a:pt x="2645" y="6115"/>
                    </a:cubicBezTo>
                    <a:cubicBezTo>
                      <a:pt x="2645" y="6137"/>
                      <a:pt x="2673" y="6154"/>
                      <a:pt x="2695" y="6165"/>
                    </a:cubicBezTo>
                    <a:cubicBezTo>
                      <a:pt x="2712" y="6154"/>
                      <a:pt x="2684" y="6143"/>
                      <a:pt x="2695" y="6126"/>
                    </a:cubicBezTo>
                    <a:lnTo>
                      <a:pt x="2695" y="6126"/>
                    </a:lnTo>
                    <a:cubicBezTo>
                      <a:pt x="2709" y="6135"/>
                      <a:pt x="2722" y="6137"/>
                      <a:pt x="2734" y="6137"/>
                    </a:cubicBezTo>
                    <a:cubicBezTo>
                      <a:pt x="2748" y="6137"/>
                      <a:pt x="2761" y="6134"/>
                      <a:pt x="2774" y="6134"/>
                    </a:cubicBezTo>
                    <a:cubicBezTo>
                      <a:pt x="2783" y="6134"/>
                      <a:pt x="2792" y="6136"/>
                      <a:pt x="2800" y="6142"/>
                    </a:cubicBezTo>
                    <a:lnTo>
                      <a:pt x="2800" y="6142"/>
                    </a:lnTo>
                    <a:lnTo>
                      <a:pt x="2795" y="6137"/>
                    </a:lnTo>
                    <a:lnTo>
                      <a:pt x="2795" y="6137"/>
                    </a:lnTo>
                    <a:cubicBezTo>
                      <a:pt x="2809" y="6140"/>
                      <a:pt x="2814" y="6141"/>
                      <a:pt x="2819" y="6141"/>
                    </a:cubicBezTo>
                    <a:cubicBezTo>
                      <a:pt x="2824" y="6141"/>
                      <a:pt x="2828" y="6140"/>
                      <a:pt x="2839" y="6137"/>
                    </a:cubicBezTo>
                    <a:lnTo>
                      <a:pt x="2839" y="6137"/>
                    </a:lnTo>
                    <a:cubicBezTo>
                      <a:pt x="2817" y="6148"/>
                      <a:pt x="2817" y="6204"/>
                      <a:pt x="2850" y="6226"/>
                    </a:cubicBezTo>
                    <a:cubicBezTo>
                      <a:pt x="2867" y="6220"/>
                      <a:pt x="2850" y="6193"/>
                      <a:pt x="2867" y="6182"/>
                    </a:cubicBezTo>
                    <a:lnTo>
                      <a:pt x="2889" y="6198"/>
                    </a:lnTo>
                    <a:lnTo>
                      <a:pt x="2878" y="6204"/>
                    </a:lnTo>
                    <a:cubicBezTo>
                      <a:pt x="2901" y="6208"/>
                      <a:pt x="2897" y="6243"/>
                      <a:pt x="2907" y="6243"/>
                    </a:cubicBezTo>
                    <a:cubicBezTo>
                      <a:pt x="2910" y="6243"/>
                      <a:pt x="2913" y="6241"/>
                      <a:pt x="2917" y="6237"/>
                    </a:cubicBezTo>
                    <a:lnTo>
                      <a:pt x="2917" y="6237"/>
                    </a:lnTo>
                    <a:lnTo>
                      <a:pt x="2911" y="6258"/>
                    </a:lnTo>
                    <a:lnTo>
                      <a:pt x="2911" y="6258"/>
                    </a:lnTo>
                    <a:cubicBezTo>
                      <a:pt x="2913" y="6258"/>
                      <a:pt x="2914" y="6257"/>
                      <a:pt x="2916" y="6257"/>
                    </a:cubicBezTo>
                    <a:cubicBezTo>
                      <a:pt x="2930" y="6257"/>
                      <a:pt x="2945" y="6265"/>
                      <a:pt x="2950" y="6265"/>
                    </a:cubicBezTo>
                    <a:cubicBezTo>
                      <a:pt x="2977" y="6276"/>
                      <a:pt x="2977" y="6287"/>
                      <a:pt x="2983" y="6309"/>
                    </a:cubicBezTo>
                    <a:cubicBezTo>
                      <a:pt x="2983" y="6294"/>
                      <a:pt x="2987" y="6280"/>
                      <a:pt x="3003" y="6280"/>
                    </a:cubicBezTo>
                    <a:cubicBezTo>
                      <a:pt x="3005" y="6280"/>
                      <a:pt x="3008" y="6280"/>
                      <a:pt x="3011" y="6281"/>
                    </a:cubicBezTo>
                    <a:cubicBezTo>
                      <a:pt x="2983" y="6309"/>
                      <a:pt x="3038" y="6320"/>
                      <a:pt x="3016" y="6337"/>
                    </a:cubicBezTo>
                    <a:cubicBezTo>
                      <a:pt x="3024" y="6340"/>
                      <a:pt x="3026" y="6352"/>
                      <a:pt x="3031" y="6353"/>
                    </a:cubicBezTo>
                    <a:lnTo>
                      <a:pt x="3031" y="6353"/>
                    </a:lnTo>
                    <a:lnTo>
                      <a:pt x="3019" y="6362"/>
                    </a:lnTo>
                    <a:lnTo>
                      <a:pt x="3019" y="6362"/>
                    </a:lnTo>
                    <a:cubicBezTo>
                      <a:pt x="3027" y="6357"/>
                      <a:pt x="3034" y="6355"/>
                      <a:pt x="3041" y="6355"/>
                    </a:cubicBezTo>
                    <a:cubicBezTo>
                      <a:pt x="3058" y="6355"/>
                      <a:pt x="3073" y="6368"/>
                      <a:pt x="3088" y="6375"/>
                    </a:cubicBezTo>
                    <a:cubicBezTo>
                      <a:pt x="3055" y="6403"/>
                      <a:pt x="3110" y="6392"/>
                      <a:pt x="3088" y="6431"/>
                    </a:cubicBezTo>
                    <a:cubicBezTo>
                      <a:pt x="3093" y="6428"/>
                      <a:pt x="3098" y="6426"/>
                      <a:pt x="3102" y="6426"/>
                    </a:cubicBezTo>
                    <a:cubicBezTo>
                      <a:pt x="3117" y="6426"/>
                      <a:pt x="3127" y="6444"/>
                      <a:pt x="3141" y="6444"/>
                    </a:cubicBezTo>
                    <a:cubicBezTo>
                      <a:pt x="3144" y="6444"/>
                      <a:pt x="3146" y="6443"/>
                      <a:pt x="3149" y="6442"/>
                    </a:cubicBezTo>
                    <a:lnTo>
                      <a:pt x="3149" y="6442"/>
                    </a:lnTo>
                    <a:cubicBezTo>
                      <a:pt x="3166" y="6453"/>
                      <a:pt x="3144" y="6475"/>
                      <a:pt x="3138" y="6480"/>
                    </a:cubicBezTo>
                    <a:lnTo>
                      <a:pt x="3149" y="6480"/>
                    </a:lnTo>
                    <a:cubicBezTo>
                      <a:pt x="3144" y="6497"/>
                      <a:pt x="3155" y="6514"/>
                      <a:pt x="3155" y="6536"/>
                    </a:cubicBezTo>
                    <a:lnTo>
                      <a:pt x="3182" y="6530"/>
                    </a:lnTo>
                    <a:lnTo>
                      <a:pt x="3177" y="6541"/>
                    </a:lnTo>
                    <a:cubicBezTo>
                      <a:pt x="3180" y="6541"/>
                      <a:pt x="3185" y="6545"/>
                      <a:pt x="3190" y="6545"/>
                    </a:cubicBezTo>
                    <a:cubicBezTo>
                      <a:pt x="3193" y="6545"/>
                      <a:pt x="3196" y="6543"/>
                      <a:pt x="3199" y="6536"/>
                    </a:cubicBezTo>
                    <a:lnTo>
                      <a:pt x="3199" y="6541"/>
                    </a:lnTo>
                    <a:cubicBezTo>
                      <a:pt x="3204" y="6539"/>
                      <a:pt x="3208" y="6538"/>
                      <a:pt x="3211" y="6538"/>
                    </a:cubicBezTo>
                    <a:cubicBezTo>
                      <a:pt x="3221" y="6538"/>
                      <a:pt x="3213" y="6553"/>
                      <a:pt x="3227" y="6558"/>
                    </a:cubicBezTo>
                    <a:cubicBezTo>
                      <a:pt x="3227" y="6563"/>
                      <a:pt x="3210" y="6563"/>
                      <a:pt x="3210" y="6563"/>
                    </a:cubicBezTo>
                    <a:cubicBezTo>
                      <a:pt x="3210" y="6569"/>
                      <a:pt x="3199" y="6569"/>
                      <a:pt x="3193" y="6580"/>
                    </a:cubicBezTo>
                    <a:cubicBezTo>
                      <a:pt x="3195" y="6576"/>
                      <a:pt x="3203" y="6576"/>
                      <a:pt x="3212" y="6576"/>
                    </a:cubicBezTo>
                    <a:cubicBezTo>
                      <a:pt x="3216" y="6576"/>
                      <a:pt x="3221" y="6576"/>
                      <a:pt x="3227" y="6576"/>
                    </a:cubicBezTo>
                    <a:cubicBezTo>
                      <a:pt x="3242" y="6576"/>
                      <a:pt x="3257" y="6574"/>
                      <a:pt x="3260" y="6563"/>
                    </a:cubicBezTo>
                    <a:cubicBezTo>
                      <a:pt x="3263" y="6562"/>
                      <a:pt x="3266" y="6562"/>
                      <a:pt x="3268" y="6562"/>
                    </a:cubicBezTo>
                    <a:cubicBezTo>
                      <a:pt x="3280" y="6562"/>
                      <a:pt x="3286" y="6571"/>
                      <a:pt x="3282" y="6580"/>
                    </a:cubicBezTo>
                    <a:lnTo>
                      <a:pt x="3254" y="6591"/>
                    </a:lnTo>
                    <a:lnTo>
                      <a:pt x="3282" y="6597"/>
                    </a:lnTo>
                    <a:cubicBezTo>
                      <a:pt x="3287" y="6613"/>
                      <a:pt x="3276" y="6619"/>
                      <a:pt x="3265" y="6635"/>
                    </a:cubicBezTo>
                    <a:cubicBezTo>
                      <a:pt x="3265" y="6628"/>
                      <a:pt x="3253" y="6623"/>
                      <a:pt x="3241" y="6623"/>
                    </a:cubicBezTo>
                    <a:cubicBezTo>
                      <a:pt x="3226" y="6623"/>
                      <a:pt x="3210" y="6629"/>
                      <a:pt x="3210" y="6641"/>
                    </a:cubicBezTo>
                    <a:cubicBezTo>
                      <a:pt x="3210" y="6624"/>
                      <a:pt x="3193" y="6624"/>
                      <a:pt x="3182" y="6619"/>
                    </a:cubicBezTo>
                    <a:cubicBezTo>
                      <a:pt x="3182" y="6621"/>
                      <a:pt x="3182" y="6623"/>
                      <a:pt x="3181" y="6623"/>
                    </a:cubicBezTo>
                    <a:cubicBezTo>
                      <a:pt x="3179" y="6623"/>
                      <a:pt x="3177" y="6621"/>
                      <a:pt x="3171" y="6619"/>
                    </a:cubicBezTo>
                    <a:lnTo>
                      <a:pt x="3171" y="6619"/>
                    </a:lnTo>
                    <a:cubicBezTo>
                      <a:pt x="3182" y="6635"/>
                      <a:pt x="3193" y="6619"/>
                      <a:pt x="3193" y="6641"/>
                    </a:cubicBezTo>
                    <a:cubicBezTo>
                      <a:pt x="3193" y="6641"/>
                      <a:pt x="3212" y="6654"/>
                      <a:pt x="3212" y="6660"/>
                    </a:cubicBezTo>
                    <a:lnTo>
                      <a:pt x="3212" y="6660"/>
                    </a:lnTo>
                    <a:cubicBezTo>
                      <a:pt x="3216" y="6658"/>
                      <a:pt x="3219" y="6658"/>
                      <a:pt x="3222" y="6658"/>
                    </a:cubicBezTo>
                    <a:cubicBezTo>
                      <a:pt x="3243" y="6658"/>
                      <a:pt x="3237" y="6691"/>
                      <a:pt x="3251" y="6691"/>
                    </a:cubicBezTo>
                    <a:cubicBezTo>
                      <a:pt x="3252" y="6691"/>
                      <a:pt x="3253" y="6691"/>
                      <a:pt x="3254" y="6691"/>
                    </a:cubicBezTo>
                    <a:lnTo>
                      <a:pt x="3254" y="6691"/>
                    </a:lnTo>
                    <a:cubicBezTo>
                      <a:pt x="3260" y="6691"/>
                      <a:pt x="3260" y="6707"/>
                      <a:pt x="3249" y="6707"/>
                    </a:cubicBezTo>
                    <a:cubicBezTo>
                      <a:pt x="3245" y="6703"/>
                      <a:pt x="3241" y="6702"/>
                      <a:pt x="3237" y="6702"/>
                    </a:cubicBezTo>
                    <a:cubicBezTo>
                      <a:pt x="3233" y="6702"/>
                      <a:pt x="3228" y="6704"/>
                      <a:pt x="3224" y="6706"/>
                    </a:cubicBezTo>
                    <a:lnTo>
                      <a:pt x="3224" y="6706"/>
                    </a:lnTo>
                    <a:cubicBezTo>
                      <a:pt x="3224" y="6706"/>
                      <a:pt x="3223" y="6706"/>
                      <a:pt x="3223" y="6706"/>
                    </a:cubicBezTo>
                    <a:cubicBezTo>
                      <a:pt x="3220" y="6706"/>
                      <a:pt x="3215" y="6708"/>
                      <a:pt x="3211" y="6710"/>
                    </a:cubicBezTo>
                    <a:lnTo>
                      <a:pt x="3211" y="6710"/>
                    </a:lnTo>
                    <a:cubicBezTo>
                      <a:pt x="3216" y="6710"/>
                      <a:pt x="3220" y="6708"/>
                      <a:pt x="3224" y="6706"/>
                    </a:cubicBezTo>
                    <a:lnTo>
                      <a:pt x="3224" y="6706"/>
                    </a:lnTo>
                    <a:cubicBezTo>
                      <a:pt x="3225" y="6706"/>
                      <a:pt x="3226" y="6707"/>
                      <a:pt x="3227" y="6707"/>
                    </a:cubicBezTo>
                    <a:cubicBezTo>
                      <a:pt x="3227" y="6724"/>
                      <a:pt x="3204" y="6724"/>
                      <a:pt x="3199" y="6729"/>
                    </a:cubicBezTo>
                    <a:lnTo>
                      <a:pt x="3199" y="6724"/>
                    </a:lnTo>
                    <a:lnTo>
                      <a:pt x="3182" y="6735"/>
                    </a:lnTo>
                    <a:cubicBezTo>
                      <a:pt x="3187" y="6738"/>
                      <a:pt x="3192" y="6739"/>
                      <a:pt x="3195" y="6739"/>
                    </a:cubicBezTo>
                    <a:cubicBezTo>
                      <a:pt x="3199" y="6739"/>
                      <a:pt x="3203" y="6738"/>
                      <a:pt x="3205" y="6738"/>
                    </a:cubicBezTo>
                    <a:cubicBezTo>
                      <a:pt x="3208" y="6738"/>
                      <a:pt x="3210" y="6740"/>
                      <a:pt x="3210" y="6746"/>
                    </a:cubicBezTo>
                    <a:cubicBezTo>
                      <a:pt x="3205" y="6746"/>
                      <a:pt x="3209" y="6758"/>
                      <a:pt x="3203" y="6758"/>
                    </a:cubicBezTo>
                    <a:cubicBezTo>
                      <a:pt x="3202" y="6758"/>
                      <a:pt x="3200" y="6758"/>
                      <a:pt x="3199" y="6757"/>
                    </a:cubicBezTo>
                    <a:cubicBezTo>
                      <a:pt x="3182" y="6746"/>
                      <a:pt x="3166" y="6746"/>
                      <a:pt x="3155" y="6729"/>
                    </a:cubicBezTo>
                    <a:lnTo>
                      <a:pt x="3155" y="6729"/>
                    </a:lnTo>
                    <a:cubicBezTo>
                      <a:pt x="3155" y="6735"/>
                      <a:pt x="3149" y="6763"/>
                      <a:pt x="3171" y="6763"/>
                    </a:cubicBezTo>
                    <a:lnTo>
                      <a:pt x="3166" y="6774"/>
                    </a:lnTo>
                    <a:cubicBezTo>
                      <a:pt x="3172" y="6774"/>
                      <a:pt x="3185" y="6768"/>
                      <a:pt x="3193" y="6768"/>
                    </a:cubicBezTo>
                    <a:cubicBezTo>
                      <a:pt x="3198" y="6768"/>
                      <a:pt x="3201" y="6770"/>
                      <a:pt x="3199" y="6779"/>
                    </a:cubicBezTo>
                    <a:lnTo>
                      <a:pt x="3193" y="6779"/>
                    </a:lnTo>
                    <a:lnTo>
                      <a:pt x="3199" y="6807"/>
                    </a:lnTo>
                    <a:lnTo>
                      <a:pt x="3182" y="6807"/>
                    </a:lnTo>
                    <a:cubicBezTo>
                      <a:pt x="3193" y="6807"/>
                      <a:pt x="3193" y="6812"/>
                      <a:pt x="3193" y="6818"/>
                    </a:cubicBezTo>
                    <a:cubicBezTo>
                      <a:pt x="3182" y="6818"/>
                      <a:pt x="3177" y="6818"/>
                      <a:pt x="3171" y="6812"/>
                    </a:cubicBezTo>
                    <a:lnTo>
                      <a:pt x="3171" y="6812"/>
                    </a:lnTo>
                    <a:cubicBezTo>
                      <a:pt x="3166" y="6829"/>
                      <a:pt x="3171" y="6835"/>
                      <a:pt x="3177" y="6840"/>
                    </a:cubicBezTo>
                    <a:cubicBezTo>
                      <a:pt x="3175" y="6847"/>
                      <a:pt x="3172" y="6849"/>
                      <a:pt x="3170" y="6849"/>
                    </a:cubicBezTo>
                    <a:cubicBezTo>
                      <a:pt x="3166" y="6849"/>
                      <a:pt x="3161" y="6843"/>
                      <a:pt x="3155" y="6840"/>
                    </a:cubicBezTo>
                    <a:cubicBezTo>
                      <a:pt x="3144" y="6845"/>
                      <a:pt x="3130" y="6868"/>
                      <a:pt x="3119" y="6868"/>
                    </a:cubicBezTo>
                    <a:cubicBezTo>
                      <a:pt x="3118" y="6868"/>
                      <a:pt x="3117" y="6868"/>
                      <a:pt x="3116" y="6868"/>
                    </a:cubicBezTo>
                    <a:lnTo>
                      <a:pt x="3116" y="6868"/>
                    </a:lnTo>
                    <a:cubicBezTo>
                      <a:pt x="3113" y="6879"/>
                      <a:pt x="3114" y="6879"/>
                      <a:pt x="3117" y="6879"/>
                    </a:cubicBezTo>
                    <a:cubicBezTo>
                      <a:pt x="3119" y="6879"/>
                      <a:pt x="3121" y="6879"/>
                      <a:pt x="3121" y="6890"/>
                    </a:cubicBezTo>
                    <a:cubicBezTo>
                      <a:pt x="3114" y="6886"/>
                      <a:pt x="3108" y="6884"/>
                      <a:pt x="3103" y="6884"/>
                    </a:cubicBezTo>
                    <a:cubicBezTo>
                      <a:pt x="3076" y="6884"/>
                      <a:pt x="3061" y="6920"/>
                      <a:pt x="3038" y="6929"/>
                    </a:cubicBezTo>
                    <a:cubicBezTo>
                      <a:pt x="3060" y="6966"/>
                      <a:pt x="3034" y="6941"/>
                      <a:pt x="3038" y="6970"/>
                    </a:cubicBezTo>
                    <a:lnTo>
                      <a:pt x="3038" y="6970"/>
                    </a:lnTo>
                    <a:cubicBezTo>
                      <a:pt x="3034" y="6956"/>
                      <a:pt x="3001" y="6955"/>
                      <a:pt x="3027" y="6940"/>
                    </a:cubicBezTo>
                    <a:lnTo>
                      <a:pt x="3027" y="6940"/>
                    </a:lnTo>
                    <a:cubicBezTo>
                      <a:pt x="3016" y="6945"/>
                      <a:pt x="3016" y="6945"/>
                      <a:pt x="3011" y="6945"/>
                    </a:cubicBezTo>
                    <a:cubicBezTo>
                      <a:pt x="3000" y="6929"/>
                      <a:pt x="3033" y="6923"/>
                      <a:pt x="3005" y="6901"/>
                    </a:cubicBezTo>
                    <a:lnTo>
                      <a:pt x="3005" y="6901"/>
                    </a:lnTo>
                    <a:cubicBezTo>
                      <a:pt x="2990" y="6911"/>
                      <a:pt x="2989" y="6946"/>
                      <a:pt x="2975" y="6946"/>
                    </a:cubicBezTo>
                    <a:cubicBezTo>
                      <a:pt x="2974" y="6946"/>
                      <a:pt x="2973" y="6946"/>
                      <a:pt x="2972" y="6945"/>
                    </a:cubicBezTo>
                    <a:cubicBezTo>
                      <a:pt x="2972" y="6936"/>
                      <a:pt x="2970" y="6933"/>
                      <a:pt x="2967" y="6933"/>
                    </a:cubicBezTo>
                    <a:cubicBezTo>
                      <a:pt x="2965" y="6933"/>
                      <a:pt x="2962" y="6935"/>
                      <a:pt x="2960" y="6935"/>
                    </a:cubicBezTo>
                    <a:cubicBezTo>
                      <a:pt x="2957" y="6935"/>
                      <a:pt x="2955" y="6933"/>
                      <a:pt x="2955" y="6923"/>
                    </a:cubicBezTo>
                    <a:cubicBezTo>
                      <a:pt x="2955" y="6918"/>
                      <a:pt x="2961" y="6918"/>
                      <a:pt x="2972" y="6918"/>
                    </a:cubicBezTo>
                    <a:lnTo>
                      <a:pt x="2961" y="6912"/>
                    </a:lnTo>
                    <a:cubicBezTo>
                      <a:pt x="2957" y="6911"/>
                      <a:pt x="2954" y="6910"/>
                      <a:pt x="2952" y="6910"/>
                    </a:cubicBezTo>
                    <a:cubicBezTo>
                      <a:pt x="2933" y="6910"/>
                      <a:pt x="2953" y="6948"/>
                      <a:pt x="2933" y="6967"/>
                    </a:cubicBezTo>
                    <a:cubicBezTo>
                      <a:pt x="2931" y="6968"/>
                      <a:pt x="2929" y="6968"/>
                      <a:pt x="2927" y="6968"/>
                    </a:cubicBezTo>
                    <a:cubicBezTo>
                      <a:pt x="2923" y="6968"/>
                      <a:pt x="2920" y="6967"/>
                      <a:pt x="2918" y="6965"/>
                    </a:cubicBezTo>
                    <a:lnTo>
                      <a:pt x="2918" y="6965"/>
                    </a:lnTo>
                    <a:cubicBezTo>
                      <a:pt x="2918" y="6968"/>
                      <a:pt x="2917" y="6971"/>
                      <a:pt x="2917" y="6973"/>
                    </a:cubicBezTo>
                    <a:cubicBezTo>
                      <a:pt x="2913" y="6961"/>
                      <a:pt x="2907" y="6957"/>
                      <a:pt x="2900" y="6957"/>
                    </a:cubicBezTo>
                    <a:cubicBezTo>
                      <a:pt x="2888" y="6957"/>
                      <a:pt x="2874" y="6971"/>
                      <a:pt x="2867" y="6978"/>
                    </a:cubicBezTo>
                    <a:cubicBezTo>
                      <a:pt x="2900" y="7012"/>
                      <a:pt x="2894" y="6984"/>
                      <a:pt x="2928" y="7023"/>
                    </a:cubicBezTo>
                    <a:cubicBezTo>
                      <a:pt x="2932" y="7013"/>
                      <a:pt x="2929" y="6992"/>
                      <a:pt x="2944" y="6992"/>
                    </a:cubicBezTo>
                    <a:cubicBezTo>
                      <a:pt x="2947" y="6992"/>
                      <a:pt x="2951" y="6993"/>
                      <a:pt x="2955" y="6995"/>
                    </a:cubicBezTo>
                    <a:cubicBezTo>
                      <a:pt x="2944" y="7006"/>
                      <a:pt x="2955" y="7006"/>
                      <a:pt x="2961" y="7012"/>
                    </a:cubicBezTo>
                    <a:cubicBezTo>
                      <a:pt x="2955" y="7001"/>
                      <a:pt x="2977" y="7006"/>
                      <a:pt x="2983" y="7001"/>
                    </a:cubicBezTo>
                    <a:lnTo>
                      <a:pt x="2983" y="7001"/>
                    </a:lnTo>
                    <a:cubicBezTo>
                      <a:pt x="2989" y="7012"/>
                      <a:pt x="2977" y="7039"/>
                      <a:pt x="3005" y="7039"/>
                    </a:cubicBezTo>
                    <a:lnTo>
                      <a:pt x="3000" y="7006"/>
                    </a:lnTo>
                    <a:lnTo>
                      <a:pt x="3000" y="7006"/>
                    </a:lnTo>
                    <a:cubicBezTo>
                      <a:pt x="3004" y="7006"/>
                      <a:pt x="3001" y="7025"/>
                      <a:pt x="3010" y="7025"/>
                    </a:cubicBezTo>
                    <a:cubicBezTo>
                      <a:pt x="3011" y="7025"/>
                      <a:pt x="3013" y="7025"/>
                      <a:pt x="3016" y="7023"/>
                    </a:cubicBezTo>
                    <a:lnTo>
                      <a:pt x="3016" y="7023"/>
                    </a:lnTo>
                    <a:cubicBezTo>
                      <a:pt x="3011" y="7039"/>
                      <a:pt x="3033" y="7050"/>
                      <a:pt x="3005" y="7061"/>
                    </a:cubicBezTo>
                    <a:cubicBezTo>
                      <a:pt x="3012" y="7065"/>
                      <a:pt x="3018" y="7067"/>
                      <a:pt x="3023" y="7067"/>
                    </a:cubicBezTo>
                    <a:cubicBezTo>
                      <a:pt x="3048" y="7067"/>
                      <a:pt x="3057" y="7029"/>
                      <a:pt x="3066" y="7006"/>
                    </a:cubicBezTo>
                    <a:lnTo>
                      <a:pt x="3066" y="7023"/>
                    </a:lnTo>
                    <a:cubicBezTo>
                      <a:pt x="3066" y="7006"/>
                      <a:pt x="3083" y="7006"/>
                      <a:pt x="3083" y="7001"/>
                    </a:cubicBezTo>
                    <a:lnTo>
                      <a:pt x="3083" y="7001"/>
                    </a:lnTo>
                    <a:cubicBezTo>
                      <a:pt x="3099" y="7001"/>
                      <a:pt x="3072" y="7023"/>
                      <a:pt x="3088" y="7028"/>
                    </a:cubicBezTo>
                    <a:cubicBezTo>
                      <a:pt x="3094" y="7023"/>
                      <a:pt x="3110" y="7023"/>
                      <a:pt x="3116" y="7012"/>
                    </a:cubicBezTo>
                    <a:cubicBezTo>
                      <a:pt x="3120" y="7008"/>
                      <a:pt x="3121" y="7004"/>
                      <a:pt x="3123" y="7004"/>
                    </a:cubicBezTo>
                    <a:cubicBezTo>
                      <a:pt x="3124" y="7004"/>
                      <a:pt x="3125" y="7004"/>
                      <a:pt x="3127" y="7006"/>
                    </a:cubicBezTo>
                    <a:lnTo>
                      <a:pt x="3127" y="7050"/>
                    </a:lnTo>
                    <a:lnTo>
                      <a:pt x="3144" y="7006"/>
                    </a:lnTo>
                    <a:cubicBezTo>
                      <a:pt x="3149" y="7023"/>
                      <a:pt x="3177" y="7006"/>
                      <a:pt x="3166" y="7028"/>
                    </a:cubicBezTo>
                    <a:cubicBezTo>
                      <a:pt x="3177" y="7023"/>
                      <a:pt x="3182" y="7006"/>
                      <a:pt x="3199" y="6995"/>
                    </a:cubicBezTo>
                    <a:lnTo>
                      <a:pt x="3221" y="7006"/>
                    </a:lnTo>
                    <a:cubicBezTo>
                      <a:pt x="3224" y="7000"/>
                      <a:pt x="3224" y="6997"/>
                      <a:pt x="3220" y="6997"/>
                    </a:cubicBezTo>
                    <a:cubicBezTo>
                      <a:pt x="3219" y="6997"/>
                      <a:pt x="3217" y="6998"/>
                      <a:pt x="3214" y="6999"/>
                    </a:cubicBezTo>
                    <a:lnTo>
                      <a:pt x="3214" y="6999"/>
                    </a:lnTo>
                    <a:cubicBezTo>
                      <a:pt x="3229" y="6988"/>
                      <a:pt x="3233" y="6943"/>
                      <a:pt x="3247" y="6943"/>
                    </a:cubicBezTo>
                    <a:cubicBezTo>
                      <a:pt x="3251" y="6943"/>
                      <a:pt x="3255" y="6945"/>
                      <a:pt x="3260" y="6951"/>
                    </a:cubicBezTo>
                    <a:cubicBezTo>
                      <a:pt x="3265" y="6912"/>
                      <a:pt x="3282" y="6901"/>
                      <a:pt x="3293" y="6857"/>
                    </a:cubicBezTo>
                    <a:cubicBezTo>
                      <a:pt x="3296" y="6866"/>
                      <a:pt x="3300" y="6869"/>
                      <a:pt x="3304" y="6869"/>
                    </a:cubicBezTo>
                    <a:cubicBezTo>
                      <a:pt x="3313" y="6869"/>
                      <a:pt x="3325" y="6855"/>
                      <a:pt x="3330" y="6855"/>
                    </a:cubicBezTo>
                    <a:cubicBezTo>
                      <a:pt x="3332" y="6855"/>
                      <a:pt x="3333" y="6858"/>
                      <a:pt x="3332" y="6868"/>
                    </a:cubicBezTo>
                    <a:cubicBezTo>
                      <a:pt x="3348" y="6846"/>
                      <a:pt x="3332" y="6835"/>
                      <a:pt x="3332" y="6818"/>
                    </a:cubicBezTo>
                    <a:cubicBezTo>
                      <a:pt x="3335" y="6815"/>
                      <a:pt x="3338" y="6814"/>
                      <a:pt x="3342" y="6814"/>
                    </a:cubicBezTo>
                    <a:cubicBezTo>
                      <a:pt x="3353" y="6814"/>
                      <a:pt x="3366" y="6824"/>
                      <a:pt x="3370" y="6840"/>
                    </a:cubicBezTo>
                    <a:lnTo>
                      <a:pt x="3370" y="6812"/>
                    </a:lnTo>
                    <a:lnTo>
                      <a:pt x="3376" y="6812"/>
                    </a:lnTo>
                    <a:lnTo>
                      <a:pt x="3370" y="6790"/>
                    </a:lnTo>
                    <a:cubicBezTo>
                      <a:pt x="3393" y="6779"/>
                      <a:pt x="3398" y="6790"/>
                      <a:pt x="3404" y="6774"/>
                    </a:cubicBezTo>
                    <a:lnTo>
                      <a:pt x="3387" y="6763"/>
                    </a:lnTo>
                    <a:lnTo>
                      <a:pt x="3398" y="6752"/>
                    </a:lnTo>
                    <a:lnTo>
                      <a:pt x="3398" y="6752"/>
                    </a:lnTo>
                    <a:cubicBezTo>
                      <a:pt x="3396" y="6752"/>
                      <a:pt x="3395" y="6753"/>
                      <a:pt x="3393" y="6753"/>
                    </a:cubicBezTo>
                    <a:cubicBezTo>
                      <a:pt x="3387" y="6753"/>
                      <a:pt x="3387" y="6742"/>
                      <a:pt x="3387" y="6724"/>
                    </a:cubicBezTo>
                    <a:lnTo>
                      <a:pt x="3393" y="6724"/>
                    </a:lnTo>
                    <a:lnTo>
                      <a:pt x="3393" y="6702"/>
                    </a:lnTo>
                    <a:cubicBezTo>
                      <a:pt x="3395" y="6706"/>
                      <a:pt x="3396" y="6708"/>
                      <a:pt x="3398" y="6708"/>
                    </a:cubicBezTo>
                    <a:cubicBezTo>
                      <a:pt x="3401" y="6708"/>
                      <a:pt x="3402" y="6692"/>
                      <a:pt x="3408" y="6692"/>
                    </a:cubicBezTo>
                    <a:cubicBezTo>
                      <a:pt x="3410" y="6692"/>
                      <a:pt x="3412" y="6693"/>
                      <a:pt x="3415" y="6696"/>
                    </a:cubicBezTo>
                    <a:lnTo>
                      <a:pt x="3415" y="6680"/>
                    </a:lnTo>
                    <a:cubicBezTo>
                      <a:pt x="3427" y="6710"/>
                      <a:pt x="3439" y="6745"/>
                      <a:pt x="3451" y="6781"/>
                    </a:cubicBezTo>
                    <a:lnTo>
                      <a:pt x="3451" y="6781"/>
                    </a:lnTo>
                    <a:cubicBezTo>
                      <a:pt x="3450" y="6781"/>
                      <a:pt x="3449" y="6780"/>
                      <a:pt x="3448" y="6779"/>
                    </a:cubicBezTo>
                    <a:cubicBezTo>
                      <a:pt x="3442" y="6779"/>
                      <a:pt x="3437" y="6779"/>
                      <a:pt x="3442" y="6796"/>
                    </a:cubicBezTo>
                    <a:lnTo>
                      <a:pt x="3453" y="6790"/>
                    </a:lnTo>
                    <a:cubicBezTo>
                      <a:pt x="3454" y="6792"/>
                      <a:pt x="3455" y="6793"/>
                      <a:pt x="3455" y="6794"/>
                    </a:cubicBezTo>
                    <a:lnTo>
                      <a:pt x="3455" y="6794"/>
                    </a:lnTo>
                    <a:cubicBezTo>
                      <a:pt x="3454" y="6790"/>
                      <a:pt x="3453" y="6786"/>
                      <a:pt x="3451" y="6781"/>
                    </a:cubicBezTo>
                    <a:lnTo>
                      <a:pt x="3451" y="6781"/>
                    </a:lnTo>
                    <a:cubicBezTo>
                      <a:pt x="3465" y="6791"/>
                      <a:pt x="3472" y="6801"/>
                      <a:pt x="3498" y="6868"/>
                    </a:cubicBezTo>
                    <a:cubicBezTo>
                      <a:pt x="3499" y="6889"/>
                      <a:pt x="3499" y="6897"/>
                      <a:pt x="3496" y="6897"/>
                    </a:cubicBezTo>
                    <a:cubicBezTo>
                      <a:pt x="3491" y="6897"/>
                      <a:pt x="3477" y="6852"/>
                      <a:pt x="3465" y="6825"/>
                    </a:cubicBezTo>
                    <a:lnTo>
                      <a:pt x="3465" y="6825"/>
                    </a:lnTo>
                    <a:cubicBezTo>
                      <a:pt x="3492" y="6911"/>
                      <a:pt x="3515" y="7001"/>
                      <a:pt x="3525" y="7056"/>
                    </a:cubicBezTo>
                    <a:cubicBezTo>
                      <a:pt x="3525" y="7056"/>
                      <a:pt x="3528" y="7058"/>
                      <a:pt x="3529" y="7058"/>
                    </a:cubicBezTo>
                    <a:cubicBezTo>
                      <a:pt x="3530" y="7058"/>
                      <a:pt x="3531" y="7058"/>
                      <a:pt x="3531" y="7056"/>
                    </a:cubicBezTo>
                    <a:cubicBezTo>
                      <a:pt x="3559" y="7133"/>
                      <a:pt x="3581" y="7244"/>
                      <a:pt x="3597" y="7327"/>
                    </a:cubicBezTo>
                    <a:cubicBezTo>
                      <a:pt x="3592" y="7327"/>
                      <a:pt x="3586" y="7305"/>
                      <a:pt x="3581" y="7283"/>
                    </a:cubicBezTo>
                    <a:lnTo>
                      <a:pt x="3581" y="7283"/>
                    </a:lnTo>
                    <a:cubicBezTo>
                      <a:pt x="3586" y="7316"/>
                      <a:pt x="3592" y="7360"/>
                      <a:pt x="3608" y="7388"/>
                    </a:cubicBezTo>
                    <a:lnTo>
                      <a:pt x="3581" y="7360"/>
                    </a:lnTo>
                    <a:lnTo>
                      <a:pt x="3581" y="7360"/>
                    </a:lnTo>
                    <a:cubicBezTo>
                      <a:pt x="3592" y="7427"/>
                      <a:pt x="3642" y="7554"/>
                      <a:pt x="3625" y="7576"/>
                    </a:cubicBezTo>
                    <a:cubicBezTo>
                      <a:pt x="3628" y="7573"/>
                      <a:pt x="3632" y="7570"/>
                      <a:pt x="3635" y="7570"/>
                    </a:cubicBezTo>
                    <a:cubicBezTo>
                      <a:pt x="3643" y="7570"/>
                      <a:pt x="3652" y="7582"/>
                      <a:pt x="3664" y="7620"/>
                    </a:cubicBezTo>
                    <a:cubicBezTo>
                      <a:pt x="3642" y="7665"/>
                      <a:pt x="3719" y="7775"/>
                      <a:pt x="3725" y="7880"/>
                    </a:cubicBezTo>
                    <a:cubicBezTo>
                      <a:pt x="3720" y="7871"/>
                      <a:pt x="3703" y="7821"/>
                      <a:pt x="3698" y="7821"/>
                    </a:cubicBezTo>
                    <a:cubicBezTo>
                      <a:pt x="3697" y="7821"/>
                      <a:pt x="3697" y="7822"/>
                      <a:pt x="3697" y="7825"/>
                    </a:cubicBezTo>
                    <a:cubicBezTo>
                      <a:pt x="3702" y="7869"/>
                      <a:pt x="3725" y="7914"/>
                      <a:pt x="3747" y="7947"/>
                    </a:cubicBezTo>
                    <a:lnTo>
                      <a:pt x="3730" y="7941"/>
                    </a:lnTo>
                    <a:lnTo>
                      <a:pt x="3730" y="7941"/>
                    </a:lnTo>
                    <a:cubicBezTo>
                      <a:pt x="3758" y="8008"/>
                      <a:pt x="3774" y="8085"/>
                      <a:pt x="3791" y="8157"/>
                    </a:cubicBezTo>
                    <a:cubicBezTo>
                      <a:pt x="3775" y="8195"/>
                      <a:pt x="3837" y="8351"/>
                      <a:pt x="3815" y="8351"/>
                    </a:cubicBezTo>
                    <a:cubicBezTo>
                      <a:pt x="3815" y="8351"/>
                      <a:pt x="3814" y="8351"/>
                      <a:pt x="3813" y="8351"/>
                    </a:cubicBezTo>
                    <a:lnTo>
                      <a:pt x="3813" y="8351"/>
                    </a:lnTo>
                    <a:cubicBezTo>
                      <a:pt x="3817" y="8366"/>
                      <a:pt x="3819" y="8372"/>
                      <a:pt x="3820" y="8372"/>
                    </a:cubicBezTo>
                    <a:cubicBezTo>
                      <a:pt x="3823" y="8372"/>
                      <a:pt x="3821" y="8342"/>
                      <a:pt x="3824" y="8342"/>
                    </a:cubicBezTo>
                    <a:cubicBezTo>
                      <a:pt x="3826" y="8342"/>
                      <a:pt x="3829" y="8351"/>
                      <a:pt x="3835" y="8378"/>
                    </a:cubicBezTo>
                    <a:cubicBezTo>
                      <a:pt x="3830" y="8406"/>
                      <a:pt x="3857" y="8467"/>
                      <a:pt x="3841" y="8467"/>
                    </a:cubicBezTo>
                    <a:lnTo>
                      <a:pt x="3835" y="8461"/>
                    </a:lnTo>
                    <a:lnTo>
                      <a:pt x="3846" y="8528"/>
                    </a:lnTo>
                    <a:lnTo>
                      <a:pt x="3819" y="8489"/>
                    </a:lnTo>
                    <a:lnTo>
                      <a:pt x="3819" y="8489"/>
                    </a:lnTo>
                    <a:cubicBezTo>
                      <a:pt x="3835" y="8550"/>
                      <a:pt x="3863" y="8583"/>
                      <a:pt x="3885" y="8583"/>
                    </a:cubicBezTo>
                    <a:cubicBezTo>
                      <a:pt x="3885" y="8644"/>
                      <a:pt x="3913" y="8722"/>
                      <a:pt x="3896" y="8749"/>
                    </a:cubicBezTo>
                    <a:lnTo>
                      <a:pt x="3891" y="8727"/>
                    </a:lnTo>
                    <a:lnTo>
                      <a:pt x="3891" y="8727"/>
                    </a:lnTo>
                    <a:cubicBezTo>
                      <a:pt x="3929" y="8888"/>
                      <a:pt x="3891" y="9004"/>
                      <a:pt x="3946" y="9125"/>
                    </a:cubicBezTo>
                    <a:cubicBezTo>
                      <a:pt x="3946" y="9128"/>
                      <a:pt x="3945" y="9129"/>
                      <a:pt x="3944" y="9129"/>
                    </a:cubicBezTo>
                    <a:cubicBezTo>
                      <a:pt x="3944" y="9129"/>
                      <a:pt x="3943" y="9128"/>
                      <a:pt x="3943" y="9127"/>
                    </a:cubicBezTo>
                    <a:lnTo>
                      <a:pt x="3943" y="9127"/>
                    </a:lnTo>
                    <a:lnTo>
                      <a:pt x="3957" y="9214"/>
                    </a:lnTo>
                    <a:lnTo>
                      <a:pt x="3957" y="9214"/>
                    </a:lnTo>
                    <a:lnTo>
                      <a:pt x="3940" y="9192"/>
                    </a:lnTo>
                    <a:lnTo>
                      <a:pt x="3940" y="9192"/>
                    </a:lnTo>
                    <a:cubicBezTo>
                      <a:pt x="3957" y="9247"/>
                      <a:pt x="3979" y="9297"/>
                      <a:pt x="3996" y="9352"/>
                    </a:cubicBezTo>
                    <a:lnTo>
                      <a:pt x="3985" y="9352"/>
                    </a:lnTo>
                    <a:cubicBezTo>
                      <a:pt x="4001" y="9463"/>
                      <a:pt x="4029" y="9629"/>
                      <a:pt x="4051" y="9767"/>
                    </a:cubicBezTo>
                    <a:lnTo>
                      <a:pt x="4040" y="9745"/>
                    </a:lnTo>
                    <a:lnTo>
                      <a:pt x="4040" y="9745"/>
                    </a:lnTo>
                    <a:cubicBezTo>
                      <a:pt x="4079" y="9900"/>
                      <a:pt x="4057" y="9889"/>
                      <a:pt x="4078" y="9998"/>
                    </a:cubicBezTo>
                    <a:lnTo>
                      <a:pt x="4078" y="9998"/>
                    </a:lnTo>
                    <a:cubicBezTo>
                      <a:pt x="4077" y="9995"/>
                      <a:pt x="4069" y="9994"/>
                      <a:pt x="4068" y="9990"/>
                    </a:cubicBezTo>
                    <a:lnTo>
                      <a:pt x="4068" y="9990"/>
                    </a:lnTo>
                    <a:lnTo>
                      <a:pt x="4084" y="10083"/>
                    </a:lnTo>
                    <a:lnTo>
                      <a:pt x="4084" y="10083"/>
                    </a:lnTo>
                    <a:lnTo>
                      <a:pt x="4068" y="10066"/>
                    </a:lnTo>
                    <a:lnTo>
                      <a:pt x="4068" y="10066"/>
                    </a:lnTo>
                    <a:cubicBezTo>
                      <a:pt x="4101" y="10124"/>
                      <a:pt x="4076" y="10241"/>
                      <a:pt x="4080" y="10241"/>
                    </a:cubicBezTo>
                    <a:cubicBezTo>
                      <a:pt x="4081" y="10241"/>
                      <a:pt x="4082" y="10238"/>
                      <a:pt x="4084" y="10232"/>
                    </a:cubicBezTo>
                    <a:cubicBezTo>
                      <a:pt x="4095" y="10271"/>
                      <a:pt x="4117" y="10343"/>
                      <a:pt x="4134" y="10354"/>
                    </a:cubicBezTo>
                    <a:cubicBezTo>
                      <a:pt x="4145" y="10465"/>
                      <a:pt x="4123" y="10382"/>
                      <a:pt x="4123" y="10454"/>
                    </a:cubicBezTo>
                    <a:cubicBezTo>
                      <a:pt x="4134" y="10526"/>
                      <a:pt x="4151" y="10542"/>
                      <a:pt x="4162" y="10653"/>
                    </a:cubicBezTo>
                    <a:lnTo>
                      <a:pt x="4151" y="10653"/>
                    </a:lnTo>
                    <a:cubicBezTo>
                      <a:pt x="4162" y="10703"/>
                      <a:pt x="4167" y="10736"/>
                      <a:pt x="4173" y="10802"/>
                    </a:cubicBezTo>
                    <a:lnTo>
                      <a:pt x="4167" y="10786"/>
                    </a:lnTo>
                    <a:lnTo>
                      <a:pt x="4167" y="10786"/>
                    </a:lnTo>
                    <a:cubicBezTo>
                      <a:pt x="4195" y="10896"/>
                      <a:pt x="4145" y="10929"/>
                      <a:pt x="4200" y="11012"/>
                    </a:cubicBezTo>
                    <a:cubicBezTo>
                      <a:pt x="4195" y="11062"/>
                      <a:pt x="4206" y="11151"/>
                      <a:pt x="4189" y="11151"/>
                    </a:cubicBezTo>
                    <a:cubicBezTo>
                      <a:pt x="4217" y="11289"/>
                      <a:pt x="4228" y="11400"/>
                      <a:pt x="4245" y="11544"/>
                    </a:cubicBezTo>
                    <a:cubicBezTo>
                      <a:pt x="4217" y="11571"/>
                      <a:pt x="4250" y="11571"/>
                      <a:pt x="4234" y="11660"/>
                    </a:cubicBezTo>
                    <a:lnTo>
                      <a:pt x="4250" y="11654"/>
                    </a:lnTo>
                    <a:cubicBezTo>
                      <a:pt x="4256" y="11754"/>
                      <a:pt x="4256" y="11865"/>
                      <a:pt x="4256" y="11975"/>
                    </a:cubicBezTo>
                    <a:lnTo>
                      <a:pt x="4256" y="12141"/>
                    </a:lnTo>
                    <a:lnTo>
                      <a:pt x="4256" y="12307"/>
                    </a:lnTo>
                    <a:lnTo>
                      <a:pt x="4234" y="12313"/>
                    </a:lnTo>
                    <a:lnTo>
                      <a:pt x="4256" y="12352"/>
                    </a:lnTo>
                    <a:cubicBezTo>
                      <a:pt x="4250" y="12595"/>
                      <a:pt x="4250" y="12899"/>
                      <a:pt x="4256" y="13093"/>
                    </a:cubicBezTo>
                    <a:cubicBezTo>
                      <a:pt x="4272" y="13152"/>
                      <a:pt x="4288" y="13249"/>
                      <a:pt x="4284" y="13341"/>
                    </a:cubicBezTo>
                    <a:lnTo>
                      <a:pt x="4284" y="13341"/>
                    </a:lnTo>
                    <a:cubicBezTo>
                      <a:pt x="4284" y="13339"/>
                      <a:pt x="4284" y="13338"/>
                      <a:pt x="4283" y="13337"/>
                    </a:cubicBezTo>
                    <a:lnTo>
                      <a:pt x="4283" y="13348"/>
                    </a:lnTo>
                    <a:cubicBezTo>
                      <a:pt x="4284" y="13345"/>
                      <a:pt x="4284" y="13343"/>
                      <a:pt x="4284" y="13341"/>
                    </a:cubicBezTo>
                    <a:lnTo>
                      <a:pt x="4284" y="13341"/>
                    </a:lnTo>
                    <a:cubicBezTo>
                      <a:pt x="4300" y="13511"/>
                      <a:pt x="4311" y="13692"/>
                      <a:pt x="4300" y="13884"/>
                    </a:cubicBezTo>
                    <a:cubicBezTo>
                      <a:pt x="4296" y="13879"/>
                      <a:pt x="4293" y="13878"/>
                      <a:pt x="4291" y="13878"/>
                    </a:cubicBezTo>
                    <a:cubicBezTo>
                      <a:pt x="4288" y="13878"/>
                      <a:pt x="4287" y="13879"/>
                      <a:pt x="4285" y="13879"/>
                    </a:cubicBezTo>
                    <a:cubicBezTo>
                      <a:pt x="4284" y="13879"/>
                      <a:pt x="4282" y="13878"/>
                      <a:pt x="4281" y="13877"/>
                    </a:cubicBezTo>
                    <a:lnTo>
                      <a:pt x="4281" y="13877"/>
                    </a:lnTo>
                    <a:cubicBezTo>
                      <a:pt x="4298" y="13925"/>
                      <a:pt x="4278" y="13981"/>
                      <a:pt x="4278" y="14023"/>
                    </a:cubicBezTo>
                    <a:lnTo>
                      <a:pt x="4289" y="13973"/>
                    </a:lnTo>
                    <a:lnTo>
                      <a:pt x="4289" y="13973"/>
                    </a:lnTo>
                    <a:cubicBezTo>
                      <a:pt x="4311" y="14028"/>
                      <a:pt x="4289" y="14106"/>
                      <a:pt x="4283" y="14133"/>
                    </a:cubicBezTo>
                    <a:lnTo>
                      <a:pt x="4306" y="14222"/>
                    </a:lnTo>
                    <a:cubicBezTo>
                      <a:pt x="4306" y="14228"/>
                      <a:pt x="4300" y="14233"/>
                      <a:pt x="4300" y="14233"/>
                    </a:cubicBezTo>
                    <a:lnTo>
                      <a:pt x="4306" y="14250"/>
                    </a:lnTo>
                    <a:lnTo>
                      <a:pt x="4283" y="14300"/>
                    </a:lnTo>
                    <a:cubicBezTo>
                      <a:pt x="4289" y="14316"/>
                      <a:pt x="4300" y="14438"/>
                      <a:pt x="4317" y="14471"/>
                    </a:cubicBezTo>
                    <a:cubicBezTo>
                      <a:pt x="4313" y="14475"/>
                      <a:pt x="4312" y="14521"/>
                      <a:pt x="4309" y="14521"/>
                    </a:cubicBezTo>
                    <a:cubicBezTo>
                      <a:pt x="4308" y="14521"/>
                      <a:pt x="4307" y="14515"/>
                      <a:pt x="4306" y="14499"/>
                    </a:cubicBezTo>
                    <a:lnTo>
                      <a:pt x="4306" y="14499"/>
                    </a:lnTo>
                    <a:lnTo>
                      <a:pt x="4317" y="14814"/>
                    </a:lnTo>
                    <a:lnTo>
                      <a:pt x="4328" y="14770"/>
                    </a:lnTo>
                    <a:cubicBezTo>
                      <a:pt x="4328" y="14769"/>
                      <a:pt x="4329" y="14769"/>
                      <a:pt x="4330" y="14769"/>
                    </a:cubicBezTo>
                    <a:cubicBezTo>
                      <a:pt x="4341" y="14769"/>
                      <a:pt x="4361" y="14861"/>
                      <a:pt x="4355" y="14908"/>
                    </a:cubicBezTo>
                    <a:cubicBezTo>
                      <a:pt x="4348" y="14887"/>
                      <a:pt x="4343" y="14880"/>
                      <a:pt x="4339" y="14880"/>
                    </a:cubicBezTo>
                    <a:cubicBezTo>
                      <a:pt x="4329" y="14880"/>
                      <a:pt x="4324" y="14917"/>
                      <a:pt x="4317" y="14936"/>
                    </a:cubicBezTo>
                    <a:cubicBezTo>
                      <a:pt x="4320" y="14943"/>
                      <a:pt x="4323" y="14946"/>
                      <a:pt x="4325" y="14946"/>
                    </a:cubicBezTo>
                    <a:cubicBezTo>
                      <a:pt x="4332" y="14946"/>
                      <a:pt x="4334" y="14914"/>
                      <a:pt x="4337" y="14914"/>
                    </a:cubicBezTo>
                    <a:cubicBezTo>
                      <a:pt x="4337" y="14914"/>
                      <a:pt x="4338" y="14915"/>
                      <a:pt x="4339" y="14919"/>
                    </a:cubicBezTo>
                    <a:cubicBezTo>
                      <a:pt x="4355" y="14975"/>
                      <a:pt x="4366" y="15085"/>
                      <a:pt x="4366" y="15113"/>
                    </a:cubicBezTo>
                    <a:lnTo>
                      <a:pt x="4361" y="15080"/>
                    </a:lnTo>
                    <a:lnTo>
                      <a:pt x="4361" y="15080"/>
                    </a:lnTo>
                    <a:cubicBezTo>
                      <a:pt x="4372" y="15157"/>
                      <a:pt x="4339" y="15190"/>
                      <a:pt x="4355" y="15257"/>
                    </a:cubicBezTo>
                    <a:cubicBezTo>
                      <a:pt x="4370" y="15316"/>
                      <a:pt x="4367" y="15358"/>
                      <a:pt x="4387" y="15358"/>
                    </a:cubicBezTo>
                    <a:cubicBezTo>
                      <a:pt x="4389" y="15358"/>
                      <a:pt x="4391" y="15358"/>
                      <a:pt x="4394" y="15356"/>
                    </a:cubicBezTo>
                    <a:lnTo>
                      <a:pt x="4394" y="15356"/>
                    </a:lnTo>
                    <a:cubicBezTo>
                      <a:pt x="4408" y="15411"/>
                      <a:pt x="4400" y="15413"/>
                      <a:pt x="4393" y="15413"/>
                    </a:cubicBezTo>
                    <a:cubicBezTo>
                      <a:pt x="4392" y="15413"/>
                      <a:pt x="4391" y="15413"/>
                      <a:pt x="4391" y="15413"/>
                    </a:cubicBezTo>
                    <a:cubicBezTo>
                      <a:pt x="4387" y="15413"/>
                      <a:pt x="4383" y="15414"/>
                      <a:pt x="4383" y="15423"/>
                    </a:cubicBezTo>
                    <a:cubicBezTo>
                      <a:pt x="4400" y="15467"/>
                      <a:pt x="4411" y="15600"/>
                      <a:pt x="4394" y="15617"/>
                    </a:cubicBezTo>
                    <a:cubicBezTo>
                      <a:pt x="4444" y="15661"/>
                      <a:pt x="4416" y="15877"/>
                      <a:pt x="4449" y="15888"/>
                    </a:cubicBezTo>
                    <a:cubicBezTo>
                      <a:pt x="4449" y="15915"/>
                      <a:pt x="4444" y="15943"/>
                      <a:pt x="4444" y="15971"/>
                    </a:cubicBezTo>
                    <a:cubicBezTo>
                      <a:pt x="4449" y="15971"/>
                      <a:pt x="4477" y="15987"/>
                      <a:pt x="4494" y="16048"/>
                    </a:cubicBezTo>
                    <a:cubicBezTo>
                      <a:pt x="4494" y="16109"/>
                      <a:pt x="4472" y="16098"/>
                      <a:pt x="4466" y="16115"/>
                    </a:cubicBezTo>
                    <a:lnTo>
                      <a:pt x="4505" y="16153"/>
                    </a:lnTo>
                    <a:cubicBezTo>
                      <a:pt x="4521" y="16325"/>
                      <a:pt x="4549" y="16519"/>
                      <a:pt x="4593" y="16718"/>
                    </a:cubicBezTo>
                    <a:cubicBezTo>
                      <a:pt x="4643" y="16911"/>
                      <a:pt x="4693" y="17111"/>
                      <a:pt x="4726" y="17299"/>
                    </a:cubicBezTo>
                    <a:cubicBezTo>
                      <a:pt x="4787" y="17459"/>
                      <a:pt x="4870" y="17653"/>
                      <a:pt x="4925" y="17841"/>
                    </a:cubicBezTo>
                    <a:lnTo>
                      <a:pt x="4914" y="17819"/>
                    </a:lnTo>
                    <a:lnTo>
                      <a:pt x="4914" y="17819"/>
                    </a:lnTo>
                    <a:cubicBezTo>
                      <a:pt x="4925" y="17880"/>
                      <a:pt x="4953" y="17941"/>
                      <a:pt x="4975" y="18007"/>
                    </a:cubicBezTo>
                    <a:lnTo>
                      <a:pt x="4942" y="17869"/>
                    </a:lnTo>
                    <a:lnTo>
                      <a:pt x="4942" y="17869"/>
                    </a:lnTo>
                    <a:cubicBezTo>
                      <a:pt x="4964" y="17907"/>
                      <a:pt x="4981" y="17935"/>
                      <a:pt x="4997" y="17968"/>
                    </a:cubicBezTo>
                    <a:cubicBezTo>
                      <a:pt x="5058" y="18162"/>
                      <a:pt x="5141" y="18428"/>
                      <a:pt x="5268" y="18649"/>
                    </a:cubicBezTo>
                    <a:cubicBezTo>
                      <a:pt x="5246" y="18643"/>
                      <a:pt x="5224" y="18632"/>
                      <a:pt x="5230" y="18621"/>
                    </a:cubicBezTo>
                    <a:lnTo>
                      <a:pt x="5230" y="18621"/>
                    </a:lnTo>
                    <a:cubicBezTo>
                      <a:pt x="5228" y="18623"/>
                      <a:pt x="5226" y="18624"/>
                      <a:pt x="5225" y="18624"/>
                    </a:cubicBezTo>
                    <a:cubicBezTo>
                      <a:pt x="5219" y="18624"/>
                      <a:pt x="5216" y="18613"/>
                      <a:pt x="5206" y="18613"/>
                    </a:cubicBezTo>
                    <a:cubicBezTo>
                      <a:pt x="5203" y="18613"/>
                      <a:pt x="5200" y="18614"/>
                      <a:pt x="5197" y="18616"/>
                    </a:cubicBezTo>
                    <a:lnTo>
                      <a:pt x="5197" y="18605"/>
                    </a:lnTo>
                    <a:lnTo>
                      <a:pt x="5191" y="18621"/>
                    </a:lnTo>
                    <a:cubicBezTo>
                      <a:pt x="5169" y="18566"/>
                      <a:pt x="5119" y="18616"/>
                      <a:pt x="5102" y="18566"/>
                    </a:cubicBezTo>
                    <a:lnTo>
                      <a:pt x="5086" y="18566"/>
                    </a:lnTo>
                    <a:cubicBezTo>
                      <a:pt x="5086" y="18560"/>
                      <a:pt x="5091" y="18560"/>
                      <a:pt x="5102" y="18544"/>
                    </a:cubicBezTo>
                    <a:lnTo>
                      <a:pt x="5030" y="18511"/>
                    </a:lnTo>
                    <a:lnTo>
                      <a:pt x="5036" y="18533"/>
                    </a:lnTo>
                    <a:cubicBezTo>
                      <a:pt x="5032" y="18529"/>
                      <a:pt x="5027" y="18528"/>
                      <a:pt x="5022" y="18528"/>
                    </a:cubicBezTo>
                    <a:cubicBezTo>
                      <a:pt x="5020" y="18528"/>
                      <a:pt x="5017" y="18529"/>
                      <a:pt x="5015" y="18529"/>
                    </a:cubicBezTo>
                    <a:cubicBezTo>
                      <a:pt x="5007" y="18529"/>
                      <a:pt x="5000" y="18527"/>
                      <a:pt x="4997" y="18516"/>
                    </a:cubicBezTo>
                    <a:cubicBezTo>
                      <a:pt x="5036" y="18505"/>
                      <a:pt x="4975" y="18505"/>
                      <a:pt x="4975" y="18483"/>
                    </a:cubicBezTo>
                    <a:lnTo>
                      <a:pt x="4997" y="18483"/>
                    </a:lnTo>
                    <a:cubicBezTo>
                      <a:pt x="4988" y="18481"/>
                      <a:pt x="4983" y="18479"/>
                      <a:pt x="4979" y="18479"/>
                    </a:cubicBezTo>
                    <a:cubicBezTo>
                      <a:pt x="4974" y="18479"/>
                      <a:pt x="4973" y="18482"/>
                      <a:pt x="4970" y="18489"/>
                    </a:cubicBezTo>
                    <a:cubicBezTo>
                      <a:pt x="4944" y="18483"/>
                      <a:pt x="4961" y="18455"/>
                      <a:pt x="4942" y="18455"/>
                    </a:cubicBezTo>
                    <a:cubicBezTo>
                      <a:pt x="4940" y="18455"/>
                      <a:pt x="4939" y="18455"/>
                      <a:pt x="4936" y="18455"/>
                    </a:cubicBezTo>
                    <a:lnTo>
                      <a:pt x="4947" y="18461"/>
                    </a:lnTo>
                    <a:cubicBezTo>
                      <a:pt x="4947" y="18473"/>
                      <a:pt x="4941" y="18480"/>
                      <a:pt x="4931" y="18480"/>
                    </a:cubicBezTo>
                    <a:cubicBezTo>
                      <a:pt x="4928" y="18480"/>
                      <a:pt x="4924" y="18479"/>
                      <a:pt x="4920" y="18477"/>
                    </a:cubicBezTo>
                    <a:cubicBezTo>
                      <a:pt x="4920" y="18466"/>
                      <a:pt x="4914" y="18461"/>
                      <a:pt x="4920" y="18461"/>
                    </a:cubicBezTo>
                    <a:cubicBezTo>
                      <a:pt x="4900" y="18461"/>
                      <a:pt x="4875" y="18438"/>
                      <a:pt x="4862" y="18438"/>
                    </a:cubicBezTo>
                    <a:cubicBezTo>
                      <a:pt x="4861" y="18438"/>
                      <a:pt x="4860" y="18438"/>
                      <a:pt x="4859" y="18439"/>
                    </a:cubicBezTo>
                    <a:cubicBezTo>
                      <a:pt x="4853" y="18433"/>
                      <a:pt x="4859" y="18422"/>
                      <a:pt x="4864" y="18422"/>
                    </a:cubicBezTo>
                    <a:cubicBezTo>
                      <a:pt x="4815" y="18411"/>
                      <a:pt x="4842" y="18406"/>
                      <a:pt x="4798" y="18406"/>
                    </a:cubicBezTo>
                    <a:lnTo>
                      <a:pt x="4804" y="18400"/>
                    </a:lnTo>
                    <a:lnTo>
                      <a:pt x="4804" y="18400"/>
                    </a:lnTo>
                    <a:lnTo>
                      <a:pt x="4781" y="18406"/>
                    </a:lnTo>
                    <a:lnTo>
                      <a:pt x="4770" y="18378"/>
                    </a:lnTo>
                    <a:lnTo>
                      <a:pt x="4770" y="18394"/>
                    </a:lnTo>
                    <a:cubicBezTo>
                      <a:pt x="4754" y="18383"/>
                      <a:pt x="4743" y="18394"/>
                      <a:pt x="4726" y="18378"/>
                    </a:cubicBezTo>
                    <a:lnTo>
                      <a:pt x="4743" y="18367"/>
                    </a:lnTo>
                    <a:cubicBezTo>
                      <a:pt x="4693" y="18356"/>
                      <a:pt x="4698" y="18323"/>
                      <a:pt x="4649" y="18323"/>
                    </a:cubicBezTo>
                    <a:cubicBezTo>
                      <a:pt x="4649" y="18319"/>
                      <a:pt x="4653" y="18318"/>
                      <a:pt x="4656" y="18317"/>
                    </a:cubicBezTo>
                    <a:lnTo>
                      <a:pt x="4656" y="18317"/>
                    </a:lnTo>
                    <a:cubicBezTo>
                      <a:pt x="4654" y="18317"/>
                      <a:pt x="4652" y="18318"/>
                      <a:pt x="4651" y="18318"/>
                    </a:cubicBezTo>
                    <a:cubicBezTo>
                      <a:pt x="4616" y="18318"/>
                      <a:pt x="4632" y="18289"/>
                      <a:pt x="4597" y="18289"/>
                    </a:cubicBezTo>
                    <a:cubicBezTo>
                      <a:pt x="4594" y="18289"/>
                      <a:pt x="4591" y="18289"/>
                      <a:pt x="4588" y="18289"/>
                    </a:cubicBezTo>
                    <a:cubicBezTo>
                      <a:pt x="4593" y="18284"/>
                      <a:pt x="4588" y="18273"/>
                      <a:pt x="4593" y="18273"/>
                    </a:cubicBezTo>
                    <a:lnTo>
                      <a:pt x="4577" y="18273"/>
                    </a:lnTo>
                    <a:lnTo>
                      <a:pt x="4582" y="18256"/>
                    </a:lnTo>
                    <a:lnTo>
                      <a:pt x="4555" y="18273"/>
                    </a:lnTo>
                    <a:lnTo>
                      <a:pt x="4555" y="18256"/>
                    </a:lnTo>
                    <a:lnTo>
                      <a:pt x="4549" y="18262"/>
                    </a:lnTo>
                    <a:cubicBezTo>
                      <a:pt x="4538" y="18217"/>
                      <a:pt x="4505" y="18234"/>
                      <a:pt x="4494" y="18201"/>
                    </a:cubicBezTo>
                    <a:lnTo>
                      <a:pt x="4483" y="18228"/>
                    </a:lnTo>
                    <a:cubicBezTo>
                      <a:pt x="4473" y="18232"/>
                      <a:pt x="4465" y="18233"/>
                      <a:pt x="4456" y="18233"/>
                    </a:cubicBezTo>
                    <a:cubicBezTo>
                      <a:pt x="4387" y="18233"/>
                      <a:pt x="4335" y="18145"/>
                      <a:pt x="4261" y="18145"/>
                    </a:cubicBezTo>
                    <a:lnTo>
                      <a:pt x="4272" y="18123"/>
                    </a:lnTo>
                    <a:lnTo>
                      <a:pt x="4228" y="18134"/>
                    </a:lnTo>
                    <a:cubicBezTo>
                      <a:pt x="4217" y="18118"/>
                      <a:pt x="4245" y="18123"/>
                      <a:pt x="4245" y="18107"/>
                    </a:cubicBezTo>
                    <a:cubicBezTo>
                      <a:pt x="4210" y="18107"/>
                      <a:pt x="4220" y="18124"/>
                      <a:pt x="4191" y="18124"/>
                    </a:cubicBezTo>
                    <a:cubicBezTo>
                      <a:pt x="4187" y="18124"/>
                      <a:pt x="4183" y="18124"/>
                      <a:pt x="4178" y="18123"/>
                    </a:cubicBezTo>
                    <a:cubicBezTo>
                      <a:pt x="4172" y="18111"/>
                      <a:pt x="4178" y="18107"/>
                      <a:pt x="4185" y="18106"/>
                    </a:cubicBezTo>
                    <a:lnTo>
                      <a:pt x="4185" y="18106"/>
                    </a:lnTo>
                    <a:cubicBezTo>
                      <a:pt x="4190" y="18107"/>
                      <a:pt x="4195" y="18107"/>
                      <a:pt x="4200" y="18107"/>
                    </a:cubicBezTo>
                    <a:cubicBezTo>
                      <a:pt x="4199" y="18107"/>
                      <a:pt x="4194" y="18106"/>
                      <a:pt x="4190" y="18106"/>
                    </a:cubicBezTo>
                    <a:cubicBezTo>
                      <a:pt x="4188" y="18106"/>
                      <a:pt x="4186" y="18106"/>
                      <a:pt x="4185" y="18106"/>
                    </a:cubicBezTo>
                    <a:lnTo>
                      <a:pt x="4185" y="18106"/>
                    </a:lnTo>
                    <a:cubicBezTo>
                      <a:pt x="4148" y="18105"/>
                      <a:pt x="4103" y="18098"/>
                      <a:pt x="4079" y="18079"/>
                    </a:cubicBezTo>
                    <a:cubicBezTo>
                      <a:pt x="4079" y="18079"/>
                      <a:pt x="4068" y="18090"/>
                      <a:pt x="4079" y="18090"/>
                    </a:cubicBezTo>
                    <a:cubicBezTo>
                      <a:pt x="4051" y="18090"/>
                      <a:pt x="4023" y="18073"/>
                      <a:pt x="3985" y="18068"/>
                    </a:cubicBezTo>
                    <a:cubicBezTo>
                      <a:pt x="3985" y="18062"/>
                      <a:pt x="4001" y="18062"/>
                      <a:pt x="4007" y="18062"/>
                    </a:cubicBezTo>
                    <a:cubicBezTo>
                      <a:pt x="4003" y="18054"/>
                      <a:pt x="3993" y="18049"/>
                      <a:pt x="3983" y="18049"/>
                    </a:cubicBezTo>
                    <a:cubicBezTo>
                      <a:pt x="3980" y="18049"/>
                      <a:pt x="3977" y="18050"/>
                      <a:pt x="3974" y="18051"/>
                    </a:cubicBezTo>
                    <a:lnTo>
                      <a:pt x="3985" y="18040"/>
                    </a:lnTo>
                    <a:cubicBezTo>
                      <a:pt x="3969" y="18035"/>
                      <a:pt x="3923" y="18035"/>
                      <a:pt x="3923" y="18016"/>
                    </a:cubicBezTo>
                    <a:lnTo>
                      <a:pt x="3923" y="18016"/>
                    </a:lnTo>
                    <a:cubicBezTo>
                      <a:pt x="3922" y="18021"/>
                      <a:pt x="3919" y="18027"/>
                      <a:pt x="3912" y="18027"/>
                    </a:cubicBezTo>
                    <a:cubicBezTo>
                      <a:pt x="3909" y="18027"/>
                      <a:pt x="3906" y="18026"/>
                      <a:pt x="3902" y="18024"/>
                    </a:cubicBezTo>
                    <a:cubicBezTo>
                      <a:pt x="3902" y="18010"/>
                      <a:pt x="3892" y="18008"/>
                      <a:pt x="3879" y="18008"/>
                    </a:cubicBezTo>
                    <a:cubicBezTo>
                      <a:pt x="3872" y="18008"/>
                      <a:pt x="3865" y="18008"/>
                      <a:pt x="3857" y="18008"/>
                    </a:cubicBezTo>
                    <a:cubicBezTo>
                      <a:pt x="3843" y="18008"/>
                      <a:pt x="3829" y="18006"/>
                      <a:pt x="3819" y="17996"/>
                    </a:cubicBezTo>
                    <a:cubicBezTo>
                      <a:pt x="3824" y="17993"/>
                      <a:pt x="3831" y="17993"/>
                      <a:pt x="3836" y="17993"/>
                    </a:cubicBezTo>
                    <a:cubicBezTo>
                      <a:pt x="3841" y="17993"/>
                      <a:pt x="3844" y="17993"/>
                      <a:pt x="3841" y="17990"/>
                    </a:cubicBezTo>
                    <a:cubicBezTo>
                      <a:pt x="3837" y="17987"/>
                      <a:pt x="3833" y="17986"/>
                      <a:pt x="3829" y="17986"/>
                    </a:cubicBezTo>
                    <a:cubicBezTo>
                      <a:pt x="3819" y="17986"/>
                      <a:pt x="3806" y="17992"/>
                      <a:pt x="3791" y="17996"/>
                    </a:cubicBezTo>
                    <a:lnTo>
                      <a:pt x="3802" y="17985"/>
                    </a:lnTo>
                    <a:lnTo>
                      <a:pt x="3725" y="17985"/>
                    </a:lnTo>
                    <a:cubicBezTo>
                      <a:pt x="3725" y="17952"/>
                      <a:pt x="3653" y="17968"/>
                      <a:pt x="3669" y="17952"/>
                    </a:cubicBezTo>
                    <a:cubicBezTo>
                      <a:pt x="3665" y="17950"/>
                      <a:pt x="3662" y="17949"/>
                      <a:pt x="3661" y="17949"/>
                    </a:cubicBezTo>
                    <a:lnTo>
                      <a:pt x="3661" y="17949"/>
                    </a:lnTo>
                    <a:cubicBezTo>
                      <a:pt x="3656" y="17949"/>
                      <a:pt x="3679" y="17964"/>
                      <a:pt x="3661" y="17964"/>
                    </a:cubicBezTo>
                    <a:cubicBezTo>
                      <a:pt x="3659" y="17964"/>
                      <a:pt x="3656" y="17963"/>
                      <a:pt x="3653" y="17963"/>
                    </a:cubicBezTo>
                    <a:cubicBezTo>
                      <a:pt x="3647" y="17952"/>
                      <a:pt x="3625" y="17963"/>
                      <a:pt x="3625" y="17941"/>
                    </a:cubicBezTo>
                    <a:lnTo>
                      <a:pt x="3636" y="17941"/>
                    </a:lnTo>
                    <a:lnTo>
                      <a:pt x="3614" y="17935"/>
                    </a:lnTo>
                    <a:lnTo>
                      <a:pt x="3636" y="17924"/>
                    </a:lnTo>
                    <a:cubicBezTo>
                      <a:pt x="3614" y="17924"/>
                      <a:pt x="3592" y="17935"/>
                      <a:pt x="3592" y="17952"/>
                    </a:cubicBezTo>
                    <a:cubicBezTo>
                      <a:pt x="3581" y="17935"/>
                      <a:pt x="3553" y="17935"/>
                      <a:pt x="3542" y="17924"/>
                    </a:cubicBezTo>
                    <a:lnTo>
                      <a:pt x="3553" y="17924"/>
                    </a:lnTo>
                    <a:cubicBezTo>
                      <a:pt x="3506" y="17915"/>
                      <a:pt x="3483" y="17869"/>
                      <a:pt x="3450" y="17869"/>
                    </a:cubicBezTo>
                    <a:cubicBezTo>
                      <a:pt x="3444" y="17869"/>
                      <a:pt x="3438" y="17871"/>
                      <a:pt x="3431" y="17874"/>
                    </a:cubicBezTo>
                    <a:cubicBezTo>
                      <a:pt x="3431" y="17874"/>
                      <a:pt x="3431" y="17869"/>
                      <a:pt x="3442" y="17869"/>
                    </a:cubicBezTo>
                    <a:lnTo>
                      <a:pt x="3404" y="17858"/>
                    </a:lnTo>
                    <a:lnTo>
                      <a:pt x="3420" y="17847"/>
                    </a:lnTo>
                    <a:lnTo>
                      <a:pt x="3365" y="17858"/>
                    </a:lnTo>
                    <a:lnTo>
                      <a:pt x="3365" y="17852"/>
                    </a:lnTo>
                    <a:cubicBezTo>
                      <a:pt x="3332" y="17841"/>
                      <a:pt x="3276" y="17841"/>
                      <a:pt x="3227" y="17830"/>
                    </a:cubicBezTo>
                    <a:lnTo>
                      <a:pt x="3232" y="17824"/>
                    </a:lnTo>
                    <a:lnTo>
                      <a:pt x="3232" y="17824"/>
                    </a:lnTo>
                    <a:cubicBezTo>
                      <a:pt x="3225" y="17825"/>
                      <a:pt x="3219" y="17826"/>
                      <a:pt x="3214" y="17826"/>
                    </a:cubicBezTo>
                    <a:cubicBezTo>
                      <a:pt x="3182" y="17826"/>
                      <a:pt x="3177" y="17813"/>
                      <a:pt x="3149" y="17813"/>
                    </a:cubicBezTo>
                    <a:lnTo>
                      <a:pt x="3155" y="17802"/>
                    </a:lnTo>
                    <a:lnTo>
                      <a:pt x="3121" y="17797"/>
                    </a:lnTo>
                    <a:lnTo>
                      <a:pt x="3127" y="17791"/>
                    </a:lnTo>
                    <a:lnTo>
                      <a:pt x="3127" y="17791"/>
                    </a:lnTo>
                    <a:cubicBezTo>
                      <a:pt x="3124" y="17792"/>
                      <a:pt x="3122" y="17793"/>
                      <a:pt x="3119" y="17793"/>
                    </a:cubicBezTo>
                    <a:cubicBezTo>
                      <a:pt x="3098" y="17793"/>
                      <a:pt x="3077" y="17764"/>
                      <a:pt x="3072" y="17764"/>
                    </a:cubicBezTo>
                    <a:cubicBezTo>
                      <a:pt x="3071" y="17764"/>
                      <a:pt x="3071" y="17765"/>
                      <a:pt x="3072" y="17769"/>
                    </a:cubicBezTo>
                    <a:cubicBezTo>
                      <a:pt x="3060" y="17775"/>
                      <a:pt x="3033" y="17786"/>
                      <a:pt x="3027" y="17797"/>
                    </a:cubicBezTo>
                    <a:cubicBezTo>
                      <a:pt x="2989" y="17791"/>
                      <a:pt x="3016" y="17786"/>
                      <a:pt x="3000" y="17769"/>
                    </a:cubicBezTo>
                    <a:cubicBezTo>
                      <a:pt x="2996" y="17768"/>
                      <a:pt x="2993" y="17768"/>
                      <a:pt x="2991" y="17768"/>
                    </a:cubicBezTo>
                    <a:cubicBezTo>
                      <a:pt x="2976" y="17768"/>
                      <a:pt x="2966" y="17775"/>
                      <a:pt x="2951" y="17775"/>
                    </a:cubicBezTo>
                    <a:cubicBezTo>
                      <a:pt x="2945" y="17775"/>
                      <a:pt x="2937" y="17774"/>
                      <a:pt x="2928" y="17769"/>
                    </a:cubicBezTo>
                    <a:lnTo>
                      <a:pt x="2928" y="17764"/>
                    </a:lnTo>
                    <a:cubicBezTo>
                      <a:pt x="2917" y="17764"/>
                      <a:pt x="2900" y="17769"/>
                      <a:pt x="2878" y="17769"/>
                    </a:cubicBezTo>
                    <a:lnTo>
                      <a:pt x="2889" y="17764"/>
                    </a:lnTo>
                    <a:lnTo>
                      <a:pt x="2889" y="17764"/>
                    </a:lnTo>
                    <a:cubicBezTo>
                      <a:pt x="2884" y="17765"/>
                      <a:pt x="2879" y="17765"/>
                      <a:pt x="2875" y="17765"/>
                    </a:cubicBezTo>
                    <a:cubicBezTo>
                      <a:pt x="2855" y="17765"/>
                      <a:pt x="2847" y="17753"/>
                      <a:pt x="2836" y="17753"/>
                    </a:cubicBezTo>
                    <a:cubicBezTo>
                      <a:pt x="2829" y="17753"/>
                      <a:pt x="2822" y="17757"/>
                      <a:pt x="2811" y="17769"/>
                    </a:cubicBezTo>
                    <a:cubicBezTo>
                      <a:pt x="2795" y="17764"/>
                      <a:pt x="2767" y="17764"/>
                      <a:pt x="2767" y="17741"/>
                    </a:cubicBezTo>
                    <a:cubicBezTo>
                      <a:pt x="2723" y="17747"/>
                      <a:pt x="2684" y="17758"/>
                      <a:pt x="2640" y="17758"/>
                    </a:cubicBezTo>
                    <a:cubicBezTo>
                      <a:pt x="2636" y="17743"/>
                      <a:pt x="2633" y="17740"/>
                      <a:pt x="2630" y="17740"/>
                    </a:cubicBezTo>
                    <a:cubicBezTo>
                      <a:pt x="2627" y="17740"/>
                      <a:pt x="2624" y="17743"/>
                      <a:pt x="2618" y="17743"/>
                    </a:cubicBezTo>
                    <a:cubicBezTo>
                      <a:pt x="2614" y="17743"/>
                      <a:pt x="2608" y="17742"/>
                      <a:pt x="2601" y="17736"/>
                    </a:cubicBezTo>
                    <a:lnTo>
                      <a:pt x="2601" y="17758"/>
                    </a:lnTo>
                    <a:cubicBezTo>
                      <a:pt x="2540" y="17747"/>
                      <a:pt x="2463" y="17708"/>
                      <a:pt x="2396" y="17708"/>
                    </a:cubicBezTo>
                    <a:lnTo>
                      <a:pt x="2396" y="17686"/>
                    </a:lnTo>
                    <a:lnTo>
                      <a:pt x="2380" y="17708"/>
                    </a:lnTo>
                    <a:cubicBezTo>
                      <a:pt x="2308" y="17692"/>
                      <a:pt x="2203" y="17686"/>
                      <a:pt x="2142" y="17686"/>
                    </a:cubicBezTo>
                    <a:cubicBezTo>
                      <a:pt x="2131" y="17692"/>
                      <a:pt x="2120" y="17703"/>
                      <a:pt x="2103" y="17708"/>
                    </a:cubicBezTo>
                    <a:cubicBezTo>
                      <a:pt x="2098" y="17708"/>
                      <a:pt x="2092" y="17714"/>
                      <a:pt x="2087" y="17714"/>
                    </a:cubicBezTo>
                    <a:lnTo>
                      <a:pt x="2059" y="17714"/>
                    </a:lnTo>
                    <a:cubicBezTo>
                      <a:pt x="1976" y="17730"/>
                      <a:pt x="1893" y="17758"/>
                      <a:pt x="1799" y="17791"/>
                    </a:cubicBezTo>
                    <a:cubicBezTo>
                      <a:pt x="1799" y="17786"/>
                      <a:pt x="1793" y="17786"/>
                      <a:pt x="1799" y="17769"/>
                    </a:cubicBezTo>
                    <a:lnTo>
                      <a:pt x="1799" y="17769"/>
                    </a:lnTo>
                    <a:cubicBezTo>
                      <a:pt x="1788" y="17797"/>
                      <a:pt x="1755" y="17797"/>
                      <a:pt x="1732" y="17813"/>
                    </a:cubicBezTo>
                    <a:lnTo>
                      <a:pt x="1760" y="17813"/>
                    </a:lnTo>
                    <a:cubicBezTo>
                      <a:pt x="1743" y="17841"/>
                      <a:pt x="1705" y="17847"/>
                      <a:pt x="1683" y="17847"/>
                    </a:cubicBezTo>
                    <a:lnTo>
                      <a:pt x="1660" y="17885"/>
                    </a:lnTo>
                    <a:lnTo>
                      <a:pt x="1649" y="17885"/>
                    </a:lnTo>
                    <a:lnTo>
                      <a:pt x="1649" y="17902"/>
                    </a:lnTo>
                    <a:lnTo>
                      <a:pt x="1616" y="17902"/>
                    </a:lnTo>
                    <a:cubicBezTo>
                      <a:pt x="1605" y="17907"/>
                      <a:pt x="1577" y="17957"/>
                      <a:pt x="1589" y="17985"/>
                    </a:cubicBezTo>
                    <a:cubicBezTo>
                      <a:pt x="1581" y="17985"/>
                      <a:pt x="1566" y="17997"/>
                      <a:pt x="1562" y="17997"/>
                    </a:cubicBezTo>
                    <a:cubicBezTo>
                      <a:pt x="1560" y="17997"/>
                      <a:pt x="1561" y="17994"/>
                      <a:pt x="1566" y="17985"/>
                    </a:cubicBezTo>
                    <a:lnTo>
                      <a:pt x="1566" y="17985"/>
                    </a:lnTo>
                    <a:cubicBezTo>
                      <a:pt x="1539" y="18024"/>
                      <a:pt x="1506" y="18068"/>
                      <a:pt x="1489" y="18118"/>
                    </a:cubicBezTo>
                    <a:lnTo>
                      <a:pt x="1506" y="18096"/>
                    </a:lnTo>
                    <a:lnTo>
                      <a:pt x="1506" y="18096"/>
                    </a:lnTo>
                    <a:cubicBezTo>
                      <a:pt x="1517" y="18101"/>
                      <a:pt x="1517" y="18145"/>
                      <a:pt x="1494" y="18162"/>
                    </a:cubicBezTo>
                    <a:cubicBezTo>
                      <a:pt x="1494" y="18149"/>
                      <a:pt x="1492" y="18144"/>
                      <a:pt x="1487" y="18144"/>
                    </a:cubicBezTo>
                    <a:cubicBezTo>
                      <a:pt x="1481" y="18144"/>
                      <a:pt x="1469" y="18155"/>
                      <a:pt x="1456" y="18162"/>
                    </a:cubicBezTo>
                    <a:cubicBezTo>
                      <a:pt x="1456" y="18168"/>
                      <a:pt x="1457" y="18170"/>
                      <a:pt x="1460" y="18170"/>
                    </a:cubicBezTo>
                    <a:cubicBezTo>
                      <a:pt x="1465" y="18170"/>
                      <a:pt x="1474" y="18160"/>
                      <a:pt x="1480" y="18160"/>
                    </a:cubicBezTo>
                    <a:cubicBezTo>
                      <a:pt x="1481" y="18160"/>
                      <a:pt x="1483" y="18160"/>
                      <a:pt x="1483" y="18162"/>
                    </a:cubicBezTo>
                    <a:cubicBezTo>
                      <a:pt x="1483" y="18190"/>
                      <a:pt x="1483" y="18245"/>
                      <a:pt x="1467" y="18256"/>
                    </a:cubicBezTo>
                    <a:lnTo>
                      <a:pt x="1461" y="18240"/>
                    </a:lnTo>
                    <a:cubicBezTo>
                      <a:pt x="1461" y="18273"/>
                      <a:pt x="1428" y="18289"/>
                      <a:pt x="1428" y="18323"/>
                    </a:cubicBezTo>
                    <a:cubicBezTo>
                      <a:pt x="1438" y="18352"/>
                      <a:pt x="1430" y="18373"/>
                      <a:pt x="1448" y="18373"/>
                    </a:cubicBezTo>
                    <a:cubicBezTo>
                      <a:pt x="1450" y="18373"/>
                      <a:pt x="1453" y="18373"/>
                      <a:pt x="1456" y="18372"/>
                    </a:cubicBezTo>
                    <a:lnTo>
                      <a:pt x="1456" y="18372"/>
                    </a:lnTo>
                    <a:cubicBezTo>
                      <a:pt x="1461" y="18411"/>
                      <a:pt x="1434" y="18394"/>
                      <a:pt x="1434" y="18406"/>
                    </a:cubicBezTo>
                    <a:cubicBezTo>
                      <a:pt x="1450" y="18428"/>
                      <a:pt x="1450" y="18489"/>
                      <a:pt x="1434" y="18505"/>
                    </a:cubicBezTo>
                    <a:cubicBezTo>
                      <a:pt x="1461" y="18511"/>
                      <a:pt x="1461" y="18544"/>
                      <a:pt x="1461" y="18572"/>
                    </a:cubicBezTo>
                    <a:cubicBezTo>
                      <a:pt x="1467" y="18599"/>
                      <a:pt x="1467" y="18627"/>
                      <a:pt x="1489" y="18627"/>
                    </a:cubicBezTo>
                    <a:cubicBezTo>
                      <a:pt x="1489" y="18643"/>
                      <a:pt x="1483" y="18655"/>
                      <a:pt x="1483" y="18671"/>
                    </a:cubicBezTo>
                    <a:cubicBezTo>
                      <a:pt x="1486" y="18671"/>
                      <a:pt x="1494" y="18668"/>
                      <a:pt x="1504" y="18668"/>
                    </a:cubicBezTo>
                    <a:cubicBezTo>
                      <a:pt x="1514" y="18668"/>
                      <a:pt x="1525" y="18671"/>
                      <a:pt x="1533" y="18682"/>
                    </a:cubicBezTo>
                    <a:cubicBezTo>
                      <a:pt x="1539" y="18710"/>
                      <a:pt x="1517" y="18715"/>
                      <a:pt x="1517" y="18732"/>
                    </a:cubicBezTo>
                    <a:lnTo>
                      <a:pt x="1561" y="18726"/>
                    </a:lnTo>
                    <a:cubicBezTo>
                      <a:pt x="1572" y="18760"/>
                      <a:pt x="1600" y="18798"/>
                      <a:pt x="1627" y="18837"/>
                    </a:cubicBezTo>
                    <a:cubicBezTo>
                      <a:pt x="1655" y="18865"/>
                      <a:pt x="1699" y="18904"/>
                      <a:pt x="1727" y="18920"/>
                    </a:cubicBezTo>
                    <a:cubicBezTo>
                      <a:pt x="1782" y="18959"/>
                      <a:pt x="1838" y="18992"/>
                      <a:pt x="1876" y="19042"/>
                    </a:cubicBezTo>
                    <a:cubicBezTo>
                      <a:pt x="1926" y="19064"/>
                      <a:pt x="1992" y="19086"/>
                      <a:pt x="2048" y="19119"/>
                    </a:cubicBezTo>
                    <a:lnTo>
                      <a:pt x="2042" y="19119"/>
                    </a:lnTo>
                    <a:cubicBezTo>
                      <a:pt x="2059" y="19130"/>
                      <a:pt x="2075" y="19147"/>
                      <a:pt x="2092" y="19158"/>
                    </a:cubicBezTo>
                    <a:cubicBezTo>
                      <a:pt x="2075" y="19147"/>
                      <a:pt x="2070" y="19130"/>
                      <a:pt x="2059" y="19125"/>
                    </a:cubicBezTo>
                    <a:cubicBezTo>
                      <a:pt x="2070" y="19125"/>
                      <a:pt x="2087" y="19125"/>
                      <a:pt x="2098" y="19130"/>
                    </a:cubicBezTo>
                    <a:cubicBezTo>
                      <a:pt x="2153" y="19175"/>
                      <a:pt x="2230" y="19236"/>
                      <a:pt x="2313" y="19258"/>
                    </a:cubicBezTo>
                    <a:cubicBezTo>
                      <a:pt x="2322" y="19255"/>
                      <a:pt x="2329" y="19253"/>
                      <a:pt x="2335" y="19253"/>
                    </a:cubicBezTo>
                    <a:cubicBezTo>
                      <a:pt x="2367" y="19253"/>
                      <a:pt x="2347" y="19298"/>
                      <a:pt x="2380" y="19298"/>
                    </a:cubicBezTo>
                    <a:cubicBezTo>
                      <a:pt x="2382" y="19298"/>
                      <a:pt x="2384" y="19297"/>
                      <a:pt x="2386" y="19297"/>
                    </a:cubicBezTo>
                    <a:lnTo>
                      <a:pt x="2386" y="19297"/>
                    </a:lnTo>
                    <a:cubicBezTo>
                      <a:pt x="2380" y="19300"/>
                      <a:pt x="2379" y="19308"/>
                      <a:pt x="2374" y="19308"/>
                    </a:cubicBezTo>
                    <a:cubicBezTo>
                      <a:pt x="2430" y="19313"/>
                      <a:pt x="2463" y="19319"/>
                      <a:pt x="2529" y="19319"/>
                    </a:cubicBezTo>
                    <a:cubicBezTo>
                      <a:pt x="2507" y="19352"/>
                      <a:pt x="2562" y="19335"/>
                      <a:pt x="2546" y="19346"/>
                    </a:cubicBezTo>
                    <a:lnTo>
                      <a:pt x="2562" y="19335"/>
                    </a:lnTo>
                    <a:cubicBezTo>
                      <a:pt x="2568" y="19346"/>
                      <a:pt x="2596" y="19363"/>
                      <a:pt x="2590" y="19368"/>
                    </a:cubicBezTo>
                    <a:lnTo>
                      <a:pt x="2618" y="19352"/>
                    </a:lnTo>
                    <a:lnTo>
                      <a:pt x="2612" y="19374"/>
                    </a:lnTo>
                    <a:cubicBezTo>
                      <a:pt x="2640" y="19391"/>
                      <a:pt x="2712" y="19396"/>
                      <a:pt x="2712" y="19435"/>
                    </a:cubicBezTo>
                    <a:cubicBezTo>
                      <a:pt x="2795" y="19435"/>
                      <a:pt x="2922" y="19485"/>
                      <a:pt x="3016" y="19512"/>
                    </a:cubicBezTo>
                    <a:cubicBezTo>
                      <a:pt x="3027" y="19509"/>
                      <a:pt x="3040" y="19508"/>
                      <a:pt x="3052" y="19508"/>
                    </a:cubicBezTo>
                    <a:cubicBezTo>
                      <a:pt x="3065" y="19508"/>
                      <a:pt x="3077" y="19509"/>
                      <a:pt x="3088" y="19512"/>
                    </a:cubicBezTo>
                    <a:lnTo>
                      <a:pt x="3110" y="19540"/>
                    </a:lnTo>
                    <a:cubicBezTo>
                      <a:pt x="3129" y="19540"/>
                      <a:pt x="3147" y="19530"/>
                      <a:pt x="3162" y="19530"/>
                    </a:cubicBezTo>
                    <a:cubicBezTo>
                      <a:pt x="3170" y="19530"/>
                      <a:pt x="3177" y="19533"/>
                      <a:pt x="3182" y="19540"/>
                    </a:cubicBezTo>
                    <a:cubicBezTo>
                      <a:pt x="3182" y="19540"/>
                      <a:pt x="3182" y="19545"/>
                      <a:pt x="3177" y="19545"/>
                    </a:cubicBezTo>
                    <a:cubicBezTo>
                      <a:pt x="3191" y="19545"/>
                      <a:pt x="3206" y="19553"/>
                      <a:pt x="3223" y="19553"/>
                    </a:cubicBezTo>
                    <a:cubicBezTo>
                      <a:pt x="3231" y="19553"/>
                      <a:pt x="3239" y="19551"/>
                      <a:pt x="3249" y="19545"/>
                    </a:cubicBezTo>
                    <a:cubicBezTo>
                      <a:pt x="3273" y="19555"/>
                      <a:pt x="3289" y="19565"/>
                      <a:pt x="3285" y="19582"/>
                    </a:cubicBezTo>
                    <a:lnTo>
                      <a:pt x="3285" y="19582"/>
                    </a:lnTo>
                    <a:cubicBezTo>
                      <a:pt x="3287" y="19579"/>
                      <a:pt x="3290" y="19577"/>
                      <a:pt x="3294" y="19577"/>
                    </a:cubicBezTo>
                    <a:cubicBezTo>
                      <a:pt x="3311" y="19577"/>
                      <a:pt x="3337" y="19601"/>
                      <a:pt x="3337" y="19601"/>
                    </a:cubicBezTo>
                    <a:cubicBezTo>
                      <a:pt x="3337" y="19601"/>
                      <a:pt x="3664" y="19695"/>
                      <a:pt x="4034" y="19734"/>
                    </a:cubicBezTo>
                    <a:cubicBezTo>
                      <a:pt x="4165" y="19749"/>
                      <a:pt x="4300" y="19757"/>
                      <a:pt x="4428" y="19757"/>
                    </a:cubicBezTo>
                    <a:cubicBezTo>
                      <a:pt x="4668" y="19757"/>
                      <a:pt x="4880" y="19729"/>
                      <a:pt x="4981" y="19667"/>
                    </a:cubicBezTo>
                    <a:cubicBezTo>
                      <a:pt x="4997" y="19651"/>
                      <a:pt x="5025" y="19640"/>
                      <a:pt x="5008" y="19617"/>
                    </a:cubicBezTo>
                    <a:cubicBezTo>
                      <a:pt x="5010" y="19617"/>
                      <a:pt x="5012" y="19617"/>
                      <a:pt x="5013" y="19617"/>
                    </a:cubicBezTo>
                    <a:cubicBezTo>
                      <a:pt x="5028" y="19617"/>
                      <a:pt x="5039" y="19631"/>
                      <a:pt x="5044" y="19631"/>
                    </a:cubicBezTo>
                    <a:cubicBezTo>
                      <a:pt x="5046" y="19631"/>
                      <a:pt x="5047" y="19629"/>
                      <a:pt x="5047" y="19623"/>
                    </a:cubicBezTo>
                    <a:cubicBezTo>
                      <a:pt x="5019" y="19612"/>
                      <a:pt x="5053" y="19584"/>
                      <a:pt x="5025" y="19557"/>
                    </a:cubicBezTo>
                    <a:lnTo>
                      <a:pt x="5047" y="19545"/>
                    </a:lnTo>
                    <a:cubicBezTo>
                      <a:pt x="5048" y="19543"/>
                      <a:pt x="5048" y="19543"/>
                      <a:pt x="5047" y="19543"/>
                    </a:cubicBezTo>
                    <a:cubicBezTo>
                      <a:pt x="5044" y="19543"/>
                      <a:pt x="5034" y="19549"/>
                      <a:pt x="5029" y="19549"/>
                    </a:cubicBezTo>
                    <a:cubicBezTo>
                      <a:pt x="5026" y="19549"/>
                      <a:pt x="5024" y="19547"/>
                      <a:pt x="5024" y="19544"/>
                    </a:cubicBezTo>
                    <a:lnTo>
                      <a:pt x="5024" y="19544"/>
                    </a:lnTo>
                    <a:lnTo>
                      <a:pt x="5019" y="19573"/>
                    </a:lnTo>
                    <a:cubicBezTo>
                      <a:pt x="5003" y="19568"/>
                      <a:pt x="4992" y="19562"/>
                      <a:pt x="4992" y="19557"/>
                    </a:cubicBezTo>
                    <a:cubicBezTo>
                      <a:pt x="4978" y="19565"/>
                      <a:pt x="4969" y="19596"/>
                      <a:pt x="4945" y="19596"/>
                    </a:cubicBezTo>
                    <a:cubicBezTo>
                      <a:pt x="4939" y="19596"/>
                      <a:pt x="4933" y="19594"/>
                      <a:pt x="4925" y="19590"/>
                    </a:cubicBezTo>
                    <a:lnTo>
                      <a:pt x="4936" y="19590"/>
                    </a:lnTo>
                    <a:cubicBezTo>
                      <a:pt x="4909" y="19590"/>
                      <a:pt x="4920" y="19568"/>
                      <a:pt x="4914" y="19562"/>
                    </a:cubicBezTo>
                    <a:lnTo>
                      <a:pt x="4920" y="19562"/>
                    </a:lnTo>
                    <a:lnTo>
                      <a:pt x="4898" y="19545"/>
                    </a:lnTo>
                    <a:lnTo>
                      <a:pt x="4898" y="19545"/>
                    </a:lnTo>
                    <a:cubicBezTo>
                      <a:pt x="4903" y="19549"/>
                      <a:pt x="4908" y="19551"/>
                      <a:pt x="4913" y="19551"/>
                    </a:cubicBezTo>
                    <a:cubicBezTo>
                      <a:pt x="4931" y="19551"/>
                      <a:pt x="4945" y="19534"/>
                      <a:pt x="4936" y="19534"/>
                    </a:cubicBezTo>
                    <a:cubicBezTo>
                      <a:pt x="4929" y="19533"/>
                      <a:pt x="4925" y="19533"/>
                      <a:pt x="4922" y="19533"/>
                    </a:cubicBezTo>
                    <a:cubicBezTo>
                      <a:pt x="4912" y="19533"/>
                      <a:pt x="4938" y="19541"/>
                      <a:pt x="4920" y="19545"/>
                    </a:cubicBezTo>
                    <a:cubicBezTo>
                      <a:pt x="4909" y="19545"/>
                      <a:pt x="4909" y="19534"/>
                      <a:pt x="4914" y="19518"/>
                    </a:cubicBezTo>
                    <a:lnTo>
                      <a:pt x="4887" y="19518"/>
                    </a:lnTo>
                    <a:cubicBezTo>
                      <a:pt x="4887" y="19512"/>
                      <a:pt x="4892" y="19512"/>
                      <a:pt x="4896" y="19512"/>
                    </a:cubicBezTo>
                    <a:cubicBezTo>
                      <a:pt x="4899" y="19512"/>
                      <a:pt x="4900" y="19512"/>
                      <a:pt x="4892" y="19507"/>
                    </a:cubicBezTo>
                    <a:lnTo>
                      <a:pt x="4859" y="19518"/>
                    </a:lnTo>
                    <a:cubicBezTo>
                      <a:pt x="4857" y="19507"/>
                      <a:pt x="4853" y="19503"/>
                      <a:pt x="4848" y="19503"/>
                    </a:cubicBezTo>
                    <a:cubicBezTo>
                      <a:pt x="4839" y="19503"/>
                      <a:pt x="4826" y="19512"/>
                      <a:pt x="4816" y="19512"/>
                    </a:cubicBezTo>
                    <a:cubicBezTo>
                      <a:pt x="4811" y="19512"/>
                      <a:pt x="4806" y="19510"/>
                      <a:pt x="4804" y="19501"/>
                    </a:cubicBezTo>
                    <a:cubicBezTo>
                      <a:pt x="4831" y="19490"/>
                      <a:pt x="4804" y="19485"/>
                      <a:pt x="4804" y="19474"/>
                    </a:cubicBezTo>
                    <a:lnTo>
                      <a:pt x="4743" y="19474"/>
                    </a:lnTo>
                    <a:cubicBezTo>
                      <a:pt x="4736" y="19467"/>
                      <a:pt x="4741" y="19462"/>
                      <a:pt x="4745" y="19461"/>
                    </a:cubicBezTo>
                    <a:lnTo>
                      <a:pt x="4745" y="19461"/>
                    </a:lnTo>
                    <a:cubicBezTo>
                      <a:pt x="4746" y="19461"/>
                      <a:pt x="4747" y="19462"/>
                      <a:pt x="4748" y="19462"/>
                    </a:cubicBezTo>
                    <a:cubicBezTo>
                      <a:pt x="4750" y="19461"/>
                      <a:pt x="4749" y="19460"/>
                      <a:pt x="4748" y="19460"/>
                    </a:cubicBezTo>
                    <a:cubicBezTo>
                      <a:pt x="4747" y="19460"/>
                      <a:pt x="4746" y="19460"/>
                      <a:pt x="4745" y="19461"/>
                    </a:cubicBezTo>
                    <a:lnTo>
                      <a:pt x="4745" y="19461"/>
                    </a:lnTo>
                    <a:cubicBezTo>
                      <a:pt x="4743" y="19460"/>
                      <a:pt x="4741" y="19459"/>
                      <a:pt x="4740" y="19459"/>
                    </a:cubicBezTo>
                    <a:cubicBezTo>
                      <a:pt x="4729" y="19459"/>
                      <a:pt x="4725" y="19474"/>
                      <a:pt x="4721" y="19474"/>
                    </a:cubicBezTo>
                    <a:cubicBezTo>
                      <a:pt x="4715" y="19457"/>
                      <a:pt x="4671" y="19474"/>
                      <a:pt x="4676" y="19446"/>
                    </a:cubicBezTo>
                    <a:cubicBezTo>
                      <a:pt x="4669" y="19442"/>
                      <a:pt x="4664" y="19440"/>
                      <a:pt x="4660" y="19440"/>
                    </a:cubicBezTo>
                    <a:cubicBezTo>
                      <a:pt x="4647" y="19440"/>
                      <a:pt x="4650" y="19460"/>
                      <a:pt x="4635" y="19460"/>
                    </a:cubicBezTo>
                    <a:cubicBezTo>
                      <a:pt x="4631" y="19460"/>
                      <a:pt x="4627" y="19459"/>
                      <a:pt x="4621" y="19457"/>
                    </a:cubicBezTo>
                    <a:cubicBezTo>
                      <a:pt x="4615" y="19446"/>
                      <a:pt x="4660" y="19457"/>
                      <a:pt x="4638" y="19435"/>
                    </a:cubicBezTo>
                    <a:lnTo>
                      <a:pt x="4638" y="19435"/>
                    </a:lnTo>
                    <a:lnTo>
                      <a:pt x="4593" y="19446"/>
                    </a:lnTo>
                    <a:cubicBezTo>
                      <a:pt x="4603" y="19436"/>
                      <a:pt x="4604" y="19423"/>
                      <a:pt x="4615" y="19423"/>
                    </a:cubicBezTo>
                    <a:cubicBezTo>
                      <a:pt x="4616" y="19423"/>
                      <a:pt x="4617" y="19423"/>
                      <a:pt x="4618" y="19423"/>
                    </a:cubicBezTo>
                    <a:lnTo>
                      <a:pt x="4618" y="19423"/>
                    </a:lnTo>
                    <a:cubicBezTo>
                      <a:pt x="4516" y="19396"/>
                      <a:pt x="4461" y="19323"/>
                      <a:pt x="4378" y="19323"/>
                    </a:cubicBezTo>
                    <a:cubicBezTo>
                      <a:pt x="4372" y="19323"/>
                      <a:pt x="4367" y="19323"/>
                      <a:pt x="4361" y="19324"/>
                    </a:cubicBezTo>
                    <a:cubicBezTo>
                      <a:pt x="4344" y="19308"/>
                      <a:pt x="4372" y="19313"/>
                      <a:pt x="4383" y="19308"/>
                    </a:cubicBezTo>
                    <a:lnTo>
                      <a:pt x="4383" y="19308"/>
                    </a:lnTo>
                    <a:cubicBezTo>
                      <a:pt x="4374" y="19309"/>
                      <a:pt x="4367" y="19310"/>
                      <a:pt x="4359" y="19310"/>
                    </a:cubicBezTo>
                    <a:cubicBezTo>
                      <a:pt x="4300" y="19310"/>
                      <a:pt x="4277" y="19258"/>
                      <a:pt x="4223" y="19258"/>
                    </a:cubicBezTo>
                    <a:lnTo>
                      <a:pt x="4223" y="19269"/>
                    </a:lnTo>
                    <a:cubicBezTo>
                      <a:pt x="4140" y="19213"/>
                      <a:pt x="4034" y="19230"/>
                      <a:pt x="3946" y="19202"/>
                    </a:cubicBezTo>
                    <a:lnTo>
                      <a:pt x="3946" y="19202"/>
                    </a:lnTo>
                    <a:lnTo>
                      <a:pt x="3951" y="19213"/>
                    </a:lnTo>
                    <a:cubicBezTo>
                      <a:pt x="3940" y="19230"/>
                      <a:pt x="3918" y="19230"/>
                      <a:pt x="3896" y="19230"/>
                    </a:cubicBezTo>
                    <a:cubicBezTo>
                      <a:pt x="3896" y="19225"/>
                      <a:pt x="3913" y="19202"/>
                      <a:pt x="3885" y="19202"/>
                    </a:cubicBezTo>
                    <a:cubicBezTo>
                      <a:pt x="3891" y="19208"/>
                      <a:pt x="3896" y="19213"/>
                      <a:pt x="3896" y="19225"/>
                    </a:cubicBezTo>
                    <a:cubicBezTo>
                      <a:pt x="3819" y="19175"/>
                      <a:pt x="3647" y="19153"/>
                      <a:pt x="3514" y="19114"/>
                    </a:cubicBezTo>
                    <a:cubicBezTo>
                      <a:pt x="3337" y="19086"/>
                      <a:pt x="3149" y="19014"/>
                      <a:pt x="2983" y="18964"/>
                    </a:cubicBezTo>
                    <a:lnTo>
                      <a:pt x="2983" y="18964"/>
                    </a:lnTo>
                    <a:cubicBezTo>
                      <a:pt x="3005" y="18973"/>
                      <a:pt x="2995" y="18997"/>
                      <a:pt x="2982" y="18997"/>
                    </a:cubicBezTo>
                    <a:cubicBezTo>
                      <a:pt x="2979" y="18997"/>
                      <a:pt x="2975" y="18995"/>
                      <a:pt x="2972" y="18992"/>
                    </a:cubicBezTo>
                    <a:cubicBezTo>
                      <a:pt x="2933" y="18920"/>
                      <a:pt x="2872" y="18975"/>
                      <a:pt x="2839" y="18920"/>
                    </a:cubicBezTo>
                    <a:cubicBezTo>
                      <a:pt x="2737" y="18904"/>
                      <a:pt x="2677" y="18826"/>
                      <a:pt x="2578" y="18826"/>
                    </a:cubicBezTo>
                    <a:cubicBezTo>
                      <a:pt x="2575" y="18826"/>
                      <a:pt x="2571" y="18826"/>
                      <a:pt x="2568" y="18826"/>
                    </a:cubicBezTo>
                    <a:lnTo>
                      <a:pt x="2574" y="18815"/>
                    </a:lnTo>
                    <a:cubicBezTo>
                      <a:pt x="2572" y="18809"/>
                      <a:pt x="2569" y="18807"/>
                      <a:pt x="2566" y="18807"/>
                    </a:cubicBezTo>
                    <a:cubicBezTo>
                      <a:pt x="2561" y="18807"/>
                      <a:pt x="2555" y="18811"/>
                      <a:pt x="2548" y="18811"/>
                    </a:cubicBezTo>
                    <a:cubicBezTo>
                      <a:pt x="2545" y="18811"/>
                      <a:pt x="2543" y="18810"/>
                      <a:pt x="2540" y="18809"/>
                    </a:cubicBezTo>
                    <a:lnTo>
                      <a:pt x="2540" y="18798"/>
                    </a:lnTo>
                    <a:cubicBezTo>
                      <a:pt x="2513" y="18782"/>
                      <a:pt x="2463" y="18782"/>
                      <a:pt x="2452" y="18760"/>
                    </a:cubicBezTo>
                    <a:lnTo>
                      <a:pt x="2446" y="18782"/>
                    </a:lnTo>
                    <a:cubicBezTo>
                      <a:pt x="2424" y="18771"/>
                      <a:pt x="2446" y="18760"/>
                      <a:pt x="2419" y="18760"/>
                    </a:cubicBezTo>
                    <a:lnTo>
                      <a:pt x="2424" y="18754"/>
                    </a:lnTo>
                    <a:lnTo>
                      <a:pt x="2424" y="18754"/>
                    </a:lnTo>
                    <a:lnTo>
                      <a:pt x="2396" y="18760"/>
                    </a:lnTo>
                    <a:cubicBezTo>
                      <a:pt x="2419" y="18732"/>
                      <a:pt x="2347" y="18732"/>
                      <a:pt x="2341" y="18710"/>
                    </a:cubicBezTo>
                    <a:cubicBezTo>
                      <a:pt x="2313" y="18704"/>
                      <a:pt x="2264" y="18688"/>
                      <a:pt x="2230" y="18660"/>
                    </a:cubicBezTo>
                    <a:cubicBezTo>
                      <a:pt x="2230" y="18643"/>
                      <a:pt x="2186" y="18621"/>
                      <a:pt x="2170" y="18594"/>
                    </a:cubicBezTo>
                    <a:cubicBezTo>
                      <a:pt x="2142" y="18577"/>
                      <a:pt x="2114" y="18560"/>
                      <a:pt x="2075" y="18538"/>
                    </a:cubicBezTo>
                    <a:cubicBezTo>
                      <a:pt x="2064" y="18522"/>
                      <a:pt x="2042" y="18516"/>
                      <a:pt x="2031" y="18505"/>
                    </a:cubicBezTo>
                    <a:lnTo>
                      <a:pt x="2009" y="18483"/>
                    </a:lnTo>
                    <a:lnTo>
                      <a:pt x="1992" y="18494"/>
                    </a:lnTo>
                    <a:cubicBezTo>
                      <a:pt x="1992" y="18494"/>
                      <a:pt x="1987" y="18494"/>
                      <a:pt x="1987" y="18489"/>
                    </a:cubicBezTo>
                    <a:cubicBezTo>
                      <a:pt x="1992" y="18489"/>
                      <a:pt x="1992" y="18483"/>
                      <a:pt x="1992" y="18483"/>
                    </a:cubicBezTo>
                    <a:cubicBezTo>
                      <a:pt x="2004" y="18467"/>
                      <a:pt x="1991" y="18471"/>
                      <a:pt x="1984" y="18467"/>
                    </a:cubicBezTo>
                    <a:lnTo>
                      <a:pt x="1984" y="18467"/>
                    </a:lnTo>
                    <a:cubicBezTo>
                      <a:pt x="1980" y="18473"/>
                      <a:pt x="1974" y="18476"/>
                      <a:pt x="1969" y="18476"/>
                    </a:cubicBezTo>
                    <a:cubicBezTo>
                      <a:pt x="1965" y="18476"/>
                      <a:pt x="1963" y="18473"/>
                      <a:pt x="1965" y="18466"/>
                    </a:cubicBezTo>
                    <a:lnTo>
                      <a:pt x="1959" y="18466"/>
                    </a:lnTo>
                    <a:cubicBezTo>
                      <a:pt x="1976" y="18455"/>
                      <a:pt x="1981" y="18450"/>
                      <a:pt x="1992" y="18439"/>
                    </a:cubicBezTo>
                    <a:cubicBezTo>
                      <a:pt x="1981" y="18428"/>
                      <a:pt x="1948" y="18411"/>
                      <a:pt x="1954" y="18378"/>
                    </a:cubicBezTo>
                    <a:cubicBezTo>
                      <a:pt x="1971" y="18378"/>
                      <a:pt x="1957" y="18364"/>
                      <a:pt x="1968" y="18364"/>
                    </a:cubicBezTo>
                    <a:cubicBezTo>
                      <a:pt x="1971" y="18364"/>
                      <a:pt x="1975" y="18365"/>
                      <a:pt x="1981" y="18367"/>
                    </a:cubicBezTo>
                    <a:cubicBezTo>
                      <a:pt x="1975" y="18359"/>
                      <a:pt x="1970" y="18356"/>
                      <a:pt x="1964" y="18356"/>
                    </a:cubicBezTo>
                    <a:cubicBezTo>
                      <a:pt x="1958" y="18356"/>
                      <a:pt x="1952" y="18359"/>
                      <a:pt x="1945" y="18359"/>
                    </a:cubicBezTo>
                    <a:cubicBezTo>
                      <a:pt x="1941" y="18359"/>
                      <a:pt x="1937" y="18358"/>
                      <a:pt x="1932" y="18356"/>
                    </a:cubicBezTo>
                    <a:cubicBezTo>
                      <a:pt x="1932" y="18350"/>
                      <a:pt x="1926" y="18345"/>
                      <a:pt x="1937" y="18345"/>
                    </a:cubicBezTo>
                    <a:cubicBezTo>
                      <a:pt x="1941" y="18346"/>
                      <a:pt x="1945" y="18347"/>
                      <a:pt x="1948" y="18347"/>
                    </a:cubicBezTo>
                    <a:cubicBezTo>
                      <a:pt x="1954" y="18347"/>
                      <a:pt x="1959" y="18345"/>
                      <a:pt x="1959" y="18345"/>
                    </a:cubicBezTo>
                    <a:lnTo>
                      <a:pt x="1959" y="18328"/>
                    </a:lnTo>
                    <a:cubicBezTo>
                      <a:pt x="1959" y="18328"/>
                      <a:pt x="1962" y="18328"/>
                      <a:pt x="1963" y="18331"/>
                    </a:cubicBezTo>
                    <a:lnTo>
                      <a:pt x="1963" y="18331"/>
                    </a:lnTo>
                    <a:cubicBezTo>
                      <a:pt x="1961" y="18300"/>
                      <a:pt x="2003" y="18299"/>
                      <a:pt x="1992" y="18284"/>
                    </a:cubicBezTo>
                    <a:cubicBezTo>
                      <a:pt x="1991" y="18281"/>
                      <a:pt x="1990" y="18280"/>
                      <a:pt x="1989" y="18280"/>
                    </a:cubicBezTo>
                    <a:cubicBezTo>
                      <a:pt x="1987" y="18280"/>
                      <a:pt x="1986" y="18285"/>
                      <a:pt x="1984" y="18285"/>
                    </a:cubicBezTo>
                    <a:cubicBezTo>
                      <a:pt x="1983" y="18285"/>
                      <a:pt x="1982" y="18285"/>
                      <a:pt x="1981" y="18284"/>
                    </a:cubicBezTo>
                    <a:cubicBezTo>
                      <a:pt x="1979" y="18268"/>
                      <a:pt x="1983" y="18265"/>
                      <a:pt x="1989" y="18265"/>
                    </a:cubicBezTo>
                    <a:cubicBezTo>
                      <a:pt x="1993" y="18265"/>
                      <a:pt x="1997" y="18267"/>
                      <a:pt x="2001" y="18267"/>
                    </a:cubicBezTo>
                    <a:cubicBezTo>
                      <a:pt x="2006" y="18267"/>
                      <a:pt x="2009" y="18265"/>
                      <a:pt x="2009" y="18256"/>
                    </a:cubicBezTo>
                    <a:lnTo>
                      <a:pt x="2015" y="18267"/>
                    </a:lnTo>
                    <a:cubicBezTo>
                      <a:pt x="2010" y="18258"/>
                      <a:pt x="2005" y="18244"/>
                      <a:pt x="2015" y="18244"/>
                    </a:cubicBezTo>
                    <a:cubicBezTo>
                      <a:pt x="2016" y="18244"/>
                      <a:pt x="2018" y="18244"/>
                      <a:pt x="2020" y="18245"/>
                    </a:cubicBezTo>
                    <a:cubicBezTo>
                      <a:pt x="2037" y="18262"/>
                      <a:pt x="2031" y="18267"/>
                      <a:pt x="2031" y="18273"/>
                    </a:cubicBezTo>
                    <a:cubicBezTo>
                      <a:pt x="2037" y="18267"/>
                      <a:pt x="2042" y="18262"/>
                      <a:pt x="2031" y="18245"/>
                    </a:cubicBezTo>
                    <a:cubicBezTo>
                      <a:pt x="2031" y="18244"/>
                      <a:pt x="2031" y="18244"/>
                      <a:pt x="2032" y="18244"/>
                    </a:cubicBezTo>
                    <a:cubicBezTo>
                      <a:pt x="2034" y="18244"/>
                      <a:pt x="2043" y="18256"/>
                      <a:pt x="2048" y="18256"/>
                    </a:cubicBezTo>
                    <a:cubicBezTo>
                      <a:pt x="2048" y="18245"/>
                      <a:pt x="2037" y="18245"/>
                      <a:pt x="2037" y="18234"/>
                    </a:cubicBezTo>
                    <a:lnTo>
                      <a:pt x="2037" y="18234"/>
                    </a:lnTo>
                    <a:cubicBezTo>
                      <a:pt x="2040" y="18236"/>
                      <a:pt x="2044" y="18236"/>
                      <a:pt x="2048" y="18236"/>
                    </a:cubicBezTo>
                    <a:cubicBezTo>
                      <a:pt x="2057" y="18236"/>
                      <a:pt x="2068" y="18232"/>
                      <a:pt x="2075" y="18228"/>
                    </a:cubicBezTo>
                    <a:cubicBezTo>
                      <a:pt x="2075" y="18234"/>
                      <a:pt x="2087" y="18240"/>
                      <a:pt x="2087" y="18240"/>
                    </a:cubicBezTo>
                    <a:cubicBezTo>
                      <a:pt x="2088" y="18233"/>
                      <a:pt x="2089" y="18230"/>
                      <a:pt x="2091" y="18230"/>
                    </a:cubicBezTo>
                    <a:cubicBezTo>
                      <a:pt x="2094" y="18230"/>
                      <a:pt x="2098" y="18247"/>
                      <a:pt x="2101" y="18247"/>
                    </a:cubicBezTo>
                    <a:cubicBezTo>
                      <a:pt x="2102" y="18247"/>
                      <a:pt x="2103" y="18246"/>
                      <a:pt x="2103" y="18245"/>
                    </a:cubicBezTo>
                    <a:cubicBezTo>
                      <a:pt x="2114" y="18245"/>
                      <a:pt x="2114" y="18240"/>
                      <a:pt x="2125" y="18240"/>
                    </a:cubicBezTo>
                    <a:cubicBezTo>
                      <a:pt x="2142" y="18240"/>
                      <a:pt x="2153" y="18240"/>
                      <a:pt x="2170" y="18234"/>
                    </a:cubicBezTo>
                    <a:cubicBezTo>
                      <a:pt x="2197" y="18234"/>
                      <a:pt x="2230" y="18228"/>
                      <a:pt x="2258" y="18217"/>
                    </a:cubicBezTo>
                    <a:cubicBezTo>
                      <a:pt x="2289" y="18215"/>
                      <a:pt x="2318" y="18213"/>
                      <a:pt x="2346" y="18213"/>
                    </a:cubicBezTo>
                    <a:cubicBezTo>
                      <a:pt x="2374" y="18213"/>
                      <a:pt x="2402" y="18215"/>
                      <a:pt x="2430" y="18217"/>
                    </a:cubicBezTo>
                    <a:cubicBezTo>
                      <a:pt x="2452" y="18190"/>
                      <a:pt x="2485" y="18190"/>
                      <a:pt x="2518" y="18190"/>
                    </a:cubicBezTo>
                    <a:lnTo>
                      <a:pt x="2518" y="18228"/>
                    </a:lnTo>
                    <a:lnTo>
                      <a:pt x="2546" y="18217"/>
                    </a:lnTo>
                    <a:lnTo>
                      <a:pt x="2546" y="18217"/>
                    </a:lnTo>
                    <a:cubicBezTo>
                      <a:pt x="2562" y="18234"/>
                      <a:pt x="2529" y="18228"/>
                      <a:pt x="2546" y="18240"/>
                    </a:cubicBezTo>
                    <a:lnTo>
                      <a:pt x="2562" y="18217"/>
                    </a:lnTo>
                    <a:cubicBezTo>
                      <a:pt x="2562" y="18234"/>
                      <a:pt x="2629" y="18234"/>
                      <a:pt x="2585" y="18256"/>
                    </a:cubicBezTo>
                    <a:lnTo>
                      <a:pt x="2695" y="18262"/>
                    </a:lnTo>
                    <a:cubicBezTo>
                      <a:pt x="2709" y="18262"/>
                      <a:pt x="2708" y="18242"/>
                      <a:pt x="2723" y="18242"/>
                    </a:cubicBezTo>
                    <a:cubicBezTo>
                      <a:pt x="2726" y="18242"/>
                      <a:pt x="2729" y="18243"/>
                      <a:pt x="2734" y="18245"/>
                    </a:cubicBezTo>
                    <a:cubicBezTo>
                      <a:pt x="2740" y="18262"/>
                      <a:pt x="2728" y="18256"/>
                      <a:pt x="2728" y="18267"/>
                    </a:cubicBezTo>
                    <a:cubicBezTo>
                      <a:pt x="2740" y="18272"/>
                      <a:pt x="2751" y="18274"/>
                      <a:pt x="2760" y="18274"/>
                    </a:cubicBezTo>
                    <a:cubicBezTo>
                      <a:pt x="2804" y="18274"/>
                      <a:pt x="2827" y="18229"/>
                      <a:pt x="2872" y="18229"/>
                    </a:cubicBezTo>
                    <a:cubicBezTo>
                      <a:pt x="2881" y="18229"/>
                      <a:pt x="2890" y="18230"/>
                      <a:pt x="2900" y="18234"/>
                    </a:cubicBezTo>
                    <a:lnTo>
                      <a:pt x="2894" y="18240"/>
                    </a:lnTo>
                    <a:cubicBezTo>
                      <a:pt x="2900" y="18237"/>
                      <a:pt x="2908" y="18237"/>
                      <a:pt x="2916" y="18237"/>
                    </a:cubicBezTo>
                    <a:cubicBezTo>
                      <a:pt x="2924" y="18237"/>
                      <a:pt x="2930" y="18237"/>
                      <a:pt x="2933" y="18234"/>
                    </a:cubicBezTo>
                    <a:cubicBezTo>
                      <a:pt x="2932" y="18226"/>
                      <a:pt x="2930" y="18223"/>
                      <a:pt x="2929" y="18223"/>
                    </a:cubicBezTo>
                    <a:cubicBezTo>
                      <a:pt x="2925" y="18223"/>
                      <a:pt x="2921" y="18236"/>
                      <a:pt x="2912" y="18236"/>
                    </a:cubicBezTo>
                    <a:cubicBezTo>
                      <a:pt x="2909" y="18236"/>
                      <a:pt x="2905" y="18234"/>
                      <a:pt x="2900" y="18228"/>
                    </a:cubicBezTo>
                    <a:cubicBezTo>
                      <a:pt x="2906" y="18201"/>
                      <a:pt x="2928" y="18212"/>
                      <a:pt x="2933" y="18190"/>
                    </a:cubicBezTo>
                    <a:cubicBezTo>
                      <a:pt x="2939" y="18195"/>
                      <a:pt x="2944" y="18197"/>
                      <a:pt x="2948" y="18197"/>
                    </a:cubicBezTo>
                    <a:cubicBezTo>
                      <a:pt x="2958" y="18197"/>
                      <a:pt x="2966" y="18190"/>
                      <a:pt x="2977" y="18190"/>
                    </a:cubicBezTo>
                    <a:cubicBezTo>
                      <a:pt x="3000" y="18212"/>
                      <a:pt x="3038" y="18206"/>
                      <a:pt x="3055" y="18234"/>
                    </a:cubicBezTo>
                    <a:cubicBezTo>
                      <a:pt x="3066" y="18228"/>
                      <a:pt x="3088" y="18201"/>
                      <a:pt x="3116" y="18201"/>
                    </a:cubicBezTo>
                    <a:cubicBezTo>
                      <a:pt x="3127" y="18228"/>
                      <a:pt x="3110" y="18217"/>
                      <a:pt x="3127" y="18234"/>
                    </a:cubicBezTo>
                    <a:lnTo>
                      <a:pt x="3138" y="18217"/>
                    </a:lnTo>
                    <a:cubicBezTo>
                      <a:pt x="3155" y="18228"/>
                      <a:pt x="3149" y="18234"/>
                      <a:pt x="3149" y="18240"/>
                    </a:cubicBezTo>
                    <a:cubicBezTo>
                      <a:pt x="3151" y="18240"/>
                      <a:pt x="3153" y="18240"/>
                      <a:pt x="3155" y="18240"/>
                    </a:cubicBezTo>
                    <a:cubicBezTo>
                      <a:pt x="3167" y="18240"/>
                      <a:pt x="3172" y="18229"/>
                      <a:pt x="3183" y="18229"/>
                    </a:cubicBezTo>
                    <a:cubicBezTo>
                      <a:pt x="3187" y="18229"/>
                      <a:pt x="3192" y="18230"/>
                      <a:pt x="3199" y="18234"/>
                    </a:cubicBezTo>
                    <a:lnTo>
                      <a:pt x="3177" y="18245"/>
                    </a:lnTo>
                    <a:cubicBezTo>
                      <a:pt x="3199" y="18245"/>
                      <a:pt x="3204" y="18245"/>
                      <a:pt x="3238" y="18256"/>
                    </a:cubicBezTo>
                    <a:cubicBezTo>
                      <a:pt x="3238" y="18259"/>
                      <a:pt x="3235" y="18260"/>
                      <a:pt x="3231" y="18260"/>
                    </a:cubicBezTo>
                    <a:cubicBezTo>
                      <a:pt x="3228" y="18260"/>
                      <a:pt x="3224" y="18259"/>
                      <a:pt x="3221" y="18256"/>
                    </a:cubicBezTo>
                    <a:lnTo>
                      <a:pt x="3221" y="18256"/>
                    </a:lnTo>
                    <a:cubicBezTo>
                      <a:pt x="3224" y="18264"/>
                      <a:pt x="3227" y="18266"/>
                      <a:pt x="3231" y="18266"/>
                    </a:cubicBezTo>
                    <a:cubicBezTo>
                      <a:pt x="3239" y="18266"/>
                      <a:pt x="3248" y="18254"/>
                      <a:pt x="3255" y="18254"/>
                    </a:cubicBezTo>
                    <a:cubicBezTo>
                      <a:pt x="3257" y="18254"/>
                      <a:pt x="3258" y="18255"/>
                      <a:pt x="3260" y="18256"/>
                    </a:cubicBezTo>
                    <a:cubicBezTo>
                      <a:pt x="3260" y="18245"/>
                      <a:pt x="3238" y="18240"/>
                      <a:pt x="3254" y="18228"/>
                    </a:cubicBezTo>
                    <a:lnTo>
                      <a:pt x="3254" y="18228"/>
                    </a:lnTo>
                    <a:cubicBezTo>
                      <a:pt x="3255" y="18229"/>
                      <a:pt x="3257" y="18229"/>
                      <a:pt x="3259" y="18229"/>
                    </a:cubicBezTo>
                    <a:cubicBezTo>
                      <a:pt x="3266" y="18229"/>
                      <a:pt x="3275" y="18224"/>
                      <a:pt x="3282" y="18224"/>
                    </a:cubicBezTo>
                    <a:cubicBezTo>
                      <a:pt x="3287" y="18224"/>
                      <a:pt x="3291" y="18226"/>
                      <a:pt x="3293" y="18234"/>
                    </a:cubicBezTo>
                    <a:lnTo>
                      <a:pt x="3276" y="18245"/>
                    </a:lnTo>
                    <a:cubicBezTo>
                      <a:pt x="3299" y="18241"/>
                      <a:pt x="3298" y="18235"/>
                      <a:pt x="3308" y="18235"/>
                    </a:cubicBezTo>
                    <a:cubicBezTo>
                      <a:pt x="3313" y="18235"/>
                      <a:pt x="3320" y="18236"/>
                      <a:pt x="3332" y="18240"/>
                    </a:cubicBezTo>
                    <a:cubicBezTo>
                      <a:pt x="3332" y="18240"/>
                      <a:pt x="3332" y="18240"/>
                      <a:pt x="3331" y="18241"/>
                    </a:cubicBezTo>
                    <a:lnTo>
                      <a:pt x="3331" y="18241"/>
                    </a:lnTo>
                    <a:cubicBezTo>
                      <a:pt x="3334" y="18240"/>
                      <a:pt x="3337" y="18240"/>
                      <a:pt x="3339" y="18240"/>
                    </a:cubicBezTo>
                    <a:cubicBezTo>
                      <a:pt x="3360" y="18240"/>
                      <a:pt x="3381" y="18257"/>
                      <a:pt x="3402" y="18261"/>
                    </a:cubicBezTo>
                    <a:lnTo>
                      <a:pt x="3402" y="18261"/>
                    </a:lnTo>
                    <a:cubicBezTo>
                      <a:pt x="3416" y="18259"/>
                      <a:pt x="3426" y="18245"/>
                      <a:pt x="3431" y="18245"/>
                    </a:cubicBezTo>
                    <a:cubicBezTo>
                      <a:pt x="3420" y="18234"/>
                      <a:pt x="3420" y="18228"/>
                      <a:pt x="3426" y="18212"/>
                    </a:cubicBezTo>
                    <a:lnTo>
                      <a:pt x="3426" y="18212"/>
                    </a:lnTo>
                    <a:cubicBezTo>
                      <a:pt x="3431" y="18219"/>
                      <a:pt x="3436" y="18222"/>
                      <a:pt x="3442" y="18222"/>
                    </a:cubicBezTo>
                    <a:cubicBezTo>
                      <a:pt x="3456" y="18222"/>
                      <a:pt x="3472" y="18204"/>
                      <a:pt x="3490" y="18204"/>
                    </a:cubicBezTo>
                    <a:cubicBezTo>
                      <a:pt x="3496" y="18204"/>
                      <a:pt x="3502" y="18206"/>
                      <a:pt x="3509" y="18212"/>
                    </a:cubicBezTo>
                    <a:cubicBezTo>
                      <a:pt x="3509" y="18213"/>
                      <a:pt x="3508" y="18215"/>
                      <a:pt x="3507" y="18218"/>
                    </a:cubicBezTo>
                    <a:lnTo>
                      <a:pt x="3507" y="18218"/>
                    </a:lnTo>
                    <a:cubicBezTo>
                      <a:pt x="3506" y="18217"/>
                      <a:pt x="3504" y="18217"/>
                      <a:pt x="3503" y="18217"/>
                    </a:cubicBezTo>
                    <a:cubicBezTo>
                      <a:pt x="3498" y="18219"/>
                      <a:pt x="3494" y="18222"/>
                      <a:pt x="3492" y="18224"/>
                    </a:cubicBezTo>
                    <a:lnTo>
                      <a:pt x="3492" y="18224"/>
                    </a:lnTo>
                    <a:cubicBezTo>
                      <a:pt x="3489" y="18224"/>
                      <a:pt x="3485" y="18221"/>
                      <a:pt x="3481" y="18217"/>
                    </a:cubicBezTo>
                    <a:cubicBezTo>
                      <a:pt x="3461" y="18242"/>
                      <a:pt x="3455" y="18263"/>
                      <a:pt x="3433" y="18271"/>
                    </a:cubicBezTo>
                    <a:lnTo>
                      <a:pt x="3433" y="18271"/>
                    </a:lnTo>
                    <a:cubicBezTo>
                      <a:pt x="3437" y="18270"/>
                      <a:pt x="3440" y="18269"/>
                      <a:pt x="3443" y="18269"/>
                    </a:cubicBezTo>
                    <a:cubicBezTo>
                      <a:pt x="3452" y="18269"/>
                      <a:pt x="3457" y="18273"/>
                      <a:pt x="3453" y="18284"/>
                    </a:cubicBezTo>
                    <a:lnTo>
                      <a:pt x="3470" y="18256"/>
                    </a:lnTo>
                    <a:cubicBezTo>
                      <a:pt x="3476" y="18256"/>
                      <a:pt x="3481" y="18262"/>
                      <a:pt x="3487" y="18262"/>
                    </a:cubicBezTo>
                    <a:cubicBezTo>
                      <a:pt x="3496" y="18248"/>
                      <a:pt x="3483" y="18235"/>
                      <a:pt x="3492" y="18224"/>
                    </a:cubicBezTo>
                    <a:lnTo>
                      <a:pt x="3492" y="18224"/>
                    </a:lnTo>
                    <a:cubicBezTo>
                      <a:pt x="3493" y="18224"/>
                      <a:pt x="3494" y="18225"/>
                      <a:pt x="3495" y="18225"/>
                    </a:cubicBezTo>
                    <a:cubicBezTo>
                      <a:pt x="3500" y="18225"/>
                      <a:pt x="3504" y="18221"/>
                      <a:pt x="3507" y="18218"/>
                    </a:cubicBezTo>
                    <a:lnTo>
                      <a:pt x="3507" y="18218"/>
                    </a:lnTo>
                    <a:cubicBezTo>
                      <a:pt x="3527" y="18220"/>
                      <a:pt x="3512" y="18240"/>
                      <a:pt x="3513" y="18240"/>
                    </a:cubicBezTo>
                    <a:cubicBezTo>
                      <a:pt x="3513" y="18240"/>
                      <a:pt x="3514" y="18240"/>
                      <a:pt x="3514" y="18240"/>
                    </a:cubicBezTo>
                    <a:cubicBezTo>
                      <a:pt x="3542" y="18240"/>
                      <a:pt x="3541" y="18225"/>
                      <a:pt x="3549" y="18225"/>
                    </a:cubicBezTo>
                    <a:cubicBezTo>
                      <a:pt x="3552" y="18225"/>
                      <a:pt x="3556" y="18228"/>
                      <a:pt x="3564" y="18234"/>
                    </a:cubicBezTo>
                    <a:cubicBezTo>
                      <a:pt x="3561" y="18234"/>
                      <a:pt x="3559" y="18235"/>
                      <a:pt x="3557" y="18236"/>
                    </a:cubicBezTo>
                    <a:lnTo>
                      <a:pt x="3557" y="18236"/>
                    </a:lnTo>
                    <a:cubicBezTo>
                      <a:pt x="3555" y="18235"/>
                      <a:pt x="3554" y="18235"/>
                      <a:pt x="3553" y="18234"/>
                    </a:cubicBezTo>
                    <a:lnTo>
                      <a:pt x="3553" y="18234"/>
                    </a:lnTo>
                    <a:cubicBezTo>
                      <a:pt x="3553" y="18236"/>
                      <a:pt x="3554" y="18236"/>
                      <a:pt x="3555" y="18236"/>
                    </a:cubicBezTo>
                    <a:cubicBezTo>
                      <a:pt x="3555" y="18236"/>
                      <a:pt x="3556" y="18236"/>
                      <a:pt x="3557" y="18236"/>
                    </a:cubicBezTo>
                    <a:lnTo>
                      <a:pt x="3557" y="18236"/>
                    </a:lnTo>
                    <a:cubicBezTo>
                      <a:pt x="3575" y="18244"/>
                      <a:pt x="3608" y="18242"/>
                      <a:pt x="3608" y="18273"/>
                    </a:cubicBezTo>
                    <a:cubicBezTo>
                      <a:pt x="3597" y="18284"/>
                      <a:pt x="3597" y="18289"/>
                      <a:pt x="3592" y="18289"/>
                    </a:cubicBezTo>
                    <a:lnTo>
                      <a:pt x="3592" y="18284"/>
                    </a:lnTo>
                    <a:lnTo>
                      <a:pt x="3592" y="18284"/>
                    </a:lnTo>
                    <a:cubicBezTo>
                      <a:pt x="3568" y="18298"/>
                      <a:pt x="3602" y="18288"/>
                      <a:pt x="3601" y="18302"/>
                    </a:cubicBezTo>
                    <a:lnTo>
                      <a:pt x="3601" y="18302"/>
                    </a:lnTo>
                    <a:cubicBezTo>
                      <a:pt x="3604" y="18300"/>
                      <a:pt x="3608" y="18299"/>
                      <a:pt x="3613" y="18299"/>
                    </a:cubicBezTo>
                    <a:cubicBezTo>
                      <a:pt x="3625" y="18299"/>
                      <a:pt x="3641" y="18305"/>
                      <a:pt x="3647" y="18311"/>
                    </a:cubicBezTo>
                    <a:lnTo>
                      <a:pt x="3647" y="18289"/>
                    </a:lnTo>
                    <a:cubicBezTo>
                      <a:pt x="3660" y="18278"/>
                      <a:pt x="3667" y="18274"/>
                      <a:pt x="3671" y="18274"/>
                    </a:cubicBezTo>
                    <a:lnTo>
                      <a:pt x="3671" y="18274"/>
                    </a:lnTo>
                    <a:cubicBezTo>
                      <a:pt x="3682" y="18274"/>
                      <a:pt x="3646" y="18328"/>
                      <a:pt x="3680" y="18328"/>
                    </a:cubicBezTo>
                    <a:cubicBezTo>
                      <a:pt x="3719" y="18323"/>
                      <a:pt x="3675" y="18323"/>
                      <a:pt x="3697" y="18311"/>
                    </a:cubicBezTo>
                    <a:lnTo>
                      <a:pt x="3697" y="18311"/>
                    </a:lnTo>
                    <a:cubicBezTo>
                      <a:pt x="3719" y="18317"/>
                      <a:pt x="3719" y="18339"/>
                      <a:pt x="3752" y="18339"/>
                    </a:cubicBezTo>
                    <a:cubicBezTo>
                      <a:pt x="3756" y="18343"/>
                      <a:pt x="3765" y="18355"/>
                      <a:pt x="3767" y="18368"/>
                    </a:cubicBezTo>
                    <a:lnTo>
                      <a:pt x="3767" y="18368"/>
                    </a:lnTo>
                    <a:lnTo>
                      <a:pt x="3780" y="18350"/>
                    </a:lnTo>
                    <a:cubicBezTo>
                      <a:pt x="3808" y="18356"/>
                      <a:pt x="3841" y="18356"/>
                      <a:pt x="3857" y="18372"/>
                    </a:cubicBezTo>
                    <a:lnTo>
                      <a:pt x="3857" y="18356"/>
                    </a:lnTo>
                    <a:cubicBezTo>
                      <a:pt x="3879" y="18356"/>
                      <a:pt x="3897" y="18351"/>
                      <a:pt x="3916" y="18351"/>
                    </a:cubicBezTo>
                    <a:cubicBezTo>
                      <a:pt x="3925" y="18351"/>
                      <a:pt x="3935" y="18352"/>
                      <a:pt x="3946" y="18356"/>
                    </a:cubicBezTo>
                    <a:cubicBezTo>
                      <a:pt x="3946" y="18368"/>
                      <a:pt x="3939" y="18372"/>
                      <a:pt x="3931" y="18372"/>
                    </a:cubicBezTo>
                    <a:cubicBezTo>
                      <a:pt x="3925" y="18372"/>
                      <a:pt x="3918" y="18369"/>
                      <a:pt x="3913" y="18367"/>
                    </a:cubicBezTo>
                    <a:lnTo>
                      <a:pt x="3913" y="18367"/>
                    </a:lnTo>
                    <a:cubicBezTo>
                      <a:pt x="3929" y="18383"/>
                      <a:pt x="3929" y="18372"/>
                      <a:pt x="3968" y="18394"/>
                    </a:cubicBezTo>
                    <a:cubicBezTo>
                      <a:pt x="3968" y="18399"/>
                      <a:pt x="3967" y="18400"/>
                      <a:pt x="3964" y="18400"/>
                    </a:cubicBezTo>
                    <a:cubicBezTo>
                      <a:pt x="3960" y="18400"/>
                      <a:pt x="3951" y="18394"/>
                      <a:pt x="3942" y="18394"/>
                    </a:cubicBezTo>
                    <a:cubicBezTo>
                      <a:pt x="3938" y="18394"/>
                      <a:pt x="3933" y="18396"/>
                      <a:pt x="3929" y="18400"/>
                    </a:cubicBezTo>
                    <a:lnTo>
                      <a:pt x="3974" y="18406"/>
                    </a:lnTo>
                    <a:cubicBezTo>
                      <a:pt x="3976" y="18399"/>
                      <a:pt x="3979" y="18396"/>
                      <a:pt x="3983" y="18396"/>
                    </a:cubicBezTo>
                    <a:cubicBezTo>
                      <a:pt x="3992" y="18396"/>
                      <a:pt x="4004" y="18413"/>
                      <a:pt x="4020" y="18413"/>
                    </a:cubicBezTo>
                    <a:cubicBezTo>
                      <a:pt x="4023" y="18413"/>
                      <a:pt x="4026" y="18412"/>
                      <a:pt x="4029" y="18411"/>
                    </a:cubicBezTo>
                    <a:cubicBezTo>
                      <a:pt x="4040" y="18414"/>
                      <a:pt x="4049" y="18416"/>
                      <a:pt x="4058" y="18416"/>
                    </a:cubicBezTo>
                    <a:cubicBezTo>
                      <a:pt x="4093" y="18416"/>
                      <a:pt x="4113" y="18392"/>
                      <a:pt x="4140" y="18383"/>
                    </a:cubicBezTo>
                    <a:cubicBezTo>
                      <a:pt x="4145" y="18394"/>
                      <a:pt x="4145" y="18406"/>
                      <a:pt x="4140" y="18411"/>
                    </a:cubicBezTo>
                    <a:cubicBezTo>
                      <a:pt x="4137" y="18406"/>
                      <a:pt x="4134" y="18405"/>
                      <a:pt x="4130" y="18405"/>
                    </a:cubicBezTo>
                    <a:cubicBezTo>
                      <a:pt x="4126" y="18405"/>
                      <a:pt x="4121" y="18408"/>
                      <a:pt x="4117" y="18411"/>
                    </a:cubicBezTo>
                    <a:cubicBezTo>
                      <a:pt x="4140" y="18411"/>
                      <a:pt x="4151" y="18455"/>
                      <a:pt x="4140" y="18461"/>
                    </a:cubicBezTo>
                    <a:cubicBezTo>
                      <a:pt x="4173" y="18461"/>
                      <a:pt x="4134" y="18439"/>
                      <a:pt x="4151" y="18439"/>
                    </a:cubicBezTo>
                    <a:lnTo>
                      <a:pt x="4151" y="18439"/>
                    </a:lnTo>
                    <a:lnTo>
                      <a:pt x="4195" y="18455"/>
                    </a:lnTo>
                    <a:cubicBezTo>
                      <a:pt x="4195" y="18439"/>
                      <a:pt x="4178" y="18433"/>
                      <a:pt x="4206" y="18428"/>
                    </a:cubicBezTo>
                    <a:cubicBezTo>
                      <a:pt x="4228" y="18428"/>
                      <a:pt x="4234" y="18433"/>
                      <a:pt x="4256" y="18439"/>
                    </a:cubicBezTo>
                    <a:cubicBezTo>
                      <a:pt x="4250" y="18450"/>
                      <a:pt x="4256" y="18461"/>
                      <a:pt x="4245" y="18461"/>
                    </a:cubicBezTo>
                    <a:cubicBezTo>
                      <a:pt x="4249" y="18465"/>
                      <a:pt x="4260" y="18471"/>
                      <a:pt x="4271" y="18471"/>
                    </a:cubicBezTo>
                    <a:cubicBezTo>
                      <a:pt x="4276" y="18471"/>
                      <a:pt x="4280" y="18470"/>
                      <a:pt x="4283" y="18466"/>
                    </a:cubicBezTo>
                    <a:cubicBezTo>
                      <a:pt x="4261" y="18450"/>
                      <a:pt x="4333" y="18466"/>
                      <a:pt x="4317" y="18439"/>
                    </a:cubicBezTo>
                    <a:lnTo>
                      <a:pt x="4317" y="18439"/>
                    </a:lnTo>
                    <a:lnTo>
                      <a:pt x="4339" y="18461"/>
                    </a:lnTo>
                    <a:cubicBezTo>
                      <a:pt x="4335" y="18461"/>
                      <a:pt x="4334" y="18463"/>
                      <a:pt x="4332" y="18463"/>
                    </a:cubicBezTo>
                    <a:cubicBezTo>
                      <a:pt x="4331" y="18463"/>
                      <a:pt x="4330" y="18463"/>
                      <a:pt x="4328" y="18461"/>
                    </a:cubicBezTo>
                    <a:lnTo>
                      <a:pt x="4328" y="18461"/>
                    </a:lnTo>
                    <a:cubicBezTo>
                      <a:pt x="4328" y="18470"/>
                      <a:pt x="4330" y="18473"/>
                      <a:pt x="4333" y="18473"/>
                    </a:cubicBezTo>
                    <a:cubicBezTo>
                      <a:pt x="4339" y="18473"/>
                      <a:pt x="4350" y="18461"/>
                      <a:pt x="4361" y="18461"/>
                    </a:cubicBezTo>
                    <a:cubicBezTo>
                      <a:pt x="4366" y="18466"/>
                      <a:pt x="4389" y="18483"/>
                      <a:pt x="4389" y="18489"/>
                    </a:cubicBezTo>
                    <a:cubicBezTo>
                      <a:pt x="4394" y="18489"/>
                      <a:pt x="4416" y="18494"/>
                      <a:pt x="4416" y="18511"/>
                    </a:cubicBezTo>
                    <a:cubicBezTo>
                      <a:pt x="4427" y="18511"/>
                      <a:pt x="4422" y="18494"/>
                      <a:pt x="4427" y="18489"/>
                    </a:cubicBezTo>
                    <a:lnTo>
                      <a:pt x="4472" y="18505"/>
                    </a:lnTo>
                    <a:cubicBezTo>
                      <a:pt x="4472" y="18516"/>
                      <a:pt x="4457" y="18546"/>
                      <a:pt x="4450" y="18549"/>
                    </a:cubicBezTo>
                    <a:lnTo>
                      <a:pt x="4450" y="18549"/>
                    </a:lnTo>
                    <a:cubicBezTo>
                      <a:pt x="4467" y="18544"/>
                      <a:pt x="4471" y="18528"/>
                      <a:pt x="4482" y="18528"/>
                    </a:cubicBezTo>
                    <a:cubicBezTo>
                      <a:pt x="4485" y="18528"/>
                      <a:pt x="4489" y="18529"/>
                      <a:pt x="4494" y="18533"/>
                    </a:cubicBezTo>
                    <a:cubicBezTo>
                      <a:pt x="4472" y="18549"/>
                      <a:pt x="4510" y="18560"/>
                      <a:pt x="4483" y="18577"/>
                    </a:cubicBezTo>
                    <a:cubicBezTo>
                      <a:pt x="4494" y="18599"/>
                      <a:pt x="4527" y="18616"/>
                      <a:pt x="4555" y="18616"/>
                    </a:cubicBezTo>
                    <a:cubicBezTo>
                      <a:pt x="4577" y="18599"/>
                      <a:pt x="4532" y="18594"/>
                      <a:pt x="4549" y="18577"/>
                    </a:cubicBezTo>
                    <a:lnTo>
                      <a:pt x="4549" y="18577"/>
                    </a:lnTo>
                    <a:cubicBezTo>
                      <a:pt x="4558" y="18580"/>
                      <a:pt x="4566" y="18581"/>
                      <a:pt x="4574" y="18581"/>
                    </a:cubicBezTo>
                    <a:cubicBezTo>
                      <a:pt x="4605" y="18581"/>
                      <a:pt x="4625" y="18563"/>
                      <a:pt x="4646" y="18563"/>
                    </a:cubicBezTo>
                    <a:cubicBezTo>
                      <a:pt x="4654" y="18563"/>
                      <a:pt x="4662" y="18565"/>
                      <a:pt x="4671" y="18572"/>
                    </a:cubicBezTo>
                    <a:lnTo>
                      <a:pt x="4665" y="18566"/>
                    </a:lnTo>
                    <a:cubicBezTo>
                      <a:pt x="4693" y="18566"/>
                      <a:pt x="4693" y="18566"/>
                      <a:pt x="4715" y="18560"/>
                    </a:cubicBezTo>
                    <a:lnTo>
                      <a:pt x="4715" y="18560"/>
                    </a:lnTo>
                    <a:cubicBezTo>
                      <a:pt x="4698" y="18577"/>
                      <a:pt x="4721" y="18632"/>
                      <a:pt x="4759" y="18649"/>
                    </a:cubicBezTo>
                    <a:cubicBezTo>
                      <a:pt x="4770" y="18643"/>
                      <a:pt x="4748" y="18616"/>
                      <a:pt x="4759" y="18599"/>
                    </a:cubicBezTo>
                    <a:lnTo>
                      <a:pt x="4759" y="18599"/>
                    </a:lnTo>
                    <a:lnTo>
                      <a:pt x="4787" y="18605"/>
                    </a:lnTo>
                    <a:cubicBezTo>
                      <a:pt x="4787" y="18605"/>
                      <a:pt x="4787" y="18616"/>
                      <a:pt x="4781" y="18616"/>
                    </a:cubicBezTo>
                    <a:cubicBezTo>
                      <a:pt x="4805" y="18616"/>
                      <a:pt x="4812" y="18647"/>
                      <a:pt x="4827" y="18647"/>
                    </a:cubicBezTo>
                    <a:cubicBezTo>
                      <a:pt x="4830" y="18647"/>
                      <a:pt x="4833" y="18646"/>
                      <a:pt x="4837" y="18643"/>
                    </a:cubicBezTo>
                    <a:lnTo>
                      <a:pt x="4844" y="18659"/>
                    </a:lnTo>
                    <a:lnTo>
                      <a:pt x="4844" y="18659"/>
                    </a:lnTo>
                    <a:cubicBezTo>
                      <a:pt x="4847" y="18658"/>
                      <a:pt x="4853" y="18658"/>
                      <a:pt x="4859" y="18658"/>
                    </a:cubicBezTo>
                    <a:cubicBezTo>
                      <a:pt x="4872" y="18658"/>
                      <a:pt x="4888" y="18660"/>
                      <a:pt x="4892" y="18660"/>
                    </a:cubicBezTo>
                    <a:cubicBezTo>
                      <a:pt x="4925" y="18660"/>
                      <a:pt x="4936" y="18677"/>
                      <a:pt x="4942" y="18699"/>
                    </a:cubicBezTo>
                    <a:cubicBezTo>
                      <a:pt x="4942" y="18684"/>
                      <a:pt x="4937" y="18659"/>
                      <a:pt x="4957" y="18659"/>
                    </a:cubicBezTo>
                    <a:cubicBezTo>
                      <a:pt x="4959" y="18659"/>
                      <a:pt x="4962" y="18660"/>
                      <a:pt x="4964" y="18660"/>
                    </a:cubicBezTo>
                    <a:cubicBezTo>
                      <a:pt x="4947" y="18699"/>
                      <a:pt x="5003" y="18699"/>
                      <a:pt x="4997" y="18715"/>
                    </a:cubicBezTo>
                    <a:cubicBezTo>
                      <a:pt x="5001" y="18723"/>
                      <a:pt x="5011" y="18731"/>
                      <a:pt x="5018" y="18731"/>
                    </a:cubicBezTo>
                    <a:cubicBezTo>
                      <a:pt x="5019" y="18731"/>
                      <a:pt x="5020" y="18731"/>
                      <a:pt x="5021" y="18730"/>
                    </a:cubicBezTo>
                    <a:lnTo>
                      <a:pt x="5021" y="18730"/>
                    </a:lnTo>
                    <a:lnTo>
                      <a:pt x="5020" y="18731"/>
                    </a:lnTo>
                    <a:lnTo>
                      <a:pt x="5020" y="18731"/>
                    </a:lnTo>
                    <a:cubicBezTo>
                      <a:pt x="5025" y="18729"/>
                      <a:pt x="5031" y="18728"/>
                      <a:pt x="5037" y="18728"/>
                    </a:cubicBezTo>
                    <a:cubicBezTo>
                      <a:pt x="5052" y="18728"/>
                      <a:pt x="5070" y="18734"/>
                      <a:pt x="5086" y="18738"/>
                    </a:cubicBezTo>
                    <a:cubicBezTo>
                      <a:pt x="5058" y="18782"/>
                      <a:pt x="5114" y="18743"/>
                      <a:pt x="5108" y="18793"/>
                    </a:cubicBezTo>
                    <a:cubicBezTo>
                      <a:pt x="5115" y="18784"/>
                      <a:pt x="5123" y="18781"/>
                      <a:pt x="5130" y="18781"/>
                    </a:cubicBezTo>
                    <a:cubicBezTo>
                      <a:pt x="5141" y="18781"/>
                      <a:pt x="5152" y="18787"/>
                      <a:pt x="5162" y="18787"/>
                    </a:cubicBezTo>
                    <a:cubicBezTo>
                      <a:pt x="5167" y="18787"/>
                      <a:pt x="5171" y="18785"/>
                      <a:pt x="5174" y="18782"/>
                    </a:cubicBezTo>
                    <a:cubicBezTo>
                      <a:pt x="5197" y="18787"/>
                      <a:pt x="5185" y="18815"/>
                      <a:pt x="5185" y="18826"/>
                    </a:cubicBezTo>
                    <a:lnTo>
                      <a:pt x="5197" y="18821"/>
                    </a:lnTo>
                    <a:cubicBezTo>
                      <a:pt x="5197" y="18826"/>
                      <a:pt x="5213" y="18843"/>
                      <a:pt x="5219" y="18848"/>
                    </a:cubicBezTo>
                    <a:cubicBezTo>
                      <a:pt x="5224" y="18854"/>
                      <a:pt x="5230" y="18870"/>
                      <a:pt x="5241" y="18876"/>
                    </a:cubicBezTo>
                    <a:lnTo>
                      <a:pt x="5268" y="18865"/>
                    </a:lnTo>
                    <a:lnTo>
                      <a:pt x="5268" y="18876"/>
                    </a:lnTo>
                    <a:cubicBezTo>
                      <a:pt x="5274" y="18870"/>
                      <a:pt x="5285" y="18876"/>
                      <a:pt x="5285" y="18865"/>
                    </a:cubicBezTo>
                    <a:lnTo>
                      <a:pt x="5296" y="18870"/>
                    </a:lnTo>
                    <a:cubicBezTo>
                      <a:pt x="5301" y="18863"/>
                      <a:pt x="5304" y="18861"/>
                      <a:pt x="5307" y="18861"/>
                    </a:cubicBezTo>
                    <a:cubicBezTo>
                      <a:pt x="5313" y="18861"/>
                      <a:pt x="5316" y="18872"/>
                      <a:pt x="5335" y="18876"/>
                    </a:cubicBezTo>
                    <a:cubicBezTo>
                      <a:pt x="5335" y="18881"/>
                      <a:pt x="5329" y="18892"/>
                      <a:pt x="5324" y="18892"/>
                    </a:cubicBezTo>
                    <a:cubicBezTo>
                      <a:pt x="5329" y="18897"/>
                      <a:pt x="5316" y="18902"/>
                      <a:pt x="5309" y="18915"/>
                    </a:cubicBezTo>
                    <a:lnTo>
                      <a:pt x="5309" y="18915"/>
                    </a:lnTo>
                    <a:cubicBezTo>
                      <a:pt x="5320" y="18903"/>
                      <a:pt x="5367" y="18900"/>
                      <a:pt x="5363" y="18876"/>
                    </a:cubicBezTo>
                    <a:cubicBezTo>
                      <a:pt x="5364" y="18874"/>
                      <a:pt x="5367" y="18874"/>
                      <a:pt x="5371" y="18874"/>
                    </a:cubicBezTo>
                    <a:cubicBezTo>
                      <a:pt x="5379" y="18874"/>
                      <a:pt x="5390" y="18878"/>
                      <a:pt x="5390" y="18881"/>
                    </a:cubicBezTo>
                    <a:lnTo>
                      <a:pt x="5368" y="18904"/>
                    </a:lnTo>
                    <a:lnTo>
                      <a:pt x="5368" y="18904"/>
                    </a:lnTo>
                    <a:lnTo>
                      <a:pt x="5407" y="18898"/>
                    </a:lnTo>
                    <a:cubicBezTo>
                      <a:pt x="5418" y="18909"/>
                      <a:pt x="5407" y="18926"/>
                      <a:pt x="5407" y="18937"/>
                    </a:cubicBezTo>
                    <a:cubicBezTo>
                      <a:pt x="5405" y="18935"/>
                      <a:pt x="5401" y="18934"/>
                      <a:pt x="5397" y="18934"/>
                    </a:cubicBezTo>
                    <a:cubicBezTo>
                      <a:pt x="5378" y="18934"/>
                      <a:pt x="5343" y="18951"/>
                      <a:pt x="5357" y="18964"/>
                    </a:cubicBezTo>
                    <a:cubicBezTo>
                      <a:pt x="5340" y="18953"/>
                      <a:pt x="5329" y="18959"/>
                      <a:pt x="5324" y="18953"/>
                    </a:cubicBezTo>
                    <a:cubicBezTo>
                      <a:pt x="5324" y="18959"/>
                      <a:pt x="5324" y="18959"/>
                      <a:pt x="5307" y="18959"/>
                    </a:cubicBezTo>
                    <a:cubicBezTo>
                      <a:pt x="5315" y="18967"/>
                      <a:pt x="5320" y="18967"/>
                      <a:pt x="5323" y="18967"/>
                    </a:cubicBezTo>
                    <a:cubicBezTo>
                      <a:pt x="5327" y="18967"/>
                      <a:pt x="5329" y="18967"/>
                      <a:pt x="5335" y="18975"/>
                    </a:cubicBezTo>
                    <a:cubicBezTo>
                      <a:pt x="5313" y="18987"/>
                      <a:pt x="5307" y="18992"/>
                      <a:pt x="5307" y="19009"/>
                    </a:cubicBezTo>
                    <a:cubicBezTo>
                      <a:pt x="5313" y="19003"/>
                      <a:pt x="5313" y="18992"/>
                      <a:pt x="5324" y="18987"/>
                    </a:cubicBezTo>
                    <a:lnTo>
                      <a:pt x="5329" y="18987"/>
                    </a:lnTo>
                    <a:cubicBezTo>
                      <a:pt x="5329" y="18981"/>
                      <a:pt x="5329" y="18981"/>
                      <a:pt x="5340" y="18975"/>
                    </a:cubicBezTo>
                    <a:cubicBezTo>
                      <a:pt x="5340" y="18975"/>
                      <a:pt x="5370" y="18984"/>
                      <a:pt x="5370" y="18990"/>
                    </a:cubicBezTo>
                    <a:lnTo>
                      <a:pt x="5370" y="18990"/>
                    </a:lnTo>
                    <a:cubicBezTo>
                      <a:pt x="5375" y="18984"/>
                      <a:pt x="5380" y="18982"/>
                      <a:pt x="5385" y="18982"/>
                    </a:cubicBezTo>
                    <a:cubicBezTo>
                      <a:pt x="5400" y="18982"/>
                      <a:pt x="5413" y="19006"/>
                      <a:pt x="5426" y="19006"/>
                    </a:cubicBezTo>
                    <a:cubicBezTo>
                      <a:pt x="5429" y="19006"/>
                      <a:pt x="5432" y="19005"/>
                      <a:pt x="5434" y="19003"/>
                    </a:cubicBezTo>
                    <a:cubicBezTo>
                      <a:pt x="5440" y="19003"/>
                      <a:pt x="5446" y="19020"/>
                      <a:pt x="5434" y="19020"/>
                    </a:cubicBezTo>
                    <a:cubicBezTo>
                      <a:pt x="5431" y="19018"/>
                      <a:pt x="5428" y="19017"/>
                      <a:pt x="5426" y="19017"/>
                    </a:cubicBezTo>
                    <a:cubicBezTo>
                      <a:pt x="5417" y="19017"/>
                      <a:pt x="5411" y="19026"/>
                      <a:pt x="5405" y="19033"/>
                    </a:cubicBezTo>
                    <a:lnTo>
                      <a:pt x="5405" y="19033"/>
                    </a:lnTo>
                    <a:cubicBezTo>
                      <a:pt x="5407" y="19032"/>
                      <a:pt x="5408" y="19031"/>
                      <a:pt x="5410" y="19031"/>
                    </a:cubicBezTo>
                    <a:cubicBezTo>
                      <a:pt x="5413" y="19031"/>
                      <a:pt x="5415" y="19032"/>
                      <a:pt x="5418" y="19036"/>
                    </a:cubicBezTo>
                    <a:cubicBezTo>
                      <a:pt x="5418" y="19047"/>
                      <a:pt x="5412" y="19058"/>
                      <a:pt x="5396" y="19064"/>
                    </a:cubicBezTo>
                    <a:lnTo>
                      <a:pt x="5390" y="19058"/>
                    </a:lnTo>
                    <a:cubicBezTo>
                      <a:pt x="5390" y="19064"/>
                      <a:pt x="5385" y="19070"/>
                      <a:pt x="5379" y="19075"/>
                    </a:cubicBezTo>
                    <a:cubicBezTo>
                      <a:pt x="5386" y="19075"/>
                      <a:pt x="5391" y="19068"/>
                      <a:pt x="5397" y="19068"/>
                    </a:cubicBezTo>
                    <a:cubicBezTo>
                      <a:pt x="5400" y="19068"/>
                      <a:pt x="5403" y="19070"/>
                      <a:pt x="5407" y="19075"/>
                    </a:cubicBezTo>
                    <a:cubicBezTo>
                      <a:pt x="5396" y="19086"/>
                      <a:pt x="5407" y="19097"/>
                      <a:pt x="5396" y="19097"/>
                    </a:cubicBezTo>
                    <a:cubicBezTo>
                      <a:pt x="5385" y="19092"/>
                      <a:pt x="5357" y="19097"/>
                      <a:pt x="5357" y="19086"/>
                    </a:cubicBezTo>
                    <a:lnTo>
                      <a:pt x="5357" y="19086"/>
                    </a:lnTo>
                    <a:cubicBezTo>
                      <a:pt x="5357" y="19091"/>
                      <a:pt x="5361" y="19116"/>
                      <a:pt x="5376" y="19116"/>
                    </a:cubicBezTo>
                    <a:cubicBezTo>
                      <a:pt x="5379" y="19116"/>
                      <a:pt x="5382" y="19115"/>
                      <a:pt x="5385" y="19114"/>
                    </a:cubicBezTo>
                    <a:lnTo>
                      <a:pt x="5385" y="19125"/>
                    </a:lnTo>
                    <a:cubicBezTo>
                      <a:pt x="5392" y="19121"/>
                      <a:pt x="5403" y="19111"/>
                      <a:pt x="5411" y="19111"/>
                    </a:cubicBezTo>
                    <a:cubicBezTo>
                      <a:pt x="5415" y="19111"/>
                      <a:pt x="5418" y="19115"/>
                      <a:pt x="5418" y="19125"/>
                    </a:cubicBezTo>
                    <a:lnTo>
                      <a:pt x="5412" y="19125"/>
                    </a:lnTo>
                    <a:lnTo>
                      <a:pt x="5423" y="19147"/>
                    </a:lnTo>
                    <a:lnTo>
                      <a:pt x="5412" y="19153"/>
                    </a:lnTo>
                    <a:cubicBezTo>
                      <a:pt x="5418" y="19153"/>
                      <a:pt x="5423" y="19158"/>
                      <a:pt x="5418" y="19169"/>
                    </a:cubicBezTo>
                    <a:cubicBezTo>
                      <a:pt x="5414" y="19169"/>
                      <a:pt x="5410" y="19172"/>
                      <a:pt x="5405" y="19172"/>
                    </a:cubicBezTo>
                    <a:cubicBezTo>
                      <a:pt x="5402" y="19172"/>
                      <a:pt x="5399" y="19171"/>
                      <a:pt x="5396" y="19169"/>
                    </a:cubicBezTo>
                    <a:lnTo>
                      <a:pt x="5396" y="19169"/>
                    </a:lnTo>
                    <a:cubicBezTo>
                      <a:pt x="5390" y="19186"/>
                      <a:pt x="5407" y="19186"/>
                      <a:pt x="5412" y="19197"/>
                    </a:cubicBezTo>
                    <a:cubicBezTo>
                      <a:pt x="5412" y="19203"/>
                      <a:pt x="5410" y="19206"/>
                      <a:pt x="5406" y="19206"/>
                    </a:cubicBezTo>
                    <a:cubicBezTo>
                      <a:pt x="5402" y="19206"/>
                      <a:pt x="5397" y="19205"/>
                      <a:pt x="5390" y="19202"/>
                    </a:cubicBezTo>
                    <a:cubicBezTo>
                      <a:pt x="5385" y="19213"/>
                      <a:pt x="5368" y="19241"/>
                      <a:pt x="5357" y="19241"/>
                    </a:cubicBezTo>
                    <a:cubicBezTo>
                      <a:pt x="5357" y="19252"/>
                      <a:pt x="5358" y="19252"/>
                      <a:pt x="5360" y="19252"/>
                    </a:cubicBezTo>
                    <a:cubicBezTo>
                      <a:pt x="5363" y="19252"/>
                      <a:pt x="5365" y="19252"/>
                      <a:pt x="5368" y="19263"/>
                    </a:cubicBezTo>
                    <a:cubicBezTo>
                      <a:pt x="5366" y="19263"/>
                      <a:pt x="5364" y="19263"/>
                      <a:pt x="5361" y="19263"/>
                    </a:cubicBezTo>
                    <a:cubicBezTo>
                      <a:pt x="5323" y="19263"/>
                      <a:pt x="5311" y="19309"/>
                      <a:pt x="5285" y="19335"/>
                    </a:cubicBezTo>
                    <a:cubicBezTo>
                      <a:pt x="5312" y="19362"/>
                      <a:pt x="5282" y="19342"/>
                      <a:pt x="5295" y="19371"/>
                    </a:cubicBezTo>
                    <a:lnTo>
                      <a:pt x="5295" y="19371"/>
                    </a:lnTo>
                    <a:cubicBezTo>
                      <a:pt x="5287" y="19364"/>
                      <a:pt x="5254" y="19365"/>
                      <a:pt x="5268" y="19341"/>
                    </a:cubicBezTo>
                    <a:lnTo>
                      <a:pt x="5268" y="19341"/>
                    </a:lnTo>
                    <a:lnTo>
                      <a:pt x="5252" y="19352"/>
                    </a:lnTo>
                    <a:cubicBezTo>
                      <a:pt x="5230" y="19341"/>
                      <a:pt x="5268" y="19324"/>
                      <a:pt x="5241" y="19313"/>
                    </a:cubicBezTo>
                    <a:lnTo>
                      <a:pt x="5241" y="19313"/>
                    </a:lnTo>
                    <a:cubicBezTo>
                      <a:pt x="5224" y="19319"/>
                      <a:pt x="5230" y="19363"/>
                      <a:pt x="5202" y="19363"/>
                    </a:cubicBezTo>
                    <a:cubicBezTo>
                      <a:pt x="5202" y="19355"/>
                      <a:pt x="5201" y="19352"/>
                      <a:pt x="5200" y="19352"/>
                    </a:cubicBezTo>
                    <a:cubicBezTo>
                      <a:pt x="5197" y="19352"/>
                      <a:pt x="5194" y="19357"/>
                      <a:pt x="5191" y="19357"/>
                    </a:cubicBezTo>
                    <a:cubicBezTo>
                      <a:pt x="5189" y="19357"/>
                      <a:pt x="5187" y="19354"/>
                      <a:pt x="5185" y="19346"/>
                    </a:cubicBezTo>
                    <a:cubicBezTo>
                      <a:pt x="5185" y="19335"/>
                      <a:pt x="5191" y="19341"/>
                      <a:pt x="5197" y="19335"/>
                    </a:cubicBezTo>
                    <a:lnTo>
                      <a:pt x="5191" y="19335"/>
                    </a:lnTo>
                    <a:cubicBezTo>
                      <a:pt x="5147" y="19335"/>
                      <a:pt x="5191" y="19368"/>
                      <a:pt x="5169" y="19391"/>
                    </a:cubicBezTo>
                    <a:cubicBezTo>
                      <a:pt x="5164" y="19392"/>
                      <a:pt x="5161" y="19393"/>
                      <a:pt x="5157" y="19393"/>
                    </a:cubicBezTo>
                    <a:cubicBezTo>
                      <a:pt x="5154" y="19393"/>
                      <a:pt x="5151" y="19392"/>
                      <a:pt x="5149" y="19391"/>
                    </a:cubicBezTo>
                    <a:lnTo>
                      <a:pt x="5149" y="19391"/>
                    </a:lnTo>
                    <a:cubicBezTo>
                      <a:pt x="5149" y="19392"/>
                      <a:pt x="5148" y="19394"/>
                      <a:pt x="5147" y="19396"/>
                    </a:cubicBezTo>
                    <a:cubicBezTo>
                      <a:pt x="5143" y="19387"/>
                      <a:pt x="5138" y="19384"/>
                      <a:pt x="5132" y="19384"/>
                    </a:cubicBezTo>
                    <a:cubicBezTo>
                      <a:pt x="5119" y="19384"/>
                      <a:pt x="5103" y="19400"/>
                      <a:pt x="5091" y="19407"/>
                    </a:cubicBezTo>
                    <a:cubicBezTo>
                      <a:pt x="5116" y="19421"/>
                      <a:pt x="5123" y="19421"/>
                      <a:pt x="5130" y="19421"/>
                    </a:cubicBezTo>
                    <a:cubicBezTo>
                      <a:pt x="5137" y="19421"/>
                      <a:pt x="5144" y="19421"/>
                      <a:pt x="5169" y="19435"/>
                    </a:cubicBezTo>
                    <a:cubicBezTo>
                      <a:pt x="5174" y="19424"/>
                      <a:pt x="5169" y="19402"/>
                      <a:pt x="5191" y="19402"/>
                    </a:cubicBezTo>
                    <a:cubicBezTo>
                      <a:pt x="5174" y="19418"/>
                      <a:pt x="5197" y="19418"/>
                      <a:pt x="5202" y="19424"/>
                    </a:cubicBezTo>
                    <a:cubicBezTo>
                      <a:pt x="5197" y="19407"/>
                      <a:pt x="5219" y="19418"/>
                      <a:pt x="5224" y="19402"/>
                    </a:cubicBezTo>
                    <a:cubicBezTo>
                      <a:pt x="5239" y="19406"/>
                      <a:pt x="5228" y="19437"/>
                      <a:pt x="5243" y="19437"/>
                    </a:cubicBezTo>
                    <a:cubicBezTo>
                      <a:pt x="5246" y="19437"/>
                      <a:pt x="5248" y="19436"/>
                      <a:pt x="5252" y="19435"/>
                    </a:cubicBezTo>
                    <a:lnTo>
                      <a:pt x="5241" y="19402"/>
                    </a:lnTo>
                    <a:lnTo>
                      <a:pt x="5241" y="19402"/>
                    </a:lnTo>
                    <a:cubicBezTo>
                      <a:pt x="5249" y="19402"/>
                      <a:pt x="5248" y="19416"/>
                      <a:pt x="5251" y="19416"/>
                    </a:cubicBezTo>
                    <a:cubicBezTo>
                      <a:pt x="5252" y="19416"/>
                      <a:pt x="5254" y="19413"/>
                      <a:pt x="5257" y="19407"/>
                    </a:cubicBezTo>
                    <a:lnTo>
                      <a:pt x="5257" y="19407"/>
                    </a:lnTo>
                    <a:cubicBezTo>
                      <a:pt x="5257" y="19429"/>
                      <a:pt x="5280" y="19435"/>
                      <a:pt x="5252" y="19451"/>
                    </a:cubicBezTo>
                    <a:cubicBezTo>
                      <a:pt x="5257" y="19452"/>
                      <a:pt x="5261" y="19453"/>
                      <a:pt x="5265" y="19453"/>
                    </a:cubicBezTo>
                    <a:cubicBezTo>
                      <a:pt x="5306" y="19453"/>
                      <a:pt x="5303" y="19405"/>
                      <a:pt x="5313" y="19379"/>
                    </a:cubicBezTo>
                    <a:lnTo>
                      <a:pt x="5313" y="19396"/>
                    </a:lnTo>
                    <a:cubicBezTo>
                      <a:pt x="5313" y="19379"/>
                      <a:pt x="5324" y="19374"/>
                      <a:pt x="5329" y="19374"/>
                    </a:cubicBezTo>
                    <a:cubicBezTo>
                      <a:pt x="5331" y="19373"/>
                      <a:pt x="5333" y="19373"/>
                      <a:pt x="5334" y="19373"/>
                    </a:cubicBezTo>
                    <a:cubicBezTo>
                      <a:pt x="5348" y="19373"/>
                      <a:pt x="5330" y="19397"/>
                      <a:pt x="5335" y="19402"/>
                    </a:cubicBezTo>
                    <a:lnTo>
                      <a:pt x="5357" y="19379"/>
                    </a:lnTo>
                    <a:cubicBezTo>
                      <a:pt x="5357" y="19375"/>
                      <a:pt x="5361" y="19367"/>
                      <a:pt x="5365" y="19367"/>
                    </a:cubicBezTo>
                    <a:cubicBezTo>
                      <a:pt x="5366" y="19367"/>
                      <a:pt x="5367" y="19367"/>
                      <a:pt x="5368" y="19368"/>
                    </a:cubicBezTo>
                    <a:cubicBezTo>
                      <a:pt x="5368" y="19379"/>
                      <a:pt x="5379" y="19396"/>
                      <a:pt x="5379" y="19407"/>
                    </a:cubicBezTo>
                    <a:lnTo>
                      <a:pt x="5385" y="19368"/>
                    </a:lnTo>
                    <a:cubicBezTo>
                      <a:pt x="5386" y="19372"/>
                      <a:pt x="5390" y="19373"/>
                      <a:pt x="5394" y="19373"/>
                    </a:cubicBezTo>
                    <a:cubicBezTo>
                      <a:pt x="5398" y="19373"/>
                      <a:pt x="5403" y="19372"/>
                      <a:pt x="5407" y="19372"/>
                    </a:cubicBezTo>
                    <a:cubicBezTo>
                      <a:pt x="5412" y="19372"/>
                      <a:pt x="5414" y="19373"/>
                      <a:pt x="5412" y="19379"/>
                    </a:cubicBezTo>
                    <a:lnTo>
                      <a:pt x="5440" y="19335"/>
                    </a:lnTo>
                    <a:lnTo>
                      <a:pt x="5462" y="19341"/>
                    </a:lnTo>
                    <a:cubicBezTo>
                      <a:pt x="5465" y="19332"/>
                      <a:pt x="5465" y="19327"/>
                      <a:pt x="5461" y="19327"/>
                    </a:cubicBezTo>
                    <a:cubicBezTo>
                      <a:pt x="5458" y="19327"/>
                      <a:pt x="5453" y="19330"/>
                      <a:pt x="5446" y="19335"/>
                    </a:cubicBezTo>
                    <a:cubicBezTo>
                      <a:pt x="5465" y="19321"/>
                      <a:pt x="5451" y="19258"/>
                      <a:pt x="5475" y="19258"/>
                    </a:cubicBezTo>
                    <a:cubicBezTo>
                      <a:pt x="5479" y="19258"/>
                      <a:pt x="5484" y="19259"/>
                      <a:pt x="5490" y="19263"/>
                    </a:cubicBezTo>
                    <a:cubicBezTo>
                      <a:pt x="5479" y="19213"/>
                      <a:pt x="5501" y="19202"/>
                      <a:pt x="5495" y="19147"/>
                    </a:cubicBezTo>
                    <a:lnTo>
                      <a:pt x="5495" y="19147"/>
                    </a:lnTo>
                    <a:cubicBezTo>
                      <a:pt x="5498" y="19158"/>
                      <a:pt x="5501" y="19162"/>
                      <a:pt x="5504" y="19162"/>
                    </a:cubicBezTo>
                    <a:cubicBezTo>
                      <a:pt x="5512" y="19162"/>
                      <a:pt x="5523" y="19135"/>
                      <a:pt x="5529" y="19135"/>
                    </a:cubicBezTo>
                    <a:cubicBezTo>
                      <a:pt x="5531" y="19135"/>
                      <a:pt x="5533" y="19138"/>
                      <a:pt x="5534" y="19147"/>
                    </a:cubicBezTo>
                    <a:cubicBezTo>
                      <a:pt x="5540" y="19144"/>
                      <a:pt x="5543" y="19140"/>
                      <a:pt x="5542" y="19135"/>
                    </a:cubicBezTo>
                    <a:lnTo>
                      <a:pt x="5542" y="19135"/>
                    </a:lnTo>
                    <a:cubicBezTo>
                      <a:pt x="5567" y="19167"/>
                      <a:pt x="5593" y="19206"/>
                      <a:pt x="5628" y="19241"/>
                    </a:cubicBezTo>
                    <a:cubicBezTo>
                      <a:pt x="5578" y="19241"/>
                      <a:pt x="5683" y="19341"/>
                      <a:pt x="5656" y="19341"/>
                    </a:cubicBezTo>
                    <a:lnTo>
                      <a:pt x="5672" y="19346"/>
                    </a:lnTo>
                    <a:cubicBezTo>
                      <a:pt x="5683" y="19388"/>
                      <a:pt x="5718" y="19463"/>
                      <a:pt x="5713" y="19463"/>
                    </a:cubicBezTo>
                    <a:cubicBezTo>
                      <a:pt x="5712" y="19463"/>
                      <a:pt x="5712" y="19463"/>
                      <a:pt x="5712" y="19463"/>
                    </a:cubicBezTo>
                    <a:lnTo>
                      <a:pt x="5712" y="19463"/>
                    </a:lnTo>
                    <a:lnTo>
                      <a:pt x="5772" y="19518"/>
                    </a:lnTo>
                    <a:lnTo>
                      <a:pt x="5755" y="19534"/>
                    </a:lnTo>
                    <a:cubicBezTo>
                      <a:pt x="5811" y="19623"/>
                      <a:pt x="5944" y="19794"/>
                      <a:pt x="5944" y="19866"/>
                    </a:cubicBezTo>
                    <a:cubicBezTo>
                      <a:pt x="6110" y="20060"/>
                      <a:pt x="6336" y="20392"/>
                      <a:pt x="6547" y="20641"/>
                    </a:cubicBezTo>
                    <a:cubicBezTo>
                      <a:pt x="6585" y="20669"/>
                      <a:pt x="6641" y="20735"/>
                      <a:pt x="6696" y="20791"/>
                    </a:cubicBezTo>
                    <a:lnTo>
                      <a:pt x="6735" y="20862"/>
                    </a:lnTo>
                    <a:cubicBezTo>
                      <a:pt x="6790" y="20912"/>
                      <a:pt x="6862" y="20951"/>
                      <a:pt x="6901" y="21012"/>
                    </a:cubicBezTo>
                    <a:lnTo>
                      <a:pt x="6890" y="21012"/>
                    </a:lnTo>
                    <a:cubicBezTo>
                      <a:pt x="6945" y="21067"/>
                      <a:pt x="6989" y="21134"/>
                      <a:pt x="7050" y="21167"/>
                    </a:cubicBezTo>
                    <a:cubicBezTo>
                      <a:pt x="7097" y="21214"/>
                      <a:pt x="7145" y="21269"/>
                      <a:pt x="7137" y="21281"/>
                    </a:cubicBezTo>
                    <a:lnTo>
                      <a:pt x="7137" y="21281"/>
                    </a:lnTo>
                    <a:cubicBezTo>
                      <a:pt x="7172" y="21287"/>
                      <a:pt x="7250" y="21410"/>
                      <a:pt x="7250" y="21410"/>
                    </a:cubicBezTo>
                    <a:lnTo>
                      <a:pt x="7382" y="21538"/>
                    </a:lnTo>
                    <a:cubicBezTo>
                      <a:pt x="7471" y="21621"/>
                      <a:pt x="7598" y="21731"/>
                      <a:pt x="7748" y="21870"/>
                    </a:cubicBezTo>
                    <a:cubicBezTo>
                      <a:pt x="8069" y="22141"/>
                      <a:pt x="8511" y="22489"/>
                      <a:pt x="9020" y="22799"/>
                    </a:cubicBezTo>
                    <a:cubicBezTo>
                      <a:pt x="9529" y="23109"/>
                      <a:pt x="10094" y="23391"/>
                      <a:pt x="10608" y="23580"/>
                    </a:cubicBezTo>
                    <a:cubicBezTo>
                      <a:pt x="11024" y="23739"/>
                      <a:pt x="11401" y="23842"/>
                      <a:pt x="11670" y="23886"/>
                    </a:cubicBezTo>
                    <a:lnTo>
                      <a:pt x="11670" y="23886"/>
                    </a:lnTo>
                    <a:lnTo>
                      <a:pt x="11665" y="23884"/>
                    </a:lnTo>
                    <a:lnTo>
                      <a:pt x="11665" y="23884"/>
                    </a:lnTo>
                    <a:cubicBezTo>
                      <a:pt x="11667" y="23885"/>
                      <a:pt x="11669" y="23886"/>
                      <a:pt x="11671" y="23886"/>
                    </a:cubicBezTo>
                    <a:lnTo>
                      <a:pt x="11671" y="23886"/>
                    </a:lnTo>
                    <a:cubicBezTo>
                      <a:pt x="11670" y="23886"/>
                      <a:pt x="11670" y="23886"/>
                      <a:pt x="11670" y="23886"/>
                    </a:cubicBezTo>
                    <a:lnTo>
                      <a:pt x="11670" y="23886"/>
                    </a:lnTo>
                    <a:lnTo>
                      <a:pt x="11737" y="23923"/>
                    </a:lnTo>
                    <a:lnTo>
                      <a:pt x="11715" y="23917"/>
                    </a:lnTo>
                    <a:lnTo>
                      <a:pt x="11715" y="23917"/>
                    </a:lnTo>
                    <a:cubicBezTo>
                      <a:pt x="11726" y="23934"/>
                      <a:pt x="11688" y="23939"/>
                      <a:pt x="11776" y="23967"/>
                    </a:cubicBezTo>
                    <a:lnTo>
                      <a:pt x="11748" y="23961"/>
                    </a:lnTo>
                    <a:lnTo>
                      <a:pt x="11748" y="23961"/>
                    </a:lnTo>
                    <a:cubicBezTo>
                      <a:pt x="11790" y="23981"/>
                      <a:pt x="11821" y="23987"/>
                      <a:pt x="11846" y="23987"/>
                    </a:cubicBezTo>
                    <a:cubicBezTo>
                      <a:pt x="11886" y="23987"/>
                      <a:pt x="11912" y="23972"/>
                      <a:pt x="11942" y="23972"/>
                    </a:cubicBezTo>
                    <a:cubicBezTo>
                      <a:pt x="11959" y="23995"/>
                      <a:pt x="11986" y="24000"/>
                      <a:pt x="12031" y="24022"/>
                    </a:cubicBezTo>
                    <a:lnTo>
                      <a:pt x="12058" y="23995"/>
                    </a:lnTo>
                    <a:lnTo>
                      <a:pt x="12058" y="23995"/>
                    </a:lnTo>
                    <a:cubicBezTo>
                      <a:pt x="12054" y="24000"/>
                      <a:pt x="12057" y="24004"/>
                      <a:pt x="12063" y="24004"/>
                    </a:cubicBezTo>
                    <a:cubicBezTo>
                      <a:pt x="12080" y="24004"/>
                      <a:pt x="12119" y="23970"/>
                      <a:pt x="12053" y="23845"/>
                    </a:cubicBezTo>
                    <a:lnTo>
                      <a:pt x="11992" y="23834"/>
                    </a:lnTo>
                    <a:lnTo>
                      <a:pt x="11992" y="23834"/>
                    </a:lnTo>
                    <a:cubicBezTo>
                      <a:pt x="12086" y="23884"/>
                      <a:pt x="11948" y="23884"/>
                      <a:pt x="12047" y="23917"/>
                    </a:cubicBezTo>
                    <a:cubicBezTo>
                      <a:pt x="12044" y="23920"/>
                      <a:pt x="12041" y="23922"/>
                      <a:pt x="12036" y="23922"/>
                    </a:cubicBezTo>
                    <a:cubicBezTo>
                      <a:pt x="12018" y="23922"/>
                      <a:pt x="11988" y="23897"/>
                      <a:pt x="11926" y="23884"/>
                    </a:cubicBezTo>
                    <a:lnTo>
                      <a:pt x="11926" y="23884"/>
                    </a:lnTo>
                    <a:cubicBezTo>
                      <a:pt x="11953" y="23912"/>
                      <a:pt x="11859" y="23900"/>
                      <a:pt x="11826" y="23906"/>
                    </a:cubicBezTo>
                    <a:cubicBezTo>
                      <a:pt x="11803" y="23904"/>
                      <a:pt x="11778" y="23901"/>
                      <a:pt x="11752" y="23898"/>
                    </a:cubicBezTo>
                    <a:lnTo>
                      <a:pt x="11752" y="23898"/>
                    </a:lnTo>
                    <a:cubicBezTo>
                      <a:pt x="11757" y="23900"/>
                      <a:pt x="11763" y="23903"/>
                      <a:pt x="11771" y="23906"/>
                    </a:cubicBezTo>
                    <a:cubicBezTo>
                      <a:pt x="11786" y="23908"/>
                      <a:pt x="11787" y="23909"/>
                      <a:pt x="11780" y="23909"/>
                    </a:cubicBezTo>
                    <a:cubicBezTo>
                      <a:pt x="11769" y="23909"/>
                      <a:pt x="11743" y="23907"/>
                      <a:pt x="11715" y="23901"/>
                    </a:cubicBezTo>
                    <a:lnTo>
                      <a:pt x="11715" y="23901"/>
                    </a:lnTo>
                    <a:cubicBezTo>
                      <a:pt x="11727" y="23903"/>
                      <a:pt x="11734" y="23904"/>
                      <a:pt x="11738" y="23904"/>
                    </a:cubicBezTo>
                    <a:cubicBezTo>
                      <a:pt x="11747" y="23904"/>
                      <a:pt x="11745" y="23900"/>
                      <a:pt x="11740" y="23897"/>
                    </a:cubicBezTo>
                    <a:lnTo>
                      <a:pt x="11740" y="23897"/>
                    </a:lnTo>
                    <a:cubicBezTo>
                      <a:pt x="11744" y="23897"/>
                      <a:pt x="11748" y="23898"/>
                      <a:pt x="11752" y="23898"/>
                    </a:cubicBezTo>
                    <a:lnTo>
                      <a:pt x="11752" y="23898"/>
                    </a:lnTo>
                    <a:cubicBezTo>
                      <a:pt x="11735" y="23891"/>
                      <a:pt x="11729" y="23888"/>
                      <a:pt x="11728" y="23888"/>
                    </a:cubicBezTo>
                    <a:lnTo>
                      <a:pt x="11728" y="23888"/>
                    </a:lnTo>
                    <a:cubicBezTo>
                      <a:pt x="11727" y="23888"/>
                      <a:pt x="11735" y="23893"/>
                      <a:pt x="11740" y="23897"/>
                    </a:cubicBezTo>
                    <a:lnTo>
                      <a:pt x="11740" y="23897"/>
                    </a:lnTo>
                    <a:cubicBezTo>
                      <a:pt x="11724" y="23895"/>
                      <a:pt x="11708" y="23892"/>
                      <a:pt x="11692" y="23890"/>
                    </a:cubicBezTo>
                    <a:lnTo>
                      <a:pt x="11692" y="23890"/>
                    </a:lnTo>
                    <a:cubicBezTo>
                      <a:pt x="11697" y="23893"/>
                      <a:pt x="11704" y="23897"/>
                      <a:pt x="11715" y="23900"/>
                    </a:cubicBezTo>
                    <a:lnTo>
                      <a:pt x="11715" y="23900"/>
                    </a:lnTo>
                    <a:cubicBezTo>
                      <a:pt x="11700" y="23897"/>
                      <a:pt x="11684" y="23892"/>
                      <a:pt x="11671" y="23886"/>
                    </a:cubicBezTo>
                    <a:lnTo>
                      <a:pt x="11671" y="23886"/>
                    </a:lnTo>
                    <a:cubicBezTo>
                      <a:pt x="11678" y="23887"/>
                      <a:pt x="11685" y="23889"/>
                      <a:pt x="11692" y="23890"/>
                    </a:cubicBezTo>
                    <a:lnTo>
                      <a:pt x="11692" y="23890"/>
                    </a:lnTo>
                    <a:cubicBezTo>
                      <a:pt x="11674" y="23877"/>
                      <a:pt x="11688" y="23866"/>
                      <a:pt x="11688" y="23862"/>
                    </a:cubicBezTo>
                    <a:lnTo>
                      <a:pt x="11593" y="23834"/>
                    </a:lnTo>
                    <a:cubicBezTo>
                      <a:pt x="11595" y="23832"/>
                      <a:pt x="11598" y="23832"/>
                      <a:pt x="11601" y="23832"/>
                    </a:cubicBezTo>
                    <a:cubicBezTo>
                      <a:pt x="11611" y="23832"/>
                      <a:pt x="11626" y="23840"/>
                      <a:pt x="11629" y="23840"/>
                    </a:cubicBezTo>
                    <a:cubicBezTo>
                      <a:pt x="11631" y="23840"/>
                      <a:pt x="11630" y="23837"/>
                      <a:pt x="11621" y="23829"/>
                    </a:cubicBezTo>
                    <a:lnTo>
                      <a:pt x="11505" y="23806"/>
                    </a:lnTo>
                    <a:cubicBezTo>
                      <a:pt x="11499" y="23768"/>
                      <a:pt x="11383" y="23790"/>
                      <a:pt x="11339" y="23734"/>
                    </a:cubicBezTo>
                    <a:lnTo>
                      <a:pt x="11339" y="23734"/>
                    </a:lnTo>
                    <a:cubicBezTo>
                      <a:pt x="11355" y="23738"/>
                      <a:pt x="11365" y="23739"/>
                      <a:pt x="11371" y="23739"/>
                    </a:cubicBezTo>
                    <a:cubicBezTo>
                      <a:pt x="11393" y="23739"/>
                      <a:pt x="11342" y="23717"/>
                      <a:pt x="11356" y="23712"/>
                    </a:cubicBezTo>
                    <a:lnTo>
                      <a:pt x="11162" y="23640"/>
                    </a:lnTo>
                    <a:cubicBezTo>
                      <a:pt x="11158" y="23638"/>
                      <a:pt x="11159" y="23637"/>
                      <a:pt x="11161" y="23637"/>
                    </a:cubicBezTo>
                    <a:cubicBezTo>
                      <a:pt x="11169" y="23637"/>
                      <a:pt x="11192" y="23644"/>
                      <a:pt x="11195" y="23644"/>
                    </a:cubicBezTo>
                    <a:cubicBezTo>
                      <a:pt x="11197" y="23644"/>
                      <a:pt x="11195" y="23643"/>
                      <a:pt x="11190" y="23640"/>
                    </a:cubicBezTo>
                    <a:cubicBezTo>
                      <a:pt x="11151" y="23624"/>
                      <a:pt x="11123" y="23629"/>
                      <a:pt x="11107" y="23624"/>
                    </a:cubicBezTo>
                    <a:cubicBezTo>
                      <a:pt x="11090" y="23607"/>
                      <a:pt x="10968" y="23568"/>
                      <a:pt x="10979" y="23546"/>
                    </a:cubicBezTo>
                    <a:cubicBezTo>
                      <a:pt x="10935" y="23519"/>
                      <a:pt x="10916" y="23513"/>
                      <a:pt x="10902" y="23513"/>
                    </a:cubicBezTo>
                    <a:cubicBezTo>
                      <a:pt x="10892" y="23513"/>
                      <a:pt x="10886" y="23516"/>
                      <a:pt x="10875" y="23516"/>
                    </a:cubicBezTo>
                    <a:cubicBezTo>
                      <a:pt x="10861" y="23516"/>
                      <a:pt x="10842" y="23512"/>
                      <a:pt x="10802" y="23491"/>
                    </a:cubicBezTo>
                    <a:cubicBezTo>
                      <a:pt x="10800" y="23487"/>
                      <a:pt x="10802" y="23486"/>
                      <a:pt x="10806" y="23486"/>
                    </a:cubicBezTo>
                    <a:cubicBezTo>
                      <a:pt x="10818" y="23486"/>
                      <a:pt x="10854" y="23502"/>
                      <a:pt x="10859" y="23502"/>
                    </a:cubicBezTo>
                    <a:cubicBezTo>
                      <a:pt x="10861" y="23502"/>
                      <a:pt x="10859" y="23499"/>
                      <a:pt x="10846" y="23491"/>
                    </a:cubicBezTo>
                    <a:lnTo>
                      <a:pt x="10725" y="23441"/>
                    </a:lnTo>
                    <a:cubicBezTo>
                      <a:pt x="10731" y="23441"/>
                      <a:pt x="10741" y="23438"/>
                      <a:pt x="10757" y="23438"/>
                    </a:cubicBezTo>
                    <a:cubicBezTo>
                      <a:pt x="10768" y="23438"/>
                      <a:pt x="10783" y="23440"/>
                      <a:pt x="10802" y="23447"/>
                    </a:cubicBezTo>
                    <a:cubicBezTo>
                      <a:pt x="10476" y="23292"/>
                      <a:pt x="10337" y="23137"/>
                      <a:pt x="10039" y="23004"/>
                    </a:cubicBezTo>
                    <a:cubicBezTo>
                      <a:pt x="10029" y="22995"/>
                      <a:pt x="10028" y="22992"/>
                      <a:pt x="10031" y="22992"/>
                    </a:cubicBezTo>
                    <a:lnTo>
                      <a:pt x="10031" y="22992"/>
                    </a:lnTo>
                    <a:cubicBezTo>
                      <a:pt x="10039" y="22992"/>
                      <a:pt x="10082" y="23015"/>
                      <a:pt x="10110" y="23015"/>
                    </a:cubicBezTo>
                    <a:cubicBezTo>
                      <a:pt x="9889" y="22921"/>
                      <a:pt x="9834" y="22827"/>
                      <a:pt x="9657" y="22727"/>
                    </a:cubicBezTo>
                    <a:lnTo>
                      <a:pt x="9646" y="22744"/>
                    </a:lnTo>
                    <a:cubicBezTo>
                      <a:pt x="9590" y="22700"/>
                      <a:pt x="9529" y="22655"/>
                      <a:pt x="9463" y="22617"/>
                    </a:cubicBezTo>
                    <a:cubicBezTo>
                      <a:pt x="9402" y="22578"/>
                      <a:pt x="9341" y="22534"/>
                      <a:pt x="9269" y="22495"/>
                    </a:cubicBezTo>
                    <a:cubicBezTo>
                      <a:pt x="9142" y="22412"/>
                      <a:pt x="9004" y="22323"/>
                      <a:pt x="8876" y="22224"/>
                    </a:cubicBezTo>
                    <a:lnTo>
                      <a:pt x="8876" y="22224"/>
                    </a:lnTo>
                    <a:lnTo>
                      <a:pt x="8904" y="22251"/>
                    </a:lnTo>
                    <a:cubicBezTo>
                      <a:pt x="8865" y="22240"/>
                      <a:pt x="8799" y="22202"/>
                      <a:pt x="8760" y="22174"/>
                    </a:cubicBezTo>
                    <a:cubicBezTo>
                      <a:pt x="8760" y="22163"/>
                      <a:pt x="8810" y="22168"/>
                      <a:pt x="8733" y="22119"/>
                    </a:cubicBezTo>
                    <a:lnTo>
                      <a:pt x="8733" y="22119"/>
                    </a:lnTo>
                    <a:cubicBezTo>
                      <a:pt x="8744" y="22135"/>
                      <a:pt x="8771" y="22163"/>
                      <a:pt x="8760" y="22163"/>
                    </a:cubicBezTo>
                    <a:cubicBezTo>
                      <a:pt x="8567" y="21975"/>
                      <a:pt x="8107" y="21637"/>
                      <a:pt x="7797" y="21327"/>
                    </a:cubicBezTo>
                    <a:cubicBezTo>
                      <a:pt x="7358" y="20932"/>
                      <a:pt x="6952" y="20434"/>
                      <a:pt x="6611" y="19967"/>
                    </a:cubicBezTo>
                    <a:lnTo>
                      <a:pt x="6611" y="19967"/>
                    </a:lnTo>
                    <a:cubicBezTo>
                      <a:pt x="6629" y="19993"/>
                      <a:pt x="6629" y="20005"/>
                      <a:pt x="6620" y="20005"/>
                    </a:cubicBezTo>
                    <a:cubicBezTo>
                      <a:pt x="6609" y="20005"/>
                      <a:pt x="6586" y="19987"/>
                      <a:pt x="6569" y="19955"/>
                    </a:cubicBezTo>
                    <a:cubicBezTo>
                      <a:pt x="6502" y="19778"/>
                      <a:pt x="6381" y="19700"/>
                      <a:pt x="6309" y="19518"/>
                    </a:cubicBezTo>
                    <a:cubicBezTo>
                      <a:pt x="6209" y="19379"/>
                      <a:pt x="6137" y="19241"/>
                      <a:pt x="6060" y="19097"/>
                    </a:cubicBezTo>
                    <a:cubicBezTo>
                      <a:pt x="5988" y="18959"/>
                      <a:pt x="5916" y="18821"/>
                      <a:pt x="5827" y="18688"/>
                    </a:cubicBezTo>
                    <a:lnTo>
                      <a:pt x="5838" y="18677"/>
                    </a:lnTo>
                    <a:cubicBezTo>
                      <a:pt x="5827" y="18627"/>
                      <a:pt x="5811" y="18621"/>
                      <a:pt x="5783" y="18577"/>
                    </a:cubicBezTo>
                    <a:lnTo>
                      <a:pt x="5794" y="18577"/>
                    </a:lnTo>
                    <a:cubicBezTo>
                      <a:pt x="5750" y="18466"/>
                      <a:pt x="5667" y="18350"/>
                      <a:pt x="5656" y="18289"/>
                    </a:cubicBezTo>
                    <a:lnTo>
                      <a:pt x="5634" y="18295"/>
                    </a:lnTo>
                    <a:cubicBezTo>
                      <a:pt x="5606" y="18234"/>
                      <a:pt x="5634" y="18256"/>
                      <a:pt x="5600" y="18190"/>
                    </a:cubicBezTo>
                    <a:lnTo>
                      <a:pt x="5606" y="18190"/>
                    </a:lnTo>
                    <a:lnTo>
                      <a:pt x="5556" y="18123"/>
                    </a:lnTo>
                    <a:cubicBezTo>
                      <a:pt x="5589" y="18118"/>
                      <a:pt x="5490" y="17941"/>
                      <a:pt x="5479" y="17880"/>
                    </a:cubicBezTo>
                    <a:cubicBezTo>
                      <a:pt x="5440" y="17797"/>
                      <a:pt x="5379" y="17636"/>
                      <a:pt x="5335" y="17509"/>
                    </a:cubicBezTo>
                    <a:cubicBezTo>
                      <a:pt x="5340" y="17481"/>
                      <a:pt x="5285" y="17321"/>
                      <a:pt x="5268" y="17216"/>
                    </a:cubicBezTo>
                    <a:cubicBezTo>
                      <a:pt x="5241" y="17122"/>
                      <a:pt x="5202" y="16994"/>
                      <a:pt x="5169" y="16862"/>
                    </a:cubicBezTo>
                    <a:cubicBezTo>
                      <a:pt x="5136" y="16734"/>
                      <a:pt x="5091" y="16602"/>
                      <a:pt x="5080" y="16469"/>
                    </a:cubicBezTo>
                    <a:lnTo>
                      <a:pt x="5058" y="16474"/>
                    </a:lnTo>
                    <a:lnTo>
                      <a:pt x="5047" y="16408"/>
                    </a:lnTo>
                    <a:cubicBezTo>
                      <a:pt x="5051" y="16408"/>
                      <a:pt x="5052" y="16405"/>
                      <a:pt x="5052" y="16405"/>
                    </a:cubicBezTo>
                    <a:cubicBezTo>
                      <a:pt x="5053" y="16405"/>
                      <a:pt x="5053" y="16406"/>
                      <a:pt x="5053" y="16408"/>
                    </a:cubicBezTo>
                    <a:cubicBezTo>
                      <a:pt x="5059" y="16375"/>
                      <a:pt x="5043" y="16328"/>
                      <a:pt x="5030" y="16282"/>
                    </a:cubicBezTo>
                    <a:lnTo>
                      <a:pt x="5030" y="16282"/>
                    </a:lnTo>
                    <a:cubicBezTo>
                      <a:pt x="5030" y="16298"/>
                      <a:pt x="5027" y="16305"/>
                      <a:pt x="5023" y="16305"/>
                    </a:cubicBezTo>
                    <a:cubicBezTo>
                      <a:pt x="5013" y="16305"/>
                      <a:pt x="4997" y="16268"/>
                      <a:pt x="4997" y="16214"/>
                    </a:cubicBezTo>
                    <a:lnTo>
                      <a:pt x="5003" y="16214"/>
                    </a:lnTo>
                    <a:lnTo>
                      <a:pt x="4981" y="16164"/>
                    </a:lnTo>
                    <a:cubicBezTo>
                      <a:pt x="4997" y="16159"/>
                      <a:pt x="4997" y="16109"/>
                      <a:pt x="5019" y="16098"/>
                    </a:cubicBezTo>
                    <a:cubicBezTo>
                      <a:pt x="4970" y="15877"/>
                      <a:pt x="4925" y="15722"/>
                      <a:pt x="4898" y="15489"/>
                    </a:cubicBezTo>
                    <a:lnTo>
                      <a:pt x="4898" y="15489"/>
                    </a:lnTo>
                    <a:cubicBezTo>
                      <a:pt x="4899" y="15490"/>
                      <a:pt x="4899" y="15490"/>
                      <a:pt x="4900" y="15490"/>
                    </a:cubicBezTo>
                    <a:cubicBezTo>
                      <a:pt x="4914" y="15490"/>
                      <a:pt x="4880" y="15357"/>
                      <a:pt x="4904" y="15357"/>
                    </a:cubicBezTo>
                    <a:cubicBezTo>
                      <a:pt x="4907" y="15357"/>
                      <a:pt x="4910" y="15358"/>
                      <a:pt x="4914" y="15362"/>
                    </a:cubicBezTo>
                    <a:cubicBezTo>
                      <a:pt x="4904" y="15319"/>
                      <a:pt x="4897" y="15305"/>
                      <a:pt x="4892" y="15305"/>
                    </a:cubicBezTo>
                    <a:cubicBezTo>
                      <a:pt x="4884" y="15305"/>
                      <a:pt x="4880" y="15343"/>
                      <a:pt x="4870" y="15343"/>
                    </a:cubicBezTo>
                    <a:cubicBezTo>
                      <a:pt x="4867" y="15343"/>
                      <a:pt x="4864" y="15339"/>
                      <a:pt x="4859" y="15329"/>
                    </a:cubicBezTo>
                    <a:cubicBezTo>
                      <a:pt x="4853" y="15285"/>
                      <a:pt x="4842" y="15246"/>
                      <a:pt x="4853" y="15240"/>
                    </a:cubicBezTo>
                    <a:lnTo>
                      <a:pt x="4853" y="15240"/>
                    </a:lnTo>
                    <a:cubicBezTo>
                      <a:pt x="4854" y="15243"/>
                      <a:pt x="4855" y="15243"/>
                      <a:pt x="4856" y="15243"/>
                    </a:cubicBezTo>
                    <a:cubicBezTo>
                      <a:pt x="4860" y="15243"/>
                      <a:pt x="4865" y="15226"/>
                      <a:pt x="4868" y="15226"/>
                    </a:cubicBezTo>
                    <a:cubicBezTo>
                      <a:pt x="4869" y="15226"/>
                      <a:pt x="4869" y="15227"/>
                      <a:pt x="4869" y="15229"/>
                    </a:cubicBezTo>
                    <a:lnTo>
                      <a:pt x="4869" y="15229"/>
                    </a:lnTo>
                    <a:lnTo>
                      <a:pt x="4864" y="15141"/>
                    </a:lnTo>
                    <a:cubicBezTo>
                      <a:pt x="4864" y="15140"/>
                      <a:pt x="4865" y="15140"/>
                      <a:pt x="4865" y="15140"/>
                    </a:cubicBezTo>
                    <a:cubicBezTo>
                      <a:pt x="4866" y="15140"/>
                      <a:pt x="4871" y="15158"/>
                      <a:pt x="4881" y="15163"/>
                    </a:cubicBezTo>
                    <a:cubicBezTo>
                      <a:pt x="4842" y="14969"/>
                      <a:pt x="4881" y="14814"/>
                      <a:pt x="4842" y="14648"/>
                    </a:cubicBezTo>
                    <a:cubicBezTo>
                      <a:pt x="4842" y="14647"/>
                      <a:pt x="4841" y="14647"/>
                      <a:pt x="4841" y="14647"/>
                    </a:cubicBezTo>
                    <a:cubicBezTo>
                      <a:pt x="4833" y="14647"/>
                      <a:pt x="4840" y="14706"/>
                      <a:pt x="4834" y="14706"/>
                    </a:cubicBezTo>
                    <a:cubicBezTo>
                      <a:pt x="4833" y="14706"/>
                      <a:pt x="4832" y="14705"/>
                      <a:pt x="4831" y="14703"/>
                    </a:cubicBezTo>
                    <a:cubicBezTo>
                      <a:pt x="4787" y="14532"/>
                      <a:pt x="4842" y="14554"/>
                      <a:pt x="4826" y="14388"/>
                    </a:cubicBezTo>
                    <a:lnTo>
                      <a:pt x="4826" y="14388"/>
                    </a:lnTo>
                    <a:lnTo>
                      <a:pt x="4842" y="14421"/>
                    </a:lnTo>
                    <a:cubicBezTo>
                      <a:pt x="4831" y="14366"/>
                      <a:pt x="4815" y="14344"/>
                      <a:pt x="4831" y="14261"/>
                    </a:cubicBezTo>
                    <a:cubicBezTo>
                      <a:pt x="4833" y="14260"/>
                      <a:pt x="4834" y="14260"/>
                      <a:pt x="4835" y="14260"/>
                    </a:cubicBezTo>
                    <a:cubicBezTo>
                      <a:pt x="4853" y="14260"/>
                      <a:pt x="4854" y="14341"/>
                      <a:pt x="4859" y="14383"/>
                    </a:cubicBezTo>
                    <a:cubicBezTo>
                      <a:pt x="4859" y="14325"/>
                      <a:pt x="4855" y="14208"/>
                      <a:pt x="4839" y="14208"/>
                    </a:cubicBezTo>
                    <a:cubicBezTo>
                      <a:pt x="4837" y="14208"/>
                      <a:pt x="4834" y="14211"/>
                      <a:pt x="4831" y="14217"/>
                    </a:cubicBezTo>
                    <a:cubicBezTo>
                      <a:pt x="4826" y="14145"/>
                      <a:pt x="4837" y="14117"/>
                      <a:pt x="4842" y="14078"/>
                    </a:cubicBezTo>
                    <a:lnTo>
                      <a:pt x="4842" y="14078"/>
                    </a:lnTo>
                    <a:cubicBezTo>
                      <a:pt x="4838" y="14078"/>
                      <a:pt x="4834" y="14118"/>
                      <a:pt x="4829" y="14118"/>
                    </a:cubicBezTo>
                    <a:cubicBezTo>
                      <a:pt x="4828" y="14118"/>
                      <a:pt x="4827" y="14115"/>
                      <a:pt x="4826" y="14106"/>
                    </a:cubicBezTo>
                    <a:cubicBezTo>
                      <a:pt x="4831" y="14006"/>
                      <a:pt x="4831" y="13862"/>
                      <a:pt x="4831" y="13735"/>
                    </a:cubicBezTo>
                    <a:cubicBezTo>
                      <a:pt x="4835" y="13735"/>
                      <a:pt x="4839" y="13733"/>
                      <a:pt x="4841" y="13733"/>
                    </a:cubicBezTo>
                    <a:cubicBezTo>
                      <a:pt x="4841" y="13733"/>
                      <a:pt x="4841" y="13733"/>
                      <a:pt x="4842" y="13733"/>
                    </a:cubicBezTo>
                    <a:lnTo>
                      <a:pt x="4842" y="13733"/>
                    </a:lnTo>
                    <a:cubicBezTo>
                      <a:pt x="4815" y="13641"/>
                      <a:pt x="4859" y="13646"/>
                      <a:pt x="4853" y="13514"/>
                    </a:cubicBezTo>
                    <a:cubicBezTo>
                      <a:pt x="4842" y="13414"/>
                      <a:pt x="4842" y="13309"/>
                      <a:pt x="4837" y="13198"/>
                    </a:cubicBezTo>
                    <a:lnTo>
                      <a:pt x="4842" y="13198"/>
                    </a:lnTo>
                    <a:lnTo>
                      <a:pt x="4842" y="13204"/>
                    </a:lnTo>
                    <a:lnTo>
                      <a:pt x="4881" y="13204"/>
                    </a:lnTo>
                    <a:lnTo>
                      <a:pt x="4887" y="13226"/>
                    </a:lnTo>
                    <a:cubicBezTo>
                      <a:pt x="4887" y="13220"/>
                      <a:pt x="4892" y="13220"/>
                      <a:pt x="4909" y="13220"/>
                    </a:cubicBezTo>
                    <a:cubicBezTo>
                      <a:pt x="4909" y="13226"/>
                      <a:pt x="4914" y="13232"/>
                      <a:pt x="4914" y="13237"/>
                    </a:cubicBezTo>
                    <a:cubicBezTo>
                      <a:pt x="4925" y="13240"/>
                      <a:pt x="4932" y="13242"/>
                      <a:pt x="4937" y="13242"/>
                    </a:cubicBezTo>
                    <a:cubicBezTo>
                      <a:pt x="4948" y="13242"/>
                      <a:pt x="4949" y="13235"/>
                      <a:pt x="4953" y="13232"/>
                    </a:cubicBezTo>
                    <a:cubicBezTo>
                      <a:pt x="4975" y="13237"/>
                      <a:pt x="4975" y="13248"/>
                      <a:pt x="4970" y="13254"/>
                    </a:cubicBezTo>
                    <a:cubicBezTo>
                      <a:pt x="4997" y="13259"/>
                      <a:pt x="5036" y="13265"/>
                      <a:pt x="5053" y="13281"/>
                    </a:cubicBezTo>
                    <a:cubicBezTo>
                      <a:pt x="5086" y="13276"/>
                      <a:pt x="5047" y="13276"/>
                      <a:pt x="5064" y="13259"/>
                    </a:cubicBezTo>
                    <a:lnTo>
                      <a:pt x="5064" y="13259"/>
                    </a:lnTo>
                    <a:cubicBezTo>
                      <a:pt x="5075" y="13279"/>
                      <a:pt x="5097" y="13287"/>
                      <a:pt x="5123" y="13287"/>
                    </a:cubicBezTo>
                    <a:cubicBezTo>
                      <a:pt x="5161" y="13287"/>
                      <a:pt x="5208" y="13270"/>
                      <a:pt x="5241" y="13254"/>
                    </a:cubicBezTo>
                    <a:cubicBezTo>
                      <a:pt x="5214" y="13221"/>
                      <a:pt x="5249" y="13246"/>
                      <a:pt x="5252" y="13213"/>
                    </a:cubicBezTo>
                    <a:lnTo>
                      <a:pt x="5252" y="13213"/>
                    </a:lnTo>
                    <a:cubicBezTo>
                      <a:pt x="5255" y="13223"/>
                      <a:pt x="5287" y="13226"/>
                      <a:pt x="5283" y="13236"/>
                    </a:cubicBezTo>
                    <a:lnTo>
                      <a:pt x="5283" y="13236"/>
                    </a:lnTo>
                    <a:cubicBezTo>
                      <a:pt x="5287" y="13235"/>
                      <a:pt x="5292" y="13234"/>
                      <a:pt x="5296" y="13232"/>
                    </a:cubicBezTo>
                    <a:lnTo>
                      <a:pt x="5296" y="13232"/>
                    </a:lnTo>
                    <a:cubicBezTo>
                      <a:pt x="5324" y="13248"/>
                      <a:pt x="5252" y="13265"/>
                      <a:pt x="5296" y="13281"/>
                    </a:cubicBezTo>
                    <a:cubicBezTo>
                      <a:pt x="5329" y="13265"/>
                      <a:pt x="5329" y="13220"/>
                      <a:pt x="5379" y="13209"/>
                    </a:cubicBezTo>
                    <a:cubicBezTo>
                      <a:pt x="5379" y="13219"/>
                      <a:pt x="5380" y="13222"/>
                      <a:pt x="5382" y="13222"/>
                    </a:cubicBezTo>
                    <a:cubicBezTo>
                      <a:pt x="5385" y="13222"/>
                      <a:pt x="5392" y="13208"/>
                      <a:pt x="5398" y="13208"/>
                    </a:cubicBezTo>
                    <a:cubicBezTo>
                      <a:pt x="5401" y="13208"/>
                      <a:pt x="5404" y="13211"/>
                      <a:pt x="5407" y="13220"/>
                    </a:cubicBezTo>
                    <a:cubicBezTo>
                      <a:pt x="5407" y="13232"/>
                      <a:pt x="5390" y="13237"/>
                      <a:pt x="5385" y="13248"/>
                    </a:cubicBezTo>
                    <a:lnTo>
                      <a:pt x="5390" y="13248"/>
                    </a:lnTo>
                    <a:cubicBezTo>
                      <a:pt x="5462" y="13204"/>
                      <a:pt x="5390" y="13204"/>
                      <a:pt x="5412" y="13171"/>
                    </a:cubicBezTo>
                    <a:cubicBezTo>
                      <a:pt x="5425" y="13160"/>
                      <a:pt x="5433" y="13157"/>
                      <a:pt x="5440" y="13157"/>
                    </a:cubicBezTo>
                    <a:cubicBezTo>
                      <a:pt x="5451" y="13157"/>
                      <a:pt x="5457" y="13167"/>
                      <a:pt x="5468" y="13171"/>
                    </a:cubicBezTo>
                    <a:cubicBezTo>
                      <a:pt x="5471" y="13171"/>
                      <a:pt x="5476" y="13165"/>
                      <a:pt x="5482" y="13158"/>
                    </a:cubicBezTo>
                    <a:lnTo>
                      <a:pt x="5482" y="13158"/>
                    </a:lnTo>
                    <a:cubicBezTo>
                      <a:pt x="5478" y="13160"/>
                      <a:pt x="5473" y="13161"/>
                      <a:pt x="5468" y="13161"/>
                    </a:cubicBezTo>
                    <a:cubicBezTo>
                      <a:pt x="5457" y="13161"/>
                      <a:pt x="5446" y="13154"/>
                      <a:pt x="5446" y="13143"/>
                    </a:cubicBezTo>
                    <a:lnTo>
                      <a:pt x="5446" y="13143"/>
                    </a:lnTo>
                    <a:cubicBezTo>
                      <a:pt x="5447" y="13143"/>
                      <a:pt x="5449" y="13143"/>
                      <a:pt x="5450" y="13143"/>
                    </a:cubicBezTo>
                    <a:cubicBezTo>
                      <a:pt x="5480" y="13143"/>
                      <a:pt x="5495" y="13093"/>
                      <a:pt x="5495" y="13082"/>
                    </a:cubicBezTo>
                    <a:lnTo>
                      <a:pt x="5495" y="13082"/>
                    </a:lnTo>
                    <a:cubicBezTo>
                      <a:pt x="5423" y="13099"/>
                      <a:pt x="5468" y="13115"/>
                      <a:pt x="5396" y="13121"/>
                    </a:cubicBezTo>
                    <a:cubicBezTo>
                      <a:pt x="5396" y="13137"/>
                      <a:pt x="5418" y="13154"/>
                      <a:pt x="5385" y="13165"/>
                    </a:cubicBezTo>
                    <a:cubicBezTo>
                      <a:pt x="5388" y="13150"/>
                      <a:pt x="5385" y="13148"/>
                      <a:pt x="5377" y="13148"/>
                    </a:cubicBezTo>
                    <a:cubicBezTo>
                      <a:pt x="5373" y="13148"/>
                      <a:pt x="5368" y="13148"/>
                      <a:pt x="5363" y="13148"/>
                    </a:cubicBezTo>
                    <a:cubicBezTo>
                      <a:pt x="5379" y="13154"/>
                      <a:pt x="5351" y="13171"/>
                      <a:pt x="5340" y="13176"/>
                    </a:cubicBezTo>
                    <a:cubicBezTo>
                      <a:pt x="5330" y="13171"/>
                      <a:pt x="5339" y="13142"/>
                      <a:pt x="5314" y="13142"/>
                    </a:cubicBezTo>
                    <a:cubicBezTo>
                      <a:pt x="5312" y="13142"/>
                      <a:pt x="5310" y="13143"/>
                      <a:pt x="5307" y="13143"/>
                    </a:cubicBezTo>
                    <a:lnTo>
                      <a:pt x="5324" y="13176"/>
                    </a:lnTo>
                    <a:cubicBezTo>
                      <a:pt x="5312" y="13176"/>
                      <a:pt x="5311" y="13162"/>
                      <a:pt x="5306" y="13162"/>
                    </a:cubicBezTo>
                    <a:cubicBezTo>
                      <a:pt x="5304" y="13162"/>
                      <a:pt x="5301" y="13164"/>
                      <a:pt x="5296" y="13171"/>
                    </a:cubicBezTo>
                    <a:cubicBezTo>
                      <a:pt x="5302" y="13148"/>
                      <a:pt x="5280" y="13143"/>
                      <a:pt x="5307" y="13121"/>
                    </a:cubicBezTo>
                    <a:cubicBezTo>
                      <a:pt x="5305" y="13121"/>
                      <a:pt x="5302" y="13120"/>
                      <a:pt x="5300" y="13120"/>
                    </a:cubicBezTo>
                    <a:cubicBezTo>
                      <a:pt x="5257" y="13120"/>
                      <a:pt x="5256" y="13166"/>
                      <a:pt x="5224" y="13182"/>
                    </a:cubicBezTo>
                    <a:cubicBezTo>
                      <a:pt x="5224" y="13182"/>
                      <a:pt x="5224" y="13179"/>
                      <a:pt x="5226" y="13176"/>
                    </a:cubicBezTo>
                    <a:lnTo>
                      <a:pt x="5226" y="13176"/>
                    </a:lnTo>
                    <a:cubicBezTo>
                      <a:pt x="5220" y="13182"/>
                      <a:pt x="5211" y="13184"/>
                      <a:pt x="5202" y="13193"/>
                    </a:cubicBezTo>
                    <a:cubicBezTo>
                      <a:pt x="5185" y="13182"/>
                      <a:pt x="5219" y="13171"/>
                      <a:pt x="5213" y="13165"/>
                    </a:cubicBezTo>
                    <a:lnTo>
                      <a:pt x="5213" y="13165"/>
                    </a:lnTo>
                    <a:cubicBezTo>
                      <a:pt x="5197" y="13171"/>
                      <a:pt x="5191" y="13171"/>
                      <a:pt x="5174" y="13171"/>
                    </a:cubicBezTo>
                    <a:cubicBezTo>
                      <a:pt x="5171" y="13174"/>
                      <a:pt x="5168" y="13177"/>
                      <a:pt x="5165" y="13177"/>
                    </a:cubicBezTo>
                    <a:cubicBezTo>
                      <a:pt x="5162" y="13177"/>
                      <a:pt x="5160" y="13175"/>
                      <a:pt x="5158" y="13171"/>
                    </a:cubicBezTo>
                    <a:cubicBezTo>
                      <a:pt x="5163" y="13154"/>
                      <a:pt x="5169" y="13143"/>
                      <a:pt x="5169" y="13137"/>
                    </a:cubicBezTo>
                    <a:lnTo>
                      <a:pt x="5169" y="13137"/>
                    </a:lnTo>
                    <a:lnTo>
                      <a:pt x="5136" y="13165"/>
                    </a:lnTo>
                    <a:cubicBezTo>
                      <a:pt x="5136" y="13148"/>
                      <a:pt x="5108" y="13143"/>
                      <a:pt x="5130" y="13137"/>
                    </a:cubicBezTo>
                    <a:lnTo>
                      <a:pt x="5130" y="13137"/>
                    </a:lnTo>
                    <a:lnTo>
                      <a:pt x="5080" y="13143"/>
                    </a:lnTo>
                    <a:lnTo>
                      <a:pt x="5080" y="13126"/>
                    </a:lnTo>
                    <a:cubicBezTo>
                      <a:pt x="5079" y="13126"/>
                      <a:pt x="5077" y="13126"/>
                      <a:pt x="5075" y="13126"/>
                    </a:cubicBezTo>
                    <a:cubicBezTo>
                      <a:pt x="5063" y="13126"/>
                      <a:pt x="5039" y="13134"/>
                      <a:pt x="5025" y="13134"/>
                    </a:cubicBezTo>
                    <a:cubicBezTo>
                      <a:pt x="5015" y="13134"/>
                      <a:pt x="5011" y="13130"/>
                      <a:pt x="5019" y="13115"/>
                    </a:cubicBezTo>
                    <a:lnTo>
                      <a:pt x="5019" y="13115"/>
                    </a:lnTo>
                    <a:cubicBezTo>
                      <a:pt x="5008" y="13117"/>
                      <a:pt x="4999" y="13117"/>
                      <a:pt x="4991" y="13117"/>
                    </a:cubicBezTo>
                    <a:cubicBezTo>
                      <a:pt x="4967" y="13117"/>
                      <a:pt x="4952" y="13111"/>
                      <a:pt x="4914" y="13099"/>
                    </a:cubicBezTo>
                    <a:cubicBezTo>
                      <a:pt x="4950" y="13094"/>
                      <a:pt x="4901" y="13065"/>
                      <a:pt x="4919" y="13065"/>
                    </a:cubicBezTo>
                    <a:cubicBezTo>
                      <a:pt x="4921" y="13065"/>
                      <a:pt x="4923" y="13065"/>
                      <a:pt x="4925" y="13065"/>
                    </a:cubicBezTo>
                    <a:cubicBezTo>
                      <a:pt x="4921" y="13058"/>
                      <a:pt x="4917" y="13055"/>
                      <a:pt x="4912" y="13055"/>
                    </a:cubicBezTo>
                    <a:cubicBezTo>
                      <a:pt x="4904" y="13055"/>
                      <a:pt x="4896" y="13061"/>
                      <a:pt x="4887" y="13061"/>
                    </a:cubicBezTo>
                    <a:cubicBezTo>
                      <a:pt x="4885" y="13061"/>
                      <a:pt x="4883" y="13061"/>
                      <a:pt x="4881" y="13060"/>
                    </a:cubicBezTo>
                    <a:cubicBezTo>
                      <a:pt x="4870" y="13038"/>
                      <a:pt x="4892" y="13021"/>
                      <a:pt x="4914" y="13021"/>
                    </a:cubicBezTo>
                    <a:lnTo>
                      <a:pt x="4892" y="13021"/>
                    </a:lnTo>
                    <a:lnTo>
                      <a:pt x="4892" y="13016"/>
                    </a:lnTo>
                    <a:lnTo>
                      <a:pt x="4870" y="13016"/>
                    </a:lnTo>
                    <a:cubicBezTo>
                      <a:pt x="4864" y="12999"/>
                      <a:pt x="4887" y="12999"/>
                      <a:pt x="4870" y="12982"/>
                    </a:cubicBezTo>
                    <a:lnTo>
                      <a:pt x="4870" y="12982"/>
                    </a:lnTo>
                    <a:lnTo>
                      <a:pt x="4853" y="12999"/>
                    </a:lnTo>
                    <a:lnTo>
                      <a:pt x="4853" y="12977"/>
                    </a:lnTo>
                    <a:cubicBezTo>
                      <a:pt x="4849" y="12982"/>
                      <a:pt x="4845" y="12983"/>
                      <a:pt x="4842" y="12983"/>
                    </a:cubicBezTo>
                    <a:cubicBezTo>
                      <a:pt x="4837" y="12983"/>
                      <a:pt x="4832" y="12980"/>
                      <a:pt x="4826" y="12977"/>
                    </a:cubicBezTo>
                    <a:lnTo>
                      <a:pt x="4831" y="12977"/>
                    </a:lnTo>
                    <a:lnTo>
                      <a:pt x="4826" y="12971"/>
                    </a:lnTo>
                    <a:cubicBezTo>
                      <a:pt x="4837" y="12971"/>
                      <a:pt x="4815" y="12955"/>
                      <a:pt x="4831" y="12949"/>
                    </a:cubicBezTo>
                    <a:cubicBezTo>
                      <a:pt x="4826" y="12944"/>
                      <a:pt x="4826" y="12944"/>
                      <a:pt x="4826" y="12933"/>
                    </a:cubicBezTo>
                    <a:cubicBezTo>
                      <a:pt x="4815" y="12822"/>
                      <a:pt x="4809" y="12711"/>
                      <a:pt x="4809" y="12601"/>
                    </a:cubicBezTo>
                    <a:lnTo>
                      <a:pt x="4809" y="12584"/>
                    </a:lnTo>
                    <a:cubicBezTo>
                      <a:pt x="4815" y="12567"/>
                      <a:pt x="4809" y="12562"/>
                      <a:pt x="4809" y="12545"/>
                    </a:cubicBezTo>
                    <a:lnTo>
                      <a:pt x="4809" y="12518"/>
                    </a:lnTo>
                    <a:cubicBezTo>
                      <a:pt x="4809" y="12512"/>
                      <a:pt x="4815" y="12507"/>
                      <a:pt x="4826" y="12501"/>
                    </a:cubicBezTo>
                    <a:lnTo>
                      <a:pt x="4831" y="12507"/>
                    </a:lnTo>
                    <a:lnTo>
                      <a:pt x="4826" y="12490"/>
                    </a:lnTo>
                    <a:lnTo>
                      <a:pt x="4826" y="12490"/>
                    </a:lnTo>
                    <a:cubicBezTo>
                      <a:pt x="4831" y="12490"/>
                      <a:pt x="4837" y="12501"/>
                      <a:pt x="4842" y="12501"/>
                    </a:cubicBezTo>
                    <a:lnTo>
                      <a:pt x="4859" y="12429"/>
                    </a:lnTo>
                    <a:lnTo>
                      <a:pt x="4859" y="12429"/>
                    </a:lnTo>
                    <a:lnTo>
                      <a:pt x="4842" y="12446"/>
                    </a:lnTo>
                    <a:cubicBezTo>
                      <a:pt x="4842" y="12429"/>
                      <a:pt x="4831" y="12418"/>
                      <a:pt x="4842" y="12401"/>
                    </a:cubicBezTo>
                    <a:cubicBezTo>
                      <a:pt x="4847" y="12409"/>
                      <a:pt x="4851" y="12412"/>
                      <a:pt x="4853" y="12412"/>
                    </a:cubicBezTo>
                    <a:cubicBezTo>
                      <a:pt x="4861" y="12412"/>
                      <a:pt x="4857" y="12378"/>
                      <a:pt x="4870" y="12374"/>
                    </a:cubicBezTo>
                    <a:lnTo>
                      <a:pt x="4881" y="12390"/>
                    </a:lnTo>
                    <a:cubicBezTo>
                      <a:pt x="4881" y="12368"/>
                      <a:pt x="4881" y="12368"/>
                      <a:pt x="4864" y="12368"/>
                    </a:cubicBezTo>
                    <a:cubicBezTo>
                      <a:pt x="4864" y="12355"/>
                      <a:pt x="4872" y="12351"/>
                      <a:pt x="4879" y="12347"/>
                    </a:cubicBezTo>
                    <a:lnTo>
                      <a:pt x="4879" y="12347"/>
                    </a:lnTo>
                    <a:cubicBezTo>
                      <a:pt x="4877" y="12347"/>
                      <a:pt x="4876" y="12347"/>
                      <a:pt x="4875" y="12347"/>
                    </a:cubicBezTo>
                    <a:cubicBezTo>
                      <a:pt x="4863" y="12347"/>
                      <a:pt x="4859" y="12334"/>
                      <a:pt x="4859" y="12324"/>
                    </a:cubicBezTo>
                    <a:cubicBezTo>
                      <a:pt x="4859" y="12324"/>
                      <a:pt x="4864" y="12322"/>
                      <a:pt x="4867" y="12322"/>
                    </a:cubicBezTo>
                    <a:cubicBezTo>
                      <a:pt x="4869" y="12322"/>
                      <a:pt x="4870" y="12322"/>
                      <a:pt x="4870" y="12324"/>
                    </a:cubicBezTo>
                    <a:cubicBezTo>
                      <a:pt x="4870" y="12307"/>
                      <a:pt x="4887" y="12269"/>
                      <a:pt x="4881" y="12263"/>
                    </a:cubicBezTo>
                    <a:cubicBezTo>
                      <a:pt x="4883" y="12258"/>
                      <a:pt x="4887" y="12257"/>
                      <a:pt x="4890" y="12257"/>
                    </a:cubicBezTo>
                    <a:cubicBezTo>
                      <a:pt x="4894" y="12257"/>
                      <a:pt x="4897" y="12259"/>
                      <a:pt x="4898" y="12262"/>
                    </a:cubicBezTo>
                    <a:lnTo>
                      <a:pt x="4898" y="12262"/>
                    </a:lnTo>
                    <a:cubicBezTo>
                      <a:pt x="4892" y="12214"/>
                      <a:pt x="4909" y="12241"/>
                      <a:pt x="4898" y="12197"/>
                    </a:cubicBezTo>
                    <a:lnTo>
                      <a:pt x="4909" y="12197"/>
                    </a:lnTo>
                    <a:lnTo>
                      <a:pt x="4898" y="12175"/>
                    </a:lnTo>
                    <a:lnTo>
                      <a:pt x="4925" y="12152"/>
                    </a:lnTo>
                    <a:lnTo>
                      <a:pt x="4925" y="12152"/>
                    </a:lnTo>
                    <a:lnTo>
                      <a:pt x="4914" y="12158"/>
                    </a:lnTo>
                    <a:cubicBezTo>
                      <a:pt x="4914" y="12147"/>
                      <a:pt x="4909" y="12130"/>
                      <a:pt x="4920" y="12119"/>
                    </a:cubicBezTo>
                    <a:lnTo>
                      <a:pt x="4936" y="12125"/>
                    </a:lnTo>
                    <a:cubicBezTo>
                      <a:pt x="4936" y="12086"/>
                      <a:pt x="4970" y="12086"/>
                      <a:pt x="4953" y="12036"/>
                    </a:cubicBezTo>
                    <a:lnTo>
                      <a:pt x="4953" y="12036"/>
                    </a:lnTo>
                    <a:lnTo>
                      <a:pt x="4964" y="12042"/>
                    </a:lnTo>
                    <a:cubicBezTo>
                      <a:pt x="4947" y="12003"/>
                      <a:pt x="4997" y="12020"/>
                      <a:pt x="4975" y="11981"/>
                    </a:cubicBezTo>
                    <a:lnTo>
                      <a:pt x="4992" y="11981"/>
                    </a:lnTo>
                    <a:lnTo>
                      <a:pt x="4981" y="11959"/>
                    </a:lnTo>
                    <a:lnTo>
                      <a:pt x="5003" y="11964"/>
                    </a:lnTo>
                    <a:lnTo>
                      <a:pt x="4975" y="11942"/>
                    </a:lnTo>
                    <a:lnTo>
                      <a:pt x="4997" y="11937"/>
                    </a:lnTo>
                    <a:lnTo>
                      <a:pt x="4992" y="11931"/>
                    </a:lnTo>
                    <a:cubicBezTo>
                      <a:pt x="5030" y="11926"/>
                      <a:pt x="5008" y="11892"/>
                      <a:pt x="5036" y="11870"/>
                    </a:cubicBezTo>
                    <a:lnTo>
                      <a:pt x="5008" y="11870"/>
                    </a:lnTo>
                    <a:cubicBezTo>
                      <a:pt x="4975" y="11798"/>
                      <a:pt x="5075" y="11737"/>
                      <a:pt x="5064" y="11654"/>
                    </a:cubicBezTo>
                    <a:lnTo>
                      <a:pt x="5064" y="11654"/>
                    </a:lnTo>
                    <a:lnTo>
                      <a:pt x="5086" y="11660"/>
                    </a:lnTo>
                    <a:lnTo>
                      <a:pt x="5075" y="11627"/>
                    </a:lnTo>
                    <a:cubicBezTo>
                      <a:pt x="5078" y="11625"/>
                      <a:pt x="5080" y="11624"/>
                      <a:pt x="5081" y="11624"/>
                    </a:cubicBezTo>
                    <a:cubicBezTo>
                      <a:pt x="5090" y="11624"/>
                      <a:pt x="5089" y="11643"/>
                      <a:pt x="5102" y="11643"/>
                    </a:cubicBezTo>
                    <a:cubicBezTo>
                      <a:pt x="5102" y="11605"/>
                      <a:pt x="5075" y="11621"/>
                      <a:pt x="5080" y="11577"/>
                    </a:cubicBezTo>
                    <a:cubicBezTo>
                      <a:pt x="5085" y="11574"/>
                      <a:pt x="5089" y="11573"/>
                      <a:pt x="5091" y="11573"/>
                    </a:cubicBezTo>
                    <a:cubicBezTo>
                      <a:pt x="5099" y="11573"/>
                      <a:pt x="5094" y="11586"/>
                      <a:pt x="5102" y="11599"/>
                    </a:cubicBezTo>
                    <a:cubicBezTo>
                      <a:pt x="5102" y="11566"/>
                      <a:pt x="5102" y="11511"/>
                      <a:pt x="5119" y="11483"/>
                    </a:cubicBezTo>
                    <a:cubicBezTo>
                      <a:pt x="5119" y="11483"/>
                      <a:pt x="5117" y="11480"/>
                      <a:pt x="5115" y="11480"/>
                    </a:cubicBezTo>
                    <a:cubicBezTo>
                      <a:pt x="5114" y="11480"/>
                      <a:pt x="5114" y="11481"/>
                      <a:pt x="5114" y="11483"/>
                    </a:cubicBezTo>
                    <a:lnTo>
                      <a:pt x="5114" y="11483"/>
                    </a:lnTo>
                    <a:cubicBezTo>
                      <a:pt x="5114" y="11455"/>
                      <a:pt x="5130" y="11428"/>
                      <a:pt x="5136" y="11400"/>
                    </a:cubicBezTo>
                    <a:cubicBezTo>
                      <a:pt x="5141" y="11400"/>
                      <a:pt x="5141" y="11405"/>
                      <a:pt x="5141" y="11411"/>
                    </a:cubicBezTo>
                    <a:cubicBezTo>
                      <a:pt x="5146" y="11406"/>
                      <a:pt x="5154" y="11394"/>
                      <a:pt x="5151" y="11387"/>
                    </a:cubicBezTo>
                    <a:lnTo>
                      <a:pt x="5151" y="11387"/>
                    </a:lnTo>
                    <a:lnTo>
                      <a:pt x="5163" y="11400"/>
                    </a:lnTo>
                    <a:cubicBezTo>
                      <a:pt x="5169" y="11378"/>
                      <a:pt x="5169" y="11333"/>
                      <a:pt x="5191" y="11333"/>
                    </a:cubicBezTo>
                    <a:cubicBezTo>
                      <a:pt x="5185" y="11333"/>
                      <a:pt x="5169" y="11328"/>
                      <a:pt x="5174" y="11317"/>
                    </a:cubicBezTo>
                    <a:cubicBezTo>
                      <a:pt x="5213" y="11317"/>
                      <a:pt x="5174" y="11267"/>
                      <a:pt x="5197" y="11239"/>
                    </a:cubicBezTo>
                    <a:lnTo>
                      <a:pt x="5197" y="11239"/>
                    </a:lnTo>
                    <a:cubicBezTo>
                      <a:pt x="5201" y="11244"/>
                      <a:pt x="5198" y="11262"/>
                      <a:pt x="5201" y="11262"/>
                    </a:cubicBezTo>
                    <a:cubicBezTo>
                      <a:pt x="5201" y="11262"/>
                      <a:pt x="5201" y="11262"/>
                      <a:pt x="5202" y="11262"/>
                    </a:cubicBezTo>
                    <a:cubicBezTo>
                      <a:pt x="5219" y="11245"/>
                      <a:pt x="5202" y="11234"/>
                      <a:pt x="5197" y="11217"/>
                    </a:cubicBezTo>
                    <a:lnTo>
                      <a:pt x="5197" y="11217"/>
                    </a:lnTo>
                    <a:lnTo>
                      <a:pt x="5213" y="11223"/>
                    </a:lnTo>
                    <a:lnTo>
                      <a:pt x="5213" y="11156"/>
                    </a:lnTo>
                    <a:cubicBezTo>
                      <a:pt x="5244" y="11156"/>
                      <a:pt x="5227" y="11105"/>
                      <a:pt x="5242" y="11105"/>
                    </a:cubicBezTo>
                    <a:cubicBezTo>
                      <a:pt x="5243" y="11105"/>
                      <a:pt x="5244" y="11106"/>
                      <a:pt x="5246" y="11107"/>
                    </a:cubicBezTo>
                    <a:cubicBezTo>
                      <a:pt x="5248" y="11101"/>
                      <a:pt x="5247" y="11099"/>
                      <a:pt x="5245" y="11099"/>
                    </a:cubicBezTo>
                    <a:cubicBezTo>
                      <a:pt x="5242" y="11099"/>
                      <a:pt x="5235" y="11106"/>
                      <a:pt x="5232" y="11106"/>
                    </a:cubicBezTo>
                    <a:cubicBezTo>
                      <a:pt x="5229" y="11106"/>
                      <a:pt x="5228" y="11103"/>
                      <a:pt x="5230" y="11095"/>
                    </a:cubicBezTo>
                    <a:cubicBezTo>
                      <a:pt x="5244" y="11086"/>
                      <a:pt x="5234" y="11072"/>
                      <a:pt x="5245" y="11072"/>
                    </a:cubicBezTo>
                    <a:cubicBezTo>
                      <a:pt x="5247" y="11072"/>
                      <a:pt x="5249" y="11073"/>
                      <a:pt x="5252" y="11073"/>
                    </a:cubicBezTo>
                    <a:lnTo>
                      <a:pt x="5252" y="11079"/>
                    </a:lnTo>
                    <a:lnTo>
                      <a:pt x="5257" y="11057"/>
                    </a:lnTo>
                    <a:lnTo>
                      <a:pt x="5274" y="11079"/>
                    </a:lnTo>
                    <a:cubicBezTo>
                      <a:pt x="5274" y="11057"/>
                      <a:pt x="5257" y="11046"/>
                      <a:pt x="5246" y="11040"/>
                    </a:cubicBezTo>
                    <a:cubicBezTo>
                      <a:pt x="5257" y="11024"/>
                      <a:pt x="5257" y="10996"/>
                      <a:pt x="5280" y="10996"/>
                    </a:cubicBezTo>
                    <a:lnTo>
                      <a:pt x="5280" y="11001"/>
                    </a:lnTo>
                    <a:cubicBezTo>
                      <a:pt x="5285" y="10957"/>
                      <a:pt x="5357" y="10946"/>
                      <a:pt x="5335" y="10902"/>
                    </a:cubicBezTo>
                    <a:cubicBezTo>
                      <a:pt x="5340" y="10902"/>
                      <a:pt x="5340" y="10902"/>
                      <a:pt x="5340" y="10907"/>
                    </a:cubicBezTo>
                    <a:lnTo>
                      <a:pt x="5351" y="10880"/>
                    </a:lnTo>
                    <a:lnTo>
                      <a:pt x="5363" y="10891"/>
                    </a:lnTo>
                    <a:lnTo>
                      <a:pt x="5357" y="10835"/>
                    </a:lnTo>
                    <a:lnTo>
                      <a:pt x="5363" y="10846"/>
                    </a:lnTo>
                    <a:cubicBezTo>
                      <a:pt x="5379" y="10819"/>
                      <a:pt x="5390" y="10769"/>
                      <a:pt x="5396" y="10725"/>
                    </a:cubicBezTo>
                    <a:lnTo>
                      <a:pt x="5396" y="10736"/>
                    </a:lnTo>
                    <a:cubicBezTo>
                      <a:pt x="5396" y="10686"/>
                      <a:pt x="5418" y="10697"/>
                      <a:pt x="5423" y="10664"/>
                    </a:cubicBezTo>
                    <a:lnTo>
                      <a:pt x="5423" y="10669"/>
                    </a:lnTo>
                    <a:lnTo>
                      <a:pt x="5434" y="10642"/>
                    </a:lnTo>
                    <a:lnTo>
                      <a:pt x="5439" y="10650"/>
                    </a:lnTo>
                    <a:lnTo>
                      <a:pt x="5439" y="10650"/>
                    </a:lnTo>
                    <a:cubicBezTo>
                      <a:pt x="5429" y="10626"/>
                      <a:pt x="5477" y="10608"/>
                      <a:pt x="5472" y="10608"/>
                    </a:cubicBezTo>
                    <a:lnTo>
                      <a:pt x="5472" y="10608"/>
                    </a:lnTo>
                    <a:cubicBezTo>
                      <a:pt x="5471" y="10608"/>
                      <a:pt x="5470" y="10608"/>
                      <a:pt x="5468" y="10609"/>
                    </a:cubicBezTo>
                    <a:cubicBezTo>
                      <a:pt x="5462" y="10597"/>
                      <a:pt x="5462" y="10570"/>
                      <a:pt x="5446" y="10559"/>
                    </a:cubicBezTo>
                    <a:cubicBezTo>
                      <a:pt x="5452" y="10548"/>
                      <a:pt x="5456" y="10546"/>
                      <a:pt x="5459" y="10546"/>
                    </a:cubicBezTo>
                    <a:cubicBezTo>
                      <a:pt x="5462" y="10546"/>
                      <a:pt x="5464" y="10548"/>
                      <a:pt x="5466" y="10548"/>
                    </a:cubicBezTo>
                    <a:cubicBezTo>
                      <a:pt x="5468" y="10548"/>
                      <a:pt x="5470" y="10547"/>
                      <a:pt x="5473" y="10542"/>
                    </a:cubicBezTo>
                    <a:cubicBezTo>
                      <a:pt x="5479" y="10520"/>
                      <a:pt x="5468" y="10503"/>
                      <a:pt x="5490" y="10487"/>
                    </a:cubicBezTo>
                    <a:lnTo>
                      <a:pt x="5495" y="10492"/>
                    </a:lnTo>
                    <a:cubicBezTo>
                      <a:pt x="5501" y="10476"/>
                      <a:pt x="5496" y="10465"/>
                      <a:pt x="5501" y="10449"/>
                    </a:cubicBezTo>
                    <a:lnTo>
                      <a:pt x="5501" y="10449"/>
                    </a:lnTo>
                    <a:cubicBezTo>
                      <a:pt x="5500" y="10452"/>
                      <a:pt x="5500" y="10455"/>
                      <a:pt x="5501" y="10459"/>
                    </a:cubicBezTo>
                    <a:lnTo>
                      <a:pt x="5501" y="10448"/>
                    </a:lnTo>
                    <a:cubicBezTo>
                      <a:pt x="5501" y="10448"/>
                      <a:pt x="5501" y="10449"/>
                      <a:pt x="5501" y="10449"/>
                    </a:cubicBezTo>
                    <a:lnTo>
                      <a:pt x="5501" y="10449"/>
                    </a:lnTo>
                    <a:cubicBezTo>
                      <a:pt x="5503" y="10417"/>
                      <a:pt x="5543" y="10428"/>
                      <a:pt x="5517" y="10387"/>
                    </a:cubicBezTo>
                    <a:cubicBezTo>
                      <a:pt x="5528" y="10382"/>
                      <a:pt x="5533" y="10359"/>
                      <a:pt x="5546" y="10359"/>
                    </a:cubicBezTo>
                    <a:cubicBezTo>
                      <a:pt x="5548" y="10359"/>
                      <a:pt x="5549" y="10359"/>
                      <a:pt x="5551" y="10360"/>
                    </a:cubicBezTo>
                    <a:cubicBezTo>
                      <a:pt x="5556" y="10321"/>
                      <a:pt x="5562" y="10282"/>
                      <a:pt x="5573" y="10243"/>
                    </a:cubicBezTo>
                    <a:cubicBezTo>
                      <a:pt x="5579" y="10244"/>
                      <a:pt x="5582" y="10245"/>
                      <a:pt x="5585" y="10245"/>
                    </a:cubicBezTo>
                    <a:cubicBezTo>
                      <a:pt x="5596" y="10245"/>
                      <a:pt x="5578" y="10235"/>
                      <a:pt x="5600" y="10221"/>
                    </a:cubicBezTo>
                    <a:lnTo>
                      <a:pt x="5584" y="10216"/>
                    </a:lnTo>
                    <a:cubicBezTo>
                      <a:pt x="5606" y="10160"/>
                      <a:pt x="5672" y="10127"/>
                      <a:pt x="5700" y="10061"/>
                    </a:cubicBezTo>
                    <a:lnTo>
                      <a:pt x="5717" y="10072"/>
                    </a:lnTo>
                    <a:lnTo>
                      <a:pt x="5717" y="10072"/>
                    </a:lnTo>
                    <a:lnTo>
                      <a:pt x="5700" y="10050"/>
                    </a:lnTo>
                    <a:cubicBezTo>
                      <a:pt x="5739" y="9994"/>
                      <a:pt x="5783" y="9933"/>
                      <a:pt x="5822" y="9884"/>
                    </a:cubicBezTo>
                    <a:cubicBezTo>
                      <a:pt x="5822" y="9878"/>
                      <a:pt x="5805" y="9850"/>
                      <a:pt x="5822" y="9839"/>
                    </a:cubicBezTo>
                    <a:cubicBezTo>
                      <a:pt x="5827" y="9823"/>
                      <a:pt x="5838" y="9801"/>
                      <a:pt x="5866" y="9801"/>
                    </a:cubicBezTo>
                    <a:cubicBezTo>
                      <a:pt x="5866" y="9806"/>
                      <a:pt x="5877" y="9812"/>
                      <a:pt x="5877" y="9812"/>
                    </a:cubicBezTo>
                    <a:cubicBezTo>
                      <a:pt x="5877" y="9805"/>
                      <a:pt x="5879" y="9803"/>
                      <a:pt x="5882" y="9803"/>
                    </a:cubicBezTo>
                    <a:cubicBezTo>
                      <a:pt x="5885" y="9803"/>
                      <a:pt x="5888" y="9806"/>
                      <a:pt x="5888" y="9806"/>
                    </a:cubicBezTo>
                    <a:lnTo>
                      <a:pt x="5883" y="9795"/>
                    </a:lnTo>
                    <a:cubicBezTo>
                      <a:pt x="5883" y="9788"/>
                      <a:pt x="5885" y="9785"/>
                      <a:pt x="5888" y="9785"/>
                    </a:cubicBezTo>
                    <a:cubicBezTo>
                      <a:pt x="5892" y="9785"/>
                      <a:pt x="5898" y="9791"/>
                      <a:pt x="5905" y="9801"/>
                    </a:cubicBezTo>
                    <a:lnTo>
                      <a:pt x="5910" y="9778"/>
                    </a:lnTo>
                    <a:lnTo>
                      <a:pt x="5916" y="9801"/>
                    </a:lnTo>
                    <a:cubicBezTo>
                      <a:pt x="5916" y="9795"/>
                      <a:pt x="5932" y="9795"/>
                      <a:pt x="5938" y="9767"/>
                    </a:cubicBezTo>
                    <a:cubicBezTo>
                      <a:pt x="5938" y="9773"/>
                      <a:pt x="5949" y="9778"/>
                      <a:pt x="5938" y="9784"/>
                    </a:cubicBezTo>
                    <a:cubicBezTo>
                      <a:pt x="5949" y="9795"/>
                      <a:pt x="5966" y="9795"/>
                      <a:pt x="5977" y="9801"/>
                    </a:cubicBezTo>
                    <a:lnTo>
                      <a:pt x="5971" y="9795"/>
                    </a:lnTo>
                    <a:cubicBezTo>
                      <a:pt x="5971" y="9780"/>
                      <a:pt x="5981" y="9775"/>
                      <a:pt x="5989" y="9775"/>
                    </a:cubicBezTo>
                    <a:cubicBezTo>
                      <a:pt x="5993" y="9775"/>
                      <a:pt x="5997" y="9777"/>
                      <a:pt x="5999" y="9778"/>
                    </a:cubicBezTo>
                    <a:cubicBezTo>
                      <a:pt x="5993" y="9788"/>
                      <a:pt x="5992" y="9793"/>
                      <a:pt x="5991" y="9799"/>
                    </a:cubicBezTo>
                    <a:lnTo>
                      <a:pt x="5991" y="9799"/>
                    </a:lnTo>
                    <a:cubicBezTo>
                      <a:pt x="5991" y="9798"/>
                      <a:pt x="5992" y="9796"/>
                      <a:pt x="5993" y="9795"/>
                    </a:cubicBezTo>
                    <a:cubicBezTo>
                      <a:pt x="5999" y="9790"/>
                      <a:pt x="6006" y="9787"/>
                      <a:pt x="6011" y="9787"/>
                    </a:cubicBezTo>
                    <a:cubicBezTo>
                      <a:pt x="6017" y="9787"/>
                      <a:pt x="6021" y="9790"/>
                      <a:pt x="6021" y="9795"/>
                    </a:cubicBezTo>
                    <a:lnTo>
                      <a:pt x="6015" y="9801"/>
                    </a:lnTo>
                    <a:cubicBezTo>
                      <a:pt x="6027" y="9801"/>
                      <a:pt x="6015" y="9828"/>
                      <a:pt x="6021" y="9834"/>
                    </a:cubicBezTo>
                    <a:cubicBezTo>
                      <a:pt x="6032" y="9828"/>
                      <a:pt x="6032" y="9839"/>
                      <a:pt x="6049" y="9812"/>
                    </a:cubicBezTo>
                    <a:lnTo>
                      <a:pt x="6049" y="9812"/>
                    </a:lnTo>
                    <a:cubicBezTo>
                      <a:pt x="6060" y="9823"/>
                      <a:pt x="6043" y="9834"/>
                      <a:pt x="6043" y="9834"/>
                    </a:cubicBezTo>
                    <a:cubicBezTo>
                      <a:pt x="6044" y="9833"/>
                      <a:pt x="6046" y="9833"/>
                      <a:pt x="6047" y="9833"/>
                    </a:cubicBezTo>
                    <a:cubicBezTo>
                      <a:pt x="6055" y="9833"/>
                      <a:pt x="6058" y="9850"/>
                      <a:pt x="6050" y="9855"/>
                    </a:cubicBezTo>
                    <a:lnTo>
                      <a:pt x="6050" y="9855"/>
                    </a:lnTo>
                    <a:cubicBezTo>
                      <a:pt x="6056" y="9852"/>
                      <a:pt x="6061" y="9850"/>
                      <a:pt x="6064" y="9850"/>
                    </a:cubicBezTo>
                    <a:cubicBezTo>
                      <a:pt x="6075" y="9850"/>
                      <a:pt x="6065" y="9870"/>
                      <a:pt x="6073" y="9870"/>
                    </a:cubicBezTo>
                    <a:cubicBezTo>
                      <a:pt x="6075" y="9870"/>
                      <a:pt x="6078" y="9869"/>
                      <a:pt x="6082" y="9867"/>
                    </a:cubicBezTo>
                    <a:lnTo>
                      <a:pt x="6082" y="9867"/>
                    </a:lnTo>
                    <a:lnTo>
                      <a:pt x="6071" y="9889"/>
                    </a:lnTo>
                    <a:cubicBezTo>
                      <a:pt x="6075" y="9885"/>
                      <a:pt x="6090" y="9881"/>
                      <a:pt x="6098" y="9881"/>
                    </a:cubicBezTo>
                    <a:cubicBezTo>
                      <a:pt x="6102" y="9881"/>
                      <a:pt x="6104" y="9882"/>
                      <a:pt x="6104" y="9884"/>
                    </a:cubicBezTo>
                    <a:cubicBezTo>
                      <a:pt x="6099" y="9895"/>
                      <a:pt x="6076" y="9895"/>
                      <a:pt x="6071" y="9906"/>
                    </a:cubicBezTo>
                    <a:lnTo>
                      <a:pt x="6104" y="9895"/>
                    </a:lnTo>
                    <a:lnTo>
                      <a:pt x="6104" y="9895"/>
                    </a:lnTo>
                    <a:cubicBezTo>
                      <a:pt x="6099" y="9911"/>
                      <a:pt x="6099" y="9922"/>
                      <a:pt x="6087" y="9939"/>
                    </a:cubicBezTo>
                    <a:lnTo>
                      <a:pt x="6087" y="9972"/>
                    </a:lnTo>
                    <a:lnTo>
                      <a:pt x="6087" y="10016"/>
                    </a:lnTo>
                    <a:cubicBezTo>
                      <a:pt x="6087" y="10072"/>
                      <a:pt x="6087" y="10127"/>
                      <a:pt x="6076" y="10182"/>
                    </a:cubicBezTo>
                    <a:cubicBezTo>
                      <a:pt x="6082" y="10227"/>
                      <a:pt x="6104" y="10282"/>
                      <a:pt x="6099" y="10337"/>
                    </a:cubicBezTo>
                    <a:lnTo>
                      <a:pt x="6087" y="10332"/>
                    </a:lnTo>
                    <a:lnTo>
                      <a:pt x="6082" y="10387"/>
                    </a:lnTo>
                    <a:lnTo>
                      <a:pt x="6099" y="10348"/>
                    </a:lnTo>
                    <a:cubicBezTo>
                      <a:pt x="6104" y="10360"/>
                      <a:pt x="6110" y="10365"/>
                      <a:pt x="6110" y="10382"/>
                    </a:cubicBezTo>
                    <a:cubicBezTo>
                      <a:pt x="6099" y="10443"/>
                      <a:pt x="6071" y="10520"/>
                      <a:pt x="6087" y="10586"/>
                    </a:cubicBezTo>
                    <a:cubicBezTo>
                      <a:pt x="6130" y="10635"/>
                      <a:pt x="6053" y="10615"/>
                      <a:pt x="6074" y="10660"/>
                    </a:cubicBezTo>
                    <a:lnTo>
                      <a:pt x="6074" y="10660"/>
                    </a:lnTo>
                    <a:cubicBezTo>
                      <a:pt x="6072" y="10658"/>
                      <a:pt x="6067" y="10658"/>
                      <a:pt x="6060" y="10658"/>
                    </a:cubicBezTo>
                    <a:cubicBezTo>
                      <a:pt x="6071" y="10708"/>
                      <a:pt x="6076" y="10736"/>
                      <a:pt x="6099" y="10780"/>
                    </a:cubicBezTo>
                    <a:cubicBezTo>
                      <a:pt x="6096" y="10780"/>
                      <a:pt x="6094" y="10780"/>
                      <a:pt x="6092" y="10780"/>
                    </a:cubicBezTo>
                    <a:cubicBezTo>
                      <a:pt x="6063" y="10780"/>
                      <a:pt x="6089" y="10810"/>
                      <a:pt x="6082" y="10810"/>
                    </a:cubicBezTo>
                    <a:cubicBezTo>
                      <a:pt x="6080" y="10810"/>
                      <a:pt x="6079" y="10809"/>
                      <a:pt x="6076" y="10808"/>
                    </a:cubicBezTo>
                    <a:lnTo>
                      <a:pt x="6076" y="10808"/>
                    </a:lnTo>
                    <a:lnTo>
                      <a:pt x="6087" y="10819"/>
                    </a:lnTo>
                    <a:cubicBezTo>
                      <a:pt x="6077" y="10824"/>
                      <a:pt x="6072" y="10847"/>
                      <a:pt x="6063" y="10847"/>
                    </a:cubicBezTo>
                    <a:cubicBezTo>
                      <a:pt x="6062" y="10847"/>
                      <a:pt x="6061" y="10847"/>
                      <a:pt x="6060" y="10846"/>
                    </a:cubicBezTo>
                    <a:lnTo>
                      <a:pt x="6060" y="10846"/>
                    </a:lnTo>
                    <a:lnTo>
                      <a:pt x="6082" y="10863"/>
                    </a:lnTo>
                    <a:lnTo>
                      <a:pt x="6060" y="10863"/>
                    </a:lnTo>
                    <a:cubicBezTo>
                      <a:pt x="6054" y="10891"/>
                      <a:pt x="6060" y="10957"/>
                      <a:pt x="6021" y="10963"/>
                    </a:cubicBezTo>
                    <a:cubicBezTo>
                      <a:pt x="6032" y="11040"/>
                      <a:pt x="6004" y="11140"/>
                      <a:pt x="5977" y="11223"/>
                    </a:cubicBezTo>
                    <a:cubicBezTo>
                      <a:pt x="5993" y="11239"/>
                      <a:pt x="5988" y="11267"/>
                      <a:pt x="5988" y="11289"/>
                    </a:cubicBezTo>
                    <a:lnTo>
                      <a:pt x="5960" y="11300"/>
                    </a:lnTo>
                    <a:cubicBezTo>
                      <a:pt x="5960" y="11322"/>
                      <a:pt x="5977" y="11350"/>
                      <a:pt x="5960" y="11361"/>
                    </a:cubicBezTo>
                    <a:cubicBezTo>
                      <a:pt x="5960" y="11361"/>
                      <a:pt x="5949" y="11361"/>
                      <a:pt x="5949" y="11356"/>
                    </a:cubicBezTo>
                    <a:cubicBezTo>
                      <a:pt x="5949" y="11378"/>
                      <a:pt x="5938" y="11389"/>
                      <a:pt x="5944" y="11416"/>
                    </a:cubicBezTo>
                    <a:cubicBezTo>
                      <a:pt x="5939" y="11433"/>
                      <a:pt x="5929" y="11450"/>
                      <a:pt x="5917" y="11450"/>
                    </a:cubicBezTo>
                    <a:cubicBezTo>
                      <a:pt x="5915" y="11450"/>
                      <a:pt x="5914" y="11450"/>
                      <a:pt x="5912" y="11449"/>
                    </a:cubicBezTo>
                    <a:lnTo>
                      <a:pt x="5912" y="11449"/>
                    </a:lnTo>
                    <a:cubicBezTo>
                      <a:pt x="5928" y="11466"/>
                      <a:pt x="5883" y="11488"/>
                      <a:pt x="5883" y="11488"/>
                    </a:cubicBezTo>
                    <a:lnTo>
                      <a:pt x="5811" y="11660"/>
                    </a:lnTo>
                    <a:cubicBezTo>
                      <a:pt x="5772" y="11765"/>
                      <a:pt x="5711" y="11903"/>
                      <a:pt x="5639" y="12047"/>
                    </a:cubicBezTo>
                    <a:cubicBezTo>
                      <a:pt x="5501" y="12341"/>
                      <a:pt x="5313" y="12645"/>
                      <a:pt x="5302" y="12816"/>
                    </a:cubicBezTo>
                    <a:cubicBezTo>
                      <a:pt x="5307" y="12839"/>
                      <a:pt x="5302" y="12866"/>
                      <a:pt x="5324" y="12866"/>
                    </a:cubicBezTo>
                    <a:cubicBezTo>
                      <a:pt x="5313" y="12883"/>
                      <a:pt x="5285" y="12872"/>
                      <a:pt x="5296" y="12883"/>
                    </a:cubicBezTo>
                    <a:cubicBezTo>
                      <a:pt x="5299" y="12882"/>
                      <a:pt x="5301" y="12881"/>
                      <a:pt x="5304" y="12881"/>
                    </a:cubicBezTo>
                    <a:cubicBezTo>
                      <a:pt x="5322" y="12881"/>
                      <a:pt x="5326" y="12912"/>
                      <a:pt x="5348" y="12912"/>
                    </a:cubicBezTo>
                    <a:cubicBezTo>
                      <a:pt x="5351" y="12912"/>
                      <a:pt x="5354" y="12912"/>
                      <a:pt x="5357" y="12911"/>
                    </a:cubicBezTo>
                    <a:lnTo>
                      <a:pt x="5357" y="12911"/>
                    </a:lnTo>
                    <a:lnTo>
                      <a:pt x="5351" y="12927"/>
                    </a:lnTo>
                    <a:cubicBezTo>
                      <a:pt x="5352" y="12929"/>
                      <a:pt x="5353" y="12929"/>
                      <a:pt x="5353" y="12929"/>
                    </a:cubicBezTo>
                    <a:cubicBezTo>
                      <a:pt x="5357" y="12929"/>
                      <a:pt x="5358" y="12909"/>
                      <a:pt x="5364" y="12909"/>
                    </a:cubicBezTo>
                    <a:cubicBezTo>
                      <a:pt x="5365" y="12909"/>
                      <a:pt x="5367" y="12909"/>
                      <a:pt x="5368" y="12911"/>
                    </a:cubicBezTo>
                    <a:lnTo>
                      <a:pt x="5351" y="12883"/>
                    </a:lnTo>
                    <a:cubicBezTo>
                      <a:pt x="5359" y="12879"/>
                      <a:pt x="5364" y="12875"/>
                      <a:pt x="5372" y="12875"/>
                    </a:cubicBezTo>
                    <a:cubicBezTo>
                      <a:pt x="5376" y="12875"/>
                      <a:pt x="5380" y="12876"/>
                      <a:pt x="5385" y="12877"/>
                    </a:cubicBezTo>
                    <a:cubicBezTo>
                      <a:pt x="5385" y="12856"/>
                      <a:pt x="5359" y="12824"/>
                      <a:pt x="5387" y="12812"/>
                    </a:cubicBezTo>
                    <a:lnTo>
                      <a:pt x="5387" y="12812"/>
                    </a:lnTo>
                    <a:cubicBezTo>
                      <a:pt x="5386" y="12813"/>
                      <a:pt x="5386" y="12815"/>
                      <a:pt x="5385" y="12816"/>
                    </a:cubicBezTo>
                    <a:lnTo>
                      <a:pt x="5390" y="12811"/>
                    </a:lnTo>
                    <a:lnTo>
                      <a:pt x="5390" y="12811"/>
                    </a:lnTo>
                    <a:cubicBezTo>
                      <a:pt x="5389" y="12811"/>
                      <a:pt x="5388" y="12812"/>
                      <a:pt x="5387" y="12812"/>
                    </a:cubicBezTo>
                    <a:lnTo>
                      <a:pt x="5387" y="12812"/>
                    </a:lnTo>
                    <a:cubicBezTo>
                      <a:pt x="5390" y="12808"/>
                      <a:pt x="5394" y="12807"/>
                      <a:pt x="5397" y="12807"/>
                    </a:cubicBezTo>
                    <a:cubicBezTo>
                      <a:pt x="5406" y="12807"/>
                      <a:pt x="5414" y="12816"/>
                      <a:pt x="5418" y="12816"/>
                    </a:cubicBezTo>
                    <a:lnTo>
                      <a:pt x="5412" y="12822"/>
                    </a:lnTo>
                    <a:lnTo>
                      <a:pt x="5440" y="12816"/>
                    </a:lnTo>
                    <a:lnTo>
                      <a:pt x="5440" y="12816"/>
                    </a:lnTo>
                    <a:cubicBezTo>
                      <a:pt x="5421" y="12821"/>
                      <a:pt x="5422" y="12853"/>
                      <a:pt x="5430" y="12853"/>
                    </a:cubicBezTo>
                    <a:cubicBezTo>
                      <a:pt x="5431" y="12853"/>
                      <a:pt x="5433" y="12852"/>
                      <a:pt x="5434" y="12850"/>
                    </a:cubicBezTo>
                    <a:cubicBezTo>
                      <a:pt x="5448" y="12839"/>
                      <a:pt x="5444" y="12839"/>
                      <a:pt x="5439" y="12839"/>
                    </a:cubicBezTo>
                    <a:cubicBezTo>
                      <a:pt x="5433" y="12839"/>
                      <a:pt x="5426" y="12839"/>
                      <a:pt x="5434" y="12828"/>
                    </a:cubicBezTo>
                    <a:cubicBezTo>
                      <a:pt x="5436" y="12824"/>
                      <a:pt x="5438" y="12823"/>
                      <a:pt x="5441" y="12823"/>
                    </a:cubicBezTo>
                    <a:cubicBezTo>
                      <a:pt x="5446" y="12823"/>
                      <a:pt x="5454" y="12831"/>
                      <a:pt x="5462" y="12839"/>
                    </a:cubicBezTo>
                    <a:lnTo>
                      <a:pt x="5473" y="12816"/>
                    </a:lnTo>
                    <a:lnTo>
                      <a:pt x="5473" y="12816"/>
                    </a:lnTo>
                    <a:cubicBezTo>
                      <a:pt x="5490" y="12822"/>
                      <a:pt x="5462" y="12828"/>
                      <a:pt x="5479" y="12828"/>
                    </a:cubicBezTo>
                    <a:lnTo>
                      <a:pt x="5490" y="12794"/>
                    </a:lnTo>
                    <a:cubicBezTo>
                      <a:pt x="5495" y="12798"/>
                      <a:pt x="5499" y="12799"/>
                      <a:pt x="5501" y="12799"/>
                    </a:cubicBezTo>
                    <a:cubicBezTo>
                      <a:pt x="5515" y="12799"/>
                      <a:pt x="5503" y="12761"/>
                      <a:pt x="5529" y="12761"/>
                    </a:cubicBezTo>
                    <a:cubicBezTo>
                      <a:pt x="5531" y="12761"/>
                      <a:pt x="5532" y="12761"/>
                      <a:pt x="5534" y="12761"/>
                    </a:cubicBezTo>
                    <a:cubicBezTo>
                      <a:pt x="5532" y="12772"/>
                      <a:pt x="5534" y="12775"/>
                      <a:pt x="5538" y="12775"/>
                    </a:cubicBezTo>
                    <a:cubicBezTo>
                      <a:pt x="5543" y="12775"/>
                      <a:pt x="5549" y="12771"/>
                      <a:pt x="5554" y="12771"/>
                    </a:cubicBezTo>
                    <a:cubicBezTo>
                      <a:pt x="5555" y="12771"/>
                      <a:pt x="5556" y="12772"/>
                      <a:pt x="5556" y="12772"/>
                    </a:cubicBezTo>
                    <a:lnTo>
                      <a:pt x="5589" y="12728"/>
                    </a:lnTo>
                    <a:cubicBezTo>
                      <a:pt x="5599" y="12728"/>
                      <a:pt x="5592" y="12740"/>
                      <a:pt x="5597" y="12740"/>
                    </a:cubicBezTo>
                    <a:cubicBezTo>
                      <a:pt x="5598" y="12740"/>
                      <a:pt x="5599" y="12740"/>
                      <a:pt x="5600" y="12739"/>
                    </a:cubicBezTo>
                    <a:cubicBezTo>
                      <a:pt x="5612" y="12739"/>
                      <a:pt x="5606" y="12717"/>
                      <a:pt x="5606" y="12711"/>
                    </a:cubicBezTo>
                    <a:cubicBezTo>
                      <a:pt x="5615" y="12711"/>
                      <a:pt x="5629" y="12687"/>
                      <a:pt x="5640" y="12687"/>
                    </a:cubicBezTo>
                    <a:cubicBezTo>
                      <a:pt x="5641" y="12687"/>
                      <a:pt x="5643" y="12688"/>
                      <a:pt x="5645" y="12689"/>
                    </a:cubicBezTo>
                    <a:cubicBezTo>
                      <a:pt x="5683" y="12662"/>
                      <a:pt x="5634" y="12656"/>
                      <a:pt x="5661" y="12634"/>
                    </a:cubicBezTo>
                    <a:lnTo>
                      <a:pt x="5661" y="12634"/>
                    </a:lnTo>
                    <a:cubicBezTo>
                      <a:pt x="5671" y="12643"/>
                      <a:pt x="5652" y="12657"/>
                      <a:pt x="5660" y="12657"/>
                    </a:cubicBezTo>
                    <a:cubicBezTo>
                      <a:pt x="5662" y="12657"/>
                      <a:pt x="5664" y="12657"/>
                      <a:pt x="5667" y="12656"/>
                    </a:cubicBezTo>
                    <a:lnTo>
                      <a:pt x="5689" y="12623"/>
                    </a:lnTo>
                    <a:cubicBezTo>
                      <a:pt x="5695" y="12628"/>
                      <a:pt x="5700" y="12645"/>
                      <a:pt x="5695" y="12650"/>
                    </a:cubicBezTo>
                    <a:cubicBezTo>
                      <a:pt x="5772" y="12573"/>
                      <a:pt x="5866" y="12562"/>
                      <a:pt x="5905" y="12462"/>
                    </a:cubicBezTo>
                    <a:cubicBezTo>
                      <a:pt x="5907" y="12462"/>
                      <a:pt x="5908" y="12461"/>
                      <a:pt x="5909" y="12461"/>
                    </a:cubicBezTo>
                    <a:cubicBezTo>
                      <a:pt x="5919" y="12461"/>
                      <a:pt x="5911" y="12480"/>
                      <a:pt x="5916" y="12490"/>
                    </a:cubicBezTo>
                    <a:cubicBezTo>
                      <a:pt x="5932" y="12418"/>
                      <a:pt x="5999" y="12424"/>
                      <a:pt x="6032" y="12357"/>
                    </a:cubicBezTo>
                    <a:lnTo>
                      <a:pt x="6021" y="12352"/>
                    </a:lnTo>
                    <a:cubicBezTo>
                      <a:pt x="6104" y="12296"/>
                      <a:pt x="6126" y="12186"/>
                      <a:pt x="6187" y="12103"/>
                    </a:cubicBezTo>
                    <a:lnTo>
                      <a:pt x="6187" y="12103"/>
                    </a:lnTo>
                    <a:lnTo>
                      <a:pt x="6170" y="12108"/>
                    </a:lnTo>
                    <a:cubicBezTo>
                      <a:pt x="6165" y="12092"/>
                      <a:pt x="6170" y="12069"/>
                      <a:pt x="6170" y="12053"/>
                    </a:cubicBezTo>
                    <a:cubicBezTo>
                      <a:pt x="6177" y="12053"/>
                      <a:pt x="6186" y="12061"/>
                      <a:pt x="6192" y="12061"/>
                    </a:cubicBezTo>
                    <a:cubicBezTo>
                      <a:pt x="6196" y="12061"/>
                      <a:pt x="6198" y="12058"/>
                      <a:pt x="6198" y="12047"/>
                    </a:cubicBezTo>
                    <a:lnTo>
                      <a:pt x="6198" y="12047"/>
                    </a:lnTo>
                    <a:cubicBezTo>
                      <a:pt x="6194" y="12047"/>
                      <a:pt x="6187" y="12057"/>
                      <a:pt x="6183" y="12057"/>
                    </a:cubicBezTo>
                    <a:cubicBezTo>
                      <a:pt x="6182" y="12057"/>
                      <a:pt x="6182" y="12056"/>
                      <a:pt x="6182" y="12053"/>
                    </a:cubicBezTo>
                    <a:cubicBezTo>
                      <a:pt x="6248" y="11992"/>
                      <a:pt x="6309" y="11820"/>
                      <a:pt x="6364" y="11688"/>
                    </a:cubicBezTo>
                    <a:cubicBezTo>
                      <a:pt x="6414" y="11499"/>
                      <a:pt x="6491" y="11306"/>
                      <a:pt x="6519" y="11112"/>
                    </a:cubicBezTo>
                    <a:lnTo>
                      <a:pt x="6519" y="11112"/>
                    </a:lnTo>
                    <a:cubicBezTo>
                      <a:pt x="6517" y="11125"/>
                      <a:pt x="6512" y="11129"/>
                      <a:pt x="6506" y="11129"/>
                    </a:cubicBezTo>
                    <a:cubicBezTo>
                      <a:pt x="6497" y="11129"/>
                      <a:pt x="6488" y="11117"/>
                      <a:pt x="6491" y="11107"/>
                    </a:cubicBezTo>
                    <a:cubicBezTo>
                      <a:pt x="6558" y="11062"/>
                      <a:pt x="6497" y="11007"/>
                      <a:pt x="6547" y="10952"/>
                    </a:cubicBezTo>
                    <a:cubicBezTo>
                      <a:pt x="6541" y="10841"/>
                      <a:pt x="6608" y="10741"/>
                      <a:pt x="6569" y="10636"/>
                    </a:cubicBezTo>
                    <a:lnTo>
                      <a:pt x="6585" y="10636"/>
                    </a:lnTo>
                    <a:cubicBezTo>
                      <a:pt x="6597" y="10625"/>
                      <a:pt x="6585" y="10620"/>
                      <a:pt x="6580" y="10603"/>
                    </a:cubicBezTo>
                    <a:lnTo>
                      <a:pt x="6585" y="10603"/>
                    </a:lnTo>
                    <a:cubicBezTo>
                      <a:pt x="6597" y="10570"/>
                      <a:pt x="6580" y="10520"/>
                      <a:pt x="6585" y="10498"/>
                    </a:cubicBezTo>
                    <a:lnTo>
                      <a:pt x="6569" y="10498"/>
                    </a:lnTo>
                    <a:cubicBezTo>
                      <a:pt x="6569" y="10481"/>
                      <a:pt x="6580" y="10487"/>
                      <a:pt x="6574" y="10465"/>
                    </a:cubicBezTo>
                    <a:lnTo>
                      <a:pt x="6580" y="10465"/>
                    </a:lnTo>
                    <a:lnTo>
                      <a:pt x="6558" y="10437"/>
                    </a:lnTo>
                    <a:lnTo>
                      <a:pt x="6558" y="10437"/>
                    </a:lnTo>
                    <a:cubicBezTo>
                      <a:pt x="6559" y="10437"/>
                      <a:pt x="6561" y="10437"/>
                      <a:pt x="6562" y="10437"/>
                    </a:cubicBezTo>
                    <a:cubicBezTo>
                      <a:pt x="6594" y="10437"/>
                      <a:pt x="6559" y="10375"/>
                      <a:pt x="6580" y="10354"/>
                    </a:cubicBezTo>
                    <a:cubicBezTo>
                      <a:pt x="6574" y="10326"/>
                      <a:pt x="6558" y="10271"/>
                      <a:pt x="6569" y="10221"/>
                    </a:cubicBezTo>
                    <a:cubicBezTo>
                      <a:pt x="6585" y="10216"/>
                      <a:pt x="6585" y="10160"/>
                      <a:pt x="6597" y="10127"/>
                    </a:cubicBezTo>
                    <a:cubicBezTo>
                      <a:pt x="6585" y="10055"/>
                      <a:pt x="6574" y="9967"/>
                      <a:pt x="6574" y="9878"/>
                    </a:cubicBezTo>
                    <a:lnTo>
                      <a:pt x="6552" y="9884"/>
                    </a:lnTo>
                    <a:lnTo>
                      <a:pt x="6547" y="9850"/>
                    </a:lnTo>
                    <a:cubicBezTo>
                      <a:pt x="6550" y="9850"/>
                      <a:pt x="6552" y="9845"/>
                      <a:pt x="6552" y="9845"/>
                    </a:cubicBezTo>
                    <a:cubicBezTo>
                      <a:pt x="6552" y="9845"/>
                      <a:pt x="6552" y="9847"/>
                      <a:pt x="6552" y="9850"/>
                    </a:cubicBezTo>
                    <a:cubicBezTo>
                      <a:pt x="6566" y="9834"/>
                      <a:pt x="6555" y="9809"/>
                      <a:pt x="6546" y="9785"/>
                    </a:cubicBezTo>
                    <a:lnTo>
                      <a:pt x="6546" y="9785"/>
                    </a:lnTo>
                    <a:cubicBezTo>
                      <a:pt x="6544" y="9794"/>
                      <a:pt x="6541" y="9798"/>
                      <a:pt x="6537" y="9798"/>
                    </a:cubicBezTo>
                    <a:cubicBezTo>
                      <a:pt x="6529" y="9798"/>
                      <a:pt x="6519" y="9782"/>
                      <a:pt x="6519" y="9756"/>
                    </a:cubicBezTo>
                    <a:lnTo>
                      <a:pt x="6525" y="9756"/>
                    </a:lnTo>
                    <a:lnTo>
                      <a:pt x="6502" y="9740"/>
                    </a:lnTo>
                    <a:cubicBezTo>
                      <a:pt x="6519" y="9729"/>
                      <a:pt x="6519" y="9701"/>
                      <a:pt x="6530" y="9695"/>
                    </a:cubicBezTo>
                    <a:cubicBezTo>
                      <a:pt x="6486" y="9590"/>
                      <a:pt x="6414" y="9535"/>
                      <a:pt x="6331" y="9463"/>
                    </a:cubicBezTo>
                    <a:cubicBezTo>
                      <a:pt x="6353" y="9452"/>
                      <a:pt x="6265" y="9413"/>
                      <a:pt x="6303" y="9397"/>
                    </a:cubicBezTo>
                    <a:cubicBezTo>
                      <a:pt x="6291" y="9391"/>
                      <a:pt x="6284" y="9389"/>
                      <a:pt x="6279" y="9389"/>
                    </a:cubicBezTo>
                    <a:cubicBezTo>
                      <a:pt x="6261" y="9389"/>
                      <a:pt x="6289" y="9424"/>
                      <a:pt x="6253" y="9424"/>
                    </a:cubicBezTo>
                    <a:cubicBezTo>
                      <a:pt x="6242" y="9413"/>
                      <a:pt x="6220" y="9413"/>
                      <a:pt x="6220" y="9397"/>
                    </a:cubicBezTo>
                    <a:cubicBezTo>
                      <a:pt x="6234" y="9397"/>
                      <a:pt x="6225" y="9377"/>
                      <a:pt x="6231" y="9377"/>
                    </a:cubicBezTo>
                    <a:lnTo>
                      <a:pt x="6231" y="9377"/>
                    </a:lnTo>
                    <a:cubicBezTo>
                      <a:pt x="6231" y="9377"/>
                      <a:pt x="6232" y="9377"/>
                      <a:pt x="6232" y="9378"/>
                    </a:cubicBezTo>
                    <a:lnTo>
                      <a:pt x="6232" y="9378"/>
                    </a:lnTo>
                    <a:lnTo>
                      <a:pt x="6193" y="9358"/>
                    </a:lnTo>
                    <a:cubicBezTo>
                      <a:pt x="6193" y="9352"/>
                      <a:pt x="6198" y="9352"/>
                      <a:pt x="6209" y="9352"/>
                    </a:cubicBezTo>
                    <a:cubicBezTo>
                      <a:pt x="6120" y="9326"/>
                      <a:pt x="6060" y="9275"/>
                      <a:pt x="5983" y="9275"/>
                    </a:cubicBezTo>
                    <a:cubicBezTo>
                      <a:pt x="5979" y="9275"/>
                      <a:pt x="5975" y="9275"/>
                      <a:pt x="5971" y="9275"/>
                    </a:cubicBezTo>
                    <a:cubicBezTo>
                      <a:pt x="5966" y="9286"/>
                      <a:pt x="6004" y="9280"/>
                      <a:pt x="5999" y="9297"/>
                    </a:cubicBezTo>
                    <a:cubicBezTo>
                      <a:pt x="5988" y="9298"/>
                      <a:pt x="5979" y="9299"/>
                      <a:pt x="5972" y="9299"/>
                    </a:cubicBezTo>
                    <a:cubicBezTo>
                      <a:pt x="5926" y="9299"/>
                      <a:pt x="5922" y="9278"/>
                      <a:pt x="5877" y="9278"/>
                    </a:cubicBezTo>
                    <a:cubicBezTo>
                      <a:pt x="5869" y="9278"/>
                      <a:pt x="5860" y="9279"/>
                      <a:pt x="5849" y="9280"/>
                    </a:cubicBezTo>
                    <a:lnTo>
                      <a:pt x="5861" y="9258"/>
                    </a:lnTo>
                    <a:lnTo>
                      <a:pt x="5861" y="9258"/>
                    </a:lnTo>
                    <a:cubicBezTo>
                      <a:pt x="5838" y="9272"/>
                      <a:pt x="5830" y="9282"/>
                      <a:pt x="5803" y="9282"/>
                    </a:cubicBezTo>
                    <a:cubicBezTo>
                      <a:pt x="5798" y="9282"/>
                      <a:pt x="5791" y="9281"/>
                      <a:pt x="5783" y="9280"/>
                    </a:cubicBezTo>
                    <a:cubicBezTo>
                      <a:pt x="5772" y="9258"/>
                      <a:pt x="5822" y="9258"/>
                      <a:pt x="5838" y="9247"/>
                    </a:cubicBezTo>
                    <a:cubicBezTo>
                      <a:pt x="5811" y="9247"/>
                      <a:pt x="5739" y="9269"/>
                      <a:pt x="5766" y="9280"/>
                    </a:cubicBezTo>
                    <a:cubicBezTo>
                      <a:pt x="5754" y="9286"/>
                      <a:pt x="5744" y="9288"/>
                      <a:pt x="5736" y="9288"/>
                    </a:cubicBezTo>
                    <a:cubicBezTo>
                      <a:pt x="5719" y="9288"/>
                      <a:pt x="5709" y="9280"/>
                      <a:pt x="5695" y="9280"/>
                    </a:cubicBezTo>
                    <a:cubicBezTo>
                      <a:pt x="5695" y="9286"/>
                      <a:pt x="5728" y="9286"/>
                      <a:pt x="5717" y="9303"/>
                    </a:cubicBezTo>
                    <a:cubicBezTo>
                      <a:pt x="5667" y="9303"/>
                      <a:pt x="5589" y="9336"/>
                      <a:pt x="5545" y="9369"/>
                    </a:cubicBezTo>
                    <a:cubicBezTo>
                      <a:pt x="5545" y="9363"/>
                      <a:pt x="5534" y="9363"/>
                      <a:pt x="5534" y="9358"/>
                    </a:cubicBezTo>
                    <a:cubicBezTo>
                      <a:pt x="5506" y="9408"/>
                      <a:pt x="5490" y="9363"/>
                      <a:pt x="5440" y="9419"/>
                    </a:cubicBezTo>
                    <a:cubicBezTo>
                      <a:pt x="5407" y="9452"/>
                      <a:pt x="5379" y="9491"/>
                      <a:pt x="5351" y="9529"/>
                    </a:cubicBezTo>
                    <a:lnTo>
                      <a:pt x="5329" y="9563"/>
                    </a:lnTo>
                    <a:lnTo>
                      <a:pt x="5313" y="9585"/>
                    </a:lnTo>
                    <a:lnTo>
                      <a:pt x="5296" y="9629"/>
                    </a:lnTo>
                    <a:cubicBezTo>
                      <a:pt x="5268" y="9690"/>
                      <a:pt x="5241" y="9745"/>
                      <a:pt x="5213" y="9795"/>
                    </a:cubicBezTo>
                    <a:cubicBezTo>
                      <a:pt x="5224" y="9828"/>
                      <a:pt x="5213" y="9861"/>
                      <a:pt x="5197" y="9889"/>
                    </a:cubicBezTo>
                    <a:lnTo>
                      <a:pt x="5163" y="9878"/>
                    </a:lnTo>
                    <a:lnTo>
                      <a:pt x="5158" y="9911"/>
                    </a:lnTo>
                    <a:cubicBezTo>
                      <a:pt x="5156" y="9912"/>
                      <a:pt x="5155" y="9912"/>
                      <a:pt x="5154" y="9912"/>
                    </a:cubicBezTo>
                    <a:cubicBezTo>
                      <a:pt x="5147" y="9912"/>
                      <a:pt x="5154" y="9900"/>
                      <a:pt x="5151" y="9900"/>
                    </a:cubicBezTo>
                    <a:lnTo>
                      <a:pt x="5151" y="9900"/>
                    </a:lnTo>
                    <a:cubicBezTo>
                      <a:pt x="5149" y="9900"/>
                      <a:pt x="5146" y="9902"/>
                      <a:pt x="5141" y="9906"/>
                    </a:cubicBezTo>
                    <a:lnTo>
                      <a:pt x="5158" y="9922"/>
                    </a:lnTo>
                    <a:cubicBezTo>
                      <a:pt x="5157" y="9922"/>
                      <a:pt x="5157" y="9922"/>
                      <a:pt x="5156" y="9922"/>
                    </a:cubicBezTo>
                    <a:cubicBezTo>
                      <a:pt x="5144" y="9922"/>
                      <a:pt x="5128" y="9954"/>
                      <a:pt x="5119" y="9954"/>
                    </a:cubicBezTo>
                    <a:cubicBezTo>
                      <a:pt x="5116" y="9954"/>
                      <a:pt x="5114" y="9949"/>
                      <a:pt x="5114" y="9933"/>
                    </a:cubicBezTo>
                    <a:lnTo>
                      <a:pt x="5064" y="10033"/>
                    </a:lnTo>
                    <a:cubicBezTo>
                      <a:pt x="5053" y="10055"/>
                      <a:pt x="5086" y="10061"/>
                      <a:pt x="5064" y="10083"/>
                    </a:cubicBezTo>
                    <a:lnTo>
                      <a:pt x="5064" y="10083"/>
                    </a:lnTo>
                    <a:cubicBezTo>
                      <a:pt x="5053" y="10083"/>
                      <a:pt x="5064" y="10072"/>
                      <a:pt x="5053" y="10072"/>
                    </a:cubicBezTo>
                    <a:lnTo>
                      <a:pt x="5053" y="10072"/>
                    </a:lnTo>
                    <a:cubicBezTo>
                      <a:pt x="4998" y="10138"/>
                      <a:pt x="5073" y="10187"/>
                      <a:pt x="5032" y="10247"/>
                    </a:cubicBezTo>
                    <a:lnTo>
                      <a:pt x="5032" y="10247"/>
                    </a:lnTo>
                    <a:cubicBezTo>
                      <a:pt x="5031" y="10246"/>
                      <a:pt x="5031" y="10244"/>
                      <a:pt x="5030" y="10243"/>
                    </a:cubicBezTo>
                    <a:lnTo>
                      <a:pt x="5030" y="10243"/>
                    </a:lnTo>
                    <a:lnTo>
                      <a:pt x="5030" y="10249"/>
                    </a:lnTo>
                    <a:cubicBezTo>
                      <a:pt x="5031" y="10248"/>
                      <a:pt x="5031" y="10248"/>
                      <a:pt x="5032" y="10247"/>
                    </a:cubicBezTo>
                    <a:lnTo>
                      <a:pt x="5032" y="10247"/>
                    </a:lnTo>
                    <a:cubicBezTo>
                      <a:pt x="5034" y="10260"/>
                      <a:pt x="5026" y="10282"/>
                      <a:pt x="5030" y="10282"/>
                    </a:cubicBezTo>
                    <a:cubicBezTo>
                      <a:pt x="5036" y="10284"/>
                      <a:pt x="5039" y="10285"/>
                      <a:pt x="5041" y="10285"/>
                    </a:cubicBezTo>
                    <a:cubicBezTo>
                      <a:pt x="5051" y="10285"/>
                      <a:pt x="5024" y="10263"/>
                      <a:pt x="5047" y="10249"/>
                    </a:cubicBezTo>
                    <a:lnTo>
                      <a:pt x="5047" y="10249"/>
                    </a:lnTo>
                    <a:cubicBezTo>
                      <a:pt x="5075" y="10265"/>
                      <a:pt x="5053" y="10282"/>
                      <a:pt x="5075" y="10293"/>
                    </a:cubicBezTo>
                    <a:cubicBezTo>
                      <a:pt x="5058" y="10304"/>
                      <a:pt x="5064" y="10321"/>
                      <a:pt x="5064" y="10332"/>
                    </a:cubicBezTo>
                    <a:cubicBezTo>
                      <a:pt x="5036" y="10354"/>
                      <a:pt x="5036" y="10387"/>
                      <a:pt x="5008" y="10404"/>
                    </a:cubicBezTo>
                    <a:cubicBezTo>
                      <a:pt x="5019" y="10415"/>
                      <a:pt x="5036" y="10443"/>
                      <a:pt x="5030" y="10470"/>
                    </a:cubicBezTo>
                    <a:cubicBezTo>
                      <a:pt x="5024" y="10474"/>
                      <a:pt x="5019" y="10476"/>
                      <a:pt x="5015" y="10476"/>
                    </a:cubicBezTo>
                    <a:cubicBezTo>
                      <a:pt x="5008" y="10476"/>
                      <a:pt x="5006" y="10470"/>
                      <a:pt x="5003" y="10470"/>
                    </a:cubicBezTo>
                    <a:cubicBezTo>
                      <a:pt x="5002" y="10470"/>
                      <a:pt x="5000" y="10472"/>
                      <a:pt x="4997" y="10476"/>
                    </a:cubicBezTo>
                    <a:lnTo>
                      <a:pt x="5008" y="10487"/>
                    </a:lnTo>
                    <a:cubicBezTo>
                      <a:pt x="5005" y="10497"/>
                      <a:pt x="5002" y="10499"/>
                      <a:pt x="4998" y="10499"/>
                    </a:cubicBezTo>
                    <a:cubicBezTo>
                      <a:pt x="4996" y="10499"/>
                      <a:pt x="4994" y="10498"/>
                      <a:pt x="4992" y="10498"/>
                    </a:cubicBezTo>
                    <a:lnTo>
                      <a:pt x="4992" y="10498"/>
                    </a:lnTo>
                    <a:cubicBezTo>
                      <a:pt x="4981" y="10520"/>
                      <a:pt x="5003" y="10526"/>
                      <a:pt x="4981" y="10548"/>
                    </a:cubicBezTo>
                    <a:lnTo>
                      <a:pt x="4975" y="10526"/>
                    </a:lnTo>
                    <a:cubicBezTo>
                      <a:pt x="4975" y="10548"/>
                      <a:pt x="4970" y="10553"/>
                      <a:pt x="4953" y="10586"/>
                    </a:cubicBezTo>
                    <a:cubicBezTo>
                      <a:pt x="4947" y="10581"/>
                      <a:pt x="4947" y="10575"/>
                      <a:pt x="4953" y="10570"/>
                    </a:cubicBezTo>
                    <a:lnTo>
                      <a:pt x="4953" y="10570"/>
                    </a:lnTo>
                    <a:cubicBezTo>
                      <a:pt x="4925" y="10575"/>
                      <a:pt x="4953" y="10597"/>
                      <a:pt x="4947" y="10609"/>
                    </a:cubicBezTo>
                    <a:cubicBezTo>
                      <a:pt x="4952" y="10609"/>
                      <a:pt x="4961" y="10597"/>
                      <a:pt x="4969" y="10597"/>
                    </a:cubicBezTo>
                    <a:cubicBezTo>
                      <a:pt x="4971" y="10597"/>
                      <a:pt x="4974" y="10598"/>
                      <a:pt x="4975" y="10603"/>
                    </a:cubicBezTo>
                    <a:cubicBezTo>
                      <a:pt x="4970" y="10614"/>
                      <a:pt x="4992" y="10642"/>
                      <a:pt x="4964" y="10642"/>
                    </a:cubicBezTo>
                    <a:lnTo>
                      <a:pt x="4947" y="10625"/>
                    </a:lnTo>
                    <a:lnTo>
                      <a:pt x="4947" y="10625"/>
                    </a:lnTo>
                    <a:cubicBezTo>
                      <a:pt x="4947" y="10658"/>
                      <a:pt x="4964" y="10642"/>
                      <a:pt x="4947" y="10680"/>
                    </a:cubicBezTo>
                    <a:cubicBezTo>
                      <a:pt x="4947" y="10680"/>
                      <a:pt x="4946" y="10680"/>
                      <a:pt x="4944" y="10679"/>
                    </a:cubicBezTo>
                    <a:lnTo>
                      <a:pt x="4944" y="10679"/>
                    </a:lnTo>
                    <a:cubicBezTo>
                      <a:pt x="4947" y="10702"/>
                      <a:pt x="4925" y="10723"/>
                      <a:pt x="4915" y="10752"/>
                    </a:cubicBezTo>
                    <a:lnTo>
                      <a:pt x="4915" y="10752"/>
                    </a:lnTo>
                    <a:cubicBezTo>
                      <a:pt x="4914" y="10750"/>
                      <a:pt x="4914" y="10748"/>
                      <a:pt x="4914" y="10747"/>
                    </a:cubicBezTo>
                    <a:lnTo>
                      <a:pt x="4914" y="10752"/>
                    </a:lnTo>
                    <a:cubicBezTo>
                      <a:pt x="4914" y="10752"/>
                      <a:pt x="4914" y="10752"/>
                      <a:pt x="4915" y="10752"/>
                    </a:cubicBezTo>
                    <a:lnTo>
                      <a:pt x="4915" y="10752"/>
                    </a:lnTo>
                    <a:cubicBezTo>
                      <a:pt x="4916" y="10766"/>
                      <a:pt x="4925" y="10775"/>
                      <a:pt x="4925" y="10780"/>
                    </a:cubicBezTo>
                    <a:cubicBezTo>
                      <a:pt x="4934" y="10775"/>
                      <a:pt x="4939" y="10773"/>
                      <a:pt x="4945" y="10773"/>
                    </a:cubicBezTo>
                    <a:cubicBezTo>
                      <a:pt x="4950" y="10773"/>
                      <a:pt x="4956" y="10775"/>
                      <a:pt x="4964" y="10775"/>
                    </a:cubicBezTo>
                    <a:cubicBezTo>
                      <a:pt x="4925" y="10791"/>
                      <a:pt x="4981" y="10824"/>
                      <a:pt x="4953" y="10858"/>
                    </a:cubicBezTo>
                    <a:cubicBezTo>
                      <a:pt x="4947" y="10852"/>
                      <a:pt x="4936" y="10846"/>
                      <a:pt x="4947" y="10830"/>
                    </a:cubicBezTo>
                    <a:cubicBezTo>
                      <a:pt x="4925" y="10808"/>
                      <a:pt x="4898" y="10797"/>
                      <a:pt x="4892" y="10769"/>
                    </a:cubicBezTo>
                    <a:cubicBezTo>
                      <a:pt x="4892" y="10787"/>
                      <a:pt x="4892" y="10798"/>
                      <a:pt x="4886" y="10798"/>
                    </a:cubicBezTo>
                    <a:cubicBezTo>
                      <a:pt x="4885" y="10798"/>
                      <a:pt x="4885" y="10798"/>
                      <a:pt x="4884" y="10798"/>
                    </a:cubicBezTo>
                    <a:lnTo>
                      <a:pt x="4884" y="10798"/>
                    </a:lnTo>
                    <a:lnTo>
                      <a:pt x="4909" y="10808"/>
                    </a:lnTo>
                    <a:cubicBezTo>
                      <a:pt x="4909" y="10819"/>
                      <a:pt x="4898" y="10824"/>
                      <a:pt x="4898" y="10830"/>
                    </a:cubicBezTo>
                    <a:cubicBezTo>
                      <a:pt x="4903" y="10832"/>
                      <a:pt x="4909" y="10832"/>
                      <a:pt x="4915" y="10832"/>
                    </a:cubicBezTo>
                    <a:cubicBezTo>
                      <a:pt x="4927" y="10832"/>
                      <a:pt x="4936" y="10832"/>
                      <a:pt x="4936" y="10846"/>
                    </a:cubicBezTo>
                    <a:cubicBezTo>
                      <a:pt x="4936" y="10858"/>
                      <a:pt x="4932" y="10861"/>
                      <a:pt x="4927" y="10861"/>
                    </a:cubicBezTo>
                    <a:cubicBezTo>
                      <a:pt x="4921" y="10861"/>
                      <a:pt x="4914" y="10857"/>
                      <a:pt x="4914" y="10857"/>
                    </a:cubicBezTo>
                    <a:lnTo>
                      <a:pt x="4914" y="10857"/>
                    </a:lnTo>
                    <a:cubicBezTo>
                      <a:pt x="4913" y="10857"/>
                      <a:pt x="4914" y="10857"/>
                      <a:pt x="4914" y="10858"/>
                    </a:cubicBezTo>
                    <a:cubicBezTo>
                      <a:pt x="4914" y="10891"/>
                      <a:pt x="4936" y="10880"/>
                      <a:pt x="4920" y="10907"/>
                    </a:cubicBezTo>
                    <a:cubicBezTo>
                      <a:pt x="4920" y="10904"/>
                      <a:pt x="4917" y="10897"/>
                      <a:pt x="4917" y="10893"/>
                    </a:cubicBezTo>
                    <a:lnTo>
                      <a:pt x="4917" y="10893"/>
                    </a:lnTo>
                    <a:cubicBezTo>
                      <a:pt x="4898" y="10915"/>
                      <a:pt x="4907" y="10946"/>
                      <a:pt x="4870" y="10946"/>
                    </a:cubicBezTo>
                    <a:cubicBezTo>
                      <a:pt x="4864" y="10941"/>
                      <a:pt x="4859" y="10941"/>
                      <a:pt x="4864" y="10935"/>
                    </a:cubicBezTo>
                    <a:lnTo>
                      <a:pt x="4870" y="10935"/>
                    </a:lnTo>
                    <a:cubicBezTo>
                      <a:pt x="4867" y="10927"/>
                      <a:pt x="4866" y="10924"/>
                      <a:pt x="4865" y="10924"/>
                    </a:cubicBezTo>
                    <a:cubicBezTo>
                      <a:pt x="4863" y="10924"/>
                      <a:pt x="4863" y="10944"/>
                      <a:pt x="4852" y="10944"/>
                    </a:cubicBezTo>
                    <a:cubicBezTo>
                      <a:pt x="4852" y="10944"/>
                      <a:pt x="4852" y="10944"/>
                      <a:pt x="4852" y="10944"/>
                    </a:cubicBezTo>
                    <a:lnTo>
                      <a:pt x="4852" y="10944"/>
                    </a:lnTo>
                    <a:cubicBezTo>
                      <a:pt x="4860" y="10952"/>
                      <a:pt x="4851" y="10977"/>
                      <a:pt x="4842" y="10990"/>
                    </a:cubicBezTo>
                    <a:lnTo>
                      <a:pt x="4864" y="10990"/>
                    </a:lnTo>
                    <a:cubicBezTo>
                      <a:pt x="4878" y="11010"/>
                      <a:pt x="4880" y="11015"/>
                      <a:pt x="4876" y="11015"/>
                    </a:cubicBezTo>
                    <a:cubicBezTo>
                      <a:pt x="4871" y="11015"/>
                      <a:pt x="4855" y="11006"/>
                      <a:pt x="4843" y="11006"/>
                    </a:cubicBezTo>
                    <a:cubicBezTo>
                      <a:pt x="4834" y="11006"/>
                      <a:pt x="4827" y="11010"/>
                      <a:pt x="4826" y="11024"/>
                    </a:cubicBezTo>
                    <a:cubicBezTo>
                      <a:pt x="4828" y="11035"/>
                      <a:pt x="4829" y="11038"/>
                      <a:pt x="4830" y="11038"/>
                    </a:cubicBezTo>
                    <a:cubicBezTo>
                      <a:pt x="4831" y="11038"/>
                      <a:pt x="4832" y="11033"/>
                      <a:pt x="4834" y="11033"/>
                    </a:cubicBezTo>
                    <a:cubicBezTo>
                      <a:pt x="4834" y="11033"/>
                      <a:pt x="4835" y="11035"/>
                      <a:pt x="4837" y="11040"/>
                    </a:cubicBezTo>
                    <a:cubicBezTo>
                      <a:pt x="4831" y="11057"/>
                      <a:pt x="4809" y="11057"/>
                      <a:pt x="4809" y="11095"/>
                    </a:cubicBezTo>
                    <a:cubicBezTo>
                      <a:pt x="4805" y="11099"/>
                      <a:pt x="4793" y="11106"/>
                      <a:pt x="4778" y="11108"/>
                    </a:cubicBezTo>
                    <a:lnTo>
                      <a:pt x="4778" y="11108"/>
                    </a:lnTo>
                    <a:lnTo>
                      <a:pt x="4776" y="11107"/>
                    </a:lnTo>
                    <a:lnTo>
                      <a:pt x="4776" y="11107"/>
                    </a:lnTo>
                    <a:cubicBezTo>
                      <a:pt x="4775" y="11107"/>
                      <a:pt x="4775" y="11108"/>
                      <a:pt x="4775" y="11108"/>
                    </a:cubicBezTo>
                    <a:lnTo>
                      <a:pt x="4775" y="11108"/>
                    </a:lnTo>
                    <a:cubicBezTo>
                      <a:pt x="4776" y="11108"/>
                      <a:pt x="4777" y="11108"/>
                      <a:pt x="4778" y="11108"/>
                    </a:cubicBezTo>
                    <a:lnTo>
                      <a:pt x="4778" y="11108"/>
                    </a:lnTo>
                    <a:lnTo>
                      <a:pt x="4798" y="11123"/>
                    </a:lnTo>
                    <a:cubicBezTo>
                      <a:pt x="4787" y="11151"/>
                      <a:pt x="4787" y="11184"/>
                      <a:pt x="4776" y="11195"/>
                    </a:cubicBezTo>
                    <a:lnTo>
                      <a:pt x="4787" y="11195"/>
                    </a:lnTo>
                    <a:cubicBezTo>
                      <a:pt x="4787" y="11239"/>
                      <a:pt x="4804" y="11250"/>
                      <a:pt x="4787" y="11289"/>
                    </a:cubicBezTo>
                    <a:cubicBezTo>
                      <a:pt x="4770" y="11289"/>
                      <a:pt x="4776" y="11267"/>
                      <a:pt x="4781" y="11250"/>
                    </a:cubicBezTo>
                    <a:lnTo>
                      <a:pt x="4781" y="11250"/>
                    </a:lnTo>
                    <a:cubicBezTo>
                      <a:pt x="4759" y="11273"/>
                      <a:pt x="4776" y="11273"/>
                      <a:pt x="4759" y="11306"/>
                    </a:cubicBezTo>
                    <a:cubicBezTo>
                      <a:pt x="4743" y="11306"/>
                      <a:pt x="4770" y="11289"/>
                      <a:pt x="4754" y="11273"/>
                    </a:cubicBezTo>
                    <a:lnTo>
                      <a:pt x="4754" y="11273"/>
                    </a:lnTo>
                    <a:lnTo>
                      <a:pt x="4748" y="11317"/>
                    </a:lnTo>
                    <a:lnTo>
                      <a:pt x="4743" y="11317"/>
                    </a:lnTo>
                    <a:cubicBezTo>
                      <a:pt x="4732" y="11289"/>
                      <a:pt x="4721" y="11289"/>
                      <a:pt x="4721" y="11223"/>
                    </a:cubicBezTo>
                    <a:cubicBezTo>
                      <a:pt x="4721" y="11221"/>
                      <a:pt x="4722" y="11220"/>
                      <a:pt x="4723" y="11220"/>
                    </a:cubicBezTo>
                    <a:cubicBezTo>
                      <a:pt x="4726" y="11220"/>
                      <a:pt x="4728" y="11248"/>
                      <a:pt x="4737" y="11248"/>
                    </a:cubicBezTo>
                    <a:cubicBezTo>
                      <a:pt x="4739" y="11248"/>
                      <a:pt x="4741" y="11247"/>
                      <a:pt x="4743" y="11245"/>
                    </a:cubicBezTo>
                    <a:cubicBezTo>
                      <a:pt x="4748" y="10974"/>
                      <a:pt x="4649" y="10941"/>
                      <a:pt x="4643" y="10686"/>
                    </a:cubicBezTo>
                    <a:lnTo>
                      <a:pt x="4643" y="10686"/>
                    </a:lnTo>
                    <a:lnTo>
                      <a:pt x="4649" y="10708"/>
                    </a:lnTo>
                    <a:cubicBezTo>
                      <a:pt x="4638" y="10664"/>
                      <a:pt x="4632" y="10581"/>
                      <a:pt x="4621" y="10581"/>
                    </a:cubicBezTo>
                    <a:lnTo>
                      <a:pt x="4621" y="10581"/>
                    </a:lnTo>
                    <a:cubicBezTo>
                      <a:pt x="4588" y="10614"/>
                      <a:pt x="4649" y="10625"/>
                      <a:pt x="4638" y="10708"/>
                    </a:cubicBezTo>
                    <a:cubicBezTo>
                      <a:pt x="4612" y="10698"/>
                      <a:pt x="4610" y="10624"/>
                      <a:pt x="4592" y="10624"/>
                    </a:cubicBezTo>
                    <a:cubicBezTo>
                      <a:pt x="4590" y="10624"/>
                      <a:pt x="4589" y="10624"/>
                      <a:pt x="4588" y="10625"/>
                    </a:cubicBezTo>
                    <a:cubicBezTo>
                      <a:pt x="4588" y="10559"/>
                      <a:pt x="4566" y="10531"/>
                      <a:pt x="4560" y="10476"/>
                    </a:cubicBezTo>
                    <a:cubicBezTo>
                      <a:pt x="4566" y="10387"/>
                      <a:pt x="4532" y="10265"/>
                      <a:pt x="4555" y="10199"/>
                    </a:cubicBezTo>
                    <a:cubicBezTo>
                      <a:pt x="4538" y="10160"/>
                      <a:pt x="4505" y="10116"/>
                      <a:pt x="4494" y="10027"/>
                    </a:cubicBezTo>
                    <a:cubicBezTo>
                      <a:pt x="4498" y="10002"/>
                      <a:pt x="4503" y="9999"/>
                      <a:pt x="4507" y="9999"/>
                    </a:cubicBezTo>
                    <a:cubicBezTo>
                      <a:pt x="4509" y="9999"/>
                      <a:pt x="4510" y="9999"/>
                      <a:pt x="4511" y="9999"/>
                    </a:cubicBezTo>
                    <a:cubicBezTo>
                      <a:pt x="4515" y="9999"/>
                      <a:pt x="4515" y="9994"/>
                      <a:pt x="4510" y="9950"/>
                    </a:cubicBezTo>
                    <a:lnTo>
                      <a:pt x="4494" y="9939"/>
                    </a:lnTo>
                    <a:cubicBezTo>
                      <a:pt x="4486" y="9885"/>
                      <a:pt x="4489" y="9877"/>
                      <a:pt x="4494" y="9877"/>
                    </a:cubicBezTo>
                    <a:lnTo>
                      <a:pt x="4494" y="9877"/>
                    </a:lnTo>
                    <a:cubicBezTo>
                      <a:pt x="4495" y="9877"/>
                      <a:pt x="4498" y="9878"/>
                      <a:pt x="4499" y="9878"/>
                    </a:cubicBezTo>
                    <a:cubicBezTo>
                      <a:pt x="4494" y="9801"/>
                      <a:pt x="4466" y="9812"/>
                      <a:pt x="4466" y="9718"/>
                    </a:cubicBezTo>
                    <a:lnTo>
                      <a:pt x="4466" y="9718"/>
                    </a:lnTo>
                    <a:lnTo>
                      <a:pt x="4494" y="9773"/>
                    </a:lnTo>
                    <a:cubicBezTo>
                      <a:pt x="4477" y="9701"/>
                      <a:pt x="4472" y="9668"/>
                      <a:pt x="4466" y="9574"/>
                    </a:cubicBezTo>
                    <a:lnTo>
                      <a:pt x="4466" y="9574"/>
                    </a:lnTo>
                    <a:cubicBezTo>
                      <a:pt x="4472" y="9574"/>
                      <a:pt x="4477" y="9612"/>
                      <a:pt x="4477" y="9640"/>
                    </a:cubicBezTo>
                    <a:cubicBezTo>
                      <a:pt x="4499" y="9585"/>
                      <a:pt x="4455" y="9552"/>
                      <a:pt x="4449" y="9518"/>
                    </a:cubicBezTo>
                    <a:cubicBezTo>
                      <a:pt x="4445" y="9523"/>
                      <a:pt x="4448" y="9573"/>
                      <a:pt x="4438" y="9573"/>
                    </a:cubicBezTo>
                    <a:cubicBezTo>
                      <a:pt x="4435" y="9573"/>
                      <a:pt x="4432" y="9570"/>
                      <a:pt x="4427" y="9563"/>
                    </a:cubicBezTo>
                    <a:cubicBezTo>
                      <a:pt x="4422" y="9518"/>
                      <a:pt x="4389" y="9463"/>
                      <a:pt x="4411" y="9424"/>
                    </a:cubicBezTo>
                    <a:lnTo>
                      <a:pt x="4411" y="9424"/>
                    </a:lnTo>
                    <a:lnTo>
                      <a:pt x="4427" y="9474"/>
                    </a:lnTo>
                    <a:cubicBezTo>
                      <a:pt x="4400" y="9369"/>
                      <a:pt x="4400" y="9418"/>
                      <a:pt x="4389" y="9304"/>
                    </a:cubicBezTo>
                    <a:lnTo>
                      <a:pt x="4389" y="9304"/>
                    </a:lnTo>
                    <a:cubicBezTo>
                      <a:pt x="4389" y="9305"/>
                      <a:pt x="4390" y="9305"/>
                      <a:pt x="4391" y="9305"/>
                    </a:cubicBezTo>
                    <a:cubicBezTo>
                      <a:pt x="4392" y="9305"/>
                      <a:pt x="4392" y="9305"/>
                      <a:pt x="4393" y="9305"/>
                    </a:cubicBezTo>
                    <a:lnTo>
                      <a:pt x="4393" y="9305"/>
                    </a:lnTo>
                    <a:cubicBezTo>
                      <a:pt x="4362" y="9241"/>
                      <a:pt x="4361" y="9141"/>
                      <a:pt x="4341" y="9035"/>
                    </a:cubicBezTo>
                    <a:lnTo>
                      <a:pt x="4341" y="9035"/>
                    </a:lnTo>
                    <a:cubicBezTo>
                      <a:pt x="4342" y="9039"/>
                      <a:pt x="4343" y="9043"/>
                      <a:pt x="4344" y="9048"/>
                    </a:cubicBezTo>
                    <a:lnTo>
                      <a:pt x="4339" y="9026"/>
                    </a:lnTo>
                    <a:lnTo>
                      <a:pt x="4339" y="9026"/>
                    </a:lnTo>
                    <a:cubicBezTo>
                      <a:pt x="4339" y="9029"/>
                      <a:pt x="4340" y="9032"/>
                      <a:pt x="4341" y="9035"/>
                    </a:cubicBezTo>
                    <a:lnTo>
                      <a:pt x="4341" y="9035"/>
                    </a:lnTo>
                    <a:cubicBezTo>
                      <a:pt x="4329" y="8999"/>
                      <a:pt x="4311" y="8979"/>
                      <a:pt x="4306" y="8954"/>
                    </a:cubicBezTo>
                    <a:cubicBezTo>
                      <a:pt x="4306" y="9020"/>
                      <a:pt x="4300" y="9004"/>
                      <a:pt x="4283" y="9009"/>
                    </a:cubicBezTo>
                    <a:cubicBezTo>
                      <a:pt x="4300" y="8921"/>
                      <a:pt x="4228" y="8888"/>
                      <a:pt x="4217" y="8749"/>
                    </a:cubicBezTo>
                    <a:lnTo>
                      <a:pt x="4217" y="8749"/>
                    </a:lnTo>
                    <a:cubicBezTo>
                      <a:pt x="4223" y="8749"/>
                      <a:pt x="4245" y="8777"/>
                      <a:pt x="4245" y="8816"/>
                    </a:cubicBezTo>
                    <a:cubicBezTo>
                      <a:pt x="4283" y="8860"/>
                      <a:pt x="4306" y="8860"/>
                      <a:pt x="4339" y="8943"/>
                    </a:cubicBezTo>
                    <a:cubicBezTo>
                      <a:pt x="4329" y="8899"/>
                      <a:pt x="4311" y="8846"/>
                      <a:pt x="4314" y="8842"/>
                    </a:cubicBezTo>
                    <a:lnTo>
                      <a:pt x="4314" y="8842"/>
                    </a:lnTo>
                    <a:lnTo>
                      <a:pt x="4317" y="8843"/>
                    </a:lnTo>
                    <a:cubicBezTo>
                      <a:pt x="4316" y="8842"/>
                      <a:pt x="4315" y="8842"/>
                      <a:pt x="4315" y="8842"/>
                    </a:cubicBezTo>
                    <a:lnTo>
                      <a:pt x="4315" y="8842"/>
                    </a:lnTo>
                    <a:cubicBezTo>
                      <a:pt x="4314" y="8842"/>
                      <a:pt x="4314" y="8842"/>
                      <a:pt x="4314" y="8842"/>
                    </a:cubicBezTo>
                    <a:lnTo>
                      <a:pt x="4314" y="8842"/>
                    </a:lnTo>
                    <a:lnTo>
                      <a:pt x="4289" y="8832"/>
                    </a:lnTo>
                    <a:cubicBezTo>
                      <a:pt x="4283" y="8799"/>
                      <a:pt x="4278" y="8777"/>
                      <a:pt x="4278" y="8749"/>
                    </a:cubicBezTo>
                    <a:cubicBezTo>
                      <a:pt x="4277" y="8749"/>
                      <a:pt x="4276" y="8749"/>
                      <a:pt x="4276" y="8749"/>
                    </a:cubicBezTo>
                    <a:cubicBezTo>
                      <a:pt x="4263" y="8749"/>
                      <a:pt x="4260" y="8778"/>
                      <a:pt x="4252" y="8778"/>
                    </a:cubicBezTo>
                    <a:cubicBezTo>
                      <a:pt x="4248" y="8778"/>
                      <a:pt x="4242" y="8770"/>
                      <a:pt x="4234" y="8749"/>
                    </a:cubicBezTo>
                    <a:cubicBezTo>
                      <a:pt x="4216" y="8696"/>
                      <a:pt x="4230" y="8691"/>
                      <a:pt x="4239" y="8691"/>
                    </a:cubicBezTo>
                    <a:cubicBezTo>
                      <a:pt x="4242" y="8691"/>
                      <a:pt x="4244" y="8691"/>
                      <a:pt x="4245" y="8691"/>
                    </a:cubicBezTo>
                    <a:cubicBezTo>
                      <a:pt x="4247" y="8691"/>
                      <a:pt x="4247" y="8690"/>
                      <a:pt x="4245" y="8688"/>
                    </a:cubicBezTo>
                    <a:cubicBezTo>
                      <a:pt x="4206" y="8578"/>
                      <a:pt x="4200" y="8644"/>
                      <a:pt x="4195" y="8533"/>
                    </a:cubicBezTo>
                    <a:lnTo>
                      <a:pt x="4195" y="8533"/>
                    </a:lnTo>
                    <a:cubicBezTo>
                      <a:pt x="4199" y="8537"/>
                      <a:pt x="4203" y="8549"/>
                      <a:pt x="4205" y="8562"/>
                    </a:cubicBezTo>
                    <a:lnTo>
                      <a:pt x="4205" y="8562"/>
                    </a:lnTo>
                    <a:cubicBezTo>
                      <a:pt x="4197" y="8482"/>
                      <a:pt x="4169" y="8387"/>
                      <a:pt x="4195" y="8356"/>
                    </a:cubicBezTo>
                    <a:lnTo>
                      <a:pt x="4195" y="8356"/>
                    </a:lnTo>
                    <a:cubicBezTo>
                      <a:pt x="4199" y="8360"/>
                      <a:pt x="4207" y="8361"/>
                      <a:pt x="4212" y="8371"/>
                    </a:cubicBezTo>
                    <a:lnTo>
                      <a:pt x="4212" y="8371"/>
                    </a:lnTo>
                    <a:cubicBezTo>
                      <a:pt x="4210" y="8357"/>
                      <a:pt x="4210" y="8345"/>
                      <a:pt x="4217" y="8345"/>
                    </a:cubicBezTo>
                    <a:cubicBezTo>
                      <a:pt x="4200" y="8334"/>
                      <a:pt x="4189" y="8246"/>
                      <a:pt x="4178" y="8201"/>
                    </a:cubicBezTo>
                    <a:lnTo>
                      <a:pt x="4167" y="8223"/>
                    </a:lnTo>
                    <a:cubicBezTo>
                      <a:pt x="4079" y="8069"/>
                      <a:pt x="4206" y="8223"/>
                      <a:pt x="4167" y="8063"/>
                    </a:cubicBezTo>
                    <a:cubicBezTo>
                      <a:pt x="4158" y="8037"/>
                      <a:pt x="4154" y="8029"/>
                      <a:pt x="4152" y="8029"/>
                    </a:cubicBezTo>
                    <a:lnTo>
                      <a:pt x="4152" y="8029"/>
                    </a:lnTo>
                    <a:cubicBezTo>
                      <a:pt x="4149" y="8029"/>
                      <a:pt x="4155" y="8060"/>
                      <a:pt x="4153" y="8060"/>
                    </a:cubicBezTo>
                    <a:cubicBezTo>
                      <a:pt x="4152" y="8060"/>
                      <a:pt x="4150" y="8055"/>
                      <a:pt x="4145" y="8041"/>
                    </a:cubicBezTo>
                    <a:cubicBezTo>
                      <a:pt x="4140" y="7974"/>
                      <a:pt x="4145" y="7947"/>
                      <a:pt x="4112" y="7842"/>
                    </a:cubicBezTo>
                    <a:cubicBezTo>
                      <a:pt x="4112" y="7814"/>
                      <a:pt x="4106" y="7753"/>
                      <a:pt x="4123" y="7748"/>
                    </a:cubicBezTo>
                    <a:cubicBezTo>
                      <a:pt x="4095" y="7681"/>
                      <a:pt x="4090" y="7559"/>
                      <a:pt x="4057" y="7532"/>
                    </a:cubicBezTo>
                    <a:lnTo>
                      <a:pt x="4057" y="7532"/>
                    </a:lnTo>
                    <a:cubicBezTo>
                      <a:pt x="4062" y="7642"/>
                      <a:pt x="4106" y="7626"/>
                      <a:pt x="4112" y="7759"/>
                    </a:cubicBezTo>
                    <a:lnTo>
                      <a:pt x="4084" y="7731"/>
                    </a:lnTo>
                    <a:cubicBezTo>
                      <a:pt x="4062" y="7648"/>
                      <a:pt x="4023" y="7543"/>
                      <a:pt x="4012" y="7482"/>
                    </a:cubicBezTo>
                    <a:cubicBezTo>
                      <a:pt x="4012" y="7494"/>
                      <a:pt x="4009" y="7501"/>
                      <a:pt x="4005" y="7501"/>
                    </a:cubicBezTo>
                    <a:cubicBezTo>
                      <a:pt x="4004" y="7501"/>
                      <a:pt x="4003" y="7500"/>
                      <a:pt x="4001" y="7499"/>
                    </a:cubicBezTo>
                    <a:cubicBezTo>
                      <a:pt x="3957" y="7377"/>
                      <a:pt x="3929" y="7349"/>
                      <a:pt x="3913" y="7233"/>
                    </a:cubicBezTo>
                    <a:cubicBezTo>
                      <a:pt x="3914" y="7230"/>
                      <a:pt x="3916" y="7229"/>
                      <a:pt x="3917" y="7229"/>
                    </a:cubicBezTo>
                    <a:cubicBezTo>
                      <a:pt x="3928" y="7229"/>
                      <a:pt x="3942" y="7289"/>
                      <a:pt x="3951" y="7333"/>
                    </a:cubicBezTo>
                    <a:cubicBezTo>
                      <a:pt x="3946" y="7255"/>
                      <a:pt x="3929" y="7255"/>
                      <a:pt x="3913" y="7128"/>
                    </a:cubicBezTo>
                    <a:cubicBezTo>
                      <a:pt x="3913" y="7127"/>
                      <a:pt x="3914" y="7127"/>
                      <a:pt x="3915" y="7127"/>
                    </a:cubicBezTo>
                    <a:cubicBezTo>
                      <a:pt x="3924" y="7127"/>
                      <a:pt x="3931" y="7206"/>
                      <a:pt x="3951" y="7222"/>
                    </a:cubicBezTo>
                    <a:lnTo>
                      <a:pt x="3913" y="7089"/>
                    </a:lnTo>
                    <a:lnTo>
                      <a:pt x="3918" y="7089"/>
                    </a:lnTo>
                    <a:cubicBezTo>
                      <a:pt x="3885" y="7072"/>
                      <a:pt x="3896" y="6989"/>
                      <a:pt x="3868" y="6918"/>
                    </a:cubicBezTo>
                    <a:cubicBezTo>
                      <a:pt x="3819" y="6729"/>
                      <a:pt x="3774" y="6707"/>
                      <a:pt x="3719" y="6619"/>
                    </a:cubicBezTo>
                    <a:cubicBezTo>
                      <a:pt x="3719" y="6599"/>
                      <a:pt x="3722" y="6584"/>
                      <a:pt x="3726" y="6584"/>
                    </a:cubicBezTo>
                    <a:cubicBezTo>
                      <a:pt x="3727" y="6584"/>
                      <a:pt x="3729" y="6586"/>
                      <a:pt x="3730" y="6591"/>
                    </a:cubicBezTo>
                    <a:cubicBezTo>
                      <a:pt x="3730" y="6641"/>
                      <a:pt x="3736" y="6624"/>
                      <a:pt x="3752" y="6641"/>
                    </a:cubicBezTo>
                    <a:cubicBezTo>
                      <a:pt x="3734" y="6586"/>
                      <a:pt x="3735" y="6520"/>
                      <a:pt x="3748" y="6520"/>
                    </a:cubicBezTo>
                    <a:lnTo>
                      <a:pt x="3748" y="6520"/>
                    </a:lnTo>
                    <a:cubicBezTo>
                      <a:pt x="3750" y="6520"/>
                      <a:pt x="3754" y="6523"/>
                      <a:pt x="3758" y="6530"/>
                    </a:cubicBezTo>
                    <a:cubicBezTo>
                      <a:pt x="3747" y="6502"/>
                      <a:pt x="3742" y="6493"/>
                      <a:pt x="3739" y="6493"/>
                    </a:cubicBezTo>
                    <a:lnTo>
                      <a:pt x="3739" y="6493"/>
                    </a:lnTo>
                    <a:cubicBezTo>
                      <a:pt x="3735" y="6493"/>
                      <a:pt x="3739" y="6524"/>
                      <a:pt x="3735" y="6524"/>
                    </a:cubicBezTo>
                    <a:cubicBezTo>
                      <a:pt x="3733" y="6524"/>
                      <a:pt x="3730" y="6520"/>
                      <a:pt x="3725" y="6508"/>
                    </a:cubicBezTo>
                    <a:lnTo>
                      <a:pt x="3680" y="6370"/>
                    </a:lnTo>
                    <a:cubicBezTo>
                      <a:pt x="3677" y="6383"/>
                      <a:pt x="3678" y="6405"/>
                      <a:pt x="3673" y="6405"/>
                    </a:cubicBezTo>
                    <a:cubicBezTo>
                      <a:pt x="3669" y="6405"/>
                      <a:pt x="3663" y="6396"/>
                      <a:pt x="3653" y="6370"/>
                    </a:cubicBezTo>
                    <a:cubicBezTo>
                      <a:pt x="3636" y="6314"/>
                      <a:pt x="3625" y="6281"/>
                      <a:pt x="3608" y="6204"/>
                    </a:cubicBezTo>
                    <a:lnTo>
                      <a:pt x="3608" y="6204"/>
                    </a:lnTo>
                    <a:cubicBezTo>
                      <a:pt x="3609" y="6204"/>
                      <a:pt x="3610" y="6204"/>
                      <a:pt x="3611" y="6204"/>
                    </a:cubicBezTo>
                    <a:cubicBezTo>
                      <a:pt x="3615" y="6204"/>
                      <a:pt x="3618" y="6197"/>
                      <a:pt x="3622" y="6197"/>
                    </a:cubicBezTo>
                    <a:cubicBezTo>
                      <a:pt x="3626" y="6197"/>
                      <a:pt x="3631" y="6204"/>
                      <a:pt x="3642" y="6231"/>
                    </a:cubicBezTo>
                    <a:cubicBezTo>
                      <a:pt x="3636" y="6187"/>
                      <a:pt x="3619" y="6132"/>
                      <a:pt x="3597" y="6115"/>
                    </a:cubicBezTo>
                    <a:lnTo>
                      <a:pt x="3597" y="6115"/>
                    </a:lnTo>
                    <a:cubicBezTo>
                      <a:pt x="3600" y="6130"/>
                      <a:pt x="3600" y="6136"/>
                      <a:pt x="3599" y="6136"/>
                    </a:cubicBezTo>
                    <a:cubicBezTo>
                      <a:pt x="3593" y="6136"/>
                      <a:pt x="3557" y="6036"/>
                      <a:pt x="3545" y="6036"/>
                    </a:cubicBezTo>
                    <a:cubicBezTo>
                      <a:pt x="3543" y="6036"/>
                      <a:pt x="3542" y="6040"/>
                      <a:pt x="3542" y="6049"/>
                    </a:cubicBezTo>
                    <a:lnTo>
                      <a:pt x="3531" y="5960"/>
                    </a:lnTo>
                    <a:lnTo>
                      <a:pt x="3531" y="5960"/>
                    </a:lnTo>
                    <a:cubicBezTo>
                      <a:pt x="3536" y="5982"/>
                      <a:pt x="3542" y="5982"/>
                      <a:pt x="3553" y="6010"/>
                    </a:cubicBezTo>
                    <a:cubicBezTo>
                      <a:pt x="3564" y="5982"/>
                      <a:pt x="3525" y="5938"/>
                      <a:pt x="3509" y="5910"/>
                    </a:cubicBezTo>
                    <a:cubicBezTo>
                      <a:pt x="3503" y="5877"/>
                      <a:pt x="3481" y="5800"/>
                      <a:pt x="3487" y="5794"/>
                    </a:cubicBezTo>
                    <a:cubicBezTo>
                      <a:pt x="3476" y="5767"/>
                      <a:pt x="3459" y="5706"/>
                      <a:pt x="3470" y="5684"/>
                    </a:cubicBezTo>
                    <a:cubicBezTo>
                      <a:pt x="3464" y="5670"/>
                      <a:pt x="3461" y="5666"/>
                      <a:pt x="3458" y="5666"/>
                    </a:cubicBezTo>
                    <a:cubicBezTo>
                      <a:pt x="3453" y="5666"/>
                      <a:pt x="3450" y="5679"/>
                      <a:pt x="3444" y="5679"/>
                    </a:cubicBezTo>
                    <a:cubicBezTo>
                      <a:pt x="3444" y="5679"/>
                      <a:pt x="3443" y="5678"/>
                      <a:pt x="3442" y="5678"/>
                    </a:cubicBezTo>
                    <a:cubicBezTo>
                      <a:pt x="3426" y="5628"/>
                      <a:pt x="3415" y="5589"/>
                      <a:pt x="3398" y="5545"/>
                    </a:cubicBezTo>
                    <a:cubicBezTo>
                      <a:pt x="3402" y="5538"/>
                      <a:pt x="3421" y="5525"/>
                      <a:pt x="3435" y="5525"/>
                    </a:cubicBezTo>
                    <a:cubicBezTo>
                      <a:pt x="3438" y="5525"/>
                      <a:pt x="3441" y="5525"/>
                      <a:pt x="3444" y="5527"/>
                    </a:cubicBezTo>
                    <a:lnTo>
                      <a:pt x="3444" y="5527"/>
                    </a:lnTo>
                    <a:cubicBezTo>
                      <a:pt x="3419" y="5488"/>
                      <a:pt x="3402" y="5519"/>
                      <a:pt x="3376" y="5451"/>
                    </a:cubicBezTo>
                    <a:lnTo>
                      <a:pt x="3376" y="5451"/>
                    </a:lnTo>
                    <a:cubicBezTo>
                      <a:pt x="3381" y="5455"/>
                      <a:pt x="3384" y="5456"/>
                      <a:pt x="3387" y="5456"/>
                    </a:cubicBezTo>
                    <a:cubicBezTo>
                      <a:pt x="3405" y="5456"/>
                      <a:pt x="3378" y="5385"/>
                      <a:pt x="3396" y="5385"/>
                    </a:cubicBezTo>
                    <a:cubicBezTo>
                      <a:pt x="3400" y="5385"/>
                      <a:pt x="3406" y="5388"/>
                      <a:pt x="3415" y="5396"/>
                    </a:cubicBezTo>
                    <a:cubicBezTo>
                      <a:pt x="3415" y="5346"/>
                      <a:pt x="3365" y="5219"/>
                      <a:pt x="3337" y="5152"/>
                    </a:cubicBezTo>
                    <a:cubicBezTo>
                      <a:pt x="3333" y="5148"/>
                      <a:pt x="3330" y="5146"/>
                      <a:pt x="3328" y="5146"/>
                    </a:cubicBezTo>
                    <a:lnTo>
                      <a:pt x="3328" y="5146"/>
                    </a:lnTo>
                    <a:cubicBezTo>
                      <a:pt x="3314" y="5146"/>
                      <a:pt x="3346" y="5230"/>
                      <a:pt x="3332" y="5235"/>
                    </a:cubicBezTo>
                    <a:cubicBezTo>
                      <a:pt x="3254" y="5042"/>
                      <a:pt x="3199" y="5053"/>
                      <a:pt x="3149" y="4909"/>
                    </a:cubicBezTo>
                    <a:lnTo>
                      <a:pt x="3149" y="4909"/>
                    </a:lnTo>
                    <a:lnTo>
                      <a:pt x="3155" y="4953"/>
                    </a:lnTo>
                    <a:cubicBezTo>
                      <a:pt x="3116" y="4870"/>
                      <a:pt x="3121" y="4876"/>
                      <a:pt x="3088" y="4831"/>
                    </a:cubicBezTo>
                    <a:lnTo>
                      <a:pt x="3088" y="4831"/>
                    </a:lnTo>
                    <a:cubicBezTo>
                      <a:pt x="3090" y="4832"/>
                      <a:pt x="3092" y="4833"/>
                      <a:pt x="3093" y="4833"/>
                    </a:cubicBezTo>
                    <a:cubicBezTo>
                      <a:pt x="3121" y="4833"/>
                      <a:pt x="3112" y="4702"/>
                      <a:pt x="3055" y="4566"/>
                    </a:cubicBezTo>
                    <a:cubicBezTo>
                      <a:pt x="3054" y="4565"/>
                      <a:pt x="3053" y="4565"/>
                      <a:pt x="3053" y="4565"/>
                    </a:cubicBezTo>
                    <a:lnTo>
                      <a:pt x="3053" y="4565"/>
                    </a:lnTo>
                    <a:cubicBezTo>
                      <a:pt x="3042" y="4565"/>
                      <a:pt x="3056" y="4640"/>
                      <a:pt x="3038" y="4640"/>
                    </a:cubicBezTo>
                    <a:cubicBezTo>
                      <a:pt x="3037" y="4640"/>
                      <a:pt x="3035" y="4639"/>
                      <a:pt x="3033" y="4638"/>
                    </a:cubicBezTo>
                    <a:cubicBezTo>
                      <a:pt x="3016" y="4604"/>
                      <a:pt x="3005" y="4577"/>
                      <a:pt x="2989" y="4544"/>
                    </a:cubicBezTo>
                    <a:cubicBezTo>
                      <a:pt x="2989" y="4542"/>
                      <a:pt x="2989" y="4541"/>
                      <a:pt x="2991" y="4541"/>
                    </a:cubicBezTo>
                    <a:cubicBezTo>
                      <a:pt x="2994" y="4541"/>
                      <a:pt x="3000" y="4546"/>
                      <a:pt x="3004" y="4553"/>
                    </a:cubicBezTo>
                    <a:lnTo>
                      <a:pt x="3004" y="4553"/>
                    </a:lnTo>
                    <a:cubicBezTo>
                      <a:pt x="2961" y="4471"/>
                      <a:pt x="2972" y="4389"/>
                      <a:pt x="2928" y="4378"/>
                    </a:cubicBezTo>
                    <a:lnTo>
                      <a:pt x="2928" y="4322"/>
                    </a:lnTo>
                    <a:cubicBezTo>
                      <a:pt x="2917" y="4317"/>
                      <a:pt x="2867" y="4217"/>
                      <a:pt x="2861" y="4206"/>
                    </a:cubicBezTo>
                    <a:cubicBezTo>
                      <a:pt x="2806" y="4112"/>
                      <a:pt x="2806" y="4073"/>
                      <a:pt x="2789" y="4018"/>
                    </a:cubicBezTo>
                    <a:cubicBezTo>
                      <a:pt x="2789" y="4031"/>
                      <a:pt x="2787" y="4053"/>
                      <a:pt x="2778" y="4053"/>
                    </a:cubicBezTo>
                    <a:cubicBezTo>
                      <a:pt x="2772" y="4053"/>
                      <a:pt x="2764" y="4044"/>
                      <a:pt x="2751" y="4018"/>
                    </a:cubicBezTo>
                    <a:cubicBezTo>
                      <a:pt x="2784" y="4001"/>
                      <a:pt x="2695" y="3852"/>
                      <a:pt x="2712" y="3846"/>
                    </a:cubicBezTo>
                    <a:cubicBezTo>
                      <a:pt x="2701" y="3819"/>
                      <a:pt x="2684" y="3752"/>
                      <a:pt x="2673" y="3752"/>
                    </a:cubicBezTo>
                    <a:lnTo>
                      <a:pt x="2701" y="3747"/>
                    </a:lnTo>
                    <a:lnTo>
                      <a:pt x="2701" y="3747"/>
                    </a:lnTo>
                    <a:cubicBezTo>
                      <a:pt x="2700" y="3747"/>
                      <a:pt x="2699" y="3747"/>
                      <a:pt x="2698" y="3747"/>
                    </a:cubicBezTo>
                    <a:cubicBezTo>
                      <a:pt x="2665" y="3747"/>
                      <a:pt x="2617" y="3640"/>
                      <a:pt x="2574" y="3559"/>
                    </a:cubicBezTo>
                    <a:cubicBezTo>
                      <a:pt x="2629" y="3559"/>
                      <a:pt x="2529" y="3470"/>
                      <a:pt x="2546" y="3415"/>
                    </a:cubicBezTo>
                    <a:cubicBezTo>
                      <a:pt x="2513" y="3415"/>
                      <a:pt x="2463" y="3271"/>
                      <a:pt x="2430" y="3271"/>
                    </a:cubicBezTo>
                    <a:cubicBezTo>
                      <a:pt x="2396" y="3210"/>
                      <a:pt x="2430" y="3199"/>
                      <a:pt x="2430" y="3182"/>
                    </a:cubicBezTo>
                    <a:lnTo>
                      <a:pt x="2402" y="3155"/>
                    </a:lnTo>
                    <a:cubicBezTo>
                      <a:pt x="2402" y="3110"/>
                      <a:pt x="2347" y="2994"/>
                      <a:pt x="2319" y="2911"/>
                    </a:cubicBezTo>
                    <a:lnTo>
                      <a:pt x="2264" y="2856"/>
                    </a:lnTo>
                    <a:lnTo>
                      <a:pt x="2264" y="2828"/>
                    </a:lnTo>
                    <a:cubicBezTo>
                      <a:pt x="2255" y="2824"/>
                      <a:pt x="2238" y="2792"/>
                      <a:pt x="2232" y="2792"/>
                    </a:cubicBezTo>
                    <a:cubicBezTo>
                      <a:pt x="2230" y="2792"/>
                      <a:pt x="2229" y="2796"/>
                      <a:pt x="2230" y="2806"/>
                    </a:cubicBezTo>
                    <a:lnTo>
                      <a:pt x="2214" y="2773"/>
                    </a:lnTo>
                    <a:cubicBezTo>
                      <a:pt x="2212" y="2774"/>
                      <a:pt x="2210" y="2774"/>
                      <a:pt x="2208" y="2774"/>
                    </a:cubicBezTo>
                    <a:cubicBezTo>
                      <a:pt x="2185" y="2774"/>
                      <a:pt x="2177" y="2718"/>
                      <a:pt x="2131" y="2662"/>
                    </a:cubicBezTo>
                    <a:cubicBezTo>
                      <a:pt x="2128" y="2650"/>
                      <a:pt x="2131" y="2645"/>
                      <a:pt x="2136" y="2645"/>
                    </a:cubicBezTo>
                    <a:cubicBezTo>
                      <a:pt x="2138" y="2645"/>
                      <a:pt x="2141" y="2646"/>
                      <a:pt x="2144" y="2649"/>
                    </a:cubicBezTo>
                    <a:lnTo>
                      <a:pt x="2144" y="2649"/>
                    </a:lnTo>
                    <a:cubicBezTo>
                      <a:pt x="2129" y="2619"/>
                      <a:pt x="2153" y="2627"/>
                      <a:pt x="2147" y="2601"/>
                    </a:cubicBezTo>
                    <a:lnTo>
                      <a:pt x="2147" y="2601"/>
                    </a:lnTo>
                    <a:cubicBezTo>
                      <a:pt x="2148" y="2604"/>
                      <a:pt x="2147" y="2605"/>
                      <a:pt x="2146" y="2605"/>
                    </a:cubicBezTo>
                    <a:cubicBezTo>
                      <a:pt x="2135" y="2605"/>
                      <a:pt x="2089" y="2560"/>
                      <a:pt x="2070" y="2560"/>
                    </a:cubicBezTo>
                    <a:cubicBezTo>
                      <a:pt x="2061" y="2560"/>
                      <a:pt x="2059" y="2570"/>
                      <a:pt x="2070" y="2601"/>
                    </a:cubicBezTo>
                    <a:cubicBezTo>
                      <a:pt x="2069" y="2602"/>
                      <a:pt x="2069" y="2603"/>
                      <a:pt x="2068" y="2603"/>
                    </a:cubicBezTo>
                    <a:cubicBezTo>
                      <a:pt x="2057" y="2603"/>
                      <a:pt x="2020" y="2554"/>
                      <a:pt x="2015" y="2524"/>
                    </a:cubicBezTo>
                    <a:lnTo>
                      <a:pt x="2031" y="2491"/>
                    </a:lnTo>
                    <a:lnTo>
                      <a:pt x="1981" y="2463"/>
                    </a:lnTo>
                    <a:cubicBezTo>
                      <a:pt x="1948" y="2408"/>
                      <a:pt x="1954" y="2380"/>
                      <a:pt x="1932" y="2330"/>
                    </a:cubicBezTo>
                    <a:lnTo>
                      <a:pt x="1932" y="2330"/>
                    </a:lnTo>
                    <a:cubicBezTo>
                      <a:pt x="1945" y="2349"/>
                      <a:pt x="1971" y="2368"/>
                      <a:pt x="1986" y="2368"/>
                    </a:cubicBezTo>
                    <a:cubicBezTo>
                      <a:pt x="2002" y="2368"/>
                      <a:pt x="2007" y="2348"/>
                      <a:pt x="1976" y="2286"/>
                    </a:cubicBezTo>
                    <a:lnTo>
                      <a:pt x="1976" y="2286"/>
                    </a:lnTo>
                    <a:cubicBezTo>
                      <a:pt x="2009" y="2352"/>
                      <a:pt x="2037" y="2369"/>
                      <a:pt x="2064" y="2397"/>
                    </a:cubicBezTo>
                    <a:cubicBezTo>
                      <a:pt x="2055" y="2381"/>
                      <a:pt x="2051" y="2370"/>
                      <a:pt x="2054" y="2370"/>
                    </a:cubicBezTo>
                    <a:lnTo>
                      <a:pt x="2054" y="2370"/>
                    </a:lnTo>
                    <a:cubicBezTo>
                      <a:pt x="2057" y="2370"/>
                      <a:pt x="2063" y="2377"/>
                      <a:pt x="2075" y="2391"/>
                    </a:cubicBezTo>
                    <a:cubicBezTo>
                      <a:pt x="2020" y="2302"/>
                      <a:pt x="2042" y="2369"/>
                      <a:pt x="1992" y="2280"/>
                    </a:cubicBezTo>
                    <a:cubicBezTo>
                      <a:pt x="2020" y="2275"/>
                      <a:pt x="2015" y="2247"/>
                      <a:pt x="1981" y="2164"/>
                    </a:cubicBezTo>
                    <a:lnTo>
                      <a:pt x="1981" y="2164"/>
                    </a:lnTo>
                    <a:lnTo>
                      <a:pt x="1992" y="2230"/>
                    </a:lnTo>
                    <a:cubicBezTo>
                      <a:pt x="1987" y="2230"/>
                      <a:pt x="1987" y="2225"/>
                      <a:pt x="1981" y="2225"/>
                    </a:cubicBezTo>
                    <a:lnTo>
                      <a:pt x="1981" y="2225"/>
                    </a:lnTo>
                    <a:cubicBezTo>
                      <a:pt x="1987" y="2247"/>
                      <a:pt x="1987" y="2258"/>
                      <a:pt x="1981" y="2269"/>
                    </a:cubicBezTo>
                    <a:cubicBezTo>
                      <a:pt x="1976" y="2250"/>
                      <a:pt x="1914" y="2190"/>
                      <a:pt x="1905" y="2166"/>
                    </a:cubicBezTo>
                    <a:lnTo>
                      <a:pt x="1905" y="2166"/>
                    </a:lnTo>
                    <a:cubicBezTo>
                      <a:pt x="1906" y="2180"/>
                      <a:pt x="1905" y="2186"/>
                      <a:pt x="1901" y="2186"/>
                    </a:cubicBezTo>
                    <a:cubicBezTo>
                      <a:pt x="1882" y="2186"/>
                      <a:pt x="1819" y="2068"/>
                      <a:pt x="1802" y="2068"/>
                    </a:cubicBezTo>
                    <a:cubicBezTo>
                      <a:pt x="1799" y="2068"/>
                      <a:pt x="1798" y="2072"/>
                      <a:pt x="1799" y="2081"/>
                    </a:cubicBezTo>
                    <a:cubicBezTo>
                      <a:pt x="1788" y="2076"/>
                      <a:pt x="1755" y="2009"/>
                      <a:pt x="1760" y="1998"/>
                    </a:cubicBezTo>
                    <a:lnTo>
                      <a:pt x="1760" y="1998"/>
                    </a:lnTo>
                    <a:cubicBezTo>
                      <a:pt x="1771" y="2009"/>
                      <a:pt x="1778" y="2014"/>
                      <a:pt x="1782" y="2014"/>
                    </a:cubicBezTo>
                    <a:cubicBezTo>
                      <a:pt x="1799" y="2014"/>
                      <a:pt x="1758" y="1926"/>
                      <a:pt x="1771" y="1926"/>
                    </a:cubicBezTo>
                    <a:cubicBezTo>
                      <a:pt x="1770" y="1925"/>
                      <a:pt x="1769" y="1924"/>
                      <a:pt x="1768" y="1924"/>
                    </a:cubicBezTo>
                    <a:lnTo>
                      <a:pt x="1768" y="1924"/>
                    </a:lnTo>
                    <a:cubicBezTo>
                      <a:pt x="1762" y="1924"/>
                      <a:pt x="1781" y="1972"/>
                      <a:pt x="1771" y="1972"/>
                    </a:cubicBezTo>
                    <a:cubicBezTo>
                      <a:pt x="1769" y="1972"/>
                      <a:pt x="1765" y="1970"/>
                      <a:pt x="1760" y="1965"/>
                    </a:cubicBezTo>
                    <a:cubicBezTo>
                      <a:pt x="1732" y="1921"/>
                      <a:pt x="1727" y="1882"/>
                      <a:pt x="1716" y="1854"/>
                    </a:cubicBezTo>
                    <a:lnTo>
                      <a:pt x="1716" y="1854"/>
                    </a:lnTo>
                    <a:lnTo>
                      <a:pt x="1732" y="1865"/>
                    </a:lnTo>
                    <a:lnTo>
                      <a:pt x="1705" y="1788"/>
                    </a:lnTo>
                    <a:cubicBezTo>
                      <a:pt x="1704" y="1788"/>
                      <a:pt x="1704" y="1788"/>
                      <a:pt x="1703" y="1788"/>
                    </a:cubicBezTo>
                    <a:lnTo>
                      <a:pt x="1703" y="1788"/>
                    </a:lnTo>
                    <a:cubicBezTo>
                      <a:pt x="1694" y="1788"/>
                      <a:pt x="1710" y="1827"/>
                      <a:pt x="1703" y="1827"/>
                    </a:cubicBezTo>
                    <a:cubicBezTo>
                      <a:pt x="1700" y="1827"/>
                      <a:pt x="1695" y="1821"/>
                      <a:pt x="1683" y="1804"/>
                    </a:cubicBezTo>
                    <a:cubicBezTo>
                      <a:pt x="1677" y="1782"/>
                      <a:pt x="1633" y="1727"/>
                      <a:pt x="1649" y="1721"/>
                    </a:cubicBezTo>
                    <a:lnTo>
                      <a:pt x="1649" y="1721"/>
                    </a:lnTo>
                    <a:cubicBezTo>
                      <a:pt x="1659" y="1728"/>
                      <a:pt x="1666" y="1729"/>
                      <a:pt x="1673" y="1729"/>
                    </a:cubicBezTo>
                    <a:cubicBezTo>
                      <a:pt x="1677" y="1729"/>
                      <a:pt x="1682" y="1728"/>
                      <a:pt x="1686" y="1728"/>
                    </a:cubicBezTo>
                    <a:cubicBezTo>
                      <a:pt x="1696" y="1728"/>
                      <a:pt x="1707" y="1732"/>
                      <a:pt x="1726" y="1758"/>
                    </a:cubicBezTo>
                    <a:lnTo>
                      <a:pt x="1726" y="1758"/>
                    </a:lnTo>
                    <a:cubicBezTo>
                      <a:pt x="1702" y="1725"/>
                      <a:pt x="1644" y="1627"/>
                      <a:pt x="1630" y="1627"/>
                    </a:cubicBezTo>
                    <a:cubicBezTo>
                      <a:pt x="1626" y="1627"/>
                      <a:pt x="1625" y="1632"/>
                      <a:pt x="1627" y="1644"/>
                    </a:cubicBezTo>
                    <a:lnTo>
                      <a:pt x="1600" y="1589"/>
                    </a:lnTo>
                    <a:lnTo>
                      <a:pt x="1600" y="1589"/>
                    </a:lnTo>
                    <a:cubicBezTo>
                      <a:pt x="1603" y="1618"/>
                      <a:pt x="1624" y="1670"/>
                      <a:pt x="1620" y="1670"/>
                    </a:cubicBezTo>
                    <a:cubicBezTo>
                      <a:pt x="1617" y="1670"/>
                      <a:pt x="1609" y="1657"/>
                      <a:pt x="1589" y="1622"/>
                    </a:cubicBezTo>
                    <a:lnTo>
                      <a:pt x="1594" y="1622"/>
                    </a:lnTo>
                    <a:lnTo>
                      <a:pt x="1533" y="1561"/>
                    </a:lnTo>
                    <a:lnTo>
                      <a:pt x="1522" y="1522"/>
                    </a:lnTo>
                    <a:cubicBezTo>
                      <a:pt x="1521" y="1523"/>
                      <a:pt x="1521" y="1523"/>
                      <a:pt x="1520" y="1523"/>
                    </a:cubicBezTo>
                    <a:cubicBezTo>
                      <a:pt x="1515" y="1523"/>
                      <a:pt x="1508" y="1508"/>
                      <a:pt x="1489" y="1483"/>
                    </a:cubicBezTo>
                    <a:cubicBezTo>
                      <a:pt x="1489" y="1472"/>
                      <a:pt x="1478" y="1450"/>
                      <a:pt x="1489" y="1445"/>
                    </a:cubicBezTo>
                    <a:cubicBezTo>
                      <a:pt x="1439" y="1367"/>
                      <a:pt x="1434" y="1384"/>
                      <a:pt x="1423" y="1373"/>
                    </a:cubicBezTo>
                    <a:cubicBezTo>
                      <a:pt x="1401" y="1343"/>
                      <a:pt x="1390" y="1323"/>
                      <a:pt x="1398" y="1323"/>
                    </a:cubicBezTo>
                    <a:cubicBezTo>
                      <a:pt x="1401" y="1323"/>
                      <a:pt x="1405" y="1325"/>
                      <a:pt x="1411" y="1329"/>
                    </a:cubicBezTo>
                    <a:cubicBezTo>
                      <a:pt x="1378" y="1262"/>
                      <a:pt x="1312" y="1162"/>
                      <a:pt x="1295" y="1113"/>
                    </a:cubicBezTo>
                    <a:cubicBezTo>
                      <a:pt x="1277" y="1089"/>
                      <a:pt x="1270" y="1082"/>
                      <a:pt x="1269" y="1082"/>
                    </a:cubicBezTo>
                    <a:lnTo>
                      <a:pt x="1269" y="1082"/>
                    </a:lnTo>
                    <a:cubicBezTo>
                      <a:pt x="1266" y="1082"/>
                      <a:pt x="1278" y="1102"/>
                      <a:pt x="1274" y="1102"/>
                    </a:cubicBezTo>
                    <a:cubicBezTo>
                      <a:pt x="1273" y="1102"/>
                      <a:pt x="1270" y="1099"/>
                      <a:pt x="1262" y="1091"/>
                    </a:cubicBezTo>
                    <a:cubicBezTo>
                      <a:pt x="1257" y="996"/>
                      <a:pt x="1107" y="819"/>
                      <a:pt x="1019" y="698"/>
                    </a:cubicBezTo>
                    <a:cubicBezTo>
                      <a:pt x="1017" y="711"/>
                      <a:pt x="1015" y="717"/>
                      <a:pt x="1011" y="717"/>
                    </a:cubicBezTo>
                    <a:cubicBezTo>
                      <a:pt x="1001" y="717"/>
                      <a:pt x="981" y="669"/>
                      <a:pt x="952" y="664"/>
                    </a:cubicBezTo>
                    <a:cubicBezTo>
                      <a:pt x="960" y="656"/>
                      <a:pt x="927" y="590"/>
                      <a:pt x="936" y="590"/>
                    </a:cubicBezTo>
                    <a:lnTo>
                      <a:pt x="936" y="590"/>
                    </a:lnTo>
                    <a:cubicBezTo>
                      <a:pt x="940" y="590"/>
                      <a:pt x="949" y="600"/>
                      <a:pt x="969" y="626"/>
                    </a:cubicBezTo>
                    <a:lnTo>
                      <a:pt x="924" y="559"/>
                    </a:lnTo>
                    <a:cubicBezTo>
                      <a:pt x="922" y="551"/>
                      <a:pt x="922" y="547"/>
                      <a:pt x="925" y="547"/>
                    </a:cubicBezTo>
                    <a:cubicBezTo>
                      <a:pt x="934" y="547"/>
                      <a:pt x="973" y="601"/>
                      <a:pt x="986" y="601"/>
                    </a:cubicBezTo>
                    <a:cubicBezTo>
                      <a:pt x="991" y="601"/>
                      <a:pt x="992" y="593"/>
                      <a:pt x="985" y="570"/>
                    </a:cubicBezTo>
                    <a:cubicBezTo>
                      <a:pt x="936" y="498"/>
                      <a:pt x="858" y="471"/>
                      <a:pt x="814" y="371"/>
                    </a:cubicBezTo>
                    <a:lnTo>
                      <a:pt x="814" y="371"/>
                    </a:lnTo>
                    <a:cubicBezTo>
                      <a:pt x="818" y="373"/>
                      <a:pt x="820" y="374"/>
                      <a:pt x="822" y="374"/>
                    </a:cubicBezTo>
                    <a:cubicBezTo>
                      <a:pt x="835" y="374"/>
                      <a:pt x="768" y="316"/>
                      <a:pt x="794" y="316"/>
                    </a:cubicBezTo>
                    <a:cubicBezTo>
                      <a:pt x="795" y="316"/>
                      <a:pt x="796" y="316"/>
                      <a:pt x="797" y="316"/>
                    </a:cubicBezTo>
                    <a:cubicBezTo>
                      <a:pt x="819" y="332"/>
                      <a:pt x="830" y="360"/>
                      <a:pt x="853" y="377"/>
                    </a:cubicBezTo>
                    <a:lnTo>
                      <a:pt x="847" y="360"/>
                    </a:lnTo>
                    <a:cubicBezTo>
                      <a:pt x="800" y="285"/>
                      <a:pt x="782" y="269"/>
                      <a:pt x="771" y="269"/>
                    </a:cubicBezTo>
                    <a:cubicBezTo>
                      <a:pt x="762" y="269"/>
                      <a:pt x="758" y="279"/>
                      <a:pt x="747" y="279"/>
                    </a:cubicBezTo>
                    <a:cubicBezTo>
                      <a:pt x="739" y="279"/>
                      <a:pt x="727" y="274"/>
                      <a:pt x="709" y="255"/>
                    </a:cubicBezTo>
                    <a:cubicBezTo>
                      <a:pt x="631" y="155"/>
                      <a:pt x="664" y="166"/>
                      <a:pt x="675" y="150"/>
                    </a:cubicBezTo>
                    <a:cubicBezTo>
                      <a:pt x="664" y="128"/>
                      <a:pt x="626" y="83"/>
                      <a:pt x="598" y="61"/>
                    </a:cubicBezTo>
                    <a:lnTo>
                      <a:pt x="598" y="61"/>
                    </a:lnTo>
                    <a:cubicBezTo>
                      <a:pt x="653" y="106"/>
                      <a:pt x="663" y="169"/>
                      <a:pt x="640" y="169"/>
                    </a:cubicBezTo>
                    <a:cubicBezTo>
                      <a:pt x="637" y="169"/>
                      <a:pt x="635" y="168"/>
                      <a:pt x="631" y="166"/>
                    </a:cubicBezTo>
                    <a:cubicBezTo>
                      <a:pt x="626" y="100"/>
                      <a:pt x="521" y="17"/>
                      <a:pt x="4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201" name="Google Shape;2201;p41"/>
            <p:cNvGrpSpPr/>
            <p:nvPr/>
          </p:nvGrpSpPr>
          <p:grpSpPr>
            <a:xfrm flipH="1">
              <a:off x="6682428" y="3719209"/>
              <a:ext cx="997782" cy="2382676"/>
              <a:chOff x="6296075" y="3305850"/>
              <a:chExt cx="445200" cy="1063125"/>
            </a:xfrm>
          </p:grpSpPr>
          <p:sp>
            <p:nvSpPr>
              <p:cNvPr id="2202" name="Google Shape;2202;p41"/>
              <p:cNvSpPr/>
              <p:nvPr/>
            </p:nvSpPr>
            <p:spPr>
              <a:xfrm>
                <a:off x="6296075" y="3313575"/>
                <a:ext cx="400375" cy="755225"/>
              </a:xfrm>
              <a:custGeom>
                <a:avLst/>
                <a:gdLst/>
                <a:ahLst/>
                <a:cxnLst/>
                <a:rect l="l" t="t" r="r" b="b"/>
                <a:pathLst>
                  <a:path w="16015" h="30209" extrusionOk="0">
                    <a:moveTo>
                      <a:pt x="4225" y="1"/>
                    </a:moveTo>
                    <a:cubicBezTo>
                      <a:pt x="3912" y="1"/>
                      <a:pt x="3583" y="157"/>
                      <a:pt x="3365" y="397"/>
                    </a:cubicBezTo>
                    <a:cubicBezTo>
                      <a:pt x="3022" y="762"/>
                      <a:pt x="2894" y="1266"/>
                      <a:pt x="2784" y="1753"/>
                    </a:cubicBezTo>
                    <a:cubicBezTo>
                      <a:pt x="2452" y="3225"/>
                      <a:pt x="2230" y="4763"/>
                      <a:pt x="1428" y="6041"/>
                    </a:cubicBezTo>
                    <a:cubicBezTo>
                      <a:pt x="1035" y="6661"/>
                      <a:pt x="498" y="7220"/>
                      <a:pt x="293" y="7934"/>
                    </a:cubicBezTo>
                    <a:cubicBezTo>
                      <a:pt x="0" y="8936"/>
                      <a:pt x="432" y="10004"/>
                      <a:pt x="958" y="10911"/>
                    </a:cubicBezTo>
                    <a:cubicBezTo>
                      <a:pt x="1483" y="11808"/>
                      <a:pt x="2131" y="12682"/>
                      <a:pt x="2324" y="13711"/>
                    </a:cubicBezTo>
                    <a:cubicBezTo>
                      <a:pt x="2739" y="15847"/>
                      <a:pt x="1124" y="18232"/>
                      <a:pt x="2203" y="20130"/>
                    </a:cubicBezTo>
                    <a:cubicBezTo>
                      <a:pt x="2712" y="21027"/>
                      <a:pt x="3702" y="21519"/>
                      <a:pt x="4488" y="22189"/>
                    </a:cubicBezTo>
                    <a:cubicBezTo>
                      <a:pt x="5384" y="22958"/>
                      <a:pt x="6037" y="24004"/>
                      <a:pt x="6336" y="25138"/>
                    </a:cubicBezTo>
                    <a:cubicBezTo>
                      <a:pt x="6502" y="25764"/>
                      <a:pt x="6563" y="26422"/>
                      <a:pt x="6796" y="27031"/>
                    </a:cubicBezTo>
                    <a:cubicBezTo>
                      <a:pt x="7155" y="27960"/>
                      <a:pt x="7886" y="28702"/>
                      <a:pt x="8710" y="29261"/>
                    </a:cubicBezTo>
                    <a:cubicBezTo>
                      <a:pt x="9500" y="29799"/>
                      <a:pt x="10430" y="30209"/>
                      <a:pt x="11383" y="30209"/>
                    </a:cubicBezTo>
                    <a:cubicBezTo>
                      <a:pt x="11478" y="30209"/>
                      <a:pt x="11575" y="30205"/>
                      <a:pt x="11671" y="30196"/>
                    </a:cubicBezTo>
                    <a:cubicBezTo>
                      <a:pt x="12739" y="30113"/>
                      <a:pt x="16015" y="27828"/>
                      <a:pt x="13375" y="22548"/>
                    </a:cubicBezTo>
                    <a:cubicBezTo>
                      <a:pt x="13071" y="21940"/>
                      <a:pt x="12606" y="21425"/>
                      <a:pt x="12385" y="20778"/>
                    </a:cubicBezTo>
                    <a:cubicBezTo>
                      <a:pt x="12014" y="19699"/>
                      <a:pt x="12274" y="18509"/>
                      <a:pt x="12661" y="17441"/>
                    </a:cubicBezTo>
                    <a:cubicBezTo>
                      <a:pt x="13049" y="16367"/>
                      <a:pt x="13574" y="15327"/>
                      <a:pt x="13746" y="14204"/>
                    </a:cubicBezTo>
                    <a:cubicBezTo>
                      <a:pt x="13917" y="13075"/>
                      <a:pt x="13657" y="11785"/>
                      <a:pt x="12744" y="11105"/>
                    </a:cubicBezTo>
                    <a:cubicBezTo>
                      <a:pt x="11959" y="10513"/>
                      <a:pt x="10808" y="10430"/>
                      <a:pt x="10249" y="9638"/>
                    </a:cubicBezTo>
                    <a:cubicBezTo>
                      <a:pt x="9673" y="8825"/>
                      <a:pt x="9989" y="7674"/>
                      <a:pt x="9596" y="6766"/>
                    </a:cubicBezTo>
                    <a:cubicBezTo>
                      <a:pt x="9158" y="5765"/>
                      <a:pt x="8013" y="5333"/>
                      <a:pt x="7006" y="4907"/>
                    </a:cubicBezTo>
                    <a:cubicBezTo>
                      <a:pt x="6004" y="4475"/>
                      <a:pt x="4914" y="3773"/>
                      <a:pt x="4859" y="2677"/>
                    </a:cubicBezTo>
                    <a:cubicBezTo>
                      <a:pt x="4815" y="1791"/>
                      <a:pt x="5418" y="679"/>
                      <a:pt x="4704" y="154"/>
                    </a:cubicBezTo>
                    <a:cubicBezTo>
                      <a:pt x="4563" y="48"/>
                      <a:pt x="4396" y="1"/>
                      <a:pt x="422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03" name="Google Shape;2203;p41"/>
              <p:cNvSpPr/>
              <p:nvPr/>
            </p:nvSpPr>
            <p:spPr>
              <a:xfrm>
                <a:off x="6300075" y="3305850"/>
                <a:ext cx="361525" cy="767525"/>
              </a:xfrm>
              <a:custGeom>
                <a:avLst/>
                <a:gdLst/>
                <a:ahLst/>
                <a:cxnLst/>
                <a:rect l="l" t="t" r="r" b="b"/>
                <a:pathLst>
                  <a:path w="14461" h="30701" extrusionOk="0">
                    <a:moveTo>
                      <a:pt x="1500" y="5991"/>
                    </a:moveTo>
                    <a:lnTo>
                      <a:pt x="1500" y="5991"/>
                    </a:lnTo>
                    <a:cubicBezTo>
                      <a:pt x="1496" y="5996"/>
                      <a:pt x="1493" y="6002"/>
                      <a:pt x="1489" y="6007"/>
                    </a:cubicBezTo>
                    <a:cubicBezTo>
                      <a:pt x="1483" y="6022"/>
                      <a:pt x="1481" y="6028"/>
                      <a:pt x="1481" y="6028"/>
                    </a:cubicBezTo>
                    <a:cubicBezTo>
                      <a:pt x="1482" y="6028"/>
                      <a:pt x="1491" y="6010"/>
                      <a:pt x="1500" y="5991"/>
                    </a:cubicBezTo>
                    <a:close/>
                    <a:moveTo>
                      <a:pt x="395" y="10102"/>
                    </a:moveTo>
                    <a:cubicBezTo>
                      <a:pt x="401" y="10119"/>
                      <a:pt x="408" y="10136"/>
                      <a:pt x="416" y="10152"/>
                    </a:cubicBezTo>
                    <a:cubicBezTo>
                      <a:pt x="408" y="10132"/>
                      <a:pt x="401" y="10116"/>
                      <a:pt x="395" y="10102"/>
                    </a:cubicBezTo>
                    <a:close/>
                    <a:moveTo>
                      <a:pt x="13154" y="15266"/>
                    </a:moveTo>
                    <a:cubicBezTo>
                      <a:pt x="13151" y="15273"/>
                      <a:pt x="13147" y="15282"/>
                      <a:pt x="13143" y="15293"/>
                    </a:cubicBezTo>
                    <a:cubicBezTo>
                      <a:pt x="13132" y="15332"/>
                      <a:pt x="13126" y="15362"/>
                      <a:pt x="13120" y="15390"/>
                    </a:cubicBezTo>
                    <a:lnTo>
                      <a:pt x="13120" y="15390"/>
                    </a:lnTo>
                    <a:cubicBezTo>
                      <a:pt x="13132" y="15351"/>
                      <a:pt x="13143" y="15309"/>
                      <a:pt x="13154" y="15266"/>
                    </a:cubicBezTo>
                    <a:close/>
                    <a:moveTo>
                      <a:pt x="13120" y="15390"/>
                    </a:moveTo>
                    <a:cubicBezTo>
                      <a:pt x="13106" y="15435"/>
                      <a:pt x="13092" y="15476"/>
                      <a:pt x="13077" y="15509"/>
                    </a:cubicBezTo>
                    <a:cubicBezTo>
                      <a:pt x="13102" y="15461"/>
                      <a:pt x="13111" y="15427"/>
                      <a:pt x="13120" y="15390"/>
                    </a:cubicBezTo>
                    <a:close/>
                    <a:moveTo>
                      <a:pt x="2251" y="15754"/>
                    </a:moveTo>
                    <a:lnTo>
                      <a:pt x="2251" y="15754"/>
                    </a:lnTo>
                    <a:cubicBezTo>
                      <a:pt x="2250" y="15760"/>
                      <a:pt x="2249" y="15767"/>
                      <a:pt x="2247" y="15774"/>
                    </a:cubicBezTo>
                    <a:cubicBezTo>
                      <a:pt x="2249" y="15767"/>
                      <a:pt x="2250" y="15760"/>
                      <a:pt x="2251" y="15754"/>
                    </a:cubicBezTo>
                    <a:close/>
                    <a:moveTo>
                      <a:pt x="2522" y="20857"/>
                    </a:moveTo>
                    <a:cubicBezTo>
                      <a:pt x="2530" y="20865"/>
                      <a:pt x="2538" y="20874"/>
                      <a:pt x="2546" y="20882"/>
                    </a:cubicBezTo>
                    <a:cubicBezTo>
                      <a:pt x="2538" y="20872"/>
                      <a:pt x="2529" y="20863"/>
                      <a:pt x="2522" y="20857"/>
                    </a:cubicBezTo>
                    <a:close/>
                    <a:moveTo>
                      <a:pt x="8677" y="29458"/>
                    </a:moveTo>
                    <a:cubicBezTo>
                      <a:pt x="8691" y="29468"/>
                      <a:pt x="8704" y="29477"/>
                      <a:pt x="8716" y="29487"/>
                    </a:cubicBezTo>
                    <a:cubicBezTo>
                      <a:pt x="8711" y="29479"/>
                      <a:pt x="8695" y="29468"/>
                      <a:pt x="8677" y="29458"/>
                    </a:cubicBezTo>
                    <a:close/>
                    <a:moveTo>
                      <a:pt x="9712" y="30405"/>
                    </a:moveTo>
                    <a:cubicBezTo>
                      <a:pt x="9741" y="30417"/>
                      <a:pt x="9755" y="30422"/>
                      <a:pt x="9758" y="30423"/>
                    </a:cubicBezTo>
                    <a:lnTo>
                      <a:pt x="9758" y="30423"/>
                    </a:lnTo>
                    <a:cubicBezTo>
                      <a:pt x="9743" y="30417"/>
                      <a:pt x="9728" y="30411"/>
                      <a:pt x="9712" y="30405"/>
                    </a:cubicBezTo>
                    <a:close/>
                    <a:moveTo>
                      <a:pt x="4045" y="1"/>
                    </a:moveTo>
                    <a:cubicBezTo>
                      <a:pt x="3887" y="1"/>
                      <a:pt x="3733" y="31"/>
                      <a:pt x="3586" y="86"/>
                    </a:cubicBezTo>
                    <a:cubicBezTo>
                      <a:pt x="3365" y="164"/>
                      <a:pt x="3171" y="291"/>
                      <a:pt x="3005" y="463"/>
                    </a:cubicBezTo>
                    <a:cubicBezTo>
                      <a:pt x="2679" y="795"/>
                      <a:pt x="2524" y="1215"/>
                      <a:pt x="2424" y="1602"/>
                    </a:cubicBezTo>
                    <a:cubicBezTo>
                      <a:pt x="2319" y="1995"/>
                      <a:pt x="2247" y="2372"/>
                      <a:pt x="2175" y="2742"/>
                    </a:cubicBezTo>
                    <a:cubicBezTo>
                      <a:pt x="2020" y="3489"/>
                      <a:pt x="1871" y="4209"/>
                      <a:pt x="1661" y="4845"/>
                    </a:cubicBezTo>
                    <a:cubicBezTo>
                      <a:pt x="1556" y="5166"/>
                      <a:pt x="1439" y="5465"/>
                      <a:pt x="1307" y="5742"/>
                    </a:cubicBezTo>
                    <a:cubicBezTo>
                      <a:pt x="1179" y="6007"/>
                      <a:pt x="1041" y="6251"/>
                      <a:pt x="886" y="6478"/>
                    </a:cubicBezTo>
                    <a:cubicBezTo>
                      <a:pt x="587" y="6920"/>
                      <a:pt x="322" y="7324"/>
                      <a:pt x="189" y="7640"/>
                    </a:cubicBezTo>
                    <a:cubicBezTo>
                      <a:pt x="165" y="7720"/>
                      <a:pt x="89" y="7906"/>
                      <a:pt x="109" y="7906"/>
                    </a:cubicBezTo>
                    <a:cubicBezTo>
                      <a:pt x="112" y="7906"/>
                      <a:pt x="118" y="7901"/>
                      <a:pt x="128" y="7889"/>
                    </a:cubicBezTo>
                    <a:lnTo>
                      <a:pt x="128" y="7889"/>
                    </a:lnTo>
                    <a:cubicBezTo>
                      <a:pt x="56" y="8077"/>
                      <a:pt x="1" y="8154"/>
                      <a:pt x="6" y="8193"/>
                    </a:cubicBezTo>
                    <a:cubicBezTo>
                      <a:pt x="36" y="8117"/>
                      <a:pt x="49" y="8095"/>
                      <a:pt x="57" y="8095"/>
                    </a:cubicBezTo>
                    <a:cubicBezTo>
                      <a:pt x="67" y="8095"/>
                      <a:pt x="65" y="8137"/>
                      <a:pt x="77" y="8137"/>
                    </a:cubicBezTo>
                    <a:cubicBezTo>
                      <a:pt x="86" y="8137"/>
                      <a:pt x="102" y="8117"/>
                      <a:pt x="133" y="8049"/>
                    </a:cubicBezTo>
                    <a:lnTo>
                      <a:pt x="133" y="8049"/>
                    </a:lnTo>
                    <a:cubicBezTo>
                      <a:pt x="111" y="8099"/>
                      <a:pt x="100" y="8154"/>
                      <a:pt x="84" y="8210"/>
                    </a:cubicBezTo>
                    <a:cubicBezTo>
                      <a:pt x="84" y="8212"/>
                      <a:pt x="84" y="8213"/>
                      <a:pt x="84" y="8213"/>
                    </a:cubicBezTo>
                    <a:cubicBezTo>
                      <a:pt x="90" y="8213"/>
                      <a:pt x="131" y="8032"/>
                      <a:pt x="150" y="8032"/>
                    </a:cubicBezTo>
                    <a:cubicBezTo>
                      <a:pt x="152" y="8032"/>
                      <a:pt x="154" y="8034"/>
                      <a:pt x="156" y="8038"/>
                    </a:cubicBezTo>
                    <a:lnTo>
                      <a:pt x="139" y="7983"/>
                    </a:lnTo>
                    <a:cubicBezTo>
                      <a:pt x="194" y="7856"/>
                      <a:pt x="239" y="7795"/>
                      <a:pt x="266" y="7761"/>
                    </a:cubicBezTo>
                    <a:cubicBezTo>
                      <a:pt x="311" y="7640"/>
                      <a:pt x="305" y="7546"/>
                      <a:pt x="488" y="7302"/>
                    </a:cubicBezTo>
                    <a:lnTo>
                      <a:pt x="488" y="7302"/>
                    </a:lnTo>
                    <a:lnTo>
                      <a:pt x="443" y="7374"/>
                    </a:lnTo>
                    <a:cubicBezTo>
                      <a:pt x="527" y="7242"/>
                      <a:pt x="545" y="7232"/>
                      <a:pt x="555" y="7232"/>
                    </a:cubicBezTo>
                    <a:cubicBezTo>
                      <a:pt x="556" y="7232"/>
                      <a:pt x="558" y="7233"/>
                      <a:pt x="560" y="7233"/>
                    </a:cubicBezTo>
                    <a:cubicBezTo>
                      <a:pt x="563" y="7233"/>
                      <a:pt x="567" y="7231"/>
                      <a:pt x="576" y="7219"/>
                    </a:cubicBezTo>
                    <a:lnTo>
                      <a:pt x="576" y="7219"/>
                    </a:lnTo>
                    <a:lnTo>
                      <a:pt x="548" y="7263"/>
                    </a:lnTo>
                    <a:lnTo>
                      <a:pt x="667" y="7120"/>
                    </a:lnTo>
                    <a:lnTo>
                      <a:pt x="667" y="7120"/>
                    </a:lnTo>
                    <a:cubicBezTo>
                      <a:pt x="590" y="7216"/>
                      <a:pt x="509" y="7365"/>
                      <a:pt x="512" y="7365"/>
                    </a:cubicBezTo>
                    <a:cubicBezTo>
                      <a:pt x="513" y="7365"/>
                      <a:pt x="519" y="7356"/>
                      <a:pt x="532" y="7335"/>
                    </a:cubicBezTo>
                    <a:cubicBezTo>
                      <a:pt x="585" y="7261"/>
                      <a:pt x="600" y="7240"/>
                      <a:pt x="599" y="7240"/>
                    </a:cubicBezTo>
                    <a:lnTo>
                      <a:pt x="599" y="7240"/>
                    </a:lnTo>
                    <a:cubicBezTo>
                      <a:pt x="597" y="7240"/>
                      <a:pt x="570" y="7275"/>
                      <a:pt x="567" y="7275"/>
                    </a:cubicBezTo>
                    <a:cubicBezTo>
                      <a:pt x="565" y="7275"/>
                      <a:pt x="573" y="7261"/>
                      <a:pt x="604" y="7214"/>
                    </a:cubicBezTo>
                    <a:cubicBezTo>
                      <a:pt x="646" y="7153"/>
                      <a:pt x="662" y="7137"/>
                      <a:pt x="670" y="7137"/>
                    </a:cubicBezTo>
                    <a:cubicBezTo>
                      <a:pt x="676" y="7137"/>
                      <a:pt x="676" y="7148"/>
                      <a:pt x="681" y="7153"/>
                    </a:cubicBezTo>
                    <a:lnTo>
                      <a:pt x="820" y="6959"/>
                    </a:lnTo>
                    <a:lnTo>
                      <a:pt x="820" y="6959"/>
                    </a:lnTo>
                    <a:cubicBezTo>
                      <a:pt x="824" y="6968"/>
                      <a:pt x="766" y="7038"/>
                      <a:pt x="772" y="7038"/>
                    </a:cubicBezTo>
                    <a:cubicBezTo>
                      <a:pt x="773" y="7038"/>
                      <a:pt x="781" y="7031"/>
                      <a:pt x="798" y="7014"/>
                    </a:cubicBezTo>
                    <a:lnTo>
                      <a:pt x="958" y="6754"/>
                    </a:lnTo>
                    <a:cubicBezTo>
                      <a:pt x="1019" y="6738"/>
                      <a:pt x="1130" y="6478"/>
                      <a:pt x="1235" y="6384"/>
                    </a:cubicBezTo>
                    <a:lnTo>
                      <a:pt x="1235" y="6384"/>
                    </a:lnTo>
                    <a:cubicBezTo>
                      <a:pt x="1197" y="6447"/>
                      <a:pt x="1187" y="6467"/>
                      <a:pt x="1190" y="6467"/>
                    </a:cubicBezTo>
                    <a:cubicBezTo>
                      <a:pt x="1194" y="6467"/>
                      <a:pt x="1237" y="6407"/>
                      <a:pt x="1245" y="6407"/>
                    </a:cubicBezTo>
                    <a:cubicBezTo>
                      <a:pt x="1246" y="6407"/>
                      <a:pt x="1246" y="6409"/>
                      <a:pt x="1246" y="6411"/>
                    </a:cubicBezTo>
                    <a:cubicBezTo>
                      <a:pt x="1345" y="6256"/>
                      <a:pt x="1434" y="6107"/>
                      <a:pt x="1511" y="5952"/>
                    </a:cubicBezTo>
                    <a:cubicBezTo>
                      <a:pt x="1514" y="5948"/>
                      <a:pt x="1516" y="5946"/>
                      <a:pt x="1517" y="5946"/>
                    </a:cubicBezTo>
                    <a:lnTo>
                      <a:pt x="1517" y="5946"/>
                    </a:lnTo>
                    <a:cubicBezTo>
                      <a:pt x="1519" y="5946"/>
                      <a:pt x="1510" y="5969"/>
                      <a:pt x="1500" y="5991"/>
                    </a:cubicBezTo>
                    <a:lnTo>
                      <a:pt x="1500" y="5991"/>
                    </a:lnTo>
                    <a:cubicBezTo>
                      <a:pt x="1546" y="5916"/>
                      <a:pt x="1557" y="5855"/>
                      <a:pt x="1578" y="5808"/>
                    </a:cubicBezTo>
                    <a:cubicBezTo>
                      <a:pt x="1594" y="5786"/>
                      <a:pt x="1633" y="5697"/>
                      <a:pt x="1677" y="5620"/>
                    </a:cubicBezTo>
                    <a:cubicBezTo>
                      <a:pt x="1713" y="5543"/>
                      <a:pt x="1745" y="5475"/>
                      <a:pt x="1758" y="5475"/>
                    </a:cubicBezTo>
                    <a:cubicBezTo>
                      <a:pt x="1759" y="5475"/>
                      <a:pt x="1760" y="5475"/>
                      <a:pt x="1760" y="5476"/>
                    </a:cubicBezTo>
                    <a:cubicBezTo>
                      <a:pt x="1910" y="5150"/>
                      <a:pt x="1788" y="5327"/>
                      <a:pt x="1915" y="5011"/>
                    </a:cubicBezTo>
                    <a:cubicBezTo>
                      <a:pt x="1917" y="5009"/>
                      <a:pt x="1919" y="5008"/>
                      <a:pt x="1920" y="5008"/>
                    </a:cubicBezTo>
                    <a:lnTo>
                      <a:pt x="1920" y="5008"/>
                    </a:lnTo>
                    <a:cubicBezTo>
                      <a:pt x="1936" y="5008"/>
                      <a:pt x="1869" y="5166"/>
                      <a:pt x="1877" y="5166"/>
                    </a:cubicBezTo>
                    <a:cubicBezTo>
                      <a:pt x="1879" y="5166"/>
                      <a:pt x="1885" y="5157"/>
                      <a:pt x="1899" y="5133"/>
                    </a:cubicBezTo>
                    <a:cubicBezTo>
                      <a:pt x="1937" y="5022"/>
                      <a:pt x="1971" y="4912"/>
                      <a:pt x="2009" y="4801"/>
                    </a:cubicBezTo>
                    <a:lnTo>
                      <a:pt x="2009" y="4801"/>
                    </a:lnTo>
                    <a:cubicBezTo>
                      <a:pt x="2009" y="4834"/>
                      <a:pt x="2009" y="4867"/>
                      <a:pt x="1965" y="4995"/>
                    </a:cubicBezTo>
                    <a:cubicBezTo>
                      <a:pt x="2131" y="4552"/>
                      <a:pt x="2242" y="4203"/>
                      <a:pt x="2347" y="3866"/>
                    </a:cubicBezTo>
                    <a:cubicBezTo>
                      <a:pt x="2452" y="3528"/>
                      <a:pt x="2535" y="3196"/>
                      <a:pt x="2618" y="2770"/>
                    </a:cubicBezTo>
                    <a:cubicBezTo>
                      <a:pt x="2626" y="2746"/>
                      <a:pt x="2630" y="2736"/>
                      <a:pt x="2632" y="2736"/>
                    </a:cubicBezTo>
                    <a:lnTo>
                      <a:pt x="2632" y="2736"/>
                    </a:lnTo>
                    <a:cubicBezTo>
                      <a:pt x="2638" y="2736"/>
                      <a:pt x="2606" y="2881"/>
                      <a:pt x="2601" y="2947"/>
                    </a:cubicBezTo>
                    <a:cubicBezTo>
                      <a:pt x="2657" y="2643"/>
                      <a:pt x="2707" y="2427"/>
                      <a:pt x="2768" y="2228"/>
                    </a:cubicBezTo>
                    <a:cubicBezTo>
                      <a:pt x="2823" y="2034"/>
                      <a:pt x="2878" y="1846"/>
                      <a:pt x="2950" y="1602"/>
                    </a:cubicBezTo>
                    <a:lnTo>
                      <a:pt x="2934" y="1591"/>
                    </a:lnTo>
                    <a:cubicBezTo>
                      <a:pt x="2994" y="1425"/>
                      <a:pt x="3066" y="1259"/>
                      <a:pt x="3155" y="1104"/>
                    </a:cubicBezTo>
                    <a:cubicBezTo>
                      <a:pt x="3243" y="955"/>
                      <a:pt x="3354" y="806"/>
                      <a:pt x="3492" y="712"/>
                    </a:cubicBezTo>
                    <a:cubicBezTo>
                      <a:pt x="3631" y="606"/>
                      <a:pt x="3797" y="540"/>
                      <a:pt x="3963" y="518"/>
                    </a:cubicBezTo>
                    <a:cubicBezTo>
                      <a:pt x="3991" y="514"/>
                      <a:pt x="4020" y="512"/>
                      <a:pt x="4048" y="512"/>
                    </a:cubicBezTo>
                    <a:cubicBezTo>
                      <a:pt x="4182" y="512"/>
                      <a:pt x="4308" y="555"/>
                      <a:pt x="4400" y="629"/>
                    </a:cubicBezTo>
                    <a:lnTo>
                      <a:pt x="4345" y="579"/>
                    </a:lnTo>
                    <a:lnTo>
                      <a:pt x="4345" y="579"/>
                    </a:lnTo>
                    <a:cubicBezTo>
                      <a:pt x="4367" y="584"/>
                      <a:pt x="4389" y="601"/>
                      <a:pt x="4405" y="606"/>
                    </a:cubicBezTo>
                    <a:cubicBezTo>
                      <a:pt x="4428" y="623"/>
                      <a:pt x="4450" y="640"/>
                      <a:pt x="4477" y="662"/>
                    </a:cubicBezTo>
                    <a:cubicBezTo>
                      <a:pt x="4505" y="678"/>
                      <a:pt x="4516" y="706"/>
                      <a:pt x="4538" y="723"/>
                    </a:cubicBezTo>
                    <a:cubicBezTo>
                      <a:pt x="4560" y="745"/>
                      <a:pt x="4583" y="767"/>
                      <a:pt x="4588" y="789"/>
                    </a:cubicBezTo>
                    <a:cubicBezTo>
                      <a:pt x="4588" y="791"/>
                      <a:pt x="4587" y="792"/>
                      <a:pt x="4586" y="792"/>
                    </a:cubicBezTo>
                    <a:cubicBezTo>
                      <a:pt x="4583" y="792"/>
                      <a:pt x="4577" y="789"/>
                      <a:pt x="4573" y="789"/>
                    </a:cubicBezTo>
                    <a:cubicBezTo>
                      <a:pt x="4565" y="789"/>
                      <a:pt x="4564" y="804"/>
                      <a:pt x="4610" y="900"/>
                    </a:cubicBezTo>
                    <a:cubicBezTo>
                      <a:pt x="4600" y="859"/>
                      <a:pt x="4571" y="804"/>
                      <a:pt x="4584" y="804"/>
                    </a:cubicBezTo>
                    <a:cubicBezTo>
                      <a:pt x="4585" y="804"/>
                      <a:pt x="4586" y="805"/>
                      <a:pt x="4588" y="806"/>
                    </a:cubicBezTo>
                    <a:cubicBezTo>
                      <a:pt x="4643" y="927"/>
                      <a:pt x="4671" y="1110"/>
                      <a:pt x="4655" y="1348"/>
                    </a:cubicBezTo>
                    <a:cubicBezTo>
                      <a:pt x="4643" y="1580"/>
                      <a:pt x="4583" y="1868"/>
                      <a:pt x="4527" y="2172"/>
                    </a:cubicBezTo>
                    <a:cubicBezTo>
                      <a:pt x="4472" y="2477"/>
                      <a:pt x="4417" y="2820"/>
                      <a:pt x="4472" y="3196"/>
                    </a:cubicBezTo>
                    <a:cubicBezTo>
                      <a:pt x="4527" y="3561"/>
                      <a:pt x="4699" y="3888"/>
                      <a:pt x="4892" y="4142"/>
                    </a:cubicBezTo>
                    <a:cubicBezTo>
                      <a:pt x="5451" y="4829"/>
                      <a:pt x="6259" y="5227"/>
                      <a:pt x="7023" y="5548"/>
                    </a:cubicBezTo>
                    <a:cubicBezTo>
                      <a:pt x="7405" y="5714"/>
                      <a:pt x="7770" y="5869"/>
                      <a:pt x="8102" y="6063"/>
                    </a:cubicBezTo>
                    <a:cubicBezTo>
                      <a:pt x="8434" y="6256"/>
                      <a:pt x="8733" y="6489"/>
                      <a:pt x="8943" y="6754"/>
                    </a:cubicBezTo>
                    <a:cubicBezTo>
                      <a:pt x="8891" y="6683"/>
                      <a:pt x="8867" y="6652"/>
                      <a:pt x="8876" y="6652"/>
                    </a:cubicBezTo>
                    <a:cubicBezTo>
                      <a:pt x="8877" y="6652"/>
                      <a:pt x="8879" y="6653"/>
                      <a:pt x="8882" y="6655"/>
                    </a:cubicBezTo>
                    <a:cubicBezTo>
                      <a:pt x="8904" y="6660"/>
                      <a:pt x="8954" y="6699"/>
                      <a:pt x="8993" y="6771"/>
                    </a:cubicBezTo>
                    <a:cubicBezTo>
                      <a:pt x="9098" y="6965"/>
                      <a:pt x="9187" y="7125"/>
                      <a:pt x="9247" y="7302"/>
                    </a:cubicBezTo>
                    <a:cubicBezTo>
                      <a:pt x="9314" y="7485"/>
                      <a:pt x="9358" y="7678"/>
                      <a:pt x="9369" y="7916"/>
                    </a:cubicBezTo>
                    <a:cubicBezTo>
                      <a:pt x="9430" y="8348"/>
                      <a:pt x="9425" y="8791"/>
                      <a:pt x="9513" y="9239"/>
                    </a:cubicBezTo>
                    <a:cubicBezTo>
                      <a:pt x="9552" y="9466"/>
                      <a:pt x="9629" y="9698"/>
                      <a:pt x="9746" y="9909"/>
                    </a:cubicBezTo>
                    <a:cubicBezTo>
                      <a:pt x="9867" y="10124"/>
                      <a:pt x="10039" y="10313"/>
                      <a:pt x="10232" y="10451"/>
                    </a:cubicBezTo>
                    <a:lnTo>
                      <a:pt x="10232" y="10479"/>
                    </a:lnTo>
                    <a:cubicBezTo>
                      <a:pt x="10288" y="10528"/>
                      <a:pt x="10321" y="10556"/>
                      <a:pt x="10365" y="10573"/>
                    </a:cubicBezTo>
                    <a:cubicBezTo>
                      <a:pt x="10404" y="10595"/>
                      <a:pt x="10437" y="10622"/>
                      <a:pt x="10504" y="10656"/>
                    </a:cubicBezTo>
                    <a:lnTo>
                      <a:pt x="10493" y="10656"/>
                    </a:lnTo>
                    <a:cubicBezTo>
                      <a:pt x="10786" y="10849"/>
                      <a:pt x="11157" y="10977"/>
                      <a:pt x="11323" y="11054"/>
                    </a:cubicBezTo>
                    <a:lnTo>
                      <a:pt x="11345" y="11037"/>
                    </a:lnTo>
                    <a:cubicBezTo>
                      <a:pt x="11516" y="11109"/>
                      <a:pt x="11428" y="11087"/>
                      <a:pt x="11610" y="11148"/>
                    </a:cubicBezTo>
                    <a:lnTo>
                      <a:pt x="11599" y="11154"/>
                    </a:lnTo>
                    <a:lnTo>
                      <a:pt x="11810" y="11226"/>
                    </a:lnTo>
                    <a:cubicBezTo>
                      <a:pt x="11793" y="11237"/>
                      <a:pt x="11904" y="11286"/>
                      <a:pt x="12036" y="11347"/>
                    </a:cubicBezTo>
                    <a:cubicBezTo>
                      <a:pt x="12169" y="11414"/>
                      <a:pt x="12308" y="11486"/>
                      <a:pt x="12357" y="11535"/>
                    </a:cubicBezTo>
                    <a:cubicBezTo>
                      <a:pt x="12402" y="11563"/>
                      <a:pt x="12457" y="11596"/>
                      <a:pt x="12512" y="11646"/>
                    </a:cubicBezTo>
                    <a:cubicBezTo>
                      <a:pt x="12579" y="11690"/>
                      <a:pt x="12634" y="11746"/>
                      <a:pt x="12695" y="11807"/>
                    </a:cubicBezTo>
                    <a:cubicBezTo>
                      <a:pt x="12811" y="11928"/>
                      <a:pt x="12927" y="12078"/>
                      <a:pt x="13005" y="12222"/>
                    </a:cubicBezTo>
                    <a:cubicBezTo>
                      <a:pt x="13010" y="12249"/>
                      <a:pt x="13066" y="12360"/>
                      <a:pt x="13121" y="12482"/>
                    </a:cubicBezTo>
                    <a:cubicBezTo>
                      <a:pt x="13176" y="12615"/>
                      <a:pt x="13226" y="12775"/>
                      <a:pt x="13254" y="12908"/>
                    </a:cubicBezTo>
                    <a:cubicBezTo>
                      <a:pt x="13326" y="13157"/>
                      <a:pt x="13370" y="13467"/>
                      <a:pt x="13381" y="13799"/>
                    </a:cubicBezTo>
                    <a:cubicBezTo>
                      <a:pt x="13387" y="14131"/>
                      <a:pt x="13337" y="14485"/>
                      <a:pt x="13259" y="14817"/>
                    </a:cubicBezTo>
                    <a:lnTo>
                      <a:pt x="13287" y="14806"/>
                    </a:lnTo>
                    <a:lnTo>
                      <a:pt x="13287" y="14806"/>
                    </a:lnTo>
                    <a:cubicBezTo>
                      <a:pt x="13276" y="14861"/>
                      <a:pt x="13259" y="14928"/>
                      <a:pt x="13248" y="14983"/>
                    </a:cubicBezTo>
                    <a:cubicBezTo>
                      <a:pt x="13247" y="14981"/>
                      <a:pt x="13246" y="14980"/>
                      <a:pt x="13245" y="14980"/>
                    </a:cubicBezTo>
                    <a:cubicBezTo>
                      <a:pt x="13242" y="14980"/>
                      <a:pt x="13239" y="14985"/>
                      <a:pt x="13238" y="14985"/>
                    </a:cubicBezTo>
                    <a:cubicBezTo>
                      <a:pt x="13238" y="14985"/>
                      <a:pt x="13239" y="14982"/>
                      <a:pt x="13243" y="14972"/>
                    </a:cubicBezTo>
                    <a:lnTo>
                      <a:pt x="13243" y="14972"/>
                    </a:lnTo>
                    <a:cubicBezTo>
                      <a:pt x="13213" y="15041"/>
                      <a:pt x="13184" y="15155"/>
                      <a:pt x="13154" y="15266"/>
                    </a:cubicBezTo>
                    <a:lnTo>
                      <a:pt x="13154" y="15266"/>
                    </a:lnTo>
                    <a:cubicBezTo>
                      <a:pt x="13164" y="15246"/>
                      <a:pt x="13169" y="15237"/>
                      <a:pt x="13172" y="15237"/>
                    </a:cubicBezTo>
                    <a:lnTo>
                      <a:pt x="13172" y="15237"/>
                    </a:lnTo>
                    <a:cubicBezTo>
                      <a:pt x="13183" y="15237"/>
                      <a:pt x="13158" y="15347"/>
                      <a:pt x="13110" y="15487"/>
                    </a:cubicBezTo>
                    <a:lnTo>
                      <a:pt x="13104" y="15481"/>
                    </a:lnTo>
                    <a:lnTo>
                      <a:pt x="13077" y="15608"/>
                    </a:lnTo>
                    <a:cubicBezTo>
                      <a:pt x="13055" y="15619"/>
                      <a:pt x="13005" y="15736"/>
                      <a:pt x="12983" y="15741"/>
                    </a:cubicBezTo>
                    <a:cubicBezTo>
                      <a:pt x="12789" y="16300"/>
                      <a:pt x="12651" y="16698"/>
                      <a:pt x="12418" y="17285"/>
                    </a:cubicBezTo>
                    <a:cubicBezTo>
                      <a:pt x="12418" y="17280"/>
                      <a:pt x="12418" y="17278"/>
                      <a:pt x="12416" y="17278"/>
                    </a:cubicBezTo>
                    <a:cubicBezTo>
                      <a:pt x="12400" y="17278"/>
                      <a:pt x="12291" y="17605"/>
                      <a:pt x="12275" y="17605"/>
                    </a:cubicBezTo>
                    <a:cubicBezTo>
                      <a:pt x="12273" y="17605"/>
                      <a:pt x="12273" y="17598"/>
                      <a:pt x="12274" y="17584"/>
                    </a:cubicBezTo>
                    <a:lnTo>
                      <a:pt x="12274" y="17584"/>
                    </a:lnTo>
                    <a:cubicBezTo>
                      <a:pt x="12234" y="17704"/>
                      <a:pt x="12225" y="17740"/>
                      <a:pt x="12230" y="17740"/>
                    </a:cubicBezTo>
                    <a:cubicBezTo>
                      <a:pt x="12238" y="17740"/>
                      <a:pt x="12275" y="17662"/>
                      <a:pt x="12286" y="17662"/>
                    </a:cubicBezTo>
                    <a:lnTo>
                      <a:pt x="12286" y="17662"/>
                    </a:lnTo>
                    <a:cubicBezTo>
                      <a:pt x="12291" y="17662"/>
                      <a:pt x="12292" y="17673"/>
                      <a:pt x="12285" y="17706"/>
                    </a:cubicBezTo>
                    <a:cubicBezTo>
                      <a:pt x="12252" y="17811"/>
                      <a:pt x="12225" y="17921"/>
                      <a:pt x="12202" y="17932"/>
                    </a:cubicBezTo>
                    <a:cubicBezTo>
                      <a:pt x="12203" y="17925"/>
                      <a:pt x="12203" y="17922"/>
                      <a:pt x="12201" y="17922"/>
                    </a:cubicBezTo>
                    <a:cubicBezTo>
                      <a:pt x="12195" y="17922"/>
                      <a:pt x="12177" y="17957"/>
                      <a:pt x="12173" y="17957"/>
                    </a:cubicBezTo>
                    <a:cubicBezTo>
                      <a:pt x="12171" y="17957"/>
                      <a:pt x="12173" y="17949"/>
                      <a:pt x="12180" y="17927"/>
                    </a:cubicBezTo>
                    <a:lnTo>
                      <a:pt x="12180" y="17927"/>
                    </a:lnTo>
                    <a:cubicBezTo>
                      <a:pt x="12153" y="18010"/>
                      <a:pt x="12136" y="18093"/>
                      <a:pt x="12108" y="18176"/>
                    </a:cubicBezTo>
                    <a:cubicBezTo>
                      <a:pt x="12107" y="18179"/>
                      <a:pt x="12105" y="18181"/>
                      <a:pt x="12105" y="18181"/>
                    </a:cubicBezTo>
                    <a:cubicBezTo>
                      <a:pt x="12101" y="18181"/>
                      <a:pt x="12109" y="18138"/>
                      <a:pt x="12114" y="18115"/>
                    </a:cubicBezTo>
                    <a:lnTo>
                      <a:pt x="12114" y="18115"/>
                    </a:lnTo>
                    <a:cubicBezTo>
                      <a:pt x="11981" y="18624"/>
                      <a:pt x="11848" y="19023"/>
                      <a:pt x="11821" y="19510"/>
                    </a:cubicBezTo>
                    <a:cubicBezTo>
                      <a:pt x="11822" y="19513"/>
                      <a:pt x="11822" y="19514"/>
                      <a:pt x="11823" y="19514"/>
                    </a:cubicBezTo>
                    <a:cubicBezTo>
                      <a:pt x="11833" y="19514"/>
                      <a:pt x="11842" y="19354"/>
                      <a:pt x="11855" y="19354"/>
                    </a:cubicBezTo>
                    <a:cubicBezTo>
                      <a:pt x="11857" y="19354"/>
                      <a:pt x="11858" y="19356"/>
                      <a:pt x="11859" y="19360"/>
                    </a:cubicBezTo>
                    <a:cubicBezTo>
                      <a:pt x="11843" y="19604"/>
                      <a:pt x="11837" y="19714"/>
                      <a:pt x="11821" y="19814"/>
                    </a:cubicBezTo>
                    <a:cubicBezTo>
                      <a:pt x="11815" y="19919"/>
                      <a:pt x="11804" y="20024"/>
                      <a:pt x="11832" y="20251"/>
                    </a:cubicBezTo>
                    <a:lnTo>
                      <a:pt x="11810" y="20157"/>
                    </a:lnTo>
                    <a:lnTo>
                      <a:pt x="11810" y="20157"/>
                    </a:lnTo>
                    <a:cubicBezTo>
                      <a:pt x="11815" y="20229"/>
                      <a:pt x="11832" y="20279"/>
                      <a:pt x="11843" y="20351"/>
                    </a:cubicBezTo>
                    <a:cubicBezTo>
                      <a:pt x="11848" y="20412"/>
                      <a:pt x="11865" y="20495"/>
                      <a:pt x="11876" y="20611"/>
                    </a:cubicBezTo>
                    <a:cubicBezTo>
                      <a:pt x="11875" y="20614"/>
                      <a:pt x="11874" y="20616"/>
                      <a:pt x="11873" y="20616"/>
                    </a:cubicBezTo>
                    <a:cubicBezTo>
                      <a:pt x="11867" y="20616"/>
                      <a:pt x="11857" y="20572"/>
                      <a:pt x="11843" y="20517"/>
                    </a:cubicBezTo>
                    <a:cubicBezTo>
                      <a:pt x="11832" y="20445"/>
                      <a:pt x="11821" y="20351"/>
                      <a:pt x="11810" y="20295"/>
                    </a:cubicBezTo>
                    <a:lnTo>
                      <a:pt x="11810" y="20295"/>
                    </a:lnTo>
                    <a:cubicBezTo>
                      <a:pt x="11814" y="20444"/>
                      <a:pt x="11882" y="20780"/>
                      <a:pt x="11896" y="20780"/>
                    </a:cubicBezTo>
                    <a:cubicBezTo>
                      <a:pt x="11898" y="20780"/>
                      <a:pt x="11899" y="20772"/>
                      <a:pt x="11898" y="20755"/>
                    </a:cubicBezTo>
                    <a:lnTo>
                      <a:pt x="11898" y="20755"/>
                    </a:lnTo>
                    <a:cubicBezTo>
                      <a:pt x="11948" y="20959"/>
                      <a:pt x="11959" y="21026"/>
                      <a:pt x="11981" y="21136"/>
                    </a:cubicBezTo>
                    <a:cubicBezTo>
                      <a:pt x="11985" y="21136"/>
                      <a:pt x="11960" y="21024"/>
                      <a:pt x="11966" y="21024"/>
                    </a:cubicBezTo>
                    <a:lnTo>
                      <a:pt x="11966" y="21024"/>
                    </a:lnTo>
                    <a:cubicBezTo>
                      <a:pt x="11968" y="21024"/>
                      <a:pt x="11972" y="21034"/>
                      <a:pt x="11981" y="21059"/>
                    </a:cubicBezTo>
                    <a:cubicBezTo>
                      <a:pt x="12014" y="21192"/>
                      <a:pt x="12081" y="21363"/>
                      <a:pt x="12164" y="21529"/>
                    </a:cubicBezTo>
                    <a:cubicBezTo>
                      <a:pt x="12247" y="21695"/>
                      <a:pt x="12335" y="21856"/>
                      <a:pt x="12418" y="21994"/>
                    </a:cubicBezTo>
                    <a:cubicBezTo>
                      <a:pt x="12415" y="21994"/>
                      <a:pt x="12416" y="22004"/>
                      <a:pt x="12411" y="22004"/>
                    </a:cubicBezTo>
                    <a:cubicBezTo>
                      <a:pt x="12408" y="22004"/>
                      <a:pt x="12404" y="22002"/>
                      <a:pt x="12396" y="21994"/>
                    </a:cubicBezTo>
                    <a:lnTo>
                      <a:pt x="12396" y="21994"/>
                    </a:lnTo>
                    <a:cubicBezTo>
                      <a:pt x="12557" y="22204"/>
                      <a:pt x="12507" y="22204"/>
                      <a:pt x="12695" y="22487"/>
                    </a:cubicBezTo>
                    <a:cubicBezTo>
                      <a:pt x="12756" y="22581"/>
                      <a:pt x="12817" y="22680"/>
                      <a:pt x="12872" y="22774"/>
                    </a:cubicBezTo>
                    <a:cubicBezTo>
                      <a:pt x="12938" y="22874"/>
                      <a:pt x="12983" y="22979"/>
                      <a:pt x="13038" y="23095"/>
                    </a:cubicBezTo>
                    <a:cubicBezTo>
                      <a:pt x="13093" y="23206"/>
                      <a:pt x="13149" y="23322"/>
                      <a:pt x="13204" y="23438"/>
                    </a:cubicBezTo>
                    <a:cubicBezTo>
                      <a:pt x="13254" y="23560"/>
                      <a:pt x="13309" y="23676"/>
                      <a:pt x="13359" y="23793"/>
                    </a:cubicBezTo>
                    <a:cubicBezTo>
                      <a:pt x="13558" y="24269"/>
                      <a:pt x="13719" y="24761"/>
                      <a:pt x="13807" y="25198"/>
                    </a:cubicBezTo>
                    <a:cubicBezTo>
                      <a:pt x="13840" y="25287"/>
                      <a:pt x="13868" y="25403"/>
                      <a:pt x="13896" y="25530"/>
                    </a:cubicBezTo>
                    <a:cubicBezTo>
                      <a:pt x="13918" y="25652"/>
                      <a:pt x="13946" y="25801"/>
                      <a:pt x="13962" y="25940"/>
                    </a:cubicBezTo>
                    <a:lnTo>
                      <a:pt x="13923" y="25973"/>
                    </a:lnTo>
                    <a:lnTo>
                      <a:pt x="13951" y="26205"/>
                    </a:lnTo>
                    <a:cubicBezTo>
                      <a:pt x="13951" y="26221"/>
                      <a:pt x="13951" y="26228"/>
                      <a:pt x="13950" y="26228"/>
                    </a:cubicBezTo>
                    <a:cubicBezTo>
                      <a:pt x="13947" y="26228"/>
                      <a:pt x="13941" y="26142"/>
                      <a:pt x="13937" y="26142"/>
                    </a:cubicBezTo>
                    <a:cubicBezTo>
                      <a:pt x="13936" y="26142"/>
                      <a:pt x="13935" y="26157"/>
                      <a:pt x="13935" y="26200"/>
                    </a:cubicBezTo>
                    <a:cubicBezTo>
                      <a:pt x="13940" y="26227"/>
                      <a:pt x="13951" y="26255"/>
                      <a:pt x="13962" y="26288"/>
                    </a:cubicBezTo>
                    <a:cubicBezTo>
                      <a:pt x="13951" y="26299"/>
                      <a:pt x="13951" y="26449"/>
                      <a:pt x="13951" y="26548"/>
                    </a:cubicBezTo>
                    <a:cubicBezTo>
                      <a:pt x="13951" y="26593"/>
                      <a:pt x="13946" y="26631"/>
                      <a:pt x="13946" y="26631"/>
                    </a:cubicBezTo>
                    <a:cubicBezTo>
                      <a:pt x="13946" y="26631"/>
                      <a:pt x="13940" y="26593"/>
                      <a:pt x="13935" y="26499"/>
                    </a:cubicBezTo>
                    <a:cubicBezTo>
                      <a:pt x="13935" y="26797"/>
                      <a:pt x="13912" y="27102"/>
                      <a:pt x="13857" y="27390"/>
                    </a:cubicBezTo>
                    <a:cubicBezTo>
                      <a:pt x="13824" y="27583"/>
                      <a:pt x="13863" y="27506"/>
                      <a:pt x="13807" y="27722"/>
                    </a:cubicBezTo>
                    <a:cubicBezTo>
                      <a:pt x="13804" y="27728"/>
                      <a:pt x="13802" y="27731"/>
                      <a:pt x="13801" y="27731"/>
                    </a:cubicBezTo>
                    <a:cubicBezTo>
                      <a:pt x="13796" y="27731"/>
                      <a:pt x="13817" y="27659"/>
                      <a:pt x="13805" y="27659"/>
                    </a:cubicBezTo>
                    <a:cubicBezTo>
                      <a:pt x="13804" y="27659"/>
                      <a:pt x="13803" y="27660"/>
                      <a:pt x="13802" y="27661"/>
                    </a:cubicBezTo>
                    <a:cubicBezTo>
                      <a:pt x="13713" y="27971"/>
                      <a:pt x="13658" y="28153"/>
                      <a:pt x="13603" y="28325"/>
                    </a:cubicBezTo>
                    <a:cubicBezTo>
                      <a:pt x="13547" y="28496"/>
                      <a:pt x="13481" y="28668"/>
                      <a:pt x="13309" y="28917"/>
                    </a:cubicBezTo>
                    <a:cubicBezTo>
                      <a:pt x="13315" y="28906"/>
                      <a:pt x="13326" y="28889"/>
                      <a:pt x="13331" y="28873"/>
                    </a:cubicBezTo>
                    <a:lnTo>
                      <a:pt x="13331" y="28873"/>
                    </a:lnTo>
                    <a:cubicBezTo>
                      <a:pt x="13309" y="28917"/>
                      <a:pt x="13259" y="28983"/>
                      <a:pt x="13226" y="29028"/>
                    </a:cubicBezTo>
                    <a:cubicBezTo>
                      <a:pt x="13193" y="29083"/>
                      <a:pt x="13165" y="29122"/>
                      <a:pt x="13165" y="29127"/>
                    </a:cubicBezTo>
                    <a:cubicBezTo>
                      <a:pt x="13243" y="29083"/>
                      <a:pt x="13215" y="29028"/>
                      <a:pt x="13337" y="28884"/>
                    </a:cubicBezTo>
                    <a:lnTo>
                      <a:pt x="13337" y="28884"/>
                    </a:lnTo>
                    <a:cubicBezTo>
                      <a:pt x="13359" y="28917"/>
                      <a:pt x="13221" y="29083"/>
                      <a:pt x="13243" y="29094"/>
                    </a:cubicBezTo>
                    <a:cubicBezTo>
                      <a:pt x="13143" y="29205"/>
                      <a:pt x="13110" y="29277"/>
                      <a:pt x="13021" y="29376"/>
                    </a:cubicBezTo>
                    <a:cubicBezTo>
                      <a:pt x="12867" y="29526"/>
                      <a:pt x="12640" y="29741"/>
                      <a:pt x="12501" y="29819"/>
                    </a:cubicBezTo>
                    <a:cubicBezTo>
                      <a:pt x="12424" y="29885"/>
                      <a:pt x="12346" y="29985"/>
                      <a:pt x="12147" y="30096"/>
                    </a:cubicBezTo>
                    <a:cubicBezTo>
                      <a:pt x="12105" y="30111"/>
                      <a:pt x="12089" y="30115"/>
                      <a:pt x="12082" y="30115"/>
                    </a:cubicBezTo>
                    <a:cubicBezTo>
                      <a:pt x="12074" y="30115"/>
                      <a:pt x="12081" y="30109"/>
                      <a:pt x="12076" y="30109"/>
                    </a:cubicBezTo>
                    <a:cubicBezTo>
                      <a:pt x="12070" y="30109"/>
                      <a:pt x="12050" y="30117"/>
                      <a:pt x="11976" y="30151"/>
                    </a:cubicBezTo>
                    <a:lnTo>
                      <a:pt x="11953" y="30184"/>
                    </a:lnTo>
                    <a:cubicBezTo>
                      <a:pt x="11858" y="30219"/>
                      <a:pt x="11826" y="30230"/>
                      <a:pt x="11817" y="30230"/>
                    </a:cubicBezTo>
                    <a:cubicBezTo>
                      <a:pt x="11810" y="30230"/>
                      <a:pt x="11815" y="30224"/>
                      <a:pt x="11815" y="30217"/>
                    </a:cubicBezTo>
                    <a:lnTo>
                      <a:pt x="11815" y="30217"/>
                    </a:lnTo>
                    <a:cubicBezTo>
                      <a:pt x="11727" y="30245"/>
                      <a:pt x="11699" y="30267"/>
                      <a:pt x="11655" y="30273"/>
                    </a:cubicBezTo>
                    <a:cubicBezTo>
                      <a:pt x="11638" y="30284"/>
                      <a:pt x="11616" y="30289"/>
                      <a:pt x="11588" y="30295"/>
                    </a:cubicBezTo>
                    <a:cubicBezTo>
                      <a:pt x="11569" y="30299"/>
                      <a:pt x="11547" y="30305"/>
                      <a:pt x="11514" y="30305"/>
                    </a:cubicBezTo>
                    <a:cubicBezTo>
                      <a:pt x="11499" y="30305"/>
                      <a:pt x="11482" y="30304"/>
                      <a:pt x="11461" y="30300"/>
                    </a:cubicBezTo>
                    <a:lnTo>
                      <a:pt x="11527" y="30289"/>
                    </a:lnTo>
                    <a:lnTo>
                      <a:pt x="11583" y="30273"/>
                    </a:lnTo>
                    <a:lnTo>
                      <a:pt x="11583" y="30273"/>
                    </a:lnTo>
                    <a:cubicBezTo>
                      <a:pt x="11511" y="30289"/>
                      <a:pt x="11433" y="30289"/>
                      <a:pt x="11372" y="30295"/>
                    </a:cubicBezTo>
                    <a:cubicBezTo>
                      <a:pt x="11306" y="30295"/>
                      <a:pt x="11223" y="30295"/>
                      <a:pt x="11096" y="30289"/>
                    </a:cubicBezTo>
                    <a:cubicBezTo>
                      <a:pt x="11099" y="30286"/>
                      <a:pt x="11125" y="30285"/>
                      <a:pt x="11160" y="30285"/>
                    </a:cubicBezTo>
                    <a:cubicBezTo>
                      <a:pt x="11195" y="30285"/>
                      <a:pt x="11240" y="30286"/>
                      <a:pt x="11278" y="30289"/>
                    </a:cubicBezTo>
                    <a:cubicBezTo>
                      <a:pt x="11239" y="30283"/>
                      <a:pt x="11203" y="30280"/>
                      <a:pt x="11170" y="30280"/>
                    </a:cubicBezTo>
                    <a:cubicBezTo>
                      <a:pt x="11100" y="30280"/>
                      <a:pt x="11042" y="30290"/>
                      <a:pt x="10995" y="30290"/>
                    </a:cubicBezTo>
                    <a:cubicBezTo>
                      <a:pt x="10988" y="30290"/>
                      <a:pt x="10981" y="30290"/>
                      <a:pt x="10974" y="30289"/>
                    </a:cubicBezTo>
                    <a:lnTo>
                      <a:pt x="10974" y="30289"/>
                    </a:lnTo>
                    <a:cubicBezTo>
                      <a:pt x="10991" y="30295"/>
                      <a:pt x="11168" y="30311"/>
                      <a:pt x="11074" y="30322"/>
                    </a:cubicBezTo>
                    <a:cubicBezTo>
                      <a:pt x="10952" y="30317"/>
                      <a:pt x="10808" y="30322"/>
                      <a:pt x="10725" y="30289"/>
                    </a:cubicBezTo>
                    <a:lnTo>
                      <a:pt x="10863" y="30289"/>
                    </a:lnTo>
                    <a:cubicBezTo>
                      <a:pt x="10731" y="30284"/>
                      <a:pt x="10697" y="30273"/>
                      <a:pt x="10653" y="30273"/>
                    </a:cubicBezTo>
                    <a:cubicBezTo>
                      <a:pt x="10614" y="30273"/>
                      <a:pt x="10570" y="30262"/>
                      <a:pt x="10426" y="30223"/>
                    </a:cubicBezTo>
                    <a:cubicBezTo>
                      <a:pt x="10437" y="30223"/>
                      <a:pt x="10432" y="30217"/>
                      <a:pt x="10437" y="30217"/>
                    </a:cubicBezTo>
                    <a:cubicBezTo>
                      <a:pt x="10261" y="30201"/>
                      <a:pt x="10033" y="30113"/>
                      <a:pt x="9783" y="30007"/>
                    </a:cubicBezTo>
                    <a:lnTo>
                      <a:pt x="9783" y="30007"/>
                    </a:lnTo>
                    <a:cubicBezTo>
                      <a:pt x="9789" y="30009"/>
                      <a:pt x="9795" y="30011"/>
                      <a:pt x="9801" y="30013"/>
                    </a:cubicBezTo>
                    <a:lnTo>
                      <a:pt x="9757" y="29996"/>
                    </a:lnTo>
                    <a:lnTo>
                      <a:pt x="9757" y="29996"/>
                    </a:lnTo>
                    <a:cubicBezTo>
                      <a:pt x="9766" y="30000"/>
                      <a:pt x="9774" y="30004"/>
                      <a:pt x="9783" y="30007"/>
                    </a:cubicBezTo>
                    <a:lnTo>
                      <a:pt x="9783" y="30007"/>
                    </a:lnTo>
                    <a:cubicBezTo>
                      <a:pt x="9684" y="29977"/>
                      <a:pt x="9626" y="29961"/>
                      <a:pt x="9574" y="29935"/>
                    </a:cubicBezTo>
                    <a:lnTo>
                      <a:pt x="9574" y="29935"/>
                    </a:lnTo>
                    <a:cubicBezTo>
                      <a:pt x="9718" y="30013"/>
                      <a:pt x="9679" y="29996"/>
                      <a:pt x="9685" y="30018"/>
                    </a:cubicBezTo>
                    <a:cubicBezTo>
                      <a:pt x="9508" y="29902"/>
                      <a:pt x="9369" y="29913"/>
                      <a:pt x="9070" y="29730"/>
                    </a:cubicBezTo>
                    <a:cubicBezTo>
                      <a:pt x="9071" y="29729"/>
                      <a:pt x="9073" y="29728"/>
                      <a:pt x="9075" y="29728"/>
                    </a:cubicBezTo>
                    <a:cubicBezTo>
                      <a:pt x="9095" y="29728"/>
                      <a:pt x="9169" y="29764"/>
                      <a:pt x="9242" y="29813"/>
                    </a:cubicBezTo>
                    <a:cubicBezTo>
                      <a:pt x="9358" y="29841"/>
                      <a:pt x="9386" y="29824"/>
                      <a:pt x="9591" y="29902"/>
                    </a:cubicBezTo>
                    <a:cubicBezTo>
                      <a:pt x="9480" y="29858"/>
                      <a:pt x="9347" y="29797"/>
                      <a:pt x="9353" y="29791"/>
                    </a:cubicBezTo>
                    <a:lnTo>
                      <a:pt x="9353" y="29791"/>
                    </a:lnTo>
                    <a:lnTo>
                      <a:pt x="9314" y="29797"/>
                    </a:lnTo>
                    <a:cubicBezTo>
                      <a:pt x="9242" y="29758"/>
                      <a:pt x="9187" y="29730"/>
                      <a:pt x="9131" y="29703"/>
                    </a:cubicBezTo>
                    <a:cubicBezTo>
                      <a:pt x="9104" y="29703"/>
                      <a:pt x="9179" y="29752"/>
                      <a:pt x="9167" y="29752"/>
                    </a:cubicBezTo>
                    <a:cubicBezTo>
                      <a:pt x="9161" y="29752"/>
                      <a:pt x="9141" y="29744"/>
                      <a:pt x="9093" y="29719"/>
                    </a:cubicBezTo>
                    <a:cubicBezTo>
                      <a:pt x="8904" y="29625"/>
                      <a:pt x="9010" y="29636"/>
                      <a:pt x="8971" y="29631"/>
                    </a:cubicBezTo>
                    <a:cubicBezTo>
                      <a:pt x="8716" y="29487"/>
                      <a:pt x="8855" y="29597"/>
                      <a:pt x="8628" y="29431"/>
                    </a:cubicBezTo>
                    <a:lnTo>
                      <a:pt x="8628" y="29431"/>
                    </a:lnTo>
                    <a:cubicBezTo>
                      <a:pt x="8639" y="29437"/>
                      <a:pt x="8659" y="29447"/>
                      <a:pt x="8677" y="29458"/>
                    </a:cubicBezTo>
                    <a:lnTo>
                      <a:pt x="8677" y="29458"/>
                    </a:lnTo>
                    <a:cubicBezTo>
                      <a:pt x="8518" y="29341"/>
                      <a:pt x="8305" y="29199"/>
                      <a:pt x="8290" y="29138"/>
                    </a:cubicBezTo>
                    <a:lnTo>
                      <a:pt x="8290" y="29138"/>
                    </a:lnTo>
                    <a:cubicBezTo>
                      <a:pt x="8318" y="29155"/>
                      <a:pt x="8329" y="29144"/>
                      <a:pt x="8384" y="29194"/>
                    </a:cubicBezTo>
                    <a:lnTo>
                      <a:pt x="8379" y="29194"/>
                    </a:lnTo>
                    <a:cubicBezTo>
                      <a:pt x="8418" y="29217"/>
                      <a:pt x="8435" y="29226"/>
                      <a:pt x="8437" y="29226"/>
                    </a:cubicBezTo>
                    <a:cubicBezTo>
                      <a:pt x="8445" y="29226"/>
                      <a:pt x="8278" y="29114"/>
                      <a:pt x="8296" y="29105"/>
                    </a:cubicBezTo>
                    <a:cubicBezTo>
                      <a:pt x="8251" y="29083"/>
                      <a:pt x="8074" y="28939"/>
                      <a:pt x="7997" y="28862"/>
                    </a:cubicBezTo>
                    <a:lnTo>
                      <a:pt x="7997" y="28862"/>
                    </a:lnTo>
                    <a:lnTo>
                      <a:pt x="8013" y="28906"/>
                    </a:lnTo>
                    <a:cubicBezTo>
                      <a:pt x="7659" y="28662"/>
                      <a:pt x="8052" y="28889"/>
                      <a:pt x="7748" y="28612"/>
                    </a:cubicBezTo>
                    <a:cubicBezTo>
                      <a:pt x="7695" y="28564"/>
                      <a:pt x="7675" y="28548"/>
                      <a:pt x="7673" y="28548"/>
                    </a:cubicBezTo>
                    <a:lnTo>
                      <a:pt x="7673" y="28548"/>
                    </a:lnTo>
                    <a:cubicBezTo>
                      <a:pt x="7668" y="28548"/>
                      <a:pt x="7728" y="28611"/>
                      <a:pt x="7724" y="28611"/>
                    </a:cubicBezTo>
                    <a:cubicBezTo>
                      <a:pt x="7723" y="28611"/>
                      <a:pt x="7714" y="28604"/>
                      <a:pt x="7693" y="28585"/>
                    </a:cubicBezTo>
                    <a:cubicBezTo>
                      <a:pt x="7576" y="28452"/>
                      <a:pt x="7543" y="28391"/>
                      <a:pt x="7377" y="28197"/>
                    </a:cubicBezTo>
                    <a:cubicBezTo>
                      <a:pt x="7338" y="28137"/>
                      <a:pt x="7266" y="28009"/>
                      <a:pt x="7272" y="27993"/>
                    </a:cubicBezTo>
                    <a:cubicBezTo>
                      <a:pt x="7172" y="27871"/>
                      <a:pt x="7034" y="27589"/>
                      <a:pt x="6979" y="27522"/>
                    </a:cubicBezTo>
                    <a:lnTo>
                      <a:pt x="6979" y="27522"/>
                    </a:lnTo>
                    <a:cubicBezTo>
                      <a:pt x="7028" y="27644"/>
                      <a:pt x="7073" y="27699"/>
                      <a:pt x="7106" y="27755"/>
                    </a:cubicBezTo>
                    <a:cubicBezTo>
                      <a:pt x="7145" y="27821"/>
                      <a:pt x="7189" y="27882"/>
                      <a:pt x="7266" y="28009"/>
                    </a:cubicBezTo>
                    <a:lnTo>
                      <a:pt x="7194" y="27948"/>
                    </a:lnTo>
                    <a:cubicBezTo>
                      <a:pt x="7078" y="27771"/>
                      <a:pt x="6940" y="27533"/>
                      <a:pt x="6885" y="27390"/>
                    </a:cubicBezTo>
                    <a:lnTo>
                      <a:pt x="6885" y="27390"/>
                    </a:lnTo>
                    <a:cubicBezTo>
                      <a:pt x="6889" y="27410"/>
                      <a:pt x="6890" y="27421"/>
                      <a:pt x="6886" y="27421"/>
                    </a:cubicBezTo>
                    <a:cubicBezTo>
                      <a:pt x="6884" y="27421"/>
                      <a:pt x="6882" y="27420"/>
                      <a:pt x="6879" y="27417"/>
                    </a:cubicBezTo>
                    <a:cubicBezTo>
                      <a:pt x="6752" y="27141"/>
                      <a:pt x="6702" y="27058"/>
                      <a:pt x="6630" y="26759"/>
                    </a:cubicBezTo>
                    <a:cubicBezTo>
                      <a:pt x="6631" y="26755"/>
                      <a:pt x="6632" y="26753"/>
                      <a:pt x="6634" y="26753"/>
                    </a:cubicBezTo>
                    <a:cubicBezTo>
                      <a:pt x="6648" y="26753"/>
                      <a:pt x="6679" y="26903"/>
                      <a:pt x="6719" y="27008"/>
                    </a:cubicBezTo>
                    <a:cubicBezTo>
                      <a:pt x="6674" y="26814"/>
                      <a:pt x="6663" y="26814"/>
                      <a:pt x="6602" y="26510"/>
                    </a:cubicBezTo>
                    <a:cubicBezTo>
                      <a:pt x="6603" y="26509"/>
                      <a:pt x="6603" y="26508"/>
                      <a:pt x="6604" y="26508"/>
                    </a:cubicBezTo>
                    <a:cubicBezTo>
                      <a:pt x="6616" y="26508"/>
                      <a:pt x="6642" y="26715"/>
                      <a:pt x="6669" y="26737"/>
                    </a:cubicBezTo>
                    <a:lnTo>
                      <a:pt x="6586" y="26405"/>
                    </a:lnTo>
                    <a:lnTo>
                      <a:pt x="6591" y="26405"/>
                    </a:lnTo>
                    <a:cubicBezTo>
                      <a:pt x="6553" y="26366"/>
                      <a:pt x="6547" y="26150"/>
                      <a:pt x="6497" y="25945"/>
                    </a:cubicBezTo>
                    <a:cubicBezTo>
                      <a:pt x="6392" y="25447"/>
                      <a:pt x="6331" y="25375"/>
                      <a:pt x="6226" y="25115"/>
                    </a:cubicBezTo>
                    <a:cubicBezTo>
                      <a:pt x="6218" y="25059"/>
                      <a:pt x="6216" y="25032"/>
                      <a:pt x="6219" y="25032"/>
                    </a:cubicBezTo>
                    <a:lnTo>
                      <a:pt x="6219" y="25032"/>
                    </a:lnTo>
                    <a:cubicBezTo>
                      <a:pt x="6221" y="25032"/>
                      <a:pt x="6223" y="25036"/>
                      <a:pt x="6226" y="25043"/>
                    </a:cubicBezTo>
                    <a:cubicBezTo>
                      <a:pt x="6254" y="25171"/>
                      <a:pt x="6254" y="25143"/>
                      <a:pt x="6276" y="25182"/>
                    </a:cubicBezTo>
                    <a:cubicBezTo>
                      <a:pt x="6230" y="25043"/>
                      <a:pt x="6199" y="24878"/>
                      <a:pt x="6212" y="24878"/>
                    </a:cubicBezTo>
                    <a:cubicBezTo>
                      <a:pt x="6215" y="24878"/>
                      <a:pt x="6220" y="24885"/>
                      <a:pt x="6226" y="24899"/>
                    </a:cubicBezTo>
                    <a:cubicBezTo>
                      <a:pt x="6196" y="24828"/>
                      <a:pt x="6185" y="24804"/>
                      <a:pt x="6183" y="24804"/>
                    </a:cubicBezTo>
                    <a:lnTo>
                      <a:pt x="6183" y="24804"/>
                    </a:lnTo>
                    <a:cubicBezTo>
                      <a:pt x="6179" y="24804"/>
                      <a:pt x="6205" y="24885"/>
                      <a:pt x="6199" y="24885"/>
                    </a:cubicBezTo>
                    <a:cubicBezTo>
                      <a:pt x="6197" y="24885"/>
                      <a:pt x="6190" y="24874"/>
                      <a:pt x="6176" y="24844"/>
                    </a:cubicBezTo>
                    <a:cubicBezTo>
                      <a:pt x="6138" y="24728"/>
                      <a:pt x="6088" y="24606"/>
                      <a:pt x="6038" y="24490"/>
                    </a:cubicBezTo>
                    <a:lnTo>
                      <a:pt x="6038" y="24490"/>
                    </a:lnTo>
                    <a:cubicBezTo>
                      <a:pt x="6038" y="24520"/>
                      <a:pt x="6056" y="24580"/>
                      <a:pt x="6052" y="24580"/>
                    </a:cubicBezTo>
                    <a:cubicBezTo>
                      <a:pt x="6049" y="24580"/>
                      <a:pt x="6037" y="24555"/>
                      <a:pt x="6005" y="24484"/>
                    </a:cubicBezTo>
                    <a:cubicBezTo>
                      <a:pt x="5938" y="24340"/>
                      <a:pt x="5900" y="24263"/>
                      <a:pt x="5806" y="24069"/>
                    </a:cubicBezTo>
                    <a:lnTo>
                      <a:pt x="5806" y="24069"/>
                    </a:lnTo>
                    <a:cubicBezTo>
                      <a:pt x="5808" y="24072"/>
                      <a:pt x="5810" y="24073"/>
                      <a:pt x="5812" y="24073"/>
                    </a:cubicBezTo>
                    <a:cubicBezTo>
                      <a:pt x="5817" y="24073"/>
                      <a:pt x="5816" y="24061"/>
                      <a:pt x="5820" y="24061"/>
                    </a:cubicBezTo>
                    <a:cubicBezTo>
                      <a:pt x="5825" y="24061"/>
                      <a:pt x="5835" y="24077"/>
                      <a:pt x="5866" y="24141"/>
                    </a:cubicBezTo>
                    <a:cubicBezTo>
                      <a:pt x="5828" y="24042"/>
                      <a:pt x="5750" y="23903"/>
                      <a:pt x="5700" y="23854"/>
                    </a:cubicBezTo>
                    <a:lnTo>
                      <a:pt x="5700" y="23854"/>
                    </a:lnTo>
                    <a:cubicBezTo>
                      <a:pt x="5719" y="23889"/>
                      <a:pt x="5725" y="23904"/>
                      <a:pt x="5723" y="23904"/>
                    </a:cubicBezTo>
                    <a:cubicBezTo>
                      <a:pt x="5714" y="23904"/>
                      <a:pt x="5564" y="23666"/>
                      <a:pt x="5551" y="23666"/>
                    </a:cubicBezTo>
                    <a:lnTo>
                      <a:pt x="5551" y="23666"/>
                    </a:lnTo>
                    <a:cubicBezTo>
                      <a:pt x="5548" y="23666"/>
                      <a:pt x="5551" y="23675"/>
                      <a:pt x="5562" y="23699"/>
                    </a:cubicBezTo>
                    <a:cubicBezTo>
                      <a:pt x="5523" y="23627"/>
                      <a:pt x="5485" y="23560"/>
                      <a:pt x="5446" y="23494"/>
                    </a:cubicBezTo>
                    <a:lnTo>
                      <a:pt x="5446" y="23494"/>
                    </a:lnTo>
                    <a:cubicBezTo>
                      <a:pt x="5473" y="23538"/>
                      <a:pt x="5485" y="23538"/>
                      <a:pt x="5529" y="23604"/>
                    </a:cubicBezTo>
                    <a:cubicBezTo>
                      <a:pt x="5512" y="23538"/>
                      <a:pt x="5418" y="23455"/>
                      <a:pt x="5363" y="23383"/>
                    </a:cubicBezTo>
                    <a:cubicBezTo>
                      <a:pt x="5319" y="23317"/>
                      <a:pt x="5191" y="23145"/>
                      <a:pt x="5180" y="23123"/>
                    </a:cubicBezTo>
                    <a:cubicBezTo>
                      <a:pt x="5136" y="23068"/>
                      <a:pt x="5014" y="22929"/>
                      <a:pt x="5003" y="22896"/>
                    </a:cubicBezTo>
                    <a:cubicBezTo>
                      <a:pt x="4977" y="22868"/>
                      <a:pt x="4966" y="22860"/>
                      <a:pt x="4962" y="22860"/>
                    </a:cubicBezTo>
                    <a:lnTo>
                      <a:pt x="4962" y="22860"/>
                    </a:lnTo>
                    <a:cubicBezTo>
                      <a:pt x="4955" y="22860"/>
                      <a:pt x="4968" y="22883"/>
                      <a:pt x="4964" y="22883"/>
                    </a:cubicBezTo>
                    <a:cubicBezTo>
                      <a:pt x="4963" y="22883"/>
                      <a:pt x="4961" y="22882"/>
                      <a:pt x="4959" y="22880"/>
                    </a:cubicBezTo>
                    <a:cubicBezTo>
                      <a:pt x="4876" y="22785"/>
                      <a:pt x="4787" y="22691"/>
                      <a:pt x="4704" y="22608"/>
                    </a:cubicBezTo>
                    <a:cubicBezTo>
                      <a:pt x="4700" y="22596"/>
                      <a:pt x="4702" y="22564"/>
                      <a:pt x="4723" y="22564"/>
                    </a:cubicBezTo>
                    <a:cubicBezTo>
                      <a:pt x="4730" y="22564"/>
                      <a:pt x="4738" y="22567"/>
                      <a:pt x="4749" y="22575"/>
                    </a:cubicBezTo>
                    <a:cubicBezTo>
                      <a:pt x="4638" y="22487"/>
                      <a:pt x="4682" y="22564"/>
                      <a:pt x="4527" y="22426"/>
                    </a:cubicBezTo>
                    <a:lnTo>
                      <a:pt x="4527" y="22426"/>
                    </a:lnTo>
                    <a:cubicBezTo>
                      <a:pt x="4539" y="22432"/>
                      <a:pt x="4546" y="22435"/>
                      <a:pt x="4549" y="22435"/>
                    </a:cubicBezTo>
                    <a:cubicBezTo>
                      <a:pt x="4572" y="22435"/>
                      <a:pt x="4412" y="22295"/>
                      <a:pt x="4436" y="22295"/>
                    </a:cubicBezTo>
                    <a:cubicBezTo>
                      <a:pt x="4441" y="22295"/>
                      <a:pt x="4454" y="22301"/>
                      <a:pt x="4477" y="22315"/>
                    </a:cubicBezTo>
                    <a:cubicBezTo>
                      <a:pt x="4394" y="22216"/>
                      <a:pt x="4118" y="21994"/>
                      <a:pt x="3957" y="21889"/>
                    </a:cubicBezTo>
                    <a:cubicBezTo>
                      <a:pt x="3944" y="21882"/>
                      <a:pt x="3936" y="21879"/>
                      <a:pt x="3934" y="21879"/>
                    </a:cubicBezTo>
                    <a:cubicBezTo>
                      <a:pt x="3915" y="21879"/>
                      <a:pt x="4115" y="22024"/>
                      <a:pt x="4096" y="22038"/>
                    </a:cubicBezTo>
                    <a:cubicBezTo>
                      <a:pt x="3658" y="21717"/>
                      <a:pt x="3598" y="21751"/>
                      <a:pt x="3293" y="21513"/>
                    </a:cubicBezTo>
                    <a:lnTo>
                      <a:pt x="3293" y="21513"/>
                    </a:lnTo>
                    <a:lnTo>
                      <a:pt x="3371" y="21574"/>
                    </a:lnTo>
                    <a:cubicBezTo>
                      <a:pt x="3171" y="21435"/>
                      <a:pt x="3188" y="21446"/>
                      <a:pt x="3072" y="21380"/>
                    </a:cubicBezTo>
                    <a:lnTo>
                      <a:pt x="3072" y="21380"/>
                    </a:lnTo>
                    <a:cubicBezTo>
                      <a:pt x="3075" y="21381"/>
                      <a:pt x="3077" y="21381"/>
                      <a:pt x="3079" y="21381"/>
                    </a:cubicBezTo>
                    <a:cubicBezTo>
                      <a:pt x="3122" y="21381"/>
                      <a:pt x="2883" y="21152"/>
                      <a:pt x="2624" y="20893"/>
                    </a:cubicBezTo>
                    <a:cubicBezTo>
                      <a:pt x="2623" y="20893"/>
                      <a:pt x="2622" y="20892"/>
                      <a:pt x="2621" y="20892"/>
                    </a:cubicBezTo>
                    <a:cubicBezTo>
                      <a:pt x="2602" y="20892"/>
                      <a:pt x="2737" y="21034"/>
                      <a:pt x="2711" y="21034"/>
                    </a:cubicBezTo>
                    <a:cubicBezTo>
                      <a:pt x="2709" y="21034"/>
                      <a:pt x="2706" y="21033"/>
                      <a:pt x="2701" y="21031"/>
                    </a:cubicBezTo>
                    <a:cubicBezTo>
                      <a:pt x="2635" y="20970"/>
                      <a:pt x="2574" y="20915"/>
                      <a:pt x="2513" y="20854"/>
                    </a:cubicBezTo>
                    <a:cubicBezTo>
                      <a:pt x="2508" y="20850"/>
                      <a:pt x="2507" y="20848"/>
                      <a:pt x="2508" y="20848"/>
                    </a:cubicBezTo>
                    <a:lnTo>
                      <a:pt x="2508" y="20848"/>
                    </a:lnTo>
                    <a:cubicBezTo>
                      <a:pt x="2510" y="20848"/>
                      <a:pt x="2515" y="20851"/>
                      <a:pt x="2522" y="20857"/>
                    </a:cubicBezTo>
                    <a:lnTo>
                      <a:pt x="2522" y="20857"/>
                    </a:lnTo>
                    <a:cubicBezTo>
                      <a:pt x="2451" y="20782"/>
                      <a:pt x="2397" y="20703"/>
                      <a:pt x="2352" y="20638"/>
                    </a:cubicBezTo>
                    <a:cubicBezTo>
                      <a:pt x="2303" y="20561"/>
                      <a:pt x="2269" y="20517"/>
                      <a:pt x="2242" y="20495"/>
                    </a:cubicBezTo>
                    <a:cubicBezTo>
                      <a:pt x="2214" y="20417"/>
                      <a:pt x="2181" y="20351"/>
                      <a:pt x="2153" y="20279"/>
                    </a:cubicBezTo>
                    <a:lnTo>
                      <a:pt x="2153" y="20279"/>
                    </a:lnTo>
                    <a:cubicBezTo>
                      <a:pt x="2159" y="20306"/>
                      <a:pt x="2175" y="20334"/>
                      <a:pt x="2186" y="20362"/>
                    </a:cubicBezTo>
                    <a:cubicBezTo>
                      <a:pt x="2159" y="20340"/>
                      <a:pt x="2037" y="20118"/>
                      <a:pt x="2015" y="20074"/>
                    </a:cubicBezTo>
                    <a:cubicBezTo>
                      <a:pt x="1899" y="19836"/>
                      <a:pt x="1888" y="19731"/>
                      <a:pt x="1871" y="19593"/>
                    </a:cubicBezTo>
                    <a:cubicBezTo>
                      <a:pt x="1871" y="19621"/>
                      <a:pt x="1871" y="19672"/>
                      <a:pt x="1862" y="19672"/>
                    </a:cubicBezTo>
                    <a:cubicBezTo>
                      <a:pt x="1855" y="19672"/>
                      <a:pt x="1842" y="19644"/>
                      <a:pt x="1821" y="19559"/>
                    </a:cubicBezTo>
                    <a:cubicBezTo>
                      <a:pt x="1843" y="19559"/>
                      <a:pt x="1821" y="19449"/>
                      <a:pt x="1805" y="19344"/>
                    </a:cubicBezTo>
                    <a:cubicBezTo>
                      <a:pt x="1794" y="19244"/>
                      <a:pt x="1788" y="19133"/>
                      <a:pt x="1794" y="19133"/>
                    </a:cubicBezTo>
                    <a:cubicBezTo>
                      <a:pt x="1788" y="19051"/>
                      <a:pt x="1793" y="18897"/>
                      <a:pt x="1777" y="18890"/>
                    </a:cubicBezTo>
                    <a:lnTo>
                      <a:pt x="1777" y="18890"/>
                    </a:lnTo>
                    <a:lnTo>
                      <a:pt x="1805" y="18901"/>
                    </a:lnTo>
                    <a:cubicBezTo>
                      <a:pt x="1771" y="18884"/>
                      <a:pt x="1771" y="18580"/>
                      <a:pt x="1794" y="18336"/>
                    </a:cubicBezTo>
                    <a:lnTo>
                      <a:pt x="1794" y="18336"/>
                    </a:lnTo>
                    <a:cubicBezTo>
                      <a:pt x="1797" y="18341"/>
                      <a:pt x="1799" y="18343"/>
                      <a:pt x="1802" y="18343"/>
                    </a:cubicBezTo>
                    <a:cubicBezTo>
                      <a:pt x="1830" y="18343"/>
                      <a:pt x="1820" y="18063"/>
                      <a:pt x="1877" y="17977"/>
                    </a:cubicBezTo>
                    <a:cubicBezTo>
                      <a:pt x="1849" y="17927"/>
                      <a:pt x="1932" y="17556"/>
                      <a:pt x="1910" y="17506"/>
                    </a:cubicBezTo>
                    <a:cubicBezTo>
                      <a:pt x="1943" y="17324"/>
                      <a:pt x="1971" y="17346"/>
                      <a:pt x="1987" y="17307"/>
                    </a:cubicBezTo>
                    <a:lnTo>
                      <a:pt x="1993" y="17213"/>
                    </a:lnTo>
                    <a:cubicBezTo>
                      <a:pt x="2026" y="17125"/>
                      <a:pt x="2098" y="16787"/>
                      <a:pt x="2153" y="16588"/>
                    </a:cubicBezTo>
                    <a:lnTo>
                      <a:pt x="2159" y="16394"/>
                    </a:lnTo>
                    <a:lnTo>
                      <a:pt x="2186" y="16322"/>
                    </a:lnTo>
                    <a:cubicBezTo>
                      <a:pt x="2186" y="16297"/>
                      <a:pt x="2200" y="16196"/>
                      <a:pt x="2193" y="16196"/>
                    </a:cubicBezTo>
                    <a:lnTo>
                      <a:pt x="2193" y="16196"/>
                    </a:lnTo>
                    <a:cubicBezTo>
                      <a:pt x="2191" y="16196"/>
                      <a:pt x="2187" y="16205"/>
                      <a:pt x="2181" y="16228"/>
                    </a:cubicBezTo>
                    <a:lnTo>
                      <a:pt x="2203" y="16123"/>
                    </a:lnTo>
                    <a:cubicBezTo>
                      <a:pt x="2175" y="16106"/>
                      <a:pt x="2220" y="15979"/>
                      <a:pt x="2236" y="15763"/>
                    </a:cubicBezTo>
                    <a:cubicBezTo>
                      <a:pt x="2241" y="15742"/>
                      <a:pt x="2246" y="15733"/>
                      <a:pt x="2249" y="15733"/>
                    </a:cubicBezTo>
                    <a:lnTo>
                      <a:pt x="2249" y="15733"/>
                    </a:lnTo>
                    <a:cubicBezTo>
                      <a:pt x="2252" y="15733"/>
                      <a:pt x="2253" y="15741"/>
                      <a:pt x="2251" y="15754"/>
                    </a:cubicBezTo>
                    <a:lnTo>
                      <a:pt x="2251" y="15754"/>
                    </a:lnTo>
                    <a:cubicBezTo>
                      <a:pt x="2266" y="15685"/>
                      <a:pt x="2276" y="15710"/>
                      <a:pt x="2292" y="15675"/>
                    </a:cubicBezTo>
                    <a:lnTo>
                      <a:pt x="2292" y="15675"/>
                    </a:lnTo>
                    <a:cubicBezTo>
                      <a:pt x="2291" y="15675"/>
                      <a:pt x="2291" y="15675"/>
                      <a:pt x="2291" y="15675"/>
                    </a:cubicBezTo>
                    <a:cubicBezTo>
                      <a:pt x="2279" y="15675"/>
                      <a:pt x="2282" y="15470"/>
                      <a:pt x="2264" y="15470"/>
                    </a:cubicBezTo>
                    <a:cubicBezTo>
                      <a:pt x="2258" y="15470"/>
                      <a:pt x="2249" y="15495"/>
                      <a:pt x="2236" y="15564"/>
                    </a:cubicBezTo>
                    <a:cubicBezTo>
                      <a:pt x="2235" y="15565"/>
                      <a:pt x="2235" y="15565"/>
                      <a:pt x="2234" y="15565"/>
                    </a:cubicBezTo>
                    <a:cubicBezTo>
                      <a:pt x="2221" y="15565"/>
                      <a:pt x="2237" y="15410"/>
                      <a:pt x="2247" y="15315"/>
                    </a:cubicBezTo>
                    <a:lnTo>
                      <a:pt x="2286" y="15249"/>
                    </a:lnTo>
                    <a:lnTo>
                      <a:pt x="2264" y="15127"/>
                    </a:lnTo>
                    <a:cubicBezTo>
                      <a:pt x="2269" y="14966"/>
                      <a:pt x="2292" y="14900"/>
                      <a:pt x="2297" y="14767"/>
                    </a:cubicBezTo>
                    <a:cubicBezTo>
                      <a:pt x="2297" y="14841"/>
                      <a:pt x="2313" y="14928"/>
                      <a:pt x="2327" y="14928"/>
                    </a:cubicBezTo>
                    <a:cubicBezTo>
                      <a:pt x="2339" y="14928"/>
                      <a:pt x="2350" y="14874"/>
                      <a:pt x="2352" y="14717"/>
                    </a:cubicBezTo>
                    <a:cubicBezTo>
                      <a:pt x="2358" y="14905"/>
                      <a:pt x="2369" y="14994"/>
                      <a:pt x="2369" y="15094"/>
                    </a:cubicBezTo>
                    <a:cubicBezTo>
                      <a:pt x="2372" y="15055"/>
                      <a:pt x="2375" y="15025"/>
                      <a:pt x="2377" y="15025"/>
                    </a:cubicBezTo>
                    <a:cubicBezTo>
                      <a:pt x="2379" y="15025"/>
                      <a:pt x="2380" y="15046"/>
                      <a:pt x="2380" y="15099"/>
                    </a:cubicBezTo>
                    <a:cubicBezTo>
                      <a:pt x="2386" y="14822"/>
                      <a:pt x="2369" y="15011"/>
                      <a:pt x="2375" y="14734"/>
                    </a:cubicBezTo>
                    <a:lnTo>
                      <a:pt x="2375" y="14734"/>
                    </a:lnTo>
                    <a:cubicBezTo>
                      <a:pt x="2376" y="14735"/>
                      <a:pt x="2377" y="14735"/>
                      <a:pt x="2379" y="14735"/>
                    </a:cubicBezTo>
                    <a:cubicBezTo>
                      <a:pt x="2399" y="14735"/>
                      <a:pt x="2413" y="14653"/>
                      <a:pt x="2408" y="14430"/>
                    </a:cubicBezTo>
                    <a:lnTo>
                      <a:pt x="2408" y="14430"/>
                    </a:lnTo>
                    <a:cubicBezTo>
                      <a:pt x="2408" y="14490"/>
                      <a:pt x="2402" y="14551"/>
                      <a:pt x="2402" y="14607"/>
                    </a:cubicBezTo>
                    <a:cubicBezTo>
                      <a:pt x="2402" y="14601"/>
                      <a:pt x="2397" y="14585"/>
                      <a:pt x="2397" y="14573"/>
                    </a:cubicBezTo>
                    <a:cubicBezTo>
                      <a:pt x="2397" y="14640"/>
                      <a:pt x="2386" y="14662"/>
                      <a:pt x="2380" y="14679"/>
                    </a:cubicBezTo>
                    <a:cubicBezTo>
                      <a:pt x="2380" y="14629"/>
                      <a:pt x="2347" y="14402"/>
                      <a:pt x="2347" y="14330"/>
                    </a:cubicBezTo>
                    <a:cubicBezTo>
                      <a:pt x="2345" y="14362"/>
                      <a:pt x="2342" y="14376"/>
                      <a:pt x="2338" y="14376"/>
                    </a:cubicBezTo>
                    <a:cubicBezTo>
                      <a:pt x="2329" y="14376"/>
                      <a:pt x="2314" y="14295"/>
                      <a:pt x="2303" y="14208"/>
                    </a:cubicBezTo>
                    <a:cubicBezTo>
                      <a:pt x="2290" y="14105"/>
                      <a:pt x="2263" y="13998"/>
                      <a:pt x="2258" y="13998"/>
                    </a:cubicBezTo>
                    <a:lnTo>
                      <a:pt x="2258" y="13998"/>
                    </a:lnTo>
                    <a:cubicBezTo>
                      <a:pt x="2256" y="13998"/>
                      <a:pt x="2256" y="14006"/>
                      <a:pt x="2258" y="14026"/>
                    </a:cubicBezTo>
                    <a:cubicBezTo>
                      <a:pt x="2247" y="13998"/>
                      <a:pt x="2203" y="13810"/>
                      <a:pt x="2214" y="13793"/>
                    </a:cubicBezTo>
                    <a:lnTo>
                      <a:pt x="2214" y="13793"/>
                    </a:lnTo>
                    <a:cubicBezTo>
                      <a:pt x="2229" y="13842"/>
                      <a:pt x="2237" y="13861"/>
                      <a:pt x="2241" y="13861"/>
                    </a:cubicBezTo>
                    <a:cubicBezTo>
                      <a:pt x="2246" y="13861"/>
                      <a:pt x="2245" y="13830"/>
                      <a:pt x="2242" y="13793"/>
                    </a:cubicBezTo>
                    <a:cubicBezTo>
                      <a:pt x="2237" y="13729"/>
                      <a:pt x="2219" y="13651"/>
                      <a:pt x="2227" y="13651"/>
                    </a:cubicBezTo>
                    <a:lnTo>
                      <a:pt x="2227" y="13651"/>
                    </a:lnTo>
                    <a:cubicBezTo>
                      <a:pt x="2228" y="13651"/>
                      <a:pt x="2229" y="13653"/>
                      <a:pt x="2231" y="13655"/>
                    </a:cubicBezTo>
                    <a:cubicBezTo>
                      <a:pt x="2227" y="13643"/>
                      <a:pt x="2225" y="13638"/>
                      <a:pt x="2223" y="13638"/>
                    </a:cubicBezTo>
                    <a:lnTo>
                      <a:pt x="2223" y="13638"/>
                    </a:lnTo>
                    <a:cubicBezTo>
                      <a:pt x="2218" y="13638"/>
                      <a:pt x="2239" y="13749"/>
                      <a:pt x="2229" y="13749"/>
                    </a:cubicBezTo>
                    <a:cubicBezTo>
                      <a:pt x="2227" y="13749"/>
                      <a:pt x="2222" y="13741"/>
                      <a:pt x="2214" y="13721"/>
                    </a:cubicBezTo>
                    <a:cubicBezTo>
                      <a:pt x="2181" y="13588"/>
                      <a:pt x="2159" y="13494"/>
                      <a:pt x="2148" y="13417"/>
                    </a:cubicBezTo>
                    <a:lnTo>
                      <a:pt x="2148" y="13417"/>
                    </a:lnTo>
                    <a:lnTo>
                      <a:pt x="2164" y="13472"/>
                    </a:lnTo>
                    <a:cubicBezTo>
                      <a:pt x="2153" y="13406"/>
                      <a:pt x="2126" y="13334"/>
                      <a:pt x="2103" y="13273"/>
                    </a:cubicBezTo>
                    <a:cubicBezTo>
                      <a:pt x="2102" y="13271"/>
                      <a:pt x="2101" y="13271"/>
                      <a:pt x="2100" y="13271"/>
                    </a:cubicBezTo>
                    <a:lnTo>
                      <a:pt x="2100" y="13271"/>
                    </a:lnTo>
                    <a:cubicBezTo>
                      <a:pt x="2093" y="13271"/>
                      <a:pt x="2119" y="13363"/>
                      <a:pt x="2113" y="13363"/>
                    </a:cubicBezTo>
                    <a:cubicBezTo>
                      <a:pt x="2111" y="13363"/>
                      <a:pt x="2102" y="13346"/>
                      <a:pt x="2081" y="13295"/>
                    </a:cubicBezTo>
                    <a:cubicBezTo>
                      <a:pt x="2071" y="13247"/>
                      <a:pt x="1997" y="13073"/>
                      <a:pt x="1998" y="13073"/>
                    </a:cubicBezTo>
                    <a:lnTo>
                      <a:pt x="1998" y="13073"/>
                    </a:lnTo>
                    <a:cubicBezTo>
                      <a:pt x="1998" y="13073"/>
                      <a:pt x="1998" y="13074"/>
                      <a:pt x="1998" y="13074"/>
                    </a:cubicBezTo>
                    <a:cubicBezTo>
                      <a:pt x="2048" y="13146"/>
                      <a:pt x="2048" y="13079"/>
                      <a:pt x="2120" y="13229"/>
                    </a:cubicBezTo>
                    <a:cubicBezTo>
                      <a:pt x="2079" y="13123"/>
                      <a:pt x="1943" y="12839"/>
                      <a:pt x="1925" y="12839"/>
                    </a:cubicBezTo>
                    <a:lnTo>
                      <a:pt x="1925" y="12839"/>
                    </a:lnTo>
                    <a:cubicBezTo>
                      <a:pt x="1922" y="12839"/>
                      <a:pt x="1923" y="12852"/>
                      <a:pt x="1932" y="12880"/>
                    </a:cubicBezTo>
                    <a:cubicBezTo>
                      <a:pt x="1910" y="12830"/>
                      <a:pt x="1882" y="12781"/>
                      <a:pt x="1860" y="12731"/>
                    </a:cubicBezTo>
                    <a:lnTo>
                      <a:pt x="1860" y="12731"/>
                    </a:lnTo>
                    <a:cubicBezTo>
                      <a:pt x="1886" y="12797"/>
                      <a:pt x="1938" y="12934"/>
                      <a:pt x="1930" y="12934"/>
                    </a:cubicBezTo>
                    <a:cubicBezTo>
                      <a:pt x="1926" y="12934"/>
                      <a:pt x="1906" y="12899"/>
                      <a:pt x="1860" y="12803"/>
                    </a:cubicBezTo>
                    <a:lnTo>
                      <a:pt x="1871" y="12803"/>
                    </a:lnTo>
                    <a:cubicBezTo>
                      <a:pt x="1827" y="12742"/>
                      <a:pt x="1794" y="12670"/>
                      <a:pt x="1749" y="12609"/>
                    </a:cubicBezTo>
                    <a:lnTo>
                      <a:pt x="1716" y="12520"/>
                    </a:lnTo>
                    <a:cubicBezTo>
                      <a:pt x="1716" y="12521"/>
                      <a:pt x="1715" y="12521"/>
                      <a:pt x="1714" y="12521"/>
                    </a:cubicBezTo>
                    <a:cubicBezTo>
                      <a:pt x="1707" y="12521"/>
                      <a:pt x="1685" y="12492"/>
                      <a:pt x="1650" y="12421"/>
                    </a:cubicBezTo>
                    <a:cubicBezTo>
                      <a:pt x="1639" y="12399"/>
                      <a:pt x="1605" y="12332"/>
                      <a:pt x="1622" y="12332"/>
                    </a:cubicBezTo>
                    <a:cubicBezTo>
                      <a:pt x="1495" y="12122"/>
                      <a:pt x="1495" y="12144"/>
                      <a:pt x="1473" y="12122"/>
                    </a:cubicBezTo>
                    <a:cubicBezTo>
                      <a:pt x="1423" y="12040"/>
                      <a:pt x="1398" y="11994"/>
                      <a:pt x="1407" y="11994"/>
                    </a:cubicBezTo>
                    <a:lnTo>
                      <a:pt x="1407" y="11994"/>
                    </a:lnTo>
                    <a:cubicBezTo>
                      <a:pt x="1410" y="11994"/>
                      <a:pt x="1417" y="12000"/>
                      <a:pt x="1428" y="12011"/>
                    </a:cubicBezTo>
                    <a:cubicBezTo>
                      <a:pt x="1334" y="11856"/>
                      <a:pt x="1163" y="11585"/>
                      <a:pt x="1107" y="11475"/>
                    </a:cubicBezTo>
                    <a:cubicBezTo>
                      <a:pt x="1064" y="11413"/>
                      <a:pt x="1050" y="11394"/>
                      <a:pt x="1049" y="11394"/>
                    </a:cubicBezTo>
                    <a:lnTo>
                      <a:pt x="1049" y="11394"/>
                    </a:lnTo>
                    <a:cubicBezTo>
                      <a:pt x="1046" y="11394"/>
                      <a:pt x="1072" y="11438"/>
                      <a:pt x="1069" y="11438"/>
                    </a:cubicBezTo>
                    <a:cubicBezTo>
                      <a:pt x="1068" y="11438"/>
                      <a:pt x="1060" y="11429"/>
                      <a:pt x="1041" y="11403"/>
                    </a:cubicBezTo>
                    <a:cubicBezTo>
                      <a:pt x="964" y="11203"/>
                      <a:pt x="643" y="10711"/>
                      <a:pt x="493" y="10346"/>
                    </a:cubicBezTo>
                    <a:lnTo>
                      <a:pt x="493" y="10346"/>
                    </a:lnTo>
                    <a:cubicBezTo>
                      <a:pt x="494" y="10370"/>
                      <a:pt x="493" y="10380"/>
                      <a:pt x="489" y="10380"/>
                    </a:cubicBezTo>
                    <a:cubicBezTo>
                      <a:pt x="477" y="10380"/>
                      <a:pt x="437" y="10254"/>
                      <a:pt x="394" y="10202"/>
                    </a:cubicBezTo>
                    <a:cubicBezTo>
                      <a:pt x="401" y="10187"/>
                      <a:pt x="353" y="10034"/>
                      <a:pt x="361" y="10034"/>
                    </a:cubicBezTo>
                    <a:lnTo>
                      <a:pt x="361" y="10034"/>
                    </a:lnTo>
                    <a:cubicBezTo>
                      <a:pt x="364" y="10034"/>
                      <a:pt x="374" y="10053"/>
                      <a:pt x="395" y="10102"/>
                    </a:cubicBezTo>
                    <a:lnTo>
                      <a:pt x="395" y="10102"/>
                    </a:lnTo>
                    <a:cubicBezTo>
                      <a:pt x="376" y="10054"/>
                      <a:pt x="359" y="10003"/>
                      <a:pt x="338" y="9958"/>
                    </a:cubicBezTo>
                    <a:cubicBezTo>
                      <a:pt x="334" y="9940"/>
                      <a:pt x="334" y="9932"/>
                      <a:pt x="336" y="9932"/>
                    </a:cubicBezTo>
                    <a:lnTo>
                      <a:pt x="336" y="9932"/>
                    </a:lnTo>
                    <a:cubicBezTo>
                      <a:pt x="347" y="9932"/>
                      <a:pt x="418" y="10122"/>
                      <a:pt x="429" y="10122"/>
                    </a:cubicBezTo>
                    <a:cubicBezTo>
                      <a:pt x="433" y="10122"/>
                      <a:pt x="431" y="10106"/>
                      <a:pt x="421" y="10064"/>
                    </a:cubicBezTo>
                    <a:cubicBezTo>
                      <a:pt x="349" y="9848"/>
                      <a:pt x="255" y="9709"/>
                      <a:pt x="216" y="9438"/>
                    </a:cubicBezTo>
                    <a:lnTo>
                      <a:pt x="216" y="9438"/>
                    </a:lnTo>
                    <a:cubicBezTo>
                      <a:pt x="221" y="9449"/>
                      <a:pt x="224" y="9454"/>
                      <a:pt x="226" y="9454"/>
                    </a:cubicBezTo>
                    <a:cubicBezTo>
                      <a:pt x="234" y="9454"/>
                      <a:pt x="185" y="9287"/>
                      <a:pt x="206" y="9287"/>
                    </a:cubicBezTo>
                    <a:cubicBezTo>
                      <a:pt x="209" y="9287"/>
                      <a:pt x="212" y="9289"/>
                      <a:pt x="216" y="9294"/>
                    </a:cubicBezTo>
                    <a:cubicBezTo>
                      <a:pt x="228" y="9350"/>
                      <a:pt x="244" y="9422"/>
                      <a:pt x="266" y="9494"/>
                    </a:cubicBezTo>
                    <a:lnTo>
                      <a:pt x="266" y="9449"/>
                    </a:lnTo>
                    <a:cubicBezTo>
                      <a:pt x="222" y="9200"/>
                      <a:pt x="222" y="9162"/>
                      <a:pt x="200" y="9162"/>
                    </a:cubicBezTo>
                    <a:cubicBezTo>
                      <a:pt x="198" y="9161"/>
                      <a:pt x="197" y="9161"/>
                      <a:pt x="195" y="9161"/>
                    </a:cubicBezTo>
                    <a:cubicBezTo>
                      <a:pt x="194" y="9161"/>
                      <a:pt x="193" y="9161"/>
                      <a:pt x="193" y="9161"/>
                    </a:cubicBezTo>
                    <a:cubicBezTo>
                      <a:pt x="182" y="9161"/>
                      <a:pt x="170" y="9157"/>
                      <a:pt x="161" y="9051"/>
                    </a:cubicBezTo>
                    <a:cubicBezTo>
                      <a:pt x="145" y="8746"/>
                      <a:pt x="183" y="8813"/>
                      <a:pt x="189" y="8796"/>
                    </a:cubicBezTo>
                    <a:cubicBezTo>
                      <a:pt x="194" y="8763"/>
                      <a:pt x="200" y="8675"/>
                      <a:pt x="200" y="8597"/>
                    </a:cubicBezTo>
                    <a:lnTo>
                      <a:pt x="200" y="8597"/>
                    </a:lnTo>
                    <a:cubicBezTo>
                      <a:pt x="191" y="8707"/>
                      <a:pt x="173" y="8795"/>
                      <a:pt x="158" y="8795"/>
                    </a:cubicBezTo>
                    <a:cubicBezTo>
                      <a:pt x="153" y="8795"/>
                      <a:pt x="148" y="8787"/>
                      <a:pt x="145" y="8769"/>
                    </a:cubicBezTo>
                    <a:cubicBezTo>
                      <a:pt x="167" y="8702"/>
                      <a:pt x="172" y="8592"/>
                      <a:pt x="189" y="8486"/>
                    </a:cubicBezTo>
                    <a:cubicBezTo>
                      <a:pt x="194" y="8381"/>
                      <a:pt x="222" y="8276"/>
                      <a:pt x="222" y="8237"/>
                    </a:cubicBezTo>
                    <a:lnTo>
                      <a:pt x="222" y="8237"/>
                    </a:lnTo>
                    <a:cubicBezTo>
                      <a:pt x="156" y="8442"/>
                      <a:pt x="145" y="8520"/>
                      <a:pt x="133" y="8597"/>
                    </a:cubicBezTo>
                    <a:cubicBezTo>
                      <a:pt x="128" y="8675"/>
                      <a:pt x="111" y="8735"/>
                      <a:pt x="100" y="8951"/>
                    </a:cubicBezTo>
                    <a:cubicBezTo>
                      <a:pt x="111" y="9007"/>
                      <a:pt x="133" y="8995"/>
                      <a:pt x="145" y="9245"/>
                    </a:cubicBezTo>
                    <a:cubicBezTo>
                      <a:pt x="135" y="9200"/>
                      <a:pt x="130" y="9183"/>
                      <a:pt x="127" y="9183"/>
                    </a:cubicBezTo>
                    <a:lnTo>
                      <a:pt x="127" y="9183"/>
                    </a:lnTo>
                    <a:cubicBezTo>
                      <a:pt x="123" y="9183"/>
                      <a:pt x="133" y="9273"/>
                      <a:pt x="133" y="9300"/>
                    </a:cubicBezTo>
                    <a:cubicBezTo>
                      <a:pt x="134" y="9296"/>
                      <a:pt x="135" y="9294"/>
                      <a:pt x="135" y="9294"/>
                    </a:cubicBezTo>
                    <a:cubicBezTo>
                      <a:pt x="144" y="9294"/>
                      <a:pt x="169" y="9483"/>
                      <a:pt x="189" y="9543"/>
                    </a:cubicBezTo>
                    <a:cubicBezTo>
                      <a:pt x="190" y="9555"/>
                      <a:pt x="188" y="9559"/>
                      <a:pt x="185" y="9559"/>
                    </a:cubicBezTo>
                    <a:cubicBezTo>
                      <a:pt x="178" y="9559"/>
                      <a:pt x="161" y="9528"/>
                      <a:pt x="152" y="9528"/>
                    </a:cubicBezTo>
                    <a:cubicBezTo>
                      <a:pt x="145" y="9528"/>
                      <a:pt x="144" y="9554"/>
                      <a:pt x="167" y="9654"/>
                    </a:cubicBezTo>
                    <a:lnTo>
                      <a:pt x="216" y="9687"/>
                    </a:lnTo>
                    <a:cubicBezTo>
                      <a:pt x="239" y="9787"/>
                      <a:pt x="172" y="9654"/>
                      <a:pt x="244" y="9853"/>
                    </a:cubicBezTo>
                    <a:cubicBezTo>
                      <a:pt x="194" y="9754"/>
                      <a:pt x="216" y="9897"/>
                      <a:pt x="139" y="9621"/>
                    </a:cubicBezTo>
                    <a:lnTo>
                      <a:pt x="139" y="9621"/>
                    </a:lnTo>
                    <a:cubicBezTo>
                      <a:pt x="194" y="9964"/>
                      <a:pt x="311" y="10124"/>
                      <a:pt x="432" y="10368"/>
                    </a:cubicBezTo>
                    <a:lnTo>
                      <a:pt x="432" y="10368"/>
                    </a:lnTo>
                    <a:cubicBezTo>
                      <a:pt x="421" y="10346"/>
                      <a:pt x="416" y="10346"/>
                      <a:pt x="410" y="10335"/>
                    </a:cubicBezTo>
                    <a:lnTo>
                      <a:pt x="410" y="10335"/>
                    </a:lnTo>
                    <a:cubicBezTo>
                      <a:pt x="438" y="10390"/>
                      <a:pt x="477" y="10473"/>
                      <a:pt x="515" y="10534"/>
                    </a:cubicBezTo>
                    <a:cubicBezTo>
                      <a:pt x="531" y="10572"/>
                      <a:pt x="535" y="10587"/>
                      <a:pt x="532" y="10587"/>
                    </a:cubicBezTo>
                    <a:cubicBezTo>
                      <a:pt x="524" y="10587"/>
                      <a:pt x="453" y="10453"/>
                      <a:pt x="444" y="10453"/>
                    </a:cubicBezTo>
                    <a:cubicBezTo>
                      <a:pt x="443" y="10453"/>
                      <a:pt x="443" y="10454"/>
                      <a:pt x="443" y="10456"/>
                    </a:cubicBezTo>
                    <a:cubicBezTo>
                      <a:pt x="488" y="10545"/>
                      <a:pt x="526" y="10628"/>
                      <a:pt x="571" y="10722"/>
                    </a:cubicBezTo>
                    <a:lnTo>
                      <a:pt x="571" y="10728"/>
                    </a:lnTo>
                    <a:cubicBezTo>
                      <a:pt x="609" y="10794"/>
                      <a:pt x="643" y="10860"/>
                      <a:pt x="654" y="10888"/>
                    </a:cubicBezTo>
                    <a:cubicBezTo>
                      <a:pt x="598" y="10816"/>
                      <a:pt x="576" y="10788"/>
                      <a:pt x="543" y="10739"/>
                    </a:cubicBezTo>
                    <a:lnTo>
                      <a:pt x="543" y="10739"/>
                    </a:lnTo>
                    <a:cubicBezTo>
                      <a:pt x="598" y="10833"/>
                      <a:pt x="654" y="10916"/>
                      <a:pt x="709" y="10999"/>
                    </a:cubicBezTo>
                    <a:cubicBezTo>
                      <a:pt x="708" y="10998"/>
                      <a:pt x="707" y="10997"/>
                      <a:pt x="706" y="10997"/>
                    </a:cubicBezTo>
                    <a:lnTo>
                      <a:pt x="706" y="10997"/>
                    </a:lnTo>
                    <a:cubicBezTo>
                      <a:pt x="696" y="10997"/>
                      <a:pt x="750" y="11110"/>
                      <a:pt x="743" y="11110"/>
                    </a:cubicBezTo>
                    <a:cubicBezTo>
                      <a:pt x="740" y="11110"/>
                      <a:pt x="728" y="11093"/>
                      <a:pt x="698" y="11043"/>
                    </a:cubicBezTo>
                    <a:lnTo>
                      <a:pt x="698" y="11043"/>
                    </a:lnTo>
                    <a:cubicBezTo>
                      <a:pt x="775" y="11176"/>
                      <a:pt x="853" y="11309"/>
                      <a:pt x="936" y="11430"/>
                    </a:cubicBezTo>
                    <a:lnTo>
                      <a:pt x="936" y="11480"/>
                    </a:lnTo>
                    <a:cubicBezTo>
                      <a:pt x="965" y="11522"/>
                      <a:pt x="981" y="11544"/>
                      <a:pt x="983" y="11544"/>
                    </a:cubicBezTo>
                    <a:cubicBezTo>
                      <a:pt x="985" y="11544"/>
                      <a:pt x="977" y="11527"/>
                      <a:pt x="957" y="11493"/>
                    </a:cubicBezTo>
                    <a:lnTo>
                      <a:pt x="957" y="11493"/>
                    </a:lnTo>
                    <a:cubicBezTo>
                      <a:pt x="1052" y="11648"/>
                      <a:pt x="1295" y="11981"/>
                      <a:pt x="1255" y="11981"/>
                    </a:cubicBezTo>
                    <a:cubicBezTo>
                      <a:pt x="1253" y="11981"/>
                      <a:pt x="1250" y="11980"/>
                      <a:pt x="1246" y="11978"/>
                    </a:cubicBezTo>
                    <a:lnTo>
                      <a:pt x="1246" y="11978"/>
                    </a:lnTo>
                    <a:cubicBezTo>
                      <a:pt x="1445" y="12271"/>
                      <a:pt x="1511" y="12382"/>
                      <a:pt x="1716" y="12753"/>
                    </a:cubicBezTo>
                    <a:cubicBezTo>
                      <a:pt x="1683" y="12699"/>
                      <a:pt x="1668" y="12679"/>
                      <a:pt x="1664" y="12679"/>
                    </a:cubicBezTo>
                    <a:lnTo>
                      <a:pt x="1664" y="12679"/>
                    </a:lnTo>
                    <a:cubicBezTo>
                      <a:pt x="1652" y="12679"/>
                      <a:pt x="1749" y="12885"/>
                      <a:pt x="1744" y="12885"/>
                    </a:cubicBezTo>
                    <a:cubicBezTo>
                      <a:pt x="1742" y="12885"/>
                      <a:pt x="1728" y="12861"/>
                      <a:pt x="1694" y="12797"/>
                    </a:cubicBezTo>
                    <a:lnTo>
                      <a:pt x="1694" y="12797"/>
                    </a:lnTo>
                    <a:cubicBezTo>
                      <a:pt x="1777" y="12980"/>
                      <a:pt x="1821" y="13007"/>
                      <a:pt x="1888" y="13157"/>
                    </a:cubicBezTo>
                    <a:cubicBezTo>
                      <a:pt x="1908" y="13215"/>
                      <a:pt x="1912" y="13241"/>
                      <a:pt x="1904" y="13241"/>
                    </a:cubicBezTo>
                    <a:cubicBezTo>
                      <a:pt x="1893" y="13241"/>
                      <a:pt x="1858" y="13187"/>
                      <a:pt x="1816" y="13102"/>
                    </a:cubicBezTo>
                    <a:lnTo>
                      <a:pt x="1816" y="13102"/>
                    </a:lnTo>
                    <a:lnTo>
                      <a:pt x="1899" y="13273"/>
                    </a:lnTo>
                    <a:lnTo>
                      <a:pt x="1888" y="13273"/>
                    </a:lnTo>
                    <a:lnTo>
                      <a:pt x="1960" y="13422"/>
                    </a:lnTo>
                    <a:cubicBezTo>
                      <a:pt x="1998" y="13600"/>
                      <a:pt x="1943" y="13467"/>
                      <a:pt x="1998" y="13638"/>
                    </a:cubicBezTo>
                    <a:lnTo>
                      <a:pt x="2037" y="13666"/>
                    </a:lnTo>
                    <a:lnTo>
                      <a:pt x="2054" y="13782"/>
                    </a:lnTo>
                    <a:cubicBezTo>
                      <a:pt x="2054" y="13775"/>
                      <a:pt x="2054" y="13771"/>
                      <a:pt x="2056" y="13771"/>
                    </a:cubicBezTo>
                    <a:cubicBezTo>
                      <a:pt x="2063" y="13771"/>
                      <a:pt x="2086" y="13858"/>
                      <a:pt x="2109" y="13965"/>
                    </a:cubicBezTo>
                    <a:lnTo>
                      <a:pt x="2103" y="13965"/>
                    </a:lnTo>
                    <a:cubicBezTo>
                      <a:pt x="2120" y="14015"/>
                      <a:pt x="2126" y="14070"/>
                      <a:pt x="2131" y="14114"/>
                    </a:cubicBezTo>
                    <a:cubicBezTo>
                      <a:pt x="2123" y="14084"/>
                      <a:pt x="2119" y="14072"/>
                      <a:pt x="2118" y="14072"/>
                    </a:cubicBezTo>
                    <a:lnTo>
                      <a:pt x="2118" y="14072"/>
                    </a:lnTo>
                    <a:cubicBezTo>
                      <a:pt x="2114" y="14072"/>
                      <a:pt x="2139" y="14203"/>
                      <a:pt x="2132" y="14203"/>
                    </a:cubicBezTo>
                    <a:cubicBezTo>
                      <a:pt x="2131" y="14203"/>
                      <a:pt x="2129" y="14200"/>
                      <a:pt x="2126" y="14192"/>
                    </a:cubicBezTo>
                    <a:lnTo>
                      <a:pt x="2126" y="14192"/>
                    </a:lnTo>
                    <a:cubicBezTo>
                      <a:pt x="2137" y="14324"/>
                      <a:pt x="2148" y="14330"/>
                      <a:pt x="2159" y="14573"/>
                    </a:cubicBezTo>
                    <a:lnTo>
                      <a:pt x="2175" y="14529"/>
                    </a:lnTo>
                    <a:lnTo>
                      <a:pt x="2175" y="14529"/>
                    </a:lnTo>
                    <a:cubicBezTo>
                      <a:pt x="2183" y="14670"/>
                      <a:pt x="2179" y="14691"/>
                      <a:pt x="2173" y="14691"/>
                    </a:cubicBezTo>
                    <a:cubicBezTo>
                      <a:pt x="2171" y="14691"/>
                      <a:pt x="2168" y="14687"/>
                      <a:pt x="2165" y="14687"/>
                    </a:cubicBezTo>
                    <a:cubicBezTo>
                      <a:pt x="2159" y="14687"/>
                      <a:pt x="2153" y="14703"/>
                      <a:pt x="2153" y="14800"/>
                    </a:cubicBezTo>
                    <a:lnTo>
                      <a:pt x="2175" y="14789"/>
                    </a:lnTo>
                    <a:lnTo>
                      <a:pt x="2175" y="14789"/>
                    </a:lnTo>
                    <a:cubicBezTo>
                      <a:pt x="2137" y="15160"/>
                      <a:pt x="2153" y="15426"/>
                      <a:pt x="2092" y="15691"/>
                    </a:cubicBezTo>
                    <a:cubicBezTo>
                      <a:pt x="2103" y="15588"/>
                      <a:pt x="2095" y="15568"/>
                      <a:pt x="2091" y="15568"/>
                    </a:cubicBezTo>
                    <a:lnTo>
                      <a:pt x="2091" y="15568"/>
                    </a:lnTo>
                    <a:cubicBezTo>
                      <a:pt x="2089" y="15568"/>
                      <a:pt x="2089" y="15573"/>
                      <a:pt x="2092" y="15575"/>
                    </a:cubicBezTo>
                    <a:cubicBezTo>
                      <a:pt x="2070" y="15813"/>
                      <a:pt x="1993" y="16200"/>
                      <a:pt x="1965" y="16449"/>
                    </a:cubicBezTo>
                    <a:cubicBezTo>
                      <a:pt x="1926" y="16532"/>
                      <a:pt x="1910" y="16549"/>
                      <a:pt x="1849" y="16798"/>
                    </a:cubicBezTo>
                    <a:cubicBezTo>
                      <a:pt x="1816" y="16981"/>
                      <a:pt x="1805" y="17008"/>
                      <a:pt x="1816" y="17075"/>
                    </a:cubicBezTo>
                    <a:cubicBezTo>
                      <a:pt x="1766" y="17252"/>
                      <a:pt x="1716" y="17589"/>
                      <a:pt x="1694" y="17595"/>
                    </a:cubicBezTo>
                    <a:cubicBezTo>
                      <a:pt x="1705" y="17639"/>
                      <a:pt x="1666" y="17755"/>
                      <a:pt x="1661" y="17860"/>
                    </a:cubicBezTo>
                    <a:lnTo>
                      <a:pt x="1650" y="17877"/>
                    </a:lnTo>
                    <a:lnTo>
                      <a:pt x="1650" y="17877"/>
                    </a:lnTo>
                    <a:lnTo>
                      <a:pt x="1666" y="17866"/>
                    </a:lnTo>
                    <a:lnTo>
                      <a:pt x="1666" y="17866"/>
                    </a:lnTo>
                    <a:cubicBezTo>
                      <a:pt x="1578" y="18181"/>
                      <a:pt x="1622" y="18414"/>
                      <a:pt x="1572" y="18735"/>
                    </a:cubicBezTo>
                    <a:cubicBezTo>
                      <a:pt x="1572" y="18718"/>
                      <a:pt x="1572" y="18696"/>
                      <a:pt x="1567" y="18679"/>
                    </a:cubicBezTo>
                    <a:lnTo>
                      <a:pt x="1567" y="18679"/>
                    </a:lnTo>
                    <a:lnTo>
                      <a:pt x="1572" y="18818"/>
                    </a:lnTo>
                    <a:cubicBezTo>
                      <a:pt x="1571" y="18821"/>
                      <a:pt x="1570" y="18823"/>
                      <a:pt x="1569" y="18823"/>
                    </a:cubicBezTo>
                    <a:cubicBezTo>
                      <a:pt x="1563" y="18823"/>
                      <a:pt x="1555" y="18784"/>
                      <a:pt x="1550" y="18779"/>
                    </a:cubicBezTo>
                    <a:lnTo>
                      <a:pt x="1550" y="18779"/>
                    </a:lnTo>
                    <a:cubicBezTo>
                      <a:pt x="1545" y="18995"/>
                      <a:pt x="1556" y="19216"/>
                      <a:pt x="1594" y="19427"/>
                    </a:cubicBezTo>
                    <a:lnTo>
                      <a:pt x="1583" y="19299"/>
                    </a:lnTo>
                    <a:lnTo>
                      <a:pt x="1583" y="19299"/>
                    </a:lnTo>
                    <a:cubicBezTo>
                      <a:pt x="1605" y="19438"/>
                      <a:pt x="1633" y="19521"/>
                      <a:pt x="1661" y="19676"/>
                    </a:cubicBezTo>
                    <a:cubicBezTo>
                      <a:pt x="1645" y="19625"/>
                      <a:pt x="1637" y="19605"/>
                      <a:pt x="1636" y="19605"/>
                    </a:cubicBezTo>
                    <a:lnTo>
                      <a:pt x="1636" y="19605"/>
                    </a:lnTo>
                    <a:cubicBezTo>
                      <a:pt x="1633" y="19605"/>
                      <a:pt x="1642" y="19646"/>
                      <a:pt x="1655" y="19698"/>
                    </a:cubicBezTo>
                    <a:cubicBezTo>
                      <a:pt x="1683" y="19786"/>
                      <a:pt x="1716" y="19913"/>
                      <a:pt x="1716" y="19936"/>
                    </a:cubicBezTo>
                    <a:cubicBezTo>
                      <a:pt x="1694" y="19891"/>
                      <a:pt x="1683" y="19842"/>
                      <a:pt x="1666" y="19803"/>
                    </a:cubicBezTo>
                    <a:lnTo>
                      <a:pt x="1666" y="19803"/>
                    </a:lnTo>
                    <a:cubicBezTo>
                      <a:pt x="1707" y="19943"/>
                      <a:pt x="1724" y="19979"/>
                      <a:pt x="1732" y="19979"/>
                    </a:cubicBezTo>
                    <a:cubicBezTo>
                      <a:pt x="1735" y="19979"/>
                      <a:pt x="1737" y="19974"/>
                      <a:pt x="1738" y="19969"/>
                    </a:cubicBezTo>
                    <a:cubicBezTo>
                      <a:pt x="1777" y="20085"/>
                      <a:pt x="1794" y="20129"/>
                      <a:pt x="1799" y="20168"/>
                    </a:cubicBezTo>
                    <a:cubicBezTo>
                      <a:pt x="1816" y="20212"/>
                      <a:pt x="1816" y="20251"/>
                      <a:pt x="1882" y="20351"/>
                    </a:cubicBezTo>
                    <a:cubicBezTo>
                      <a:pt x="1854" y="20301"/>
                      <a:pt x="1832" y="20251"/>
                      <a:pt x="1816" y="20196"/>
                    </a:cubicBezTo>
                    <a:cubicBezTo>
                      <a:pt x="1814" y="20187"/>
                      <a:pt x="1814" y="20183"/>
                      <a:pt x="1816" y="20183"/>
                    </a:cubicBezTo>
                    <a:lnTo>
                      <a:pt x="1816" y="20183"/>
                    </a:lnTo>
                    <a:cubicBezTo>
                      <a:pt x="1824" y="20183"/>
                      <a:pt x="1869" y="20269"/>
                      <a:pt x="1910" y="20351"/>
                    </a:cubicBezTo>
                    <a:cubicBezTo>
                      <a:pt x="1913" y="20369"/>
                      <a:pt x="1931" y="20404"/>
                      <a:pt x="1931" y="20404"/>
                    </a:cubicBezTo>
                    <a:cubicBezTo>
                      <a:pt x="1930" y="20404"/>
                      <a:pt x="1925" y="20394"/>
                      <a:pt x="1910" y="20367"/>
                    </a:cubicBezTo>
                    <a:lnTo>
                      <a:pt x="1910" y="20367"/>
                    </a:lnTo>
                    <a:cubicBezTo>
                      <a:pt x="2009" y="20544"/>
                      <a:pt x="2164" y="20793"/>
                      <a:pt x="2236" y="20849"/>
                    </a:cubicBezTo>
                    <a:cubicBezTo>
                      <a:pt x="2268" y="20892"/>
                      <a:pt x="2276" y="20908"/>
                      <a:pt x="2270" y="20908"/>
                    </a:cubicBezTo>
                    <a:cubicBezTo>
                      <a:pt x="2265" y="20908"/>
                      <a:pt x="2249" y="20895"/>
                      <a:pt x="2231" y="20876"/>
                    </a:cubicBezTo>
                    <a:lnTo>
                      <a:pt x="2231" y="20876"/>
                    </a:lnTo>
                    <a:cubicBezTo>
                      <a:pt x="2369" y="21031"/>
                      <a:pt x="2408" y="21059"/>
                      <a:pt x="2435" y="21098"/>
                    </a:cubicBezTo>
                    <a:cubicBezTo>
                      <a:pt x="2469" y="21131"/>
                      <a:pt x="2496" y="21164"/>
                      <a:pt x="2657" y="21302"/>
                    </a:cubicBezTo>
                    <a:lnTo>
                      <a:pt x="2646" y="21302"/>
                    </a:lnTo>
                    <a:cubicBezTo>
                      <a:pt x="2684" y="21330"/>
                      <a:pt x="2718" y="21358"/>
                      <a:pt x="2762" y="21385"/>
                    </a:cubicBezTo>
                    <a:cubicBezTo>
                      <a:pt x="2812" y="21435"/>
                      <a:pt x="2851" y="21485"/>
                      <a:pt x="2906" y="21529"/>
                    </a:cubicBezTo>
                    <a:lnTo>
                      <a:pt x="2856" y="21474"/>
                    </a:lnTo>
                    <a:lnTo>
                      <a:pt x="2856" y="21474"/>
                    </a:lnTo>
                    <a:cubicBezTo>
                      <a:pt x="2961" y="21557"/>
                      <a:pt x="3039" y="21607"/>
                      <a:pt x="3155" y="21706"/>
                    </a:cubicBezTo>
                    <a:lnTo>
                      <a:pt x="3094" y="21679"/>
                    </a:lnTo>
                    <a:lnTo>
                      <a:pt x="3094" y="21679"/>
                    </a:lnTo>
                    <a:cubicBezTo>
                      <a:pt x="3396" y="21898"/>
                      <a:pt x="3431" y="21960"/>
                      <a:pt x="3724" y="22150"/>
                    </a:cubicBezTo>
                    <a:lnTo>
                      <a:pt x="3724" y="22150"/>
                    </a:lnTo>
                    <a:cubicBezTo>
                      <a:pt x="3711" y="22143"/>
                      <a:pt x="3690" y="22133"/>
                      <a:pt x="3675" y="22127"/>
                    </a:cubicBezTo>
                    <a:lnTo>
                      <a:pt x="3675" y="22127"/>
                    </a:lnTo>
                    <a:cubicBezTo>
                      <a:pt x="3952" y="22304"/>
                      <a:pt x="3863" y="22293"/>
                      <a:pt x="4129" y="22470"/>
                    </a:cubicBezTo>
                    <a:cubicBezTo>
                      <a:pt x="4127" y="22470"/>
                      <a:pt x="4126" y="22469"/>
                      <a:pt x="4125" y="22469"/>
                    </a:cubicBezTo>
                    <a:cubicBezTo>
                      <a:pt x="4118" y="22469"/>
                      <a:pt x="4134" y="22487"/>
                      <a:pt x="4127" y="22487"/>
                    </a:cubicBezTo>
                    <a:cubicBezTo>
                      <a:pt x="4126" y="22487"/>
                      <a:pt x="4125" y="22487"/>
                      <a:pt x="4123" y="22487"/>
                    </a:cubicBezTo>
                    <a:lnTo>
                      <a:pt x="4123" y="22487"/>
                    </a:lnTo>
                    <a:lnTo>
                      <a:pt x="4239" y="22575"/>
                    </a:lnTo>
                    <a:lnTo>
                      <a:pt x="4223" y="22581"/>
                    </a:lnTo>
                    <a:lnTo>
                      <a:pt x="4334" y="22636"/>
                    </a:lnTo>
                    <a:lnTo>
                      <a:pt x="4389" y="22714"/>
                    </a:lnTo>
                    <a:lnTo>
                      <a:pt x="4433" y="22747"/>
                    </a:lnTo>
                    <a:cubicBezTo>
                      <a:pt x="4527" y="22885"/>
                      <a:pt x="4699" y="23018"/>
                      <a:pt x="4815" y="23206"/>
                    </a:cubicBezTo>
                    <a:lnTo>
                      <a:pt x="4809" y="23162"/>
                    </a:lnTo>
                    <a:lnTo>
                      <a:pt x="4809" y="23162"/>
                    </a:lnTo>
                    <a:cubicBezTo>
                      <a:pt x="5009" y="23350"/>
                      <a:pt x="5191" y="23604"/>
                      <a:pt x="5357" y="23881"/>
                    </a:cubicBezTo>
                    <a:cubicBezTo>
                      <a:pt x="5523" y="24169"/>
                      <a:pt x="5662" y="24473"/>
                      <a:pt x="5789" y="24767"/>
                    </a:cubicBezTo>
                    <a:lnTo>
                      <a:pt x="5772" y="24767"/>
                    </a:lnTo>
                    <a:cubicBezTo>
                      <a:pt x="5811" y="24844"/>
                      <a:pt x="5855" y="24927"/>
                      <a:pt x="5889" y="25010"/>
                    </a:cubicBezTo>
                    <a:cubicBezTo>
                      <a:pt x="5897" y="25045"/>
                      <a:pt x="5898" y="25057"/>
                      <a:pt x="5895" y="25057"/>
                    </a:cubicBezTo>
                    <a:cubicBezTo>
                      <a:pt x="5887" y="25057"/>
                      <a:pt x="5852" y="24975"/>
                      <a:pt x="5845" y="24975"/>
                    </a:cubicBezTo>
                    <a:cubicBezTo>
                      <a:pt x="5844" y="24975"/>
                      <a:pt x="5844" y="24977"/>
                      <a:pt x="5844" y="24982"/>
                    </a:cubicBezTo>
                    <a:cubicBezTo>
                      <a:pt x="5900" y="25115"/>
                      <a:pt x="5916" y="25143"/>
                      <a:pt x="5938" y="25176"/>
                    </a:cubicBezTo>
                    <a:cubicBezTo>
                      <a:pt x="5955" y="25209"/>
                      <a:pt x="5977" y="25248"/>
                      <a:pt x="6021" y="25403"/>
                    </a:cubicBezTo>
                    <a:cubicBezTo>
                      <a:pt x="6030" y="25446"/>
                      <a:pt x="6032" y="25463"/>
                      <a:pt x="6030" y="25463"/>
                    </a:cubicBezTo>
                    <a:cubicBezTo>
                      <a:pt x="6024" y="25463"/>
                      <a:pt x="5984" y="25329"/>
                      <a:pt x="5955" y="25276"/>
                    </a:cubicBezTo>
                    <a:lnTo>
                      <a:pt x="5955" y="25276"/>
                    </a:lnTo>
                    <a:cubicBezTo>
                      <a:pt x="6060" y="25563"/>
                      <a:pt x="6160" y="26028"/>
                      <a:pt x="6193" y="26261"/>
                    </a:cubicBezTo>
                    <a:cubicBezTo>
                      <a:pt x="6197" y="26268"/>
                      <a:pt x="6198" y="26276"/>
                      <a:pt x="6198" y="26276"/>
                    </a:cubicBezTo>
                    <a:cubicBezTo>
                      <a:pt x="6198" y="26276"/>
                      <a:pt x="6198" y="26275"/>
                      <a:pt x="6198" y="26272"/>
                    </a:cubicBezTo>
                    <a:cubicBezTo>
                      <a:pt x="6248" y="26482"/>
                      <a:pt x="6304" y="26770"/>
                      <a:pt x="6370" y="27002"/>
                    </a:cubicBezTo>
                    <a:cubicBezTo>
                      <a:pt x="6359" y="27002"/>
                      <a:pt x="6342" y="26941"/>
                      <a:pt x="6326" y="26886"/>
                    </a:cubicBezTo>
                    <a:lnTo>
                      <a:pt x="6326" y="26886"/>
                    </a:lnTo>
                    <a:cubicBezTo>
                      <a:pt x="6342" y="26968"/>
                      <a:pt x="6369" y="27088"/>
                      <a:pt x="6408" y="27161"/>
                    </a:cubicBezTo>
                    <a:lnTo>
                      <a:pt x="6408" y="27161"/>
                    </a:lnTo>
                    <a:lnTo>
                      <a:pt x="6364" y="27080"/>
                    </a:lnTo>
                    <a:lnTo>
                      <a:pt x="6364" y="27080"/>
                    </a:lnTo>
                    <a:cubicBezTo>
                      <a:pt x="6414" y="27268"/>
                      <a:pt x="6564" y="27605"/>
                      <a:pt x="6575" y="27644"/>
                    </a:cubicBezTo>
                    <a:cubicBezTo>
                      <a:pt x="6575" y="27637"/>
                      <a:pt x="6576" y="27632"/>
                      <a:pt x="6578" y="27632"/>
                    </a:cubicBezTo>
                    <a:cubicBezTo>
                      <a:pt x="6585" y="27632"/>
                      <a:pt x="6607" y="27666"/>
                      <a:pt x="6663" y="27771"/>
                    </a:cubicBezTo>
                    <a:cubicBezTo>
                      <a:pt x="6674" y="27865"/>
                      <a:pt x="6890" y="28159"/>
                      <a:pt x="7045" y="28380"/>
                    </a:cubicBezTo>
                    <a:cubicBezTo>
                      <a:pt x="7021" y="28361"/>
                      <a:pt x="6935" y="28238"/>
                      <a:pt x="6930" y="28238"/>
                    </a:cubicBezTo>
                    <a:lnTo>
                      <a:pt x="6930" y="28238"/>
                    </a:lnTo>
                    <a:cubicBezTo>
                      <a:pt x="6929" y="28238"/>
                      <a:pt x="6931" y="28241"/>
                      <a:pt x="6934" y="28247"/>
                    </a:cubicBezTo>
                    <a:cubicBezTo>
                      <a:pt x="7001" y="28358"/>
                      <a:pt x="7084" y="28446"/>
                      <a:pt x="7167" y="28529"/>
                    </a:cubicBezTo>
                    <a:lnTo>
                      <a:pt x="7134" y="28513"/>
                    </a:lnTo>
                    <a:lnTo>
                      <a:pt x="7134" y="28513"/>
                    </a:lnTo>
                    <a:cubicBezTo>
                      <a:pt x="7266" y="28662"/>
                      <a:pt x="7410" y="28817"/>
                      <a:pt x="7554" y="28956"/>
                    </a:cubicBezTo>
                    <a:cubicBezTo>
                      <a:pt x="7576" y="28994"/>
                      <a:pt x="7681" y="29099"/>
                      <a:pt x="7776" y="29177"/>
                    </a:cubicBezTo>
                    <a:cubicBezTo>
                      <a:pt x="7871" y="29257"/>
                      <a:pt x="7957" y="29321"/>
                      <a:pt x="7939" y="29321"/>
                    </a:cubicBezTo>
                    <a:cubicBezTo>
                      <a:pt x="7938" y="29321"/>
                      <a:pt x="7937" y="29321"/>
                      <a:pt x="7936" y="29321"/>
                    </a:cubicBezTo>
                    <a:lnTo>
                      <a:pt x="7936" y="29321"/>
                    </a:lnTo>
                    <a:cubicBezTo>
                      <a:pt x="7973" y="29352"/>
                      <a:pt x="7987" y="29362"/>
                      <a:pt x="7989" y="29362"/>
                    </a:cubicBezTo>
                    <a:cubicBezTo>
                      <a:pt x="7993" y="29362"/>
                      <a:pt x="7929" y="29303"/>
                      <a:pt x="7938" y="29303"/>
                    </a:cubicBezTo>
                    <a:cubicBezTo>
                      <a:pt x="7942" y="29303"/>
                      <a:pt x="7964" y="29317"/>
                      <a:pt x="8019" y="29360"/>
                    </a:cubicBezTo>
                    <a:cubicBezTo>
                      <a:pt x="8069" y="29415"/>
                      <a:pt x="8218" y="29503"/>
                      <a:pt x="8196" y="29514"/>
                    </a:cubicBezTo>
                    <a:lnTo>
                      <a:pt x="8168" y="29498"/>
                    </a:lnTo>
                    <a:lnTo>
                      <a:pt x="8168" y="29498"/>
                    </a:lnTo>
                    <a:lnTo>
                      <a:pt x="8323" y="29609"/>
                    </a:lnTo>
                    <a:lnTo>
                      <a:pt x="8213" y="29553"/>
                    </a:lnTo>
                    <a:lnTo>
                      <a:pt x="8213" y="29553"/>
                    </a:lnTo>
                    <a:cubicBezTo>
                      <a:pt x="8343" y="29647"/>
                      <a:pt x="8449" y="29692"/>
                      <a:pt x="8470" y="29692"/>
                    </a:cubicBezTo>
                    <a:cubicBezTo>
                      <a:pt x="8471" y="29692"/>
                      <a:pt x="8472" y="29692"/>
                      <a:pt x="8473" y="29692"/>
                    </a:cubicBezTo>
                    <a:cubicBezTo>
                      <a:pt x="8600" y="29791"/>
                      <a:pt x="8794" y="29902"/>
                      <a:pt x="8844" y="29946"/>
                    </a:cubicBezTo>
                    <a:lnTo>
                      <a:pt x="8788" y="29918"/>
                    </a:lnTo>
                    <a:lnTo>
                      <a:pt x="8788" y="29918"/>
                    </a:lnTo>
                    <a:cubicBezTo>
                      <a:pt x="9164" y="30134"/>
                      <a:pt x="9402" y="30322"/>
                      <a:pt x="9746" y="30411"/>
                    </a:cubicBezTo>
                    <a:cubicBezTo>
                      <a:pt x="9756" y="30419"/>
                      <a:pt x="9761" y="30423"/>
                      <a:pt x="9759" y="30423"/>
                    </a:cubicBezTo>
                    <a:cubicBezTo>
                      <a:pt x="9759" y="30423"/>
                      <a:pt x="9758" y="30423"/>
                      <a:pt x="9758" y="30423"/>
                    </a:cubicBezTo>
                    <a:lnTo>
                      <a:pt x="9758" y="30423"/>
                    </a:lnTo>
                    <a:cubicBezTo>
                      <a:pt x="9830" y="30450"/>
                      <a:pt x="9900" y="30476"/>
                      <a:pt x="9978" y="30494"/>
                    </a:cubicBezTo>
                    <a:lnTo>
                      <a:pt x="9906" y="30488"/>
                    </a:lnTo>
                    <a:lnTo>
                      <a:pt x="9906" y="30488"/>
                    </a:lnTo>
                    <a:cubicBezTo>
                      <a:pt x="10050" y="30527"/>
                      <a:pt x="10205" y="30566"/>
                      <a:pt x="10354" y="30594"/>
                    </a:cubicBezTo>
                    <a:lnTo>
                      <a:pt x="10349" y="30599"/>
                    </a:lnTo>
                    <a:cubicBezTo>
                      <a:pt x="10493" y="30632"/>
                      <a:pt x="10686" y="30665"/>
                      <a:pt x="10897" y="30688"/>
                    </a:cubicBezTo>
                    <a:cubicBezTo>
                      <a:pt x="10999" y="30696"/>
                      <a:pt x="11105" y="30700"/>
                      <a:pt x="11211" y="30700"/>
                    </a:cubicBezTo>
                    <a:cubicBezTo>
                      <a:pt x="11316" y="30700"/>
                      <a:pt x="11419" y="30696"/>
                      <a:pt x="11516" y="30688"/>
                    </a:cubicBezTo>
                    <a:lnTo>
                      <a:pt x="11516" y="30688"/>
                    </a:lnTo>
                    <a:lnTo>
                      <a:pt x="11455" y="30693"/>
                    </a:lnTo>
                    <a:cubicBezTo>
                      <a:pt x="11483" y="30693"/>
                      <a:pt x="11511" y="30688"/>
                      <a:pt x="11533" y="30688"/>
                    </a:cubicBezTo>
                    <a:cubicBezTo>
                      <a:pt x="11561" y="30682"/>
                      <a:pt x="11588" y="30682"/>
                      <a:pt x="11610" y="30677"/>
                    </a:cubicBezTo>
                    <a:cubicBezTo>
                      <a:pt x="11655" y="30665"/>
                      <a:pt x="11693" y="30660"/>
                      <a:pt x="11727" y="30649"/>
                    </a:cubicBezTo>
                    <a:cubicBezTo>
                      <a:pt x="11793" y="30632"/>
                      <a:pt x="11843" y="30621"/>
                      <a:pt x="11893" y="30605"/>
                    </a:cubicBezTo>
                    <a:cubicBezTo>
                      <a:pt x="11981" y="30577"/>
                      <a:pt x="12059" y="30555"/>
                      <a:pt x="12202" y="30483"/>
                    </a:cubicBezTo>
                    <a:lnTo>
                      <a:pt x="12202" y="30483"/>
                    </a:lnTo>
                    <a:cubicBezTo>
                      <a:pt x="12197" y="30488"/>
                      <a:pt x="12180" y="30494"/>
                      <a:pt x="12175" y="30499"/>
                    </a:cubicBezTo>
                    <a:cubicBezTo>
                      <a:pt x="12263" y="30461"/>
                      <a:pt x="12346" y="30411"/>
                      <a:pt x="12429" y="30361"/>
                    </a:cubicBezTo>
                    <a:lnTo>
                      <a:pt x="12429" y="30361"/>
                    </a:lnTo>
                    <a:cubicBezTo>
                      <a:pt x="12418" y="30378"/>
                      <a:pt x="12396" y="30389"/>
                      <a:pt x="12385" y="30405"/>
                    </a:cubicBezTo>
                    <a:cubicBezTo>
                      <a:pt x="12538" y="30305"/>
                      <a:pt x="12812" y="30138"/>
                      <a:pt x="12807" y="30138"/>
                    </a:cubicBezTo>
                    <a:lnTo>
                      <a:pt x="12807" y="30138"/>
                    </a:lnTo>
                    <a:cubicBezTo>
                      <a:pt x="12807" y="30138"/>
                      <a:pt x="12799" y="30142"/>
                      <a:pt x="12784" y="30151"/>
                    </a:cubicBezTo>
                    <a:cubicBezTo>
                      <a:pt x="12872" y="30073"/>
                      <a:pt x="13021" y="29930"/>
                      <a:pt x="13038" y="29891"/>
                    </a:cubicBezTo>
                    <a:cubicBezTo>
                      <a:pt x="13149" y="29786"/>
                      <a:pt x="13165" y="29776"/>
                      <a:pt x="13172" y="29776"/>
                    </a:cubicBezTo>
                    <a:cubicBezTo>
                      <a:pt x="13174" y="29776"/>
                      <a:pt x="13175" y="29776"/>
                      <a:pt x="13176" y="29776"/>
                    </a:cubicBezTo>
                    <a:cubicBezTo>
                      <a:pt x="13182" y="29776"/>
                      <a:pt x="13193" y="29771"/>
                      <a:pt x="13248" y="29719"/>
                    </a:cubicBezTo>
                    <a:cubicBezTo>
                      <a:pt x="13398" y="29553"/>
                      <a:pt x="13414" y="29520"/>
                      <a:pt x="13603" y="29277"/>
                    </a:cubicBezTo>
                    <a:lnTo>
                      <a:pt x="13608" y="29293"/>
                    </a:lnTo>
                    <a:cubicBezTo>
                      <a:pt x="13691" y="29171"/>
                      <a:pt x="13730" y="29099"/>
                      <a:pt x="13829" y="28933"/>
                    </a:cubicBezTo>
                    <a:cubicBezTo>
                      <a:pt x="13951" y="28690"/>
                      <a:pt x="14029" y="28629"/>
                      <a:pt x="14084" y="28397"/>
                    </a:cubicBezTo>
                    <a:cubicBezTo>
                      <a:pt x="14112" y="28336"/>
                      <a:pt x="14145" y="28247"/>
                      <a:pt x="14172" y="28175"/>
                    </a:cubicBezTo>
                    <a:cubicBezTo>
                      <a:pt x="14199" y="28107"/>
                      <a:pt x="14220" y="28053"/>
                      <a:pt x="14227" y="28053"/>
                    </a:cubicBezTo>
                    <a:cubicBezTo>
                      <a:pt x="14227" y="28053"/>
                      <a:pt x="14228" y="28053"/>
                      <a:pt x="14228" y="28054"/>
                    </a:cubicBezTo>
                    <a:cubicBezTo>
                      <a:pt x="14333" y="27666"/>
                      <a:pt x="14388" y="27362"/>
                      <a:pt x="14416" y="26975"/>
                    </a:cubicBezTo>
                    <a:cubicBezTo>
                      <a:pt x="14460" y="26963"/>
                      <a:pt x="14422" y="26941"/>
                      <a:pt x="14449" y="26703"/>
                    </a:cubicBezTo>
                    <a:lnTo>
                      <a:pt x="14449" y="26703"/>
                    </a:lnTo>
                    <a:lnTo>
                      <a:pt x="14433" y="26720"/>
                    </a:lnTo>
                    <a:cubicBezTo>
                      <a:pt x="14449" y="26167"/>
                      <a:pt x="14416" y="25530"/>
                      <a:pt x="14267" y="24949"/>
                    </a:cubicBezTo>
                    <a:lnTo>
                      <a:pt x="14278" y="24927"/>
                    </a:lnTo>
                    <a:lnTo>
                      <a:pt x="14228" y="24816"/>
                    </a:lnTo>
                    <a:cubicBezTo>
                      <a:pt x="14156" y="24501"/>
                      <a:pt x="14045" y="24147"/>
                      <a:pt x="13918" y="23815"/>
                    </a:cubicBezTo>
                    <a:cubicBezTo>
                      <a:pt x="13791" y="23483"/>
                      <a:pt x="13663" y="23178"/>
                      <a:pt x="13547" y="22940"/>
                    </a:cubicBezTo>
                    <a:cubicBezTo>
                      <a:pt x="13470" y="22797"/>
                      <a:pt x="13331" y="22570"/>
                      <a:pt x="13193" y="22332"/>
                    </a:cubicBezTo>
                    <a:lnTo>
                      <a:pt x="13193" y="22332"/>
                    </a:lnTo>
                    <a:lnTo>
                      <a:pt x="13204" y="22354"/>
                    </a:lnTo>
                    <a:cubicBezTo>
                      <a:pt x="12955" y="21961"/>
                      <a:pt x="12667" y="21585"/>
                      <a:pt x="12501" y="21159"/>
                    </a:cubicBezTo>
                    <a:lnTo>
                      <a:pt x="12501" y="21159"/>
                    </a:lnTo>
                    <a:cubicBezTo>
                      <a:pt x="12505" y="21165"/>
                      <a:pt x="12507" y="21167"/>
                      <a:pt x="12508" y="21167"/>
                    </a:cubicBezTo>
                    <a:cubicBezTo>
                      <a:pt x="12510" y="21167"/>
                      <a:pt x="12511" y="21161"/>
                      <a:pt x="12516" y="21161"/>
                    </a:cubicBezTo>
                    <a:cubicBezTo>
                      <a:pt x="12518" y="21161"/>
                      <a:pt x="12520" y="21162"/>
                      <a:pt x="12523" y="21164"/>
                    </a:cubicBezTo>
                    <a:cubicBezTo>
                      <a:pt x="12468" y="21076"/>
                      <a:pt x="12440" y="20932"/>
                      <a:pt x="12413" y="20838"/>
                    </a:cubicBezTo>
                    <a:lnTo>
                      <a:pt x="12413" y="20838"/>
                    </a:lnTo>
                    <a:lnTo>
                      <a:pt x="12429" y="20948"/>
                    </a:lnTo>
                    <a:cubicBezTo>
                      <a:pt x="12374" y="20832"/>
                      <a:pt x="12346" y="20644"/>
                      <a:pt x="12346" y="20578"/>
                    </a:cubicBezTo>
                    <a:cubicBezTo>
                      <a:pt x="12335" y="20506"/>
                      <a:pt x="12308" y="20445"/>
                      <a:pt x="12302" y="20378"/>
                    </a:cubicBezTo>
                    <a:cubicBezTo>
                      <a:pt x="12302" y="20362"/>
                      <a:pt x="12302" y="20340"/>
                      <a:pt x="12308" y="20334"/>
                    </a:cubicBezTo>
                    <a:lnTo>
                      <a:pt x="12291" y="20301"/>
                    </a:lnTo>
                    <a:cubicBezTo>
                      <a:pt x="12302" y="20268"/>
                      <a:pt x="12302" y="20223"/>
                      <a:pt x="12308" y="20190"/>
                    </a:cubicBezTo>
                    <a:cubicBezTo>
                      <a:pt x="12302" y="20140"/>
                      <a:pt x="12285" y="19864"/>
                      <a:pt x="12274" y="19775"/>
                    </a:cubicBezTo>
                    <a:cubicBezTo>
                      <a:pt x="12278" y="19759"/>
                      <a:pt x="12291" y="19655"/>
                      <a:pt x="12294" y="19655"/>
                    </a:cubicBezTo>
                    <a:lnTo>
                      <a:pt x="12294" y="19655"/>
                    </a:lnTo>
                    <a:cubicBezTo>
                      <a:pt x="12295" y="19655"/>
                      <a:pt x="12294" y="19671"/>
                      <a:pt x="12291" y="19714"/>
                    </a:cubicBezTo>
                    <a:cubicBezTo>
                      <a:pt x="12313" y="19454"/>
                      <a:pt x="12346" y="19200"/>
                      <a:pt x="12402" y="18945"/>
                    </a:cubicBezTo>
                    <a:lnTo>
                      <a:pt x="12402" y="18945"/>
                    </a:lnTo>
                    <a:cubicBezTo>
                      <a:pt x="12391" y="18984"/>
                      <a:pt x="12385" y="19023"/>
                      <a:pt x="12369" y="19061"/>
                    </a:cubicBezTo>
                    <a:cubicBezTo>
                      <a:pt x="12368" y="19062"/>
                      <a:pt x="12367" y="19062"/>
                      <a:pt x="12366" y="19062"/>
                    </a:cubicBezTo>
                    <a:cubicBezTo>
                      <a:pt x="12349" y="19062"/>
                      <a:pt x="12386" y="18836"/>
                      <a:pt x="12424" y="18724"/>
                    </a:cubicBezTo>
                    <a:lnTo>
                      <a:pt x="12424" y="18724"/>
                    </a:lnTo>
                    <a:cubicBezTo>
                      <a:pt x="12414" y="18778"/>
                      <a:pt x="12414" y="18798"/>
                      <a:pt x="12419" y="18798"/>
                    </a:cubicBezTo>
                    <a:cubicBezTo>
                      <a:pt x="12428" y="18798"/>
                      <a:pt x="12455" y="18723"/>
                      <a:pt x="12474" y="18679"/>
                    </a:cubicBezTo>
                    <a:cubicBezTo>
                      <a:pt x="12476" y="18657"/>
                      <a:pt x="12476" y="18649"/>
                      <a:pt x="12474" y="18649"/>
                    </a:cubicBezTo>
                    <a:lnTo>
                      <a:pt x="12474" y="18649"/>
                    </a:lnTo>
                    <a:cubicBezTo>
                      <a:pt x="12468" y="18649"/>
                      <a:pt x="12449" y="18718"/>
                      <a:pt x="12443" y="18718"/>
                    </a:cubicBezTo>
                    <a:cubicBezTo>
                      <a:pt x="12441" y="18718"/>
                      <a:pt x="12440" y="18715"/>
                      <a:pt x="12440" y="18707"/>
                    </a:cubicBezTo>
                    <a:cubicBezTo>
                      <a:pt x="12457" y="18580"/>
                      <a:pt x="12535" y="18303"/>
                      <a:pt x="12562" y="18231"/>
                    </a:cubicBezTo>
                    <a:lnTo>
                      <a:pt x="12562" y="18231"/>
                    </a:lnTo>
                    <a:lnTo>
                      <a:pt x="12551" y="18314"/>
                    </a:lnTo>
                    <a:cubicBezTo>
                      <a:pt x="12595" y="18137"/>
                      <a:pt x="12651" y="18065"/>
                      <a:pt x="12717" y="17894"/>
                    </a:cubicBezTo>
                    <a:cubicBezTo>
                      <a:pt x="12753" y="17747"/>
                      <a:pt x="12802" y="17642"/>
                      <a:pt x="12780" y="17642"/>
                    </a:cubicBezTo>
                    <a:cubicBezTo>
                      <a:pt x="12778" y="17642"/>
                      <a:pt x="12776" y="17643"/>
                      <a:pt x="12772" y="17645"/>
                    </a:cubicBezTo>
                    <a:cubicBezTo>
                      <a:pt x="12809" y="17529"/>
                      <a:pt x="12823" y="17511"/>
                      <a:pt x="12831" y="17511"/>
                    </a:cubicBezTo>
                    <a:cubicBezTo>
                      <a:pt x="12835" y="17511"/>
                      <a:pt x="12837" y="17515"/>
                      <a:pt x="12840" y="17515"/>
                    </a:cubicBezTo>
                    <a:cubicBezTo>
                      <a:pt x="12844" y="17515"/>
                      <a:pt x="12848" y="17510"/>
                      <a:pt x="12855" y="17490"/>
                    </a:cubicBezTo>
                    <a:cubicBezTo>
                      <a:pt x="12883" y="17379"/>
                      <a:pt x="13010" y="17069"/>
                      <a:pt x="13049" y="17042"/>
                    </a:cubicBezTo>
                    <a:cubicBezTo>
                      <a:pt x="13055" y="16903"/>
                      <a:pt x="13304" y="16438"/>
                      <a:pt x="13287" y="16377"/>
                    </a:cubicBezTo>
                    <a:lnTo>
                      <a:pt x="13381" y="16200"/>
                    </a:lnTo>
                    <a:cubicBezTo>
                      <a:pt x="13370" y="16189"/>
                      <a:pt x="13365" y="16145"/>
                      <a:pt x="13414" y="15990"/>
                    </a:cubicBezTo>
                    <a:cubicBezTo>
                      <a:pt x="13475" y="15852"/>
                      <a:pt x="13481" y="15885"/>
                      <a:pt x="13503" y="15846"/>
                    </a:cubicBezTo>
                    <a:lnTo>
                      <a:pt x="13503" y="15736"/>
                    </a:lnTo>
                    <a:cubicBezTo>
                      <a:pt x="13663" y="15321"/>
                      <a:pt x="13807" y="14817"/>
                      <a:pt x="13863" y="14269"/>
                    </a:cubicBezTo>
                    <a:cubicBezTo>
                      <a:pt x="13918" y="13721"/>
                      <a:pt x="13863" y="13162"/>
                      <a:pt x="13730" y="12664"/>
                    </a:cubicBezTo>
                    <a:cubicBezTo>
                      <a:pt x="13591" y="12222"/>
                      <a:pt x="13287" y="11696"/>
                      <a:pt x="12872" y="11331"/>
                    </a:cubicBezTo>
                    <a:lnTo>
                      <a:pt x="12872" y="11331"/>
                    </a:lnTo>
                    <a:lnTo>
                      <a:pt x="12922" y="11364"/>
                    </a:lnTo>
                    <a:cubicBezTo>
                      <a:pt x="12784" y="11237"/>
                      <a:pt x="12640" y="11120"/>
                      <a:pt x="12485" y="11032"/>
                    </a:cubicBezTo>
                    <a:lnTo>
                      <a:pt x="12485" y="11032"/>
                    </a:lnTo>
                    <a:cubicBezTo>
                      <a:pt x="12540" y="11065"/>
                      <a:pt x="12595" y="11098"/>
                      <a:pt x="12645" y="11143"/>
                    </a:cubicBezTo>
                    <a:cubicBezTo>
                      <a:pt x="12701" y="11181"/>
                      <a:pt x="12750" y="11226"/>
                      <a:pt x="12800" y="11264"/>
                    </a:cubicBezTo>
                    <a:cubicBezTo>
                      <a:pt x="12750" y="11231"/>
                      <a:pt x="12706" y="11198"/>
                      <a:pt x="12662" y="11170"/>
                    </a:cubicBezTo>
                    <a:cubicBezTo>
                      <a:pt x="12618" y="11143"/>
                      <a:pt x="12568" y="11115"/>
                      <a:pt x="12523" y="11087"/>
                    </a:cubicBezTo>
                    <a:cubicBezTo>
                      <a:pt x="12280" y="10921"/>
                      <a:pt x="11976" y="10783"/>
                      <a:pt x="11666" y="10650"/>
                    </a:cubicBezTo>
                    <a:cubicBezTo>
                      <a:pt x="11350" y="10517"/>
                      <a:pt x="11040" y="10396"/>
                      <a:pt x="10780" y="10241"/>
                    </a:cubicBezTo>
                    <a:cubicBezTo>
                      <a:pt x="10686" y="10202"/>
                      <a:pt x="10642" y="10158"/>
                      <a:pt x="10598" y="10141"/>
                    </a:cubicBezTo>
                    <a:cubicBezTo>
                      <a:pt x="10565" y="10113"/>
                      <a:pt x="10542" y="10086"/>
                      <a:pt x="10520" y="10064"/>
                    </a:cubicBezTo>
                    <a:cubicBezTo>
                      <a:pt x="10504" y="10041"/>
                      <a:pt x="10482" y="10014"/>
                      <a:pt x="10454" y="9980"/>
                    </a:cubicBezTo>
                    <a:cubicBezTo>
                      <a:pt x="10426" y="9947"/>
                      <a:pt x="10382" y="9909"/>
                      <a:pt x="10321" y="9842"/>
                    </a:cubicBezTo>
                    <a:lnTo>
                      <a:pt x="10321" y="9842"/>
                    </a:lnTo>
                    <a:cubicBezTo>
                      <a:pt x="10343" y="9864"/>
                      <a:pt x="10354" y="9870"/>
                      <a:pt x="10376" y="9881"/>
                    </a:cubicBezTo>
                    <a:cubicBezTo>
                      <a:pt x="10244" y="9743"/>
                      <a:pt x="10183" y="9621"/>
                      <a:pt x="10116" y="9482"/>
                    </a:cubicBezTo>
                    <a:cubicBezTo>
                      <a:pt x="10050" y="9344"/>
                      <a:pt x="10006" y="9189"/>
                      <a:pt x="9961" y="8990"/>
                    </a:cubicBezTo>
                    <a:lnTo>
                      <a:pt x="9961" y="8990"/>
                    </a:lnTo>
                    <a:cubicBezTo>
                      <a:pt x="9965" y="8993"/>
                      <a:pt x="9968" y="8994"/>
                      <a:pt x="9970" y="8994"/>
                    </a:cubicBezTo>
                    <a:cubicBezTo>
                      <a:pt x="9986" y="8994"/>
                      <a:pt x="9976" y="8932"/>
                      <a:pt x="9961" y="8874"/>
                    </a:cubicBezTo>
                    <a:cubicBezTo>
                      <a:pt x="9951" y="8809"/>
                      <a:pt x="9937" y="8744"/>
                      <a:pt x="9946" y="8744"/>
                    </a:cubicBezTo>
                    <a:lnTo>
                      <a:pt x="9946" y="8744"/>
                    </a:lnTo>
                    <a:cubicBezTo>
                      <a:pt x="9947" y="8744"/>
                      <a:pt x="9949" y="8745"/>
                      <a:pt x="9950" y="8746"/>
                    </a:cubicBezTo>
                    <a:lnTo>
                      <a:pt x="9928" y="8713"/>
                    </a:lnTo>
                    <a:cubicBezTo>
                      <a:pt x="9928" y="8624"/>
                      <a:pt x="9913" y="8412"/>
                      <a:pt x="9926" y="8412"/>
                    </a:cubicBezTo>
                    <a:lnTo>
                      <a:pt x="9926" y="8412"/>
                    </a:lnTo>
                    <a:cubicBezTo>
                      <a:pt x="9926" y="8412"/>
                      <a:pt x="9927" y="8413"/>
                      <a:pt x="9928" y="8414"/>
                    </a:cubicBezTo>
                    <a:lnTo>
                      <a:pt x="9895" y="8221"/>
                    </a:lnTo>
                    <a:lnTo>
                      <a:pt x="9906" y="8204"/>
                    </a:lnTo>
                    <a:cubicBezTo>
                      <a:pt x="9900" y="8071"/>
                      <a:pt x="9878" y="7856"/>
                      <a:pt x="9845" y="7656"/>
                    </a:cubicBezTo>
                    <a:cubicBezTo>
                      <a:pt x="9817" y="7457"/>
                      <a:pt x="9768" y="7269"/>
                      <a:pt x="9762" y="7192"/>
                    </a:cubicBezTo>
                    <a:cubicBezTo>
                      <a:pt x="9646" y="6848"/>
                      <a:pt x="9386" y="6422"/>
                      <a:pt x="9026" y="6112"/>
                    </a:cubicBezTo>
                    <a:cubicBezTo>
                      <a:pt x="8666" y="5797"/>
                      <a:pt x="8246" y="5554"/>
                      <a:pt x="7864" y="5371"/>
                    </a:cubicBezTo>
                    <a:cubicBezTo>
                      <a:pt x="7753" y="5338"/>
                      <a:pt x="7532" y="5233"/>
                      <a:pt x="7360" y="5166"/>
                    </a:cubicBezTo>
                    <a:lnTo>
                      <a:pt x="7189" y="5067"/>
                    </a:lnTo>
                    <a:cubicBezTo>
                      <a:pt x="7006" y="5000"/>
                      <a:pt x="6824" y="4950"/>
                      <a:pt x="6669" y="4862"/>
                    </a:cubicBezTo>
                    <a:lnTo>
                      <a:pt x="6669" y="4862"/>
                    </a:lnTo>
                    <a:cubicBezTo>
                      <a:pt x="6669" y="4862"/>
                      <a:pt x="6674" y="4862"/>
                      <a:pt x="6691" y="4867"/>
                    </a:cubicBezTo>
                    <a:cubicBezTo>
                      <a:pt x="6519" y="4790"/>
                      <a:pt x="6370" y="4701"/>
                      <a:pt x="6215" y="4635"/>
                    </a:cubicBezTo>
                    <a:cubicBezTo>
                      <a:pt x="6060" y="4541"/>
                      <a:pt x="5927" y="4441"/>
                      <a:pt x="5938" y="4425"/>
                    </a:cubicBezTo>
                    <a:cubicBezTo>
                      <a:pt x="5900" y="4419"/>
                      <a:pt x="5833" y="4364"/>
                      <a:pt x="5772" y="4308"/>
                    </a:cubicBezTo>
                    <a:cubicBezTo>
                      <a:pt x="5728" y="4275"/>
                      <a:pt x="5695" y="4237"/>
                      <a:pt x="5667" y="4209"/>
                    </a:cubicBezTo>
                    <a:lnTo>
                      <a:pt x="5623" y="4170"/>
                    </a:lnTo>
                    <a:cubicBezTo>
                      <a:pt x="5623" y="4170"/>
                      <a:pt x="5595" y="4148"/>
                      <a:pt x="5540" y="4093"/>
                    </a:cubicBezTo>
                    <a:lnTo>
                      <a:pt x="5446" y="3999"/>
                    </a:lnTo>
                    <a:cubicBezTo>
                      <a:pt x="5413" y="3954"/>
                      <a:pt x="5368" y="3916"/>
                      <a:pt x="5330" y="3866"/>
                    </a:cubicBezTo>
                    <a:cubicBezTo>
                      <a:pt x="5252" y="3761"/>
                      <a:pt x="5153" y="3628"/>
                      <a:pt x="5086" y="3462"/>
                    </a:cubicBezTo>
                    <a:cubicBezTo>
                      <a:pt x="5014" y="3296"/>
                      <a:pt x="4970" y="3113"/>
                      <a:pt x="4970" y="2881"/>
                    </a:cubicBezTo>
                    <a:cubicBezTo>
                      <a:pt x="4970" y="2654"/>
                      <a:pt x="5009" y="2383"/>
                      <a:pt x="5070" y="2089"/>
                    </a:cubicBezTo>
                    <a:cubicBezTo>
                      <a:pt x="5119" y="1785"/>
                      <a:pt x="5202" y="1453"/>
                      <a:pt x="5164" y="1038"/>
                    </a:cubicBezTo>
                    <a:cubicBezTo>
                      <a:pt x="5141" y="833"/>
                      <a:pt x="5064" y="595"/>
                      <a:pt x="4904" y="407"/>
                    </a:cubicBezTo>
                    <a:cubicBezTo>
                      <a:pt x="4870" y="357"/>
                      <a:pt x="4821" y="319"/>
                      <a:pt x="4782" y="274"/>
                    </a:cubicBezTo>
                    <a:cubicBezTo>
                      <a:pt x="4738" y="236"/>
                      <a:pt x="4693" y="197"/>
                      <a:pt x="4638" y="164"/>
                    </a:cubicBezTo>
                    <a:cubicBezTo>
                      <a:pt x="4533" y="103"/>
                      <a:pt x="4405" y="47"/>
                      <a:pt x="4289" y="25"/>
                    </a:cubicBezTo>
                    <a:cubicBezTo>
                      <a:pt x="4207" y="9"/>
                      <a:pt x="4125" y="1"/>
                      <a:pt x="40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04" name="Google Shape;2204;p41"/>
              <p:cNvSpPr/>
              <p:nvPr/>
            </p:nvSpPr>
            <p:spPr>
              <a:xfrm>
                <a:off x="6379200" y="3468050"/>
                <a:ext cx="362075" cy="900925"/>
              </a:xfrm>
              <a:custGeom>
                <a:avLst/>
                <a:gdLst/>
                <a:ahLst/>
                <a:cxnLst/>
                <a:rect l="l" t="t" r="r" b="b"/>
                <a:pathLst>
                  <a:path w="14483" h="36037" extrusionOk="0">
                    <a:moveTo>
                      <a:pt x="1993" y="111"/>
                    </a:moveTo>
                    <a:lnTo>
                      <a:pt x="1993" y="111"/>
                    </a:lnTo>
                    <a:cubicBezTo>
                      <a:pt x="1994" y="112"/>
                      <a:pt x="1994" y="112"/>
                      <a:pt x="1995" y="112"/>
                    </a:cubicBezTo>
                    <a:lnTo>
                      <a:pt x="1995" y="112"/>
                    </a:lnTo>
                    <a:lnTo>
                      <a:pt x="1993" y="111"/>
                    </a:lnTo>
                    <a:close/>
                    <a:moveTo>
                      <a:pt x="2391" y="1899"/>
                    </a:moveTo>
                    <a:lnTo>
                      <a:pt x="2391" y="1899"/>
                    </a:lnTo>
                    <a:cubicBezTo>
                      <a:pt x="2394" y="1911"/>
                      <a:pt x="2396" y="1921"/>
                      <a:pt x="2399" y="1930"/>
                    </a:cubicBezTo>
                    <a:lnTo>
                      <a:pt x="2399" y="1930"/>
                    </a:lnTo>
                    <a:cubicBezTo>
                      <a:pt x="2396" y="1920"/>
                      <a:pt x="2394" y="1909"/>
                      <a:pt x="2391" y="1899"/>
                    </a:cubicBezTo>
                    <a:close/>
                    <a:moveTo>
                      <a:pt x="150" y="2469"/>
                    </a:moveTo>
                    <a:cubicBezTo>
                      <a:pt x="152" y="2469"/>
                      <a:pt x="154" y="2469"/>
                      <a:pt x="155" y="2470"/>
                    </a:cubicBezTo>
                    <a:lnTo>
                      <a:pt x="155" y="2470"/>
                    </a:lnTo>
                    <a:cubicBezTo>
                      <a:pt x="154" y="2469"/>
                      <a:pt x="153" y="2469"/>
                      <a:pt x="150" y="2469"/>
                    </a:cubicBezTo>
                    <a:close/>
                    <a:moveTo>
                      <a:pt x="350" y="2768"/>
                    </a:moveTo>
                    <a:cubicBezTo>
                      <a:pt x="349" y="2768"/>
                      <a:pt x="348" y="2768"/>
                      <a:pt x="348" y="2768"/>
                    </a:cubicBezTo>
                    <a:lnTo>
                      <a:pt x="348" y="2768"/>
                    </a:lnTo>
                    <a:cubicBezTo>
                      <a:pt x="348" y="2768"/>
                      <a:pt x="349" y="2768"/>
                      <a:pt x="350" y="2768"/>
                    </a:cubicBezTo>
                    <a:close/>
                    <a:moveTo>
                      <a:pt x="348" y="2768"/>
                    </a:moveTo>
                    <a:cubicBezTo>
                      <a:pt x="343" y="2771"/>
                      <a:pt x="341" y="2775"/>
                      <a:pt x="339" y="2780"/>
                    </a:cubicBezTo>
                    <a:lnTo>
                      <a:pt x="339" y="2780"/>
                    </a:lnTo>
                    <a:cubicBezTo>
                      <a:pt x="344" y="2776"/>
                      <a:pt x="345" y="2771"/>
                      <a:pt x="348" y="2768"/>
                    </a:cubicBezTo>
                    <a:close/>
                    <a:moveTo>
                      <a:pt x="377" y="2795"/>
                    </a:moveTo>
                    <a:cubicBezTo>
                      <a:pt x="374" y="2797"/>
                      <a:pt x="373" y="2799"/>
                      <a:pt x="374" y="2800"/>
                    </a:cubicBezTo>
                    <a:lnTo>
                      <a:pt x="374" y="2800"/>
                    </a:lnTo>
                    <a:cubicBezTo>
                      <a:pt x="375" y="2799"/>
                      <a:pt x="376" y="2797"/>
                      <a:pt x="377" y="2795"/>
                    </a:cubicBezTo>
                    <a:close/>
                    <a:moveTo>
                      <a:pt x="610" y="3061"/>
                    </a:moveTo>
                    <a:lnTo>
                      <a:pt x="602" y="3078"/>
                    </a:lnTo>
                    <a:lnTo>
                      <a:pt x="602" y="3078"/>
                    </a:lnTo>
                    <a:cubicBezTo>
                      <a:pt x="603" y="3078"/>
                      <a:pt x="603" y="3078"/>
                      <a:pt x="604" y="3077"/>
                    </a:cubicBezTo>
                    <a:lnTo>
                      <a:pt x="610" y="3061"/>
                    </a:lnTo>
                    <a:close/>
                    <a:moveTo>
                      <a:pt x="367" y="3232"/>
                    </a:moveTo>
                    <a:cubicBezTo>
                      <a:pt x="365" y="3234"/>
                      <a:pt x="363" y="3236"/>
                      <a:pt x="361" y="3238"/>
                    </a:cubicBezTo>
                    <a:lnTo>
                      <a:pt x="364" y="3240"/>
                    </a:lnTo>
                    <a:lnTo>
                      <a:pt x="364" y="3240"/>
                    </a:lnTo>
                    <a:cubicBezTo>
                      <a:pt x="364" y="3237"/>
                      <a:pt x="366" y="3235"/>
                      <a:pt x="367" y="3232"/>
                    </a:cubicBezTo>
                    <a:close/>
                    <a:moveTo>
                      <a:pt x="364" y="3240"/>
                    </a:moveTo>
                    <a:lnTo>
                      <a:pt x="364" y="3240"/>
                    </a:lnTo>
                    <a:cubicBezTo>
                      <a:pt x="364" y="3242"/>
                      <a:pt x="366" y="3243"/>
                      <a:pt x="372" y="3243"/>
                    </a:cubicBezTo>
                    <a:lnTo>
                      <a:pt x="364" y="3240"/>
                    </a:lnTo>
                    <a:close/>
                    <a:moveTo>
                      <a:pt x="1108" y="3553"/>
                    </a:moveTo>
                    <a:cubicBezTo>
                      <a:pt x="1103" y="3556"/>
                      <a:pt x="1100" y="3559"/>
                      <a:pt x="1099" y="3561"/>
                    </a:cubicBezTo>
                    <a:lnTo>
                      <a:pt x="1099" y="3561"/>
                    </a:lnTo>
                    <a:cubicBezTo>
                      <a:pt x="1102" y="3560"/>
                      <a:pt x="1104" y="3558"/>
                      <a:pt x="1108" y="3553"/>
                    </a:cubicBezTo>
                    <a:close/>
                    <a:moveTo>
                      <a:pt x="1102" y="3569"/>
                    </a:moveTo>
                    <a:lnTo>
                      <a:pt x="1102" y="3569"/>
                    </a:lnTo>
                    <a:cubicBezTo>
                      <a:pt x="1102" y="3569"/>
                      <a:pt x="1102" y="3569"/>
                      <a:pt x="1102" y="3570"/>
                    </a:cubicBezTo>
                    <a:lnTo>
                      <a:pt x="1097" y="3576"/>
                    </a:lnTo>
                    <a:lnTo>
                      <a:pt x="1097" y="3576"/>
                    </a:lnTo>
                    <a:cubicBezTo>
                      <a:pt x="1110" y="3573"/>
                      <a:pt x="1106" y="3571"/>
                      <a:pt x="1102" y="3569"/>
                    </a:cubicBezTo>
                    <a:close/>
                    <a:moveTo>
                      <a:pt x="593" y="3598"/>
                    </a:moveTo>
                    <a:lnTo>
                      <a:pt x="593" y="3598"/>
                    </a:lnTo>
                    <a:cubicBezTo>
                      <a:pt x="594" y="3598"/>
                      <a:pt x="596" y="3599"/>
                      <a:pt x="598" y="3599"/>
                    </a:cubicBezTo>
                    <a:lnTo>
                      <a:pt x="598" y="3599"/>
                    </a:lnTo>
                    <a:cubicBezTo>
                      <a:pt x="596" y="3598"/>
                      <a:pt x="595" y="3598"/>
                      <a:pt x="593" y="3598"/>
                    </a:cubicBezTo>
                    <a:close/>
                    <a:moveTo>
                      <a:pt x="598" y="3599"/>
                    </a:moveTo>
                    <a:lnTo>
                      <a:pt x="598" y="3599"/>
                    </a:lnTo>
                    <a:cubicBezTo>
                      <a:pt x="599" y="3600"/>
                      <a:pt x="600" y="3600"/>
                      <a:pt x="601" y="3600"/>
                    </a:cubicBezTo>
                    <a:lnTo>
                      <a:pt x="601" y="3600"/>
                    </a:lnTo>
                    <a:cubicBezTo>
                      <a:pt x="600" y="3600"/>
                      <a:pt x="599" y="3600"/>
                      <a:pt x="598" y="3599"/>
                    </a:cubicBezTo>
                    <a:close/>
                    <a:moveTo>
                      <a:pt x="1174" y="3603"/>
                    </a:moveTo>
                    <a:lnTo>
                      <a:pt x="1174" y="3603"/>
                    </a:lnTo>
                    <a:cubicBezTo>
                      <a:pt x="1164" y="3606"/>
                      <a:pt x="1162" y="3610"/>
                      <a:pt x="1165" y="3612"/>
                    </a:cubicBezTo>
                    <a:lnTo>
                      <a:pt x="1165" y="3612"/>
                    </a:lnTo>
                    <a:lnTo>
                      <a:pt x="1174" y="3603"/>
                    </a:lnTo>
                    <a:close/>
                    <a:moveTo>
                      <a:pt x="1165" y="3612"/>
                    </a:moveTo>
                    <a:lnTo>
                      <a:pt x="1156" y="3621"/>
                    </a:lnTo>
                    <a:lnTo>
                      <a:pt x="1156" y="3621"/>
                    </a:lnTo>
                    <a:cubicBezTo>
                      <a:pt x="1164" y="3617"/>
                      <a:pt x="1172" y="3614"/>
                      <a:pt x="1180" y="3614"/>
                    </a:cubicBezTo>
                    <a:cubicBezTo>
                      <a:pt x="1173" y="3614"/>
                      <a:pt x="1168" y="3613"/>
                      <a:pt x="1165" y="3612"/>
                    </a:cubicBezTo>
                    <a:close/>
                    <a:moveTo>
                      <a:pt x="1180" y="3636"/>
                    </a:moveTo>
                    <a:cubicBezTo>
                      <a:pt x="1180" y="3637"/>
                      <a:pt x="1180" y="3637"/>
                      <a:pt x="1180" y="3637"/>
                    </a:cubicBezTo>
                    <a:lnTo>
                      <a:pt x="1180" y="3637"/>
                    </a:lnTo>
                    <a:cubicBezTo>
                      <a:pt x="1182" y="3637"/>
                      <a:pt x="1184" y="3636"/>
                      <a:pt x="1185" y="3636"/>
                    </a:cubicBezTo>
                    <a:close/>
                    <a:moveTo>
                      <a:pt x="1761" y="4068"/>
                    </a:moveTo>
                    <a:cubicBezTo>
                      <a:pt x="1759" y="4068"/>
                      <a:pt x="1758" y="4069"/>
                      <a:pt x="1757" y="4069"/>
                    </a:cubicBezTo>
                    <a:lnTo>
                      <a:pt x="1757" y="4069"/>
                    </a:lnTo>
                    <a:cubicBezTo>
                      <a:pt x="1758" y="4069"/>
                      <a:pt x="1759" y="4069"/>
                      <a:pt x="1761" y="4068"/>
                    </a:cubicBezTo>
                    <a:close/>
                    <a:moveTo>
                      <a:pt x="1794" y="4107"/>
                    </a:moveTo>
                    <a:lnTo>
                      <a:pt x="1794" y="4107"/>
                    </a:lnTo>
                    <a:cubicBezTo>
                      <a:pt x="1791" y="4109"/>
                      <a:pt x="1791" y="4115"/>
                      <a:pt x="1790" y="4120"/>
                    </a:cubicBezTo>
                    <a:lnTo>
                      <a:pt x="1790" y="4120"/>
                    </a:lnTo>
                    <a:cubicBezTo>
                      <a:pt x="1792" y="4114"/>
                      <a:pt x="1794" y="4109"/>
                      <a:pt x="1794" y="4107"/>
                    </a:cubicBezTo>
                    <a:close/>
                    <a:moveTo>
                      <a:pt x="1790" y="4120"/>
                    </a:moveTo>
                    <a:cubicBezTo>
                      <a:pt x="1790" y="4121"/>
                      <a:pt x="1790" y="4123"/>
                      <a:pt x="1789" y="4124"/>
                    </a:cubicBezTo>
                    <a:lnTo>
                      <a:pt x="1789" y="4124"/>
                    </a:lnTo>
                    <a:cubicBezTo>
                      <a:pt x="1790" y="4123"/>
                      <a:pt x="1790" y="4121"/>
                      <a:pt x="1790" y="4120"/>
                    </a:cubicBezTo>
                    <a:close/>
                    <a:moveTo>
                      <a:pt x="1377" y="4508"/>
                    </a:moveTo>
                    <a:cubicBezTo>
                      <a:pt x="1376" y="4509"/>
                      <a:pt x="1375" y="4510"/>
                      <a:pt x="1373" y="4511"/>
                    </a:cubicBezTo>
                    <a:cubicBezTo>
                      <a:pt x="1375" y="4511"/>
                      <a:pt x="1376" y="4510"/>
                      <a:pt x="1377" y="4508"/>
                    </a:cubicBezTo>
                    <a:close/>
                    <a:moveTo>
                      <a:pt x="1855" y="4931"/>
                    </a:moveTo>
                    <a:lnTo>
                      <a:pt x="1871" y="4959"/>
                    </a:lnTo>
                    <a:lnTo>
                      <a:pt x="1866" y="4931"/>
                    </a:lnTo>
                    <a:close/>
                    <a:moveTo>
                      <a:pt x="2368" y="5346"/>
                    </a:moveTo>
                    <a:cubicBezTo>
                      <a:pt x="2366" y="5348"/>
                      <a:pt x="2365" y="5350"/>
                      <a:pt x="2364" y="5352"/>
                    </a:cubicBezTo>
                    <a:cubicBezTo>
                      <a:pt x="2365" y="5350"/>
                      <a:pt x="2367" y="5348"/>
                      <a:pt x="2368" y="5346"/>
                    </a:cubicBezTo>
                    <a:close/>
                    <a:moveTo>
                      <a:pt x="3143" y="5428"/>
                    </a:moveTo>
                    <a:cubicBezTo>
                      <a:pt x="3143" y="5428"/>
                      <a:pt x="3144" y="5429"/>
                      <a:pt x="3144" y="5429"/>
                    </a:cubicBezTo>
                    <a:cubicBezTo>
                      <a:pt x="3144" y="5429"/>
                      <a:pt x="3144" y="5428"/>
                      <a:pt x="3143" y="5428"/>
                    </a:cubicBezTo>
                    <a:close/>
                    <a:moveTo>
                      <a:pt x="7637" y="5496"/>
                    </a:moveTo>
                    <a:cubicBezTo>
                      <a:pt x="7638" y="5497"/>
                      <a:pt x="7639" y="5498"/>
                      <a:pt x="7639" y="5498"/>
                    </a:cubicBezTo>
                    <a:lnTo>
                      <a:pt x="7639" y="5498"/>
                    </a:lnTo>
                    <a:cubicBezTo>
                      <a:pt x="7639" y="5498"/>
                      <a:pt x="7638" y="5497"/>
                      <a:pt x="7637" y="5496"/>
                    </a:cubicBezTo>
                    <a:close/>
                    <a:moveTo>
                      <a:pt x="3172" y="5523"/>
                    </a:moveTo>
                    <a:cubicBezTo>
                      <a:pt x="3172" y="5534"/>
                      <a:pt x="3172" y="5540"/>
                      <a:pt x="3177" y="5546"/>
                    </a:cubicBezTo>
                    <a:cubicBezTo>
                      <a:pt x="3174" y="5546"/>
                      <a:pt x="3170" y="5550"/>
                      <a:pt x="3167" y="5550"/>
                    </a:cubicBezTo>
                    <a:cubicBezTo>
                      <a:pt x="3165" y="5550"/>
                      <a:pt x="3164" y="5547"/>
                      <a:pt x="3166" y="5534"/>
                    </a:cubicBezTo>
                    <a:cubicBezTo>
                      <a:pt x="3172" y="5534"/>
                      <a:pt x="3172" y="5534"/>
                      <a:pt x="3172" y="5523"/>
                    </a:cubicBezTo>
                    <a:close/>
                    <a:moveTo>
                      <a:pt x="3177" y="5601"/>
                    </a:moveTo>
                    <a:cubicBezTo>
                      <a:pt x="3177" y="5606"/>
                      <a:pt x="3177" y="5606"/>
                      <a:pt x="3188" y="5606"/>
                    </a:cubicBezTo>
                    <a:cubicBezTo>
                      <a:pt x="3188" y="5623"/>
                      <a:pt x="3194" y="5634"/>
                      <a:pt x="3194" y="5651"/>
                    </a:cubicBezTo>
                    <a:cubicBezTo>
                      <a:pt x="3194" y="5657"/>
                      <a:pt x="3188" y="5663"/>
                      <a:pt x="3183" y="5663"/>
                    </a:cubicBezTo>
                    <a:cubicBezTo>
                      <a:pt x="3178" y="5663"/>
                      <a:pt x="3174" y="5660"/>
                      <a:pt x="3172" y="5651"/>
                    </a:cubicBezTo>
                    <a:cubicBezTo>
                      <a:pt x="3166" y="5645"/>
                      <a:pt x="3177" y="5629"/>
                      <a:pt x="3177" y="5623"/>
                    </a:cubicBezTo>
                    <a:lnTo>
                      <a:pt x="3177" y="5601"/>
                    </a:lnTo>
                    <a:close/>
                    <a:moveTo>
                      <a:pt x="7405" y="6038"/>
                    </a:moveTo>
                    <a:cubicBezTo>
                      <a:pt x="7406" y="6042"/>
                      <a:pt x="7409" y="6045"/>
                      <a:pt x="7412" y="6048"/>
                    </a:cubicBezTo>
                    <a:lnTo>
                      <a:pt x="7412" y="6048"/>
                    </a:lnTo>
                    <a:lnTo>
                      <a:pt x="7405" y="6038"/>
                    </a:lnTo>
                    <a:close/>
                    <a:moveTo>
                      <a:pt x="7577" y="6204"/>
                    </a:moveTo>
                    <a:cubicBezTo>
                      <a:pt x="7576" y="6204"/>
                      <a:pt x="7576" y="6205"/>
                      <a:pt x="7575" y="6205"/>
                    </a:cubicBezTo>
                    <a:lnTo>
                      <a:pt x="7575" y="6205"/>
                    </a:lnTo>
                    <a:cubicBezTo>
                      <a:pt x="7576" y="6205"/>
                      <a:pt x="7576" y="6204"/>
                      <a:pt x="7577" y="6204"/>
                    </a:cubicBezTo>
                    <a:close/>
                    <a:moveTo>
                      <a:pt x="7559" y="6739"/>
                    </a:moveTo>
                    <a:lnTo>
                      <a:pt x="7559" y="6739"/>
                    </a:lnTo>
                    <a:cubicBezTo>
                      <a:pt x="7561" y="6740"/>
                      <a:pt x="7563" y="6740"/>
                      <a:pt x="7566" y="6741"/>
                    </a:cubicBezTo>
                    <a:lnTo>
                      <a:pt x="7559" y="6739"/>
                    </a:lnTo>
                    <a:close/>
                    <a:moveTo>
                      <a:pt x="7280" y="6822"/>
                    </a:moveTo>
                    <a:cubicBezTo>
                      <a:pt x="7278" y="6822"/>
                      <a:pt x="7275" y="6823"/>
                      <a:pt x="7272" y="6824"/>
                    </a:cubicBezTo>
                    <a:lnTo>
                      <a:pt x="7272" y="6826"/>
                    </a:lnTo>
                    <a:lnTo>
                      <a:pt x="7272" y="6826"/>
                    </a:lnTo>
                    <a:cubicBezTo>
                      <a:pt x="7275" y="6825"/>
                      <a:pt x="7277" y="6824"/>
                      <a:pt x="7280" y="6822"/>
                    </a:cubicBezTo>
                    <a:close/>
                    <a:moveTo>
                      <a:pt x="7272" y="6826"/>
                    </a:moveTo>
                    <a:cubicBezTo>
                      <a:pt x="7266" y="6830"/>
                      <a:pt x="7263" y="6835"/>
                      <a:pt x="7272" y="6846"/>
                    </a:cubicBezTo>
                    <a:lnTo>
                      <a:pt x="7272" y="6826"/>
                    </a:lnTo>
                    <a:close/>
                    <a:moveTo>
                      <a:pt x="7289" y="6846"/>
                    </a:moveTo>
                    <a:cubicBezTo>
                      <a:pt x="7289" y="6846"/>
                      <a:pt x="7289" y="6847"/>
                      <a:pt x="7289" y="6847"/>
                    </a:cubicBezTo>
                    <a:lnTo>
                      <a:pt x="7289" y="6847"/>
                    </a:lnTo>
                    <a:cubicBezTo>
                      <a:pt x="7289" y="6847"/>
                      <a:pt x="7289" y="6846"/>
                      <a:pt x="7289" y="6846"/>
                    </a:cubicBezTo>
                    <a:close/>
                    <a:moveTo>
                      <a:pt x="7509" y="6982"/>
                    </a:moveTo>
                    <a:cubicBezTo>
                      <a:pt x="7510" y="6983"/>
                      <a:pt x="7510" y="6984"/>
                      <a:pt x="7510" y="6984"/>
                    </a:cubicBezTo>
                    <a:cubicBezTo>
                      <a:pt x="7510" y="6983"/>
                      <a:pt x="7510" y="6983"/>
                      <a:pt x="7509" y="6982"/>
                    </a:cubicBezTo>
                    <a:close/>
                    <a:moveTo>
                      <a:pt x="7533" y="7286"/>
                    </a:moveTo>
                    <a:cubicBezTo>
                      <a:pt x="7535" y="7287"/>
                      <a:pt x="7536" y="7288"/>
                      <a:pt x="7538" y="7289"/>
                    </a:cubicBezTo>
                    <a:cubicBezTo>
                      <a:pt x="7538" y="7287"/>
                      <a:pt x="7536" y="7287"/>
                      <a:pt x="7533" y="7286"/>
                    </a:cubicBezTo>
                    <a:close/>
                    <a:moveTo>
                      <a:pt x="4305" y="7678"/>
                    </a:moveTo>
                    <a:lnTo>
                      <a:pt x="4305" y="7678"/>
                    </a:lnTo>
                    <a:cubicBezTo>
                      <a:pt x="4306" y="7679"/>
                      <a:pt x="4306" y="7680"/>
                      <a:pt x="4306" y="7682"/>
                    </a:cubicBezTo>
                    <a:cubicBezTo>
                      <a:pt x="4306" y="7680"/>
                      <a:pt x="4306" y="7679"/>
                      <a:pt x="4305" y="7678"/>
                    </a:cubicBezTo>
                    <a:close/>
                    <a:moveTo>
                      <a:pt x="7431" y="8150"/>
                    </a:moveTo>
                    <a:cubicBezTo>
                      <a:pt x="7433" y="8151"/>
                      <a:pt x="7435" y="8152"/>
                      <a:pt x="7438" y="8152"/>
                    </a:cubicBezTo>
                    <a:cubicBezTo>
                      <a:pt x="7436" y="8151"/>
                      <a:pt x="7433" y="8150"/>
                      <a:pt x="7431" y="8150"/>
                    </a:cubicBezTo>
                    <a:close/>
                    <a:moveTo>
                      <a:pt x="7364" y="8196"/>
                    </a:moveTo>
                    <a:lnTo>
                      <a:pt x="7364" y="8196"/>
                    </a:lnTo>
                    <a:cubicBezTo>
                      <a:pt x="7363" y="8198"/>
                      <a:pt x="7362" y="8200"/>
                      <a:pt x="7361" y="8202"/>
                    </a:cubicBezTo>
                    <a:cubicBezTo>
                      <a:pt x="7367" y="8202"/>
                      <a:pt x="7366" y="8200"/>
                      <a:pt x="7364" y="8196"/>
                    </a:cubicBezTo>
                    <a:close/>
                    <a:moveTo>
                      <a:pt x="4173" y="9312"/>
                    </a:moveTo>
                    <a:lnTo>
                      <a:pt x="4173" y="9312"/>
                    </a:lnTo>
                    <a:cubicBezTo>
                      <a:pt x="4173" y="9313"/>
                      <a:pt x="4173" y="9313"/>
                      <a:pt x="4173" y="9314"/>
                    </a:cubicBezTo>
                    <a:cubicBezTo>
                      <a:pt x="4173" y="9313"/>
                      <a:pt x="4173" y="9313"/>
                      <a:pt x="4173" y="9312"/>
                    </a:cubicBezTo>
                    <a:close/>
                    <a:moveTo>
                      <a:pt x="6669" y="9646"/>
                    </a:moveTo>
                    <a:cubicBezTo>
                      <a:pt x="6670" y="9647"/>
                      <a:pt x="6671" y="9648"/>
                      <a:pt x="6672" y="9649"/>
                    </a:cubicBezTo>
                    <a:lnTo>
                      <a:pt x="6672" y="9649"/>
                    </a:lnTo>
                    <a:cubicBezTo>
                      <a:pt x="6671" y="9648"/>
                      <a:pt x="6670" y="9647"/>
                      <a:pt x="6669" y="9646"/>
                    </a:cubicBezTo>
                    <a:close/>
                    <a:moveTo>
                      <a:pt x="7248" y="9697"/>
                    </a:moveTo>
                    <a:cubicBezTo>
                      <a:pt x="7249" y="9699"/>
                      <a:pt x="7249" y="9700"/>
                      <a:pt x="7250" y="9701"/>
                    </a:cubicBezTo>
                    <a:cubicBezTo>
                      <a:pt x="7250" y="9699"/>
                      <a:pt x="7249" y="9698"/>
                      <a:pt x="7248" y="9697"/>
                    </a:cubicBezTo>
                    <a:close/>
                    <a:moveTo>
                      <a:pt x="73" y="9779"/>
                    </a:moveTo>
                    <a:lnTo>
                      <a:pt x="73" y="9779"/>
                    </a:lnTo>
                    <a:cubicBezTo>
                      <a:pt x="75" y="9780"/>
                      <a:pt x="78" y="9782"/>
                      <a:pt x="81" y="9784"/>
                    </a:cubicBezTo>
                    <a:lnTo>
                      <a:pt x="81" y="9784"/>
                    </a:lnTo>
                    <a:cubicBezTo>
                      <a:pt x="79" y="9782"/>
                      <a:pt x="76" y="9780"/>
                      <a:pt x="73" y="9779"/>
                    </a:cubicBezTo>
                    <a:close/>
                    <a:moveTo>
                      <a:pt x="568" y="10525"/>
                    </a:moveTo>
                    <a:cubicBezTo>
                      <a:pt x="563" y="10525"/>
                      <a:pt x="563" y="10530"/>
                      <a:pt x="562" y="10536"/>
                    </a:cubicBezTo>
                    <a:lnTo>
                      <a:pt x="562" y="10536"/>
                    </a:lnTo>
                    <a:cubicBezTo>
                      <a:pt x="563" y="10531"/>
                      <a:pt x="566" y="10527"/>
                      <a:pt x="571" y="10526"/>
                    </a:cubicBezTo>
                    <a:cubicBezTo>
                      <a:pt x="570" y="10525"/>
                      <a:pt x="569" y="10525"/>
                      <a:pt x="568" y="10525"/>
                    </a:cubicBezTo>
                    <a:close/>
                    <a:moveTo>
                      <a:pt x="562" y="10536"/>
                    </a:moveTo>
                    <a:lnTo>
                      <a:pt x="562" y="10536"/>
                    </a:lnTo>
                    <a:cubicBezTo>
                      <a:pt x="562" y="10539"/>
                      <a:pt x="561" y="10542"/>
                      <a:pt x="561" y="10545"/>
                    </a:cubicBezTo>
                    <a:lnTo>
                      <a:pt x="561" y="10545"/>
                    </a:lnTo>
                    <a:cubicBezTo>
                      <a:pt x="562" y="10542"/>
                      <a:pt x="562" y="10539"/>
                      <a:pt x="562" y="10536"/>
                    </a:cubicBezTo>
                    <a:close/>
                    <a:moveTo>
                      <a:pt x="637" y="10614"/>
                    </a:moveTo>
                    <a:cubicBezTo>
                      <a:pt x="637" y="10616"/>
                      <a:pt x="637" y="10617"/>
                      <a:pt x="637" y="10618"/>
                    </a:cubicBezTo>
                    <a:lnTo>
                      <a:pt x="637" y="10618"/>
                    </a:lnTo>
                    <a:cubicBezTo>
                      <a:pt x="637" y="10617"/>
                      <a:pt x="637" y="10616"/>
                      <a:pt x="637" y="10614"/>
                    </a:cubicBezTo>
                    <a:close/>
                    <a:moveTo>
                      <a:pt x="765" y="10775"/>
                    </a:moveTo>
                    <a:lnTo>
                      <a:pt x="765" y="10775"/>
                    </a:lnTo>
                    <a:cubicBezTo>
                      <a:pt x="764" y="10776"/>
                      <a:pt x="764" y="10777"/>
                      <a:pt x="764" y="10778"/>
                    </a:cubicBezTo>
                    <a:lnTo>
                      <a:pt x="764" y="10778"/>
                    </a:lnTo>
                    <a:cubicBezTo>
                      <a:pt x="764" y="10777"/>
                      <a:pt x="765" y="10776"/>
                      <a:pt x="765" y="10775"/>
                    </a:cubicBez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7" y="11225"/>
                    </a:lnTo>
                    <a:lnTo>
                      <a:pt x="759" y="11223"/>
                    </a:lnTo>
                    <a:close/>
                    <a:moveTo>
                      <a:pt x="757" y="11225"/>
                    </a:moveTo>
                    <a:lnTo>
                      <a:pt x="756" y="11226"/>
                    </a:lnTo>
                    <a:lnTo>
                      <a:pt x="757" y="11225"/>
                    </a:lnTo>
                    <a:close/>
                    <a:moveTo>
                      <a:pt x="756" y="11226"/>
                    </a:moveTo>
                    <a:lnTo>
                      <a:pt x="755" y="11227"/>
                    </a:lnTo>
                    <a:lnTo>
                      <a:pt x="755" y="11227"/>
                    </a:lnTo>
                    <a:lnTo>
                      <a:pt x="756" y="11226"/>
                    </a:lnTo>
                    <a:close/>
                    <a:moveTo>
                      <a:pt x="6769" y="11649"/>
                    </a:moveTo>
                    <a:cubicBezTo>
                      <a:pt x="6769" y="11650"/>
                      <a:pt x="6768" y="11650"/>
                      <a:pt x="6768" y="11651"/>
                    </a:cubicBezTo>
                    <a:lnTo>
                      <a:pt x="6768" y="11651"/>
                    </a:lnTo>
                    <a:cubicBezTo>
                      <a:pt x="6768" y="11650"/>
                      <a:pt x="6769" y="11650"/>
                      <a:pt x="6769" y="11649"/>
                    </a:cubicBezTo>
                    <a:close/>
                    <a:moveTo>
                      <a:pt x="1329" y="11660"/>
                    </a:moveTo>
                    <a:cubicBezTo>
                      <a:pt x="1332" y="11667"/>
                      <a:pt x="1336" y="11672"/>
                      <a:pt x="1340" y="11677"/>
                    </a:cubicBezTo>
                    <a:lnTo>
                      <a:pt x="1340" y="11677"/>
                    </a:lnTo>
                    <a:lnTo>
                      <a:pt x="1329" y="11660"/>
                    </a:lnTo>
                    <a:close/>
                    <a:moveTo>
                      <a:pt x="6099" y="11882"/>
                    </a:moveTo>
                    <a:cubicBezTo>
                      <a:pt x="6101" y="11885"/>
                      <a:pt x="6104" y="11887"/>
                      <a:pt x="6107" y="11887"/>
                    </a:cubicBezTo>
                    <a:lnTo>
                      <a:pt x="6107" y="11887"/>
                    </a:lnTo>
                    <a:cubicBezTo>
                      <a:pt x="6105" y="11885"/>
                      <a:pt x="6102" y="11883"/>
                      <a:pt x="6099" y="11882"/>
                    </a:cubicBezTo>
                    <a:close/>
                    <a:moveTo>
                      <a:pt x="1512" y="12441"/>
                    </a:moveTo>
                    <a:cubicBezTo>
                      <a:pt x="1516" y="12445"/>
                      <a:pt x="1524" y="12454"/>
                      <a:pt x="1531" y="12459"/>
                    </a:cubicBezTo>
                    <a:lnTo>
                      <a:pt x="1531" y="12459"/>
                    </a:lnTo>
                    <a:cubicBezTo>
                      <a:pt x="1524" y="12453"/>
                      <a:pt x="1518" y="12446"/>
                      <a:pt x="1512" y="12441"/>
                    </a:cubicBezTo>
                    <a:close/>
                    <a:moveTo>
                      <a:pt x="2280" y="12902"/>
                    </a:moveTo>
                    <a:cubicBezTo>
                      <a:pt x="2280" y="12903"/>
                      <a:pt x="2280" y="12904"/>
                      <a:pt x="2281" y="12905"/>
                    </a:cubicBezTo>
                    <a:cubicBezTo>
                      <a:pt x="2281" y="12904"/>
                      <a:pt x="2280" y="12903"/>
                      <a:pt x="2280" y="12902"/>
                    </a:cubicBezTo>
                    <a:close/>
                    <a:moveTo>
                      <a:pt x="2323" y="12932"/>
                    </a:moveTo>
                    <a:cubicBezTo>
                      <a:pt x="2323" y="12932"/>
                      <a:pt x="2323" y="12932"/>
                      <a:pt x="2322" y="12932"/>
                    </a:cubicBezTo>
                    <a:lnTo>
                      <a:pt x="2322" y="12932"/>
                    </a:lnTo>
                    <a:cubicBezTo>
                      <a:pt x="2323" y="12932"/>
                      <a:pt x="2323" y="12932"/>
                      <a:pt x="2323" y="12932"/>
                    </a:cubicBezTo>
                    <a:close/>
                    <a:moveTo>
                      <a:pt x="2416" y="12983"/>
                    </a:moveTo>
                    <a:cubicBezTo>
                      <a:pt x="2419" y="12985"/>
                      <a:pt x="2422" y="12987"/>
                      <a:pt x="2425" y="12988"/>
                    </a:cubicBezTo>
                    <a:cubicBezTo>
                      <a:pt x="2422" y="12986"/>
                      <a:pt x="2419" y="12985"/>
                      <a:pt x="2416" y="12983"/>
                    </a:cubicBezTo>
                    <a:close/>
                    <a:moveTo>
                      <a:pt x="6056" y="13175"/>
                    </a:moveTo>
                    <a:lnTo>
                      <a:pt x="6056" y="13175"/>
                    </a:lnTo>
                    <a:cubicBezTo>
                      <a:pt x="6055" y="13176"/>
                      <a:pt x="6055" y="13176"/>
                      <a:pt x="6055" y="13176"/>
                    </a:cubicBezTo>
                    <a:cubicBezTo>
                      <a:pt x="6055" y="13176"/>
                      <a:pt x="6055" y="13176"/>
                      <a:pt x="6056" y="13175"/>
                    </a:cubicBezTo>
                    <a:close/>
                    <a:moveTo>
                      <a:pt x="2917" y="13542"/>
                    </a:moveTo>
                    <a:cubicBezTo>
                      <a:pt x="2918" y="13543"/>
                      <a:pt x="2919" y="13545"/>
                      <a:pt x="2920" y="13546"/>
                    </a:cubicBezTo>
                    <a:lnTo>
                      <a:pt x="2920" y="13546"/>
                    </a:lnTo>
                    <a:cubicBezTo>
                      <a:pt x="2921" y="13547"/>
                      <a:pt x="2922" y="13547"/>
                      <a:pt x="2923" y="13547"/>
                    </a:cubicBezTo>
                    <a:lnTo>
                      <a:pt x="2917" y="13542"/>
                    </a:lnTo>
                    <a:close/>
                    <a:moveTo>
                      <a:pt x="4063" y="14992"/>
                    </a:moveTo>
                    <a:lnTo>
                      <a:pt x="4068" y="14997"/>
                    </a:lnTo>
                    <a:cubicBezTo>
                      <a:pt x="4066" y="14993"/>
                      <a:pt x="4064" y="14992"/>
                      <a:pt x="4063" y="14992"/>
                    </a:cubicBezTo>
                    <a:close/>
                    <a:moveTo>
                      <a:pt x="5446" y="16646"/>
                    </a:moveTo>
                    <a:cubicBezTo>
                      <a:pt x="5447" y="16647"/>
                      <a:pt x="5448" y="16648"/>
                      <a:pt x="5449" y="16649"/>
                    </a:cubicBezTo>
                    <a:lnTo>
                      <a:pt x="5449" y="16649"/>
                    </a:lnTo>
                    <a:cubicBezTo>
                      <a:pt x="5448" y="16648"/>
                      <a:pt x="5447" y="16647"/>
                      <a:pt x="5446" y="16646"/>
                    </a:cubicBezTo>
                    <a:close/>
                    <a:moveTo>
                      <a:pt x="6795" y="16862"/>
                    </a:moveTo>
                    <a:lnTo>
                      <a:pt x="6802" y="16890"/>
                    </a:lnTo>
                    <a:cubicBezTo>
                      <a:pt x="6798" y="16873"/>
                      <a:pt x="6796" y="16865"/>
                      <a:pt x="6795" y="16862"/>
                    </a:cubicBezTo>
                    <a:close/>
                    <a:moveTo>
                      <a:pt x="5476" y="17474"/>
                    </a:moveTo>
                    <a:cubicBezTo>
                      <a:pt x="5474" y="17474"/>
                      <a:pt x="5471" y="17474"/>
                      <a:pt x="5468" y="17476"/>
                    </a:cubicBezTo>
                    <a:cubicBezTo>
                      <a:pt x="5473" y="17476"/>
                      <a:pt x="5476" y="17475"/>
                      <a:pt x="5478" y="17474"/>
                    </a:cubicBezTo>
                    <a:lnTo>
                      <a:pt x="5478" y="17474"/>
                    </a:lnTo>
                    <a:cubicBezTo>
                      <a:pt x="5478" y="17474"/>
                      <a:pt x="5477" y="17474"/>
                      <a:pt x="5476" y="17474"/>
                    </a:cubicBezTo>
                    <a:close/>
                    <a:moveTo>
                      <a:pt x="8143" y="21786"/>
                    </a:moveTo>
                    <a:cubicBezTo>
                      <a:pt x="8146" y="21794"/>
                      <a:pt x="8149" y="21801"/>
                      <a:pt x="8152" y="21809"/>
                    </a:cubicBezTo>
                    <a:lnTo>
                      <a:pt x="8143" y="21786"/>
                    </a:lnTo>
                    <a:close/>
                    <a:moveTo>
                      <a:pt x="8443" y="22860"/>
                    </a:moveTo>
                    <a:lnTo>
                      <a:pt x="8445" y="22866"/>
                    </a:lnTo>
                    <a:cubicBezTo>
                      <a:pt x="8445" y="22863"/>
                      <a:pt x="8445" y="22862"/>
                      <a:pt x="8443" y="22860"/>
                    </a:cubicBezTo>
                    <a:close/>
                    <a:moveTo>
                      <a:pt x="8755" y="24020"/>
                    </a:moveTo>
                    <a:lnTo>
                      <a:pt x="8761" y="24045"/>
                    </a:lnTo>
                    <a:cubicBezTo>
                      <a:pt x="8759" y="24032"/>
                      <a:pt x="8756" y="24024"/>
                      <a:pt x="8755" y="24020"/>
                    </a:cubicBezTo>
                    <a:close/>
                    <a:moveTo>
                      <a:pt x="8585" y="24614"/>
                    </a:moveTo>
                    <a:cubicBezTo>
                      <a:pt x="8582" y="24614"/>
                      <a:pt x="8584" y="24616"/>
                      <a:pt x="8587" y="24616"/>
                    </a:cubicBezTo>
                    <a:cubicBezTo>
                      <a:pt x="8588" y="24616"/>
                      <a:pt x="8589" y="24616"/>
                      <a:pt x="8590" y="24615"/>
                    </a:cubicBezTo>
                    <a:lnTo>
                      <a:pt x="8590" y="24615"/>
                    </a:lnTo>
                    <a:cubicBezTo>
                      <a:pt x="8589" y="24615"/>
                      <a:pt x="8589" y="24615"/>
                      <a:pt x="8589" y="24615"/>
                    </a:cubicBezTo>
                    <a:cubicBezTo>
                      <a:pt x="8587" y="24614"/>
                      <a:pt x="8586" y="24614"/>
                      <a:pt x="8585" y="24614"/>
                    </a:cubicBezTo>
                    <a:close/>
                    <a:moveTo>
                      <a:pt x="8650" y="24764"/>
                    </a:moveTo>
                    <a:lnTo>
                      <a:pt x="8650" y="24764"/>
                    </a:lnTo>
                    <a:cubicBezTo>
                      <a:pt x="8650" y="24769"/>
                      <a:pt x="8652" y="24776"/>
                      <a:pt x="8655" y="24784"/>
                    </a:cubicBezTo>
                    <a:lnTo>
                      <a:pt x="8655" y="24784"/>
                    </a:lnTo>
                    <a:cubicBezTo>
                      <a:pt x="8653" y="24777"/>
                      <a:pt x="8652" y="24770"/>
                      <a:pt x="8650" y="24764"/>
                    </a:cubicBezTo>
                    <a:close/>
                    <a:moveTo>
                      <a:pt x="9364" y="26098"/>
                    </a:moveTo>
                    <a:cubicBezTo>
                      <a:pt x="9364" y="26098"/>
                      <a:pt x="9364" y="26098"/>
                      <a:pt x="9364" y="26099"/>
                    </a:cubicBezTo>
                    <a:lnTo>
                      <a:pt x="9364" y="26099"/>
                    </a:lnTo>
                    <a:cubicBezTo>
                      <a:pt x="9364" y="26098"/>
                      <a:pt x="9364" y="26098"/>
                      <a:pt x="9364" y="26098"/>
                    </a:cubicBezTo>
                    <a:close/>
                    <a:moveTo>
                      <a:pt x="9951" y="28848"/>
                    </a:moveTo>
                    <a:cubicBezTo>
                      <a:pt x="9951" y="28849"/>
                      <a:pt x="9951" y="28849"/>
                      <a:pt x="9952" y="28850"/>
                    </a:cubicBezTo>
                    <a:lnTo>
                      <a:pt x="9952" y="28850"/>
                    </a:lnTo>
                    <a:cubicBezTo>
                      <a:pt x="9951" y="28849"/>
                      <a:pt x="9951" y="28849"/>
                      <a:pt x="9951" y="28848"/>
                    </a:cubicBezTo>
                    <a:close/>
                    <a:moveTo>
                      <a:pt x="10963" y="30454"/>
                    </a:moveTo>
                    <a:lnTo>
                      <a:pt x="10963" y="30454"/>
                    </a:lnTo>
                    <a:cubicBezTo>
                      <a:pt x="10965" y="30458"/>
                      <a:pt x="10967" y="30461"/>
                      <a:pt x="10969" y="30464"/>
                    </a:cubicBezTo>
                    <a:cubicBezTo>
                      <a:pt x="10967" y="30460"/>
                      <a:pt x="10965" y="30457"/>
                      <a:pt x="10963" y="30454"/>
                    </a:cubicBezTo>
                    <a:close/>
                    <a:moveTo>
                      <a:pt x="11920" y="32774"/>
                    </a:moveTo>
                    <a:lnTo>
                      <a:pt x="11920" y="32774"/>
                    </a:lnTo>
                    <a:cubicBezTo>
                      <a:pt x="11920" y="32774"/>
                      <a:pt x="11920" y="32775"/>
                      <a:pt x="11921" y="32777"/>
                    </a:cubicBezTo>
                    <a:cubicBezTo>
                      <a:pt x="11920" y="32776"/>
                      <a:pt x="11920" y="32775"/>
                      <a:pt x="11920" y="32774"/>
                    </a:cubicBezTo>
                    <a:close/>
                    <a:moveTo>
                      <a:pt x="12211" y="33250"/>
                    </a:moveTo>
                    <a:cubicBezTo>
                      <a:pt x="12214" y="33254"/>
                      <a:pt x="12216" y="33259"/>
                      <a:pt x="12219" y="33264"/>
                    </a:cubicBezTo>
                    <a:cubicBezTo>
                      <a:pt x="12219" y="33260"/>
                      <a:pt x="12217" y="33254"/>
                      <a:pt x="12211" y="33250"/>
                    </a:cubicBezTo>
                    <a:close/>
                    <a:moveTo>
                      <a:pt x="12321" y="33342"/>
                    </a:moveTo>
                    <a:cubicBezTo>
                      <a:pt x="12322" y="33345"/>
                      <a:pt x="12323" y="33348"/>
                      <a:pt x="12325" y="33352"/>
                    </a:cubicBezTo>
                    <a:cubicBezTo>
                      <a:pt x="12325" y="33350"/>
                      <a:pt x="12323" y="33346"/>
                      <a:pt x="12321" y="33342"/>
                    </a:cubicBezTo>
                    <a:close/>
                    <a:moveTo>
                      <a:pt x="12502" y="33595"/>
                    </a:moveTo>
                    <a:cubicBezTo>
                      <a:pt x="12504" y="33605"/>
                      <a:pt x="12509" y="33619"/>
                      <a:pt x="12512" y="33630"/>
                    </a:cubicBezTo>
                    <a:lnTo>
                      <a:pt x="12512" y="33630"/>
                    </a:lnTo>
                    <a:cubicBezTo>
                      <a:pt x="12512" y="33623"/>
                      <a:pt x="12507" y="33609"/>
                      <a:pt x="12502" y="33595"/>
                    </a:cubicBezTo>
                    <a:close/>
                    <a:moveTo>
                      <a:pt x="12512" y="33630"/>
                    </a:moveTo>
                    <a:cubicBezTo>
                      <a:pt x="12512" y="33633"/>
                      <a:pt x="12511" y="33635"/>
                      <a:pt x="12509" y="33635"/>
                    </a:cubicBezTo>
                    <a:cubicBezTo>
                      <a:pt x="12509" y="33635"/>
                      <a:pt x="12508" y="33635"/>
                      <a:pt x="12507" y="33635"/>
                    </a:cubicBezTo>
                    <a:lnTo>
                      <a:pt x="12507" y="33635"/>
                    </a:lnTo>
                    <a:cubicBezTo>
                      <a:pt x="12511" y="33640"/>
                      <a:pt x="12513" y="33642"/>
                      <a:pt x="12514" y="33642"/>
                    </a:cubicBezTo>
                    <a:cubicBezTo>
                      <a:pt x="12515" y="33642"/>
                      <a:pt x="12514" y="33637"/>
                      <a:pt x="12512" y="33630"/>
                    </a:cubicBezTo>
                    <a:close/>
                    <a:moveTo>
                      <a:pt x="12844" y="33788"/>
                    </a:moveTo>
                    <a:lnTo>
                      <a:pt x="12850" y="33795"/>
                    </a:lnTo>
                    <a:cubicBezTo>
                      <a:pt x="12848" y="33793"/>
                      <a:pt x="12846" y="33790"/>
                      <a:pt x="12844" y="33788"/>
                    </a:cubicBezTo>
                    <a:close/>
                    <a:moveTo>
                      <a:pt x="13791" y="35267"/>
                    </a:moveTo>
                    <a:lnTo>
                      <a:pt x="13791" y="35267"/>
                    </a:lnTo>
                    <a:cubicBezTo>
                      <a:pt x="13801" y="35279"/>
                      <a:pt x="13809" y="35288"/>
                      <a:pt x="13816" y="35295"/>
                    </a:cubicBezTo>
                    <a:lnTo>
                      <a:pt x="13816" y="35295"/>
                    </a:lnTo>
                    <a:cubicBezTo>
                      <a:pt x="13808" y="35286"/>
                      <a:pt x="13800" y="35276"/>
                      <a:pt x="13791" y="35267"/>
                    </a:cubicBezTo>
                    <a:close/>
                    <a:moveTo>
                      <a:pt x="2059" y="1"/>
                    </a:moveTo>
                    <a:cubicBezTo>
                      <a:pt x="2065" y="44"/>
                      <a:pt x="2060" y="55"/>
                      <a:pt x="2052" y="55"/>
                    </a:cubicBezTo>
                    <a:cubicBezTo>
                      <a:pt x="2044" y="55"/>
                      <a:pt x="2033" y="46"/>
                      <a:pt x="2025" y="46"/>
                    </a:cubicBezTo>
                    <a:cubicBezTo>
                      <a:pt x="2015" y="46"/>
                      <a:pt x="2008" y="57"/>
                      <a:pt x="2010" y="100"/>
                    </a:cubicBezTo>
                    <a:lnTo>
                      <a:pt x="1982" y="17"/>
                    </a:lnTo>
                    <a:cubicBezTo>
                      <a:pt x="1981" y="17"/>
                      <a:pt x="1980" y="17"/>
                      <a:pt x="1980" y="17"/>
                    </a:cubicBezTo>
                    <a:lnTo>
                      <a:pt x="1980" y="17"/>
                    </a:lnTo>
                    <a:cubicBezTo>
                      <a:pt x="1967" y="17"/>
                      <a:pt x="2024" y="112"/>
                      <a:pt x="1998" y="112"/>
                    </a:cubicBezTo>
                    <a:cubicBezTo>
                      <a:pt x="1997" y="112"/>
                      <a:pt x="1996" y="112"/>
                      <a:pt x="1995" y="112"/>
                    </a:cubicBezTo>
                    <a:lnTo>
                      <a:pt x="1995" y="112"/>
                    </a:lnTo>
                    <a:lnTo>
                      <a:pt x="2037" y="122"/>
                    </a:lnTo>
                    <a:cubicBezTo>
                      <a:pt x="2048" y="194"/>
                      <a:pt x="2048" y="228"/>
                      <a:pt x="2048" y="255"/>
                    </a:cubicBezTo>
                    <a:cubicBezTo>
                      <a:pt x="2076" y="311"/>
                      <a:pt x="2142" y="338"/>
                      <a:pt x="2159" y="488"/>
                    </a:cubicBezTo>
                    <a:lnTo>
                      <a:pt x="2148" y="449"/>
                    </a:lnTo>
                    <a:lnTo>
                      <a:pt x="2148" y="449"/>
                    </a:lnTo>
                    <a:cubicBezTo>
                      <a:pt x="2181" y="565"/>
                      <a:pt x="2148" y="532"/>
                      <a:pt x="2148" y="554"/>
                    </a:cubicBezTo>
                    <a:lnTo>
                      <a:pt x="2142" y="526"/>
                    </a:lnTo>
                    <a:lnTo>
                      <a:pt x="2151" y="607"/>
                    </a:lnTo>
                    <a:lnTo>
                      <a:pt x="2151" y="607"/>
                    </a:lnTo>
                    <a:cubicBezTo>
                      <a:pt x="2142" y="546"/>
                      <a:pt x="2110" y="476"/>
                      <a:pt x="2100" y="476"/>
                    </a:cubicBezTo>
                    <a:cubicBezTo>
                      <a:pt x="2097" y="476"/>
                      <a:pt x="2096" y="483"/>
                      <a:pt x="2098" y="499"/>
                    </a:cubicBezTo>
                    <a:cubicBezTo>
                      <a:pt x="2107" y="543"/>
                      <a:pt x="2110" y="556"/>
                      <a:pt x="2111" y="556"/>
                    </a:cubicBezTo>
                    <a:cubicBezTo>
                      <a:pt x="2113" y="556"/>
                      <a:pt x="2112" y="528"/>
                      <a:pt x="2116" y="528"/>
                    </a:cubicBezTo>
                    <a:cubicBezTo>
                      <a:pt x="2119" y="528"/>
                      <a:pt x="2123" y="537"/>
                      <a:pt x="2131" y="565"/>
                    </a:cubicBezTo>
                    <a:cubicBezTo>
                      <a:pt x="2147" y="614"/>
                      <a:pt x="2141" y="622"/>
                      <a:pt x="2132" y="622"/>
                    </a:cubicBezTo>
                    <a:cubicBezTo>
                      <a:pt x="2128" y="622"/>
                      <a:pt x="2124" y="621"/>
                      <a:pt x="2120" y="621"/>
                    </a:cubicBezTo>
                    <a:lnTo>
                      <a:pt x="2120" y="621"/>
                    </a:lnTo>
                    <a:lnTo>
                      <a:pt x="2154" y="737"/>
                    </a:lnTo>
                    <a:cubicBezTo>
                      <a:pt x="2145" y="737"/>
                      <a:pt x="2137" y="690"/>
                      <a:pt x="2133" y="690"/>
                    </a:cubicBezTo>
                    <a:cubicBezTo>
                      <a:pt x="2132" y="690"/>
                      <a:pt x="2131" y="695"/>
                      <a:pt x="2131" y="709"/>
                    </a:cubicBezTo>
                    <a:lnTo>
                      <a:pt x="2187" y="858"/>
                    </a:lnTo>
                    <a:cubicBezTo>
                      <a:pt x="2154" y="897"/>
                      <a:pt x="2253" y="1013"/>
                      <a:pt x="2237" y="1091"/>
                    </a:cubicBezTo>
                    <a:cubicBezTo>
                      <a:pt x="2225" y="1058"/>
                      <a:pt x="2219" y="1048"/>
                      <a:pt x="2216" y="1048"/>
                    </a:cubicBezTo>
                    <a:lnTo>
                      <a:pt x="2216" y="1048"/>
                    </a:lnTo>
                    <a:cubicBezTo>
                      <a:pt x="2211" y="1048"/>
                      <a:pt x="2219" y="1092"/>
                      <a:pt x="2212" y="1092"/>
                    </a:cubicBezTo>
                    <a:cubicBezTo>
                      <a:pt x="2211" y="1092"/>
                      <a:pt x="2210" y="1092"/>
                      <a:pt x="2209" y="1091"/>
                    </a:cubicBezTo>
                    <a:lnTo>
                      <a:pt x="2209" y="1091"/>
                    </a:lnTo>
                    <a:lnTo>
                      <a:pt x="2286" y="1356"/>
                    </a:lnTo>
                    <a:cubicBezTo>
                      <a:pt x="2286" y="1360"/>
                      <a:pt x="2286" y="1361"/>
                      <a:pt x="2285" y="1361"/>
                    </a:cubicBezTo>
                    <a:cubicBezTo>
                      <a:pt x="2280" y="1361"/>
                      <a:pt x="2264" y="1317"/>
                      <a:pt x="2262" y="1317"/>
                    </a:cubicBezTo>
                    <a:lnTo>
                      <a:pt x="2262" y="1317"/>
                    </a:lnTo>
                    <a:cubicBezTo>
                      <a:pt x="2262" y="1317"/>
                      <a:pt x="2262" y="1321"/>
                      <a:pt x="2264" y="1329"/>
                    </a:cubicBezTo>
                    <a:cubicBezTo>
                      <a:pt x="2264" y="1384"/>
                      <a:pt x="2297" y="1412"/>
                      <a:pt x="2308" y="1428"/>
                    </a:cubicBezTo>
                    <a:cubicBezTo>
                      <a:pt x="2297" y="1456"/>
                      <a:pt x="2364" y="1633"/>
                      <a:pt x="2336" y="1633"/>
                    </a:cubicBezTo>
                    <a:cubicBezTo>
                      <a:pt x="2369" y="1816"/>
                      <a:pt x="2391" y="1700"/>
                      <a:pt x="2419" y="1871"/>
                    </a:cubicBezTo>
                    <a:cubicBezTo>
                      <a:pt x="2418" y="1873"/>
                      <a:pt x="2417" y="1874"/>
                      <a:pt x="2416" y="1874"/>
                    </a:cubicBezTo>
                    <a:cubicBezTo>
                      <a:pt x="2406" y="1874"/>
                      <a:pt x="2386" y="1797"/>
                      <a:pt x="2381" y="1797"/>
                    </a:cubicBezTo>
                    <a:cubicBezTo>
                      <a:pt x="2380" y="1797"/>
                      <a:pt x="2379" y="1802"/>
                      <a:pt x="2380" y="1816"/>
                    </a:cubicBezTo>
                    <a:lnTo>
                      <a:pt x="2436" y="1993"/>
                    </a:lnTo>
                    <a:cubicBezTo>
                      <a:pt x="2427" y="1979"/>
                      <a:pt x="2410" y="1969"/>
                      <a:pt x="2399" y="1930"/>
                    </a:cubicBezTo>
                    <a:lnTo>
                      <a:pt x="2399" y="1930"/>
                    </a:lnTo>
                    <a:cubicBezTo>
                      <a:pt x="2502" y="2393"/>
                      <a:pt x="2489" y="2666"/>
                      <a:pt x="2624" y="3083"/>
                    </a:cubicBezTo>
                    <a:cubicBezTo>
                      <a:pt x="2624" y="3100"/>
                      <a:pt x="2622" y="3107"/>
                      <a:pt x="2620" y="3107"/>
                    </a:cubicBezTo>
                    <a:cubicBezTo>
                      <a:pt x="2611" y="3107"/>
                      <a:pt x="2591" y="3034"/>
                      <a:pt x="2574" y="3000"/>
                    </a:cubicBezTo>
                    <a:lnTo>
                      <a:pt x="2574" y="3000"/>
                    </a:lnTo>
                    <a:cubicBezTo>
                      <a:pt x="2685" y="3304"/>
                      <a:pt x="2652" y="3448"/>
                      <a:pt x="2729" y="3719"/>
                    </a:cubicBezTo>
                    <a:lnTo>
                      <a:pt x="2740" y="3719"/>
                    </a:lnTo>
                    <a:cubicBezTo>
                      <a:pt x="2795" y="4107"/>
                      <a:pt x="2950" y="4544"/>
                      <a:pt x="3039" y="4964"/>
                    </a:cubicBezTo>
                    <a:lnTo>
                      <a:pt x="3039" y="4909"/>
                    </a:lnTo>
                    <a:cubicBezTo>
                      <a:pt x="3067" y="4964"/>
                      <a:pt x="3094" y="5053"/>
                      <a:pt x="3122" y="5125"/>
                    </a:cubicBezTo>
                    <a:cubicBezTo>
                      <a:pt x="3121" y="5126"/>
                      <a:pt x="3120" y="5127"/>
                      <a:pt x="3119" y="5127"/>
                    </a:cubicBezTo>
                    <a:cubicBezTo>
                      <a:pt x="3115" y="5127"/>
                      <a:pt x="3108" y="5122"/>
                      <a:pt x="3103" y="5122"/>
                    </a:cubicBezTo>
                    <a:cubicBezTo>
                      <a:pt x="3095" y="5122"/>
                      <a:pt x="3092" y="5135"/>
                      <a:pt x="3116" y="5202"/>
                    </a:cubicBezTo>
                    <a:cubicBezTo>
                      <a:pt x="3116" y="5177"/>
                      <a:pt x="3112" y="5129"/>
                      <a:pt x="3115" y="5129"/>
                    </a:cubicBezTo>
                    <a:lnTo>
                      <a:pt x="3115" y="5129"/>
                    </a:lnTo>
                    <a:cubicBezTo>
                      <a:pt x="3116" y="5129"/>
                      <a:pt x="3116" y="5129"/>
                      <a:pt x="3116" y="5130"/>
                    </a:cubicBezTo>
                    <a:cubicBezTo>
                      <a:pt x="3127" y="5236"/>
                      <a:pt x="3155" y="5368"/>
                      <a:pt x="3194" y="5512"/>
                    </a:cubicBezTo>
                    <a:lnTo>
                      <a:pt x="3172" y="5507"/>
                    </a:lnTo>
                    <a:cubicBezTo>
                      <a:pt x="3172" y="5496"/>
                      <a:pt x="3183" y="5496"/>
                      <a:pt x="3177" y="5496"/>
                    </a:cubicBezTo>
                    <a:cubicBezTo>
                      <a:pt x="3177" y="5492"/>
                      <a:pt x="3176" y="5491"/>
                      <a:pt x="3174" y="5491"/>
                    </a:cubicBezTo>
                    <a:cubicBezTo>
                      <a:pt x="3171" y="5491"/>
                      <a:pt x="3166" y="5496"/>
                      <a:pt x="3166" y="5496"/>
                    </a:cubicBezTo>
                    <a:cubicBezTo>
                      <a:pt x="3172" y="5485"/>
                      <a:pt x="3144" y="5485"/>
                      <a:pt x="3155" y="5462"/>
                    </a:cubicBezTo>
                    <a:cubicBezTo>
                      <a:pt x="3154" y="5457"/>
                      <a:pt x="3152" y="5455"/>
                      <a:pt x="3150" y="5455"/>
                    </a:cubicBezTo>
                    <a:cubicBezTo>
                      <a:pt x="3143" y="5455"/>
                      <a:pt x="3134" y="5470"/>
                      <a:pt x="3127" y="5470"/>
                    </a:cubicBezTo>
                    <a:cubicBezTo>
                      <a:pt x="3125" y="5470"/>
                      <a:pt x="3123" y="5468"/>
                      <a:pt x="3122" y="5462"/>
                    </a:cubicBezTo>
                    <a:cubicBezTo>
                      <a:pt x="3124" y="5459"/>
                      <a:pt x="3126" y="5458"/>
                      <a:pt x="3128" y="5458"/>
                    </a:cubicBezTo>
                    <a:cubicBezTo>
                      <a:pt x="3131" y="5458"/>
                      <a:pt x="3133" y="5459"/>
                      <a:pt x="3136" y="5459"/>
                    </a:cubicBezTo>
                    <a:cubicBezTo>
                      <a:pt x="3139" y="5459"/>
                      <a:pt x="3142" y="5458"/>
                      <a:pt x="3144" y="5451"/>
                    </a:cubicBezTo>
                    <a:lnTo>
                      <a:pt x="3122" y="5440"/>
                    </a:lnTo>
                    <a:cubicBezTo>
                      <a:pt x="3126" y="5436"/>
                      <a:pt x="3138" y="5428"/>
                      <a:pt x="3142" y="5428"/>
                    </a:cubicBezTo>
                    <a:cubicBezTo>
                      <a:pt x="3143" y="5428"/>
                      <a:pt x="3143" y="5428"/>
                      <a:pt x="3143" y="5428"/>
                    </a:cubicBezTo>
                    <a:lnTo>
                      <a:pt x="3143" y="5428"/>
                    </a:lnTo>
                    <a:cubicBezTo>
                      <a:pt x="3111" y="5378"/>
                      <a:pt x="3127" y="5291"/>
                      <a:pt x="3072" y="5274"/>
                    </a:cubicBezTo>
                    <a:cubicBezTo>
                      <a:pt x="3078" y="5266"/>
                      <a:pt x="3082" y="5265"/>
                      <a:pt x="3085" y="5265"/>
                    </a:cubicBezTo>
                    <a:cubicBezTo>
                      <a:pt x="3087" y="5265"/>
                      <a:pt x="3089" y="5265"/>
                      <a:pt x="3090" y="5265"/>
                    </a:cubicBezTo>
                    <a:cubicBezTo>
                      <a:pt x="3092" y="5265"/>
                      <a:pt x="3093" y="5265"/>
                      <a:pt x="3094" y="5263"/>
                    </a:cubicBezTo>
                    <a:cubicBezTo>
                      <a:pt x="3044" y="5263"/>
                      <a:pt x="3072" y="5202"/>
                      <a:pt x="3044" y="5180"/>
                    </a:cubicBezTo>
                    <a:lnTo>
                      <a:pt x="3039" y="5191"/>
                    </a:lnTo>
                    <a:cubicBezTo>
                      <a:pt x="3033" y="5125"/>
                      <a:pt x="2973" y="5125"/>
                      <a:pt x="2945" y="5075"/>
                    </a:cubicBezTo>
                    <a:lnTo>
                      <a:pt x="2945" y="5092"/>
                    </a:lnTo>
                    <a:cubicBezTo>
                      <a:pt x="2928" y="5097"/>
                      <a:pt x="2917" y="5097"/>
                      <a:pt x="2906" y="5097"/>
                    </a:cubicBezTo>
                    <a:cubicBezTo>
                      <a:pt x="2917" y="5092"/>
                      <a:pt x="2934" y="5070"/>
                      <a:pt x="2917" y="5070"/>
                    </a:cubicBezTo>
                    <a:cubicBezTo>
                      <a:pt x="2917" y="5075"/>
                      <a:pt x="2917" y="5081"/>
                      <a:pt x="2906" y="5092"/>
                    </a:cubicBezTo>
                    <a:cubicBezTo>
                      <a:pt x="2895" y="5025"/>
                      <a:pt x="2818" y="4987"/>
                      <a:pt x="2768" y="4931"/>
                    </a:cubicBezTo>
                    <a:cubicBezTo>
                      <a:pt x="2685" y="4881"/>
                      <a:pt x="2624" y="4798"/>
                      <a:pt x="2541" y="4749"/>
                    </a:cubicBezTo>
                    <a:lnTo>
                      <a:pt x="2541" y="4749"/>
                    </a:lnTo>
                    <a:cubicBezTo>
                      <a:pt x="2554" y="4757"/>
                      <a:pt x="2540" y="4776"/>
                      <a:pt x="2528" y="4776"/>
                    </a:cubicBezTo>
                    <a:cubicBezTo>
                      <a:pt x="2524" y="4776"/>
                      <a:pt x="2521" y="4774"/>
                      <a:pt x="2519" y="4771"/>
                    </a:cubicBezTo>
                    <a:cubicBezTo>
                      <a:pt x="2541" y="4704"/>
                      <a:pt x="2475" y="4749"/>
                      <a:pt x="2480" y="4693"/>
                    </a:cubicBezTo>
                    <a:cubicBezTo>
                      <a:pt x="2427" y="4683"/>
                      <a:pt x="2425" y="4610"/>
                      <a:pt x="2355" y="4610"/>
                    </a:cubicBezTo>
                    <a:cubicBezTo>
                      <a:pt x="2352" y="4610"/>
                      <a:pt x="2350" y="4610"/>
                      <a:pt x="2347" y="4610"/>
                    </a:cubicBezTo>
                    <a:lnTo>
                      <a:pt x="2364" y="4599"/>
                    </a:lnTo>
                    <a:cubicBezTo>
                      <a:pt x="2364" y="4593"/>
                      <a:pt x="2362" y="4592"/>
                      <a:pt x="2359" y="4592"/>
                    </a:cubicBezTo>
                    <a:cubicBezTo>
                      <a:pt x="2355" y="4592"/>
                      <a:pt x="2349" y="4595"/>
                      <a:pt x="2345" y="4595"/>
                    </a:cubicBezTo>
                    <a:cubicBezTo>
                      <a:pt x="2344" y="4595"/>
                      <a:pt x="2343" y="4595"/>
                      <a:pt x="2342" y="4594"/>
                    </a:cubicBezTo>
                    <a:lnTo>
                      <a:pt x="2347" y="4583"/>
                    </a:lnTo>
                    <a:cubicBezTo>
                      <a:pt x="2342" y="4572"/>
                      <a:pt x="2308" y="4572"/>
                      <a:pt x="2308" y="4555"/>
                    </a:cubicBezTo>
                    <a:lnTo>
                      <a:pt x="2292" y="4572"/>
                    </a:lnTo>
                    <a:cubicBezTo>
                      <a:pt x="2286" y="4566"/>
                      <a:pt x="2297" y="4555"/>
                      <a:pt x="2281" y="4555"/>
                    </a:cubicBezTo>
                    <a:lnTo>
                      <a:pt x="2286" y="4549"/>
                    </a:lnTo>
                    <a:lnTo>
                      <a:pt x="2286" y="4549"/>
                    </a:lnTo>
                    <a:lnTo>
                      <a:pt x="2264" y="4555"/>
                    </a:lnTo>
                    <a:cubicBezTo>
                      <a:pt x="2292" y="4527"/>
                      <a:pt x="2242" y="4538"/>
                      <a:pt x="2242" y="4516"/>
                    </a:cubicBezTo>
                    <a:cubicBezTo>
                      <a:pt x="2231" y="4511"/>
                      <a:pt x="2198" y="4511"/>
                      <a:pt x="2181" y="4489"/>
                    </a:cubicBezTo>
                    <a:cubicBezTo>
                      <a:pt x="2187" y="4466"/>
                      <a:pt x="2170" y="4455"/>
                      <a:pt x="2159" y="4433"/>
                    </a:cubicBezTo>
                    <a:cubicBezTo>
                      <a:pt x="2131" y="4417"/>
                      <a:pt x="2093" y="4389"/>
                      <a:pt x="2065" y="4356"/>
                    </a:cubicBezTo>
                    <a:lnTo>
                      <a:pt x="2048" y="4378"/>
                    </a:lnTo>
                    <a:lnTo>
                      <a:pt x="2043" y="4372"/>
                    </a:lnTo>
                    <a:lnTo>
                      <a:pt x="2048" y="4361"/>
                    </a:lnTo>
                    <a:cubicBezTo>
                      <a:pt x="2065" y="4334"/>
                      <a:pt x="2021" y="4356"/>
                      <a:pt x="2032" y="4334"/>
                    </a:cubicBezTo>
                    <a:lnTo>
                      <a:pt x="2032" y="4334"/>
                    </a:lnTo>
                    <a:cubicBezTo>
                      <a:pt x="2021" y="4348"/>
                      <a:pt x="2027" y="4348"/>
                      <a:pt x="2032" y="4348"/>
                    </a:cubicBezTo>
                    <a:cubicBezTo>
                      <a:pt x="2035" y="4348"/>
                      <a:pt x="2037" y="4348"/>
                      <a:pt x="2037" y="4350"/>
                    </a:cubicBezTo>
                    <a:cubicBezTo>
                      <a:pt x="2037" y="4357"/>
                      <a:pt x="2028" y="4367"/>
                      <a:pt x="2020" y="4367"/>
                    </a:cubicBezTo>
                    <a:cubicBezTo>
                      <a:pt x="2016" y="4367"/>
                      <a:pt x="2012" y="4364"/>
                      <a:pt x="2010" y="4356"/>
                    </a:cubicBezTo>
                    <a:lnTo>
                      <a:pt x="2015" y="4350"/>
                    </a:lnTo>
                    <a:lnTo>
                      <a:pt x="2004" y="4356"/>
                    </a:lnTo>
                    <a:cubicBezTo>
                      <a:pt x="2015" y="4345"/>
                      <a:pt x="2015" y="4328"/>
                      <a:pt x="2021" y="4317"/>
                    </a:cubicBezTo>
                    <a:cubicBezTo>
                      <a:pt x="1993" y="4295"/>
                      <a:pt x="1954" y="4300"/>
                      <a:pt x="1932" y="4273"/>
                    </a:cubicBezTo>
                    <a:cubicBezTo>
                      <a:pt x="1949" y="4262"/>
                      <a:pt x="1910" y="4262"/>
                      <a:pt x="1938" y="4240"/>
                    </a:cubicBezTo>
                    <a:cubicBezTo>
                      <a:pt x="1936" y="4239"/>
                      <a:pt x="1934" y="4239"/>
                      <a:pt x="1932" y="4239"/>
                    </a:cubicBezTo>
                    <a:cubicBezTo>
                      <a:pt x="1912" y="4239"/>
                      <a:pt x="1919" y="4268"/>
                      <a:pt x="1899" y="4273"/>
                    </a:cubicBezTo>
                    <a:cubicBezTo>
                      <a:pt x="1893" y="4267"/>
                      <a:pt x="1882" y="4273"/>
                      <a:pt x="1893" y="4262"/>
                    </a:cubicBezTo>
                    <a:cubicBezTo>
                      <a:pt x="1899" y="4251"/>
                      <a:pt x="1905" y="4240"/>
                      <a:pt x="1910" y="4240"/>
                    </a:cubicBezTo>
                    <a:lnTo>
                      <a:pt x="1899" y="4234"/>
                    </a:lnTo>
                    <a:lnTo>
                      <a:pt x="1905" y="4223"/>
                    </a:lnTo>
                    <a:cubicBezTo>
                      <a:pt x="1871" y="4217"/>
                      <a:pt x="1882" y="4168"/>
                      <a:pt x="1849" y="4168"/>
                    </a:cubicBezTo>
                    <a:cubicBezTo>
                      <a:pt x="1838" y="4179"/>
                      <a:pt x="1855" y="4179"/>
                      <a:pt x="1844" y="4190"/>
                    </a:cubicBezTo>
                    <a:cubicBezTo>
                      <a:pt x="1799" y="4190"/>
                      <a:pt x="1844" y="4157"/>
                      <a:pt x="1810" y="4157"/>
                    </a:cubicBezTo>
                    <a:lnTo>
                      <a:pt x="1821" y="4151"/>
                    </a:lnTo>
                    <a:lnTo>
                      <a:pt x="1821" y="4151"/>
                    </a:lnTo>
                    <a:cubicBezTo>
                      <a:pt x="1817" y="4153"/>
                      <a:pt x="1811" y="4156"/>
                      <a:pt x="1805" y="4156"/>
                    </a:cubicBezTo>
                    <a:cubicBezTo>
                      <a:pt x="1799" y="4156"/>
                      <a:pt x="1794" y="4152"/>
                      <a:pt x="1794" y="4140"/>
                    </a:cubicBezTo>
                    <a:cubicBezTo>
                      <a:pt x="1801" y="4133"/>
                      <a:pt x="1806" y="4131"/>
                      <a:pt x="1810" y="4131"/>
                    </a:cubicBezTo>
                    <a:cubicBezTo>
                      <a:pt x="1816" y="4131"/>
                      <a:pt x="1821" y="4134"/>
                      <a:pt x="1827" y="4134"/>
                    </a:cubicBezTo>
                    <a:cubicBezTo>
                      <a:pt x="1824" y="4131"/>
                      <a:pt x="1814" y="4123"/>
                      <a:pt x="1805" y="4123"/>
                    </a:cubicBezTo>
                    <a:cubicBezTo>
                      <a:pt x="1800" y="4123"/>
                      <a:pt x="1796" y="4126"/>
                      <a:pt x="1794" y="4134"/>
                    </a:cubicBezTo>
                    <a:cubicBezTo>
                      <a:pt x="1789" y="4134"/>
                      <a:pt x="1788" y="4130"/>
                      <a:pt x="1789" y="4124"/>
                    </a:cubicBezTo>
                    <a:lnTo>
                      <a:pt x="1789" y="4124"/>
                    </a:lnTo>
                    <a:cubicBezTo>
                      <a:pt x="1788" y="4127"/>
                      <a:pt x="1787" y="4129"/>
                      <a:pt x="1783" y="4129"/>
                    </a:cubicBezTo>
                    <a:cubicBezTo>
                      <a:pt x="1783" y="4107"/>
                      <a:pt x="1761" y="4096"/>
                      <a:pt x="1744" y="4079"/>
                    </a:cubicBezTo>
                    <a:cubicBezTo>
                      <a:pt x="1752" y="4075"/>
                      <a:pt x="1754" y="4071"/>
                      <a:pt x="1757" y="4069"/>
                    </a:cubicBezTo>
                    <a:lnTo>
                      <a:pt x="1757" y="4069"/>
                    </a:lnTo>
                    <a:cubicBezTo>
                      <a:pt x="1755" y="4070"/>
                      <a:pt x="1753" y="4070"/>
                      <a:pt x="1752" y="4070"/>
                    </a:cubicBezTo>
                    <a:cubicBezTo>
                      <a:pt x="1741" y="4070"/>
                      <a:pt x="1763" y="4044"/>
                      <a:pt x="1744" y="4029"/>
                    </a:cubicBezTo>
                    <a:cubicBezTo>
                      <a:pt x="1700" y="3996"/>
                      <a:pt x="1628" y="3968"/>
                      <a:pt x="1595" y="3930"/>
                    </a:cubicBezTo>
                    <a:cubicBezTo>
                      <a:pt x="1587" y="3933"/>
                      <a:pt x="1579" y="3934"/>
                      <a:pt x="1573" y="3934"/>
                    </a:cubicBezTo>
                    <a:cubicBezTo>
                      <a:pt x="1557" y="3934"/>
                      <a:pt x="1546" y="3926"/>
                      <a:pt x="1534" y="3919"/>
                    </a:cubicBezTo>
                    <a:lnTo>
                      <a:pt x="1561" y="3891"/>
                    </a:lnTo>
                    <a:lnTo>
                      <a:pt x="1539" y="3891"/>
                    </a:lnTo>
                    <a:cubicBezTo>
                      <a:pt x="1542" y="3885"/>
                      <a:pt x="1545" y="3885"/>
                      <a:pt x="1547" y="3885"/>
                    </a:cubicBezTo>
                    <a:cubicBezTo>
                      <a:pt x="1549" y="3885"/>
                      <a:pt x="1550" y="3885"/>
                      <a:pt x="1550" y="3880"/>
                    </a:cubicBezTo>
                    <a:lnTo>
                      <a:pt x="1550" y="3880"/>
                    </a:lnTo>
                    <a:lnTo>
                      <a:pt x="1534" y="3891"/>
                    </a:lnTo>
                    <a:cubicBezTo>
                      <a:pt x="1539" y="3880"/>
                      <a:pt x="1512" y="3858"/>
                      <a:pt x="1545" y="3858"/>
                    </a:cubicBezTo>
                    <a:lnTo>
                      <a:pt x="1506" y="3819"/>
                    </a:lnTo>
                    <a:cubicBezTo>
                      <a:pt x="1504" y="3817"/>
                      <a:pt x="1502" y="3816"/>
                      <a:pt x="1500" y="3816"/>
                    </a:cubicBezTo>
                    <a:cubicBezTo>
                      <a:pt x="1493" y="3816"/>
                      <a:pt x="1485" y="3824"/>
                      <a:pt x="1481" y="3824"/>
                    </a:cubicBezTo>
                    <a:cubicBezTo>
                      <a:pt x="1479" y="3824"/>
                      <a:pt x="1478" y="3823"/>
                      <a:pt x="1478" y="3819"/>
                    </a:cubicBezTo>
                    <a:cubicBezTo>
                      <a:pt x="1484" y="3808"/>
                      <a:pt x="1484" y="3819"/>
                      <a:pt x="1495" y="3802"/>
                    </a:cubicBezTo>
                    <a:cubicBezTo>
                      <a:pt x="1493" y="3788"/>
                      <a:pt x="1486" y="3784"/>
                      <a:pt x="1475" y="3784"/>
                    </a:cubicBezTo>
                    <a:cubicBezTo>
                      <a:pt x="1458" y="3784"/>
                      <a:pt x="1434" y="3795"/>
                      <a:pt x="1416" y="3795"/>
                    </a:cubicBezTo>
                    <a:cubicBezTo>
                      <a:pt x="1406" y="3795"/>
                      <a:pt x="1398" y="3792"/>
                      <a:pt x="1395" y="3780"/>
                    </a:cubicBezTo>
                    <a:lnTo>
                      <a:pt x="1401" y="3780"/>
                    </a:lnTo>
                    <a:cubicBezTo>
                      <a:pt x="1384" y="3780"/>
                      <a:pt x="1379" y="3775"/>
                      <a:pt x="1379" y="3775"/>
                    </a:cubicBezTo>
                    <a:cubicBezTo>
                      <a:pt x="1370" y="3784"/>
                      <a:pt x="1369" y="3786"/>
                      <a:pt x="1372" y="3786"/>
                    </a:cubicBezTo>
                    <a:cubicBezTo>
                      <a:pt x="1376" y="3786"/>
                      <a:pt x="1384" y="3783"/>
                      <a:pt x="1390" y="3783"/>
                    </a:cubicBezTo>
                    <a:cubicBezTo>
                      <a:pt x="1394" y="3783"/>
                      <a:pt x="1397" y="3785"/>
                      <a:pt x="1395" y="3791"/>
                    </a:cubicBezTo>
                    <a:cubicBezTo>
                      <a:pt x="1384" y="3800"/>
                      <a:pt x="1379" y="3800"/>
                      <a:pt x="1373" y="3800"/>
                    </a:cubicBezTo>
                    <a:cubicBezTo>
                      <a:pt x="1368" y="3800"/>
                      <a:pt x="1362" y="3800"/>
                      <a:pt x="1351" y="3808"/>
                    </a:cubicBezTo>
                    <a:cubicBezTo>
                      <a:pt x="1351" y="3802"/>
                      <a:pt x="1348" y="3801"/>
                      <a:pt x="1344" y="3801"/>
                    </a:cubicBezTo>
                    <a:cubicBezTo>
                      <a:pt x="1340" y="3801"/>
                      <a:pt x="1335" y="3802"/>
                      <a:pt x="1329" y="3802"/>
                    </a:cubicBezTo>
                    <a:cubicBezTo>
                      <a:pt x="1340" y="3780"/>
                      <a:pt x="1312" y="3775"/>
                      <a:pt x="1323" y="3747"/>
                    </a:cubicBezTo>
                    <a:lnTo>
                      <a:pt x="1323" y="3747"/>
                    </a:lnTo>
                    <a:cubicBezTo>
                      <a:pt x="1315" y="3747"/>
                      <a:pt x="1299" y="3759"/>
                      <a:pt x="1286" y="3759"/>
                    </a:cubicBezTo>
                    <a:cubicBezTo>
                      <a:pt x="1281" y="3759"/>
                      <a:pt x="1277" y="3757"/>
                      <a:pt x="1274" y="3753"/>
                    </a:cubicBezTo>
                    <a:cubicBezTo>
                      <a:pt x="1290" y="3725"/>
                      <a:pt x="1296" y="3742"/>
                      <a:pt x="1290" y="3719"/>
                    </a:cubicBezTo>
                    <a:lnTo>
                      <a:pt x="1290" y="3719"/>
                    </a:lnTo>
                    <a:lnTo>
                      <a:pt x="1274" y="3736"/>
                    </a:lnTo>
                    <a:cubicBezTo>
                      <a:pt x="1268" y="3725"/>
                      <a:pt x="1274" y="3719"/>
                      <a:pt x="1285" y="3714"/>
                    </a:cubicBezTo>
                    <a:cubicBezTo>
                      <a:pt x="1283" y="3713"/>
                      <a:pt x="1281" y="3713"/>
                      <a:pt x="1279" y="3713"/>
                    </a:cubicBezTo>
                    <a:cubicBezTo>
                      <a:pt x="1273" y="3713"/>
                      <a:pt x="1267" y="3716"/>
                      <a:pt x="1262" y="3716"/>
                    </a:cubicBezTo>
                    <a:cubicBezTo>
                      <a:pt x="1259" y="3716"/>
                      <a:pt x="1257" y="3714"/>
                      <a:pt x="1257" y="3708"/>
                    </a:cubicBezTo>
                    <a:lnTo>
                      <a:pt x="1274" y="3697"/>
                    </a:lnTo>
                    <a:cubicBezTo>
                      <a:pt x="1263" y="3697"/>
                      <a:pt x="1263" y="3692"/>
                      <a:pt x="1257" y="3681"/>
                    </a:cubicBezTo>
                    <a:cubicBezTo>
                      <a:pt x="1259" y="3677"/>
                      <a:pt x="1261" y="3676"/>
                      <a:pt x="1262" y="3676"/>
                    </a:cubicBezTo>
                    <a:cubicBezTo>
                      <a:pt x="1266" y="3676"/>
                      <a:pt x="1268" y="3682"/>
                      <a:pt x="1268" y="3686"/>
                    </a:cubicBezTo>
                    <a:cubicBezTo>
                      <a:pt x="1274" y="3677"/>
                      <a:pt x="1273" y="3674"/>
                      <a:pt x="1269" y="3674"/>
                    </a:cubicBezTo>
                    <a:cubicBezTo>
                      <a:pt x="1264" y="3674"/>
                      <a:pt x="1251" y="3681"/>
                      <a:pt x="1247" y="3681"/>
                    </a:cubicBezTo>
                    <a:cubicBezTo>
                      <a:pt x="1246" y="3681"/>
                      <a:pt x="1246" y="3681"/>
                      <a:pt x="1246" y="3681"/>
                    </a:cubicBezTo>
                    <a:cubicBezTo>
                      <a:pt x="1240" y="3686"/>
                      <a:pt x="1246" y="3697"/>
                      <a:pt x="1229" y="3708"/>
                    </a:cubicBezTo>
                    <a:cubicBezTo>
                      <a:pt x="1229" y="3705"/>
                      <a:pt x="1226" y="3704"/>
                      <a:pt x="1222" y="3704"/>
                    </a:cubicBezTo>
                    <a:cubicBezTo>
                      <a:pt x="1221" y="3704"/>
                      <a:pt x="1218" y="3704"/>
                      <a:pt x="1216" y="3704"/>
                    </a:cubicBezTo>
                    <a:cubicBezTo>
                      <a:pt x="1210" y="3704"/>
                      <a:pt x="1205" y="3703"/>
                      <a:pt x="1207" y="3692"/>
                    </a:cubicBezTo>
                    <a:lnTo>
                      <a:pt x="1229" y="3686"/>
                    </a:lnTo>
                    <a:cubicBezTo>
                      <a:pt x="1218" y="3686"/>
                      <a:pt x="1213" y="3688"/>
                      <a:pt x="1209" y="3688"/>
                    </a:cubicBezTo>
                    <a:cubicBezTo>
                      <a:pt x="1206" y="3688"/>
                      <a:pt x="1205" y="3686"/>
                      <a:pt x="1202" y="3681"/>
                    </a:cubicBezTo>
                    <a:lnTo>
                      <a:pt x="1207" y="3670"/>
                    </a:lnTo>
                    <a:lnTo>
                      <a:pt x="1207" y="3670"/>
                    </a:lnTo>
                    <a:cubicBezTo>
                      <a:pt x="1203" y="3671"/>
                      <a:pt x="1199" y="3672"/>
                      <a:pt x="1196" y="3672"/>
                    </a:cubicBezTo>
                    <a:cubicBezTo>
                      <a:pt x="1181" y="3672"/>
                      <a:pt x="1184" y="3651"/>
                      <a:pt x="1180" y="3637"/>
                    </a:cubicBezTo>
                    <a:lnTo>
                      <a:pt x="1180" y="3637"/>
                    </a:lnTo>
                    <a:cubicBezTo>
                      <a:pt x="1171" y="3638"/>
                      <a:pt x="1157" y="3642"/>
                      <a:pt x="1157" y="3642"/>
                    </a:cubicBezTo>
                    <a:cubicBezTo>
                      <a:pt x="1157" y="3659"/>
                      <a:pt x="1152" y="3659"/>
                      <a:pt x="1135" y="3670"/>
                    </a:cubicBezTo>
                    <a:cubicBezTo>
                      <a:pt x="1140" y="3661"/>
                      <a:pt x="1139" y="3659"/>
                      <a:pt x="1134" y="3659"/>
                    </a:cubicBezTo>
                    <a:cubicBezTo>
                      <a:pt x="1128" y="3659"/>
                      <a:pt x="1117" y="3664"/>
                      <a:pt x="1108" y="3664"/>
                    </a:cubicBezTo>
                    <a:cubicBezTo>
                      <a:pt x="1101" y="3664"/>
                      <a:pt x="1097" y="3661"/>
                      <a:pt x="1097" y="3653"/>
                    </a:cubicBezTo>
                    <a:cubicBezTo>
                      <a:pt x="1100" y="3647"/>
                      <a:pt x="1106" y="3642"/>
                      <a:pt x="1109" y="3642"/>
                    </a:cubicBezTo>
                    <a:cubicBezTo>
                      <a:pt x="1112" y="3642"/>
                      <a:pt x="1113" y="3645"/>
                      <a:pt x="1108" y="3653"/>
                    </a:cubicBezTo>
                    <a:cubicBezTo>
                      <a:pt x="1123" y="3644"/>
                      <a:pt x="1137" y="3633"/>
                      <a:pt x="1150" y="3625"/>
                    </a:cubicBezTo>
                    <a:lnTo>
                      <a:pt x="1150" y="3625"/>
                    </a:lnTo>
                    <a:cubicBezTo>
                      <a:pt x="1151" y="3625"/>
                      <a:pt x="1151" y="3625"/>
                      <a:pt x="1152" y="3625"/>
                    </a:cubicBezTo>
                    <a:lnTo>
                      <a:pt x="1156" y="3621"/>
                    </a:lnTo>
                    <a:lnTo>
                      <a:pt x="1156" y="3621"/>
                    </a:lnTo>
                    <a:cubicBezTo>
                      <a:pt x="1154" y="3622"/>
                      <a:pt x="1152" y="3623"/>
                      <a:pt x="1150" y="3625"/>
                    </a:cubicBezTo>
                    <a:lnTo>
                      <a:pt x="1150" y="3625"/>
                    </a:lnTo>
                    <a:cubicBezTo>
                      <a:pt x="1146" y="3622"/>
                      <a:pt x="1146" y="3614"/>
                      <a:pt x="1146" y="3614"/>
                    </a:cubicBezTo>
                    <a:cubicBezTo>
                      <a:pt x="1130" y="3631"/>
                      <a:pt x="1130" y="3642"/>
                      <a:pt x="1108" y="3642"/>
                    </a:cubicBezTo>
                    <a:cubicBezTo>
                      <a:pt x="1100" y="3642"/>
                      <a:pt x="1112" y="3630"/>
                      <a:pt x="1118" y="3625"/>
                    </a:cubicBezTo>
                    <a:lnTo>
                      <a:pt x="1118" y="3625"/>
                    </a:lnTo>
                    <a:cubicBezTo>
                      <a:pt x="1118" y="3625"/>
                      <a:pt x="1119" y="3625"/>
                      <a:pt x="1119" y="3625"/>
                    </a:cubicBezTo>
                    <a:cubicBezTo>
                      <a:pt x="1121" y="3623"/>
                      <a:pt x="1121" y="3623"/>
                      <a:pt x="1121" y="3623"/>
                    </a:cubicBezTo>
                    <a:lnTo>
                      <a:pt x="1121" y="3623"/>
                    </a:lnTo>
                    <a:cubicBezTo>
                      <a:pt x="1121" y="3623"/>
                      <a:pt x="1120" y="3624"/>
                      <a:pt x="1118" y="3625"/>
                    </a:cubicBezTo>
                    <a:lnTo>
                      <a:pt x="1118" y="3625"/>
                    </a:lnTo>
                    <a:cubicBezTo>
                      <a:pt x="1114" y="3623"/>
                      <a:pt x="1110" y="3622"/>
                      <a:pt x="1107" y="3622"/>
                    </a:cubicBezTo>
                    <a:cubicBezTo>
                      <a:pt x="1097" y="3622"/>
                      <a:pt x="1092" y="3629"/>
                      <a:pt x="1086" y="3629"/>
                    </a:cubicBezTo>
                    <a:cubicBezTo>
                      <a:pt x="1084" y="3629"/>
                      <a:pt x="1082" y="3628"/>
                      <a:pt x="1080" y="3625"/>
                    </a:cubicBezTo>
                    <a:lnTo>
                      <a:pt x="1091" y="3625"/>
                    </a:lnTo>
                    <a:cubicBezTo>
                      <a:pt x="1091" y="3609"/>
                      <a:pt x="1063" y="3603"/>
                      <a:pt x="1091" y="3576"/>
                    </a:cubicBezTo>
                    <a:cubicBezTo>
                      <a:pt x="1094" y="3573"/>
                      <a:pt x="1097" y="3568"/>
                      <a:pt x="1099" y="3566"/>
                    </a:cubicBezTo>
                    <a:lnTo>
                      <a:pt x="1099" y="3566"/>
                    </a:lnTo>
                    <a:cubicBezTo>
                      <a:pt x="1100" y="3567"/>
                      <a:pt x="1101" y="3568"/>
                      <a:pt x="1102" y="3569"/>
                    </a:cubicBezTo>
                    <a:lnTo>
                      <a:pt x="1102" y="3569"/>
                    </a:lnTo>
                    <a:cubicBezTo>
                      <a:pt x="1102" y="3566"/>
                      <a:pt x="1101" y="3565"/>
                      <a:pt x="1101" y="3565"/>
                    </a:cubicBezTo>
                    <a:cubicBezTo>
                      <a:pt x="1100" y="3565"/>
                      <a:pt x="1100" y="3566"/>
                      <a:pt x="1099" y="3566"/>
                    </a:cubicBezTo>
                    <a:lnTo>
                      <a:pt x="1099" y="3566"/>
                    </a:lnTo>
                    <a:cubicBezTo>
                      <a:pt x="1098" y="3565"/>
                      <a:pt x="1098" y="3563"/>
                      <a:pt x="1099" y="3561"/>
                    </a:cubicBezTo>
                    <a:lnTo>
                      <a:pt x="1099" y="3561"/>
                    </a:lnTo>
                    <a:cubicBezTo>
                      <a:pt x="1099" y="3561"/>
                      <a:pt x="1099" y="3561"/>
                      <a:pt x="1098" y="3561"/>
                    </a:cubicBezTo>
                    <a:cubicBezTo>
                      <a:pt x="1093" y="3561"/>
                      <a:pt x="1088" y="3552"/>
                      <a:pt x="1080" y="3548"/>
                    </a:cubicBezTo>
                    <a:lnTo>
                      <a:pt x="1069" y="3559"/>
                    </a:lnTo>
                    <a:cubicBezTo>
                      <a:pt x="1055" y="3564"/>
                      <a:pt x="1048" y="3567"/>
                      <a:pt x="1045" y="3567"/>
                    </a:cubicBezTo>
                    <a:cubicBezTo>
                      <a:pt x="1033" y="3567"/>
                      <a:pt x="1097" y="3529"/>
                      <a:pt x="1074" y="3520"/>
                    </a:cubicBezTo>
                    <a:cubicBezTo>
                      <a:pt x="1052" y="3520"/>
                      <a:pt x="1074" y="3526"/>
                      <a:pt x="1052" y="3531"/>
                    </a:cubicBezTo>
                    <a:cubicBezTo>
                      <a:pt x="1047" y="3520"/>
                      <a:pt x="1063" y="3504"/>
                      <a:pt x="1047" y="3498"/>
                    </a:cubicBezTo>
                    <a:cubicBezTo>
                      <a:pt x="1052" y="3492"/>
                      <a:pt x="1052" y="3476"/>
                      <a:pt x="1069" y="3459"/>
                    </a:cubicBezTo>
                    <a:cubicBezTo>
                      <a:pt x="1054" y="3459"/>
                      <a:pt x="1052" y="3436"/>
                      <a:pt x="1040" y="3436"/>
                    </a:cubicBezTo>
                    <a:cubicBezTo>
                      <a:pt x="1039" y="3436"/>
                      <a:pt x="1037" y="3437"/>
                      <a:pt x="1036" y="3437"/>
                    </a:cubicBezTo>
                    <a:cubicBezTo>
                      <a:pt x="1031" y="3449"/>
                      <a:pt x="1035" y="3450"/>
                      <a:pt x="1041" y="3450"/>
                    </a:cubicBezTo>
                    <a:cubicBezTo>
                      <a:pt x="1042" y="3450"/>
                      <a:pt x="1043" y="3450"/>
                      <a:pt x="1044" y="3450"/>
                    </a:cubicBezTo>
                    <a:cubicBezTo>
                      <a:pt x="1051" y="3450"/>
                      <a:pt x="1058" y="3451"/>
                      <a:pt x="1052" y="3470"/>
                    </a:cubicBezTo>
                    <a:lnTo>
                      <a:pt x="1036" y="3487"/>
                    </a:lnTo>
                    <a:cubicBezTo>
                      <a:pt x="1025" y="3470"/>
                      <a:pt x="1008" y="3470"/>
                      <a:pt x="1008" y="3459"/>
                    </a:cubicBezTo>
                    <a:cubicBezTo>
                      <a:pt x="1008" y="3465"/>
                      <a:pt x="997" y="3465"/>
                      <a:pt x="991" y="3470"/>
                    </a:cubicBezTo>
                    <a:cubicBezTo>
                      <a:pt x="969" y="3465"/>
                      <a:pt x="953" y="3470"/>
                      <a:pt x="942" y="3459"/>
                    </a:cubicBezTo>
                    <a:cubicBezTo>
                      <a:pt x="949" y="3452"/>
                      <a:pt x="954" y="3449"/>
                      <a:pt x="958" y="3449"/>
                    </a:cubicBezTo>
                    <a:cubicBezTo>
                      <a:pt x="963" y="3449"/>
                      <a:pt x="966" y="3453"/>
                      <a:pt x="969" y="3459"/>
                    </a:cubicBezTo>
                    <a:cubicBezTo>
                      <a:pt x="980" y="3437"/>
                      <a:pt x="964" y="3443"/>
                      <a:pt x="958" y="3432"/>
                    </a:cubicBezTo>
                    <a:cubicBezTo>
                      <a:pt x="961" y="3427"/>
                      <a:pt x="963" y="3425"/>
                      <a:pt x="965" y="3425"/>
                    </a:cubicBezTo>
                    <a:cubicBezTo>
                      <a:pt x="967" y="3425"/>
                      <a:pt x="968" y="3433"/>
                      <a:pt x="975" y="3433"/>
                    </a:cubicBezTo>
                    <a:cubicBezTo>
                      <a:pt x="977" y="3433"/>
                      <a:pt x="978" y="3432"/>
                      <a:pt x="980" y="3432"/>
                    </a:cubicBezTo>
                    <a:lnTo>
                      <a:pt x="958" y="3415"/>
                    </a:lnTo>
                    <a:cubicBezTo>
                      <a:pt x="951" y="3421"/>
                      <a:pt x="948" y="3423"/>
                      <a:pt x="945" y="3423"/>
                    </a:cubicBezTo>
                    <a:cubicBezTo>
                      <a:pt x="939" y="3423"/>
                      <a:pt x="949" y="3404"/>
                      <a:pt x="936" y="3404"/>
                    </a:cubicBezTo>
                    <a:cubicBezTo>
                      <a:pt x="929" y="3397"/>
                      <a:pt x="921" y="3394"/>
                      <a:pt x="912" y="3394"/>
                    </a:cubicBezTo>
                    <a:cubicBezTo>
                      <a:pt x="893" y="3394"/>
                      <a:pt x="872" y="3406"/>
                      <a:pt x="853" y="3409"/>
                    </a:cubicBezTo>
                    <a:cubicBezTo>
                      <a:pt x="859" y="3404"/>
                      <a:pt x="859" y="3393"/>
                      <a:pt x="870" y="3387"/>
                    </a:cubicBezTo>
                    <a:lnTo>
                      <a:pt x="870" y="3387"/>
                    </a:lnTo>
                    <a:cubicBezTo>
                      <a:pt x="865" y="3394"/>
                      <a:pt x="864" y="3396"/>
                      <a:pt x="865" y="3396"/>
                    </a:cubicBezTo>
                    <a:cubicBezTo>
                      <a:pt x="866" y="3396"/>
                      <a:pt x="872" y="3391"/>
                      <a:pt x="875" y="3387"/>
                    </a:cubicBezTo>
                    <a:cubicBezTo>
                      <a:pt x="870" y="3382"/>
                      <a:pt x="881" y="3354"/>
                      <a:pt x="897" y="3349"/>
                    </a:cubicBezTo>
                    <a:cubicBezTo>
                      <a:pt x="893" y="3346"/>
                      <a:pt x="890" y="3346"/>
                      <a:pt x="888" y="3346"/>
                    </a:cubicBezTo>
                    <a:cubicBezTo>
                      <a:pt x="879" y="3346"/>
                      <a:pt x="884" y="3360"/>
                      <a:pt x="875" y="3360"/>
                    </a:cubicBezTo>
                    <a:lnTo>
                      <a:pt x="859" y="3338"/>
                    </a:lnTo>
                    <a:cubicBezTo>
                      <a:pt x="848" y="3354"/>
                      <a:pt x="853" y="3360"/>
                      <a:pt x="831" y="3360"/>
                    </a:cubicBezTo>
                    <a:lnTo>
                      <a:pt x="814" y="3338"/>
                    </a:lnTo>
                    <a:cubicBezTo>
                      <a:pt x="819" y="3333"/>
                      <a:pt x="823" y="3325"/>
                      <a:pt x="828" y="3325"/>
                    </a:cubicBezTo>
                    <a:cubicBezTo>
                      <a:pt x="829" y="3325"/>
                      <a:pt x="830" y="3325"/>
                      <a:pt x="831" y="3326"/>
                    </a:cubicBezTo>
                    <a:cubicBezTo>
                      <a:pt x="831" y="3323"/>
                      <a:pt x="828" y="3316"/>
                      <a:pt x="823" y="3316"/>
                    </a:cubicBezTo>
                    <a:cubicBezTo>
                      <a:pt x="821" y="3316"/>
                      <a:pt x="818" y="3318"/>
                      <a:pt x="814" y="3321"/>
                    </a:cubicBezTo>
                    <a:cubicBezTo>
                      <a:pt x="814" y="3325"/>
                      <a:pt x="813" y="3327"/>
                      <a:pt x="810" y="3327"/>
                    </a:cubicBezTo>
                    <a:cubicBezTo>
                      <a:pt x="805" y="3327"/>
                      <a:pt x="796" y="3323"/>
                      <a:pt x="788" y="3323"/>
                    </a:cubicBezTo>
                    <a:cubicBezTo>
                      <a:pt x="782" y="3323"/>
                      <a:pt x="775" y="3325"/>
                      <a:pt x="770" y="3332"/>
                    </a:cubicBezTo>
                    <a:lnTo>
                      <a:pt x="770" y="3310"/>
                    </a:lnTo>
                    <a:cubicBezTo>
                      <a:pt x="770" y="3310"/>
                      <a:pt x="773" y="3307"/>
                      <a:pt x="777" y="3307"/>
                    </a:cubicBezTo>
                    <a:cubicBezTo>
                      <a:pt x="780" y="3307"/>
                      <a:pt x="783" y="3308"/>
                      <a:pt x="787" y="3310"/>
                    </a:cubicBezTo>
                    <a:cubicBezTo>
                      <a:pt x="791" y="3303"/>
                      <a:pt x="789" y="3301"/>
                      <a:pt x="784" y="3301"/>
                    </a:cubicBezTo>
                    <a:cubicBezTo>
                      <a:pt x="778" y="3301"/>
                      <a:pt x="768" y="3304"/>
                      <a:pt x="765" y="3304"/>
                    </a:cubicBezTo>
                    <a:cubicBezTo>
                      <a:pt x="765" y="3299"/>
                      <a:pt x="759" y="3282"/>
                      <a:pt x="765" y="3277"/>
                    </a:cubicBezTo>
                    <a:cubicBezTo>
                      <a:pt x="759" y="3277"/>
                      <a:pt x="748" y="3266"/>
                      <a:pt x="765" y="3255"/>
                    </a:cubicBezTo>
                    <a:lnTo>
                      <a:pt x="765" y="3255"/>
                    </a:lnTo>
                    <a:cubicBezTo>
                      <a:pt x="759" y="3255"/>
                      <a:pt x="748" y="3266"/>
                      <a:pt x="742" y="3271"/>
                    </a:cubicBezTo>
                    <a:lnTo>
                      <a:pt x="731" y="3249"/>
                    </a:lnTo>
                    <a:cubicBezTo>
                      <a:pt x="737" y="3243"/>
                      <a:pt x="770" y="3216"/>
                      <a:pt x="770" y="3216"/>
                    </a:cubicBezTo>
                    <a:lnTo>
                      <a:pt x="770" y="3216"/>
                    </a:lnTo>
                    <a:cubicBezTo>
                      <a:pt x="761" y="3216"/>
                      <a:pt x="745" y="3230"/>
                      <a:pt x="736" y="3230"/>
                    </a:cubicBezTo>
                    <a:cubicBezTo>
                      <a:pt x="734" y="3230"/>
                      <a:pt x="732" y="3229"/>
                      <a:pt x="731" y="3227"/>
                    </a:cubicBezTo>
                    <a:cubicBezTo>
                      <a:pt x="759" y="3216"/>
                      <a:pt x="737" y="3199"/>
                      <a:pt x="765" y="3188"/>
                    </a:cubicBezTo>
                    <a:cubicBezTo>
                      <a:pt x="776" y="3166"/>
                      <a:pt x="765" y="3155"/>
                      <a:pt x="748" y="3155"/>
                    </a:cubicBezTo>
                    <a:cubicBezTo>
                      <a:pt x="731" y="3160"/>
                      <a:pt x="748" y="3166"/>
                      <a:pt x="731" y="3183"/>
                    </a:cubicBezTo>
                    <a:cubicBezTo>
                      <a:pt x="724" y="3176"/>
                      <a:pt x="714" y="3175"/>
                      <a:pt x="705" y="3175"/>
                    </a:cubicBezTo>
                    <a:cubicBezTo>
                      <a:pt x="689" y="3175"/>
                      <a:pt x="673" y="3180"/>
                      <a:pt x="662" y="3180"/>
                    </a:cubicBezTo>
                    <a:cubicBezTo>
                      <a:pt x="655" y="3180"/>
                      <a:pt x="650" y="3178"/>
                      <a:pt x="648" y="3172"/>
                    </a:cubicBezTo>
                    <a:lnTo>
                      <a:pt x="648" y="3183"/>
                    </a:lnTo>
                    <a:cubicBezTo>
                      <a:pt x="637" y="3177"/>
                      <a:pt x="633" y="3174"/>
                      <a:pt x="629" y="3174"/>
                    </a:cubicBezTo>
                    <a:cubicBezTo>
                      <a:pt x="625" y="3174"/>
                      <a:pt x="621" y="3177"/>
                      <a:pt x="610" y="3183"/>
                    </a:cubicBezTo>
                    <a:cubicBezTo>
                      <a:pt x="632" y="3166"/>
                      <a:pt x="659" y="3127"/>
                      <a:pt x="637" y="3105"/>
                    </a:cubicBezTo>
                    <a:lnTo>
                      <a:pt x="637" y="3105"/>
                    </a:lnTo>
                    <a:cubicBezTo>
                      <a:pt x="626" y="3111"/>
                      <a:pt x="626" y="3133"/>
                      <a:pt x="610" y="3138"/>
                    </a:cubicBezTo>
                    <a:lnTo>
                      <a:pt x="599" y="3133"/>
                    </a:lnTo>
                    <a:lnTo>
                      <a:pt x="604" y="3127"/>
                    </a:lnTo>
                    <a:cubicBezTo>
                      <a:pt x="595" y="3118"/>
                      <a:pt x="611" y="3095"/>
                      <a:pt x="604" y="3095"/>
                    </a:cubicBezTo>
                    <a:cubicBezTo>
                      <a:pt x="602" y="3095"/>
                      <a:pt x="598" y="3096"/>
                      <a:pt x="593" y="3100"/>
                    </a:cubicBezTo>
                    <a:lnTo>
                      <a:pt x="602" y="3078"/>
                    </a:lnTo>
                    <a:lnTo>
                      <a:pt x="602" y="3078"/>
                    </a:lnTo>
                    <a:cubicBezTo>
                      <a:pt x="600" y="3079"/>
                      <a:pt x="598" y="3079"/>
                      <a:pt x="597" y="3079"/>
                    </a:cubicBezTo>
                    <a:cubicBezTo>
                      <a:pt x="589" y="3079"/>
                      <a:pt x="582" y="3076"/>
                      <a:pt x="578" y="3076"/>
                    </a:cubicBezTo>
                    <a:cubicBezTo>
                      <a:pt x="577" y="3076"/>
                      <a:pt x="576" y="3076"/>
                      <a:pt x="576" y="3077"/>
                    </a:cubicBezTo>
                    <a:cubicBezTo>
                      <a:pt x="554" y="3072"/>
                      <a:pt x="565" y="3061"/>
                      <a:pt x="571" y="3044"/>
                    </a:cubicBezTo>
                    <a:lnTo>
                      <a:pt x="571" y="3044"/>
                    </a:lnTo>
                    <a:cubicBezTo>
                      <a:pt x="566" y="3049"/>
                      <a:pt x="555" y="3064"/>
                      <a:pt x="545" y="3064"/>
                    </a:cubicBezTo>
                    <a:cubicBezTo>
                      <a:pt x="542" y="3064"/>
                      <a:pt x="540" y="3063"/>
                      <a:pt x="538" y="3061"/>
                    </a:cubicBezTo>
                    <a:cubicBezTo>
                      <a:pt x="571" y="3033"/>
                      <a:pt x="527" y="3028"/>
                      <a:pt x="549" y="3017"/>
                    </a:cubicBezTo>
                    <a:cubicBezTo>
                      <a:pt x="545" y="3010"/>
                      <a:pt x="546" y="3002"/>
                      <a:pt x="544" y="3001"/>
                    </a:cubicBezTo>
                    <a:lnTo>
                      <a:pt x="544" y="3001"/>
                    </a:lnTo>
                    <a:cubicBezTo>
                      <a:pt x="544" y="3001"/>
                      <a:pt x="544" y="3002"/>
                      <a:pt x="543" y="3002"/>
                    </a:cubicBezTo>
                    <a:lnTo>
                      <a:pt x="543" y="3002"/>
                    </a:lnTo>
                    <a:lnTo>
                      <a:pt x="544" y="3001"/>
                    </a:lnTo>
                    <a:lnTo>
                      <a:pt x="544" y="3001"/>
                    </a:lnTo>
                    <a:cubicBezTo>
                      <a:pt x="544" y="3001"/>
                      <a:pt x="544" y="3001"/>
                      <a:pt x="544" y="3001"/>
                    </a:cubicBezTo>
                    <a:lnTo>
                      <a:pt x="544" y="3001"/>
                    </a:lnTo>
                    <a:cubicBezTo>
                      <a:pt x="548" y="2999"/>
                      <a:pt x="551" y="2997"/>
                      <a:pt x="554" y="2994"/>
                    </a:cubicBezTo>
                    <a:lnTo>
                      <a:pt x="554" y="2994"/>
                    </a:lnTo>
                    <a:lnTo>
                      <a:pt x="544" y="3001"/>
                    </a:lnTo>
                    <a:lnTo>
                      <a:pt x="544" y="3001"/>
                    </a:lnTo>
                    <a:cubicBezTo>
                      <a:pt x="544" y="3001"/>
                      <a:pt x="544" y="3001"/>
                      <a:pt x="544" y="3001"/>
                    </a:cubicBezTo>
                    <a:cubicBezTo>
                      <a:pt x="543" y="3001"/>
                      <a:pt x="542" y="3002"/>
                      <a:pt x="540" y="3003"/>
                    </a:cubicBezTo>
                    <a:lnTo>
                      <a:pt x="540" y="3003"/>
                    </a:lnTo>
                    <a:cubicBezTo>
                      <a:pt x="536" y="3005"/>
                      <a:pt x="532" y="3006"/>
                      <a:pt x="529" y="3006"/>
                    </a:cubicBezTo>
                    <a:cubicBezTo>
                      <a:pt x="517" y="3006"/>
                      <a:pt x="509" y="2998"/>
                      <a:pt x="499" y="2994"/>
                    </a:cubicBezTo>
                    <a:cubicBezTo>
                      <a:pt x="543" y="2967"/>
                      <a:pt x="488" y="2989"/>
                      <a:pt x="521" y="2950"/>
                    </a:cubicBezTo>
                    <a:lnTo>
                      <a:pt x="521" y="2950"/>
                    </a:lnTo>
                    <a:cubicBezTo>
                      <a:pt x="513" y="2956"/>
                      <a:pt x="508" y="2958"/>
                      <a:pt x="503" y="2958"/>
                    </a:cubicBezTo>
                    <a:cubicBezTo>
                      <a:pt x="496" y="2958"/>
                      <a:pt x="491" y="2953"/>
                      <a:pt x="484" y="2953"/>
                    </a:cubicBezTo>
                    <a:cubicBezTo>
                      <a:pt x="479" y="2953"/>
                      <a:pt x="473" y="2955"/>
                      <a:pt x="466" y="2961"/>
                    </a:cubicBezTo>
                    <a:cubicBezTo>
                      <a:pt x="460" y="2950"/>
                      <a:pt x="488" y="2934"/>
                      <a:pt x="493" y="2923"/>
                    </a:cubicBezTo>
                    <a:lnTo>
                      <a:pt x="493" y="2923"/>
                    </a:lnTo>
                    <a:lnTo>
                      <a:pt x="482" y="2934"/>
                    </a:lnTo>
                    <a:cubicBezTo>
                      <a:pt x="488" y="2917"/>
                      <a:pt x="482" y="2895"/>
                      <a:pt x="482" y="2884"/>
                    </a:cubicBezTo>
                    <a:lnTo>
                      <a:pt x="444" y="2889"/>
                    </a:lnTo>
                    <a:lnTo>
                      <a:pt x="444" y="2889"/>
                    </a:lnTo>
                    <a:lnTo>
                      <a:pt x="455" y="2878"/>
                    </a:lnTo>
                    <a:cubicBezTo>
                      <a:pt x="444" y="2878"/>
                      <a:pt x="438" y="2878"/>
                      <a:pt x="433" y="2884"/>
                    </a:cubicBezTo>
                    <a:lnTo>
                      <a:pt x="433" y="2878"/>
                    </a:lnTo>
                    <a:cubicBezTo>
                      <a:pt x="423" y="2884"/>
                      <a:pt x="418" y="2886"/>
                      <a:pt x="415" y="2886"/>
                    </a:cubicBezTo>
                    <a:cubicBezTo>
                      <a:pt x="409" y="2886"/>
                      <a:pt x="410" y="2878"/>
                      <a:pt x="399" y="2878"/>
                    </a:cubicBezTo>
                    <a:cubicBezTo>
                      <a:pt x="399" y="2867"/>
                      <a:pt x="405" y="2867"/>
                      <a:pt x="410" y="2867"/>
                    </a:cubicBezTo>
                    <a:cubicBezTo>
                      <a:pt x="405" y="2862"/>
                      <a:pt x="427" y="2856"/>
                      <a:pt x="433" y="2851"/>
                    </a:cubicBezTo>
                    <a:lnTo>
                      <a:pt x="433" y="2851"/>
                    </a:lnTo>
                    <a:cubicBezTo>
                      <a:pt x="427" y="2856"/>
                      <a:pt x="372" y="2867"/>
                      <a:pt x="372" y="2889"/>
                    </a:cubicBezTo>
                    <a:cubicBezTo>
                      <a:pt x="366" y="2892"/>
                      <a:pt x="359" y="2893"/>
                      <a:pt x="354" y="2893"/>
                    </a:cubicBezTo>
                    <a:cubicBezTo>
                      <a:pt x="350" y="2893"/>
                      <a:pt x="347" y="2892"/>
                      <a:pt x="350" y="2889"/>
                    </a:cubicBezTo>
                    <a:lnTo>
                      <a:pt x="372" y="2867"/>
                    </a:lnTo>
                    <a:lnTo>
                      <a:pt x="344" y="2884"/>
                    </a:lnTo>
                    <a:cubicBezTo>
                      <a:pt x="333" y="2878"/>
                      <a:pt x="350" y="2862"/>
                      <a:pt x="344" y="2856"/>
                    </a:cubicBezTo>
                    <a:lnTo>
                      <a:pt x="344" y="2856"/>
                    </a:lnTo>
                    <a:cubicBezTo>
                      <a:pt x="345" y="2857"/>
                      <a:pt x="345" y="2857"/>
                      <a:pt x="346" y="2857"/>
                    </a:cubicBezTo>
                    <a:cubicBezTo>
                      <a:pt x="358" y="2857"/>
                      <a:pt x="396" y="2834"/>
                      <a:pt x="384" y="2824"/>
                    </a:cubicBezTo>
                    <a:lnTo>
                      <a:pt x="384" y="2824"/>
                    </a:lnTo>
                    <a:cubicBezTo>
                      <a:pt x="386" y="2825"/>
                      <a:pt x="389" y="2825"/>
                      <a:pt x="393" y="2825"/>
                    </a:cubicBezTo>
                    <a:cubicBezTo>
                      <a:pt x="401" y="2825"/>
                      <a:pt x="412" y="2823"/>
                      <a:pt x="416" y="2823"/>
                    </a:cubicBezTo>
                    <a:cubicBezTo>
                      <a:pt x="416" y="2812"/>
                      <a:pt x="416" y="2812"/>
                      <a:pt x="433" y="2812"/>
                    </a:cubicBezTo>
                    <a:cubicBezTo>
                      <a:pt x="430" y="2811"/>
                      <a:pt x="428" y="2811"/>
                      <a:pt x="426" y="2811"/>
                    </a:cubicBezTo>
                    <a:cubicBezTo>
                      <a:pt x="419" y="2811"/>
                      <a:pt x="415" y="2814"/>
                      <a:pt x="411" y="2814"/>
                    </a:cubicBezTo>
                    <a:cubicBezTo>
                      <a:pt x="409" y="2814"/>
                      <a:pt x="407" y="2812"/>
                      <a:pt x="405" y="2806"/>
                    </a:cubicBezTo>
                    <a:cubicBezTo>
                      <a:pt x="427" y="2795"/>
                      <a:pt x="433" y="2779"/>
                      <a:pt x="433" y="2768"/>
                    </a:cubicBezTo>
                    <a:lnTo>
                      <a:pt x="433" y="2768"/>
                    </a:lnTo>
                    <a:lnTo>
                      <a:pt x="427" y="2784"/>
                    </a:lnTo>
                    <a:lnTo>
                      <a:pt x="416" y="2784"/>
                    </a:lnTo>
                    <a:cubicBezTo>
                      <a:pt x="416" y="2795"/>
                      <a:pt x="416" y="2795"/>
                      <a:pt x="405" y="2801"/>
                    </a:cubicBezTo>
                    <a:cubicBezTo>
                      <a:pt x="405" y="2801"/>
                      <a:pt x="394" y="2802"/>
                      <a:pt x="385" y="2802"/>
                    </a:cubicBezTo>
                    <a:cubicBezTo>
                      <a:pt x="379" y="2802"/>
                      <a:pt x="374" y="2802"/>
                      <a:pt x="374" y="2800"/>
                    </a:cubicBezTo>
                    <a:lnTo>
                      <a:pt x="374" y="2800"/>
                    </a:lnTo>
                    <a:cubicBezTo>
                      <a:pt x="365" y="2810"/>
                      <a:pt x="358" y="2813"/>
                      <a:pt x="351" y="2813"/>
                    </a:cubicBezTo>
                    <a:cubicBezTo>
                      <a:pt x="342" y="2813"/>
                      <a:pt x="335" y="2807"/>
                      <a:pt x="329" y="2807"/>
                    </a:cubicBezTo>
                    <a:cubicBezTo>
                      <a:pt x="326" y="2807"/>
                      <a:pt x="324" y="2809"/>
                      <a:pt x="322" y="2812"/>
                    </a:cubicBezTo>
                    <a:cubicBezTo>
                      <a:pt x="316" y="2812"/>
                      <a:pt x="305" y="2806"/>
                      <a:pt x="316" y="2801"/>
                    </a:cubicBezTo>
                    <a:cubicBezTo>
                      <a:pt x="334" y="2801"/>
                      <a:pt x="336" y="2790"/>
                      <a:pt x="339" y="2780"/>
                    </a:cubicBezTo>
                    <a:lnTo>
                      <a:pt x="339" y="2780"/>
                    </a:lnTo>
                    <a:cubicBezTo>
                      <a:pt x="337" y="2782"/>
                      <a:pt x="333" y="2784"/>
                      <a:pt x="327" y="2784"/>
                    </a:cubicBezTo>
                    <a:cubicBezTo>
                      <a:pt x="322" y="2779"/>
                      <a:pt x="333" y="2768"/>
                      <a:pt x="333" y="2757"/>
                    </a:cubicBezTo>
                    <a:lnTo>
                      <a:pt x="344" y="2757"/>
                    </a:lnTo>
                    <a:lnTo>
                      <a:pt x="344" y="2745"/>
                    </a:lnTo>
                    <a:cubicBezTo>
                      <a:pt x="327" y="2751"/>
                      <a:pt x="327" y="2768"/>
                      <a:pt x="322" y="2768"/>
                    </a:cubicBezTo>
                    <a:cubicBezTo>
                      <a:pt x="322" y="2757"/>
                      <a:pt x="316" y="2751"/>
                      <a:pt x="322" y="2751"/>
                    </a:cubicBezTo>
                    <a:cubicBezTo>
                      <a:pt x="342" y="2746"/>
                      <a:pt x="353" y="2728"/>
                      <a:pt x="366" y="2728"/>
                    </a:cubicBezTo>
                    <a:cubicBezTo>
                      <a:pt x="368" y="2728"/>
                      <a:pt x="370" y="2728"/>
                      <a:pt x="372" y="2729"/>
                    </a:cubicBezTo>
                    <a:cubicBezTo>
                      <a:pt x="365" y="2725"/>
                      <a:pt x="358" y="2720"/>
                      <a:pt x="349" y="2720"/>
                    </a:cubicBezTo>
                    <a:cubicBezTo>
                      <a:pt x="343" y="2720"/>
                      <a:pt x="336" y="2722"/>
                      <a:pt x="327" y="2729"/>
                    </a:cubicBezTo>
                    <a:lnTo>
                      <a:pt x="322" y="2723"/>
                    </a:lnTo>
                    <a:cubicBezTo>
                      <a:pt x="318" y="2736"/>
                      <a:pt x="310" y="2749"/>
                      <a:pt x="302" y="2749"/>
                    </a:cubicBezTo>
                    <a:cubicBezTo>
                      <a:pt x="299" y="2749"/>
                      <a:pt x="297" y="2748"/>
                      <a:pt x="294" y="2745"/>
                    </a:cubicBezTo>
                    <a:lnTo>
                      <a:pt x="272" y="2745"/>
                    </a:lnTo>
                    <a:lnTo>
                      <a:pt x="278" y="2729"/>
                    </a:lnTo>
                    <a:lnTo>
                      <a:pt x="278" y="2729"/>
                    </a:lnTo>
                    <a:cubicBezTo>
                      <a:pt x="275" y="2734"/>
                      <a:pt x="272" y="2737"/>
                      <a:pt x="270" y="2737"/>
                    </a:cubicBezTo>
                    <a:cubicBezTo>
                      <a:pt x="268" y="2737"/>
                      <a:pt x="267" y="2734"/>
                      <a:pt x="267" y="2729"/>
                    </a:cubicBezTo>
                    <a:cubicBezTo>
                      <a:pt x="272" y="2723"/>
                      <a:pt x="272" y="2718"/>
                      <a:pt x="278" y="2712"/>
                    </a:cubicBezTo>
                    <a:cubicBezTo>
                      <a:pt x="276" y="2707"/>
                      <a:pt x="273" y="2705"/>
                      <a:pt x="270" y="2705"/>
                    </a:cubicBezTo>
                    <a:cubicBezTo>
                      <a:pt x="265" y="2705"/>
                      <a:pt x="257" y="2712"/>
                      <a:pt x="250" y="2712"/>
                    </a:cubicBezTo>
                    <a:cubicBezTo>
                      <a:pt x="244" y="2701"/>
                      <a:pt x="250" y="2696"/>
                      <a:pt x="267" y="2690"/>
                    </a:cubicBezTo>
                    <a:cubicBezTo>
                      <a:pt x="267" y="2674"/>
                      <a:pt x="244" y="2662"/>
                      <a:pt x="261" y="2646"/>
                    </a:cubicBezTo>
                    <a:cubicBezTo>
                      <a:pt x="258" y="2645"/>
                      <a:pt x="256" y="2645"/>
                      <a:pt x="254" y="2645"/>
                    </a:cubicBezTo>
                    <a:cubicBezTo>
                      <a:pt x="244" y="2645"/>
                      <a:pt x="258" y="2657"/>
                      <a:pt x="239" y="2657"/>
                    </a:cubicBezTo>
                    <a:cubicBezTo>
                      <a:pt x="272" y="2613"/>
                      <a:pt x="222" y="2607"/>
                      <a:pt x="206" y="2585"/>
                    </a:cubicBezTo>
                    <a:cubicBezTo>
                      <a:pt x="195" y="2595"/>
                      <a:pt x="191" y="2598"/>
                      <a:pt x="188" y="2598"/>
                    </a:cubicBezTo>
                    <a:cubicBezTo>
                      <a:pt x="185" y="2598"/>
                      <a:pt x="184" y="2596"/>
                      <a:pt x="179" y="2596"/>
                    </a:cubicBezTo>
                    <a:cubicBezTo>
                      <a:pt x="177" y="2596"/>
                      <a:pt x="174" y="2596"/>
                      <a:pt x="169" y="2598"/>
                    </a:cubicBezTo>
                    <a:lnTo>
                      <a:pt x="169" y="2598"/>
                    </a:lnTo>
                    <a:cubicBezTo>
                      <a:pt x="177" y="2590"/>
                      <a:pt x="180" y="2572"/>
                      <a:pt x="189" y="2572"/>
                    </a:cubicBezTo>
                    <a:cubicBezTo>
                      <a:pt x="191" y="2572"/>
                      <a:pt x="193" y="2573"/>
                      <a:pt x="195" y="2574"/>
                    </a:cubicBezTo>
                    <a:lnTo>
                      <a:pt x="184" y="2563"/>
                    </a:lnTo>
                    <a:cubicBezTo>
                      <a:pt x="187" y="2558"/>
                      <a:pt x="190" y="2557"/>
                      <a:pt x="193" y="2557"/>
                    </a:cubicBezTo>
                    <a:cubicBezTo>
                      <a:pt x="198" y="2557"/>
                      <a:pt x="203" y="2559"/>
                      <a:pt x="208" y="2559"/>
                    </a:cubicBezTo>
                    <a:cubicBezTo>
                      <a:pt x="213" y="2559"/>
                      <a:pt x="218" y="2557"/>
                      <a:pt x="222" y="2546"/>
                    </a:cubicBezTo>
                    <a:cubicBezTo>
                      <a:pt x="220" y="2541"/>
                      <a:pt x="214" y="2539"/>
                      <a:pt x="206" y="2539"/>
                    </a:cubicBezTo>
                    <a:cubicBezTo>
                      <a:pt x="200" y="2539"/>
                      <a:pt x="193" y="2540"/>
                      <a:pt x="187" y="2540"/>
                    </a:cubicBezTo>
                    <a:cubicBezTo>
                      <a:pt x="179" y="2540"/>
                      <a:pt x="174" y="2538"/>
                      <a:pt x="178" y="2530"/>
                    </a:cubicBezTo>
                    <a:cubicBezTo>
                      <a:pt x="206" y="2519"/>
                      <a:pt x="161" y="2524"/>
                      <a:pt x="189" y="2507"/>
                    </a:cubicBezTo>
                    <a:cubicBezTo>
                      <a:pt x="206" y="2507"/>
                      <a:pt x="206" y="2507"/>
                      <a:pt x="206" y="2519"/>
                    </a:cubicBezTo>
                    <a:lnTo>
                      <a:pt x="206" y="2507"/>
                    </a:lnTo>
                    <a:cubicBezTo>
                      <a:pt x="202" y="2501"/>
                      <a:pt x="197" y="2498"/>
                      <a:pt x="193" y="2498"/>
                    </a:cubicBezTo>
                    <a:cubicBezTo>
                      <a:pt x="179" y="2498"/>
                      <a:pt x="163" y="2519"/>
                      <a:pt x="144" y="2519"/>
                    </a:cubicBezTo>
                    <a:cubicBezTo>
                      <a:pt x="143" y="2519"/>
                      <a:pt x="141" y="2519"/>
                      <a:pt x="139" y="2519"/>
                    </a:cubicBezTo>
                    <a:cubicBezTo>
                      <a:pt x="128" y="2502"/>
                      <a:pt x="156" y="2491"/>
                      <a:pt x="161" y="2480"/>
                    </a:cubicBezTo>
                    <a:cubicBezTo>
                      <a:pt x="161" y="2476"/>
                      <a:pt x="159" y="2472"/>
                      <a:pt x="155" y="2470"/>
                    </a:cubicBezTo>
                    <a:lnTo>
                      <a:pt x="155" y="2470"/>
                    </a:lnTo>
                    <a:cubicBezTo>
                      <a:pt x="162" y="2476"/>
                      <a:pt x="147" y="2497"/>
                      <a:pt x="128" y="2502"/>
                    </a:cubicBezTo>
                    <a:cubicBezTo>
                      <a:pt x="144" y="2483"/>
                      <a:pt x="130" y="2477"/>
                      <a:pt x="116" y="2477"/>
                    </a:cubicBezTo>
                    <a:cubicBezTo>
                      <a:pt x="110" y="2477"/>
                      <a:pt x="104" y="2478"/>
                      <a:pt x="101" y="2480"/>
                    </a:cubicBezTo>
                    <a:cubicBezTo>
                      <a:pt x="84" y="2524"/>
                      <a:pt x="106" y="2496"/>
                      <a:pt x="95" y="2546"/>
                    </a:cubicBezTo>
                    <a:cubicBezTo>
                      <a:pt x="102" y="2546"/>
                      <a:pt x="115" y="2536"/>
                      <a:pt x="122" y="2536"/>
                    </a:cubicBezTo>
                    <a:cubicBezTo>
                      <a:pt x="126" y="2536"/>
                      <a:pt x="128" y="2539"/>
                      <a:pt x="128" y="2546"/>
                    </a:cubicBezTo>
                    <a:cubicBezTo>
                      <a:pt x="106" y="2546"/>
                      <a:pt x="112" y="2552"/>
                      <a:pt x="112" y="2557"/>
                    </a:cubicBezTo>
                    <a:cubicBezTo>
                      <a:pt x="116" y="2555"/>
                      <a:pt x="119" y="2553"/>
                      <a:pt x="121" y="2553"/>
                    </a:cubicBezTo>
                    <a:cubicBezTo>
                      <a:pt x="129" y="2553"/>
                      <a:pt x="130" y="2563"/>
                      <a:pt x="134" y="2563"/>
                    </a:cubicBezTo>
                    <a:cubicBezTo>
                      <a:pt x="128" y="2579"/>
                      <a:pt x="95" y="2579"/>
                      <a:pt x="101" y="2602"/>
                    </a:cubicBezTo>
                    <a:lnTo>
                      <a:pt x="134" y="2579"/>
                    </a:lnTo>
                    <a:lnTo>
                      <a:pt x="134" y="2579"/>
                    </a:lnTo>
                    <a:cubicBezTo>
                      <a:pt x="134" y="2585"/>
                      <a:pt x="106" y="2591"/>
                      <a:pt x="123" y="2602"/>
                    </a:cubicBezTo>
                    <a:cubicBezTo>
                      <a:pt x="107" y="2605"/>
                      <a:pt x="100" y="2612"/>
                      <a:pt x="91" y="2612"/>
                    </a:cubicBezTo>
                    <a:cubicBezTo>
                      <a:pt x="88" y="2612"/>
                      <a:pt x="84" y="2611"/>
                      <a:pt x="78" y="2607"/>
                    </a:cubicBezTo>
                    <a:lnTo>
                      <a:pt x="78" y="2607"/>
                    </a:lnTo>
                    <a:cubicBezTo>
                      <a:pt x="73" y="2624"/>
                      <a:pt x="81" y="2626"/>
                      <a:pt x="94" y="2626"/>
                    </a:cubicBezTo>
                    <a:cubicBezTo>
                      <a:pt x="100" y="2626"/>
                      <a:pt x="107" y="2626"/>
                      <a:pt x="114" y="2626"/>
                    </a:cubicBezTo>
                    <a:cubicBezTo>
                      <a:pt x="121" y="2626"/>
                      <a:pt x="128" y="2626"/>
                      <a:pt x="134" y="2629"/>
                    </a:cubicBezTo>
                    <a:lnTo>
                      <a:pt x="123" y="2629"/>
                    </a:lnTo>
                    <a:cubicBezTo>
                      <a:pt x="134" y="2629"/>
                      <a:pt x="134" y="2629"/>
                      <a:pt x="139" y="2635"/>
                    </a:cubicBezTo>
                    <a:cubicBezTo>
                      <a:pt x="139" y="2640"/>
                      <a:pt x="135" y="2640"/>
                      <a:pt x="130" y="2640"/>
                    </a:cubicBezTo>
                    <a:cubicBezTo>
                      <a:pt x="124" y="2640"/>
                      <a:pt x="117" y="2640"/>
                      <a:pt x="112" y="2646"/>
                    </a:cubicBezTo>
                    <a:lnTo>
                      <a:pt x="128" y="2662"/>
                    </a:lnTo>
                    <a:cubicBezTo>
                      <a:pt x="134" y="2662"/>
                      <a:pt x="139" y="2662"/>
                      <a:pt x="134" y="2668"/>
                    </a:cubicBezTo>
                    <a:cubicBezTo>
                      <a:pt x="123" y="2668"/>
                      <a:pt x="106" y="2674"/>
                      <a:pt x="101" y="2685"/>
                    </a:cubicBezTo>
                    <a:lnTo>
                      <a:pt x="134" y="2685"/>
                    </a:lnTo>
                    <a:cubicBezTo>
                      <a:pt x="125" y="2689"/>
                      <a:pt x="127" y="2704"/>
                      <a:pt x="116" y="2704"/>
                    </a:cubicBezTo>
                    <a:cubicBezTo>
                      <a:pt x="114" y="2704"/>
                      <a:pt x="110" y="2703"/>
                      <a:pt x="106" y="2701"/>
                    </a:cubicBezTo>
                    <a:lnTo>
                      <a:pt x="106" y="2701"/>
                    </a:lnTo>
                    <a:lnTo>
                      <a:pt x="128" y="2723"/>
                    </a:lnTo>
                    <a:lnTo>
                      <a:pt x="106" y="2745"/>
                    </a:lnTo>
                    <a:cubicBezTo>
                      <a:pt x="112" y="2745"/>
                      <a:pt x="123" y="2745"/>
                      <a:pt x="123" y="2740"/>
                    </a:cubicBezTo>
                    <a:cubicBezTo>
                      <a:pt x="123" y="2751"/>
                      <a:pt x="184" y="2745"/>
                      <a:pt x="134" y="2773"/>
                    </a:cubicBezTo>
                    <a:cubicBezTo>
                      <a:pt x="161" y="2779"/>
                      <a:pt x="161" y="2784"/>
                      <a:pt x="189" y="2801"/>
                    </a:cubicBezTo>
                    <a:cubicBezTo>
                      <a:pt x="158" y="2801"/>
                      <a:pt x="175" y="2829"/>
                      <a:pt x="160" y="2829"/>
                    </a:cubicBezTo>
                    <a:cubicBezTo>
                      <a:pt x="159" y="2829"/>
                      <a:pt x="158" y="2829"/>
                      <a:pt x="156" y="2828"/>
                    </a:cubicBezTo>
                    <a:lnTo>
                      <a:pt x="156" y="2828"/>
                    </a:lnTo>
                    <a:cubicBezTo>
                      <a:pt x="156" y="2833"/>
                      <a:pt x="159" y="2834"/>
                      <a:pt x="163" y="2834"/>
                    </a:cubicBezTo>
                    <a:cubicBezTo>
                      <a:pt x="168" y="2834"/>
                      <a:pt x="174" y="2832"/>
                      <a:pt x="180" y="2832"/>
                    </a:cubicBezTo>
                    <a:cubicBezTo>
                      <a:pt x="183" y="2832"/>
                      <a:pt x="187" y="2833"/>
                      <a:pt x="189" y="2834"/>
                    </a:cubicBezTo>
                    <a:cubicBezTo>
                      <a:pt x="184" y="2851"/>
                      <a:pt x="161" y="2862"/>
                      <a:pt x="150" y="2862"/>
                    </a:cubicBezTo>
                    <a:lnTo>
                      <a:pt x="178" y="2862"/>
                    </a:lnTo>
                    <a:cubicBezTo>
                      <a:pt x="167" y="2884"/>
                      <a:pt x="156" y="2884"/>
                      <a:pt x="161" y="2889"/>
                    </a:cubicBezTo>
                    <a:lnTo>
                      <a:pt x="184" y="2878"/>
                    </a:lnTo>
                    <a:lnTo>
                      <a:pt x="178" y="2889"/>
                    </a:lnTo>
                    <a:cubicBezTo>
                      <a:pt x="181" y="2887"/>
                      <a:pt x="184" y="2885"/>
                      <a:pt x="186" y="2885"/>
                    </a:cubicBezTo>
                    <a:cubicBezTo>
                      <a:pt x="189" y="2885"/>
                      <a:pt x="192" y="2887"/>
                      <a:pt x="195" y="2889"/>
                    </a:cubicBezTo>
                    <a:lnTo>
                      <a:pt x="189" y="2889"/>
                    </a:lnTo>
                    <a:lnTo>
                      <a:pt x="195" y="2895"/>
                    </a:lnTo>
                    <a:cubicBezTo>
                      <a:pt x="178" y="2895"/>
                      <a:pt x="195" y="2911"/>
                      <a:pt x="184" y="2911"/>
                    </a:cubicBezTo>
                    <a:cubicBezTo>
                      <a:pt x="189" y="2917"/>
                      <a:pt x="189" y="2917"/>
                      <a:pt x="195" y="2934"/>
                    </a:cubicBezTo>
                    <a:lnTo>
                      <a:pt x="211" y="2917"/>
                    </a:lnTo>
                    <a:lnTo>
                      <a:pt x="211" y="2917"/>
                    </a:lnTo>
                    <a:cubicBezTo>
                      <a:pt x="233" y="2923"/>
                      <a:pt x="189" y="2934"/>
                      <a:pt x="195" y="2945"/>
                    </a:cubicBezTo>
                    <a:lnTo>
                      <a:pt x="211" y="2934"/>
                    </a:lnTo>
                    <a:lnTo>
                      <a:pt x="211" y="2934"/>
                    </a:lnTo>
                    <a:cubicBezTo>
                      <a:pt x="195" y="2972"/>
                      <a:pt x="250" y="2950"/>
                      <a:pt x="244" y="2978"/>
                    </a:cubicBezTo>
                    <a:cubicBezTo>
                      <a:pt x="244" y="2977"/>
                      <a:pt x="242" y="2977"/>
                      <a:pt x="241" y="2977"/>
                    </a:cubicBezTo>
                    <a:cubicBezTo>
                      <a:pt x="233" y="2977"/>
                      <a:pt x="218" y="2989"/>
                      <a:pt x="222" y="2989"/>
                    </a:cubicBezTo>
                    <a:cubicBezTo>
                      <a:pt x="239" y="2994"/>
                      <a:pt x="250" y="3017"/>
                      <a:pt x="278" y="3017"/>
                    </a:cubicBezTo>
                    <a:cubicBezTo>
                      <a:pt x="261" y="3033"/>
                      <a:pt x="250" y="3044"/>
                      <a:pt x="250" y="3061"/>
                    </a:cubicBezTo>
                    <a:cubicBezTo>
                      <a:pt x="255" y="3066"/>
                      <a:pt x="260" y="3069"/>
                      <a:pt x="264" y="3069"/>
                    </a:cubicBezTo>
                    <a:cubicBezTo>
                      <a:pt x="268" y="3069"/>
                      <a:pt x="272" y="3066"/>
                      <a:pt x="278" y="3061"/>
                    </a:cubicBezTo>
                    <a:cubicBezTo>
                      <a:pt x="278" y="3077"/>
                      <a:pt x="300" y="3083"/>
                      <a:pt x="289" y="3100"/>
                    </a:cubicBezTo>
                    <a:cubicBezTo>
                      <a:pt x="291" y="3097"/>
                      <a:pt x="293" y="3096"/>
                      <a:pt x="294" y="3096"/>
                    </a:cubicBezTo>
                    <a:cubicBezTo>
                      <a:pt x="298" y="3096"/>
                      <a:pt x="297" y="3105"/>
                      <a:pt x="305" y="3105"/>
                    </a:cubicBezTo>
                    <a:lnTo>
                      <a:pt x="300" y="3111"/>
                    </a:lnTo>
                    <a:lnTo>
                      <a:pt x="316" y="3100"/>
                    </a:lnTo>
                    <a:lnTo>
                      <a:pt x="316" y="3100"/>
                    </a:lnTo>
                    <a:cubicBezTo>
                      <a:pt x="294" y="3138"/>
                      <a:pt x="355" y="3111"/>
                      <a:pt x="333" y="3144"/>
                    </a:cubicBezTo>
                    <a:lnTo>
                      <a:pt x="344" y="3144"/>
                    </a:lnTo>
                    <a:cubicBezTo>
                      <a:pt x="333" y="3155"/>
                      <a:pt x="327" y="3155"/>
                      <a:pt x="322" y="3160"/>
                    </a:cubicBezTo>
                    <a:lnTo>
                      <a:pt x="344" y="3194"/>
                    </a:lnTo>
                    <a:lnTo>
                      <a:pt x="350" y="3183"/>
                    </a:lnTo>
                    <a:cubicBezTo>
                      <a:pt x="355" y="3188"/>
                      <a:pt x="377" y="3183"/>
                      <a:pt x="372" y="3194"/>
                    </a:cubicBezTo>
                    <a:cubicBezTo>
                      <a:pt x="333" y="3199"/>
                      <a:pt x="377" y="3210"/>
                      <a:pt x="361" y="3221"/>
                    </a:cubicBezTo>
                    <a:lnTo>
                      <a:pt x="350" y="3221"/>
                    </a:lnTo>
                    <a:cubicBezTo>
                      <a:pt x="352" y="3224"/>
                      <a:pt x="353" y="3225"/>
                      <a:pt x="355" y="3225"/>
                    </a:cubicBezTo>
                    <a:cubicBezTo>
                      <a:pt x="358" y="3225"/>
                      <a:pt x="362" y="3222"/>
                      <a:pt x="372" y="3216"/>
                    </a:cubicBezTo>
                    <a:lnTo>
                      <a:pt x="372" y="3216"/>
                    </a:lnTo>
                    <a:cubicBezTo>
                      <a:pt x="377" y="3219"/>
                      <a:pt x="372" y="3226"/>
                      <a:pt x="367" y="3232"/>
                    </a:cubicBezTo>
                    <a:lnTo>
                      <a:pt x="367" y="3232"/>
                    </a:lnTo>
                    <a:cubicBezTo>
                      <a:pt x="373" y="3227"/>
                      <a:pt x="379" y="3225"/>
                      <a:pt x="383" y="3225"/>
                    </a:cubicBezTo>
                    <a:cubicBezTo>
                      <a:pt x="385" y="3225"/>
                      <a:pt x="387" y="3225"/>
                      <a:pt x="388" y="3227"/>
                    </a:cubicBezTo>
                    <a:cubicBezTo>
                      <a:pt x="388" y="3227"/>
                      <a:pt x="385" y="3236"/>
                      <a:pt x="384" y="3238"/>
                    </a:cubicBezTo>
                    <a:lnTo>
                      <a:pt x="384" y="3238"/>
                    </a:lnTo>
                    <a:cubicBezTo>
                      <a:pt x="383" y="3238"/>
                      <a:pt x="383" y="3238"/>
                      <a:pt x="383" y="3238"/>
                    </a:cubicBezTo>
                    <a:lnTo>
                      <a:pt x="383" y="3238"/>
                    </a:lnTo>
                    <a:cubicBezTo>
                      <a:pt x="383" y="3239"/>
                      <a:pt x="383" y="3239"/>
                      <a:pt x="383" y="3239"/>
                    </a:cubicBezTo>
                    <a:cubicBezTo>
                      <a:pt x="383" y="3239"/>
                      <a:pt x="383" y="3239"/>
                      <a:pt x="384" y="3238"/>
                    </a:cubicBezTo>
                    <a:lnTo>
                      <a:pt x="384" y="3238"/>
                    </a:lnTo>
                    <a:cubicBezTo>
                      <a:pt x="396" y="3243"/>
                      <a:pt x="399" y="3258"/>
                      <a:pt x="405" y="3258"/>
                    </a:cubicBezTo>
                    <a:cubicBezTo>
                      <a:pt x="407" y="3258"/>
                      <a:pt x="408" y="3257"/>
                      <a:pt x="410" y="3255"/>
                    </a:cubicBezTo>
                    <a:lnTo>
                      <a:pt x="410" y="3255"/>
                    </a:lnTo>
                    <a:cubicBezTo>
                      <a:pt x="410" y="3266"/>
                      <a:pt x="399" y="3271"/>
                      <a:pt x="388" y="3271"/>
                    </a:cubicBezTo>
                    <a:cubicBezTo>
                      <a:pt x="416" y="3277"/>
                      <a:pt x="399" y="3282"/>
                      <a:pt x="427" y="3293"/>
                    </a:cubicBezTo>
                    <a:lnTo>
                      <a:pt x="416" y="3299"/>
                    </a:lnTo>
                    <a:lnTo>
                      <a:pt x="433" y="3299"/>
                    </a:lnTo>
                    <a:lnTo>
                      <a:pt x="427" y="3321"/>
                    </a:lnTo>
                    <a:lnTo>
                      <a:pt x="433" y="3304"/>
                    </a:lnTo>
                    <a:cubicBezTo>
                      <a:pt x="438" y="3310"/>
                      <a:pt x="444" y="3310"/>
                      <a:pt x="444" y="3321"/>
                    </a:cubicBezTo>
                    <a:lnTo>
                      <a:pt x="433" y="3326"/>
                    </a:lnTo>
                    <a:cubicBezTo>
                      <a:pt x="455" y="3338"/>
                      <a:pt x="427" y="3360"/>
                      <a:pt x="460" y="3365"/>
                    </a:cubicBezTo>
                    <a:cubicBezTo>
                      <a:pt x="460" y="3365"/>
                      <a:pt x="455" y="3376"/>
                      <a:pt x="444" y="3376"/>
                    </a:cubicBezTo>
                    <a:cubicBezTo>
                      <a:pt x="482" y="3376"/>
                      <a:pt x="433" y="3404"/>
                      <a:pt x="471" y="3404"/>
                    </a:cubicBezTo>
                    <a:cubicBezTo>
                      <a:pt x="466" y="3404"/>
                      <a:pt x="466" y="3409"/>
                      <a:pt x="460" y="3415"/>
                    </a:cubicBezTo>
                    <a:lnTo>
                      <a:pt x="471" y="3415"/>
                    </a:lnTo>
                    <a:lnTo>
                      <a:pt x="460" y="3432"/>
                    </a:lnTo>
                    <a:lnTo>
                      <a:pt x="460" y="3432"/>
                    </a:lnTo>
                    <a:lnTo>
                      <a:pt x="488" y="3415"/>
                    </a:lnTo>
                    <a:lnTo>
                      <a:pt x="471" y="3437"/>
                    </a:lnTo>
                    <a:lnTo>
                      <a:pt x="488" y="3432"/>
                    </a:lnTo>
                    <a:lnTo>
                      <a:pt x="488" y="3432"/>
                    </a:lnTo>
                    <a:cubicBezTo>
                      <a:pt x="460" y="3465"/>
                      <a:pt x="493" y="3459"/>
                      <a:pt x="482" y="3487"/>
                    </a:cubicBezTo>
                    <a:lnTo>
                      <a:pt x="499" y="3465"/>
                    </a:lnTo>
                    <a:cubicBezTo>
                      <a:pt x="501" y="3465"/>
                      <a:pt x="503" y="3465"/>
                      <a:pt x="505" y="3465"/>
                    </a:cubicBezTo>
                    <a:cubicBezTo>
                      <a:pt x="568" y="3465"/>
                      <a:pt x="528" y="3548"/>
                      <a:pt x="576" y="3559"/>
                    </a:cubicBezTo>
                    <a:lnTo>
                      <a:pt x="565" y="3576"/>
                    </a:lnTo>
                    <a:lnTo>
                      <a:pt x="565" y="3576"/>
                    </a:lnTo>
                    <a:lnTo>
                      <a:pt x="593" y="3570"/>
                    </a:lnTo>
                    <a:lnTo>
                      <a:pt x="593" y="3570"/>
                    </a:lnTo>
                    <a:cubicBezTo>
                      <a:pt x="582" y="3587"/>
                      <a:pt x="571" y="3576"/>
                      <a:pt x="565" y="3587"/>
                    </a:cubicBezTo>
                    <a:cubicBezTo>
                      <a:pt x="569" y="3589"/>
                      <a:pt x="572" y="3590"/>
                      <a:pt x="575" y="3590"/>
                    </a:cubicBezTo>
                    <a:cubicBezTo>
                      <a:pt x="584" y="3590"/>
                      <a:pt x="591" y="3583"/>
                      <a:pt x="600" y="3583"/>
                    </a:cubicBezTo>
                    <a:cubicBezTo>
                      <a:pt x="603" y="3583"/>
                      <a:pt x="606" y="3584"/>
                      <a:pt x="610" y="3587"/>
                    </a:cubicBezTo>
                    <a:cubicBezTo>
                      <a:pt x="607" y="3598"/>
                      <a:pt x="604" y="3600"/>
                      <a:pt x="601" y="3600"/>
                    </a:cubicBezTo>
                    <a:cubicBezTo>
                      <a:pt x="601" y="3600"/>
                      <a:pt x="601" y="3600"/>
                      <a:pt x="601" y="3600"/>
                    </a:cubicBezTo>
                    <a:lnTo>
                      <a:pt x="601" y="3600"/>
                    </a:lnTo>
                    <a:cubicBezTo>
                      <a:pt x="617" y="3607"/>
                      <a:pt x="637" y="3617"/>
                      <a:pt x="637" y="3636"/>
                    </a:cubicBezTo>
                    <a:lnTo>
                      <a:pt x="648" y="3631"/>
                    </a:lnTo>
                    <a:cubicBezTo>
                      <a:pt x="659" y="3636"/>
                      <a:pt x="665" y="3653"/>
                      <a:pt x="682" y="3664"/>
                    </a:cubicBezTo>
                    <a:cubicBezTo>
                      <a:pt x="679" y="3667"/>
                      <a:pt x="675" y="3668"/>
                      <a:pt x="671" y="3668"/>
                    </a:cubicBezTo>
                    <a:cubicBezTo>
                      <a:pt x="668" y="3668"/>
                      <a:pt x="665" y="3667"/>
                      <a:pt x="665" y="3664"/>
                    </a:cubicBezTo>
                    <a:lnTo>
                      <a:pt x="665" y="3664"/>
                    </a:lnTo>
                    <a:cubicBezTo>
                      <a:pt x="665" y="3670"/>
                      <a:pt x="665" y="3681"/>
                      <a:pt x="682" y="3681"/>
                    </a:cubicBezTo>
                    <a:lnTo>
                      <a:pt x="659" y="3686"/>
                    </a:lnTo>
                    <a:cubicBezTo>
                      <a:pt x="665" y="3697"/>
                      <a:pt x="693" y="3697"/>
                      <a:pt x="676" y="3719"/>
                    </a:cubicBezTo>
                    <a:cubicBezTo>
                      <a:pt x="680" y="3715"/>
                      <a:pt x="687" y="3712"/>
                      <a:pt x="690" y="3712"/>
                    </a:cubicBezTo>
                    <a:cubicBezTo>
                      <a:pt x="692" y="3712"/>
                      <a:pt x="693" y="3712"/>
                      <a:pt x="693" y="3714"/>
                    </a:cubicBezTo>
                    <a:cubicBezTo>
                      <a:pt x="676" y="3742"/>
                      <a:pt x="720" y="3725"/>
                      <a:pt x="720" y="3747"/>
                    </a:cubicBezTo>
                    <a:cubicBezTo>
                      <a:pt x="719" y="3748"/>
                      <a:pt x="718" y="3749"/>
                      <a:pt x="717" y="3749"/>
                    </a:cubicBezTo>
                    <a:cubicBezTo>
                      <a:pt x="714" y="3749"/>
                      <a:pt x="711" y="3745"/>
                      <a:pt x="710" y="3745"/>
                    </a:cubicBezTo>
                    <a:cubicBezTo>
                      <a:pt x="709" y="3745"/>
                      <a:pt x="709" y="3746"/>
                      <a:pt x="709" y="3747"/>
                    </a:cubicBezTo>
                    <a:cubicBezTo>
                      <a:pt x="709" y="3754"/>
                      <a:pt x="711" y="3756"/>
                      <a:pt x="715" y="3756"/>
                    </a:cubicBezTo>
                    <a:cubicBezTo>
                      <a:pt x="720" y="3756"/>
                      <a:pt x="727" y="3753"/>
                      <a:pt x="737" y="3753"/>
                    </a:cubicBezTo>
                    <a:lnTo>
                      <a:pt x="720" y="3764"/>
                    </a:lnTo>
                    <a:lnTo>
                      <a:pt x="765" y="3775"/>
                    </a:lnTo>
                    <a:cubicBezTo>
                      <a:pt x="742" y="3802"/>
                      <a:pt x="792" y="3797"/>
                      <a:pt x="770" y="3808"/>
                    </a:cubicBezTo>
                    <a:cubicBezTo>
                      <a:pt x="771" y="3811"/>
                      <a:pt x="772" y="3813"/>
                      <a:pt x="772" y="3813"/>
                    </a:cubicBezTo>
                    <a:cubicBezTo>
                      <a:pt x="774" y="3813"/>
                      <a:pt x="775" y="3800"/>
                      <a:pt x="784" y="3800"/>
                    </a:cubicBezTo>
                    <a:cubicBezTo>
                      <a:pt x="786" y="3800"/>
                      <a:pt x="789" y="3801"/>
                      <a:pt x="792" y="3802"/>
                    </a:cubicBezTo>
                    <a:cubicBezTo>
                      <a:pt x="787" y="3819"/>
                      <a:pt x="803" y="3808"/>
                      <a:pt x="792" y="3825"/>
                    </a:cubicBezTo>
                    <a:lnTo>
                      <a:pt x="798" y="3830"/>
                    </a:lnTo>
                    <a:lnTo>
                      <a:pt x="776" y="3836"/>
                    </a:lnTo>
                    <a:cubicBezTo>
                      <a:pt x="778" y="3838"/>
                      <a:pt x="781" y="3839"/>
                      <a:pt x="785" y="3839"/>
                    </a:cubicBezTo>
                    <a:cubicBezTo>
                      <a:pt x="795" y="3839"/>
                      <a:pt x="807" y="3829"/>
                      <a:pt x="820" y="3825"/>
                    </a:cubicBezTo>
                    <a:cubicBezTo>
                      <a:pt x="820" y="3836"/>
                      <a:pt x="831" y="3847"/>
                      <a:pt x="820" y="3858"/>
                    </a:cubicBezTo>
                    <a:lnTo>
                      <a:pt x="814" y="3858"/>
                    </a:lnTo>
                    <a:cubicBezTo>
                      <a:pt x="840" y="3873"/>
                      <a:pt x="805" y="3920"/>
                      <a:pt x="832" y="3920"/>
                    </a:cubicBezTo>
                    <a:cubicBezTo>
                      <a:pt x="835" y="3920"/>
                      <a:pt x="838" y="3920"/>
                      <a:pt x="842" y="3919"/>
                    </a:cubicBezTo>
                    <a:lnTo>
                      <a:pt x="842" y="3919"/>
                    </a:lnTo>
                    <a:lnTo>
                      <a:pt x="831" y="3930"/>
                    </a:lnTo>
                    <a:lnTo>
                      <a:pt x="842" y="3941"/>
                    </a:lnTo>
                    <a:lnTo>
                      <a:pt x="825" y="3946"/>
                    </a:lnTo>
                    <a:lnTo>
                      <a:pt x="859" y="3946"/>
                    </a:lnTo>
                    <a:lnTo>
                      <a:pt x="853" y="3957"/>
                    </a:lnTo>
                    <a:cubicBezTo>
                      <a:pt x="859" y="3968"/>
                      <a:pt x="886" y="3991"/>
                      <a:pt x="903" y="4002"/>
                    </a:cubicBezTo>
                    <a:lnTo>
                      <a:pt x="897" y="4002"/>
                    </a:lnTo>
                    <a:cubicBezTo>
                      <a:pt x="925" y="4013"/>
                      <a:pt x="903" y="4029"/>
                      <a:pt x="925" y="4029"/>
                    </a:cubicBezTo>
                    <a:lnTo>
                      <a:pt x="914" y="4029"/>
                    </a:lnTo>
                    <a:lnTo>
                      <a:pt x="931" y="4046"/>
                    </a:lnTo>
                    <a:lnTo>
                      <a:pt x="925" y="4051"/>
                    </a:lnTo>
                    <a:cubicBezTo>
                      <a:pt x="926" y="4051"/>
                      <a:pt x="928" y="4051"/>
                      <a:pt x="929" y="4051"/>
                    </a:cubicBezTo>
                    <a:cubicBezTo>
                      <a:pt x="946" y="4051"/>
                      <a:pt x="933" y="4084"/>
                      <a:pt x="933" y="4084"/>
                    </a:cubicBezTo>
                    <a:cubicBezTo>
                      <a:pt x="934" y="4084"/>
                      <a:pt x="934" y="4083"/>
                      <a:pt x="936" y="4079"/>
                    </a:cubicBezTo>
                    <a:cubicBezTo>
                      <a:pt x="953" y="4079"/>
                      <a:pt x="964" y="4079"/>
                      <a:pt x="980" y="4074"/>
                    </a:cubicBezTo>
                    <a:lnTo>
                      <a:pt x="980" y="4074"/>
                    </a:lnTo>
                    <a:cubicBezTo>
                      <a:pt x="991" y="4085"/>
                      <a:pt x="969" y="4085"/>
                      <a:pt x="969" y="4101"/>
                    </a:cubicBezTo>
                    <a:cubicBezTo>
                      <a:pt x="980" y="4107"/>
                      <a:pt x="991" y="4101"/>
                      <a:pt x="997" y="4123"/>
                    </a:cubicBezTo>
                    <a:lnTo>
                      <a:pt x="991" y="4129"/>
                    </a:lnTo>
                    <a:cubicBezTo>
                      <a:pt x="994" y="4132"/>
                      <a:pt x="998" y="4132"/>
                      <a:pt x="1003" y="4132"/>
                    </a:cubicBezTo>
                    <a:cubicBezTo>
                      <a:pt x="1008" y="4132"/>
                      <a:pt x="1014" y="4132"/>
                      <a:pt x="1019" y="4134"/>
                    </a:cubicBezTo>
                    <a:lnTo>
                      <a:pt x="1014" y="4134"/>
                    </a:lnTo>
                    <a:cubicBezTo>
                      <a:pt x="1035" y="4134"/>
                      <a:pt x="1020" y="4160"/>
                      <a:pt x="1032" y="4160"/>
                    </a:cubicBezTo>
                    <a:cubicBezTo>
                      <a:pt x="1036" y="4160"/>
                      <a:pt x="1042" y="4158"/>
                      <a:pt x="1052" y="4151"/>
                    </a:cubicBezTo>
                    <a:cubicBezTo>
                      <a:pt x="1052" y="4162"/>
                      <a:pt x="1069" y="4168"/>
                      <a:pt x="1052" y="4184"/>
                    </a:cubicBezTo>
                    <a:cubicBezTo>
                      <a:pt x="1080" y="4190"/>
                      <a:pt x="1097" y="4195"/>
                      <a:pt x="1124" y="4212"/>
                    </a:cubicBezTo>
                    <a:cubicBezTo>
                      <a:pt x="1113" y="4226"/>
                      <a:pt x="1115" y="4226"/>
                      <a:pt x="1118" y="4226"/>
                    </a:cubicBezTo>
                    <a:cubicBezTo>
                      <a:pt x="1122" y="4226"/>
                      <a:pt x="1127" y="4226"/>
                      <a:pt x="1124" y="4240"/>
                    </a:cubicBezTo>
                    <a:lnTo>
                      <a:pt x="1135" y="4223"/>
                    </a:lnTo>
                    <a:cubicBezTo>
                      <a:pt x="1163" y="4245"/>
                      <a:pt x="1157" y="4306"/>
                      <a:pt x="1185" y="4328"/>
                    </a:cubicBezTo>
                    <a:lnTo>
                      <a:pt x="1174" y="4345"/>
                    </a:lnTo>
                    <a:lnTo>
                      <a:pt x="1191" y="4334"/>
                    </a:lnTo>
                    <a:cubicBezTo>
                      <a:pt x="1213" y="4372"/>
                      <a:pt x="1246" y="4411"/>
                      <a:pt x="1268" y="4433"/>
                    </a:cubicBezTo>
                    <a:cubicBezTo>
                      <a:pt x="1276" y="4433"/>
                      <a:pt x="1288" y="4432"/>
                      <a:pt x="1297" y="4432"/>
                    </a:cubicBezTo>
                    <a:cubicBezTo>
                      <a:pt x="1307" y="4432"/>
                      <a:pt x="1315" y="4433"/>
                      <a:pt x="1318" y="4439"/>
                    </a:cubicBezTo>
                    <a:cubicBezTo>
                      <a:pt x="1346" y="4455"/>
                      <a:pt x="1373" y="4466"/>
                      <a:pt x="1384" y="4494"/>
                    </a:cubicBezTo>
                    <a:cubicBezTo>
                      <a:pt x="1381" y="4498"/>
                      <a:pt x="1379" y="4504"/>
                      <a:pt x="1377" y="4508"/>
                    </a:cubicBezTo>
                    <a:lnTo>
                      <a:pt x="1377" y="4508"/>
                    </a:lnTo>
                    <a:cubicBezTo>
                      <a:pt x="1380" y="4506"/>
                      <a:pt x="1382" y="4505"/>
                      <a:pt x="1384" y="4505"/>
                    </a:cubicBezTo>
                    <a:cubicBezTo>
                      <a:pt x="1391" y="4505"/>
                      <a:pt x="1387" y="4522"/>
                      <a:pt x="1395" y="4522"/>
                    </a:cubicBezTo>
                    <a:lnTo>
                      <a:pt x="1401" y="4511"/>
                    </a:lnTo>
                    <a:cubicBezTo>
                      <a:pt x="1405" y="4509"/>
                      <a:pt x="1408" y="4508"/>
                      <a:pt x="1410" y="4508"/>
                    </a:cubicBezTo>
                    <a:cubicBezTo>
                      <a:pt x="1419" y="4508"/>
                      <a:pt x="1411" y="4525"/>
                      <a:pt x="1406" y="4538"/>
                    </a:cubicBezTo>
                    <a:lnTo>
                      <a:pt x="1434" y="4527"/>
                    </a:lnTo>
                    <a:lnTo>
                      <a:pt x="1434" y="4527"/>
                    </a:lnTo>
                    <a:lnTo>
                      <a:pt x="1434" y="4527"/>
                    </a:lnTo>
                    <a:lnTo>
                      <a:pt x="1434" y="4527"/>
                    </a:lnTo>
                    <a:cubicBezTo>
                      <a:pt x="1434" y="4527"/>
                      <a:pt x="1434" y="4538"/>
                      <a:pt x="1429" y="4538"/>
                    </a:cubicBezTo>
                    <a:lnTo>
                      <a:pt x="1423" y="4549"/>
                    </a:lnTo>
                    <a:cubicBezTo>
                      <a:pt x="1426" y="4549"/>
                      <a:pt x="1430" y="4551"/>
                      <a:pt x="1436" y="4551"/>
                    </a:cubicBezTo>
                    <a:cubicBezTo>
                      <a:pt x="1442" y="4551"/>
                      <a:pt x="1451" y="4549"/>
                      <a:pt x="1462" y="4544"/>
                    </a:cubicBezTo>
                    <a:lnTo>
                      <a:pt x="1462" y="4544"/>
                    </a:lnTo>
                    <a:cubicBezTo>
                      <a:pt x="1456" y="4549"/>
                      <a:pt x="1462" y="4566"/>
                      <a:pt x="1456" y="4566"/>
                    </a:cubicBezTo>
                    <a:lnTo>
                      <a:pt x="1490" y="4605"/>
                    </a:lnTo>
                    <a:lnTo>
                      <a:pt x="1490" y="4594"/>
                    </a:lnTo>
                    <a:cubicBezTo>
                      <a:pt x="1498" y="4585"/>
                      <a:pt x="1506" y="4581"/>
                      <a:pt x="1512" y="4581"/>
                    </a:cubicBezTo>
                    <a:cubicBezTo>
                      <a:pt x="1519" y="4581"/>
                      <a:pt x="1523" y="4585"/>
                      <a:pt x="1523" y="4594"/>
                    </a:cubicBezTo>
                    <a:cubicBezTo>
                      <a:pt x="1506" y="4599"/>
                      <a:pt x="1506" y="4610"/>
                      <a:pt x="1495" y="4627"/>
                    </a:cubicBezTo>
                    <a:cubicBezTo>
                      <a:pt x="1512" y="4627"/>
                      <a:pt x="1506" y="4610"/>
                      <a:pt x="1512" y="4605"/>
                    </a:cubicBezTo>
                    <a:cubicBezTo>
                      <a:pt x="1514" y="4604"/>
                      <a:pt x="1516" y="4603"/>
                      <a:pt x="1519" y="4603"/>
                    </a:cubicBezTo>
                    <a:cubicBezTo>
                      <a:pt x="1530" y="4603"/>
                      <a:pt x="1544" y="4612"/>
                      <a:pt x="1539" y="4621"/>
                    </a:cubicBezTo>
                    <a:lnTo>
                      <a:pt x="1534" y="4621"/>
                    </a:lnTo>
                    <a:cubicBezTo>
                      <a:pt x="1545" y="4621"/>
                      <a:pt x="1523" y="4649"/>
                      <a:pt x="1539" y="4655"/>
                    </a:cubicBezTo>
                    <a:cubicBezTo>
                      <a:pt x="1543" y="4654"/>
                      <a:pt x="1546" y="4653"/>
                      <a:pt x="1548" y="4653"/>
                    </a:cubicBezTo>
                    <a:cubicBezTo>
                      <a:pt x="1552" y="4653"/>
                      <a:pt x="1554" y="4655"/>
                      <a:pt x="1556" y="4655"/>
                    </a:cubicBezTo>
                    <a:cubicBezTo>
                      <a:pt x="1559" y="4655"/>
                      <a:pt x="1561" y="4652"/>
                      <a:pt x="1573" y="4638"/>
                    </a:cubicBezTo>
                    <a:lnTo>
                      <a:pt x="1573" y="4638"/>
                    </a:lnTo>
                    <a:cubicBezTo>
                      <a:pt x="1589" y="4649"/>
                      <a:pt x="1561" y="4660"/>
                      <a:pt x="1567" y="4666"/>
                    </a:cubicBezTo>
                    <a:cubicBezTo>
                      <a:pt x="1568" y="4665"/>
                      <a:pt x="1569" y="4665"/>
                      <a:pt x="1571" y="4665"/>
                    </a:cubicBezTo>
                    <a:cubicBezTo>
                      <a:pt x="1581" y="4665"/>
                      <a:pt x="1593" y="4683"/>
                      <a:pt x="1578" y="4693"/>
                    </a:cubicBezTo>
                    <a:cubicBezTo>
                      <a:pt x="1585" y="4689"/>
                      <a:pt x="1591" y="4687"/>
                      <a:pt x="1595" y="4687"/>
                    </a:cubicBezTo>
                    <a:cubicBezTo>
                      <a:pt x="1612" y="4687"/>
                      <a:pt x="1608" y="4716"/>
                      <a:pt x="1618" y="4716"/>
                    </a:cubicBezTo>
                    <a:cubicBezTo>
                      <a:pt x="1620" y="4716"/>
                      <a:pt x="1623" y="4715"/>
                      <a:pt x="1628" y="4710"/>
                    </a:cubicBezTo>
                    <a:lnTo>
                      <a:pt x="1628" y="4710"/>
                    </a:lnTo>
                    <a:lnTo>
                      <a:pt x="1622" y="4738"/>
                    </a:lnTo>
                    <a:cubicBezTo>
                      <a:pt x="1627" y="4733"/>
                      <a:pt x="1645" y="4715"/>
                      <a:pt x="1653" y="4715"/>
                    </a:cubicBezTo>
                    <a:cubicBezTo>
                      <a:pt x="1654" y="4715"/>
                      <a:pt x="1655" y="4715"/>
                      <a:pt x="1656" y="4715"/>
                    </a:cubicBezTo>
                    <a:cubicBezTo>
                      <a:pt x="1656" y="4732"/>
                      <a:pt x="1644" y="4743"/>
                      <a:pt x="1633" y="4760"/>
                    </a:cubicBezTo>
                    <a:lnTo>
                      <a:pt x="1672" y="4732"/>
                    </a:lnTo>
                    <a:cubicBezTo>
                      <a:pt x="1683" y="4798"/>
                      <a:pt x="1755" y="4826"/>
                      <a:pt x="1783" y="4887"/>
                    </a:cubicBezTo>
                    <a:cubicBezTo>
                      <a:pt x="1810" y="4904"/>
                      <a:pt x="1844" y="4909"/>
                      <a:pt x="1866" y="4931"/>
                    </a:cubicBezTo>
                    <a:lnTo>
                      <a:pt x="1882" y="4931"/>
                    </a:lnTo>
                    <a:cubicBezTo>
                      <a:pt x="1899" y="4964"/>
                      <a:pt x="1921" y="5014"/>
                      <a:pt x="1965" y="5020"/>
                    </a:cubicBezTo>
                    <a:cubicBezTo>
                      <a:pt x="1973" y="5017"/>
                      <a:pt x="1977" y="5015"/>
                      <a:pt x="1981" y="5015"/>
                    </a:cubicBezTo>
                    <a:cubicBezTo>
                      <a:pt x="1998" y="5015"/>
                      <a:pt x="1967" y="5054"/>
                      <a:pt x="1986" y="5054"/>
                    </a:cubicBezTo>
                    <a:cubicBezTo>
                      <a:pt x="1987" y="5054"/>
                      <a:pt x="1989" y="5054"/>
                      <a:pt x="1991" y="5053"/>
                    </a:cubicBezTo>
                    <a:lnTo>
                      <a:pt x="1991" y="5053"/>
                    </a:lnTo>
                    <a:cubicBezTo>
                      <a:pt x="1987" y="5056"/>
                      <a:pt x="1987" y="5064"/>
                      <a:pt x="1982" y="5064"/>
                    </a:cubicBezTo>
                    <a:cubicBezTo>
                      <a:pt x="2015" y="5070"/>
                      <a:pt x="2032" y="5070"/>
                      <a:pt x="2071" y="5070"/>
                    </a:cubicBezTo>
                    <a:cubicBezTo>
                      <a:pt x="2043" y="5103"/>
                      <a:pt x="2087" y="5081"/>
                      <a:pt x="2071" y="5097"/>
                    </a:cubicBezTo>
                    <a:lnTo>
                      <a:pt x="2087" y="5081"/>
                    </a:lnTo>
                    <a:cubicBezTo>
                      <a:pt x="2087" y="5097"/>
                      <a:pt x="2093" y="5108"/>
                      <a:pt x="2087" y="5119"/>
                    </a:cubicBezTo>
                    <a:lnTo>
                      <a:pt x="2104" y="5103"/>
                    </a:lnTo>
                    <a:lnTo>
                      <a:pt x="2104" y="5103"/>
                    </a:lnTo>
                    <a:lnTo>
                      <a:pt x="2093" y="5119"/>
                    </a:lnTo>
                    <a:cubicBezTo>
                      <a:pt x="2104" y="5130"/>
                      <a:pt x="2142" y="5136"/>
                      <a:pt x="2126" y="5175"/>
                    </a:cubicBezTo>
                    <a:cubicBezTo>
                      <a:pt x="2176" y="5175"/>
                      <a:pt x="2225" y="5219"/>
                      <a:pt x="2259" y="5258"/>
                    </a:cubicBezTo>
                    <a:cubicBezTo>
                      <a:pt x="2262" y="5254"/>
                      <a:pt x="2266" y="5253"/>
                      <a:pt x="2270" y="5253"/>
                    </a:cubicBezTo>
                    <a:cubicBezTo>
                      <a:pt x="2280" y="5253"/>
                      <a:pt x="2290" y="5259"/>
                      <a:pt x="2297" y="5263"/>
                    </a:cubicBezTo>
                    <a:lnTo>
                      <a:pt x="2292" y="5291"/>
                    </a:lnTo>
                    <a:cubicBezTo>
                      <a:pt x="2302" y="5291"/>
                      <a:pt x="2316" y="5285"/>
                      <a:pt x="2325" y="5285"/>
                    </a:cubicBezTo>
                    <a:cubicBezTo>
                      <a:pt x="2332" y="5285"/>
                      <a:pt x="2336" y="5288"/>
                      <a:pt x="2336" y="5296"/>
                    </a:cubicBezTo>
                    <a:lnTo>
                      <a:pt x="2325" y="5302"/>
                    </a:lnTo>
                    <a:cubicBezTo>
                      <a:pt x="2338" y="5302"/>
                      <a:pt x="2341" y="5316"/>
                      <a:pt x="2353" y="5316"/>
                    </a:cubicBezTo>
                    <a:cubicBezTo>
                      <a:pt x="2356" y="5316"/>
                      <a:pt x="2359" y="5315"/>
                      <a:pt x="2364" y="5313"/>
                    </a:cubicBezTo>
                    <a:cubicBezTo>
                      <a:pt x="2369" y="5318"/>
                      <a:pt x="2373" y="5335"/>
                      <a:pt x="2368" y="5346"/>
                    </a:cubicBezTo>
                    <a:lnTo>
                      <a:pt x="2368" y="5346"/>
                    </a:lnTo>
                    <a:cubicBezTo>
                      <a:pt x="2369" y="5344"/>
                      <a:pt x="2371" y="5343"/>
                      <a:pt x="2372" y="5343"/>
                    </a:cubicBezTo>
                    <a:cubicBezTo>
                      <a:pt x="2380" y="5343"/>
                      <a:pt x="2380" y="5374"/>
                      <a:pt x="2380" y="5374"/>
                    </a:cubicBezTo>
                    <a:cubicBezTo>
                      <a:pt x="2380" y="5374"/>
                      <a:pt x="2508" y="5490"/>
                      <a:pt x="2668" y="5595"/>
                    </a:cubicBezTo>
                    <a:cubicBezTo>
                      <a:pt x="2793" y="5680"/>
                      <a:pt x="2949" y="5753"/>
                      <a:pt x="3069" y="5753"/>
                    </a:cubicBezTo>
                    <a:cubicBezTo>
                      <a:pt x="3098" y="5753"/>
                      <a:pt x="3126" y="5749"/>
                      <a:pt x="3150" y="5739"/>
                    </a:cubicBezTo>
                    <a:cubicBezTo>
                      <a:pt x="3166" y="5728"/>
                      <a:pt x="3183" y="5728"/>
                      <a:pt x="3194" y="5706"/>
                    </a:cubicBezTo>
                    <a:cubicBezTo>
                      <a:pt x="3202" y="5706"/>
                      <a:pt x="3198" y="5725"/>
                      <a:pt x="3200" y="5725"/>
                    </a:cubicBezTo>
                    <a:cubicBezTo>
                      <a:pt x="3201" y="5725"/>
                      <a:pt x="3202" y="5723"/>
                      <a:pt x="3205" y="5717"/>
                    </a:cubicBezTo>
                    <a:cubicBezTo>
                      <a:pt x="3205" y="5712"/>
                      <a:pt x="3205" y="5706"/>
                      <a:pt x="3210" y="5700"/>
                    </a:cubicBezTo>
                    <a:cubicBezTo>
                      <a:pt x="3305" y="6060"/>
                      <a:pt x="3421" y="6486"/>
                      <a:pt x="3509" y="6863"/>
                    </a:cubicBezTo>
                    <a:cubicBezTo>
                      <a:pt x="3747" y="7653"/>
                      <a:pt x="3952" y="8532"/>
                      <a:pt x="4173" y="9312"/>
                    </a:cubicBezTo>
                    <a:lnTo>
                      <a:pt x="4173" y="9312"/>
                    </a:lnTo>
                    <a:cubicBezTo>
                      <a:pt x="4159" y="9264"/>
                      <a:pt x="4161" y="9244"/>
                      <a:pt x="4169" y="9244"/>
                    </a:cubicBezTo>
                    <a:cubicBezTo>
                      <a:pt x="4179" y="9244"/>
                      <a:pt x="4200" y="9280"/>
                      <a:pt x="4207" y="9331"/>
                    </a:cubicBezTo>
                    <a:cubicBezTo>
                      <a:pt x="4207" y="9591"/>
                      <a:pt x="4339" y="9757"/>
                      <a:pt x="4361" y="10022"/>
                    </a:cubicBezTo>
                    <a:cubicBezTo>
                      <a:pt x="4505" y="10471"/>
                      <a:pt x="4561" y="10902"/>
                      <a:pt x="4727" y="11306"/>
                    </a:cubicBezTo>
                    <a:lnTo>
                      <a:pt x="4716" y="11323"/>
                    </a:lnTo>
                    <a:cubicBezTo>
                      <a:pt x="4721" y="11389"/>
                      <a:pt x="4743" y="11406"/>
                      <a:pt x="4760" y="11467"/>
                    </a:cubicBezTo>
                    <a:lnTo>
                      <a:pt x="4754" y="11467"/>
                    </a:lnTo>
                    <a:cubicBezTo>
                      <a:pt x="4788" y="11627"/>
                      <a:pt x="4865" y="11815"/>
                      <a:pt x="4882" y="11904"/>
                    </a:cubicBezTo>
                    <a:lnTo>
                      <a:pt x="4898" y="11904"/>
                    </a:lnTo>
                    <a:cubicBezTo>
                      <a:pt x="4926" y="11992"/>
                      <a:pt x="4898" y="11959"/>
                      <a:pt x="4937" y="12048"/>
                    </a:cubicBezTo>
                    <a:lnTo>
                      <a:pt x="4920" y="12048"/>
                    </a:lnTo>
                    <a:lnTo>
                      <a:pt x="4970" y="12153"/>
                    </a:lnTo>
                    <a:cubicBezTo>
                      <a:pt x="4926" y="12153"/>
                      <a:pt x="5037" y="12413"/>
                      <a:pt x="5048" y="12496"/>
                    </a:cubicBezTo>
                    <a:cubicBezTo>
                      <a:pt x="5086" y="12618"/>
                      <a:pt x="5164" y="12844"/>
                      <a:pt x="5203" y="13033"/>
                    </a:cubicBezTo>
                    <a:cubicBezTo>
                      <a:pt x="5197" y="13071"/>
                      <a:pt x="5258" y="13293"/>
                      <a:pt x="5286" y="13448"/>
                    </a:cubicBezTo>
                    <a:cubicBezTo>
                      <a:pt x="5369" y="13724"/>
                      <a:pt x="5490" y="14123"/>
                      <a:pt x="5579" y="14482"/>
                    </a:cubicBezTo>
                    <a:lnTo>
                      <a:pt x="5601" y="14471"/>
                    </a:lnTo>
                    <a:lnTo>
                      <a:pt x="5629" y="14560"/>
                    </a:lnTo>
                    <a:cubicBezTo>
                      <a:pt x="5621" y="14560"/>
                      <a:pt x="5619" y="14565"/>
                      <a:pt x="5616" y="14565"/>
                    </a:cubicBezTo>
                    <a:cubicBezTo>
                      <a:pt x="5615" y="14565"/>
                      <a:pt x="5614" y="14564"/>
                      <a:pt x="5612" y="14560"/>
                    </a:cubicBezTo>
                    <a:lnTo>
                      <a:pt x="5612" y="14560"/>
                    </a:lnTo>
                    <a:cubicBezTo>
                      <a:pt x="5607" y="14643"/>
                      <a:pt x="5684" y="14776"/>
                      <a:pt x="5684" y="14848"/>
                    </a:cubicBezTo>
                    <a:cubicBezTo>
                      <a:pt x="5690" y="14792"/>
                      <a:pt x="5667" y="14781"/>
                      <a:pt x="5656" y="14731"/>
                    </a:cubicBezTo>
                    <a:cubicBezTo>
                      <a:pt x="5653" y="14708"/>
                      <a:pt x="5655" y="14698"/>
                      <a:pt x="5659" y="14698"/>
                    </a:cubicBezTo>
                    <a:cubicBezTo>
                      <a:pt x="5669" y="14698"/>
                      <a:pt x="5693" y="14754"/>
                      <a:pt x="5701" y="14831"/>
                    </a:cubicBezTo>
                    <a:lnTo>
                      <a:pt x="5695" y="14831"/>
                    </a:lnTo>
                    <a:lnTo>
                      <a:pt x="5728" y="14897"/>
                    </a:lnTo>
                    <a:cubicBezTo>
                      <a:pt x="5717" y="14914"/>
                      <a:pt x="5723" y="14975"/>
                      <a:pt x="5712" y="14986"/>
                    </a:cubicBezTo>
                    <a:cubicBezTo>
                      <a:pt x="5800" y="15290"/>
                      <a:pt x="5889" y="15495"/>
                      <a:pt x="5966" y="15811"/>
                    </a:cubicBezTo>
                    <a:cubicBezTo>
                      <a:pt x="5965" y="15809"/>
                      <a:pt x="5964" y="15808"/>
                      <a:pt x="5963" y="15808"/>
                    </a:cubicBezTo>
                    <a:lnTo>
                      <a:pt x="5963" y="15808"/>
                    </a:lnTo>
                    <a:cubicBezTo>
                      <a:pt x="5950" y="15808"/>
                      <a:pt x="6014" y="15990"/>
                      <a:pt x="5990" y="15990"/>
                    </a:cubicBezTo>
                    <a:cubicBezTo>
                      <a:pt x="5987" y="15990"/>
                      <a:pt x="5983" y="15988"/>
                      <a:pt x="5977" y="15982"/>
                    </a:cubicBezTo>
                    <a:lnTo>
                      <a:pt x="5977" y="15982"/>
                    </a:lnTo>
                    <a:cubicBezTo>
                      <a:pt x="6000" y="16041"/>
                      <a:pt x="6010" y="16059"/>
                      <a:pt x="6016" y="16059"/>
                    </a:cubicBezTo>
                    <a:cubicBezTo>
                      <a:pt x="6025" y="16059"/>
                      <a:pt x="6020" y="16007"/>
                      <a:pt x="6032" y="16007"/>
                    </a:cubicBezTo>
                    <a:cubicBezTo>
                      <a:pt x="6035" y="16007"/>
                      <a:pt x="6041" y="16013"/>
                      <a:pt x="6049" y="16026"/>
                    </a:cubicBezTo>
                    <a:cubicBezTo>
                      <a:pt x="6060" y="16082"/>
                      <a:pt x="6088" y="16131"/>
                      <a:pt x="6077" y="16143"/>
                    </a:cubicBezTo>
                    <a:cubicBezTo>
                      <a:pt x="6075" y="16139"/>
                      <a:pt x="6073" y="16138"/>
                      <a:pt x="6071" y="16138"/>
                    </a:cubicBezTo>
                    <a:cubicBezTo>
                      <a:pt x="6065" y="16138"/>
                      <a:pt x="6066" y="16163"/>
                      <a:pt x="6060" y="16163"/>
                    </a:cubicBezTo>
                    <a:cubicBezTo>
                      <a:pt x="6058" y="16163"/>
                      <a:pt x="6055" y="16159"/>
                      <a:pt x="6049" y="16148"/>
                    </a:cubicBezTo>
                    <a:lnTo>
                      <a:pt x="6049" y="16148"/>
                    </a:lnTo>
                    <a:lnTo>
                      <a:pt x="6082" y="16275"/>
                    </a:lnTo>
                    <a:cubicBezTo>
                      <a:pt x="6082" y="16277"/>
                      <a:pt x="6082" y="16278"/>
                      <a:pt x="6082" y="16278"/>
                    </a:cubicBezTo>
                    <a:cubicBezTo>
                      <a:pt x="6079" y="16278"/>
                      <a:pt x="6070" y="16257"/>
                      <a:pt x="6060" y="16248"/>
                    </a:cubicBezTo>
                    <a:lnTo>
                      <a:pt x="6060" y="16248"/>
                    </a:lnTo>
                    <a:cubicBezTo>
                      <a:pt x="6154" y="16502"/>
                      <a:pt x="6165" y="16713"/>
                      <a:pt x="6248" y="16939"/>
                    </a:cubicBezTo>
                    <a:cubicBezTo>
                      <a:pt x="6250" y="16940"/>
                      <a:pt x="6251" y="16940"/>
                      <a:pt x="6251" y="16940"/>
                    </a:cubicBezTo>
                    <a:cubicBezTo>
                      <a:pt x="6266" y="16940"/>
                      <a:pt x="6229" y="16856"/>
                      <a:pt x="6242" y="16856"/>
                    </a:cubicBezTo>
                    <a:cubicBezTo>
                      <a:pt x="6242" y="16856"/>
                      <a:pt x="6243" y="16856"/>
                      <a:pt x="6243" y="16856"/>
                    </a:cubicBezTo>
                    <a:cubicBezTo>
                      <a:pt x="6332" y="17083"/>
                      <a:pt x="6276" y="17072"/>
                      <a:pt x="6354" y="17277"/>
                    </a:cubicBezTo>
                    <a:lnTo>
                      <a:pt x="6326" y="17238"/>
                    </a:lnTo>
                    <a:lnTo>
                      <a:pt x="6326" y="17238"/>
                    </a:lnTo>
                    <a:cubicBezTo>
                      <a:pt x="6359" y="17305"/>
                      <a:pt x="6381" y="17332"/>
                      <a:pt x="6403" y="17449"/>
                    </a:cubicBezTo>
                    <a:cubicBezTo>
                      <a:pt x="6402" y="17451"/>
                      <a:pt x="6400" y="17453"/>
                      <a:pt x="6398" y="17453"/>
                    </a:cubicBezTo>
                    <a:cubicBezTo>
                      <a:pt x="6381" y="17453"/>
                      <a:pt x="6356" y="17354"/>
                      <a:pt x="6332" y="17305"/>
                    </a:cubicBezTo>
                    <a:lnTo>
                      <a:pt x="6332" y="17305"/>
                    </a:lnTo>
                    <a:cubicBezTo>
                      <a:pt x="6351" y="17377"/>
                      <a:pt x="6399" y="17532"/>
                      <a:pt x="6412" y="17532"/>
                    </a:cubicBezTo>
                    <a:cubicBezTo>
                      <a:pt x="6413" y="17532"/>
                      <a:pt x="6415" y="17528"/>
                      <a:pt x="6415" y="17520"/>
                    </a:cubicBezTo>
                    <a:cubicBezTo>
                      <a:pt x="6448" y="17609"/>
                      <a:pt x="6437" y="17653"/>
                      <a:pt x="6448" y="17709"/>
                    </a:cubicBezTo>
                    <a:cubicBezTo>
                      <a:pt x="6456" y="17709"/>
                      <a:pt x="6448" y="17650"/>
                      <a:pt x="6455" y="17650"/>
                    </a:cubicBezTo>
                    <a:lnTo>
                      <a:pt x="6455" y="17650"/>
                    </a:lnTo>
                    <a:cubicBezTo>
                      <a:pt x="6457" y="17650"/>
                      <a:pt x="6460" y="17654"/>
                      <a:pt x="6464" y="17664"/>
                    </a:cubicBezTo>
                    <a:cubicBezTo>
                      <a:pt x="6475" y="17764"/>
                      <a:pt x="6514" y="17891"/>
                      <a:pt x="6547" y="18018"/>
                    </a:cubicBezTo>
                    <a:lnTo>
                      <a:pt x="6542" y="18024"/>
                    </a:lnTo>
                    <a:cubicBezTo>
                      <a:pt x="6498" y="17902"/>
                      <a:pt x="6381" y="17819"/>
                      <a:pt x="6309" y="17709"/>
                    </a:cubicBezTo>
                    <a:lnTo>
                      <a:pt x="6309" y="17725"/>
                    </a:lnTo>
                    <a:cubicBezTo>
                      <a:pt x="6293" y="17725"/>
                      <a:pt x="6271" y="17698"/>
                      <a:pt x="6248" y="17692"/>
                    </a:cubicBezTo>
                    <a:cubicBezTo>
                      <a:pt x="6254" y="17686"/>
                      <a:pt x="6282" y="17681"/>
                      <a:pt x="6254" y="17659"/>
                    </a:cubicBezTo>
                    <a:lnTo>
                      <a:pt x="6254" y="17659"/>
                    </a:lnTo>
                    <a:cubicBezTo>
                      <a:pt x="6254" y="17664"/>
                      <a:pt x="6265" y="17686"/>
                      <a:pt x="6254" y="17686"/>
                    </a:cubicBezTo>
                    <a:cubicBezTo>
                      <a:pt x="6215" y="17576"/>
                      <a:pt x="6049" y="17393"/>
                      <a:pt x="5944" y="17244"/>
                    </a:cubicBezTo>
                    <a:cubicBezTo>
                      <a:pt x="5773" y="17062"/>
                      <a:pt x="5619" y="16831"/>
                      <a:pt x="5449" y="16649"/>
                    </a:cubicBezTo>
                    <a:lnTo>
                      <a:pt x="5449" y="16649"/>
                    </a:lnTo>
                    <a:cubicBezTo>
                      <a:pt x="5463" y="16665"/>
                      <a:pt x="5454" y="16677"/>
                      <a:pt x="5441" y="16677"/>
                    </a:cubicBezTo>
                    <a:cubicBezTo>
                      <a:pt x="5433" y="16677"/>
                      <a:pt x="5424" y="16673"/>
                      <a:pt x="5418" y="16663"/>
                    </a:cubicBezTo>
                    <a:cubicBezTo>
                      <a:pt x="5418" y="16558"/>
                      <a:pt x="5324" y="16563"/>
                      <a:pt x="5308" y="16475"/>
                    </a:cubicBezTo>
                    <a:cubicBezTo>
                      <a:pt x="5197" y="16380"/>
                      <a:pt x="5164" y="16242"/>
                      <a:pt x="5031" y="16170"/>
                    </a:cubicBezTo>
                    <a:lnTo>
                      <a:pt x="5048" y="16159"/>
                    </a:lnTo>
                    <a:cubicBezTo>
                      <a:pt x="5037" y="16137"/>
                      <a:pt x="5026" y="16143"/>
                      <a:pt x="5009" y="16120"/>
                    </a:cubicBezTo>
                    <a:lnTo>
                      <a:pt x="5020" y="16120"/>
                    </a:lnTo>
                    <a:cubicBezTo>
                      <a:pt x="4992" y="16082"/>
                      <a:pt x="4937" y="16048"/>
                      <a:pt x="4926" y="16021"/>
                    </a:cubicBezTo>
                    <a:lnTo>
                      <a:pt x="4909" y="16032"/>
                    </a:lnTo>
                    <a:cubicBezTo>
                      <a:pt x="4887" y="16010"/>
                      <a:pt x="4909" y="16010"/>
                      <a:pt x="4882" y="15993"/>
                    </a:cubicBezTo>
                    <a:lnTo>
                      <a:pt x="4887" y="15982"/>
                    </a:lnTo>
                    <a:lnTo>
                      <a:pt x="4843" y="15971"/>
                    </a:lnTo>
                    <a:cubicBezTo>
                      <a:pt x="4882" y="15949"/>
                      <a:pt x="4799" y="15899"/>
                      <a:pt x="4788" y="15871"/>
                    </a:cubicBezTo>
                    <a:cubicBezTo>
                      <a:pt x="4760" y="15844"/>
                      <a:pt x="4699" y="15805"/>
                      <a:pt x="4671" y="15755"/>
                    </a:cubicBezTo>
                    <a:cubicBezTo>
                      <a:pt x="4677" y="15733"/>
                      <a:pt x="4638" y="15678"/>
                      <a:pt x="4616" y="15639"/>
                    </a:cubicBezTo>
                    <a:cubicBezTo>
                      <a:pt x="4555" y="15578"/>
                      <a:pt x="4472" y="15479"/>
                      <a:pt x="4411" y="15390"/>
                    </a:cubicBezTo>
                    <a:lnTo>
                      <a:pt x="4389" y="15401"/>
                    </a:lnTo>
                    <a:lnTo>
                      <a:pt x="4367" y="15384"/>
                    </a:lnTo>
                    <a:cubicBezTo>
                      <a:pt x="4373" y="15384"/>
                      <a:pt x="4373" y="15373"/>
                      <a:pt x="4373" y="15373"/>
                    </a:cubicBezTo>
                    <a:cubicBezTo>
                      <a:pt x="4384" y="15340"/>
                      <a:pt x="4328" y="15329"/>
                      <a:pt x="4328" y="15301"/>
                    </a:cubicBezTo>
                    <a:lnTo>
                      <a:pt x="4328" y="15301"/>
                    </a:lnTo>
                    <a:cubicBezTo>
                      <a:pt x="4317" y="15329"/>
                      <a:pt x="4334" y="15318"/>
                      <a:pt x="4345" y="15335"/>
                    </a:cubicBezTo>
                    <a:cubicBezTo>
                      <a:pt x="4350" y="15347"/>
                      <a:pt x="4345" y="15353"/>
                      <a:pt x="4337" y="15353"/>
                    </a:cubicBezTo>
                    <a:cubicBezTo>
                      <a:pt x="4328" y="15353"/>
                      <a:pt x="4315" y="15344"/>
                      <a:pt x="4312" y="15329"/>
                    </a:cubicBezTo>
                    <a:lnTo>
                      <a:pt x="4317" y="15329"/>
                    </a:lnTo>
                    <a:lnTo>
                      <a:pt x="4301" y="15318"/>
                    </a:lnTo>
                    <a:cubicBezTo>
                      <a:pt x="4312" y="15307"/>
                      <a:pt x="4306" y="15285"/>
                      <a:pt x="4317" y="15274"/>
                    </a:cubicBezTo>
                    <a:cubicBezTo>
                      <a:pt x="4256" y="15202"/>
                      <a:pt x="4190" y="15169"/>
                      <a:pt x="4135" y="15086"/>
                    </a:cubicBezTo>
                    <a:cubicBezTo>
                      <a:pt x="4151" y="15080"/>
                      <a:pt x="4085" y="15030"/>
                      <a:pt x="4124" y="15025"/>
                    </a:cubicBezTo>
                    <a:cubicBezTo>
                      <a:pt x="4113" y="15016"/>
                      <a:pt x="4107" y="15012"/>
                      <a:pt x="4103" y="15012"/>
                    </a:cubicBezTo>
                    <a:cubicBezTo>
                      <a:pt x="4090" y="15012"/>
                      <a:pt x="4096" y="15043"/>
                      <a:pt x="4076" y="15043"/>
                    </a:cubicBezTo>
                    <a:cubicBezTo>
                      <a:pt x="4074" y="15043"/>
                      <a:pt x="4071" y="15042"/>
                      <a:pt x="4068" y="15041"/>
                    </a:cubicBezTo>
                    <a:cubicBezTo>
                      <a:pt x="4063" y="15030"/>
                      <a:pt x="4041" y="15025"/>
                      <a:pt x="4052" y="15008"/>
                    </a:cubicBezTo>
                    <a:cubicBezTo>
                      <a:pt x="4060" y="15008"/>
                      <a:pt x="4059" y="14992"/>
                      <a:pt x="4063" y="14992"/>
                    </a:cubicBezTo>
                    <a:cubicBezTo>
                      <a:pt x="4063" y="14992"/>
                      <a:pt x="4063" y="14992"/>
                      <a:pt x="4063" y="14992"/>
                    </a:cubicBezTo>
                    <a:lnTo>
                      <a:pt x="4063" y="14992"/>
                    </a:lnTo>
                    <a:lnTo>
                      <a:pt x="4041" y="14969"/>
                    </a:lnTo>
                    <a:cubicBezTo>
                      <a:pt x="4041" y="14966"/>
                      <a:pt x="4042" y="14964"/>
                      <a:pt x="4044" y="14964"/>
                    </a:cubicBezTo>
                    <a:cubicBezTo>
                      <a:pt x="4047" y="14964"/>
                      <a:pt x="4053" y="14969"/>
                      <a:pt x="4057" y="14969"/>
                    </a:cubicBezTo>
                    <a:cubicBezTo>
                      <a:pt x="3985" y="14920"/>
                      <a:pt x="3985" y="14837"/>
                      <a:pt x="3924" y="14792"/>
                    </a:cubicBezTo>
                    <a:lnTo>
                      <a:pt x="3924" y="14792"/>
                    </a:lnTo>
                    <a:cubicBezTo>
                      <a:pt x="3913" y="14803"/>
                      <a:pt x="3941" y="14820"/>
                      <a:pt x="3924" y="14820"/>
                    </a:cubicBezTo>
                    <a:cubicBezTo>
                      <a:pt x="3858" y="14781"/>
                      <a:pt x="3902" y="14754"/>
                      <a:pt x="3847" y="14709"/>
                    </a:cubicBezTo>
                    <a:lnTo>
                      <a:pt x="3869" y="14709"/>
                    </a:lnTo>
                    <a:cubicBezTo>
                      <a:pt x="3847" y="14704"/>
                      <a:pt x="3830" y="14704"/>
                      <a:pt x="3814" y="14671"/>
                    </a:cubicBezTo>
                    <a:cubicBezTo>
                      <a:pt x="3818" y="14665"/>
                      <a:pt x="3822" y="14663"/>
                      <a:pt x="3826" y="14663"/>
                    </a:cubicBezTo>
                    <a:cubicBezTo>
                      <a:pt x="3839" y="14663"/>
                      <a:pt x="3852" y="14684"/>
                      <a:pt x="3869" y="14693"/>
                    </a:cubicBezTo>
                    <a:cubicBezTo>
                      <a:pt x="3860" y="14675"/>
                      <a:pt x="3831" y="14640"/>
                      <a:pt x="3816" y="14640"/>
                    </a:cubicBezTo>
                    <a:cubicBezTo>
                      <a:pt x="3812" y="14640"/>
                      <a:pt x="3809" y="14643"/>
                      <a:pt x="3808" y="14648"/>
                    </a:cubicBezTo>
                    <a:cubicBezTo>
                      <a:pt x="3780" y="14626"/>
                      <a:pt x="3792" y="14610"/>
                      <a:pt x="3786" y="14593"/>
                    </a:cubicBezTo>
                    <a:lnTo>
                      <a:pt x="3786" y="14593"/>
                    </a:lnTo>
                    <a:cubicBezTo>
                      <a:pt x="3781" y="14593"/>
                      <a:pt x="3790" y="14616"/>
                      <a:pt x="3779" y="14616"/>
                    </a:cubicBezTo>
                    <a:cubicBezTo>
                      <a:pt x="3778" y="14616"/>
                      <a:pt x="3776" y="14616"/>
                      <a:pt x="3775" y="14615"/>
                    </a:cubicBezTo>
                    <a:cubicBezTo>
                      <a:pt x="3758" y="14571"/>
                      <a:pt x="3720" y="14527"/>
                      <a:pt x="3692" y="14482"/>
                    </a:cubicBezTo>
                    <a:cubicBezTo>
                      <a:pt x="3696" y="14482"/>
                      <a:pt x="3697" y="14477"/>
                      <a:pt x="3699" y="14476"/>
                    </a:cubicBezTo>
                    <a:lnTo>
                      <a:pt x="3699" y="14476"/>
                    </a:lnTo>
                    <a:cubicBezTo>
                      <a:pt x="3700" y="14476"/>
                      <a:pt x="3702" y="14476"/>
                      <a:pt x="3703" y="14477"/>
                    </a:cubicBezTo>
                    <a:cubicBezTo>
                      <a:pt x="3702" y="14476"/>
                      <a:pt x="3701" y="14475"/>
                      <a:pt x="3700" y="14475"/>
                    </a:cubicBezTo>
                    <a:cubicBezTo>
                      <a:pt x="3700" y="14475"/>
                      <a:pt x="3700" y="14475"/>
                      <a:pt x="3699" y="14476"/>
                    </a:cubicBezTo>
                    <a:lnTo>
                      <a:pt x="3699" y="14476"/>
                    </a:lnTo>
                    <a:cubicBezTo>
                      <a:pt x="3655" y="14459"/>
                      <a:pt x="3696" y="14432"/>
                      <a:pt x="3653" y="14394"/>
                    </a:cubicBezTo>
                    <a:cubicBezTo>
                      <a:pt x="3559" y="14283"/>
                      <a:pt x="3421" y="14150"/>
                      <a:pt x="3338" y="14029"/>
                    </a:cubicBezTo>
                    <a:cubicBezTo>
                      <a:pt x="3293" y="14018"/>
                      <a:pt x="3266" y="13984"/>
                      <a:pt x="3233" y="13951"/>
                    </a:cubicBezTo>
                    <a:lnTo>
                      <a:pt x="3260" y="13924"/>
                    </a:lnTo>
                    <a:lnTo>
                      <a:pt x="3227" y="13901"/>
                    </a:lnTo>
                    <a:cubicBezTo>
                      <a:pt x="3227" y="13897"/>
                      <a:pt x="3228" y="13895"/>
                      <a:pt x="3230" y="13895"/>
                    </a:cubicBezTo>
                    <a:cubicBezTo>
                      <a:pt x="3233" y="13895"/>
                      <a:pt x="3240" y="13903"/>
                      <a:pt x="3245" y="13903"/>
                    </a:cubicBezTo>
                    <a:cubicBezTo>
                      <a:pt x="3247" y="13903"/>
                      <a:pt x="3249" y="13900"/>
                      <a:pt x="3249" y="13890"/>
                    </a:cubicBezTo>
                    <a:lnTo>
                      <a:pt x="3222" y="13890"/>
                    </a:lnTo>
                    <a:cubicBezTo>
                      <a:pt x="3226" y="13877"/>
                      <a:pt x="3187" y="13831"/>
                      <a:pt x="3204" y="13831"/>
                    </a:cubicBezTo>
                    <a:cubicBezTo>
                      <a:pt x="3208" y="13831"/>
                      <a:pt x="3215" y="13834"/>
                      <a:pt x="3227" y="13841"/>
                    </a:cubicBezTo>
                    <a:lnTo>
                      <a:pt x="3139" y="13724"/>
                    </a:lnTo>
                    <a:cubicBezTo>
                      <a:pt x="3130" y="13714"/>
                      <a:pt x="3123" y="13712"/>
                      <a:pt x="3116" y="13712"/>
                    </a:cubicBezTo>
                    <a:cubicBezTo>
                      <a:pt x="3112" y="13712"/>
                      <a:pt x="3108" y="13713"/>
                      <a:pt x="3104" y="13713"/>
                    </a:cubicBezTo>
                    <a:cubicBezTo>
                      <a:pt x="3097" y="13713"/>
                      <a:pt x="3090" y="13710"/>
                      <a:pt x="3083" y="13697"/>
                    </a:cubicBezTo>
                    <a:cubicBezTo>
                      <a:pt x="3085" y="13691"/>
                      <a:pt x="3087" y="13690"/>
                      <a:pt x="3088" y="13690"/>
                    </a:cubicBezTo>
                    <a:cubicBezTo>
                      <a:pt x="3090" y="13690"/>
                      <a:pt x="3093" y="13692"/>
                      <a:pt x="3095" y="13692"/>
                    </a:cubicBezTo>
                    <a:cubicBezTo>
                      <a:pt x="3096" y="13692"/>
                      <a:pt x="3098" y="13691"/>
                      <a:pt x="3100" y="13686"/>
                    </a:cubicBezTo>
                    <a:cubicBezTo>
                      <a:pt x="3062" y="13588"/>
                      <a:pt x="2965" y="13629"/>
                      <a:pt x="2920" y="13546"/>
                    </a:cubicBezTo>
                    <a:lnTo>
                      <a:pt x="2920" y="13546"/>
                    </a:lnTo>
                    <a:cubicBezTo>
                      <a:pt x="2899" y="13539"/>
                      <a:pt x="2878" y="13514"/>
                      <a:pt x="2878" y="13514"/>
                    </a:cubicBezTo>
                    <a:lnTo>
                      <a:pt x="2878" y="13514"/>
                    </a:lnTo>
                    <a:cubicBezTo>
                      <a:pt x="2862" y="13547"/>
                      <a:pt x="2906" y="13514"/>
                      <a:pt x="2906" y="13558"/>
                    </a:cubicBezTo>
                    <a:cubicBezTo>
                      <a:pt x="2901" y="13561"/>
                      <a:pt x="2897" y="13563"/>
                      <a:pt x="2893" y="13563"/>
                    </a:cubicBezTo>
                    <a:cubicBezTo>
                      <a:pt x="2879" y="13563"/>
                      <a:pt x="2871" y="13545"/>
                      <a:pt x="2859" y="13545"/>
                    </a:cubicBezTo>
                    <a:cubicBezTo>
                      <a:pt x="2856" y="13545"/>
                      <a:pt x="2854" y="13546"/>
                      <a:pt x="2851" y="13547"/>
                    </a:cubicBezTo>
                    <a:cubicBezTo>
                      <a:pt x="2845" y="13520"/>
                      <a:pt x="2823" y="13520"/>
                      <a:pt x="2812" y="13509"/>
                    </a:cubicBezTo>
                    <a:cubicBezTo>
                      <a:pt x="2807" y="13464"/>
                      <a:pt x="2762" y="13431"/>
                      <a:pt x="2768" y="13398"/>
                    </a:cubicBezTo>
                    <a:cubicBezTo>
                      <a:pt x="2751" y="13392"/>
                      <a:pt x="2712" y="13392"/>
                      <a:pt x="2685" y="13365"/>
                    </a:cubicBezTo>
                    <a:cubicBezTo>
                      <a:pt x="2696" y="13326"/>
                      <a:pt x="2707" y="13354"/>
                      <a:pt x="2696" y="13320"/>
                    </a:cubicBezTo>
                    <a:lnTo>
                      <a:pt x="2696" y="13320"/>
                    </a:lnTo>
                    <a:lnTo>
                      <a:pt x="2674" y="13326"/>
                    </a:lnTo>
                    <a:cubicBezTo>
                      <a:pt x="2657" y="13298"/>
                      <a:pt x="2668" y="13298"/>
                      <a:pt x="2674" y="13298"/>
                    </a:cubicBezTo>
                    <a:cubicBezTo>
                      <a:pt x="2652" y="13271"/>
                      <a:pt x="2641" y="13293"/>
                      <a:pt x="2618" y="13254"/>
                    </a:cubicBezTo>
                    <a:lnTo>
                      <a:pt x="2618" y="13254"/>
                    </a:lnTo>
                    <a:lnTo>
                      <a:pt x="2646" y="13259"/>
                    </a:lnTo>
                    <a:cubicBezTo>
                      <a:pt x="2624" y="13237"/>
                      <a:pt x="2618" y="13226"/>
                      <a:pt x="2591" y="13199"/>
                    </a:cubicBezTo>
                    <a:cubicBezTo>
                      <a:pt x="2592" y="13196"/>
                      <a:pt x="2594" y="13195"/>
                      <a:pt x="2596" y="13195"/>
                    </a:cubicBezTo>
                    <a:cubicBezTo>
                      <a:pt x="2603" y="13195"/>
                      <a:pt x="2613" y="13207"/>
                      <a:pt x="2613" y="13215"/>
                    </a:cubicBezTo>
                    <a:cubicBezTo>
                      <a:pt x="2618" y="13182"/>
                      <a:pt x="2574" y="13199"/>
                      <a:pt x="2574" y="13182"/>
                    </a:cubicBezTo>
                    <a:lnTo>
                      <a:pt x="2574" y="13182"/>
                    </a:lnTo>
                    <a:cubicBezTo>
                      <a:pt x="2569" y="13188"/>
                      <a:pt x="2585" y="13215"/>
                      <a:pt x="2563" y="13215"/>
                    </a:cubicBezTo>
                    <a:cubicBezTo>
                      <a:pt x="2558" y="13199"/>
                      <a:pt x="2513" y="13199"/>
                      <a:pt x="2519" y="13171"/>
                    </a:cubicBezTo>
                    <a:lnTo>
                      <a:pt x="2519" y="13171"/>
                    </a:lnTo>
                    <a:lnTo>
                      <a:pt x="2546" y="13176"/>
                    </a:lnTo>
                    <a:cubicBezTo>
                      <a:pt x="2513" y="13149"/>
                      <a:pt x="2513" y="13171"/>
                      <a:pt x="2491" y="13127"/>
                    </a:cubicBezTo>
                    <a:cubicBezTo>
                      <a:pt x="2491" y="13127"/>
                      <a:pt x="2502" y="13127"/>
                      <a:pt x="2502" y="13121"/>
                    </a:cubicBezTo>
                    <a:cubicBezTo>
                      <a:pt x="2461" y="13106"/>
                      <a:pt x="2453" y="13072"/>
                      <a:pt x="2435" y="13032"/>
                    </a:cubicBezTo>
                    <a:lnTo>
                      <a:pt x="2435" y="13032"/>
                    </a:lnTo>
                    <a:cubicBezTo>
                      <a:pt x="2435" y="13032"/>
                      <a:pt x="2436" y="13032"/>
                      <a:pt x="2436" y="13033"/>
                    </a:cubicBezTo>
                    <a:lnTo>
                      <a:pt x="2430" y="13022"/>
                    </a:lnTo>
                    <a:lnTo>
                      <a:pt x="2430" y="13022"/>
                    </a:lnTo>
                    <a:cubicBezTo>
                      <a:pt x="2432" y="13025"/>
                      <a:pt x="2434" y="13028"/>
                      <a:pt x="2435" y="13032"/>
                    </a:cubicBezTo>
                    <a:lnTo>
                      <a:pt x="2435" y="13032"/>
                    </a:lnTo>
                    <a:cubicBezTo>
                      <a:pt x="2424" y="13016"/>
                      <a:pt x="2402" y="13021"/>
                      <a:pt x="2397" y="13010"/>
                    </a:cubicBezTo>
                    <a:lnTo>
                      <a:pt x="2397" y="13010"/>
                    </a:lnTo>
                    <a:cubicBezTo>
                      <a:pt x="2403" y="13038"/>
                      <a:pt x="2397" y="13038"/>
                      <a:pt x="2380" y="13049"/>
                    </a:cubicBezTo>
                    <a:cubicBezTo>
                      <a:pt x="2391" y="13005"/>
                      <a:pt x="2320" y="13033"/>
                      <a:pt x="2297" y="12977"/>
                    </a:cubicBezTo>
                    <a:cubicBezTo>
                      <a:pt x="2301" y="12974"/>
                      <a:pt x="2304" y="12973"/>
                      <a:pt x="2308" y="12973"/>
                    </a:cubicBezTo>
                    <a:cubicBezTo>
                      <a:pt x="2317" y="12973"/>
                      <a:pt x="2325" y="12981"/>
                      <a:pt x="2325" y="12988"/>
                    </a:cubicBezTo>
                    <a:cubicBezTo>
                      <a:pt x="2349" y="12985"/>
                      <a:pt x="2369" y="12977"/>
                      <a:pt x="2389" y="12977"/>
                    </a:cubicBezTo>
                    <a:cubicBezTo>
                      <a:pt x="2398" y="12977"/>
                      <a:pt x="2407" y="12979"/>
                      <a:pt x="2416" y="12983"/>
                    </a:cubicBezTo>
                    <a:lnTo>
                      <a:pt x="2416" y="12983"/>
                    </a:lnTo>
                    <a:cubicBezTo>
                      <a:pt x="2400" y="12973"/>
                      <a:pt x="2393" y="12960"/>
                      <a:pt x="2403" y="12955"/>
                    </a:cubicBezTo>
                    <a:lnTo>
                      <a:pt x="2403" y="12955"/>
                    </a:lnTo>
                    <a:lnTo>
                      <a:pt x="2375" y="12966"/>
                    </a:lnTo>
                    <a:cubicBezTo>
                      <a:pt x="2369" y="12961"/>
                      <a:pt x="2364" y="12950"/>
                      <a:pt x="2353" y="12939"/>
                    </a:cubicBezTo>
                    <a:cubicBezTo>
                      <a:pt x="2340" y="12947"/>
                      <a:pt x="2344" y="12968"/>
                      <a:pt x="2334" y="12968"/>
                    </a:cubicBezTo>
                    <a:cubicBezTo>
                      <a:pt x="2331" y="12968"/>
                      <a:pt x="2326" y="12966"/>
                      <a:pt x="2320" y="12961"/>
                    </a:cubicBezTo>
                    <a:cubicBezTo>
                      <a:pt x="2299" y="12944"/>
                      <a:pt x="2318" y="12934"/>
                      <a:pt x="2322" y="12932"/>
                    </a:cubicBezTo>
                    <a:lnTo>
                      <a:pt x="2322" y="12932"/>
                    </a:lnTo>
                    <a:cubicBezTo>
                      <a:pt x="2322" y="12932"/>
                      <a:pt x="2321" y="12933"/>
                      <a:pt x="2320" y="12933"/>
                    </a:cubicBezTo>
                    <a:cubicBezTo>
                      <a:pt x="2286" y="12905"/>
                      <a:pt x="2286" y="12939"/>
                      <a:pt x="2264" y="12894"/>
                    </a:cubicBezTo>
                    <a:lnTo>
                      <a:pt x="2264" y="12894"/>
                    </a:lnTo>
                    <a:cubicBezTo>
                      <a:pt x="2269" y="12894"/>
                      <a:pt x="2277" y="12898"/>
                      <a:pt x="2280" y="12902"/>
                    </a:cubicBezTo>
                    <a:lnTo>
                      <a:pt x="2280" y="12902"/>
                    </a:lnTo>
                    <a:cubicBezTo>
                      <a:pt x="2267" y="12870"/>
                      <a:pt x="2226" y="12844"/>
                      <a:pt x="2253" y="12817"/>
                    </a:cubicBezTo>
                    <a:cubicBezTo>
                      <a:pt x="2256" y="12817"/>
                      <a:pt x="2260" y="12815"/>
                      <a:pt x="2264" y="12815"/>
                    </a:cubicBezTo>
                    <a:cubicBezTo>
                      <a:pt x="2267" y="12815"/>
                      <a:pt x="2270" y="12817"/>
                      <a:pt x="2270" y="12822"/>
                    </a:cubicBezTo>
                    <a:lnTo>
                      <a:pt x="2264" y="12822"/>
                    </a:lnTo>
                    <a:cubicBezTo>
                      <a:pt x="2272" y="12825"/>
                      <a:pt x="2276" y="12826"/>
                      <a:pt x="2278" y="12826"/>
                    </a:cubicBezTo>
                    <a:cubicBezTo>
                      <a:pt x="2287" y="12826"/>
                      <a:pt x="2259" y="12807"/>
                      <a:pt x="2263" y="12798"/>
                    </a:cubicBezTo>
                    <a:lnTo>
                      <a:pt x="2263" y="12798"/>
                    </a:lnTo>
                    <a:cubicBezTo>
                      <a:pt x="2263" y="12798"/>
                      <a:pt x="2264" y="12798"/>
                      <a:pt x="2264" y="12798"/>
                    </a:cubicBezTo>
                    <a:cubicBezTo>
                      <a:pt x="2266" y="12798"/>
                      <a:pt x="2268" y="12797"/>
                      <a:pt x="2270" y="12795"/>
                    </a:cubicBezTo>
                    <a:lnTo>
                      <a:pt x="2270" y="12795"/>
                    </a:lnTo>
                    <a:cubicBezTo>
                      <a:pt x="2266" y="12795"/>
                      <a:pt x="2264" y="12797"/>
                      <a:pt x="2263" y="12798"/>
                    </a:cubicBezTo>
                    <a:lnTo>
                      <a:pt x="2263" y="12798"/>
                    </a:lnTo>
                    <a:cubicBezTo>
                      <a:pt x="2252" y="12797"/>
                      <a:pt x="2235" y="12765"/>
                      <a:pt x="2225" y="12756"/>
                    </a:cubicBezTo>
                    <a:lnTo>
                      <a:pt x="2209" y="12773"/>
                    </a:lnTo>
                    <a:cubicBezTo>
                      <a:pt x="2115" y="12761"/>
                      <a:pt x="2242" y="12756"/>
                      <a:pt x="2198" y="12706"/>
                    </a:cubicBezTo>
                    <a:cubicBezTo>
                      <a:pt x="2187" y="12699"/>
                      <a:pt x="2183" y="12696"/>
                      <a:pt x="2182" y="12696"/>
                    </a:cubicBezTo>
                    <a:lnTo>
                      <a:pt x="2182" y="12696"/>
                    </a:lnTo>
                    <a:cubicBezTo>
                      <a:pt x="2178" y="12696"/>
                      <a:pt x="2193" y="12712"/>
                      <a:pt x="2180" y="12712"/>
                    </a:cubicBezTo>
                    <a:cubicBezTo>
                      <a:pt x="2179" y="12712"/>
                      <a:pt x="2178" y="12712"/>
                      <a:pt x="2176" y="12712"/>
                    </a:cubicBezTo>
                    <a:cubicBezTo>
                      <a:pt x="2159" y="12684"/>
                      <a:pt x="2170" y="12662"/>
                      <a:pt x="2131" y="12634"/>
                    </a:cubicBezTo>
                    <a:cubicBezTo>
                      <a:pt x="2131" y="12623"/>
                      <a:pt x="2126" y="12595"/>
                      <a:pt x="2148" y="12579"/>
                    </a:cubicBezTo>
                    <a:cubicBezTo>
                      <a:pt x="2126" y="12568"/>
                      <a:pt x="2115" y="12512"/>
                      <a:pt x="2076" y="12512"/>
                    </a:cubicBezTo>
                    <a:cubicBezTo>
                      <a:pt x="2087" y="12562"/>
                      <a:pt x="2126" y="12535"/>
                      <a:pt x="2131" y="12595"/>
                    </a:cubicBezTo>
                    <a:lnTo>
                      <a:pt x="2104" y="12595"/>
                    </a:lnTo>
                    <a:cubicBezTo>
                      <a:pt x="2087" y="12568"/>
                      <a:pt x="2048" y="12535"/>
                      <a:pt x="2043" y="12512"/>
                    </a:cubicBezTo>
                    <a:cubicBezTo>
                      <a:pt x="2043" y="12518"/>
                      <a:pt x="2037" y="12524"/>
                      <a:pt x="2032" y="12524"/>
                    </a:cubicBezTo>
                    <a:cubicBezTo>
                      <a:pt x="1993" y="12490"/>
                      <a:pt x="1960" y="12490"/>
                      <a:pt x="1938" y="12452"/>
                    </a:cubicBezTo>
                    <a:cubicBezTo>
                      <a:pt x="1942" y="12446"/>
                      <a:pt x="1946" y="12443"/>
                      <a:pt x="1950" y="12443"/>
                    </a:cubicBezTo>
                    <a:cubicBezTo>
                      <a:pt x="1961" y="12443"/>
                      <a:pt x="1970" y="12460"/>
                      <a:pt x="1982" y="12468"/>
                    </a:cubicBezTo>
                    <a:cubicBezTo>
                      <a:pt x="1976" y="12435"/>
                      <a:pt x="1960" y="12440"/>
                      <a:pt x="1938" y="12402"/>
                    </a:cubicBezTo>
                    <a:cubicBezTo>
                      <a:pt x="1940" y="12399"/>
                      <a:pt x="1943" y="12398"/>
                      <a:pt x="1945" y="12398"/>
                    </a:cubicBezTo>
                    <a:cubicBezTo>
                      <a:pt x="1956" y="12398"/>
                      <a:pt x="1962" y="12424"/>
                      <a:pt x="1974" y="12424"/>
                    </a:cubicBezTo>
                    <a:cubicBezTo>
                      <a:pt x="1975" y="12424"/>
                      <a:pt x="1975" y="12424"/>
                      <a:pt x="1976" y="12424"/>
                    </a:cubicBezTo>
                    <a:lnTo>
                      <a:pt x="1938" y="12380"/>
                    </a:lnTo>
                    <a:cubicBezTo>
                      <a:pt x="1934" y="12382"/>
                      <a:pt x="1931" y="12383"/>
                      <a:pt x="1928" y="12383"/>
                    </a:cubicBezTo>
                    <a:cubicBezTo>
                      <a:pt x="1912" y="12383"/>
                      <a:pt x="1917" y="12343"/>
                      <a:pt x="1893" y="12324"/>
                    </a:cubicBezTo>
                    <a:cubicBezTo>
                      <a:pt x="1844" y="12263"/>
                      <a:pt x="1799" y="12274"/>
                      <a:pt x="1755" y="12258"/>
                    </a:cubicBezTo>
                    <a:cubicBezTo>
                      <a:pt x="1755" y="12241"/>
                      <a:pt x="1761" y="12236"/>
                      <a:pt x="1766" y="12236"/>
                    </a:cubicBezTo>
                    <a:cubicBezTo>
                      <a:pt x="1766" y="12247"/>
                      <a:pt x="1768" y="12250"/>
                      <a:pt x="1771" y="12250"/>
                    </a:cubicBezTo>
                    <a:cubicBezTo>
                      <a:pt x="1774" y="12250"/>
                      <a:pt x="1780" y="12247"/>
                      <a:pt x="1788" y="12247"/>
                    </a:cubicBezTo>
                    <a:cubicBezTo>
                      <a:pt x="1767" y="12231"/>
                      <a:pt x="1781" y="12186"/>
                      <a:pt x="1792" y="12186"/>
                    </a:cubicBezTo>
                    <a:cubicBezTo>
                      <a:pt x="1793" y="12186"/>
                      <a:pt x="1793" y="12186"/>
                      <a:pt x="1794" y="12186"/>
                    </a:cubicBezTo>
                    <a:cubicBezTo>
                      <a:pt x="1786" y="12180"/>
                      <a:pt x="1782" y="12177"/>
                      <a:pt x="1779" y="12177"/>
                    </a:cubicBezTo>
                    <a:cubicBezTo>
                      <a:pt x="1772" y="12177"/>
                      <a:pt x="1779" y="12195"/>
                      <a:pt x="1773" y="12195"/>
                    </a:cubicBezTo>
                    <a:cubicBezTo>
                      <a:pt x="1772" y="12195"/>
                      <a:pt x="1769" y="12194"/>
                      <a:pt x="1766" y="12191"/>
                    </a:cubicBezTo>
                    <a:lnTo>
                      <a:pt x="1733" y="12147"/>
                    </a:lnTo>
                    <a:cubicBezTo>
                      <a:pt x="1729" y="12155"/>
                      <a:pt x="1731" y="12168"/>
                      <a:pt x="1723" y="12168"/>
                    </a:cubicBezTo>
                    <a:cubicBezTo>
                      <a:pt x="1719" y="12168"/>
                      <a:pt x="1714" y="12165"/>
                      <a:pt x="1705" y="12158"/>
                    </a:cubicBezTo>
                    <a:cubicBezTo>
                      <a:pt x="1683" y="12136"/>
                      <a:pt x="1683" y="12131"/>
                      <a:pt x="1661" y="12103"/>
                    </a:cubicBezTo>
                    <a:cubicBezTo>
                      <a:pt x="1668" y="12103"/>
                      <a:pt x="1673" y="12093"/>
                      <a:pt x="1679" y="12093"/>
                    </a:cubicBezTo>
                    <a:cubicBezTo>
                      <a:pt x="1682" y="12093"/>
                      <a:pt x="1685" y="12096"/>
                      <a:pt x="1689" y="12103"/>
                    </a:cubicBezTo>
                    <a:cubicBezTo>
                      <a:pt x="1683" y="12092"/>
                      <a:pt x="1672" y="12070"/>
                      <a:pt x="1656" y="12070"/>
                    </a:cubicBezTo>
                    <a:cubicBezTo>
                      <a:pt x="1657" y="12077"/>
                      <a:pt x="1655" y="12080"/>
                      <a:pt x="1652" y="12080"/>
                    </a:cubicBezTo>
                    <a:cubicBezTo>
                      <a:pt x="1644" y="12080"/>
                      <a:pt x="1624" y="12056"/>
                      <a:pt x="1613" y="12056"/>
                    </a:cubicBezTo>
                    <a:cubicBezTo>
                      <a:pt x="1608" y="12056"/>
                      <a:pt x="1606" y="12060"/>
                      <a:pt x="1606" y="12070"/>
                    </a:cubicBezTo>
                    <a:lnTo>
                      <a:pt x="1600" y="12025"/>
                    </a:lnTo>
                    <a:lnTo>
                      <a:pt x="1600" y="12025"/>
                    </a:lnTo>
                    <a:cubicBezTo>
                      <a:pt x="1606" y="12037"/>
                      <a:pt x="1617" y="12025"/>
                      <a:pt x="1622" y="12042"/>
                    </a:cubicBezTo>
                    <a:cubicBezTo>
                      <a:pt x="1633" y="12020"/>
                      <a:pt x="1600" y="12020"/>
                      <a:pt x="1589" y="12014"/>
                    </a:cubicBezTo>
                    <a:cubicBezTo>
                      <a:pt x="1578" y="11998"/>
                      <a:pt x="1567" y="11970"/>
                      <a:pt x="1573" y="11965"/>
                    </a:cubicBezTo>
                    <a:cubicBezTo>
                      <a:pt x="1561" y="11959"/>
                      <a:pt x="1545" y="11931"/>
                      <a:pt x="1550" y="11926"/>
                    </a:cubicBezTo>
                    <a:cubicBezTo>
                      <a:pt x="1547" y="11921"/>
                      <a:pt x="1545" y="11920"/>
                      <a:pt x="1543" y="11920"/>
                    </a:cubicBezTo>
                    <a:cubicBezTo>
                      <a:pt x="1539" y="11920"/>
                      <a:pt x="1538" y="11931"/>
                      <a:pt x="1534" y="11931"/>
                    </a:cubicBezTo>
                    <a:lnTo>
                      <a:pt x="1495" y="11882"/>
                    </a:lnTo>
                    <a:cubicBezTo>
                      <a:pt x="1506" y="11871"/>
                      <a:pt x="1534" y="11848"/>
                      <a:pt x="1545" y="11848"/>
                    </a:cubicBezTo>
                    <a:cubicBezTo>
                      <a:pt x="1543" y="11848"/>
                      <a:pt x="1541" y="11848"/>
                      <a:pt x="1539" y="11848"/>
                    </a:cubicBezTo>
                    <a:cubicBezTo>
                      <a:pt x="1527" y="11848"/>
                      <a:pt x="1519" y="11855"/>
                      <a:pt x="1509" y="11855"/>
                    </a:cubicBezTo>
                    <a:cubicBezTo>
                      <a:pt x="1503" y="11855"/>
                      <a:pt x="1497" y="11852"/>
                      <a:pt x="1490" y="11843"/>
                    </a:cubicBezTo>
                    <a:cubicBezTo>
                      <a:pt x="1521" y="11843"/>
                      <a:pt x="1488" y="11798"/>
                      <a:pt x="1517" y="11798"/>
                    </a:cubicBezTo>
                    <a:cubicBezTo>
                      <a:pt x="1519" y="11798"/>
                      <a:pt x="1521" y="11798"/>
                      <a:pt x="1523" y="11799"/>
                    </a:cubicBezTo>
                    <a:cubicBezTo>
                      <a:pt x="1534" y="11771"/>
                      <a:pt x="1495" y="11732"/>
                      <a:pt x="1478" y="11710"/>
                    </a:cubicBezTo>
                    <a:cubicBezTo>
                      <a:pt x="1451" y="11710"/>
                      <a:pt x="1484" y="11743"/>
                      <a:pt x="1467" y="11749"/>
                    </a:cubicBezTo>
                    <a:cubicBezTo>
                      <a:pt x="1419" y="11695"/>
                      <a:pt x="1370" y="11710"/>
                      <a:pt x="1340" y="11677"/>
                    </a:cubicBezTo>
                    <a:lnTo>
                      <a:pt x="1340" y="11677"/>
                    </a:lnTo>
                    <a:lnTo>
                      <a:pt x="1340" y="11677"/>
                    </a:lnTo>
                    <a:cubicBezTo>
                      <a:pt x="1301" y="11655"/>
                      <a:pt x="1312" y="11655"/>
                      <a:pt x="1285" y="11649"/>
                    </a:cubicBezTo>
                    <a:cubicBezTo>
                      <a:pt x="1312" y="11638"/>
                      <a:pt x="1318" y="11572"/>
                      <a:pt x="1274" y="11522"/>
                    </a:cubicBezTo>
                    <a:cubicBezTo>
                      <a:pt x="1263" y="11527"/>
                      <a:pt x="1274" y="11566"/>
                      <a:pt x="1257" y="11572"/>
                    </a:cubicBezTo>
                    <a:lnTo>
                      <a:pt x="1229" y="11539"/>
                    </a:lnTo>
                    <a:cubicBezTo>
                      <a:pt x="1229" y="11535"/>
                      <a:pt x="1230" y="11534"/>
                      <a:pt x="1231" y="11534"/>
                    </a:cubicBezTo>
                    <a:cubicBezTo>
                      <a:pt x="1233" y="11534"/>
                      <a:pt x="1237" y="11539"/>
                      <a:pt x="1240" y="11539"/>
                    </a:cubicBezTo>
                    <a:cubicBezTo>
                      <a:pt x="1214" y="11512"/>
                      <a:pt x="1228" y="11466"/>
                      <a:pt x="1206" y="11466"/>
                    </a:cubicBezTo>
                    <a:cubicBezTo>
                      <a:pt x="1204" y="11466"/>
                      <a:pt x="1203" y="11466"/>
                      <a:pt x="1202" y="11467"/>
                    </a:cubicBezTo>
                    <a:lnTo>
                      <a:pt x="1207" y="11411"/>
                    </a:lnTo>
                    <a:lnTo>
                      <a:pt x="1202" y="11433"/>
                    </a:lnTo>
                    <a:cubicBezTo>
                      <a:pt x="1200" y="11434"/>
                      <a:pt x="1199" y="11434"/>
                      <a:pt x="1198" y="11434"/>
                    </a:cubicBezTo>
                    <a:cubicBezTo>
                      <a:pt x="1181" y="11434"/>
                      <a:pt x="1157" y="11405"/>
                      <a:pt x="1152" y="11400"/>
                    </a:cubicBezTo>
                    <a:cubicBezTo>
                      <a:pt x="1119" y="11372"/>
                      <a:pt x="1119" y="11350"/>
                      <a:pt x="1119" y="11323"/>
                    </a:cubicBezTo>
                    <a:cubicBezTo>
                      <a:pt x="1110" y="11331"/>
                      <a:pt x="1105" y="11350"/>
                      <a:pt x="1092" y="11350"/>
                    </a:cubicBezTo>
                    <a:cubicBezTo>
                      <a:pt x="1089" y="11350"/>
                      <a:pt x="1085" y="11348"/>
                      <a:pt x="1080" y="11345"/>
                    </a:cubicBezTo>
                    <a:cubicBezTo>
                      <a:pt x="1119" y="11317"/>
                      <a:pt x="1052" y="11273"/>
                      <a:pt x="1074" y="11262"/>
                    </a:cubicBezTo>
                    <a:cubicBezTo>
                      <a:pt x="1070" y="11249"/>
                      <a:pt x="1066" y="11229"/>
                      <a:pt x="1056" y="11229"/>
                    </a:cubicBezTo>
                    <a:cubicBezTo>
                      <a:pt x="1055" y="11229"/>
                      <a:pt x="1054" y="11229"/>
                      <a:pt x="1052" y="11230"/>
                    </a:cubicBezTo>
                    <a:lnTo>
                      <a:pt x="1052" y="11230"/>
                    </a:lnTo>
                    <a:lnTo>
                      <a:pt x="1069" y="11218"/>
                    </a:lnTo>
                    <a:lnTo>
                      <a:pt x="1069" y="11218"/>
                    </a:lnTo>
                    <a:cubicBezTo>
                      <a:pt x="1063" y="11222"/>
                      <a:pt x="1057" y="11224"/>
                      <a:pt x="1051" y="11224"/>
                    </a:cubicBezTo>
                    <a:cubicBezTo>
                      <a:pt x="1025" y="11224"/>
                      <a:pt x="1003" y="11190"/>
                      <a:pt x="980" y="11168"/>
                    </a:cubicBezTo>
                    <a:cubicBezTo>
                      <a:pt x="1025" y="11151"/>
                      <a:pt x="953" y="11135"/>
                      <a:pt x="980" y="11096"/>
                    </a:cubicBezTo>
                    <a:lnTo>
                      <a:pt x="980" y="11096"/>
                    </a:lnTo>
                    <a:cubicBezTo>
                      <a:pt x="977" y="11097"/>
                      <a:pt x="974" y="11097"/>
                      <a:pt x="971" y="11097"/>
                    </a:cubicBezTo>
                    <a:cubicBezTo>
                      <a:pt x="943" y="11097"/>
                      <a:pt x="931" y="11056"/>
                      <a:pt x="910" y="11056"/>
                    </a:cubicBezTo>
                    <a:cubicBezTo>
                      <a:pt x="907" y="11056"/>
                      <a:pt x="905" y="11056"/>
                      <a:pt x="903" y="11057"/>
                    </a:cubicBezTo>
                    <a:cubicBezTo>
                      <a:pt x="881" y="11040"/>
                      <a:pt x="908" y="11018"/>
                      <a:pt x="914" y="11002"/>
                    </a:cubicBezTo>
                    <a:lnTo>
                      <a:pt x="897" y="10996"/>
                    </a:lnTo>
                    <a:cubicBezTo>
                      <a:pt x="903" y="10974"/>
                      <a:pt x="870" y="10930"/>
                      <a:pt x="859" y="10891"/>
                    </a:cubicBezTo>
                    <a:lnTo>
                      <a:pt x="820" y="10886"/>
                    </a:lnTo>
                    <a:lnTo>
                      <a:pt x="825" y="10863"/>
                    </a:lnTo>
                    <a:cubicBezTo>
                      <a:pt x="822" y="10863"/>
                      <a:pt x="811" y="10856"/>
                      <a:pt x="804" y="10856"/>
                    </a:cubicBezTo>
                    <a:cubicBezTo>
                      <a:pt x="800" y="10856"/>
                      <a:pt x="798" y="10858"/>
                      <a:pt x="798" y="10863"/>
                    </a:cubicBezTo>
                    <a:lnTo>
                      <a:pt x="792" y="10852"/>
                    </a:lnTo>
                    <a:cubicBezTo>
                      <a:pt x="786" y="10857"/>
                      <a:pt x="782" y="10859"/>
                      <a:pt x="778" y="10859"/>
                    </a:cubicBezTo>
                    <a:cubicBezTo>
                      <a:pt x="765" y="10859"/>
                      <a:pt x="763" y="10832"/>
                      <a:pt x="737" y="10819"/>
                    </a:cubicBezTo>
                    <a:cubicBezTo>
                      <a:pt x="737" y="10811"/>
                      <a:pt x="740" y="10806"/>
                      <a:pt x="744" y="10806"/>
                    </a:cubicBezTo>
                    <a:cubicBezTo>
                      <a:pt x="745" y="10806"/>
                      <a:pt x="747" y="10807"/>
                      <a:pt x="748" y="10808"/>
                    </a:cubicBezTo>
                    <a:cubicBezTo>
                      <a:pt x="743" y="10798"/>
                      <a:pt x="757" y="10792"/>
                      <a:pt x="764" y="10778"/>
                    </a:cubicBezTo>
                    <a:lnTo>
                      <a:pt x="764" y="10778"/>
                    </a:lnTo>
                    <a:cubicBezTo>
                      <a:pt x="761" y="10781"/>
                      <a:pt x="753" y="10781"/>
                      <a:pt x="743" y="10781"/>
                    </a:cubicBezTo>
                    <a:cubicBezTo>
                      <a:pt x="740" y="10781"/>
                      <a:pt x="736" y="10781"/>
                      <a:pt x="733" y="10781"/>
                    </a:cubicBezTo>
                    <a:cubicBezTo>
                      <a:pt x="711" y="10781"/>
                      <a:pt x="686" y="10783"/>
                      <a:pt x="693" y="10808"/>
                    </a:cubicBezTo>
                    <a:cubicBezTo>
                      <a:pt x="691" y="10812"/>
                      <a:pt x="688" y="10814"/>
                      <a:pt x="685" y="10814"/>
                    </a:cubicBezTo>
                    <a:cubicBezTo>
                      <a:pt x="675" y="10814"/>
                      <a:pt x="659" y="10800"/>
                      <a:pt x="659" y="10791"/>
                    </a:cubicBezTo>
                    <a:lnTo>
                      <a:pt x="682" y="10764"/>
                    </a:lnTo>
                    <a:lnTo>
                      <a:pt x="648" y="10764"/>
                    </a:lnTo>
                    <a:cubicBezTo>
                      <a:pt x="626" y="10742"/>
                      <a:pt x="637" y="10720"/>
                      <a:pt x="626" y="10708"/>
                    </a:cubicBezTo>
                    <a:lnTo>
                      <a:pt x="626" y="10708"/>
                    </a:lnTo>
                    <a:cubicBezTo>
                      <a:pt x="629" y="10711"/>
                      <a:pt x="636" y="10713"/>
                      <a:pt x="644" y="10713"/>
                    </a:cubicBezTo>
                    <a:cubicBezTo>
                      <a:pt x="666" y="10713"/>
                      <a:pt x="693" y="10700"/>
                      <a:pt x="665" y="10664"/>
                    </a:cubicBezTo>
                    <a:lnTo>
                      <a:pt x="665" y="10664"/>
                    </a:lnTo>
                    <a:cubicBezTo>
                      <a:pt x="687" y="10686"/>
                      <a:pt x="709" y="10686"/>
                      <a:pt x="720" y="10697"/>
                    </a:cubicBezTo>
                    <a:cubicBezTo>
                      <a:pt x="716" y="10693"/>
                      <a:pt x="715" y="10690"/>
                      <a:pt x="723" y="10690"/>
                    </a:cubicBezTo>
                    <a:cubicBezTo>
                      <a:pt x="726" y="10690"/>
                      <a:pt x="730" y="10690"/>
                      <a:pt x="737" y="10692"/>
                    </a:cubicBezTo>
                    <a:cubicBezTo>
                      <a:pt x="704" y="10664"/>
                      <a:pt x="715" y="10692"/>
                      <a:pt x="687" y="10659"/>
                    </a:cubicBezTo>
                    <a:cubicBezTo>
                      <a:pt x="709" y="10642"/>
                      <a:pt x="709" y="10631"/>
                      <a:pt x="704" y="10598"/>
                    </a:cubicBezTo>
                    <a:lnTo>
                      <a:pt x="704" y="10598"/>
                    </a:lnTo>
                    <a:lnTo>
                      <a:pt x="704" y="10631"/>
                    </a:lnTo>
                    <a:lnTo>
                      <a:pt x="693" y="10631"/>
                    </a:lnTo>
                    <a:cubicBezTo>
                      <a:pt x="704" y="10637"/>
                      <a:pt x="693" y="10642"/>
                      <a:pt x="687" y="10653"/>
                    </a:cubicBezTo>
                    <a:cubicBezTo>
                      <a:pt x="682" y="10643"/>
                      <a:pt x="639" y="10633"/>
                      <a:pt x="637" y="10618"/>
                    </a:cubicBezTo>
                    <a:lnTo>
                      <a:pt x="637" y="10618"/>
                    </a:lnTo>
                    <a:cubicBezTo>
                      <a:pt x="635" y="10632"/>
                      <a:pt x="631" y="10637"/>
                      <a:pt x="625" y="10637"/>
                    </a:cubicBezTo>
                    <a:cubicBezTo>
                      <a:pt x="609" y="10637"/>
                      <a:pt x="582" y="10602"/>
                      <a:pt x="571" y="10602"/>
                    </a:cubicBezTo>
                    <a:cubicBezTo>
                      <a:pt x="568" y="10602"/>
                      <a:pt x="566" y="10604"/>
                      <a:pt x="565" y="10609"/>
                    </a:cubicBezTo>
                    <a:cubicBezTo>
                      <a:pt x="554" y="10609"/>
                      <a:pt x="538" y="10587"/>
                      <a:pt x="543" y="10576"/>
                    </a:cubicBezTo>
                    <a:lnTo>
                      <a:pt x="543" y="10576"/>
                    </a:lnTo>
                    <a:cubicBezTo>
                      <a:pt x="546" y="10577"/>
                      <a:pt x="549" y="10577"/>
                      <a:pt x="551" y="10577"/>
                    </a:cubicBezTo>
                    <a:cubicBezTo>
                      <a:pt x="564" y="10577"/>
                      <a:pt x="561" y="10560"/>
                      <a:pt x="561" y="10545"/>
                    </a:cubicBezTo>
                    <a:lnTo>
                      <a:pt x="561" y="10545"/>
                    </a:lnTo>
                    <a:cubicBezTo>
                      <a:pt x="560" y="10550"/>
                      <a:pt x="558" y="10554"/>
                      <a:pt x="553" y="10554"/>
                    </a:cubicBezTo>
                    <a:cubicBezTo>
                      <a:pt x="552" y="10554"/>
                      <a:pt x="550" y="10554"/>
                      <a:pt x="549" y="10554"/>
                    </a:cubicBezTo>
                    <a:cubicBezTo>
                      <a:pt x="538" y="10542"/>
                      <a:pt x="543" y="10515"/>
                      <a:pt x="543" y="10498"/>
                    </a:cubicBezTo>
                    <a:lnTo>
                      <a:pt x="543" y="10498"/>
                    </a:lnTo>
                    <a:lnTo>
                      <a:pt x="549" y="10504"/>
                    </a:lnTo>
                    <a:lnTo>
                      <a:pt x="543" y="10471"/>
                    </a:lnTo>
                    <a:cubicBezTo>
                      <a:pt x="530" y="10471"/>
                      <a:pt x="538" y="10499"/>
                      <a:pt x="530" y="10499"/>
                    </a:cubicBezTo>
                    <a:cubicBezTo>
                      <a:pt x="528" y="10499"/>
                      <a:pt x="526" y="10497"/>
                      <a:pt x="521" y="10493"/>
                    </a:cubicBezTo>
                    <a:cubicBezTo>
                      <a:pt x="521" y="10487"/>
                      <a:pt x="499" y="10465"/>
                      <a:pt x="510" y="10459"/>
                    </a:cubicBezTo>
                    <a:cubicBezTo>
                      <a:pt x="523" y="10459"/>
                      <a:pt x="537" y="10445"/>
                      <a:pt x="553" y="10445"/>
                    </a:cubicBezTo>
                    <a:cubicBezTo>
                      <a:pt x="557" y="10445"/>
                      <a:pt x="561" y="10446"/>
                      <a:pt x="565" y="10448"/>
                    </a:cubicBezTo>
                    <a:cubicBezTo>
                      <a:pt x="553" y="10440"/>
                      <a:pt x="526" y="10405"/>
                      <a:pt x="510" y="10405"/>
                    </a:cubicBezTo>
                    <a:cubicBezTo>
                      <a:pt x="505" y="10405"/>
                      <a:pt x="501" y="10408"/>
                      <a:pt x="499" y="10415"/>
                    </a:cubicBezTo>
                    <a:lnTo>
                      <a:pt x="488" y="10393"/>
                    </a:lnTo>
                    <a:lnTo>
                      <a:pt x="488" y="10393"/>
                    </a:lnTo>
                    <a:cubicBezTo>
                      <a:pt x="488" y="10409"/>
                      <a:pt x="491" y="10438"/>
                      <a:pt x="482" y="10438"/>
                    </a:cubicBezTo>
                    <a:cubicBezTo>
                      <a:pt x="479" y="10438"/>
                      <a:pt x="474" y="10434"/>
                      <a:pt x="466" y="10421"/>
                    </a:cubicBezTo>
                    <a:lnTo>
                      <a:pt x="471" y="10421"/>
                    </a:lnTo>
                    <a:lnTo>
                      <a:pt x="438" y="10410"/>
                    </a:lnTo>
                    <a:lnTo>
                      <a:pt x="438" y="10387"/>
                    </a:lnTo>
                    <a:cubicBezTo>
                      <a:pt x="436" y="10389"/>
                      <a:pt x="435" y="10390"/>
                      <a:pt x="433" y="10390"/>
                    </a:cubicBezTo>
                    <a:cubicBezTo>
                      <a:pt x="429" y="10390"/>
                      <a:pt x="424" y="10386"/>
                      <a:pt x="416" y="10382"/>
                    </a:cubicBezTo>
                    <a:cubicBezTo>
                      <a:pt x="427" y="10376"/>
                      <a:pt x="416" y="10360"/>
                      <a:pt x="427" y="10354"/>
                    </a:cubicBezTo>
                    <a:cubicBezTo>
                      <a:pt x="411" y="10335"/>
                      <a:pt x="398" y="10332"/>
                      <a:pt x="390" y="10332"/>
                    </a:cubicBezTo>
                    <a:cubicBezTo>
                      <a:pt x="387" y="10332"/>
                      <a:pt x="384" y="10332"/>
                      <a:pt x="383" y="10332"/>
                    </a:cubicBezTo>
                    <a:cubicBezTo>
                      <a:pt x="372" y="10321"/>
                      <a:pt x="372" y="10304"/>
                      <a:pt x="388" y="10304"/>
                    </a:cubicBezTo>
                    <a:cubicBezTo>
                      <a:pt x="377" y="10277"/>
                      <a:pt x="344" y="10244"/>
                      <a:pt x="350" y="10216"/>
                    </a:cubicBezTo>
                    <a:cubicBezTo>
                      <a:pt x="340" y="10208"/>
                      <a:pt x="336" y="10205"/>
                      <a:pt x="334" y="10205"/>
                    </a:cubicBezTo>
                    <a:lnTo>
                      <a:pt x="334" y="10205"/>
                    </a:lnTo>
                    <a:cubicBezTo>
                      <a:pt x="331" y="10205"/>
                      <a:pt x="339" y="10217"/>
                      <a:pt x="327" y="10217"/>
                    </a:cubicBezTo>
                    <a:cubicBezTo>
                      <a:pt x="326" y="10217"/>
                      <a:pt x="324" y="10216"/>
                      <a:pt x="322" y="10216"/>
                    </a:cubicBezTo>
                    <a:cubicBezTo>
                      <a:pt x="344" y="10161"/>
                      <a:pt x="267" y="10100"/>
                      <a:pt x="222" y="10050"/>
                    </a:cubicBezTo>
                    <a:cubicBezTo>
                      <a:pt x="215" y="10059"/>
                      <a:pt x="211" y="10062"/>
                      <a:pt x="208" y="10062"/>
                    </a:cubicBezTo>
                    <a:cubicBezTo>
                      <a:pt x="202" y="10062"/>
                      <a:pt x="202" y="10046"/>
                      <a:pt x="190" y="10046"/>
                    </a:cubicBezTo>
                    <a:cubicBezTo>
                      <a:pt x="188" y="10046"/>
                      <a:pt x="186" y="10047"/>
                      <a:pt x="183" y="10048"/>
                    </a:cubicBezTo>
                    <a:lnTo>
                      <a:pt x="183" y="10048"/>
                    </a:lnTo>
                    <a:cubicBezTo>
                      <a:pt x="187" y="10039"/>
                      <a:pt x="180" y="10009"/>
                      <a:pt x="191" y="10009"/>
                    </a:cubicBezTo>
                    <a:cubicBezTo>
                      <a:pt x="195" y="10009"/>
                      <a:pt x="201" y="10012"/>
                      <a:pt x="211" y="10022"/>
                    </a:cubicBezTo>
                    <a:lnTo>
                      <a:pt x="189" y="9995"/>
                    </a:lnTo>
                    <a:cubicBezTo>
                      <a:pt x="190" y="9988"/>
                      <a:pt x="193" y="9985"/>
                      <a:pt x="197" y="9985"/>
                    </a:cubicBezTo>
                    <a:cubicBezTo>
                      <a:pt x="207" y="9985"/>
                      <a:pt x="223" y="10002"/>
                      <a:pt x="232" y="10002"/>
                    </a:cubicBezTo>
                    <a:cubicBezTo>
                      <a:pt x="236" y="10002"/>
                      <a:pt x="239" y="9998"/>
                      <a:pt x="239" y="9989"/>
                    </a:cubicBezTo>
                    <a:cubicBezTo>
                      <a:pt x="217" y="9961"/>
                      <a:pt x="161" y="9961"/>
                      <a:pt x="150" y="9917"/>
                    </a:cubicBezTo>
                    <a:cubicBezTo>
                      <a:pt x="184" y="9912"/>
                      <a:pt x="123" y="9895"/>
                      <a:pt x="156" y="9884"/>
                    </a:cubicBezTo>
                    <a:cubicBezTo>
                      <a:pt x="167" y="9884"/>
                      <a:pt x="178" y="9895"/>
                      <a:pt x="184" y="9906"/>
                    </a:cubicBezTo>
                    <a:lnTo>
                      <a:pt x="184" y="9895"/>
                    </a:lnTo>
                    <a:cubicBezTo>
                      <a:pt x="168" y="9869"/>
                      <a:pt x="157" y="9862"/>
                      <a:pt x="149" y="9862"/>
                    </a:cubicBezTo>
                    <a:cubicBezTo>
                      <a:pt x="138" y="9862"/>
                      <a:pt x="131" y="9874"/>
                      <a:pt x="118" y="9874"/>
                    </a:cubicBezTo>
                    <a:cubicBezTo>
                      <a:pt x="113" y="9874"/>
                      <a:pt x="107" y="9872"/>
                      <a:pt x="101" y="9867"/>
                    </a:cubicBezTo>
                    <a:cubicBezTo>
                      <a:pt x="67" y="9829"/>
                      <a:pt x="95" y="9823"/>
                      <a:pt x="106" y="9812"/>
                    </a:cubicBezTo>
                    <a:cubicBezTo>
                      <a:pt x="106" y="9808"/>
                      <a:pt x="92" y="9793"/>
                      <a:pt x="81" y="9784"/>
                    </a:cubicBezTo>
                    <a:lnTo>
                      <a:pt x="81" y="9784"/>
                    </a:lnTo>
                    <a:cubicBezTo>
                      <a:pt x="102" y="9802"/>
                      <a:pt x="82" y="9834"/>
                      <a:pt x="67" y="9834"/>
                    </a:cubicBezTo>
                    <a:cubicBezTo>
                      <a:pt x="78" y="9801"/>
                      <a:pt x="23" y="9773"/>
                      <a:pt x="1" y="9768"/>
                    </a:cubicBezTo>
                    <a:lnTo>
                      <a:pt x="1" y="9768"/>
                    </a:lnTo>
                    <a:cubicBezTo>
                      <a:pt x="18" y="9851"/>
                      <a:pt x="29" y="9806"/>
                      <a:pt x="40" y="9884"/>
                    </a:cubicBezTo>
                    <a:cubicBezTo>
                      <a:pt x="45" y="9884"/>
                      <a:pt x="52" y="9880"/>
                      <a:pt x="60" y="9880"/>
                    </a:cubicBezTo>
                    <a:cubicBezTo>
                      <a:pt x="69" y="9880"/>
                      <a:pt x="78" y="9885"/>
                      <a:pt x="84" y="9906"/>
                    </a:cubicBezTo>
                    <a:cubicBezTo>
                      <a:pt x="78" y="9902"/>
                      <a:pt x="74" y="9901"/>
                      <a:pt x="71" y="9901"/>
                    </a:cubicBezTo>
                    <a:cubicBezTo>
                      <a:pt x="63" y="9901"/>
                      <a:pt x="73" y="9918"/>
                      <a:pt x="73" y="9923"/>
                    </a:cubicBezTo>
                    <a:cubicBezTo>
                      <a:pt x="74" y="9921"/>
                      <a:pt x="75" y="9920"/>
                      <a:pt x="76" y="9920"/>
                    </a:cubicBezTo>
                    <a:cubicBezTo>
                      <a:pt x="83" y="9920"/>
                      <a:pt x="97" y="9946"/>
                      <a:pt x="106" y="9950"/>
                    </a:cubicBezTo>
                    <a:cubicBezTo>
                      <a:pt x="101" y="9972"/>
                      <a:pt x="56" y="9950"/>
                      <a:pt x="78" y="9995"/>
                    </a:cubicBezTo>
                    <a:lnTo>
                      <a:pt x="112" y="9978"/>
                    </a:lnTo>
                    <a:lnTo>
                      <a:pt x="112" y="9978"/>
                    </a:lnTo>
                    <a:cubicBezTo>
                      <a:pt x="123" y="9995"/>
                      <a:pt x="84" y="9995"/>
                      <a:pt x="112" y="10017"/>
                    </a:cubicBezTo>
                    <a:cubicBezTo>
                      <a:pt x="98" y="10017"/>
                      <a:pt x="94" y="10021"/>
                      <a:pt x="88" y="10021"/>
                    </a:cubicBezTo>
                    <a:cubicBezTo>
                      <a:pt x="83" y="10021"/>
                      <a:pt x="76" y="10017"/>
                      <a:pt x="56" y="10000"/>
                    </a:cubicBezTo>
                    <a:lnTo>
                      <a:pt x="56" y="10000"/>
                    </a:lnTo>
                    <a:cubicBezTo>
                      <a:pt x="56" y="10061"/>
                      <a:pt x="123" y="10061"/>
                      <a:pt x="161" y="10089"/>
                    </a:cubicBezTo>
                    <a:lnTo>
                      <a:pt x="150" y="10089"/>
                    </a:lnTo>
                    <a:cubicBezTo>
                      <a:pt x="161" y="10089"/>
                      <a:pt x="167" y="10105"/>
                      <a:pt x="184" y="10116"/>
                    </a:cubicBezTo>
                    <a:cubicBezTo>
                      <a:pt x="185" y="10125"/>
                      <a:pt x="183" y="10128"/>
                      <a:pt x="179" y="10128"/>
                    </a:cubicBezTo>
                    <a:cubicBezTo>
                      <a:pt x="173" y="10128"/>
                      <a:pt x="164" y="10123"/>
                      <a:pt x="157" y="10123"/>
                    </a:cubicBezTo>
                    <a:cubicBezTo>
                      <a:pt x="154" y="10123"/>
                      <a:pt x="152" y="10124"/>
                      <a:pt x="150" y="10127"/>
                    </a:cubicBezTo>
                    <a:lnTo>
                      <a:pt x="178" y="10161"/>
                    </a:lnTo>
                    <a:cubicBezTo>
                      <a:pt x="189" y="10166"/>
                      <a:pt x="195" y="10172"/>
                      <a:pt x="189" y="10183"/>
                    </a:cubicBezTo>
                    <a:cubicBezTo>
                      <a:pt x="182" y="10179"/>
                      <a:pt x="176" y="10178"/>
                      <a:pt x="170" y="10178"/>
                    </a:cubicBezTo>
                    <a:cubicBezTo>
                      <a:pt x="159" y="10178"/>
                      <a:pt x="150" y="10183"/>
                      <a:pt x="139" y="10183"/>
                    </a:cubicBezTo>
                    <a:lnTo>
                      <a:pt x="189" y="10199"/>
                    </a:lnTo>
                    <a:cubicBezTo>
                      <a:pt x="180" y="10199"/>
                      <a:pt x="189" y="10230"/>
                      <a:pt x="179" y="10230"/>
                    </a:cubicBezTo>
                    <a:cubicBezTo>
                      <a:pt x="177" y="10230"/>
                      <a:pt x="173" y="10227"/>
                      <a:pt x="167" y="10221"/>
                    </a:cubicBezTo>
                    <a:lnTo>
                      <a:pt x="167" y="10221"/>
                    </a:lnTo>
                    <a:lnTo>
                      <a:pt x="217" y="10277"/>
                    </a:lnTo>
                    <a:lnTo>
                      <a:pt x="195" y="10299"/>
                    </a:lnTo>
                    <a:cubicBezTo>
                      <a:pt x="201" y="10303"/>
                      <a:pt x="206" y="10305"/>
                      <a:pt x="208" y="10305"/>
                    </a:cubicBezTo>
                    <a:cubicBezTo>
                      <a:pt x="211" y="10305"/>
                      <a:pt x="212" y="10303"/>
                      <a:pt x="211" y="10300"/>
                    </a:cubicBezTo>
                    <a:lnTo>
                      <a:pt x="211" y="10300"/>
                    </a:lnTo>
                    <a:cubicBezTo>
                      <a:pt x="231" y="10320"/>
                      <a:pt x="299" y="10357"/>
                      <a:pt x="250" y="10376"/>
                    </a:cubicBezTo>
                    <a:cubicBezTo>
                      <a:pt x="300" y="10410"/>
                      <a:pt x="305" y="10432"/>
                      <a:pt x="355" y="10476"/>
                    </a:cubicBezTo>
                    <a:cubicBezTo>
                      <a:pt x="349" y="10473"/>
                      <a:pt x="344" y="10471"/>
                      <a:pt x="341" y="10471"/>
                    </a:cubicBezTo>
                    <a:cubicBezTo>
                      <a:pt x="323" y="10471"/>
                      <a:pt x="342" y="10515"/>
                      <a:pt x="335" y="10515"/>
                    </a:cubicBezTo>
                    <a:cubicBezTo>
                      <a:pt x="333" y="10515"/>
                      <a:pt x="329" y="10512"/>
                      <a:pt x="322" y="10504"/>
                    </a:cubicBezTo>
                    <a:lnTo>
                      <a:pt x="322" y="10504"/>
                    </a:lnTo>
                    <a:cubicBezTo>
                      <a:pt x="327" y="10542"/>
                      <a:pt x="355" y="10526"/>
                      <a:pt x="377" y="10548"/>
                    </a:cubicBezTo>
                    <a:cubicBezTo>
                      <a:pt x="381" y="10567"/>
                      <a:pt x="369" y="10575"/>
                      <a:pt x="353" y="10575"/>
                    </a:cubicBezTo>
                    <a:cubicBezTo>
                      <a:pt x="345" y="10575"/>
                      <a:pt x="336" y="10574"/>
                      <a:pt x="327" y="10570"/>
                    </a:cubicBezTo>
                    <a:lnTo>
                      <a:pt x="327" y="10570"/>
                    </a:lnTo>
                    <a:lnTo>
                      <a:pt x="355" y="10587"/>
                    </a:lnTo>
                    <a:lnTo>
                      <a:pt x="350" y="10587"/>
                    </a:lnTo>
                    <a:lnTo>
                      <a:pt x="377" y="10603"/>
                    </a:lnTo>
                    <a:cubicBezTo>
                      <a:pt x="383" y="10637"/>
                      <a:pt x="355" y="10625"/>
                      <a:pt x="372" y="10653"/>
                    </a:cubicBezTo>
                    <a:lnTo>
                      <a:pt x="388" y="10642"/>
                    </a:lnTo>
                    <a:lnTo>
                      <a:pt x="388" y="10670"/>
                    </a:lnTo>
                    <a:cubicBezTo>
                      <a:pt x="391" y="10667"/>
                      <a:pt x="394" y="10665"/>
                      <a:pt x="398" y="10665"/>
                    </a:cubicBezTo>
                    <a:cubicBezTo>
                      <a:pt x="406" y="10665"/>
                      <a:pt x="415" y="10674"/>
                      <a:pt x="427" y="10686"/>
                    </a:cubicBezTo>
                    <a:lnTo>
                      <a:pt x="416" y="10686"/>
                    </a:lnTo>
                    <a:lnTo>
                      <a:pt x="438" y="10708"/>
                    </a:lnTo>
                    <a:cubicBezTo>
                      <a:pt x="433" y="10705"/>
                      <a:pt x="429" y="10704"/>
                      <a:pt x="428" y="10704"/>
                    </a:cubicBezTo>
                    <a:lnTo>
                      <a:pt x="428" y="10704"/>
                    </a:lnTo>
                    <a:cubicBezTo>
                      <a:pt x="422" y="10704"/>
                      <a:pt x="440" y="10725"/>
                      <a:pt x="427" y="10725"/>
                    </a:cubicBezTo>
                    <a:cubicBezTo>
                      <a:pt x="438" y="10747"/>
                      <a:pt x="438" y="10747"/>
                      <a:pt x="466" y="10775"/>
                    </a:cubicBezTo>
                    <a:lnTo>
                      <a:pt x="471" y="10764"/>
                    </a:lnTo>
                    <a:lnTo>
                      <a:pt x="471" y="10764"/>
                    </a:lnTo>
                    <a:cubicBezTo>
                      <a:pt x="516" y="10797"/>
                      <a:pt x="455" y="10775"/>
                      <a:pt x="482" y="10808"/>
                    </a:cubicBezTo>
                    <a:lnTo>
                      <a:pt x="493" y="10797"/>
                    </a:lnTo>
                    <a:cubicBezTo>
                      <a:pt x="499" y="10863"/>
                      <a:pt x="571" y="10874"/>
                      <a:pt x="576" y="10919"/>
                    </a:cubicBezTo>
                    <a:cubicBezTo>
                      <a:pt x="569" y="10913"/>
                      <a:pt x="563" y="10911"/>
                      <a:pt x="558" y="10911"/>
                    </a:cubicBezTo>
                    <a:cubicBezTo>
                      <a:pt x="549" y="10911"/>
                      <a:pt x="545" y="10919"/>
                      <a:pt x="549" y="10919"/>
                    </a:cubicBezTo>
                    <a:cubicBezTo>
                      <a:pt x="576" y="10946"/>
                      <a:pt x="610" y="11002"/>
                      <a:pt x="654" y="11024"/>
                    </a:cubicBezTo>
                    <a:cubicBezTo>
                      <a:pt x="637" y="11052"/>
                      <a:pt x="632" y="11057"/>
                      <a:pt x="648" y="11101"/>
                    </a:cubicBezTo>
                    <a:cubicBezTo>
                      <a:pt x="661" y="11118"/>
                      <a:pt x="664" y="11125"/>
                      <a:pt x="675" y="11125"/>
                    </a:cubicBezTo>
                    <a:cubicBezTo>
                      <a:pt x="678" y="11125"/>
                      <a:pt x="682" y="11125"/>
                      <a:pt x="687" y="11123"/>
                    </a:cubicBezTo>
                    <a:cubicBezTo>
                      <a:pt x="693" y="11151"/>
                      <a:pt x="742" y="11184"/>
                      <a:pt x="720" y="11195"/>
                    </a:cubicBezTo>
                    <a:cubicBezTo>
                      <a:pt x="722" y="11195"/>
                      <a:pt x="723" y="11195"/>
                      <a:pt x="724" y="11195"/>
                    </a:cubicBezTo>
                    <a:cubicBezTo>
                      <a:pt x="737" y="11195"/>
                      <a:pt x="739" y="11218"/>
                      <a:pt x="759" y="11223"/>
                    </a:cubicBezTo>
                    <a:lnTo>
                      <a:pt x="759" y="11223"/>
                    </a:lnTo>
                    <a:lnTo>
                      <a:pt x="765" y="11218"/>
                    </a:lnTo>
                    <a:lnTo>
                      <a:pt x="765" y="11218"/>
                    </a:lnTo>
                    <a:cubicBezTo>
                      <a:pt x="759" y="11289"/>
                      <a:pt x="830" y="11273"/>
                      <a:pt x="831" y="11332"/>
                    </a:cubicBezTo>
                    <a:lnTo>
                      <a:pt x="831" y="11332"/>
                    </a:lnTo>
                    <a:lnTo>
                      <a:pt x="825" y="11328"/>
                    </a:lnTo>
                    <a:lnTo>
                      <a:pt x="831" y="11334"/>
                    </a:lnTo>
                    <a:cubicBezTo>
                      <a:pt x="831" y="11333"/>
                      <a:pt x="831" y="11333"/>
                      <a:pt x="831" y="11332"/>
                    </a:cubicBezTo>
                    <a:lnTo>
                      <a:pt x="831" y="11332"/>
                    </a:lnTo>
                    <a:lnTo>
                      <a:pt x="848" y="11345"/>
                    </a:lnTo>
                    <a:cubicBezTo>
                      <a:pt x="842" y="11350"/>
                      <a:pt x="831" y="11350"/>
                      <a:pt x="825" y="11350"/>
                    </a:cubicBezTo>
                    <a:lnTo>
                      <a:pt x="881" y="11433"/>
                    </a:lnTo>
                    <a:lnTo>
                      <a:pt x="881" y="11406"/>
                    </a:lnTo>
                    <a:cubicBezTo>
                      <a:pt x="897" y="11417"/>
                      <a:pt x="914" y="11417"/>
                      <a:pt x="925" y="11444"/>
                    </a:cubicBezTo>
                    <a:cubicBezTo>
                      <a:pt x="919" y="11443"/>
                      <a:pt x="915" y="11442"/>
                      <a:pt x="912" y="11442"/>
                    </a:cubicBezTo>
                    <a:cubicBezTo>
                      <a:pt x="890" y="11442"/>
                      <a:pt x="940" y="11475"/>
                      <a:pt x="931" y="11494"/>
                    </a:cubicBezTo>
                    <a:lnTo>
                      <a:pt x="908" y="11483"/>
                    </a:lnTo>
                    <a:lnTo>
                      <a:pt x="908" y="11483"/>
                    </a:lnTo>
                    <a:cubicBezTo>
                      <a:pt x="921" y="11492"/>
                      <a:pt x="926" y="11496"/>
                      <a:pt x="930" y="11496"/>
                    </a:cubicBezTo>
                    <a:cubicBezTo>
                      <a:pt x="934" y="11496"/>
                      <a:pt x="937" y="11494"/>
                      <a:pt x="942" y="11489"/>
                    </a:cubicBezTo>
                    <a:lnTo>
                      <a:pt x="942" y="11489"/>
                    </a:lnTo>
                    <a:cubicBezTo>
                      <a:pt x="969" y="11516"/>
                      <a:pt x="931" y="11527"/>
                      <a:pt x="964" y="11550"/>
                    </a:cubicBezTo>
                    <a:lnTo>
                      <a:pt x="953" y="11527"/>
                    </a:lnTo>
                    <a:cubicBezTo>
                      <a:pt x="955" y="11524"/>
                      <a:pt x="959" y="11522"/>
                      <a:pt x="963" y="11522"/>
                    </a:cubicBezTo>
                    <a:cubicBezTo>
                      <a:pt x="972" y="11522"/>
                      <a:pt x="982" y="11528"/>
                      <a:pt x="986" y="11539"/>
                    </a:cubicBezTo>
                    <a:cubicBezTo>
                      <a:pt x="986" y="11543"/>
                      <a:pt x="986" y="11551"/>
                      <a:pt x="983" y="11551"/>
                    </a:cubicBezTo>
                    <a:cubicBezTo>
                      <a:pt x="982" y="11551"/>
                      <a:pt x="981" y="11551"/>
                      <a:pt x="980" y="11550"/>
                    </a:cubicBezTo>
                    <a:lnTo>
                      <a:pt x="980" y="11550"/>
                    </a:lnTo>
                    <a:cubicBezTo>
                      <a:pt x="997" y="11572"/>
                      <a:pt x="1019" y="11610"/>
                      <a:pt x="1036" y="11622"/>
                    </a:cubicBezTo>
                    <a:cubicBezTo>
                      <a:pt x="1040" y="11630"/>
                      <a:pt x="1032" y="11635"/>
                      <a:pt x="1023" y="11635"/>
                    </a:cubicBezTo>
                    <a:cubicBezTo>
                      <a:pt x="1020" y="11635"/>
                      <a:pt x="1017" y="11634"/>
                      <a:pt x="1014" y="11633"/>
                    </a:cubicBezTo>
                    <a:lnTo>
                      <a:pt x="1014" y="11633"/>
                    </a:lnTo>
                    <a:cubicBezTo>
                      <a:pt x="1063" y="11677"/>
                      <a:pt x="1025" y="11660"/>
                      <a:pt x="1074" y="11705"/>
                    </a:cubicBezTo>
                    <a:lnTo>
                      <a:pt x="1069" y="11710"/>
                    </a:lnTo>
                    <a:lnTo>
                      <a:pt x="1091" y="11716"/>
                    </a:lnTo>
                    <a:lnTo>
                      <a:pt x="1091" y="11760"/>
                    </a:lnTo>
                    <a:lnTo>
                      <a:pt x="1097" y="11738"/>
                    </a:lnTo>
                    <a:cubicBezTo>
                      <a:pt x="1108" y="11749"/>
                      <a:pt x="1124" y="11760"/>
                      <a:pt x="1130" y="11788"/>
                    </a:cubicBezTo>
                    <a:lnTo>
                      <a:pt x="1108" y="11788"/>
                    </a:lnTo>
                    <a:cubicBezTo>
                      <a:pt x="1152" y="11826"/>
                      <a:pt x="1130" y="11854"/>
                      <a:pt x="1180" y="11887"/>
                    </a:cubicBezTo>
                    <a:cubicBezTo>
                      <a:pt x="1180" y="11891"/>
                      <a:pt x="1179" y="11892"/>
                      <a:pt x="1178" y="11892"/>
                    </a:cubicBezTo>
                    <a:cubicBezTo>
                      <a:pt x="1175" y="11892"/>
                      <a:pt x="1170" y="11887"/>
                      <a:pt x="1163" y="11887"/>
                    </a:cubicBezTo>
                    <a:cubicBezTo>
                      <a:pt x="1213" y="11915"/>
                      <a:pt x="1163" y="11937"/>
                      <a:pt x="1218" y="11965"/>
                    </a:cubicBezTo>
                    <a:cubicBezTo>
                      <a:pt x="1213" y="11965"/>
                      <a:pt x="1213" y="11970"/>
                      <a:pt x="1207" y="11970"/>
                    </a:cubicBezTo>
                    <a:lnTo>
                      <a:pt x="1229" y="11987"/>
                    </a:lnTo>
                    <a:lnTo>
                      <a:pt x="1207" y="11998"/>
                    </a:lnTo>
                    <a:lnTo>
                      <a:pt x="1240" y="11998"/>
                    </a:lnTo>
                    <a:lnTo>
                      <a:pt x="1235" y="12025"/>
                    </a:lnTo>
                    <a:lnTo>
                      <a:pt x="1246" y="12025"/>
                    </a:lnTo>
                    <a:cubicBezTo>
                      <a:pt x="1229" y="12075"/>
                      <a:pt x="1274" y="12081"/>
                      <a:pt x="1268" y="12131"/>
                    </a:cubicBezTo>
                    <a:lnTo>
                      <a:pt x="1290" y="12108"/>
                    </a:lnTo>
                    <a:cubicBezTo>
                      <a:pt x="1384" y="12153"/>
                      <a:pt x="1384" y="12297"/>
                      <a:pt x="1467" y="12369"/>
                    </a:cubicBezTo>
                    <a:lnTo>
                      <a:pt x="1451" y="12380"/>
                    </a:lnTo>
                    <a:lnTo>
                      <a:pt x="1495" y="12402"/>
                    </a:lnTo>
                    <a:cubicBezTo>
                      <a:pt x="1495" y="12412"/>
                      <a:pt x="1493" y="12415"/>
                      <a:pt x="1490" y="12415"/>
                    </a:cubicBezTo>
                    <a:cubicBezTo>
                      <a:pt x="1485" y="12415"/>
                      <a:pt x="1480" y="12410"/>
                      <a:pt x="1474" y="12410"/>
                    </a:cubicBezTo>
                    <a:cubicBezTo>
                      <a:pt x="1472" y="12410"/>
                      <a:pt x="1469" y="12411"/>
                      <a:pt x="1467" y="12413"/>
                    </a:cubicBezTo>
                    <a:cubicBezTo>
                      <a:pt x="1506" y="12440"/>
                      <a:pt x="1506" y="12413"/>
                      <a:pt x="1545" y="12452"/>
                    </a:cubicBezTo>
                    <a:cubicBezTo>
                      <a:pt x="1547" y="12462"/>
                      <a:pt x="1545" y="12466"/>
                      <a:pt x="1542" y="12466"/>
                    </a:cubicBezTo>
                    <a:cubicBezTo>
                      <a:pt x="1539" y="12466"/>
                      <a:pt x="1535" y="12463"/>
                      <a:pt x="1531" y="12459"/>
                    </a:cubicBezTo>
                    <a:lnTo>
                      <a:pt x="1531" y="12459"/>
                    </a:lnTo>
                    <a:cubicBezTo>
                      <a:pt x="1566" y="12496"/>
                      <a:pt x="1607" y="12540"/>
                      <a:pt x="1617" y="12568"/>
                    </a:cubicBezTo>
                    <a:cubicBezTo>
                      <a:pt x="1617" y="12568"/>
                      <a:pt x="1622" y="12568"/>
                      <a:pt x="1622" y="12562"/>
                    </a:cubicBezTo>
                    <a:cubicBezTo>
                      <a:pt x="1650" y="12579"/>
                      <a:pt x="1672" y="12623"/>
                      <a:pt x="1689" y="12656"/>
                    </a:cubicBezTo>
                    <a:cubicBezTo>
                      <a:pt x="1687" y="12658"/>
                      <a:pt x="1685" y="12659"/>
                      <a:pt x="1684" y="12659"/>
                    </a:cubicBezTo>
                    <a:cubicBezTo>
                      <a:pt x="1680" y="12659"/>
                      <a:pt x="1676" y="12655"/>
                      <a:pt x="1672" y="12651"/>
                    </a:cubicBezTo>
                    <a:lnTo>
                      <a:pt x="1672" y="12651"/>
                    </a:lnTo>
                    <a:cubicBezTo>
                      <a:pt x="1678" y="12662"/>
                      <a:pt x="1683" y="12678"/>
                      <a:pt x="1700" y="12684"/>
                    </a:cubicBezTo>
                    <a:lnTo>
                      <a:pt x="1678" y="12684"/>
                    </a:lnTo>
                    <a:cubicBezTo>
                      <a:pt x="1689" y="12712"/>
                      <a:pt x="1739" y="12745"/>
                      <a:pt x="1727" y="12761"/>
                    </a:cubicBezTo>
                    <a:cubicBezTo>
                      <a:pt x="1730" y="12758"/>
                      <a:pt x="1735" y="12754"/>
                      <a:pt x="1741" y="12754"/>
                    </a:cubicBezTo>
                    <a:cubicBezTo>
                      <a:pt x="1747" y="12754"/>
                      <a:pt x="1753" y="12757"/>
                      <a:pt x="1761" y="12767"/>
                    </a:cubicBezTo>
                    <a:cubicBezTo>
                      <a:pt x="1739" y="12795"/>
                      <a:pt x="1816" y="12817"/>
                      <a:pt x="1822" y="12856"/>
                    </a:cubicBezTo>
                    <a:cubicBezTo>
                      <a:pt x="1817" y="12856"/>
                      <a:pt x="1800" y="12843"/>
                      <a:pt x="1799" y="12843"/>
                    </a:cubicBezTo>
                    <a:lnTo>
                      <a:pt x="1799" y="12843"/>
                    </a:lnTo>
                    <a:cubicBezTo>
                      <a:pt x="1798" y="12843"/>
                      <a:pt x="1799" y="12844"/>
                      <a:pt x="1799" y="12844"/>
                    </a:cubicBezTo>
                    <a:cubicBezTo>
                      <a:pt x="1810" y="12867"/>
                      <a:pt x="1827" y="12872"/>
                      <a:pt x="1849" y="12878"/>
                    </a:cubicBezTo>
                    <a:lnTo>
                      <a:pt x="1838" y="12883"/>
                    </a:lnTo>
                    <a:lnTo>
                      <a:pt x="1905" y="12950"/>
                    </a:lnTo>
                    <a:cubicBezTo>
                      <a:pt x="1882" y="12977"/>
                      <a:pt x="1960" y="13016"/>
                      <a:pt x="1938" y="13022"/>
                    </a:cubicBezTo>
                    <a:cubicBezTo>
                      <a:pt x="1942" y="13027"/>
                      <a:pt x="1944" y="13029"/>
                      <a:pt x="1946" y="13029"/>
                    </a:cubicBezTo>
                    <a:cubicBezTo>
                      <a:pt x="1950" y="13029"/>
                      <a:pt x="1944" y="13011"/>
                      <a:pt x="1948" y="13011"/>
                    </a:cubicBezTo>
                    <a:lnTo>
                      <a:pt x="1948" y="13011"/>
                    </a:lnTo>
                    <a:cubicBezTo>
                      <a:pt x="1950" y="13011"/>
                      <a:pt x="1954" y="13014"/>
                      <a:pt x="1960" y="13022"/>
                    </a:cubicBezTo>
                    <a:cubicBezTo>
                      <a:pt x="1954" y="13044"/>
                      <a:pt x="1988" y="13049"/>
                      <a:pt x="1965" y="13066"/>
                    </a:cubicBezTo>
                    <a:lnTo>
                      <a:pt x="1960" y="13066"/>
                    </a:lnTo>
                    <a:lnTo>
                      <a:pt x="1982" y="13088"/>
                    </a:lnTo>
                    <a:lnTo>
                      <a:pt x="1954" y="13088"/>
                    </a:lnTo>
                    <a:cubicBezTo>
                      <a:pt x="1968" y="13098"/>
                      <a:pt x="1985" y="13102"/>
                      <a:pt x="1997" y="13102"/>
                    </a:cubicBezTo>
                    <a:cubicBezTo>
                      <a:pt x="2005" y="13102"/>
                      <a:pt x="2011" y="13101"/>
                      <a:pt x="2015" y="13099"/>
                    </a:cubicBezTo>
                    <a:cubicBezTo>
                      <a:pt x="2020" y="13125"/>
                      <a:pt x="2045" y="13146"/>
                      <a:pt x="2044" y="13167"/>
                    </a:cubicBezTo>
                    <a:lnTo>
                      <a:pt x="2044" y="13167"/>
                    </a:lnTo>
                    <a:cubicBezTo>
                      <a:pt x="2042" y="13164"/>
                      <a:pt x="2040" y="13162"/>
                      <a:pt x="2037" y="13160"/>
                    </a:cubicBezTo>
                    <a:lnTo>
                      <a:pt x="2037" y="13160"/>
                    </a:lnTo>
                    <a:lnTo>
                      <a:pt x="2043" y="13171"/>
                    </a:lnTo>
                    <a:cubicBezTo>
                      <a:pt x="2043" y="13170"/>
                      <a:pt x="2043" y="13168"/>
                      <a:pt x="2044" y="13167"/>
                    </a:cubicBezTo>
                    <a:lnTo>
                      <a:pt x="2044" y="13167"/>
                    </a:lnTo>
                    <a:cubicBezTo>
                      <a:pt x="2085" y="13216"/>
                      <a:pt x="2062" y="13288"/>
                      <a:pt x="2120" y="13309"/>
                    </a:cubicBezTo>
                    <a:cubicBezTo>
                      <a:pt x="2120" y="13312"/>
                      <a:pt x="2119" y="13313"/>
                      <a:pt x="2118" y="13313"/>
                    </a:cubicBezTo>
                    <a:lnTo>
                      <a:pt x="2118" y="13313"/>
                    </a:lnTo>
                    <a:lnTo>
                      <a:pt x="2115" y="13309"/>
                    </a:lnTo>
                    <a:lnTo>
                      <a:pt x="2115" y="13309"/>
                    </a:lnTo>
                    <a:cubicBezTo>
                      <a:pt x="2115" y="13312"/>
                      <a:pt x="2116" y="13313"/>
                      <a:pt x="2118" y="13313"/>
                    </a:cubicBezTo>
                    <a:cubicBezTo>
                      <a:pt x="2118" y="13313"/>
                      <a:pt x="2118" y="13313"/>
                      <a:pt x="2118" y="13313"/>
                    </a:cubicBezTo>
                    <a:lnTo>
                      <a:pt x="2118" y="13313"/>
                    </a:lnTo>
                    <a:lnTo>
                      <a:pt x="2142" y="13342"/>
                    </a:lnTo>
                    <a:lnTo>
                      <a:pt x="2120" y="13342"/>
                    </a:lnTo>
                    <a:lnTo>
                      <a:pt x="2181" y="13381"/>
                    </a:lnTo>
                    <a:lnTo>
                      <a:pt x="2176" y="13392"/>
                    </a:lnTo>
                    <a:cubicBezTo>
                      <a:pt x="2198" y="13431"/>
                      <a:pt x="2242" y="13486"/>
                      <a:pt x="2286" y="13531"/>
                    </a:cubicBezTo>
                    <a:lnTo>
                      <a:pt x="2281" y="13520"/>
                    </a:lnTo>
                    <a:lnTo>
                      <a:pt x="2281" y="13520"/>
                    </a:lnTo>
                    <a:cubicBezTo>
                      <a:pt x="2336" y="13564"/>
                      <a:pt x="2308" y="13575"/>
                      <a:pt x="2347" y="13603"/>
                    </a:cubicBezTo>
                    <a:lnTo>
                      <a:pt x="2342" y="13603"/>
                    </a:lnTo>
                    <a:lnTo>
                      <a:pt x="2369" y="13641"/>
                    </a:lnTo>
                    <a:lnTo>
                      <a:pt x="2353" y="13641"/>
                    </a:lnTo>
                    <a:cubicBezTo>
                      <a:pt x="2386" y="13651"/>
                      <a:pt x="2383" y="13708"/>
                      <a:pt x="2388" y="13708"/>
                    </a:cubicBezTo>
                    <a:cubicBezTo>
                      <a:pt x="2389" y="13708"/>
                      <a:pt x="2390" y="13706"/>
                      <a:pt x="2391" y="13702"/>
                    </a:cubicBezTo>
                    <a:cubicBezTo>
                      <a:pt x="2406" y="13707"/>
                      <a:pt x="2430" y="13725"/>
                      <a:pt x="2447" y="13725"/>
                    </a:cubicBezTo>
                    <a:cubicBezTo>
                      <a:pt x="2449" y="13725"/>
                      <a:pt x="2451" y="13725"/>
                      <a:pt x="2452" y="13724"/>
                    </a:cubicBezTo>
                    <a:lnTo>
                      <a:pt x="2452" y="13724"/>
                    </a:lnTo>
                    <a:cubicBezTo>
                      <a:pt x="2480" y="13758"/>
                      <a:pt x="2447" y="13741"/>
                      <a:pt x="2458" y="13769"/>
                    </a:cubicBezTo>
                    <a:cubicBezTo>
                      <a:pt x="2480" y="13796"/>
                      <a:pt x="2502" y="13791"/>
                      <a:pt x="2513" y="13835"/>
                    </a:cubicBezTo>
                    <a:lnTo>
                      <a:pt x="2508" y="13841"/>
                    </a:lnTo>
                    <a:cubicBezTo>
                      <a:pt x="2519" y="13852"/>
                      <a:pt x="2535" y="13863"/>
                      <a:pt x="2558" y="13879"/>
                    </a:cubicBezTo>
                    <a:lnTo>
                      <a:pt x="2546" y="13874"/>
                    </a:lnTo>
                    <a:lnTo>
                      <a:pt x="2546" y="13874"/>
                    </a:lnTo>
                    <a:cubicBezTo>
                      <a:pt x="2596" y="13901"/>
                      <a:pt x="2563" y="13946"/>
                      <a:pt x="2618" y="13946"/>
                    </a:cubicBezTo>
                    <a:cubicBezTo>
                      <a:pt x="2624" y="13962"/>
                      <a:pt x="2652" y="13990"/>
                      <a:pt x="2629" y="14007"/>
                    </a:cubicBezTo>
                    <a:cubicBezTo>
                      <a:pt x="2679" y="14045"/>
                      <a:pt x="2712" y="14073"/>
                      <a:pt x="2757" y="14123"/>
                    </a:cubicBezTo>
                    <a:cubicBezTo>
                      <a:pt x="2735" y="14150"/>
                      <a:pt x="2762" y="14128"/>
                      <a:pt x="2768" y="14173"/>
                    </a:cubicBezTo>
                    <a:lnTo>
                      <a:pt x="2784" y="14156"/>
                    </a:lnTo>
                    <a:cubicBezTo>
                      <a:pt x="2840" y="14222"/>
                      <a:pt x="2862" y="14333"/>
                      <a:pt x="2923" y="14399"/>
                    </a:cubicBezTo>
                    <a:lnTo>
                      <a:pt x="2906" y="14416"/>
                    </a:lnTo>
                    <a:lnTo>
                      <a:pt x="2934" y="14416"/>
                    </a:lnTo>
                    <a:cubicBezTo>
                      <a:pt x="2989" y="14499"/>
                      <a:pt x="3067" y="14610"/>
                      <a:pt x="3116" y="14671"/>
                    </a:cubicBezTo>
                    <a:cubicBezTo>
                      <a:pt x="3139" y="14682"/>
                      <a:pt x="3183" y="14704"/>
                      <a:pt x="3205" y="14737"/>
                    </a:cubicBezTo>
                    <a:lnTo>
                      <a:pt x="3199" y="14737"/>
                    </a:lnTo>
                    <a:cubicBezTo>
                      <a:pt x="3255" y="14787"/>
                      <a:pt x="3310" y="14842"/>
                      <a:pt x="3343" y="14914"/>
                    </a:cubicBezTo>
                    <a:cubicBezTo>
                      <a:pt x="3339" y="14914"/>
                      <a:pt x="3338" y="14921"/>
                      <a:pt x="3330" y="14921"/>
                    </a:cubicBezTo>
                    <a:lnTo>
                      <a:pt x="3330" y="14921"/>
                    </a:lnTo>
                    <a:cubicBezTo>
                      <a:pt x="3328" y="14920"/>
                      <a:pt x="3325" y="14920"/>
                      <a:pt x="3321" y="14920"/>
                    </a:cubicBezTo>
                    <a:cubicBezTo>
                      <a:pt x="3324" y="14921"/>
                      <a:pt x="3327" y="14921"/>
                      <a:pt x="3329" y="14921"/>
                    </a:cubicBezTo>
                    <a:cubicBezTo>
                      <a:pt x="3330" y="14921"/>
                      <a:pt x="3330" y="14921"/>
                      <a:pt x="3330" y="14921"/>
                    </a:cubicBezTo>
                    <a:lnTo>
                      <a:pt x="3330" y="14921"/>
                    </a:lnTo>
                    <a:cubicBezTo>
                      <a:pt x="3349" y="14928"/>
                      <a:pt x="3351" y="14955"/>
                      <a:pt x="3365" y="14969"/>
                    </a:cubicBezTo>
                    <a:lnTo>
                      <a:pt x="3365" y="14942"/>
                    </a:lnTo>
                    <a:cubicBezTo>
                      <a:pt x="3393" y="14947"/>
                      <a:pt x="3399" y="14980"/>
                      <a:pt x="3393" y="15003"/>
                    </a:cubicBezTo>
                    <a:lnTo>
                      <a:pt x="3432" y="15014"/>
                    </a:lnTo>
                    <a:lnTo>
                      <a:pt x="3432" y="15025"/>
                    </a:lnTo>
                    <a:lnTo>
                      <a:pt x="3448" y="15025"/>
                    </a:lnTo>
                    <a:lnTo>
                      <a:pt x="3443" y="15052"/>
                    </a:lnTo>
                    <a:cubicBezTo>
                      <a:pt x="3448" y="15058"/>
                      <a:pt x="3482" y="15086"/>
                      <a:pt x="3509" y="15086"/>
                    </a:cubicBezTo>
                    <a:cubicBezTo>
                      <a:pt x="3505" y="15090"/>
                      <a:pt x="3519" y="15110"/>
                      <a:pt x="3511" y="15110"/>
                    </a:cubicBezTo>
                    <a:cubicBezTo>
                      <a:pt x="3510" y="15110"/>
                      <a:pt x="3507" y="15110"/>
                      <a:pt x="3504" y="15108"/>
                    </a:cubicBezTo>
                    <a:lnTo>
                      <a:pt x="3504" y="15108"/>
                    </a:lnTo>
                    <a:lnTo>
                      <a:pt x="3581" y="15207"/>
                    </a:lnTo>
                    <a:lnTo>
                      <a:pt x="3570" y="15191"/>
                    </a:lnTo>
                    <a:cubicBezTo>
                      <a:pt x="3574" y="15187"/>
                      <a:pt x="3579" y="15185"/>
                      <a:pt x="3585" y="15185"/>
                    </a:cubicBezTo>
                    <a:cubicBezTo>
                      <a:pt x="3601" y="15185"/>
                      <a:pt x="3621" y="15202"/>
                      <a:pt x="3626" y="15218"/>
                    </a:cubicBezTo>
                    <a:cubicBezTo>
                      <a:pt x="3620" y="15215"/>
                      <a:pt x="3615" y="15213"/>
                      <a:pt x="3613" y="15213"/>
                    </a:cubicBezTo>
                    <a:cubicBezTo>
                      <a:pt x="3602" y="15213"/>
                      <a:pt x="3607" y="15234"/>
                      <a:pt x="3598" y="15252"/>
                    </a:cubicBezTo>
                    <a:cubicBezTo>
                      <a:pt x="3600" y="15252"/>
                      <a:pt x="3602" y="15252"/>
                      <a:pt x="3603" y="15252"/>
                    </a:cubicBezTo>
                    <a:cubicBezTo>
                      <a:pt x="3618" y="15252"/>
                      <a:pt x="3610" y="15229"/>
                      <a:pt x="3620" y="15229"/>
                    </a:cubicBezTo>
                    <a:cubicBezTo>
                      <a:pt x="3642" y="15235"/>
                      <a:pt x="3675" y="15274"/>
                      <a:pt x="3681" y="15285"/>
                    </a:cubicBezTo>
                    <a:lnTo>
                      <a:pt x="3670" y="15279"/>
                    </a:lnTo>
                    <a:lnTo>
                      <a:pt x="3670" y="15279"/>
                    </a:lnTo>
                    <a:cubicBezTo>
                      <a:pt x="3697" y="15301"/>
                      <a:pt x="3675" y="15329"/>
                      <a:pt x="3697" y="15357"/>
                    </a:cubicBezTo>
                    <a:cubicBezTo>
                      <a:pt x="3717" y="15364"/>
                      <a:pt x="3722" y="15377"/>
                      <a:pt x="3733" y="15377"/>
                    </a:cubicBezTo>
                    <a:cubicBezTo>
                      <a:pt x="3738" y="15377"/>
                      <a:pt x="3744" y="15375"/>
                      <a:pt x="3753" y="15368"/>
                    </a:cubicBezTo>
                    <a:lnTo>
                      <a:pt x="3753" y="15368"/>
                    </a:lnTo>
                    <a:cubicBezTo>
                      <a:pt x="3780" y="15395"/>
                      <a:pt x="3747" y="15395"/>
                      <a:pt x="3753" y="15401"/>
                    </a:cubicBezTo>
                    <a:cubicBezTo>
                      <a:pt x="3775" y="15412"/>
                      <a:pt x="3803" y="15456"/>
                      <a:pt x="3792" y="15473"/>
                    </a:cubicBezTo>
                    <a:cubicBezTo>
                      <a:pt x="3795" y="15472"/>
                      <a:pt x="3799" y="15471"/>
                      <a:pt x="3802" y="15471"/>
                    </a:cubicBezTo>
                    <a:cubicBezTo>
                      <a:pt x="3837" y="15471"/>
                      <a:pt x="3844" y="15542"/>
                      <a:pt x="3874" y="15542"/>
                    </a:cubicBezTo>
                    <a:cubicBezTo>
                      <a:pt x="3878" y="15542"/>
                      <a:pt x="3881" y="15541"/>
                      <a:pt x="3886" y="15539"/>
                    </a:cubicBezTo>
                    <a:lnTo>
                      <a:pt x="3886" y="15584"/>
                    </a:lnTo>
                    <a:cubicBezTo>
                      <a:pt x="3889" y="15580"/>
                      <a:pt x="3900" y="15575"/>
                      <a:pt x="3912" y="15575"/>
                    </a:cubicBezTo>
                    <a:cubicBezTo>
                      <a:pt x="3919" y="15575"/>
                      <a:pt x="3926" y="15577"/>
                      <a:pt x="3930" y="15584"/>
                    </a:cubicBezTo>
                    <a:cubicBezTo>
                      <a:pt x="3941" y="15611"/>
                      <a:pt x="3919" y="15617"/>
                      <a:pt x="3919" y="15633"/>
                    </a:cubicBezTo>
                    <a:lnTo>
                      <a:pt x="3958" y="15617"/>
                    </a:lnTo>
                    <a:cubicBezTo>
                      <a:pt x="4013" y="15755"/>
                      <a:pt x="4151" y="15882"/>
                      <a:pt x="4223" y="16021"/>
                    </a:cubicBezTo>
                    <a:cubicBezTo>
                      <a:pt x="4273" y="16065"/>
                      <a:pt x="4339" y="16120"/>
                      <a:pt x="4389" y="16187"/>
                    </a:cubicBezTo>
                    <a:lnTo>
                      <a:pt x="4384" y="16176"/>
                    </a:lnTo>
                    <a:lnTo>
                      <a:pt x="4422" y="16248"/>
                    </a:lnTo>
                    <a:lnTo>
                      <a:pt x="4400" y="16192"/>
                    </a:lnTo>
                    <a:lnTo>
                      <a:pt x="4400" y="16192"/>
                    </a:lnTo>
                    <a:cubicBezTo>
                      <a:pt x="4417" y="16198"/>
                      <a:pt x="4428" y="16203"/>
                      <a:pt x="4445" y="16220"/>
                    </a:cubicBezTo>
                    <a:cubicBezTo>
                      <a:pt x="4483" y="16297"/>
                      <a:pt x="4539" y="16397"/>
                      <a:pt x="4633" y="16469"/>
                    </a:cubicBezTo>
                    <a:cubicBezTo>
                      <a:pt x="4716" y="16491"/>
                      <a:pt x="4633" y="16530"/>
                      <a:pt x="4699" y="16558"/>
                    </a:cubicBezTo>
                    <a:lnTo>
                      <a:pt x="4677" y="16558"/>
                    </a:lnTo>
                    <a:cubicBezTo>
                      <a:pt x="4732" y="16602"/>
                      <a:pt x="4771" y="16630"/>
                      <a:pt x="4837" y="16663"/>
                    </a:cubicBezTo>
                    <a:cubicBezTo>
                      <a:pt x="4799" y="16685"/>
                      <a:pt x="4865" y="16696"/>
                      <a:pt x="4843" y="16713"/>
                    </a:cubicBezTo>
                    <a:lnTo>
                      <a:pt x="4865" y="16701"/>
                    </a:lnTo>
                    <a:cubicBezTo>
                      <a:pt x="4865" y="16724"/>
                      <a:pt x="4887" y="16751"/>
                      <a:pt x="4871" y="16757"/>
                    </a:cubicBezTo>
                    <a:lnTo>
                      <a:pt x="4915" y="16768"/>
                    </a:lnTo>
                    <a:lnTo>
                      <a:pt x="4898" y="16779"/>
                    </a:lnTo>
                    <a:cubicBezTo>
                      <a:pt x="4926" y="16812"/>
                      <a:pt x="4998" y="16867"/>
                      <a:pt x="4981" y="16912"/>
                    </a:cubicBezTo>
                    <a:cubicBezTo>
                      <a:pt x="5075" y="16973"/>
                      <a:pt x="5169" y="17105"/>
                      <a:pt x="5252" y="17211"/>
                    </a:cubicBezTo>
                    <a:cubicBezTo>
                      <a:pt x="5275" y="17216"/>
                      <a:pt x="5302" y="17244"/>
                      <a:pt x="5324" y="17266"/>
                    </a:cubicBezTo>
                    <a:lnTo>
                      <a:pt x="5324" y="17305"/>
                    </a:lnTo>
                    <a:cubicBezTo>
                      <a:pt x="5352" y="17327"/>
                      <a:pt x="5391" y="17327"/>
                      <a:pt x="5396" y="17360"/>
                    </a:cubicBezTo>
                    <a:lnTo>
                      <a:pt x="5391" y="17360"/>
                    </a:lnTo>
                    <a:cubicBezTo>
                      <a:pt x="5413" y="17382"/>
                      <a:pt x="5424" y="17410"/>
                      <a:pt x="5463" y="17415"/>
                    </a:cubicBezTo>
                    <a:cubicBezTo>
                      <a:pt x="5477" y="17439"/>
                      <a:pt x="5491" y="17466"/>
                      <a:pt x="5478" y="17474"/>
                    </a:cubicBezTo>
                    <a:lnTo>
                      <a:pt x="5478" y="17474"/>
                    </a:lnTo>
                    <a:cubicBezTo>
                      <a:pt x="5499" y="17477"/>
                      <a:pt x="5507" y="17532"/>
                      <a:pt x="5507" y="17532"/>
                    </a:cubicBezTo>
                    <a:cubicBezTo>
                      <a:pt x="5507" y="17532"/>
                      <a:pt x="5773" y="17875"/>
                      <a:pt x="6099" y="18240"/>
                    </a:cubicBezTo>
                    <a:cubicBezTo>
                      <a:pt x="6348" y="18522"/>
                      <a:pt x="6630" y="18804"/>
                      <a:pt x="6846" y="18965"/>
                    </a:cubicBezTo>
                    <a:cubicBezTo>
                      <a:pt x="6946" y="19313"/>
                      <a:pt x="7056" y="19673"/>
                      <a:pt x="7134" y="19966"/>
                    </a:cubicBezTo>
                    <a:cubicBezTo>
                      <a:pt x="7189" y="20060"/>
                      <a:pt x="7233" y="20210"/>
                      <a:pt x="7278" y="20354"/>
                    </a:cubicBezTo>
                    <a:lnTo>
                      <a:pt x="7245" y="20381"/>
                    </a:lnTo>
                    <a:lnTo>
                      <a:pt x="7294" y="20503"/>
                    </a:lnTo>
                    <a:cubicBezTo>
                      <a:pt x="7294" y="20512"/>
                      <a:pt x="7293" y="20516"/>
                      <a:pt x="7292" y="20516"/>
                    </a:cubicBezTo>
                    <a:cubicBezTo>
                      <a:pt x="7287" y="20516"/>
                      <a:pt x="7275" y="20471"/>
                      <a:pt x="7271" y="20471"/>
                    </a:cubicBezTo>
                    <a:lnTo>
                      <a:pt x="7271" y="20471"/>
                    </a:lnTo>
                    <a:cubicBezTo>
                      <a:pt x="7269" y="20471"/>
                      <a:pt x="7269" y="20479"/>
                      <a:pt x="7272" y="20503"/>
                    </a:cubicBezTo>
                    <a:lnTo>
                      <a:pt x="7305" y="20542"/>
                    </a:lnTo>
                    <a:cubicBezTo>
                      <a:pt x="7297" y="20554"/>
                      <a:pt x="7345" y="20729"/>
                      <a:pt x="7334" y="20729"/>
                    </a:cubicBezTo>
                    <a:cubicBezTo>
                      <a:pt x="7331" y="20729"/>
                      <a:pt x="7321" y="20709"/>
                      <a:pt x="7300" y="20658"/>
                    </a:cubicBezTo>
                    <a:lnTo>
                      <a:pt x="7300" y="20658"/>
                    </a:lnTo>
                    <a:lnTo>
                      <a:pt x="7433" y="21139"/>
                    </a:lnTo>
                    <a:cubicBezTo>
                      <a:pt x="7460" y="21239"/>
                      <a:pt x="7483" y="21195"/>
                      <a:pt x="7499" y="21311"/>
                    </a:cubicBezTo>
                    <a:cubicBezTo>
                      <a:pt x="7498" y="21316"/>
                      <a:pt x="7497" y="21317"/>
                      <a:pt x="7496" y="21317"/>
                    </a:cubicBezTo>
                    <a:cubicBezTo>
                      <a:pt x="7491" y="21317"/>
                      <a:pt x="7483" y="21281"/>
                      <a:pt x="7475" y="21281"/>
                    </a:cubicBezTo>
                    <a:cubicBezTo>
                      <a:pt x="7474" y="21281"/>
                      <a:pt x="7473" y="21282"/>
                      <a:pt x="7471" y="21283"/>
                    </a:cubicBezTo>
                    <a:cubicBezTo>
                      <a:pt x="7543" y="21643"/>
                      <a:pt x="7654" y="21671"/>
                      <a:pt x="7732" y="22003"/>
                    </a:cubicBezTo>
                    <a:lnTo>
                      <a:pt x="7715" y="21975"/>
                    </a:lnTo>
                    <a:lnTo>
                      <a:pt x="7715" y="21975"/>
                    </a:lnTo>
                    <a:cubicBezTo>
                      <a:pt x="7743" y="22030"/>
                      <a:pt x="7770" y="22136"/>
                      <a:pt x="7776" y="22136"/>
                    </a:cubicBezTo>
                    <a:cubicBezTo>
                      <a:pt x="7803" y="22080"/>
                      <a:pt x="7743" y="22080"/>
                      <a:pt x="7737" y="21975"/>
                    </a:cubicBezTo>
                    <a:cubicBezTo>
                      <a:pt x="7769" y="21975"/>
                      <a:pt x="7785" y="22081"/>
                      <a:pt x="7811" y="22081"/>
                    </a:cubicBezTo>
                    <a:cubicBezTo>
                      <a:pt x="7812" y="22081"/>
                      <a:pt x="7813" y="22081"/>
                      <a:pt x="7815" y="22080"/>
                    </a:cubicBezTo>
                    <a:cubicBezTo>
                      <a:pt x="7820" y="22163"/>
                      <a:pt x="7853" y="22196"/>
                      <a:pt x="7875" y="22263"/>
                    </a:cubicBezTo>
                    <a:cubicBezTo>
                      <a:pt x="7886" y="22385"/>
                      <a:pt x="7942" y="22540"/>
                      <a:pt x="7942" y="22639"/>
                    </a:cubicBezTo>
                    <a:cubicBezTo>
                      <a:pt x="7969" y="22694"/>
                      <a:pt x="8019" y="22744"/>
                      <a:pt x="8052" y="22866"/>
                    </a:cubicBezTo>
                    <a:cubicBezTo>
                      <a:pt x="8052" y="22955"/>
                      <a:pt x="8025" y="22855"/>
                      <a:pt x="8047" y="22971"/>
                    </a:cubicBezTo>
                    <a:lnTo>
                      <a:pt x="8069" y="22982"/>
                    </a:lnTo>
                    <a:cubicBezTo>
                      <a:pt x="8090" y="23057"/>
                      <a:pt x="8086" y="23066"/>
                      <a:pt x="8080" y="23066"/>
                    </a:cubicBezTo>
                    <a:cubicBezTo>
                      <a:pt x="8078" y="23066"/>
                      <a:pt x="8076" y="23065"/>
                      <a:pt x="8075" y="23065"/>
                    </a:cubicBezTo>
                    <a:lnTo>
                      <a:pt x="8075" y="23065"/>
                    </a:lnTo>
                    <a:cubicBezTo>
                      <a:pt x="8102" y="23170"/>
                      <a:pt x="8124" y="23143"/>
                      <a:pt x="8152" y="23276"/>
                    </a:cubicBezTo>
                    <a:lnTo>
                      <a:pt x="8119" y="23204"/>
                    </a:lnTo>
                    <a:lnTo>
                      <a:pt x="8119" y="23204"/>
                    </a:lnTo>
                    <a:cubicBezTo>
                      <a:pt x="8152" y="23298"/>
                      <a:pt x="8158" y="23336"/>
                      <a:pt x="8191" y="23469"/>
                    </a:cubicBezTo>
                    <a:cubicBezTo>
                      <a:pt x="8180" y="23469"/>
                      <a:pt x="8163" y="23414"/>
                      <a:pt x="8158" y="23381"/>
                    </a:cubicBezTo>
                    <a:lnTo>
                      <a:pt x="8158" y="23381"/>
                    </a:lnTo>
                    <a:cubicBezTo>
                      <a:pt x="8152" y="23464"/>
                      <a:pt x="8207" y="23497"/>
                      <a:pt x="8213" y="23536"/>
                    </a:cubicBezTo>
                    <a:cubicBezTo>
                      <a:pt x="8218" y="23526"/>
                      <a:pt x="8199" y="23462"/>
                      <a:pt x="8216" y="23462"/>
                    </a:cubicBezTo>
                    <a:cubicBezTo>
                      <a:pt x="8219" y="23462"/>
                      <a:pt x="8224" y="23464"/>
                      <a:pt x="8230" y="23469"/>
                    </a:cubicBezTo>
                    <a:cubicBezTo>
                      <a:pt x="8241" y="23536"/>
                      <a:pt x="8290" y="23602"/>
                      <a:pt x="8285" y="23657"/>
                    </a:cubicBezTo>
                    <a:lnTo>
                      <a:pt x="8246" y="23585"/>
                    </a:lnTo>
                    <a:lnTo>
                      <a:pt x="8246" y="23585"/>
                    </a:lnTo>
                    <a:cubicBezTo>
                      <a:pt x="8302" y="23718"/>
                      <a:pt x="8290" y="23657"/>
                      <a:pt x="8329" y="23812"/>
                    </a:cubicBezTo>
                    <a:cubicBezTo>
                      <a:pt x="8326" y="23810"/>
                      <a:pt x="8325" y="23810"/>
                      <a:pt x="8324" y="23810"/>
                    </a:cubicBezTo>
                    <a:cubicBezTo>
                      <a:pt x="8322" y="23810"/>
                      <a:pt x="8321" y="23810"/>
                      <a:pt x="8318" y="23807"/>
                    </a:cubicBezTo>
                    <a:lnTo>
                      <a:pt x="8318" y="23807"/>
                    </a:lnTo>
                    <a:cubicBezTo>
                      <a:pt x="8373" y="23895"/>
                      <a:pt x="8385" y="24034"/>
                      <a:pt x="8429" y="24183"/>
                    </a:cubicBezTo>
                    <a:lnTo>
                      <a:pt x="8412" y="24155"/>
                    </a:lnTo>
                    <a:lnTo>
                      <a:pt x="8412" y="24155"/>
                    </a:lnTo>
                    <a:cubicBezTo>
                      <a:pt x="8434" y="24211"/>
                      <a:pt x="8462" y="24238"/>
                      <a:pt x="8468" y="24272"/>
                    </a:cubicBezTo>
                    <a:cubicBezTo>
                      <a:pt x="8456" y="24183"/>
                      <a:pt x="8468" y="24211"/>
                      <a:pt x="8484" y="24194"/>
                    </a:cubicBezTo>
                    <a:cubicBezTo>
                      <a:pt x="8484" y="24310"/>
                      <a:pt x="8567" y="24355"/>
                      <a:pt x="8600" y="24543"/>
                    </a:cubicBezTo>
                    <a:cubicBezTo>
                      <a:pt x="8589" y="24543"/>
                      <a:pt x="8567" y="24498"/>
                      <a:pt x="8562" y="24449"/>
                    </a:cubicBezTo>
                    <a:cubicBezTo>
                      <a:pt x="8512" y="24393"/>
                      <a:pt x="8484" y="24393"/>
                      <a:pt x="8434" y="24294"/>
                    </a:cubicBezTo>
                    <a:lnTo>
                      <a:pt x="8434" y="24294"/>
                    </a:lnTo>
                    <a:cubicBezTo>
                      <a:pt x="8459" y="24353"/>
                      <a:pt x="8484" y="24422"/>
                      <a:pt x="8473" y="24423"/>
                    </a:cubicBezTo>
                    <a:lnTo>
                      <a:pt x="8473" y="24423"/>
                    </a:lnTo>
                    <a:lnTo>
                      <a:pt x="8468" y="24421"/>
                    </a:lnTo>
                    <a:lnTo>
                      <a:pt x="8468" y="24421"/>
                    </a:lnTo>
                    <a:cubicBezTo>
                      <a:pt x="8470" y="24423"/>
                      <a:pt x="8471" y="24423"/>
                      <a:pt x="8472" y="24423"/>
                    </a:cubicBezTo>
                    <a:cubicBezTo>
                      <a:pt x="8473" y="24423"/>
                      <a:pt x="8473" y="24423"/>
                      <a:pt x="8473" y="24423"/>
                    </a:cubicBezTo>
                    <a:lnTo>
                      <a:pt x="8473" y="24423"/>
                    </a:lnTo>
                    <a:lnTo>
                      <a:pt x="8506" y="24438"/>
                    </a:lnTo>
                    <a:cubicBezTo>
                      <a:pt x="8517" y="24476"/>
                      <a:pt x="8523" y="24515"/>
                      <a:pt x="8534" y="24543"/>
                    </a:cubicBezTo>
                    <a:cubicBezTo>
                      <a:pt x="8535" y="24543"/>
                      <a:pt x="8536" y="24544"/>
                      <a:pt x="8536" y="24544"/>
                    </a:cubicBezTo>
                    <a:cubicBezTo>
                      <a:pt x="8545" y="24544"/>
                      <a:pt x="8544" y="24503"/>
                      <a:pt x="8554" y="24503"/>
                    </a:cubicBezTo>
                    <a:cubicBezTo>
                      <a:pt x="8559" y="24503"/>
                      <a:pt x="8566" y="24513"/>
                      <a:pt x="8578" y="24543"/>
                    </a:cubicBezTo>
                    <a:cubicBezTo>
                      <a:pt x="8604" y="24600"/>
                      <a:pt x="8596" y="24613"/>
                      <a:pt x="8590" y="24615"/>
                    </a:cubicBezTo>
                    <a:lnTo>
                      <a:pt x="8590" y="24615"/>
                    </a:lnTo>
                    <a:cubicBezTo>
                      <a:pt x="8645" y="24764"/>
                      <a:pt x="8634" y="24670"/>
                      <a:pt x="8672" y="24819"/>
                    </a:cubicBezTo>
                    <a:cubicBezTo>
                      <a:pt x="8666" y="24810"/>
                      <a:pt x="8659" y="24796"/>
                      <a:pt x="8655" y="24784"/>
                    </a:cubicBezTo>
                    <a:lnTo>
                      <a:pt x="8655" y="24784"/>
                    </a:lnTo>
                    <a:cubicBezTo>
                      <a:pt x="8680" y="24882"/>
                      <a:pt x="8731" y="25016"/>
                      <a:pt x="8705" y="25052"/>
                    </a:cubicBezTo>
                    <a:cubicBezTo>
                      <a:pt x="8689" y="25041"/>
                      <a:pt x="8683" y="25041"/>
                      <a:pt x="8672" y="24996"/>
                    </a:cubicBezTo>
                    <a:lnTo>
                      <a:pt x="8678" y="24996"/>
                    </a:lnTo>
                    <a:cubicBezTo>
                      <a:pt x="8665" y="24975"/>
                      <a:pt x="8659" y="24966"/>
                      <a:pt x="8658" y="24966"/>
                    </a:cubicBezTo>
                    <a:lnTo>
                      <a:pt x="8658" y="24966"/>
                    </a:lnTo>
                    <a:cubicBezTo>
                      <a:pt x="8653" y="24966"/>
                      <a:pt x="8695" y="25060"/>
                      <a:pt x="8678" y="25068"/>
                    </a:cubicBezTo>
                    <a:cubicBezTo>
                      <a:pt x="8700" y="25085"/>
                      <a:pt x="8728" y="25207"/>
                      <a:pt x="8739" y="25262"/>
                    </a:cubicBezTo>
                    <a:lnTo>
                      <a:pt x="8755" y="25234"/>
                    </a:lnTo>
                    <a:lnTo>
                      <a:pt x="8755" y="25234"/>
                    </a:lnTo>
                    <a:cubicBezTo>
                      <a:pt x="8883" y="25428"/>
                      <a:pt x="8705" y="25234"/>
                      <a:pt x="8783" y="25445"/>
                    </a:cubicBezTo>
                    <a:cubicBezTo>
                      <a:pt x="8798" y="25482"/>
                      <a:pt x="8804" y="25494"/>
                      <a:pt x="8806" y="25494"/>
                    </a:cubicBezTo>
                    <a:cubicBezTo>
                      <a:pt x="8808" y="25494"/>
                      <a:pt x="8795" y="25450"/>
                      <a:pt x="8798" y="25450"/>
                    </a:cubicBezTo>
                    <a:lnTo>
                      <a:pt x="8798" y="25450"/>
                    </a:lnTo>
                    <a:cubicBezTo>
                      <a:pt x="8800" y="25450"/>
                      <a:pt x="8803" y="25456"/>
                      <a:pt x="8811" y="25472"/>
                    </a:cubicBezTo>
                    <a:cubicBezTo>
                      <a:pt x="8838" y="25566"/>
                      <a:pt x="8822" y="25605"/>
                      <a:pt x="8877" y="25738"/>
                    </a:cubicBezTo>
                    <a:cubicBezTo>
                      <a:pt x="8883" y="25777"/>
                      <a:pt x="8894" y="25854"/>
                      <a:pt x="8871" y="25871"/>
                    </a:cubicBezTo>
                    <a:cubicBezTo>
                      <a:pt x="8905" y="25943"/>
                      <a:pt x="8938" y="26120"/>
                      <a:pt x="8977" y="26159"/>
                    </a:cubicBezTo>
                    <a:cubicBezTo>
                      <a:pt x="8949" y="26015"/>
                      <a:pt x="8905" y="26026"/>
                      <a:pt x="8883" y="25854"/>
                    </a:cubicBezTo>
                    <a:lnTo>
                      <a:pt x="8883" y="25854"/>
                    </a:lnTo>
                    <a:lnTo>
                      <a:pt x="8921" y="25898"/>
                    </a:lnTo>
                    <a:cubicBezTo>
                      <a:pt x="8954" y="26009"/>
                      <a:pt x="9010" y="26153"/>
                      <a:pt x="9032" y="26230"/>
                    </a:cubicBezTo>
                    <a:cubicBezTo>
                      <a:pt x="9032" y="26217"/>
                      <a:pt x="9032" y="26207"/>
                      <a:pt x="9038" y="26207"/>
                    </a:cubicBezTo>
                    <a:cubicBezTo>
                      <a:pt x="9039" y="26207"/>
                      <a:pt x="9041" y="26207"/>
                      <a:pt x="9043" y="26208"/>
                    </a:cubicBezTo>
                    <a:cubicBezTo>
                      <a:pt x="9104" y="26369"/>
                      <a:pt x="9143" y="26402"/>
                      <a:pt x="9181" y="26563"/>
                    </a:cubicBezTo>
                    <a:cubicBezTo>
                      <a:pt x="9180" y="26566"/>
                      <a:pt x="9178" y="26567"/>
                      <a:pt x="9177" y="26567"/>
                    </a:cubicBezTo>
                    <a:cubicBezTo>
                      <a:pt x="9164" y="26567"/>
                      <a:pt x="9140" y="26488"/>
                      <a:pt x="9120" y="26430"/>
                    </a:cubicBezTo>
                    <a:lnTo>
                      <a:pt x="9120" y="26430"/>
                    </a:lnTo>
                    <a:cubicBezTo>
                      <a:pt x="9132" y="26535"/>
                      <a:pt x="9154" y="26535"/>
                      <a:pt x="9198" y="26690"/>
                    </a:cubicBezTo>
                    <a:cubicBezTo>
                      <a:pt x="9197" y="26691"/>
                      <a:pt x="9196" y="26691"/>
                      <a:pt x="9195" y="26691"/>
                    </a:cubicBezTo>
                    <a:cubicBezTo>
                      <a:pt x="9178" y="26691"/>
                      <a:pt x="9158" y="26589"/>
                      <a:pt x="9143" y="26574"/>
                    </a:cubicBezTo>
                    <a:lnTo>
                      <a:pt x="9143" y="26574"/>
                    </a:lnTo>
                    <a:lnTo>
                      <a:pt x="9204" y="26745"/>
                    </a:lnTo>
                    <a:lnTo>
                      <a:pt x="9198" y="26745"/>
                    </a:lnTo>
                    <a:cubicBezTo>
                      <a:pt x="9237" y="26762"/>
                      <a:pt x="9237" y="26878"/>
                      <a:pt x="9287" y="26983"/>
                    </a:cubicBezTo>
                    <a:cubicBezTo>
                      <a:pt x="9370" y="27232"/>
                      <a:pt x="9425" y="27254"/>
                      <a:pt x="9491" y="27382"/>
                    </a:cubicBezTo>
                    <a:cubicBezTo>
                      <a:pt x="9500" y="27415"/>
                      <a:pt x="9495" y="27430"/>
                      <a:pt x="9488" y="27430"/>
                    </a:cubicBezTo>
                    <a:cubicBezTo>
                      <a:pt x="9485" y="27430"/>
                      <a:pt x="9483" y="27428"/>
                      <a:pt x="9480" y="27426"/>
                    </a:cubicBezTo>
                    <a:cubicBezTo>
                      <a:pt x="9475" y="27354"/>
                      <a:pt x="9464" y="27376"/>
                      <a:pt x="9453" y="27354"/>
                    </a:cubicBezTo>
                    <a:lnTo>
                      <a:pt x="9453" y="27354"/>
                    </a:lnTo>
                    <a:cubicBezTo>
                      <a:pt x="9481" y="27425"/>
                      <a:pt x="9485" y="27517"/>
                      <a:pt x="9468" y="27517"/>
                    </a:cubicBezTo>
                    <a:cubicBezTo>
                      <a:pt x="9465" y="27517"/>
                      <a:pt x="9462" y="27514"/>
                      <a:pt x="9458" y="27509"/>
                    </a:cubicBezTo>
                    <a:lnTo>
                      <a:pt x="9458" y="27509"/>
                    </a:lnTo>
                    <a:cubicBezTo>
                      <a:pt x="9473" y="27546"/>
                      <a:pt x="9480" y="27558"/>
                      <a:pt x="9483" y="27558"/>
                    </a:cubicBezTo>
                    <a:cubicBezTo>
                      <a:pt x="9488" y="27558"/>
                      <a:pt x="9477" y="27514"/>
                      <a:pt x="9480" y="27514"/>
                    </a:cubicBezTo>
                    <a:lnTo>
                      <a:pt x="9480" y="27514"/>
                    </a:lnTo>
                    <a:cubicBezTo>
                      <a:pt x="9482" y="27514"/>
                      <a:pt x="9485" y="27520"/>
                      <a:pt x="9491" y="27536"/>
                    </a:cubicBezTo>
                    <a:lnTo>
                      <a:pt x="9558" y="27714"/>
                    </a:lnTo>
                    <a:cubicBezTo>
                      <a:pt x="9561" y="27697"/>
                      <a:pt x="9554" y="27667"/>
                      <a:pt x="9560" y="27667"/>
                    </a:cubicBezTo>
                    <a:lnTo>
                      <a:pt x="9560" y="27667"/>
                    </a:lnTo>
                    <a:cubicBezTo>
                      <a:pt x="9563" y="27667"/>
                      <a:pt x="9572" y="27679"/>
                      <a:pt x="9591" y="27714"/>
                    </a:cubicBezTo>
                    <a:cubicBezTo>
                      <a:pt x="9624" y="27791"/>
                      <a:pt x="9630" y="27835"/>
                      <a:pt x="9674" y="27935"/>
                    </a:cubicBezTo>
                    <a:cubicBezTo>
                      <a:pt x="9672" y="27934"/>
                      <a:pt x="9671" y="27933"/>
                      <a:pt x="9669" y="27933"/>
                    </a:cubicBezTo>
                    <a:cubicBezTo>
                      <a:pt x="9663" y="27933"/>
                      <a:pt x="9659" y="27944"/>
                      <a:pt x="9653" y="27944"/>
                    </a:cubicBezTo>
                    <a:cubicBezTo>
                      <a:pt x="9648" y="27944"/>
                      <a:pt x="9642" y="27935"/>
                      <a:pt x="9630" y="27902"/>
                    </a:cubicBezTo>
                    <a:lnTo>
                      <a:pt x="9630" y="27902"/>
                    </a:lnTo>
                    <a:cubicBezTo>
                      <a:pt x="9646" y="27957"/>
                      <a:pt x="9674" y="28034"/>
                      <a:pt x="9702" y="28057"/>
                    </a:cubicBezTo>
                    <a:cubicBezTo>
                      <a:pt x="9697" y="28035"/>
                      <a:pt x="9696" y="28027"/>
                      <a:pt x="9698" y="28027"/>
                    </a:cubicBezTo>
                    <a:lnTo>
                      <a:pt x="9698" y="28027"/>
                    </a:lnTo>
                    <a:cubicBezTo>
                      <a:pt x="9707" y="28027"/>
                      <a:pt x="9761" y="28162"/>
                      <a:pt x="9776" y="28162"/>
                    </a:cubicBezTo>
                    <a:cubicBezTo>
                      <a:pt x="9778" y="28162"/>
                      <a:pt x="9780" y="28157"/>
                      <a:pt x="9779" y="28145"/>
                    </a:cubicBezTo>
                    <a:lnTo>
                      <a:pt x="9779" y="28145"/>
                    </a:lnTo>
                    <a:lnTo>
                      <a:pt x="9807" y="28261"/>
                    </a:lnTo>
                    <a:cubicBezTo>
                      <a:pt x="9796" y="28234"/>
                      <a:pt x="9785" y="28234"/>
                      <a:pt x="9768" y="28200"/>
                    </a:cubicBezTo>
                    <a:lnTo>
                      <a:pt x="9768" y="28200"/>
                    </a:lnTo>
                    <a:cubicBezTo>
                      <a:pt x="9757" y="28239"/>
                      <a:pt x="9812" y="28289"/>
                      <a:pt x="9823" y="28333"/>
                    </a:cubicBezTo>
                    <a:cubicBezTo>
                      <a:pt x="9840" y="28372"/>
                      <a:pt x="9873" y="28477"/>
                      <a:pt x="9868" y="28488"/>
                    </a:cubicBezTo>
                    <a:cubicBezTo>
                      <a:pt x="9890" y="28527"/>
                      <a:pt x="9917" y="28616"/>
                      <a:pt x="9906" y="28638"/>
                    </a:cubicBezTo>
                    <a:cubicBezTo>
                      <a:pt x="9916" y="28653"/>
                      <a:pt x="9921" y="28658"/>
                      <a:pt x="9924" y="28658"/>
                    </a:cubicBezTo>
                    <a:cubicBezTo>
                      <a:pt x="9928" y="28658"/>
                      <a:pt x="9927" y="28647"/>
                      <a:pt x="9931" y="28647"/>
                    </a:cubicBezTo>
                    <a:cubicBezTo>
                      <a:pt x="9932" y="28647"/>
                      <a:pt x="9933" y="28647"/>
                      <a:pt x="9934" y="28649"/>
                    </a:cubicBezTo>
                    <a:lnTo>
                      <a:pt x="10006" y="28831"/>
                    </a:lnTo>
                    <a:cubicBezTo>
                      <a:pt x="10002" y="28839"/>
                      <a:pt x="9980" y="28856"/>
                      <a:pt x="9964" y="28856"/>
                    </a:cubicBezTo>
                    <a:cubicBezTo>
                      <a:pt x="9959" y="28856"/>
                      <a:pt x="9955" y="28855"/>
                      <a:pt x="9952" y="28850"/>
                    </a:cubicBezTo>
                    <a:lnTo>
                      <a:pt x="9952" y="28850"/>
                    </a:lnTo>
                    <a:cubicBezTo>
                      <a:pt x="9990" y="28913"/>
                      <a:pt x="10001" y="28860"/>
                      <a:pt x="10039" y="28959"/>
                    </a:cubicBezTo>
                    <a:cubicBezTo>
                      <a:pt x="10034" y="28954"/>
                      <a:pt x="10030" y="28952"/>
                      <a:pt x="10027" y="28952"/>
                    </a:cubicBezTo>
                    <a:cubicBezTo>
                      <a:pt x="10009" y="28952"/>
                      <a:pt x="10046" y="29049"/>
                      <a:pt x="10031" y="29049"/>
                    </a:cubicBezTo>
                    <a:cubicBezTo>
                      <a:pt x="10028" y="29049"/>
                      <a:pt x="10022" y="29044"/>
                      <a:pt x="10011" y="29031"/>
                    </a:cubicBezTo>
                    <a:lnTo>
                      <a:pt x="10011" y="29031"/>
                    </a:lnTo>
                    <a:cubicBezTo>
                      <a:pt x="10017" y="29097"/>
                      <a:pt x="10089" y="29263"/>
                      <a:pt x="10128" y="29357"/>
                    </a:cubicBezTo>
                    <a:cubicBezTo>
                      <a:pt x="10133" y="29363"/>
                      <a:pt x="10137" y="29365"/>
                      <a:pt x="10139" y="29365"/>
                    </a:cubicBezTo>
                    <a:cubicBezTo>
                      <a:pt x="10155" y="29365"/>
                      <a:pt x="10103" y="29252"/>
                      <a:pt x="10122" y="29252"/>
                    </a:cubicBezTo>
                    <a:lnTo>
                      <a:pt x="10122" y="29252"/>
                    </a:lnTo>
                    <a:cubicBezTo>
                      <a:pt x="10233" y="29506"/>
                      <a:pt x="10305" y="29501"/>
                      <a:pt x="10371" y="29689"/>
                    </a:cubicBezTo>
                    <a:lnTo>
                      <a:pt x="10360" y="29639"/>
                    </a:lnTo>
                    <a:lnTo>
                      <a:pt x="10360" y="29639"/>
                    </a:lnTo>
                    <a:cubicBezTo>
                      <a:pt x="10421" y="29750"/>
                      <a:pt x="10415" y="29733"/>
                      <a:pt x="10460" y="29800"/>
                    </a:cubicBezTo>
                    <a:cubicBezTo>
                      <a:pt x="10457" y="29798"/>
                      <a:pt x="10455" y="29798"/>
                      <a:pt x="10454" y="29798"/>
                    </a:cubicBezTo>
                    <a:cubicBezTo>
                      <a:pt x="10425" y="29798"/>
                      <a:pt x="10459" y="29966"/>
                      <a:pt x="10543" y="30148"/>
                    </a:cubicBezTo>
                    <a:cubicBezTo>
                      <a:pt x="10544" y="30149"/>
                      <a:pt x="10545" y="30150"/>
                      <a:pt x="10546" y="30150"/>
                    </a:cubicBezTo>
                    <a:cubicBezTo>
                      <a:pt x="10559" y="30150"/>
                      <a:pt x="10533" y="30052"/>
                      <a:pt x="10548" y="30052"/>
                    </a:cubicBezTo>
                    <a:cubicBezTo>
                      <a:pt x="10550" y="30052"/>
                      <a:pt x="10552" y="30053"/>
                      <a:pt x="10554" y="30054"/>
                    </a:cubicBezTo>
                    <a:lnTo>
                      <a:pt x="10615" y="30176"/>
                    </a:lnTo>
                    <a:cubicBezTo>
                      <a:pt x="10615" y="30179"/>
                      <a:pt x="10614" y="30181"/>
                      <a:pt x="10613" y="30181"/>
                    </a:cubicBezTo>
                    <a:cubicBezTo>
                      <a:pt x="10610" y="30181"/>
                      <a:pt x="10604" y="30173"/>
                      <a:pt x="10592" y="30165"/>
                    </a:cubicBezTo>
                    <a:lnTo>
                      <a:pt x="10592" y="30165"/>
                    </a:lnTo>
                    <a:cubicBezTo>
                      <a:pt x="10648" y="30276"/>
                      <a:pt x="10653" y="30392"/>
                      <a:pt x="10703" y="30414"/>
                    </a:cubicBezTo>
                    <a:lnTo>
                      <a:pt x="10725" y="30547"/>
                    </a:lnTo>
                    <a:lnTo>
                      <a:pt x="10720" y="30491"/>
                    </a:lnTo>
                    <a:lnTo>
                      <a:pt x="10720" y="30491"/>
                    </a:lnTo>
                    <a:cubicBezTo>
                      <a:pt x="10736" y="30497"/>
                      <a:pt x="10803" y="30619"/>
                      <a:pt x="10819" y="30646"/>
                    </a:cubicBezTo>
                    <a:cubicBezTo>
                      <a:pt x="10897" y="30774"/>
                      <a:pt x="10913" y="30823"/>
                      <a:pt x="10924" y="30895"/>
                    </a:cubicBezTo>
                    <a:cubicBezTo>
                      <a:pt x="10924" y="30879"/>
                      <a:pt x="10923" y="30849"/>
                      <a:pt x="10932" y="30849"/>
                    </a:cubicBezTo>
                    <a:cubicBezTo>
                      <a:pt x="10939" y="30849"/>
                      <a:pt x="10952" y="30863"/>
                      <a:pt x="10974" y="30906"/>
                    </a:cubicBezTo>
                    <a:cubicBezTo>
                      <a:pt x="10930" y="30923"/>
                      <a:pt x="11063" y="31128"/>
                      <a:pt x="11041" y="31133"/>
                    </a:cubicBezTo>
                    <a:cubicBezTo>
                      <a:pt x="11063" y="31172"/>
                      <a:pt x="11085" y="31250"/>
                      <a:pt x="11107" y="31250"/>
                    </a:cubicBezTo>
                    <a:lnTo>
                      <a:pt x="11079" y="31255"/>
                    </a:lnTo>
                    <a:cubicBezTo>
                      <a:pt x="11080" y="31255"/>
                      <a:pt x="11081" y="31255"/>
                      <a:pt x="11082" y="31255"/>
                    </a:cubicBezTo>
                    <a:cubicBezTo>
                      <a:pt x="11121" y="31255"/>
                      <a:pt x="11197" y="31396"/>
                      <a:pt x="11257" y="31504"/>
                    </a:cubicBezTo>
                    <a:cubicBezTo>
                      <a:pt x="11196" y="31504"/>
                      <a:pt x="11328" y="31631"/>
                      <a:pt x="11312" y="31698"/>
                    </a:cubicBezTo>
                    <a:cubicBezTo>
                      <a:pt x="11356" y="31709"/>
                      <a:pt x="11428" y="31891"/>
                      <a:pt x="11467" y="31903"/>
                    </a:cubicBezTo>
                    <a:cubicBezTo>
                      <a:pt x="11511" y="31986"/>
                      <a:pt x="11478" y="31991"/>
                      <a:pt x="11478" y="32019"/>
                    </a:cubicBezTo>
                    <a:lnTo>
                      <a:pt x="11511" y="32052"/>
                    </a:lnTo>
                    <a:cubicBezTo>
                      <a:pt x="11522" y="32107"/>
                      <a:pt x="11616" y="32262"/>
                      <a:pt x="11660" y="32362"/>
                    </a:cubicBezTo>
                    <a:lnTo>
                      <a:pt x="11732" y="32434"/>
                    </a:lnTo>
                    <a:lnTo>
                      <a:pt x="11743" y="32473"/>
                    </a:lnTo>
                    <a:cubicBezTo>
                      <a:pt x="11752" y="32481"/>
                      <a:pt x="11780" y="32521"/>
                      <a:pt x="11789" y="32521"/>
                    </a:cubicBezTo>
                    <a:cubicBezTo>
                      <a:pt x="11792" y="32521"/>
                      <a:pt x="11792" y="32515"/>
                      <a:pt x="11788" y="32500"/>
                    </a:cubicBezTo>
                    <a:lnTo>
                      <a:pt x="11788" y="32500"/>
                    </a:lnTo>
                    <a:lnTo>
                      <a:pt x="11815" y="32550"/>
                    </a:lnTo>
                    <a:cubicBezTo>
                      <a:pt x="11818" y="32549"/>
                      <a:pt x="11821" y="32549"/>
                      <a:pt x="11823" y="32549"/>
                    </a:cubicBezTo>
                    <a:cubicBezTo>
                      <a:pt x="11856" y="32549"/>
                      <a:pt x="11870" y="32617"/>
                      <a:pt x="11937" y="32705"/>
                    </a:cubicBezTo>
                    <a:cubicBezTo>
                      <a:pt x="11940" y="32718"/>
                      <a:pt x="11940" y="32722"/>
                      <a:pt x="11937" y="32722"/>
                    </a:cubicBezTo>
                    <a:cubicBezTo>
                      <a:pt x="11934" y="32722"/>
                      <a:pt x="11927" y="32716"/>
                      <a:pt x="11915" y="32710"/>
                    </a:cubicBezTo>
                    <a:lnTo>
                      <a:pt x="11915" y="32710"/>
                    </a:lnTo>
                    <a:cubicBezTo>
                      <a:pt x="11942" y="32759"/>
                      <a:pt x="11917" y="32745"/>
                      <a:pt x="11920" y="32774"/>
                    </a:cubicBezTo>
                    <a:lnTo>
                      <a:pt x="11920" y="32774"/>
                    </a:lnTo>
                    <a:cubicBezTo>
                      <a:pt x="11920" y="32773"/>
                      <a:pt x="11921" y="32773"/>
                      <a:pt x="11922" y="32773"/>
                    </a:cubicBezTo>
                    <a:cubicBezTo>
                      <a:pt x="11933" y="32773"/>
                      <a:pt x="11996" y="32832"/>
                      <a:pt x="12018" y="32832"/>
                    </a:cubicBezTo>
                    <a:cubicBezTo>
                      <a:pt x="12028" y="32832"/>
                      <a:pt x="12029" y="32818"/>
                      <a:pt x="12009" y="32777"/>
                    </a:cubicBezTo>
                    <a:cubicBezTo>
                      <a:pt x="12010" y="32776"/>
                      <a:pt x="12011" y="32776"/>
                      <a:pt x="12012" y="32776"/>
                    </a:cubicBezTo>
                    <a:cubicBezTo>
                      <a:pt x="12028" y="32776"/>
                      <a:pt x="12077" y="32836"/>
                      <a:pt x="12092" y="32882"/>
                    </a:cubicBezTo>
                    <a:lnTo>
                      <a:pt x="12087" y="32926"/>
                    </a:lnTo>
                    <a:lnTo>
                      <a:pt x="12147" y="32959"/>
                    </a:lnTo>
                    <a:cubicBezTo>
                      <a:pt x="12197" y="33026"/>
                      <a:pt x="12203" y="33070"/>
                      <a:pt x="12242" y="33125"/>
                    </a:cubicBezTo>
                    <a:cubicBezTo>
                      <a:pt x="12220" y="33099"/>
                      <a:pt x="12188" y="33074"/>
                      <a:pt x="12172" y="33074"/>
                    </a:cubicBezTo>
                    <a:cubicBezTo>
                      <a:pt x="12154" y="33074"/>
                      <a:pt x="12154" y="33101"/>
                      <a:pt x="12203" y="33181"/>
                    </a:cubicBezTo>
                    <a:cubicBezTo>
                      <a:pt x="12147" y="33103"/>
                      <a:pt x="12109" y="33076"/>
                      <a:pt x="12081" y="33037"/>
                    </a:cubicBezTo>
                    <a:lnTo>
                      <a:pt x="12081" y="33037"/>
                    </a:lnTo>
                    <a:cubicBezTo>
                      <a:pt x="12093" y="33055"/>
                      <a:pt x="12101" y="33067"/>
                      <a:pt x="12097" y="33067"/>
                    </a:cubicBezTo>
                    <a:cubicBezTo>
                      <a:pt x="12094" y="33067"/>
                      <a:pt x="12084" y="33060"/>
                      <a:pt x="12064" y="33042"/>
                    </a:cubicBezTo>
                    <a:lnTo>
                      <a:pt x="12064" y="33042"/>
                    </a:lnTo>
                    <a:cubicBezTo>
                      <a:pt x="12147" y="33153"/>
                      <a:pt x="12109" y="33070"/>
                      <a:pt x="12192" y="33186"/>
                    </a:cubicBezTo>
                    <a:cubicBezTo>
                      <a:pt x="12164" y="33192"/>
                      <a:pt x="12175" y="33236"/>
                      <a:pt x="12242" y="33341"/>
                    </a:cubicBezTo>
                    <a:lnTo>
                      <a:pt x="12203" y="33247"/>
                    </a:lnTo>
                    <a:cubicBezTo>
                      <a:pt x="12206" y="33247"/>
                      <a:pt x="12209" y="33248"/>
                      <a:pt x="12211" y="33250"/>
                    </a:cubicBezTo>
                    <a:lnTo>
                      <a:pt x="12211" y="33250"/>
                    </a:lnTo>
                    <a:cubicBezTo>
                      <a:pt x="12201" y="33230"/>
                      <a:pt x="12198" y="33218"/>
                      <a:pt x="12203" y="33209"/>
                    </a:cubicBezTo>
                    <a:lnTo>
                      <a:pt x="12203" y="33209"/>
                    </a:lnTo>
                    <a:cubicBezTo>
                      <a:pt x="12218" y="33228"/>
                      <a:pt x="12304" y="33306"/>
                      <a:pt x="12321" y="33342"/>
                    </a:cubicBezTo>
                    <a:lnTo>
                      <a:pt x="12321" y="33342"/>
                    </a:lnTo>
                    <a:cubicBezTo>
                      <a:pt x="12317" y="33325"/>
                      <a:pt x="12317" y="33318"/>
                      <a:pt x="12321" y="33318"/>
                    </a:cubicBezTo>
                    <a:cubicBezTo>
                      <a:pt x="12341" y="33318"/>
                      <a:pt x="12438" y="33467"/>
                      <a:pt x="12453" y="33467"/>
                    </a:cubicBezTo>
                    <a:cubicBezTo>
                      <a:pt x="12455" y="33467"/>
                      <a:pt x="12455" y="33463"/>
                      <a:pt x="12452" y="33452"/>
                    </a:cubicBezTo>
                    <a:lnTo>
                      <a:pt x="12452" y="33452"/>
                    </a:lnTo>
                    <a:cubicBezTo>
                      <a:pt x="12468" y="33458"/>
                      <a:pt x="12524" y="33541"/>
                      <a:pt x="12518" y="33552"/>
                    </a:cubicBezTo>
                    <a:cubicBezTo>
                      <a:pt x="12502" y="33536"/>
                      <a:pt x="12493" y="33529"/>
                      <a:pt x="12488" y="33529"/>
                    </a:cubicBezTo>
                    <a:cubicBezTo>
                      <a:pt x="12477" y="33529"/>
                      <a:pt x="12492" y="33565"/>
                      <a:pt x="12502" y="33595"/>
                    </a:cubicBezTo>
                    <a:lnTo>
                      <a:pt x="12502" y="33595"/>
                    </a:lnTo>
                    <a:cubicBezTo>
                      <a:pt x="12501" y="33589"/>
                      <a:pt x="12501" y="33584"/>
                      <a:pt x="12504" y="33584"/>
                    </a:cubicBezTo>
                    <a:cubicBezTo>
                      <a:pt x="12506" y="33584"/>
                      <a:pt x="12511" y="33587"/>
                      <a:pt x="12518" y="33596"/>
                    </a:cubicBezTo>
                    <a:cubicBezTo>
                      <a:pt x="12557" y="33651"/>
                      <a:pt x="12574" y="33707"/>
                      <a:pt x="12585" y="33740"/>
                    </a:cubicBezTo>
                    <a:lnTo>
                      <a:pt x="12562" y="33718"/>
                    </a:lnTo>
                    <a:lnTo>
                      <a:pt x="12562" y="33718"/>
                    </a:lnTo>
                    <a:cubicBezTo>
                      <a:pt x="12579" y="33756"/>
                      <a:pt x="12601" y="33784"/>
                      <a:pt x="12612" y="33817"/>
                    </a:cubicBezTo>
                    <a:cubicBezTo>
                      <a:pt x="12613" y="33817"/>
                      <a:pt x="12613" y="33817"/>
                      <a:pt x="12614" y="33817"/>
                    </a:cubicBezTo>
                    <a:cubicBezTo>
                      <a:pt x="12626" y="33817"/>
                      <a:pt x="12601" y="33766"/>
                      <a:pt x="12608" y="33766"/>
                    </a:cubicBezTo>
                    <a:lnTo>
                      <a:pt x="12608" y="33766"/>
                    </a:lnTo>
                    <a:cubicBezTo>
                      <a:pt x="12610" y="33766"/>
                      <a:pt x="12618" y="33774"/>
                      <a:pt x="12634" y="33795"/>
                    </a:cubicBezTo>
                    <a:cubicBezTo>
                      <a:pt x="12645" y="33823"/>
                      <a:pt x="12712" y="33895"/>
                      <a:pt x="12695" y="33900"/>
                    </a:cubicBezTo>
                    <a:cubicBezTo>
                      <a:pt x="12657" y="33873"/>
                      <a:pt x="12657" y="33911"/>
                      <a:pt x="12601" y="33850"/>
                    </a:cubicBezTo>
                    <a:lnTo>
                      <a:pt x="12601" y="33850"/>
                    </a:lnTo>
                    <a:cubicBezTo>
                      <a:pt x="12632" y="33895"/>
                      <a:pt x="12727" y="34021"/>
                      <a:pt x="12747" y="34021"/>
                    </a:cubicBezTo>
                    <a:cubicBezTo>
                      <a:pt x="12751" y="34021"/>
                      <a:pt x="12752" y="34013"/>
                      <a:pt x="12745" y="33994"/>
                    </a:cubicBezTo>
                    <a:lnTo>
                      <a:pt x="12745" y="33994"/>
                    </a:lnTo>
                    <a:lnTo>
                      <a:pt x="12795" y="34066"/>
                    </a:lnTo>
                    <a:cubicBezTo>
                      <a:pt x="12780" y="34032"/>
                      <a:pt x="12741" y="33959"/>
                      <a:pt x="12752" y="33959"/>
                    </a:cubicBezTo>
                    <a:cubicBezTo>
                      <a:pt x="12757" y="33959"/>
                      <a:pt x="12773" y="33975"/>
                      <a:pt x="12806" y="34016"/>
                    </a:cubicBezTo>
                    <a:lnTo>
                      <a:pt x="12800" y="34016"/>
                    </a:lnTo>
                    <a:lnTo>
                      <a:pt x="12883" y="34099"/>
                    </a:lnTo>
                    <a:lnTo>
                      <a:pt x="12906" y="34149"/>
                    </a:lnTo>
                    <a:cubicBezTo>
                      <a:pt x="12906" y="34148"/>
                      <a:pt x="12907" y="34148"/>
                      <a:pt x="12909" y="34148"/>
                    </a:cubicBezTo>
                    <a:cubicBezTo>
                      <a:pt x="12915" y="34148"/>
                      <a:pt x="12927" y="34160"/>
                      <a:pt x="12950" y="34188"/>
                    </a:cubicBezTo>
                    <a:cubicBezTo>
                      <a:pt x="12950" y="34205"/>
                      <a:pt x="12972" y="34238"/>
                      <a:pt x="12966" y="34243"/>
                    </a:cubicBezTo>
                    <a:cubicBezTo>
                      <a:pt x="13044" y="34343"/>
                      <a:pt x="13049" y="34326"/>
                      <a:pt x="13061" y="34337"/>
                    </a:cubicBezTo>
                    <a:cubicBezTo>
                      <a:pt x="13094" y="34380"/>
                      <a:pt x="13109" y="34406"/>
                      <a:pt x="13099" y="34406"/>
                    </a:cubicBezTo>
                    <a:cubicBezTo>
                      <a:pt x="13096" y="34406"/>
                      <a:pt x="13090" y="34403"/>
                      <a:pt x="13083" y="34398"/>
                    </a:cubicBezTo>
                    <a:lnTo>
                      <a:pt x="13083" y="34398"/>
                    </a:lnTo>
                    <a:cubicBezTo>
                      <a:pt x="13138" y="34481"/>
                      <a:pt x="13243" y="34614"/>
                      <a:pt x="13271" y="34669"/>
                    </a:cubicBezTo>
                    <a:cubicBezTo>
                      <a:pt x="13298" y="34696"/>
                      <a:pt x="13307" y="34705"/>
                      <a:pt x="13308" y="34705"/>
                    </a:cubicBezTo>
                    <a:cubicBezTo>
                      <a:pt x="13311" y="34705"/>
                      <a:pt x="13289" y="34677"/>
                      <a:pt x="13300" y="34677"/>
                    </a:cubicBezTo>
                    <a:cubicBezTo>
                      <a:pt x="13304" y="34677"/>
                      <a:pt x="13310" y="34680"/>
                      <a:pt x="13321" y="34686"/>
                    </a:cubicBezTo>
                    <a:cubicBezTo>
                      <a:pt x="13354" y="34808"/>
                      <a:pt x="13575" y="35029"/>
                      <a:pt x="13713" y="35184"/>
                    </a:cubicBezTo>
                    <a:cubicBezTo>
                      <a:pt x="13712" y="35168"/>
                      <a:pt x="13713" y="35162"/>
                      <a:pt x="13717" y="35162"/>
                    </a:cubicBezTo>
                    <a:cubicBezTo>
                      <a:pt x="13727" y="35162"/>
                      <a:pt x="13760" y="35224"/>
                      <a:pt x="13802" y="35228"/>
                    </a:cubicBezTo>
                    <a:cubicBezTo>
                      <a:pt x="13798" y="35236"/>
                      <a:pt x="13850" y="35317"/>
                      <a:pt x="13841" y="35317"/>
                    </a:cubicBezTo>
                    <a:cubicBezTo>
                      <a:pt x="13838" y="35317"/>
                      <a:pt x="13831" y="35311"/>
                      <a:pt x="13816" y="35295"/>
                    </a:cubicBezTo>
                    <a:lnTo>
                      <a:pt x="13816" y="35295"/>
                    </a:lnTo>
                    <a:cubicBezTo>
                      <a:pt x="13831" y="35314"/>
                      <a:pt x="13845" y="35332"/>
                      <a:pt x="13863" y="35350"/>
                    </a:cubicBezTo>
                    <a:cubicBezTo>
                      <a:pt x="13871" y="35364"/>
                      <a:pt x="13871" y="35369"/>
                      <a:pt x="13867" y="35369"/>
                    </a:cubicBezTo>
                    <a:cubicBezTo>
                      <a:pt x="13859" y="35369"/>
                      <a:pt x="13836" y="35351"/>
                      <a:pt x="13819" y="35333"/>
                    </a:cubicBezTo>
                    <a:cubicBezTo>
                      <a:pt x="13803" y="35317"/>
                      <a:pt x="13787" y="35301"/>
                      <a:pt x="13779" y="35301"/>
                    </a:cubicBezTo>
                    <a:cubicBezTo>
                      <a:pt x="13774" y="35301"/>
                      <a:pt x="13773" y="35310"/>
                      <a:pt x="13780" y="35333"/>
                    </a:cubicBezTo>
                    <a:cubicBezTo>
                      <a:pt x="13863" y="35422"/>
                      <a:pt x="13962" y="35455"/>
                      <a:pt x="14046" y="35571"/>
                    </a:cubicBezTo>
                    <a:cubicBezTo>
                      <a:pt x="14042" y="35571"/>
                      <a:pt x="14040" y="35570"/>
                      <a:pt x="14038" y="35570"/>
                    </a:cubicBezTo>
                    <a:cubicBezTo>
                      <a:pt x="14007" y="35570"/>
                      <a:pt x="14118" y="35644"/>
                      <a:pt x="14083" y="35644"/>
                    </a:cubicBezTo>
                    <a:cubicBezTo>
                      <a:pt x="14082" y="35644"/>
                      <a:pt x="14080" y="35644"/>
                      <a:pt x="14079" y="35643"/>
                    </a:cubicBezTo>
                    <a:cubicBezTo>
                      <a:pt x="14051" y="35627"/>
                      <a:pt x="14023" y="35594"/>
                      <a:pt x="13996" y="35566"/>
                    </a:cubicBezTo>
                    <a:lnTo>
                      <a:pt x="13996" y="35566"/>
                    </a:lnTo>
                    <a:lnTo>
                      <a:pt x="14012" y="35588"/>
                    </a:lnTo>
                    <a:cubicBezTo>
                      <a:pt x="14087" y="35675"/>
                      <a:pt x="14114" y="35694"/>
                      <a:pt x="14128" y="35694"/>
                    </a:cubicBezTo>
                    <a:cubicBezTo>
                      <a:pt x="14139" y="35694"/>
                      <a:pt x="14142" y="35682"/>
                      <a:pt x="14155" y="35682"/>
                    </a:cubicBezTo>
                    <a:cubicBezTo>
                      <a:pt x="14159" y="35682"/>
                      <a:pt x="14164" y="35683"/>
                      <a:pt x="14170" y="35686"/>
                    </a:cubicBezTo>
                    <a:lnTo>
                      <a:pt x="14170" y="35686"/>
                    </a:lnTo>
                    <a:cubicBezTo>
                      <a:pt x="14156" y="35673"/>
                      <a:pt x="14139" y="35654"/>
                      <a:pt x="14117" y="35627"/>
                    </a:cubicBezTo>
                    <a:lnTo>
                      <a:pt x="14117" y="35627"/>
                    </a:lnTo>
                    <a:cubicBezTo>
                      <a:pt x="14136" y="35641"/>
                      <a:pt x="14144" y="35646"/>
                      <a:pt x="14147" y="35646"/>
                    </a:cubicBezTo>
                    <a:cubicBezTo>
                      <a:pt x="14154" y="35646"/>
                      <a:pt x="14118" y="35610"/>
                      <a:pt x="14106" y="35594"/>
                    </a:cubicBezTo>
                    <a:lnTo>
                      <a:pt x="14106" y="35594"/>
                    </a:lnTo>
                    <a:cubicBezTo>
                      <a:pt x="14108" y="35597"/>
                      <a:pt x="14108" y="35599"/>
                      <a:pt x="14106" y="35599"/>
                    </a:cubicBezTo>
                    <a:cubicBezTo>
                      <a:pt x="14098" y="35599"/>
                      <a:pt x="14036" y="35529"/>
                      <a:pt x="14007" y="35505"/>
                    </a:cubicBezTo>
                    <a:cubicBezTo>
                      <a:pt x="14003" y="35497"/>
                      <a:pt x="14006" y="35495"/>
                      <a:pt x="14011" y="35495"/>
                    </a:cubicBezTo>
                    <a:cubicBezTo>
                      <a:pt x="14016" y="35495"/>
                      <a:pt x="14023" y="35496"/>
                      <a:pt x="14028" y="35496"/>
                    </a:cubicBezTo>
                    <a:cubicBezTo>
                      <a:pt x="14041" y="35496"/>
                      <a:pt x="14047" y="35488"/>
                      <a:pt x="14007" y="35433"/>
                    </a:cubicBezTo>
                    <a:lnTo>
                      <a:pt x="13957" y="35444"/>
                    </a:lnTo>
                    <a:cubicBezTo>
                      <a:pt x="13924" y="35400"/>
                      <a:pt x="13990" y="35444"/>
                      <a:pt x="13907" y="35356"/>
                    </a:cubicBezTo>
                    <a:lnTo>
                      <a:pt x="13907" y="35356"/>
                    </a:lnTo>
                    <a:cubicBezTo>
                      <a:pt x="13921" y="35364"/>
                      <a:pt x="13929" y="35366"/>
                      <a:pt x="13935" y="35366"/>
                    </a:cubicBezTo>
                    <a:cubicBezTo>
                      <a:pt x="13940" y="35366"/>
                      <a:pt x="13944" y="35365"/>
                      <a:pt x="13949" y="35365"/>
                    </a:cubicBezTo>
                    <a:cubicBezTo>
                      <a:pt x="13960" y="35365"/>
                      <a:pt x="13977" y="35373"/>
                      <a:pt x="14034" y="35428"/>
                    </a:cubicBezTo>
                    <a:cubicBezTo>
                      <a:pt x="13985" y="35350"/>
                      <a:pt x="13929" y="35306"/>
                      <a:pt x="13879" y="35262"/>
                    </a:cubicBezTo>
                    <a:cubicBezTo>
                      <a:pt x="13830" y="35217"/>
                      <a:pt x="13774" y="35184"/>
                      <a:pt x="13730" y="35134"/>
                    </a:cubicBezTo>
                    <a:lnTo>
                      <a:pt x="13730" y="35134"/>
                    </a:lnTo>
                    <a:lnTo>
                      <a:pt x="13758" y="35151"/>
                    </a:lnTo>
                    <a:cubicBezTo>
                      <a:pt x="13730" y="35134"/>
                      <a:pt x="13691" y="35090"/>
                      <a:pt x="13664" y="35062"/>
                    </a:cubicBezTo>
                    <a:cubicBezTo>
                      <a:pt x="13650" y="35044"/>
                      <a:pt x="13647" y="35037"/>
                      <a:pt x="13650" y="35037"/>
                    </a:cubicBezTo>
                    <a:cubicBezTo>
                      <a:pt x="13658" y="35037"/>
                      <a:pt x="13707" y="35085"/>
                      <a:pt x="13718" y="35085"/>
                    </a:cubicBezTo>
                    <a:cubicBezTo>
                      <a:pt x="13720" y="35085"/>
                      <a:pt x="13720" y="35083"/>
                      <a:pt x="13719" y="35079"/>
                    </a:cubicBezTo>
                    <a:lnTo>
                      <a:pt x="13625" y="34963"/>
                    </a:lnTo>
                    <a:lnTo>
                      <a:pt x="13625" y="34957"/>
                    </a:lnTo>
                    <a:cubicBezTo>
                      <a:pt x="13597" y="34929"/>
                      <a:pt x="13570" y="34902"/>
                      <a:pt x="13570" y="34891"/>
                    </a:cubicBezTo>
                    <a:lnTo>
                      <a:pt x="13570" y="34891"/>
                    </a:lnTo>
                    <a:cubicBezTo>
                      <a:pt x="13608" y="34918"/>
                      <a:pt x="13630" y="34924"/>
                      <a:pt x="13658" y="34935"/>
                    </a:cubicBezTo>
                    <a:lnTo>
                      <a:pt x="13536" y="34835"/>
                    </a:lnTo>
                    <a:lnTo>
                      <a:pt x="13536" y="34835"/>
                    </a:lnTo>
                    <a:cubicBezTo>
                      <a:pt x="13537" y="34836"/>
                      <a:pt x="13537" y="34836"/>
                      <a:pt x="13537" y="34836"/>
                    </a:cubicBezTo>
                    <a:cubicBezTo>
                      <a:pt x="13546" y="34836"/>
                      <a:pt x="13505" y="34768"/>
                      <a:pt x="13516" y="34768"/>
                    </a:cubicBezTo>
                    <a:cubicBezTo>
                      <a:pt x="13519" y="34768"/>
                      <a:pt x="13528" y="34776"/>
                      <a:pt x="13547" y="34797"/>
                    </a:cubicBezTo>
                    <a:lnTo>
                      <a:pt x="13398" y="34620"/>
                    </a:lnTo>
                    <a:lnTo>
                      <a:pt x="13404" y="34586"/>
                    </a:lnTo>
                    <a:cubicBezTo>
                      <a:pt x="13383" y="34565"/>
                      <a:pt x="13372" y="34554"/>
                      <a:pt x="13370" y="34554"/>
                    </a:cubicBezTo>
                    <a:lnTo>
                      <a:pt x="13370" y="34554"/>
                    </a:lnTo>
                    <a:cubicBezTo>
                      <a:pt x="13368" y="34554"/>
                      <a:pt x="13377" y="34567"/>
                      <a:pt x="13396" y="34594"/>
                    </a:cubicBezTo>
                    <a:lnTo>
                      <a:pt x="13396" y="34594"/>
                    </a:lnTo>
                    <a:cubicBezTo>
                      <a:pt x="13371" y="34561"/>
                      <a:pt x="13303" y="34507"/>
                      <a:pt x="13260" y="34454"/>
                    </a:cubicBezTo>
                    <a:cubicBezTo>
                      <a:pt x="13210" y="34398"/>
                      <a:pt x="13177" y="34348"/>
                      <a:pt x="13210" y="34348"/>
                    </a:cubicBezTo>
                    <a:cubicBezTo>
                      <a:pt x="13083" y="34210"/>
                      <a:pt x="13049" y="34155"/>
                      <a:pt x="12906" y="33983"/>
                    </a:cubicBezTo>
                    <a:lnTo>
                      <a:pt x="12906" y="33983"/>
                    </a:lnTo>
                    <a:cubicBezTo>
                      <a:pt x="12927" y="34004"/>
                      <a:pt x="12938" y="34013"/>
                      <a:pt x="12942" y="34013"/>
                    </a:cubicBezTo>
                    <a:cubicBezTo>
                      <a:pt x="12959" y="34013"/>
                      <a:pt x="12891" y="33908"/>
                      <a:pt x="12897" y="33908"/>
                    </a:cubicBezTo>
                    <a:lnTo>
                      <a:pt x="12897" y="33908"/>
                    </a:lnTo>
                    <a:cubicBezTo>
                      <a:pt x="12899" y="33908"/>
                      <a:pt x="12909" y="33919"/>
                      <a:pt x="12933" y="33950"/>
                    </a:cubicBezTo>
                    <a:cubicBezTo>
                      <a:pt x="12878" y="33856"/>
                      <a:pt x="12845" y="33850"/>
                      <a:pt x="12789" y="33790"/>
                    </a:cubicBezTo>
                    <a:cubicBezTo>
                      <a:pt x="12772" y="33757"/>
                      <a:pt x="12771" y="33742"/>
                      <a:pt x="12782" y="33742"/>
                    </a:cubicBezTo>
                    <a:cubicBezTo>
                      <a:pt x="12793" y="33742"/>
                      <a:pt x="12816" y="33759"/>
                      <a:pt x="12844" y="33788"/>
                    </a:cubicBezTo>
                    <a:lnTo>
                      <a:pt x="12844" y="33788"/>
                    </a:lnTo>
                    <a:lnTo>
                      <a:pt x="12778" y="33718"/>
                    </a:lnTo>
                    <a:lnTo>
                      <a:pt x="12789" y="33718"/>
                    </a:lnTo>
                    <a:lnTo>
                      <a:pt x="12723" y="33657"/>
                    </a:lnTo>
                    <a:cubicBezTo>
                      <a:pt x="12684" y="33574"/>
                      <a:pt x="12740" y="33624"/>
                      <a:pt x="12690" y="33546"/>
                    </a:cubicBezTo>
                    <a:lnTo>
                      <a:pt x="12657" y="33541"/>
                    </a:lnTo>
                    <a:lnTo>
                      <a:pt x="12634" y="33480"/>
                    </a:lnTo>
                    <a:lnTo>
                      <a:pt x="12634" y="33480"/>
                    </a:lnTo>
                    <a:cubicBezTo>
                      <a:pt x="12635" y="33485"/>
                      <a:pt x="12635" y="33488"/>
                      <a:pt x="12633" y="33488"/>
                    </a:cubicBezTo>
                    <a:cubicBezTo>
                      <a:pt x="12627" y="33488"/>
                      <a:pt x="12599" y="33447"/>
                      <a:pt x="12568" y="33402"/>
                    </a:cubicBezTo>
                    <a:lnTo>
                      <a:pt x="12574" y="33402"/>
                    </a:lnTo>
                    <a:lnTo>
                      <a:pt x="12524" y="33330"/>
                    </a:lnTo>
                    <a:lnTo>
                      <a:pt x="12524" y="33330"/>
                    </a:lnTo>
                    <a:cubicBezTo>
                      <a:pt x="12535" y="33344"/>
                      <a:pt x="12540" y="33349"/>
                      <a:pt x="12542" y="33349"/>
                    </a:cubicBezTo>
                    <a:cubicBezTo>
                      <a:pt x="12547" y="33349"/>
                      <a:pt x="12509" y="33288"/>
                      <a:pt x="12517" y="33288"/>
                    </a:cubicBezTo>
                    <a:lnTo>
                      <a:pt x="12517" y="33288"/>
                    </a:lnTo>
                    <a:cubicBezTo>
                      <a:pt x="12518" y="33288"/>
                      <a:pt x="12521" y="33289"/>
                      <a:pt x="12524" y="33292"/>
                    </a:cubicBezTo>
                    <a:cubicBezTo>
                      <a:pt x="12485" y="33231"/>
                      <a:pt x="12485" y="33231"/>
                      <a:pt x="12408" y="33125"/>
                    </a:cubicBezTo>
                    <a:lnTo>
                      <a:pt x="12408" y="33153"/>
                    </a:lnTo>
                    <a:cubicBezTo>
                      <a:pt x="12302" y="33020"/>
                      <a:pt x="12419" y="33131"/>
                      <a:pt x="12352" y="33020"/>
                    </a:cubicBezTo>
                    <a:lnTo>
                      <a:pt x="12352" y="33020"/>
                    </a:lnTo>
                    <a:lnTo>
                      <a:pt x="12336" y="33042"/>
                    </a:lnTo>
                    <a:cubicBezTo>
                      <a:pt x="12253" y="32860"/>
                      <a:pt x="12142" y="32771"/>
                      <a:pt x="12087" y="32633"/>
                    </a:cubicBezTo>
                    <a:lnTo>
                      <a:pt x="12087" y="32633"/>
                    </a:lnTo>
                    <a:cubicBezTo>
                      <a:pt x="12115" y="32674"/>
                      <a:pt x="12129" y="32682"/>
                      <a:pt x="12135" y="32682"/>
                    </a:cubicBezTo>
                    <a:cubicBezTo>
                      <a:pt x="12139" y="32682"/>
                      <a:pt x="12139" y="32677"/>
                      <a:pt x="12136" y="32677"/>
                    </a:cubicBezTo>
                    <a:cubicBezTo>
                      <a:pt x="12070" y="32572"/>
                      <a:pt x="11970" y="32390"/>
                      <a:pt x="11882" y="32295"/>
                    </a:cubicBezTo>
                    <a:cubicBezTo>
                      <a:pt x="11882" y="32240"/>
                      <a:pt x="11882" y="32224"/>
                      <a:pt x="11826" y="32107"/>
                    </a:cubicBezTo>
                    <a:cubicBezTo>
                      <a:pt x="11777" y="32024"/>
                      <a:pt x="11766" y="32013"/>
                      <a:pt x="11738" y="31997"/>
                    </a:cubicBezTo>
                    <a:cubicBezTo>
                      <a:pt x="11699" y="31908"/>
                      <a:pt x="11605" y="31764"/>
                      <a:pt x="11616" y="31748"/>
                    </a:cubicBezTo>
                    <a:cubicBezTo>
                      <a:pt x="11589" y="31737"/>
                      <a:pt x="11583" y="31670"/>
                      <a:pt x="11544" y="31631"/>
                    </a:cubicBezTo>
                    <a:lnTo>
                      <a:pt x="11544" y="31615"/>
                    </a:lnTo>
                    <a:lnTo>
                      <a:pt x="11528" y="31631"/>
                    </a:lnTo>
                    <a:cubicBezTo>
                      <a:pt x="11489" y="31465"/>
                      <a:pt x="11378" y="31393"/>
                      <a:pt x="11328" y="31227"/>
                    </a:cubicBezTo>
                    <a:lnTo>
                      <a:pt x="11328" y="31227"/>
                    </a:lnTo>
                    <a:lnTo>
                      <a:pt x="11351" y="31250"/>
                    </a:lnTo>
                    <a:lnTo>
                      <a:pt x="11306" y="31189"/>
                    </a:lnTo>
                    <a:cubicBezTo>
                      <a:pt x="11306" y="31184"/>
                      <a:pt x="11308" y="31183"/>
                      <a:pt x="11311" y="31183"/>
                    </a:cubicBezTo>
                    <a:cubicBezTo>
                      <a:pt x="11318" y="31183"/>
                      <a:pt x="11331" y="31194"/>
                      <a:pt x="11340" y="31194"/>
                    </a:cubicBezTo>
                    <a:cubicBezTo>
                      <a:pt x="11284" y="31100"/>
                      <a:pt x="11245" y="31001"/>
                      <a:pt x="11196" y="30895"/>
                    </a:cubicBezTo>
                    <a:lnTo>
                      <a:pt x="11196" y="30895"/>
                    </a:lnTo>
                    <a:lnTo>
                      <a:pt x="11212" y="30962"/>
                    </a:lnTo>
                    <a:cubicBezTo>
                      <a:pt x="11174" y="30895"/>
                      <a:pt x="11140" y="30862"/>
                      <a:pt x="11118" y="30785"/>
                    </a:cubicBezTo>
                    <a:lnTo>
                      <a:pt x="11118" y="30785"/>
                    </a:lnTo>
                    <a:cubicBezTo>
                      <a:pt x="11135" y="30806"/>
                      <a:pt x="11143" y="30815"/>
                      <a:pt x="11146" y="30815"/>
                    </a:cubicBezTo>
                    <a:cubicBezTo>
                      <a:pt x="11155" y="30815"/>
                      <a:pt x="11076" y="30685"/>
                      <a:pt x="11085" y="30663"/>
                    </a:cubicBezTo>
                    <a:lnTo>
                      <a:pt x="11085" y="30663"/>
                    </a:lnTo>
                    <a:lnTo>
                      <a:pt x="11118" y="30724"/>
                    </a:lnTo>
                    <a:cubicBezTo>
                      <a:pt x="11091" y="30667"/>
                      <a:pt x="11083" y="30649"/>
                      <a:pt x="11075" y="30649"/>
                    </a:cubicBezTo>
                    <a:cubicBezTo>
                      <a:pt x="11072" y="30649"/>
                      <a:pt x="11068" y="30652"/>
                      <a:pt x="11063" y="30657"/>
                    </a:cubicBezTo>
                    <a:cubicBezTo>
                      <a:pt x="11002" y="30547"/>
                      <a:pt x="11057" y="30563"/>
                      <a:pt x="10991" y="30469"/>
                    </a:cubicBezTo>
                    <a:lnTo>
                      <a:pt x="10991" y="30469"/>
                    </a:lnTo>
                    <a:lnTo>
                      <a:pt x="11024" y="30547"/>
                    </a:lnTo>
                    <a:cubicBezTo>
                      <a:pt x="11024" y="30552"/>
                      <a:pt x="11022" y="30555"/>
                      <a:pt x="11019" y="30555"/>
                    </a:cubicBezTo>
                    <a:cubicBezTo>
                      <a:pt x="11008" y="30555"/>
                      <a:pt x="10977" y="30515"/>
                      <a:pt x="10963" y="30475"/>
                    </a:cubicBezTo>
                    <a:cubicBezTo>
                      <a:pt x="10963" y="30467"/>
                      <a:pt x="10956" y="30447"/>
                      <a:pt x="10958" y="30447"/>
                    </a:cubicBezTo>
                    <a:lnTo>
                      <a:pt x="10958" y="30447"/>
                    </a:lnTo>
                    <a:cubicBezTo>
                      <a:pt x="10958" y="30447"/>
                      <a:pt x="10960" y="30449"/>
                      <a:pt x="10963" y="30454"/>
                    </a:cubicBezTo>
                    <a:lnTo>
                      <a:pt x="10963" y="30454"/>
                    </a:lnTo>
                    <a:cubicBezTo>
                      <a:pt x="10915" y="30371"/>
                      <a:pt x="10863" y="30241"/>
                      <a:pt x="10836" y="30204"/>
                    </a:cubicBezTo>
                    <a:cubicBezTo>
                      <a:pt x="10830" y="30181"/>
                      <a:pt x="10832" y="30171"/>
                      <a:pt x="10837" y="30171"/>
                    </a:cubicBezTo>
                    <a:cubicBezTo>
                      <a:pt x="10842" y="30171"/>
                      <a:pt x="10850" y="30179"/>
                      <a:pt x="10858" y="30193"/>
                    </a:cubicBezTo>
                    <a:cubicBezTo>
                      <a:pt x="10758" y="30004"/>
                      <a:pt x="10825" y="30104"/>
                      <a:pt x="10725" y="29916"/>
                    </a:cubicBezTo>
                    <a:lnTo>
                      <a:pt x="10742" y="29916"/>
                    </a:lnTo>
                    <a:lnTo>
                      <a:pt x="10698" y="29855"/>
                    </a:lnTo>
                    <a:lnTo>
                      <a:pt x="10675" y="29750"/>
                    </a:lnTo>
                    <a:lnTo>
                      <a:pt x="10675" y="29789"/>
                    </a:lnTo>
                    <a:cubicBezTo>
                      <a:pt x="10648" y="29728"/>
                      <a:pt x="10620" y="29695"/>
                      <a:pt x="10592" y="29617"/>
                    </a:cubicBezTo>
                    <a:lnTo>
                      <a:pt x="10592" y="29617"/>
                    </a:lnTo>
                    <a:lnTo>
                      <a:pt x="10620" y="29639"/>
                    </a:lnTo>
                    <a:cubicBezTo>
                      <a:pt x="10537" y="29462"/>
                      <a:pt x="10554" y="29423"/>
                      <a:pt x="10465" y="29257"/>
                    </a:cubicBezTo>
                    <a:cubicBezTo>
                      <a:pt x="10465" y="29256"/>
                      <a:pt x="10465" y="29256"/>
                      <a:pt x="10465" y="29255"/>
                    </a:cubicBezTo>
                    <a:lnTo>
                      <a:pt x="10465" y="29255"/>
                    </a:lnTo>
                    <a:cubicBezTo>
                      <a:pt x="10470" y="29264"/>
                      <a:pt x="10476" y="29274"/>
                      <a:pt x="10482" y="29285"/>
                    </a:cubicBezTo>
                    <a:cubicBezTo>
                      <a:pt x="10477" y="29272"/>
                      <a:pt x="10470" y="29252"/>
                      <a:pt x="10467" y="29252"/>
                    </a:cubicBezTo>
                    <a:cubicBezTo>
                      <a:pt x="10466" y="29252"/>
                      <a:pt x="10466" y="29253"/>
                      <a:pt x="10465" y="29255"/>
                    </a:cubicBezTo>
                    <a:lnTo>
                      <a:pt x="10465" y="29255"/>
                    </a:lnTo>
                    <a:cubicBezTo>
                      <a:pt x="10403" y="29132"/>
                      <a:pt x="10458" y="29142"/>
                      <a:pt x="10366" y="29008"/>
                    </a:cubicBezTo>
                    <a:lnTo>
                      <a:pt x="10366" y="29008"/>
                    </a:lnTo>
                    <a:cubicBezTo>
                      <a:pt x="10366" y="29009"/>
                      <a:pt x="10367" y="29009"/>
                      <a:pt x="10367" y="29009"/>
                    </a:cubicBezTo>
                    <a:cubicBezTo>
                      <a:pt x="10370" y="29009"/>
                      <a:pt x="10372" y="29000"/>
                      <a:pt x="10377" y="29000"/>
                    </a:cubicBezTo>
                    <a:cubicBezTo>
                      <a:pt x="10378" y="29000"/>
                      <a:pt x="10380" y="29001"/>
                      <a:pt x="10382" y="29003"/>
                    </a:cubicBezTo>
                    <a:lnTo>
                      <a:pt x="10338" y="28931"/>
                    </a:lnTo>
                    <a:lnTo>
                      <a:pt x="10360" y="28931"/>
                    </a:lnTo>
                    <a:lnTo>
                      <a:pt x="10305" y="28887"/>
                    </a:lnTo>
                    <a:lnTo>
                      <a:pt x="10305" y="28831"/>
                    </a:lnTo>
                    <a:lnTo>
                      <a:pt x="10283" y="28804"/>
                    </a:lnTo>
                    <a:cubicBezTo>
                      <a:pt x="10288" y="28710"/>
                      <a:pt x="10216" y="28610"/>
                      <a:pt x="10205" y="28488"/>
                    </a:cubicBezTo>
                    <a:lnTo>
                      <a:pt x="10189" y="28516"/>
                    </a:lnTo>
                    <a:cubicBezTo>
                      <a:pt x="10028" y="28267"/>
                      <a:pt x="9984" y="27891"/>
                      <a:pt x="9834" y="27570"/>
                    </a:cubicBezTo>
                    <a:lnTo>
                      <a:pt x="9856" y="27570"/>
                    </a:lnTo>
                    <a:lnTo>
                      <a:pt x="9779" y="27448"/>
                    </a:lnTo>
                    <a:cubicBezTo>
                      <a:pt x="9778" y="27427"/>
                      <a:pt x="9779" y="27420"/>
                      <a:pt x="9782" y="27420"/>
                    </a:cubicBezTo>
                    <a:cubicBezTo>
                      <a:pt x="9790" y="27420"/>
                      <a:pt x="9807" y="27462"/>
                      <a:pt x="9811" y="27462"/>
                    </a:cubicBezTo>
                    <a:cubicBezTo>
                      <a:pt x="9812" y="27462"/>
                      <a:pt x="9812" y="27461"/>
                      <a:pt x="9812" y="27459"/>
                    </a:cubicBezTo>
                    <a:cubicBezTo>
                      <a:pt x="9751" y="27315"/>
                      <a:pt x="9762" y="27409"/>
                      <a:pt x="9696" y="27238"/>
                    </a:cubicBezTo>
                    <a:cubicBezTo>
                      <a:pt x="9692" y="27214"/>
                      <a:pt x="9691" y="27205"/>
                      <a:pt x="9694" y="27205"/>
                    </a:cubicBezTo>
                    <a:lnTo>
                      <a:pt x="9694" y="27205"/>
                    </a:lnTo>
                    <a:cubicBezTo>
                      <a:pt x="9701" y="27205"/>
                      <a:pt x="9730" y="27274"/>
                      <a:pt x="9746" y="27299"/>
                    </a:cubicBezTo>
                    <a:cubicBezTo>
                      <a:pt x="9679" y="27144"/>
                      <a:pt x="9585" y="26911"/>
                      <a:pt x="9558" y="26795"/>
                    </a:cubicBezTo>
                    <a:cubicBezTo>
                      <a:pt x="9554" y="26795"/>
                      <a:pt x="9553" y="26792"/>
                      <a:pt x="9552" y="26792"/>
                    </a:cubicBezTo>
                    <a:cubicBezTo>
                      <a:pt x="9552" y="26792"/>
                      <a:pt x="9552" y="26793"/>
                      <a:pt x="9552" y="26795"/>
                    </a:cubicBezTo>
                    <a:cubicBezTo>
                      <a:pt x="9502" y="26690"/>
                      <a:pt x="9469" y="26546"/>
                      <a:pt x="9425" y="26430"/>
                    </a:cubicBezTo>
                    <a:cubicBezTo>
                      <a:pt x="9441" y="26430"/>
                      <a:pt x="9447" y="26457"/>
                      <a:pt x="9458" y="26485"/>
                    </a:cubicBezTo>
                    <a:cubicBezTo>
                      <a:pt x="9447" y="26441"/>
                      <a:pt x="9430" y="26380"/>
                      <a:pt x="9414" y="26347"/>
                    </a:cubicBezTo>
                    <a:lnTo>
                      <a:pt x="9414" y="26347"/>
                    </a:lnTo>
                    <a:lnTo>
                      <a:pt x="9447" y="26385"/>
                    </a:lnTo>
                    <a:cubicBezTo>
                      <a:pt x="9420" y="26298"/>
                      <a:pt x="9349" y="26129"/>
                      <a:pt x="9364" y="26099"/>
                    </a:cubicBezTo>
                    <a:lnTo>
                      <a:pt x="9364" y="26099"/>
                    </a:lnTo>
                    <a:cubicBezTo>
                      <a:pt x="9362" y="26101"/>
                      <a:pt x="9360" y="26103"/>
                      <a:pt x="9357" y="26103"/>
                    </a:cubicBezTo>
                    <a:cubicBezTo>
                      <a:pt x="9348" y="26103"/>
                      <a:pt x="9334" y="26088"/>
                      <a:pt x="9314" y="26037"/>
                    </a:cubicBezTo>
                    <a:cubicBezTo>
                      <a:pt x="9336" y="25981"/>
                      <a:pt x="9231" y="25827"/>
                      <a:pt x="9209" y="25694"/>
                    </a:cubicBezTo>
                    <a:lnTo>
                      <a:pt x="9209" y="25694"/>
                    </a:lnTo>
                    <a:cubicBezTo>
                      <a:pt x="9223" y="25708"/>
                      <a:pt x="9246" y="25777"/>
                      <a:pt x="9248" y="25777"/>
                    </a:cubicBezTo>
                    <a:cubicBezTo>
                      <a:pt x="9249" y="25777"/>
                      <a:pt x="9249" y="25775"/>
                      <a:pt x="9248" y="25771"/>
                    </a:cubicBezTo>
                    <a:cubicBezTo>
                      <a:pt x="9231" y="25710"/>
                      <a:pt x="9204" y="25655"/>
                      <a:pt x="9176" y="25600"/>
                    </a:cubicBezTo>
                    <a:lnTo>
                      <a:pt x="9176" y="25600"/>
                    </a:lnTo>
                    <a:lnTo>
                      <a:pt x="9198" y="25611"/>
                    </a:lnTo>
                    <a:lnTo>
                      <a:pt x="9087" y="25323"/>
                    </a:lnTo>
                    <a:cubicBezTo>
                      <a:pt x="9109" y="25269"/>
                      <a:pt x="9004" y="25057"/>
                      <a:pt x="9025" y="25057"/>
                    </a:cubicBezTo>
                    <a:cubicBezTo>
                      <a:pt x="9025" y="25057"/>
                      <a:pt x="9026" y="25057"/>
                      <a:pt x="9026" y="25057"/>
                    </a:cubicBezTo>
                    <a:cubicBezTo>
                      <a:pt x="9020" y="25033"/>
                      <a:pt x="9017" y="25025"/>
                      <a:pt x="9016" y="25025"/>
                    </a:cubicBezTo>
                    <a:lnTo>
                      <a:pt x="9016" y="25025"/>
                    </a:lnTo>
                    <a:cubicBezTo>
                      <a:pt x="9013" y="25025"/>
                      <a:pt x="9018" y="25064"/>
                      <a:pt x="9012" y="25064"/>
                    </a:cubicBezTo>
                    <a:cubicBezTo>
                      <a:pt x="9008" y="25064"/>
                      <a:pt x="9001" y="25053"/>
                      <a:pt x="8988" y="25019"/>
                    </a:cubicBezTo>
                    <a:cubicBezTo>
                      <a:pt x="8988" y="24974"/>
                      <a:pt x="8949" y="24897"/>
                      <a:pt x="8971" y="24897"/>
                    </a:cubicBezTo>
                    <a:lnTo>
                      <a:pt x="8977" y="24913"/>
                    </a:lnTo>
                    <a:lnTo>
                      <a:pt x="8949" y="24825"/>
                    </a:lnTo>
                    <a:lnTo>
                      <a:pt x="8988" y="24880"/>
                    </a:lnTo>
                    <a:cubicBezTo>
                      <a:pt x="8960" y="24803"/>
                      <a:pt x="8921" y="24747"/>
                      <a:pt x="8905" y="24747"/>
                    </a:cubicBezTo>
                    <a:cubicBezTo>
                      <a:pt x="8894" y="24670"/>
                      <a:pt x="8849" y="24559"/>
                      <a:pt x="8866" y="24526"/>
                    </a:cubicBezTo>
                    <a:lnTo>
                      <a:pt x="8866" y="24526"/>
                    </a:lnTo>
                    <a:lnTo>
                      <a:pt x="8877" y="24554"/>
                    </a:lnTo>
                    <a:cubicBezTo>
                      <a:pt x="8811" y="24338"/>
                      <a:pt x="8833" y="24177"/>
                      <a:pt x="8750" y="24028"/>
                    </a:cubicBezTo>
                    <a:cubicBezTo>
                      <a:pt x="8750" y="24021"/>
                      <a:pt x="8751" y="24017"/>
                      <a:pt x="8752" y="24017"/>
                    </a:cubicBezTo>
                    <a:cubicBezTo>
                      <a:pt x="8753" y="24017"/>
                      <a:pt x="8754" y="24018"/>
                      <a:pt x="8755" y="24020"/>
                    </a:cubicBezTo>
                    <a:lnTo>
                      <a:pt x="8755" y="24020"/>
                    </a:lnTo>
                    <a:lnTo>
                      <a:pt x="8728" y="23912"/>
                    </a:lnTo>
                    <a:lnTo>
                      <a:pt x="8755" y="23940"/>
                    </a:lnTo>
                    <a:lnTo>
                      <a:pt x="8667" y="23724"/>
                    </a:lnTo>
                    <a:lnTo>
                      <a:pt x="8678" y="23724"/>
                    </a:lnTo>
                    <a:cubicBezTo>
                      <a:pt x="8639" y="23580"/>
                      <a:pt x="8573" y="23353"/>
                      <a:pt x="8517" y="23170"/>
                    </a:cubicBezTo>
                    <a:lnTo>
                      <a:pt x="8517" y="23170"/>
                    </a:lnTo>
                    <a:lnTo>
                      <a:pt x="8534" y="23198"/>
                    </a:lnTo>
                    <a:cubicBezTo>
                      <a:pt x="8456" y="22999"/>
                      <a:pt x="8484" y="22999"/>
                      <a:pt x="8434" y="22855"/>
                    </a:cubicBezTo>
                    <a:lnTo>
                      <a:pt x="8434" y="22855"/>
                    </a:lnTo>
                    <a:cubicBezTo>
                      <a:pt x="8439" y="22857"/>
                      <a:pt x="8442" y="22859"/>
                      <a:pt x="8443" y="22860"/>
                    </a:cubicBezTo>
                    <a:lnTo>
                      <a:pt x="8443" y="22860"/>
                    </a:lnTo>
                    <a:lnTo>
                      <a:pt x="8401" y="22733"/>
                    </a:lnTo>
                    <a:lnTo>
                      <a:pt x="8401" y="22733"/>
                    </a:lnTo>
                    <a:lnTo>
                      <a:pt x="8423" y="22761"/>
                    </a:lnTo>
                    <a:cubicBezTo>
                      <a:pt x="8380" y="22684"/>
                      <a:pt x="8374" y="22523"/>
                      <a:pt x="8374" y="22523"/>
                    </a:cubicBezTo>
                    <a:cubicBezTo>
                      <a:pt x="8373" y="22523"/>
                      <a:pt x="8373" y="22526"/>
                      <a:pt x="8373" y="22534"/>
                    </a:cubicBezTo>
                    <a:cubicBezTo>
                      <a:pt x="8346" y="22479"/>
                      <a:pt x="8313" y="22390"/>
                      <a:pt x="8290" y="22374"/>
                    </a:cubicBezTo>
                    <a:cubicBezTo>
                      <a:pt x="8252" y="22230"/>
                      <a:pt x="8296" y="22335"/>
                      <a:pt x="8279" y="22246"/>
                    </a:cubicBezTo>
                    <a:cubicBezTo>
                      <a:pt x="8252" y="22141"/>
                      <a:pt x="8230" y="22124"/>
                      <a:pt x="8196" y="21981"/>
                    </a:cubicBezTo>
                    <a:lnTo>
                      <a:pt x="8207" y="21981"/>
                    </a:lnTo>
                    <a:cubicBezTo>
                      <a:pt x="8185" y="21914"/>
                      <a:pt x="8169" y="21875"/>
                      <a:pt x="8141" y="21781"/>
                    </a:cubicBezTo>
                    <a:lnTo>
                      <a:pt x="8141" y="21781"/>
                    </a:lnTo>
                    <a:lnTo>
                      <a:pt x="8143" y="21786"/>
                    </a:lnTo>
                    <a:lnTo>
                      <a:pt x="8143" y="21786"/>
                    </a:lnTo>
                    <a:cubicBezTo>
                      <a:pt x="8095" y="21659"/>
                      <a:pt x="8126" y="21604"/>
                      <a:pt x="8058" y="21505"/>
                    </a:cubicBezTo>
                    <a:cubicBezTo>
                      <a:pt x="8047" y="21433"/>
                      <a:pt x="8008" y="21317"/>
                      <a:pt x="8030" y="21317"/>
                    </a:cubicBezTo>
                    <a:cubicBezTo>
                      <a:pt x="7958" y="21128"/>
                      <a:pt x="7920" y="20985"/>
                      <a:pt x="7853" y="20796"/>
                    </a:cubicBezTo>
                    <a:cubicBezTo>
                      <a:pt x="7881" y="20758"/>
                      <a:pt x="7842" y="20758"/>
                      <a:pt x="7826" y="20641"/>
                    </a:cubicBezTo>
                    <a:lnTo>
                      <a:pt x="7815" y="20653"/>
                    </a:lnTo>
                    <a:cubicBezTo>
                      <a:pt x="7737" y="20392"/>
                      <a:pt x="7704" y="20066"/>
                      <a:pt x="7615" y="19773"/>
                    </a:cubicBezTo>
                    <a:lnTo>
                      <a:pt x="7626" y="19762"/>
                    </a:lnTo>
                    <a:lnTo>
                      <a:pt x="7593" y="19706"/>
                    </a:lnTo>
                    <a:cubicBezTo>
                      <a:pt x="7516" y="19385"/>
                      <a:pt x="7405" y="18970"/>
                      <a:pt x="7344" y="18721"/>
                    </a:cubicBezTo>
                    <a:cubicBezTo>
                      <a:pt x="7311" y="18638"/>
                      <a:pt x="7256" y="18523"/>
                      <a:pt x="7228" y="18390"/>
                    </a:cubicBezTo>
                    <a:lnTo>
                      <a:pt x="7228" y="18390"/>
                    </a:lnTo>
                    <a:cubicBezTo>
                      <a:pt x="7230" y="18395"/>
                      <a:pt x="7232" y="18401"/>
                      <a:pt x="7233" y="18406"/>
                    </a:cubicBezTo>
                    <a:lnTo>
                      <a:pt x="7228" y="18389"/>
                    </a:lnTo>
                    <a:lnTo>
                      <a:pt x="7228" y="18389"/>
                    </a:lnTo>
                    <a:cubicBezTo>
                      <a:pt x="7228" y="18390"/>
                      <a:pt x="7228" y="18390"/>
                      <a:pt x="7228" y="18390"/>
                    </a:cubicBezTo>
                    <a:lnTo>
                      <a:pt x="7228" y="18390"/>
                    </a:lnTo>
                    <a:cubicBezTo>
                      <a:pt x="7153" y="18168"/>
                      <a:pt x="7088" y="17935"/>
                      <a:pt x="7023" y="17686"/>
                    </a:cubicBezTo>
                    <a:lnTo>
                      <a:pt x="7023" y="17686"/>
                    </a:lnTo>
                    <a:cubicBezTo>
                      <a:pt x="7026" y="17688"/>
                      <a:pt x="7029" y="17689"/>
                      <a:pt x="7031" y="17689"/>
                    </a:cubicBezTo>
                    <a:cubicBezTo>
                      <a:pt x="7035" y="17689"/>
                      <a:pt x="7037" y="17687"/>
                      <a:pt x="7039" y="17685"/>
                    </a:cubicBezTo>
                    <a:lnTo>
                      <a:pt x="7039" y="17685"/>
                    </a:lnTo>
                    <a:cubicBezTo>
                      <a:pt x="7041" y="17690"/>
                      <a:pt x="7043" y="17694"/>
                      <a:pt x="7045" y="17698"/>
                    </a:cubicBezTo>
                    <a:cubicBezTo>
                      <a:pt x="7043" y="17688"/>
                      <a:pt x="7042" y="17685"/>
                      <a:pt x="7040" y="17685"/>
                    </a:cubicBezTo>
                    <a:cubicBezTo>
                      <a:pt x="7040" y="17685"/>
                      <a:pt x="7039" y="17685"/>
                      <a:pt x="7039" y="17685"/>
                    </a:cubicBezTo>
                    <a:lnTo>
                      <a:pt x="7039" y="17685"/>
                    </a:lnTo>
                    <a:cubicBezTo>
                      <a:pt x="7011" y="17630"/>
                      <a:pt x="7005" y="17550"/>
                      <a:pt x="6990" y="17498"/>
                    </a:cubicBezTo>
                    <a:lnTo>
                      <a:pt x="6990" y="17570"/>
                    </a:lnTo>
                    <a:cubicBezTo>
                      <a:pt x="6957" y="17498"/>
                      <a:pt x="6940" y="17393"/>
                      <a:pt x="6951" y="17354"/>
                    </a:cubicBezTo>
                    <a:lnTo>
                      <a:pt x="6901" y="17249"/>
                    </a:lnTo>
                    <a:lnTo>
                      <a:pt x="6901" y="17227"/>
                    </a:lnTo>
                    <a:lnTo>
                      <a:pt x="6885" y="17216"/>
                    </a:lnTo>
                    <a:lnTo>
                      <a:pt x="6896" y="17144"/>
                    </a:lnTo>
                    <a:cubicBezTo>
                      <a:pt x="6879" y="17116"/>
                      <a:pt x="6830" y="16973"/>
                      <a:pt x="6796" y="16934"/>
                    </a:cubicBezTo>
                    <a:cubicBezTo>
                      <a:pt x="6800" y="16922"/>
                      <a:pt x="6792" y="16861"/>
                      <a:pt x="6795" y="16861"/>
                    </a:cubicBezTo>
                    <a:lnTo>
                      <a:pt x="6795" y="16861"/>
                    </a:lnTo>
                    <a:cubicBezTo>
                      <a:pt x="6795" y="16861"/>
                      <a:pt x="6795" y="16862"/>
                      <a:pt x="6795" y="16862"/>
                    </a:cubicBezTo>
                    <a:lnTo>
                      <a:pt x="6795" y="16862"/>
                    </a:lnTo>
                    <a:lnTo>
                      <a:pt x="6702" y="16480"/>
                    </a:lnTo>
                    <a:lnTo>
                      <a:pt x="6708" y="16552"/>
                    </a:lnTo>
                    <a:cubicBezTo>
                      <a:pt x="6707" y="16553"/>
                      <a:pt x="6706" y="16553"/>
                      <a:pt x="6705" y="16553"/>
                    </a:cubicBezTo>
                    <a:cubicBezTo>
                      <a:pt x="6687" y="16553"/>
                      <a:pt x="6646" y="16444"/>
                      <a:pt x="6636" y="16380"/>
                    </a:cubicBezTo>
                    <a:lnTo>
                      <a:pt x="6636" y="16380"/>
                    </a:lnTo>
                    <a:cubicBezTo>
                      <a:pt x="6648" y="16402"/>
                      <a:pt x="6655" y="16411"/>
                      <a:pt x="6659" y="16411"/>
                    </a:cubicBezTo>
                    <a:cubicBezTo>
                      <a:pt x="6670" y="16411"/>
                      <a:pt x="6667" y="16367"/>
                      <a:pt x="6675" y="16336"/>
                    </a:cubicBezTo>
                    <a:cubicBezTo>
                      <a:pt x="6669" y="16325"/>
                      <a:pt x="6666" y="16321"/>
                      <a:pt x="6664" y="16321"/>
                    </a:cubicBezTo>
                    <a:lnTo>
                      <a:pt x="6664" y="16321"/>
                    </a:lnTo>
                    <a:cubicBezTo>
                      <a:pt x="6657" y="16321"/>
                      <a:pt x="6666" y="16368"/>
                      <a:pt x="6658" y="16368"/>
                    </a:cubicBezTo>
                    <a:cubicBezTo>
                      <a:pt x="6657" y="16368"/>
                      <a:pt x="6655" y="16367"/>
                      <a:pt x="6652" y="16364"/>
                    </a:cubicBezTo>
                    <a:cubicBezTo>
                      <a:pt x="6619" y="16297"/>
                      <a:pt x="6575" y="16148"/>
                      <a:pt x="6569" y="16115"/>
                    </a:cubicBezTo>
                    <a:lnTo>
                      <a:pt x="6569" y="16115"/>
                    </a:lnTo>
                    <a:lnTo>
                      <a:pt x="6592" y="16159"/>
                    </a:lnTo>
                    <a:cubicBezTo>
                      <a:pt x="6553" y="16065"/>
                      <a:pt x="6575" y="16010"/>
                      <a:pt x="6547" y="15916"/>
                    </a:cubicBezTo>
                    <a:cubicBezTo>
                      <a:pt x="6520" y="15846"/>
                      <a:pt x="6511" y="15793"/>
                      <a:pt x="6493" y="15793"/>
                    </a:cubicBezTo>
                    <a:cubicBezTo>
                      <a:pt x="6490" y="15793"/>
                      <a:pt x="6486" y="15795"/>
                      <a:pt x="6481" y="15799"/>
                    </a:cubicBezTo>
                    <a:cubicBezTo>
                      <a:pt x="6437" y="15678"/>
                      <a:pt x="6486" y="15744"/>
                      <a:pt x="6481" y="15705"/>
                    </a:cubicBezTo>
                    <a:cubicBezTo>
                      <a:pt x="6453" y="15650"/>
                      <a:pt x="6409" y="15479"/>
                      <a:pt x="6426" y="15456"/>
                    </a:cubicBezTo>
                    <a:cubicBezTo>
                      <a:pt x="6359" y="15401"/>
                      <a:pt x="6348" y="15124"/>
                      <a:pt x="6304" y="15113"/>
                    </a:cubicBezTo>
                    <a:lnTo>
                      <a:pt x="6298" y="15008"/>
                    </a:lnTo>
                    <a:cubicBezTo>
                      <a:pt x="6287" y="15008"/>
                      <a:pt x="6260" y="14997"/>
                      <a:pt x="6232" y="14914"/>
                    </a:cubicBezTo>
                    <a:cubicBezTo>
                      <a:pt x="6221" y="14837"/>
                      <a:pt x="6243" y="14842"/>
                      <a:pt x="6248" y="14820"/>
                    </a:cubicBezTo>
                    <a:lnTo>
                      <a:pt x="6193" y="14781"/>
                    </a:lnTo>
                    <a:cubicBezTo>
                      <a:pt x="6127" y="14372"/>
                      <a:pt x="5961" y="13863"/>
                      <a:pt x="5861" y="13403"/>
                    </a:cubicBezTo>
                    <a:cubicBezTo>
                      <a:pt x="5872" y="13403"/>
                      <a:pt x="5872" y="13409"/>
                      <a:pt x="5878" y="13409"/>
                    </a:cubicBezTo>
                    <a:lnTo>
                      <a:pt x="5883" y="13381"/>
                    </a:lnTo>
                    <a:lnTo>
                      <a:pt x="5883" y="13381"/>
                    </a:lnTo>
                    <a:cubicBezTo>
                      <a:pt x="5900" y="13392"/>
                      <a:pt x="5878" y="13398"/>
                      <a:pt x="5900" y="13398"/>
                    </a:cubicBezTo>
                    <a:lnTo>
                      <a:pt x="5889" y="13365"/>
                    </a:lnTo>
                    <a:lnTo>
                      <a:pt x="5889" y="13365"/>
                    </a:lnTo>
                    <a:cubicBezTo>
                      <a:pt x="5891" y="13365"/>
                      <a:pt x="5893" y="13365"/>
                      <a:pt x="5895" y="13365"/>
                    </a:cubicBezTo>
                    <a:cubicBezTo>
                      <a:pt x="5928" y="13365"/>
                      <a:pt x="5886" y="13320"/>
                      <a:pt x="5928" y="13320"/>
                    </a:cubicBezTo>
                    <a:cubicBezTo>
                      <a:pt x="5928" y="13331"/>
                      <a:pt x="5929" y="13333"/>
                      <a:pt x="5932" y="13333"/>
                    </a:cubicBezTo>
                    <a:cubicBezTo>
                      <a:pt x="5935" y="13333"/>
                      <a:pt x="5938" y="13331"/>
                      <a:pt x="5943" y="13331"/>
                    </a:cubicBezTo>
                    <a:cubicBezTo>
                      <a:pt x="5947" y="13331"/>
                      <a:pt x="5951" y="13332"/>
                      <a:pt x="5955" y="13337"/>
                    </a:cubicBezTo>
                    <a:lnTo>
                      <a:pt x="5972" y="13282"/>
                    </a:lnTo>
                    <a:cubicBezTo>
                      <a:pt x="5980" y="13282"/>
                      <a:pt x="5982" y="13291"/>
                      <a:pt x="5983" y="13291"/>
                    </a:cubicBezTo>
                    <a:cubicBezTo>
                      <a:pt x="5983" y="13291"/>
                      <a:pt x="5983" y="13290"/>
                      <a:pt x="5983" y="13287"/>
                    </a:cubicBezTo>
                    <a:cubicBezTo>
                      <a:pt x="5994" y="13282"/>
                      <a:pt x="5983" y="13265"/>
                      <a:pt x="5983" y="13259"/>
                    </a:cubicBezTo>
                    <a:cubicBezTo>
                      <a:pt x="5993" y="13259"/>
                      <a:pt x="5994" y="13225"/>
                      <a:pt x="6013" y="13225"/>
                    </a:cubicBezTo>
                    <a:cubicBezTo>
                      <a:pt x="6016" y="13225"/>
                      <a:pt x="6019" y="13225"/>
                      <a:pt x="6022" y="13226"/>
                    </a:cubicBezTo>
                    <a:cubicBezTo>
                      <a:pt x="6049" y="13188"/>
                      <a:pt x="5994" y="13199"/>
                      <a:pt x="6022" y="13171"/>
                    </a:cubicBezTo>
                    <a:cubicBezTo>
                      <a:pt x="6040" y="13171"/>
                      <a:pt x="6024" y="13190"/>
                      <a:pt x="6031" y="13190"/>
                    </a:cubicBezTo>
                    <a:cubicBezTo>
                      <a:pt x="6032" y="13190"/>
                      <a:pt x="6035" y="13189"/>
                      <a:pt x="6038" y="13188"/>
                    </a:cubicBezTo>
                    <a:lnTo>
                      <a:pt x="6044" y="13149"/>
                    </a:lnTo>
                    <a:cubicBezTo>
                      <a:pt x="6049" y="13154"/>
                      <a:pt x="6065" y="13160"/>
                      <a:pt x="6056" y="13175"/>
                    </a:cubicBezTo>
                    <a:lnTo>
                      <a:pt x="6056" y="13175"/>
                    </a:lnTo>
                    <a:cubicBezTo>
                      <a:pt x="6111" y="13088"/>
                      <a:pt x="6215" y="13060"/>
                      <a:pt x="6221" y="12955"/>
                    </a:cubicBezTo>
                    <a:cubicBezTo>
                      <a:pt x="6224" y="12954"/>
                      <a:pt x="6226" y="12954"/>
                      <a:pt x="6228" y="12954"/>
                    </a:cubicBezTo>
                    <a:cubicBezTo>
                      <a:pt x="6240" y="12954"/>
                      <a:pt x="6233" y="12968"/>
                      <a:pt x="6243" y="12983"/>
                    </a:cubicBezTo>
                    <a:cubicBezTo>
                      <a:pt x="6243" y="12905"/>
                      <a:pt x="6315" y="12900"/>
                      <a:pt x="6332" y="12844"/>
                    </a:cubicBezTo>
                    <a:lnTo>
                      <a:pt x="6320" y="12839"/>
                    </a:lnTo>
                    <a:cubicBezTo>
                      <a:pt x="6398" y="12773"/>
                      <a:pt x="6398" y="12673"/>
                      <a:pt x="6442" y="12579"/>
                    </a:cubicBezTo>
                    <a:lnTo>
                      <a:pt x="6442" y="12579"/>
                    </a:lnTo>
                    <a:lnTo>
                      <a:pt x="6431" y="12590"/>
                    </a:lnTo>
                    <a:cubicBezTo>
                      <a:pt x="6415" y="12573"/>
                      <a:pt x="6426" y="12551"/>
                      <a:pt x="6426" y="12535"/>
                    </a:cubicBezTo>
                    <a:lnTo>
                      <a:pt x="6426" y="12535"/>
                    </a:lnTo>
                    <a:cubicBezTo>
                      <a:pt x="6429" y="12535"/>
                      <a:pt x="6437" y="12540"/>
                      <a:pt x="6444" y="12540"/>
                    </a:cubicBezTo>
                    <a:cubicBezTo>
                      <a:pt x="6450" y="12540"/>
                      <a:pt x="6456" y="12536"/>
                      <a:pt x="6459" y="12524"/>
                    </a:cubicBezTo>
                    <a:lnTo>
                      <a:pt x="6459" y="12524"/>
                    </a:lnTo>
                    <a:cubicBezTo>
                      <a:pt x="6455" y="12532"/>
                      <a:pt x="6448" y="12537"/>
                      <a:pt x="6442" y="12537"/>
                    </a:cubicBezTo>
                    <a:cubicBezTo>
                      <a:pt x="6440" y="12537"/>
                      <a:pt x="6438" y="12536"/>
                      <a:pt x="6437" y="12535"/>
                    </a:cubicBezTo>
                    <a:cubicBezTo>
                      <a:pt x="6498" y="12468"/>
                      <a:pt x="6542" y="12297"/>
                      <a:pt x="6603" y="12180"/>
                    </a:cubicBezTo>
                    <a:cubicBezTo>
                      <a:pt x="6647" y="11998"/>
                      <a:pt x="6729" y="11822"/>
                      <a:pt x="6768" y="11651"/>
                    </a:cubicBezTo>
                    <a:lnTo>
                      <a:pt x="6768" y="11651"/>
                    </a:lnTo>
                    <a:cubicBezTo>
                      <a:pt x="6766" y="11659"/>
                      <a:pt x="6762" y="11662"/>
                      <a:pt x="6757" y="11662"/>
                    </a:cubicBezTo>
                    <a:cubicBezTo>
                      <a:pt x="6746" y="11662"/>
                      <a:pt x="6734" y="11647"/>
                      <a:pt x="6741" y="11633"/>
                    </a:cubicBezTo>
                    <a:cubicBezTo>
                      <a:pt x="6824" y="11599"/>
                      <a:pt x="6758" y="11539"/>
                      <a:pt x="6818" y="11494"/>
                    </a:cubicBezTo>
                    <a:cubicBezTo>
                      <a:pt x="6824" y="11389"/>
                      <a:pt x="6907" y="11317"/>
                      <a:pt x="6879" y="11212"/>
                    </a:cubicBezTo>
                    <a:lnTo>
                      <a:pt x="6901" y="11212"/>
                    </a:lnTo>
                    <a:cubicBezTo>
                      <a:pt x="6913" y="11195"/>
                      <a:pt x="6901" y="11190"/>
                      <a:pt x="6901" y="11179"/>
                    </a:cubicBezTo>
                    <a:lnTo>
                      <a:pt x="6907" y="11179"/>
                    </a:lnTo>
                    <a:cubicBezTo>
                      <a:pt x="6924" y="11140"/>
                      <a:pt x="6913" y="11096"/>
                      <a:pt x="6929" y="11079"/>
                    </a:cubicBezTo>
                    <a:lnTo>
                      <a:pt x="6907" y="11074"/>
                    </a:lnTo>
                    <a:cubicBezTo>
                      <a:pt x="6907" y="11052"/>
                      <a:pt x="6929" y="11068"/>
                      <a:pt x="6924" y="11046"/>
                    </a:cubicBezTo>
                    <a:lnTo>
                      <a:pt x="6935" y="11046"/>
                    </a:lnTo>
                    <a:lnTo>
                      <a:pt x="6924" y="11018"/>
                    </a:lnTo>
                    <a:lnTo>
                      <a:pt x="6924" y="11018"/>
                    </a:lnTo>
                    <a:cubicBezTo>
                      <a:pt x="6926" y="11019"/>
                      <a:pt x="6928" y="11020"/>
                      <a:pt x="6930" y="11020"/>
                    </a:cubicBezTo>
                    <a:cubicBezTo>
                      <a:pt x="6955" y="11020"/>
                      <a:pt x="6942" y="10962"/>
                      <a:pt x="6962" y="10946"/>
                    </a:cubicBezTo>
                    <a:cubicBezTo>
                      <a:pt x="6962" y="10919"/>
                      <a:pt x="6962" y="10863"/>
                      <a:pt x="6979" y="10825"/>
                    </a:cubicBezTo>
                    <a:cubicBezTo>
                      <a:pt x="6996" y="10825"/>
                      <a:pt x="7012" y="10769"/>
                      <a:pt x="7023" y="10742"/>
                    </a:cubicBezTo>
                    <a:cubicBezTo>
                      <a:pt x="7040" y="10681"/>
                      <a:pt x="7051" y="10587"/>
                      <a:pt x="7073" y="10515"/>
                    </a:cubicBezTo>
                    <a:lnTo>
                      <a:pt x="7045" y="10504"/>
                    </a:lnTo>
                    <a:lnTo>
                      <a:pt x="7045" y="10487"/>
                    </a:lnTo>
                    <a:lnTo>
                      <a:pt x="7062" y="10487"/>
                    </a:lnTo>
                    <a:cubicBezTo>
                      <a:pt x="7090" y="10476"/>
                      <a:pt x="7062" y="10437"/>
                      <a:pt x="7079" y="10421"/>
                    </a:cubicBezTo>
                    <a:lnTo>
                      <a:pt x="7079" y="10421"/>
                    </a:lnTo>
                    <a:cubicBezTo>
                      <a:pt x="7062" y="10432"/>
                      <a:pt x="7073" y="10437"/>
                      <a:pt x="7073" y="10448"/>
                    </a:cubicBezTo>
                    <a:cubicBezTo>
                      <a:pt x="7070" y="10452"/>
                      <a:pt x="7067" y="10454"/>
                      <a:pt x="7064" y="10454"/>
                    </a:cubicBezTo>
                    <a:cubicBezTo>
                      <a:pt x="7053" y="10454"/>
                      <a:pt x="7043" y="10437"/>
                      <a:pt x="7051" y="10421"/>
                    </a:cubicBezTo>
                    <a:lnTo>
                      <a:pt x="7062" y="10421"/>
                    </a:lnTo>
                    <a:lnTo>
                      <a:pt x="7051" y="10404"/>
                    </a:lnTo>
                    <a:cubicBezTo>
                      <a:pt x="7073" y="10404"/>
                      <a:pt x="7090" y="10393"/>
                      <a:pt x="7101" y="10393"/>
                    </a:cubicBezTo>
                    <a:cubicBezTo>
                      <a:pt x="7117" y="10327"/>
                      <a:pt x="7090" y="10271"/>
                      <a:pt x="7117" y="10210"/>
                    </a:cubicBezTo>
                    <a:cubicBezTo>
                      <a:pt x="7119" y="10211"/>
                      <a:pt x="7120" y="10212"/>
                      <a:pt x="7121" y="10212"/>
                    </a:cubicBezTo>
                    <a:cubicBezTo>
                      <a:pt x="7130" y="10212"/>
                      <a:pt x="7127" y="10178"/>
                      <a:pt x="7143" y="10178"/>
                    </a:cubicBezTo>
                    <a:cubicBezTo>
                      <a:pt x="7147" y="10178"/>
                      <a:pt x="7151" y="10179"/>
                      <a:pt x="7156" y="10183"/>
                    </a:cubicBezTo>
                    <a:cubicBezTo>
                      <a:pt x="7154" y="10164"/>
                      <a:pt x="7150" y="10159"/>
                      <a:pt x="7143" y="10159"/>
                    </a:cubicBezTo>
                    <a:cubicBezTo>
                      <a:pt x="7137" y="10159"/>
                      <a:pt x="7129" y="10164"/>
                      <a:pt x="7120" y="10164"/>
                    </a:cubicBezTo>
                    <a:cubicBezTo>
                      <a:pt x="7114" y="10164"/>
                      <a:pt x="7108" y="10162"/>
                      <a:pt x="7101" y="10155"/>
                    </a:cubicBezTo>
                    <a:cubicBezTo>
                      <a:pt x="7101" y="10138"/>
                      <a:pt x="7095" y="10127"/>
                      <a:pt x="7106" y="10127"/>
                    </a:cubicBezTo>
                    <a:cubicBezTo>
                      <a:pt x="7107" y="10128"/>
                      <a:pt x="7108" y="10129"/>
                      <a:pt x="7110" y="10129"/>
                    </a:cubicBezTo>
                    <a:cubicBezTo>
                      <a:pt x="7115" y="10129"/>
                      <a:pt x="7122" y="10125"/>
                      <a:pt x="7127" y="10125"/>
                    </a:cubicBezTo>
                    <a:cubicBezTo>
                      <a:pt x="7131" y="10125"/>
                      <a:pt x="7134" y="10127"/>
                      <a:pt x="7134" y="10133"/>
                    </a:cubicBezTo>
                    <a:lnTo>
                      <a:pt x="7139" y="10105"/>
                    </a:lnTo>
                    <a:lnTo>
                      <a:pt x="7150" y="10111"/>
                    </a:lnTo>
                    <a:cubicBezTo>
                      <a:pt x="7139" y="10050"/>
                      <a:pt x="7195" y="10017"/>
                      <a:pt x="7184" y="9961"/>
                    </a:cubicBezTo>
                    <a:cubicBezTo>
                      <a:pt x="7181" y="9960"/>
                      <a:pt x="7179" y="9959"/>
                      <a:pt x="7177" y="9959"/>
                    </a:cubicBezTo>
                    <a:cubicBezTo>
                      <a:pt x="7171" y="9959"/>
                      <a:pt x="7174" y="9973"/>
                      <a:pt x="7166" y="9973"/>
                    </a:cubicBezTo>
                    <a:cubicBezTo>
                      <a:pt x="7164" y="9973"/>
                      <a:pt x="7163" y="9973"/>
                      <a:pt x="7162" y="9972"/>
                    </a:cubicBezTo>
                    <a:cubicBezTo>
                      <a:pt x="7150" y="9917"/>
                      <a:pt x="7195" y="9934"/>
                      <a:pt x="7189" y="9884"/>
                    </a:cubicBezTo>
                    <a:lnTo>
                      <a:pt x="7189" y="9884"/>
                    </a:lnTo>
                    <a:lnTo>
                      <a:pt x="7206" y="9895"/>
                    </a:lnTo>
                    <a:cubicBezTo>
                      <a:pt x="7195" y="9878"/>
                      <a:pt x="7184" y="9867"/>
                      <a:pt x="7195" y="9851"/>
                    </a:cubicBezTo>
                    <a:cubicBezTo>
                      <a:pt x="7217" y="9851"/>
                      <a:pt x="7211" y="9878"/>
                      <a:pt x="7217" y="9889"/>
                    </a:cubicBezTo>
                    <a:cubicBezTo>
                      <a:pt x="7222" y="9869"/>
                      <a:pt x="7222" y="9834"/>
                      <a:pt x="7209" y="9834"/>
                    </a:cubicBezTo>
                    <a:cubicBezTo>
                      <a:pt x="7208" y="9834"/>
                      <a:pt x="7207" y="9834"/>
                      <a:pt x="7206" y="9834"/>
                    </a:cubicBezTo>
                    <a:cubicBezTo>
                      <a:pt x="7206" y="9812"/>
                      <a:pt x="7228" y="9806"/>
                      <a:pt x="7233" y="9801"/>
                    </a:cubicBezTo>
                    <a:lnTo>
                      <a:pt x="7233" y="9801"/>
                    </a:lnTo>
                    <a:cubicBezTo>
                      <a:pt x="7230" y="9801"/>
                      <a:pt x="7221" y="9806"/>
                      <a:pt x="7214" y="9806"/>
                    </a:cubicBezTo>
                    <a:cubicBezTo>
                      <a:pt x="7211" y="9806"/>
                      <a:pt x="7208" y="9805"/>
                      <a:pt x="7206" y="9801"/>
                    </a:cubicBezTo>
                    <a:cubicBezTo>
                      <a:pt x="7228" y="9773"/>
                      <a:pt x="7233" y="9729"/>
                      <a:pt x="7239" y="9696"/>
                    </a:cubicBezTo>
                    <a:cubicBezTo>
                      <a:pt x="7243" y="9696"/>
                      <a:pt x="7246" y="9696"/>
                      <a:pt x="7248" y="9697"/>
                    </a:cubicBezTo>
                    <a:lnTo>
                      <a:pt x="7248" y="9697"/>
                    </a:lnTo>
                    <a:cubicBezTo>
                      <a:pt x="7237" y="9669"/>
                      <a:pt x="7278" y="9683"/>
                      <a:pt x="7278" y="9640"/>
                    </a:cubicBezTo>
                    <a:cubicBezTo>
                      <a:pt x="7294" y="9535"/>
                      <a:pt x="7289" y="9391"/>
                      <a:pt x="7317" y="9297"/>
                    </a:cubicBezTo>
                    <a:cubicBezTo>
                      <a:pt x="7289" y="9264"/>
                      <a:pt x="7294" y="9231"/>
                      <a:pt x="7294" y="9198"/>
                    </a:cubicBezTo>
                    <a:lnTo>
                      <a:pt x="7294" y="9198"/>
                    </a:lnTo>
                    <a:lnTo>
                      <a:pt x="7333" y="9203"/>
                    </a:lnTo>
                    <a:lnTo>
                      <a:pt x="7328" y="9176"/>
                    </a:lnTo>
                    <a:cubicBezTo>
                      <a:pt x="7329" y="9175"/>
                      <a:pt x="7330" y="9175"/>
                      <a:pt x="7331" y="9175"/>
                    </a:cubicBezTo>
                    <a:cubicBezTo>
                      <a:pt x="7339" y="9175"/>
                      <a:pt x="7334" y="9187"/>
                      <a:pt x="7340" y="9187"/>
                    </a:cubicBezTo>
                    <a:cubicBezTo>
                      <a:pt x="7341" y="9187"/>
                      <a:pt x="7344" y="9185"/>
                      <a:pt x="7350" y="9181"/>
                    </a:cubicBezTo>
                    <a:lnTo>
                      <a:pt x="7328" y="9170"/>
                    </a:lnTo>
                    <a:cubicBezTo>
                      <a:pt x="7340" y="9170"/>
                      <a:pt x="7346" y="9130"/>
                      <a:pt x="7358" y="9130"/>
                    </a:cubicBezTo>
                    <a:cubicBezTo>
                      <a:pt x="7362" y="9130"/>
                      <a:pt x="7366" y="9135"/>
                      <a:pt x="7372" y="9148"/>
                    </a:cubicBezTo>
                    <a:lnTo>
                      <a:pt x="7388" y="9043"/>
                    </a:lnTo>
                    <a:cubicBezTo>
                      <a:pt x="7400" y="9026"/>
                      <a:pt x="7361" y="9026"/>
                      <a:pt x="7377" y="9004"/>
                    </a:cubicBezTo>
                    <a:cubicBezTo>
                      <a:pt x="7388" y="9004"/>
                      <a:pt x="7383" y="9015"/>
                      <a:pt x="7400" y="9015"/>
                    </a:cubicBezTo>
                    <a:cubicBezTo>
                      <a:pt x="7438" y="8943"/>
                      <a:pt x="7344" y="8916"/>
                      <a:pt x="7372" y="8844"/>
                    </a:cubicBezTo>
                    <a:lnTo>
                      <a:pt x="7372" y="8844"/>
                    </a:lnTo>
                    <a:lnTo>
                      <a:pt x="7377" y="8849"/>
                    </a:lnTo>
                    <a:cubicBezTo>
                      <a:pt x="7372" y="8838"/>
                      <a:pt x="7377" y="8816"/>
                      <a:pt x="7372" y="8810"/>
                    </a:cubicBezTo>
                    <a:cubicBezTo>
                      <a:pt x="7328" y="8810"/>
                      <a:pt x="7394" y="8821"/>
                      <a:pt x="7366" y="8844"/>
                    </a:cubicBezTo>
                    <a:cubicBezTo>
                      <a:pt x="7328" y="8838"/>
                      <a:pt x="7350" y="8816"/>
                      <a:pt x="7328" y="8810"/>
                    </a:cubicBezTo>
                    <a:cubicBezTo>
                      <a:pt x="7344" y="8794"/>
                      <a:pt x="7328" y="8783"/>
                      <a:pt x="7328" y="8766"/>
                    </a:cubicBezTo>
                    <a:cubicBezTo>
                      <a:pt x="7355" y="8750"/>
                      <a:pt x="7344" y="8705"/>
                      <a:pt x="7377" y="8694"/>
                    </a:cubicBezTo>
                    <a:cubicBezTo>
                      <a:pt x="7372" y="8678"/>
                      <a:pt x="7344" y="8655"/>
                      <a:pt x="7344" y="8628"/>
                    </a:cubicBezTo>
                    <a:cubicBezTo>
                      <a:pt x="7350" y="8625"/>
                      <a:pt x="7355" y="8624"/>
                      <a:pt x="7358" y="8624"/>
                    </a:cubicBezTo>
                    <a:cubicBezTo>
                      <a:pt x="7365" y="8624"/>
                      <a:pt x="7367" y="8627"/>
                      <a:pt x="7369" y="8627"/>
                    </a:cubicBezTo>
                    <a:cubicBezTo>
                      <a:pt x="7371" y="8627"/>
                      <a:pt x="7373" y="8625"/>
                      <a:pt x="7377" y="8617"/>
                    </a:cubicBezTo>
                    <a:lnTo>
                      <a:pt x="7355" y="8611"/>
                    </a:lnTo>
                    <a:cubicBezTo>
                      <a:pt x="7359" y="8596"/>
                      <a:pt x="7365" y="8594"/>
                      <a:pt x="7370" y="8594"/>
                    </a:cubicBezTo>
                    <a:cubicBezTo>
                      <a:pt x="7373" y="8594"/>
                      <a:pt x="7376" y="8595"/>
                      <a:pt x="7377" y="8595"/>
                    </a:cubicBezTo>
                    <a:cubicBezTo>
                      <a:pt x="7383" y="8572"/>
                      <a:pt x="7355" y="8572"/>
                      <a:pt x="7372" y="8545"/>
                    </a:cubicBezTo>
                    <a:lnTo>
                      <a:pt x="7372" y="8545"/>
                    </a:lnTo>
                    <a:lnTo>
                      <a:pt x="7383" y="8567"/>
                    </a:lnTo>
                    <a:cubicBezTo>
                      <a:pt x="7377" y="8545"/>
                      <a:pt x="7383" y="8539"/>
                      <a:pt x="7388" y="8506"/>
                    </a:cubicBezTo>
                    <a:cubicBezTo>
                      <a:pt x="7405" y="8506"/>
                      <a:pt x="7400" y="8517"/>
                      <a:pt x="7400" y="8528"/>
                    </a:cubicBezTo>
                    <a:cubicBezTo>
                      <a:pt x="7427" y="8512"/>
                      <a:pt x="7388" y="8501"/>
                      <a:pt x="7400" y="8489"/>
                    </a:cubicBezTo>
                    <a:lnTo>
                      <a:pt x="7400" y="8489"/>
                    </a:lnTo>
                    <a:cubicBezTo>
                      <a:pt x="7391" y="8489"/>
                      <a:pt x="7385" y="8504"/>
                      <a:pt x="7372" y="8504"/>
                    </a:cubicBezTo>
                    <a:cubicBezTo>
                      <a:pt x="7369" y="8504"/>
                      <a:pt x="7365" y="8503"/>
                      <a:pt x="7361" y="8501"/>
                    </a:cubicBezTo>
                    <a:cubicBezTo>
                      <a:pt x="7372" y="8484"/>
                      <a:pt x="7344" y="8462"/>
                      <a:pt x="7361" y="8456"/>
                    </a:cubicBezTo>
                    <a:lnTo>
                      <a:pt x="7361" y="8456"/>
                    </a:lnTo>
                    <a:lnTo>
                      <a:pt x="7377" y="8478"/>
                    </a:lnTo>
                    <a:cubicBezTo>
                      <a:pt x="7372" y="8445"/>
                      <a:pt x="7355" y="8456"/>
                      <a:pt x="7372" y="8423"/>
                    </a:cubicBezTo>
                    <a:lnTo>
                      <a:pt x="7377" y="8423"/>
                    </a:lnTo>
                    <a:cubicBezTo>
                      <a:pt x="7355" y="8395"/>
                      <a:pt x="7383" y="8373"/>
                      <a:pt x="7388" y="8340"/>
                    </a:cubicBezTo>
                    <a:lnTo>
                      <a:pt x="7400" y="8346"/>
                    </a:lnTo>
                    <a:cubicBezTo>
                      <a:pt x="7388" y="8334"/>
                      <a:pt x="7377" y="8323"/>
                      <a:pt x="7377" y="8318"/>
                    </a:cubicBezTo>
                    <a:cubicBezTo>
                      <a:pt x="7368" y="8327"/>
                      <a:pt x="7362" y="8331"/>
                      <a:pt x="7357" y="8331"/>
                    </a:cubicBezTo>
                    <a:cubicBezTo>
                      <a:pt x="7353" y="8331"/>
                      <a:pt x="7349" y="8328"/>
                      <a:pt x="7344" y="8323"/>
                    </a:cubicBezTo>
                    <a:cubicBezTo>
                      <a:pt x="7377" y="8307"/>
                      <a:pt x="7317" y="8285"/>
                      <a:pt x="7333" y="8240"/>
                    </a:cubicBezTo>
                    <a:cubicBezTo>
                      <a:pt x="7350" y="8240"/>
                      <a:pt x="7355" y="8257"/>
                      <a:pt x="7344" y="8263"/>
                    </a:cubicBezTo>
                    <a:cubicBezTo>
                      <a:pt x="7372" y="8285"/>
                      <a:pt x="7400" y="8290"/>
                      <a:pt x="7411" y="8312"/>
                    </a:cubicBezTo>
                    <a:cubicBezTo>
                      <a:pt x="7406" y="8299"/>
                      <a:pt x="7405" y="8285"/>
                      <a:pt x="7411" y="8284"/>
                    </a:cubicBezTo>
                    <a:lnTo>
                      <a:pt x="7411" y="8284"/>
                    </a:lnTo>
                    <a:lnTo>
                      <a:pt x="7416" y="8285"/>
                    </a:lnTo>
                    <a:cubicBezTo>
                      <a:pt x="7415" y="8284"/>
                      <a:pt x="7413" y="8284"/>
                      <a:pt x="7412" y="8284"/>
                    </a:cubicBezTo>
                    <a:cubicBezTo>
                      <a:pt x="7412" y="8284"/>
                      <a:pt x="7412" y="8284"/>
                      <a:pt x="7411" y="8284"/>
                    </a:cubicBezTo>
                    <a:lnTo>
                      <a:pt x="7411" y="8284"/>
                    </a:lnTo>
                    <a:lnTo>
                      <a:pt x="7388" y="8279"/>
                    </a:lnTo>
                    <a:cubicBezTo>
                      <a:pt x="7388" y="8268"/>
                      <a:pt x="7400" y="8263"/>
                      <a:pt x="7400" y="8257"/>
                    </a:cubicBezTo>
                    <a:cubicBezTo>
                      <a:pt x="7396" y="8256"/>
                      <a:pt x="7393" y="8256"/>
                      <a:pt x="7390" y="8256"/>
                    </a:cubicBezTo>
                    <a:cubicBezTo>
                      <a:pt x="7380" y="8256"/>
                      <a:pt x="7371" y="8259"/>
                      <a:pt x="7365" y="8259"/>
                    </a:cubicBezTo>
                    <a:cubicBezTo>
                      <a:pt x="7361" y="8259"/>
                      <a:pt x="7357" y="8257"/>
                      <a:pt x="7355" y="8251"/>
                    </a:cubicBezTo>
                    <a:cubicBezTo>
                      <a:pt x="7352" y="8238"/>
                      <a:pt x="7361" y="8235"/>
                      <a:pt x="7368" y="8235"/>
                    </a:cubicBezTo>
                    <a:cubicBezTo>
                      <a:pt x="7373" y="8235"/>
                      <a:pt x="7378" y="8236"/>
                      <a:pt x="7379" y="8236"/>
                    </a:cubicBezTo>
                    <a:cubicBezTo>
                      <a:pt x="7380" y="8236"/>
                      <a:pt x="7379" y="8236"/>
                      <a:pt x="7377" y="8235"/>
                    </a:cubicBezTo>
                    <a:cubicBezTo>
                      <a:pt x="7372" y="8202"/>
                      <a:pt x="7350" y="8213"/>
                      <a:pt x="7361" y="8185"/>
                    </a:cubicBezTo>
                    <a:lnTo>
                      <a:pt x="7361" y="8185"/>
                    </a:lnTo>
                    <a:cubicBezTo>
                      <a:pt x="7361" y="8190"/>
                      <a:pt x="7363" y="8193"/>
                      <a:pt x="7364" y="8196"/>
                    </a:cubicBezTo>
                    <a:lnTo>
                      <a:pt x="7364" y="8196"/>
                    </a:lnTo>
                    <a:cubicBezTo>
                      <a:pt x="7375" y="8174"/>
                      <a:pt x="7364" y="8146"/>
                      <a:pt x="7405" y="8146"/>
                    </a:cubicBezTo>
                    <a:cubicBezTo>
                      <a:pt x="7411" y="8152"/>
                      <a:pt x="7427" y="8152"/>
                      <a:pt x="7416" y="8157"/>
                    </a:cubicBezTo>
                    <a:lnTo>
                      <a:pt x="7411" y="8157"/>
                    </a:lnTo>
                    <a:cubicBezTo>
                      <a:pt x="7416" y="8164"/>
                      <a:pt x="7418" y="8167"/>
                      <a:pt x="7420" y="8167"/>
                    </a:cubicBezTo>
                    <a:cubicBezTo>
                      <a:pt x="7422" y="8167"/>
                      <a:pt x="7416" y="8150"/>
                      <a:pt x="7429" y="8150"/>
                    </a:cubicBezTo>
                    <a:cubicBezTo>
                      <a:pt x="7430" y="8150"/>
                      <a:pt x="7430" y="8150"/>
                      <a:pt x="7431" y="8150"/>
                    </a:cubicBezTo>
                    <a:lnTo>
                      <a:pt x="7431" y="8150"/>
                    </a:lnTo>
                    <a:cubicBezTo>
                      <a:pt x="7420" y="8143"/>
                      <a:pt x="7433" y="8116"/>
                      <a:pt x="7433" y="8102"/>
                    </a:cubicBezTo>
                    <a:lnTo>
                      <a:pt x="7411" y="8102"/>
                    </a:lnTo>
                    <a:cubicBezTo>
                      <a:pt x="7392" y="8083"/>
                      <a:pt x="7391" y="8078"/>
                      <a:pt x="7398" y="8078"/>
                    </a:cubicBezTo>
                    <a:cubicBezTo>
                      <a:pt x="7405" y="8078"/>
                      <a:pt x="7420" y="8083"/>
                      <a:pt x="7433" y="8083"/>
                    </a:cubicBezTo>
                    <a:cubicBezTo>
                      <a:pt x="7445" y="8083"/>
                      <a:pt x="7455" y="8079"/>
                      <a:pt x="7455" y="8063"/>
                    </a:cubicBezTo>
                    <a:cubicBezTo>
                      <a:pt x="7452" y="8054"/>
                      <a:pt x="7449" y="8051"/>
                      <a:pt x="7447" y="8051"/>
                    </a:cubicBezTo>
                    <a:cubicBezTo>
                      <a:pt x="7444" y="8051"/>
                      <a:pt x="7442" y="8062"/>
                      <a:pt x="7437" y="8062"/>
                    </a:cubicBezTo>
                    <a:cubicBezTo>
                      <a:pt x="7436" y="8062"/>
                      <a:pt x="7435" y="8061"/>
                      <a:pt x="7433" y="8058"/>
                    </a:cubicBezTo>
                    <a:cubicBezTo>
                      <a:pt x="7438" y="8036"/>
                      <a:pt x="7460" y="8030"/>
                      <a:pt x="7455" y="8002"/>
                    </a:cubicBezTo>
                    <a:cubicBezTo>
                      <a:pt x="7460" y="7991"/>
                      <a:pt x="7471" y="7980"/>
                      <a:pt x="7499" y="7980"/>
                    </a:cubicBezTo>
                    <a:cubicBezTo>
                      <a:pt x="7494" y="7958"/>
                      <a:pt x="7521" y="7925"/>
                      <a:pt x="7494" y="7908"/>
                    </a:cubicBezTo>
                    <a:lnTo>
                      <a:pt x="7494" y="7908"/>
                    </a:lnTo>
                    <a:cubicBezTo>
                      <a:pt x="7466" y="7936"/>
                      <a:pt x="7516" y="7947"/>
                      <a:pt x="7483" y="7980"/>
                    </a:cubicBezTo>
                    <a:lnTo>
                      <a:pt x="7460" y="7964"/>
                    </a:lnTo>
                    <a:cubicBezTo>
                      <a:pt x="7466" y="7936"/>
                      <a:pt x="7460" y="7903"/>
                      <a:pt x="7466" y="7892"/>
                    </a:cubicBezTo>
                    <a:lnTo>
                      <a:pt x="7466" y="7892"/>
                    </a:lnTo>
                    <a:cubicBezTo>
                      <a:pt x="7462" y="7892"/>
                      <a:pt x="7459" y="7894"/>
                      <a:pt x="7456" y="7894"/>
                    </a:cubicBezTo>
                    <a:cubicBezTo>
                      <a:pt x="7455" y="7894"/>
                      <a:pt x="7455" y="7894"/>
                      <a:pt x="7455" y="7892"/>
                    </a:cubicBezTo>
                    <a:cubicBezTo>
                      <a:pt x="7444" y="7853"/>
                      <a:pt x="7427" y="7842"/>
                      <a:pt x="7438" y="7809"/>
                    </a:cubicBezTo>
                    <a:cubicBezTo>
                      <a:pt x="7460" y="7809"/>
                      <a:pt x="7455" y="7825"/>
                      <a:pt x="7455" y="7842"/>
                    </a:cubicBezTo>
                    <a:cubicBezTo>
                      <a:pt x="7471" y="7820"/>
                      <a:pt x="7460" y="7820"/>
                      <a:pt x="7466" y="7787"/>
                    </a:cubicBezTo>
                    <a:cubicBezTo>
                      <a:pt x="7488" y="7787"/>
                      <a:pt x="7460" y="7809"/>
                      <a:pt x="7483" y="7814"/>
                    </a:cubicBezTo>
                    <a:lnTo>
                      <a:pt x="7483" y="7776"/>
                    </a:lnTo>
                    <a:lnTo>
                      <a:pt x="7488" y="7776"/>
                    </a:lnTo>
                    <a:cubicBezTo>
                      <a:pt x="7455" y="7765"/>
                      <a:pt x="7494" y="7742"/>
                      <a:pt x="7488" y="7720"/>
                    </a:cubicBezTo>
                    <a:cubicBezTo>
                      <a:pt x="7494" y="7665"/>
                      <a:pt x="7455" y="7648"/>
                      <a:pt x="7433" y="7615"/>
                    </a:cubicBezTo>
                    <a:cubicBezTo>
                      <a:pt x="7438" y="7610"/>
                      <a:pt x="7455" y="7610"/>
                      <a:pt x="7460" y="7610"/>
                    </a:cubicBezTo>
                    <a:cubicBezTo>
                      <a:pt x="7444" y="7621"/>
                      <a:pt x="7455" y="7621"/>
                      <a:pt x="7460" y="7621"/>
                    </a:cubicBezTo>
                    <a:cubicBezTo>
                      <a:pt x="7460" y="7602"/>
                      <a:pt x="7483" y="7592"/>
                      <a:pt x="7500" y="7592"/>
                    </a:cubicBezTo>
                    <a:cubicBezTo>
                      <a:pt x="7504" y="7592"/>
                      <a:pt x="7507" y="7592"/>
                      <a:pt x="7510" y="7593"/>
                    </a:cubicBezTo>
                    <a:cubicBezTo>
                      <a:pt x="7507" y="7582"/>
                      <a:pt x="7503" y="7579"/>
                      <a:pt x="7500" y="7579"/>
                    </a:cubicBezTo>
                    <a:cubicBezTo>
                      <a:pt x="7495" y="7579"/>
                      <a:pt x="7490" y="7586"/>
                      <a:pt x="7486" y="7586"/>
                    </a:cubicBezTo>
                    <a:cubicBezTo>
                      <a:pt x="7485" y="7586"/>
                      <a:pt x="7484" y="7585"/>
                      <a:pt x="7483" y="7582"/>
                    </a:cubicBezTo>
                    <a:lnTo>
                      <a:pt x="7488" y="7538"/>
                    </a:lnTo>
                    <a:cubicBezTo>
                      <a:pt x="7478" y="7538"/>
                      <a:pt x="7472" y="7544"/>
                      <a:pt x="7467" y="7544"/>
                    </a:cubicBezTo>
                    <a:cubicBezTo>
                      <a:pt x="7463" y="7544"/>
                      <a:pt x="7459" y="7541"/>
                      <a:pt x="7455" y="7532"/>
                    </a:cubicBezTo>
                    <a:cubicBezTo>
                      <a:pt x="7455" y="7510"/>
                      <a:pt x="7455" y="7504"/>
                      <a:pt x="7460" y="7482"/>
                    </a:cubicBezTo>
                    <a:cubicBezTo>
                      <a:pt x="7462" y="7484"/>
                      <a:pt x="7466" y="7484"/>
                      <a:pt x="7470" y="7484"/>
                    </a:cubicBezTo>
                    <a:cubicBezTo>
                      <a:pt x="7478" y="7484"/>
                      <a:pt x="7486" y="7484"/>
                      <a:pt x="7483" y="7499"/>
                    </a:cubicBezTo>
                    <a:cubicBezTo>
                      <a:pt x="7488" y="7482"/>
                      <a:pt x="7488" y="7471"/>
                      <a:pt x="7471" y="7460"/>
                    </a:cubicBezTo>
                    <a:cubicBezTo>
                      <a:pt x="7469" y="7464"/>
                      <a:pt x="7467" y="7465"/>
                      <a:pt x="7465" y="7465"/>
                    </a:cubicBezTo>
                    <a:cubicBezTo>
                      <a:pt x="7458" y="7465"/>
                      <a:pt x="7461" y="7431"/>
                      <a:pt x="7444" y="7431"/>
                    </a:cubicBezTo>
                    <a:cubicBezTo>
                      <a:pt x="7443" y="7431"/>
                      <a:pt x="7441" y="7432"/>
                      <a:pt x="7438" y="7432"/>
                    </a:cubicBezTo>
                    <a:lnTo>
                      <a:pt x="7460" y="7416"/>
                    </a:lnTo>
                    <a:cubicBezTo>
                      <a:pt x="7460" y="7421"/>
                      <a:pt x="7466" y="7421"/>
                      <a:pt x="7466" y="7427"/>
                    </a:cubicBezTo>
                    <a:cubicBezTo>
                      <a:pt x="7494" y="7421"/>
                      <a:pt x="7460" y="7405"/>
                      <a:pt x="7460" y="7394"/>
                    </a:cubicBezTo>
                    <a:cubicBezTo>
                      <a:pt x="7466" y="7388"/>
                      <a:pt x="7471" y="7361"/>
                      <a:pt x="7483" y="7361"/>
                    </a:cubicBezTo>
                    <a:cubicBezTo>
                      <a:pt x="7471" y="7349"/>
                      <a:pt x="7483" y="7333"/>
                      <a:pt x="7494" y="7333"/>
                    </a:cubicBezTo>
                    <a:cubicBezTo>
                      <a:pt x="7494" y="7326"/>
                      <a:pt x="7492" y="7325"/>
                      <a:pt x="7489" y="7325"/>
                    </a:cubicBezTo>
                    <a:cubicBezTo>
                      <a:pt x="7487" y="7325"/>
                      <a:pt x="7484" y="7326"/>
                      <a:pt x="7481" y="7326"/>
                    </a:cubicBezTo>
                    <a:cubicBezTo>
                      <a:pt x="7478" y="7326"/>
                      <a:pt x="7475" y="7325"/>
                      <a:pt x="7471" y="7322"/>
                    </a:cubicBezTo>
                    <a:lnTo>
                      <a:pt x="7483" y="7283"/>
                    </a:lnTo>
                    <a:cubicBezTo>
                      <a:pt x="7491" y="7283"/>
                      <a:pt x="7521" y="7283"/>
                      <a:pt x="7533" y="7286"/>
                    </a:cubicBezTo>
                    <a:lnTo>
                      <a:pt x="7533" y="7286"/>
                    </a:lnTo>
                    <a:cubicBezTo>
                      <a:pt x="7516" y="7278"/>
                      <a:pt x="7494" y="7280"/>
                      <a:pt x="7499" y="7255"/>
                    </a:cubicBezTo>
                    <a:lnTo>
                      <a:pt x="7499" y="7255"/>
                    </a:lnTo>
                    <a:cubicBezTo>
                      <a:pt x="7503" y="7257"/>
                      <a:pt x="7506" y="7257"/>
                      <a:pt x="7509" y="7257"/>
                    </a:cubicBezTo>
                    <a:cubicBezTo>
                      <a:pt x="7522" y="7257"/>
                      <a:pt x="7528" y="7243"/>
                      <a:pt x="7539" y="7243"/>
                    </a:cubicBezTo>
                    <a:cubicBezTo>
                      <a:pt x="7543" y="7243"/>
                      <a:pt x="7548" y="7245"/>
                      <a:pt x="7554" y="7250"/>
                    </a:cubicBezTo>
                    <a:cubicBezTo>
                      <a:pt x="7577" y="7233"/>
                      <a:pt x="7582" y="7200"/>
                      <a:pt x="7577" y="7178"/>
                    </a:cubicBezTo>
                    <a:cubicBezTo>
                      <a:pt x="7573" y="7176"/>
                      <a:pt x="7571" y="7176"/>
                      <a:pt x="7569" y="7176"/>
                    </a:cubicBezTo>
                    <a:cubicBezTo>
                      <a:pt x="7557" y="7176"/>
                      <a:pt x="7562" y="7200"/>
                      <a:pt x="7543" y="7200"/>
                    </a:cubicBezTo>
                    <a:cubicBezTo>
                      <a:pt x="7543" y="7139"/>
                      <a:pt x="7483" y="7128"/>
                      <a:pt x="7499" y="7089"/>
                    </a:cubicBezTo>
                    <a:lnTo>
                      <a:pt x="7499" y="7089"/>
                    </a:lnTo>
                    <a:lnTo>
                      <a:pt x="7494" y="7100"/>
                    </a:lnTo>
                    <a:cubicBezTo>
                      <a:pt x="7488" y="7073"/>
                      <a:pt x="7488" y="7073"/>
                      <a:pt x="7471" y="7062"/>
                    </a:cubicBezTo>
                    <a:lnTo>
                      <a:pt x="7471" y="7062"/>
                    </a:lnTo>
                    <a:cubicBezTo>
                      <a:pt x="7475" y="7063"/>
                      <a:pt x="7479" y="7064"/>
                      <a:pt x="7483" y="7064"/>
                    </a:cubicBezTo>
                    <a:cubicBezTo>
                      <a:pt x="7511" y="7064"/>
                      <a:pt x="7549" y="7033"/>
                      <a:pt x="7549" y="6990"/>
                    </a:cubicBezTo>
                    <a:cubicBezTo>
                      <a:pt x="7548" y="6989"/>
                      <a:pt x="7547" y="6989"/>
                      <a:pt x="7546" y="6989"/>
                    </a:cubicBezTo>
                    <a:cubicBezTo>
                      <a:pt x="7536" y="6989"/>
                      <a:pt x="7522" y="7007"/>
                      <a:pt x="7505" y="7007"/>
                    </a:cubicBezTo>
                    <a:cubicBezTo>
                      <a:pt x="7503" y="7007"/>
                      <a:pt x="7501" y="7007"/>
                      <a:pt x="7499" y="7006"/>
                    </a:cubicBezTo>
                    <a:lnTo>
                      <a:pt x="7499" y="6979"/>
                    </a:lnTo>
                    <a:cubicBezTo>
                      <a:pt x="7499" y="6979"/>
                      <a:pt x="7507" y="6979"/>
                      <a:pt x="7509" y="6982"/>
                    </a:cubicBezTo>
                    <a:lnTo>
                      <a:pt x="7509" y="6982"/>
                    </a:lnTo>
                    <a:cubicBezTo>
                      <a:pt x="7502" y="6955"/>
                      <a:pt x="7548" y="6934"/>
                      <a:pt x="7516" y="6929"/>
                    </a:cubicBezTo>
                    <a:lnTo>
                      <a:pt x="7537" y="6917"/>
                    </a:lnTo>
                    <a:lnTo>
                      <a:pt x="7537" y="6917"/>
                    </a:lnTo>
                    <a:cubicBezTo>
                      <a:pt x="7537" y="6917"/>
                      <a:pt x="7537" y="6918"/>
                      <a:pt x="7538" y="6918"/>
                    </a:cubicBezTo>
                    <a:lnTo>
                      <a:pt x="7554" y="6907"/>
                    </a:lnTo>
                    <a:lnTo>
                      <a:pt x="7537" y="6917"/>
                    </a:lnTo>
                    <a:lnTo>
                      <a:pt x="7537" y="6917"/>
                    </a:lnTo>
                    <a:cubicBezTo>
                      <a:pt x="7521" y="6905"/>
                      <a:pt x="7521" y="6879"/>
                      <a:pt x="7516" y="6874"/>
                    </a:cubicBezTo>
                    <a:cubicBezTo>
                      <a:pt x="7499" y="6840"/>
                      <a:pt x="7516" y="6835"/>
                      <a:pt x="7538" y="6818"/>
                    </a:cubicBezTo>
                    <a:lnTo>
                      <a:pt x="7538" y="6818"/>
                    </a:lnTo>
                    <a:cubicBezTo>
                      <a:pt x="7529" y="6821"/>
                      <a:pt x="7516" y="6826"/>
                      <a:pt x="7507" y="6826"/>
                    </a:cubicBezTo>
                    <a:cubicBezTo>
                      <a:pt x="7499" y="6826"/>
                      <a:pt x="7494" y="6823"/>
                      <a:pt x="7494" y="6813"/>
                    </a:cubicBezTo>
                    <a:lnTo>
                      <a:pt x="7494" y="6813"/>
                    </a:lnTo>
                    <a:cubicBezTo>
                      <a:pt x="7496" y="6813"/>
                      <a:pt x="7498" y="6813"/>
                      <a:pt x="7499" y="6813"/>
                    </a:cubicBezTo>
                    <a:cubicBezTo>
                      <a:pt x="7536" y="6813"/>
                      <a:pt x="7517" y="6763"/>
                      <a:pt x="7538" y="6763"/>
                    </a:cubicBezTo>
                    <a:cubicBezTo>
                      <a:pt x="7538" y="6758"/>
                      <a:pt x="7547" y="6739"/>
                      <a:pt x="7540" y="6736"/>
                    </a:cubicBezTo>
                    <a:lnTo>
                      <a:pt x="7540" y="6736"/>
                    </a:lnTo>
                    <a:lnTo>
                      <a:pt x="7559" y="6739"/>
                    </a:lnTo>
                    <a:lnTo>
                      <a:pt x="7559" y="6739"/>
                    </a:lnTo>
                    <a:cubicBezTo>
                      <a:pt x="7527" y="6731"/>
                      <a:pt x="7527" y="6700"/>
                      <a:pt x="7527" y="6674"/>
                    </a:cubicBezTo>
                    <a:lnTo>
                      <a:pt x="7527" y="6674"/>
                    </a:lnTo>
                    <a:cubicBezTo>
                      <a:pt x="7533" y="6676"/>
                      <a:pt x="7537" y="6676"/>
                      <a:pt x="7541" y="6676"/>
                    </a:cubicBezTo>
                    <a:cubicBezTo>
                      <a:pt x="7566" y="6676"/>
                      <a:pt x="7533" y="6645"/>
                      <a:pt x="7577" y="6630"/>
                    </a:cubicBezTo>
                    <a:cubicBezTo>
                      <a:pt x="7543" y="6625"/>
                      <a:pt x="7571" y="6586"/>
                      <a:pt x="7538" y="6575"/>
                    </a:cubicBezTo>
                    <a:cubicBezTo>
                      <a:pt x="7538" y="6558"/>
                      <a:pt x="7571" y="6564"/>
                      <a:pt x="7577" y="6558"/>
                    </a:cubicBezTo>
                    <a:lnTo>
                      <a:pt x="7566" y="6542"/>
                    </a:lnTo>
                    <a:cubicBezTo>
                      <a:pt x="7582" y="6536"/>
                      <a:pt x="7582" y="6492"/>
                      <a:pt x="7599" y="6475"/>
                    </a:cubicBezTo>
                    <a:lnTo>
                      <a:pt x="7571" y="6447"/>
                    </a:lnTo>
                    <a:lnTo>
                      <a:pt x="7582" y="6436"/>
                    </a:lnTo>
                    <a:cubicBezTo>
                      <a:pt x="7578" y="6432"/>
                      <a:pt x="7573" y="6424"/>
                      <a:pt x="7569" y="6424"/>
                    </a:cubicBezTo>
                    <a:cubicBezTo>
                      <a:pt x="7568" y="6424"/>
                      <a:pt x="7567" y="6424"/>
                      <a:pt x="7566" y="6425"/>
                    </a:cubicBezTo>
                    <a:lnTo>
                      <a:pt x="7566" y="6409"/>
                    </a:lnTo>
                    <a:cubicBezTo>
                      <a:pt x="7527" y="6403"/>
                      <a:pt x="7554" y="6392"/>
                      <a:pt x="7543" y="6370"/>
                    </a:cubicBezTo>
                    <a:cubicBezTo>
                      <a:pt x="7545" y="6368"/>
                      <a:pt x="7547" y="6368"/>
                      <a:pt x="7549" y="6368"/>
                    </a:cubicBezTo>
                    <a:cubicBezTo>
                      <a:pt x="7553" y="6368"/>
                      <a:pt x="7558" y="6370"/>
                      <a:pt x="7566" y="6370"/>
                    </a:cubicBezTo>
                    <a:cubicBezTo>
                      <a:pt x="7566" y="6353"/>
                      <a:pt x="7582" y="6364"/>
                      <a:pt x="7593" y="6353"/>
                    </a:cubicBezTo>
                    <a:lnTo>
                      <a:pt x="7593" y="6353"/>
                    </a:lnTo>
                    <a:cubicBezTo>
                      <a:pt x="7592" y="6354"/>
                      <a:pt x="7591" y="6355"/>
                      <a:pt x="7589" y="6355"/>
                    </a:cubicBezTo>
                    <a:cubicBezTo>
                      <a:pt x="7578" y="6355"/>
                      <a:pt x="7554" y="6332"/>
                      <a:pt x="7534" y="6332"/>
                    </a:cubicBezTo>
                    <a:cubicBezTo>
                      <a:pt x="7527" y="6332"/>
                      <a:pt x="7521" y="6335"/>
                      <a:pt x="7516" y="6342"/>
                    </a:cubicBezTo>
                    <a:cubicBezTo>
                      <a:pt x="7499" y="6342"/>
                      <a:pt x="7494" y="6320"/>
                      <a:pt x="7499" y="6315"/>
                    </a:cubicBezTo>
                    <a:lnTo>
                      <a:pt x="7527" y="6309"/>
                    </a:lnTo>
                    <a:lnTo>
                      <a:pt x="7499" y="6293"/>
                    </a:lnTo>
                    <a:cubicBezTo>
                      <a:pt x="7499" y="6270"/>
                      <a:pt x="7516" y="6265"/>
                      <a:pt x="7521" y="6254"/>
                    </a:cubicBezTo>
                    <a:cubicBezTo>
                      <a:pt x="7521" y="6261"/>
                      <a:pt x="7542" y="6274"/>
                      <a:pt x="7558" y="6274"/>
                    </a:cubicBezTo>
                    <a:cubicBezTo>
                      <a:pt x="7568" y="6274"/>
                      <a:pt x="7577" y="6269"/>
                      <a:pt x="7577" y="6254"/>
                    </a:cubicBezTo>
                    <a:cubicBezTo>
                      <a:pt x="7577" y="6270"/>
                      <a:pt x="7599" y="6287"/>
                      <a:pt x="7599" y="6293"/>
                    </a:cubicBezTo>
                    <a:cubicBezTo>
                      <a:pt x="7599" y="6289"/>
                      <a:pt x="7601" y="6286"/>
                      <a:pt x="7603" y="6286"/>
                    </a:cubicBezTo>
                    <a:cubicBezTo>
                      <a:pt x="7605" y="6286"/>
                      <a:pt x="7607" y="6288"/>
                      <a:pt x="7610" y="6293"/>
                    </a:cubicBezTo>
                    <a:cubicBezTo>
                      <a:pt x="7604" y="6259"/>
                      <a:pt x="7593" y="6281"/>
                      <a:pt x="7593" y="6254"/>
                    </a:cubicBezTo>
                    <a:lnTo>
                      <a:pt x="7593" y="6254"/>
                    </a:lnTo>
                    <a:cubicBezTo>
                      <a:pt x="7597" y="6255"/>
                      <a:pt x="7600" y="6255"/>
                      <a:pt x="7603" y="6255"/>
                    </a:cubicBezTo>
                    <a:cubicBezTo>
                      <a:pt x="7622" y="6255"/>
                      <a:pt x="7628" y="6241"/>
                      <a:pt x="7637" y="6226"/>
                    </a:cubicBezTo>
                    <a:lnTo>
                      <a:pt x="7637" y="6226"/>
                    </a:lnTo>
                    <a:lnTo>
                      <a:pt x="7621" y="6243"/>
                    </a:lnTo>
                    <a:cubicBezTo>
                      <a:pt x="7621" y="6243"/>
                      <a:pt x="7610" y="6243"/>
                      <a:pt x="7610" y="6237"/>
                    </a:cubicBezTo>
                    <a:cubicBezTo>
                      <a:pt x="7604" y="6243"/>
                      <a:pt x="7604" y="6243"/>
                      <a:pt x="7593" y="6243"/>
                    </a:cubicBezTo>
                    <a:cubicBezTo>
                      <a:pt x="7593" y="6237"/>
                      <a:pt x="7568" y="6212"/>
                      <a:pt x="7575" y="6205"/>
                    </a:cubicBezTo>
                    <a:lnTo>
                      <a:pt x="7575" y="6205"/>
                    </a:lnTo>
                    <a:cubicBezTo>
                      <a:pt x="7570" y="6208"/>
                      <a:pt x="7566" y="6210"/>
                      <a:pt x="7563" y="6210"/>
                    </a:cubicBezTo>
                    <a:cubicBezTo>
                      <a:pt x="7543" y="6210"/>
                      <a:pt x="7544" y="6167"/>
                      <a:pt x="7530" y="6167"/>
                    </a:cubicBezTo>
                    <a:cubicBezTo>
                      <a:pt x="7527" y="6167"/>
                      <a:pt x="7525" y="6168"/>
                      <a:pt x="7521" y="6171"/>
                    </a:cubicBezTo>
                    <a:cubicBezTo>
                      <a:pt x="7516" y="6160"/>
                      <a:pt x="7516" y="6143"/>
                      <a:pt x="7527" y="6143"/>
                    </a:cubicBezTo>
                    <a:cubicBezTo>
                      <a:pt x="7532" y="6150"/>
                      <a:pt x="7537" y="6152"/>
                      <a:pt x="7542" y="6152"/>
                    </a:cubicBezTo>
                    <a:cubicBezTo>
                      <a:pt x="7557" y="6152"/>
                      <a:pt x="7568" y="6127"/>
                      <a:pt x="7577" y="6127"/>
                    </a:cubicBezTo>
                    <a:cubicBezTo>
                      <a:pt x="7576" y="6126"/>
                      <a:pt x="7575" y="6126"/>
                      <a:pt x="7575" y="6126"/>
                    </a:cubicBezTo>
                    <a:cubicBezTo>
                      <a:pt x="7570" y="6126"/>
                      <a:pt x="7561" y="6137"/>
                      <a:pt x="7554" y="6137"/>
                    </a:cubicBezTo>
                    <a:cubicBezTo>
                      <a:pt x="7552" y="6137"/>
                      <a:pt x="7550" y="6136"/>
                      <a:pt x="7549" y="6132"/>
                    </a:cubicBezTo>
                    <a:cubicBezTo>
                      <a:pt x="7549" y="6121"/>
                      <a:pt x="7566" y="6104"/>
                      <a:pt x="7577" y="6099"/>
                    </a:cubicBezTo>
                    <a:lnTo>
                      <a:pt x="7582" y="6104"/>
                    </a:lnTo>
                    <a:lnTo>
                      <a:pt x="7599" y="6088"/>
                    </a:lnTo>
                    <a:cubicBezTo>
                      <a:pt x="7596" y="6086"/>
                      <a:pt x="7593" y="6085"/>
                      <a:pt x="7590" y="6085"/>
                    </a:cubicBezTo>
                    <a:cubicBezTo>
                      <a:pt x="7582" y="6085"/>
                      <a:pt x="7576" y="6093"/>
                      <a:pt x="7573" y="6093"/>
                    </a:cubicBezTo>
                    <a:cubicBezTo>
                      <a:pt x="7572" y="6093"/>
                      <a:pt x="7571" y="6092"/>
                      <a:pt x="7571" y="6088"/>
                    </a:cubicBezTo>
                    <a:cubicBezTo>
                      <a:pt x="7577" y="6077"/>
                      <a:pt x="7571" y="6060"/>
                      <a:pt x="7582" y="6060"/>
                    </a:cubicBezTo>
                    <a:cubicBezTo>
                      <a:pt x="7604" y="6071"/>
                      <a:pt x="7626" y="6066"/>
                      <a:pt x="7632" y="6088"/>
                    </a:cubicBezTo>
                    <a:cubicBezTo>
                      <a:pt x="7632" y="6074"/>
                      <a:pt x="7632" y="6035"/>
                      <a:pt x="7614" y="6035"/>
                    </a:cubicBezTo>
                    <a:cubicBezTo>
                      <a:pt x="7611" y="6035"/>
                      <a:pt x="7608" y="6036"/>
                      <a:pt x="7604" y="6038"/>
                    </a:cubicBezTo>
                    <a:lnTo>
                      <a:pt x="7604" y="6016"/>
                    </a:lnTo>
                    <a:cubicBezTo>
                      <a:pt x="7597" y="6026"/>
                      <a:pt x="7586" y="6041"/>
                      <a:pt x="7579" y="6041"/>
                    </a:cubicBezTo>
                    <a:cubicBezTo>
                      <a:pt x="7574" y="6041"/>
                      <a:pt x="7571" y="6036"/>
                      <a:pt x="7571" y="6021"/>
                    </a:cubicBezTo>
                    <a:lnTo>
                      <a:pt x="7577" y="6021"/>
                    </a:lnTo>
                    <a:lnTo>
                      <a:pt x="7554" y="5994"/>
                    </a:lnTo>
                    <a:lnTo>
                      <a:pt x="7571" y="5988"/>
                    </a:lnTo>
                    <a:cubicBezTo>
                      <a:pt x="7566" y="5988"/>
                      <a:pt x="7554" y="5983"/>
                      <a:pt x="7554" y="5977"/>
                    </a:cubicBezTo>
                    <a:cubicBezTo>
                      <a:pt x="7564" y="5977"/>
                      <a:pt x="7569" y="5965"/>
                      <a:pt x="7574" y="5965"/>
                    </a:cubicBezTo>
                    <a:cubicBezTo>
                      <a:pt x="7575" y="5965"/>
                      <a:pt x="7576" y="5965"/>
                      <a:pt x="7577" y="5966"/>
                    </a:cubicBezTo>
                    <a:cubicBezTo>
                      <a:pt x="7577" y="5938"/>
                      <a:pt x="7566" y="5938"/>
                      <a:pt x="7554" y="5938"/>
                    </a:cubicBezTo>
                    <a:cubicBezTo>
                      <a:pt x="7554" y="5930"/>
                      <a:pt x="7560" y="5925"/>
                      <a:pt x="7568" y="5925"/>
                    </a:cubicBezTo>
                    <a:cubicBezTo>
                      <a:pt x="7571" y="5925"/>
                      <a:pt x="7574" y="5926"/>
                      <a:pt x="7577" y="5927"/>
                    </a:cubicBezTo>
                    <a:cubicBezTo>
                      <a:pt x="7582" y="5905"/>
                      <a:pt x="7582" y="5872"/>
                      <a:pt x="7599" y="5855"/>
                    </a:cubicBezTo>
                    <a:cubicBezTo>
                      <a:pt x="7593" y="5847"/>
                      <a:pt x="7591" y="5844"/>
                      <a:pt x="7589" y="5844"/>
                    </a:cubicBezTo>
                    <a:cubicBezTo>
                      <a:pt x="7587" y="5844"/>
                      <a:pt x="7587" y="5849"/>
                      <a:pt x="7584" y="5849"/>
                    </a:cubicBezTo>
                    <a:cubicBezTo>
                      <a:pt x="7583" y="5849"/>
                      <a:pt x="7580" y="5848"/>
                      <a:pt x="7577" y="5844"/>
                    </a:cubicBezTo>
                    <a:cubicBezTo>
                      <a:pt x="7626" y="5822"/>
                      <a:pt x="7599" y="5750"/>
                      <a:pt x="7599" y="5706"/>
                    </a:cubicBezTo>
                    <a:lnTo>
                      <a:pt x="7599" y="5706"/>
                    </a:lnTo>
                    <a:cubicBezTo>
                      <a:pt x="7594" y="5707"/>
                      <a:pt x="7590" y="5707"/>
                      <a:pt x="7587" y="5707"/>
                    </a:cubicBezTo>
                    <a:cubicBezTo>
                      <a:pt x="7565" y="5707"/>
                      <a:pt x="7583" y="5693"/>
                      <a:pt x="7565" y="5686"/>
                    </a:cubicBezTo>
                    <a:lnTo>
                      <a:pt x="7565" y="5686"/>
                    </a:lnTo>
                    <a:cubicBezTo>
                      <a:pt x="7575" y="5683"/>
                      <a:pt x="7584" y="5670"/>
                      <a:pt x="7591" y="5670"/>
                    </a:cubicBezTo>
                    <a:cubicBezTo>
                      <a:pt x="7595" y="5670"/>
                      <a:pt x="7597" y="5673"/>
                      <a:pt x="7599" y="5684"/>
                    </a:cubicBezTo>
                    <a:lnTo>
                      <a:pt x="7599" y="5656"/>
                    </a:lnTo>
                    <a:cubicBezTo>
                      <a:pt x="7602" y="5654"/>
                      <a:pt x="7604" y="5653"/>
                      <a:pt x="7606" y="5653"/>
                    </a:cubicBezTo>
                    <a:cubicBezTo>
                      <a:pt x="7617" y="5653"/>
                      <a:pt x="7616" y="5681"/>
                      <a:pt x="7636" y="5681"/>
                    </a:cubicBezTo>
                    <a:cubicBezTo>
                      <a:pt x="7639" y="5681"/>
                      <a:pt x="7643" y="5681"/>
                      <a:pt x="7649" y="5678"/>
                    </a:cubicBezTo>
                    <a:cubicBezTo>
                      <a:pt x="7649" y="5651"/>
                      <a:pt x="7604" y="5629"/>
                      <a:pt x="7621" y="5601"/>
                    </a:cubicBezTo>
                    <a:lnTo>
                      <a:pt x="7621" y="5601"/>
                    </a:lnTo>
                    <a:cubicBezTo>
                      <a:pt x="7624" y="5602"/>
                      <a:pt x="7627" y="5603"/>
                      <a:pt x="7628" y="5603"/>
                    </a:cubicBezTo>
                    <a:cubicBezTo>
                      <a:pt x="7638" y="5603"/>
                      <a:pt x="7620" y="5582"/>
                      <a:pt x="7630" y="5582"/>
                    </a:cubicBezTo>
                    <a:cubicBezTo>
                      <a:pt x="7631" y="5582"/>
                      <a:pt x="7634" y="5583"/>
                      <a:pt x="7637" y="5584"/>
                    </a:cubicBezTo>
                    <a:cubicBezTo>
                      <a:pt x="7649" y="5595"/>
                      <a:pt x="7649" y="5601"/>
                      <a:pt x="7649" y="5612"/>
                    </a:cubicBezTo>
                    <a:lnTo>
                      <a:pt x="7654" y="5606"/>
                    </a:lnTo>
                    <a:cubicBezTo>
                      <a:pt x="7660" y="5576"/>
                      <a:pt x="7651" y="5572"/>
                      <a:pt x="7640" y="5572"/>
                    </a:cubicBezTo>
                    <a:cubicBezTo>
                      <a:pt x="7635" y="5572"/>
                      <a:pt x="7630" y="5572"/>
                      <a:pt x="7625" y="5572"/>
                    </a:cubicBezTo>
                    <a:cubicBezTo>
                      <a:pt x="7617" y="5572"/>
                      <a:pt x="7609" y="5571"/>
                      <a:pt x="7604" y="5562"/>
                    </a:cubicBezTo>
                    <a:cubicBezTo>
                      <a:pt x="7604" y="5532"/>
                      <a:pt x="7621" y="5529"/>
                      <a:pt x="7636" y="5529"/>
                    </a:cubicBezTo>
                    <a:cubicBezTo>
                      <a:pt x="7641" y="5529"/>
                      <a:pt x="7645" y="5529"/>
                      <a:pt x="7649" y="5529"/>
                    </a:cubicBezTo>
                    <a:cubicBezTo>
                      <a:pt x="7654" y="5524"/>
                      <a:pt x="7649" y="5514"/>
                      <a:pt x="7639" y="5498"/>
                    </a:cubicBezTo>
                    <a:lnTo>
                      <a:pt x="7639" y="5498"/>
                    </a:lnTo>
                    <a:cubicBezTo>
                      <a:pt x="7648" y="5514"/>
                      <a:pt x="7633" y="5529"/>
                      <a:pt x="7616" y="5529"/>
                    </a:cubicBezTo>
                    <a:cubicBezTo>
                      <a:pt x="7610" y="5529"/>
                      <a:pt x="7604" y="5527"/>
                      <a:pt x="7599" y="5523"/>
                    </a:cubicBezTo>
                    <a:cubicBezTo>
                      <a:pt x="7632" y="5512"/>
                      <a:pt x="7604" y="5468"/>
                      <a:pt x="7593" y="5462"/>
                    </a:cubicBezTo>
                    <a:cubicBezTo>
                      <a:pt x="7549" y="5512"/>
                      <a:pt x="7582" y="5496"/>
                      <a:pt x="7549" y="5546"/>
                    </a:cubicBezTo>
                    <a:cubicBezTo>
                      <a:pt x="7554" y="5551"/>
                      <a:pt x="7593" y="5551"/>
                      <a:pt x="7577" y="5579"/>
                    </a:cubicBezTo>
                    <a:cubicBezTo>
                      <a:pt x="7573" y="5573"/>
                      <a:pt x="7571" y="5572"/>
                      <a:pt x="7569" y="5572"/>
                    </a:cubicBezTo>
                    <a:cubicBezTo>
                      <a:pt x="7564" y="5572"/>
                      <a:pt x="7562" y="5580"/>
                      <a:pt x="7554" y="5584"/>
                    </a:cubicBezTo>
                    <a:cubicBezTo>
                      <a:pt x="7556" y="5584"/>
                      <a:pt x="7558" y="5584"/>
                      <a:pt x="7560" y="5584"/>
                    </a:cubicBezTo>
                    <a:cubicBezTo>
                      <a:pt x="7575" y="5584"/>
                      <a:pt x="7566" y="5607"/>
                      <a:pt x="7571" y="5612"/>
                    </a:cubicBezTo>
                    <a:cubicBezTo>
                      <a:pt x="7568" y="5614"/>
                      <a:pt x="7565" y="5615"/>
                      <a:pt x="7561" y="5615"/>
                    </a:cubicBezTo>
                    <a:cubicBezTo>
                      <a:pt x="7552" y="5615"/>
                      <a:pt x="7542" y="5610"/>
                      <a:pt x="7534" y="5610"/>
                    </a:cubicBezTo>
                    <a:cubicBezTo>
                      <a:pt x="7528" y="5610"/>
                      <a:pt x="7523" y="5613"/>
                      <a:pt x="7521" y="5623"/>
                    </a:cubicBezTo>
                    <a:lnTo>
                      <a:pt x="7566" y="5629"/>
                    </a:lnTo>
                    <a:cubicBezTo>
                      <a:pt x="7554" y="5640"/>
                      <a:pt x="7538" y="5623"/>
                      <a:pt x="7543" y="5651"/>
                    </a:cubicBezTo>
                    <a:cubicBezTo>
                      <a:pt x="7521" y="5634"/>
                      <a:pt x="7510" y="5651"/>
                      <a:pt x="7510" y="5612"/>
                    </a:cubicBezTo>
                    <a:lnTo>
                      <a:pt x="7510" y="5612"/>
                    </a:lnTo>
                    <a:cubicBezTo>
                      <a:pt x="7471" y="5651"/>
                      <a:pt x="7521" y="5678"/>
                      <a:pt x="7538" y="5706"/>
                    </a:cubicBezTo>
                    <a:lnTo>
                      <a:pt x="7527" y="5695"/>
                    </a:lnTo>
                    <a:lnTo>
                      <a:pt x="7527" y="5695"/>
                    </a:lnTo>
                    <a:cubicBezTo>
                      <a:pt x="7538" y="5706"/>
                      <a:pt x="7538" y="5717"/>
                      <a:pt x="7543" y="5723"/>
                    </a:cubicBezTo>
                    <a:cubicBezTo>
                      <a:pt x="7539" y="5728"/>
                      <a:pt x="7536" y="5730"/>
                      <a:pt x="7533" y="5730"/>
                    </a:cubicBezTo>
                    <a:cubicBezTo>
                      <a:pt x="7524" y="5730"/>
                      <a:pt x="7520" y="5712"/>
                      <a:pt x="7516" y="5712"/>
                    </a:cubicBezTo>
                    <a:lnTo>
                      <a:pt x="7516" y="5745"/>
                    </a:lnTo>
                    <a:cubicBezTo>
                      <a:pt x="7521" y="5750"/>
                      <a:pt x="7521" y="5767"/>
                      <a:pt x="7516" y="5767"/>
                    </a:cubicBezTo>
                    <a:cubicBezTo>
                      <a:pt x="7499" y="5750"/>
                      <a:pt x="7488" y="5750"/>
                      <a:pt x="7483" y="5745"/>
                    </a:cubicBezTo>
                    <a:lnTo>
                      <a:pt x="7483" y="5745"/>
                    </a:lnTo>
                    <a:lnTo>
                      <a:pt x="7510" y="5778"/>
                    </a:lnTo>
                    <a:cubicBezTo>
                      <a:pt x="7509" y="5777"/>
                      <a:pt x="7508" y="5777"/>
                      <a:pt x="7506" y="5777"/>
                    </a:cubicBezTo>
                    <a:cubicBezTo>
                      <a:pt x="7497" y="5777"/>
                      <a:pt x="7489" y="5789"/>
                      <a:pt x="7482" y="5789"/>
                    </a:cubicBezTo>
                    <a:cubicBezTo>
                      <a:pt x="7478" y="5789"/>
                      <a:pt x="7475" y="5786"/>
                      <a:pt x="7471" y="5778"/>
                    </a:cubicBezTo>
                    <a:lnTo>
                      <a:pt x="7471" y="5828"/>
                    </a:lnTo>
                    <a:lnTo>
                      <a:pt x="7444" y="5828"/>
                    </a:lnTo>
                    <a:cubicBezTo>
                      <a:pt x="7449" y="5836"/>
                      <a:pt x="7452" y="5840"/>
                      <a:pt x="7454" y="5840"/>
                    </a:cubicBezTo>
                    <a:cubicBezTo>
                      <a:pt x="7456" y="5840"/>
                      <a:pt x="7458" y="5836"/>
                      <a:pt x="7460" y="5828"/>
                    </a:cubicBezTo>
                    <a:lnTo>
                      <a:pt x="7460" y="5828"/>
                    </a:lnTo>
                    <a:cubicBezTo>
                      <a:pt x="7455" y="5843"/>
                      <a:pt x="7493" y="5901"/>
                      <a:pt x="7463" y="5901"/>
                    </a:cubicBezTo>
                    <a:cubicBezTo>
                      <a:pt x="7461" y="5901"/>
                      <a:pt x="7458" y="5901"/>
                      <a:pt x="7455" y="5900"/>
                    </a:cubicBezTo>
                    <a:lnTo>
                      <a:pt x="7455" y="5900"/>
                    </a:lnTo>
                    <a:cubicBezTo>
                      <a:pt x="7471" y="5938"/>
                      <a:pt x="7466" y="5955"/>
                      <a:pt x="7471" y="5999"/>
                    </a:cubicBezTo>
                    <a:cubicBezTo>
                      <a:pt x="7468" y="5992"/>
                      <a:pt x="7465" y="5989"/>
                      <a:pt x="7462" y="5989"/>
                    </a:cubicBezTo>
                    <a:cubicBezTo>
                      <a:pt x="7452" y="5989"/>
                      <a:pt x="7444" y="6013"/>
                      <a:pt x="7438" y="6013"/>
                    </a:cubicBezTo>
                    <a:cubicBezTo>
                      <a:pt x="7436" y="6013"/>
                      <a:pt x="7434" y="6009"/>
                      <a:pt x="7433" y="5999"/>
                    </a:cubicBezTo>
                    <a:lnTo>
                      <a:pt x="7433" y="5999"/>
                    </a:lnTo>
                    <a:cubicBezTo>
                      <a:pt x="7416" y="6021"/>
                      <a:pt x="7444" y="6027"/>
                      <a:pt x="7455" y="6049"/>
                    </a:cubicBezTo>
                    <a:cubicBezTo>
                      <a:pt x="7449" y="6055"/>
                      <a:pt x="7442" y="6057"/>
                      <a:pt x="7435" y="6057"/>
                    </a:cubicBezTo>
                    <a:cubicBezTo>
                      <a:pt x="7426" y="6057"/>
                      <a:pt x="7418" y="6054"/>
                      <a:pt x="7412" y="6048"/>
                    </a:cubicBezTo>
                    <a:lnTo>
                      <a:pt x="7412" y="6048"/>
                    </a:lnTo>
                    <a:lnTo>
                      <a:pt x="7416" y="6055"/>
                    </a:lnTo>
                    <a:lnTo>
                      <a:pt x="7411" y="6055"/>
                    </a:lnTo>
                    <a:lnTo>
                      <a:pt x="7427" y="6077"/>
                    </a:lnTo>
                    <a:cubicBezTo>
                      <a:pt x="7419" y="6088"/>
                      <a:pt x="7412" y="6088"/>
                      <a:pt x="7406" y="6088"/>
                    </a:cubicBezTo>
                    <a:cubicBezTo>
                      <a:pt x="7400" y="6088"/>
                      <a:pt x="7394" y="6088"/>
                      <a:pt x="7388" y="6099"/>
                    </a:cubicBezTo>
                    <a:lnTo>
                      <a:pt x="7411" y="6104"/>
                    </a:lnTo>
                    <a:lnTo>
                      <a:pt x="7400" y="6121"/>
                    </a:lnTo>
                    <a:cubicBezTo>
                      <a:pt x="7402" y="6118"/>
                      <a:pt x="7404" y="6117"/>
                      <a:pt x="7406" y="6117"/>
                    </a:cubicBezTo>
                    <a:cubicBezTo>
                      <a:pt x="7411" y="6117"/>
                      <a:pt x="7411" y="6129"/>
                      <a:pt x="7411" y="6138"/>
                    </a:cubicBezTo>
                    <a:lnTo>
                      <a:pt x="7405" y="6138"/>
                    </a:lnTo>
                    <a:lnTo>
                      <a:pt x="7405" y="6160"/>
                    </a:lnTo>
                    <a:cubicBezTo>
                      <a:pt x="7401" y="6155"/>
                      <a:pt x="7399" y="6153"/>
                      <a:pt x="7397" y="6153"/>
                    </a:cubicBezTo>
                    <a:cubicBezTo>
                      <a:pt x="7393" y="6153"/>
                      <a:pt x="7395" y="6167"/>
                      <a:pt x="7388" y="6167"/>
                    </a:cubicBezTo>
                    <a:cubicBezTo>
                      <a:pt x="7387" y="6167"/>
                      <a:pt x="7385" y="6167"/>
                      <a:pt x="7383" y="6165"/>
                    </a:cubicBezTo>
                    <a:lnTo>
                      <a:pt x="7383" y="6210"/>
                    </a:lnTo>
                    <a:lnTo>
                      <a:pt x="7400" y="6204"/>
                    </a:lnTo>
                    <a:lnTo>
                      <a:pt x="7400" y="6204"/>
                    </a:lnTo>
                    <a:cubicBezTo>
                      <a:pt x="7404" y="6218"/>
                      <a:pt x="7400" y="6220"/>
                      <a:pt x="7394" y="6220"/>
                    </a:cubicBezTo>
                    <a:cubicBezTo>
                      <a:pt x="7391" y="6220"/>
                      <a:pt x="7387" y="6220"/>
                      <a:pt x="7383" y="6220"/>
                    </a:cubicBezTo>
                    <a:cubicBezTo>
                      <a:pt x="7377" y="6220"/>
                      <a:pt x="7372" y="6221"/>
                      <a:pt x="7372" y="6232"/>
                    </a:cubicBezTo>
                    <a:lnTo>
                      <a:pt x="7388" y="6232"/>
                    </a:lnTo>
                    <a:cubicBezTo>
                      <a:pt x="7355" y="6270"/>
                      <a:pt x="7405" y="6304"/>
                      <a:pt x="7377" y="6331"/>
                    </a:cubicBezTo>
                    <a:cubicBezTo>
                      <a:pt x="7377" y="6321"/>
                      <a:pt x="7367" y="6319"/>
                      <a:pt x="7361" y="6319"/>
                    </a:cubicBezTo>
                    <a:cubicBezTo>
                      <a:pt x="7356" y="6319"/>
                      <a:pt x="7353" y="6320"/>
                      <a:pt x="7355" y="6320"/>
                    </a:cubicBezTo>
                    <a:cubicBezTo>
                      <a:pt x="7361" y="6348"/>
                      <a:pt x="7350" y="6387"/>
                      <a:pt x="7372" y="6425"/>
                    </a:cubicBezTo>
                    <a:cubicBezTo>
                      <a:pt x="7344" y="6431"/>
                      <a:pt x="7333" y="6431"/>
                      <a:pt x="7322" y="6459"/>
                    </a:cubicBezTo>
                    <a:cubicBezTo>
                      <a:pt x="7322" y="6481"/>
                      <a:pt x="7322" y="6486"/>
                      <a:pt x="7344" y="6492"/>
                    </a:cubicBezTo>
                    <a:cubicBezTo>
                      <a:pt x="7328" y="6514"/>
                      <a:pt x="7344" y="6547"/>
                      <a:pt x="7322" y="6547"/>
                    </a:cubicBezTo>
                    <a:cubicBezTo>
                      <a:pt x="7333" y="6553"/>
                      <a:pt x="7317" y="6569"/>
                      <a:pt x="7328" y="6575"/>
                    </a:cubicBezTo>
                    <a:lnTo>
                      <a:pt x="7344" y="6575"/>
                    </a:lnTo>
                    <a:cubicBezTo>
                      <a:pt x="7294" y="6608"/>
                      <a:pt x="7361" y="6636"/>
                      <a:pt x="7322" y="6674"/>
                    </a:cubicBezTo>
                    <a:lnTo>
                      <a:pt x="7317" y="6663"/>
                    </a:lnTo>
                    <a:lnTo>
                      <a:pt x="7322" y="6680"/>
                    </a:lnTo>
                    <a:cubicBezTo>
                      <a:pt x="7317" y="6680"/>
                      <a:pt x="7305" y="6674"/>
                      <a:pt x="7300" y="6674"/>
                    </a:cubicBezTo>
                    <a:lnTo>
                      <a:pt x="7289" y="6741"/>
                    </a:lnTo>
                    <a:lnTo>
                      <a:pt x="7300" y="6730"/>
                    </a:lnTo>
                    <a:cubicBezTo>
                      <a:pt x="7300" y="6741"/>
                      <a:pt x="7322" y="6757"/>
                      <a:pt x="7305" y="6768"/>
                    </a:cubicBezTo>
                    <a:cubicBezTo>
                      <a:pt x="7299" y="6761"/>
                      <a:pt x="7296" y="6758"/>
                      <a:pt x="7294" y="6758"/>
                    </a:cubicBezTo>
                    <a:lnTo>
                      <a:pt x="7294" y="6758"/>
                    </a:lnTo>
                    <a:cubicBezTo>
                      <a:pt x="7288" y="6758"/>
                      <a:pt x="7299" y="6792"/>
                      <a:pt x="7278" y="6796"/>
                    </a:cubicBezTo>
                    <a:lnTo>
                      <a:pt x="7272" y="6785"/>
                    </a:lnTo>
                    <a:lnTo>
                      <a:pt x="7272" y="6785"/>
                    </a:lnTo>
                    <a:cubicBezTo>
                      <a:pt x="7272" y="6802"/>
                      <a:pt x="7272" y="6802"/>
                      <a:pt x="7294" y="6802"/>
                    </a:cubicBezTo>
                    <a:cubicBezTo>
                      <a:pt x="7297" y="6814"/>
                      <a:pt x="7288" y="6819"/>
                      <a:pt x="7280" y="6822"/>
                    </a:cubicBezTo>
                    <a:lnTo>
                      <a:pt x="7280" y="6822"/>
                    </a:lnTo>
                    <a:cubicBezTo>
                      <a:pt x="7280" y="6822"/>
                      <a:pt x="7280" y="6822"/>
                      <a:pt x="7281" y="6822"/>
                    </a:cubicBezTo>
                    <a:cubicBezTo>
                      <a:pt x="7292" y="6822"/>
                      <a:pt x="7300" y="6832"/>
                      <a:pt x="7300" y="6846"/>
                    </a:cubicBezTo>
                    <a:cubicBezTo>
                      <a:pt x="7300" y="6846"/>
                      <a:pt x="7295" y="6848"/>
                      <a:pt x="7292" y="6848"/>
                    </a:cubicBezTo>
                    <a:cubicBezTo>
                      <a:pt x="7291" y="6848"/>
                      <a:pt x="7290" y="6848"/>
                      <a:pt x="7289" y="6847"/>
                    </a:cubicBezTo>
                    <a:lnTo>
                      <a:pt x="7289" y="6847"/>
                    </a:lnTo>
                    <a:cubicBezTo>
                      <a:pt x="7294" y="6869"/>
                      <a:pt x="7278" y="6901"/>
                      <a:pt x="7289" y="6907"/>
                    </a:cubicBezTo>
                    <a:cubicBezTo>
                      <a:pt x="7284" y="6913"/>
                      <a:pt x="7280" y="6916"/>
                      <a:pt x="7276" y="6916"/>
                    </a:cubicBezTo>
                    <a:cubicBezTo>
                      <a:pt x="7270" y="6916"/>
                      <a:pt x="7265" y="6910"/>
                      <a:pt x="7261" y="6907"/>
                    </a:cubicBezTo>
                    <a:lnTo>
                      <a:pt x="7261" y="6907"/>
                    </a:lnTo>
                    <a:cubicBezTo>
                      <a:pt x="7272" y="6957"/>
                      <a:pt x="7250" y="6929"/>
                      <a:pt x="7267" y="6979"/>
                    </a:cubicBezTo>
                    <a:lnTo>
                      <a:pt x="7250" y="6979"/>
                    </a:lnTo>
                    <a:lnTo>
                      <a:pt x="7267" y="6990"/>
                    </a:lnTo>
                    <a:lnTo>
                      <a:pt x="7239" y="7012"/>
                    </a:lnTo>
                    <a:lnTo>
                      <a:pt x="7250" y="7006"/>
                    </a:lnTo>
                    <a:cubicBezTo>
                      <a:pt x="7250" y="7017"/>
                      <a:pt x="7261" y="7034"/>
                      <a:pt x="7250" y="7045"/>
                    </a:cubicBezTo>
                    <a:lnTo>
                      <a:pt x="7239" y="7040"/>
                    </a:lnTo>
                    <a:lnTo>
                      <a:pt x="7239" y="7040"/>
                    </a:lnTo>
                    <a:cubicBezTo>
                      <a:pt x="7245" y="7078"/>
                      <a:pt x="7206" y="7089"/>
                      <a:pt x="7222" y="7128"/>
                    </a:cubicBezTo>
                    <a:lnTo>
                      <a:pt x="7217" y="7123"/>
                    </a:lnTo>
                    <a:lnTo>
                      <a:pt x="7217" y="7123"/>
                    </a:lnTo>
                    <a:cubicBezTo>
                      <a:pt x="7239" y="7161"/>
                      <a:pt x="7184" y="7150"/>
                      <a:pt x="7211" y="7183"/>
                    </a:cubicBezTo>
                    <a:lnTo>
                      <a:pt x="7195" y="7183"/>
                    </a:lnTo>
                    <a:lnTo>
                      <a:pt x="7206" y="7206"/>
                    </a:lnTo>
                    <a:lnTo>
                      <a:pt x="7184" y="7200"/>
                    </a:lnTo>
                    <a:lnTo>
                      <a:pt x="7211" y="7222"/>
                    </a:lnTo>
                    <a:lnTo>
                      <a:pt x="7189" y="7228"/>
                    </a:lnTo>
                    <a:lnTo>
                      <a:pt x="7195" y="7233"/>
                    </a:lnTo>
                    <a:cubicBezTo>
                      <a:pt x="7156" y="7244"/>
                      <a:pt x="7184" y="7272"/>
                      <a:pt x="7150" y="7294"/>
                    </a:cubicBezTo>
                    <a:lnTo>
                      <a:pt x="7178" y="7294"/>
                    </a:lnTo>
                    <a:cubicBezTo>
                      <a:pt x="7222" y="7366"/>
                      <a:pt x="7128" y="7432"/>
                      <a:pt x="7139" y="7510"/>
                    </a:cubicBezTo>
                    <a:lnTo>
                      <a:pt x="7123" y="7504"/>
                    </a:lnTo>
                    <a:lnTo>
                      <a:pt x="7139" y="7538"/>
                    </a:lnTo>
                    <a:cubicBezTo>
                      <a:pt x="7137" y="7540"/>
                      <a:pt x="7134" y="7540"/>
                      <a:pt x="7133" y="7540"/>
                    </a:cubicBezTo>
                    <a:cubicBezTo>
                      <a:pt x="7126" y="7540"/>
                      <a:pt x="7125" y="7529"/>
                      <a:pt x="7119" y="7529"/>
                    </a:cubicBezTo>
                    <a:cubicBezTo>
                      <a:pt x="7117" y="7529"/>
                      <a:pt x="7115" y="7530"/>
                      <a:pt x="7112" y="7532"/>
                    </a:cubicBezTo>
                    <a:cubicBezTo>
                      <a:pt x="7123" y="7565"/>
                      <a:pt x="7139" y="7549"/>
                      <a:pt x="7139" y="7587"/>
                    </a:cubicBezTo>
                    <a:cubicBezTo>
                      <a:pt x="7137" y="7592"/>
                      <a:pt x="7135" y="7593"/>
                      <a:pt x="7133" y="7593"/>
                    </a:cubicBezTo>
                    <a:cubicBezTo>
                      <a:pt x="7128" y="7593"/>
                      <a:pt x="7127" y="7578"/>
                      <a:pt x="7123" y="7565"/>
                    </a:cubicBezTo>
                    <a:lnTo>
                      <a:pt x="7123" y="7565"/>
                    </a:lnTo>
                    <a:cubicBezTo>
                      <a:pt x="7128" y="7599"/>
                      <a:pt x="7134" y="7654"/>
                      <a:pt x="7112" y="7682"/>
                    </a:cubicBezTo>
                    <a:lnTo>
                      <a:pt x="7123" y="7682"/>
                    </a:lnTo>
                    <a:cubicBezTo>
                      <a:pt x="7128" y="7709"/>
                      <a:pt x="7112" y="7737"/>
                      <a:pt x="7112" y="7765"/>
                    </a:cubicBezTo>
                    <a:cubicBezTo>
                      <a:pt x="7106" y="7765"/>
                      <a:pt x="7101" y="7759"/>
                      <a:pt x="7101" y="7753"/>
                    </a:cubicBezTo>
                    <a:cubicBezTo>
                      <a:pt x="7101" y="7757"/>
                      <a:pt x="7093" y="7767"/>
                      <a:pt x="7093" y="7774"/>
                    </a:cubicBezTo>
                    <a:lnTo>
                      <a:pt x="7093" y="7774"/>
                    </a:lnTo>
                    <a:lnTo>
                      <a:pt x="7084" y="7765"/>
                    </a:lnTo>
                    <a:lnTo>
                      <a:pt x="7084" y="7765"/>
                    </a:lnTo>
                    <a:cubicBezTo>
                      <a:pt x="7079" y="7787"/>
                      <a:pt x="7095" y="7831"/>
                      <a:pt x="7067" y="7831"/>
                    </a:cubicBezTo>
                    <a:cubicBezTo>
                      <a:pt x="7073" y="7831"/>
                      <a:pt x="7095" y="7831"/>
                      <a:pt x="7084" y="7848"/>
                    </a:cubicBezTo>
                    <a:cubicBezTo>
                      <a:pt x="7051" y="7859"/>
                      <a:pt x="7095" y="7897"/>
                      <a:pt x="7073" y="7925"/>
                    </a:cubicBezTo>
                    <a:cubicBezTo>
                      <a:pt x="7068" y="7920"/>
                      <a:pt x="7068" y="7902"/>
                      <a:pt x="7067" y="7902"/>
                    </a:cubicBezTo>
                    <a:cubicBezTo>
                      <a:pt x="7067" y="7902"/>
                      <a:pt x="7067" y="7902"/>
                      <a:pt x="7067" y="7903"/>
                    </a:cubicBezTo>
                    <a:cubicBezTo>
                      <a:pt x="7051" y="7919"/>
                      <a:pt x="7067" y="7931"/>
                      <a:pt x="7079" y="7947"/>
                    </a:cubicBezTo>
                    <a:lnTo>
                      <a:pt x="7067" y="7942"/>
                    </a:lnTo>
                    <a:lnTo>
                      <a:pt x="7073" y="8008"/>
                    </a:lnTo>
                    <a:cubicBezTo>
                      <a:pt x="7041" y="8013"/>
                      <a:pt x="7065" y="8064"/>
                      <a:pt x="7048" y="8064"/>
                    </a:cubicBezTo>
                    <a:cubicBezTo>
                      <a:pt x="7047" y="8064"/>
                      <a:pt x="7046" y="8064"/>
                      <a:pt x="7045" y="8063"/>
                    </a:cubicBezTo>
                    <a:lnTo>
                      <a:pt x="7045" y="8063"/>
                    </a:lnTo>
                    <a:cubicBezTo>
                      <a:pt x="7044" y="8068"/>
                      <a:pt x="7045" y="8070"/>
                      <a:pt x="7046" y="8070"/>
                    </a:cubicBezTo>
                    <a:cubicBezTo>
                      <a:pt x="7048" y="8070"/>
                      <a:pt x="7054" y="8063"/>
                      <a:pt x="7057" y="8063"/>
                    </a:cubicBezTo>
                    <a:lnTo>
                      <a:pt x="7057" y="8063"/>
                    </a:lnTo>
                    <a:cubicBezTo>
                      <a:pt x="7059" y="8063"/>
                      <a:pt x="7060" y="8067"/>
                      <a:pt x="7056" y="8080"/>
                    </a:cubicBezTo>
                    <a:cubicBezTo>
                      <a:pt x="7048" y="8084"/>
                      <a:pt x="7053" y="8100"/>
                      <a:pt x="7047" y="8100"/>
                    </a:cubicBezTo>
                    <a:cubicBezTo>
                      <a:pt x="7045" y="8100"/>
                      <a:pt x="7043" y="8099"/>
                      <a:pt x="7040" y="8097"/>
                    </a:cubicBezTo>
                    <a:lnTo>
                      <a:pt x="7040" y="8113"/>
                    </a:lnTo>
                    <a:lnTo>
                      <a:pt x="7018" y="8097"/>
                    </a:lnTo>
                    <a:lnTo>
                      <a:pt x="7018" y="8097"/>
                    </a:lnTo>
                    <a:cubicBezTo>
                      <a:pt x="7018" y="8119"/>
                      <a:pt x="7040" y="8135"/>
                      <a:pt x="7051" y="8135"/>
                    </a:cubicBezTo>
                    <a:cubicBezTo>
                      <a:pt x="7040" y="8146"/>
                      <a:pt x="7045" y="8174"/>
                      <a:pt x="7023" y="8180"/>
                    </a:cubicBezTo>
                    <a:lnTo>
                      <a:pt x="7018" y="8174"/>
                    </a:lnTo>
                    <a:cubicBezTo>
                      <a:pt x="7018" y="8224"/>
                      <a:pt x="6946" y="8246"/>
                      <a:pt x="6973" y="8285"/>
                    </a:cubicBezTo>
                    <a:cubicBezTo>
                      <a:pt x="6973" y="8285"/>
                      <a:pt x="6968" y="8285"/>
                      <a:pt x="6968" y="8279"/>
                    </a:cubicBezTo>
                    <a:lnTo>
                      <a:pt x="6962" y="8307"/>
                    </a:lnTo>
                    <a:lnTo>
                      <a:pt x="6946" y="8301"/>
                    </a:lnTo>
                    <a:lnTo>
                      <a:pt x="6962" y="8357"/>
                    </a:lnTo>
                    <a:lnTo>
                      <a:pt x="6946" y="8357"/>
                    </a:lnTo>
                    <a:cubicBezTo>
                      <a:pt x="6940" y="8390"/>
                      <a:pt x="6935" y="8440"/>
                      <a:pt x="6935" y="8478"/>
                    </a:cubicBezTo>
                    <a:lnTo>
                      <a:pt x="6929" y="8473"/>
                    </a:lnTo>
                    <a:lnTo>
                      <a:pt x="6929" y="8473"/>
                    </a:lnTo>
                    <a:cubicBezTo>
                      <a:pt x="6935" y="8523"/>
                      <a:pt x="6907" y="8512"/>
                      <a:pt x="6913" y="8550"/>
                    </a:cubicBezTo>
                    <a:cubicBezTo>
                      <a:pt x="6913" y="8550"/>
                      <a:pt x="6907" y="8550"/>
                      <a:pt x="6907" y="8539"/>
                    </a:cubicBezTo>
                    <a:lnTo>
                      <a:pt x="6901" y="8567"/>
                    </a:lnTo>
                    <a:lnTo>
                      <a:pt x="6890" y="8561"/>
                    </a:lnTo>
                    <a:lnTo>
                      <a:pt x="6890" y="8561"/>
                    </a:lnTo>
                    <a:cubicBezTo>
                      <a:pt x="6911" y="8587"/>
                      <a:pt x="6862" y="8612"/>
                      <a:pt x="6870" y="8612"/>
                    </a:cubicBezTo>
                    <a:cubicBezTo>
                      <a:pt x="6871" y="8612"/>
                      <a:pt x="6872" y="8612"/>
                      <a:pt x="6874" y="8611"/>
                    </a:cubicBezTo>
                    <a:cubicBezTo>
                      <a:pt x="6879" y="8622"/>
                      <a:pt x="6885" y="8644"/>
                      <a:pt x="6901" y="8650"/>
                    </a:cubicBezTo>
                    <a:cubicBezTo>
                      <a:pt x="6896" y="8668"/>
                      <a:pt x="6893" y="8671"/>
                      <a:pt x="6889" y="8671"/>
                    </a:cubicBezTo>
                    <a:cubicBezTo>
                      <a:pt x="6886" y="8671"/>
                      <a:pt x="6883" y="8669"/>
                      <a:pt x="6880" y="8669"/>
                    </a:cubicBezTo>
                    <a:cubicBezTo>
                      <a:pt x="6878" y="8669"/>
                      <a:pt x="6876" y="8670"/>
                      <a:pt x="6874" y="8672"/>
                    </a:cubicBezTo>
                    <a:cubicBezTo>
                      <a:pt x="6863" y="8694"/>
                      <a:pt x="6885" y="8700"/>
                      <a:pt x="6874" y="8733"/>
                    </a:cubicBezTo>
                    <a:lnTo>
                      <a:pt x="6857" y="8733"/>
                    </a:lnTo>
                    <a:cubicBezTo>
                      <a:pt x="6857" y="8750"/>
                      <a:pt x="6863" y="8761"/>
                      <a:pt x="6863" y="8783"/>
                    </a:cubicBezTo>
                    <a:lnTo>
                      <a:pt x="6857" y="8777"/>
                    </a:lnTo>
                    <a:lnTo>
                      <a:pt x="6857" y="8777"/>
                    </a:lnTo>
                    <a:cubicBezTo>
                      <a:pt x="6874" y="8810"/>
                      <a:pt x="6818" y="8810"/>
                      <a:pt x="6863" y="8844"/>
                    </a:cubicBezTo>
                    <a:cubicBezTo>
                      <a:pt x="6853" y="8859"/>
                      <a:pt x="6856" y="8883"/>
                      <a:pt x="6840" y="8883"/>
                    </a:cubicBezTo>
                    <a:cubicBezTo>
                      <a:pt x="6839" y="8883"/>
                      <a:pt x="6837" y="8883"/>
                      <a:pt x="6835" y="8882"/>
                    </a:cubicBezTo>
                    <a:lnTo>
                      <a:pt x="6835" y="8882"/>
                    </a:lnTo>
                    <a:cubicBezTo>
                      <a:pt x="6846" y="8921"/>
                      <a:pt x="6846" y="8954"/>
                      <a:pt x="6846" y="8999"/>
                    </a:cubicBezTo>
                    <a:cubicBezTo>
                      <a:pt x="6807" y="8999"/>
                      <a:pt x="6846" y="9004"/>
                      <a:pt x="6818" y="9026"/>
                    </a:cubicBezTo>
                    <a:lnTo>
                      <a:pt x="6835" y="9026"/>
                    </a:lnTo>
                    <a:cubicBezTo>
                      <a:pt x="6830" y="9082"/>
                      <a:pt x="6769" y="9142"/>
                      <a:pt x="6763" y="9203"/>
                    </a:cubicBezTo>
                    <a:lnTo>
                      <a:pt x="6741" y="9203"/>
                    </a:lnTo>
                    <a:lnTo>
                      <a:pt x="6763" y="9220"/>
                    </a:lnTo>
                    <a:cubicBezTo>
                      <a:pt x="6741" y="9286"/>
                      <a:pt x="6713" y="9369"/>
                      <a:pt x="6708" y="9425"/>
                    </a:cubicBezTo>
                    <a:cubicBezTo>
                      <a:pt x="6713" y="9447"/>
                      <a:pt x="6724" y="9480"/>
                      <a:pt x="6719" y="9502"/>
                    </a:cubicBezTo>
                    <a:lnTo>
                      <a:pt x="6719" y="9497"/>
                    </a:lnTo>
                    <a:cubicBezTo>
                      <a:pt x="6719" y="9552"/>
                      <a:pt x="6719" y="9602"/>
                      <a:pt x="6691" y="9657"/>
                    </a:cubicBezTo>
                    <a:cubicBezTo>
                      <a:pt x="6688" y="9652"/>
                      <a:pt x="6686" y="9652"/>
                      <a:pt x="6682" y="9652"/>
                    </a:cubicBezTo>
                    <a:cubicBezTo>
                      <a:pt x="6679" y="9652"/>
                      <a:pt x="6676" y="9652"/>
                      <a:pt x="6672" y="9649"/>
                    </a:cubicBezTo>
                    <a:lnTo>
                      <a:pt x="6672" y="9649"/>
                    </a:lnTo>
                    <a:cubicBezTo>
                      <a:pt x="6688" y="9665"/>
                      <a:pt x="6664" y="9685"/>
                      <a:pt x="6664" y="9690"/>
                    </a:cubicBezTo>
                    <a:lnTo>
                      <a:pt x="6680" y="9674"/>
                    </a:lnTo>
                    <a:lnTo>
                      <a:pt x="6680" y="9674"/>
                    </a:lnTo>
                    <a:cubicBezTo>
                      <a:pt x="6691" y="9696"/>
                      <a:pt x="6669" y="9712"/>
                      <a:pt x="6658" y="9718"/>
                    </a:cubicBezTo>
                    <a:lnTo>
                      <a:pt x="6669" y="9746"/>
                    </a:lnTo>
                    <a:lnTo>
                      <a:pt x="6664" y="9746"/>
                    </a:lnTo>
                    <a:lnTo>
                      <a:pt x="6669" y="9751"/>
                    </a:lnTo>
                    <a:lnTo>
                      <a:pt x="6641" y="9757"/>
                    </a:lnTo>
                    <a:cubicBezTo>
                      <a:pt x="6652" y="9768"/>
                      <a:pt x="6641" y="9801"/>
                      <a:pt x="6669" y="9812"/>
                    </a:cubicBezTo>
                    <a:cubicBezTo>
                      <a:pt x="6665" y="9812"/>
                      <a:pt x="6659" y="9822"/>
                      <a:pt x="6656" y="9822"/>
                    </a:cubicBezTo>
                    <a:cubicBezTo>
                      <a:pt x="6654" y="9822"/>
                      <a:pt x="6652" y="9819"/>
                      <a:pt x="6652" y="9812"/>
                    </a:cubicBezTo>
                    <a:lnTo>
                      <a:pt x="6625" y="9906"/>
                    </a:lnTo>
                    <a:lnTo>
                      <a:pt x="6636" y="9889"/>
                    </a:lnTo>
                    <a:cubicBezTo>
                      <a:pt x="6658" y="9889"/>
                      <a:pt x="6664" y="9923"/>
                      <a:pt x="6652" y="9934"/>
                    </a:cubicBezTo>
                    <a:cubicBezTo>
                      <a:pt x="6645" y="9924"/>
                      <a:pt x="6639" y="9921"/>
                      <a:pt x="6634" y="9921"/>
                    </a:cubicBezTo>
                    <a:cubicBezTo>
                      <a:pt x="6626" y="9921"/>
                      <a:pt x="6618" y="9927"/>
                      <a:pt x="6608" y="9934"/>
                    </a:cubicBezTo>
                    <a:cubicBezTo>
                      <a:pt x="6609" y="9936"/>
                      <a:pt x="6611" y="9937"/>
                      <a:pt x="6613" y="9937"/>
                    </a:cubicBezTo>
                    <a:cubicBezTo>
                      <a:pt x="6618" y="9937"/>
                      <a:pt x="6626" y="9931"/>
                      <a:pt x="6631" y="9931"/>
                    </a:cubicBezTo>
                    <a:cubicBezTo>
                      <a:pt x="6633" y="9931"/>
                      <a:pt x="6635" y="9931"/>
                      <a:pt x="6636" y="9934"/>
                    </a:cubicBezTo>
                    <a:cubicBezTo>
                      <a:pt x="6641" y="9950"/>
                      <a:pt x="6641" y="9978"/>
                      <a:pt x="6636" y="9989"/>
                    </a:cubicBezTo>
                    <a:lnTo>
                      <a:pt x="6630" y="9972"/>
                    </a:lnTo>
                    <a:cubicBezTo>
                      <a:pt x="6630" y="9995"/>
                      <a:pt x="6597" y="10000"/>
                      <a:pt x="6597" y="10022"/>
                    </a:cubicBezTo>
                    <a:cubicBezTo>
                      <a:pt x="6608" y="10044"/>
                      <a:pt x="6586" y="10055"/>
                      <a:pt x="6625" y="10055"/>
                    </a:cubicBezTo>
                    <a:cubicBezTo>
                      <a:pt x="6625" y="10068"/>
                      <a:pt x="6621" y="10070"/>
                      <a:pt x="6615" y="10070"/>
                    </a:cubicBezTo>
                    <a:cubicBezTo>
                      <a:pt x="6611" y="10070"/>
                      <a:pt x="6607" y="10069"/>
                      <a:pt x="6603" y="10069"/>
                    </a:cubicBezTo>
                    <a:cubicBezTo>
                      <a:pt x="6601" y="10069"/>
                      <a:pt x="6598" y="10069"/>
                      <a:pt x="6597" y="10072"/>
                    </a:cubicBezTo>
                    <a:cubicBezTo>
                      <a:pt x="6608" y="10083"/>
                      <a:pt x="6586" y="10116"/>
                      <a:pt x="6575" y="10116"/>
                    </a:cubicBezTo>
                    <a:cubicBezTo>
                      <a:pt x="6614" y="10144"/>
                      <a:pt x="6542" y="10188"/>
                      <a:pt x="6581" y="10199"/>
                    </a:cubicBezTo>
                    <a:lnTo>
                      <a:pt x="6553" y="10216"/>
                    </a:lnTo>
                    <a:cubicBezTo>
                      <a:pt x="6569" y="10216"/>
                      <a:pt x="6586" y="10227"/>
                      <a:pt x="6586" y="10249"/>
                    </a:cubicBezTo>
                    <a:cubicBezTo>
                      <a:pt x="6581" y="10256"/>
                      <a:pt x="6575" y="10258"/>
                      <a:pt x="6568" y="10258"/>
                    </a:cubicBezTo>
                    <a:cubicBezTo>
                      <a:pt x="6559" y="10258"/>
                      <a:pt x="6550" y="10255"/>
                      <a:pt x="6547" y="10255"/>
                    </a:cubicBezTo>
                    <a:lnTo>
                      <a:pt x="6547" y="10255"/>
                    </a:lnTo>
                    <a:lnTo>
                      <a:pt x="6581" y="10277"/>
                    </a:lnTo>
                    <a:cubicBezTo>
                      <a:pt x="6520" y="10360"/>
                      <a:pt x="6520" y="10493"/>
                      <a:pt x="6459" y="10587"/>
                    </a:cubicBezTo>
                    <a:cubicBezTo>
                      <a:pt x="6459" y="10637"/>
                      <a:pt x="6459" y="10697"/>
                      <a:pt x="6437" y="10753"/>
                    </a:cubicBezTo>
                    <a:lnTo>
                      <a:pt x="6431" y="10747"/>
                    </a:lnTo>
                    <a:lnTo>
                      <a:pt x="6409" y="10797"/>
                    </a:lnTo>
                    <a:lnTo>
                      <a:pt x="6437" y="10764"/>
                    </a:lnTo>
                    <a:cubicBezTo>
                      <a:pt x="6437" y="10775"/>
                      <a:pt x="6442" y="10780"/>
                      <a:pt x="6442" y="10797"/>
                    </a:cubicBezTo>
                    <a:cubicBezTo>
                      <a:pt x="6409" y="10852"/>
                      <a:pt x="6376" y="10930"/>
                      <a:pt x="6376" y="11002"/>
                    </a:cubicBezTo>
                    <a:cubicBezTo>
                      <a:pt x="6408" y="11056"/>
                      <a:pt x="6328" y="11025"/>
                      <a:pt x="6347" y="11077"/>
                    </a:cubicBezTo>
                    <a:lnTo>
                      <a:pt x="6347" y="11077"/>
                    </a:lnTo>
                    <a:cubicBezTo>
                      <a:pt x="6344" y="11074"/>
                      <a:pt x="6336" y="11073"/>
                      <a:pt x="6332" y="11068"/>
                    </a:cubicBezTo>
                    <a:lnTo>
                      <a:pt x="6332" y="11068"/>
                    </a:lnTo>
                    <a:cubicBezTo>
                      <a:pt x="6332" y="11123"/>
                      <a:pt x="6332" y="11151"/>
                      <a:pt x="6348" y="11206"/>
                    </a:cubicBezTo>
                    <a:cubicBezTo>
                      <a:pt x="6341" y="11203"/>
                      <a:pt x="6335" y="11201"/>
                      <a:pt x="6332" y="11201"/>
                    </a:cubicBezTo>
                    <a:cubicBezTo>
                      <a:pt x="6317" y="11201"/>
                      <a:pt x="6329" y="11226"/>
                      <a:pt x="6325" y="11226"/>
                    </a:cubicBezTo>
                    <a:cubicBezTo>
                      <a:pt x="6324" y="11226"/>
                      <a:pt x="6323" y="11225"/>
                      <a:pt x="6320" y="11223"/>
                    </a:cubicBezTo>
                    <a:lnTo>
                      <a:pt x="6320" y="11223"/>
                    </a:lnTo>
                    <a:lnTo>
                      <a:pt x="6332" y="11234"/>
                    </a:lnTo>
                    <a:cubicBezTo>
                      <a:pt x="6321" y="11239"/>
                      <a:pt x="6307" y="11263"/>
                      <a:pt x="6300" y="11263"/>
                    </a:cubicBezTo>
                    <a:cubicBezTo>
                      <a:pt x="6299" y="11263"/>
                      <a:pt x="6299" y="11262"/>
                      <a:pt x="6298" y="11262"/>
                    </a:cubicBezTo>
                    <a:lnTo>
                      <a:pt x="6298" y="11262"/>
                    </a:lnTo>
                    <a:lnTo>
                      <a:pt x="6309" y="11289"/>
                    </a:lnTo>
                    <a:lnTo>
                      <a:pt x="6293" y="11289"/>
                    </a:lnTo>
                    <a:cubicBezTo>
                      <a:pt x="6282" y="11317"/>
                      <a:pt x="6282" y="11378"/>
                      <a:pt x="6243" y="11384"/>
                    </a:cubicBezTo>
                    <a:cubicBezTo>
                      <a:pt x="6248" y="11461"/>
                      <a:pt x="6215" y="11572"/>
                      <a:pt x="6182" y="11655"/>
                    </a:cubicBezTo>
                    <a:cubicBezTo>
                      <a:pt x="6193" y="11666"/>
                      <a:pt x="6188" y="11693"/>
                      <a:pt x="6182" y="11716"/>
                    </a:cubicBezTo>
                    <a:lnTo>
                      <a:pt x="6154" y="11732"/>
                    </a:lnTo>
                    <a:cubicBezTo>
                      <a:pt x="6154" y="11749"/>
                      <a:pt x="6171" y="11776"/>
                      <a:pt x="6154" y="11799"/>
                    </a:cubicBezTo>
                    <a:cubicBezTo>
                      <a:pt x="6154" y="11799"/>
                      <a:pt x="6143" y="11799"/>
                      <a:pt x="6143" y="11793"/>
                    </a:cubicBezTo>
                    <a:cubicBezTo>
                      <a:pt x="6143" y="11815"/>
                      <a:pt x="6127" y="11832"/>
                      <a:pt x="6138" y="11854"/>
                    </a:cubicBezTo>
                    <a:cubicBezTo>
                      <a:pt x="6134" y="11871"/>
                      <a:pt x="6120" y="11887"/>
                      <a:pt x="6109" y="11887"/>
                    </a:cubicBezTo>
                    <a:cubicBezTo>
                      <a:pt x="6108" y="11887"/>
                      <a:pt x="6107" y="11887"/>
                      <a:pt x="6107" y="11887"/>
                    </a:cubicBezTo>
                    <a:lnTo>
                      <a:pt x="6107" y="11887"/>
                    </a:lnTo>
                    <a:cubicBezTo>
                      <a:pt x="6121" y="11905"/>
                      <a:pt x="6077" y="11931"/>
                      <a:pt x="6077" y="11931"/>
                    </a:cubicBezTo>
                    <a:cubicBezTo>
                      <a:pt x="6077" y="11931"/>
                      <a:pt x="5966" y="12214"/>
                      <a:pt x="5867" y="12540"/>
                    </a:cubicBezTo>
                    <a:cubicBezTo>
                      <a:pt x="5828" y="12678"/>
                      <a:pt x="5784" y="12817"/>
                      <a:pt x="5756" y="12950"/>
                    </a:cubicBezTo>
                    <a:cubicBezTo>
                      <a:pt x="5712" y="12800"/>
                      <a:pt x="5667" y="12656"/>
                      <a:pt x="5629" y="12512"/>
                    </a:cubicBezTo>
                    <a:lnTo>
                      <a:pt x="5629" y="12512"/>
                    </a:lnTo>
                    <a:lnTo>
                      <a:pt x="5640" y="12540"/>
                    </a:lnTo>
                    <a:lnTo>
                      <a:pt x="5640" y="12540"/>
                    </a:lnTo>
                    <a:lnTo>
                      <a:pt x="5584" y="12291"/>
                    </a:lnTo>
                    <a:lnTo>
                      <a:pt x="5618" y="12479"/>
                    </a:lnTo>
                    <a:cubicBezTo>
                      <a:pt x="5601" y="12424"/>
                      <a:pt x="5579" y="12380"/>
                      <a:pt x="5562" y="12330"/>
                    </a:cubicBezTo>
                    <a:cubicBezTo>
                      <a:pt x="5501" y="12053"/>
                      <a:pt x="5424" y="11682"/>
                      <a:pt x="5313" y="11350"/>
                    </a:cubicBezTo>
                    <a:cubicBezTo>
                      <a:pt x="5215" y="11143"/>
                      <a:pt x="5310" y="11188"/>
                      <a:pt x="5229" y="11005"/>
                    </a:cubicBezTo>
                    <a:lnTo>
                      <a:pt x="5229" y="11005"/>
                    </a:lnTo>
                    <a:cubicBezTo>
                      <a:pt x="5235" y="11015"/>
                      <a:pt x="5244" y="11021"/>
                      <a:pt x="5252" y="11029"/>
                    </a:cubicBezTo>
                    <a:cubicBezTo>
                      <a:pt x="5175" y="10808"/>
                      <a:pt x="5136" y="10692"/>
                      <a:pt x="5048" y="10471"/>
                    </a:cubicBezTo>
                    <a:lnTo>
                      <a:pt x="5048" y="10471"/>
                    </a:lnTo>
                    <a:cubicBezTo>
                      <a:pt x="5050" y="10471"/>
                      <a:pt x="5052" y="10472"/>
                      <a:pt x="5053" y="10472"/>
                    </a:cubicBezTo>
                    <a:cubicBezTo>
                      <a:pt x="5082" y="10472"/>
                      <a:pt x="5010" y="10337"/>
                      <a:pt x="5029" y="10337"/>
                    </a:cubicBezTo>
                    <a:cubicBezTo>
                      <a:pt x="5029" y="10337"/>
                      <a:pt x="5030" y="10337"/>
                      <a:pt x="5031" y="10338"/>
                    </a:cubicBezTo>
                    <a:lnTo>
                      <a:pt x="5009" y="10327"/>
                    </a:lnTo>
                    <a:cubicBezTo>
                      <a:pt x="5009" y="10274"/>
                      <a:pt x="4979" y="10165"/>
                      <a:pt x="4995" y="10165"/>
                    </a:cubicBezTo>
                    <a:cubicBezTo>
                      <a:pt x="4996" y="10165"/>
                      <a:pt x="4997" y="10166"/>
                      <a:pt x="4998" y="10166"/>
                    </a:cubicBezTo>
                    <a:lnTo>
                      <a:pt x="4948" y="10078"/>
                    </a:lnTo>
                    <a:lnTo>
                      <a:pt x="4965" y="10061"/>
                    </a:lnTo>
                    <a:cubicBezTo>
                      <a:pt x="4926" y="9934"/>
                      <a:pt x="4837" y="9657"/>
                      <a:pt x="4854" y="9574"/>
                    </a:cubicBezTo>
                    <a:cubicBezTo>
                      <a:pt x="4732" y="9253"/>
                      <a:pt x="4605" y="8733"/>
                      <a:pt x="4494" y="8318"/>
                    </a:cubicBezTo>
                    <a:cubicBezTo>
                      <a:pt x="4467" y="8263"/>
                      <a:pt x="4428" y="8146"/>
                      <a:pt x="4400" y="8058"/>
                    </a:cubicBezTo>
                    <a:lnTo>
                      <a:pt x="4395" y="7953"/>
                    </a:lnTo>
                    <a:cubicBezTo>
                      <a:pt x="4361" y="7864"/>
                      <a:pt x="4306" y="7765"/>
                      <a:pt x="4301" y="7676"/>
                    </a:cubicBezTo>
                    <a:lnTo>
                      <a:pt x="4301" y="7676"/>
                    </a:lnTo>
                    <a:cubicBezTo>
                      <a:pt x="4301" y="7676"/>
                      <a:pt x="4304" y="7676"/>
                      <a:pt x="4305" y="7678"/>
                    </a:cubicBezTo>
                    <a:lnTo>
                      <a:pt x="4305" y="7678"/>
                    </a:lnTo>
                    <a:cubicBezTo>
                      <a:pt x="4278" y="7585"/>
                      <a:pt x="4261" y="7487"/>
                      <a:pt x="4218" y="7405"/>
                    </a:cubicBezTo>
                    <a:cubicBezTo>
                      <a:pt x="4190" y="7311"/>
                      <a:pt x="4173" y="7222"/>
                      <a:pt x="4195" y="7222"/>
                    </a:cubicBezTo>
                    <a:cubicBezTo>
                      <a:pt x="4162" y="7195"/>
                      <a:pt x="4146" y="7001"/>
                      <a:pt x="4146" y="7001"/>
                    </a:cubicBezTo>
                    <a:cubicBezTo>
                      <a:pt x="4146" y="7001"/>
                      <a:pt x="2740" y="1534"/>
                      <a:pt x="2176" y="261"/>
                    </a:cubicBezTo>
                    <a:cubicBezTo>
                      <a:pt x="2153" y="229"/>
                      <a:pt x="2115" y="141"/>
                      <a:pt x="2100" y="141"/>
                    </a:cubicBezTo>
                    <a:cubicBezTo>
                      <a:pt x="2096" y="141"/>
                      <a:pt x="2094" y="146"/>
                      <a:pt x="2093" y="156"/>
                    </a:cubicBezTo>
                    <a:cubicBezTo>
                      <a:pt x="2059" y="62"/>
                      <a:pt x="2076" y="12"/>
                      <a:pt x="2059" y="1"/>
                    </a:cubicBezTo>
                    <a:close/>
                    <a:moveTo>
                      <a:pt x="14170" y="35686"/>
                    </a:moveTo>
                    <a:cubicBezTo>
                      <a:pt x="14187" y="35702"/>
                      <a:pt x="14199" y="35709"/>
                      <a:pt x="14209" y="35713"/>
                    </a:cubicBezTo>
                    <a:lnTo>
                      <a:pt x="14209" y="35713"/>
                    </a:lnTo>
                    <a:cubicBezTo>
                      <a:pt x="14208" y="35712"/>
                      <a:pt x="14207" y="35711"/>
                      <a:pt x="14206" y="35710"/>
                    </a:cubicBezTo>
                    <a:cubicBezTo>
                      <a:pt x="14191" y="35697"/>
                      <a:pt x="14179" y="35690"/>
                      <a:pt x="14170" y="35686"/>
                    </a:cubicBezTo>
                    <a:close/>
                    <a:moveTo>
                      <a:pt x="14209" y="35713"/>
                    </a:moveTo>
                    <a:cubicBezTo>
                      <a:pt x="14311" y="35820"/>
                      <a:pt x="14285" y="35822"/>
                      <a:pt x="14275" y="35837"/>
                    </a:cubicBezTo>
                    <a:lnTo>
                      <a:pt x="14275" y="35837"/>
                    </a:lnTo>
                    <a:cubicBezTo>
                      <a:pt x="14274" y="35835"/>
                      <a:pt x="14273" y="35833"/>
                      <a:pt x="14272" y="35831"/>
                    </a:cubicBezTo>
                    <a:cubicBezTo>
                      <a:pt x="14267" y="35829"/>
                      <a:pt x="14263" y="35828"/>
                      <a:pt x="14260" y="35828"/>
                    </a:cubicBezTo>
                    <a:cubicBezTo>
                      <a:pt x="14239" y="35828"/>
                      <a:pt x="14269" y="35887"/>
                      <a:pt x="14357" y="35939"/>
                    </a:cubicBezTo>
                    <a:lnTo>
                      <a:pt x="14357" y="35939"/>
                    </a:lnTo>
                    <a:cubicBezTo>
                      <a:pt x="14330" y="35913"/>
                      <a:pt x="14305" y="35886"/>
                      <a:pt x="14288" y="35861"/>
                    </a:cubicBezTo>
                    <a:lnTo>
                      <a:pt x="14288" y="35861"/>
                    </a:lnTo>
                    <a:cubicBezTo>
                      <a:pt x="14282" y="35854"/>
                      <a:pt x="14276" y="35847"/>
                      <a:pt x="14272" y="35843"/>
                    </a:cubicBezTo>
                    <a:cubicBezTo>
                      <a:pt x="14273" y="35841"/>
                      <a:pt x="14274" y="35839"/>
                      <a:pt x="14275" y="35837"/>
                    </a:cubicBezTo>
                    <a:lnTo>
                      <a:pt x="14275" y="35837"/>
                    </a:lnTo>
                    <a:cubicBezTo>
                      <a:pt x="14278" y="35845"/>
                      <a:pt x="14283" y="35853"/>
                      <a:pt x="14288" y="35861"/>
                    </a:cubicBezTo>
                    <a:lnTo>
                      <a:pt x="14288" y="35861"/>
                    </a:lnTo>
                    <a:cubicBezTo>
                      <a:pt x="14314" y="35889"/>
                      <a:pt x="14357" y="35931"/>
                      <a:pt x="14383" y="35953"/>
                    </a:cubicBezTo>
                    <a:cubicBezTo>
                      <a:pt x="14374" y="35949"/>
                      <a:pt x="14365" y="35944"/>
                      <a:pt x="14357" y="35939"/>
                    </a:cubicBezTo>
                    <a:lnTo>
                      <a:pt x="14357" y="35939"/>
                    </a:lnTo>
                    <a:cubicBezTo>
                      <a:pt x="14404" y="35984"/>
                      <a:pt x="14458" y="36024"/>
                      <a:pt x="14483" y="36036"/>
                    </a:cubicBezTo>
                    <a:cubicBezTo>
                      <a:pt x="14344" y="35837"/>
                      <a:pt x="14372" y="35914"/>
                      <a:pt x="14245" y="35726"/>
                    </a:cubicBezTo>
                    <a:cubicBezTo>
                      <a:pt x="14233" y="35719"/>
                      <a:pt x="14223" y="35719"/>
                      <a:pt x="14209" y="35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205" name="Google Shape;2205;p41"/>
            <p:cNvGrpSpPr/>
            <p:nvPr/>
          </p:nvGrpSpPr>
          <p:grpSpPr>
            <a:xfrm>
              <a:off x="7429125" y="4026477"/>
              <a:ext cx="888886" cy="2122742"/>
              <a:chOff x="6296075" y="3305850"/>
              <a:chExt cx="445200" cy="1063125"/>
            </a:xfrm>
          </p:grpSpPr>
          <p:sp>
            <p:nvSpPr>
              <p:cNvPr id="2206" name="Google Shape;2206;p41"/>
              <p:cNvSpPr/>
              <p:nvPr/>
            </p:nvSpPr>
            <p:spPr>
              <a:xfrm>
                <a:off x="6296075" y="3313575"/>
                <a:ext cx="400375" cy="755225"/>
              </a:xfrm>
              <a:custGeom>
                <a:avLst/>
                <a:gdLst/>
                <a:ahLst/>
                <a:cxnLst/>
                <a:rect l="l" t="t" r="r" b="b"/>
                <a:pathLst>
                  <a:path w="16015" h="30209" extrusionOk="0">
                    <a:moveTo>
                      <a:pt x="4225" y="1"/>
                    </a:moveTo>
                    <a:cubicBezTo>
                      <a:pt x="3912" y="1"/>
                      <a:pt x="3583" y="157"/>
                      <a:pt x="3365" y="397"/>
                    </a:cubicBezTo>
                    <a:cubicBezTo>
                      <a:pt x="3022" y="762"/>
                      <a:pt x="2894" y="1266"/>
                      <a:pt x="2784" y="1753"/>
                    </a:cubicBezTo>
                    <a:cubicBezTo>
                      <a:pt x="2452" y="3225"/>
                      <a:pt x="2230" y="4763"/>
                      <a:pt x="1428" y="6041"/>
                    </a:cubicBezTo>
                    <a:cubicBezTo>
                      <a:pt x="1035" y="6661"/>
                      <a:pt x="498" y="7220"/>
                      <a:pt x="293" y="7934"/>
                    </a:cubicBezTo>
                    <a:cubicBezTo>
                      <a:pt x="0" y="8936"/>
                      <a:pt x="432" y="10004"/>
                      <a:pt x="958" y="10911"/>
                    </a:cubicBezTo>
                    <a:cubicBezTo>
                      <a:pt x="1483" y="11808"/>
                      <a:pt x="2131" y="12682"/>
                      <a:pt x="2324" y="13711"/>
                    </a:cubicBezTo>
                    <a:cubicBezTo>
                      <a:pt x="2739" y="15847"/>
                      <a:pt x="1124" y="18232"/>
                      <a:pt x="2203" y="20130"/>
                    </a:cubicBezTo>
                    <a:cubicBezTo>
                      <a:pt x="2712" y="21027"/>
                      <a:pt x="3702" y="21519"/>
                      <a:pt x="4488" y="22189"/>
                    </a:cubicBezTo>
                    <a:cubicBezTo>
                      <a:pt x="5384" y="22958"/>
                      <a:pt x="6037" y="24004"/>
                      <a:pt x="6336" y="25138"/>
                    </a:cubicBezTo>
                    <a:cubicBezTo>
                      <a:pt x="6502" y="25764"/>
                      <a:pt x="6563" y="26422"/>
                      <a:pt x="6796" y="27031"/>
                    </a:cubicBezTo>
                    <a:cubicBezTo>
                      <a:pt x="7155" y="27960"/>
                      <a:pt x="7886" y="28702"/>
                      <a:pt x="8710" y="29261"/>
                    </a:cubicBezTo>
                    <a:cubicBezTo>
                      <a:pt x="9500" y="29799"/>
                      <a:pt x="10430" y="30209"/>
                      <a:pt x="11383" y="30209"/>
                    </a:cubicBezTo>
                    <a:cubicBezTo>
                      <a:pt x="11478" y="30209"/>
                      <a:pt x="11575" y="30205"/>
                      <a:pt x="11671" y="30196"/>
                    </a:cubicBezTo>
                    <a:cubicBezTo>
                      <a:pt x="12739" y="30113"/>
                      <a:pt x="16015" y="27828"/>
                      <a:pt x="13375" y="22548"/>
                    </a:cubicBezTo>
                    <a:cubicBezTo>
                      <a:pt x="13071" y="21940"/>
                      <a:pt x="12606" y="21425"/>
                      <a:pt x="12385" y="20778"/>
                    </a:cubicBezTo>
                    <a:cubicBezTo>
                      <a:pt x="12014" y="19699"/>
                      <a:pt x="12274" y="18509"/>
                      <a:pt x="12661" y="17441"/>
                    </a:cubicBezTo>
                    <a:cubicBezTo>
                      <a:pt x="13049" y="16367"/>
                      <a:pt x="13574" y="15327"/>
                      <a:pt x="13746" y="14204"/>
                    </a:cubicBezTo>
                    <a:cubicBezTo>
                      <a:pt x="13917" y="13075"/>
                      <a:pt x="13657" y="11785"/>
                      <a:pt x="12744" y="11105"/>
                    </a:cubicBezTo>
                    <a:cubicBezTo>
                      <a:pt x="11959" y="10513"/>
                      <a:pt x="10808" y="10430"/>
                      <a:pt x="10249" y="9638"/>
                    </a:cubicBezTo>
                    <a:cubicBezTo>
                      <a:pt x="9673" y="8825"/>
                      <a:pt x="9989" y="7674"/>
                      <a:pt x="9596" y="6766"/>
                    </a:cubicBezTo>
                    <a:cubicBezTo>
                      <a:pt x="9158" y="5765"/>
                      <a:pt x="8013" y="5333"/>
                      <a:pt x="7006" y="4907"/>
                    </a:cubicBezTo>
                    <a:cubicBezTo>
                      <a:pt x="6004" y="4475"/>
                      <a:pt x="4914" y="3773"/>
                      <a:pt x="4859" y="2677"/>
                    </a:cubicBezTo>
                    <a:cubicBezTo>
                      <a:pt x="4815" y="1791"/>
                      <a:pt x="5418" y="679"/>
                      <a:pt x="4704" y="154"/>
                    </a:cubicBezTo>
                    <a:cubicBezTo>
                      <a:pt x="4563" y="48"/>
                      <a:pt x="4396" y="1"/>
                      <a:pt x="422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07" name="Google Shape;2207;p41"/>
              <p:cNvSpPr/>
              <p:nvPr/>
            </p:nvSpPr>
            <p:spPr>
              <a:xfrm>
                <a:off x="6300075" y="3305850"/>
                <a:ext cx="361525" cy="767525"/>
              </a:xfrm>
              <a:custGeom>
                <a:avLst/>
                <a:gdLst/>
                <a:ahLst/>
                <a:cxnLst/>
                <a:rect l="l" t="t" r="r" b="b"/>
                <a:pathLst>
                  <a:path w="14461" h="30701" extrusionOk="0">
                    <a:moveTo>
                      <a:pt x="1500" y="5991"/>
                    </a:moveTo>
                    <a:lnTo>
                      <a:pt x="1500" y="5991"/>
                    </a:lnTo>
                    <a:cubicBezTo>
                      <a:pt x="1496" y="5996"/>
                      <a:pt x="1493" y="6002"/>
                      <a:pt x="1489" y="6007"/>
                    </a:cubicBezTo>
                    <a:cubicBezTo>
                      <a:pt x="1483" y="6022"/>
                      <a:pt x="1481" y="6028"/>
                      <a:pt x="1481" y="6028"/>
                    </a:cubicBezTo>
                    <a:cubicBezTo>
                      <a:pt x="1482" y="6028"/>
                      <a:pt x="1491" y="6010"/>
                      <a:pt x="1500" y="5991"/>
                    </a:cubicBezTo>
                    <a:close/>
                    <a:moveTo>
                      <a:pt x="395" y="10102"/>
                    </a:moveTo>
                    <a:cubicBezTo>
                      <a:pt x="401" y="10119"/>
                      <a:pt x="408" y="10136"/>
                      <a:pt x="416" y="10152"/>
                    </a:cubicBezTo>
                    <a:cubicBezTo>
                      <a:pt x="408" y="10132"/>
                      <a:pt x="401" y="10116"/>
                      <a:pt x="395" y="10102"/>
                    </a:cubicBezTo>
                    <a:close/>
                    <a:moveTo>
                      <a:pt x="13154" y="15266"/>
                    </a:moveTo>
                    <a:cubicBezTo>
                      <a:pt x="13151" y="15273"/>
                      <a:pt x="13147" y="15282"/>
                      <a:pt x="13143" y="15293"/>
                    </a:cubicBezTo>
                    <a:cubicBezTo>
                      <a:pt x="13132" y="15332"/>
                      <a:pt x="13126" y="15362"/>
                      <a:pt x="13120" y="15390"/>
                    </a:cubicBezTo>
                    <a:lnTo>
                      <a:pt x="13120" y="15390"/>
                    </a:lnTo>
                    <a:cubicBezTo>
                      <a:pt x="13132" y="15351"/>
                      <a:pt x="13143" y="15309"/>
                      <a:pt x="13154" y="15266"/>
                    </a:cubicBezTo>
                    <a:close/>
                    <a:moveTo>
                      <a:pt x="13120" y="15390"/>
                    </a:moveTo>
                    <a:cubicBezTo>
                      <a:pt x="13106" y="15435"/>
                      <a:pt x="13092" y="15476"/>
                      <a:pt x="13077" y="15509"/>
                    </a:cubicBezTo>
                    <a:cubicBezTo>
                      <a:pt x="13102" y="15461"/>
                      <a:pt x="13111" y="15427"/>
                      <a:pt x="13120" y="15390"/>
                    </a:cubicBezTo>
                    <a:close/>
                    <a:moveTo>
                      <a:pt x="2251" y="15754"/>
                    </a:moveTo>
                    <a:lnTo>
                      <a:pt x="2251" y="15754"/>
                    </a:lnTo>
                    <a:cubicBezTo>
                      <a:pt x="2250" y="15760"/>
                      <a:pt x="2249" y="15767"/>
                      <a:pt x="2247" y="15774"/>
                    </a:cubicBezTo>
                    <a:cubicBezTo>
                      <a:pt x="2249" y="15767"/>
                      <a:pt x="2250" y="15760"/>
                      <a:pt x="2251" y="15754"/>
                    </a:cubicBezTo>
                    <a:close/>
                    <a:moveTo>
                      <a:pt x="2522" y="20857"/>
                    </a:moveTo>
                    <a:cubicBezTo>
                      <a:pt x="2530" y="20865"/>
                      <a:pt x="2538" y="20874"/>
                      <a:pt x="2546" y="20882"/>
                    </a:cubicBezTo>
                    <a:cubicBezTo>
                      <a:pt x="2538" y="20872"/>
                      <a:pt x="2529" y="20863"/>
                      <a:pt x="2522" y="20857"/>
                    </a:cubicBezTo>
                    <a:close/>
                    <a:moveTo>
                      <a:pt x="8677" y="29458"/>
                    </a:moveTo>
                    <a:cubicBezTo>
                      <a:pt x="8691" y="29468"/>
                      <a:pt x="8704" y="29477"/>
                      <a:pt x="8716" y="29487"/>
                    </a:cubicBezTo>
                    <a:cubicBezTo>
                      <a:pt x="8711" y="29479"/>
                      <a:pt x="8695" y="29468"/>
                      <a:pt x="8677" y="29458"/>
                    </a:cubicBezTo>
                    <a:close/>
                    <a:moveTo>
                      <a:pt x="9712" y="30405"/>
                    </a:moveTo>
                    <a:cubicBezTo>
                      <a:pt x="9741" y="30417"/>
                      <a:pt x="9755" y="30422"/>
                      <a:pt x="9758" y="30423"/>
                    </a:cubicBezTo>
                    <a:lnTo>
                      <a:pt x="9758" y="30423"/>
                    </a:lnTo>
                    <a:cubicBezTo>
                      <a:pt x="9743" y="30417"/>
                      <a:pt x="9728" y="30411"/>
                      <a:pt x="9712" y="30405"/>
                    </a:cubicBezTo>
                    <a:close/>
                    <a:moveTo>
                      <a:pt x="4045" y="1"/>
                    </a:moveTo>
                    <a:cubicBezTo>
                      <a:pt x="3887" y="1"/>
                      <a:pt x="3733" y="31"/>
                      <a:pt x="3586" y="86"/>
                    </a:cubicBezTo>
                    <a:cubicBezTo>
                      <a:pt x="3365" y="164"/>
                      <a:pt x="3171" y="291"/>
                      <a:pt x="3005" y="463"/>
                    </a:cubicBezTo>
                    <a:cubicBezTo>
                      <a:pt x="2679" y="795"/>
                      <a:pt x="2524" y="1215"/>
                      <a:pt x="2424" y="1602"/>
                    </a:cubicBezTo>
                    <a:cubicBezTo>
                      <a:pt x="2319" y="1995"/>
                      <a:pt x="2247" y="2372"/>
                      <a:pt x="2175" y="2742"/>
                    </a:cubicBezTo>
                    <a:cubicBezTo>
                      <a:pt x="2020" y="3489"/>
                      <a:pt x="1871" y="4209"/>
                      <a:pt x="1661" y="4845"/>
                    </a:cubicBezTo>
                    <a:cubicBezTo>
                      <a:pt x="1556" y="5166"/>
                      <a:pt x="1439" y="5465"/>
                      <a:pt x="1307" y="5742"/>
                    </a:cubicBezTo>
                    <a:cubicBezTo>
                      <a:pt x="1179" y="6007"/>
                      <a:pt x="1041" y="6251"/>
                      <a:pt x="886" y="6478"/>
                    </a:cubicBezTo>
                    <a:cubicBezTo>
                      <a:pt x="587" y="6920"/>
                      <a:pt x="322" y="7324"/>
                      <a:pt x="189" y="7640"/>
                    </a:cubicBezTo>
                    <a:cubicBezTo>
                      <a:pt x="165" y="7720"/>
                      <a:pt x="89" y="7906"/>
                      <a:pt x="109" y="7906"/>
                    </a:cubicBezTo>
                    <a:cubicBezTo>
                      <a:pt x="112" y="7906"/>
                      <a:pt x="118" y="7901"/>
                      <a:pt x="128" y="7889"/>
                    </a:cubicBezTo>
                    <a:lnTo>
                      <a:pt x="128" y="7889"/>
                    </a:lnTo>
                    <a:cubicBezTo>
                      <a:pt x="56" y="8077"/>
                      <a:pt x="1" y="8154"/>
                      <a:pt x="6" y="8193"/>
                    </a:cubicBezTo>
                    <a:cubicBezTo>
                      <a:pt x="36" y="8117"/>
                      <a:pt x="49" y="8095"/>
                      <a:pt x="57" y="8095"/>
                    </a:cubicBezTo>
                    <a:cubicBezTo>
                      <a:pt x="67" y="8095"/>
                      <a:pt x="65" y="8137"/>
                      <a:pt x="77" y="8137"/>
                    </a:cubicBezTo>
                    <a:cubicBezTo>
                      <a:pt x="86" y="8137"/>
                      <a:pt x="102" y="8117"/>
                      <a:pt x="133" y="8049"/>
                    </a:cubicBezTo>
                    <a:lnTo>
                      <a:pt x="133" y="8049"/>
                    </a:lnTo>
                    <a:cubicBezTo>
                      <a:pt x="111" y="8099"/>
                      <a:pt x="100" y="8154"/>
                      <a:pt x="84" y="8210"/>
                    </a:cubicBezTo>
                    <a:cubicBezTo>
                      <a:pt x="84" y="8212"/>
                      <a:pt x="84" y="8213"/>
                      <a:pt x="84" y="8213"/>
                    </a:cubicBezTo>
                    <a:cubicBezTo>
                      <a:pt x="90" y="8213"/>
                      <a:pt x="131" y="8032"/>
                      <a:pt x="150" y="8032"/>
                    </a:cubicBezTo>
                    <a:cubicBezTo>
                      <a:pt x="152" y="8032"/>
                      <a:pt x="154" y="8034"/>
                      <a:pt x="156" y="8038"/>
                    </a:cubicBezTo>
                    <a:lnTo>
                      <a:pt x="139" y="7983"/>
                    </a:lnTo>
                    <a:cubicBezTo>
                      <a:pt x="194" y="7856"/>
                      <a:pt x="239" y="7795"/>
                      <a:pt x="266" y="7761"/>
                    </a:cubicBezTo>
                    <a:cubicBezTo>
                      <a:pt x="311" y="7640"/>
                      <a:pt x="305" y="7546"/>
                      <a:pt x="488" y="7302"/>
                    </a:cubicBezTo>
                    <a:lnTo>
                      <a:pt x="488" y="7302"/>
                    </a:lnTo>
                    <a:lnTo>
                      <a:pt x="443" y="7374"/>
                    </a:lnTo>
                    <a:cubicBezTo>
                      <a:pt x="527" y="7242"/>
                      <a:pt x="545" y="7232"/>
                      <a:pt x="555" y="7232"/>
                    </a:cubicBezTo>
                    <a:cubicBezTo>
                      <a:pt x="556" y="7232"/>
                      <a:pt x="558" y="7233"/>
                      <a:pt x="560" y="7233"/>
                    </a:cubicBezTo>
                    <a:cubicBezTo>
                      <a:pt x="563" y="7233"/>
                      <a:pt x="567" y="7231"/>
                      <a:pt x="576" y="7219"/>
                    </a:cubicBezTo>
                    <a:lnTo>
                      <a:pt x="576" y="7219"/>
                    </a:lnTo>
                    <a:lnTo>
                      <a:pt x="548" y="7263"/>
                    </a:lnTo>
                    <a:lnTo>
                      <a:pt x="667" y="7120"/>
                    </a:lnTo>
                    <a:lnTo>
                      <a:pt x="667" y="7120"/>
                    </a:lnTo>
                    <a:cubicBezTo>
                      <a:pt x="590" y="7216"/>
                      <a:pt x="509" y="7365"/>
                      <a:pt x="512" y="7365"/>
                    </a:cubicBezTo>
                    <a:cubicBezTo>
                      <a:pt x="513" y="7365"/>
                      <a:pt x="519" y="7356"/>
                      <a:pt x="532" y="7335"/>
                    </a:cubicBezTo>
                    <a:cubicBezTo>
                      <a:pt x="585" y="7261"/>
                      <a:pt x="600" y="7240"/>
                      <a:pt x="599" y="7240"/>
                    </a:cubicBezTo>
                    <a:lnTo>
                      <a:pt x="599" y="7240"/>
                    </a:lnTo>
                    <a:cubicBezTo>
                      <a:pt x="597" y="7240"/>
                      <a:pt x="570" y="7275"/>
                      <a:pt x="567" y="7275"/>
                    </a:cubicBezTo>
                    <a:cubicBezTo>
                      <a:pt x="565" y="7275"/>
                      <a:pt x="573" y="7261"/>
                      <a:pt x="604" y="7214"/>
                    </a:cubicBezTo>
                    <a:cubicBezTo>
                      <a:pt x="646" y="7153"/>
                      <a:pt x="662" y="7137"/>
                      <a:pt x="670" y="7137"/>
                    </a:cubicBezTo>
                    <a:cubicBezTo>
                      <a:pt x="676" y="7137"/>
                      <a:pt x="676" y="7148"/>
                      <a:pt x="681" y="7153"/>
                    </a:cubicBezTo>
                    <a:lnTo>
                      <a:pt x="820" y="6959"/>
                    </a:lnTo>
                    <a:lnTo>
                      <a:pt x="820" y="6959"/>
                    </a:lnTo>
                    <a:cubicBezTo>
                      <a:pt x="824" y="6968"/>
                      <a:pt x="766" y="7038"/>
                      <a:pt x="772" y="7038"/>
                    </a:cubicBezTo>
                    <a:cubicBezTo>
                      <a:pt x="773" y="7038"/>
                      <a:pt x="781" y="7031"/>
                      <a:pt x="798" y="7014"/>
                    </a:cubicBezTo>
                    <a:lnTo>
                      <a:pt x="958" y="6754"/>
                    </a:lnTo>
                    <a:cubicBezTo>
                      <a:pt x="1019" y="6738"/>
                      <a:pt x="1130" y="6478"/>
                      <a:pt x="1235" y="6384"/>
                    </a:cubicBezTo>
                    <a:lnTo>
                      <a:pt x="1235" y="6384"/>
                    </a:lnTo>
                    <a:cubicBezTo>
                      <a:pt x="1197" y="6447"/>
                      <a:pt x="1187" y="6467"/>
                      <a:pt x="1190" y="6467"/>
                    </a:cubicBezTo>
                    <a:cubicBezTo>
                      <a:pt x="1194" y="6467"/>
                      <a:pt x="1237" y="6407"/>
                      <a:pt x="1245" y="6407"/>
                    </a:cubicBezTo>
                    <a:cubicBezTo>
                      <a:pt x="1246" y="6407"/>
                      <a:pt x="1246" y="6409"/>
                      <a:pt x="1246" y="6411"/>
                    </a:cubicBezTo>
                    <a:cubicBezTo>
                      <a:pt x="1345" y="6256"/>
                      <a:pt x="1434" y="6107"/>
                      <a:pt x="1511" y="5952"/>
                    </a:cubicBezTo>
                    <a:cubicBezTo>
                      <a:pt x="1514" y="5948"/>
                      <a:pt x="1516" y="5946"/>
                      <a:pt x="1517" y="5946"/>
                    </a:cubicBezTo>
                    <a:lnTo>
                      <a:pt x="1517" y="5946"/>
                    </a:lnTo>
                    <a:cubicBezTo>
                      <a:pt x="1519" y="5946"/>
                      <a:pt x="1510" y="5969"/>
                      <a:pt x="1500" y="5991"/>
                    </a:cubicBezTo>
                    <a:lnTo>
                      <a:pt x="1500" y="5991"/>
                    </a:lnTo>
                    <a:cubicBezTo>
                      <a:pt x="1546" y="5916"/>
                      <a:pt x="1557" y="5855"/>
                      <a:pt x="1578" y="5808"/>
                    </a:cubicBezTo>
                    <a:cubicBezTo>
                      <a:pt x="1594" y="5786"/>
                      <a:pt x="1633" y="5697"/>
                      <a:pt x="1677" y="5620"/>
                    </a:cubicBezTo>
                    <a:cubicBezTo>
                      <a:pt x="1713" y="5543"/>
                      <a:pt x="1745" y="5475"/>
                      <a:pt x="1758" y="5475"/>
                    </a:cubicBezTo>
                    <a:cubicBezTo>
                      <a:pt x="1759" y="5475"/>
                      <a:pt x="1760" y="5475"/>
                      <a:pt x="1760" y="5476"/>
                    </a:cubicBezTo>
                    <a:cubicBezTo>
                      <a:pt x="1910" y="5150"/>
                      <a:pt x="1788" y="5327"/>
                      <a:pt x="1915" y="5011"/>
                    </a:cubicBezTo>
                    <a:cubicBezTo>
                      <a:pt x="1917" y="5009"/>
                      <a:pt x="1919" y="5008"/>
                      <a:pt x="1920" y="5008"/>
                    </a:cubicBezTo>
                    <a:lnTo>
                      <a:pt x="1920" y="5008"/>
                    </a:lnTo>
                    <a:cubicBezTo>
                      <a:pt x="1936" y="5008"/>
                      <a:pt x="1869" y="5166"/>
                      <a:pt x="1877" y="5166"/>
                    </a:cubicBezTo>
                    <a:cubicBezTo>
                      <a:pt x="1879" y="5166"/>
                      <a:pt x="1885" y="5157"/>
                      <a:pt x="1899" y="5133"/>
                    </a:cubicBezTo>
                    <a:cubicBezTo>
                      <a:pt x="1937" y="5022"/>
                      <a:pt x="1971" y="4912"/>
                      <a:pt x="2009" y="4801"/>
                    </a:cubicBezTo>
                    <a:lnTo>
                      <a:pt x="2009" y="4801"/>
                    </a:lnTo>
                    <a:cubicBezTo>
                      <a:pt x="2009" y="4834"/>
                      <a:pt x="2009" y="4867"/>
                      <a:pt x="1965" y="4995"/>
                    </a:cubicBezTo>
                    <a:cubicBezTo>
                      <a:pt x="2131" y="4552"/>
                      <a:pt x="2242" y="4203"/>
                      <a:pt x="2347" y="3866"/>
                    </a:cubicBezTo>
                    <a:cubicBezTo>
                      <a:pt x="2452" y="3528"/>
                      <a:pt x="2535" y="3196"/>
                      <a:pt x="2618" y="2770"/>
                    </a:cubicBezTo>
                    <a:cubicBezTo>
                      <a:pt x="2626" y="2746"/>
                      <a:pt x="2630" y="2736"/>
                      <a:pt x="2632" y="2736"/>
                    </a:cubicBezTo>
                    <a:lnTo>
                      <a:pt x="2632" y="2736"/>
                    </a:lnTo>
                    <a:cubicBezTo>
                      <a:pt x="2638" y="2736"/>
                      <a:pt x="2606" y="2881"/>
                      <a:pt x="2601" y="2947"/>
                    </a:cubicBezTo>
                    <a:cubicBezTo>
                      <a:pt x="2657" y="2643"/>
                      <a:pt x="2707" y="2427"/>
                      <a:pt x="2768" y="2228"/>
                    </a:cubicBezTo>
                    <a:cubicBezTo>
                      <a:pt x="2823" y="2034"/>
                      <a:pt x="2878" y="1846"/>
                      <a:pt x="2950" y="1602"/>
                    </a:cubicBezTo>
                    <a:lnTo>
                      <a:pt x="2934" y="1591"/>
                    </a:lnTo>
                    <a:cubicBezTo>
                      <a:pt x="2994" y="1425"/>
                      <a:pt x="3066" y="1259"/>
                      <a:pt x="3155" y="1104"/>
                    </a:cubicBezTo>
                    <a:cubicBezTo>
                      <a:pt x="3243" y="955"/>
                      <a:pt x="3354" y="806"/>
                      <a:pt x="3492" y="712"/>
                    </a:cubicBezTo>
                    <a:cubicBezTo>
                      <a:pt x="3631" y="606"/>
                      <a:pt x="3797" y="540"/>
                      <a:pt x="3963" y="518"/>
                    </a:cubicBezTo>
                    <a:cubicBezTo>
                      <a:pt x="3991" y="514"/>
                      <a:pt x="4020" y="512"/>
                      <a:pt x="4048" y="512"/>
                    </a:cubicBezTo>
                    <a:cubicBezTo>
                      <a:pt x="4182" y="512"/>
                      <a:pt x="4308" y="555"/>
                      <a:pt x="4400" y="629"/>
                    </a:cubicBezTo>
                    <a:lnTo>
                      <a:pt x="4345" y="579"/>
                    </a:lnTo>
                    <a:lnTo>
                      <a:pt x="4345" y="579"/>
                    </a:lnTo>
                    <a:cubicBezTo>
                      <a:pt x="4367" y="584"/>
                      <a:pt x="4389" y="601"/>
                      <a:pt x="4405" y="606"/>
                    </a:cubicBezTo>
                    <a:cubicBezTo>
                      <a:pt x="4428" y="623"/>
                      <a:pt x="4450" y="640"/>
                      <a:pt x="4477" y="662"/>
                    </a:cubicBezTo>
                    <a:cubicBezTo>
                      <a:pt x="4505" y="678"/>
                      <a:pt x="4516" y="706"/>
                      <a:pt x="4538" y="723"/>
                    </a:cubicBezTo>
                    <a:cubicBezTo>
                      <a:pt x="4560" y="745"/>
                      <a:pt x="4583" y="767"/>
                      <a:pt x="4588" y="789"/>
                    </a:cubicBezTo>
                    <a:cubicBezTo>
                      <a:pt x="4588" y="791"/>
                      <a:pt x="4587" y="792"/>
                      <a:pt x="4586" y="792"/>
                    </a:cubicBezTo>
                    <a:cubicBezTo>
                      <a:pt x="4583" y="792"/>
                      <a:pt x="4577" y="789"/>
                      <a:pt x="4573" y="789"/>
                    </a:cubicBezTo>
                    <a:cubicBezTo>
                      <a:pt x="4565" y="789"/>
                      <a:pt x="4564" y="804"/>
                      <a:pt x="4610" y="900"/>
                    </a:cubicBezTo>
                    <a:cubicBezTo>
                      <a:pt x="4600" y="859"/>
                      <a:pt x="4571" y="804"/>
                      <a:pt x="4584" y="804"/>
                    </a:cubicBezTo>
                    <a:cubicBezTo>
                      <a:pt x="4585" y="804"/>
                      <a:pt x="4586" y="805"/>
                      <a:pt x="4588" y="806"/>
                    </a:cubicBezTo>
                    <a:cubicBezTo>
                      <a:pt x="4643" y="927"/>
                      <a:pt x="4671" y="1110"/>
                      <a:pt x="4655" y="1348"/>
                    </a:cubicBezTo>
                    <a:cubicBezTo>
                      <a:pt x="4643" y="1580"/>
                      <a:pt x="4583" y="1868"/>
                      <a:pt x="4527" y="2172"/>
                    </a:cubicBezTo>
                    <a:cubicBezTo>
                      <a:pt x="4472" y="2477"/>
                      <a:pt x="4417" y="2820"/>
                      <a:pt x="4472" y="3196"/>
                    </a:cubicBezTo>
                    <a:cubicBezTo>
                      <a:pt x="4527" y="3561"/>
                      <a:pt x="4699" y="3888"/>
                      <a:pt x="4892" y="4142"/>
                    </a:cubicBezTo>
                    <a:cubicBezTo>
                      <a:pt x="5451" y="4829"/>
                      <a:pt x="6259" y="5227"/>
                      <a:pt x="7023" y="5548"/>
                    </a:cubicBezTo>
                    <a:cubicBezTo>
                      <a:pt x="7405" y="5714"/>
                      <a:pt x="7770" y="5869"/>
                      <a:pt x="8102" y="6063"/>
                    </a:cubicBezTo>
                    <a:cubicBezTo>
                      <a:pt x="8434" y="6256"/>
                      <a:pt x="8733" y="6489"/>
                      <a:pt x="8943" y="6754"/>
                    </a:cubicBezTo>
                    <a:cubicBezTo>
                      <a:pt x="8891" y="6683"/>
                      <a:pt x="8867" y="6652"/>
                      <a:pt x="8876" y="6652"/>
                    </a:cubicBezTo>
                    <a:cubicBezTo>
                      <a:pt x="8877" y="6652"/>
                      <a:pt x="8879" y="6653"/>
                      <a:pt x="8882" y="6655"/>
                    </a:cubicBezTo>
                    <a:cubicBezTo>
                      <a:pt x="8904" y="6660"/>
                      <a:pt x="8954" y="6699"/>
                      <a:pt x="8993" y="6771"/>
                    </a:cubicBezTo>
                    <a:cubicBezTo>
                      <a:pt x="9098" y="6965"/>
                      <a:pt x="9187" y="7125"/>
                      <a:pt x="9247" y="7302"/>
                    </a:cubicBezTo>
                    <a:cubicBezTo>
                      <a:pt x="9314" y="7485"/>
                      <a:pt x="9358" y="7678"/>
                      <a:pt x="9369" y="7916"/>
                    </a:cubicBezTo>
                    <a:cubicBezTo>
                      <a:pt x="9430" y="8348"/>
                      <a:pt x="9425" y="8791"/>
                      <a:pt x="9513" y="9239"/>
                    </a:cubicBezTo>
                    <a:cubicBezTo>
                      <a:pt x="9552" y="9466"/>
                      <a:pt x="9629" y="9698"/>
                      <a:pt x="9746" y="9909"/>
                    </a:cubicBezTo>
                    <a:cubicBezTo>
                      <a:pt x="9867" y="10124"/>
                      <a:pt x="10039" y="10313"/>
                      <a:pt x="10232" y="10451"/>
                    </a:cubicBezTo>
                    <a:lnTo>
                      <a:pt x="10232" y="10479"/>
                    </a:lnTo>
                    <a:cubicBezTo>
                      <a:pt x="10288" y="10528"/>
                      <a:pt x="10321" y="10556"/>
                      <a:pt x="10365" y="10573"/>
                    </a:cubicBezTo>
                    <a:cubicBezTo>
                      <a:pt x="10404" y="10595"/>
                      <a:pt x="10437" y="10622"/>
                      <a:pt x="10504" y="10656"/>
                    </a:cubicBezTo>
                    <a:lnTo>
                      <a:pt x="10493" y="10656"/>
                    </a:lnTo>
                    <a:cubicBezTo>
                      <a:pt x="10786" y="10849"/>
                      <a:pt x="11157" y="10977"/>
                      <a:pt x="11323" y="11054"/>
                    </a:cubicBezTo>
                    <a:lnTo>
                      <a:pt x="11345" y="11037"/>
                    </a:lnTo>
                    <a:cubicBezTo>
                      <a:pt x="11516" y="11109"/>
                      <a:pt x="11428" y="11087"/>
                      <a:pt x="11610" y="11148"/>
                    </a:cubicBezTo>
                    <a:lnTo>
                      <a:pt x="11599" y="11154"/>
                    </a:lnTo>
                    <a:lnTo>
                      <a:pt x="11810" y="11226"/>
                    </a:lnTo>
                    <a:cubicBezTo>
                      <a:pt x="11793" y="11237"/>
                      <a:pt x="11904" y="11286"/>
                      <a:pt x="12036" y="11347"/>
                    </a:cubicBezTo>
                    <a:cubicBezTo>
                      <a:pt x="12169" y="11414"/>
                      <a:pt x="12308" y="11486"/>
                      <a:pt x="12357" y="11535"/>
                    </a:cubicBezTo>
                    <a:cubicBezTo>
                      <a:pt x="12402" y="11563"/>
                      <a:pt x="12457" y="11596"/>
                      <a:pt x="12512" y="11646"/>
                    </a:cubicBezTo>
                    <a:cubicBezTo>
                      <a:pt x="12579" y="11690"/>
                      <a:pt x="12634" y="11746"/>
                      <a:pt x="12695" y="11807"/>
                    </a:cubicBezTo>
                    <a:cubicBezTo>
                      <a:pt x="12811" y="11928"/>
                      <a:pt x="12927" y="12078"/>
                      <a:pt x="13005" y="12222"/>
                    </a:cubicBezTo>
                    <a:cubicBezTo>
                      <a:pt x="13010" y="12249"/>
                      <a:pt x="13066" y="12360"/>
                      <a:pt x="13121" y="12482"/>
                    </a:cubicBezTo>
                    <a:cubicBezTo>
                      <a:pt x="13176" y="12615"/>
                      <a:pt x="13226" y="12775"/>
                      <a:pt x="13254" y="12908"/>
                    </a:cubicBezTo>
                    <a:cubicBezTo>
                      <a:pt x="13326" y="13157"/>
                      <a:pt x="13370" y="13467"/>
                      <a:pt x="13381" y="13799"/>
                    </a:cubicBezTo>
                    <a:cubicBezTo>
                      <a:pt x="13387" y="14131"/>
                      <a:pt x="13337" y="14485"/>
                      <a:pt x="13259" y="14817"/>
                    </a:cubicBezTo>
                    <a:lnTo>
                      <a:pt x="13287" y="14806"/>
                    </a:lnTo>
                    <a:lnTo>
                      <a:pt x="13287" y="14806"/>
                    </a:lnTo>
                    <a:cubicBezTo>
                      <a:pt x="13276" y="14861"/>
                      <a:pt x="13259" y="14928"/>
                      <a:pt x="13248" y="14983"/>
                    </a:cubicBezTo>
                    <a:cubicBezTo>
                      <a:pt x="13247" y="14981"/>
                      <a:pt x="13246" y="14980"/>
                      <a:pt x="13245" y="14980"/>
                    </a:cubicBezTo>
                    <a:cubicBezTo>
                      <a:pt x="13242" y="14980"/>
                      <a:pt x="13239" y="14985"/>
                      <a:pt x="13238" y="14985"/>
                    </a:cubicBezTo>
                    <a:cubicBezTo>
                      <a:pt x="13238" y="14985"/>
                      <a:pt x="13239" y="14982"/>
                      <a:pt x="13243" y="14972"/>
                    </a:cubicBezTo>
                    <a:lnTo>
                      <a:pt x="13243" y="14972"/>
                    </a:lnTo>
                    <a:cubicBezTo>
                      <a:pt x="13213" y="15041"/>
                      <a:pt x="13184" y="15155"/>
                      <a:pt x="13154" y="15266"/>
                    </a:cubicBezTo>
                    <a:lnTo>
                      <a:pt x="13154" y="15266"/>
                    </a:lnTo>
                    <a:cubicBezTo>
                      <a:pt x="13164" y="15246"/>
                      <a:pt x="13169" y="15237"/>
                      <a:pt x="13172" y="15237"/>
                    </a:cubicBezTo>
                    <a:lnTo>
                      <a:pt x="13172" y="15237"/>
                    </a:lnTo>
                    <a:cubicBezTo>
                      <a:pt x="13183" y="15237"/>
                      <a:pt x="13158" y="15347"/>
                      <a:pt x="13110" y="15487"/>
                    </a:cubicBezTo>
                    <a:lnTo>
                      <a:pt x="13104" y="15481"/>
                    </a:lnTo>
                    <a:lnTo>
                      <a:pt x="13077" y="15608"/>
                    </a:lnTo>
                    <a:cubicBezTo>
                      <a:pt x="13055" y="15619"/>
                      <a:pt x="13005" y="15736"/>
                      <a:pt x="12983" y="15741"/>
                    </a:cubicBezTo>
                    <a:cubicBezTo>
                      <a:pt x="12789" y="16300"/>
                      <a:pt x="12651" y="16698"/>
                      <a:pt x="12418" y="17285"/>
                    </a:cubicBezTo>
                    <a:cubicBezTo>
                      <a:pt x="12418" y="17280"/>
                      <a:pt x="12418" y="17278"/>
                      <a:pt x="12416" y="17278"/>
                    </a:cubicBezTo>
                    <a:cubicBezTo>
                      <a:pt x="12400" y="17278"/>
                      <a:pt x="12291" y="17605"/>
                      <a:pt x="12275" y="17605"/>
                    </a:cubicBezTo>
                    <a:cubicBezTo>
                      <a:pt x="12273" y="17605"/>
                      <a:pt x="12273" y="17598"/>
                      <a:pt x="12274" y="17584"/>
                    </a:cubicBezTo>
                    <a:lnTo>
                      <a:pt x="12274" y="17584"/>
                    </a:lnTo>
                    <a:cubicBezTo>
                      <a:pt x="12234" y="17704"/>
                      <a:pt x="12225" y="17740"/>
                      <a:pt x="12230" y="17740"/>
                    </a:cubicBezTo>
                    <a:cubicBezTo>
                      <a:pt x="12238" y="17740"/>
                      <a:pt x="12275" y="17662"/>
                      <a:pt x="12286" y="17662"/>
                    </a:cubicBezTo>
                    <a:lnTo>
                      <a:pt x="12286" y="17662"/>
                    </a:lnTo>
                    <a:cubicBezTo>
                      <a:pt x="12291" y="17662"/>
                      <a:pt x="12292" y="17673"/>
                      <a:pt x="12285" y="17706"/>
                    </a:cubicBezTo>
                    <a:cubicBezTo>
                      <a:pt x="12252" y="17811"/>
                      <a:pt x="12225" y="17921"/>
                      <a:pt x="12202" y="17932"/>
                    </a:cubicBezTo>
                    <a:cubicBezTo>
                      <a:pt x="12203" y="17925"/>
                      <a:pt x="12203" y="17922"/>
                      <a:pt x="12201" y="17922"/>
                    </a:cubicBezTo>
                    <a:cubicBezTo>
                      <a:pt x="12195" y="17922"/>
                      <a:pt x="12177" y="17957"/>
                      <a:pt x="12173" y="17957"/>
                    </a:cubicBezTo>
                    <a:cubicBezTo>
                      <a:pt x="12171" y="17957"/>
                      <a:pt x="12173" y="17949"/>
                      <a:pt x="12180" y="17927"/>
                    </a:cubicBezTo>
                    <a:lnTo>
                      <a:pt x="12180" y="17927"/>
                    </a:lnTo>
                    <a:cubicBezTo>
                      <a:pt x="12153" y="18010"/>
                      <a:pt x="12136" y="18093"/>
                      <a:pt x="12108" y="18176"/>
                    </a:cubicBezTo>
                    <a:cubicBezTo>
                      <a:pt x="12107" y="18179"/>
                      <a:pt x="12105" y="18181"/>
                      <a:pt x="12105" y="18181"/>
                    </a:cubicBezTo>
                    <a:cubicBezTo>
                      <a:pt x="12101" y="18181"/>
                      <a:pt x="12109" y="18138"/>
                      <a:pt x="12114" y="18115"/>
                    </a:cubicBezTo>
                    <a:lnTo>
                      <a:pt x="12114" y="18115"/>
                    </a:lnTo>
                    <a:cubicBezTo>
                      <a:pt x="11981" y="18624"/>
                      <a:pt x="11848" y="19023"/>
                      <a:pt x="11821" y="19510"/>
                    </a:cubicBezTo>
                    <a:cubicBezTo>
                      <a:pt x="11822" y="19513"/>
                      <a:pt x="11822" y="19514"/>
                      <a:pt x="11823" y="19514"/>
                    </a:cubicBezTo>
                    <a:cubicBezTo>
                      <a:pt x="11833" y="19514"/>
                      <a:pt x="11842" y="19354"/>
                      <a:pt x="11855" y="19354"/>
                    </a:cubicBezTo>
                    <a:cubicBezTo>
                      <a:pt x="11857" y="19354"/>
                      <a:pt x="11858" y="19356"/>
                      <a:pt x="11859" y="19360"/>
                    </a:cubicBezTo>
                    <a:cubicBezTo>
                      <a:pt x="11843" y="19604"/>
                      <a:pt x="11837" y="19714"/>
                      <a:pt x="11821" y="19814"/>
                    </a:cubicBezTo>
                    <a:cubicBezTo>
                      <a:pt x="11815" y="19919"/>
                      <a:pt x="11804" y="20024"/>
                      <a:pt x="11832" y="20251"/>
                    </a:cubicBezTo>
                    <a:lnTo>
                      <a:pt x="11810" y="20157"/>
                    </a:lnTo>
                    <a:lnTo>
                      <a:pt x="11810" y="20157"/>
                    </a:lnTo>
                    <a:cubicBezTo>
                      <a:pt x="11815" y="20229"/>
                      <a:pt x="11832" y="20279"/>
                      <a:pt x="11843" y="20351"/>
                    </a:cubicBezTo>
                    <a:cubicBezTo>
                      <a:pt x="11848" y="20412"/>
                      <a:pt x="11865" y="20495"/>
                      <a:pt x="11876" y="20611"/>
                    </a:cubicBezTo>
                    <a:cubicBezTo>
                      <a:pt x="11875" y="20614"/>
                      <a:pt x="11874" y="20616"/>
                      <a:pt x="11873" y="20616"/>
                    </a:cubicBezTo>
                    <a:cubicBezTo>
                      <a:pt x="11867" y="20616"/>
                      <a:pt x="11857" y="20572"/>
                      <a:pt x="11843" y="20517"/>
                    </a:cubicBezTo>
                    <a:cubicBezTo>
                      <a:pt x="11832" y="20445"/>
                      <a:pt x="11821" y="20351"/>
                      <a:pt x="11810" y="20295"/>
                    </a:cubicBezTo>
                    <a:lnTo>
                      <a:pt x="11810" y="20295"/>
                    </a:lnTo>
                    <a:cubicBezTo>
                      <a:pt x="11814" y="20444"/>
                      <a:pt x="11882" y="20780"/>
                      <a:pt x="11896" y="20780"/>
                    </a:cubicBezTo>
                    <a:cubicBezTo>
                      <a:pt x="11898" y="20780"/>
                      <a:pt x="11899" y="20772"/>
                      <a:pt x="11898" y="20755"/>
                    </a:cubicBezTo>
                    <a:lnTo>
                      <a:pt x="11898" y="20755"/>
                    </a:lnTo>
                    <a:cubicBezTo>
                      <a:pt x="11948" y="20959"/>
                      <a:pt x="11959" y="21026"/>
                      <a:pt x="11981" y="21136"/>
                    </a:cubicBezTo>
                    <a:cubicBezTo>
                      <a:pt x="11985" y="21136"/>
                      <a:pt x="11960" y="21024"/>
                      <a:pt x="11966" y="21024"/>
                    </a:cubicBezTo>
                    <a:lnTo>
                      <a:pt x="11966" y="21024"/>
                    </a:lnTo>
                    <a:cubicBezTo>
                      <a:pt x="11968" y="21024"/>
                      <a:pt x="11972" y="21034"/>
                      <a:pt x="11981" y="21059"/>
                    </a:cubicBezTo>
                    <a:cubicBezTo>
                      <a:pt x="12014" y="21192"/>
                      <a:pt x="12081" y="21363"/>
                      <a:pt x="12164" y="21529"/>
                    </a:cubicBezTo>
                    <a:cubicBezTo>
                      <a:pt x="12247" y="21695"/>
                      <a:pt x="12335" y="21856"/>
                      <a:pt x="12418" y="21994"/>
                    </a:cubicBezTo>
                    <a:cubicBezTo>
                      <a:pt x="12415" y="21994"/>
                      <a:pt x="12416" y="22004"/>
                      <a:pt x="12411" y="22004"/>
                    </a:cubicBezTo>
                    <a:cubicBezTo>
                      <a:pt x="12408" y="22004"/>
                      <a:pt x="12404" y="22002"/>
                      <a:pt x="12396" y="21994"/>
                    </a:cubicBezTo>
                    <a:lnTo>
                      <a:pt x="12396" y="21994"/>
                    </a:lnTo>
                    <a:cubicBezTo>
                      <a:pt x="12557" y="22204"/>
                      <a:pt x="12507" y="22204"/>
                      <a:pt x="12695" y="22487"/>
                    </a:cubicBezTo>
                    <a:cubicBezTo>
                      <a:pt x="12756" y="22581"/>
                      <a:pt x="12817" y="22680"/>
                      <a:pt x="12872" y="22774"/>
                    </a:cubicBezTo>
                    <a:cubicBezTo>
                      <a:pt x="12938" y="22874"/>
                      <a:pt x="12983" y="22979"/>
                      <a:pt x="13038" y="23095"/>
                    </a:cubicBezTo>
                    <a:cubicBezTo>
                      <a:pt x="13093" y="23206"/>
                      <a:pt x="13149" y="23322"/>
                      <a:pt x="13204" y="23438"/>
                    </a:cubicBezTo>
                    <a:cubicBezTo>
                      <a:pt x="13254" y="23560"/>
                      <a:pt x="13309" y="23676"/>
                      <a:pt x="13359" y="23793"/>
                    </a:cubicBezTo>
                    <a:cubicBezTo>
                      <a:pt x="13558" y="24269"/>
                      <a:pt x="13719" y="24761"/>
                      <a:pt x="13807" y="25198"/>
                    </a:cubicBezTo>
                    <a:cubicBezTo>
                      <a:pt x="13840" y="25287"/>
                      <a:pt x="13868" y="25403"/>
                      <a:pt x="13896" y="25530"/>
                    </a:cubicBezTo>
                    <a:cubicBezTo>
                      <a:pt x="13918" y="25652"/>
                      <a:pt x="13946" y="25801"/>
                      <a:pt x="13962" y="25940"/>
                    </a:cubicBezTo>
                    <a:lnTo>
                      <a:pt x="13923" y="25973"/>
                    </a:lnTo>
                    <a:lnTo>
                      <a:pt x="13951" y="26205"/>
                    </a:lnTo>
                    <a:cubicBezTo>
                      <a:pt x="13951" y="26221"/>
                      <a:pt x="13951" y="26228"/>
                      <a:pt x="13950" y="26228"/>
                    </a:cubicBezTo>
                    <a:cubicBezTo>
                      <a:pt x="13947" y="26228"/>
                      <a:pt x="13941" y="26142"/>
                      <a:pt x="13937" y="26142"/>
                    </a:cubicBezTo>
                    <a:cubicBezTo>
                      <a:pt x="13936" y="26142"/>
                      <a:pt x="13935" y="26157"/>
                      <a:pt x="13935" y="26200"/>
                    </a:cubicBezTo>
                    <a:cubicBezTo>
                      <a:pt x="13940" y="26227"/>
                      <a:pt x="13951" y="26255"/>
                      <a:pt x="13962" y="26288"/>
                    </a:cubicBezTo>
                    <a:cubicBezTo>
                      <a:pt x="13951" y="26299"/>
                      <a:pt x="13951" y="26449"/>
                      <a:pt x="13951" y="26548"/>
                    </a:cubicBezTo>
                    <a:cubicBezTo>
                      <a:pt x="13951" y="26593"/>
                      <a:pt x="13946" y="26631"/>
                      <a:pt x="13946" y="26631"/>
                    </a:cubicBezTo>
                    <a:cubicBezTo>
                      <a:pt x="13946" y="26631"/>
                      <a:pt x="13940" y="26593"/>
                      <a:pt x="13935" y="26499"/>
                    </a:cubicBezTo>
                    <a:cubicBezTo>
                      <a:pt x="13935" y="26797"/>
                      <a:pt x="13912" y="27102"/>
                      <a:pt x="13857" y="27390"/>
                    </a:cubicBezTo>
                    <a:cubicBezTo>
                      <a:pt x="13824" y="27583"/>
                      <a:pt x="13863" y="27506"/>
                      <a:pt x="13807" y="27722"/>
                    </a:cubicBezTo>
                    <a:cubicBezTo>
                      <a:pt x="13804" y="27728"/>
                      <a:pt x="13802" y="27731"/>
                      <a:pt x="13801" y="27731"/>
                    </a:cubicBezTo>
                    <a:cubicBezTo>
                      <a:pt x="13796" y="27731"/>
                      <a:pt x="13817" y="27659"/>
                      <a:pt x="13805" y="27659"/>
                    </a:cubicBezTo>
                    <a:cubicBezTo>
                      <a:pt x="13804" y="27659"/>
                      <a:pt x="13803" y="27660"/>
                      <a:pt x="13802" y="27661"/>
                    </a:cubicBezTo>
                    <a:cubicBezTo>
                      <a:pt x="13713" y="27971"/>
                      <a:pt x="13658" y="28153"/>
                      <a:pt x="13603" y="28325"/>
                    </a:cubicBezTo>
                    <a:cubicBezTo>
                      <a:pt x="13547" y="28496"/>
                      <a:pt x="13481" y="28668"/>
                      <a:pt x="13309" y="28917"/>
                    </a:cubicBezTo>
                    <a:cubicBezTo>
                      <a:pt x="13315" y="28906"/>
                      <a:pt x="13326" y="28889"/>
                      <a:pt x="13331" y="28873"/>
                    </a:cubicBezTo>
                    <a:lnTo>
                      <a:pt x="13331" y="28873"/>
                    </a:lnTo>
                    <a:cubicBezTo>
                      <a:pt x="13309" y="28917"/>
                      <a:pt x="13259" y="28983"/>
                      <a:pt x="13226" y="29028"/>
                    </a:cubicBezTo>
                    <a:cubicBezTo>
                      <a:pt x="13193" y="29083"/>
                      <a:pt x="13165" y="29122"/>
                      <a:pt x="13165" y="29127"/>
                    </a:cubicBezTo>
                    <a:cubicBezTo>
                      <a:pt x="13243" y="29083"/>
                      <a:pt x="13215" y="29028"/>
                      <a:pt x="13337" y="28884"/>
                    </a:cubicBezTo>
                    <a:lnTo>
                      <a:pt x="13337" y="28884"/>
                    </a:lnTo>
                    <a:cubicBezTo>
                      <a:pt x="13359" y="28917"/>
                      <a:pt x="13221" y="29083"/>
                      <a:pt x="13243" y="29094"/>
                    </a:cubicBezTo>
                    <a:cubicBezTo>
                      <a:pt x="13143" y="29205"/>
                      <a:pt x="13110" y="29277"/>
                      <a:pt x="13021" y="29376"/>
                    </a:cubicBezTo>
                    <a:cubicBezTo>
                      <a:pt x="12867" y="29526"/>
                      <a:pt x="12640" y="29741"/>
                      <a:pt x="12501" y="29819"/>
                    </a:cubicBezTo>
                    <a:cubicBezTo>
                      <a:pt x="12424" y="29885"/>
                      <a:pt x="12346" y="29985"/>
                      <a:pt x="12147" y="30096"/>
                    </a:cubicBezTo>
                    <a:cubicBezTo>
                      <a:pt x="12105" y="30111"/>
                      <a:pt x="12089" y="30115"/>
                      <a:pt x="12082" y="30115"/>
                    </a:cubicBezTo>
                    <a:cubicBezTo>
                      <a:pt x="12074" y="30115"/>
                      <a:pt x="12081" y="30109"/>
                      <a:pt x="12076" y="30109"/>
                    </a:cubicBezTo>
                    <a:cubicBezTo>
                      <a:pt x="12070" y="30109"/>
                      <a:pt x="12050" y="30117"/>
                      <a:pt x="11976" y="30151"/>
                    </a:cubicBezTo>
                    <a:lnTo>
                      <a:pt x="11953" y="30184"/>
                    </a:lnTo>
                    <a:cubicBezTo>
                      <a:pt x="11858" y="30219"/>
                      <a:pt x="11826" y="30230"/>
                      <a:pt x="11817" y="30230"/>
                    </a:cubicBezTo>
                    <a:cubicBezTo>
                      <a:pt x="11810" y="30230"/>
                      <a:pt x="11815" y="30224"/>
                      <a:pt x="11815" y="30217"/>
                    </a:cubicBezTo>
                    <a:lnTo>
                      <a:pt x="11815" y="30217"/>
                    </a:lnTo>
                    <a:cubicBezTo>
                      <a:pt x="11727" y="30245"/>
                      <a:pt x="11699" y="30267"/>
                      <a:pt x="11655" y="30273"/>
                    </a:cubicBezTo>
                    <a:cubicBezTo>
                      <a:pt x="11638" y="30284"/>
                      <a:pt x="11616" y="30289"/>
                      <a:pt x="11588" y="30295"/>
                    </a:cubicBezTo>
                    <a:cubicBezTo>
                      <a:pt x="11569" y="30299"/>
                      <a:pt x="11547" y="30305"/>
                      <a:pt x="11514" y="30305"/>
                    </a:cubicBezTo>
                    <a:cubicBezTo>
                      <a:pt x="11499" y="30305"/>
                      <a:pt x="11482" y="30304"/>
                      <a:pt x="11461" y="30300"/>
                    </a:cubicBezTo>
                    <a:lnTo>
                      <a:pt x="11527" y="30289"/>
                    </a:lnTo>
                    <a:lnTo>
                      <a:pt x="11583" y="30273"/>
                    </a:lnTo>
                    <a:lnTo>
                      <a:pt x="11583" y="30273"/>
                    </a:lnTo>
                    <a:cubicBezTo>
                      <a:pt x="11511" y="30289"/>
                      <a:pt x="11433" y="30289"/>
                      <a:pt x="11372" y="30295"/>
                    </a:cubicBezTo>
                    <a:cubicBezTo>
                      <a:pt x="11306" y="30295"/>
                      <a:pt x="11223" y="30295"/>
                      <a:pt x="11096" y="30289"/>
                    </a:cubicBezTo>
                    <a:cubicBezTo>
                      <a:pt x="11099" y="30286"/>
                      <a:pt x="11125" y="30285"/>
                      <a:pt x="11160" y="30285"/>
                    </a:cubicBezTo>
                    <a:cubicBezTo>
                      <a:pt x="11195" y="30285"/>
                      <a:pt x="11240" y="30286"/>
                      <a:pt x="11278" y="30289"/>
                    </a:cubicBezTo>
                    <a:cubicBezTo>
                      <a:pt x="11239" y="30283"/>
                      <a:pt x="11203" y="30280"/>
                      <a:pt x="11170" y="30280"/>
                    </a:cubicBezTo>
                    <a:cubicBezTo>
                      <a:pt x="11100" y="30280"/>
                      <a:pt x="11042" y="30290"/>
                      <a:pt x="10995" y="30290"/>
                    </a:cubicBezTo>
                    <a:cubicBezTo>
                      <a:pt x="10988" y="30290"/>
                      <a:pt x="10981" y="30290"/>
                      <a:pt x="10974" y="30289"/>
                    </a:cubicBezTo>
                    <a:lnTo>
                      <a:pt x="10974" y="30289"/>
                    </a:lnTo>
                    <a:cubicBezTo>
                      <a:pt x="10991" y="30295"/>
                      <a:pt x="11168" y="30311"/>
                      <a:pt x="11074" y="30322"/>
                    </a:cubicBezTo>
                    <a:cubicBezTo>
                      <a:pt x="10952" y="30317"/>
                      <a:pt x="10808" y="30322"/>
                      <a:pt x="10725" y="30289"/>
                    </a:cubicBezTo>
                    <a:lnTo>
                      <a:pt x="10863" y="30289"/>
                    </a:lnTo>
                    <a:cubicBezTo>
                      <a:pt x="10731" y="30284"/>
                      <a:pt x="10697" y="30273"/>
                      <a:pt x="10653" y="30273"/>
                    </a:cubicBezTo>
                    <a:cubicBezTo>
                      <a:pt x="10614" y="30273"/>
                      <a:pt x="10570" y="30262"/>
                      <a:pt x="10426" y="30223"/>
                    </a:cubicBezTo>
                    <a:cubicBezTo>
                      <a:pt x="10437" y="30223"/>
                      <a:pt x="10432" y="30217"/>
                      <a:pt x="10437" y="30217"/>
                    </a:cubicBezTo>
                    <a:cubicBezTo>
                      <a:pt x="10261" y="30201"/>
                      <a:pt x="10033" y="30113"/>
                      <a:pt x="9783" y="30007"/>
                    </a:cubicBezTo>
                    <a:lnTo>
                      <a:pt x="9783" y="30007"/>
                    </a:lnTo>
                    <a:cubicBezTo>
                      <a:pt x="9789" y="30009"/>
                      <a:pt x="9795" y="30011"/>
                      <a:pt x="9801" y="30013"/>
                    </a:cubicBezTo>
                    <a:lnTo>
                      <a:pt x="9757" y="29996"/>
                    </a:lnTo>
                    <a:lnTo>
                      <a:pt x="9757" y="29996"/>
                    </a:lnTo>
                    <a:cubicBezTo>
                      <a:pt x="9766" y="30000"/>
                      <a:pt x="9774" y="30004"/>
                      <a:pt x="9783" y="30007"/>
                    </a:cubicBezTo>
                    <a:lnTo>
                      <a:pt x="9783" y="30007"/>
                    </a:lnTo>
                    <a:cubicBezTo>
                      <a:pt x="9684" y="29977"/>
                      <a:pt x="9626" y="29961"/>
                      <a:pt x="9574" y="29935"/>
                    </a:cubicBezTo>
                    <a:lnTo>
                      <a:pt x="9574" y="29935"/>
                    </a:lnTo>
                    <a:cubicBezTo>
                      <a:pt x="9718" y="30013"/>
                      <a:pt x="9679" y="29996"/>
                      <a:pt x="9685" y="30018"/>
                    </a:cubicBezTo>
                    <a:cubicBezTo>
                      <a:pt x="9508" y="29902"/>
                      <a:pt x="9369" y="29913"/>
                      <a:pt x="9070" y="29730"/>
                    </a:cubicBezTo>
                    <a:cubicBezTo>
                      <a:pt x="9071" y="29729"/>
                      <a:pt x="9073" y="29728"/>
                      <a:pt x="9075" y="29728"/>
                    </a:cubicBezTo>
                    <a:cubicBezTo>
                      <a:pt x="9095" y="29728"/>
                      <a:pt x="9169" y="29764"/>
                      <a:pt x="9242" y="29813"/>
                    </a:cubicBezTo>
                    <a:cubicBezTo>
                      <a:pt x="9358" y="29841"/>
                      <a:pt x="9386" y="29824"/>
                      <a:pt x="9591" y="29902"/>
                    </a:cubicBezTo>
                    <a:cubicBezTo>
                      <a:pt x="9480" y="29858"/>
                      <a:pt x="9347" y="29797"/>
                      <a:pt x="9353" y="29791"/>
                    </a:cubicBezTo>
                    <a:lnTo>
                      <a:pt x="9353" y="29791"/>
                    </a:lnTo>
                    <a:lnTo>
                      <a:pt x="9314" y="29797"/>
                    </a:lnTo>
                    <a:cubicBezTo>
                      <a:pt x="9242" y="29758"/>
                      <a:pt x="9187" y="29730"/>
                      <a:pt x="9131" y="29703"/>
                    </a:cubicBezTo>
                    <a:cubicBezTo>
                      <a:pt x="9104" y="29703"/>
                      <a:pt x="9179" y="29752"/>
                      <a:pt x="9167" y="29752"/>
                    </a:cubicBezTo>
                    <a:cubicBezTo>
                      <a:pt x="9161" y="29752"/>
                      <a:pt x="9141" y="29744"/>
                      <a:pt x="9093" y="29719"/>
                    </a:cubicBezTo>
                    <a:cubicBezTo>
                      <a:pt x="8904" y="29625"/>
                      <a:pt x="9010" y="29636"/>
                      <a:pt x="8971" y="29631"/>
                    </a:cubicBezTo>
                    <a:cubicBezTo>
                      <a:pt x="8716" y="29487"/>
                      <a:pt x="8855" y="29597"/>
                      <a:pt x="8628" y="29431"/>
                    </a:cubicBezTo>
                    <a:lnTo>
                      <a:pt x="8628" y="29431"/>
                    </a:lnTo>
                    <a:cubicBezTo>
                      <a:pt x="8639" y="29437"/>
                      <a:pt x="8659" y="29447"/>
                      <a:pt x="8677" y="29458"/>
                    </a:cubicBezTo>
                    <a:lnTo>
                      <a:pt x="8677" y="29458"/>
                    </a:lnTo>
                    <a:cubicBezTo>
                      <a:pt x="8518" y="29341"/>
                      <a:pt x="8305" y="29199"/>
                      <a:pt x="8290" y="29138"/>
                    </a:cubicBezTo>
                    <a:lnTo>
                      <a:pt x="8290" y="29138"/>
                    </a:lnTo>
                    <a:cubicBezTo>
                      <a:pt x="8318" y="29155"/>
                      <a:pt x="8329" y="29144"/>
                      <a:pt x="8384" y="29194"/>
                    </a:cubicBezTo>
                    <a:lnTo>
                      <a:pt x="8379" y="29194"/>
                    </a:lnTo>
                    <a:cubicBezTo>
                      <a:pt x="8418" y="29217"/>
                      <a:pt x="8435" y="29226"/>
                      <a:pt x="8437" y="29226"/>
                    </a:cubicBezTo>
                    <a:cubicBezTo>
                      <a:pt x="8445" y="29226"/>
                      <a:pt x="8278" y="29114"/>
                      <a:pt x="8296" y="29105"/>
                    </a:cubicBezTo>
                    <a:cubicBezTo>
                      <a:pt x="8251" y="29083"/>
                      <a:pt x="8074" y="28939"/>
                      <a:pt x="7997" y="28862"/>
                    </a:cubicBezTo>
                    <a:lnTo>
                      <a:pt x="7997" y="28862"/>
                    </a:lnTo>
                    <a:lnTo>
                      <a:pt x="8013" y="28906"/>
                    </a:lnTo>
                    <a:cubicBezTo>
                      <a:pt x="7659" y="28662"/>
                      <a:pt x="8052" y="28889"/>
                      <a:pt x="7748" y="28612"/>
                    </a:cubicBezTo>
                    <a:cubicBezTo>
                      <a:pt x="7695" y="28564"/>
                      <a:pt x="7675" y="28548"/>
                      <a:pt x="7673" y="28548"/>
                    </a:cubicBezTo>
                    <a:lnTo>
                      <a:pt x="7673" y="28548"/>
                    </a:lnTo>
                    <a:cubicBezTo>
                      <a:pt x="7668" y="28548"/>
                      <a:pt x="7728" y="28611"/>
                      <a:pt x="7724" y="28611"/>
                    </a:cubicBezTo>
                    <a:cubicBezTo>
                      <a:pt x="7723" y="28611"/>
                      <a:pt x="7714" y="28604"/>
                      <a:pt x="7693" y="28585"/>
                    </a:cubicBezTo>
                    <a:cubicBezTo>
                      <a:pt x="7576" y="28452"/>
                      <a:pt x="7543" y="28391"/>
                      <a:pt x="7377" y="28197"/>
                    </a:cubicBezTo>
                    <a:cubicBezTo>
                      <a:pt x="7338" y="28137"/>
                      <a:pt x="7266" y="28009"/>
                      <a:pt x="7272" y="27993"/>
                    </a:cubicBezTo>
                    <a:cubicBezTo>
                      <a:pt x="7172" y="27871"/>
                      <a:pt x="7034" y="27589"/>
                      <a:pt x="6979" y="27522"/>
                    </a:cubicBezTo>
                    <a:lnTo>
                      <a:pt x="6979" y="27522"/>
                    </a:lnTo>
                    <a:cubicBezTo>
                      <a:pt x="7028" y="27644"/>
                      <a:pt x="7073" y="27699"/>
                      <a:pt x="7106" y="27755"/>
                    </a:cubicBezTo>
                    <a:cubicBezTo>
                      <a:pt x="7145" y="27821"/>
                      <a:pt x="7189" y="27882"/>
                      <a:pt x="7266" y="28009"/>
                    </a:cubicBezTo>
                    <a:lnTo>
                      <a:pt x="7194" y="27948"/>
                    </a:lnTo>
                    <a:cubicBezTo>
                      <a:pt x="7078" y="27771"/>
                      <a:pt x="6940" y="27533"/>
                      <a:pt x="6885" y="27390"/>
                    </a:cubicBezTo>
                    <a:lnTo>
                      <a:pt x="6885" y="27390"/>
                    </a:lnTo>
                    <a:cubicBezTo>
                      <a:pt x="6889" y="27410"/>
                      <a:pt x="6890" y="27421"/>
                      <a:pt x="6886" y="27421"/>
                    </a:cubicBezTo>
                    <a:cubicBezTo>
                      <a:pt x="6884" y="27421"/>
                      <a:pt x="6882" y="27420"/>
                      <a:pt x="6879" y="27417"/>
                    </a:cubicBezTo>
                    <a:cubicBezTo>
                      <a:pt x="6752" y="27141"/>
                      <a:pt x="6702" y="27058"/>
                      <a:pt x="6630" y="26759"/>
                    </a:cubicBezTo>
                    <a:cubicBezTo>
                      <a:pt x="6631" y="26755"/>
                      <a:pt x="6632" y="26753"/>
                      <a:pt x="6634" y="26753"/>
                    </a:cubicBezTo>
                    <a:cubicBezTo>
                      <a:pt x="6648" y="26753"/>
                      <a:pt x="6679" y="26903"/>
                      <a:pt x="6719" y="27008"/>
                    </a:cubicBezTo>
                    <a:cubicBezTo>
                      <a:pt x="6674" y="26814"/>
                      <a:pt x="6663" y="26814"/>
                      <a:pt x="6602" y="26510"/>
                    </a:cubicBezTo>
                    <a:cubicBezTo>
                      <a:pt x="6603" y="26509"/>
                      <a:pt x="6603" y="26508"/>
                      <a:pt x="6604" y="26508"/>
                    </a:cubicBezTo>
                    <a:cubicBezTo>
                      <a:pt x="6616" y="26508"/>
                      <a:pt x="6642" y="26715"/>
                      <a:pt x="6669" y="26737"/>
                    </a:cubicBezTo>
                    <a:lnTo>
                      <a:pt x="6586" y="26405"/>
                    </a:lnTo>
                    <a:lnTo>
                      <a:pt x="6591" y="26405"/>
                    </a:lnTo>
                    <a:cubicBezTo>
                      <a:pt x="6553" y="26366"/>
                      <a:pt x="6547" y="26150"/>
                      <a:pt x="6497" y="25945"/>
                    </a:cubicBezTo>
                    <a:cubicBezTo>
                      <a:pt x="6392" y="25447"/>
                      <a:pt x="6331" y="25375"/>
                      <a:pt x="6226" y="25115"/>
                    </a:cubicBezTo>
                    <a:cubicBezTo>
                      <a:pt x="6218" y="25059"/>
                      <a:pt x="6216" y="25032"/>
                      <a:pt x="6219" y="25032"/>
                    </a:cubicBezTo>
                    <a:lnTo>
                      <a:pt x="6219" y="25032"/>
                    </a:lnTo>
                    <a:cubicBezTo>
                      <a:pt x="6221" y="25032"/>
                      <a:pt x="6223" y="25036"/>
                      <a:pt x="6226" y="25043"/>
                    </a:cubicBezTo>
                    <a:cubicBezTo>
                      <a:pt x="6254" y="25171"/>
                      <a:pt x="6254" y="25143"/>
                      <a:pt x="6276" y="25182"/>
                    </a:cubicBezTo>
                    <a:cubicBezTo>
                      <a:pt x="6230" y="25043"/>
                      <a:pt x="6199" y="24878"/>
                      <a:pt x="6212" y="24878"/>
                    </a:cubicBezTo>
                    <a:cubicBezTo>
                      <a:pt x="6215" y="24878"/>
                      <a:pt x="6220" y="24885"/>
                      <a:pt x="6226" y="24899"/>
                    </a:cubicBezTo>
                    <a:cubicBezTo>
                      <a:pt x="6196" y="24828"/>
                      <a:pt x="6185" y="24804"/>
                      <a:pt x="6183" y="24804"/>
                    </a:cubicBezTo>
                    <a:lnTo>
                      <a:pt x="6183" y="24804"/>
                    </a:lnTo>
                    <a:cubicBezTo>
                      <a:pt x="6179" y="24804"/>
                      <a:pt x="6205" y="24885"/>
                      <a:pt x="6199" y="24885"/>
                    </a:cubicBezTo>
                    <a:cubicBezTo>
                      <a:pt x="6197" y="24885"/>
                      <a:pt x="6190" y="24874"/>
                      <a:pt x="6176" y="24844"/>
                    </a:cubicBezTo>
                    <a:cubicBezTo>
                      <a:pt x="6138" y="24728"/>
                      <a:pt x="6088" y="24606"/>
                      <a:pt x="6038" y="24490"/>
                    </a:cubicBezTo>
                    <a:lnTo>
                      <a:pt x="6038" y="24490"/>
                    </a:lnTo>
                    <a:cubicBezTo>
                      <a:pt x="6038" y="24520"/>
                      <a:pt x="6056" y="24580"/>
                      <a:pt x="6052" y="24580"/>
                    </a:cubicBezTo>
                    <a:cubicBezTo>
                      <a:pt x="6049" y="24580"/>
                      <a:pt x="6037" y="24555"/>
                      <a:pt x="6005" y="24484"/>
                    </a:cubicBezTo>
                    <a:cubicBezTo>
                      <a:pt x="5938" y="24340"/>
                      <a:pt x="5900" y="24263"/>
                      <a:pt x="5806" y="24069"/>
                    </a:cubicBezTo>
                    <a:lnTo>
                      <a:pt x="5806" y="24069"/>
                    </a:lnTo>
                    <a:cubicBezTo>
                      <a:pt x="5808" y="24072"/>
                      <a:pt x="5810" y="24073"/>
                      <a:pt x="5812" y="24073"/>
                    </a:cubicBezTo>
                    <a:cubicBezTo>
                      <a:pt x="5817" y="24073"/>
                      <a:pt x="5816" y="24061"/>
                      <a:pt x="5820" y="24061"/>
                    </a:cubicBezTo>
                    <a:cubicBezTo>
                      <a:pt x="5825" y="24061"/>
                      <a:pt x="5835" y="24077"/>
                      <a:pt x="5866" y="24141"/>
                    </a:cubicBezTo>
                    <a:cubicBezTo>
                      <a:pt x="5828" y="24042"/>
                      <a:pt x="5750" y="23903"/>
                      <a:pt x="5700" y="23854"/>
                    </a:cubicBezTo>
                    <a:lnTo>
                      <a:pt x="5700" y="23854"/>
                    </a:lnTo>
                    <a:cubicBezTo>
                      <a:pt x="5719" y="23889"/>
                      <a:pt x="5725" y="23904"/>
                      <a:pt x="5723" y="23904"/>
                    </a:cubicBezTo>
                    <a:cubicBezTo>
                      <a:pt x="5714" y="23904"/>
                      <a:pt x="5564" y="23666"/>
                      <a:pt x="5551" y="23666"/>
                    </a:cubicBezTo>
                    <a:lnTo>
                      <a:pt x="5551" y="23666"/>
                    </a:lnTo>
                    <a:cubicBezTo>
                      <a:pt x="5548" y="23666"/>
                      <a:pt x="5551" y="23675"/>
                      <a:pt x="5562" y="23699"/>
                    </a:cubicBezTo>
                    <a:cubicBezTo>
                      <a:pt x="5523" y="23627"/>
                      <a:pt x="5485" y="23560"/>
                      <a:pt x="5446" y="23494"/>
                    </a:cubicBezTo>
                    <a:lnTo>
                      <a:pt x="5446" y="23494"/>
                    </a:lnTo>
                    <a:cubicBezTo>
                      <a:pt x="5473" y="23538"/>
                      <a:pt x="5485" y="23538"/>
                      <a:pt x="5529" y="23604"/>
                    </a:cubicBezTo>
                    <a:cubicBezTo>
                      <a:pt x="5512" y="23538"/>
                      <a:pt x="5418" y="23455"/>
                      <a:pt x="5363" y="23383"/>
                    </a:cubicBezTo>
                    <a:cubicBezTo>
                      <a:pt x="5319" y="23317"/>
                      <a:pt x="5191" y="23145"/>
                      <a:pt x="5180" y="23123"/>
                    </a:cubicBezTo>
                    <a:cubicBezTo>
                      <a:pt x="5136" y="23068"/>
                      <a:pt x="5014" y="22929"/>
                      <a:pt x="5003" y="22896"/>
                    </a:cubicBezTo>
                    <a:cubicBezTo>
                      <a:pt x="4977" y="22868"/>
                      <a:pt x="4966" y="22860"/>
                      <a:pt x="4962" y="22860"/>
                    </a:cubicBezTo>
                    <a:lnTo>
                      <a:pt x="4962" y="22860"/>
                    </a:lnTo>
                    <a:cubicBezTo>
                      <a:pt x="4955" y="22860"/>
                      <a:pt x="4968" y="22883"/>
                      <a:pt x="4964" y="22883"/>
                    </a:cubicBezTo>
                    <a:cubicBezTo>
                      <a:pt x="4963" y="22883"/>
                      <a:pt x="4961" y="22882"/>
                      <a:pt x="4959" y="22880"/>
                    </a:cubicBezTo>
                    <a:cubicBezTo>
                      <a:pt x="4876" y="22785"/>
                      <a:pt x="4787" y="22691"/>
                      <a:pt x="4704" y="22608"/>
                    </a:cubicBezTo>
                    <a:cubicBezTo>
                      <a:pt x="4700" y="22596"/>
                      <a:pt x="4702" y="22564"/>
                      <a:pt x="4723" y="22564"/>
                    </a:cubicBezTo>
                    <a:cubicBezTo>
                      <a:pt x="4730" y="22564"/>
                      <a:pt x="4738" y="22567"/>
                      <a:pt x="4749" y="22575"/>
                    </a:cubicBezTo>
                    <a:cubicBezTo>
                      <a:pt x="4638" y="22487"/>
                      <a:pt x="4682" y="22564"/>
                      <a:pt x="4527" y="22426"/>
                    </a:cubicBezTo>
                    <a:lnTo>
                      <a:pt x="4527" y="22426"/>
                    </a:lnTo>
                    <a:cubicBezTo>
                      <a:pt x="4539" y="22432"/>
                      <a:pt x="4546" y="22435"/>
                      <a:pt x="4549" y="22435"/>
                    </a:cubicBezTo>
                    <a:cubicBezTo>
                      <a:pt x="4572" y="22435"/>
                      <a:pt x="4412" y="22295"/>
                      <a:pt x="4436" y="22295"/>
                    </a:cubicBezTo>
                    <a:cubicBezTo>
                      <a:pt x="4441" y="22295"/>
                      <a:pt x="4454" y="22301"/>
                      <a:pt x="4477" y="22315"/>
                    </a:cubicBezTo>
                    <a:cubicBezTo>
                      <a:pt x="4394" y="22216"/>
                      <a:pt x="4118" y="21994"/>
                      <a:pt x="3957" y="21889"/>
                    </a:cubicBezTo>
                    <a:cubicBezTo>
                      <a:pt x="3944" y="21882"/>
                      <a:pt x="3936" y="21879"/>
                      <a:pt x="3934" y="21879"/>
                    </a:cubicBezTo>
                    <a:cubicBezTo>
                      <a:pt x="3915" y="21879"/>
                      <a:pt x="4115" y="22024"/>
                      <a:pt x="4096" y="22038"/>
                    </a:cubicBezTo>
                    <a:cubicBezTo>
                      <a:pt x="3658" y="21717"/>
                      <a:pt x="3598" y="21751"/>
                      <a:pt x="3293" y="21513"/>
                    </a:cubicBezTo>
                    <a:lnTo>
                      <a:pt x="3293" y="21513"/>
                    </a:lnTo>
                    <a:lnTo>
                      <a:pt x="3371" y="21574"/>
                    </a:lnTo>
                    <a:cubicBezTo>
                      <a:pt x="3171" y="21435"/>
                      <a:pt x="3188" y="21446"/>
                      <a:pt x="3072" y="21380"/>
                    </a:cubicBezTo>
                    <a:lnTo>
                      <a:pt x="3072" y="21380"/>
                    </a:lnTo>
                    <a:cubicBezTo>
                      <a:pt x="3075" y="21381"/>
                      <a:pt x="3077" y="21381"/>
                      <a:pt x="3079" y="21381"/>
                    </a:cubicBezTo>
                    <a:cubicBezTo>
                      <a:pt x="3122" y="21381"/>
                      <a:pt x="2883" y="21152"/>
                      <a:pt x="2624" y="20893"/>
                    </a:cubicBezTo>
                    <a:cubicBezTo>
                      <a:pt x="2623" y="20893"/>
                      <a:pt x="2622" y="20892"/>
                      <a:pt x="2621" y="20892"/>
                    </a:cubicBezTo>
                    <a:cubicBezTo>
                      <a:pt x="2602" y="20892"/>
                      <a:pt x="2737" y="21034"/>
                      <a:pt x="2711" y="21034"/>
                    </a:cubicBezTo>
                    <a:cubicBezTo>
                      <a:pt x="2709" y="21034"/>
                      <a:pt x="2706" y="21033"/>
                      <a:pt x="2701" y="21031"/>
                    </a:cubicBezTo>
                    <a:cubicBezTo>
                      <a:pt x="2635" y="20970"/>
                      <a:pt x="2574" y="20915"/>
                      <a:pt x="2513" y="20854"/>
                    </a:cubicBezTo>
                    <a:cubicBezTo>
                      <a:pt x="2508" y="20850"/>
                      <a:pt x="2507" y="20848"/>
                      <a:pt x="2508" y="20848"/>
                    </a:cubicBezTo>
                    <a:lnTo>
                      <a:pt x="2508" y="20848"/>
                    </a:lnTo>
                    <a:cubicBezTo>
                      <a:pt x="2510" y="20848"/>
                      <a:pt x="2515" y="20851"/>
                      <a:pt x="2522" y="20857"/>
                    </a:cubicBezTo>
                    <a:lnTo>
                      <a:pt x="2522" y="20857"/>
                    </a:lnTo>
                    <a:cubicBezTo>
                      <a:pt x="2451" y="20782"/>
                      <a:pt x="2397" y="20703"/>
                      <a:pt x="2352" y="20638"/>
                    </a:cubicBezTo>
                    <a:cubicBezTo>
                      <a:pt x="2303" y="20561"/>
                      <a:pt x="2269" y="20517"/>
                      <a:pt x="2242" y="20495"/>
                    </a:cubicBezTo>
                    <a:cubicBezTo>
                      <a:pt x="2214" y="20417"/>
                      <a:pt x="2181" y="20351"/>
                      <a:pt x="2153" y="20279"/>
                    </a:cubicBezTo>
                    <a:lnTo>
                      <a:pt x="2153" y="20279"/>
                    </a:lnTo>
                    <a:cubicBezTo>
                      <a:pt x="2159" y="20306"/>
                      <a:pt x="2175" y="20334"/>
                      <a:pt x="2186" y="20362"/>
                    </a:cubicBezTo>
                    <a:cubicBezTo>
                      <a:pt x="2159" y="20340"/>
                      <a:pt x="2037" y="20118"/>
                      <a:pt x="2015" y="20074"/>
                    </a:cubicBezTo>
                    <a:cubicBezTo>
                      <a:pt x="1899" y="19836"/>
                      <a:pt x="1888" y="19731"/>
                      <a:pt x="1871" y="19593"/>
                    </a:cubicBezTo>
                    <a:cubicBezTo>
                      <a:pt x="1871" y="19621"/>
                      <a:pt x="1871" y="19672"/>
                      <a:pt x="1862" y="19672"/>
                    </a:cubicBezTo>
                    <a:cubicBezTo>
                      <a:pt x="1855" y="19672"/>
                      <a:pt x="1842" y="19644"/>
                      <a:pt x="1821" y="19559"/>
                    </a:cubicBezTo>
                    <a:cubicBezTo>
                      <a:pt x="1843" y="19559"/>
                      <a:pt x="1821" y="19449"/>
                      <a:pt x="1805" y="19344"/>
                    </a:cubicBezTo>
                    <a:cubicBezTo>
                      <a:pt x="1794" y="19244"/>
                      <a:pt x="1788" y="19133"/>
                      <a:pt x="1794" y="19133"/>
                    </a:cubicBezTo>
                    <a:cubicBezTo>
                      <a:pt x="1788" y="19051"/>
                      <a:pt x="1793" y="18897"/>
                      <a:pt x="1777" y="18890"/>
                    </a:cubicBezTo>
                    <a:lnTo>
                      <a:pt x="1777" y="18890"/>
                    </a:lnTo>
                    <a:lnTo>
                      <a:pt x="1805" y="18901"/>
                    </a:lnTo>
                    <a:cubicBezTo>
                      <a:pt x="1771" y="18884"/>
                      <a:pt x="1771" y="18580"/>
                      <a:pt x="1794" y="18336"/>
                    </a:cubicBezTo>
                    <a:lnTo>
                      <a:pt x="1794" y="18336"/>
                    </a:lnTo>
                    <a:cubicBezTo>
                      <a:pt x="1797" y="18341"/>
                      <a:pt x="1799" y="18343"/>
                      <a:pt x="1802" y="18343"/>
                    </a:cubicBezTo>
                    <a:cubicBezTo>
                      <a:pt x="1830" y="18343"/>
                      <a:pt x="1820" y="18063"/>
                      <a:pt x="1877" y="17977"/>
                    </a:cubicBezTo>
                    <a:cubicBezTo>
                      <a:pt x="1849" y="17927"/>
                      <a:pt x="1932" y="17556"/>
                      <a:pt x="1910" y="17506"/>
                    </a:cubicBezTo>
                    <a:cubicBezTo>
                      <a:pt x="1943" y="17324"/>
                      <a:pt x="1971" y="17346"/>
                      <a:pt x="1987" y="17307"/>
                    </a:cubicBezTo>
                    <a:lnTo>
                      <a:pt x="1993" y="17213"/>
                    </a:lnTo>
                    <a:cubicBezTo>
                      <a:pt x="2026" y="17125"/>
                      <a:pt x="2098" y="16787"/>
                      <a:pt x="2153" y="16588"/>
                    </a:cubicBezTo>
                    <a:lnTo>
                      <a:pt x="2159" y="16394"/>
                    </a:lnTo>
                    <a:lnTo>
                      <a:pt x="2186" y="16322"/>
                    </a:lnTo>
                    <a:cubicBezTo>
                      <a:pt x="2186" y="16297"/>
                      <a:pt x="2200" y="16196"/>
                      <a:pt x="2193" y="16196"/>
                    </a:cubicBezTo>
                    <a:lnTo>
                      <a:pt x="2193" y="16196"/>
                    </a:lnTo>
                    <a:cubicBezTo>
                      <a:pt x="2191" y="16196"/>
                      <a:pt x="2187" y="16205"/>
                      <a:pt x="2181" y="16228"/>
                    </a:cubicBezTo>
                    <a:lnTo>
                      <a:pt x="2203" y="16123"/>
                    </a:lnTo>
                    <a:cubicBezTo>
                      <a:pt x="2175" y="16106"/>
                      <a:pt x="2220" y="15979"/>
                      <a:pt x="2236" y="15763"/>
                    </a:cubicBezTo>
                    <a:cubicBezTo>
                      <a:pt x="2241" y="15742"/>
                      <a:pt x="2246" y="15733"/>
                      <a:pt x="2249" y="15733"/>
                    </a:cubicBezTo>
                    <a:lnTo>
                      <a:pt x="2249" y="15733"/>
                    </a:lnTo>
                    <a:cubicBezTo>
                      <a:pt x="2252" y="15733"/>
                      <a:pt x="2253" y="15741"/>
                      <a:pt x="2251" y="15754"/>
                    </a:cubicBezTo>
                    <a:lnTo>
                      <a:pt x="2251" y="15754"/>
                    </a:lnTo>
                    <a:cubicBezTo>
                      <a:pt x="2266" y="15685"/>
                      <a:pt x="2276" y="15710"/>
                      <a:pt x="2292" y="15675"/>
                    </a:cubicBezTo>
                    <a:lnTo>
                      <a:pt x="2292" y="15675"/>
                    </a:lnTo>
                    <a:cubicBezTo>
                      <a:pt x="2291" y="15675"/>
                      <a:pt x="2291" y="15675"/>
                      <a:pt x="2291" y="15675"/>
                    </a:cubicBezTo>
                    <a:cubicBezTo>
                      <a:pt x="2279" y="15675"/>
                      <a:pt x="2282" y="15470"/>
                      <a:pt x="2264" y="15470"/>
                    </a:cubicBezTo>
                    <a:cubicBezTo>
                      <a:pt x="2258" y="15470"/>
                      <a:pt x="2249" y="15495"/>
                      <a:pt x="2236" y="15564"/>
                    </a:cubicBezTo>
                    <a:cubicBezTo>
                      <a:pt x="2235" y="15565"/>
                      <a:pt x="2235" y="15565"/>
                      <a:pt x="2234" y="15565"/>
                    </a:cubicBezTo>
                    <a:cubicBezTo>
                      <a:pt x="2221" y="15565"/>
                      <a:pt x="2237" y="15410"/>
                      <a:pt x="2247" y="15315"/>
                    </a:cubicBezTo>
                    <a:lnTo>
                      <a:pt x="2286" y="15249"/>
                    </a:lnTo>
                    <a:lnTo>
                      <a:pt x="2264" y="15127"/>
                    </a:lnTo>
                    <a:cubicBezTo>
                      <a:pt x="2269" y="14966"/>
                      <a:pt x="2292" y="14900"/>
                      <a:pt x="2297" y="14767"/>
                    </a:cubicBezTo>
                    <a:cubicBezTo>
                      <a:pt x="2297" y="14841"/>
                      <a:pt x="2313" y="14928"/>
                      <a:pt x="2327" y="14928"/>
                    </a:cubicBezTo>
                    <a:cubicBezTo>
                      <a:pt x="2339" y="14928"/>
                      <a:pt x="2350" y="14874"/>
                      <a:pt x="2352" y="14717"/>
                    </a:cubicBezTo>
                    <a:cubicBezTo>
                      <a:pt x="2358" y="14905"/>
                      <a:pt x="2369" y="14994"/>
                      <a:pt x="2369" y="15094"/>
                    </a:cubicBezTo>
                    <a:cubicBezTo>
                      <a:pt x="2372" y="15055"/>
                      <a:pt x="2375" y="15025"/>
                      <a:pt x="2377" y="15025"/>
                    </a:cubicBezTo>
                    <a:cubicBezTo>
                      <a:pt x="2379" y="15025"/>
                      <a:pt x="2380" y="15046"/>
                      <a:pt x="2380" y="15099"/>
                    </a:cubicBezTo>
                    <a:cubicBezTo>
                      <a:pt x="2386" y="14822"/>
                      <a:pt x="2369" y="15011"/>
                      <a:pt x="2375" y="14734"/>
                    </a:cubicBezTo>
                    <a:lnTo>
                      <a:pt x="2375" y="14734"/>
                    </a:lnTo>
                    <a:cubicBezTo>
                      <a:pt x="2376" y="14735"/>
                      <a:pt x="2377" y="14735"/>
                      <a:pt x="2379" y="14735"/>
                    </a:cubicBezTo>
                    <a:cubicBezTo>
                      <a:pt x="2399" y="14735"/>
                      <a:pt x="2413" y="14653"/>
                      <a:pt x="2408" y="14430"/>
                    </a:cubicBezTo>
                    <a:lnTo>
                      <a:pt x="2408" y="14430"/>
                    </a:lnTo>
                    <a:cubicBezTo>
                      <a:pt x="2408" y="14490"/>
                      <a:pt x="2402" y="14551"/>
                      <a:pt x="2402" y="14607"/>
                    </a:cubicBezTo>
                    <a:cubicBezTo>
                      <a:pt x="2402" y="14601"/>
                      <a:pt x="2397" y="14585"/>
                      <a:pt x="2397" y="14573"/>
                    </a:cubicBezTo>
                    <a:cubicBezTo>
                      <a:pt x="2397" y="14640"/>
                      <a:pt x="2386" y="14662"/>
                      <a:pt x="2380" y="14679"/>
                    </a:cubicBezTo>
                    <a:cubicBezTo>
                      <a:pt x="2380" y="14629"/>
                      <a:pt x="2347" y="14402"/>
                      <a:pt x="2347" y="14330"/>
                    </a:cubicBezTo>
                    <a:cubicBezTo>
                      <a:pt x="2345" y="14362"/>
                      <a:pt x="2342" y="14376"/>
                      <a:pt x="2338" y="14376"/>
                    </a:cubicBezTo>
                    <a:cubicBezTo>
                      <a:pt x="2329" y="14376"/>
                      <a:pt x="2314" y="14295"/>
                      <a:pt x="2303" y="14208"/>
                    </a:cubicBezTo>
                    <a:cubicBezTo>
                      <a:pt x="2290" y="14105"/>
                      <a:pt x="2263" y="13998"/>
                      <a:pt x="2258" y="13998"/>
                    </a:cubicBezTo>
                    <a:lnTo>
                      <a:pt x="2258" y="13998"/>
                    </a:lnTo>
                    <a:cubicBezTo>
                      <a:pt x="2256" y="13998"/>
                      <a:pt x="2256" y="14006"/>
                      <a:pt x="2258" y="14026"/>
                    </a:cubicBezTo>
                    <a:cubicBezTo>
                      <a:pt x="2247" y="13998"/>
                      <a:pt x="2203" y="13810"/>
                      <a:pt x="2214" y="13793"/>
                    </a:cubicBezTo>
                    <a:lnTo>
                      <a:pt x="2214" y="13793"/>
                    </a:lnTo>
                    <a:cubicBezTo>
                      <a:pt x="2229" y="13842"/>
                      <a:pt x="2237" y="13861"/>
                      <a:pt x="2241" y="13861"/>
                    </a:cubicBezTo>
                    <a:cubicBezTo>
                      <a:pt x="2246" y="13861"/>
                      <a:pt x="2245" y="13830"/>
                      <a:pt x="2242" y="13793"/>
                    </a:cubicBezTo>
                    <a:cubicBezTo>
                      <a:pt x="2237" y="13729"/>
                      <a:pt x="2219" y="13651"/>
                      <a:pt x="2227" y="13651"/>
                    </a:cubicBezTo>
                    <a:lnTo>
                      <a:pt x="2227" y="13651"/>
                    </a:lnTo>
                    <a:cubicBezTo>
                      <a:pt x="2228" y="13651"/>
                      <a:pt x="2229" y="13653"/>
                      <a:pt x="2231" y="13655"/>
                    </a:cubicBezTo>
                    <a:cubicBezTo>
                      <a:pt x="2227" y="13643"/>
                      <a:pt x="2225" y="13638"/>
                      <a:pt x="2223" y="13638"/>
                    </a:cubicBezTo>
                    <a:lnTo>
                      <a:pt x="2223" y="13638"/>
                    </a:lnTo>
                    <a:cubicBezTo>
                      <a:pt x="2218" y="13638"/>
                      <a:pt x="2239" y="13749"/>
                      <a:pt x="2229" y="13749"/>
                    </a:cubicBezTo>
                    <a:cubicBezTo>
                      <a:pt x="2227" y="13749"/>
                      <a:pt x="2222" y="13741"/>
                      <a:pt x="2214" y="13721"/>
                    </a:cubicBezTo>
                    <a:cubicBezTo>
                      <a:pt x="2181" y="13588"/>
                      <a:pt x="2159" y="13494"/>
                      <a:pt x="2148" y="13417"/>
                    </a:cubicBezTo>
                    <a:lnTo>
                      <a:pt x="2148" y="13417"/>
                    </a:lnTo>
                    <a:lnTo>
                      <a:pt x="2164" y="13472"/>
                    </a:lnTo>
                    <a:cubicBezTo>
                      <a:pt x="2153" y="13406"/>
                      <a:pt x="2126" y="13334"/>
                      <a:pt x="2103" y="13273"/>
                    </a:cubicBezTo>
                    <a:cubicBezTo>
                      <a:pt x="2102" y="13271"/>
                      <a:pt x="2101" y="13271"/>
                      <a:pt x="2100" y="13271"/>
                    </a:cubicBezTo>
                    <a:lnTo>
                      <a:pt x="2100" y="13271"/>
                    </a:lnTo>
                    <a:cubicBezTo>
                      <a:pt x="2093" y="13271"/>
                      <a:pt x="2119" y="13363"/>
                      <a:pt x="2113" y="13363"/>
                    </a:cubicBezTo>
                    <a:cubicBezTo>
                      <a:pt x="2111" y="13363"/>
                      <a:pt x="2102" y="13346"/>
                      <a:pt x="2081" y="13295"/>
                    </a:cubicBezTo>
                    <a:cubicBezTo>
                      <a:pt x="2071" y="13247"/>
                      <a:pt x="1997" y="13073"/>
                      <a:pt x="1998" y="13073"/>
                    </a:cubicBezTo>
                    <a:lnTo>
                      <a:pt x="1998" y="13073"/>
                    </a:lnTo>
                    <a:cubicBezTo>
                      <a:pt x="1998" y="13073"/>
                      <a:pt x="1998" y="13074"/>
                      <a:pt x="1998" y="13074"/>
                    </a:cubicBezTo>
                    <a:cubicBezTo>
                      <a:pt x="2048" y="13146"/>
                      <a:pt x="2048" y="13079"/>
                      <a:pt x="2120" y="13229"/>
                    </a:cubicBezTo>
                    <a:cubicBezTo>
                      <a:pt x="2079" y="13123"/>
                      <a:pt x="1943" y="12839"/>
                      <a:pt x="1925" y="12839"/>
                    </a:cubicBezTo>
                    <a:lnTo>
                      <a:pt x="1925" y="12839"/>
                    </a:lnTo>
                    <a:cubicBezTo>
                      <a:pt x="1922" y="12839"/>
                      <a:pt x="1923" y="12852"/>
                      <a:pt x="1932" y="12880"/>
                    </a:cubicBezTo>
                    <a:cubicBezTo>
                      <a:pt x="1910" y="12830"/>
                      <a:pt x="1882" y="12781"/>
                      <a:pt x="1860" y="12731"/>
                    </a:cubicBezTo>
                    <a:lnTo>
                      <a:pt x="1860" y="12731"/>
                    </a:lnTo>
                    <a:cubicBezTo>
                      <a:pt x="1886" y="12797"/>
                      <a:pt x="1938" y="12934"/>
                      <a:pt x="1930" y="12934"/>
                    </a:cubicBezTo>
                    <a:cubicBezTo>
                      <a:pt x="1926" y="12934"/>
                      <a:pt x="1906" y="12899"/>
                      <a:pt x="1860" y="12803"/>
                    </a:cubicBezTo>
                    <a:lnTo>
                      <a:pt x="1871" y="12803"/>
                    </a:lnTo>
                    <a:cubicBezTo>
                      <a:pt x="1827" y="12742"/>
                      <a:pt x="1794" y="12670"/>
                      <a:pt x="1749" y="12609"/>
                    </a:cubicBezTo>
                    <a:lnTo>
                      <a:pt x="1716" y="12520"/>
                    </a:lnTo>
                    <a:cubicBezTo>
                      <a:pt x="1716" y="12521"/>
                      <a:pt x="1715" y="12521"/>
                      <a:pt x="1714" y="12521"/>
                    </a:cubicBezTo>
                    <a:cubicBezTo>
                      <a:pt x="1707" y="12521"/>
                      <a:pt x="1685" y="12492"/>
                      <a:pt x="1650" y="12421"/>
                    </a:cubicBezTo>
                    <a:cubicBezTo>
                      <a:pt x="1639" y="12399"/>
                      <a:pt x="1605" y="12332"/>
                      <a:pt x="1622" y="12332"/>
                    </a:cubicBezTo>
                    <a:cubicBezTo>
                      <a:pt x="1495" y="12122"/>
                      <a:pt x="1495" y="12144"/>
                      <a:pt x="1473" y="12122"/>
                    </a:cubicBezTo>
                    <a:cubicBezTo>
                      <a:pt x="1423" y="12040"/>
                      <a:pt x="1398" y="11994"/>
                      <a:pt x="1407" y="11994"/>
                    </a:cubicBezTo>
                    <a:lnTo>
                      <a:pt x="1407" y="11994"/>
                    </a:lnTo>
                    <a:cubicBezTo>
                      <a:pt x="1410" y="11994"/>
                      <a:pt x="1417" y="12000"/>
                      <a:pt x="1428" y="12011"/>
                    </a:cubicBezTo>
                    <a:cubicBezTo>
                      <a:pt x="1334" y="11856"/>
                      <a:pt x="1163" y="11585"/>
                      <a:pt x="1107" y="11475"/>
                    </a:cubicBezTo>
                    <a:cubicBezTo>
                      <a:pt x="1064" y="11413"/>
                      <a:pt x="1050" y="11394"/>
                      <a:pt x="1049" y="11394"/>
                    </a:cubicBezTo>
                    <a:lnTo>
                      <a:pt x="1049" y="11394"/>
                    </a:lnTo>
                    <a:cubicBezTo>
                      <a:pt x="1046" y="11394"/>
                      <a:pt x="1072" y="11438"/>
                      <a:pt x="1069" y="11438"/>
                    </a:cubicBezTo>
                    <a:cubicBezTo>
                      <a:pt x="1068" y="11438"/>
                      <a:pt x="1060" y="11429"/>
                      <a:pt x="1041" y="11403"/>
                    </a:cubicBezTo>
                    <a:cubicBezTo>
                      <a:pt x="964" y="11203"/>
                      <a:pt x="643" y="10711"/>
                      <a:pt x="493" y="10346"/>
                    </a:cubicBezTo>
                    <a:lnTo>
                      <a:pt x="493" y="10346"/>
                    </a:lnTo>
                    <a:cubicBezTo>
                      <a:pt x="494" y="10370"/>
                      <a:pt x="493" y="10380"/>
                      <a:pt x="489" y="10380"/>
                    </a:cubicBezTo>
                    <a:cubicBezTo>
                      <a:pt x="477" y="10380"/>
                      <a:pt x="437" y="10254"/>
                      <a:pt x="394" y="10202"/>
                    </a:cubicBezTo>
                    <a:cubicBezTo>
                      <a:pt x="401" y="10187"/>
                      <a:pt x="353" y="10034"/>
                      <a:pt x="361" y="10034"/>
                    </a:cubicBezTo>
                    <a:lnTo>
                      <a:pt x="361" y="10034"/>
                    </a:lnTo>
                    <a:cubicBezTo>
                      <a:pt x="364" y="10034"/>
                      <a:pt x="374" y="10053"/>
                      <a:pt x="395" y="10102"/>
                    </a:cubicBezTo>
                    <a:lnTo>
                      <a:pt x="395" y="10102"/>
                    </a:lnTo>
                    <a:cubicBezTo>
                      <a:pt x="376" y="10054"/>
                      <a:pt x="359" y="10003"/>
                      <a:pt x="338" y="9958"/>
                    </a:cubicBezTo>
                    <a:cubicBezTo>
                      <a:pt x="334" y="9940"/>
                      <a:pt x="334" y="9932"/>
                      <a:pt x="336" y="9932"/>
                    </a:cubicBezTo>
                    <a:lnTo>
                      <a:pt x="336" y="9932"/>
                    </a:lnTo>
                    <a:cubicBezTo>
                      <a:pt x="347" y="9932"/>
                      <a:pt x="418" y="10122"/>
                      <a:pt x="429" y="10122"/>
                    </a:cubicBezTo>
                    <a:cubicBezTo>
                      <a:pt x="433" y="10122"/>
                      <a:pt x="431" y="10106"/>
                      <a:pt x="421" y="10064"/>
                    </a:cubicBezTo>
                    <a:cubicBezTo>
                      <a:pt x="349" y="9848"/>
                      <a:pt x="255" y="9709"/>
                      <a:pt x="216" y="9438"/>
                    </a:cubicBezTo>
                    <a:lnTo>
                      <a:pt x="216" y="9438"/>
                    </a:lnTo>
                    <a:cubicBezTo>
                      <a:pt x="221" y="9449"/>
                      <a:pt x="224" y="9454"/>
                      <a:pt x="226" y="9454"/>
                    </a:cubicBezTo>
                    <a:cubicBezTo>
                      <a:pt x="234" y="9454"/>
                      <a:pt x="185" y="9287"/>
                      <a:pt x="206" y="9287"/>
                    </a:cubicBezTo>
                    <a:cubicBezTo>
                      <a:pt x="209" y="9287"/>
                      <a:pt x="212" y="9289"/>
                      <a:pt x="216" y="9294"/>
                    </a:cubicBezTo>
                    <a:cubicBezTo>
                      <a:pt x="228" y="9350"/>
                      <a:pt x="244" y="9422"/>
                      <a:pt x="266" y="9494"/>
                    </a:cubicBezTo>
                    <a:lnTo>
                      <a:pt x="266" y="9449"/>
                    </a:lnTo>
                    <a:cubicBezTo>
                      <a:pt x="222" y="9200"/>
                      <a:pt x="222" y="9162"/>
                      <a:pt x="200" y="9162"/>
                    </a:cubicBezTo>
                    <a:cubicBezTo>
                      <a:pt x="198" y="9161"/>
                      <a:pt x="197" y="9161"/>
                      <a:pt x="195" y="9161"/>
                    </a:cubicBezTo>
                    <a:cubicBezTo>
                      <a:pt x="194" y="9161"/>
                      <a:pt x="193" y="9161"/>
                      <a:pt x="193" y="9161"/>
                    </a:cubicBezTo>
                    <a:cubicBezTo>
                      <a:pt x="182" y="9161"/>
                      <a:pt x="170" y="9157"/>
                      <a:pt x="161" y="9051"/>
                    </a:cubicBezTo>
                    <a:cubicBezTo>
                      <a:pt x="145" y="8746"/>
                      <a:pt x="183" y="8813"/>
                      <a:pt x="189" y="8796"/>
                    </a:cubicBezTo>
                    <a:cubicBezTo>
                      <a:pt x="194" y="8763"/>
                      <a:pt x="200" y="8675"/>
                      <a:pt x="200" y="8597"/>
                    </a:cubicBezTo>
                    <a:lnTo>
                      <a:pt x="200" y="8597"/>
                    </a:lnTo>
                    <a:cubicBezTo>
                      <a:pt x="191" y="8707"/>
                      <a:pt x="173" y="8795"/>
                      <a:pt x="158" y="8795"/>
                    </a:cubicBezTo>
                    <a:cubicBezTo>
                      <a:pt x="153" y="8795"/>
                      <a:pt x="148" y="8787"/>
                      <a:pt x="145" y="8769"/>
                    </a:cubicBezTo>
                    <a:cubicBezTo>
                      <a:pt x="167" y="8702"/>
                      <a:pt x="172" y="8592"/>
                      <a:pt x="189" y="8486"/>
                    </a:cubicBezTo>
                    <a:cubicBezTo>
                      <a:pt x="194" y="8381"/>
                      <a:pt x="222" y="8276"/>
                      <a:pt x="222" y="8237"/>
                    </a:cubicBezTo>
                    <a:lnTo>
                      <a:pt x="222" y="8237"/>
                    </a:lnTo>
                    <a:cubicBezTo>
                      <a:pt x="156" y="8442"/>
                      <a:pt x="145" y="8520"/>
                      <a:pt x="133" y="8597"/>
                    </a:cubicBezTo>
                    <a:cubicBezTo>
                      <a:pt x="128" y="8675"/>
                      <a:pt x="111" y="8735"/>
                      <a:pt x="100" y="8951"/>
                    </a:cubicBezTo>
                    <a:cubicBezTo>
                      <a:pt x="111" y="9007"/>
                      <a:pt x="133" y="8995"/>
                      <a:pt x="145" y="9245"/>
                    </a:cubicBezTo>
                    <a:cubicBezTo>
                      <a:pt x="135" y="9200"/>
                      <a:pt x="130" y="9183"/>
                      <a:pt x="127" y="9183"/>
                    </a:cubicBezTo>
                    <a:lnTo>
                      <a:pt x="127" y="9183"/>
                    </a:lnTo>
                    <a:cubicBezTo>
                      <a:pt x="123" y="9183"/>
                      <a:pt x="133" y="9273"/>
                      <a:pt x="133" y="9300"/>
                    </a:cubicBezTo>
                    <a:cubicBezTo>
                      <a:pt x="134" y="9296"/>
                      <a:pt x="135" y="9294"/>
                      <a:pt x="135" y="9294"/>
                    </a:cubicBezTo>
                    <a:cubicBezTo>
                      <a:pt x="144" y="9294"/>
                      <a:pt x="169" y="9483"/>
                      <a:pt x="189" y="9543"/>
                    </a:cubicBezTo>
                    <a:cubicBezTo>
                      <a:pt x="190" y="9555"/>
                      <a:pt x="188" y="9559"/>
                      <a:pt x="185" y="9559"/>
                    </a:cubicBezTo>
                    <a:cubicBezTo>
                      <a:pt x="178" y="9559"/>
                      <a:pt x="161" y="9528"/>
                      <a:pt x="152" y="9528"/>
                    </a:cubicBezTo>
                    <a:cubicBezTo>
                      <a:pt x="145" y="9528"/>
                      <a:pt x="144" y="9554"/>
                      <a:pt x="167" y="9654"/>
                    </a:cubicBezTo>
                    <a:lnTo>
                      <a:pt x="216" y="9687"/>
                    </a:lnTo>
                    <a:cubicBezTo>
                      <a:pt x="239" y="9787"/>
                      <a:pt x="172" y="9654"/>
                      <a:pt x="244" y="9853"/>
                    </a:cubicBezTo>
                    <a:cubicBezTo>
                      <a:pt x="194" y="9754"/>
                      <a:pt x="216" y="9897"/>
                      <a:pt x="139" y="9621"/>
                    </a:cubicBezTo>
                    <a:lnTo>
                      <a:pt x="139" y="9621"/>
                    </a:lnTo>
                    <a:cubicBezTo>
                      <a:pt x="194" y="9964"/>
                      <a:pt x="311" y="10124"/>
                      <a:pt x="432" y="10368"/>
                    </a:cubicBezTo>
                    <a:lnTo>
                      <a:pt x="432" y="10368"/>
                    </a:lnTo>
                    <a:cubicBezTo>
                      <a:pt x="421" y="10346"/>
                      <a:pt x="416" y="10346"/>
                      <a:pt x="410" y="10335"/>
                    </a:cubicBezTo>
                    <a:lnTo>
                      <a:pt x="410" y="10335"/>
                    </a:lnTo>
                    <a:cubicBezTo>
                      <a:pt x="438" y="10390"/>
                      <a:pt x="477" y="10473"/>
                      <a:pt x="515" y="10534"/>
                    </a:cubicBezTo>
                    <a:cubicBezTo>
                      <a:pt x="531" y="10572"/>
                      <a:pt x="535" y="10587"/>
                      <a:pt x="532" y="10587"/>
                    </a:cubicBezTo>
                    <a:cubicBezTo>
                      <a:pt x="524" y="10587"/>
                      <a:pt x="453" y="10453"/>
                      <a:pt x="444" y="10453"/>
                    </a:cubicBezTo>
                    <a:cubicBezTo>
                      <a:pt x="443" y="10453"/>
                      <a:pt x="443" y="10454"/>
                      <a:pt x="443" y="10456"/>
                    </a:cubicBezTo>
                    <a:cubicBezTo>
                      <a:pt x="488" y="10545"/>
                      <a:pt x="526" y="10628"/>
                      <a:pt x="571" y="10722"/>
                    </a:cubicBezTo>
                    <a:lnTo>
                      <a:pt x="571" y="10728"/>
                    </a:lnTo>
                    <a:cubicBezTo>
                      <a:pt x="609" y="10794"/>
                      <a:pt x="643" y="10860"/>
                      <a:pt x="654" y="10888"/>
                    </a:cubicBezTo>
                    <a:cubicBezTo>
                      <a:pt x="598" y="10816"/>
                      <a:pt x="576" y="10788"/>
                      <a:pt x="543" y="10739"/>
                    </a:cubicBezTo>
                    <a:lnTo>
                      <a:pt x="543" y="10739"/>
                    </a:lnTo>
                    <a:cubicBezTo>
                      <a:pt x="598" y="10833"/>
                      <a:pt x="654" y="10916"/>
                      <a:pt x="709" y="10999"/>
                    </a:cubicBezTo>
                    <a:cubicBezTo>
                      <a:pt x="708" y="10998"/>
                      <a:pt x="707" y="10997"/>
                      <a:pt x="706" y="10997"/>
                    </a:cubicBezTo>
                    <a:lnTo>
                      <a:pt x="706" y="10997"/>
                    </a:lnTo>
                    <a:cubicBezTo>
                      <a:pt x="696" y="10997"/>
                      <a:pt x="750" y="11110"/>
                      <a:pt x="743" y="11110"/>
                    </a:cubicBezTo>
                    <a:cubicBezTo>
                      <a:pt x="740" y="11110"/>
                      <a:pt x="728" y="11093"/>
                      <a:pt x="698" y="11043"/>
                    </a:cubicBezTo>
                    <a:lnTo>
                      <a:pt x="698" y="11043"/>
                    </a:lnTo>
                    <a:cubicBezTo>
                      <a:pt x="775" y="11176"/>
                      <a:pt x="853" y="11309"/>
                      <a:pt x="936" y="11430"/>
                    </a:cubicBezTo>
                    <a:lnTo>
                      <a:pt x="936" y="11480"/>
                    </a:lnTo>
                    <a:cubicBezTo>
                      <a:pt x="965" y="11522"/>
                      <a:pt x="981" y="11544"/>
                      <a:pt x="983" y="11544"/>
                    </a:cubicBezTo>
                    <a:cubicBezTo>
                      <a:pt x="985" y="11544"/>
                      <a:pt x="977" y="11527"/>
                      <a:pt x="957" y="11493"/>
                    </a:cubicBezTo>
                    <a:lnTo>
                      <a:pt x="957" y="11493"/>
                    </a:lnTo>
                    <a:cubicBezTo>
                      <a:pt x="1052" y="11648"/>
                      <a:pt x="1295" y="11981"/>
                      <a:pt x="1255" y="11981"/>
                    </a:cubicBezTo>
                    <a:cubicBezTo>
                      <a:pt x="1253" y="11981"/>
                      <a:pt x="1250" y="11980"/>
                      <a:pt x="1246" y="11978"/>
                    </a:cubicBezTo>
                    <a:lnTo>
                      <a:pt x="1246" y="11978"/>
                    </a:lnTo>
                    <a:cubicBezTo>
                      <a:pt x="1445" y="12271"/>
                      <a:pt x="1511" y="12382"/>
                      <a:pt x="1716" y="12753"/>
                    </a:cubicBezTo>
                    <a:cubicBezTo>
                      <a:pt x="1683" y="12699"/>
                      <a:pt x="1668" y="12679"/>
                      <a:pt x="1664" y="12679"/>
                    </a:cubicBezTo>
                    <a:lnTo>
                      <a:pt x="1664" y="12679"/>
                    </a:lnTo>
                    <a:cubicBezTo>
                      <a:pt x="1652" y="12679"/>
                      <a:pt x="1749" y="12885"/>
                      <a:pt x="1744" y="12885"/>
                    </a:cubicBezTo>
                    <a:cubicBezTo>
                      <a:pt x="1742" y="12885"/>
                      <a:pt x="1728" y="12861"/>
                      <a:pt x="1694" y="12797"/>
                    </a:cubicBezTo>
                    <a:lnTo>
                      <a:pt x="1694" y="12797"/>
                    </a:lnTo>
                    <a:cubicBezTo>
                      <a:pt x="1777" y="12980"/>
                      <a:pt x="1821" y="13007"/>
                      <a:pt x="1888" y="13157"/>
                    </a:cubicBezTo>
                    <a:cubicBezTo>
                      <a:pt x="1908" y="13215"/>
                      <a:pt x="1912" y="13241"/>
                      <a:pt x="1904" y="13241"/>
                    </a:cubicBezTo>
                    <a:cubicBezTo>
                      <a:pt x="1893" y="13241"/>
                      <a:pt x="1858" y="13187"/>
                      <a:pt x="1816" y="13102"/>
                    </a:cubicBezTo>
                    <a:lnTo>
                      <a:pt x="1816" y="13102"/>
                    </a:lnTo>
                    <a:lnTo>
                      <a:pt x="1899" y="13273"/>
                    </a:lnTo>
                    <a:lnTo>
                      <a:pt x="1888" y="13273"/>
                    </a:lnTo>
                    <a:lnTo>
                      <a:pt x="1960" y="13422"/>
                    </a:lnTo>
                    <a:cubicBezTo>
                      <a:pt x="1998" y="13600"/>
                      <a:pt x="1943" y="13467"/>
                      <a:pt x="1998" y="13638"/>
                    </a:cubicBezTo>
                    <a:lnTo>
                      <a:pt x="2037" y="13666"/>
                    </a:lnTo>
                    <a:lnTo>
                      <a:pt x="2054" y="13782"/>
                    </a:lnTo>
                    <a:cubicBezTo>
                      <a:pt x="2054" y="13775"/>
                      <a:pt x="2054" y="13771"/>
                      <a:pt x="2056" y="13771"/>
                    </a:cubicBezTo>
                    <a:cubicBezTo>
                      <a:pt x="2063" y="13771"/>
                      <a:pt x="2086" y="13858"/>
                      <a:pt x="2109" y="13965"/>
                    </a:cubicBezTo>
                    <a:lnTo>
                      <a:pt x="2103" y="13965"/>
                    </a:lnTo>
                    <a:cubicBezTo>
                      <a:pt x="2120" y="14015"/>
                      <a:pt x="2126" y="14070"/>
                      <a:pt x="2131" y="14114"/>
                    </a:cubicBezTo>
                    <a:cubicBezTo>
                      <a:pt x="2123" y="14084"/>
                      <a:pt x="2119" y="14072"/>
                      <a:pt x="2118" y="14072"/>
                    </a:cubicBezTo>
                    <a:lnTo>
                      <a:pt x="2118" y="14072"/>
                    </a:lnTo>
                    <a:cubicBezTo>
                      <a:pt x="2114" y="14072"/>
                      <a:pt x="2139" y="14203"/>
                      <a:pt x="2132" y="14203"/>
                    </a:cubicBezTo>
                    <a:cubicBezTo>
                      <a:pt x="2131" y="14203"/>
                      <a:pt x="2129" y="14200"/>
                      <a:pt x="2126" y="14192"/>
                    </a:cubicBezTo>
                    <a:lnTo>
                      <a:pt x="2126" y="14192"/>
                    </a:lnTo>
                    <a:cubicBezTo>
                      <a:pt x="2137" y="14324"/>
                      <a:pt x="2148" y="14330"/>
                      <a:pt x="2159" y="14573"/>
                    </a:cubicBezTo>
                    <a:lnTo>
                      <a:pt x="2175" y="14529"/>
                    </a:lnTo>
                    <a:lnTo>
                      <a:pt x="2175" y="14529"/>
                    </a:lnTo>
                    <a:cubicBezTo>
                      <a:pt x="2183" y="14670"/>
                      <a:pt x="2179" y="14691"/>
                      <a:pt x="2173" y="14691"/>
                    </a:cubicBezTo>
                    <a:cubicBezTo>
                      <a:pt x="2171" y="14691"/>
                      <a:pt x="2168" y="14687"/>
                      <a:pt x="2165" y="14687"/>
                    </a:cubicBezTo>
                    <a:cubicBezTo>
                      <a:pt x="2159" y="14687"/>
                      <a:pt x="2153" y="14703"/>
                      <a:pt x="2153" y="14800"/>
                    </a:cubicBezTo>
                    <a:lnTo>
                      <a:pt x="2175" y="14789"/>
                    </a:lnTo>
                    <a:lnTo>
                      <a:pt x="2175" y="14789"/>
                    </a:lnTo>
                    <a:cubicBezTo>
                      <a:pt x="2137" y="15160"/>
                      <a:pt x="2153" y="15426"/>
                      <a:pt x="2092" y="15691"/>
                    </a:cubicBezTo>
                    <a:cubicBezTo>
                      <a:pt x="2103" y="15588"/>
                      <a:pt x="2095" y="15568"/>
                      <a:pt x="2091" y="15568"/>
                    </a:cubicBezTo>
                    <a:lnTo>
                      <a:pt x="2091" y="15568"/>
                    </a:lnTo>
                    <a:cubicBezTo>
                      <a:pt x="2089" y="15568"/>
                      <a:pt x="2089" y="15573"/>
                      <a:pt x="2092" y="15575"/>
                    </a:cubicBezTo>
                    <a:cubicBezTo>
                      <a:pt x="2070" y="15813"/>
                      <a:pt x="1993" y="16200"/>
                      <a:pt x="1965" y="16449"/>
                    </a:cubicBezTo>
                    <a:cubicBezTo>
                      <a:pt x="1926" y="16532"/>
                      <a:pt x="1910" y="16549"/>
                      <a:pt x="1849" y="16798"/>
                    </a:cubicBezTo>
                    <a:cubicBezTo>
                      <a:pt x="1816" y="16981"/>
                      <a:pt x="1805" y="17008"/>
                      <a:pt x="1816" y="17075"/>
                    </a:cubicBezTo>
                    <a:cubicBezTo>
                      <a:pt x="1766" y="17252"/>
                      <a:pt x="1716" y="17589"/>
                      <a:pt x="1694" y="17595"/>
                    </a:cubicBezTo>
                    <a:cubicBezTo>
                      <a:pt x="1705" y="17639"/>
                      <a:pt x="1666" y="17755"/>
                      <a:pt x="1661" y="17860"/>
                    </a:cubicBezTo>
                    <a:lnTo>
                      <a:pt x="1650" y="17877"/>
                    </a:lnTo>
                    <a:lnTo>
                      <a:pt x="1650" y="17877"/>
                    </a:lnTo>
                    <a:lnTo>
                      <a:pt x="1666" y="17866"/>
                    </a:lnTo>
                    <a:lnTo>
                      <a:pt x="1666" y="17866"/>
                    </a:lnTo>
                    <a:cubicBezTo>
                      <a:pt x="1578" y="18181"/>
                      <a:pt x="1622" y="18414"/>
                      <a:pt x="1572" y="18735"/>
                    </a:cubicBezTo>
                    <a:cubicBezTo>
                      <a:pt x="1572" y="18718"/>
                      <a:pt x="1572" y="18696"/>
                      <a:pt x="1567" y="18679"/>
                    </a:cubicBezTo>
                    <a:lnTo>
                      <a:pt x="1567" y="18679"/>
                    </a:lnTo>
                    <a:lnTo>
                      <a:pt x="1572" y="18818"/>
                    </a:lnTo>
                    <a:cubicBezTo>
                      <a:pt x="1571" y="18821"/>
                      <a:pt x="1570" y="18823"/>
                      <a:pt x="1569" y="18823"/>
                    </a:cubicBezTo>
                    <a:cubicBezTo>
                      <a:pt x="1563" y="18823"/>
                      <a:pt x="1555" y="18784"/>
                      <a:pt x="1550" y="18779"/>
                    </a:cubicBezTo>
                    <a:lnTo>
                      <a:pt x="1550" y="18779"/>
                    </a:lnTo>
                    <a:cubicBezTo>
                      <a:pt x="1545" y="18995"/>
                      <a:pt x="1556" y="19216"/>
                      <a:pt x="1594" y="19427"/>
                    </a:cubicBezTo>
                    <a:lnTo>
                      <a:pt x="1583" y="19299"/>
                    </a:lnTo>
                    <a:lnTo>
                      <a:pt x="1583" y="19299"/>
                    </a:lnTo>
                    <a:cubicBezTo>
                      <a:pt x="1605" y="19438"/>
                      <a:pt x="1633" y="19521"/>
                      <a:pt x="1661" y="19676"/>
                    </a:cubicBezTo>
                    <a:cubicBezTo>
                      <a:pt x="1645" y="19625"/>
                      <a:pt x="1637" y="19605"/>
                      <a:pt x="1636" y="19605"/>
                    </a:cubicBezTo>
                    <a:lnTo>
                      <a:pt x="1636" y="19605"/>
                    </a:lnTo>
                    <a:cubicBezTo>
                      <a:pt x="1633" y="19605"/>
                      <a:pt x="1642" y="19646"/>
                      <a:pt x="1655" y="19698"/>
                    </a:cubicBezTo>
                    <a:cubicBezTo>
                      <a:pt x="1683" y="19786"/>
                      <a:pt x="1716" y="19913"/>
                      <a:pt x="1716" y="19936"/>
                    </a:cubicBezTo>
                    <a:cubicBezTo>
                      <a:pt x="1694" y="19891"/>
                      <a:pt x="1683" y="19842"/>
                      <a:pt x="1666" y="19803"/>
                    </a:cubicBezTo>
                    <a:lnTo>
                      <a:pt x="1666" y="19803"/>
                    </a:lnTo>
                    <a:cubicBezTo>
                      <a:pt x="1707" y="19943"/>
                      <a:pt x="1724" y="19979"/>
                      <a:pt x="1732" y="19979"/>
                    </a:cubicBezTo>
                    <a:cubicBezTo>
                      <a:pt x="1735" y="19979"/>
                      <a:pt x="1737" y="19974"/>
                      <a:pt x="1738" y="19969"/>
                    </a:cubicBezTo>
                    <a:cubicBezTo>
                      <a:pt x="1777" y="20085"/>
                      <a:pt x="1794" y="20129"/>
                      <a:pt x="1799" y="20168"/>
                    </a:cubicBezTo>
                    <a:cubicBezTo>
                      <a:pt x="1816" y="20212"/>
                      <a:pt x="1816" y="20251"/>
                      <a:pt x="1882" y="20351"/>
                    </a:cubicBezTo>
                    <a:cubicBezTo>
                      <a:pt x="1854" y="20301"/>
                      <a:pt x="1832" y="20251"/>
                      <a:pt x="1816" y="20196"/>
                    </a:cubicBezTo>
                    <a:cubicBezTo>
                      <a:pt x="1814" y="20187"/>
                      <a:pt x="1814" y="20183"/>
                      <a:pt x="1816" y="20183"/>
                    </a:cubicBezTo>
                    <a:lnTo>
                      <a:pt x="1816" y="20183"/>
                    </a:lnTo>
                    <a:cubicBezTo>
                      <a:pt x="1824" y="20183"/>
                      <a:pt x="1869" y="20269"/>
                      <a:pt x="1910" y="20351"/>
                    </a:cubicBezTo>
                    <a:cubicBezTo>
                      <a:pt x="1913" y="20369"/>
                      <a:pt x="1931" y="20404"/>
                      <a:pt x="1931" y="20404"/>
                    </a:cubicBezTo>
                    <a:cubicBezTo>
                      <a:pt x="1930" y="20404"/>
                      <a:pt x="1925" y="20394"/>
                      <a:pt x="1910" y="20367"/>
                    </a:cubicBezTo>
                    <a:lnTo>
                      <a:pt x="1910" y="20367"/>
                    </a:lnTo>
                    <a:cubicBezTo>
                      <a:pt x="2009" y="20544"/>
                      <a:pt x="2164" y="20793"/>
                      <a:pt x="2236" y="20849"/>
                    </a:cubicBezTo>
                    <a:cubicBezTo>
                      <a:pt x="2268" y="20892"/>
                      <a:pt x="2276" y="20908"/>
                      <a:pt x="2270" y="20908"/>
                    </a:cubicBezTo>
                    <a:cubicBezTo>
                      <a:pt x="2265" y="20908"/>
                      <a:pt x="2249" y="20895"/>
                      <a:pt x="2231" y="20876"/>
                    </a:cubicBezTo>
                    <a:lnTo>
                      <a:pt x="2231" y="20876"/>
                    </a:lnTo>
                    <a:cubicBezTo>
                      <a:pt x="2369" y="21031"/>
                      <a:pt x="2408" y="21059"/>
                      <a:pt x="2435" y="21098"/>
                    </a:cubicBezTo>
                    <a:cubicBezTo>
                      <a:pt x="2469" y="21131"/>
                      <a:pt x="2496" y="21164"/>
                      <a:pt x="2657" y="21302"/>
                    </a:cubicBezTo>
                    <a:lnTo>
                      <a:pt x="2646" y="21302"/>
                    </a:lnTo>
                    <a:cubicBezTo>
                      <a:pt x="2684" y="21330"/>
                      <a:pt x="2718" y="21358"/>
                      <a:pt x="2762" y="21385"/>
                    </a:cubicBezTo>
                    <a:cubicBezTo>
                      <a:pt x="2812" y="21435"/>
                      <a:pt x="2851" y="21485"/>
                      <a:pt x="2906" y="21529"/>
                    </a:cubicBezTo>
                    <a:lnTo>
                      <a:pt x="2856" y="21474"/>
                    </a:lnTo>
                    <a:lnTo>
                      <a:pt x="2856" y="21474"/>
                    </a:lnTo>
                    <a:cubicBezTo>
                      <a:pt x="2961" y="21557"/>
                      <a:pt x="3039" y="21607"/>
                      <a:pt x="3155" y="21706"/>
                    </a:cubicBezTo>
                    <a:lnTo>
                      <a:pt x="3094" y="21679"/>
                    </a:lnTo>
                    <a:lnTo>
                      <a:pt x="3094" y="21679"/>
                    </a:lnTo>
                    <a:cubicBezTo>
                      <a:pt x="3396" y="21898"/>
                      <a:pt x="3431" y="21960"/>
                      <a:pt x="3724" y="22150"/>
                    </a:cubicBezTo>
                    <a:lnTo>
                      <a:pt x="3724" y="22150"/>
                    </a:lnTo>
                    <a:cubicBezTo>
                      <a:pt x="3711" y="22143"/>
                      <a:pt x="3690" y="22133"/>
                      <a:pt x="3675" y="22127"/>
                    </a:cubicBezTo>
                    <a:lnTo>
                      <a:pt x="3675" y="22127"/>
                    </a:lnTo>
                    <a:cubicBezTo>
                      <a:pt x="3952" y="22304"/>
                      <a:pt x="3863" y="22293"/>
                      <a:pt x="4129" y="22470"/>
                    </a:cubicBezTo>
                    <a:cubicBezTo>
                      <a:pt x="4127" y="22470"/>
                      <a:pt x="4126" y="22469"/>
                      <a:pt x="4125" y="22469"/>
                    </a:cubicBezTo>
                    <a:cubicBezTo>
                      <a:pt x="4118" y="22469"/>
                      <a:pt x="4134" y="22487"/>
                      <a:pt x="4127" y="22487"/>
                    </a:cubicBezTo>
                    <a:cubicBezTo>
                      <a:pt x="4126" y="22487"/>
                      <a:pt x="4125" y="22487"/>
                      <a:pt x="4123" y="22487"/>
                    </a:cubicBezTo>
                    <a:lnTo>
                      <a:pt x="4123" y="22487"/>
                    </a:lnTo>
                    <a:lnTo>
                      <a:pt x="4239" y="22575"/>
                    </a:lnTo>
                    <a:lnTo>
                      <a:pt x="4223" y="22581"/>
                    </a:lnTo>
                    <a:lnTo>
                      <a:pt x="4334" y="22636"/>
                    </a:lnTo>
                    <a:lnTo>
                      <a:pt x="4389" y="22714"/>
                    </a:lnTo>
                    <a:lnTo>
                      <a:pt x="4433" y="22747"/>
                    </a:lnTo>
                    <a:cubicBezTo>
                      <a:pt x="4527" y="22885"/>
                      <a:pt x="4699" y="23018"/>
                      <a:pt x="4815" y="23206"/>
                    </a:cubicBezTo>
                    <a:lnTo>
                      <a:pt x="4809" y="23162"/>
                    </a:lnTo>
                    <a:lnTo>
                      <a:pt x="4809" y="23162"/>
                    </a:lnTo>
                    <a:cubicBezTo>
                      <a:pt x="5009" y="23350"/>
                      <a:pt x="5191" y="23604"/>
                      <a:pt x="5357" y="23881"/>
                    </a:cubicBezTo>
                    <a:cubicBezTo>
                      <a:pt x="5523" y="24169"/>
                      <a:pt x="5662" y="24473"/>
                      <a:pt x="5789" y="24767"/>
                    </a:cubicBezTo>
                    <a:lnTo>
                      <a:pt x="5772" y="24767"/>
                    </a:lnTo>
                    <a:cubicBezTo>
                      <a:pt x="5811" y="24844"/>
                      <a:pt x="5855" y="24927"/>
                      <a:pt x="5889" y="25010"/>
                    </a:cubicBezTo>
                    <a:cubicBezTo>
                      <a:pt x="5897" y="25045"/>
                      <a:pt x="5898" y="25057"/>
                      <a:pt x="5895" y="25057"/>
                    </a:cubicBezTo>
                    <a:cubicBezTo>
                      <a:pt x="5887" y="25057"/>
                      <a:pt x="5852" y="24975"/>
                      <a:pt x="5845" y="24975"/>
                    </a:cubicBezTo>
                    <a:cubicBezTo>
                      <a:pt x="5844" y="24975"/>
                      <a:pt x="5844" y="24977"/>
                      <a:pt x="5844" y="24982"/>
                    </a:cubicBezTo>
                    <a:cubicBezTo>
                      <a:pt x="5900" y="25115"/>
                      <a:pt x="5916" y="25143"/>
                      <a:pt x="5938" y="25176"/>
                    </a:cubicBezTo>
                    <a:cubicBezTo>
                      <a:pt x="5955" y="25209"/>
                      <a:pt x="5977" y="25248"/>
                      <a:pt x="6021" y="25403"/>
                    </a:cubicBezTo>
                    <a:cubicBezTo>
                      <a:pt x="6030" y="25446"/>
                      <a:pt x="6032" y="25463"/>
                      <a:pt x="6030" y="25463"/>
                    </a:cubicBezTo>
                    <a:cubicBezTo>
                      <a:pt x="6024" y="25463"/>
                      <a:pt x="5984" y="25329"/>
                      <a:pt x="5955" y="25276"/>
                    </a:cubicBezTo>
                    <a:lnTo>
                      <a:pt x="5955" y="25276"/>
                    </a:lnTo>
                    <a:cubicBezTo>
                      <a:pt x="6060" y="25563"/>
                      <a:pt x="6160" y="26028"/>
                      <a:pt x="6193" y="26261"/>
                    </a:cubicBezTo>
                    <a:cubicBezTo>
                      <a:pt x="6197" y="26268"/>
                      <a:pt x="6198" y="26276"/>
                      <a:pt x="6198" y="26276"/>
                    </a:cubicBezTo>
                    <a:cubicBezTo>
                      <a:pt x="6198" y="26276"/>
                      <a:pt x="6198" y="26275"/>
                      <a:pt x="6198" y="26272"/>
                    </a:cubicBezTo>
                    <a:cubicBezTo>
                      <a:pt x="6248" y="26482"/>
                      <a:pt x="6304" y="26770"/>
                      <a:pt x="6370" y="27002"/>
                    </a:cubicBezTo>
                    <a:cubicBezTo>
                      <a:pt x="6359" y="27002"/>
                      <a:pt x="6342" y="26941"/>
                      <a:pt x="6326" y="26886"/>
                    </a:cubicBezTo>
                    <a:lnTo>
                      <a:pt x="6326" y="26886"/>
                    </a:lnTo>
                    <a:cubicBezTo>
                      <a:pt x="6342" y="26968"/>
                      <a:pt x="6369" y="27088"/>
                      <a:pt x="6408" y="27161"/>
                    </a:cubicBezTo>
                    <a:lnTo>
                      <a:pt x="6408" y="27161"/>
                    </a:lnTo>
                    <a:lnTo>
                      <a:pt x="6364" y="27080"/>
                    </a:lnTo>
                    <a:lnTo>
                      <a:pt x="6364" y="27080"/>
                    </a:lnTo>
                    <a:cubicBezTo>
                      <a:pt x="6414" y="27268"/>
                      <a:pt x="6564" y="27605"/>
                      <a:pt x="6575" y="27644"/>
                    </a:cubicBezTo>
                    <a:cubicBezTo>
                      <a:pt x="6575" y="27637"/>
                      <a:pt x="6576" y="27632"/>
                      <a:pt x="6578" y="27632"/>
                    </a:cubicBezTo>
                    <a:cubicBezTo>
                      <a:pt x="6585" y="27632"/>
                      <a:pt x="6607" y="27666"/>
                      <a:pt x="6663" y="27771"/>
                    </a:cubicBezTo>
                    <a:cubicBezTo>
                      <a:pt x="6674" y="27865"/>
                      <a:pt x="6890" y="28159"/>
                      <a:pt x="7045" y="28380"/>
                    </a:cubicBezTo>
                    <a:cubicBezTo>
                      <a:pt x="7021" y="28361"/>
                      <a:pt x="6935" y="28238"/>
                      <a:pt x="6930" y="28238"/>
                    </a:cubicBezTo>
                    <a:lnTo>
                      <a:pt x="6930" y="28238"/>
                    </a:lnTo>
                    <a:cubicBezTo>
                      <a:pt x="6929" y="28238"/>
                      <a:pt x="6931" y="28241"/>
                      <a:pt x="6934" y="28247"/>
                    </a:cubicBezTo>
                    <a:cubicBezTo>
                      <a:pt x="7001" y="28358"/>
                      <a:pt x="7084" y="28446"/>
                      <a:pt x="7167" y="28529"/>
                    </a:cubicBezTo>
                    <a:lnTo>
                      <a:pt x="7134" y="28513"/>
                    </a:lnTo>
                    <a:lnTo>
                      <a:pt x="7134" y="28513"/>
                    </a:lnTo>
                    <a:cubicBezTo>
                      <a:pt x="7266" y="28662"/>
                      <a:pt x="7410" y="28817"/>
                      <a:pt x="7554" y="28956"/>
                    </a:cubicBezTo>
                    <a:cubicBezTo>
                      <a:pt x="7576" y="28994"/>
                      <a:pt x="7681" y="29099"/>
                      <a:pt x="7776" y="29177"/>
                    </a:cubicBezTo>
                    <a:cubicBezTo>
                      <a:pt x="7871" y="29257"/>
                      <a:pt x="7957" y="29321"/>
                      <a:pt x="7939" y="29321"/>
                    </a:cubicBezTo>
                    <a:cubicBezTo>
                      <a:pt x="7938" y="29321"/>
                      <a:pt x="7937" y="29321"/>
                      <a:pt x="7936" y="29321"/>
                    </a:cubicBezTo>
                    <a:lnTo>
                      <a:pt x="7936" y="29321"/>
                    </a:lnTo>
                    <a:cubicBezTo>
                      <a:pt x="7973" y="29352"/>
                      <a:pt x="7987" y="29362"/>
                      <a:pt x="7989" y="29362"/>
                    </a:cubicBezTo>
                    <a:cubicBezTo>
                      <a:pt x="7993" y="29362"/>
                      <a:pt x="7929" y="29303"/>
                      <a:pt x="7938" y="29303"/>
                    </a:cubicBezTo>
                    <a:cubicBezTo>
                      <a:pt x="7942" y="29303"/>
                      <a:pt x="7964" y="29317"/>
                      <a:pt x="8019" y="29360"/>
                    </a:cubicBezTo>
                    <a:cubicBezTo>
                      <a:pt x="8069" y="29415"/>
                      <a:pt x="8218" y="29503"/>
                      <a:pt x="8196" y="29514"/>
                    </a:cubicBezTo>
                    <a:lnTo>
                      <a:pt x="8168" y="29498"/>
                    </a:lnTo>
                    <a:lnTo>
                      <a:pt x="8168" y="29498"/>
                    </a:lnTo>
                    <a:lnTo>
                      <a:pt x="8323" y="29609"/>
                    </a:lnTo>
                    <a:lnTo>
                      <a:pt x="8213" y="29553"/>
                    </a:lnTo>
                    <a:lnTo>
                      <a:pt x="8213" y="29553"/>
                    </a:lnTo>
                    <a:cubicBezTo>
                      <a:pt x="8343" y="29647"/>
                      <a:pt x="8449" y="29692"/>
                      <a:pt x="8470" y="29692"/>
                    </a:cubicBezTo>
                    <a:cubicBezTo>
                      <a:pt x="8471" y="29692"/>
                      <a:pt x="8472" y="29692"/>
                      <a:pt x="8473" y="29692"/>
                    </a:cubicBezTo>
                    <a:cubicBezTo>
                      <a:pt x="8600" y="29791"/>
                      <a:pt x="8794" y="29902"/>
                      <a:pt x="8844" y="29946"/>
                    </a:cubicBezTo>
                    <a:lnTo>
                      <a:pt x="8788" y="29918"/>
                    </a:lnTo>
                    <a:lnTo>
                      <a:pt x="8788" y="29918"/>
                    </a:lnTo>
                    <a:cubicBezTo>
                      <a:pt x="9164" y="30134"/>
                      <a:pt x="9402" y="30322"/>
                      <a:pt x="9746" y="30411"/>
                    </a:cubicBezTo>
                    <a:cubicBezTo>
                      <a:pt x="9756" y="30419"/>
                      <a:pt x="9761" y="30423"/>
                      <a:pt x="9759" y="30423"/>
                    </a:cubicBezTo>
                    <a:cubicBezTo>
                      <a:pt x="9759" y="30423"/>
                      <a:pt x="9758" y="30423"/>
                      <a:pt x="9758" y="30423"/>
                    </a:cubicBezTo>
                    <a:lnTo>
                      <a:pt x="9758" y="30423"/>
                    </a:lnTo>
                    <a:cubicBezTo>
                      <a:pt x="9830" y="30450"/>
                      <a:pt x="9900" y="30476"/>
                      <a:pt x="9978" y="30494"/>
                    </a:cubicBezTo>
                    <a:lnTo>
                      <a:pt x="9906" y="30488"/>
                    </a:lnTo>
                    <a:lnTo>
                      <a:pt x="9906" y="30488"/>
                    </a:lnTo>
                    <a:cubicBezTo>
                      <a:pt x="10050" y="30527"/>
                      <a:pt x="10205" y="30566"/>
                      <a:pt x="10354" y="30594"/>
                    </a:cubicBezTo>
                    <a:lnTo>
                      <a:pt x="10349" y="30599"/>
                    </a:lnTo>
                    <a:cubicBezTo>
                      <a:pt x="10493" y="30632"/>
                      <a:pt x="10686" y="30665"/>
                      <a:pt x="10897" y="30688"/>
                    </a:cubicBezTo>
                    <a:cubicBezTo>
                      <a:pt x="10999" y="30696"/>
                      <a:pt x="11105" y="30700"/>
                      <a:pt x="11211" y="30700"/>
                    </a:cubicBezTo>
                    <a:cubicBezTo>
                      <a:pt x="11316" y="30700"/>
                      <a:pt x="11419" y="30696"/>
                      <a:pt x="11516" y="30688"/>
                    </a:cubicBezTo>
                    <a:lnTo>
                      <a:pt x="11516" y="30688"/>
                    </a:lnTo>
                    <a:lnTo>
                      <a:pt x="11455" y="30693"/>
                    </a:lnTo>
                    <a:cubicBezTo>
                      <a:pt x="11483" y="30693"/>
                      <a:pt x="11511" y="30688"/>
                      <a:pt x="11533" y="30688"/>
                    </a:cubicBezTo>
                    <a:cubicBezTo>
                      <a:pt x="11561" y="30682"/>
                      <a:pt x="11588" y="30682"/>
                      <a:pt x="11610" y="30677"/>
                    </a:cubicBezTo>
                    <a:cubicBezTo>
                      <a:pt x="11655" y="30665"/>
                      <a:pt x="11693" y="30660"/>
                      <a:pt x="11727" y="30649"/>
                    </a:cubicBezTo>
                    <a:cubicBezTo>
                      <a:pt x="11793" y="30632"/>
                      <a:pt x="11843" y="30621"/>
                      <a:pt x="11893" y="30605"/>
                    </a:cubicBezTo>
                    <a:cubicBezTo>
                      <a:pt x="11981" y="30577"/>
                      <a:pt x="12059" y="30555"/>
                      <a:pt x="12202" y="30483"/>
                    </a:cubicBezTo>
                    <a:lnTo>
                      <a:pt x="12202" y="30483"/>
                    </a:lnTo>
                    <a:cubicBezTo>
                      <a:pt x="12197" y="30488"/>
                      <a:pt x="12180" y="30494"/>
                      <a:pt x="12175" y="30499"/>
                    </a:cubicBezTo>
                    <a:cubicBezTo>
                      <a:pt x="12263" y="30461"/>
                      <a:pt x="12346" y="30411"/>
                      <a:pt x="12429" y="30361"/>
                    </a:cubicBezTo>
                    <a:lnTo>
                      <a:pt x="12429" y="30361"/>
                    </a:lnTo>
                    <a:cubicBezTo>
                      <a:pt x="12418" y="30378"/>
                      <a:pt x="12396" y="30389"/>
                      <a:pt x="12385" y="30405"/>
                    </a:cubicBezTo>
                    <a:cubicBezTo>
                      <a:pt x="12538" y="30305"/>
                      <a:pt x="12812" y="30138"/>
                      <a:pt x="12807" y="30138"/>
                    </a:cubicBezTo>
                    <a:lnTo>
                      <a:pt x="12807" y="30138"/>
                    </a:lnTo>
                    <a:cubicBezTo>
                      <a:pt x="12807" y="30138"/>
                      <a:pt x="12799" y="30142"/>
                      <a:pt x="12784" y="30151"/>
                    </a:cubicBezTo>
                    <a:cubicBezTo>
                      <a:pt x="12872" y="30073"/>
                      <a:pt x="13021" y="29930"/>
                      <a:pt x="13038" y="29891"/>
                    </a:cubicBezTo>
                    <a:cubicBezTo>
                      <a:pt x="13149" y="29786"/>
                      <a:pt x="13165" y="29776"/>
                      <a:pt x="13172" y="29776"/>
                    </a:cubicBezTo>
                    <a:cubicBezTo>
                      <a:pt x="13174" y="29776"/>
                      <a:pt x="13175" y="29776"/>
                      <a:pt x="13176" y="29776"/>
                    </a:cubicBezTo>
                    <a:cubicBezTo>
                      <a:pt x="13182" y="29776"/>
                      <a:pt x="13193" y="29771"/>
                      <a:pt x="13248" y="29719"/>
                    </a:cubicBezTo>
                    <a:cubicBezTo>
                      <a:pt x="13398" y="29553"/>
                      <a:pt x="13414" y="29520"/>
                      <a:pt x="13603" y="29277"/>
                    </a:cubicBezTo>
                    <a:lnTo>
                      <a:pt x="13608" y="29293"/>
                    </a:lnTo>
                    <a:cubicBezTo>
                      <a:pt x="13691" y="29171"/>
                      <a:pt x="13730" y="29099"/>
                      <a:pt x="13829" y="28933"/>
                    </a:cubicBezTo>
                    <a:cubicBezTo>
                      <a:pt x="13951" y="28690"/>
                      <a:pt x="14029" y="28629"/>
                      <a:pt x="14084" y="28397"/>
                    </a:cubicBezTo>
                    <a:cubicBezTo>
                      <a:pt x="14112" y="28336"/>
                      <a:pt x="14145" y="28247"/>
                      <a:pt x="14172" y="28175"/>
                    </a:cubicBezTo>
                    <a:cubicBezTo>
                      <a:pt x="14199" y="28107"/>
                      <a:pt x="14220" y="28053"/>
                      <a:pt x="14227" y="28053"/>
                    </a:cubicBezTo>
                    <a:cubicBezTo>
                      <a:pt x="14227" y="28053"/>
                      <a:pt x="14228" y="28053"/>
                      <a:pt x="14228" y="28054"/>
                    </a:cubicBezTo>
                    <a:cubicBezTo>
                      <a:pt x="14333" y="27666"/>
                      <a:pt x="14388" y="27362"/>
                      <a:pt x="14416" y="26975"/>
                    </a:cubicBezTo>
                    <a:cubicBezTo>
                      <a:pt x="14460" y="26963"/>
                      <a:pt x="14422" y="26941"/>
                      <a:pt x="14449" y="26703"/>
                    </a:cubicBezTo>
                    <a:lnTo>
                      <a:pt x="14449" y="26703"/>
                    </a:lnTo>
                    <a:lnTo>
                      <a:pt x="14433" y="26720"/>
                    </a:lnTo>
                    <a:cubicBezTo>
                      <a:pt x="14449" y="26167"/>
                      <a:pt x="14416" y="25530"/>
                      <a:pt x="14267" y="24949"/>
                    </a:cubicBezTo>
                    <a:lnTo>
                      <a:pt x="14278" y="24927"/>
                    </a:lnTo>
                    <a:lnTo>
                      <a:pt x="14228" y="24816"/>
                    </a:lnTo>
                    <a:cubicBezTo>
                      <a:pt x="14156" y="24501"/>
                      <a:pt x="14045" y="24147"/>
                      <a:pt x="13918" y="23815"/>
                    </a:cubicBezTo>
                    <a:cubicBezTo>
                      <a:pt x="13791" y="23483"/>
                      <a:pt x="13663" y="23178"/>
                      <a:pt x="13547" y="22940"/>
                    </a:cubicBezTo>
                    <a:cubicBezTo>
                      <a:pt x="13470" y="22797"/>
                      <a:pt x="13331" y="22570"/>
                      <a:pt x="13193" y="22332"/>
                    </a:cubicBezTo>
                    <a:lnTo>
                      <a:pt x="13193" y="22332"/>
                    </a:lnTo>
                    <a:lnTo>
                      <a:pt x="13204" y="22354"/>
                    </a:lnTo>
                    <a:cubicBezTo>
                      <a:pt x="12955" y="21961"/>
                      <a:pt x="12667" y="21585"/>
                      <a:pt x="12501" y="21159"/>
                    </a:cubicBezTo>
                    <a:lnTo>
                      <a:pt x="12501" y="21159"/>
                    </a:lnTo>
                    <a:cubicBezTo>
                      <a:pt x="12505" y="21165"/>
                      <a:pt x="12507" y="21167"/>
                      <a:pt x="12508" y="21167"/>
                    </a:cubicBezTo>
                    <a:cubicBezTo>
                      <a:pt x="12510" y="21167"/>
                      <a:pt x="12511" y="21161"/>
                      <a:pt x="12516" y="21161"/>
                    </a:cubicBezTo>
                    <a:cubicBezTo>
                      <a:pt x="12518" y="21161"/>
                      <a:pt x="12520" y="21162"/>
                      <a:pt x="12523" y="21164"/>
                    </a:cubicBezTo>
                    <a:cubicBezTo>
                      <a:pt x="12468" y="21076"/>
                      <a:pt x="12440" y="20932"/>
                      <a:pt x="12413" y="20838"/>
                    </a:cubicBezTo>
                    <a:lnTo>
                      <a:pt x="12413" y="20838"/>
                    </a:lnTo>
                    <a:lnTo>
                      <a:pt x="12429" y="20948"/>
                    </a:lnTo>
                    <a:cubicBezTo>
                      <a:pt x="12374" y="20832"/>
                      <a:pt x="12346" y="20644"/>
                      <a:pt x="12346" y="20578"/>
                    </a:cubicBezTo>
                    <a:cubicBezTo>
                      <a:pt x="12335" y="20506"/>
                      <a:pt x="12308" y="20445"/>
                      <a:pt x="12302" y="20378"/>
                    </a:cubicBezTo>
                    <a:cubicBezTo>
                      <a:pt x="12302" y="20362"/>
                      <a:pt x="12302" y="20340"/>
                      <a:pt x="12308" y="20334"/>
                    </a:cubicBezTo>
                    <a:lnTo>
                      <a:pt x="12291" y="20301"/>
                    </a:lnTo>
                    <a:cubicBezTo>
                      <a:pt x="12302" y="20268"/>
                      <a:pt x="12302" y="20223"/>
                      <a:pt x="12308" y="20190"/>
                    </a:cubicBezTo>
                    <a:cubicBezTo>
                      <a:pt x="12302" y="20140"/>
                      <a:pt x="12285" y="19864"/>
                      <a:pt x="12274" y="19775"/>
                    </a:cubicBezTo>
                    <a:cubicBezTo>
                      <a:pt x="12278" y="19759"/>
                      <a:pt x="12291" y="19655"/>
                      <a:pt x="12294" y="19655"/>
                    </a:cubicBezTo>
                    <a:lnTo>
                      <a:pt x="12294" y="19655"/>
                    </a:lnTo>
                    <a:cubicBezTo>
                      <a:pt x="12295" y="19655"/>
                      <a:pt x="12294" y="19671"/>
                      <a:pt x="12291" y="19714"/>
                    </a:cubicBezTo>
                    <a:cubicBezTo>
                      <a:pt x="12313" y="19454"/>
                      <a:pt x="12346" y="19200"/>
                      <a:pt x="12402" y="18945"/>
                    </a:cubicBezTo>
                    <a:lnTo>
                      <a:pt x="12402" y="18945"/>
                    </a:lnTo>
                    <a:cubicBezTo>
                      <a:pt x="12391" y="18984"/>
                      <a:pt x="12385" y="19023"/>
                      <a:pt x="12369" y="19061"/>
                    </a:cubicBezTo>
                    <a:cubicBezTo>
                      <a:pt x="12368" y="19062"/>
                      <a:pt x="12367" y="19062"/>
                      <a:pt x="12366" y="19062"/>
                    </a:cubicBezTo>
                    <a:cubicBezTo>
                      <a:pt x="12349" y="19062"/>
                      <a:pt x="12386" y="18836"/>
                      <a:pt x="12424" y="18724"/>
                    </a:cubicBezTo>
                    <a:lnTo>
                      <a:pt x="12424" y="18724"/>
                    </a:lnTo>
                    <a:cubicBezTo>
                      <a:pt x="12414" y="18778"/>
                      <a:pt x="12414" y="18798"/>
                      <a:pt x="12419" y="18798"/>
                    </a:cubicBezTo>
                    <a:cubicBezTo>
                      <a:pt x="12428" y="18798"/>
                      <a:pt x="12455" y="18723"/>
                      <a:pt x="12474" y="18679"/>
                    </a:cubicBezTo>
                    <a:cubicBezTo>
                      <a:pt x="12476" y="18657"/>
                      <a:pt x="12476" y="18649"/>
                      <a:pt x="12474" y="18649"/>
                    </a:cubicBezTo>
                    <a:lnTo>
                      <a:pt x="12474" y="18649"/>
                    </a:lnTo>
                    <a:cubicBezTo>
                      <a:pt x="12468" y="18649"/>
                      <a:pt x="12449" y="18718"/>
                      <a:pt x="12443" y="18718"/>
                    </a:cubicBezTo>
                    <a:cubicBezTo>
                      <a:pt x="12441" y="18718"/>
                      <a:pt x="12440" y="18715"/>
                      <a:pt x="12440" y="18707"/>
                    </a:cubicBezTo>
                    <a:cubicBezTo>
                      <a:pt x="12457" y="18580"/>
                      <a:pt x="12535" y="18303"/>
                      <a:pt x="12562" y="18231"/>
                    </a:cubicBezTo>
                    <a:lnTo>
                      <a:pt x="12562" y="18231"/>
                    </a:lnTo>
                    <a:lnTo>
                      <a:pt x="12551" y="18314"/>
                    </a:lnTo>
                    <a:cubicBezTo>
                      <a:pt x="12595" y="18137"/>
                      <a:pt x="12651" y="18065"/>
                      <a:pt x="12717" y="17894"/>
                    </a:cubicBezTo>
                    <a:cubicBezTo>
                      <a:pt x="12753" y="17747"/>
                      <a:pt x="12802" y="17642"/>
                      <a:pt x="12780" y="17642"/>
                    </a:cubicBezTo>
                    <a:cubicBezTo>
                      <a:pt x="12778" y="17642"/>
                      <a:pt x="12776" y="17643"/>
                      <a:pt x="12772" y="17645"/>
                    </a:cubicBezTo>
                    <a:cubicBezTo>
                      <a:pt x="12809" y="17529"/>
                      <a:pt x="12823" y="17511"/>
                      <a:pt x="12831" y="17511"/>
                    </a:cubicBezTo>
                    <a:cubicBezTo>
                      <a:pt x="12835" y="17511"/>
                      <a:pt x="12837" y="17515"/>
                      <a:pt x="12840" y="17515"/>
                    </a:cubicBezTo>
                    <a:cubicBezTo>
                      <a:pt x="12844" y="17515"/>
                      <a:pt x="12848" y="17510"/>
                      <a:pt x="12855" y="17490"/>
                    </a:cubicBezTo>
                    <a:cubicBezTo>
                      <a:pt x="12883" y="17379"/>
                      <a:pt x="13010" y="17069"/>
                      <a:pt x="13049" y="17042"/>
                    </a:cubicBezTo>
                    <a:cubicBezTo>
                      <a:pt x="13055" y="16903"/>
                      <a:pt x="13304" y="16438"/>
                      <a:pt x="13287" y="16377"/>
                    </a:cubicBezTo>
                    <a:lnTo>
                      <a:pt x="13381" y="16200"/>
                    </a:lnTo>
                    <a:cubicBezTo>
                      <a:pt x="13370" y="16189"/>
                      <a:pt x="13365" y="16145"/>
                      <a:pt x="13414" y="15990"/>
                    </a:cubicBezTo>
                    <a:cubicBezTo>
                      <a:pt x="13475" y="15852"/>
                      <a:pt x="13481" y="15885"/>
                      <a:pt x="13503" y="15846"/>
                    </a:cubicBezTo>
                    <a:lnTo>
                      <a:pt x="13503" y="15736"/>
                    </a:lnTo>
                    <a:cubicBezTo>
                      <a:pt x="13663" y="15321"/>
                      <a:pt x="13807" y="14817"/>
                      <a:pt x="13863" y="14269"/>
                    </a:cubicBezTo>
                    <a:cubicBezTo>
                      <a:pt x="13918" y="13721"/>
                      <a:pt x="13863" y="13162"/>
                      <a:pt x="13730" y="12664"/>
                    </a:cubicBezTo>
                    <a:cubicBezTo>
                      <a:pt x="13591" y="12222"/>
                      <a:pt x="13287" y="11696"/>
                      <a:pt x="12872" y="11331"/>
                    </a:cubicBezTo>
                    <a:lnTo>
                      <a:pt x="12872" y="11331"/>
                    </a:lnTo>
                    <a:lnTo>
                      <a:pt x="12922" y="11364"/>
                    </a:lnTo>
                    <a:cubicBezTo>
                      <a:pt x="12784" y="11237"/>
                      <a:pt x="12640" y="11120"/>
                      <a:pt x="12485" y="11032"/>
                    </a:cubicBezTo>
                    <a:lnTo>
                      <a:pt x="12485" y="11032"/>
                    </a:lnTo>
                    <a:cubicBezTo>
                      <a:pt x="12540" y="11065"/>
                      <a:pt x="12595" y="11098"/>
                      <a:pt x="12645" y="11143"/>
                    </a:cubicBezTo>
                    <a:cubicBezTo>
                      <a:pt x="12701" y="11181"/>
                      <a:pt x="12750" y="11226"/>
                      <a:pt x="12800" y="11264"/>
                    </a:cubicBezTo>
                    <a:cubicBezTo>
                      <a:pt x="12750" y="11231"/>
                      <a:pt x="12706" y="11198"/>
                      <a:pt x="12662" y="11170"/>
                    </a:cubicBezTo>
                    <a:cubicBezTo>
                      <a:pt x="12618" y="11143"/>
                      <a:pt x="12568" y="11115"/>
                      <a:pt x="12523" y="11087"/>
                    </a:cubicBezTo>
                    <a:cubicBezTo>
                      <a:pt x="12280" y="10921"/>
                      <a:pt x="11976" y="10783"/>
                      <a:pt x="11666" y="10650"/>
                    </a:cubicBezTo>
                    <a:cubicBezTo>
                      <a:pt x="11350" y="10517"/>
                      <a:pt x="11040" y="10396"/>
                      <a:pt x="10780" y="10241"/>
                    </a:cubicBezTo>
                    <a:cubicBezTo>
                      <a:pt x="10686" y="10202"/>
                      <a:pt x="10642" y="10158"/>
                      <a:pt x="10598" y="10141"/>
                    </a:cubicBezTo>
                    <a:cubicBezTo>
                      <a:pt x="10565" y="10113"/>
                      <a:pt x="10542" y="10086"/>
                      <a:pt x="10520" y="10064"/>
                    </a:cubicBezTo>
                    <a:cubicBezTo>
                      <a:pt x="10504" y="10041"/>
                      <a:pt x="10482" y="10014"/>
                      <a:pt x="10454" y="9980"/>
                    </a:cubicBezTo>
                    <a:cubicBezTo>
                      <a:pt x="10426" y="9947"/>
                      <a:pt x="10382" y="9909"/>
                      <a:pt x="10321" y="9842"/>
                    </a:cubicBezTo>
                    <a:lnTo>
                      <a:pt x="10321" y="9842"/>
                    </a:lnTo>
                    <a:cubicBezTo>
                      <a:pt x="10343" y="9864"/>
                      <a:pt x="10354" y="9870"/>
                      <a:pt x="10376" y="9881"/>
                    </a:cubicBezTo>
                    <a:cubicBezTo>
                      <a:pt x="10244" y="9743"/>
                      <a:pt x="10183" y="9621"/>
                      <a:pt x="10116" y="9482"/>
                    </a:cubicBezTo>
                    <a:cubicBezTo>
                      <a:pt x="10050" y="9344"/>
                      <a:pt x="10006" y="9189"/>
                      <a:pt x="9961" y="8990"/>
                    </a:cubicBezTo>
                    <a:lnTo>
                      <a:pt x="9961" y="8990"/>
                    </a:lnTo>
                    <a:cubicBezTo>
                      <a:pt x="9965" y="8993"/>
                      <a:pt x="9968" y="8994"/>
                      <a:pt x="9970" y="8994"/>
                    </a:cubicBezTo>
                    <a:cubicBezTo>
                      <a:pt x="9986" y="8994"/>
                      <a:pt x="9976" y="8932"/>
                      <a:pt x="9961" y="8874"/>
                    </a:cubicBezTo>
                    <a:cubicBezTo>
                      <a:pt x="9951" y="8809"/>
                      <a:pt x="9937" y="8744"/>
                      <a:pt x="9946" y="8744"/>
                    </a:cubicBezTo>
                    <a:lnTo>
                      <a:pt x="9946" y="8744"/>
                    </a:lnTo>
                    <a:cubicBezTo>
                      <a:pt x="9947" y="8744"/>
                      <a:pt x="9949" y="8745"/>
                      <a:pt x="9950" y="8746"/>
                    </a:cubicBezTo>
                    <a:lnTo>
                      <a:pt x="9928" y="8713"/>
                    </a:lnTo>
                    <a:cubicBezTo>
                      <a:pt x="9928" y="8624"/>
                      <a:pt x="9913" y="8412"/>
                      <a:pt x="9926" y="8412"/>
                    </a:cubicBezTo>
                    <a:lnTo>
                      <a:pt x="9926" y="8412"/>
                    </a:lnTo>
                    <a:cubicBezTo>
                      <a:pt x="9926" y="8412"/>
                      <a:pt x="9927" y="8413"/>
                      <a:pt x="9928" y="8414"/>
                    </a:cubicBezTo>
                    <a:lnTo>
                      <a:pt x="9895" y="8221"/>
                    </a:lnTo>
                    <a:lnTo>
                      <a:pt x="9906" y="8204"/>
                    </a:lnTo>
                    <a:cubicBezTo>
                      <a:pt x="9900" y="8071"/>
                      <a:pt x="9878" y="7856"/>
                      <a:pt x="9845" y="7656"/>
                    </a:cubicBezTo>
                    <a:cubicBezTo>
                      <a:pt x="9817" y="7457"/>
                      <a:pt x="9768" y="7269"/>
                      <a:pt x="9762" y="7192"/>
                    </a:cubicBezTo>
                    <a:cubicBezTo>
                      <a:pt x="9646" y="6848"/>
                      <a:pt x="9386" y="6422"/>
                      <a:pt x="9026" y="6112"/>
                    </a:cubicBezTo>
                    <a:cubicBezTo>
                      <a:pt x="8666" y="5797"/>
                      <a:pt x="8246" y="5554"/>
                      <a:pt x="7864" y="5371"/>
                    </a:cubicBezTo>
                    <a:cubicBezTo>
                      <a:pt x="7753" y="5338"/>
                      <a:pt x="7532" y="5233"/>
                      <a:pt x="7360" y="5166"/>
                    </a:cubicBezTo>
                    <a:lnTo>
                      <a:pt x="7189" y="5067"/>
                    </a:lnTo>
                    <a:cubicBezTo>
                      <a:pt x="7006" y="5000"/>
                      <a:pt x="6824" y="4950"/>
                      <a:pt x="6669" y="4862"/>
                    </a:cubicBezTo>
                    <a:lnTo>
                      <a:pt x="6669" y="4862"/>
                    </a:lnTo>
                    <a:cubicBezTo>
                      <a:pt x="6669" y="4862"/>
                      <a:pt x="6674" y="4862"/>
                      <a:pt x="6691" y="4867"/>
                    </a:cubicBezTo>
                    <a:cubicBezTo>
                      <a:pt x="6519" y="4790"/>
                      <a:pt x="6370" y="4701"/>
                      <a:pt x="6215" y="4635"/>
                    </a:cubicBezTo>
                    <a:cubicBezTo>
                      <a:pt x="6060" y="4541"/>
                      <a:pt x="5927" y="4441"/>
                      <a:pt x="5938" y="4425"/>
                    </a:cubicBezTo>
                    <a:cubicBezTo>
                      <a:pt x="5900" y="4419"/>
                      <a:pt x="5833" y="4364"/>
                      <a:pt x="5772" y="4308"/>
                    </a:cubicBezTo>
                    <a:cubicBezTo>
                      <a:pt x="5728" y="4275"/>
                      <a:pt x="5695" y="4237"/>
                      <a:pt x="5667" y="4209"/>
                    </a:cubicBezTo>
                    <a:lnTo>
                      <a:pt x="5623" y="4170"/>
                    </a:lnTo>
                    <a:cubicBezTo>
                      <a:pt x="5623" y="4170"/>
                      <a:pt x="5595" y="4148"/>
                      <a:pt x="5540" y="4093"/>
                    </a:cubicBezTo>
                    <a:lnTo>
                      <a:pt x="5446" y="3999"/>
                    </a:lnTo>
                    <a:cubicBezTo>
                      <a:pt x="5413" y="3954"/>
                      <a:pt x="5368" y="3916"/>
                      <a:pt x="5330" y="3866"/>
                    </a:cubicBezTo>
                    <a:cubicBezTo>
                      <a:pt x="5252" y="3761"/>
                      <a:pt x="5153" y="3628"/>
                      <a:pt x="5086" y="3462"/>
                    </a:cubicBezTo>
                    <a:cubicBezTo>
                      <a:pt x="5014" y="3296"/>
                      <a:pt x="4970" y="3113"/>
                      <a:pt x="4970" y="2881"/>
                    </a:cubicBezTo>
                    <a:cubicBezTo>
                      <a:pt x="4970" y="2654"/>
                      <a:pt x="5009" y="2383"/>
                      <a:pt x="5070" y="2089"/>
                    </a:cubicBezTo>
                    <a:cubicBezTo>
                      <a:pt x="5119" y="1785"/>
                      <a:pt x="5202" y="1453"/>
                      <a:pt x="5164" y="1038"/>
                    </a:cubicBezTo>
                    <a:cubicBezTo>
                      <a:pt x="5141" y="833"/>
                      <a:pt x="5064" y="595"/>
                      <a:pt x="4904" y="407"/>
                    </a:cubicBezTo>
                    <a:cubicBezTo>
                      <a:pt x="4870" y="357"/>
                      <a:pt x="4821" y="319"/>
                      <a:pt x="4782" y="274"/>
                    </a:cubicBezTo>
                    <a:cubicBezTo>
                      <a:pt x="4738" y="236"/>
                      <a:pt x="4693" y="197"/>
                      <a:pt x="4638" y="164"/>
                    </a:cubicBezTo>
                    <a:cubicBezTo>
                      <a:pt x="4533" y="103"/>
                      <a:pt x="4405" y="47"/>
                      <a:pt x="4289" y="25"/>
                    </a:cubicBezTo>
                    <a:cubicBezTo>
                      <a:pt x="4207" y="9"/>
                      <a:pt x="4125" y="1"/>
                      <a:pt x="404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08" name="Google Shape;2208;p41"/>
              <p:cNvSpPr/>
              <p:nvPr/>
            </p:nvSpPr>
            <p:spPr>
              <a:xfrm>
                <a:off x="6379200" y="3468050"/>
                <a:ext cx="362075" cy="900925"/>
              </a:xfrm>
              <a:custGeom>
                <a:avLst/>
                <a:gdLst/>
                <a:ahLst/>
                <a:cxnLst/>
                <a:rect l="l" t="t" r="r" b="b"/>
                <a:pathLst>
                  <a:path w="14483" h="36037" extrusionOk="0">
                    <a:moveTo>
                      <a:pt x="1993" y="111"/>
                    </a:moveTo>
                    <a:lnTo>
                      <a:pt x="1993" y="111"/>
                    </a:lnTo>
                    <a:cubicBezTo>
                      <a:pt x="1994" y="112"/>
                      <a:pt x="1994" y="112"/>
                      <a:pt x="1995" y="112"/>
                    </a:cubicBezTo>
                    <a:lnTo>
                      <a:pt x="1995" y="112"/>
                    </a:lnTo>
                    <a:lnTo>
                      <a:pt x="1993" y="111"/>
                    </a:lnTo>
                    <a:close/>
                    <a:moveTo>
                      <a:pt x="2391" y="1899"/>
                    </a:moveTo>
                    <a:lnTo>
                      <a:pt x="2391" y="1899"/>
                    </a:lnTo>
                    <a:cubicBezTo>
                      <a:pt x="2394" y="1911"/>
                      <a:pt x="2396" y="1921"/>
                      <a:pt x="2399" y="1930"/>
                    </a:cubicBezTo>
                    <a:lnTo>
                      <a:pt x="2399" y="1930"/>
                    </a:lnTo>
                    <a:cubicBezTo>
                      <a:pt x="2396" y="1920"/>
                      <a:pt x="2394" y="1909"/>
                      <a:pt x="2391" y="1899"/>
                    </a:cubicBezTo>
                    <a:close/>
                    <a:moveTo>
                      <a:pt x="150" y="2469"/>
                    </a:moveTo>
                    <a:cubicBezTo>
                      <a:pt x="152" y="2469"/>
                      <a:pt x="154" y="2469"/>
                      <a:pt x="155" y="2470"/>
                    </a:cubicBezTo>
                    <a:lnTo>
                      <a:pt x="155" y="2470"/>
                    </a:lnTo>
                    <a:cubicBezTo>
                      <a:pt x="154" y="2469"/>
                      <a:pt x="153" y="2469"/>
                      <a:pt x="150" y="2469"/>
                    </a:cubicBezTo>
                    <a:close/>
                    <a:moveTo>
                      <a:pt x="350" y="2768"/>
                    </a:moveTo>
                    <a:cubicBezTo>
                      <a:pt x="349" y="2768"/>
                      <a:pt x="348" y="2768"/>
                      <a:pt x="348" y="2768"/>
                    </a:cubicBezTo>
                    <a:lnTo>
                      <a:pt x="348" y="2768"/>
                    </a:lnTo>
                    <a:cubicBezTo>
                      <a:pt x="348" y="2768"/>
                      <a:pt x="349" y="2768"/>
                      <a:pt x="350" y="2768"/>
                    </a:cubicBezTo>
                    <a:close/>
                    <a:moveTo>
                      <a:pt x="348" y="2768"/>
                    </a:moveTo>
                    <a:cubicBezTo>
                      <a:pt x="343" y="2771"/>
                      <a:pt x="341" y="2775"/>
                      <a:pt x="339" y="2780"/>
                    </a:cubicBezTo>
                    <a:lnTo>
                      <a:pt x="339" y="2780"/>
                    </a:lnTo>
                    <a:cubicBezTo>
                      <a:pt x="344" y="2776"/>
                      <a:pt x="345" y="2771"/>
                      <a:pt x="348" y="2768"/>
                    </a:cubicBezTo>
                    <a:close/>
                    <a:moveTo>
                      <a:pt x="377" y="2795"/>
                    </a:moveTo>
                    <a:cubicBezTo>
                      <a:pt x="374" y="2797"/>
                      <a:pt x="373" y="2799"/>
                      <a:pt x="374" y="2800"/>
                    </a:cubicBezTo>
                    <a:lnTo>
                      <a:pt x="374" y="2800"/>
                    </a:lnTo>
                    <a:cubicBezTo>
                      <a:pt x="375" y="2799"/>
                      <a:pt x="376" y="2797"/>
                      <a:pt x="377" y="2795"/>
                    </a:cubicBezTo>
                    <a:close/>
                    <a:moveTo>
                      <a:pt x="610" y="3061"/>
                    </a:moveTo>
                    <a:lnTo>
                      <a:pt x="602" y="3078"/>
                    </a:lnTo>
                    <a:lnTo>
                      <a:pt x="602" y="3078"/>
                    </a:lnTo>
                    <a:cubicBezTo>
                      <a:pt x="603" y="3078"/>
                      <a:pt x="603" y="3078"/>
                      <a:pt x="604" y="3077"/>
                    </a:cubicBezTo>
                    <a:lnTo>
                      <a:pt x="610" y="3061"/>
                    </a:lnTo>
                    <a:close/>
                    <a:moveTo>
                      <a:pt x="367" y="3232"/>
                    </a:moveTo>
                    <a:cubicBezTo>
                      <a:pt x="365" y="3234"/>
                      <a:pt x="363" y="3236"/>
                      <a:pt x="361" y="3238"/>
                    </a:cubicBezTo>
                    <a:lnTo>
                      <a:pt x="364" y="3240"/>
                    </a:lnTo>
                    <a:lnTo>
                      <a:pt x="364" y="3240"/>
                    </a:lnTo>
                    <a:cubicBezTo>
                      <a:pt x="364" y="3237"/>
                      <a:pt x="366" y="3235"/>
                      <a:pt x="367" y="3232"/>
                    </a:cubicBezTo>
                    <a:close/>
                    <a:moveTo>
                      <a:pt x="364" y="3240"/>
                    </a:moveTo>
                    <a:lnTo>
                      <a:pt x="364" y="3240"/>
                    </a:lnTo>
                    <a:cubicBezTo>
                      <a:pt x="364" y="3242"/>
                      <a:pt x="366" y="3243"/>
                      <a:pt x="372" y="3243"/>
                    </a:cubicBezTo>
                    <a:lnTo>
                      <a:pt x="364" y="3240"/>
                    </a:lnTo>
                    <a:close/>
                    <a:moveTo>
                      <a:pt x="1108" y="3553"/>
                    </a:moveTo>
                    <a:cubicBezTo>
                      <a:pt x="1103" y="3556"/>
                      <a:pt x="1100" y="3559"/>
                      <a:pt x="1099" y="3561"/>
                    </a:cubicBezTo>
                    <a:lnTo>
                      <a:pt x="1099" y="3561"/>
                    </a:lnTo>
                    <a:cubicBezTo>
                      <a:pt x="1102" y="3560"/>
                      <a:pt x="1104" y="3558"/>
                      <a:pt x="1108" y="3553"/>
                    </a:cubicBezTo>
                    <a:close/>
                    <a:moveTo>
                      <a:pt x="1102" y="3569"/>
                    </a:moveTo>
                    <a:lnTo>
                      <a:pt x="1102" y="3569"/>
                    </a:lnTo>
                    <a:cubicBezTo>
                      <a:pt x="1102" y="3569"/>
                      <a:pt x="1102" y="3569"/>
                      <a:pt x="1102" y="3570"/>
                    </a:cubicBezTo>
                    <a:lnTo>
                      <a:pt x="1097" y="3576"/>
                    </a:lnTo>
                    <a:lnTo>
                      <a:pt x="1097" y="3576"/>
                    </a:lnTo>
                    <a:cubicBezTo>
                      <a:pt x="1110" y="3573"/>
                      <a:pt x="1106" y="3571"/>
                      <a:pt x="1102" y="3569"/>
                    </a:cubicBezTo>
                    <a:close/>
                    <a:moveTo>
                      <a:pt x="593" y="3598"/>
                    </a:moveTo>
                    <a:lnTo>
                      <a:pt x="593" y="3598"/>
                    </a:lnTo>
                    <a:cubicBezTo>
                      <a:pt x="594" y="3598"/>
                      <a:pt x="596" y="3599"/>
                      <a:pt x="598" y="3599"/>
                    </a:cubicBezTo>
                    <a:lnTo>
                      <a:pt x="598" y="3599"/>
                    </a:lnTo>
                    <a:cubicBezTo>
                      <a:pt x="596" y="3598"/>
                      <a:pt x="595" y="3598"/>
                      <a:pt x="593" y="3598"/>
                    </a:cubicBezTo>
                    <a:close/>
                    <a:moveTo>
                      <a:pt x="598" y="3599"/>
                    </a:moveTo>
                    <a:lnTo>
                      <a:pt x="598" y="3599"/>
                    </a:lnTo>
                    <a:cubicBezTo>
                      <a:pt x="599" y="3600"/>
                      <a:pt x="600" y="3600"/>
                      <a:pt x="601" y="3600"/>
                    </a:cubicBezTo>
                    <a:lnTo>
                      <a:pt x="601" y="3600"/>
                    </a:lnTo>
                    <a:cubicBezTo>
                      <a:pt x="600" y="3600"/>
                      <a:pt x="599" y="3600"/>
                      <a:pt x="598" y="3599"/>
                    </a:cubicBezTo>
                    <a:close/>
                    <a:moveTo>
                      <a:pt x="1174" y="3603"/>
                    </a:moveTo>
                    <a:lnTo>
                      <a:pt x="1174" y="3603"/>
                    </a:lnTo>
                    <a:cubicBezTo>
                      <a:pt x="1164" y="3606"/>
                      <a:pt x="1162" y="3610"/>
                      <a:pt x="1165" y="3612"/>
                    </a:cubicBezTo>
                    <a:lnTo>
                      <a:pt x="1165" y="3612"/>
                    </a:lnTo>
                    <a:lnTo>
                      <a:pt x="1174" y="3603"/>
                    </a:lnTo>
                    <a:close/>
                    <a:moveTo>
                      <a:pt x="1165" y="3612"/>
                    </a:moveTo>
                    <a:lnTo>
                      <a:pt x="1156" y="3621"/>
                    </a:lnTo>
                    <a:lnTo>
                      <a:pt x="1156" y="3621"/>
                    </a:lnTo>
                    <a:cubicBezTo>
                      <a:pt x="1164" y="3617"/>
                      <a:pt x="1172" y="3614"/>
                      <a:pt x="1180" y="3614"/>
                    </a:cubicBezTo>
                    <a:cubicBezTo>
                      <a:pt x="1173" y="3614"/>
                      <a:pt x="1168" y="3613"/>
                      <a:pt x="1165" y="3612"/>
                    </a:cubicBezTo>
                    <a:close/>
                    <a:moveTo>
                      <a:pt x="1180" y="3636"/>
                    </a:moveTo>
                    <a:cubicBezTo>
                      <a:pt x="1180" y="3637"/>
                      <a:pt x="1180" y="3637"/>
                      <a:pt x="1180" y="3637"/>
                    </a:cubicBezTo>
                    <a:lnTo>
                      <a:pt x="1180" y="3637"/>
                    </a:lnTo>
                    <a:cubicBezTo>
                      <a:pt x="1182" y="3637"/>
                      <a:pt x="1184" y="3636"/>
                      <a:pt x="1185" y="3636"/>
                    </a:cubicBezTo>
                    <a:close/>
                    <a:moveTo>
                      <a:pt x="1761" y="4068"/>
                    </a:moveTo>
                    <a:cubicBezTo>
                      <a:pt x="1759" y="4068"/>
                      <a:pt x="1758" y="4069"/>
                      <a:pt x="1757" y="4069"/>
                    </a:cubicBezTo>
                    <a:lnTo>
                      <a:pt x="1757" y="4069"/>
                    </a:lnTo>
                    <a:cubicBezTo>
                      <a:pt x="1758" y="4069"/>
                      <a:pt x="1759" y="4069"/>
                      <a:pt x="1761" y="4068"/>
                    </a:cubicBezTo>
                    <a:close/>
                    <a:moveTo>
                      <a:pt x="1794" y="4107"/>
                    </a:moveTo>
                    <a:lnTo>
                      <a:pt x="1794" y="4107"/>
                    </a:lnTo>
                    <a:cubicBezTo>
                      <a:pt x="1791" y="4109"/>
                      <a:pt x="1791" y="4115"/>
                      <a:pt x="1790" y="4120"/>
                    </a:cubicBezTo>
                    <a:lnTo>
                      <a:pt x="1790" y="4120"/>
                    </a:lnTo>
                    <a:cubicBezTo>
                      <a:pt x="1792" y="4114"/>
                      <a:pt x="1794" y="4109"/>
                      <a:pt x="1794" y="4107"/>
                    </a:cubicBezTo>
                    <a:close/>
                    <a:moveTo>
                      <a:pt x="1790" y="4120"/>
                    </a:moveTo>
                    <a:cubicBezTo>
                      <a:pt x="1790" y="4121"/>
                      <a:pt x="1790" y="4123"/>
                      <a:pt x="1789" y="4124"/>
                    </a:cubicBezTo>
                    <a:lnTo>
                      <a:pt x="1789" y="4124"/>
                    </a:lnTo>
                    <a:cubicBezTo>
                      <a:pt x="1790" y="4123"/>
                      <a:pt x="1790" y="4121"/>
                      <a:pt x="1790" y="4120"/>
                    </a:cubicBezTo>
                    <a:close/>
                    <a:moveTo>
                      <a:pt x="1377" y="4508"/>
                    </a:moveTo>
                    <a:cubicBezTo>
                      <a:pt x="1376" y="4509"/>
                      <a:pt x="1375" y="4510"/>
                      <a:pt x="1373" y="4511"/>
                    </a:cubicBezTo>
                    <a:cubicBezTo>
                      <a:pt x="1375" y="4511"/>
                      <a:pt x="1376" y="4510"/>
                      <a:pt x="1377" y="4508"/>
                    </a:cubicBezTo>
                    <a:close/>
                    <a:moveTo>
                      <a:pt x="1855" y="4931"/>
                    </a:moveTo>
                    <a:lnTo>
                      <a:pt x="1871" y="4959"/>
                    </a:lnTo>
                    <a:lnTo>
                      <a:pt x="1866" y="4931"/>
                    </a:lnTo>
                    <a:close/>
                    <a:moveTo>
                      <a:pt x="2368" y="5346"/>
                    </a:moveTo>
                    <a:cubicBezTo>
                      <a:pt x="2366" y="5348"/>
                      <a:pt x="2365" y="5350"/>
                      <a:pt x="2364" y="5352"/>
                    </a:cubicBezTo>
                    <a:cubicBezTo>
                      <a:pt x="2365" y="5350"/>
                      <a:pt x="2367" y="5348"/>
                      <a:pt x="2368" y="5346"/>
                    </a:cubicBezTo>
                    <a:close/>
                    <a:moveTo>
                      <a:pt x="3143" y="5428"/>
                    </a:moveTo>
                    <a:cubicBezTo>
                      <a:pt x="3143" y="5428"/>
                      <a:pt x="3144" y="5429"/>
                      <a:pt x="3144" y="5429"/>
                    </a:cubicBezTo>
                    <a:cubicBezTo>
                      <a:pt x="3144" y="5429"/>
                      <a:pt x="3144" y="5428"/>
                      <a:pt x="3143" y="5428"/>
                    </a:cubicBezTo>
                    <a:close/>
                    <a:moveTo>
                      <a:pt x="7637" y="5496"/>
                    </a:moveTo>
                    <a:cubicBezTo>
                      <a:pt x="7638" y="5497"/>
                      <a:pt x="7639" y="5498"/>
                      <a:pt x="7639" y="5498"/>
                    </a:cubicBezTo>
                    <a:lnTo>
                      <a:pt x="7639" y="5498"/>
                    </a:lnTo>
                    <a:cubicBezTo>
                      <a:pt x="7639" y="5498"/>
                      <a:pt x="7638" y="5497"/>
                      <a:pt x="7637" y="5496"/>
                    </a:cubicBezTo>
                    <a:close/>
                    <a:moveTo>
                      <a:pt x="3172" y="5523"/>
                    </a:moveTo>
                    <a:cubicBezTo>
                      <a:pt x="3172" y="5534"/>
                      <a:pt x="3172" y="5540"/>
                      <a:pt x="3177" y="5546"/>
                    </a:cubicBezTo>
                    <a:cubicBezTo>
                      <a:pt x="3174" y="5546"/>
                      <a:pt x="3170" y="5550"/>
                      <a:pt x="3167" y="5550"/>
                    </a:cubicBezTo>
                    <a:cubicBezTo>
                      <a:pt x="3165" y="5550"/>
                      <a:pt x="3164" y="5547"/>
                      <a:pt x="3166" y="5534"/>
                    </a:cubicBezTo>
                    <a:cubicBezTo>
                      <a:pt x="3172" y="5534"/>
                      <a:pt x="3172" y="5534"/>
                      <a:pt x="3172" y="5523"/>
                    </a:cubicBezTo>
                    <a:close/>
                    <a:moveTo>
                      <a:pt x="3177" y="5601"/>
                    </a:moveTo>
                    <a:cubicBezTo>
                      <a:pt x="3177" y="5606"/>
                      <a:pt x="3177" y="5606"/>
                      <a:pt x="3188" y="5606"/>
                    </a:cubicBezTo>
                    <a:cubicBezTo>
                      <a:pt x="3188" y="5623"/>
                      <a:pt x="3194" y="5634"/>
                      <a:pt x="3194" y="5651"/>
                    </a:cubicBezTo>
                    <a:cubicBezTo>
                      <a:pt x="3194" y="5657"/>
                      <a:pt x="3188" y="5663"/>
                      <a:pt x="3183" y="5663"/>
                    </a:cubicBezTo>
                    <a:cubicBezTo>
                      <a:pt x="3178" y="5663"/>
                      <a:pt x="3174" y="5660"/>
                      <a:pt x="3172" y="5651"/>
                    </a:cubicBezTo>
                    <a:cubicBezTo>
                      <a:pt x="3166" y="5645"/>
                      <a:pt x="3177" y="5629"/>
                      <a:pt x="3177" y="5623"/>
                    </a:cubicBezTo>
                    <a:lnTo>
                      <a:pt x="3177" y="5601"/>
                    </a:lnTo>
                    <a:close/>
                    <a:moveTo>
                      <a:pt x="7405" y="6038"/>
                    </a:moveTo>
                    <a:cubicBezTo>
                      <a:pt x="7406" y="6042"/>
                      <a:pt x="7409" y="6045"/>
                      <a:pt x="7412" y="6048"/>
                    </a:cubicBezTo>
                    <a:lnTo>
                      <a:pt x="7412" y="6048"/>
                    </a:lnTo>
                    <a:lnTo>
                      <a:pt x="7405" y="6038"/>
                    </a:lnTo>
                    <a:close/>
                    <a:moveTo>
                      <a:pt x="7577" y="6204"/>
                    </a:moveTo>
                    <a:cubicBezTo>
                      <a:pt x="7576" y="6204"/>
                      <a:pt x="7576" y="6205"/>
                      <a:pt x="7575" y="6205"/>
                    </a:cubicBezTo>
                    <a:lnTo>
                      <a:pt x="7575" y="6205"/>
                    </a:lnTo>
                    <a:cubicBezTo>
                      <a:pt x="7576" y="6205"/>
                      <a:pt x="7576" y="6204"/>
                      <a:pt x="7577" y="6204"/>
                    </a:cubicBezTo>
                    <a:close/>
                    <a:moveTo>
                      <a:pt x="7559" y="6739"/>
                    </a:moveTo>
                    <a:lnTo>
                      <a:pt x="7559" y="6739"/>
                    </a:lnTo>
                    <a:cubicBezTo>
                      <a:pt x="7561" y="6740"/>
                      <a:pt x="7563" y="6740"/>
                      <a:pt x="7566" y="6741"/>
                    </a:cubicBezTo>
                    <a:lnTo>
                      <a:pt x="7559" y="6739"/>
                    </a:lnTo>
                    <a:close/>
                    <a:moveTo>
                      <a:pt x="7280" y="6822"/>
                    </a:moveTo>
                    <a:cubicBezTo>
                      <a:pt x="7278" y="6822"/>
                      <a:pt x="7275" y="6823"/>
                      <a:pt x="7272" y="6824"/>
                    </a:cubicBezTo>
                    <a:lnTo>
                      <a:pt x="7272" y="6826"/>
                    </a:lnTo>
                    <a:lnTo>
                      <a:pt x="7272" y="6826"/>
                    </a:lnTo>
                    <a:cubicBezTo>
                      <a:pt x="7275" y="6825"/>
                      <a:pt x="7277" y="6824"/>
                      <a:pt x="7280" y="6822"/>
                    </a:cubicBezTo>
                    <a:close/>
                    <a:moveTo>
                      <a:pt x="7272" y="6826"/>
                    </a:moveTo>
                    <a:cubicBezTo>
                      <a:pt x="7266" y="6830"/>
                      <a:pt x="7263" y="6835"/>
                      <a:pt x="7272" y="6846"/>
                    </a:cubicBezTo>
                    <a:lnTo>
                      <a:pt x="7272" y="6826"/>
                    </a:lnTo>
                    <a:close/>
                    <a:moveTo>
                      <a:pt x="7289" y="6846"/>
                    </a:moveTo>
                    <a:cubicBezTo>
                      <a:pt x="7289" y="6846"/>
                      <a:pt x="7289" y="6847"/>
                      <a:pt x="7289" y="6847"/>
                    </a:cubicBezTo>
                    <a:lnTo>
                      <a:pt x="7289" y="6847"/>
                    </a:lnTo>
                    <a:cubicBezTo>
                      <a:pt x="7289" y="6847"/>
                      <a:pt x="7289" y="6846"/>
                      <a:pt x="7289" y="6846"/>
                    </a:cubicBezTo>
                    <a:close/>
                    <a:moveTo>
                      <a:pt x="7509" y="6982"/>
                    </a:moveTo>
                    <a:cubicBezTo>
                      <a:pt x="7510" y="6983"/>
                      <a:pt x="7510" y="6984"/>
                      <a:pt x="7510" y="6984"/>
                    </a:cubicBezTo>
                    <a:cubicBezTo>
                      <a:pt x="7510" y="6983"/>
                      <a:pt x="7510" y="6983"/>
                      <a:pt x="7509" y="6982"/>
                    </a:cubicBezTo>
                    <a:close/>
                    <a:moveTo>
                      <a:pt x="7533" y="7286"/>
                    </a:moveTo>
                    <a:cubicBezTo>
                      <a:pt x="7535" y="7287"/>
                      <a:pt x="7536" y="7288"/>
                      <a:pt x="7538" y="7289"/>
                    </a:cubicBezTo>
                    <a:cubicBezTo>
                      <a:pt x="7538" y="7287"/>
                      <a:pt x="7536" y="7287"/>
                      <a:pt x="7533" y="7286"/>
                    </a:cubicBezTo>
                    <a:close/>
                    <a:moveTo>
                      <a:pt x="4305" y="7678"/>
                    </a:moveTo>
                    <a:lnTo>
                      <a:pt x="4305" y="7678"/>
                    </a:lnTo>
                    <a:cubicBezTo>
                      <a:pt x="4306" y="7679"/>
                      <a:pt x="4306" y="7680"/>
                      <a:pt x="4306" y="7682"/>
                    </a:cubicBezTo>
                    <a:cubicBezTo>
                      <a:pt x="4306" y="7680"/>
                      <a:pt x="4306" y="7679"/>
                      <a:pt x="4305" y="7678"/>
                    </a:cubicBezTo>
                    <a:close/>
                    <a:moveTo>
                      <a:pt x="7431" y="8150"/>
                    </a:moveTo>
                    <a:cubicBezTo>
                      <a:pt x="7433" y="8151"/>
                      <a:pt x="7435" y="8152"/>
                      <a:pt x="7438" y="8152"/>
                    </a:cubicBezTo>
                    <a:cubicBezTo>
                      <a:pt x="7436" y="8151"/>
                      <a:pt x="7433" y="8150"/>
                      <a:pt x="7431" y="8150"/>
                    </a:cubicBezTo>
                    <a:close/>
                    <a:moveTo>
                      <a:pt x="7364" y="8196"/>
                    </a:moveTo>
                    <a:lnTo>
                      <a:pt x="7364" y="8196"/>
                    </a:lnTo>
                    <a:cubicBezTo>
                      <a:pt x="7363" y="8198"/>
                      <a:pt x="7362" y="8200"/>
                      <a:pt x="7361" y="8202"/>
                    </a:cubicBezTo>
                    <a:cubicBezTo>
                      <a:pt x="7367" y="8202"/>
                      <a:pt x="7366" y="8200"/>
                      <a:pt x="7364" y="8196"/>
                    </a:cubicBezTo>
                    <a:close/>
                    <a:moveTo>
                      <a:pt x="4173" y="9312"/>
                    </a:moveTo>
                    <a:lnTo>
                      <a:pt x="4173" y="9312"/>
                    </a:lnTo>
                    <a:cubicBezTo>
                      <a:pt x="4173" y="9313"/>
                      <a:pt x="4173" y="9313"/>
                      <a:pt x="4173" y="9314"/>
                    </a:cubicBezTo>
                    <a:cubicBezTo>
                      <a:pt x="4173" y="9313"/>
                      <a:pt x="4173" y="9313"/>
                      <a:pt x="4173" y="9312"/>
                    </a:cubicBezTo>
                    <a:close/>
                    <a:moveTo>
                      <a:pt x="6669" y="9646"/>
                    </a:moveTo>
                    <a:cubicBezTo>
                      <a:pt x="6670" y="9647"/>
                      <a:pt x="6671" y="9648"/>
                      <a:pt x="6672" y="9649"/>
                    </a:cubicBezTo>
                    <a:lnTo>
                      <a:pt x="6672" y="9649"/>
                    </a:lnTo>
                    <a:cubicBezTo>
                      <a:pt x="6671" y="9648"/>
                      <a:pt x="6670" y="9647"/>
                      <a:pt x="6669" y="9646"/>
                    </a:cubicBezTo>
                    <a:close/>
                    <a:moveTo>
                      <a:pt x="7248" y="9697"/>
                    </a:moveTo>
                    <a:cubicBezTo>
                      <a:pt x="7249" y="9699"/>
                      <a:pt x="7249" y="9700"/>
                      <a:pt x="7250" y="9701"/>
                    </a:cubicBezTo>
                    <a:cubicBezTo>
                      <a:pt x="7250" y="9699"/>
                      <a:pt x="7249" y="9698"/>
                      <a:pt x="7248" y="9697"/>
                    </a:cubicBezTo>
                    <a:close/>
                    <a:moveTo>
                      <a:pt x="73" y="9779"/>
                    </a:moveTo>
                    <a:lnTo>
                      <a:pt x="73" y="9779"/>
                    </a:lnTo>
                    <a:cubicBezTo>
                      <a:pt x="75" y="9780"/>
                      <a:pt x="78" y="9782"/>
                      <a:pt x="81" y="9784"/>
                    </a:cubicBezTo>
                    <a:lnTo>
                      <a:pt x="81" y="9784"/>
                    </a:lnTo>
                    <a:cubicBezTo>
                      <a:pt x="79" y="9782"/>
                      <a:pt x="76" y="9780"/>
                      <a:pt x="73" y="9779"/>
                    </a:cubicBezTo>
                    <a:close/>
                    <a:moveTo>
                      <a:pt x="568" y="10525"/>
                    </a:moveTo>
                    <a:cubicBezTo>
                      <a:pt x="563" y="10525"/>
                      <a:pt x="563" y="10530"/>
                      <a:pt x="562" y="10536"/>
                    </a:cubicBezTo>
                    <a:lnTo>
                      <a:pt x="562" y="10536"/>
                    </a:lnTo>
                    <a:cubicBezTo>
                      <a:pt x="563" y="10531"/>
                      <a:pt x="566" y="10527"/>
                      <a:pt x="571" y="10526"/>
                    </a:cubicBezTo>
                    <a:cubicBezTo>
                      <a:pt x="570" y="10525"/>
                      <a:pt x="569" y="10525"/>
                      <a:pt x="568" y="10525"/>
                    </a:cubicBezTo>
                    <a:close/>
                    <a:moveTo>
                      <a:pt x="562" y="10536"/>
                    </a:moveTo>
                    <a:lnTo>
                      <a:pt x="562" y="10536"/>
                    </a:lnTo>
                    <a:cubicBezTo>
                      <a:pt x="562" y="10539"/>
                      <a:pt x="561" y="10542"/>
                      <a:pt x="561" y="10545"/>
                    </a:cubicBezTo>
                    <a:lnTo>
                      <a:pt x="561" y="10545"/>
                    </a:lnTo>
                    <a:cubicBezTo>
                      <a:pt x="562" y="10542"/>
                      <a:pt x="562" y="10539"/>
                      <a:pt x="562" y="10536"/>
                    </a:cubicBezTo>
                    <a:close/>
                    <a:moveTo>
                      <a:pt x="637" y="10614"/>
                    </a:moveTo>
                    <a:cubicBezTo>
                      <a:pt x="637" y="10616"/>
                      <a:pt x="637" y="10617"/>
                      <a:pt x="637" y="10618"/>
                    </a:cubicBezTo>
                    <a:lnTo>
                      <a:pt x="637" y="10618"/>
                    </a:lnTo>
                    <a:cubicBezTo>
                      <a:pt x="637" y="10617"/>
                      <a:pt x="637" y="10616"/>
                      <a:pt x="637" y="10614"/>
                    </a:cubicBezTo>
                    <a:close/>
                    <a:moveTo>
                      <a:pt x="765" y="10775"/>
                    </a:moveTo>
                    <a:lnTo>
                      <a:pt x="765" y="10775"/>
                    </a:lnTo>
                    <a:cubicBezTo>
                      <a:pt x="764" y="10776"/>
                      <a:pt x="764" y="10777"/>
                      <a:pt x="764" y="10778"/>
                    </a:cubicBezTo>
                    <a:lnTo>
                      <a:pt x="764" y="10778"/>
                    </a:lnTo>
                    <a:cubicBezTo>
                      <a:pt x="764" y="10777"/>
                      <a:pt x="765" y="10776"/>
                      <a:pt x="765" y="10775"/>
                    </a:cubicBez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7" y="11225"/>
                    </a:lnTo>
                    <a:lnTo>
                      <a:pt x="759" y="11223"/>
                    </a:lnTo>
                    <a:close/>
                    <a:moveTo>
                      <a:pt x="757" y="11225"/>
                    </a:moveTo>
                    <a:lnTo>
                      <a:pt x="756" y="11226"/>
                    </a:lnTo>
                    <a:lnTo>
                      <a:pt x="757" y="11225"/>
                    </a:lnTo>
                    <a:close/>
                    <a:moveTo>
                      <a:pt x="756" y="11226"/>
                    </a:moveTo>
                    <a:lnTo>
                      <a:pt x="755" y="11227"/>
                    </a:lnTo>
                    <a:lnTo>
                      <a:pt x="755" y="11227"/>
                    </a:lnTo>
                    <a:lnTo>
                      <a:pt x="756" y="11226"/>
                    </a:lnTo>
                    <a:close/>
                    <a:moveTo>
                      <a:pt x="6769" y="11649"/>
                    </a:moveTo>
                    <a:cubicBezTo>
                      <a:pt x="6769" y="11650"/>
                      <a:pt x="6768" y="11650"/>
                      <a:pt x="6768" y="11651"/>
                    </a:cubicBezTo>
                    <a:lnTo>
                      <a:pt x="6768" y="11651"/>
                    </a:lnTo>
                    <a:cubicBezTo>
                      <a:pt x="6768" y="11650"/>
                      <a:pt x="6769" y="11650"/>
                      <a:pt x="6769" y="11649"/>
                    </a:cubicBezTo>
                    <a:close/>
                    <a:moveTo>
                      <a:pt x="1329" y="11660"/>
                    </a:moveTo>
                    <a:cubicBezTo>
                      <a:pt x="1332" y="11667"/>
                      <a:pt x="1336" y="11672"/>
                      <a:pt x="1340" y="11677"/>
                    </a:cubicBezTo>
                    <a:lnTo>
                      <a:pt x="1340" y="11677"/>
                    </a:lnTo>
                    <a:lnTo>
                      <a:pt x="1329" y="11660"/>
                    </a:lnTo>
                    <a:close/>
                    <a:moveTo>
                      <a:pt x="6099" y="11882"/>
                    </a:moveTo>
                    <a:cubicBezTo>
                      <a:pt x="6101" y="11885"/>
                      <a:pt x="6104" y="11887"/>
                      <a:pt x="6107" y="11887"/>
                    </a:cubicBezTo>
                    <a:lnTo>
                      <a:pt x="6107" y="11887"/>
                    </a:lnTo>
                    <a:cubicBezTo>
                      <a:pt x="6105" y="11885"/>
                      <a:pt x="6102" y="11883"/>
                      <a:pt x="6099" y="11882"/>
                    </a:cubicBezTo>
                    <a:close/>
                    <a:moveTo>
                      <a:pt x="1512" y="12441"/>
                    </a:moveTo>
                    <a:cubicBezTo>
                      <a:pt x="1516" y="12445"/>
                      <a:pt x="1524" y="12454"/>
                      <a:pt x="1531" y="12459"/>
                    </a:cubicBezTo>
                    <a:lnTo>
                      <a:pt x="1531" y="12459"/>
                    </a:lnTo>
                    <a:cubicBezTo>
                      <a:pt x="1524" y="12453"/>
                      <a:pt x="1518" y="12446"/>
                      <a:pt x="1512" y="12441"/>
                    </a:cubicBezTo>
                    <a:close/>
                    <a:moveTo>
                      <a:pt x="2280" y="12902"/>
                    </a:moveTo>
                    <a:cubicBezTo>
                      <a:pt x="2280" y="12903"/>
                      <a:pt x="2280" y="12904"/>
                      <a:pt x="2281" y="12905"/>
                    </a:cubicBezTo>
                    <a:cubicBezTo>
                      <a:pt x="2281" y="12904"/>
                      <a:pt x="2280" y="12903"/>
                      <a:pt x="2280" y="12902"/>
                    </a:cubicBezTo>
                    <a:close/>
                    <a:moveTo>
                      <a:pt x="2323" y="12932"/>
                    </a:moveTo>
                    <a:cubicBezTo>
                      <a:pt x="2323" y="12932"/>
                      <a:pt x="2323" y="12932"/>
                      <a:pt x="2322" y="12932"/>
                    </a:cubicBezTo>
                    <a:lnTo>
                      <a:pt x="2322" y="12932"/>
                    </a:lnTo>
                    <a:cubicBezTo>
                      <a:pt x="2323" y="12932"/>
                      <a:pt x="2323" y="12932"/>
                      <a:pt x="2323" y="12932"/>
                    </a:cubicBezTo>
                    <a:close/>
                    <a:moveTo>
                      <a:pt x="2416" y="12983"/>
                    </a:moveTo>
                    <a:cubicBezTo>
                      <a:pt x="2419" y="12985"/>
                      <a:pt x="2422" y="12987"/>
                      <a:pt x="2425" y="12988"/>
                    </a:cubicBezTo>
                    <a:cubicBezTo>
                      <a:pt x="2422" y="12986"/>
                      <a:pt x="2419" y="12985"/>
                      <a:pt x="2416" y="12983"/>
                    </a:cubicBezTo>
                    <a:close/>
                    <a:moveTo>
                      <a:pt x="6056" y="13175"/>
                    </a:moveTo>
                    <a:lnTo>
                      <a:pt x="6056" y="13175"/>
                    </a:lnTo>
                    <a:cubicBezTo>
                      <a:pt x="6055" y="13176"/>
                      <a:pt x="6055" y="13176"/>
                      <a:pt x="6055" y="13176"/>
                    </a:cubicBezTo>
                    <a:cubicBezTo>
                      <a:pt x="6055" y="13176"/>
                      <a:pt x="6055" y="13176"/>
                      <a:pt x="6056" y="13175"/>
                    </a:cubicBezTo>
                    <a:close/>
                    <a:moveTo>
                      <a:pt x="2917" y="13542"/>
                    </a:moveTo>
                    <a:cubicBezTo>
                      <a:pt x="2918" y="13543"/>
                      <a:pt x="2919" y="13545"/>
                      <a:pt x="2920" y="13546"/>
                    </a:cubicBezTo>
                    <a:lnTo>
                      <a:pt x="2920" y="13546"/>
                    </a:lnTo>
                    <a:cubicBezTo>
                      <a:pt x="2921" y="13547"/>
                      <a:pt x="2922" y="13547"/>
                      <a:pt x="2923" y="13547"/>
                    </a:cubicBezTo>
                    <a:lnTo>
                      <a:pt x="2917" y="13542"/>
                    </a:lnTo>
                    <a:close/>
                    <a:moveTo>
                      <a:pt x="4063" y="14992"/>
                    </a:moveTo>
                    <a:lnTo>
                      <a:pt x="4068" y="14997"/>
                    </a:lnTo>
                    <a:cubicBezTo>
                      <a:pt x="4066" y="14993"/>
                      <a:pt x="4064" y="14992"/>
                      <a:pt x="4063" y="14992"/>
                    </a:cubicBezTo>
                    <a:close/>
                    <a:moveTo>
                      <a:pt x="5446" y="16646"/>
                    </a:moveTo>
                    <a:cubicBezTo>
                      <a:pt x="5447" y="16647"/>
                      <a:pt x="5448" y="16648"/>
                      <a:pt x="5449" y="16649"/>
                    </a:cubicBezTo>
                    <a:lnTo>
                      <a:pt x="5449" y="16649"/>
                    </a:lnTo>
                    <a:cubicBezTo>
                      <a:pt x="5448" y="16648"/>
                      <a:pt x="5447" y="16647"/>
                      <a:pt x="5446" y="16646"/>
                    </a:cubicBezTo>
                    <a:close/>
                    <a:moveTo>
                      <a:pt x="6795" y="16862"/>
                    </a:moveTo>
                    <a:lnTo>
                      <a:pt x="6802" y="16890"/>
                    </a:lnTo>
                    <a:cubicBezTo>
                      <a:pt x="6798" y="16873"/>
                      <a:pt x="6796" y="16865"/>
                      <a:pt x="6795" y="16862"/>
                    </a:cubicBezTo>
                    <a:close/>
                    <a:moveTo>
                      <a:pt x="5476" y="17474"/>
                    </a:moveTo>
                    <a:cubicBezTo>
                      <a:pt x="5474" y="17474"/>
                      <a:pt x="5471" y="17474"/>
                      <a:pt x="5468" y="17476"/>
                    </a:cubicBezTo>
                    <a:cubicBezTo>
                      <a:pt x="5473" y="17476"/>
                      <a:pt x="5476" y="17475"/>
                      <a:pt x="5478" y="17474"/>
                    </a:cubicBezTo>
                    <a:lnTo>
                      <a:pt x="5478" y="17474"/>
                    </a:lnTo>
                    <a:cubicBezTo>
                      <a:pt x="5478" y="17474"/>
                      <a:pt x="5477" y="17474"/>
                      <a:pt x="5476" y="17474"/>
                    </a:cubicBezTo>
                    <a:close/>
                    <a:moveTo>
                      <a:pt x="8143" y="21786"/>
                    </a:moveTo>
                    <a:cubicBezTo>
                      <a:pt x="8146" y="21794"/>
                      <a:pt x="8149" y="21801"/>
                      <a:pt x="8152" y="21809"/>
                    </a:cubicBezTo>
                    <a:lnTo>
                      <a:pt x="8143" y="21786"/>
                    </a:lnTo>
                    <a:close/>
                    <a:moveTo>
                      <a:pt x="8443" y="22860"/>
                    </a:moveTo>
                    <a:lnTo>
                      <a:pt x="8445" y="22866"/>
                    </a:lnTo>
                    <a:cubicBezTo>
                      <a:pt x="8445" y="22863"/>
                      <a:pt x="8445" y="22862"/>
                      <a:pt x="8443" y="22860"/>
                    </a:cubicBezTo>
                    <a:close/>
                    <a:moveTo>
                      <a:pt x="8755" y="24020"/>
                    </a:moveTo>
                    <a:lnTo>
                      <a:pt x="8761" y="24045"/>
                    </a:lnTo>
                    <a:cubicBezTo>
                      <a:pt x="8759" y="24032"/>
                      <a:pt x="8756" y="24024"/>
                      <a:pt x="8755" y="24020"/>
                    </a:cubicBezTo>
                    <a:close/>
                    <a:moveTo>
                      <a:pt x="8585" y="24614"/>
                    </a:moveTo>
                    <a:cubicBezTo>
                      <a:pt x="8582" y="24614"/>
                      <a:pt x="8584" y="24616"/>
                      <a:pt x="8587" y="24616"/>
                    </a:cubicBezTo>
                    <a:cubicBezTo>
                      <a:pt x="8588" y="24616"/>
                      <a:pt x="8589" y="24616"/>
                      <a:pt x="8590" y="24615"/>
                    </a:cubicBezTo>
                    <a:lnTo>
                      <a:pt x="8590" y="24615"/>
                    </a:lnTo>
                    <a:cubicBezTo>
                      <a:pt x="8589" y="24615"/>
                      <a:pt x="8589" y="24615"/>
                      <a:pt x="8589" y="24615"/>
                    </a:cubicBezTo>
                    <a:cubicBezTo>
                      <a:pt x="8587" y="24614"/>
                      <a:pt x="8586" y="24614"/>
                      <a:pt x="8585" y="24614"/>
                    </a:cubicBezTo>
                    <a:close/>
                    <a:moveTo>
                      <a:pt x="8650" y="24764"/>
                    </a:moveTo>
                    <a:lnTo>
                      <a:pt x="8650" y="24764"/>
                    </a:lnTo>
                    <a:cubicBezTo>
                      <a:pt x="8650" y="24769"/>
                      <a:pt x="8652" y="24776"/>
                      <a:pt x="8655" y="24784"/>
                    </a:cubicBezTo>
                    <a:lnTo>
                      <a:pt x="8655" y="24784"/>
                    </a:lnTo>
                    <a:cubicBezTo>
                      <a:pt x="8653" y="24777"/>
                      <a:pt x="8652" y="24770"/>
                      <a:pt x="8650" y="24764"/>
                    </a:cubicBezTo>
                    <a:close/>
                    <a:moveTo>
                      <a:pt x="9364" y="26098"/>
                    </a:moveTo>
                    <a:cubicBezTo>
                      <a:pt x="9364" y="26098"/>
                      <a:pt x="9364" y="26098"/>
                      <a:pt x="9364" y="26099"/>
                    </a:cubicBezTo>
                    <a:lnTo>
                      <a:pt x="9364" y="26099"/>
                    </a:lnTo>
                    <a:cubicBezTo>
                      <a:pt x="9364" y="26098"/>
                      <a:pt x="9364" y="26098"/>
                      <a:pt x="9364" y="26098"/>
                    </a:cubicBezTo>
                    <a:close/>
                    <a:moveTo>
                      <a:pt x="9951" y="28848"/>
                    </a:moveTo>
                    <a:cubicBezTo>
                      <a:pt x="9951" y="28849"/>
                      <a:pt x="9951" y="28849"/>
                      <a:pt x="9952" y="28850"/>
                    </a:cubicBezTo>
                    <a:lnTo>
                      <a:pt x="9952" y="28850"/>
                    </a:lnTo>
                    <a:cubicBezTo>
                      <a:pt x="9951" y="28849"/>
                      <a:pt x="9951" y="28849"/>
                      <a:pt x="9951" y="28848"/>
                    </a:cubicBezTo>
                    <a:close/>
                    <a:moveTo>
                      <a:pt x="10963" y="30454"/>
                    </a:moveTo>
                    <a:lnTo>
                      <a:pt x="10963" y="30454"/>
                    </a:lnTo>
                    <a:cubicBezTo>
                      <a:pt x="10965" y="30458"/>
                      <a:pt x="10967" y="30461"/>
                      <a:pt x="10969" y="30464"/>
                    </a:cubicBezTo>
                    <a:cubicBezTo>
                      <a:pt x="10967" y="30460"/>
                      <a:pt x="10965" y="30457"/>
                      <a:pt x="10963" y="30454"/>
                    </a:cubicBezTo>
                    <a:close/>
                    <a:moveTo>
                      <a:pt x="11920" y="32774"/>
                    </a:moveTo>
                    <a:lnTo>
                      <a:pt x="11920" y="32774"/>
                    </a:lnTo>
                    <a:cubicBezTo>
                      <a:pt x="11920" y="32774"/>
                      <a:pt x="11920" y="32775"/>
                      <a:pt x="11921" y="32777"/>
                    </a:cubicBezTo>
                    <a:cubicBezTo>
                      <a:pt x="11920" y="32776"/>
                      <a:pt x="11920" y="32775"/>
                      <a:pt x="11920" y="32774"/>
                    </a:cubicBezTo>
                    <a:close/>
                    <a:moveTo>
                      <a:pt x="12211" y="33250"/>
                    </a:moveTo>
                    <a:cubicBezTo>
                      <a:pt x="12214" y="33254"/>
                      <a:pt x="12216" y="33259"/>
                      <a:pt x="12219" y="33264"/>
                    </a:cubicBezTo>
                    <a:cubicBezTo>
                      <a:pt x="12219" y="33260"/>
                      <a:pt x="12217" y="33254"/>
                      <a:pt x="12211" y="33250"/>
                    </a:cubicBezTo>
                    <a:close/>
                    <a:moveTo>
                      <a:pt x="12321" y="33342"/>
                    </a:moveTo>
                    <a:cubicBezTo>
                      <a:pt x="12322" y="33345"/>
                      <a:pt x="12323" y="33348"/>
                      <a:pt x="12325" y="33352"/>
                    </a:cubicBezTo>
                    <a:cubicBezTo>
                      <a:pt x="12325" y="33350"/>
                      <a:pt x="12323" y="33346"/>
                      <a:pt x="12321" y="33342"/>
                    </a:cubicBezTo>
                    <a:close/>
                    <a:moveTo>
                      <a:pt x="12502" y="33595"/>
                    </a:moveTo>
                    <a:cubicBezTo>
                      <a:pt x="12504" y="33605"/>
                      <a:pt x="12509" y="33619"/>
                      <a:pt x="12512" y="33630"/>
                    </a:cubicBezTo>
                    <a:lnTo>
                      <a:pt x="12512" y="33630"/>
                    </a:lnTo>
                    <a:cubicBezTo>
                      <a:pt x="12512" y="33623"/>
                      <a:pt x="12507" y="33609"/>
                      <a:pt x="12502" y="33595"/>
                    </a:cubicBezTo>
                    <a:close/>
                    <a:moveTo>
                      <a:pt x="12512" y="33630"/>
                    </a:moveTo>
                    <a:cubicBezTo>
                      <a:pt x="12512" y="33633"/>
                      <a:pt x="12511" y="33635"/>
                      <a:pt x="12509" y="33635"/>
                    </a:cubicBezTo>
                    <a:cubicBezTo>
                      <a:pt x="12509" y="33635"/>
                      <a:pt x="12508" y="33635"/>
                      <a:pt x="12507" y="33635"/>
                    </a:cubicBezTo>
                    <a:lnTo>
                      <a:pt x="12507" y="33635"/>
                    </a:lnTo>
                    <a:cubicBezTo>
                      <a:pt x="12511" y="33640"/>
                      <a:pt x="12513" y="33642"/>
                      <a:pt x="12514" y="33642"/>
                    </a:cubicBezTo>
                    <a:cubicBezTo>
                      <a:pt x="12515" y="33642"/>
                      <a:pt x="12514" y="33637"/>
                      <a:pt x="12512" y="33630"/>
                    </a:cubicBezTo>
                    <a:close/>
                    <a:moveTo>
                      <a:pt x="12844" y="33788"/>
                    </a:moveTo>
                    <a:lnTo>
                      <a:pt x="12850" y="33795"/>
                    </a:lnTo>
                    <a:cubicBezTo>
                      <a:pt x="12848" y="33793"/>
                      <a:pt x="12846" y="33790"/>
                      <a:pt x="12844" y="33788"/>
                    </a:cubicBezTo>
                    <a:close/>
                    <a:moveTo>
                      <a:pt x="13791" y="35267"/>
                    </a:moveTo>
                    <a:lnTo>
                      <a:pt x="13791" y="35267"/>
                    </a:lnTo>
                    <a:cubicBezTo>
                      <a:pt x="13801" y="35279"/>
                      <a:pt x="13809" y="35288"/>
                      <a:pt x="13816" y="35295"/>
                    </a:cubicBezTo>
                    <a:lnTo>
                      <a:pt x="13816" y="35295"/>
                    </a:lnTo>
                    <a:cubicBezTo>
                      <a:pt x="13808" y="35286"/>
                      <a:pt x="13800" y="35276"/>
                      <a:pt x="13791" y="35267"/>
                    </a:cubicBezTo>
                    <a:close/>
                    <a:moveTo>
                      <a:pt x="2059" y="1"/>
                    </a:moveTo>
                    <a:cubicBezTo>
                      <a:pt x="2065" y="44"/>
                      <a:pt x="2060" y="55"/>
                      <a:pt x="2052" y="55"/>
                    </a:cubicBezTo>
                    <a:cubicBezTo>
                      <a:pt x="2044" y="55"/>
                      <a:pt x="2033" y="46"/>
                      <a:pt x="2025" y="46"/>
                    </a:cubicBezTo>
                    <a:cubicBezTo>
                      <a:pt x="2015" y="46"/>
                      <a:pt x="2008" y="57"/>
                      <a:pt x="2010" y="100"/>
                    </a:cubicBezTo>
                    <a:lnTo>
                      <a:pt x="1982" y="17"/>
                    </a:lnTo>
                    <a:cubicBezTo>
                      <a:pt x="1981" y="17"/>
                      <a:pt x="1980" y="17"/>
                      <a:pt x="1980" y="17"/>
                    </a:cubicBezTo>
                    <a:lnTo>
                      <a:pt x="1980" y="17"/>
                    </a:lnTo>
                    <a:cubicBezTo>
                      <a:pt x="1967" y="17"/>
                      <a:pt x="2024" y="112"/>
                      <a:pt x="1998" y="112"/>
                    </a:cubicBezTo>
                    <a:cubicBezTo>
                      <a:pt x="1997" y="112"/>
                      <a:pt x="1996" y="112"/>
                      <a:pt x="1995" y="112"/>
                    </a:cubicBezTo>
                    <a:lnTo>
                      <a:pt x="1995" y="112"/>
                    </a:lnTo>
                    <a:lnTo>
                      <a:pt x="2037" y="122"/>
                    </a:lnTo>
                    <a:cubicBezTo>
                      <a:pt x="2048" y="194"/>
                      <a:pt x="2048" y="228"/>
                      <a:pt x="2048" y="255"/>
                    </a:cubicBezTo>
                    <a:cubicBezTo>
                      <a:pt x="2076" y="311"/>
                      <a:pt x="2142" y="338"/>
                      <a:pt x="2159" y="488"/>
                    </a:cubicBezTo>
                    <a:lnTo>
                      <a:pt x="2148" y="449"/>
                    </a:lnTo>
                    <a:lnTo>
                      <a:pt x="2148" y="449"/>
                    </a:lnTo>
                    <a:cubicBezTo>
                      <a:pt x="2181" y="565"/>
                      <a:pt x="2148" y="532"/>
                      <a:pt x="2148" y="554"/>
                    </a:cubicBezTo>
                    <a:lnTo>
                      <a:pt x="2142" y="526"/>
                    </a:lnTo>
                    <a:lnTo>
                      <a:pt x="2151" y="607"/>
                    </a:lnTo>
                    <a:lnTo>
                      <a:pt x="2151" y="607"/>
                    </a:lnTo>
                    <a:cubicBezTo>
                      <a:pt x="2142" y="546"/>
                      <a:pt x="2110" y="476"/>
                      <a:pt x="2100" y="476"/>
                    </a:cubicBezTo>
                    <a:cubicBezTo>
                      <a:pt x="2097" y="476"/>
                      <a:pt x="2096" y="483"/>
                      <a:pt x="2098" y="499"/>
                    </a:cubicBezTo>
                    <a:cubicBezTo>
                      <a:pt x="2107" y="543"/>
                      <a:pt x="2110" y="556"/>
                      <a:pt x="2111" y="556"/>
                    </a:cubicBezTo>
                    <a:cubicBezTo>
                      <a:pt x="2113" y="556"/>
                      <a:pt x="2112" y="528"/>
                      <a:pt x="2116" y="528"/>
                    </a:cubicBezTo>
                    <a:cubicBezTo>
                      <a:pt x="2119" y="528"/>
                      <a:pt x="2123" y="537"/>
                      <a:pt x="2131" y="565"/>
                    </a:cubicBezTo>
                    <a:cubicBezTo>
                      <a:pt x="2147" y="614"/>
                      <a:pt x="2141" y="622"/>
                      <a:pt x="2132" y="622"/>
                    </a:cubicBezTo>
                    <a:cubicBezTo>
                      <a:pt x="2128" y="622"/>
                      <a:pt x="2124" y="621"/>
                      <a:pt x="2120" y="621"/>
                    </a:cubicBezTo>
                    <a:lnTo>
                      <a:pt x="2120" y="621"/>
                    </a:lnTo>
                    <a:lnTo>
                      <a:pt x="2154" y="737"/>
                    </a:lnTo>
                    <a:cubicBezTo>
                      <a:pt x="2145" y="737"/>
                      <a:pt x="2137" y="690"/>
                      <a:pt x="2133" y="690"/>
                    </a:cubicBezTo>
                    <a:cubicBezTo>
                      <a:pt x="2132" y="690"/>
                      <a:pt x="2131" y="695"/>
                      <a:pt x="2131" y="709"/>
                    </a:cubicBezTo>
                    <a:lnTo>
                      <a:pt x="2187" y="858"/>
                    </a:lnTo>
                    <a:cubicBezTo>
                      <a:pt x="2154" y="897"/>
                      <a:pt x="2253" y="1013"/>
                      <a:pt x="2237" y="1091"/>
                    </a:cubicBezTo>
                    <a:cubicBezTo>
                      <a:pt x="2225" y="1058"/>
                      <a:pt x="2219" y="1048"/>
                      <a:pt x="2216" y="1048"/>
                    </a:cubicBezTo>
                    <a:lnTo>
                      <a:pt x="2216" y="1048"/>
                    </a:lnTo>
                    <a:cubicBezTo>
                      <a:pt x="2211" y="1048"/>
                      <a:pt x="2219" y="1092"/>
                      <a:pt x="2212" y="1092"/>
                    </a:cubicBezTo>
                    <a:cubicBezTo>
                      <a:pt x="2211" y="1092"/>
                      <a:pt x="2210" y="1092"/>
                      <a:pt x="2209" y="1091"/>
                    </a:cubicBezTo>
                    <a:lnTo>
                      <a:pt x="2209" y="1091"/>
                    </a:lnTo>
                    <a:lnTo>
                      <a:pt x="2286" y="1356"/>
                    </a:lnTo>
                    <a:cubicBezTo>
                      <a:pt x="2286" y="1360"/>
                      <a:pt x="2286" y="1361"/>
                      <a:pt x="2285" y="1361"/>
                    </a:cubicBezTo>
                    <a:cubicBezTo>
                      <a:pt x="2280" y="1361"/>
                      <a:pt x="2264" y="1317"/>
                      <a:pt x="2262" y="1317"/>
                    </a:cubicBezTo>
                    <a:lnTo>
                      <a:pt x="2262" y="1317"/>
                    </a:lnTo>
                    <a:cubicBezTo>
                      <a:pt x="2262" y="1317"/>
                      <a:pt x="2262" y="1321"/>
                      <a:pt x="2264" y="1329"/>
                    </a:cubicBezTo>
                    <a:cubicBezTo>
                      <a:pt x="2264" y="1384"/>
                      <a:pt x="2297" y="1412"/>
                      <a:pt x="2308" y="1428"/>
                    </a:cubicBezTo>
                    <a:cubicBezTo>
                      <a:pt x="2297" y="1456"/>
                      <a:pt x="2364" y="1633"/>
                      <a:pt x="2336" y="1633"/>
                    </a:cubicBezTo>
                    <a:cubicBezTo>
                      <a:pt x="2369" y="1816"/>
                      <a:pt x="2391" y="1700"/>
                      <a:pt x="2419" y="1871"/>
                    </a:cubicBezTo>
                    <a:cubicBezTo>
                      <a:pt x="2418" y="1873"/>
                      <a:pt x="2417" y="1874"/>
                      <a:pt x="2416" y="1874"/>
                    </a:cubicBezTo>
                    <a:cubicBezTo>
                      <a:pt x="2406" y="1874"/>
                      <a:pt x="2386" y="1797"/>
                      <a:pt x="2381" y="1797"/>
                    </a:cubicBezTo>
                    <a:cubicBezTo>
                      <a:pt x="2380" y="1797"/>
                      <a:pt x="2379" y="1802"/>
                      <a:pt x="2380" y="1816"/>
                    </a:cubicBezTo>
                    <a:lnTo>
                      <a:pt x="2436" y="1993"/>
                    </a:lnTo>
                    <a:cubicBezTo>
                      <a:pt x="2427" y="1979"/>
                      <a:pt x="2410" y="1969"/>
                      <a:pt x="2399" y="1930"/>
                    </a:cubicBezTo>
                    <a:lnTo>
                      <a:pt x="2399" y="1930"/>
                    </a:lnTo>
                    <a:cubicBezTo>
                      <a:pt x="2502" y="2393"/>
                      <a:pt x="2489" y="2666"/>
                      <a:pt x="2624" y="3083"/>
                    </a:cubicBezTo>
                    <a:cubicBezTo>
                      <a:pt x="2624" y="3100"/>
                      <a:pt x="2622" y="3107"/>
                      <a:pt x="2620" y="3107"/>
                    </a:cubicBezTo>
                    <a:cubicBezTo>
                      <a:pt x="2611" y="3107"/>
                      <a:pt x="2591" y="3034"/>
                      <a:pt x="2574" y="3000"/>
                    </a:cubicBezTo>
                    <a:lnTo>
                      <a:pt x="2574" y="3000"/>
                    </a:lnTo>
                    <a:cubicBezTo>
                      <a:pt x="2685" y="3304"/>
                      <a:pt x="2652" y="3448"/>
                      <a:pt x="2729" y="3719"/>
                    </a:cubicBezTo>
                    <a:lnTo>
                      <a:pt x="2740" y="3719"/>
                    </a:lnTo>
                    <a:cubicBezTo>
                      <a:pt x="2795" y="4107"/>
                      <a:pt x="2950" y="4544"/>
                      <a:pt x="3039" y="4964"/>
                    </a:cubicBezTo>
                    <a:lnTo>
                      <a:pt x="3039" y="4909"/>
                    </a:lnTo>
                    <a:cubicBezTo>
                      <a:pt x="3067" y="4964"/>
                      <a:pt x="3094" y="5053"/>
                      <a:pt x="3122" y="5125"/>
                    </a:cubicBezTo>
                    <a:cubicBezTo>
                      <a:pt x="3121" y="5126"/>
                      <a:pt x="3120" y="5127"/>
                      <a:pt x="3119" y="5127"/>
                    </a:cubicBezTo>
                    <a:cubicBezTo>
                      <a:pt x="3115" y="5127"/>
                      <a:pt x="3108" y="5122"/>
                      <a:pt x="3103" y="5122"/>
                    </a:cubicBezTo>
                    <a:cubicBezTo>
                      <a:pt x="3095" y="5122"/>
                      <a:pt x="3092" y="5135"/>
                      <a:pt x="3116" y="5202"/>
                    </a:cubicBezTo>
                    <a:cubicBezTo>
                      <a:pt x="3116" y="5177"/>
                      <a:pt x="3112" y="5129"/>
                      <a:pt x="3115" y="5129"/>
                    </a:cubicBezTo>
                    <a:lnTo>
                      <a:pt x="3115" y="5129"/>
                    </a:lnTo>
                    <a:cubicBezTo>
                      <a:pt x="3116" y="5129"/>
                      <a:pt x="3116" y="5129"/>
                      <a:pt x="3116" y="5130"/>
                    </a:cubicBezTo>
                    <a:cubicBezTo>
                      <a:pt x="3127" y="5236"/>
                      <a:pt x="3155" y="5368"/>
                      <a:pt x="3194" y="5512"/>
                    </a:cubicBezTo>
                    <a:lnTo>
                      <a:pt x="3172" y="5507"/>
                    </a:lnTo>
                    <a:cubicBezTo>
                      <a:pt x="3172" y="5496"/>
                      <a:pt x="3183" y="5496"/>
                      <a:pt x="3177" y="5496"/>
                    </a:cubicBezTo>
                    <a:cubicBezTo>
                      <a:pt x="3177" y="5492"/>
                      <a:pt x="3176" y="5491"/>
                      <a:pt x="3174" y="5491"/>
                    </a:cubicBezTo>
                    <a:cubicBezTo>
                      <a:pt x="3171" y="5491"/>
                      <a:pt x="3166" y="5496"/>
                      <a:pt x="3166" y="5496"/>
                    </a:cubicBezTo>
                    <a:cubicBezTo>
                      <a:pt x="3172" y="5485"/>
                      <a:pt x="3144" y="5485"/>
                      <a:pt x="3155" y="5462"/>
                    </a:cubicBezTo>
                    <a:cubicBezTo>
                      <a:pt x="3154" y="5457"/>
                      <a:pt x="3152" y="5455"/>
                      <a:pt x="3150" y="5455"/>
                    </a:cubicBezTo>
                    <a:cubicBezTo>
                      <a:pt x="3143" y="5455"/>
                      <a:pt x="3134" y="5470"/>
                      <a:pt x="3127" y="5470"/>
                    </a:cubicBezTo>
                    <a:cubicBezTo>
                      <a:pt x="3125" y="5470"/>
                      <a:pt x="3123" y="5468"/>
                      <a:pt x="3122" y="5462"/>
                    </a:cubicBezTo>
                    <a:cubicBezTo>
                      <a:pt x="3124" y="5459"/>
                      <a:pt x="3126" y="5458"/>
                      <a:pt x="3128" y="5458"/>
                    </a:cubicBezTo>
                    <a:cubicBezTo>
                      <a:pt x="3131" y="5458"/>
                      <a:pt x="3133" y="5459"/>
                      <a:pt x="3136" y="5459"/>
                    </a:cubicBezTo>
                    <a:cubicBezTo>
                      <a:pt x="3139" y="5459"/>
                      <a:pt x="3142" y="5458"/>
                      <a:pt x="3144" y="5451"/>
                    </a:cubicBezTo>
                    <a:lnTo>
                      <a:pt x="3122" y="5440"/>
                    </a:lnTo>
                    <a:cubicBezTo>
                      <a:pt x="3126" y="5436"/>
                      <a:pt x="3138" y="5428"/>
                      <a:pt x="3142" y="5428"/>
                    </a:cubicBezTo>
                    <a:cubicBezTo>
                      <a:pt x="3143" y="5428"/>
                      <a:pt x="3143" y="5428"/>
                      <a:pt x="3143" y="5428"/>
                    </a:cubicBezTo>
                    <a:lnTo>
                      <a:pt x="3143" y="5428"/>
                    </a:lnTo>
                    <a:cubicBezTo>
                      <a:pt x="3111" y="5378"/>
                      <a:pt x="3127" y="5291"/>
                      <a:pt x="3072" y="5274"/>
                    </a:cubicBezTo>
                    <a:cubicBezTo>
                      <a:pt x="3078" y="5266"/>
                      <a:pt x="3082" y="5265"/>
                      <a:pt x="3085" y="5265"/>
                    </a:cubicBezTo>
                    <a:cubicBezTo>
                      <a:pt x="3087" y="5265"/>
                      <a:pt x="3089" y="5265"/>
                      <a:pt x="3090" y="5265"/>
                    </a:cubicBezTo>
                    <a:cubicBezTo>
                      <a:pt x="3092" y="5265"/>
                      <a:pt x="3093" y="5265"/>
                      <a:pt x="3094" y="5263"/>
                    </a:cubicBezTo>
                    <a:cubicBezTo>
                      <a:pt x="3044" y="5263"/>
                      <a:pt x="3072" y="5202"/>
                      <a:pt x="3044" y="5180"/>
                    </a:cubicBezTo>
                    <a:lnTo>
                      <a:pt x="3039" y="5191"/>
                    </a:lnTo>
                    <a:cubicBezTo>
                      <a:pt x="3033" y="5125"/>
                      <a:pt x="2973" y="5125"/>
                      <a:pt x="2945" y="5075"/>
                    </a:cubicBezTo>
                    <a:lnTo>
                      <a:pt x="2945" y="5092"/>
                    </a:lnTo>
                    <a:cubicBezTo>
                      <a:pt x="2928" y="5097"/>
                      <a:pt x="2917" y="5097"/>
                      <a:pt x="2906" y="5097"/>
                    </a:cubicBezTo>
                    <a:cubicBezTo>
                      <a:pt x="2917" y="5092"/>
                      <a:pt x="2934" y="5070"/>
                      <a:pt x="2917" y="5070"/>
                    </a:cubicBezTo>
                    <a:cubicBezTo>
                      <a:pt x="2917" y="5075"/>
                      <a:pt x="2917" y="5081"/>
                      <a:pt x="2906" y="5092"/>
                    </a:cubicBezTo>
                    <a:cubicBezTo>
                      <a:pt x="2895" y="5025"/>
                      <a:pt x="2818" y="4987"/>
                      <a:pt x="2768" y="4931"/>
                    </a:cubicBezTo>
                    <a:cubicBezTo>
                      <a:pt x="2685" y="4881"/>
                      <a:pt x="2624" y="4798"/>
                      <a:pt x="2541" y="4749"/>
                    </a:cubicBezTo>
                    <a:lnTo>
                      <a:pt x="2541" y="4749"/>
                    </a:lnTo>
                    <a:cubicBezTo>
                      <a:pt x="2554" y="4757"/>
                      <a:pt x="2540" y="4776"/>
                      <a:pt x="2528" y="4776"/>
                    </a:cubicBezTo>
                    <a:cubicBezTo>
                      <a:pt x="2524" y="4776"/>
                      <a:pt x="2521" y="4774"/>
                      <a:pt x="2519" y="4771"/>
                    </a:cubicBezTo>
                    <a:cubicBezTo>
                      <a:pt x="2541" y="4704"/>
                      <a:pt x="2475" y="4749"/>
                      <a:pt x="2480" y="4693"/>
                    </a:cubicBezTo>
                    <a:cubicBezTo>
                      <a:pt x="2427" y="4683"/>
                      <a:pt x="2425" y="4610"/>
                      <a:pt x="2355" y="4610"/>
                    </a:cubicBezTo>
                    <a:cubicBezTo>
                      <a:pt x="2352" y="4610"/>
                      <a:pt x="2350" y="4610"/>
                      <a:pt x="2347" y="4610"/>
                    </a:cubicBezTo>
                    <a:lnTo>
                      <a:pt x="2364" y="4599"/>
                    </a:lnTo>
                    <a:cubicBezTo>
                      <a:pt x="2364" y="4593"/>
                      <a:pt x="2362" y="4592"/>
                      <a:pt x="2359" y="4592"/>
                    </a:cubicBezTo>
                    <a:cubicBezTo>
                      <a:pt x="2355" y="4592"/>
                      <a:pt x="2349" y="4595"/>
                      <a:pt x="2345" y="4595"/>
                    </a:cubicBezTo>
                    <a:cubicBezTo>
                      <a:pt x="2344" y="4595"/>
                      <a:pt x="2343" y="4595"/>
                      <a:pt x="2342" y="4594"/>
                    </a:cubicBezTo>
                    <a:lnTo>
                      <a:pt x="2347" y="4583"/>
                    </a:lnTo>
                    <a:cubicBezTo>
                      <a:pt x="2342" y="4572"/>
                      <a:pt x="2308" y="4572"/>
                      <a:pt x="2308" y="4555"/>
                    </a:cubicBezTo>
                    <a:lnTo>
                      <a:pt x="2292" y="4572"/>
                    </a:lnTo>
                    <a:cubicBezTo>
                      <a:pt x="2286" y="4566"/>
                      <a:pt x="2297" y="4555"/>
                      <a:pt x="2281" y="4555"/>
                    </a:cubicBezTo>
                    <a:lnTo>
                      <a:pt x="2286" y="4549"/>
                    </a:lnTo>
                    <a:lnTo>
                      <a:pt x="2286" y="4549"/>
                    </a:lnTo>
                    <a:lnTo>
                      <a:pt x="2264" y="4555"/>
                    </a:lnTo>
                    <a:cubicBezTo>
                      <a:pt x="2292" y="4527"/>
                      <a:pt x="2242" y="4538"/>
                      <a:pt x="2242" y="4516"/>
                    </a:cubicBezTo>
                    <a:cubicBezTo>
                      <a:pt x="2231" y="4511"/>
                      <a:pt x="2198" y="4511"/>
                      <a:pt x="2181" y="4489"/>
                    </a:cubicBezTo>
                    <a:cubicBezTo>
                      <a:pt x="2187" y="4466"/>
                      <a:pt x="2170" y="4455"/>
                      <a:pt x="2159" y="4433"/>
                    </a:cubicBezTo>
                    <a:cubicBezTo>
                      <a:pt x="2131" y="4417"/>
                      <a:pt x="2093" y="4389"/>
                      <a:pt x="2065" y="4356"/>
                    </a:cubicBezTo>
                    <a:lnTo>
                      <a:pt x="2048" y="4378"/>
                    </a:lnTo>
                    <a:lnTo>
                      <a:pt x="2043" y="4372"/>
                    </a:lnTo>
                    <a:lnTo>
                      <a:pt x="2048" y="4361"/>
                    </a:lnTo>
                    <a:cubicBezTo>
                      <a:pt x="2065" y="4334"/>
                      <a:pt x="2021" y="4356"/>
                      <a:pt x="2032" y="4334"/>
                    </a:cubicBezTo>
                    <a:lnTo>
                      <a:pt x="2032" y="4334"/>
                    </a:lnTo>
                    <a:cubicBezTo>
                      <a:pt x="2021" y="4348"/>
                      <a:pt x="2027" y="4348"/>
                      <a:pt x="2032" y="4348"/>
                    </a:cubicBezTo>
                    <a:cubicBezTo>
                      <a:pt x="2035" y="4348"/>
                      <a:pt x="2037" y="4348"/>
                      <a:pt x="2037" y="4350"/>
                    </a:cubicBezTo>
                    <a:cubicBezTo>
                      <a:pt x="2037" y="4357"/>
                      <a:pt x="2028" y="4367"/>
                      <a:pt x="2020" y="4367"/>
                    </a:cubicBezTo>
                    <a:cubicBezTo>
                      <a:pt x="2016" y="4367"/>
                      <a:pt x="2012" y="4364"/>
                      <a:pt x="2010" y="4356"/>
                    </a:cubicBezTo>
                    <a:lnTo>
                      <a:pt x="2015" y="4350"/>
                    </a:lnTo>
                    <a:lnTo>
                      <a:pt x="2004" y="4356"/>
                    </a:lnTo>
                    <a:cubicBezTo>
                      <a:pt x="2015" y="4345"/>
                      <a:pt x="2015" y="4328"/>
                      <a:pt x="2021" y="4317"/>
                    </a:cubicBezTo>
                    <a:cubicBezTo>
                      <a:pt x="1993" y="4295"/>
                      <a:pt x="1954" y="4300"/>
                      <a:pt x="1932" y="4273"/>
                    </a:cubicBezTo>
                    <a:cubicBezTo>
                      <a:pt x="1949" y="4262"/>
                      <a:pt x="1910" y="4262"/>
                      <a:pt x="1938" y="4240"/>
                    </a:cubicBezTo>
                    <a:cubicBezTo>
                      <a:pt x="1936" y="4239"/>
                      <a:pt x="1934" y="4239"/>
                      <a:pt x="1932" y="4239"/>
                    </a:cubicBezTo>
                    <a:cubicBezTo>
                      <a:pt x="1912" y="4239"/>
                      <a:pt x="1919" y="4268"/>
                      <a:pt x="1899" y="4273"/>
                    </a:cubicBezTo>
                    <a:cubicBezTo>
                      <a:pt x="1893" y="4267"/>
                      <a:pt x="1882" y="4273"/>
                      <a:pt x="1893" y="4262"/>
                    </a:cubicBezTo>
                    <a:cubicBezTo>
                      <a:pt x="1899" y="4251"/>
                      <a:pt x="1905" y="4240"/>
                      <a:pt x="1910" y="4240"/>
                    </a:cubicBezTo>
                    <a:lnTo>
                      <a:pt x="1899" y="4234"/>
                    </a:lnTo>
                    <a:lnTo>
                      <a:pt x="1905" y="4223"/>
                    </a:lnTo>
                    <a:cubicBezTo>
                      <a:pt x="1871" y="4217"/>
                      <a:pt x="1882" y="4168"/>
                      <a:pt x="1849" y="4168"/>
                    </a:cubicBezTo>
                    <a:cubicBezTo>
                      <a:pt x="1838" y="4179"/>
                      <a:pt x="1855" y="4179"/>
                      <a:pt x="1844" y="4190"/>
                    </a:cubicBezTo>
                    <a:cubicBezTo>
                      <a:pt x="1799" y="4190"/>
                      <a:pt x="1844" y="4157"/>
                      <a:pt x="1810" y="4157"/>
                    </a:cubicBezTo>
                    <a:lnTo>
                      <a:pt x="1821" y="4151"/>
                    </a:lnTo>
                    <a:lnTo>
                      <a:pt x="1821" y="4151"/>
                    </a:lnTo>
                    <a:cubicBezTo>
                      <a:pt x="1817" y="4153"/>
                      <a:pt x="1811" y="4156"/>
                      <a:pt x="1805" y="4156"/>
                    </a:cubicBezTo>
                    <a:cubicBezTo>
                      <a:pt x="1799" y="4156"/>
                      <a:pt x="1794" y="4152"/>
                      <a:pt x="1794" y="4140"/>
                    </a:cubicBezTo>
                    <a:cubicBezTo>
                      <a:pt x="1801" y="4133"/>
                      <a:pt x="1806" y="4131"/>
                      <a:pt x="1810" y="4131"/>
                    </a:cubicBezTo>
                    <a:cubicBezTo>
                      <a:pt x="1816" y="4131"/>
                      <a:pt x="1821" y="4134"/>
                      <a:pt x="1827" y="4134"/>
                    </a:cubicBezTo>
                    <a:cubicBezTo>
                      <a:pt x="1824" y="4131"/>
                      <a:pt x="1814" y="4123"/>
                      <a:pt x="1805" y="4123"/>
                    </a:cubicBezTo>
                    <a:cubicBezTo>
                      <a:pt x="1800" y="4123"/>
                      <a:pt x="1796" y="4126"/>
                      <a:pt x="1794" y="4134"/>
                    </a:cubicBezTo>
                    <a:cubicBezTo>
                      <a:pt x="1789" y="4134"/>
                      <a:pt x="1788" y="4130"/>
                      <a:pt x="1789" y="4124"/>
                    </a:cubicBezTo>
                    <a:lnTo>
                      <a:pt x="1789" y="4124"/>
                    </a:lnTo>
                    <a:cubicBezTo>
                      <a:pt x="1788" y="4127"/>
                      <a:pt x="1787" y="4129"/>
                      <a:pt x="1783" y="4129"/>
                    </a:cubicBezTo>
                    <a:cubicBezTo>
                      <a:pt x="1783" y="4107"/>
                      <a:pt x="1761" y="4096"/>
                      <a:pt x="1744" y="4079"/>
                    </a:cubicBezTo>
                    <a:cubicBezTo>
                      <a:pt x="1752" y="4075"/>
                      <a:pt x="1754" y="4071"/>
                      <a:pt x="1757" y="4069"/>
                    </a:cubicBezTo>
                    <a:lnTo>
                      <a:pt x="1757" y="4069"/>
                    </a:lnTo>
                    <a:cubicBezTo>
                      <a:pt x="1755" y="4070"/>
                      <a:pt x="1753" y="4070"/>
                      <a:pt x="1752" y="4070"/>
                    </a:cubicBezTo>
                    <a:cubicBezTo>
                      <a:pt x="1741" y="4070"/>
                      <a:pt x="1763" y="4044"/>
                      <a:pt x="1744" y="4029"/>
                    </a:cubicBezTo>
                    <a:cubicBezTo>
                      <a:pt x="1700" y="3996"/>
                      <a:pt x="1628" y="3968"/>
                      <a:pt x="1595" y="3930"/>
                    </a:cubicBezTo>
                    <a:cubicBezTo>
                      <a:pt x="1587" y="3933"/>
                      <a:pt x="1579" y="3934"/>
                      <a:pt x="1573" y="3934"/>
                    </a:cubicBezTo>
                    <a:cubicBezTo>
                      <a:pt x="1557" y="3934"/>
                      <a:pt x="1546" y="3926"/>
                      <a:pt x="1534" y="3919"/>
                    </a:cubicBezTo>
                    <a:lnTo>
                      <a:pt x="1561" y="3891"/>
                    </a:lnTo>
                    <a:lnTo>
                      <a:pt x="1539" y="3891"/>
                    </a:lnTo>
                    <a:cubicBezTo>
                      <a:pt x="1542" y="3885"/>
                      <a:pt x="1545" y="3885"/>
                      <a:pt x="1547" y="3885"/>
                    </a:cubicBezTo>
                    <a:cubicBezTo>
                      <a:pt x="1549" y="3885"/>
                      <a:pt x="1550" y="3885"/>
                      <a:pt x="1550" y="3880"/>
                    </a:cubicBezTo>
                    <a:lnTo>
                      <a:pt x="1550" y="3880"/>
                    </a:lnTo>
                    <a:lnTo>
                      <a:pt x="1534" y="3891"/>
                    </a:lnTo>
                    <a:cubicBezTo>
                      <a:pt x="1539" y="3880"/>
                      <a:pt x="1512" y="3858"/>
                      <a:pt x="1545" y="3858"/>
                    </a:cubicBezTo>
                    <a:lnTo>
                      <a:pt x="1506" y="3819"/>
                    </a:lnTo>
                    <a:cubicBezTo>
                      <a:pt x="1504" y="3817"/>
                      <a:pt x="1502" y="3816"/>
                      <a:pt x="1500" y="3816"/>
                    </a:cubicBezTo>
                    <a:cubicBezTo>
                      <a:pt x="1493" y="3816"/>
                      <a:pt x="1485" y="3824"/>
                      <a:pt x="1481" y="3824"/>
                    </a:cubicBezTo>
                    <a:cubicBezTo>
                      <a:pt x="1479" y="3824"/>
                      <a:pt x="1478" y="3823"/>
                      <a:pt x="1478" y="3819"/>
                    </a:cubicBezTo>
                    <a:cubicBezTo>
                      <a:pt x="1484" y="3808"/>
                      <a:pt x="1484" y="3819"/>
                      <a:pt x="1495" y="3802"/>
                    </a:cubicBezTo>
                    <a:cubicBezTo>
                      <a:pt x="1493" y="3788"/>
                      <a:pt x="1486" y="3784"/>
                      <a:pt x="1475" y="3784"/>
                    </a:cubicBezTo>
                    <a:cubicBezTo>
                      <a:pt x="1458" y="3784"/>
                      <a:pt x="1434" y="3795"/>
                      <a:pt x="1416" y="3795"/>
                    </a:cubicBezTo>
                    <a:cubicBezTo>
                      <a:pt x="1406" y="3795"/>
                      <a:pt x="1398" y="3792"/>
                      <a:pt x="1395" y="3780"/>
                    </a:cubicBezTo>
                    <a:lnTo>
                      <a:pt x="1401" y="3780"/>
                    </a:lnTo>
                    <a:cubicBezTo>
                      <a:pt x="1384" y="3780"/>
                      <a:pt x="1379" y="3775"/>
                      <a:pt x="1379" y="3775"/>
                    </a:cubicBezTo>
                    <a:cubicBezTo>
                      <a:pt x="1370" y="3784"/>
                      <a:pt x="1369" y="3786"/>
                      <a:pt x="1372" y="3786"/>
                    </a:cubicBezTo>
                    <a:cubicBezTo>
                      <a:pt x="1376" y="3786"/>
                      <a:pt x="1384" y="3783"/>
                      <a:pt x="1390" y="3783"/>
                    </a:cubicBezTo>
                    <a:cubicBezTo>
                      <a:pt x="1394" y="3783"/>
                      <a:pt x="1397" y="3785"/>
                      <a:pt x="1395" y="3791"/>
                    </a:cubicBezTo>
                    <a:cubicBezTo>
                      <a:pt x="1384" y="3800"/>
                      <a:pt x="1379" y="3800"/>
                      <a:pt x="1373" y="3800"/>
                    </a:cubicBezTo>
                    <a:cubicBezTo>
                      <a:pt x="1368" y="3800"/>
                      <a:pt x="1362" y="3800"/>
                      <a:pt x="1351" y="3808"/>
                    </a:cubicBezTo>
                    <a:cubicBezTo>
                      <a:pt x="1351" y="3802"/>
                      <a:pt x="1348" y="3801"/>
                      <a:pt x="1344" y="3801"/>
                    </a:cubicBezTo>
                    <a:cubicBezTo>
                      <a:pt x="1340" y="3801"/>
                      <a:pt x="1335" y="3802"/>
                      <a:pt x="1329" y="3802"/>
                    </a:cubicBezTo>
                    <a:cubicBezTo>
                      <a:pt x="1340" y="3780"/>
                      <a:pt x="1312" y="3775"/>
                      <a:pt x="1323" y="3747"/>
                    </a:cubicBezTo>
                    <a:lnTo>
                      <a:pt x="1323" y="3747"/>
                    </a:lnTo>
                    <a:cubicBezTo>
                      <a:pt x="1315" y="3747"/>
                      <a:pt x="1299" y="3759"/>
                      <a:pt x="1286" y="3759"/>
                    </a:cubicBezTo>
                    <a:cubicBezTo>
                      <a:pt x="1281" y="3759"/>
                      <a:pt x="1277" y="3757"/>
                      <a:pt x="1274" y="3753"/>
                    </a:cubicBezTo>
                    <a:cubicBezTo>
                      <a:pt x="1290" y="3725"/>
                      <a:pt x="1296" y="3742"/>
                      <a:pt x="1290" y="3719"/>
                    </a:cubicBezTo>
                    <a:lnTo>
                      <a:pt x="1290" y="3719"/>
                    </a:lnTo>
                    <a:lnTo>
                      <a:pt x="1274" y="3736"/>
                    </a:lnTo>
                    <a:cubicBezTo>
                      <a:pt x="1268" y="3725"/>
                      <a:pt x="1274" y="3719"/>
                      <a:pt x="1285" y="3714"/>
                    </a:cubicBezTo>
                    <a:cubicBezTo>
                      <a:pt x="1283" y="3713"/>
                      <a:pt x="1281" y="3713"/>
                      <a:pt x="1279" y="3713"/>
                    </a:cubicBezTo>
                    <a:cubicBezTo>
                      <a:pt x="1273" y="3713"/>
                      <a:pt x="1267" y="3716"/>
                      <a:pt x="1262" y="3716"/>
                    </a:cubicBezTo>
                    <a:cubicBezTo>
                      <a:pt x="1259" y="3716"/>
                      <a:pt x="1257" y="3714"/>
                      <a:pt x="1257" y="3708"/>
                    </a:cubicBezTo>
                    <a:lnTo>
                      <a:pt x="1274" y="3697"/>
                    </a:lnTo>
                    <a:cubicBezTo>
                      <a:pt x="1263" y="3697"/>
                      <a:pt x="1263" y="3692"/>
                      <a:pt x="1257" y="3681"/>
                    </a:cubicBezTo>
                    <a:cubicBezTo>
                      <a:pt x="1259" y="3677"/>
                      <a:pt x="1261" y="3676"/>
                      <a:pt x="1262" y="3676"/>
                    </a:cubicBezTo>
                    <a:cubicBezTo>
                      <a:pt x="1266" y="3676"/>
                      <a:pt x="1268" y="3682"/>
                      <a:pt x="1268" y="3686"/>
                    </a:cubicBezTo>
                    <a:cubicBezTo>
                      <a:pt x="1274" y="3677"/>
                      <a:pt x="1273" y="3674"/>
                      <a:pt x="1269" y="3674"/>
                    </a:cubicBezTo>
                    <a:cubicBezTo>
                      <a:pt x="1264" y="3674"/>
                      <a:pt x="1251" y="3681"/>
                      <a:pt x="1247" y="3681"/>
                    </a:cubicBezTo>
                    <a:cubicBezTo>
                      <a:pt x="1246" y="3681"/>
                      <a:pt x="1246" y="3681"/>
                      <a:pt x="1246" y="3681"/>
                    </a:cubicBezTo>
                    <a:cubicBezTo>
                      <a:pt x="1240" y="3686"/>
                      <a:pt x="1246" y="3697"/>
                      <a:pt x="1229" y="3708"/>
                    </a:cubicBezTo>
                    <a:cubicBezTo>
                      <a:pt x="1229" y="3705"/>
                      <a:pt x="1226" y="3704"/>
                      <a:pt x="1222" y="3704"/>
                    </a:cubicBezTo>
                    <a:cubicBezTo>
                      <a:pt x="1221" y="3704"/>
                      <a:pt x="1218" y="3704"/>
                      <a:pt x="1216" y="3704"/>
                    </a:cubicBezTo>
                    <a:cubicBezTo>
                      <a:pt x="1210" y="3704"/>
                      <a:pt x="1205" y="3703"/>
                      <a:pt x="1207" y="3692"/>
                    </a:cubicBezTo>
                    <a:lnTo>
                      <a:pt x="1229" y="3686"/>
                    </a:lnTo>
                    <a:cubicBezTo>
                      <a:pt x="1218" y="3686"/>
                      <a:pt x="1213" y="3688"/>
                      <a:pt x="1209" y="3688"/>
                    </a:cubicBezTo>
                    <a:cubicBezTo>
                      <a:pt x="1206" y="3688"/>
                      <a:pt x="1205" y="3686"/>
                      <a:pt x="1202" y="3681"/>
                    </a:cubicBezTo>
                    <a:lnTo>
                      <a:pt x="1207" y="3670"/>
                    </a:lnTo>
                    <a:lnTo>
                      <a:pt x="1207" y="3670"/>
                    </a:lnTo>
                    <a:cubicBezTo>
                      <a:pt x="1203" y="3671"/>
                      <a:pt x="1199" y="3672"/>
                      <a:pt x="1196" y="3672"/>
                    </a:cubicBezTo>
                    <a:cubicBezTo>
                      <a:pt x="1181" y="3672"/>
                      <a:pt x="1184" y="3651"/>
                      <a:pt x="1180" y="3637"/>
                    </a:cubicBezTo>
                    <a:lnTo>
                      <a:pt x="1180" y="3637"/>
                    </a:lnTo>
                    <a:cubicBezTo>
                      <a:pt x="1171" y="3638"/>
                      <a:pt x="1157" y="3642"/>
                      <a:pt x="1157" y="3642"/>
                    </a:cubicBezTo>
                    <a:cubicBezTo>
                      <a:pt x="1157" y="3659"/>
                      <a:pt x="1152" y="3659"/>
                      <a:pt x="1135" y="3670"/>
                    </a:cubicBezTo>
                    <a:cubicBezTo>
                      <a:pt x="1140" y="3661"/>
                      <a:pt x="1139" y="3659"/>
                      <a:pt x="1134" y="3659"/>
                    </a:cubicBezTo>
                    <a:cubicBezTo>
                      <a:pt x="1128" y="3659"/>
                      <a:pt x="1117" y="3664"/>
                      <a:pt x="1108" y="3664"/>
                    </a:cubicBezTo>
                    <a:cubicBezTo>
                      <a:pt x="1101" y="3664"/>
                      <a:pt x="1097" y="3661"/>
                      <a:pt x="1097" y="3653"/>
                    </a:cubicBezTo>
                    <a:cubicBezTo>
                      <a:pt x="1100" y="3647"/>
                      <a:pt x="1106" y="3642"/>
                      <a:pt x="1109" y="3642"/>
                    </a:cubicBezTo>
                    <a:cubicBezTo>
                      <a:pt x="1112" y="3642"/>
                      <a:pt x="1113" y="3645"/>
                      <a:pt x="1108" y="3653"/>
                    </a:cubicBezTo>
                    <a:cubicBezTo>
                      <a:pt x="1123" y="3644"/>
                      <a:pt x="1137" y="3633"/>
                      <a:pt x="1150" y="3625"/>
                    </a:cubicBezTo>
                    <a:lnTo>
                      <a:pt x="1150" y="3625"/>
                    </a:lnTo>
                    <a:cubicBezTo>
                      <a:pt x="1151" y="3625"/>
                      <a:pt x="1151" y="3625"/>
                      <a:pt x="1152" y="3625"/>
                    </a:cubicBezTo>
                    <a:lnTo>
                      <a:pt x="1156" y="3621"/>
                    </a:lnTo>
                    <a:lnTo>
                      <a:pt x="1156" y="3621"/>
                    </a:lnTo>
                    <a:cubicBezTo>
                      <a:pt x="1154" y="3622"/>
                      <a:pt x="1152" y="3623"/>
                      <a:pt x="1150" y="3625"/>
                    </a:cubicBezTo>
                    <a:lnTo>
                      <a:pt x="1150" y="3625"/>
                    </a:lnTo>
                    <a:cubicBezTo>
                      <a:pt x="1146" y="3622"/>
                      <a:pt x="1146" y="3614"/>
                      <a:pt x="1146" y="3614"/>
                    </a:cubicBezTo>
                    <a:cubicBezTo>
                      <a:pt x="1130" y="3631"/>
                      <a:pt x="1130" y="3642"/>
                      <a:pt x="1108" y="3642"/>
                    </a:cubicBezTo>
                    <a:cubicBezTo>
                      <a:pt x="1100" y="3642"/>
                      <a:pt x="1112" y="3630"/>
                      <a:pt x="1118" y="3625"/>
                    </a:cubicBezTo>
                    <a:lnTo>
                      <a:pt x="1118" y="3625"/>
                    </a:lnTo>
                    <a:cubicBezTo>
                      <a:pt x="1118" y="3625"/>
                      <a:pt x="1119" y="3625"/>
                      <a:pt x="1119" y="3625"/>
                    </a:cubicBezTo>
                    <a:cubicBezTo>
                      <a:pt x="1121" y="3623"/>
                      <a:pt x="1121" y="3623"/>
                      <a:pt x="1121" y="3623"/>
                    </a:cubicBezTo>
                    <a:lnTo>
                      <a:pt x="1121" y="3623"/>
                    </a:lnTo>
                    <a:cubicBezTo>
                      <a:pt x="1121" y="3623"/>
                      <a:pt x="1120" y="3624"/>
                      <a:pt x="1118" y="3625"/>
                    </a:cubicBezTo>
                    <a:lnTo>
                      <a:pt x="1118" y="3625"/>
                    </a:lnTo>
                    <a:cubicBezTo>
                      <a:pt x="1114" y="3623"/>
                      <a:pt x="1110" y="3622"/>
                      <a:pt x="1107" y="3622"/>
                    </a:cubicBezTo>
                    <a:cubicBezTo>
                      <a:pt x="1097" y="3622"/>
                      <a:pt x="1092" y="3629"/>
                      <a:pt x="1086" y="3629"/>
                    </a:cubicBezTo>
                    <a:cubicBezTo>
                      <a:pt x="1084" y="3629"/>
                      <a:pt x="1082" y="3628"/>
                      <a:pt x="1080" y="3625"/>
                    </a:cubicBezTo>
                    <a:lnTo>
                      <a:pt x="1091" y="3625"/>
                    </a:lnTo>
                    <a:cubicBezTo>
                      <a:pt x="1091" y="3609"/>
                      <a:pt x="1063" y="3603"/>
                      <a:pt x="1091" y="3576"/>
                    </a:cubicBezTo>
                    <a:cubicBezTo>
                      <a:pt x="1094" y="3573"/>
                      <a:pt x="1097" y="3568"/>
                      <a:pt x="1099" y="3566"/>
                    </a:cubicBezTo>
                    <a:lnTo>
                      <a:pt x="1099" y="3566"/>
                    </a:lnTo>
                    <a:cubicBezTo>
                      <a:pt x="1100" y="3567"/>
                      <a:pt x="1101" y="3568"/>
                      <a:pt x="1102" y="3569"/>
                    </a:cubicBezTo>
                    <a:lnTo>
                      <a:pt x="1102" y="3569"/>
                    </a:lnTo>
                    <a:cubicBezTo>
                      <a:pt x="1102" y="3566"/>
                      <a:pt x="1101" y="3565"/>
                      <a:pt x="1101" y="3565"/>
                    </a:cubicBezTo>
                    <a:cubicBezTo>
                      <a:pt x="1100" y="3565"/>
                      <a:pt x="1100" y="3566"/>
                      <a:pt x="1099" y="3566"/>
                    </a:cubicBezTo>
                    <a:lnTo>
                      <a:pt x="1099" y="3566"/>
                    </a:lnTo>
                    <a:cubicBezTo>
                      <a:pt x="1098" y="3565"/>
                      <a:pt x="1098" y="3563"/>
                      <a:pt x="1099" y="3561"/>
                    </a:cubicBezTo>
                    <a:lnTo>
                      <a:pt x="1099" y="3561"/>
                    </a:lnTo>
                    <a:cubicBezTo>
                      <a:pt x="1099" y="3561"/>
                      <a:pt x="1099" y="3561"/>
                      <a:pt x="1098" y="3561"/>
                    </a:cubicBezTo>
                    <a:cubicBezTo>
                      <a:pt x="1093" y="3561"/>
                      <a:pt x="1088" y="3552"/>
                      <a:pt x="1080" y="3548"/>
                    </a:cubicBezTo>
                    <a:lnTo>
                      <a:pt x="1069" y="3559"/>
                    </a:lnTo>
                    <a:cubicBezTo>
                      <a:pt x="1055" y="3564"/>
                      <a:pt x="1048" y="3567"/>
                      <a:pt x="1045" y="3567"/>
                    </a:cubicBezTo>
                    <a:cubicBezTo>
                      <a:pt x="1033" y="3567"/>
                      <a:pt x="1097" y="3529"/>
                      <a:pt x="1074" y="3520"/>
                    </a:cubicBezTo>
                    <a:cubicBezTo>
                      <a:pt x="1052" y="3520"/>
                      <a:pt x="1074" y="3526"/>
                      <a:pt x="1052" y="3531"/>
                    </a:cubicBezTo>
                    <a:cubicBezTo>
                      <a:pt x="1047" y="3520"/>
                      <a:pt x="1063" y="3504"/>
                      <a:pt x="1047" y="3498"/>
                    </a:cubicBezTo>
                    <a:cubicBezTo>
                      <a:pt x="1052" y="3492"/>
                      <a:pt x="1052" y="3476"/>
                      <a:pt x="1069" y="3459"/>
                    </a:cubicBezTo>
                    <a:cubicBezTo>
                      <a:pt x="1054" y="3459"/>
                      <a:pt x="1052" y="3436"/>
                      <a:pt x="1040" y="3436"/>
                    </a:cubicBezTo>
                    <a:cubicBezTo>
                      <a:pt x="1039" y="3436"/>
                      <a:pt x="1037" y="3437"/>
                      <a:pt x="1036" y="3437"/>
                    </a:cubicBezTo>
                    <a:cubicBezTo>
                      <a:pt x="1031" y="3449"/>
                      <a:pt x="1035" y="3450"/>
                      <a:pt x="1041" y="3450"/>
                    </a:cubicBezTo>
                    <a:cubicBezTo>
                      <a:pt x="1042" y="3450"/>
                      <a:pt x="1043" y="3450"/>
                      <a:pt x="1044" y="3450"/>
                    </a:cubicBezTo>
                    <a:cubicBezTo>
                      <a:pt x="1051" y="3450"/>
                      <a:pt x="1058" y="3451"/>
                      <a:pt x="1052" y="3470"/>
                    </a:cubicBezTo>
                    <a:lnTo>
                      <a:pt x="1036" y="3487"/>
                    </a:lnTo>
                    <a:cubicBezTo>
                      <a:pt x="1025" y="3470"/>
                      <a:pt x="1008" y="3470"/>
                      <a:pt x="1008" y="3459"/>
                    </a:cubicBezTo>
                    <a:cubicBezTo>
                      <a:pt x="1008" y="3465"/>
                      <a:pt x="997" y="3465"/>
                      <a:pt x="991" y="3470"/>
                    </a:cubicBezTo>
                    <a:cubicBezTo>
                      <a:pt x="969" y="3465"/>
                      <a:pt x="953" y="3470"/>
                      <a:pt x="942" y="3459"/>
                    </a:cubicBezTo>
                    <a:cubicBezTo>
                      <a:pt x="949" y="3452"/>
                      <a:pt x="954" y="3449"/>
                      <a:pt x="958" y="3449"/>
                    </a:cubicBezTo>
                    <a:cubicBezTo>
                      <a:pt x="963" y="3449"/>
                      <a:pt x="966" y="3453"/>
                      <a:pt x="969" y="3459"/>
                    </a:cubicBezTo>
                    <a:cubicBezTo>
                      <a:pt x="980" y="3437"/>
                      <a:pt x="964" y="3443"/>
                      <a:pt x="958" y="3432"/>
                    </a:cubicBezTo>
                    <a:cubicBezTo>
                      <a:pt x="961" y="3427"/>
                      <a:pt x="963" y="3425"/>
                      <a:pt x="965" y="3425"/>
                    </a:cubicBezTo>
                    <a:cubicBezTo>
                      <a:pt x="967" y="3425"/>
                      <a:pt x="968" y="3433"/>
                      <a:pt x="975" y="3433"/>
                    </a:cubicBezTo>
                    <a:cubicBezTo>
                      <a:pt x="977" y="3433"/>
                      <a:pt x="978" y="3432"/>
                      <a:pt x="980" y="3432"/>
                    </a:cubicBezTo>
                    <a:lnTo>
                      <a:pt x="958" y="3415"/>
                    </a:lnTo>
                    <a:cubicBezTo>
                      <a:pt x="951" y="3421"/>
                      <a:pt x="948" y="3423"/>
                      <a:pt x="945" y="3423"/>
                    </a:cubicBezTo>
                    <a:cubicBezTo>
                      <a:pt x="939" y="3423"/>
                      <a:pt x="949" y="3404"/>
                      <a:pt x="936" y="3404"/>
                    </a:cubicBezTo>
                    <a:cubicBezTo>
                      <a:pt x="929" y="3397"/>
                      <a:pt x="921" y="3394"/>
                      <a:pt x="912" y="3394"/>
                    </a:cubicBezTo>
                    <a:cubicBezTo>
                      <a:pt x="893" y="3394"/>
                      <a:pt x="872" y="3406"/>
                      <a:pt x="853" y="3409"/>
                    </a:cubicBezTo>
                    <a:cubicBezTo>
                      <a:pt x="859" y="3404"/>
                      <a:pt x="859" y="3393"/>
                      <a:pt x="870" y="3387"/>
                    </a:cubicBezTo>
                    <a:lnTo>
                      <a:pt x="870" y="3387"/>
                    </a:lnTo>
                    <a:cubicBezTo>
                      <a:pt x="865" y="3394"/>
                      <a:pt x="864" y="3396"/>
                      <a:pt x="865" y="3396"/>
                    </a:cubicBezTo>
                    <a:cubicBezTo>
                      <a:pt x="866" y="3396"/>
                      <a:pt x="872" y="3391"/>
                      <a:pt x="875" y="3387"/>
                    </a:cubicBezTo>
                    <a:cubicBezTo>
                      <a:pt x="870" y="3382"/>
                      <a:pt x="881" y="3354"/>
                      <a:pt x="897" y="3349"/>
                    </a:cubicBezTo>
                    <a:cubicBezTo>
                      <a:pt x="893" y="3346"/>
                      <a:pt x="890" y="3346"/>
                      <a:pt x="888" y="3346"/>
                    </a:cubicBezTo>
                    <a:cubicBezTo>
                      <a:pt x="879" y="3346"/>
                      <a:pt x="884" y="3360"/>
                      <a:pt x="875" y="3360"/>
                    </a:cubicBezTo>
                    <a:lnTo>
                      <a:pt x="859" y="3338"/>
                    </a:lnTo>
                    <a:cubicBezTo>
                      <a:pt x="848" y="3354"/>
                      <a:pt x="853" y="3360"/>
                      <a:pt x="831" y="3360"/>
                    </a:cubicBezTo>
                    <a:lnTo>
                      <a:pt x="814" y="3338"/>
                    </a:lnTo>
                    <a:cubicBezTo>
                      <a:pt x="819" y="3333"/>
                      <a:pt x="823" y="3325"/>
                      <a:pt x="828" y="3325"/>
                    </a:cubicBezTo>
                    <a:cubicBezTo>
                      <a:pt x="829" y="3325"/>
                      <a:pt x="830" y="3325"/>
                      <a:pt x="831" y="3326"/>
                    </a:cubicBezTo>
                    <a:cubicBezTo>
                      <a:pt x="831" y="3323"/>
                      <a:pt x="828" y="3316"/>
                      <a:pt x="823" y="3316"/>
                    </a:cubicBezTo>
                    <a:cubicBezTo>
                      <a:pt x="821" y="3316"/>
                      <a:pt x="818" y="3318"/>
                      <a:pt x="814" y="3321"/>
                    </a:cubicBezTo>
                    <a:cubicBezTo>
                      <a:pt x="814" y="3325"/>
                      <a:pt x="813" y="3327"/>
                      <a:pt x="810" y="3327"/>
                    </a:cubicBezTo>
                    <a:cubicBezTo>
                      <a:pt x="805" y="3327"/>
                      <a:pt x="796" y="3323"/>
                      <a:pt x="788" y="3323"/>
                    </a:cubicBezTo>
                    <a:cubicBezTo>
                      <a:pt x="782" y="3323"/>
                      <a:pt x="775" y="3325"/>
                      <a:pt x="770" y="3332"/>
                    </a:cubicBezTo>
                    <a:lnTo>
                      <a:pt x="770" y="3310"/>
                    </a:lnTo>
                    <a:cubicBezTo>
                      <a:pt x="770" y="3310"/>
                      <a:pt x="773" y="3307"/>
                      <a:pt x="777" y="3307"/>
                    </a:cubicBezTo>
                    <a:cubicBezTo>
                      <a:pt x="780" y="3307"/>
                      <a:pt x="783" y="3308"/>
                      <a:pt x="787" y="3310"/>
                    </a:cubicBezTo>
                    <a:cubicBezTo>
                      <a:pt x="791" y="3303"/>
                      <a:pt x="789" y="3301"/>
                      <a:pt x="784" y="3301"/>
                    </a:cubicBezTo>
                    <a:cubicBezTo>
                      <a:pt x="778" y="3301"/>
                      <a:pt x="768" y="3304"/>
                      <a:pt x="765" y="3304"/>
                    </a:cubicBezTo>
                    <a:cubicBezTo>
                      <a:pt x="765" y="3299"/>
                      <a:pt x="759" y="3282"/>
                      <a:pt x="765" y="3277"/>
                    </a:cubicBezTo>
                    <a:cubicBezTo>
                      <a:pt x="759" y="3277"/>
                      <a:pt x="748" y="3266"/>
                      <a:pt x="765" y="3255"/>
                    </a:cubicBezTo>
                    <a:lnTo>
                      <a:pt x="765" y="3255"/>
                    </a:lnTo>
                    <a:cubicBezTo>
                      <a:pt x="759" y="3255"/>
                      <a:pt x="748" y="3266"/>
                      <a:pt x="742" y="3271"/>
                    </a:cubicBezTo>
                    <a:lnTo>
                      <a:pt x="731" y="3249"/>
                    </a:lnTo>
                    <a:cubicBezTo>
                      <a:pt x="737" y="3243"/>
                      <a:pt x="770" y="3216"/>
                      <a:pt x="770" y="3216"/>
                    </a:cubicBezTo>
                    <a:lnTo>
                      <a:pt x="770" y="3216"/>
                    </a:lnTo>
                    <a:cubicBezTo>
                      <a:pt x="761" y="3216"/>
                      <a:pt x="745" y="3230"/>
                      <a:pt x="736" y="3230"/>
                    </a:cubicBezTo>
                    <a:cubicBezTo>
                      <a:pt x="734" y="3230"/>
                      <a:pt x="732" y="3229"/>
                      <a:pt x="731" y="3227"/>
                    </a:cubicBezTo>
                    <a:cubicBezTo>
                      <a:pt x="759" y="3216"/>
                      <a:pt x="737" y="3199"/>
                      <a:pt x="765" y="3188"/>
                    </a:cubicBezTo>
                    <a:cubicBezTo>
                      <a:pt x="776" y="3166"/>
                      <a:pt x="765" y="3155"/>
                      <a:pt x="748" y="3155"/>
                    </a:cubicBezTo>
                    <a:cubicBezTo>
                      <a:pt x="731" y="3160"/>
                      <a:pt x="748" y="3166"/>
                      <a:pt x="731" y="3183"/>
                    </a:cubicBezTo>
                    <a:cubicBezTo>
                      <a:pt x="724" y="3176"/>
                      <a:pt x="714" y="3175"/>
                      <a:pt x="705" y="3175"/>
                    </a:cubicBezTo>
                    <a:cubicBezTo>
                      <a:pt x="689" y="3175"/>
                      <a:pt x="673" y="3180"/>
                      <a:pt x="662" y="3180"/>
                    </a:cubicBezTo>
                    <a:cubicBezTo>
                      <a:pt x="655" y="3180"/>
                      <a:pt x="650" y="3178"/>
                      <a:pt x="648" y="3172"/>
                    </a:cubicBezTo>
                    <a:lnTo>
                      <a:pt x="648" y="3183"/>
                    </a:lnTo>
                    <a:cubicBezTo>
                      <a:pt x="637" y="3177"/>
                      <a:pt x="633" y="3174"/>
                      <a:pt x="629" y="3174"/>
                    </a:cubicBezTo>
                    <a:cubicBezTo>
                      <a:pt x="625" y="3174"/>
                      <a:pt x="621" y="3177"/>
                      <a:pt x="610" y="3183"/>
                    </a:cubicBezTo>
                    <a:cubicBezTo>
                      <a:pt x="632" y="3166"/>
                      <a:pt x="659" y="3127"/>
                      <a:pt x="637" y="3105"/>
                    </a:cubicBezTo>
                    <a:lnTo>
                      <a:pt x="637" y="3105"/>
                    </a:lnTo>
                    <a:cubicBezTo>
                      <a:pt x="626" y="3111"/>
                      <a:pt x="626" y="3133"/>
                      <a:pt x="610" y="3138"/>
                    </a:cubicBezTo>
                    <a:lnTo>
                      <a:pt x="599" y="3133"/>
                    </a:lnTo>
                    <a:lnTo>
                      <a:pt x="604" y="3127"/>
                    </a:lnTo>
                    <a:cubicBezTo>
                      <a:pt x="595" y="3118"/>
                      <a:pt x="611" y="3095"/>
                      <a:pt x="604" y="3095"/>
                    </a:cubicBezTo>
                    <a:cubicBezTo>
                      <a:pt x="602" y="3095"/>
                      <a:pt x="598" y="3096"/>
                      <a:pt x="593" y="3100"/>
                    </a:cubicBezTo>
                    <a:lnTo>
                      <a:pt x="602" y="3078"/>
                    </a:lnTo>
                    <a:lnTo>
                      <a:pt x="602" y="3078"/>
                    </a:lnTo>
                    <a:cubicBezTo>
                      <a:pt x="600" y="3079"/>
                      <a:pt x="598" y="3079"/>
                      <a:pt x="597" y="3079"/>
                    </a:cubicBezTo>
                    <a:cubicBezTo>
                      <a:pt x="589" y="3079"/>
                      <a:pt x="582" y="3076"/>
                      <a:pt x="578" y="3076"/>
                    </a:cubicBezTo>
                    <a:cubicBezTo>
                      <a:pt x="577" y="3076"/>
                      <a:pt x="576" y="3076"/>
                      <a:pt x="576" y="3077"/>
                    </a:cubicBezTo>
                    <a:cubicBezTo>
                      <a:pt x="554" y="3072"/>
                      <a:pt x="565" y="3061"/>
                      <a:pt x="571" y="3044"/>
                    </a:cubicBezTo>
                    <a:lnTo>
                      <a:pt x="571" y="3044"/>
                    </a:lnTo>
                    <a:cubicBezTo>
                      <a:pt x="566" y="3049"/>
                      <a:pt x="555" y="3064"/>
                      <a:pt x="545" y="3064"/>
                    </a:cubicBezTo>
                    <a:cubicBezTo>
                      <a:pt x="542" y="3064"/>
                      <a:pt x="540" y="3063"/>
                      <a:pt x="538" y="3061"/>
                    </a:cubicBezTo>
                    <a:cubicBezTo>
                      <a:pt x="571" y="3033"/>
                      <a:pt x="527" y="3028"/>
                      <a:pt x="549" y="3017"/>
                    </a:cubicBezTo>
                    <a:cubicBezTo>
                      <a:pt x="545" y="3010"/>
                      <a:pt x="546" y="3002"/>
                      <a:pt x="544" y="3001"/>
                    </a:cubicBezTo>
                    <a:lnTo>
                      <a:pt x="544" y="3001"/>
                    </a:lnTo>
                    <a:cubicBezTo>
                      <a:pt x="544" y="3001"/>
                      <a:pt x="544" y="3002"/>
                      <a:pt x="543" y="3002"/>
                    </a:cubicBezTo>
                    <a:lnTo>
                      <a:pt x="543" y="3002"/>
                    </a:lnTo>
                    <a:lnTo>
                      <a:pt x="544" y="3001"/>
                    </a:lnTo>
                    <a:lnTo>
                      <a:pt x="544" y="3001"/>
                    </a:lnTo>
                    <a:cubicBezTo>
                      <a:pt x="544" y="3001"/>
                      <a:pt x="544" y="3001"/>
                      <a:pt x="544" y="3001"/>
                    </a:cubicBezTo>
                    <a:lnTo>
                      <a:pt x="544" y="3001"/>
                    </a:lnTo>
                    <a:cubicBezTo>
                      <a:pt x="548" y="2999"/>
                      <a:pt x="551" y="2997"/>
                      <a:pt x="554" y="2994"/>
                    </a:cubicBezTo>
                    <a:lnTo>
                      <a:pt x="554" y="2994"/>
                    </a:lnTo>
                    <a:lnTo>
                      <a:pt x="544" y="3001"/>
                    </a:lnTo>
                    <a:lnTo>
                      <a:pt x="544" y="3001"/>
                    </a:lnTo>
                    <a:cubicBezTo>
                      <a:pt x="544" y="3001"/>
                      <a:pt x="544" y="3001"/>
                      <a:pt x="544" y="3001"/>
                    </a:cubicBezTo>
                    <a:cubicBezTo>
                      <a:pt x="543" y="3001"/>
                      <a:pt x="542" y="3002"/>
                      <a:pt x="540" y="3003"/>
                    </a:cubicBezTo>
                    <a:lnTo>
                      <a:pt x="540" y="3003"/>
                    </a:lnTo>
                    <a:cubicBezTo>
                      <a:pt x="536" y="3005"/>
                      <a:pt x="532" y="3006"/>
                      <a:pt x="529" y="3006"/>
                    </a:cubicBezTo>
                    <a:cubicBezTo>
                      <a:pt x="517" y="3006"/>
                      <a:pt x="509" y="2998"/>
                      <a:pt x="499" y="2994"/>
                    </a:cubicBezTo>
                    <a:cubicBezTo>
                      <a:pt x="543" y="2967"/>
                      <a:pt x="488" y="2989"/>
                      <a:pt x="521" y="2950"/>
                    </a:cubicBezTo>
                    <a:lnTo>
                      <a:pt x="521" y="2950"/>
                    </a:lnTo>
                    <a:cubicBezTo>
                      <a:pt x="513" y="2956"/>
                      <a:pt x="508" y="2958"/>
                      <a:pt x="503" y="2958"/>
                    </a:cubicBezTo>
                    <a:cubicBezTo>
                      <a:pt x="496" y="2958"/>
                      <a:pt x="491" y="2953"/>
                      <a:pt x="484" y="2953"/>
                    </a:cubicBezTo>
                    <a:cubicBezTo>
                      <a:pt x="479" y="2953"/>
                      <a:pt x="473" y="2955"/>
                      <a:pt x="466" y="2961"/>
                    </a:cubicBezTo>
                    <a:cubicBezTo>
                      <a:pt x="460" y="2950"/>
                      <a:pt x="488" y="2934"/>
                      <a:pt x="493" y="2923"/>
                    </a:cubicBezTo>
                    <a:lnTo>
                      <a:pt x="493" y="2923"/>
                    </a:lnTo>
                    <a:lnTo>
                      <a:pt x="482" y="2934"/>
                    </a:lnTo>
                    <a:cubicBezTo>
                      <a:pt x="488" y="2917"/>
                      <a:pt x="482" y="2895"/>
                      <a:pt x="482" y="2884"/>
                    </a:cubicBezTo>
                    <a:lnTo>
                      <a:pt x="444" y="2889"/>
                    </a:lnTo>
                    <a:lnTo>
                      <a:pt x="444" y="2889"/>
                    </a:lnTo>
                    <a:lnTo>
                      <a:pt x="455" y="2878"/>
                    </a:lnTo>
                    <a:cubicBezTo>
                      <a:pt x="444" y="2878"/>
                      <a:pt x="438" y="2878"/>
                      <a:pt x="433" y="2884"/>
                    </a:cubicBezTo>
                    <a:lnTo>
                      <a:pt x="433" y="2878"/>
                    </a:lnTo>
                    <a:cubicBezTo>
                      <a:pt x="423" y="2884"/>
                      <a:pt x="418" y="2886"/>
                      <a:pt x="415" y="2886"/>
                    </a:cubicBezTo>
                    <a:cubicBezTo>
                      <a:pt x="409" y="2886"/>
                      <a:pt x="410" y="2878"/>
                      <a:pt x="399" y="2878"/>
                    </a:cubicBezTo>
                    <a:cubicBezTo>
                      <a:pt x="399" y="2867"/>
                      <a:pt x="405" y="2867"/>
                      <a:pt x="410" y="2867"/>
                    </a:cubicBezTo>
                    <a:cubicBezTo>
                      <a:pt x="405" y="2862"/>
                      <a:pt x="427" y="2856"/>
                      <a:pt x="433" y="2851"/>
                    </a:cubicBezTo>
                    <a:lnTo>
                      <a:pt x="433" y="2851"/>
                    </a:lnTo>
                    <a:cubicBezTo>
                      <a:pt x="427" y="2856"/>
                      <a:pt x="372" y="2867"/>
                      <a:pt x="372" y="2889"/>
                    </a:cubicBezTo>
                    <a:cubicBezTo>
                      <a:pt x="366" y="2892"/>
                      <a:pt x="359" y="2893"/>
                      <a:pt x="354" y="2893"/>
                    </a:cubicBezTo>
                    <a:cubicBezTo>
                      <a:pt x="350" y="2893"/>
                      <a:pt x="347" y="2892"/>
                      <a:pt x="350" y="2889"/>
                    </a:cubicBezTo>
                    <a:lnTo>
                      <a:pt x="372" y="2867"/>
                    </a:lnTo>
                    <a:lnTo>
                      <a:pt x="344" y="2884"/>
                    </a:lnTo>
                    <a:cubicBezTo>
                      <a:pt x="333" y="2878"/>
                      <a:pt x="350" y="2862"/>
                      <a:pt x="344" y="2856"/>
                    </a:cubicBezTo>
                    <a:lnTo>
                      <a:pt x="344" y="2856"/>
                    </a:lnTo>
                    <a:cubicBezTo>
                      <a:pt x="345" y="2857"/>
                      <a:pt x="345" y="2857"/>
                      <a:pt x="346" y="2857"/>
                    </a:cubicBezTo>
                    <a:cubicBezTo>
                      <a:pt x="358" y="2857"/>
                      <a:pt x="396" y="2834"/>
                      <a:pt x="384" y="2824"/>
                    </a:cubicBezTo>
                    <a:lnTo>
                      <a:pt x="384" y="2824"/>
                    </a:lnTo>
                    <a:cubicBezTo>
                      <a:pt x="386" y="2825"/>
                      <a:pt x="389" y="2825"/>
                      <a:pt x="393" y="2825"/>
                    </a:cubicBezTo>
                    <a:cubicBezTo>
                      <a:pt x="401" y="2825"/>
                      <a:pt x="412" y="2823"/>
                      <a:pt x="416" y="2823"/>
                    </a:cubicBezTo>
                    <a:cubicBezTo>
                      <a:pt x="416" y="2812"/>
                      <a:pt x="416" y="2812"/>
                      <a:pt x="433" y="2812"/>
                    </a:cubicBezTo>
                    <a:cubicBezTo>
                      <a:pt x="430" y="2811"/>
                      <a:pt x="428" y="2811"/>
                      <a:pt x="426" y="2811"/>
                    </a:cubicBezTo>
                    <a:cubicBezTo>
                      <a:pt x="419" y="2811"/>
                      <a:pt x="415" y="2814"/>
                      <a:pt x="411" y="2814"/>
                    </a:cubicBezTo>
                    <a:cubicBezTo>
                      <a:pt x="409" y="2814"/>
                      <a:pt x="407" y="2812"/>
                      <a:pt x="405" y="2806"/>
                    </a:cubicBezTo>
                    <a:cubicBezTo>
                      <a:pt x="427" y="2795"/>
                      <a:pt x="433" y="2779"/>
                      <a:pt x="433" y="2768"/>
                    </a:cubicBezTo>
                    <a:lnTo>
                      <a:pt x="433" y="2768"/>
                    </a:lnTo>
                    <a:lnTo>
                      <a:pt x="427" y="2784"/>
                    </a:lnTo>
                    <a:lnTo>
                      <a:pt x="416" y="2784"/>
                    </a:lnTo>
                    <a:cubicBezTo>
                      <a:pt x="416" y="2795"/>
                      <a:pt x="416" y="2795"/>
                      <a:pt x="405" y="2801"/>
                    </a:cubicBezTo>
                    <a:cubicBezTo>
                      <a:pt x="405" y="2801"/>
                      <a:pt x="394" y="2802"/>
                      <a:pt x="385" y="2802"/>
                    </a:cubicBezTo>
                    <a:cubicBezTo>
                      <a:pt x="379" y="2802"/>
                      <a:pt x="374" y="2802"/>
                      <a:pt x="374" y="2800"/>
                    </a:cubicBezTo>
                    <a:lnTo>
                      <a:pt x="374" y="2800"/>
                    </a:lnTo>
                    <a:cubicBezTo>
                      <a:pt x="365" y="2810"/>
                      <a:pt x="358" y="2813"/>
                      <a:pt x="351" y="2813"/>
                    </a:cubicBezTo>
                    <a:cubicBezTo>
                      <a:pt x="342" y="2813"/>
                      <a:pt x="335" y="2807"/>
                      <a:pt x="329" y="2807"/>
                    </a:cubicBezTo>
                    <a:cubicBezTo>
                      <a:pt x="326" y="2807"/>
                      <a:pt x="324" y="2809"/>
                      <a:pt x="322" y="2812"/>
                    </a:cubicBezTo>
                    <a:cubicBezTo>
                      <a:pt x="316" y="2812"/>
                      <a:pt x="305" y="2806"/>
                      <a:pt x="316" y="2801"/>
                    </a:cubicBezTo>
                    <a:cubicBezTo>
                      <a:pt x="334" y="2801"/>
                      <a:pt x="336" y="2790"/>
                      <a:pt x="339" y="2780"/>
                    </a:cubicBezTo>
                    <a:lnTo>
                      <a:pt x="339" y="2780"/>
                    </a:lnTo>
                    <a:cubicBezTo>
                      <a:pt x="337" y="2782"/>
                      <a:pt x="333" y="2784"/>
                      <a:pt x="327" y="2784"/>
                    </a:cubicBezTo>
                    <a:cubicBezTo>
                      <a:pt x="322" y="2779"/>
                      <a:pt x="333" y="2768"/>
                      <a:pt x="333" y="2757"/>
                    </a:cubicBezTo>
                    <a:lnTo>
                      <a:pt x="344" y="2757"/>
                    </a:lnTo>
                    <a:lnTo>
                      <a:pt x="344" y="2745"/>
                    </a:lnTo>
                    <a:cubicBezTo>
                      <a:pt x="327" y="2751"/>
                      <a:pt x="327" y="2768"/>
                      <a:pt x="322" y="2768"/>
                    </a:cubicBezTo>
                    <a:cubicBezTo>
                      <a:pt x="322" y="2757"/>
                      <a:pt x="316" y="2751"/>
                      <a:pt x="322" y="2751"/>
                    </a:cubicBezTo>
                    <a:cubicBezTo>
                      <a:pt x="342" y="2746"/>
                      <a:pt x="353" y="2728"/>
                      <a:pt x="366" y="2728"/>
                    </a:cubicBezTo>
                    <a:cubicBezTo>
                      <a:pt x="368" y="2728"/>
                      <a:pt x="370" y="2728"/>
                      <a:pt x="372" y="2729"/>
                    </a:cubicBezTo>
                    <a:cubicBezTo>
                      <a:pt x="365" y="2725"/>
                      <a:pt x="358" y="2720"/>
                      <a:pt x="349" y="2720"/>
                    </a:cubicBezTo>
                    <a:cubicBezTo>
                      <a:pt x="343" y="2720"/>
                      <a:pt x="336" y="2722"/>
                      <a:pt x="327" y="2729"/>
                    </a:cubicBezTo>
                    <a:lnTo>
                      <a:pt x="322" y="2723"/>
                    </a:lnTo>
                    <a:cubicBezTo>
                      <a:pt x="318" y="2736"/>
                      <a:pt x="310" y="2749"/>
                      <a:pt x="302" y="2749"/>
                    </a:cubicBezTo>
                    <a:cubicBezTo>
                      <a:pt x="299" y="2749"/>
                      <a:pt x="297" y="2748"/>
                      <a:pt x="294" y="2745"/>
                    </a:cubicBezTo>
                    <a:lnTo>
                      <a:pt x="272" y="2745"/>
                    </a:lnTo>
                    <a:lnTo>
                      <a:pt x="278" y="2729"/>
                    </a:lnTo>
                    <a:lnTo>
                      <a:pt x="278" y="2729"/>
                    </a:lnTo>
                    <a:cubicBezTo>
                      <a:pt x="275" y="2734"/>
                      <a:pt x="272" y="2737"/>
                      <a:pt x="270" y="2737"/>
                    </a:cubicBezTo>
                    <a:cubicBezTo>
                      <a:pt x="268" y="2737"/>
                      <a:pt x="267" y="2734"/>
                      <a:pt x="267" y="2729"/>
                    </a:cubicBezTo>
                    <a:cubicBezTo>
                      <a:pt x="272" y="2723"/>
                      <a:pt x="272" y="2718"/>
                      <a:pt x="278" y="2712"/>
                    </a:cubicBezTo>
                    <a:cubicBezTo>
                      <a:pt x="276" y="2707"/>
                      <a:pt x="273" y="2705"/>
                      <a:pt x="270" y="2705"/>
                    </a:cubicBezTo>
                    <a:cubicBezTo>
                      <a:pt x="265" y="2705"/>
                      <a:pt x="257" y="2712"/>
                      <a:pt x="250" y="2712"/>
                    </a:cubicBezTo>
                    <a:cubicBezTo>
                      <a:pt x="244" y="2701"/>
                      <a:pt x="250" y="2696"/>
                      <a:pt x="267" y="2690"/>
                    </a:cubicBezTo>
                    <a:cubicBezTo>
                      <a:pt x="267" y="2674"/>
                      <a:pt x="244" y="2662"/>
                      <a:pt x="261" y="2646"/>
                    </a:cubicBezTo>
                    <a:cubicBezTo>
                      <a:pt x="258" y="2645"/>
                      <a:pt x="256" y="2645"/>
                      <a:pt x="254" y="2645"/>
                    </a:cubicBezTo>
                    <a:cubicBezTo>
                      <a:pt x="244" y="2645"/>
                      <a:pt x="258" y="2657"/>
                      <a:pt x="239" y="2657"/>
                    </a:cubicBezTo>
                    <a:cubicBezTo>
                      <a:pt x="272" y="2613"/>
                      <a:pt x="222" y="2607"/>
                      <a:pt x="206" y="2585"/>
                    </a:cubicBezTo>
                    <a:cubicBezTo>
                      <a:pt x="195" y="2595"/>
                      <a:pt x="191" y="2598"/>
                      <a:pt x="188" y="2598"/>
                    </a:cubicBezTo>
                    <a:cubicBezTo>
                      <a:pt x="185" y="2598"/>
                      <a:pt x="184" y="2596"/>
                      <a:pt x="179" y="2596"/>
                    </a:cubicBezTo>
                    <a:cubicBezTo>
                      <a:pt x="177" y="2596"/>
                      <a:pt x="174" y="2596"/>
                      <a:pt x="169" y="2598"/>
                    </a:cubicBezTo>
                    <a:lnTo>
                      <a:pt x="169" y="2598"/>
                    </a:lnTo>
                    <a:cubicBezTo>
                      <a:pt x="177" y="2590"/>
                      <a:pt x="180" y="2572"/>
                      <a:pt x="189" y="2572"/>
                    </a:cubicBezTo>
                    <a:cubicBezTo>
                      <a:pt x="191" y="2572"/>
                      <a:pt x="193" y="2573"/>
                      <a:pt x="195" y="2574"/>
                    </a:cubicBezTo>
                    <a:lnTo>
                      <a:pt x="184" y="2563"/>
                    </a:lnTo>
                    <a:cubicBezTo>
                      <a:pt x="187" y="2558"/>
                      <a:pt x="190" y="2557"/>
                      <a:pt x="193" y="2557"/>
                    </a:cubicBezTo>
                    <a:cubicBezTo>
                      <a:pt x="198" y="2557"/>
                      <a:pt x="203" y="2559"/>
                      <a:pt x="208" y="2559"/>
                    </a:cubicBezTo>
                    <a:cubicBezTo>
                      <a:pt x="213" y="2559"/>
                      <a:pt x="218" y="2557"/>
                      <a:pt x="222" y="2546"/>
                    </a:cubicBezTo>
                    <a:cubicBezTo>
                      <a:pt x="220" y="2541"/>
                      <a:pt x="214" y="2539"/>
                      <a:pt x="206" y="2539"/>
                    </a:cubicBezTo>
                    <a:cubicBezTo>
                      <a:pt x="200" y="2539"/>
                      <a:pt x="193" y="2540"/>
                      <a:pt x="187" y="2540"/>
                    </a:cubicBezTo>
                    <a:cubicBezTo>
                      <a:pt x="179" y="2540"/>
                      <a:pt x="174" y="2538"/>
                      <a:pt x="178" y="2530"/>
                    </a:cubicBezTo>
                    <a:cubicBezTo>
                      <a:pt x="206" y="2519"/>
                      <a:pt x="161" y="2524"/>
                      <a:pt x="189" y="2507"/>
                    </a:cubicBezTo>
                    <a:cubicBezTo>
                      <a:pt x="206" y="2507"/>
                      <a:pt x="206" y="2507"/>
                      <a:pt x="206" y="2519"/>
                    </a:cubicBezTo>
                    <a:lnTo>
                      <a:pt x="206" y="2507"/>
                    </a:lnTo>
                    <a:cubicBezTo>
                      <a:pt x="202" y="2501"/>
                      <a:pt x="197" y="2498"/>
                      <a:pt x="193" y="2498"/>
                    </a:cubicBezTo>
                    <a:cubicBezTo>
                      <a:pt x="179" y="2498"/>
                      <a:pt x="163" y="2519"/>
                      <a:pt x="144" y="2519"/>
                    </a:cubicBezTo>
                    <a:cubicBezTo>
                      <a:pt x="143" y="2519"/>
                      <a:pt x="141" y="2519"/>
                      <a:pt x="139" y="2519"/>
                    </a:cubicBezTo>
                    <a:cubicBezTo>
                      <a:pt x="128" y="2502"/>
                      <a:pt x="156" y="2491"/>
                      <a:pt x="161" y="2480"/>
                    </a:cubicBezTo>
                    <a:cubicBezTo>
                      <a:pt x="161" y="2476"/>
                      <a:pt x="159" y="2472"/>
                      <a:pt x="155" y="2470"/>
                    </a:cubicBezTo>
                    <a:lnTo>
                      <a:pt x="155" y="2470"/>
                    </a:lnTo>
                    <a:cubicBezTo>
                      <a:pt x="162" y="2476"/>
                      <a:pt x="147" y="2497"/>
                      <a:pt x="128" y="2502"/>
                    </a:cubicBezTo>
                    <a:cubicBezTo>
                      <a:pt x="144" y="2483"/>
                      <a:pt x="130" y="2477"/>
                      <a:pt x="116" y="2477"/>
                    </a:cubicBezTo>
                    <a:cubicBezTo>
                      <a:pt x="110" y="2477"/>
                      <a:pt x="104" y="2478"/>
                      <a:pt x="101" y="2480"/>
                    </a:cubicBezTo>
                    <a:cubicBezTo>
                      <a:pt x="84" y="2524"/>
                      <a:pt x="106" y="2496"/>
                      <a:pt x="95" y="2546"/>
                    </a:cubicBezTo>
                    <a:cubicBezTo>
                      <a:pt x="102" y="2546"/>
                      <a:pt x="115" y="2536"/>
                      <a:pt x="122" y="2536"/>
                    </a:cubicBezTo>
                    <a:cubicBezTo>
                      <a:pt x="126" y="2536"/>
                      <a:pt x="128" y="2539"/>
                      <a:pt x="128" y="2546"/>
                    </a:cubicBezTo>
                    <a:cubicBezTo>
                      <a:pt x="106" y="2546"/>
                      <a:pt x="112" y="2552"/>
                      <a:pt x="112" y="2557"/>
                    </a:cubicBezTo>
                    <a:cubicBezTo>
                      <a:pt x="116" y="2555"/>
                      <a:pt x="119" y="2553"/>
                      <a:pt x="121" y="2553"/>
                    </a:cubicBezTo>
                    <a:cubicBezTo>
                      <a:pt x="129" y="2553"/>
                      <a:pt x="130" y="2563"/>
                      <a:pt x="134" y="2563"/>
                    </a:cubicBezTo>
                    <a:cubicBezTo>
                      <a:pt x="128" y="2579"/>
                      <a:pt x="95" y="2579"/>
                      <a:pt x="101" y="2602"/>
                    </a:cubicBezTo>
                    <a:lnTo>
                      <a:pt x="134" y="2579"/>
                    </a:lnTo>
                    <a:lnTo>
                      <a:pt x="134" y="2579"/>
                    </a:lnTo>
                    <a:cubicBezTo>
                      <a:pt x="134" y="2585"/>
                      <a:pt x="106" y="2591"/>
                      <a:pt x="123" y="2602"/>
                    </a:cubicBezTo>
                    <a:cubicBezTo>
                      <a:pt x="107" y="2605"/>
                      <a:pt x="100" y="2612"/>
                      <a:pt x="91" y="2612"/>
                    </a:cubicBezTo>
                    <a:cubicBezTo>
                      <a:pt x="88" y="2612"/>
                      <a:pt x="84" y="2611"/>
                      <a:pt x="78" y="2607"/>
                    </a:cubicBezTo>
                    <a:lnTo>
                      <a:pt x="78" y="2607"/>
                    </a:lnTo>
                    <a:cubicBezTo>
                      <a:pt x="73" y="2624"/>
                      <a:pt x="81" y="2626"/>
                      <a:pt x="94" y="2626"/>
                    </a:cubicBezTo>
                    <a:cubicBezTo>
                      <a:pt x="100" y="2626"/>
                      <a:pt x="107" y="2626"/>
                      <a:pt x="114" y="2626"/>
                    </a:cubicBezTo>
                    <a:cubicBezTo>
                      <a:pt x="121" y="2626"/>
                      <a:pt x="128" y="2626"/>
                      <a:pt x="134" y="2629"/>
                    </a:cubicBezTo>
                    <a:lnTo>
                      <a:pt x="123" y="2629"/>
                    </a:lnTo>
                    <a:cubicBezTo>
                      <a:pt x="134" y="2629"/>
                      <a:pt x="134" y="2629"/>
                      <a:pt x="139" y="2635"/>
                    </a:cubicBezTo>
                    <a:cubicBezTo>
                      <a:pt x="139" y="2640"/>
                      <a:pt x="135" y="2640"/>
                      <a:pt x="130" y="2640"/>
                    </a:cubicBezTo>
                    <a:cubicBezTo>
                      <a:pt x="124" y="2640"/>
                      <a:pt x="117" y="2640"/>
                      <a:pt x="112" y="2646"/>
                    </a:cubicBezTo>
                    <a:lnTo>
                      <a:pt x="128" y="2662"/>
                    </a:lnTo>
                    <a:cubicBezTo>
                      <a:pt x="134" y="2662"/>
                      <a:pt x="139" y="2662"/>
                      <a:pt x="134" y="2668"/>
                    </a:cubicBezTo>
                    <a:cubicBezTo>
                      <a:pt x="123" y="2668"/>
                      <a:pt x="106" y="2674"/>
                      <a:pt x="101" y="2685"/>
                    </a:cubicBezTo>
                    <a:lnTo>
                      <a:pt x="134" y="2685"/>
                    </a:lnTo>
                    <a:cubicBezTo>
                      <a:pt x="125" y="2689"/>
                      <a:pt x="127" y="2704"/>
                      <a:pt x="116" y="2704"/>
                    </a:cubicBezTo>
                    <a:cubicBezTo>
                      <a:pt x="114" y="2704"/>
                      <a:pt x="110" y="2703"/>
                      <a:pt x="106" y="2701"/>
                    </a:cubicBezTo>
                    <a:lnTo>
                      <a:pt x="106" y="2701"/>
                    </a:lnTo>
                    <a:lnTo>
                      <a:pt x="128" y="2723"/>
                    </a:lnTo>
                    <a:lnTo>
                      <a:pt x="106" y="2745"/>
                    </a:lnTo>
                    <a:cubicBezTo>
                      <a:pt x="112" y="2745"/>
                      <a:pt x="123" y="2745"/>
                      <a:pt x="123" y="2740"/>
                    </a:cubicBezTo>
                    <a:cubicBezTo>
                      <a:pt x="123" y="2751"/>
                      <a:pt x="184" y="2745"/>
                      <a:pt x="134" y="2773"/>
                    </a:cubicBezTo>
                    <a:cubicBezTo>
                      <a:pt x="161" y="2779"/>
                      <a:pt x="161" y="2784"/>
                      <a:pt x="189" y="2801"/>
                    </a:cubicBezTo>
                    <a:cubicBezTo>
                      <a:pt x="158" y="2801"/>
                      <a:pt x="175" y="2829"/>
                      <a:pt x="160" y="2829"/>
                    </a:cubicBezTo>
                    <a:cubicBezTo>
                      <a:pt x="159" y="2829"/>
                      <a:pt x="158" y="2829"/>
                      <a:pt x="156" y="2828"/>
                    </a:cubicBezTo>
                    <a:lnTo>
                      <a:pt x="156" y="2828"/>
                    </a:lnTo>
                    <a:cubicBezTo>
                      <a:pt x="156" y="2833"/>
                      <a:pt x="159" y="2834"/>
                      <a:pt x="163" y="2834"/>
                    </a:cubicBezTo>
                    <a:cubicBezTo>
                      <a:pt x="168" y="2834"/>
                      <a:pt x="174" y="2832"/>
                      <a:pt x="180" y="2832"/>
                    </a:cubicBezTo>
                    <a:cubicBezTo>
                      <a:pt x="183" y="2832"/>
                      <a:pt x="187" y="2833"/>
                      <a:pt x="189" y="2834"/>
                    </a:cubicBezTo>
                    <a:cubicBezTo>
                      <a:pt x="184" y="2851"/>
                      <a:pt x="161" y="2862"/>
                      <a:pt x="150" y="2862"/>
                    </a:cubicBezTo>
                    <a:lnTo>
                      <a:pt x="178" y="2862"/>
                    </a:lnTo>
                    <a:cubicBezTo>
                      <a:pt x="167" y="2884"/>
                      <a:pt x="156" y="2884"/>
                      <a:pt x="161" y="2889"/>
                    </a:cubicBezTo>
                    <a:lnTo>
                      <a:pt x="184" y="2878"/>
                    </a:lnTo>
                    <a:lnTo>
                      <a:pt x="178" y="2889"/>
                    </a:lnTo>
                    <a:cubicBezTo>
                      <a:pt x="181" y="2887"/>
                      <a:pt x="184" y="2885"/>
                      <a:pt x="186" y="2885"/>
                    </a:cubicBezTo>
                    <a:cubicBezTo>
                      <a:pt x="189" y="2885"/>
                      <a:pt x="192" y="2887"/>
                      <a:pt x="195" y="2889"/>
                    </a:cubicBezTo>
                    <a:lnTo>
                      <a:pt x="189" y="2889"/>
                    </a:lnTo>
                    <a:lnTo>
                      <a:pt x="195" y="2895"/>
                    </a:lnTo>
                    <a:cubicBezTo>
                      <a:pt x="178" y="2895"/>
                      <a:pt x="195" y="2911"/>
                      <a:pt x="184" y="2911"/>
                    </a:cubicBezTo>
                    <a:cubicBezTo>
                      <a:pt x="189" y="2917"/>
                      <a:pt x="189" y="2917"/>
                      <a:pt x="195" y="2934"/>
                    </a:cubicBezTo>
                    <a:lnTo>
                      <a:pt x="211" y="2917"/>
                    </a:lnTo>
                    <a:lnTo>
                      <a:pt x="211" y="2917"/>
                    </a:lnTo>
                    <a:cubicBezTo>
                      <a:pt x="233" y="2923"/>
                      <a:pt x="189" y="2934"/>
                      <a:pt x="195" y="2945"/>
                    </a:cubicBezTo>
                    <a:lnTo>
                      <a:pt x="211" y="2934"/>
                    </a:lnTo>
                    <a:lnTo>
                      <a:pt x="211" y="2934"/>
                    </a:lnTo>
                    <a:cubicBezTo>
                      <a:pt x="195" y="2972"/>
                      <a:pt x="250" y="2950"/>
                      <a:pt x="244" y="2978"/>
                    </a:cubicBezTo>
                    <a:cubicBezTo>
                      <a:pt x="244" y="2977"/>
                      <a:pt x="242" y="2977"/>
                      <a:pt x="241" y="2977"/>
                    </a:cubicBezTo>
                    <a:cubicBezTo>
                      <a:pt x="233" y="2977"/>
                      <a:pt x="218" y="2989"/>
                      <a:pt x="222" y="2989"/>
                    </a:cubicBezTo>
                    <a:cubicBezTo>
                      <a:pt x="239" y="2994"/>
                      <a:pt x="250" y="3017"/>
                      <a:pt x="278" y="3017"/>
                    </a:cubicBezTo>
                    <a:cubicBezTo>
                      <a:pt x="261" y="3033"/>
                      <a:pt x="250" y="3044"/>
                      <a:pt x="250" y="3061"/>
                    </a:cubicBezTo>
                    <a:cubicBezTo>
                      <a:pt x="255" y="3066"/>
                      <a:pt x="260" y="3069"/>
                      <a:pt x="264" y="3069"/>
                    </a:cubicBezTo>
                    <a:cubicBezTo>
                      <a:pt x="268" y="3069"/>
                      <a:pt x="272" y="3066"/>
                      <a:pt x="278" y="3061"/>
                    </a:cubicBezTo>
                    <a:cubicBezTo>
                      <a:pt x="278" y="3077"/>
                      <a:pt x="300" y="3083"/>
                      <a:pt x="289" y="3100"/>
                    </a:cubicBezTo>
                    <a:cubicBezTo>
                      <a:pt x="291" y="3097"/>
                      <a:pt x="293" y="3096"/>
                      <a:pt x="294" y="3096"/>
                    </a:cubicBezTo>
                    <a:cubicBezTo>
                      <a:pt x="298" y="3096"/>
                      <a:pt x="297" y="3105"/>
                      <a:pt x="305" y="3105"/>
                    </a:cubicBezTo>
                    <a:lnTo>
                      <a:pt x="300" y="3111"/>
                    </a:lnTo>
                    <a:lnTo>
                      <a:pt x="316" y="3100"/>
                    </a:lnTo>
                    <a:lnTo>
                      <a:pt x="316" y="3100"/>
                    </a:lnTo>
                    <a:cubicBezTo>
                      <a:pt x="294" y="3138"/>
                      <a:pt x="355" y="3111"/>
                      <a:pt x="333" y="3144"/>
                    </a:cubicBezTo>
                    <a:lnTo>
                      <a:pt x="344" y="3144"/>
                    </a:lnTo>
                    <a:cubicBezTo>
                      <a:pt x="333" y="3155"/>
                      <a:pt x="327" y="3155"/>
                      <a:pt x="322" y="3160"/>
                    </a:cubicBezTo>
                    <a:lnTo>
                      <a:pt x="344" y="3194"/>
                    </a:lnTo>
                    <a:lnTo>
                      <a:pt x="350" y="3183"/>
                    </a:lnTo>
                    <a:cubicBezTo>
                      <a:pt x="355" y="3188"/>
                      <a:pt x="377" y="3183"/>
                      <a:pt x="372" y="3194"/>
                    </a:cubicBezTo>
                    <a:cubicBezTo>
                      <a:pt x="333" y="3199"/>
                      <a:pt x="377" y="3210"/>
                      <a:pt x="361" y="3221"/>
                    </a:cubicBezTo>
                    <a:lnTo>
                      <a:pt x="350" y="3221"/>
                    </a:lnTo>
                    <a:cubicBezTo>
                      <a:pt x="352" y="3224"/>
                      <a:pt x="353" y="3225"/>
                      <a:pt x="355" y="3225"/>
                    </a:cubicBezTo>
                    <a:cubicBezTo>
                      <a:pt x="358" y="3225"/>
                      <a:pt x="362" y="3222"/>
                      <a:pt x="372" y="3216"/>
                    </a:cubicBezTo>
                    <a:lnTo>
                      <a:pt x="372" y="3216"/>
                    </a:lnTo>
                    <a:cubicBezTo>
                      <a:pt x="377" y="3219"/>
                      <a:pt x="372" y="3226"/>
                      <a:pt x="367" y="3232"/>
                    </a:cubicBezTo>
                    <a:lnTo>
                      <a:pt x="367" y="3232"/>
                    </a:lnTo>
                    <a:cubicBezTo>
                      <a:pt x="373" y="3227"/>
                      <a:pt x="379" y="3225"/>
                      <a:pt x="383" y="3225"/>
                    </a:cubicBezTo>
                    <a:cubicBezTo>
                      <a:pt x="385" y="3225"/>
                      <a:pt x="387" y="3225"/>
                      <a:pt x="388" y="3227"/>
                    </a:cubicBezTo>
                    <a:cubicBezTo>
                      <a:pt x="388" y="3227"/>
                      <a:pt x="385" y="3236"/>
                      <a:pt x="384" y="3238"/>
                    </a:cubicBezTo>
                    <a:lnTo>
                      <a:pt x="384" y="3238"/>
                    </a:lnTo>
                    <a:cubicBezTo>
                      <a:pt x="383" y="3238"/>
                      <a:pt x="383" y="3238"/>
                      <a:pt x="383" y="3238"/>
                    </a:cubicBezTo>
                    <a:lnTo>
                      <a:pt x="383" y="3238"/>
                    </a:lnTo>
                    <a:cubicBezTo>
                      <a:pt x="383" y="3239"/>
                      <a:pt x="383" y="3239"/>
                      <a:pt x="383" y="3239"/>
                    </a:cubicBezTo>
                    <a:cubicBezTo>
                      <a:pt x="383" y="3239"/>
                      <a:pt x="383" y="3239"/>
                      <a:pt x="384" y="3238"/>
                    </a:cubicBezTo>
                    <a:lnTo>
                      <a:pt x="384" y="3238"/>
                    </a:lnTo>
                    <a:cubicBezTo>
                      <a:pt x="396" y="3243"/>
                      <a:pt x="399" y="3258"/>
                      <a:pt x="405" y="3258"/>
                    </a:cubicBezTo>
                    <a:cubicBezTo>
                      <a:pt x="407" y="3258"/>
                      <a:pt x="408" y="3257"/>
                      <a:pt x="410" y="3255"/>
                    </a:cubicBezTo>
                    <a:lnTo>
                      <a:pt x="410" y="3255"/>
                    </a:lnTo>
                    <a:cubicBezTo>
                      <a:pt x="410" y="3266"/>
                      <a:pt x="399" y="3271"/>
                      <a:pt x="388" y="3271"/>
                    </a:cubicBezTo>
                    <a:cubicBezTo>
                      <a:pt x="416" y="3277"/>
                      <a:pt x="399" y="3282"/>
                      <a:pt x="427" y="3293"/>
                    </a:cubicBezTo>
                    <a:lnTo>
                      <a:pt x="416" y="3299"/>
                    </a:lnTo>
                    <a:lnTo>
                      <a:pt x="433" y="3299"/>
                    </a:lnTo>
                    <a:lnTo>
                      <a:pt x="427" y="3321"/>
                    </a:lnTo>
                    <a:lnTo>
                      <a:pt x="433" y="3304"/>
                    </a:lnTo>
                    <a:cubicBezTo>
                      <a:pt x="438" y="3310"/>
                      <a:pt x="444" y="3310"/>
                      <a:pt x="444" y="3321"/>
                    </a:cubicBezTo>
                    <a:lnTo>
                      <a:pt x="433" y="3326"/>
                    </a:lnTo>
                    <a:cubicBezTo>
                      <a:pt x="455" y="3338"/>
                      <a:pt x="427" y="3360"/>
                      <a:pt x="460" y="3365"/>
                    </a:cubicBezTo>
                    <a:cubicBezTo>
                      <a:pt x="460" y="3365"/>
                      <a:pt x="455" y="3376"/>
                      <a:pt x="444" y="3376"/>
                    </a:cubicBezTo>
                    <a:cubicBezTo>
                      <a:pt x="482" y="3376"/>
                      <a:pt x="433" y="3404"/>
                      <a:pt x="471" y="3404"/>
                    </a:cubicBezTo>
                    <a:cubicBezTo>
                      <a:pt x="466" y="3404"/>
                      <a:pt x="466" y="3409"/>
                      <a:pt x="460" y="3415"/>
                    </a:cubicBezTo>
                    <a:lnTo>
                      <a:pt x="471" y="3415"/>
                    </a:lnTo>
                    <a:lnTo>
                      <a:pt x="460" y="3432"/>
                    </a:lnTo>
                    <a:lnTo>
                      <a:pt x="460" y="3432"/>
                    </a:lnTo>
                    <a:lnTo>
                      <a:pt x="488" y="3415"/>
                    </a:lnTo>
                    <a:lnTo>
                      <a:pt x="471" y="3437"/>
                    </a:lnTo>
                    <a:lnTo>
                      <a:pt x="488" y="3432"/>
                    </a:lnTo>
                    <a:lnTo>
                      <a:pt x="488" y="3432"/>
                    </a:lnTo>
                    <a:cubicBezTo>
                      <a:pt x="460" y="3465"/>
                      <a:pt x="493" y="3459"/>
                      <a:pt x="482" y="3487"/>
                    </a:cubicBezTo>
                    <a:lnTo>
                      <a:pt x="499" y="3465"/>
                    </a:lnTo>
                    <a:cubicBezTo>
                      <a:pt x="501" y="3465"/>
                      <a:pt x="503" y="3465"/>
                      <a:pt x="505" y="3465"/>
                    </a:cubicBezTo>
                    <a:cubicBezTo>
                      <a:pt x="568" y="3465"/>
                      <a:pt x="528" y="3548"/>
                      <a:pt x="576" y="3559"/>
                    </a:cubicBezTo>
                    <a:lnTo>
                      <a:pt x="565" y="3576"/>
                    </a:lnTo>
                    <a:lnTo>
                      <a:pt x="565" y="3576"/>
                    </a:lnTo>
                    <a:lnTo>
                      <a:pt x="593" y="3570"/>
                    </a:lnTo>
                    <a:lnTo>
                      <a:pt x="593" y="3570"/>
                    </a:lnTo>
                    <a:cubicBezTo>
                      <a:pt x="582" y="3587"/>
                      <a:pt x="571" y="3576"/>
                      <a:pt x="565" y="3587"/>
                    </a:cubicBezTo>
                    <a:cubicBezTo>
                      <a:pt x="569" y="3589"/>
                      <a:pt x="572" y="3590"/>
                      <a:pt x="575" y="3590"/>
                    </a:cubicBezTo>
                    <a:cubicBezTo>
                      <a:pt x="584" y="3590"/>
                      <a:pt x="591" y="3583"/>
                      <a:pt x="600" y="3583"/>
                    </a:cubicBezTo>
                    <a:cubicBezTo>
                      <a:pt x="603" y="3583"/>
                      <a:pt x="606" y="3584"/>
                      <a:pt x="610" y="3587"/>
                    </a:cubicBezTo>
                    <a:cubicBezTo>
                      <a:pt x="607" y="3598"/>
                      <a:pt x="604" y="3600"/>
                      <a:pt x="601" y="3600"/>
                    </a:cubicBezTo>
                    <a:cubicBezTo>
                      <a:pt x="601" y="3600"/>
                      <a:pt x="601" y="3600"/>
                      <a:pt x="601" y="3600"/>
                    </a:cubicBezTo>
                    <a:lnTo>
                      <a:pt x="601" y="3600"/>
                    </a:lnTo>
                    <a:cubicBezTo>
                      <a:pt x="617" y="3607"/>
                      <a:pt x="637" y="3617"/>
                      <a:pt x="637" y="3636"/>
                    </a:cubicBezTo>
                    <a:lnTo>
                      <a:pt x="648" y="3631"/>
                    </a:lnTo>
                    <a:cubicBezTo>
                      <a:pt x="659" y="3636"/>
                      <a:pt x="665" y="3653"/>
                      <a:pt x="682" y="3664"/>
                    </a:cubicBezTo>
                    <a:cubicBezTo>
                      <a:pt x="679" y="3667"/>
                      <a:pt x="675" y="3668"/>
                      <a:pt x="671" y="3668"/>
                    </a:cubicBezTo>
                    <a:cubicBezTo>
                      <a:pt x="668" y="3668"/>
                      <a:pt x="665" y="3667"/>
                      <a:pt x="665" y="3664"/>
                    </a:cubicBezTo>
                    <a:lnTo>
                      <a:pt x="665" y="3664"/>
                    </a:lnTo>
                    <a:cubicBezTo>
                      <a:pt x="665" y="3670"/>
                      <a:pt x="665" y="3681"/>
                      <a:pt x="682" y="3681"/>
                    </a:cubicBezTo>
                    <a:lnTo>
                      <a:pt x="659" y="3686"/>
                    </a:lnTo>
                    <a:cubicBezTo>
                      <a:pt x="665" y="3697"/>
                      <a:pt x="693" y="3697"/>
                      <a:pt x="676" y="3719"/>
                    </a:cubicBezTo>
                    <a:cubicBezTo>
                      <a:pt x="680" y="3715"/>
                      <a:pt x="687" y="3712"/>
                      <a:pt x="690" y="3712"/>
                    </a:cubicBezTo>
                    <a:cubicBezTo>
                      <a:pt x="692" y="3712"/>
                      <a:pt x="693" y="3712"/>
                      <a:pt x="693" y="3714"/>
                    </a:cubicBezTo>
                    <a:cubicBezTo>
                      <a:pt x="676" y="3742"/>
                      <a:pt x="720" y="3725"/>
                      <a:pt x="720" y="3747"/>
                    </a:cubicBezTo>
                    <a:cubicBezTo>
                      <a:pt x="719" y="3748"/>
                      <a:pt x="718" y="3749"/>
                      <a:pt x="717" y="3749"/>
                    </a:cubicBezTo>
                    <a:cubicBezTo>
                      <a:pt x="714" y="3749"/>
                      <a:pt x="711" y="3745"/>
                      <a:pt x="710" y="3745"/>
                    </a:cubicBezTo>
                    <a:cubicBezTo>
                      <a:pt x="709" y="3745"/>
                      <a:pt x="709" y="3746"/>
                      <a:pt x="709" y="3747"/>
                    </a:cubicBezTo>
                    <a:cubicBezTo>
                      <a:pt x="709" y="3754"/>
                      <a:pt x="711" y="3756"/>
                      <a:pt x="715" y="3756"/>
                    </a:cubicBezTo>
                    <a:cubicBezTo>
                      <a:pt x="720" y="3756"/>
                      <a:pt x="727" y="3753"/>
                      <a:pt x="737" y="3753"/>
                    </a:cubicBezTo>
                    <a:lnTo>
                      <a:pt x="720" y="3764"/>
                    </a:lnTo>
                    <a:lnTo>
                      <a:pt x="765" y="3775"/>
                    </a:lnTo>
                    <a:cubicBezTo>
                      <a:pt x="742" y="3802"/>
                      <a:pt x="792" y="3797"/>
                      <a:pt x="770" y="3808"/>
                    </a:cubicBezTo>
                    <a:cubicBezTo>
                      <a:pt x="771" y="3811"/>
                      <a:pt x="772" y="3813"/>
                      <a:pt x="772" y="3813"/>
                    </a:cubicBezTo>
                    <a:cubicBezTo>
                      <a:pt x="774" y="3813"/>
                      <a:pt x="775" y="3800"/>
                      <a:pt x="784" y="3800"/>
                    </a:cubicBezTo>
                    <a:cubicBezTo>
                      <a:pt x="786" y="3800"/>
                      <a:pt x="789" y="3801"/>
                      <a:pt x="792" y="3802"/>
                    </a:cubicBezTo>
                    <a:cubicBezTo>
                      <a:pt x="787" y="3819"/>
                      <a:pt x="803" y="3808"/>
                      <a:pt x="792" y="3825"/>
                    </a:cubicBezTo>
                    <a:lnTo>
                      <a:pt x="798" y="3830"/>
                    </a:lnTo>
                    <a:lnTo>
                      <a:pt x="776" y="3836"/>
                    </a:lnTo>
                    <a:cubicBezTo>
                      <a:pt x="778" y="3838"/>
                      <a:pt x="781" y="3839"/>
                      <a:pt x="785" y="3839"/>
                    </a:cubicBezTo>
                    <a:cubicBezTo>
                      <a:pt x="795" y="3839"/>
                      <a:pt x="807" y="3829"/>
                      <a:pt x="820" y="3825"/>
                    </a:cubicBezTo>
                    <a:cubicBezTo>
                      <a:pt x="820" y="3836"/>
                      <a:pt x="831" y="3847"/>
                      <a:pt x="820" y="3858"/>
                    </a:cubicBezTo>
                    <a:lnTo>
                      <a:pt x="814" y="3858"/>
                    </a:lnTo>
                    <a:cubicBezTo>
                      <a:pt x="840" y="3873"/>
                      <a:pt x="805" y="3920"/>
                      <a:pt x="832" y="3920"/>
                    </a:cubicBezTo>
                    <a:cubicBezTo>
                      <a:pt x="835" y="3920"/>
                      <a:pt x="838" y="3920"/>
                      <a:pt x="842" y="3919"/>
                    </a:cubicBezTo>
                    <a:lnTo>
                      <a:pt x="842" y="3919"/>
                    </a:lnTo>
                    <a:lnTo>
                      <a:pt x="831" y="3930"/>
                    </a:lnTo>
                    <a:lnTo>
                      <a:pt x="842" y="3941"/>
                    </a:lnTo>
                    <a:lnTo>
                      <a:pt x="825" y="3946"/>
                    </a:lnTo>
                    <a:lnTo>
                      <a:pt x="859" y="3946"/>
                    </a:lnTo>
                    <a:lnTo>
                      <a:pt x="853" y="3957"/>
                    </a:lnTo>
                    <a:cubicBezTo>
                      <a:pt x="859" y="3968"/>
                      <a:pt x="886" y="3991"/>
                      <a:pt x="903" y="4002"/>
                    </a:cubicBezTo>
                    <a:lnTo>
                      <a:pt x="897" y="4002"/>
                    </a:lnTo>
                    <a:cubicBezTo>
                      <a:pt x="925" y="4013"/>
                      <a:pt x="903" y="4029"/>
                      <a:pt x="925" y="4029"/>
                    </a:cubicBezTo>
                    <a:lnTo>
                      <a:pt x="914" y="4029"/>
                    </a:lnTo>
                    <a:lnTo>
                      <a:pt x="931" y="4046"/>
                    </a:lnTo>
                    <a:lnTo>
                      <a:pt x="925" y="4051"/>
                    </a:lnTo>
                    <a:cubicBezTo>
                      <a:pt x="926" y="4051"/>
                      <a:pt x="928" y="4051"/>
                      <a:pt x="929" y="4051"/>
                    </a:cubicBezTo>
                    <a:cubicBezTo>
                      <a:pt x="946" y="4051"/>
                      <a:pt x="933" y="4084"/>
                      <a:pt x="933" y="4084"/>
                    </a:cubicBezTo>
                    <a:cubicBezTo>
                      <a:pt x="934" y="4084"/>
                      <a:pt x="934" y="4083"/>
                      <a:pt x="936" y="4079"/>
                    </a:cubicBezTo>
                    <a:cubicBezTo>
                      <a:pt x="953" y="4079"/>
                      <a:pt x="964" y="4079"/>
                      <a:pt x="980" y="4074"/>
                    </a:cubicBezTo>
                    <a:lnTo>
                      <a:pt x="980" y="4074"/>
                    </a:lnTo>
                    <a:cubicBezTo>
                      <a:pt x="991" y="4085"/>
                      <a:pt x="969" y="4085"/>
                      <a:pt x="969" y="4101"/>
                    </a:cubicBezTo>
                    <a:cubicBezTo>
                      <a:pt x="980" y="4107"/>
                      <a:pt x="991" y="4101"/>
                      <a:pt x="997" y="4123"/>
                    </a:cubicBezTo>
                    <a:lnTo>
                      <a:pt x="991" y="4129"/>
                    </a:lnTo>
                    <a:cubicBezTo>
                      <a:pt x="994" y="4132"/>
                      <a:pt x="998" y="4132"/>
                      <a:pt x="1003" y="4132"/>
                    </a:cubicBezTo>
                    <a:cubicBezTo>
                      <a:pt x="1008" y="4132"/>
                      <a:pt x="1014" y="4132"/>
                      <a:pt x="1019" y="4134"/>
                    </a:cubicBezTo>
                    <a:lnTo>
                      <a:pt x="1014" y="4134"/>
                    </a:lnTo>
                    <a:cubicBezTo>
                      <a:pt x="1035" y="4134"/>
                      <a:pt x="1020" y="4160"/>
                      <a:pt x="1032" y="4160"/>
                    </a:cubicBezTo>
                    <a:cubicBezTo>
                      <a:pt x="1036" y="4160"/>
                      <a:pt x="1042" y="4158"/>
                      <a:pt x="1052" y="4151"/>
                    </a:cubicBezTo>
                    <a:cubicBezTo>
                      <a:pt x="1052" y="4162"/>
                      <a:pt x="1069" y="4168"/>
                      <a:pt x="1052" y="4184"/>
                    </a:cubicBezTo>
                    <a:cubicBezTo>
                      <a:pt x="1080" y="4190"/>
                      <a:pt x="1097" y="4195"/>
                      <a:pt x="1124" y="4212"/>
                    </a:cubicBezTo>
                    <a:cubicBezTo>
                      <a:pt x="1113" y="4226"/>
                      <a:pt x="1115" y="4226"/>
                      <a:pt x="1118" y="4226"/>
                    </a:cubicBezTo>
                    <a:cubicBezTo>
                      <a:pt x="1122" y="4226"/>
                      <a:pt x="1127" y="4226"/>
                      <a:pt x="1124" y="4240"/>
                    </a:cubicBezTo>
                    <a:lnTo>
                      <a:pt x="1135" y="4223"/>
                    </a:lnTo>
                    <a:cubicBezTo>
                      <a:pt x="1163" y="4245"/>
                      <a:pt x="1157" y="4306"/>
                      <a:pt x="1185" y="4328"/>
                    </a:cubicBezTo>
                    <a:lnTo>
                      <a:pt x="1174" y="4345"/>
                    </a:lnTo>
                    <a:lnTo>
                      <a:pt x="1191" y="4334"/>
                    </a:lnTo>
                    <a:cubicBezTo>
                      <a:pt x="1213" y="4372"/>
                      <a:pt x="1246" y="4411"/>
                      <a:pt x="1268" y="4433"/>
                    </a:cubicBezTo>
                    <a:cubicBezTo>
                      <a:pt x="1276" y="4433"/>
                      <a:pt x="1288" y="4432"/>
                      <a:pt x="1297" y="4432"/>
                    </a:cubicBezTo>
                    <a:cubicBezTo>
                      <a:pt x="1307" y="4432"/>
                      <a:pt x="1315" y="4433"/>
                      <a:pt x="1318" y="4439"/>
                    </a:cubicBezTo>
                    <a:cubicBezTo>
                      <a:pt x="1346" y="4455"/>
                      <a:pt x="1373" y="4466"/>
                      <a:pt x="1384" y="4494"/>
                    </a:cubicBezTo>
                    <a:cubicBezTo>
                      <a:pt x="1381" y="4498"/>
                      <a:pt x="1379" y="4504"/>
                      <a:pt x="1377" y="4508"/>
                    </a:cubicBezTo>
                    <a:lnTo>
                      <a:pt x="1377" y="4508"/>
                    </a:lnTo>
                    <a:cubicBezTo>
                      <a:pt x="1380" y="4506"/>
                      <a:pt x="1382" y="4505"/>
                      <a:pt x="1384" y="4505"/>
                    </a:cubicBezTo>
                    <a:cubicBezTo>
                      <a:pt x="1391" y="4505"/>
                      <a:pt x="1387" y="4522"/>
                      <a:pt x="1395" y="4522"/>
                    </a:cubicBezTo>
                    <a:lnTo>
                      <a:pt x="1401" y="4511"/>
                    </a:lnTo>
                    <a:cubicBezTo>
                      <a:pt x="1405" y="4509"/>
                      <a:pt x="1408" y="4508"/>
                      <a:pt x="1410" y="4508"/>
                    </a:cubicBezTo>
                    <a:cubicBezTo>
                      <a:pt x="1419" y="4508"/>
                      <a:pt x="1411" y="4525"/>
                      <a:pt x="1406" y="4538"/>
                    </a:cubicBezTo>
                    <a:lnTo>
                      <a:pt x="1434" y="4527"/>
                    </a:lnTo>
                    <a:lnTo>
                      <a:pt x="1434" y="4527"/>
                    </a:lnTo>
                    <a:lnTo>
                      <a:pt x="1434" y="4527"/>
                    </a:lnTo>
                    <a:lnTo>
                      <a:pt x="1434" y="4527"/>
                    </a:lnTo>
                    <a:cubicBezTo>
                      <a:pt x="1434" y="4527"/>
                      <a:pt x="1434" y="4538"/>
                      <a:pt x="1429" y="4538"/>
                    </a:cubicBezTo>
                    <a:lnTo>
                      <a:pt x="1423" y="4549"/>
                    </a:lnTo>
                    <a:cubicBezTo>
                      <a:pt x="1426" y="4549"/>
                      <a:pt x="1430" y="4551"/>
                      <a:pt x="1436" y="4551"/>
                    </a:cubicBezTo>
                    <a:cubicBezTo>
                      <a:pt x="1442" y="4551"/>
                      <a:pt x="1451" y="4549"/>
                      <a:pt x="1462" y="4544"/>
                    </a:cubicBezTo>
                    <a:lnTo>
                      <a:pt x="1462" y="4544"/>
                    </a:lnTo>
                    <a:cubicBezTo>
                      <a:pt x="1456" y="4549"/>
                      <a:pt x="1462" y="4566"/>
                      <a:pt x="1456" y="4566"/>
                    </a:cubicBezTo>
                    <a:lnTo>
                      <a:pt x="1490" y="4605"/>
                    </a:lnTo>
                    <a:lnTo>
                      <a:pt x="1490" y="4594"/>
                    </a:lnTo>
                    <a:cubicBezTo>
                      <a:pt x="1498" y="4585"/>
                      <a:pt x="1506" y="4581"/>
                      <a:pt x="1512" y="4581"/>
                    </a:cubicBezTo>
                    <a:cubicBezTo>
                      <a:pt x="1519" y="4581"/>
                      <a:pt x="1523" y="4585"/>
                      <a:pt x="1523" y="4594"/>
                    </a:cubicBezTo>
                    <a:cubicBezTo>
                      <a:pt x="1506" y="4599"/>
                      <a:pt x="1506" y="4610"/>
                      <a:pt x="1495" y="4627"/>
                    </a:cubicBezTo>
                    <a:cubicBezTo>
                      <a:pt x="1512" y="4627"/>
                      <a:pt x="1506" y="4610"/>
                      <a:pt x="1512" y="4605"/>
                    </a:cubicBezTo>
                    <a:cubicBezTo>
                      <a:pt x="1514" y="4604"/>
                      <a:pt x="1516" y="4603"/>
                      <a:pt x="1519" y="4603"/>
                    </a:cubicBezTo>
                    <a:cubicBezTo>
                      <a:pt x="1530" y="4603"/>
                      <a:pt x="1544" y="4612"/>
                      <a:pt x="1539" y="4621"/>
                    </a:cubicBezTo>
                    <a:lnTo>
                      <a:pt x="1534" y="4621"/>
                    </a:lnTo>
                    <a:cubicBezTo>
                      <a:pt x="1545" y="4621"/>
                      <a:pt x="1523" y="4649"/>
                      <a:pt x="1539" y="4655"/>
                    </a:cubicBezTo>
                    <a:cubicBezTo>
                      <a:pt x="1543" y="4654"/>
                      <a:pt x="1546" y="4653"/>
                      <a:pt x="1548" y="4653"/>
                    </a:cubicBezTo>
                    <a:cubicBezTo>
                      <a:pt x="1552" y="4653"/>
                      <a:pt x="1554" y="4655"/>
                      <a:pt x="1556" y="4655"/>
                    </a:cubicBezTo>
                    <a:cubicBezTo>
                      <a:pt x="1559" y="4655"/>
                      <a:pt x="1561" y="4652"/>
                      <a:pt x="1573" y="4638"/>
                    </a:cubicBezTo>
                    <a:lnTo>
                      <a:pt x="1573" y="4638"/>
                    </a:lnTo>
                    <a:cubicBezTo>
                      <a:pt x="1589" y="4649"/>
                      <a:pt x="1561" y="4660"/>
                      <a:pt x="1567" y="4666"/>
                    </a:cubicBezTo>
                    <a:cubicBezTo>
                      <a:pt x="1568" y="4665"/>
                      <a:pt x="1569" y="4665"/>
                      <a:pt x="1571" y="4665"/>
                    </a:cubicBezTo>
                    <a:cubicBezTo>
                      <a:pt x="1581" y="4665"/>
                      <a:pt x="1593" y="4683"/>
                      <a:pt x="1578" y="4693"/>
                    </a:cubicBezTo>
                    <a:cubicBezTo>
                      <a:pt x="1585" y="4689"/>
                      <a:pt x="1591" y="4687"/>
                      <a:pt x="1595" y="4687"/>
                    </a:cubicBezTo>
                    <a:cubicBezTo>
                      <a:pt x="1612" y="4687"/>
                      <a:pt x="1608" y="4716"/>
                      <a:pt x="1618" y="4716"/>
                    </a:cubicBezTo>
                    <a:cubicBezTo>
                      <a:pt x="1620" y="4716"/>
                      <a:pt x="1623" y="4715"/>
                      <a:pt x="1628" y="4710"/>
                    </a:cubicBezTo>
                    <a:lnTo>
                      <a:pt x="1628" y="4710"/>
                    </a:lnTo>
                    <a:lnTo>
                      <a:pt x="1622" y="4738"/>
                    </a:lnTo>
                    <a:cubicBezTo>
                      <a:pt x="1627" y="4733"/>
                      <a:pt x="1645" y="4715"/>
                      <a:pt x="1653" y="4715"/>
                    </a:cubicBezTo>
                    <a:cubicBezTo>
                      <a:pt x="1654" y="4715"/>
                      <a:pt x="1655" y="4715"/>
                      <a:pt x="1656" y="4715"/>
                    </a:cubicBezTo>
                    <a:cubicBezTo>
                      <a:pt x="1656" y="4732"/>
                      <a:pt x="1644" y="4743"/>
                      <a:pt x="1633" y="4760"/>
                    </a:cubicBezTo>
                    <a:lnTo>
                      <a:pt x="1672" y="4732"/>
                    </a:lnTo>
                    <a:cubicBezTo>
                      <a:pt x="1683" y="4798"/>
                      <a:pt x="1755" y="4826"/>
                      <a:pt x="1783" y="4887"/>
                    </a:cubicBezTo>
                    <a:cubicBezTo>
                      <a:pt x="1810" y="4904"/>
                      <a:pt x="1844" y="4909"/>
                      <a:pt x="1866" y="4931"/>
                    </a:cubicBezTo>
                    <a:lnTo>
                      <a:pt x="1882" y="4931"/>
                    </a:lnTo>
                    <a:cubicBezTo>
                      <a:pt x="1899" y="4964"/>
                      <a:pt x="1921" y="5014"/>
                      <a:pt x="1965" y="5020"/>
                    </a:cubicBezTo>
                    <a:cubicBezTo>
                      <a:pt x="1973" y="5017"/>
                      <a:pt x="1977" y="5015"/>
                      <a:pt x="1981" y="5015"/>
                    </a:cubicBezTo>
                    <a:cubicBezTo>
                      <a:pt x="1998" y="5015"/>
                      <a:pt x="1967" y="5054"/>
                      <a:pt x="1986" y="5054"/>
                    </a:cubicBezTo>
                    <a:cubicBezTo>
                      <a:pt x="1987" y="5054"/>
                      <a:pt x="1989" y="5054"/>
                      <a:pt x="1991" y="5053"/>
                    </a:cubicBezTo>
                    <a:lnTo>
                      <a:pt x="1991" y="5053"/>
                    </a:lnTo>
                    <a:cubicBezTo>
                      <a:pt x="1987" y="5056"/>
                      <a:pt x="1987" y="5064"/>
                      <a:pt x="1982" y="5064"/>
                    </a:cubicBezTo>
                    <a:cubicBezTo>
                      <a:pt x="2015" y="5070"/>
                      <a:pt x="2032" y="5070"/>
                      <a:pt x="2071" y="5070"/>
                    </a:cubicBezTo>
                    <a:cubicBezTo>
                      <a:pt x="2043" y="5103"/>
                      <a:pt x="2087" y="5081"/>
                      <a:pt x="2071" y="5097"/>
                    </a:cubicBezTo>
                    <a:lnTo>
                      <a:pt x="2087" y="5081"/>
                    </a:lnTo>
                    <a:cubicBezTo>
                      <a:pt x="2087" y="5097"/>
                      <a:pt x="2093" y="5108"/>
                      <a:pt x="2087" y="5119"/>
                    </a:cubicBezTo>
                    <a:lnTo>
                      <a:pt x="2104" y="5103"/>
                    </a:lnTo>
                    <a:lnTo>
                      <a:pt x="2104" y="5103"/>
                    </a:lnTo>
                    <a:lnTo>
                      <a:pt x="2093" y="5119"/>
                    </a:lnTo>
                    <a:cubicBezTo>
                      <a:pt x="2104" y="5130"/>
                      <a:pt x="2142" y="5136"/>
                      <a:pt x="2126" y="5175"/>
                    </a:cubicBezTo>
                    <a:cubicBezTo>
                      <a:pt x="2176" y="5175"/>
                      <a:pt x="2225" y="5219"/>
                      <a:pt x="2259" y="5258"/>
                    </a:cubicBezTo>
                    <a:cubicBezTo>
                      <a:pt x="2262" y="5254"/>
                      <a:pt x="2266" y="5253"/>
                      <a:pt x="2270" y="5253"/>
                    </a:cubicBezTo>
                    <a:cubicBezTo>
                      <a:pt x="2280" y="5253"/>
                      <a:pt x="2290" y="5259"/>
                      <a:pt x="2297" y="5263"/>
                    </a:cubicBezTo>
                    <a:lnTo>
                      <a:pt x="2292" y="5291"/>
                    </a:lnTo>
                    <a:cubicBezTo>
                      <a:pt x="2302" y="5291"/>
                      <a:pt x="2316" y="5285"/>
                      <a:pt x="2325" y="5285"/>
                    </a:cubicBezTo>
                    <a:cubicBezTo>
                      <a:pt x="2332" y="5285"/>
                      <a:pt x="2336" y="5288"/>
                      <a:pt x="2336" y="5296"/>
                    </a:cubicBezTo>
                    <a:lnTo>
                      <a:pt x="2325" y="5302"/>
                    </a:lnTo>
                    <a:cubicBezTo>
                      <a:pt x="2338" y="5302"/>
                      <a:pt x="2341" y="5316"/>
                      <a:pt x="2353" y="5316"/>
                    </a:cubicBezTo>
                    <a:cubicBezTo>
                      <a:pt x="2356" y="5316"/>
                      <a:pt x="2359" y="5315"/>
                      <a:pt x="2364" y="5313"/>
                    </a:cubicBezTo>
                    <a:cubicBezTo>
                      <a:pt x="2369" y="5318"/>
                      <a:pt x="2373" y="5335"/>
                      <a:pt x="2368" y="5346"/>
                    </a:cubicBezTo>
                    <a:lnTo>
                      <a:pt x="2368" y="5346"/>
                    </a:lnTo>
                    <a:cubicBezTo>
                      <a:pt x="2369" y="5344"/>
                      <a:pt x="2371" y="5343"/>
                      <a:pt x="2372" y="5343"/>
                    </a:cubicBezTo>
                    <a:cubicBezTo>
                      <a:pt x="2380" y="5343"/>
                      <a:pt x="2380" y="5374"/>
                      <a:pt x="2380" y="5374"/>
                    </a:cubicBezTo>
                    <a:cubicBezTo>
                      <a:pt x="2380" y="5374"/>
                      <a:pt x="2508" y="5490"/>
                      <a:pt x="2668" y="5595"/>
                    </a:cubicBezTo>
                    <a:cubicBezTo>
                      <a:pt x="2793" y="5680"/>
                      <a:pt x="2949" y="5753"/>
                      <a:pt x="3069" y="5753"/>
                    </a:cubicBezTo>
                    <a:cubicBezTo>
                      <a:pt x="3098" y="5753"/>
                      <a:pt x="3126" y="5749"/>
                      <a:pt x="3150" y="5739"/>
                    </a:cubicBezTo>
                    <a:cubicBezTo>
                      <a:pt x="3166" y="5728"/>
                      <a:pt x="3183" y="5728"/>
                      <a:pt x="3194" y="5706"/>
                    </a:cubicBezTo>
                    <a:cubicBezTo>
                      <a:pt x="3202" y="5706"/>
                      <a:pt x="3198" y="5725"/>
                      <a:pt x="3200" y="5725"/>
                    </a:cubicBezTo>
                    <a:cubicBezTo>
                      <a:pt x="3201" y="5725"/>
                      <a:pt x="3202" y="5723"/>
                      <a:pt x="3205" y="5717"/>
                    </a:cubicBezTo>
                    <a:cubicBezTo>
                      <a:pt x="3205" y="5712"/>
                      <a:pt x="3205" y="5706"/>
                      <a:pt x="3210" y="5700"/>
                    </a:cubicBezTo>
                    <a:cubicBezTo>
                      <a:pt x="3305" y="6060"/>
                      <a:pt x="3421" y="6486"/>
                      <a:pt x="3509" y="6863"/>
                    </a:cubicBezTo>
                    <a:cubicBezTo>
                      <a:pt x="3747" y="7653"/>
                      <a:pt x="3952" y="8532"/>
                      <a:pt x="4173" y="9312"/>
                    </a:cubicBezTo>
                    <a:lnTo>
                      <a:pt x="4173" y="9312"/>
                    </a:lnTo>
                    <a:cubicBezTo>
                      <a:pt x="4159" y="9264"/>
                      <a:pt x="4161" y="9244"/>
                      <a:pt x="4169" y="9244"/>
                    </a:cubicBezTo>
                    <a:cubicBezTo>
                      <a:pt x="4179" y="9244"/>
                      <a:pt x="4200" y="9280"/>
                      <a:pt x="4207" y="9331"/>
                    </a:cubicBezTo>
                    <a:cubicBezTo>
                      <a:pt x="4207" y="9591"/>
                      <a:pt x="4339" y="9757"/>
                      <a:pt x="4361" y="10022"/>
                    </a:cubicBezTo>
                    <a:cubicBezTo>
                      <a:pt x="4505" y="10471"/>
                      <a:pt x="4561" y="10902"/>
                      <a:pt x="4727" y="11306"/>
                    </a:cubicBezTo>
                    <a:lnTo>
                      <a:pt x="4716" y="11323"/>
                    </a:lnTo>
                    <a:cubicBezTo>
                      <a:pt x="4721" y="11389"/>
                      <a:pt x="4743" y="11406"/>
                      <a:pt x="4760" y="11467"/>
                    </a:cubicBezTo>
                    <a:lnTo>
                      <a:pt x="4754" y="11467"/>
                    </a:lnTo>
                    <a:cubicBezTo>
                      <a:pt x="4788" y="11627"/>
                      <a:pt x="4865" y="11815"/>
                      <a:pt x="4882" y="11904"/>
                    </a:cubicBezTo>
                    <a:lnTo>
                      <a:pt x="4898" y="11904"/>
                    </a:lnTo>
                    <a:cubicBezTo>
                      <a:pt x="4926" y="11992"/>
                      <a:pt x="4898" y="11959"/>
                      <a:pt x="4937" y="12048"/>
                    </a:cubicBezTo>
                    <a:lnTo>
                      <a:pt x="4920" y="12048"/>
                    </a:lnTo>
                    <a:lnTo>
                      <a:pt x="4970" y="12153"/>
                    </a:lnTo>
                    <a:cubicBezTo>
                      <a:pt x="4926" y="12153"/>
                      <a:pt x="5037" y="12413"/>
                      <a:pt x="5048" y="12496"/>
                    </a:cubicBezTo>
                    <a:cubicBezTo>
                      <a:pt x="5086" y="12618"/>
                      <a:pt x="5164" y="12844"/>
                      <a:pt x="5203" y="13033"/>
                    </a:cubicBezTo>
                    <a:cubicBezTo>
                      <a:pt x="5197" y="13071"/>
                      <a:pt x="5258" y="13293"/>
                      <a:pt x="5286" y="13448"/>
                    </a:cubicBezTo>
                    <a:cubicBezTo>
                      <a:pt x="5369" y="13724"/>
                      <a:pt x="5490" y="14123"/>
                      <a:pt x="5579" y="14482"/>
                    </a:cubicBezTo>
                    <a:lnTo>
                      <a:pt x="5601" y="14471"/>
                    </a:lnTo>
                    <a:lnTo>
                      <a:pt x="5629" y="14560"/>
                    </a:lnTo>
                    <a:cubicBezTo>
                      <a:pt x="5621" y="14560"/>
                      <a:pt x="5619" y="14565"/>
                      <a:pt x="5616" y="14565"/>
                    </a:cubicBezTo>
                    <a:cubicBezTo>
                      <a:pt x="5615" y="14565"/>
                      <a:pt x="5614" y="14564"/>
                      <a:pt x="5612" y="14560"/>
                    </a:cubicBezTo>
                    <a:lnTo>
                      <a:pt x="5612" y="14560"/>
                    </a:lnTo>
                    <a:cubicBezTo>
                      <a:pt x="5607" y="14643"/>
                      <a:pt x="5684" y="14776"/>
                      <a:pt x="5684" y="14848"/>
                    </a:cubicBezTo>
                    <a:cubicBezTo>
                      <a:pt x="5690" y="14792"/>
                      <a:pt x="5667" y="14781"/>
                      <a:pt x="5656" y="14731"/>
                    </a:cubicBezTo>
                    <a:cubicBezTo>
                      <a:pt x="5653" y="14708"/>
                      <a:pt x="5655" y="14698"/>
                      <a:pt x="5659" y="14698"/>
                    </a:cubicBezTo>
                    <a:cubicBezTo>
                      <a:pt x="5669" y="14698"/>
                      <a:pt x="5693" y="14754"/>
                      <a:pt x="5701" y="14831"/>
                    </a:cubicBezTo>
                    <a:lnTo>
                      <a:pt x="5695" y="14831"/>
                    </a:lnTo>
                    <a:lnTo>
                      <a:pt x="5728" y="14897"/>
                    </a:lnTo>
                    <a:cubicBezTo>
                      <a:pt x="5717" y="14914"/>
                      <a:pt x="5723" y="14975"/>
                      <a:pt x="5712" y="14986"/>
                    </a:cubicBezTo>
                    <a:cubicBezTo>
                      <a:pt x="5800" y="15290"/>
                      <a:pt x="5889" y="15495"/>
                      <a:pt x="5966" y="15811"/>
                    </a:cubicBezTo>
                    <a:cubicBezTo>
                      <a:pt x="5965" y="15809"/>
                      <a:pt x="5964" y="15808"/>
                      <a:pt x="5963" y="15808"/>
                    </a:cubicBezTo>
                    <a:lnTo>
                      <a:pt x="5963" y="15808"/>
                    </a:lnTo>
                    <a:cubicBezTo>
                      <a:pt x="5950" y="15808"/>
                      <a:pt x="6014" y="15990"/>
                      <a:pt x="5990" y="15990"/>
                    </a:cubicBezTo>
                    <a:cubicBezTo>
                      <a:pt x="5987" y="15990"/>
                      <a:pt x="5983" y="15988"/>
                      <a:pt x="5977" y="15982"/>
                    </a:cubicBezTo>
                    <a:lnTo>
                      <a:pt x="5977" y="15982"/>
                    </a:lnTo>
                    <a:cubicBezTo>
                      <a:pt x="6000" y="16041"/>
                      <a:pt x="6010" y="16059"/>
                      <a:pt x="6016" y="16059"/>
                    </a:cubicBezTo>
                    <a:cubicBezTo>
                      <a:pt x="6025" y="16059"/>
                      <a:pt x="6020" y="16007"/>
                      <a:pt x="6032" y="16007"/>
                    </a:cubicBezTo>
                    <a:cubicBezTo>
                      <a:pt x="6035" y="16007"/>
                      <a:pt x="6041" y="16013"/>
                      <a:pt x="6049" y="16026"/>
                    </a:cubicBezTo>
                    <a:cubicBezTo>
                      <a:pt x="6060" y="16082"/>
                      <a:pt x="6088" y="16131"/>
                      <a:pt x="6077" y="16143"/>
                    </a:cubicBezTo>
                    <a:cubicBezTo>
                      <a:pt x="6075" y="16139"/>
                      <a:pt x="6073" y="16138"/>
                      <a:pt x="6071" y="16138"/>
                    </a:cubicBezTo>
                    <a:cubicBezTo>
                      <a:pt x="6065" y="16138"/>
                      <a:pt x="6066" y="16163"/>
                      <a:pt x="6060" y="16163"/>
                    </a:cubicBezTo>
                    <a:cubicBezTo>
                      <a:pt x="6058" y="16163"/>
                      <a:pt x="6055" y="16159"/>
                      <a:pt x="6049" y="16148"/>
                    </a:cubicBezTo>
                    <a:lnTo>
                      <a:pt x="6049" y="16148"/>
                    </a:lnTo>
                    <a:lnTo>
                      <a:pt x="6082" y="16275"/>
                    </a:lnTo>
                    <a:cubicBezTo>
                      <a:pt x="6082" y="16277"/>
                      <a:pt x="6082" y="16278"/>
                      <a:pt x="6082" y="16278"/>
                    </a:cubicBezTo>
                    <a:cubicBezTo>
                      <a:pt x="6079" y="16278"/>
                      <a:pt x="6070" y="16257"/>
                      <a:pt x="6060" y="16248"/>
                    </a:cubicBezTo>
                    <a:lnTo>
                      <a:pt x="6060" y="16248"/>
                    </a:lnTo>
                    <a:cubicBezTo>
                      <a:pt x="6154" y="16502"/>
                      <a:pt x="6165" y="16713"/>
                      <a:pt x="6248" y="16939"/>
                    </a:cubicBezTo>
                    <a:cubicBezTo>
                      <a:pt x="6250" y="16940"/>
                      <a:pt x="6251" y="16940"/>
                      <a:pt x="6251" y="16940"/>
                    </a:cubicBezTo>
                    <a:cubicBezTo>
                      <a:pt x="6266" y="16940"/>
                      <a:pt x="6229" y="16856"/>
                      <a:pt x="6242" y="16856"/>
                    </a:cubicBezTo>
                    <a:cubicBezTo>
                      <a:pt x="6242" y="16856"/>
                      <a:pt x="6243" y="16856"/>
                      <a:pt x="6243" y="16856"/>
                    </a:cubicBezTo>
                    <a:cubicBezTo>
                      <a:pt x="6332" y="17083"/>
                      <a:pt x="6276" y="17072"/>
                      <a:pt x="6354" y="17277"/>
                    </a:cubicBezTo>
                    <a:lnTo>
                      <a:pt x="6326" y="17238"/>
                    </a:lnTo>
                    <a:lnTo>
                      <a:pt x="6326" y="17238"/>
                    </a:lnTo>
                    <a:cubicBezTo>
                      <a:pt x="6359" y="17305"/>
                      <a:pt x="6381" y="17332"/>
                      <a:pt x="6403" y="17449"/>
                    </a:cubicBezTo>
                    <a:cubicBezTo>
                      <a:pt x="6402" y="17451"/>
                      <a:pt x="6400" y="17453"/>
                      <a:pt x="6398" y="17453"/>
                    </a:cubicBezTo>
                    <a:cubicBezTo>
                      <a:pt x="6381" y="17453"/>
                      <a:pt x="6356" y="17354"/>
                      <a:pt x="6332" y="17305"/>
                    </a:cubicBezTo>
                    <a:lnTo>
                      <a:pt x="6332" y="17305"/>
                    </a:lnTo>
                    <a:cubicBezTo>
                      <a:pt x="6351" y="17377"/>
                      <a:pt x="6399" y="17532"/>
                      <a:pt x="6412" y="17532"/>
                    </a:cubicBezTo>
                    <a:cubicBezTo>
                      <a:pt x="6413" y="17532"/>
                      <a:pt x="6415" y="17528"/>
                      <a:pt x="6415" y="17520"/>
                    </a:cubicBezTo>
                    <a:cubicBezTo>
                      <a:pt x="6448" y="17609"/>
                      <a:pt x="6437" y="17653"/>
                      <a:pt x="6448" y="17709"/>
                    </a:cubicBezTo>
                    <a:cubicBezTo>
                      <a:pt x="6456" y="17709"/>
                      <a:pt x="6448" y="17650"/>
                      <a:pt x="6455" y="17650"/>
                    </a:cubicBezTo>
                    <a:lnTo>
                      <a:pt x="6455" y="17650"/>
                    </a:lnTo>
                    <a:cubicBezTo>
                      <a:pt x="6457" y="17650"/>
                      <a:pt x="6460" y="17654"/>
                      <a:pt x="6464" y="17664"/>
                    </a:cubicBezTo>
                    <a:cubicBezTo>
                      <a:pt x="6475" y="17764"/>
                      <a:pt x="6514" y="17891"/>
                      <a:pt x="6547" y="18018"/>
                    </a:cubicBezTo>
                    <a:lnTo>
                      <a:pt x="6542" y="18024"/>
                    </a:lnTo>
                    <a:cubicBezTo>
                      <a:pt x="6498" y="17902"/>
                      <a:pt x="6381" y="17819"/>
                      <a:pt x="6309" y="17709"/>
                    </a:cubicBezTo>
                    <a:lnTo>
                      <a:pt x="6309" y="17725"/>
                    </a:lnTo>
                    <a:cubicBezTo>
                      <a:pt x="6293" y="17725"/>
                      <a:pt x="6271" y="17698"/>
                      <a:pt x="6248" y="17692"/>
                    </a:cubicBezTo>
                    <a:cubicBezTo>
                      <a:pt x="6254" y="17686"/>
                      <a:pt x="6282" y="17681"/>
                      <a:pt x="6254" y="17659"/>
                    </a:cubicBezTo>
                    <a:lnTo>
                      <a:pt x="6254" y="17659"/>
                    </a:lnTo>
                    <a:cubicBezTo>
                      <a:pt x="6254" y="17664"/>
                      <a:pt x="6265" y="17686"/>
                      <a:pt x="6254" y="17686"/>
                    </a:cubicBezTo>
                    <a:cubicBezTo>
                      <a:pt x="6215" y="17576"/>
                      <a:pt x="6049" y="17393"/>
                      <a:pt x="5944" y="17244"/>
                    </a:cubicBezTo>
                    <a:cubicBezTo>
                      <a:pt x="5773" y="17062"/>
                      <a:pt x="5619" y="16831"/>
                      <a:pt x="5449" y="16649"/>
                    </a:cubicBezTo>
                    <a:lnTo>
                      <a:pt x="5449" y="16649"/>
                    </a:lnTo>
                    <a:cubicBezTo>
                      <a:pt x="5463" y="16665"/>
                      <a:pt x="5454" y="16677"/>
                      <a:pt x="5441" y="16677"/>
                    </a:cubicBezTo>
                    <a:cubicBezTo>
                      <a:pt x="5433" y="16677"/>
                      <a:pt x="5424" y="16673"/>
                      <a:pt x="5418" y="16663"/>
                    </a:cubicBezTo>
                    <a:cubicBezTo>
                      <a:pt x="5418" y="16558"/>
                      <a:pt x="5324" y="16563"/>
                      <a:pt x="5308" y="16475"/>
                    </a:cubicBezTo>
                    <a:cubicBezTo>
                      <a:pt x="5197" y="16380"/>
                      <a:pt x="5164" y="16242"/>
                      <a:pt x="5031" y="16170"/>
                    </a:cubicBezTo>
                    <a:lnTo>
                      <a:pt x="5048" y="16159"/>
                    </a:lnTo>
                    <a:cubicBezTo>
                      <a:pt x="5037" y="16137"/>
                      <a:pt x="5026" y="16143"/>
                      <a:pt x="5009" y="16120"/>
                    </a:cubicBezTo>
                    <a:lnTo>
                      <a:pt x="5020" y="16120"/>
                    </a:lnTo>
                    <a:cubicBezTo>
                      <a:pt x="4992" y="16082"/>
                      <a:pt x="4937" y="16048"/>
                      <a:pt x="4926" y="16021"/>
                    </a:cubicBezTo>
                    <a:lnTo>
                      <a:pt x="4909" y="16032"/>
                    </a:lnTo>
                    <a:cubicBezTo>
                      <a:pt x="4887" y="16010"/>
                      <a:pt x="4909" y="16010"/>
                      <a:pt x="4882" y="15993"/>
                    </a:cubicBezTo>
                    <a:lnTo>
                      <a:pt x="4887" y="15982"/>
                    </a:lnTo>
                    <a:lnTo>
                      <a:pt x="4843" y="15971"/>
                    </a:lnTo>
                    <a:cubicBezTo>
                      <a:pt x="4882" y="15949"/>
                      <a:pt x="4799" y="15899"/>
                      <a:pt x="4788" y="15871"/>
                    </a:cubicBezTo>
                    <a:cubicBezTo>
                      <a:pt x="4760" y="15844"/>
                      <a:pt x="4699" y="15805"/>
                      <a:pt x="4671" y="15755"/>
                    </a:cubicBezTo>
                    <a:cubicBezTo>
                      <a:pt x="4677" y="15733"/>
                      <a:pt x="4638" y="15678"/>
                      <a:pt x="4616" y="15639"/>
                    </a:cubicBezTo>
                    <a:cubicBezTo>
                      <a:pt x="4555" y="15578"/>
                      <a:pt x="4472" y="15479"/>
                      <a:pt x="4411" y="15390"/>
                    </a:cubicBezTo>
                    <a:lnTo>
                      <a:pt x="4389" y="15401"/>
                    </a:lnTo>
                    <a:lnTo>
                      <a:pt x="4367" y="15384"/>
                    </a:lnTo>
                    <a:cubicBezTo>
                      <a:pt x="4373" y="15384"/>
                      <a:pt x="4373" y="15373"/>
                      <a:pt x="4373" y="15373"/>
                    </a:cubicBezTo>
                    <a:cubicBezTo>
                      <a:pt x="4384" y="15340"/>
                      <a:pt x="4328" y="15329"/>
                      <a:pt x="4328" y="15301"/>
                    </a:cubicBezTo>
                    <a:lnTo>
                      <a:pt x="4328" y="15301"/>
                    </a:lnTo>
                    <a:cubicBezTo>
                      <a:pt x="4317" y="15329"/>
                      <a:pt x="4334" y="15318"/>
                      <a:pt x="4345" y="15335"/>
                    </a:cubicBezTo>
                    <a:cubicBezTo>
                      <a:pt x="4350" y="15347"/>
                      <a:pt x="4345" y="15353"/>
                      <a:pt x="4337" y="15353"/>
                    </a:cubicBezTo>
                    <a:cubicBezTo>
                      <a:pt x="4328" y="15353"/>
                      <a:pt x="4315" y="15344"/>
                      <a:pt x="4312" y="15329"/>
                    </a:cubicBezTo>
                    <a:lnTo>
                      <a:pt x="4317" y="15329"/>
                    </a:lnTo>
                    <a:lnTo>
                      <a:pt x="4301" y="15318"/>
                    </a:lnTo>
                    <a:cubicBezTo>
                      <a:pt x="4312" y="15307"/>
                      <a:pt x="4306" y="15285"/>
                      <a:pt x="4317" y="15274"/>
                    </a:cubicBezTo>
                    <a:cubicBezTo>
                      <a:pt x="4256" y="15202"/>
                      <a:pt x="4190" y="15169"/>
                      <a:pt x="4135" y="15086"/>
                    </a:cubicBezTo>
                    <a:cubicBezTo>
                      <a:pt x="4151" y="15080"/>
                      <a:pt x="4085" y="15030"/>
                      <a:pt x="4124" y="15025"/>
                    </a:cubicBezTo>
                    <a:cubicBezTo>
                      <a:pt x="4113" y="15016"/>
                      <a:pt x="4107" y="15012"/>
                      <a:pt x="4103" y="15012"/>
                    </a:cubicBezTo>
                    <a:cubicBezTo>
                      <a:pt x="4090" y="15012"/>
                      <a:pt x="4096" y="15043"/>
                      <a:pt x="4076" y="15043"/>
                    </a:cubicBezTo>
                    <a:cubicBezTo>
                      <a:pt x="4074" y="15043"/>
                      <a:pt x="4071" y="15042"/>
                      <a:pt x="4068" y="15041"/>
                    </a:cubicBezTo>
                    <a:cubicBezTo>
                      <a:pt x="4063" y="15030"/>
                      <a:pt x="4041" y="15025"/>
                      <a:pt x="4052" y="15008"/>
                    </a:cubicBezTo>
                    <a:cubicBezTo>
                      <a:pt x="4060" y="15008"/>
                      <a:pt x="4059" y="14992"/>
                      <a:pt x="4063" y="14992"/>
                    </a:cubicBezTo>
                    <a:cubicBezTo>
                      <a:pt x="4063" y="14992"/>
                      <a:pt x="4063" y="14992"/>
                      <a:pt x="4063" y="14992"/>
                    </a:cubicBezTo>
                    <a:lnTo>
                      <a:pt x="4063" y="14992"/>
                    </a:lnTo>
                    <a:lnTo>
                      <a:pt x="4041" y="14969"/>
                    </a:lnTo>
                    <a:cubicBezTo>
                      <a:pt x="4041" y="14966"/>
                      <a:pt x="4042" y="14964"/>
                      <a:pt x="4044" y="14964"/>
                    </a:cubicBezTo>
                    <a:cubicBezTo>
                      <a:pt x="4047" y="14964"/>
                      <a:pt x="4053" y="14969"/>
                      <a:pt x="4057" y="14969"/>
                    </a:cubicBezTo>
                    <a:cubicBezTo>
                      <a:pt x="3985" y="14920"/>
                      <a:pt x="3985" y="14837"/>
                      <a:pt x="3924" y="14792"/>
                    </a:cubicBezTo>
                    <a:lnTo>
                      <a:pt x="3924" y="14792"/>
                    </a:lnTo>
                    <a:cubicBezTo>
                      <a:pt x="3913" y="14803"/>
                      <a:pt x="3941" y="14820"/>
                      <a:pt x="3924" y="14820"/>
                    </a:cubicBezTo>
                    <a:cubicBezTo>
                      <a:pt x="3858" y="14781"/>
                      <a:pt x="3902" y="14754"/>
                      <a:pt x="3847" y="14709"/>
                    </a:cubicBezTo>
                    <a:lnTo>
                      <a:pt x="3869" y="14709"/>
                    </a:lnTo>
                    <a:cubicBezTo>
                      <a:pt x="3847" y="14704"/>
                      <a:pt x="3830" y="14704"/>
                      <a:pt x="3814" y="14671"/>
                    </a:cubicBezTo>
                    <a:cubicBezTo>
                      <a:pt x="3818" y="14665"/>
                      <a:pt x="3822" y="14663"/>
                      <a:pt x="3826" y="14663"/>
                    </a:cubicBezTo>
                    <a:cubicBezTo>
                      <a:pt x="3839" y="14663"/>
                      <a:pt x="3852" y="14684"/>
                      <a:pt x="3869" y="14693"/>
                    </a:cubicBezTo>
                    <a:cubicBezTo>
                      <a:pt x="3860" y="14675"/>
                      <a:pt x="3831" y="14640"/>
                      <a:pt x="3816" y="14640"/>
                    </a:cubicBezTo>
                    <a:cubicBezTo>
                      <a:pt x="3812" y="14640"/>
                      <a:pt x="3809" y="14643"/>
                      <a:pt x="3808" y="14648"/>
                    </a:cubicBezTo>
                    <a:cubicBezTo>
                      <a:pt x="3780" y="14626"/>
                      <a:pt x="3792" y="14610"/>
                      <a:pt x="3786" y="14593"/>
                    </a:cubicBezTo>
                    <a:lnTo>
                      <a:pt x="3786" y="14593"/>
                    </a:lnTo>
                    <a:cubicBezTo>
                      <a:pt x="3781" y="14593"/>
                      <a:pt x="3790" y="14616"/>
                      <a:pt x="3779" y="14616"/>
                    </a:cubicBezTo>
                    <a:cubicBezTo>
                      <a:pt x="3778" y="14616"/>
                      <a:pt x="3776" y="14616"/>
                      <a:pt x="3775" y="14615"/>
                    </a:cubicBezTo>
                    <a:cubicBezTo>
                      <a:pt x="3758" y="14571"/>
                      <a:pt x="3720" y="14527"/>
                      <a:pt x="3692" y="14482"/>
                    </a:cubicBezTo>
                    <a:cubicBezTo>
                      <a:pt x="3696" y="14482"/>
                      <a:pt x="3697" y="14477"/>
                      <a:pt x="3699" y="14476"/>
                    </a:cubicBezTo>
                    <a:lnTo>
                      <a:pt x="3699" y="14476"/>
                    </a:lnTo>
                    <a:cubicBezTo>
                      <a:pt x="3700" y="14476"/>
                      <a:pt x="3702" y="14476"/>
                      <a:pt x="3703" y="14477"/>
                    </a:cubicBezTo>
                    <a:cubicBezTo>
                      <a:pt x="3702" y="14476"/>
                      <a:pt x="3701" y="14475"/>
                      <a:pt x="3700" y="14475"/>
                    </a:cubicBezTo>
                    <a:cubicBezTo>
                      <a:pt x="3700" y="14475"/>
                      <a:pt x="3700" y="14475"/>
                      <a:pt x="3699" y="14476"/>
                    </a:cubicBezTo>
                    <a:lnTo>
                      <a:pt x="3699" y="14476"/>
                    </a:lnTo>
                    <a:cubicBezTo>
                      <a:pt x="3655" y="14459"/>
                      <a:pt x="3696" y="14432"/>
                      <a:pt x="3653" y="14394"/>
                    </a:cubicBezTo>
                    <a:cubicBezTo>
                      <a:pt x="3559" y="14283"/>
                      <a:pt x="3421" y="14150"/>
                      <a:pt x="3338" y="14029"/>
                    </a:cubicBezTo>
                    <a:cubicBezTo>
                      <a:pt x="3293" y="14018"/>
                      <a:pt x="3266" y="13984"/>
                      <a:pt x="3233" y="13951"/>
                    </a:cubicBezTo>
                    <a:lnTo>
                      <a:pt x="3260" y="13924"/>
                    </a:lnTo>
                    <a:lnTo>
                      <a:pt x="3227" y="13901"/>
                    </a:lnTo>
                    <a:cubicBezTo>
                      <a:pt x="3227" y="13897"/>
                      <a:pt x="3228" y="13895"/>
                      <a:pt x="3230" y="13895"/>
                    </a:cubicBezTo>
                    <a:cubicBezTo>
                      <a:pt x="3233" y="13895"/>
                      <a:pt x="3240" y="13903"/>
                      <a:pt x="3245" y="13903"/>
                    </a:cubicBezTo>
                    <a:cubicBezTo>
                      <a:pt x="3247" y="13903"/>
                      <a:pt x="3249" y="13900"/>
                      <a:pt x="3249" y="13890"/>
                    </a:cubicBezTo>
                    <a:lnTo>
                      <a:pt x="3222" y="13890"/>
                    </a:lnTo>
                    <a:cubicBezTo>
                      <a:pt x="3226" y="13877"/>
                      <a:pt x="3187" y="13831"/>
                      <a:pt x="3204" y="13831"/>
                    </a:cubicBezTo>
                    <a:cubicBezTo>
                      <a:pt x="3208" y="13831"/>
                      <a:pt x="3215" y="13834"/>
                      <a:pt x="3227" y="13841"/>
                    </a:cubicBezTo>
                    <a:lnTo>
                      <a:pt x="3139" y="13724"/>
                    </a:lnTo>
                    <a:cubicBezTo>
                      <a:pt x="3130" y="13714"/>
                      <a:pt x="3123" y="13712"/>
                      <a:pt x="3116" y="13712"/>
                    </a:cubicBezTo>
                    <a:cubicBezTo>
                      <a:pt x="3112" y="13712"/>
                      <a:pt x="3108" y="13713"/>
                      <a:pt x="3104" y="13713"/>
                    </a:cubicBezTo>
                    <a:cubicBezTo>
                      <a:pt x="3097" y="13713"/>
                      <a:pt x="3090" y="13710"/>
                      <a:pt x="3083" y="13697"/>
                    </a:cubicBezTo>
                    <a:cubicBezTo>
                      <a:pt x="3085" y="13691"/>
                      <a:pt x="3087" y="13690"/>
                      <a:pt x="3088" y="13690"/>
                    </a:cubicBezTo>
                    <a:cubicBezTo>
                      <a:pt x="3090" y="13690"/>
                      <a:pt x="3093" y="13692"/>
                      <a:pt x="3095" y="13692"/>
                    </a:cubicBezTo>
                    <a:cubicBezTo>
                      <a:pt x="3096" y="13692"/>
                      <a:pt x="3098" y="13691"/>
                      <a:pt x="3100" y="13686"/>
                    </a:cubicBezTo>
                    <a:cubicBezTo>
                      <a:pt x="3062" y="13588"/>
                      <a:pt x="2965" y="13629"/>
                      <a:pt x="2920" y="13546"/>
                    </a:cubicBezTo>
                    <a:lnTo>
                      <a:pt x="2920" y="13546"/>
                    </a:lnTo>
                    <a:cubicBezTo>
                      <a:pt x="2899" y="13539"/>
                      <a:pt x="2878" y="13514"/>
                      <a:pt x="2878" y="13514"/>
                    </a:cubicBezTo>
                    <a:lnTo>
                      <a:pt x="2878" y="13514"/>
                    </a:lnTo>
                    <a:cubicBezTo>
                      <a:pt x="2862" y="13547"/>
                      <a:pt x="2906" y="13514"/>
                      <a:pt x="2906" y="13558"/>
                    </a:cubicBezTo>
                    <a:cubicBezTo>
                      <a:pt x="2901" y="13561"/>
                      <a:pt x="2897" y="13563"/>
                      <a:pt x="2893" y="13563"/>
                    </a:cubicBezTo>
                    <a:cubicBezTo>
                      <a:pt x="2879" y="13563"/>
                      <a:pt x="2871" y="13545"/>
                      <a:pt x="2859" y="13545"/>
                    </a:cubicBezTo>
                    <a:cubicBezTo>
                      <a:pt x="2856" y="13545"/>
                      <a:pt x="2854" y="13546"/>
                      <a:pt x="2851" y="13547"/>
                    </a:cubicBezTo>
                    <a:cubicBezTo>
                      <a:pt x="2845" y="13520"/>
                      <a:pt x="2823" y="13520"/>
                      <a:pt x="2812" y="13509"/>
                    </a:cubicBezTo>
                    <a:cubicBezTo>
                      <a:pt x="2807" y="13464"/>
                      <a:pt x="2762" y="13431"/>
                      <a:pt x="2768" y="13398"/>
                    </a:cubicBezTo>
                    <a:cubicBezTo>
                      <a:pt x="2751" y="13392"/>
                      <a:pt x="2712" y="13392"/>
                      <a:pt x="2685" y="13365"/>
                    </a:cubicBezTo>
                    <a:cubicBezTo>
                      <a:pt x="2696" y="13326"/>
                      <a:pt x="2707" y="13354"/>
                      <a:pt x="2696" y="13320"/>
                    </a:cubicBezTo>
                    <a:lnTo>
                      <a:pt x="2696" y="13320"/>
                    </a:lnTo>
                    <a:lnTo>
                      <a:pt x="2674" y="13326"/>
                    </a:lnTo>
                    <a:cubicBezTo>
                      <a:pt x="2657" y="13298"/>
                      <a:pt x="2668" y="13298"/>
                      <a:pt x="2674" y="13298"/>
                    </a:cubicBezTo>
                    <a:cubicBezTo>
                      <a:pt x="2652" y="13271"/>
                      <a:pt x="2641" y="13293"/>
                      <a:pt x="2618" y="13254"/>
                    </a:cubicBezTo>
                    <a:lnTo>
                      <a:pt x="2618" y="13254"/>
                    </a:lnTo>
                    <a:lnTo>
                      <a:pt x="2646" y="13259"/>
                    </a:lnTo>
                    <a:cubicBezTo>
                      <a:pt x="2624" y="13237"/>
                      <a:pt x="2618" y="13226"/>
                      <a:pt x="2591" y="13199"/>
                    </a:cubicBezTo>
                    <a:cubicBezTo>
                      <a:pt x="2592" y="13196"/>
                      <a:pt x="2594" y="13195"/>
                      <a:pt x="2596" y="13195"/>
                    </a:cubicBezTo>
                    <a:cubicBezTo>
                      <a:pt x="2603" y="13195"/>
                      <a:pt x="2613" y="13207"/>
                      <a:pt x="2613" y="13215"/>
                    </a:cubicBezTo>
                    <a:cubicBezTo>
                      <a:pt x="2618" y="13182"/>
                      <a:pt x="2574" y="13199"/>
                      <a:pt x="2574" y="13182"/>
                    </a:cubicBezTo>
                    <a:lnTo>
                      <a:pt x="2574" y="13182"/>
                    </a:lnTo>
                    <a:cubicBezTo>
                      <a:pt x="2569" y="13188"/>
                      <a:pt x="2585" y="13215"/>
                      <a:pt x="2563" y="13215"/>
                    </a:cubicBezTo>
                    <a:cubicBezTo>
                      <a:pt x="2558" y="13199"/>
                      <a:pt x="2513" y="13199"/>
                      <a:pt x="2519" y="13171"/>
                    </a:cubicBezTo>
                    <a:lnTo>
                      <a:pt x="2519" y="13171"/>
                    </a:lnTo>
                    <a:lnTo>
                      <a:pt x="2546" y="13176"/>
                    </a:lnTo>
                    <a:cubicBezTo>
                      <a:pt x="2513" y="13149"/>
                      <a:pt x="2513" y="13171"/>
                      <a:pt x="2491" y="13127"/>
                    </a:cubicBezTo>
                    <a:cubicBezTo>
                      <a:pt x="2491" y="13127"/>
                      <a:pt x="2502" y="13127"/>
                      <a:pt x="2502" y="13121"/>
                    </a:cubicBezTo>
                    <a:cubicBezTo>
                      <a:pt x="2461" y="13106"/>
                      <a:pt x="2453" y="13072"/>
                      <a:pt x="2435" y="13032"/>
                    </a:cubicBezTo>
                    <a:lnTo>
                      <a:pt x="2435" y="13032"/>
                    </a:lnTo>
                    <a:cubicBezTo>
                      <a:pt x="2435" y="13032"/>
                      <a:pt x="2436" y="13032"/>
                      <a:pt x="2436" y="13033"/>
                    </a:cubicBezTo>
                    <a:lnTo>
                      <a:pt x="2430" y="13022"/>
                    </a:lnTo>
                    <a:lnTo>
                      <a:pt x="2430" y="13022"/>
                    </a:lnTo>
                    <a:cubicBezTo>
                      <a:pt x="2432" y="13025"/>
                      <a:pt x="2434" y="13028"/>
                      <a:pt x="2435" y="13032"/>
                    </a:cubicBezTo>
                    <a:lnTo>
                      <a:pt x="2435" y="13032"/>
                    </a:lnTo>
                    <a:cubicBezTo>
                      <a:pt x="2424" y="13016"/>
                      <a:pt x="2402" y="13021"/>
                      <a:pt x="2397" y="13010"/>
                    </a:cubicBezTo>
                    <a:lnTo>
                      <a:pt x="2397" y="13010"/>
                    </a:lnTo>
                    <a:cubicBezTo>
                      <a:pt x="2403" y="13038"/>
                      <a:pt x="2397" y="13038"/>
                      <a:pt x="2380" y="13049"/>
                    </a:cubicBezTo>
                    <a:cubicBezTo>
                      <a:pt x="2391" y="13005"/>
                      <a:pt x="2320" y="13033"/>
                      <a:pt x="2297" y="12977"/>
                    </a:cubicBezTo>
                    <a:cubicBezTo>
                      <a:pt x="2301" y="12974"/>
                      <a:pt x="2304" y="12973"/>
                      <a:pt x="2308" y="12973"/>
                    </a:cubicBezTo>
                    <a:cubicBezTo>
                      <a:pt x="2317" y="12973"/>
                      <a:pt x="2325" y="12981"/>
                      <a:pt x="2325" y="12988"/>
                    </a:cubicBezTo>
                    <a:cubicBezTo>
                      <a:pt x="2349" y="12985"/>
                      <a:pt x="2369" y="12977"/>
                      <a:pt x="2389" y="12977"/>
                    </a:cubicBezTo>
                    <a:cubicBezTo>
                      <a:pt x="2398" y="12977"/>
                      <a:pt x="2407" y="12979"/>
                      <a:pt x="2416" y="12983"/>
                    </a:cubicBezTo>
                    <a:lnTo>
                      <a:pt x="2416" y="12983"/>
                    </a:lnTo>
                    <a:cubicBezTo>
                      <a:pt x="2400" y="12973"/>
                      <a:pt x="2393" y="12960"/>
                      <a:pt x="2403" y="12955"/>
                    </a:cubicBezTo>
                    <a:lnTo>
                      <a:pt x="2403" y="12955"/>
                    </a:lnTo>
                    <a:lnTo>
                      <a:pt x="2375" y="12966"/>
                    </a:lnTo>
                    <a:cubicBezTo>
                      <a:pt x="2369" y="12961"/>
                      <a:pt x="2364" y="12950"/>
                      <a:pt x="2353" y="12939"/>
                    </a:cubicBezTo>
                    <a:cubicBezTo>
                      <a:pt x="2340" y="12947"/>
                      <a:pt x="2344" y="12968"/>
                      <a:pt x="2334" y="12968"/>
                    </a:cubicBezTo>
                    <a:cubicBezTo>
                      <a:pt x="2331" y="12968"/>
                      <a:pt x="2326" y="12966"/>
                      <a:pt x="2320" y="12961"/>
                    </a:cubicBezTo>
                    <a:cubicBezTo>
                      <a:pt x="2299" y="12944"/>
                      <a:pt x="2318" y="12934"/>
                      <a:pt x="2322" y="12932"/>
                    </a:cubicBezTo>
                    <a:lnTo>
                      <a:pt x="2322" y="12932"/>
                    </a:lnTo>
                    <a:cubicBezTo>
                      <a:pt x="2322" y="12932"/>
                      <a:pt x="2321" y="12933"/>
                      <a:pt x="2320" y="12933"/>
                    </a:cubicBezTo>
                    <a:cubicBezTo>
                      <a:pt x="2286" y="12905"/>
                      <a:pt x="2286" y="12939"/>
                      <a:pt x="2264" y="12894"/>
                    </a:cubicBezTo>
                    <a:lnTo>
                      <a:pt x="2264" y="12894"/>
                    </a:lnTo>
                    <a:cubicBezTo>
                      <a:pt x="2269" y="12894"/>
                      <a:pt x="2277" y="12898"/>
                      <a:pt x="2280" y="12902"/>
                    </a:cubicBezTo>
                    <a:lnTo>
                      <a:pt x="2280" y="12902"/>
                    </a:lnTo>
                    <a:cubicBezTo>
                      <a:pt x="2267" y="12870"/>
                      <a:pt x="2226" y="12844"/>
                      <a:pt x="2253" y="12817"/>
                    </a:cubicBezTo>
                    <a:cubicBezTo>
                      <a:pt x="2256" y="12817"/>
                      <a:pt x="2260" y="12815"/>
                      <a:pt x="2264" y="12815"/>
                    </a:cubicBezTo>
                    <a:cubicBezTo>
                      <a:pt x="2267" y="12815"/>
                      <a:pt x="2270" y="12817"/>
                      <a:pt x="2270" y="12822"/>
                    </a:cubicBezTo>
                    <a:lnTo>
                      <a:pt x="2264" y="12822"/>
                    </a:lnTo>
                    <a:cubicBezTo>
                      <a:pt x="2272" y="12825"/>
                      <a:pt x="2276" y="12826"/>
                      <a:pt x="2278" y="12826"/>
                    </a:cubicBezTo>
                    <a:cubicBezTo>
                      <a:pt x="2287" y="12826"/>
                      <a:pt x="2259" y="12807"/>
                      <a:pt x="2263" y="12798"/>
                    </a:cubicBezTo>
                    <a:lnTo>
                      <a:pt x="2263" y="12798"/>
                    </a:lnTo>
                    <a:cubicBezTo>
                      <a:pt x="2263" y="12798"/>
                      <a:pt x="2264" y="12798"/>
                      <a:pt x="2264" y="12798"/>
                    </a:cubicBezTo>
                    <a:cubicBezTo>
                      <a:pt x="2266" y="12798"/>
                      <a:pt x="2268" y="12797"/>
                      <a:pt x="2270" y="12795"/>
                    </a:cubicBezTo>
                    <a:lnTo>
                      <a:pt x="2270" y="12795"/>
                    </a:lnTo>
                    <a:cubicBezTo>
                      <a:pt x="2266" y="12795"/>
                      <a:pt x="2264" y="12797"/>
                      <a:pt x="2263" y="12798"/>
                    </a:cubicBezTo>
                    <a:lnTo>
                      <a:pt x="2263" y="12798"/>
                    </a:lnTo>
                    <a:cubicBezTo>
                      <a:pt x="2252" y="12797"/>
                      <a:pt x="2235" y="12765"/>
                      <a:pt x="2225" y="12756"/>
                    </a:cubicBezTo>
                    <a:lnTo>
                      <a:pt x="2209" y="12773"/>
                    </a:lnTo>
                    <a:cubicBezTo>
                      <a:pt x="2115" y="12761"/>
                      <a:pt x="2242" y="12756"/>
                      <a:pt x="2198" y="12706"/>
                    </a:cubicBezTo>
                    <a:cubicBezTo>
                      <a:pt x="2187" y="12699"/>
                      <a:pt x="2183" y="12696"/>
                      <a:pt x="2182" y="12696"/>
                    </a:cubicBezTo>
                    <a:lnTo>
                      <a:pt x="2182" y="12696"/>
                    </a:lnTo>
                    <a:cubicBezTo>
                      <a:pt x="2178" y="12696"/>
                      <a:pt x="2193" y="12712"/>
                      <a:pt x="2180" y="12712"/>
                    </a:cubicBezTo>
                    <a:cubicBezTo>
                      <a:pt x="2179" y="12712"/>
                      <a:pt x="2178" y="12712"/>
                      <a:pt x="2176" y="12712"/>
                    </a:cubicBezTo>
                    <a:cubicBezTo>
                      <a:pt x="2159" y="12684"/>
                      <a:pt x="2170" y="12662"/>
                      <a:pt x="2131" y="12634"/>
                    </a:cubicBezTo>
                    <a:cubicBezTo>
                      <a:pt x="2131" y="12623"/>
                      <a:pt x="2126" y="12595"/>
                      <a:pt x="2148" y="12579"/>
                    </a:cubicBezTo>
                    <a:cubicBezTo>
                      <a:pt x="2126" y="12568"/>
                      <a:pt x="2115" y="12512"/>
                      <a:pt x="2076" y="12512"/>
                    </a:cubicBezTo>
                    <a:cubicBezTo>
                      <a:pt x="2087" y="12562"/>
                      <a:pt x="2126" y="12535"/>
                      <a:pt x="2131" y="12595"/>
                    </a:cubicBezTo>
                    <a:lnTo>
                      <a:pt x="2104" y="12595"/>
                    </a:lnTo>
                    <a:cubicBezTo>
                      <a:pt x="2087" y="12568"/>
                      <a:pt x="2048" y="12535"/>
                      <a:pt x="2043" y="12512"/>
                    </a:cubicBezTo>
                    <a:cubicBezTo>
                      <a:pt x="2043" y="12518"/>
                      <a:pt x="2037" y="12524"/>
                      <a:pt x="2032" y="12524"/>
                    </a:cubicBezTo>
                    <a:cubicBezTo>
                      <a:pt x="1993" y="12490"/>
                      <a:pt x="1960" y="12490"/>
                      <a:pt x="1938" y="12452"/>
                    </a:cubicBezTo>
                    <a:cubicBezTo>
                      <a:pt x="1942" y="12446"/>
                      <a:pt x="1946" y="12443"/>
                      <a:pt x="1950" y="12443"/>
                    </a:cubicBezTo>
                    <a:cubicBezTo>
                      <a:pt x="1961" y="12443"/>
                      <a:pt x="1970" y="12460"/>
                      <a:pt x="1982" y="12468"/>
                    </a:cubicBezTo>
                    <a:cubicBezTo>
                      <a:pt x="1976" y="12435"/>
                      <a:pt x="1960" y="12440"/>
                      <a:pt x="1938" y="12402"/>
                    </a:cubicBezTo>
                    <a:cubicBezTo>
                      <a:pt x="1940" y="12399"/>
                      <a:pt x="1943" y="12398"/>
                      <a:pt x="1945" y="12398"/>
                    </a:cubicBezTo>
                    <a:cubicBezTo>
                      <a:pt x="1956" y="12398"/>
                      <a:pt x="1962" y="12424"/>
                      <a:pt x="1974" y="12424"/>
                    </a:cubicBezTo>
                    <a:cubicBezTo>
                      <a:pt x="1975" y="12424"/>
                      <a:pt x="1975" y="12424"/>
                      <a:pt x="1976" y="12424"/>
                    </a:cubicBezTo>
                    <a:lnTo>
                      <a:pt x="1938" y="12380"/>
                    </a:lnTo>
                    <a:cubicBezTo>
                      <a:pt x="1934" y="12382"/>
                      <a:pt x="1931" y="12383"/>
                      <a:pt x="1928" y="12383"/>
                    </a:cubicBezTo>
                    <a:cubicBezTo>
                      <a:pt x="1912" y="12383"/>
                      <a:pt x="1917" y="12343"/>
                      <a:pt x="1893" y="12324"/>
                    </a:cubicBezTo>
                    <a:cubicBezTo>
                      <a:pt x="1844" y="12263"/>
                      <a:pt x="1799" y="12274"/>
                      <a:pt x="1755" y="12258"/>
                    </a:cubicBezTo>
                    <a:cubicBezTo>
                      <a:pt x="1755" y="12241"/>
                      <a:pt x="1761" y="12236"/>
                      <a:pt x="1766" y="12236"/>
                    </a:cubicBezTo>
                    <a:cubicBezTo>
                      <a:pt x="1766" y="12247"/>
                      <a:pt x="1768" y="12250"/>
                      <a:pt x="1771" y="12250"/>
                    </a:cubicBezTo>
                    <a:cubicBezTo>
                      <a:pt x="1774" y="12250"/>
                      <a:pt x="1780" y="12247"/>
                      <a:pt x="1788" y="12247"/>
                    </a:cubicBezTo>
                    <a:cubicBezTo>
                      <a:pt x="1767" y="12231"/>
                      <a:pt x="1781" y="12186"/>
                      <a:pt x="1792" y="12186"/>
                    </a:cubicBezTo>
                    <a:cubicBezTo>
                      <a:pt x="1793" y="12186"/>
                      <a:pt x="1793" y="12186"/>
                      <a:pt x="1794" y="12186"/>
                    </a:cubicBezTo>
                    <a:cubicBezTo>
                      <a:pt x="1786" y="12180"/>
                      <a:pt x="1782" y="12177"/>
                      <a:pt x="1779" y="12177"/>
                    </a:cubicBezTo>
                    <a:cubicBezTo>
                      <a:pt x="1772" y="12177"/>
                      <a:pt x="1779" y="12195"/>
                      <a:pt x="1773" y="12195"/>
                    </a:cubicBezTo>
                    <a:cubicBezTo>
                      <a:pt x="1772" y="12195"/>
                      <a:pt x="1769" y="12194"/>
                      <a:pt x="1766" y="12191"/>
                    </a:cubicBezTo>
                    <a:lnTo>
                      <a:pt x="1733" y="12147"/>
                    </a:lnTo>
                    <a:cubicBezTo>
                      <a:pt x="1729" y="12155"/>
                      <a:pt x="1731" y="12168"/>
                      <a:pt x="1723" y="12168"/>
                    </a:cubicBezTo>
                    <a:cubicBezTo>
                      <a:pt x="1719" y="12168"/>
                      <a:pt x="1714" y="12165"/>
                      <a:pt x="1705" y="12158"/>
                    </a:cubicBezTo>
                    <a:cubicBezTo>
                      <a:pt x="1683" y="12136"/>
                      <a:pt x="1683" y="12131"/>
                      <a:pt x="1661" y="12103"/>
                    </a:cubicBezTo>
                    <a:cubicBezTo>
                      <a:pt x="1668" y="12103"/>
                      <a:pt x="1673" y="12093"/>
                      <a:pt x="1679" y="12093"/>
                    </a:cubicBezTo>
                    <a:cubicBezTo>
                      <a:pt x="1682" y="12093"/>
                      <a:pt x="1685" y="12096"/>
                      <a:pt x="1689" y="12103"/>
                    </a:cubicBezTo>
                    <a:cubicBezTo>
                      <a:pt x="1683" y="12092"/>
                      <a:pt x="1672" y="12070"/>
                      <a:pt x="1656" y="12070"/>
                    </a:cubicBezTo>
                    <a:cubicBezTo>
                      <a:pt x="1657" y="12077"/>
                      <a:pt x="1655" y="12080"/>
                      <a:pt x="1652" y="12080"/>
                    </a:cubicBezTo>
                    <a:cubicBezTo>
                      <a:pt x="1644" y="12080"/>
                      <a:pt x="1624" y="12056"/>
                      <a:pt x="1613" y="12056"/>
                    </a:cubicBezTo>
                    <a:cubicBezTo>
                      <a:pt x="1608" y="12056"/>
                      <a:pt x="1606" y="12060"/>
                      <a:pt x="1606" y="12070"/>
                    </a:cubicBezTo>
                    <a:lnTo>
                      <a:pt x="1600" y="12025"/>
                    </a:lnTo>
                    <a:lnTo>
                      <a:pt x="1600" y="12025"/>
                    </a:lnTo>
                    <a:cubicBezTo>
                      <a:pt x="1606" y="12037"/>
                      <a:pt x="1617" y="12025"/>
                      <a:pt x="1622" y="12042"/>
                    </a:cubicBezTo>
                    <a:cubicBezTo>
                      <a:pt x="1633" y="12020"/>
                      <a:pt x="1600" y="12020"/>
                      <a:pt x="1589" y="12014"/>
                    </a:cubicBezTo>
                    <a:cubicBezTo>
                      <a:pt x="1578" y="11998"/>
                      <a:pt x="1567" y="11970"/>
                      <a:pt x="1573" y="11965"/>
                    </a:cubicBezTo>
                    <a:cubicBezTo>
                      <a:pt x="1561" y="11959"/>
                      <a:pt x="1545" y="11931"/>
                      <a:pt x="1550" y="11926"/>
                    </a:cubicBezTo>
                    <a:cubicBezTo>
                      <a:pt x="1547" y="11921"/>
                      <a:pt x="1545" y="11920"/>
                      <a:pt x="1543" y="11920"/>
                    </a:cubicBezTo>
                    <a:cubicBezTo>
                      <a:pt x="1539" y="11920"/>
                      <a:pt x="1538" y="11931"/>
                      <a:pt x="1534" y="11931"/>
                    </a:cubicBezTo>
                    <a:lnTo>
                      <a:pt x="1495" y="11882"/>
                    </a:lnTo>
                    <a:cubicBezTo>
                      <a:pt x="1506" y="11871"/>
                      <a:pt x="1534" y="11848"/>
                      <a:pt x="1545" y="11848"/>
                    </a:cubicBezTo>
                    <a:cubicBezTo>
                      <a:pt x="1543" y="11848"/>
                      <a:pt x="1541" y="11848"/>
                      <a:pt x="1539" y="11848"/>
                    </a:cubicBezTo>
                    <a:cubicBezTo>
                      <a:pt x="1527" y="11848"/>
                      <a:pt x="1519" y="11855"/>
                      <a:pt x="1509" y="11855"/>
                    </a:cubicBezTo>
                    <a:cubicBezTo>
                      <a:pt x="1503" y="11855"/>
                      <a:pt x="1497" y="11852"/>
                      <a:pt x="1490" y="11843"/>
                    </a:cubicBezTo>
                    <a:cubicBezTo>
                      <a:pt x="1521" y="11843"/>
                      <a:pt x="1488" y="11798"/>
                      <a:pt x="1517" y="11798"/>
                    </a:cubicBezTo>
                    <a:cubicBezTo>
                      <a:pt x="1519" y="11798"/>
                      <a:pt x="1521" y="11798"/>
                      <a:pt x="1523" y="11799"/>
                    </a:cubicBezTo>
                    <a:cubicBezTo>
                      <a:pt x="1534" y="11771"/>
                      <a:pt x="1495" y="11732"/>
                      <a:pt x="1478" y="11710"/>
                    </a:cubicBezTo>
                    <a:cubicBezTo>
                      <a:pt x="1451" y="11710"/>
                      <a:pt x="1484" y="11743"/>
                      <a:pt x="1467" y="11749"/>
                    </a:cubicBezTo>
                    <a:cubicBezTo>
                      <a:pt x="1419" y="11695"/>
                      <a:pt x="1370" y="11710"/>
                      <a:pt x="1340" y="11677"/>
                    </a:cubicBezTo>
                    <a:lnTo>
                      <a:pt x="1340" y="11677"/>
                    </a:lnTo>
                    <a:lnTo>
                      <a:pt x="1340" y="11677"/>
                    </a:lnTo>
                    <a:cubicBezTo>
                      <a:pt x="1301" y="11655"/>
                      <a:pt x="1312" y="11655"/>
                      <a:pt x="1285" y="11649"/>
                    </a:cubicBezTo>
                    <a:cubicBezTo>
                      <a:pt x="1312" y="11638"/>
                      <a:pt x="1318" y="11572"/>
                      <a:pt x="1274" y="11522"/>
                    </a:cubicBezTo>
                    <a:cubicBezTo>
                      <a:pt x="1263" y="11527"/>
                      <a:pt x="1274" y="11566"/>
                      <a:pt x="1257" y="11572"/>
                    </a:cubicBezTo>
                    <a:lnTo>
                      <a:pt x="1229" y="11539"/>
                    </a:lnTo>
                    <a:cubicBezTo>
                      <a:pt x="1229" y="11535"/>
                      <a:pt x="1230" y="11534"/>
                      <a:pt x="1231" y="11534"/>
                    </a:cubicBezTo>
                    <a:cubicBezTo>
                      <a:pt x="1233" y="11534"/>
                      <a:pt x="1237" y="11539"/>
                      <a:pt x="1240" y="11539"/>
                    </a:cubicBezTo>
                    <a:cubicBezTo>
                      <a:pt x="1214" y="11512"/>
                      <a:pt x="1228" y="11466"/>
                      <a:pt x="1206" y="11466"/>
                    </a:cubicBezTo>
                    <a:cubicBezTo>
                      <a:pt x="1204" y="11466"/>
                      <a:pt x="1203" y="11466"/>
                      <a:pt x="1202" y="11467"/>
                    </a:cubicBezTo>
                    <a:lnTo>
                      <a:pt x="1207" y="11411"/>
                    </a:lnTo>
                    <a:lnTo>
                      <a:pt x="1202" y="11433"/>
                    </a:lnTo>
                    <a:cubicBezTo>
                      <a:pt x="1200" y="11434"/>
                      <a:pt x="1199" y="11434"/>
                      <a:pt x="1198" y="11434"/>
                    </a:cubicBezTo>
                    <a:cubicBezTo>
                      <a:pt x="1181" y="11434"/>
                      <a:pt x="1157" y="11405"/>
                      <a:pt x="1152" y="11400"/>
                    </a:cubicBezTo>
                    <a:cubicBezTo>
                      <a:pt x="1119" y="11372"/>
                      <a:pt x="1119" y="11350"/>
                      <a:pt x="1119" y="11323"/>
                    </a:cubicBezTo>
                    <a:cubicBezTo>
                      <a:pt x="1110" y="11331"/>
                      <a:pt x="1105" y="11350"/>
                      <a:pt x="1092" y="11350"/>
                    </a:cubicBezTo>
                    <a:cubicBezTo>
                      <a:pt x="1089" y="11350"/>
                      <a:pt x="1085" y="11348"/>
                      <a:pt x="1080" y="11345"/>
                    </a:cubicBezTo>
                    <a:cubicBezTo>
                      <a:pt x="1119" y="11317"/>
                      <a:pt x="1052" y="11273"/>
                      <a:pt x="1074" y="11262"/>
                    </a:cubicBezTo>
                    <a:cubicBezTo>
                      <a:pt x="1070" y="11249"/>
                      <a:pt x="1066" y="11229"/>
                      <a:pt x="1056" y="11229"/>
                    </a:cubicBezTo>
                    <a:cubicBezTo>
                      <a:pt x="1055" y="11229"/>
                      <a:pt x="1054" y="11229"/>
                      <a:pt x="1052" y="11230"/>
                    </a:cubicBezTo>
                    <a:lnTo>
                      <a:pt x="1052" y="11230"/>
                    </a:lnTo>
                    <a:lnTo>
                      <a:pt x="1069" y="11218"/>
                    </a:lnTo>
                    <a:lnTo>
                      <a:pt x="1069" y="11218"/>
                    </a:lnTo>
                    <a:cubicBezTo>
                      <a:pt x="1063" y="11222"/>
                      <a:pt x="1057" y="11224"/>
                      <a:pt x="1051" y="11224"/>
                    </a:cubicBezTo>
                    <a:cubicBezTo>
                      <a:pt x="1025" y="11224"/>
                      <a:pt x="1003" y="11190"/>
                      <a:pt x="980" y="11168"/>
                    </a:cubicBezTo>
                    <a:cubicBezTo>
                      <a:pt x="1025" y="11151"/>
                      <a:pt x="953" y="11135"/>
                      <a:pt x="980" y="11096"/>
                    </a:cubicBezTo>
                    <a:lnTo>
                      <a:pt x="980" y="11096"/>
                    </a:lnTo>
                    <a:cubicBezTo>
                      <a:pt x="977" y="11097"/>
                      <a:pt x="974" y="11097"/>
                      <a:pt x="971" y="11097"/>
                    </a:cubicBezTo>
                    <a:cubicBezTo>
                      <a:pt x="943" y="11097"/>
                      <a:pt x="931" y="11056"/>
                      <a:pt x="910" y="11056"/>
                    </a:cubicBezTo>
                    <a:cubicBezTo>
                      <a:pt x="907" y="11056"/>
                      <a:pt x="905" y="11056"/>
                      <a:pt x="903" y="11057"/>
                    </a:cubicBezTo>
                    <a:cubicBezTo>
                      <a:pt x="881" y="11040"/>
                      <a:pt x="908" y="11018"/>
                      <a:pt x="914" y="11002"/>
                    </a:cubicBezTo>
                    <a:lnTo>
                      <a:pt x="897" y="10996"/>
                    </a:lnTo>
                    <a:cubicBezTo>
                      <a:pt x="903" y="10974"/>
                      <a:pt x="870" y="10930"/>
                      <a:pt x="859" y="10891"/>
                    </a:cubicBezTo>
                    <a:lnTo>
                      <a:pt x="820" y="10886"/>
                    </a:lnTo>
                    <a:lnTo>
                      <a:pt x="825" y="10863"/>
                    </a:lnTo>
                    <a:cubicBezTo>
                      <a:pt x="822" y="10863"/>
                      <a:pt x="811" y="10856"/>
                      <a:pt x="804" y="10856"/>
                    </a:cubicBezTo>
                    <a:cubicBezTo>
                      <a:pt x="800" y="10856"/>
                      <a:pt x="798" y="10858"/>
                      <a:pt x="798" y="10863"/>
                    </a:cubicBezTo>
                    <a:lnTo>
                      <a:pt x="792" y="10852"/>
                    </a:lnTo>
                    <a:cubicBezTo>
                      <a:pt x="786" y="10857"/>
                      <a:pt x="782" y="10859"/>
                      <a:pt x="778" y="10859"/>
                    </a:cubicBezTo>
                    <a:cubicBezTo>
                      <a:pt x="765" y="10859"/>
                      <a:pt x="763" y="10832"/>
                      <a:pt x="737" y="10819"/>
                    </a:cubicBezTo>
                    <a:cubicBezTo>
                      <a:pt x="737" y="10811"/>
                      <a:pt x="740" y="10806"/>
                      <a:pt x="744" y="10806"/>
                    </a:cubicBezTo>
                    <a:cubicBezTo>
                      <a:pt x="745" y="10806"/>
                      <a:pt x="747" y="10807"/>
                      <a:pt x="748" y="10808"/>
                    </a:cubicBezTo>
                    <a:cubicBezTo>
                      <a:pt x="743" y="10798"/>
                      <a:pt x="757" y="10792"/>
                      <a:pt x="764" y="10778"/>
                    </a:cubicBezTo>
                    <a:lnTo>
                      <a:pt x="764" y="10778"/>
                    </a:lnTo>
                    <a:cubicBezTo>
                      <a:pt x="761" y="10781"/>
                      <a:pt x="753" y="10781"/>
                      <a:pt x="743" y="10781"/>
                    </a:cubicBezTo>
                    <a:cubicBezTo>
                      <a:pt x="740" y="10781"/>
                      <a:pt x="736" y="10781"/>
                      <a:pt x="733" y="10781"/>
                    </a:cubicBezTo>
                    <a:cubicBezTo>
                      <a:pt x="711" y="10781"/>
                      <a:pt x="686" y="10783"/>
                      <a:pt x="693" y="10808"/>
                    </a:cubicBezTo>
                    <a:cubicBezTo>
                      <a:pt x="691" y="10812"/>
                      <a:pt x="688" y="10814"/>
                      <a:pt x="685" y="10814"/>
                    </a:cubicBezTo>
                    <a:cubicBezTo>
                      <a:pt x="675" y="10814"/>
                      <a:pt x="659" y="10800"/>
                      <a:pt x="659" y="10791"/>
                    </a:cubicBezTo>
                    <a:lnTo>
                      <a:pt x="682" y="10764"/>
                    </a:lnTo>
                    <a:lnTo>
                      <a:pt x="648" y="10764"/>
                    </a:lnTo>
                    <a:cubicBezTo>
                      <a:pt x="626" y="10742"/>
                      <a:pt x="637" y="10720"/>
                      <a:pt x="626" y="10708"/>
                    </a:cubicBezTo>
                    <a:lnTo>
                      <a:pt x="626" y="10708"/>
                    </a:lnTo>
                    <a:cubicBezTo>
                      <a:pt x="629" y="10711"/>
                      <a:pt x="636" y="10713"/>
                      <a:pt x="644" y="10713"/>
                    </a:cubicBezTo>
                    <a:cubicBezTo>
                      <a:pt x="666" y="10713"/>
                      <a:pt x="693" y="10700"/>
                      <a:pt x="665" y="10664"/>
                    </a:cubicBezTo>
                    <a:lnTo>
                      <a:pt x="665" y="10664"/>
                    </a:lnTo>
                    <a:cubicBezTo>
                      <a:pt x="687" y="10686"/>
                      <a:pt x="709" y="10686"/>
                      <a:pt x="720" y="10697"/>
                    </a:cubicBezTo>
                    <a:cubicBezTo>
                      <a:pt x="716" y="10693"/>
                      <a:pt x="715" y="10690"/>
                      <a:pt x="723" y="10690"/>
                    </a:cubicBezTo>
                    <a:cubicBezTo>
                      <a:pt x="726" y="10690"/>
                      <a:pt x="730" y="10690"/>
                      <a:pt x="737" y="10692"/>
                    </a:cubicBezTo>
                    <a:cubicBezTo>
                      <a:pt x="704" y="10664"/>
                      <a:pt x="715" y="10692"/>
                      <a:pt x="687" y="10659"/>
                    </a:cubicBezTo>
                    <a:cubicBezTo>
                      <a:pt x="709" y="10642"/>
                      <a:pt x="709" y="10631"/>
                      <a:pt x="704" y="10598"/>
                    </a:cubicBezTo>
                    <a:lnTo>
                      <a:pt x="704" y="10598"/>
                    </a:lnTo>
                    <a:lnTo>
                      <a:pt x="704" y="10631"/>
                    </a:lnTo>
                    <a:lnTo>
                      <a:pt x="693" y="10631"/>
                    </a:lnTo>
                    <a:cubicBezTo>
                      <a:pt x="704" y="10637"/>
                      <a:pt x="693" y="10642"/>
                      <a:pt x="687" y="10653"/>
                    </a:cubicBezTo>
                    <a:cubicBezTo>
                      <a:pt x="682" y="10643"/>
                      <a:pt x="639" y="10633"/>
                      <a:pt x="637" y="10618"/>
                    </a:cubicBezTo>
                    <a:lnTo>
                      <a:pt x="637" y="10618"/>
                    </a:lnTo>
                    <a:cubicBezTo>
                      <a:pt x="635" y="10632"/>
                      <a:pt x="631" y="10637"/>
                      <a:pt x="625" y="10637"/>
                    </a:cubicBezTo>
                    <a:cubicBezTo>
                      <a:pt x="609" y="10637"/>
                      <a:pt x="582" y="10602"/>
                      <a:pt x="571" y="10602"/>
                    </a:cubicBezTo>
                    <a:cubicBezTo>
                      <a:pt x="568" y="10602"/>
                      <a:pt x="566" y="10604"/>
                      <a:pt x="565" y="10609"/>
                    </a:cubicBezTo>
                    <a:cubicBezTo>
                      <a:pt x="554" y="10609"/>
                      <a:pt x="538" y="10587"/>
                      <a:pt x="543" y="10576"/>
                    </a:cubicBezTo>
                    <a:lnTo>
                      <a:pt x="543" y="10576"/>
                    </a:lnTo>
                    <a:cubicBezTo>
                      <a:pt x="546" y="10577"/>
                      <a:pt x="549" y="10577"/>
                      <a:pt x="551" y="10577"/>
                    </a:cubicBezTo>
                    <a:cubicBezTo>
                      <a:pt x="564" y="10577"/>
                      <a:pt x="561" y="10560"/>
                      <a:pt x="561" y="10545"/>
                    </a:cubicBezTo>
                    <a:lnTo>
                      <a:pt x="561" y="10545"/>
                    </a:lnTo>
                    <a:cubicBezTo>
                      <a:pt x="560" y="10550"/>
                      <a:pt x="558" y="10554"/>
                      <a:pt x="553" y="10554"/>
                    </a:cubicBezTo>
                    <a:cubicBezTo>
                      <a:pt x="552" y="10554"/>
                      <a:pt x="550" y="10554"/>
                      <a:pt x="549" y="10554"/>
                    </a:cubicBezTo>
                    <a:cubicBezTo>
                      <a:pt x="538" y="10542"/>
                      <a:pt x="543" y="10515"/>
                      <a:pt x="543" y="10498"/>
                    </a:cubicBezTo>
                    <a:lnTo>
                      <a:pt x="543" y="10498"/>
                    </a:lnTo>
                    <a:lnTo>
                      <a:pt x="549" y="10504"/>
                    </a:lnTo>
                    <a:lnTo>
                      <a:pt x="543" y="10471"/>
                    </a:lnTo>
                    <a:cubicBezTo>
                      <a:pt x="530" y="10471"/>
                      <a:pt x="538" y="10499"/>
                      <a:pt x="530" y="10499"/>
                    </a:cubicBezTo>
                    <a:cubicBezTo>
                      <a:pt x="528" y="10499"/>
                      <a:pt x="526" y="10497"/>
                      <a:pt x="521" y="10493"/>
                    </a:cubicBezTo>
                    <a:cubicBezTo>
                      <a:pt x="521" y="10487"/>
                      <a:pt x="499" y="10465"/>
                      <a:pt x="510" y="10459"/>
                    </a:cubicBezTo>
                    <a:cubicBezTo>
                      <a:pt x="523" y="10459"/>
                      <a:pt x="537" y="10445"/>
                      <a:pt x="553" y="10445"/>
                    </a:cubicBezTo>
                    <a:cubicBezTo>
                      <a:pt x="557" y="10445"/>
                      <a:pt x="561" y="10446"/>
                      <a:pt x="565" y="10448"/>
                    </a:cubicBezTo>
                    <a:cubicBezTo>
                      <a:pt x="553" y="10440"/>
                      <a:pt x="526" y="10405"/>
                      <a:pt x="510" y="10405"/>
                    </a:cubicBezTo>
                    <a:cubicBezTo>
                      <a:pt x="505" y="10405"/>
                      <a:pt x="501" y="10408"/>
                      <a:pt x="499" y="10415"/>
                    </a:cubicBezTo>
                    <a:lnTo>
                      <a:pt x="488" y="10393"/>
                    </a:lnTo>
                    <a:lnTo>
                      <a:pt x="488" y="10393"/>
                    </a:lnTo>
                    <a:cubicBezTo>
                      <a:pt x="488" y="10409"/>
                      <a:pt x="491" y="10438"/>
                      <a:pt x="482" y="10438"/>
                    </a:cubicBezTo>
                    <a:cubicBezTo>
                      <a:pt x="479" y="10438"/>
                      <a:pt x="474" y="10434"/>
                      <a:pt x="466" y="10421"/>
                    </a:cubicBezTo>
                    <a:lnTo>
                      <a:pt x="471" y="10421"/>
                    </a:lnTo>
                    <a:lnTo>
                      <a:pt x="438" y="10410"/>
                    </a:lnTo>
                    <a:lnTo>
                      <a:pt x="438" y="10387"/>
                    </a:lnTo>
                    <a:cubicBezTo>
                      <a:pt x="436" y="10389"/>
                      <a:pt x="435" y="10390"/>
                      <a:pt x="433" y="10390"/>
                    </a:cubicBezTo>
                    <a:cubicBezTo>
                      <a:pt x="429" y="10390"/>
                      <a:pt x="424" y="10386"/>
                      <a:pt x="416" y="10382"/>
                    </a:cubicBezTo>
                    <a:cubicBezTo>
                      <a:pt x="427" y="10376"/>
                      <a:pt x="416" y="10360"/>
                      <a:pt x="427" y="10354"/>
                    </a:cubicBezTo>
                    <a:cubicBezTo>
                      <a:pt x="411" y="10335"/>
                      <a:pt x="398" y="10332"/>
                      <a:pt x="390" y="10332"/>
                    </a:cubicBezTo>
                    <a:cubicBezTo>
                      <a:pt x="387" y="10332"/>
                      <a:pt x="384" y="10332"/>
                      <a:pt x="383" y="10332"/>
                    </a:cubicBezTo>
                    <a:cubicBezTo>
                      <a:pt x="372" y="10321"/>
                      <a:pt x="372" y="10304"/>
                      <a:pt x="388" y="10304"/>
                    </a:cubicBezTo>
                    <a:cubicBezTo>
                      <a:pt x="377" y="10277"/>
                      <a:pt x="344" y="10244"/>
                      <a:pt x="350" y="10216"/>
                    </a:cubicBezTo>
                    <a:cubicBezTo>
                      <a:pt x="340" y="10208"/>
                      <a:pt x="336" y="10205"/>
                      <a:pt x="334" y="10205"/>
                    </a:cubicBezTo>
                    <a:lnTo>
                      <a:pt x="334" y="10205"/>
                    </a:lnTo>
                    <a:cubicBezTo>
                      <a:pt x="331" y="10205"/>
                      <a:pt x="339" y="10217"/>
                      <a:pt x="327" y="10217"/>
                    </a:cubicBezTo>
                    <a:cubicBezTo>
                      <a:pt x="326" y="10217"/>
                      <a:pt x="324" y="10216"/>
                      <a:pt x="322" y="10216"/>
                    </a:cubicBezTo>
                    <a:cubicBezTo>
                      <a:pt x="344" y="10161"/>
                      <a:pt x="267" y="10100"/>
                      <a:pt x="222" y="10050"/>
                    </a:cubicBezTo>
                    <a:cubicBezTo>
                      <a:pt x="215" y="10059"/>
                      <a:pt x="211" y="10062"/>
                      <a:pt x="208" y="10062"/>
                    </a:cubicBezTo>
                    <a:cubicBezTo>
                      <a:pt x="202" y="10062"/>
                      <a:pt x="202" y="10046"/>
                      <a:pt x="190" y="10046"/>
                    </a:cubicBezTo>
                    <a:cubicBezTo>
                      <a:pt x="188" y="10046"/>
                      <a:pt x="186" y="10047"/>
                      <a:pt x="183" y="10048"/>
                    </a:cubicBezTo>
                    <a:lnTo>
                      <a:pt x="183" y="10048"/>
                    </a:lnTo>
                    <a:cubicBezTo>
                      <a:pt x="187" y="10039"/>
                      <a:pt x="180" y="10009"/>
                      <a:pt x="191" y="10009"/>
                    </a:cubicBezTo>
                    <a:cubicBezTo>
                      <a:pt x="195" y="10009"/>
                      <a:pt x="201" y="10012"/>
                      <a:pt x="211" y="10022"/>
                    </a:cubicBezTo>
                    <a:lnTo>
                      <a:pt x="189" y="9995"/>
                    </a:lnTo>
                    <a:cubicBezTo>
                      <a:pt x="190" y="9988"/>
                      <a:pt x="193" y="9985"/>
                      <a:pt x="197" y="9985"/>
                    </a:cubicBezTo>
                    <a:cubicBezTo>
                      <a:pt x="207" y="9985"/>
                      <a:pt x="223" y="10002"/>
                      <a:pt x="232" y="10002"/>
                    </a:cubicBezTo>
                    <a:cubicBezTo>
                      <a:pt x="236" y="10002"/>
                      <a:pt x="239" y="9998"/>
                      <a:pt x="239" y="9989"/>
                    </a:cubicBezTo>
                    <a:cubicBezTo>
                      <a:pt x="217" y="9961"/>
                      <a:pt x="161" y="9961"/>
                      <a:pt x="150" y="9917"/>
                    </a:cubicBezTo>
                    <a:cubicBezTo>
                      <a:pt x="184" y="9912"/>
                      <a:pt x="123" y="9895"/>
                      <a:pt x="156" y="9884"/>
                    </a:cubicBezTo>
                    <a:cubicBezTo>
                      <a:pt x="167" y="9884"/>
                      <a:pt x="178" y="9895"/>
                      <a:pt x="184" y="9906"/>
                    </a:cubicBezTo>
                    <a:lnTo>
                      <a:pt x="184" y="9895"/>
                    </a:lnTo>
                    <a:cubicBezTo>
                      <a:pt x="168" y="9869"/>
                      <a:pt x="157" y="9862"/>
                      <a:pt x="149" y="9862"/>
                    </a:cubicBezTo>
                    <a:cubicBezTo>
                      <a:pt x="138" y="9862"/>
                      <a:pt x="131" y="9874"/>
                      <a:pt x="118" y="9874"/>
                    </a:cubicBezTo>
                    <a:cubicBezTo>
                      <a:pt x="113" y="9874"/>
                      <a:pt x="107" y="9872"/>
                      <a:pt x="101" y="9867"/>
                    </a:cubicBezTo>
                    <a:cubicBezTo>
                      <a:pt x="67" y="9829"/>
                      <a:pt x="95" y="9823"/>
                      <a:pt x="106" y="9812"/>
                    </a:cubicBezTo>
                    <a:cubicBezTo>
                      <a:pt x="106" y="9808"/>
                      <a:pt x="92" y="9793"/>
                      <a:pt x="81" y="9784"/>
                    </a:cubicBezTo>
                    <a:lnTo>
                      <a:pt x="81" y="9784"/>
                    </a:lnTo>
                    <a:cubicBezTo>
                      <a:pt x="102" y="9802"/>
                      <a:pt x="82" y="9834"/>
                      <a:pt x="67" y="9834"/>
                    </a:cubicBezTo>
                    <a:cubicBezTo>
                      <a:pt x="78" y="9801"/>
                      <a:pt x="23" y="9773"/>
                      <a:pt x="1" y="9768"/>
                    </a:cubicBezTo>
                    <a:lnTo>
                      <a:pt x="1" y="9768"/>
                    </a:lnTo>
                    <a:cubicBezTo>
                      <a:pt x="18" y="9851"/>
                      <a:pt x="29" y="9806"/>
                      <a:pt x="40" y="9884"/>
                    </a:cubicBezTo>
                    <a:cubicBezTo>
                      <a:pt x="45" y="9884"/>
                      <a:pt x="52" y="9880"/>
                      <a:pt x="60" y="9880"/>
                    </a:cubicBezTo>
                    <a:cubicBezTo>
                      <a:pt x="69" y="9880"/>
                      <a:pt x="78" y="9885"/>
                      <a:pt x="84" y="9906"/>
                    </a:cubicBezTo>
                    <a:cubicBezTo>
                      <a:pt x="78" y="9902"/>
                      <a:pt x="74" y="9901"/>
                      <a:pt x="71" y="9901"/>
                    </a:cubicBezTo>
                    <a:cubicBezTo>
                      <a:pt x="63" y="9901"/>
                      <a:pt x="73" y="9918"/>
                      <a:pt x="73" y="9923"/>
                    </a:cubicBezTo>
                    <a:cubicBezTo>
                      <a:pt x="74" y="9921"/>
                      <a:pt x="75" y="9920"/>
                      <a:pt x="76" y="9920"/>
                    </a:cubicBezTo>
                    <a:cubicBezTo>
                      <a:pt x="83" y="9920"/>
                      <a:pt x="97" y="9946"/>
                      <a:pt x="106" y="9950"/>
                    </a:cubicBezTo>
                    <a:cubicBezTo>
                      <a:pt x="101" y="9972"/>
                      <a:pt x="56" y="9950"/>
                      <a:pt x="78" y="9995"/>
                    </a:cubicBezTo>
                    <a:lnTo>
                      <a:pt x="112" y="9978"/>
                    </a:lnTo>
                    <a:lnTo>
                      <a:pt x="112" y="9978"/>
                    </a:lnTo>
                    <a:cubicBezTo>
                      <a:pt x="123" y="9995"/>
                      <a:pt x="84" y="9995"/>
                      <a:pt x="112" y="10017"/>
                    </a:cubicBezTo>
                    <a:cubicBezTo>
                      <a:pt x="98" y="10017"/>
                      <a:pt x="94" y="10021"/>
                      <a:pt x="88" y="10021"/>
                    </a:cubicBezTo>
                    <a:cubicBezTo>
                      <a:pt x="83" y="10021"/>
                      <a:pt x="76" y="10017"/>
                      <a:pt x="56" y="10000"/>
                    </a:cubicBezTo>
                    <a:lnTo>
                      <a:pt x="56" y="10000"/>
                    </a:lnTo>
                    <a:cubicBezTo>
                      <a:pt x="56" y="10061"/>
                      <a:pt x="123" y="10061"/>
                      <a:pt x="161" y="10089"/>
                    </a:cubicBezTo>
                    <a:lnTo>
                      <a:pt x="150" y="10089"/>
                    </a:lnTo>
                    <a:cubicBezTo>
                      <a:pt x="161" y="10089"/>
                      <a:pt x="167" y="10105"/>
                      <a:pt x="184" y="10116"/>
                    </a:cubicBezTo>
                    <a:cubicBezTo>
                      <a:pt x="185" y="10125"/>
                      <a:pt x="183" y="10128"/>
                      <a:pt x="179" y="10128"/>
                    </a:cubicBezTo>
                    <a:cubicBezTo>
                      <a:pt x="173" y="10128"/>
                      <a:pt x="164" y="10123"/>
                      <a:pt x="157" y="10123"/>
                    </a:cubicBezTo>
                    <a:cubicBezTo>
                      <a:pt x="154" y="10123"/>
                      <a:pt x="152" y="10124"/>
                      <a:pt x="150" y="10127"/>
                    </a:cubicBezTo>
                    <a:lnTo>
                      <a:pt x="178" y="10161"/>
                    </a:lnTo>
                    <a:cubicBezTo>
                      <a:pt x="189" y="10166"/>
                      <a:pt x="195" y="10172"/>
                      <a:pt x="189" y="10183"/>
                    </a:cubicBezTo>
                    <a:cubicBezTo>
                      <a:pt x="182" y="10179"/>
                      <a:pt x="176" y="10178"/>
                      <a:pt x="170" y="10178"/>
                    </a:cubicBezTo>
                    <a:cubicBezTo>
                      <a:pt x="159" y="10178"/>
                      <a:pt x="150" y="10183"/>
                      <a:pt x="139" y="10183"/>
                    </a:cubicBezTo>
                    <a:lnTo>
                      <a:pt x="189" y="10199"/>
                    </a:lnTo>
                    <a:cubicBezTo>
                      <a:pt x="180" y="10199"/>
                      <a:pt x="189" y="10230"/>
                      <a:pt x="179" y="10230"/>
                    </a:cubicBezTo>
                    <a:cubicBezTo>
                      <a:pt x="177" y="10230"/>
                      <a:pt x="173" y="10227"/>
                      <a:pt x="167" y="10221"/>
                    </a:cubicBezTo>
                    <a:lnTo>
                      <a:pt x="167" y="10221"/>
                    </a:lnTo>
                    <a:lnTo>
                      <a:pt x="217" y="10277"/>
                    </a:lnTo>
                    <a:lnTo>
                      <a:pt x="195" y="10299"/>
                    </a:lnTo>
                    <a:cubicBezTo>
                      <a:pt x="201" y="10303"/>
                      <a:pt x="206" y="10305"/>
                      <a:pt x="208" y="10305"/>
                    </a:cubicBezTo>
                    <a:cubicBezTo>
                      <a:pt x="211" y="10305"/>
                      <a:pt x="212" y="10303"/>
                      <a:pt x="211" y="10300"/>
                    </a:cubicBezTo>
                    <a:lnTo>
                      <a:pt x="211" y="10300"/>
                    </a:lnTo>
                    <a:cubicBezTo>
                      <a:pt x="231" y="10320"/>
                      <a:pt x="299" y="10357"/>
                      <a:pt x="250" y="10376"/>
                    </a:cubicBezTo>
                    <a:cubicBezTo>
                      <a:pt x="300" y="10410"/>
                      <a:pt x="305" y="10432"/>
                      <a:pt x="355" y="10476"/>
                    </a:cubicBezTo>
                    <a:cubicBezTo>
                      <a:pt x="349" y="10473"/>
                      <a:pt x="344" y="10471"/>
                      <a:pt x="341" y="10471"/>
                    </a:cubicBezTo>
                    <a:cubicBezTo>
                      <a:pt x="323" y="10471"/>
                      <a:pt x="342" y="10515"/>
                      <a:pt x="335" y="10515"/>
                    </a:cubicBezTo>
                    <a:cubicBezTo>
                      <a:pt x="333" y="10515"/>
                      <a:pt x="329" y="10512"/>
                      <a:pt x="322" y="10504"/>
                    </a:cubicBezTo>
                    <a:lnTo>
                      <a:pt x="322" y="10504"/>
                    </a:lnTo>
                    <a:cubicBezTo>
                      <a:pt x="327" y="10542"/>
                      <a:pt x="355" y="10526"/>
                      <a:pt x="377" y="10548"/>
                    </a:cubicBezTo>
                    <a:cubicBezTo>
                      <a:pt x="381" y="10567"/>
                      <a:pt x="369" y="10575"/>
                      <a:pt x="353" y="10575"/>
                    </a:cubicBezTo>
                    <a:cubicBezTo>
                      <a:pt x="345" y="10575"/>
                      <a:pt x="336" y="10574"/>
                      <a:pt x="327" y="10570"/>
                    </a:cubicBezTo>
                    <a:lnTo>
                      <a:pt x="327" y="10570"/>
                    </a:lnTo>
                    <a:lnTo>
                      <a:pt x="355" y="10587"/>
                    </a:lnTo>
                    <a:lnTo>
                      <a:pt x="350" y="10587"/>
                    </a:lnTo>
                    <a:lnTo>
                      <a:pt x="377" y="10603"/>
                    </a:lnTo>
                    <a:cubicBezTo>
                      <a:pt x="383" y="10637"/>
                      <a:pt x="355" y="10625"/>
                      <a:pt x="372" y="10653"/>
                    </a:cubicBezTo>
                    <a:lnTo>
                      <a:pt x="388" y="10642"/>
                    </a:lnTo>
                    <a:lnTo>
                      <a:pt x="388" y="10670"/>
                    </a:lnTo>
                    <a:cubicBezTo>
                      <a:pt x="391" y="10667"/>
                      <a:pt x="394" y="10665"/>
                      <a:pt x="398" y="10665"/>
                    </a:cubicBezTo>
                    <a:cubicBezTo>
                      <a:pt x="406" y="10665"/>
                      <a:pt x="415" y="10674"/>
                      <a:pt x="427" y="10686"/>
                    </a:cubicBezTo>
                    <a:lnTo>
                      <a:pt x="416" y="10686"/>
                    </a:lnTo>
                    <a:lnTo>
                      <a:pt x="438" y="10708"/>
                    </a:lnTo>
                    <a:cubicBezTo>
                      <a:pt x="433" y="10705"/>
                      <a:pt x="429" y="10704"/>
                      <a:pt x="428" y="10704"/>
                    </a:cubicBezTo>
                    <a:lnTo>
                      <a:pt x="428" y="10704"/>
                    </a:lnTo>
                    <a:cubicBezTo>
                      <a:pt x="422" y="10704"/>
                      <a:pt x="440" y="10725"/>
                      <a:pt x="427" y="10725"/>
                    </a:cubicBezTo>
                    <a:cubicBezTo>
                      <a:pt x="438" y="10747"/>
                      <a:pt x="438" y="10747"/>
                      <a:pt x="466" y="10775"/>
                    </a:cubicBezTo>
                    <a:lnTo>
                      <a:pt x="471" y="10764"/>
                    </a:lnTo>
                    <a:lnTo>
                      <a:pt x="471" y="10764"/>
                    </a:lnTo>
                    <a:cubicBezTo>
                      <a:pt x="516" y="10797"/>
                      <a:pt x="455" y="10775"/>
                      <a:pt x="482" y="10808"/>
                    </a:cubicBezTo>
                    <a:lnTo>
                      <a:pt x="493" y="10797"/>
                    </a:lnTo>
                    <a:cubicBezTo>
                      <a:pt x="499" y="10863"/>
                      <a:pt x="571" y="10874"/>
                      <a:pt x="576" y="10919"/>
                    </a:cubicBezTo>
                    <a:cubicBezTo>
                      <a:pt x="569" y="10913"/>
                      <a:pt x="563" y="10911"/>
                      <a:pt x="558" y="10911"/>
                    </a:cubicBezTo>
                    <a:cubicBezTo>
                      <a:pt x="549" y="10911"/>
                      <a:pt x="545" y="10919"/>
                      <a:pt x="549" y="10919"/>
                    </a:cubicBezTo>
                    <a:cubicBezTo>
                      <a:pt x="576" y="10946"/>
                      <a:pt x="610" y="11002"/>
                      <a:pt x="654" y="11024"/>
                    </a:cubicBezTo>
                    <a:cubicBezTo>
                      <a:pt x="637" y="11052"/>
                      <a:pt x="632" y="11057"/>
                      <a:pt x="648" y="11101"/>
                    </a:cubicBezTo>
                    <a:cubicBezTo>
                      <a:pt x="661" y="11118"/>
                      <a:pt x="664" y="11125"/>
                      <a:pt x="675" y="11125"/>
                    </a:cubicBezTo>
                    <a:cubicBezTo>
                      <a:pt x="678" y="11125"/>
                      <a:pt x="682" y="11125"/>
                      <a:pt x="687" y="11123"/>
                    </a:cubicBezTo>
                    <a:cubicBezTo>
                      <a:pt x="693" y="11151"/>
                      <a:pt x="742" y="11184"/>
                      <a:pt x="720" y="11195"/>
                    </a:cubicBezTo>
                    <a:cubicBezTo>
                      <a:pt x="722" y="11195"/>
                      <a:pt x="723" y="11195"/>
                      <a:pt x="724" y="11195"/>
                    </a:cubicBezTo>
                    <a:cubicBezTo>
                      <a:pt x="737" y="11195"/>
                      <a:pt x="739" y="11218"/>
                      <a:pt x="759" y="11223"/>
                    </a:cubicBezTo>
                    <a:lnTo>
                      <a:pt x="759" y="11223"/>
                    </a:lnTo>
                    <a:lnTo>
                      <a:pt x="765" y="11218"/>
                    </a:lnTo>
                    <a:lnTo>
                      <a:pt x="765" y="11218"/>
                    </a:lnTo>
                    <a:cubicBezTo>
                      <a:pt x="759" y="11289"/>
                      <a:pt x="830" y="11273"/>
                      <a:pt x="831" y="11332"/>
                    </a:cubicBezTo>
                    <a:lnTo>
                      <a:pt x="831" y="11332"/>
                    </a:lnTo>
                    <a:lnTo>
                      <a:pt x="825" y="11328"/>
                    </a:lnTo>
                    <a:lnTo>
                      <a:pt x="831" y="11334"/>
                    </a:lnTo>
                    <a:cubicBezTo>
                      <a:pt x="831" y="11333"/>
                      <a:pt x="831" y="11333"/>
                      <a:pt x="831" y="11332"/>
                    </a:cubicBezTo>
                    <a:lnTo>
                      <a:pt x="831" y="11332"/>
                    </a:lnTo>
                    <a:lnTo>
                      <a:pt x="848" y="11345"/>
                    </a:lnTo>
                    <a:cubicBezTo>
                      <a:pt x="842" y="11350"/>
                      <a:pt x="831" y="11350"/>
                      <a:pt x="825" y="11350"/>
                    </a:cubicBezTo>
                    <a:lnTo>
                      <a:pt x="881" y="11433"/>
                    </a:lnTo>
                    <a:lnTo>
                      <a:pt x="881" y="11406"/>
                    </a:lnTo>
                    <a:cubicBezTo>
                      <a:pt x="897" y="11417"/>
                      <a:pt x="914" y="11417"/>
                      <a:pt x="925" y="11444"/>
                    </a:cubicBezTo>
                    <a:cubicBezTo>
                      <a:pt x="919" y="11443"/>
                      <a:pt x="915" y="11442"/>
                      <a:pt x="912" y="11442"/>
                    </a:cubicBezTo>
                    <a:cubicBezTo>
                      <a:pt x="890" y="11442"/>
                      <a:pt x="940" y="11475"/>
                      <a:pt x="931" y="11494"/>
                    </a:cubicBezTo>
                    <a:lnTo>
                      <a:pt x="908" y="11483"/>
                    </a:lnTo>
                    <a:lnTo>
                      <a:pt x="908" y="11483"/>
                    </a:lnTo>
                    <a:cubicBezTo>
                      <a:pt x="921" y="11492"/>
                      <a:pt x="926" y="11496"/>
                      <a:pt x="930" y="11496"/>
                    </a:cubicBezTo>
                    <a:cubicBezTo>
                      <a:pt x="934" y="11496"/>
                      <a:pt x="937" y="11494"/>
                      <a:pt x="942" y="11489"/>
                    </a:cubicBezTo>
                    <a:lnTo>
                      <a:pt x="942" y="11489"/>
                    </a:lnTo>
                    <a:cubicBezTo>
                      <a:pt x="969" y="11516"/>
                      <a:pt x="931" y="11527"/>
                      <a:pt x="964" y="11550"/>
                    </a:cubicBezTo>
                    <a:lnTo>
                      <a:pt x="953" y="11527"/>
                    </a:lnTo>
                    <a:cubicBezTo>
                      <a:pt x="955" y="11524"/>
                      <a:pt x="959" y="11522"/>
                      <a:pt x="963" y="11522"/>
                    </a:cubicBezTo>
                    <a:cubicBezTo>
                      <a:pt x="972" y="11522"/>
                      <a:pt x="982" y="11528"/>
                      <a:pt x="986" y="11539"/>
                    </a:cubicBezTo>
                    <a:cubicBezTo>
                      <a:pt x="986" y="11543"/>
                      <a:pt x="986" y="11551"/>
                      <a:pt x="983" y="11551"/>
                    </a:cubicBezTo>
                    <a:cubicBezTo>
                      <a:pt x="982" y="11551"/>
                      <a:pt x="981" y="11551"/>
                      <a:pt x="980" y="11550"/>
                    </a:cubicBezTo>
                    <a:lnTo>
                      <a:pt x="980" y="11550"/>
                    </a:lnTo>
                    <a:cubicBezTo>
                      <a:pt x="997" y="11572"/>
                      <a:pt x="1019" y="11610"/>
                      <a:pt x="1036" y="11622"/>
                    </a:cubicBezTo>
                    <a:cubicBezTo>
                      <a:pt x="1040" y="11630"/>
                      <a:pt x="1032" y="11635"/>
                      <a:pt x="1023" y="11635"/>
                    </a:cubicBezTo>
                    <a:cubicBezTo>
                      <a:pt x="1020" y="11635"/>
                      <a:pt x="1017" y="11634"/>
                      <a:pt x="1014" y="11633"/>
                    </a:cubicBezTo>
                    <a:lnTo>
                      <a:pt x="1014" y="11633"/>
                    </a:lnTo>
                    <a:cubicBezTo>
                      <a:pt x="1063" y="11677"/>
                      <a:pt x="1025" y="11660"/>
                      <a:pt x="1074" y="11705"/>
                    </a:cubicBezTo>
                    <a:lnTo>
                      <a:pt x="1069" y="11710"/>
                    </a:lnTo>
                    <a:lnTo>
                      <a:pt x="1091" y="11716"/>
                    </a:lnTo>
                    <a:lnTo>
                      <a:pt x="1091" y="11760"/>
                    </a:lnTo>
                    <a:lnTo>
                      <a:pt x="1097" y="11738"/>
                    </a:lnTo>
                    <a:cubicBezTo>
                      <a:pt x="1108" y="11749"/>
                      <a:pt x="1124" y="11760"/>
                      <a:pt x="1130" y="11788"/>
                    </a:cubicBezTo>
                    <a:lnTo>
                      <a:pt x="1108" y="11788"/>
                    </a:lnTo>
                    <a:cubicBezTo>
                      <a:pt x="1152" y="11826"/>
                      <a:pt x="1130" y="11854"/>
                      <a:pt x="1180" y="11887"/>
                    </a:cubicBezTo>
                    <a:cubicBezTo>
                      <a:pt x="1180" y="11891"/>
                      <a:pt x="1179" y="11892"/>
                      <a:pt x="1178" y="11892"/>
                    </a:cubicBezTo>
                    <a:cubicBezTo>
                      <a:pt x="1175" y="11892"/>
                      <a:pt x="1170" y="11887"/>
                      <a:pt x="1163" y="11887"/>
                    </a:cubicBezTo>
                    <a:cubicBezTo>
                      <a:pt x="1213" y="11915"/>
                      <a:pt x="1163" y="11937"/>
                      <a:pt x="1218" y="11965"/>
                    </a:cubicBezTo>
                    <a:cubicBezTo>
                      <a:pt x="1213" y="11965"/>
                      <a:pt x="1213" y="11970"/>
                      <a:pt x="1207" y="11970"/>
                    </a:cubicBezTo>
                    <a:lnTo>
                      <a:pt x="1229" y="11987"/>
                    </a:lnTo>
                    <a:lnTo>
                      <a:pt x="1207" y="11998"/>
                    </a:lnTo>
                    <a:lnTo>
                      <a:pt x="1240" y="11998"/>
                    </a:lnTo>
                    <a:lnTo>
                      <a:pt x="1235" y="12025"/>
                    </a:lnTo>
                    <a:lnTo>
                      <a:pt x="1246" y="12025"/>
                    </a:lnTo>
                    <a:cubicBezTo>
                      <a:pt x="1229" y="12075"/>
                      <a:pt x="1274" y="12081"/>
                      <a:pt x="1268" y="12131"/>
                    </a:cubicBezTo>
                    <a:lnTo>
                      <a:pt x="1290" y="12108"/>
                    </a:lnTo>
                    <a:cubicBezTo>
                      <a:pt x="1384" y="12153"/>
                      <a:pt x="1384" y="12297"/>
                      <a:pt x="1467" y="12369"/>
                    </a:cubicBezTo>
                    <a:lnTo>
                      <a:pt x="1451" y="12380"/>
                    </a:lnTo>
                    <a:lnTo>
                      <a:pt x="1495" y="12402"/>
                    </a:lnTo>
                    <a:cubicBezTo>
                      <a:pt x="1495" y="12412"/>
                      <a:pt x="1493" y="12415"/>
                      <a:pt x="1490" y="12415"/>
                    </a:cubicBezTo>
                    <a:cubicBezTo>
                      <a:pt x="1485" y="12415"/>
                      <a:pt x="1480" y="12410"/>
                      <a:pt x="1474" y="12410"/>
                    </a:cubicBezTo>
                    <a:cubicBezTo>
                      <a:pt x="1472" y="12410"/>
                      <a:pt x="1469" y="12411"/>
                      <a:pt x="1467" y="12413"/>
                    </a:cubicBezTo>
                    <a:cubicBezTo>
                      <a:pt x="1506" y="12440"/>
                      <a:pt x="1506" y="12413"/>
                      <a:pt x="1545" y="12452"/>
                    </a:cubicBezTo>
                    <a:cubicBezTo>
                      <a:pt x="1547" y="12462"/>
                      <a:pt x="1545" y="12466"/>
                      <a:pt x="1542" y="12466"/>
                    </a:cubicBezTo>
                    <a:cubicBezTo>
                      <a:pt x="1539" y="12466"/>
                      <a:pt x="1535" y="12463"/>
                      <a:pt x="1531" y="12459"/>
                    </a:cubicBezTo>
                    <a:lnTo>
                      <a:pt x="1531" y="12459"/>
                    </a:lnTo>
                    <a:cubicBezTo>
                      <a:pt x="1566" y="12496"/>
                      <a:pt x="1607" y="12540"/>
                      <a:pt x="1617" y="12568"/>
                    </a:cubicBezTo>
                    <a:cubicBezTo>
                      <a:pt x="1617" y="12568"/>
                      <a:pt x="1622" y="12568"/>
                      <a:pt x="1622" y="12562"/>
                    </a:cubicBezTo>
                    <a:cubicBezTo>
                      <a:pt x="1650" y="12579"/>
                      <a:pt x="1672" y="12623"/>
                      <a:pt x="1689" y="12656"/>
                    </a:cubicBezTo>
                    <a:cubicBezTo>
                      <a:pt x="1687" y="12658"/>
                      <a:pt x="1685" y="12659"/>
                      <a:pt x="1684" y="12659"/>
                    </a:cubicBezTo>
                    <a:cubicBezTo>
                      <a:pt x="1680" y="12659"/>
                      <a:pt x="1676" y="12655"/>
                      <a:pt x="1672" y="12651"/>
                    </a:cubicBezTo>
                    <a:lnTo>
                      <a:pt x="1672" y="12651"/>
                    </a:lnTo>
                    <a:cubicBezTo>
                      <a:pt x="1678" y="12662"/>
                      <a:pt x="1683" y="12678"/>
                      <a:pt x="1700" y="12684"/>
                    </a:cubicBezTo>
                    <a:lnTo>
                      <a:pt x="1678" y="12684"/>
                    </a:lnTo>
                    <a:cubicBezTo>
                      <a:pt x="1689" y="12712"/>
                      <a:pt x="1739" y="12745"/>
                      <a:pt x="1727" y="12761"/>
                    </a:cubicBezTo>
                    <a:cubicBezTo>
                      <a:pt x="1730" y="12758"/>
                      <a:pt x="1735" y="12754"/>
                      <a:pt x="1741" y="12754"/>
                    </a:cubicBezTo>
                    <a:cubicBezTo>
                      <a:pt x="1747" y="12754"/>
                      <a:pt x="1753" y="12757"/>
                      <a:pt x="1761" y="12767"/>
                    </a:cubicBezTo>
                    <a:cubicBezTo>
                      <a:pt x="1739" y="12795"/>
                      <a:pt x="1816" y="12817"/>
                      <a:pt x="1822" y="12856"/>
                    </a:cubicBezTo>
                    <a:cubicBezTo>
                      <a:pt x="1817" y="12856"/>
                      <a:pt x="1800" y="12843"/>
                      <a:pt x="1799" y="12843"/>
                    </a:cubicBezTo>
                    <a:lnTo>
                      <a:pt x="1799" y="12843"/>
                    </a:lnTo>
                    <a:cubicBezTo>
                      <a:pt x="1798" y="12843"/>
                      <a:pt x="1799" y="12844"/>
                      <a:pt x="1799" y="12844"/>
                    </a:cubicBezTo>
                    <a:cubicBezTo>
                      <a:pt x="1810" y="12867"/>
                      <a:pt x="1827" y="12872"/>
                      <a:pt x="1849" y="12878"/>
                    </a:cubicBezTo>
                    <a:lnTo>
                      <a:pt x="1838" y="12883"/>
                    </a:lnTo>
                    <a:lnTo>
                      <a:pt x="1905" y="12950"/>
                    </a:lnTo>
                    <a:cubicBezTo>
                      <a:pt x="1882" y="12977"/>
                      <a:pt x="1960" y="13016"/>
                      <a:pt x="1938" y="13022"/>
                    </a:cubicBezTo>
                    <a:cubicBezTo>
                      <a:pt x="1942" y="13027"/>
                      <a:pt x="1944" y="13029"/>
                      <a:pt x="1946" y="13029"/>
                    </a:cubicBezTo>
                    <a:cubicBezTo>
                      <a:pt x="1950" y="13029"/>
                      <a:pt x="1944" y="13011"/>
                      <a:pt x="1948" y="13011"/>
                    </a:cubicBezTo>
                    <a:lnTo>
                      <a:pt x="1948" y="13011"/>
                    </a:lnTo>
                    <a:cubicBezTo>
                      <a:pt x="1950" y="13011"/>
                      <a:pt x="1954" y="13014"/>
                      <a:pt x="1960" y="13022"/>
                    </a:cubicBezTo>
                    <a:cubicBezTo>
                      <a:pt x="1954" y="13044"/>
                      <a:pt x="1988" y="13049"/>
                      <a:pt x="1965" y="13066"/>
                    </a:cubicBezTo>
                    <a:lnTo>
                      <a:pt x="1960" y="13066"/>
                    </a:lnTo>
                    <a:lnTo>
                      <a:pt x="1982" y="13088"/>
                    </a:lnTo>
                    <a:lnTo>
                      <a:pt x="1954" y="13088"/>
                    </a:lnTo>
                    <a:cubicBezTo>
                      <a:pt x="1968" y="13098"/>
                      <a:pt x="1985" y="13102"/>
                      <a:pt x="1997" y="13102"/>
                    </a:cubicBezTo>
                    <a:cubicBezTo>
                      <a:pt x="2005" y="13102"/>
                      <a:pt x="2011" y="13101"/>
                      <a:pt x="2015" y="13099"/>
                    </a:cubicBezTo>
                    <a:cubicBezTo>
                      <a:pt x="2020" y="13125"/>
                      <a:pt x="2045" y="13146"/>
                      <a:pt x="2044" y="13167"/>
                    </a:cubicBezTo>
                    <a:lnTo>
                      <a:pt x="2044" y="13167"/>
                    </a:lnTo>
                    <a:cubicBezTo>
                      <a:pt x="2042" y="13164"/>
                      <a:pt x="2040" y="13162"/>
                      <a:pt x="2037" y="13160"/>
                    </a:cubicBezTo>
                    <a:lnTo>
                      <a:pt x="2037" y="13160"/>
                    </a:lnTo>
                    <a:lnTo>
                      <a:pt x="2043" y="13171"/>
                    </a:lnTo>
                    <a:cubicBezTo>
                      <a:pt x="2043" y="13170"/>
                      <a:pt x="2043" y="13168"/>
                      <a:pt x="2044" y="13167"/>
                    </a:cubicBezTo>
                    <a:lnTo>
                      <a:pt x="2044" y="13167"/>
                    </a:lnTo>
                    <a:cubicBezTo>
                      <a:pt x="2085" y="13216"/>
                      <a:pt x="2062" y="13288"/>
                      <a:pt x="2120" y="13309"/>
                    </a:cubicBezTo>
                    <a:cubicBezTo>
                      <a:pt x="2120" y="13312"/>
                      <a:pt x="2119" y="13313"/>
                      <a:pt x="2118" y="13313"/>
                    </a:cubicBezTo>
                    <a:lnTo>
                      <a:pt x="2118" y="13313"/>
                    </a:lnTo>
                    <a:lnTo>
                      <a:pt x="2115" y="13309"/>
                    </a:lnTo>
                    <a:lnTo>
                      <a:pt x="2115" y="13309"/>
                    </a:lnTo>
                    <a:cubicBezTo>
                      <a:pt x="2115" y="13312"/>
                      <a:pt x="2116" y="13313"/>
                      <a:pt x="2118" y="13313"/>
                    </a:cubicBezTo>
                    <a:cubicBezTo>
                      <a:pt x="2118" y="13313"/>
                      <a:pt x="2118" y="13313"/>
                      <a:pt x="2118" y="13313"/>
                    </a:cubicBezTo>
                    <a:lnTo>
                      <a:pt x="2118" y="13313"/>
                    </a:lnTo>
                    <a:lnTo>
                      <a:pt x="2142" y="13342"/>
                    </a:lnTo>
                    <a:lnTo>
                      <a:pt x="2120" y="13342"/>
                    </a:lnTo>
                    <a:lnTo>
                      <a:pt x="2181" y="13381"/>
                    </a:lnTo>
                    <a:lnTo>
                      <a:pt x="2176" y="13392"/>
                    </a:lnTo>
                    <a:cubicBezTo>
                      <a:pt x="2198" y="13431"/>
                      <a:pt x="2242" y="13486"/>
                      <a:pt x="2286" y="13531"/>
                    </a:cubicBezTo>
                    <a:lnTo>
                      <a:pt x="2281" y="13520"/>
                    </a:lnTo>
                    <a:lnTo>
                      <a:pt x="2281" y="13520"/>
                    </a:lnTo>
                    <a:cubicBezTo>
                      <a:pt x="2336" y="13564"/>
                      <a:pt x="2308" y="13575"/>
                      <a:pt x="2347" y="13603"/>
                    </a:cubicBezTo>
                    <a:lnTo>
                      <a:pt x="2342" y="13603"/>
                    </a:lnTo>
                    <a:lnTo>
                      <a:pt x="2369" y="13641"/>
                    </a:lnTo>
                    <a:lnTo>
                      <a:pt x="2353" y="13641"/>
                    </a:lnTo>
                    <a:cubicBezTo>
                      <a:pt x="2386" y="13651"/>
                      <a:pt x="2383" y="13708"/>
                      <a:pt x="2388" y="13708"/>
                    </a:cubicBezTo>
                    <a:cubicBezTo>
                      <a:pt x="2389" y="13708"/>
                      <a:pt x="2390" y="13706"/>
                      <a:pt x="2391" y="13702"/>
                    </a:cubicBezTo>
                    <a:cubicBezTo>
                      <a:pt x="2406" y="13707"/>
                      <a:pt x="2430" y="13725"/>
                      <a:pt x="2447" y="13725"/>
                    </a:cubicBezTo>
                    <a:cubicBezTo>
                      <a:pt x="2449" y="13725"/>
                      <a:pt x="2451" y="13725"/>
                      <a:pt x="2452" y="13724"/>
                    </a:cubicBezTo>
                    <a:lnTo>
                      <a:pt x="2452" y="13724"/>
                    </a:lnTo>
                    <a:cubicBezTo>
                      <a:pt x="2480" y="13758"/>
                      <a:pt x="2447" y="13741"/>
                      <a:pt x="2458" y="13769"/>
                    </a:cubicBezTo>
                    <a:cubicBezTo>
                      <a:pt x="2480" y="13796"/>
                      <a:pt x="2502" y="13791"/>
                      <a:pt x="2513" y="13835"/>
                    </a:cubicBezTo>
                    <a:lnTo>
                      <a:pt x="2508" y="13841"/>
                    </a:lnTo>
                    <a:cubicBezTo>
                      <a:pt x="2519" y="13852"/>
                      <a:pt x="2535" y="13863"/>
                      <a:pt x="2558" y="13879"/>
                    </a:cubicBezTo>
                    <a:lnTo>
                      <a:pt x="2546" y="13874"/>
                    </a:lnTo>
                    <a:lnTo>
                      <a:pt x="2546" y="13874"/>
                    </a:lnTo>
                    <a:cubicBezTo>
                      <a:pt x="2596" y="13901"/>
                      <a:pt x="2563" y="13946"/>
                      <a:pt x="2618" y="13946"/>
                    </a:cubicBezTo>
                    <a:cubicBezTo>
                      <a:pt x="2624" y="13962"/>
                      <a:pt x="2652" y="13990"/>
                      <a:pt x="2629" y="14007"/>
                    </a:cubicBezTo>
                    <a:cubicBezTo>
                      <a:pt x="2679" y="14045"/>
                      <a:pt x="2712" y="14073"/>
                      <a:pt x="2757" y="14123"/>
                    </a:cubicBezTo>
                    <a:cubicBezTo>
                      <a:pt x="2735" y="14150"/>
                      <a:pt x="2762" y="14128"/>
                      <a:pt x="2768" y="14173"/>
                    </a:cubicBezTo>
                    <a:lnTo>
                      <a:pt x="2784" y="14156"/>
                    </a:lnTo>
                    <a:cubicBezTo>
                      <a:pt x="2840" y="14222"/>
                      <a:pt x="2862" y="14333"/>
                      <a:pt x="2923" y="14399"/>
                    </a:cubicBezTo>
                    <a:lnTo>
                      <a:pt x="2906" y="14416"/>
                    </a:lnTo>
                    <a:lnTo>
                      <a:pt x="2934" y="14416"/>
                    </a:lnTo>
                    <a:cubicBezTo>
                      <a:pt x="2989" y="14499"/>
                      <a:pt x="3067" y="14610"/>
                      <a:pt x="3116" y="14671"/>
                    </a:cubicBezTo>
                    <a:cubicBezTo>
                      <a:pt x="3139" y="14682"/>
                      <a:pt x="3183" y="14704"/>
                      <a:pt x="3205" y="14737"/>
                    </a:cubicBezTo>
                    <a:lnTo>
                      <a:pt x="3199" y="14737"/>
                    </a:lnTo>
                    <a:cubicBezTo>
                      <a:pt x="3255" y="14787"/>
                      <a:pt x="3310" y="14842"/>
                      <a:pt x="3343" y="14914"/>
                    </a:cubicBezTo>
                    <a:cubicBezTo>
                      <a:pt x="3339" y="14914"/>
                      <a:pt x="3338" y="14921"/>
                      <a:pt x="3330" y="14921"/>
                    </a:cubicBezTo>
                    <a:lnTo>
                      <a:pt x="3330" y="14921"/>
                    </a:lnTo>
                    <a:cubicBezTo>
                      <a:pt x="3328" y="14920"/>
                      <a:pt x="3325" y="14920"/>
                      <a:pt x="3321" y="14920"/>
                    </a:cubicBezTo>
                    <a:cubicBezTo>
                      <a:pt x="3324" y="14921"/>
                      <a:pt x="3327" y="14921"/>
                      <a:pt x="3329" y="14921"/>
                    </a:cubicBezTo>
                    <a:cubicBezTo>
                      <a:pt x="3330" y="14921"/>
                      <a:pt x="3330" y="14921"/>
                      <a:pt x="3330" y="14921"/>
                    </a:cubicBezTo>
                    <a:lnTo>
                      <a:pt x="3330" y="14921"/>
                    </a:lnTo>
                    <a:cubicBezTo>
                      <a:pt x="3349" y="14928"/>
                      <a:pt x="3351" y="14955"/>
                      <a:pt x="3365" y="14969"/>
                    </a:cubicBezTo>
                    <a:lnTo>
                      <a:pt x="3365" y="14942"/>
                    </a:lnTo>
                    <a:cubicBezTo>
                      <a:pt x="3393" y="14947"/>
                      <a:pt x="3399" y="14980"/>
                      <a:pt x="3393" y="15003"/>
                    </a:cubicBezTo>
                    <a:lnTo>
                      <a:pt x="3432" y="15014"/>
                    </a:lnTo>
                    <a:lnTo>
                      <a:pt x="3432" y="15025"/>
                    </a:lnTo>
                    <a:lnTo>
                      <a:pt x="3448" y="15025"/>
                    </a:lnTo>
                    <a:lnTo>
                      <a:pt x="3443" y="15052"/>
                    </a:lnTo>
                    <a:cubicBezTo>
                      <a:pt x="3448" y="15058"/>
                      <a:pt x="3482" y="15086"/>
                      <a:pt x="3509" y="15086"/>
                    </a:cubicBezTo>
                    <a:cubicBezTo>
                      <a:pt x="3505" y="15090"/>
                      <a:pt x="3519" y="15110"/>
                      <a:pt x="3511" y="15110"/>
                    </a:cubicBezTo>
                    <a:cubicBezTo>
                      <a:pt x="3510" y="15110"/>
                      <a:pt x="3507" y="15110"/>
                      <a:pt x="3504" y="15108"/>
                    </a:cubicBezTo>
                    <a:lnTo>
                      <a:pt x="3504" y="15108"/>
                    </a:lnTo>
                    <a:lnTo>
                      <a:pt x="3581" y="15207"/>
                    </a:lnTo>
                    <a:lnTo>
                      <a:pt x="3570" y="15191"/>
                    </a:lnTo>
                    <a:cubicBezTo>
                      <a:pt x="3574" y="15187"/>
                      <a:pt x="3579" y="15185"/>
                      <a:pt x="3585" y="15185"/>
                    </a:cubicBezTo>
                    <a:cubicBezTo>
                      <a:pt x="3601" y="15185"/>
                      <a:pt x="3621" y="15202"/>
                      <a:pt x="3626" y="15218"/>
                    </a:cubicBezTo>
                    <a:cubicBezTo>
                      <a:pt x="3620" y="15215"/>
                      <a:pt x="3615" y="15213"/>
                      <a:pt x="3613" y="15213"/>
                    </a:cubicBezTo>
                    <a:cubicBezTo>
                      <a:pt x="3602" y="15213"/>
                      <a:pt x="3607" y="15234"/>
                      <a:pt x="3598" y="15252"/>
                    </a:cubicBezTo>
                    <a:cubicBezTo>
                      <a:pt x="3600" y="15252"/>
                      <a:pt x="3602" y="15252"/>
                      <a:pt x="3603" y="15252"/>
                    </a:cubicBezTo>
                    <a:cubicBezTo>
                      <a:pt x="3618" y="15252"/>
                      <a:pt x="3610" y="15229"/>
                      <a:pt x="3620" y="15229"/>
                    </a:cubicBezTo>
                    <a:cubicBezTo>
                      <a:pt x="3642" y="15235"/>
                      <a:pt x="3675" y="15274"/>
                      <a:pt x="3681" y="15285"/>
                    </a:cubicBezTo>
                    <a:lnTo>
                      <a:pt x="3670" y="15279"/>
                    </a:lnTo>
                    <a:lnTo>
                      <a:pt x="3670" y="15279"/>
                    </a:lnTo>
                    <a:cubicBezTo>
                      <a:pt x="3697" y="15301"/>
                      <a:pt x="3675" y="15329"/>
                      <a:pt x="3697" y="15357"/>
                    </a:cubicBezTo>
                    <a:cubicBezTo>
                      <a:pt x="3717" y="15364"/>
                      <a:pt x="3722" y="15377"/>
                      <a:pt x="3733" y="15377"/>
                    </a:cubicBezTo>
                    <a:cubicBezTo>
                      <a:pt x="3738" y="15377"/>
                      <a:pt x="3744" y="15375"/>
                      <a:pt x="3753" y="15368"/>
                    </a:cubicBezTo>
                    <a:lnTo>
                      <a:pt x="3753" y="15368"/>
                    </a:lnTo>
                    <a:cubicBezTo>
                      <a:pt x="3780" y="15395"/>
                      <a:pt x="3747" y="15395"/>
                      <a:pt x="3753" y="15401"/>
                    </a:cubicBezTo>
                    <a:cubicBezTo>
                      <a:pt x="3775" y="15412"/>
                      <a:pt x="3803" y="15456"/>
                      <a:pt x="3792" y="15473"/>
                    </a:cubicBezTo>
                    <a:cubicBezTo>
                      <a:pt x="3795" y="15472"/>
                      <a:pt x="3799" y="15471"/>
                      <a:pt x="3802" y="15471"/>
                    </a:cubicBezTo>
                    <a:cubicBezTo>
                      <a:pt x="3837" y="15471"/>
                      <a:pt x="3844" y="15542"/>
                      <a:pt x="3874" y="15542"/>
                    </a:cubicBezTo>
                    <a:cubicBezTo>
                      <a:pt x="3878" y="15542"/>
                      <a:pt x="3881" y="15541"/>
                      <a:pt x="3886" y="15539"/>
                    </a:cubicBezTo>
                    <a:lnTo>
                      <a:pt x="3886" y="15584"/>
                    </a:lnTo>
                    <a:cubicBezTo>
                      <a:pt x="3889" y="15580"/>
                      <a:pt x="3900" y="15575"/>
                      <a:pt x="3912" y="15575"/>
                    </a:cubicBezTo>
                    <a:cubicBezTo>
                      <a:pt x="3919" y="15575"/>
                      <a:pt x="3926" y="15577"/>
                      <a:pt x="3930" y="15584"/>
                    </a:cubicBezTo>
                    <a:cubicBezTo>
                      <a:pt x="3941" y="15611"/>
                      <a:pt x="3919" y="15617"/>
                      <a:pt x="3919" y="15633"/>
                    </a:cubicBezTo>
                    <a:lnTo>
                      <a:pt x="3958" y="15617"/>
                    </a:lnTo>
                    <a:cubicBezTo>
                      <a:pt x="4013" y="15755"/>
                      <a:pt x="4151" y="15882"/>
                      <a:pt x="4223" y="16021"/>
                    </a:cubicBezTo>
                    <a:cubicBezTo>
                      <a:pt x="4273" y="16065"/>
                      <a:pt x="4339" y="16120"/>
                      <a:pt x="4389" y="16187"/>
                    </a:cubicBezTo>
                    <a:lnTo>
                      <a:pt x="4384" y="16176"/>
                    </a:lnTo>
                    <a:lnTo>
                      <a:pt x="4422" y="16248"/>
                    </a:lnTo>
                    <a:lnTo>
                      <a:pt x="4400" y="16192"/>
                    </a:lnTo>
                    <a:lnTo>
                      <a:pt x="4400" y="16192"/>
                    </a:lnTo>
                    <a:cubicBezTo>
                      <a:pt x="4417" y="16198"/>
                      <a:pt x="4428" y="16203"/>
                      <a:pt x="4445" y="16220"/>
                    </a:cubicBezTo>
                    <a:cubicBezTo>
                      <a:pt x="4483" y="16297"/>
                      <a:pt x="4539" y="16397"/>
                      <a:pt x="4633" y="16469"/>
                    </a:cubicBezTo>
                    <a:cubicBezTo>
                      <a:pt x="4716" y="16491"/>
                      <a:pt x="4633" y="16530"/>
                      <a:pt x="4699" y="16558"/>
                    </a:cubicBezTo>
                    <a:lnTo>
                      <a:pt x="4677" y="16558"/>
                    </a:lnTo>
                    <a:cubicBezTo>
                      <a:pt x="4732" y="16602"/>
                      <a:pt x="4771" y="16630"/>
                      <a:pt x="4837" y="16663"/>
                    </a:cubicBezTo>
                    <a:cubicBezTo>
                      <a:pt x="4799" y="16685"/>
                      <a:pt x="4865" y="16696"/>
                      <a:pt x="4843" y="16713"/>
                    </a:cubicBezTo>
                    <a:lnTo>
                      <a:pt x="4865" y="16701"/>
                    </a:lnTo>
                    <a:cubicBezTo>
                      <a:pt x="4865" y="16724"/>
                      <a:pt x="4887" y="16751"/>
                      <a:pt x="4871" y="16757"/>
                    </a:cubicBezTo>
                    <a:lnTo>
                      <a:pt x="4915" y="16768"/>
                    </a:lnTo>
                    <a:lnTo>
                      <a:pt x="4898" y="16779"/>
                    </a:lnTo>
                    <a:cubicBezTo>
                      <a:pt x="4926" y="16812"/>
                      <a:pt x="4998" y="16867"/>
                      <a:pt x="4981" y="16912"/>
                    </a:cubicBezTo>
                    <a:cubicBezTo>
                      <a:pt x="5075" y="16973"/>
                      <a:pt x="5169" y="17105"/>
                      <a:pt x="5252" y="17211"/>
                    </a:cubicBezTo>
                    <a:cubicBezTo>
                      <a:pt x="5275" y="17216"/>
                      <a:pt x="5302" y="17244"/>
                      <a:pt x="5324" y="17266"/>
                    </a:cubicBezTo>
                    <a:lnTo>
                      <a:pt x="5324" y="17305"/>
                    </a:lnTo>
                    <a:cubicBezTo>
                      <a:pt x="5352" y="17327"/>
                      <a:pt x="5391" y="17327"/>
                      <a:pt x="5396" y="17360"/>
                    </a:cubicBezTo>
                    <a:lnTo>
                      <a:pt x="5391" y="17360"/>
                    </a:lnTo>
                    <a:cubicBezTo>
                      <a:pt x="5413" y="17382"/>
                      <a:pt x="5424" y="17410"/>
                      <a:pt x="5463" y="17415"/>
                    </a:cubicBezTo>
                    <a:cubicBezTo>
                      <a:pt x="5477" y="17439"/>
                      <a:pt x="5491" y="17466"/>
                      <a:pt x="5478" y="17474"/>
                    </a:cubicBezTo>
                    <a:lnTo>
                      <a:pt x="5478" y="17474"/>
                    </a:lnTo>
                    <a:cubicBezTo>
                      <a:pt x="5499" y="17477"/>
                      <a:pt x="5507" y="17532"/>
                      <a:pt x="5507" y="17532"/>
                    </a:cubicBezTo>
                    <a:cubicBezTo>
                      <a:pt x="5507" y="17532"/>
                      <a:pt x="5773" y="17875"/>
                      <a:pt x="6099" y="18240"/>
                    </a:cubicBezTo>
                    <a:cubicBezTo>
                      <a:pt x="6348" y="18522"/>
                      <a:pt x="6630" y="18804"/>
                      <a:pt x="6846" y="18965"/>
                    </a:cubicBezTo>
                    <a:cubicBezTo>
                      <a:pt x="6946" y="19313"/>
                      <a:pt x="7056" y="19673"/>
                      <a:pt x="7134" y="19966"/>
                    </a:cubicBezTo>
                    <a:cubicBezTo>
                      <a:pt x="7189" y="20060"/>
                      <a:pt x="7233" y="20210"/>
                      <a:pt x="7278" y="20354"/>
                    </a:cubicBezTo>
                    <a:lnTo>
                      <a:pt x="7245" y="20381"/>
                    </a:lnTo>
                    <a:lnTo>
                      <a:pt x="7294" y="20503"/>
                    </a:lnTo>
                    <a:cubicBezTo>
                      <a:pt x="7294" y="20512"/>
                      <a:pt x="7293" y="20516"/>
                      <a:pt x="7292" y="20516"/>
                    </a:cubicBezTo>
                    <a:cubicBezTo>
                      <a:pt x="7287" y="20516"/>
                      <a:pt x="7275" y="20471"/>
                      <a:pt x="7271" y="20471"/>
                    </a:cubicBezTo>
                    <a:lnTo>
                      <a:pt x="7271" y="20471"/>
                    </a:lnTo>
                    <a:cubicBezTo>
                      <a:pt x="7269" y="20471"/>
                      <a:pt x="7269" y="20479"/>
                      <a:pt x="7272" y="20503"/>
                    </a:cubicBezTo>
                    <a:lnTo>
                      <a:pt x="7305" y="20542"/>
                    </a:lnTo>
                    <a:cubicBezTo>
                      <a:pt x="7297" y="20554"/>
                      <a:pt x="7345" y="20729"/>
                      <a:pt x="7334" y="20729"/>
                    </a:cubicBezTo>
                    <a:cubicBezTo>
                      <a:pt x="7331" y="20729"/>
                      <a:pt x="7321" y="20709"/>
                      <a:pt x="7300" y="20658"/>
                    </a:cubicBezTo>
                    <a:lnTo>
                      <a:pt x="7300" y="20658"/>
                    </a:lnTo>
                    <a:lnTo>
                      <a:pt x="7433" y="21139"/>
                    </a:lnTo>
                    <a:cubicBezTo>
                      <a:pt x="7460" y="21239"/>
                      <a:pt x="7483" y="21195"/>
                      <a:pt x="7499" y="21311"/>
                    </a:cubicBezTo>
                    <a:cubicBezTo>
                      <a:pt x="7498" y="21316"/>
                      <a:pt x="7497" y="21317"/>
                      <a:pt x="7496" y="21317"/>
                    </a:cubicBezTo>
                    <a:cubicBezTo>
                      <a:pt x="7491" y="21317"/>
                      <a:pt x="7483" y="21281"/>
                      <a:pt x="7475" y="21281"/>
                    </a:cubicBezTo>
                    <a:cubicBezTo>
                      <a:pt x="7474" y="21281"/>
                      <a:pt x="7473" y="21282"/>
                      <a:pt x="7471" y="21283"/>
                    </a:cubicBezTo>
                    <a:cubicBezTo>
                      <a:pt x="7543" y="21643"/>
                      <a:pt x="7654" y="21671"/>
                      <a:pt x="7732" y="22003"/>
                    </a:cubicBezTo>
                    <a:lnTo>
                      <a:pt x="7715" y="21975"/>
                    </a:lnTo>
                    <a:lnTo>
                      <a:pt x="7715" y="21975"/>
                    </a:lnTo>
                    <a:cubicBezTo>
                      <a:pt x="7743" y="22030"/>
                      <a:pt x="7770" y="22136"/>
                      <a:pt x="7776" y="22136"/>
                    </a:cubicBezTo>
                    <a:cubicBezTo>
                      <a:pt x="7803" y="22080"/>
                      <a:pt x="7743" y="22080"/>
                      <a:pt x="7737" y="21975"/>
                    </a:cubicBezTo>
                    <a:cubicBezTo>
                      <a:pt x="7769" y="21975"/>
                      <a:pt x="7785" y="22081"/>
                      <a:pt x="7811" y="22081"/>
                    </a:cubicBezTo>
                    <a:cubicBezTo>
                      <a:pt x="7812" y="22081"/>
                      <a:pt x="7813" y="22081"/>
                      <a:pt x="7815" y="22080"/>
                    </a:cubicBezTo>
                    <a:cubicBezTo>
                      <a:pt x="7820" y="22163"/>
                      <a:pt x="7853" y="22196"/>
                      <a:pt x="7875" y="22263"/>
                    </a:cubicBezTo>
                    <a:cubicBezTo>
                      <a:pt x="7886" y="22385"/>
                      <a:pt x="7942" y="22540"/>
                      <a:pt x="7942" y="22639"/>
                    </a:cubicBezTo>
                    <a:cubicBezTo>
                      <a:pt x="7969" y="22694"/>
                      <a:pt x="8019" y="22744"/>
                      <a:pt x="8052" y="22866"/>
                    </a:cubicBezTo>
                    <a:cubicBezTo>
                      <a:pt x="8052" y="22955"/>
                      <a:pt x="8025" y="22855"/>
                      <a:pt x="8047" y="22971"/>
                    </a:cubicBezTo>
                    <a:lnTo>
                      <a:pt x="8069" y="22982"/>
                    </a:lnTo>
                    <a:cubicBezTo>
                      <a:pt x="8090" y="23057"/>
                      <a:pt x="8086" y="23066"/>
                      <a:pt x="8080" y="23066"/>
                    </a:cubicBezTo>
                    <a:cubicBezTo>
                      <a:pt x="8078" y="23066"/>
                      <a:pt x="8076" y="23065"/>
                      <a:pt x="8075" y="23065"/>
                    </a:cubicBezTo>
                    <a:lnTo>
                      <a:pt x="8075" y="23065"/>
                    </a:lnTo>
                    <a:cubicBezTo>
                      <a:pt x="8102" y="23170"/>
                      <a:pt x="8124" y="23143"/>
                      <a:pt x="8152" y="23276"/>
                    </a:cubicBezTo>
                    <a:lnTo>
                      <a:pt x="8119" y="23204"/>
                    </a:lnTo>
                    <a:lnTo>
                      <a:pt x="8119" y="23204"/>
                    </a:lnTo>
                    <a:cubicBezTo>
                      <a:pt x="8152" y="23298"/>
                      <a:pt x="8158" y="23336"/>
                      <a:pt x="8191" y="23469"/>
                    </a:cubicBezTo>
                    <a:cubicBezTo>
                      <a:pt x="8180" y="23469"/>
                      <a:pt x="8163" y="23414"/>
                      <a:pt x="8158" y="23381"/>
                    </a:cubicBezTo>
                    <a:lnTo>
                      <a:pt x="8158" y="23381"/>
                    </a:lnTo>
                    <a:cubicBezTo>
                      <a:pt x="8152" y="23464"/>
                      <a:pt x="8207" y="23497"/>
                      <a:pt x="8213" y="23536"/>
                    </a:cubicBezTo>
                    <a:cubicBezTo>
                      <a:pt x="8218" y="23526"/>
                      <a:pt x="8199" y="23462"/>
                      <a:pt x="8216" y="23462"/>
                    </a:cubicBezTo>
                    <a:cubicBezTo>
                      <a:pt x="8219" y="23462"/>
                      <a:pt x="8224" y="23464"/>
                      <a:pt x="8230" y="23469"/>
                    </a:cubicBezTo>
                    <a:cubicBezTo>
                      <a:pt x="8241" y="23536"/>
                      <a:pt x="8290" y="23602"/>
                      <a:pt x="8285" y="23657"/>
                    </a:cubicBezTo>
                    <a:lnTo>
                      <a:pt x="8246" y="23585"/>
                    </a:lnTo>
                    <a:lnTo>
                      <a:pt x="8246" y="23585"/>
                    </a:lnTo>
                    <a:cubicBezTo>
                      <a:pt x="8302" y="23718"/>
                      <a:pt x="8290" y="23657"/>
                      <a:pt x="8329" y="23812"/>
                    </a:cubicBezTo>
                    <a:cubicBezTo>
                      <a:pt x="8326" y="23810"/>
                      <a:pt x="8325" y="23810"/>
                      <a:pt x="8324" y="23810"/>
                    </a:cubicBezTo>
                    <a:cubicBezTo>
                      <a:pt x="8322" y="23810"/>
                      <a:pt x="8321" y="23810"/>
                      <a:pt x="8318" y="23807"/>
                    </a:cubicBezTo>
                    <a:lnTo>
                      <a:pt x="8318" y="23807"/>
                    </a:lnTo>
                    <a:cubicBezTo>
                      <a:pt x="8373" y="23895"/>
                      <a:pt x="8385" y="24034"/>
                      <a:pt x="8429" y="24183"/>
                    </a:cubicBezTo>
                    <a:lnTo>
                      <a:pt x="8412" y="24155"/>
                    </a:lnTo>
                    <a:lnTo>
                      <a:pt x="8412" y="24155"/>
                    </a:lnTo>
                    <a:cubicBezTo>
                      <a:pt x="8434" y="24211"/>
                      <a:pt x="8462" y="24238"/>
                      <a:pt x="8468" y="24272"/>
                    </a:cubicBezTo>
                    <a:cubicBezTo>
                      <a:pt x="8456" y="24183"/>
                      <a:pt x="8468" y="24211"/>
                      <a:pt x="8484" y="24194"/>
                    </a:cubicBezTo>
                    <a:cubicBezTo>
                      <a:pt x="8484" y="24310"/>
                      <a:pt x="8567" y="24355"/>
                      <a:pt x="8600" y="24543"/>
                    </a:cubicBezTo>
                    <a:cubicBezTo>
                      <a:pt x="8589" y="24543"/>
                      <a:pt x="8567" y="24498"/>
                      <a:pt x="8562" y="24449"/>
                    </a:cubicBezTo>
                    <a:cubicBezTo>
                      <a:pt x="8512" y="24393"/>
                      <a:pt x="8484" y="24393"/>
                      <a:pt x="8434" y="24294"/>
                    </a:cubicBezTo>
                    <a:lnTo>
                      <a:pt x="8434" y="24294"/>
                    </a:lnTo>
                    <a:cubicBezTo>
                      <a:pt x="8459" y="24353"/>
                      <a:pt x="8484" y="24422"/>
                      <a:pt x="8473" y="24423"/>
                    </a:cubicBezTo>
                    <a:lnTo>
                      <a:pt x="8473" y="24423"/>
                    </a:lnTo>
                    <a:lnTo>
                      <a:pt x="8468" y="24421"/>
                    </a:lnTo>
                    <a:lnTo>
                      <a:pt x="8468" y="24421"/>
                    </a:lnTo>
                    <a:cubicBezTo>
                      <a:pt x="8470" y="24423"/>
                      <a:pt x="8471" y="24423"/>
                      <a:pt x="8472" y="24423"/>
                    </a:cubicBezTo>
                    <a:cubicBezTo>
                      <a:pt x="8473" y="24423"/>
                      <a:pt x="8473" y="24423"/>
                      <a:pt x="8473" y="24423"/>
                    </a:cubicBezTo>
                    <a:lnTo>
                      <a:pt x="8473" y="24423"/>
                    </a:lnTo>
                    <a:lnTo>
                      <a:pt x="8506" y="24438"/>
                    </a:lnTo>
                    <a:cubicBezTo>
                      <a:pt x="8517" y="24476"/>
                      <a:pt x="8523" y="24515"/>
                      <a:pt x="8534" y="24543"/>
                    </a:cubicBezTo>
                    <a:cubicBezTo>
                      <a:pt x="8535" y="24543"/>
                      <a:pt x="8536" y="24544"/>
                      <a:pt x="8536" y="24544"/>
                    </a:cubicBezTo>
                    <a:cubicBezTo>
                      <a:pt x="8545" y="24544"/>
                      <a:pt x="8544" y="24503"/>
                      <a:pt x="8554" y="24503"/>
                    </a:cubicBezTo>
                    <a:cubicBezTo>
                      <a:pt x="8559" y="24503"/>
                      <a:pt x="8566" y="24513"/>
                      <a:pt x="8578" y="24543"/>
                    </a:cubicBezTo>
                    <a:cubicBezTo>
                      <a:pt x="8604" y="24600"/>
                      <a:pt x="8596" y="24613"/>
                      <a:pt x="8590" y="24615"/>
                    </a:cubicBezTo>
                    <a:lnTo>
                      <a:pt x="8590" y="24615"/>
                    </a:lnTo>
                    <a:cubicBezTo>
                      <a:pt x="8645" y="24764"/>
                      <a:pt x="8634" y="24670"/>
                      <a:pt x="8672" y="24819"/>
                    </a:cubicBezTo>
                    <a:cubicBezTo>
                      <a:pt x="8666" y="24810"/>
                      <a:pt x="8659" y="24796"/>
                      <a:pt x="8655" y="24784"/>
                    </a:cubicBezTo>
                    <a:lnTo>
                      <a:pt x="8655" y="24784"/>
                    </a:lnTo>
                    <a:cubicBezTo>
                      <a:pt x="8680" y="24882"/>
                      <a:pt x="8731" y="25016"/>
                      <a:pt x="8705" y="25052"/>
                    </a:cubicBezTo>
                    <a:cubicBezTo>
                      <a:pt x="8689" y="25041"/>
                      <a:pt x="8683" y="25041"/>
                      <a:pt x="8672" y="24996"/>
                    </a:cubicBezTo>
                    <a:lnTo>
                      <a:pt x="8678" y="24996"/>
                    </a:lnTo>
                    <a:cubicBezTo>
                      <a:pt x="8665" y="24975"/>
                      <a:pt x="8659" y="24966"/>
                      <a:pt x="8658" y="24966"/>
                    </a:cubicBezTo>
                    <a:lnTo>
                      <a:pt x="8658" y="24966"/>
                    </a:lnTo>
                    <a:cubicBezTo>
                      <a:pt x="8653" y="24966"/>
                      <a:pt x="8695" y="25060"/>
                      <a:pt x="8678" y="25068"/>
                    </a:cubicBezTo>
                    <a:cubicBezTo>
                      <a:pt x="8700" y="25085"/>
                      <a:pt x="8728" y="25207"/>
                      <a:pt x="8739" y="25262"/>
                    </a:cubicBezTo>
                    <a:lnTo>
                      <a:pt x="8755" y="25234"/>
                    </a:lnTo>
                    <a:lnTo>
                      <a:pt x="8755" y="25234"/>
                    </a:lnTo>
                    <a:cubicBezTo>
                      <a:pt x="8883" y="25428"/>
                      <a:pt x="8705" y="25234"/>
                      <a:pt x="8783" y="25445"/>
                    </a:cubicBezTo>
                    <a:cubicBezTo>
                      <a:pt x="8798" y="25482"/>
                      <a:pt x="8804" y="25494"/>
                      <a:pt x="8806" y="25494"/>
                    </a:cubicBezTo>
                    <a:cubicBezTo>
                      <a:pt x="8808" y="25494"/>
                      <a:pt x="8795" y="25450"/>
                      <a:pt x="8798" y="25450"/>
                    </a:cubicBezTo>
                    <a:lnTo>
                      <a:pt x="8798" y="25450"/>
                    </a:lnTo>
                    <a:cubicBezTo>
                      <a:pt x="8800" y="25450"/>
                      <a:pt x="8803" y="25456"/>
                      <a:pt x="8811" y="25472"/>
                    </a:cubicBezTo>
                    <a:cubicBezTo>
                      <a:pt x="8838" y="25566"/>
                      <a:pt x="8822" y="25605"/>
                      <a:pt x="8877" y="25738"/>
                    </a:cubicBezTo>
                    <a:cubicBezTo>
                      <a:pt x="8883" y="25777"/>
                      <a:pt x="8894" y="25854"/>
                      <a:pt x="8871" y="25871"/>
                    </a:cubicBezTo>
                    <a:cubicBezTo>
                      <a:pt x="8905" y="25943"/>
                      <a:pt x="8938" y="26120"/>
                      <a:pt x="8977" y="26159"/>
                    </a:cubicBezTo>
                    <a:cubicBezTo>
                      <a:pt x="8949" y="26015"/>
                      <a:pt x="8905" y="26026"/>
                      <a:pt x="8883" y="25854"/>
                    </a:cubicBezTo>
                    <a:lnTo>
                      <a:pt x="8883" y="25854"/>
                    </a:lnTo>
                    <a:lnTo>
                      <a:pt x="8921" y="25898"/>
                    </a:lnTo>
                    <a:cubicBezTo>
                      <a:pt x="8954" y="26009"/>
                      <a:pt x="9010" y="26153"/>
                      <a:pt x="9032" y="26230"/>
                    </a:cubicBezTo>
                    <a:cubicBezTo>
                      <a:pt x="9032" y="26217"/>
                      <a:pt x="9032" y="26207"/>
                      <a:pt x="9038" y="26207"/>
                    </a:cubicBezTo>
                    <a:cubicBezTo>
                      <a:pt x="9039" y="26207"/>
                      <a:pt x="9041" y="26207"/>
                      <a:pt x="9043" y="26208"/>
                    </a:cubicBezTo>
                    <a:cubicBezTo>
                      <a:pt x="9104" y="26369"/>
                      <a:pt x="9143" y="26402"/>
                      <a:pt x="9181" y="26563"/>
                    </a:cubicBezTo>
                    <a:cubicBezTo>
                      <a:pt x="9180" y="26566"/>
                      <a:pt x="9178" y="26567"/>
                      <a:pt x="9177" y="26567"/>
                    </a:cubicBezTo>
                    <a:cubicBezTo>
                      <a:pt x="9164" y="26567"/>
                      <a:pt x="9140" y="26488"/>
                      <a:pt x="9120" y="26430"/>
                    </a:cubicBezTo>
                    <a:lnTo>
                      <a:pt x="9120" y="26430"/>
                    </a:lnTo>
                    <a:cubicBezTo>
                      <a:pt x="9132" y="26535"/>
                      <a:pt x="9154" y="26535"/>
                      <a:pt x="9198" y="26690"/>
                    </a:cubicBezTo>
                    <a:cubicBezTo>
                      <a:pt x="9197" y="26691"/>
                      <a:pt x="9196" y="26691"/>
                      <a:pt x="9195" y="26691"/>
                    </a:cubicBezTo>
                    <a:cubicBezTo>
                      <a:pt x="9178" y="26691"/>
                      <a:pt x="9158" y="26589"/>
                      <a:pt x="9143" y="26574"/>
                    </a:cubicBezTo>
                    <a:lnTo>
                      <a:pt x="9143" y="26574"/>
                    </a:lnTo>
                    <a:lnTo>
                      <a:pt x="9204" y="26745"/>
                    </a:lnTo>
                    <a:lnTo>
                      <a:pt x="9198" y="26745"/>
                    </a:lnTo>
                    <a:cubicBezTo>
                      <a:pt x="9237" y="26762"/>
                      <a:pt x="9237" y="26878"/>
                      <a:pt x="9287" y="26983"/>
                    </a:cubicBezTo>
                    <a:cubicBezTo>
                      <a:pt x="9370" y="27232"/>
                      <a:pt x="9425" y="27254"/>
                      <a:pt x="9491" y="27382"/>
                    </a:cubicBezTo>
                    <a:cubicBezTo>
                      <a:pt x="9500" y="27415"/>
                      <a:pt x="9495" y="27430"/>
                      <a:pt x="9488" y="27430"/>
                    </a:cubicBezTo>
                    <a:cubicBezTo>
                      <a:pt x="9485" y="27430"/>
                      <a:pt x="9483" y="27428"/>
                      <a:pt x="9480" y="27426"/>
                    </a:cubicBezTo>
                    <a:cubicBezTo>
                      <a:pt x="9475" y="27354"/>
                      <a:pt x="9464" y="27376"/>
                      <a:pt x="9453" y="27354"/>
                    </a:cubicBezTo>
                    <a:lnTo>
                      <a:pt x="9453" y="27354"/>
                    </a:lnTo>
                    <a:cubicBezTo>
                      <a:pt x="9481" y="27425"/>
                      <a:pt x="9485" y="27517"/>
                      <a:pt x="9468" y="27517"/>
                    </a:cubicBezTo>
                    <a:cubicBezTo>
                      <a:pt x="9465" y="27517"/>
                      <a:pt x="9462" y="27514"/>
                      <a:pt x="9458" y="27509"/>
                    </a:cubicBezTo>
                    <a:lnTo>
                      <a:pt x="9458" y="27509"/>
                    </a:lnTo>
                    <a:cubicBezTo>
                      <a:pt x="9473" y="27546"/>
                      <a:pt x="9480" y="27558"/>
                      <a:pt x="9483" y="27558"/>
                    </a:cubicBezTo>
                    <a:cubicBezTo>
                      <a:pt x="9488" y="27558"/>
                      <a:pt x="9477" y="27514"/>
                      <a:pt x="9480" y="27514"/>
                    </a:cubicBezTo>
                    <a:lnTo>
                      <a:pt x="9480" y="27514"/>
                    </a:lnTo>
                    <a:cubicBezTo>
                      <a:pt x="9482" y="27514"/>
                      <a:pt x="9485" y="27520"/>
                      <a:pt x="9491" y="27536"/>
                    </a:cubicBezTo>
                    <a:lnTo>
                      <a:pt x="9558" y="27714"/>
                    </a:lnTo>
                    <a:cubicBezTo>
                      <a:pt x="9561" y="27697"/>
                      <a:pt x="9554" y="27667"/>
                      <a:pt x="9560" y="27667"/>
                    </a:cubicBezTo>
                    <a:lnTo>
                      <a:pt x="9560" y="27667"/>
                    </a:lnTo>
                    <a:cubicBezTo>
                      <a:pt x="9563" y="27667"/>
                      <a:pt x="9572" y="27679"/>
                      <a:pt x="9591" y="27714"/>
                    </a:cubicBezTo>
                    <a:cubicBezTo>
                      <a:pt x="9624" y="27791"/>
                      <a:pt x="9630" y="27835"/>
                      <a:pt x="9674" y="27935"/>
                    </a:cubicBezTo>
                    <a:cubicBezTo>
                      <a:pt x="9672" y="27934"/>
                      <a:pt x="9671" y="27933"/>
                      <a:pt x="9669" y="27933"/>
                    </a:cubicBezTo>
                    <a:cubicBezTo>
                      <a:pt x="9663" y="27933"/>
                      <a:pt x="9659" y="27944"/>
                      <a:pt x="9653" y="27944"/>
                    </a:cubicBezTo>
                    <a:cubicBezTo>
                      <a:pt x="9648" y="27944"/>
                      <a:pt x="9642" y="27935"/>
                      <a:pt x="9630" y="27902"/>
                    </a:cubicBezTo>
                    <a:lnTo>
                      <a:pt x="9630" y="27902"/>
                    </a:lnTo>
                    <a:cubicBezTo>
                      <a:pt x="9646" y="27957"/>
                      <a:pt x="9674" y="28034"/>
                      <a:pt x="9702" y="28057"/>
                    </a:cubicBezTo>
                    <a:cubicBezTo>
                      <a:pt x="9697" y="28035"/>
                      <a:pt x="9696" y="28027"/>
                      <a:pt x="9698" y="28027"/>
                    </a:cubicBezTo>
                    <a:lnTo>
                      <a:pt x="9698" y="28027"/>
                    </a:lnTo>
                    <a:cubicBezTo>
                      <a:pt x="9707" y="28027"/>
                      <a:pt x="9761" y="28162"/>
                      <a:pt x="9776" y="28162"/>
                    </a:cubicBezTo>
                    <a:cubicBezTo>
                      <a:pt x="9778" y="28162"/>
                      <a:pt x="9780" y="28157"/>
                      <a:pt x="9779" y="28145"/>
                    </a:cubicBezTo>
                    <a:lnTo>
                      <a:pt x="9779" y="28145"/>
                    </a:lnTo>
                    <a:lnTo>
                      <a:pt x="9807" y="28261"/>
                    </a:lnTo>
                    <a:cubicBezTo>
                      <a:pt x="9796" y="28234"/>
                      <a:pt x="9785" y="28234"/>
                      <a:pt x="9768" y="28200"/>
                    </a:cubicBezTo>
                    <a:lnTo>
                      <a:pt x="9768" y="28200"/>
                    </a:lnTo>
                    <a:cubicBezTo>
                      <a:pt x="9757" y="28239"/>
                      <a:pt x="9812" y="28289"/>
                      <a:pt x="9823" y="28333"/>
                    </a:cubicBezTo>
                    <a:cubicBezTo>
                      <a:pt x="9840" y="28372"/>
                      <a:pt x="9873" y="28477"/>
                      <a:pt x="9868" y="28488"/>
                    </a:cubicBezTo>
                    <a:cubicBezTo>
                      <a:pt x="9890" y="28527"/>
                      <a:pt x="9917" y="28616"/>
                      <a:pt x="9906" y="28638"/>
                    </a:cubicBezTo>
                    <a:cubicBezTo>
                      <a:pt x="9916" y="28653"/>
                      <a:pt x="9921" y="28658"/>
                      <a:pt x="9924" y="28658"/>
                    </a:cubicBezTo>
                    <a:cubicBezTo>
                      <a:pt x="9928" y="28658"/>
                      <a:pt x="9927" y="28647"/>
                      <a:pt x="9931" y="28647"/>
                    </a:cubicBezTo>
                    <a:cubicBezTo>
                      <a:pt x="9932" y="28647"/>
                      <a:pt x="9933" y="28647"/>
                      <a:pt x="9934" y="28649"/>
                    </a:cubicBezTo>
                    <a:lnTo>
                      <a:pt x="10006" y="28831"/>
                    </a:lnTo>
                    <a:cubicBezTo>
                      <a:pt x="10002" y="28839"/>
                      <a:pt x="9980" y="28856"/>
                      <a:pt x="9964" y="28856"/>
                    </a:cubicBezTo>
                    <a:cubicBezTo>
                      <a:pt x="9959" y="28856"/>
                      <a:pt x="9955" y="28855"/>
                      <a:pt x="9952" y="28850"/>
                    </a:cubicBezTo>
                    <a:lnTo>
                      <a:pt x="9952" y="28850"/>
                    </a:lnTo>
                    <a:cubicBezTo>
                      <a:pt x="9990" y="28913"/>
                      <a:pt x="10001" y="28860"/>
                      <a:pt x="10039" y="28959"/>
                    </a:cubicBezTo>
                    <a:cubicBezTo>
                      <a:pt x="10034" y="28954"/>
                      <a:pt x="10030" y="28952"/>
                      <a:pt x="10027" y="28952"/>
                    </a:cubicBezTo>
                    <a:cubicBezTo>
                      <a:pt x="10009" y="28952"/>
                      <a:pt x="10046" y="29049"/>
                      <a:pt x="10031" y="29049"/>
                    </a:cubicBezTo>
                    <a:cubicBezTo>
                      <a:pt x="10028" y="29049"/>
                      <a:pt x="10022" y="29044"/>
                      <a:pt x="10011" y="29031"/>
                    </a:cubicBezTo>
                    <a:lnTo>
                      <a:pt x="10011" y="29031"/>
                    </a:lnTo>
                    <a:cubicBezTo>
                      <a:pt x="10017" y="29097"/>
                      <a:pt x="10089" y="29263"/>
                      <a:pt x="10128" y="29357"/>
                    </a:cubicBezTo>
                    <a:cubicBezTo>
                      <a:pt x="10133" y="29363"/>
                      <a:pt x="10137" y="29365"/>
                      <a:pt x="10139" y="29365"/>
                    </a:cubicBezTo>
                    <a:cubicBezTo>
                      <a:pt x="10155" y="29365"/>
                      <a:pt x="10103" y="29252"/>
                      <a:pt x="10122" y="29252"/>
                    </a:cubicBezTo>
                    <a:lnTo>
                      <a:pt x="10122" y="29252"/>
                    </a:lnTo>
                    <a:cubicBezTo>
                      <a:pt x="10233" y="29506"/>
                      <a:pt x="10305" y="29501"/>
                      <a:pt x="10371" y="29689"/>
                    </a:cubicBezTo>
                    <a:lnTo>
                      <a:pt x="10360" y="29639"/>
                    </a:lnTo>
                    <a:lnTo>
                      <a:pt x="10360" y="29639"/>
                    </a:lnTo>
                    <a:cubicBezTo>
                      <a:pt x="10421" y="29750"/>
                      <a:pt x="10415" y="29733"/>
                      <a:pt x="10460" y="29800"/>
                    </a:cubicBezTo>
                    <a:cubicBezTo>
                      <a:pt x="10457" y="29798"/>
                      <a:pt x="10455" y="29798"/>
                      <a:pt x="10454" y="29798"/>
                    </a:cubicBezTo>
                    <a:cubicBezTo>
                      <a:pt x="10425" y="29798"/>
                      <a:pt x="10459" y="29966"/>
                      <a:pt x="10543" y="30148"/>
                    </a:cubicBezTo>
                    <a:cubicBezTo>
                      <a:pt x="10544" y="30149"/>
                      <a:pt x="10545" y="30150"/>
                      <a:pt x="10546" y="30150"/>
                    </a:cubicBezTo>
                    <a:cubicBezTo>
                      <a:pt x="10559" y="30150"/>
                      <a:pt x="10533" y="30052"/>
                      <a:pt x="10548" y="30052"/>
                    </a:cubicBezTo>
                    <a:cubicBezTo>
                      <a:pt x="10550" y="30052"/>
                      <a:pt x="10552" y="30053"/>
                      <a:pt x="10554" y="30054"/>
                    </a:cubicBezTo>
                    <a:lnTo>
                      <a:pt x="10615" y="30176"/>
                    </a:lnTo>
                    <a:cubicBezTo>
                      <a:pt x="10615" y="30179"/>
                      <a:pt x="10614" y="30181"/>
                      <a:pt x="10613" y="30181"/>
                    </a:cubicBezTo>
                    <a:cubicBezTo>
                      <a:pt x="10610" y="30181"/>
                      <a:pt x="10604" y="30173"/>
                      <a:pt x="10592" y="30165"/>
                    </a:cubicBezTo>
                    <a:lnTo>
                      <a:pt x="10592" y="30165"/>
                    </a:lnTo>
                    <a:cubicBezTo>
                      <a:pt x="10648" y="30276"/>
                      <a:pt x="10653" y="30392"/>
                      <a:pt x="10703" y="30414"/>
                    </a:cubicBezTo>
                    <a:lnTo>
                      <a:pt x="10725" y="30547"/>
                    </a:lnTo>
                    <a:lnTo>
                      <a:pt x="10720" y="30491"/>
                    </a:lnTo>
                    <a:lnTo>
                      <a:pt x="10720" y="30491"/>
                    </a:lnTo>
                    <a:cubicBezTo>
                      <a:pt x="10736" y="30497"/>
                      <a:pt x="10803" y="30619"/>
                      <a:pt x="10819" y="30646"/>
                    </a:cubicBezTo>
                    <a:cubicBezTo>
                      <a:pt x="10897" y="30774"/>
                      <a:pt x="10913" y="30823"/>
                      <a:pt x="10924" y="30895"/>
                    </a:cubicBezTo>
                    <a:cubicBezTo>
                      <a:pt x="10924" y="30879"/>
                      <a:pt x="10923" y="30849"/>
                      <a:pt x="10932" y="30849"/>
                    </a:cubicBezTo>
                    <a:cubicBezTo>
                      <a:pt x="10939" y="30849"/>
                      <a:pt x="10952" y="30863"/>
                      <a:pt x="10974" y="30906"/>
                    </a:cubicBezTo>
                    <a:cubicBezTo>
                      <a:pt x="10930" y="30923"/>
                      <a:pt x="11063" y="31128"/>
                      <a:pt x="11041" y="31133"/>
                    </a:cubicBezTo>
                    <a:cubicBezTo>
                      <a:pt x="11063" y="31172"/>
                      <a:pt x="11085" y="31250"/>
                      <a:pt x="11107" y="31250"/>
                    </a:cubicBezTo>
                    <a:lnTo>
                      <a:pt x="11079" y="31255"/>
                    </a:lnTo>
                    <a:cubicBezTo>
                      <a:pt x="11080" y="31255"/>
                      <a:pt x="11081" y="31255"/>
                      <a:pt x="11082" y="31255"/>
                    </a:cubicBezTo>
                    <a:cubicBezTo>
                      <a:pt x="11121" y="31255"/>
                      <a:pt x="11197" y="31396"/>
                      <a:pt x="11257" y="31504"/>
                    </a:cubicBezTo>
                    <a:cubicBezTo>
                      <a:pt x="11196" y="31504"/>
                      <a:pt x="11328" y="31631"/>
                      <a:pt x="11312" y="31698"/>
                    </a:cubicBezTo>
                    <a:cubicBezTo>
                      <a:pt x="11356" y="31709"/>
                      <a:pt x="11428" y="31891"/>
                      <a:pt x="11467" y="31903"/>
                    </a:cubicBezTo>
                    <a:cubicBezTo>
                      <a:pt x="11511" y="31986"/>
                      <a:pt x="11478" y="31991"/>
                      <a:pt x="11478" y="32019"/>
                    </a:cubicBezTo>
                    <a:lnTo>
                      <a:pt x="11511" y="32052"/>
                    </a:lnTo>
                    <a:cubicBezTo>
                      <a:pt x="11522" y="32107"/>
                      <a:pt x="11616" y="32262"/>
                      <a:pt x="11660" y="32362"/>
                    </a:cubicBezTo>
                    <a:lnTo>
                      <a:pt x="11732" y="32434"/>
                    </a:lnTo>
                    <a:lnTo>
                      <a:pt x="11743" y="32473"/>
                    </a:lnTo>
                    <a:cubicBezTo>
                      <a:pt x="11752" y="32481"/>
                      <a:pt x="11780" y="32521"/>
                      <a:pt x="11789" y="32521"/>
                    </a:cubicBezTo>
                    <a:cubicBezTo>
                      <a:pt x="11792" y="32521"/>
                      <a:pt x="11792" y="32515"/>
                      <a:pt x="11788" y="32500"/>
                    </a:cubicBezTo>
                    <a:lnTo>
                      <a:pt x="11788" y="32500"/>
                    </a:lnTo>
                    <a:lnTo>
                      <a:pt x="11815" y="32550"/>
                    </a:lnTo>
                    <a:cubicBezTo>
                      <a:pt x="11818" y="32549"/>
                      <a:pt x="11821" y="32549"/>
                      <a:pt x="11823" y="32549"/>
                    </a:cubicBezTo>
                    <a:cubicBezTo>
                      <a:pt x="11856" y="32549"/>
                      <a:pt x="11870" y="32617"/>
                      <a:pt x="11937" y="32705"/>
                    </a:cubicBezTo>
                    <a:cubicBezTo>
                      <a:pt x="11940" y="32718"/>
                      <a:pt x="11940" y="32722"/>
                      <a:pt x="11937" y="32722"/>
                    </a:cubicBezTo>
                    <a:cubicBezTo>
                      <a:pt x="11934" y="32722"/>
                      <a:pt x="11927" y="32716"/>
                      <a:pt x="11915" y="32710"/>
                    </a:cubicBezTo>
                    <a:lnTo>
                      <a:pt x="11915" y="32710"/>
                    </a:lnTo>
                    <a:cubicBezTo>
                      <a:pt x="11942" y="32759"/>
                      <a:pt x="11917" y="32745"/>
                      <a:pt x="11920" y="32774"/>
                    </a:cubicBezTo>
                    <a:lnTo>
                      <a:pt x="11920" y="32774"/>
                    </a:lnTo>
                    <a:cubicBezTo>
                      <a:pt x="11920" y="32773"/>
                      <a:pt x="11921" y="32773"/>
                      <a:pt x="11922" y="32773"/>
                    </a:cubicBezTo>
                    <a:cubicBezTo>
                      <a:pt x="11933" y="32773"/>
                      <a:pt x="11996" y="32832"/>
                      <a:pt x="12018" y="32832"/>
                    </a:cubicBezTo>
                    <a:cubicBezTo>
                      <a:pt x="12028" y="32832"/>
                      <a:pt x="12029" y="32818"/>
                      <a:pt x="12009" y="32777"/>
                    </a:cubicBezTo>
                    <a:cubicBezTo>
                      <a:pt x="12010" y="32776"/>
                      <a:pt x="12011" y="32776"/>
                      <a:pt x="12012" y="32776"/>
                    </a:cubicBezTo>
                    <a:cubicBezTo>
                      <a:pt x="12028" y="32776"/>
                      <a:pt x="12077" y="32836"/>
                      <a:pt x="12092" y="32882"/>
                    </a:cubicBezTo>
                    <a:lnTo>
                      <a:pt x="12087" y="32926"/>
                    </a:lnTo>
                    <a:lnTo>
                      <a:pt x="12147" y="32959"/>
                    </a:lnTo>
                    <a:cubicBezTo>
                      <a:pt x="12197" y="33026"/>
                      <a:pt x="12203" y="33070"/>
                      <a:pt x="12242" y="33125"/>
                    </a:cubicBezTo>
                    <a:cubicBezTo>
                      <a:pt x="12220" y="33099"/>
                      <a:pt x="12188" y="33074"/>
                      <a:pt x="12172" y="33074"/>
                    </a:cubicBezTo>
                    <a:cubicBezTo>
                      <a:pt x="12154" y="33074"/>
                      <a:pt x="12154" y="33101"/>
                      <a:pt x="12203" y="33181"/>
                    </a:cubicBezTo>
                    <a:cubicBezTo>
                      <a:pt x="12147" y="33103"/>
                      <a:pt x="12109" y="33076"/>
                      <a:pt x="12081" y="33037"/>
                    </a:cubicBezTo>
                    <a:lnTo>
                      <a:pt x="12081" y="33037"/>
                    </a:lnTo>
                    <a:cubicBezTo>
                      <a:pt x="12093" y="33055"/>
                      <a:pt x="12101" y="33067"/>
                      <a:pt x="12097" y="33067"/>
                    </a:cubicBezTo>
                    <a:cubicBezTo>
                      <a:pt x="12094" y="33067"/>
                      <a:pt x="12084" y="33060"/>
                      <a:pt x="12064" y="33042"/>
                    </a:cubicBezTo>
                    <a:lnTo>
                      <a:pt x="12064" y="33042"/>
                    </a:lnTo>
                    <a:cubicBezTo>
                      <a:pt x="12147" y="33153"/>
                      <a:pt x="12109" y="33070"/>
                      <a:pt x="12192" y="33186"/>
                    </a:cubicBezTo>
                    <a:cubicBezTo>
                      <a:pt x="12164" y="33192"/>
                      <a:pt x="12175" y="33236"/>
                      <a:pt x="12242" y="33341"/>
                    </a:cubicBezTo>
                    <a:lnTo>
                      <a:pt x="12203" y="33247"/>
                    </a:lnTo>
                    <a:cubicBezTo>
                      <a:pt x="12206" y="33247"/>
                      <a:pt x="12209" y="33248"/>
                      <a:pt x="12211" y="33250"/>
                    </a:cubicBezTo>
                    <a:lnTo>
                      <a:pt x="12211" y="33250"/>
                    </a:lnTo>
                    <a:cubicBezTo>
                      <a:pt x="12201" y="33230"/>
                      <a:pt x="12198" y="33218"/>
                      <a:pt x="12203" y="33209"/>
                    </a:cubicBezTo>
                    <a:lnTo>
                      <a:pt x="12203" y="33209"/>
                    </a:lnTo>
                    <a:cubicBezTo>
                      <a:pt x="12218" y="33228"/>
                      <a:pt x="12304" y="33306"/>
                      <a:pt x="12321" y="33342"/>
                    </a:cubicBezTo>
                    <a:lnTo>
                      <a:pt x="12321" y="33342"/>
                    </a:lnTo>
                    <a:cubicBezTo>
                      <a:pt x="12317" y="33325"/>
                      <a:pt x="12317" y="33318"/>
                      <a:pt x="12321" y="33318"/>
                    </a:cubicBezTo>
                    <a:cubicBezTo>
                      <a:pt x="12341" y="33318"/>
                      <a:pt x="12438" y="33467"/>
                      <a:pt x="12453" y="33467"/>
                    </a:cubicBezTo>
                    <a:cubicBezTo>
                      <a:pt x="12455" y="33467"/>
                      <a:pt x="12455" y="33463"/>
                      <a:pt x="12452" y="33452"/>
                    </a:cubicBezTo>
                    <a:lnTo>
                      <a:pt x="12452" y="33452"/>
                    </a:lnTo>
                    <a:cubicBezTo>
                      <a:pt x="12468" y="33458"/>
                      <a:pt x="12524" y="33541"/>
                      <a:pt x="12518" y="33552"/>
                    </a:cubicBezTo>
                    <a:cubicBezTo>
                      <a:pt x="12502" y="33536"/>
                      <a:pt x="12493" y="33529"/>
                      <a:pt x="12488" y="33529"/>
                    </a:cubicBezTo>
                    <a:cubicBezTo>
                      <a:pt x="12477" y="33529"/>
                      <a:pt x="12492" y="33565"/>
                      <a:pt x="12502" y="33595"/>
                    </a:cubicBezTo>
                    <a:lnTo>
                      <a:pt x="12502" y="33595"/>
                    </a:lnTo>
                    <a:cubicBezTo>
                      <a:pt x="12501" y="33589"/>
                      <a:pt x="12501" y="33584"/>
                      <a:pt x="12504" y="33584"/>
                    </a:cubicBezTo>
                    <a:cubicBezTo>
                      <a:pt x="12506" y="33584"/>
                      <a:pt x="12511" y="33587"/>
                      <a:pt x="12518" y="33596"/>
                    </a:cubicBezTo>
                    <a:cubicBezTo>
                      <a:pt x="12557" y="33651"/>
                      <a:pt x="12574" y="33707"/>
                      <a:pt x="12585" y="33740"/>
                    </a:cubicBezTo>
                    <a:lnTo>
                      <a:pt x="12562" y="33718"/>
                    </a:lnTo>
                    <a:lnTo>
                      <a:pt x="12562" y="33718"/>
                    </a:lnTo>
                    <a:cubicBezTo>
                      <a:pt x="12579" y="33756"/>
                      <a:pt x="12601" y="33784"/>
                      <a:pt x="12612" y="33817"/>
                    </a:cubicBezTo>
                    <a:cubicBezTo>
                      <a:pt x="12613" y="33817"/>
                      <a:pt x="12613" y="33817"/>
                      <a:pt x="12614" y="33817"/>
                    </a:cubicBezTo>
                    <a:cubicBezTo>
                      <a:pt x="12626" y="33817"/>
                      <a:pt x="12601" y="33766"/>
                      <a:pt x="12608" y="33766"/>
                    </a:cubicBezTo>
                    <a:lnTo>
                      <a:pt x="12608" y="33766"/>
                    </a:lnTo>
                    <a:cubicBezTo>
                      <a:pt x="12610" y="33766"/>
                      <a:pt x="12618" y="33774"/>
                      <a:pt x="12634" y="33795"/>
                    </a:cubicBezTo>
                    <a:cubicBezTo>
                      <a:pt x="12645" y="33823"/>
                      <a:pt x="12712" y="33895"/>
                      <a:pt x="12695" y="33900"/>
                    </a:cubicBezTo>
                    <a:cubicBezTo>
                      <a:pt x="12657" y="33873"/>
                      <a:pt x="12657" y="33911"/>
                      <a:pt x="12601" y="33850"/>
                    </a:cubicBezTo>
                    <a:lnTo>
                      <a:pt x="12601" y="33850"/>
                    </a:lnTo>
                    <a:cubicBezTo>
                      <a:pt x="12632" y="33895"/>
                      <a:pt x="12727" y="34021"/>
                      <a:pt x="12747" y="34021"/>
                    </a:cubicBezTo>
                    <a:cubicBezTo>
                      <a:pt x="12751" y="34021"/>
                      <a:pt x="12752" y="34013"/>
                      <a:pt x="12745" y="33994"/>
                    </a:cubicBezTo>
                    <a:lnTo>
                      <a:pt x="12745" y="33994"/>
                    </a:lnTo>
                    <a:lnTo>
                      <a:pt x="12795" y="34066"/>
                    </a:lnTo>
                    <a:cubicBezTo>
                      <a:pt x="12780" y="34032"/>
                      <a:pt x="12741" y="33959"/>
                      <a:pt x="12752" y="33959"/>
                    </a:cubicBezTo>
                    <a:cubicBezTo>
                      <a:pt x="12757" y="33959"/>
                      <a:pt x="12773" y="33975"/>
                      <a:pt x="12806" y="34016"/>
                    </a:cubicBezTo>
                    <a:lnTo>
                      <a:pt x="12800" y="34016"/>
                    </a:lnTo>
                    <a:lnTo>
                      <a:pt x="12883" y="34099"/>
                    </a:lnTo>
                    <a:lnTo>
                      <a:pt x="12906" y="34149"/>
                    </a:lnTo>
                    <a:cubicBezTo>
                      <a:pt x="12906" y="34148"/>
                      <a:pt x="12907" y="34148"/>
                      <a:pt x="12909" y="34148"/>
                    </a:cubicBezTo>
                    <a:cubicBezTo>
                      <a:pt x="12915" y="34148"/>
                      <a:pt x="12927" y="34160"/>
                      <a:pt x="12950" y="34188"/>
                    </a:cubicBezTo>
                    <a:cubicBezTo>
                      <a:pt x="12950" y="34205"/>
                      <a:pt x="12972" y="34238"/>
                      <a:pt x="12966" y="34243"/>
                    </a:cubicBezTo>
                    <a:cubicBezTo>
                      <a:pt x="13044" y="34343"/>
                      <a:pt x="13049" y="34326"/>
                      <a:pt x="13061" y="34337"/>
                    </a:cubicBezTo>
                    <a:cubicBezTo>
                      <a:pt x="13094" y="34380"/>
                      <a:pt x="13109" y="34406"/>
                      <a:pt x="13099" y="34406"/>
                    </a:cubicBezTo>
                    <a:cubicBezTo>
                      <a:pt x="13096" y="34406"/>
                      <a:pt x="13090" y="34403"/>
                      <a:pt x="13083" y="34398"/>
                    </a:cubicBezTo>
                    <a:lnTo>
                      <a:pt x="13083" y="34398"/>
                    </a:lnTo>
                    <a:cubicBezTo>
                      <a:pt x="13138" y="34481"/>
                      <a:pt x="13243" y="34614"/>
                      <a:pt x="13271" y="34669"/>
                    </a:cubicBezTo>
                    <a:cubicBezTo>
                      <a:pt x="13298" y="34696"/>
                      <a:pt x="13307" y="34705"/>
                      <a:pt x="13308" y="34705"/>
                    </a:cubicBezTo>
                    <a:cubicBezTo>
                      <a:pt x="13311" y="34705"/>
                      <a:pt x="13289" y="34677"/>
                      <a:pt x="13300" y="34677"/>
                    </a:cubicBezTo>
                    <a:cubicBezTo>
                      <a:pt x="13304" y="34677"/>
                      <a:pt x="13310" y="34680"/>
                      <a:pt x="13321" y="34686"/>
                    </a:cubicBezTo>
                    <a:cubicBezTo>
                      <a:pt x="13354" y="34808"/>
                      <a:pt x="13575" y="35029"/>
                      <a:pt x="13713" y="35184"/>
                    </a:cubicBezTo>
                    <a:cubicBezTo>
                      <a:pt x="13712" y="35168"/>
                      <a:pt x="13713" y="35162"/>
                      <a:pt x="13717" y="35162"/>
                    </a:cubicBezTo>
                    <a:cubicBezTo>
                      <a:pt x="13727" y="35162"/>
                      <a:pt x="13760" y="35224"/>
                      <a:pt x="13802" y="35228"/>
                    </a:cubicBezTo>
                    <a:cubicBezTo>
                      <a:pt x="13798" y="35236"/>
                      <a:pt x="13850" y="35317"/>
                      <a:pt x="13841" y="35317"/>
                    </a:cubicBezTo>
                    <a:cubicBezTo>
                      <a:pt x="13838" y="35317"/>
                      <a:pt x="13831" y="35311"/>
                      <a:pt x="13816" y="35295"/>
                    </a:cubicBezTo>
                    <a:lnTo>
                      <a:pt x="13816" y="35295"/>
                    </a:lnTo>
                    <a:cubicBezTo>
                      <a:pt x="13831" y="35314"/>
                      <a:pt x="13845" y="35332"/>
                      <a:pt x="13863" y="35350"/>
                    </a:cubicBezTo>
                    <a:cubicBezTo>
                      <a:pt x="13871" y="35364"/>
                      <a:pt x="13871" y="35369"/>
                      <a:pt x="13867" y="35369"/>
                    </a:cubicBezTo>
                    <a:cubicBezTo>
                      <a:pt x="13859" y="35369"/>
                      <a:pt x="13836" y="35351"/>
                      <a:pt x="13819" y="35333"/>
                    </a:cubicBezTo>
                    <a:cubicBezTo>
                      <a:pt x="13803" y="35317"/>
                      <a:pt x="13787" y="35301"/>
                      <a:pt x="13779" y="35301"/>
                    </a:cubicBezTo>
                    <a:cubicBezTo>
                      <a:pt x="13774" y="35301"/>
                      <a:pt x="13773" y="35310"/>
                      <a:pt x="13780" y="35333"/>
                    </a:cubicBezTo>
                    <a:cubicBezTo>
                      <a:pt x="13863" y="35422"/>
                      <a:pt x="13962" y="35455"/>
                      <a:pt x="14046" y="35571"/>
                    </a:cubicBezTo>
                    <a:cubicBezTo>
                      <a:pt x="14042" y="35571"/>
                      <a:pt x="14040" y="35570"/>
                      <a:pt x="14038" y="35570"/>
                    </a:cubicBezTo>
                    <a:cubicBezTo>
                      <a:pt x="14007" y="35570"/>
                      <a:pt x="14118" y="35644"/>
                      <a:pt x="14083" y="35644"/>
                    </a:cubicBezTo>
                    <a:cubicBezTo>
                      <a:pt x="14082" y="35644"/>
                      <a:pt x="14080" y="35644"/>
                      <a:pt x="14079" y="35643"/>
                    </a:cubicBezTo>
                    <a:cubicBezTo>
                      <a:pt x="14051" y="35627"/>
                      <a:pt x="14023" y="35594"/>
                      <a:pt x="13996" y="35566"/>
                    </a:cubicBezTo>
                    <a:lnTo>
                      <a:pt x="13996" y="35566"/>
                    </a:lnTo>
                    <a:lnTo>
                      <a:pt x="14012" y="35588"/>
                    </a:lnTo>
                    <a:cubicBezTo>
                      <a:pt x="14087" y="35675"/>
                      <a:pt x="14114" y="35694"/>
                      <a:pt x="14128" y="35694"/>
                    </a:cubicBezTo>
                    <a:cubicBezTo>
                      <a:pt x="14139" y="35694"/>
                      <a:pt x="14142" y="35682"/>
                      <a:pt x="14155" y="35682"/>
                    </a:cubicBezTo>
                    <a:cubicBezTo>
                      <a:pt x="14159" y="35682"/>
                      <a:pt x="14164" y="35683"/>
                      <a:pt x="14170" y="35686"/>
                    </a:cubicBezTo>
                    <a:lnTo>
                      <a:pt x="14170" y="35686"/>
                    </a:lnTo>
                    <a:cubicBezTo>
                      <a:pt x="14156" y="35673"/>
                      <a:pt x="14139" y="35654"/>
                      <a:pt x="14117" y="35627"/>
                    </a:cubicBezTo>
                    <a:lnTo>
                      <a:pt x="14117" y="35627"/>
                    </a:lnTo>
                    <a:cubicBezTo>
                      <a:pt x="14136" y="35641"/>
                      <a:pt x="14144" y="35646"/>
                      <a:pt x="14147" y="35646"/>
                    </a:cubicBezTo>
                    <a:cubicBezTo>
                      <a:pt x="14154" y="35646"/>
                      <a:pt x="14118" y="35610"/>
                      <a:pt x="14106" y="35594"/>
                    </a:cubicBezTo>
                    <a:lnTo>
                      <a:pt x="14106" y="35594"/>
                    </a:lnTo>
                    <a:cubicBezTo>
                      <a:pt x="14108" y="35597"/>
                      <a:pt x="14108" y="35599"/>
                      <a:pt x="14106" y="35599"/>
                    </a:cubicBezTo>
                    <a:cubicBezTo>
                      <a:pt x="14098" y="35599"/>
                      <a:pt x="14036" y="35529"/>
                      <a:pt x="14007" y="35505"/>
                    </a:cubicBezTo>
                    <a:cubicBezTo>
                      <a:pt x="14003" y="35497"/>
                      <a:pt x="14006" y="35495"/>
                      <a:pt x="14011" y="35495"/>
                    </a:cubicBezTo>
                    <a:cubicBezTo>
                      <a:pt x="14016" y="35495"/>
                      <a:pt x="14023" y="35496"/>
                      <a:pt x="14028" y="35496"/>
                    </a:cubicBezTo>
                    <a:cubicBezTo>
                      <a:pt x="14041" y="35496"/>
                      <a:pt x="14047" y="35488"/>
                      <a:pt x="14007" y="35433"/>
                    </a:cubicBezTo>
                    <a:lnTo>
                      <a:pt x="13957" y="35444"/>
                    </a:lnTo>
                    <a:cubicBezTo>
                      <a:pt x="13924" y="35400"/>
                      <a:pt x="13990" y="35444"/>
                      <a:pt x="13907" y="35356"/>
                    </a:cubicBezTo>
                    <a:lnTo>
                      <a:pt x="13907" y="35356"/>
                    </a:lnTo>
                    <a:cubicBezTo>
                      <a:pt x="13921" y="35364"/>
                      <a:pt x="13929" y="35366"/>
                      <a:pt x="13935" y="35366"/>
                    </a:cubicBezTo>
                    <a:cubicBezTo>
                      <a:pt x="13940" y="35366"/>
                      <a:pt x="13944" y="35365"/>
                      <a:pt x="13949" y="35365"/>
                    </a:cubicBezTo>
                    <a:cubicBezTo>
                      <a:pt x="13960" y="35365"/>
                      <a:pt x="13977" y="35373"/>
                      <a:pt x="14034" y="35428"/>
                    </a:cubicBezTo>
                    <a:cubicBezTo>
                      <a:pt x="13985" y="35350"/>
                      <a:pt x="13929" y="35306"/>
                      <a:pt x="13879" y="35262"/>
                    </a:cubicBezTo>
                    <a:cubicBezTo>
                      <a:pt x="13830" y="35217"/>
                      <a:pt x="13774" y="35184"/>
                      <a:pt x="13730" y="35134"/>
                    </a:cubicBezTo>
                    <a:lnTo>
                      <a:pt x="13730" y="35134"/>
                    </a:lnTo>
                    <a:lnTo>
                      <a:pt x="13758" y="35151"/>
                    </a:lnTo>
                    <a:cubicBezTo>
                      <a:pt x="13730" y="35134"/>
                      <a:pt x="13691" y="35090"/>
                      <a:pt x="13664" y="35062"/>
                    </a:cubicBezTo>
                    <a:cubicBezTo>
                      <a:pt x="13650" y="35044"/>
                      <a:pt x="13647" y="35037"/>
                      <a:pt x="13650" y="35037"/>
                    </a:cubicBezTo>
                    <a:cubicBezTo>
                      <a:pt x="13658" y="35037"/>
                      <a:pt x="13707" y="35085"/>
                      <a:pt x="13718" y="35085"/>
                    </a:cubicBezTo>
                    <a:cubicBezTo>
                      <a:pt x="13720" y="35085"/>
                      <a:pt x="13720" y="35083"/>
                      <a:pt x="13719" y="35079"/>
                    </a:cubicBezTo>
                    <a:lnTo>
                      <a:pt x="13625" y="34963"/>
                    </a:lnTo>
                    <a:lnTo>
                      <a:pt x="13625" y="34957"/>
                    </a:lnTo>
                    <a:cubicBezTo>
                      <a:pt x="13597" y="34929"/>
                      <a:pt x="13570" y="34902"/>
                      <a:pt x="13570" y="34891"/>
                    </a:cubicBezTo>
                    <a:lnTo>
                      <a:pt x="13570" y="34891"/>
                    </a:lnTo>
                    <a:cubicBezTo>
                      <a:pt x="13608" y="34918"/>
                      <a:pt x="13630" y="34924"/>
                      <a:pt x="13658" y="34935"/>
                    </a:cubicBezTo>
                    <a:lnTo>
                      <a:pt x="13536" y="34835"/>
                    </a:lnTo>
                    <a:lnTo>
                      <a:pt x="13536" y="34835"/>
                    </a:lnTo>
                    <a:cubicBezTo>
                      <a:pt x="13537" y="34836"/>
                      <a:pt x="13537" y="34836"/>
                      <a:pt x="13537" y="34836"/>
                    </a:cubicBezTo>
                    <a:cubicBezTo>
                      <a:pt x="13546" y="34836"/>
                      <a:pt x="13505" y="34768"/>
                      <a:pt x="13516" y="34768"/>
                    </a:cubicBezTo>
                    <a:cubicBezTo>
                      <a:pt x="13519" y="34768"/>
                      <a:pt x="13528" y="34776"/>
                      <a:pt x="13547" y="34797"/>
                    </a:cubicBezTo>
                    <a:lnTo>
                      <a:pt x="13398" y="34620"/>
                    </a:lnTo>
                    <a:lnTo>
                      <a:pt x="13404" y="34586"/>
                    </a:lnTo>
                    <a:cubicBezTo>
                      <a:pt x="13383" y="34565"/>
                      <a:pt x="13372" y="34554"/>
                      <a:pt x="13370" y="34554"/>
                    </a:cubicBezTo>
                    <a:lnTo>
                      <a:pt x="13370" y="34554"/>
                    </a:lnTo>
                    <a:cubicBezTo>
                      <a:pt x="13368" y="34554"/>
                      <a:pt x="13377" y="34567"/>
                      <a:pt x="13396" y="34594"/>
                    </a:cubicBezTo>
                    <a:lnTo>
                      <a:pt x="13396" y="34594"/>
                    </a:lnTo>
                    <a:cubicBezTo>
                      <a:pt x="13371" y="34561"/>
                      <a:pt x="13303" y="34507"/>
                      <a:pt x="13260" y="34454"/>
                    </a:cubicBezTo>
                    <a:cubicBezTo>
                      <a:pt x="13210" y="34398"/>
                      <a:pt x="13177" y="34348"/>
                      <a:pt x="13210" y="34348"/>
                    </a:cubicBezTo>
                    <a:cubicBezTo>
                      <a:pt x="13083" y="34210"/>
                      <a:pt x="13049" y="34155"/>
                      <a:pt x="12906" y="33983"/>
                    </a:cubicBezTo>
                    <a:lnTo>
                      <a:pt x="12906" y="33983"/>
                    </a:lnTo>
                    <a:cubicBezTo>
                      <a:pt x="12927" y="34004"/>
                      <a:pt x="12938" y="34013"/>
                      <a:pt x="12942" y="34013"/>
                    </a:cubicBezTo>
                    <a:cubicBezTo>
                      <a:pt x="12959" y="34013"/>
                      <a:pt x="12891" y="33908"/>
                      <a:pt x="12897" y="33908"/>
                    </a:cubicBezTo>
                    <a:lnTo>
                      <a:pt x="12897" y="33908"/>
                    </a:lnTo>
                    <a:cubicBezTo>
                      <a:pt x="12899" y="33908"/>
                      <a:pt x="12909" y="33919"/>
                      <a:pt x="12933" y="33950"/>
                    </a:cubicBezTo>
                    <a:cubicBezTo>
                      <a:pt x="12878" y="33856"/>
                      <a:pt x="12845" y="33850"/>
                      <a:pt x="12789" y="33790"/>
                    </a:cubicBezTo>
                    <a:cubicBezTo>
                      <a:pt x="12772" y="33757"/>
                      <a:pt x="12771" y="33742"/>
                      <a:pt x="12782" y="33742"/>
                    </a:cubicBezTo>
                    <a:cubicBezTo>
                      <a:pt x="12793" y="33742"/>
                      <a:pt x="12816" y="33759"/>
                      <a:pt x="12844" y="33788"/>
                    </a:cubicBezTo>
                    <a:lnTo>
                      <a:pt x="12844" y="33788"/>
                    </a:lnTo>
                    <a:lnTo>
                      <a:pt x="12778" y="33718"/>
                    </a:lnTo>
                    <a:lnTo>
                      <a:pt x="12789" y="33718"/>
                    </a:lnTo>
                    <a:lnTo>
                      <a:pt x="12723" y="33657"/>
                    </a:lnTo>
                    <a:cubicBezTo>
                      <a:pt x="12684" y="33574"/>
                      <a:pt x="12740" y="33624"/>
                      <a:pt x="12690" y="33546"/>
                    </a:cubicBezTo>
                    <a:lnTo>
                      <a:pt x="12657" y="33541"/>
                    </a:lnTo>
                    <a:lnTo>
                      <a:pt x="12634" y="33480"/>
                    </a:lnTo>
                    <a:lnTo>
                      <a:pt x="12634" y="33480"/>
                    </a:lnTo>
                    <a:cubicBezTo>
                      <a:pt x="12635" y="33485"/>
                      <a:pt x="12635" y="33488"/>
                      <a:pt x="12633" y="33488"/>
                    </a:cubicBezTo>
                    <a:cubicBezTo>
                      <a:pt x="12627" y="33488"/>
                      <a:pt x="12599" y="33447"/>
                      <a:pt x="12568" y="33402"/>
                    </a:cubicBezTo>
                    <a:lnTo>
                      <a:pt x="12574" y="33402"/>
                    </a:lnTo>
                    <a:lnTo>
                      <a:pt x="12524" y="33330"/>
                    </a:lnTo>
                    <a:lnTo>
                      <a:pt x="12524" y="33330"/>
                    </a:lnTo>
                    <a:cubicBezTo>
                      <a:pt x="12535" y="33344"/>
                      <a:pt x="12540" y="33349"/>
                      <a:pt x="12542" y="33349"/>
                    </a:cubicBezTo>
                    <a:cubicBezTo>
                      <a:pt x="12547" y="33349"/>
                      <a:pt x="12509" y="33288"/>
                      <a:pt x="12517" y="33288"/>
                    </a:cubicBezTo>
                    <a:lnTo>
                      <a:pt x="12517" y="33288"/>
                    </a:lnTo>
                    <a:cubicBezTo>
                      <a:pt x="12518" y="33288"/>
                      <a:pt x="12521" y="33289"/>
                      <a:pt x="12524" y="33292"/>
                    </a:cubicBezTo>
                    <a:cubicBezTo>
                      <a:pt x="12485" y="33231"/>
                      <a:pt x="12485" y="33231"/>
                      <a:pt x="12408" y="33125"/>
                    </a:cubicBezTo>
                    <a:lnTo>
                      <a:pt x="12408" y="33153"/>
                    </a:lnTo>
                    <a:cubicBezTo>
                      <a:pt x="12302" y="33020"/>
                      <a:pt x="12419" y="33131"/>
                      <a:pt x="12352" y="33020"/>
                    </a:cubicBezTo>
                    <a:lnTo>
                      <a:pt x="12352" y="33020"/>
                    </a:lnTo>
                    <a:lnTo>
                      <a:pt x="12336" y="33042"/>
                    </a:lnTo>
                    <a:cubicBezTo>
                      <a:pt x="12253" y="32860"/>
                      <a:pt x="12142" y="32771"/>
                      <a:pt x="12087" y="32633"/>
                    </a:cubicBezTo>
                    <a:lnTo>
                      <a:pt x="12087" y="32633"/>
                    </a:lnTo>
                    <a:cubicBezTo>
                      <a:pt x="12115" y="32674"/>
                      <a:pt x="12129" y="32682"/>
                      <a:pt x="12135" y="32682"/>
                    </a:cubicBezTo>
                    <a:cubicBezTo>
                      <a:pt x="12139" y="32682"/>
                      <a:pt x="12139" y="32677"/>
                      <a:pt x="12136" y="32677"/>
                    </a:cubicBezTo>
                    <a:cubicBezTo>
                      <a:pt x="12070" y="32572"/>
                      <a:pt x="11970" y="32390"/>
                      <a:pt x="11882" y="32295"/>
                    </a:cubicBezTo>
                    <a:cubicBezTo>
                      <a:pt x="11882" y="32240"/>
                      <a:pt x="11882" y="32224"/>
                      <a:pt x="11826" y="32107"/>
                    </a:cubicBezTo>
                    <a:cubicBezTo>
                      <a:pt x="11777" y="32024"/>
                      <a:pt x="11766" y="32013"/>
                      <a:pt x="11738" y="31997"/>
                    </a:cubicBezTo>
                    <a:cubicBezTo>
                      <a:pt x="11699" y="31908"/>
                      <a:pt x="11605" y="31764"/>
                      <a:pt x="11616" y="31748"/>
                    </a:cubicBezTo>
                    <a:cubicBezTo>
                      <a:pt x="11589" y="31737"/>
                      <a:pt x="11583" y="31670"/>
                      <a:pt x="11544" y="31631"/>
                    </a:cubicBezTo>
                    <a:lnTo>
                      <a:pt x="11544" y="31615"/>
                    </a:lnTo>
                    <a:lnTo>
                      <a:pt x="11528" y="31631"/>
                    </a:lnTo>
                    <a:cubicBezTo>
                      <a:pt x="11489" y="31465"/>
                      <a:pt x="11378" y="31393"/>
                      <a:pt x="11328" y="31227"/>
                    </a:cubicBezTo>
                    <a:lnTo>
                      <a:pt x="11328" y="31227"/>
                    </a:lnTo>
                    <a:lnTo>
                      <a:pt x="11351" y="31250"/>
                    </a:lnTo>
                    <a:lnTo>
                      <a:pt x="11306" y="31189"/>
                    </a:lnTo>
                    <a:cubicBezTo>
                      <a:pt x="11306" y="31184"/>
                      <a:pt x="11308" y="31183"/>
                      <a:pt x="11311" y="31183"/>
                    </a:cubicBezTo>
                    <a:cubicBezTo>
                      <a:pt x="11318" y="31183"/>
                      <a:pt x="11331" y="31194"/>
                      <a:pt x="11340" y="31194"/>
                    </a:cubicBezTo>
                    <a:cubicBezTo>
                      <a:pt x="11284" y="31100"/>
                      <a:pt x="11245" y="31001"/>
                      <a:pt x="11196" y="30895"/>
                    </a:cubicBezTo>
                    <a:lnTo>
                      <a:pt x="11196" y="30895"/>
                    </a:lnTo>
                    <a:lnTo>
                      <a:pt x="11212" y="30962"/>
                    </a:lnTo>
                    <a:cubicBezTo>
                      <a:pt x="11174" y="30895"/>
                      <a:pt x="11140" y="30862"/>
                      <a:pt x="11118" y="30785"/>
                    </a:cubicBezTo>
                    <a:lnTo>
                      <a:pt x="11118" y="30785"/>
                    </a:lnTo>
                    <a:cubicBezTo>
                      <a:pt x="11135" y="30806"/>
                      <a:pt x="11143" y="30815"/>
                      <a:pt x="11146" y="30815"/>
                    </a:cubicBezTo>
                    <a:cubicBezTo>
                      <a:pt x="11155" y="30815"/>
                      <a:pt x="11076" y="30685"/>
                      <a:pt x="11085" y="30663"/>
                    </a:cubicBezTo>
                    <a:lnTo>
                      <a:pt x="11085" y="30663"/>
                    </a:lnTo>
                    <a:lnTo>
                      <a:pt x="11118" y="30724"/>
                    </a:lnTo>
                    <a:cubicBezTo>
                      <a:pt x="11091" y="30667"/>
                      <a:pt x="11083" y="30649"/>
                      <a:pt x="11075" y="30649"/>
                    </a:cubicBezTo>
                    <a:cubicBezTo>
                      <a:pt x="11072" y="30649"/>
                      <a:pt x="11068" y="30652"/>
                      <a:pt x="11063" y="30657"/>
                    </a:cubicBezTo>
                    <a:cubicBezTo>
                      <a:pt x="11002" y="30547"/>
                      <a:pt x="11057" y="30563"/>
                      <a:pt x="10991" y="30469"/>
                    </a:cubicBezTo>
                    <a:lnTo>
                      <a:pt x="10991" y="30469"/>
                    </a:lnTo>
                    <a:lnTo>
                      <a:pt x="11024" y="30547"/>
                    </a:lnTo>
                    <a:cubicBezTo>
                      <a:pt x="11024" y="30552"/>
                      <a:pt x="11022" y="30555"/>
                      <a:pt x="11019" y="30555"/>
                    </a:cubicBezTo>
                    <a:cubicBezTo>
                      <a:pt x="11008" y="30555"/>
                      <a:pt x="10977" y="30515"/>
                      <a:pt x="10963" y="30475"/>
                    </a:cubicBezTo>
                    <a:cubicBezTo>
                      <a:pt x="10963" y="30467"/>
                      <a:pt x="10956" y="30447"/>
                      <a:pt x="10958" y="30447"/>
                    </a:cubicBezTo>
                    <a:lnTo>
                      <a:pt x="10958" y="30447"/>
                    </a:lnTo>
                    <a:cubicBezTo>
                      <a:pt x="10958" y="30447"/>
                      <a:pt x="10960" y="30449"/>
                      <a:pt x="10963" y="30454"/>
                    </a:cubicBezTo>
                    <a:lnTo>
                      <a:pt x="10963" y="30454"/>
                    </a:lnTo>
                    <a:cubicBezTo>
                      <a:pt x="10915" y="30371"/>
                      <a:pt x="10863" y="30241"/>
                      <a:pt x="10836" y="30204"/>
                    </a:cubicBezTo>
                    <a:cubicBezTo>
                      <a:pt x="10830" y="30181"/>
                      <a:pt x="10832" y="30171"/>
                      <a:pt x="10837" y="30171"/>
                    </a:cubicBezTo>
                    <a:cubicBezTo>
                      <a:pt x="10842" y="30171"/>
                      <a:pt x="10850" y="30179"/>
                      <a:pt x="10858" y="30193"/>
                    </a:cubicBezTo>
                    <a:cubicBezTo>
                      <a:pt x="10758" y="30004"/>
                      <a:pt x="10825" y="30104"/>
                      <a:pt x="10725" y="29916"/>
                    </a:cubicBezTo>
                    <a:lnTo>
                      <a:pt x="10742" y="29916"/>
                    </a:lnTo>
                    <a:lnTo>
                      <a:pt x="10698" y="29855"/>
                    </a:lnTo>
                    <a:lnTo>
                      <a:pt x="10675" y="29750"/>
                    </a:lnTo>
                    <a:lnTo>
                      <a:pt x="10675" y="29789"/>
                    </a:lnTo>
                    <a:cubicBezTo>
                      <a:pt x="10648" y="29728"/>
                      <a:pt x="10620" y="29695"/>
                      <a:pt x="10592" y="29617"/>
                    </a:cubicBezTo>
                    <a:lnTo>
                      <a:pt x="10592" y="29617"/>
                    </a:lnTo>
                    <a:lnTo>
                      <a:pt x="10620" y="29639"/>
                    </a:lnTo>
                    <a:cubicBezTo>
                      <a:pt x="10537" y="29462"/>
                      <a:pt x="10554" y="29423"/>
                      <a:pt x="10465" y="29257"/>
                    </a:cubicBezTo>
                    <a:cubicBezTo>
                      <a:pt x="10465" y="29256"/>
                      <a:pt x="10465" y="29256"/>
                      <a:pt x="10465" y="29255"/>
                    </a:cubicBezTo>
                    <a:lnTo>
                      <a:pt x="10465" y="29255"/>
                    </a:lnTo>
                    <a:cubicBezTo>
                      <a:pt x="10470" y="29264"/>
                      <a:pt x="10476" y="29274"/>
                      <a:pt x="10482" y="29285"/>
                    </a:cubicBezTo>
                    <a:cubicBezTo>
                      <a:pt x="10477" y="29272"/>
                      <a:pt x="10470" y="29252"/>
                      <a:pt x="10467" y="29252"/>
                    </a:cubicBezTo>
                    <a:cubicBezTo>
                      <a:pt x="10466" y="29252"/>
                      <a:pt x="10466" y="29253"/>
                      <a:pt x="10465" y="29255"/>
                    </a:cubicBezTo>
                    <a:lnTo>
                      <a:pt x="10465" y="29255"/>
                    </a:lnTo>
                    <a:cubicBezTo>
                      <a:pt x="10403" y="29132"/>
                      <a:pt x="10458" y="29142"/>
                      <a:pt x="10366" y="29008"/>
                    </a:cubicBezTo>
                    <a:lnTo>
                      <a:pt x="10366" y="29008"/>
                    </a:lnTo>
                    <a:cubicBezTo>
                      <a:pt x="10366" y="29009"/>
                      <a:pt x="10367" y="29009"/>
                      <a:pt x="10367" y="29009"/>
                    </a:cubicBezTo>
                    <a:cubicBezTo>
                      <a:pt x="10370" y="29009"/>
                      <a:pt x="10372" y="29000"/>
                      <a:pt x="10377" y="29000"/>
                    </a:cubicBezTo>
                    <a:cubicBezTo>
                      <a:pt x="10378" y="29000"/>
                      <a:pt x="10380" y="29001"/>
                      <a:pt x="10382" y="29003"/>
                    </a:cubicBezTo>
                    <a:lnTo>
                      <a:pt x="10338" y="28931"/>
                    </a:lnTo>
                    <a:lnTo>
                      <a:pt x="10360" y="28931"/>
                    </a:lnTo>
                    <a:lnTo>
                      <a:pt x="10305" y="28887"/>
                    </a:lnTo>
                    <a:lnTo>
                      <a:pt x="10305" y="28831"/>
                    </a:lnTo>
                    <a:lnTo>
                      <a:pt x="10283" y="28804"/>
                    </a:lnTo>
                    <a:cubicBezTo>
                      <a:pt x="10288" y="28710"/>
                      <a:pt x="10216" y="28610"/>
                      <a:pt x="10205" y="28488"/>
                    </a:cubicBezTo>
                    <a:lnTo>
                      <a:pt x="10189" y="28516"/>
                    </a:lnTo>
                    <a:cubicBezTo>
                      <a:pt x="10028" y="28267"/>
                      <a:pt x="9984" y="27891"/>
                      <a:pt x="9834" y="27570"/>
                    </a:cubicBezTo>
                    <a:lnTo>
                      <a:pt x="9856" y="27570"/>
                    </a:lnTo>
                    <a:lnTo>
                      <a:pt x="9779" y="27448"/>
                    </a:lnTo>
                    <a:cubicBezTo>
                      <a:pt x="9778" y="27427"/>
                      <a:pt x="9779" y="27420"/>
                      <a:pt x="9782" y="27420"/>
                    </a:cubicBezTo>
                    <a:cubicBezTo>
                      <a:pt x="9790" y="27420"/>
                      <a:pt x="9807" y="27462"/>
                      <a:pt x="9811" y="27462"/>
                    </a:cubicBezTo>
                    <a:cubicBezTo>
                      <a:pt x="9812" y="27462"/>
                      <a:pt x="9812" y="27461"/>
                      <a:pt x="9812" y="27459"/>
                    </a:cubicBezTo>
                    <a:cubicBezTo>
                      <a:pt x="9751" y="27315"/>
                      <a:pt x="9762" y="27409"/>
                      <a:pt x="9696" y="27238"/>
                    </a:cubicBezTo>
                    <a:cubicBezTo>
                      <a:pt x="9692" y="27214"/>
                      <a:pt x="9691" y="27205"/>
                      <a:pt x="9694" y="27205"/>
                    </a:cubicBezTo>
                    <a:lnTo>
                      <a:pt x="9694" y="27205"/>
                    </a:lnTo>
                    <a:cubicBezTo>
                      <a:pt x="9701" y="27205"/>
                      <a:pt x="9730" y="27274"/>
                      <a:pt x="9746" y="27299"/>
                    </a:cubicBezTo>
                    <a:cubicBezTo>
                      <a:pt x="9679" y="27144"/>
                      <a:pt x="9585" y="26911"/>
                      <a:pt x="9558" y="26795"/>
                    </a:cubicBezTo>
                    <a:cubicBezTo>
                      <a:pt x="9554" y="26795"/>
                      <a:pt x="9553" y="26792"/>
                      <a:pt x="9552" y="26792"/>
                    </a:cubicBezTo>
                    <a:cubicBezTo>
                      <a:pt x="9552" y="26792"/>
                      <a:pt x="9552" y="26793"/>
                      <a:pt x="9552" y="26795"/>
                    </a:cubicBezTo>
                    <a:cubicBezTo>
                      <a:pt x="9502" y="26690"/>
                      <a:pt x="9469" y="26546"/>
                      <a:pt x="9425" y="26430"/>
                    </a:cubicBezTo>
                    <a:cubicBezTo>
                      <a:pt x="9441" y="26430"/>
                      <a:pt x="9447" y="26457"/>
                      <a:pt x="9458" y="26485"/>
                    </a:cubicBezTo>
                    <a:cubicBezTo>
                      <a:pt x="9447" y="26441"/>
                      <a:pt x="9430" y="26380"/>
                      <a:pt x="9414" y="26347"/>
                    </a:cubicBezTo>
                    <a:lnTo>
                      <a:pt x="9414" y="26347"/>
                    </a:lnTo>
                    <a:lnTo>
                      <a:pt x="9447" y="26385"/>
                    </a:lnTo>
                    <a:cubicBezTo>
                      <a:pt x="9420" y="26298"/>
                      <a:pt x="9349" y="26129"/>
                      <a:pt x="9364" y="26099"/>
                    </a:cubicBezTo>
                    <a:lnTo>
                      <a:pt x="9364" y="26099"/>
                    </a:lnTo>
                    <a:cubicBezTo>
                      <a:pt x="9362" y="26101"/>
                      <a:pt x="9360" y="26103"/>
                      <a:pt x="9357" y="26103"/>
                    </a:cubicBezTo>
                    <a:cubicBezTo>
                      <a:pt x="9348" y="26103"/>
                      <a:pt x="9334" y="26088"/>
                      <a:pt x="9314" y="26037"/>
                    </a:cubicBezTo>
                    <a:cubicBezTo>
                      <a:pt x="9336" y="25981"/>
                      <a:pt x="9231" y="25827"/>
                      <a:pt x="9209" y="25694"/>
                    </a:cubicBezTo>
                    <a:lnTo>
                      <a:pt x="9209" y="25694"/>
                    </a:lnTo>
                    <a:cubicBezTo>
                      <a:pt x="9223" y="25708"/>
                      <a:pt x="9246" y="25777"/>
                      <a:pt x="9248" y="25777"/>
                    </a:cubicBezTo>
                    <a:cubicBezTo>
                      <a:pt x="9249" y="25777"/>
                      <a:pt x="9249" y="25775"/>
                      <a:pt x="9248" y="25771"/>
                    </a:cubicBezTo>
                    <a:cubicBezTo>
                      <a:pt x="9231" y="25710"/>
                      <a:pt x="9204" y="25655"/>
                      <a:pt x="9176" y="25600"/>
                    </a:cubicBezTo>
                    <a:lnTo>
                      <a:pt x="9176" y="25600"/>
                    </a:lnTo>
                    <a:lnTo>
                      <a:pt x="9198" y="25611"/>
                    </a:lnTo>
                    <a:lnTo>
                      <a:pt x="9087" y="25323"/>
                    </a:lnTo>
                    <a:cubicBezTo>
                      <a:pt x="9109" y="25269"/>
                      <a:pt x="9004" y="25057"/>
                      <a:pt x="9025" y="25057"/>
                    </a:cubicBezTo>
                    <a:cubicBezTo>
                      <a:pt x="9025" y="25057"/>
                      <a:pt x="9026" y="25057"/>
                      <a:pt x="9026" y="25057"/>
                    </a:cubicBezTo>
                    <a:cubicBezTo>
                      <a:pt x="9020" y="25033"/>
                      <a:pt x="9017" y="25025"/>
                      <a:pt x="9016" y="25025"/>
                    </a:cubicBezTo>
                    <a:lnTo>
                      <a:pt x="9016" y="25025"/>
                    </a:lnTo>
                    <a:cubicBezTo>
                      <a:pt x="9013" y="25025"/>
                      <a:pt x="9018" y="25064"/>
                      <a:pt x="9012" y="25064"/>
                    </a:cubicBezTo>
                    <a:cubicBezTo>
                      <a:pt x="9008" y="25064"/>
                      <a:pt x="9001" y="25053"/>
                      <a:pt x="8988" y="25019"/>
                    </a:cubicBezTo>
                    <a:cubicBezTo>
                      <a:pt x="8988" y="24974"/>
                      <a:pt x="8949" y="24897"/>
                      <a:pt x="8971" y="24897"/>
                    </a:cubicBezTo>
                    <a:lnTo>
                      <a:pt x="8977" y="24913"/>
                    </a:lnTo>
                    <a:lnTo>
                      <a:pt x="8949" y="24825"/>
                    </a:lnTo>
                    <a:lnTo>
                      <a:pt x="8988" y="24880"/>
                    </a:lnTo>
                    <a:cubicBezTo>
                      <a:pt x="8960" y="24803"/>
                      <a:pt x="8921" y="24747"/>
                      <a:pt x="8905" y="24747"/>
                    </a:cubicBezTo>
                    <a:cubicBezTo>
                      <a:pt x="8894" y="24670"/>
                      <a:pt x="8849" y="24559"/>
                      <a:pt x="8866" y="24526"/>
                    </a:cubicBezTo>
                    <a:lnTo>
                      <a:pt x="8866" y="24526"/>
                    </a:lnTo>
                    <a:lnTo>
                      <a:pt x="8877" y="24554"/>
                    </a:lnTo>
                    <a:cubicBezTo>
                      <a:pt x="8811" y="24338"/>
                      <a:pt x="8833" y="24177"/>
                      <a:pt x="8750" y="24028"/>
                    </a:cubicBezTo>
                    <a:cubicBezTo>
                      <a:pt x="8750" y="24021"/>
                      <a:pt x="8751" y="24017"/>
                      <a:pt x="8752" y="24017"/>
                    </a:cubicBezTo>
                    <a:cubicBezTo>
                      <a:pt x="8753" y="24017"/>
                      <a:pt x="8754" y="24018"/>
                      <a:pt x="8755" y="24020"/>
                    </a:cubicBezTo>
                    <a:lnTo>
                      <a:pt x="8755" y="24020"/>
                    </a:lnTo>
                    <a:lnTo>
                      <a:pt x="8728" y="23912"/>
                    </a:lnTo>
                    <a:lnTo>
                      <a:pt x="8755" y="23940"/>
                    </a:lnTo>
                    <a:lnTo>
                      <a:pt x="8667" y="23724"/>
                    </a:lnTo>
                    <a:lnTo>
                      <a:pt x="8678" y="23724"/>
                    </a:lnTo>
                    <a:cubicBezTo>
                      <a:pt x="8639" y="23580"/>
                      <a:pt x="8573" y="23353"/>
                      <a:pt x="8517" y="23170"/>
                    </a:cubicBezTo>
                    <a:lnTo>
                      <a:pt x="8517" y="23170"/>
                    </a:lnTo>
                    <a:lnTo>
                      <a:pt x="8534" y="23198"/>
                    </a:lnTo>
                    <a:cubicBezTo>
                      <a:pt x="8456" y="22999"/>
                      <a:pt x="8484" y="22999"/>
                      <a:pt x="8434" y="22855"/>
                    </a:cubicBezTo>
                    <a:lnTo>
                      <a:pt x="8434" y="22855"/>
                    </a:lnTo>
                    <a:cubicBezTo>
                      <a:pt x="8439" y="22857"/>
                      <a:pt x="8442" y="22859"/>
                      <a:pt x="8443" y="22860"/>
                    </a:cubicBezTo>
                    <a:lnTo>
                      <a:pt x="8443" y="22860"/>
                    </a:lnTo>
                    <a:lnTo>
                      <a:pt x="8401" y="22733"/>
                    </a:lnTo>
                    <a:lnTo>
                      <a:pt x="8401" y="22733"/>
                    </a:lnTo>
                    <a:lnTo>
                      <a:pt x="8423" y="22761"/>
                    </a:lnTo>
                    <a:cubicBezTo>
                      <a:pt x="8380" y="22684"/>
                      <a:pt x="8374" y="22523"/>
                      <a:pt x="8374" y="22523"/>
                    </a:cubicBezTo>
                    <a:cubicBezTo>
                      <a:pt x="8373" y="22523"/>
                      <a:pt x="8373" y="22526"/>
                      <a:pt x="8373" y="22534"/>
                    </a:cubicBezTo>
                    <a:cubicBezTo>
                      <a:pt x="8346" y="22479"/>
                      <a:pt x="8313" y="22390"/>
                      <a:pt x="8290" y="22374"/>
                    </a:cubicBezTo>
                    <a:cubicBezTo>
                      <a:pt x="8252" y="22230"/>
                      <a:pt x="8296" y="22335"/>
                      <a:pt x="8279" y="22246"/>
                    </a:cubicBezTo>
                    <a:cubicBezTo>
                      <a:pt x="8252" y="22141"/>
                      <a:pt x="8230" y="22124"/>
                      <a:pt x="8196" y="21981"/>
                    </a:cubicBezTo>
                    <a:lnTo>
                      <a:pt x="8207" y="21981"/>
                    </a:lnTo>
                    <a:cubicBezTo>
                      <a:pt x="8185" y="21914"/>
                      <a:pt x="8169" y="21875"/>
                      <a:pt x="8141" y="21781"/>
                    </a:cubicBezTo>
                    <a:lnTo>
                      <a:pt x="8141" y="21781"/>
                    </a:lnTo>
                    <a:lnTo>
                      <a:pt x="8143" y="21786"/>
                    </a:lnTo>
                    <a:lnTo>
                      <a:pt x="8143" y="21786"/>
                    </a:lnTo>
                    <a:cubicBezTo>
                      <a:pt x="8095" y="21659"/>
                      <a:pt x="8126" y="21604"/>
                      <a:pt x="8058" y="21505"/>
                    </a:cubicBezTo>
                    <a:cubicBezTo>
                      <a:pt x="8047" y="21433"/>
                      <a:pt x="8008" y="21317"/>
                      <a:pt x="8030" y="21317"/>
                    </a:cubicBezTo>
                    <a:cubicBezTo>
                      <a:pt x="7958" y="21128"/>
                      <a:pt x="7920" y="20985"/>
                      <a:pt x="7853" y="20796"/>
                    </a:cubicBezTo>
                    <a:cubicBezTo>
                      <a:pt x="7881" y="20758"/>
                      <a:pt x="7842" y="20758"/>
                      <a:pt x="7826" y="20641"/>
                    </a:cubicBezTo>
                    <a:lnTo>
                      <a:pt x="7815" y="20653"/>
                    </a:lnTo>
                    <a:cubicBezTo>
                      <a:pt x="7737" y="20392"/>
                      <a:pt x="7704" y="20066"/>
                      <a:pt x="7615" y="19773"/>
                    </a:cubicBezTo>
                    <a:lnTo>
                      <a:pt x="7626" y="19762"/>
                    </a:lnTo>
                    <a:lnTo>
                      <a:pt x="7593" y="19706"/>
                    </a:lnTo>
                    <a:cubicBezTo>
                      <a:pt x="7516" y="19385"/>
                      <a:pt x="7405" y="18970"/>
                      <a:pt x="7344" y="18721"/>
                    </a:cubicBezTo>
                    <a:cubicBezTo>
                      <a:pt x="7311" y="18638"/>
                      <a:pt x="7256" y="18523"/>
                      <a:pt x="7228" y="18390"/>
                    </a:cubicBezTo>
                    <a:lnTo>
                      <a:pt x="7228" y="18390"/>
                    </a:lnTo>
                    <a:cubicBezTo>
                      <a:pt x="7230" y="18395"/>
                      <a:pt x="7232" y="18401"/>
                      <a:pt x="7233" y="18406"/>
                    </a:cubicBezTo>
                    <a:lnTo>
                      <a:pt x="7228" y="18389"/>
                    </a:lnTo>
                    <a:lnTo>
                      <a:pt x="7228" y="18389"/>
                    </a:lnTo>
                    <a:cubicBezTo>
                      <a:pt x="7228" y="18390"/>
                      <a:pt x="7228" y="18390"/>
                      <a:pt x="7228" y="18390"/>
                    </a:cubicBezTo>
                    <a:lnTo>
                      <a:pt x="7228" y="18390"/>
                    </a:lnTo>
                    <a:cubicBezTo>
                      <a:pt x="7153" y="18168"/>
                      <a:pt x="7088" y="17935"/>
                      <a:pt x="7023" y="17686"/>
                    </a:cubicBezTo>
                    <a:lnTo>
                      <a:pt x="7023" y="17686"/>
                    </a:lnTo>
                    <a:cubicBezTo>
                      <a:pt x="7026" y="17688"/>
                      <a:pt x="7029" y="17689"/>
                      <a:pt x="7031" y="17689"/>
                    </a:cubicBezTo>
                    <a:cubicBezTo>
                      <a:pt x="7035" y="17689"/>
                      <a:pt x="7037" y="17687"/>
                      <a:pt x="7039" y="17685"/>
                    </a:cubicBezTo>
                    <a:lnTo>
                      <a:pt x="7039" y="17685"/>
                    </a:lnTo>
                    <a:cubicBezTo>
                      <a:pt x="7041" y="17690"/>
                      <a:pt x="7043" y="17694"/>
                      <a:pt x="7045" y="17698"/>
                    </a:cubicBezTo>
                    <a:cubicBezTo>
                      <a:pt x="7043" y="17688"/>
                      <a:pt x="7042" y="17685"/>
                      <a:pt x="7040" y="17685"/>
                    </a:cubicBezTo>
                    <a:cubicBezTo>
                      <a:pt x="7040" y="17685"/>
                      <a:pt x="7039" y="17685"/>
                      <a:pt x="7039" y="17685"/>
                    </a:cubicBezTo>
                    <a:lnTo>
                      <a:pt x="7039" y="17685"/>
                    </a:lnTo>
                    <a:cubicBezTo>
                      <a:pt x="7011" y="17630"/>
                      <a:pt x="7005" y="17550"/>
                      <a:pt x="6990" y="17498"/>
                    </a:cubicBezTo>
                    <a:lnTo>
                      <a:pt x="6990" y="17570"/>
                    </a:lnTo>
                    <a:cubicBezTo>
                      <a:pt x="6957" y="17498"/>
                      <a:pt x="6940" y="17393"/>
                      <a:pt x="6951" y="17354"/>
                    </a:cubicBezTo>
                    <a:lnTo>
                      <a:pt x="6901" y="17249"/>
                    </a:lnTo>
                    <a:lnTo>
                      <a:pt x="6901" y="17227"/>
                    </a:lnTo>
                    <a:lnTo>
                      <a:pt x="6885" y="17216"/>
                    </a:lnTo>
                    <a:lnTo>
                      <a:pt x="6896" y="17144"/>
                    </a:lnTo>
                    <a:cubicBezTo>
                      <a:pt x="6879" y="17116"/>
                      <a:pt x="6830" y="16973"/>
                      <a:pt x="6796" y="16934"/>
                    </a:cubicBezTo>
                    <a:cubicBezTo>
                      <a:pt x="6800" y="16922"/>
                      <a:pt x="6792" y="16861"/>
                      <a:pt x="6795" y="16861"/>
                    </a:cubicBezTo>
                    <a:lnTo>
                      <a:pt x="6795" y="16861"/>
                    </a:lnTo>
                    <a:cubicBezTo>
                      <a:pt x="6795" y="16861"/>
                      <a:pt x="6795" y="16862"/>
                      <a:pt x="6795" y="16862"/>
                    </a:cubicBezTo>
                    <a:lnTo>
                      <a:pt x="6795" y="16862"/>
                    </a:lnTo>
                    <a:lnTo>
                      <a:pt x="6702" y="16480"/>
                    </a:lnTo>
                    <a:lnTo>
                      <a:pt x="6708" y="16552"/>
                    </a:lnTo>
                    <a:cubicBezTo>
                      <a:pt x="6707" y="16553"/>
                      <a:pt x="6706" y="16553"/>
                      <a:pt x="6705" y="16553"/>
                    </a:cubicBezTo>
                    <a:cubicBezTo>
                      <a:pt x="6687" y="16553"/>
                      <a:pt x="6646" y="16444"/>
                      <a:pt x="6636" y="16380"/>
                    </a:cubicBezTo>
                    <a:lnTo>
                      <a:pt x="6636" y="16380"/>
                    </a:lnTo>
                    <a:cubicBezTo>
                      <a:pt x="6648" y="16402"/>
                      <a:pt x="6655" y="16411"/>
                      <a:pt x="6659" y="16411"/>
                    </a:cubicBezTo>
                    <a:cubicBezTo>
                      <a:pt x="6670" y="16411"/>
                      <a:pt x="6667" y="16367"/>
                      <a:pt x="6675" y="16336"/>
                    </a:cubicBezTo>
                    <a:cubicBezTo>
                      <a:pt x="6669" y="16325"/>
                      <a:pt x="6666" y="16321"/>
                      <a:pt x="6664" y="16321"/>
                    </a:cubicBezTo>
                    <a:lnTo>
                      <a:pt x="6664" y="16321"/>
                    </a:lnTo>
                    <a:cubicBezTo>
                      <a:pt x="6657" y="16321"/>
                      <a:pt x="6666" y="16368"/>
                      <a:pt x="6658" y="16368"/>
                    </a:cubicBezTo>
                    <a:cubicBezTo>
                      <a:pt x="6657" y="16368"/>
                      <a:pt x="6655" y="16367"/>
                      <a:pt x="6652" y="16364"/>
                    </a:cubicBezTo>
                    <a:cubicBezTo>
                      <a:pt x="6619" y="16297"/>
                      <a:pt x="6575" y="16148"/>
                      <a:pt x="6569" y="16115"/>
                    </a:cubicBezTo>
                    <a:lnTo>
                      <a:pt x="6569" y="16115"/>
                    </a:lnTo>
                    <a:lnTo>
                      <a:pt x="6592" y="16159"/>
                    </a:lnTo>
                    <a:cubicBezTo>
                      <a:pt x="6553" y="16065"/>
                      <a:pt x="6575" y="16010"/>
                      <a:pt x="6547" y="15916"/>
                    </a:cubicBezTo>
                    <a:cubicBezTo>
                      <a:pt x="6520" y="15846"/>
                      <a:pt x="6511" y="15793"/>
                      <a:pt x="6493" y="15793"/>
                    </a:cubicBezTo>
                    <a:cubicBezTo>
                      <a:pt x="6490" y="15793"/>
                      <a:pt x="6486" y="15795"/>
                      <a:pt x="6481" y="15799"/>
                    </a:cubicBezTo>
                    <a:cubicBezTo>
                      <a:pt x="6437" y="15678"/>
                      <a:pt x="6486" y="15744"/>
                      <a:pt x="6481" y="15705"/>
                    </a:cubicBezTo>
                    <a:cubicBezTo>
                      <a:pt x="6453" y="15650"/>
                      <a:pt x="6409" y="15479"/>
                      <a:pt x="6426" y="15456"/>
                    </a:cubicBezTo>
                    <a:cubicBezTo>
                      <a:pt x="6359" y="15401"/>
                      <a:pt x="6348" y="15124"/>
                      <a:pt x="6304" y="15113"/>
                    </a:cubicBezTo>
                    <a:lnTo>
                      <a:pt x="6298" y="15008"/>
                    </a:lnTo>
                    <a:cubicBezTo>
                      <a:pt x="6287" y="15008"/>
                      <a:pt x="6260" y="14997"/>
                      <a:pt x="6232" y="14914"/>
                    </a:cubicBezTo>
                    <a:cubicBezTo>
                      <a:pt x="6221" y="14837"/>
                      <a:pt x="6243" y="14842"/>
                      <a:pt x="6248" y="14820"/>
                    </a:cubicBezTo>
                    <a:lnTo>
                      <a:pt x="6193" y="14781"/>
                    </a:lnTo>
                    <a:cubicBezTo>
                      <a:pt x="6127" y="14372"/>
                      <a:pt x="5961" y="13863"/>
                      <a:pt x="5861" y="13403"/>
                    </a:cubicBezTo>
                    <a:cubicBezTo>
                      <a:pt x="5872" y="13403"/>
                      <a:pt x="5872" y="13409"/>
                      <a:pt x="5878" y="13409"/>
                    </a:cubicBezTo>
                    <a:lnTo>
                      <a:pt x="5883" y="13381"/>
                    </a:lnTo>
                    <a:lnTo>
                      <a:pt x="5883" y="13381"/>
                    </a:lnTo>
                    <a:cubicBezTo>
                      <a:pt x="5900" y="13392"/>
                      <a:pt x="5878" y="13398"/>
                      <a:pt x="5900" y="13398"/>
                    </a:cubicBezTo>
                    <a:lnTo>
                      <a:pt x="5889" y="13365"/>
                    </a:lnTo>
                    <a:lnTo>
                      <a:pt x="5889" y="13365"/>
                    </a:lnTo>
                    <a:cubicBezTo>
                      <a:pt x="5891" y="13365"/>
                      <a:pt x="5893" y="13365"/>
                      <a:pt x="5895" y="13365"/>
                    </a:cubicBezTo>
                    <a:cubicBezTo>
                      <a:pt x="5928" y="13365"/>
                      <a:pt x="5886" y="13320"/>
                      <a:pt x="5928" y="13320"/>
                    </a:cubicBezTo>
                    <a:cubicBezTo>
                      <a:pt x="5928" y="13331"/>
                      <a:pt x="5929" y="13333"/>
                      <a:pt x="5932" y="13333"/>
                    </a:cubicBezTo>
                    <a:cubicBezTo>
                      <a:pt x="5935" y="13333"/>
                      <a:pt x="5938" y="13331"/>
                      <a:pt x="5943" y="13331"/>
                    </a:cubicBezTo>
                    <a:cubicBezTo>
                      <a:pt x="5947" y="13331"/>
                      <a:pt x="5951" y="13332"/>
                      <a:pt x="5955" y="13337"/>
                    </a:cubicBezTo>
                    <a:lnTo>
                      <a:pt x="5972" y="13282"/>
                    </a:lnTo>
                    <a:cubicBezTo>
                      <a:pt x="5980" y="13282"/>
                      <a:pt x="5982" y="13291"/>
                      <a:pt x="5983" y="13291"/>
                    </a:cubicBezTo>
                    <a:cubicBezTo>
                      <a:pt x="5983" y="13291"/>
                      <a:pt x="5983" y="13290"/>
                      <a:pt x="5983" y="13287"/>
                    </a:cubicBezTo>
                    <a:cubicBezTo>
                      <a:pt x="5994" y="13282"/>
                      <a:pt x="5983" y="13265"/>
                      <a:pt x="5983" y="13259"/>
                    </a:cubicBezTo>
                    <a:cubicBezTo>
                      <a:pt x="5993" y="13259"/>
                      <a:pt x="5994" y="13225"/>
                      <a:pt x="6013" y="13225"/>
                    </a:cubicBezTo>
                    <a:cubicBezTo>
                      <a:pt x="6016" y="13225"/>
                      <a:pt x="6019" y="13225"/>
                      <a:pt x="6022" y="13226"/>
                    </a:cubicBezTo>
                    <a:cubicBezTo>
                      <a:pt x="6049" y="13188"/>
                      <a:pt x="5994" y="13199"/>
                      <a:pt x="6022" y="13171"/>
                    </a:cubicBezTo>
                    <a:cubicBezTo>
                      <a:pt x="6040" y="13171"/>
                      <a:pt x="6024" y="13190"/>
                      <a:pt x="6031" y="13190"/>
                    </a:cubicBezTo>
                    <a:cubicBezTo>
                      <a:pt x="6032" y="13190"/>
                      <a:pt x="6035" y="13189"/>
                      <a:pt x="6038" y="13188"/>
                    </a:cubicBezTo>
                    <a:lnTo>
                      <a:pt x="6044" y="13149"/>
                    </a:lnTo>
                    <a:cubicBezTo>
                      <a:pt x="6049" y="13154"/>
                      <a:pt x="6065" y="13160"/>
                      <a:pt x="6056" y="13175"/>
                    </a:cubicBezTo>
                    <a:lnTo>
                      <a:pt x="6056" y="13175"/>
                    </a:lnTo>
                    <a:cubicBezTo>
                      <a:pt x="6111" y="13088"/>
                      <a:pt x="6215" y="13060"/>
                      <a:pt x="6221" y="12955"/>
                    </a:cubicBezTo>
                    <a:cubicBezTo>
                      <a:pt x="6224" y="12954"/>
                      <a:pt x="6226" y="12954"/>
                      <a:pt x="6228" y="12954"/>
                    </a:cubicBezTo>
                    <a:cubicBezTo>
                      <a:pt x="6240" y="12954"/>
                      <a:pt x="6233" y="12968"/>
                      <a:pt x="6243" y="12983"/>
                    </a:cubicBezTo>
                    <a:cubicBezTo>
                      <a:pt x="6243" y="12905"/>
                      <a:pt x="6315" y="12900"/>
                      <a:pt x="6332" y="12844"/>
                    </a:cubicBezTo>
                    <a:lnTo>
                      <a:pt x="6320" y="12839"/>
                    </a:lnTo>
                    <a:cubicBezTo>
                      <a:pt x="6398" y="12773"/>
                      <a:pt x="6398" y="12673"/>
                      <a:pt x="6442" y="12579"/>
                    </a:cubicBezTo>
                    <a:lnTo>
                      <a:pt x="6442" y="12579"/>
                    </a:lnTo>
                    <a:lnTo>
                      <a:pt x="6431" y="12590"/>
                    </a:lnTo>
                    <a:cubicBezTo>
                      <a:pt x="6415" y="12573"/>
                      <a:pt x="6426" y="12551"/>
                      <a:pt x="6426" y="12535"/>
                    </a:cubicBezTo>
                    <a:lnTo>
                      <a:pt x="6426" y="12535"/>
                    </a:lnTo>
                    <a:cubicBezTo>
                      <a:pt x="6429" y="12535"/>
                      <a:pt x="6437" y="12540"/>
                      <a:pt x="6444" y="12540"/>
                    </a:cubicBezTo>
                    <a:cubicBezTo>
                      <a:pt x="6450" y="12540"/>
                      <a:pt x="6456" y="12536"/>
                      <a:pt x="6459" y="12524"/>
                    </a:cubicBezTo>
                    <a:lnTo>
                      <a:pt x="6459" y="12524"/>
                    </a:lnTo>
                    <a:cubicBezTo>
                      <a:pt x="6455" y="12532"/>
                      <a:pt x="6448" y="12537"/>
                      <a:pt x="6442" y="12537"/>
                    </a:cubicBezTo>
                    <a:cubicBezTo>
                      <a:pt x="6440" y="12537"/>
                      <a:pt x="6438" y="12536"/>
                      <a:pt x="6437" y="12535"/>
                    </a:cubicBezTo>
                    <a:cubicBezTo>
                      <a:pt x="6498" y="12468"/>
                      <a:pt x="6542" y="12297"/>
                      <a:pt x="6603" y="12180"/>
                    </a:cubicBezTo>
                    <a:cubicBezTo>
                      <a:pt x="6647" y="11998"/>
                      <a:pt x="6729" y="11822"/>
                      <a:pt x="6768" y="11651"/>
                    </a:cubicBezTo>
                    <a:lnTo>
                      <a:pt x="6768" y="11651"/>
                    </a:lnTo>
                    <a:cubicBezTo>
                      <a:pt x="6766" y="11659"/>
                      <a:pt x="6762" y="11662"/>
                      <a:pt x="6757" y="11662"/>
                    </a:cubicBezTo>
                    <a:cubicBezTo>
                      <a:pt x="6746" y="11662"/>
                      <a:pt x="6734" y="11647"/>
                      <a:pt x="6741" y="11633"/>
                    </a:cubicBezTo>
                    <a:cubicBezTo>
                      <a:pt x="6824" y="11599"/>
                      <a:pt x="6758" y="11539"/>
                      <a:pt x="6818" y="11494"/>
                    </a:cubicBezTo>
                    <a:cubicBezTo>
                      <a:pt x="6824" y="11389"/>
                      <a:pt x="6907" y="11317"/>
                      <a:pt x="6879" y="11212"/>
                    </a:cubicBezTo>
                    <a:lnTo>
                      <a:pt x="6901" y="11212"/>
                    </a:lnTo>
                    <a:cubicBezTo>
                      <a:pt x="6913" y="11195"/>
                      <a:pt x="6901" y="11190"/>
                      <a:pt x="6901" y="11179"/>
                    </a:cubicBezTo>
                    <a:lnTo>
                      <a:pt x="6907" y="11179"/>
                    </a:lnTo>
                    <a:cubicBezTo>
                      <a:pt x="6924" y="11140"/>
                      <a:pt x="6913" y="11096"/>
                      <a:pt x="6929" y="11079"/>
                    </a:cubicBezTo>
                    <a:lnTo>
                      <a:pt x="6907" y="11074"/>
                    </a:lnTo>
                    <a:cubicBezTo>
                      <a:pt x="6907" y="11052"/>
                      <a:pt x="6929" y="11068"/>
                      <a:pt x="6924" y="11046"/>
                    </a:cubicBezTo>
                    <a:lnTo>
                      <a:pt x="6935" y="11046"/>
                    </a:lnTo>
                    <a:lnTo>
                      <a:pt x="6924" y="11018"/>
                    </a:lnTo>
                    <a:lnTo>
                      <a:pt x="6924" y="11018"/>
                    </a:lnTo>
                    <a:cubicBezTo>
                      <a:pt x="6926" y="11019"/>
                      <a:pt x="6928" y="11020"/>
                      <a:pt x="6930" y="11020"/>
                    </a:cubicBezTo>
                    <a:cubicBezTo>
                      <a:pt x="6955" y="11020"/>
                      <a:pt x="6942" y="10962"/>
                      <a:pt x="6962" y="10946"/>
                    </a:cubicBezTo>
                    <a:cubicBezTo>
                      <a:pt x="6962" y="10919"/>
                      <a:pt x="6962" y="10863"/>
                      <a:pt x="6979" y="10825"/>
                    </a:cubicBezTo>
                    <a:cubicBezTo>
                      <a:pt x="6996" y="10825"/>
                      <a:pt x="7012" y="10769"/>
                      <a:pt x="7023" y="10742"/>
                    </a:cubicBezTo>
                    <a:cubicBezTo>
                      <a:pt x="7040" y="10681"/>
                      <a:pt x="7051" y="10587"/>
                      <a:pt x="7073" y="10515"/>
                    </a:cubicBezTo>
                    <a:lnTo>
                      <a:pt x="7045" y="10504"/>
                    </a:lnTo>
                    <a:lnTo>
                      <a:pt x="7045" y="10487"/>
                    </a:lnTo>
                    <a:lnTo>
                      <a:pt x="7062" y="10487"/>
                    </a:lnTo>
                    <a:cubicBezTo>
                      <a:pt x="7090" y="10476"/>
                      <a:pt x="7062" y="10437"/>
                      <a:pt x="7079" y="10421"/>
                    </a:cubicBezTo>
                    <a:lnTo>
                      <a:pt x="7079" y="10421"/>
                    </a:lnTo>
                    <a:cubicBezTo>
                      <a:pt x="7062" y="10432"/>
                      <a:pt x="7073" y="10437"/>
                      <a:pt x="7073" y="10448"/>
                    </a:cubicBezTo>
                    <a:cubicBezTo>
                      <a:pt x="7070" y="10452"/>
                      <a:pt x="7067" y="10454"/>
                      <a:pt x="7064" y="10454"/>
                    </a:cubicBezTo>
                    <a:cubicBezTo>
                      <a:pt x="7053" y="10454"/>
                      <a:pt x="7043" y="10437"/>
                      <a:pt x="7051" y="10421"/>
                    </a:cubicBezTo>
                    <a:lnTo>
                      <a:pt x="7062" y="10421"/>
                    </a:lnTo>
                    <a:lnTo>
                      <a:pt x="7051" y="10404"/>
                    </a:lnTo>
                    <a:cubicBezTo>
                      <a:pt x="7073" y="10404"/>
                      <a:pt x="7090" y="10393"/>
                      <a:pt x="7101" y="10393"/>
                    </a:cubicBezTo>
                    <a:cubicBezTo>
                      <a:pt x="7117" y="10327"/>
                      <a:pt x="7090" y="10271"/>
                      <a:pt x="7117" y="10210"/>
                    </a:cubicBezTo>
                    <a:cubicBezTo>
                      <a:pt x="7119" y="10211"/>
                      <a:pt x="7120" y="10212"/>
                      <a:pt x="7121" y="10212"/>
                    </a:cubicBezTo>
                    <a:cubicBezTo>
                      <a:pt x="7130" y="10212"/>
                      <a:pt x="7127" y="10178"/>
                      <a:pt x="7143" y="10178"/>
                    </a:cubicBezTo>
                    <a:cubicBezTo>
                      <a:pt x="7147" y="10178"/>
                      <a:pt x="7151" y="10179"/>
                      <a:pt x="7156" y="10183"/>
                    </a:cubicBezTo>
                    <a:cubicBezTo>
                      <a:pt x="7154" y="10164"/>
                      <a:pt x="7150" y="10159"/>
                      <a:pt x="7143" y="10159"/>
                    </a:cubicBezTo>
                    <a:cubicBezTo>
                      <a:pt x="7137" y="10159"/>
                      <a:pt x="7129" y="10164"/>
                      <a:pt x="7120" y="10164"/>
                    </a:cubicBezTo>
                    <a:cubicBezTo>
                      <a:pt x="7114" y="10164"/>
                      <a:pt x="7108" y="10162"/>
                      <a:pt x="7101" y="10155"/>
                    </a:cubicBezTo>
                    <a:cubicBezTo>
                      <a:pt x="7101" y="10138"/>
                      <a:pt x="7095" y="10127"/>
                      <a:pt x="7106" y="10127"/>
                    </a:cubicBezTo>
                    <a:cubicBezTo>
                      <a:pt x="7107" y="10128"/>
                      <a:pt x="7108" y="10129"/>
                      <a:pt x="7110" y="10129"/>
                    </a:cubicBezTo>
                    <a:cubicBezTo>
                      <a:pt x="7115" y="10129"/>
                      <a:pt x="7122" y="10125"/>
                      <a:pt x="7127" y="10125"/>
                    </a:cubicBezTo>
                    <a:cubicBezTo>
                      <a:pt x="7131" y="10125"/>
                      <a:pt x="7134" y="10127"/>
                      <a:pt x="7134" y="10133"/>
                    </a:cubicBezTo>
                    <a:lnTo>
                      <a:pt x="7139" y="10105"/>
                    </a:lnTo>
                    <a:lnTo>
                      <a:pt x="7150" y="10111"/>
                    </a:lnTo>
                    <a:cubicBezTo>
                      <a:pt x="7139" y="10050"/>
                      <a:pt x="7195" y="10017"/>
                      <a:pt x="7184" y="9961"/>
                    </a:cubicBezTo>
                    <a:cubicBezTo>
                      <a:pt x="7181" y="9960"/>
                      <a:pt x="7179" y="9959"/>
                      <a:pt x="7177" y="9959"/>
                    </a:cubicBezTo>
                    <a:cubicBezTo>
                      <a:pt x="7171" y="9959"/>
                      <a:pt x="7174" y="9973"/>
                      <a:pt x="7166" y="9973"/>
                    </a:cubicBezTo>
                    <a:cubicBezTo>
                      <a:pt x="7164" y="9973"/>
                      <a:pt x="7163" y="9973"/>
                      <a:pt x="7162" y="9972"/>
                    </a:cubicBezTo>
                    <a:cubicBezTo>
                      <a:pt x="7150" y="9917"/>
                      <a:pt x="7195" y="9934"/>
                      <a:pt x="7189" y="9884"/>
                    </a:cubicBezTo>
                    <a:lnTo>
                      <a:pt x="7189" y="9884"/>
                    </a:lnTo>
                    <a:lnTo>
                      <a:pt x="7206" y="9895"/>
                    </a:lnTo>
                    <a:cubicBezTo>
                      <a:pt x="7195" y="9878"/>
                      <a:pt x="7184" y="9867"/>
                      <a:pt x="7195" y="9851"/>
                    </a:cubicBezTo>
                    <a:cubicBezTo>
                      <a:pt x="7217" y="9851"/>
                      <a:pt x="7211" y="9878"/>
                      <a:pt x="7217" y="9889"/>
                    </a:cubicBezTo>
                    <a:cubicBezTo>
                      <a:pt x="7222" y="9869"/>
                      <a:pt x="7222" y="9834"/>
                      <a:pt x="7209" y="9834"/>
                    </a:cubicBezTo>
                    <a:cubicBezTo>
                      <a:pt x="7208" y="9834"/>
                      <a:pt x="7207" y="9834"/>
                      <a:pt x="7206" y="9834"/>
                    </a:cubicBezTo>
                    <a:cubicBezTo>
                      <a:pt x="7206" y="9812"/>
                      <a:pt x="7228" y="9806"/>
                      <a:pt x="7233" y="9801"/>
                    </a:cubicBezTo>
                    <a:lnTo>
                      <a:pt x="7233" y="9801"/>
                    </a:lnTo>
                    <a:cubicBezTo>
                      <a:pt x="7230" y="9801"/>
                      <a:pt x="7221" y="9806"/>
                      <a:pt x="7214" y="9806"/>
                    </a:cubicBezTo>
                    <a:cubicBezTo>
                      <a:pt x="7211" y="9806"/>
                      <a:pt x="7208" y="9805"/>
                      <a:pt x="7206" y="9801"/>
                    </a:cubicBezTo>
                    <a:cubicBezTo>
                      <a:pt x="7228" y="9773"/>
                      <a:pt x="7233" y="9729"/>
                      <a:pt x="7239" y="9696"/>
                    </a:cubicBezTo>
                    <a:cubicBezTo>
                      <a:pt x="7243" y="9696"/>
                      <a:pt x="7246" y="9696"/>
                      <a:pt x="7248" y="9697"/>
                    </a:cubicBezTo>
                    <a:lnTo>
                      <a:pt x="7248" y="9697"/>
                    </a:lnTo>
                    <a:cubicBezTo>
                      <a:pt x="7237" y="9669"/>
                      <a:pt x="7278" y="9683"/>
                      <a:pt x="7278" y="9640"/>
                    </a:cubicBezTo>
                    <a:cubicBezTo>
                      <a:pt x="7294" y="9535"/>
                      <a:pt x="7289" y="9391"/>
                      <a:pt x="7317" y="9297"/>
                    </a:cubicBezTo>
                    <a:cubicBezTo>
                      <a:pt x="7289" y="9264"/>
                      <a:pt x="7294" y="9231"/>
                      <a:pt x="7294" y="9198"/>
                    </a:cubicBezTo>
                    <a:lnTo>
                      <a:pt x="7294" y="9198"/>
                    </a:lnTo>
                    <a:lnTo>
                      <a:pt x="7333" y="9203"/>
                    </a:lnTo>
                    <a:lnTo>
                      <a:pt x="7328" y="9176"/>
                    </a:lnTo>
                    <a:cubicBezTo>
                      <a:pt x="7329" y="9175"/>
                      <a:pt x="7330" y="9175"/>
                      <a:pt x="7331" y="9175"/>
                    </a:cubicBezTo>
                    <a:cubicBezTo>
                      <a:pt x="7339" y="9175"/>
                      <a:pt x="7334" y="9187"/>
                      <a:pt x="7340" y="9187"/>
                    </a:cubicBezTo>
                    <a:cubicBezTo>
                      <a:pt x="7341" y="9187"/>
                      <a:pt x="7344" y="9185"/>
                      <a:pt x="7350" y="9181"/>
                    </a:cubicBezTo>
                    <a:lnTo>
                      <a:pt x="7328" y="9170"/>
                    </a:lnTo>
                    <a:cubicBezTo>
                      <a:pt x="7340" y="9170"/>
                      <a:pt x="7346" y="9130"/>
                      <a:pt x="7358" y="9130"/>
                    </a:cubicBezTo>
                    <a:cubicBezTo>
                      <a:pt x="7362" y="9130"/>
                      <a:pt x="7366" y="9135"/>
                      <a:pt x="7372" y="9148"/>
                    </a:cubicBezTo>
                    <a:lnTo>
                      <a:pt x="7388" y="9043"/>
                    </a:lnTo>
                    <a:cubicBezTo>
                      <a:pt x="7400" y="9026"/>
                      <a:pt x="7361" y="9026"/>
                      <a:pt x="7377" y="9004"/>
                    </a:cubicBezTo>
                    <a:cubicBezTo>
                      <a:pt x="7388" y="9004"/>
                      <a:pt x="7383" y="9015"/>
                      <a:pt x="7400" y="9015"/>
                    </a:cubicBezTo>
                    <a:cubicBezTo>
                      <a:pt x="7438" y="8943"/>
                      <a:pt x="7344" y="8916"/>
                      <a:pt x="7372" y="8844"/>
                    </a:cubicBezTo>
                    <a:lnTo>
                      <a:pt x="7372" y="8844"/>
                    </a:lnTo>
                    <a:lnTo>
                      <a:pt x="7377" y="8849"/>
                    </a:lnTo>
                    <a:cubicBezTo>
                      <a:pt x="7372" y="8838"/>
                      <a:pt x="7377" y="8816"/>
                      <a:pt x="7372" y="8810"/>
                    </a:cubicBezTo>
                    <a:cubicBezTo>
                      <a:pt x="7328" y="8810"/>
                      <a:pt x="7394" y="8821"/>
                      <a:pt x="7366" y="8844"/>
                    </a:cubicBezTo>
                    <a:cubicBezTo>
                      <a:pt x="7328" y="8838"/>
                      <a:pt x="7350" y="8816"/>
                      <a:pt x="7328" y="8810"/>
                    </a:cubicBezTo>
                    <a:cubicBezTo>
                      <a:pt x="7344" y="8794"/>
                      <a:pt x="7328" y="8783"/>
                      <a:pt x="7328" y="8766"/>
                    </a:cubicBezTo>
                    <a:cubicBezTo>
                      <a:pt x="7355" y="8750"/>
                      <a:pt x="7344" y="8705"/>
                      <a:pt x="7377" y="8694"/>
                    </a:cubicBezTo>
                    <a:cubicBezTo>
                      <a:pt x="7372" y="8678"/>
                      <a:pt x="7344" y="8655"/>
                      <a:pt x="7344" y="8628"/>
                    </a:cubicBezTo>
                    <a:cubicBezTo>
                      <a:pt x="7350" y="8625"/>
                      <a:pt x="7355" y="8624"/>
                      <a:pt x="7358" y="8624"/>
                    </a:cubicBezTo>
                    <a:cubicBezTo>
                      <a:pt x="7365" y="8624"/>
                      <a:pt x="7367" y="8627"/>
                      <a:pt x="7369" y="8627"/>
                    </a:cubicBezTo>
                    <a:cubicBezTo>
                      <a:pt x="7371" y="8627"/>
                      <a:pt x="7373" y="8625"/>
                      <a:pt x="7377" y="8617"/>
                    </a:cubicBezTo>
                    <a:lnTo>
                      <a:pt x="7355" y="8611"/>
                    </a:lnTo>
                    <a:cubicBezTo>
                      <a:pt x="7359" y="8596"/>
                      <a:pt x="7365" y="8594"/>
                      <a:pt x="7370" y="8594"/>
                    </a:cubicBezTo>
                    <a:cubicBezTo>
                      <a:pt x="7373" y="8594"/>
                      <a:pt x="7376" y="8595"/>
                      <a:pt x="7377" y="8595"/>
                    </a:cubicBezTo>
                    <a:cubicBezTo>
                      <a:pt x="7383" y="8572"/>
                      <a:pt x="7355" y="8572"/>
                      <a:pt x="7372" y="8545"/>
                    </a:cubicBezTo>
                    <a:lnTo>
                      <a:pt x="7372" y="8545"/>
                    </a:lnTo>
                    <a:lnTo>
                      <a:pt x="7383" y="8567"/>
                    </a:lnTo>
                    <a:cubicBezTo>
                      <a:pt x="7377" y="8545"/>
                      <a:pt x="7383" y="8539"/>
                      <a:pt x="7388" y="8506"/>
                    </a:cubicBezTo>
                    <a:cubicBezTo>
                      <a:pt x="7405" y="8506"/>
                      <a:pt x="7400" y="8517"/>
                      <a:pt x="7400" y="8528"/>
                    </a:cubicBezTo>
                    <a:cubicBezTo>
                      <a:pt x="7427" y="8512"/>
                      <a:pt x="7388" y="8501"/>
                      <a:pt x="7400" y="8489"/>
                    </a:cubicBezTo>
                    <a:lnTo>
                      <a:pt x="7400" y="8489"/>
                    </a:lnTo>
                    <a:cubicBezTo>
                      <a:pt x="7391" y="8489"/>
                      <a:pt x="7385" y="8504"/>
                      <a:pt x="7372" y="8504"/>
                    </a:cubicBezTo>
                    <a:cubicBezTo>
                      <a:pt x="7369" y="8504"/>
                      <a:pt x="7365" y="8503"/>
                      <a:pt x="7361" y="8501"/>
                    </a:cubicBezTo>
                    <a:cubicBezTo>
                      <a:pt x="7372" y="8484"/>
                      <a:pt x="7344" y="8462"/>
                      <a:pt x="7361" y="8456"/>
                    </a:cubicBezTo>
                    <a:lnTo>
                      <a:pt x="7361" y="8456"/>
                    </a:lnTo>
                    <a:lnTo>
                      <a:pt x="7377" y="8478"/>
                    </a:lnTo>
                    <a:cubicBezTo>
                      <a:pt x="7372" y="8445"/>
                      <a:pt x="7355" y="8456"/>
                      <a:pt x="7372" y="8423"/>
                    </a:cubicBezTo>
                    <a:lnTo>
                      <a:pt x="7377" y="8423"/>
                    </a:lnTo>
                    <a:cubicBezTo>
                      <a:pt x="7355" y="8395"/>
                      <a:pt x="7383" y="8373"/>
                      <a:pt x="7388" y="8340"/>
                    </a:cubicBezTo>
                    <a:lnTo>
                      <a:pt x="7400" y="8346"/>
                    </a:lnTo>
                    <a:cubicBezTo>
                      <a:pt x="7388" y="8334"/>
                      <a:pt x="7377" y="8323"/>
                      <a:pt x="7377" y="8318"/>
                    </a:cubicBezTo>
                    <a:cubicBezTo>
                      <a:pt x="7368" y="8327"/>
                      <a:pt x="7362" y="8331"/>
                      <a:pt x="7357" y="8331"/>
                    </a:cubicBezTo>
                    <a:cubicBezTo>
                      <a:pt x="7353" y="8331"/>
                      <a:pt x="7349" y="8328"/>
                      <a:pt x="7344" y="8323"/>
                    </a:cubicBezTo>
                    <a:cubicBezTo>
                      <a:pt x="7377" y="8307"/>
                      <a:pt x="7317" y="8285"/>
                      <a:pt x="7333" y="8240"/>
                    </a:cubicBezTo>
                    <a:cubicBezTo>
                      <a:pt x="7350" y="8240"/>
                      <a:pt x="7355" y="8257"/>
                      <a:pt x="7344" y="8263"/>
                    </a:cubicBezTo>
                    <a:cubicBezTo>
                      <a:pt x="7372" y="8285"/>
                      <a:pt x="7400" y="8290"/>
                      <a:pt x="7411" y="8312"/>
                    </a:cubicBezTo>
                    <a:cubicBezTo>
                      <a:pt x="7406" y="8299"/>
                      <a:pt x="7405" y="8285"/>
                      <a:pt x="7411" y="8284"/>
                    </a:cubicBezTo>
                    <a:lnTo>
                      <a:pt x="7411" y="8284"/>
                    </a:lnTo>
                    <a:lnTo>
                      <a:pt x="7416" y="8285"/>
                    </a:lnTo>
                    <a:cubicBezTo>
                      <a:pt x="7415" y="8284"/>
                      <a:pt x="7413" y="8284"/>
                      <a:pt x="7412" y="8284"/>
                    </a:cubicBezTo>
                    <a:cubicBezTo>
                      <a:pt x="7412" y="8284"/>
                      <a:pt x="7412" y="8284"/>
                      <a:pt x="7411" y="8284"/>
                    </a:cubicBezTo>
                    <a:lnTo>
                      <a:pt x="7411" y="8284"/>
                    </a:lnTo>
                    <a:lnTo>
                      <a:pt x="7388" y="8279"/>
                    </a:lnTo>
                    <a:cubicBezTo>
                      <a:pt x="7388" y="8268"/>
                      <a:pt x="7400" y="8263"/>
                      <a:pt x="7400" y="8257"/>
                    </a:cubicBezTo>
                    <a:cubicBezTo>
                      <a:pt x="7396" y="8256"/>
                      <a:pt x="7393" y="8256"/>
                      <a:pt x="7390" y="8256"/>
                    </a:cubicBezTo>
                    <a:cubicBezTo>
                      <a:pt x="7380" y="8256"/>
                      <a:pt x="7371" y="8259"/>
                      <a:pt x="7365" y="8259"/>
                    </a:cubicBezTo>
                    <a:cubicBezTo>
                      <a:pt x="7361" y="8259"/>
                      <a:pt x="7357" y="8257"/>
                      <a:pt x="7355" y="8251"/>
                    </a:cubicBezTo>
                    <a:cubicBezTo>
                      <a:pt x="7352" y="8238"/>
                      <a:pt x="7361" y="8235"/>
                      <a:pt x="7368" y="8235"/>
                    </a:cubicBezTo>
                    <a:cubicBezTo>
                      <a:pt x="7373" y="8235"/>
                      <a:pt x="7378" y="8236"/>
                      <a:pt x="7379" y="8236"/>
                    </a:cubicBezTo>
                    <a:cubicBezTo>
                      <a:pt x="7380" y="8236"/>
                      <a:pt x="7379" y="8236"/>
                      <a:pt x="7377" y="8235"/>
                    </a:cubicBezTo>
                    <a:cubicBezTo>
                      <a:pt x="7372" y="8202"/>
                      <a:pt x="7350" y="8213"/>
                      <a:pt x="7361" y="8185"/>
                    </a:cubicBezTo>
                    <a:lnTo>
                      <a:pt x="7361" y="8185"/>
                    </a:lnTo>
                    <a:cubicBezTo>
                      <a:pt x="7361" y="8190"/>
                      <a:pt x="7363" y="8193"/>
                      <a:pt x="7364" y="8196"/>
                    </a:cubicBezTo>
                    <a:lnTo>
                      <a:pt x="7364" y="8196"/>
                    </a:lnTo>
                    <a:cubicBezTo>
                      <a:pt x="7375" y="8174"/>
                      <a:pt x="7364" y="8146"/>
                      <a:pt x="7405" y="8146"/>
                    </a:cubicBezTo>
                    <a:cubicBezTo>
                      <a:pt x="7411" y="8152"/>
                      <a:pt x="7427" y="8152"/>
                      <a:pt x="7416" y="8157"/>
                    </a:cubicBezTo>
                    <a:lnTo>
                      <a:pt x="7411" y="8157"/>
                    </a:lnTo>
                    <a:cubicBezTo>
                      <a:pt x="7416" y="8164"/>
                      <a:pt x="7418" y="8167"/>
                      <a:pt x="7420" y="8167"/>
                    </a:cubicBezTo>
                    <a:cubicBezTo>
                      <a:pt x="7422" y="8167"/>
                      <a:pt x="7416" y="8150"/>
                      <a:pt x="7429" y="8150"/>
                    </a:cubicBezTo>
                    <a:cubicBezTo>
                      <a:pt x="7430" y="8150"/>
                      <a:pt x="7430" y="8150"/>
                      <a:pt x="7431" y="8150"/>
                    </a:cubicBezTo>
                    <a:lnTo>
                      <a:pt x="7431" y="8150"/>
                    </a:lnTo>
                    <a:cubicBezTo>
                      <a:pt x="7420" y="8143"/>
                      <a:pt x="7433" y="8116"/>
                      <a:pt x="7433" y="8102"/>
                    </a:cubicBezTo>
                    <a:lnTo>
                      <a:pt x="7411" y="8102"/>
                    </a:lnTo>
                    <a:cubicBezTo>
                      <a:pt x="7392" y="8083"/>
                      <a:pt x="7391" y="8078"/>
                      <a:pt x="7398" y="8078"/>
                    </a:cubicBezTo>
                    <a:cubicBezTo>
                      <a:pt x="7405" y="8078"/>
                      <a:pt x="7420" y="8083"/>
                      <a:pt x="7433" y="8083"/>
                    </a:cubicBezTo>
                    <a:cubicBezTo>
                      <a:pt x="7445" y="8083"/>
                      <a:pt x="7455" y="8079"/>
                      <a:pt x="7455" y="8063"/>
                    </a:cubicBezTo>
                    <a:cubicBezTo>
                      <a:pt x="7452" y="8054"/>
                      <a:pt x="7449" y="8051"/>
                      <a:pt x="7447" y="8051"/>
                    </a:cubicBezTo>
                    <a:cubicBezTo>
                      <a:pt x="7444" y="8051"/>
                      <a:pt x="7442" y="8062"/>
                      <a:pt x="7437" y="8062"/>
                    </a:cubicBezTo>
                    <a:cubicBezTo>
                      <a:pt x="7436" y="8062"/>
                      <a:pt x="7435" y="8061"/>
                      <a:pt x="7433" y="8058"/>
                    </a:cubicBezTo>
                    <a:cubicBezTo>
                      <a:pt x="7438" y="8036"/>
                      <a:pt x="7460" y="8030"/>
                      <a:pt x="7455" y="8002"/>
                    </a:cubicBezTo>
                    <a:cubicBezTo>
                      <a:pt x="7460" y="7991"/>
                      <a:pt x="7471" y="7980"/>
                      <a:pt x="7499" y="7980"/>
                    </a:cubicBezTo>
                    <a:cubicBezTo>
                      <a:pt x="7494" y="7958"/>
                      <a:pt x="7521" y="7925"/>
                      <a:pt x="7494" y="7908"/>
                    </a:cubicBezTo>
                    <a:lnTo>
                      <a:pt x="7494" y="7908"/>
                    </a:lnTo>
                    <a:cubicBezTo>
                      <a:pt x="7466" y="7936"/>
                      <a:pt x="7516" y="7947"/>
                      <a:pt x="7483" y="7980"/>
                    </a:cubicBezTo>
                    <a:lnTo>
                      <a:pt x="7460" y="7964"/>
                    </a:lnTo>
                    <a:cubicBezTo>
                      <a:pt x="7466" y="7936"/>
                      <a:pt x="7460" y="7903"/>
                      <a:pt x="7466" y="7892"/>
                    </a:cubicBezTo>
                    <a:lnTo>
                      <a:pt x="7466" y="7892"/>
                    </a:lnTo>
                    <a:cubicBezTo>
                      <a:pt x="7462" y="7892"/>
                      <a:pt x="7459" y="7894"/>
                      <a:pt x="7456" y="7894"/>
                    </a:cubicBezTo>
                    <a:cubicBezTo>
                      <a:pt x="7455" y="7894"/>
                      <a:pt x="7455" y="7894"/>
                      <a:pt x="7455" y="7892"/>
                    </a:cubicBezTo>
                    <a:cubicBezTo>
                      <a:pt x="7444" y="7853"/>
                      <a:pt x="7427" y="7842"/>
                      <a:pt x="7438" y="7809"/>
                    </a:cubicBezTo>
                    <a:cubicBezTo>
                      <a:pt x="7460" y="7809"/>
                      <a:pt x="7455" y="7825"/>
                      <a:pt x="7455" y="7842"/>
                    </a:cubicBezTo>
                    <a:cubicBezTo>
                      <a:pt x="7471" y="7820"/>
                      <a:pt x="7460" y="7820"/>
                      <a:pt x="7466" y="7787"/>
                    </a:cubicBezTo>
                    <a:cubicBezTo>
                      <a:pt x="7488" y="7787"/>
                      <a:pt x="7460" y="7809"/>
                      <a:pt x="7483" y="7814"/>
                    </a:cubicBezTo>
                    <a:lnTo>
                      <a:pt x="7483" y="7776"/>
                    </a:lnTo>
                    <a:lnTo>
                      <a:pt x="7488" y="7776"/>
                    </a:lnTo>
                    <a:cubicBezTo>
                      <a:pt x="7455" y="7765"/>
                      <a:pt x="7494" y="7742"/>
                      <a:pt x="7488" y="7720"/>
                    </a:cubicBezTo>
                    <a:cubicBezTo>
                      <a:pt x="7494" y="7665"/>
                      <a:pt x="7455" y="7648"/>
                      <a:pt x="7433" y="7615"/>
                    </a:cubicBezTo>
                    <a:cubicBezTo>
                      <a:pt x="7438" y="7610"/>
                      <a:pt x="7455" y="7610"/>
                      <a:pt x="7460" y="7610"/>
                    </a:cubicBezTo>
                    <a:cubicBezTo>
                      <a:pt x="7444" y="7621"/>
                      <a:pt x="7455" y="7621"/>
                      <a:pt x="7460" y="7621"/>
                    </a:cubicBezTo>
                    <a:cubicBezTo>
                      <a:pt x="7460" y="7602"/>
                      <a:pt x="7483" y="7592"/>
                      <a:pt x="7500" y="7592"/>
                    </a:cubicBezTo>
                    <a:cubicBezTo>
                      <a:pt x="7504" y="7592"/>
                      <a:pt x="7507" y="7592"/>
                      <a:pt x="7510" y="7593"/>
                    </a:cubicBezTo>
                    <a:cubicBezTo>
                      <a:pt x="7507" y="7582"/>
                      <a:pt x="7503" y="7579"/>
                      <a:pt x="7500" y="7579"/>
                    </a:cubicBezTo>
                    <a:cubicBezTo>
                      <a:pt x="7495" y="7579"/>
                      <a:pt x="7490" y="7586"/>
                      <a:pt x="7486" y="7586"/>
                    </a:cubicBezTo>
                    <a:cubicBezTo>
                      <a:pt x="7485" y="7586"/>
                      <a:pt x="7484" y="7585"/>
                      <a:pt x="7483" y="7582"/>
                    </a:cubicBezTo>
                    <a:lnTo>
                      <a:pt x="7488" y="7538"/>
                    </a:lnTo>
                    <a:cubicBezTo>
                      <a:pt x="7478" y="7538"/>
                      <a:pt x="7472" y="7544"/>
                      <a:pt x="7467" y="7544"/>
                    </a:cubicBezTo>
                    <a:cubicBezTo>
                      <a:pt x="7463" y="7544"/>
                      <a:pt x="7459" y="7541"/>
                      <a:pt x="7455" y="7532"/>
                    </a:cubicBezTo>
                    <a:cubicBezTo>
                      <a:pt x="7455" y="7510"/>
                      <a:pt x="7455" y="7504"/>
                      <a:pt x="7460" y="7482"/>
                    </a:cubicBezTo>
                    <a:cubicBezTo>
                      <a:pt x="7462" y="7484"/>
                      <a:pt x="7466" y="7484"/>
                      <a:pt x="7470" y="7484"/>
                    </a:cubicBezTo>
                    <a:cubicBezTo>
                      <a:pt x="7478" y="7484"/>
                      <a:pt x="7486" y="7484"/>
                      <a:pt x="7483" y="7499"/>
                    </a:cubicBezTo>
                    <a:cubicBezTo>
                      <a:pt x="7488" y="7482"/>
                      <a:pt x="7488" y="7471"/>
                      <a:pt x="7471" y="7460"/>
                    </a:cubicBezTo>
                    <a:cubicBezTo>
                      <a:pt x="7469" y="7464"/>
                      <a:pt x="7467" y="7465"/>
                      <a:pt x="7465" y="7465"/>
                    </a:cubicBezTo>
                    <a:cubicBezTo>
                      <a:pt x="7458" y="7465"/>
                      <a:pt x="7461" y="7431"/>
                      <a:pt x="7444" y="7431"/>
                    </a:cubicBezTo>
                    <a:cubicBezTo>
                      <a:pt x="7443" y="7431"/>
                      <a:pt x="7441" y="7432"/>
                      <a:pt x="7438" y="7432"/>
                    </a:cubicBezTo>
                    <a:lnTo>
                      <a:pt x="7460" y="7416"/>
                    </a:lnTo>
                    <a:cubicBezTo>
                      <a:pt x="7460" y="7421"/>
                      <a:pt x="7466" y="7421"/>
                      <a:pt x="7466" y="7427"/>
                    </a:cubicBezTo>
                    <a:cubicBezTo>
                      <a:pt x="7494" y="7421"/>
                      <a:pt x="7460" y="7405"/>
                      <a:pt x="7460" y="7394"/>
                    </a:cubicBezTo>
                    <a:cubicBezTo>
                      <a:pt x="7466" y="7388"/>
                      <a:pt x="7471" y="7361"/>
                      <a:pt x="7483" y="7361"/>
                    </a:cubicBezTo>
                    <a:cubicBezTo>
                      <a:pt x="7471" y="7349"/>
                      <a:pt x="7483" y="7333"/>
                      <a:pt x="7494" y="7333"/>
                    </a:cubicBezTo>
                    <a:cubicBezTo>
                      <a:pt x="7494" y="7326"/>
                      <a:pt x="7492" y="7325"/>
                      <a:pt x="7489" y="7325"/>
                    </a:cubicBezTo>
                    <a:cubicBezTo>
                      <a:pt x="7487" y="7325"/>
                      <a:pt x="7484" y="7326"/>
                      <a:pt x="7481" y="7326"/>
                    </a:cubicBezTo>
                    <a:cubicBezTo>
                      <a:pt x="7478" y="7326"/>
                      <a:pt x="7475" y="7325"/>
                      <a:pt x="7471" y="7322"/>
                    </a:cubicBezTo>
                    <a:lnTo>
                      <a:pt x="7483" y="7283"/>
                    </a:lnTo>
                    <a:cubicBezTo>
                      <a:pt x="7491" y="7283"/>
                      <a:pt x="7521" y="7283"/>
                      <a:pt x="7533" y="7286"/>
                    </a:cubicBezTo>
                    <a:lnTo>
                      <a:pt x="7533" y="7286"/>
                    </a:lnTo>
                    <a:cubicBezTo>
                      <a:pt x="7516" y="7278"/>
                      <a:pt x="7494" y="7280"/>
                      <a:pt x="7499" y="7255"/>
                    </a:cubicBezTo>
                    <a:lnTo>
                      <a:pt x="7499" y="7255"/>
                    </a:lnTo>
                    <a:cubicBezTo>
                      <a:pt x="7503" y="7257"/>
                      <a:pt x="7506" y="7257"/>
                      <a:pt x="7509" y="7257"/>
                    </a:cubicBezTo>
                    <a:cubicBezTo>
                      <a:pt x="7522" y="7257"/>
                      <a:pt x="7528" y="7243"/>
                      <a:pt x="7539" y="7243"/>
                    </a:cubicBezTo>
                    <a:cubicBezTo>
                      <a:pt x="7543" y="7243"/>
                      <a:pt x="7548" y="7245"/>
                      <a:pt x="7554" y="7250"/>
                    </a:cubicBezTo>
                    <a:cubicBezTo>
                      <a:pt x="7577" y="7233"/>
                      <a:pt x="7582" y="7200"/>
                      <a:pt x="7577" y="7178"/>
                    </a:cubicBezTo>
                    <a:cubicBezTo>
                      <a:pt x="7573" y="7176"/>
                      <a:pt x="7571" y="7176"/>
                      <a:pt x="7569" y="7176"/>
                    </a:cubicBezTo>
                    <a:cubicBezTo>
                      <a:pt x="7557" y="7176"/>
                      <a:pt x="7562" y="7200"/>
                      <a:pt x="7543" y="7200"/>
                    </a:cubicBezTo>
                    <a:cubicBezTo>
                      <a:pt x="7543" y="7139"/>
                      <a:pt x="7483" y="7128"/>
                      <a:pt x="7499" y="7089"/>
                    </a:cubicBezTo>
                    <a:lnTo>
                      <a:pt x="7499" y="7089"/>
                    </a:lnTo>
                    <a:lnTo>
                      <a:pt x="7494" y="7100"/>
                    </a:lnTo>
                    <a:cubicBezTo>
                      <a:pt x="7488" y="7073"/>
                      <a:pt x="7488" y="7073"/>
                      <a:pt x="7471" y="7062"/>
                    </a:cubicBezTo>
                    <a:lnTo>
                      <a:pt x="7471" y="7062"/>
                    </a:lnTo>
                    <a:cubicBezTo>
                      <a:pt x="7475" y="7063"/>
                      <a:pt x="7479" y="7064"/>
                      <a:pt x="7483" y="7064"/>
                    </a:cubicBezTo>
                    <a:cubicBezTo>
                      <a:pt x="7511" y="7064"/>
                      <a:pt x="7549" y="7033"/>
                      <a:pt x="7549" y="6990"/>
                    </a:cubicBezTo>
                    <a:cubicBezTo>
                      <a:pt x="7548" y="6989"/>
                      <a:pt x="7547" y="6989"/>
                      <a:pt x="7546" y="6989"/>
                    </a:cubicBezTo>
                    <a:cubicBezTo>
                      <a:pt x="7536" y="6989"/>
                      <a:pt x="7522" y="7007"/>
                      <a:pt x="7505" y="7007"/>
                    </a:cubicBezTo>
                    <a:cubicBezTo>
                      <a:pt x="7503" y="7007"/>
                      <a:pt x="7501" y="7007"/>
                      <a:pt x="7499" y="7006"/>
                    </a:cubicBezTo>
                    <a:lnTo>
                      <a:pt x="7499" y="6979"/>
                    </a:lnTo>
                    <a:cubicBezTo>
                      <a:pt x="7499" y="6979"/>
                      <a:pt x="7507" y="6979"/>
                      <a:pt x="7509" y="6982"/>
                    </a:cubicBezTo>
                    <a:lnTo>
                      <a:pt x="7509" y="6982"/>
                    </a:lnTo>
                    <a:cubicBezTo>
                      <a:pt x="7502" y="6955"/>
                      <a:pt x="7548" y="6934"/>
                      <a:pt x="7516" y="6929"/>
                    </a:cubicBezTo>
                    <a:lnTo>
                      <a:pt x="7537" y="6917"/>
                    </a:lnTo>
                    <a:lnTo>
                      <a:pt x="7537" y="6917"/>
                    </a:lnTo>
                    <a:cubicBezTo>
                      <a:pt x="7537" y="6917"/>
                      <a:pt x="7537" y="6918"/>
                      <a:pt x="7538" y="6918"/>
                    </a:cubicBezTo>
                    <a:lnTo>
                      <a:pt x="7554" y="6907"/>
                    </a:lnTo>
                    <a:lnTo>
                      <a:pt x="7537" y="6917"/>
                    </a:lnTo>
                    <a:lnTo>
                      <a:pt x="7537" y="6917"/>
                    </a:lnTo>
                    <a:cubicBezTo>
                      <a:pt x="7521" y="6905"/>
                      <a:pt x="7521" y="6879"/>
                      <a:pt x="7516" y="6874"/>
                    </a:cubicBezTo>
                    <a:cubicBezTo>
                      <a:pt x="7499" y="6840"/>
                      <a:pt x="7516" y="6835"/>
                      <a:pt x="7538" y="6818"/>
                    </a:cubicBezTo>
                    <a:lnTo>
                      <a:pt x="7538" y="6818"/>
                    </a:lnTo>
                    <a:cubicBezTo>
                      <a:pt x="7529" y="6821"/>
                      <a:pt x="7516" y="6826"/>
                      <a:pt x="7507" y="6826"/>
                    </a:cubicBezTo>
                    <a:cubicBezTo>
                      <a:pt x="7499" y="6826"/>
                      <a:pt x="7494" y="6823"/>
                      <a:pt x="7494" y="6813"/>
                    </a:cubicBezTo>
                    <a:lnTo>
                      <a:pt x="7494" y="6813"/>
                    </a:lnTo>
                    <a:cubicBezTo>
                      <a:pt x="7496" y="6813"/>
                      <a:pt x="7498" y="6813"/>
                      <a:pt x="7499" y="6813"/>
                    </a:cubicBezTo>
                    <a:cubicBezTo>
                      <a:pt x="7536" y="6813"/>
                      <a:pt x="7517" y="6763"/>
                      <a:pt x="7538" y="6763"/>
                    </a:cubicBezTo>
                    <a:cubicBezTo>
                      <a:pt x="7538" y="6758"/>
                      <a:pt x="7547" y="6739"/>
                      <a:pt x="7540" y="6736"/>
                    </a:cubicBezTo>
                    <a:lnTo>
                      <a:pt x="7540" y="6736"/>
                    </a:lnTo>
                    <a:lnTo>
                      <a:pt x="7559" y="6739"/>
                    </a:lnTo>
                    <a:lnTo>
                      <a:pt x="7559" y="6739"/>
                    </a:lnTo>
                    <a:cubicBezTo>
                      <a:pt x="7527" y="6731"/>
                      <a:pt x="7527" y="6700"/>
                      <a:pt x="7527" y="6674"/>
                    </a:cubicBezTo>
                    <a:lnTo>
                      <a:pt x="7527" y="6674"/>
                    </a:lnTo>
                    <a:cubicBezTo>
                      <a:pt x="7533" y="6676"/>
                      <a:pt x="7537" y="6676"/>
                      <a:pt x="7541" y="6676"/>
                    </a:cubicBezTo>
                    <a:cubicBezTo>
                      <a:pt x="7566" y="6676"/>
                      <a:pt x="7533" y="6645"/>
                      <a:pt x="7577" y="6630"/>
                    </a:cubicBezTo>
                    <a:cubicBezTo>
                      <a:pt x="7543" y="6625"/>
                      <a:pt x="7571" y="6586"/>
                      <a:pt x="7538" y="6575"/>
                    </a:cubicBezTo>
                    <a:cubicBezTo>
                      <a:pt x="7538" y="6558"/>
                      <a:pt x="7571" y="6564"/>
                      <a:pt x="7577" y="6558"/>
                    </a:cubicBezTo>
                    <a:lnTo>
                      <a:pt x="7566" y="6542"/>
                    </a:lnTo>
                    <a:cubicBezTo>
                      <a:pt x="7582" y="6536"/>
                      <a:pt x="7582" y="6492"/>
                      <a:pt x="7599" y="6475"/>
                    </a:cubicBezTo>
                    <a:lnTo>
                      <a:pt x="7571" y="6447"/>
                    </a:lnTo>
                    <a:lnTo>
                      <a:pt x="7582" y="6436"/>
                    </a:lnTo>
                    <a:cubicBezTo>
                      <a:pt x="7578" y="6432"/>
                      <a:pt x="7573" y="6424"/>
                      <a:pt x="7569" y="6424"/>
                    </a:cubicBezTo>
                    <a:cubicBezTo>
                      <a:pt x="7568" y="6424"/>
                      <a:pt x="7567" y="6424"/>
                      <a:pt x="7566" y="6425"/>
                    </a:cubicBezTo>
                    <a:lnTo>
                      <a:pt x="7566" y="6409"/>
                    </a:lnTo>
                    <a:cubicBezTo>
                      <a:pt x="7527" y="6403"/>
                      <a:pt x="7554" y="6392"/>
                      <a:pt x="7543" y="6370"/>
                    </a:cubicBezTo>
                    <a:cubicBezTo>
                      <a:pt x="7545" y="6368"/>
                      <a:pt x="7547" y="6368"/>
                      <a:pt x="7549" y="6368"/>
                    </a:cubicBezTo>
                    <a:cubicBezTo>
                      <a:pt x="7553" y="6368"/>
                      <a:pt x="7558" y="6370"/>
                      <a:pt x="7566" y="6370"/>
                    </a:cubicBezTo>
                    <a:cubicBezTo>
                      <a:pt x="7566" y="6353"/>
                      <a:pt x="7582" y="6364"/>
                      <a:pt x="7593" y="6353"/>
                    </a:cubicBezTo>
                    <a:lnTo>
                      <a:pt x="7593" y="6353"/>
                    </a:lnTo>
                    <a:cubicBezTo>
                      <a:pt x="7592" y="6354"/>
                      <a:pt x="7591" y="6355"/>
                      <a:pt x="7589" y="6355"/>
                    </a:cubicBezTo>
                    <a:cubicBezTo>
                      <a:pt x="7578" y="6355"/>
                      <a:pt x="7554" y="6332"/>
                      <a:pt x="7534" y="6332"/>
                    </a:cubicBezTo>
                    <a:cubicBezTo>
                      <a:pt x="7527" y="6332"/>
                      <a:pt x="7521" y="6335"/>
                      <a:pt x="7516" y="6342"/>
                    </a:cubicBezTo>
                    <a:cubicBezTo>
                      <a:pt x="7499" y="6342"/>
                      <a:pt x="7494" y="6320"/>
                      <a:pt x="7499" y="6315"/>
                    </a:cubicBezTo>
                    <a:lnTo>
                      <a:pt x="7527" y="6309"/>
                    </a:lnTo>
                    <a:lnTo>
                      <a:pt x="7499" y="6293"/>
                    </a:lnTo>
                    <a:cubicBezTo>
                      <a:pt x="7499" y="6270"/>
                      <a:pt x="7516" y="6265"/>
                      <a:pt x="7521" y="6254"/>
                    </a:cubicBezTo>
                    <a:cubicBezTo>
                      <a:pt x="7521" y="6261"/>
                      <a:pt x="7542" y="6274"/>
                      <a:pt x="7558" y="6274"/>
                    </a:cubicBezTo>
                    <a:cubicBezTo>
                      <a:pt x="7568" y="6274"/>
                      <a:pt x="7577" y="6269"/>
                      <a:pt x="7577" y="6254"/>
                    </a:cubicBezTo>
                    <a:cubicBezTo>
                      <a:pt x="7577" y="6270"/>
                      <a:pt x="7599" y="6287"/>
                      <a:pt x="7599" y="6293"/>
                    </a:cubicBezTo>
                    <a:cubicBezTo>
                      <a:pt x="7599" y="6289"/>
                      <a:pt x="7601" y="6286"/>
                      <a:pt x="7603" y="6286"/>
                    </a:cubicBezTo>
                    <a:cubicBezTo>
                      <a:pt x="7605" y="6286"/>
                      <a:pt x="7607" y="6288"/>
                      <a:pt x="7610" y="6293"/>
                    </a:cubicBezTo>
                    <a:cubicBezTo>
                      <a:pt x="7604" y="6259"/>
                      <a:pt x="7593" y="6281"/>
                      <a:pt x="7593" y="6254"/>
                    </a:cubicBezTo>
                    <a:lnTo>
                      <a:pt x="7593" y="6254"/>
                    </a:lnTo>
                    <a:cubicBezTo>
                      <a:pt x="7597" y="6255"/>
                      <a:pt x="7600" y="6255"/>
                      <a:pt x="7603" y="6255"/>
                    </a:cubicBezTo>
                    <a:cubicBezTo>
                      <a:pt x="7622" y="6255"/>
                      <a:pt x="7628" y="6241"/>
                      <a:pt x="7637" y="6226"/>
                    </a:cubicBezTo>
                    <a:lnTo>
                      <a:pt x="7637" y="6226"/>
                    </a:lnTo>
                    <a:lnTo>
                      <a:pt x="7621" y="6243"/>
                    </a:lnTo>
                    <a:cubicBezTo>
                      <a:pt x="7621" y="6243"/>
                      <a:pt x="7610" y="6243"/>
                      <a:pt x="7610" y="6237"/>
                    </a:cubicBezTo>
                    <a:cubicBezTo>
                      <a:pt x="7604" y="6243"/>
                      <a:pt x="7604" y="6243"/>
                      <a:pt x="7593" y="6243"/>
                    </a:cubicBezTo>
                    <a:cubicBezTo>
                      <a:pt x="7593" y="6237"/>
                      <a:pt x="7568" y="6212"/>
                      <a:pt x="7575" y="6205"/>
                    </a:cubicBezTo>
                    <a:lnTo>
                      <a:pt x="7575" y="6205"/>
                    </a:lnTo>
                    <a:cubicBezTo>
                      <a:pt x="7570" y="6208"/>
                      <a:pt x="7566" y="6210"/>
                      <a:pt x="7563" y="6210"/>
                    </a:cubicBezTo>
                    <a:cubicBezTo>
                      <a:pt x="7543" y="6210"/>
                      <a:pt x="7544" y="6167"/>
                      <a:pt x="7530" y="6167"/>
                    </a:cubicBezTo>
                    <a:cubicBezTo>
                      <a:pt x="7527" y="6167"/>
                      <a:pt x="7525" y="6168"/>
                      <a:pt x="7521" y="6171"/>
                    </a:cubicBezTo>
                    <a:cubicBezTo>
                      <a:pt x="7516" y="6160"/>
                      <a:pt x="7516" y="6143"/>
                      <a:pt x="7527" y="6143"/>
                    </a:cubicBezTo>
                    <a:cubicBezTo>
                      <a:pt x="7532" y="6150"/>
                      <a:pt x="7537" y="6152"/>
                      <a:pt x="7542" y="6152"/>
                    </a:cubicBezTo>
                    <a:cubicBezTo>
                      <a:pt x="7557" y="6152"/>
                      <a:pt x="7568" y="6127"/>
                      <a:pt x="7577" y="6127"/>
                    </a:cubicBezTo>
                    <a:cubicBezTo>
                      <a:pt x="7576" y="6126"/>
                      <a:pt x="7575" y="6126"/>
                      <a:pt x="7575" y="6126"/>
                    </a:cubicBezTo>
                    <a:cubicBezTo>
                      <a:pt x="7570" y="6126"/>
                      <a:pt x="7561" y="6137"/>
                      <a:pt x="7554" y="6137"/>
                    </a:cubicBezTo>
                    <a:cubicBezTo>
                      <a:pt x="7552" y="6137"/>
                      <a:pt x="7550" y="6136"/>
                      <a:pt x="7549" y="6132"/>
                    </a:cubicBezTo>
                    <a:cubicBezTo>
                      <a:pt x="7549" y="6121"/>
                      <a:pt x="7566" y="6104"/>
                      <a:pt x="7577" y="6099"/>
                    </a:cubicBezTo>
                    <a:lnTo>
                      <a:pt x="7582" y="6104"/>
                    </a:lnTo>
                    <a:lnTo>
                      <a:pt x="7599" y="6088"/>
                    </a:lnTo>
                    <a:cubicBezTo>
                      <a:pt x="7596" y="6086"/>
                      <a:pt x="7593" y="6085"/>
                      <a:pt x="7590" y="6085"/>
                    </a:cubicBezTo>
                    <a:cubicBezTo>
                      <a:pt x="7582" y="6085"/>
                      <a:pt x="7576" y="6093"/>
                      <a:pt x="7573" y="6093"/>
                    </a:cubicBezTo>
                    <a:cubicBezTo>
                      <a:pt x="7572" y="6093"/>
                      <a:pt x="7571" y="6092"/>
                      <a:pt x="7571" y="6088"/>
                    </a:cubicBezTo>
                    <a:cubicBezTo>
                      <a:pt x="7577" y="6077"/>
                      <a:pt x="7571" y="6060"/>
                      <a:pt x="7582" y="6060"/>
                    </a:cubicBezTo>
                    <a:cubicBezTo>
                      <a:pt x="7604" y="6071"/>
                      <a:pt x="7626" y="6066"/>
                      <a:pt x="7632" y="6088"/>
                    </a:cubicBezTo>
                    <a:cubicBezTo>
                      <a:pt x="7632" y="6074"/>
                      <a:pt x="7632" y="6035"/>
                      <a:pt x="7614" y="6035"/>
                    </a:cubicBezTo>
                    <a:cubicBezTo>
                      <a:pt x="7611" y="6035"/>
                      <a:pt x="7608" y="6036"/>
                      <a:pt x="7604" y="6038"/>
                    </a:cubicBezTo>
                    <a:lnTo>
                      <a:pt x="7604" y="6016"/>
                    </a:lnTo>
                    <a:cubicBezTo>
                      <a:pt x="7597" y="6026"/>
                      <a:pt x="7586" y="6041"/>
                      <a:pt x="7579" y="6041"/>
                    </a:cubicBezTo>
                    <a:cubicBezTo>
                      <a:pt x="7574" y="6041"/>
                      <a:pt x="7571" y="6036"/>
                      <a:pt x="7571" y="6021"/>
                    </a:cubicBezTo>
                    <a:lnTo>
                      <a:pt x="7577" y="6021"/>
                    </a:lnTo>
                    <a:lnTo>
                      <a:pt x="7554" y="5994"/>
                    </a:lnTo>
                    <a:lnTo>
                      <a:pt x="7571" y="5988"/>
                    </a:lnTo>
                    <a:cubicBezTo>
                      <a:pt x="7566" y="5988"/>
                      <a:pt x="7554" y="5983"/>
                      <a:pt x="7554" y="5977"/>
                    </a:cubicBezTo>
                    <a:cubicBezTo>
                      <a:pt x="7564" y="5977"/>
                      <a:pt x="7569" y="5965"/>
                      <a:pt x="7574" y="5965"/>
                    </a:cubicBezTo>
                    <a:cubicBezTo>
                      <a:pt x="7575" y="5965"/>
                      <a:pt x="7576" y="5965"/>
                      <a:pt x="7577" y="5966"/>
                    </a:cubicBezTo>
                    <a:cubicBezTo>
                      <a:pt x="7577" y="5938"/>
                      <a:pt x="7566" y="5938"/>
                      <a:pt x="7554" y="5938"/>
                    </a:cubicBezTo>
                    <a:cubicBezTo>
                      <a:pt x="7554" y="5930"/>
                      <a:pt x="7560" y="5925"/>
                      <a:pt x="7568" y="5925"/>
                    </a:cubicBezTo>
                    <a:cubicBezTo>
                      <a:pt x="7571" y="5925"/>
                      <a:pt x="7574" y="5926"/>
                      <a:pt x="7577" y="5927"/>
                    </a:cubicBezTo>
                    <a:cubicBezTo>
                      <a:pt x="7582" y="5905"/>
                      <a:pt x="7582" y="5872"/>
                      <a:pt x="7599" y="5855"/>
                    </a:cubicBezTo>
                    <a:cubicBezTo>
                      <a:pt x="7593" y="5847"/>
                      <a:pt x="7591" y="5844"/>
                      <a:pt x="7589" y="5844"/>
                    </a:cubicBezTo>
                    <a:cubicBezTo>
                      <a:pt x="7587" y="5844"/>
                      <a:pt x="7587" y="5849"/>
                      <a:pt x="7584" y="5849"/>
                    </a:cubicBezTo>
                    <a:cubicBezTo>
                      <a:pt x="7583" y="5849"/>
                      <a:pt x="7580" y="5848"/>
                      <a:pt x="7577" y="5844"/>
                    </a:cubicBezTo>
                    <a:cubicBezTo>
                      <a:pt x="7626" y="5822"/>
                      <a:pt x="7599" y="5750"/>
                      <a:pt x="7599" y="5706"/>
                    </a:cubicBezTo>
                    <a:lnTo>
                      <a:pt x="7599" y="5706"/>
                    </a:lnTo>
                    <a:cubicBezTo>
                      <a:pt x="7594" y="5707"/>
                      <a:pt x="7590" y="5707"/>
                      <a:pt x="7587" y="5707"/>
                    </a:cubicBezTo>
                    <a:cubicBezTo>
                      <a:pt x="7565" y="5707"/>
                      <a:pt x="7583" y="5693"/>
                      <a:pt x="7565" y="5686"/>
                    </a:cubicBezTo>
                    <a:lnTo>
                      <a:pt x="7565" y="5686"/>
                    </a:lnTo>
                    <a:cubicBezTo>
                      <a:pt x="7575" y="5683"/>
                      <a:pt x="7584" y="5670"/>
                      <a:pt x="7591" y="5670"/>
                    </a:cubicBezTo>
                    <a:cubicBezTo>
                      <a:pt x="7595" y="5670"/>
                      <a:pt x="7597" y="5673"/>
                      <a:pt x="7599" y="5684"/>
                    </a:cubicBezTo>
                    <a:lnTo>
                      <a:pt x="7599" y="5656"/>
                    </a:lnTo>
                    <a:cubicBezTo>
                      <a:pt x="7602" y="5654"/>
                      <a:pt x="7604" y="5653"/>
                      <a:pt x="7606" y="5653"/>
                    </a:cubicBezTo>
                    <a:cubicBezTo>
                      <a:pt x="7617" y="5653"/>
                      <a:pt x="7616" y="5681"/>
                      <a:pt x="7636" y="5681"/>
                    </a:cubicBezTo>
                    <a:cubicBezTo>
                      <a:pt x="7639" y="5681"/>
                      <a:pt x="7643" y="5681"/>
                      <a:pt x="7649" y="5678"/>
                    </a:cubicBezTo>
                    <a:cubicBezTo>
                      <a:pt x="7649" y="5651"/>
                      <a:pt x="7604" y="5629"/>
                      <a:pt x="7621" y="5601"/>
                    </a:cubicBezTo>
                    <a:lnTo>
                      <a:pt x="7621" y="5601"/>
                    </a:lnTo>
                    <a:cubicBezTo>
                      <a:pt x="7624" y="5602"/>
                      <a:pt x="7627" y="5603"/>
                      <a:pt x="7628" y="5603"/>
                    </a:cubicBezTo>
                    <a:cubicBezTo>
                      <a:pt x="7638" y="5603"/>
                      <a:pt x="7620" y="5582"/>
                      <a:pt x="7630" y="5582"/>
                    </a:cubicBezTo>
                    <a:cubicBezTo>
                      <a:pt x="7631" y="5582"/>
                      <a:pt x="7634" y="5583"/>
                      <a:pt x="7637" y="5584"/>
                    </a:cubicBezTo>
                    <a:cubicBezTo>
                      <a:pt x="7649" y="5595"/>
                      <a:pt x="7649" y="5601"/>
                      <a:pt x="7649" y="5612"/>
                    </a:cubicBezTo>
                    <a:lnTo>
                      <a:pt x="7654" y="5606"/>
                    </a:lnTo>
                    <a:cubicBezTo>
                      <a:pt x="7660" y="5576"/>
                      <a:pt x="7651" y="5572"/>
                      <a:pt x="7640" y="5572"/>
                    </a:cubicBezTo>
                    <a:cubicBezTo>
                      <a:pt x="7635" y="5572"/>
                      <a:pt x="7630" y="5572"/>
                      <a:pt x="7625" y="5572"/>
                    </a:cubicBezTo>
                    <a:cubicBezTo>
                      <a:pt x="7617" y="5572"/>
                      <a:pt x="7609" y="5571"/>
                      <a:pt x="7604" y="5562"/>
                    </a:cubicBezTo>
                    <a:cubicBezTo>
                      <a:pt x="7604" y="5532"/>
                      <a:pt x="7621" y="5529"/>
                      <a:pt x="7636" y="5529"/>
                    </a:cubicBezTo>
                    <a:cubicBezTo>
                      <a:pt x="7641" y="5529"/>
                      <a:pt x="7645" y="5529"/>
                      <a:pt x="7649" y="5529"/>
                    </a:cubicBezTo>
                    <a:cubicBezTo>
                      <a:pt x="7654" y="5524"/>
                      <a:pt x="7649" y="5514"/>
                      <a:pt x="7639" y="5498"/>
                    </a:cubicBezTo>
                    <a:lnTo>
                      <a:pt x="7639" y="5498"/>
                    </a:lnTo>
                    <a:cubicBezTo>
                      <a:pt x="7648" y="5514"/>
                      <a:pt x="7633" y="5529"/>
                      <a:pt x="7616" y="5529"/>
                    </a:cubicBezTo>
                    <a:cubicBezTo>
                      <a:pt x="7610" y="5529"/>
                      <a:pt x="7604" y="5527"/>
                      <a:pt x="7599" y="5523"/>
                    </a:cubicBezTo>
                    <a:cubicBezTo>
                      <a:pt x="7632" y="5512"/>
                      <a:pt x="7604" y="5468"/>
                      <a:pt x="7593" y="5462"/>
                    </a:cubicBezTo>
                    <a:cubicBezTo>
                      <a:pt x="7549" y="5512"/>
                      <a:pt x="7582" y="5496"/>
                      <a:pt x="7549" y="5546"/>
                    </a:cubicBezTo>
                    <a:cubicBezTo>
                      <a:pt x="7554" y="5551"/>
                      <a:pt x="7593" y="5551"/>
                      <a:pt x="7577" y="5579"/>
                    </a:cubicBezTo>
                    <a:cubicBezTo>
                      <a:pt x="7573" y="5573"/>
                      <a:pt x="7571" y="5572"/>
                      <a:pt x="7569" y="5572"/>
                    </a:cubicBezTo>
                    <a:cubicBezTo>
                      <a:pt x="7564" y="5572"/>
                      <a:pt x="7562" y="5580"/>
                      <a:pt x="7554" y="5584"/>
                    </a:cubicBezTo>
                    <a:cubicBezTo>
                      <a:pt x="7556" y="5584"/>
                      <a:pt x="7558" y="5584"/>
                      <a:pt x="7560" y="5584"/>
                    </a:cubicBezTo>
                    <a:cubicBezTo>
                      <a:pt x="7575" y="5584"/>
                      <a:pt x="7566" y="5607"/>
                      <a:pt x="7571" y="5612"/>
                    </a:cubicBezTo>
                    <a:cubicBezTo>
                      <a:pt x="7568" y="5614"/>
                      <a:pt x="7565" y="5615"/>
                      <a:pt x="7561" y="5615"/>
                    </a:cubicBezTo>
                    <a:cubicBezTo>
                      <a:pt x="7552" y="5615"/>
                      <a:pt x="7542" y="5610"/>
                      <a:pt x="7534" y="5610"/>
                    </a:cubicBezTo>
                    <a:cubicBezTo>
                      <a:pt x="7528" y="5610"/>
                      <a:pt x="7523" y="5613"/>
                      <a:pt x="7521" y="5623"/>
                    </a:cubicBezTo>
                    <a:lnTo>
                      <a:pt x="7566" y="5629"/>
                    </a:lnTo>
                    <a:cubicBezTo>
                      <a:pt x="7554" y="5640"/>
                      <a:pt x="7538" y="5623"/>
                      <a:pt x="7543" y="5651"/>
                    </a:cubicBezTo>
                    <a:cubicBezTo>
                      <a:pt x="7521" y="5634"/>
                      <a:pt x="7510" y="5651"/>
                      <a:pt x="7510" y="5612"/>
                    </a:cubicBezTo>
                    <a:lnTo>
                      <a:pt x="7510" y="5612"/>
                    </a:lnTo>
                    <a:cubicBezTo>
                      <a:pt x="7471" y="5651"/>
                      <a:pt x="7521" y="5678"/>
                      <a:pt x="7538" y="5706"/>
                    </a:cubicBezTo>
                    <a:lnTo>
                      <a:pt x="7527" y="5695"/>
                    </a:lnTo>
                    <a:lnTo>
                      <a:pt x="7527" y="5695"/>
                    </a:lnTo>
                    <a:cubicBezTo>
                      <a:pt x="7538" y="5706"/>
                      <a:pt x="7538" y="5717"/>
                      <a:pt x="7543" y="5723"/>
                    </a:cubicBezTo>
                    <a:cubicBezTo>
                      <a:pt x="7539" y="5728"/>
                      <a:pt x="7536" y="5730"/>
                      <a:pt x="7533" y="5730"/>
                    </a:cubicBezTo>
                    <a:cubicBezTo>
                      <a:pt x="7524" y="5730"/>
                      <a:pt x="7520" y="5712"/>
                      <a:pt x="7516" y="5712"/>
                    </a:cubicBezTo>
                    <a:lnTo>
                      <a:pt x="7516" y="5745"/>
                    </a:lnTo>
                    <a:cubicBezTo>
                      <a:pt x="7521" y="5750"/>
                      <a:pt x="7521" y="5767"/>
                      <a:pt x="7516" y="5767"/>
                    </a:cubicBezTo>
                    <a:cubicBezTo>
                      <a:pt x="7499" y="5750"/>
                      <a:pt x="7488" y="5750"/>
                      <a:pt x="7483" y="5745"/>
                    </a:cubicBezTo>
                    <a:lnTo>
                      <a:pt x="7483" y="5745"/>
                    </a:lnTo>
                    <a:lnTo>
                      <a:pt x="7510" y="5778"/>
                    </a:lnTo>
                    <a:cubicBezTo>
                      <a:pt x="7509" y="5777"/>
                      <a:pt x="7508" y="5777"/>
                      <a:pt x="7506" y="5777"/>
                    </a:cubicBezTo>
                    <a:cubicBezTo>
                      <a:pt x="7497" y="5777"/>
                      <a:pt x="7489" y="5789"/>
                      <a:pt x="7482" y="5789"/>
                    </a:cubicBezTo>
                    <a:cubicBezTo>
                      <a:pt x="7478" y="5789"/>
                      <a:pt x="7475" y="5786"/>
                      <a:pt x="7471" y="5778"/>
                    </a:cubicBezTo>
                    <a:lnTo>
                      <a:pt x="7471" y="5828"/>
                    </a:lnTo>
                    <a:lnTo>
                      <a:pt x="7444" y="5828"/>
                    </a:lnTo>
                    <a:cubicBezTo>
                      <a:pt x="7449" y="5836"/>
                      <a:pt x="7452" y="5840"/>
                      <a:pt x="7454" y="5840"/>
                    </a:cubicBezTo>
                    <a:cubicBezTo>
                      <a:pt x="7456" y="5840"/>
                      <a:pt x="7458" y="5836"/>
                      <a:pt x="7460" y="5828"/>
                    </a:cubicBezTo>
                    <a:lnTo>
                      <a:pt x="7460" y="5828"/>
                    </a:lnTo>
                    <a:cubicBezTo>
                      <a:pt x="7455" y="5843"/>
                      <a:pt x="7493" y="5901"/>
                      <a:pt x="7463" y="5901"/>
                    </a:cubicBezTo>
                    <a:cubicBezTo>
                      <a:pt x="7461" y="5901"/>
                      <a:pt x="7458" y="5901"/>
                      <a:pt x="7455" y="5900"/>
                    </a:cubicBezTo>
                    <a:lnTo>
                      <a:pt x="7455" y="5900"/>
                    </a:lnTo>
                    <a:cubicBezTo>
                      <a:pt x="7471" y="5938"/>
                      <a:pt x="7466" y="5955"/>
                      <a:pt x="7471" y="5999"/>
                    </a:cubicBezTo>
                    <a:cubicBezTo>
                      <a:pt x="7468" y="5992"/>
                      <a:pt x="7465" y="5989"/>
                      <a:pt x="7462" y="5989"/>
                    </a:cubicBezTo>
                    <a:cubicBezTo>
                      <a:pt x="7452" y="5989"/>
                      <a:pt x="7444" y="6013"/>
                      <a:pt x="7438" y="6013"/>
                    </a:cubicBezTo>
                    <a:cubicBezTo>
                      <a:pt x="7436" y="6013"/>
                      <a:pt x="7434" y="6009"/>
                      <a:pt x="7433" y="5999"/>
                    </a:cubicBezTo>
                    <a:lnTo>
                      <a:pt x="7433" y="5999"/>
                    </a:lnTo>
                    <a:cubicBezTo>
                      <a:pt x="7416" y="6021"/>
                      <a:pt x="7444" y="6027"/>
                      <a:pt x="7455" y="6049"/>
                    </a:cubicBezTo>
                    <a:cubicBezTo>
                      <a:pt x="7449" y="6055"/>
                      <a:pt x="7442" y="6057"/>
                      <a:pt x="7435" y="6057"/>
                    </a:cubicBezTo>
                    <a:cubicBezTo>
                      <a:pt x="7426" y="6057"/>
                      <a:pt x="7418" y="6054"/>
                      <a:pt x="7412" y="6048"/>
                    </a:cubicBezTo>
                    <a:lnTo>
                      <a:pt x="7412" y="6048"/>
                    </a:lnTo>
                    <a:lnTo>
                      <a:pt x="7416" y="6055"/>
                    </a:lnTo>
                    <a:lnTo>
                      <a:pt x="7411" y="6055"/>
                    </a:lnTo>
                    <a:lnTo>
                      <a:pt x="7427" y="6077"/>
                    </a:lnTo>
                    <a:cubicBezTo>
                      <a:pt x="7419" y="6088"/>
                      <a:pt x="7412" y="6088"/>
                      <a:pt x="7406" y="6088"/>
                    </a:cubicBezTo>
                    <a:cubicBezTo>
                      <a:pt x="7400" y="6088"/>
                      <a:pt x="7394" y="6088"/>
                      <a:pt x="7388" y="6099"/>
                    </a:cubicBezTo>
                    <a:lnTo>
                      <a:pt x="7411" y="6104"/>
                    </a:lnTo>
                    <a:lnTo>
                      <a:pt x="7400" y="6121"/>
                    </a:lnTo>
                    <a:cubicBezTo>
                      <a:pt x="7402" y="6118"/>
                      <a:pt x="7404" y="6117"/>
                      <a:pt x="7406" y="6117"/>
                    </a:cubicBezTo>
                    <a:cubicBezTo>
                      <a:pt x="7411" y="6117"/>
                      <a:pt x="7411" y="6129"/>
                      <a:pt x="7411" y="6138"/>
                    </a:cubicBezTo>
                    <a:lnTo>
                      <a:pt x="7405" y="6138"/>
                    </a:lnTo>
                    <a:lnTo>
                      <a:pt x="7405" y="6160"/>
                    </a:lnTo>
                    <a:cubicBezTo>
                      <a:pt x="7401" y="6155"/>
                      <a:pt x="7399" y="6153"/>
                      <a:pt x="7397" y="6153"/>
                    </a:cubicBezTo>
                    <a:cubicBezTo>
                      <a:pt x="7393" y="6153"/>
                      <a:pt x="7395" y="6167"/>
                      <a:pt x="7388" y="6167"/>
                    </a:cubicBezTo>
                    <a:cubicBezTo>
                      <a:pt x="7387" y="6167"/>
                      <a:pt x="7385" y="6167"/>
                      <a:pt x="7383" y="6165"/>
                    </a:cubicBezTo>
                    <a:lnTo>
                      <a:pt x="7383" y="6210"/>
                    </a:lnTo>
                    <a:lnTo>
                      <a:pt x="7400" y="6204"/>
                    </a:lnTo>
                    <a:lnTo>
                      <a:pt x="7400" y="6204"/>
                    </a:lnTo>
                    <a:cubicBezTo>
                      <a:pt x="7404" y="6218"/>
                      <a:pt x="7400" y="6220"/>
                      <a:pt x="7394" y="6220"/>
                    </a:cubicBezTo>
                    <a:cubicBezTo>
                      <a:pt x="7391" y="6220"/>
                      <a:pt x="7387" y="6220"/>
                      <a:pt x="7383" y="6220"/>
                    </a:cubicBezTo>
                    <a:cubicBezTo>
                      <a:pt x="7377" y="6220"/>
                      <a:pt x="7372" y="6221"/>
                      <a:pt x="7372" y="6232"/>
                    </a:cubicBezTo>
                    <a:lnTo>
                      <a:pt x="7388" y="6232"/>
                    </a:lnTo>
                    <a:cubicBezTo>
                      <a:pt x="7355" y="6270"/>
                      <a:pt x="7405" y="6304"/>
                      <a:pt x="7377" y="6331"/>
                    </a:cubicBezTo>
                    <a:cubicBezTo>
                      <a:pt x="7377" y="6321"/>
                      <a:pt x="7367" y="6319"/>
                      <a:pt x="7361" y="6319"/>
                    </a:cubicBezTo>
                    <a:cubicBezTo>
                      <a:pt x="7356" y="6319"/>
                      <a:pt x="7353" y="6320"/>
                      <a:pt x="7355" y="6320"/>
                    </a:cubicBezTo>
                    <a:cubicBezTo>
                      <a:pt x="7361" y="6348"/>
                      <a:pt x="7350" y="6387"/>
                      <a:pt x="7372" y="6425"/>
                    </a:cubicBezTo>
                    <a:cubicBezTo>
                      <a:pt x="7344" y="6431"/>
                      <a:pt x="7333" y="6431"/>
                      <a:pt x="7322" y="6459"/>
                    </a:cubicBezTo>
                    <a:cubicBezTo>
                      <a:pt x="7322" y="6481"/>
                      <a:pt x="7322" y="6486"/>
                      <a:pt x="7344" y="6492"/>
                    </a:cubicBezTo>
                    <a:cubicBezTo>
                      <a:pt x="7328" y="6514"/>
                      <a:pt x="7344" y="6547"/>
                      <a:pt x="7322" y="6547"/>
                    </a:cubicBezTo>
                    <a:cubicBezTo>
                      <a:pt x="7333" y="6553"/>
                      <a:pt x="7317" y="6569"/>
                      <a:pt x="7328" y="6575"/>
                    </a:cubicBezTo>
                    <a:lnTo>
                      <a:pt x="7344" y="6575"/>
                    </a:lnTo>
                    <a:cubicBezTo>
                      <a:pt x="7294" y="6608"/>
                      <a:pt x="7361" y="6636"/>
                      <a:pt x="7322" y="6674"/>
                    </a:cubicBezTo>
                    <a:lnTo>
                      <a:pt x="7317" y="6663"/>
                    </a:lnTo>
                    <a:lnTo>
                      <a:pt x="7322" y="6680"/>
                    </a:lnTo>
                    <a:cubicBezTo>
                      <a:pt x="7317" y="6680"/>
                      <a:pt x="7305" y="6674"/>
                      <a:pt x="7300" y="6674"/>
                    </a:cubicBezTo>
                    <a:lnTo>
                      <a:pt x="7289" y="6741"/>
                    </a:lnTo>
                    <a:lnTo>
                      <a:pt x="7300" y="6730"/>
                    </a:lnTo>
                    <a:cubicBezTo>
                      <a:pt x="7300" y="6741"/>
                      <a:pt x="7322" y="6757"/>
                      <a:pt x="7305" y="6768"/>
                    </a:cubicBezTo>
                    <a:cubicBezTo>
                      <a:pt x="7299" y="6761"/>
                      <a:pt x="7296" y="6758"/>
                      <a:pt x="7294" y="6758"/>
                    </a:cubicBezTo>
                    <a:lnTo>
                      <a:pt x="7294" y="6758"/>
                    </a:lnTo>
                    <a:cubicBezTo>
                      <a:pt x="7288" y="6758"/>
                      <a:pt x="7299" y="6792"/>
                      <a:pt x="7278" y="6796"/>
                    </a:cubicBezTo>
                    <a:lnTo>
                      <a:pt x="7272" y="6785"/>
                    </a:lnTo>
                    <a:lnTo>
                      <a:pt x="7272" y="6785"/>
                    </a:lnTo>
                    <a:cubicBezTo>
                      <a:pt x="7272" y="6802"/>
                      <a:pt x="7272" y="6802"/>
                      <a:pt x="7294" y="6802"/>
                    </a:cubicBezTo>
                    <a:cubicBezTo>
                      <a:pt x="7297" y="6814"/>
                      <a:pt x="7288" y="6819"/>
                      <a:pt x="7280" y="6822"/>
                    </a:cubicBezTo>
                    <a:lnTo>
                      <a:pt x="7280" y="6822"/>
                    </a:lnTo>
                    <a:cubicBezTo>
                      <a:pt x="7280" y="6822"/>
                      <a:pt x="7280" y="6822"/>
                      <a:pt x="7281" y="6822"/>
                    </a:cubicBezTo>
                    <a:cubicBezTo>
                      <a:pt x="7292" y="6822"/>
                      <a:pt x="7300" y="6832"/>
                      <a:pt x="7300" y="6846"/>
                    </a:cubicBezTo>
                    <a:cubicBezTo>
                      <a:pt x="7300" y="6846"/>
                      <a:pt x="7295" y="6848"/>
                      <a:pt x="7292" y="6848"/>
                    </a:cubicBezTo>
                    <a:cubicBezTo>
                      <a:pt x="7291" y="6848"/>
                      <a:pt x="7290" y="6848"/>
                      <a:pt x="7289" y="6847"/>
                    </a:cubicBezTo>
                    <a:lnTo>
                      <a:pt x="7289" y="6847"/>
                    </a:lnTo>
                    <a:cubicBezTo>
                      <a:pt x="7294" y="6869"/>
                      <a:pt x="7278" y="6901"/>
                      <a:pt x="7289" y="6907"/>
                    </a:cubicBezTo>
                    <a:cubicBezTo>
                      <a:pt x="7284" y="6913"/>
                      <a:pt x="7280" y="6916"/>
                      <a:pt x="7276" y="6916"/>
                    </a:cubicBezTo>
                    <a:cubicBezTo>
                      <a:pt x="7270" y="6916"/>
                      <a:pt x="7265" y="6910"/>
                      <a:pt x="7261" y="6907"/>
                    </a:cubicBezTo>
                    <a:lnTo>
                      <a:pt x="7261" y="6907"/>
                    </a:lnTo>
                    <a:cubicBezTo>
                      <a:pt x="7272" y="6957"/>
                      <a:pt x="7250" y="6929"/>
                      <a:pt x="7267" y="6979"/>
                    </a:cubicBezTo>
                    <a:lnTo>
                      <a:pt x="7250" y="6979"/>
                    </a:lnTo>
                    <a:lnTo>
                      <a:pt x="7267" y="6990"/>
                    </a:lnTo>
                    <a:lnTo>
                      <a:pt x="7239" y="7012"/>
                    </a:lnTo>
                    <a:lnTo>
                      <a:pt x="7250" y="7006"/>
                    </a:lnTo>
                    <a:cubicBezTo>
                      <a:pt x="7250" y="7017"/>
                      <a:pt x="7261" y="7034"/>
                      <a:pt x="7250" y="7045"/>
                    </a:cubicBezTo>
                    <a:lnTo>
                      <a:pt x="7239" y="7040"/>
                    </a:lnTo>
                    <a:lnTo>
                      <a:pt x="7239" y="7040"/>
                    </a:lnTo>
                    <a:cubicBezTo>
                      <a:pt x="7245" y="7078"/>
                      <a:pt x="7206" y="7089"/>
                      <a:pt x="7222" y="7128"/>
                    </a:cubicBezTo>
                    <a:lnTo>
                      <a:pt x="7217" y="7123"/>
                    </a:lnTo>
                    <a:lnTo>
                      <a:pt x="7217" y="7123"/>
                    </a:lnTo>
                    <a:cubicBezTo>
                      <a:pt x="7239" y="7161"/>
                      <a:pt x="7184" y="7150"/>
                      <a:pt x="7211" y="7183"/>
                    </a:cubicBezTo>
                    <a:lnTo>
                      <a:pt x="7195" y="7183"/>
                    </a:lnTo>
                    <a:lnTo>
                      <a:pt x="7206" y="7206"/>
                    </a:lnTo>
                    <a:lnTo>
                      <a:pt x="7184" y="7200"/>
                    </a:lnTo>
                    <a:lnTo>
                      <a:pt x="7211" y="7222"/>
                    </a:lnTo>
                    <a:lnTo>
                      <a:pt x="7189" y="7228"/>
                    </a:lnTo>
                    <a:lnTo>
                      <a:pt x="7195" y="7233"/>
                    </a:lnTo>
                    <a:cubicBezTo>
                      <a:pt x="7156" y="7244"/>
                      <a:pt x="7184" y="7272"/>
                      <a:pt x="7150" y="7294"/>
                    </a:cubicBezTo>
                    <a:lnTo>
                      <a:pt x="7178" y="7294"/>
                    </a:lnTo>
                    <a:cubicBezTo>
                      <a:pt x="7222" y="7366"/>
                      <a:pt x="7128" y="7432"/>
                      <a:pt x="7139" y="7510"/>
                    </a:cubicBezTo>
                    <a:lnTo>
                      <a:pt x="7123" y="7504"/>
                    </a:lnTo>
                    <a:lnTo>
                      <a:pt x="7139" y="7538"/>
                    </a:lnTo>
                    <a:cubicBezTo>
                      <a:pt x="7137" y="7540"/>
                      <a:pt x="7134" y="7540"/>
                      <a:pt x="7133" y="7540"/>
                    </a:cubicBezTo>
                    <a:cubicBezTo>
                      <a:pt x="7126" y="7540"/>
                      <a:pt x="7125" y="7529"/>
                      <a:pt x="7119" y="7529"/>
                    </a:cubicBezTo>
                    <a:cubicBezTo>
                      <a:pt x="7117" y="7529"/>
                      <a:pt x="7115" y="7530"/>
                      <a:pt x="7112" y="7532"/>
                    </a:cubicBezTo>
                    <a:cubicBezTo>
                      <a:pt x="7123" y="7565"/>
                      <a:pt x="7139" y="7549"/>
                      <a:pt x="7139" y="7587"/>
                    </a:cubicBezTo>
                    <a:cubicBezTo>
                      <a:pt x="7137" y="7592"/>
                      <a:pt x="7135" y="7593"/>
                      <a:pt x="7133" y="7593"/>
                    </a:cubicBezTo>
                    <a:cubicBezTo>
                      <a:pt x="7128" y="7593"/>
                      <a:pt x="7127" y="7578"/>
                      <a:pt x="7123" y="7565"/>
                    </a:cubicBezTo>
                    <a:lnTo>
                      <a:pt x="7123" y="7565"/>
                    </a:lnTo>
                    <a:cubicBezTo>
                      <a:pt x="7128" y="7599"/>
                      <a:pt x="7134" y="7654"/>
                      <a:pt x="7112" y="7682"/>
                    </a:cubicBezTo>
                    <a:lnTo>
                      <a:pt x="7123" y="7682"/>
                    </a:lnTo>
                    <a:cubicBezTo>
                      <a:pt x="7128" y="7709"/>
                      <a:pt x="7112" y="7737"/>
                      <a:pt x="7112" y="7765"/>
                    </a:cubicBezTo>
                    <a:cubicBezTo>
                      <a:pt x="7106" y="7765"/>
                      <a:pt x="7101" y="7759"/>
                      <a:pt x="7101" y="7753"/>
                    </a:cubicBezTo>
                    <a:cubicBezTo>
                      <a:pt x="7101" y="7757"/>
                      <a:pt x="7093" y="7767"/>
                      <a:pt x="7093" y="7774"/>
                    </a:cubicBezTo>
                    <a:lnTo>
                      <a:pt x="7093" y="7774"/>
                    </a:lnTo>
                    <a:lnTo>
                      <a:pt x="7084" y="7765"/>
                    </a:lnTo>
                    <a:lnTo>
                      <a:pt x="7084" y="7765"/>
                    </a:lnTo>
                    <a:cubicBezTo>
                      <a:pt x="7079" y="7787"/>
                      <a:pt x="7095" y="7831"/>
                      <a:pt x="7067" y="7831"/>
                    </a:cubicBezTo>
                    <a:cubicBezTo>
                      <a:pt x="7073" y="7831"/>
                      <a:pt x="7095" y="7831"/>
                      <a:pt x="7084" y="7848"/>
                    </a:cubicBezTo>
                    <a:cubicBezTo>
                      <a:pt x="7051" y="7859"/>
                      <a:pt x="7095" y="7897"/>
                      <a:pt x="7073" y="7925"/>
                    </a:cubicBezTo>
                    <a:cubicBezTo>
                      <a:pt x="7068" y="7920"/>
                      <a:pt x="7068" y="7902"/>
                      <a:pt x="7067" y="7902"/>
                    </a:cubicBezTo>
                    <a:cubicBezTo>
                      <a:pt x="7067" y="7902"/>
                      <a:pt x="7067" y="7902"/>
                      <a:pt x="7067" y="7903"/>
                    </a:cubicBezTo>
                    <a:cubicBezTo>
                      <a:pt x="7051" y="7919"/>
                      <a:pt x="7067" y="7931"/>
                      <a:pt x="7079" y="7947"/>
                    </a:cubicBezTo>
                    <a:lnTo>
                      <a:pt x="7067" y="7942"/>
                    </a:lnTo>
                    <a:lnTo>
                      <a:pt x="7073" y="8008"/>
                    </a:lnTo>
                    <a:cubicBezTo>
                      <a:pt x="7041" y="8013"/>
                      <a:pt x="7065" y="8064"/>
                      <a:pt x="7048" y="8064"/>
                    </a:cubicBezTo>
                    <a:cubicBezTo>
                      <a:pt x="7047" y="8064"/>
                      <a:pt x="7046" y="8064"/>
                      <a:pt x="7045" y="8063"/>
                    </a:cubicBezTo>
                    <a:lnTo>
                      <a:pt x="7045" y="8063"/>
                    </a:lnTo>
                    <a:cubicBezTo>
                      <a:pt x="7044" y="8068"/>
                      <a:pt x="7045" y="8070"/>
                      <a:pt x="7046" y="8070"/>
                    </a:cubicBezTo>
                    <a:cubicBezTo>
                      <a:pt x="7048" y="8070"/>
                      <a:pt x="7054" y="8063"/>
                      <a:pt x="7057" y="8063"/>
                    </a:cubicBezTo>
                    <a:lnTo>
                      <a:pt x="7057" y="8063"/>
                    </a:lnTo>
                    <a:cubicBezTo>
                      <a:pt x="7059" y="8063"/>
                      <a:pt x="7060" y="8067"/>
                      <a:pt x="7056" y="8080"/>
                    </a:cubicBezTo>
                    <a:cubicBezTo>
                      <a:pt x="7048" y="8084"/>
                      <a:pt x="7053" y="8100"/>
                      <a:pt x="7047" y="8100"/>
                    </a:cubicBezTo>
                    <a:cubicBezTo>
                      <a:pt x="7045" y="8100"/>
                      <a:pt x="7043" y="8099"/>
                      <a:pt x="7040" y="8097"/>
                    </a:cubicBezTo>
                    <a:lnTo>
                      <a:pt x="7040" y="8113"/>
                    </a:lnTo>
                    <a:lnTo>
                      <a:pt x="7018" y="8097"/>
                    </a:lnTo>
                    <a:lnTo>
                      <a:pt x="7018" y="8097"/>
                    </a:lnTo>
                    <a:cubicBezTo>
                      <a:pt x="7018" y="8119"/>
                      <a:pt x="7040" y="8135"/>
                      <a:pt x="7051" y="8135"/>
                    </a:cubicBezTo>
                    <a:cubicBezTo>
                      <a:pt x="7040" y="8146"/>
                      <a:pt x="7045" y="8174"/>
                      <a:pt x="7023" y="8180"/>
                    </a:cubicBezTo>
                    <a:lnTo>
                      <a:pt x="7018" y="8174"/>
                    </a:lnTo>
                    <a:cubicBezTo>
                      <a:pt x="7018" y="8224"/>
                      <a:pt x="6946" y="8246"/>
                      <a:pt x="6973" y="8285"/>
                    </a:cubicBezTo>
                    <a:cubicBezTo>
                      <a:pt x="6973" y="8285"/>
                      <a:pt x="6968" y="8285"/>
                      <a:pt x="6968" y="8279"/>
                    </a:cubicBezTo>
                    <a:lnTo>
                      <a:pt x="6962" y="8307"/>
                    </a:lnTo>
                    <a:lnTo>
                      <a:pt x="6946" y="8301"/>
                    </a:lnTo>
                    <a:lnTo>
                      <a:pt x="6962" y="8357"/>
                    </a:lnTo>
                    <a:lnTo>
                      <a:pt x="6946" y="8357"/>
                    </a:lnTo>
                    <a:cubicBezTo>
                      <a:pt x="6940" y="8390"/>
                      <a:pt x="6935" y="8440"/>
                      <a:pt x="6935" y="8478"/>
                    </a:cubicBezTo>
                    <a:lnTo>
                      <a:pt x="6929" y="8473"/>
                    </a:lnTo>
                    <a:lnTo>
                      <a:pt x="6929" y="8473"/>
                    </a:lnTo>
                    <a:cubicBezTo>
                      <a:pt x="6935" y="8523"/>
                      <a:pt x="6907" y="8512"/>
                      <a:pt x="6913" y="8550"/>
                    </a:cubicBezTo>
                    <a:cubicBezTo>
                      <a:pt x="6913" y="8550"/>
                      <a:pt x="6907" y="8550"/>
                      <a:pt x="6907" y="8539"/>
                    </a:cubicBezTo>
                    <a:lnTo>
                      <a:pt x="6901" y="8567"/>
                    </a:lnTo>
                    <a:lnTo>
                      <a:pt x="6890" y="8561"/>
                    </a:lnTo>
                    <a:lnTo>
                      <a:pt x="6890" y="8561"/>
                    </a:lnTo>
                    <a:cubicBezTo>
                      <a:pt x="6911" y="8587"/>
                      <a:pt x="6862" y="8612"/>
                      <a:pt x="6870" y="8612"/>
                    </a:cubicBezTo>
                    <a:cubicBezTo>
                      <a:pt x="6871" y="8612"/>
                      <a:pt x="6872" y="8612"/>
                      <a:pt x="6874" y="8611"/>
                    </a:cubicBezTo>
                    <a:cubicBezTo>
                      <a:pt x="6879" y="8622"/>
                      <a:pt x="6885" y="8644"/>
                      <a:pt x="6901" y="8650"/>
                    </a:cubicBezTo>
                    <a:cubicBezTo>
                      <a:pt x="6896" y="8668"/>
                      <a:pt x="6893" y="8671"/>
                      <a:pt x="6889" y="8671"/>
                    </a:cubicBezTo>
                    <a:cubicBezTo>
                      <a:pt x="6886" y="8671"/>
                      <a:pt x="6883" y="8669"/>
                      <a:pt x="6880" y="8669"/>
                    </a:cubicBezTo>
                    <a:cubicBezTo>
                      <a:pt x="6878" y="8669"/>
                      <a:pt x="6876" y="8670"/>
                      <a:pt x="6874" y="8672"/>
                    </a:cubicBezTo>
                    <a:cubicBezTo>
                      <a:pt x="6863" y="8694"/>
                      <a:pt x="6885" y="8700"/>
                      <a:pt x="6874" y="8733"/>
                    </a:cubicBezTo>
                    <a:lnTo>
                      <a:pt x="6857" y="8733"/>
                    </a:lnTo>
                    <a:cubicBezTo>
                      <a:pt x="6857" y="8750"/>
                      <a:pt x="6863" y="8761"/>
                      <a:pt x="6863" y="8783"/>
                    </a:cubicBezTo>
                    <a:lnTo>
                      <a:pt x="6857" y="8777"/>
                    </a:lnTo>
                    <a:lnTo>
                      <a:pt x="6857" y="8777"/>
                    </a:lnTo>
                    <a:cubicBezTo>
                      <a:pt x="6874" y="8810"/>
                      <a:pt x="6818" y="8810"/>
                      <a:pt x="6863" y="8844"/>
                    </a:cubicBezTo>
                    <a:cubicBezTo>
                      <a:pt x="6853" y="8859"/>
                      <a:pt x="6856" y="8883"/>
                      <a:pt x="6840" y="8883"/>
                    </a:cubicBezTo>
                    <a:cubicBezTo>
                      <a:pt x="6839" y="8883"/>
                      <a:pt x="6837" y="8883"/>
                      <a:pt x="6835" y="8882"/>
                    </a:cubicBezTo>
                    <a:lnTo>
                      <a:pt x="6835" y="8882"/>
                    </a:lnTo>
                    <a:cubicBezTo>
                      <a:pt x="6846" y="8921"/>
                      <a:pt x="6846" y="8954"/>
                      <a:pt x="6846" y="8999"/>
                    </a:cubicBezTo>
                    <a:cubicBezTo>
                      <a:pt x="6807" y="8999"/>
                      <a:pt x="6846" y="9004"/>
                      <a:pt x="6818" y="9026"/>
                    </a:cubicBezTo>
                    <a:lnTo>
                      <a:pt x="6835" y="9026"/>
                    </a:lnTo>
                    <a:cubicBezTo>
                      <a:pt x="6830" y="9082"/>
                      <a:pt x="6769" y="9142"/>
                      <a:pt x="6763" y="9203"/>
                    </a:cubicBezTo>
                    <a:lnTo>
                      <a:pt x="6741" y="9203"/>
                    </a:lnTo>
                    <a:lnTo>
                      <a:pt x="6763" y="9220"/>
                    </a:lnTo>
                    <a:cubicBezTo>
                      <a:pt x="6741" y="9286"/>
                      <a:pt x="6713" y="9369"/>
                      <a:pt x="6708" y="9425"/>
                    </a:cubicBezTo>
                    <a:cubicBezTo>
                      <a:pt x="6713" y="9447"/>
                      <a:pt x="6724" y="9480"/>
                      <a:pt x="6719" y="9502"/>
                    </a:cubicBezTo>
                    <a:lnTo>
                      <a:pt x="6719" y="9497"/>
                    </a:lnTo>
                    <a:cubicBezTo>
                      <a:pt x="6719" y="9552"/>
                      <a:pt x="6719" y="9602"/>
                      <a:pt x="6691" y="9657"/>
                    </a:cubicBezTo>
                    <a:cubicBezTo>
                      <a:pt x="6688" y="9652"/>
                      <a:pt x="6686" y="9652"/>
                      <a:pt x="6682" y="9652"/>
                    </a:cubicBezTo>
                    <a:cubicBezTo>
                      <a:pt x="6679" y="9652"/>
                      <a:pt x="6676" y="9652"/>
                      <a:pt x="6672" y="9649"/>
                    </a:cubicBezTo>
                    <a:lnTo>
                      <a:pt x="6672" y="9649"/>
                    </a:lnTo>
                    <a:cubicBezTo>
                      <a:pt x="6688" y="9665"/>
                      <a:pt x="6664" y="9685"/>
                      <a:pt x="6664" y="9690"/>
                    </a:cubicBezTo>
                    <a:lnTo>
                      <a:pt x="6680" y="9674"/>
                    </a:lnTo>
                    <a:lnTo>
                      <a:pt x="6680" y="9674"/>
                    </a:lnTo>
                    <a:cubicBezTo>
                      <a:pt x="6691" y="9696"/>
                      <a:pt x="6669" y="9712"/>
                      <a:pt x="6658" y="9718"/>
                    </a:cubicBezTo>
                    <a:lnTo>
                      <a:pt x="6669" y="9746"/>
                    </a:lnTo>
                    <a:lnTo>
                      <a:pt x="6664" y="9746"/>
                    </a:lnTo>
                    <a:lnTo>
                      <a:pt x="6669" y="9751"/>
                    </a:lnTo>
                    <a:lnTo>
                      <a:pt x="6641" y="9757"/>
                    </a:lnTo>
                    <a:cubicBezTo>
                      <a:pt x="6652" y="9768"/>
                      <a:pt x="6641" y="9801"/>
                      <a:pt x="6669" y="9812"/>
                    </a:cubicBezTo>
                    <a:cubicBezTo>
                      <a:pt x="6665" y="9812"/>
                      <a:pt x="6659" y="9822"/>
                      <a:pt x="6656" y="9822"/>
                    </a:cubicBezTo>
                    <a:cubicBezTo>
                      <a:pt x="6654" y="9822"/>
                      <a:pt x="6652" y="9819"/>
                      <a:pt x="6652" y="9812"/>
                    </a:cubicBezTo>
                    <a:lnTo>
                      <a:pt x="6625" y="9906"/>
                    </a:lnTo>
                    <a:lnTo>
                      <a:pt x="6636" y="9889"/>
                    </a:lnTo>
                    <a:cubicBezTo>
                      <a:pt x="6658" y="9889"/>
                      <a:pt x="6664" y="9923"/>
                      <a:pt x="6652" y="9934"/>
                    </a:cubicBezTo>
                    <a:cubicBezTo>
                      <a:pt x="6645" y="9924"/>
                      <a:pt x="6639" y="9921"/>
                      <a:pt x="6634" y="9921"/>
                    </a:cubicBezTo>
                    <a:cubicBezTo>
                      <a:pt x="6626" y="9921"/>
                      <a:pt x="6618" y="9927"/>
                      <a:pt x="6608" y="9934"/>
                    </a:cubicBezTo>
                    <a:cubicBezTo>
                      <a:pt x="6609" y="9936"/>
                      <a:pt x="6611" y="9937"/>
                      <a:pt x="6613" y="9937"/>
                    </a:cubicBezTo>
                    <a:cubicBezTo>
                      <a:pt x="6618" y="9937"/>
                      <a:pt x="6626" y="9931"/>
                      <a:pt x="6631" y="9931"/>
                    </a:cubicBezTo>
                    <a:cubicBezTo>
                      <a:pt x="6633" y="9931"/>
                      <a:pt x="6635" y="9931"/>
                      <a:pt x="6636" y="9934"/>
                    </a:cubicBezTo>
                    <a:cubicBezTo>
                      <a:pt x="6641" y="9950"/>
                      <a:pt x="6641" y="9978"/>
                      <a:pt x="6636" y="9989"/>
                    </a:cubicBezTo>
                    <a:lnTo>
                      <a:pt x="6630" y="9972"/>
                    </a:lnTo>
                    <a:cubicBezTo>
                      <a:pt x="6630" y="9995"/>
                      <a:pt x="6597" y="10000"/>
                      <a:pt x="6597" y="10022"/>
                    </a:cubicBezTo>
                    <a:cubicBezTo>
                      <a:pt x="6608" y="10044"/>
                      <a:pt x="6586" y="10055"/>
                      <a:pt x="6625" y="10055"/>
                    </a:cubicBezTo>
                    <a:cubicBezTo>
                      <a:pt x="6625" y="10068"/>
                      <a:pt x="6621" y="10070"/>
                      <a:pt x="6615" y="10070"/>
                    </a:cubicBezTo>
                    <a:cubicBezTo>
                      <a:pt x="6611" y="10070"/>
                      <a:pt x="6607" y="10069"/>
                      <a:pt x="6603" y="10069"/>
                    </a:cubicBezTo>
                    <a:cubicBezTo>
                      <a:pt x="6601" y="10069"/>
                      <a:pt x="6598" y="10069"/>
                      <a:pt x="6597" y="10072"/>
                    </a:cubicBezTo>
                    <a:cubicBezTo>
                      <a:pt x="6608" y="10083"/>
                      <a:pt x="6586" y="10116"/>
                      <a:pt x="6575" y="10116"/>
                    </a:cubicBezTo>
                    <a:cubicBezTo>
                      <a:pt x="6614" y="10144"/>
                      <a:pt x="6542" y="10188"/>
                      <a:pt x="6581" y="10199"/>
                    </a:cubicBezTo>
                    <a:lnTo>
                      <a:pt x="6553" y="10216"/>
                    </a:lnTo>
                    <a:cubicBezTo>
                      <a:pt x="6569" y="10216"/>
                      <a:pt x="6586" y="10227"/>
                      <a:pt x="6586" y="10249"/>
                    </a:cubicBezTo>
                    <a:cubicBezTo>
                      <a:pt x="6581" y="10256"/>
                      <a:pt x="6575" y="10258"/>
                      <a:pt x="6568" y="10258"/>
                    </a:cubicBezTo>
                    <a:cubicBezTo>
                      <a:pt x="6559" y="10258"/>
                      <a:pt x="6550" y="10255"/>
                      <a:pt x="6547" y="10255"/>
                    </a:cubicBezTo>
                    <a:lnTo>
                      <a:pt x="6547" y="10255"/>
                    </a:lnTo>
                    <a:lnTo>
                      <a:pt x="6581" y="10277"/>
                    </a:lnTo>
                    <a:cubicBezTo>
                      <a:pt x="6520" y="10360"/>
                      <a:pt x="6520" y="10493"/>
                      <a:pt x="6459" y="10587"/>
                    </a:cubicBezTo>
                    <a:cubicBezTo>
                      <a:pt x="6459" y="10637"/>
                      <a:pt x="6459" y="10697"/>
                      <a:pt x="6437" y="10753"/>
                    </a:cubicBezTo>
                    <a:lnTo>
                      <a:pt x="6431" y="10747"/>
                    </a:lnTo>
                    <a:lnTo>
                      <a:pt x="6409" y="10797"/>
                    </a:lnTo>
                    <a:lnTo>
                      <a:pt x="6437" y="10764"/>
                    </a:lnTo>
                    <a:cubicBezTo>
                      <a:pt x="6437" y="10775"/>
                      <a:pt x="6442" y="10780"/>
                      <a:pt x="6442" y="10797"/>
                    </a:cubicBezTo>
                    <a:cubicBezTo>
                      <a:pt x="6409" y="10852"/>
                      <a:pt x="6376" y="10930"/>
                      <a:pt x="6376" y="11002"/>
                    </a:cubicBezTo>
                    <a:cubicBezTo>
                      <a:pt x="6408" y="11056"/>
                      <a:pt x="6328" y="11025"/>
                      <a:pt x="6347" y="11077"/>
                    </a:cubicBezTo>
                    <a:lnTo>
                      <a:pt x="6347" y="11077"/>
                    </a:lnTo>
                    <a:cubicBezTo>
                      <a:pt x="6344" y="11074"/>
                      <a:pt x="6336" y="11073"/>
                      <a:pt x="6332" y="11068"/>
                    </a:cubicBezTo>
                    <a:lnTo>
                      <a:pt x="6332" y="11068"/>
                    </a:lnTo>
                    <a:cubicBezTo>
                      <a:pt x="6332" y="11123"/>
                      <a:pt x="6332" y="11151"/>
                      <a:pt x="6348" y="11206"/>
                    </a:cubicBezTo>
                    <a:cubicBezTo>
                      <a:pt x="6341" y="11203"/>
                      <a:pt x="6335" y="11201"/>
                      <a:pt x="6332" y="11201"/>
                    </a:cubicBezTo>
                    <a:cubicBezTo>
                      <a:pt x="6317" y="11201"/>
                      <a:pt x="6329" y="11226"/>
                      <a:pt x="6325" y="11226"/>
                    </a:cubicBezTo>
                    <a:cubicBezTo>
                      <a:pt x="6324" y="11226"/>
                      <a:pt x="6323" y="11225"/>
                      <a:pt x="6320" y="11223"/>
                    </a:cubicBezTo>
                    <a:lnTo>
                      <a:pt x="6320" y="11223"/>
                    </a:lnTo>
                    <a:lnTo>
                      <a:pt x="6332" y="11234"/>
                    </a:lnTo>
                    <a:cubicBezTo>
                      <a:pt x="6321" y="11239"/>
                      <a:pt x="6307" y="11263"/>
                      <a:pt x="6300" y="11263"/>
                    </a:cubicBezTo>
                    <a:cubicBezTo>
                      <a:pt x="6299" y="11263"/>
                      <a:pt x="6299" y="11262"/>
                      <a:pt x="6298" y="11262"/>
                    </a:cubicBezTo>
                    <a:lnTo>
                      <a:pt x="6298" y="11262"/>
                    </a:lnTo>
                    <a:lnTo>
                      <a:pt x="6309" y="11289"/>
                    </a:lnTo>
                    <a:lnTo>
                      <a:pt x="6293" y="11289"/>
                    </a:lnTo>
                    <a:cubicBezTo>
                      <a:pt x="6282" y="11317"/>
                      <a:pt x="6282" y="11378"/>
                      <a:pt x="6243" y="11384"/>
                    </a:cubicBezTo>
                    <a:cubicBezTo>
                      <a:pt x="6248" y="11461"/>
                      <a:pt x="6215" y="11572"/>
                      <a:pt x="6182" y="11655"/>
                    </a:cubicBezTo>
                    <a:cubicBezTo>
                      <a:pt x="6193" y="11666"/>
                      <a:pt x="6188" y="11693"/>
                      <a:pt x="6182" y="11716"/>
                    </a:cubicBezTo>
                    <a:lnTo>
                      <a:pt x="6154" y="11732"/>
                    </a:lnTo>
                    <a:cubicBezTo>
                      <a:pt x="6154" y="11749"/>
                      <a:pt x="6171" y="11776"/>
                      <a:pt x="6154" y="11799"/>
                    </a:cubicBezTo>
                    <a:cubicBezTo>
                      <a:pt x="6154" y="11799"/>
                      <a:pt x="6143" y="11799"/>
                      <a:pt x="6143" y="11793"/>
                    </a:cubicBezTo>
                    <a:cubicBezTo>
                      <a:pt x="6143" y="11815"/>
                      <a:pt x="6127" y="11832"/>
                      <a:pt x="6138" y="11854"/>
                    </a:cubicBezTo>
                    <a:cubicBezTo>
                      <a:pt x="6134" y="11871"/>
                      <a:pt x="6120" y="11887"/>
                      <a:pt x="6109" y="11887"/>
                    </a:cubicBezTo>
                    <a:cubicBezTo>
                      <a:pt x="6108" y="11887"/>
                      <a:pt x="6107" y="11887"/>
                      <a:pt x="6107" y="11887"/>
                    </a:cubicBezTo>
                    <a:lnTo>
                      <a:pt x="6107" y="11887"/>
                    </a:lnTo>
                    <a:cubicBezTo>
                      <a:pt x="6121" y="11905"/>
                      <a:pt x="6077" y="11931"/>
                      <a:pt x="6077" y="11931"/>
                    </a:cubicBezTo>
                    <a:cubicBezTo>
                      <a:pt x="6077" y="11931"/>
                      <a:pt x="5966" y="12214"/>
                      <a:pt x="5867" y="12540"/>
                    </a:cubicBezTo>
                    <a:cubicBezTo>
                      <a:pt x="5828" y="12678"/>
                      <a:pt x="5784" y="12817"/>
                      <a:pt x="5756" y="12950"/>
                    </a:cubicBezTo>
                    <a:cubicBezTo>
                      <a:pt x="5712" y="12800"/>
                      <a:pt x="5667" y="12656"/>
                      <a:pt x="5629" y="12512"/>
                    </a:cubicBezTo>
                    <a:lnTo>
                      <a:pt x="5629" y="12512"/>
                    </a:lnTo>
                    <a:lnTo>
                      <a:pt x="5640" y="12540"/>
                    </a:lnTo>
                    <a:lnTo>
                      <a:pt x="5640" y="12540"/>
                    </a:lnTo>
                    <a:lnTo>
                      <a:pt x="5584" y="12291"/>
                    </a:lnTo>
                    <a:lnTo>
                      <a:pt x="5618" y="12479"/>
                    </a:lnTo>
                    <a:cubicBezTo>
                      <a:pt x="5601" y="12424"/>
                      <a:pt x="5579" y="12380"/>
                      <a:pt x="5562" y="12330"/>
                    </a:cubicBezTo>
                    <a:cubicBezTo>
                      <a:pt x="5501" y="12053"/>
                      <a:pt x="5424" y="11682"/>
                      <a:pt x="5313" y="11350"/>
                    </a:cubicBezTo>
                    <a:cubicBezTo>
                      <a:pt x="5215" y="11143"/>
                      <a:pt x="5310" y="11188"/>
                      <a:pt x="5229" y="11005"/>
                    </a:cubicBezTo>
                    <a:lnTo>
                      <a:pt x="5229" y="11005"/>
                    </a:lnTo>
                    <a:cubicBezTo>
                      <a:pt x="5235" y="11015"/>
                      <a:pt x="5244" y="11021"/>
                      <a:pt x="5252" y="11029"/>
                    </a:cubicBezTo>
                    <a:cubicBezTo>
                      <a:pt x="5175" y="10808"/>
                      <a:pt x="5136" y="10692"/>
                      <a:pt x="5048" y="10471"/>
                    </a:cubicBezTo>
                    <a:lnTo>
                      <a:pt x="5048" y="10471"/>
                    </a:lnTo>
                    <a:cubicBezTo>
                      <a:pt x="5050" y="10471"/>
                      <a:pt x="5052" y="10472"/>
                      <a:pt x="5053" y="10472"/>
                    </a:cubicBezTo>
                    <a:cubicBezTo>
                      <a:pt x="5082" y="10472"/>
                      <a:pt x="5010" y="10337"/>
                      <a:pt x="5029" y="10337"/>
                    </a:cubicBezTo>
                    <a:cubicBezTo>
                      <a:pt x="5029" y="10337"/>
                      <a:pt x="5030" y="10337"/>
                      <a:pt x="5031" y="10338"/>
                    </a:cubicBezTo>
                    <a:lnTo>
                      <a:pt x="5009" y="10327"/>
                    </a:lnTo>
                    <a:cubicBezTo>
                      <a:pt x="5009" y="10274"/>
                      <a:pt x="4979" y="10165"/>
                      <a:pt x="4995" y="10165"/>
                    </a:cubicBezTo>
                    <a:cubicBezTo>
                      <a:pt x="4996" y="10165"/>
                      <a:pt x="4997" y="10166"/>
                      <a:pt x="4998" y="10166"/>
                    </a:cubicBezTo>
                    <a:lnTo>
                      <a:pt x="4948" y="10078"/>
                    </a:lnTo>
                    <a:lnTo>
                      <a:pt x="4965" y="10061"/>
                    </a:lnTo>
                    <a:cubicBezTo>
                      <a:pt x="4926" y="9934"/>
                      <a:pt x="4837" y="9657"/>
                      <a:pt x="4854" y="9574"/>
                    </a:cubicBezTo>
                    <a:cubicBezTo>
                      <a:pt x="4732" y="9253"/>
                      <a:pt x="4605" y="8733"/>
                      <a:pt x="4494" y="8318"/>
                    </a:cubicBezTo>
                    <a:cubicBezTo>
                      <a:pt x="4467" y="8263"/>
                      <a:pt x="4428" y="8146"/>
                      <a:pt x="4400" y="8058"/>
                    </a:cubicBezTo>
                    <a:lnTo>
                      <a:pt x="4395" y="7953"/>
                    </a:lnTo>
                    <a:cubicBezTo>
                      <a:pt x="4361" y="7864"/>
                      <a:pt x="4306" y="7765"/>
                      <a:pt x="4301" y="7676"/>
                    </a:cubicBezTo>
                    <a:lnTo>
                      <a:pt x="4301" y="7676"/>
                    </a:lnTo>
                    <a:cubicBezTo>
                      <a:pt x="4301" y="7676"/>
                      <a:pt x="4304" y="7676"/>
                      <a:pt x="4305" y="7678"/>
                    </a:cubicBezTo>
                    <a:lnTo>
                      <a:pt x="4305" y="7678"/>
                    </a:lnTo>
                    <a:cubicBezTo>
                      <a:pt x="4278" y="7585"/>
                      <a:pt x="4261" y="7487"/>
                      <a:pt x="4218" y="7405"/>
                    </a:cubicBezTo>
                    <a:cubicBezTo>
                      <a:pt x="4190" y="7311"/>
                      <a:pt x="4173" y="7222"/>
                      <a:pt x="4195" y="7222"/>
                    </a:cubicBezTo>
                    <a:cubicBezTo>
                      <a:pt x="4162" y="7195"/>
                      <a:pt x="4146" y="7001"/>
                      <a:pt x="4146" y="7001"/>
                    </a:cubicBezTo>
                    <a:cubicBezTo>
                      <a:pt x="4146" y="7001"/>
                      <a:pt x="2740" y="1534"/>
                      <a:pt x="2176" y="261"/>
                    </a:cubicBezTo>
                    <a:cubicBezTo>
                      <a:pt x="2153" y="229"/>
                      <a:pt x="2115" y="141"/>
                      <a:pt x="2100" y="141"/>
                    </a:cubicBezTo>
                    <a:cubicBezTo>
                      <a:pt x="2096" y="141"/>
                      <a:pt x="2094" y="146"/>
                      <a:pt x="2093" y="156"/>
                    </a:cubicBezTo>
                    <a:cubicBezTo>
                      <a:pt x="2059" y="62"/>
                      <a:pt x="2076" y="12"/>
                      <a:pt x="2059" y="1"/>
                    </a:cubicBezTo>
                    <a:close/>
                    <a:moveTo>
                      <a:pt x="14170" y="35686"/>
                    </a:moveTo>
                    <a:cubicBezTo>
                      <a:pt x="14187" y="35702"/>
                      <a:pt x="14199" y="35709"/>
                      <a:pt x="14209" y="35713"/>
                    </a:cubicBezTo>
                    <a:lnTo>
                      <a:pt x="14209" y="35713"/>
                    </a:lnTo>
                    <a:cubicBezTo>
                      <a:pt x="14208" y="35712"/>
                      <a:pt x="14207" y="35711"/>
                      <a:pt x="14206" y="35710"/>
                    </a:cubicBezTo>
                    <a:cubicBezTo>
                      <a:pt x="14191" y="35697"/>
                      <a:pt x="14179" y="35690"/>
                      <a:pt x="14170" y="35686"/>
                    </a:cubicBezTo>
                    <a:close/>
                    <a:moveTo>
                      <a:pt x="14209" y="35713"/>
                    </a:moveTo>
                    <a:cubicBezTo>
                      <a:pt x="14311" y="35820"/>
                      <a:pt x="14285" y="35822"/>
                      <a:pt x="14275" y="35837"/>
                    </a:cubicBezTo>
                    <a:lnTo>
                      <a:pt x="14275" y="35837"/>
                    </a:lnTo>
                    <a:cubicBezTo>
                      <a:pt x="14274" y="35835"/>
                      <a:pt x="14273" y="35833"/>
                      <a:pt x="14272" y="35831"/>
                    </a:cubicBezTo>
                    <a:cubicBezTo>
                      <a:pt x="14267" y="35829"/>
                      <a:pt x="14263" y="35828"/>
                      <a:pt x="14260" y="35828"/>
                    </a:cubicBezTo>
                    <a:cubicBezTo>
                      <a:pt x="14239" y="35828"/>
                      <a:pt x="14269" y="35887"/>
                      <a:pt x="14357" y="35939"/>
                    </a:cubicBezTo>
                    <a:lnTo>
                      <a:pt x="14357" y="35939"/>
                    </a:lnTo>
                    <a:cubicBezTo>
                      <a:pt x="14330" y="35913"/>
                      <a:pt x="14305" y="35886"/>
                      <a:pt x="14288" y="35861"/>
                    </a:cubicBezTo>
                    <a:lnTo>
                      <a:pt x="14288" y="35861"/>
                    </a:lnTo>
                    <a:cubicBezTo>
                      <a:pt x="14282" y="35854"/>
                      <a:pt x="14276" y="35847"/>
                      <a:pt x="14272" y="35843"/>
                    </a:cubicBezTo>
                    <a:cubicBezTo>
                      <a:pt x="14273" y="35841"/>
                      <a:pt x="14274" y="35839"/>
                      <a:pt x="14275" y="35837"/>
                    </a:cubicBezTo>
                    <a:lnTo>
                      <a:pt x="14275" y="35837"/>
                    </a:lnTo>
                    <a:cubicBezTo>
                      <a:pt x="14278" y="35845"/>
                      <a:pt x="14283" y="35853"/>
                      <a:pt x="14288" y="35861"/>
                    </a:cubicBezTo>
                    <a:lnTo>
                      <a:pt x="14288" y="35861"/>
                    </a:lnTo>
                    <a:cubicBezTo>
                      <a:pt x="14314" y="35889"/>
                      <a:pt x="14357" y="35931"/>
                      <a:pt x="14383" y="35953"/>
                    </a:cubicBezTo>
                    <a:cubicBezTo>
                      <a:pt x="14374" y="35949"/>
                      <a:pt x="14365" y="35944"/>
                      <a:pt x="14357" y="35939"/>
                    </a:cubicBezTo>
                    <a:lnTo>
                      <a:pt x="14357" y="35939"/>
                    </a:lnTo>
                    <a:cubicBezTo>
                      <a:pt x="14404" y="35984"/>
                      <a:pt x="14458" y="36024"/>
                      <a:pt x="14483" y="36036"/>
                    </a:cubicBezTo>
                    <a:cubicBezTo>
                      <a:pt x="14344" y="35837"/>
                      <a:pt x="14372" y="35914"/>
                      <a:pt x="14245" y="35726"/>
                    </a:cubicBezTo>
                    <a:cubicBezTo>
                      <a:pt x="14233" y="35719"/>
                      <a:pt x="14223" y="35719"/>
                      <a:pt x="14209" y="35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209" name="Google Shape;2209;p41"/>
            <p:cNvGrpSpPr/>
            <p:nvPr/>
          </p:nvGrpSpPr>
          <p:grpSpPr>
            <a:xfrm>
              <a:off x="8071073" y="3739832"/>
              <a:ext cx="777531" cy="1946059"/>
              <a:chOff x="6336179" y="4105300"/>
              <a:chExt cx="304675" cy="762563"/>
            </a:xfrm>
          </p:grpSpPr>
          <p:sp>
            <p:nvSpPr>
              <p:cNvPr id="2210" name="Google Shape;2210;p41"/>
              <p:cNvSpPr/>
              <p:nvPr/>
            </p:nvSpPr>
            <p:spPr>
              <a:xfrm>
                <a:off x="6344754" y="4114075"/>
                <a:ext cx="294275" cy="691500"/>
              </a:xfrm>
              <a:custGeom>
                <a:avLst/>
                <a:gdLst/>
                <a:ahLst/>
                <a:cxnLst/>
                <a:rect l="l" t="t" r="r" b="b"/>
                <a:pathLst>
                  <a:path w="11771" h="27660" extrusionOk="0">
                    <a:moveTo>
                      <a:pt x="8456" y="26783"/>
                    </a:moveTo>
                    <a:cubicBezTo>
                      <a:pt x="8467" y="26789"/>
                      <a:pt x="8456" y="26789"/>
                      <a:pt x="8456" y="26800"/>
                    </a:cubicBezTo>
                    <a:cubicBezTo>
                      <a:pt x="8456" y="26800"/>
                      <a:pt x="8456" y="26795"/>
                      <a:pt x="8450" y="26795"/>
                    </a:cubicBezTo>
                    <a:cubicBezTo>
                      <a:pt x="8450" y="26795"/>
                      <a:pt x="8456" y="26795"/>
                      <a:pt x="8456" y="26783"/>
                    </a:cubicBezTo>
                    <a:close/>
                    <a:moveTo>
                      <a:pt x="2566" y="1"/>
                    </a:moveTo>
                    <a:cubicBezTo>
                      <a:pt x="2411" y="1"/>
                      <a:pt x="2250" y="33"/>
                      <a:pt x="2081" y="106"/>
                    </a:cubicBezTo>
                    <a:cubicBezTo>
                      <a:pt x="2053" y="111"/>
                      <a:pt x="2026" y="122"/>
                      <a:pt x="1998" y="133"/>
                    </a:cubicBezTo>
                    <a:cubicBezTo>
                      <a:pt x="1638" y="321"/>
                      <a:pt x="1539" y="570"/>
                      <a:pt x="1456" y="908"/>
                    </a:cubicBezTo>
                    <a:cubicBezTo>
                      <a:pt x="1389" y="1201"/>
                      <a:pt x="1422" y="1506"/>
                      <a:pt x="1345" y="1793"/>
                    </a:cubicBezTo>
                    <a:cubicBezTo>
                      <a:pt x="1229" y="2258"/>
                      <a:pt x="891" y="2657"/>
                      <a:pt x="664" y="3083"/>
                    </a:cubicBezTo>
                    <a:cubicBezTo>
                      <a:pt x="0" y="4295"/>
                      <a:pt x="1179" y="4726"/>
                      <a:pt x="1555" y="5811"/>
                    </a:cubicBezTo>
                    <a:cubicBezTo>
                      <a:pt x="2004" y="7155"/>
                      <a:pt x="620" y="7985"/>
                      <a:pt x="360" y="9203"/>
                    </a:cubicBezTo>
                    <a:cubicBezTo>
                      <a:pt x="200" y="9955"/>
                      <a:pt x="592" y="10459"/>
                      <a:pt x="792" y="11129"/>
                    </a:cubicBezTo>
                    <a:cubicBezTo>
                      <a:pt x="1146" y="12302"/>
                      <a:pt x="454" y="13104"/>
                      <a:pt x="200" y="14222"/>
                    </a:cubicBezTo>
                    <a:cubicBezTo>
                      <a:pt x="17" y="15024"/>
                      <a:pt x="177" y="15683"/>
                      <a:pt x="504" y="16402"/>
                    </a:cubicBezTo>
                    <a:cubicBezTo>
                      <a:pt x="886" y="17238"/>
                      <a:pt x="1511" y="17979"/>
                      <a:pt x="1771" y="18865"/>
                    </a:cubicBezTo>
                    <a:cubicBezTo>
                      <a:pt x="1915" y="19368"/>
                      <a:pt x="1887" y="19911"/>
                      <a:pt x="1898" y="20442"/>
                    </a:cubicBezTo>
                    <a:lnTo>
                      <a:pt x="1898" y="20564"/>
                    </a:lnTo>
                    <a:cubicBezTo>
                      <a:pt x="1915" y="20934"/>
                      <a:pt x="1954" y="21300"/>
                      <a:pt x="2103" y="21637"/>
                    </a:cubicBezTo>
                    <a:cubicBezTo>
                      <a:pt x="2380" y="22290"/>
                      <a:pt x="2966" y="22716"/>
                      <a:pt x="3553" y="23131"/>
                    </a:cubicBezTo>
                    <a:cubicBezTo>
                      <a:pt x="4610" y="23873"/>
                      <a:pt x="5490" y="24587"/>
                      <a:pt x="6215" y="25627"/>
                    </a:cubicBezTo>
                    <a:cubicBezTo>
                      <a:pt x="6796" y="26446"/>
                      <a:pt x="7587" y="27033"/>
                      <a:pt x="8439" y="27619"/>
                    </a:cubicBezTo>
                    <a:lnTo>
                      <a:pt x="8445" y="27619"/>
                    </a:lnTo>
                    <a:cubicBezTo>
                      <a:pt x="8476" y="27648"/>
                      <a:pt x="8515" y="27660"/>
                      <a:pt x="8555" y="27660"/>
                    </a:cubicBezTo>
                    <a:cubicBezTo>
                      <a:pt x="8585" y="27660"/>
                      <a:pt x="8616" y="27653"/>
                      <a:pt x="8644" y="27641"/>
                    </a:cubicBezTo>
                    <a:cubicBezTo>
                      <a:pt x="8661" y="27641"/>
                      <a:pt x="8666" y="27636"/>
                      <a:pt x="8677" y="27630"/>
                    </a:cubicBezTo>
                    <a:cubicBezTo>
                      <a:pt x="8688" y="27630"/>
                      <a:pt x="8688" y="27625"/>
                      <a:pt x="8694" y="27614"/>
                    </a:cubicBezTo>
                    <a:cubicBezTo>
                      <a:pt x="8727" y="27597"/>
                      <a:pt x="8749" y="27575"/>
                      <a:pt x="8760" y="27547"/>
                    </a:cubicBezTo>
                    <a:cubicBezTo>
                      <a:pt x="8777" y="27525"/>
                      <a:pt x="8782" y="27503"/>
                      <a:pt x="8782" y="27486"/>
                    </a:cubicBezTo>
                    <a:cubicBezTo>
                      <a:pt x="8782" y="27475"/>
                      <a:pt x="8788" y="27475"/>
                      <a:pt x="8788" y="27470"/>
                    </a:cubicBezTo>
                    <a:cubicBezTo>
                      <a:pt x="8832" y="25068"/>
                      <a:pt x="11212" y="23336"/>
                      <a:pt x="11621" y="21028"/>
                    </a:cubicBezTo>
                    <a:cubicBezTo>
                      <a:pt x="11771" y="20221"/>
                      <a:pt x="11389" y="19684"/>
                      <a:pt x="10913" y="19031"/>
                    </a:cubicBezTo>
                    <a:cubicBezTo>
                      <a:pt x="9961" y="17736"/>
                      <a:pt x="10885" y="16552"/>
                      <a:pt x="10769" y="15163"/>
                    </a:cubicBezTo>
                    <a:cubicBezTo>
                      <a:pt x="10669" y="14023"/>
                      <a:pt x="9939" y="13032"/>
                      <a:pt x="9225" y="12158"/>
                    </a:cubicBezTo>
                    <a:cubicBezTo>
                      <a:pt x="8622" y="11405"/>
                      <a:pt x="8085" y="10708"/>
                      <a:pt x="8356" y="9695"/>
                    </a:cubicBezTo>
                    <a:cubicBezTo>
                      <a:pt x="8467" y="9291"/>
                      <a:pt x="8661" y="8899"/>
                      <a:pt x="8744" y="8489"/>
                    </a:cubicBezTo>
                    <a:cubicBezTo>
                      <a:pt x="9203" y="6209"/>
                      <a:pt x="7056" y="5335"/>
                      <a:pt x="5202" y="4477"/>
                    </a:cubicBezTo>
                    <a:cubicBezTo>
                      <a:pt x="3475" y="3791"/>
                      <a:pt x="4649" y="1683"/>
                      <a:pt x="3608" y="543"/>
                    </a:cubicBezTo>
                    <a:cubicBezTo>
                      <a:pt x="3320" y="223"/>
                      <a:pt x="2969" y="1"/>
                      <a:pt x="25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11" name="Google Shape;2211;p41"/>
              <p:cNvSpPr/>
              <p:nvPr/>
            </p:nvSpPr>
            <p:spPr>
              <a:xfrm>
                <a:off x="6336179" y="4105300"/>
                <a:ext cx="304675" cy="708675"/>
              </a:xfrm>
              <a:custGeom>
                <a:avLst/>
                <a:gdLst/>
                <a:ahLst/>
                <a:cxnLst/>
                <a:rect l="l" t="t" r="r" b="b"/>
                <a:pathLst>
                  <a:path w="12187" h="28347" extrusionOk="0">
                    <a:moveTo>
                      <a:pt x="9130" y="7778"/>
                    </a:moveTo>
                    <a:cubicBezTo>
                      <a:pt x="9131" y="7783"/>
                      <a:pt x="9131" y="7789"/>
                      <a:pt x="9131" y="7794"/>
                    </a:cubicBezTo>
                    <a:cubicBezTo>
                      <a:pt x="9135" y="7807"/>
                      <a:pt x="9137" y="7813"/>
                      <a:pt x="9137" y="7813"/>
                    </a:cubicBezTo>
                    <a:cubicBezTo>
                      <a:pt x="9139" y="7813"/>
                      <a:pt x="9135" y="7796"/>
                      <a:pt x="9130" y="7778"/>
                    </a:cubicBezTo>
                    <a:close/>
                    <a:moveTo>
                      <a:pt x="8837" y="9186"/>
                    </a:moveTo>
                    <a:cubicBezTo>
                      <a:pt x="8832" y="9200"/>
                      <a:pt x="8827" y="9215"/>
                      <a:pt x="8821" y="9233"/>
                    </a:cubicBezTo>
                    <a:lnTo>
                      <a:pt x="8837" y="9186"/>
                    </a:lnTo>
                    <a:close/>
                    <a:moveTo>
                      <a:pt x="9078" y="11635"/>
                    </a:moveTo>
                    <a:cubicBezTo>
                      <a:pt x="9090" y="11652"/>
                      <a:pt x="9102" y="11668"/>
                      <a:pt x="9114" y="11684"/>
                    </a:cubicBezTo>
                    <a:cubicBezTo>
                      <a:pt x="9100" y="11664"/>
                      <a:pt x="9088" y="11648"/>
                      <a:pt x="9078" y="11635"/>
                    </a:cubicBezTo>
                    <a:close/>
                    <a:moveTo>
                      <a:pt x="818" y="11829"/>
                    </a:moveTo>
                    <a:cubicBezTo>
                      <a:pt x="819" y="11834"/>
                      <a:pt x="820" y="11839"/>
                      <a:pt x="821" y="11844"/>
                    </a:cubicBezTo>
                    <a:lnTo>
                      <a:pt x="821" y="11844"/>
                    </a:lnTo>
                    <a:cubicBezTo>
                      <a:pt x="820" y="11839"/>
                      <a:pt x="819" y="11834"/>
                      <a:pt x="818" y="11829"/>
                    </a:cubicBezTo>
                    <a:close/>
                    <a:moveTo>
                      <a:pt x="821" y="11844"/>
                    </a:moveTo>
                    <a:cubicBezTo>
                      <a:pt x="833" y="11893"/>
                      <a:pt x="841" y="11941"/>
                      <a:pt x="830" y="11978"/>
                    </a:cubicBezTo>
                    <a:cubicBezTo>
                      <a:pt x="853" y="11923"/>
                      <a:pt x="835" y="11895"/>
                      <a:pt x="821" y="11844"/>
                    </a:cubicBezTo>
                    <a:close/>
                    <a:moveTo>
                      <a:pt x="11322" y="19133"/>
                    </a:moveTo>
                    <a:lnTo>
                      <a:pt x="11317" y="19134"/>
                    </a:lnTo>
                    <a:lnTo>
                      <a:pt x="11317" y="19134"/>
                    </a:lnTo>
                    <a:cubicBezTo>
                      <a:pt x="11319" y="19134"/>
                      <a:pt x="11321" y="19133"/>
                      <a:pt x="11322" y="19133"/>
                    </a:cubicBezTo>
                    <a:close/>
                    <a:moveTo>
                      <a:pt x="11665" y="20394"/>
                    </a:moveTo>
                    <a:cubicBezTo>
                      <a:pt x="11670" y="20404"/>
                      <a:pt x="11673" y="20411"/>
                      <a:pt x="11676" y="20415"/>
                    </a:cubicBezTo>
                    <a:lnTo>
                      <a:pt x="11676" y="20415"/>
                    </a:lnTo>
                    <a:cubicBezTo>
                      <a:pt x="11673" y="20408"/>
                      <a:pt x="11669" y="20401"/>
                      <a:pt x="11665" y="20394"/>
                    </a:cubicBezTo>
                    <a:close/>
                    <a:moveTo>
                      <a:pt x="11770" y="20837"/>
                    </a:moveTo>
                    <a:lnTo>
                      <a:pt x="11770" y="20837"/>
                    </a:lnTo>
                    <a:cubicBezTo>
                      <a:pt x="11771" y="20840"/>
                      <a:pt x="11771" y="20843"/>
                      <a:pt x="11772" y="20845"/>
                    </a:cubicBezTo>
                    <a:lnTo>
                      <a:pt x="11772" y="20845"/>
                    </a:lnTo>
                    <a:cubicBezTo>
                      <a:pt x="11771" y="20843"/>
                      <a:pt x="11771" y="20840"/>
                      <a:pt x="11770" y="20837"/>
                    </a:cubicBezTo>
                    <a:close/>
                    <a:moveTo>
                      <a:pt x="12186" y="21086"/>
                    </a:moveTo>
                    <a:cubicBezTo>
                      <a:pt x="12186" y="21086"/>
                      <a:pt x="12186" y="21088"/>
                      <a:pt x="12185" y="21092"/>
                    </a:cubicBezTo>
                    <a:cubicBezTo>
                      <a:pt x="12185" y="21092"/>
                      <a:pt x="12185" y="21092"/>
                      <a:pt x="12185" y="21092"/>
                    </a:cubicBezTo>
                    <a:lnTo>
                      <a:pt x="12185" y="21092"/>
                    </a:lnTo>
                    <a:cubicBezTo>
                      <a:pt x="12186" y="21089"/>
                      <a:pt x="12186" y="21086"/>
                      <a:pt x="12186" y="21086"/>
                    </a:cubicBezTo>
                    <a:close/>
                    <a:moveTo>
                      <a:pt x="11411" y="22342"/>
                    </a:moveTo>
                    <a:lnTo>
                      <a:pt x="11411" y="22342"/>
                    </a:lnTo>
                    <a:cubicBezTo>
                      <a:pt x="11406" y="22354"/>
                      <a:pt x="11402" y="22368"/>
                      <a:pt x="11399" y="22381"/>
                    </a:cubicBezTo>
                    <a:lnTo>
                      <a:pt x="11399" y="22381"/>
                    </a:lnTo>
                    <a:cubicBezTo>
                      <a:pt x="11403" y="22369"/>
                      <a:pt x="11407" y="22356"/>
                      <a:pt x="11411" y="22342"/>
                    </a:cubicBezTo>
                    <a:close/>
                    <a:moveTo>
                      <a:pt x="11395" y="23452"/>
                    </a:moveTo>
                    <a:lnTo>
                      <a:pt x="11395" y="23452"/>
                    </a:lnTo>
                    <a:cubicBezTo>
                      <a:pt x="11395" y="23453"/>
                      <a:pt x="11394" y="23454"/>
                      <a:pt x="11394" y="23455"/>
                    </a:cubicBezTo>
                    <a:cubicBezTo>
                      <a:pt x="11395" y="23454"/>
                      <a:pt x="11395" y="23453"/>
                      <a:pt x="11395" y="23452"/>
                    </a:cubicBezTo>
                    <a:close/>
                    <a:moveTo>
                      <a:pt x="5410" y="24255"/>
                    </a:moveTo>
                    <a:lnTo>
                      <a:pt x="5412" y="24257"/>
                    </a:lnTo>
                    <a:cubicBezTo>
                      <a:pt x="5412" y="24256"/>
                      <a:pt x="5411" y="24256"/>
                      <a:pt x="5410" y="24255"/>
                    </a:cubicBezTo>
                    <a:close/>
                    <a:moveTo>
                      <a:pt x="6832" y="25838"/>
                    </a:moveTo>
                    <a:lnTo>
                      <a:pt x="6845" y="25856"/>
                    </a:lnTo>
                    <a:cubicBezTo>
                      <a:pt x="6840" y="25848"/>
                      <a:pt x="6836" y="25842"/>
                      <a:pt x="6832" y="25838"/>
                    </a:cubicBezTo>
                    <a:close/>
                    <a:moveTo>
                      <a:pt x="6690" y="26636"/>
                    </a:moveTo>
                    <a:cubicBezTo>
                      <a:pt x="6693" y="26638"/>
                      <a:pt x="6694" y="26638"/>
                      <a:pt x="6695" y="26638"/>
                    </a:cubicBezTo>
                    <a:cubicBezTo>
                      <a:pt x="6697" y="26638"/>
                      <a:pt x="6697" y="26638"/>
                      <a:pt x="6697" y="26636"/>
                    </a:cubicBezTo>
                    <a:close/>
                    <a:moveTo>
                      <a:pt x="7222" y="27046"/>
                    </a:moveTo>
                    <a:cubicBezTo>
                      <a:pt x="7226" y="27052"/>
                      <a:pt x="7233" y="27059"/>
                      <a:pt x="7240" y="27065"/>
                    </a:cubicBezTo>
                    <a:lnTo>
                      <a:pt x="7240" y="27065"/>
                    </a:lnTo>
                    <a:cubicBezTo>
                      <a:pt x="7234" y="27059"/>
                      <a:pt x="7228" y="27052"/>
                      <a:pt x="7222" y="27046"/>
                    </a:cubicBezTo>
                    <a:close/>
                    <a:moveTo>
                      <a:pt x="8853" y="27443"/>
                    </a:moveTo>
                    <a:cubicBezTo>
                      <a:pt x="8851" y="27444"/>
                      <a:pt x="8850" y="27444"/>
                      <a:pt x="8849" y="27444"/>
                    </a:cubicBezTo>
                    <a:cubicBezTo>
                      <a:pt x="8850" y="27444"/>
                      <a:pt x="8851" y="27444"/>
                      <a:pt x="8853" y="27443"/>
                    </a:cubicBezTo>
                    <a:close/>
                    <a:moveTo>
                      <a:pt x="2884" y="0"/>
                    </a:moveTo>
                    <a:cubicBezTo>
                      <a:pt x="2821" y="0"/>
                      <a:pt x="2757" y="5"/>
                      <a:pt x="2695" y="14"/>
                    </a:cubicBezTo>
                    <a:cubicBezTo>
                      <a:pt x="2562" y="36"/>
                      <a:pt x="2430" y="69"/>
                      <a:pt x="2313" y="119"/>
                    </a:cubicBezTo>
                    <a:cubicBezTo>
                      <a:pt x="2258" y="130"/>
                      <a:pt x="2197" y="152"/>
                      <a:pt x="2153" y="174"/>
                    </a:cubicBezTo>
                    <a:cubicBezTo>
                      <a:pt x="2120" y="191"/>
                      <a:pt x="2086" y="207"/>
                      <a:pt x="2048" y="235"/>
                    </a:cubicBezTo>
                    <a:cubicBezTo>
                      <a:pt x="1981" y="274"/>
                      <a:pt x="1909" y="324"/>
                      <a:pt x="1848" y="385"/>
                    </a:cubicBezTo>
                    <a:cubicBezTo>
                      <a:pt x="1716" y="506"/>
                      <a:pt x="1616" y="661"/>
                      <a:pt x="1550" y="811"/>
                    </a:cubicBezTo>
                    <a:cubicBezTo>
                      <a:pt x="1516" y="883"/>
                      <a:pt x="1494" y="955"/>
                      <a:pt x="1478" y="1021"/>
                    </a:cubicBezTo>
                    <a:lnTo>
                      <a:pt x="1450" y="1126"/>
                    </a:lnTo>
                    <a:cubicBezTo>
                      <a:pt x="1439" y="1159"/>
                      <a:pt x="1433" y="1198"/>
                      <a:pt x="1422" y="1231"/>
                    </a:cubicBezTo>
                    <a:cubicBezTo>
                      <a:pt x="1384" y="1381"/>
                      <a:pt x="1378" y="1519"/>
                      <a:pt x="1367" y="1646"/>
                    </a:cubicBezTo>
                    <a:cubicBezTo>
                      <a:pt x="1356" y="1768"/>
                      <a:pt x="1350" y="1879"/>
                      <a:pt x="1328" y="1973"/>
                    </a:cubicBezTo>
                    <a:cubicBezTo>
                      <a:pt x="1317" y="2061"/>
                      <a:pt x="1290" y="2150"/>
                      <a:pt x="1245" y="2238"/>
                    </a:cubicBezTo>
                    <a:cubicBezTo>
                      <a:pt x="1173" y="2427"/>
                      <a:pt x="1052" y="2615"/>
                      <a:pt x="930" y="2814"/>
                    </a:cubicBezTo>
                    <a:cubicBezTo>
                      <a:pt x="973" y="2748"/>
                      <a:pt x="999" y="2721"/>
                      <a:pt x="1009" y="2721"/>
                    </a:cubicBezTo>
                    <a:cubicBezTo>
                      <a:pt x="1026" y="2721"/>
                      <a:pt x="1002" y="2788"/>
                      <a:pt x="941" y="2869"/>
                    </a:cubicBezTo>
                    <a:cubicBezTo>
                      <a:pt x="869" y="2952"/>
                      <a:pt x="797" y="3035"/>
                      <a:pt x="742" y="3118"/>
                    </a:cubicBezTo>
                    <a:cubicBezTo>
                      <a:pt x="714" y="3162"/>
                      <a:pt x="686" y="3207"/>
                      <a:pt x="659" y="3257"/>
                    </a:cubicBezTo>
                    <a:lnTo>
                      <a:pt x="592" y="3412"/>
                    </a:lnTo>
                    <a:cubicBezTo>
                      <a:pt x="498" y="3616"/>
                      <a:pt x="437" y="3854"/>
                      <a:pt x="410" y="4147"/>
                    </a:cubicBezTo>
                    <a:cubicBezTo>
                      <a:pt x="426" y="4424"/>
                      <a:pt x="515" y="4673"/>
                      <a:pt x="626" y="4878"/>
                    </a:cubicBezTo>
                    <a:cubicBezTo>
                      <a:pt x="736" y="5077"/>
                      <a:pt x="852" y="5243"/>
                      <a:pt x="969" y="5393"/>
                    </a:cubicBezTo>
                    <a:cubicBezTo>
                      <a:pt x="1079" y="5548"/>
                      <a:pt x="1184" y="5686"/>
                      <a:pt x="1284" y="5824"/>
                    </a:cubicBezTo>
                    <a:cubicBezTo>
                      <a:pt x="1373" y="5963"/>
                      <a:pt x="1456" y="6095"/>
                      <a:pt x="1522" y="6234"/>
                    </a:cubicBezTo>
                    <a:lnTo>
                      <a:pt x="1505" y="6250"/>
                    </a:lnTo>
                    <a:cubicBezTo>
                      <a:pt x="1522" y="6344"/>
                      <a:pt x="1539" y="6355"/>
                      <a:pt x="1566" y="6444"/>
                    </a:cubicBezTo>
                    <a:lnTo>
                      <a:pt x="1561" y="6444"/>
                    </a:lnTo>
                    <a:cubicBezTo>
                      <a:pt x="1572" y="6549"/>
                      <a:pt x="1588" y="6665"/>
                      <a:pt x="1577" y="6770"/>
                    </a:cubicBezTo>
                    <a:cubicBezTo>
                      <a:pt x="1588" y="6826"/>
                      <a:pt x="1572" y="6876"/>
                      <a:pt x="1566" y="6925"/>
                    </a:cubicBezTo>
                    <a:cubicBezTo>
                      <a:pt x="1561" y="6970"/>
                      <a:pt x="1550" y="7008"/>
                      <a:pt x="1539" y="7042"/>
                    </a:cubicBezTo>
                    <a:lnTo>
                      <a:pt x="1566" y="7053"/>
                    </a:lnTo>
                    <a:cubicBezTo>
                      <a:pt x="1522" y="7185"/>
                      <a:pt x="1533" y="7119"/>
                      <a:pt x="1489" y="7257"/>
                    </a:cubicBezTo>
                    <a:lnTo>
                      <a:pt x="1478" y="7246"/>
                    </a:lnTo>
                    <a:cubicBezTo>
                      <a:pt x="1461" y="7302"/>
                      <a:pt x="1450" y="7357"/>
                      <a:pt x="1428" y="7412"/>
                    </a:cubicBezTo>
                    <a:cubicBezTo>
                      <a:pt x="1426" y="7411"/>
                      <a:pt x="1424" y="7410"/>
                      <a:pt x="1422" y="7410"/>
                    </a:cubicBezTo>
                    <a:cubicBezTo>
                      <a:pt x="1400" y="7410"/>
                      <a:pt x="1362" y="7498"/>
                      <a:pt x="1301" y="7601"/>
                    </a:cubicBezTo>
                    <a:cubicBezTo>
                      <a:pt x="1245" y="7711"/>
                      <a:pt x="1162" y="7844"/>
                      <a:pt x="1124" y="7883"/>
                    </a:cubicBezTo>
                    <a:cubicBezTo>
                      <a:pt x="1018" y="8065"/>
                      <a:pt x="803" y="8420"/>
                      <a:pt x="631" y="8724"/>
                    </a:cubicBezTo>
                    <a:cubicBezTo>
                      <a:pt x="603" y="8740"/>
                      <a:pt x="543" y="8851"/>
                      <a:pt x="471" y="9001"/>
                    </a:cubicBezTo>
                    <a:cubicBezTo>
                      <a:pt x="443" y="9072"/>
                      <a:pt x="410" y="9150"/>
                      <a:pt x="377" y="9233"/>
                    </a:cubicBezTo>
                    <a:cubicBezTo>
                      <a:pt x="349" y="9316"/>
                      <a:pt x="327" y="9399"/>
                      <a:pt x="305" y="9471"/>
                    </a:cubicBezTo>
                    <a:cubicBezTo>
                      <a:pt x="277" y="9615"/>
                      <a:pt x="260" y="9786"/>
                      <a:pt x="266" y="9969"/>
                    </a:cubicBezTo>
                    <a:cubicBezTo>
                      <a:pt x="271" y="10146"/>
                      <a:pt x="305" y="10334"/>
                      <a:pt x="354" y="10506"/>
                    </a:cubicBezTo>
                    <a:cubicBezTo>
                      <a:pt x="460" y="10860"/>
                      <a:pt x="609" y="11164"/>
                      <a:pt x="703" y="11435"/>
                    </a:cubicBezTo>
                    <a:lnTo>
                      <a:pt x="731" y="11413"/>
                    </a:lnTo>
                    <a:cubicBezTo>
                      <a:pt x="747" y="11463"/>
                      <a:pt x="764" y="11507"/>
                      <a:pt x="775" y="11552"/>
                    </a:cubicBezTo>
                    <a:cubicBezTo>
                      <a:pt x="771" y="11552"/>
                      <a:pt x="770" y="11561"/>
                      <a:pt x="768" y="11561"/>
                    </a:cubicBezTo>
                    <a:cubicBezTo>
                      <a:pt x="767" y="11561"/>
                      <a:pt x="766" y="11559"/>
                      <a:pt x="764" y="11552"/>
                    </a:cubicBezTo>
                    <a:lnTo>
                      <a:pt x="764" y="11552"/>
                    </a:lnTo>
                    <a:cubicBezTo>
                      <a:pt x="764" y="11612"/>
                      <a:pt x="786" y="11684"/>
                      <a:pt x="803" y="11767"/>
                    </a:cubicBezTo>
                    <a:cubicBezTo>
                      <a:pt x="807" y="11787"/>
                      <a:pt x="813" y="11808"/>
                      <a:pt x="818" y="11829"/>
                    </a:cubicBezTo>
                    <a:lnTo>
                      <a:pt x="818" y="11829"/>
                    </a:lnTo>
                    <a:cubicBezTo>
                      <a:pt x="816" y="11822"/>
                      <a:pt x="815" y="11814"/>
                      <a:pt x="814" y="11806"/>
                    </a:cubicBezTo>
                    <a:cubicBezTo>
                      <a:pt x="810" y="11772"/>
                      <a:pt x="813" y="11757"/>
                      <a:pt x="818" y="11757"/>
                    </a:cubicBezTo>
                    <a:cubicBezTo>
                      <a:pt x="832" y="11757"/>
                      <a:pt x="861" y="11841"/>
                      <a:pt x="869" y="11950"/>
                    </a:cubicBezTo>
                    <a:lnTo>
                      <a:pt x="858" y="11950"/>
                    </a:lnTo>
                    <a:lnTo>
                      <a:pt x="880" y="12055"/>
                    </a:lnTo>
                    <a:cubicBezTo>
                      <a:pt x="869" y="12061"/>
                      <a:pt x="858" y="12088"/>
                      <a:pt x="852" y="12116"/>
                    </a:cubicBezTo>
                    <a:cubicBezTo>
                      <a:pt x="847" y="12144"/>
                      <a:pt x="830" y="12171"/>
                      <a:pt x="819" y="12182"/>
                    </a:cubicBezTo>
                    <a:cubicBezTo>
                      <a:pt x="814" y="12631"/>
                      <a:pt x="720" y="12963"/>
                      <a:pt x="515" y="13472"/>
                    </a:cubicBezTo>
                    <a:cubicBezTo>
                      <a:pt x="514" y="13467"/>
                      <a:pt x="513" y="13465"/>
                      <a:pt x="512" y="13465"/>
                    </a:cubicBezTo>
                    <a:cubicBezTo>
                      <a:pt x="494" y="13465"/>
                      <a:pt x="403" y="13757"/>
                      <a:pt x="378" y="13757"/>
                    </a:cubicBezTo>
                    <a:cubicBezTo>
                      <a:pt x="374" y="13757"/>
                      <a:pt x="372" y="13751"/>
                      <a:pt x="371" y="13737"/>
                    </a:cubicBezTo>
                    <a:cubicBezTo>
                      <a:pt x="336" y="13847"/>
                      <a:pt x="330" y="13879"/>
                      <a:pt x="338" y="13879"/>
                    </a:cubicBezTo>
                    <a:cubicBezTo>
                      <a:pt x="348" y="13879"/>
                      <a:pt x="385" y="13812"/>
                      <a:pt x="400" y="13812"/>
                    </a:cubicBezTo>
                    <a:cubicBezTo>
                      <a:pt x="406" y="13812"/>
                      <a:pt x="408" y="13823"/>
                      <a:pt x="404" y="13854"/>
                    </a:cubicBezTo>
                    <a:cubicBezTo>
                      <a:pt x="371" y="13942"/>
                      <a:pt x="349" y="14047"/>
                      <a:pt x="327" y="14064"/>
                    </a:cubicBezTo>
                    <a:cubicBezTo>
                      <a:pt x="328" y="14054"/>
                      <a:pt x="326" y="14051"/>
                      <a:pt x="324" y="14051"/>
                    </a:cubicBezTo>
                    <a:cubicBezTo>
                      <a:pt x="316" y="14051"/>
                      <a:pt x="298" y="14078"/>
                      <a:pt x="291" y="14078"/>
                    </a:cubicBezTo>
                    <a:cubicBezTo>
                      <a:pt x="288" y="14078"/>
                      <a:pt x="287" y="14071"/>
                      <a:pt x="293" y="14047"/>
                    </a:cubicBezTo>
                    <a:lnTo>
                      <a:pt x="293" y="14047"/>
                    </a:lnTo>
                    <a:lnTo>
                      <a:pt x="222" y="14274"/>
                    </a:lnTo>
                    <a:cubicBezTo>
                      <a:pt x="221" y="14278"/>
                      <a:pt x="220" y="14279"/>
                      <a:pt x="220" y="14279"/>
                    </a:cubicBezTo>
                    <a:cubicBezTo>
                      <a:pt x="218" y="14279"/>
                      <a:pt x="222" y="14237"/>
                      <a:pt x="222" y="14219"/>
                    </a:cubicBezTo>
                    <a:lnTo>
                      <a:pt x="222" y="14219"/>
                    </a:lnTo>
                    <a:cubicBezTo>
                      <a:pt x="111" y="14689"/>
                      <a:pt x="0" y="15099"/>
                      <a:pt x="72" y="15558"/>
                    </a:cubicBezTo>
                    <a:cubicBezTo>
                      <a:pt x="74" y="15560"/>
                      <a:pt x="75" y="15561"/>
                      <a:pt x="76" y="15561"/>
                    </a:cubicBezTo>
                    <a:cubicBezTo>
                      <a:pt x="90" y="15561"/>
                      <a:pt x="71" y="15401"/>
                      <a:pt x="81" y="15401"/>
                    </a:cubicBezTo>
                    <a:lnTo>
                      <a:pt x="81" y="15401"/>
                    </a:lnTo>
                    <a:cubicBezTo>
                      <a:pt x="81" y="15401"/>
                      <a:pt x="82" y="15401"/>
                      <a:pt x="83" y="15403"/>
                    </a:cubicBezTo>
                    <a:cubicBezTo>
                      <a:pt x="122" y="15630"/>
                      <a:pt x="127" y="15730"/>
                      <a:pt x="133" y="15835"/>
                    </a:cubicBezTo>
                    <a:cubicBezTo>
                      <a:pt x="139" y="15929"/>
                      <a:pt x="150" y="16028"/>
                      <a:pt x="216" y="16228"/>
                    </a:cubicBezTo>
                    <a:cubicBezTo>
                      <a:pt x="205" y="16200"/>
                      <a:pt x="183" y="16178"/>
                      <a:pt x="166" y="16150"/>
                    </a:cubicBezTo>
                    <a:lnTo>
                      <a:pt x="166" y="16150"/>
                    </a:lnTo>
                    <a:cubicBezTo>
                      <a:pt x="222" y="16277"/>
                      <a:pt x="260" y="16333"/>
                      <a:pt x="316" y="16537"/>
                    </a:cubicBezTo>
                    <a:cubicBezTo>
                      <a:pt x="314" y="16542"/>
                      <a:pt x="312" y="16545"/>
                      <a:pt x="309" y="16545"/>
                    </a:cubicBezTo>
                    <a:cubicBezTo>
                      <a:pt x="284" y="16545"/>
                      <a:pt x="218" y="16361"/>
                      <a:pt x="183" y="16266"/>
                    </a:cubicBezTo>
                    <a:lnTo>
                      <a:pt x="183" y="16266"/>
                    </a:lnTo>
                    <a:cubicBezTo>
                      <a:pt x="216" y="16399"/>
                      <a:pt x="331" y="16672"/>
                      <a:pt x="352" y="16672"/>
                    </a:cubicBezTo>
                    <a:cubicBezTo>
                      <a:pt x="356" y="16672"/>
                      <a:pt x="357" y="16664"/>
                      <a:pt x="354" y="16648"/>
                    </a:cubicBezTo>
                    <a:lnTo>
                      <a:pt x="354" y="16648"/>
                    </a:lnTo>
                    <a:cubicBezTo>
                      <a:pt x="432" y="16809"/>
                      <a:pt x="432" y="16875"/>
                      <a:pt x="465" y="16969"/>
                    </a:cubicBezTo>
                    <a:cubicBezTo>
                      <a:pt x="469" y="16969"/>
                      <a:pt x="436" y="16870"/>
                      <a:pt x="446" y="16870"/>
                    </a:cubicBezTo>
                    <a:lnTo>
                      <a:pt x="446" y="16870"/>
                    </a:lnTo>
                    <a:cubicBezTo>
                      <a:pt x="448" y="16870"/>
                      <a:pt x="454" y="16878"/>
                      <a:pt x="465" y="16897"/>
                    </a:cubicBezTo>
                    <a:cubicBezTo>
                      <a:pt x="548" y="17135"/>
                      <a:pt x="731" y="17451"/>
                      <a:pt x="875" y="17700"/>
                    </a:cubicBezTo>
                    <a:cubicBezTo>
                      <a:pt x="871" y="17700"/>
                      <a:pt x="869" y="17711"/>
                      <a:pt x="863" y="17711"/>
                    </a:cubicBezTo>
                    <a:cubicBezTo>
                      <a:pt x="860" y="17711"/>
                      <a:pt x="857" y="17710"/>
                      <a:pt x="852" y="17705"/>
                    </a:cubicBezTo>
                    <a:lnTo>
                      <a:pt x="852" y="17705"/>
                    </a:lnTo>
                    <a:cubicBezTo>
                      <a:pt x="996" y="17882"/>
                      <a:pt x="935" y="17893"/>
                      <a:pt x="1096" y="18148"/>
                    </a:cubicBezTo>
                    <a:cubicBezTo>
                      <a:pt x="1301" y="18496"/>
                      <a:pt x="1539" y="18878"/>
                      <a:pt x="1671" y="19271"/>
                    </a:cubicBezTo>
                    <a:cubicBezTo>
                      <a:pt x="1799" y="19653"/>
                      <a:pt x="1815" y="20085"/>
                      <a:pt x="1815" y="20494"/>
                    </a:cubicBezTo>
                    <a:cubicBezTo>
                      <a:pt x="1837" y="20583"/>
                      <a:pt x="1843" y="20688"/>
                      <a:pt x="1854" y="20815"/>
                    </a:cubicBezTo>
                    <a:lnTo>
                      <a:pt x="1854" y="20787"/>
                    </a:lnTo>
                    <a:cubicBezTo>
                      <a:pt x="1854" y="20848"/>
                      <a:pt x="1865" y="20904"/>
                      <a:pt x="1865" y="20964"/>
                    </a:cubicBezTo>
                    <a:cubicBezTo>
                      <a:pt x="1871" y="21047"/>
                      <a:pt x="1876" y="21125"/>
                      <a:pt x="1882" y="21213"/>
                    </a:cubicBezTo>
                    <a:lnTo>
                      <a:pt x="1837" y="21247"/>
                    </a:lnTo>
                    <a:cubicBezTo>
                      <a:pt x="1848" y="21324"/>
                      <a:pt x="1865" y="21407"/>
                      <a:pt x="1876" y="21485"/>
                    </a:cubicBezTo>
                    <a:cubicBezTo>
                      <a:pt x="1876" y="21499"/>
                      <a:pt x="1875" y="21505"/>
                      <a:pt x="1874" y="21505"/>
                    </a:cubicBezTo>
                    <a:cubicBezTo>
                      <a:pt x="1869" y="21505"/>
                      <a:pt x="1856" y="21418"/>
                      <a:pt x="1851" y="21418"/>
                    </a:cubicBezTo>
                    <a:cubicBezTo>
                      <a:pt x="1848" y="21418"/>
                      <a:pt x="1847" y="21434"/>
                      <a:pt x="1848" y="21479"/>
                    </a:cubicBezTo>
                    <a:lnTo>
                      <a:pt x="1898" y="21562"/>
                    </a:lnTo>
                    <a:cubicBezTo>
                      <a:pt x="1893" y="21573"/>
                      <a:pt x="1920" y="21728"/>
                      <a:pt x="1937" y="21828"/>
                    </a:cubicBezTo>
                    <a:cubicBezTo>
                      <a:pt x="1951" y="21882"/>
                      <a:pt x="1958" y="21923"/>
                      <a:pt x="1953" y="21923"/>
                    </a:cubicBezTo>
                    <a:cubicBezTo>
                      <a:pt x="1947" y="21923"/>
                      <a:pt x="1931" y="21886"/>
                      <a:pt x="1898" y="21789"/>
                    </a:cubicBezTo>
                    <a:lnTo>
                      <a:pt x="1898" y="21789"/>
                    </a:lnTo>
                    <a:cubicBezTo>
                      <a:pt x="1976" y="22104"/>
                      <a:pt x="2125" y="22425"/>
                      <a:pt x="2324" y="22685"/>
                    </a:cubicBezTo>
                    <a:cubicBezTo>
                      <a:pt x="2457" y="22862"/>
                      <a:pt x="2435" y="22763"/>
                      <a:pt x="2584" y="22945"/>
                    </a:cubicBezTo>
                    <a:cubicBezTo>
                      <a:pt x="2587" y="22952"/>
                      <a:pt x="2587" y="22955"/>
                      <a:pt x="2585" y="22955"/>
                    </a:cubicBezTo>
                    <a:cubicBezTo>
                      <a:pt x="2576" y="22955"/>
                      <a:pt x="2535" y="22913"/>
                      <a:pt x="2522" y="22913"/>
                    </a:cubicBezTo>
                    <a:cubicBezTo>
                      <a:pt x="2519" y="22913"/>
                      <a:pt x="2518" y="22914"/>
                      <a:pt x="2518" y="22918"/>
                    </a:cubicBezTo>
                    <a:cubicBezTo>
                      <a:pt x="2750" y="23183"/>
                      <a:pt x="2916" y="23289"/>
                      <a:pt x="3071" y="23388"/>
                    </a:cubicBezTo>
                    <a:cubicBezTo>
                      <a:pt x="3232" y="23482"/>
                      <a:pt x="3392" y="23560"/>
                      <a:pt x="3619" y="23737"/>
                    </a:cubicBezTo>
                    <a:lnTo>
                      <a:pt x="3581" y="23720"/>
                    </a:lnTo>
                    <a:lnTo>
                      <a:pt x="3581" y="23720"/>
                    </a:lnTo>
                    <a:cubicBezTo>
                      <a:pt x="3669" y="23764"/>
                      <a:pt x="3813" y="23870"/>
                      <a:pt x="3818" y="23870"/>
                    </a:cubicBezTo>
                    <a:cubicBezTo>
                      <a:pt x="3785" y="23787"/>
                      <a:pt x="3724" y="23836"/>
                      <a:pt x="3592" y="23704"/>
                    </a:cubicBezTo>
                    <a:cubicBezTo>
                      <a:pt x="3596" y="23701"/>
                      <a:pt x="3601" y="23700"/>
                      <a:pt x="3606" y="23700"/>
                    </a:cubicBezTo>
                    <a:cubicBezTo>
                      <a:pt x="3655" y="23700"/>
                      <a:pt x="3757" y="23786"/>
                      <a:pt x="3784" y="23786"/>
                    </a:cubicBezTo>
                    <a:cubicBezTo>
                      <a:pt x="3788" y="23786"/>
                      <a:pt x="3790" y="23785"/>
                      <a:pt x="3791" y="23781"/>
                    </a:cubicBezTo>
                    <a:cubicBezTo>
                      <a:pt x="3896" y="23870"/>
                      <a:pt x="3973" y="23897"/>
                      <a:pt x="4067" y="23958"/>
                    </a:cubicBezTo>
                    <a:cubicBezTo>
                      <a:pt x="4217" y="24096"/>
                      <a:pt x="4449" y="24251"/>
                      <a:pt x="4549" y="24373"/>
                    </a:cubicBezTo>
                    <a:cubicBezTo>
                      <a:pt x="4632" y="24423"/>
                      <a:pt x="4743" y="24456"/>
                      <a:pt x="4898" y="24589"/>
                    </a:cubicBezTo>
                    <a:cubicBezTo>
                      <a:pt x="4992" y="24716"/>
                      <a:pt x="4853" y="24589"/>
                      <a:pt x="4997" y="24733"/>
                    </a:cubicBezTo>
                    <a:lnTo>
                      <a:pt x="5036" y="24733"/>
                    </a:lnTo>
                    <a:cubicBezTo>
                      <a:pt x="5158" y="24844"/>
                      <a:pt x="5136" y="24832"/>
                      <a:pt x="5119" y="24838"/>
                    </a:cubicBezTo>
                    <a:cubicBezTo>
                      <a:pt x="5246" y="24954"/>
                      <a:pt x="5252" y="24915"/>
                      <a:pt x="5396" y="25076"/>
                    </a:cubicBezTo>
                    <a:lnTo>
                      <a:pt x="5296" y="25004"/>
                    </a:lnTo>
                    <a:lnTo>
                      <a:pt x="5296" y="25004"/>
                    </a:lnTo>
                    <a:cubicBezTo>
                      <a:pt x="5418" y="25109"/>
                      <a:pt x="5462" y="25159"/>
                      <a:pt x="5617" y="25325"/>
                    </a:cubicBezTo>
                    <a:cubicBezTo>
                      <a:pt x="5617" y="25325"/>
                      <a:pt x="5616" y="25325"/>
                      <a:pt x="5616" y="25325"/>
                    </a:cubicBezTo>
                    <a:cubicBezTo>
                      <a:pt x="5601" y="25325"/>
                      <a:pt x="5543" y="25257"/>
                      <a:pt x="5501" y="25214"/>
                    </a:cubicBezTo>
                    <a:lnTo>
                      <a:pt x="5501" y="25214"/>
                    </a:lnTo>
                    <a:cubicBezTo>
                      <a:pt x="5562" y="25325"/>
                      <a:pt x="5656" y="25353"/>
                      <a:pt x="5700" y="25408"/>
                    </a:cubicBezTo>
                    <a:cubicBezTo>
                      <a:pt x="5695" y="25389"/>
                      <a:pt x="5617" y="25301"/>
                      <a:pt x="5644" y="25301"/>
                    </a:cubicBezTo>
                    <a:cubicBezTo>
                      <a:pt x="5649" y="25301"/>
                      <a:pt x="5656" y="25303"/>
                      <a:pt x="5667" y="25308"/>
                    </a:cubicBezTo>
                    <a:cubicBezTo>
                      <a:pt x="5744" y="25391"/>
                      <a:pt x="5855" y="25463"/>
                      <a:pt x="5883" y="25546"/>
                    </a:cubicBezTo>
                    <a:lnTo>
                      <a:pt x="5783" y="25469"/>
                    </a:lnTo>
                    <a:lnTo>
                      <a:pt x="5783" y="25469"/>
                    </a:lnTo>
                    <a:cubicBezTo>
                      <a:pt x="5949" y="25635"/>
                      <a:pt x="5888" y="25546"/>
                      <a:pt x="6054" y="25757"/>
                    </a:cubicBezTo>
                    <a:cubicBezTo>
                      <a:pt x="6050" y="25755"/>
                      <a:pt x="6048" y="25754"/>
                      <a:pt x="6046" y="25754"/>
                    </a:cubicBezTo>
                    <a:cubicBezTo>
                      <a:pt x="6042" y="25754"/>
                      <a:pt x="6039" y="25757"/>
                      <a:pt x="6032" y="25757"/>
                    </a:cubicBezTo>
                    <a:cubicBezTo>
                      <a:pt x="6098" y="25812"/>
                      <a:pt x="6159" y="25889"/>
                      <a:pt x="6220" y="25978"/>
                    </a:cubicBezTo>
                    <a:cubicBezTo>
                      <a:pt x="6248" y="26028"/>
                      <a:pt x="6281" y="26072"/>
                      <a:pt x="6320" y="26127"/>
                    </a:cubicBezTo>
                    <a:cubicBezTo>
                      <a:pt x="6353" y="26172"/>
                      <a:pt x="6392" y="26227"/>
                      <a:pt x="6430" y="26282"/>
                    </a:cubicBezTo>
                    <a:lnTo>
                      <a:pt x="6392" y="26249"/>
                    </a:lnTo>
                    <a:lnTo>
                      <a:pt x="6392" y="26249"/>
                    </a:lnTo>
                    <a:cubicBezTo>
                      <a:pt x="6464" y="26332"/>
                      <a:pt x="6524" y="26365"/>
                      <a:pt x="6558" y="26415"/>
                    </a:cubicBezTo>
                    <a:cubicBezTo>
                      <a:pt x="6475" y="26282"/>
                      <a:pt x="6502" y="26310"/>
                      <a:pt x="6519" y="26293"/>
                    </a:cubicBezTo>
                    <a:lnTo>
                      <a:pt x="6519" y="26293"/>
                    </a:lnTo>
                    <a:cubicBezTo>
                      <a:pt x="6613" y="26476"/>
                      <a:pt x="6746" y="26498"/>
                      <a:pt x="6956" y="26753"/>
                    </a:cubicBezTo>
                    <a:cubicBezTo>
                      <a:pt x="6954" y="26754"/>
                      <a:pt x="6952" y="26754"/>
                      <a:pt x="6950" y="26754"/>
                    </a:cubicBezTo>
                    <a:cubicBezTo>
                      <a:pt x="6926" y="26754"/>
                      <a:pt x="6868" y="26711"/>
                      <a:pt x="6823" y="26636"/>
                    </a:cubicBezTo>
                    <a:cubicBezTo>
                      <a:pt x="6718" y="26581"/>
                      <a:pt x="6679" y="26598"/>
                      <a:pt x="6530" y="26448"/>
                    </a:cubicBezTo>
                    <a:lnTo>
                      <a:pt x="6530" y="26448"/>
                    </a:lnTo>
                    <a:cubicBezTo>
                      <a:pt x="6611" y="26530"/>
                      <a:pt x="6696" y="26623"/>
                      <a:pt x="6697" y="26636"/>
                    </a:cubicBezTo>
                    <a:lnTo>
                      <a:pt x="6746" y="26636"/>
                    </a:lnTo>
                    <a:cubicBezTo>
                      <a:pt x="6801" y="26692"/>
                      <a:pt x="6834" y="26742"/>
                      <a:pt x="6879" y="26780"/>
                    </a:cubicBezTo>
                    <a:cubicBezTo>
                      <a:pt x="6880" y="26781"/>
                      <a:pt x="6881" y="26781"/>
                      <a:pt x="6882" y="26781"/>
                    </a:cubicBezTo>
                    <a:cubicBezTo>
                      <a:pt x="6901" y="26781"/>
                      <a:pt x="6857" y="26716"/>
                      <a:pt x="6871" y="26716"/>
                    </a:cubicBezTo>
                    <a:cubicBezTo>
                      <a:pt x="6878" y="26716"/>
                      <a:pt x="6895" y="26728"/>
                      <a:pt x="6934" y="26764"/>
                    </a:cubicBezTo>
                    <a:cubicBezTo>
                      <a:pt x="7078" y="26891"/>
                      <a:pt x="6984" y="26863"/>
                      <a:pt x="7011" y="26874"/>
                    </a:cubicBezTo>
                    <a:cubicBezTo>
                      <a:pt x="7216" y="27051"/>
                      <a:pt x="7122" y="26919"/>
                      <a:pt x="7299" y="27107"/>
                    </a:cubicBezTo>
                    <a:cubicBezTo>
                      <a:pt x="7283" y="27099"/>
                      <a:pt x="7259" y="27082"/>
                      <a:pt x="7240" y="27065"/>
                    </a:cubicBezTo>
                    <a:lnTo>
                      <a:pt x="7240" y="27065"/>
                    </a:lnTo>
                    <a:cubicBezTo>
                      <a:pt x="7369" y="27199"/>
                      <a:pt x="7571" y="27348"/>
                      <a:pt x="7581" y="27411"/>
                    </a:cubicBezTo>
                    <a:cubicBezTo>
                      <a:pt x="7554" y="27406"/>
                      <a:pt x="7543" y="27411"/>
                      <a:pt x="7493" y="27361"/>
                    </a:cubicBezTo>
                    <a:lnTo>
                      <a:pt x="7498" y="27356"/>
                    </a:lnTo>
                    <a:cubicBezTo>
                      <a:pt x="7462" y="27335"/>
                      <a:pt x="7446" y="27327"/>
                      <a:pt x="7443" y="27327"/>
                    </a:cubicBezTo>
                    <a:lnTo>
                      <a:pt x="7443" y="27327"/>
                    </a:lnTo>
                    <a:cubicBezTo>
                      <a:pt x="7433" y="27327"/>
                      <a:pt x="7588" y="27431"/>
                      <a:pt x="7570" y="27444"/>
                    </a:cubicBezTo>
                    <a:cubicBezTo>
                      <a:pt x="7609" y="27461"/>
                      <a:pt x="7775" y="27599"/>
                      <a:pt x="7853" y="27660"/>
                    </a:cubicBezTo>
                    <a:lnTo>
                      <a:pt x="7841" y="27610"/>
                    </a:lnTo>
                    <a:lnTo>
                      <a:pt x="7841" y="27610"/>
                    </a:lnTo>
                    <a:cubicBezTo>
                      <a:pt x="8201" y="27776"/>
                      <a:pt x="7786" y="27649"/>
                      <a:pt x="8102" y="27870"/>
                    </a:cubicBezTo>
                    <a:cubicBezTo>
                      <a:pt x="8156" y="27902"/>
                      <a:pt x="8178" y="27913"/>
                      <a:pt x="8182" y="27913"/>
                    </a:cubicBezTo>
                    <a:cubicBezTo>
                      <a:pt x="8193" y="27913"/>
                      <a:pt x="8122" y="27862"/>
                      <a:pt x="8128" y="27862"/>
                    </a:cubicBezTo>
                    <a:lnTo>
                      <a:pt x="8128" y="27862"/>
                    </a:lnTo>
                    <a:cubicBezTo>
                      <a:pt x="8130" y="27862"/>
                      <a:pt x="8139" y="27867"/>
                      <a:pt x="8162" y="27882"/>
                    </a:cubicBezTo>
                    <a:cubicBezTo>
                      <a:pt x="8218" y="27926"/>
                      <a:pt x="8262" y="27959"/>
                      <a:pt x="8301" y="27992"/>
                    </a:cubicBezTo>
                    <a:cubicBezTo>
                      <a:pt x="8317" y="27998"/>
                      <a:pt x="8328" y="28014"/>
                      <a:pt x="8340" y="28020"/>
                    </a:cubicBezTo>
                    <a:cubicBezTo>
                      <a:pt x="8356" y="28036"/>
                      <a:pt x="8378" y="28048"/>
                      <a:pt x="8400" y="28070"/>
                    </a:cubicBezTo>
                    <a:cubicBezTo>
                      <a:pt x="8439" y="28103"/>
                      <a:pt x="8489" y="28131"/>
                      <a:pt x="8544" y="28175"/>
                    </a:cubicBezTo>
                    <a:cubicBezTo>
                      <a:pt x="8572" y="28186"/>
                      <a:pt x="8616" y="28208"/>
                      <a:pt x="8660" y="28230"/>
                    </a:cubicBezTo>
                    <a:cubicBezTo>
                      <a:pt x="8705" y="28258"/>
                      <a:pt x="8771" y="28297"/>
                      <a:pt x="8826" y="28313"/>
                    </a:cubicBezTo>
                    <a:cubicBezTo>
                      <a:pt x="8893" y="28324"/>
                      <a:pt x="8948" y="28330"/>
                      <a:pt x="8959" y="28346"/>
                    </a:cubicBezTo>
                    <a:cubicBezTo>
                      <a:pt x="9015" y="28330"/>
                      <a:pt x="9076" y="28313"/>
                      <a:pt x="9147" y="28274"/>
                    </a:cubicBezTo>
                    <a:cubicBezTo>
                      <a:pt x="9208" y="28241"/>
                      <a:pt x="9269" y="28186"/>
                      <a:pt x="9313" y="28125"/>
                    </a:cubicBezTo>
                    <a:cubicBezTo>
                      <a:pt x="9341" y="28097"/>
                      <a:pt x="9341" y="28053"/>
                      <a:pt x="9347" y="28025"/>
                    </a:cubicBezTo>
                    <a:cubicBezTo>
                      <a:pt x="9352" y="27992"/>
                      <a:pt x="9352" y="27959"/>
                      <a:pt x="9363" y="27931"/>
                    </a:cubicBezTo>
                    <a:cubicBezTo>
                      <a:pt x="9369" y="27870"/>
                      <a:pt x="9374" y="27821"/>
                      <a:pt x="9374" y="27787"/>
                    </a:cubicBezTo>
                    <a:lnTo>
                      <a:pt x="9374" y="27787"/>
                    </a:lnTo>
                    <a:cubicBezTo>
                      <a:pt x="9352" y="27870"/>
                      <a:pt x="9341" y="27931"/>
                      <a:pt x="9336" y="27987"/>
                    </a:cubicBezTo>
                    <a:cubicBezTo>
                      <a:pt x="9325" y="28014"/>
                      <a:pt x="9325" y="28042"/>
                      <a:pt x="9325" y="28064"/>
                    </a:cubicBezTo>
                    <a:cubicBezTo>
                      <a:pt x="9325" y="28092"/>
                      <a:pt x="9308" y="28103"/>
                      <a:pt x="9297" y="28125"/>
                    </a:cubicBezTo>
                    <a:cubicBezTo>
                      <a:pt x="9269" y="28164"/>
                      <a:pt x="9242" y="28208"/>
                      <a:pt x="9186" y="28241"/>
                    </a:cubicBezTo>
                    <a:cubicBezTo>
                      <a:pt x="9131" y="28274"/>
                      <a:pt x="9059" y="28313"/>
                      <a:pt x="8948" y="28319"/>
                    </a:cubicBezTo>
                    <a:cubicBezTo>
                      <a:pt x="8981" y="28302"/>
                      <a:pt x="9015" y="28286"/>
                      <a:pt x="9048" y="28263"/>
                    </a:cubicBezTo>
                    <a:cubicBezTo>
                      <a:pt x="9120" y="28241"/>
                      <a:pt x="9186" y="28191"/>
                      <a:pt x="9236" y="28136"/>
                    </a:cubicBezTo>
                    <a:cubicBezTo>
                      <a:pt x="9264" y="28108"/>
                      <a:pt x="9280" y="28075"/>
                      <a:pt x="9297" y="28048"/>
                    </a:cubicBezTo>
                    <a:cubicBezTo>
                      <a:pt x="9308" y="28014"/>
                      <a:pt x="9313" y="27970"/>
                      <a:pt x="9319" y="27937"/>
                    </a:cubicBezTo>
                    <a:cubicBezTo>
                      <a:pt x="9341" y="27793"/>
                      <a:pt x="9363" y="27660"/>
                      <a:pt x="9380" y="27572"/>
                    </a:cubicBezTo>
                    <a:lnTo>
                      <a:pt x="9380" y="27572"/>
                    </a:lnTo>
                    <a:cubicBezTo>
                      <a:pt x="9372" y="27594"/>
                      <a:pt x="9367" y="27609"/>
                      <a:pt x="9361" y="27609"/>
                    </a:cubicBezTo>
                    <a:cubicBezTo>
                      <a:pt x="9359" y="27609"/>
                      <a:pt x="9356" y="27606"/>
                      <a:pt x="9352" y="27599"/>
                    </a:cubicBezTo>
                    <a:cubicBezTo>
                      <a:pt x="9363" y="27516"/>
                      <a:pt x="9369" y="27444"/>
                      <a:pt x="9374" y="27384"/>
                    </a:cubicBezTo>
                    <a:cubicBezTo>
                      <a:pt x="9380" y="27334"/>
                      <a:pt x="9380" y="27295"/>
                      <a:pt x="9391" y="27245"/>
                    </a:cubicBezTo>
                    <a:cubicBezTo>
                      <a:pt x="9396" y="27206"/>
                      <a:pt x="9396" y="27162"/>
                      <a:pt x="9402" y="27112"/>
                    </a:cubicBezTo>
                    <a:cubicBezTo>
                      <a:pt x="9408" y="27068"/>
                      <a:pt x="9424" y="27013"/>
                      <a:pt x="9446" y="26946"/>
                    </a:cubicBezTo>
                    <a:cubicBezTo>
                      <a:pt x="9448" y="26945"/>
                      <a:pt x="9450" y="26944"/>
                      <a:pt x="9452" y="26944"/>
                    </a:cubicBezTo>
                    <a:cubicBezTo>
                      <a:pt x="9461" y="26944"/>
                      <a:pt x="9457" y="26974"/>
                      <a:pt x="9452" y="27013"/>
                    </a:cubicBezTo>
                    <a:cubicBezTo>
                      <a:pt x="9435" y="27057"/>
                      <a:pt x="9430" y="27123"/>
                      <a:pt x="9419" y="27179"/>
                    </a:cubicBezTo>
                    <a:cubicBezTo>
                      <a:pt x="9463" y="27018"/>
                      <a:pt x="9457" y="27002"/>
                      <a:pt x="9540" y="26753"/>
                    </a:cubicBezTo>
                    <a:cubicBezTo>
                      <a:pt x="9541" y="26753"/>
                      <a:pt x="9541" y="26753"/>
                      <a:pt x="9542" y="26753"/>
                    </a:cubicBezTo>
                    <a:cubicBezTo>
                      <a:pt x="9565" y="26753"/>
                      <a:pt x="9485" y="26919"/>
                      <a:pt x="9507" y="26963"/>
                    </a:cubicBezTo>
                    <a:lnTo>
                      <a:pt x="9585" y="26681"/>
                    </a:lnTo>
                    <a:lnTo>
                      <a:pt x="9590" y="26681"/>
                    </a:lnTo>
                    <a:cubicBezTo>
                      <a:pt x="9562" y="26625"/>
                      <a:pt x="9673" y="26470"/>
                      <a:pt x="9728" y="26299"/>
                    </a:cubicBezTo>
                    <a:cubicBezTo>
                      <a:pt x="9906" y="25912"/>
                      <a:pt x="9889" y="25829"/>
                      <a:pt x="9978" y="25602"/>
                    </a:cubicBezTo>
                    <a:cubicBezTo>
                      <a:pt x="10004" y="25568"/>
                      <a:pt x="10022" y="25550"/>
                      <a:pt x="10030" y="25550"/>
                    </a:cubicBezTo>
                    <a:cubicBezTo>
                      <a:pt x="10034" y="25550"/>
                      <a:pt x="10035" y="25554"/>
                      <a:pt x="10033" y="25563"/>
                    </a:cubicBezTo>
                    <a:cubicBezTo>
                      <a:pt x="9961" y="25646"/>
                      <a:pt x="9983" y="25640"/>
                      <a:pt x="9978" y="25674"/>
                    </a:cubicBezTo>
                    <a:cubicBezTo>
                      <a:pt x="10030" y="25574"/>
                      <a:pt x="10119" y="25471"/>
                      <a:pt x="10142" y="25471"/>
                    </a:cubicBezTo>
                    <a:cubicBezTo>
                      <a:pt x="10148" y="25471"/>
                      <a:pt x="10149" y="25479"/>
                      <a:pt x="10144" y="25497"/>
                    </a:cubicBezTo>
                    <a:cubicBezTo>
                      <a:pt x="10177" y="25433"/>
                      <a:pt x="10185" y="25413"/>
                      <a:pt x="10181" y="25413"/>
                    </a:cubicBezTo>
                    <a:lnTo>
                      <a:pt x="10181" y="25413"/>
                    </a:lnTo>
                    <a:cubicBezTo>
                      <a:pt x="10174" y="25413"/>
                      <a:pt x="10139" y="25463"/>
                      <a:pt x="10131" y="25463"/>
                    </a:cubicBezTo>
                    <a:cubicBezTo>
                      <a:pt x="10128" y="25463"/>
                      <a:pt x="10130" y="25453"/>
                      <a:pt x="10144" y="25425"/>
                    </a:cubicBezTo>
                    <a:lnTo>
                      <a:pt x="10310" y="25148"/>
                    </a:lnTo>
                    <a:lnTo>
                      <a:pt x="10310" y="25148"/>
                    </a:lnTo>
                    <a:cubicBezTo>
                      <a:pt x="10290" y="25161"/>
                      <a:pt x="10260" y="25200"/>
                      <a:pt x="10252" y="25200"/>
                    </a:cubicBezTo>
                    <a:cubicBezTo>
                      <a:pt x="10246" y="25200"/>
                      <a:pt x="10252" y="25180"/>
                      <a:pt x="10282" y="25115"/>
                    </a:cubicBezTo>
                    <a:cubicBezTo>
                      <a:pt x="10348" y="24993"/>
                      <a:pt x="10393" y="24938"/>
                      <a:pt x="10487" y="24783"/>
                    </a:cubicBezTo>
                    <a:lnTo>
                      <a:pt x="10487" y="24783"/>
                    </a:lnTo>
                    <a:cubicBezTo>
                      <a:pt x="10485" y="24790"/>
                      <a:pt x="10488" y="24791"/>
                      <a:pt x="10492" y="24791"/>
                    </a:cubicBezTo>
                    <a:cubicBezTo>
                      <a:pt x="10494" y="24791"/>
                      <a:pt x="10498" y="24790"/>
                      <a:pt x="10500" y="24790"/>
                    </a:cubicBezTo>
                    <a:cubicBezTo>
                      <a:pt x="10510" y="24790"/>
                      <a:pt x="10514" y="24798"/>
                      <a:pt x="10476" y="24866"/>
                    </a:cubicBezTo>
                    <a:cubicBezTo>
                      <a:pt x="10531" y="24799"/>
                      <a:pt x="10608" y="24678"/>
                      <a:pt x="10614" y="24617"/>
                    </a:cubicBezTo>
                    <a:lnTo>
                      <a:pt x="10614" y="24617"/>
                    </a:lnTo>
                    <a:cubicBezTo>
                      <a:pt x="10594" y="24642"/>
                      <a:pt x="10585" y="24652"/>
                      <a:pt x="10582" y="24652"/>
                    </a:cubicBezTo>
                    <a:cubicBezTo>
                      <a:pt x="10570" y="24652"/>
                      <a:pt x="10715" y="24422"/>
                      <a:pt x="10692" y="24422"/>
                    </a:cubicBezTo>
                    <a:cubicBezTo>
                      <a:pt x="10689" y="24422"/>
                      <a:pt x="10682" y="24427"/>
                      <a:pt x="10669" y="24440"/>
                    </a:cubicBezTo>
                    <a:lnTo>
                      <a:pt x="10791" y="24279"/>
                    </a:lnTo>
                    <a:lnTo>
                      <a:pt x="10791" y="24279"/>
                    </a:lnTo>
                    <a:cubicBezTo>
                      <a:pt x="10763" y="24318"/>
                      <a:pt x="10780" y="24329"/>
                      <a:pt x="10736" y="24384"/>
                    </a:cubicBezTo>
                    <a:cubicBezTo>
                      <a:pt x="10791" y="24357"/>
                      <a:pt x="10819" y="24235"/>
                      <a:pt x="10857" y="24174"/>
                    </a:cubicBezTo>
                    <a:cubicBezTo>
                      <a:pt x="10896" y="24119"/>
                      <a:pt x="11001" y="23958"/>
                      <a:pt x="11023" y="23953"/>
                    </a:cubicBezTo>
                    <a:cubicBezTo>
                      <a:pt x="11051" y="23892"/>
                      <a:pt x="11140" y="23759"/>
                      <a:pt x="11167" y="23748"/>
                    </a:cubicBezTo>
                    <a:cubicBezTo>
                      <a:pt x="11190" y="23710"/>
                      <a:pt x="11188" y="23702"/>
                      <a:pt x="11181" y="23702"/>
                    </a:cubicBezTo>
                    <a:cubicBezTo>
                      <a:pt x="11176" y="23702"/>
                      <a:pt x="11168" y="23706"/>
                      <a:pt x="11164" y="23706"/>
                    </a:cubicBezTo>
                    <a:cubicBezTo>
                      <a:pt x="11161" y="23706"/>
                      <a:pt x="11159" y="23704"/>
                      <a:pt x="11162" y="23698"/>
                    </a:cubicBezTo>
                    <a:cubicBezTo>
                      <a:pt x="11217" y="23610"/>
                      <a:pt x="11278" y="23510"/>
                      <a:pt x="11333" y="23416"/>
                    </a:cubicBezTo>
                    <a:cubicBezTo>
                      <a:pt x="11342" y="23412"/>
                      <a:pt x="11354" y="23410"/>
                      <a:pt x="11365" y="23410"/>
                    </a:cubicBezTo>
                    <a:cubicBezTo>
                      <a:pt x="11388" y="23410"/>
                      <a:pt x="11408" y="23420"/>
                      <a:pt x="11395" y="23452"/>
                    </a:cubicBezTo>
                    <a:lnTo>
                      <a:pt x="11395" y="23452"/>
                    </a:lnTo>
                    <a:cubicBezTo>
                      <a:pt x="11443" y="23339"/>
                      <a:pt x="11373" y="23393"/>
                      <a:pt x="11466" y="23228"/>
                    </a:cubicBezTo>
                    <a:lnTo>
                      <a:pt x="11466" y="23228"/>
                    </a:lnTo>
                    <a:cubicBezTo>
                      <a:pt x="11463" y="23245"/>
                      <a:pt x="11464" y="23251"/>
                      <a:pt x="11468" y="23251"/>
                    </a:cubicBezTo>
                    <a:cubicBezTo>
                      <a:pt x="11484" y="23251"/>
                      <a:pt x="11553" y="23132"/>
                      <a:pt x="11570" y="23132"/>
                    </a:cubicBezTo>
                    <a:cubicBezTo>
                      <a:pt x="11575" y="23132"/>
                      <a:pt x="11575" y="23145"/>
                      <a:pt x="11566" y="23178"/>
                    </a:cubicBezTo>
                    <a:cubicBezTo>
                      <a:pt x="11604" y="23139"/>
                      <a:pt x="11660" y="23040"/>
                      <a:pt x="11715" y="22945"/>
                    </a:cubicBezTo>
                    <a:cubicBezTo>
                      <a:pt x="11770" y="22840"/>
                      <a:pt x="11815" y="22730"/>
                      <a:pt x="11842" y="22647"/>
                    </a:cubicBezTo>
                    <a:cubicBezTo>
                      <a:pt x="11845" y="22628"/>
                      <a:pt x="11845" y="22620"/>
                      <a:pt x="11841" y="22620"/>
                    </a:cubicBezTo>
                    <a:cubicBezTo>
                      <a:pt x="11827" y="22620"/>
                      <a:pt x="11757" y="22792"/>
                      <a:pt x="11735" y="22792"/>
                    </a:cubicBezTo>
                    <a:cubicBezTo>
                      <a:pt x="11734" y="22792"/>
                      <a:pt x="11733" y="22791"/>
                      <a:pt x="11732" y="22791"/>
                    </a:cubicBezTo>
                    <a:cubicBezTo>
                      <a:pt x="11831" y="22569"/>
                      <a:pt x="11859" y="22436"/>
                      <a:pt x="11887" y="22326"/>
                    </a:cubicBezTo>
                    <a:cubicBezTo>
                      <a:pt x="11909" y="22215"/>
                      <a:pt x="11920" y="22121"/>
                      <a:pt x="11981" y="21949"/>
                    </a:cubicBezTo>
                    <a:lnTo>
                      <a:pt x="11981" y="21949"/>
                    </a:lnTo>
                    <a:lnTo>
                      <a:pt x="11948" y="22032"/>
                    </a:lnTo>
                    <a:cubicBezTo>
                      <a:pt x="12003" y="21817"/>
                      <a:pt x="11997" y="21839"/>
                      <a:pt x="12003" y="21706"/>
                    </a:cubicBezTo>
                    <a:cubicBezTo>
                      <a:pt x="12004" y="21712"/>
                      <a:pt x="12006" y="21716"/>
                      <a:pt x="12010" y="21716"/>
                    </a:cubicBezTo>
                    <a:cubicBezTo>
                      <a:pt x="12025" y="21716"/>
                      <a:pt x="12060" y="21662"/>
                      <a:pt x="12091" y="21573"/>
                    </a:cubicBezTo>
                    <a:cubicBezTo>
                      <a:pt x="12141" y="21468"/>
                      <a:pt x="12185" y="21291"/>
                      <a:pt x="12185" y="21092"/>
                    </a:cubicBezTo>
                    <a:lnTo>
                      <a:pt x="12185" y="21092"/>
                    </a:lnTo>
                    <a:cubicBezTo>
                      <a:pt x="12182" y="21121"/>
                      <a:pt x="12165" y="21241"/>
                      <a:pt x="12145" y="21241"/>
                    </a:cubicBezTo>
                    <a:cubicBezTo>
                      <a:pt x="12142" y="21241"/>
                      <a:pt x="12139" y="21238"/>
                      <a:pt x="12136" y="21230"/>
                    </a:cubicBezTo>
                    <a:lnTo>
                      <a:pt x="12141" y="21103"/>
                    </a:lnTo>
                    <a:lnTo>
                      <a:pt x="12136" y="20981"/>
                    </a:lnTo>
                    <a:cubicBezTo>
                      <a:pt x="12136" y="20975"/>
                      <a:pt x="12136" y="20973"/>
                      <a:pt x="12137" y="20973"/>
                    </a:cubicBezTo>
                    <a:cubicBezTo>
                      <a:pt x="12138" y="20973"/>
                      <a:pt x="12143" y="20995"/>
                      <a:pt x="12147" y="21020"/>
                    </a:cubicBezTo>
                    <a:cubicBezTo>
                      <a:pt x="12136" y="20793"/>
                      <a:pt x="12141" y="20583"/>
                      <a:pt x="12086" y="20527"/>
                    </a:cubicBezTo>
                    <a:cubicBezTo>
                      <a:pt x="12080" y="20455"/>
                      <a:pt x="12075" y="20372"/>
                      <a:pt x="12058" y="20295"/>
                    </a:cubicBezTo>
                    <a:lnTo>
                      <a:pt x="12058" y="20295"/>
                    </a:lnTo>
                    <a:lnTo>
                      <a:pt x="12069" y="20389"/>
                    </a:lnTo>
                    <a:cubicBezTo>
                      <a:pt x="12058" y="20378"/>
                      <a:pt x="12031" y="20317"/>
                      <a:pt x="11997" y="20245"/>
                    </a:cubicBezTo>
                    <a:cubicBezTo>
                      <a:pt x="11959" y="20184"/>
                      <a:pt x="11925" y="20112"/>
                      <a:pt x="11914" y="20096"/>
                    </a:cubicBezTo>
                    <a:cubicBezTo>
                      <a:pt x="11776" y="19880"/>
                      <a:pt x="11743" y="19797"/>
                      <a:pt x="11676" y="19670"/>
                    </a:cubicBezTo>
                    <a:lnTo>
                      <a:pt x="11676" y="19670"/>
                    </a:lnTo>
                    <a:cubicBezTo>
                      <a:pt x="11686" y="19696"/>
                      <a:pt x="11701" y="19748"/>
                      <a:pt x="11685" y="19748"/>
                    </a:cubicBezTo>
                    <a:cubicBezTo>
                      <a:pt x="11675" y="19748"/>
                      <a:pt x="11653" y="19727"/>
                      <a:pt x="11610" y="19664"/>
                    </a:cubicBezTo>
                    <a:cubicBezTo>
                      <a:pt x="11654" y="19631"/>
                      <a:pt x="11394" y="19326"/>
                      <a:pt x="11416" y="19315"/>
                    </a:cubicBezTo>
                    <a:cubicBezTo>
                      <a:pt x="11366" y="19249"/>
                      <a:pt x="11317" y="19138"/>
                      <a:pt x="11289" y="19138"/>
                    </a:cubicBezTo>
                    <a:lnTo>
                      <a:pt x="11317" y="19134"/>
                    </a:lnTo>
                    <a:lnTo>
                      <a:pt x="11317" y="19134"/>
                    </a:lnTo>
                    <a:cubicBezTo>
                      <a:pt x="11317" y="19134"/>
                      <a:pt x="11316" y="19134"/>
                      <a:pt x="11316" y="19134"/>
                    </a:cubicBezTo>
                    <a:cubicBezTo>
                      <a:pt x="11257" y="19134"/>
                      <a:pt x="11126" y="18921"/>
                      <a:pt x="11068" y="18740"/>
                    </a:cubicBezTo>
                    <a:lnTo>
                      <a:pt x="11068" y="18740"/>
                    </a:lnTo>
                    <a:cubicBezTo>
                      <a:pt x="11070" y="18740"/>
                      <a:pt x="11072" y="18740"/>
                      <a:pt x="11074" y="18740"/>
                    </a:cubicBezTo>
                    <a:cubicBezTo>
                      <a:pt x="11110" y="18740"/>
                      <a:pt x="11088" y="18692"/>
                      <a:pt x="11062" y="18635"/>
                    </a:cubicBezTo>
                    <a:cubicBezTo>
                      <a:pt x="11040" y="18568"/>
                      <a:pt x="11018" y="18485"/>
                      <a:pt x="11040" y="18436"/>
                    </a:cubicBezTo>
                    <a:cubicBezTo>
                      <a:pt x="11012" y="18419"/>
                      <a:pt x="11001" y="18330"/>
                      <a:pt x="10985" y="18247"/>
                    </a:cubicBezTo>
                    <a:cubicBezTo>
                      <a:pt x="10974" y="18159"/>
                      <a:pt x="10979" y="18070"/>
                      <a:pt x="10951" y="18054"/>
                    </a:cubicBezTo>
                    <a:cubicBezTo>
                      <a:pt x="10946" y="17893"/>
                      <a:pt x="11001" y="17915"/>
                      <a:pt x="11012" y="17877"/>
                    </a:cubicBezTo>
                    <a:lnTo>
                      <a:pt x="11001" y="17799"/>
                    </a:lnTo>
                    <a:cubicBezTo>
                      <a:pt x="11018" y="17722"/>
                      <a:pt x="11068" y="17434"/>
                      <a:pt x="11117" y="17251"/>
                    </a:cubicBezTo>
                    <a:lnTo>
                      <a:pt x="11112" y="17080"/>
                    </a:lnTo>
                    <a:lnTo>
                      <a:pt x="11140" y="17024"/>
                    </a:lnTo>
                    <a:cubicBezTo>
                      <a:pt x="11131" y="17003"/>
                      <a:pt x="11143" y="16910"/>
                      <a:pt x="11135" y="16910"/>
                    </a:cubicBezTo>
                    <a:lnTo>
                      <a:pt x="11135" y="16910"/>
                    </a:lnTo>
                    <a:cubicBezTo>
                      <a:pt x="11133" y="16910"/>
                      <a:pt x="11129" y="16918"/>
                      <a:pt x="11123" y="16936"/>
                    </a:cubicBezTo>
                    <a:lnTo>
                      <a:pt x="11145" y="16842"/>
                    </a:lnTo>
                    <a:cubicBezTo>
                      <a:pt x="11106" y="16831"/>
                      <a:pt x="11156" y="16709"/>
                      <a:pt x="11173" y="16526"/>
                    </a:cubicBezTo>
                    <a:cubicBezTo>
                      <a:pt x="11180" y="16508"/>
                      <a:pt x="11185" y="16500"/>
                      <a:pt x="11188" y="16500"/>
                    </a:cubicBezTo>
                    <a:cubicBezTo>
                      <a:pt x="11193" y="16500"/>
                      <a:pt x="11195" y="16515"/>
                      <a:pt x="11195" y="16537"/>
                    </a:cubicBezTo>
                    <a:cubicBezTo>
                      <a:pt x="11206" y="16449"/>
                      <a:pt x="11223" y="16482"/>
                      <a:pt x="11245" y="16449"/>
                    </a:cubicBezTo>
                    <a:lnTo>
                      <a:pt x="11245" y="16449"/>
                    </a:lnTo>
                    <a:cubicBezTo>
                      <a:pt x="11245" y="16449"/>
                      <a:pt x="11244" y="16449"/>
                      <a:pt x="11244" y="16449"/>
                    </a:cubicBezTo>
                    <a:cubicBezTo>
                      <a:pt x="11232" y="16449"/>
                      <a:pt x="11217" y="16263"/>
                      <a:pt x="11191" y="16263"/>
                    </a:cubicBezTo>
                    <a:cubicBezTo>
                      <a:pt x="11183" y="16263"/>
                      <a:pt x="11173" y="16285"/>
                      <a:pt x="11162" y="16344"/>
                    </a:cubicBezTo>
                    <a:cubicBezTo>
                      <a:pt x="11161" y="16345"/>
                      <a:pt x="11159" y="16345"/>
                      <a:pt x="11158" y="16345"/>
                    </a:cubicBezTo>
                    <a:cubicBezTo>
                      <a:pt x="11140" y="16345"/>
                      <a:pt x="11146" y="16206"/>
                      <a:pt x="11162" y="16122"/>
                    </a:cubicBezTo>
                    <a:lnTo>
                      <a:pt x="11206" y="16067"/>
                    </a:lnTo>
                    <a:cubicBezTo>
                      <a:pt x="11200" y="16028"/>
                      <a:pt x="11178" y="15990"/>
                      <a:pt x="11173" y="15951"/>
                    </a:cubicBezTo>
                    <a:cubicBezTo>
                      <a:pt x="11173" y="15873"/>
                      <a:pt x="11178" y="15824"/>
                      <a:pt x="11189" y="15779"/>
                    </a:cubicBezTo>
                    <a:cubicBezTo>
                      <a:pt x="11195" y="15730"/>
                      <a:pt x="11195" y="15680"/>
                      <a:pt x="11195" y="15624"/>
                    </a:cubicBezTo>
                    <a:cubicBezTo>
                      <a:pt x="11198" y="15690"/>
                      <a:pt x="11226" y="15769"/>
                      <a:pt x="11246" y="15769"/>
                    </a:cubicBezTo>
                    <a:cubicBezTo>
                      <a:pt x="11262" y="15769"/>
                      <a:pt x="11274" y="15721"/>
                      <a:pt x="11267" y="15580"/>
                    </a:cubicBezTo>
                    <a:lnTo>
                      <a:pt x="11267" y="15580"/>
                    </a:lnTo>
                    <a:cubicBezTo>
                      <a:pt x="11278" y="15658"/>
                      <a:pt x="11283" y="15724"/>
                      <a:pt x="11295" y="15779"/>
                    </a:cubicBezTo>
                    <a:cubicBezTo>
                      <a:pt x="11306" y="15835"/>
                      <a:pt x="11311" y="15873"/>
                      <a:pt x="11311" y="15918"/>
                    </a:cubicBezTo>
                    <a:cubicBezTo>
                      <a:pt x="11314" y="15879"/>
                      <a:pt x="11315" y="15852"/>
                      <a:pt x="11319" y="15852"/>
                    </a:cubicBezTo>
                    <a:cubicBezTo>
                      <a:pt x="11321" y="15852"/>
                      <a:pt x="11326" y="15872"/>
                      <a:pt x="11333" y="15923"/>
                    </a:cubicBezTo>
                    <a:cubicBezTo>
                      <a:pt x="11328" y="15669"/>
                      <a:pt x="11311" y="15840"/>
                      <a:pt x="11295" y="15586"/>
                    </a:cubicBezTo>
                    <a:lnTo>
                      <a:pt x="11295" y="15586"/>
                    </a:lnTo>
                    <a:cubicBezTo>
                      <a:pt x="11297" y="15586"/>
                      <a:pt x="11299" y="15587"/>
                      <a:pt x="11301" y="15587"/>
                    </a:cubicBezTo>
                    <a:cubicBezTo>
                      <a:pt x="11335" y="15587"/>
                      <a:pt x="11343" y="15506"/>
                      <a:pt x="11328" y="15303"/>
                    </a:cubicBezTo>
                    <a:lnTo>
                      <a:pt x="11328" y="15303"/>
                    </a:lnTo>
                    <a:lnTo>
                      <a:pt x="11317" y="15469"/>
                    </a:lnTo>
                    <a:cubicBezTo>
                      <a:pt x="11311" y="15458"/>
                      <a:pt x="11311" y="15447"/>
                      <a:pt x="11306" y="15442"/>
                    </a:cubicBezTo>
                    <a:lnTo>
                      <a:pt x="11306" y="15442"/>
                    </a:lnTo>
                    <a:cubicBezTo>
                      <a:pt x="11311" y="15503"/>
                      <a:pt x="11306" y="15519"/>
                      <a:pt x="11289" y="15536"/>
                    </a:cubicBezTo>
                    <a:cubicBezTo>
                      <a:pt x="11289" y="15486"/>
                      <a:pt x="11228" y="15287"/>
                      <a:pt x="11223" y="15226"/>
                    </a:cubicBezTo>
                    <a:cubicBezTo>
                      <a:pt x="11221" y="15257"/>
                      <a:pt x="11217" y="15271"/>
                      <a:pt x="11212" y="15271"/>
                    </a:cubicBezTo>
                    <a:cubicBezTo>
                      <a:pt x="11201" y="15271"/>
                      <a:pt x="11181" y="15198"/>
                      <a:pt x="11162" y="15121"/>
                    </a:cubicBezTo>
                    <a:cubicBezTo>
                      <a:pt x="11131" y="15029"/>
                      <a:pt x="11101" y="14938"/>
                      <a:pt x="11092" y="14938"/>
                    </a:cubicBezTo>
                    <a:cubicBezTo>
                      <a:pt x="11089" y="14938"/>
                      <a:pt x="11089" y="14945"/>
                      <a:pt x="11090" y="14960"/>
                    </a:cubicBezTo>
                    <a:cubicBezTo>
                      <a:pt x="11079" y="14933"/>
                      <a:pt x="11029" y="14778"/>
                      <a:pt x="11034" y="14756"/>
                    </a:cubicBezTo>
                    <a:lnTo>
                      <a:pt x="11034" y="14756"/>
                    </a:lnTo>
                    <a:cubicBezTo>
                      <a:pt x="11053" y="14794"/>
                      <a:pt x="11064" y="14809"/>
                      <a:pt x="11069" y="14809"/>
                    </a:cubicBezTo>
                    <a:cubicBezTo>
                      <a:pt x="11088" y="14809"/>
                      <a:pt x="11039" y="14616"/>
                      <a:pt x="11054" y="14616"/>
                    </a:cubicBezTo>
                    <a:lnTo>
                      <a:pt x="11054" y="14616"/>
                    </a:lnTo>
                    <a:cubicBezTo>
                      <a:pt x="11055" y="14616"/>
                      <a:pt x="11056" y="14617"/>
                      <a:pt x="11057" y="14617"/>
                    </a:cubicBezTo>
                    <a:cubicBezTo>
                      <a:pt x="11052" y="14607"/>
                      <a:pt x="11049" y="14603"/>
                      <a:pt x="11048" y="14603"/>
                    </a:cubicBezTo>
                    <a:lnTo>
                      <a:pt x="11048" y="14603"/>
                    </a:lnTo>
                    <a:cubicBezTo>
                      <a:pt x="11040" y="14603"/>
                      <a:pt x="11064" y="14706"/>
                      <a:pt x="11051" y="14706"/>
                    </a:cubicBezTo>
                    <a:cubicBezTo>
                      <a:pt x="11048" y="14706"/>
                      <a:pt x="11043" y="14700"/>
                      <a:pt x="11034" y="14684"/>
                    </a:cubicBezTo>
                    <a:cubicBezTo>
                      <a:pt x="10996" y="14573"/>
                      <a:pt x="10979" y="14479"/>
                      <a:pt x="10968" y="14413"/>
                    </a:cubicBezTo>
                    <a:lnTo>
                      <a:pt x="10968" y="14413"/>
                    </a:lnTo>
                    <a:cubicBezTo>
                      <a:pt x="10974" y="14429"/>
                      <a:pt x="10985" y="14446"/>
                      <a:pt x="10996" y="14457"/>
                    </a:cubicBezTo>
                    <a:cubicBezTo>
                      <a:pt x="10974" y="14396"/>
                      <a:pt x="10951" y="14341"/>
                      <a:pt x="10929" y="14274"/>
                    </a:cubicBezTo>
                    <a:cubicBezTo>
                      <a:pt x="10928" y="14273"/>
                      <a:pt x="10927" y="14273"/>
                      <a:pt x="10926" y="14273"/>
                    </a:cubicBezTo>
                    <a:cubicBezTo>
                      <a:pt x="10913" y="14273"/>
                      <a:pt x="10944" y="14363"/>
                      <a:pt x="10934" y="14363"/>
                    </a:cubicBezTo>
                    <a:cubicBezTo>
                      <a:pt x="10930" y="14363"/>
                      <a:pt x="10919" y="14349"/>
                      <a:pt x="10896" y="14307"/>
                    </a:cubicBezTo>
                    <a:cubicBezTo>
                      <a:pt x="10891" y="14258"/>
                      <a:pt x="10802" y="14108"/>
                      <a:pt x="10813" y="14103"/>
                    </a:cubicBezTo>
                    <a:lnTo>
                      <a:pt x="10813" y="14103"/>
                    </a:lnTo>
                    <a:cubicBezTo>
                      <a:pt x="10868" y="14169"/>
                      <a:pt x="10874" y="14097"/>
                      <a:pt x="10946" y="14230"/>
                    </a:cubicBezTo>
                    <a:cubicBezTo>
                      <a:pt x="10905" y="14139"/>
                      <a:pt x="10768" y="13890"/>
                      <a:pt x="10747" y="13890"/>
                    </a:cubicBezTo>
                    <a:cubicBezTo>
                      <a:pt x="10742" y="13890"/>
                      <a:pt x="10743" y="13902"/>
                      <a:pt x="10752" y="13931"/>
                    </a:cubicBezTo>
                    <a:cubicBezTo>
                      <a:pt x="10730" y="13892"/>
                      <a:pt x="10708" y="13848"/>
                      <a:pt x="10680" y="13804"/>
                    </a:cubicBezTo>
                    <a:lnTo>
                      <a:pt x="10680" y="13804"/>
                    </a:lnTo>
                    <a:cubicBezTo>
                      <a:pt x="10706" y="13867"/>
                      <a:pt x="10757" y="13991"/>
                      <a:pt x="10745" y="13991"/>
                    </a:cubicBezTo>
                    <a:cubicBezTo>
                      <a:pt x="10739" y="13991"/>
                      <a:pt x="10717" y="13960"/>
                      <a:pt x="10669" y="13876"/>
                    </a:cubicBezTo>
                    <a:lnTo>
                      <a:pt x="10675" y="13876"/>
                    </a:lnTo>
                    <a:lnTo>
                      <a:pt x="10553" y="13715"/>
                    </a:lnTo>
                    <a:cubicBezTo>
                      <a:pt x="10542" y="13688"/>
                      <a:pt x="10531" y="13660"/>
                      <a:pt x="10525" y="13632"/>
                    </a:cubicBezTo>
                    <a:cubicBezTo>
                      <a:pt x="10524" y="13633"/>
                      <a:pt x="10523" y="13633"/>
                      <a:pt x="10521" y="13633"/>
                    </a:cubicBezTo>
                    <a:cubicBezTo>
                      <a:pt x="10510" y="13633"/>
                      <a:pt x="10493" y="13613"/>
                      <a:pt x="10453" y="13555"/>
                    </a:cubicBezTo>
                    <a:cubicBezTo>
                      <a:pt x="10453" y="13538"/>
                      <a:pt x="10420" y="13477"/>
                      <a:pt x="10431" y="13477"/>
                    </a:cubicBezTo>
                    <a:cubicBezTo>
                      <a:pt x="10310" y="13295"/>
                      <a:pt x="10310" y="13322"/>
                      <a:pt x="10282" y="13300"/>
                    </a:cubicBezTo>
                    <a:cubicBezTo>
                      <a:pt x="10228" y="13229"/>
                      <a:pt x="10202" y="13187"/>
                      <a:pt x="10214" y="13187"/>
                    </a:cubicBezTo>
                    <a:cubicBezTo>
                      <a:pt x="10217" y="13187"/>
                      <a:pt x="10225" y="13191"/>
                      <a:pt x="10238" y="13201"/>
                    </a:cubicBezTo>
                    <a:cubicBezTo>
                      <a:pt x="10149" y="13062"/>
                      <a:pt x="9972" y="12841"/>
                      <a:pt x="9922" y="12736"/>
                    </a:cubicBezTo>
                    <a:cubicBezTo>
                      <a:pt x="9878" y="12686"/>
                      <a:pt x="9863" y="12671"/>
                      <a:pt x="9861" y="12671"/>
                    </a:cubicBezTo>
                    <a:lnTo>
                      <a:pt x="9861" y="12671"/>
                    </a:lnTo>
                    <a:cubicBezTo>
                      <a:pt x="9857" y="12671"/>
                      <a:pt x="9885" y="12710"/>
                      <a:pt x="9877" y="12710"/>
                    </a:cubicBezTo>
                    <a:cubicBezTo>
                      <a:pt x="9874" y="12710"/>
                      <a:pt x="9864" y="12704"/>
                      <a:pt x="9845" y="12686"/>
                    </a:cubicBezTo>
                    <a:cubicBezTo>
                      <a:pt x="9778" y="12498"/>
                      <a:pt x="9408" y="12122"/>
                      <a:pt x="9208" y="11834"/>
                    </a:cubicBezTo>
                    <a:lnTo>
                      <a:pt x="9208" y="11834"/>
                    </a:lnTo>
                    <a:cubicBezTo>
                      <a:pt x="9210" y="11859"/>
                      <a:pt x="9207" y="11868"/>
                      <a:pt x="9202" y="11868"/>
                    </a:cubicBezTo>
                    <a:cubicBezTo>
                      <a:pt x="9185" y="11868"/>
                      <a:pt x="9137" y="11765"/>
                      <a:pt x="9087" y="11740"/>
                    </a:cubicBezTo>
                    <a:cubicBezTo>
                      <a:pt x="9094" y="11728"/>
                      <a:pt x="9028" y="11596"/>
                      <a:pt x="9042" y="11596"/>
                    </a:cubicBezTo>
                    <a:cubicBezTo>
                      <a:pt x="9046" y="11596"/>
                      <a:pt x="9057" y="11607"/>
                      <a:pt x="9078" y="11635"/>
                    </a:cubicBezTo>
                    <a:lnTo>
                      <a:pt x="9078" y="11635"/>
                    </a:lnTo>
                    <a:cubicBezTo>
                      <a:pt x="9055" y="11599"/>
                      <a:pt x="9033" y="11563"/>
                      <a:pt x="9015" y="11529"/>
                    </a:cubicBezTo>
                    <a:cubicBezTo>
                      <a:pt x="9011" y="11511"/>
                      <a:pt x="9012" y="11504"/>
                      <a:pt x="9016" y="11504"/>
                    </a:cubicBezTo>
                    <a:cubicBezTo>
                      <a:pt x="9026" y="11504"/>
                      <a:pt x="9052" y="11546"/>
                      <a:pt x="9076" y="11585"/>
                    </a:cubicBezTo>
                    <a:cubicBezTo>
                      <a:pt x="9102" y="11617"/>
                      <a:pt x="9124" y="11646"/>
                      <a:pt x="9132" y="11646"/>
                    </a:cubicBezTo>
                    <a:cubicBezTo>
                      <a:pt x="9138" y="11646"/>
                      <a:pt x="9137" y="11632"/>
                      <a:pt x="9125" y="11596"/>
                    </a:cubicBezTo>
                    <a:cubicBezTo>
                      <a:pt x="9031" y="11430"/>
                      <a:pt x="8909" y="11330"/>
                      <a:pt x="8854" y="11109"/>
                    </a:cubicBezTo>
                    <a:lnTo>
                      <a:pt x="8854" y="11109"/>
                    </a:lnTo>
                    <a:cubicBezTo>
                      <a:pt x="8861" y="11116"/>
                      <a:pt x="8866" y="11119"/>
                      <a:pt x="8868" y="11119"/>
                    </a:cubicBezTo>
                    <a:cubicBezTo>
                      <a:pt x="8876" y="11119"/>
                      <a:pt x="8867" y="11091"/>
                      <a:pt x="8854" y="11054"/>
                    </a:cubicBezTo>
                    <a:cubicBezTo>
                      <a:pt x="8845" y="11021"/>
                      <a:pt x="8832" y="10982"/>
                      <a:pt x="8844" y="10982"/>
                    </a:cubicBezTo>
                    <a:cubicBezTo>
                      <a:pt x="8846" y="10982"/>
                      <a:pt x="8849" y="10983"/>
                      <a:pt x="8854" y="10987"/>
                    </a:cubicBezTo>
                    <a:cubicBezTo>
                      <a:pt x="8876" y="11026"/>
                      <a:pt x="8898" y="11087"/>
                      <a:pt x="8921" y="11142"/>
                    </a:cubicBezTo>
                    <a:lnTo>
                      <a:pt x="8909" y="11103"/>
                    </a:lnTo>
                    <a:cubicBezTo>
                      <a:pt x="8854" y="10904"/>
                      <a:pt x="8849" y="10876"/>
                      <a:pt x="8826" y="10876"/>
                    </a:cubicBezTo>
                    <a:cubicBezTo>
                      <a:pt x="8824" y="10876"/>
                      <a:pt x="8821" y="10877"/>
                      <a:pt x="8817" y="10877"/>
                    </a:cubicBezTo>
                    <a:cubicBezTo>
                      <a:pt x="8805" y="10877"/>
                      <a:pt x="8787" y="10868"/>
                      <a:pt x="8766" y="10782"/>
                    </a:cubicBezTo>
                    <a:cubicBezTo>
                      <a:pt x="8738" y="10528"/>
                      <a:pt x="8788" y="10578"/>
                      <a:pt x="8799" y="10561"/>
                    </a:cubicBezTo>
                    <a:cubicBezTo>
                      <a:pt x="8810" y="10528"/>
                      <a:pt x="8810" y="10434"/>
                      <a:pt x="8810" y="10356"/>
                    </a:cubicBezTo>
                    <a:lnTo>
                      <a:pt x="8810" y="10356"/>
                    </a:lnTo>
                    <a:cubicBezTo>
                      <a:pt x="8810" y="10384"/>
                      <a:pt x="8799" y="10412"/>
                      <a:pt x="8799" y="10439"/>
                    </a:cubicBezTo>
                    <a:cubicBezTo>
                      <a:pt x="8799" y="10473"/>
                      <a:pt x="8793" y="10500"/>
                      <a:pt x="8788" y="10522"/>
                    </a:cubicBezTo>
                    <a:cubicBezTo>
                      <a:pt x="8778" y="10546"/>
                      <a:pt x="8768" y="10563"/>
                      <a:pt x="8759" y="10563"/>
                    </a:cubicBezTo>
                    <a:cubicBezTo>
                      <a:pt x="8753" y="10563"/>
                      <a:pt x="8748" y="10556"/>
                      <a:pt x="8743" y="10539"/>
                    </a:cubicBezTo>
                    <a:cubicBezTo>
                      <a:pt x="8782" y="10434"/>
                      <a:pt x="8793" y="10163"/>
                      <a:pt x="8799" y="10080"/>
                    </a:cubicBezTo>
                    <a:lnTo>
                      <a:pt x="8799" y="10080"/>
                    </a:lnTo>
                    <a:cubicBezTo>
                      <a:pt x="8732" y="10257"/>
                      <a:pt x="8732" y="10329"/>
                      <a:pt x="8716" y="10390"/>
                    </a:cubicBezTo>
                    <a:cubicBezTo>
                      <a:pt x="8710" y="10423"/>
                      <a:pt x="8710" y="10450"/>
                      <a:pt x="8705" y="10500"/>
                    </a:cubicBezTo>
                    <a:cubicBezTo>
                      <a:pt x="8699" y="10550"/>
                      <a:pt x="8688" y="10605"/>
                      <a:pt x="8683" y="10694"/>
                    </a:cubicBezTo>
                    <a:cubicBezTo>
                      <a:pt x="8705" y="10744"/>
                      <a:pt x="8732" y="10727"/>
                      <a:pt x="8755" y="10943"/>
                    </a:cubicBezTo>
                    <a:cubicBezTo>
                      <a:pt x="8740" y="10905"/>
                      <a:pt x="8732" y="10890"/>
                      <a:pt x="8728" y="10890"/>
                    </a:cubicBezTo>
                    <a:lnTo>
                      <a:pt x="8728" y="10890"/>
                    </a:lnTo>
                    <a:cubicBezTo>
                      <a:pt x="8719" y="10890"/>
                      <a:pt x="8734" y="10967"/>
                      <a:pt x="8738" y="10998"/>
                    </a:cubicBezTo>
                    <a:cubicBezTo>
                      <a:pt x="8739" y="10994"/>
                      <a:pt x="8740" y="10992"/>
                      <a:pt x="8742" y="10992"/>
                    </a:cubicBezTo>
                    <a:cubicBezTo>
                      <a:pt x="8748" y="10992"/>
                      <a:pt x="8757" y="11024"/>
                      <a:pt x="8766" y="11059"/>
                    </a:cubicBezTo>
                    <a:cubicBezTo>
                      <a:pt x="8782" y="11109"/>
                      <a:pt x="8799" y="11170"/>
                      <a:pt x="8815" y="11197"/>
                    </a:cubicBezTo>
                    <a:cubicBezTo>
                      <a:pt x="8816" y="11210"/>
                      <a:pt x="8814" y="11214"/>
                      <a:pt x="8809" y="11214"/>
                    </a:cubicBezTo>
                    <a:cubicBezTo>
                      <a:pt x="8799" y="11214"/>
                      <a:pt x="8780" y="11196"/>
                      <a:pt x="8770" y="11196"/>
                    </a:cubicBezTo>
                    <a:cubicBezTo>
                      <a:pt x="8760" y="11196"/>
                      <a:pt x="8761" y="11217"/>
                      <a:pt x="8793" y="11303"/>
                    </a:cubicBezTo>
                    <a:lnTo>
                      <a:pt x="8854" y="11325"/>
                    </a:lnTo>
                    <a:cubicBezTo>
                      <a:pt x="8882" y="11408"/>
                      <a:pt x="8799" y="11303"/>
                      <a:pt x="8898" y="11469"/>
                    </a:cubicBezTo>
                    <a:cubicBezTo>
                      <a:pt x="8826" y="11386"/>
                      <a:pt x="8871" y="11518"/>
                      <a:pt x="8760" y="11280"/>
                    </a:cubicBezTo>
                    <a:lnTo>
                      <a:pt x="8760" y="11280"/>
                    </a:lnTo>
                    <a:cubicBezTo>
                      <a:pt x="8836" y="11580"/>
                      <a:pt x="8988" y="11692"/>
                      <a:pt x="9135" y="11870"/>
                    </a:cubicBezTo>
                    <a:lnTo>
                      <a:pt x="9135" y="11870"/>
                    </a:lnTo>
                    <a:cubicBezTo>
                      <a:pt x="9123" y="11857"/>
                      <a:pt x="9117" y="11859"/>
                      <a:pt x="9098" y="11845"/>
                    </a:cubicBezTo>
                    <a:lnTo>
                      <a:pt x="9098" y="11845"/>
                    </a:lnTo>
                    <a:cubicBezTo>
                      <a:pt x="9142" y="11878"/>
                      <a:pt x="9186" y="11956"/>
                      <a:pt x="9236" y="12011"/>
                    </a:cubicBezTo>
                    <a:cubicBezTo>
                      <a:pt x="9255" y="12043"/>
                      <a:pt x="9261" y="12055"/>
                      <a:pt x="9258" y="12055"/>
                    </a:cubicBezTo>
                    <a:cubicBezTo>
                      <a:pt x="9249" y="12055"/>
                      <a:pt x="9171" y="11955"/>
                      <a:pt x="9155" y="11955"/>
                    </a:cubicBezTo>
                    <a:cubicBezTo>
                      <a:pt x="9153" y="11955"/>
                      <a:pt x="9152" y="11957"/>
                      <a:pt x="9153" y="11961"/>
                    </a:cubicBezTo>
                    <a:cubicBezTo>
                      <a:pt x="9203" y="12027"/>
                      <a:pt x="9258" y="12099"/>
                      <a:pt x="9308" y="12166"/>
                    </a:cubicBezTo>
                    <a:lnTo>
                      <a:pt x="9308" y="12177"/>
                    </a:lnTo>
                    <a:cubicBezTo>
                      <a:pt x="9352" y="12221"/>
                      <a:pt x="9396" y="12271"/>
                      <a:pt x="9402" y="12299"/>
                    </a:cubicBezTo>
                    <a:cubicBezTo>
                      <a:pt x="9341" y="12249"/>
                      <a:pt x="9308" y="12238"/>
                      <a:pt x="9264" y="12205"/>
                    </a:cubicBezTo>
                    <a:lnTo>
                      <a:pt x="9264" y="12205"/>
                    </a:lnTo>
                    <a:lnTo>
                      <a:pt x="9457" y="12387"/>
                    </a:lnTo>
                    <a:cubicBezTo>
                      <a:pt x="9456" y="12387"/>
                      <a:pt x="9456" y="12387"/>
                      <a:pt x="9455" y="12387"/>
                    </a:cubicBezTo>
                    <a:cubicBezTo>
                      <a:pt x="9438" y="12387"/>
                      <a:pt x="9507" y="12488"/>
                      <a:pt x="9498" y="12488"/>
                    </a:cubicBezTo>
                    <a:cubicBezTo>
                      <a:pt x="9494" y="12488"/>
                      <a:pt x="9480" y="12475"/>
                      <a:pt x="9446" y="12437"/>
                    </a:cubicBezTo>
                    <a:lnTo>
                      <a:pt x="9446" y="12437"/>
                    </a:lnTo>
                    <a:lnTo>
                      <a:pt x="9701" y="12747"/>
                    </a:lnTo>
                    <a:lnTo>
                      <a:pt x="9695" y="12797"/>
                    </a:lnTo>
                    <a:cubicBezTo>
                      <a:pt x="9724" y="12830"/>
                      <a:pt x="9740" y="12848"/>
                      <a:pt x="9743" y="12848"/>
                    </a:cubicBezTo>
                    <a:cubicBezTo>
                      <a:pt x="9747" y="12848"/>
                      <a:pt x="9733" y="12825"/>
                      <a:pt x="9701" y="12775"/>
                    </a:cubicBezTo>
                    <a:lnTo>
                      <a:pt x="9701" y="12775"/>
                    </a:lnTo>
                    <a:cubicBezTo>
                      <a:pt x="9782" y="12883"/>
                      <a:pt x="10105" y="13206"/>
                      <a:pt x="10021" y="13206"/>
                    </a:cubicBezTo>
                    <a:cubicBezTo>
                      <a:pt x="10019" y="13206"/>
                      <a:pt x="10018" y="13206"/>
                      <a:pt x="10016" y="13206"/>
                    </a:cubicBezTo>
                    <a:lnTo>
                      <a:pt x="10016" y="13206"/>
                    </a:lnTo>
                    <a:cubicBezTo>
                      <a:pt x="10227" y="13439"/>
                      <a:pt x="10282" y="13544"/>
                      <a:pt x="10487" y="13854"/>
                    </a:cubicBezTo>
                    <a:cubicBezTo>
                      <a:pt x="10455" y="13811"/>
                      <a:pt x="10440" y="13795"/>
                      <a:pt x="10434" y="13795"/>
                    </a:cubicBezTo>
                    <a:cubicBezTo>
                      <a:pt x="10417" y="13795"/>
                      <a:pt x="10513" y="13978"/>
                      <a:pt x="10504" y="13978"/>
                    </a:cubicBezTo>
                    <a:cubicBezTo>
                      <a:pt x="10502" y="13978"/>
                      <a:pt x="10487" y="13958"/>
                      <a:pt x="10453" y="13903"/>
                    </a:cubicBezTo>
                    <a:lnTo>
                      <a:pt x="10453" y="13903"/>
                    </a:lnTo>
                    <a:cubicBezTo>
                      <a:pt x="10531" y="14069"/>
                      <a:pt x="10581" y="14080"/>
                      <a:pt x="10647" y="14208"/>
                    </a:cubicBezTo>
                    <a:cubicBezTo>
                      <a:pt x="10668" y="14262"/>
                      <a:pt x="10669" y="14286"/>
                      <a:pt x="10657" y="14286"/>
                    </a:cubicBezTo>
                    <a:cubicBezTo>
                      <a:pt x="10642" y="14286"/>
                      <a:pt x="10603" y="14244"/>
                      <a:pt x="10559" y="14175"/>
                    </a:cubicBezTo>
                    <a:lnTo>
                      <a:pt x="10559" y="14175"/>
                    </a:lnTo>
                    <a:lnTo>
                      <a:pt x="10647" y="14318"/>
                    </a:lnTo>
                    <a:lnTo>
                      <a:pt x="10642" y="14318"/>
                    </a:lnTo>
                    <a:lnTo>
                      <a:pt x="10719" y="14446"/>
                    </a:lnTo>
                    <a:cubicBezTo>
                      <a:pt x="10758" y="14590"/>
                      <a:pt x="10697" y="14484"/>
                      <a:pt x="10752" y="14639"/>
                    </a:cubicBezTo>
                    <a:lnTo>
                      <a:pt x="10791" y="14656"/>
                    </a:lnTo>
                    <a:lnTo>
                      <a:pt x="10813" y="14761"/>
                    </a:lnTo>
                    <a:cubicBezTo>
                      <a:pt x="10813" y="14755"/>
                      <a:pt x="10814" y="14751"/>
                      <a:pt x="10816" y="14751"/>
                    </a:cubicBezTo>
                    <a:cubicBezTo>
                      <a:pt x="10825" y="14751"/>
                      <a:pt x="10853" y="14824"/>
                      <a:pt x="10885" y="14916"/>
                    </a:cubicBezTo>
                    <a:lnTo>
                      <a:pt x="10874" y="14916"/>
                    </a:lnTo>
                    <a:lnTo>
                      <a:pt x="10918" y="15043"/>
                    </a:lnTo>
                    <a:cubicBezTo>
                      <a:pt x="10907" y="15017"/>
                      <a:pt x="10901" y="15007"/>
                      <a:pt x="10899" y="15007"/>
                    </a:cubicBezTo>
                    <a:lnTo>
                      <a:pt x="10899" y="15007"/>
                    </a:lnTo>
                    <a:cubicBezTo>
                      <a:pt x="10893" y="15007"/>
                      <a:pt x="10926" y="15123"/>
                      <a:pt x="10911" y="15123"/>
                    </a:cubicBezTo>
                    <a:cubicBezTo>
                      <a:pt x="10909" y="15123"/>
                      <a:pt x="10906" y="15121"/>
                      <a:pt x="10902" y="15115"/>
                    </a:cubicBezTo>
                    <a:lnTo>
                      <a:pt x="10902" y="15115"/>
                    </a:lnTo>
                    <a:cubicBezTo>
                      <a:pt x="10924" y="15231"/>
                      <a:pt x="10929" y="15231"/>
                      <a:pt x="10957" y="15447"/>
                    </a:cubicBezTo>
                    <a:lnTo>
                      <a:pt x="10974" y="15403"/>
                    </a:lnTo>
                    <a:cubicBezTo>
                      <a:pt x="10996" y="15517"/>
                      <a:pt x="10989" y="15545"/>
                      <a:pt x="10983" y="15545"/>
                    </a:cubicBezTo>
                    <a:cubicBezTo>
                      <a:pt x="10981" y="15545"/>
                      <a:pt x="10980" y="15543"/>
                      <a:pt x="10979" y="15541"/>
                    </a:cubicBezTo>
                    <a:cubicBezTo>
                      <a:pt x="10977" y="15541"/>
                      <a:pt x="10975" y="15541"/>
                      <a:pt x="10973" y="15541"/>
                    </a:cubicBezTo>
                    <a:cubicBezTo>
                      <a:pt x="10963" y="15541"/>
                      <a:pt x="10952" y="15549"/>
                      <a:pt x="10957" y="15641"/>
                    </a:cubicBezTo>
                    <a:lnTo>
                      <a:pt x="10985" y="15624"/>
                    </a:lnTo>
                    <a:lnTo>
                      <a:pt x="10985" y="15624"/>
                    </a:lnTo>
                    <a:cubicBezTo>
                      <a:pt x="10957" y="15951"/>
                      <a:pt x="10996" y="16178"/>
                      <a:pt x="10929" y="16421"/>
                    </a:cubicBezTo>
                    <a:cubicBezTo>
                      <a:pt x="10940" y="16328"/>
                      <a:pt x="10929" y="16310"/>
                      <a:pt x="10922" y="16310"/>
                    </a:cubicBezTo>
                    <a:cubicBezTo>
                      <a:pt x="10919" y="16310"/>
                      <a:pt x="10916" y="16314"/>
                      <a:pt x="10918" y="16316"/>
                    </a:cubicBezTo>
                    <a:cubicBezTo>
                      <a:pt x="10902" y="16526"/>
                      <a:pt x="10819" y="16864"/>
                      <a:pt x="10813" y="17085"/>
                    </a:cubicBezTo>
                    <a:cubicBezTo>
                      <a:pt x="10763" y="17163"/>
                      <a:pt x="10747" y="17174"/>
                      <a:pt x="10691" y="17406"/>
                    </a:cubicBezTo>
                    <a:cubicBezTo>
                      <a:pt x="10669" y="17572"/>
                      <a:pt x="10669" y="17600"/>
                      <a:pt x="10680" y="17655"/>
                    </a:cubicBezTo>
                    <a:cubicBezTo>
                      <a:pt x="10669" y="17738"/>
                      <a:pt x="10664" y="17854"/>
                      <a:pt x="10653" y="17960"/>
                    </a:cubicBezTo>
                    <a:cubicBezTo>
                      <a:pt x="10653" y="18059"/>
                      <a:pt x="10653" y="18137"/>
                      <a:pt x="10642" y="18142"/>
                    </a:cubicBezTo>
                    <a:cubicBezTo>
                      <a:pt x="10653" y="18181"/>
                      <a:pt x="10647" y="18297"/>
                      <a:pt x="10675" y="18386"/>
                    </a:cubicBezTo>
                    <a:lnTo>
                      <a:pt x="10669" y="18408"/>
                    </a:lnTo>
                    <a:lnTo>
                      <a:pt x="10691" y="18386"/>
                    </a:lnTo>
                    <a:lnTo>
                      <a:pt x="10691" y="18386"/>
                    </a:lnTo>
                    <a:cubicBezTo>
                      <a:pt x="10680" y="18463"/>
                      <a:pt x="10697" y="18530"/>
                      <a:pt x="10708" y="18602"/>
                    </a:cubicBezTo>
                    <a:cubicBezTo>
                      <a:pt x="10725" y="18668"/>
                      <a:pt x="10747" y="18723"/>
                      <a:pt x="10774" y="18790"/>
                    </a:cubicBezTo>
                    <a:cubicBezTo>
                      <a:pt x="10802" y="18845"/>
                      <a:pt x="10819" y="18906"/>
                      <a:pt x="10846" y="18967"/>
                    </a:cubicBezTo>
                    <a:cubicBezTo>
                      <a:pt x="10874" y="19028"/>
                      <a:pt x="10902" y="19094"/>
                      <a:pt x="10929" y="19166"/>
                    </a:cubicBezTo>
                    <a:lnTo>
                      <a:pt x="10902" y="19127"/>
                    </a:lnTo>
                    <a:lnTo>
                      <a:pt x="10902" y="19127"/>
                    </a:lnTo>
                    <a:cubicBezTo>
                      <a:pt x="10924" y="19160"/>
                      <a:pt x="10946" y="19205"/>
                      <a:pt x="10974" y="19238"/>
                    </a:cubicBezTo>
                    <a:cubicBezTo>
                      <a:pt x="10974" y="19242"/>
                      <a:pt x="10972" y="19244"/>
                      <a:pt x="10970" y="19244"/>
                    </a:cubicBezTo>
                    <a:cubicBezTo>
                      <a:pt x="10961" y="19244"/>
                      <a:pt x="10940" y="19221"/>
                      <a:pt x="10927" y="19221"/>
                    </a:cubicBezTo>
                    <a:cubicBezTo>
                      <a:pt x="10926" y="19221"/>
                      <a:pt x="10925" y="19221"/>
                      <a:pt x="10924" y="19221"/>
                    </a:cubicBezTo>
                    <a:lnTo>
                      <a:pt x="11084" y="19470"/>
                    </a:lnTo>
                    <a:lnTo>
                      <a:pt x="11245" y="19703"/>
                    </a:lnTo>
                    <a:lnTo>
                      <a:pt x="11195" y="19603"/>
                    </a:lnTo>
                    <a:lnTo>
                      <a:pt x="11195" y="19603"/>
                    </a:lnTo>
                    <a:cubicBezTo>
                      <a:pt x="11261" y="19692"/>
                      <a:pt x="11333" y="19747"/>
                      <a:pt x="11394" y="19869"/>
                    </a:cubicBezTo>
                    <a:cubicBezTo>
                      <a:pt x="11364" y="19836"/>
                      <a:pt x="11350" y="19823"/>
                      <a:pt x="11347" y="19823"/>
                    </a:cubicBezTo>
                    <a:lnTo>
                      <a:pt x="11347" y="19823"/>
                    </a:lnTo>
                    <a:cubicBezTo>
                      <a:pt x="11337" y="19823"/>
                      <a:pt x="11496" y="20027"/>
                      <a:pt x="11483" y="20062"/>
                    </a:cubicBezTo>
                    <a:lnTo>
                      <a:pt x="11416" y="19968"/>
                    </a:lnTo>
                    <a:lnTo>
                      <a:pt x="11416" y="19968"/>
                    </a:lnTo>
                    <a:cubicBezTo>
                      <a:pt x="11475" y="20063"/>
                      <a:pt x="11492" y="20090"/>
                      <a:pt x="11501" y="20090"/>
                    </a:cubicBezTo>
                    <a:cubicBezTo>
                      <a:pt x="11505" y="20090"/>
                      <a:pt x="11507" y="20085"/>
                      <a:pt x="11510" y="20079"/>
                    </a:cubicBezTo>
                    <a:cubicBezTo>
                      <a:pt x="11566" y="20162"/>
                      <a:pt x="11577" y="20206"/>
                      <a:pt x="11582" y="20234"/>
                    </a:cubicBezTo>
                    <a:cubicBezTo>
                      <a:pt x="11588" y="20267"/>
                      <a:pt x="11593" y="20295"/>
                      <a:pt x="11643" y="20372"/>
                    </a:cubicBezTo>
                    <a:cubicBezTo>
                      <a:pt x="11621" y="20328"/>
                      <a:pt x="11610" y="20295"/>
                      <a:pt x="11588" y="20256"/>
                    </a:cubicBezTo>
                    <a:cubicBezTo>
                      <a:pt x="11587" y="20247"/>
                      <a:pt x="11588" y="20243"/>
                      <a:pt x="11592" y="20243"/>
                    </a:cubicBezTo>
                    <a:cubicBezTo>
                      <a:pt x="11606" y="20243"/>
                      <a:pt x="11650" y="20306"/>
                      <a:pt x="11676" y="20372"/>
                    </a:cubicBezTo>
                    <a:cubicBezTo>
                      <a:pt x="11684" y="20387"/>
                      <a:pt x="11689" y="20421"/>
                      <a:pt x="11682" y="20421"/>
                    </a:cubicBezTo>
                    <a:cubicBezTo>
                      <a:pt x="11681" y="20421"/>
                      <a:pt x="11679" y="20419"/>
                      <a:pt x="11676" y="20415"/>
                    </a:cubicBezTo>
                    <a:lnTo>
                      <a:pt x="11676" y="20415"/>
                    </a:lnTo>
                    <a:cubicBezTo>
                      <a:pt x="11746" y="20554"/>
                      <a:pt x="11777" y="20763"/>
                      <a:pt x="11798" y="20821"/>
                    </a:cubicBezTo>
                    <a:cubicBezTo>
                      <a:pt x="11798" y="20860"/>
                      <a:pt x="11793" y="20875"/>
                      <a:pt x="11787" y="20875"/>
                    </a:cubicBezTo>
                    <a:cubicBezTo>
                      <a:pt x="11782" y="20875"/>
                      <a:pt x="11775" y="20862"/>
                      <a:pt x="11772" y="20845"/>
                    </a:cubicBezTo>
                    <a:lnTo>
                      <a:pt x="11772" y="20845"/>
                    </a:lnTo>
                    <a:cubicBezTo>
                      <a:pt x="11798" y="20993"/>
                      <a:pt x="11787" y="21032"/>
                      <a:pt x="11787" y="21070"/>
                    </a:cubicBezTo>
                    <a:cubicBezTo>
                      <a:pt x="11787" y="21092"/>
                      <a:pt x="11787" y="21103"/>
                      <a:pt x="11781" y="21141"/>
                    </a:cubicBezTo>
                    <a:cubicBezTo>
                      <a:pt x="11781" y="21175"/>
                      <a:pt x="11781" y="21225"/>
                      <a:pt x="11776" y="21308"/>
                    </a:cubicBezTo>
                    <a:lnTo>
                      <a:pt x="11759" y="21296"/>
                    </a:lnTo>
                    <a:cubicBezTo>
                      <a:pt x="11759" y="21335"/>
                      <a:pt x="11759" y="21374"/>
                      <a:pt x="11754" y="21418"/>
                    </a:cubicBezTo>
                    <a:lnTo>
                      <a:pt x="11687" y="21573"/>
                    </a:lnTo>
                    <a:lnTo>
                      <a:pt x="11721" y="21518"/>
                    </a:lnTo>
                    <a:lnTo>
                      <a:pt x="11721" y="21518"/>
                    </a:lnTo>
                    <a:cubicBezTo>
                      <a:pt x="11693" y="21628"/>
                      <a:pt x="11698" y="21706"/>
                      <a:pt x="11643" y="21822"/>
                    </a:cubicBezTo>
                    <a:lnTo>
                      <a:pt x="11643" y="21767"/>
                    </a:lnTo>
                    <a:cubicBezTo>
                      <a:pt x="11555" y="22071"/>
                      <a:pt x="11499" y="22110"/>
                      <a:pt x="11400" y="22398"/>
                    </a:cubicBezTo>
                    <a:cubicBezTo>
                      <a:pt x="11398" y="22401"/>
                      <a:pt x="11396" y="22403"/>
                      <a:pt x="11396" y="22403"/>
                    </a:cubicBezTo>
                    <a:cubicBezTo>
                      <a:pt x="11394" y="22403"/>
                      <a:pt x="11396" y="22393"/>
                      <a:pt x="11399" y="22381"/>
                    </a:cubicBezTo>
                    <a:lnTo>
                      <a:pt x="11399" y="22381"/>
                    </a:lnTo>
                    <a:cubicBezTo>
                      <a:pt x="11324" y="22610"/>
                      <a:pt x="11285" y="22533"/>
                      <a:pt x="11200" y="22796"/>
                    </a:cubicBezTo>
                    <a:cubicBezTo>
                      <a:pt x="11200" y="22792"/>
                      <a:pt x="11199" y="22791"/>
                      <a:pt x="11197" y="22791"/>
                    </a:cubicBezTo>
                    <a:cubicBezTo>
                      <a:pt x="11193" y="22791"/>
                      <a:pt x="11186" y="22796"/>
                      <a:pt x="11182" y="22796"/>
                    </a:cubicBezTo>
                    <a:cubicBezTo>
                      <a:pt x="11180" y="22796"/>
                      <a:pt x="11178" y="22795"/>
                      <a:pt x="11178" y="22791"/>
                    </a:cubicBezTo>
                    <a:lnTo>
                      <a:pt x="11134" y="22918"/>
                    </a:lnTo>
                    <a:lnTo>
                      <a:pt x="11112" y="22896"/>
                    </a:lnTo>
                    <a:cubicBezTo>
                      <a:pt x="11112" y="22934"/>
                      <a:pt x="11106" y="22973"/>
                      <a:pt x="11095" y="23006"/>
                    </a:cubicBezTo>
                    <a:lnTo>
                      <a:pt x="11034" y="23062"/>
                    </a:lnTo>
                    <a:lnTo>
                      <a:pt x="11023" y="23111"/>
                    </a:lnTo>
                    <a:cubicBezTo>
                      <a:pt x="10913" y="23206"/>
                      <a:pt x="10841" y="23399"/>
                      <a:pt x="10702" y="23538"/>
                    </a:cubicBezTo>
                    <a:lnTo>
                      <a:pt x="10752" y="23532"/>
                    </a:lnTo>
                    <a:lnTo>
                      <a:pt x="10752" y="23532"/>
                    </a:lnTo>
                    <a:cubicBezTo>
                      <a:pt x="10559" y="23986"/>
                      <a:pt x="10110" y="24451"/>
                      <a:pt x="9823" y="24998"/>
                    </a:cubicBezTo>
                    <a:lnTo>
                      <a:pt x="9806" y="24976"/>
                    </a:lnTo>
                    <a:lnTo>
                      <a:pt x="9706" y="25214"/>
                    </a:lnTo>
                    <a:cubicBezTo>
                      <a:pt x="9687" y="25236"/>
                      <a:pt x="9677" y="25244"/>
                      <a:pt x="9673" y="25244"/>
                    </a:cubicBezTo>
                    <a:cubicBezTo>
                      <a:pt x="9661" y="25244"/>
                      <a:pt x="9710" y="25156"/>
                      <a:pt x="9700" y="25156"/>
                    </a:cubicBezTo>
                    <a:lnTo>
                      <a:pt x="9700" y="25156"/>
                    </a:lnTo>
                    <a:cubicBezTo>
                      <a:pt x="9699" y="25156"/>
                      <a:pt x="9698" y="25157"/>
                      <a:pt x="9695" y="25159"/>
                    </a:cubicBezTo>
                    <a:cubicBezTo>
                      <a:pt x="9574" y="25397"/>
                      <a:pt x="9673" y="25275"/>
                      <a:pt x="9535" y="25557"/>
                    </a:cubicBezTo>
                    <a:cubicBezTo>
                      <a:pt x="9510" y="25590"/>
                      <a:pt x="9498" y="25603"/>
                      <a:pt x="9494" y="25603"/>
                    </a:cubicBezTo>
                    <a:cubicBezTo>
                      <a:pt x="9482" y="25603"/>
                      <a:pt x="9547" y="25479"/>
                      <a:pt x="9568" y="25425"/>
                    </a:cubicBezTo>
                    <a:lnTo>
                      <a:pt x="9568" y="25425"/>
                    </a:lnTo>
                    <a:cubicBezTo>
                      <a:pt x="9535" y="25497"/>
                      <a:pt x="9502" y="25563"/>
                      <a:pt x="9463" y="25646"/>
                    </a:cubicBezTo>
                    <a:cubicBezTo>
                      <a:pt x="9430" y="25723"/>
                      <a:pt x="9396" y="25806"/>
                      <a:pt x="9363" y="25889"/>
                    </a:cubicBezTo>
                    <a:cubicBezTo>
                      <a:pt x="9286" y="26044"/>
                      <a:pt x="9230" y="26199"/>
                      <a:pt x="9181" y="26299"/>
                    </a:cubicBezTo>
                    <a:cubicBezTo>
                      <a:pt x="9181" y="26303"/>
                      <a:pt x="9181" y="26312"/>
                      <a:pt x="9182" y="26312"/>
                    </a:cubicBezTo>
                    <a:cubicBezTo>
                      <a:pt x="9183" y="26312"/>
                      <a:pt x="9184" y="26310"/>
                      <a:pt x="9186" y="26304"/>
                    </a:cubicBezTo>
                    <a:lnTo>
                      <a:pt x="9186" y="26304"/>
                    </a:lnTo>
                    <a:cubicBezTo>
                      <a:pt x="9175" y="26354"/>
                      <a:pt x="9153" y="26404"/>
                      <a:pt x="9131" y="26459"/>
                    </a:cubicBezTo>
                    <a:cubicBezTo>
                      <a:pt x="9114" y="26515"/>
                      <a:pt x="9098" y="26570"/>
                      <a:pt x="9076" y="26625"/>
                    </a:cubicBezTo>
                    <a:cubicBezTo>
                      <a:pt x="9042" y="26742"/>
                      <a:pt x="9004" y="26852"/>
                      <a:pt x="8981" y="26963"/>
                    </a:cubicBezTo>
                    <a:cubicBezTo>
                      <a:pt x="8965" y="26957"/>
                      <a:pt x="8976" y="26902"/>
                      <a:pt x="8993" y="26847"/>
                    </a:cubicBezTo>
                    <a:lnTo>
                      <a:pt x="8993" y="26847"/>
                    </a:lnTo>
                    <a:cubicBezTo>
                      <a:pt x="8965" y="26919"/>
                      <a:pt x="8948" y="27029"/>
                      <a:pt x="8937" y="27101"/>
                    </a:cubicBezTo>
                    <a:lnTo>
                      <a:pt x="8932" y="27013"/>
                    </a:lnTo>
                    <a:cubicBezTo>
                      <a:pt x="8909" y="27096"/>
                      <a:pt x="8893" y="27218"/>
                      <a:pt x="8876" y="27328"/>
                    </a:cubicBezTo>
                    <a:cubicBezTo>
                      <a:pt x="8871" y="27361"/>
                      <a:pt x="8871" y="27372"/>
                      <a:pt x="8871" y="27384"/>
                    </a:cubicBezTo>
                    <a:cubicBezTo>
                      <a:pt x="8871" y="27400"/>
                      <a:pt x="8871" y="27406"/>
                      <a:pt x="8865" y="27417"/>
                    </a:cubicBezTo>
                    <a:cubicBezTo>
                      <a:pt x="8865" y="27434"/>
                      <a:pt x="8858" y="27441"/>
                      <a:pt x="8853" y="27443"/>
                    </a:cubicBezTo>
                    <a:lnTo>
                      <a:pt x="8853" y="27443"/>
                    </a:lnTo>
                    <a:cubicBezTo>
                      <a:pt x="8853" y="27443"/>
                      <a:pt x="8854" y="27443"/>
                      <a:pt x="8854" y="27443"/>
                    </a:cubicBezTo>
                    <a:cubicBezTo>
                      <a:pt x="8869" y="27443"/>
                      <a:pt x="8881" y="27464"/>
                      <a:pt x="8876" y="27527"/>
                    </a:cubicBezTo>
                    <a:cubicBezTo>
                      <a:pt x="8849" y="27538"/>
                      <a:pt x="8865" y="27594"/>
                      <a:pt x="8849" y="27627"/>
                    </a:cubicBezTo>
                    <a:cubicBezTo>
                      <a:pt x="8842" y="27650"/>
                      <a:pt x="8816" y="27667"/>
                      <a:pt x="8790" y="27667"/>
                    </a:cubicBezTo>
                    <a:cubicBezTo>
                      <a:pt x="8771" y="27667"/>
                      <a:pt x="8752" y="27659"/>
                      <a:pt x="8738" y="27638"/>
                    </a:cubicBezTo>
                    <a:cubicBezTo>
                      <a:pt x="8740" y="27636"/>
                      <a:pt x="8742" y="27636"/>
                      <a:pt x="8745" y="27636"/>
                    </a:cubicBezTo>
                    <a:cubicBezTo>
                      <a:pt x="8751" y="27636"/>
                      <a:pt x="8758" y="27638"/>
                      <a:pt x="8766" y="27638"/>
                    </a:cubicBezTo>
                    <a:lnTo>
                      <a:pt x="8782" y="27638"/>
                    </a:lnTo>
                    <a:cubicBezTo>
                      <a:pt x="8743" y="27627"/>
                      <a:pt x="8727" y="27621"/>
                      <a:pt x="8699" y="27621"/>
                    </a:cubicBezTo>
                    <a:lnTo>
                      <a:pt x="8688" y="27621"/>
                    </a:lnTo>
                    <a:lnTo>
                      <a:pt x="8705" y="27610"/>
                    </a:lnTo>
                    <a:lnTo>
                      <a:pt x="8660" y="27594"/>
                    </a:lnTo>
                    <a:lnTo>
                      <a:pt x="8655" y="27583"/>
                    </a:lnTo>
                    <a:lnTo>
                      <a:pt x="8627" y="27572"/>
                    </a:lnTo>
                    <a:lnTo>
                      <a:pt x="8572" y="27538"/>
                    </a:lnTo>
                    <a:lnTo>
                      <a:pt x="8356" y="27400"/>
                    </a:lnTo>
                    <a:cubicBezTo>
                      <a:pt x="8323" y="27323"/>
                      <a:pt x="7969" y="27107"/>
                      <a:pt x="8019" y="27107"/>
                    </a:cubicBezTo>
                    <a:cubicBezTo>
                      <a:pt x="7988" y="27081"/>
                      <a:pt x="7977" y="27072"/>
                      <a:pt x="7975" y="27072"/>
                    </a:cubicBezTo>
                    <a:lnTo>
                      <a:pt x="7975" y="27072"/>
                    </a:lnTo>
                    <a:cubicBezTo>
                      <a:pt x="7970" y="27072"/>
                      <a:pt x="8024" y="27126"/>
                      <a:pt x="8013" y="27126"/>
                    </a:cubicBezTo>
                    <a:cubicBezTo>
                      <a:pt x="8008" y="27126"/>
                      <a:pt x="7988" y="27114"/>
                      <a:pt x="7941" y="27079"/>
                    </a:cubicBezTo>
                    <a:cubicBezTo>
                      <a:pt x="7908" y="27024"/>
                      <a:pt x="7775" y="26957"/>
                      <a:pt x="7803" y="26941"/>
                    </a:cubicBezTo>
                    <a:lnTo>
                      <a:pt x="7803" y="26941"/>
                    </a:lnTo>
                    <a:lnTo>
                      <a:pt x="7825" y="26957"/>
                    </a:lnTo>
                    <a:lnTo>
                      <a:pt x="7703" y="26852"/>
                    </a:lnTo>
                    <a:lnTo>
                      <a:pt x="7797" y="26891"/>
                    </a:lnTo>
                    <a:cubicBezTo>
                      <a:pt x="7698" y="26816"/>
                      <a:pt x="7616" y="26773"/>
                      <a:pt x="7585" y="26773"/>
                    </a:cubicBezTo>
                    <a:cubicBezTo>
                      <a:pt x="7581" y="26773"/>
                      <a:pt x="7578" y="26774"/>
                      <a:pt x="7576" y="26775"/>
                    </a:cubicBezTo>
                    <a:cubicBezTo>
                      <a:pt x="7493" y="26681"/>
                      <a:pt x="7349" y="26559"/>
                      <a:pt x="7327" y="26498"/>
                    </a:cubicBezTo>
                    <a:lnTo>
                      <a:pt x="7327" y="26498"/>
                    </a:lnTo>
                    <a:lnTo>
                      <a:pt x="7371" y="26526"/>
                    </a:lnTo>
                    <a:cubicBezTo>
                      <a:pt x="7106" y="26277"/>
                      <a:pt x="7022" y="26033"/>
                      <a:pt x="6823" y="25840"/>
                    </a:cubicBezTo>
                    <a:cubicBezTo>
                      <a:pt x="6821" y="25833"/>
                      <a:pt x="6821" y="25829"/>
                      <a:pt x="6822" y="25829"/>
                    </a:cubicBezTo>
                    <a:lnTo>
                      <a:pt x="6822" y="25829"/>
                    </a:lnTo>
                    <a:cubicBezTo>
                      <a:pt x="6824" y="25829"/>
                      <a:pt x="6827" y="25832"/>
                      <a:pt x="6832" y="25838"/>
                    </a:cubicBezTo>
                    <a:lnTo>
                      <a:pt x="6832" y="25838"/>
                    </a:lnTo>
                    <a:lnTo>
                      <a:pt x="6707" y="25663"/>
                    </a:lnTo>
                    <a:lnTo>
                      <a:pt x="6751" y="25696"/>
                    </a:lnTo>
                    <a:cubicBezTo>
                      <a:pt x="6668" y="25591"/>
                      <a:pt x="6574" y="25497"/>
                      <a:pt x="6486" y="25397"/>
                    </a:cubicBezTo>
                    <a:lnTo>
                      <a:pt x="6497" y="25391"/>
                    </a:lnTo>
                    <a:cubicBezTo>
                      <a:pt x="6336" y="25176"/>
                      <a:pt x="6054" y="24871"/>
                      <a:pt x="5805" y="24639"/>
                    </a:cubicBezTo>
                    <a:lnTo>
                      <a:pt x="5805" y="24639"/>
                    </a:lnTo>
                    <a:lnTo>
                      <a:pt x="5849" y="24666"/>
                    </a:lnTo>
                    <a:cubicBezTo>
                      <a:pt x="5562" y="24423"/>
                      <a:pt x="5600" y="24412"/>
                      <a:pt x="5385" y="24246"/>
                    </a:cubicBezTo>
                    <a:cubicBezTo>
                      <a:pt x="5390" y="24246"/>
                      <a:pt x="5404" y="24250"/>
                      <a:pt x="5410" y="24255"/>
                    </a:cubicBezTo>
                    <a:lnTo>
                      <a:pt x="5410" y="24255"/>
                    </a:lnTo>
                    <a:lnTo>
                      <a:pt x="5224" y="24096"/>
                    </a:lnTo>
                    <a:lnTo>
                      <a:pt x="5274" y="24119"/>
                    </a:lnTo>
                    <a:cubicBezTo>
                      <a:pt x="5137" y="24043"/>
                      <a:pt x="4960" y="23839"/>
                      <a:pt x="4955" y="23839"/>
                    </a:cubicBezTo>
                    <a:lnTo>
                      <a:pt x="4955" y="23839"/>
                    </a:lnTo>
                    <a:cubicBezTo>
                      <a:pt x="4955" y="23839"/>
                      <a:pt x="4959" y="23845"/>
                      <a:pt x="4969" y="23859"/>
                    </a:cubicBezTo>
                    <a:cubicBezTo>
                      <a:pt x="4881" y="23803"/>
                      <a:pt x="4732" y="23709"/>
                      <a:pt x="4698" y="23704"/>
                    </a:cubicBezTo>
                    <a:cubicBezTo>
                      <a:pt x="4494" y="23543"/>
                      <a:pt x="4660" y="23648"/>
                      <a:pt x="4532" y="23543"/>
                    </a:cubicBezTo>
                    <a:cubicBezTo>
                      <a:pt x="4383" y="23432"/>
                      <a:pt x="4339" y="23432"/>
                      <a:pt x="4139" y="23278"/>
                    </a:cubicBezTo>
                    <a:lnTo>
                      <a:pt x="4150" y="23266"/>
                    </a:lnTo>
                    <a:cubicBezTo>
                      <a:pt x="4056" y="23200"/>
                      <a:pt x="3984" y="23172"/>
                      <a:pt x="3857" y="23073"/>
                    </a:cubicBezTo>
                    <a:lnTo>
                      <a:pt x="3857" y="23073"/>
                    </a:lnTo>
                    <a:lnTo>
                      <a:pt x="3896" y="23095"/>
                    </a:lnTo>
                    <a:cubicBezTo>
                      <a:pt x="3669" y="22962"/>
                      <a:pt x="3664" y="22874"/>
                      <a:pt x="3470" y="22791"/>
                    </a:cubicBezTo>
                    <a:cubicBezTo>
                      <a:pt x="3392" y="22713"/>
                      <a:pt x="3237" y="22591"/>
                      <a:pt x="3265" y="22575"/>
                    </a:cubicBezTo>
                    <a:cubicBezTo>
                      <a:pt x="3038" y="22381"/>
                      <a:pt x="2889" y="22204"/>
                      <a:pt x="2750" y="21960"/>
                    </a:cubicBezTo>
                    <a:cubicBezTo>
                      <a:pt x="2778" y="21900"/>
                      <a:pt x="2712" y="21911"/>
                      <a:pt x="2684" y="21739"/>
                    </a:cubicBezTo>
                    <a:lnTo>
                      <a:pt x="2667" y="21761"/>
                    </a:lnTo>
                    <a:cubicBezTo>
                      <a:pt x="2584" y="21523"/>
                      <a:pt x="2568" y="21236"/>
                      <a:pt x="2573" y="20926"/>
                    </a:cubicBezTo>
                    <a:lnTo>
                      <a:pt x="2573" y="20898"/>
                    </a:lnTo>
                    <a:cubicBezTo>
                      <a:pt x="2573" y="20876"/>
                      <a:pt x="2584" y="20848"/>
                      <a:pt x="2584" y="20826"/>
                    </a:cubicBezTo>
                    <a:lnTo>
                      <a:pt x="2584" y="20798"/>
                    </a:lnTo>
                    <a:cubicBezTo>
                      <a:pt x="2584" y="20649"/>
                      <a:pt x="2590" y="20494"/>
                      <a:pt x="2584" y="20334"/>
                    </a:cubicBezTo>
                    <a:lnTo>
                      <a:pt x="2612" y="20323"/>
                    </a:lnTo>
                    <a:lnTo>
                      <a:pt x="2584" y="20217"/>
                    </a:lnTo>
                    <a:cubicBezTo>
                      <a:pt x="2584" y="19935"/>
                      <a:pt x="2568" y="19581"/>
                      <a:pt x="2490" y="19243"/>
                    </a:cubicBezTo>
                    <a:cubicBezTo>
                      <a:pt x="2407" y="18906"/>
                      <a:pt x="2286" y="18613"/>
                      <a:pt x="2180" y="18397"/>
                    </a:cubicBezTo>
                    <a:cubicBezTo>
                      <a:pt x="2097" y="18270"/>
                      <a:pt x="1965" y="18076"/>
                      <a:pt x="1848" y="17866"/>
                    </a:cubicBezTo>
                    <a:lnTo>
                      <a:pt x="1848" y="17866"/>
                    </a:lnTo>
                    <a:lnTo>
                      <a:pt x="1865" y="17888"/>
                    </a:lnTo>
                    <a:cubicBezTo>
                      <a:pt x="1644" y="17539"/>
                      <a:pt x="1406" y="17190"/>
                      <a:pt x="1229" y="16814"/>
                    </a:cubicBezTo>
                    <a:lnTo>
                      <a:pt x="1229" y="16814"/>
                    </a:lnTo>
                    <a:cubicBezTo>
                      <a:pt x="1233" y="16818"/>
                      <a:pt x="1236" y="16820"/>
                      <a:pt x="1238" y="16820"/>
                    </a:cubicBezTo>
                    <a:cubicBezTo>
                      <a:pt x="1242" y="16820"/>
                      <a:pt x="1243" y="16814"/>
                      <a:pt x="1247" y="16814"/>
                    </a:cubicBezTo>
                    <a:cubicBezTo>
                      <a:pt x="1249" y="16814"/>
                      <a:pt x="1252" y="16816"/>
                      <a:pt x="1256" y="16820"/>
                    </a:cubicBezTo>
                    <a:cubicBezTo>
                      <a:pt x="1190" y="16748"/>
                      <a:pt x="1157" y="16615"/>
                      <a:pt x="1124" y="16537"/>
                    </a:cubicBezTo>
                    <a:lnTo>
                      <a:pt x="1124" y="16537"/>
                    </a:lnTo>
                    <a:lnTo>
                      <a:pt x="1151" y="16643"/>
                    </a:lnTo>
                    <a:cubicBezTo>
                      <a:pt x="1079" y="16543"/>
                      <a:pt x="1035" y="16377"/>
                      <a:pt x="1035" y="16316"/>
                    </a:cubicBezTo>
                    <a:cubicBezTo>
                      <a:pt x="996" y="16261"/>
                      <a:pt x="969" y="16205"/>
                      <a:pt x="941" y="16150"/>
                    </a:cubicBezTo>
                    <a:lnTo>
                      <a:pt x="941" y="16117"/>
                    </a:lnTo>
                    <a:lnTo>
                      <a:pt x="924" y="16089"/>
                    </a:lnTo>
                    <a:cubicBezTo>
                      <a:pt x="924" y="16056"/>
                      <a:pt x="924" y="16017"/>
                      <a:pt x="930" y="15984"/>
                    </a:cubicBezTo>
                    <a:cubicBezTo>
                      <a:pt x="908" y="15945"/>
                      <a:pt x="847" y="15724"/>
                      <a:pt x="803" y="15652"/>
                    </a:cubicBezTo>
                    <a:cubicBezTo>
                      <a:pt x="811" y="15636"/>
                      <a:pt x="804" y="15551"/>
                      <a:pt x="810" y="15551"/>
                    </a:cubicBezTo>
                    <a:lnTo>
                      <a:pt x="810" y="15551"/>
                    </a:lnTo>
                    <a:cubicBezTo>
                      <a:pt x="813" y="15551"/>
                      <a:pt x="817" y="15563"/>
                      <a:pt x="825" y="15597"/>
                    </a:cubicBezTo>
                    <a:cubicBezTo>
                      <a:pt x="797" y="15381"/>
                      <a:pt x="797" y="15176"/>
                      <a:pt x="825" y="14960"/>
                    </a:cubicBezTo>
                    <a:lnTo>
                      <a:pt x="825" y="14960"/>
                    </a:lnTo>
                    <a:lnTo>
                      <a:pt x="803" y="15060"/>
                    </a:lnTo>
                    <a:cubicBezTo>
                      <a:pt x="802" y="15060"/>
                      <a:pt x="801" y="15060"/>
                      <a:pt x="800" y="15060"/>
                    </a:cubicBezTo>
                    <a:cubicBezTo>
                      <a:pt x="776" y="15060"/>
                      <a:pt x="787" y="14869"/>
                      <a:pt x="814" y="14772"/>
                    </a:cubicBezTo>
                    <a:cubicBezTo>
                      <a:pt x="814" y="14817"/>
                      <a:pt x="818" y="14834"/>
                      <a:pt x="824" y="14834"/>
                    </a:cubicBezTo>
                    <a:cubicBezTo>
                      <a:pt x="836" y="14834"/>
                      <a:pt x="856" y="14772"/>
                      <a:pt x="875" y="14739"/>
                    </a:cubicBezTo>
                    <a:cubicBezTo>
                      <a:pt x="876" y="14719"/>
                      <a:pt x="875" y="14712"/>
                      <a:pt x="872" y="14712"/>
                    </a:cubicBezTo>
                    <a:cubicBezTo>
                      <a:pt x="866" y="14712"/>
                      <a:pt x="847" y="14771"/>
                      <a:pt x="836" y="14771"/>
                    </a:cubicBezTo>
                    <a:cubicBezTo>
                      <a:pt x="834" y="14771"/>
                      <a:pt x="832" y="14768"/>
                      <a:pt x="830" y="14761"/>
                    </a:cubicBezTo>
                    <a:cubicBezTo>
                      <a:pt x="830" y="14650"/>
                      <a:pt x="886" y="14407"/>
                      <a:pt x="924" y="14352"/>
                    </a:cubicBezTo>
                    <a:lnTo>
                      <a:pt x="924" y="14352"/>
                    </a:lnTo>
                    <a:lnTo>
                      <a:pt x="913" y="14424"/>
                    </a:lnTo>
                    <a:cubicBezTo>
                      <a:pt x="952" y="14269"/>
                      <a:pt x="1018" y="14213"/>
                      <a:pt x="1068" y="14064"/>
                    </a:cubicBezTo>
                    <a:cubicBezTo>
                      <a:pt x="1094" y="13936"/>
                      <a:pt x="1143" y="13841"/>
                      <a:pt x="1111" y="13841"/>
                    </a:cubicBezTo>
                    <a:cubicBezTo>
                      <a:pt x="1108" y="13841"/>
                      <a:pt x="1105" y="13841"/>
                      <a:pt x="1101" y="13843"/>
                    </a:cubicBezTo>
                    <a:cubicBezTo>
                      <a:pt x="1137" y="13742"/>
                      <a:pt x="1151" y="13724"/>
                      <a:pt x="1159" y="13724"/>
                    </a:cubicBezTo>
                    <a:cubicBezTo>
                      <a:pt x="1164" y="13724"/>
                      <a:pt x="1167" y="13730"/>
                      <a:pt x="1170" y="13730"/>
                    </a:cubicBezTo>
                    <a:cubicBezTo>
                      <a:pt x="1174" y="13730"/>
                      <a:pt x="1178" y="13726"/>
                      <a:pt x="1184" y="13710"/>
                    </a:cubicBezTo>
                    <a:cubicBezTo>
                      <a:pt x="1201" y="13605"/>
                      <a:pt x="1323" y="13328"/>
                      <a:pt x="1356" y="13295"/>
                    </a:cubicBezTo>
                    <a:cubicBezTo>
                      <a:pt x="1350" y="13223"/>
                      <a:pt x="1406" y="13084"/>
                      <a:pt x="1450" y="12946"/>
                    </a:cubicBezTo>
                    <a:cubicBezTo>
                      <a:pt x="1467" y="12880"/>
                      <a:pt x="1489" y="12808"/>
                      <a:pt x="1505" y="12752"/>
                    </a:cubicBezTo>
                    <a:cubicBezTo>
                      <a:pt x="1516" y="12697"/>
                      <a:pt x="1516" y="12658"/>
                      <a:pt x="1505" y="12642"/>
                    </a:cubicBezTo>
                    <a:cubicBezTo>
                      <a:pt x="1522" y="12581"/>
                      <a:pt x="1544" y="12520"/>
                      <a:pt x="1566" y="12448"/>
                    </a:cubicBezTo>
                    <a:cubicBezTo>
                      <a:pt x="1550" y="12443"/>
                      <a:pt x="1533" y="12404"/>
                      <a:pt x="1533" y="12238"/>
                    </a:cubicBezTo>
                    <a:cubicBezTo>
                      <a:pt x="1550" y="12083"/>
                      <a:pt x="1572" y="12116"/>
                      <a:pt x="1588" y="12072"/>
                    </a:cubicBezTo>
                    <a:lnTo>
                      <a:pt x="1533" y="11967"/>
                    </a:lnTo>
                    <a:cubicBezTo>
                      <a:pt x="1539" y="11856"/>
                      <a:pt x="1516" y="11740"/>
                      <a:pt x="1505" y="11618"/>
                    </a:cubicBezTo>
                    <a:cubicBezTo>
                      <a:pt x="1483" y="11502"/>
                      <a:pt x="1456" y="11386"/>
                      <a:pt x="1422" y="11275"/>
                    </a:cubicBezTo>
                    <a:cubicBezTo>
                      <a:pt x="1350" y="11048"/>
                      <a:pt x="1256" y="10832"/>
                      <a:pt x="1179" y="10622"/>
                    </a:cubicBezTo>
                    <a:cubicBezTo>
                      <a:pt x="1101" y="10423"/>
                      <a:pt x="1041" y="10229"/>
                      <a:pt x="1024" y="10052"/>
                    </a:cubicBezTo>
                    <a:cubicBezTo>
                      <a:pt x="1013" y="9869"/>
                      <a:pt x="1035" y="9698"/>
                      <a:pt x="1096" y="9532"/>
                    </a:cubicBezTo>
                    <a:cubicBezTo>
                      <a:pt x="1157" y="9227"/>
                      <a:pt x="1367" y="8835"/>
                      <a:pt x="1616" y="8475"/>
                    </a:cubicBezTo>
                    <a:lnTo>
                      <a:pt x="1616" y="8475"/>
                    </a:lnTo>
                    <a:lnTo>
                      <a:pt x="1594" y="8514"/>
                    </a:lnTo>
                    <a:cubicBezTo>
                      <a:pt x="1677" y="8397"/>
                      <a:pt x="1760" y="8270"/>
                      <a:pt x="1848" y="8148"/>
                    </a:cubicBezTo>
                    <a:lnTo>
                      <a:pt x="1848" y="8148"/>
                    </a:lnTo>
                    <a:cubicBezTo>
                      <a:pt x="1782" y="8237"/>
                      <a:pt x="1716" y="8325"/>
                      <a:pt x="1655" y="8408"/>
                    </a:cubicBezTo>
                    <a:cubicBezTo>
                      <a:pt x="1705" y="8325"/>
                      <a:pt x="1738" y="8259"/>
                      <a:pt x="1788" y="8176"/>
                    </a:cubicBezTo>
                    <a:cubicBezTo>
                      <a:pt x="1926" y="7966"/>
                      <a:pt x="2097" y="7717"/>
                      <a:pt x="2225" y="7396"/>
                    </a:cubicBezTo>
                    <a:cubicBezTo>
                      <a:pt x="2347" y="7075"/>
                      <a:pt x="2396" y="6676"/>
                      <a:pt x="2308" y="6322"/>
                    </a:cubicBezTo>
                    <a:cubicBezTo>
                      <a:pt x="2225" y="6101"/>
                      <a:pt x="2214" y="6029"/>
                      <a:pt x="2197" y="5957"/>
                    </a:cubicBezTo>
                    <a:cubicBezTo>
                      <a:pt x="2181" y="5887"/>
                      <a:pt x="2175" y="5806"/>
                      <a:pt x="2066" y="5641"/>
                    </a:cubicBezTo>
                    <a:lnTo>
                      <a:pt x="2066" y="5641"/>
                    </a:lnTo>
                    <a:cubicBezTo>
                      <a:pt x="2080" y="5660"/>
                      <a:pt x="2095" y="5668"/>
                      <a:pt x="2114" y="5691"/>
                    </a:cubicBezTo>
                    <a:cubicBezTo>
                      <a:pt x="1882" y="5298"/>
                      <a:pt x="1710" y="5138"/>
                      <a:pt x="1456" y="4850"/>
                    </a:cubicBezTo>
                    <a:cubicBezTo>
                      <a:pt x="1521" y="4850"/>
                      <a:pt x="1323" y="4662"/>
                      <a:pt x="1354" y="4662"/>
                    </a:cubicBezTo>
                    <a:cubicBezTo>
                      <a:pt x="1355" y="4662"/>
                      <a:pt x="1355" y="4662"/>
                      <a:pt x="1356" y="4662"/>
                    </a:cubicBezTo>
                    <a:lnTo>
                      <a:pt x="1323" y="4646"/>
                    </a:lnTo>
                    <a:cubicBezTo>
                      <a:pt x="1312" y="4612"/>
                      <a:pt x="1284" y="4551"/>
                      <a:pt x="1262" y="4507"/>
                    </a:cubicBezTo>
                    <a:cubicBezTo>
                      <a:pt x="1247" y="4471"/>
                      <a:pt x="1236" y="4440"/>
                      <a:pt x="1243" y="4440"/>
                    </a:cubicBezTo>
                    <a:cubicBezTo>
                      <a:pt x="1244" y="4440"/>
                      <a:pt x="1244" y="4440"/>
                      <a:pt x="1245" y="4441"/>
                    </a:cubicBezTo>
                    <a:cubicBezTo>
                      <a:pt x="1212" y="4408"/>
                      <a:pt x="1190" y="4363"/>
                      <a:pt x="1173" y="4330"/>
                    </a:cubicBezTo>
                    <a:lnTo>
                      <a:pt x="1190" y="4308"/>
                    </a:lnTo>
                    <a:cubicBezTo>
                      <a:pt x="1173" y="4269"/>
                      <a:pt x="1179" y="4219"/>
                      <a:pt x="1157" y="4164"/>
                    </a:cubicBezTo>
                    <a:cubicBezTo>
                      <a:pt x="1157" y="4109"/>
                      <a:pt x="1151" y="4053"/>
                      <a:pt x="1162" y="3993"/>
                    </a:cubicBezTo>
                    <a:cubicBezTo>
                      <a:pt x="1173" y="3965"/>
                      <a:pt x="1173" y="3937"/>
                      <a:pt x="1179" y="3910"/>
                    </a:cubicBezTo>
                    <a:cubicBezTo>
                      <a:pt x="1190" y="3882"/>
                      <a:pt x="1201" y="3854"/>
                      <a:pt x="1212" y="3832"/>
                    </a:cubicBezTo>
                    <a:cubicBezTo>
                      <a:pt x="1218" y="3810"/>
                      <a:pt x="1234" y="3788"/>
                      <a:pt x="1240" y="3771"/>
                    </a:cubicBezTo>
                    <a:cubicBezTo>
                      <a:pt x="1256" y="3755"/>
                      <a:pt x="1267" y="3744"/>
                      <a:pt x="1273" y="3727"/>
                    </a:cubicBezTo>
                    <a:cubicBezTo>
                      <a:pt x="1295" y="3672"/>
                      <a:pt x="1317" y="3616"/>
                      <a:pt x="1350" y="3550"/>
                    </a:cubicBezTo>
                    <a:cubicBezTo>
                      <a:pt x="1384" y="3483"/>
                      <a:pt x="1422" y="3412"/>
                      <a:pt x="1467" y="3340"/>
                    </a:cubicBezTo>
                    <a:cubicBezTo>
                      <a:pt x="1561" y="3196"/>
                      <a:pt x="1660" y="3030"/>
                      <a:pt x="1765" y="2847"/>
                    </a:cubicBezTo>
                    <a:cubicBezTo>
                      <a:pt x="1871" y="2670"/>
                      <a:pt x="1976" y="2454"/>
                      <a:pt x="2037" y="2227"/>
                    </a:cubicBezTo>
                    <a:cubicBezTo>
                      <a:pt x="2097" y="1984"/>
                      <a:pt x="2103" y="1762"/>
                      <a:pt x="2120" y="1596"/>
                    </a:cubicBezTo>
                    <a:cubicBezTo>
                      <a:pt x="2114" y="1547"/>
                      <a:pt x="2114" y="1480"/>
                      <a:pt x="2120" y="1408"/>
                    </a:cubicBezTo>
                    <a:cubicBezTo>
                      <a:pt x="2125" y="1375"/>
                      <a:pt x="2125" y="1347"/>
                      <a:pt x="2131" y="1309"/>
                    </a:cubicBezTo>
                    <a:cubicBezTo>
                      <a:pt x="2142" y="1264"/>
                      <a:pt x="2153" y="1231"/>
                      <a:pt x="2158" y="1198"/>
                    </a:cubicBezTo>
                    <a:cubicBezTo>
                      <a:pt x="2180" y="1148"/>
                      <a:pt x="2208" y="1115"/>
                      <a:pt x="2236" y="1076"/>
                    </a:cubicBezTo>
                    <a:cubicBezTo>
                      <a:pt x="2269" y="966"/>
                      <a:pt x="2297" y="872"/>
                      <a:pt x="2402" y="827"/>
                    </a:cubicBezTo>
                    <a:lnTo>
                      <a:pt x="2402" y="827"/>
                    </a:lnTo>
                    <a:cubicBezTo>
                      <a:pt x="2402" y="827"/>
                      <a:pt x="2402" y="838"/>
                      <a:pt x="2396" y="844"/>
                    </a:cubicBezTo>
                    <a:cubicBezTo>
                      <a:pt x="2418" y="822"/>
                      <a:pt x="2446" y="811"/>
                      <a:pt x="2474" y="794"/>
                    </a:cubicBezTo>
                    <a:lnTo>
                      <a:pt x="2474" y="800"/>
                    </a:lnTo>
                    <a:lnTo>
                      <a:pt x="2562" y="766"/>
                    </a:lnTo>
                    <a:cubicBezTo>
                      <a:pt x="2618" y="744"/>
                      <a:pt x="2667" y="728"/>
                      <a:pt x="2712" y="700"/>
                    </a:cubicBezTo>
                    <a:cubicBezTo>
                      <a:pt x="2757" y="690"/>
                      <a:pt x="2801" y="685"/>
                      <a:pt x="2838" y="685"/>
                    </a:cubicBezTo>
                    <a:cubicBezTo>
                      <a:pt x="2899" y="685"/>
                      <a:pt x="2940" y="697"/>
                      <a:pt x="2933" y="711"/>
                    </a:cubicBezTo>
                    <a:cubicBezTo>
                      <a:pt x="2940" y="707"/>
                      <a:pt x="2952" y="706"/>
                      <a:pt x="2965" y="706"/>
                    </a:cubicBezTo>
                    <a:cubicBezTo>
                      <a:pt x="2992" y="706"/>
                      <a:pt x="3029" y="713"/>
                      <a:pt x="3066" y="728"/>
                    </a:cubicBezTo>
                    <a:cubicBezTo>
                      <a:pt x="3094" y="733"/>
                      <a:pt x="3127" y="755"/>
                      <a:pt x="3149" y="761"/>
                    </a:cubicBezTo>
                    <a:cubicBezTo>
                      <a:pt x="3171" y="772"/>
                      <a:pt x="3182" y="783"/>
                      <a:pt x="3182" y="783"/>
                    </a:cubicBezTo>
                    <a:cubicBezTo>
                      <a:pt x="3182" y="783"/>
                      <a:pt x="3204" y="789"/>
                      <a:pt x="3254" y="816"/>
                    </a:cubicBezTo>
                    <a:cubicBezTo>
                      <a:pt x="3304" y="838"/>
                      <a:pt x="3365" y="877"/>
                      <a:pt x="3448" y="938"/>
                    </a:cubicBezTo>
                    <a:cubicBezTo>
                      <a:pt x="3486" y="977"/>
                      <a:pt x="3531" y="1010"/>
                      <a:pt x="3581" y="1060"/>
                    </a:cubicBezTo>
                    <a:cubicBezTo>
                      <a:pt x="3625" y="1104"/>
                      <a:pt x="3675" y="1159"/>
                      <a:pt x="3719" y="1209"/>
                    </a:cubicBezTo>
                    <a:cubicBezTo>
                      <a:pt x="3802" y="1320"/>
                      <a:pt x="3885" y="1458"/>
                      <a:pt x="3929" y="1646"/>
                    </a:cubicBezTo>
                    <a:cubicBezTo>
                      <a:pt x="3984" y="1823"/>
                      <a:pt x="4023" y="2056"/>
                      <a:pt x="4040" y="2305"/>
                    </a:cubicBezTo>
                    <a:cubicBezTo>
                      <a:pt x="4062" y="2559"/>
                      <a:pt x="4067" y="2842"/>
                      <a:pt x="4090" y="3162"/>
                    </a:cubicBezTo>
                    <a:cubicBezTo>
                      <a:pt x="4117" y="3478"/>
                      <a:pt x="4162" y="3838"/>
                      <a:pt x="4328" y="4203"/>
                    </a:cubicBezTo>
                    <a:cubicBezTo>
                      <a:pt x="4411" y="4391"/>
                      <a:pt x="4527" y="4574"/>
                      <a:pt x="4676" y="4723"/>
                    </a:cubicBezTo>
                    <a:cubicBezTo>
                      <a:pt x="4831" y="4878"/>
                      <a:pt x="5003" y="5000"/>
                      <a:pt x="5191" y="5099"/>
                    </a:cubicBezTo>
                    <a:cubicBezTo>
                      <a:pt x="5501" y="5238"/>
                      <a:pt x="5811" y="5382"/>
                      <a:pt x="6126" y="5525"/>
                    </a:cubicBezTo>
                    <a:cubicBezTo>
                      <a:pt x="6430" y="5669"/>
                      <a:pt x="6724" y="5819"/>
                      <a:pt x="7011" y="5968"/>
                    </a:cubicBezTo>
                    <a:cubicBezTo>
                      <a:pt x="7576" y="6278"/>
                      <a:pt x="8079" y="6638"/>
                      <a:pt x="8400" y="7064"/>
                    </a:cubicBezTo>
                    <a:cubicBezTo>
                      <a:pt x="8727" y="7484"/>
                      <a:pt x="8826" y="7960"/>
                      <a:pt x="8815" y="8397"/>
                    </a:cubicBezTo>
                    <a:cubicBezTo>
                      <a:pt x="8810" y="8508"/>
                      <a:pt x="8799" y="8613"/>
                      <a:pt x="8793" y="8707"/>
                    </a:cubicBezTo>
                    <a:cubicBezTo>
                      <a:pt x="8788" y="8812"/>
                      <a:pt x="8766" y="8895"/>
                      <a:pt x="8743" y="8989"/>
                    </a:cubicBezTo>
                    <a:cubicBezTo>
                      <a:pt x="8705" y="9172"/>
                      <a:pt x="8655" y="9338"/>
                      <a:pt x="8622" y="9482"/>
                    </a:cubicBezTo>
                    <a:cubicBezTo>
                      <a:pt x="8617" y="9553"/>
                      <a:pt x="8575" y="9723"/>
                      <a:pt x="8599" y="9723"/>
                    </a:cubicBezTo>
                    <a:cubicBezTo>
                      <a:pt x="8603" y="9723"/>
                      <a:pt x="8609" y="9719"/>
                      <a:pt x="8616" y="9709"/>
                    </a:cubicBezTo>
                    <a:lnTo>
                      <a:pt x="8616" y="9709"/>
                    </a:lnTo>
                    <a:cubicBezTo>
                      <a:pt x="8566" y="9875"/>
                      <a:pt x="8506" y="9947"/>
                      <a:pt x="8517" y="9980"/>
                    </a:cubicBezTo>
                    <a:cubicBezTo>
                      <a:pt x="8541" y="9912"/>
                      <a:pt x="8555" y="9892"/>
                      <a:pt x="8565" y="9892"/>
                    </a:cubicBezTo>
                    <a:cubicBezTo>
                      <a:pt x="8579" y="9892"/>
                      <a:pt x="8584" y="9932"/>
                      <a:pt x="8600" y="9932"/>
                    </a:cubicBezTo>
                    <a:cubicBezTo>
                      <a:pt x="8610" y="9932"/>
                      <a:pt x="8625" y="9915"/>
                      <a:pt x="8649" y="9858"/>
                    </a:cubicBezTo>
                    <a:lnTo>
                      <a:pt x="8649" y="9858"/>
                    </a:lnTo>
                    <a:cubicBezTo>
                      <a:pt x="8633" y="9903"/>
                      <a:pt x="8622" y="9952"/>
                      <a:pt x="8616" y="10002"/>
                    </a:cubicBezTo>
                    <a:cubicBezTo>
                      <a:pt x="8617" y="10004"/>
                      <a:pt x="8617" y="10005"/>
                      <a:pt x="8618" y="10005"/>
                    </a:cubicBezTo>
                    <a:cubicBezTo>
                      <a:pt x="8625" y="10005"/>
                      <a:pt x="8647" y="9843"/>
                      <a:pt x="8666" y="9843"/>
                    </a:cubicBezTo>
                    <a:cubicBezTo>
                      <a:pt x="8668" y="9843"/>
                      <a:pt x="8670" y="9844"/>
                      <a:pt x="8672" y="9847"/>
                    </a:cubicBezTo>
                    <a:lnTo>
                      <a:pt x="8644" y="9792"/>
                    </a:lnTo>
                    <a:cubicBezTo>
                      <a:pt x="8683" y="9681"/>
                      <a:pt x="8716" y="9626"/>
                      <a:pt x="8743" y="9593"/>
                    </a:cubicBezTo>
                    <a:cubicBezTo>
                      <a:pt x="8766" y="9482"/>
                      <a:pt x="8732" y="9399"/>
                      <a:pt x="8843" y="9167"/>
                    </a:cubicBezTo>
                    <a:lnTo>
                      <a:pt x="8843" y="9167"/>
                    </a:lnTo>
                    <a:lnTo>
                      <a:pt x="8837" y="9186"/>
                    </a:lnTo>
                    <a:lnTo>
                      <a:pt x="8837" y="9186"/>
                    </a:lnTo>
                    <a:cubicBezTo>
                      <a:pt x="8884" y="9054"/>
                      <a:pt x="8894" y="9119"/>
                      <a:pt x="8909" y="9084"/>
                    </a:cubicBezTo>
                    <a:lnTo>
                      <a:pt x="8909" y="9084"/>
                    </a:lnTo>
                    <a:lnTo>
                      <a:pt x="8898" y="9122"/>
                    </a:lnTo>
                    <a:cubicBezTo>
                      <a:pt x="8921" y="9078"/>
                      <a:pt x="8939" y="9037"/>
                      <a:pt x="8954" y="8995"/>
                    </a:cubicBezTo>
                    <a:lnTo>
                      <a:pt x="8954" y="8995"/>
                    </a:lnTo>
                    <a:cubicBezTo>
                      <a:pt x="8923" y="9096"/>
                      <a:pt x="8898" y="9230"/>
                      <a:pt x="8906" y="9230"/>
                    </a:cubicBezTo>
                    <a:cubicBezTo>
                      <a:pt x="8909" y="9230"/>
                      <a:pt x="8913" y="9221"/>
                      <a:pt x="8921" y="9200"/>
                    </a:cubicBezTo>
                    <a:cubicBezTo>
                      <a:pt x="8949" y="9123"/>
                      <a:pt x="8956" y="9102"/>
                      <a:pt x="8955" y="9102"/>
                    </a:cubicBezTo>
                    <a:lnTo>
                      <a:pt x="8955" y="9102"/>
                    </a:lnTo>
                    <a:cubicBezTo>
                      <a:pt x="8952" y="9102"/>
                      <a:pt x="8935" y="9136"/>
                      <a:pt x="8929" y="9136"/>
                    </a:cubicBezTo>
                    <a:cubicBezTo>
                      <a:pt x="8925" y="9136"/>
                      <a:pt x="8925" y="9121"/>
                      <a:pt x="8937" y="9072"/>
                    </a:cubicBezTo>
                    <a:cubicBezTo>
                      <a:pt x="8952" y="9012"/>
                      <a:pt x="8964" y="8996"/>
                      <a:pt x="8974" y="8996"/>
                    </a:cubicBezTo>
                    <a:cubicBezTo>
                      <a:pt x="8981" y="8996"/>
                      <a:pt x="8988" y="9007"/>
                      <a:pt x="8993" y="9012"/>
                    </a:cubicBezTo>
                    <a:cubicBezTo>
                      <a:pt x="9015" y="8945"/>
                      <a:pt x="9031" y="8873"/>
                      <a:pt x="9042" y="8812"/>
                    </a:cubicBezTo>
                    <a:lnTo>
                      <a:pt x="9042" y="8812"/>
                    </a:lnTo>
                    <a:cubicBezTo>
                      <a:pt x="9059" y="8821"/>
                      <a:pt x="9035" y="8896"/>
                      <a:pt x="9036" y="8896"/>
                    </a:cubicBezTo>
                    <a:cubicBezTo>
                      <a:pt x="9037" y="8896"/>
                      <a:pt x="9040" y="8888"/>
                      <a:pt x="9048" y="8868"/>
                    </a:cubicBezTo>
                    <a:cubicBezTo>
                      <a:pt x="9064" y="8779"/>
                      <a:pt x="9064" y="8685"/>
                      <a:pt x="9070" y="8602"/>
                    </a:cubicBezTo>
                    <a:cubicBezTo>
                      <a:pt x="9098" y="8586"/>
                      <a:pt x="9098" y="8508"/>
                      <a:pt x="9103" y="8431"/>
                    </a:cubicBezTo>
                    <a:cubicBezTo>
                      <a:pt x="9103" y="8348"/>
                      <a:pt x="9098" y="8259"/>
                      <a:pt x="9125" y="8204"/>
                    </a:cubicBezTo>
                    <a:cubicBezTo>
                      <a:pt x="9127" y="8266"/>
                      <a:pt x="9130" y="8287"/>
                      <a:pt x="9134" y="8287"/>
                    </a:cubicBezTo>
                    <a:cubicBezTo>
                      <a:pt x="9140" y="8287"/>
                      <a:pt x="9149" y="8212"/>
                      <a:pt x="9156" y="8212"/>
                    </a:cubicBezTo>
                    <a:cubicBezTo>
                      <a:pt x="9157" y="8212"/>
                      <a:pt x="9158" y="8213"/>
                      <a:pt x="9159" y="8215"/>
                    </a:cubicBezTo>
                    <a:cubicBezTo>
                      <a:pt x="9153" y="8060"/>
                      <a:pt x="9147" y="7899"/>
                      <a:pt x="9114" y="7744"/>
                    </a:cubicBezTo>
                    <a:cubicBezTo>
                      <a:pt x="9114" y="7739"/>
                      <a:pt x="9115" y="7737"/>
                      <a:pt x="9116" y="7737"/>
                    </a:cubicBezTo>
                    <a:cubicBezTo>
                      <a:pt x="9119" y="7737"/>
                      <a:pt x="9125" y="7758"/>
                      <a:pt x="9130" y="7778"/>
                    </a:cubicBezTo>
                    <a:lnTo>
                      <a:pt x="9130" y="7778"/>
                    </a:lnTo>
                    <a:cubicBezTo>
                      <a:pt x="9126" y="7699"/>
                      <a:pt x="9091" y="7648"/>
                      <a:pt x="9076" y="7606"/>
                    </a:cubicBezTo>
                    <a:cubicBezTo>
                      <a:pt x="9092" y="7562"/>
                      <a:pt x="8965" y="7268"/>
                      <a:pt x="8993" y="7268"/>
                    </a:cubicBezTo>
                    <a:cubicBezTo>
                      <a:pt x="8937" y="7119"/>
                      <a:pt x="8904" y="7091"/>
                      <a:pt x="8882" y="7069"/>
                    </a:cubicBezTo>
                    <a:cubicBezTo>
                      <a:pt x="8854" y="7047"/>
                      <a:pt x="8838" y="7025"/>
                      <a:pt x="8760" y="6898"/>
                    </a:cubicBezTo>
                    <a:cubicBezTo>
                      <a:pt x="8760" y="6893"/>
                      <a:pt x="8761" y="6891"/>
                      <a:pt x="8763" y="6891"/>
                    </a:cubicBezTo>
                    <a:cubicBezTo>
                      <a:pt x="8779" y="6891"/>
                      <a:pt x="8844" y="7006"/>
                      <a:pt x="8851" y="7006"/>
                    </a:cubicBezTo>
                    <a:cubicBezTo>
                      <a:pt x="8852" y="7006"/>
                      <a:pt x="8849" y="6996"/>
                      <a:pt x="8838" y="6970"/>
                    </a:cubicBezTo>
                    <a:cubicBezTo>
                      <a:pt x="8782" y="6881"/>
                      <a:pt x="8716" y="6798"/>
                      <a:pt x="8649" y="6715"/>
                    </a:cubicBezTo>
                    <a:lnTo>
                      <a:pt x="8649" y="6715"/>
                    </a:lnTo>
                    <a:cubicBezTo>
                      <a:pt x="8677" y="6732"/>
                      <a:pt x="8716" y="6743"/>
                      <a:pt x="8782" y="6842"/>
                    </a:cubicBezTo>
                    <a:cubicBezTo>
                      <a:pt x="8660" y="6660"/>
                      <a:pt x="8544" y="6510"/>
                      <a:pt x="8428" y="6378"/>
                    </a:cubicBezTo>
                    <a:cubicBezTo>
                      <a:pt x="8312" y="6239"/>
                      <a:pt x="8201" y="6129"/>
                      <a:pt x="8079" y="6018"/>
                    </a:cubicBezTo>
                    <a:cubicBezTo>
                      <a:pt x="7847" y="5797"/>
                      <a:pt x="7592" y="5608"/>
                      <a:pt x="7244" y="5437"/>
                    </a:cubicBezTo>
                    <a:cubicBezTo>
                      <a:pt x="7221" y="5416"/>
                      <a:pt x="7217" y="5408"/>
                      <a:pt x="7223" y="5408"/>
                    </a:cubicBezTo>
                    <a:cubicBezTo>
                      <a:pt x="7241" y="5408"/>
                      <a:pt x="7342" y="5466"/>
                      <a:pt x="7399" y="5487"/>
                    </a:cubicBezTo>
                    <a:cubicBezTo>
                      <a:pt x="6890" y="5238"/>
                      <a:pt x="6724" y="5061"/>
                      <a:pt x="6298" y="4861"/>
                    </a:cubicBezTo>
                    <a:lnTo>
                      <a:pt x="6281" y="4878"/>
                    </a:lnTo>
                    <a:cubicBezTo>
                      <a:pt x="6137" y="4795"/>
                      <a:pt x="5988" y="4712"/>
                      <a:pt x="5833" y="4634"/>
                    </a:cubicBezTo>
                    <a:lnTo>
                      <a:pt x="5711" y="4574"/>
                    </a:lnTo>
                    <a:cubicBezTo>
                      <a:pt x="5667" y="4551"/>
                      <a:pt x="5634" y="4535"/>
                      <a:pt x="5589" y="4518"/>
                    </a:cubicBezTo>
                    <a:cubicBezTo>
                      <a:pt x="5517" y="4480"/>
                      <a:pt x="5451" y="4446"/>
                      <a:pt x="5385" y="4408"/>
                    </a:cubicBezTo>
                    <a:cubicBezTo>
                      <a:pt x="5130" y="4247"/>
                      <a:pt x="4964" y="3998"/>
                      <a:pt x="4892" y="3688"/>
                    </a:cubicBezTo>
                    <a:lnTo>
                      <a:pt x="4892" y="3688"/>
                    </a:lnTo>
                    <a:cubicBezTo>
                      <a:pt x="4892" y="3716"/>
                      <a:pt x="4892" y="3744"/>
                      <a:pt x="4898" y="3760"/>
                    </a:cubicBezTo>
                    <a:cubicBezTo>
                      <a:pt x="4853" y="3688"/>
                      <a:pt x="4815" y="3550"/>
                      <a:pt x="4787" y="3439"/>
                    </a:cubicBezTo>
                    <a:cubicBezTo>
                      <a:pt x="4788" y="3437"/>
                      <a:pt x="4790" y="3436"/>
                      <a:pt x="4792" y="3436"/>
                    </a:cubicBezTo>
                    <a:cubicBezTo>
                      <a:pt x="4798" y="3436"/>
                      <a:pt x="4806" y="3443"/>
                      <a:pt x="4812" y="3443"/>
                    </a:cubicBezTo>
                    <a:cubicBezTo>
                      <a:pt x="4822" y="3443"/>
                      <a:pt x="4827" y="3423"/>
                      <a:pt x="4809" y="3317"/>
                    </a:cubicBezTo>
                    <a:cubicBezTo>
                      <a:pt x="4809" y="3357"/>
                      <a:pt x="4809" y="3426"/>
                      <a:pt x="4801" y="3426"/>
                    </a:cubicBezTo>
                    <a:cubicBezTo>
                      <a:pt x="4800" y="3426"/>
                      <a:pt x="4799" y="3425"/>
                      <a:pt x="4798" y="3423"/>
                    </a:cubicBezTo>
                    <a:cubicBezTo>
                      <a:pt x="4787" y="3279"/>
                      <a:pt x="4781" y="3085"/>
                      <a:pt x="4776" y="2858"/>
                    </a:cubicBezTo>
                    <a:cubicBezTo>
                      <a:pt x="4770" y="2626"/>
                      <a:pt x="4759" y="2366"/>
                      <a:pt x="4732" y="2072"/>
                    </a:cubicBezTo>
                    <a:cubicBezTo>
                      <a:pt x="4704" y="1785"/>
                      <a:pt x="4649" y="1464"/>
                      <a:pt x="4505" y="1159"/>
                    </a:cubicBezTo>
                    <a:cubicBezTo>
                      <a:pt x="4438" y="1010"/>
                      <a:pt x="4344" y="855"/>
                      <a:pt x="4245" y="733"/>
                    </a:cubicBezTo>
                    <a:cubicBezTo>
                      <a:pt x="4139" y="600"/>
                      <a:pt x="4034" y="495"/>
                      <a:pt x="3918" y="396"/>
                    </a:cubicBezTo>
                    <a:cubicBezTo>
                      <a:pt x="3708" y="230"/>
                      <a:pt x="3453" y="80"/>
                      <a:pt x="3149" y="25"/>
                    </a:cubicBezTo>
                    <a:cubicBezTo>
                      <a:pt x="3062" y="9"/>
                      <a:pt x="2973" y="0"/>
                      <a:pt x="28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12" name="Google Shape;2212;p41"/>
              <p:cNvSpPr/>
              <p:nvPr/>
            </p:nvSpPr>
            <p:spPr>
              <a:xfrm>
                <a:off x="6406963" y="4274488"/>
                <a:ext cx="186650" cy="593375"/>
              </a:xfrm>
              <a:custGeom>
                <a:avLst/>
                <a:gdLst/>
                <a:ahLst/>
                <a:cxnLst/>
                <a:rect l="l" t="t" r="r" b="b"/>
                <a:pathLst>
                  <a:path w="7466" h="23735" extrusionOk="0">
                    <a:moveTo>
                      <a:pt x="2120" y="482"/>
                    </a:moveTo>
                    <a:cubicBezTo>
                      <a:pt x="2109" y="490"/>
                      <a:pt x="2105" y="494"/>
                      <a:pt x="2106" y="494"/>
                    </a:cubicBezTo>
                    <a:cubicBezTo>
                      <a:pt x="2106" y="494"/>
                      <a:pt x="2112" y="490"/>
                      <a:pt x="2120" y="482"/>
                    </a:cubicBezTo>
                    <a:close/>
                    <a:moveTo>
                      <a:pt x="1235" y="725"/>
                    </a:moveTo>
                    <a:cubicBezTo>
                      <a:pt x="1235" y="728"/>
                      <a:pt x="1236" y="729"/>
                      <a:pt x="1237" y="729"/>
                    </a:cubicBezTo>
                    <a:cubicBezTo>
                      <a:pt x="1237" y="729"/>
                      <a:pt x="1237" y="728"/>
                      <a:pt x="1235" y="725"/>
                    </a:cubicBezTo>
                    <a:close/>
                    <a:moveTo>
                      <a:pt x="1882" y="1334"/>
                    </a:moveTo>
                    <a:cubicBezTo>
                      <a:pt x="1880" y="1334"/>
                      <a:pt x="1878" y="1335"/>
                      <a:pt x="1876" y="1336"/>
                    </a:cubicBezTo>
                    <a:lnTo>
                      <a:pt x="1876" y="1336"/>
                    </a:lnTo>
                    <a:cubicBezTo>
                      <a:pt x="1878" y="1335"/>
                      <a:pt x="1880" y="1335"/>
                      <a:pt x="1882" y="1334"/>
                    </a:cubicBezTo>
                    <a:close/>
                    <a:moveTo>
                      <a:pt x="1877" y="1767"/>
                    </a:moveTo>
                    <a:cubicBezTo>
                      <a:pt x="1880" y="1769"/>
                      <a:pt x="1884" y="1770"/>
                      <a:pt x="1888" y="1771"/>
                    </a:cubicBezTo>
                    <a:cubicBezTo>
                      <a:pt x="1878" y="1771"/>
                      <a:pt x="1877" y="1771"/>
                      <a:pt x="1877" y="1767"/>
                    </a:cubicBezTo>
                    <a:close/>
                    <a:moveTo>
                      <a:pt x="2155" y="1818"/>
                    </a:moveTo>
                    <a:lnTo>
                      <a:pt x="2164" y="1826"/>
                    </a:lnTo>
                    <a:cubicBezTo>
                      <a:pt x="2163" y="1824"/>
                      <a:pt x="2160" y="1821"/>
                      <a:pt x="2155" y="1818"/>
                    </a:cubicBezTo>
                    <a:close/>
                    <a:moveTo>
                      <a:pt x="2164" y="1838"/>
                    </a:moveTo>
                    <a:cubicBezTo>
                      <a:pt x="2162" y="1838"/>
                      <a:pt x="2161" y="1839"/>
                      <a:pt x="2159" y="1839"/>
                    </a:cubicBezTo>
                    <a:lnTo>
                      <a:pt x="2159" y="1839"/>
                    </a:lnTo>
                    <a:cubicBezTo>
                      <a:pt x="2161" y="1839"/>
                      <a:pt x="2163" y="1838"/>
                      <a:pt x="2164" y="1838"/>
                    </a:cubicBezTo>
                    <a:close/>
                    <a:moveTo>
                      <a:pt x="2117" y="2006"/>
                    </a:moveTo>
                    <a:lnTo>
                      <a:pt x="2131" y="2015"/>
                    </a:lnTo>
                    <a:cubicBezTo>
                      <a:pt x="2129" y="2012"/>
                      <a:pt x="2124" y="2010"/>
                      <a:pt x="2117" y="2006"/>
                    </a:cubicBezTo>
                    <a:close/>
                    <a:moveTo>
                      <a:pt x="1647" y="2288"/>
                    </a:moveTo>
                    <a:cubicBezTo>
                      <a:pt x="1648" y="2288"/>
                      <a:pt x="1650" y="2288"/>
                      <a:pt x="1652" y="2289"/>
                    </a:cubicBezTo>
                    <a:lnTo>
                      <a:pt x="1652" y="2289"/>
                    </a:lnTo>
                    <a:cubicBezTo>
                      <a:pt x="1652" y="2299"/>
                      <a:pt x="1659" y="2310"/>
                      <a:pt x="1683" y="2325"/>
                    </a:cubicBezTo>
                    <a:cubicBezTo>
                      <a:pt x="1655" y="2325"/>
                      <a:pt x="1650" y="2308"/>
                      <a:pt x="1628" y="2308"/>
                    </a:cubicBezTo>
                    <a:cubicBezTo>
                      <a:pt x="1633" y="2319"/>
                      <a:pt x="1650" y="2330"/>
                      <a:pt x="1633" y="2330"/>
                    </a:cubicBezTo>
                    <a:cubicBezTo>
                      <a:pt x="1628" y="2330"/>
                      <a:pt x="1622" y="2330"/>
                      <a:pt x="1622" y="2325"/>
                    </a:cubicBezTo>
                    <a:cubicBezTo>
                      <a:pt x="1626" y="2305"/>
                      <a:pt x="1636" y="2288"/>
                      <a:pt x="1647" y="2288"/>
                    </a:cubicBezTo>
                    <a:close/>
                    <a:moveTo>
                      <a:pt x="2045" y="2401"/>
                    </a:moveTo>
                    <a:lnTo>
                      <a:pt x="2045" y="2401"/>
                    </a:lnTo>
                    <a:cubicBezTo>
                      <a:pt x="2044" y="2403"/>
                      <a:pt x="2043" y="2405"/>
                      <a:pt x="2043" y="2408"/>
                    </a:cubicBezTo>
                    <a:cubicBezTo>
                      <a:pt x="2044" y="2405"/>
                      <a:pt x="2045" y="2403"/>
                      <a:pt x="2045" y="2401"/>
                    </a:cubicBezTo>
                    <a:close/>
                    <a:moveTo>
                      <a:pt x="1621" y="2354"/>
                    </a:moveTo>
                    <a:cubicBezTo>
                      <a:pt x="1655" y="2376"/>
                      <a:pt x="1710" y="2386"/>
                      <a:pt x="1760" y="2391"/>
                    </a:cubicBezTo>
                    <a:cubicBezTo>
                      <a:pt x="1716" y="2413"/>
                      <a:pt x="1722" y="2430"/>
                      <a:pt x="1771" y="2446"/>
                    </a:cubicBezTo>
                    <a:cubicBezTo>
                      <a:pt x="1759" y="2451"/>
                      <a:pt x="1746" y="2455"/>
                      <a:pt x="1735" y="2455"/>
                    </a:cubicBezTo>
                    <a:cubicBezTo>
                      <a:pt x="1723" y="2455"/>
                      <a:pt x="1714" y="2450"/>
                      <a:pt x="1711" y="2435"/>
                    </a:cubicBezTo>
                    <a:lnTo>
                      <a:pt x="1711" y="2435"/>
                    </a:lnTo>
                    <a:cubicBezTo>
                      <a:pt x="1705" y="2446"/>
                      <a:pt x="1661" y="2529"/>
                      <a:pt x="1722" y="2540"/>
                    </a:cubicBezTo>
                    <a:cubicBezTo>
                      <a:pt x="1711" y="2540"/>
                      <a:pt x="1716" y="2557"/>
                      <a:pt x="1722" y="2568"/>
                    </a:cubicBezTo>
                    <a:cubicBezTo>
                      <a:pt x="1716" y="2601"/>
                      <a:pt x="1711" y="2607"/>
                      <a:pt x="1711" y="2640"/>
                    </a:cubicBezTo>
                    <a:lnTo>
                      <a:pt x="1722" y="2634"/>
                    </a:lnTo>
                    <a:cubicBezTo>
                      <a:pt x="1799" y="2657"/>
                      <a:pt x="1738" y="2668"/>
                      <a:pt x="1744" y="2695"/>
                    </a:cubicBezTo>
                    <a:lnTo>
                      <a:pt x="1738" y="2695"/>
                    </a:lnTo>
                    <a:cubicBezTo>
                      <a:pt x="1677" y="2762"/>
                      <a:pt x="1760" y="2734"/>
                      <a:pt x="1688" y="2789"/>
                    </a:cubicBezTo>
                    <a:lnTo>
                      <a:pt x="1738" y="2789"/>
                    </a:lnTo>
                    <a:cubicBezTo>
                      <a:pt x="1832" y="2800"/>
                      <a:pt x="1666" y="2845"/>
                      <a:pt x="1711" y="2883"/>
                    </a:cubicBezTo>
                    <a:lnTo>
                      <a:pt x="1738" y="2872"/>
                    </a:lnTo>
                    <a:lnTo>
                      <a:pt x="1738" y="2872"/>
                    </a:lnTo>
                    <a:cubicBezTo>
                      <a:pt x="1766" y="2889"/>
                      <a:pt x="1655" y="2911"/>
                      <a:pt x="1600" y="2928"/>
                    </a:cubicBezTo>
                    <a:cubicBezTo>
                      <a:pt x="1578" y="2712"/>
                      <a:pt x="1605" y="2596"/>
                      <a:pt x="1600" y="2385"/>
                    </a:cubicBezTo>
                    <a:cubicBezTo>
                      <a:pt x="1604" y="2381"/>
                      <a:pt x="1605" y="2370"/>
                      <a:pt x="1608" y="2357"/>
                    </a:cubicBezTo>
                    <a:lnTo>
                      <a:pt x="1608" y="2357"/>
                    </a:lnTo>
                    <a:cubicBezTo>
                      <a:pt x="1611" y="2358"/>
                      <a:pt x="1615" y="2358"/>
                      <a:pt x="1618" y="2358"/>
                    </a:cubicBezTo>
                    <a:cubicBezTo>
                      <a:pt x="1619" y="2358"/>
                      <a:pt x="1621" y="2358"/>
                      <a:pt x="1622" y="2358"/>
                    </a:cubicBezTo>
                    <a:cubicBezTo>
                      <a:pt x="1622" y="2356"/>
                      <a:pt x="1621" y="2355"/>
                      <a:pt x="1621" y="2354"/>
                    </a:cubicBezTo>
                    <a:close/>
                    <a:moveTo>
                      <a:pt x="1578" y="2966"/>
                    </a:moveTo>
                    <a:cubicBezTo>
                      <a:pt x="1600" y="2966"/>
                      <a:pt x="1622" y="2966"/>
                      <a:pt x="1628" y="2989"/>
                    </a:cubicBezTo>
                    <a:cubicBezTo>
                      <a:pt x="1623" y="2990"/>
                      <a:pt x="1618" y="2990"/>
                      <a:pt x="1612" y="2990"/>
                    </a:cubicBezTo>
                    <a:cubicBezTo>
                      <a:pt x="1597" y="2990"/>
                      <a:pt x="1580" y="2987"/>
                      <a:pt x="1565" y="2987"/>
                    </a:cubicBezTo>
                    <a:cubicBezTo>
                      <a:pt x="1560" y="2987"/>
                      <a:pt x="1555" y="2987"/>
                      <a:pt x="1550" y="2989"/>
                    </a:cubicBezTo>
                    <a:lnTo>
                      <a:pt x="1550" y="2983"/>
                    </a:lnTo>
                    <a:cubicBezTo>
                      <a:pt x="1561" y="2983"/>
                      <a:pt x="1572" y="2972"/>
                      <a:pt x="1578" y="2966"/>
                    </a:cubicBezTo>
                    <a:close/>
                    <a:moveTo>
                      <a:pt x="2037" y="3096"/>
                    </a:moveTo>
                    <a:cubicBezTo>
                      <a:pt x="2037" y="3097"/>
                      <a:pt x="2037" y="3098"/>
                      <a:pt x="2036" y="3099"/>
                    </a:cubicBezTo>
                    <a:lnTo>
                      <a:pt x="2036" y="3099"/>
                    </a:lnTo>
                    <a:cubicBezTo>
                      <a:pt x="2037" y="3098"/>
                      <a:pt x="2037" y="3097"/>
                      <a:pt x="2037" y="3096"/>
                    </a:cubicBezTo>
                    <a:close/>
                    <a:moveTo>
                      <a:pt x="1622" y="3121"/>
                    </a:moveTo>
                    <a:cubicBezTo>
                      <a:pt x="1628" y="3121"/>
                      <a:pt x="1633" y="3127"/>
                      <a:pt x="1644" y="3132"/>
                    </a:cubicBezTo>
                    <a:cubicBezTo>
                      <a:pt x="1644" y="3132"/>
                      <a:pt x="1633" y="3132"/>
                      <a:pt x="1633" y="3138"/>
                    </a:cubicBezTo>
                    <a:cubicBezTo>
                      <a:pt x="1628" y="3132"/>
                      <a:pt x="1622" y="3127"/>
                      <a:pt x="1622" y="3121"/>
                    </a:cubicBezTo>
                    <a:close/>
                    <a:moveTo>
                      <a:pt x="1992" y="3325"/>
                    </a:moveTo>
                    <a:lnTo>
                      <a:pt x="1993" y="3332"/>
                    </a:lnTo>
                    <a:cubicBezTo>
                      <a:pt x="1994" y="3329"/>
                      <a:pt x="1994" y="3327"/>
                      <a:pt x="1992" y="3325"/>
                    </a:cubicBezTo>
                    <a:close/>
                    <a:moveTo>
                      <a:pt x="1622" y="3603"/>
                    </a:moveTo>
                    <a:cubicBezTo>
                      <a:pt x="1628" y="3608"/>
                      <a:pt x="1633" y="3608"/>
                      <a:pt x="1644" y="3614"/>
                    </a:cubicBezTo>
                    <a:cubicBezTo>
                      <a:pt x="1639" y="3619"/>
                      <a:pt x="1633" y="3622"/>
                      <a:pt x="1628" y="3622"/>
                    </a:cubicBezTo>
                    <a:cubicBezTo>
                      <a:pt x="1623" y="3622"/>
                      <a:pt x="1619" y="3619"/>
                      <a:pt x="1617" y="3614"/>
                    </a:cubicBezTo>
                    <a:cubicBezTo>
                      <a:pt x="1617" y="3614"/>
                      <a:pt x="1617" y="3608"/>
                      <a:pt x="1622" y="3603"/>
                    </a:cubicBezTo>
                    <a:close/>
                    <a:moveTo>
                      <a:pt x="1594" y="3686"/>
                    </a:moveTo>
                    <a:cubicBezTo>
                      <a:pt x="1600" y="3697"/>
                      <a:pt x="1622" y="3719"/>
                      <a:pt x="1655" y="3747"/>
                    </a:cubicBezTo>
                    <a:lnTo>
                      <a:pt x="1605" y="3752"/>
                    </a:lnTo>
                    <a:lnTo>
                      <a:pt x="1617" y="3763"/>
                    </a:lnTo>
                    <a:lnTo>
                      <a:pt x="1589" y="3769"/>
                    </a:lnTo>
                    <a:lnTo>
                      <a:pt x="1617" y="3774"/>
                    </a:lnTo>
                    <a:cubicBezTo>
                      <a:pt x="1600" y="3802"/>
                      <a:pt x="1545" y="3863"/>
                      <a:pt x="1594" y="3918"/>
                    </a:cubicBezTo>
                    <a:cubicBezTo>
                      <a:pt x="1589" y="3918"/>
                      <a:pt x="1578" y="3918"/>
                      <a:pt x="1572" y="3913"/>
                    </a:cubicBezTo>
                    <a:lnTo>
                      <a:pt x="1572" y="3913"/>
                    </a:lnTo>
                    <a:cubicBezTo>
                      <a:pt x="1578" y="3929"/>
                      <a:pt x="1589" y="3935"/>
                      <a:pt x="1589" y="3946"/>
                    </a:cubicBezTo>
                    <a:cubicBezTo>
                      <a:pt x="1561" y="3935"/>
                      <a:pt x="1545" y="3929"/>
                      <a:pt x="1539" y="3924"/>
                    </a:cubicBezTo>
                    <a:cubicBezTo>
                      <a:pt x="1539" y="3907"/>
                      <a:pt x="1567" y="3774"/>
                      <a:pt x="1594" y="3686"/>
                    </a:cubicBezTo>
                    <a:close/>
                    <a:moveTo>
                      <a:pt x="2026" y="4422"/>
                    </a:moveTo>
                    <a:lnTo>
                      <a:pt x="2026" y="4422"/>
                    </a:lnTo>
                    <a:cubicBezTo>
                      <a:pt x="2027" y="4424"/>
                      <a:pt x="2027" y="4427"/>
                      <a:pt x="2028" y="4429"/>
                    </a:cubicBezTo>
                    <a:lnTo>
                      <a:pt x="2028" y="4429"/>
                    </a:lnTo>
                    <a:cubicBezTo>
                      <a:pt x="2028" y="4426"/>
                      <a:pt x="2028" y="4424"/>
                      <a:pt x="2026" y="4422"/>
                    </a:cubicBezTo>
                    <a:close/>
                    <a:moveTo>
                      <a:pt x="1904" y="4566"/>
                    </a:moveTo>
                    <a:lnTo>
                      <a:pt x="1910" y="4582"/>
                    </a:lnTo>
                    <a:lnTo>
                      <a:pt x="1910" y="4582"/>
                    </a:lnTo>
                    <a:cubicBezTo>
                      <a:pt x="1907" y="4576"/>
                      <a:pt x="1902" y="4571"/>
                      <a:pt x="1904" y="4566"/>
                    </a:cubicBezTo>
                    <a:close/>
                    <a:moveTo>
                      <a:pt x="1589" y="4593"/>
                    </a:moveTo>
                    <a:cubicBezTo>
                      <a:pt x="1594" y="4599"/>
                      <a:pt x="1605" y="4615"/>
                      <a:pt x="1622" y="4621"/>
                    </a:cubicBezTo>
                    <a:lnTo>
                      <a:pt x="1600" y="4621"/>
                    </a:lnTo>
                    <a:lnTo>
                      <a:pt x="1589" y="4593"/>
                    </a:lnTo>
                    <a:close/>
                    <a:moveTo>
                      <a:pt x="1600" y="4643"/>
                    </a:moveTo>
                    <a:cubicBezTo>
                      <a:pt x="1611" y="4649"/>
                      <a:pt x="1628" y="4654"/>
                      <a:pt x="1633" y="4654"/>
                    </a:cubicBezTo>
                    <a:cubicBezTo>
                      <a:pt x="1628" y="4665"/>
                      <a:pt x="1622" y="4676"/>
                      <a:pt x="1605" y="4676"/>
                    </a:cubicBezTo>
                    <a:lnTo>
                      <a:pt x="1600" y="4643"/>
                    </a:lnTo>
                    <a:close/>
                    <a:moveTo>
                      <a:pt x="1915" y="4649"/>
                    </a:moveTo>
                    <a:lnTo>
                      <a:pt x="1915" y="4649"/>
                    </a:lnTo>
                    <a:cubicBezTo>
                      <a:pt x="1920" y="4656"/>
                      <a:pt x="1923" y="4663"/>
                      <a:pt x="1927" y="4671"/>
                    </a:cubicBezTo>
                    <a:lnTo>
                      <a:pt x="1927" y="4671"/>
                    </a:lnTo>
                    <a:cubicBezTo>
                      <a:pt x="1929" y="4673"/>
                      <a:pt x="1931" y="4675"/>
                      <a:pt x="1932" y="4676"/>
                    </a:cubicBezTo>
                    <a:lnTo>
                      <a:pt x="1917" y="4649"/>
                    </a:lnTo>
                    <a:lnTo>
                      <a:pt x="1917" y="4649"/>
                    </a:lnTo>
                    <a:cubicBezTo>
                      <a:pt x="1916" y="4649"/>
                      <a:pt x="1916" y="4649"/>
                      <a:pt x="1915" y="4649"/>
                    </a:cubicBezTo>
                    <a:close/>
                    <a:moveTo>
                      <a:pt x="1986" y="4696"/>
                    </a:moveTo>
                    <a:cubicBezTo>
                      <a:pt x="1990" y="4697"/>
                      <a:pt x="1994" y="4698"/>
                      <a:pt x="1998" y="4698"/>
                    </a:cubicBezTo>
                    <a:cubicBezTo>
                      <a:pt x="1994" y="4698"/>
                      <a:pt x="1990" y="4697"/>
                      <a:pt x="1986" y="4696"/>
                    </a:cubicBezTo>
                    <a:close/>
                    <a:moveTo>
                      <a:pt x="1965" y="4737"/>
                    </a:moveTo>
                    <a:cubicBezTo>
                      <a:pt x="1965" y="4739"/>
                      <a:pt x="1964" y="4741"/>
                      <a:pt x="1963" y="4743"/>
                    </a:cubicBezTo>
                    <a:lnTo>
                      <a:pt x="1967" y="4743"/>
                    </a:lnTo>
                    <a:cubicBezTo>
                      <a:pt x="1967" y="4741"/>
                      <a:pt x="1966" y="4739"/>
                      <a:pt x="1965" y="4737"/>
                    </a:cubicBezTo>
                    <a:close/>
                    <a:moveTo>
                      <a:pt x="1967" y="4743"/>
                    </a:moveTo>
                    <a:cubicBezTo>
                      <a:pt x="1968" y="4744"/>
                      <a:pt x="1968" y="4745"/>
                      <a:pt x="1969" y="4746"/>
                    </a:cubicBezTo>
                    <a:lnTo>
                      <a:pt x="1969" y="4746"/>
                    </a:lnTo>
                    <a:lnTo>
                      <a:pt x="1971" y="4743"/>
                    </a:lnTo>
                    <a:close/>
                    <a:moveTo>
                      <a:pt x="1969" y="4746"/>
                    </a:moveTo>
                    <a:lnTo>
                      <a:pt x="1965" y="4754"/>
                    </a:lnTo>
                    <a:cubicBezTo>
                      <a:pt x="1972" y="4767"/>
                      <a:pt x="1978" y="4778"/>
                      <a:pt x="1985" y="4786"/>
                    </a:cubicBezTo>
                    <a:lnTo>
                      <a:pt x="1985" y="4786"/>
                    </a:lnTo>
                    <a:cubicBezTo>
                      <a:pt x="1980" y="4773"/>
                      <a:pt x="1975" y="4760"/>
                      <a:pt x="1969" y="4746"/>
                    </a:cubicBezTo>
                    <a:close/>
                    <a:moveTo>
                      <a:pt x="1987" y="4815"/>
                    </a:moveTo>
                    <a:cubicBezTo>
                      <a:pt x="1987" y="4820"/>
                      <a:pt x="1987" y="4820"/>
                      <a:pt x="1993" y="4826"/>
                    </a:cubicBezTo>
                    <a:cubicBezTo>
                      <a:pt x="1990" y="4831"/>
                      <a:pt x="1987" y="4834"/>
                      <a:pt x="1983" y="4834"/>
                    </a:cubicBezTo>
                    <a:cubicBezTo>
                      <a:pt x="1979" y="4834"/>
                      <a:pt x="1973" y="4831"/>
                      <a:pt x="1965" y="4826"/>
                    </a:cubicBezTo>
                    <a:cubicBezTo>
                      <a:pt x="1976" y="4820"/>
                      <a:pt x="1982" y="4820"/>
                      <a:pt x="1987" y="4815"/>
                    </a:cubicBezTo>
                    <a:close/>
                    <a:moveTo>
                      <a:pt x="1633" y="4781"/>
                    </a:moveTo>
                    <a:cubicBezTo>
                      <a:pt x="1652" y="4793"/>
                      <a:pt x="1645" y="4810"/>
                      <a:pt x="1661" y="4810"/>
                    </a:cubicBezTo>
                    <a:cubicBezTo>
                      <a:pt x="1668" y="4810"/>
                      <a:pt x="1679" y="4807"/>
                      <a:pt x="1700" y="4798"/>
                    </a:cubicBezTo>
                    <a:lnTo>
                      <a:pt x="1700" y="4798"/>
                    </a:lnTo>
                    <a:cubicBezTo>
                      <a:pt x="1672" y="4815"/>
                      <a:pt x="1655" y="4837"/>
                      <a:pt x="1650" y="4864"/>
                    </a:cubicBezTo>
                    <a:cubicBezTo>
                      <a:pt x="1633" y="4837"/>
                      <a:pt x="1622" y="4815"/>
                      <a:pt x="1617" y="4787"/>
                    </a:cubicBezTo>
                    <a:lnTo>
                      <a:pt x="1633" y="4781"/>
                    </a:lnTo>
                    <a:close/>
                    <a:moveTo>
                      <a:pt x="1871" y="4947"/>
                    </a:moveTo>
                    <a:lnTo>
                      <a:pt x="1871" y="4947"/>
                    </a:lnTo>
                    <a:cubicBezTo>
                      <a:pt x="1877" y="4953"/>
                      <a:pt x="1882" y="4953"/>
                      <a:pt x="1893" y="4953"/>
                    </a:cubicBezTo>
                    <a:cubicBezTo>
                      <a:pt x="1904" y="4964"/>
                      <a:pt x="1910" y="4981"/>
                      <a:pt x="1921" y="4986"/>
                    </a:cubicBezTo>
                    <a:cubicBezTo>
                      <a:pt x="1899" y="4981"/>
                      <a:pt x="1882" y="4975"/>
                      <a:pt x="1871" y="4947"/>
                    </a:cubicBezTo>
                    <a:close/>
                    <a:moveTo>
                      <a:pt x="13" y="4981"/>
                    </a:moveTo>
                    <a:cubicBezTo>
                      <a:pt x="9" y="4984"/>
                      <a:pt x="5" y="4987"/>
                      <a:pt x="1" y="4992"/>
                    </a:cubicBezTo>
                    <a:cubicBezTo>
                      <a:pt x="6" y="4987"/>
                      <a:pt x="9" y="4984"/>
                      <a:pt x="13" y="4981"/>
                    </a:cubicBezTo>
                    <a:close/>
                    <a:moveTo>
                      <a:pt x="1932" y="5003"/>
                    </a:moveTo>
                    <a:cubicBezTo>
                      <a:pt x="1937" y="5008"/>
                      <a:pt x="1949" y="5014"/>
                      <a:pt x="1954" y="5030"/>
                    </a:cubicBezTo>
                    <a:cubicBezTo>
                      <a:pt x="1932" y="5019"/>
                      <a:pt x="1921" y="5014"/>
                      <a:pt x="1904" y="5008"/>
                    </a:cubicBezTo>
                    <a:lnTo>
                      <a:pt x="1932" y="5003"/>
                    </a:lnTo>
                    <a:close/>
                    <a:moveTo>
                      <a:pt x="334" y="5047"/>
                    </a:moveTo>
                    <a:lnTo>
                      <a:pt x="334" y="5047"/>
                    </a:lnTo>
                    <a:cubicBezTo>
                      <a:pt x="334" y="5047"/>
                      <a:pt x="333" y="5047"/>
                      <a:pt x="333" y="5047"/>
                    </a:cubicBezTo>
                    <a:lnTo>
                      <a:pt x="331" y="5054"/>
                    </a:lnTo>
                    <a:lnTo>
                      <a:pt x="331" y="5054"/>
                    </a:lnTo>
                    <a:cubicBezTo>
                      <a:pt x="332" y="5052"/>
                      <a:pt x="333" y="5049"/>
                      <a:pt x="334" y="5047"/>
                    </a:cubicBezTo>
                    <a:close/>
                    <a:moveTo>
                      <a:pt x="4328" y="5047"/>
                    </a:moveTo>
                    <a:cubicBezTo>
                      <a:pt x="4317" y="5055"/>
                      <a:pt x="4313" y="5060"/>
                      <a:pt x="4314" y="5060"/>
                    </a:cubicBezTo>
                    <a:cubicBezTo>
                      <a:pt x="4314" y="5060"/>
                      <a:pt x="4320" y="5055"/>
                      <a:pt x="4328" y="5047"/>
                    </a:cubicBezTo>
                    <a:close/>
                    <a:moveTo>
                      <a:pt x="366" y="5054"/>
                    </a:moveTo>
                    <a:cubicBezTo>
                      <a:pt x="365" y="5057"/>
                      <a:pt x="363" y="5060"/>
                      <a:pt x="360" y="5064"/>
                    </a:cubicBezTo>
                    <a:cubicBezTo>
                      <a:pt x="364" y="5060"/>
                      <a:pt x="366" y="5056"/>
                      <a:pt x="366" y="5054"/>
                    </a:cubicBezTo>
                    <a:close/>
                    <a:moveTo>
                      <a:pt x="331" y="5054"/>
                    </a:moveTo>
                    <a:lnTo>
                      <a:pt x="331" y="5054"/>
                    </a:lnTo>
                    <a:cubicBezTo>
                      <a:pt x="328" y="5063"/>
                      <a:pt x="325" y="5071"/>
                      <a:pt x="327" y="5075"/>
                    </a:cubicBezTo>
                    <a:lnTo>
                      <a:pt x="331" y="5054"/>
                    </a:lnTo>
                    <a:close/>
                    <a:moveTo>
                      <a:pt x="941" y="5529"/>
                    </a:moveTo>
                    <a:cubicBezTo>
                      <a:pt x="941" y="5529"/>
                      <a:pt x="940" y="5530"/>
                      <a:pt x="939" y="5530"/>
                    </a:cubicBezTo>
                    <a:lnTo>
                      <a:pt x="939" y="5530"/>
                    </a:lnTo>
                    <a:cubicBezTo>
                      <a:pt x="940" y="5530"/>
                      <a:pt x="941" y="5529"/>
                      <a:pt x="941" y="5529"/>
                    </a:cubicBezTo>
                    <a:close/>
                    <a:moveTo>
                      <a:pt x="2076" y="5556"/>
                    </a:moveTo>
                    <a:lnTo>
                      <a:pt x="2076" y="5556"/>
                    </a:lnTo>
                    <a:cubicBezTo>
                      <a:pt x="2075" y="5557"/>
                      <a:pt x="2074" y="5558"/>
                      <a:pt x="2074" y="5560"/>
                    </a:cubicBezTo>
                    <a:lnTo>
                      <a:pt x="2074" y="5560"/>
                    </a:lnTo>
                    <a:lnTo>
                      <a:pt x="2076" y="5556"/>
                    </a:lnTo>
                    <a:close/>
                    <a:moveTo>
                      <a:pt x="947" y="5562"/>
                    </a:moveTo>
                    <a:lnTo>
                      <a:pt x="947" y="5562"/>
                    </a:lnTo>
                    <a:cubicBezTo>
                      <a:pt x="946" y="5562"/>
                      <a:pt x="944" y="5562"/>
                      <a:pt x="942" y="5563"/>
                    </a:cubicBezTo>
                    <a:lnTo>
                      <a:pt x="942" y="5563"/>
                    </a:lnTo>
                    <a:lnTo>
                      <a:pt x="947" y="5562"/>
                    </a:lnTo>
                    <a:close/>
                    <a:moveTo>
                      <a:pt x="958" y="5567"/>
                    </a:moveTo>
                    <a:cubicBezTo>
                      <a:pt x="958" y="5568"/>
                      <a:pt x="958" y="5568"/>
                      <a:pt x="957" y="5568"/>
                    </a:cubicBezTo>
                    <a:lnTo>
                      <a:pt x="957" y="5568"/>
                    </a:lnTo>
                    <a:cubicBezTo>
                      <a:pt x="958" y="5568"/>
                      <a:pt x="958" y="5568"/>
                      <a:pt x="958" y="5567"/>
                    </a:cubicBezTo>
                    <a:close/>
                    <a:moveTo>
                      <a:pt x="493" y="5650"/>
                    </a:moveTo>
                    <a:cubicBezTo>
                      <a:pt x="488" y="5656"/>
                      <a:pt x="488" y="5667"/>
                      <a:pt x="477" y="5672"/>
                    </a:cubicBezTo>
                    <a:cubicBezTo>
                      <a:pt x="488" y="5667"/>
                      <a:pt x="493" y="5656"/>
                      <a:pt x="493" y="5650"/>
                    </a:cubicBezTo>
                    <a:close/>
                    <a:moveTo>
                      <a:pt x="1019" y="5672"/>
                    </a:moveTo>
                    <a:cubicBezTo>
                      <a:pt x="1019" y="5672"/>
                      <a:pt x="1018" y="5673"/>
                      <a:pt x="1018" y="5673"/>
                    </a:cubicBezTo>
                    <a:lnTo>
                      <a:pt x="1018" y="5673"/>
                    </a:lnTo>
                    <a:lnTo>
                      <a:pt x="1019" y="5672"/>
                    </a:lnTo>
                    <a:close/>
                    <a:moveTo>
                      <a:pt x="659" y="5706"/>
                    </a:moveTo>
                    <a:cubicBezTo>
                      <a:pt x="655" y="5709"/>
                      <a:pt x="649" y="5716"/>
                      <a:pt x="645" y="5716"/>
                    </a:cubicBezTo>
                    <a:cubicBezTo>
                      <a:pt x="644" y="5716"/>
                      <a:pt x="643" y="5715"/>
                      <a:pt x="643" y="5714"/>
                    </a:cubicBezTo>
                    <a:lnTo>
                      <a:pt x="643" y="5714"/>
                    </a:lnTo>
                    <a:cubicBezTo>
                      <a:pt x="648" y="5712"/>
                      <a:pt x="653" y="5709"/>
                      <a:pt x="659" y="5706"/>
                    </a:cubicBezTo>
                    <a:close/>
                    <a:moveTo>
                      <a:pt x="1047" y="5766"/>
                    </a:moveTo>
                    <a:cubicBezTo>
                      <a:pt x="1046" y="5767"/>
                      <a:pt x="1045" y="5767"/>
                      <a:pt x="1044" y="5767"/>
                    </a:cubicBezTo>
                    <a:lnTo>
                      <a:pt x="1044" y="5767"/>
                    </a:lnTo>
                    <a:cubicBezTo>
                      <a:pt x="1045" y="5771"/>
                      <a:pt x="1046" y="5774"/>
                      <a:pt x="1047" y="5778"/>
                    </a:cubicBezTo>
                    <a:lnTo>
                      <a:pt x="1047" y="5766"/>
                    </a:lnTo>
                    <a:close/>
                    <a:moveTo>
                      <a:pt x="4056" y="5833"/>
                    </a:moveTo>
                    <a:lnTo>
                      <a:pt x="4056" y="5833"/>
                    </a:lnTo>
                    <a:cubicBezTo>
                      <a:pt x="4053" y="5833"/>
                      <a:pt x="4051" y="5833"/>
                      <a:pt x="4049" y="5834"/>
                    </a:cubicBezTo>
                    <a:lnTo>
                      <a:pt x="4049" y="5834"/>
                    </a:lnTo>
                    <a:cubicBezTo>
                      <a:pt x="4051" y="5834"/>
                      <a:pt x="4053" y="5833"/>
                      <a:pt x="4055" y="5833"/>
                    </a:cubicBezTo>
                    <a:lnTo>
                      <a:pt x="4055" y="5833"/>
                    </a:lnTo>
                    <a:cubicBezTo>
                      <a:pt x="4055" y="5833"/>
                      <a:pt x="4055" y="5833"/>
                      <a:pt x="4056" y="5833"/>
                    </a:cubicBezTo>
                    <a:close/>
                    <a:moveTo>
                      <a:pt x="3985" y="6010"/>
                    </a:moveTo>
                    <a:cubicBezTo>
                      <a:pt x="3979" y="6010"/>
                      <a:pt x="3963" y="6015"/>
                      <a:pt x="3957" y="6015"/>
                    </a:cubicBezTo>
                    <a:cubicBezTo>
                      <a:pt x="3974" y="6015"/>
                      <a:pt x="3979" y="6015"/>
                      <a:pt x="3985" y="6010"/>
                    </a:cubicBezTo>
                    <a:close/>
                    <a:moveTo>
                      <a:pt x="2104" y="6220"/>
                    </a:moveTo>
                    <a:lnTo>
                      <a:pt x="2104" y="6220"/>
                    </a:lnTo>
                    <a:cubicBezTo>
                      <a:pt x="2103" y="6222"/>
                      <a:pt x="2102" y="6224"/>
                      <a:pt x="2102" y="6226"/>
                    </a:cubicBezTo>
                    <a:lnTo>
                      <a:pt x="2102" y="6226"/>
                    </a:lnTo>
                    <a:cubicBezTo>
                      <a:pt x="2102" y="6224"/>
                      <a:pt x="2103" y="6222"/>
                      <a:pt x="2104" y="6220"/>
                    </a:cubicBezTo>
                    <a:close/>
                    <a:moveTo>
                      <a:pt x="1489" y="6253"/>
                    </a:moveTo>
                    <a:lnTo>
                      <a:pt x="1472" y="6265"/>
                    </a:lnTo>
                    <a:lnTo>
                      <a:pt x="1472" y="6265"/>
                    </a:lnTo>
                    <a:cubicBezTo>
                      <a:pt x="1474" y="6261"/>
                      <a:pt x="1476" y="6258"/>
                      <a:pt x="1478" y="6253"/>
                    </a:cubicBezTo>
                    <a:cubicBezTo>
                      <a:pt x="1481" y="6253"/>
                      <a:pt x="1485" y="6253"/>
                      <a:pt x="1489" y="6253"/>
                    </a:cubicBezTo>
                    <a:close/>
                    <a:moveTo>
                      <a:pt x="1583" y="6231"/>
                    </a:moveTo>
                    <a:cubicBezTo>
                      <a:pt x="1571" y="6248"/>
                      <a:pt x="1537" y="6298"/>
                      <a:pt x="1502" y="6321"/>
                    </a:cubicBezTo>
                    <a:lnTo>
                      <a:pt x="1502" y="6321"/>
                    </a:lnTo>
                    <a:lnTo>
                      <a:pt x="1500" y="6320"/>
                    </a:lnTo>
                    <a:lnTo>
                      <a:pt x="1500" y="6320"/>
                    </a:lnTo>
                    <a:cubicBezTo>
                      <a:pt x="1500" y="6321"/>
                      <a:pt x="1500" y="6322"/>
                      <a:pt x="1499" y="6322"/>
                    </a:cubicBezTo>
                    <a:lnTo>
                      <a:pt x="1499" y="6322"/>
                    </a:lnTo>
                    <a:cubicBezTo>
                      <a:pt x="1500" y="6322"/>
                      <a:pt x="1501" y="6321"/>
                      <a:pt x="1502" y="6321"/>
                    </a:cubicBezTo>
                    <a:lnTo>
                      <a:pt x="1502" y="6321"/>
                    </a:lnTo>
                    <a:lnTo>
                      <a:pt x="1528" y="6331"/>
                    </a:lnTo>
                    <a:cubicBezTo>
                      <a:pt x="1583" y="6281"/>
                      <a:pt x="1556" y="6281"/>
                      <a:pt x="1583" y="6231"/>
                    </a:cubicBezTo>
                    <a:close/>
                    <a:moveTo>
                      <a:pt x="4284" y="6331"/>
                    </a:moveTo>
                    <a:lnTo>
                      <a:pt x="4295" y="6342"/>
                    </a:lnTo>
                    <a:cubicBezTo>
                      <a:pt x="4294" y="6339"/>
                      <a:pt x="4290" y="6335"/>
                      <a:pt x="4284" y="6331"/>
                    </a:cubicBezTo>
                    <a:close/>
                    <a:moveTo>
                      <a:pt x="1500" y="6414"/>
                    </a:moveTo>
                    <a:lnTo>
                      <a:pt x="1502" y="6416"/>
                    </a:lnTo>
                    <a:lnTo>
                      <a:pt x="1502" y="6416"/>
                    </a:lnTo>
                    <a:cubicBezTo>
                      <a:pt x="1506" y="6415"/>
                      <a:pt x="1509" y="6415"/>
                      <a:pt x="1511" y="6414"/>
                    </a:cubicBezTo>
                    <a:close/>
                    <a:moveTo>
                      <a:pt x="4112" y="6652"/>
                    </a:moveTo>
                    <a:lnTo>
                      <a:pt x="4112" y="6652"/>
                    </a:lnTo>
                    <a:cubicBezTo>
                      <a:pt x="4112" y="6652"/>
                      <a:pt x="4111" y="6652"/>
                      <a:pt x="4111" y="6652"/>
                    </a:cubicBezTo>
                    <a:lnTo>
                      <a:pt x="4111" y="6652"/>
                    </a:lnTo>
                    <a:cubicBezTo>
                      <a:pt x="4111" y="6653"/>
                      <a:pt x="4111" y="6654"/>
                      <a:pt x="4111" y="6656"/>
                    </a:cubicBezTo>
                    <a:lnTo>
                      <a:pt x="4111" y="6656"/>
                    </a:lnTo>
                    <a:cubicBezTo>
                      <a:pt x="4111" y="6654"/>
                      <a:pt x="4112" y="6653"/>
                      <a:pt x="4112" y="6652"/>
                    </a:cubicBezTo>
                    <a:close/>
                    <a:moveTo>
                      <a:pt x="4111" y="6656"/>
                    </a:moveTo>
                    <a:cubicBezTo>
                      <a:pt x="4108" y="6659"/>
                      <a:pt x="4106" y="6662"/>
                      <a:pt x="4118" y="6674"/>
                    </a:cubicBezTo>
                    <a:cubicBezTo>
                      <a:pt x="4113" y="6668"/>
                      <a:pt x="4111" y="6661"/>
                      <a:pt x="4111" y="6656"/>
                    </a:cubicBezTo>
                    <a:close/>
                    <a:moveTo>
                      <a:pt x="1799" y="6763"/>
                    </a:moveTo>
                    <a:cubicBezTo>
                      <a:pt x="1795" y="6763"/>
                      <a:pt x="1789" y="6764"/>
                      <a:pt x="1783" y="6767"/>
                    </a:cubicBezTo>
                    <a:lnTo>
                      <a:pt x="1783" y="6767"/>
                    </a:lnTo>
                    <a:cubicBezTo>
                      <a:pt x="1792" y="6767"/>
                      <a:pt x="1799" y="6763"/>
                      <a:pt x="1799" y="6763"/>
                    </a:cubicBezTo>
                    <a:close/>
                    <a:moveTo>
                      <a:pt x="1827" y="6696"/>
                    </a:moveTo>
                    <a:cubicBezTo>
                      <a:pt x="1838" y="6707"/>
                      <a:pt x="1838" y="6718"/>
                      <a:pt x="1843" y="6729"/>
                    </a:cubicBezTo>
                    <a:cubicBezTo>
                      <a:pt x="1849" y="6751"/>
                      <a:pt x="1854" y="6763"/>
                      <a:pt x="1866" y="6785"/>
                    </a:cubicBezTo>
                    <a:cubicBezTo>
                      <a:pt x="1854" y="6779"/>
                      <a:pt x="1849" y="6779"/>
                      <a:pt x="1843" y="6774"/>
                    </a:cubicBezTo>
                    <a:cubicBezTo>
                      <a:pt x="1843" y="6779"/>
                      <a:pt x="1843" y="6779"/>
                      <a:pt x="1838" y="6785"/>
                    </a:cubicBezTo>
                    <a:lnTo>
                      <a:pt x="1760" y="6785"/>
                    </a:lnTo>
                    <a:cubicBezTo>
                      <a:pt x="1767" y="6778"/>
                      <a:pt x="1775" y="6772"/>
                      <a:pt x="1783" y="6767"/>
                    </a:cubicBezTo>
                    <a:lnTo>
                      <a:pt x="1783" y="6767"/>
                    </a:lnTo>
                    <a:cubicBezTo>
                      <a:pt x="1783" y="6767"/>
                      <a:pt x="1782" y="6767"/>
                      <a:pt x="1782" y="6767"/>
                    </a:cubicBezTo>
                    <a:cubicBezTo>
                      <a:pt x="1777" y="6767"/>
                      <a:pt x="1771" y="6766"/>
                      <a:pt x="1766" y="6763"/>
                    </a:cubicBezTo>
                    <a:cubicBezTo>
                      <a:pt x="1794" y="6751"/>
                      <a:pt x="1821" y="6735"/>
                      <a:pt x="1843" y="6729"/>
                    </a:cubicBezTo>
                    <a:lnTo>
                      <a:pt x="1810" y="6724"/>
                    </a:lnTo>
                    <a:cubicBezTo>
                      <a:pt x="1816" y="6718"/>
                      <a:pt x="1821" y="6702"/>
                      <a:pt x="1827" y="6696"/>
                    </a:cubicBezTo>
                    <a:close/>
                    <a:moveTo>
                      <a:pt x="4007" y="6846"/>
                    </a:moveTo>
                    <a:cubicBezTo>
                      <a:pt x="4024" y="6862"/>
                      <a:pt x="4007" y="6862"/>
                      <a:pt x="3985" y="6868"/>
                    </a:cubicBezTo>
                    <a:cubicBezTo>
                      <a:pt x="3985" y="6857"/>
                      <a:pt x="3996" y="6846"/>
                      <a:pt x="4007" y="6846"/>
                    </a:cubicBezTo>
                    <a:close/>
                    <a:moveTo>
                      <a:pt x="1871" y="6807"/>
                    </a:moveTo>
                    <a:cubicBezTo>
                      <a:pt x="1882" y="6829"/>
                      <a:pt x="1899" y="6857"/>
                      <a:pt x="1921" y="6895"/>
                    </a:cubicBezTo>
                    <a:lnTo>
                      <a:pt x="1877" y="6895"/>
                    </a:lnTo>
                    <a:cubicBezTo>
                      <a:pt x="1877" y="6917"/>
                      <a:pt x="1888" y="6940"/>
                      <a:pt x="1899" y="6956"/>
                    </a:cubicBezTo>
                    <a:cubicBezTo>
                      <a:pt x="1893" y="6954"/>
                      <a:pt x="1886" y="6954"/>
                      <a:pt x="1879" y="6954"/>
                    </a:cubicBezTo>
                    <a:cubicBezTo>
                      <a:pt x="1865" y="6954"/>
                      <a:pt x="1849" y="6956"/>
                      <a:pt x="1838" y="6956"/>
                    </a:cubicBezTo>
                    <a:lnTo>
                      <a:pt x="1877" y="6929"/>
                    </a:lnTo>
                    <a:cubicBezTo>
                      <a:pt x="1878" y="6916"/>
                      <a:pt x="1874" y="6911"/>
                      <a:pt x="1867" y="6911"/>
                    </a:cubicBezTo>
                    <a:cubicBezTo>
                      <a:pt x="1851" y="6911"/>
                      <a:pt x="1820" y="6935"/>
                      <a:pt x="1806" y="6935"/>
                    </a:cubicBezTo>
                    <a:cubicBezTo>
                      <a:pt x="1800" y="6935"/>
                      <a:pt x="1797" y="6930"/>
                      <a:pt x="1799" y="6917"/>
                    </a:cubicBezTo>
                    <a:lnTo>
                      <a:pt x="1866" y="6895"/>
                    </a:lnTo>
                    <a:lnTo>
                      <a:pt x="1838" y="6890"/>
                    </a:lnTo>
                    <a:lnTo>
                      <a:pt x="1882" y="6868"/>
                    </a:lnTo>
                    <a:cubicBezTo>
                      <a:pt x="1838" y="6868"/>
                      <a:pt x="1843" y="6862"/>
                      <a:pt x="1849" y="6834"/>
                    </a:cubicBezTo>
                    <a:lnTo>
                      <a:pt x="1849" y="6834"/>
                    </a:lnTo>
                    <a:cubicBezTo>
                      <a:pt x="1827" y="6852"/>
                      <a:pt x="1792" y="6866"/>
                      <a:pt x="1775" y="6866"/>
                    </a:cubicBezTo>
                    <a:cubicBezTo>
                      <a:pt x="1771" y="6866"/>
                      <a:pt x="1767" y="6865"/>
                      <a:pt x="1766" y="6862"/>
                    </a:cubicBezTo>
                    <a:cubicBezTo>
                      <a:pt x="1788" y="6834"/>
                      <a:pt x="1810" y="6846"/>
                      <a:pt x="1788" y="6829"/>
                    </a:cubicBezTo>
                    <a:cubicBezTo>
                      <a:pt x="1803" y="6823"/>
                      <a:pt x="1819" y="6817"/>
                      <a:pt x="1827" y="6817"/>
                    </a:cubicBezTo>
                    <a:cubicBezTo>
                      <a:pt x="1834" y="6817"/>
                      <a:pt x="1834" y="6822"/>
                      <a:pt x="1821" y="6834"/>
                    </a:cubicBezTo>
                    <a:cubicBezTo>
                      <a:pt x="1838" y="6829"/>
                      <a:pt x="1849" y="6829"/>
                      <a:pt x="1866" y="6818"/>
                    </a:cubicBezTo>
                    <a:cubicBezTo>
                      <a:pt x="1871" y="6812"/>
                      <a:pt x="1871" y="6807"/>
                      <a:pt x="1871" y="6807"/>
                    </a:cubicBezTo>
                    <a:close/>
                    <a:moveTo>
                      <a:pt x="1900" y="6962"/>
                    </a:moveTo>
                    <a:cubicBezTo>
                      <a:pt x="1901" y="6962"/>
                      <a:pt x="1902" y="6964"/>
                      <a:pt x="1904" y="6967"/>
                    </a:cubicBezTo>
                    <a:lnTo>
                      <a:pt x="1893" y="6967"/>
                    </a:lnTo>
                    <a:cubicBezTo>
                      <a:pt x="1897" y="6967"/>
                      <a:pt x="1898" y="6962"/>
                      <a:pt x="1900" y="6962"/>
                    </a:cubicBezTo>
                    <a:close/>
                    <a:moveTo>
                      <a:pt x="1932" y="7028"/>
                    </a:moveTo>
                    <a:cubicBezTo>
                      <a:pt x="1937" y="7039"/>
                      <a:pt x="1937" y="7056"/>
                      <a:pt x="1937" y="7061"/>
                    </a:cubicBezTo>
                    <a:lnTo>
                      <a:pt x="1932" y="7067"/>
                    </a:lnTo>
                    <a:cubicBezTo>
                      <a:pt x="1893" y="7067"/>
                      <a:pt x="1904" y="7050"/>
                      <a:pt x="1932" y="7028"/>
                    </a:cubicBezTo>
                    <a:close/>
                    <a:moveTo>
                      <a:pt x="1921" y="7178"/>
                    </a:moveTo>
                    <a:lnTo>
                      <a:pt x="1921" y="7216"/>
                    </a:lnTo>
                    <a:cubicBezTo>
                      <a:pt x="1913" y="7218"/>
                      <a:pt x="1905" y="7219"/>
                      <a:pt x="1898" y="7219"/>
                    </a:cubicBezTo>
                    <a:cubicBezTo>
                      <a:pt x="1880" y="7219"/>
                      <a:pt x="1869" y="7212"/>
                      <a:pt x="1877" y="7189"/>
                    </a:cubicBezTo>
                    <a:cubicBezTo>
                      <a:pt x="1888" y="7178"/>
                      <a:pt x="1904" y="7178"/>
                      <a:pt x="1921" y="7178"/>
                    </a:cubicBezTo>
                    <a:close/>
                    <a:moveTo>
                      <a:pt x="1705" y="7399"/>
                    </a:moveTo>
                    <a:cubicBezTo>
                      <a:pt x="1727" y="7410"/>
                      <a:pt x="1711" y="7410"/>
                      <a:pt x="1700" y="7416"/>
                    </a:cubicBezTo>
                    <a:lnTo>
                      <a:pt x="1705" y="7399"/>
                    </a:lnTo>
                    <a:close/>
                    <a:moveTo>
                      <a:pt x="3896" y="7482"/>
                    </a:moveTo>
                    <a:cubicBezTo>
                      <a:pt x="3902" y="7499"/>
                      <a:pt x="3924" y="7521"/>
                      <a:pt x="3896" y="7521"/>
                    </a:cubicBezTo>
                    <a:cubicBezTo>
                      <a:pt x="3847" y="7487"/>
                      <a:pt x="3874" y="7487"/>
                      <a:pt x="3896" y="7482"/>
                    </a:cubicBezTo>
                    <a:close/>
                    <a:moveTo>
                      <a:pt x="1740" y="7712"/>
                    </a:moveTo>
                    <a:cubicBezTo>
                      <a:pt x="1740" y="7713"/>
                      <a:pt x="1739" y="7714"/>
                      <a:pt x="1738" y="7714"/>
                    </a:cubicBezTo>
                    <a:cubicBezTo>
                      <a:pt x="1739" y="7714"/>
                      <a:pt x="1740" y="7713"/>
                      <a:pt x="1740" y="7712"/>
                    </a:cubicBezTo>
                    <a:close/>
                    <a:moveTo>
                      <a:pt x="2314" y="7714"/>
                    </a:moveTo>
                    <a:lnTo>
                      <a:pt x="2314" y="7714"/>
                    </a:lnTo>
                    <a:cubicBezTo>
                      <a:pt x="2313" y="7716"/>
                      <a:pt x="2312" y="7717"/>
                      <a:pt x="2312" y="7718"/>
                    </a:cubicBezTo>
                    <a:lnTo>
                      <a:pt x="2312" y="7718"/>
                    </a:lnTo>
                    <a:lnTo>
                      <a:pt x="2314" y="7714"/>
                    </a:lnTo>
                    <a:close/>
                    <a:moveTo>
                      <a:pt x="3819" y="7732"/>
                    </a:moveTo>
                    <a:lnTo>
                      <a:pt x="3819" y="7736"/>
                    </a:lnTo>
                    <a:cubicBezTo>
                      <a:pt x="3820" y="7735"/>
                      <a:pt x="3820" y="7734"/>
                      <a:pt x="3819" y="7732"/>
                    </a:cubicBezTo>
                    <a:close/>
                    <a:moveTo>
                      <a:pt x="3657" y="8413"/>
                    </a:moveTo>
                    <a:lnTo>
                      <a:pt x="3658" y="8417"/>
                    </a:lnTo>
                    <a:cubicBezTo>
                      <a:pt x="3658" y="8416"/>
                      <a:pt x="3658" y="8414"/>
                      <a:pt x="3657" y="8413"/>
                    </a:cubicBezTo>
                    <a:close/>
                    <a:moveTo>
                      <a:pt x="3614" y="8445"/>
                    </a:moveTo>
                    <a:cubicBezTo>
                      <a:pt x="3613" y="8446"/>
                      <a:pt x="3612" y="8447"/>
                      <a:pt x="3611" y="8449"/>
                    </a:cubicBezTo>
                    <a:lnTo>
                      <a:pt x="3611" y="8449"/>
                    </a:lnTo>
                    <a:cubicBezTo>
                      <a:pt x="3613" y="8448"/>
                      <a:pt x="3614" y="8447"/>
                      <a:pt x="3614" y="8445"/>
                    </a:cubicBezTo>
                    <a:close/>
                    <a:moveTo>
                      <a:pt x="2463" y="8589"/>
                    </a:moveTo>
                    <a:cubicBezTo>
                      <a:pt x="2463" y="8589"/>
                      <a:pt x="2463" y="8589"/>
                      <a:pt x="2463" y="8589"/>
                    </a:cubicBezTo>
                    <a:cubicBezTo>
                      <a:pt x="2463" y="8589"/>
                      <a:pt x="2463" y="8589"/>
                      <a:pt x="2463" y="8589"/>
                    </a:cubicBezTo>
                    <a:close/>
                    <a:moveTo>
                      <a:pt x="2990" y="8859"/>
                    </a:moveTo>
                    <a:cubicBezTo>
                      <a:pt x="2990" y="8859"/>
                      <a:pt x="2989" y="8859"/>
                      <a:pt x="2989" y="8860"/>
                    </a:cubicBezTo>
                    <a:lnTo>
                      <a:pt x="2989" y="8865"/>
                    </a:lnTo>
                    <a:lnTo>
                      <a:pt x="2998" y="8865"/>
                    </a:lnTo>
                    <a:cubicBezTo>
                      <a:pt x="2994" y="8861"/>
                      <a:pt x="2992" y="8859"/>
                      <a:pt x="2990" y="8859"/>
                    </a:cubicBezTo>
                    <a:close/>
                    <a:moveTo>
                      <a:pt x="2998" y="8865"/>
                    </a:moveTo>
                    <a:cubicBezTo>
                      <a:pt x="3000" y="8868"/>
                      <a:pt x="3003" y="8872"/>
                      <a:pt x="3007" y="8876"/>
                    </a:cubicBezTo>
                    <a:lnTo>
                      <a:pt x="3007" y="8876"/>
                    </a:lnTo>
                    <a:cubicBezTo>
                      <a:pt x="3007" y="8875"/>
                      <a:pt x="3007" y="8872"/>
                      <a:pt x="3006" y="8865"/>
                    </a:cubicBezTo>
                    <a:close/>
                    <a:moveTo>
                      <a:pt x="2452" y="8832"/>
                    </a:moveTo>
                    <a:lnTo>
                      <a:pt x="2452" y="8832"/>
                    </a:lnTo>
                    <a:cubicBezTo>
                      <a:pt x="2474" y="8854"/>
                      <a:pt x="2474" y="8893"/>
                      <a:pt x="2463" y="8943"/>
                    </a:cubicBezTo>
                    <a:cubicBezTo>
                      <a:pt x="2458" y="8910"/>
                      <a:pt x="2452" y="8871"/>
                      <a:pt x="2452" y="8832"/>
                    </a:cubicBezTo>
                    <a:close/>
                    <a:moveTo>
                      <a:pt x="3417" y="8991"/>
                    </a:moveTo>
                    <a:lnTo>
                      <a:pt x="3417" y="8991"/>
                    </a:lnTo>
                    <a:cubicBezTo>
                      <a:pt x="3418" y="8991"/>
                      <a:pt x="3419" y="8992"/>
                      <a:pt x="3421" y="8993"/>
                    </a:cubicBezTo>
                    <a:cubicBezTo>
                      <a:pt x="3419" y="8992"/>
                      <a:pt x="3418" y="8991"/>
                      <a:pt x="3417" y="8991"/>
                    </a:cubicBezTo>
                    <a:close/>
                    <a:moveTo>
                      <a:pt x="2839" y="9380"/>
                    </a:moveTo>
                    <a:cubicBezTo>
                      <a:pt x="2841" y="9380"/>
                      <a:pt x="2843" y="9380"/>
                      <a:pt x="2845" y="9380"/>
                    </a:cubicBezTo>
                    <a:lnTo>
                      <a:pt x="2845" y="9380"/>
                    </a:lnTo>
                    <a:cubicBezTo>
                      <a:pt x="2843" y="9380"/>
                      <a:pt x="2841" y="9380"/>
                      <a:pt x="2839" y="9380"/>
                    </a:cubicBezTo>
                    <a:close/>
                    <a:moveTo>
                      <a:pt x="2709" y="9701"/>
                    </a:moveTo>
                    <a:lnTo>
                      <a:pt x="2709" y="9701"/>
                    </a:lnTo>
                    <a:cubicBezTo>
                      <a:pt x="2714" y="9713"/>
                      <a:pt x="2720" y="9725"/>
                      <a:pt x="2727" y="9740"/>
                    </a:cubicBezTo>
                    <a:cubicBezTo>
                      <a:pt x="2731" y="9730"/>
                      <a:pt x="2736" y="9721"/>
                      <a:pt x="2740" y="9712"/>
                    </a:cubicBezTo>
                    <a:lnTo>
                      <a:pt x="2740" y="9712"/>
                    </a:lnTo>
                    <a:cubicBezTo>
                      <a:pt x="2739" y="9712"/>
                      <a:pt x="2738" y="9713"/>
                      <a:pt x="2736" y="9713"/>
                    </a:cubicBezTo>
                    <a:cubicBezTo>
                      <a:pt x="2728" y="9713"/>
                      <a:pt x="2719" y="9706"/>
                      <a:pt x="2709" y="9701"/>
                    </a:cubicBezTo>
                    <a:close/>
                    <a:moveTo>
                      <a:pt x="3172" y="9762"/>
                    </a:moveTo>
                    <a:cubicBezTo>
                      <a:pt x="3171" y="9762"/>
                      <a:pt x="3170" y="9763"/>
                      <a:pt x="3169" y="9763"/>
                    </a:cubicBezTo>
                    <a:lnTo>
                      <a:pt x="3169" y="9763"/>
                    </a:lnTo>
                    <a:lnTo>
                      <a:pt x="3172" y="9762"/>
                    </a:lnTo>
                    <a:close/>
                    <a:moveTo>
                      <a:pt x="6381" y="11499"/>
                    </a:moveTo>
                    <a:cubicBezTo>
                      <a:pt x="6370" y="11505"/>
                      <a:pt x="6366" y="11508"/>
                      <a:pt x="6367" y="11508"/>
                    </a:cubicBezTo>
                    <a:cubicBezTo>
                      <a:pt x="6367" y="11508"/>
                      <a:pt x="6373" y="11505"/>
                      <a:pt x="6381" y="11499"/>
                    </a:cubicBezTo>
                    <a:close/>
                    <a:moveTo>
                      <a:pt x="1124" y="11587"/>
                    </a:moveTo>
                    <a:lnTo>
                      <a:pt x="1124" y="11587"/>
                    </a:lnTo>
                    <a:cubicBezTo>
                      <a:pt x="1125" y="11588"/>
                      <a:pt x="1126" y="11588"/>
                      <a:pt x="1127" y="11588"/>
                    </a:cubicBezTo>
                    <a:cubicBezTo>
                      <a:pt x="1128" y="11588"/>
                      <a:pt x="1129" y="11588"/>
                      <a:pt x="1130" y="11588"/>
                    </a:cubicBezTo>
                    <a:cubicBezTo>
                      <a:pt x="1128" y="11588"/>
                      <a:pt x="1126" y="11588"/>
                      <a:pt x="1124" y="11587"/>
                    </a:cubicBezTo>
                    <a:close/>
                    <a:moveTo>
                      <a:pt x="3152" y="11521"/>
                    </a:moveTo>
                    <a:cubicBezTo>
                      <a:pt x="3154" y="11537"/>
                      <a:pt x="3155" y="11552"/>
                      <a:pt x="3155" y="11566"/>
                    </a:cubicBezTo>
                    <a:cubicBezTo>
                      <a:pt x="3165" y="11585"/>
                      <a:pt x="3174" y="11595"/>
                      <a:pt x="3183" y="11597"/>
                    </a:cubicBezTo>
                    <a:lnTo>
                      <a:pt x="3183" y="11597"/>
                    </a:lnTo>
                    <a:cubicBezTo>
                      <a:pt x="3182" y="11574"/>
                      <a:pt x="3166" y="11547"/>
                      <a:pt x="3152" y="11521"/>
                    </a:cubicBezTo>
                    <a:close/>
                    <a:moveTo>
                      <a:pt x="987" y="11702"/>
                    </a:moveTo>
                    <a:cubicBezTo>
                      <a:pt x="987" y="11703"/>
                      <a:pt x="986" y="11703"/>
                      <a:pt x="986" y="11704"/>
                    </a:cubicBezTo>
                    <a:cubicBezTo>
                      <a:pt x="986" y="11703"/>
                      <a:pt x="987" y="11703"/>
                      <a:pt x="987" y="11702"/>
                    </a:cubicBezTo>
                    <a:close/>
                    <a:moveTo>
                      <a:pt x="1268" y="11704"/>
                    </a:moveTo>
                    <a:cubicBezTo>
                      <a:pt x="1266" y="11713"/>
                      <a:pt x="1265" y="11717"/>
                      <a:pt x="1266" y="11717"/>
                    </a:cubicBezTo>
                    <a:cubicBezTo>
                      <a:pt x="1266" y="11717"/>
                      <a:pt x="1268" y="11711"/>
                      <a:pt x="1268" y="11704"/>
                    </a:cubicBezTo>
                    <a:close/>
                    <a:moveTo>
                      <a:pt x="1528" y="11699"/>
                    </a:moveTo>
                    <a:lnTo>
                      <a:pt x="1528" y="11699"/>
                    </a:lnTo>
                    <a:cubicBezTo>
                      <a:pt x="1514" y="11706"/>
                      <a:pt x="1501" y="11708"/>
                      <a:pt x="1488" y="11708"/>
                    </a:cubicBezTo>
                    <a:cubicBezTo>
                      <a:pt x="1471" y="11708"/>
                      <a:pt x="1455" y="11704"/>
                      <a:pt x="1439" y="11704"/>
                    </a:cubicBezTo>
                    <a:cubicBezTo>
                      <a:pt x="1399" y="11736"/>
                      <a:pt x="1435" y="11741"/>
                      <a:pt x="1465" y="11743"/>
                    </a:cubicBezTo>
                    <a:lnTo>
                      <a:pt x="1465" y="11743"/>
                    </a:lnTo>
                    <a:cubicBezTo>
                      <a:pt x="1464" y="11741"/>
                      <a:pt x="1462" y="11740"/>
                      <a:pt x="1462" y="11737"/>
                    </a:cubicBezTo>
                    <a:cubicBezTo>
                      <a:pt x="1472" y="11720"/>
                      <a:pt x="1478" y="11715"/>
                      <a:pt x="1483" y="11715"/>
                    </a:cubicBezTo>
                    <a:cubicBezTo>
                      <a:pt x="1489" y="11715"/>
                      <a:pt x="1492" y="11721"/>
                      <a:pt x="1499" y="11721"/>
                    </a:cubicBezTo>
                    <a:cubicBezTo>
                      <a:pt x="1505" y="11721"/>
                      <a:pt x="1514" y="11716"/>
                      <a:pt x="1528" y="11699"/>
                    </a:cubicBezTo>
                    <a:close/>
                    <a:moveTo>
                      <a:pt x="1465" y="11743"/>
                    </a:moveTo>
                    <a:cubicBezTo>
                      <a:pt x="1467" y="11744"/>
                      <a:pt x="1469" y="11745"/>
                      <a:pt x="1472" y="11745"/>
                    </a:cubicBezTo>
                    <a:cubicBezTo>
                      <a:pt x="1475" y="11745"/>
                      <a:pt x="1478" y="11744"/>
                      <a:pt x="1481" y="11743"/>
                    </a:cubicBezTo>
                    <a:lnTo>
                      <a:pt x="1481" y="11743"/>
                    </a:lnTo>
                    <a:cubicBezTo>
                      <a:pt x="1476" y="11743"/>
                      <a:pt x="1471" y="11743"/>
                      <a:pt x="1465" y="11743"/>
                    </a:cubicBezTo>
                    <a:close/>
                    <a:moveTo>
                      <a:pt x="6600" y="11900"/>
                    </a:moveTo>
                    <a:lnTo>
                      <a:pt x="6600" y="11900"/>
                    </a:lnTo>
                    <a:cubicBezTo>
                      <a:pt x="6601" y="11904"/>
                      <a:pt x="6603" y="11907"/>
                      <a:pt x="6606" y="11910"/>
                    </a:cubicBezTo>
                    <a:lnTo>
                      <a:pt x="6606" y="11910"/>
                    </a:lnTo>
                    <a:cubicBezTo>
                      <a:pt x="6604" y="11907"/>
                      <a:pt x="6602" y="11904"/>
                      <a:pt x="6600" y="11900"/>
                    </a:cubicBezTo>
                    <a:close/>
                    <a:moveTo>
                      <a:pt x="6602" y="11845"/>
                    </a:moveTo>
                    <a:cubicBezTo>
                      <a:pt x="6576" y="11845"/>
                      <a:pt x="6587" y="11876"/>
                      <a:pt x="6600" y="11900"/>
                    </a:cubicBezTo>
                    <a:lnTo>
                      <a:pt x="6600" y="11900"/>
                    </a:lnTo>
                    <a:cubicBezTo>
                      <a:pt x="6599" y="11896"/>
                      <a:pt x="6599" y="11892"/>
                      <a:pt x="6602" y="11887"/>
                    </a:cubicBezTo>
                    <a:cubicBezTo>
                      <a:pt x="6606" y="11886"/>
                      <a:pt x="6609" y="11886"/>
                      <a:pt x="6612" y="11886"/>
                    </a:cubicBezTo>
                    <a:cubicBezTo>
                      <a:pt x="6655" y="11886"/>
                      <a:pt x="6596" y="11926"/>
                      <a:pt x="6669" y="11931"/>
                    </a:cubicBezTo>
                    <a:cubicBezTo>
                      <a:pt x="6636" y="11914"/>
                      <a:pt x="6636" y="11876"/>
                      <a:pt x="6619" y="11848"/>
                    </a:cubicBezTo>
                    <a:cubicBezTo>
                      <a:pt x="6612" y="11846"/>
                      <a:pt x="6606" y="11845"/>
                      <a:pt x="6602" y="11845"/>
                    </a:cubicBezTo>
                    <a:close/>
                    <a:moveTo>
                      <a:pt x="2015" y="12241"/>
                    </a:moveTo>
                    <a:cubicBezTo>
                      <a:pt x="2013" y="12241"/>
                      <a:pt x="2009" y="12242"/>
                      <a:pt x="2005" y="12244"/>
                    </a:cubicBezTo>
                    <a:lnTo>
                      <a:pt x="2005" y="12244"/>
                    </a:lnTo>
                    <a:lnTo>
                      <a:pt x="2015" y="12241"/>
                    </a:lnTo>
                    <a:close/>
                    <a:moveTo>
                      <a:pt x="2021" y="12252"/>
                    </a:moveTo>
                    <a:cubicBezTo>
                      <a:pt x="2020" y="12252"/>
                      <a:pt x="2020" y="12252"/>
                      <a:pt x="2020" y="12252"/>
                    </a:cubicBezTo>
                    <a:lnTo>
                      <a:pt x="2020" y="12252"/>
                    </a:lnTo>
                    <a:cubicBezTo>
                      <a:pt x="2020" y="12252"/>
                      <a:pt x="2020" y="12252"/>
                      <a:pt x="2021" y="12252"/>
                    </a:cubicBezTo>
                    <a:close/>
                    <a:moveTo>
                      <a:pt x="6138" y="12252"/>
                    </a:moveTo>
                    <a:cubicBezTo>
                      <a:pt x="6134" y="12252"/>
                      <a:pt x="6132" y="12252"/>
                      <a:pt x="6129" y="12253"/>
                    </a:cubicBezTo>
                    <a:lnTo>
                      <a:pt x="6129" y="12253"/>
                    </a:lnTo>
                    <a:cubicBezTo>
                      <a:pt x="6132" y="12253"/>
                      <a:pt x="6135" y="12252"/>
                      <a:pt x="6138" y="12252"/>
                    </a:cubicBezTo>
                    <a:close/>
                    <a:moveTo>
                      <a:pt x="6060" y="12429"/>
                    </a:moveTo>
                    <a:cubicBezTo>
                      <a:pt x="6055" y="12429"/>
                      <a:pt x="6038" y="12435"/>
                      <a:pt x="6032" y="12435"/>
                    </a:cubicBezTo>
                    <a:cubicBezTo>
                      <a:pt x="6049" y="12435"/>
                      <a:pt x="6055" y="12435"/>
                      <a:pt x="6060" y="12429"/>
                    </a:cubicBezTo>
                    <a:close/>
                    <a:moveTo>
                      <a:pt x="6083" y="12660"/>
                    </a:moveTo>
                    <a:cubicBezTo>
                      <a:pt x="6083" y="12660"/>
                      <a:pt x="6084" y="12661"/>
                      <a:pt x="6085" y="12661"/>
                    </a:cubicBezTo>
                    <a:lnTo>
                      <a:pt x="6085" y="12661"/>
                    </a:lnTo>
                    <a:cubicBezTo>
                      <a:pt x="6084" y="12661"/>
                      <a:pt x="6083" y="12661"/>
                      <a:pt x="6083" y="12660"/>
                    </a:cubicBezTo>
                    <a:close/>
                    <a:moveTo>
                      <a:pt x="2395" y="12655"/>
                    </a:moveTo>
                    <a:cubicBezTo>
                      <a:pt x="2394" y="12655"/>
                      <a:pt x="2393" y="12655"/>
                      <a:pt x="2391" y="12656"/>
                    </a:cubicBezTo>
                    <a:cubicBezTo>
                      <a:pt x="2380" y="12673"/>
                      <a:pt x="2391" y="12678"/>
                      <a:pt x="2397" y="12678"/>
                    </a:cubicBezTo>
                    <a:cubicBezTo>
                      <a:pt x="2402" y="12669"/>
                      <a:pt x="2402" y="12655"/>
                      <a:pt x="2395" y="12655"/>
                    </a:cubicBezTo>
                    <a:close/>
                    <a:moveTo>
                      <a:pt x="6332" y="12762"/>
                    </a:moveTo>
                    <a:lnTo>
                      <a:pt x="6337" y="12767"/>
                    </a:lnTo>
                    <a:cubicBezTo>
                      <a:pt x="6336" y="12765"/>
                      <a:pt x="6335" y="12764"/>
                      <a:pt x="6332" y="12762"/>
                    </a:cubicBezTo>
                    <a:close/>
                    <a:moveTo>
                      <a:pt x="6331" y="12783"/>
                    </a:moveTo>
                    <a:lnTo>
                      <a:pt x="6331" y="12783"/>
                    </a:lnTo>
                    <a:cubicBezTo>
                      <a:pt x="6330" y="12783"/>
                      <a:pt x="6330" y="12783"/>
                      <a:pt x="6329" y="12784"/>
                    </a:cubicBezTo>
                    <a:lnTo>
                      <a:pt x="6329" y="12784"/>
                    </a:lnTo>
                    <a:cubicBezTo>
                      <a:pt x="6330" y="12784"/>
                      <a:pt x="6331" y="12783"/>
                      <a:pt x="6331" y="12783"/>
                    </a:cubicBezTo>
                    <a:close/>
                    <a:moveTo>
                      <a:pt x="2242" y="12778"/>
                    </a:moveTo>
                    <a:cubicBezTo>
                      <a:pt x="2237" y="12788"/>
                      <a:pt x="2231" y="12794"/>
                      <a:pt x="2221" y="12809"/>
                    </a:cubicBezTo>
                    <a:lnTo>
                      <a:pt x="2221" y="12809"/>
                    </a:lnTo>
                    <a:cubicBezTo>
                      <a:pt x="2219" y="12810"/>
                      <a:pt x="2216" y="12810"/>
                      <a:pt x="2214" y="12811"/>
                    </a:cubicBezTo>
                    <a:cubicBezTo>
                      <a:pt x="2203" y="12833"/>
                      <a:pt x="2187" y="12844"/>
                      <a:pt x="2181" y="12861"/>
                    </a:cubicBezTo>
                    <a:lnTo>
                      <a:pt x="2131" y="12850"/>
                    </a:lnTo>
                    <a:cubicBezTo>
                      <a:pt x="2135" y="12845"/>
                      <a:pt x="2149" y="12838"/>
                      <a:pt x="2165" y="12830"/>
                    </a:cubicBezTo>
                    <a:lnTo>
                      <a:pt x="2165" y="12830"/>
                    </a:lnTo>
                    <a:cubicBezTo>
                      <a:pt x="2164" y="12831"/>
                      <a:pt x="2164" y="12832"/>
                      <a:pt x="2164" y="12833"/>
                    </a:cubicBezTo>
                    <a:cubicBezTo>
                      <a:pt x="2165" y="12832"/>
                      <a:pt x="2166" y="12830"/>
                      <a:pt x="2167" y="12829"/>
                    </a:cubicBezTo>
                    <a:lnTo>
                      <a:pt x="2167" y="12829"/>
                    </a:lnTo>
                    <a:cubicBezTo>
                      <a:pt x="2171" y="12827"/>
                      <a:pt x="2176" y="12824"/>
                      <a:pt x="2181" y="12822"/>
                    </a:cubicBezTo>
                    <a:cubicBezTo>
                      <a:pt x="2178" y="12822"/>
                      <a:pt x="2174" y="12822"/>
                      <a:pt x="2171" y="12823"/>
                    </a:cubicBezTo>
                    <a:lnTo>
                      <a:pt x="2171" y="12823"/>
                    </a:lnTo>
                    <a:cubicBezTo>
                      <a:pt x="2188" y="12801"/>
                      <a:pt x="2213" y="12787"/>
                      <a:pt x="2242" y="12778"/>
                    </a:cubicBezTo>
                    <a:close/>
                    <a:moveTo>
                      <a:pt x="2811" y="13004"/>
                    </a:moveTo>
                    <a:cubicBezTo>
                      <a:pt x="2805" y="13004"/>
                      <a:pt x="2796" y="13005"/>
                      <a:pt x="2790" y="13005"/>
                    </a:cubicBezTo>
                    <a:cubicBezTo>
                      <a:pt x="2786" y="13015"/>
                      <a:pt x="2775" y="13029"/>
                      <a:pt x="2784" y="13029"/>
                    </a:cubicBezTo>
                    <a:cubicBezTo>
                      <a:pt x="2789" y="13029"/>
                      <a:pt x="2798" y="13025"/>
                      <a:pt x="2817" y="13016"/>
                    </a:cubicBezTo>
                    <a:cubicBezTo>
                      <a:pt x="2827" y="13006"/>
                      <a:pt x="2821" y="13004"/>
                      <a:pt x="2811" y="13004"/>
                    </a:cubicBezTo>
                    <a:close/>
                    <a:moveTo>
                      <a:pt x="2752" y="13162"/>
                    </a:moveTo>
                    <a:lnTo>
                      <a:pt x="2756" y="13165"/>
                    </a:lnTo>
                    <a:cubicBezTo>
                      <a:pt x="2755" y="13164"/>
                      <a:pt x="2754" y="13163"/>
                      <a:pt x="2752" y="13162"/>
                    </a:cubicBezTo>
                    <a:close/>
                    <a:moveTo>
                      <a:pt x="5999" y="13265"/>
                    </a:moveTo>
                    <a:cubicBezTo>
                      <a:pt x="6016" y="13281"/>
                      <a:pt x="5999" y="13281"/>
                      <a:pt x="5977" y="13287"/>
                    </a:cubicBezTo>
                    <a:cubicBezTo>
                      <a:pt x="5988" y="13281"/>
                      <a:pt x="5988" y="13276"/>
                      <a:pt x="5999" y="13265"/>
                    </a:cubicBezTo>
                    <a:close/>
                    <a:moveTo>
                      <a:pt x="2321" y="13389"/>
                    </a:moveTo>
                    <a:lnTo>
                      <a:pt x="2321" y="13389"/>
                    </a:lnTo>
                    <a:cubicBezTo>
                      <a:pt x="2320" y="13390"/>
                      <a:pt x="2320" y="13391"/>
                      <a:pt x="2319" y="13392"/>
                    </a:cubicBezTo>
                    <a:cubicBezTo>
                      <a:pt x="2320" y="13391"/>
                      <a:pt x="2320" y="13390"/>
                      <a:pt x="2321" y="13389"/>
                    </a:cubicBezTo>
                    <a:close/>
                    <a:moveTo>
                      <a:pt x="3238" y="13469"/>
                    </a:moveTo>
                    <a:lnTo>
                      <a:pt x="3255" y="13514"/>
                    </a:lnTo>
                    <a:lnTo>
                      <a:pt x="3260" y="13552"/>
                    </a:lnTo>
                    <a:lnTo>
                      <a:pt x="3249" y="13552"/>
                    </a:lnTo>
                    <a:cubicBezTo>
                      <a:pt x="3249" y="13563"/>
                      <a:pt x="3255" y="13569"/>
                      <a:pt x="3255" y="13586"/>
                    </a:cubicBezTo>
                    <a:lnTo>
                      <a:pt x="3177" y="13586"/>
                    </a:lnTo>
                    <a:cubicBezTo>
                      <a:pt x="3183" y="13569"/>
                      <a:pt x="3205" y="13563"/>
                      <a:pt x="3221" y="13563"/>
                    </a:cubicBezTo>
                    <a:cubicBezTo>
                      <a:pt x="3219" y="13562"/>
                      <a:pt x="3216" y="13562"/>
                      <a:pt x="3213" y="13562"/>
                    </a:cubicBezTo>
                    <a:cubicBezTo>
                      <a:pt x="3208" y="13562"/>
                      <a:pt x="3202" y="13563"/>
                      <a:pt x="3195" y="13563"/>
                    </a:cubicBezTo>
                    <a:cubicBezTo>
                      <a:pt x="3189" y="13563"/>
                      <a:pt x="3183" y="13562"/>
                      <a:pt x="3177" y="13558"/>
                    </a:cubicBezTo>
                    <a:cubicBezTo>
                      <a:pt x="3205" y="13541"/>
                      <a:pt x="3232" y="13525"/>
                      <a:pt x="3255" y="13514"/>
                    </a:cubicBezTo>
                    <a:lnTo>
                      <a:pt x="3205" y="13508"/>
                    </a:lnTo>
                    <a:cubicBezTo>
                      <a:pt x="3221" y="13503"/>
                      <a:pt x="3232" y="13475"/>
                      <a:pt x="3238" y="13469"/>
                    </a:cubicBezTo>
                    <a:close/>
                    <a:moveTo>
                      <a:pt x="3254" y="13628"/>
                    </a:moveTo>
                    <a:cubicBezTo>
                      <a:pt x="3252" y="13630"/>
                      <a:pt x="3251" y="13632"/>
                      <a:pt x="3249" y="13635"/>
                    </a:cubicBezTo>
                    <a:cubicBezTo>
                      <a:pt x="3251" y="13633"/>
                      <a:pt x="3252" y="13630"/>
                      <a:pt x="3254" y="13628"/>
                    </a:cubicBezTo>
                    <a:close/>
                    <a:moveTo>
                      <a:pt x="3252" y="13611"/>
                    </a:moveTo>
                    <a:cubicBezTo>
                      <a:pt x="3259" y="13611"/>
                      <a:pt x="3261" y="13615"/>
                      <a:pt x="3254" y="13628"/>
                    </a:cubicBezTo>
                    <a:lnTo>
                      <a:pt x="3254" y="13628"/>
                    </a:lnTo>
                    <a:cubicBezTo>
                      <a:pt x="3258" y="13624"/>
                      <a:pt x="3262" y="13623"/>
                      <a:pt x="3266" y="13619"/>
                    </a:cubicBezTo>
                    <a:cubicBezTo>
                      <a:pt x="3266" y="13624"/>
                      <a:pt x="3266" y="13624"/>
                      <a:pt x="3277" y="13635"/>
                    </a:cubicBezTo>
                    <a:cubicBezTo>
                      <a:pt x="3259" y="13657"/>
                      <a:pt x="3228" y="13672"/>
                      <a:pt x="3210" y="13672"/>
                    </a:cubicBezTo>
                    <a:cubicBezTo>
                      <a:pt x="3205" y="13672"/>
                      <a:pt x="3202" y="13671"/>
                      <a:pt x="3199" y="13669"/>
                    </a:cubicBezTo>
                    <a:cubicBezTo>
                      <a:pt x="3210" y="13641"/>
                      <a:pt x="3238" y="13646"/>
                      <a:pt x="3210" y="13624"/>
                    </a:cubicBezTo>
                    <a:cubicBezTo>
                      <a:pt x="3225" y="13619"/>
                      <a:pt x="3242" y="13611"/>
                      <a:pt x="3252" y="13611"/>
                    </a:cubicBezTo>
                    <a:close/>
                    <a:moveTo>
                      <a:pt x="3293" y="13696"/>
                    </a:moveTo>
                    <a:cubicBezTo>
                      <a:pt x="3304" y="13696"/>
                      <a:pt x="3304" y="13702"/>
                      <a:pt x="3304" y="13707"/>
                    </a:cubicBezTo>
                    <a:lnTo>
                      <a:pt x="3282" y="13702"/>
                    </a:lnTo>
                    <a:lnTo>
                      <a:pt x="3293" y="13696"/>
                    </a:lnTo>
                    <a:close/>
                    <a:moveTo>
                      <a:pt x="3310" y="13713"/>
                    </a:moveTo>
                    <a:cubicBezTo>
                      <a:pt x="3310" y="13724"/>
                      <a:pt x="3315" y="13724"/>
                      <a:pt x="3315" y="13729"/>
                    </a:cubicBezTo>
                    <a:cubicBezTo>
                      <a:pt x="3296" y="13729"/>
                      <a:pt x="3266" y="13753"/>
                      <a:pt x="3254" y="13753"/>
                    </a:cubicBezTo>
                    <a:cubicBezTo>
                      <a:pt x="3248" y="13753"/>
                      <a:pt x="3246" y="13749"/>
                      <a:pt x="3249" y="13735"/>
                    </a:cubicBezTo>
                    <a:lnTo>
                      <a:pt x="3310" y="13713"/>
                    </a:lnTo>
                    <a:close/>
                    <a:moveTo>
                      <a:pt x="3321" y="13746"/>
                    </a:moveTo>
                    <a:cubicBezTo>
                      <a:pt x="3332" y="13752"/>
                      <a:pt x="3332" y="13757"/>
                      <a:pt x="3338" y="13757"/>
                    </a:cubicBezTo>
                    <a:cubicBezTo>
                      <a:pt x="3321" y="13763"/>
                      <a:pt x="3304" y="13774"/>
                      <a:pt x="3288" y="13774"/>
                    </a:cubicBezTo>
                    <a:lnTo>
                      <a:pt x="3321" y="13746"/>
                    </a:lnTo>
                    <a:close/>
                    <a:moveTo>
                      <a:pt x="3398" y="13846"/>
                    </a:moveTo>
                    <a:cubicBezTo>
                      <a:pt x="3398" y="13851"/>
                      <a:pt x="3393" y="13851"/>
                      <a:pt x="3393" y="13851"/>
                    </a:cubicBezTo>
                    <a:lnTo>
                      <a:pt x="3398" y="13846"/>
                    </a:lnTo>
                    <a:close/>
                    <a:moveTo>
                      <a:pt x="5861" y="13901"/>
                    </a:moveTo>
                    <a:cubicBezTo>
                      <a:pt x="5866" y="13916"/>
                      <a:pt x="5885" y="13940"/>
                      <a:pt x="5867" y="13940"/>
                    </a:cubicBezTo>
                    <a:cubicBezTo>
                      <a:pt x="5865" y="13940"/>
                      <a:pt x="5863" y="13940"/>
                      <a:pt x="5861" y="13940"/>
                    </a:cubicBezTo>
                    <a:cubicBezTo>
                      <a:pt x="5811" y="13901"/>
                      <a:pt x="5839" y="13912"/>
                      <a:pt x="5861" y="13901"/>
                    </a:cubicBezTo>
                    <a:close/>
                    <a:moveTo>
                      <a:pt x="3404" y="14023"/>
                    </a:moveTo>
                    <a:cubicBezTo>
                      <a:pt x="3415" y="14034"/>
                      <a:pt x="3415" y="14050"/>
                      <a:pt x="3421" y="14061"/>
                    </a:cubicBezTo>
                    <a:cubicBezTo>
                      <a:pt x="3393" y="14061"/>
                      <a:pt x="3371" y="14056"/>
                      <a:pt x="3376" y="14028"/>
                    </a:cubicBezTo>
                    <a:cubicBezTo>
                      <a:pt x="3387" y="14023"/>
                      <a:pt x="3398" y="14023"/>
                      <a:pt x="3404" y="14023"/>
                    </a:cubicBezTo>
                    <a:close/>
                    <a:moveTo>
                      <a:pt x="5792" y="14107"/>
                    </a:moveTo>
                    <a:lnTo>
                      <a:pt x="5789" y="14117"/>
                    </a:lnTo>
                    <a:cubicBezTo>
                      <a:pt x="5792" y="14113"/>
                      <a:pt x="5792" y="14110"/>
                      <a:pt x="5792" y="14107"/>
                    </a:cubicBezTo>
                    <a:close/>
                    <a:moveTo>
                      <a:pt x="3476" y="14189"/>
                    </a:moveTo>
                    <a:lnTo>
                      <a:pt x="3481" y="14194"/>
                    </a:lnTo>
                    <a:cubicBezTo>
                      <a:pt x="3476" y="14194"/>
                      <a:pt x="3476" y="14189"/>
                      <a:pt x="3476" y="14189"/>
                    </a:cubicBezTo>
                    <a:close/>
                    <a:moveTo>
                      <a:pt x="3241" y="14270"/>
                    </a:moveTo>
                    <a:cubicBezTo>
                      <a:pt x="3248" y="14270"/>
                      <a:pt x="3236" y="14278"/>
                      <a:pt x="3227" y="14283"/>
                    </a:cubicBezTo>
                    <a:lnTo>
                      <a:pt x="3232" y="14272"/>
                    </a:lnTo>
                    <a:cubicBezTo>
                      <a:pt x="3237" y="14271"/>
                      <a:pt x="3239" y="14270"/>
                      <a:pt x="3241" y="14270"/>
                    </a:cubicBezTo>
                    <a:close/>
                    <a:moveTo>
                      <a:pt x="3283" y="14659"/>
                    </a:moveTo>
                    <a:cubicBezTo>
                      <a:pt x="3282" y="14659"/>
                      <a:pt x="3282" y="14659"/>
                      <a:pt x="3282" y="14659"/>
                    </a:cubicBezTo>
                    <a:cubicBezTo>
                      <a:pt x="3282" y="14659"/>
                      <a:pt x="3282" y="14659"/>
                      <a:pt x="3283" y="14659"/>
                    </a:cubicBezTo>
                    <a:close/>
                    <a:moveTo>
                      <a:pt x="5586" y="14754"/>
                    </a:moveTo>
                    <a:lnTo>
                      <a:pt x="5590" y="14764"/>
                    </a:lnTo>
                    <a:cubicBezTo>
                      <a:pt x="5589" y="14760"/>
                      <a:pt x="5588" y="14757"/>
                      <a:pt x="5586" y="14754"/>
                    </a:cubicBezTo>
                    <a:close/>
                    <a:moveTo>
                      <a:pt x="5451" y="15080"/>
                    </a:moveTo>
                    <a:lnTo>
                      <a:pt x="5451" y="15080"/>
                    </a:lnTo>
                    <a:cubicBezTo>
                      <a:pt x="5451" y="15080"/>
                      <a:pt x="5451" y="15080"/>
                      <a:pt x="5451" y="15080"/>
                    </a:cubicBezTo>
                    <a:lnTo>
                      <a:pt x="5451" y="15080"/>
                    </a:lnTo>
                    <a:cubicBezTo>
                      <a:pt x="5451" y="15080"/>
                      <a:pt x="5451" y="15080"/>
                      <a:pt x="5451" y="15080"/>
                    </a:cubicBezTo>
                    <a:close/>
                    <a:moveTo>
                      <a:pt x="4881" y="15218"/>
                    </a:moveTo>
                    <a:cubicBezTo>
                      <a:pt x="4885" y="15221"/>
                      <a:pt x="4888" y="15227"/>
                      <a:pt x="4890" y="15227"/>
                    </a:cubicBezTo>
                    <a:cubicBezTo>
                      <a:pt x="4892" y="15227"/>
                      <a:pt x="4893" y="15225"/>
                      <a:pt x="4893" y="15218"/>
                    </a:cubicBezTo>
                    <a:close/>
                    <a:moveTo>
                      <a:pt x="5303" y="15299"/>
                    </a:moveTo>
                    <a:cubicBezTo>
                      <a:pt x="5306" y="15302"/>
                      <a:pt x="5309" y="15304"/>
                      <a:pt x="5313" y="15307"/>
                    </a:cubicBezTo>
                    <a:cubicBezTo>
                      <a:pt x="5309" y="15304"/>
                      <a:pt x="5306" y="15301"/>
                      <a:pt x="5303" y="15299"/>
                    </a:cubicBezTo>
                    <a:close/>
                    <a:moveTo>
                      <a:pt x="4704" y="15683"/>
                    </a:moveTo>
                    <a:cubicBezTo>
                      <a:pt x="4706" y="15683"/>
                      <a:pt x="4707" y="15683"/>
                      <a:pt x="4708" y="15683"/>
                    </a:cubicBezTo>
                    <a:lnTo>
                      <a:pt x="4708" y="15683"/>
                    </a:lnTo>
                    <a:cubicBezTo>
                      <a:pt x="4707" y="15683"/>
                      <a:pt x="4706" y="15683"/>
                      <a:pt x="4704" y="15683"/>
                    </a:cubicBezTo>
                    <a:close/>
                    <a:moveTo>
                      <a:pt x="4998" y="16059"/>
                    </a:moveTo>
                    <a:cubicBezTo>
                      <a:pt x="4995" y="16059"/>
                      <a:pt x="4994" y="16061"/>
                      <a:pt x="4993" y="16063"/>
                    </a:cubicBezTo>
                    <a:lnTo>
                      <a:pt x="4993" y="16063"/>
                    </a:lnTo>
                    <a:lnTo>
                      <a:pt x="4998" y="16059"/>
                    </a:lnTo>
                    <a:close/>
                    <a:moveTo>
                      <a:pt x="4699" y="16530"/>
                    </a:moveTo>
                    <a:cubicBezTo>
                      <a:pt x="4703" y="16572"/>
                      <a:pt x="4704" y="16614"/>
                      <a:pt x="4689" y="16614"/>
                    </a:cubicBezTo>
                    <a:cubicBezTo>
                      <a:pt x="4685" y="16614"/>
                      <a:pt x="4679" y="16610"/>
                      <a:pt x="4671" y="16601"/>
                    </a:cubicBezTo>
                    <a:cubicBezTo>
                      <a:pt x="4671" y="16585"/>
                      <a:pt x="4666" y="16568"/>
                      <a:pt x="4666" y="16546"/>
                    </a:cubicBezTo>
                    <a:cubicBezTo>
                      <a:pt x="4677" y="16541"/>
                      <a:pt x="4693" y="16541"/>
                      <a:pt x="4699" y="16530"/>
                    </a:cubicBezTo>
                    <a:close/>
                    <a:moveTo>
                      <a:pt x="4809" y="18129"/>
                    </a:moveTo>
                    <a:cubicBezTo>
                      <a:pt x="4835" y="18164"/>
                      <a:pt x="4838" y="18175"/>
                      <a:pt x="4833" y="18175"/>
                    </a:cubicBezTo>
                    <a:cubicBezTo>
                      <a:pt x="4828" y="18175"/>
                      <a:pt x="4819" y="18169"/>
                      <a:pt x="4809" y="18162"/>
                    </a:cubicBezTo>
                    <a:lnTo>
                      <a:pt x="4809" y="18129"/>
                    </a:lnTo>
                    <a:close/>
                    <a:moveTo>
                      <a:pt x="5399" y="20007"/>
                    </a:moveTo>
                    <a:lnTo>
                      <a:pt x="5399" y="20007"/>
                    </a:lnTo>
                    <a:cubicBezTo>
                      <a:pt x="5398" y="20009"/>
                      <a:pt x="5397" y="20012"/>
                      <a:pt x="5396" y="20016"/>
                    </a:cubicBezTo>
                    <a:cubicBezTo>
                      <a:pt x="5397" y="20013"/>
                      <a:pt x="5398" y="20010"/>
                      <a:pt x="5399" y="20007"/>
                    </a:cubicBezTo>
                    <a:close/>
                    <a:moveTo>
                      <a:pt x="6420" y="20835"/>
                    </a:moveTo>
                    <a:cubicBezTo>
                      <a:pt x="6420" y="20838"/>
                      <a:pt x="6421" y="20843"/>
                      <a:pt x="6424" y="20850"/>
                    </a:cubicBezTo>
                    <a:lnTo>
                      <a:pt x="6424" y="20850"/>
                    </a:lnTo>
                    <a:lnTo>
                      <a:pt x="6420" y="20835"/>
                    </a:lnTo>
                    <a:close/>
                    <a:moveTo>
                      <a:pt x="1251" y="0"/>
                    </a:moveTo>
                    <a:cubicBezTo>
                      <a:pt x="1196" y="61"/>
                      <a:pt x="1262" y="28"/>
                      <a:pt x="1190" y="122"/>
                    </a:cubicBezTo>
                    <a:cubicBezTo>
                      <a:pt x="1198" y="115"/>
                      <a:pt x="1204" y="111"/>
                      <a:pt x="1209" y="111"/>
                    </a:cubicBezTo>
                    <a:cubicBezTo>
                      <a:pt x="1252" y="111"/>
                      <a:pt x="1215" y="360"/>
                      <a:pt x="1251" y="360"/>
                    </a:cubicBezTo>
                    <a:cubicBezTo>
                      <a:pt x="1256" y="360"/>
                      <a:pt x="1261" y="356"/>
                      <a:pt x="1268" y="347"/>
                    </a:cubicBezTo>
                    <a:lnTo>
                      <a:pt x="1268" y="347"/>
                    </a:lnTo>
                    <a:cubicBezTo>
                      <a:pt x="1211" y="435"/>
                      <a:pt x="1243" y="511"/>
                      <a:pt x="1185" y="631"/>
                    </a:cubicBezTo>
                    <a:cubicBezTo>
                      <a:pt x="1195" y="626"/>
                      <a:pt x="1202" y="616"/>
                      <a:pt x="1207" y="616"/>
                    </a:cubicBezTo>
                    <a:cubicBezTo>
                      <a:pt x="1214" y="616"/>
                      <a:pt x="1216" y="633"/>
                      <a:pt x="1213" y="698"/>
                    </a:cubicBezTo>
                    <a:cubicBezTo>
                      <a:pt x="1218" y="703"/>
                      <a:pt x="1224" y="714"/>
                      <a:pt x="1235" y="725"/>
                    </a:cubicBezTo>
                    <a:cubicBezTo>
                      <a:pt x="1240" y="698"/>
                      <a:pt x="1251" y="675"/>
                      <a:pt x="1262" y="670"/>
                    </a:cubicBezTo>
                    <a:cubicBezTo>
                      <a:pt x="1307" y="725"/>
                      <a:pt x="1307" y="908"/>
                      <a:pt x="1329" y="969"/>
                    </a:cubicBezTo>
                    <a:cubicBezTo>
                      <a:pt x="1327" y="987"/>
                      <a:pt x="1325" y="993"/>
                      <a:pt x="1322" y="993"/>
                    </a:cubicBezTo>
                    <a:cubicBezTo>
                      <a:pt x="1316" y="993"/>
                      <a:pt x="1307" y="967"/>
                      <a:pt x="1298" y="967"/>
                    </a:cubicBezTo>
                    <a:cubicBezTo>
                      <a:pt x="1295" y="967"/>
                      <a:pt x="1293" y="969"/>
                      <a:pt x="1290" y="974"/>
                    </a:cubicBezTo>
                    <a:lnTo>
                      <a:pt x="1323" y="1063"/>
                    </a:lnTo>
                    <a:cubicBezTo>
                      <a:pt x="1293" y="1070"/>
                      <a:pt x="1276" y="1153"/>
                      <a:pt x="1255" y="1153"/>
                    </a:cubicBezTo>
                    <a:cubicBezTo>
                      <a:pt x="1246" y="1153"/>
                      <a:pt x="1236" y="1136"/>
                      <a:pt x="1224" y="1085"/>
                    </a:cubicBezTo>
                    <a:lnTo>
                      <a:pt x="1224" y="1085"/>
                    </a:lnTo>
                    <a:lnTo>
                      <a:pt x="1235" y="1229"/>
                    </a:lnTo>
                    <a:cubicBezTo>
                      <a:pt x="1213" y="1312"/>
                      <a:pt x="1207" y="1434"/>
                      <a:pt x="1235" y="1500"/>
                    </a:cubicBezTo>
                    <a:cubicBezTo>
                      <a:pt x="1226" y="1557"/>
                      <a:pt x="1266" y="1627"/>
                      <a:pt x="1264" y="1627"/>
                    </a:cubicBezTo>
                    <a:cubicBezTo>
                      <a:pt x="1263" y="1627"/>
                      <a:pt x="1259" y="1622"/>
                      <a:pt x="1251" y="1611"/>
                    </a:cubicBezTo>
                    <a:lnTo>
                      <a:pt x="1251" y="1611"/>
                    </a:lnTo>
                    <a:lnTo>
                      <a:pt x="1296" y="1832"/>
                    </a:lnTo>
                    <a:lnTo>
                      <a:pt x="1279" y="1832"/>
                    </a:lnTo>
                    <a:cubicBezTo>
                      <a:pt x="1290" y="2053"/>
                      <a:pt x="1379" y="2280"/>
                      <a:pt x="1307" y="2540"/>
                    </a:cubicBezTo>
                    <a:cubicBezTo>
                      <a:pt x="1323" y="2612"/>
                      <a:pt x="1345" y="2690"/>
                      <a:pt x="1334" y="2817"/>
                    </a:cubicBezTo>
                    <a:lnTo>
                      <a:pt x="1301" y="2845"/>
                    </a:lnTo>
                    <a:cubicBezTo>
                      <a:pt x="1323" y="2939"/>
                      <a:pt x="1290" y="3132"/>
                      <a:pt x="1329" y="3166"/>
                    </a:cubicBezTo>
                    <a:cubicBezTo>
                      <a:pt x="1235" y="3276"/>
                      <a:pt x="1345" y="3630"/>
                      <a:pt x="1345" y="3796"/>
                    </a:cubicBezTo>
                    <a:lnTo>
                      <a:pt x="1390" y="3796"/>
                    </a:lnTo>
                    <a:cubicBezTo>
                      <a:pt x="1401" y="3913"/>
                      <a:pt x="1417" y="4018"/>
                      <a:pt x="1456" y="4162"/>
                    </a:cubicBezTo>
                    <a:lnTo>
                      <a:pt x="1495" y="4151"/>
                    </a:lnTo>
                    <a:lnTo>
                      <a:pt x="1495" y="4151"/>
                    </a:lnTo>
                    <a:cubicBezTo>
                      <a:pt x="1545" y="4267"/>
                      <a:pt x="1489" y="4466"/>
                      <a:pt x="1511" y="4660"/>
                    </a:cubicBezTo>
                    <a:cubicBezTo>
                      <a:pt x="1489" y="4649"/>
                      <a:pt x="1489" y="4599"/>
                      <a:pt x="1495" y="4566"/>
                    </a:cubicBezTo>
                    <a:lnTo>
                      <a:pt x="1495" y="4566"/>
                    </a:lnTo>
                    <a:cubicBezTo>
                      <a:pt x="1412" y="4809"/>
                      <a:pt x="1622" y="5042"/>
                      <a:pt x="1572" y="5263"/>
                    </a:cubicBezTo>
                    <a:cubicBezTo>
                      <a:pt x="1594" y="5313"/>
                      <a:pt x="1594" y="5351"/>
                      <a:pt x="1583" y="5390"/>
                    </a:cubicBezTo>
                    <a:cubicBezTo>
                      <a:pt x="1583" y="5379"/>
                      <a:pt x="1583" y="5379"/>
                      <a:pt x="1578" y="5374"/>
                    </a:cubicBezTo>
                    <a:lnTo>
                      <a:pt x="1578" y="5396"/>
                    </a:lnTo>
                    <a:cubicBezTo>
                      <a:pt x="1572" y="5418"/>
                      <a:pt x="1567" y="5446"/>
                      <a:pt x="1567" y="5473"/>
                    </a:cubicBezTo>
                    <a:cubicBezTo>
                      <a:pt x="1572" y="5451"/>
                      <a:pt x="1578" y="5423"/>
                      <a:pt x="1578" y="5407"/>
                    </a:cubicBezTo>
                    <a:cubicBezTo>
                      <a:pt x="1583" y="5451"/>
                      <a:pt x="1600" y="5512"/>
                      <a:pt x="1611" y="5567"/>
                    </a:cubicBezTo>
                    <a:lnTo>
                      <a:pt x="1572" y="5595"/>
                    </a:lnTo>
                    <a:lnTo>
                      <a:pt x="1572" y="5612"/>
                    </a:lnTo>
                    <a:cubicBezTo>
                      <a:pt x="1570" y="5639"/>
                      <a:pt x="1575" y="5650"/>
                      <a:pt x="1585" y="5650"/>
                    </a:cubicBezTo>
                    <a:cubicBezTo>
                      <a:pt x="1597" y="5650"/>
                      <a:pt x="1615" y="5635"/>
                      <a:pt x="1633" y="5617"/>
                    </a:cubicBezTo>
                    <a:cubicBezTo>
                      <a:pt x="1639" y="5623"/>
                      <a:pt x="1639" y="5639"/>
                      <a:pt x="1650" y="5645"/>
                    </a:cubicBezTo>
                    <a:lnTo>
                      <a:pt x="1622" y="5656"/>
                    </a:lnTo>
                    <a:cubicBezTo>
                      <a:pt x="1628" y="5667"/>
                      <a:pt x="1639" y="5667"/>
                      <a:pt x="1655" y="5667"/>
                    </a:cubicBezTo>
                    <a:cubicBezTo>
                      <a:pt x="1661" y="5672"/>
                      <a:pt x="1661" y="5678"/>
                      <a:pt x="1666" y="5683"/>
                    </a:cubicBezTo>
                    <a:lnTo>
                      <a:pt x="1661" y="5695"/>
                    </a:lnTo>
                    <a:cubicBezTo>
                      <a:pt x="1600" y="5750"/>
                      <a:pt x="1711" y="5844"/>
                      <a:pt x="1639" y="5916"/>
                    </a:cubicBezTo>
                    <a:cubicBezTo>
                      <a:pt x="1666" y="5932"/>
                      <a:pt x="1683" y="6032"/>
                      <a:pt x="1711" y="6115"/>
                    </a:cubicBezTo>
                    <a:cubicBezTo>
                      <a:pt x="1705" y="6137"/>
                      <a:pt x="1688" y="6154"/>
                      <a:pt x="1677" y="6176"/>
                    </a:cubicBezTo>
                    <a:cubicBezTo>
                      <a:pt x="1688" y="6165"/>
                      <a:pt x="1696" y="6161"/>
                      <a:pt x="1701" y="6161"/>
                    </a:cubicBezTo>
                    <a:cubicBezTo>
                      <a:pt x="1709" y="6161"/>
                      <a:pt x="1713" y="6171"/>
                      <a:pt x="1716" y="6181"/>
                    </a:cubicBezTo>
                    <a:cubicBezTo>
                      <a:pt x="1716" y="6176"/>
                      <a:pt x="1722" y="6176"/>
                      <a:pt x="1738" y="6176"/>
                    </a:cubicBezTo>
                    <a:cubicBezTo>
                      <a:pt x="1744" y="6193"/>
                      <a:pt x="1749" y="6198"/>
                      <a:pt x="1760" y="6209"/>
                    </a:cubicBezTo>
                    <a:lnTo>
                      <a:pt x="1733" y="6253"/>
                    </a:lnTo>
                    <a:cubicBezTo>
                      <a:pt x="1777" y="6253"/>
                      <a:pt x="1766" y="6292"/>
                      <a:pt x="1777" y="6314"/>
                    </a:cubicBezTo>
                    <a:cubicBezTo>
                      <a:pt x="1777" y="6359"/>
                      <a:pt x="1788" y="6392"/>
                      <a:pt x="1805" y="6425"/>
                    </a:cubicBezTo>
                    <a:lnTo>
                      <a:pt x="1749" y="6458"/>
                    </a:lnTo>
                    <a:cubicBezTo>
                      <a:pt x="1788" y="6502"/>
                      <a:pt x="1816" y="6552"/>
                      <a:pt x="1849" y="6591"/>
                    </a:cubicBezTo>
                    <a:cubicBezTo>
                      <a:pt x="1835" y="6647"/>
                      <a:pt x="1825" y="6685"/>
                      <a:pt x="1804" y="6685"/>
                    </a:cubicBezTo>
                    <a:cubicBezTo>
                      <a:pt x="1791" y="6685"/>
                      <a:pt x="1774" y="6672"/>
                      <a:pt x="1749" y="6641"/>
                    </a:cubicBezTo>
                    <a:lnTo>
                      <a:pt x="1749" y="6641"/>
                    </a:lnTo>
                    <a:cubicBezTo>
                      <a:pt x="1766" y="6668"/>
                      <a:pt x="1771" y="6691"/>
                      <a:pt x="1788" y="6702"/>
                    </a:cubicBezTo>
                    <a:cubicBezTo>
                      <a:pt x="1777" y="6707"/>
                      <a:pt x="1771" y="6707"/>
                      <a:pt x="1766" y="6718"/>
                    </a:cubicBezTo>
                    <a:lnTo>
                      <a:pt x="1788" y="6707"/>
                    </a:lnTo>
                    <a:cubicBezTo>
                      <a:pt x="1794" y="6724"/>
                      <a:pt x="1799" y="6735"/>
                      <a:pt x="1799" y="6746"/>
                    </a:cubicBezTo>
                    <a:cubicBezTo>
                      <a:pt x="1771" y="6746"/>
                      <a:pt x="1744" y="6735"/>
                      <a:pt x="1749" y="6718"/>
                    </a:cubicBezTo>
                    <a:cubicBezTo>
                      <a:pt x="1746" y="6718"/>
                      <a:pt x="1742" y="6721"/>
                      <a:pt x="1738" y="6721"/>
                    </a:cubicBezTo>
                    <a:cubicBezTo>
                      <a:pt x="1736" y="6721"/>
                      <a:pt x="1735" y="6720"/>
                      <a:pt x="1733" y="6718"/>
                    </a:cubicBezTo>
                    <a:cubicBezTo>
                      <a:pt x="1722" y="6691"/>
                      <a:pt x="1749" y="6646"/>
                      <a:pt x="1694" y="6646"/>
                    </a:cubicBezTo>
                    <a:lnTo>
                      <a:pt x="1744" y="6597"/>
                    </a:lnTo>
                    <a:cubicBezTo>
                      <a:pt x="1742" y="6596"/>
                      <a:pt x="1740" y="6595"/>
                      <a:pt x="1738" y="6595"/>
                    </a:cubicBezTo>
                    <a:cubicBezTo>
                      <a:pt x="1715" y="6595"/>
                      <a:pt x="1688" y="6645"/>
                      <a:pt x="1655" y="6645"/>
                    </a:cubicBezTo>
                    <a:cubicBezTo>
                      <a:pt x="1650" y="6645"/>
                      <a:pt x="1644" y="6644"/>
                      <a:pt x="1639" y="6641"/>
                    </a:cubicBezTo>
                    <a:cubicBezTo>
                      <a:pt x="1605" y="6624"/>
                      <a:pt x="1688" y="6597"/>
                      <a:pt x="1694" y="6585"/>
                    </a:cubicBezTo>
                    <a:lnTo>
                      <a:pt x="1694" y="6585"/>
                    </a:lnTo>
                    <a:cubicBezTo>
                      <a:pt x="1679" y="6588"/>
                      <a:pt x="1656" y="6593"/>
                      <a:pt x="1637" y="6593"/>
                    </a:cubicBezTo>
                    <a:cubicBezTo>
                      <a:pt x="1615" y="6593"/>
                      <a:pt x="1601" y="6585"/>
                      <a:pt x="1622" y="6558"/>
                    </a:cubicBezTo>
                    <a:cubicBezTo>
                      <a:pt x="1633" y="6558"/>
                      <a:pt x="1628" y="6569"/>
                      <a:pt x="1639" y="6569"/>
                    </a:cubicBezTo>
                    <a:lnTo>
                      <a:pt x="1661" y="6536"/>
                    </a:lnTo>
                    <a:cubicBezTo>
                      <a:pt x="1675" y="6533"/>
                      <a:pt x="1686" y="6533"/>
                      <a:pt x="1694" y="6533"/>
                    </a:cubicBezTo>
                    <a:cubicBezTo>
                      <a:pt x="1707" y="6533"/>
                      <a:pt x="1714" y="6534"/>
                      <a:pt x="1720" y="6534"/>
                    </a:cubicBezTo>
                    <a:cubicBezTo>
                      <a:pt x="1729" y="6534"/>
                      <a:pt x="1733" y="6530"/>
                      <a:pt x="1749" y="6508"/>
                    </a:cubicBezTo>
                    <a:lnTo>
                      <a:pt x="1749" y="6508"/>
                    </a:lnTo>
                    <a:cubicBezTo>
                      <a:pt x="1722" y="6525"/>
                      <a:pt x="1705" y="6531"/>
                      <a:pt x="1694" y="6531"/>
                    </a:cubicBezTo>
                    <a:cubicBezTo>
                      <a:pt x="1666" y="6531"/>
                      <a:pt x="1670" y="6496"/>
                      <a:pt x="1637" y="6496"/>
                    </a:cubicBezTo>
                    <a:cubicBezTo>
                      <a:pt x="1625" y="6496"/>
                      <a:pt x="1608" y="6501"/>
                      <a:pt x="1583" y="6514"/>
                    </a:cubicBezTo>
                    <a:lnTo>
                      <a:pt x="1600" y="6486"/>
                    </a:lnTo>
                    <a:cubicBezTo>
                      <a:pt x="1600" y="6491"/>
                      <a:pt x="1601" y="6491"/>
                      <a:pt x="1603" y="6491"/>
                    </a:cubicBezTo>
                    <a:cubicBezTo>
                      <a:pt x="1604" y="6491"/>
                      <a:pt x="1605" y="6491"/>
                      <a:pt x="1605" y="6497"/>
                    </a:cubicBezTo>
                    <a:cubicBezTo>
                      <a:pt x="1617" y="6483"/>
                      <a:pt x="1617" y="6478"/>
                      <a:pt x="1610" y="6478"/>
                    </a:cubicBezTo>
                    <a:cubicBezTo>
                      <a:pt x="1596" y="6478"/>
                      <a:pt x="1547" y="6505"/>
                      <a:pt x="1527" y="6505"/>
                    </a:cubicBezTo>
                    <a:cubicBezTo>
                      <a:pt x="1521" y="6505"/>
                      <a:pt x="1517" y="6502"/>
                      <a:pt x="1517" y="6497"/>
                    </a:cubicBezTo>
                    <a:cubicBezTo>
                      <a:pt x="1517" y="6480"/>
                      <a:pt x="1528" y="6458"/>
                      <a:pt x="1550" y="6458"/>
                    </a:cubicBezTo>
                    <a:lnTo>
                      <a:pt x="1511" y="6453"/>
                    </a:lnTo>
                    <a:cubicBezTo>
                      <a:pt x="1511" y="6449"/>
                      <a:pt x="1520" y="6439"/>
                      <a:pt x="1524" y="6438"/>
                    </a:cubicBezTo>
                    <a:lnTo>
                      <a:pt x="1524" y="6438"/>
                    </a:lnTo>
                    <a:lnTo>
                      <a:pt x="1528" y="6442"/>
                    </a:lnTo>
                    <a:cubicBezTo>
                      <a:pt x="1528" y="6439"/>
                      <a:pt x="1527" y="6438"/>
                      <a:pt x="1526" y="6438"/>
                    </a:cubicBezTo>
                    <a:cubicBezTo>
                      <a:pt x="1525" y="6438"/>
                      <a:pt x="1525" y="6438"/>
                      <a:pt x="1524" y="6438"/>
                    </a:cubicBezTo>
                    <a:lnTo>
                      <a:pt x="1524" y="6438"/>
                    </a:lnTo>
                    <a:lnTo>
                      <a:pt x="1502" y="6416"/>
                    </a:lnTo>
                    <a:lnTo>
                      <a:pt x="1502" y="6416"/>
                    </a:lnTo>
                    <a:cubicBezTo>
                      <a:pt x="1481" y="6421"/>
                      <a:pt x="1454" y="6425"/>
                      <a:pt x="1439" y="6425"/>
                    </a:cubicBezTo>
                    <a:cubicBezTo>
                      <a:pt x="1446" y="6417"/>
                      <a:pt x="1449" y="6415"/>
                      <a:pt x="1452" y="6415"/>
                    </a:cubicBezTo>
                    <a:cubicBezTo>
                      <a:pt x="1456" y="6415"/>
                      <a:pt x="1458" y="6417"/>
                      <a:pt x="1461" y="6417"/>
                    </a:cubicBezTo>
                    <a:cubicBezTo>
                      <a:pt x="1463" y="6417"/>
                      <a:pt x="1465" y="6416"/>
                      <a:pt x="1467" y="6414"/>
                    </a:cubicBezTo>
                    <a:lnTo>
                      <a:pt x="1428" y="6414"/>
                    </a:lnTo>
                    <a:cubicBezTo>
                      <a:pt x="1445" y="6397"/>
                      <a:pt x="1464" y="6390"/>
                      <a:pt x="1478" y="6390"/>
                    </a:cubicBezTo>
                    <a:cubicBezTo>
                      <a:pt x="1486" y="6390"/>
                      <a:pt x="1493" y="6393"/>
                      <a:pt x="1495" y="6397"/>
                    </a:cubicBezTo>
                    <a:cubicBezTo>
                      <a:pt x="1539" y="6360"/>
                      <a:pt x="1540" y="6354"/>
                      <a:pt x="1529" y="6354"/>
                    </a:cubicBezTo>
                    <a:cubicBezTo>
                      <a:pt x="1524" y="6354"/>
                      <a:pt x="1518" y="6355"/>
                      <a:pt x="1511" y="6355"/>
                    </a:cubicBezTo>
                    <a:cubicBezTo>
                      <a:pt x="1498" y="6355"/>
                      <a:pt x="1486" y="6351"/>
                      <a:pt x="1499" y="6322"/>
                    </a:cubicBezTo>
                    <a:lnTo>
                      <a:pt x="1499" y="6322"/>
                    </a:lnTo>
                    <a:cubicBezTo>
                      <a:pt x="1490" y="6328"/>
                      <a:pt x="1480" y="6331"/>
                      <a:pt x="1471" y="6331"/>
                    </a:cubicBezTo>
                    <a:cubicBezTo>
                      <a:pt x="1470" y="6331"/>
                      <a:pt x="1469" y="6331"/>
                      <a:pt x="1467" y="6331"/>
                    </a:cubicBezTo>
                    <a:cubicBezTo>
                      <a:pt x="1471" y="6318"/>
                      <a:pt x="1472" y="6312"/>
                      <a:pt x="1459" y="6312"/>
                    </a:cubicBezTo>
                    <a:cubicBezTo>
                      <a:pt x="1454" y="6312"/>
                      <a:pt x="1448" y="6313"/>
                      <a:pt x="1439" y="6314"/>
                    </a:cubicBezTo>
                    <a:cubicBezTo>
                      <a:pt x="1484" y="6287"/>
                      <a:pt x="1462" y="6287"/>
                      <a:pt x="1456" y="6276"/>
                    </a:cubicBezTo>
                    <a:lnTo>
                      <a:pt x="1472" y="6265"/>
                    </a:lnTo>
                    <a:lnTo>
                      <a:pt x="1472" y="6265"/>
                    </a:lnTo>
                    <a:cubicBezTo>
                      <a:pt x="1467" y="6272"/>
                      <a:pt x="1464" y="6277"/>
                      <a:pt x="1467" y="6277"/>
                    </a:cubicBezTo>
                    <a:cubicBezTo>
                      <a:pt x="1470" y="6277"/>
                      <a:pt x="1478" y="6273"/>
                      <a:pt x="1495" y="6265"/>
                    </a:cubicBezTo>
                    <a:cubicBezTo>
                      <a:pt x="1508" y="6255"/>
                      <a:pt x="1503" y="6253"/>
                      <a:pt x="1495" y="6253"/>
                    </a:cubicBezTo>
                    <a:cubicBezTo>
                      <a:pt x="1493" y="6253"/>
                      <a:pt x="1491" y="6253"/>
                      <a:pt x="1489" y="6253"/>
                    </a:cubicBezTo>
                    <a:lnTo>
                      <a:pt x="1489" y="6253"/>
                    </a:lnTo>
                    <a:lnTo>
                      <a:pt x="1511" y="6237"/>
                    </a:lnTo>
                    <a:cubicBezTo>
                      <a:pt x="1509" y="6236"/>
                      <a:pt x="1506" y="6236"/>
                      <a:pt x="1504" y="6236"/>
                    </a:cubicBezTo>
                    <a:cubicBezTo>
                      <a:pt x="1483" y="6236"/>
                      <a:pt x="1458" y="6254"/>
                      <a:pt x="1428" y="6259"/>
                    </a:cubicBezTo>
                    <a:cubicBezTo>
                      <a:pt x="1417" y="6237"/>
                      <a:pt x="1462" y="6209"/>
                      <a:pt x="1495" y="6181"/>
                    </a:cubicBezTo>
                    <a:cubicBezTo>
                      <a:pt x="1494" y="6177"/>
                      <a:pt x="1492" y="6176"/>
                      <a:pt x="1490" y="6176"/>
                    </a:cubicBezTo>
                    <a:cubicBezTo>
                      <a:pt x="1477" y="6176"/>
                      <a:pt x="1444" y="6222"/>
                      <a:pt x="1420" y="6222"/>
                    </a:cubicBezTo>
                    <a:cubicBezTo>
                      <a:pt x="1417" y="6222"/>
                      <a:pt x="1414" y="6222"/>
                      <a:pt x="1412" y="6220"/>
                    </a:cubicBezTo>
                    <a:cubicBezTo>
                      <a:pt x="1417" y="6181"/>
                      <a:pt x="1390" y="6181"/>
                      <a:pt x="1345" y="6176"/>
                    </a:cubicBezTo>
                    <a:cubicBezTo>
                      <a:pt x="1351" y="6148"/>
                      <a:pt x="1379" y="6154"/>
                      <a:pt x="1390" y="6143"/>
                    </a:cubicBezTo>
                    <a:lnTo>
                      <a:pt x="1390" y="6143"/>
                    </a:lnTo>
                    <a:lnTo>
                      <a:pt x="1345" y="6154"/>
                    </a:lnTo>
                    <a:cubicBezTo>
                      <a:pt x="1345" y="6148"/>
                      <a:pt x="1356" y="6143"/>
                      <a:pt x="1362" y="6143"/>
                    </a:cubicBezTo>
                    <a:lnTo>
                      <a:pt x="1362" y="6143"/>
                    </a:lnTo>
                    <a:cubicBezTo>
                      <a:pt x="1348" y="6143"/>
                      <a:pt x="1317" y="6167"/>
                      <a:pt x="1298" y="6167"/>
                    </a:cubicBezTo>
                    <a:cubicBezTo>
                      <a:pt x="1295" y="6167"/>
                      <a:pt x="1292" y="6166"/>
                      <a:pt x="1290" y="6165"/>
                    </a:cubicBezTo>
                    <a:cubicBezTo>
                      <a:pt x="1282" y="6169"/>
                      <a:pt x="1277" y="6170"/>
                      <a:pt x="1274" y="6170"/>
                    </a:cubicBezTo>
                    <a:cubicBezTo>
                      <a:pt x="1253" y="6170"/>
                      <a:pt x="1326" y="6090"/>
                      <a:pt x="1288" y="6090"/>
                    </a:cubicBezTo>
                    <a:cubicBezTo>
                      <a:pt x="1285" y="6090"/>
                      <a:pt x="1280" y="6091"/>
                      <a:pt x="1273" y="6093"/>
                    </a:cubicBezTo>
                    <a:cubicBezTo>
                      <a:pt x="1290" y="6082"/>
                      <a:pt x="1307" y="6071"/>
                      <a:pt x="1329" y="6060"/>
                    </a:cubicBezTo>
                    <a:cubicBezTo>
                      <a:pt x="1298" y="6060"/>
                      <a:pt x="1287" y="6058"/>
                      <a:pt x="1274" y="6058"/>
                    </a:cubicBezTo>
                    <a:cubicBezTo>
                      <a:pt x="1261" y="6058"/>
                      <a:pt x="1246" y="6060"/>
                      <a:pt x="1207" y="6065"/>
                    </a:cubicBezTo>
                    <a:lnTo>
                      <a:pt x="1229" y="6027"/>
                    </a:lnTo>
                    <a:lnTo>
                      <a:pt x="1229" y="6027"/>
                    </a:lnTo>
                    <a:cubicBezTo>
                      <a:pt x="1196" y="6065"/>
                      <a:pt x="1135" y="6071"/>
                      <a:pt x="1091" y="6082"/>
                    </a:cubicBezTo>
                    <a:cubicBezTo>
                      <a:pt x="1074" y="6098"/>
                      <a:pt x="1058" y="6115"/>
                      <a:pt x="1052" y="6121"/>
                    </a:cubicBezTo>
                    <a:lnTo>
                      <a:pt x="1008" y="6115"/>
                    </a:lnTo>
                    <a:cubicBezTo>
                      <a:pt x="1013" y="6110"/>
                      <a:pt x="1036" y="6093"/>
                      <a:pt x="1052" y="6087"/>
                    </a:cubicBezTo>
                    <a:lnTo>
                      <a:pt x="1041" y="6087"/>
                    </a:lnTo>
                    <a:cubicBezTo>
                      <a:pt x="1052" y="6065"/>
                      <a:pt x="1091" y="6054"/>
                      <a:pt x="1124" y="6038"/>
                    </a:cubicBezTo>
                    <a:lnTo>
                      <a:pt x="1124" y="6038"/>
                    </a:lnTo>
                    <a:lnTo>
                      <a:pt x="1096" y="6065"/>
                    </a:lnTo>
                    <a:cubicBezTo>
                      <a:pt x="1130" y="6054"/>
                      <a:pt x="1168" y="6038"/>
                      <a:pt x="1196" y="6015"/>
                    </a:cubicBezTo>
                    <a:lnTo>
                      <a:pt x="1179" y="6015"/>
                    </a:lnTo>
                    <a:cubicBezTo>
                      <a:pt x="1185" y="6010"/>
                      <a:pt x="1196" y="6010"/>
                      <a:pt x="1196" y="6004"/>
                    </a:cubicBezTo>
                    <a:cubicBezTo>
                      <a:pt x="1199" y="6003"/>
                      <a:pt x="1200" y="6002"/>
                      <a:pt x="1199" y="6002"/>
                    </a:cubicBezTo>
                    <a:cubicBezTo>
                      <a:pt x="1197" y="6002"/>
                      <a:pt x="1184" y="6006"/>
                      <a:pt x="1168" y="6010"/>
                    </a:cubicBezTo>
                    <a:lnTo>
                      <a:pt x="1229" y="5971"/>
                    </a:lnTo>
                    <a:lnTo>
                      <a:pt x="1196" y="5982"/>
                    </a:lnTo>
                    <a:lnTo>
                      <a:pt x="1213" y="5927"/>
                    </a:lnTo>
                    <a:lnTo>
                      <a:pt x="1213" y="5927"/>
                    </a:lnTo>
                    <a:cubicBezTo>
                      <a:pt x="1194" y="5931"/>
                      <a:pt x="1174" y="5936"/>
                      <a:pt x="1153" y="5941"/>
                    </a:cubicBezTo>
                    <a:lnTo>
                      <a:pt x="1153" y="5941"/>
                    </a:lnTo>
                    <a:cubicBezTo>
                      <a:pt x="1155" y="5935"/>
                      <a:pt x="1155" y="5931"/>
                      <a:pt x="1151" y="5931"/>
                    </a:cubicBezTo>
                    <a:cubicBezTo>
                      <a:pt x="1150" y="5931"/>
                      <a:pt x="1148" y="5932"/>
                      <a:pt x="1146" y="5932"/>
                    </a:cubicBezTo>
                    <a:cubicBezTo>
                      <a:pt x="1143" y="5937"/>
                      <a:pt x="1141" y="5941"/>
                      <a:pt x="1140" y="5944"/>
                    </a:cubicBezTo>
                    <a:lnTo>
                      <a:pt x="1140" y="5944"/>
                    </a:lnTo>
                    <a:cubicBezTo>
                      <a:pt x="1144" y="5943"/>
                      <a:pt x="1149" y="5942"/>
                      <a:pt x="1153" y="5941"/>
                    </a:cubicBezTo>
                    <a:lnTo>
                      <a:pt x="1153" y="5941"/>
                    </a:lnTo>
                    <a:cubicBezTo>
                      <a:pt x="1152" y="5944"/>
                      <a:pt x="1150" y="5949"/>
                      <a:pt x="1146" y="5955"/>
                    </a:cubicBezTo>
                    <a:cubicBezTo>
                      <a:pt x="1138" y="5955"/>
                      <a:pt x="1136" y="5952"/>
                      <a:pt x="1140" y="5944"/>
                    </a:cubicBezTo>
                    <a:lnTo>
                      <a:pt x="1140" y="5944"/>
                    </a:lnTo>
                    <a:cubicBezTo>
                      <a:pt x="1102" y="5952"/>
                      <a:pt x="1065" y="5960"/>
                      <a:pt x="1034" y="5960"/>
                    </a:cubicBezTo>
                    <a:cubicBezTo>
                      <a:pt x="1015" y="5960"/>
                      <a:pt x="998" y="5957"/>
                      <a:pt x="986" y="5949"/>
                    </a:cubicBezTo>
                    <a:cubicBezTo>
                      <a:pt x="1030" y="5927"/>
                      <a:pt x="1052" y="5905"/>
                      <a:pt x="1107" y="5872"/>
                    </a:cubicBezTo>
                    <a:lnTo>
                      <a:pt x="1107" y="5872"/>
                    </a:lnTo>
                    <a:cubicBezTo>
                      <a:pt x="1058" y="5921"/>
                      <a:pt x="1152" y="5888"/>
                      <a:pt x="1152" y="5916"/>
                    </a:cubicBezTo>
                    <a:cubicBezTo>
                      <a:pt x="1152" y="5899"/>
                      <a:pt x="1179" y="5888"/>
                      <a:pt x="1185" y="5888"/>
                    </a:cubicBezTo>
                    <a:lnTo>
                      <a:pt x="1113" y="5877"/>
                    </a:lnTo>
                    <a:cubicBezTo>
                      <a:pt x="1157" y="5849"/>
                      <a:pt x="1141" y="5849"/>
                      <a:pt x="1157" y="5833"/>
                    </a:cubicBezTo>
                    <a:lnTo>
                      <a:pt x="1157" y="5833"/>
                    </a:lnTo>
                    <a:cubicBezTo>
                      <a:pt x="1130" y="5854"/>
                      <a:pt x="1113" y="5861"/>
                      <a:pt x="1100" y="5861"/>
                    </a:cubicBezTo>
                    <a:cubicBezTo>
                      <a:pt x="1078" y="5861"/>
                      <a:pt x="1072" y="5838"/>
                      <a:pt x="1047" y="5838"/>
                    </a:cubicBezTo>
                    <a:cubicBezTo>
                      <a:pt x="1065" y="5824"/>
                      <a:pt x="1083" y="5814"/>
                      <a:pt x="1095" y="5814"/>
                    </a:cubicBezTo>
                    <a:cubicBezTo>
                      <a:pt x="1101" y="5814"/>
                      <a:pt x="1106" y="5816"/>
                      <a:pt x="1107" y="5822"/>
                    </a:cubicBezTo>
                    <a:cubicBezTo>
                      <a:pt x="1120" y="5807"/>
                      <a:pt x="1119" y="5801"/>
                      <a:pt x="1112" y="5801"/>
                    </a:cubicBezTo>
                    <a:cubicBezTo>
                      <a:pt x="1096" y="5801"/>
                      <a:pt x="1048" y="5825"/>
                      <a:pt x="1031" y="5825"/>
                    </a:cubicBezTo>
                    <a:cubicBezTo>
                      <a:pt x="1025" y="5825"/>
                      <a:pt x="1023" y="5821"/>
                      <a:pt x="1030" y="5811"/>
                    </a:cubicBezTo>
                    <a:lnTo>
                      <a:pt x="1030" y="5811"/>
                    </a:lnTo>
                    <a:cubicBezTo>
                      <a:pt x="1030" y="5814"/>
                      <a:pt x="1030" y="5815"/>
                      <a:pt x="1032" y="5815"/>
                    </a:cubicBezTo>
                    <a:cubicBezTo>
                      <a:pt x="1034" y="5815"/>
                      <a:pt x="1038" y="5814"/>
                      <a:pt x="1047" y="5811"/>
                    </a:cubicBezTo>
                    <a:lnTo>
                      <a:pt x="1047" y="5811"/>
                    </a:lnTo>
                    <a:cubicBezTo>
                      <a:pt x="1044" y="5811"/>
                      <a:pt x="1042" y="5811"/>
                      <a:pt x="1040" y="5811"/>
                    </a:cubicBezTo>
                    <a:cubicBezTo>
                      <a:pt x="1015" y="5811"/>
                      <a:pt x="1020" y="5779"/>
                      <a:pt x="1044" y="5767"/>
                    </a:cubicBezTo>
                    <a:lnTo>
                      <a:pt x="1044" y="5767"/>
                    </a:lnTo>
                    <a:cubicBezTo>
                      <a:pt x="1036" y="5741"/>
                      <a:pt x="1009" y="5711"/>
                      <a:pt x="969" y="5711"/>
                    </a:cubicBezTo>
                    <a:cubicBezTo>
                      <a:pt x="953" y="5711"/>
                      <a:pt x="934" y="5716"/>
                      <a:pt x="914" y="5728"/>
                    </a:cubicBezTo>
                    <a:cubicBezTo>
                      <a:pt x="919" y="5722"/>
                      <a:pt x="1000" y="5679"/>
                      <a:pt x="1018" y="5673"/>
                    </a:cubicBezTo>
                    <a:lnTo>
                      <a:pt x="1018" y="5673"/>
                    </a:lnTo>
                    <a:lnTo>
                      <a:pt x="748" y="5766"/>
                    </a:lnTo>
                    <a:cubicBezTo>
                      <a:pt x="807" y="5734"/>
                      <a:pt x="935" y="5628"/>
                      <a:pt x="993" y="5628"/>
                    </a:cubicBezTo>
                    <a:cubicBezTo>
                      <a:pt x="994" y="5628"/>
                      <a:pt x="995" y="5628"/>
                      <a:pt x="997" y="5628"/>
                    </a:cubicBezTo>
                    <a:cubicBezTo>
                      <a:pt x="1002" y="5617"/>
                      <a:pt x="1002" y="5600"/>
                      <a:pt x="975" y="5600"/>
                    </a:cubicBezTo>
                    <a:cubicBezTo>
                      <a:pt x="969" y="5611"/>
                      <a:pt x="898" y="5667"/>
                      <a:pt x="887" y="5667"/>
                    </a:cubicBezTo>
                    <a:cubicBezTo>
                      <a:pt x="887" y="5667"/>
                      <a:pt x="886" y="5667"/>
                      <a:pt x="886" y="5667"/>
                    </a:cubicBezTo>
                    <a:cubicBezTo>
                      <a:pt x="941" y="5601"/>
                      <a:pt x="914" y="5628"/>
                      <a:pt x="957" y="5568"/>
                    </a:cubicBezTo>
                    <a:lnTo>
                      <a:pt x="957" y="5568"/>
                    </a:lnTo>
                    <a:cubicBezTo>
                      <a:pt x="945" y="5583"/>
                      <a:pt x="871" y="5626"/>
                      <a:pt x="852" y="5626"/>
                    </a:cubicBezTo>
                    <a:cubicBezTo>
                      <a:pt x="849" y="5626"/>
                      <a:pt x="847" y="5625"/>
                      <a:pt x="847" y="5623"/>
                    </a:cubicBezTo>
                    <a:cubicBezTo>
                      <a:pt x="857" y="5618"/>
                      <a:pt x="921" y="5572"/>
                      <a:pt x="942" y="5563"/>
                    </a:cubicBezTo>
                    <a:lnTo>
                      <a:pt x="942" y="5563"/>
                    </a:lnTo>
                    <a:lnTo>
                      <a:pt x="839" y="5594"/>
                    </a:lnTo>
                    <a:lnTo>
                      <a:pt x="839" y="5594"/>
                    </a:lnTo>
                    <a:cubicBezTo>
                      <a:pt x="863" y="5586"/>
                      <a:pt x="917" y="5547"/>
                      <a:pt x="939" y="5530"/>
                    </a:cubicBezTo>
                    <a:lnTo>
                      <a:pt x="939" y="5530"/>
                    </a:lnTo>
                    <a:cubicBezTo>
                      <a:pt x="939" y="5530"/>
                      <a:pt x="938" y="5531"/>
                      <a:pt x="938" y="5531"/>
                    </a:cubicBezTo>
                    <a:cubicBezTo>
                      <a:pt x="930" y="5531"/>
                      <a:pt x="928" y="5501"/>
                      <a:pt x="914" y="5501"/>
                    </a:cubicBezTo>
                    <a:lnTo>
                      <a:pt x="903" y="5529"/>
                    </a:lnTo>
                    <a:cubicBezTo>
                      <a:pt x="901" y="5520"/>
                      <a:pt x="894" y="5517"/>
                      <a:pt x="884" y="5517"/>
                    </a:cubicBezTo>
                    <a:cubicBezTo>
                      <a:pt x="851" y="5517"/>
                      <a:pt x="783" y="5554"/>
                      <a:pt x="752" y="5554"/>
                    </a:cubicBezTo>
                    <a:cubicBezTo>
                      <a:pt x="744" y="5554"/>
                      <a:pt x="739" y="5552"/>
                      <a:pt x="737" y="5545"/>
                    </a:cubicBezTo>
                    <a:cubicBezTo>
                      <a:pt x="753" y="5540"/>
                      <a:pt x="858" y="5479"/>
                      <a:pt x="858" y="5457"/>
                    </a:cubicBezTo>
                    <a:lnTo>
                      <a:pt x="858" y="5457"/>
                    </a:lnTo>
                    <a:cubicBezTo>
                      <a:pt x="805" y="5478"/>
                      <a:pt x="620" y="5567"/>
                      <a:pt x="559" y="5567"/>
                    </a:cubicBezTo>
                    <a:cubicBezTo>
                      <a:pt x="557" y="5567"/>
                      <a:pt x="556" y="5567"/>
                      <a:pt x="554" y="5567"/>
                    </a:cubicBezTo>
                    <a:lnTo>
                      <a:pt x="576" y="5545"/>
                    </a:lnTo>
                    <a:lnTo>
                      <a:pt x="532" y="5545"/>
                    </a:lnTo>
                    <a:cubicBezTo>
                      <a:pt x="615" y="5512"/>
                      <a:pt x="792" y="5451"/>
                      <a:pt x="858" y="5434"/>
                    </a:cubicBezTo>
                    <a:cubicBezTo>
                      <a:pt x="875" y="5407"/>
                      <a:pt x="886" y="5418"/>
                      <a:pt x="875" y="5396"/>
                    </a:cubicBezTo>
                    <a:cubicBezTo>
                      <a:pt x="886" y="5381"/>
                      <a:pt x="900" y="5378"/>
                      <a:pt x="909" y="5378"/>
                    </a:cubicBezTo>
                    <a:cubicBezTo>
                      <a:pt x="914" y="5378"/>
                      <a:pt x="917" y="5379"/>
                      <a:pt x="919" y="5379"/>
                    </a:cubicBezTo>
                    <a:lnTo>
                      <a:pt x="914" y="5335"/>
                    </a:lnTo>
                    <a:cubicBezTo>
                      <a:pt x="858" y="5368"/>
                      <a:pt x="836" y="5340"/>
                      <a:pt x="792" y="5368"/>
                    </a:cubicBezTo>
                    <a:lnTo>
                      <a:pt x="875" y="5374"/>
                    </a:lnTo>
                    <a:cubicBezTo>
                      <a:pt x="834" y="5398"/>
                      <a:pt x="755" y="5430"/>
                      <a:pt x="715" y="5430"/>
                    </a:cubicBezTo>
                    <a:cubicBezTo>
                      <a:pt x="702" y="5430"/>
                      <a:pt x="694" y="5426"/>
                      <a:pt x="692" y="5418"/>
                    </a:cubicBezTo>
                    <a:cubicBezTo>
                      <a:pt x="709" y="5396"/>
                      <a:pt x="798" y="5363"/>
                      <a:pt x="809" y="5346"/>
                    </a:cubicBezTo>
                    <a:lnTo>
                      <a:pt x="809" y="5346"/>
                    </a:lnTo>
                    <a:cubicBezTo>
                      <a:pt x="805" y="5347"/>
                      <a:pt x="801" y="5347"/>
                      <a:pt x="797" y="5347"/>
                    </a:cubicBezTo>
                    <a:cubicBezTo>
                      <a:pt x="779" y="5347"/>
                      <a:pt x="756" y="5339"/>
                      <a:pt x="770" y="5335"/>
                    </a:cubicBezTo>
                    <a:lnTo>
                      <a:pt x="803" y="5324"/>
                    </a:lnTo>
                    <a:cubicBezTo>
                      <a:pt x="805" y="5317"/>
                      <a:pt x="799" y="5315"/>
                      <a:pt x="792" y="5315"/>
                    </a:cubicBezTo>
                    <a:cubicBezTo>
                      <a:pt x="782" y="5315"/>
                      <a:pt x="767" y="5318"/>
                      <a:pt x="756" y="5318"/>
                    </a:cubicBezTo>
                    <a:cubicBezTo>
                      <a:pt x="744" y="5318"/>
                      <a:pt x="738" y="5313"/>
                      <a:pt x="753" y="5291"/>
                    </a:cubicBezTo>
                    <a:cubicBezTo>
                      <a:pt x="753" y="5286"/>
                      <a:pt x="796" y="5238"/>
                      <a:pt x="788" y="5238"/>
                    </a:cubicBezTo>
                    <a:cubicBezTo>
                      <a:pt x="786" y="5238"/>
                      <a:pt x="784" y="5239"/>
                      <a:pt x="781" y="5241"/>
                    </a:cubicBezTo>
                    <a:cubicBezTo>
                      <a:pt x="726" y="5296"/>
                      <a:pt x="532" y="5423"/>
                      <a:pt x="477" y="5451"/>
                    </a:cubicBezTo>
                    <a:cubicBezTo>
                      <a:pt x="477" y="5446"/>
                      <a:pt x="515" y="5374"/>
                      <a:pt x="543" y="5346"/>
                    </a:cubicBezTo>
                    <a:cubicBezTo>
                      <a:pt x="582" y="5307"/>
                      <a:pt x="670" y="5285"/>
                      <a:pt x="709" y="5252"/>
                    </a:cubicBezTo>
                    <a:lnTo>
                      <a:pt x="709" y="5252"/>
                    </a:lnTo>
                    <a:cubicBezTo>
                      <a:pt x="692" y="5257"/>
                      <a:pt x="670" y="5263"/>
                      <a:pt x="659" y="5263"/>
                    </a:cubicBezTo>
                    <a:cubicBezTo>
                      <a:pt x="665" y="5252"/>
                      <a:pt x="709" y="5235"/>
                      <a:pt x="692" y="5224"/>
                    </a:cubicBezTo>
                    <a:lnTo>
                      <a:pt x="692" y="5224"/>
                    </a:lnTo>
                    <a:cubicBezTo>
                      <a:pt x="681" y="5231"/>
                      <a:pt x="674" y="5233"/>
                      <a:pt x="669" y="5233"/>
                    </a:cubicBezTo>
                    <a:cubicBezTo>
                      <a:pt x="658" y="5233"/>
                      <a:pt x="662" y="5219"/>
                      <a:pt x="658" y="5219"/>
                    </a:cubicBezTo>
                    <a:cubicBezTo>
                      <a:pt x="656" y="5219"/>
                      <a:pt x="650" y="5224"/>
                      <a:pt x="637" y="5241"/>
                    </a:cubicBezTo>
                    <a:cubicBezTo>
                      <a:pt x="609" y="5235"/>
                      <a:pt x="637" y="5224"/>
                      <a:pt x="626" y="5202"/>
                    </a:cubicBezTo>
                    <a:lnTo>
                      <a:pt x="626" y="5202"/>
                    </a:lnTo>
                    <a:cubicBezTo>
                      <a:pt x="587" y="5230"/>
                      <a:pt x="493" y="5263"/>
                      <a:pt x="466" y="5263"/>
                    </a:cubicBezTo>
                    <a:cubicBezTo>
                      <a:pt x="477" y="5257"/>
                      <a:pt x="499" y="5241"/>
                      <a:pt x="504" y="5235"/>
                    </a:cubicBezTo>
                    <a:cubicBezTo>
                      <a:pt x="493" y="5202"/>
                      <a:pt x="504" y="5169"/>
                      <a:pt x="488" y="5141"/>
                    </a:cubicBezTo>
                    <a:cubicBezTo>
                      <a:pt x="499" y="5125"/>
                      <a:pt x="504" y="5102"/>
                      <a:pt x="532" y="5091"/>
                    </a:cubicBezTo>
                    <a:cubicBezTo>
                      <a:pt x="525" y="5091"/>
                      <a:pt x="512" y="5096"/>
                      <a:pt x="503" y="5096"/>
                    </a:cubicBezTo>
                    <a:cubicBezTo>
                      <a:pt x="499" y="5096"/>
                      <a:pt x="495" y="5095"/>
                      <a:pt x="493" y="5091"/>
                    </a:cubicBezTo>
                    <a:cubicBezTo>
                      <a:pt x="504" y="5075"/>
                      <a:pt x="510" y="5070"/>
                      <a:pt x="515" y="5070"/>
                    </a:cubicBezTo>
                    <a:cubicBezTo>
                      <a:pt x="521" y="5070"/>
                      <a:pt x="525" y="5075"/>
                      <a:pt x="532" y="5075"/>
                    </a:cubicBezTo>
                    <a:cubicBezTo>
                      <a:pt x="538" y="5075"/>
                      <a:pt x="546" y="5072"/>
                      <a:pt x="560" y="5058"/>
                    </a:cubicBezTo>
                    <a:lnTo>
                      <a:pt x="560" y="5058"/>
                    </a:lnTo>
                    <a:cubicBezTo>
                      <a:pt x="545" y="5065"/>
                      <a:pt x="532" y="5067"/>
                      <a:pt x="520" y="5067"/>
                    </a:cubicBezTo>
                    <a:cubicBezTo>
                      <a:pt x="503" y="5067"/>
                      <a:pt x="487" y="5064"/>
                      <a:pt x="471" y="5064"/>
                    </a:cubicBezTo>
                    <a:cubicBezTo>
                      <a:pt x="421" y="5097"/>
                      <a:pt x="477" y="5097"/>
                      <a:pt x="504" y="5097"/>
                    </a:cubicBezTo>
                    <a:cubicBezTo>
                      <a:pt x="449" y="5138"/>
                      <a:pt x="379" y="5161"/>
                      <a:pt x="328" y="5161"/>
                    </a:cubicBezTo>
                    <a:cubicBezTo>
                      <a:pt x="317" y="5161"/>
                      <a:pt x="308" y="5160"/>
                      <a:pt x="300" y="5158"/>
                    </a:cubicBezTo>
                    <a:cubicBezTo>
                      <a:pt x="271" y="5148"/>
                      <a:pt x="319" y="5127"/>
                      <a:pt x="327" y="5124"/>
                    </a:cubicBezTo>
                    <a:lnTo>
                      <a:pt x="327" y="5124"/>
                    </a:lnTo>
                    <a:cubicBezTo>
                      <a:pt x="327" y="5124"/>
                      <a:pt x="327" y="5124"/>
                      <a:pt x="327" y="5125"/>
                    </a:cubicBezTo>
                    <a:cubicBezTo>
                      <a:pt x="328" y="5124"/>
                      <a:pt x="329" y="5124"/>
                      <a:pt x="328" y="5124"/>
                    </a:cubicBezTo>
                    <a:lnTo>
                      <a:pt x="328" y="5124"/>
                    </a:lnTo>
                    <a:cubicBezTo>
                      <a:pt x="328" y="5124"/>
                      <a:pt x="328" y="5124"/>
                      <a:pt x="327" y="5124"/>
                    </a:cubicBezTo>
                    <a:lnTo>
                      <a:pt x="327" y="5124"/>
                    </a:lnTo>
                    <a:cubicBezTo>
                      <a:pt x="323" y="5111"/>
                      <a:pt x="313" y="5107"/>
                      <a:pt x="300" y="5107"/>
                    </a:cubicBezTo>
                    <a:cubicBezTo>
                      <a:pt x="274" y="5107"/>
                      <a:pt x="238" y="5124"/>
                      <a:pt x="219" y="5124"/>
                    </a:cubicBezTo>
                    <a:cubicBezTo>
                      <a:pt x="208" y="5124"/>
                      <a:pt x="203" y="5118"/>
                      <a:pt x="211" y="5097"/>
                    </a:cubicBezTo>
                    <a:cubicBezTo>
                      <a:pt x="244" y="5058"/>
                      <a:pt x="300" y="5042"/>
                      <a:pt x="327" y="5014"/>
                    </a:cubicBezTo>
                    <a:lnTo>
                      <a:pt x="327" y="5014"/>
                    </a:lnTo>
                    <a:cubicBezTo>
                      <a:pt x="343" y="5017"/>
                      <a:pt x="339" y="5032"/>
                      <a:pt x="334" y="5047"/>
                    </a:cubicBezTo>
                    <a:lnTo>
                      <a:pt x="334" y="5047"/>
                    </a:lnTo>
                    <a:cubicBezTo>
                      <a:pt x="339" y="5046"/>
                      <a:pt x="344" y="5045"/>
                      <a:pt x="349" y="5045"/>
                    </a:cubicBezTo>
                    <a:cubicBezTo>
                      <a:pt x="359" y="5045"/>
                      <a:pt x="366" y="5048"/>
                      <a:pt x="366" y="5054"/>
                    </a:cubicBezTo>
                    <a:lnTo>
                      <a:pt x="366" y="5054"/>
                    </a:lnTo>
                    <a:cubicBezTo>
                      <a:pt x="383" y="5013"/>
                      <a:pt x="322" y="4977"/>
                      <a:pt x="333" y="4925"/>
                    </a:cubicBezTo>
                    <a:lnTo>
                      <a:pt x="333" y="4925"/>
                    </a:lnTo>
                    <a:cubicBezTo>
                      <a:pt x="311" y="4931"/>
                      <a:pt x="294" y="4931"/>
                      <a:pt x="277" y="4947"/>
                    </a:cubicBezTo>
                    <a:lnTo>
                      <a:pt x="294" y="4953"/>
                    </a:lnTo>
                    <a:cubicBezTo>
                      <a:pt x="266" y="4986"/>
                      <a:pt x="228" y="4964"/>
                      <a:pt x="222" y="4986"/>
                    </a:cubicBezTo>
                    <a:cubicBezTo>
                      <a:pt x="207" y="4986"/>
                      <a:pt x="188" y="4990"/>
                      <a:pt x="173" y="4990"/>
                    </a:cubicBezTo>
                    <a:cubicBezTo>
                      <a:pt x="155" y="4990"/>
                      <a:pt x="142" y="4985"/>
                      <a:pt x="145" y="4964"/>
                    </a:cubicBezTo>
                    <a:lnTo>
                      <a:pt x="192" y="4933"/>
                    </a:lnTo>
                    <a:lnTo>
                      <a:pt x="192" y="4933"/>
                    </a:lnTo>
                    <a:cubicBezTo>
                      <a:pt x="183" y="4940"/>
                      <a:pt x="176" y="4959"/>
                      <a:pt x="189" y="4959"/>
                    </a:cubicBezTo>
                    <a:cubicBezTo>
                      <a:pt x="191" y="4959"/>
                      <a:pt x="192" y="4959"/>
                      <a:pt x="194" y="4959"/>
                    </a:cubicBezTo>
                    <a:lnTo>
                      <a:pt x="194" y="4959"/>
                    </a:lnTo>
                    <a:cubicBezTo>
                      <a:pt x="193" y="4959"/>
                      <a:pt x="193" y="4959"/>
                      <a:pt x="192" y="4959"/>
                    </a:cubicBezTo>
                    <a:cubicBezTo>
                      <a:pt x="176" y="4959"/>
                      <a:pt x="218" y="4909"/>
                      <a:pt x="196" y="4909"/>
                    </a:cubicBezTo>
                    <a:cubicBezTo>
                      <a:pt x="191" y="4909"/>
                      <a:pt x="181" y="4912"/>
                      <a:pt x="167" y="4920"/>
                    </a:cubicBezTo>
                    <a:lnTo>
                      <a:pt x="139" y="4953"/>
                    </a:lnTo>
                    <a:cubicBezTo>
                      <a:pt x="119" y="4953"/>
                      <a:pt x="88" y="4961"/>
                      <a:pt x="67" y="4961"/>
                    </a:cubicBezTo>
                    <a:cubicBezTo>
                      <a:pt x="54" y="4961"/>
                      <a:pt x="45" y="4958"/>
                      <a:pt x="45" y="4947"/>
                    </a:cubicBezTo>
                    <a:lnTo>
                      <a:pt x="45" y="4947"/>
                    </a:lnTo>
                    <a:cubicBezTo>
                      <a:pt x="5" y="4982"/>
                      <a:pt x="42" y="4954"/>
                      <a:pt x="13" y="4981"/>
                    </a:cubicBezTo>
                    <a:lnTo>
                      <a:pt x="13" y="4981"/>
                    </a:lnTo>
                    <a:cubicBezTo>
                      <a:pt x="20" y="4975"/>
                      <a:pt x="26" y="4973"/>
                      <a:pt x="30" y="4973"/>
                    </a:cubicBezTo>
                    <a:cubicBezTo>
                      <a:pt x="44" y="4973"/>
                      <a:pt x="45" y="4997"/>
                      <a:pt x="58" y="4997"/>
                    </a:cubicBezTo>
                    <a:cubicBezTo>
                      <a:pt x="64" y="4997"/>
                      <a:pt x="71" y="4994"/>
                      <a:pt x="81" y="4984"/>
                    </a:cubicBezTo>
                    <a:lnTo>
                      <a:pt x="81" y="4984"/>
                    </a:lnTo>
                    <a:cubicBezTo>
                      <a:pt x="38" y="5029"/>
                      <a:pt x="75" y="5017"/>
                      <a:pt x="28" y="5069"/>
                    </a:cubicBezTo>
                    <a:cubicBezTo>
                      <a:pt x="39" y="5062"/>
                      <a:pt x="47" y="5053"/>
                      <a:pt x="52" y="5053"/>
                    </a:cubicBezTo>
                    <a:cubicBezTo>
                      <a:pt x="55" y="5053"/>
                      <a:pt x="56" y="5056"/>
                      <a:pt x="56" y="5064"/>
                    </a:cubicBezTo>
                    <a:cubicBezTo>
                      <a:pt x="62" y="5064"/>
                      <a:pt x="73" y="5058"/>
                      <a:pt x="73" y="5058"/>
                    </a:cubicBezTo>
                    <a:cubicBezTo>
                      <a:pt x="78" y="5047"/>
                      <a:pt x="84" y="5042"/>
                      <a:pt x="89" y="5030"/>
                    </a:cubicBezTo>
                    <a:cubicBezTo>
                      <a:pt x="102" y="5024"/>
                      <a:pt x="112" y="5022"/>
                      <a:pt x="121" y="5022"/>
                    </a:cubicBezTo>
                    <a:cubicBezTo>
                      <a:pt x="139" y="5022"/>
                      <a:pt x="150" y="5031"/>
                      <a:pt x="165" y="5031"/>
                    </a:cubicBezTo>
                    <a:cubicBezTo>
                      <a:pt x="167" y="5031"/>
                      <a:pt x="170" y="5031"/>
                      <a:pt x="172" y="5030"/>
                    </a:cubicBezTo>
                    <a:lnTo>
                      <a:pt x="172" y="5030"/>
                    </a:lnTo>
                    <a:cubicBezTo>
                      <a:pt x="172" y="5042"/>
                      <a:pt x="156" y="5036"/>
                      <a:pt x="139" y="5058"/>
                    </a:cubicBezTo>
                    <a:lnTo>
                      <a:pt x="172" y="5047"/>
                    </a:lnTo>
                    <a:lnTo>
                      <a:pt x="172" y="5047"/>
                    </a:lnTo>
                    <a:cubicBezTo>
                      <a:pt x="143" y="5071"/>
                      <a:pt x="131" y="5104"/>
                      <a:pt x="102" y="5104"/>
                    </a:cubicBezTo>
                    <a:cubicBezTo>
                      <a:pt x="98" y="5104"/>
                      <a:pt x="94" y="5104"/>
                      <a:pt x="89" y="5102"/>
                    </a:cubicBezTo>
                    <a:lnTo>
                      <a:pt x="89" y="5102"/>
                    </a:lnTo>
                    <a:lnTo>
                      <a:pt x="106" y="5125"/>
                    </a:lnTo>
                    <a:cubicBezTo>
                      <a:pt x="91" y="5149"/>
                      <a:pt x="89" y="5170"/>
                      <a:pt x="105" y="5170"/>
                    </a:cubicBezTo>
                    <a:cubicBezTo>
                      <a:pt x="107" y="5170"/>
                      <a:pt x="109" y="5169"/>
                      <a:pt x="111" y="5169"/>
                    </a:cubicBezTo>
                    <a:cubicBezTo>
                      <a:pt x="111" y="5171"/>
                      <a:pt x="114" y="5172"/>
                      <a:pt x="118" y="5172"/>
                    </a:cubicBezTo>
                    <a:cubicBezTo>
                      <a:pt x="126" y="5172"/>
                      <a:pt x="140" y="5168"/>
                      <a:pt x="143" y="5168"/>
                    </a:cubicBezTo>
                    <a:cubicBezTo>
                      <a:pt x="145" y="5168"/>
                      <a:pt x="143" y="5169"/>
                      <a:pt x="134" y="5174"/>
                    </a:cubicBezTo>
                    <a:lnTo>
                      <a:pt x="172" y="5185"/>
                    </a:lnTo>
                    <a:lnTo>
                      <a:pt x="167" y="5196"/>
                    </a:lnTo>
                    <a:cubicBezTo>
                      <a:pt x="183" y="5230"/>
                      <a:pt x="272" y="5213"/>
                      <a:pt x="222" y="5291"/>
                    </a:cubicBezTo>
                    <a:cubicBezTo>
                      <a:pt x="239" y="5296"/>
                      <a:pt x="255" y="5296"/>
                      <a:pt x="255" y="5318"/>
                    </a:cubicBezTo>
                    <a:lnTo>
                      <a:pt x="228" y="5340"/>
                    </a:lnTo>
                    <a:cubicBezTo>
                      <a:pt x="246" y="5345"/>
                      <a:pt x="230" y="5384"/>
                      <a:pt x="243" y="5384"/>
                    </a:cubicBezTo>
                    <a:cubicBezTo>
                      <a:pt x="246" y="5384"/>
                      <a:pt x="250" y="5383"/>
                      <a:pt x="255" y="5379"/>
                    </a:cubicBezTo>
                    <a:lnTo>
                      <a:pt x="255" y="5379"/>
                    </a:lnTo>
                    <a:cubicBezTo>
                      <a:pt x="183" y="5451"/>
                      <a:pt x="277" y="5457"/>
                      <a:pt x="277" y="5484"/>
                    </a:cubicBezTo>
                    <a:lnTo>
                      <a:pt x="322" y="5457"/>
                    </a:lnTo>
                    <a:cubicBezTo>
                      <a:pt x="327" y="5473"/>
                      <a:pt x="349" y="5479"/>
                      <a:pt x="377" y="5490"/>
                    </a:cubicBezTo>
                    <a:lnTo>
                      <a:pt x="410" y="5462"/>
                    </a:lnTo>
                    <a:cubicBezTo>
                      <a:pt x="449" y="5462"/>
                      <a:pt x="410" y="5529"/>
                      <a:pt x="432" y="5545"/>
                    </a:cubicBezTo>
                    <a:cubicBezTo>
                      <a:pt x="427" y="5548"/>
                      <a:pt x="424" y="5550"/>
                      <a:pt x="422" y="5550"/>
                    </a:cubicBezTo>
                    <a:cubicBezTo>
                      <a:pt x="416" y="5550"/>
                      <a:pt x="416" y="5542"/>
                      <a:pt x="416" y="5534"/>
                    </a:cubicBezTo>
                    <a:lnTo>
                      <a:pt x="416" y="5534"/>
                    </a:lnTo>
                    <a:cubicBezTo>
                      <a:pt x="355" y="5617"/>
                      <a:pt x="521" y="5562"/>
                      <a:pt x="477" y="5628"/>
                    </a:cubicBezTo>
                    <a:cubicBezTo>
                      <a:pt x="499" y="5628"/>
                      <a:pt x="493" y="5639"/>
                      <a:pt x="493" y="5650"/>
                    </a:cubicBezTo>
                    <a:cubicBezTo>
                      <a:pt x="499" y="5656"/>
                      <a:pt x="504" y="5656"/>
                      <a:pt x="521" y="5667"/>
                    </a:cubicBezTo>
                    <a:lnTo>
                      <a:pt x="488" y="5695"/>
                    </a:lnTo>
                    <a:cubicBezTo>
                      <a:pt x="485" y="5698"/>
                      <a:pt x="485" y="5700"/>
                      <a:pt x="486" y="5700"/>
                    </a:cubicBezTo>
                    <a:cubicBezTo>
                      <a:pt x="489" y="5700"/>
                      <a:pt x="510" y="5680"/>
                      <a:pt x="532" y="5667"/>
                    </a:cubicBezTo>
                    <a:cubicBezTo>
                      <a:pt x="538" y="5667"/>
                      <a:pt x="544" y="5667"/>
                      <a:pt x="549" y="5665"/>
                    </a:cubicBezTo>
                    <a:lnTo>
                      <a:pt x="549" y="5665"/>
                    </a:lnTo>
                    <a:cubicBezTo>
                      <a:pt x="512" y="5701"/>
                      <a:pt x="594" y="5671"/>
                      <a:pt x="532" y="5722"/>
                    </a:cubicBezTo>
                    <a:cubicBezTo>
                      <a:pt x="539" y="5719"/>
                      <a:pt x="545" y="5718"/>
                      <a:pt x="550" y="5718"/>
                    </a:cubicBezTo>
                    <a:cubicBezTo>
                      <a:pt x="565" y="5718"/>
                      <a:pt x="578" y="5726"/>
                      <a:pt x="597" y="5726"/>
                    </a:cubicBezTo>
                    <a:cubicBezTo>
                      <a:pt x="609" y="5726"/>
                      <a:pt x="623" y="5723"/>
                      <a:pt x="643" y="5714"/>
                    </a:cubicBezTo>
                    <a:lnTo>
                      <a:pt x="643" y="5714"/>
                    </a:lnTo>
                    <a:cubicBezTo>
                      <a:pt x="642" y="5726"/>
                      <a:pt x="640" y="5735"/>
                      <a:pt x="653" y="5735"/>
                    </a:cubicBezTo>
                    <a:cubicBezTo>
                      <a:pt x="656" y="5735"/>
                      <a:pt x="660" y="5734"/>
                      <a:pt x="665" y="5733"/>
                    </a:cubicBezTo>
                    <a:lnTo>
                      <a:pt x="665" y="5733"/>
                    </a:lnTo>
                    <a:lnTo>
                      <a:pt x="615" y="5766"/>
                    </a:lnTo>
                    <a:lnTo>
                      <a:pt x="698" y="5750"/>
                    </a:lnTo>
                    <a:lnTo>
                      <a:pt x="698" y="5750"/>
                    </a:lnTo>
                    <a:cubicBezTo>
                      <a:pt x="681" y="5783"/>
                      <a:pt x="659" y="5794"/>
                      <a:pt x="615" y="5811"/>
                    </a:cubicBezTo>
                    <a:cubicBezTo>
                      <a:pt x="632" y="5809"/>
                      <a:pt x="644" y="5809"/>
                      <a:pt x="652" y="5809"/>
                    </a:cubicBezTo>
                    <a:cubicBezTo>
                      <a:pt x="667" y="5809"/>
                      <a:pt x="671" y="5810"/>
                      <a:pt x="680" y="5810"/>
                    </a:cubicBezTo>
                    <a:cubicBezTo>
                      <a:pt x="688" y="5810"/>
                      <a:pt x="699" y="5809"/>
                      <a:pt x="726" y="5805"/>
                    </a:cubicBezTo>
                    <a:lnTo>
                      <a:pt x="726" y="5805"/>
                    </a:lnTo>
                    <a:lnTo>
                      <a:pt x="692" y="5822"/>
                    </a:lnTo>
                    <a:cubicBezTo>
                      <a:pt x="694" y="5825"/>
                      <a:pt x="702" y="5826"/>
                      <a:pt x="710" y="5826"/>
                    </a:cubicBezTo>
                    <a:cubicBezTo>
                      <a:pt x="714" y="5826"/>
                      <a:pt x="718" y="5826"/>
                      <a:pt x="721" y="5826"/>
                    </a:cubicBezTo>
                    <a:cubicBezTo>
                      <a:pt x="733" y="5826"/>
                      <a:pt x="739" y="5827"/>
                      <a:pt x="726" y="5838"/>
                    </a:cubicBezTo>
                    <a:cubicBezTo>
                      <a:pt x="681" y="5899"/>
                      <a:pt x="781" y="5944"/>
                      <a:pt x="753" y="6027"/>
                    </a:cubicBezTo>
                    <a:cubicBezTo>
                      <a:pt x="776" y="6009"/>
                      <a:pt x="787" y="6003"/>
                      <a:pt x="790" y="6003"/>
                    </a:cubicBezTo>
                    <a:cubicBezTo>
                      <a:pt x="797" y="6003"/>
                      <a:pt x="764" y="6040"/>
                      <a:pt x="780" y="6040"/>
                    </a:cubicBezTo>
                    <a:cubicBezTo>
                      <a:pt x="784" y="6040"/>
                      <a:pt x="791" y="6038"/>
                      <a:pt x="803" y="6032"/>
                    </a:cubicBezTo>
                    <a:lnTo>
                      <a:pt x="803" y="6032"/>
                    </a:lnTo>
                    <a:cubicBezTo>
                      <a:pt x="781" y="6054"/>
                      <a:pt x="775" y="6065"/>
                      <a:pt x="748" y="6065"/>
                    </a:cubicBezTo>
                    <a:cubicBezTo>
                      <a:pt x="785" y="6079"/>
                      <a:pt x="751" y="6113"/>
                      <a:pt x="784" y="6113"/>
                    </a:cubicBezTo>
                    <a:cubicBezTo>
                      <a:pt x="790" y="6113"/>
                      <a:pt x="798" y="6112"/>
                      <a:pt x="809" y="6110"/>
                    </a:cubicBezTo>
                    <a:lnTo>
                      <a:pt x="809" y="6110"/>
                    </a:lnTo>
                    <a:cubicBezTo>
                      <a:pt x="792" y="6126"/>
                      <a:pt x="775" y="6121"/>
                      <a:pt x="764" y="6137"/>
                    </a:cubicBezTo>
                    <a:cubicBezTo>
                      <a:pt x="768" y="6137"/>
                      <a:pt x="776" y="6134"/>
                      <a:pt x="780" y="6134"/>
                    </a:cubicBezTo>
                    <a:cubicBezTo>
                      <a:pt x="783" y="6134"/>
                      <a:pt x="783" y="6136"/>
                      <a:pt x="775" y="6143"/>
                    </a:cubicBezTo>
                    <a:cubicBezTo>
                      <a:pt x="764" y="6154"/>
                      <a:pt x="753" y="6148"/>
                      <a:pt x="742" y="6154"/>
                    </a:cubicBezTo>
                    <a:cubicBezTo>
                      <a:pt x="747" y="6158"/>
                      <a:pt x="753" y="6160"/>
                      <a:pt x="761" y="6160"/>
                    </a:cubicBezTo>
                    <a:cubicBezTo>
                      <a:pt x="791" y="6160"/>
                      <a:pt x="845" y="6129"/>
                      <a:pt x="903" y="6098"/>
                    </a:cubicBezTo>
                    <a:lnTo>
                      <a:pt x="903" y="6098"/>
                    </a:lnTo>
                    <a:cubicBezTo>
                      <a:pt x="889" y="6122"/>
                      <a:pt x="886" y="6131"/>
                      <a:pt x="897" y="6131"/>
                    </a:cubicBezTo>
                    <a:cubicBezTo>
                      <a:pt x="903" y="6131"/>
                      <a:pt x="916" y="6127"/>
                      <a:pt x="936" y="6121"/>
                    </a:cubicBezTo>
                    <a:lnTo>
                      <a:pt x="936" y="6121"/>
                    </a:lnTo>
                    <a:cubicBezTo>
                      <a:pt x="919" y="6137"/>
                      <a:pt x="909" y="6154"/>
                      <a:pt x="895" y="6154"/>
                    </a:cubicBezTo>
                    <a:cubicBezTo>
                      <a:pt x="891" y="6154"/>
                      <a:pt x="886" y="6152"/>
                      <a:pt x="881" y="6148"/>
                    </a:cubicBezTo>
                    <a:lnTo>
                      <a:pt x="881" y="6148"/>
                    </a:lnTo>
                    <a:cubicBezTo>
                      <a:pt x="881" y="6161"/>
                      <a:pt x="881" y="6202"/>
                      <a:pt x="908" y="6202"/>
                    </a:cubicBezTo>
                    <a:cubicBezTo>
                      <a:pt x="915" y="6202"/>
                      <a:pt x="924" y="6199"/>
                      <a:pt x="936" y="6193"/>
                    </a:cubicBezTo>
                    <a:lnTo>
                      <a:pt x="936" y="6193"/>
                    </a:lnTo>
                    <a:cubicBezTo>
                      <a:pt x="919" y="6204"/>
                      <a:pt x="941" y="6204"/>
                      <a:pt x="947" y="6204"/>
                    </a:cubicBezTo>
                    <a:cubicBezTo>
                      <a:pt x="958" y="6226"/>
                      <a:pt x="958" y="6231"/>
                      <a:pt x="969" y="6248"/>
                    </a:cubicBezTo>
                    <a:lnTo>
                      <a:pt x="975" y="6231"/>
                    </a:lnTo>
                    <a:cubicBezTo>
                      <a:pt x="995" y="6222"/>
                      <a:pt x="1006" y="6218"/>
                      <a:pt x="1012" y="6218"/>
                    </a:cubicBezTo>
                    <a:cubicBezTo>
                      <a:pt x="1026" y="6218"/>
                      <a:pt x="1007" y="6242"/>
                      <a:pt x="1019" y="6253"/>
                    </a:cubicBezTo>
                    <a:lnTo>
                      <a:pt x="1013" y="6259"/>
                    </a:lnTo>
                    <a:cubicBezTo>
                      <a:pt x="1002" y="6295"/>
                      <a:pt x="1011" y="6295"/>
                      <a:pt x="1018" y="6295"/>
                    </a:cubicBezTo>
                    <a:cubicBezTo>
                      <a:pt x="1024" y="6295"/>
                      <a:pt x="1030" y="6295"/>
                      <a:pt x="1013" y="6331"/>
                    </a:cubicBezTo>
                    <a:lnTo>
                      <a:pt x="1052" y="6303"/>
                    </a:lnTo>
                    <a:cubicBezTo>
                      <a:pt x="1068" y="6294"/>
                      <a:pt x="1078" y="6290"/>
                      <a:pt x="1082" y="6290"/>
                    </a:cubicBezTo>
                    <a:cubicBezTo>
                      <a:pt x="1103" y="6290"/>
                      <a:pt x="1033" y="6364"/>
                      <a:pt x="1069" y="6364"/>
                    </a:cubicBezTo>
                    <a:lnTo>
                      <a:pt x="1085" y="6342"/>
                    </a:lnTo>
                    <a:cubicBezTo>
                      <a:pt x="1086" y="6342"/>
                      <a:pt x="1087" y="6342"/>
                      <a:pt x="1088" y="6342"/>
                    </a:cubicBezTo>
                    <a:cubicBezTo>
                      <a:pt x="1118" y="6342"/>
                      <a:pt x="991" y="6448"/>
                      <a:pt x="986" y="6469"/>
                    </a:cubicBezTo>
                    <a:cubicBezTo>
                      <a:pt x="982" y="6471"/>
                      <a:pt x="979" y="6472"/>
                      <a:pt x="976" y="6472"/>
                    </a:cubicBezTo>
                    <a:cubicBezTo>
                      <a:pt x="971" y="6472"/>
                      <a:pt x="967" y="6469"/>
                      <a:pt x="964" y="6469"/>
                    </a:cubicBezTo>
                    <a:cubicBezTo>
                      <a:pt x="955" y="6485"/>
                      <a:pt x="955" y="6491"/>
                      <a:pt x="959" y="6491"/>
                    </a:cubicBezTo>
                    <a:cubicBezTo>
                      <a:pt x="971" y="6491"/>
                      <a:pt x="1018" y="6452"/>
                      <a:pt x="1041" y="6452"/>
                    </a:cubicBezTo>
                    <a:cubicBezTo>
                      <a:pt x="1043" y="6452"/>
                      <a:pt x="1045" y="6452"/>
                      <a:pt x="1047" y="6453"/>
                    </a:cubicBezTo>
                    <a:cubicBezTo>
                      <a:pt x="1019" y="6475"/>
                      <a:pt x="969" y="6497"/>
                      <a:pt x="975" y="6508"/>
                    </a:cubicBezTo>
                    <a:cubicBezTo>
                      <a:pt x="958" y="6530"/>
                      <a:pt x="1096" y="6497"/>
                      <a:pt x="1052" y="6552"/>
                    </a:cubicBezTo>
                    <a:cubicBezTo>
                      <a:pt x="1074" y="6530"/>
                      <a:pt x="1096" y="6514"/>
                      <a:pt x="1113" y="6514"/>
                    </a:cubicBezTo>
                    <a:cubicBezTo>
                      <a:pt x="1132" y="6528"/>
                      <a:pt x="1077" y="6591"/>
                      <a:pt x="1111" y="6591"/>
                    </a:cubicBezTo>
                    <a:cubicBezTo>
                      <a:pt x="1116" y="6591"/>
                      <a:pt x="1124" y="6589"/>
                      <a:pt x="1135" y="6585"/>
                    </a:cubicBezTo>
                    <a:lnTo>
                      <a:pt x="1135" y="6585"/>
                    </a:lnTo>
                    <a:lnTo>
                      <a:pt x="1124" y="6597"/>
                    </a:lnTo>
                    <a:cubicBezTo>
                      <a:pt x="1146" y="6597"/>
                      <a:pt x="1168" y="6611"/>
                      <a:pt x="1196" y="6611"/>
                    </a:cubicBezTo>
                    <a:cubicBezTo>
                      <a:pt x="1203" y="6611"/>
                      <a:pt x="1210" y="6610"/>
                      <a:pt x="1218" y="6608"/>
                    </a:cubicBezTo>
                    <a:lnTo>
                      <a:pt x="1218" y="6608"/>
                    </a:lnTo>
                    <a:cubicBezTo>
                      <a:pt x="1085" y="6702"/>
                      <a:pt x="1334" y="6641"/>
                      <a:pt x="1207" y="6724"/>
                    </a:cubicBezTo>
                    <a:lnTo>
                      <a:pt x="1235" y="6757"/>
                    </a:lnTo>
                    <a:lnTo>
                      <a:pt x="1218" y="6763"/>
                    </a:lnTo>
                    <a:cubicBezTo>
                      <a:pt x="1221" y="6779"/>
                      <a:pt x="1236" y="6784"/>
                      <a:pt x="1255" y="6784"/>
                    </a:cubicBezTo>
                    <a:cubicBezTo>
                      <a:pt x="1268" y="6784"/>
                      <a:pt x="1282" y="6781"/>
                      <a:pt x="1296" y="6779"/>
                    </a:cubicBezTo>
                    <a:lnTo>
                      <a:pt x="1296" y="6779"/>
                    </a:lnTo>
                    <a:cubicBezTo>
                      <a:pt x="1290" y="6790"/>
                      <a:pt x="1273" y="6790"/>
                      <a:pt x="1268" y="6801"/>
                    </a:cubicBezTo>
                    <a:cubicBezTo>
                      <a:pt x="1264" y="6837"/>
                      <a:pt x="1268" y="6850"/>
                      <a:pt x="1291" y="6850"/>
                    </a:cubicBezTo>
                    <a:cubicBezTo>
                      <a:pt x="1304" y="6850"/>
                      <a:pt x="1324" y="6846"/>
                      <a:pt x="1351" y="6840"/>
                    </a:cubicBezTo>
                    <a:lnTo>
                      <a:pt x="1351" y="6840"/>
                    </a:lnTo>
                    <a:lnTo>
                      <a:pt x="1307" y="6868"/>
                    </a:lnTo>
                    <a:cubicBezTo>
                      <a:pt x="1307" y="6868"/>
                      <a:pt x="1308" y="6867"/>
                      <a:pt x="1309" y="6867"/>
                    </a:cubicBezTo>
                    <a:cubicBezTo>
                      <a:pt x="1331" y="6867"/>
                      <a:pt x="1276" y="6957"/>
                      <a:pt x="1345" y="6967"/>
                    </a:cubicBezTo>
                    <a:cubicBezTo>
                      <a:pt x="1334" y="6967"/>
                      <a:pt x="1329" y="6973"/>
                      <a:pt x="1323" y="6973"/>
                    </a:cubicBezTo>
                    <a:cubicBezTo>
                      <a:pt x="1385" y="6982"/>
                      <a:pt x="1312" y="7083"/>
                      <a:pt x="1364" y="7083"/>
                    </a:cubicBezTo>
                    <a:cubicBezTo>
                      <a:pt x="1376" y="7083"/>
                      <a:pt x="1397" y="7077"/>
                      <a:pt x="1428" y="7061"/>
                    </a:cubicBezTo>
                    <a:lnTo>
                      <a:pt x="1484" y="7067"/>
                    </a:lnTo>
                    <a:cubicBezTo>
                      <a:pt x="1473" y="7028"/>
                      <a:pt x="1550" y="7034"/>
                      <a:pt x="1567" y="7006"/>
                    </a:cubicBezTo>
                    <a:lnTo>
                      <a:pt x="1567" y="7006"/>
                    </a:lnTo>
                    <a:cubicBezTo>
                      <a:pt x="1577" y="7011"/>
                      <a:pt x="1546" y="7057"/>
                      <a:pt x="1527" y="7057"/>
                    </a:cubicBezTo>
                    <a:cubicBezTo>
                      <a:pt x="1526" y="7057"/>
                      <a:pt x="1524" y="7057"/>
                      <a:pt x="1522" y="7056"/>
                    </a:cubicBezTo>
                    <a:lnTo>
                      <a:pt x="1528" y="7050"/>
                    </a:lnTo>
                    <a:lnTo>
                      <a:pt x="1528" y="7050"/>
                    </a:lnTo>
                    <a:cubicBezTo>
                      <a:pt x="1445" y="7089"/>
                      <a:pt x="1528" y="7111"/>
                      <a:pt x="1473" y="7139"/>
                    </a:cubicBezTo>
                    <a:cubicBezTo>
                      <a:pt x="1517" y="7200"/>
                      <a:pt x="1517" y="7299"/>
                      <a:pt x="1545" y="7360"/>
                    </a:cubicBezTo>
                    <a:lnTo>
                      <a:pt x="1600" y="7316"/>
                    </a:lnTo>
                    <a:lnTo>
                      <a:pt x="1605" y="7344"/>
                    </a:lnTo>
                    <a:cubicBezTo>
                      <a:pt x="1597" y="7356"/>
                      <a:pt x="1580" y="7372"/>
                      <a:pt x="1567" y="7372"/>
                    </a:cubicBezTo>
                    <a:cubicBezTo>
                      <a:pt x="1562" y="7372"/>
                      <a:pt x="1558" y="7370"/>
                      <a:pt x="1556" y="7366"/>
                    </a:cubicBezTo>
                    <a:lnTo>
                      <a:pt x="1556" y="7366"/>
                    </a:lnTo>
                    <a:cubicBezTo>
                      <a:pt x="1545" y="7376"/>
                      <a:pt x="1549" y="7379"/>
                      <a:pt x="1558" y="7379"/>
                    </a:cubicBezTo>
                    <a:cubicBezTo>
                      <a:pt x="1573" y="7379"/>
                      <a:pt x="1604" y="7369"/>
                      <a:pt x="1611" y="7366"/>
                    </a:cubicBezTo>
                    <a:lnTo>
                      <a:pt x="1611" y="7366"/>
                    </a:lnTo>
                    <a:cubicBezTo>
                      <a:pt x="1605" y="7416"/>
                      <a:pt x="1539" y="7393"/>
                      <a:pt x="1539" y="7410"/>
                    </a:cubicBezTo>
                    <a:lnTo>
                      <a:pt x="1550" y="7416"/>
                    </a:lnTo>
                    <a:lnTo>
                      <a:pt x="1556" y="7410"/>
                    </a:lnTo>
                    <a:cubicBezTo>
                      <a:pt x="1578" y="7404"/>
                      <a:pt x="1597" y="7397"/>
                      <a:pt x="1610" y="7397"/>
                    </a:cubicBezTo>
                    <a:cubicBezTo>
                      <a:pt x="1619" y="7397"/>
                      <a:pt x="1625" y="7401"/>
                      <a:pt x="1628" y="7410"/>
                    </a:cubicBezTo>
                    <a:cubicBezTo>
                      <a:pt x="1622" y="7427"/>
                      <a:pt x="1594" y="7438"/>
                      <a:pt x="1594" y="7443"/>
                    </a:cubicBezTo>
                    <a:cubicBezTo>
                      <a:pt x="1583" y="7443"/>
                      <a:pt x="1583" y="7449"/>
                      <a:pt x="1594" y="7449"/>
                    </a:cubicBezTo>
                    <a:lnTo>
                      <a:pt x="1605" y="7476"/>
                    </a:lnTo>
                    <a:lnTo>
                      <a:pt x="1650" y="7438"/>
                    </a:lnTo>
                    <a:cubicBezTo>
                      <a:pt x="1667" y="7438"/>
                      <a:pt x="1669" y="7445"/>
                      <a:pt x="1675" y="7445"/>
                    </a:cubicBezTo>
                    <a:cubicBezTo>
                      <a:pt x="1679" y="7445"/>
                      <a:pt x="1684" y="7441"/>
                      <a:pt x="1698" y="7428"/>
                    </a:cubicBezTo>
                    <a:lnTo>
                      <a:pt x="1698" y="7428"/>
                    </a:lnTo>
                    <a:cubicBezTo>
                      <a:pt x="1646" y="7489"/>
                      <a:pt x="1737" y="7539"/>
                      <a:pt x="1716" y="7565"/>
                    </a:cubicBezTo>
                    <a:cubicBezTo>
                      <a:pt x="1766" y="7565"/>
                      <a:pt x="1771" y="7582"/>
                      <a:pt x="1777" y="7609"/>
                    </a:cubicBezTo>
                    <a:cubicBezTo>
                      <a:pt x="1785" y="7597"/>
                      <a:pt x="1816" y="7576"/>
                      <a:pt x="1833" y="7576"/>
                    </a:cubicBezTo>
                    <a:cubicBezTo>
                      <a:pt x="1839" y="7576"/>
                      <a:pt x="1843" y="7579"/>
                      <a:pt x="1843" y="7587"/>
                    </a:cubicBezTo>
                    <a:cubicBezTo>
                      <a:pt x="1723" y="7647"/>
                      <a:pt x="1814" y="7648"/>
                      <a:pt x="1740" y="7712"/>
                    </a:cubicBezTo>
                    <a:lnTo>
                      <a:pt x="1740" y="7712"/>
                    </a:lnTo>
                    <a:cubicBezTo>
                      <a:pt x="1751" y="7704"/>
                      <a:pt x="1758" y="7701"/>
                      <a:pt x="1765" y="7701"/>
                    </a:cubicBezTo>
                    <a:cubicBezTo>
                      <a:pt x="1779" y="7701"/>
                      <a:pt x="1787" y="7715"/>
                      <a:pt x="1804" y="7715"/>
                    </a:cubicBezTo>
                    <a:cubicBezTo>
                      <a:pt x="1814" y="7715"/>
                      <a:pt x="1828" y="7710"/>
                      <a:pt x="1849" y="7692"/>
                    </a:cubicBezTo>
                    <a:lnTo>
                      <a:pt x="1849" y="7692"/>
                    </a:lnTo>
                    <a:cubicBezTo>
                      <a:pt x="1849" y="7714"/>
                      <a:pt x="1805" y="7720"/>
                      <a:pt x="1788" y="7748"/>
                    </a:cubicBezTo>
                    <a:cubicBezTo>
                      <a:pt x="1849" y="7759"/>
                      <a:pt x="1799" y="7842"/>
                      <a:pt x="1843" y="7880"/>
                    </a:cubicBezTo>
                    <a:cubicBezTo>
                      <a:pt x="1854" y="7869"/>
                      <a:pt x="1877" y="7853"/>
                      <a:pt x="1904" y="7842"/>
                    </a:cubicBezTo>
                    <a:lnTo>
                      <a:pt x="1904" y="7842"/>
                    </a:lnTo>
                    <a:lnTo>
                      <a:pt x="1843" y="7914"/>
                    </a:lnTo>
                    <a:cubicBezTo>
                      <a:pt x="1844" y="7914"/>
                      <a:pt x="1845" y="7914"/>
                      <a:pt x="1846" y="7914"/>
                    </a:cubicBezTo>
                    <a:cubicBezTo>
                      <a:pt x="1857" y="7914"/>
                      <a:pt x="1888" y="7897"/>
                      <a:pt x="1898" y="7897"/>
                    </a:cubicBezTo>
                    <a:cubicBezTo>
                      <a:pt x="1904" y="7897"/>
                      <a:pt x="1903" y="7902"/>
                      <a:pt x="1888" y="7919"/>
                    </a:cubicBezTo>
                    <a:cubicBezTo>
                      <a:pt x="1899" y="7914"/>
                      <a:pt x="1904" y="7908"/>
                      <a:pt x="1910" y="7908"/>
                    </a:cubicBezTo>
                    <a:cubicBezTo>
                      <a:pt x="1926" y="8008"/>
                      <a:pt x="1932" y="8113"/>
                      <a:pt x="1926" y="8201"/>
                    </a:cubicBezTo>
                    <a:cubicBezTo>
                      <a:pt x="1940" y="8189"/>
                      <a:pt x="1950" y="8184"/>
                      <a:pt x="1956" y="8184"/>
                    </a:cubicBezTo>
                    <a:cubicBezTo>
                      <a:pt x="1996" y="8184"/>
                      <a:pt x="1917" y="8384"/>
                      <a:pt x="1993" y="8384"/>
                    </a:cubicBezTo>
                    <a:cubicBezTo>
                      <a:pt x="1978" y="8403"/>
                      <a:pt x="1970" y="8435"/>
                      <a:pt x="1956" y="8435"/>
                    </a:cubicBezTo>
                    <a:cubicBezTo>
                      <a:pt x="1950" y="8435"/>
                      <a:pt x="1942" y="8429"/>
                      <a:pt x="1932" y="8412"/>
                    </a:cubicBezTo>
                    <a:lnTo>
                      <a:pt x="1932" y="8412"/>
                    </a:lnTo>
                    <a:cubicBezTo>
                      <a:pt x="1993" y="8589"/>
                      <a:pt x="1943" y="8699"/>
                      <a:pt x="2043" y="8810"/>
                    </a:cubicBezTo>
                    <a:cubicBezTo>
                      <a:pt x="2038" y="8815"/>
                      <a:pt x="2034" y="8817"/>
                      <a:pt x="2029" y="8817"/>
                    </a:cubicBezTo>
                    <a:cubicBezTo>
                      <a:pt x="2014" y="8817"/>
                      <a:pt x="1998" y="8794"/>
                      <a:pt x="1988" y="8794"/>
                    </a:cubicBezTo>
                    <a:cubicBezTo>
                      <a:pt x="1986" y="8794"/>
                      <a:pt x="1984" y="8795"/>
                      <a:pt x="1982" y="8799"/>
                    </a:cubicBezTo>
                    <a:cubicBezTo>
                      <a:pt x="1987" y="8810"/>
                      <a:pt x="2015" y="8854"/>
                      <a:pt x="1998" y="8876"/>
                    </a:cubicBezTo>
                    <a:cubicBezTo>
                      <a:pt x="1997" y="8879"/>
                      <a:pt x="1995" y="8880"/>
                      <a:pt x="1992" y="8880"/>
                    </a:cubicBezTo>
                    <a:cubicBezTo>
                      <a:pt x="1982" y="8880"/>
                      <a:pt x="1968" y="8850"/>
                      <a:pt x="1954" y="8827"/>
                    </a:cubicBezTo>
                    <a:lnTo>
                      <a:pt x="1954" y="8827"/>
                    </a:lnTo>
                    <a:cubicBezTo>
                      <a:pt x="1993" y="9020"/>
                      <a:pt x="2076" y="9020"/>
                      <a:pt x="2159" y="9020"/>
                    </a:cubicBezTo>
                    <a:cubicBezTo>
                      <a:pt x="2137" y="9125"/>
                      <a:pt x="2159" y="9170"/>
                      <a:pt x="2220" y="9225"/>
                    </a:cubicBezTo>
                    <a:cubicBezTo>
                      <a:pt x="2210" y="9250"/>
                      <a:pt x="2201" y="9279"/>
                      <a:pt x="2188" y="9279"/>
                    </a:cubicBezTo>
                    <a:cubicBezTo>
                      <a:pt x="2179" y="9279"/>
                      <a:pt x="2168" y="9262"/>
                      <a:pt x="2153" y="9214"/>
                    </a:cubicBezTo>
                    <a:lnTo>
                      <a:pt x="2153" y="9214"/>
                    </a:lnTo>
                    <a:cubicBezTo>
                      <a:pt x="2159" y="9280"/>
                      <a:pt x="2192" y="9624"/>
                      <a:pt x="2257" y="9624"/>
                    </a:cubicBezTo>
                    <a:cubicBezTo>
                      <a:pt x="2257" y="9624"/>
                      <a:pt x="2258" y="9624"/>
                      <a:pt x="2258" y="9623"/>
                    </a:cubicBezTo>
                    <a:lnTo>
                      <a:pt x="2258" y="9623"/>
                    </a:lnTo>
                    <a:cubicBezTo>
                      <a:pt x="2242" y="9640"/>
                      <a:pt x="2270" y="9718"/>
                      <a:pt x="2275" y="9734"/>
                    </a:cubicBezTo>
                    <a:cubicBezTo>
                      <a:pt x="2303" y="9884"/>
                      <a:pt x="2297" y="9900"/>
                      <a:pt x="2330" y="10044"/>
                    </a:cubicBezTo>
                    <a:lnTo>
                      <a:pt x="2330" y="10000"/>
                    </a:lnTo>
                    <a:cubicBezTo>
                      <a:pt x="2408" y="10038"/>
                      <a:pt x="2380" y="10105"/>
                      <a:pt x="2402" y="10193"/>
                    </a:cubicBezTo>
                    <a:lnTo>
                      <a:pt x="2375" y="10210"/>
                    </a:lnTo>
                    <a:lnTo>
                      <a:pt x="2408" y="10210"/>
                    </a:lnTo>
                    <a:cubicBezTo>
                      <a:pt x="2408" y="10216"/>
                      <a:pt x="2413" y="10232"/>
                      <a:pt x="2413" y="10238"/>
                    </a:cubicBezTo>
                    <a:lnTo>
                      <a:pt x="2408" y="10238"/>
                    </a:lnTo>
                    <a:lnTo>
                      <a:pt x="2408" y="10249"/>
                    </a:lnTo>
                    <a:lnTo>
                      <a:pt x="2402" y="10249"/>
                    </a:lnTo>
                    <a:lnTo>
                      <a:pt x="2408" y="10260"/>
                    </a:lnTo>
                    <a:cubicBezTo>
                      <a:pt x="2413" y="10514"/>
                      <a:pt x="2458" y="10359"/>
                      <a:pt x="2458" y="10631"/>
                    </a:cubicBezTo>
                    <a:lnTo>
                      <a:pt x="2496" y="10603"/>
                    </a:lnTo>
                    <a:cubicBezTo>
                      <a:pt x="2602" y="10603"/>
                      <a:pt x="2491" y="10852"/>
                      <a:pt x="2568" y="10996"/>
                    </a:cubicBezTo>
                    <a:lnTo>
                      <a:pt x="2579" y="10935"/>
                    </a:lnTo>
                    <a:lnTo>
                      <a:pt x="2579" y="10935"/>
                    </a:lnTo>
                    <a:cubicBezTo>
                      <a:pt x="2635" y="11012"/>
                      <a:pt x="2496" y="11206"/>
                      <a:pt x="2507" y="11289"/>
                    </a:cubicBezTo>
                    <a:cubicBezTo>
                      <a:pt x="2506" y="11293"/>
                      <a:pt x="2504" y="11295"/>
                      <a:pt x="2502" y="11295"/>
                    </a:cubicBezTo>
                    <a:cubicBezTo>
                      <a:pt x="2492" y="11295"/>
                      <a:pt x="2482" y="11258"/>
                      <a:pt x="2469" y="11239"/>
                    </a:cubicBezTo>
                    <a:lnTo>
                      <a:pt x="2469" y="11239"/>
                    </a:lnTo>
                    <a:cubicBezTo>
                      <a:pt x="2466" y="11341"/>
                      <a:pt x="2479" y="11359"/>
                      <a:pt x="2498" y="11359"/>
                    </a:cubicBezTo>
                    <a:cubicBezTo>
                      <a:pt x="2509" y="11359"/>
                      <a:pt x="2521" y="11354"/>
                      <a:pt x="2534" y="11354"/>
                    </a:cubicBezTo>
                    <a:cubicBezTo>
                      <a:pt x="2553" y="11354"/>
                      <a:pt x="2573" y="11365"/>
                      <a:pt x="2590" y="11422"/>
                    </a:cubicBezTo>
                    <a:cubicBezTo>
                      <a:pt x="2563" y="11461"/>
                      <a:pt x="2496" y="11400"/>
                      <a:pt x="2519" y="11510"/>
                    </a:cubicBezTo>
                    <a:cubicBezTo>
                      <a:pt x="2507" y="11571"/>
                      <a:pt x="2690" y="11809"/>
                      <a:pt x="2673" y="11975"/>
                    </a:cubicBezTo>
                    <a:cubicBezTo>
                      <a:pt x="2680" y="11949"/>
                      <a:pt x="2691" y="11927"/>
                      <a:pt x="2705" y="11927"/>
                    </a:cubicBezTo>
                    <a:cubicBezTo>
                      <a:pt x="2715" y="11927"/>
                      <a:pt x="2726" y="11937"/>
                      <a:pt x="2740" y="11964"/>
                    </a:cubicBezTo>
                    <a:cubicBezTo>
                      <a:pt x="2784" y="12086"/>
                      <a:pt x="2734" y="12307"/>
                      <a:pt x="2839" y="12390"/>
                    </a:cubicBezTo>
                    <a:cubicBezTo>
                      <a:pt x="2839" y="12401"/>
                      <a:pt x="2828" y="12407"/>
                      <a:pt x="2823" y="12418"/>
                    </a:cubicBezTo>
                    <a:cubicBezTo>
                      <a:pt x="2867" y="12501"/>
                      <a:pt x="2934" y="12700"/>
                      <a:pt x="2989" y="12739"/>
                    </a:cubicBezTo>
                    <a:cubicBezTo>
                      <a:pt x="2851" y="12866"/>
                      <a:pt x="3210" y="13276"/>
                      <a:pt x="3066" y="13314"/>
                    </a:cubicBezTo>
                    <a:lnTo>
                      <a:pt x="3116" y="13480"/>
                    </a:lnTo>
                    <a:cubicBezTo>
                      <a:pt x="3089" y="13475"/>
                      <a:pt x="3033" y="13480"/>
                      <a:pt x="3039" y="13453"/>
                    </a:cubicBezTo>
                    <a:cubicBezTo>
                      <a:pt x="3035" y="13453"/>
                      <a:pt x="3029" y="13455"/>
                      <a:pt x="3024" y="13455"/>
                    </a:cubicBezTo>
                    <a:cubicBezTo>
                      <a:pt x="3021" y="13455"/>
                      <a:pt x="3018" y="13455"/>
                      <a:pt x="3017" y="13453"/>
                    </a:cubicBezTo>
                    <a:cubicBezTo>
                      <a:pt x="3006" y="13425"/>
                      <a:pt x="3033" y="13375"/>
                      <a:pt x="2967" y="13375"/>
                    </a:cubicBezTo>
                    <a:lnTo>
                      <a:pt x="3011" y="13320"/>
                    </a:lnTo>
                    <a:cubicBezTo>
                      <a:pt x="3009" y="13319"/>
                      <a:pt x="3008" y="13319"/>
                      <a:pt x="3006" y="13319"/>
                    </a:cubicBezTo>
                    <a:cubicBezTo>
                      <a:pt x="2983" y="13319"/>
                      <a:pt x="2959" y="13379"/>
                      <a:pt x="2922" y="13379"/>
                    </a:cubicBezTo>
                    <a:cubicBezTo>
                      <a:pt x="2917" y="13379"/>
                      <a:pt x="2911" y="13378"/>
                      <a:pt x="2906" y="13375"/>
                    </a:cubicBezTo>
                    <a:cubicBezTo>
                      <a:pt x="2873" y="13364"/>
                      <a:pt x="2950" y="13337"/>
                      <a:pt x="2956" y="13314"/>
                    </a:cubicBezTo>
                    <a:lnTo>
                      <a:pt x="2956" y="13314"/>
                    </a:lnTo>
                    <a:cubicBezTo>
                      <a:pt x="2940" y="13317"/>
                      <a:pt x="2914" y="13323"/>
                      <a:pt x="2894" y="13323"/>
                    </a:cubicBezTo>
                    <a:cubicBezTo>
                      <a:pt x="2873" y="13323"/>
                      <a:pt x="2858" y="13316"/>
                      <a:pt x="2873" y="13287"/>
                    </a:cubicBezTo>
                    <a:cubicBezTo>
                      <a:pt x="2884" y="13287"/>
                      <a:pt x="2884" y="13303"/>
                      <a:pt x="2895" y="13303"/>
                    </a:cubicBezTo>
                    <a:lnTo>
                      <a:pt x="2906" y="13259"/>
                    </a:lnTo>
                    <a:cubicBezTo>
                      <a:pt x="2921" y="13257"/>
                      <a:pt x="2932" y="13256"/>
                      <a:pt x="2941" y="13256"/>
                    </a:cubicBezTo>
                    <a:cubicBezTo>
                      <a:pt x="2952" y="13256"/>
                      <a:pt x="2959" y="13257"/>
                      <a:pt x="2964" y="13257"/>
                    </a:cubicBezTo>
                    <a:cubicBezTo>
                      <a:pt x="2976" y="13257"/>
                      <a:pt x="2979" y="13253"/>
                      <a:pt x="2994" y="13226"/>
                    </a:cubicBezTo>
                    <a:lnTo>
                      <a:pt x="2994" y="13226"/>
                    </a:lnTo>
                    <a:cubicBezTo>
                      <a:pt x="2969" y="13244"/>
                      <a:pt x="2952" y="13250"/>
                      <a:pt x="2939" y="13250"/>
                    </a:cubicBezTo>
                    <a:cubicBezTo>
                      <a:pt x="2910" y="13250"/>
                      <a:pt x="2906" y="13215"/>
                      <a:pt x="2876" y="13215"/>
                    </a:cubicBezTo>
                    <a:cubicBezTo>
                      <a:pt x="2864" y="13215"/>
                      <a:pt x="2847" y="13221"/>
                      <a:pt x="2823" y="13237"/>
                    </a:cubicBezTo>
                    <a:lnTo>
                      <a:pt x="2839" y="13209"/>
                    </a:lnTo>
                    <a:cubicBezTo>
                      <a:pt x="2839" y="13215"/>
                      <a:pt x="2841" y="13215"/>
                      <a:pt x="2842" y="13215"/>
                    </a:cubicBezTo>
                    <a:cubicBezTo>
                      <a:pt x="2844" y="13215"/>
                      <a:pt x="2845" y="13215"/>
                      <a:pt x="2845" y="13220"/>
                    </a:cubicBezTo>
                    <a:cubicBezTo>
                      <a:pt x="2853" y="13204"/>
                      <a:pt x="2852" y="13198"/>
                      <a:pt x="2845" y="13198"/>
                    </a:cubicBezTo>
                    <a:cubicBezTo>
                      <a:pt x="2829" y="13198"/>
                      <a:pt x="2782" y="13229"/>
                      <a:pt x="2759" y="13229"/>
                    </a:cubicBezTo>
                    <a:cubicBezTo>
                      <a:pt x="2752" y="13229"/>
                      <a:pt x="2747" y="13227"/>
                      <a:pt x="2745" y="13220"/>
                    </a:cubicBezTo>
                    <a:cubicBezTo>
                      <a:pt x="2745" y="13204"/>
                      <a:pt x="2762" y="13182"/>
                      <a:pt x="2773" y="13182"/>
                    </a:cubicBezTo>
                    <a:lnTo>
                      <a:pt x="2734" y="13176"/>
                    </a:lnTo>
                    <a:cubicBezTo>
                      <a:pt x="2734" y="13172"/>
                      <a:pt x="2741" y="13161"/>
                      <a:pt x="2749" y="13161"/>
                    </a:cubicBezTo>
                    <a:cubicBezTo>
                      <a:pt x="2750" y="13161"/>
                      <a:pt x="2751" y="13162"/>
                      <a:pt x="2752" y="13162"/>
                    </a:cubicBezTo>
                    <a:lnTo>
                      <a:pt x="2752" y="13162"/>
                    </a:lnTo>
                    <a:lnTo>
                      <a:pt x="2718" y="13137"/>
                    </a:lnTo>
                    <a:cubicBezTo>
                      <a:pt x="2701" y="13143"/>
                      <a:pt x="2662" y="13148"/>
                      <a:pt x="2651" y="13154"/>
                    </a:cubicBezTo>
                    <a:cubicBezTo>
                      <a:pt x="2654" y="13146"/>
                      <a:pt x="2657" y="13144"/>
                      <a:pt x="2661" y="13144"/>
                    </a:cubicBezTo>
                    <a:cubicBezTo>
                      <a:pt x="2663" y="13144"/>
                      <a:pt x="2666" y="13145"/>
                      <a:pt x="2668" y="13145"/>
                    </a:cubicBezTo>
                    <a:cubicBezTo>
                      <a:pt x="2671" y="13145"/>
                      <a:pt x="2675" y="13144"/>
                      <a:pt x="2679" y="13143"/>
                    </a:cubicBezTo>
                    <a:lnTo>
                      <a:pt x="2635" y="13143"/>
                    </a:lnTo>
                    <a:cubicBezTo>
                      <a:pt x="2649" y="13126"/>
                      <a:pt x="2671" y="13117"/>
                      <a:pt x="2687" y="13117"/>
                    </a:cubicBezTo>
                    <a:cubicBezTo>
                      <a:pt x="2697" y="13117"/>
                      <a:pt x="2705" y="13120"/>
                      <a:pt x="2707" y="13126"/>
                    </a:cubicBezTo>
                    <a:cubicBezTo>
                      <a:pt x="2743" y="13090"/>
                      <a:pt x="2745" y="13083"/>
                      <a:pt x="2736" y="13083"/>
                    </a:cubicBezTo>
                    <a:cubicBezTo>
                      <a:pt x="2730" y="13083"/>
                      <a:pt x="2720" y="13086"/>
                      <a:pt x="2711" y="13086"/>
                    </a:cubicBezTo>
                    <a:cubicBezTo>
                      <a:pt x="2697" y="13086"/>
                      <a:pt x="2686" y="13079"/>
                      <a:pt x="2701" y="13043"/>
                    </a:cubicBezTo>
                    <a:lnTo>
                      <a:pt x="2701" y="13043"/>
                    </a:lnTo>
                    <a:lnTo>
                      <a:pt x="2729" y="13054"/>
                    </a:lnTo>
                    <a:cubicBezTo>
                      <a:pt x="2784" y="12999"/>
                      <a:pt x="2745" y="12999"/>
                      <a:pt x="2768" y="12949"/>
                    </a:cubicBezTo>
                    <a:lnTo>
                      <a:pt x="2768" y="12949"/>
                    </a:lnTo>
                    <a:cubicBezTo>
                      <a:pt x="2756" y="12971"/>
                      <a:pt x="2707" y="13060"/>
                      <a:pt x="2662" y="13060"/>
                    </a:cubicBezTo>
                    <a:cubicBezTo>
                      <a:pt x="2673" y="13043"/>
                      <a:pt x="2662" y="13038"/>
                      <a:pt x="2635" y="13038"/>
                    </a:cubicBezTo>
                    <a:cubicBezTo>
                      <a:pt x="2679" y="13010"/>
                      <a:pt x="2657" y="13005"/>
                      <a:pt x="2646" y="12988"/>
                    </a:cubicBezTo>
                    <a:lnTo>
                      <a:pt x="2690" y="12955"/>
                    </a:lnTo>
                    <a:cubicBezTo>
                      <a:pt x="2687" y="12954"/>
                      <a:pt x="2684" y="12954"/>
                      <a:pt x="2681" y="12954"/>
                    </a:cubicBezTo>
                    <a:cubicBezTo>
                      <a:pt x="2659" y="12954"/>
                      <a:pt x="2642" y="12972"/>
                      <a:pt x="2607" y="12977"/>
                    </a:cubicBezTo>
                    <a:cubicBezTo>
                      <a:pt x="2602" y="12955"/>
                      <a:pt x="2635" y="12922"/>
                      <a:pt x="2673" y="12894"/>
                    </a:cubicBezTo>
                    <a:cubicBezTo>
                      <a:pt x="2671" y="12889"/>
                      <a:pt x="2668" y="12887"/>
                      <a:pt x="2665" y="12887"/>
                    </a:cubicBezTo>
                    <a:cubicBezTo>
                      <a:pt x="2649" y="12887"/>
                      <a:pt x="2626" y="12936"/>
                      <a:pt x="2601" y="12936"/>
                    </a:cubicBezTo>
                    <a:cubicBezTo>
                      <a:pt x="2598" y="12936"/>
                      <a:pt x="2594" y="12935"/>
                      <a:pt x="2590" y="12933"/>
                    </a:cubicBezTo>
                    <a:cubicBezTo>
                      <a:pt x="2590" y="12899"/>
                      <a:pt x="2563" y="12899"/>
                      <a:pt x="2507" y="12894"/>
                    </a:cubicBezTo>
                    <a:cubicBezTo>
                      <a:pt x="2513" y="12866"/>
                      <a:pt x="2541" y="12872"/>
                      <a:pt x="2546" y="12861"/>
                    </a:cubicBezTo>
                    <a:lnTo>
                      <a:pt x="2546" y="12861"/>
                    </a:lnTo>
                    <a:lnTo>
                      <a:pt x="2496" y="12872"/>
                    </a:lnTo>
                    <a:cubicBezTo>
                      <a:pt x="2496" y="12866"/>
                      <a:pt x="2513" y="12861"/>
                      <a:pt x="2519" y="12861"/>
                    </a:cubicBezTo>
                    <a:cubicBezTo>
                      <a:pt x="2493" y="12861"/>
                      <a:pt x="2477" y="12889"/>
                      <a:pt x="2448" y="12889"/>
                    </a:cubicBezTo>
                    <a:cubicBezTo>
                      <a:pt x="2446" y="12889"/>
                      <a:pt x="2444" y="12889"/>
                      <a:pt x="2441" y="12888"/>
                    </a:cubicBezTo>
                    <a:cubicBezTo>
                      <a:pt x="2434" y="12892"/>
                      <a:pt x="2430" y="12894"/>
                      <a:pt x="2427" y="12894"/>
                    </a:cubicBezTo>
                    <a:cubicBezTo>
                      <a:pt x="2407" y="12894"/>
                      <a:pt x="2478" y="12808"/>
                      <a:pt x="2430" y="12808"/>
                    </a:cubicBezTo>
                    <a:cubicBezTo>
                      <a:pt x="2426" y="12808"/>
                      <a:pt x="2420" y="12809"/>
                      <a:pt x="2413" y="12811"/>
                    </a:cubicBezTo>
                    <a:cubicBezTo>
                      <a:pt x="2424" y="12794"/>
                      <a:pt x="2452" y="12789"/>
                      <a:pt x="2463" y="12778"/>
                    </a:cubicBezTo>
                    <a:cubicBezTo>
                      <a:pt x="2433" y="12778"/>
                      <a:pt x="2420" y="12775"/>
                      <a:pt x="2406" y="12775"/>
                    </a:cubicBezTo>
                    <a:cubicBezTo>
                      <a:pt x="2393" y="12775"/>
                      <a:pt x="2377" y="12778"/>
                      <a:pt x="2341" y="12789"/>
                    </a:cubicBezTo>
                    <a:lnTo>
                      <a:pt x="2353" y="12739"/>
                    </a:lnTo>
                    <a:lnTo>
                      <a:pt x="2353" y="12739"/>
                    </a:lnTo>
                    <a:cubicBezTo>
                      <a:pt x="2328" y="12779"/>
                      <a:pt x="2281" y="12792"/>
                      <a:pt x="2232" y="12806"/>
                    </a:cubicBezTo>
                    <a:lnTo>
                      <a:pt x="2232" y="12806"/>
                    </a:lnTo>
                    <a:cubicBezTo>
                      <a:pt x="2266" y="12791"/>
                      <a:pt x="2300" y="12775"/>
                      <a:pt x="2325" y="12756"/>
                    </a:cubicBezTo>
                    <a:lnTo>
                      <a:pt x="2303" y="12756"/>
                    </a:lnTo>
                    <a:cubicBezTo>
                      <a:pt x="2314" y="12750"/>
                      <a:pt x="2325" y="12750"/>
                      <a:pt x="2325" y="12739"/>
                    </a:cubicBezTo>
                    <a:cubicBezTo>
                      <a:pt x="2326" y="12737"/>
                      <a:pt x="2327" y="12737"/>
                      <a:pt x="2326" y="12737"/>
                    </a:cubicBezTo>
                    <a:lnTo>
                      <a:pt x="2326" y="12737"/>
                    </a:lnTo>
                    <a:cubicBezTo>
                      <a:pt x="2324" y="12737"/>
                      <a:pt x="2313" y="12742"/>
                      <a:pt x="2297" y="12750"/>
                    </a:cubicBezTo>
                    <a:lnTo>
                      <a:pt x="2347" y="12700"/>
                    </a:lnTo>
                    <a:lnTo>
                      <a:pt x="2325" y="12711"/>
                    </a:lnTo>
                    <a:lnTo>
                      <a:pt x="2325" y="12711"/>
                    </a:lnTo>
                    <a:lnTo>
                      <a:pt x="2330" y="12650"/>
                    </a:lnTo>
                    <a:lnTo>
                      <a:pt x="2330" y="12650"/>
                    </a:lnTo>
                    <a:cubicBezTo>
                      <a:pt x="2276" y="12663"/>
                      <a:pt x="2204" y="12688"/>
                      <a:pt x="2148" y="12688"/>
                    </a:cubicBezTo>
                    <a:cubicBezTo>
                      <a:pt x="2129" y="12688"/>
                      <a:pt x="2112" y="12685"/>
                      <a:pt x="2098" y="12678"/>
                    </a:cubicBezTo>
                    <a:cubicBezTo>
                      <a:pt x="2148" y="12656"/>
                      <a:pt x="2164" y="12628"/>
                      <a:pt x="2214" y="12595"/>
                    </a:cubicBezTo>
                    <a:lnTo>
                      <a:pt x="2214" y="12595"/>
                    </a:lnTo>
                    <a:cubicBezTo>
                      <a:pt x="2175" y="12645"/>
                      <a:pt x="2264" y="12612"/>
                      <a:pt x="2270" y="12645"/>
                    </a:cubicBezTo>
                    <a:cubicBezTo>
                      <a:pt x="2270" y="12628"/>
                      <a:pt x="2292" y="12617"/>
                      <a:pt x="2303" y="12612"/>
                    </a:cubicBezTo>
                    <a:lnTo>
                      <a:pt x="2231" y="12601"/>
                    </a:lnTo>
                    <a:cubicBezTo>
                      <a:pt x="2270" y="12573"/>
                      <a:pt x="2247" y="12573"/>
                      <a:pt x="2264" y="12545"/>
                    </a:cubicBezTo>
                    <a:lnTo>
                      <a:pt x="2264" y="12545"/>
                    </a:lnTo>
                    <a:cubicBezTo>
                      <a:pt x="2235" y="12572"/>
                      <a:pt x="2216" y="12581"/>
                      <a:pt x="2203" y="12581"/>
                    </a:cubicBezTo>
                    <a:cubicBezTo>
                      <a:pt x="2183" y="12581"/>
                      <a:pt x="2175" y="12561"/>
                      <a:pt x="2158" y="12561"/>
                    </a:cubicBezTo>
                    <a:cubicBezTo>
                      <a:pt x="2156" y="12561"/>
                      <a:pt x="2155" y="12562"/>
                      <a:pt x="2153" y="12562"/>
                    </a:cubicBezTo>
                    <a:cubicBezTo>
                      <a:pt x="2172" y="12547"/>
                      <a:pt x="2190" y="12537"/>
                      <a:pt x="2202" y="12537"/>
                    </a:cubicBezTo>
                    <a:cubicBezTo>
                      <a:pt x="2208" y="12537"/>
                      <a:pt x="2212" y="12540"/>
                      <a:pt x="2214" y="12545"/>
                    </a:cubicBezTo>
                    <a:cubicBezTo>
                      <a:pt x="2225" y="12529"/>
                      <a:pt x="2224" y="12523"/>
                      <a:pt x="2216" y="12523"/>
                    </a:cubicBezTo>
                    <a:cubicBezTo>
                      <a:pt x="2200" y="12523"/>
                      <a:pt x="2156" y="12548"/>
                      <a:pt x="2139" y="12548"/>
                    </a:cubicBezTo>
                    <a:cubicBezTo>
                      <a:pt x="2131" y="12548"/>
                      <a:pt x="2129" y="12543"/>
                      <a:pt x="2137" y="12529"/>
                    </a:cubicBezTo>
                    <a:lnTo>
                      <a:pt x="2137" y="12529"/>
                    </a:lnTo>
                    <a:cubicBezTo>
                      <a:pt x="2142" y="12531"/>
                      <a:pt x="2142" y="12533"/>
                      <a:pt x="2143" y="12533"/>
                    </a:cubicBezTo>
                    <a:cubicBezTo>
                      <a:pt x="2144" y="12533"/>
                      <a:pt x="2145" y="12531"/>
                      <a:pt x="2153" y="12529"/>
                    </a:cubicBezTo>
                    <a:lnTo>
                      <a:pt x="2153" y="12529"/>
                    </a:lnTo>
                    <a:cubicBezTo>
                      <a:pt x="2151" y="12529"/>
                      <a:pt x="2150" y="12529"/>
                      <a:pt x="2148" y="12529"/>
                    </a:cubicBezTo>
                    <a:cubicBezTo>
                      <a:pt x="2120" y="12529"/>
                      <a:pt x="2122" y="12489"/>
                      <a:pt x="2148" y="12479"/>
                    </a:cubicBezTo>
                    <a:lnTo>
                      <a:pt x="2148" y="12479"/>
                    </a:lnTo>
                    <a:lnTo>
                      <a:pt x="2153" y="12484"/>
                    </a:lnTo>
                    <a:cubicBezTo>
                      <a:pt x="2141" y="12455"/>
                      <a:pt x="2106" y="12416"/>
                      <a:pt x="2058" y="12416"/>
                    </a:cubicBezTo>
                    <a:cubicBezTo>
                      <a:pt x="2043" y="12416"/>
                      <a:pt x="2027" y="12420"/>
                      <a:pt x="2009" y="12429"/>
                    </a:cubicBezTo>
                    <a:cubicBezTo>
                      <a:pt x="2015" y="12424"/>
                      <a:pt x="2092" y="12374"/>
                      <a:pt x="2104" y="12368"/>
                    </a:cubicBezTo>
                    <a:lnTo>
                      <a:pt x="2104" y="12368"/>
                    </a:lnTo>
                    <a:lnTo>
                      <a:pt x="1832" y="12479"/>
                    </a:lnTo>
                    <a:cubicBezTo>
                      <a:pt x="1899" y="12446"/>
                      <a:pt x="2021" y="12318"/>
                      <a:pt x="2070" y="12318"/>
                    </a:cubicBezTo>
                    <a:cubicBezTo>
                      <a:pt x="2070" y="12307"/>
                      <a:pt x="2076" y="12291"/>
                      <a:pt x="2043" y="12285"/>
                    </a:cubicBezTo>
                    <a:cubicBezTo>
                      <a:pt x="2038" y="12295"/>
                      <a:pt x="1976" y="12353"/>
                      <a:pt x="1962" y="12353"/>
                    </a:cubicBezTo>
                    <a:cubicBezTo>
                      <a:pt x="1961" y="12353"/>
                      <a:pt x="1960" y="12352"/>
                      <a:pt x="1960" y="12352"/>
                    </a:cubicBezTo>
                    <a:cubicBezTo>
                      <a:pt x="2009" y="12285"/>
                      <a:pt x="1987" y="12313"/>
                      <a:pt x="2020" y="12252"/>
                    </a:cubicBezTo>
                    <a:lnTo>
                      <a:pt x="2020" y="12252"/>
                    </a:lnTo>
                    <a:cubicBezTo>
                      <a:pt x="2014" y="12263"/>
                      <a:pt x="1931" y="12314"/>
                      <a:pt x="1913" y="12314"/>
                    </a:cubicBezTo>
                    <a:cubicBezTo>
                      <a:pt x="1911" y="12314"/>
                      <a:pt x="1910" y="12314"/>
                      <a:pt x="1910" y="12313"/>
                    </a:cubicBezTo>
                    <a:cubicBezTo>
                      <a:pt x="1924" y="12308"/>
                      <a:pt x="1980" y="12258"/>
                      <a:pt x="2005" y="12244"/>
                    </a:cubicBezTo>
                    <a:lnTo>
                      <a:pt x="2005" y="12244"/>
                    </a:lnTo>
                    <a:lnTo>
                      <a:pt x="1904" y="12280"/>
                    </a:lnTo>
                    <a:cubicBezTo>
                      <a:pt x="1926" y="12269"/>
                      <a:pt x="1982" y="12224"/>
                      <a:pt x="1998" y="12197"/>
                    </a:cubicBezTo>
                    <a:lnTo>
                      <a:pt x="1998" y="12197"/>
                    </a:lnTo>
                    <a:cubicBezTo>
                      <a:pt x="1997" y="12198"/>
                      <a:pt x="1996" y="12199"/>
                      <a:pt x="1994" y="12199"/>
                    </a:cubicBezTo>
                    <a:cubicBezTo>
                      <a:pt x="1986" y="12199"/>
                      <a:pt x="1980" y="12169"/>
                      <a:pt x="1965" y="12169"/>
                    </a:cubicBezTo>
                    <a:lnTo>
                      <a:pt x="1954" y="12197"/>
                    </a:lnTo>
                    <a:cubicBezTo>
                      <a:pt x="1951" y="12188"/>
                      <a:pt x="1943" y="12185"/>
                      <a:pt x="1933" y="12185"/>
                    </a:cubicBezTo>
                    <a:cubicBezTo>
                      <a:pt x="1899" y="12185"/>
                      <a:pt x="1832" y="12222"/>
                      <a:pt x="1797" y="12222"/>
                    </a:cubicBezTo>
                    <a:cubicBezTo>
                      <a:pt x="1788" y="12222"/>
                      <a:pt x="1781" y="12220"/>
                      <a:pt x="1777" y="12213"/>
                    </a:cubicBezTo>
                    <a:cubicBezTo>
                      <a:pt x="1799" y="12208"/>
                      <a:pt x="1899" y="12141"/>
                      <a:pt x="1899" y="12119"/>
                    </a:cubicBezTo>
                    <a:lnTo>
                      <a:pt x="1899" y="12119"/>
                    </a:lnTo>
                    <a:cubicBezTo>
                      <a:pt x="1849" y="12147"/>
                      <a:pt x="1655" y="12241"/>
                      <a:pt x="1594" y="12241"/>
                    </a:cubicBezTo>
                    <a:lnTo>
                      <a:pt x="1611" y="12213"/>
                    </a:lnTo>
                    <a:lnTo>
                      <a:pt x="1567" y="12213"/>
                    </a:lnTo>
                    <a:cubicBezTo>
                      <a:pt x="1639" y="12180"/>
                      <a:pt x="1821" y="12114"/>
                      <a:pt x="1888" y="12091"/>
                    </a:cubicBezTo>
                    <a:cubicBezTo>
                      <a:pt x="1904" y="12064"/>
                      <a:pt x="1915" y="12064"/>
                      <a:pt x="1904" y="12047"/>
                    </a:cubicBezTo>
                    <a:cubicBezTo>
                      <a:pt x="1914" y="12035"/>
                      <a:pt x="1923" y="12031"/>
                      <a:pt x="1931" y="12031"/>
                    </a:cubicBezTo>
                    <a:cubicBezTo>
                      <a:pt x="1940" y="12031"/>
                      <a:pt x="1948" y="12036"/>
                      <a:pt x="1954" y="12036"/>
                    </a:cubicBezTo>
                    <a:lnTo>
                      <a:pt x="1932" y="11981"/>
                    </a:lnTo>
                    <a:cubicBezTo>
                      <a:pt x="1882" y="12020"/>
                      <a:pt x="1854" y="11986"/>
                      <a:pt x="1805" y="12020"/>
                    </a:cubicBezTo>
                    <a:lnTo>
                      <a:pt x="1899" y="12031"/>
                    </a:lnTo>
                    <a:cubicBezTo>
                      <a:pt x="1864" y="12058"/>
                      <a:pt x="1790" y="12088"/>
                      <a:pt x="1746" y="12088"/>
                    </a:cubicBezTo>
                    <a:cubicBezTo>
                      <a:pt x="1727" y="12088"/>
                      <a:pt x="1714" y="12083"/>
                      <a:pt x="1711" y="12069"/>
                    </a:cubicBezTo>
                    <a:cubicBezTo>
                      <a:pt x="1722" y="12047"/>
                      <a:pt x="1805" y="12008"/>
                      <a:pt x="1827" y="11992"/>
                    </a:cubicBezTo>
                    <a:lnTo>
                      <a:pt x="1827" y="11992"/>
                    </a:lnTo>
                    <a:cubicBezTo>
                      <a:pt x="1822" y="11995"/>
                      <a:pt x="1816" y="11996"/>
                      <a:pt x="1810" y="11996"/>
                    </a:cubicBezTo>
                    <a:cubicBezTo>
                      <a:pt x="1791" y="11996"/>
                      <a:pt x="1773" y="11985"/>
                      <a:pt x="1777" y="11981"/>
                    </a:cubicBezTo>
                    <a:lnTo>
                      <a:pt x="1821" y="11975"/>
                    </a:lnTo>
                    <a:cubicBezTo>
                      <a:pt x="1823" y="11963"/>
                      <a:pt x="1815" y="11960"/>
                      <a:pt x="1804" y="11960"/>
                    </a:cubicBezTo>
                    <a:cubicBezTo>
                      <a:pt x="1794" y="11960"/>
                      <a:pt x="1781" y="11963"/>
                      <a:pt x="1772" y="11963"/>
                    </a:cubicBezTo>
                    <a:cubicBezTo>
                      <a:pt x="1759" y="11963"/>
                      <a:pt x="1753" y="11958"/>
                      <a:pt x="1766" y="11937"/>
                    </a:cubicBezTo>
                    <a:cubicBezTo>
                      <a:pt x="1766" y="11932"/>
                      <a:pt x="1804" y="11886"/>
                      <a:pt x="1798" y="11886"/>
                    </a:cubicBezTo>
                    <a:lnTo>
                      <a:pt x="1798" y="11886"/>
                    </a:lnTo>
                    <a:cubicBezTo>
                      <a:pt x="1797" y="11886"/>
                      <a:pt x="1794" y="11888"/>
                      <a:pt x="1788" y="11892"/>
                    </a:cubicBezTo>
                    <a:cubicBezTo>
                      <a:pt x="1738" y="11948"/>
                      <a:pt x="1550" y="12091"/>
                      <a:pt x="1495" y="12114"/>
                    </a:cubicBezTo>
                    <a:cubicBezTo>
                      <a:pt x="1495" y="12103"/>
                      <a:pt x="1522" y="12031"/>
                      <a:pt x="1550" y="12003"/>
                    </a:cubicBezTo>
                    <a:cubicBezTo>
                      <a:pt x="1594" y="11953"/>
                      <a:pt x="1677" y="11937"/>
                      <a:pt x="1711" y="11898"/>
                    </a:cubicBezTo>
                    <a:lnTo>
                      <a:pt x="1711" y="11898"/>
                    </a:lnTo>
                    <a:cubicBezTo>
                      <a:pt x="1694" y="11903"/>
                      <a:pt x="1677" y="11909"/>
                      <a:pt x="1661" y="11920"/>
                    </a:cubicBezTo>
                    <a:cubicBezTo>
                      <a:pt x="1666" y="11903"/>
                      <a:pt x="1711" y="11892"/>
                      <a:pt x="1688" y="11876"/>
                    </a:cubicBezTo>
                    <a:lnTo>
                      <a:pt x="1688" y="11876"/>
                    </a:lnTo>
                    <a:cubicBezTo>
                      <a:pt x="1676" y="11883"/>
                      <a:pt x="1668" y="11886"/>
                      <a:pt x="1663" y="11886"/>
                    </a:cubicBezTo>
                    <a:cubicBezTo>
                      <a:pt x="1653" y="11886"/>
                      <a:pt x="1654" y="11876"/>
                      <a:pt x="1653" y="11876"/>
                    </a:cubicBezTo>
                    <a:lnTo>
                      <a:pt x="1653" y="11876"/>
                    </a:lnTo>
                    <a:cubicBezTo>
                      <a:pt x="1653" y="11876"/>
                      <a:pt x="1652" y="11882"/>
                      <a:pt x="1644" y="11903"/>
                    </a:cubicBezTo>
                    <a:cubicBezTo>
                      <a:pt x="1611" y="11898"/>
                      <a:pt x="1644" y="11876"/>
                      <a:pt x="1622" y="11865"/>
                    </a:cubicBezTo>
                    <a:lnTo>
                      <a:pt x="1622" y="11865"/>
                    </a:lnTo>
                    <a:cubicBezTo>
                      <a:pt x="1596" y="11895"/>
                      <a:pt x="1504" y="11926"/>
                      <a:pt x="1469" y="11926"/>
                    </a:cubicBezTo>
                    <a:cubicBezTo>
                      <a:pt x="1466" y="11926"/>
                      <a:pt x="1464" y="11926"/>
                      <a:pt x="1462" y="11925"/>
                    </a:cubicBezTo>
                    <a:cubicBezTo>
                      <a:pt x="1473" y="11920"/>
                      <a:pt x="1489" y="11898"/>
                      <a:pt x="1495" y="11892"/>
                    </a:cubicBezTo>
                    <a:cubicBezTo>
                      <a:pt x="1473" y="11854"/>
                      <a:pt x="1489" y="11815"/>
                      <a:pt x="1462" y="11787"/>
                    </a:cubicBezTo>
                    <a:cubicBezTo>
                      <a:pt x="1473" y="11771"/>
                      <a:pt x="1473" y="11743"/>
                      <a:pt x="1500" y="11737"/>
                    </a:cubicBezTo>
                    <a:cubicBezTo>
                      <a:pt x="1495" y="11737"/>
                      <a:pt x="1488" y="11741"/>
                      <a:pt x="1481" y="11743"/>
                    </a:cubicBezTo>
                    <a:lnTo>
                      <a:pt x="1481" y="11743"/>
                    </a:lnTo>
                    <a:cubicBezTo>
                      <a:pt x="1482" y="11743"/>
                      <a:pt x="1483" y="11743"/>
                      <a:pt x="1484" y="11743"/>
                    </a:cubicBezTo>
                    <a:cubicBezTo>
                      <a:pt x="1418" y="11788"/>
                      <a:pt x="1343" y="11816"/>
                      <a:pt x="1288" y="11816"/>
                    </a:cubicBezTo>
                    <a:cubicBezTo>
                      <a:pt x="1283" y="11816"/>
                      <a:pt x="1278" y="11815"/>
                      <a:pt x="1273" y="11815"/>
                    </a:cubicBezTo>
                    <a:cubicBezTo>
                      <a:pt x="1240" y="11798"/>
                      <a:pt x="1307" y="11771"/>
                      <a:pt x="1296" y="11771"/>
                    </a:cubicBezTo>
                    <a:cubicBezTo>
                      <a:pt x="1289" y="11757"/>
                      <a:pt x="1277" y="11753"/>
                      <a:pt x="1263" y="11753"/>
                    </a:cubicBezTo>
                    <a:cubicBezTo>
                      <a:pt x="1237" y="11753"/>
                      <a:pt x="1204" y="11768"/>
                      <a:pt x="1182" y="11768"/>
                    </a:cubicBezTo>
                    <a:cubicBezTo>
                      <a:pt x="1168" y="11768"/>
                      <a:pt x="1159" y="11761"/>
                      <a:pt x="1163" y="11737"/>
                    </a:cubicBezTo>
                    <a:cubicBezTo>
                      <a:pt x="1190" y="11688"/>
                      <a:pt x="1246" y="11676"/>
                      <a:pt x="1273" y="11649"/>
                    </a:cubicBezTo>
                    <a:cubicBezTo>
                      <a:pt x="1307" y="11654"/>
                      <a:pt x="1273" y="11704"/>
                      <a:pt x="1279" y="11715"/>
                    </a:cubicBezTo>
                    <a:lnTo>
                      <a:pt x="1290" y="11682"/>
                    </a:lnTo>
                    <a:cubicBezTo>
                      <a:pt x="1294" y="11681"/>
                      <a:pt x="1298" y="11680"/>
                      <a:pt x="1302" y="11680"/>
                    </a:cubicBezTo>
                    <a:cubicBezTo>
                      <a:pt x="1316" y="11680"/>
                      <a:pt x="1327" y="11687"/>
                      <a:pt x="1323" y="11704"/>
                    </a:cubicBezTo>
                    <a:cubicBezTo>
                      <a:pt x="1351" y="11660"/>
                      <a:pt x="1268" y="11616"/>
                      <a:pt x="1273" y="11549"/>
                    </a:cubicBezTo>
                    <a:lnTo>
                      <a:pt x="1273" y="11549"/>
                    </a:lnTo>
                    <a:cubicBezTo>
                      <a:pt x="1251" y="11560"/>
                      <a:pt x="1235" y="11549"/>
                      <a:pt x="1218" y="11571"/>
                    </a:cubicBezTo>
                    <a:lnTo>
                      <a:pt x="1235" y="11577"/>
                    </a:lnTo>
                    <a:cubicBezTo>
                      <a:pt x="1207" y="11616"/>
                      <a:pt x="1168" y="11593"/>
                      <a:pt x="1163" y="11621"/>
                    </a:cubicBezTo>
                    <a:cubicBezTo>
                      <a:pt x="1151" y="11621"/>
                      <a:pt x="1136" y="11623"/>
                      <a:pt x="1122" y="11623"/>
                    </a:cubicBezTo>
                    <a:cubicBezTo>
                      <a:pt x="1097" y="11623"/>
                      <a:pt x="1076" y="11618"/>
                      <a:pt x="1080" y="11593"/>
                    </a:cubicBezTo>
                    <a:lnTo>
                      <a:pt x="1130" y="11549"/>
                    </a:lnTo>
                    <a:lnTo>
                      <a:pt x="1130" y="11549"/>
                    </a:lnTo>
                    <a:cubicBezTo>
                      <a:pt x="1114" y="11564"/>
                      <a:pt x="1108" y="11584"/>
                      <a:pt x="1124" y="11587"/>
                    </a:cubicBezTo>
                    <a:lnTo>
                      <a:pt x="1124" y="11587"/>
                    </a:lnTo>
                    <a:cubicBezTo>
                      <a:pt x="1114" y="11581"/>
                      <a:pt x="1147" y="11531"/>
                      <a:pt x="1121" y="11531"/>
                    </a:cubicBezTo>
                    <a:cubicBezTo>
                      <a:pt x="1116" y="11531"/>
                      <a:pt x="1108" y="11533"/>
                      <a:pt x="1096" y="11538"/>
                    </a:cubicBezTo>
                    <a:lnTo>
                      <a:pt x="1074" y="11577"/>
                    </a:lnTo>
                    <a:cubicBezTo>
                      <a:pt x="1055" y="11577"/>
                      <a:pt x="1024" y="11584"/>
                      <a:pt x="1000" y="11584"/>
                    </a:cubicBezTo>
                    <a:cubicBezTo>
                      <a:pt x="982" y="11584"/>
                      <a:pt x="969" y="11580"/>
                      <a:pt x="969" y="11566"/>
                    </a:cubicBezTo>
                    <a:lnTo>
                      <a:pt x="969" y="11566"/>
                    </a:lnTo>
                    <a:cubicBezTo>
                      <a:pt x="930" y="11605"/>
                      <a:pt x="975" y="11566"/>
                      <a:pt x="936" y="11621"/>
                    </a:cubicBezTo>
                    <a:cubicBezTo>
                      <a:pt x="950" y="11607"/>
                      <a:pt x="959" y="11603"/>
                      <a:pt x="966" y="11603"/>
                    </a:cubicBezTo>
                    <a:cubicBezTo>
                      <a:pt x="981" y="11603"/>
                      <a:pt x="983" y="11627"/>
                      <a:pt x="997" y="11627"/>
                    </a:cubicBezTo>
                    <a:cubicBezTo>
                      <a:pt x="1002" y="11627"/>
                      <a:pt x="1009" y="11623"/>
                      <a:pt x="1018" y="11613"/>
                    </a:cubicBezTo>
                    <a:lnTo>
                      <a:pt x="1018" y="11613"/>
                    </a:lnTo>
                    <a:cubicBezTo>
                      <a:pt x="983" y="11658"/>
                      <a:pt x="1020" y="11653"/>
                      <a:pt x="987" y="11702"/>
                    </a:cubicBezTo>
                    <a:lnTo>
                      <a:pt x="987" y="11702"/>
                    </a:lnTo>
                    <a:cubicBezTo>
                      <a:pt x="994" y="11693"/>
                      <a:pt x="1001" y="11686"/>
                      <a:pt x="1007" y="11686"/>
                    </a:cubicBezTo>
                    <a:cubicBezTo>
                      <a:pt x="1011" y="11686"/>
                      <a:pt x="1013" y="11690"/>
                      <a:pt x="1013" y="11699"/>
                    </a:cubicBezTo>
                    <a:cubicBezTo>
                      <a:pt x="1019" y="11699"/>
                      <a:pt x="1024" y="11688"/>
                      <a:pt x="1024" y="11688"/>
                    </a:cubicBezTo>
                    <a:cubicBezTo>
                      <a:pt x="1030" y="11682"/>
                      <a:pt x="1030" y="11671"/>
                      <a:pt x="1047" y="11660"/>
                    </a:cubicBezTo>
                    <a:cubicBezTo>
                      <a:pt x="1056" y="11656"/>
                      <a:pt x="1064" y="11655"/>
                      <a:pt x="1071" y="11655"/>
                    </a:cubicBezTo>
                    <a:cubicBezTo>
                      <a:pt x="1096" y="11655"/>
                      <a:pt x="1114" y="11671"/>
                      <a:pt x="1135" y="11671"/>
                    </a:cubicBezTo>
                    <a:cubicBezTo>
                      <a:pt x="1135" y="11682"/>
                      <a:pt x="1113" y="11676"/>
                      <a:pt x="1102" y="11699"/>
                    </a:cubicBezTo>
                    <a:lnTo>
                      <a:pt x="1141" y="11688"/>
                    </a:lnTo>
                    <a:lnTo>
                      <a:pt x="1141" y="11688"/>
                    </a:lnTo>
                    <a:cubicBezTo>
                      <a:pt x="1109" y="11714"/>
                      <a:pt x="1103" y="11754"/>
                      <a:pt x="1074" y="11754"/>
                    </a:cubicBezTo>
                    <a:cubicBezTo>
                      <a:pt x="1072" y="11754"/>
                      <a:pt x="1071" y="11754"/>
                      <a:pt x="1069" y="11754"/>
                    </a:cubicBezTo>
                    <a:lnTo>
                      <a:pt x="1069" y="11754"/>
                    </a:lnTo>
                    <a:lnTo>
                      <a:pt x="1080" y="11771"/>
                    </a:lnTo>
                    <a:cubicBezTo>
                      <a:pt x="1069" y="11798"/>
                      <a:pt x="1074" y="11820"/>
                      <a:pt x="1096" y="11820"/>
                    </a:cubicBezTo>
                    <a:cubicBezTo>
                      <a:pt x="1096" y="11825"/>
                      <a:pt x="1101" y="11827"/>
                      <a:pt x="1107" y="11827"/>
                    </a:cubicBezTo>
                    <a:cubicBezTo>
                      <a:pt x="1109" y="11827"/>
                      <a:pt x="1112" y="11827"/>
                      <a:pt x="1114" y="11826"/>
                    </a:cubicBezTo>
                    <a:lnTo>
                      <a:pt x="1114" y="11826"/>
                    </a:lnTo>
                    <a:lnTo>
                      <a:pt x="1163" y="11842"/>
                    </a:lnTo>
                    <a:lnTo>
                      <a:pt x="1157" y="11848"/>
                    </a:lnTo>
                    <a:cubicBezTo>
                      <a:pt x="1179" y="11881"/>
                      <a:pt x="1268" y="11876"/>
                      <a:pt x="1235" y="11959"/>
                    </a:cubicBezTo>
                    <a:cubicBezTo>
                      <a:pt x="1246" y="11964"/>
                      <a:pt x="1268" y="11964"/>
                      <a:pt x="1273" y="11992"/>
                    </a:cubicBezTo>
                    <a:lnTo>
                      <a:pt x="1246" y="12020"/>
                    </a:lnTo>
                    <a:cubicBezTo>
                      <a:pt x="1265" y="12029"/>
                      <a:pt x="1251" y="12072"/>
                      <a:pt x="1269" y="12072"/>
                    </a:cubicBezTo>
                    <a:cubicBezTo>
                      <a:pt x="1271" y="12072"/>
                      <a:pt x="1275" y="12071"/>
                      <a:pt x="1279" y="12069"/>
                    </a:cubicBezTo>
                    <a:lnTo>
                      <a:pt x="1279" y="12069"/>
                    </a:lnTo>
                    <a:cubicBezTo>
                      <a:pt x="1213" y="12147"/>
                      <a:pt x="1318" y="12152"/>
                      <a:pt x="1318" y="12186"/>
                    </a:cubicBezTo>
                    <a:lnTo>
                      <a:pt x="1356" y="12158"/>
                    </a:lnTo>
                    <a:cubicBezTo>
                      <a:pt x="1373" y="12180"/>
                      <a:pt x="1390" y="12186"/>
                      <a:pt x="1428" y="12197"/>
                    </a:cubicBezTo>
                    <a:lnTo>
                      <a:pt x="1462" y="12169"/>
                    </a:lnTo>
                    <a:cubicBezTo>
                      <a:pt x="1500" y="12169"/>
                      <a:pt x="1467" y="12235"/>
                      <a:pt x="1495" y="12258"/>
                    </a:cubicBezTo>
                    <a:cubicBezTo>
                      <a:pt x="1492" y="12259"/>
                      <a:pt x="1490" y="12260"/>
                      <a:pt x="1488" y="12260"/>
                    </a:cubicBezTo>
                    <a:cubicBezTo>
                      <a:pt x="1484" y="12260"/>
                      <a:pt x="1484" y="12253"/>
                      <a:pt x="1484" y="12241"/>
                    </a:cubicBezTo>
                    <a:lnTo>
                      <a:pt x="1484" y="12241"/>
                    </a:lnTo>
                    <a:cubicBezTo>
                      <a:pt x="1428" y="12341"/>
                      <a:pt x="1594" y="12269"/>
                      <a:pt x="1556" y="12346"/>
                    </a:cubicBezTo>
                    <a:cubicBezTo>
                      <a:pt x="1578" y="12346"/>
                      <a:pt x="1578" y="12352"/>
                      <a:pt x="1572" y="12368"/>
                    </a:cubicBezTo>
                    <a:lnTo>
                      <a:pt x="1572" y="12374"/>
                    </a:lnTo>
                    <a:cubicBezTo>
                      <a:pt x="1567" y="12379"/>
                      <a:pt x="1567" y="12390"/>
                      <a:pt x="1556" y="12401"/>
                    </a:cubicBezTo>
                    <a:cubicBezTo>
                      <a:pt x="1567" y="12396"/>
                      <a:pt x="1572" y="12379"/>
                      <a:pt x="1572" y="12379"/>
                    </a:cubicBezTo>
                    <a:cubicBezTo>
                      <a:pt x="1578" y="12390"/>
                      <a:pt x="1583" y="12396"/>
                      <a:pt x="1605" y="12396"/>
                    </a:cubicBezTo>
                    <a:lnTo>
                      <a:pt x="1572" y="12429"/>
                    </a:lnTo>
                    <a:cubicBezTo>
                      <a:pt x="1571" y="12435"/>
                      <a:pt x="1572" y="12437"/>
                      <a:pt x="1574" y="12437"/>
                    </a:cubicBezTo>
                    <a:cubicBezTo>
                      <a:pt x="1581" y="12437"/>
                      <a:pt x="1601" y="12416"/>
                      <a:pt x="1622" y="12396"/>
                    </a:cubicBezTo>
                    <a:cubicBezTo>
                      <a:pt x="1628" y="12396"/>
                      <a:pt x="1639" y="12396"/>
                      <a:pt x="1655" y="12390"/>
                    </a:cubicBezTo>
                    <a:lnTo>
                      <a:pt x="1655" y="12390"/>
                    </a:lnTo>
                    <a:cubicBezTo>
                      <a:pt x="1600" y="12446"/>
                      <a:pt x="1694" y="12396"/>
                      <a:pt x="1633" y="12457"/>
                    </a:cubicBezTo>
                    <a:cubicBezTo>
                      <a:pt x="1640" y="12452"/>
                      <a:pt x="1646" y="12451"/>
                      <a:pt x="1653" y="12451"/>
                    </a:cubicBezTo>
                    <a:cubicBezTo>
                      <a:pt x="1666" y="12451"/>
                      <a:pt x="1680" y="12458"/>
                      <a:pt x="1700" y="12458"/>
                    </a:cubicBezTo>
                    <a:cubicBezTo>
                      <a:pt x="1717" y="12458"/>
                      <a:pt x="1738" y="12453"/>
                      <a:pt x="1766" y="12435"/>
                    </a:cubicBezTo>
                    <a:lnTo>
                      <a:pt x="1766" y="12435"/>
                    </a:lnTo>
                    <a:cubicBezTo>
                      <a:pt x="1762" y="12443"/>
                      <a:pt x="1755" y="12448"/>
                      <a:pt x="1751" y="12448"/>
                    </a:cubicBezTo>
                    <a:cubicBezTo>
                      <a:pt x="1750" y="12448"/>
                      <a:pt x="1749" y="12447"/>
                      <a:pt x="1749" y="12446"/>
                    </a:cubicBezTo>
                    <a:lnTo>
                      <a:pt x="1749" y="12446"/>
                    </a:lnTo>
                    <a:cubicBezTo>
                      <a:pt x="1749" y="12456"/>
                      <a:pt x="1749" y="12474"/>
                      <a:pt x="1769" y="12474"/>
                    </a:cubicBezTo>
                    <a:cubicBezTo>
                      <a:pt x="1771" y="12474"/>
                      <a:pt x="1774" y="12474"/>
                      <a:pt x="1777" y="12473"/>
                    </a:cubicBezTo>
                    <a:lnTo>
                      <a:pt x="1777" y="12473"/>
                    </a:lnTo>
                    <a:lnTo>
                      <a:pt x="1733" y="12512"/>
                    </a:lnTo>
                    <a:lnTo>
                      <a:pt x="1816" y="12484"/>
                    </a:lnTo>
                    <a:lnTo>
                      <a:pt x="1816" y="12484"/>
                    </a:lnTo>
                    <a:cubicBezTo>
                      <a:pt x="1794" y="12518"/>
                      <a:pt x="1777" y="12540"/>
                      <a:pt x="1733" y="12556"/>
                    </a:cubicBezTo>
                    <a:cubicBezTo>
                      <a:pt x="1757" y="12553"/>
                      <a:pt x="1771" y="12552"/>
                      <a:pt x="1780" y="12552"/>
                    </a:cubicBezTo>
                    <a:cubicBezTo>
                      <a:pt x="1789" y="12552"/>
                      <a:pt x="1793" y="12553"/>
                      <a:pt x="1799" y="12553"/>
                    </a:cubicBezTo>
                    <a:cubicBezTo>
                      <a:pt x="1807" y="12553"/>
                      <a:pt x="1819" y="12552"/>
                      <a:pt x="1849" y="12545"/>
                    </a:cubicBezTo>
                    <a:lnTo>
                      <a:pt x="1849" y="12545"/>
                    </a:lnTo>
                    <a:lnTo>
                      <a:pt x="1816" y="12567"/>
                    </a:lnTo>
                    <a:cubicBezTo>
                      <a:pt x="1821" y="12573"/>
                      <a:pt x="1877" y="12562"/>
                      <a:pt x="1854" y="12590"/>
                    </a:cubicBezTo>
                    <a:cubicBezTo>
                      <a:pt x="1816" y="12656"/>
                      <a:pt x="1926" y="12700"/>
                      <a:pt x="1910" y="12794"/>
                    </a:cubicBezTo>
                    <a:cubicBezTo>
                      <a:pt x="1929" y="12778"/>
                      <a:pt x="1938" y="12772"/>
                      <a:pt x="1942" y="12772"/>
                    </a:cubicBezTo>
                    <a:cubicBezTo>
                      <a:pt x="1951" y="12772"/>
                      <a:pt x="1922" y="12815"/>
                      <a:pt x="1938" y="12815"/>
                    </a:cubicBezTo>
                    <a:cubicBezTo>
                      <a:pt x="1942" y="12815"/>
                      <a:pt x="1948" y="12812"/>
                      <a:pt x="1960" y="12805"/>
                    </a:cubicBezTo>
                    <a:lnTo>
                      <a:pt x="1960" y="12805"/>
                    </a:lnTo>
                    <a:cubicBezTo>
                      <a:pt x="1937" y="12822"/>
                      <a:pt x="1932" y="12839"/>
                      <a:pt x="1910" y="12844"/>
                    </a:cubicBezTo>
                    <a:cubicBezTo>
                      <a:pt x="1945" y="12857"/>
                      <a:pt x="1924" y="12896"/>
                      <a:pt x="1951" y="12896"/>
                    </a:cubicBezTo>
                    <a:cubicBezTo>
                      <a:pt x="1958" y="12896"/>
                      <a:pt x="1968" y="12894"/>
                      <a:pt x="1982" y="12888"/>
                    </a:cubicBezTo>
                    <a:lnTo>
                      <a:pt x="1982" y="12888"/>
                    </a:lnTo>
                    <a:cubicBezTo>
                      <a:pt x="1960" y="12905"/>
                      <a:pt x="1943" y="12905"/>
                      <a:pt x="1932" y="12916"/>
                    </a:cubicBezTo>
                    <a:cubicBezTo>
                      <a:pt x="1935" y="12916"/>
                      <a:pt x="1944" y="12912"/>
                      <a:pt x="1947" y="12912"/>
                    </a:cubicBezTo>
                    <a:cubicBezTo>
                      <a:pt x="1950" y="12912"/>
                      <a:pt x="1950" y="12914"/>
                      <a:pt x="1943" y="12922"/>
                    </a:cubicBezTo>
                    <a:cubicBezTo>
                      <a:pt x="1932" y="12933"/>
                      <a:pt x="1926" y="12927"/>
                      <a:pt x="1910" y="12933"/>
                    </a:cubicBezTo>
                    <a:cubicBezTo>
                      <a:pt x="1916" y="12939"/>
                      <a:pt x="1924" y="12941"/>
                      <a:pt x="1933" y="12941"/>
                    </a:cubicBezTo>
                    <a:cubicBezTo>
                      <a:pt x="1968" y="12941"/>
                      <a:pt x="2023" y="12906"/>
                      <a:pt x="2070" y="12872"/>
                    </a:cubicBezTo>
                    <a:lnTo>
                      <a:pt x="2070" y="12872"/>
                    </a:lnTo>
                    <a:cubicBezTo>
                      <a:pt x="2056" y="12893"/>
                      <a:pt x="2058" y="12905"/>
                      <a:pt x="2073" y="12905"/>
                    </a:cubicBezTo>
                    <a:cubicBezTo>
                      <a:pt x="2081" y="12905"/>
                      <a:pt x="2093" y="12902"/>
                      <a:pt x="2109" y="12894"/>
                    </a:cubicBezTo>
                    <a:lnTo>
                      <a:pt x="2109" y="12894"/>
                    </a:lnTo>
                    <a:cubicBezTo>
                      <a:pt x="2100" y="12911"/>
                      <a:pt x="2085" y="12932"/>
                      <a:pt x="2068" y="12932"/>
                    </a:cubicBezTo>
                    <a:cubicBezTo>
                      <a:pt x="2063" y="12932"/>
                      <a:pt x="2058" y="12931"/>
                      <a:pt x="2054" y="12927"/>
                    </a:cubicBezTo>
                    <a:lnTo>
                      <a:pt x="2054" y="12927"/>
                    </a:lnTo>
                    <a:cubicBezTo>
                      <a:pt x="2063" y="12940"/>
                      <a:pt x="2068" y="12986"/>
                      <a:pt x="2099" y="12986"/>
                    </a:cubicBezTo>
                    <a:cubicBezTo>
                      <a:pt x="2106" y="12986"/>
                      <a:pt x="2115" y="12983"/>
                      <a:pt x="2126" y="12977"/>
                    </a:cubicBezTo>
                    <a:lnTo>
                      <a:pt x="2126" y="12977"/>
                    </a:lnTo>
                    <a:cubicBezTo>
                      <a:pt x="2109" y="12988"/>
                      <a:pt x="2131" y="12988"/>
                      <a:pt x="2137" y="12988"/>
                    </a:cubicBezTo>
                    <a:cubicBezTo>
                      <a:pt x="2153" y="13016"/>
                      <a:pt x="2153" y="13016"/>
                      <a:pt x="2175" y="13038"/>
                    </a:cubicBezTo>
                    <a:lnTo>
                      <a:pt x="2181" y="13027"/>
                    </a:lnTo>
                    <a:cubicBezTo>
                      <a:pt x="2200" y="13015"/>
                      <a:pt x="2211" y="13011"/>
                      <a:pt x="2216" y="13011"/>
                    </a:cubicBezTo>
                    <a:cubicBezTo>
                      <a:pt x="2230" y="13011"/>
                      <a:pt x="2215" y="13035"/>
                      <a:pt x="2231" y="13043"/>
                    </a:cubicBezTo>
                    <a:lnTo>
                      <a:pt x="2220" y="13054"/>
                    </a:lnTo>
                    <a:cubicBezTo>
                      <a:pt x="2209" y="13126"/>
                      <a:pt x="2258" y="13054"/>
                      <a:pt x="2236" y="13137"/>
                    </a:cubicBezTo>
                    <a:lnTo>
                      <a:pt x="2270" y="13110"/>
                    </a:lnTo>
                    <a:cubicBezTo>
                      <a:pt x="2285" y="13099"/>
                      <a:pt x="2294" y="13095"/>
                      <a:pt x="2298" y="13095"/>
                    </a:cubicBezTo>
                    <a:cubicBezTo>
                      <a:pt x="2319" y="13095"/>
                      <a:pt x="2257" y="13176"/>
                      <a:pt x="2297" y="13176"/>
                    </a:cubicBezTo>
                    <a:lnTo>
                      <a:pt x="2314" y="13148"/>
                    </a:lnTo>
                    <a:cubicBezTo>
                      <a:pt x="2315" y="13148"/>
                      <a:pt x="2315" y="13148"/>
                      <a:pt x="2316" y="13148"/>
                    </a:cubicBezTo>
                    <a:cubicBezTo>
                      <a:pt x="2342" y="13148"/>
                      <a:pt x="2231" y="13265"/>
                      <a:pt x="2231" y="13287"/>
                    </a:cubicBezTo>
                    <a:cubicBezTo>
                      <a:pt x="2220" y="13292"/>
                      <a:pt x="2214" y="13292"/>
                      <a:pt x="2209" y="13292"/>
                    </a:cubicBezTo>
                    <a:cubicBezTo>
                      <a:pt x="2203" y="13311"/>
                      <a:pt x="2204" y="13318"/>
                      <a:pt x="2209" y="13318"/>
                    </a:cubicBezTo>
                    <a:cubicBezTo>
                      <a:pt x="2222" y="13318"/>
                      <a:pt x="2259" y="13278"/>
                      <a:pt x="2282" y="13278"/>
                    </a:cubicBezTo>
                    <a:cubicBezTo>
                      <a:pt x="2286" y="13278"/>
                      <a:pt x="2289" y="13279"/>
                      <a:pt x="2292" y="13281"/>
                    </a:cubicBezTo>
                    <a:cubicBezTo>
                      <a:pt x="2270" y="13309"/>
                      <a:pt x="2220" y="13320"/>
                      <a:pt x="2231" y="13342"/>
                    </a:cubicBezTo>
                    <a:cubicBezTo>
                      <a:pt x="2214" y="13369"/>
                      <a:pt x="2349" y="13332"/>
                      <a:pt x="2321" y="13389"/>
                    </a:cubicBezTo>
                    <a:lnTo>
                      <a:pt x="2321" y="13389"/>
                    </a:lnTo>
                    <a:cubicBezTo>
                      <a:pt x="2332" y="13368"/>
                      <a:pt x="2353" y="13348"/>
                      <a:pt x="2375" y="13348"/>
                    </a:cubicBezTo>
                    <a:cubicBezTo>
                      <a:pt x="2394" y="13362"/>
                      <a:pt x="2347" y="13430"/>
                      <a:pt x="2384" y="13430"/>
                    </a:cubicBezTo>
                    <a:cubicBezTo>
                      <a:pt x="2390" y="13430"/>
                      <a:pt x="2398" y="13429"/>
                      <a:pt x="2408" y="13425"/>
                    </a:cubicBezTo>
                    <a:lnTo>
                      <a:pt x="2408" y="13425"/>
                    </a:lnTo>
                    <a:cubicBezTo>
                      <a:pt x="2402" y="13431"/>
                      <a:pt x="2402" y="13442"/>
                      <a:pt x="2397" y="13442"/>
                    </a:cubicBezTo>
                    <a:cubicBezTo>
                      <a:pt x="2417" y="13442"/>
                      <a:pt x="2439" y="13456"/>
                      <a:pt x="2465" y="13456"/>
                    </a:cubicBezTo>
                    <a:cubicBezTo>
                      <a:pt x="2475" y="13456"/>
                      <a:pt x="2485" y="13454"/>
                      <a:pt x="2496" y="13447"/>
                    </a:cubicBezTo>
                    <a:lnTo>
                      <a:pt x="2496" y="13447"/>
                    </a:lnTo>
                    <a:cubicBezTo>
                      <a:pt x="2375" y="13558"/>
                      <a:pt x="2624" y="13486"/>
                      <a:pt x="2507" y="13580"/>
                    </a:cubicBezTo>
                    <a:lnTo>
                      <a:pt x="2541" y="13613"/>
                    </a:lnTo>
                    <a:lnTo>
                      <a:pt x="2524" y="13619"/>
                    </a:lnTo>
                    <a:cubicBezTo>
                      <a:pt x="2532" y="13634"/>
                      <a:pt x="2543" y="13640"/>
                      <a:pt x="2557" y="13640"/>
                    </a:cubicBezTo>
                    <a:cubicBezTo>
                      <a:pt x="2572" y="13640"/>
                      <a:pt x="2590" y="13633"/>
                      <a:pt x="2607" y="13624"/>
                    </a:cubicBezTo>
                    <a:lnTo>
                      <a:pt x="2607" y="13624"/>
                    </a:lnTo>
                    <a:cubicBezTo>
                      <a:pt x="2602" y="13641"/>
                      <a:pt x="2590" y="13641"/>
                      <a:pt x="2579" y="13646"/>
                    </a:cubicBezTo>
                    <a:cubicBezTo>
                      <a:pt x="2588" y="13689"/>
                      <a:pt x="2593" y="13699"/>
                      <a:pt x="2631" y="13699"/>
                    </a:cubicBezTo>
                    <a:cubicBezTo>
                      <a:pt x="2644" y="13699"/>
                      <a:pt x="2659" y="13698"/>
                      <a:pt x="2679" y="13696"/>
                    </a:cubicBezTo>
                    <a:lnTo>
                      <a:pt x="2679" y="13696"/>
                    </a:lnTo>
                    <a:lnTo>
                      <a:pt x="2646" y="13729"/>
                    </a:lnTo>
                    <a:cubicBezTo>
                      <a:pt x="2646" y="13729"/>
                      <a:pt x="2647" y="13729"/>
                      <a:pt x="2648" y="13729"/>
                    </a:cubicBezTo>
                    <a:cubicBezTo>
                      <a:pt x="2671" y="13729"/>
                      <a:pt x="2626" y="13835"/>
                      <a:pt x="2701" y="13840"/>
                    </a:cubicBezTo>
                    <a:cubicBezTo>
                      <a:pt x="2690" y="13840"/>
                      <a:pt x="2685" y="13846"/>
                      <a:pt x="2679" y="13846"/>
                    </a:cubicBezTo>
                    <a:cubicBezTo>
                      <a:pt x="2741" y="13855"/>
                      <a:pt x="2686" y="13970"/>
                      <a:pt x="2738" y="13970"/>
                    </a:cubicBezTo>
                    <a:cubicBezTo>
                      <a:pt x="2751" y="13970"/>
                      <a:pt x="2771" y="13963"/>
                      <a:pt x="2801" y="13945"/>
                    </a:cubicBezTo>
                    <a:lnTo>
                      <a:pt x="2856" y="13945"/>
                    </a:lnTo>
                    <a:cubicBezTo>
                      <a:pt x="2845" y="13895"/>
                      <a:pt x="2928" y="13901"/>
                      <a:pt x="2934" y="13868"/>
                    </a:cubicBezTo>
                    <a:lnTo>
                      <a:pt x="2934" y="13868"/>
                    </a:lnTo>
                    <a:cubicBezTo>
                      <a:pt x="2953" y="13873"/>
                      <a:pt x="2929" y="13926"/>
                      <a:pt x="2908" y="13926"/>
                    </a:cubicBezTo>
                    <a:cubicBezTo>
                      <a:pt x="2905" y="13926"/>
                      <a:pt x="2903" y="13925"/>
                      <a:pt x="2900" y="13923"/>
                    </a:cubicBezTo>
                    <a:lnTo>
                      <a:pt x="2906" y="13918"/>
                    </a:lnTo>
                    <a:lnTo>
                      <a:pt x="2906" y="13918"/>
                    </a:lnTo>
                    <a:cubicBezTo>
                      <a:pt x="2828" y="13967"/>
                      <a:pt x="2911" y="13984"/>
                      <a:pt x="2867" y="14023"/>
                    </a:cubicBezTo>
                    <a:cubicBezTo>
                      <a:pt x="2923" y="14089"/>
                      <a:pt x="2934" y="14194"/>
                      <a:pt x="2983" y="14261"/>
                    </a:cubicBezTo>
                    <a:lnTo>
                      <a:pt x="3039" y="14216"/>
                    </a:lnTo>
                    <a:lnTo>
                      <a:pt x="3050" y="14244"/>
                    </a:lnTo>
                    <a:cubicBezTo>
                      <a:pt x="3046" y="14252"/>
                      <a:pt x="3027" y="14269"/>
                      <a:pt x="3015" y="14269"/>
                    </a:cubicBezTo>
                    <a:cubicBezTo>
                      <a:pt x="3011" y="14269"/>
                      <a:pt x="3007" y="14267"/>
                      <a:pt x="3006" y="14261"/>
                    </a:cubicBezTo>
                    <a:lnTo>
                      <a:pt x="3006" y="14261"/>
                    </a:lnTo>
                    <a:cubicBezTo>
                      <a:pt x="2995" y="14276"/>
                      <a:pt x="2999" y="14281"/>
                      <a:pt x="3009" y="14281"/>
                    </a:cubicBezTo>
                    <a:cubicBezTo>
                      <a:pt x="3025" y="14281"/>
                      <a:pt x="3056" y="14268"/>
                      <a:pt x="3066" y="14261"/>
                    </a:cubicBezTo>
                    <a:lnTo>
                      <a:pt x="3066" y="14261"/>
                    </a:lnTo>
                    <a:cubicBezTo>
                      <a:pt x="3066" y="14311"/>
                      <a:pt x="2989" y="14299"/>
                      <a:pt x="2994" y="14311"/>
                    </a:cubicBezTo>
                    <a:lnTo>
                      <a:pt x="3011" y="14327"/>
                    </a:lnTo>
                    <a:lnTo>
                      <a:pt x="3017" y="14316"/>
                    </a:lnTo>
                    <a:cubicBezTo>
                      <a:pt x="3037" y="14313"/>
                      <a:pt x="3053" y="14307"/>
                      <a:pt x="3066" y="14307"/>
                    </a:cubicBezTo>
                    <a:cubicBezTo>
                      <a:pt x="3075" y="14307"/>
                      <a:pt x="3082" y="14310"/>
                      <a:pt x="3089" y="14316"/>
                    </a:cubicBezTo>
                    <a:cubicBezTo>
                      <a:pt x="3089" y="14338"/>
                      <a:pt x="3061" y="14355"/>
                      <a:pt x="3061" y="14360"/>
                    </a:cubicBezTo>
                    <a:cubicBezTo>
                      <a:pt x="3050" y="14360"/>
                      <a:pt x="3050" y="14366"/>
                      <a:pt x="3066" y="14366"/>
                    </a:cubicBezTo>
                    <a:lnTo>
                      <a:pt x="3089" y="14399"/>
                    </a:lnTo>
                    <a:lnTo>
                      <a:pt x="3122" y="14355"/>
                    </a:lnTo>
                    <a:cubicBezTo>
                      <a:pt x="3139" y="14355"/>
                      <a:pt x="3144" y="14362"/>
                      <a:pt x="3151" y="14362"/>
                    </a:cubicBezTo>
                    <a:cubicBezTo>
                      <a:pt x="3157" y="14362"/>
                      <a:pt x="3164" y="14356"/>
                      <a:pt x="3183" y="14333"/>
                    </a:cubicBezTo>
                    <a:lnTo>
                      <a:pt x="3183" y="14333"/>
                    </a:lnTo>
                    <a:cubicBezTo>
                      <a:pt x="3122" y="14416"/>
                      <a:pt x="3238" y="14465"/>
                      <a:pt x="3227" y="14499"/>
                    </a:cubicBezTo>
                    <a:cubicBezTo>
                      <a:pt x="3233" y="14498"/>
                      <a:pt x="3238" y="14498"/>
                      <a:pt x="3243" y="14498"/>
                    </a:cubicBezTo>
                    <a:cubicBezTo>
                      <a:pt x="3275" y="14498"/>
                      <a:pt x="3289" y="14513"/>
                      <a:pt x="3299" y="14537"/>
                    </a:cubicBezTo>
                    <a:cubicBezTo>
                      <a:pt x="3307" y="14529"/>
                      <a:pt x="3335" y="14501"/>
                      <a:pt x="3353" y="14501"/>
                    </a:cubicBezTo>
                    <a:cubicBezTo>
                      <a:pt x="3358" y="14501"/>
                      <a:pt x="3363" y="14503"/>
                      <a:pt x="3365" y="14510"/>
                    </a:cubicBezTo>
                    <a:cubicBezTo>
                      <a:pt x="3255" y="14582"/>
                      <a:pt x="3343" y="14582"/>
                      <a:pt x="3283" y="14659"/>
                    </a:cubicBezTo>
                    <a:lnTo>
                      <a:pt x="3283" y="14659"/>
                    </a:lnTo>
                    <a:cubicBezTo>
                      <a:pt x="3291" y="14648"/>
                      <a:pt x="3299" y="14644"/>
                      <a:pt x="3306" y="14644"/>
                    </a:cubicBezTo>
                    <a:cubicBezTo>
                      <a:pt x="3321" y="14644"/>
                      <a:pt x="3334" y="14660"/>
                      <a:pt x="3352" y="14660"/>
                    </a:cubicBezTo>
                    <a:cubicBezTo>
                      <a:pt x="3363" y="14660"/>
                      <a:pt x="3376" y="14653"/>
                      <a:pt x="3393" y="14631"/>
                    </a:cubicBezTo>
                    <a:lnTo>
                      <a:pt x="3393" y="14631"/>
                    </a:lnTo>
                    <a:cubicBezTo>
                      <a:pt x="3398" y="14648"/>
                      <a:pt x="3349" y="14659"/>
                      <a:pt x="3338" y="14692"/>
                    </a:cubicBezTo>
                    <a:cubicBezTo>
                      <a:pt x="3404" y="14698"/>
                      <a:pt x="3371" y="14797"/>
                      <a:pt x="3426" y="14836"/>
                    </a:cubicBezTo>
                    <a:cubicBezTo>
                      <a:pt x="3437" y="14831"/>
                      <a:pt x="3448" y="14814"/>
                      <a:pt x="3465" y="14803"/>
                    </a:cubicBezTo>
                    <a:cubicBezTo>
                      <a:pt x="3465" y="14809"/>
                      <a:pt x="3465" y="14809"/>
                      <a:pt x="3476" y="14814"/>
                    </a:cubicBezTo>
                    <a:lnTo>
                      <a:pt x="3437" y="14869"/>
                    </a:lnTo>
                    <a:cubicBezTo>
                      <a:pt x="3448" y="14869"/>
                      <a:pt x="3465" y="14858"/>
                      <a:pt x="3487" y="14853"/>
                    </a:cubicBezTo>
                    <a:cubicBezTo>
                      <a:pt x="3487" y="14858"/>
                      <a:pt x="3492" y="14864"/>
                      <a:pt x="3492" y="14869"/>
                    </a:cubicBezTo>
                    <a:cubicBezTo>
                      <a:pt x="3515" y="14936"/>
                      <a:pt x="3537" y="14997"/>
                      <a:pt x="3564" y="15052"/>
                    </a:cubicBezTo>
                    <a:cubicBezTo>
                      <a:pt x="3559" y="15052"/>
                      <a:pt x="3548" y="15052"/>
                      <a:pt x="3537" y="15030"/>
                    </a:cubicBezTo>
                    <a:lnTo>
                      <a:pt x="3537" y="15030"/>
                    </a:lnTo>
                    <a:cubicBezTo>
                      <a:pt x="3603" y="15163"/>
                      <a:pt x="3625" y="15340"/>
                      <a:pt x="3653" y="15489"/>
                    </a:cubicBezTo>
                    <a:cubicBezTo>
                      <a:pt x="3686" y="15639"/>
                      <a:pt x="3725" y="15755"/>
                      <a:pt x="3824" y="15782"/>
                    </a:cubicBezTo>
                    <a:lnTo>
                      <a:pt x="3930" y="15948"/>
                    </a:lnTo>
                    <a:cubicBezTo>
                      <a:pt x="3907" y="15866"/>
                      <a:pt x="3910" y="15843"/>
                      <a:pt x="3923" y="15843"/>
                    </a:cubicBezTo>
                    <a:cubicBezTo>
                      <a:pt x="3941" y="15843"/>
                      <a:pt x="3978" y="15884"/>
                      <a:pt x="3998" y="15884"/>
                    </a:cubicBezTo>
                    <a:cubicBezTo>
                      <a:pt x="4007" y="15884"/>
                      <a:pt x="4013" y="15876"/>
                      <a:pt x="4013" y="15854"/>
                    </a:cubicBezTo>
                    <a:cubicBezTo>
                      <a:pt x="4046" y="15922"/>
                      <a:pt x="4048" y="16035"/>
                      <a:pt x="4027" y="16035"/>
                    </a:cubicBezTo>
                    <a:cubicBezTo>
                      <a:pt x="4021" y="16035"/>
                      <a:pt x="4012" y="16024"/>
                      <a:pt x="4002" y="15998"/>
                    </a:cubicBezTo>
                    <a:lnTo>
                      <a:pt x="4002" y="15976"/>
                    </a:lnTo>
                    <a:cubicBezTo>
                      <a:pt x="4000" y="15976"/>
                      <a:pt x="3998" y="15976"/>
                      <a:pt x="3996" y="15976"/>
                    </a:cubicBezTo>
                    <a:cubicBezTo>
                      <a:pt x="3902" y="15976"/>
                      <a:pt x="4067" y="16281"/>
                      <a:pt x="4007" y="16297"/>
                    </a:cubicBezTo>
                    <a:cubicBezTo>
                      <a:pt x="4173" y="16762"/>
                      <a:pt x="4278" y="17232"/>
                      <a:pt x="4444" y="17658"/>
                    </a:cubicBezTo>
                    <a:lnTo>
                      <a:pt x="4489" y="17581"/>
                    </a:lnTo>
                    <a:lnTo>
                      <a:pt x="4544" y="17736"/>
                    </a:lnTo>
                    <a:cubicBezTo>
                      <a:pt x="4544" y="17760"/>
                      <a:pt x="4536" y="17779"/>
                      <a:pt x="4524" y="17779"/>
                    </a:cubicBezTo>
                    <a:cubicBezTo>
                      <a:pt x="4511" y="17779"/>
                      <a:pt x="4494" y="17759"/>
                      <a:pt x="4477" y="17703"/>
                    </a:cubicBezTo>
                    <a:lnTo>
                      <a:pt x="4477" y="17703"/>
                    </a:lnTo>
                    <a:cubicBezTo>
                      <a:pt x="4461" y="17769"/>
                      <a:pt x="4583" y="17869"/>
                      <a:pt x="4594" y="17869"/>
                    </a:cubicBezTo>
                    <a:cubicBezTo>
                      <a:pt x="4610" y="17934"/>
                      <a:pt x="4607" y="17956"/>
                      <a:pt x="4595" y="17956"/>
                    </a:cubicBezTo>
                    <a:cubicBezTo>
                      <a:pt x="4572" y="17956"/>
                      <a:pt x="4513" y="17869"/>
                      <a:pt x="4504" y="17869"/>
                    </a:cubicBezTo>
                    <a:lnTo>
                      <a:pt x="4504" y="17869"/>
                    </a:lnTo>
                    <a:cubicBezTo>
                      <a:pt x="4503" y="17869"/>
                      <a:pt x="4503" y="17872"/>
                      <a:pt x="4505" y="17880"/>
                    </a:cubicBezTo>
                    <a:lnTo>
                      <a:pt x="4544" y="17963"/>
                    </a:lnTo>
                    <a:lnTo>
                      <a:pt x="4544" y="17941"/>
                    </a:lnTo>
                    <a:cubicBezTo>
                      <a:pt x="4599" y="18007"/>
                      <a:pt x="4627" y="17996"/>
                      <a:pt x="4677" y="18129"/>
                    </a:cubicBezTo>
                    <a:cubicBezTo>
                      <a:pt x="4699" y="18217"/>
                      <a:pt x="4649" y="18184"/>
                      <a:pt x="4666" y="18217"/>
                    </a:cubicBezTo>
                    <a:cubicBezTo>
                      <a:pt x="4655" y="18217"/>
                      <a:pt x="4666" y="18234"/>
                      <a:pt x="4677" y="18267"/>
                    </a:cubicBezTo>
                    <a:lnTo>
                      <a:pt x="4749" y="18461"/>
                    </a:lnTo>
                    <a:lnTo>
                      <a:pt x="4765" y="18367"/>
                    </a:lnTo>
                    <a:cubicBezTo>
                      <a:pt x="4803" y="18416"/>
                      <a:pt x="4820" y="18481"/>
                      <a:pt x="4836" y="18481"/>
                    </a:cubicBezTo>
                    <a:cubicBezTo>
                      <a:pt x="4843" y="18481"/>
                      <a:pt x="4850" y="18468"/>
                      <a:pt x="4859" y="18436"/>
                    </a:cubicBezTo>
                    <a:lnTo>
                      <a:pt x="4859" y="18436"/>
                    </a:lnTo>
                    <a:cubicBezTo>
                      <a:pt x="4838" y="18520"/>
                      <a:pt x="4893" y="18701"/>
                      <a:pt x="4959" y="18865"/>
                    </a:cubicBezTo>
                    <a:cubicBezTo>
                      <a:pt x="5031" y="19031"/>
                      <a:pt x="5108" y="19186"/>
                      <a:pt x="5114" y="19236"/>
                    </a:cubicBezTo>
                    <a:cubicBezTo>
                      <a:pt x="5202" y="19335"/>
                      <a:pt x="5252" y="19451"/>
                      <a:pt x="5308" y="19595"/>
                    </a:cubicBezTo>
                    <a:cubicBezTo>
                      <a:pt x="5305" y="19576"/>
                      <a:pt x="5317" y="19555"/>
                      <a:pt x="5335" y="19555"/>
                    </a:cubicBezTo>
                    <a:cubicBezTo>
                      <a:pt x="5353" y="19555"/>
                      <a:pt x="5377" y="19576"/>
                      <a:pt x="5396" y="19639"/>
                    </a:cubicBezTo>
                    <a:cubicBezTo>
                      <a:pt x="5261" y="19645"/>
                      <a:pt x="5433" y="19867"/>
                      <a:pt x="5399" y="20007"/>
                    </a:cubicBezTo>
                    <a:lnTo>
                      <a:pt x="5399" y="20007"/>
                    </a:lnTo>
                    <a:cubicBezTo>
                      <a:pt x="5401" y="20001"/>
                      <a:pt x="5404" y="19998"/>
                      <a:pt x="5407" y="19998"/>
                    </a:cubicBezTo>
                    <a:cubicBezTo>
                      <a:pt x="5440" y="19998"/>
                      <a:pt x="5520" y="20223"/>
                      <a:pt x="5562" y="20223"/>
                    </a:cubicBezTo>
                    <a:cubicBezTo>
                      <a:pt x="5572" y="20223"/>
                      <a:pt x="5580" y="20211"/>
                      <a:pt x="5584" y="20182"/>
                    </a:cubicBezTo>
                    <a:lnTo>
                      <a:pt x="5584" y="20182"/>
                    </a:lnTo>
                    <a:cubicBezTo>
                      <a:pt x="5617" y="20287"/>
                      <a:pt x="5540" y="20209"/>
                      <a:pt x="5540" y="20304"/>
                    </a:cubicBezTo>
                    <a:cubicBezTo>
                      <a:pt x="5689" y="20525"/>
                      <a:pt x="5750" y="20840"/>
                      <a:pt x="5900" y="21134"/>
                    </a:cubicBezTo>
                    <a:cubicBezTo>
                      <a:pt x="5916" y="21134"/>
                      <a:pt x="5920" y="21098"/>
                      <a:pt x="5940" y="21098"/>
                    </a:cubicBezTo>
                    <a:cubicBezTo>
                      <a:pt x="5948" y="21098"/>
                      <a:pt x="5958" y="21103"/>
                      <a:pt x="5972" y="21117"/>
                    </a:cubicBezTo>
                    <a:lnTo>
                      <a:pt x="5966" y="21311"/>
                    </a:lnTo>
                    <a:cubicBezTo>
                      <a:pt x="5999" y="21366"/>
                      <a:pt x="6082" y="21327"/>
                      <a:pt x="6077" y="21455"/>
                    </a:cubicBezTo>
                    <a:cubicBezTo>
                      <a:pt x="6080" y="21444"/>
                      <a:pt x="6084" y="21423"/>
                      <a:pt x="6094" y="21423"/>
                    </a:cubicBezTo>
                    <a:cubicBezTo>
                      <a:pt x="6099" y="21423"/>
                      <a:pt x="6106" y="21428"/>
                      <a:pt x="6115" y="21443"/>
                    </a:cubicBezTo>
                    <a:cubicBezTo>
                      <a:pt x="6215" y="21748"/>
                      <a:pt x="6364" y="22036"/>
                      <a:pt x="6519" y="22329"/>
                    </a:cubicBezTo>
                    <a:cubicBezTo>
                      <a:pt x="6674" y="22611"/>
                      <a:pt x="6824" y="22910"/>
                      <a:pt x="6896" y="23236"/>
                    </a:cubicBezTo>
                    <a:cubicBezTo>
                      <a:pt x="6893" y="23196"/>
                      <a:pt x="6897" y="23181"/>
                      <a:pt x="6903" y="23181"/>
                    </a:cubicBezTo>
                    <a:cubicBezTo>
                      <a:pt x="6912" y="23181"/>
                      <a:pt x="6929" y="23214"/>
                      <a:pt x="6946" y="23247"/>
                    </a:cubicBezTo>
                    <a:cubicBezTo>
                      <a:pt x="6934" y="23209"/>
                      <a:pt x="6990" y="23225"/>
                      <a:pt x="7001" y="23214"/>
                    </a:cubicBezTo>
                    <a:lnTo>
                      <a:pt x="7073" y="23485"/>
                    </a:lnTo>
                    <a:cubicBezTo>
                      <a:pt x="7155" y="23496"/>
                      <a:pt x="7210" y="23735"/>
                      <a:pt x="7275" y="23735"/>
                    </a:cubicBezTo>
                    <a:cubicBezTo>
                      <a:pt x="7276" y="23735"/>
                      <a:pt x="7277" y="23734"/>
                      <a:pt x="7278" y="23734"/>
                    </a:cubicBezTo>
                    <a:lnTo>
                      <a:pt x="7228" y="23662"/>
                    </a:lnTo>
                    <a:lnTo>
                      <a:pt x="7228" y="23662"/>
                    </a:lnTo>
                    <a:cubicBezTo>
                      <a:pt x="7241" y="23670"/>
                      <a:pt x="7252" y="23674"/>
                      <a:pt x="7262" y="23674"/>
                    </a:cubicBezTo>
                    <a:cubicBezTo>
                      <a:pt x="7340" y="23674"/>
                      <a:pt x="7309" y="23438"/>
                      <a:pt x="7388" y="23413"/>
                    </a:cubicBezTo>
                    <a:cubicBezTo>
                      <a:pt x="7383" y="23259"/>
                      <a:pt x="7466" y="22976"/>
                      <a:pt x="7266" y="22843"/>
                    </a:cubicBezTo>
                    <a:cubicBezTo>
                      <a:pt x="7265" y="22832"/>
                      <a:pt x="7267" y="22828"/>
                      <a:pt x="7271" y="22828"/>
                    </a:cubicBezTo>
                    <a:cubicBezTo>
                      <a:pt x="7279" y="22828"/>
                      <a:pt x="7295" y="22842"/>
                      <a:pt x="7308" y="22842"/>
                    </a:cubicBezTo>
                    <a:cubicBezTo>
                      <a:pt x="7313" y="22842"/>
                      <a:pt x="7318" y="22840"/>
                      <a:pt x="7322" y="22832"/>
                    </a:cubicBezTo>
                    <a:cubicBezTo>
                      <a:pt x="7261" y="22805"/>
                      <a:pt x="7222" y="22749"/>
                      <a:pt x="7189" y="22639"/>
                    </a:cubicBezTo>
                    <a:lnTo>
                      <a:pt x="7189" y="22639"/>
                    </a:lnTo>
                    <a:lnTo>
                      <a:pt x="7206" y="22644"/>
                    </a:lnTo>
                    <a:cubicBezTo>
                      <a:pt x="7045" y="22357"/>
                      <a:pt x="7006" y="22207"/>
                      <a:pt x="6868" y="21864"/>
                    </a:cubicBezTo>
                    <a:lnTo>
                      <a:pt x="6840" y="21914"/>
                    </a:lnTo>
                    <a:cubicBezTo>
                      <a:pt x="6813" y="21836"/>
                      <a:pt x="6824" y="21814"/>
                      <a:pt x="6813" y="21775"/>
                    </a:cubicBezTo>
                    <a:cubicBezTo>
                      <a:pt x="6803" y="21770"/>
                      <a:pt x="6796" y="21768"/>
                      <a:pt x="6791" y="21768"/>
                    </a:cubicBezTo>
                    <a:cubicBezTo>
                      <a:pt x="6751" y="21768"/>
                      <a:pt x="6875" y="21945"/>
                      <a:pt x="6819" y="21945"/>
                    </a:cubicBezTo>
                    <a:cubicBezTo>
                      <a:pt x="6815" y="21945"/>
                      <a:pt x="6809" y="21944"/>
                      <a:pt x="6802" y="21941"/>
                    </a:cubicBezTo>
                    <a:cubicBezTo>
                      <a:pt x="6840" y="21803"/>
                      <a:pt x="6564" y="21427"/>
                      <a:pt x="6630" y="21316"/>
                    </a:cubicBezTo>
                    <a:cubicBezTo>
                      <a:pt x="6616" y="21286"/>
                      <a:pt x="6607" y="21276"/>
                      <a:pt x="6600" y="21276"/>
                    </a:cubicBezTo>
                    <a:cubicBezTo>
                      <a:pt x="6589" y="21276"/>
                      <a:pt x="6584" y="21301"/>
                      <a:pt x="6574" y="21301"/>
                    </a:cubicBezTo>
                    <a:cubicBezTo>
                      <a:pt x="6567" y="21301"/>
                      <a:pt x="6559" y="21291"/>
                      <a:pt x="6547" y="21261"/>
                    </a:cubicBezTo>
                    <a:lnTo>
                      <a:pt x="6558" y="21222"/>
                    </a:lnTo>
                    <a:lnTo>
                      <a:pt x="6514" y="21206"/>
                    </a:lnTo>
                    <a:cubicBezTo>
                      <a:pt x="6486" y="21128"/>
                      <a:pt x="6497" y="21073"/>
                      <a:pt x="6519" y="21067"/>
                    </a:cubicBezTo>
                    <a:cubicBezTo>
                      <a:pt x="6525" y="21089"/>
                      <a:pt x="6547" y="21117"/>
                      <a:pt x="6558" y="21128"/>
                    </a:cubicBezTo>
                    <a:cubicBezTo>
                      <a:pt x="6548" y="21029"/>
                      <a:pt x="6446" y="20900"/>
                      <a:pt x="6424" y="20850"/>
                    </a:cubicBezTo>
                    <a:lnTo>
                      <a:pt x="6424" y="20850"/>
                    </a:lnTo>
                    <a:lnTo>
                      <a:pt x="6453" y="20951"/>
                    </a:lnTo>
                    <a:cubicBezTo>
                      <a:pt x="6287" y="20658"/>
                      <a:pt x="6143" y="20270"/>
                      <a:pt x="5972" y="19994"/>
                    </a:cubicBezTo>
                    <a:lnTo>
                      <a:pt x="5961" y="20032"/>
                    </a:lnTo>
                    <a:cubicBezTo>
                      <a:pt x="5828" y="19817"/>
                      <a:pt x="5900" y="19839"/>
                      <a:pt x="5778" y="19595"/>
                    </a:cubicBezTo>
                    <a:lnTo>
                      <a:pt x="5778" y="19595"/>
                    </a:lnTo>
                    <a:lnTo>
                      <a:pt x="5783" y="19601"/>
                    </a:lnTo>
                    <a:cubicBezTo>
                      <a:pt x="5745" y="19562"/>
                      <a:pt x="5700" y="19496"/>
                      <a:pt x="5684" y="19429"/>
                    </a:cubicBezTo>
                    <a:lnTo>
                      <a:pt x="5684" y="19429"/>
                    </a:lnTo>
                    <a:cubicBezTo>
                      <a:pt x="5689" y="19436"/>
                      <a:pt x="5694" y="19439"/>
                      <a:pt x="5696" y="19439"/>
                    </a:cubicBezTo>
                    <a:cubicBezTo>
                      <a:pt x="5713" y="19439"/>
                      <a:pt x="5692" y="19343"/>
                      <a:pt x="5717" y="19343"/>
                    </a:cubicBezTo>
                    <a:cubicBezTo>
                      <a:pt x="5722" y="19343"/>
                      <a:pt x="5729" y="19347"/>
                      <a:pt x="5739" y="19357"/>
                    </a:cubicBezTo>
                    <a:cubicBezTo>
                      <a:pt x="5590" y="19130"/>
                      <a:pt x="5656" y="19247"/>
                      <a:pt x="5507" y="19119"/>
                    </a:cubicBezTo>
                    <a:lnTo>
                      <a:pt x="5529" y="19070"/>
                    </a:lnTo>
                    <a:cubicBezTo>
                      <a:pt x="5474" y="19025"/>
                      <a:pt x="5462" y="19025"/>
                      <a:pt x="5396" y="18903"/>
                    </a:cubicBezTo>
                    <a:lnTo>
                      <a:pt x="5396" y="18903"/>
                    </a:lnTo>
                    <a:cubicBezTo>
                      <a:pt x="5411" y="18921"/>
                      <a:pt x="5421" y="18927"/>
                      <a:pt x="5428" y="18927"/>
                    </a:cubicBezTo>
                    <a:cubicBezTo>
                      <a:pt x="5449" y="18927"/>
                      <a:pt x="5443" y="18871"/>
                      <a:pt x="5463" y="18871"/>
                    </a:cubicBezTo>
                    <a:cubicBezTo>
                      <a:pt x="5471" y="18871"/>
                      <a:pt x="5483" y="18880"/>
                      <a:pt x="5501" y="18903"/>
                    </a:cubicBezTo>
                    <a:cubicBezTo>
                      <a:pt x="5462" y="18610"/>
                      <a:pt x="5269" y="18544"/>
                      <a:pt x="5330" y="18378"/>
                    </a:cubicBezTo>
                    <a:cubicBezTo>
                      <a:pt x="5314" y="18368"/>
                      <a:pt x="5303" y="18364"/>
                      <a:pt x="5294" y="18364"/>
                    </a:cubicBezTo>
                    <a:cubicBezTo>
                      <a:pt x="5233" y="18364"/>
                      <a:pt x="5337" y="18578"/>
                      <a:pt x="5330" y="18578"/>
                    </a:cubicBezTo>
                    <a:cubicBezTo>
                      <a:pt x="5329" y="18578"/>
                      <a:pt x="5327" y="18576"/>
                      <a:pt x="5324" y="18571"/>
                    </a:cubicBezTo>
                    <a:cubicBezTo>
                      <a:pt x="5322" y="18583"/>
                      <a:pt x="5317" y="18588"/>
                      <a:pt x="5311" y="18588"/>
                    </a:cubicBezTo>
                    <a:cubicBezTo>
                      <a:pt x="5280" y="18588"/>
                      <a:pt x="5210" y="18479"/>
                      <a:pt x="5191" y="18411"/>
                    </a:cubicBezTo>
                    <a:cubicBezTo>
                      <a:pt x="5164" y="18330"/>
                      <a:pt x="5247" y="18224"/>
                      <a:pt x="5176" y="18020"/>
                    </a:cubicBezTo>
                    <a:lnTo>
                      <a:pt x="5176" y="18020"/>
                    </a:lnTo>
                    <a:cubicBezTo>
                      <a:pt x="5180" y="18027"/>
                      <a:pt x="5185" y="18032"/>
                      <a:pt x="5191" y="18046"/>
                    </a:cubicBezTo>
                    <a:cubicBezTo>
                      <a:pt x="5186" y="17957"/>
                      <a:pt x="5103" y="17902"/>
                      <a:pt x="5103" y="17791"/>
                    </a:cubicBezTo>
                    <a:cubicBezTo>
                      <a:pt x="5030" y="17755"/>
                      <a:pt x="5050" y="17669"/>
                      <a:pt x="4987" y="17669"/>
                    </a:cubicBezTo>
                    <a:cubicBezTo>
                      <a:pt x="4984" y="17669"/>
                      <a:pt x="4980" y="17669"/>
                      <a:pt x="4976" y="17669"/>
                    </a:cubicBezTo>
                    <a:lnTo>
                      <a:pt x="5064" y="17858"/>
                    </a:lnTo>
                    <a:cubicBezTo>
                      <a:pt x="5003" y="17752"/>
                      <a:pt x="4881" y="17686"/>
                      <a:pt x="4854" y="17487"/>
                    </a:cubicBezTo>
                    <a:lnTo>
                      <a:pt x="4854" y="17487"/>
                    </a:lnTo>
                    <a:cubicBezTo>
                      <a:pt x="4870" y="17492"/>
                      <a:pt x="4915" y="17542"/>
                      <a:pt x="4931" y="17575"/>
                    </a:cubicBezTo>
                    <a:cubicBezTo>
                      <a:pt x="4931" y="17515"/>
                      <a:pt x="4876" y="17476"/>
                      <a:pt x="4876" y="17415"/>
                    </a:cubicBezTo>
                    <a:cubicBezTo>
                      <a:pt x="4878" y="17415"/>
                      <a:pt x="4879" y="17415"/>
                      <a:pt x="4881" y="17415"/>
                    </a:cubicBezTo>
                    <a:cubicBezTo>
                      <a:pt x="4955" y="17415"/>
                      <a:pt x="4989" y="17655"/>
                      <a:pt x="5086" y="17747"/>
                    </a:cubicBezTo>
                    <a:cubicBezTo>
                      <a:pt x="5091" y="17687"/>
                      <a:pt x="4976" y="17570"/>
                      <a:pt x="5028" y="17570"/>
                    </a:cubicBezTo>
                    <a:cubicBezTo>
                      <a:pt x="5034" y="17570"/>
                      <a:pt x="5042" y="17572"/>
                      <a:pt x="5053" y="17575"/>
                    </a:cubicBezTo>
                    <a:cubicBezTo>
                      <a:pt x="4920" y="17526"/>
                      <a:pt x="4981" y="17360"/>
                      <a:pt x="4848" y="17243"/>
                    </a:cubicBezTo>
                    <a:lnTo>
                      <a:pt x="4898" y="17238"/>
                    </a:lnTo>
                    <a:cubicBezTo>
                      <a:pt x="4887" y="17216"/>
                      <a:pt x="4843" y="17171"/>
                      <a:pt x="4832" y="17133"/>
                    </a:cubicBezTo>
                    <a:lnTo>
                      <a:pt x="4832" y="17133"/>
                    </a:lnTo>
                    <a:lnTo>
                      <a:pt x="4915" y="17188"/>
                    </a:lnTo>
                    <a:cubicBezTo>
                      <a:pt x="4821" y="17088"/>
                      <a:pt x="4865" y="16945"/>
                      <a:pt x="4804" y="16839"/>
                    </a:cubicBezTo>
                    <a:lnTo>
                      <a:pt x="4804" y="16839"/>
                    </a:lnTo>
                    <a:cubicBezTo>
                      <a:pt x="4887" y="17077"/>
                      <a:pt x="4765" y="16917"/>
                      <a:pt x="4776" y="17028"/>
                    </a:cubicBezTo>
                    <a:cubicBezTo>
                      <a:pt x="4621" y="16773"/>
                      <a:pt x="4809" y="16812"/>
                      <a:pt x="4710" y="16546"/>
                    </a:cubicBezTo>
                    <a:cubicBezTo>
                      <a:pt x="4732" y="16535"/>
                      <a:pt x="4738" y="16518"/>
                      <a:pt x="4704" y="16480"/>
                    </a:cubicBezTo>
                    <a:cubicBezTo>
                      <a:pt x="4726" y="16480"/>
                      <a:pt x="4732" y="16502"/>
                      <a:pt x="4754" y="16502"/>
                    </a:cubicBezTo>
                    <a:cubicBezTo>
                      <a:pt x="4721" y="16474"/>
                      <a:pt x="4721" y="16463"/>
                      <a:pt x="4749" y="16441"/>
                    </a:cubicBezTo>
                    <a:lnTo>
                      <a:pt x="4749" y="16441"/>
                    </a:lnTo>
                    <a:lnTo>
                      <a:pt x="4754" y="16447"/>
                    </a:lnTo>
                    <a:cubicBezTo>
                      <a:pt x="4776" y="16369"/>
                      <a:pt x="4821" y="16358"/>
                      <a:pt x="4876" y="16286"/>
                    </a:cubicBezTo>
                    <a:lnTo>
                      <a:pt x="4832" y="16275"/>
                    </a:lnTo>
                    <a:cubicBezTo>
                      <a:pt x="4843" y="16258"/>
                      <a:pt x="4859" y="16258"/>
                      <a:pt x="4870" y="16258"/>
                    </a:cubicBezTo>
                    <a:cubicBezTo>
                      <a:pt x="4859" y="16249"/>
                      <a:pt x="4852" y="16246"/>
                      <a:pt x="4846" y="16246"/>
                    </a:cubicBezTo>
                    <a:cubicBezTo>
                      <a:pt x="4830" y="16246"/>
                      <a:pt x="4832" y="16273"/>
                      <a:pt x="4813" y="16273"/>
                    </a:cubicBezTo>
                    <a:cubicBezTo>
                      <a:pt x="4806" y="16273"/>
                      <a:pt x="4797" y="16269"/>
                      <a:pt x="4782" y="16258"/>
                    </a:cubicBezTo>
                    <a:lnTo>
                      <a:pt x="4782" y="16258"/>
                    </a:lnTo>
                    <a:cubicBezTo>
                      <a:pt x="4787" y="16259"/>
                      <a:pt x="4792" y="16260"/>
                      <a:pt x="4797" y="16260"/>
                    </a:cubicBezTo>
                    <a:cubicBezTo>
                      <a:pt x="4865" y="16260"/>
                      <a:pt x="4843" y="16162"/>
                      <a:pt x="4919" y="16162"/>
                    </a:cubicBezTo>
                    <a:cubicBezTo>
                      <a:pt x="4926" y="16162"/>
                      <a:pt x="4934" y="16163"/>
                      <a:pt x="4942" y="16164"/>
                    </a:cubicBezTo>
                    <a:cubicBezTo>
                      <a:pt x="4953" y="16137"/>
                      <a:pt x="4887" y="16148"/>
                      <a:pt x="4898" y="16120"/>
                    </a:cubicBezTo>
                    <a:lnTo>
                      <a:pt x="4898" y="16120"/>
                    </a:lnTo>
                    <a:lnTo>
                      <a:pt x="4926" y="16131"/>
                    </a:lnTo>
                    <a:lnTo>
                      <a:pt x="4893" y="16109"/>
                    </a:lnTo>
                    <a:cubicBezTo>
                      <a:pt x="4897" y="16102"/>
                      <a:pt x="4905" y="16100"/>
                      <a:pt x="4916" y="16100"/>
                    </a:cubicBezTo>
                    <a:cubicBezTo>
                      <a:pt x="4932" y="16100"/>
                      <a:pt x="4953" y="16106"/>
                      <a:pt x="4970" y="16109"/>
                    </a:cubicBezTo>
                    <a:cubicBezTo>
                      <a:pt x="4959" y="16109"/>
                      <a:pt x="4970" y="16120"/>
                      <a:pt x="4970" y="16131"/>
                    </a:cubicBezTo>
                    <a:cubicBezTo>
                      <a:pt x="5003" y="16122"/>
                      <a:pt x="4988" y="16077"/>
                      <a:pt x="4993" y="16063"/>
                    </a:cubicBezTo>
                    <a:lnTo>
                      <a:pt x="4993" y="16063"/>
                    </a:lnTo>
                    <a:lnTo>
                      <a:pt x="4970" y="16081"/>
                    </a:lnTo>
                    <a:cubicBezTo>
                      <a:pt x="4976" y="15998"/>
                      <a:pt x="5042" y="15921"/>
                      <a:pt x="5014" y="15832"/>
                    </a:cubicBezTo>
                    <a:lnTo>
                      <a:pt x="4998" y="15832"/>
                    </a:lnTo>
                    <a:cubicBezTo>
                      <a:pt x="4981" y="15760"/>
                      <a:pt x="5036" y="15799"/>
                      <a:pt x="5042" y="15733"/>
                    </a:cubicBezTo>
                    <a:lnTo>
                      <a:pt x="5053" y="15744"/>
                    </a:lnTo>
                    <a:cubicBezTo>
                      <a:pt x="5036" y="15722"/>
                      <a:pt x="5031" y="15699"/>
                      <a:pt x="5042" y="15688"/>
                    </a:cubicBezTo>
                    <a:lnTo>
                      <a:pt x="5042" y="15688"/>
                    </a:lnTo>
                    <a:cubicBezTo>
                      <a:pt x="5048" y="15697"/>
                      <a:pt x="5056" y="15699"/>
                      <a:pt x="5064" y="15699"/>
                    </a:cubicBezTo>
                    <a:cubicBezTo>
                      <a:pt x="5075" y="15699"/>
                      <a:pt x="5086" y="15694"/>
                      <a:pt x="5097" y="15694"/>
                    </a:cubicBezTo>
                    <a:cubicBezTo>
                      <a:pt x="5105" y="15694"/>
                      <a:pt x="5113" y="15697"/>
                      <a:pt x="5119" y="15705"/>
                    </a:cubicBezTo>
                    <a:cubicBezTo>
                      <a:pt x="5108" y="15633"/>
                      <a:pt x="5097" y="15666"/>
                      <a:pt x="5042" y="15594"/>
                    </a:cubicBezTo>
                    <a:lnTo>
                      <a:pt x="5042" y="15594"/>
                    </a:lnTo>
                    <a:lnTo>
                      <a:pt x="5081" y="15605"/>
                    </a:lnTo>
                    <a:cubicBezTo>
                      <a:pt x="5053" y="15578"/>
                      <a:pt x="5036" y="15567"/>
                      <a:pt x="5042" y="15533"/>
                    </a:cubicBezTo>
                    <a:lnTo>
                      <a:pt x="5042" y="15533"/>
                    </a:lnTo>
                    <a:cubicBezTo>
                      <a:pt x="5064" y="15567"/>
                      <a:pt x="5108" y="15533"/>
                      <a:pt x="5125" y="15583"/>
                    </a:cubicBezTo>
                    <a:cubicBezTo>
                      <a:pt x="5215" y="15558"/>
                      <a:pt x="5116" y="15475"/>
                      <a:pt x="5180" y="15475"/>
                    </a:cubicBezTo>
                    <a:cubicBezTo>
                      <a:pt x="5187" y="15475"/>
                      <a:pt x="5196" y="15476"/>
                      <a:pt x="5208" y="15478"/>
                    </a:cubicBezTo>
                    <a:cubicBezTo>
                      <a:pt x="5186" y="15461"/>
                      <a:pt x="5171" y="15455"/>
                      <a:pt x="5160" y="15455"/>
                    </a:cubicBezTo>
                    <a:cubicBezTo>
                      <a:pt x="5134" y="15455"/>
                      <a:pt x="5132" y="15489"/>
                      <a:pt x="5125" y="15489"/>
                    </a:cubicBezTo>
                    <a:cubicBezTo>
                      <a:pt x="5123" y="15489"/>
                      <a:pt x="5122" y="15487"/>
                      <a:pt x="5119" y="15484"/>
                    </a:cubicBezTo>
                    <a:cubicBezTo>
                      <a:pt x="5086" y="15484"/>
                      <a:pt x="5059" y="15428"/>
                      <a:pt x="5081" y="15417"/>
                    </a:cubicBezTo>
                    <a:cubicBezTo>
                      <a:pt x="5082" y="15410"/>
                      <a:pt x="5097" y="15409"/>
                      <a:pt x="5117" y="15409"/>
                    </a:cubicBezTo>
                    <a:cubicBezTo>
                      <a:pt x="5127" y="15409"/>
                      <a:pt x="5138" y="15409"/>
                      <a:pt x="5149" y="15409"/>
                    </a:cubicBezTo>
                    <a:cubicBezTo>
                      <a:pt x="5183" y="15409"/>
                      <a:pt x="5219" y="15406"/>
                      <a:pt x="5230" y="15384"/>
                    </a:cubicBezTo>
                    <a:cubicBezTo>
                      <a:pt x="5230" y="15390"/>
                      <a:pt x="5236" y="15390"/>
                      <a:pt x="5230" y="15395"/>
                    </a:cubicBezTo>
                    <a:cubicBezTo>
                      <a:pt x="5263" y="15390"/>
                      <a:pt x="5219" y="15345"/>
                      <a:pt x="5258" y="15340"/>
                    </a:cubicBezTo>
                    <a:cubicBezTo>
                      <a:pt x="5208" y="15307"/>
                      <a:pt x="5274" y="15312"/>
                      <a:pt x="5202" y="15279"/>
                    </a:cubicBezTo>
                    <a:lnTo>
                      <a:pt x="5202" y="15334"/>
                    </a:lnTo>
                    <a:cubicBezTo>
                      <a:pt x="5197" y="15301"/>
                      <a:pt x="5119" y="15246"/>
                      <a:pt x="5180" y="15218"/>
                    </a:cubicBezTo>
                    <a:lnTo>
                      <a:pt x="5180" y="15218"/>
                    </a:lnTo>
                    <a:cubicBezTo>
                      <a:pt x="5197" y="15224"/>
                      <a:pt x="5208" y="15246"/>
                      <a:pt x="5219" y="15257"/>
                    </a:cubicBezTo>
                    <a:cubicBezTo>
                      <a:pt x="5247" y="15251"/>
                      <a:pt x="5208" y="15229"/>
                      <a:pt x="5236" y="15224"/>
                    </a:cubicBezTo>
                    <a:lnTo>
                      <a:pt x="5236" y="15224"/>
                    </a:lnTo>
                    <a:cubicBezTo>
                      <a:pt x="5308" y="15257"/>
                      <a:pt x="5230" y="15284"/>
                      <a:pt x="5274" y="15334"/>
                    </a:cubicBezTo>
                    <a:cubicBezTo>
                      <a:pt x="5299" y="15334"/>
                      <a:pt x="5271" y="15290"/>
                      <a:pt x="5284" y="15290"/>
                    </a:cubicBezTo>
                    <a:cubicBezTo>
                      <a:pt x="5287" y="15290"/>
                      <a:pt x="5293" y="15293"/>
                      <a:pt x="5303" y="15299"/>
                    </a:cubicBezTo>
                    <a:lnTo>
                      <a:pt x="5303" y="15299"/>
                    </a:lnTo>
                    <a:cubicBezTo>
                      <a:pt x="5234" y="15247"/>
                      <a:pt x="5344" y="15260"/>
                      <a:pt x="5285" y="15196"/>
                    </a:cubicBezTo>
                    <a:lnTo>
                      <a:pt x="5285" y="15196"/>
                    </a:lnTo>
                    <a:lnTo>
                      <a:pt x="5330" y="15218"/>
                    </a:lnTo>
                    <a:cubicBezTo>
                      <a:pt x="5319" y="15207"/>
                      <a:pt x="5308" y="15190"/>
                      <a:pt x="5313" y="15179"/>
                    </a:cubicBezTo>
                    <a:lnTo>
                      <a:pt x="5313" y="15179"/>
                    </a:lnTo>
                    <a:lnTo>
                      <a:pt x="5363" y="15224"/>
                    </a:lnTo>
                    <a:cubicBezTo>
                      <a:pt x="5330" y="15174"/>
                      <a:pt x="5424" y="15190"/>
                      <a:pt x="5413" y="15152"/>
                    </a:cubicBezTo>
                    <a:lnTo>
                      <a:pt x="5413" y="15152"/>
                    </a:lnTo>
                    <a:cubicBezTo>
                      <a:pt x="5406" y="15169"/>
                      <a:pt x="5398" y="15175"/>
                      <a:pt x="5388" y="15175"/>
                    </a:cubicBezTo>
                    <a:cubicBezTo>
                      <a:pt x="5370" y="15175"/>
                      <a:pt x="5347" y="15151"/>
                      <a:pt x="5319" y="15151"/>
                    </a:cubicBezTo>
                    <a:cubicBezTo>
                      <a:pt x="5317" y="15151"/>
                      <a:pt x="5315" y="15151"/>
                      <a:pt x="5313" y="15152"/>
                    </a:cubicBezTo>
                    <a:cubicBezTo>
                      <a:pt x="5303" y="15119"/>
                      <a:pt x="5318" y="15112"/>
                      <a:pt x="5342" y="15112"/>
                    </a:cubicBezTo>
                    <a:cubicBezTo>
                      <a:pt x="5360" y="15112"/>
                      <a:pt x="5382" y="15116"/>
                      <a:pt x="5402" y="15116"/>
                    </a:cubicBezTo>
                    <a:cubicBezTo>
                      <a:pt x="5428" y="15116"/>
                      <a:pt x="5449" y="15109"/>
                      <a:pt x="5451" y="15080"/>
                    </a:cubicBezTo>
                    <a:lnTo>
                      <a:pt x="5451" y="15080"/>
                    </a:lnTo>
                    <a:cubicBezTo>
                      <a:pt x="5450" y="15087"/>
                      <a:pt x="5437" y="15095"/>
                      <a:pt x="5423" y="15095"/>
                    </a:cubicBezTo>
                    <a:cubicBezTo>
                      <a:pt x="5413" y="15095"/>
                      <a:pt x="5403" y="15091"/>
                      <a:pt x="5396" y="15080"/>
                    </a:cubicBezTo>
                    <a:cubicBezTo>
                      <a:pt x="5413" y="15063"/>
                      <a:pt x="5440" y="15058"/>
                      <a:pt x="5457" y="15058"/>
                    </a:cubicBezTo>
                    <a:cubicBezTo>
                      <a:pt x="5474" y="15002"/>
                      <a:pt x="5413" y="15041"/>
                      <a:pt x="5396" y="15013"/>
                    </a:cubicBezTo>
                    <a:lnTo>
                      <a:pt x="5396" y="15013"/>
                    </a:lnTo>
                    <a:cubicBezTo>
                      <a:pt x="5403" y="15014"/>
                      <a:pt x="5408" y="15015"/>
                      <a:pt x="5411" y="15015"/>
                    </a:cubicBezTo>
                    <a:cubicBezTo>
                      <a:pt x="5442" y="15015"/>
                      <a:pt x="5384" y="14977"/>
                      <a:pt x="5374" y="14952"/>
                    </a:cubicBezTo>
                    <a:lnTo>
                      <a:pt x="5374" y="14952"/>
                    </a:lnTo>
                    <a:lnTo>
                      <a:pt x="5418" y="14975"/>
                    </a:lnTo>
                    <a:cubicBezTo>
                      <a:pt x="5468" y="14930"/>
                      <a:pt x="5335" y="14919"/>
                      <a:pt x="5391" y="14886"/>
                    </a:cubicBezTo>
                    <a:lnTo>
                      <a:pt x="5391" y="14886"/>
                    </a:lnTo>
                    <a:lnTo>
                      <a:pt x="5440" y="14930"/>
                    </a:lnTo>
                    <a:lnTo>
                      <a:pt x="5429" y="14897"/>
                    </a:lnTo>
                    <a:lnTo>
                      <a:pt x="5429" y="14897"/>
                    </a:lnTo>
                    <a:lnTo>
                      <a:pt x="5479" y="14925"/>
                    </a:lnTo>
                    <a:cubicBezTo>
                      <a:pt x="5451" y="14886"/>
                      <a:pt x="5468" y="14875"/>
                      <a:pt x="5496" y="14858"/>
                    </a:cubicBezTo>
                    <a:cubicBezTo>
                      <a:pt x="5457" y="14847"/>
                      <a:pt x="5418" y="14820"/>
                      <a:pt x="5424" y="14792"/>
                    </a:cubicBezTo>
                    <a:cubicBezTo>
                      <a:pt x="5426" y="14791"/>
                      <a:pt x="5429" y="14791"/>
                      <a:pt x="5431" y="14791"/>
                    </a:cubicBezTo>
                    <a:cubicBezTo>
                      <a:pt x="5446" y="14791"/>
                      <a:pt x="5453" y="14800"/>
                      <a:pt x="5459" y="14800"/>
                    </a:cubicBezTo>
                    <a:cubicBezTo>
                      <a:pt x="5463" y="14800"/>
                      <a:pt x="5467" y="14796"/>
                      <a:pt x="5474" y="14781"/>
                    </a:cubicBezTo>
                    <a:cubicBezTo>
                      <a:pt x="5496" y="14803"/>
                      <a:pt x="5529" y="14820"/>
                      <a:pt x="5479" y="14820"/>
                    </a:cubicBezTo>
                    <a:cubicBezTo>
                      <a:pt x="5496" y="14831"/>
                      <a:pt x="5501" y="14842"/>
                      <a:pt x="5512" y="14847"/>
                    </a:cubicBezTo>
                    <a:cubicBezTo>
                      <a:pt x="5551" y="14842"/>
                      <a:pt x="5540" y="14809"/>
                      <a:pt x="5540" y="14792"/>
                    </a:cubicBezTo>
                    <a:lnTo>
                      <a:pt x="5540" y="14792"/>
                    </a:lnTo>
                    <a:cubicBezTo>
                      <a:pt x="5534" y="14803"/>
                      <a:pt x="5534" y="14803"/>
                      <a:pt x="5529" y="14803"/>
                    </a:cubicBezTo>
                    <a:lnTo>
                      <a:pt x="5485" y="14726"/>
                    </a:lnTo>
                    <a:cubicBezTo>
                      <a:pt x="5507" y="14726"/>
                      <a:pt x="5512" y="14737"/>
                      <a:pt x="5529" y="14748"/>
                    </a:cubicBezTo>
                    <a:cubicBezTo>
                      <a:pt x="5529" y="14731"/>
                      <a:pt x="5507" y="14720"/>
                      <a:pt x="5512" y="14703"/>
                    </a:cubicBezTo>
                    <a:lnTo>
                      <a:pt x="5512" y="14703"/>
                    </a:lnTo>
                    <a:cubicBezTo>
                      <a:pt x="5546" y="14722"/>
                      <a:pt x="5575" y="14733"/>
                      <a:pt x="5586" y="14754"/>
                    </a:cubicBezTo>
                    <a:lnTo>
                      <a:pt x="5586" y="14754"/>
                    </a:lnTo>
                    <a:lnTo>
                      <a:pt x="5568" y="14703"/>
                    </a:lnTo>
                    <a:cubicBezTo>
                      <a:pt x="5576" y="14703"/>
                      <a:pt x="5590" y="14702"/>
                      <a:pt x="5603" y="14702"/>
                    </a:cubicBezTo>
                    <a:cubicBezTo>
                      <a:pt x="5616" y="14702"/>
                      <a:pt x="5628" y="14703"/>
                      <a:pt x="5634" y="14709"/>
                    </a:cubicBezTo>
                    <a:cubicBezTo>
                      <a:pt x="5667" y="14692"/>
                      <a:pt x="5590" y="14615"/>
                      <a:pt x="5634" y="14593"/>
                    </a:cubicBezTo>
                    <a:cubicBezTo>
                      <a:pt x="5623" y="14587"/>
                      <a:pt x="5617" y="14582"/>
                      <a:pt x="5617" y="14571"/>
                    </a:cubicBezTo>
                    <a:cubicBezTo>
                      <a:pt x="5640" y="14543"/>
                      <a:pt x="5695" y="14532"/>
                      <a:pt x="5667" y="14471"/>
                    </a:cubicBezTo>
                    <a:lnTo>
                      <a:pt x="5667" y="14471"/>
                    </a:lnTo>
                    <a:lnTo>
                      <a:pt x="5745" y="14477"/>
                    </a:lnTo>
                    <a:cubicBezTo>
                      <a:pt x="5745" y="14443"/>
                      <a:pt x="5651" y="14477"/>
                      <a:pt x="5645" y="14416"/>
                    </a:cubicBezTo>
                    <a:cubicBezTo>
                      <a:pt x="5643" y="14400"/>
                      <a:pt x="5649" y="14395"/>
                      <a:pt x="5658" y="14395"/>
                    </a:cubicBezTo>
                    <a:cubicBezTo>
                      <a:pt x="5676" y="14395"/>
                      <a:pt x="5708" y="14416"/>
                      <a:pt x="5725" y="14416"/>
                    </a:cubicBezTo>
                    <a:cubicBezTo>
                      <a:pt x="5726" y="14416"/>
                      <a:pt x="5727" y="14416"/>
                      <a:pt x="5728" y="14416"/>
                    </a:cubicBezTo>
                    <a:cubicBezTo>
                      <a:pt x="5700" y="14377"/>
                      <a:pt x="5651" y="14322"/>
                      <a:pt x="5717" y="14311"/>
                    </a:cubicBezTo>
                    <a:lnTo>
                      <a:pt x="5717" y="14311"/>
                    </a:lnTo>
                    <a:cubicBezTo>
                      <a:pt x="5723" y="14322"/>
                      <a:pt x="5706" y="14333"/>
                      <a:pt x="5706" y="14344"/>
                    </a:cubicBezTo>
                    <a:lnTo>
                      <a:pt x="5756" y="14333"/>
                    </a:lnTo>
                    <a:cubicBezTo>
                      <a:pt x="5806" y="14388"/>
                      <a:pt x="5772" y="14399"/>
                      <a:pt x="5833" y="14399"/>
                    </a:cubicBezTo>
                    <a:cubicBezTo>
                      <a:pt x="5706" y="14344"/>
                      <a:pt x="5861" y="14294"/>
                      <a:pt x="5745" y="14239"/>
                    </a:cubicBezTo>
                    <a:lnTo>
                      <a:pt x="5778" y="14233"/>
                    </a:lnTo>
                    <a:cubicBezTo>
                      <a:pt x="5778" y="14239"/>
                      <a:pt x="5783" y="14239"/>
                      <a:pt x="5778" y="14250"/>
                    </a:cubicBezTo>
                    <a:cubicBezTo>
                      <a:pt x="5855" y="14239"/>
                      <a:pt x="5700" y="14183"/>
                      <a:pt x="5734" y="14150"/>
                    </a:cubicBezTo>
                    <a:cubicBezTo>
                      <a:pt x="5742" y="14145"/>
                      <a:pt x="5752" y="14142"/>
                      <a:pt x="5761" y="14142"/>
                    </a:cubicBezTo>
                    <a:cubicBezTo>
                      <a:pt x="5770" y="14142"/>
                      <a:pt x="5778" y="14145"/>
                      <a:pt x="5783" y="14150"/>
                    </a:cubicBezTo>
                    <a:lnTo>
                      <a:pt x="5772" y="14100"/>
                    </a:lnTo>
                    <a:cubicBezTo>
                      <a:pt x="5774" y="14099"/>
                      <a:pt x="5776" y="14098"/>
                      <a:pt x="5779" y="14098"/>
                    </a:cubicBezTo>
                    <a:cubicBezTo>
                      <a:pt x="5784" y="14098"/>
                      <a:pt x="5791" y="14101"/>
                      <a:pt x="5792" y="14107"/>
                    </a:cubicBezTo>
                    <a:lnTo>
                      <a:pt x="5792" y="14107"/>
                    </a:lnTo>
                    <a:lnTo>
                      <a:pt x="5806" y="14061"/>
                    </a:lnTo>
                    <a:lnTo>
                      <a:pt x="5811" y="14061"/>
                    </a:lnTo>
                    <a:cubicBezTo>
                      <a:pt x="5800" y="14045"/>
                      <a:pt x="5772" y="14017"/>
                      <a:pt x="5761" y="14006"/>
                    </a:cubicBezTo>
                    <a:cubicBezTo>
                      <a:pt x="5764" y="14005"/>
                      <a:pt x="5767" y="14005"/>
                      <a:pt x="5769" y="14005"/>
                    </a:cubicBezTo>
                    <a:cubicBezTo>
                      <a:pt x="5782" y="14005"/>
                      <a:pt x="5779" y="14017"/>
                      <a:pt x="5789" y="14017"/>
                    </a:cubicBezTo>
                    <a:lnTo>
                      <a:pt x="5772" y="13978"/>
                    </a:lnTo>
                    <a:cubicBezTo>
                      <a:pt x="5806" y="13978"/>
                      <a:pt x="5828" y="14017"/>
                      <a:pt x="5817" y="14034"/>
                    </a:cubicBezTo>
                    <a:cubicBezTo>
                      <a:pt x="5840" y="14039"/>
                      <a:pt x="5855" y="14041"/>
                      <a:pt x="5864" y="14041"/>
                    </a:cubicBezTo>
                    <a:cubicBezTo>
                      <a:pt x="5904" y="14041"/>
                      <a:pt x="5817" y="13996"/>
                      <a:pt x="5894" y="13973"/>
                    </a:cubicBezTo>
                    <a:lnTo>
                      <a:pt x="5894" y="13973"/>
                    </a:lnTo>
                    <a:lnTo>
                      <a:pt x="5900" y="14006"/>
                    </a:lnTo>
                    <a:cubicBezTo>
                      <a:pt x="5911" y="14008"/>
                      <a:pt x="5920" y="14008"/>
                      <a:pt x="5928" y="14008"/>
                    </a:cubicBezTo>
                    <a:cubicBezTo>
                      <a:pt x="5975" y="14008"/>
                      <a:pt x="5974" y="13983"/>
                      <a:pt x="6021" y="13978"/>
                    </a:cubicBezTo>
                    <a:cubicBezTo>
                      <a:pt x="6011" y="13978"/>
                      <a:pt x="5991" y="13980"/>
                      <a:pt x="5968" y="13980"/>
                    </a:cubicBezTo>
                    <a:cubicBezTo>
                      <a:pt x="5928" y="13980"/>
                      <a:pt x="5881" y="13975"/>
                      <a:pt x="5866" y="13951"/>
                    </a:cubicBezTo>
                    <a:cubicBezTo>
                      <a:pt x="5883" y="13945"/>
                      <a:pt x="5889" y="13934"/>
                      <a:pt x="5872" y="13907"/>
                    </a:cubicBezTo>
                    <a:lnTo>
                      <a:pt x="5872" y="13907"/>
                    </a:lnTo>
                    <a:cubicBezTo>
                      <a:pt x="5885" y="13913"/>
                      <a:pt x="5895" y="13916"/>
                      <a:pt x="5901" y="13916"/>
                    </a:cubicBezTo>
                    <a:cubicBezTo>
                      <a:pt x="5917" y="13916"/>
                      <a:pt x="5918" y="13902"/>
                      <a:pt x="5922" y="13890"/>
                    </a:cubicBezTo>
                    <a:lnTo>
                      <a:pt x="5977" y="13918"/>
                    </a:lnTo>
                    <a:cubicBezTo>
                      <a:pt x="5972" y="13890"/>
                      <a:pt x="5944" y="13873"/>
                      <a:pt x="5922" y="13851"/>
                    </a:cubicBezTo>
                    <a:cubicBezTo>
                      <a:pt x="5928" y="13845"/>
                      <a:pt x="5939" y="13842"/>
                      <a:pt x="5952" y="13842"/>
                    </a:cubicBezTo>
                    <a:cubicBezTo>
                      <a:pt x="5973" y="13842"/>
                      <a:pt x="6000" y="13848"/>
                      <a:pt x="6027" y="13851"/>
                    </a:cubicBezTo>
                    <a:cubicBezTo>
                      <a:pt x="6055" y="13818"/>
                      <a:pt x="5944" y="13851"/>
                      <a:pt x="5949" y="13796"/>
                    </a:cubicBezTo>
                    <a:cubicBezTo>
                      <a:pt x="5983" y="13779"/>
                      <a:pt x="5972" y="13741"/>
                      <a:pt x="5949" y="13685"/>
                    </a:cubicBezTo>
                    <a:cubicBezTo>
                      <a:pt x="5953" y="13684"/>
                      <a:pt x="5957" y="13683"/>
                      <a:pt x="5960" y="13683"/>
                    </a:cubicBezTo>
                    <a:cubicBezTo>
                      <a:pt x="5979" y="13683"/>
                      <a:pt x="5986" y="13707"/>
                      <a:pt x="6005" y="13707"/>
                    </a:cubicBezTo>
                    <a:lnTo>
                      <a:pt x="5972" y="13669"/>
                    </a:lnTo>
                    <a:cubicBezTo>
                      <a:pt x="5972" y="13665"/>
                      <a:pt x="5973" y="13664"/>
                      <a:pt x="5974" y="13664"/>
                    </a:cubicBezTo>
                    <a:cubicBezTo>
                      <a:pt x="5978" y="13664"/>
                      <a:pt x="5986" y="13670"/>
                      <a:pt x="5994" y="13674"/>
                    </a:cubicBezTo>
                    <a:cubicBezTo>
                      <a:pt x="5977" y="13646"/>
                      <a:pt x="5938" y="13646"/>
                      <a:pt x="5927" y="13619"/>
                    </a:cubicBezTo>
                    <a:cubicBezTo>
                      <a:pt x="5866" y="13586"/>
                      <a:pt x="6049" y="13602"/>
                      <a:pt x="5983" y="13541"/>
                    </a:cubicBezTo>
                    <a:cubicBezTo>
                      <a:pt x="6005" y="13541"/>
                      <a:pt x="6021" y="13563"/>
                      <a:pt x="6038" y="13569"/>
                    </a:cubicBezTo>
                    <a:cubicBezTo>
                      <a:pt x="6010" y="13508"/>
                      <a:pt x="6021" y="13514"/>
                      <a:pt x="5972" y="13453"/>
                    </a:cubicBezTo>
                    <a:lnTo>
                      <a:pt x="6021" y="13436"/>
                    </a:lnTo>
                    <a:lnTo>
                      <a:pt x="6021" y="13436"/>
                    </a:lnTo>
                    <a:cubicBezTo>
                      <a:pt x="6017" y="13437"/>
                      <a:pt x="6012" y="13438"/>
                      <a:pt x="6007" y="13438"/>
                    </a:cubicBezTo>
                    <a:cubicBezTo>
                      <a:pt x="5959" y="13438"/>
                      <a:pt x="5924" y="13388"/>
                      <a:pt x="5894" y="13348"/>
                    </a:cubicBezTo>
                    <a:lnTo>
                      <a:pt x="5839" y="13348"/>
                    </a:lnTo>
                    <a:lnTo>
                      <a:pt x="5828" y="13292"/>
                    </a:lnTo>
                    <a:cubicBezTo>
                      <a:pt x="5839" y="13292"/>
                      <a:pt x="5855" y="13309"/>
                      <a:pt x="5872" y="13320"/>
                    </a:cubicBezTo>
                    <a:lnTo>
                      <a:pt x="5861" y="13309"/>
                    </a:lnTo>
                    <a:cubicBezTo>
                      <a:pt x="5866" y="13307"/>
                      <a:pt x="5871" y="13306"/>
                      <a:pt x="5876" y="13306"/>
                    </a:cubicBezTo>
                    <a:cubicBezTo>
                      <a:pt x="5899" y="13306"/>
                      <a:pt x="5921" y="13325"/>
                      <a:pt x="5944" y="13348"/>
                    </a:cubicBezTo>
                    <a:lnTo>
                      <a:pt x="5900" y="13348"/>
                    </a:lnTo>
                    <a:cubicBezTo>
                      <a:pt x="5927" y="13375"/>
                      <a:pt x="5972" y="13397"/>
                      <a:pt x="6005" y="13409"/>
                    </a:cubicBezTo>
                    <a:cubicBezTo>
                      <a:pt x="5999" y="13403"/>
                      <a:pt x="5999" y="13397"/>
                      <a:pt x="5999" y="13392"/>
                    </a:cubicBezTo>
                    <a:lnTo>
                      <a:pt x="5999" y="13392"/>
                    </a:lnTo>
                    <a:cubicBezTo>
                      <a:pt x="6005" y="13397"/>
                      <a:pt x="6010" y="13403"/>
                      <a:pt x="6021" y="13403"/>
                    </a:cubicBezTo>
                    <a:cubicBezTo>
                      <a:pt x="6027" y="13403"/>
                      <a:pt x="6010" y="13397"/>
                      <a:pt x="6005" y="13381"/>
                    </a:cubicBezTo>
                    <a:lnTo>
                      <a:pt x="6005" y="13381"/>
                    </a:lnTo>
                    <a:lnTo>
                      <a:pt x="6077" y="13403"/>
                    </a:lnTo>
                    <a:lnTo>
                      <a:pt x="6049" y="13392"/>
                    </a:lnTo>
                    <a:lnTo>
                      <a:pt x="6110" y="13353"/>
                    </a:lnTo>
                    <a:cubicBezTo>
                      <a:pt x="6060" y="13287"/>
                      <a:pt x="5977" y="13215"/>
                      <a:pt x="5977" y="13143"/>
                    </a:cubicBezTo>
                    <a:lnTo>
                      <a:pt x="5977" y="13143"/>
                    </a:lnTo>
                    <a:cubicBezTo>
                      <a:pt x="6021" y="13176"/>
                      <a:pt x="6055" y="13176"/>
                      <a:pt x="6110" y="13204"/>
                    </a:cubicBezTo>
                    <a:cubicBezTo>
                      <a:pt x="6107" y="13204"/>
                      <a:pt x="6104" y="13203"/>
                      <a:pt x="6101" y="13203"/>
                    </a:cubicBezTo>
                    <a:cubicBezTo>
                      <a:pt x="6044" y="13203"/>
                      <a:pt x="6114" y="13260"/>
                      <a:pt x="6088" y="13287"/>
                    </a:cubicBezTo>
                    <a:cubicBezTo>
                      <a:pt x="6093" y="13282"/>
                      <a:pt x="6099" y="13280"/>
                      <a:pt x="6106" y="13280"/>
                    </a:cubicBezTo>
                    <a:cubicBezTo>
                      <a:pt x="6120" y="13280"/>
                      <a:pt x="6134" y="13289"/>
                      <a:pt x="6138" y="13292"/>
                    </a:cubicBezTo>
                    <a:lnTo>
                      <a:pt x="6110" y="13215"/>
                    </a:lnTo>
                    <a:lnTo>
                      <a:pt x="6110" y="13215"/>
                    </a:lnTo>
                    <a:cubicBezTo>
                      <a:pt x="6126" y="13222"/>
                      <a:pt x="6136" y="13224"/>
                      <a:pt x="6142" y="13224"/>
                    </a:cubicBezTo>
                    <a:cubicBezTo>
                      <a:pt x="6156" y="13224"/>
                      <a:pt x="6156" y="13213"/>
                      <a:pt x="6171" y="13209"/>
                    </a:cubicBezTo>
                    <a:cubicBezTo>
                      <a:pt x="6077" y="13182"/>
                      <a:pt x="6132" y="13143"/>
                      <a:pt x="6110" y="13104"/>
                    </a:cubicBezTo>
                    <a:lnTo>
                      <a:pt x="6110" y="13104"/>
                    </a:lnTo>
                    <a:cubicBezTo>
                      <a:pt x="6143" y="13121"/>
                      <a:pt x="6171" y="13132"/>
                      <a:pt x="6149" y="13160"/>
                    </a:cubicBezTo>
                    <a:cubicBezTo>
                      <a:pt x="6232" y="13160"/>
                      <a:pt x="6060" y="13076"/>
                      <a:pt x="6132" y="13071"/>
                    </a:cubicBezTo>
                    <a:lnTo>
                      <a:pt x="6132" y="13071"/>
                    </a:lnTo>
                    <a:cubicBezTo>
                      <a:pt x="6132" y="13076"/>
                      <a:pt x="6121" y="13076"/>
                      <a:pt x="6138" y="13093"/>
                    </a:cubicBezTo>
                    <a:cubicBezTo>
                      <a:pt x="6121" y="13072"/>
                      <a:pt x="6141" y="13052"/>
                      <a:pt x="6160" y="13052"/>
                    </a:cubicBezTo>
                    <a:cubicBezTo>
                      <a:pt x="6166" y="13052"/>
                      <a:pt x="6172" y="13054"/>
                      <a:pt x="6176" y="13060"/>
                    </a:cubicBezTo>
                    <a:lnTo>
                      <a:pt x="6176" y="13065"/>
                    </a:lnTo>
                    <a:cubicBezTo>
                      <a:pt x="6202" y="13024"/>
                      <a:pt x="6228" y="12939"/>
                      <a:pt x="6177" y="12892"/>
                    </a:cubicBezTo>
                    <a:lnTo>
                      <a:pt x="6177" y="12892"/>
                    </a:lnTo>
                    <a:cubicBezTo>
                      <a:pt x="6201" y="12906"/>
                      <a:pt x="6257" y="12929"/>
                      <a:pt x="6270" y="12938"/>
                    </a:cubicBezTo>
                    <a:lnTo>
                      <a:pt x="6038" y="12756"/>
                    </a:lnTo>
                    <a:lnTo>
                      <a:pt x="6038" y="12756"/>
                    </a:lnTo>
                    <a:cubicBezTo>
                      <a:pt x="6104" y="12789"/>
                      <a:pt x="6276" y="12827"/>
                      <a:pt x="6298" y="12877"/>
                    </a:cubicBezTo>
                    <a:cubicBezTo>
                      <a:pt x="6309" y="12872"/>
                      <a:pt x="6326" y="12866"/>
                      <a:pt x="6309" y="12827"/>
                    </a:cubicBezTo>
                    <a:lnTo>
                      <a:pt x="6309" y="12827"/>
                    </a:lnTo>
                    <a:cubicBezTo>
                      <a:pt x="6307" y="12829"/>
                      <a:pt x="6304" y="12830"/>
                      <a:pt x="6298" y="12830"/>
                    </a:cubicBezTo>
                    <a:cubicBezTo>
                      <a:pt x="6271" y="12830"/>
                      <a:pt x="6204" y="12808"/>
                      <a:pt x="6204" y="12794"/>
                    </a:cubicBezTo>
                    <a:cubicBezTo>
                      <a:pt x="6286" y="12794"/>
                      <a:pt x="6255" y="12794"/>
                      <a:pt x="6329" y="12784"/>
                    </a:cubicBezTo>
                    <a:lnTo>
                      <a:pt x="6329" y="12784"/>
                    </a:lnTo>
                    <a:cubicBezTo>
                      <a:pt x="6328" y="12784"/>
                      <a:pt x="6328" y="12784"/>
                      <a:pt x="6328" y="12784"/>
                    </a:cubicBezTo>
                    <a:cubicBezTo>
                      <a:pt x="6300" y="12784"/>
                      <a:pt x="6216" y="12732"/>
                      <a:pt x="6226" y="12711"/>
                    </a:cubicBezTo>
                    <a:lnTo>
                      <a:pt x="6226" y="12711"/>
                    </a:lnTo>
                    <a:cubicBezTo>
                      <a:pt x="6241" y="12716"/>
                      <a:pt x="6313" y="12748"/>
                      <a:pt x="6332" y="12762"/>
                    </a:cubicBezTo>
                    <a:lnTo>
                      <a:pt x="6332" y="12762"/>
                    </a:lnTo>
                    <a:lnTo>
                      <a:pt x="6260" y="12690"/>
                    </a:lnTo>
                    <a:lnTo>
                      <a:pt x="6260" y="12690"/>
                    </a:lnTo>
                    <a:cubicBezTo>
                      <a:pt x="6283" y="12708"/>
                      <a:pt x="6340" y="12718"/>
                      <a:pt x="6370" y="12728"/>
                    </a:cubicBezTo>
                    <a:cubicBezTo>
                      <a:pt x="6353" y="12717"/>
                      <a:pt x="6392" y="12689"/>
                      <a:pt x="6387" y="12673"/>
                    </a:cubicBezTo>
                    <a:lnTo>
                      <a:pt x="6387" y="12673"/>
                    </a:lnTo>
                    <a:lnTo>
                      <a:pt x="6353" y="12678"/>
                    </a:lnTo>
                    <a:cubicBezTo>
                      <a:pt x="6387" y="12634"/>
                      <a:pt x="6226" y="12567"/>
                      <a:pt x="6254" y="12523"/>
                    </a:cubicBezTo>
                    <a:lnTo>
                      <a:pt x="6254" y="12523"/>
                    </a:lnTo>
                    <a:cubicBezTo>
                      <a:pt x="6272" y="12537"/>
                      <a:pt x="6349" y="12578"/>
                      <a:pt x="6383" y="12578"/>
                    </a:cubicBezTo>
                    <a:cubicBezTo>
                      <a:pt x="6390" y="12578"/>
                      <a:pt x="6395" y="12577"/>
                      <a:pt x="6398" y="12573"/>
                    </a:cubicBezTo>
                    <a:cubicBezTo>
                      <a:pt x="6353" y="12540"/>
                      <a:pt x="6171" y="12424"/>
                      <a:pt x="6149" y="12357"/>
                    </a:cubicBezTo>
                    <a:lnTo>
                      <a:pt x="6149" y="12357"/>
                    </a:lnTo>
                    <a:lnTo>
                      <a:pt x="6187" y="12368"/>
                    </a:lnTo>
                    <a:lnTo>
                      <a:pt x="6187" y="12368"/>
                    </a:lnTo>
                    <a:lnTo>
                      <a:pt x="6165" y="12318"/>
                    </a:lnTo>
                    <a:lnTo>
                      <a:pt x="6165" y="12318"/>
                    </a:lnTo>
                    <a:cubicBezTo>
                      <a:pt x="6232" y="12374"/>
                      <a:pt x="6381" y="12495"/>
                      <a:pt x="6425" y="12562"/>
                    </a:cubicBezTo>
                    <a:cubicBezTo>
                      <a:pt x="6464" y="12551"/>
                      <a:pt x="6464" y="12567"/>
                      <a:pt x="6475" y="12540"/>
                    </a:cubicBezTo>
                    <a:cubicBezTo>
                      <a:pt x="6508" y="12540"/>
                      <a:pt x="6508" y="12573"/>
                      <a:pt x="6508" y="12578"/>
                    </a:cubicBezTo>
                    <a:lnTo>
                      <a:pt x="6553" y="12523"/>
                    </a:lnTo>
                    <a:cubicBezTo>
                      <a:pt x="6492" y="12507"/>
                      <a:pt x="6508" y="12451"/>
                      <a:pt x="6464" y="12429"/>
                    </a:cubicBezTo>
                    <a:lnTo>
                      <a:pt x="6464" y="12429"/>
                    </a:lnTo>
                    <a:lnTo>
                      <a:pt x="6497" y="12523"/>
                    </a:lnTo>
                    <a:cubicBezTo>
                      <a:pt x="6436" y="12507"/>
                      <a:pt x="6337" y="12412"/>
                      <a:pt x="6370" y="12374"/>
                    </a:cubicBezTo>
                    <a:cubicBezTo>
                      <a:pt x="6398" y="12374"/>
                      <a:pt x="6475" y="12429"/>
                      <a:pt x="6497" y="12435"/>
                    </a:cubicBezTo>
                    <a:cubicBezTo>
                      <a:pt x="6476" y="12424"/>
                      <a:pt x="6475" y="12379"/>
                      <a:pt x="6489" y="12379"/>
                    </a:cubicBezTo>
                    <a:cubicBezTo>
                      <a:pt x="6490" y="12379"/>
                      <a:pt x="6491" y="12379"/>
                      <a:pt x="6492" y="12379"/>
                    </a:cubicBezTo>
                    <a:lnTo>
                      <a:pt x="6519" y="12412"/>
                    </a:lnTo>
                    <a:cubicBezTo>
                      <a:pt x="6553" y="12401"/>
                      <a:pt x="6453" y="12341"/>
                      <a:pt x="6525" y="12329"/>
                    </a:cubicBezTo>
                    <a:cubicBezTo>
                      <a:pt x="6530" y="12324"/>
                      <a:pt x="6613" y="12329"/>
                      <a:pt x="6580" y="12318"/>
                    </a:cubicBezTo>
                    <a:cubicBezTo>
                      <a:pt x="6503" y="12302"/>
                      <a:pt x="6287" y="12219"/>
                      <a:pt x="6243" y="12186"/>
                    </a:cubicBezTo>
                    <a:cubicBezTo>
                      <a:pt x="6248" y="12186"/>
                      <a:pt x="6331" y="12158"/>
                      <a:pt x="6370" y="12158"/>
                    </a:cubicBezTo>
                    <a:cubicBezTo>
                      <a:pt x="6436" y="12163"/>
                      <a:pt x="6492" y="12241"/>
                      <a:pt x="6547" y="12241"/>
                    </a:cubicBezTo>
                    <a:cubicBezTo>
                      <a:pt x="6530" y="12235"/>
                      <a:pt x="6508" y="12213"/>
                      <a:pt x="6508" y="12208"/>
                    </a:cubicBezTo>
                    <a:cubicBezTo>
                      <a:pt x="6510" y="12207"/>
                      <a:pt x="6512" y="12207"/>
                      <a:pt x="6514" y="12207"/>
                    </a:cubicBezTo>
                    <a:cubicBezTo>
                      <a:pt x="6528" y="12207"/>
                      <a:pt x="6543" y="12219"/>
                      <a:pt x="6553" y="12219"/>
                    </a:cubicBezTo>
                    <a:cubicBezTo>
                      <a:pt x="6558" y="12219"/>
                      <a:pt x="6562" y="12216"/>
                      <a:pt x="6564" y="12208"/>
                    </a:cubicBezTo>
                    <a:cubicBezTo>
                      <a:pt x="6517" y="12187"/>
                      <a:pt x="6558" y="12169"/>
                      <a:pt x="6548" y="12169"/>
                    </a:cubicBezTo>
                    <a:cubicBezTo>
                      <a:pt x="6545" y="12169"/>
                      <a:pt x="6537" y="12171"/>
                      <a:pt x="6519" y="12175"/>
                    </a:cubicBezTo>
                    <a:cubicBezTo>
                      <a:pt x="6508" y="12147"/>
                      <a:pt x="6536" y="12152"/>
                      <a:pt x="6553" y="12125"/>
                    </a:cubicBezTo>
                    <a:cubicBezTo>
                      <a:pt x="6508" y="12119"/>
                      <a:pt x="6425" y="12042"/>
                      <a:pt x="6420" y="12014"/>
                    </a:cubicBezTo>
                    <a:lnTo>
                      <a:pt x="6420" y="12014"/>
                    </a:lnTo>
                    <a:cubicBezTo>
                      <a:pt x="6436" y="12020"/>
                      <a:pt x="6453" y="12025"/>
                      <a:pt x="6470" y="12025"/>
                    </a:cubicBezTo>
                    <a:cubicBezTo>
                      <a:pt x="6497" y="11981"/>
                      <a:pt x="6530" y="11964"/>
                      <a:pt x="6553" y="11925"/>
                    </a:cubicBezTo>
                    <a:cubicBezTo>
                      <a:pt x="6559" y="11925"/>
                      <a:pt x="6572" y="11920"/>
                      <a:pt x="6587" y="11920"/>
                    </a:cubicBezTo>
                    <a:cubicBezTo>
                      <a:pt x="6597" y="11920"/>
                      <a:pt x="6608" y="11922"/>
                      <a:pt x="6619" y="11931"/>
                    </a:cubicBezTo>
                    <a:cubicBezTo>
                      <a:pt x="6616" y="11923"/>
                      <a:pt x="6610" y="11917"/>
                      <a:pt x="6606" y="11910"/>
                    </a:cubicBezTo>
                    <a:lnTo>
                      <a:pt x="6606" y="11910"/>
                    </a:lnTo>
                    <a:cubicBezTo>
                      <a:pt x="6606" y="11912"/>
                      <a:pt x="6607" y="11913"/>
                      <a:pt x="6608" y="11914"/>
                    </a:cubicBezTo>
                    <a:cubicBezTo>
                      <a:pt x="6530" y="11881"/>
                      <a:pt x="6464" y="11820"/>
                      <a:pt x="6447" y="11759"/>
                    </a:cubicBezTo>
                    <a:cubicBezTo>
                      <a:pt x="6447" y="11743"/>
                      <a:pt x="6453" y="11738"/>
                      <a:pt x="6461" y="11738"/>
                    </a:cubicBezTo>
                    <a:cubicBezTo>
                      <a:pt x="6474" y="11738"/>
                      <a:pt x="6491" y="11752"/>
                      <a:pt x="6496" y="11752"/>
                    </a:cubicBezTo>
                    <a:cubicBezTo>
                      <a:pt x="6498" y="11752"/>
                      <a:pt x="6498" y="11751"/>
                      <a:pt x="6497" y="11748"/>
                    </a:cubicBezTo>
                    <a:cubicBezTo>
                      <a:pt x="6536" y="11688"/>
                      <a:pt x="6387" y="11632"/>
                      <a:pt x="6470" y="11599"/>
                    </a:cubicBezTo>
                    <a:cubicBezTo>
                      <a:pt x="6525" y="11599"/>
                      <a:pt x="6564" y="11638"/>
                      <a:pt x="6602" y="11649"/>
                    </a:cubicBezTo>
                    <a:cubicBezTo>
                      <a:pt x="6608" y="11688"/>
                      <a:pt x="6553" y="11682"/>
                      <a:pt x="6547" y="11704"/>
                    </a:cubicBezTo>
                    <a:lnTo>
                      <a:pt x="6580" y="11688"/>
                    </a:lnTo>
                    <a:cubicBezTo>
                      <a:pt x="6591" y="11704"/>
                      <a:pt x="6591" y="11732"/>
                      <a:pt x="6580" y="11737"/>
                    </a:cubicBezTo>
                    <a:cubicBezTo>
                      <a:pt x="6636" y="11737"/>
                      <a:pt x="6636" y="11621"/>
                      <a:pt x="6696" y="11582"/>
                    </a:cubicBezTo>
                    <a:cubicBezTo>
                      <a:pt x="6685" y="11571"/>
                      <a:pt x="6674" y="11544"/>
                      <a:pt x="6647" y="11544"/>
                    </a:cubicBezTo>
                    <a:lnTo>
                      <a:pt x="6647" y="11566"/>
                    </a:lnTo>
                    <a:cubicBezTo>
                      <a:pt x="6606" y="11566"/>
                      <a:pt x="6607" y="11520"/>
                      <a:pt x="6587" y="11520"/>
                    </a:cubicBezTo>
                    <a:cubicBezTo>
                      <a:pt x="6585" y="11520"/>
                      <a:pt x="6583" y="11521"/>
                      <a:pt x="6580" y="11522"/>
                    </a:cubicBezTo>
                    <a:cubicBezTo>
                      <a:pt x="6558" y="11488"/>
                      <a:pt x="6530" y="11444"/>
                      <a:pt x="6564" y="11416"/>
                    </a:cubicBezTo>
                    <a:lnTo>
                      <a:pt x="6564" y="11416"/>
                    </a:lnTo>
                    <a:lnTo>
                      <a:pt x="6615" y="11432"/>
                    </a:lnTo>
                    <a:lnTo>
                      <a:pt x="6615" y="11432"/>
                    </a:lnTo>
                    <a:cubicBezTo>
                      <a:pt x="6614" y="11432"/>
                      <a:pt x="6613" y="11432"/>
                      <a:pt x="6612" y="11432"/>
                    </a:cubicBezTo>
                    <a:cubicBezTo>
                      <a:pt x="6601" y="11432"/>
                      <a:pt x="6587" y="11441"/>
                      <a:pt x="6591" y="11455"/>
                    </a:cubicBezTo>
                    <a:cubicBezTo>
                      <a:pt x="6591" y="11439"/>
                      <a:pt x="6685" y="11439"/>
                      <a:pt x="6619" y="11400"/>
                    </a:cubicBezTo>
                    <a:lnTo>
                      <a:pt x="6619" y="11400"/>
                    </a:lnTo>
                    <a:lnTo>
                      <a:pt x="6575" y="11405"/>
                    </a:lnTo>
                    <a:cubicBezTo>
                      <a:pt x="6553" y="11372"/>
                      <a:pt x="6508" y="11317"/>
                      <a:pt x="6536" y="11295"/>
                    </a:cubicBezTo>
                    <a:cubicBezTo>
                      <a:pt x="6523" y="11293"/>
                      <a:pt x="6516" y="11293"/>
                      <a:pt x="6513" y="11293"/>
                    </a:cubicBezTo>
                    <a:cubicBezTo>
                      <a:pt x="6503" y="11293"/>
                      <a:pt x="6517" y="11296"/>
                      <a:pt x="6501" y="11296"/>
                    </a:cubicBezTo>
                    <a:cubicBezTo>
                      <a:pt x="6496" y="11296"/>
                      <a:pt x="6486" y="11296"/>
                      <a:pt x="6470" y="11295"/>
                    </a:cubicBezTo>
                    <a:lnTo>
                      <a:pt x="6470" y="11295"/>
                    </a:lnTo>
                    <a:cubicBezTo>
                      <a:pt x="6557" y="11306"/>
                      <a:pt x="6440" y="11359"/>
                      <a:pt x="6527" y="11372"/>
                    </a:cubicBezTo>
                    <a:lnTo>
                      <a:pt x="6527" y="11372"/>
                    </a:lnTo>
                    <a:cubicBezTo>
                      <a:pt x="6515" y="11370"/>
                      <a:pt x="6505" y="11370"/>
                      <a:pt x="6498" y="11370"/>
                    </a:cubicBezTo>
                    <a:cubicBezTo>
                      <a:pt x="6456" y="11370"/>
                      <a:pt x="6469" y="11389"/>
                      <a:pt x="6409" y="11389"/>
                    </a:cubicBezTo>
                    <a:cubicBezTo>
                      <a:pt x="6425" y="11400"/>
                      <a:pt x="6447" y="11400"/>
                      <a:pt x="6425" y="11416"/>
                    </a:cubicBezTo>
                    <a:cubicBezTo>
                      <a:pt x="6436" y="11416"/>
                      <a:pt x="6442" y="11427"/>
                      <a:pt x="6442" y="11433"/>
                    </a:cubicBezTo>
                    <a:lnTo>
                      <a:pt x="6475" y="11433"/>
                    </a:lnTo>
                    <a:cubicBezTo>
                      <a:pt x="6508" y="11461"/>
                      <a:pt x="6497" y="11499"/>
                      <a:pt x="6508" y="11522"/>
                    </a:cubicBezTo>
                    <a:cubicBezTo>
                      <a:pt x="6506" y="11525"/>
                      <a:pt x="6504" y="11527"/>
                      <a:pt x="6501" y="11527"/>
                    </a:cubicBezTo>
                    <a:cubicBezTo>
                      <a:pt x="6494" y="11527"/>
                      <a:pt x="6487" y="11510"/>
                      <a:pt x="6470" y="11510"/>
                    </a:cubicBezTo>
                    <a:lnTo>
                      <a:pt x="6497" y="11544"/>
                    </a:lnTo>
                    <a:cubicBezTo>
                      <a:pt x="6453" y="11533"/>
                      <a:pt x="6414" y="11549"/>
                      <a:pt x="6409" y="11510"/>
                    </a:cubicBezTo>
                    <a:lnTo>
                      <a:pt x="6392" y="11538"/>
                    </a:lnTo>
                    <a:cubicBezTo>
                      <a:pt x="6364" y="11544"/>
                      <a:pt x="6342" y="11566"/>
                      <a:pt x="6353" y="11582"/>
                    </a:cubicBezTo>
                    <a:cubicBezTo>
                      <a:pt x="6341" y="11595"/>
                      <a:pt x="6363" y="11620"/>
                      <a:pt x="6363" y="11620"/>
                    </a:cubicBezTo>
                    <a:cubicBezTo>
                      <a:pt x="6363" y="11620"/>
                      <a:pt x="6360" y="11617"/>
                      <a:pt x="6353" y="11610"/>
                    </a:cubicBezTo>
                    <a:lnTo>
                      <a:pt x="6353" y="11610"/>
                    </a:lnTo>
                    <a:lnTo>
                      <a:pt x="6359" y="11671"/>
                    </a:lnTo>
                    <a:lnTo>
                      <a:pt x="6353" y="11660"/>
                    </a:lnTo>
                    <a:lnTo>
                      <a:pt x="6353" y="11660"/>
                    </a:lnTo>
                    <a:cubicBezTo>
                      <a:pt x="6326" y="11704"/>
                      <a:pt x="6381" y="11787"/>
                      <a:pt x="6281" y="11809"/>
                    </a:cubicBezTo>
                    <a:cubicBezTo>
                      <a:pt x="6287" y="11826"/>
                      <a:pt x="6287" y="11848"/>
                      <a:pt x="6270" y="11870"/>
                    </a:cubicBezTo>
                    <a:lnTo>
                      <a:pt x="6232" y="11865"/>
                    </a:lnTo>
                    <a:lnTo>
                      <a:pt x="6232" y="11865"/>
                    </a:lnTo>
                    <a:cubicBezTo>
                      <a:pt x="6243" y="11892"/>
                      <a:pt x="6171" y="11909"/>
                      <a:pt x="6204" y="11931"/>
                    </a:cubicBezTo>
                    <a:cubicBezTo>
                      <a:pt x="6195" y="11929"/>
                      <a:pt x="6187" y="11928"/>
                      <a:pt x="6180" y="11928"/>
                    </a:cubicBezTo>
                    <a:cubicBezTo>
                      <a:pt x="6111" y="11928"/>
                      <a:pt x="6141" y="12022"/>
                      <a:pt x="6115" y="12047"/>
                    </a:cubicBezTo>
                    <a:lnTo>
                      <a:pt x="6165" y="12069"/>
                    </a:lnTo>
                    <a:cubicBezTo>
                      <a:pt x="6149" y="12091"/>
                      <a:pt x="6160" y="12125"/>
                      <a:pt x="6160" y="12158"/>
                    </a:cubicBezTo>
                    <a:lnTo>
                      <a:pt x="6198" y="12175"/>
                    </a:lnTo>
                    <a:cubicBezTo>
                      <a:pt x="6221" y="12213"/>
                      <a:pt x="6143" y="12230"/>
                      <a:pt x="6132" y="12269"/>
                    </a:cubicBezTo>
                    <a:cubicBezTo>
                      <a:pt x="6119" y="12264"/>
                      <a:pt x="6120" y="12256"/>
                      <a:pt x="6129" y="12253"/>
                    </a:cubicBezTo>
                    <a:lnTo>
                      <a:pt x="6129" y="12253"/>
                    </a:lnTo>
                    <a:cubicBezTo>
                      <a:pt x="6034" y="12269"/>
                      <a:pt x="6158" y="12380"/>
                      <a:pt x="6077" y="12401"/>
                    </a:cubicBezTo>
                    <a:cubicBezTo>
                      <a:pt x="6082" y="12424"/>
                      <a:pt x="6077" y="12424"/>
                      <a:pt x="6060" y="12429"/>
                    </a:cubicBezTo>
                    <a:lnTo>
                      <a:pt x="6060" y="12468"/>
                    </a:lnTo>
                    <a:lnTo>
                      <a:pt x="6010" y="12457"/>
                    </a:lnTo>
                    <a:lnTo>
                      <a:pt x="6010" y="12462"/>
                    </a:lnTo>
                    <a:cubicBezTo>
                      <a:pt x="5994" y="12468"/>
                      <a:pt x="6027" y="12484"/>
                      <a:pt x="6066" y="12490"/>
                    </a:cubicBezTo>
                    <a:cubicBezTo>
                      <a:pt x="6077" y="12501"/>
                      <a:pt x="6082" y="12512"/>
                      <a:pt x="6088" y="12518"/>
                    </a:cubicBezTo>
                    <a:cubicBezTo>
                      <a:pt x="6078" y="12516"/>
                      <a:pt x="6071" y="12515"/>
                      <a:pt x="6066" y="12515"/>
                    </a:cubicBezTo>
                    <a:cubicBezTo>
                      <a:pt x="6034" y="12515"/>
                      <a:pt x="6071" y="12548"/>
                      <a:pt x="6041" y="12548"/>
                    </a:cubicBezTo>
                    <a:cubicBezTo>
                      <a:pt x="6037" y="12548"/>
                      <a:pt x="6030" y="12547"/>
                      <a:pt x="6021" y="12545"/>
                    </a:cubicBezTo>
                    <a:lnTo>
                      <a:pt x="6021" y="12545"/>
                    </a:lnTo>
                    <a:cubicBezTo>
                      <a:pt x="6052" y="12566"/>
                      <a:pt x="6026" y="12615"/>
                      <a:pt x="6080" y="12658"/>
                    </a:cubicBezTo>
                    <a:lnTo>
                      <a:pt x="6080" y="12658"/>
                    </a:lnTo>
                    <a:cubicBezTo>
                      <a:pt x="6065" y="12673"/>
                      <a:pt x="6055" y="12679"/>
                      <a:pt x="6066" y="12700"/>
                    </a:cubicBezTo>
                    <a:lnTo>
                      <a:pt x="6010" y="12684"/>
                    </a:lnTo>
                    <a:lnTo>
                      <a:pt x="6010" y="12684"/>
                    </a:lnTo>
                    <a:lnTo>
                      <a:pt x="6077" y="12750"/>
                    </a:lnTo>
                    <a:cubicBezTo>
                      <a:pt x="6065" y="12751"/>
                      <a:pt x="6055" y="12753"/>
                      <a:pt x="6046" y="12753"/>
                    </a:cubicBezTo>
                    <a:cubicBezTo>
                      <a:pt x="6020" y="12753"/>
                      <a:pt x="6002" y="12744"/>
                      <a:pt x="5977" y="12711"/>
                    </a:cubicBezTo>
                    <a:lnTo>
                      <a:pt x="5977" y="12711"/>
                    </a:lnTo>
                    <a:cubicBezTo>
                      <a:pt x="6027" y="12789"/>
                      <a:pt x="5983" y="12761"/>
                      <a:pt x="6032" y="12822"/>
                    </a:cubicBezTo>
                    <a:lnTo>
                      <a:pt x="5999" y="12811"/>
                    </a:lnTo>
                    <a:lnTo>
                      <a:pt x="5999" y="12811"/>
                    </a:lnTo>
                    <a:cubicBezTo>
                      <a:pt x="5994" y="12822"/>
                      <a:pt x="6032" y="12866"/>
                      <a:pt x="5999" y="12866"/>
                    </a:cubicBezTo>
                    <a:cubicBezTo>
                      <a:pt x="5916" y="12866"/>
                      <a:pt x="5922" y="13016"/>
                      <a:pt x="5828" y="13065"/>
                    </a:cubicBezTo>
                    <a:cubicBezTo>
                      <a:pt x="5938" y="13093"/>
                      <a:pt x="5761" y="13082"/>
                      <a:pt x="5844" y="13121"/>
                    </a:cubicBezTo>
                    <a:cubicBezTo>
                      <a:pt x="5817" y="13115"/>
                      <a:pt x="5800" y="13121"/>
                      <a:pt x="5783" y="13099"/>
                    </a:cubicBezTo>
                    <a:lnTo>
                      <a:pt x="5783" y="13099"/>
                    </a:lnTo>
                    <a:cubicBezTo>
                      <a:pt x="5789" y="13148"/>
                      <a:pt x="5723" y="13143"/>
                      <a:pt x="5778" y="13204"/>
                    </a:cubicBezTo>
                    <a:cubicBezTo>
                      <a:pt x="5750" y="13198"/>
                      <a:pt x="5745" y="13182"/>
                      <a:pt x="5728" y="13176"/>
                    </a:cubicBezTo>
                    <a:lnTo>
                      <a:pt x="5728" y="13176"/>
                    </a:lnTo>
                    <a:cubicBezTo>
                      <a:pt x="5734" y="13182"/>
                      <a:pt x="5745" y="13198"/>
                      <a:pt x="5728" y="13198"/>
                    </a:cubicBezTo>
                    <a:cubicBezTo>
                      <a:pt x="5717" y="13198"/>
                      <a:pt x="5706" y="13182"/>
                      <a:pt x="5700" y="13171"/>
                    </a:cubicBezTo>
                    <a:lnTo>
                      <a:pt x="5700" y="13171"/>
                    </a:lnTo>
                    <a:cubicBezTo>
                      <a:pt x="5689" y="13209"/>
                      <a:pt x="5761" y="13248"/>
                      <a:pt x="5833" y="13281"/>
                    </a:cubicBezTo>
                    <a:cubicBezTo>
                      <a:pt x="5789" y="13287"/>
                      <a:pt x="5789" y="13303"/>
                      <a:pt x="5833" y="13337"/>
                    </a:cubicBezTo>
                    <a:cubicBezTo>
                      <a:pt x="5806" y="13337"/>
                      <a:pt x="5778" y="13337"/>
                      <a:pt x="5778" y="13309"/>
                    </a:cubicBezTo>
                    <a:cubicBezTo>
                      <a:pt x="5772" y="13320"/>
                      <a:pt x="5706" y="13386"/>
                      <a:pt x="5761" y="13403"/>
                    </a:cubicBezTo>
                    <a:cubicBezTo>
                      <a:pt x="5750" y="13403"/>
                      <a:pt x="5750" y="13425"/>
                      <a:pt x="5756" y="13431"/>
                    </a:cubicBezTo>
                    <a:cubicBezTo>
                      <a:pt x="5745" y="13458"/>
                      <a:pt x="5734" y="13469"/>
                      <a:pt x="5723" y="13503"/>
                    </a:cubicBezTo>
                    <a:lnTo>
                      <a:pt x="5734" y="13497"/>
                    </a:lnTo>
                    <a:cubicBezTo>
                      <a:pt x="5800" y="13536"/>
                      <a:pt x="5745" y="13530"/>
                      <a:pt x="5734" y="13558"/>
                    </a:cubicBezTo>
                    <a:lnTo>
                      <a:pt x="5728" y="13552"/>
                    </a:lnTo>
                    <a:lnTo>
                      <a:pt x="5728" y="13552"/>
                    </a:lnTo>
                    <a:cubicBezTo>
                      <a:pt x="5651" y="13586"/>
                      <a:pt x="5745" y="13586"/>
                      <a:pt x="5662" y="13619"/>
                    </a:cubicBezTo>
                    <a:lnTo>
                      <a:pt x="5700" y="13635"/>
                    </a:lnTo>
                    <a:cubicBezTo>
                      <a:pt x="5789" y="13674"/>
                      <a:pt x="5623" y="13663"/>
                      <a:pt x="5645" y="13707"/>
                    </a:cubicBezTo>
                    <a:lnTo>
                      <a:pt x="5673" y="13707"/>
                    </a:lnTo>
                    <a:cubicBezTo>
                      <a:pt x="5683" y="13721"/>
                      <a:pt x="5666" y="13725"/>
                      <a:pt x="5639" y="13725"/>
                    </a:cubicBezTo>
                    <a:cubicBezTo>
                      <a:pt x="5607" y="13725"/>
                      <a:pt x="5561" y="13720"/>
                      <a:pt x="5532" y="13720"/>
                    </a:cubicBezTo>
                    <a:cubicBezTo>
                      <a:pt x="5519" y="13720"/>
                      <a:pt x="5510" y="13721"/>
                      <a:pt x="5507" y="13724"/>
                    </a:cubicBezTo>
                    <a:cubicBezTo>
                      <a:pt x="5501" y="13724"/>
                      <a:pt x="5496" y="13707"/>
                      <a:pt x="5496" y="13702"/>
                    </a:cubicBezTo>
                    <a:lnTo>
                      <a:pt x="5496" y="13702"/>
                    </a:lnTo>
                    <a:cubicBezTo>
                      <a:pt x="5418" y="13729"/>
                      <a:pt x="5551" y="13729"/>
                      <a:pt x="5551" y="13774"/>
                    </a:cubicBezTo>
                    <a:cubicBezTo>
                      <a:pt x="5522" y="13765"/>
                      <a:pt x="5492" y="13744"/>
                      <a:pt x="5472" y="13744"/>
                    </a:cubicBezTo>
                    <a:cubicBezTo>
                      <a:pt x="5466" y="13744"/>
                      <a:pt x="5461" y="13746"/>
                      <a:pt x="5457" y="13752"/>
                    </a:cubicBezTo>
                    <a:cubicBezTo>
                      <a:pt x="5429" y="13752"/>
                      <a:pt x="5529" y="13862"/>
                      <a:pt x="5457" y="13868"/>
                    </a:cubicBezTo>
                    <a:cubicBezTo>
                      <a:pt x="5485" y="13868"/>
                      <a:pt x="5512" y="13873"/>
                      <a:pt x="5523" y="13895"/>
                    </a:cubicBezTo>
                    <a:cubicBezTo>
                      <a:pt x="5523" y="13923"/>
                      <a:pt x="5402" y="13929"/>
                      <a:pt x="5468" y="13984"/>
                    </a:cubicBezTo>
                    <a:lnTo>
                      <a:pt x="5446" y="13984"/>
                    </a:lnTo>
                    <a:cubicBezTo>
                      <a:pt x="5457" y="14012"/>
                      <a:pt x="5451" y="14061"/>
                      <a:pt x="5485" y="14089"/>
                    </a:cubicBezTo>
                    <a:cubicBezTo>
                      <a:pt x="5470" y="14086"/>
                      <a:pt x="5459" y="14084"/>
                      <a:pt x="5450" y="14084"/>
                    </a:cubicBezTo>
                    <a:cubicBezTo>
                      <a:pt x="5372" y="14084"/>
                      <a:pt x="5461" y="14199"/>
                      <a:pt x="5407" y="14199"/>
                    </a:cubicBezTo>
                    <a:cubicBezTo>
                      <a:pt x="5398" y="14199"/>
                      <a:pt x="5386" y="14196"/>
                      <a:pt x="5368" y="14189"/>
                    </a:cubicBezTo>
                    <a:lnTo>
                      <a:pt x="5346" y="14250"/>
                    </a:lnTo>
                    <a:lnTo>
                      <a:pt x="5335" y="14244"/>
                    </a:lnTo>
                    <a:lnTo>
                      <a:pt x="5335" y="14244"/>
                    </a:lnTo>
                    <a:cubicBezTo>
                      <a:pt x="5308" y="14277"/>
                      <a:pt x="5335" y="14305"/>
                      <a:pt x="5363" y="14333"/>
                    </a:cubicBezTo>
                    <a:cubicBezTo>
                      <a:pt x="5360" y="14334"/>
                      <a:pt x="5357" y="14334"/>
                      <a:pt x="5355" y="14334"/>
                    </a:cubicBezTo>
                    <a:cubicBezTo>
                      <a:pt x="5344" y="14334"/>
                      <a:pt x="5340" y="14325"/>
                      <a:pt x="5335" y="14316"/>
                    </a:cubicBezTo>
                    <a:cubicBezTo>
                      <a:pt x="5285" y="14360"/>
                      <a:pt x="5285" y="14371"/>
                      <a:pt x="5335" y="14449"/>
                    </a:cubicBezTo>
                    <a:lnTo>
                      <a:pt x="5285" y="14438"/>
                    </a:lnTo>
                    <a:lnTo>
                      <a:pt x="5285" y="14438"/>
                    </a:lnTo>
                    <a:cubicBezTo>
                      <a:pt x="5308" y="14454"/>
                      <a:pt x="5180" y="14493"/>
                      <a:pt x="5208" y="14565"/>
                    </a:cubicBezTo>
                    <a:cubicBezTo>
                      <a:pt x="5202" y="14565"/>
                      <a:pt x="5197" y="14560"/>
                      <a:pt x="5191" y="14554"/>
                    </a:cubicBezTo>
                    <a:lnTo>
                      <a:pt x="5191" y="14554"/>
                    </a:lnTo>
                    <a:cubicBezTo>
                      <a:pt x="5219" y="14637"/>
                      <a:pt x="5003" y="14648"/>
                      <a:pt x="5153" y="14742"/>
                    </a:cubicBezTo>
                    <a:lnTo>
                      <a:pt x="5175" y="14797"/>
                    </a:lnTo>
                    <a:cubicBezTo>
                      <a:pt x="5182" y="14786"/>
                      <a:pt x="5190" y="14781"/>
                      <a:pt x="5199" y="14781"/>
                    </a:cubicBezTo>
                    <a:cubicBezTo>
                      <a:pt x="5224" y="14781"/>
                      <a:pt x="5252" y="14825"/>
                      <a:pt x="5277" y="14825"/>
                    </a:cubicBezTo>
                    <a:cubicBezTo>
                      <a:pt x="5278" y="14825"/>
                      <a:pt x="5279" y="14825"/>
                      <a:pt x="5280" y="14825"/>
                    </a:cubicBezTo>
                    <a:lnTo>
                      <a:pt x="5280" y="14825"/>
                    </a:lnTo>
                    <a:cubicBezTo>
                      <a:pt x="5280" y="14840"/>
                      <a:pt x="5258" y="14849"/>
                      <a:pt x="5239" y="14849"/>
                    </a:cubicBezTo>
                    <a:cubicBezTo>
                      <a:pt x="5223" y="14849"/>
                      <a:pt x="5208" y="14843"/>
                      <a:pt x="5208" y="14831"/>
                    </a:cubicBezTo>
                    <a:lnTo>
                      <a:pt x="5219" y="14831"/>
                    </a:lnTo>
                    <a:cubicBezTo>
                      <a:pt x="5203" y="14821"/>
                      <a:pt x="5191" y="14817"/>
                      <a:pt x="5181" y="14817"/>
                    </a:cubicBezTo>
                    <a:cubicBezTo>
                      <a:pt x="5149" y="14817"/>
                      <a:pt x="5149" y="14863"/>
                      <a:pt x="5117" y="14863"/>
                    </a:cubicBezTo>
                    <a:cubicBezTo>
                      <a:pt x="5112" y="14863"/>
                      <a:pt x="5105" y="14862"/>
                      <a:pt x="5097" y="14858"/>
                    </a:cubicBezTo>
                    <a:cubicBezTo>
                      <a:pt x="5059" y="14963"/>
                      <a:pt x="4970" y="15046"/>
                      <a:pt x="4926" y="15141"/>
                    </a:cubicBezTo>
                    <a:lnTo>
                      <a:pt x="4998" y="15157"/>
                    </a:lnTo>
                    <a:lnTo>
                      <a:pt x="4976" y="15190"/>
                    </a:lnTo>
                    <a:cubicBezTo>
                      <a:pt x="4953" y="15190"/>
                      <a:pt x="4920" y="15185"/>
                      <a:pt x="4931" y="15157"/>
                    </a:cubicBezTo>
                    <a:cubicBezTo>
                      <a:pt x="4893" y="15157"/>
                      <a:pt x="4948" y="15213"/>
                      <a:pt x="4959" y="15218"/>
                    </a:cubicBezTo>
                    <a:cubicBezTo>
                      <a:pt x="4951" y="15224"/>
                      <a:pt x="4945" y="15226"/>
                      <a:pt x="4938" y="15226"/>
                    </a:cubicBezTo>
                    <a:cubicBezTo>
                      <a:pt x="4911" y="15226"/>
                      <a:pt x="4895" y="15183"/>
                      <a:pt x="4889" y="15183"/>
                    </a:cubicBezTo>
                    <a:cubicBezTo>
                      <a:pt x="4888" y="15183"/>
                      <a:pt x="4887" y="15183"/>
                      <a:pt x="4887" y="15185"/>
                    </a:cubicBezTo>
                    <a:lnTo>
                      <a:pt x="4887" y="15201"/>
                    </a:lnTo>
                    <a:lnTo>
                      <a:pt x="4893" y="15201"/>
                    </a:lnTo>
                    <a:cubicBezTo>
                      <a:pt x="4915" y="15229"/>
                      <a:pt x="4942" y="15246"/>
                      <a:pt x="4926" y="15273"/>
                    </a:cubicBezTo>
                    <a:cubicBezTo>
                      <a:pt x="4920" y="15276"/>
                      <a:pt x="4915" y="15277"/>
                      <a:pt x="4909" y="15277"/>
                    </a:cubicBezTo>
                    <a:cubicBezTo>
                      <a:pt x="4898" y="15277"/>
                      <a:pt x="4889" y="15272"/>
                      <a:pt x="4881" y="15272"/>
                    </a:cubicBezTo>
                    <a:cubicBezTo>
                      <a:pt x="4879" y="15272"/>
                      <a:pt x="4878" y="15273"/>
                      <a:pt x="4876" y="15273"/>
                    </a:cubicBezTo>
                    <a:cubicBezTo>
                      <a:pt x="4870" y="15273"/>
                      <a:pt x="4870" y="15273"/>
                      <a:pt x="4870" y="15284"/>
                    </a:cubicBezTo>
                    <a:lnTo>
                      <a:pt x="4848" y="15329"/>
                    </a:lnTo>
                    <a:lnTo>
                      <a:pt x="4915" y="15334"/>
                    </a:lnTo>
                    <a:cubicBezTo>
                      <a:pt x="4930" y="15359"/>
                      <a:pt x="4899" y="15375"/>
                      <a:pt x="4944" y="15378"/>
                    </a:cubicBezTo>
                    <a:lnTo>
                      <a:pt x="4944" y="15378"/>
                    </a:lnTo>
                    <a:cubicBezTo>
                      <a:pt x="4860" y="15384"/>
                      <a:pt x="4862" y="15523"/>
                      <a:pt x="4821" y="15528"/>
                    </a:cubicBezTo>
                    <a:cubicBezTo>
                      <a:pt x="4848" y="15572"/>
                      <a:pt x="4837" y="15600"/>
                      <a:pt x="4821" y="15628"/>
                    </a:cubicBezTo>
                    <a:cubicBezTo>
                      <a:pt x="4824" y="15626"/>
                      <a:pt x="4828" y="15625"/>
                      <a:pt x="4833" y="15625"/>
                    </a:cubicBezTo>
                    <a:cubicBezTo>
                      <a:pt x="4856" y="15625"/>
                      <a:pt x="4894" y="15644"/>
                      <a:pt x="4876" y="15666"/>
                    </a:cubicBezTo>
                    <a:cubicBezTo>
                      <a:pt x="4846" y="15650"/>
                      <a:pt x="4826" y="15645"/>
                      <a:pt x="4812" y="15645"/>
                    </a:cubicBezTo>
                    <a:cubicBezTo>
                      <a:pt x="4776" y="15645"/>
                      <a:pt x="4778" y="15684"/>
                      <a:pt x="4721" y="15684"/>
                    </a:cubicBezTo>
                    <a:cubicBezTo>
                      <a:pt x="4717" y="15684"/>
                      <a:pt x="4713" y="15684"/>
                      <a:pt x="4708" y="15683"/>
                    </a:cubicBezTo>
                    <a:lnTo>
                      <a:pt x="4708" y="15683"/>
                    </a:lnTo>
                    <a:cubicBezTo>
                      <a:pt x="4773" y="15691"/>
                      <a:pt x="4684" y="15766"/>
                      <a:pt x="4782" y="15771"/>
                    </a:cubicBezTo>
                    <a:cubicBezTo>
                      <a:pt x="4777" y="15776"/>
                      <a:pt x="4773" y="15778"/>
                      <a:pt x="4768" y="15778"/>
                    </a:cubicBezTo>
                    <a:cubicBezTo>
                      <a:pt x="4750" y="15778"/>
                      <a:pt x="4729" y="15754"/>
                      <a:pt x="4705" y="15754"/>
                    </a:cubicBezTo>
                    <a:cubicBezTo>
                      <a:pt x="4703" y="15754"/>
                      <a:pt x="4701" y="15754"/>
                      <a:pt x="4699" y="15755"/>
                    </a:cubicBezTo>
                    <a:cubicBezTo>
                      <a:pt x="4721" y="15832"/>
                      <a:pt x="4616" y="15865"/>
                      <a:pt x="4599" y="15943"/>
                    </a:cubicBezTo>
                    <a:cubicBezTo>
                      <a:pt x="4616" y="15948"/>
                      <a:pt x="4643" y="15948"/>
                      <a:pt x="4666" y="15971"/>
                    </a:cubicBezTo>
                    <a:lnTo>
                      <a:pt x="4566" y="15971"/>
                    </a:lnTo>
                    <a:cubicBezTo>
                      <a:pt x="4566" y="15987"/>
                      <a:pt x="4655" y="16020"/>
                      <a:pt x="4588" y="16026"/>
                    </a:cubicBezTo>
                    <a:cubicBezTo>
                      <a:pt x="4599" y="16026"/>
                      <a:pt x="4621" y="16031"/>
                      <a:pt x="4627" y="16043"/>
                    </a:cubicBezTo>
                    <a:cubicBezTo>
                      <a:pt x="4555" y="16103"/>
                      <a:pt x="4544" y="16198"/>
                      <a:pt x="4511" y="16281"/>
                    </a:cubicBezTo>
                    <a:cubicBezTo>
                      <a:pt x="4500" y="16269"/>
                      <a:pt x="4483" y="16253"/>
                      <a:pt x="4472" y="16236"/>
                    </a:cubicBezTo>
                    <a:lnTo>
                      <a:pt x="4511" y="16220"/>
                    </a:lnTo>
                    <a:cubicBezTo>
                      <a:pt x="4455" y="15965"/>
                      <a:pt x="4394" y="16186"/>
                      <a:pt x="4350" y="15948"/>
                    </a:cubicBezTo>
                    <a:lnTo>
                      <a:pt x="4350" y="15948"/>
                    </a:lnTo>
                    <a:lnTo>
                      <a:pt x="4450" y="16026"/>
                    </a:lnTo>
                    <a:lnTo>
                      <a:pt x="4450" y="16026"/>
                    </a:lnTo>
                    <a:lnTo>
                      <a:pt x="4394" y="15915"/>
                    </a:lnTo>
                    <a:lnTo>
                      <a:pt x="4394" y="15915"/>
                    </a:lnTo>
                    <a:lnTo>
                      <a:pt x="4455" y="15921"/>
                    </a:lnTo>
                    <a:cubicBezTo>
                      <a:pt x="4372" y="15810"/>
                      <a:pt x="4372" y="15766"/>
                      <a:pt x="4345" y="15639"/>
                    </a:cubicBezTo>
                    <a:cubicBezTo>
                      <a:pt x="4338" y="15652"/>
                      <a:pt x="4327" y="15659"/>
                      <a:pt x="4315" y="15659"/>
                    </a:cubicBezTo>
                    <a:cubicBezTo>
                      <a:pt x="4286" y="15659"/>
                      <a:pt x="4246" y="15622"/>
                      <a:pt x="4223" y="15545"/>
                    </a:cubicBezTo>
                    <a:cubicBezTo>
                      <a:pt x="4223" y="15462"/>
                      <a:pt x="4278" y="15572"/>
                      <a:pt x="4223" y="15417"/>
                    </a:cubicBezTo>
                    <a:lnTo>
                      <a:pt x="4223" y="15417"/>
                    </a:lnTo>
                    <a:cubicBezTo>
                      <a:pt x="4262" y="15445"/>
                      <a:pt x="4311" y="15473"/>
                      <a:pt x="4289" y="15550"/>
                    </a:cubicBezTo>
                    <a:cubicBezTo>
                      <a:pt x="4306" y="15550"/>
                      <a:pt x="4334" y="15578"/>
                      <a:pt x="4345" y="15578"/>
                    </a:cubicBezTo>
                    <a:cubicBezTo>
                      <a:pt x="4345" y="15489"/>
                      <a:pt x="4284" y="15367"/>
                      <a:pt x="4262" y="15312"/>
                    </a:cubicBezTo>
                    <a:lnTo>
                      <a:pt x="4262" y="15312"/>
                    </a:lnTo>
                    <a:cubicBezTo>
                      <a:pt x="4267" y="15334"/>
                      <a:pt x="4278" y="15362"/>
                      <a:pt x="4278" y="15379"/>
                    </a:cubicBezTo>
                    <a:cubicBezTo>
                      <a:pt x="4228" y="15307"/>
                      <a:pt x="4184" y="15240"/>
                      <a:pt x="4140" y="15168"/>
                    </a:cubicBezTo>
                    <a:cubicBezTo>
                      <a:pt x="4142" y="15154"/>
                      <a:pt x="4146" y="15149"/>
                      <a:pt x="4152" y="15149"/>
                    </a:cubicBezTo>
                    <a:cubicBezTo>
                      <a:pt x="4161" y="15149"/>
                      <a:pt x="4174" y="15163"/>
                      <a:pt x="4184" y="15174"/>
                    </a:cubicBezTo>
                    <a:cubicBezTo>
                      <a:pt x="4173" y="15135"/>
                      <a:pt x="4145" y="15113"/>
                      <a:pt x="4123" y="15058"/>
                    </a:cubicBezTo>
                    <a:lnTo>
                      <a:pt x="4145" y="15035"/>
                    </a:lnTo>
                    <a:cubicBezTo>
                      <a:pt x="4173" y="15035"/>
                      <a:pt x="4201" y="15052"/>
                      <a:pt x="4234" y="15113"/>
                    </a:cubicBezTo>
                    <a:lnTo>
                      <a:pt x="4129" y="14908"/>
                    </a:lnTo>
                    <a:cubicBezTo>
                      <a:pt x="4144" y="14888"/>
                      <a:pt x="4141" y="14800"/>
                      <a:pt x="4161" y="14800"/>
                    </a:cubicBezTo>
                    <a:cubicBezTo>
                      <a:pt x="4163" y="14800"/>
                      <a:pt x="4165" y="14801"/>
                      <a:pt x="4168" y="14803"/>
                    </a:cubicBezTo>
                    <a:cubicBezTo>
                      <a:pt x="4151" y="14676"/>
                      <a:pt x="4007" y="14526"/>
                      <a:pt x="3985" y="14360"/>
                    </a:cubicBezTo>
                    <a:cubicBezTo>
                      <a:pt x="3979" y="14355"/>
                      <a:pt x="3963" y="14338"/>
                      <a:pt x="3952" y="14305"/>
                    </a:cubicBezTo>
                    <a:cubicBezTo>
                      <a:pt x="3919" y="14150"/>
                      <a:pt x="3919" y="14006"/>
                      <a:pt x="3813" y="13840"/>
                    </a:cubicBezTo>
                    <a:lnTo>
                      <a:pt x="3847" y="13724"/>
                    </a:lnTo>
                    <a:cubicBezTo>
                      <a:pt x="3835" y="13696"/>
                      <a:pt x="3827" y="13686"/>
                      <a:pt x="3820" y="13686"/>
                    </a:cubicBezTo>
                    <a:cubicBezTo>
                      <a:pt x="3803" y="13686"/>
                      <a:pt x="3795" y="13748"/>
                      <a:pt x="3770" y="13748"/>
                    </a:cubicBezTo>
                    <a:cubicBezTo>
                      <a:pt x="3756" y="13748"/>
                      <a:pt x="3737" y="13727"/>
                      <a:pt x="3708" y="13663"/>
                    </a:cubicBezTo>
                    <a:cubicBezTo>
                      <a:pt x="3642" y="13503"/>
                      <a:pt x="3741" y="13586"/>
                      <a:pt x="3753" y="13525"/>
                    </a:cubicBezTo>
                    <a:cubicBezTo>
                      <a:pt x="3697" y="13447"/>
                      <a:pt x="3592" y="13320"/>
                      <a:pt x="3598" y="13154"/>
                    </a:cubicBezTo>
                    <a:lnTo>
                      <a:pt x="3598" y="13154"/>
                    </a:lnTo>
                    <a:cubicBezTo>
                      <a:pt x="3625" y="13204"/>
                      <a:pt x="3625" y="13248"/>
                      <a:pt x="3642" y="13292"/>
                    </a:cubicBezTo>
                    <a:lnTo>
                      <a:pt x="3647" y="13171"/>
                    </a:lnTo>
                    <a:cubicBezTo>
                      <a:pt x="3713" y="13255"/>
                      <a:pt x="3738" y="13332"/>
                      <a:pt x="3753" y="13332"/>
                    </a:cubicBezTo>
                    <a:cubicBezTo>
                      <a:pt x="3760" y="13332"/>
                      <a:pt x="3764" y="13317"/>
                      <a:pt x="3769" y="13281"/>
                    </a:cubicBezTo>
                    <a:lnTo>
                      <a:pt x="3769" y="13281"/>
                    </a:lnTo>
                    <a:cubicBezTo>
                      <a:pt x="3766" y="13282"/>
                      <a:pt x="3763" y="13282"/>
                      <a:pt x="3761" y="13282"/>
                    </a:cubicBezTo>
                    <a:cubicBezTo>
                      <a:pt x="3644" y="13282"/>
                      <a:pt x="3639" y="12849"/>
                      <a:pt x="3511" y="12849"/>
                    </a:cubicBezTo>
                    <a:cubicBezTo>
                      <a:pt x="3508" y="12849"/>
                      <a:pt x="3506" y="12849"/>
                      <a:pt x="3504" y="12850"/>
                    </a:cubicBezTo>
                    <a:lnTo>
                      <a:pt x="3509" y="12767"/>
                    </a:lnTo>
                    <a:cubicBezTo>
                      <a:pt x="3515" y="12789"/>
                      <a:pt x="3520" y="12789"/>
                      <a:pt x="3531" y="12816"/>
                    </a:cubicBezTo>
                    <a:cubicBezTo>
                      <a:pt x="3548" y="12650"/>
                      <a:pt x="3404" y="12733"/>
                      <a:pt x="3371" y="12534"/>
                    </a:cubicBezTo>
                    <a:cubicBezTo>
                      <a:pt x="3367" y="12480"/>
                      <a:pt x="3369" y="12435"/>
                      <a:pt x="3382" y="12435"/>
                    </a:cubicBezTo>
                    <a:cubicBezTo>
                      <a:pt x="3386" y="12435"/>
                      <a:pt x="3392" y="12440"/>
                      <a:pt x="3398" y="12451"/>
                    </a:cubicBezTo>
                    <a:lnTo>
                      <a:pt x="3326" y="12313"/>
                    </a:lnTo>
                    <a:cubicBezTo>
                      <a:pt x="3323" y="12293"/>
                      <a:pt x="3328" y="12281"/>
                      <a:pt x="3335" y="12281"/>
                    </a:cubicBezTo>
                    <a:cubicBezTo>
                      <a:pt x="3339" y="12281"/>
                      <a:pt x="3344" y="12285"/>
                      <a:pt x="3349" y="12296"/>
                    </a:cubicBezTo>
                    <a:lnTo>
                      <a:pt x="3288" y="12091"/>
                    </a:lnTo>
                    <a:lnTo>
                      <a:pt x="3293" y="12091"/>
                    </a:lnTo>
                    <a:cubicBezTo>
                      <a:pt x="3266" y="12064"/>
                      <a:pt x="3210" y="12003"/>
                      <a:pt x="3188" y="11964"/>
                    </a:cubicBezTo>
                    <a:cubicBezTo>
                      <a:pt x="3188" y="11948"/>
                      <a:pt x="3190" y="11943"/>
                      <a:pt x="3192" y="11943"/>
                    </a:cubicBezTo>
                    <a:cubicBezTo>
                      <a:pt x="3198" y="11943"/>
                      <a:pt x="3211" y="11977"/>
                      <a:pt x="3222" y="11977"/>
                    </a:cubicBezTo>
                    <a:cubicBezTo>
                      <a:pt x="3224" y="11977"/>
                      <a:pt x="3225" y="11977"/>
                      <a:pt x="3227" y="11975"/>
                    </a:cubicBezTo>
                    <a:lnTo>
                      <a:pt x="3160" y="11854"/>
                    </a:lnTo>
                    <a:cubicBezTo>
                      <a:pt x="3165" y="11841"/>
                      <a:pt x="3172" y="11835"/>
                      <a:pt x="3179" y="11835"/>
                    </a:cubicBezTo>
                    <a:cubicBezTo>
                      <a:pt x="3207" y="11835"/>
                      <a:pt x="3247" y="11911"/>
                      <a:pt x="3260" y="11981"/>
                    </a:cubicBezTo>
                    <a:cubicBezTo>
                      <a:pt x="3354" y="11826"/>
                      <a:pt x="3199" y="11881"/>
                      <a:pt x="3210" y="11605"/>
                    </a:cubicBezTo>
                    <a:lnTo>
                      <a:pt x="3210" y="11605"/>
                    </a:lnTo>
                    <a:lnTo>
                      <a:pt x="3255" y="11726"/>
                    </a:lnTo>
                    <a:cubicBezTo>
                      <a:pt x="3310" y="11627"/>
                      <a:pt x="3260" y="11544"/>
                      <a:pt x="3271" y="11394"/>
                    </a:cubicBezTo>
                    <a:lnTo>
                      <a:pt x="3271" y="11394"/>
                    </a:lnTo>
                    <a:cubicBezTo>
                      <a:pt x="3262" y="11421"/>
                      <a:pt x="3231" y="11598"/>
                      <a:pt x="3187" y="11598"/>
                    </a:cubicBezTo>
                    <a:cubicBezTo>
                      <a:pt x="3186" y="11598"/>
                      <a:pt x="3184" y="11598"/>
                      <a:pt x="3183" y="11597"/>
                    </a:cubicBezTo>
                    <a:lnTo>
                      <a:pt x="3183" y="11597"/>
                    </a:lnTo>
                    <a:cubicBezTo>
                      <a:pt x="3183" y="11606"/>
                      <a:pt x="3182" y="11614"/>
                      <a:pt x="3177" y="11621"/>
                    </a:cubicBezTo>
                    <a:cubicBezTo>
                      <a:pt x="3116" y="11593"/>
                      <a:pt x="3138" y="11560"/>
                      <a:pt x="3138" y="11494"/>
                    </a:cubicBezTo>
                    <a:lnTo>
                      <a:pt x="3138" y="11494"/>
                    </a:lnTo>
                    <a:cubicBezTo>
                      <a:pt x="3142" y="11502"/>
                      <a:pt x="3147" y="11512"/>
                      <a:pt x="3152" y="11521"/>
                    </a:cubicBezTo>
                    <a:lnTo>
                      <a:pt x="3152" y="11521"/>
                    </a:lnTo>
                    <a:cubicBezTo>
                      <a:pt x="3148" y="11487"/>
                      <a:pt x="3136" y="11447"/>
                      <a:pt x="3105" y="11405"/>
                    </a:cubicBezTo>
                    <a:cubicBezTo>
                      <a:pt x="3155" y="11394"/>
                      <a:pt x="3127" y="11322"/>
                      <a:pt x="3100" y="11234"/>
                    </a:cubicBezTo>
                    <a:lnTo>
                      <a:pt x="3160" y="11228"/>
                    </a:lnTo>
                    <a:cubicBezTo>
                      <a:pt x="3122" y="11129"/>
                      <a:pt x="3094" y="11151"/>
                      <a:pt x="3050" y="11095"/>
                    </a:cubicBezTo>
                    <a:cubicBezTo>
                      <a:pt x="3033" y="10985"/>
                      <a:pt x="3072" y="10952"/>
                      <a:pt x="3105" y="10913"/>
                    </a:cubicBezTo>
                    <a:cubicBezTo>
                      <a:pt x="3099" y="10871"/>
                      <a:pt x="3093" y="10856"/>
                      <a:pt x="3086" y="10856"/>
                    </a:cubicBezTo>
                    <a:cubicBezTo>
                      <a:pt x="3074" y="10856"/>
                      <a:pt x="3060" y="10918"/>
                      <a:pt x="3038" y="10918"/>
                    </a:cubicBezTo>
                    <a:cubicBezTo>
                      <a:pt x="3026" y="10918"/>
                      <a:pt x="3012" y="10901"/>
                      <a:pt x="2994" y="10846"/>
                    </a:cubicBezTo>
                    <a:cubicBezTo>
                      <a:pt x="2989" y="10691"/>
                      <a:pt x="2939" y="10597"/>
                      <a:pt x="2856" y="10431"/>
                    </a:cubicBezTo>
                    <a:cubicBezTo>
                      <a:pt x="2856" y="10396"/>
                      <a:pt x="2861" y="10385"/>
                      <a:pt x="2868" y="10385"/>
                    </a:cubicBezTo>
                    <a:cubicBezTo>
                      <a:pt x="2879" y="10385"/>
                      <a:pt x="2894" y="10410"/>
                      <a:pt x="2902" y="10410"/>
                    </a:cubicBezTo>
                    <a:cubicBezTo>
                      <a:pt x="2904" y="10410"/>
                      <a:pt x="2905" y="10408"/>
                      <a:pt x="2906" y="10404"/>
                    </a:cubicBezTo>
                    <a:lnTo>
                      <a:pt x="2845" y="10326"/>
                    </a:lnTo>
                    <a:cubicBezTo>
                      <a:pt x="2856" y="10326"/>
                      <a:pt x="2867" y="10332"/>
                      <a:pt x="2873" y="10332"/>
                    </a:cubicBezTo>
                    <a:cubicBezTo>
                      <a:pt x="2801" y="10276"/>
                      <a:pt x="3011" y="10299"/>
                      <a:pt x="2911" y="10216"/>
                    </a:cubicBezTo>
                    <a:cubicBezTo>
                      <a:pt x="2913" y="10215"/>
                      <a:pt x="2915" y="10215"/>
                      <a:pt x="2917" y="10215"/>
                    </a:cubicBezTo>
                    <a:cubicBezTo>
                      <a:pt x="2935" y="10215"/>
                      <a:pt x="2941" y="10238"/>
                      <a:pt x="2961" y="10238"/>
                    </a:cubicBezTo>
                    <a:cubicBezTo>
                      <a:pt x="2928" y="10216"/>
                      <a:pt x="2923" y="10193"/>
                      <a:pt x="2950" y="10177"/>
                    </a:cubicBezTo>
                    <a:lnTo>
                      <a:pt x="2950" y="10177"/>
                    </a:lnTo>
                    <a:lnTo>
                      <a:pt x="2956" y="10182"/>
                    </a:lnTo>
                    <a:cubicBezTo>
                      <a:pt x="2967" y="10105"/>
                      <a:pt x="3017" y="10083"/>
                      <a:pt x="3066" y="10011"/>
                    </a:cubicBezTo>
                    <a:lnTo>
                      <a:pt x="3017" y="10000"/>
                    </a:lnTo>
                    <a:cubicBezTo>
                      <a:pt x="3033" y="9989"/>
                      <a:pt x="3044" y="9989"/>
                      <a:pt x="3061" y="9983"/>
                    </a:cubicBezTo>
                    <a:cubicBezTo>
                      <a:pt x="3047" y="9974"/>
                      <a:pt x="3038" y="9970"/>
                      <a:pt x="3032" y="9970"/>
                    </a:cubicBezTo>
                    <a:cubicBezTo>
                      <a:pt x="3014" y="9970"/>
                      <a:pt x="3018" y="9999"/>
                      <a:pt x="2997" y="9999"/>
                    </a:cubicBezTo>
                    <a:cubicBezTo>
                      <a:pt x="2990" y="9999"/>
                      <a:pt x="2980" y="9996"/>
                      <a:pt x="2967" y="9989"/>
                    </a:cubicBezTo>
                    <a:lnTo>
                      <a:pt x="2967" y="9989"/>
                    </a:lnTo>
                    <a:cubicBezTo>
                      <a:pt x="2969" y="9989"/>
                      <a:pt x="2971" y="9989"/>
                      <a:pt x="2973" y="9989"/>
                    </a:cubicBezTo>
                    <a:cubicBezTo>
                      <a:pt x="3059" y="9989"/>
                      <a:pt x="3019" y="9877"/>
                      <a:pt x="3104" y="9877"/>
                    </a:cubicBezTo>
                    <a:cubicBezTo>
                      <a:pt x="3109" y="9877"/>
                      <a:pt x="3115" y="9877"/>
                      <a:pt x="3122" y="9878"/>
                    </a:cubicBezTo>
                    <a:cubicBezTo>
                      <a:pt x="3127" y="9850"/>
                      <a:pt x="3066" y="9872"/>
                      <a:pt x="3077" y="9845"/>
                    </a:cubicBezTo>
                    <a:lnTo>
                      <a:pt x="3105" y="9845"/>
                    </a:lnTo>
                    <a:lnTo>
                      <a:pt x="3072" y="9823"/>
                    </a:lnTo>
                    <a:cubicBezTo>
                      <a:pt x="3081" y="9814"/>
                      <a:pt x="3095" y="9809"/>
                      <a:pt x="3111" y="9809"/>
                    </a:cubicBezTo>
                    <a:cubicBezTo>
                      <a:pt x="3123" y="9809"/>
                      <a:pt x="3137" y="9812"/>
                      <a:pt x="3149" y="9817"/>
                    </a:cubicBezTo>
                    <a:cubicBezTo>
                      <a:pt x="3144" y="9817"/>
                      <a:pt x="3149" y="9828"/>
                      <a:pt x="3149" y="9834"/>
                    </a:cubicBezTo>
                    <a:cubicBezTo>
                      <a:pt x="3186" y="9823"/>
                      <a:pt x="3159" y="9774"/>
                      <a:pt x="3169" y="9763"/>
                    </a:cubicBezTo>
                    <a:lnTo>
                      <a:pt x="3169" y="9763"/>
                    </a:lnTo>
                    <a:lnTo>
                      <a:pt x="3144" y="9778"/>
                    </a:lnTo>
                    <a:cubicBezTo>
                      <a:pt x="3144" y="9695"/>
                      <a:pt x="3205" y="9623"/>
                      <a:pt x="3177" y="9524"/>
                    </a:cubicBezTo>
                    <a:lnTo>
                      <a:pt x="3155" y="9524"/>
                    </a:lnTo>
                    <a:cubicBezTo>
                      <a:pt x="3133" y="9458"/>
                      <a:pt x="3187" y="9490"/>
                      <a:pt x="3199" y="9421"/>
                    </a:cubicBezTo>
                    <a:lnTo>
                      <a:pt x="3199" y="9421"/>
                    </a:lnTo>
                    <a:cubicBezTo>
                      <a:pt x="3201" y="9424"/>
                      <a:pt x="3203" y="9427"/>
                      <a:pt x="3205" y="9430"/>
                    </a:cubicBezTo>
                    <a:lnTo>
                      <a:pt x="3199" y="9419"/>
                    </a:lnTo>
                    <a:cubicBezTo>
                      <a:pt x="3199" y="9420"/>
                      <a:pt x="3199" y="9420"/>
                      <a:pt x="3199" y="9421"/>
                    </a:cubicBezTo>
                    <a:lnTo>
                      <a:pt x="3199" y="9421"/>
                    </a:lnTo>
                    <a:cubicBezTo>
                      <a:pt x="3187" y="9402"/>
                      <a:pt x="3183" y="9384"/>
                      <a:pt x="3188" y="9374"/>
                    </a:cubicBezTo>
                    <a:lnTo>
                      <a:pt x="3188" y="9374"/>
                    </a:lnTo>
                    <a:cubicBezTo>
                      <a:pt x="3193" y="9378"/>
                      <a:pt x="3198" y="9379"/>
                      <a:pt x="3204" y="9379"/>
                    </a:cubicBezTo>
                    <a:cubicBezTo>
                      <a:pt x="3216" y="9379"/>
                      <a:pt x="3229" y="9374"/>
                      <a:pt x="3242" y="9374"/>
                    </a:cubicBezTo>
                    <a:cubicBezTo>
                      <a:pt x="3250" y="9374"/>
                      <a:pt x="3258" y="9377"/>
                      <a:pt x="3266" y="9386"/>
                    </a:cubicBezTo>
                    <a:cubicBezTo>
                      <a:pt x="3243" y="9308"/>
                      <a:pt x="3243" y="9347"/>
                      <a:pt x="3177" y="9280"/>
                    </a:cubicBezTo>
                    <a:lnTo>
                      <a:pt x="3210" y="9280"/>
                    </a:lnTo>
                    <a:cubicBezTo>
                      <a:pt x="3183" y="9264"/>
                      <a:pt x="3172" y="9253"/>
                      <a:pt x="3172" y="9220"/>
                    </a:cubicBezTo>
                    <a:lnTo>
                      <a:pt x="3172" y="9220"/>
                    </a:lnTo>
                    <a:cubicBezTo>
                      <a:pt x="3188" y="9253"/>
                      <a:pt x="3232" y="9220"/>
                      <a:pt x="3260" y="9264"/>
                    </a:cubicBezTo>
                    <a:cubicBezTo>
                      <a:pt x="3348" y="9222"/>
                      <a:pt x="3228" y="9152"/>
                      <a:pt x="3316" y="9152"/>
                    </a:cubicBezTo>
                    <a:cubicBezTo>
                      <a:pt x="3322" y="9152"/>
                      <a:pt x="3329" y="9152"/>
                      <a:pt x="3338" y="9153"/>
                    </a:cubicBezTo>
                    <a:cubicBezTo>
                      <a:pt x="3316" y="9136"/>
                      <a:pt x="3301" y="9130"/>
                      <a:pt x="3290" y="9130"/>
                    </a:cubicBezTo>
                    <a:cubicBezTo>
                      <a:pt x="3262" y="9130"/>
                      <a:pt x="3260" y="9167"/>
                      <a:pt x="3249" y="9167"/>
                    </a:cubicBezTo>
                    <a:cubicBezTo>
                      <a:pt x="3248" y="9167"/>
                      <a:pt x="3246" y="9166"/>
                      <a:pt x="3243" y="9164"/>
                    </a:cubicBezTo>
                    <a:cubicBezTo>
                      <a:pt x="3210" y="9164"/>
                      <a:pt x="3183" y="9114"/>
                      <a:pt x="3199" y="9103"/>
                    </a:cubicBezTo>
                    <a:cubicBezTo>
                      <a:pt x="3205" y="9081"/>
                      <a:pt x="3326" y="9109"/>
                      <a:pt x="3349" y="9059"/>
                    </a:cubicBezTo>
                    <a:cubicBezTo>
                      <a:pt x="3349" y="9070"/>
                      <a:pt x="3354" y="9070"/>
                      <a:pt x="3349" y="9076"/>
                    </a:cubicBezTo>
                    <a:cubicBezTo>
                      <a:pt x="3376" y="9059"/>
                      <a:pt x="3326" y="9026"/>
                      <a:pt x="3376" y="9020"/>
                    </a:cubicBezTo>
                    <a:cubicBezTo>
                      <a:pt x="3321" y="8987"/>
                      <a:pt x="3393" y="8993"/>
                      <a:pt x="3315" y="8965"/>
                    </a:cubicBezTo>
                    <a:lnTo>
                      <a:pt x="3315" y="9020"/>
                    </a:lnTo>
                    <a:cubicBezTo>
                      <a:pt x="3299" y="8987"/>
                      <a:pt x="3227" y="8932"/>
                      <a:pt x="3282" y="8904"/>
                    </a:cubicBezTo>
                    <a:lnTo>
                      <a:pt x="3282" y="8904"/>
                    </a:lnTo>
                    <a:cubicBezTo>
                      <a:pt x="3293" y="8910"/>
                      <a:pt x="3310" y="8932"/>
                      <a:pt x="3315" y="8943"/>
                    </a:cubicBezTo>
                    <a:cubicBezTo>
                      <a:pt x="3343" y="8937"/>
                      <a:pt x="3310" y="8915"/>
                      <a:pt x="3338" y="8910"/>
                    </a:cubicBezTo>
                    <a:lnTo>
                      <a:pt x="3338" y="8910"/>
                    </a:lnTo>
                    <a:cubicBezTo>
                      <a:pt x="3404" y="8937"/>
                      <a:pt x="3338" y="8970"/>
                      <a:pt x="3376" y="9020"/>
                    </a:cubicBezTo>
                    <a:cubicBezTo>
                      <a:pt x="3402" y="9020"/>
                      <a:pt x="3369" y="8978"/>
                      <a:pt x="3387" y="8978"/>
                    </a:cubicBezTo>
                    <a:cubicBezTo>
                      <a:pt x="3392" y="8978"/>
                      <a:pt x="3401" y="8982"/>
                      <a:pt x="3417" y="8991"/>
                    </a:cubicBezTo>
                    <a:lnTo>
                      <a:pt x="3417" y="8991"/>
                    </a:lnTo>
                    <a:cubicBezTo>
                      <a:pt x="3324" y="8937"/>
                      <a:pt x="3447" y="8942"/>
                      <a:pt x="3382" y="8887"/>
                    </a:cubicBezTo>
                    <a:lnTo>
                      <a:pt x="3382" y="8887"/>
                    </a:lnTo>
                    <a:lnTo>
                      <a:pt x="3426" y="8904"/>
                    </a:lnTo>
                    <a:cubicBezTo>
                      <a:pt x="3421" y="8893"/>
                      <a:pt x="3404" y="8871"/>
                      <a:pt x="3404" y="8865"/>
                    </a:cubicBezTo>
                    <a:lnTo>
                      <a:pt x="3404" y="8865"/>
                    </a:lnTo>
                    <a:lnTo>
                      <a:pt x="3454" y="8904"/>
                    </a:lnTo>
                    <a:cubicBezTo>
                      <a:pt x="3409" y="8860"/>
                      <a:pt x="3515" y="8860"/>
                      <a:pt x="3492" y="8827"/>
                    </a:cubicBezTo>
                    <a:lnTo>
                      <a:pt x="3492" y="8827"/>
                    </a:lnTo>
                    <a:cubicBezTo>
                      <a:pt x="3487" y="8844"/>
                      <a:pt x="3479" y="8850"/>
                      <a:pt x="3470" y="8850"/>
                    </a:cubicBezTo>
                    <a:cubicBezTo>
                      <a:pt x="3453" y="8850"/>
                      <a:pt x="3431" y="8831"/>
                      <a:pt x="3408" y="8831"/>
                    </a:cubicBezTo>
                    <a:cubicBezTo>
                      <a:pt x="3405" y="8831"/>
                      <a:pt x="3402" y="8831"/>
                      <a:pt x="3398" y="8832"/>
                    </a:cubicBezTo>
                    <a:cubicBezTo>
                      <a:pt x="3384" y="8793"/>
                      <a:pt x="3408" y="8788"/>
                      <a:pt x="3440" y="8788"/>
                    </a:cubicBezTo>
                    <a:cubicBezTo>
                      <a:pt x="3449" y="8788"/>
                      <a:pt x="3459" y="8789"/>
                      <a:pt x="3468" y="8789"/>
                    </a:cubicBezTo>
                    <a:cubicBezTo>
                      <a:pt x="3501" y="8789"/>
                      <a:pt x="3531" y="8785"/>
                      <a:pt x="3531" y="8749"/>
                    </a:cubicBezTo>
                    <a:lnTo>
                      <a:pt x="3531" y="8749"/>
                    </a:lnTo>
                    <a:cubicBezTo>
                      <a:pt x="3531" y="8759"/>
                      <a:pt x="3515" y="8767"/>
                      <a:pt x="3500" y="8767"/>
                    </a:cubicBezTo>
                    <a:cubicBezTo>
                      <a:pt x="3490" y="8767"/>
                      <a:pt x="3480" y="8764"/>
                      <a:pt x="3476" y="8755"/>
                    </a:cubicBezTo>
                    <a:cubicBezTo>
                      <a:pt x="3487" y="8744"/>
                      <a:pt x="3509" y="8727"/>
                      <a:pt x="3537" y="8727"/>
                    </a:cubicBezTo>
                    <a:cubicBezTo>
                      <a:pt x="3539" y="8704"/>
                      <a:pt x="3530" y="8699"/>
                      <a:pt x="3518" y="8699"/>
                    </a:cubicBezTo>
                    <a:cubicBezTo>
                      <a:pt x="3510" y="8699"/>
                      <a:pt x="3501" y="8701"/>
                      <a:pt x="3492" y="8701"/>
                    </a:cubicBezTo>
                    <a:cubicBezTo>
                      <a:pt x="3481" y="8701"/>
                      <a:pt x="3472" y="8698"/>
                      <a:pt x="3465" y="8688"/>
                    </a:cubicBezTo>
                    <a:cubicBezTo>
                      <a:pt x="3531" y="8688"/>
                      <a:pt x="3454" y="8655"/>
                      <a:pt x="3448" y="8627"/>
                    </a:cubicBezTo>
                    <a:lnTo>
                      <a:pt x="3448" y="8627"/>
                    </a:lnTo>
                    <a:lnTo>
                      <a:pt x="3487" y="8638"/>
                    </a:lnTo>
                    <a:cubicBezTo>
                      <a:pt x="3537" y="8589"/>
                      <a:pt x="3398" y="8589"/>
                      <a:pt x="3454" y="8550"/>
                    </a:cubicBezTo>
                    <a:lnTo>
                      <a:pt x="3454" y="8550"/>
                    </a:lnTo>
                    <a:lnTo>
                      <a:pt x="3509" y="8589"/>
                    </a:lnTo>
                    <a:lnTo>
                      <a:pt x="3509" y="8589"/>
                    </a:lnTo>
                    <a:lnTo>
                      <a:pt x="3504" y="8555"/>
                    </a:lnTo>
                    <a:lnTo>
                      <a:pt x="3548" y="8578"/>
                    </a:lnTo>
                    <a:cubicBezTo>
                      <a:pt x="3520" y="8533"/>
                      <a:pt x="3537" y="8528"/>
                      <a:pt x="3559" y="8500"/>
                    </a:cubicBezTo>
                    <a:cubicBezTo>
                      <a:pt x="3520" y="8495"/>
                      <a:pt x="3476" y="8467"/>
                      <a:pt x="3481" y="8445"/>
                    </a:cubicBezTo>
                    <a:cubicBezTo>
                      <a:pt x="3484" y="8444"/>
                      <a:pt x="3487" y="8444"/>
                      <a:pt x="3489" y="8444"/>
                    </a:cubicBezTo>
                    <a:cubicBezTo>
                      <a:pt x="3504" y="8444"/>
                      <a:pt x="3512" y="8452"/>
                      <a:pt x="3518" y="8452"/>
                    </a:cubicBezTo>
                    <a:cubicBezTo>
                      <a:pt x="3523" y="8452"/>
                      <a:pt x="3527" y="8447"/>
                      <a:pt x="3531" y="8428"/>
                    </a:cubicBezTo>
                    <a:cubicBezTo>
                      <a:pt x="3559" y="8450"/>
                      <a:pt x="3587" y="8472"/>
                      <a:pt x="3542" y="8472"/>
                    </a:cubicBezTo>
                    <a:cubicBezTo>
                      <a:pt x="3559" y="8478"/>
                      <a:pt x="3570" y="8495"/>
                      <a:pt x="3587" y="8500"/>
                    </a:cubicBezTo>
                    <a:cubicBezTo>
                      <a:pt x="3615" y="8495"/>
                      <a:pt x="3607" y="8462"/>
                      <a:pt x="3611" y="8449"/>
                    </a:cubicBezTo>
                    <a:lnTo>
                      <a:pt x="3611" y="8449"/>
                    </a:lnTo>
                    <a:cubicBezTo>
                      <a:pt x="3607" y="8451"/>
                      <a:pt x="3601" y="8452"/>
                      <a:pt x="3598" y="8456"/>
                    </a:cubicBezTo>
                    <a:lnTo>
                      <a:pt x="3559" y="8384"/>
                    </a:lnTo>
                    <a:cubicBezTo>
                      <a:pt x="3575" y="8384"/>
                      <a:pt x="3587" y="8389"/>
                      <a:pt x="3598" y="8401"/>
                    </a:cubicBezTo>
                    <a:cubicBezTo>
                      <a:pt x="3598" y="8389"/>
                      <a:pt x="3575" y="8373"/>
                      <a:pt x="3575" y="8362"/>
                    </a:cubicBezTo>
                    <a:lnTo>
                      <a:pt x="3575" y="8362"/>
                    </a:lnTo>
                    <a:cubicBezTo>
                      <a:pt x="3612" y="8372"/>
                      <a:pt x="3649" y="8388"/>
                      <a:pt x="3657" y="8413"/>
                    </a:cubicBezTo>
                    <a:lnTo>
                      <a:pt x="3657" y="8413"/>
                    </a:lnTo>
                    <a:lnTo>
                      <a:pt x="3642" y="8356"/>
                    </a:lnTo>
                    <a:cubicBezTo>
                      <a:pt x="3649" y="8356"/>
                      <a:pt x="3671" y="8349"/>
                      <a:pt x="3687" y="8349"/>
                    </a:cubicBezTo>
                    <a:cubicBezTo>
                      <a:pt x="3695" y="8349"/>
                      <a:pt x="3701" y="8351"/>
                      <a:pt x="3703" y="8356"/>
                    </a:cubicBezTo>
                    <a:cubicBezTo>
                      <a:pt x="3730" y="8334"/>
                      <a:pt x="3653" y="8262"/>
                      <a:pt x="3697" y="8240"/>
                    </a:cubicBezTo>
                    <a:cubicBezTo>
                      <a:pt x="3686" y="8229"/>
                      <a:pt x="3681" y="8223"/>
                      <a:pt x="3681" y="8218"/>
                    </a:cubicBezTo>
                    <a:cubicBezTo>
                      <a:pt x="3703" y="8179"/>
                      <a:pt x="3758" y="8168"/>
                      <a:pt x="3725" y="8113"/>
                    </a:cubicBezTo>
                    <a:lnTo>
                      <a:pt x="3797" y="8113"/>
                    </a:lnTo>
                    <a:cubicBezTo>
                      <a:pt x="3791" y="8080"/>
                      <a:pt x="3708" y="8113"/>
                      <a:pt x="3703" y="8052"/>
                    </a:cubicBezTo>
                    <a:cubicBezTo>
                      <a:pt x="3701" y="8036"/>
                      <a:pt x="3706" y="8031"/>
                      <a:pt x="3715" y="8031"/>
                    </a:cubicBezTo>
                    <a:cubicBezTo>
                      <a:pt x="3733" y="8031"/>
                      <a:pt x="3766" y="8052"/>
                      <a:pt x="3782" y="8052"/>
                    </a:cubicBezTo>
                    <a:cubicBezTo>
                      <a:pt x="3784" y="8052"/>
                      <a:pt x="3785" y="8052"/>
                      <a:pt x="3786" y="8052"/>
                    </a:cubicBezTo>
                    <a:cubicBezTo>
                      <a:pt x="3758" y="8024"/>
                      <a:pt x="3703" y="7958"/>
                      <a:pt x="3769" y="7947"/>
                    </a:cubicBezTo>
                    <a:lnTo>
                      <a:pt x="3769" y="7947"/>
                    </a:lnTo>
                    <a:cubicBezTo>
                      <a:pt x="3780" y="7958"/>
                      <a:pt x="3764" y="7969"/>
                      <a:pt x="3764" y="7980"/>
                    </a:cubicBezTo>
                    <a:lnTo>
                      <a:pt x="3813" y="7969"/>
                    </a:lnTo>
                    <a:cubicBezTo>
                      <a:pt x="3856" y="8016"/>
                      <a:pt x="3842" y="8031"/>
                      <a:pt x="3871" y="8031"/>
                    </a:cubicBezTo>
                    <a:cubicBezTo>
                      <a:pt x="3876" y="8031"/>
                      <a:pt x="3883" y="8031"/>
                      <a:pt x="3891" y="8030"/>
                    </a:cubicBezTo>
                    <a:cubicBezTo>
                      <a:pt x="3764" y="7980"/>
                      <a:pt x="3908" y="7919"/>
                      <a:pt x="3786" y="7869"/>
                    </a:cubicBezTo>
                    <a:lnTo>
                      <a:pt x="3819" y="7864"/>
                    </a:lnTo>
                    <a:cubicBezTo>
                      <a:pt x="3819" y="7869"/>
                      <a:pt x="3824" y="7869"/>
                      <a:pt x="3819" y="7875"/>
                    </a:cubicBezTo>
                    <a:cubicBezTo>
                      <a:pt x="3891" y="7864"/>
                      <a:pt x="3736" y="7819"/>
                      <a:pt x="3769" y="7781"/>
                    </a:cubicBezTo>
                    <a:cubicBezTo>
                      <a:pt x="3777" y="7772"/>
                      <a:pt x="3787" y="7768"/>
                      <a:pt x="3796" y="7768"/>
                    </a:cubicBezTo>
                    <a:cubicBezTo>
                      <a:pt x="3805" y="7768"/>
                      <a:pt x="3813" y="7772"/>
                      <a:pt x="3819" y="7781"/>
                    </a:cubicBezTo>
                    <a:lnTo>
                      <a:pt x="3797" y="7731"/>
                    </a:lnTo>
                    <a:cubicBezTo>
                      <a:pt x="3800" y="7729"/>
                      <a:pt x="3804" y="7729"/>
                      <a:pt x="3807" y="7729"/>
                    </a:cubicBezTo>
                    <a:cubicBezTo>
                      <a:pt x="3813" y="7729"/>
                      <a:pt x="3818" y="7730"/>
                      <a:pt x="3819" y="7732"/>
                    </a:cubicBezTo>
                    <a:lnTo>
                      <a:pt x="3819" y="7732"/>
                    </a:lnTo>
                    <a:lnTo>
                      <a:pt x="3824" y="7681"/>
                    </a:lnTo>
                    <a:lnTo>
                      <a:pt x="3836" y="7681"/>
                    </a:lnTo>
                    <a:cubicBezTo>
                      <a:pt x="3819" y="7670"/>
                      <a:pt x="3791" y="7642"/>
                      <a:pt x="3786" y="7626"/>
                    </a:cubicBezTo>
                    <a:cubicBezTo>
                      <a:pt x="3788" y="7625"/>
                      <a:pt x="3790" y="7625"/>
                      <a:pt x="3792" y="7625"/>
                    </a:cubicBezTo>
                    <a:cubicBezTo>
                      <a:pt x="3806" y="7625"/>
                      <a:pt x="3799" y="7642"/>
                      <a:pt x="3813" y="7642"/>
                    </a:cubicBezTo>
                    <a:lnTo>
                      <a:pt x="3791" y="7598"/>
                    </a:lnTo>
                    <a:cubicBezTo>
                      <a:pt x="3824" y="7598"/>
                      <a:pt x="3852" y="7637"/>
                      <a:pt x="3841" y="7653"/>
                    </a:cubicBezTo>
                    <a:cubicBezTo>
                      <a:pt x="3863" y="7657"/>
                      <a:pt x="3878" y="7659"/>
                      <a:pt x="3887" y="7659"/>
                    </a:cubicBezTo>
                    <a:cubicBezTo>
                      <a:pt x="3935" y="7659"/>
                      <a:pt x="3833" y="7615"/>
                      <a:pt x="3908" y="7587"/>
                    </a:cubicBezTo>
                    <a:lnTo>
                      <a:pt x="3908" y="7587"/>
                    </a:lnTo>
                    <a:lnTo>
                      <a:pt x="3919" y="7620"/>
                    </a:lnTo>
                    <a:cubicBezTo>
                      <a:pt x="3925" y="7621"/>
                      <a:pt x="3931" y="7621"/>
                      <a:pt x="3936" y="7621"/>
                    </a:cubicBezTo>
                    <a:cubicBezTo>
                      <a:pt x="3989" y="7621"/>
                      <a:pt x="3984" y="7597"/>
                      <a:pt x="4035" y="7587"/>
                    </a:cubicBezTo>
                    <a:cubicBezTo>
                      <a:pt x="4021" y="7587"/>
                      <a:pt x="3988" y="7593"/>
                      <a:pt x="3955" y="7593"/>
                    </a:cubicBezTo>
                    <a:cubicBezTo>
                      <a:pt x="3923" y="7593"/>
                      <a:pt x="3891" y="7587"/>
                      <a:pt x="3880" y="7565"/>
                    </a:cubicBezTo>
                    <a:cubicBezTo>
                      <a:pt x="3896" y="7559"/>
                      <a:pt x="3902" y="7554"/>
                      <a:pt x="3880" y="7526"/>
                    </a:cubicBezTo>
                    <a:lnTo>
                      <a:pt x="3880" y="7526"/>
                    </a:lnTo>
                    <a:cubicBezTo>
                      <a:pt x="3888" y="7528"/>
                      <a:pt x="3895" y="7529"/>
                      <a:pt x="3900" y="7529"/>
                    </a:cubicBezTo>
                    <a:cubicBezTo>
                      <a:pt x="3924" y="7529"/>
                      <a:pt x="3924" y="7512"/>
                      <a:pt x="3924" y="7499"/>
                    </a:cubicBezTo>
                    <a:lnTo>
                      <a:pt x="3979" y="7515"/>
                    </a:lnTo>
                    <a:cubicBezTo>
                      <a:pt x="3974" y="7487"/>
                      <a:pt x="3935" y="7482"/>
                      <a:pt x="3919" y="7454"/>
                    </a:cubicBezTo>
                    <a:cubicBezTo>
                      <a:pt x="3923" y="7445"/>
                      <a:pt x="3935" y="7441"/>
                      <a:pt x="3950" y="7441"/>
                    </a:cubicBezTo>
                    <a:cubicBezTo>
                      <a:pt x="3970" y="7441"/>
                      <a:pt x="3996" y="7448"/>
                      <a:pt x="4018" y="7454"/>
                    </a:cubicBezTo>
                    <a:cubicBezTo>
                      <a:pt x="4040" y="7421"/>
                      <a:pt x="3935" y="7454"/>
                      <a:pt x="3946" y="7404"/>
                    </a:cubicBezTo>
                    <a:cubicBezTo>
                      <a:pt x="3979" y="7377"/>
                      <a:pt x="3963" y="7349"/>
                      <a:pt x="3946" y="7294"/>
                    </a:cubicBezTo>
                    <a:cubicBezTo>
                      <a:pt x="3951" y="7292"/>
                      <a:pt x="3955" y="7291"/>
                      <a:pt x="3958" y="7291"/>
                    </a:cubicBezTo>
                    <a:cubicBezTo>
                      <a:pt x="3976" y="7291"/>
                      <a:pt x="3983" y="7310"/>
                      <a:pt x="4002" y="7310"/>
                    </a:cubicBezTo>
                    <a:lnTo>
                      <a:pt x="3957" y="7277"/>
                    </a:lnTo>
                    <a:cubicBezTo>
                      <a:pt x="3957" y="7274"/>
                      <a:pt x="3959" y="7272"/>
                      <a:pt x="3961" y="7272"/>
                    </a:cubicBezTo>
                    <a:cubicBezTo>
                      <a:pt x="3967" y="7272"/>
                      <a:pt x="3976" y="7279"/>
                      <a:pt x="3979" y="7283"/>
                    </a:cubicBezTo>
                    <a:cubicBezTo>
                      <a:pt x="3963" y="7261"/>
                      <a:pt x="3924" y="7261"/>
                      <a:pt x="3919" y="7227"/>
                    </a:cubicBezTo>
                    <a:cubicBezTo>
                      <a:pt x="3852" y="7200"/>
                      <a:pt x="4035" y="7205"/>
                      <a:pt x="3974" y="7144"/>
                    </a:cubicBezTo>
                    <a:cubicBezTo>
                      <a:pt x="3991" y="7144"/>
                      <a:pt x="4007" y="7155"/>
                      <a:pt x="4029" y="7166"/>
                    </a:cubicBezTo>
                    <a:cubicBezTo>
                      <a:pt x="3991" y="7100"/>
                      <a:pt x="4007" y="7111"/>
                      <a:pt x="3957" y="7056"/>
                    </a:cubicBezTo>
                    <a:lnTo>
                      <a:pt x="4007" y="7034"/>
                    </a:lnTo>
                    <a:lnTo>
                      <a:pt x="4007" y="7034"/>
                    </a:lnTo>
                    <a:cubicBezTo>
                      <a:pt x="4004" y="7034"/>
                      <a:pt x="4001" y="7034"/>
                      <a:pt x="3999" y="7034"/>
                    </a:cubicBezTo>
                    <a:cubicBezTo>
                      <a:pt x="3947" y="7034"/>
                      <a:pt x="3906" y="6987"/>
                      <a:pt x="3874" y="6951"/>
                    </a:cubicBezTo>
                    <a:lnTo>
                      <a:pt x="3819" y="6951"/>
                    </a:lnTo>
                    <a:lnTo>
                      <a:pt x="3808" y="6895"/>
                    </a:lnTo>
                    <a:cubicBezTo>
                      <a:pt x="3819" y="6895"/>
                      <a:pt x="3836" y="6901"/>
                      <a:pt x="3863" y="6923"/>
                    </a:cubicBezTo>
                    <a:lnTo>
                      <a:pt x="3847" y="6906"/>
                    </a:lnTo>
                    <a:cubicBezTo>
                      <a:pt x="3850" y="6906"/>
                      <a:pt x="3852" y="6906"/>
                      <a:pt x="3855" y="6906"/>
                    </a:cubicBezTo>
                    <a:cubicBezTo>
                      <a:pt x="3880" y="6906"/>
                      <a:pt x="3905" y="6925"/>
                      <a:pt x="3935" y="6945"/>
                    </a:cubicBezTo>
                    <a:lnTo>
                      <a:pt x="3896" y="6945"/>
                    </a:lnTo>
                    <a:cubicBezTo>
                      <a:pt x="3930" y="6967"/>
                      <a:pt x="3963" y="6989"/>
                      <a:pt x="4002" y="7000"/>
                    </a:cubicBezTo>
                    <a:cubicBezTo>
                      <a:pt x="3991" y="6995"/>
                      <a:pt x="3991" y="6984"/>
                      <a:pt x="3985" y="6978"/>
                    </a:cubicBezTo>
                    <a:lnTo>
                      <a:pt x="3985" y="6978"/>
                    </a:lnTo>
                    <a:cubicBezTo>
                      <a:pt x="3991" y="6984"/>
                      <a:pt x="4002" y="6989"/>
                      <a:pt x="4007" y="6989"/>
                    </a:cubicBezTo>
                    <a:cubicBezTo>
                      <a:pt x="4013" y="6989"/>
                      <a:pt x="4002" y="6984"/>
                      <a:pt x="3991" y="6973"/>
                    </a:cubicBezTo>
                    <a:lnTo>
                      <a:pt x="3991" y="6973"/>
                    </a:lnTo>
                    <a:lnTo>
                      <a:pt x="4062" y="6984"/>
                    </a:lnTo>
                    <a:lnTo>
                      <a:pt x="4062" y="6984"/>
                    </a:lnTo>
                    <a:lnTo>
                      <a:pt x="4035" y="6973"/>
                    </a:lnTo>
                    <a:lnTo>
                      <a:pt x="4096" y="6929"/>
                    </a:lnTo>
                    <a:cubicBezTo>
                      <a:pt x="4040" y="6868"/>
                      <a:pt x="3957" y="6796"/>
                      <a:pt x="3957" y="6724"/>
                    </a:cubicBezTo>
                    <a:lnTo>
                      <a:pt x="3957" y="6724"/>
                    </a:lnTo>
                    <a:cubicBezTo>
                      <a:pt x="4002" y="6757"/>
                      <a:pt x="4035" y="6757"/>
                      <a:pt x="4090" y="6779"/>
                    </a:cubicBezTo>
                    <a:cubicBezTo>
                      <a:pt x="4085" y="6778"/>
                      <a:pt x="4080" y="6778"/>
                      <a:pt x="4076" y="6778"/>
                    </a:cubicBezTo>
                    <a:cubicBezTo>
                      <a:pt x="4029" y="6778"/>
                      <a:pt x="4094" y="6837"/>
                      <a:pt x="4074" y="6862"/>
                    </a:cubicBezTo>
                    <a:cubicBezTo>
                      <a:pt x="4079" y="6857"/>
                      <a:pt x="4085" y="6855"/>
                      <a:pt x="4092" y="6855"/>
                    </a:cubicBezTo>
                    <a:cubicBezTo>
                      <a:pt x="4105" y="6855"/>
                      <a:pt x="4120" y="6864"/>
                      <a:pt x="4123" y="6868"/>
                    </a:cubicBezTo>
                    <a:lnTo>
                      <a:pt x="4090" y="6790"/>
                    </a:lnTo>
                    <a:lnTo>
                      <a:pt x="4090" y="6790"/>
                    </a:lnTo>
                    <a:cubicBezTo>
                      <a:pt x="4106" y="6797"/>
                      <a:pt x="4116" y="6800"/>
                      <a:pt x="4122" y="6800"/>
                    </a:cubicBezTo>
                    <a:cubicBezTo>
                      <a:pt x="4136" y="6800"/>
                      <a:pt x="4136" y="6788"/>
                      <a:pt x="4151" y="6785"/>
                    </a:cubicBezTo>
                    <a:cubicBezTo>
                      <a:pt x="4057" y="6763"/>
                      <a:pt x="4101" y="6713"/>
                      <a:pt x="4090" y="6685"/>
                    </a:cubicBezTo>
                    <a:lnTo>
                      <a:pt x="4090" y="6685"/>
                    </a:lnTo>
                    <a:cubicBezTo>
                      <a:pt x="4123" y="6696"/>
                      <a:pt x="4151" y="6713"/>
                      <a:pt x="4129" y="6740"/>
                    </a:cubicBezTo>
                    <a:cubicBezTo>
                      <a:pt x="4211" y="6735"/>
                      <a:pt x="4037" y="6658"/>
                      <a:pt x="4111" y="6652"/>
                    </a:cubicBezTo>
                    <a:lnTo>
                      <a:pt x="4111" y="6652"/>
                    </a:lnTo>
                    <a:cubicBezTo>
                      <a:pt x="4113" y="6638"/>
                      <a:pt x="4128" y="6627"/>
                      <a:pt x="4143" y="6627"/>
                    </a:cubicBezTo>
                    <a:cubicBezTo>
                      <a:pt x="4148" y="6627"/>
                      <a:pt x="4152" y="6628"/>
                      <a:pt x="4157" y="6630"/>
                    </a:cubicBezTo>
                    <a:lnTo>
                      <a:pt x="4157" y="6641"/>
                    </a:lnTo>
                    <a:cubicBezTo>
                      <a:pt x="4184" y="6597"/>
                      <a:pt x="4212" y="6502"/>
                      <a:pt x="4140" y="6458"/>
                    </a:cubicBezTo>
                    <a:lnTo>
                      <a:pt x="4140" y="6458"/>
                    </a:lnTo>
                    <a:cubicBezTo>
                      <a:pt x="4145" y="6458"/>
                      <a:pt x="4228" y="6502"/>
                      <a:pt x="4240" y="6508"/>
                    </a:cubicBezTo>
                    <a:lnTo>
                      <a:pt x="4007" y="6325"/>
                    </a:lnTo>
                    <a:lnTo>
                      <a:pt x="4007" y="6325"/>
                    </a:lnTo>
                    <a:cubicBezTo>
                      <a:pt x="4068" y="6364"/>
                      <a:pt x="4240" y="6392"/>
                      <a:pt x="4262" y="6447"/>
                    </a:cubicBezTo>
                    <a:cubicBezTo>
                      <a:pt x="4278" y="6436"/>
                      <a:pt x="4289" y="6431"/>
                      <a:pt x="4278" y="6397"/>
                    </a:cubicBezTo>
                    <a:lnTo>
                      <a:pt x="4278" y="6397"/>
                    </a:lnTo>
                    <a:cubicBezTo>
                      <a:pt x="4277" y="6398"/>
                      <a:pt x="4275" y="6398"/>
                      <a:pt x="4272" y="6398"/>
                    </a:cubicBezTo>
                    <a:cubicBezTo>
                      <a:pt x="4246" y="6398"/>
                      <a:pt x="4173" y="6375"/>
                      <a:pt x="4173" y="6370"/>
                    </a:cubicBezTo>
                    <a:cubicBezTo>
                      <a:pt x="4253" y="6370"/>
                      <a:pt x="4226" y="6365"/>
                      <a:pt x="4286" y="6354"/>
                    </a:cubicBezTo>
                    <a:lnTo>
                      <a:pt x="4286" y="6354"/>
                    </a:lnTo>
                    <a:cubicBezTo>
                      <a:pt x="4287" y="6354"/>
                      <a:pt x="4288" y="6354"/>
                      <a:pt x="4289" y="6354"/>
                    </a:cubicBezTo>
                    <a:cubicBezTo>
                      <a:pt x="4291" y="6354"/>
                      <a:pt x="4293" y="6354"/>
                      <a:pt x="4295" y="6353"/>
                    </a:cubicBezTo>
                    <a:lnTo>
                      <a:pt x="4295" y="6353"/>
                    </a:lnTo>
                    <a:cubicBezTo>
                      <a:pt x="4292" y="6354"/>
                      <a:pt x="4289" y="6354"/>
                      <a:pt x="4286" y="6354"/>
                    </a:cubicBezTo>
                    <a:lnTo>
                      <a:pt x="4286" y="6354"/>
                    </a:lnTo>
                    <a:cubicBezTo>
                      <a:pt x="4257" y="6352"/>
                      <a:pt x="4179" y="6307"/>
                      <a:pt x="4184" y="6292"/>
                    </a:cubicBezTo>
                    <a:lnTo>
                      <a:pt x="4184" y="6292"/>
                    </a:lnTo>
                    <a:cubicBezTo>
                      <a:pt x="4198" y="6297"/>
                      <a:pt x="4258" y="6316"/>
                      <a:pt x="4284" y="6331"/>
                    </a:cubicBezTo>
                    <a:lnTo>
                      <a:pt x="4284" y="6331"/>
                    </a:lnTo>
                    <a:lnTo>
                      <a:pt x="4214" y="6266"/>
                    </a:lnTo>
                    <a:lnTo>
                      <a:pt x="4214" y="6266"/>
                    </a:lnTo>
                    <a:cubicBezTo>
                      <a:pt x="4238" y="6283"/>
                      <a:pt x="4298" y="6292"/>
                      <a:pt x="4323" y="6292"/>
                    </a:cubicBezTo>
                    <a:cubicBezTo>
                      <a:pt x="4306" y="6292"/>
                      <a:pt x="4339" y="6259"/>
                      <a:pt x="4339" y="6237"/>
                    </a:cubicBezTo>
                    <a:lnTo>
                      <a:pt x="4339" y="6237"/>
                    </a:lnTo>
                    <a:lnTo>
                      <a:pt x="4311" y="6242"/>
                    </a:lnTo>
                    <a:cubicBezTo>
                      <a:pt x="4345" y="6204"/>
                      <a:pt x="4184" y="6143"/>
                      <a:pt x="4206" y="6093"/>
                    </a:cubicBezTo>
                    <a:lnTo>
                      <a:pt x="4206" y="6093"/>
                    </a:lnTo>
                    <a:cubicBezTo>
                      <a:pt x="4225" y="6102"/>
                      <a:pt x="4299" y="6137"/>
                      <a:pt x="4334" y="6137"/>
                    </a:cubicBezTo>
                    <a:cubicBezTo>
                      <a:pt x="4341" y="6137"/>
                      <a:pt x="4347" y="6136"/>
                      <a:pt x="4350" y="6132"/>
                    </a:cubicBezTo>
                    <a:cubicBezTo>
                      <a:pt x="4306" y="6098"/>
                      <a:pt x="4118" y="5988"/>
                      <a:pt x="4090" y="5927"/>
                    </a:cubicBezTo>
                    <a:lnTo>
                      <a:pt x="4123" y="5927"/>
                    </a:lnTo>
                    <a:lnTo>
                      <a:pt x="4101" y="5877"/>
                    </a:lnTo>
                    <a:lnTo>
                      <a:pt x="4101" y="5877"/>
                    </a:lnTo>
                    <a:cubicBezTo>
                      <a:pt x="4173" y="5927"/>
                      <a:pt x="4317" y="6049"/>
                      <a:pt x="4372" y="6104"/>
                    </a:cubicBezTo>
                    <a:cubicBezTo>
                      <a:pt x="4377" y="6103"/>
                      <a:pt x="4381" y="6103"/>
                      <a:pt x="4384" y="6103"/>
                    </a:cubicBezTo>
                    <a:cubicBezTo>
                      <a:pt x="4392" y="6103"/>
                      <a:pt x="4397" y="6104"/>
                      <a:pt x="4401" y="6104"/>
                    </a:cubicBezTo>
                    <a:cubicBezTo>
                      <a:pt x="4408" y="6104"/>
                      <a:pt x="4414" y="6101"/>
                      <a:pt x="4422" y="6087"/>
                    </a:cubicBezTo>
                    <a:cubicBezTo>
                      <a:pt x="4455" y="6087"/>
                      <a:pt x="4455" y="6121"/>
                      <a:pt x="4455" y="6126"/>
                    </a:cubicBezTo>
                    <a:lnTo>
                      <a:pt x="4500" y="6071"/>
                    </a:lnTo>
                    <a:cubicBezTo>
                      <a:pt x="4433" y="6049"/>
                      <a:pt x="4455" y="5993"/>
                      <a:pt x="4400" y="5982"/>
                    </a:cubicBezTo>
                    <a:lnTo>
                      <a:pt x="4400" y="5982"/>
                    </a:lnTo>
                    <a:lnTo>
                      <a:pt x="4433" y="6076"/>
                    </a:lnTo>
                    <a:cubicBezTo>
                      <a:pt x="4372" y="6060"/>
                      <a:pt x="4278" y="5966"/>
                      <a:pt x="4306" y="5927"/>
                    </a:cubicBezTo>
                    <a:cubicBezTo>
                      <a:pt x="4334" y="5927"/>
                      <a:pt x="4406" y="5977"/>
                      <a:pt x="4428" y="5982"/>
                    </a:cubicBezTo>
                    <a:cubicBezTo>
                      <a:pt x="4407" y="5967"/>
                      <a:pt x="4406" y="5926"/>
                      <a:pt x="4419" y="5926"/>
                    </a:cubicBezTo>
                    <a:cubicBezTo>
                      <a:pt x="4420" y="5926"/>
                      <a:pt x="4421" y="5927"/>
                      <a:pt x="4422" y="5927"/>
                    </a:cubicBezTo>
                    <a:lnTo>
                      <a:pt x="4450" y="5960"/>
                    </a:lnTo>
                    <a:cubicBezTo>
                      <a:pt x="4483" y="5949"/>
                      <a:pt x="4378" y="5883"/>
                      <a:pt x="4455" y="5877"/>
                    </a:cubicBezTo>
                    <a:cubicBezTo>
                      <a:pt x="4461" y="5872"/>
                      <a:pt x="4544" y="5877"/>
                      <a:pt x="4511" y="5855"/>
                    </a:cubicBezTo>
                    <a:cubicBezTo>
                      <a:pt x="4433" y="5849"/>
                      <a:pt x="4212" y="5766"/>
                      <a:pt x="4168" y="5739"/>
                    </a:cubicBezTo>
                    <a:cubicBezTo>
                      <a:pt x="4173" y="5739"/>
                      <a:pt x="4256" y="5711"/>
                      <a:pt x="4295" y="5711"/>
                    </a:cubicBezTo>
                    <a:cubicBezTo>
                      <a:pt x="4361" y="5711"/>
                      <a:pt x="4422" y="5789"/>
                      <a:pt x="4472" y="5794"/>
                    </a:cubicBezTo>
                    <a:cubicBezTo>
                      <a:pt x="4455" y="5789"/>
                      <a:pt x="4433" y="5766"/>
                      <a:pt x="4428" y="5761"/>
                    </a:cubicBezTo>
                    <a:cubicBezTo>
                      <a:pt x="4429" y="5760"/>
                      <a:pt x="4431" y="5760"/>
                      <a:pt x="4433" y="5760"/>
                    </a:cubicBezTo>
                    <a:cubicBezTo>
                      <a:pt x="4447" y="5760"/>
                      <a:pt x="4463" y="5772"/>
                      <a:pt x="4473" y="5772"/>
                    </a:cubicBezTo>
                    <a:cubicBezTo>
                      <a:pt x="4478" y="5772"/>
                      <a:pt x="4481" y="5769"/>
                      <a:pt x="4483" y="5761"/>
                    </a:cubicBezTo>
                    <a:cubicBezTo>
                      <a:pt x="4437" y="5740"/>
                      <a:pt x="4477" y="5722"/>
                      <a:pt x="4465" y="5722"/>
                    </a:cubicBezTo>
                    <a:cubicBezTo>
                      <a:pt x="4461" y="5722"/>
                      <a:pt x="4452" y="5724"/>
                      <a:pt x="4433" y="5728"/>
                    </a:cubicBezTo>
                    <a:cubicBezTo>
                      <a:pt x="4428" y="5700"/>
                      <a:pt x="4455" y="5706"/>
                      <a:pt x="4461" y="5678"/>
                    </a:cubicBezTo>
                    <a:cubicBezTo>
                      <a:pt x="4422" y="5672"/>
                      <a:pt x="4334" y="5600"/>
                      <a:pt x="4323" y="5567"/>
                    </a:cubicBezTo>
                    <a:lnTo>
                      <a:pt x="4323" y="5567"/>
                    </a:lnTo>
                    <a:cubicBezTo>
                      <a:pt x="4339" y="5573"/>
                      <a:pt x="4367" y="5573"/>
                      <a:pt x="4372" y="5578"/>
                    </a:cubicBezTo>
                    <a:cubicBezTo>
                      <a:pt x="4400" y="5534"/>
                      <a:pt x="4433" y="5517"/>
                      <a:pt x="4455" y="5468"/>
                    </a:cubicBezTo>
                    <a:cubicBezTo>
                      <a:pt x="4464" y="5468"/>
                      <a:pt x="4475" y="5465"/>
                      <a:pt x="4487" y="5465"/>
                    </a:cubicBezTo>
                    <a:cubicBezTo>
                      <a:pt x="4500" y="5465"/>
                      <a:pt x="4513" y="5468"/>
                      <a:pt x="4527" y="5479"/>
                    </a:cubicBezTo>
                    <a:cubicBezTo>
                      <a:pt x="4516" y="5462"/>
                      <a:pt x="4500" y="5451"/>
                      <a:pt x="4505" y="5434"/>
                    </a:cubicBezTo>
                    <a:cubicBezTo>
                      <a:pt x="4509" y="5434"/>
                      <a:pt x="4513" y="5434"/>
                      <a:pt x="4516" y="5434"/>
                    </a:cubicBezTo>
                    <a:cubicBezTo>
                      <a:pt x="4558" y="5434"/>
                      <a:pt x="4504" y="5468"/>
                      <a:pt x="4572" y="5479"/>
                    </a:cubicBezTo>
                    <a:cubicBezTo>
                      <a:pt x="4538" y="5462"/>
                      <a:pt x="4538" y="5423"/>
                      <a:pt x="4527" y="5396"/>
                    </a:cubicBezTo>
                    <a:cubicBezTo>
                      <a:pt x="4520" y="5394"/>
                      <a:pt x="4515" y="5393"/>
                      <a:pt x="4510" y="5393"/>
                    </a:cubicBezTo>
                    <a:cubicBezTo>
                      <a:pt x="4479" y="5393"/>
                      <a:pt x="4501" y="5438"/>
                      <a:pt x="4511" y="5462"/>
                    </a:cubicBezTo>
                    <a:cubicBezTo>
                      <a:pt x="4433" y="5434"/>
                      <a:pt x="4367" y="5368"/>
                      <a:pt x="4350" y="5302"/>
                    </a:cubicBezTo>
                    <a:cubicBezTo>
                      <a:pt x="4348" y="5287"/>
                      <a:pt x="4354" y="5282"/>
                      <a:pt x="4362" y="5282"/>
                    </a:cubicBezTo>
                    <a:cubicBezTo>
                      <a:pt x="4377" y="5282"/>
                      <a:pt x="4399" y="5297"/>
                      <a:pt x="4400" y="5297"/>
                    </a:cubicBezTo>
                    <a:cubicBezTo>
                      <a:pt x="4400" y="5297"/>
                      <a:pt x="4400" y="5296"/>
                      <a:pt x="4400" y="5296"/>
                    </a:cubicBezTo>
                    <a:cubicBezTo>
                      <a:pt x="4444" y="5230"/>
                      <a:pt x="4289" y="5185"/>
                      <a:pt x="4367" y="5147"/>
                    </a:cubicBezTo>
                    <a:cubicBezTo>
                      <a:pt x="4373" y="5145"/>
                      <a:pt x="4379" y="5145"/>
                      <a:pt x="4384" y="5145"/>
                    </a:cubicBezTo>
                    <a:cubicBezTo>
                      <a:pt x="4431" y="5145"/>
                      <a:pt x="4466" y="5181"/>
                      <a:pt x="4505" y="5191"/>
                    </a:cubicBezTo>
                    <a:cubicBezTo>
                      <a:pt x="4511" y="5235"/>
                      <a:pt x="4455" y="5230"/>
                      <a:pt x="4450" y="5246"/>
                    </a:cubicBezTo>
                    <a:lnTo>
                      <a:pt x="4483" y="5235"/>
                    </a:lnTo>
                    <a:cubicBezTo>
                      <a:pt x="4500" y="5246"/>
                      <a:pt x="4500" y="5274"/>
                      <a:pt x="4483" y="5285"/>
                    </a:cubicBezTo>
                    <a:cubicBezTo>
                      <a:pt x="4538" y="5285"/>
                      <a:pt x="4538" y="5169"/>
                      <a:pt x="4599" y="5125"/>
                    </a:cubicBezTo>
                    <a:cubicBezTo>
                      <a:pt x="4588" y="5108"/>
                      <a:pt x="4583" y="5080"/>
                      <a:pt x="4555" y="5080"/>
                    </a:cubicBezTo>
                    <a:lnTo>
                      <a:pt x="4555" y="5102"/>
                    </a:lnTo>
                    <a:cubicBezTo>
                      <a:pt x="4512" y="5102"/>
                      <a:pt x="4510" y="5061"/>
                      <a:pt x="4492" y="5061"/>
                    </a:cubicBezTo>
                    <a:cubicBezTo>
                      <a:pt x="4490" y="5061"/>
                      <a:pt x="4487" y="5062"/>
                      <a:pt x="4483" y="5064"/>
                    </a:cubicBezTo>
                    <a:cubicBezTo>
                      <a:pt x="4461" y="5030"/>
                      <a:pt x="4428" y="4986"/>
                      <a:pt x="4472" y="4959"/>
                    </a:cubicBezTo>
                    <a:lnTo>
                      <a:pt x="4472" y="4959"/>
                    </a:lnTo>
                    <a:lnTo>
                      <a:pt x="4522" y="4969"/>
                    </a:lnTo>
                    <a:lnTo>
                      <a:pt x="4522" y="4969"/>
                    </a:lnTo>
                    <a:cubicBezTo>
                      <a:pt x="4522" y="4969"/>
                      <a:pt x="4521" y="4969"/>
                      <a:pt x="4520" y="4969"/>
                    </a:cubicBezTo>
                    <a:cubicBezTo>
                      <a:pt x="4505" y="4969"/>
                      <a:pt x="4490" y="4982"/>
                      <a:pt x="4500" y="4992"/>
                    </a:cubicBezTo>
                    <a:cubicBezTo>
                      <a:pt x="4500" y="4970"/>
                      <a:pt x="4588" y="4970"/>
                      <a:pt x="4527" y="4936"/>
                    </a:cubicBezTo>
                    <a:lnTo>
                      <a:pt x="4527" y="4936"/>
                    </a:lnTo>
                    <a:lnTo>
                      <a:pt x="4477" y="4942"/>
                    </a:lnTo>
                    <a:cubicBezTo>
                      <a:pt x="4455" y="4909"/>
                      <a:pt x="4406" y="4853"/>
                      <a:pt x="4433" y="4831"/>
                    </a:cubicBezTo>
                    <a:cubicBezTo>
                      <a:pt x="4425" y="4830"/>
                      <a:pt x="4419" y="4830"/>
                      <a:pt x="4414" y="4830"/>
                    </a:cubicBezTo>
                    <a:cubicBezTo>
                      <a:pt x="4390" y="4830"/>
                      <a:pt x="4433" y="4842"/>
                      <a:pt x="4367" y="4842"/>
                    </a:cubicBezTo>
                    <a:cubicBezTo>
                      <a:pt x="4450" y="4853"/>
                      <a:pt x="4347" y="4907"/>
                      <a:pt x="4413" y="4914"/>
                    </a:cubicBezTo>
                    <a:lnTo>
                      <a:pt x="4413" y="4914"/>
                    </a:lnTo>
                    <a:cubicBezTo>
                      <a:pt x="4412" y="4914"/>
                      <a:pt x="4411" y="4914"/>
                      <a:pt x="4410" y="4914"/>
                    </a:cubicBezTo>
                    <a:cubicBezTo>
                      <a:pt x="4349" y="4914"/>
                      <a:pt x="4372" y="4942"/>
                      <a:pt x="4306" y="4942"/>
                    </a:cubicBezTo>
                    <a:cubicBezTo>
                      <a:pt x="4323" y="4953"/>
                      <a:pt x="4345" y="4953"/>
                      <a:pt x="4323" y="4970"/>
                    </a:cubicBezTo>
                    <a:cubicBezTo>
                      <a:pt x="4334" y="4970"/>
                      <a:pt x="4339" y="4981"/>
                      <a:pt x="4339" y="4986"/>
                    </a:cubicBezTo>
                    <a:cubicBezTo>
                      <a:pt x="4343" y="4986"/>
                      <a:pt x="4351" y="4984"/>
                      <a:pt x="4360" y="4984"/>
                    </a:cubicBezTo>
                    <a:cubicBezTo>
                      <a:pt x="4364" y="4984"/>
                      <a:pt x="4369" y="4984"/>
                      <a:pt x="4372" y="4986"/>
                    </a:cubicBezTo>
                    <a:cubicBezTo>
                      <a:pt x="4406" y="5014"/>
                      <a:pt x="4394" y="5053"/>
                      <a:pt x="4417" y="5075"/>
                    </a:cubicBezTo>
                    <a:cubicBezTo>
                      <a:pt x="4413" y="5079"/>
                      <a:pt x="4410" y="5080"/>
                      <a:pt x="4407" y="5080"/>
                    </a:cubicBezTo>
                    <a:cubicBezTo>
                      <a:pt x="4397" y="5080"/>
                      <a:pt x="4389" y="5064"/>
                      <a:pt x="4372" y="5064"/>
                    </a:cubicBezTo>
                    <a:lnTo>
                      <a:pt x="4400" y="5097"/>
                    </a:lnTo>
                    <a:cubicBezTo>
                      <a:pt x="4387" y="5093"/>
                      <a:pt x="4374" y="5093"/>
                      <a:pt x="4361" y="5093"/>
                    </a:cubicBezTo>
                    <a:cubicBezTo>
                      <a:pt x="4335" y="5093"/>
                      <a:pt x="4313" y="5093"/>
                      <a:pt x="4306" y="5064"/>
                    </a:cubicBezTo>
                    <a:lnTo>
                      <a:pt x="4289" y="5091"/>
                    </a:lnTo>
                    <a:cubicBezTo>
                      <a:pt x="4262" y="5097"/>
                      <a:pt x="4240" y="5119"/>
                      <a:pt x="4256" y="5147"/>
                    </a:cubicBezTo>
                    <a:cubicBezTo>
                      <a:pt x="4246" y="5153"/>
                      <a:pt x="4259" y="5171"/>
                      <a:pt x="4266" y="5179"/>
                    </a:cubicBezTo>
                    <a:lnTo>
                      <a:pt x="4266" y="5179"/>
                    </a:lnTo>
                    <a:cubicBezTo>
                      <a:pt x="4265" y="5178"/>
                      <a:pt x="4264" y="5176"/>
                      <a:pt x="4262" y="5174"/>
                    </a:cubicBezTo>
                    <a:lnTo>
                      <a:pt x="4262" y="5174"/>
                    </a:lnTo>
                    <a:lnTo>
                      <a:pt x="4267" y="5230"/>
                    </a:lnTo>
                    <a:lnTo>
                      <a:pt x="4256" y="5224"/>
                    </a:lnTo>
                    <a:lnTo>
                      <a:pt x="4256" y="5224"/>
                    </a:lnTo>
                    <a:cubicBezTo>
                      <a:pt x="4234" y="5268"/>
                      <a:pt x="4284" y="5346"/>
                      <a:pt x="4195" y="5374"/>
                    </a:cubicBezTo>
                    <a:cubicBezTo>
                      <a:pt x="4201" y="5396"/>
                      <a:pt x="4206" y="5418"/>
                      <a:pt x="4179" y="5434"/>
                    </a:cubicBezTo>
                    <a:lnTo>
                      <a:pt x="4145" y="5429"/>
                    </a:lnTo>
                    <a:lnTo>
                      <a:pt x="4145" y="5429"/>
                    </a:lnTo>
                    <a:cubicBezTo>
                      <a:pt x="4151" y="5457"/>
                      <a:pt x="4085" y="5479"/>
                      <a:pt x="4118" y="5501"/>
                    </a:cubicBezTo>
                    <a:cubicBezTo>
                      <a:pt x="4110" y="5500"/>
                      <a:pt x="4103" y="5499"/>
                      <a:pt x="4097" y="5499"/>
                    </a:cubicBezTo>
                    <a:cubicBezTo>
                      <a:pt x="4019" y="5499"/>
                      <a:pt x="4055" y="5592"/>
                      <a:pt x="4029" y="5623"/>
                    </a:cubicBezTo>
                    <a:lnTo>
                      <a:pt x="4074" y="5645"/>
                    </a:lnTo>
                    <a:cubicBezTo>
                      <a:pt x="4062" y="5667"/>
                      <a:pt x="4068" y="5700"/>
                      <a:pt x="4074" y="5733"/>
                    </a:cubicBezTo>
                    <a:lnTo>
                      <a:pt x="4118" y="5750"/>
                    </a:lnTo>
                    <a:cubicBezTo>
                      <a:pt x="4137" y="5783"/>
                      <a:pt x="4082" y="5800"/>
                      <a:pt x="4056" y="5833"/>
                    </a:cubicBezTo>
                    <a:lnTo>
                      <a:pt x="4056" y="5833"/>
                    </a:lnTo>
                    <a:cubicBezTo>
                      <a:pt x="4056" y="5833"/>
                      <a:pt x="4056" y="5833"/>
                      <a:pt x="4057" y="5833"/>
                    </a:cubicBezTo>
                    <a:cubicBezTo>
                      <a:pt x="4056" y="5833"/>
                      <a:pt x="4056" y="5833"/>
                      <a:pt x="4055" y="5833"/>
                    </a:cubicBezTo>
                    <a:lnTo>
                      <a:pt x="4055" y="5833"/>
                    </a:lnTo>
                    <a:cubicBezTo>
                      <a:pt x="4051" y="5838"/>
                      <a:pt x="4048" y="5844"/>
                      <a:pt x="4046" y="5849"/>
                    </a:cubicBezTo>
                    <a:cubicBezTo>
                      <a:pt x="4037" y="5845"/>
                      <a:pt x="4039" y="5837"/>
                      <a:pt x="4049" y="5834"/>
                    </a:cubicBezTo>
                    <a:lnTo>
                      <a:pt x="4049" y="5834"/>
                    </a:lnTo>
                    <a:cubicBezTo>
                      <a:pt x="3953" y="5850"/>
                      <a:pt x="4082" y="5961"/>
                      <a:pt x="4002" y="5982"/>
                    </a:cubicBezTo>
                    <a:cubicBezTo>
                      <a:pt x="4013" y="5999"/>
                      <a:pt x="4002" y="6004"/>
                      <a:pt x="3985" y="6010"/>
                    </a:cubicBezTo>
                    <a:lnTo>
                      <a:pt x="3985" y="6054"/>
                    </a:lnTo>
                    <a:lnTo>
                      <a:pt x="3935" y="6038"/>
                    </a:lnTo>
                    <a:lnTo>
                      <a:pt x="3935" y="6043"/>
                    </a:lnTo>
                    <a:cubicBezTo>
                      <a:pt x="3919" y="6054"/>
                      <a:pt x="3952" y="6065"/>
                      <a:pt x="3991" y="6065"/>
                    </a:cubicBezTo>
                    <a:cubicBezTo>
                      <a:pt x="4002" y="6071"/>
                      <a:pt x="4007" y="6087"/>
                      <a:pt x="4013" y="6093"/>
                    </a:cubicBezTo>
                    <a:cubicBezTo>
                      <a:pt x="4006" y="6092"/>
                      <a:pt x="4000" y="6091"/>
                      <a:pt x="3995" y="6091"/>
                    </a:cubicBezTo>
                    <a:cubicBezTo>
                      <a:pt x="3957" y="6091"/>
                      <a:pt x="4003" y="6124"/>
                      <a:pt x="3971" y="6124"/>
                    </a:cubicBezTo>
                    <a:cubicBezTo>
                      <a:pt x="3965" y="6124"/>
                      <a:pt x="3957" y="6123"/>
                      <a:pt x="3946" y="6121"/>
                    </a:cubicBezTo>
                    <a:lnTo>
                      <a:pt x="3946" y="6121"/>
                    </a:lnTo>
                    <a:cubicBezTo>
                      <a:pt x="3979" y="6143"/>
                      <a:pt x="3946" y="6198"/>
                      <a:pt x="4018" y="6231"/>
                    </a:cubicBezTo>
                    <a:cubicBezTo>
                      <a:pt x="4007" y="6231"/>
                      <a:pt x="4007" y="6231"/>
                      <a:pt x="4007" y="6226"/>
                    </a:cubicBezTo>
                    <a:cubicBezTo>
                      <a:pt x="3991" y="6237"/>
                      <a:pt x="3979" y="6248"/>
                      <a:pt x="3991" y="6265"/>
                    </a:cubicBezTo>
                    <a:lnTo>
                      <a:pt x="3935" y="6253"/>
                    </a:lnTo>
                    <a:lnTo>
                      <a:pt x="4002" y="6314"/>
                    </a:lnTo>
                    <a:cubicBezTo>
                      <a:pt x="3989" y="6316"/>
                      <a:pt x="3978" y="6317"/>
                      <a:pt x="3968" y="6317"/>
                    </a:cubicBezTo>
                    <a:cubicBezTo>
                      <a:pt x="3943" y="6317"/>
                      <a:pt x="3924" y="6310"/>
                      <a:pt x="3896" y="6287"/>
                    </a:cubicBezTo>
                    <a:lnTo>
                      <a:pt x="3896" y="6287"/>
                    </a:lnTo>
                    <a:cubicBezTo>
                      <a:pt x="3946" y="6359"/>
                      <a:pt x="3908" y="6336"/>
                      <a:pt x="3957" y="6397"/>
                    </a:cubicBezTo>
                    <a:lnTo>
                      <a:pt x="3924" y="6386"/>
                    </a:lnTo>
                    <a:lnTo>
                      <a:pt x="3924" y="6386"/>
                    </a:lnTo>
                    <a:cubicBezTo>
                      <a:pt x="3919" y="6397"/>
                      <a:pt x="3957" y="6442"/>
                      <a:pt x="3924" y="6442"/>
                    </a:cubicBezTo>
                    <a:cubicBezTo>
                      <a:pt x="3841" y="6447"/>
                      <a:pt x="3852" y="6591"/>
                      <a:pt x="3764" y="6652"/>
                    </a:cubicBezTo>
                    <a:cubicBezTo>
                      <a:pt x="3874" y="6674"/>
                      <a:pt x="3703" y="6674"/>
                      <a:pt x="3786" y="6707"/>
                    </a:cubicBezTo>
                    <a:cubicBezTo>
                      <a:pt x="3758" y="6702"/>
                      <a:pt x="3736" y="6707"/>
                      <a:pt x="3725" y="6691"/>
                    </a:cubicBezTo>
                    <a:lnTo>
                      <a:pt x="3725" y="6691"/>
                    </a:lnTo>
                    <a:cubicBezTo>
                      <a:pt x="3730" y="6735"/>
                      <a:pt x="3658" y="6735"/>
                      <a:pt x="3725" y="6790"/>
                    </a:cubicBezTo>
                    <a:cubicBezTo>
                      <a:pt x="3697" y="6785"/>
                      <a:pt x="3686" y="6774"/>
                      <a:pt x="3675" y="6774"/>
                    </a:cubicBezTo>
                    <a:cubicBezTo>
                      <a:pt x="3681" y="6779"/>
                      <a:pt x="3697" y="6790"/>
                      <a:pt x="3675" y="6790"/>
                    </a:cubicBezTo>
                    <a:cubicBezTo>
                      <a:pt x="3658" y="6790"/>
                      <a:pt x="3653" y="6779"/>
                      <a:pt x="3647" y="6763"/>
                    </a:cubicBezTo>
                    <a:lnTo>
                      <a:pt x="3647" y="6763"/>
                    </a:lnTo>
                    <a:cubicBezTo>
                      <a:pt x="3631" y="6807"/>
                      <a:pt x="3714" y="6840"/>
                      <a:pt x="3786" y="6868"/>
                    </a:cubicBezTo>
                    <a:cubicBezTo>
                      <a:pt x="3741" y="6873"/>
                      <a:pt x="3741" y="6890"/>
                      <a:pt x="3786" y="6923"/>
                    </a:cubicBezTo>
                    <a:cubicBezTo>
                      <a:pt x="3758" y="6923"/>
                      <a:pt x="3730" y="6923"/>
                      <a:pt x="3730" y="6895"/>
                    </a:cubicBezTo>
                    <a:cubicBezTo>
                      <a:pt x="3725" y="6912"/>
                      <a:pt x="3658" y="6973"/>
                      <a:pt x="3725" y="7000"/>
                    </a:cubicBezTo>
                    <a:cubicBezTo>
                      <a:pt x="3708" y="7000"/>
                      <a:pt x="3708" y="7023"/>
                      <a:pt x="3714" y="7028"/>
                    </a:cubicBezTo>
                    <a:cubicBezTo>
                      <a:pt x="3703" y="7061"/>
                      <a:pt x="3697" y="7061"/>
                      <a:pt x="3686" y="7095"/>
                    </a:cubicBezTo>
                    <a:lnTo>
                      <a:pt x="3703" y="7089"/>
                    </a:lnTo>
                    <a:cubicBezTo>
                      <a:pt x="3769" y="7133"/>
                      <a:pt x="3708" y="7122"/>
                      <a:pt x="3708" y="7150"/>
                    </a:cubicBezTo>
                    <a:lnTo>
                      <a:pt x="3703" y="7150"/>
                    </a:lnTo>
                    <a:cubicBezTo>
                      <a:pt x="3625" y="7194"/>
                      <a:pt x="3714" y="7189"/>
                      <a:pt x="3642" y="7227"/>
                    </a:cubicBezTo>
                    <a:lnTo>
                      <a:pt x="3686" y="7244"/>
                    </a:lnTo>
                    <a:cubicBezTo>
                      <a:pt x="3786" y="7283"/>
                      <a:pt x="3614" y="7277"/>
                      <a:pt x="3642" y="7327"/>
                    </a:cubicBezTo>
                    <a:lnTo>
                      <a:pt x="3670" y="7316"/>
                    </a:lnTo>
                    <a:lnTo>
                      <a:pt x="3670" y="7316"/>
                    </a:lnTo>
                    <a:cubicBezTo>
                      <a:pt x="3697" y="7344"/>
                      <a:pt x="3515" y="7327"/>
                      <a:pt x="3504" y="7338"/>
                    </a:cubicBezTo>
                    <a:cubicBezTo>
                      <a:pt x="3492" y="7338"/>
                      <a:pt x="3487" y="7327"/>
                      <a:pt x="3487" y="7316"/>
                    </a:cubicBezTo>
                    <a:lnTo>
                      <a:pt x="3487" y="7316"/>
                    </a:lnTo>
                    <a:cubicBezTo>
                      <a:pt x="3409" y="7344"/>
                      <a:pt x="3542" y="7344"/>
                      <a:pt x="3542" y="7388"/>
                    </a:cubicBezTo>
                    <a:cubicBezTo>
                      <a:pt x="3517" y="7384"/>
                      <a:pt x="3484" y="7366"/>
                      <a:pt x="3466" y="7366"/>
                    </a:cubicBezTo>
                    <a:cubicBezTo>
                      <a:pt x="3460" y="7366"/>
                      <a:pt x="3456" y="7367"/>
                      <a:pt x="3454" y="7371"/>
                    </a:cubicBezTo>
                    <a:cubicBezTo>
                      <a:pt x="3426" y="7382"/>
                      <a:pt x="3531" y="7482"/>
                      <a:pt x="3459" y="7499"/>
                    </a:cubicBezTo>
                    <a:cubicBezTo>
                      <a:pt x="3487" y="7499"/>
                      <a:pt x="3515" y="7499"/>
                      <a:pt x="3531" y="7526"/>
                    </a:cubicBezTo>
                    <a:cubicBezTo>
                      <a:pt x="3531" y="7554"/>
                      <a:pt x="3409" y="7565"/>
                      <a:pt x="3481" y="7615"/>
                    </a:cubicBezTo>
                    <a:lnTo>
                      <a:pt x="3459" y="7615"/>
                    </a:lnTo>
                    <a:cubicBezTo>
                      <a:pt x="3476" y="7642"/>
                      <a:pt x="3465" y="7692"/>
                      <a:pt x="3509" y="7720"/>
                    </a:cubicBezTo>
                    <a:cubicBezTo>
                      <a:pt x="3496" y="7717"/>
                      <a:pt x="3485" y="7716"/>
                      <a:pt x="3476" y="7716"/>
                    </a:cubicBezTo>
                    <a:cubicBezTo>
                      <a:pt x="3390" y="7716"/>
                      <a:pt x="3493" y="7832"/>
                      <a:pt x="3433" y="7832"/>
                    </a:cubicBezTo>
                    <a:cubicBezTo>
                      <a:pt x="3425" y="7832"/>
                      <a:pt x="3414" y="7830"/>
                      <a:pt x="3398" y="7825"/>
                    </a:cubicBezTo>
                    <a:lnTo>
                      <a:pt x="3382" y="7886"/>
                    </a:lnTo>
                    <a:lnTo>
                      <a:pt x="3371" y="7880"/>
                    </a:lnTo>
                    <a:lnTo>
                      <a:pt x="3371" y="7880"/>
                    </a:lnTo>
                    <a:cubicBezTo>
                      <a:pt x="3349" y="7914"/>
                      <a:pt x="3376" y="7941"/>
                      <a:pt x="3404" y="7969"/>
                    </a:cubicBezTo>
                    <a:cubicBezTo>
                      <a:pt x="3402" y="7970"/>
                      <a:pt x="3400" y="7970"/>
                      <a:pt x="3397" y="7970"/>
                    </a:cubicBezTo>
                    <a:cubicBezTo>
                      <a:pt x="3389" y="7970"/>
                      <a:pt x="3381" y="7963"/>
                      <a:pt x="3376" y="7963"/>
                    </a:cubicBezTo>
                    <a:lnTo>
                      <a:pt x="3376" y="7963"/>
                    </a:lnTo>
                    <a:cubicBezTo>
                      <a:pt x="3326" y="8008"/>
                      <a:pt x="3338" y="8019"/>
                      <a:pt x="3382" y="8091"/>
                    </a:cubicBezTo>
                    <a:lnTo>
                      <a:pt x="3338" y="8080"/>
                    </a:lnTo>
                    <a:lnTo>
                      <a:pt x="3338" y="8080"/>
                    </a:lnTo>
                    <a:cubicBezTo>
                      <a:pt x="3354" y="8102"/>
                      <a:pt x="3232" y="8140"/>
                      <a:pt x="3266" y="8218"/>
                    </a:cubicBezTo>
                    <a:cubicBezTo>
                      <a:pt x="3260" y="8218"/>
                      <a:pt x="3255" y="8212"/>
                      <a:pt x="3243" y="8201"/>
                    </a:cubicBezTo>
                    <a:lnTo>
                      <a:pt x="3243" y="8201"/>
                    </a:lnTo>
                    <a:cubicBezTo>
                      <a:pt x="3282" y="8284"/>
                      <a:pt x="3066" y="8312"/>
                      <a:pt x="3227" y="8395"/>
                    </a:cubicBezTo>
                    <a:lnTo>
                      <a:pt x="3255" y="8450"/>
                    </a:lnTo>
                    <a:cubicBezTo>
                      <a:pt x="3262" y="8441"/>
                      <a:pt x="3269" y="8437"/>
                      <a:pt x="3276" y="8437"/>
                    </a:cubicBezTo>
                    <a:cubicBezTo>
                      <a:pt x="3299" y="8437"/>
                      <a:pt x="3322" y="8475"/>
                      <a:pt x="3345" y="8475"/>
                    </a:cubicBezTo>
                    <a:cubicBezTo>
                      <a:pt x="3348" y="8475"/>
                      <a:pt x="3351" y="8474"/>
                      <a:pt x="3354" y="8472"/>
                    </a:cubicBezTo>
                    <a:lnTo>
                      <a:pt x="3354" y="8472"/>
                    </a:lnTo>
                    <a:cubicBezTo>
                      <a:pt x="3354" y="8488"/>
                      <a:pt x="3332" y="8501"/>
                      <a:pt x="3313" y="8501"/>
                    </a:cubicBezTo>
                    <a:cubicBezTo>
                      <a:pt x="3299" y="8501"/>
                      <a:pt x="3288" y="8494"/>
                      <a:pt x="3288" y="8478"/>
                    </a:cubicBezTo>
                    <a:lnTo>
                      <a:pt x="3293" y="8478"/>
                    </a:lnTo>
                    <a:cubicBezTo>
                      <a:pt x="3279" y="8471"/>
                      <a:pt x="3268" y="8469"/>
                      <a:pt x="3259" y="8469"/>
                    </a:cubicBezTo>
                    <a:cubicBezTo>
                      <a:pt x="3222" y="8469"/>
                      <a:pt x="3227" y="8519"/>
                      <a:pt x="3195" y="8519"/>
                    </a:cubicBezTo>
                    <a:cubicBezTo>
                      <a:pt x="3191" y="8519"/>
                      <a:pt x="3187" y="8518"/>
                      <a:pt x="3183" y="8517"/>
                    </a:cubicBezTo>
                    <a:cubicBezTo>
                      <a:pt x="3149" y="8627"/>
                      <a:pt x="3066" y="8716"/>
                      <a:pt x="3033" y="8810"/>
                    </a:cubicBezTo>
                    <a:lnTo>
                      <a:pt x="3100" y="8827"/>
                    </a:lnTo>
                    <a:lnTo>
                      <a:pt x="3089" y="8860"/>
                    </a:lnTo>
                    <a:cubicBezTo>
                      <a:pt x="3085" y="8861"/>
                      <a:pt x="3081" y="8861"/>
                      <a:pt x="3076" y="8861"/>
                    </a:cubicBezTo>
                    <a:cubicBezTo>
                      <a:pt x="3056" y="8861"/>
                      <a:pt x="3034" y="8850"/>
                      <a:pt x="3039" y="8832"/>
                    </a:cubicBezTo>
                    <a:cubicBezTo>
                      <a:pt x="2994" y="8832"/>
                      <a:pt x="3061" y="8887"/>
                      <a:pt x="3072" y="8893"/>
                    </a:cubicBezTo>
                    <a:cubicBezTo>
                      <a:pt x="3064" y="8902"/>
                      <a:pt x="3056" y="8906"/>
                      <a:pt x="3049" y="8906"/>
                    </a:cubicBezTo>
                    <a:cubicBezTo>
                      <a:pt x="3032" y="8906"/>
                      <a:pt x="3017" y="8889"/>
                      <a:pt x="3007" y="8876"/>
                    </a:cubicBezTo>
                    <a:lnTo>
                      <a:pt x="3007" y="8876"/>
                    </a:lnTo>
                    <a:cubicBezTo>
                      <a:pt x="3006" y="8876"/>
                      <a:pt x="3006" y="8877"/>
                      <a:pt x="3006" y="8877"/>
                    </a:cubicBezTo>
                    <a:cubicBezTo>
                      <a:pt x="3003" y="8877"/>
                      <a:pt x="2996" y="8869"/>
                      <a:pt x="2989" y="8865"/>
                    </a:cubicBezTo>
                    <a:lnTo>
                      <a:pt x="2989" y="8882"/>
                    </a:lnTo>
                    <a:lnTo>
                      <a:pt x="2994" y="8882"/>
                    </a:lnTo>
                    <a:cubicBezTo>
                      <a:pt x="3017" y="8910"/>
                      <a:pt x="3044" y="8915"/>
                      <a:pt x="3033" y="8948"/>
                    </a:cubicBezTo>
                    <a:cubicBezTo>
                      <a:pt x="3027" y="8953"/>
                      <a:pt x="3020" y="8955"/>
                      <a:pt x="3014" y="8955"/>
                    </a:cubicBezTo>
                    <a:cubicBezTo>
                      <a:pt x="3000" y="8955"/>
                      <a:pt x="2988" y="8947"/>
                      <a:pt x="2984" y="8947"/>
                    </a:cubicBezTo>
                    <a:cubicBezTo>
                      <a:pt x="2984" y="8947"/>
                      <a:pt x="2983" y="8948"/>
                      <a:pt x="2983" y="8948"/>
                    </a:cubicBezTo>
                    <a:cubicBezTo>
                      <a:pt x="2978" y="8948"/>
                      <a:pt x="2978" y="8948"/>
                      <a:pt x="2978" y="8965"/>
                    </a:cubicBezTo>
                    <a:lnTo>
                      <a:pt x="2956" y="9004"/>
                    </a:lnTo>
                    <a:lnTo>
                      <a:pt x="3017" y="9004"/>
                    </a:lnTo>
                    <a:cubicBezTo>
                      <a:pt x="3039" y="9031"/>
                      <a:pt x="3006" y="9048"/>
                      <a:pt x="3066" y="9048"/>
                    </a:cubicBezTo>
                    <a:cubicBezTo>
                      <a:pt x="2961" y="9048"/>
                      <a:pt x="2978" y="9197"/>
                      <a:pt x="2939" y="9214"/>
                    </a:cubicBezTo>
                    <a:cubicBezTo>
                      <a:pt x="2967" y="9253"/>
                      <a:pt x="2961" y="9280"/>
                      <a:pt x="2950" y="9319"/>
                    </a:cubicBezTo>
                    <a:cubicBezTo>
                      <a:pt x="2953" y="9317"/>
                      <a:pt x="2957" y="9316"/>
                      <a:pt x="2963" y="9316"/>
                    </a:cubicBezTo>
                    <a:cubicBezTo>
                      <a:pt x="2984" y="9316"/>
                      <a:pt x="3020" y="9331"/>
                      <a:pt x="3011" y="9352"/>
                    </a:cubicBezTo>
                    <a:cubicBezTo>
                      <a:pt x="2981" y="9339"/>
                      <a:pt x="2960" y="9334"/>
                      <a:pt x="2946" y="9334"/>
                    </a:cubicBezTo>
                    <a:cubicBezTo>
                      <a:pt x="2903" y="9334"/>
                      <a:pt x="2914" y="9380"/>
                      <a:pt x="2848" y="9380"/>
                    </a:cubicBezTo>
                    <a:cubicBezTo>
                      <a:pt x="2847" y="9380"/>
                      <a:pt x="2846" y="9380"/>
                      <a:pt x="2845" y="9380"/>
                    </a:cubicBezTo>
                    <a:lnTo>
                      <a:pt x="2845" y="9380"/>
                    </a:lnTo>
                    <a:cubicBezTo>
                      <a:pt x="2900" y="9385"/>
                      <a:pt x="2830" y="9463"/>
                      <a:pt x="2914" y="9463"/>
                    </a:cubicBezTo>
                    <a:cubicBezTo>
                      <a:pt x="2917" y="9463"/>
                      <a:pt x="2919" y="9463"/>
                      <a:pt x="2923" y="9463"/>
                    </a:cubicBezTo>
                    <a:lnTo>
                      <a:pt x="2923" y="9463"/>
                    </a:lnTo>
                    <a:cubicBezTo>
                      <a:pt x="2917" y="9468"/>
                      <a:pt x="2912" y="9470"/>
                      <a:pt x="2906" y="9470"/>
                    </a:cubicBezTo>
                    <a:cubicBezTo>
                      <a:pt x="2891" y="9470"/>
                      <a:pt x="2872" y="9455"/>
                      <a:pt x="2852" y="9455"/>
                    </a:cubicBezTo>
                    <a:cubicBezTo>
                      <a:pt x="2848" y="9455"/>
                      <a:pt x="2844" y="9456"/>
                      <a:pt x="2839" y="9457"/>
                    </a:cubicBezTo>
                    <a:cubicBezTo>
                      <a:pt x="2867" y="9529"/>
                      <a:pt x="2762" y="9574"/>
                      <a:pt x="2756" y="9651"/>
                    </a:cubicBezTo>
                    <a:cubicBezTo>
                      <a:pt x="2768" y="9657"/>
                      <a:pt x="2801" y="9651"/>
                      <a:pt x="2817" y="9679"/>
                    </a:cubicBezTo>
                    <a:lnTo>
                      <a:pt x="2718" y="9690"/>
                    </a:lnTo>
                    <a:cubicBezTo>
                      <a:pt x="2718" y="9706"/>
                      <a:pt x="2812" y="9734"/>
                      <a:pt x="2745" y="9740"/>
                    </a:cubicBezTo>
                    <a:cubicBezTo>
                      <a:pt x="2762" y="9740"/>
                      <a:pt x="2784" y="9740"/>
                      <a:pt x="2790" y="9751"/>
                    </a:cubicBezTo>
                    <a:cubicBezTo>
                      <a:pt x="2773" y="9767"/>
                      <a:pt x="2762" y="9778"/>
                      <a:pt x="2756" y="9801"/>
                    </a:cubicBezTo>
                    <a:cubicBezTo>
                      <a:pt x="2745" y="9777"/>
                      <a:pt x="2736" y="9757"/>
                      <a:pt x="2727" y="9740"/>
                    </a:cubicBezTo>
                    <a:lnTo>
                      <a:pt x="2727" y="9740"/>
                    </a:lnTo>
                    <a:cubicBezTo>
                      <a:pt x="2721" y="9754"/>
                      <a:pt x="2716" y="9768"/>
                      <a:pt x="2712" y="9778"/>
                    </a:cubicBezTo>
                    <a:cubicBezTo>
                      <a:pt x="2707" y="9762"/>
                      <a:pt x="2701" y="9734"/>
                      <a:pt x="2679" y="9712"/>
                    </a:cubicBezTo>
                    <a:cubicBezTo>
                      <a:pt x="2684" y="9702"/>
                      <a:pt x="2690" y="9698"/>
                      <a:pt x="2697" y="9698"/>
                    </a:cubicBezTo>
                    <a:cubicBezTo>
                      <a:pt x="2701" y="9698"/>
                      <a:pt x="2705" y="9700"/>
                      <a:pt x="2709" y="9701"/>
                    </a:cubicBezTo>
                    <a:lnTo>
                      <a:pt x="2709" y="9701"/>
                    </a:lnTo>
                    <a:cubicBezTo>
                      <a:pt x="2666" y="9610"/>
                      <a:pt x="2662" y="9600"/>
                      <a:pt x="2579" y="9474"/>
                    </a:cubicBezTo>
                    <a:lnTo>
                      <a:pt x="2596" y="9325"/>
                    </a:lnTo>
                    <a:lnTo>
                      <a:pt x="2596" y="9325"/>
                    </a:lnTo>
                    <a:cubicBezTo>
                      <a:pt x="2588" y="9358"/>
                      <a:pt x="2576" y="9372"/>
                      <a:pt x="2561" y="9372"/>
                    </a:cubicBezTo>
                    <a:cubicBezTo>
                      <a:pt x="2525" y="9372"/>
                      <a:pt x="2472" y="9287"/>
                      <a:pt x="2424" y="9208"/>
                    </a:cubicBezTo>
                    <a:cubicBezTo>
                      <a:pt x="2408" y="9247"/>
                      <a:pt x="2397" y="9280"/>
                      <a:pt x="2386" y="9308"/>
                    </a:cubicBezTo>
                    <a:lnTo>
                      <a:pt x="2319" y="9125"/>
                    </a:lnTo>
                    <a:cubicBezTo>
                      <a:pt x="2321" y="9115"/>
                      <a:pt x="2326" y="9111"/>
                      <a:pt x="2332" y="9111"/>
                    </a:cubicBezTo>
                    <a:cubicBezTo>
                      <a:pt x="2343" y="9111"/>
                      <a:pt x="2359" y="9123"/>
                      <a:pt x="2380" y="9136"/>
                    </a:cubicBezTo>
                    <a:cubicBezTo>
                      <a:pt x="2375" y="9125"/>
                      <a:pt x="2369" y="9114"/>
                      <a:pt x="2358" y="9103"/>
                    </a:cubicBezTo>
                    <a:cubicBezTo>
                      <a:pt x="2363" y="9071"/>
                      <a:pt x="2374" y="9059"/>
                      <a:pt x="2389" y="9059"/>
                    </a:cubicBezTo>
                    <a:cubicBezTo>
                      <a:pt x="2408" y="9059"/>
                      <a:pt x="2433" y="9079"/>
                      <a:pt x="2458" y="9103"/>
                    </a:cubicBezTo>
                    <a:lnTo>
                      <a:pt x="2430" y="9181"/>
                    </a:lnTo>
                    <a:cubicBezTo>
                      <a:pt x="2471" y="9212"/>
                      <a:pt x="2508" y="9240"/>
                      <a:pt x="2541" y="9240"/>
                    </a:cubicBezTo>
                    <a:cubicBezTo>
                      <a:pt x="2549" y="9240"/>
                      <a:pt x="2556" y="9239"/>
                      <a:pt x="2563" y="9236"/>
                    </a:cubicBezTo>
                    <a:cubicBezTo>
                      <a:pt x="2552" y="9220"/>
                      <a:pt x="2541" y="9197"/>
                      <a:pt x="2535" y="9181"/>
                    </a:cubicBezTo>
                    <a:lnTo>
                      <a:pt x="2535" y="9181"/>
                    </a:lnTo>
                    <a:cubicBezTo>
                      <a:pt x="2543" y="9185"/>
                      <a:pt x="2548" y="9189"/>
                      <a:pt x="2554" y="9189"/>
                    </a:cubicBezTo>
                    <a:cubicBezTo>
                      <a:pt x="2557" y="9189"/>
                      <a:pt x="2560" y="9188"/>
                      <a:pt x="2563" y="9186"/>
                    </a:cubicBezTo>
                    <a:cubicBezTo>
                      <a:pt x="2568" y="9181"/>
                      <a:pt x="2546" y="9159"/>
                      <a:pt x="2524" y="9131"/>
                    </a:cubicBezTo>
                    <a:lnTo>
                      <a:pt x="2590" y="9076"/>
                    </a:lnTo>
                    <a:lnTo>
                      <a:pt x="2563" y="9070"/>
                    </a:lnTo>
                    <a:lnTo>
                      <a:pt x="2552" y="8810"/>
                    </a:lnTo>
                    <a:cubicBezTo>
                      <a:pt x="2458" y="8661"/>
                      <a:pt x="2341" y="8528"/>
                      <a:pt x="2258" y="8295"/>
                    </a:cubicBezTo>
                    <a:cubicBezTo>
                      <a:pt x="2275" y="8284"/>
                      <a:pt x="2292" y="8273"/>
                      <a:pt x="2314" y="8257"/>
                    </a:cubicBezTo>
                    <a:cubicBezTo>
                      <a:pt x="2330" y="8251"/>
                      <a:pt x="2353" y="8229"/>
                      <a:pt x="2380" y="8229"/>
                    </a:cubicBezTo>
                    <a:cubicBezTo>
                      <a:pt x="2325" y="8323"/>
                      <a:pt x="2452" y="8445"/>
                      <a:pt x="2463" y="8589"/>
                    </a:cubicBezTo>
                    <a:cubicBezTo>
                      <a:pt x="2460" y="8545"/>
                      <a:pt x="2469" y="8532"/>
                      <a:pt x="2478" y="8532"/>
                    </a:cubicBezTo>
                    <a:cubicBezTo>
                      <a:pt x="2485" y="8532"/>
                      <a:pt x="2492" y="8538"/>
                      <a:pt x="2496" y="8544"/>
                    </a:cubicBezTo>
                    <a:lnTo>
                      <a:pt x="2386" y="8295"/>
                    </a:lnTo>
                    <a:cubicBezTo>
                      <a:pt x="2436" y="8295"/>
                      <a:pt x="2413" y="8240"/>
                      <a:pt x="2424" y="8168"/>
                    </a:cubicBezTo>
                    <a:cubicBezTo>
                      <a:pt x="2430" y="8168"/>
                      <a:pt x="2430" y="8163"/>
                      <a:pt x="2436" y="8163"/>
                    </a:cubicBezTo>
                    <a:lnTo>
                      <a:pt x="2424" y="8163"/>
                    </a:lnTo>
                    <a:cubicBezTo>
                      <a:pt x="2380" y="8163"/>
                      <a:pt x="2485" y="8075"/>
                      <a:pt x="2427" y="8075"/>
                    </a:cubicBezTo>
                    <a:cubicBezTo>
                      <a:pt x="2419" y="8075"/>
                      <a:pt x="2410" y="8076"/>
                      <a:pt x="2397" y="8080"/>
                    </a:cubicBezTo>
                    <a:cubicBezTo>
                      <a:pt x="2408" y="8063"/>
                      <a:pt x="2424" y="8074"/>
                      <a:pt x="2441" y="8057"/>
                    </a:cubicBezTo>
                    <a:lnTo>
                      <a:pt x="2441" y="8057"/>
                    </a:lnTo>
                    <a:cubicBezTo>
                      <a:pt x="2429" y="8063"/>
                      <a:pt x="2420" y="8065"/>
                      <a:pt x="2413" y="8065"/>
                    </a:cubicBezTo>
                    <a:cubicBezTo>
                      <a:pt x="2399" y="8065"/>
                      <a:pt x="2397" y="8054"/>
                      <a:pt x="2397" y="8035"/>
                    </a:cubicBezTo>
                    <a:lnTo>
                      <a:pt x="2402" y="8035"/>
                    </a:lnTo>
                    <a:cubicBezTo>
                      <a:pt x="2369" y="7997"/>
                      <a:pt x="2386" y="7952"/>
                      <a:pt x="2380" y="7891"/>
                    </a:cubicBezTo>
                    <a:lnTo>
                      <a:pt x="2380" y="7891"/>
                    </a:lnTo>
                    <a:lnTo>
                      <a:pt x="2353" y="7914"/>
                    </a:lnTo>
                    <a:cubicBezTo>
                      <a:pt x="2353" y="7914"/>
                      <a:pt x="2353" y="7908"/>
                      <a:pt x="2347" y="7908"/>
                    </a:cubicBezTo>
                    <a:cubicBezTo>
                      <a:pt x="2353" y="7897"/>
                      <a:pt x="2353" y="7891"/>
                      <a:pt x="2358" y="7886"/>
                    </a:cubicBezTo>
                    <a:lnTo>
                      <a:pt x="2358" y="7886"/>
                    </a:lnTo>
                    <a:cubicBezTo>
                      <a:pt x="2347" y="7891"/>
                      <a:pt x="2347" y="7891"/>
                      <a:pt x="2341" y="7891"/>
                    </a:cubicBezTo>
                    <a:cubicBezTo>
                      <a:pt x="2330" y="7880"/>
                      <a:pt x="2325" y="7869"/>
                      <a:pt x="2314" y="7858"/>
                    </a:cubicBezTo>
                    <a:cubicBezTo>
                      <a:pt x="2313" y="7858"/>
                      <a:pt x="2313" y="7857"/>
                      <a:pt x="2313" y="7856"/>
                    </a:cubicBezTo>
                    <a:lnTo>
                      <a:pt x="2313" y="7856"/>
                    </a:lnTo>
                    <a:cubicBezTo>
                      <a:pt x="2311" y="7857"/>
                      <a:pt x="2310" y="7858"/>
                      <a:pt x="2308" y="7858"/>
                    </a:cubicBezTo>
                    <a:cubicBezTo>
                      <a:pt x="2309" y="7857"/>
                      <a:pt x="2310" y="7855"/>
                      <a:pt x="2311" y="7854"/>
                    </a:cubicBezTo>
                    <a:lnTo>
                      <a:pt x="2311" y="7854"/>
                    </a:lnTo>
                    <a:cubicBezTo>
                      <a:pt x="2312" y="7855"/>
                      <a:pt x="2312" y="7856"/>
                      <a:pt x="2313" y="7856"/>
                    </a:cubicBezTo>
                    <a:lnTo>
                      <a:pt x="2313" y="7856"/>
                    </a:lnTo>
                    <a:cubicBezTo>
                      <a:pt x="2347" y="7841"/>
                      <a:pt x="2341" y="7830"/>
                      <a:pt x="2341" y="7825"/>
                    </a:cubicBezTo>
                    <a:lnTo>
                      <a:pt x="2336" y="7814"/>
                    </a:lnTo>
                    <a:cubicBezTo>
                      <a:pt x="2336" y="7824"/>
                      <a:pt x="2326" y="7835"/>
                      <a:pt x="2311" y="7854"/>
                    </a:cubicBezTo>
                    <a:lnTo>
                      <a:pt x="2311" y="7854"/>
                    </a:lnTo>
                    <a:cubicBezTo>
                      <a:pt x="2303" y="7839"/>
                      <a:pt x="2306" y="7823"/>
                      <a:pt x="2347" y="7797"/>
                    </a:cubicBezTo>
                    <a:cubicBezTo>
                      <a:pt x="2346" y="7794"/>
                      <a:pt x="2344" y="7792"/>
                      <a:pt x="2341" y="7792"/>
                    </a:cubicBezTo>
                    <a:cubicBezTo>
                      <a:pt x="2332" y="7792"/>
                      <a:pt x="2312" y="7814"/>
                      <a:pt x="2300" y="7814"/>
                    </a:cubicBezTo>
                    <a:cubicBezTo>
                      <a:pt x="2296" y="7814"/>
                      <a:pt x="2294" y="7812"/>
                      <a:pt x="2292" y="7808"/>
                    </a:cubicBezTo>
                    <a:lnTo>
                      <a:pt x="2314" y="7786"/>
                    </a:lnTo>
                    <a:lnTo>
                      <a:pt x="2275" y="7803"/>
                    </a:lnTo>
                    <a:cubicBezTo>
                      <a:pt x="2275" y="7786"/>
                      <a:pt x="2303" y="7759"/>
                      <a:pt x="2325" y="7753"/>
                    </a:cubicBezTo>
                    <a:cubicBezTo>
                      <a:pt x="2325" y="7759"/>
                      <a:pt x="2341" y="7759"/>
                      <a:pt x="2341" y="7759"/>
                    </a:cubicBezTo>
                    <a:cubicBezTo>
                      <a:pt x="2356" y="7729"/>
                      <a:pt x="2315" y="7726"/>
                      <a:pt x="2312" y="7718"/>
                    </a:cubicBezTo>
                    <a:lnTo>
                      <a:pt x="2312" y="7718"/>
                    </a:lnTo>
                    <a:lnTo>
                      <a:pt x="2303" y="7742"/>
                    </a:lnTo>
                    <a:cubicBezTo>
                      <a:pt x="2275" y="7720"/>
                      <a:pt x="2264" y="7687"/>
                      <a:pt x="2242" y="7659"/>
                    </a:cubicBezTo>
                    <a:cubicBezTo>
                      <a:pt x="2232" y="7597"/>
                      <a:pt x="2235" y="7532"/>
                      <a:pt x="2254" y="7532"/>
                    </a:cubicBezTo>
                    <a:cubicBezTo>
                      <a:pt x="2257" y="7532"/>
                      <a:pt x="2260" y="7533"/>
                      <a:pt x="2264" y="7537"/>
                    </a:cubicBezTo>
                    <a:lnTo>
                      <a:pt x="2270" y="7576"/>
                    </a:lnTo>
                    <a:cubicBezTo>
                      <a:pt x="2247" y="7360"/>
                      <a:pt x="2175" y="6940"/>
                      <a:pt x="2081" y="6917"/>
                    </a:cubicBezTo>
                    <a:cubicBezTo>
                      <a:pt x="2083" y="6917"/>
                      <a:pt x="2086" y="6916"/>
                      <a:pt x="2090" y="6916"/>
                    </a:cubicBezTo>
                    <a:cubicBezTo>
                      <a:pt x="2117" y="6916"/>
                      <a:pt x="2190" y="6930"/>
                      <a:pt x="2209" y="6940"/>
                    </a:cubicBezTo>
                    <a:lnTo>
                      <a:pt x="1871" y="6597"/>
                    </a:lnTo>
                    <a:lnTo>
                      <a:pt x="1871" y="6597"/>
                    </a:lnTo>
                    <a:cubicBezTo>
                      <a:pt x="1876" y="6598"/>
                      <a:pt x="1882" y="6599"/>
                      <a:pt x="1889" y="6599"/>
                    </a:cubicBezTo>
                    <a:cubicBezTo>
                      <a:pt x="1934" y="6599"/>
                      <a:pt x="2001" y="6560"/>
                      <a:pt x="2059" y="6560"/>
                    </a:cubicBezTo>
                    <a:cubicBezTo>
                      <a:pt x="2100" y="6560"/>
                      <a:pt x="2136" y="6578"/>
                      <a:pt x="2159" y="6641"/>
                    </a:cubicBezTo>
                    <a:cubicBezTo>
                      <a:pt x="2159" y="6591"/>
                      <a:pt x="2159" y="6525"/>
                      <a:pt x="2126" y="6425"/>
                    </a:cubicBezTo>
                    <a:cubicBezTo>
                      <a:pt x="2121" y="6450"/>
                      <a:pt x="2072" y="6495"/>
                      <a:pt x="2041" y="6495"/>
                    </a:cubicBezTo>
                    <a:cubicBezTo>
                      <a:pt x="2032" y="6495"/>
                      <a:pt x="2024" y="6491"/>
                      <a:pt x="2021" y="6480"/>
                    </a:cubicBezTo>
                    <a:cubicBezTo>
                      <a:pt x="2081" y="6344"/>
                      <a:pt x="2054" y="6385"/>
                      <a:pt x="2102" y="6226"/>
                    </a:cubicBezTo>
                    <a:lnTo>
                      <a:pt x="2102" y="6226"/>
                    </a:lnTo>
                    <a:cubicBezTo>
                      <a:pt x="2097" y="6238"/>
                      <a:pt x="2086" y="6243"/>
                      <a:pt x="2072" y="6243"/>
                    </a:cubicBezTo>
                    <a:cubicBezTo>
                      <a:pt x="2059" y="6243"/>
                      <a:pt x="2043" y="6239"/>
                      <a:pt x="2026" y="6231"/>
                    </a:cubicBezTo>
                    <a:cubicBezTo>
                      <a:pt x="2037" y="6231"/>
                      <a:pt x="2043" y="6226"/>
                      <a:pt x="2048" y="6226"/>
                    </a:cubicBezTo>
                    <a:cubicBezTo>
                      <a:pt x="1993" y="6209"/>
                      <a:pt x="2054" y="6176"/>
                      <a:pt x="2070" y="6143"/>
                    </a:cubicBezTo>
                    <a:cubicBezTo>
                      <a:pt x="2076" y="6143"/>
                      <a:pt x="2081" y="6148"/>
                      <a:pt x="2092" y="6154"/>
                    </a:cubicBezTo>
                    <a:lnTo>
                      <a:pt x="2076" y="6137"/>
                    </a:lnTo>
                    <a:cubicBezTo>
                      <a:pt x="2081" y="6121"/>
                      <a:pt x="2076" y="6110"/>
                      <a:pt x="2048" y="6098"/>
                    </a:cubicBezTo>
                    <a:lnTo>
                      <a:pt x="2043" y="6093"/>
                    </a:lnTo>
                    <a:cubicBezTo>
                      <a:pt x="2050" y="6093"/>
                      <a:pt x="2060" y="6095"/>
                      <a:pt x="2069" y="6095"/>
                    </a:cubicBezTo>
                    <a:cubicBezTo>
                      <a:pt x="2073" y="6095"/>
                      <a:pt x="2078" y="6095"/>
                      <a:pt x="2081" y="6093"/>
                    </a:cubicBezTo>
                    <a:cubicBezTo>
                      <a:pt x="2043" y="6087"/>
                      <a:pt x="2026" y="6071"/>
                      <a:pt x="2048" y="6038"/>
                    </a:cubicBezTo>
                    <a:lnTo>
                      <a:pt x="2054" y="6038"/>
                    </a:lnTo>
                    <a:cubicBezTo>
                      <a:pt x="2048" y="5999"/>
                      <a:pt x="2048" y="5971"/>
                      <a:pt x="2054" y="5944"/>
                    </a:cubicBezTo>
                    <a:cubicBezTo>
                      <a:pt x="2065" y="5932"/>
                      <a:pt x="2070" y="5927"/>
                      <a:pt x="2070" y="5916"/>
                    </a:cubicBezTo>
                    <a:lnTo>
                      <a:pt x="2070" y="5916"/>
                    </a:lnTo>
                    <a:cubicBezTo>
                      <a:pt x="2070" y="5917"/>
                      <a:pt x="2070" y="5918"/>
                      <a:pt x="2069" y="5918"/>
                    </a:cubicBezTo>
                    <a:cubicBezTo>
                      <a:pt x="2068" y="5918"/>
                      <a:pt x="2065" y="5913"/>
                      <a:pt x="2065" y="5905"/>
                    </a:cubicBezTo>
                    <a:cubicBezTo>
                      <a:pt x="2070" y="5888"/>
                      <a:pt x="2076" y="5861"/>
                      <a:pt x="2081" y="5822"/>
                    </a:cubicBezTo>
                    <a:lnTo>
                      <a:pt x="2081" y="5822"/>
                    </a:lnTo>
                    <a:lnTo>
                      <a:pt x="2054" y="5833"/>
                    </a:lnTo>
                    <a:lnTo>
                      <a:pt x="2054" y="5811"/>
                    </a:lnTo>
                    <a:lnTo>
                      <a:pt x="2070" y="5794"/>
                    </a:lnTo>
                    <a:lnTo>
                      <a:pt x="2054" y="5794"/>
                    </a:lnTo>
                    <a:cubicBezTo>
                      <a:pt x="2054" y="5761"/>
                      <a:pt x="2048" y="5722"/>
                      <a:pt x="2043" y="5700"/>
                    </a:cubicBezTo>
                    <a:cubicBezTo>
                      <a:pt x="2048" y="5695"/>
                      <a:pt x="2065" y="5683"/>
                      <a:pt x="2076" y="5678"/>
                    </a:cubicBezTo>
                    <a:cubicBezTo>
                      <a:pt x="2076" y="5671"/>
                      <a:pt x="2072" y="5668"/>
                      <a:pt x="2067" y="5668"/>
                    </a:cubicBezTo>
                    <a:cubicBezTo>
                      <a:pt x="2056" y="5668"/>
                      <a:pt x="2040" y="5676"/>
                      <a:pt x="2030" y="5676"/>
                    </a:cubicBezTo>
                    <a:cubicBezTo>
                      <a:pt x="2024" y="5676"/>
                      <a:pt x="2021" y="5674"/>
                      <a:pt x="2021" y="5667"/>
                    </a:cubicBezTo>
                    <a:lnTo>
                      <a:pt x="2048" y="5650"/>
                    </a:lnTo>
                    <a:lnTo>
                      <a:pt x="2009" y="5650"/>
                    </a:lnTo>
                    <a:cubicBezTo>
                      <a:pt x="2015" y="5628"/>
                      <a:pt x="2048" y="5617"/>
                      <a:pt x="2070" y="5617"/>
                    </a:cubicBezTo>
                    <a:cubicBezTo>
                      <a:pt x="2070" y="5623"/>
                      <a:pt x="2076" y="5628"/>
                      <a:pt x="2081" y="5639"/>
                    </a:cubicBezTo>
                    <a:cubicBezTo>
                      <a:pt x="2117" y="5614"/>
                      <a:pt x="2074" y="5575"/>
                      <a:pt x="2074" y="5560"/>
                    </a:cubicBezTo>
                    <a:lnTo>
                      <a:pt x="2074" y="5560"/>
                    </a:lnTo>
                    <a:lnTo>
                      <a:pt x="2065" y="5584"/>
                    </a:lnTo>
                    <a:cubicBezTo>
                      <a:pt x="2054" y="5567"/>
                      <a:pt x="2054" y="5556"/>
                      <a:pt x="2048" y="5540"/>
                    </a:cubicBezTo>
                    <a:cubicBezTo>
                      <a:pt x="2054" y="5540"/>
                      <a:pt x="2070" y="5534"/>
                      <a:pt x="2081" y="5517"/>
                    </a:cubicBezTo>
                    <a:cubicBezTo>
                      <a:pt x="2092" y="5368"/>
                      <a:pt x="2021" y="5490"/>
                      <a:pt x="2026" y="5351"/>
                    </a:cubicBezTo>
                    <a:cubicBezTo>
                      <a:pt x="2024" y="5348"/>
                      <a:pt x="2023" y="5347"/>
                      <a:pt x="2022" y="5347"/>
                    </a:cubicBezTo>
                    <a:cubicBezTo>
                      <a:pt x="2018" y="5347"/>
                      <a:pt x="2015" y="5356"/>
                      <a:pt x="2015" y="5368"/>
                    </a:cubicBezTo>
                    <a:cubicBezTo>
                      <a:pt x="2009" y="5351"/>
                      <a:pt x="1998" y="5340"/>
                      <a:pt x="1987" y="5324"/>
                    </a:cubicBezTo>
                    <a:lnTo>
                      <a:pt x="1965" y="5335"/>
                    </a:lnTo>
                    <a:cubicBezTo>
                      <a:pt x="1960" y="5324"/>
                      <a:pt x="1960" y="5318"/>
                      <a:pt x="1954" y="5313"/>
                    </a:cubicBezTo>
                    <a:cubicBezTo>
                      <a:pt x="1960" y="5296"/>
                      <a:pt x="1960" y="5285"/>
                      <a:pt x="1960" y="5268"/>
                    </a:cubicBezTo>
                    <a:cubicBezTo>
                      <a:pt x="1965" y="5257"/>
                      <a:pt x="1971" y="5241"/>
                      <a:pt x="1960" y="5213"/>
                    </a:cubicBezTo>
                    <a:lnTo>
                      <a:pt x="1965" y="5213"/>
                    </a:lnTo>
                    <a:cubicBezTo>
                      <a:pt x="1943" y="5202"/>
                      <a:pt x="1932" y="5185"/>
                      <a:pt x="1932" y="5169"/>
                    </a:cubicBezTo>
                    <a:lnTo>
                      <a:pt x="1932" y="5169"/>
                    </a:lnTo>
                    <a:cubicBezTo>
                      <a:pt x="1935" y="5170"/>
                      <a:pt x="1938" y="5170"/>
                      <a:pt x="1940" y="5170"/>
                    </a:cubicBezTo>
                    <a:cubicBezTo>
                      <a:pt x="1959" y="5170"/>
                      <a:pt x="1976" y="5146"/>
                      <a:pt x="1995" y="5146"/>
                    </a:cubicBezTo>
                    <a:cubicBezTo>
                      <a:pt x="1999" y="5146"/>
                      <a:pt x="2004" y="5148"/>
                      <a:pt x="2009" y="5152"/>
                    </a:cubicBezTo>
                    <a:cubicBezTo>
                      <a:pt x="1987" y="5130"/>
                      <a:pt x="1982" y="5119"/>
                      <a:pt x="1965" y="5113"/>
                    </a:cubicBezTo>
                    <a:cubicBezTo>
                      <a:pt x="1982" y="5075"/>
                      <a:pt x="1987" y="5097"/>
                      <a:pt x="1971" y="4992"/>
                    </a:cubicBezTo>
                    <a:cubicBezTo>
                      <a:pt x="1975" y="4985"/>
                      <a:pt x="1980" y="4981"/>
                      <a:pt x="1984" y="4981"/>
                    </a:cubicBezTo>
                    <a:cubicBezTo>
                      <a:pt x="2007" y="4981"/>
                      <a:pt x="2028" y="5064"/>
                      <a:pt x="2037" y="5097"/>
                    </a:cubicBezTo>
                    <a:lnTo>
                      <a:pt x="2021" y="4798"/>
                    </a:lnTo>
                    <a:cubicBezTo>
                      <a:pt x="2017" y="4800"/>
                      <a:pt x="2013" y="4801"/>
                      <a:pt x="2009" y="4801"/>
                    </a:cubicBezTo>
                    <a:cubicBezTo>
                      <a:pt x="2000" y="4801"/>
                      <a:pt x="1992" y="4795"/>
                      <a:pt x="1985" y="4786"/>
                    </a:cubicBezTo>
                    <a:lnTo>
                      <a:pt x="1985" y="4786"/>
                    </a:lnTo>
                    <a:cubicBezTo>
                      <a:pt x="1988" y="4795"/>
                      <a:pt x="1991" y="4805"/>
                      <a:pt x="1993" y="4815"/>
                    </a:cubicBezTo>
                    <a:cubicBezTo>
                      <a:pt x="1985" y="4812"/>
                      <a:pt x="1976" y="4811"/>
                      <a:pt x="1969" y="4811"/>
                    </a:cubicBezTo>
                    <a:cubicBezTo>
                      <a:pt x="1961" y="4811"/>
                      <a:pt x="1954" y="4812"/>
                      <a:pt x="1949" y="4815"/>
                    </a:cubicBezTo>
                    <a:cubicBezTo>
                      <a:pt x="1932" y="4809"/>
                      <a:pt x="1926" y="4793"/>
                      <a:pt x="1910" y="4781"/>
                    </a:cubicBezTo>
                    <a:cubicBezTo>
                      <a:pt x="1930" y="4766"/>
                      <a:pt x="1955" y="4760"/>
                      <a:pt x="1963" y="4743"/>
                    </a:cubicBezTo>
                    <a:lnTo>
                      <a:pt x="1960" y="4743"/>
                    </a:lnTo>
                    <a:cubicBezTo>
                      <a:pt x="1947" y="4722"/>
                      <a:pt x="1938" y="4695"/>
                      <a:pt x="1927" y="4671"/>
                    </a:cubicBezTo>
                    <a:lnTo>
                      <a:pt x="1927" y="4671"/>
                    </a:lnTo>
                    <a:cubicBezTo>
                      <a:pt x="1898" y="4646"/>
                      <a:pt x="1818" y="4623"/>
                      <a:pt x="1854" y="4571"/>
                    </a:cubicBezTo>
                    <a:cubicBezTo>
                      <a:pt x="1871" y="4571"/>
                      <a:pt x="1893" y="4582"/>
                      <a:pt x="1904" y="4599"/>
                    </a:cubicBezTo>
                    <a:cubicBezTo>
                      <a:pt x="1910" y="4596"/>
                      <a:pt x="1913" y="4593"/>
                      <a:pt x="1913" y="4590"/>
                    </a:cubicBezTo>
                    <a:lnTo>
                      <a:pt x="1913" y="4590"/>
                    </a:lnTo>
                    <a:lnTo>
                      <a:pt x="1926" y="4627"/>
                    </a:lnTo>
                    <a:lnTo>
                      <a:pt x="1904" y="4627"/>
                    </a:lnTo>
                    <a:lnTo>
                      <a:pt x="1917" y="4649"/>
                    </a:lnTo>
                    <a:lnTo>
                      <a:pt x="1917" y="4649"/>
                    </a:lnTo>
                    <a:cubicBezTo>
                      <a:pt x="1959" y="4661"/>
                      <a:pt x="1927" y="4710"/>
                      <a:pt x="1971" y="4737"/>
                    </a:cubicBezTo>
                    <a:cubicBezTo>
                      <a:pt x="2003" y="4728"/>
                      <a:pt x="1937" y="4695"/>
                      <a:pt x="1970" y="4695"/>
                    </a:cubicBezTo>
                    <a:cubicBezTo>
                      <a:pt x="1974" y="4695"/>
                      <a:pt x="1979" y="4695"/>
                      <a:pt x="1986" y="4696"/>
                    </a:cubicBezTo>
                    <a:lnTo>
                      <a:pt x="1986" y="4696"/>
                    </a:lnTo>
                    <a:cubicBezTo>
                      <a:pt x="1897" y="4679"/>
                      <a:pt x="2012" y="4642"/>
                      <a:pt x="1926" y="4604"/>
                    </a:cubicBezTo>
                    <a:lnTo>
                      <a:pt x="1971" y="4604"/>
                    </a:lnTo>
                    <a:cubicBezTo>
                      <a:pt x="1965" y="4599"/>
                      <a:pt x="1943" y="4593"/>
                      <a:pt x="1943" y="4577"/>
                    </a:cubicBezTo>
                    <a:lnTo>
                      <a:pt x="1943" y="4577"/>
                    </a:lnTo>
                    <a:lnTo>
                      <a:pt x="2009" y="4599"/>
                    </a:lnTo>
                    <a:cubicBezTo>
                      <a:pt x="1954" y="4571"/>
                      <a:pt x="2048" y="4538"/>
                      <a:pt x="2021" y="4510"/>
                    </a:cubicBezTo>
                    <a:lnTo>
                      <a:pt x="2021" y="4510"/>
                    </a:lnTo>
                    <a:cubicBezTo>
                      <a:pt x="2023" y="4537"/>
                      <a:pt x="2013" y="4542"/>
                      <a:pt x="1997" y="4542"/>
                    </a:cubicBezTo>
                    <a:cubicBezTo>
                      <a:pt x="1987" y="4542"/>
                      <a:pt x="1974" y="4540"/>
                      <a:pt x="1962" y="4540"/>
                    </a:cubicBezTo>
                    <a:cubicBezTo>
                      <a:pt x="1951" y="4540"/>
                      <a:pt x="1941" y="4542"/>
                      <a:pt x="1932" y="4549"/>
                    </a:cubicBezTo>
                    <a:cubicBezTo>
                      <a:pt x="1873" y="4479"/>
                      <a:pt x="2037" y="4503"/>
                      <a:pt x="2028" y="4429"/>
                    </a:cubicBezTo>
                    <a:lnTo>
                      <a:pt x="2028" y="4429"/>
                    </a:lnTo>
                    <a:cubicBezTo>
                      <a:pt x="2024" y="4439"/>
                      <a:pt x="2006" y="4452"/>
                      <a:pt x="1991" y="4452"/>
                    </a:cubicBezTo>
                    <a:cubicBezTo>
                      <a:pt x="1988" y="4452"/>
                      <a:pt x="1984" y="4451"/>
                      <a:pt x="1982" y="4449"/>
                    </a:cubicBezTo>
                    <a:cubicBezTo>
                      <a:pt x="1987" y="4433"/>
                      <a:pt x="2009" y="4411"/>
                      <a:pt x="2026" y="4400"/>
                    </a:cubicBezTo>
                    <a:cubicBezTo>
                      <a:pt x="2024" y="4381"/>
                      <a:pt x="2019" y="4376"/>
                      <a:pt x="2011" y="4376"/>
                    </a:cubicBezTo>
                    <a:cubicBezTo>
                      <a:pt x="2000" y="4376"/>
                      <a:pt x="1984" y="4388"/>
                      <a:pt x="1969" y="4388"/>
                    </a:cubicBezTo>
                    <a:cubicBezTo>
                      <a:pt x="1964" y="4388"/>
                      <a:pt x="1959" y="4387"/>
                      <a:pt x="1954" y="4383"/>
                    </a:cubicBezTo>
                    <a:cubicBezTo>
                      <a:pt x="2009" y="4366"/>
                      <a:pt x="1932" y="4355"/>
                      <a:pt x="1910" y="4339"/>
                    </a:cubicBezTo>
                    <a:lnTo>
                      <a:pt x="1960" y="4339"/>
                    </a:lnTo>
                    <a:cubicBezTo>
                      <a:pt x="1987" y="4272"/>
                      <a:pt x="1860" y="4322"/>
                      <a:pt x="1899" y="4261"/>
                    </a:cubicBezTo>
                    <a:lnTo>
                      <a:pt x="1899" y="4261"/>
                    </a:lnTo>
                    <a:lnTo>
                      <a:pt x="1965" y="4283"/>
                    </a:lnTo>
                    <a:lnTo>
                      <a:pt x="1954" y="4256"/>
                    </a:lnTo>
                    <a:lnTo>
                      <a:pt x="2009" y="4261"/>
                    </a:lnTo>
                    <a:cubicBezTo>
                      <a:pt x="1965" y="4228"/>
                      <a:pt x="1982" y="4217"/>
                      <a:pt x="1993" y="4184"/>
                    </a:cubicBezTo>
                    <a:lnTo>
                      <a:pt x="1993" y="4184"/>
                    </a:lnTo>
                    <a:cubicBezTo>
                      <a:pt x="1986" y="4185"/>
                      <a:pt x="1978" y="4186"/>
                      <a:pt x="1970" y="4186"/>
                    </a:cubicBezTo>
                    <a:cubicBezTo>
                      <a:pt x="1940" y="4186"/>
                      <a:pt x="1909" y="4177"/>
                      <a:pt x="1904" y="4151"/>
                    </a:cubicBezTo>
                    <a:cubicBezTo>
                      <a:pt x="1913" y="4144"/>
                      <a:pt x="1921" y="4142"/>
                      <a:pt x="1928" y="4142"/>
                    </a:cubicBezTo>
                    <a:cubicBezTo>
                      <a:pt x="1933" y="4142"/>
                      <a:pt x="1937" y="4143"/>
                      <a:pt x="1940" y="4143"/>
                    </a:cubicBezTo>
                    <a:cubicBezTo>
                      <a:pt x="1945" y="4143"/>
                      <a:pt x="1945" y="4140"/>
                      <a:pt x="1937" y="4123"/>
                    </a:cubicBezTo>
                    <a:lnTo>
                      <a:pt x="1937" y="4123"/>
                    </a:lnTo>
                    <a:cubicBezTo>
                      <a:pt x="1965" y="4128"/>
                      <a:pt x="2009" y="4145"/>
                      <a:pt x="1960" y="4156"/>
                    </a:cubicBezTo>
                    <a:cubicBezTo>
                      <a:pt x="1971" y="4156"/>
                      <a:pt x="1987" y="4162"/>
                      <a:pt x="2009" y="4162"/>
                    </a:cubicBezTo>
                    <a:cubicBezTo>
                      <a:pt x="2043" y="4145"/>
                      <a:pt x="2015" y="4117"/>
                      <a:pt x="2015" y="4095"/>
                    </a:cubicBezTo>
                    <a:lnTo>
                      <a:pt x="2015" y="4095"/>
                    </a:lnTo>
                    <a:cubicBezTo>
                      <a:pt x="2015" y="4101"/>
                      <a:pt x="2009" y="4106"/>
                      <a:pt x="1998" y="4106"/>
                    </a:cubicBezTo>
                    <a:lnTo>
                      <a:pt x="1932" y="4051"/>
                    </a:lnTo>
                    <a:cubicBezTo>
                      <a:pt x="1938" y="4050"/>
                      <a:pt x="1943" y="4049"/>
                      <a:pt x="1948" y="4049"/>
                    </a:cubicBezTo>
                    <a:cubicBezTo>
                      <a:pt x="1960" y="4049"/>
                      <a:pt x="1970" y="4054"/>
                      <a:pt x="1982" y="4062"/>
                    </a:cubicBezTo>
                    <a:cubicBezTo>
                      <a:pt x="1971" y="4045"/>
                      <a:pt x="1954" y="4040"/>
                      <a:pt x="1943" y="4023"/>
                    </a:cubicBezTo>
                    <a:lnTo>
                      <a:pt x="1943" y="4023"/>
                    </a:lnTo>
                    <a:cubicBezTo>
                      <a:pt x="1987" y="4034"/>
                      <a:pt x="2021" y="4034"/>
                      <a:pt x="2043" y="4051"/>
                    </a:cubicBezTo>
                    <a:lnTo>
                      <a:pt x="1998" y="3996"/>
                    </a:lnTo>
                    <a:cubicBezTo>
                      <a:pt x="2012" y="3991"/>
                      <a:pt x="2036" y="3976"/>
                      <a:pt x="2053" y="3976"/>
                    </a:cubicBezTo>
                    <a:cubicBezTo>
                      <a:pt x="2058" y="3976"/>
                      <a:pt x="2062" y="3977"/>
                      <a:pt x="2065" y="3979"/>
                    </a:cubicBezTo>
                    <a:cubicBezTo>
                      <a:pt x="2081" y="3951"/>
                      <a:pt x="1987" y="3902"/>
                      <a:pt x="2021" y="3857"/>
                    </a:cubicBezTo>
                    <a:cubicBezTo>
                      <a:pt x="2015" y="3857"/>
                      <a:pt x="2009" y="3852"/>
                      <a:pt x="1998" y="3846"/>
                    </a:cubicBezTo>
                    <a:cubicBezTo>
                      <a:pt x="2009" y="3813"/>
                      <a:pt x="2054" y="3774"/>
                      <a:pt x="2009" y="3730"/>
                    </a:cubicBezTo>
                    <a:lnTo>
                      <a:pt x="2076" y="3708"/>
                    </a:lnTo>
                    <a:cubicBezTo>
                      <a:pt x="2073" y="3701"/>
                      <a:pt x="2068" y="3698"/>
                      <a:pt x="2060" y="3698"/>
                    </a:cubicBezTo>
                    <a:cubicBezTo>
                      <a:pt x="2045" y="3698"/>
                      <a:pt x="2023" y="3707"/>
                      <a:pt x="2003" y="3707"/>
                    </a:cubicBezTo>
                    <a:cubicBezTo>
                      <a:pt x="1987" y="3707"/>
                      <a:pt x="1973" y="3701"/>
                      <a:pt x="1965" y="3680"/>
                    </a:cubicBezTo>
                    <a:cubicBezTo>
                      <a:pt x="1954" y="3658"/>
                      <a:pt x="1969" y="3654"/>
                      <a:pt x="1989" y="3654"/>
                    </a:cubicBezTo>
                    <a:cubicBezTo>
                      <a:pt x="2001" y="3654"/>
                      <a:pt x="2015" y="3655"/>
                      <a:pt x="2026" y="3655"/>
                    </a:cubicBezTo>
                    <a:cubicBezTo>
                      <a:pt x="2033" y="3655"/>
                      <a:pt x="2039" y="3655"/>
                      <a:pt x="2043" y="3653"/>
                    </a:cubicBezTo>
                    <a:cubicBezTo>
                      <a:pt x="2009" y="3630"/>
                      <a:pt x="1937" y="3592"/>
                      <a:pt x="1993" y="3553"/>
                    </a:cubicBezTo>
                    <a:lnTo>
                      <a:pt x="1993" y="3553"/>
                    </a:lnTo>
                    <a:cubicBezTo>
                      <a:pt x="2009" y="3570"/>
                      <a:pt x="1993" y="3575"/>
                      <a:pt x="1998" y="3592"/>
                    </a:cubicBezTo>
                    <a:lnTo>
                      <a:pt x="2043" y="3564"/>
                    </a:lnTo>
                    <a:cubicBezTo>
                      <a:pt x="2086" y="3588"/>
                      <a:pt x="2087" y="3609"/>
                      <a:pt x="2104" y="3609"/>
                    </a:cubicBezTo>
                    <a:cubicBezTo>
                      <a:pt x="2111" y="3609"/>
                      <a:pt x="2121" y="3605"/>
                      <a:pt x="2137" y="3597"/>
                    </a:cubicBezTo>
                    <a:cubicBezTo>
                      <a:pt x="2009" y="3592"/>
                      <a:pt x="2131" y="3487"/>
                      <a:pt x="1993" y="3470"/>
                    </a:cubicBezTo>
                    <a:lnTo>
                      <a:pt x="2021" y="3453"/>
                    </a:lnTo>
                    <a:cubicBezTo>
                      <a:pt x="2021" y="3459"/>
                      <a:pt x="2026" y="3459"/>
                      <a:pt x="2026" y="3464"/>
                    </a:cubicBezTo>
                    <a:cubicBezTo>
                      <a:pt x="2092" y="3431"/>
                      <a:pt x="1932" y="3431"/>
                      <a:pt x="1954" y="3381"/>
                    </a:cubicBezTo>
                    <a:cubicBezTo>
                      <a:pt x="1962" y="3374"/>
                      <a:pt x="1975" y="3363"/>
                      <a:pt x="1986" y="3363"/>
                    </a:cubicBezTo>
                    <a:cubicBezTo>
                      <a:pt x="1991" y="3363"/>
                      <a:pt x="1995" y="3365"/>
                      <a:pt x="1998" y="3370"/>
                    </a:cubicBezTo>
                    <a:lnTo>
                      <a:pt x="1971" y="3326"/>
                    </a:lnTo>
                    <a:cubicBezTo>
                      <a:pt x="1971" y="3322"/>
                      <a:pt x="1975" y="3320"/>
                      <a:pt x="1979" y="3320"/>
                    </a:cubicBezTo>
                    <a:cubicBezTo>
                      <a:pt x="1984" y="3320"/>
                      <a:pt x="1990" y="3322"/>
                      <a:pt x="1992" y="3325"/>
                    </a:cubicBezTo>
                    <a:lnTo>
                      <a:pt x="1992" y="3325"/>
                    </a:lnTo>
                    <a:lnTo>
                      <a:pt x="1987" y="3276"/>
                    </a:lnTo>
                    <a:lnTo>
                      <a:pt x="1993" y="3276"/>
                    </a:lnTo>
                    <a:cubicBezTo>
                      <a:pt x="1971" y="3271"/>
                      <a:pt x="1943" y="3249"/>
                      <a:pt x="1932" y="3238"/>
                    </a:cubicBezTo>
                    <a:cubicBezTo>
                      <a:pt x="1938" y="3233"/>
                      <a:pt x="1942" y="3231"/>
                      <a:pt x="1944" y="3231"/>
                    </a:cubicBezTo>
                    <a:cubicBezTo>
                      <a:pt x="1950" y="3231"/>
                      <a:pt x="1948" y="3243"/>
                      <a:pt x="1960" y="3243"/>
                    </a:cubicBezTo>
                    <a:lnTo>
                      <a:pt x="1932" y="3210"/>
                    </a:lnTo>
                    <a:cubicBezTo>
                      <a:pt x="1935" y="3209"/>
                      <a:pt x="1938" y="3209"/>
                      <a:pt x="1941" y="3209"/>
                    </a:cubicBezTo>
                    <a:cubicBezTo>
                      <a:pt x="1971" y="3209"/>
                      <a:pt x="1998" y="3234"/>
                      <a:pt x="1993" y="3249"/>
                    </a:cubicBezTo>
                    <a:cubicBezTo>
                      <a:pt x="2131" y="3232"/>
                      <a:pt x="1960" y="3221"/>
                      <a:pt x="2043" y="3166"/>
                    </a:cubicBezTo>
                    <a:lnTo>
                      <a:pt x="2043" y="3166"/>
                    </a:lnTo>
                    <a:lnTo>
                      <a:pt x="2054" y="3193"/>
                    </a:lnTo>
                    <a:cubicBezTo>
                      <a:pt x="2131" y="3182"/>
                      <a:pt x="2104" y="3155"/>
                      <a:pt x="2159" y="3127"/>
                    </a:cubicBezTo>
                    <a:lnTo>
                      <a:pt x="2159" y="3127"/>
                    </a:lnTo>
                    <a:cubicBezTo>
                      <a:pt x="2138" y="3131"/>
                      <a:pt x="2079" y="3160"/>
                      <a:pt x="2040" y="3160"/>
                    </a:cubicBezTo>
                    <a:cubicBezTo>
                      <a:pt x="2027" y="3160"/>
                      <a:pt x="2016" y="3157"/>
                      <a:pt x="2009" y="3149"/>
                    </a:cubicBezTo>
                    <a:cubicBezTo>
                      <a:pt x="2021" y="3138"/>
                      <a:pt x="2021" y="3127"/>
                      <a:pt x="1998" y="3105"/>
                    </a:cubicBezTo>
                    <a:lnTo>
                      <a:pt x="1998" y="3105"/>
                    </a:lnTo>
                    <a:cubicBezTo>
                      <a:pt x="2005" y="3105"/>
                      <a:pt x="2010" y="3106"/>
                      <a:pt x="2015" y="3106"/>
                    </a:cubicBezTo>
                    <a:cubicBezTo>
                      <a:pt x="2028" y="3106"/>
                      <a:pt x="2034" y="3103"/>
                      <a:pt x="2036" y="3099"/>
                    </a:cubicBezTo>
                    <a:lnTo>
                      <a:pt x="2036" y="3099"/>
                    </a:lnTo>
                    <a:cubicBezTo>
                      <a:pt x="2034" y="3101"/>
                      <a:pt x="2030" y="3103"/>
                      <a:pt x="2021" y="3105"/>
                    </a:cubicBezTo>
                    <a:cubicBezTo>
                      <a:pt x="1976" y="3083"/>
                      <a:pt x="2004" y="3083"/>
                      <a:pt x="2015" y="3072"/>
                    </a:cubicBezTo>
                    <a:lnTo>
                      <a:pt x="2015" y="3072"/>
                    </a:lnTo>
                    <a:cubicBezTo>
                      <a:pt x="2019" y="3075"/>
                      <a:pt x="2038" y="3087"/>
                      <a:pt x="2037" y="3096"/>
                    </a:cubicBezTo>
                    <a:lnTo>
                      <a:pt x="2037" y="3096"/>
                    </a:lnTo>
                    <a:cubicBezTo>
                      <a:pt x="2039" y="3090"/>
                      <a:pt x="2037" y="3081"/>
                      <a:pt x="2037" y="3072"/>
                    </a:cubicBezTo>
                    <a:lnTo>
                      <a:pt x="2037" y="3072"/>
                    </a:lnTo>
                    <a:lnTo>
                      <a:pt x="2098" y="3077"/>
                    </a:lnTo>
                    <a:cubicBezTo>
                      <a:pt x="2081" y="3049"/>
                      <a:pt x="2048" y="3049"/>
                      <a:pt x="2021" y="3038"/>
                    </a:cubicBezTo>
                    <a:cubicBezTo>
                      <a:pt x="2026" y="3011"/>
                      <a:pt x="2076" y="3011"/>
                      <a:pt x="2120" y="3011"/>
                    </a:cubicBezTo>
                    <a:cubicBezTo>
                      <a:pt x="2123" y="2997"/>
                      <a:pt x="2117" y="2994"/>
                      <a:pt x="2107" y="2994"/>
                    </a:cubicBezTo>
                    <a:cubicBezTo>
                      <a:pt x="2093" y="2994"/>
                      <a:pt x="2071" y="3000"/>
                      <a:pt x="2054" y="3000"/>
                    </a:cubicBezTo>
                    <a:cubicBezTo>
                      <a:pt x="2040" y="3000"/>
                      <a:pt x="2029" y="2996"/>
                      <a:pt x="2026" y="2983"/>
                    </a:cubicBezTo>
                    <a:cubicBezTo>
                      <a:pt x="2054" y="2944"/>
                      <a:pt x="2037" y="2917"/>
                      <a:pt x="1998" y="2872"/>
                    </a:cubicBezTo>
                    <a:cubicBezTo>
                      <a:pt x="2007" y="2866"/>
                      <a:pt x="2013" y="2864"/>
                      <a:pt x="2019" y="2864"/>
                    </a:cubicBezTo>
                    <a:cubicBezTo>
                      <a:pt x="2031" y="2864"/>
                      <a:pt x="2040" y="2873"/>
                      <a:pt x="2049" y="2873"/>
                    </a:cubicBezTo>
                    <a:cubicBezTo>
                      <a:pt x="2051" y="2873"/>
                      <a:pt x="2052" y="2873"/>
                      <a:pt x="2054" y="2872"/>
                    </a:cubicBezTo>
                    <a:lnTo>
                      <a:pt x="2009" y="2845"/>
                    </a:lnTo>
                    <a:cubicBezTo>
                      <a:pt x="2009" y="2841"/>
                      <a:pt x="2011" y="2840"/>
                      <a:pt x="2013" y="2840"/>
                    </a:cubicBezTo>
                    <a:cubicBezTo>
                      <a:pt x="2017" y="2840"/>
                      <a:pt x="2026" y="2845"/>
                      <a:pt x="2037" y="2845"/>
                    </a:cubicBezTo>
                    <a:cubicBezTo>
                      <a:pt x="2021" y="2823"/>
                      <a:pt x="1971" y="2834"/>
                      <a:pt x="1960" y="2800"/>
                    </a:cubicBezTo>
                    <a:cubicBezTo>
                      <a:pt x="1888" y="2789"/>
                      <a:pt x="2070" y="2751"/>
                      <a:pt x="1993" y="2706"/>
                    </a:cubicBezTo>
                    <a:cubicBezTo>
                      <a:pt x="1998" y="2704"/>
                      <a:pt x="2003" y="2703"/>
                      <a:pt x="2008" y="2703"/>
                    </a:cubicBezTo>
                    <a:cubicBezTo>
                      <a:pt x="2022" y="2703"/>
                      <a:pt x="2033" y="2712"/>
                      <a:pt x="2054" y="2712"/>
                    </a:cubicBezTo>
                    <a:cubicBezTo>
                      <a:pt x="2015" y="2657"/>
                      <a:pt x="2021" y="2662"/>
                      <a:pt x="1960" y="2612"/>
                    </a:cubicBezTo>
                    <a:lnTo>
                      <a:pt x="2009" y="2585"/>
                    </a:lnTo>
                    <a:lnTo>
                      <a:pt x="2009" y="2585"/>
                    </a:lnTo>
                    <a:cubicBezTo>
                      <a:pt x="1999" y="2589"/>
                      <a:pt x="1989" y="2591"/>
                      <a:pt x="1979" y="2591"/>
                    </a:cubicBezTo>
                    <a:cubicBezTo>
                      <a:pt x="1938" y="2591"/>
                      <a:pt x="1895" y="2560"/>
                      <a:pt x="1860" y="2529"/>
                    </a:cubicBezTo>
                    <a:cubicBezTo>
                      <a:pt x="1843" y="2540"/>
                      <a:pt x="1821" y="2546"/>
                      <a:pt x="1805" y="2546"/>
                    </a:cubicBezTo>
                    <a:lnTo>
                      <a:pt x="1777" y="2491"/>
                    </a:lnTo>
                    <a:cubicBezTo>
                      <a:pt x="1780" y="2489"/>
                      <a:pt x="1784" y="2489"/>
                      <a:pt x="1787" y="2489"/>
                    </a:cubicBezTo>
                    <a:cubicBezTo>
                      <a:pt x="1802" y="2489"/>
                      <a:pt x="1819" y="2497"/>
                      <a:pt x="1832" y="2502"/>
                    </a:cubicBezTo>
                    <a:lnTo>
                      <a:pt x="1821" y="2491"/>
                    </a:lnTo>
                    <a:cubicBezTo>
                      <a:pt x="1829" y="2486"/>
                      <a:pt x="1837" y="2484"/>
                      <a:pt x="1846" y="2484"/>
                    </a:cubicBezTo>
                    <a:cubicBezTo>
                      <a:pt x="1867" y="2484"/>
                      <a:pt x="1890" y="2497"/>
                      <a:pt x="1910" y="2513"/>
                    </a:cubicBezTo>
                    <a:cubicBezTo>
                      <a:pt x="1899" y="2518"/>
                      <a:pt x="1882" y="2518"/>
                      <a:pt x="1871" y="2524"/>
                    </a:cubicBezTo>
                    <a:cubicBezTo>
                      <a:pt x="1904" y="2540"/>
                      <a:pt x="1943" y="2557"/>
                      <a:pt x="1982" y="2557"/>
                    </a:cubicBezTo>
                    <a:cubicBezTo>
                      <a:pt x="1971" y="2551"/>
                      <a:pt x="1965" y="2546"/>
                      <a:pt x="1965" y="2540"/>
                    </a:cubicBezTo>
                    <a:lnTo>
                      <a:pt x="1965" y="2540"/>
                    </a:lnTo>
                    <a:cubicBezTo>
                      <a:pt x="1971" y="2546"/>
                      <a:pt x="1987" y="2546"/>
                      <a:pt x="1993" y="2546"/>
                    </a:cubicBezTo>
                    <a:cubicBezTo>
                      <a:pt x="1998" y="2546"/>
                      <a:pt x="1987" y="2540"/>
                      <a:pt x="1971" y="2529"/>
                    </a:cubicBezTo>
                    <a:lnTo>
                      <a:pt x="2043" y="2529"/>
                    </a:lnTo>
                    <a:lnTo>
                      <a:pt x="2015" y="2524"/>
                    </a:lnTo>
                    <a:cubicBezTo>
                      <a:pt x="2026" y="2502"/>
                      <a:pt x="2048" y="2491"/>
                      <a:pt x="2070" y="2468"/>
                    </a:cubicBezTo>
                    <a:cubicBezTo>
                      <a:pt x="2044" y="2445"/>
                      <a:pt x="2011" y="2421"/>
                      <a:pt x="1980" y="2396"/>
                    </a:cubicBezTo>
                    <a:lnTo>
                      <a:pt x="1980" y="2396"/>
                    </a:lnTo>
                    <a:cubicBezTo>
                      <a:pt x="1985" y="2404"/>
                      <a:pt x="1978" y="2409"/>
                      <a:pt x="1960" y="2419"/>
                    </a:cubicBezTo>
                    <a:cubicBezTo>
                      <a:pt x="1960" y="2413"/>
                      <a:pt x="1960" y="2408"/>
                      <a:pt x="1975" y="2392"/>
                    </a:cubicBezTo>
                    <a:lnTo>
                      <a:pt x="1975" y="2392"/>
                    </a:lnTo>
                    <a:cubicBezTo>
                      <a:pt x="1977" y="2393"/>
                      <a:pt x="1979" y="2395"/>
                      <a:pt x="1980" y="2396"/>
                    </a:cubicBezTo>
                    <a:lnTo>
                      <a:pt x="1980" y="2396"/>
                    </a:lnTo>
                    <a:cubicBezTo>
                      <a:pt x="1980" y="2395"/>
                      <a:pt x="1978" y="2393"/>
                      <a:pt x="1976" y="2391"/>
                    </a:cubicBezTo>
                    <a:lnTo>
                      <a:pt x="1976" y="2391"/>
                    </a:lnTo>
                    <a:cubicBezTo>
                      <a:pt x="1976" y="2391"/>
                      <a:pt x="1976" y="2392"/>
                      <a:pt x="1975" y="2392"/>
                    </a:cubicBezTo>
                    <a:lnTo>
                      <a:pt x="1975" y="2392"/>
                    </a:lnTo>
                    <a:cubicBezTo>
                      <a:pt x="1937" y="2360"/>
                      <a:pt x="1905" y="2328"/>
                      <a:pt x="1899" y="2291"/>
                    </a:cubicBezTo>
                    <a:lnTo>
                      <a:pt x="1899" y="2291"/>
                    </a:lnTo>
                    <a:cubicBezTo>
                      <a:pt x="1943" y="2319"/>
                      <a:pt x="1982" y="2308"/>
                      <a:pt x="2043" y="2319"/>
                    </a:cubicBezTo>
                    <a:cubicBezTo>
                      <a:pt x="1975" y="2324"/>
                      <a:pt x="2054" y="2368"/>
                      <a:pt x="2045" y="2401"/>
                    </a:cubicBezTo>
                    <a:lnTo>
                      <a:pt x="2045" y="2401"/>
                    </a:lnTo>
                    <a:cubicBezTo>
                      <a:pt x="2048" y="2398"/>
                      <a:pt x="2052" y="2396"/>
                      <a:pt x="2057" y="2396"/>
                    </a:cubicBezTo>
                    <a:cubicBezTo>
                      <a:pt x="2067" y="2396"/>
                      <a:pt x="2082" y="2404"/>
                      <a:pt x="2092" y="2408"/>
                    </a:cubicBezTo>
                    <a:lnTo>
                      <a:pt x="2043" y="2336"/>
                    </a:lnTo>
                    <a:lnTo>
                      <a:pt x="2043" y="2336"/>
                    </a:lnTo>
                    <a:cubicBezTo>
                      <a:pt x="2054" y="2338"/>
                      <a:pt x="2063" y="2339"/>
                      <a:pt x="2069" y="2339"/>
                    </a:cubicBezTo>
                    <a:cubicBezTo>
                      <a:pt x="2089" y="2339"/>
                      <a:pt x="2087" y="2327"/>
                      <a:pt x="2104" y="2319"/>
                    </a:cubicBezTo>
                    <a:cubicBezTo>
                      <a:pt x="2009" y="2308"/>
                      <a:pt x="2048" y="2264"/>
                      <a:pt x="2021" y="2225"/>
                    </a:cubicBezTo>
                    <a:lnTo>
                      <a:pt x="2021" y="2225"/>
                    </a:lnTo>
                    <a:cubicBezTo>
                      <a:pt x="2054" y="2236"/>
                      <a:pt x="2081" y="2241"/>
                      <a:pt x="2070" y="2275"/>
                    </a:cubicBezTo>
                    <a:cubicBezTo>
                      <a:pt x="2148" y="2253"/>
                      <a:pt x="1965" y="2214"/>
                      <a:pt x="2026" y="2186"/>
                    </a:cubicBezTo>
                    <a:lnTo>
                      <a:pt x="2026" y="2186"/>
                    </a:lnTo>
                    <a:cubicBezTo>
                      <a:pt x="2026" y="2192"/>
                      <a:pt x="2021" y="2197"/>
                      <a:pt x="2037" y="2197"/>
                    </a:cubicBezTo>
                    <a:cubicBezTo>
                      <a:pt x="2014" y="2183"/>
                      <a:pt x="2034" y="2149"/>
                      <a:pt x="2057" y="2149"/>
                    </a:cubicBezTo>
                    <a:cubicBezTo>
                      <a:pt x="2062" y="2149"/>
                      <a:pt x="2066" y="2150"/>
                      <a:pt x="2070" y="2153"/>
                    </a:cubicBezTo>
                    <a:lnTo>
                      <a:pt x="2070" y="2158"/>
                    </a:lnTo>
                    <a:cubicBezTo>
                      <a:pt x="2092" y="2109"/>
                      <a:pt x="2098" y="2004"/>
                      <a:pt x="2021" y="1976"/>
                    </a:cubicBezTo>
                    <a:cubicBezTo>
                      <a:pt x="2034" y="1976"/>
                      <a:pt x="2090" y="1994"/>
                      <a:pt x="2117" y="2006"/>
                    </a:cubicBezTo>
                    <a:lnTo>
                      <a:pt x="2117" y="2006"/>
                    </a:lnTo>
                    <a:lnTo>
                      <a:pt x="1877" y="1865"/>
                    </a:lnTo>
                    <a:lnTo>
                      <a:pt x="1877" y="1865"/>
                    </a:lnTo>
                    <a:cubicBezTo>
                      <a:pt x="1943" y="1887"/>
                      <a:pt x="2120" y="1893"/>
                      <a:pt x="2148" y="1943"/>
                    </a:cubicBezTo>
                    <a:cubicBezTo>
                      <a:pt x="2159" y="1937"/>
                      <a:pt x="2175" y="1921"/>
                      <a:pt x="2153" y="1887"/>
                    </a:cubicBezTo>
                    <a:lnTo>
                      <a:pt x="2153" y="1887"/>
                    </a:lnTo>
                    <a:cubicBezTo>
                      <a:pt x="2149" y="1889"/>
                      <a:pt x="2139" y="1890"/>
                      <a:pt x="2127" y="1890"/>
                    </a:cubicBezTo>
                    <a:cubicBezTo>
                      <a:pt x="2095" y="1890"/>
                      <a:pt x="2047" y="1884"/>
                      <a:pt x="2043" y="1876"/>
                    </a:cubicBezTo>
                    <a:cubicBezTo>
                      <a:pt x="2123" y="1860"/>
                      <a:pt x="2094" y="1860"/>
                      <a:pt x="2159" y="1839"/>
                    </a:cubicBezTo>
                    <a:lnTo>
                      <a:pt x="2159" y="1839"/>
                    </a:lnTo>
                    <a:cubicBezTo>
                      <a:pt x="2158" y="1839"/>
                      <a:pt x="2156" y="1839"/>
                      <a:pt x="2155" y="1839"/>
                    </a:cubicBezTo>
                    <a:cubicBezTo>
                      <a:pt x="2124" y="1839"/>
                      <a:pt x="2043" y="1808"/>
                      <a:pt x="2048" y="1793"/>
                    </a:cubicBezTo>
                    <a:lnTo>
                      <a:pt x="2048" y="1793"/>
                    </a:lnTo>
                    <a:cubicBezTo>
                      <a:pt x="2062" y="1798"/>
                      <a:pt x="2129" y="1806"/>
                      <a:pt x="2155" y="1818"/>
                    </a:cubicBezTo>
                    <a:lnTo>
                      <a:pt x="2155" y="1818"/>
                    </a:lnTo>
                    <a:lnTo>
                      <a:pt x="2077" y="1755"/>
                    </a:lnTo>
                    <a:lnTo>
                      <a:pt x="2077" y="1755"/>
                    </a:lnTo>
                    <a:cubicBezTo>
                      <a:pt x="2099" y="1767"/>
                      <a:pt x="2163" y="1771"/>
                      <a:pt x="2192" y="1771"/>
                    </a:cubicBezTo>
                    <a:cubicBezTo>
                      <a:pt x="2175" y="1771"/>
                      <a:pt x="2209" y="1727"/>
                      <a:pt x="2192" y="1716"/>
                    </a:cubicBezTo>
                    <a:lnTo>
                      <a:pt x="2192" y="1716"/>
                    </a:lnTo>
                    <a:lnTo>
                      <a:pt x="2164" y="1727"/>
                    </a:lnTo>
                    <a:cubicBezTo>
                      <a:pt x="2192" y="1683"/>
                      <a:pt x="2026" y="1638"/>
                      <a:pt x="2048" y="1583"/>
                    </a:cubicBezTo>
                    <a:lnTo>
                      <a:pt x="2048" y="1583"/>
                    </a:lnTo>
                    <a:cubicBezTo>
                      <a:pt x="2065" y="1596"/>
                      <a:pt x="2134" y="1618"/>
                      <a:pt x="2175" y="1618"/>
                    </a:cubicBezTo>
                    <a:cubicBezTo>
                      <a:pt x="2188" y="1618"/>
                      <a:pt x="2198" y="1616"/>
                      <a:pt x="2203" y="1611"/>
                    </a:cubicBezTo>
                    <a:cubicBezTo>
                      <a:pt x="2153" y="1583"/>
                      <a:pt x="1954" y="1489"/>
                      <a:pt x="1926" y="1434"/>
                    </a:cubicBezTo>
                    <a:lnTo>
                      <a:pt x="1960" y="1434"/>
                    </a:lnTo>
                    <a:lnTo>
                      <a:pt x="1932" y="1384"/>
                    </a:lnTo>
                    <a:lnTo>
                      <a:pt x="1932" y="1384"/>
                    </a:lnTo>
                    <a:cubicBezTo>
                      <a:pt x="2009" y="1434"/>
                      <a:pt x="2164" y="1533"/>
                      <a:pt x="2220" y="1589"/>
                    </a:cubicBezTo>
                    <a:cubicBezTo>
                      <a:pt x="2227" y="1586"/>
                      <a:pt x="2234" y="1585"/>
                      <a:pt x="2240" y="1585"/>
                    </a:cubicBezTo>
                    <a:cubicBezTo>
                      <a:pt x="2243" y="1585"/>
                      <a:pt x="2246" y="1585"/>
                      <a:pt x="2249" y="1585"/>
                    </a:cubicBezTo>
                    <a:cubicBezTo>
                      <a:pt x="2259" y="1585"/>
                      <a:pt x="2264" y="1583"/>
                      <a:pt x="2264" y="1561"/>
                    </a:cubicBezTo>
                    <a:cubicBezTo>
                      <a:pt x="2297" y="1561"/>
                      <a:pt x="2303" y="1589"/>
                      <a:pt x="2303" y="1600"/>
                    </a:cubicBezTo>
                    <a:lnTo>
                      <a:pt x="2341" y="1533"/>
                    </a:lnTo>
                    <a:cubicBezTo>
                      <a:pt x="2275" y="1522"/>
                      <a:pt x="2292" y="1467"/>
                      <a:pt x="2236" y="1450"/>
                    </a:cubicBezTo>
                    <a:lnTo>
                      <a:pt x="2236" y="1450"/>
                    </a:lnTo>
                    <a:lnTo>
                      <a:pt x="2286" y="1544"/>
                    </a:lnTo>
                    <a:cubicBezTo>
                      <a:pt x="2220" y="1528"/>
                      <a:pt x="2109" y="1450"/>
                      <a:pt x="2137" y="1406"/>
                    </a:cubicBezTo>
                    <a:cubicBezTo>
                      <a:pt x="2139" y="1405"/>
                      <a:pt x="2143" y="1404"/>
                      <a:pt x="2147" y="1404"/>
                    </a:cubicBezTo>
                    <a:cubicBezTo>
                      <a:pt x="2180" y="1404"/>
                      <a:pt x="2250" y="1445"/>
                      <a:pt x="2270" y="1445"/>
                    </a:cubicBezTo>
                    <a:cubicBezTo>
                      <a:pt x="2247" y="1434"/>
                      <a:pt x="2242" y="1389"/>
                      <a:pt x="2258" y="1389"/>
                    </a:cubicBezTo>
                    <a:lnTo>
                      <a:pt x="2286" y="1417"/>
                    </a:lnTo>
                    <a:cubicBezTo>
                      <a:pt x="2319" y="1395"/>
                      <a:pt x="2214" y="1351"/>
                      <a:pt x="2286" y="1334"/>
                    </a:cubicBezTo>
                    <a:cubicBezTo>
                      <a:pt x="2292" y="1323"/>
                      <a:pt x="2375" y="1323"/>
                      <a:pt x="2341" y="1312"/>
                    </a:cubicBezTo>
                    <a:cubicBezTo>
                      <a:pt x="2264" y="1312"/>
                      <a:pt x="2037" y="1251"/>
                      <a:pt x="1987" y="1223"/>
                    </a:cubicBezTo>
                    <a:cubicBezTo>
                      <a:pt x="1993" y="1223"/>
                      <a:pt x="2076" y="1185"/>
                      <a:pt x="2109" y="1185"/>
                    </a:cubicBezTo>
                    <a:cubicBezTo>
                      <a:pt x="2175" y="1185"/>
                      <a:pt x="2236" y="1251"/>
                      <a:pt x="2292" y="1251"/>
                    </a:cubicBezTo>
                    <a:cubicBezTo>
                      <a:pt x="2275" y="1245"/>
                      <a:pt x="2258" y="1229"/>
                      <a:pt x="2247" y="1223"/>
                    </a:cubicBezTo>
                    <a:cubicBezTo>
                      <a:pt x="2250" y="1223"/>
                      <a:pt x="2252" y="1223"/>
                      <a:pt x="2254" y="1223"/>
                    </a:cubicBezTo>
                    <a:cubicBezTo>
                      <a:pt x="2267" y="1223"/>
                      <a:pt x="2283" y="1230"/>
                      <a:pt x="2293" y="1230"/>
                    </a:cubicBezTo>
                    <a:cubicBezTo>
                      <a:pt x="2299" y="1230"/>
                      <a:pt x="2303" y="1227"/>
                      <a:pt x="2303" y="1218"/>
                    </a:cubicBezTo>
                    <a:cubicBezTo>
                      <a:pt x="2258" y="1201"/>
                      <a:pt x="2291" y="1182"/>
                      <a:pt x="2285" y="1182"/>
                    </a:cubicBezTo>
                    <a:cubicBezTo>
                      <a:pt x="2283" y="1182"/>
                      <a:pt x="2276" y="1184"/>
                      <a:pt x="2258" y="1190"/>
                    </a:cubicBezTo>
                    <a:cubicBezTo>
                      <a:pt x="2242" y="1162"/>
                      <a:pt x="2275" y="1168"/>
                      <a:pt x="2286" y="1135"/>
                    </a:cubicBezTo>
                    <a:cubicBezTo>
                      <a:pt x="2242" y="1135"/>
                      <a:pt x="2153" y="1063"/>
                      <a:pt x="2137" y="1030"/>
                    </a:cubicBezTo>
                    <a:lnTo>
                      <a:pt x="2137" y="1030"/>
                    </a:lnTo>
                    <a:cubicBezTo>
                      <a:pt x="2153" y="1035"/>
                      <a:pt x="2181" y="1035"/>
                      <a:pt x="2187" y="1035"/>
                    </a:cubicBezTo>
                    <a:cubicBezTo>
                      <a:pt x="2209" y="991"/>
                      <a:pt x="2247" y="969"/>
                      <a:pt x="2264" y="919"/>
                    </a:cubicBezTo>
                    <a:cubicBezTo>
                      <a:pt x="2271" y="919"/>
                      <a:pt x="2286" y="914"/>
                      <a:pt x="2303" y="914"/>
                    </a:cubicBezTo>
                    <a:cubicBezTo>
                      <a:pt x="2312" y="914"/>
                      <a:pt x="2321" y="915"/>
                      <a:pt x="2330" y="919"/>
                    </a:cubicBezTo>
                    <a:cubicBezTo>
                      <a:pt x="2325" y="908"/>
                      <a:pt x="2303" y="897"/>
                      <a:pt x="2303" y="880"/>
                    </a:cubicBezTo>
                    <a:cubicBezTo>
                      <a:pt x="2312" y="878"/>
                      <a:pt x="2319" y="877"/>
                      <a:pt x="2324" y="877"/>
                    </a:cubicBezTo>
                    <a:cubicBezTo>
                      <a:pt x="2353" y="877"/>
                      <a:pt x="2313" y="913"/>
                      <a:pt x="2375" y="913"/>
                    </a:cubicBezTo>
                    <a:cubicBezTo>
                      <a:pt x="2341" y="897"/>
                      <a:pt x="2341" y="858"/>
                      <a:pt x="2319" y="830"/>
                    </a:cubicBezTo>
                    <a:cubicBezTo>
                      <a:pt x="2313" y="829"/>
                      <a:pt x="2307" y="828"/>
                      <a:pt x="2303" y="828"/>
                    </a:cubicBezTo>
                    <a:cubicBezTo>
                      <a:pt x="2265" y="828"/>
                      <a:pt x="2293" y="883"/>
                      <a:pt x="2303" y="908"/>
                    </a:cubicBezTo>
                    <a:cubicBezTo>
                      <a:pt x="2231" y="880"/>
                      <a:pt x="2159" y="814"/>
                      <a:pt x="2137" y="753"/>
                    </a:cubicBezTo>
                    <a:cubicBezTo>
                      <a:pt x="2135" y="736"/>
                      <a:pt x="2141" y="730"/>
                      <a:pt x="2149" y="730"/>
                    </a:cubicBezTo>
                    <a:cubicBezTo>
                      <a:pt x="2163" y="730"/>
                      <a:pt x="2182" y="744"/>
                      <a:pt x="2186" y="744"/>
                    </a:cubicBezTo>
                    <a:cubicBezTo>
                      <a:pt x="2187" y="744"/>
                      <a:pt x="2187" y="743"/>
                      <a:pt x="2187" y="742"/>
                    </a:cubicBezTo>
                    <a:cubicBezTo>
                      <a:pt x="2231" y="670"/>
                      <a:pt x="2070" y="631"/>
                      <a:pt x="2153" y="581"/>
                    </a:cubicBezTo>
                    <a:cubicBezTo>
                      <a:pt x="2157" y="581"/>
                      <a:pt x="2161" y="581"/>
                      <a:pt x="2164" y="581"/>
                    </a:cubicBezTo>
                    <a:cubicBezTo>
                      <a:pt x="2214" y="581"/>
                      <a:pt x="2250" y="615"/>
                      <a:pt x="2292" y="620"/>
                    </a:cubicBezTo>
                    <a:cubicBezTo>
                      <a:pt x="2297" y="664"/>
                      <a:pt x="2242" y="664"/>
                      <a:pt x="2236" y="687"/>
                    </a:cubicBezTo>
                    <a:lnTo>
                      <a:pt x="2270" y="664"/>
                    </a:lnTo>
                    <a:cubicBezTo>
                      <a:pt x="2286" y="675"/>
                      <a:pt x="2292" y="703"/>
                      <a:pt x="2270" y="714"/>
                    </a:cubicBezTo>
                    <a:cubicBezTo>
                      <a:pt x="2325" y="703"/>
                      <a:pt x="2325" y="587"/>
                      <a:pt x="2386" y="548"/>
                    </a:cubicBezTo>
                    <a:cubicBezTo>
                      <a:pt x="2375" y="532"/>
                      <a:pt x="2369" y="504"/>
                      <a:pt x="2341" y="504"/>
                    </a:cubicBezTo>
                    <a:lnTo>
                      <a:pt x="2341" y="526"/>
                    </a:lnTo>
                    <a:cubicBezTo>
                      <a:pt x="2296" y="526"/>
                      <a:pt x="2297" y="480"/>
                      <a:pt x="2276" y="480"/>
                    </a:cubicBezTo>
                    <a:cubicBezTo>
                      <a:pt x="2274" y="480"/>
                      <a:pt x="2272" y="481"/>
                      <a:pt x="2270" y="482"/>
                    </a:cubicBezTo>
                    <a:cubicBezTo>
                      <a:pt x="2247" y="449"/>
                      <a:pt x="2214" y="410"/>
                      <a:pt x="2258" y="382"/>
                    </a:cubicBezTo>
                    <a:lnTo>
                      <a:pt x="2258" y="382"/>
                    </a:lnTo>
                    <a:lnTo>
                      <a:pt x="2311" y="392"/>
                    </a:lnTo>
                    <a:lnTo>
                      <a:pt x="2311" y="392"/>
                    </a:lnTo>
                    <a:cubicBezTo>
                      <a:pt x="2311" y="392"/>
                      <a:pt x="2311" y="392"/>
                      <a:pt x="2311" y="392"/>
                    </a:cubicBezTo>
                    <a:cubicBezTo>
                      <a:pt x="2298" y="392"/>
                      <a:pt x="2287" y="402"/>
                      <a:pt x="2292" y="415"/>
                    </a:cubicBezTo>
                    <a:cubicBezTo>
                      <a:pt x="2292" y="393"/>
                      <a:pt x="2380" y="393"/>
                      <a:pt x="2319" y="355"/>
                    </a:cubicBezTo>
                    <a:lnTo>
                      <a:pt x="2319" y="355"/>
                    </a:lnTo>
                    <a:lnTo>
                      <a:pt x="2270" y="360"/>
                    </a:lnTo>
                    <a:cubicBezTo>
                      <a:pt x="2247" y="327"/>
                      <a:pt x="2203" y="272"/>
                      <a:pt x="2236" y="249"/>
                    </a:cubicBezTo>
                    <a:cubicBezTo>
                      <a:pt x="2224" y="248"/>
                      <a:pt x="2217" y="248"/>
                      <a:pt x="2213" y="248"/>
                    </a:cubicBezTo>
                    <a:cubicBezTo>
                      <a:pt x="2196" y="248"/>
                      <a:pt x="2226" y="255"/>
                      <a:pt x="2164" y="255"/>
                    </a:cubicBezTo>
                    <a:cubicBezTo>
                      <a:pt x="2258" y="271"/>
                      <a:pt x="2134" y="331"/>
                      <a:pt x="2228" y="338"/>
                    </a:cubicBezTo>
                    <a:lnTo>
                      <a:pt x="2228" y="338"/>
                    </a:lnTo>
                    <a:cubicBezTo>
                      <a:pt x="2223" y="337"/>
                      <a:pt x="2218" y="337"/>
                      <a:pt x="2214" y="337"/>
                    </a:cubicBezTo>
                    <a:cubicBezTo>
                      <a:pt x="2152" y="337"/>
                      <a:pt x="2175" y="366"/>
                      <a:pt x="2104" y="371"/>
                    </a:cubicBezTo>
                    <a:cubicBezTo>
                      <a:pt x="2126" y="382"/>
                      <a:pt x="2148" y="371"/>
                      <a:pt x="2126" y="399"/>
                    </a:cubicBezTo>
                    <a:cubicBezTo>
                      <a:pt x="2131" y="399"/>
                      <a:pt x="2137" y="410"/>
                      <a:pt x="2137" y="415"/>
                    </a:cubicBezTo>
                    <a:cubicBezTo>
                      <a:pt x="2148" y="415"/>
                      <a:pt x="2154" y="413"/>
                      <a:pt x="2162" y="413"/>
                    </a:cubicBezTo>
                    <a:cubicBezTo>
                      <a:pt x="2166" y="413"/>
                      <a:pt x="2170" y="414"/>
                      <a:pt x="2175" y="415"/>
                    </a:cubicBezTo>
                    <a:cubicBezTo>
                      <a:pt x="2209" y="443"/>
                      <a:pt x="2192" y="482"/>
                      <a:pt x="2209" y="504"/>
                    </a:cubicBezTo>
                    <a:cubicBezTo>
                      <a:pt x="2205" y="508"/>
                      <a:pt x="2202" y="509"/>
                      <a:pt x="2199" y="509"/>
                    </a:cubicBezTo>
                    <a:cubicBezTo>
                      <a:pt x="2189" y="509"/>
                      <a:pt x="2181" y="493"/>
                      <a:pt x="2164" y="493"/>
                    </a:cubicBezTo>
                    <a:lnTo>
                      <a:pt x="2192" y="526"/>
                    </a:lnTo>
                    <a:cubicBezTo>
                      <a:pt x="2180" y="521"/>
                      <a:pt x="2168" y="520"/>
                      <a:pt x="2157" y="520"/>
                    </a:cubicBezTo>
                    <a:cubicBezTo>
                      <a:pt x="2149" y="520"/>
                      <a:pt x="2142" y="521"/>
                      <a:pt x="2135" y="521"/>
                    </a:cubicBezTo>
                    <a:cubicBezTo>
                      <a:pt x="2117" y="521"/>
                      <a:pt x="2104" y="518"/>
                      <a:pt x="2098" y="498"/>
                    </a:cubicBezTo>
                    <a:lnTo>
                      <a:pt x="2081" y="532"/>
                    </a:lnTo>
                    <a:cubicBezTo>
                      <a:pt x="2054" y="548"/>
                      <a:pt x="2037" y="565"/>
                      <a:pt x="2048" y="587"/>
                    </a:cubicBezTo>
                    <a:cubicBezTo>
                      <a:pt x="2042" y="597"/>
                      <a:pt x="2055" y="614"/>
                      <a:pt x="2060" y="621"/>
                    </a:cubicBezTo>
                    <a:lnTo>
                      <a:pt x="2060" y="621"/>
                    </a:lnTo>
                    <a:cubicBezTo>
                      <a:pt x="2059" y="620"/>
                      <a:pt x="2057" y="618"/>
                      <a:pt x="2054" y="615"/>
                    </a:cubicBezTo>
                    <a:lnTo>
                      <a:pt x="2054" y="615"/>
                    </a:lnTo>
                    <a:lnTo>
                      <a:pt x="2065" y="675"/>
                    </a:lnTo>
                    <a:lnTo>
                      <a:pt x="2048" y="675"/>
                    </a:lnTo>
                    <a:cubicBezTo>
                      <a:pt x="2026" y="725"/>
                      <a:pt x="2081" y="808"/>
                      <a:pt x="1987" y="841"/>
                    </a:cubicBezTo>
                    <a:cubicBezTo>
                      <a:pt x="1993" y="864"/>
                      <a:pt x="1998" y="886"/>
                      <a:pt x="1982" y="913"/>
                    </a:cubicBezTo>
                    <a:lnTo>
                      <a:pt x="1937" y="908"/>
                    </a:lnTo>
                    <a:lnTo>
                      <a:pt x="1937" y="908"/>
                    </a:lnTo>
                    <a:cubicBezTo>
                      <a:pt x="1943" y="936"/>
                      <a:pt x="1882" y="963"/>
                      <a:pt x="1915" y="980"/>
                    </a:cubicBezTo>
                    <a:cubicBezTo>
                      <a:pt x="1913" y="980"/>
                      <a:pt x="1911" y="980"/>
                      <a:pt x="1908" y="980"/>
                    </a:cubicBezTo>
                    <a:cubicBezTo>
                      <a:pt x="1818" y="980"/>
                      <a:pt x="1859" y="1086"/>
                      <a:pt x="1832" y="1118"/>
                    </a:cubicBezTo>
                    <a:lnTo>
                      <a:pt x="1882" y="1135"/>
                    </a:lnTo>
                    <a:cubicBezTo>
                      <a:pt x="1871" y="1162"/>
                      <a:pt x="1877" y="1190"/>
                      <a:pt x="1888" y="1229"/>
                    </a:cubicBezTo>
                    <a:lnTo>
                      <a:pt x="1932" y="1240"/>
                    </a:lnTo>
                    <a:cubicBezTo>
                      <a:pt x="1960" y="1279"/>
                      <a:pt x="1882" y="1306"/>
                      <a:pt x="1877" y="1356"/>
                    </a:cubicBezTo>
                    <a:cubicBezTo>
                      <a:pt x="1863" y="1352"/>
                      <a:pt x="1868" y="1340"/>
                      <a:pt x="1876" y="1336"/>
                    </a:cubicBezTo>
                    <a:lnTo>
                      <a:pt x="1876" y="1336"/>
                    </a:lnTo>
                    <a:cubicBezTo>
                      <a:pt x="1778" y="1366"/>
                      <a:pt x="1925" y="1473"/>
                      <a:pt x="1843" y="1500"/>
                    </a:cubicBezTo>
                    <a:cubicBezTo>
                      <a:pt x="1854" y="1517"/>
                      <a:pt x="1849" y="1528"/>
                      <a:pt x="1832" y="1528"/>
                    </a:cubicBezTo>
                    <a:cubicBezTo>
                      <a:pt x="1827" y="1533"/>
                      <a:pt x="1816" y="1533"/>
                      <a:pt x="1805" y="1544"/>
                    </a:cubicBezTo>
                    <a:cubicBezTo>
                      <a:pt x="1821" y="1544"/>
                      <a:pt x="1827" y="1533"/>
                      <a:pt x="1832" y="1533"/>
                    </a:cubicBezTo>
                    <a:cubicBezTo>
                      <a:pt x="1832" y="1544"/>
                      <a:pt x="1832" y="1561"/>
                      <a:pt x="1843" y="1577"/>
                    </a:cubicBezTo>
                    <a:lnTo>
                      <a:pt x="1794" y="1572"/>
                    </a:lnTo>
                    <a:lnTo>
                      <a:pt x="1794" y="1577"/>
                    </a:lnTo>
                    <a:cubicBezTo>
                      <a:pt x="1771" y="1583"/>
                      <a:pt x="1816" y="1589"/>
                      <a:pt x="1849" y="1600"/>
                    </a:cubicBezTo>
                    <a:cubicBezTo>
                      <a:pt x="1854" y="1605"/>
                      <a:pt x="1860" y="1616"/>
                      <a:pt x="1871" y="1627"/>
                    </a:cubicBezTo>
                    <a:cubicBezTo>
                      <a:pt x="1863" y="1626"/>
                      <a:pt x="1857" y="1626"/>
                      <a:pt x="1852" y="1626"/>
                    </a:cubicBezTo>
                    <a:cubicBezTo>
                      <a:pt x="1810" y="1626"/>
                      <a:pt x="1874" y="1666"/>
                      <a:pt x="1799" y="1666"/>
                    </a:cubicBezTo>
                    <a:cubicBezTo>
                      <a:pt x="1830" y="1687"/>
                      <a:pt x="1818" y="1742"/>
                      <a:pt x="1875" y="1767"/>
                    </a:cubicBezTo>
                    <a:lnTo>
                      <a:pt x="1875" y="1767"/>
                    </a:lnTo>
                    <a:cubicBezTo>
                      <a:pt x="1859" y="1778"/>
                      <a:pt x="1850" y="1794"/>
                      <a:pt x="1871" y="1810"/>
                    </a:cubicBezTo>
                    <a:lnTo>
                      <a:pt x="1805" y="1804"/>
                    </a:lnTo>
                    <a:lnTo>
                      <a:pt x="1805" y="1804"/>
                    </a:lnTo>
                    <a:lnTo>
                      <a:pt x="1877" y="1860"/>
                    </a:lnTo>
                    <a:cubicBezTo>
                      <a:pt x="1856" y="1868"/>
                      <a:pt x="1841" y="1873"/>
                      <a:pt x="1827" y="1873"/>
                    </a:cubicBezTo>
                    <a:cubicBezTo>
                      <a:pt x="1811" y="1873"/>
                      <a:pt x="1795" y="1866"/>
                      <a:pt x="1771" y="1849"/>
                    </a:cubicBezTo>
                    <a:lnTo>
                      <a:pt x="1771" y="1849"/>
                    </a:lnTo>
                    <a:cubicBezTo>
                      <a:pt x="1827" y="1915"/>
                      <a:pt x="1788" y="1893"/>
                      <a:pt x="1849" y="1948"/>
                    </a:cubicBezTo>
                    <a:lnTo>
                      <a:pt x="1816" y="1943"/>
                    </a:lnTo>
                    <a:lnTo>
                      <a:pt x="1816" y="1943"/>
                    </a:lnTo>
                    <a:cubicBezTo>
                      <a:pt x="1816" y="1959"/>
                      <a:pt x="1854" y="1992"/>
                      <a:pt x="1821" y="1998"/>
                    </a:cubicBezTo>
                    <a:cubicBezTo>
                      <a:pt x="1738" y="2020"/>
                      <a:pt x="1777" y="2170"/>
                      <a:pt x="1694" y="2253"/>
                    </a:cubicBezTo>
                    <a:cubicBezTo>
                      <a:pt x="1816" y="2253"/>
                      <a:pt x="1639" y="2291"/>
                      <a:pt x="1722" y="2308"/>
                    </a:cubicBezTo>
                    <a:cubicBezTo>
                      <a:pt x="1714" y="2308"/>
                      <a:pt x="1704" y="2313"/>
                      <a:pt x="1695" y="2313"/>
                    </a:cubicBezTo>
                    <a:cubicBezTo>
                      <a:pt x="1691" y="2313"/>
                      <a:pt x="1687" y="2312"/>
                      <a:pt x="1683" y="2308"/>
                    </a:cubicBezTo>
                    <a:cubicBezTo>
                      <a:pt x="1672" y="2307"/>
                      <a:pt x="1663" y="2295"/>
                      <a:pt x="1654" y="2278"/>
                    </a:cubicBezTo>
                    <a:lnTo>
                      <a:pt x="1654" y="2278"/>
                    </a:lnTo>
                    <a:cubicBezTo>
                      <a:pt x="1654" y="2280"/>
                      <a:pt x="1653" y="2281"/>
                      <a:pt x="1653" y="2283"/>
                    </a:cubicBezTo>
                    <a:lnTo>
                      <a:pt x="1653" y="2283"/>
                    </a:lnTo>
                    <a:cubicBezTo>
                      <a:pt x="1640" y="2262"/>
                      <a:pt x="1621" y="2234"/>
                      <a:pt x="1617" y="2181"/>
                    </a:cubicBezTo>
                    <a:cubicBezTo>
                      <a:pt x="1618" y="2175"/>
                      <a:pt x="1620" y="2171"/>
                      <a:pt x="1622" y="2167"/>
                    </a:cubicBezTo>
                    <a:lnTo>
                      <a:pt x="1622" y="2167"/>
                    </a:lnTo>
                    <a:cubicBezTo>
                      <a:pt x="1632" y="2210"/>
                      <a:pt x="1642" y="2252"/>
                      <a:pt x="1654" y="2278"/>
                    </a:cubicBezTo>
                    <a:lnTo>
                      <a:pt x="1654" y="2278"/>
                    </a:lnTo>
                    <a:cubicBezTo>
                      <a:pt x="1659" y="2268"/>
                      <a:pt x="1667" y="2259"/>
                      <a:pt x="1672" y="2247"/>
                    </a:cubicBezTo>
                    <a:cubicBezTo>
                      <a:pt x="1651" y="2243"/>
                      <a:pt x="1652" y="2146"/>
                      <a:pt x="1637" y="2146"/>
                    </a:cubicBezTo>
                    <a:cubicBezTo>
                      <a:pt x="1633" y="2146"/>
                      <a:pt x="1628" y="2152"/>
                      <a:pt x="1622" y="2167"/>
                    </a:cubicBezTo>
                    <a:lnTo>
                      <a:pt x="1622" y="2167"/>
                    </a:lnTo>
                    <a:cubicBezTo>
                      <a:pt x="1613" y="2127"/>
                      <a:pt x="1604" y="2085"/>
                      <a:pt x="1594" y="2053"/>
                    </a:cubicBezTo>
                    <a:lnTo>
                      <a:pt x="1594" y="2053"/>
                    </a:lnTo>
                    <a:cubicBezTo>
                      <a:pt x="1540" y="2086"/>
                      <a:pt x="1593" y="2264"/>
                      <a:pt x="1621" y="2354"/>
                    </a:cubicBezTo>
                    <a:lnTo>
                      <a:pt x="1621" y="2354"/>
                    </a:lnTo>
                    <a:cubicBezTo>
                      <a:pt x="1617" y="2352"/>
                      <a:pt x="1614" y="2349"/>
                      <a:pt x="1611" y="2347"/>
                    </a:cubicBezTo>
                    <a:cubicBezTo>
                      <a:pt x="1610" y="2350"/>
                      <a:pt x="1609" y="2354"/>
                      <a:pt x="1608" y="2357"/>
                    </a:cubicBezTo>
                    <a:lnTo>
                      <a:pt x="1608" y="2357"/>
                    </a:lnTo>
                    <a:cubicBezTo>
                      <a:pt x="1528" y="2346"/>
                      <a:pt x="1437" y="2196"/>
                      <a:pt x="1390" y="1992"/>
                    </a:cubicBezTo>
                    <a:cubicBezTo>
                      <a:pt x="1375" y="1901"/>
                      <a:pt x="1390" y="1885"/>
                      <a:pt x="1406" y="1885"/>
                    </a:cubicBezTo>
                    <a:cubicBezTo>
                      <a:pt x="1414" y="1885"/>
                      <a:pt x="1423" y="1890"/>
                      <a:pt x="1427" y="1890"/>
                    </a:cubicBezTo>
                    <a:cubicBezTo>
                      <a:pt x="1430" y="1890"/>
                      <a:pt x="1430" y="1888"/>
                      <a:pt x="1428" y="1882"/>
                    </a:cubicBezTo>
                    <a:cubicBezTo>
                      <a:pt x="1428" y="1555"/>
                      <a:pt x="1268" y="1605"/>
                      <a:pt x="1318" y="1334"/>
                    </a:cubicBezTo>
                    <a:cubicBezTo>
                      <a:pt x="1334" y="1294"/>
                      <a:pt x="1351" y="1282"/>
                      <a:pt x="1369" y="1282"/>
                    </a:cubicBezTo>
                    <a:cubicBezTo>
                      <a:pt x="1394" y="1282"/>
                      <a:pt x="1419" y="1306"/>
                      <a:pt x="1441" y="1306"/>
                    </a:cubicBezTo>
                    <a:cubicBezTo>
                      <a:pt x="1446" y="1306"/>
                      <a:pt x="1451" y="1304"/>
                      <a:pt x="1456" y="1301"/>
                    </a:cubicBezTo>
                    <a:lnTo>
                      <a:pt x="1456" y="1301"/>
                    </a:lnTo>
                    <a:cubicBezTo>
                      <a:pt x="1484" y="1439"/>
                      <a:pt x="1434" y="1522"/>
                      <a:pt x="1439" y="1616"/>
                    </a:cubicBezTo>
                    <a:lnTo>
                      <a:pt x="1462" y="1500"/>
                    </a:lnTo>
                    <a:cubicBezTo>
                      <a:pt x="1484" y="1544"/>
                      <a:pt x="1495" y="1638"/>
                      <a:pt x="1489" y="1694"/>
                    </a:cubicBezTo>
                    <a:cubicBezTo>
                      <a:pt x="1539" y="1605"/>
                      <a:pt x="1467" y="1140"/>
                      <a:pt x="1511" y="886"/>
                    </a:cubicBezTo>
                    <a:cubicBezTo>
                      <a:pt x="1494" y="850"/>
                      <a:pt x="1480" y="790"/>
                      <a:pt x="1466" y="790"/>
                    </a:cubicBezTo>
                    <a:cubicBezTo>
                      <a:pt x="1463" y="790"/>
                      <a:pt x="1459" y="794"/>
                      <a:pt x="1456" y="803"/>
                    </a:cubicBezTo>
                    <a:lnTo>
                      <a:pt x="1462" y="886"/>
                    </a:lnTo>
                    <a:cubicBezTo>
                      <a:pt x="1455" y="897"/>
                      <a:pt x="1449" y="902"/>
                      <a:pt x="1444" y="902"/>
                    </a:cubicBezTo>
                    <a:cubicBezTo>
                      <a:pt x="1419" y="902"/>
                      <a:pt x="1405" y="808"/>
                      <a:pt x="1394" y="808"/>
                    </a:cubicBezTo>
                    <a:cubicBezTo>
                      <a:pt x="1390" y="808"/>
                      <a:pt x="1387" y="816"/>
                      <a:pt x="1384" y="836"/>
                    </a:cubicBezTo>
                    <a:cubicBezTo>
                      <a:pt x="1351" y="731"/>
                      <a:pt x="1301" y="609"/>
                      <a:pt x="1329" y="454"/>
                    </a:cubicBezTo>
                    <a:lnTo>
                      <a:pt x="1390" y="426"/>
                    </a:lnTo>
                    <a:lnTo>
                      <a:pt x="1390" y="426"/>
                    </a:lnTo>
                    <a:cubicBezTo>
                      <a:pt x="1373" y="438"/>
                      <a:pt x="1356" y="526"/>
                      <a:pt x="1379" y="576"/>
                    </a:cubicBezTo>
                    <a:cubicBezTo>
                      <a:pt x="1351" y="509"/>
                      <a:pt x="1456" y="338"/>
                      <a:pt x="1379" y="272"/>
                    </a:cubicBezTo>
                    <a:lnTo>
                      <a:pt x="1379" y="272"/>
                    </a:lnTo>
                    <a:lnTo>
                      <a:pt x="1334" y="371"/>
                    </a:lnTo>
                    <a:cubicBezTo>
                      <a:pt x="1301" y="260"/>
                      <a:pt x="1240" y="133"/>
                      <a:pt x="125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213" name="Google Shape;2213;p41"/>
            <p:cNvGrpSpPr/>
            <p:nvPr/>
          </p:nvGrpSpPr>
          <p:grpSpPr>
            <a:xfrm>
              <a:off x="8712290" y="4399197"/>
              <a:ext cx="525381" cy="1254594"/>
              <a:chOff x="6296075" y="3305850"/>
              <a:chExt cx="445200" cy="1063125"/>
            </a:xfrm>
          </p:grpSpPr>
          <p:sp>
            <p:nvSpPr>
              <p:cNvPr id="2214" name="Google Shape;2214;p41"/>
              <p:cNvSpPr/>
              <p:nvPr/>
            </p:nvSpPr>
            <p:spPr>
              <a:xfrm>
                <a:off x="6296075" y="3313575"/>
                <a:ext cx="400375" cy="755225"/>
              </a:xfrm>
              <a:custGeom>
                <a:avLst/>
                <a:gdLst/>
                <a:ahLst/>
                <a:cxnLst/>
                <a:rect l="l" t="t" r="r" b="b"/>
                <a:pathLst>
                  <a:path w="16015" h="30209" extrusionOk="0">
                    <a:moveTo>
                      <a:pt x="4225" y="1"/>
                    </a:moveTo>
                    <a:cubicBezTo>
                      <a:pt x="3912" y="1"/>
                      <a:pt x="3583" y="157"/>
                      <a:pt x="3365" y="397"/>
                    </a:cubicBezTo>
                    <a:cubicBezTo>
                      <a:pt x="3022" y="762"/>
                      <a:pt x="2894" y="1266"/>
                      <a:pt x="2784" y="1753"/>
                    </a:cubicBezTo>
                    <a:cubicBezTo>
                      <a:pt x="2452" y="3225"/>
                      <a:pt x="2230" y="4763"/>
                      <a:pt x="1428" y="6041"/>
                    </a:cubicBezTo>
                    <a:cubicBezTo>
                      <a:pt x="1035" y="6661"/>
                      <a:pt x="498" y="7220"/>
                      <a:pt x="293" y="7934"/>
                    </a:cubicBezTo>
                    <a:cubicBezTo>
                      <a:pt x="0" y="8936"/>
                      <a:pt x="432" y="10004"/>
                      <a:pt x="958" y="10911"/>
                    </a:cubicBezTo>
                    <a:cubicBezTo>
                      <a:pt x="1483" y="11808"/>
                      <a:pt x="2131" y="12682"/>
                      <a:pt x="2324" y="13711"/>
                    </a:cubicBezTo>
                    <a:cubicBezTo>
                      <a:pt x="2739" y="15847"/>
                      <a:pt x="1124" y="18232"/>
                      <a:pt x="2203" y="20130"/>
                    </a:cubicBezTo>
                    <a:cubicBezTo>
                      <a:pt x="2712" y="21027"/>
                      <a:pt x="3702" y="21519"/>
                      <a:pt x="4488" y="22189"/>
                    </a:cubicBezTo>
                    <a:cubicBezTo>
                      <a:pt x="5384" y="22958"/>
                      <a:pt x="6037" y="24004"/>
                      <a:pt x="6336" y="25138"/>
                    </a:cubicBezTo>
                    <a:cubicBezTo>
                      <a:pt x="6502" y="25764"/>
                      <a:pt x="6563" y="26422"/>
                      <a:pt x="6796" y="27031"/>
                    </a:cubicBezTo>
                    <a:cubicBezTo>
                      <a:pt x="7155" y="27960"/>
                      <a:pt x="7886" y="28702"/>
                      <a:pt x="8710" y="29261"/>
                    </a:cubicBezTo>
                    <a:cubicBezTo>
                      <a:pt x="9500" y="29799"/>
                      <a:pt x="10430" y="30209"/>
                      <a:pt x="11383" y="30209"/>
                    </a:cubicBezTo>
                    <a:cubicBezTo>
                      <a:pt x="11478" y="30209"/>
                      <a:pt x="11575" y="30205"/>
                      <a:pt x="11671" y="30196"/>
                    </a:cubicBezTo>
                    <a:cubicBezTo>
                      <a:pt x="12739" y="30113"/>
                      <a:pt x="16015" y="27828"/>
                      <a:pt x="13375" y="22548"/>
                    </a:cubicBezTo>
                    <a:cubicBezTo>
                      <a:pt x="13071" y="21940"/>
                      <a:pt x="12606" y="21425"/>
                      <a:pt x="12385" y="20778"/>
                    </a:cubicBezTo>
                    <a:cubicBezTo>
                      <a:pt x="12014" y="19699"/>
                      <a:pt x="12274" y="18509"/>
                      <a:pt x="12661" y="17441"/>
                    </a:cubicBezTo>
                    <a:cubicBezTo>
                      <a:pt x="13049" y="16367"/>
                      <a:pt x="13574" y="15327"/>
                      <a:pt x="13746" y="14204"/>
                    </a:cubicBezTo>
                    <a:cubicBezTo>
                      <a:pt x="13917" y="13075"/>
                      <a:pt x="13657" y="11785"/>
                      <a:pt x="12744" y="11105"/>
                    </a:cubicBezTo>
                    <a:cubicBezTo>
                      <a:pt x="11959" y="10513"/>
                      <a:pt x="10808" y="10430"/>
                      <a:pt x="10249" y="9638"/>
                    </a:cubicBezTo>
                    <a:cubicBezTo>
                      <a:pt x="9673" y="8825"/>
                      <a:pt x="9989" y="7674"/>
                      <a:pt x="9596" y="6766"/>
                    </a:cubicBezTo>
                    <a:cubicBezTo>
                      <a:pt x="9158" y="5765"/>
                      <a:pt x="8013" y="5333"/>
                      <a:pt x="7006" y="4907"/>
                    </a:cubicBezTo>
                    <a:cubicBezTo>
                      <a:pt x="6004" y="4475"/>
                      <a:pt x="4914" y="3773"/>
                      <a:pt x="4859" y="2677"/>
                    </a:cubicBezTo>
                    <a:cubicBezTo>
                      <a:pt x="4815" y="1791"/>
                      <a:pt x="5418" y="679"/>
                      <a:pt x="4704" y="154"/>
                    </a:cubicBezTo>
                    <a:cubicBezTo>
                      <a:pt x="4563" y="48"/>
                      <a:pt x="4396" y="1"/>
                      <a:pt x="422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15" name="Google Shape;2215;p41"/>
              <p:cNvSpPr/>
              <p:nvPr/>
            </p:nvSpPr>
            <p:spPr>
              <a:xfrm>
                <a:off x="6300075" y="3305850"/>
                <a:ext cx="361525" cy="767525"/>
              </a:xfrm>
              <a:custGeom>
                <a:avLst/>
                <a:gdLst/>
                <a:ahLst/>
                <a:cxnLst/>
                <a:rect l="l" t="t" r="r" b="b"/>
                <a:pathLst>
                  <a:path w="14461" h="30701" extrusionOk="0">
                    <a:moveTo>
                      <a:pt x="1500" y="5991"/>
                    </a:moveTo>
                    <a:lnTo>
                      <a:pt x="1500" y="5991"/>
                    </a:lnTo>
                    <a:cubicBezTo>
                      <a:pt x="1496" y="5996"/>
                      <a:pt x="1493" y="6002"/>
                      <a:pt x="1489" y="6007"/>
                    </a:cubicBezTo>
                    <a:cubicBezTo>
                      <a:pt x="1483" y="6022"/>
                      <a:pt x="1481" y="6028"/>
                      <a:pt x="1481" y="6028"/>
                    </a:cubicBezTo>
                    <a:cubicBezTo>
                      <a:pt x="1482" y="6028"/>
                      <a:pt x="1491" y="6010"/>
                      <a:pt x="1500" y="5991"/>
                    </a:cubicBezTo>
                    <a:close/>
                    <a:moveTo>
                      <a:pt x="395" y="10102"/>
                    </a:moveTo>
                    <a:cubicBezTo>
                      <a:pt x="401" y="10119"/>
                      <a:pt x="408" y="10136"/>
                      <a:pt x="416" y="10152"/>
                    </a:cubicBezTo>
                    <a:cubicBezTo>
                      <a:pt x="408" y="10132"/>
                      <a:pt x="401" y="10116"/>
                      <a:pt x="395" y="10102"/>
                    </a:cubicBezTo>
                    <a:close/>
                    <a:moveTo>
                      <a:pt x="13154" y="15266"/>
                    </a:moveTo>
                    <a:cubicBezTo>
                      <a:pt x="13151" y="15273"/>
                      <a:pt x="13147" y="15282"/>
                      <a:pt x="13143" y="15293"/>
                    </a:cubicBezTo>
                    <a:cubicBezTo>
                      <a:pt x="13132" y="15332"/>
                      <a:pt x="13126" y="15362"/>
                      <a:pt x="13120" y="15390"/>
                    </a:cubicBezTo>
                    <a:lnTo>
                      <a:pt x="13120" y="15390"/>
                    </a:lnTo>
                    <a:cubicBezTo>
                      <a:pt x="13132" y="15351"/>
                      <a:pt x="13143" y="15309"/>
                      <a:pt x="13154" y="15266"/>
                    </a:cubicBezTo>
                    <a:close/>
                    <a:moveTo>
                      <a:pt x="13120" y="15390"/>
                    </a:moveTo>
                    <a:cubicBezTo>
                      <a:pt x="13106" y="15435"/>
                      <a:pt x="13092" y="15476"/>
                      <a:pt x="13077" y="15509"/>
                    </a:cubicBezTo>
                    <a:cubicBezTo>
                      <a:pt x="13102" y="15461"/>
                      <a:pt x="13111" y="15427"/>
                      <a:pt x="13120" y="15390"/>
                    </a:cubicBezTo>
                    <a:close/>
                    <a:moveTo>
                      <a:pt x="2251" y="15754"/>
                    </a:moveTo>
                    <a:lnTo>
                      <a:pt x="2251" y="15754"/>
                    </a:lnTo>
                    <a:cubicBezTo>
                      <a:pt x="2250" y="15760"/>
                      <a:pt x="2249" y="15767"/>
                      <a:pt x="2247" y="15774"/>
                    </a:cubicBezTo>
                    <a:cubicBezTo>
                      <a:pt x="2249" y="15767"/>
                      <a:pt x="2250" y="15760"/>
                      <a:pt x="2251" y="15754"/>
                    </a:cubicBezTo>
                    <a:close/>
                    <a:moveTo>
                      <a:pt x="2522" y="20857"/>
                    </a:moveTo>
                    <a:cubicBezTo>
                      <a:pt x="2530" y="20865"/>
                      <a:pt x="2538" y="20874"/>
                      <a:pt x="2546" y="20882"/>
                    </a:cubicBezTo>
                    <a:cubicBezTo>
                      <a:pt x="2538" y="20872"/>
                      <a:pt x="2529" y="20863"/>
                      <a:pt x="2522" y="20857"/>
                    </a:cubicBezTo>
                    <a:close/>
                    <a:moveTo>
                      <a:pt x="8677" y="29458"/>
                    </a:moveTo>
                    <a:cubicBezTo>
                      <a:pt x="8691" y="29468"/>
                      <a:pt x="8704" y="29477"/>
                      <a:pt x="8716" y="29487"/>
                    </a:cubicBezTo>
                    <a:cubicBezTo>
                      <a:pt x="8711" y="29479"/>
                      <a:pt x="8695" y="29468"/>
                      <a:pt x="8677" y="29458"/>
                    </a:cubicBezTo>
                    <a:close/>
                    <a:moveTo>
                      <a:pt x="9712" y="30405"/>
                    </a:moveTo>
                    <a:cubicBezTo>
                      <a:pt x="9741" y="30417"/>
                      <a:pt x="9755" y="30422"/>
                      <a:pt x="9758" y="30423"/>
                    </a:cubicBezTo>
                    <a:lnTo>
                      <a:pt x="9758" y="30423"/>
                    </a:lnTo>
                    <a:cubicBezTo>
                      <a:pt x="9743" y="30417"/>
                      <a:pt x="9728" y="30411"/>
                      <a:pt x="9712" y="30405"/>
                    </a:cubicBezTo>
                    <a:close/>
                    <a:moveTo>
                      <a:pt x="4045" y="1"/>
                    </a:moveTo>
                    <a:cubicBezTo>
                      <a:pt x="3887" y="1"/>
                      <a:pt x="3733" y="31"/>
                      <a:pt x="3586" y="86"/>
                    </a:cubicBezTo>
                    <a:cubicBezTo>
                      <a:pt x="3365" y="164"/>
                      <a:pt x="3171" y="291"/>
                      <a:pt x="3005" y="463"/>
                    </a:cubicBezTo>
                    <a:cubicBezTo>
                      <a:pt x="2679" y="795"/>
                      <a:pt x="2524" y="1215"/>
                      <a:pt x="2424" y="1602"/>
                    </a:cubicBezTo>
                    <a:cubicBezTo>
                      <a:pt x="2319" y="1995"/>
                      <a:pt x="2247" y="2372"/>
                      <a:pt x="2175" y="2742"/>
                    </a:cubicBezTo>
                    <a:cubicBezTo>
                      <a:pt x="2020" y="3489"/>
                      <a:pt x="1871" y="4209"/>
                      <a:pt x="1661" y="4845"/>
                    </a:cubicBezTo>
                    <a:cubicBezTo>
                      <a:pt x="1556" y="5166"/>
                      <a:pt x="1439" y="5465"/>
                      <a:pt x="1307" y="5742"/>
                    </a:cubicBezTo>
                    <a:cubicBezTo>
                      <a:pt x="1179" y="6007"/>
                      <a:pt x="1041" y="6251"/>
                      <a:pt x="886" y="6478"/>
                    </a:cubicBezTo>
                    <a:cubicBezTo>
                      <a:pt x="587" y="6920"/>
                      <a:pt x="322" y="7324"/>
                      <a:pt x="189" y="7640"/>
                    </a:cubicBezTo>
                    <a:cubicBezTo>
                      <a:pt x="165" y="7720"/>
                      <a:pt x="89" y="7906"/>
                      <a:pt x="109" y="7906"/>
                    </a:cubicBezTo>
                    <a:cubicBezTo>
                      <a:pt x="112" y="7906"/>
                      <a:pt x="118" y="7901"/>
                      <a:pt x="128" y="7889"/>
                    </a:cubicBezTo>
                    <a:lnTo>
                      <a:pt x="128" y="7889"/>
                    </a:lnTo>
                    <a:cubicBezTo>
                      <a:pt x="56" y="8077"/>
                      <a:pt x="1" y="8154"/>
                      <a:pt x="6" y="8193"/>
                    </a:cubicBezTo>
                    <a:cubicBezTo>
                      <a:pt x="36" y="8117"/>
                      <a:pt x="49" y="8095"/>
                      <a:pt x="57" y="8095"/>
                    </a:cubicBezTo>
                    <a:cubicBezTo>
                      <a:pt x="67" y="8095"/>
                      <a:pt x="65" y="8137"/>
                      <a:pt x="77" y="8137"/>
                    </a:cubicBezTo>
                    <a:cubicBezTo>
                      <a:pt x="86" y="8137"/>
                      <a:pt x="102" y="8117"/>
                      <a:pt x="133" y="8049"/>
                    </a:cubicBezTo>
                    <a:lnTo>
                      <a:pt x="133" y="8049"/>
                    </a:lnTo>
                    <a:cubicBezTo>
                      <a:pt x="111" y="8099"/>
                      <a:pt x="100" y="8154"/>
                      <a:pt x="84" y="8210"/>
                    </a:cubicBezTo>
                    <a:cubicBezTo>
                      <a:pt x="84" y="8212"/>
                      <a:pt x="84" y="8213"/>
                      <a:pt x="84" y="8213"/>
                    </a:cubicBezTo>
                    <a:cubicBezTo>
                      <a:pt x="90" y="8213"/>
                      <a:pt x="131" y="8032"/>
                      <a:pt x="150" y="8032"/>
                    </a:cubicBezTo>
                    <a:cubicBezTo>
                      <a:pt x="152" y="8032"/>
                      <a:pt x="154" y="8034"/>
                      <a:pt x="156" y="8038"/>
                    </a:cubicBezTo>
                    <a:lnTo>
                      <a:pt x="139" y="7983"/>
                    </a:lnTo>
                    <a:cubicBezTo>
                      <a:pt x="194" y="7856"/>
                      <a:pt x="239" y="7795"/>
                      <a:pt x="266" y="7761"/>
                    </a:cubicBezTo>
                    <a:cubicBezTo>
                      <a:pt x="311" y="7640"/>
                      <a:pt x="305" y="7546"/>
                      <a:pt x="488" y="7302"/>
                    </a:cubicBezTo>
                    <a:lnTo>
                      <a:pt x="488" y="7302"/>
                    </a:lnTo>
                    <a:lnTo>
                      <a:pt x="443" y="7374"/>
                    </a:lnTo>
                    <a:cubicBezTo>
                      <a:pt x="527" y="7242"/>
                      <a:pt x="545" y="7232"/>
                      <a:pt x="555" y="7232"/>
                    </a:cubicBezTo>
                    <a:cubicBezTo>
                      <a:pt x="556" y="7232"/>
                      <a:pt x="558" y="7233"/>
                      <a:pt x="560" y="7233"/>
                    </a:cubicBezTo>
                    <a:cubicBezTo>
                      <a:pt x="563" y="7233"/>
                      <a:pt x="567" y="7231"/>
                      <a:pt x="576" y="7219"/>
                    </a:cubicBezTo>
                    <a:lnTo>
                      <a:pt x="576" y="7219"/>
                    </a:lnTo>
                    <a:lnTo>
                      <a:pt x="548" y="7263"/>
                    </a:lnTo>
                    <a:lnTo>
                      <a:pt x="667" y="7120"/>
                    </a:lnTo>
                    <a:lnTo>
                      <a:pt x="667" y="7120"/>
                    </a:lnTo>
                    <a:cubicBezTo>
                      <a:pt x="590" y="7216"/>
                      <a:pt x="509" y="7365"/>
                      <a:pt x="512" y="7365"/>
                    </a:cubicBezTo>
                    <a:cubicBezTo>
                      <a:pt x="513" y="7365"/>
                      <a:pt x="519" y="7356"/>
                      <a:pt x="532" y="7335"/>
                    </a:cubicBezTo>
                    <a:cubicBezTo>
                      <a:pt x="585" y="7261"/>
                      <a:pt x="600" y="7240"/>
                      <a:pt x="599" y="7240"/>
                    </a:cubicBezTo>
                    <a:lnTo>
                      <a:pt x="599" y="7240"/>
                    </a:lnTo>
                    <a:cubicBezTo>
                      <a:pt x="597" y="7240"/>
                      <a:pt x="570" y="7275"/>
                      <a:pt x="567" y="7275"/>
                    </a:cubicBezTo>
                    <a:cubicBezTo>
                      <a:pt x="565" y="7275"/>
                      <a:pt x="573" y="7261"/>
                      <a:pt x="604" y="7214"/>
                    </a:cubicBezTo>
                    <a:cubicBezTo>
                      <a:pt x="646" y="7153"/>
                      <a:pt x="662" y="7137"/>
                      <a:pt x="670" y="7137"/>
                    </a:cubicBezTo>
                    <a:cubicBezTo>
                      <a:pt x="676" y="7137"/>
                      <a:pt x="676" y="7148"/>
                      <a:pt x="681" y="7153"/>
                    </a:cubicBezTo>
                    <a:lnTo>
                      <a:pt x="820" y="6959"/>
                    </a:lnTo>
                    <a:lnTo>
                      <a:pt x="820" y="6959"/>
                    </a:lnTo>
                    <a:cubicBezTo>
                      <a:pt x="824" y="6968"/>
                      <a:pt x="766" y="7038"/>
                      <a:pt x="772" y="7038"/>
                    </a:cubicBezTo>
                    <a:cubicBezTo>
                      <a:pt x="773" y="7038"/>
                      <a:pt x="781" y="7031"/>
                      <a:pt x="798" y="7014"/>
                    </a:cubicBezTo>
                    <a:lnTo>
                      <a:pt x="958" y="6754"/>
                    </a:lnTo>
                    <a:cubicBezTo>
                      <a:pt x="1019" y="6738"/>
                      <a:pt x="1130" y="6478"/>
                      <a:pt x="1235" y="6384"/>
                    </a:cubicBezTo>
                    <a:lnTo>
                      <a:pt x="1235" y="6384"/>
                    </a:lnTo>
                    <a:cubicBezTo>
                      <a:pt x="1197" y="6447"/>
                      <a:pt x="1187" y="6467"/>
                      <a:pt x="1190" y="6467"/>
                    </a:cubicBezTo>
                    <a:cubicBezTo>
                      <a:pt x="1194" y="6467"/>
                      <a:pt x="1237" y="6407"/>
                      <a:pt x="1245" y="6407"/>
                    </a:cubicBezTo>
                    <a:cubicBezTo>
                      <a:pt x="1246" y="6407"/>
                      <a:pt x="1246" y="6409"/>
                      <a:pt x="1246" y="6411"/>
                    </a:cubicBezTo>
                    <a:cubicBezTo>
                      <a:pt x="1345" y="6256"/>
                      <a:pt x="1434" y="6107"/>
                      <a:pt x="1511" y="5952"/>
                    </a:cubicBezTo>
                    <a:cubicBezTo>
                      <a:pt x="1514" y="5948"/>
                      <a:pt x="1516" y="5946"/>
                      <a:pt x="1517" y="5946"/>
                    </a:cubicBezTo>
                    <a:lnTo>
                      <a:pt x="1517" y="5946"/>
                    </a:lnTo>
                    <a:cubicBezTo>
                      <a:pt x="1519" y="5946"/>
                      <a:pt x="1510" y="5969"/>
                      <a:pt x="1500" y="5991"/>
                    </a:cubicBezTo>
                    <a:lnTo>
                      <a:pt x="1500" y="5991"/>
                    </a:lnTo>
                    <a:cubicBezTo>
                      <a:pt x="1546" y="5916"/>
                      <a:pt x="1557" y="5855"/>
                      <a:pt x="1578" y="5808"/>
                    </a:cubicBezTo>
                    <a:cubicBezTo>
                      <a:pt x="1594" y="5786"/>
                      <a:pt x="1633" y="5697"/>
                      <a:pt x="1677" y="5620"/>
                    </a:cubicBezTo>
                    <a:cubicBezTo>
                      <a:pt x="1713" y="5543"/>
                      <a:pt x="1745" y="5475"/>
                      <a:pt x="1758" y="5475"/>
                    </a:cubicBezTo>
                    <a:cubicBezTo>
                      <a:pt x="1759" y="5475"/>
                      <a:pt x="1760" y="5475"/>
                      <a:pt x="1760" y="5476"/>
                    </a:cubicBezTo>
                    <a:cubicBezTo>
                      <a:pt x="1910" y="5150"/>
                      <a:pt x="1788" y="5327"/>
                      <a:pt x="1915" y="5011"/>
                    </a:cubicBezTo>
                    <a:cubicBezTo>
                      <a:pt x="1917" y="5009"/>
                      <a:pt x="1919" y="5008"/>
                      <a:pt x="1920" y="5008"/>
                    </a:cubicBezTo>
                    <a:lnTo>
                      <a:pt x="1920" y="5008"/>
                    </a:lnTo>
                    <a:cubicBezTo>
                      <a:pt x="1936" y="5008"/>
                      <a:pt x="1869" y="5166"/>
                      <a:pt x="1877" y="5166"/>
                    </a:cubicBezTo>
                    <a:cubicBezTo>
                      <a:pt x="1879" y="5166"/>
                      <a:pt x="1885" y="5157"/>
                      <a:pt x="1899" y="5133"/>
                    </a:cubicBezTo>
                    <a:cubicBezTo>
                      <a:pt x="1937" y="5022"/>
                      <a:pt x="1971" y="4912"/>
                      <a:pt x="2009" y="4801"/>
                    </a:cubicBezTo>
                    <a:lnTo>
                      <a:pt x="2009" y="4801"/>
                    </a:lnTo>
                    <a:cubicBezTo>
                      <a:pt x="2009" y="4834"/>
                      <a:pt x="2009" y="4867"/>
                      <a:pt x="1965" y="4995"/>
                    </a:cubicBezTo>
                    <a:cubicBezTo>
                      <a:pt x="2131" y="4552"/>
                      <a:pt x="2242" y="4203"/>
                      <a:pt x="2347" y="3866"/>
                    </a:cubicBezTo>
                    <a:cubicBezTo>
                      <a:pt x="2452" y="3528"/>
                      <a:pt x="2535" y="3196"/>
                      <a:pt x="2618" y="2770"/>
                    </a:cubicBezTo>
                    <a:cubicBezTo>
                      <a:pt x="2626" y="2746"/>
                      <a:pt x="2630" y="2736"/>
                      <a:pt x="2632" y="2736"/>
                    </a:cubicBezTo>
                    <a:lnTo>
                      <a:pt x="2632" y="2736"/>
                    </a:lnTo>
                    <a:cubicBezTo>
                      <a:pt x="2638" y="2736"/>
                      <a:pt x="2606" y="2881"/>
                      <a:pt x="2601" y="2947"/>
                    </a:cubicBezTo>
                    <a:cubicBezTo>
                      <a:pt x="2657" y="2643"/>
                      <a:pt x="2707" y="2427"/>
                      <a:pt x="2768" y="2228"/>
                    </a:cubicBezTo>
                    <a:cubicBezTo>
                      <a:pt x="2823" y="2034"/>
                      <a:pt x="2878" y="1846"/>
                      <a:pt x="2950" y="1602"/>
                    </a:cubicBezTo>
                    <a:lnTo>
                      <a:pt x="2934" y="1591"/>
                    </a:lnTo>
                    <a:cubicBezTo>
                      <a:pt x="2994" y="1425"/>
                      <a:pt x="3066" y="1259"/>
                      <a:pt x="3155" y="1104"/>
                    </a:cubicBezTo>
                    <a:cubicBezTo>
                      <a:pt x="3243" y="955"/>
                      <a:pt x="3354" y="806"/>
                      <a:pt x="3492" y="712"/>
                    </a:cubicBezTo>
                    <a:cubicBezTo>
                      <a:pt x="3631" y="606"/>
                      <a:pt x="3797" y="540"/>
                      <a:pt x="3963" y="518"/>
                    </a:cubicBezTo>
                    <a:cubicBezTo>
                      <a:pt x="3991" y="514"/>
                      <a:pt x="4020" y="512"/>
                      <a:pt x="4048" y="512"/>
                    </a:cubicBezTo>
                    <a:cubicBezTo>
                      <a:pt x="4182" y="512"/>
                      <a:pt x="4308" y="555"/>
                      <a:pt x="4400" y="629"/>
                    </a:cubicBezTo>
                    <a:lnTo>
                      <a:pt x="4345" y="579"/>
                    </a:lnTo>
                    <a:lnTo>
                      <a:pt x="4345" y="579"/>
                    </a:lnTo>
                    <a:cubicBezTo>
                      <a:pt x="4367" y="584"/>
                      <a:pt x="4389" y="601"/>
                      <a:pt x="4405" y="606"/>
                    </a:cubicBezTo>
                    <a:cubicBezTo>
                      <a:pt x="4428" y="623"/>
                      <a:pt x="4450" y="640"/>
                      <a:pt x="4477" y="662"/>
                    </a:cubicBezTo>
                    <a:cubicBezTo>
                      <a:pt x="4505" y="678"/>
                      <a:pt x="4516" y="706"/>
                      <a:pt x="4538" y="723"/>
                    </a:cubicBezTo>
                    <a:cubicBezTo>
                      <a:pt x="4560" y="745"/>
                      <a:pt x="4583" y="767"/>
                      <a:pt x="4588" y="789"/>
                    </a:cubicBezTo>
                    <a:cubicBezTo>
                      <a:pt x="4588" y="791"/>
                      <a:pt x="4587" y="792"/>
                      <a:pt x="4586" y="792"/>
                    </a:cubicBezTo>
                    <a:cubicBezTo>
                      <a:pt x="4583" y="792"/>
                      <a:pt x="4577" y="789"/>
                      <a:pt x="4573" y="789"/>
                    </a:cubicBezTo>
                    <a:cubicBezTo>
                      <a:pt x="4565" y="789"/>
                      <a:pt x="4564" y="804"/>
                      <a:pt x="4610" y="900"/>
                    </a:cubicBezTo>
                    <a:cubicBezTo>
                      <a:pt x="4600" y="859"/>
                      <a:pt x="4571" y="804"/>
                      <a:pt x="4584" y="804"/>
                    </a:cubicBezTo>
                    <a:cubicBezTo>
                      <a:pt x="4585" y="804"/>
                      <a:pt x="4586" y="805"/>
                      <a:pt x="4588" y="806"/>
                    </a:cubicBezTo>
                    <a:cubicBezTo>
                      <a:pt x="4643" y="927"/>
                      <a:pt x="4671" y="1110"/>
                      <a:pt x="4655" y="1348"/>
                    </a:cubicBezTo>
                    <a:cubicBezTo>
                      <a:pt x="4643" y="1580"/>
                      <a:pt x="4583" y="1868"/>
                      <a:pt x="4527" y="2172"/>
                    </a:cubicBezTo>
                    <a:cubicBezTo>
                      <a:pt x="4472" y="2477"/>
                      <a:pt x="4417" y="2820"/>
                      <a:pt x="4472" y="3196"/>
                    </a:cubicBezTo>
                    <a:cubicBezTo>
                      <a:pt x="4527" y="3561"/>
                      <a:pt x="4699" y="3888"/>
                      <a:pt x="4892" y="4142"/>
                    </a:cubicBezTo>
                    <a:cubicBezTo>
                      <a:pt x="5451" y="4829"/>
                      <a:pt x="6259" y="5227"/>
                      <a:pt x="7023" y="5548"/>
                    </a:cubicBezTo>
                    <a:cubicBezTo>
                      <a:pt x="7405" y="5714"/>
                      <a:pt x="7770" y="5869"/>
                      <a:pt x="8102" y="6063"/>
                    </a:cubicBezTo>
                    <a:cubicBezTo>
                      <a:pt x="8434" y="6256"/>
                      <a:pt x="8733" y="6489"/>
                      <a:pt x="8943" y="6754"/>
                    </a:cubicBezTo>
                    <a:cubicBezTo>
                      <a:pt x="8891" y="6683"/>
                      <a:pt x="8867" y="6652"/>
                      <a:pt x="8876" y="6652"/>
                    </a:cubicBezTo>
                    <a:cubicBezTo>
                      <a:pt x="8877" y="6652"/>
                      <a:pt x="8879" y="6653"/>
                      <a:pt x="8882" y="6655"/>
                    </a:cubicBezTo>
                    <a:cubicBezTo>
                      <a:pt x="8904" y="6660"/>
                      <a:pt x="8954" y="6699"/>
                      <a:pt x="8993" y="6771"/>
                    </a:cubicBezTo>
                    <a:cubicBezTo>
                      <a:pt x="9098" y="6965"/>
                      <a:pt x="9187" y="7125"/>
                      <a:pt x="9247" y="7302"/>
                    </a:cubicBezTo>
                    <a:cubicBezTo>
                      <a:pt x="9314" y="7485"/>
                      <a:pt x="9358" y="7678"/>
                      <a:pt x="9369" y="7916"/>
                    </a:cubicBezTo>
                    <a:cubicBezTo>
                      <a:pt x="9430" y="8348"/>
                      <a:pt x="9425" y="8791"/>
                      <a:pt x="9513" y="9239"/>
                    </a:cubicBezTo>
                    <a:cubicBezTo>
                      <a:pt x="9552" y="9466"/>
                      <a:pt x="9629" y="9698"/>
                      <a:pt x="9746" y="9909"/>
                    </a:cubicBezTo>
                    <a:cubicBezTo>
                      <a:pt x="9867" y="10124"/>
                      <a:pt x="10039" y="10313"/>
                      <a:pt x="10232" y="10451"/>
                    </a:cubicBezTo>
                    <a:lnTo>
                      <a:pt x="10232" y="10479"/>
                    </a:lnTo>
                    <a:cubicBezTo>
                      <a:pt x="10288" y="10528"/>
                      <a:pt x="10321" y="10556"/>
                      <a:pt x="10365" y="10573"/>
                    </a:cubicBezTo>
                    <a:cubicBezTo>
                      <a:pt x="10404" y="10595"/>
                      <a:pt x="10437" y="10622"/>
                      <a:pt x="10504" y="10656"/>
                    </a:cubicBezTo>
                    <a:lnTo>
                      <a:pt x="10493" y="10656"/>
                    </a:lnTo>
                    <a:cubicBezTo>
                      <a:pt x="10786" y="10849"/>
                      <a:pt x="11157" y="10977"/>
                      <a:pt x="11323" y="11054"/>
                    </a:cubicBezTo>
                    <a:lnTo>
                      <a:pt x="11345" y="11037"/>
                    </a:lnTo>
                    <a:cubicBezTo>
                      <a:pt x="11516" y="11109"/>
                      <a:pt x="11428" y="11087"/>
                      <a:pt x="11610" y="11148"/>
                    </a:cubicBezTo>
                    <a:lnTo>
                      <a:pt x="11599" y="11154"/>
                    </a:lnTo>
                    <a:lnTo>
                      <a:pt x="11810" y="11226"/>
                    </a:lnTo>
                    <a:cubicBezTo>
                      <a:pt x="11793" y="11237"/>
                      <a:pt x="11904" y="11286"/>
                      <a:pt x="12036" y="11347"/>
                    </a:cubicBezTo>
                    <a:cubicBezTo>
                      <a:pt x="12169" y="11414"/>
                      <a:pt x="12308" y="11486"/>
                      <a:pt x="12357" y="11535"/>
                    </a:cubicBezTo>
                    <a:cubicBezTo>
                      <a:pt x="12402" y="11563"/>
                      <a:pt x="12457" y="11596"/>
                      <a:pt x="12512" y="11646"/>
                    </a:cubicBezTo>
                    <a:cubicBezTo>
                      <a:pt x="12579" y="11690"/>
                      <a:pt x="12634" y="11746"/>
                      <a:pt x="12695" y="11807"/>
                    </a:cubicBezTo>
                    <a:cubicBezTo>
                      <a:pt x="12811" y="11928"/>
                      <a:pt x="12927" y="12078"/>
                      <a:pt x="13005" y="12222"/>
                    </a:cubicBezTo>
                    <a:cubicBezTo>
                      <a:pt x="13010" y="12249"/>
                      <a:pt x="13066" y="12360"/>
                      <a:pt x="13121" y="12482"/>
                    </a:cubicBezTo>
                    <a:cubicBezTo>
                      <a:pt x="13176" y="12615"/>
                      <a:pt x="13226" y="12775"/>
                      <a:pt x="13254" y="12908"/>
                    </a:cubicBezTo>
                    <a:cubicBezTo>
                      <a:pt x="13326" y="13157"/>
                      <a:pt x="13370" y="13467"/>
                      <a:pt x="13381" y="13799"/>
                    </a:cubicBezTo>
                    <a:cubicBezTo>
                      <a:pt x="13387" y="14131"/>
                      <a:pt x="13337" y="14485"/>
                      <a:pt x="13259" y="14817"/>
                    </a:cubicBezTo>
                    <a:lnTo>
                      <a:pt x="13287" y="14806"/>
                    </a:lnTo>
                    <a:lnTo>
                      <a:pt x="13287" y="14806"/>
                    </a:lnTo>
                    <a:cubicBezTo>
                      <a:pt x="13276" y="14861"/>
                      <a:pt x="13259" y="14928"/>
                      <a:pt x="13248" y="14983"/>
                    </a:cubicBezTo>
                    <a:cubicBezTo>
                      <a:pt x="13247" y="14981"/>
                      <a:pt x="13246" y="14980"/>
                      <a:pt x="13245" y="14980"/>
                    </a:cubicBezTo>
                    <a:cubicBezTo>
                      <a:pt x="13242" y="14980"/>
                      <a:pt x="13239" y="14985"/>
                      <a:pt x="13238" y="14985"/>
                    </a:cubicBezTo>
                    <a:cubicBezTo>
                      <a:pt x="13238" y="14985"/>
                      <a:pt x="13239" y="14982"/>
                      <a:pt x="13243" y="14972"/>
                    </a:cubicBezTo>
                    <a:lnTo>
                      <a:pt x="13243" y="14972"/>
                    </a:lnTo>
                    <a:cubicBezTo>
                      <a:pt x="13213" y="15041"/>
                      <a:pt x="13184" y="15155"/>
                      <a:pt x="13154" y="15266"/>
                    </a:cubicBezTo>
                    <a:lnTo>
                      <a:pt x="13154" y="15266"/>
                    </a:lnTo>
                    <a:cubicBezTo>
                      <a:pt x="13164" y="15246"/>
                      <a:pt x="13169" y="15237"/>
                      <a:pt x="13172" y="15237"/>
                    </a:cubicBezTo>
                    <a:lnTo>
                      <a:pt x="13172" y="15237"/>
                    </a:lnTo>
                    <a:cubicBezTo>
                      <a:pt x="13183" y="15237"/>
                      <a:pt x="13158" y="15347"/>
                      <a:pt x="13110" y="15487"/>
                    </a:cubicBezTo>
                    <a:lnTo>
                      <a:pt x="13104" y="15481"/>
                    </a:lnTo>
                    <a:lnTo>
                      <a:pt x="13077" y="15608"/>
                    </a:lnTo>
                    <a:cubicBezTo>
                      <a:pt x="13055" y="15619"/>
                      <a:pt x="13005" y="15736"/>
                      <a:pt x="12983" y="15741"/>
                    </a:cubicBezTo>
                    <a:cubicBezTo>
                      <a:pt x="12789" y="16300"/>
                      <a:pt x="12651" y="16698"/>
                      <a:pt x="12418" y="17285"/>
                    </a:cubicBezTo>
                    <a:cubicBezTo>
                      <a:pt x="12418" y="17280"/>
                      <a:pt x="12418" y="17278"/>
                      <a:pt x="12416" y="17278"/>
                    </a:cubicBezTo>
                    <a:cubicBezTo>
                      <a:pt x="12400" y="17278"/>
                      <a:pt x="12291" y="17605"/>
                      <a:pt x="12275" y="17605"/>
                    </a:cubicBezTo>
                    <a:cubicBezTo>
                      <a:pt x="12273" y="17605"/>
                      <a:pt x="12273" y="17598"/>
                      <a:pt x="12274" y="17584"/>
                    </a:cubicBezTo>
                    <a:lnTo>
                      <a:pt x="12274" y="17584"/>
                    </a:lnTo>
                    <a:cubicBezTo>
                      <a:pt x="12234" y="17704"/>
                      <a:pt x="12225" y="17740"/>
                      <a:pt x="12230" y="17740"/>
                    </a:cubicBezTo>
                    <a:cubicBezTo>
                      <a:pt x="12238" y="17740"/>
                      <a:pt x="12275" y="17662"/>
                      <a:pt x="12286" y="17662"/>
                    </a:cubicBezTo>
                    <a:lnTo>
                      <a:pt x="12286" y="17662"/>
                    </a:lnTo>
                    <a:cubicBezTo>
                      <a:pt x="12291" y="17662"/>
                      <a:pt x="12292" y="17673"/>
                      <a:pt x="12285" y="17706"/>
                    </a:cubicBezTo>
                    <a:cubicBezTo>
                      <a:pt x="12252" y="17811"/>
                      <a:pt x="12225" y="17921"/>
                      <a:pt x="12202" y="17932"/>
                    </a:cubicBezTo>
                    <a:cubicBezTo>
                      <a:pt x="12203" y="17925"/>
                      <a:pt x="12203" y="17922"/>
                      <a:pt x="12201" y="17922"/>
                    </a:cubicBezTo>
                    <a:cubicBezTo>
                      <a:pt x="12195" y="17922"/>
                      <a:pt x="12177" y="17957"/>
                      <a:pt x="12173" y="17957"/>
                    </a:cubicBezTo>
                    <a:cubicBezTo>
                      <a:pt x="12171" y="17957"/>
                      <a:pt x="12173" y="17949"/>
                      <a:pt x="12180" y="17927"/>
                    </a:cubicBezTo>
                    <a:lnTo>
                      <a:pt x="12180" y="17927"/>
                    </a:lnTo>
                    <a:cubicBezTo>
                      <a:pt x="12153" y="18010"/>
                      <a:pt x="12136" y="18093"/>
                      <a:pt x="12108" y="18176"/>
                    </a:cubicBezTo>
                    <a:cubicBezTo>
                      <a:pt x="12107" y="18179"/>
                      <a:pt x="12105" y="18181"/>
                      <a:pt x="12105" y="18181"/>
                    </a:cubicBezTo>
                    <a:cubicBezTo>
                      <a:pt x="12101" y="18181"/>
                      <a:pt x="12109" y="18138"/>
                      <a:pt x="12114" y="18115"/>
                    </a:cubicBezTo>
                    <a:lnTo>
                      <a:pt x="12114" y="18115"/>
                    </a:lnTo>
                    <a:cubicBezTo>
                      <a:pt x="11981" y="18624"/>
                      <a:pt x="11848" y="19023"/>
                      <a:pt x="11821" y="19510"/>
                    </a:cubicBezTo>
                    <a:cubicBezTo>
                      <a:pt x="11822" y="19513"/>
                      <a:pt x="11822" y="19514"/>
                      <a:pt x="11823" y="19514"/>
                    </a:cubicBezTo>
                    <a:cubicBezTo>
                      <a:pt x="11833" y="19514"/>
                      <a:pt x="11842" y="19354"/>
                      <a:pt x="11855" y="19354"/>
                    </a:cubicBezTo>
                    <a:cubicBezTo>
                      <a:pt x="11857" y="19354"/>
                      <a:pt x="11858" y="19356"/>
                      <a:pt x="11859" y="19360"/>
                    </a:cubicBezTo>
                    <a:cubicBezTo>
                      <a:pt x="11843" y="19604"/>
                      <a:pt x="11837" y="19714"/>
                      <a:pt x="11821" y="19814"/>
                    </a:cubicBezTo>
                    <a:cubicBezTo>
                      <a:pt x="11815" y="19919"/>
                      <a:pt x="11804" y="20024"/>
                      <a:pt x="11832" y="20251"/>
                    </a:cubicBezTo>
                    <a:lnTo>
                      <a:pt x="11810" y="20157"/>
                    </a:lnTo>
                    <a:lnTo>
                      <a:pt x="11810" y="20157"/>
                    </a:lnTo>
                    <a:cubicBezTo>
                      <a:pt x="11815" y="20229"/>
                      <a:pt x="11832" y="20279"/>
                      <a:pt x="11843" y="20351"/>
                    </a:cubicBezTo>
                    <a:cubicBezTo>
                      <a:pt x="11848" y="20412"/>
                      <a:pt x="11865" y="20495"/>
                      <a:pt x="11876" y="20611"/>
                    </a:cubicBezTo>
                    <a:cubicBezTo>
                      <a:pt x="11875" y="20614"/>
                      <a:pt x="11874" y="20616"/>
                      <a:pt x="11873" y="20616"/>
                    </a:cubicBezTo>
                    <a:cubicBezTo>
                      <a:pt x="11867" y="20616"/>
                      <a:pt x="11857" y="20572"/>
                      <a:pt x="11843" y="20517"/>
                    </a:cubicBezTo>
                    <a:cubicBezTo>
                      <a:pt x="11832" y="20445"/>
                      <a:pt x="11821" y="20351"/>
                      <a:pt x="11810" y="20295"/>
                    </a:cubicBezTo>
                    <a:lnTo>
                      <a:pt x="11810" y="20295"/>
                    </a:lnTo>
                    <a:cubicBezTo>
                      <a:pt x="11814" y="20444"/>
                      <a:pt x="11882" y="20780"/>
                      <a:pt x="11896" y="20780"/>
                    </a:cubicBezTo>
                    <a:cubicBezTo>
                      <a:pt x="11898" y="20780"/>
                      <a:pt x="11899" y="20772"/>
                      <a:pt x="11898" y="20755"/>
                    </a:cubicBezTo>
                    <a:lnTo>
                      <a:pt x="11898" y="20755"/>
                    </a:lnTo>
                    <a:cubicBezTo>
                      <a:pt x="11948" y="20959"/>
                      <a:pt x="11959" y="21026"/>
                      <a:pt x="11981" y="21136"/>
                    </a:cubicBezTo>
                    <a:cubicBezTo>
                      <a:pt x="11985" y="21136"/>
                      <a:pt x="11960" y="21024"/>
                      <a:pt x="11966" y="21024"/>
                    </a:cubicBezTo>
                    <a:lnTo>
                      <a:pt x="11966" y="21024"/>
                    </a:lnTo>
                    <a:cubicBezTo>
                      <a:pt x="11968" y="21024"/>
                      <a:pt x="11972" y="21034"/>
                      <a:pt x="11981" y="21059"/>
                    </a:cubicBezTo>
                    <a:cubicBezTo>
                      <a:pt x="12014" y="21192"/>
                      <a:pt x="12081" y="21363"/>
                      <a:pt x="12164" y="21529"/>
                    </a:cubicBezTo>
                    <a:cubicBezTo>
                      <a:pt x="12247" y="21695"/>
                      <a:pt x="12335" y="21856"/>
                      <a:pt x="12418" y="21994"/>
                    </a:cubicBezTo>
                    <a:cubicBezTo>
                      <a:pt x="12415" y="21994"/>
                      <a:pt x="12416" y="22004"/>
                      <a:pt x="12411" y="22004"/>
                    </a:cubicBezTo>
                    <a:cubicBezTo>
                      <a:pt x="12408" y="22004"/>
                      <a:pt x="12404" y="22002"/>
                      <a:pt x="12396" y="21994"/>
                    </a:cubicBezTo>
                    <a:lnTo>
                      <a:pt x="12396" y="21994"/>
                    </a:lnTo>
                    <a:cubicBezTo>
                      <a:pt x="12557" y="22204"/>
                      <a:pt x="12507" y="22204"/>
                      <a:pt x="12695" y="22487"/>
                    </a:cubicBezTo>
                    <a:cubicBezTo>
                      <a:pt x="12756" y="22581"/>
                      <a:pt x="12817" y="22680"/>
                      <a:pt x="12872" y="22774"/>
                    </a:cubicBezTo>
                    <a:cubicBezTo>
                      <a:pt x="12938" y="22874"/>
                      <a:pt x="12983" y="22979"/>
                      <a:pt x="13038" y="23095"/>
                    </a:cubicBezTo>
                    <a:cubicBezTo>
                      <a:pt x="13093" y="23206"/>
                      <a:pt x="13149" y="23322"/>
                      <a:pt x="13204" y="23438"/>
                    </a:cubicBezTo>
                    <a:cubicBezTo>
                      <a:pt x="13254" y="23560"/>
                      <a:pt x="13309" y="23676"/>
                      <a:pt x="13359" y="23793"/>
                    </a:cubicBezTo>
                    <a:cubicBezTo>
                      <a:pt x="13558" y="24269"/>
                      <a:pt x="13719" y="24761"/>
                      <a:pt x="13807" y="25198"/>
                    </a:cubicBezTo>
                    <a:cubicBezTo>
                      <a:pt x="13840" y="25287"/>
                      <a:pt x="13868" y="25403"/>
                      <a:pt x="13896" y="25530"/>
                    </a:cubicBezTo>
                    <a:cubicBezTo>
                      <a:pt x="13918" y="25652"/>
                      <a:pt x="13946" y="25801"/>
                      <a:pt x="13962" y="25940"/>
                    </a:cubicBezTo>
                    <a:lnTo>
                      <a:pt x="13923" y="25973"/>
                    </a:lnTo>
                    <a:lnTo>
                      <a:pt x="13951" y="26205"/>
                    </a:lnTo>
                    <a:cubicBezTo>
                      <a:pt x="13951" y="26221"/>
                      <a:pt x="13951" y="26228"/>
                      <a:pt x="13950" y="26228"/>
                    </a:cubicBezTo>
                    <a:cubicBezTo>
                      <a:pt x="13947" y="26228"/>
                      <a:pt x="13941" y="26142"/>
                      <a:pt x="13937" y="26142"/>
                    </a:cubicBezTo>
                    <a:cubicBezTo>
                      <a:pt x="13936" y="26142"/>
                      <a:pt x="13935" y="26157"/>
                      <a:pt x="13935" y="26200"/>
                    </a:cubicBezTo>
                    <a:cubicBezTo>
                      <a:pt x="13940" y="26227"/>
                      <a:pt x="13951" y="26255"/>
                      <a:pt x="13962" y="26288"/>
                    </a:cubicBezTo>
                    <a:cubicBezTo>
                      <a:pt x="13951" y="26299"/>
                      <a:pt x="13951" y="26449"/>
                      <a:pt x="13951" y="26548"/>
                    </a:cubicBezTo>
                    <a:cubicBezTo>
                      <a:pt x="13951" y="26593"/>
                      <a:pt x="13946" y="26631"/>
                      <a:pt x="13946" y="26631"/>
                    </a:cubicBezTo>
                    <a:cubicBezTo>
                      <a:pt x="13946" y="26631"/>
                      <a:pt x="13940" y="26593"/>
                      <a:pt x="13935" y="26499"/>
                    </a:cubicBezTo>
                    <a:cubicBezTo>
                      <a:pt x="13935" y="26797"/>
                      <a:pt x="13912" y="27102"/>
                      <a:pt x="13857" y="27390"/>
                    </a:cubicBezTo>
                    <a:cubicBezTo>
                      <a:pt x="13824" y="27583"/>
                      <a:pt x="13863" y="27506"/>
                      <a:pt x="13807" y="27722"/>
                    </a:cubicBezTo>
                    <a:cubicBezTo>
                      <a:pt x="13804" y="27728"/>
                      <a:pt x="13802" y="27731"/>
                      <a:pt x="13801" y="27731"/>
                    </a:cubicBezTo>
                    <a:cubicBezTo>
                      <a:pt x="13796" y="27731"/>
                      <a:pt x="13817" y="27659"/>
                      <a:pt x="13805" y="27659"/>
                    </a:cubicBezTo>
                    <a:cubicBezTo>
                      <a:pt x="13804" y="27659"/>
                      <a:pt x="13803" y="27660"/>
                      <a:pt x="13802" y="27661"/>
                    </a:cubicBezTo>
                    <a:cubicBezTo>
                      <a:pt x="13713" y="27971"/>
                      <a:pt x="13658" y="28153"/>
                      <a:pt x="13603" y="28325"/>
                    </a:cubicBezTo>
                    <a:cubicBezTo>
                      <a:pt x="13547" y="28496"/>
                      <a:pt x="13481" y="28668"/>
                      <a:pt x="13309" y="28917"/>
                    </a:cubicBezTo>
                    <a:cubicBezTo>
                      <a:pt x="13315" y="28906"/>
                      <a:pt x="13326" y="28889"/>
                      <a:pt x="13331" y="28873"/>
                    </a:cubicBezTo>
                    <a:lnTo>
                      <a:pt x="13331" y="28873"/>
                    </a:lnTo>
                    <a:cubicBezTo>
                      <a:pt x="13309" y="28917"/>
                      <a:pt x="13259" y="28983"/>
                      <a:pt x="13226" y="29028"/>
                    </a:cubicBezTo>
                    <a:cubicBezTo>
                      <a:pt x="13193" y="29083"/>
                      <a:pt x="13165" y="29122"/>
                      <a:pt x="13165" y="29127"/>
                    </a:cubicBezTo>
                    <a:cubicBezTo>
                      <a:pt x="13243" y="29083"/>
                      <a:pt x="13215" y="29028"/>
                      <a:pt x="13337" y="28884"/>
                    </a:cubicBezTo>
                    <a:lnTo>
                      <a:pt x="13337" y="28884"/>
                    </a:lnTo>
                    <a:cubicBezTo>
                      <a:pt x="13359" y="28917"/>
                      <a:pt x="13221" y="29083"/>
                      <a:pt x="13243" y="29094"/>
                    </a:cubicBezTo>
                    <a:cubicBezTo>
                      <a:pt x="13143" y="29205"/>
                      <a:pt x="13110" y="29277"/>
                      <a:pt x="13021" y="29376"/>
                    </a:cubicBezTo>
                    <a:cubicBezTo>
                      <a:pt x="12867" y="29526"/>
                      <a:pt x="12640" y="29741"/>
                      <a:pt x="12501" y="29819"/>
                    </a:cubicBezTo>
                    <a:cubicBezTo>
                      <a:pt x="12424" y="29885"/>
                      <a:pt x="12346" y="29985"/>
                      <a:pt x="12147" y="30096"/>
                    </a:cubicBezTo>
                    <a:cubicBezTo>
                      <a:pt x="12105" y="30111"/>
                      <a:pt x="12089" y="30115"/>
                      <a:pt x="12082" y="30115"/>
                    </a:cubicBezTo>
                    <a:cubicBezTo>
                      <a:pt x="12074" y="30115"/>
                      <a:pt x="12081" y="30109"/>
                      <a:pt x="12076" y="30109"/>
                    </a:cubicBezTo>
                    <a:cubicBezTo>
                      <a:pt x="12070" y="30109"/>
                      <a:pt x="12050" y="30117"/>
                      <a:pt x="11976" y="30151"/>
                    </a:cubicBezTo>
                    <a:lnTo>
                      <a:pt x="11953" y="30184"/>
                    </a:lnTo>
                    <a:cubicBezTo>
                      <a:pt x="11858" y="30219"/>
                      <a:pt x="11826" y="30230"/>
                      <a:pt x="11817" y="30230"/>
                    </a:cubicBezTo>
                    <a:cubicBezTo>
                      <a:pt x="11810" y="30230"/>
                      <a:pt x="11815" y="30224"/>
                      <a:pt x="11815" y="30217"/>
                    </a:cubicBezTo>
                    <a:lnTo>
                      <a:pt x="11815" y="30217"/>
                    </a:lnTo>
                    <a:cubicBezTo>
                      <a:pt x="11727" y="30245"/>
                      <a:pt x="11699" y="30267"/>
                      <a:pt x="11655" y="30273"/>
                    </a:cubicBezTo>
                    <a:cubicBezTo>
                      <a:pt x="11638" y="30284"/>
                      <a:pt x="11616" y="30289"/>
                      <a:pt x="11588" y="30295"/>
                    </a:cubicBezTo>
                    <a:cubicBezTo>
                      <a:pt x="11569" y="30299"/>
                      <a:pt x="11547" y="30305"/>
                      <a:pt x="11514" y="30305"/>
                    </a:cubicBezTo>
                    <a:cubicBezTo>
                      <a:pt x="11499" y="30305"/>
                      <a:pt x="11482" y="30304"/>
                      <a:pt x="11461" y="30300"/>
                    </a:cubicBezTo>
                    <a:lnTo>
                      <a:pt x="11527" y="30289"/>
                    </a:lnTo>
                    <a:lnTo>
                      <a:pt x="11583" y="30273"/>
                    </a:lnTo>
                    <a:lnTo>
                      <a:pt x="11583" y="30273"/>
                    </a:lnTo>
                    <a:cubicBezTo>
                      <a:pt x="11511" y="30289"/>
                      <a:pt x="11433" y="30289"/>
                      <a:pt x="11372" y="30295"/>
                    </a:cubicBezTo>
                    <a:cubicBezTo>
                      <a:pt x="11306" y="30295"/>
                      <a:pt x="11223" y="30295"/>
                      <a:pt x="11096" y="30289"/>
                    </a:cubicBezTo>
                    <a:cubicBezTo>
                      <a:pt x="11099" y="30286"/>
                      <a:pt x="11125" y="30285"/>
                      <a:pt x="11160" y="30285"/>
                    </a:cubicBezTo>
                    <a:cubicBezTo>
                      <a:pt x="11195" y="30285"/>
                      <a:pt x="11240" y="30286"/>
                      <a:pt x="11278" y="30289"/>
                    </a:cubicBezTo>
                    <a:cubicBezTo>
                      <a:pt x="11239" y="30283"/>
                      <a:pt x="11203" y="30280"/>
                      <a:pt x="11170" y="30280"/>
                    </a:cubicBezTo>
                    <a:cubicBezTo>
                      <a:pt x="11100" y="30280"/>
                      <a:pt x="11042" y="30290"/>
                      <a:pt x="10995" y="30290"/>
                    </a:cubicBezTo>
                    <a:cubicBezTo>
                      <a:pt x="10988" y="30290"/>
                      <a:pt x="10981" y="30290"/>
                      <a:pt x="10974" y="30289"/>
                    </a:cubicBezTo>
                    <a:lnTo>
                      <a:pt x="10974" y="30289"/>
                    </a:lnTo>
                    <a:cubicBezTo>
                      <a:pt x="10991" y="30295"/>
                      <a:pt x="11168" y="30311"/>
                      <a:pt x="11074" y="30322"/>
                    </a:cubicBezTo>
                    <a:cubicBezTo>
                      <a:pt x="10952" y="30317"/>
                      <a:pt x="10808" y="30322"/>
                      <a:pt x="10725" y="30289"/>
                    </a:cubicBezTo>
                    <a:lnTo>
                      <a:pt x="10863" y="30289"/>
                    </a:lnTo>
                    <a:cubicBezTo>
                      <a:pt x="10731" y="30284"/>
                      <a:pt x="10697" y="30273"/>
                      <a:pt x="10653" y="30273"/>
                    </a:cubicBezTo>
                    <a:cubicBezTo>
                      <a:pt x="10614" y="30273"/>
                      <a:pt x="10570" y="30262"/>
                      <a:pt x="10426" y="30223"/>
                    </a:cubicBezTo>
                    <a:cubicBezTo>
                      <a:pt x="10437" y="30223"/>
                      <a:pt x="10432" y="30217"/>
                      <a:pt x="10437" y="30217"/>
                    </a:cubicBezTo>
                    <a:cubicBezTo>
                      <a:pt x="10261" y="30201"/>
                      <a:pt x="10033" y="30113"/>
                      <a:pt x="9783" y="30007"/>
                    </a:cubicBezTo>
                    <a:lnTo>
                      <a:pt x="9783" y="30007"/>
                    </a:lnTo>
                    <a:cubicBezTo>
                      <a:pt x="9789" y="30009"/>
                      <a:pt x="9795" y="30011"/>
                      <a:pt x="9801" y="30013"/>
                    </a:cubicBezTo>
                    <a:lnTo>
                      <a:pt x="9757" y="29996"/>
                    </a:lnTo>
                    <a:lnTo>
                      <a:pt x="9757" y="29996"/>
                    </a:lnTo>
                    <a:cubicBezTo>
                      <a:pt x="9766" y="30000"/>
                      <a:pt x="9774" y="30004"/>
                      <a:pt x="9783" y="30007"/>
                    </a:cubicBezTo>
                    <a:lnTo>
                      <a:pt x="9783" y="30007"/>
                    </a:lnTo>
                    <a:cubicBezTo>
                      <a:pt x="9684" y="29977"/>
                      <a:pt x="9626" y="29961"/>
                      <a:pt x="9574" y="29935"/>
                    </a:cubicBezTo>
                    <a:lnTo>
                      <a:pt x="9574" y="29935"/>
                    </a:lnTo>
                    <a:cubicBezTo>
                      <a:pt x="9718" y="30013"/>
                      <a:pt x="9679" y="29996"/>
                      <a:pt x="9685" y="30018"/>
                    </a:cubicBezTo>
                    <a:cubicBezTo>
                      <a:pt x="9508" y="29902"/>
                      <a:pt x="9369" y="29913"/>
                      <a:pt x="9070" y="29730"/>
                    </a:cubicBezTo>
                    <a:cubicBezTo>
                      <a:pt x="9071" y="29729"/>
                      <a:pt x="9073" y="29728"/>
                      <a:pt x="9075" y="29728"/>
                    </a:cubicBezTo>
                    <a:cubicBezTo>
                      <a:pt x="9095" y="29728"/>
                      <a:pt x="9169" y="29764"/>
                      <a:pt x="9242" y="29813"/>
                    </a:cubicBezTo>
                    <a:cubicBezTo>
                      <a:pt x="9358" y="29841"/>
                      <a:pt x="9386" y="29824"/>
                      <a:pt x="9591" y="29902"/>
                    </a:cubicBezTo>
                    <a:cubicBezTo>
                      <a:pt x="9480" y="29858"/>
                      <a:pt x="9347" y="29797"/>
                      <a:pt x="9353" y="29791"/>
                    </a:cubicBezTo>
                    <a:lnTo>
                      <a:pt x="9353" y="29791"/>
                    </a:lnTo>
                    <a:lnTo>
                      <a:pt x="9314" y="29797"/>
                    </a:lnTo>
                    <a:cubicBezTo>
                      <a:pt x="9242" y="29758"/>
                      <a:pt x="9187" y="29730"/>
                      <a:pt x="9131" y="29703"/>
                    </a:cubicBezTo>
                    <a:cubicBezTo>
                      <a:pt x="9104" y="29703"/>
                      <a:pt x="9179" y="29752"/>
                      <a:pt x="9167" y="29752"/>
                    </a:cubicBezTo>
                    <a:cubicBezTo>
                      <a:pt x="9161" y="29752"/>
                      <a:pt x="9141" y="29744"/>
                      <a:pt x="9093" y="29719"/>
                    </a:cubicBezTo>
                    <a:cubicBezTo>
                      <a:pt x="8904" y="29625"/>
                      <a:pt x="9010" y="29636"/>
                      <a:pt x="8971" y="29631"/>
                    </a:cubicBezTo>
                    <a:cubicBezTo>
                      <a:pt x="8716" y="29487"/>
                      <a:pt x="8855" y="29597"/>
                      <a:pt x="8628" y="29431"/>
                    </a:cubicBezTo>
                    <a:lnTo>
                      <a:pt x="8628" y="29431"/>
                    </a:lnTo>
                    <a:cubicBezTo>
                      <a:pt x="8639" y="29437"/>
                      <a:pt x="8659" y="29447"/>
                      <a:pt x="8677" y="29458"/>
                    </a:cubicBezTo>
                    <a:lnTo>
                      <a:pt x="8677" y="29458"/>
                    </a:lnTo>
                    <a:cubicBezTo>
                      <a:pt x="8518" y="29341"/>
                      <a:pt x="8305" y="29199"/>
                      <a:pt x="8290" y="29138"/>
                    </a:cubicBezTo>
                    <a:lnTo>
                      <a:pt x="8290" y="29138"/>
                    </a:lnTo>
                    <a:cubicBezTo>
                      <a:pt x="8318" y="29155"/>
                      <a:pt x="8329" y="29144"/>
                      <a:pt x="8384" y="29194"/>
                    </a:cubicBezTo>
                    <a:lnTo>
                      <a:pt x="8379" y="29194"/>
                    </a:lnTo>
                    <a:cubicBezTo>
                      <a:pt x="8418" y="29217"/>
                      <a:pt x="8435" y="29226"/>
                      <a:pt x="8437" y="29226"/>
                    </a:cubicBezTo>
                    <a:cubicBezTo>
                      <a:pt x="8445" y="29226"/>
                      <a:pt x="8278" y="29114"/>
                      <a:pt x="8296" y="29105"/>
                    </a:cubicBezTo>
                    <a:cubicBezTo>
                      <a:pt x="8251" y="29083"/>
                      <a:pt x="8074" y="28939"/>
                      <a:pt x="7997" y="28862"/>
                    </a:cubicBezTo>
                    <a:lnTo>
                      <a:pt x="7997" y="28862"/>
                    </a:lnTo>
                    <a:lnTo>
                      <a:pt x="8013" y="28906"/>
                    </a:lnTo>
                    <a:cubicBezTo>
                      <a:pt x="7659" y="28662"/>
                      <a:pt x="8052" y="28889"/>
                      <a:pt x="7748" y="28612"/>
                    </a:cubicBezTo>
                    <a:cubicBezTo>
                      <a:pt x="7695" y="28564"/>
                      <a:pt x="7675" y="28548"/>
                      <a:pt x="7673" y="28548"/>
                    </a:cubicBezTo>
                    <a:lnTo>
                      <a:pt x="7673" y="28548"/>
                    </a:lnTo>
                    <a:cubicBezTo>
                      <a:pt x="7668" y="28548"/>
                      <a:pt x="7728" y="28611"/>
                      <a:pt x="7724" y="28611"/>
                    </a:cubicBezTo>
                    <a:cubicBezTo>
                      <a:pt x="7723" y="28611"/>
                      <a:pt x="7714" y="28604"/>
                      <a:pt x="7693" y="28585"/>
                    </a:cubicBezTo>
                    <a:cubicBezTo>
                      <a:pt x="7576" y="28452"/>
                      <a:pt x="7543" y="28391"/>
                      <a:pt x="7377" y="28197"/>
                    </a:cubicBezTo>
                    <a:cubicBezTo>
                      <a:pt x="7338" y="28137"/>
                      <a:pt x="7266" y="28009"/>
                      <a:pt x="7272" y="27993"/>
                    </a:cubicBezTo>
                    <a:cubicBezTo>
                      <a:pt x="7172" y="27871"/>
                      <a:pt x="7034" y="27589"/>
                      <a:pt x="6979" y="27522"/>
                    </a:cubicBezTo>
                    <a:lnTo>
                      <a:pt x="6979" y="27522"/>
                    </a:lnTo>
                    <a:cubicBezTo>
                      <a:pt x="7028" y="27644"/>
                      <a:pt x="7073" y="27699"/>
                      <a:pt x="7106" y="27755"/>
                    </a:cubicBezTo>
                    <a:cubicBezTo>
                      <a:pt x="7145" y="27821"/>
                      <a:pt x="7189" y="27882"/>
                      <a:pt x="7266" y="28009"/>
                    </a:cubicBezTo>
                    <a:lnTo>
                      <a:pt x="7194" y="27948"/>
                    </a:lnTo>
                    <a:cubicBezTo>
                      <a:pt x="7078" y="27771"/>
                      <a:pt x="6940" y="27533"/>
                      <a:pt x="6885" y="27390"/>
                    </a:cubicBezTo>
                    <a:lnTo>
                      <a:pt x="6885" y="27390"/>
                    </a:lnTo>
                    <a:cubicBezTo>
                      <a:pt x="6889" y="27410"/>
                      <a:pt x="6890" y="27421"/>
                      <a:pt x="6886" y="27421"/>
                    </a:cubicBezTo>
                    <a:cubicBezTo>
                      <a:pt x="6884" y="27421"/>
                      <a:pt x="6882" y="27420"/>
                      <a:pt x="6879" y="27417"/>
                    </a:cubicBezTo>
                    <a:cubicBezTo>
                      <a:pt x="6752" y="27141"/>
                      <a:pt x="6702" y="27058"/>
                      <a:pt x="6630" y="26759"/>
                    </a:cubicBezTo>
                    <a:cubicBezTo>
                      <a:pt x="6631" y="26755"/>
                      <a:pt x="6632" y="26753"/>
                      <a:pt x="6634" y="26753"/>
                    </a:cubicBezTo>
                    <a:cubicBezTo>
                      <a:pt x="6648" y="26753"/>
                      <a:pt x="6679" y="26903"/>
                      <a:pt x="6719" y="27008"/>
                    </a:cubicBezTo>
                    <a:cubicBezTo>
                      <a:pt x="6674" y="26814"/>
                      <a:pt x="6663" y="26814"/>
                      <a:pt x="6602" y="26510"/>
                    </a:cubicBezTo>
                    <a:cubicBezTo>
                      <a:pt x="6603" y="26509"/>
                      <a:pt x="6603" y="26508"/>
                      <a:pt x="6604" y="26508"/>
                    </a:cubicBezTo>
                    <a:cubicBezTo>
                      <a:pt x="6616" y="26508"/>
                      <a:pt x="6642" y="26715"/>
                      <a:pt x="6669" y="26737"/>
                    </a:cubicBezTo>
                    <a:lnTo>
                      <a:pt x="6586" y="26405"/>
                    </a:lnTo>
                    <a:lnTo>
                      <a:pt x="6591" y="26405"/>
                    </a:lnTo>
                    <a:cubicBezTo>
                      <a:pt x="6553" y="26366"/>
                      <a:pt x="6547" y="26150"/>
                      <a:pt x="6497" y="25945"/>
                    </a:cubicBezTo>
                    <a:cubicBezTo>
                      <a:pt x="6392" y="25447"/>
                      <a:pt x="6331" y="25375"/>
                      <a:pt x="6226" y="25115"/>
                    </a:cubicBezTo>
                    <a:cubicBezTo>
                      <a:pt x="6218" y="25059"/>
                      <a:pt x="6216" y="25032"/>
                      <a:pt x="6219" y="25032"/>
                    </a:cubicBezTo>
                    <a:lnTo>
                      <a:pt x="6219" y="25032"/>
                    </a:lnTo>
                    <a:cubicBezTo>
                      <a:pt x="6221" y="25032"/>
                      <a:pt x="6223" y="25036"/>
                      <a:pt x="6226" y="25043"/>
                    </a:cubicBezTo>
                    <a:cubicBezTo>
                      <a:pt x="6254" y="25171"/>
                      <a:pt x="6254" y="25143"/>
                      <a:pt x="6276" y="25182"/>
                    </a:cubicBezTo>
                    <a:cubicBezTo>
                      <a:pt x="6230" y="25043"/>
                      <a:pt x="6199" y="24878"/>
                      <a:pt x="6212" y="24878"/>
                    </a:cubicBezTo>
                    <a:cubicBezTo>
                      <a:pt x="6215" y="24878"/>
                      <a:pt x="6220" y="24885"/>
                      <a:pt x="6226" y="24899"/>
                    </a:cubicBezTo>
                    <a:cubicBezTo>
                      <a:pt x="6196" y="24828"/>
                      <a:pt x="6185" y="24804"/>
                      <a:pt x="6183" y="24804"/>
                    </a:cubicBezTo>
                    <a:lnTo>
                      <a:pt x="6183" y="24804"/>
                    </a:lnTo>
                    <a:cubicBezTo>
                      <a:pt x="6179" y="24804"/>
                      <a:pt x="6205" y="24885"/>
                      <a:pt x="6199" y="24885"/>
                    </a:cubicBezTo>
                    <a:cubicBezTo>
                      <a:pt x="6197" y="24885"/>
                      <a:pt x="6190" y="24874"/>
                      <a:pt x="6176" y="24844"/>
                    </a:cubicBezTo>
                    <a:cubicBezTo>
                      <a:pt x="6138" y="24728"/>
                      <a:pt x="6088" y="24606"/>
                      <a:pt x="6038" y="24490"/>
                    </a:cubicBezTo>
                    <a:lnTo>
                      <a:pt x="6038" y="24490"/>
                    </a:lnTo>
                    <a:cubicBezTo>
                      <a:pt x="6038" y="24520"/>
                      <a:pt x="6056" y="24580"/>
                      <a:pt x="6052" y="24580"/>
                    </a:cubicBezTo>
                    <a:cubicBezTo>
                      <a:pt x="6049" y="24580"/>
                      <a:pt x="6037" y="24555"/>
                      <a:pt x="6005" y="24484"/>
                    </a:cubicBezTo>
                    <a:cubicBezTo>
                      <a:pt x="5938" y="24340"/>
                      <a:pt x="5900" y="24263"/>
                      <a:pt x="5806" y="24069"/>
                    </a:cubicBezTo>
                    <a:lnTo>
                      <a:pt x="5806" y="24069"/>
                    </a:lnTo>
                    <a:cubicBezTo>
                      <a:pt x="5808" y="24072"/>
                      <a:pt x="5810" y="24073"/>
                      <a:pt x="5812" y="24073"/>
                    </a:cubicBezTo>
                    <a:cubicBezTo>
                      <a:pt x="5817" y="24073"/>
                      <a:pt x="5816" y="24061"/>
                      <a:pt x="5820" y="24061"/>
                    </a:cubicBezTo>
                    <a:cubicBezTo>
                      <a:pt x="5825" y="24061"/>
                      <a:pt x="5835" y="24077"/>
                      <a:pt x="5866" y="24141"/>
                    </a:cubicBezTo>
                    <a:cubicBezTo>
                      <a:pt x="5828" y="24042"/>
                      <a:pt x="5750" y="23903"/>
                      <a:pt x="5700" y="23854"/>
                    </a:cubicBezTo>
                    <a:lnTo>
                      <a:pt x="5700" y="23854"/>
                    </a:lnTo>
                    <a:cubicBezTo>
                      <a:pt x="5719" y="23889"/>
                      <a:pt x="5725" y="23904"/>
                      <a:pt x="5723" y="23904"/>
                    </a:cubicBezTo>
                    <a:cubicBezTo>
                      <a:pt x="5714" y="23904"/>
                      <a:pt x="5564" y="23666"/>
                      <a:pt x="5551" y="23666"/>
                    </a:cubicBezTo>
                    <a:lnTo>
                      <a:pt x="5551" y="23666"/>
                    </a:lnTo>
                    <a:cubicBezTo>
                      <a:pt x="5548" y="23666"/>
                      <a:pt x="5551" y="23675"/>
                      <a:pt x="5562" y="23699"/>
                    </a:cubicBezTo>
                    <a:cubicBezTo>
                      <a:pt x="5523" y="23627"/>
                      <a:pt x="5485" y="23560"/>
                      <a:pt x="5446" y="23494"/>
                    </a:cubicBezTo>
                    <a:lnTo>
                      <a:pt x="5446" y="23494"/>
                    </a:lnTo>
                    <a:cubicBezTo>
                      <a:pt x="5473" y="23538"/>
                      <a:pt x="5485" y="23538"/>
                      <a:pt x="5529" y="23604"/>
                    </a:cubicBezTo>
                    <a:cubicBezTo>
                      <a:pt x="5512" y="23538"/>
                      <a:pt x="5418" y="23455"/>
                      <a:pt x="5363" y="23383"/>
                    </a:cubicBezTo>
                    <a:cubicBezTo>
                      <a:pt x="5319" y="23317"/>
                      <a:pt x="5191" y="23145"/>
                      <a:pt x="5180" y="23123"/>
                    </a:cubicBezTo>
                    <a:cubicBezTo>
                      <a:pt x="5136" y="23068"/>
                      <a:pt x="5014" y="22929"/>
                      <a:pt x="5003" y="22896"/>
                    </a:cubicBezTo>
                    <a:cubicBezTo>
                      <a:pt x="4977" y="22868"/>
                      <a:pt x="4966" y="22860"/>
                      <a:pt x="4962" y="22860"/>
                    </a:cubicBezTo>
                    <a:lnTo>
                      <a:pt x="4962" y="22860"/>
                    </a:lnTo>
                    <a:cubicBezTo>
                      <a:pt x="4955" y="22860"/>
                      <a:pt x="4968" y="22883"/>
                      <a:pt x="4964" y="22883"/>
                    </a:cubicBezTo>
                    <a:cubicBezTo>
                      <a:pt x="4963" y="22883"/>
                      <a:pt x="4961" y="22882"/>
                      <a:pt x="4959" y="22880"/>
                    </a:cubicBezTo>
                    <a:cubicBezTo>
                      <a:pt x="4876" y="22785"/>
                      <a:pt x="4787" y="22691"/>
                      <a:pt x="4704" y="22608"/>
                    </a:cubicBezTo>
                    <a:cubicBezTo>
                      <a:pt x="4700" y="22596"/>
                      <a:pt x="4702" y="22564"/>
                      <a:pt x="4723" y="22564"/>
                    </a:cubicBezTo>
                    <a:cubicBezTo>
                      <a:pt x="4730" y="22564"/>
                      <a:pt x="4738" y="22567"/>
                      <a:pt x="4749" y="22575"/>
                    </a:cubicBezTo>
                    <a:cubicBezTo>
                      <a:pt x="4638" y="22487"/>
                      <a:pt x="4682" y="22564"/>
                      <a:pt x="4527" y="22426"/>
                    </a:cubicBezTo>
                    <a:lnTo>
                      <a:pt x="4527" y="22426"/>
                    </a:lnTo>
                    <a:cubicBezTo>
                      <a:pt x="4539" y="22432"/>
                      <a:pt x="4546" y="22435"/>
                      <a:pt x="4549" y="22435"/>
                    </a:cubicBezTo>
                    <a:cubicBezTo>
                      <a:pt x="4572" y="22435"/>
                      <a:pt x="4412" y="22295"/>
                      <a:pt x="4436" y="22295"/>
                    </a:cubicBezTo>
                    <a:cubicBezTo>
                      <a:pt x="4441" y="22295"/>
                      <a:pt x="4454" y="22301"/>
                      <a:pt x="4477" y="22315"/>
                    </a:cubicBezTo>
                    <a:cubicBezTo>
                      <a:pt x="4394" y="22216"/>
                      <a:pt x="4118" y="21994"/>
                      <a:pt x="3957" y="21889"/>
                    </a:cubicBezTo>
                    <a:cubicBezTo>
                      <a:pt x="3944" y="21882"/>
                      <a:pt x="3936" y="21879"/>
                      <a:pt x="3934" y="21879"/>
                    </a:cubicBezTo>
                    <a:cubicBezTo>
                      <a:pt x="3915" y="21879"/>
                      <a:pt x="4115" y="22024"/>
                      <a:pt x="4096" y="22038"/>
                    </a:cubicBezTo>
                    <a:cubicBezTo>
                      <a:pt x="3658" y="21717"/>
                      <a:pt x="3598" y="21751"/>
                      <a:pt x="3293" y="21513"/>
                    </a:cubicBezTo>
                    <a:lnTo>
                      <a:pt x="3293" y="21513"/>
                    </a:lnTo>
                    <a:lnTo>
                      <a:pt x="3371" y="21574"/>
                    </a:lnTo>
                    <a:cubicBezTo>
                      <a:pt x="3171" y="21435"/>
                      <a:pt x="3188" y="21446"/>
                      <a:pt x="3072" y="21380"/>
                    </a:cubicBezTo>
                    <a:lnTo>
                      <a:pt x="3072" y="21380"/>
                    </a:lnTo>
                    <a:cubicBezTo>
                      <a:pt x="3075" y="21381"/>
                      <a:pt x="3077" y="21381"/>
                      <a:pt x="3079" y="21381"/>
                    </a:cubicBezTo>
                    <a:cubicBezTo>
                      <a:pt x="3122" y="21381"/>
                      <a:pt x="2883" y="21152"/>
                      <a:pt x="2624" y="20893"/>
                    </a:cubicBezTo>
                    <a:cubicBezTo>
                      <a:pt x="2623" y="20893"/>
                      <a:pt x="2622" y="20892"/>
                      <a:pt x="2621" y="20892"/>
                    </a:cubicBezTo>
                    <a:cubicBezTo>
                      <a:pt x="2602" y="20892"/>
                      <a:pt x="2737" y="21034"/>
                      <a:pt x="2711" y="21034"/>
                    </a:cubicBezTo>
                    <a:cubicBezTo>
                      <a:pt x="2709" y="21034"/>
                      <a:pt x="2706" y="21033"/>
                      <a:pt x="2701" y="21031"/>
                    </a:cubicBezTo>
                    <a:cubicBezTo>
                      <a:pt x="2635" y="20970"/>
                      <a:pt x="2574" y="20915"/>
                      <a:pt x="2513" y="20854"/>
                    </a:cubicBezTo>
                    <a:cubicBezTo>
                      <a:pt x="2508" y="20850"/>
                      <a:pt x="2507" y="20848"/>
                      <a:pt x="2508" y="20848"/>
                    </a:cubicBezTo>
                    <a:lnTo>
                      <a:pt x="2508" y="20848"/>
                    </a:lnTo>
                    <a:cubicBezTo>
                      <a:pt x="2510" y="20848"/>
                      <a:pt x="2515" y="20851"/>
                      <a:pt x="2522" y="20857"/>
                    </a:cubicBezTo>
                    <a:lnTo>
                      <a:pt x="2522" y="20857"/>
                    </a:lnTo>
                    <a:cubicBezTo>
                      <a:pt x="2451" y="20782"/>
                      <a:pt x="2397" y="20703"/>
                      <a:pt x="2352" y="20638"/>
                    </a:cubicBezTo>
                    <a:cubicBezTo>
                      <a:pt x="2303" y="20561"/>
                      <a:pt x="2269" y="20517"/>
                      <a:pt x="2242" y="20495"/>
                    </a:cubicBezTo>
                    <a:cubicBezTo>
                      <a:pt x="2214" y="20417"/>
                      <a:pt x="2181" y="20351"/>
                      <a:pt x="2153" y="20279"/>
                    </a:cubicBezTo>
                    <a:lnTo>
                      <a:pt x="2153" y="20279"/>
                    </a:lnTo>
                    <a:cubicBezTo>
                      <a:pt x="2159" y="20306"/>
                      <a:pt x="2175" y="20334"/>
                      <a:pt x="2186" y="20362"/>
                    </a:cubicBezTo>
                    <a:cubicBezTo>
                      <a:pt x="2159" y="20340"/>
                      <a:pt x="2037" y="20118"/>
                      <a:pt x="2015" y="20074"/>
                    </a:cubicBezTo>
                    <a:cubicBezTo>
                      <a:pt x="1899" y="19836"/>
                      <a:pt x="1888" y="19731"/>
                      <a:pt x="1871" y="19593"/>
                    </a:cubicBezTo>
                    <a:cubicBezTo>
                      <a:pt x="1871" y="19621"/>
                      <a:pt x="1871" y="19672"/>
                      <a:pt x="1862" y="19672"/>
                    </a:cubicBezTo>
                    <a:cubicBezTo>
                      <a:pt x="1855" y="19672"/>
                      <a:pt x="1842" y="19644"/>
                      <a:pt x="1821" y="19559"/>
                    </a:cubicBezTo>
                    <a:cubicBezTo>
                      <a:pt x="1843" y="19559"/>
                      <a:pt x="1821" y="19449"/>
                      <a:pt x="1805" y="19344"/>
                    </a:cubicBezTo>
                    <a:cubicBezTo>
                      <a:pt x="1794" y="19244"/>
                      <a:pt x="1788" y="19133"/>
                      <a:pt x="1794" y="19133"/>
                    </a:cubicBezTo>
                    <a:cubicBezTo>
                      <a:pt x="1788" y="19051"/>
                      <a:pt x="1793" y="18897"/>
                      <a:pt x="1777" y="18890"/>
                    </a:cubicBezTo>
                    <a:lnTo>
                      <a:pt x="1777" y="18890"/>
                    </a:lnTo>
                    <a:lnTo>
                      <a:pt x="1805" y="18901"/>
                    </a:lnTo>
                    <a:cubicBezTo>
                      <a:pt x="1771" y="18884"/>
                      <a:pt x="1771" y="18580"/>
                      <a:pt x="1794" y="18336"/>
                    </a:cubicBezTo>
                    <a:lnTo>
                      <a:pt x="1794" y="18336"/>
                    </a:lnTo>
                    <a:cubicBezTo>
                      <a:pt x="1797" y="18341"/>
                      <a:pt x="1799" y="18343"/>
                      <a:pt x="1802" y="18343"/>
                    </a:cubicBezTo>
                    <a:cubicBezTo>
                      <a:pt x="1830" y="18343"/>
                      <a:pt x="1820" y="18063"/>
                      <a:pt x="1877" y="17977"/>
                    </a:cubicBezTo>
                    <a:cubicBezTo>
                      <a:pt x="1849" y="17927"/>
                      <a:pt x="1932" y="17556"/>
                      <a:pt x="1910" y="17506"/>
                    </a:cubicBezTo>
                    <a:cubicBezTo>
                      <a:pt x="1943" y="17324"/>
                      <a:pt x="1971" y="17346"/>
                      <a:pt x="1987" y="17307"/>
                    </a:cubicBezTo>
                    <a:lnTo>
                      <a:pt x="1993" y="17213"/>
                    </a:lnTo>
                    <a:cubicBezTo>
                      <a:pt x="2026" y="17125"/>
                      <a:pt x="2098" y="16787"/>
                      <a:pt x="2153" y="16588"/>
                    </a:cubicBezTo>
                    <a:lnTo>
                      <a:pt x="2159" y="16394"/>
                    </a:lnTo>
                    <a:lnTo>
                      <a:pt x="2186" y="16322"/>
                    </a:lnTo>
                    <a:cubicBezTo>
                      <a:pt x="2186" y="16297"/>
                      <a:pt x="2200" y="16196"/>
                      <a:pt x="2193" y="16196"/>
                    </a:cubicBezTo>
                    <a:lnTo>
                      <a:pt x="2193" y="16196"/>
                    </a:lnTo>
                    <a:cubicBezTo>
                      <a:pt x="2191" y="16196"/>
                      <a:pt x="2187" y="16205"/>
                      <a:pt x="2181" y="16228"/>
                    </a:cubicBezTo>
                    <a:lnTo>
                      <a:pt x="2203" y="16123"/>
                    </a:lnTo>
                    <a:cubicBezTo>
                      <a:pt x="2175" y="16106"/>
                      <a:pt x="2220" y="15979"/>
                      <a:pt x="2236" y="15763"/>
                    </a:cubicBezTo>
                    <a:cubicBezTo>
                      <a:pt x="2241" y="15742"/>
                      <a:pt x="2246" y="15733"/>
                      <a:pt x="2249" y="15733"/>
                    </a:cubicBezTo>
                    <a:lnTo>
                      <a:pt x="2249" y="15733"/>
                    </a:lnTo>
                    <a:cubicBezTo>
                      <a:pt x="2252" y="15733"/>
                      <a:pt x="2253" y="15741"/>
                      <a:pt x="2251" y="15754"/>
                    </a:cubicBezTo>
                    <a:lnTo>
                      <a:pt x="2251" y="15754"/>
                    </a:lnTo>
                    <a:cubicBezTo>
                      <a:pt x="2266" y="15685"/>
                      <a:pt x="2276" y="15710"/>
                      <a:pt x="2292" y="15675"/>
                    </a:cubicBezTo>
                    <a:lnTo>
                      <a:pt x="2292" y="15675"/>
                    </a:lnTo>
                    <a:cubicBezTo>
                      <a:pt x="2291" y="15675"/>
                      <a:pt x="2291" y="15675"/>
                      <a:pt x="2291" y="15675"/>
                    </a:cubicBezTo>
                    <a:cubicBezTo>
                      <a:pt x="2279" y="15675"/>
                      <a:pt x="2282" y="15470"/>
                      <a:pt x="2264" y="15470"/>
                    </a:cubicBezTo>
                    <a:cubicBezTo>
                      <a:pt x="2258" y="15470"/>
                      <a:pt x="2249" y="15495"/>
                      <a:pt x="2236" y="15564"/>
                    </a:cubicBezTo>
                    <a:cubicBezTo>
                      <a:pt x="2235" y="15565"/>
                      <a:pt x="2235" y="15565"/>
                      <a:pt x="2234" y="15565"/>
                    </a:cubicBezTo>
                    <a:cubicBezTo>
                      <a:pt x="2221" y="15565"/>
                      <a:pt x="2237" y="15410"/>
                      <a:pt x="2247" y="15315"/>
                    </a:cubicBezTo>
                    <a:lnTo>
                      <a:pt x="2286" y="15249"/>
                    </a:lnTo>
                    <a:lnTo>
                      <a:pt x="2264" y="15127"/>
                    </a:lnTo>
                    <a:cubicBezTo>
                      <a:pt x="2269" y="14966"/>
                      <a:pt x="2292" y="14900"/>
                      <a:pt x="2297" y="14767"/>
                    </a:cubicBezTo>
                    <a:cubicBezTo>
                      <a:pt x="2297" y="14841"/>
                      <a:pt x="2313" y="14928"/>
                      <a:pt x="2327" y="14928"/>
                    </a:cubicBezTo>
                    <a:cubicBezTo>
                      <a:pt x="2339" y="14928"/>
                      <a:pt x="2350" y="14874"/>
                      <a:pt x="2352" y="14717"/>
                    </a:cubicBezTo>
                    <a:cubicBezTo>
                      <a:pt x="2358" y="14905"/>
                      <a:pt x="2369" y="14994"/>
                      <a:pt x="2369" y="15094"/>
                    </a:cubicBezTo>
                    <a:cubicBezTo>
                      <a:pt x="2372" y="15055"/>
                      <a:pt x="2375" y="15025"/>
                      <a:pt x="2377" y="15025"/>
                    </a:cubicBezTo>
                    <a:cubicBezTo>
                      <a:pt x="2379" y="15025"/>
                      <a:pt x="2380" y="15046"/>
                      <a:pt x="2380" y="15099"/>
                    </a:cubicBezTo>
                    <a:cubicBezTo>
                      <a:pt x="2386" y="14822"/>
                      <a:pt x="2369" y="15011"/>
                      <a:pt x="2375" y="14734"/>
                    </a:cubicBezTo>
                    <a:lnTo>
                      <a:pt x="2375" y="14734"/>
                    </a:lnTo>
                    <a:cubicBezTo>
                      <a:pt x="2376" y="14735"/>
                      <a:pt x="2377" y="14735"/>
                      <a:pt x="2379" y="14735"/>
                    </a:cubicBezTo>
                    <a:cubicBezTo>
                      <a:pt x="2399" y="14735"/>
                      <a:pt x="2413" y="14653"/>
                      <a:pt x="2408" y="14430"/>
                    </a:cubicBezTo>
                    <a:lnTo>
                      <a:pt x="2408" y="14430"/>
                    </a:lnTo>
                    <a:cubicBezTo>
                      <a:pt x="2408" y="14490"/>
                      <a:pt x="2402" y="14551"/>
                      <a:pt x="2402" y="14607"/>
                    </a:cubicBezTo>
                    <a:cubicBezTo>
                      <a:pt x="2402" y="14601"/>
                      <a:pt x="2397" y="14585"/>
                      <a:pt x="2397" y="14573"/>
                    </a:cubicBezTo>
                    <a:cubicBezTo>
                      <a:pt x="2397" y="14640"/>
                      <a:pt x="2386" y="14662"/>
                      <a:pt x="2380" y="14679"/>
                    </a:cubicBezTo>
                    <a:cubicBezTo>
                      <a:pt x="2380" y="14629"/>
                      <a:pt x="2347" y="14402"/>
                      <a:pt x="2347" y="14330"/>
                    </a:cubicBezTo>
                    <a:cubicBezTo>
                      <a:pt x="2345" y="14362"/>
                      <a:pt x="2342" y="14376"/>
                      <a:pt x="2338" y="14376"/>
                    </a:cubicBezTo>
                    <a:cubicBezTo>
                      <a:pt x="2329" y="14376"/>
                      <a:pt x="2314" y="14295"/>
                      <a:pt x="2303" y="14208"/>
                    </a:cubicBezTo>
                    <a:cubicBezTo>
                      <a:pt x="2290" y="14105"/>
                      <a:pt x="2263" y="13998"/>
                      <a:pt x="2258" y="13998"/>
                    </a:cubicBezTo>
                    <a:lnTo>
                      <a:pt x="2258" y="13998"/>
                    </a:lnTo>
                    <a:cubicBezTo>
                      <a:pt x="2256" y="13998"/>
                      <a:pt x="2256" y="14006"/>
                      <a:pt x="2258" y="14026"/>
                    </a:cubicBezTo>
                    <a:cubicBezTo>
                      <a:pt x="2247" y="13998"/>
                      <a:pt x="2203" y="13810"/>
                      <a:pt x="2214" y="13793"/>
                    </a:cubicBezTo>
                    <a:lnTo>
                      <a:pt x="2214" y="13793"/>
                    </a:lnTo>
                    <a:cubicBezTo>
                      <a:pt x="2229" y="13842"/>
                      <a:pt x="2237" y="13861"/>
                      <a:pt x="2241" y="13861"/>
                    </a:cubicBezTo>
                    <a:cubicBezTo>
                      <a:pt x="2246" y="13861"/>
                      <a:pt x="2245" y="13830"/>
                      <a:pt x="2242" y="13793"/>
                    </a:cubicBezTo>
                    <a:cubicBezTo>
                      <a:pt x="2237" y="13729"/>
                      <a:pt x="2219" y="13651"/>
                      <a:pt x="2227" y="13651"/>
                    </a:cubicBezTo>
                    <a:lnTo>
                      <a:pt x="2227" y="13651"/>
                    </a:lnTo>
                    <a:cubicBezTo>
                      <a:pt x="2228" y="13651"/>
                      <a:pt x="2229" y="13653"/>
                      <a:pt x="2231" y="13655"/>
                    </a:cubicBezTo>
                    <a:cubicBezTo>
                      <a:pt x="2227" y="13643"/>
                      <a:pt x="2225" y="13638"/>
                      <a:pt x="2223" y="13638"/>
                    </a:cubicBezTo>
                    <a:lnTo>
                      <a:pt x="2223" y="13638"/>
                    </a:lnTo>
                    <a:cubicBezTo>
                      <a:pt x="2218" y="13638"/>
                      <a:pt x="2239" y="13749"/>
                      <a:pt x="2229" y="13749"/>
                    </a:cubicBezTo>
                    <a:cubicBezTo>
                      <a:pt x="2227" y="13749"/>
                      <a:pt x="2222" y="13741"/>
                      <a:pt x="2214" y="13721"/>
                    </a:cubicBezTo>
                    <a:cubicBezTo>
                      <a:pt x="2181" y="13588"/>
                      <a:pt x="2159" y="13494"/>
                      <a:pt x="2148" y="13417"/>
                    </a:cubicBezTo>
                    <a:lnTo>
                      <a:pt x="2148" y="13417"/>
                    </a:lnTo>
                    <a:lnTo>
                      <a:pt x="2164" y="13472"/>
                    </a:lnTo>
                    <a:cubicBezTo>
                      <a:pt x="2153" y="13406"/>
                      <a:pt x="2126" y="13334"/>
                      <a:pt x="2103" y="13273"/>
                    </a:cubicBezTo>
                    <a:cubicBezTo>
                      <a:pt x="2102" y="13271"/>
                      <a:pt x="2101" y="13271"/>
                      <a:pt x="2100" y="13271"/>
                    </a:cubicBezTo>
                    <a:lnTo>
                      <a:pt x="2100" y="13271"/>
                    </a:lnTo>
                    <a:cubicBezTo>
                      <a:pt x="2093" y="13271"/>
                      <a:pt x="2119" y="13363"/>
                      <a:pt x="2113" y="13363"/>
                    </a:cubicBezTo>
                    <a:cubicBezTo>
                      <a:pt x="2111" y="13363"/>
                      <a:pt x="2102" y="13346"/>
                      <a:pt x="2081" y="13295"/>
                    </a:cubicBezTo>
                    <a:cubicBezTo>
                      <a:pt x="2071" y="13247"/>
                      <a:pt x="1997" y="13073"/>
                      <a:pt x="1998" y="13073"/>
                    </a:cubicBezTo>
                    <a:lnTo>
                      <a:pt x="1998" y="13073"/>
                    </a:lnTo>
                    <a:cubicBezTo>
                      <a:pt x="1998" y="13073"/>
                      <a:pt x="1998" y="13074"/>
                      <a:pt x="1998" y="13074"/>
                    </a:cubicBezTo>
                    <a:cubicBezTo>
                      <a:pt x="2048" y="13146"/>
                      <a:pt x="2048" y="13079"/>
                      <a:pt x="2120" y="13229"/>
                    </a:cubicBezTo>
                    <a:cubicBezTo>
                      <a:pt x="2079" y="13123"/>
                      <a:pt x="1943" y="12839"/>
                      <a:pt x="1925" y="12839"/>
                    </a:cubicBezTo>
                    <a:lnTo>
                      <a:pt x="1925" y="12839"/>
                    </a:lnTo>
                    <a:cubicBezTo>
                      <a:pt x="1922" y="12839"/>
                      <a:pt x="1923" y="12852"/>
                      <a:pt x="1932" y="12880"/>
                    </a:cubicBezTo>
                    <a:cubicBezTo>
                      <a:pt x="1910" y="12830"/>
                      <a:pt x="1882" y="12781"/>
                      <a:pt x="1860" y="12731"/>
                    </a:cubicBezTo>
                    <a:lnTo>
                      <a:pt x="1860" y="12731"/>
                    </a:lnTo>
                    <a:cubicBezTo>
                      <a:pt x="1886" y="12797"/>
                      <a:pt x="1938" y="12934"/>
                      <a:pt x="1930" y="12934"/>
                    </a:cubicBezTo>
                    <a:cubicBezTo>
                      <a:pt x="1926" y="12934"/>
                      <a:pt x="1906" y="12899"/>
                      <a:pt x="1860" y="12803"/>
                    </a:cubicBezTo>
                    <a:lnTo>
                      <a:pt x="1871" y="12803"/>
                    </a:lnTo>
                    <a:cubicBezTo>
                      <a:pt x="1827" y="12742"/>
                      <a:pt x="1794" y="12670"/>
                      <a:pt x="1749" y="12609"/>
                    </a:cubicBezTo>
                    <a:lnTo>
                      <a:pt x="1716" y="12520"/>
                    </a:lnTo>
                    <a:cubicBezTo>
                      <a:pt x="1716" y="12521"/>
                      <a:pt x="1715" y="12521"/>
                      <a:pt x="1714" y="12521"/>
                    </a:cubicBezTo>
                    <a:cubicBezTo>
                      <a:pt x="1707" y="12521"/>
                      <a:pt x="1685" y="12492"/>
                      <a:pt x="1650" y="12421"/>
                    </a:cubicBezTo>
                    <a:cubicBezTo>
                      <a:pt x="1639" y="12399"/>
                      <a:pt x="1605" y="12332"/>
                      <a:pt x="1622" y="12332"/>
                    </a:cubicBezTo>
                    <a:cubicBezTo>
                      <a:pt x="1495" y="12122"/>
                      <a:pt x="1495" y="12144"/>
                      <a:pt x="1473" y="12122"/>
                    </a:cubicBezTo>
                    <a:cubicBezTo>
                      <a:pt x="1423" y="12040"/>
                      <a:pt x="1398" y="11994"/>
                      <a:pt x="1407" y="11994"/>
                    </a:cubicBezTo>
                    <a:lnTo>
                      <a:pt x="1407" y="11994"/>
                    </a:lnTo>
                    <a:cubicBezTo>
                      <a:pt x="1410" y="11994"/>
                      <a:pt x="1417" y="12000"/>
                      <a:pt x="1428" y="12011"/>
                    </a:cubicBezTo>
                    <a:cubicBezTo>
                      <a:pt x="1334" y="11856"/>
                      <a:pt x="1163" y="11585"/>
                      <a:pt x="1107" y="11475"/>
                    </a:cubicBezTo>
                    <a:cubicBezTo>
                      <a:pt x="1064" y="11413"/>
                      <a:pt x="1050" y="11394"/>
                      <a:pt x="1049" y="11394"/>
                    </a:cubicBezTo>
                    <a:lnTo>
                      <a:pt x="1049" y="11394"/>
                    </a:lnTo>
                    <a:cubicBezTo>
                      <a:pt x="1046" y="11394"/>
                      <a:pt x="1072" y="11438"/>
                      <a:pt x="1069" y="11438"/>
                    </a:cubicBezTo>
                    <a:cubicBezTo>
                      <a:pt x="1068" y="11438"/>
                      <a:pt x="1060" y="11429"/>
                      <a:pt x="1041" y="11403"/>
                    </a:cubicBezTo>
                    <a:cubicBezTo>
                      <a:pt x="964" y="11203"/>
                      <a:pt x="643" y="10711"/>
                      <a:pt x="493" y="10346"/>
                    </a:cubicBezTo>
                    <a:lnTo>
                      <a:pt x="493" y="10346"/>
                    </a:lnTo>
                    <a:cubicBezTo>
                      <a:pt x="494" y="10370"/>
                      <a:pt x="493" y="10380"/>
                      <a:pt x="489" y="10380"/>
                    </a:cubicBezTo>
                    <a:cubicBezTo>
                      <a:pt x="477" y="10380"/>
                      <a:pt x="437" y="10254"/>
                      <a:pt x="394" y="10202"/>
                    </a:cubicBezTo>
                    <a:cubicBezTo>
                      <a:pt x="401" y="10187"/>
                      <a:pt x="353" y="10034"/>
                      <a:pt x="361" y="10034"/>
                    </a:cubicBezTo>
                    <a:lnTo>
                      <a:pt x="361" y="10034"/>
                    </a:lnTo>
                    <a:cubicBezTo>
                      <a:pt x="364" y="10034"/>
                      <a:pt x="374" y="10053"/>
                      <a:pt x="395" y="10102"/>
                    </a:cubicBezTo>
                    <a:lnTo>
                      <a:pt x="395" y="10102"/>
                    </a:lnTo>
                    <a:cubicBezTo>
                      <a:pt x="376" y="10054"/>
                      <a:pt x="359" y="10003"/>
                      <a:pt x="338" y="9958"/>
                    </a:cubicBezTo>
                    <a:cubicBezTo>
                      <a:pt x="334" y="9940"/>
                      <a:pt x="334" y="9932"/>
                      <a:pt x="336" y="9932"/>
                    </a:cubicBezTo>
                    <a:lnTo>
                      <a:pt x="336" y="9932"/>
                    </a:lnTo>
                    <a:cubicBezTo>
                      <a:pt x="347" y="9932"/>
                      <a:pt x="418" y="10122"/>
                      <a:pt x="429" y="10122"/>
                    </a:cubicBezTo>
                    <a:cubicBezTo>
                      <a:pt x="433" y="10122"/>
                      <a:pt x="431" y="10106"/>
                      <a:pt x="421" y="10064"/>
                    </a:cubicBezTo>
                    <a:cubicBezTo>
                      <a:pt x="349" y="9848"/>
                      <a:pt x="255" y="9709"/>
                      <a:pt x="216" y="9438"/>
                    </a:cubicBezTo>
                    <a:lnTo>
                      <a:pt x="216" y="9438"/>
                    </a:lnTo>
                    <a:cubicBezTo>
                      <a:pt x="221" y="9449"/>
                      <a:pt x="224" y="9454"/>
                      <a:pt x="226" y="9454"/>
                    </a:cubicBezTo>
                    <a:cubicBezTo>
                      <a:pt x="234" y="9454"/>
                      <a:pt x="185" y="9287"/>
                      <a:pt x="206" y="9287"/>
                    </a:cubicBezTo>
                    <a:cubicBezTo>
                      <a:pt x="209" y="9287"/>
                      <a:pt x="212" y="9289"/>
                      <a:pt x="216" y="9294"/>
                    </a:cubicBezTo>
                    <a:cubicBezTo>
                      <a:pt x="228" y="9350"/>
                      <a:pt x="244" y="9422"/>
                      <a:pt x="266" y="9494"/>
                    </a:cubicBezTo>
                    <a:lnTo>
                      <a:pt x="266" y="9449"/>
                    </a:lnTo>
                    <a:cubicBezTo>
                      <a:pt x="222" y="9200"/>
                      <a:pt x="222" y="9162"/>
                      <a:pt x="200" y="9162"/>
                    </a:cubicBezTo>
                    <a:cubicBezTo>
                      <a:pt x="198" y="9161"/>
                      <a:pt x="197" y="9161"/>
                      <a:pt x="195" y="9161"/>
                    </a:cubicBezTo>
                    <a:cubicBezTo>
                      <a:pt x="194" y="9161"/>
                      <a:pt x="193" y="9161"/>
                      <a:pt x="193" y="9161"/>
                    </a:cubicBezTo>
                    <a:cubicBezTo>
                      <a:pt x="182" y="9161"/>
                      <a:pt x="170" y="9157"/>
                      <a:pt x="161" y="9051"/>
                    </a:cubicBezTo>
                    <a:cubicBezTo>
                      <a:pt x="145" y="8746"/>
                      <a:pt x="183" y="8813"/>
                      <a:pt x="189" y="8796"/>
                    </a:cubicBezTo>
                    <a:cubicBezTo>
                      <a:pt x="194" y="8763"/>
                      <a:pt x="200" y="8675"/>
                      <a:pt x="200" y="8597"/>
                    </a:cubicBezTo>
                    <a:lnTo>
                      <a:pt x="200" y="8597"/>
                    </a:lnTo>
                    <a:cubicBezTo>
                      <a:pt x="191" y="8707"/>
                      <a:pt x="173" y="8795"/>
                      <a:pt x="158" y="8795"/>
                    </a:cubicBezTo>
                    <a:cubicBezTo>
                      <a:pt x="153" y="8795"/>
                      <a:pt x="148" y="8787"/>
                      <a:pt x="145" y="8769"/>
                    </a:cubicBezTo>
                    <a:cubicBezTo>
                      <a:pt x="167" y="8702"/>
                      <a:pt x="172" y="8592"/>
                      <a:pt x="189" y="8486"/>
                    </a:cubicBezTo>
                    <a:cubicBezTo>
                      <a:pt x="194" y="8381"/>
                      <a:pt x="222" y="8276"/>
                      <a:pt x="222" y="8237"/>
                    </a:cubicBezTo>
                    <a:lnTo>
                      <a:pt x="222" y="8237"/>
                    </a:lnTo>
                    <a:cubicBezTo>
                      <a:pt x="156" y="8442"/>
                      <a:pt x="145" y="8520"/>
                      <a:pt x="133" y="8597"/>
                    </a:cubicBezTo>
                    <a:cubicBezTo>
                      <a:pt x="128" y="8675"/>
                      <a:pt x="111" y="8735"/>
                      <a:pt x="100" y="8951"/>
                    </a:cubicBezTo>
                    <a:cubicBezTo>
                      <a:pt x="111" y="9007"/>
                      <a:pt x="133" y="8995"/>
                      <a:pt x="145" y="9245"/>
                    </a:cubicBezTo>
                    <a:cubicBezTo>
                      <a:pt x="135" y="9200"/>
                      <a:pt x="130" y="9183"/>
                      <a:pt x="127" y="9183"/>
                    </a:cubicBezTo>
                    <a:lnTo>
                      <a:pt x="127" y="9183"/>
                    </a:lnTo>
                    <a:cubicBezTo>
                      <a:pt x="123" y="9183"/>
                      <a:pt x="133" y="9273"/>
                      <a:pt x="133" y="9300"/>
                    </a:cubicBezTo>
                    <a:cubicBezTo>
                      <a:pt x="134" y="9296"/>
                      <a:pt x="135" y="9294"/>
                      <a:pt x="135" y="9294"/>
                    </a:cubicBezTo>
                    <a:cubicBezTo>
                      <a:pt x="144" y="9294"/>
                      <a:pt x="169" y="9483"/>
                      <a:pt x="189" y="9543"/>
                    </a:cubicBezTo>
                    <a:cubicBezTo>
                      <a:pt x="190" y="9555"/>
                      <a:pt x="188" y="9559"/>
                      <a:pt x="185" y="9559"/>
                    </a:cubicBezTo>
                    <a:cubicBezTo>
                      <a:pt x="178" y="9559"/>
                      <a:pt x="161" y="9528"/>
                      <a:pt x="152" y="9528"/>
                    </a:cubicBezTo>
                    <a:cubicBezTo>
                      <a:pt x="145" y="9528"/>
                      <a:pt x="144" y="9554"/>
                      <a:pt x="167" y="9654"/>
                    </a:cubicBezTo>
                    <a:lnTo>
                      <a:pt x="216" y="9687"/>
                    </a:lnTo>
                    <a:cubicBezTo>
                      <a:pt x="239" y="9787"/>
                      <a:pt x="172" y="9654"/>
                      <a:pt x="244" y="9853"/>
                    </a:cubicBezTo>
                    <a:cubicBezTo>
                      <a:pt x="194" y="9754"/>
                      <a:pt x="216" y="9897"/>
                      <a:pt x="139" y="9621"/>
                    </a:cubicBezTo>
                    <a:lnTo>
                      <a:pt x="139" y="9621"/>
                    </a:lnTo>
                    <a:cubicBezTo>
                      <a:pt x="194" y="9964"/>
                      <a:pt x="311" y="10124"/>
                      <a:pt x="432" y="10368"/>
                    </a:cubicBezTo>
                    <a:lnTo>
                      <a:pt x="432" y="10368"/>
                    </a:lnTo>
                    <a:cubicBezTo>
                      <a:pt x="421" y="10346"/>
                      <a:pt x="416" y="10346"/>
                      <a:pt x="410" y="10335"/>
                    </a:cubicBezTo>
                    <a:lnTo>
                      <a:pt x="410" y="10335"/>
                    </a:lnTo>
                    <a:cubicBezTo>
                      <a:pt x="438" y="10390"/>
                      <a:pt x="477" y="10473"/>
                      <a:pt x="515" y="10534"/>
                    </a:cubicBezTo>
                    <a:cubicBezTo>
                      <a:pt x="531" y="10572"/>
                      <a:pt x="535" y="10587"/>
                      <a:pt x="532" y="10587"/>
                    </a:cubicBezTo>
                    <a:cubicBezTo>
                      <a:pt x="524" y="10587"/>
                      <a:pt x="453" y="10453"/>
                      <a:pt x="444" y="10453"/>
                    </a:cubicBezTo>
                    <a:cubicBezTo>
                      <a:pt x="443" y="10453"/>
                      <a:pt x="443" y="10454"/>
                      <a:pt x="443" y="10456"/>
                    </a:cubicBezTo>
                    <a:cubicBezTo>
                      <a:pt x="488" y="10545"/>
                      <a:pt x="526" y="10628"/>
                      <a:pt x="571" y="10722"/>
                    </a:cubicBezTo>
                    <a:lnTo>
                      <a:pt x="571" y="10728"/>
                    </a:lnTo>
                    <a:cubicBezTo>
                      <a:pt x="609" y="10794"/>
                      <a:pt x="643" y="10860"/>
                      <a:pt x="654" y="10888"/>
                    </a:cubicBezTo>
                    <a:cubicBezTo>
                      <a:pt x="598" y="10816"/>
                      <a:pt x="576" y="10788"/>
                      <a:pt x="543" y="10739"/>
                    </a:cubicBezTo>
                    <a:lnTo>
                      <a:pt x="543" y="10739"/>
                    </a:lnTo>
                    <a:cubicBezTo>
                      <a:pt x="598" y="10833"/>
                      <a:pt x="654" y="10916"/>
                      <a:pt x="709" y="10999"/>
                    </a:cubicBezTo>
                    <a:cubicBezTo>
                      <a:pt x="708" y="10998"/>
                      <a:pt x="707" y="10997"/>
                      <a:pt x="706" y="10997"/>
                    </a:cubicBezTo>
                    <a:lnTo>
                      <a:pt x="706" y="10997"/>
                    </a:lnTo>
                    <a:cubicBezTo>
                      <a:pt x="696" y="10997"/>
                      <a:pt x="750" y="11110"/>
                      <a:pt x="743" y="11110"/>
                    </a:cubicBezTo>
                    <a:cubicBezTo>
                      <a:pt x="740" y="11110"/>
                      <a:pt x="728" y="11093"/>
                      <a:pt x="698" y="11043"/>
                    </a:cubicBezTo>
                    <a:lnTo>
                      <a:pt x="698" y="11043"/>
                    </a:lnTo>
                    <a:cubicBezTo>
                      <a:pt x="775" y="11176"/>
                      <a:pt x="853" y="11309"/>
                      <a:pt x="936" y="11430"/>
                    </a:cubicBezTo>
                    <a:lnTo>
                      <a:pt x="936" y="11480"/>
                    </a:lnTo>
                    <a:cubicBezTo>
                      <a:pt x="965" y="11522"/>
                      <a:pt x="981" y="11544"/>
                      <a:pt x="983" y="11544"/>
                    </a:cubicBezTo>
                    <a:cubicBezTo>
                      <a:pt x="985" y="11544"/>
                      <a:pt x="977" y="11527"/>
                      <a:pt x="957" y="11493"/>
                    </a:cubicBezTo>
                    <a:lnTo>
                      <a:pt x="957" y="11493"/>
                    </a:lnTo>
                    <a:cubicBezTo>
                      <a:pt x="1052" y="11648"/>
                      <a:pt x="1295" y="11981"/>
                      <a:pt x="1255" y="11981"/>
                    </a:cubicBezTo>
                    <a:cubicBezTo>
                      <a:pt x="1253" y="11981"/>
                      <a:pt x="1250" y="11980"/>
                      <a:pt x="1246" y="11978"/>
                    </a:cubicBezTo>
                    <a:lnTo>
                      <a:pt x="1246" y="11978"/>
                    </a:lnTo>
                    <a:cubicBezTo>
                      <a:pt x="1445" y="12271"/>
                      <a:pt x="1511" y="12382"/>
                      <a:pt x="1716" y="12753"/>
                    </a:cubicBezTo>
                    <a:cubicBezTo>
                      <a:pt x="1683" y="12699"/>
                      <a:pt x="1668" y="12679"/>
                      <a:pt x="1664" y="12679"/>
                    </a:cubicBezTo>
                    <a:lnTo>
                      <a:pt x="1664" y="12679"/>
                    </a:lnTo>
                    <a:cubicBezTo>
                      <a:pt x="1652" y="12679"/>
                      <a:pt x="1749" y="12885"/>
                      <a:pt x="1744" y="12885"/>
                    </a:cubicBezTo>
                    <a:cubicBezTo>
                      <a:pt x="1742" y="12885"/>
                      <a:pt x="1728" y="12861"/>
                      <a:pt x="1694" y="12797"/>
                    </a:cubicBezTo>
                    <a:lnTo>
                      <a:pt x="1694" y="12797"/>
                    </a:lnTo>
                    <a:cubicBezTo>
                      <a:pt x="1777" y="12980"/>
                      <a:pt x="1821" y="13007"/>
                      <a:pt x="1888" y="13157"/>
                    </a:cubicBezTo>
                    <a:cubicBezTo>
                      <a:pt x="1908" y="13215"/>
                      <a:pt x="1912" y="13241"/>
                      <a:pt x="1904" y="13241"/>
                    </a:cubicBezTo>
                    <a:cubicBezTo>
                      <a:pt x="1893" y="13241"/>
                      <a:pt x="1858" y="13187"/>
                      <a:pt x="1816" y="13102"/>
                    </a:cubicBezTo>
                    <a:lnTo>
                      <a:pt x="1816" y="13102"/>
                    </a:lnTo>
                    <a:lnTo>
                      <a:pt x="1899" y="13273"/>
                    </a:lnTo>
                    <a:lnTo>
                      <a:pt x="1888" y="13273"/>
                    </a:lnTo>
                    <a:lnTo>
                      <a:pt x="1960" y="13422"/>
                    </a:lnTo>
                    <a:cubicBezTo>
                      <a:pt x="1998" y="13600"/>
                      <a:pt x="1943" y="13467"/>
                      <a:pt x="1998" y="13638"/>
                    </a:cubicBezTo>
                    <a:lnTo>
                      <a:pt x="2037" y="13666"/>
                    </a:lnTo>
                    <a:lnTo>
                      <a:pt x="2054" y="13782"/>
                    </a:lnTo>
                    <a:cubicBezTo>
                      <a:pt x="2054" y="13775"/>
                      <a:pt x="2054" y="13771"/>
                      <a:pt x="2056" y="13771"/>
                    </a:cubicBezTo>
                    <a:cubicBezTo>
                      <a:pt x="2063" y="13771"/>
                      <a:pt x="2086" y="13858"/>
                      <a:pt x="2109" y="13965"/>
                    </a:cubicBezTo>
                    <a:lnTo>
                      <a:pt x="2103" y="13965"/>
                    </a:lnTo>
                    <a:cubicBezTo>
                      <a:pt x="2120" y="14015"/>
                      <a:pt x="2126" y="14070"/>
                      <a:pt x="2131" y="14114"/>
                    </a:cubicBezTo>
                    <a:cubicBezTo>
                      <a:pt x="2123" y="14084"/>
                      <a:pt x="2119" y="14072"/>
                      <a:pt x="2118" y="14072"/>
                    </a:cubicBezTo>
                    <a:lnTo>
                      <a:pt x="2118" y="14072"/>
                    </a:lnTo>
                    <a:cubicBezTo>
                      <a:pt x="2114" y="14072"/>
                      <a:pt x="2139" y="14203"/>
                      <a:pt x="2132" y="14203"/>
                    </a:cubicBezTo>
                    <a:cubicBezTo>
                      <a:pt x="2131" y="14203"/>
                      <a:pt x="2129" y="14200"/>
                      <a:pt x="2126" y="14192"/>
                    </a:cubicBezTo>
                    <a:lnTo>
                      <a:pt x="2126" y="14192"/>
                    </a:lnTo>
                    <a:cubicBezTo>
                      <a:pt x="2137" y="14324"/>
                      <a:pt x="2148" y="14330"/>
                      <a:pt x="2159" y="14573"/>
                    </a:cubicBezTo>
                    <a:lnTo>
                      <a:pt x="2175" y="14529"/>
                    </a:lnTo>
                    <a:lnTo>
                      <a:pt x="2175" y="14529"/>
                    </a:lnTo>
                    <a:cubicBezTo>
                      <a:pt x="2183" y="14670"/>
                      <a:pt x="2179" y="14691"/>
                      <a:pt x="2173" y="14691"/>
                    </a:cubicBezTo>
                    <a:cubicBezTo>
                      <a:pt x="2171" y="14691"/>
                      <a:pt x="2168" y="14687"/>
                      <a:pt x="2165" y="14687"/>
                    </a:cubicBezTo>
                    <a:cubicBezTo>
                      <a:pt x="2159" y="14687"/>
                      <a:pt x="2153" y="14703"/>
                      <a:pt x="2153" y="14800"/>
                    </a:cubicBezTo>
                    <a:lnTo>
                      <a:pt x="2175" y="14789"/>
                    </a:lnTo>
                    <a:lnTo>
                      <a:pt x="2175" y="14789"/>
                    </a:lnTo>
                    <a:cubicBezTo>
                      <a:pt x="2137" y="15160"/>
                      <a:pt x="2153" y="15426"/>
                      <a:pt x="2092" y="15691"/>
                    </a:cubicBezTo>
                    <a:cubicBezTo>
                      <a:pt x="2103" y="15588"/>
                      <a:pt x="2095" y="15568"/>
                      <a:pt x="2091" y="15568"/>
                    </a:cubicBezTo>
                    <a:lnTo>
                      <a:pt x="2091" y="15568"/>
                    </a:lnTo>
                    <a:cubicBezTo>
                      <a:pt x="2089" y="15568"/>
                      <a:pt x="2089" y="15573"/>
                      <a:pt x="2092" y="15575"/>
                    </a:cubicBezTo>
                    <a:cubicBezTo>
                      <a:pt x="2070" y="15813"/>
                      <a:pt x="1993" y="16200"/>
                      <a:pt x="1965" y="16449"/>
                    </a:cubicBezTo>
                    <a:cubicBezTo>
                      <a:pt x="1926" y="16532"/>
                      <a:pt x="1910" y="16549"/>
                      <a:pt x="1849" y="16798"/>
                    </a:cubicBezTo>
                    <a:cubicBezTo>
                      <a:pt x="1816" y="16981"/>
                      <a:pt x="1805" y="17008"/>
                      <a:pt x="1816" y="17075"/>
                    </a:cubicBezTo>
                    <a:cubicBezTo>
                      <a:pt x="1766" y="17252"/>
                      <a:pt x="1716" y="17589"/>
                      <a:pt x="1694" y="17595"/>
                    </a:cubicBezTo>
                    <a:cubicBezTo>
                      <a:pt x="1705" y="17639"/>
                      <a:pt x="1666" y="17755"/>
                      <a:pt x="1661" y="17860"/>
                    </a:cubicBezTo>
                    <a:lnTo>
                      <a:pt x="1650" y="17877"/>
                    </a:lnTo>
                    <a:lnTo>
                      <a:pt x="1650" y="17877"/>
                    </a:lnTo>
                    <a:lnTo>
                      <a:pt x="1666" y="17866"/>
                    </a:lnTo>
                    <a:lnTo>
                      <a:pt x="1666" y="17866"/>
                    </a:lnTo>
                    <a:cubicBezTo>
                      <a:pt x="1578" y="18181"/>
                      <a:pt x="1622" y="18414"/>
                      <a:pt x="1572" y="18735"/>
                    </a:cubicBezTo>
                    <a:cubicBezTo>
                      <a:pt x="1572" y="18718"/>
                      <a:pt x="1572" y="18696"/>
                      <a:pt x="1567" y="18679"/>
                    </a:cubicBezTo>
                    <a:lnTo>
                      <a:pt x="1567" y="18679"/>
                    </a:lnTo>
                    <a:lnTo>
                      <a:pt x="1572" y="18818"/>
                    </a:lnTo>
                    <a:cubicBezTo>
                      <a:pt x="1571" y="18821"/>
                      <a:pt x="1570" y="18823"/>
                      <a:pt x="1569" y="18823"/>
                    </a:cubicBezTo>
                    <a:cubicBezTo>
                      <a:pt x="1563" y="18823"/>
                      <a:pt x="1555" y="18784"/>
                      <a:pt x="1550" y="18779"/>
                    </a:cubicBezTo>
                    <a:lnTo>
                      <a:pt x="1550" y="18779"/>
                    </a:lnTo>
                    <a:cubicBezTo>
                      <a:pt x="1545" y="18995"/>
                      <a:pt x="1556" y="19216"/>
                      <a:pt x="1594" y="19427"/>
                    </a:cubicBezTo>
                    <a:lnTo>
                      <a:pt x="1583" y="19299"/>
                    </a:lnTo>
                    <a:lnTo>
                      <a:pt x="1583" y="19299"/>
                    </a:lnTo>
                    <a:cubicBezTo>
                      <a:pt x="1605" y="19438"/>
                      <a:pt x="1633" y="19521"/>
                      <a:pt x="1661" y="19676"/>
                    </a:cubicBezTo>
                    <a:cubicBezTo>
                      <a:pt x="1645" y="19625"/>
                      <a:pt x="1637" y="19605"/>
                      <a:pt x="1636" y="19605"/>
                    </a:cubicBezTo>
                    <a:lnTo>
                      <a:pt x="1636" y="19605"/>
                    </a:lnTo>
                    <a:cubicBezTo>
                      <a:pt x="1633" y="19605"/>
                      <a:pt x="1642" y="19646"/>
                      <a:pt x="1655" y="19698"/>
                    </a:cubicBezTo>
                    <a:cubicBezTo>
                      <a:pt x="1683" y="19786"/>
                      <a:pt x="1716" y="19913"/>
                      <a:pt x="1716" y="19936"/>
                    </a:cubicBezTo>
                    <a:cubicBezTo>
                      <a:pt x="1694" y="19891"/>
                      <a:pt x="1683" y="19842"/>
                      <a:pt x="1666" y="19803"/>
                    </a:cubicBezTo>
                    <a:lnTo>
                      <a:pt x="1666" y="19803"/>
                    </a:lnTo>
                    <a:cubicBezTo>
                      <a:pt x="1707" y="19943"/>
                      <a:pt x="1724" y="19979"/>
                      <a:pt x="1732" y="19979"/>
                    </a:cubicBezTo>
                    <a:cubicBezTo>
                      <a:pt x="1735" y="19979"/>
                      <a:pt x="1737" y="19974"/>
                      <a:pt x="1738" y="19969"/>
                    </a:cubicBezTo>
                    <a:cubicBezTo>
                      <a:pt x="1777" y="20085"/>
                      <a:pt x="1794" y="20129"/>
                      <a:pt x="1799" y="20168"/>
                    </a:cubicBezTo>
                    <a:cubicBezTo>
                      <a:pt x="1816" y="20212"/>
                      <a:pt x="1816" y="20251"/>
                      <a:pt x="1882" y="20351"/>
                    </a:cubicBezTo>
                    <a:cubicBezTo>
                      <a:pt x="1854" y="20301"/>
                      <a:pt x="1832" y="20251"/>
                      <a:pt x="1816" y="20196"/>
                    </a:cubicBezTo>
                    <a:cubicBezTo>
                      <a:pt x="1814" y="20187"/>
                      <a:pt x="1814" y="20183"/>
                      <a:pt x="1816" y="20183"/>
                    </a:cubicBezTo>
                    <a:lnTo>
                      <a:pt x="1816" y="20183"/>
                    </a:lnTo>
                    <a:cubicBezTo>
                      <a:pt x="1824" y="20183"/>
                      <a:pt x="1869" y="20269"/>
                      <a:pt x="1910" y="20351"/>
                    </a:cubicBezTo>
                    <a:cubicBezTo>
                      <a:pt x="1913" y="20369"/>
                      <a:pt x="1931" y="20404"/>
                      <a:pt x="1931" y="20404"/>
                    </a:cubicBezTo>
                    <a:cubicBezTo>
                      <a:pt x="1930" y="20404"/>
                      <a:pt x="1925" y="20394"/>
                      <a:pt x="1910" y="20367"/>
                    </a:cubicBezTo>
                    <a:lnTo>
                      <a:pt x="1910" y="20367"/>
                    </a:lnTo>
                    <a:cubicBezTo>
                      <a:pt x="2009" y="20544"/>
                      <a:pt x="2164" y="20793"/>
                      <a:pt x="2236" y="20849"/>
                    </a:cubicBezTo>
                    <a:cubicBezTo>
                      <a:pt x="2268" y="20892"/>
                      <a:pt x="2276" y="20908"/>
                      <a:pt x="2270" y="20908"/>
                    </a:cubicBezTo>
                    <a:cubicBezTo>
                      <a:pt x="2265" y="20908"/>
                      <a:pt x="2249" y="20895"/>
                      <a:pt x="2231" y="20876"/>
                    </a:cubicBezTo>
                    <a:lnTo>
                      <a:pt x="2231" y="20876"/>
                    </a:lnTo>
                    <a:cubicBezTo>
                      <a:pt x="2369" y="21031"/>
                      <a:pt x="2408" y="21059"/>
                      <a:pt x="2435" y="21098"/>
                    </a:cubicBezTo>
                    <a:cubicBezTo>
                      <a:pt x="2469" y="21131"/>
                      <a:pt x="2496" y="21164"/>
                      <a:pt x="2657" y="21302"/>
                    </a:cubicBezTo>
                    <a:lnTo>
                      <a:pt x="2646" y="21302"/>
                    </a:lnTo>
                    <a:cubicBezTo>
                      <a:pt x="2684" y="21330"/>
                      <a:pt x="2718" y="21358"/>
                      <a:pt x="2762" y="21385"/>
                    </a:cubicBezTo>
                    <a:cubicBezTo>
                      <a:pt x="2812" y="21435"/>
                      <a:pt x="2851" y="21485"/>
                      <a:pt x="2906" y="21529"/>
                    </a:cubicBezTo>
                    <a:lnTo>
                      <a:pt x="2856" y="21474"/>
                    </a:lnTo>
                    <a:lnTo>
                      <a:pt x="2856" y="21474"/>
                    </a:lnTo>
                    <a:cubicBezTo>
                      <a:pt x="2961" y="21557"/>
                      <a:pt x="3039" y="21607"/>
                      <a:pt x="3155" y="21706"/>
                    </a:cubicBezTo>
                    <a:lnTo>
                      <a:pt x="3094" y="21679"/>
                    </a:lnTo>
                    <a:lnTo>
                      <a:pt x="3094" y="21679"/>
                    </a:lnTo>
                    <a:cubicBezTo>
                      <a:pt x="3396" y="21898"/>
                      <a:pt x="3431" y="21960"/>
                      <a:pt x="3724" y="22150"/>
                    </a:cubicBezTo>
                    <a:lnTo>
                      <a:pt x="3724" y="22150"/>
                    </a:lnTo>
                    <a:cubicBezTo>
                      <a:pt x="3711" y="22143"/>
                      <a:pt x="3690" y="22133"/>
                      <a:pt x="3675" y="22127"/>
                    </a:cubicBezTo>
                    <a:lnTo>
                      <a:pt x="3675" y="22127"/>
                    </a:lnTo>
                    <a:cubicBezTo>
                      <a:pt x="3952" y="22304"/>
                      <a:pt x="3863" y="22293"/>
                      <a:pt x="4129" y="22470"/>
                    </a:cubicBezTo>
                    <a:cubicBezTo>
                      <a:pt x="4127" y="22470"/>
                      <a:pt x="4126" y="22469"/>
                      <a:pt x="4125" y="22469"/>
                    </a:cubicBezTo>
                    <a:cubicBezTo>
                      <a:pt x="4118" y="22469"/>
                      <a:pt x="4134" y="22487"/>
                      <a:pt x="4127" y="22487"/>
                    </a:cubicBezTo>
                    <a:cubicBezTo>
                      <a:pt x="4126" y="22487"/>
                      <a:pt x="4125" y="22487"/>
                      <a:pt x="4123" y="22487"/>
                    </a:cubicBezTo>
                    <a:lnTo>
                      <a:pt x="4123" y="22487"/>
                    </a:lnTo>
                    <a:lnTo>
                      <a:pt x="4239" y="22575"/>
                    </a:lnTo>
                    <a:lnTo>
                      <a:pt x="4223" y="22581"/>
                    </a:lnTo>
                    <a:lnTo>
                      <a:pt x="4334" y="22636"/>
                    </a:lnTo>
                    <a:lnTo>
                      <a:pt x="4389" y="22714"/>
                    </a:lnTo>
                    <a:lnTo>
                      <a:pt x="4433" y="22747"/>
                    </a:lnTo>
                    <a:cubicBezTo>
                      <a:pt x="4527" y="22885"/>
                      <a:pt x="4699" y="23018"/>
                      <a:pt x="4815" y="23206"/>
                    </a:cubicBezTo>
                    <a:lnTo>
                      <a:pt x="4809" y="23162"/>
                    </a:lnTo>
                    <a:lnTo>
                      <a:pt x="4809" y="23162"/>
                    </a:lnTo>
                    <a:cubicBezTo>
                      <a:pt x="5009" y="23350"/>
                      <a:pt x="5191" y="23604"/>
                      <a:pt x="5357" y="23881"/>
                    </a:cubicBezTo>
                    <a:cubicBezTo>
                      <a:pt x="5523" y="24169"/>
                      <a:pt x="5662" y="24473"/>
                      <a:pt x="5789" y="24767"/>
                    </a:cubicBezTo>
                    <a:lnTo>
                      <a:pt x="5772" y="24767"/>
                    </a:lnTo>
                    <a:cubicBezTo>
                      <a:pt x="5811" y="24844"/>
                      <a:pt x="5855" y="24927"/>
                      <a:pt x="5889" y="25010"/>
                    </a:cubicBezTo>
                    <a:cubicBezTo>
                      <a:pt x="5897" y="25045"/>
                      <a:pt x="5898" y="25057"/>
                      <a:pt x="5895" y="25057"/>
                    </a:cubicBezTo>
                    <a:cubicBezTo>
                      <a:pt x="5887" y="25057"/>
                      <a:pt x="5852" y="24975"/>
                      <a:pt x="5845" y="24975"/>
                    </a:cubicBezTo>
                    <a:cubicBezTo>
                      <a:pt x="5844" y="24975"/>
                      <a:pt x="5844" y="24977"/>
                      <a:pt x="5844" y="24982"/>
                    </a:cubicBezTo>
                    <a:cubicBezTo>
                      <a:pt x="5900" y="25115"/>
                      <a:pt x="5916" y="25143"/>
                      <a:pt x="5938" y="25176"/>
                    </a:cubicBezTo>
                    <a:cubicBezTo>
                      <a:pt x="5955" y="25209"/>
                      <a:pt x="5977" y="25248"/>
                      <a:pt x="6021" y="25403"/>
                    </a:cubicBezTo>
                    <a:cubicBezTo>
                      <a:pt x="6030" y="25446"/>
                      <a:pt x="6032" y="25463"/>
                      <a:pt x="6030" y="25463"/>
                    </a:cubicBezTo>
                    <a:cubicBezTo>
                      <a:pt x="6024" y="25463"/>
                      <a:pt x="5984" y="25329"/>
                      <a:pt x="5955" y="25276"/>
                    </a:cubicBezTo>
                    <a:lnTo>
                      <a:pt x="5955" y="25276"/>
                    </a:lnTo>
                    <a:cubicBezTo>
                      <a:pt x="6060" y="25563"/>
                      <a:pt x="6160" y="26028"/>
                      <a:pt x="6193" y="26261"/>
                    </a:cubicBezTo>
                    <a:cubicBezTo>
                      <a:pt x="6197" y="26268"/>
                      <a:pt x="6198" y="26276"/>
                      <a:pt x="6198" y="26276"/>
                    </a:cubicBezTo>
                    <a:cubicBezTo>
                      <a:pt x="6198" y="26276"/>
                      <a:pt x="6198" y="26275"/>
                      <a:pt x="6198" y="26272"/>
                    </a:cubicBezTo>
                    <a:cubicBezTo>
                      <a:pt x="6248" y="26482"/>
                      <a:pt x="6304" y="26770"/>
                      <a:pt x="6370" y="27002"/>
                    </a:cubicBezTo>
                    <a:cubicBezTo>
                      <a:pt x="6359" y="27002"/>
                      <a:pt x="6342" y="26941"/>
                      <a:pt x="6326" y="26886"/>
                    </a:cubicBezTo>
                    <a:lnTo>
                      <a:pt x="6326" y="26886"/>
                    </a:lnTo>
                    <a:cubicBezTo>
                      <a:pt x="6342" y="26968"/>
                      <a:pt x="6369" y="27088"/>
                      <a:pt x="6408" y="27161"/>
                    </a:cubicBezTo>
                    <a:lnTo>
                      <a:pt x="6408" y="27161"/>
                    </a:lnTo>
                    <a:lnTo>
                      <a:pt x="6364" y="27080"/>
                    </a:lnTo>
                    <a:lnTo>
                      <a:pt x="6364" y="27080"/>
                    </a:lnTo>
                    <a:cubicBezTo>
                      <a:pt x="6414" y="27268"/>
                      <a:pt x="6564" y="27605"/>
                      <a:pt x="6575" y="27644"/>
                    </a:cubicBezTo>
                    <a:cubicBezTo>
                      <a:pt x="6575" y="27637"/>
                      <a:pt x="6576" y="27632"/>
                      <a:pt x="6578" y="27632"/>
                    </a:cubicBezTo>
                    <a:cubicBezTo>
                      <a:pt x="6585" y="27632"/>
                      <a:pt x="6607" y="27666"/>
                      <a:pt x="6663" y="27771"/>
                    </a:cubicBezTo>
                    <a:cubicBezTo>
                      <a:pt x="6674" y="27865"/>
                      <a:pt x="6890" y="28159"/>
                      <a:pt x="7045" y="28380"/>
                    </a:cubicBezTo>
                    <a:cubicBezTo>
                      <a:pt x="7021" y="28361"/>
                      <a:pt x="6935" y="28238"/>
                      <a:pt x="6930" y="28238"/>
                    </a:cubicBezTo>
                    <a:lnTo>
                      <a:pt x="6930" y="28238"/>
                    </a:lnTo>
                    <a:cubicBezTo>
                      <a:pt x="6929" y="28238"/>
                      <a:pt x="6931" y="28241"/>
                      <a:pt x="6934" y="28247"/>
                    </a:cubicBezTo>
                    <a:cubicBezTo>
                      <a:pt x="7001" y="28358"/>
                      <a:pt x="7084" y="28446"/>
                      <a:pt x="7167" y="28529"/>
                    </a:cubicBezTo>
                    <a:lnTo>
                      <a:pt x="7134" y="28513"/>
                    </a:lnTo>
                    <a:lnTo>
                      <a:pt x="7134" y="28513"/>
                    </a:lnTo>
                    <a:cubicBezTo>
                      <a:pt x="7266" y="28662"/>
                      <a:pt x="7410" y="28817"/>
                      <a:pt x="7554" y="28956"/>
                    </a:cubicBezTo>
                    <a:cubicBezTo>
                      <a:pt x="7576" y="28994"/>
                      <a:pt x="7681" y="29099"/>
                      <a:pt x="7776" y="29177"/>
                    </a:cubicBezTo>
                    <a:cubicBezTo>
                      <a:pt x="7871" y="29257"/>
                      <a:pt x="7957" y="29321"/>
                      <a:pt x="7939" y="29321"/>
                    </a:cubicBezTo>
                    <a:cubicBezTo>
                      <a:pt x="7938" y="29321"/>
                      <a:pt x="7937" y="29321"/>
                      <a:pt x="7936" y="29321"/>
                    </a:cubicBezTo>
                    <a:lnTo>
                      <a:pt x="7936" y="29321"/>
                    </a:lnTo>
                    <a:cubicBezTo>
                      <a:pt x="7973" y="29352"/>
                      <a:pt x="7987" y="29362"/>
                      <a:pt x="7989" y="29362"/>
                    </a:cubicBezTo>
                    <a:cubicBezTo>
                      <a:pt x="7993" y="29362"/>
                      <a:pt x="7929" y="29303"/>
                      <a:pt x="7938" y="29303"/>
                    </a:cubicBezTo>
                    <a:cubicBezTo>
                      <a:pt x="7942" y="29303"/>
                      <a:pt x="7964" y="29317"/>
                      <a:pt x="8019" y="29360"/>
                    </a:cubicBezTo>
                    <a:cubicBezTo>
                      <a:pt x="8069" y="29415"/>
                      <a:pt x="8218" y="29503"/>
                      <a:pt x="8196" y="29514"/>
                    </a:cubicBezTo>
                    <a:lnTo>
                      <a:pt x="8168" y="29498"/>
                    </a:lnTo>
                    <a:lnTo>
                      <a:pt x="8168" y="29498"/>
                    </a:lnTo>
                    <a:lnTo>
                      <a:pt x="8323" y="29609"/>
                    </a:lnTo>
                    <a:lnTo>
                      <a:pt x="8213" y="29553"/>
                    </a:lnTo>
                    <a:lnTo>
                      <a:pt x="8213" y="29553"/>
                    </a:lnTo>
                    <a:cubicBezTo>
                      <a:pt x="8343" y="29647"/>
                      <a:pt x="8449" y="29692"/>
                      <a:pt x="8470" y="29692"/>
                    </a:cubicBezTo>
                    <a:cubicBezTo>
                      <a:pt x="8471" y="29692"/>
                      <a:pt x="8472" y="29692"/>
                      <a:pt x="8473" y="29692"/>
                    </a:cubicBezTo>
                    <a:cubicBezTo>
                      <a:pt x="8600" y="29791"/>
                      <a:pt x="8794" y="29902"/>
                      <a:pt x="8844" y="29946"/>
                    </a:cubicBezTo>
                    <a:lnTo>
                      <a:pt x="8788" y="29918"/>
                    </a:lnTo>
                    <a:lnTo>
                      <a:pt x="8788" y="29918"/>
                    </a:lnTo>
                    <a:cubicBezTo>
                      <a:pt x="9164" y="30134"/>
                      <a:pt x="9402" y="30322"/>
                      <a:pt x="9746" y="30411"/>
                    </a:cubicBezTo>
                    <a:cubicBezTo>
                      <a:pt x="9756" y="30419"/>
                      <a:pt x="9761" y="30423"/>
                      <a:pt x="9759" y="30423"/>
                    </a:cubicBezTo>
                    <a:cubicBezTo>
                      <a:pt x="9759" y="30423"/>
                      <a:pt x="9758" y="30423"/>
                      <a:pt x="9758" y="30423"/>
                    </a:cubicBezTo>
                    <a:lnTo>
                      <a:pt x="9758" y="30423"/>
                    </a:lnTo>
                    <a:cubicBezTo>
                      <a:pt x="9830" y="30450"/>
                      <a:pt x="9900" y="30476"/>
                      <a:pt x="9978" y="30494"/>
                    </a:cubicBezTo>
                    <a:lnTo>
                      <a:pt x="9906" y="30488"/>
                    </a:lnTo>
                    <a:lnTo>
                      <a:pt x="9906" y="30488"/>
                    </a:lnTo>
                    <a:cubicBezTo>
                      <a:pt x="10050" y="30527"/>
                      <a:pt x="10205" y="30566"/>
                      <a:pt x="10354" y="30594"/>
                    </a:cubicBezTo>
                    <a:lnTo>
                      <a:pt x="10349" y="30599"/>
                    </a:lnTo>
                    <a:cubicBezTo>
                      <a:pt x="10493" y="30632"/>
                      <a:pt x="10686" y="30665"/>
                      <a:pt x="10897" y="30688"/>
                    </a:cubicBezTo>
                    <a:cubicBezTo>
                      <a:pt x="10999" y="30696"/>
                      <a:pt x="11105" y="30700"/>
                      <a:pt x="11211" y="30700"/>
                    </a:cubicBezTo>
                    <a:cubicBezTo>
                      <a:pt x="11316" y="30700"/>
                      <a:pt x="11419" y="30696"/>
                      <a:pt x="11516" y="30688"/>
                    </a:cubicBezTo>
                    <a:lnTo>
                      <a:pt x="11516" y="30688"/>
                    </a:lnTo>
                    <a:lnTo>
                      <a:pt x="11455" y="30693"/>
                    </a:lnTo>
                    <a:cubicBezTo>
                      <a:pt x="11483" y="30693"/>
                      <a:pt x="11511" y="30688"/>
                      <a:pt x="11533" y="30688"/>
                    </a:cubicBezTo>
                    <a:cubicBezTo>
                      <a:pt x="11561" y="30682"/>
                      <a:pt x="11588" y="30682"/>
                      <a:pt x="11610" y="30677"/>
                    </a:cubicBezTo>
                    <a:cubicBezTo>
                      <a:pt x="11655" y="30665"/>
                      <a:pt x="11693" y="30660"/>
                      <a:pt x="11727" y="30649"/>
                    </a:cubicBezTo>
                    <a:cubicBezTo>
                      <a:pt x="11793" y="30632"/>
                      <a:pt x="11843" y="30621"/>
                      <a:pt x="11893" y="30605"/>
                    </a:cubicBezTo>
                    <a:cubicBezTo>
                      <a:pt x="11981" y="30577"/>
                      <a:pt x="12059" y="30555"/>
                      <a:pt x="12202" y="30483"/>
                    </a:cubicBezTo>
                    <a:lnTo>
                      <a:pt x="12202" y="30483"/>
                    </a:lnTo>
                    <a:cubicBezTo>
                      <a:pt x="12197" y="30488"/>
                      <a:pt x="12180" y="30494"/>
                      <a:pt x="12175" y="30499"/>
                    </a:cubicBezTo>
                    <a:cubicBezTo>
                      <a:pt x="12263" y="30461"/>
                      <a:pt x="12346" y="30411"/>
                      <a:pt x="12429" y="30361"/>
                    </a:cubicBezTo>
                    <a:lnTo>
                      <a:pt x="12429" y="30361"/>
                    </a:lnTo>
                    <a:cubicBezTo>
                      <a:pt x="12418" y="30378"/>
                      <a:pt x="12396" y="30389"/>
                      <a:pt x="12385" y="30405"/>
                    </a:cubicBezTo>
                    <a:cubicBezTo>
                      <a:pt x="12538" y="30305"/>
                      <a:pt x="12812" y="30138"/>
                      <a:pt x="12807" y="30138"/>
                    </a:cubicBezTo>
                    <a:lnTo>
                      <a:pt x="12807" y="30138"/>
                    </a:lnTo>
                    <a:cubicBezTo>
                      <a:pt x="12807" y="30138"/>
                      <a:pt x="12799" y="30142"/>
                      <a:pt x="12784" y="30151"/>
                    </a:cubicBezTo>
                    <a:cubicBezTo>
                      <a:pt x="12872" y="30073"/>
                      <a:pt x="13021" y="29930"/>
                      <a:pt x="13038" y="29891"/>
                    </a:cubicBezTo>
                    <a:cubicBezTo>
                      <a:pt x="13149" y="29786"/>
                      <a:pt x="13165" y="29776"/>
                      <a:pt x="13172" y="29776"/>
                    </a:cubicBezTo>
                    <a:cubicBezTo>
                      <a:pt x="13174" y="29776"/>
                      <a:pt x="13175" y="29776"/>
                      <a:pt x="13176" y="29776"/>
                    </a:cubicBezTo>
                    <a:cubicBezTo>
                      <a:pt x="13182" y="29776"/>
                      <a:pt x="13193" y="29771"/>
                      <a:pt x="13248" y="29719"/>
                    </a:cubicBezTo>
                    <a:cubicBezTo>
                      <a:pt x="13398" y="29553"/>
                      <a:pt x="13414" y="29520"/>
                      <a:pt x="13603" y="29277"/>
                    </a:cubicBezTo>
                    <a:lnTo>
                      <a:pt x="13608" y="29293"/>
                    </a:lnTo>
                    <a:cubicBezTo>
                      <a:pt x="13691" y="29171"/>
                      <a:pt x="13730" y="29099"/>
                      <a:pt x="13829" y="28933"/>
                    </a:cubicBezTo>
                    <a:cubicBezTo>
                      <a:pt x="13951" y="28690"/>
                      <a:pt x="14029" y="28629"/>
                      <a:pt x="14084" y="28397"/>
                    </a:cubicBezTo>
                    <a:cubicBezTo>
                      <a:pt x="14112" y="28336"/>
                      <a:pt x="14145" y="28247"/>
                      <a:pt x="14172" y="28175"/>
                    </a:cubicBezTo>
                    <a:cubicBezTo>
                      <a:pt x="14199" y="28107"/>
                      <a:pt x="14220" y="28053"/>
                      <a:pt x="14227" y="28053"/>
                    </a:cubicBezTo>
                    <a:cubicBezTo>
                      <a:pt x="14227" y="28053"/>
                      <a:pt x="14228" y="28053"/>
                      <a:pt x="14228" y="28054"/>
                    </a:cubicBezTo>
                    <a:cubicBezTo>
                      <a:pt x="14333" y="27666"/>
                      <a:pt x="14388" y="27362"/>
                      <a:pt x="14416" y="26975"/>
                    </a:cubicBezTo>
                    <a:cubicBezTo>
                      <a:pt x="14460" y="26963"/>
                      <a:pt x="14422" y="26941"/>
                      <a:pt x="14449" y="26703"/>
                    </a:cubicBezTo>
                    <a:lnTo>
                      <a:pt x="14449" y="26703"/>
                    </a:lnTo>
                    <a:lnTo>
                      <a:pt x="14433" y="26720"/>
                    </a:lnTo>
                    <a:cubicBezTo>
                      <a:pt x="14449" y="26167"/>
                      <a:pt x="14416" y="25530"/>
                      <a:pt x="14267" y="24949"/>
                    </a:cubicBezTo>
                    <a:lnTo>
                      <a:pt x="14278" y="24927"/>
                    </a:lnTo>
                    <a:lnTo>
                      <a:pt x="14228" y="24816"/>
                    </a:lnTo>
                    <a:cubicBezTo>
                      <a:pt x="14156" y="24501"/>
                      <a:pt x="14045" y="24147"/>
                      <a:pt x="13918" y="23815"/>
                    </a:cubicBezTo>
                    <a:cubicBezTo>
                      <a:pt x="13791" y="23483"/>
                      <a:pt x="13663" y="23178"/>
                      <a:pt x="13547" y="22940"/>
                    </a:cubicBezTo>
                    <a:cubicBezTo>
                      <a:pt x="13470" y="22797"/>
                      <a:pt x="13331" y="22570"/>
                      <a:pt x="13193" y="22332"/>
                    </a:cubicBezTo>
                    <a:lnTo>
                      <a:pt x="13193" y="22332"/>
                    </a:lnTo>
                    <a:lnTo>
                      <a:pt x="13204" y="22354"/>
                    </a:lnTo>
                    <a:cubicBezTo>
                      <a:pt x="12955" y="21961"/>
                      <a:pt x="12667" y="21585"/>
                      <a:pt x="12501" y="21159"/>
                    </a:cubicBezTo>
                    <a:lnTo>
                      <a:pt x="12501" y="21159"/>
                    </a:lnTo>
                    <a:cubicBezTo>
                      <a:pt x="12505" y="21165"/>
                      <a:pt x="12507" y="21167"/>
                      <a:pt x="12508" y="21167"/>
                    </a:cubicBezTo>
                    <a:cubicBezTo>
                      <a:pt x="12510" y="21167"/>
                      <a:pt x="12511" y="21161"/>
                      <a:pt x="12516" y="21161"/>
                    </a:cubicBezTo>
                    <a:cubicBezTo>
                      <a:pt x="12518" y="21161"/>
                      <a:pt x="12520" y="21162"/>
                      <a:pt x="12523" y="21164"/>
                    </a:cubicBezTo>
                    <a:cubicBezTo>
                      <a:pt x="12468" y="21076"/>
                      <a:pt x="12440" y="20932"/>
                      <a:pt x="12413" y="20838"/>
                    </a:cubicBezTo>
                    <a:lnTo>
                      <a:pt x="12413" y="20838"/>
                    </a:lnTo>
                    <a:lnTo>
                      <a:pt x="12429" y="20948"/>
                    </a:lnTo>
                    <a:cubicBezTo>
                      <a:pt x="12374" y="20832"/>
                      <a:pt x="12346" y="20644"/>
                      <a:pt x="12346" y="20578"/>
                    </a:cubicBezTo>
                    <a:cubicBezTo>
                      <a:pt x="12335" y="20506"/>
                      <a:pt x="12308" y="20445"/>
                      <a:pt x="12302" y="20378"/>
                    </a:cubicBezTo>
                    <a:cubicBezTo>
                      <a:pt x="12302" y="20362"/>
                      <a:pt x="12302" y="20340"/>
                      <a:pt x="12308" y="20334"/>
                    </a:cubicBezTo>
                    <a:lnTo>
                      <a:pt x="12291" y="20301"/>
                    </a:lnTo>
                    <a:cubicBezTo>
                      <a:pt x="12302" y="20268"/>
                      <a:pt x="12302" y="20223"/>
                      <a:pt x="12308" y="20190"/>
                    </a:cubicBezTo>
                    <a:cubicBezTo>
                      <a:pt x="12302" y="20140"/>
                      <a:pt x="12285" y="19864"/>
                      <a:pt x="12274" y="19775"/>
                    </a:cubicBezTo>
                    <a:cubicBezTo>
                      <a:pt x="12278" y="19759"/>
                      <a:pt x="12291" y="19655"/>
                      <a:pt x="12294" y="19655"/>
                    </a:cubicBezTo>
                    <a:lnTo>
                      <a:pt x="12294" y="19655"/>
                    </a:lnTo>
                    <a:cubicBezTo>
                      <a:pt x="12295" y="19655"/>
                      <a:pt x="12294" y="19671"/>
                      <a:pt x="12291" y="19714"/>
                    </a:cubicBezTo>
                    <a:cubicBezTo>
                      <a:pt x="12313" y="19454"/>
                      <a:pt x="12346" y="19200"/>
                      <a:pt x="12402" y="18945"/>
                    </a:cubicBezTo>
                    <a:lnTo>
                      <a:pt x="12402" y="18945"/>
                    </a:lnTo>
                    <a:cubicBezTo>
                      <a:pt x="12391" y="18984"/>
                      <a:pt x="12385" y="19023"/>
                      <a:pt x="12369" y="19061"/>
                    </a:cubicBezTo>
                    <a:cubicBezTo>
                      <a:pt x="12368" y="19062"/>
                      <a:pt x="12367" y="19062"/>
                      <a:pt x="12366" y="19062"/>
                    </a:cubicBezTo>
                    <a:cubicBezTo>
                      <a:pt x="12349" y="19062"/>
                      <a:pt x="12386" y="18836"/>
                      <a:pt x="12424" y="18724"/>
                    </a:cubicBezTo>
                    <a:lnTo>
                      <a:pt x="12424" y="18724"/>
                    </a:lnTo>
                    <a:cubicBezTo>
                      <a:pt x="12414" y="18778"/>
                      <a:pt x="12414" y="18798"/>
                      <a:pt x="12419" y="18798"/>
                    </a:cubicBezTo>
                    <a:cubicBezTo>
                      <a:pt x="12428" y="18798"/>
                      <a:pt x="12455" y="18723"/>
                      <a:pt x="12474" y="18679"/>
                    </a:cubicBezTo>
                    <a:cubicBezTo>
                      <a:pt x="12476" y="18657"/>
                      <a:pt x="12476" y="18649"/>
                      <a:pt x="12474" y="18649"/>
                    </a:cubicBezTo>
                    <a:lnTo>
                      <a:pt x="12474" y="18649"/>
                    </a:lnTo>
                    <a:cubicBezTo>
                      <a:pt x="12468" y="18649"/>
                      <a:pt x="12449" y="18718"/>
                      <a:pt x="12443" y="18718"/>
                    </a:cubicBezTo>
                    <a:cubicBezTo>
                      <a:pt x="12441" y="18718"/>
                      <a:pt x="12440" y="18715"/>
                      <a:pt x="12440" y="18707"/>
                    </a:cubicBezTo>
                    <a:cubicBezTo>
                      <a:pt x="12457" y="18580"/>
                      <a:pt x="12535" y="18303"/>
                      <a:pt x="12562" y="18231"/>
                    </a:cubicBezTo>
                    <a:lnTo>
                      <a:pt x="12562" y="18231"/>
                    </a:lnTo>
                    <a:lnTo>
                      <a:pt x="12551" y="18314"/>
                    </a:lnTo>
                    <a:cubicBezTo>
                      <a:pt x="12595" y="18137"/>
                      <a:pt x="12651" y="18065"/>
                      <a:pt x="12717" y="17894"/>
                    </a:cubicBezTo>
                    <a:cubicBezTo>
                      <a:pt x="12753" y="17747"/>
                      <a:pt x="12802" y="17642"/>
                      <a:pt x="12780" y="17642"/>
                    </a:cubicBezTo>
                    <a:cubicBezTo>
                      <a:pt x="12778" y="17642"/>
                      <a:pt x="12776" y="17643"/>
                      <a:pt x="12772" y="17645"/>
                    </a:cubicBezTo>
                    <a:cubicBezTo>
                      <a:pt x="12809" y="17529"/>
                      <a:pt x="12823" y="17511"/>
                      <a:pt x="12831" y="17511"/>
                    </a:cubicBezTo>
                    <a:cubicBezTo>
                      <a:pt x="12835" y="17511"/>
                      <a:pt x="12837" y="17515"/>
                      <a:pt x="12840" y="17515"/>
                    </a:cubicBezTo>
                    <a:cubicBezTo>
                      <a:pt x="12844" y="17515"/>
                      <a:pt x="12848" y="17510"/>
                      <a:pt x="12855" y="17490"/>
                    </a:cubicBezTo>
                    <a:cubicBezTo>
                      <a:pt x="12883" y="17379"/>
                      <a:pt x="13010" y="17069"/>
                      <a:pt x="13049" y="17042"/>
                    </a:cubicBezTo>
                    <a:cubicBezTo>
                      <a:pt x="13055" y="16903"/>
                      <a:pt x="13304" y="16438"/>
                      <a:pt x="13287" y="16377"/>
                    </a:cubicBezTo>
                    <a:lnTo>
                      <a:pt x="13381" y="16200"/>
                    </a:lnTo>
                    <a:cubicBezTo>
                      <a:pt x="13370" y="16189"/>
                      <a:pt x="13365" y="16145"/>
                      <a:pt x="13414" y="15990"/>
                    </a:cubicBezTo>
                    <a:cubicBezTo>
                      <a:pt x="13475" y="15852"/>
                      <a:pt x="13481" y="15885"/>
                      <a:pt x="13503" y="15846"/>
                    </a:cubicBezTo>
                    <a:lnTo>
                      <a:pt x="13503" y="15736"/>
                    </a:lnTo>
                    <a:cubicBezTo>
                      <a:pt x="13663" y="15321"/>
                      <a:pt x="13807" y="14817"/>
                      <a:pt x="13863" y="14269"/>
                    </a:cubicBezTo>
                    <a:cubicBezTo>
                      <a:pt x="13918" y="13721"/>
                      <a:pt x="13863" y="13162"/>
                      <a:pt x="13730" y="12664"/>
                    </a:cubicBezTo>
                    <a:cubicBezTo>
                      <a:pt x="13591" y="12222"/>
                      <a:pt x="13287" y="11696"/>
                      <a:pt x="12872" y="11331"/>
                    </a:cubicBezTo>
                    <a:lnTo>
                      <a:pt x="12872" y="11331"/>
                    </a:lnTo>
                    <a:lnTo>
                      <a:pt x="12922" y="11364"/>
                    </a:lnTo>
                    <a:cubicBezTo>
                      <a:pt x="12784" y="11237"/>
                      <a:pt x="12640" y="11120"/>
                      <a:pt x="12485" y="11032"/>
                    </a:cubicBezTo>
                    <a:lnTo>
                      <a:pt x="12485" y="11032"/>
                    </a:lnTo>
                    <a:cubicBezTo>
                      <a:pt x="12540" y="11065"/>
                      <a:pt x="12595" y="11098"/>
                      <a:pt x="12645" y="11143"/>
                    </a:cubicBezTo>
                    <a:cubicBezTo>
                      <a:pt x="12701" y="11181"/>
                      <a:pt x="12750" y="11226"/>
                      <a:pt x="12800" y="11264"/>
                    </a:cubicBezTo>
                    <a:cubicBezTo>
                      <a:pt x="12750" y="11231"/>
                      <a:pt x="12706" y="11198"/>
                      <a:pt x="12662" y="11170"/>
                    </a:cubicBezTo>
                    <a:cubicBezTo>
                      <a:pt x="12618" y="11143"/>
                      <a:pt x="12568" y="11115"/>
                      <a:pt x="12523" y="11087"/>
                    </a:cubicBezTo>
                    <a:cubicBezTo>
                      <a:pt x="12280" y="10921"/>
                      <a:pt x="11976" y="10783"/>
                      <a:pt x="11666" y="10650"/>
                    </a:cubicBezTo>
                    <a:cubicBezTo>
                      <a:pt x="11350" y="10517"/>
                      <a:pt x="11040" y="10396"/>
                      <a:pt x="10780" y="10241"/>
                    </a:cubicBezTo>
                    <a:cubicBezTo>
                      <a:pt x="10686" y="10202"/>
                      <a:pt x="10642" y="10158"/>
                      <a:pt x="10598" y="10141"/>
                    </a:cubicBezTo>
                    <a:cubicBezTo>
                      <a:pt x="10565" y="10113"/>
                      <a:pt x="10542" y="10086"/>
                      <a:pt x="10520" y="10064"/>
                    </a:cubicBezTo>
                    <a:cubicBezTo>
                      <a:pt x="10504" y="10041"/>
                      <a:pt x="10482" y="10014"/>
                      <a:pt x="10454" y="9980"/>
                    </a:cubicBezTo>
                    <a:cubicBezTo>
                      <a:pt x="10426" y="9947"/>
                      <a:pt x="10382" y="9909"/>
                      <a:pt x="10321" y="9842"/>
                    </a:cubicBezTo>
                    <a:lnTo>
                      <a:pt x="10321" y="9842"/>
                    </a:lnTo>
                    <a:cubicBezTo>
                      <a:pt x="10343" y="9864"/>
                      <a:pt x="10354" y="9870"/>
                      <a:pt x="10376" y="9881"/>
                    </a:cubicBezTo>
                    <a:cubicBezTo>
                      <a:pt x="10244" y="9743"/>
                      <a:pt x="10183" y="9621"/>
                      <a:pt x="10116" y="9482"/>
                    </a:cubicBezTo>
                    <a:cubicBezTo>
                      <a:pt x="10050" y="9344"/>
                      <a:pt x="10006" y="9189"/>
                      <a:pt x="9961" y="8990"/>
                    </a:cubicBezTo>
                    <a:lnTo>
                      <a:pt x="9961" y="8990"/>
                    </a:lnTo>
                    <a:cubicBezTo>
                      <a:pt x="9965" y="8993"/>
                      <a:pt x="9968" y="8994"/>
                      <a:pt x="9970" y="8994"/>
                    </a:cubicBezTo>
                    <a:cubicBezTo>
                      <a:pt x="9986" y="8994"/>
                      <a:pt x="9976" y="8932"/>
                      <a:pt x="9961" y="8874"/>
                    </a:cubicBezTo>
                    <a:cubicBezTo>
                      <a:pt x="9951" y="8809"/>
                      <a:pt x="9937" y="8744"/>
                      <a:pt x="9946" y="8744"/>
                    </a:cubicBezTo>
                    <a:lnTo>
                      <a:pt x="9946" y="8744"/>
                    </a:lnTo>
                    <a:cubicBezTo>
                      <a:pt x="9947" y="8744"/>
                      <a:pt x="9949" y="8745"/>
                      <a:pt x="9950" y="8746"/>
                    </a:cubicBezTo>
                    <a:lnTo>
                      <a:pt x="9928" y="8713"/>
                    </a:lnTo>
                    <a:cubicBezTo>
                      <a:pt x="9928" y="8624"/>
                      <a:pt x="9913" y="8412"/>
                      <a:pt x="9926" y="8412"/>
                    </a:cubicBezTo>
                    <a:lnTo>
                      <a:pt x="9926" y="8412"/>
                    </a:lnTo>
                    <a:cubicBezTo>
                      <a:pt x="9926" y="8412"/>
                      <a:pt x="9927" y="8413"/>
                      <a:pt x="9928" y="8414"/>
                    </a:cubicBezTo>
                    <a:lnTo>
                      <a:pt x="9895" y="8221"/>
                    </a:lnTo>
                    <a:lnTo>
                      <a:pt x="9906" y="8204"/>
                    </a:lnTo>
                    <a:cubicBezTo>
                      <a:pt x="9900" y="8071"/>
                      <a:pt x="9878" y="7856"/>
                      <a:pt x="9845" y="7656"/>
                    </a:cubicBezTo>
                    <a:cubicBezTo>
                      <a:pt x="9817" y="7457"/>
                      <a:pt x="9768" y="7269"/>
                      <a:pt x="9762" y="7192"/>
                    </a:cubicBezTo>
                    <a:cubicBezTo>
                      <a:pt x="9646" y="6848"/>
                      <a:pt x="9386" y="6422"/>
                      <a:pt x="9026" y="6112"/>
                    </a:cubicBezTo>
                    <a:cubicBezTo>
                      <a:pt x="8666" y="5797"/>
                      <a:pt x="8246" y="5554"/>
                      <a:pt x="7864" y="5371"/>
                    </a:cubicBezTo>
                    <a:cubicBezTo>
                      <a:pt x="7753" y="5338"/>
                      <a:pt x="7532" y="5233"/>
                      <a:pt x="7360" y="5166"/>
                    </a:cubicBezTo>
                    <a:lnTo>
                      <a:pt x="7189" y="5067"/>
                    </a:lnTo>
                    <a:cubicBezTo>
                      <a:pt x="7006" y="5000"/>
                      <a:pt x="6824" y="4950"/>
                      <a:pt x="6669" y="4862"/>
                    </a:cubicBezTo>
                    <a:lnTo>
                      <a:pt x="6669" y="4862"/>
                    </a:lnTo>
                    <a:cubicBezTo>
                      <a:pt x="6669" y="4862"/>
                      <a:pt x="6674" y="4862"/>
                      <a:pt x="6691" y="4867"/>
                    </a:cubicBezTo>
                    <a:cubicBezTo>
                      <a:pt x="6519" y="4790"/>
                      <a:pt x="6370" y="4701"/>
                      <a:pt x="6215" y="4635"/>
                    </a:cubicBezTo>
                    <a:cubicBezTo>
                      <a:pt x="6060" y="4541"/>
                      <a:pt x="5927" y="4441"/>
                      <a:pt x="5938" y="4425"/>
                    </a:cubicBezTo>
                    <a:cubicBezTo>
                      <a:pt x="5900" y="4419"/>
                      <a:pt x="5833" y="4364"/>
                      <a:pt x="5772" y="4308"/>
                    </a:cubicBezTo>
                    <a:cubicBezTo>
                      <a:pt x="5728" y="4275"/>
                      <a:pt x="5695" y="4237"/>
                      <a:pt x="5667" y="4209"/>
                    </a:cubicBezTo>
                    <a:lnTo>
                      <a:pt x="5623" y="4170"/>
                    </a:lnTo>
                    <a:cubicBezTo>
                      <a:pt x="5623" y="4170"/>
                      <a:pt x="5595" y="4148"/>
                      <a:pt x="5540" y="4093"/>
                    </a:cubicBezTo>
                    <a:lnTo>
                      <a:pt x="5446" y="3999"/>
                    </a:lnTo>
                    <a:cubicBezTo>
                      <a:pt x="5413" y="3954"/>
                      <a:pt x="5368" y="3916"/>
                      <a:pt x="5330" y="3866"/>
                    </a:cubicBezTo>
                    <a:cubicBezTo>
                      <a:pt x="5252" y="3761"/>
                      <a:pt x="5153" y="3628"/>
                      <a:pt x="5086" y="3462"/>
                    </a:cubicBezTo>
                    <a:cubicBezTo>
                      <a:pt x="5014" y="3296"/>
                      <a:pt x="4970" y="3113"/>
                      <a:pt x="4970" y="2881"/>
                    </a:cubicBezTo>
                    <a:cubicBezTo>
                      <a:pt x="4970" y="2654"/>
                      <a:pt x="5009" y="2383"/>
                      <a:pt x="5070" y="2089"/>
                    </a:cubicBezTo>
                    <a:cubicBezTo>
                      <a:pt x="5119" y="1785"/>
                      <a:pt x="5202" y="1453"/>
                      <a:pt x="5164" y="1038"/>
                    </a:cubicBezTo>
                    <a:cubicBezTo>
                      <a:pt x="5141" y="833"/>
                      <a:pt x="5064" y="595"/>
                      <a:pt x="4904" y="407"/>
                    </a:cubicBezTo>
                    <a:cubicBezTo>
                      <a:pt x="4870" y="357"/>
                      <a:pt x="4821" y="319"/>
                      <a:pt x="4782" y="274"/>
                    </a:cubicBezTo>
                    <a:cubicBezTo>
                      <a:pt x="4738" y="236"/>
                      <a:pt x="4693" y="197"/>
                      <a:pt x="4638" y="164"/>
                    </a:cubicBezTo>
                    <a:cubicBezTo>
                      <a:pt x="4533" y="103"/>
                      <a:pt x="4405" y="47"/>
                      <a:pt x="4289" y="25"/>
                    </a:cubicBezTo>
                    <a:cubicBezTo>
                      <a:pt x="4207" y="9"/>
                      <a:pt x="4125" y="1"/>
                      <a:pt x="404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16" name="Google Shape;2216;p41"/>
              <p:cNvSpPr/>
              <p:nvPr/>
            </p:nvSpPr>
            <p:spPr>
              <a:xfrm>
                <a:off x="6379200" y="3468050"/>
                <a:ext cx="362075" cy="900925"/>
              </a:xfrm>
              <a:custGeom>
                <a:avLst/>
                <a:gdLst/>
                <a:ahLst/>
                <a:cxnLst/>
                <a:rect l="l" t="t" r="r" b="b"/>
                <a:pathLst>
                  <a:path w="14483" h="36037" extrusionOk="0">
                    <a:moveTo>
                      <a:pt x="1993" y="111"/>
                    </a:moveTo>
                    <a:lnTo>
                      <a:pt x="1993" y="111"/>
                    </a:lnTo>
                    <a:cubicBezTo>
                      <a:pt x="1994" y="112"/>
                      <a:pt x="1994" y="112"/>
                      <a:pt x="1995" y="112"/>
                    </a:cubicBezTo>
                    <a:lnTo>
                      <a:pt x="1995" y="112"/>
                    </a:lnTo>
                    <a:lnTo>
                      <a:pt x="1993" y="111"/>
                    </a:lnTo>
                    <a:close/>
                    <a:moveTo>
                      <a:pt x="2391" y="1899"/>
                    </a:moveTo>
                    <a:lnTo>
                      <a:pt x="2391" y="1899"/>
                    </a:lnTo>
                    <a:cubicBezTo>
                      <a:pt x="2394" y="1911"/>
                      <a:pt x="2396" y="1921"/>
                      <a:pt x="2399" y="1930"/>
                    </a:cubicBezTo>
                    <a:lnTo>
                      <a:pt x="2399" y="1930"/>
                    </a:lnTo>
                    <a:cubicBezTo>
                      <a:pt x="2396" y="1920"/>
                      <a:pt x="2394" y="1909"/>
                      <a:pt x="2391" y="1899"/>
                    </a:cubicBezTo>
                    <a:close/>
                    <a:moveTo>
                      <a:pt x="150" y="2469"/>
                    </a:moveTo>
                    <a:cubicBezTo>
                      <a:pt x="152" y="2469"/>
                      <a:pt x="154" y="2469"/>
                      <a:pt x="155" y="2470"/>
                    </a:cubicBezTo>
                    <a:lnTo>
                      <a:pt x="155" y="2470"/>
                    </a:lnTo>
                    <a:cubicBezTo>
                      <a:pt x="154" y="2469"/>
                      <a:pt x="153" y="2469"/>
                      <a:pt x="150" y="2469"/>
                    </a:cubicBezTo>
                    <a:close/>
                    <a:moveTo>
                      <a:pt x="350" y="2768"/>
                    </a:moveTo>
                    <a:cubicBezTo>
                      <a:pt x="349" y="2768"/>
                      <a:pt x="348" y="2768"/>
                      <a:pt x="348" y="2768"/>
                    </a:cubicBezTo>
                    <a:lnTo>
                      <a:pt x="348" y="2768"/>
                    </a:lnTo>
                    <a:cubicBezTo>
                      <a:pt x="348" y="2768"/>
                      <a:pt x="349" y="2768"/>
                      <a:pt x="350" y="2768"/>
                    </a:cubicBezTo>
                    <a:close/>
                    <a:moveTo>
                      <a:pt x="348" y="2768"/>
                    </a:moveTo>
                    <a:cubicBezTo>
                      <a:pt x="343" y="2771"/>
                      <a:pt x="341" y="2775"/>
                      <a:pt x="339" y="2780"/>
                    </a:cubicBezTo>
                    <a:lnTo>
                      <a:pt x="339" y="2780"/>
                    </a:lnTo>
                    <a:cubicBezTo>
                      <a:pt x="344" y="2776"/>
                      <a:pt x="345" y="2771"/>
                      <a:pt x="348" y="2768"/>
                    </a:cubicBezTo>
                    <a:close/>
                    <a:moveTo>
                      <a:pt x="377" y="2795"/>
                    </a:moveTo>
                    <a:cubicBezTo>
                      <a:pt x="374" y="2797"/>
                      <a:pt x="373" y="2799"/>
                      <a:pt x="374" y="2800"/>
                    </a:cubicBezTo>
                    <a:lnTo>
                      <a:pt x="374" y="2800"/>
                    </a:lnTo>
                    <a:cubicBezTo>
                      <a:pt x="375" y="2799"/>
                      <a:pt x="376" y="2797"/>
                      <a:pt x="377" y="2795"/>
                    </a:cubicBezTo>
                    <a:close/>
                    <a:moveTo>
                      <a:pt x="610" y="3061"/>
                    </a:moveTo>
                    <a:lnTo>
                      <a:pt x="602" y="3078"/>
                    </a:lnTo>
                    <a:lnTo>
                      <a:pt x="602" y="3078"/>
                    </a:lnTo>
                    <a:cubicBezTo>
                      <a:pt x="603" y="3078"/>
                      <a:pt x="603" y="3078"/>
                      <a:pt x="604" y="3077"/>
                    </a:cubicBezTo>
                    <a:lnTo>
                      <a:pt x="610" y="3061"/>
                    </a:lnTo>
                    <a:close/>
                    <a:moveTo>
                      <a:pt x="367" y="3232"/>
                    </a:moveTo>
                    <a:cubicBezTo>
                      <a:pt x="365" y="3234"/>
                      <a:pt x="363" y="3236"/>
                      <a:pt x="361" y="3238"/>
                    </a:cubicBezTo>
                    <a:lnTo>
                      <a:pt x="364" y="3240"/>
                    </a:lnTo>
                    <a:lnTo>
                      <a:pt x="364" y="3240"/>
                    </a:lnTo>
                    <a:cubicBezTo>
                      <a:pt x="364" y="3237"/>
                      <a:pt x="366" y="3235"/>
                      <a:pt x="367" y="3232"/>
                    </a:cubicBezTo>
                    <a:close/>
                    <a:moveTo>
                      <a:pt x="364" y="3240"/>
                    </a:moveTo>
                    <a:lnTo>
                      <a:pt x="364" y="3240"/>
                    </a:lnTo>
                    <a:cubicBezTo>
                      <a:pt x="364" y="3242"/>
                      <a:pt x="366" y="3243"/>
                      <a:pt x="372" y="3243"/>
                    </a:cubicBezTo>
                    <a:lnTo>
                      <a:pt x="364" y="3240"/>
                    </a:lnTo>
                    <a:close/>
                    <a:moveTo>
                      <a:pt x="1108" y="3553"/>
                    </a:moveTo>
                    <a:cubicBezTo>
                      <a:pt x="1103" y="3556"/>
                      <a:pt x="1100" y="3559"/>
                      <a:pt x="1099" y="3561"/>
                    </a:cubicBezTo>
                    <a:lnTo>
                      <a:pt x="1099" y="3561"/>
                    </a:lnTo>
                    <a:cubicBezTo>
                      <a:pt x="1102" y="3560"/>
                      <a:pt x="1104" y="3558"/>
                      <a:pt x="1108" y="3553"/>
                    </a:cubicBezTo>
                    <a:close/>
                    <a:moveTo>
                      <a:pt x="1102" y="3569"/>
                    </a:moveTo>
                    <a:lnTo>
                      <a:pt x="1102" y="3569"/>
                    </a:lnTo>
                    <a:cubicBezTo>
                      <a:pt x="1102" y="3569"/>
                      <a:pt x="1102" y="3569"/>
                      <a:pt x="1102" y="3570"/>
                    </a:cubicBezTo>
                    <a:lnTo>
                      <a:pt x="1097" y="3576"/>
                    </a:lnTo>
                    <a:lnTo>
                      <a:pt x="1097" y="3576"/>
                    </a:lnTo>
                    <a:cubicBezTo>
                      <a:pt x="1110" y="3573"/>
                      <a:pt x="1106" y="3571"/>
                      <a:pt x="1102" y="3569"/>
                    </a:cubicBezTo>
                    <a:close/>
                    <a:moveTo>
                      <a:pt x="593" y="3598"/>
                    </a:moveTo>
                    <a:lnTo>
                      <a:pt x="593" y="3598"/>
                    </a:lnTo>
                    <a:cubicBezTo>
                      <a:pt x="594" y="3598"/>
                      <a:pt x="596" y="3599"/>
                      <a:pt x="598" y="3599"/>
                    </a:cubicBezTo>
                    <a:lnTo>
                      <a:pt x="598" y="3599"/>
                    </a:lnTo>
                    <a:cubicBezTo>
                      <a:pt x="596" y="3598"/>
                      <a:pt x="595" y="3598"/>
                      <a:pt x="593" y="3598"/>
                    </a:cubicBezTo>
                    <a:close/>
                    <a:moveTo>
                      <a:pt x="598" y="3599"/>
                    </a:moveTo>
                    <a:lnTo>
                      <a:pt x="598" y="3599"/>
                    </a:lnTo>
                    <a:cubicBezTo>
                      <a:pt x="599" y="3600"/>
                      <a:pt x="600" y="3600"/>
                      <a:pt x="601" y="3600"/>
                    </a:cubicBezTo>
                    <a:lnTo>
                      <a:pt x="601" y="3600"/>
                    </a:lnTo>
                    <a:cubicBezTo>
                      <a:pt x="600" y="3600"/>
                      <a:pt x="599" y="3600"/>
                      <a:pt x="598" y="3599"/>
                    </a:cubicBezTo>
                    <a:close/>
                    <a:moveTo>
                      <a:pt x="1174" y="3603"/>
                    </a:moveTo>
                    <a:lnTo>
                      <a:pt x="1174" y="3603"/>
                    </a:lnTo>
                    <a:cubicBezTo>
                      <a:pt x="1164" y="3606"/>
                      <a:pt x="1162" y="3610"/>
                      <a:pt x="1165" y="3612"/>
                    </a:cubicBezTo>
                    <a:lnTo>
                      <a:pt x="1165" y="3612"/>
                    </a:lnTo>
                    <a:lnTo>
                      <a:pt x="1174" y="3603"/>
                    </a:lnTo>
                    <a:close/>
                    <a:moveTo>
                      <a:pt x="1165" y="3612"/>
                    </a:moveTo>
                    <a:lnTo>
                      <a:pt x="1156" y="3621"/>
                    </a:lnTo>
                    <a:lnTo>
                      <a:pt x="1156" y="3621"/>
                    </a:lnTo>
                    <a:cubicBezTo>
                      <a:pt x="1164" y="3617"/>
                      <a:pt x="1172" y="3614"/>
                      <a:pt x="1180" y="3614"/>
                    </a:cubicBezTo>
                    <a:cubicBezTo>
                      <a:pt x="1173" y="3614"/>
                      <a:pt x="1168" y="3613"/>
                      <a:pt x="1165" y="3612"/>
                    </a:cubicBezTo>
                    <a:close/>
                    <a:moveTo>
                      <a:pt x="1180" y="3636"/>
                    </a:moveTo>
                    <a:cubicBezTo>
                      <a:pt x="1180" y="3637"/>
                      <a:pt x="1180" y="3637"/>
                      <a:pt x="1180" y="3637"/>
                    </a:cubicBezTo>
                    <a:lnTo>
                      <a:pt x="1180" y="3637"/>
                    </a:lnTo>
                    <a:cubicBezTo>
                      <a:pt x="1182" y="3637"/>
                      <a:pt x="1184" y="3636"/>
                      <a:pt x="1185" y="3636"/>
                    </a:cubicBezTo>
                    <a:close/>
                    <a:moveTo>
                      <a:pt x="1761" y="4068"/>
                    </a:moveTo>
                    <a:cubicBezTo>
                      <a:pt x="1759" y="4068"/>
                      <a:pt x="1758" y="4069"/>
                      <a:pt x="1757" y="4069"/>
                    </a:cubicBezTo>
                    <a:lnTo>
                      <a:pt x="1757" y="4069"/>
                    </a:lnTo>
                    <a:cubicBezTo>
                      <a:pt x="1758" y="4069"/>
                      <a:pt x="1759" y="4069"/>
                      <a:pt x="1761" y="4068"/>
                    </a:cubicBezTo>
                    <a:close/>
                    <a:moveTo>
                      <a:pt x="1794" y="4107"/>
                    </a:moveTo>
                    <a:lnTo>
                      <a:pt x="1794" y="4107"/>
                    </a:lnTo>
                    <a:cubicBezTo>
                      <a:pt x="1791" y="4109"/>
                      <a:pt x="1791" y="4115"/>
                      <a:pt x="1790" y="4120"/>
                    </a:cubicBezTo>
                    <a:lnTo>
                      <a:pt x="1790" y="4120"/>
                    </a:lnTo>
                    <a:cubicBezTo>
                      <a:pt x="1792" y="4114"/>
                      <a:pt x="1794" y="4109"/>
                      <a:pt x="1794" y="4107"/>
                    </a:cubicBezTo>
                    <a:close/>
                    <a:moveTo>
                      <a:pt x="1790" y="4120"/>
                    </a:moveTo>
                    <a:cubicBezTo>
                      <a:pt x="1790" y="4121"/>
                      <a:pt x="1790" y="4123"/>
                      <a:pt x="1789" y="4124"/>
                    </a:cubicBezTo>
                    <a:lnTo>
                      <a:pt x="1789" y="4124"/>
                    </a:lnTo>
                    <a:cubicBezTo>
                      <a:pt x="1790" y="4123"/>
                      <a:pt x="1790" y="4121"/>
                      <a:pt x="1790" y="4120"/>
                    </a:cubicBezTo>
                    <a:close/>
                    <a:moveTo>
                      <a:pt x="1377" y="4508"/>
                    </a:moveTo>
                    <a:cubicBezTo>
                      <a:pt x="1376" y="4509"/>
                      <a:pt x="1375" y="4510"/>
                      <a:pt x="1373" y="4511"/>
                    </a:cubicBezTo>
                    <a:cubicBezTo>
                      <a:pt x="1375" y="4511"/>
                      <a:pt x="1376" y="4510"/>
                      <a:pt x="1377" y="4508"/>
                    </a:cubicBezTo>
                    <a:close/>
                    <a:moveTo>
                      <a:pt x="1855" y="4931"/>
                    </a:moveTo>
                    <a:lnTo>
                      <a:pt x="1871" y="4959"/>
                    </a:lnTo>
                    <a:lnTo>
                      <a:pt x="1866" y="4931"/>
                    </a:lnTo>
                    <a:close/>
                    <a:moveTo>
                      <a:pt x="2368" y="5346"/>
                    </a:moveTo>
                    <a:cubicBezTo>
                      <a:pt x="2366" y="5348"/>
                      <a:pt x="2365" y="5350"/>
                      <a:pt x="2364" y="5352"/>
                    </a:cubicBezTo>
                    <a:cubicBezTo>
                      <a:pt x="2365" y="5350"/>
                      <a:pt x="2367" y="5348"/>
                      <a:pt x="2368" y="5346"/>
                    </a:cubicBezTo>
                    <a:close/>
                    <a:moveTo>
                      <a:pt x="3143" y="5428"/>
                    </a:moveTo>
                    <a:cubicBezTo>
                      <a:pt x="3143" y="5428"/>
                      <a:pt x="3144" y="5429"/>
                      <a:pt x="3144" y="5429"/>
                    </a:cubicBezTo>
                    <a:cubicBezTo>
                      <a:pt x="3144" y="5429"/>
                      <a:pt x="3144" y="5428"/>
                      <a:pt x="3143" y="5428"/>
                    </a:cubicBezTo>
                    <a:close/>
                    <a:moveTo>
                      <a:pt x="7637" y="5496"/>
                    </a:moveTo>
                    <a:cubicBezTo>
                      <a:pt x="7638" y="5497"/>
                      <a:pt x="7639" y="5498"/>
                      <a:pt x="7639" y="5498"/>
                    </a:cubicBezTo>
                    <a:lnTo>
                      <a:pt x="7639" y="5498"/>
                    </a:lnTo>
                    <a:cubicBezTo>
                      <a:pt x="7639" y="5498"/>
                      <a:pt x="7638" y="5497"/>
                      <a:pt x="7637" y="5496"/>
                    </a:cubicBezTo>
                    <a:close/>
                    <a:moveTo>
                      <a:pt x="3172" y="5523"/>
                    </a:moveTo>
                    <a:cubicBezTo>
                      <a:pt x="3172" y="5534"/>
                      <a:pt x="3172" y="5540"/>
                      <a:pt x="3177" y="5546"/>
                    </a:cubicBezTo>
                    <a:cubicBezTo>
                      <a:pt x="3174" y="5546"/>
                      <a:pt x="3170" y="5550"/>
                      <a:pt x="3167" y="5550"/>
                    </a:cubicBezTo>
                    <a:cubicBezTo>
                      <a:pt x="3165" y="5550"/>
                      <a:pt x="3164" y="5547"/>
                      <a:pt x="3166" y="5534"/>
                    </a:cubicBezTo>
                    <a:cubicBezTo>
                      <a:pt x="3172" y="5534"/>
                      <a:pt x="3172" y="5534"/>
                      <a:pt x="3172" y="5523"/>
                    </a:cubicBezTo>
                    <a:close/>
                    <a:moveTo>
                      <a:pt x="3177" y="5601"/>
                    </a:moveTo>
                    <a:cubicBezTo>
                      <a:pt x="3177" y="5606"/>
                      <a:pt x="3177" y="5606"/>
                      <a:pt x="3188" y="5606"/>
                    </a:cubicBezTo>
                    <a:cubicBezTo>
                      <a:pt x="3188" y="5623"/>
                      <a:pt x="3194" y="5634"/>
                      <a:pt x="3194" y="5651"/>
                    </a:cubicBezTo>
                    <a:cubicBezTo>
                      <a:pt x="3194" y="5657"/>
                      <a:pt x="3188" y="5663"/>
                      <a:pt x="3183" y="5663"/>
                    </a:cubicBezTo>
                    <a:cubicBezTo>
                      <a:pt x="3178" y="5663"/>
                      <a:pt x="3174" y="5660"/>
                      <a:pt x="3172" y="5651"/>
                    </a:cubicBezTo>
                    <a:cubicBezTo>
                      <a:pt x="3166" y="5645"/>
                      <a:pt x="3177" y="5629"/>
                      <a:pt x="3177" y="5623"/>
                    </a:cubicBezTo>
                    <a:lnTo>
                      <a:pt x="3177" y="5601"/>
                    </a:lnTo>
                    <a:close/>
                    <a:moveTo>
                      <a:pt x="7405" y="6038"/>
                    </a:moveTo>
                    <a:cubicBezTo>
                      <a:pt x="7406" y="6042"/>
                      <a:pt x="7409" y="6045"/>
                      <a:pt x="7412" y="6048"/>
                    </a:cubicBezTo>
                    <a:lnTo>
                      <a:pt x="7412" y="6048"/>
                    </a:lnTo>
                    <a:lnTo>
                      <a:pt x="7405" y="6038"/>
                    </a:lnTo>
                    <a:close/>
                    <a:moveTo>
                      <a:pt x="7577" y="6204"/>
                    </a:moveTo>
                    <a:cubicBezTo>
                      <a:pt x="7576" y="6204"/>
                      <a:pt x="7576" y="6205"/>
                      <a:pt x="7575" y="6205"/>
                    </a:cubicBezTo>
                    <a:lnTo>
                      <a:pt x="7575" y="6205"/>
                    </a:lnTo>
                    <a:cubicBezTo>
                      <a:pt x="7576" y="6205"/>
                      <a:pt x="7576" y="6204"/>
                      <a:pt x="7577" y="6204"/>
                    </a:cubicBezTo>
                    <a:close/>
                    <a:moveTo>
                      <a:pt x="7559" y="6739"/>
                    </a:moveTo>
                    <a:lnTo>
                      <a:pt x="7559" y="6739"/>
                    </a:lnTo>
                    <a:cubicBezTo>
                      <a:pt x="7561" y="6740"/>
                      <a:pt x="7563" y="6740"/>
                      <a:pt x="7566" y="6741"/>
                    </a:cubicBezTo>
                    <a:lnTo>
                      <a:pt x="7559" y="6739"/>
                    </a:lnTo>
                    <a:close/>
                    <a:moveTo>
                      <a:pt x="7280" y="6822"/>
                    </a:moveTo>
                    <a:cubicBezTo>
                      <a:pt x="7278" y="6822"/>
                      <a:pt x="7275" y="6823"/>
                      <a:pt x="7272" y="6824"/>
                    </a:cubicBezTo>
                    <a:lnTo>
                      <a:pt x="7272" y="6826"/>
                    </a:lnTo>
                    <a:lnTo>
                      <a:pt x="7272" y="6826"/>
                    </a:lnTo>
                    <a:cubicBezTo>
                      <a:pt x="7275" y="6825"/>
                      <a:pt x="7277" y="6824"/>
                      <a:pt x="7280" y="6822"/>
                    </a:cubicBezTo>
                    <a:close/>
                    <a:moveTo>
                      <a:pt x="7272" y="6826"/>
                    </a:moveTo>
                    <a:cubicBezTo>
                      <a:pt x="7266" y="6830"/>
                      <a:pt x="7263" y="6835"/>
                      <a:pt x="7272" y="6846"/>
                    </a:cubicBezTo>
                    <a:lnTo>
                      <a:pt x="7272" y="6826"/>
                    </a:lnTo>
                    <a:close/>
                    <a:moveTo>
                      <a:pt x="7289" y="6846"/>
                    </a:moveTo>
                    <a:cubicBezTo>
                      <a:pt x="7289" y="6846"/>
                      <a:pt x="7289" y="6847"/>
                      <a:pt x="7289" y="6847"/>
                    </a:cubicBezTo>
                    <a:lnTo>
                      <a:pt x="7289" y="6847"/>
                    </a:lnTo>
                    <a:cubicBezTo>
                      <a:pt x="7289" y="6847"/>
                      <a:pt x="7289" y="6846"/>
                      <a:pt x="7289" y="6846"/>
                    </a:cubicBezTo>
                    <a:close/>
                    <a:moveTo>
                      <a:pt x="7509" y="6982"/>
                    </a:moveTo>
                    <a:cubicBezTo>
                      <a:pt x="7510" y="6983"/>
                      <a:pt x="7510" y="6984"/>
                      <a:pt x="7510" y="6984"/>
                    </a:cubicBezTo>
                    <a:cubicBezTo>
                      <a:pt x="7510" y="6983"/>
                      <a:pt x="7510" y="6983"/>
                      <a:pt x="7509" y="6982"/>
                    </a:cubicBezTo>
                    <a:close/>
                    <a:moveTo>
                      <a:pt x="7533" y="7286"/>
                    </a:moveTo>
                    <a:cubicBezTo>
                      <a:pt x="7535" y="7287"/>
                      <a:pt x="7536" y="7288"/>
                      <a:pt x="7538" y="7289"/>
                    </a:cubicBezTo>
                    <a:cubicBezTo>
                      <a:pt x="7538" y="7287"/>
                      <a:pt x="7536" y="7287"/>
                      <a:pt x="7533" y="7286"/>
                    </a:cubicBezTo>
                    <a:close/>
                    <a:moveTo>
                      <a:pt x="4305" y="7678"/>
                    </a:moveTo>
                    <a:lnTo>
                      <a:pt x="4305" y="7678"/>
                    </a:lnTo>
                    <a:cubicBezTo>
                      <a:pt x="4306" y="7679"/>
                      <a:pt x="4306" y="7680"/>
                      <a:pt x="4306" y="7682"/>
                    </a:cubicBezTo>
                    <a:cubicBezTo>
                      <a:pt x="4306" y="7680"/>
                      <a:pt x="4306" y="7679"/>
                      <a:pt x="4305" y="7678"/>
                    </a:cubicBezTo>
                    <a:close/>
                    <a:moveTo>
                      <a:pt x="7431" y="8150"/>
                    </a:moveTo>
                    <a:cubicBezTo>
                      <a:pt x="7433" y="8151"/>
                      <a:pt x="7435" y="8152"/>
                      <a:pt x="7438" y="8152"/>
                    </a:cubicBezTo>
                    <a:cubicBezTo>
                      <a:pt x="7436" y="8151"/>
                      <a:pt x="7433" y="8150"/>
                      <a:pt x="7431" y="8150"/>
                    </a:cubicBezTo>
                    <a:close/>
                    <a:moveTo>
                      <a:pt x="7364" y="8196"/>
                    </a:moveTo>
                    <a:lnTo>
                      <a:pt x="7364" y="8196"/>
                    </a:lnTo>
                    <a:cubicBezTo>
                      <a:pt x="7363" y="8198"/>
                      <a:pt x="7362" y="8200"/>
                      <a:pt x="7361" y="8202"/>
                    </a:cubicBezTo>
                    <a:cubicBezTo>
                      <a:pt x="7367" y="8202"/>
                      <a:pt x="7366" y="8200"/>
                      <a:pt x="7364" y="8196"/>
                    </a:cubicBezTo>
                    <a:close/>
                    <a:moveTo>
                      <a:pt x="4173" y="9312"/>
                    </a:moveTo>
                    <a:lnTo>
                      <a:pt x="4173" y="9312"/>
                    </a:lnTo>
                    <a:cubicBezTo>
                      <a:pt x="4173" y="9313"/>
                      <a:pt x="4173" y="9313"/>
                      <a:pt x="4173" y="9314"/>
                    </a:cubicBezTo>
                    <a:cubicBezTo>
                      <a:pt x="4173" y="9313"/>
                      <a:pt x="4173" y="9313"/>
                      <a:pt x="4173" y="9312"/>
                    </a:cubicBezTo>
                    <a:close/>
                    <a:moveTo>
                      <a:pt x="6669" y="9646"/>
                    </a:moveTo>
                    <a:cubicBezTo>
                      <a:pt x="6670" y="9647"/>
                      <a:pt x="6671" y="9648"/>
                      <a:pt x="6672" y="9649"/>
                    </a:cubicBezTo>
                    <a:lnTo>
                      <a:pt x="6672" y="9649"/>
                    </a:lnTo>
                    <a:cubicBezTo>
                      <a:pt x="6671" y="9648"/>
                      <a:pt x="6670" y="9647"/>
                      <a:pt x="6669" y="9646"/>
                    </a:cubicBezTo>
                    <a:close/>
                    <a:moveTo>
                      <a:pt x="7248" y="9697"/>
                    </a:moveTo>
                    <a:cubicBezTo>
                      <a:pt x="7249" y="9699"/>
                      <a:pt x="7249" y="9700"/>
                      <a:pt x="7250" y="9701"/>
                    </a:cubicBezTo>
                    <a:cubicBezTo>
                      <a:pt x="7250" y="9699"/>
                      <a:pt x="7249" y="9698"/>
                      <a:pt x="7248" y="9697"/>
                    </a:cubicBezTo>
                    <a:close/>
                    <a:moveTo>
                      <a:pt x="73" y="9779"/>
                    </a:moveTo>
                    <a:lnTo>
                      <a:pt x="73" y="9779"/>
                    </a:lnTo>
                    <a:cubicBezTo>
                      <a:pt x="75" y="9780"/>
                      <a:pt x="78" y="9782"/>
                      <a:pt x="81" y="9784"/>
                    </a:cubicBezTo>
                    <a:lnTo>
                      <a:pt x="81" y="9784"/>
                    </a:lnTo>
                    <a:cubicBezTo>
                      <a:pt x="79" y="9782"/>
                      <a:pt x="76" y="9780"/>
                      <a:pt x="73" y="9779"/>
                    </a:cubicBezTo>
                    <a:close/>
                    <a:moveTo>
                      <a:pt x="568" y="10525"/>
                    </a:moveTo>
                    <a:cubicBezTo>
                      <a:pt x="563" y="10525"/>
                      <a:pt x="563" y="10530"/>
                      <a:pt x="562" y="10536"/>
                    </a:cubicBezTo>
                    <a:lnTo>
                      <a:pt x="562" y="10536"/>
                    </a:lnTo>
                    <a:cubicBezTo>
                      <a:pt x="563" y="10531"/>
                      <a:pt x="566" y="10527"/>
                      <a:pt x="571" y="10526"/>
                    </a:cubicBezTo>
                    <a:cubicBezTo>
                      <a:pt x="570" y="10525"/>
                      <a:pt x="569" y="10525"/>
                      <a:pt x="568" y="10525"/>
                    </a:cubicBezTo>
                    <a:close/>
                    <a:moveTo>
                      <a:pt x="562" y="10536"/>
                    </a:moveTo>
                    <a:lnTo>
                      <a:pt x="562" y="10536"/>
                    </a:lnTo>
                    <a:cubicBezTo>
                      <a:pt x="562" y="10539"/>
                      <a:pt x="561" y="10542"/>
                      <a:pt x="561" y="10545"/>
                    </a:cubicBezTo>
                    <a:lnTo>
                      <a:pt x="561" y="10545"/>
                    </a:lnTo>
                    <a:cubicBezTo>
                      <a:pt x="562" y="10542"/>
                      <a:pt x="562" y="10539"/>
                      <a:pt x="562" y="10536"/>
                    </a:cubicBezTo>
                    <a:close/>
                    <a:moveTo>
                      <a:pt x="637" y="10614"/>
                    </a:moveTo>
                    <a:cubicBezTo>
                      <a:pt x="637" y="10616"/>
                      <a:pt x="637" y="10617"/>
                      <a:pt x="637" y="10618"/>
                    </a:cubicBezTo>
                    <a:lnTo>
                      <a:pt x="637" y="10618"/>
                    </a:lnTo>
                    <a:cubicBezTo>
                      <a:pt x="637" y="10617"/>
                      <a:pt x="637" y="10616"/>
                      <a:pt x="637" y="10614"/>
                    </a:cubicBezTo>
                    <a:close/>
                    <a:moveTo>
                      <a:pt x="765" y="10775"/>
                    </a:moveTo>
                    <a:lnTo>
                      <a:pt x="765" y="10775"/>
                    </a:lnTo>
                    <a:cubicBezTo>
                      <a:pt x="764" y="10776"/>
                      <a:pt x="764" y="10777"/>
                      <a:pt x="764" y="10778"/>
                    </a:cubicBezTo>
                    <a:lnTo>
                      <a:pt x="764" y="10778"/>
                    </a:lnTo>
                    <a:cubicBezTo>
                      <a:pt x="764" y="10777"/>
                      <a:pt x="765" y="10776"/>
                      <a:pt x="765" y="10775"/>
                    </a:cubicBez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9" y="11223"/>
                    </a:lnTo>
                    <a:lnTo>
                      <a:pt x="759" y="11223"/>
                    </a:lnTo>
                    <a:close/>
                    <a:moveTo>
                      <a:pt x="759" y="11223"/>
                    </a:moveTo>
                    <a:lnTo>
                      <a:pt x="757" y="11225"/>
                    </a:lnTo>
                    <a:lnTo>
                      <a:pt x="759" y="11223"/>
                    </a:lnTo>
                    <a:close/>
                    <a:moveTo>
                      <a:pt x="757" y="11225"/>
                    </a:moveTo>
                    <a:lnTo>
                      <a:pt x="756" y="11226"/>
                    </a:lnTo>
                    <a:lnTo>
                      <a:pt x="757" y="11225"/>
                    </a:lnTo>
                    <a:close/>
                    <a:moveTo>
                      <a:pt x="756" y="11226"/>
                    </a:moveTo>
                    <a:lnTo>
                      <a:pt x="755" y="11227"/>
                    </a:lnTo>
                    <a:lnTo>
                      <a:pt x="755" y="11227"/>
                    </a:lnTo>
                    <a:lnTo>
                      <a:pt x="756" y="11226"/>
                    </a:lnTo>
                    <a:close/>
                    <a:moveTo>
                      <a:pt x="6769" y="11649"/>
                    </a:moveTo>
                    <a:cubicBezTo>
                      <a:pt x="6769" y="11650"/>
                      <a:pt x="6768" y="11650"/>
                      <a:pt x="6768" y="11651"/>
                    </a:cubicBezTo>
                    <a:lnTo>
                      <a:pt x="6768" y="11651"/>
                    </a:lnTo>
                    <a:cubicBezTo>
                      <a:pt x="6768" y="11650"/>
                      <a:pt x="6769" y="11650"/>
                      <a:pt x="6769" y="11649"/>
                    </a:cubicBezTo>
                    <a:close/>
                    <a:moveTo>
                      <a:pt x="1329" y="11660"/>
                    </a:moveTo>
                    <a:cubicBezTo>
                      <a:pt x="1332" y="11667"/>
                      <a:pt x="1336" y="11672"/>
                      <a:pt x="1340" y="11677"/>
                    </a:cubicBezTo>
                    <a:lnTo>
                      <a:pt x="1340" y="11677"/>
                    </a:lnTo>
                    <a:lnTo>
                      <a:pt x="1329" y="11660"/>
                    </a:lnTo>
                    <a:close/>
                    <a:moveTo>
                      <a:pt x="6099" y="11882"/>
                    </a:moveTo>
                    <a:cubicBezTo>
                      <a:pt x="6101" y="11885"/>
                      <a:pt x="6104" y="11887"/>
                      <a:pt x="6107" y="11887"/>
                    </a:cubicBezTo>
                    <a:lnTo>
                      <a:pt x="6107" y="11887"/>
                    </a:lnTo>
                    <a:cubicBezTo>
                      <a:pt x="6105" y="11885"/>
                      <a:pt x="6102" y="11883"/>
                      <a:pt x="6099" y="11882"/>
                    </a:cubicBezTo>
                    <a:close/>
                    <a:moveTo>
                      <a:pt x="1512" y="12441"/>
                    </a:moveTo>
                    <a:cubicBezTo>
                      <a:pt x="1516" y="12445"/>
                      <a:pt x="1524" y="12454"/>
                      <a:pt x="1531" y="12459"/>
                    </a:cubicBezTo>
                    <a:lnTo>
                      <a:pt x="1531" y="12459"/>
                    </a:lnTo>
                    <a:cubicBezTo>
                      <a:pt x="1524" y="12453"/>
                      <a:pt x="1518" y="12446"/>
                      <a:pt x="1512" y="12441"/>
                    </a:cubicBezTo>
                    <a:close/>
                    <a:moveTo>
                      <a:pt x="2280" y="12902"/>
                    </a:moveTo>
                    <a:cubicBezTo>
                      <a:pt x="2280" y="12903"/>
                      <a:pt x="2280" y="12904"/>
                      <a:pt x="2281" y="12905"/>
                    </a:cubicBezTo>
                    <a:cubicBezTo>
                      <a:pt x="2281" y="12904"/>
                      <a:pt x="2280" y="12903"/>
                      <a:pt x="2280" y="12902"/>
                    </a:cubicBezTo>
                    <a:close/>
                    <a:moveTo>
                      <a:pt x="2323" y="12932"/>
                    </a:moveTo>
                    <a:cubicBezTo>
                      <a:pt x="2323" y="12932"/>
                      <a:pt x="2323" y="12932"/>
                      <a:pt x="2322" y="12932"/>
                    </a:cubicBezTo>
                    <a:lnTo>
                      <a:pt x="2322" y="12932"/>
                    </a:lnTo>
                    <a:cubicBezTo>
                      <a:pt x="2323" y="12932"/>
                      <a:pt x="2323" y="12932"/>
                      <a:pt x="2323" y="12932"/>
                    </a:cubicBezTo>
                    <a:close/>
                    <a:moveTo>
                      <a:pt x="2416" y="12983"/>
                    </a:moveTo>
                    <a:cubicBezTo>
                      <a:pt x="2419" y="12985"/>
                      <a:pt x="2422" y="12987"/>
                      <a:pt x="2425" y="12988"/>
                    </a:cubicBezTo>
                    <a:cubicBezTo>
                      <a:pt x="2422" y="12986"/>
                      <a:pt x="2419" y="12985"/>
                      <a:pt x="2416" y="12983"/>
                    </a:cubicBezTo>
                    <a:close/>
                    <a:moveTo>
                      <a:pt x="6056" y="13175"/>
                    </a:moveTo>
                    <a:lnTo>
                      <a:pt x="6056" y="13175"/>
                    </a:lnTo>
                    <a:cubicBezTo>
                      <a:pt x="6055" y="13176"/>
                      <a:pt x="6055" y="13176"/>
                      <a:pt x="6055" y="13176"/>
                    </a:cubicBezTo>
                    <a:cubicBezTo>
                      <a:pt x="6055" y="13176"/>
                      <a:pt x="6055" y="13176"/>
                      <a:pt x="6056" y="13175"/>
                    </a:cubicBezTo>
                    <a:close/>
                    <a:moveTo>
                      <a:pt x="2917" y="13542"/>
                    </a:moveTo>
                    <a:cubicBezTo>
                      <a:pt x="2918" y="13543"/>
                      <a:pt x="2919" y="13545"/>
                      <a:pt x="2920" y="13546"/>
                    </a:cubicBezTo>
                    <a:lnTo>
                      <a:pt x="2920" y="13546"/>
                    </a:lnTo>
                    <a:cubicBezTo>
                      <a:pt x="2921" y="13547"/>
                      <a:pt x="2922" y="13547"/>
                      <a:pt x="2923" y="13547"/>
                    </a:cubicBezTo>
                    <a:lnTo>
                      <a:pt x="2917" y="13542"/>
                    </a:lnTo>
                    <a:close/>
                    <a:moveTo>
                      <a:pt x="4063" y="14992"/>
                    </a:moveTo>
                    <a:lnTo>
                      <a:pt x="4068" y="14997"/>
                    </a:lnTo>
                    <a:cubicBezTo>
                      <a:pt x="4066" y="14993"/>
                      <a:pt x="4064" y="14992"/>
                      <a:pt x="4063" y="14992"/>
                    </a:cubicBezTo>
                    <a:close/>
                    <a:moveTo>
                      <a:pt x="5446" y="16646"/>
                    </a:moveTo>
                    <a:cubicBezTo>
                      <a:pt x="5447" y="16647"/>
                      <a:pt x="5448" y="16648"/>
                      <a:pt x="5449" y="16649"/>
                    </a:cubicBezTo>
                    <a:lnTo>
                      <a:pt x="5449" y="16649"/>
                    </a:lnTo>
                    <a:cubicBezTo>
                      <a:pt x="5448" y="16648"/>
                      <a:pt x="5447" y="16647"/>
                      <a:pt x="5446" y="16646"/>
                    </a:cubicBezTo>
                    <a:close/>
                    <a:moveTo>
                      <a:pt x="6795" y="16862"/>
                    </a:moveTo>
                    <a:lnTo>
                      <a:pt x="6802" y="16890"/>
                    </a:lnTo>
                    <a:cubicBezTo>
                      <a:pt x="6798" y="16873"/>
                      <a:pt x="6796" y="16865"/>
                      <a:pt x="6795" y="16862"/>
                    </a:cubicBezTo>
                    <a:close/>
                    <a:moveTo>
                      <a:pt x="5476" y="17474"/>
                    </a:moveTo>
                    <a:cubicBezTo>
                      <a:pt x="5474" y="17474"/>
                      <a:pt x="5471" y="17474"/>
                      <a:pt x="5468" y="17476"/>
                    </a:cubicBezTo>
                    <a:cubicBezTo>
                      <a:pt x="5473" y="17476"/>
                      <a:pt x="5476" y="17475"/>
                      <a:pt x="5478" y="17474"/>
                    </a:cubicBezTo>
                    <a:lnTo>
                      <a:pt x="5478" y="17474"/>
                    </a:lnTo>
                    <a:cubicBezTo>
                      <a:pt x="5478" y="17474"/>
                      <a:pt x="5477" y="17474"/>
                      <a:pt x="5476" y="17474"/>
                    </a:cubicBezTo>
                    <a:close/>
                    <a:moveTo>
                      <a:pt x="8143" y="21786"/>
                    </a:moveTo>
                    <a:cubicBezTo>
                      <a:pt x="8146" y="21794"/>
                      <a:pt x="8149" y="21801"/>
                      <a:pt x="8152" y="21809"/>
                    </a:cubicBezTo>
                    <a:lnTo>
                      <a:pt x="8143" y="21786"/>
                    </a:lnTo>
                    <a:close/>
                    <a:moveTo>
                      <a:pt x="8443" y="22860"/>
                    </a:moveTo>
                    <a:lnTo>
                      <a:pt x="8445" y="22866"/>
                    </a:lnTo>
                    <a:cubicBezTo>
                      <a:pt x="8445" y="22863"/>
                      <a:pt x="8445" y="22862"/>
                      <a:pt x="8443" y="22860"/>
                    </a:cubicBezTo>
                    <a:close/>
                    <a:moveTo>
                      <a:pt x="8755" y="24020"/>
                    </a:moveTo>
                    <a:lnTo>
                      <a:pt x="8761" y="24045"/>
                    </a:lnTo>
                    <a:cubicBezTo>
                      <a:pt x="8759" y="24032"/>
                      <a:pt x="8756" y="24024"/>
                      <a:pt x="8755" y="24020"/>
                    </a:cubicBezTo>
                    <a:close/>
                    <a:moveTo>
                      <a:pt x="8585" y="24614"/>
                    </a:moveTo>
                    <a:cubicBezTo>
                      <a:pt x="8582" y="24614"/>
                      <a:pt x="8584" y="24616"/>
                      <a:pt x="8587" y="24616"/>
                    </a:cubicBezTo>
                    <a:cubicBezTo>
                      <a:pt x="8588" y="24616"/>
                      <a:pt x="8589" y="24616"/>
                      <a:pt x="8590" y="24615"/>
                    </a:cubicBezTo>
                    <a:lnTo>
                      <a:pt x="8590" y="24615"/>
                    </a:lnTo>
                    <a:cubicBezTo>
                      <a:pt x="8589" y="24615"/>
                      <a:pt x="8589" y="24615"/>
                      <a:pt x="8589" y="24615"/>
                    </a:cubicBezTo>
                    <a:cubicBezTo>
                      <a:pt x="8587" y="24614"/>
                      <a:pt x="8586" y="24614"/>
                      <a:pt x="8585" y="24614"/>
                    </a:cubicBezTo>
                    <a:close/>
                    <a:moveTo>
                      <a:pt x="8650" y="24764"/>
                    </a:moveTo>
                    <a:lnTo>
                      <a:pt x="8650" y="24764"/>
                    </a:lnTo>
                    <a:cubicBezTo>
                      <a:pt x="8650" y="24769"/>
                      <a:pt x="8652" y="24776"/>
                      <a:pt x="8655" y="24784"/>
                    </a:cubicBezTo>
                    <a:lnTo>
                      <a:pt x="8655" y="24784"/>
                    </a:lnTo>
                    <a:cubicBezTo>
                      <a:pt x="8653" y="24777"/>
                      <a:pt x="8652" y="24770"/>
                      <a:pt x="8650" y="24764"/>
                    </a:cubicBezTo>
                    <a:close/>
                    <a:moveTo>
                      <a:pt x="9364" y="26098"/>
                    </a:moveTo>
                    <a:cubicBezTo>
                      <a:pt x="9364" y="26098"/>
                      <a:pt x="9364" y="26098"/>
                      <a:pt x="9364" y="26099"/>
                    </a:cubicBezTo>
                    <a:lnTo>
                      <a:pt x="9364" y="26099"/>
                    </a:lnTo>
                    <a:cubicBezTo>
                      <a:pt x="9364" y="26098"/>
                      <a:pt x="9364" y="26098"/>
                      <a:pt x="9364" y="26098"/>
                    </a:cubicBezTo>
                    <a:close/>
                    <a:moveTo>
                      <a:pt x="9951" y="28848"/>
                    </a:moveTo>
                    <a:cubicBezTo>
                      <a:pt x="9951" y="28849"/>
                      <a:pt x="9951" y="28849"/>
                      <a:pt x="9952" y="28850"/>
                    </a:cubicBezTo>
                    <a:lnTo>
                      <a:pt x="9952" y="28850"/>
                    </a:lnTo>
                    <a:cubicBezTo>
                      <a:pt x="9951" y="28849"/>
                      <a:pt x="9951" y="28849"/>
                      <a:pt x="9951" y="28848"/>
                    </a:cubicBezTo>
                    <a:close/>
                    <a:moveTo>
                      <a:pt x="10963" y="30454"/>
                    </a:moveTo>
                    <a:lnTo>
                      <a:pt x="10963" y="30454"/>
                    </a:lnTo>
                    <a:cubicBezTo>
                      <a:pt x="10965" y="30458"/>
                      <a:pt x="10967" y="30461"/>
                      <a:pt x="10969" y="30464"/>
                    </a:cubicBezTo>
                    <a:cubicBezTo>
                      <a:pt x="10967" y="30460"/>
                      <a:pt x="10965" y="30457"/>
                      <a:pt x="10963" y="30454"/>
                    </a:cubicBezTo>
                    <a:close/>
                    <a:moveTo>
                      <a:pt x="11920" y="32774"/>
                    </a:moveTo>
                    <a:lnTo>
                      <a:pt x="11920" y="32774"/>
                    </a:lnTo>
                    <a:cubicBezTo>
                      <a:pt x="11920" y="32774"/>
                      <a:pt x="11920" y="32775"/>
                      <a:pt x="11921" y="32777"/>
                    </a:cubicBezTo>
                    <a:cubicBezTo>
                      <a:pt x="11920" y="32776"/>
                      <a:pt x="11920" y="32775"/>
                      <a:pt x="11920" y="32774"/>
                    </a:cubicBezTo>
                    <a:close/>
                    <a:moveTo>
                      <a:pt x="12211" y="33250"/>
                    </a:moveTo>
                    <a:cubicBezTo>
                      <a:pt x="12214" y="33254"/>
                      <a:pt x="12216" y="33259"/>
                      <a:pt x="12219" y="33264"/>
                    </a:cubicBezTo>
                    <a:cubicBezTo>
                      <a:pt x="12219" y="33260"/>
                      <a:pt x="12217" y="33254"/>
                      <a:pt x="12211" y="33250"/>
                    </a:cubicBezTo>
                    <a:close/>
                    <a:moveTo>
                      <a:pt x="12321" y="33342"/>
                    </a:moveTo>
                    <a:cubicBezTo>
                      <a:pt x="12322" y="33345"/>
                      <a:pt x="12323" y="33348"/>
                      <a:pt x="12325" y="33352"/>
                    </a:cubicBezTo>
                    <a:cubicBezTo>
                      <a:pt x="12325" y="33350"/>
                      <a:pt x="12323" y="33346"/>
                      <a:pt x="12321" y="33342"/>
                    </a:cubicBezTo>
                    <a:close/>
                    <a:moveTo>
                      <a:pt x="12502" y="33595"/>
                    </a:moveTo>
                    <a:cubicBezTo>
                      <a:pt x="12504" y="33605"/>
                      <a:pt x="12509" y="33619"/>
                      <a:pt x="12512" y="33630"/>
                    </a:cubicBezTo>
                    <a:lnTo>
                      <a:pt x="12512" y="33630"/>
                    </a:lnTo>
                    <a:cubicBezTo>
                      <a:pt x="12512" y="33623"/>
                      <a:pt x="12507" y="33609"/>
                      <a:pt x="12502" y="33595"/>
                    </a:cubicBezTo>
                    <a:close/>
                    <a:moveTo>
                      <a:pt x="12512" y="33630"/>
                    </a:moveTo>
                    <a:cubicBezTo>
                      <a:pt x="12512" y="33633"/>
                      <a:pt x="12511" y="33635"/>
                      <a:pt x="12509" y="33635"/>
                    </a:cubicBezTo>
                    <a:cubicBezTo>
                      <a:pt x="12509" y="33635"/>
                      <a:pt x="12508" y="33635"/>
                      <a:pt x="12507" y="33635"/>
                    </a:cubicBezTo>
                    <a:lnTo>
                      <a:pt x="12507" y="33635"/>
                    </a:lnTo>
                    <a:cubicBezTo>
                      <a:pt x="12511" y="33640"/>
                      <a:pt x="12513" y="33642"/>
                      <a:pt x="12514" y="33642"/>
                    </a:cubicBezTo>
                    <a:cubicBezTo>
                      <a:pt x="12515" y="33642"/>
                      <a:pt x="12514" y="33637"/>
                      <a:pt x="12512" y="33630"/>
                    </a:cubicBezTo>
                    <a:close/>
                    <a:moveTo>
                      <a:pt x="12844" y="33788"/>
                    </a:moveTo>
                    <a:lnTo>
                      <a:pt x="12850" y="33795"/>
                    </a:lnTo>
                    <a:cubicBezTo>
                      <a:pt x="12848" y="33793"/>
                      <a:pt x="12846" y="33790"/>
                      <a:pt x="12844" y="33788"/>
                    </a:cubicBezTo>
                    <a:close/>
                    <a:moveTo>
                      <a:pt x="13791" y="35267"/>
                    </a:moveTo>
                    <a:lnTo>
                      <a:pt x="13791" y="35267"/>
                    </a:lnTo>
                    <a:cubicBezTo>
                      <a:pt x="13801" y="35279"/>
                      <a:pt x="13809" y="35288"/>
                      <a:pt x="13816" y="35295"/>
                    </a:cubicBezTo>
                    <a:lnTo>
                      <a:pt x="13816" y="35295"/>
                    </a:lnTo>
                    <a:cubicBezTo>
                      <a:pt x="13808" y="35286"/>
                      <a:pt x="13800" y="35276"/>
                      <a:pt x="13791" y="35267"/>
                    </a:cubicBezTo>
                    <a:close/>
                    <a:moveTo>
                      <a:pt x="2059" y="1"/>
                    </a:moveTo>
                    <a:cubicBezTo>
                      <a:pt x="2065" y="44"/>
                      <a:pt x="2060" y="55"/>
                      <a:pt x="2052" y="55"/>
                    </a:cubicBezTo>
                    <a:cubicBezTo>
                      <a:pt x="2044" y="55"/>
                      <a:pt x="2033" y="46"/>
                      <a:pt x="2025" y="46"/>
                    </a:cubicBezTo>
                    <a:cubicBezTo>
                      <a:pt x="2015" y="46"/>
                      <a:pt x="2008" y="57"/>
                      <a:pt x="2010" y="100"/>
                    </a:cubicBezTo>
                    <a:lnTo>
                      <a:pt x="1982" y="17"/>
                    </a:lnTo>
                    <a:cubicBezTo>
                      <a:pt x="1981" y="17"/>
                      <a:pt x="1980" y="17"/>
                      <a:pt x="1980" y="17"/>
                    </a:cubicBezTo>
                    <a:lnTo>
                      <a:pt x="1980" y="17"/>
                    </a:lnTo>
                    <a:cubicBezTo>
                      <a:pt x="1967" y="17"/>
                      <a:pt x="2024" y="112"/>
                      <a:pt x="1998" y="112"/>
                    </a:cubicBezTo>
                    <a:cubicBezTo>
                      <a:pt x="1997" y="112"/>
                      <a:pt x="1996" y="112"/>
                      <a:pt x="1995" y="112"/>
                    </a:cubicBezTo>
                    <a:lnTo>
                      <a:pt x="1995" y="112"/>
                    </a:lnTo>
                    <a:lnTo>
                      <a:pt x="2037" y="122"/>
                    </a:lnTo>
                    <a:cubicBezTo>
                      <a:pt x="2048" y="194"/>
                      <a:pt x="2048" y="228"/>
                      <a:pt x="2048" y="255"/>
                    </a:cubicBezTo>
                    <a:cubicBezTo>
                      <a:pt x="2076" y="311"/>
                      <a:pt x="2142" y="338"/>
                      <a:pt x="2159" y="488"/>
                    </a:cubicBezTo>
                    <a:lnTo>
                      <a:pt x="2148" y="449"/>
                    </a:lnTo>
                    <a:lnTo>
                      <a:pt x="2148" y="449"/>
                    </a:lnTo>
                    <a:cubicBezTo>
                      <a:pt x="2181" y="565"/>
                      <a:pt x="2148" y="532"/>
                      <a:pt x="2148" y="554"/>
                    </a:cubicBezTo>
                    <a:lnTo>
                      <a:pt x="2142" y="526"/>
                    </a:lnTo>
                    <a:lnTo>
                      <a:pt x="2151" y="607"/>
                    </a:lnTo>
                    <a:lnTo>
                      <a:pt x="2151" y="607"/>
                    </a:lnTo>
                    <a:cubicBezTo>
                      <a:pt x="2142" y="546"/>
                      <a:pt x="2110" y="476"/>
                      <a:pt x="2100" y="476"/>
                    </a:cubicBezTo>
                    <a:cubicBezTo>
                      <a:pt x="2097" y="476"/>
                      <a:pt x="2096" y="483"/>
                      <a:pt x="2098" y="499"/>
                    </a:cubicBezTo>
                    <a:cubicBezTo>
                      <a:pt x="2107" y="543"/>
                      <a:pt x="2110" y="556"/>
                      <a:pt x="2111" y="556"/>
                    </a:cubicBezTo>
                    <a:cubicBezTo>
                      <a:pt x="2113" y="556"/>
                      <a:pt x="2112" y="528"/>
                      <a:pt x="2116" y="528"/>
                    </a:cubicBezTo>
                    <a:cubicBezTo>
                      <a:pt x="2119" y="528"/>
                      <a:pt x="2123" y="537"/>
                      <a:pt x="2131" y="565"/>
                    </a:cubicBezTo>
                    <a:cubicBezTo>
                      <a:pt x="2147" y="614"/>
                      <a:pt x="2141" y="622"/>
                      <a:pt x="2132" y="622"/>
                    </a:cubicBezTo>
                    <a:cubicBezTo>
                      <a:pt x="2128" y="622"/>
                      <a:pt x="2124" y="621"/>
                      <a:pt x="2120" y="621"/>
                    </a:cubicBezTo>
                    <a:lnTo>
                      <a:pt x="2120" y="621"/>
                    </a:lnTo>
                    <a:lnTo>
                      <a:pt x="2154" y="737"/>
                    </a:lnTo>
                    <a:cubicBezTo>
                      <a:pt x="2145" y="737"/>
                      <a:pt x="2137" y="690"/>
                      <a:pt x="2133" y="690"/>
                    </a:cubicBezTo>
                    <a:cubicBezTo>
                      <a:pt x="2132" y="690"/>
                      <a:pt x="2131" y="695"/>
                      <a:pt x="2131" y="709"/>
                    </a:cubicBezTo>
                    <a:lnTo>
                      <a:pt x="2187" y="858"/>
                    </a:lnTo>
                    <a:cubicBezTo>
                      <a:pt x="2154" y="897"/>
                      <a:pt x="2253" y="1013"/>
                      <a:pt x="2237" y="1091"/>
                    </a:cubicBezTo>
                    <a:cubicBezTo>
                      <a:pt x="2225" y="1058"/>
                      <a:pt x="2219" y="1048"/>
                      <a:pt x="2216" y="1048"/>
                    </a:cubicBezTo>
                    <a:lnTo>
                      <a:pt x="2216" y="1048"/>
                    </a:lnTo>
                    <a:cubicBezTo>
                      <a:pt x="2211" y="1048"/>
                      <a:pt x="2219" y="1092"/>
                      <a:pt x="2212" y="1092"/>
                    </a:cubicBezTo>
                    <a:cubicBezTo>
                      <a:pt x="2211" y="1092"/>
                      <a:pt x="2210" y="1092"/>
                      <a:pt x="2209" y="1091"/>
                    </a:cubicBezTo>
                    <a:lnTo>
                      <a:pt x="2209" y="1091"/>
                    </a:lnTo>
                    <a:lnTo>
                      <a:pt x="2286" y="1356"/>
                    </a:lnTo>
                    <a:cubicBezTo>
                      <a:pt x="2286" y="1360"/>
                      <a:pt x="2286" y="1361"/>
                      <a:pt x="2285" y="1361"/>
                    </a:cubicBezTo>
                    <a:cubicBezTo>
                      <a:pt x="2280" y="1361"/>
                      <a:pt x="2264" y="1317"/>
                      <a:pt x="2262" y="1317"/>
                    </a:cubicBezTo>
                    <a:lnTo>
                      <a:pt x="2262" y="1317"/>
                    </a:lnTo>
                    <a:cubicBezTo>
                      <a:pt x="2262" y="1317"/>
                      <a:pt x="2262" y="1321"/>
                      <a:pt x="2264" y="1329"/>
                    </a:cubicBezTo>
                    <a:cubicBezTo>
                      <a:pt x="2264" y="1384"/>
                      <a:pt x="2297" y="1412"/>
                      <a:pt x="2308" y="1428"/>
                    </a:cubicBezTo>
                    <a:cubicBezTo>
                      <a:pt x="2297" y="1456"/>
                      <a:pt x="2364" y="1633"/>
                      <a:pt x="2336" y="1633"/>
                    </a:cubicBezTo>
                    <a:cubicBezTo>
                      <a:pt x="2369" y="1816"/>
                      <a:pt x="2391" y="1700"/>
                      <a:pt x="2419" y="1871"/>
                    </a:cubicBezTo>
                    <a:cubicBezTo>
                      <a:pt x="2418" y="1873"/>
                      <a:pt x="2417" y="1874"/>
                      <a:pt x="2416" y="1874"/>
                    </a:cubicBezTo>
                    <a:cubicBezTo>
                      <a:pt x="2406" y="1874"/>
                      <a:pt x="2386" y="1797"/>
                      <a:pt x="2381" y="1797"/>
                    </a:cubicBezTo>
                    <a:cubicBezTo>
                      <a:pt x="2380" y="1797"/>
                      <a:pt x="2379" y="1802"/>
                      <a:pt x="2380" y="1816"/>
                    </a:cubicBezTo>
                    <a:lnTo>
                      <a:pt x="2436" y="1993"/>
                    </a:lnTo>
                    <a:cubicBezTo>
                      <a:pt x="2427" y="1979"/>
                      <a:pt x="2410" y="1969"/>
                      <a:pt x="2399" y="1930"/>
                    </a:cubicBezTo>
                    <a:lnTo>
                      <a:pt x="2399" y="1930"/>
                    </a:lnTo>
                    <a:cubicBezTo>
                      <a:pt x="2502" y="2393"/>
                      <a:pt x="2489" y="2666"/>
                      <a:pt x="2624" y="3083"/>
                    </a:cubicBezTo>
                    <a:cubicBezTo>
                      <a:pt x="2624" y="3100"/>
                      <a:pt x="2622" y="3107"/>
                      <a:pt x="2620" y="3107"/>
                    </a:cubicBezTo>
                    <a:cubicBezTo>
                      <a:pt x="2611" y="3107"/>
                      <a:pt x="2591" y="3034"/>
                      <a:pt x="2574" y="3000"/>
                    </a:cubicBezTo>
                    <a:lnTo>
                      <a:pt x="2574" y="3000"/>
                    </a:lnTo>
                    <a:cubicBezTo>
                      <a:pt x="2685" y="3304"/>
                      <a:pt x="2652" y="3448"/>
                      <a:pt x="2729" y="3719"/>
                    </a:cubicBezTo>
                    <a:lnTo>
                      <a:pt x="2740" y="3719"/>
                    </a:lnTo>
                    <a:cubicBezTo>
                      <a:pt x="2795" y="4107"/>
                      <a:pt x="2950" y="4544"/>
                      <a:pt x="3039" y="4964"/>
                    </a:cubicBezTo>
                    <a:lnTo>
                      <a:pt x="3039" y="4909"/>
                    </a:lnTo>
                    <a:cubicBezTo>
                      <a:pt x="3067" y="4964"/>
                      <a:pt x="3094" y="5053"/>
                      <a:pt x="3122" y="5125"/>
                    </a:cubicBezTo>
                    <a:cubicBezTo>
                      <a:pt x="3121" y="5126"/>
                      <a:pt x="3120" y="5127"/>
                      <a:pt x="3119" y="5127"/>
                    </a:cubicBezTo>
                    <a:cubicBezTo>
                      <a:pt x="3115" y="5127"/>
                      <a:pt x="3108" y="5122"/>
                      <a:pt x="3103" y="5122"/>
                    </a:cubicBezTo>
                    <a:cubicBezTo>
                      <a:pt x="3095" y="5122"/>
                      <a:pt x="3092" y="5135"/>
                      <a:pt x="3116" y="5202"/>
                    </a:cubicBezTo>
                    <a:cubicBezTo>
                      <a:pt x="3116" y="5177"/>
                      <a:pt x="3112" y="5129"/>
                      <a:pt x="3115" y="5129"/>
                    </a:cubicBezTo>
                    <a:lnTo>
                      <a:pt x="3115" y="5129"/>
                    </a:lnTo>
                    <a:cubicBezTo>
                      <a:pt x="3116" y="5129"/>
                      <a:pt x="3116" y="5129"/>
                      <a:pt x="3116" y="5130"/>
                    </a:cubicBezTo>
                    <a:cubicBezTo>
                      <a:pt x="3127" y="5236"/>
                      <a:pt x="3155" y="5368"/>
                      <a:pt x="3194" y="5512"/>
                    </a:cubicBezTo>
                    <a:lnTo>
                      <a:pt x="3172" y="5507"/>
                    </a:lnTo>
                    <a:cubicBezTo>
                      <a:pt x="3172" y="5496"/>
                      <a:pt x="3183" y="5496"/>
                      <a:pt x="3177" y="5496"/>
                    </a:cubicBezTo>
                    <a:cubicBezTo>
                      <a:pt x="3177" y="5492"/>
                      <a:pt x="3176" y="5491"/>
                      <a:pt x="3174" y="5491"/>
                    </a:cubicBezTo>
                    <a:cubicBezTo>
                      <a:pt x="3171" y="5491"/>
                      <a:pt x="3166" y="5496"/>
                      <a:pt x="3166" y="5496"/>
                    </a:cubicBezTo>
                    <a:cubicBezTo>
                      <a:pt x="3172" y="5485"/>
                      <a:pt x="3144" y="5485"/>
                      <a:pt x="3155" y="5462"/>
                    </a:cubicBezTo>
                    <a:cubicBezTo>
                      <a:pt x="3154" y="5457"/>
                      <a:pt x="3152" y="5455"/>
                      <a:pt x="3150" y="5455"/>
                    </a:cubicBezTo>
                    <a:cubicBezTo>
                      <a:pt x="3143" y="5455"/>
                      <a:pt x="3134" y="5470"/>
                      <a:pt x="3127" y="5470"/>
                    </a:cubicBezTo>
                    <a:cubicBezTo>
                      <a:pt x="3125" y="5470"/>
                      <a:pt x="3123" y="5468"/>
                      <a:pt x="3122" y="5462"/>
                    </a:cubicBezTo>
                    <a:cubicBezTo>
                      <a:pt x="3124" y="5459"/>
                      <a:pt x="3126" y="5458"/>
                      <a:pt x="3128" y="5458"/>
                    </a:cubicBezTo>
                    <a:cubicBezTo>
                      <a:pt x="3131" y="5458"/>
                      <a:pt x="3133" y="5459"/>
                      <a:pt x="3136" y="5459"/>
                    </a:cubicBezTo>
                    <a:cubicBezTo>
                      <a:pt x="3139" y="5459"/>
                      <a:pt x="3142" y="5458"/>
                      <a:pt x="3144" y="5451"/>
                    </a:cubicBezTo>
                    <a:lnTo>
                      <a:pt x="3122" y="5440"/>
                    </a:lnTo>
                    <a:cubicBezTo>
                      <a:pt x="3126" y="5436"/>
                      <a:pt x="3138" y="5428"/>
                      <a:pt x="3142" y="5428"/>
                    </a:cubicBezTo>
                    <a:cubicBezTo>
                      <a:pt x="3143" y="5428"/>
                      <a:pt x="3143" y="5428"/>
                      <a:pt x="3143" y="5428"/>
                    </a:cubicBezTo>
                    <a:lnTo>
                      <a:pt x="3143" y="5428"/>
                    </a:lnTo>
                    <a:cubicBezTo>
                      <a:pt x="3111" y="5378"/>
                      <a:pt x="3127" y="5291"/>
                      <a:pt x="3072" y="5274"/>
                    </a:cubicBezTo>
                    <a:cubicBezTo>
                      <a:pt x="3078" y="5266"/>
                      <a:pt x="3082" y="5265"/>
                      <a:pt x="3085" y="5265"/>
                    </a:cubicBezTo>
                    <a:cubicBezTo>
                      <a:pt x="3087" y="5265"/>
                      <a:pt x="3089" y="5265"/>
                      <a:pt x="3090" y="5265"/>
                    </a:cubicBezTo>
                    <a:cubicBezTo>
                      <a:pt x="3092" y="5265"/>
                      <a:pt x="3093" y="5265"/>
                      <a:pt x="3094" y="5263"/>
                    </a:cubicBezTo>
                    <a:cubicBezTo>
                      <a:pt x="3044" y="5263"/>
                      <a:pt x="3072" y="5202"/>
                      <a:pt x="3044" y="5180"/>
                    </a:cubicBezTo>
                    <a:lnTo>
                      <a:pt x="3039" y="5191"/>
                    </a:lnTo>
                    <a:cubicBezTo>
                      <a:pt x="3033" y="5125"/>
                      <a:pt x="2973" y="5125"/>
                      <a:pt x="2945" y="5075"/>
                    </a:cubicBezTo>
                    <a:lnTo>
                      <a:pt x="2945" y="5092"/>
                    </a:lnTo>
                    <a:cubicBezTo>
                      <a:pt x="2928" y="5097"/>
                      <a:pt x="2917" y="5097"/>
                      <a:pt x="2906" y="5097"/>
                    </a:cubicBezTo>
                    <a:cubicBezTo>
                      <a:pt x="2917" y="5092"/>
                      <a:pt x="2934" y="5070"/>
                      <a:pt x="2917" y="5070"/>
                    </a:cubicBezTo>
                    <a:cubicBezTo>
                      <a:pt x="2917" y="5075"/>
                      <a:pt x="2917" y="5081"/>
                      <a:pt x="2906" y="5092"/>
                    </a:cubicBezTo>
                    <a:cubicBezTo>
                      <a:pt x="2895" y="5025"/>
                      <a:pt x="2818" y="4987"/>
                      <a:pt x="2768" y="4931"/>
                    </a:cubicBezTo>
                    <a:cubicBezTo>
                      <a:pt x="2685" y="4881"/>
                      <a:pt x="2624" y="4798"/>
                      <a:pt x="2541" y="4749"/>
                    </a:cubicBezTo>
                    <a:lnTo>
                      <a:pt x="2541" y="4749"/>
                    </a:lnTo>
                    <a:cubicBezTo>
                      <a:pt x="2554" y="4757"/>
                      <a:pt x="2540" y="4776"/>
                      <a:pt x="2528" y="4776"/>
                    </a:cubicBezTo>
                    <a:cubicBezTo>
                      <a:pt x="2524" y="4776"/>
                      <a:pt x="2521" y="4774"/>
                      <a:pt x="2519" y="4771"/>
                    </a:cubicBezTo>
                    <a:cubicBezTo>
                      <a:pt x="2541" y="4704"/>
                      <a:pt x="2475" y="4749"/>
                      <a:pt x="2480" y="4693"/>
                    </a:cubicBezTo>
                    <a:cubicBezTo>
                      <a:pt x="2427" y="4683"/>
                      <a:pt x="2425" y="4610"/>
                      <a:pt x="2355" y="4610"/>
                    </a:cubicBezTo>
                    <a:cubicBezTo>
                      <a:pt x="2352" y="4610"/>
                      <a:pt x="2350" y="4610"/>
                      <a:pt x="2347" y="4610"/>
                    </a:cubicBezTo>
                    <a:lnTo>
                      <a:pt x="2364" y="4599"/>
                    </a:lnTo>
                    <a:cubicBezTo>
                      <a:pt x="2364" y="4593"/>
                      <a:pt x="2362" y="4592"/>
                      <a:pt x="2359" y="4592"/>
                    </a:cubicBezTo>
                    <a:cubicBezTo>
                      <a:pt x="2355" y="4592"/>
                      <a:pt x="2349" y="4595"/>
                      <a:pt x="2345" y="4595"/>
                    </a:cubicBezTo>
                    <a:cubicBezTo>
                      <a:pt x="2344" y="4595"/>
                      <a:pt x="2343" y="4595"/>
                      <a:pt x="2342" y="4594"/>
                    </a:cubicBezTo>
                    <a:lnTo>
                      <a:pt x="2347" y="4583"/>
                    </a:lnTo>
                    <a:cubicBezTo>
                      <a:pt x="2342" y="4572"/>
                      <a:pt x="2308" y="4572"/>
                      <a:pt x="2308" y="4555"/>
                    </a:cubicBezTo>
                    <a:lnTo>
                      <a:pt x="2292" y="4572"/>
                    </a:lnTo>
                    <a:cubicBezTo>
                      <a:pt x="2286" y="4566"/>
                      <a:pt x="2297" y="4555"/>
                      <a:pt x="2281" y="4555"/>
                    </a:cubicBezTo>
                    <a:lnTo>
                      <a:pt x="2286" y="4549"/>
                    </a:lnTo>
                    <a:lnTo>
                      <a:pt x="2286" y="4549"/>
                    </a:lnTo>
                    <a:lnTo>
                      <a:pt x="2264" y="4555"/>
                    </a:lnTo>
                    <a:cubicBezTo>
                      <a:pt x="2292" y="4527"/>
                      <a:pt x="2242" y="4538"/>
                      <a:pt x="2242" y="4516"/>
                    </a:cubicBezTo>
                    <a:cubicBezTo>
                      <a:pt x="2231" y="4511"/>
                      <a:pt x="2198" y="4511"/>
                      <a:pt x="2181" y="4489"/>
                    </a:cubicBezTo>
                    <a:cubicBezTo>
                      <a:pt x="2187" y="4466"/>
                      <a:pt x="2170" y="4455"/>
                      <a:pt x="2159" y="4433"/>
                    </a:cubicBezTo>
                    <a:cubicBezTo>
                      <a:pt x="2131" y="4417"/>
                      <a:pt x="2093" y="4389"/>
                      <a:pt x="2065" y="4356"/>
                    </a:cubicBezTo>
                    <a:lnTo>
                      <a:pt x="2048" y="4378"/>
                    </a:lnTo>
                    <a:lnTo>
                      <a:pt x="2043" y="4372"/>
                    </a:lnTo>
                    <a:lnTo>
                      <a:pt x="2048" y="4361"/>
                    </a:lnTo>
                    <a:cubicBezTo>
                      <a:pt x="2065" y="4334"/>
                      <a:pt x="2021" y="4356"/>
                      <a:pt x="2032" y="4334"/>
                    </a:cubicBezTo>
                    <a:lnTo>
                      <a:pt x="2032" y="4334"/>
                    </a:lnTo>
                    <a:cubicBezTo>
                      <a:pt x="2021" y="4348"/>
                      <a:pt x="2027" y="4348"/>
                      <a:pt x="2032" y="4348"/>
                    </a:cubicBezTo>
                    <a:cubicBezTo>
                      <a:pt x="2035" y="4348"/>
                      <a:pt x="2037" y="4348"/>
                      <a:pt x="2037" y="4350"/>
                    </a:cubicBezTo>
                    <a:cubicBezTo>
                      <a:pt x="2037" y="4357"/>
                      <a:pt x="2028" y="4367"/>
                      <a:pt x="2020" y="4367"/>
                    </a:cubicBezTo>
                    <a:cubicBezTo>
                      <a:pt x="2016" y="4367"/>
                      <a:pt x="2012" y="4364"/>
                      <a:pt x="2010" y="4356"/>
                    </a:cubicBezTo>
                    <a:lnTo>
                      <a:pt x="2015" y="4350"/>
                    </a:lnTo>
                    <a:lnTo>
                      <a:pt x="2004" y="4356"/>
                    </a:lnTo>
                    <a:cubicBezTo>
                      <a:pt x="2015" y="4345"/>
                      <a:pt x="2015" y="4328"/>
                      <a:pt x="2021" y="4317"/>
                    </a:cubicBezTo>
                    <a:cubicBezTo>
                      <a:pt x="1993" y="4295"/>
                      <a:pt x="1954" y="4300"/>
                      <a:pt x="1932" y="4273"/>
                    </a:cubicBezTo>
                    <a:cubicBezTo>
                      <a:pt x="1949" y="4262"/>
                      <a:pt x="1910" y="4262"/>
                      <a:pt x="1938" y="4240"/>
                    </a:cubicBezTo>
                    <a:cubicBezTo>
                      <a:pt x="1936" y="4239"/>
                      <a:pt x="1934" y="4239"/>
                      <a:pt x="1932" y="4239"/>
                    </a:cubicBezTo>
                    <a:cubicBezTo>
                      <a:pt x="1912" y="4239"/>
                      <a:pt x="1919" y="4268"/>
                      <a:pt x="1899" y="4273"/>
                    </a:cubicBezTo>
                    <a:cubicBezTo>
                      <a:pt x="1893" y="4267"/>
                      <a:pt x="1882" y="4273"/>
                      <a:pt x="1893" y="4262"/>
                    </a:cubicBezTo>
                    <a:cubicBezTo>
                      <a:pt x="1899" y="4251"/>
                      <a:pt x="1905" y="4240"/>
                      <a:pt x="1910" y="4240"/>
                    </a:cubicBezTo>
                    <a:lnTo>
                      <a:pt x="1899" y="4234"/>
                    </a:lnTo>
                    <a:lnTo>
                      <a:pt x="1905" y="4223"/>
                    </a:lnTo>
                    <a:cubicBezTo>
                      <a:pt x="1871" y="4217"/>
                      <a:pt x="1882" y="4168"/>
                      <a:pt x="1849" y="4168"/>
                    </a:cubicBezTo>
                    <a:cubicBezTo>
                      <a:pt x="1838" y="4179"/>
                      <a:pt x="1855" y="4179"/>
                      <a:pt x="1844" y="4190"/>
                    </a:cubicBezTo>
                    <a:cubicBezTo>
                      <a:pt x="1799" y="4190"/>
                      <a:pt x="1844" y="4157"/>
                      <a:pt x="1810" y="4157"/>
                    </a:cubicBezTo>
                    <a:lnTo>
                      <a:pt x="1821" y="4151"/>
                    </a:lnTo>
                    <a:lnTo>
                      <a:pt x="1821" y="4151"/>
                    </a:lnTo>
                    <a:cubicBezTo>
                      <a:pt x="1817" y="4153"/>
                      <a:pt x="1811" y="4156"/>
                      <a:pt x="1805" y="4156"/>
                    </a:cubicBezTo>
                    <a:cubicBezTo>
                      <a:pt x="1799" y="4156"/>
                      <a:pt x="1794" y="4152"/>
                      <a:pt x="1794" y="4140"/>
                    </a:cubicBezTo>
                    <a:cubicBezTo>
                      <a:pt x="1801" y="4133"/>
                      <a:pt x="1806" y="4131"/>
                      <a:pt x="1810" y="4131"/>
                    </a:cubicBezTo>
                    <a:cubicBezTo>
                      <a:pt x="1816" y="4131"/>
                      <a:pt x="1821" y="4134"/>
                      <a:pt x="1827" y="4134"/>
                    </a:cubicBezTo>
                    <a:cubicBezTo>
                      <a:pt x="1824" y="4131"/>
                      <a:pt x="1814" y="4123"/>
                      <a:pt x="1805" y="4123"/>
                    </a:cubicBezTo>
                    <a:cubicBezTo>
                      <a:pt x="1800" y="4123"/>
                      <a:pt x="1796" y="4126"/>
                      <a:pt x="1794" y="4134"/>
                    </a:cubicBezTo>
                    <a:cubicBezTo>
                      <a:pt x="1789" y="4134"/>
                      <a:pt x="1788" y="4130"/>
                      <a:pt x="1789" y="4124"/>
                    </a:cubicBezTo>
                    <a:lnTo>
                      <a:pt x="1789" y="4124"/>
                    </a:lnTo>
                    <a:cubicBezTo>
                      <a:pt x="1788" y="4127"/>
                      <a:pt x="1787" y="4129"/>
                      <a:pt x="1783" y="4129"/>
                    </a:cubicBezTo>
                    <a:cubicBezTo>
                      <a:pt x="1783" y="4107"/>
                      <a:pt x="1761" y="4096"/>
                      <a:pt x="1744" y="4079"/>
                    </a:cubicBezTo>
                    <a:cubicBezTo>
                      <a:pt x="1752" y="4075"/>
                      <a:pt x="1754" y="4071"/>
                      <a:pt x="1757" y="4069"/>
                    </a:cubicBezTo>
                    <a:lnTo>
                      <a:pt x="1757" y="4069"/>
                    </a:lnTo>
                    <a:cubicBezTo>
                      <a:pt x="1755" y="4070"/>
                      <a:pt x="1753" y="4070"/>
                      <a:pt x="1752" y="4070"/>
                    </a:cubicBezTo>
                    <a:cubicBezTo>
                      <a:pt x="1741" y="4070"/>
                      <a:pt x="1763" y="4044"/>
                      <a:pt x="1744" y="4029"/>
                    </a:cubicBezTo>
                    <a:cubicBezTo>
                      <a:pt x="1700" y="3996"/>
                      <a:pt x="1628" y="3968"/>
                      <a:pt x="1595" y="3930"/>
                    </a:cubicBezTo>
                    <a:cubicBezTo>
                      <a:pt x="1587" y="3933"/>
                      <a:pt x="1579" y="3934"/>
                      <a:pt x="1573" y="3934"/>
                    </a:cubicBezTo>
                    <a:cubicBezTo>
                      <a:pt x="1557" y="3934"/>
                      <a:pt x="1546" y="3926"/>
                      <a:pt x="1534" y="3919"/>
                    </a:cubicBezTo>
                    <a:lnTo>
                      <a:pt x="1561" y="3891"/>
                    </a:lnTo>
                    <a:lnTo>
                      <a:pt x="1539" y="3891"/>
                    </a:lnTo>
                    <a:cubicBezTo>
                      <a:pt x="1542" y="3885"/>
                      <a:pt x="1545" y="3885"/>
                      <a:pt x="1547" y="3885"/>
                    </a:cubicBezTo>
                    <a:cubicBezTo>
                      <a:pt x="1549" y="3885"/>
                      <a:pt x="1550" y="3885"/>
                      <a:pt x="1550" y="3880"/>
                    </a:cubicBezTo>
                    <a:lnTo>
                      <a:pt x="1550" y="3880"/>
                    </a:lnTo>
                    <a:lnTo>
                      <a:pt x="1534" y="3891"/>
                    </a:lnTo>
                    <a:cubicBezTo>
                      <a:pt x="1539" y="3880"/>
                      <a:pt x="1512" y="3858"/>
                      <a:pt x="1545" y="3858"/>
                    </a:cubicBezTo>
                    <a:lnTo>
                      <a:pt x="1506" y="3819"/>
                    </a:lnTo>
                    <a:cubicBezTo>
                      <a:pt x="1504" y="3817"/>
                      <a:pt x="1502" y="3816"/>
                      <a:pt x="1500" y="3816"/>
                    </a:cubicBezTo>
                    <a:cubicBezTo>
                      <a:pt x="1493" y="3816"/>
                      <a:pt x="1485" y="3824"/>
                      <a:pt x="1481" y="3824"/>
                    </a:cubicBezTo>
                    <a:cubicBezTo>
                      <a:pt x="1479" y="3824"/>
                      <a:pt x="1478" y="3823"/>
                      <a:pt x="1478" y="3819"/>
                    </a:cubicBezTo>
                    <a:cubicBezTo>
                      <a:pt x="1484" y="3808"/>
                      <a:pt x="1484" y="3819"/>
                      <a:pt x="1495" y="3802"/>
                    </a:cubicBezTo>
                    <a:cubicBezTo>
                      <a:pt x="1493" y="3788"/>
                      <a:pt x="1486" y="3784"/>
                      <a:pt x="1475" y="3784"/>
                    </a:cubicBezTo>
                    <a:cubicBezTo>
                      <a:pt x="1458" y="3784"/>
                      <a:pt x="1434" y="3795"/>
                      <a:pt x="1416" y="3795"/>
                    </a:cubicBezTo>
                    <a:cubicBezTo>
                      <a:pt x="1406" y="3795"/>
                      <a:pt x="1398" y="3792"/>
                      <a:pt x="1395" y="3780"/>
                    </a:cubicBezTo>
                    <a:lnTo>
                      <a:pt x="1401" y="3780"/>
                    </a:lnTo>
                    <a:cubicBezTo>
                      <a:pt x="1384" y="3780"/>
                      <a:pt x="1379" y="3775"/>
                      <a:pt x="1379" y="3775"/>
                    </a:cubicBezTo>
                    <a:cubicBezTo>
                      <a:pt x="1370" y="3784"/>
                      <a:pt x="1369" y="3786"/>
                      <a:pt x="1372" y="3786"/>
                    </a:cubicBezTo>
                    <a:cubicBezTo>
                      <a:pt x="1376" y="3786"/>
                      <a:pt x="1384" y="3783"/>
                      <a:pt x="1390" y="3783"/>
                    </a:cubicBezTo>
                    <a:cubicBezTo>
                      <a:pt x="1394" y="3783"/>
                      <a:pt x="1397" y="3785"/>
                      <a:pt x="1395" y="3791"/>
                    </a:cubicBezTo>
                    <a:cubicBezTo>
                      <a:pt x="1384" y="3800"/>
                      <a:pt x="1379" y="3800"/>
                      <a:pt x="1373" y="3800"/>
                    </a:cubicBezTo>
                    <a:cubicBezTo>
                      <a:pt x="1368" y="3800"/>
                      <a:pt x="1362" y="3800"/>
                      <a:pt x="1351" y="3808"/>
                    </a:cubicBezTo>
                    <a:cubicBezTo>
                      <a:pt x="1351" y="3802"/>
                      <a:pt x="1348" y="3801"/>
                      <a:pt x="1344" y="3801"/>
                    </a:cubicBezTo>
                    <a:cubicBezTo>
                      <a:pt x="1340" y="3801"/>
                      <a:pt x="1335" y="3802"/>
                      <a:pt x="1329" y="3802"/>
                    </a:cubicBezTo>
                    <a:cubicBezTo>
                      <a:pt x="1340" y="3780"/>
                      <a:pt x="1312" y="3775"/>
                      <a:pt x="1323" y="3747"/>
                    </a:cubicBezTo>
                    <a:lnTo>
                      <a:pt x="1323" y="3747"/>
                    </a:lnTo>
                    <a:cubicBezTo>
                      <a:pt x="1315" y="3747"/>
                      <a:pt x="1299" y="3759"/>
                      <a:pt x="1286" y="3759"/>
                    </a:cubicBezTo>
                    <a:cubicBezTo>
                      <a:pt x="1281" y="3759"/>
                      <a:pt x="1277" y="3757"/>
                      <a:pt x="1274" y="3753"/>
                    </a:cubicBezTo>
                    <a:cubicBezTo>
                      <a:pt x="1290" y="3725"/>
                      <a:pt x="1296" y="3742"/>
                      <a:pt x="1290" y="3719"/>
                    </a:cubicBezTo>
                    <a:lnTo>
                      <a:pt x="1290" y="3719"/>
                    </a:lnTo>
                    <a:lnTo>
                      <a:pt x="1274" y="3736"/>
                    </a:lnTo>
                    <a:cubicBezTo>
                      <a:pt x="1268" y="3725"/>
                      <a:pt x="1274" y="3719"/>
                      <a:pt x="1285" y="3714"/>
                    </a:cubicBezTo>
                    <a:cubicBezTo>
                      <a:pt x="1283" y="3713"/>
                      <a:pt x="1281" y="3713"/>
                      <a:pt x="1279" y="3713"/>
                    </a:cubicBezTo>
                    <a:cubicBezTo>
                      <a:pt x="1273" y="3713"/>
                      <a:pt x="1267" y="3716"/>
                      <a:pt x="1262" y="3716"/>
                    </a:cubicBezTo>
                    <a:cubicBezTo>
                      <a:pt x="1259" y="3716"/>
                      <a:pt x="1257" y="3714"/>
                      <a:pt x="1257" y="3708"/>
                    </a:cubicBezTo>
                    <a:lnTo>
                      <a:pt x="1274" y="3697"/>
                    </a:lnTo>
                    <a:cubicBezTo>
                      <a:pt x="1263" y="3697"/>
                      <a:pt x="1263" y="3692"/>
                      <a:pt x="1257" y="3681"/>
                    </a:cubicBezTo>
                    <a:cubicBezTo>
                      <a:pt x="1259" y="3677"/>
                      <a:pt x="1261" y="3676"/>
                      <a:pt x="1262" y="3676"/>
                    </a:cubicBezTo>
                    <a:cubicBezTo>
                      <a:pt x="1266" y="3676"/>
                      <a:pt x="1268" y="3682"/>
                      <a:pt x="1268" y="3686"/>
                    </a:cubicBezTo>
                    <a:cubicBezTo>
                      <a:pt x="1274" y="3677"/>
                      <a:pt x="1273" y="3674"/>
                      <a:pt x="1269" y="3674"/>
                    </a:cubicBezTo>
                    <a:cubicBezTo>
                      <a:pt x="1264" y="3674"/>
                      <a:pt x="1251" y="3681"/>
                      <a:pt x="1247" y="3681"/>
                    </a:cubicBezTo>
                    <a:cubicBezTo>
                      <a:pt x="1246" y="3681"/>
                      <a:pt x="1246" y="3681"/>
                      <a:pt x="1246" y="3681"/>
                    </a:cubicBezTo>
                    <a:cubicBezTo>
                      <a:pt x="1240" y="3686"/>
                      <a:pt x="1246" y="3697"/>
                      <a:pt x="1229" y="3708"/>
                    </a:cubicBezTo>
                    <a:cubicBezTo>
                      <a:pt x="1229" y="3705"/>
                      <a:pt x="1226" y="3704"/>
                      <a:pt x="1222" y="3704"/>
                    </a:cubicBezTo>
                    <a:cubicBezTo>
                      <a:pt x="1221" y="3704"/>
                      <a:pt x="1218" y="3704"/>
                      <a:pt x="1216" y="3704"/>
                    </a:cubicBezTo>
                    <a:cubicBezTo>
                      <a:pt x="1210" y="3704"/>
                      <a:pt x="1205" y="3703"/>
                      <a:pt x="1207" y="3692"/>
                    </a:cubicBezTo>
                    <a:lnTo>
                      <a:pt x="1229" y="3686"/>
                    </a:lnTo>
                    <a:cubicBezTo>
                      <a:pt x="1218" y="3686"/>
                      <a:pt x="1213" y="3688"/>
                      <a:pt x="1209" y="3688"/>
                    </a:cubicBezTo>
                    <a:cubicBezTo>
                      <a:pt x="1206" y="3688"/>
                      <a:pt x="1205" y="3686"/>
                      <a:pt x="1202" y="3681"/>
                    </a:cubicBezTo>
                    <a:lnTo>
                      <a:pt x="1207" y="3670"/>
                    </a:lnTo>
                    <a:lnTo>
                      <a:pt x="1207" y="3670"/>
                    </a:lnTo>
                    <a:cubicBezTo>
                      <a:pt x="1203" y="3671"/>
                      <a:pt x="1199" y="3672"/>
                      <a:pt x="1196" y="3672"/>
                    </a:cubicBezTo>
                    <a:cubicBezTo>
                      <a:pt x="1181" y="3672"/>
                      <a:pt x="1184" y="3651"/>
                      <a:pt x="1180" y="3637"/>
                    </a:cubicBezTo>
                    <a:lnTo>
                      <a:pt x="1180" y="3637"/>
                    </a:lnTo>
                    <a:cubicBezTo>
                      <a:pt x="1171" y="3638"/>
                      <a:pt x="1157" y="3642"/>
                      <a:pt x="1157" y="3642"/>
                    </a:cubicBezTo>
                    <a:cubicBezTo>
                      <a:pt x="1157" y="3659"/>
                      <a:pt x="1152" y="3659"/>
                      <a:pt x="1135" y="3670"/>
                    </a:cubicBezTo>
                    <a:cubicBezTo>
                      <a:pt x="1140" y="3661"/>
                      <a:pt x="1139" y="3659"/>
                      <a:pt x="1134" y="3659"/>
                    </a:cubicBezTo>
                    <a:cubicBezTo>
                      <a:pt x="1128" y="3659"/>
                      <a:pt x="1117" y="3664"/>
                      <a:pt x="1108" y="3664"/>
                    </a:cubicBezTo>
                    <a:cubicBezTo>
                      <a:pt x="1101" y="3664"/>
                      <a:pt x="1097" y="3661"/>
                      <a:pt x="1097" y="3653"/>
                    </a:cubicBezTo>
                    <a:cubicBezTo>
                      <a:pt x="1100" y="3647"/>
                      <a:pt x="1106" y="3642"/>
                      <a:pt x="1109" y="3642"/>
                    </a:cubicBezTo>
                    <a:cubicBezTo>
                      <a:pt x="1112" y="3642"/>
                      <a:pt x="1113" y="3645"/>
                      <a:pt x="1108" y="3653"/>
                    </a:cubicBezTo>
                    <a:cubicBezTo>
                      <a:pt x="1123" y="3644"/>
                      <a:pt x="1137" y="3633"/>
                      <a:pt x="1150" y="3625"/>
                    </a:cubicBezTo>
                    <a:lnTo>
                      <a:pt x="1150" y="3625"/>
                    </a:lnTo>
                    <a:cubicBezTo>
                      <a:pt x="1151" y="3625"/>
                      <a:pt x="1151" y="3625"/>
                      <a:pt x="1152" y="3625"/>
                    </a:cubicBezTo>
                    <a:lnTo>
                      <a:pt x="1156" y="3621"/>
                    </a:lnTo>
                    <a:lnTo>
                      <a:pt x="1156" y="3621"/>
                    </a:lnTo>
                    <a:cubicBezTo>
                      <a:pt x="1154" y="3622"/>
                      <a:pt x="1152" y="3623"/>
                      <a:pt x="1150" y="3625"/>
                    </a:cubicBezTo>
                    <a:lnTo>
                      <a:pt x="1150" y="3625"/>
                    </a:lnTo>
                    <a:cubicBezTo>
                      <a:pt x="1146" y="3622"/>
                      <a:pt x="1146" y="3614"/>
                      <a:pt x="1146" y="3614"/>
                    </a:cubicBezTo>
                    <a:cubicBezTo>
                      <a:pt x="1130" y="3631"/>
                      <a:pt x="1130" y="3642"/>
                      <a:pt x="1108" y="3642"/>
                    </a:cubicBezTo>
                    <a:cubicBezTo>
                      <a:pt x="1100" y="3642"/>
                      <a:pt x="1112" y="3630"/>
                      <a:pt x="1118" y="3625"/>
                    </a:cubicBezTo>
                    <a:lnTo>
                      <a:pt x="1118" y="3625"/>
                    </a:lnTo>
                    <a:cubicBezTo>
                      <a:pt x="1118" y="3625"/>
                      <a:pt x="1119" y="3625"/>
                      <a:pt x="1119" y="3625"/>
                    </a:cubicBezTo>
                    <a:cubicBezTo>
                      <a:pt x="1121" y="3623"/>
                      <a:pt x="1121" y="3623"/>
                      <a:pt x="1121" y="3623"/>
                    </a:cubicBezTo>
                    <a:lnTo>
                      <a:pt x="1121" y="3623"/>
                    </a:lnTo>
                    <a:cubicBezTo>
                      <a:pt x="1121" y="3623"/>
                      <a:pt x="1120" y="3624"/>
                      <a:pt x="1118" y="3625"/>
                    </a:cubicBezTo>
                    <a:lnTo>
                      <a:pt x="1118" y="3625"/>
                    </a:lnTo>
                    <a:cubicBezTo>
                      <a:pt x="1114" y="3623"/>
                      <a:pt x="1110" y="3622"/>
                      <a:pt x="1107" y="3622"/>
                    </a:cubicBezTo>
                    <a:cubicBezTo>
                      <a:pt x="1097" y="3622"/>
                      <a:pt x="1092" y="3629"/>
                      <a:pt x="1086" y="3629"/>
                    </a:cubicBezTo>
                    <a:cubicBezTo>
                      <a:pt x="1084" y="3629"/>
                      <a:pt x="1082" y="3628"/>
                      <a:pt x="1080" y="3625"/>
                    </a:cubicBezTo>
                    <a:lnTo>
                      <a:pt x="1091" y="3625"/>
                    </a:lnTo>
                    <a:cubicBezTo>
                      <a:pt x="1091" y="3609"/>
                      <a:pt x="1063" y="3603"/>
                      <a:pt x="1091" y="3576"/>
                    </a:cubicBezTo>
                    <a:cubicBezTo>
                      <a:pt x="1094" y="3573"/>
                      <a:pt x="1097" y="3568"/>
                      <a:pt x="1099" y="3566"/>
                    </a:cubicBezTo>
                    <a:lnTo>
                      <a:pt x="1099" y="3566"/>
                    </a:lnTo>
                    <a:cubicBezTo>
                      <a:pt x="1100" y="3567"/>
                      <a:pt x="1101" y="3568"/>
                      <a:pt x="1102" y="3569"/>
                    </a:cubicBezTo>
                    <a:lnTo>
                      <a:pt x="1102" y="3569"/>
                    </a:lnTo>
                    <a:cubicBezTo>
                      <a:pt x="1102" y="3566"/>
                      <a:pt x="1101" y="3565"/>
                      <a:pt x="1101" y="3565"/>
                    </a:cubicBezTo>
                    <a:cubicBezTo>
                      <a:pt x="1100" y="3565"/>
                      <a:pt x="1100" y="3566"/>
                      <a:pt x="1099" y="3566"/>
                    </a:cubicBezTo>
                    <a:lnTo>
                      <a:pt x="1099" y="3566"/>
                    </a:lnTo>
                    <a:cubicBezTo>
                      <a:pt x="1098" y="3565"/>
                      <a:pt x="1098" y="3563"/>
                      <a:pt x="1099" y="3561"/>
                    </a:cubicBezTo>
                    <a:lnTo>
                      <a:pt x="1099" y="3561"/>
                    </a:lnTo>
                    <a:cubicBezTo>
                      <a:pt x="1099" y="3561"/>
                      <a:pt x="1099" y="3561"/>
                      <a:pt x="1098" y="3561"/>
                    </a:cubicBezTo>
                    <a:cubicBezTo>
                      <a:pt x="1093" y="3561"/>
                      <a:pt x="1088" y="3552"/>
                      <a:pt x="1080" y="3548"/>
                    </a:cubicBezTo>
                    <a:lnTo>
                      <a:pt x="1069" y="3559"/>
                    </a:lnTo>
                    <a:cubicBezTo>
                      <a:pt x="1055" y="3564"/>
                      <a:pt x="1048" y="3567"/>
                      <a:pt x="1045" y="3567"/>
                    </a:cubicBezTo>
                    <a:cubicBezTo>
                      <a:pt x="1033" y="3567"/>
                      <a:pt x="1097" y="3529"/>
                      <a:pt x="1074" y="3520"/>
                    </a:cubicBezTo>
                    <a:cubicBezTo>
                      <a:pt x="1052" y="3520"/>
                      <a:pt x="1074" y="3526"/>
                      <a:pt x="1052" y="3531"/>
                    </a:cubicBezTo>
                    <a:cubicBezTo>
                      <a:pt x="1047" y="3520"/>
                      <a:pt x="1063" y="3504"/>
                      <a:pt x="1047" y="3498"/>
                    </a:cubicBezTo>
                    <a:cubicBezTo>
                      <a:pt x="1052" y="3492"/>
                      <a:pt x="1052" y="3476"/>
                      <a:pt x="1069" y="3459"/>
                    </a:cubicBezTo>
                    <a:cubicBezTo>
                      <a:pt x="1054" y="3459"/>
                      <a:pt x="1052" y="3436"/>
                      <a:pt x="1040" y="3436"/>
                    </a:cubicBezTo>
                    <a:cubicBezTo>
                      <a:pt x="1039" y="3436"/>
                      <a:pt x="1037" y="3437"/>
                      <a:pt x="1036" y="3437"/>
                    </a:cubicBezTo>
                    <a:cubicBezTo>
                      <a:pt x="1031" y="3449"/>
                      <a:pt x="1035" y="3450"/>
                      <a:pt x="1041" y="3450"/>
                    </a:cubicBezTo>
                    <a:cubicBezTo>
                      <a:pt x="1042" y="3450"/>
                      <a:pt x="1043" y="3450"/>
                      <a:pt x="1044" y="3450"/>
                    </a:cubicBezTo>
                    <a:cubicBezTo>
                      <a:pt x="1051" y="3450"/>
                      <a:pt x="1058" y="3451"/>
                      <a:pt x="1052" y="3470"/>
                    </a:cubicBezTo>
                    <a:lnTo>
                      <a:pt x="1036" y="3487"/>
                    </a:lnTo>
                    <a:cubicBezTo>
                      <a:pt x="1025" y="3470"/>
                      <a:pt x="1008" y="3470"/>
                      <a:pt x="1008" y="3459"/>
                    </a:cubicBezTo>
                    <a:cubicBezTo>
                      <a:pt x="1008" y="3465"/>
                      <a:pt x="997" y="3465"/>
                      <a:pt x="991" y="3470"/>
                    </a:cubicBezTo>
                    <a:cubicBezTo>
                      <a:pt x="969" y="3465"/>
                      <a:pt x="953" y="3470"/>
                      <a:pt x="942" y="3459"/>
                    </a:cubicBezTo>
                    <a:cubicBezTo>
                      <a:pt x="949" y="3452"/>
                      <a:pt x="954" y="3449"/>
                      <a:pt x="958" y="3449"/>
                    </a:cubicBezTo>
                    <a:cubicBezTo>
                      <a:pt x="963" y="3449"/>
                      <a:pt x="966" y="3453"/>
                      <a:pt x="969" y="3459"/>
                    </a:cubicBezTo>
                    <a:cubicBezTo>
                      <a:pt x="980" y="3437"/>
                      <a:pt x="964" y="3443"/>
                      <a:pt x="958" y="3432"/>
                    </a:cubicBezTo>
                    <a:cubicBezTo>
                      <a:pt x="961" y="3427"/>
                      <a:pt x="963" y="3425"/>
                      <a:pt x="965" y="3425"/>
                    </a:cubicBezTo>
                    <a:cubicBezTo>
                      <a:pt x="967" y="3425"/>
                      <a:pt x="968" y="3433"/>
                      <a:pt x="975" y="3433"/>
                    </a:cubicBezTo>
                    <a:cubicBezTo>
                      <a:pt x="977" y="3433"/>
                      <a:pt x="978" y="3432"/>
                      <a:pt x="980" y="3432"/>
                    </a:cubicBezTo>
                    <a:lnTo>
                      <a:pt x="958" y="3415"/>
                    </a:lnTo>
                    <a:cubicBezTo>
                      <a:pt x="951" y="3421"/>
                      <a:pt x="948" y="3423"/>
                      <a:pt x="945" y="3423"/>
                    </a:cubicBezTo>
                    <a:cubicBezTo>
                      <a:pt x="939" y="3423"/>
                      <a:pt x="949" y="3404"/>
                      <a:pt x="936" y="3404"/>
                    </a:cubicBezTo>
                    <a:cubicBezTo>
                      <a:pt x="929" y="3397"/>
                      <a:pt x="921" y="3394"/>
                      <a:pt x="912" y="3394"/>
                    </a:cubicBezTo>
                    <a:cubicBezTo>
                      <a:pt x="893" y="3394"/>
                      <a:pt x="872" y="3406"/>
                      <a:pt x="853" y="3409"/>
                    </a:cubicBezTo>
                    <a:cubicBezTo>
                      <a:pt x="859" y="3404"/>
                      <a:pt x="859" y="3393"/>
                      <a:pt x="870" y="3387"/>
                    </a:cubicBezTo>
                    <a:lnTo>
                      <a:pt x="870" y="3387"/>
                    </a:lnTo>
                    <a:cubicBezTo>
                      <a:pt x="865" y="3394"/>
                      <a:pt x="864" y="3396"/>
                      <a:pt x="865" y="3396"/>
                    </a:cubicBezTo>
                    <a:cubicBezTo>
                      <a:pt x="866" y="3396"/>
                      <a:pt x="872" y="3391"/>
                      <a:pt x="875" y="3387"/>
                    </a:cubicBezTo>
                    <a:cubicBezTo>
                      <a:pt x="870" y="3382"/>
                      <a:pt x="881" y="3354"/>
                      <a:pt x="897" y="3349"/>
                    </a:cubicBezTo>
                    <a:cubicBezTo>
                      <a:pt x="893" y="3346"/>
                      <a:pt x="890" y="3346"/>
                      <a:pt x="888" y="3346"/>
                    </a:cubicBezTo>
                    <a:cubicBezTo>
                      <a:pt x="879" y="3346"/>
                      <a:pt x="884" y="3360"/>
                      <a:pt x="875" y="3360"/>
                    </a:cubicBezTo>
                    <a:lnTo>
                      <a:pt x="859" y="3338"/>
                    </a:lnTo>
                    <a:cubicBezTo>
                      <a:pt x="848" y="3354"/>
                      <a:pt x="853" y="3360"/>
                      <a:pt x="831" y="3360"/>
                    </a:cubicBezTo>
                    <a:lnTo>
                      <a:pt x="814" y="3338"/>
                    </a:lnTo>
                    <a:cubicBezTo>
                      <a:pt x="819" y="3333"/>
                      <a:pt x="823" y="3325"/>
                      <a:pt x="828" y="3325"/>
                    </a:cubicBezTo>
                    <a:cubicBezTo>
                      <a:pt x="829" y="3325"/>
                      <a:pt x="830" y="3325"/>
                      <a:pt x="831" y="3326"/>
                    </a:cubicBezTo>
                    <a:cubicBezTo>
                      <a:pt x="831" y="3323"/>
                      <a:pt x="828" y="3316"/>
                      <a:pt x="823" y="3316"/>
                    </a:cubicBezTo>
                    <a:cubicBezTo>
                      <a:pt x="821" y="3316"/>
                      <a:pt x="818" y="3318"/>
                      <a:pt x="814" y="3321"/>
                    </a:cubicBezTo>
                    <a:cubicBezTo>
                      <a:pt x="814" y="3325"/>
                      <a:pt x="813" y="3327"/>
                      <a:pt x="810" y="3327"/>
                    </a:cubicBezTo>
                    <a:cubicBezTo>
                      <a:pt x="805" y="3327"/>
                      <a:pt x="796" y="3323"/>
                      <a:pt x="788" y="3323"/>
                    </a:cubicBezTo>
                    <a:cubicBezTo>
                      <a:pt x="782" y="3323"/>
                      <a:pt x="775" y="3325"/>
                      <a:pt x="770" y="3332"/>
                    </a:cubicBezTo>
                    <a:lnTo>
                      <a:pt x="770" y="3310"/>
                    </a:lnTo>
                    <a:cubicBezTo>
                      <a:pt x="770" y="3310"/>
                      <a:pt x="773" y="3307"/>
                      <a:pt x="777" y="3307"/>
                    </a:cubicBezTo>
                    <a:cubicBezTo>
                      <a:pt x="780" y="3307"/>
                      <a:pt x="783" y="3308"/>
                      <a:pt x="787" y="3310"/>
                    </a:cubicBezTo>
                    <a:cubicBezTo>
                      <a:pt x="791" y="3303"/>
                      <a:pt x="789" y="3301"/>
                      <a:pt x="784" y="3301"/>
                    </a:cubicBezTo>
                    <a:cubicBezTo>
                      <a:pt x="778" y="3301"/>
                      <a:pt x="768" y="3304"/>
                      <a:pt x="765" y="3304"/>
                    </a:cubicBezTo>
                    <a:cubicBezTo>
                      <a:pt x="765" y="3299"/>
                      <a:pt x="759" y="3282"/>
                      <a:pt x="765" y="3277"/>
                    </a:cubicBezTo>
                    <a:cubicBezTo>
                      <a:pt x="759" y="3277"/>
                      <a:pt x="748" y="3266"/>
                      <a:pt x="765" y="3255"/>
                    </a:cubicBezTo>
                    <a:lnTo>
                      <a:pt x="765" y="3255"/>
                    </a:lnTo>
                    <a:cubicBezTo>
                      <a:pt x="759" y="3255"/>
                      <a:pt x="748" y="3266"/>
                      <a:pt x="742" y="3271"/>
                    </a:cubicBezTo>
                    <a:lnTo>
                      <a:pt x="731" y="3249"/>
                    </a:lnTo>
                    <a:cubicBezTo>
                      <a:pt x="737" y="3243"/>
                      <a:pt x="770" y="3216"/>
                      <a:pt x="770" y="3216"/>
                    </a:cubicBezTo>
                    <a:lnTo>
                      <a:pt x="770" y="3216"/>
                    </a:lnTo>
                    <a:cubicBezTo>
                      <a:pt x="761" y="3216"/>
                      <a:pt x="745" y="3230"/>
                      <a:pt x="736" y="3230"/>
                    </a:cubicBezTo>
                    <a:cubicBezTo>
                      <a:pt x="734" y="3230"/>
                      <a:pt x="732" y="3229"/>
                      <a:pt x="731" y="3227"/>
                    </a:cubicBezTo>
                    <a:cubicBezTo>
                      <a:pt x="759" y="3216"/>
                      <a:pt x="737" y="3199"/>
                      <a:pt x="765" y="3188"/>
                    </a:cubicBezTo>
                    <a:cubicBezTo>
                      <a:pt x="776" y="3166"/>
                      <a:pt x="765" y="3155"/>
                      <a:pt x="748" y="3155"/>
                    </a:cubicBezTo>
                    <a:cubicBezTo>
                      <a:pt x="731" y="3160"/>
                      <a:pt x="748" y="3166"/>
                      <a:pt x="731" y="3183"/>
                    </a:cubicBezTo>
                    <a:cubicBezTo>
                      <a:pt x="724" y="3176"/>
                      <a:pt x="714" y="3175"/>
                      <a:pt x="705" y="3175"/>
                    </a:cubicBezTo>
                    <a:cubicBezTo>
                      <a:pt x="689" y="3175"/>
                      <a:pt x="673" y="3180"/>
                      <a:pt x="662" y="3180"/>
                    </a:cubicBezTo>
                    <a:cubicBezTo>
                      <a:pt x="655" y="3180"/>
                      <a:pt x="650" y="3178"/>
                      <a:pt x="648" y="3172"/>
                    </a:cubicBezTo>
                    <a:lnTo>
                      <a:pt x="648" y="3183"/>
                    </a:lnTo>
                    <a:cubicBezTo>
                      <a:pt x="637" y="3177"/>
                      <a:pt x="633" y="3174"/>
                      <a:pt x="629" y="3174"/>
                    </a:cubicBezTo>
                    <a:cubicBezTo>
                      <a:pt x="625" y="3174"/>
                      <a:pt x="621" y="3177"/>
                      <a:pt x="610" y="3183"/>
                    </a:cubicBezTo>
                    <a:cubicBezTo>
                      <a:pt x="632" y="3166"/>
                      <a:pt x="659" y="3127"/>
                      <a:pt x="637" y="3105"/>
                    </a:cubicBezTo>
                    <a:lnTo>
                      <a:pt x="637" y="3105"/>
                    </a:lnTo>
                    <a:cubicBezTo>
                      <a:pt x="626" y="3111"/>
                      <a:pt x="626" y="3133"/>
                      <a:pt x="610" y="3138"/>
                    </a:cubicBezTo>
                    <a:lnTo>
                      <a:pt x="599" y="3133"/>
                    </a:lnTo>
                    <a:lnTo>
                      <a:pt x="604" y="3127"/>
                    </a:lnTo>
                    <a:cubicBezTo>
                      <a:pt x="595" y="3118"/>
                      <a:pt x="611" y="3095"/>
                      <a:pt x="604" y="3095"/>
                    </a:cubicBezTo>
                    <a:cubicBezTo>
                      <a:pt x="602" y="3095"/>
                      <a:pt x="598" y="3096"/>
                      <a:pt x="593" y="3100"/>
                    </a:cubicBezTo>
                    <a:lnTo>
                      <a:pt x="602" y="3078"/>
                    </a:lnTo>
                    <a:lnTo>
                      <a:pt x="602" y="3078"/>
                    </a:lnTo>
                    <a:cubicBezTo>
                      <a:pt x="600" y="3079"/>
                      <a:pt x="598" y="3079"/>
                      <a:pt x="597" y="3079"/>
                    </a:cubicBezTo>
                    <a:cubicBezTo>
                      <a:pt x="589" y="3079"/>
                      <a:pt x="582" y="3076"/>
                      <a:pt x="578" y="3076"/>
                    </a:cubicBezTo>
                    <a:cubicBezTo>
                      <a:pt x="577" y="3076"/>
                      <a:pt x="576" y="3076"/>
                      <a:pt x="576" y="3077"/>
                    </a:cubicBezTo>
                    <a:cubicBezTo>
                      <a:pt x="554" y="3072"/>
                      <a:pt x="565" y="3061"/>
                      <a:pt x="571" y="3044"/>
                    </a:cubicBezTo>
                    <a:lnTo>
                      <a:pt x="571" y="3044"/>
                    </a:lnTo>
                    <a:cubicBezTo>
                      <a:pt x="566" y="3049"/>
                      <a:pt x="555" y="3064"/>
                      <a:pt x="545" y="3064"/>
                    </a:cubicBezTo>
                    <a:cubicBezTo>
                      <a:pt x="542" y="3064"/>
                      <a:pt x="540" y="3063"/>
                      <a:pt x="538" y="3061"/>
                    </a:cubicBezTo>
                    <a:cubicBezTo>
                      <a:pt x="571" y="3033"/>
                      <a:pt x="527" y="3028"/>
                      <a:pt x="549" y="3017"/>
                    </a:cubicBezTo>
                    <a:cubicBezTo>
                      <a:pt x="545" y="3010"/>
                      <a:pt x="546" y="3002"/>
                      <a:pt x="544" y="3001"/>
                    </a:cubicBezTo>
                    <a:lnTo>
                      <a:pt x="544" y="3001"/>
                    </a:lnTo>
                    <a:cubicBezTo>
                      <a:pt x="544" y="3001"/>
                      <a:pt x="544" y="3002"/>
                      <a:pt x="543" y="3002"/>
                    </a:cubicBezTo>
                    <a:lnTo>
                      <a:pt x="543" y="3002"/>
                    </a:lnTo>
                    <a:lnTo>
                      <a:pt x="544" y="3001"/>
                    </a:lnTo>
                    <a:lnTo>
                      <a:pt x="544" y="3001"/>
                    </a:lnTo>
                    <a:cubicBezTo>
                      <a:pt x="544" y="3001"/>
                      <a:pt x="544" y="3001"/>
                      <a:pt x="544" y="3001"/>
                    </a:cubicBezTo>
                    <a:lnTo>
                      <a:pt x="544" y="3001"/>
                    </a:lnTo>
                    <a:cubicBezTo>
                      <a:pt x="548" y="2999"/>
                      <a:pt x="551" y="2997"/>
                      <a:pt x="554" y="2994"/>
                    </a:cubicBezTo>
                    <a:lnTo>
                      <a:pt x="554" y="2994"/>
                    </a:lnTo>
                    <a:lnTo>
                      <a:pt x="544" y="3001"/>
                    </a:lnTo>
                    <a:lnTo>
                      <a:pt x="544" y="3001"/>
                    </a:lnTo>
                    <a:cubicBezTo>
                      <a:pt x="544" y="3001"/>
                      <a:pt x="544" y="3001"/>
                      <a:pt x="544" y="3001"/>
                    </a:cubicBezTo>
                    <a:cubicBezTo>
                      <a:pt x="543" y="3001"/>
                      <a:pt x="542" y="3002"/>
                      <a:pt x="540" y="3003"/>
                    </a:cubicBezTo>
                    <a:lnTo>
                      <a:pt x="540" y="3003"/>
                    </a:lnTo>
                    <a:cubicBezTo>
                      <a:pt x="536" y="3005"/>
                      <a:pt x="532" y="3006"/>
                      <a:pt x="529" y="3006"/>
                    </a:cubicBezTo>
                    <a:cubicBezTo>
                      <a:pt x="517" y="3006"/>
                      <a:pt x="509" y="2998"/>
                      <a:pt x="499" y="2994"/>
                    </a:cubicBezTo>
                    <a:cubicBezTo>
                      <a:pt x="543" y="2967"/>
                      <a:pt x="488" y="2989"/>
                      <a:pt x="521" y="2950"/>
                    </a:cubicBezTo>
                    <a:lnTo>
                      <a:pt x="521" y="2950"/>
                    </a:lnTo>
                    <a:cubicBezTo>
                      <a:pt x="513" y="2956"/>
                      <a:pt x="508" y="2958"/>
                      <a:pt x="503" y="2958"/>
                    </a:cubicBezTo>
                    <a:cubicBezTo>
                      <a:pt x="496" y="2958"/>
                      <a:pt x="491" y="2953"/>
                      <a:pt x="484" y="2953"/>
                    </a:cubicBezTo>
                    <a:cubicBezTo>
                      <a:pt x="479" y="2953"/>
                      <a:pt x="473" y="2955"/>
                      <a:pt x="466" y="2961"/>
                    </a:cubicBezTo>
                    <a:cubicBezTo>
                      <a:pt x="460" y="2950"/>
                      <a:pt x="488" y="2934"/>
                      <a:pt x="493" y="2923"/>
                    </a:cubicBezTo>
                    <a:lnTo>
                      <a:pt x="493" y="2923"/>
                    </a:lnTo>
                    <a:lnTo>
                      <a:pt x="482" y="2934"/>
                    </a:lnTo>
                    <a:cubicBezTo>
                      <a:pt x="488" y="2917"/>
                      <a:pt x="482" y="2895"/>
                      <a:pt x="482" y="2884"/>
                    </a:cubicBezTo>
                    <a:lnTo>
                      <a:pt x="444" y="2889"/>
                    </a:lnTo>
                    <a:lnTo>
                      <a:pt x="444" y="2889"/>
                    </a:lnTo>
                    <a:lnTo>
                      <a:pt x="455" y="2878"/>
                    </a:lnTo>
                    <a:cubicBezTo>
                      <a:pt x="444" y="2878"/>
                      <a:pt x="438" y="2878"/>
                      <a:pt x="433" y="2884"/>
                    </a:cubicBezTo>
                    <a:lnTo>
                      <a:pt x="433" y="2878"/>
                    </a:lnTo>
                    <a:cubicBezTo>
                      <a:pt x="423" y="2884"/>
                      <a:pt x="418" y="2886"/>
                      <a:pt x="415" y="2886"/>
                    </a:cubicBezTo>
                    <a:cubicBezTo>
                      <a:pt x="409" y="2886"/>
                      <a:pt x="410" y="2878"/>
                      <a:pt x="399" y="2878"/>
                    </a:cubicBezTo>
                    <a:cubicBezTo>
                      <a:pt x="399" y="2867"/>
                      <a:pt x="405" y="2867"/>
                      <a:pt x="410" y="2867"/>
                    </a:cubicBezTo>
                    <a:cubicBezTo>
                      <a:pt x="405" y="2862"/>
                      <a:pt x="427" y="2856"/>
                      <a:pt x="433" y="2851"/>
                    </a:cubicBezTo>
                    <a:lnTo>
                      <a:pt x="433" y="2851"/>
                    </a:lnTo>
                    <a:cubicBezTo>
                      <a:pt x="427" y="2856"/>
                      <a:pt x="372" y="2867"/>
                      <a:pt x="372" y="2889"/>
                    </a:cubicBezTo>
                    <a:cubicBezTo>
                      <a:pt x="366" y="2892"/>
                      <a:pt x="359" y="2893"/>
                      <a:pt x="354" y="2893"/>
                    </a:cubicBezTo>
                    <a:cubicBezTo>
                      <a:pt x="350" y="2893"/>
                      <a:pt x="347" y="2892"/>
                      <a:pt x="350" y="2889"/>
                    </a:cubicBezTo>
                    <a:lnTo>
                      <a:pt x="372" y="2867"/>
                    </a:lnTo>
                    <a:lnTo>
                      <a:pt x="344" y="2884"/>
                    </a:lnTo>
                    <a:cubicBezTo>
                      <a:pt x="333" y="2878"/>
                      <a:pt x="350" y="2862"/>
                      <a:pt x="344" y="2856"/>
                    </a:cubicBezTo>
                    <a:lnTo>
                      <a:pt x="344" y="2856"/>
                    </a:lnTo>
                    <a:cubicBezTo>
                      <a:pt x="345" y="2857"/>
                      <a:pt x="345" y="2857"/>
                      <a:pt x="346" y="2857"/>
                    </a:cubicBezTo>
                    <a:cubicBezTo>
                      <a:pt x="358" y="2857"/>
                      <a:pt x="396" y="2834"/>
                      <a:pt x="384" y="2824"/>
                    </a:cubicBezTo>
                    <a:lnTo>
                      <a:pt x="384" y="2824"/>
                    </a:lnTo>
                    <a:cubicBezTo>
                      <a:pt x="386" y="2825"/>
                      <a:pt x="389" y="2825"/>
                      <a:pt x="393" y="2825"/>
                    </a:cubicBezTo>
                    <a:cubicBezTo>
                      <a:pt x="401" y="2825"/>
                      <a:pt x="412" y="2823"/>
                      <a:pt x="416" y="2823"/>
                    </a:cubicBezTo>
                    <a:cubicBezTo>
                      <a:pt x="416" y="2812"/>
                      <a:pt x="416" y="2812"/>
                      <a:pt x="433" y="2812"/>
                    </a:cubicBezTo>
                    <a:cubicBezTo>
                      <a:pt x="430" y="2811"/>
                      <a:pt x="428" y="2811"/>
                      <a:pt x="426" y="2811"/>
                    </a:cubicBezTo>
                    <a:cubicBezTo>
                      <a:pt x="419" y="2811"/>
                      <a:pt x="415" y="2814"/>
                      <a:pt x="411" y="2814"/>
                    </a:cubicBezTo>
                    <a:cubicBezTo>
                      <a:pt x="409" y="2814"/>
                      <a:pt x="407" y="2812"/>
                      <a:pt x="405" y="2806"/>
                    </a:cubicBezTo>
                    <a:cubicBezTo>
                      <a:pt x="427" y="2795"/>
                      <a:pt x="433" y="2779"/>
                      <a:pt x="433" y="2768"/>
                    </a:cubicBezTo>
                    <a:lnTo>
                      <a:pt x="433" y="2768"/>
                    </a:lnTo>
                    <a:lnTo>
                      <a:pt x="427" y="2784"/>
                    </a:lnTo>
                    <a:lnTo>
                      <a:pt x="416" y="2784"/>
                    </a:lnTo>
                    <a:cubicBezTo>
                      <a:pt x="416" y="2795"/>
                      <a:pt x="416" y="2795"/>
                      <a:pt x="405" y="2801"/>
                    </a:cubicBezTo>
                    <a:cubicBezTo>
                      <a:pt x="405" y="2801"/>
                      <a:pt x="394" y="2802"/>
                      <a:pt x="385" y="2802"/>
                    </a:cubicBezTo>
                    <a:cubicBezTo>
                      <a:pt x="379" y="2802"/>
                      <a:pt x="374" y="2802"/>
                      <a:pt x="374" y="2800"/>
                    </a:cubicBezTo>
                    <a:lnTo>
                      <a:pt x="374" y="2800"/>
                    </a:lnTo>
                    <a:cubicBezTo>
                      <a:pt x="365" y="2810"/>
                      <a:pt x="358" y="2813"/>
                      <a:pt x="351" y="2813"/>
                    </a:cubicBezTo>
                    <a:cubicBezTo>
                      <a:pt x="342" y="2813"/>
                      <a:pt x="335" y="2807"/>
                      <a:pt x="329" y="2807"/>
                    </a:cubicBezTo>
                    <a:cubicBezTo>
                      <a:pt x="326" y="2807"/>
                      <a:pt x="324" y="2809"/>
                      <a:pt x="322" y="2812"/>
                    </a:cubicBezTo>
                    <a:cubicBezTo>
                      <a:pt x="316" y="2812"/>
                      <a:pt x="305" y="2806"/>
                      <a:pt x="316" y="2801"/>
                    </a:cubicBezTo>
                    <a:cubicBezTo>
                      <a:pt x="334" y="2801"/>
                      <a:pt x="336" y="2790"/>
                      <a:pt x="339" y="2780"/>
                    </a:cubicBezTo>
                    <a:lnTo>
                      <a:pt x="339" y="2780"/>
                    </a:lnTo>
                    <a:cubicBezTo>
                      <a:pt x="337" y="2782"/>
                      <a:pt x="333" y="2784"/>
                      <a:pt x="327" y="2784"/>
                    </a:cubicBezTo>
                    <a:cubicBezTo>
                      <a:pt x="322" y="2779"/>
                      <a:pt x="333" y="2768"/>
                      <a:pt x="333" y="2757"/>
                    </a:cubicBezTo>
                    <a:lnTo>
                      <a:pt x="344" y="2757"/>
                    </a:lnTo>
                    <a:lnTo>
                      <a:pt x="344" y="2745"/>
                    </a:lnTo>
                    <a:cubicBezTo>
                      <a:pt x="327" y="2751"/>
                      <a:pt x="327" y="2768"/>
                      <a:pt x="322" y="2768"/>
                    </a:cubicBezTo>
                    <a:cubicBezTo>
                      <a:pt x="322" y="2757"/>
                      <a:pt x="316" y="2751"/>
                      <a:pt x="322" y="2751"/>
                    </a:cubicBezTo>
                    <a:cubicBezTo>
                      <a:pt x="342" y="2746"/>
                      <a:pt x="353" y="2728"/>
                      <a:pt x="366" y="2728"/>
                    </a:cubicBezTo>
                    <a:cubicBezTo>
                      <a:pt x="368" y="2728"/>
                      <a:pt x="370" y="2728"/>
                      <a:pt x="372" y="2729"/>
                    </a:cubicBezTo>
                    <a:cubicBezTo>
                      <a:pt x="365" y="2725"/>
                      <a:pt x="358" y="2720"/>
                      <a:pt x="349" y="2720"/>
                    </a:cubicBezTo>
                    <a:cubicBezTo>
                      <a:pt x="343" y="2720"/>
                      <a:pt x="336" y="2722"/>
                      <a:pt x="327" y="2729"/>
                    </a:cubicBezTo>
                    <a:lnTo>
                      <a:pt x="322" y="2723"/>
                    </a:lnTo>
                    <a:cubicBezTo>
                      <a:pt x="318" y="2736"/>
                      <a:pt x="310" y="2749"/>
                      <a:pt x="302" y="2749"/>
                    </a:cubicBezTo>
                    <a:cubicBezTo>
                      <a:pt x="299" y="2749"/>
                      <a:pt x="297" y="2748"/>
                      <a:pt x="294" y="2745"/>
                    </a:cubicBezTo>
                    <a:lnTo>
                      <a:pt x="272" y="2745"/>
                    </a:lnTo>
                    <a:lnTo>
                      <a:pt x="278" y="2729"/>
                    </a:lnTo>
                    <a:lnTo>
                      <a:pt x="278" y="2729"/>
                    </a:lnTo>
                    <a:cubicBezTo>
                      <a:pt x="275" y="2734"/>
                      <a:pt x="272" y="2737"/>
                      <a:pt x="270" y="2737"/>
                    </a:cubicBezTo>
                    <a:cubicBezTo>
                      <a:pt x="268" y="2737"/>
                      <a:pt x="267" y="2734"/>
                      <a:pt x="267" y="2729"/>
                    </a:cubicBezTo>
                    <a:cubicBezTo>
                      <a:pt x="272" y="2723"/>
                      <a:pt x="272" y="2718"/>
                      <a:pt x="278" y="2712"/>
                    </a:cubicBezTo>
                    <a:cubicBezTo>
                      <a:pt x="276" y="2707"/>
                      <a:pt x="273" y="2705"/>
                      <a:pt x="270" y="2705"/>
                    </a:cubicBezTo>
                    <a:cubicBezTo>
                      <a:pt x="265" y="2705"/>
                      <a:pt x="257" y="2712"/>
                      <a:pt x="250" y="2712"/>
                    </a:cubicBezTo>
                    <a:cubicBezTo>
                      <a:pt x="244" y="2701"/>
                      <a:pt x="250" y="2696"/>
                      <a:pt x="267" y="2690"/>
                    </a:cubicBezTo>
                    <a:cubicBezTo>
                      <a:pt x="267" y="2674"/>
                      <a:pt x="244" y="2662"/>
                      <a:pt x="261" y="2646"/>
                    </a:cubicBezTo>
                    <a:cubicBezTo>
                      <a:pt x="258" y="2645"/>
                      <a:pt x="256" y="2645"/>
                      <a:pt x="254" y="2645"/>
                    </a:cubicBezTo>
                    <a:cubicBezTo>
                      <a:pt x="244" y="2645"/>
                      <a:pt x="258" y="2657"/>
                      <a:pt x="239" y="2657"/>
                    </a:cubicBezTo>
                    <a:cubicBezTo>
                      <a:pt x="272" y="2613"/>
                      <a:pt x="222" y="2607"/>
                      <a:pt x="206" y="2585"/>
                    </a:cubicBezTo>
                    <a:cubicBezTo>
                      <a:pt x="195" y="2595"/>
                      <a:pt x="191" y="2598"/>
                      <a:pt x="188" y="2598"/>
                    </a:cubicBezTo>
                    <a:cubicBezTo>
                      <a:pt x="185" y="2598"/>
                      <a:pt x="184" y="2596"/>
                      <a:pt x="179" y="2596"/>
                    </a:cubicBezTo>
                    <a:cubicBezTo>
                      <a:pt x="177" y="2596"/>
                      <a:pt x="174" y="2596"/>
                      <a:pt x="169" y="2598"/>
                    </a:cubicBezTo>
                    <a:lnTo>
                      <a:pt x="169" y="2598"/>
                    </a:lnTo>
                    <a:cubicBezTo>
                      <a:pt x="177" y="2590"/>
                      <a:pt x="180" y="2572"/>
                      <a:pt x="189" y="2572"/>
                    </a:cubicBezTo>
                    <a:cubicBezTo>
                      <a:pt x="191" y="2572"/>
                      <a:pt x="193" y="2573"/>
                      <a:pt x="195" y="2574"/>
                    </a:cubicBezTo>
                    <a:lnTo>
                      <a:pt x="184" y="2563"/>
                    </a:lnTo>
                    <a:cubicBezTo>
                      <a:pt x="187" y="2558"/>
                      <a:pt x="190" y="2557"/>
                      <a:pt x="193" y="2557"/>
                    </a:cubicBezTo>
                    <a:cubicBezTo>
                      <a:pt x="198" y="2557"/>
                      <a:pt x="203" y="2559"/>
                      <a:pt x="208" y="2559"/>
                    </a:cubicBezTo>
                    <a:cubicBezTo>
                      <a:pt x="213" y="2559"/>
                      <a:pt x="218" y="2557"/>
                      <a:pt x="222" y="2546"/>
                    </a:cubicBezTo>
                    <a:cubicBezTo>
                      <a:pt x="220" y="2541"/>
                      <a:pt x="214" y="2539"/>
                      <a:pt x="206" y="2539"/>
                    </a:cubicBezTo>
                    <a:cubicBezTo>
                      <a:pt x="200" y="2539"/>
                      <a:pt x="193" y="2540"/>
                      <a:pt x="187" y="2540"/>
                    </a:cubicBezTo>
                    <a:cubicBezTo>
                      <a:pt x="179" y="2540"/>
                      <a:pt x="174" y="2538"/>
                      <a:pt x="178" y="2530"/>
                    </a:cubicBezTo>
                    <a:cubicBezTo>
                      <a:pt x="206" y="2519"/>
                      <a:pt x="161" y="2524"/>
                      <a:pt x="189" y="2507"/>
                    </a:cubicBezTo>
                    <a:cubicBezTo>
                      <a:pt x="206" y="2507"/>
                      <a:pt x="206" y="2507"/>
                      <a:pt x="206" y="2519"/>
                    </a:cubicBezTo>
                    <a:lnTo>
                      <a:pt x="206" y="2507"/>
                    </a:lnTo>
                    <a:cubicBezTo>
                      <a:pt x="202" y="2501"/>
                      <a:pt x="197" y="2498"/>
                      <a:pt x="193" y="2498"/>
                    </a:cubicBezTo>
                    <a:cubicBezTo>
                      <a:pt x="179" y="2498"/>
                      <a:pt x="163" y="2519"/>
                      <a:pt x="144" y="2519"/>
                    </a:cubicBezTo>
                    <a:cubicBezTo>
                      <a:pt x="143" y="2519"/>
                      <a:pt x="141" y="2519"/>
                      <a:pt x="139" y="2519"/>
                    </a:cubicBezTo>
                    <a:cubicBezTo>
                      <a:pt x="128" y="2502"/>
                      <a:pt x="156" y="2491"/>
                      <a:pt x="161" y="2480"/>
                    </a:cubicBezTo>
                    <a:cubicBezTo>
                      <a:pt x="161" y="2476"/>
                      <a:pt x="159" y="2472"/>
                      <a:pt x="155" y="2470"/>
                    </a:cubicBezTo>
                    <a:lnTo>
                      <a:pt x="155" y="2470"/>
                    </a:lnTo>
                    <a:cubicBezTo>
                      <a:pt x="162" y="2476"/>
                      <a:pt x="147" y="2497"/>
                      <a:pt x="128" y="2502"/>
                    </a:cubicBezTo>
                    <a:cubicBezTo>
                      <a:pt x="144" y="2483"/>
                      <a:pt x="130" y="2477"/>
                      <a:pt x="116" y="2477"/>
                    </a:cubicBezTo>
                    <a:cubicBezTo>
                      <a:pt x="110" y="2477"/>
                      <a:pt x="104" y="2478"/>
                      <a:pt x="101" y="2480"/>
                    </a:cubicBezTo>
                    <a:cubicBezTo>
                      <a:pt x="84" y="2524"/>
                      <a:pt x="106" y="2496"/>
                      <a:pt x="95" y="2546"/>
                    </a:cubicBezTo>
                    <a:cubicBezTo>
                      <a:pt x="102" y="2546"/>
                      <a:pt x="115" y="2536"/>
                      <a:pt x="122" y="2536"/>
                    </a:cubicBezTo>
                    <a:cubicBezTo>
                      <a:pt x="126" y="2536"/>
                      <a:pt x="128" y="2539"/>
                      <a:pt x="128" y="2546"/>
                    </a:cubicBezTo>
                    <a:cubicBezTo>
                      <a:pt x="106" y="2546"/>
                      <a:pt x="112" y="2552"/>
                      <a:pt x="112" y="2557"/>
                    </a:cubicBezTo>
                    <a:cubicBezTo>
                      <a:pt x="116" y="2555"/>
                      <a:pt x="119" y="2553"/>
                      <a:pt x="121" y="2553"/>
                    </a:cubicBezTo>
                    <a:cubicBezTo>
                      <a:pt x="129" y="2553"/>
                      <a:pt x="130" y="2563"/>
                      <a:pt x="134" y="2563"/>
                    </a:cubicBezTo>
                    <a:cubicBezTo>
                      <a:pt x="128" y="2579"/>
                      <a:pt x="95" y="2579"/>
                      <a:pt x="101" y="2602"/>
                    </a:cubicBezTo>
                    <a:lnTo>
                      <a:pt x="134" y="2579"/>
                    </a:lnTo>
                    <a:lnTo>
                      <a:pt x="134" y="2579"/>
                    </a:lnTo>
                    <a:cubicBezTo>
                      <a:pt x="134" y="2585"/>
                      <a:pt x="106" y="2591"/>
                      <a:pt x="123" y="2602"/>
                    </a:cubicBezTo>
                    <a:cubicBezTo>
                      <a:pt x="107" y="2605"/>
                      <a:pt x="100" y="2612"/>
                      <a:pt x="91" y="2612"/>
                    </a:cubicBezTo>
                    <a:cubicBezTo>
                      <a:pt x="88" y="2612"/>
                      <a:pt x="84" y="2611"/>
                      <a:pt x="78" y="2607"/>
                    </a:cubicBezTo>
                    <a:lnTo>
                      <a:pt x="78" y="2607"/>
                    </a:lnTo>
                    <a:cubicBezTo>
                      <a:pt x="73" y="2624"/>
                      <a:pt x="81" y="2626"/>
                      <a:pt x="94" y="2626"/>
                    </a:cubicBezTo>
                    <a:cubicBezTo>
                      <a:pt x="100" y="2626"/>
                      <a:pt x="107" y="2626"/>
                      <a:pt x="114" y="2626"/>
                    </a:cubicBezTo>
                    <a:cubicBezTo>
                      <a:pt x="121" y="2626"/>
                      <a:pt x="128" y="2626"/>
                      <a:pt x="134" y="2629"/>
                    </a:cubicBezTo>
                    <a:lnTo>
                      <a:pt x="123" y="2629"/>
                    </a:lnTo>
                    <a:cubicBezTo>
                      <a:pt x="134" y="2629"/>
                      <a:pt x="134" y="2629"/>
                      <a:pt x="139" y="2635"/>
                    </a:cubicBezTo>
                    <a:cubicBezTo>
                      <a:pt x="139" y="2640"/>
                      <a:pt x="135" y="2640"/>
                      <a:pt x="130" y="2640"/>
                    </a:cubicBezTo>
                    <a:cubicBezTo>
                      <a:pt x="124" y="2640"/>
                      <a:pt x="117" y="2640"/>
                      <a:pt x="112" y="2646"/>
                    </a:cubicBezTo>
                    <a:lnTo>
                      <a:pt x="128" y="2662"/>
                    </a:lnTo>
                    <a:cubicBezTo>
                      <a:pt x="134" y="2662"/>
                      <a:pt x="139" y="2662"/>
                      <a:pt x="134" y="2668"/>
                    </a:cubicBezTo>
                    <a:cubicBezTo>
                      <a:pt x="123" y="2668"/>
                      <a:pt x="106" y="2674"/>
                      <a:pt x="101" y="2685"/>
                    </a:cubicBezTo>
                    <a:lnTo>
                      <a:pt x="134" y="2685"/>
                    </a:lnTo>
                    <a:cubicBezTo>
                      <a:pt x="125" y="2689"/>
                      <a:pt x="127" y="2704"/>
                      <a:pt x="116" y="2704"/>
                    </a:cubicBezTo>
                    <a:cubicBezTo>
                      <a:pt x="114" y="2704"/>
                      <a:pt x="110" y="2703"/>
                      <a:pt x="106" y="2701"/>
                    </a:cubicBezTo>
                    <a:lnTo>
                      <a:pt x="106" y="2701"/>
                    </a:lnTo>
                    <a:lnTo>
                      <a:pt x="128" y="2723"/>
                    </a:lnTo>
                    <a:lnTo>
                      <a:pt x="106" y="2745"/>
                    </a:lnTo>
                    <a:cubicBezTo>
                      <a:pt x="112" y="2745"/>
                      <a:pt x="123" y="2745"/>
                      <a:pt x="123" y="2740"/>
                    </a:cubicBezTo>
                    <a:cubicBezTo>
                      <a:pt x="123" y="2751"/>
                      <a:pt x="184" y="2745"/>
                      <a:pt x="134" y="2773"/>
                    </a:cubicBezTo>
                    <a:cubicBezTo>
                      <a:pt x="161" y="2779"/>
                      <a:pt x="161" y="2784"/>
                      <a:pt x="189" y="2801"/>
                    </a:cubicBezTo>
                    <a:cubicBezTo>
                      <a:pt x="158" y="2801"/>
                      <a:pt x="175" y="2829"/>
                      <a:pt x="160" y="2829"/>
                    </a:cubicBezTo>
                    <a:cubicBezTo>
                      <a:pt x="159" y="2829"/>
                      <a:pt x="158" y="2829"/>
                      <a:pt x="156" y="2828"/>
                    </a:cubicBezTo>
                    <a:lnTo>
                      <a:pt x="156" y="2828"/>
                    </a:lnTo>
                    <a:cubicBezTo>
                      <a:pt x="156" y="2833"/>
                      <a:pt x="159" y="2834"/>
                      <a:pt x="163" y="2834"/>
                    </a:cubicBezTo>
                    <a:cubicBezTo>
                      <a:pt x="168" y="2834"/>
                      <a:pt x="174" y="2832"/>
                      <a:pt x="180" y="2832"/>
                    </a:cubicBezTo>
                    <a:cubicBezTo>
                      <a:pt x="183" y="2832"/>
                      <a:pt x="187" y="2833"/>
                      <a:pt x="189" y="2834"/>
                    </a:cubicBezTo>
                    <a:cubicBezTo>
                      <a:pt x="184" y="2851"/>
                      <a:pt x="161" y="2862"/>
                      <a:pt x="150" y="2862"/>
                    </a:cubicBezTo>
                    <a:lnTo>
                      <a:pt x="178" y="2862"/>
                    </a:lnTo>
                    <a:cubicBezTo>
                      <a:pt x="167" y="2884"/>
                      <a:pt x="156" y="2884"/>
                      <a:pt x="161" y="2889"/>
                    </a:cubicBezTo>
                    <a:lnTo>
                      <a:pt x="184" y="2878"/>
                    </a:lnTo>
                    <a:lnTo>
                      <a:pt x="178" y="2889"/>
                    </a:lnTo>
                    <a:cubicBezTo>
                      <a:pt x="181" y="2887"/>
                      <a:pt x="184" y="2885"/>
                      <a:pt x="186" y="2885"/>
                    </a:cubicBezTo>
                    <a:cubicBezTo>
                      <a:pt x="189" y="2885"/>
                      <a:pt x="192" y="2887"/>
                      <a:pt x="195" y="2889"/>
                    </a:cubicBezTo>
                    <a:lnTo>
                      <a:pt x="189" y="2889"/>
                    </a:lnTo>
                    <a:lnTo>
                      <a:pt x="195" y="2895"/>
                    </a:lnTo>
                    <a:cubicBezTo>
                      <a:pt x="178" y="2895"/>
                      <a:pt x="195" y="2911"/>
                      <a:pt x="184" y="2911"/>
                    </a:cubicBezTo>
                    <a:cubicBezTo>
                      <a:pt x="189" y="2917"/>
                      <a:pt x="189" y="2917"/>
                      <a:pt x="195" y="2934"/>
                    </a:cubicBezTo>
                    <a:lnTo>
                      <a:pt x="211" y="2917"/>
                    </a:lnTo>
                    <a:lnTo>
                      <a:pt x="211" y="2917"/>
                    </a:lnTo>
                    <a:cubicBezTo>
                      <a:pt x="233" y="2923"/>
                      <a:pt x="189" y="2934"/>
                      <a:pt x="195" y="2945"/>
                    </a:cubicBezTo>
                    <a:lnTo>
                      <a:pt x="211" y="2934"/>
                    </a:lnTo>
                    <a:lnTo>
                      <a:pt x="211" y="2934"/>
                    </a:lnTo>
                    <a:cubicBezTo>
                      <a:pt x="195" y="2972"/>
                      <a:pt x="250" y="2950"/>
                      <a:pt x="244" y="2978"/>
                    </a:cubicBezTo>
                    <a:cubicBezTo>
                      <a:pt x="244" y="2977"/>
                      <a:pt x="242" y="2977"/>
                      <a:pt x="241" y="2977"/>
                    </a:cubicBezTo>
                    <a:cubicBezTo>
                      <a:pt x="233" y="2977"/>
                      <a:pt x="218" y="2989"/>
                      <a:pt x="222" y="2989"/>
                    </a:cubicBezTo>
                    <a:cubicBezTo>
                      <a:pt x="239" y="2994"/>
                      <a:pt x="250" y="3017"/>
                      <a:pt x="278" y="3017"/>
                    </a:cubicBezTo>
                    <a:cubicBezTo>
                      <a:pt x="261" y="3033"/>
                      <a:pt x="250" y="3044"/>
                      <a:pt x="250" y="3061"/>
                    </a:cubicBezTo>
                    <a:cubicBezTo>
                      <a:pt x="255" y="3066"/>
                      <a:pt x="260" y="3069"/>
                      <a:pt x="264" y="3069"/>
                    </a:cubicBezTo>
                    <a:cubicBezTo>
                      <a:pt x="268" y="3069"/>
                      <a:pt x="272" y="3066"/>
                      <a:pt x="278" y="3061"/>
                    </a:cubicBezTo>
                    <a:cubicBezTo>
                      <a:pt x="278" y="3077"/>
                      <a:pt x="300" y="3083"/>
                      <a:pt x="289" y="3100"/>
                    </a:cubicBezTo>
                    <a:cubicBezTo>
                      <a:pt x="291" y="3097"/>
                      <a:pt x="293" y="3096"/>
                      <a:pt x="294" y="3096"/>
                    </a:cubicBezTo>
                    <a:cubicBezTo>
                      <a:pt x="298" y="3096"/>
                      <a:pt x="297" y="3105"/>
                      <a:pt x="305" y="3105"/>
                    </a:cubicBezTo>
                    <a:lnTo>
                      <a:pt x="300" y="3111"/>
                    </a:lnTo>
                    <a:lnTo>
                      <a:pt x="316" y="3100"/>
                    </a:lnTo>
                    <a:lnTo>
                      <a:pt x="316" y="3100"/>
                    </a:lnTo>
                    <a:cubicBezTo>
                      <a:pt x="294" y="3138"/>
                      <a:pt x="355" y="3111"/>
                      <a:pt x="333" y="3144"/>
                    </a:cubicBezTo>
                    <a:lnTo>
                      <a:pt x="344" y="3144"/>
                    </a:lnTo>
                    <a:cubicBezTo>
                      <a:pt x="333" y="3155"/>
                      <a:pt x="327" y="3155"/>
                      <a:pt x="322" y="3160"/>
                    </a:cubicBezTo>
                    <a:lnTo>
                      <a:pt x="344" y="3194"/>
                    </a:lnTo>
                    <a:lnTo>
                      <a:pt x="350" y="3183"/>
                    </a:lnTo>
                    <a:cubicBezTo>
                      <a:pt x="355" y="3188"/>
                      <a:pt x="377" y="3183"/>
                      <a:pt x="372" y="3194"/>
                    </a:cubicBezTo>
                    <a:cubicBezTo>
                      <a:pt x="333" y="3199"/>
                      <a:pt x="377" y="3210"/>
                      <a:pt x="361" y="3221"/>
                    </a:cubicBezTo>
                    <a:lnTo>
                      <a:pt x="350" y="3221"/>
                    </a:lnTo>
                    <a:cubicBezTo>
                      <a:pt x="352" y="3224"/>
                      <a:pt x="353" y="3225"/>
                      <a:pt x="355" y="3225"/>
                    </a:cubicBezTo>
                    <a:cubicBezTo>
                      <a:pt x="358" y="3225"/>
                      <a:pt x="362" y="3222"/>
                      <a:pt x="372" y="3216"/>
                    </a:cubicBezTo>
                    <a:lnTo>
                      <a:pt x="372" y="3216"/>
                    </a:lnTo>
                    <a:cubicBezTo>
                      <a:pt x="377" y="3219"/>
                      <a:pt x="372" y="3226"/>
                      <a:pt x="367" y="3232"/>
                    </a:cubicBezTo>
                    <a:lnTo>
                      <a:pt x="367" y="3232"/>
                    </a:lnTo>
                    <a:cubicBezTo>
                      <a:pt x="373" y="3227"/>
                      <a:pt x="379" y="3225"/>
                      <a:pt x="383" y="3225"/>
                    </a:cubicBezTo>
                    <a:cubicBezTo>
                      <a:pt x="385" y="3225"/>
                      <a:pt x="387" y="3225"/>
                      <a:pt x="388" y="3227"/>
                    </a:cubicBezTo>
                    <a:cubicBezTo>
                      <a:pt x="388" y="3227"/>
                      <a:pt x="385" y="3236"/>
                      <a:pt x="384" y="3238"/>
                    </a:cubicBezTo>
                    <a:lnTo>
                      <a:pt x="384" y="3238"/>
                    </a:lnTo>
                    <a:cubicBezTo>
                      <a:pt x="383" y="3238"/>
                      <a:pt x="383" y="3238"/>
                      <a:pt x="383" y="3238"/>
                    </a:cubicBezTo>
                    <a:lnTo>
                      <a:pt x="383" y="3238"/>
                    </a:lnTo>
                    <a:cubicBezTo>
                      <a:pt x="383" y="3239"/>
                      <a:pt x="383" y="3239"/>
                      <a:pt x="383" y="3239"/>
                    </a:cubicBezTo>
                    <a:cubicBezTo>
                      <a:pt x="383" y="3239"/>
                      <a:pt x="383" y="3239"/>
                      <a:pt x="384" y="3238"/>
                    </a:cubicBezTo>
                    <a:lnTo>
                      <a:pt x="384" y="3238"/>
                    </a:lnTo>
                    <a:cubicBezTo>
                      <a:pt x="396" y="3243"/>
                      <a:pt x="399" y="3258"/>
                      <a:pt x="405" y="3258"/>
                    </a:cubicBezTo>
                    <a:cubicBezTo>
                      <a:pt x="407" y="3258"/>
                      <a:pt x="408" y="3257"/>
                      <a:pt x="410" y="3255"/>
                    </a:cubicBezTo>
                    <a:lnTo>
                      <a:pt x="410" y="3255"/>
                    </a:lnTo>
                    <a:cubicBezTo>
                      <a:pt x="410" y="3266"/>
                      <a:pt x="399" y="3271"/>
                      <a:pt x="388" y="3271"/>
                    </a:cubicBezTo>
                    <a:cubicBezTo>
                      <a:pt x="416" y="3277"/>
                      <a:pt x="399" y="3282"/>
                      <a:pt x="427" y="3293"/>
                    </a:cubicBezTo>
                    <a:lnTo>
                      <a:pt x="416" y="3299"/>
                    </a:lnTo>
                    <a:lnTo>
                      <a:pt x="433" y="3299"/>
                    </a:lnTo>
                    <a:lnTo>
                      <a:pt x="427" y="3321"/>
                    </a:lnTo>
                    <a:lnTo>
                      <a:pt x="433" y="3304"/>
                    </a:lnTo>
                    <a:cubicBezTo>
                      <a:pt x="438" y="3310"/>
                      <a:pt x="444" y="3310"/>
                      <a:pt x="444" y="3321"/>
                    </a:cubicBezTo>
                    <a:lnTo>
                      <a:pt x="433" y="3326"/>
                    </a:lnTo>
                    <a:cubicBezTo>
                      <a:pt x="455" y="3338"/>
                      <a:pt x="427" y="3360"/>
                      <a:pt x="460" y="3365"/>
                    </a:cubicBezTo>
                    <a:cubicBezTo>
                      <a:pt x="460" y="3365"/>
                      <a:pt x="455" y="3376"/>
                      <a:pt x="444" y="3376"/>
                    </a:cubicBezTo>
                    <a:cubicBezTo>
                      <a:pt x="482" y="3376"/>
                      <a:pt x="433" y="3404"/>
                      <a:pt x="471" y="3404"/>
                    </a:cubicBezTo>
                    <a:cubicBezTo>
                      <a:pt x="466" y="3404"/>
                      <a:pt x="466" y="3409"/>
                      <a:pt x="460" y="3415"/>
                    </a:cubicBezTo>
                    <a:lnTo>
                      <a:pt x="471" y="3415"/>
                    </a:lnTo>
                    <a:lnTo>
                      <a:pt x="460" y="3432"/>
                    </a:lnTo>
                    <a:lnTo>
                      <a:pt x="460" y="3432"/>
                    </a:lnTo>
                    <a:lnTo>
                      <a:pt x="488" y="3415"/>
                    </a:lnTo>
                    <a:lnTo>
                      <a:pt x="471" y="3437"/>
                    </a:lnTo>
                    <a:lnTo>
                      <a:pt x="488" y="3432"/>
                    </a:lnTo>
                    <a:lnTo>
                      <a:pt x="488" y="3432"/>
                    </a:lnTo>
                    <a:cubicBezTo>
                      <a:pt x="460" y="3465"/>
                      <a:pt x="493" y="3459"/>
                      <a:pt x="482" y="3487"/>
                    </a:cubicBezTo>
                    <a:lnTo>
                      <a:pt x="499" y="3465"/>
                    </a:lnTo>
                    <a:cubicBezTo>
                      <a:pt x="501" y="3465"/>
                      <a:pt x="503" y="3465"/>
                      <a:pt x="505" y="3465"/>
                    </a:cubicBezTo>
                    <a:cubicBezTo>
                      <a:pt x="568" y="3465"/>
                      <a:pt x="528" y="3548"/>
                      <a:pt x="576" y="3559"/>
                    </a:cubicBezTo>
                    <a:lnTo>
                      <a:pt x="565" y="3576"/>
                    </a:lnTo>
                    <a:lnTo>
                      <a:pt x="565" y="3576"/>
                    </a:lnTo>
                    <a:lnTo>
                      <a:pt x="593" y="3570"/>
                    </a:lnTo>
                    <a:lnTo>
                      <a:pt x="593" y="3570"/>
                    </a:lnTo>
                    <a:cubicBezTo>
                      <a:pt x="582" y="3587"/>
                      <a:pt x="571" y="3576"/>
                      <a:pt x="565" y="3587"/>
                    </a:cubicBezTo>
                    <a:cubicBezTo>
                      <a:pt x="569" y="3589"/>
                      <a:pt x="572" y="3590"/>
                      <a:pt x="575" y="3590"/>
                    </a:cubicBezTo>
                    <a:cubicBezTo>
                      <a:pt x="584" y="3590"/>
                      <a:pt x="591" y="3583"/>
                      <a:pt x="600" y="3583"/>
                    </a:cubicBezTo>
                    <a:cubicBezTo>
                      <a:pt x="603" y="3583"/>
                      <a:pt x="606" y="3584"/>
                      <a:pt x="610" y="3587"/>
                    </a:cubicBezTo>
                    <a:cubicBezTo>
                      <a:pt x="607" y="3598"/>
                      <a:pt x="604" y="3600"/>
                      <a:pt x="601" y="3600"/>
                    </a:cubicBezTo>
                    <a:cubicBezTo>
                      <a:pt x="601" y="3600"/>
                      <a:pt x="601" y="3600"/>
                      <a:pt x="601" y="3600"/>
                    </a:cubicBezTo>
                    <a:lnTo>
                      <a:pt x="601" y="3600"/>
                    </a:lnTo>
                    <a:cubicBezTo>
                      <a:pt x="617" y="3607"/>
                      <a:pt x="637" y="3617"/>
                      <a:pt x="637" y="3636"/>
                    </a:cubicBezTo>
                    <a:lnTo>
                      <a:pt x="648" y="3631"/>
                    </a:lnTo>
                    <a:cubicBezTo>
                      <a:pt x="659" y="3636"/>
                      <a:pt x="665" y="3653"/>
                      <a:pt x="682" y="3664"/>
                    </a:cubicBezTo>
                    <a:cubicBezTo>
                      <a:pt x="679" y="3667"/>
                      <a:pt x="675" y="3668"/>
                      <a:pt x="671" y="3668"/>
                    </a:cubicBezTo>
                    <a:cubicBezTo>
                      <a:pt x="668" y="3668"/>
                      <a:pt x="665" y="3667"/>
                      <a:pt x="665" y="3664"/>
                    </a:cubicBezTo>
                    <a:lnTo>
                      <a:pt x="665" y="3664"/>
                    </a:lnTo>
                    <a:cubicBezTo>
                      <a:pt x="665" y="3670"/>
                      <a:pt x="665" y="3681"/>
                      <a:pt x="682" y="3681"/>
                    </a:cubicBezTo>
                    <a:lnTo>
                      <a:pt x="659" y="3686"/>
                    </a:lnTo>
                    <a:cubicBezTo>
                      <a:pt x="665" y="3697"/>
                      <a:pt x="693" y="3697"/>
                      <a:pt x="676" y="3719"/>
                    </a:cubicBezTo>
                    <a:cubicBezTo>
                      <a:pt x="680" y="3715"/>
                      <a:pt x="687" y="3712"/>
                      <a:pt x="690" y="3712"/>
                    </a:cubicBezTo>
                    <a:cubicBezTo>
                      <a:pt x="692" y="3712"/>
                      <a:pt x="693" y="3712"/>
                      <a:pt x="693" y="3714"/>
                    </a:cubicBezTo>
                    <a:cubicBezTo>
                      <a:pt x="676" y="3742"/>
                      <a:pt x="720" y="3725"/>
                      <a:pt x="720" y="3747"/>
                    </a:cubicBezTo>
                    <a:cubicBezTo>
                      <a:pt x="719" y="3748"/>
                      <a:pt x="718" y="3749"/>
                      <a:pt x="717" y="3749"/>
                    </a:cubicBezTo>
                    <a:cubicBezTo>
                      <a:pt x="714" y="3749"/>
                      <a:pt x="711" y="3745"/>
                      <a:pt x="710" y="3745"/>
                    </a:cubicBezTo>
                    <a:cubicBezTo>
                      <a:pt x="709" y="3745"/>
                      <a:pt x="709" y="3746"/>
                      <a:pt x="709" y="3747"/>
                    </a:cubicBezTo>
                    <a:cubicBezTo>
                      <a:pt x="709" y="3754"/>
                      <a:pt x="711" y="3756"/>
                      <a:pt x="715" y="3756"/>
                    </a:cubicBezTo>
                    <a:cubicBezTo>
                      <a:pt x="720" y="3756"/>
                      <a:pt x="727" y="3753"/>
                      <a:pt x="737" y="3753"/>
                    </a:cubicBezTo>
                    <a:lnTo>
                      <a:pt x="720" y="3764"/>
                    </a:lnTo>
                    <a:lnTo>
                      <a:pt x="765" y="3775"/>
                    </a:lnTo>
                    <a:cubicBezTo>
                      <a:pt x="742" y="3802"/>
                      <a:pt x="792" y="3797"/>
                      <a:pt x="770" y="3808"/>
                    </a:cubicBezTo>
                    <a:cubicBezTo>
                      <a:pt x="771" y="3811"/>
                      <a:pt x="772" y="3813"/>
                      <a:pt x="772" y="3813"/>
                    </a:cubicBezTo>
                    <a:cubicBezTo>
                      <a:pt x="774" y="3813"/>
                      <a:pt x="775" y="3800"/>
                      <a:pt x="784" y="3800"/>
                    </a:cubicBezTo>
                    <a:cubicBezTo>
                      <a:pt x="786" y="3800"/>
                      <a:pt x="789" y="3801"/>
                      <a:pt x="792" y="3802"/>
                    </a:cubicBezTo>
                    <a:cubicBezTo>
                      <a:pt x="787" y="3819"/>
                      <a:pt x="803" y="3808"/>
                      <a:pt x="792" y="3825"/>
                    </a:cubicBezTo>
                    <a:lnTo>
                      <a:pt x="798" y="3830"/>
                    </a:lnTo>
                    <a:lnTo>
                      <a:pt x="776" y="3836"/>
                    </a:lnTo>
                    <a:cubicBezTo>
                      <a:pt x="778" y="3838"/>
                      <a:pt x="781" y="3839"/>
                      <a:pt x="785" y="3839"/>
                    </a:cubicBezTo>
                    <a:cubicBezTo>
                      <a:pt x="795" y="3839"/>
                      <a:pt x="807" y="3829"/>
                      <a:pt x="820" y="3825"/>
                    </a:cubicBezTo>
                    <a:cubicBezTo>
                      <a:pt x="820" y="3836"/>
                      <a:pt x="831" y="3847"/>
                      <a:pt x="820" y="3858"/>
                    </a:cubicBezTo>
                    <a:lnTo>
                      <a:pt x="814" y="3858"/>
                    </a:lnTo>
                    <a:cubicBezTo>
                      <a:pt x="840" y="3873"/>
                      <a:pt x="805" y="3920"/>
                      <a:pt x="832" y="3920"/>
                    </a:cubicBezTo>
                    <a:cubicBezTo>
                      <a:pt x="835" y="3920"/>
                      <a:pt x="838" y="3920"/>
                      <a:pt x="842" y="3919"/>
                    </a:cubicBezTo>
                    <a:lnTo>
                      <a:pt x="842" y="3919"/>
                    </a:lnTo>
                    <a:lnTo>
                      <a:pt x="831" y="3930"/>
                    </a:lnTo>
                    <a:lnTo>
                      <a:pt x="842" y="3941"/>
                    </a:lnTo>
                    <a:lnTo>
                      <a:pt x="825" y="3946"/>
                    </a:lnTo>
                    <a:lnTo>
                      <a:pt x="859" y="3946"/>
                    </a:lnTo>
                    <a:lnTo>
                      <a:pt x="853" y="3957"/>
                    </a:lnTo>
                    <a:cubicBezTo>
                      <a:pt x="859" y="3968"/>
                      <a:pt x="886" y="3991"/>
                      <a:pt x="903" y="4002"/>
                    </a:cubicBezTo>
                    <a:lnTo>
                      <a:pt x="897" y="4002"/>
                    </a:lnTo>
                    <a:cubicBezTo>
                      <a:pt x="925" y="4013"/>
                      <a:pt x="903" y="4029"/>
                      <a:pt x="925" y="4029"/>
                    </a:cubicBezTo>
                    <a:lnTo>
                      <a:pt x="914" y="4029"/>
                    </a:lnTo>
                    <a:lnTo>
                      <a:pt x="931" y="4046"/>
                    </a:lnTo>
                    <a:lnTo>
                      <a:pt x="925" y="4051"/>
                    </a:lnTo>
                    <a:cubicBezTo>
                      <a:pt x="926" y="4051"/>
                      <a:pt x="928" y="4051"/>
                      <a:pt x="929" y="4051"/>
                    </a:cubicBezTo>
                    <a:cubicBezTo>
                      <a:pt x="946" y="4051"/>
                      <a:pt x="933" y="4084"/>
                      <a:pt x="933" y="4084"/>
                    </a:cubicBezTo>
                    <a:cubicBezTo>
                      <a:pt x="934" y="4084"/>
                      <a:pt x="934" y="4083"/>
                      <a:pt x="936" y="4079"/>
                    </a:cubicBezTo>
                    <a:cubicBezTo>
                      <a:pt x="953" y="4079"/>
                      <a:pt x="964" y="4079"/>
                      <a:pt x="980" y="4074"/>
                    </a:cubicBezTo>
                    <a:lnTo>
                      <a:pt x="980" y="4074"/>
                    </a:lnTo>
                    <a:cubicBezTo>
                      <a:pt x="991" y="4085"/>
                      <a:pt x="969" y="4085"/>
                      <a:pt x="969" y="4101"/>
                    </a:cubicBezTo>
                    <a:cubicBezTo>
                      <a:pt x="980" y="4107"/>
                      <a:pt x="991" y="4101"/>
                      <a:pt x="997" y="4123"/>
                    </a:cubicBezTo>
                    <a:lnTo>
                      <a:pt x="991" y="4129"/>
                    </a:lnTo>
                    <a:cubicBezTo>
                      <a:pt x="994" y="4132"/>
                      <a:pt x="998" y="4132"/>
                      <a:pt x="1003" y="4132"/>
                    </a:cubicBezTo>
                    <a:cubicBezTo>
                      <a:pt x="1008" y="4132"/>
                      <a:pt x="1014" y="4132"/>
                      <a:pt x="1019" y="4134"/>
                    </a:cubicBezTo>
                    <a:lnTo>
                      <a:pt x="1014" y="4134"/>
                    </a:lnTo>
                    <a:cubicBezTo>
                      <a:pt x="1035" y="4134"/>
                      <a:pt x="1020" y="4160"/>
                      <a:pt x="1032" y="4160"/>
                    </a:cubicBezTo>
                    <a:cubicBezTo>
                      <a:pt x="1036" y="4160"/>
                      <a:pt x="1042" y="4158"/>
                      <a:pt x="1052" y="4151"/>
                    </a:cubicBezTo>
                    <a:cubicBezTo>
                      <a:pt x="1052" y="4162"/>
                      <a:pt x="1069" y="4168"/>
                      <a:pt x="1052" y="4184"/>
                    </a:cubicBezTo>
                    <a:cubicBezTo>
                      <a:pt x="1080" y="4190"/>
                      <a:pt x="1097" y="4195"/>
                      <a:pt x="1124" y="4212"/>
                    </a:cubicBezTo>
                    <a:cubicBezTo>
                      <a:pt x="1113" y="4226"/>
                      <a:pt x="1115" y="4226"/>
                      <a:pt x="1118" y="4226"/>
                    </a:cubicBezTo>
                    <a:cubicBezTo>
                      <a:pt x="1122" y="4226"/>
                      <a:pt x="1127" y="4226"/>
                      <a:pt x="1124" y="4240"/>
                    </a:cubicBezTo>
                    <a:lnTo>
                      <a:pt x="1135" y="4223"/>
                    </a:lnTo>
                    <a:cubicBezTo>
                      <a:pt x="1163" y="4245"/>
                      <a:pt x="1157" y="4306"/>
                      <a:pt x="1185" y="4328"/>
                    </a:cubicBezTo>
                    <a:lnTo>
                      <a:pt x="1174" y="4345"/>
                    </a:lnTo>
                    <a:lnTo>
                      <a:pt x="1191" y="4334"/>
                    </a:lnTo>
                    <a:cubicBezTo>
                      <a:pt x="1213" y="4372"/>
                      <a:pt x="1246" y="4411"/>
                      <a:pt x="1268" y="4433"/>
                    </a:cubicBezTo>
                    <a:cubicBezTo>
                      <a:pt x="1276" y="4433"/>
                      <a:pt x="1288" y="4432"/>
                      <a:pt x="1297" y="4432"/>
                    </a:cubicBezTo>
                    <a:cubicBezTo>
                      <a:pt x="1307" y="4432"/>
                      <a:pt x="1315" y="4433"/>
                      <a:pt x="1318" y="4439"/>
                    </a:cubicBezTo>
                    <a:cubicBezTo>
                      <a:pt x="1346" y="4455"/>
                      <a:pt x="1373" y="4466"/>
                      <a:pt x="1384" y="4494"/>
                    </a:cubicBezTo>
                    <a:cubicBezTo>
                      <a:pt x="1381" y="4498"/>
                      <a:pt x="1379" y="4504"/>
                      <a:pt x="1377" y="4508"/>
                    </a:cubicBezTo>
                    <a:lnTo>
                      <a:pt x="1377" y="4508"/>
                    </a:lnTo>
                    <a:cubicBezTo>
                      <a:pt x="1380" y="4506"/>
                      <a:pt x="1382" y="4505"/>
                      <a:pt x="1384" y="4505"/>
                    </a:cubicBezTo>
                    <a:cubicBezTo>
                      <a:pt x="1391" y="4505"/>
                      <a:pt x="1387" y="4522"/>
                      <a:pt x="1395" y="4522"/>
                    </a:cubicBezTo>
                    <a:lnTo>
                      <a:pt x="1401" y="4511"/>
                    </a:lnTo>
                    <a:cubicBezTo>
                      <a:pt x="1405" y="4509"/>
                      <a:pt x="1408" y="4508"/>
                      <a:pt x="1410" y="4508"/>
                    </a:cubicBezTo>
                    <a:cubicBezTo>
                      <a:pt x="1419" y="4508"/>
                      <a:pt x="1411" y="4525"/>
                      <a:pt x="1406" y="4538"/>
                    </a:cubicBezTo>
                    <a:lnTo>
                      <a:pt x="1434" y="4527"/>
                    </a:lnTo>
                    <a:lnTo>
                      <a:pt x="1434" y="4527"/>
                    </a:lnTo>
                    <a:lnTo>
                      <a:pt x="1434" y="4527"/>
                    </a:lnTo>
                    <a:lnTo>
                      <a:pt x="1434" y="4527"/>
                    </a:lnTo>
                    <a:cubicBezTo>
                      <a:pt x="1434" y="4527"/>
                      <a:pt x="1434" y="4538"/>
                      <a:pt x="1429" y="4538"/>
                    </a:cubicBezTo>
                    <a:lnTo>
                      <a:pt x="1423" y="4549"/>
                    </a:lnTo>
                    <a:cubicBezTo>
                      <a:pt x="1426" y="4549"/>
                      <a:pt x="1430" y="4551"/>
                      <a:pt x="1436" y="4551"/>
                    </a:cubicBezTo>
                    <a:cubicBezTo>
                      <a:pt x="1442" y="4551"/>
                      <a:pt x="1451" y="4549"/>
                      <a:pt x="1462" y="4544"/>
                    </a:cubicBezTo>
                    <a:lnTo>
                      <a:pt x="1462" y="4544"/>
                    </a:lnTo>
                    <a:cubicBezTo>
                      <a:pt x="1456" y="4549"/>
                      <a:pt x="1462" y="4566"/>
                      <a:pt x="1456" y="4566"/>
                    </a:cubicBezTo>
                    <a:lnTo>
                      <a:pt x="1490" y="4605"/>
                    </a:lnTo>
                    <a:lnTo>
                      <a:pt x="1490" y="4594"/>
                    </a:lnTo>
                    <a:cubicBezTo>
                      <a:pt x="1498" y="4585"/>
                      <a:pt x="1506" y="4581"/>
                      <a:pt x="1512" y="4581"/>
                    </a:cubicBezTo>
                    <a:cubicBezTo>
                      <a:pt x="1519" y="4581"/>
                      <a:pt x="1523" y="4585"/>
                      <a:pt x="1523" y="4594"/>
                    </a:cubicBezTo>
                    <a:cubicBezTo>
                      <a:pt x="1506" y="4599"/>
                      <a:pt x="1506" y="4610"/>
                      <a:pt x="1495" y="4627"/>
                    </a:cubicBezTo>
                    <a:cubicBezTo>
                      <a:pt x="1512" y="4627"/>
                      <a:pt x="1506" y="4610"/>
                      <a:pt x="1512" y="4605"/>
                    </a:cubicBezTo>
                    <a:cubicBezTo>
                      <a:pt x="1514" y="4604"/>
                      <a:pt x="1516" y="4603"/>
                      <a:pt x="1519" y="4603"/>
                    </a:cubicBezTo>
                    <a:cubicBezTo>
                      <a:pt x="1530" y="4603"/>
                      <a:pt x="1544" y="4612"/>
                      <a:pt x="1539" y="4621"/>
                    </a:cubicBezTo>
                    <a:lnTo>
                      <a:pt x="1534" y="4621"/>
                    </a:lnTo>
                    <a:cubicBezTo>
                      <a:pt x="1545" y="4621"/>
                      <a:pt x="1523" y="4649"/>
                      <a:pt x="1539" y="4655"/>
                    </a:cubicBezTo>
                    <a:cubicBezTo>
                      <a:pt x="1543" y="4654"/>
                      <a:pt x="1546" y="4653"/>
                      <a:pt x="1548" y="4653"/>
                    </a:cubicBezTo>
                    <a:cubicBezTo>
                      <a:pt x="1552" y="4653"/>
                      <a:pt x="1554" y="4655"/>
                      <a:pt x="1556" y="4655"/>
                    </a:cubicBezTo>
                    <a:cubicBezTo>
                      <a:pt x="1559" y="4655"/>
                      <a:pt x="1561" y="4652"/>
                      <a:pt x="1573" y="4638"/>
                    </a:cubicBezTo>
                    <a:lnTo>
                      <a:pt x="1573" y="4638"/>
                    </a:lnTo>
                    <a:cubicBezTo>
                      <a:pt x="1589" y="4649"/>
                      <a:pt x="1561" y="4660"/>
                      <a:pt x="1567" y="4666"/>
                    </a:cubicBezTo>
                    <a:cubicBezTo>
                      <a:pt x="1568" y="4665"/>
                      <a:pt x="1569" y="4665"/>
                      <a:pt x="1571" y="4665"/>
                    </a:cubicBezTo>
                    <a:cubicBezTo>
                      <a:pt x="1581" y="4665"/>
                      <a:pt x="1593" y="4683"/>
                      <a:pt x="1578" y="4693"/>
                    </a:cubicBezTo>
                    <a:cubicBezTo>
                      <a:pt x="1585" y="4689"/>
                      <a:pt x="1591" y="4687"/>
                      <a:pt x="1595" y="4687"/>
                    </a:cubicBezTo>
                    <a:cubicBezTo>
                      <a:pt x="1612" y="4687"/>
                      <a:pt x="1608" y="4716"/>
                      <a:pt x="1618" y="4716"/>
                    </a:cubicBezTo>
                    <a:cubicBezTo>
                      <a:pt x="1620" y="4716"/>
                      <a:pt x="1623" y="4715"/>
                      <a:pt x="1628" y="4710"/>
                    </a:cubicBezTo>
                    <a:lnTo>
                      <a:pt x="1628" y="4710"/>
                    </a:lnTo>
                    <a:lnTo>
                      <a:pt x="1622" y="4738"/>
                    </a:lnTo>
                    <a:cubicBezTo>
                      <a:pt x="1627" y="4733"/>
                      <a:pt x="1645" y="4715"/>
                      <a:pt x="1653" y="4715"/>
                    </a:cubicBezTo>
                    <a:cubicBezTo>
                      <a:pt x="1654" y="4715"/>
                      <a:pt x="1655" y="4715"/>
                      <a:pt x="1656" y="4715"/>
                    </a:cubicBezTo>
                    <a:cubicBezTo>
                      <a:pt x="1656" y="4732"/>
                      <a:pt x="1644" y="4743"/>
                      <a:pt x="1633" y="4760"/>
                    </a:cubicBezTo>
                    <a:lnTo>
                      <a:pt x="1672" y="4732"/>
                    </a:lnTo>
                    <a:cubicBezTo>
                      <a:pt x="1683" y="4798"/>
                      <a:pt x="1755" y="4826"/>
                      <a:pt x="1783" y="4887"/>
                    </a:cubicBezTo>
                    <a:cubicBezTo>
                      <a:pt x="1810" y="4904"/>
                      <a:pt x="1844" y="4909"/>
                      <a:pt x="1866" y="4931"/>
                    </a:cubicBezTo>
                    <a:lnTo>
                      <a:pt x="1882" y="4931"/>
                    </a:lnTo>
                    <a:cubicBezTo>
                      <a:pt x="1899" y="4964"/>
                      <a:pt x="1921" y="5014"/>
                      <a:pt x="1965" y="5020"/>
                    </a:cubicBezTo>
                    <a:cubicBezTo>
                      <a:pt x="1973" y="5017"/>
                      <a:pt x="1977" y="5015"/>
                      <a:pt x="1981" y="5015"/>
                    </a:cubicBezTo>
                    <a:cubicBezTo>
                      <a:pt x="1998" y="5015"/>
                      <a:pt x="1967" y="5054"/>
                      <a:pt x="1986" y="5054"/>
                    </a:cubicBezTo>
                    <a:cubicBezTo>
                      <a:pt x="1987" y="5054"/>
                      <a:pt x="1989" y="5054"/>
                      <a:pt x="1991" y="5053"/>
                    </a:cubicBezTo>
                    <a:lnTo>
                      <a:pt x="1991" y="5053"/>
                    </a:lnTo>
                    <a:cubicBezTo>
                      <a:pt x="1987" y="5056"/>
                      <a:pt x="1987" y="5064"/>
                      <a:pt x="1982" y="5064"/>
                    </a:cubicBezTo>
                    <a:cubicBezTo>
                      <a:pt x="2015" y="5070"/>
                      <a:pt x="2032" y="5070"/>
                      <a:pt x="2071" y="5070"/>
                    </a:cubicBezTo>
                    <a:cubicBezTo>
                      <a:pt x="2043" y="5103"/>
                      <a:pt x="2087" y="5081"/>
                      <a:pt x="2071" y="5097"/>
                    </a:cubicBezTo>
                    <a:lnTo>
                      <a:pt x="2087" y="5081"/>
                    </a:lnTo>
                    <a:cubicBezTo>
                      <a:pt x="2087" y="5097"/>
                      <a:pt x="2093" y="5108"/>
                      <a:pt x="2087" y="5119"/>
                    </a:cubicBezTo>
                    <a:lnTo>
                      <a:pt x="2104" y="5103"/>
                    </a:lnTo>
                    <a:lnTo>
                      <a:pt x="2104" y="5103"/>
                    </a:lnTo>
                    <a:lnTo>
                      <a:pt x="2093" y="5119"/>
                    </a:lnTo>
                    <a:cubicBezTo>
                      <a:pt x="2104" y="5130"/>
                      <a:pt x="2142" y="5136"/>
                      <a:pt x="2126" y="5175"/>
                    </a:cubicBezTo>
                    <a:cubicBezTo>
                      <a:pt x="2176" y="5175"/>
                      <a:pt x="2225" y="5219"/>
                      <a:pt x="2259" y="5258"/>
                    </a:cubicBezTo>
                    <a:cubicBezTo>
                      <a:pt x="2262" y="5254"/>
                      <a:pt x="2266" y="5253"/>
                      <a:pt x="2270" y="5253"/>
                    </a:cubicBezTo>
                    <a:cubicBezTo>
                      <a:pt x="2280" y="5253"/>
                      <a:pt x="2290" y="5259"/>
                      <a:pt x="2297" y="5263"/>
                    </a:cubicBezTo>
                    <a:lnTo>
                      <a:pt x="2292" y="5291"/>
                    </a:lnTo>
                    <a:cubicBezTo>
                      <a:pt x="2302" y="5291"/>
                      <a:pt x="2316" y="5285"/>
                      <a:pt x="2325" y="5285"/>
                    </a:cubicBezTo>
                    <a:cubicBezTo>
                      <a:pt x="2332" y="5285"/>
                      <a:pt x="2336" y="5288"/>
                      <a:pt x="2336" y="5296"/>
                    </a:cubicBezTo>
                    <a:lnTo>
                      <a:pt x="2325" y="5302"/>
                    </a:lnTo>
                    <a:cubicBezTo>
                      <a:pt x="2338" y="5302"/>
                      <a:pt x="2341" y="5316"/>
                      <a:pt x="2353" y="5316"/>
                    </a:cubicBezTo>
                    <a:cubicBezTo>
                      <a:pt x="2356" y="5316"/>
                      <a:pt x="2359" y="5315"/>
                      <a:pt x="2364" y="5313"/>
                    </a:cubicBezTo>
                    <a:cubicBezTo>
                      <a:pt x="2369" y="5318"/>
                      <a:pt x="2373" y="5335"/>
                      <a:pt x="2368" y="5346"/>
                    </a:cubicBezTo>
                    <a:lnTo>
                      <a:pt x="2368" y="5346"/>
                    </a:lnTo>
                    <a:cubicBezTo>
                      <a:pt x="2369" y="5344"/>
                      <a:pt x="2371" y="5343"/>
                      <a:pt x="2372" y="5343"/>
                    </a:cubicBezTo>
                    <a:cubicBezTo>
                      <a:pt x="2380" y="5343"/>
                      <a:pt x="2380" y="5374"/>
                      <a:pt x="2380" y="5374"/>
                    </a:cubicBezTo>
                    <a:cubicBezTo>
                      <a:pt x="2380" y="5374"/>
                      <a:pt x="2508" y="5490"/>
                      <a:pt x="2668" y="5595"/>
                    </a:cubicBezTo>
                    <a:cubicBezTo>
                      <a:pt x="2793" y="5680"/>
                      <a:pt x="2949" y="5753"/>
                      <a:pt x="3069" y="5753"/>
                    </a:cubicBezTo>
                    <a:cubicBezTo>
                      <a:pt x="3098" y="5753"/>
                      <a:pt x="3126" y="5749"/>
                      <a:pt x="3150" y="5739"/>
                    </a:cubicBezTo>
                    <a:cubicBezTo>
                      <a:pt x="3166" y="5728"/>
                      <a:pt x="3183" y="5728"/>
                      <a:pt x="3194" y="5706"/>
                    </a:cubicBezTo>
                    <a:cubicBezTo>
                      <a:pt x="3202" y="5706"/>
                      <a:pt x="3198" y="5725"/>
                      <a:pt x="3200" y="5725"/>
                    </a:cubicBezTo>
                    <a:cubicBezTo>
                      <a:pt x="3201" y="5725"/>
                      <a:pt x="3202" y="5723"/>
                      <a:pt x="3205" y="5717"/>
                    </a:cubicBezTo>
                    <a:cubicBezTo>
                      <a:pt x="3205" y="5712"/>
                      <a:pt x="3205" y="5706"/>
                      <a:pt x="3210" y="5700"/>
                    </a:cubicBezTo>
                    <a:cubicBezTo>
                      <a:pt x="3305" y="6060"/>
                      <a:pt x="3421" y="6486"/>
                      <a:pt x="3509" y="6863"/>
                    </a:cubicBezTo>
                    <a:cubicBezTo>
                      <a:pt x="3747" y="7653"/>
                      <a:pt x="3952" y="8532"/>
                      <a:pt x="4173" y="9312"/>
                    </a:cubicBezTo>
                    <a:lnTo>
                      <a:pt x="4173" y="9312"/>
                    </a:lnTo>
                    <a:cubicBezTo>
                      <a:pt x="4159" y="9264"/>
                      <a:pt x="4161" y="9244"/>
                      <a:pt x="4169" y="9244"/>
                    </a:cubicBezTo>
                    <a:cubicBezTo>
                      <a:pt x="4179" y="9244"/>
                      <a:pt x="4200" y="9280"/>
                      <a:pt x="4207" y="9331"/>
                    </a:cubicBezTo>
                    <a:cubicBezTo>
                      <a:pt x="4207" y="9591"/>
                      <a:pt x="4339" y="9757"/>
                      <a:pt x="4361" y="10022"/>
                    </a:cubicBezTo>
                    <a:cubicBezTo>
                      <a:pt x="4505" y="10471"/>
                      <a:pt x="4561" y="10902"/>
                      <a:pt x="4727" y="11306"/>
                    </a:cubicBezTo>
                    <a:lnTo>
                      <a:pt x="4716" y="11323"/>
                    </a:lnTo>
                    <a:cubicBezTo>
                      <a:pt x="4721" y="11389"/>
                      <a:pt x="4743" y="11406"/>
                      <a:pt x="4760" y="11467"/>
                    </a:cubicBezTo>
                    <a:lnTo>
                      <a:pt x="4754" y="11467"/>
                    </a:lnTo>
                    <a:cubicBezTo>
                      <a:pt x="4788" y="11627"/>
                      <a:pt x="4865" y="11815"/>
                      <a:pt x="4882" y="11904"/>
                    </a:cubicBezTo>
                    <a:lnTo>
                      <a:pt x="4898" y="11904"/>
                    </a:lnTo>
                    <a:cubicBezTo>
                      <a:pt x="4926" y="11992"/>
                      <a:pt x="4898" y="11959"/>
                      <a:pt x="4937" y="12048"/>
                    </a:cubicBezTo>
                    <a:lnTo>
                      <a:pt x="4920" y="12048"/>
                    </a:lnTo>
                    <a:lnTo>
                      <a:pt x="4970" y="12153"/>
                    </a:lnTo>
                    <a:cubicBezTo>
                      <a:pt x="4926" y="12153"/>
                      <a:pt x="5037" y="12413"/>
                      <a:pt x="5048" y="12496"/>
                    </a:cubicBezTo>
                    <a:cubicBezTo>
                      <a:pt x="5086" y="12618"/>
                      <a:pt x="5164" y="12844"/>
                      <a:pt x="5203" y="13033"/>
                    </a:cubicBezTo>
                    <a:cubicBezTo>
                      <a:pt x="5197" y="13071"/>
                      <a:pt x="5258" y="13293"/>
                      <a:pt x="5286" y="13448"/>
                    </a:cubicBezTo>
                    <a:cubicBezTo>
                      <a:pt x="5369" y="13724"/>
                      <a:pt x="5490" y="14123"/>
                      <a:pt x="5579" y="14482"/>
                    </a:cubicBezTo>
                    <a:lnTo>
                      <a:pt x="5601" y="14471"/>
                    </a:lnTo>
                    <a:lnTo>
                      <a:pt x="5629" y="14560"/>
                    </a:lnTo>
                    <a:cubicBezTo>
                      <a:pt x="5621" y="14560"/>
                      <a:pt x="5619" y="14565"/>
                      <a:pt x="5616" y="14565"/>
                    </a:cubicBezTo>
                    <a:cubicBezTo>
                      <a:pt x="5615" y="14565"/>
                      <a:pt x="5614" y="14564"/>
                      <a:pt x="5612" y="14560"/>
                    </a:cubicBezTo>
                    <a:lnTo>
                      <a:pt x="5612" y="14560"/>
                    </a:lnTo>
                    <a:cubicBezTo>
                      <a:pt x="5607" y="14643"/>
                      <a:pt x="5684" y="14776"/>
                      <a:pt x="5684" y="14848"/>
                    </a:cubicBezTo>
                    <a:cubicBezTo>
                      <a:pt x="5690" y="14792"/>
                      <a:pt x="5667" y="14781"/>
                      <a:pt x="5656" y="14731"/>
                    </a:cubicBezTo>
                    <a:cubicBezTo>
                      <a:pt x="5653" y="14708"/>
                      <a:pt x="5655" y="14698"/>
                      <a:pt x="5659" y="14698"/>
                    </a:cubicBezTo>
                    <a:cubicBezTo>
                      <a:pt x="5669" y="14698"/>
                      <a:pt x="5693" y="14754"/>
                      <a:pt x="5701" y="14831"/>
                    </a:cubicBezTo>
                    <a:lnTo>
                      <a:pt x="5695" y="14831"/>
                    </a:lnTo>
                    <a:lnTo>
                      <a:pt x="5728" y="14897"/>
                    </a:lnTo>
                    <a:cubicBezTo>
                      <a:pt x="5717" y="14914"/>
                      <a:pt x="5723" y="14975"/>
                      <a:pt x="5712" y="14986"/>
                    </a:cubicBezTo>
                    <a:cubicBezTo>
                      <a:pt x="5800" y="15290"/>
                      <a:pt x="5889" y="15495"/>
                      <a:pt x="5966" y="15811"/>
                    </a:cubicBezTo>
                    <a:cubicBezTo>
                      <a:pt x="5965" y="15809"/>
                      <a:pt x="5964" y="15808"/>
                      <a:pt x="5963" y="15808"/>
                    </a:cubicBezTo>
                    <a:lnTo>
                      <a:pt x="5963" y="15808"/>
                    </a:lnTo>
                    <a:cubicBezTo>
                      <a:pt x="5950" y="15808"/>
                      <a:pt x="6014" y="15990"/>
                      <a:pt x="5990" y="15990"/>
                    </a:cubicBezTo>
                    <a:cubicBezTo>
                      <a:pt x="5987" y="15990"/>
                      <a:pt x="5983" y="15988"/>
                      <a:pt x="5977" y="15982"/>
                    </a:cubicBezTo>
                    <a:lnTo>
                      <a:pt x="5977" y="15982"/>
                    </a:lnTo>
                    <a:cubicBezTo>
                      <a:pt x="6000" y="16041"/>
                      <a:pt x="6010" y="16059"/>
                      <a:pt x="6016" y="16059"/>
                    </a:cubicBezTo>
                    <a:cubicBezTo>
                      <a:pt x="6025" y="16059"/>
                      <a:pt x="6020" y="16007"/>
                      <a:pt x="6032" y="16007"/>
                    </a:cubicBezTo>
                    <a:cubicBezTo>
                      <a:pt x="6035" y="16007"/>
                      <a:pt x="6041" y="16013"/>
                      <a:pt x="6049" y="16026"/>
                    </a:cubicBezTo>
                    <a:cubicBezTo>
                      <a:pt x="6060" y="16082"/>
                      <a:pt x="6088" y="16131"/>
                      <a:pt x="6077" y="16143"/>
                    </a:cubicBezTo>
                    <a:cubicBezTo>
                      <a:pt x="6075" y="16139"/>
                      <a:pt x="6073" y="16138"/>
                      <a:pt x="6071" y="16138"/>
                    </a:cubicBezTo>
                    <a:cubicBezTo>
                      <a:pt x="6065" y="16138"/>
                      <a:pt x="6066" y="16163"/>
                      <a:pt x="6060" y="16163"/>
                    </a:cubicBezTo>
                    <a:cubicBezTo>
                      <a:pt x="6058" y="16163"/>
                      <a:pt x="6055" y="16159"/>
                      <a:pt x="6049" y="16148"/>
                    </a:cubicBezTo>
                    <a:lnTo>
                      <a:pt x="6049" y="16148"/>
                    </a:lnTo>
                    <a:lnTo>
                      <a:pt x="6082" y="16275"/>
                    </a:lnTo>
                    <a:cubicBezTo>
                      <a:pt x="6082" y="16277"/>
                      <a:pt x="6082" y="16278"/>
                      <a:pt x="6082" y="16278"/>
                    </a:cubicBezTo>
                    <a:cubicBezTo>
                      <a:pt x="6079" y="16278"/>
                      <a:pt x="6070" y="16257"/>
                      <a:pt x="6060" y="16248"/>
                    </a:cubicBezTo>
                    <a:lnTo>
                      <a:pt x="6060" y="16248"/>
                    </a:lnTo>
                    <a:cubicBezTo>
                      <a:pt x="6154" y="16502"/>
                      <a:pt x="6165" y="16713"/>
                      <a:pt x="6248" y="16939"/>
                    </a:cubicBezTo>
                    <a:cubicBezTo>
                      <a:pt x="6250" y="16940"/>
                      <a:pt x="6251" y="16940"/>
                      <a:pt x="6251" y="16940"/>
                    </a:cubicBezTo>
                    <a:cubicBezTo>
                      <a:pt x="6266" y="16940"/>
                      <a:pt x="6229" y="16856"/>
                      <a:pt x="6242" y="16856"/>
                    </a:cubicBezTo>
                    <a:cubicBezTo>
                      <a:pt x="6242" y="16856"/>
                      <a:pt x="6243" y="16856"/>
                      <a:pt x="6243" y="16856"/>
                    </a:cubicBezTo>
                    <a:cubicBezTo>
                      <a:pt x="6332" y="17083"/>
                      <a:pt x="6276" y="17072"/>
                      <a:pt x="6354" y="17277"/>
                    </a:cubicBezTo>
                    <a:lnTo>
                      <a:pt x="6326" y="17238"/>
                    </a:lnTo>
                    <a:lnTo>
                      <a:pt x="6326" y="17238"/>
                    </a:lnTo>
                    <a:cubicBezTo>
                      <a:pt x="6359" y="17305"/>
                      <a:pt x="6381" y="17332"/>
                      <a:pt x="6403" y="17449"/>
                    </a:cubicBezTo>
                    <a:cubicBezTo>
                      <a:pt x="6402" y="17451"/>
                      <a:pt x="6400" y="17453"/>
                      <a:pt x="6398" y="17453"/>
                    </a:cubicBezTo>
                    <a:cubicBezTo>
                      <a:pt x="6381" y="17453"/>
                      <a:pt x="6356" y="17354"/>
                      <a:pt x="6332" y="17305"/>
                    </a:cubicBezTo>
                    <a:lnTo>
                      <a:pt x="6332" y="17305"/>
                    </a:lnTo>
                    <a:cubicBezTo>
                      <a:pt x="6351" y="17377"/>
                      <a:pt x="6399" y="17532"/>
                      <a:pt x="6412" y="17532"/>
                    </a:cubicBezTo>
                    <a:cubicBezTo>
                      <a:pt x="6413" y="17532"/>
                      <a:pt x="6415" y="17528"/>
                      <a:pt x="6415" y="17520"/>
                    </a:cubicBezTo>
                    <a:cubicBezTo>
                      <a:pt x="6448" y="17609"/>
                      <a:pt x="6437" y="17653"/>
                      <a:pt x="6448" y="17709"/>
                    </a:cubicBezTo>
                    <a:cubicBezTo>
                      <a:pt x="6456" y="17709"/>
                      <a:pt x="6448" y="17650"/>
                      <a:pt x="6455" y="17650"/>
                    </a:cubicBezTo>
                    <a:lnTo>
                      <a:pt x="6455" y="17650"/>
                    </a:lnTo>
                    <a:cubicBezTo>
                      <a:pt x="6457" y="17650"/>
                      <a:pt x="6460" y="17654"/>
                      <a:pt x="6464" y="17664"/>
                    </a:cubicBezTo>
                    <a:cubicBezTo>
                      <a:pt x="6475" y="17764"/>
                      <a:pt x="6514" y="17891"/>
                      <a:pt x="6547" y="18018"/>
                    </a:cubicBezTo>
                    <a:lnTo>
                      <a:pt x="6542" y="18024"/>
                    </a:lnTo>
                    <a:cubicBezTo>
                      <a:pt x="6498" y="17902"/>
                      <a:pt x="6381" y="17819"/>
                      <a:pt x="6309" y="17709"/>
                    </a:cubicBezTo>
                    <a:lnTo>
                      <a:pt x="6309" y="17725"/>
                    </a:lnTo>
                    <a:cubicBezTo>
                      <a:pt x="6293" y="17725"/>
                      <a:pt x="6271" y="17698"/>
                      <a:pt x="6248" y="17692"/>
                    </a:cubicBezTo>
                    <a:cubicBezTo>
                      <a:pt x="6254" y="17686"/>
                      <a:pt x="6282" y="17681"/>
                      <a:pt x="6254" y="17659"/>
                    </a:cubicBezTo>
                    <a:lnTo>
                      <a:pt x="6254" y="17659"/>
                    </a:lnTo>
                    <a:cubicBezTo>
                      <a:pt x="6254" y="17664"/>
                      <a:pt x="6265" y="17686"/>
                      <a:pt x="6254" y="17686"/>
                    </a:cubicBezTo>
                    <a:cubicBezTo>
                      <a:pt x="6215" y="17576"/>
                      <a:pt x="6049" y="17393"/>
                      <a:pt x="5944" y="17244"/>
                    </a:cubicBezTo>
                    <a:cubicBezTo>
                      <a:pt x="5773" y="17062"/>
                      <a:pt x="5619" y="16831"/>
                      <a:pt x="5449" y="16649"/>
                    </a:cubicBezTo>
                    <a:lnTo>
                      <a:pt x="5449" y="16649"/>
                    </a:lnTo>
                    <a:cubicBezTo>
                      <a:pt x="5463" y="16665"/>
                      <a:pt x="5454" y="16677"/>
                      <a:pt x="5441" y="16677"/>
                    </a:cubicBezTo>
                    <a:cubicBezTo>
                      <a:pt x="5433" y="16677"/>
                      <a:pt x="5424" y="16673"/>
                      <a:pt x="5418" y="16663"/>
                    </a:cubicBezTo>
                    <a:cubicBezTo>
                      <a:pt x="5418" y="16558"/>
                      <a:pt x="5324" y="16563"/>
                      <a:pt x="5308" y="16475"/>
                    </a:cubicBezTo>
                    <a:cubicBezTo>
                      <a:pt x="5197" y="16380"/>
                      <a:pt x="5164" y="16242"/>
                      <a:pt x="5031" y="16170"/>
                    </a:cubicBezTo>
                    <a:lnTo>
                      <a:pt x="5048" y="16159"/>
                    </a:lnTo>
                    <a:cubicBezTo>
                      <a:pt x="5037" y="16137"/>
                      <a:pt x="5026" y="16143"/>
                      <a:pt x="5009" y="16120"/>
                    </a:cubicBezTo>
                    <a:lnTo>
                      <a:pt x="5020" y="16120"/>
                    </a:lnTo>
                    <a:cubicBezTo>
                      <a:pt x="4992" y="16082"/>
                      <a:pt x="4937" y="16048"/>
                      <a:pt x="4926" y="16021"/>
                    </a:cubicBezTo>
                    <a:lnTo>
                      <a:pt x="4909" y="16032"/>
                    </a:lnTo>
                    <a:cubicBezTo>
                      <a:pt x="4887" y="16010"/>
                      <a:pt x="4909" y="16010"/>
                      <a:pt x="4882" y="15993"/>
                    </a:cubicBezTo>
                    <a:lnTo>
                      <a:pt x="4887" y="15982"/>
                    </a:lnTo>
                    <a:lnTo>
                      <a:pt x="4843" y="15971"/>
                    </a:lnTo>
                    <a:cubicBezTo>
                      <a:pt x="4882" y="15949"/>
                      <a:pt x="4799" y="15899"/>
                      <a:pt x="4788" y="15871"/>
                    </a:cubicBezTo>
                    <a:cubicBezTo>
                      <a:pt x="4760" y="15844"/>
                      <a:pt x="4699" y="15805"/>
                      <a:pt x="4671" y="15755"/>
                    </a:cubicBezTo>
                    <a:cubicBezTo>
                      <a:pt x="4677" y="15733"/>
                      <a:pt x="4638" y="15678"/>
                      <a:pt x="4616" y="15639"/>
                    </a:cubicBezTo>
                    <a:cubicBezTo>
                      <a:pt x="4555" y="15578"/>
                      <a:pt x="4472" y="15479"/>
                      <a:pt x="4411" y="15390"/>
                    </a:cubicBezTo>
                    <a:lnTo>
                      <a:pt x="4389" y="15401"/>
                    </a:lnTo>
                    <a:lnTo>
                      <a:pt x="4367" y="15384"/>
                    </a:lnTo>
                    <a:cubicBezTo>
                      <a:pt x="4373" y="15384"/>
                      <a:pt x="4373" y="15373"/>
                      <a:pt x="4373" y="15373"/>
                    </a:cubicBezTo>
                    <a:cubicBezTo>
                      <a:pt x="4384" y="15340"/>
                      <a:pt x="4328" y="15329"/>
                      <a:pt x="4328" y="15301"/>
                    </a:cubicBezTo>
                    <a:lnTo>
                      <a:pt x="4328" y="15301"/>
                    </a:lnTo>
                    <a:cubicBezTo>
                      <a:pt x="4317" y="15329"/>
                      <a:pt x="4334" y="15318"/>
                      <a:pt x="4345" y="15335"/>
                    </a:cubicBezTo>
                    <a:cubicBezTo>
                      <a:pt x="4350" y="15347"/>
                      <a:pt x="4345" y="15353"/>
                      <a:pt x="4337" y="15353"/>
                    </a:cubicBezTo>
                    <a:cubicBezTo>
                      <a:pt x="4328" y="15353"/>
                      <a:pt x="4315" y="15344"/>
                      <a:pt x="4312" y="15329"/>
                    </a:cubicBezTo>
                    <a:lnTo>
                      <a:pt x="4317" y="15329"/>
                    </a:lnTo>
                    <a:lnTo>
                      <a:pt x="4301" y="15318"/>
                    </a:lnTo>
                    <a:cubicBezTo>
                      <a:pt x="4312" y="15307"/>
                      <a:pt x="4306" y="15285"/>
                      <a:pt x="4317" y="15274"/>
                    </a:cubicBezTo>
                    <a:cubicBezTo>
                      <a:pt x="4256" y="15202"/>
                      <a:pt x="4190" y="15169"/>
                      <a:pt x="4135" y="15086"/>
                    </a:cubicBezTo>
                    <a:cubicBezTo>
                      <a:pt x="4151" y="15080"/>
                      <a:pt x="4085" y="15030"/>
                      <a:pt x="4124" y="15025"/>
                    </a:cubicBezTo>
                    <a:cubicBezTo>
                      <a:pt x="4113" y="15016"/>
                      <a:pt x="4107" y="15012"/>
                      <a:pt x="4103" y="15012"/>
                    </a:cubicBezTo>
                    <a:cubicBezTo>
                      <a:pt x="4090" y="15012"/>
                      <a:pt x="4096" y="15043"/>
                      <a:pt x="4076" y="15043"/>
                    </a:cubicBezTo>
                    <a:cubicBezTo>
                      <a:pt x="4074" y="15043"/>
                      <a:pt x="4071" y="15042"/>
                      <a:pt x="4068" y="15041"/>
                    </a:cubicBezTo>
                    <a:cubicBezTo>
                      <a:pt x="4063" y="15030"/>
                      <a:pt x="4041" y="15025"/>
                      <a:pt x="4052" y="15008"/>
                    </a:cubicBezTo>
                    <a:cubicBezTo>
                      <a:pt x="4060" y="15008"/>
                      <a:pt x="4059" y="14992"/>
                      <a:pt x="4063" y="14992"/>
                    </a:cubicBezTo>
                    <a:cubicBezTo>
                      <a:pt x="4063" y="14992"/>
                      <a:pt x="4063" y="14992"/>
                      <a:pt x="4063" y="14992"/>
                    </a:cubicBezTo>
                    <a:lnTo>
                      <a:pt x="4063" y="14992"/>
                    </a:lnTo>
                    <a:lnTo>
                      <a:pt x="4041" y="14969"/>
                    </a:lnTo>
                    <a:cubicBezTo>
                      <a:pt x="4041" y="14966"/>
                      <a:pt x="4042" y="14964"/>
                      <a:pt x="4044" y="14964"/>
                    </a:cubicBezTo>
                    <a:cubicBezTo>
                      <a:pt x="4047" y="14964"/>
                      <a:pt x="4053" y="14969"/>
                      <a:pt x="4057" y="14969"/>
                    </a:cubicBezTo>
                    <a:cubicBezTo>
                      <a:pt x="3985" y="14920"/>
                      <a:pt x="3985" y="14837"/>
                      <a:pt x="3924" y="14792"/>
                    </a:cubicBezTo>
                    <a:lnTo>
                      <a:pt x="3924" y="14792"/>
                    </a:lnTo>
                    <a:cubicBezTo>
                      <a:pt x="3913" y="14803"/>
                      <a:pt x="3941" y="14820"/>
                      <a:pt x="3924" y="14820"/>
                    </a:cubicBezTo>
                    <a:cubicBezTo>
                      <a:pt x="3858" y="14781"/>
                      <a:pt x="3902" y="14754"/>
                      <a:pt x="3847" y="14709"/>
                    </a:cubicBezTo>
                    <a:lnTo>
                      <a:pt x="3869" y="14709"/>
                    </a:lnTo>
                    <a:cubicBezTo>
                      <a:pt x="3847" y="14704"/>
                      <a:pt x="3830" y="14704"/>
                      <a:pt x="3814" y="14671"/>
                    </a:cubicBezTo>
                    <a:cubicBezTo>
                      <a:pt x="3818" y="14665"/>
                      <a:pt x="3822" y="14663"/>
                      <a:pt x="3826" y="14663"/>
                    </a:cubicBezTo>
                    <a:cubicBezTo>
                      <a:pt x="3839" y="14663"/>
                      <a:pt x="3852" y="14684"/>
                      <a:pt x="3869" y="14693"/>
                    </a:cubicBezTo>
                    <a:cubicBezTo>
                      <a:pt x="3860" y="14675"/>
                      <a:pt x="3831" y="14640"/>
                      <a:pt x="3816" y="14640"/>
                    </a:cubicBezTo>
                    <a:cubicBezTo>
                      <a:pt x="3812" y="14640"/>
                      <a:pt x="3809" y="14643"/>
                      <a:pt x="3808" y="14648"/>
                    </a:cubicBezTo>
                    <a:cubicBezTo>
                      <a:pt x="3780" y="14626"/>
                      <a:pt x="3792" y="14610"/>
                      <a:pt x="3786" y="14593"/>
                    </a:cubicBezTo>
                    <a:lnTo>
                      <a:pt x="3786" y="14593"/>
                    </a:lnTo>
                    <a:cubicBezTo>
                      <a:pt x="3781" y="14593"/>
                      <a:pt x="3790" y="14616"/>
                      <a:pt x="3779" y="14616"/>
                    </a:cubicBezTo>
                    <a:cubicBezTo>
                      <a:pt x="3778" y="14616"/>
                      <a:pt x="3776" y="14616"/>
                      <a:pt x="3775" y="14615"/>
                    </a:cubicBezTo>
                    <a:cubicBezTo>
                      <a:pt x="3758" y="14571"/>
                      <a:pt x="3720" y="14527"/>
                      <a:pt x="3692" y="14482"/>
                    </a:cubicBezTo>
                    <a:cubicBezTo>
                      <a:pt x="3696" y="14482"/>
                      <a:pt x="3697" y="14477"/>
                      <a:pt x="3699" y="14476"/>
                    </a:cubicBezTo>
                    <a:lnTo>
                      <a:pt x="3699" y="14476"/>
                    </a:lnTo>
                    <a:cubicBezTo>
                      <a:pt x="3700" y="14476"/>
                      <a:pt x="3702" y="14476"/>
                      <a:pt x="3703" y="14477"/>
                    </a:cubicBezTo>
                    <a:cubicBezTo>
                      <a:pt x="3702" y="14476"/>
                      <a:pt x="3701" y="14475"/>
                      <a:pt x="3700" y="14475"/>
                    </a:cubicBezTo>
                    <a:cubicBezTo>
                      <a:pt x="3700" y="14475"/>
                      <a:pt x="3700" y="14475"/>
                      <a:pt x="3699" y="14476"/>
                    </a:cubicBezTo>
                    <a:lnTo>
                      <a:pt x="3699" y="14476"/>
                    </a:lnTo>
                    <a:cubicBezTo>
                      <a:pt x="3655" y="14459"/>
                      <a:pt x="3696" y="14432"/>
                      <a:pt x="3653" y="14394"/>
                    </a:cubicBezTo>
                    <a:cubicBezTo>
                      <a:pt x="3559" y="14283"/>
                      <a:pt x="3421" y="14150"/>
                      <a:pt x="3338" y="14029"/>
                    </a:cubicBezTo>
                    <a:cubicBezTo>
                      <a:pt x="3293" y="14018"/>
                      <a:pt x="3266" y="13984"/>
                      <a:pt x="3233" y="13951"/>
                    </a:cubicBezTo>
                    <a:lnTo>
                      <a:pt x="3260" y="13924"/>
                    </a:lnTo>
                    <a:lnTo>
                      <a:pt x="3227" y="13901"/>
                    </a:lnTo>
                    <a:cubicBezTo>
                      <a:pt x="3227" y="13897"/>
                      <a:pt x="3228" y="13895"/>
                      <a:pt x="3230" y="13895"/>
                    </a:cubicBezTo>
                    <a:cubicBezTo>
                      <a:pt x="3233" y="13895"/>
                      <a:pt x="3240" y="13903"/>
                      <a:pt x="3245" y="13903"/>
                    </a:cubicBezTo>
                    <a:cubicBezTo>
                      <a:pt x="3247" y="13903"/>
                      <a:pt x="3249" y="13900"/>
                      <a:pt x="3249" y="13890"/>
                    </a:cubicBezTo>
                    <a:lnTo>
                      <a:pt x="3222" y="13890"/>
                    </a:lnTo>
                    <a:cubicBezTo>
                      <a:pt x="3226" y="13877"/>
                      <a:pt x="3187" y="13831"/>
                      <a:pt x="3204" y="13831"/>
                    </a:cubicBezTo>
                    <a:cubicBezTo>
                      <a:pt x="3208" y="13831"/>
                      <a:pt x="3215" y="13834"/>
                      <a:pt x="3227" y="13841"/>
                    </a:cubicBezTo>
                    <a:lnTo>
                      <a:pt x="3139" y="13724"/>
                    </a:lnTo>
                    <a:cubicBezTo>
                      <a:pt x="3130" y="13714"/>
                      <a:pt x="3123" y="13712"/>
                      <a:pt x="3116" y="13712"/>
                    </a:cubicBezTo>
                    <a:cubicBezTo>
                      <a:pt x="3112" y="13712"/>
                      <a:pt x="3108" y="13713"/>
                      <a:pt x="3104" y="13713"/>
                    </a:cubicBezTo>
                    <a:cubicBezTo>
                      <a:pt x="3097" y="13713"/>
                      <a:pt x="3090" y="13710"/>
                      <a:pt x="3083" y="13697"/>
                    </a:cubicBezTo>
                    <a:cubicBezTo>
                      <a:pt x="3085" y="13691"/>
                      <a:pt x="3087" y="13690"/>
                      <a:pt x="3088" y="13690"/>
                    </a:cubicBezTo>
                    <a:cubicBezTo>
                      <a:pt x="3090" y="13690"/>
                      <a:pt x="3093" y="13692"/>
                      <a:pt x="3095" y="13692"/>
                    </a:cubicBezTo>
                    <a:cubicBezTo>
                      <a:pt x="3096" y="13692"/>
                      <a:pt x="3098" y="13691"/>
                      <a:pt x="3100" y="13686"/>
                    </a:cubicBezTo>
                    <a:cubicBezTo>
                      <a:pt x="3062" y="13588"/>
                      <a:pt x="2965" y="13629"/>
                      <a:pt x="2920" y="13546"/>
                    </a:cubicBezTo>
                    <a:lnTo>
                      <a:pt x="2920" y="13546"/>
                    </a:lnTo>
                    <a:cubicBezTo>
                      <a:pt x="2899" y="13539"/>
                      <a:pt x="2878" y="13514"/>
                      <a:pt x="2878" y="13514"/>
                    </a:cubicBezTo>
                    <a:lnTo>
                      <a:pt x="2878" y="13514"/>
                    </a:lnTo>
                    <a:cubicBezTo>
                      <a:pt x="2862" y="13547"/>
                      <a:pt x="2906" y="13514"/>
                      <a:pt x="2906" y="13558"/>
                    </a:cubicBezTo>
                    <a:cubicBezTo>
                      <a:pt x="2901" y="13561"/>
                      <a:pt x="2897" y="13563"/>
                      <a:pt x="2893" y="13563"/>
                    </a:cubicBezTo>
                    <a:cubicBezTo>
                      <a:pt x="2879" y="13563"/>
                      <a:pt x="2871" y="13545"/>
                      <a:pt x="2859" y="13545"/>
                    </a:cubicBezTo>
                    <a:cubicBezTo>
                      <a:pt x="2856" y="13545"/>
                      <a:pt x="2854" y="13546"/>
                      <a:pt x="2851" y="13547"/>
                    </a:cubicBezTo>
                    <a:cubicBezTo>
                      <a:pt x="2845" y="13520"/>
                      <a:pt x="2823" y="13520"/>
                      <a:pt x="2812" y="13509"/>
                    </a:cubicBezTo>
                    <a:cubicBezTo>
                      <a:pt x="2807" y="13464"/>
                      <a:pt x="2762" y="13431"/>
                      <a:pt x="2768" y="13398"/>
                    </a:cubicBezTo>
                    <a:cubicBezTo>
                      <a:pt x="2751" y="13392"/>
                      <a:pt x="2712" y="13392"/>
                      <a:pt x="2685" y="13365"/>
                    </a:cubicBezTo>
                    <a:cubicBezTo>
                      <a:pt x="2696" y="13326"/>
                      <a:pt x="2707" y="13354"/>
                      <a:pt x="2696" y="13320"/>
                    </a:cubicBezTo>
                    <a:lnTo>
                      <a:pt x="2696" y="13320"/>
                    </a:lnTo>
                    <a:lnTo>
                      <a:pt x="2674" y="13326"/>
                    </a:lnTo>
                    <a:cubicBezTo>
                      <a:pt x="2657" y="13298"/>
                      <a:pt x="2668" y="13298"/>
                      <a:pt x="2674" y="13298"/>
                    </a:cubicBezTo>
                    <a:cubicBezTo>
                      <a:pt x="2652" y="13271"/>
                      <a:pt x="2641" y="13293"/>
                      <a:pt x="2618" y="13254"/>
                    </a:cubicBezTo>
                    <a:lnTo>
                      <a:pt x="2618" y="13254"/>
                    </a:lnTo>
                    <a:lnTo>
                      <a:pt x="2646" y="13259"/>
                    </a:lnTo>
                    <a:cubicBezTo>
                      <a:pt x="2624" y="13237"/>
                      <a:pt x="2618" y="13226"/>
                      <a:pt x="2591" y="13199"/>
                    </a:cubicBezTo>
                    <a:cubicBezTo>
                      <a:pt x="2592" y="13196"/>
                      <a:pt x="2594" y="13195"/>
                      <a:pt x="2596" y="13195"/>
                    </a:cubicBezTo>
                    <a:cubicBezTo>
                      <a:pt x="2603" y="13195"/>
                      <a:pt x="2613" y="13207"/>
                      <a:pt x="2613" y="13215"/>
                    </a:cubicBezTo>
                    <a:cubicBezTo>
                      <a:pt x="2618" y="13182"/>
                      <a:pt x="2574" y="13199"/>
                      <a:pt x="2574" y="13182"/>
                    </a:cubicBezTo>
                    <a:lnTo>
                      <a:pt x="2574" y="13182"/>
                    </a:lnTo>
                    <a:cubicBezTo>
                      <a:pt x="2569" y="13188"/>
                      <a:pt x="2585" y="13215"/>
                      <a:pt x="2563" y="13215"/>
                    </a:cubicBezTo>
                    <a:cubicBezTo>
                      <a:pt x="2558" y="13199"/>
                      <a:pt x="2513" y="13199"/>
                      <a:pt x="2519" y="13171"/>
                    </a:cubicBezTo>
                    <a:lnTo>
                      <a:pt x="2519" y="13171"/>
                    </a:lnTo>
                    <a:lnTo>
                      <a:pt x="2546" y="13176"/>
                    </a:lnTo>
                    <a:cubicBezTo>
                      <a:pt x="2513" y="13149"/>
                      <a:pt x="2513" y="13171"/>
                      <a:pt x="2491" y="13127"/>
                    </a:cubicBezTo>
                    <a:cubicBezTo>
                      <a:pt x="2491" y="13127"/>
                      <a:pt x="2502" y="13127"/>
                      <a:pt x="2502" y="13121"/>
                    </a:cubicBezTo>
                    <a:cubicBezTo>
                      <a:pt x="2461" y="13106"/>
                      <a:pt x="2453" y="13072"/>
                      <a:pt x="2435" y="13032"/>
                    </a:cubicBezTo>
                    <a:lnTo>
                      <a:pt x="2435" y="13032"/>
                    </a:lnTo>
                    <a:cubicBezTo>
                      <a:pt x="2435" y="13032"/>
                      <a:pt x="2436" y="13032"/>
                      <a:pt x="2436" y="13033"/>
                    </a:cubicBezTo>
                    <a:lnTo>
                      <a:pt x="2430" y="13022"/>
                    </a:lnTo>
                    <a:lnTo>
                      <a:pt x="2430" y="13022"/>
                    </a:lnTo>
                    <a:cubicBezTo>
                      <a:pt x="2432" y="13025"/>
                      <a:pt x="2434" y="13028"/>
                      <a:pt x="2435" y="13032"/>
                    </a:cubicBezTo>
                    <a:lnTo>
                      <a:pt x="2435" y="13032"/>
                    </a:lnTo>
                    <a:cubicBezTo>
                      <a:pt x="2424" y="13016"/>
                      <a:pt x="2402" y="13021"/>
                      <a:pt x="2397" y="13010"/>
                    </a:cubicBezTo>
                    <a:lnTo>
                      <a:pt x="2397" y="13010"/>
                    </a:lnTo>
                    <a:cubicBezTo>
                      <a:pt x="2403" y="13038"/>
                      <a:pt x="2397" y="13038"/>
                      <a:pt x="2380" y="13049"/>
                    </a:cubicBezTo>
                    <a:cubicBezTo>
                      <a:pt x="2391" y="13005"/>
                      <a:pt x="2320" y="13033"/>
                      <a:pt x="2297" y="12977"/>
                    </a:cubicBezTo>
                    <a:cubicBezTo>
                      <a:pt x="2301" y="12974"/>
                      <a:pt x="2304" y="12973"/>
                      <a:pt x="2308" y="12973"/>
                    </a:cubicBezTo>
                    <a:cubicBezTo>
                      <a:pt x="2317" y="12973"/>
                      <a:pt x="2325" y="12981"/>
                      <a:pt x="2325" y="12988"/>
                    </a:cubicBezTo>
                    <a:cubicBezTo>
                      <a:pt x="2349" y="12985"/>
                      <a:pt x="2369" y="12977"/>
                      <a:pt x="2389" y="12977"/>
                    </a:cubicBezTo>
                    <a:cubicBezTo>
                      <a:pt x="2398" y="12977"/>
                      <a:pt x="2407" y="12979"/>
                      <a:pt x="2416" y="12983"/>
                    </a:cubicBezTo>
                    <a:lnTo>
                      <a:pt x="2416" y="12983"/>
                    </a:lnTo>
                    <a:cubicBezTo>
                      <a:pt x="2400" y="12973"/>
                      <a:pt x="2393" y="12960"/>
                      <a:pt x="2403" y="12955"/>
                    </a:cubicBezTo>
                    <a:lnTo>
                      <a:pt x="2403" y="12955"/>
                    </a:lnTo>
                    <a:lnTo>
                      <a:pt x="2375" y="12966"/>
                    </a:lnTo>
                    <a:cubicBezTo>
                      <a:pt x="2369" y="12961"/>
                      <a:pt x="2364" y="12950"/>
                      <a:pt x="2353" y="12939"/>
                    </a:cubicBezTo>
                    <a:cubicBezTo>
                      <a:pt x="2340" y="12947"/>
                      <a:pt x="2344" y="12968"/>
                      <a:pt x="2334" y="12968"/>
                    </a:cubicBezTo>
                    <a:cubicBezTo>
                      <a:pt x="2331" y="12968"/>
                      <a:pt x="2326" y="12966"/>
                      <a:pt x="2320" y="12961"/>
                    </a:cubicBezTo>
                    <a:cubicBezTo>
                      <a:pt x="2299" y="12944"/>
                      <a:pt x="2318" y="12934"/>
                      <a:pt x="2322" y="12932"/>
                    </a:cubicBezTo>
                    <a:lnTo>
                      <a:pt x="2322" y="12932"/>
                    </a:lnTo>
                    <a:cubicBezTo>
                      <a:pt x="2322" y="12932"/>
                      <a:pt x="2321" y="12933"/>
                      <a:pt x="2320" y="12933"/>
                    </a:cubicBezTo>
                    <a:cubicBezTo>
                      <a:pt x="2286" y="12905"/>
                      <a:pt x="2286" y="12939"/>
                      <a:pt x="2264" y="12894"/>
                    </a:cubicBezTo>
                    <a:lnTo>
                      <a:pt x="2264" y="12894"/>
                    </a:lnTo>
                    <a:cubicBezTo>
                      <a:pt x="2269" y="12894"/>
                      <a:pt x="2277" y="12898"/>
                      <a:pt x="2280" y="12902"/>
                    </a:cubicBezTo>
                    <a:lnTo>
                      <a:pt x="2280" y="12902"/>
                    </a:lnTo>
                    <a:cubicBezTo>
                      <a:pt x="2267" y="12870"/>
                      <a:pt x="2226" y="12844"/>
                      <a:pt x="2253" y="12817"/>
                    </a:cubicBezTo>
                    <a:cubicBezTo>
                      <a:pt x="2256" y="12817"/>
                      <a:pt x="2260" y="12815"/>
                      <a:pt x="2264" y="12815"/>
                    </a:cubicBezTo>
                    <a:cubicBezTo>
                      <a:pt x="2267" y="12815"/>
                      <a:pt x="2270" y="12817"/>
                      <a:pt x="2270" y="12822"/>
                    </a:cubicBezTo>
                    <a:lnTo>
                      <a:pt x="2264" y="12822"/>
                    </a:lnTo>
                    <a:cubicBezTo>
                      <a:pt x="2272" y="12825"/>
                      <a:pt x="2276" y="12826"/>
                      <a:pt x="2278" y="12826"/>
                    </a:cubicBezTo>
                    <a:cubicBezTo>
                      <a:pt x="2287" y="12826"/>
                      <a:pt x="2259" y="12807"/>
                      <a:pt x="2263" y="12798"/>
                    </a:cubicBezTo>
                    <a:lnTo>
                      <a:pt x="2263" y="12798"/>
                    </a:lnTo>
                    <a:cubicBezTo>
                      <a:pt x="2263" y="12798"/>
                      <a:pt x="2264" y="12798"/>
                      <a:pt x="2264" y="12798"/>
                    </a:cubicBezTo>
                    <a:cubicBezTo>
                      <a:pt x="2266" y="12798"/>
                      <a:pt x="2268" y="12797"/>
                      <a:pt x="2270" y="12795"/>
                    </a:cubicBezTo>
                    <a:lnTo>
                      <a:pt x="2270" y="12795"/>
                    </a:lnTo>
                    <a:cubicBezTo>
                      <a:pt x="2266" y="12795"/>
                      <a:pt x="2264" y="12797"/>
                      <a:pt x="2263" y="12798"/>
                    </a:cubicBezTo>
                    <a:lnTo>
                      <a:pt x="2263" y="12798"/>
                    </a:lnTo>
                    <a:cubicBezTo>
                      <a:pt x="2252" y="12797"/>
                      <a:pt x="2235" y="12765"/>
                      <a:pt x="2225" y="12756"/>
                    </a:cubicBezTo>
                    <a:lnTo>
                      <a:pt x="2209" y="12773"/>
                    </a:lnTo>
                    <a:cubicBezTo>
                      <a:pt x="2115" y="12761"/>
                      <a:pt x="2242" y="12756"/>
                      <a:pt x="2198" y="12706"/>
                    </a:cubicBezTo>
                    <a:cubicBezTo>
                      <a:pt x="2187" y="12699"/>
                      <a:pt x="2183" y="12696"/>
                      <a:pt x="2182" y="12696"/>
                    </a:cubicBezTo>
                    <a:lnTo>
                      <a:pt x="2182" y="12696"/>
                    </a:lnTo>
                    <a:cubicBezTo>
                      <a:pt x="2178" y="12696"/>
                      <a:pt x="2193" y="12712"/>
                      <a:pt x="2180" y="12712"/>
                    </a:cubicBezTo>
                    <a:cubicBezTo>
                      <a:pt x="2179" y="12712"/>
                      <a:pt x="2178" y="12712"/>
                      <a:pt x="2176" y="12712"/>
                    </a:cubicBezTo>
                    <a:cubicBezTo>
                      <a:pt x="2159" y="12684"/>
                      <a:pt x="2170" y="12662"/>
                      <a:pt x="2131" y="12634"/>
                    </a:cubicBezTo>
                    <a:cubicBezTo>
                      <a:pt x="2131" y="12623"/>
                      <a:pt x="2126" y="12595"/>
                      <a:pt x="2148" y="12579"/>
                    </a:cubicBezTo>
                    <a:cubicBezTo>
                      <a:pt x="2126" y="12568"/>
                      <a:pt x="2115" y="12512"/>
                      <a:pt x="2076" y="12512"/>
                    </a:cubicBezTo>
                    <a:cubicBezTo>
                      <a:pt x="2087" y="12562"/>
                      <a:pt x="2126" y="12535"/>
                      <a:pt x="2131" y="12595"/>
                    </a:cubicBezTo>
                    <a:lnTo>
                      <a:pt x="2104" y="12595"/>
                    </a:lnTo>
                    <a:cubicBezTo>
                      <a:pt x="2087" y="12568"/>
                      <a:pt x="2048" y="12535"/>
                      <a:pt x="2043" y="12512"/>
                    </a:cubicBezTo>
                    <a:cubicBezTo>
                      <a:pt x="2043" y="12518"/>
                      <a:pt x="2037" y="12524"/>
                      <a:pt x="2032" y="12524"/>
                    </a:cubicBezTo>
                    <a:cubicBezTo>
                      <a:pt x="1993" y="12490"/>
                      <a:pt x="1960" y="12490"/>
                      <a:pt x="1938" y="12452"/>
                    </a:cubicBezTo>
                    <a:cubicBezTo>
                      <a:pt x="1942" y="12446"/>
                      <a:pt x="1946" y="12443"/>
                      <a:pt x="1950" y="12443"/>
                    </a:cubicBezTo>
                    <a:cubicBezTo>
                      <a:pt x="1961" y="12443"/>
                      <a:pt x="1970" y="12460"/>
                      <a:pt x="1982" y="12468"/>
                    </a:cubicBezTo>
                    <a:cubicBezTo>
                      <a:pt x="1976" y="12435"/>
                      <a:pt x="1960" y="12440"/>
                      <a:pt x="1938" y="12402"/>
                    </a:cubicBezTo>
                    <a:cubicBezTo>
                      <a:pt x="1940" y="12399"/>
                      <a:pt x="1943" y="12398"/>
                      <a:pt x="1945" y="12398"/>
                    </a:cubicBezTo>
                    <a:cubicBezTo>
                      <a:pt x="1956" y="12398"/>
                      <a:pt x="1962" y="12424"/>
                      <a:pt x="1974" y="12424"/>
                    </a:cubicBezTo>
                    <a:cubicBezTo>
                      <a:pt x="1975" y="12424"/>
                      <a:pt x="1975" y="12424"/>
                      <a:pt x="1976" y="12424"/>
                    </a:cubicBezTo>
                    <a:lnTo>
                      <a:pt x="1938" y="12380"/>
                    </a:lnTo>
                    <a:cubicBezTo>
                      <a:pt x="1934" y="12382"/>
                      <a:pt x="1931" y="12383"/>
                      <a:pt x="1928" y="12383"/>
                    </a:cubicBezTo>
                    <a:cubicBezTo>
                      <a:pt x="1912" y="12383"/>
                      <a:pt x="1917" y="12343"/>
                      <a:pt x="1893" y="12324"/>
                    </a:cubicBezTo>
                    <a:cubicBezTo>
                      <a:pt x="1844" y="12263"/>
                      <a:pt x="1799" y="12274"/>
                      <a:pt x="1755" y="12258"/>
                    </a:cubicBezTo>
                    <a:cubicBezTo>
                      <a:pt x="1755" y="12241"/>
                      <a:pt x="1761" y="12236"/>
                      <a:pt x="1766" y="12236"/>
                    </a:cubicBezTo>
                    <a:cubicBezTo>
                      <a:pt x="1766" y="12247"/>
                      <a:pt x="1768" y="12250"/>
                      <a:pt x="1771" y="12250"/>
                    </a:cubicBezTo>
                    <a:cubicBezTo>
                      <a:pt x="1774" y="12250"/>
                      <a:pt x="1780" y="12247"/>
                      <a:pt x="1788" y="12247"/>
                    </a:cubicBezTo>
                    <a:cubicBezTo>
                      <a:pt x="1767" y="12231"/>
                      <a:pt x="1781" y="12186"/>
                      <a:pt x="1792" y="12186"/>
                    </a:cubicBezTo>
                    <a:cubicBezTo>
                      <a:pt x="1793" y="12186"/>
                      <a:pt x="1793" y="12186"/>
                      <a:pt x="1794" y="12186"/>
                    </a:cubicBezTo>
                    <a:cubicBezTo>
                      <a:pt x="1786" y="12180"/>
                      <a:pt x="1782" y="12177"/>
                      <a:pt x="1779" y="12177"/>
                    </a:cubicBezTo>
                    <a:cubicBezTo>
                      <a:pt x="1772" y="12177"/>
                      <a:pt x="1779" y="12195"/>
                      <a:pt x="1773" y="12195"/>
                    </a:cubicBezTo>
                    <a:cubicBezTo>
                      <a:pt x="1772" y="12195"/>
                      <a:pt x="1769" y="12194"/>
                      <a:pt x="1766" y="12191"/>
                    </a:cubicBezTo>
                    <a:lnTo>
                      <a:pt x="1733" y="12147"/>
                    </a:lnTo>
                    <a:cubicBezTo>
                      <a:pt x="1729" y="12155"/>
                      <a:pt x="1731" y="12168"/>
                      <a:pt x="1723" y="12168"/>
                    </a:cubicBezTo>
                    <a:cubicBezTo>
                      <a:pt x="1719" y="12168"/>
                      <a:pt x="1714" y="12165"/>
                      <a:pt x="1705" y="12158"/>
                    </a:cubicBezTo>
                    <a:cubicBezTo>
                      <a:pt x="1683" y="12136"/>
                      <a:pt x="1683" y="12131"/>
                      <a:pt x="1661" y="12103"/>
                    </a:cubicBezTo>
                    <a:cubicBezTo>
                      <a:pt x="1668" y="12103"/>
                      <a:pt x="1673" y="12093"/>
                      <a:pt x="1679" y="12093"/>
                    </a:cubicBezTo>
                    <a:cubicBezTo>
                      <a:pt x="1682" y="12093"/>
                      <a:pt x="1685" y="12096"/>
                      <a:pt x="1689" y="12103"/>
                    </a:cubicBezTo>
                    <a:cubicBezTo>
                      <a:pt x="1683" y="12092"/>
                      <a:pt x="1672" y="12070"/>
                      <a:pt x="1656" y="12070"/>
                    </a:cubicBezTo>
                    <a:cubicBezTo>
                      <a:pt x="1657" y="12077"/>
                      <a:pt x="1655" y="12080"/>
                      <a:pt x="1652" y="12080"/>
                    </a:cubicBezTo>
                    <a:cubicBezTo>
                      <a:pt x="1644" y="12080"/>
                      <a:pt x="1624" y="12056"/>
                      <a:pt x="1613" y="12056"/>
                    </a:cubicBezTo>
                    <a:cubicBezTo>
                      <a:pt x="1608" y="12056"/>
                      <a:pt x="1606" y="12060"/>
                      <a:pt x="1606" y="12070"/>
                    </a:cubicBezTo>
                    <a:lnTo>
                      <a:pt x="1600" y="12025"/>
                    </a:lnTo>
                    <a:lnTo>
                      <a:pt x="1600" y="12025"/>
                    </a:lnTo>
                    <a:cubicBezTo>
                      <a:pt x="1606" y="12037"/>
                      <a:pt x="1617" y="12025"/>
                      <a:pt x="1622" y="12042"/>
                    </a:cubicBezTo>
                    <a:cubicBezTo>
                      <a:pt x="1633" y="12020"/>
                      <a:pt x="1600" y="12020"/>
                      <a:pt x="1589" y="12014"/>
                    </a:cubicBezTo>
                    <a:cubicBezTo>
                      <a:pt x="1578" y="11998"/>
                      <a:pt x="1567" y="11970"/>
                      <a:pt x="1573" y="11965"/>
                    </a:cubicBezTo>
                    <a:cubicBezTo>
                      <a:pt x="1561" y="11959"/>
                      <a:pt x="1545" y="11931"/>
                      <a:pt x="1550" y="11926"/>
                    </a:cubicBezTo>
                    <a:cubicBezTo>
                      <a:pt x="1547" y="11921"/>
                      <a:pt x="1545" y="11920"/>
                      <a:pt x="1543" y="11920"/>
                    </a:cubicBezTo>
                    <a:cubicBezTo>
                      <a:pt x="1539" y="11920"/>
                      <a:pt x="1538" y="11931"/>
                      <a:pt x="1534" y="11931"/>
                    </a:cubicBezTo>
                    <a:lnTo>
                      <a:pt x="1495" y="11882"/>
                    </a:lnTo>
                    <a:cubicBezTo>
                      <a:pt x="1506" y="11871"/>
                      <a:pt x="1534" y="11848"/>
                      <a:pt x="1545" y="11848"/>
                    </a:cubicBezTo>
                    <a:cubicBezTo>
                      <a:pt x="1543" y="11848"/>
                      <a:pt x="1541" y="11848"/>
                      <a:pt x="1539" y="11848"/>
                    </a:cubicBezTo>
                    <a:cubicBezTo>
                      <a:pt x="1527" y="11848"/>
                      <a:pt x="1519" y="11855"/>
                      <a:pt x="1509" y="11855"/>
                    </a:cubicBezTo>
                    <a:cubicBezTo>
                      <a:pt x="1503" y="11855"/>
                      <a:pt x="1497" y="11852"/>
                      <a:pt x="1490" y="11843"/>
                    </a:cubicBezTo>
                    <a:cubicBezTo>
                      <a:pt x="1521" y="11843"/>
                      <a:pt x="1488" y="11798"/>
                      <a:pt x="1517" y="11798"/>
                    </a:cubicBezTo>
                    <a:cubicBezTo>
                      <a:pt x="1519" y="11798"/>
                      <a:pt x="1521" y="11798"/>
                      <a:pt x="1523" y="11799"/>
                    </a:cubicBezTo>
                    <a:cubicBezTo>
                      <a:pt x="1534" y="11771"/>
                      <a:pt x="1495" y="11732"/>
                      <a:pt x="1478" y="11710"/>
                    </a:cubicBezTo>
                    <a:cubicBezTo>
                      <a:pt x="1451" y="11710"/>
                      <a:pt x="1484" y="11743"/>
                      <a:pt x="1467" y="11749"/>
                    </a:cubicBezTo>
                    <a:cubicBezTo>
                      <a:pt x="1419" y="11695"/>
                      <a:pt x="1370" y="11710"/>
                      <a:pt x="1340" y="11677"/>
                    </a:cubicBezTo>
                    <a:lnTo>
                      <a:pt x="1340" y="11677"/>
                    </a:lnTo>
                    <a:lnTo>
                      <a:pt x="1340" y="11677"/>
                    </a:lnTo>
                    <a:cubicBezTo>
                      <a:pt x="1301" y="11655"/>
                      <a:pt x="1312" y="11655"/>
                      <a:pt x="1285" y="11649"/>
                    </a:cubicBezTo>
                    <a:cubicBezTo>
                      <a:pt x="1312" y="11638"/>
                      <a:pt x="1318" y="11572"/>
                      <a:pt x="1274" y="11522"/>
                    </a:cubicBezTo>
                    <a:cubicBezTo>
                      <a:pt x="1263" y="11527"/>
                      <a:pt x="1274" y="11566"/>
                      <a:pt x="1257" y="11572"/>
                    </a:cubicBezTo>
                    <a:lnTo>
                      <a:pt x="1229" y="11539"/>
                    </a:lnTo>
                    <a:cubicBezTo>
                      <a:pt x="1229" y="11535"/>
                      <a:pt x="1230" y="11534"/>
                      <a:pt x="1231" y="11534"/>
                    </a:cubicBezTo>
                    <a:cubicBezTo>
                      <a:pt x="1233" y="11534"/>
                      <a:pt x="1237" y="11539"/>
                      <a:pt x="1240" y="11539"/>
                    </a:cubicBezTo>
                    <a:cubicBezTo>
                      <a:pt x="1214" y="11512"/>
                      <a:pt x="1228" y="11466"/>
                      <a:pt x="1206" y="11466"/>
                    </a:cubicBezTo>
                    <a:cubicBezTo>
                      <a:pt x="1204" y="11466"/>
                      <a:pt x="1203" y="11466"/>
                      <a:pt x="1202" y="11467"/>
                    </a:cubicBezTo>
                    <a:lnTo>
                      <a:pt x="1207" y="11411"/>
                    </a:lnTo>
                    <a:lnTo>
                      <a:pt x="1202" y="11433"/>
                    </a:lnTo>
                    <a:cubicBezTo>
                      <a:pt x="1200" y="11434"/>
                      <a:pt x="1199" y="11434"/>
                      <a:pt x="1198" y="11434"/>
                    </a:cubicBezTo>
                    <a:cubicBezTo>
                      <a:pt x="1181" y="11434"/>
                      <a:pt x="1157" y="11405"/>
                      <a:pt x="1152" y="11400"/>
                    </a:cubicBezTo>
                    <a:cubicBezTo>
                      <a:pt x="1119" y="11372"/>
                      <a:pt x="1119" y="11350"/>
                      <a:pt x="1119" y="11323"/>
                    </a:cubicBezTo>
                    <a:cubicBezTo>
                      <a:pt x="1110" y="11331"/>
                      <a:pt x="1105" y="11350"/>
                      <a:pt x="1092" y="11350"/>
                    </a:cubicBezTo>
                    <a:cubicBezTo>
                      <a:pt x="1089" y="11350"/>
                      <a:pt x="1085" y="11348"/>
                      <a:pt x="1080" y="11345"/>
                    </a:cubicBezTo>
                    <a:cubicBezTo>
                      <a:pt x="1119" y="11317"/>
                      <a:pt x="1052" y="11273"/>
                      <a:pt x="1074" y="11262"/>
                    </a:cubicBezTo>
                    <a:cubicBezTo>
                      <a:pt x="1070" y="11249"/>
                      <a:pt x="1066" y="11229"/>
                      <a:pt x="1056" y="11229"/>
                    </a:cubicBezTo>
                    <a:cubicBezTo>
                      <a:pt x="1055" y="11229"/>
                      <a:pt x="1054" y="11229"/>
                      <a:pt x="1052" y="11230"/>
                    </a:cubicBezTo>
                    <a:lnTo>
                      <a:pt x="1052" y="11230"/>
                    </a:lnTo>
                    <a:lnTo>
                      <a:pt x="1069" y="11218"/>
                    </a:lnTo>
                    <a:lnTo>
                      <a:pt x="1069" y="11218"/>
                    </a:lnTo>
                    <a:cubicBezTo>
                      <a:pt x="1063" y="11222"/>
                      <a:pt x="1057" y="11224"/>
                      <a:pt x="1051" y="11224"/>
                    </a:cubicBezTo>
                    <a:cubicBezTo>
                      <a:pt x="1025" y="11224"/>
                      <a:pt x="1003" y="11190"/>
                      <a:pt x="980" y="11168"/>
                    </a:cubicBezTo>
                    <a:cubicBezTo>
                      <a:pt x="1025" y="11151"/>
                      <a:pt x="953" y="11135"/>
                      <a:pt x="980" y="11096"/>
                    </a:cubicBezTo>
                    <a:lnTo>
                      <a:pt x="980" y="11096"/>
                    </a:lnTo>
                    <a:cubicBezTo>
                      <a:pt x="977" y="11097"/>
                      <a:pt x="974" y="11097"/>
                      <a:pt x="971" y="11097"/>
                    </a:cubicBezTo>
                    <a:cubicBezTo>
                      <a:pt x="943" y="11097"/>
                      <a:pt x="931" y="11056"/>
                      <a:pt x="910" y="11056"/>
                    </a:cubicBezTo>
                    <a:cubicBezTo>
                      <a:pt x="907" y="11056"/>
                      <a:pt x="905" y="11056"/>
                      <a:pt x="903" y="11057"/>
                    </a:cubicBezTo>
                    <a:cubicBezTo>
                      <a:pt x="881" y="11040"/>
                      <a:pt x="908" y="11018"/>
                      <a:pt x="914" y="11002"/>
                    </a:cubicBezTo>
                    <a:lnTo>
                      <a:pt x="897" y="10996"/>
                    </a:lnTo>
                    <a:cubicBezTo>
                      <a:pt x="903" y="10974"/>
                      <a:pt x="870" y="10930"/>
                      <a:pt x="859" y="10891"/>
                    </a:cubicBezTo>
                    <a:lnTo>
                      <a:pt x="820" y="10886"/>
                    </a:lnTo>
                    <a:lnTo>
                      <a:pt x="825" y="10863"/>
                    </a:lnTo>
                    <a:cubicBezTo>
                      <a:pt x="822" y="10863"/>
                      <a:pt x="811" y="10856"/>
                      <a:pt x="804" y="10856"/>
                    </a:cubicBezTo>
                    <a:cubicBezTo>
                      <a:pt x="800" y="10856"/>
                      <a:pt x="798" y="10858"/>
                      <a:pt x="798" y="10863"/>
                    </a:cubicBezTo>
                    <a:lnTo>
                      <a:pt x="792" y="10852"/>
                    </a:lnTo>
                    <a:cubicBezTo>
                      <a:pt x="786" y="10857"/>
                      <a:pt x="782" y="10859"/>
                      <a:pt x="778" y="10859"/>
                    </a:cubicBezTo>
                    <a:cubicBezTo>
                      <a:pt x="765" y="10859"/>
                      <a:pt x="763" y="10832"/>
                      <a:pt x="737" y="10819"/>
                    </a:cubicBezTo>
                    <a:cubicBezTo>
                      <a:pt x="737" y="10811"/>
                      <a:pt x="740" y="10806"/>
                      <a:pt x="744" y="10806"/>
                    </a:cubicBezTo>
                    <a:cubicBezTo>
                      <a:pt x="745" y="10806"/>
                      <a:pt x="747" y="10807"/>
                      <a:pt x="748" y="10808"/>
                    </a:cubicBezTo>
                    <a:cubicBezTo>
                      <a:pt x="743" y="10798"/>
                      <a:pt x="757" y="10792"/>
                      <a:pt x="764" y="10778"/>
                    </a:cubicBezTo>
                    <a:lnTo>
                      <a:pt x="764" y="10778"/>
                    </a:lnTo>
                    <a:cubicBezTo>
                      <a:pt x="761" y="10781"/>
                      <a:pt x="753" y="10781"/>
                      <a:pt x="743" y="10781"/>
                    </a:cubicBezTo>
                    <a:cubicBezTo>
                      <a:pt x="740" y="10781"/>
                      <a:pt x="736" y="10781"/>
                      <a:pt x="733" y="10781"/>
                    </a:cubicBezTo>
                    <a:cubicBezTo>
                      <a:pt x="711" y="10781"/>
                      <a:pt x="686" y="10783"/>
                      <a:pt x="693" y="10808"/>
                    </a:cubicBezTo>
                    <a:cubicBezTo>
                      <a:pt x="691" y="10812"/>
                      <a:pt x="688" y="10814"/>
                      <a:pt x="685" y="10814"/>
                    </a:cubicBezTo>
                    <a:cubicBezTo>
                      <a:pt x="675" y="10814"/>
                      <a:pt x="659" y="10800"/>
                      <a:pt x="659" y="10791"/>
                    </a:cubicBezTo>
                    <a:lnTo>
                      <a:pt x="682" y="10764"/>
                    </a:lnTo>
                    <a:lnTo>
                      <a:pt x="648" y="10764"/>
                    </a:lnTo>
                    <a:cubicBezTo>
                      <a:pt x="626" y="10742"/>
                      <a:pt x="637" y="10720"/>
                      <a:pt x="626" y="10708"/>
                    </a:cubicBezTo>
                    <a:lnTo>
                      <a:pt x="626" y="10708"/>
                    </a:lnTo>
                    <a:cubicBezTo>
                      <a:pt x="629" y="10711"/>
                      <a:pt x="636" y="10713"/>
                      <a:pt x="644" y="10713"/>
                    </a:cubicBezTo>
                    <a:cubicBezTo>
                      <a:pt x="666" y="10713"/>
                      <a:pt x="693" y="10700"/>
                      <a:pt x="665" y="10664"/>
                    </a:cubicBezTo>
                    <a:lnTo>
                      <a:pt x="665" y="10664"/>
                    </a:lnTo>
                    <a:cubicBezTo>
                      <a:pt x="687" y="10686"/>
                      <a:pt x="709" y="10686"/>
                      <a:pt x="720" y="10697"/>
                    </a:cubicBezTo>
                    <a:cubicBezTo>
                      <a:pt x="716" y="10693"/>
                      <a:pt x="715" y="10690"/>
                      <a:pt x="723" y="10690"/>
                    </a:cubicBezTo>
                    <a:cubicBezTo>
                      <a:pt x="726" y="10690"/>
                      <a:pt x="730" y="10690"/>
                      <a:pt x="737" y="10692"/>
                    </a:cubicBezTo>
                    <a:cubicBezTo>
                      <a:pt x="704" y="10664"/>
                      <a:pt x="715" y="10692"/>
                      <a:pt x="687" y="10659"/>
                    </a:cubicBezTo>
                    <a:cubicBezTo>
                      <a:pt x="709" y="10642"/>
                      <a:pt x="709" y="10631"/>
                      <a:pt x="704" y="10598"/>
                    </a:cubicBezTo>
                    <a:lnTo>
                      <a:pt x="704" y="10598"/>
                    </a:lnTo>
                    <a:lnTo>
                      <a:pt x="704" y="10631"/>
                    </a:lnTo>
                    <a:lnTo>
                      <a:pt x="693" y="10631"/>
                    </a:lnTo>
                    <a:cubicBezTo>
                      <a:pt x="704" y="10637"/>
                      <a:pt x="693" y="10642"/>
                      <a:pt x="687" y="10653"/>
                    </a:cubicBezTo>
                    <a:cubicBezTo>
                      <a:pt x="682" y="10643"/>
                      <a:pt x="639" y="10633"/>
                      <a:pt x="637" y="10618"/>
                    </a:cubicBezTo>
                    <a:lnTo>
                      <a:pt x="637" y="10618"/>
                    </a:lnTo>
                    <a:cubicBezTo>
                      <a:pt x="635" y="10632"/>
                      <a:pt x="631" y="10637"/>
                      <a:pt x="625" y="10637"/>
                    </a:cubicBezTo>
                    <a:cubicBezTo>
                      <a:pt x="609" y="10637"/>
                      <a:pt x="582" y="10602"/>
                      <a:pt x="571" y="10602"/>
                    </a:cubicBezTo>
                    <a:cubicBezTo>
                      <a:pt x="568" y="10602"/>
                      <a:pt x="566" y="10604"/>
                      <a:pt x="565" y="10609"/>
                    </a:cubicBezTo>
                    <a:cubicBezTo>
                      <a:pt x="554" y="10609"/>
                      <a:pt x="538" y="10587"/>
                      <a:pt x="543" y="10576"/>
                    </a:cubicBezTo>
                    <a:lnTo>
                      <a:pt x="543" y="10576"/>
                    </a:lnTo>
                    <a:cubicBezTo>
                      <a:pt x="546" y="10577"/>
                      <a:pt x="549" y="10577"/>
                      <a:pt x="551" y="10577"/>
                    </a:cubicBezTo>
                    <a:cubicBezTo>
                      <a:pt x="564" y="10577"/>
                      <a:pt x="561" y="10560"/>
                      <a:pt x="561" y="10545"/>
                    </a:cubicBezTo>
                    <a:lnTo>
                      <a:pt x="561" y="10545"/>
                    </a:lnTo>
                    <a:cubicBezTo>
                      <a:pt x="560" y="10550"/>
                      <a:pt x="558" y="10554"/>
                      <a:pt x="553" y="10554"/>
                    </a:cubicBezTo>
                    <a:cubicBezTo>
                      <a:pt x="552" y="10554"/>
                      <a:pt x="550" y="10554"/>
                      <a:pt x="549" y="10554"/>
                    </a:cubicBezTo>
                    <a:cubicBezTo>
                      <a:pt x="538" y="10542"/>
                      <a:pt x="543" y="10515"/>
                      <a:pt x="543" y="10498"/>
                    </a:cubicBezTo>
                    <a:lnTo>
                      <a:pt x="543" y="10498"/>
                    </a:lnTo>
                    <a:lnTo>
                      <a:pt x="549" y="10504"/>
                    </a:lnTo>
                    <a:lnTo>
                      <a:pt x="543" y="10471"/>
                    </a:lnTo>
                    <a:cubicBezTo>
                      <a:pt x="530" y="10471"/>
                      <a:pt x="538" y="10499"/>
                      <a:pt x="530" y="10499"/>
                    </a:cubicBezTo>
                    <a:cubicBezTo>
                      <a:pt x="528" y="10499"/>
                      <a:pt x="526" y="10497"/>
                      <a:pt x="521" y="10493"/>
                    </a:cubicBezTo>
                    <a:cubicBezTo>
                      <a:pt x="521" y="10487"/>
                      <a:pt x="499" y="10465"/>
                      <a:pt x="510" y="10459"/>
                    </a:cubicBezTo>
                    <a:cubicBezTo>
                      <a:pt x="523" y="10459"/>
                      <a:pt x="537" y="10445"/>
                      <a:pt x="553" y="10445"/>
                    </a:cubicBezTo>
                    <a:cubicBezTo>
                      <a:pt x="557" y="10445"/>
                      <a:pt x="561" y="10446"/>
                      <a:pt x="565" y="10448"/>
                    </a:cubicBezTo>
                    <a:cubicBezTo>
                      <a:pt x="553" y="10440"/>
                      <a:pt x="526" y="10405"/>
                      <a:pt x="510" y="10405"/>
                    </a:cubicBezTo>
                    <a:cubicBezTo>
                      <a:pt x="505" y="10405"/>
                      <a:pt x="501" y="10408"/>
                      <a:pt x="499" y="10415"/>
                    </a:cubicBezTo>
                    <a:lnTo>
                      <a:pt x="488" y="10393"/>
                    </a:lnTo>
                    <a:lnTo>
                      <a:pt x="488" y="10393"/>
                    </a:lnTo>
                    <a:cubicBezTo>
                      <a:pt x="488" y="10409"/>
                      <a:pt x="491" y="10438"/>
                      <a:pt x="482" y="10438"/>
                    </a:cubicBezTo>
                    <a:cubicBezTo>
                      <a:pt x="479" y="10438"/>
                      <a:pt x="474" y="10434"/>
                      <a:pt x="466" y="10421"/>
                    </a:cubicBezTo>
                    <a:lnTo>
                      <a:pt x="471" y="10421"/>
                    </a:lnTo>
                    <a:lnTo>
                      <a:pt x="438" y="10410"/>
                    </a:lnTo>
                    <a:lnTo>
                      <a:pt x="438" y="10387"/>
                    </a:lnTo>
                    <a:cubicBezTo>
                      <a:pt x="436" y="10389"/>
                      <a:pt x="435" y="10390"/>
                      <a:pt x="433" y="10390"/>
                    </a:cubicBezTo>
                    <a:cubicBezTo>
                      <a:pt x="429" y="10390"/>
                      <a:pt x="424" y="10386"/>
                      <a:pt x="416" y="10382"/>
                    </a:cubicBezTo>
                    <a:cubicBezTo>
                      <a:pt x="427" y="10376"/>
                      <a:pt x="416" y="10360"/>
                      <a:pt x="427" y="10354"/>
                    </a:cubicBezTo>
                    <a:cubicBezTo>
                      <a:pt x="411" y="10335"/>
                      <a:pt x="398" y="10332"/>
                      <a:pt x="390" y="10332"/>
                    </a:cubicBezTo>
                    <a:cubicBezTo>
                      <a:pt x="387" y="10332"/>
                      <a:pt x="384" y="10332"/>
                      <a:pt x="383" y="10332"/>
                    </a:cubicBezTo>
                    <a:cubicBezTo>
                      <a:pt x="372" y="10321"/>
                      <a:pt x="372" y="10304"/>
                      <a:pt x="388" y="10304"/>
                    </a:cubicBezTo>
                    <a:cubicBezTo>
                      <a:pt x="377" y="10277"/>
                      <a:pt x="344" y="10244"/>
                      <a:pt x="350" y="10216"/>
                    </a:cubicBezTo>
                    <a:cubicBezTo>
                      <a:pt x="340" y="10208"/>
                      <a:pt x="336" y="10205"/>
                      <a:pt x="334" y="10205"/>
                    </a:cubicBezTo>
                    <a:lnTo>
                      <a:pt x="334" y="10205"/>
                    </a:lnTo>
                    <a:cubicBezTo>
                      <a:pt x="331" y="10205"/>
                      <a:pt x="339" y="10217"/>
                      <a:pt x="327" y="10217"/>
                    </a:cubicBezTo>
                    <a:cubicBezTo>
                      <a:pt x="326" y="10217"/>
                      <a:pt x="324" y="10216"/>
                      <a:pt x="322" y="10216"/>
                    </a:cubicBezTo>
                    <a:cubicBezTo>
                      <a:pt x="344" y="10161"/>
                      <a:pt x="267" y="10100"/>
                      <a:pt x="222" y="10050"/>
                    </a:cubicBezTo>
                    <a:cubicBezTo>
                      <a:pt x="215" y="10059"/>
                      <a:pt x="211" y="10062"/>
                      <a:pt x="208" y="10062"/>
                    </a:cubicBezTo>
                    <a:cubicBezTo>
                      <a:pt x="202" y="10062"/>
                      <a:pt x="202" y="10046"/>
                      <a:pt x="190" y="10046"/>
                    </a:cubicBezTo>
                    <a:cubicBezTo>
                      <a:pt x="188" y="10046"/>
                      <a:pt x="186" y="10047"/>
                      <a:pt x="183" y="10048"/>
                    </a:cubicBezTo>
                    <a:lnTo>
                      <a:pt x="183" y="10048"/>
                    </a:lnTo>
                    <a:cubicBezTo>
                      <a:pt x="187" y="10039"/>
                      <a:pt x="180" y="10009"/>
                      <a:pt x="191" y="10009"/>
                    </a:cubicBezTo>
                    <a:cubicBezTo>
                      <a:pt x="195" y="10009"/>
                      <a:pt x="201" y="10012"/>
                      <a:pt x="211" y="10022"/>
                    </a:cubicBezTo>
                    <a:lnTo>
                      <a:pt x="189" y="9995"/>
                    </a:lnTo>
                    <a:cubicBezTo>
                      <a:pt x="190" y="9988"/>
                      <a:pt x="193" y="9985"/>
                      <a:pt x="197" y="9985"/>
                    </a:cubicBezTo>
                    <a:cubicBezTo>
                      <a:pt x="207" y="9985"/>
                      <a:pt x="223" y="10002"/>
                      <a:pt x="232" y="10002"/>
                    </a:cubicBezTo>
                    <a:cubicBezTo>
                      <a:pt x="236" y="10002"/>
                      <a:pt x="239" y="9998"/>
                      <a:pt x="239" y="9989"/>
                    </a:cubicBezTo>
                    <a:cubicBezTo>
                      <a:pt x="217" y="9961"/>
                      <a:pt x="161" y="9961"/>
                      <a:pt x="150" y="9917"/>
                    </a:cubicBezTo>
                    <a:cubicBezTo>
                      <a:pt x="184" y="9912"/>
                      <a:pt x="123" y="9895"/>
                      <a:pt x="156" y="9884"/>
                    </a:cubicBezTo>
                    <a:cubicBezTo>
                      <a:pt x="167" y="9884"/>
                      <a:pt x="178" y="9895"/>
                      <a:pt x="184" y="9906"/>
                    </a:cubicBezTo>
                    <a:lnTo>
                      <a:pt x="184" y="9895"/>
                    </a:lnTo>
                    <a:cubicBezTo>
                      <a:pt x="168" y="9869"/>
                      <a:pt x="157" y="9862"/>
                      <a:pt x="149" y="9862"/>
                    </a:cubicBezTo>
                    <a:cubicBezTo>
                      <a:pt x="138" y="9862"/>
                      <a:pt x="131" y="9874"/>
                      <a:pt x="118" y="9874"/>
                    </a:cubicBezTo>
                    <a:cubicBezTo>
                      <a:pt x="113" y="9874"/>
                      <a:pt x="107" y="9872"/>
                      <a:pt x="101" y="9867"/>
                    </a:cubicBezTo>
                    <a:cubicBezTo>
                      <a:pt x="67" y="9829"/>
                      <a:pt x="95" y="9823"/>
                      <a:pt x="106" y="9812"/>
                    </a:cubicBezTo>
                    <a:cubicBezTo>
                      <a:pt x="106" y="9808"/>
                      <a:pt x="92" y="9793"/>
                      <a:pt x="81" y="9784"/>
                    </a:cubicBezTo>
                    <a:lnTo>
                      <a:pt x="81" y="9784"/>
                    </a:lnTo>
                    <a:cubicBezTo>
                      <a:pt x="102" y="9802"/>
                      <a:pt x="82" y="9834"/>
                      <a:pt x="67" y="9834"/>
                    </a:cubicBezTo>
                    <a:cubicBezTo>
                      <a:pt x="78" y="9801"/>
                      <a:pt x="23" y="9773"/>
                      <a:pt x="1" y="9768"/>
                    </a:cubicBezTo>
                    <a:lnTo>
                      <a:pt x="1" y="9768"/>
                    </a:lnTo>
                    <a:cubicBezTo>
                      <a:pt x="18" y="9851"/>
                      <a:pt x="29" y="9806"/>
                      <a:pt x="40" y="9884"/>
                    </a:cubicBezTo>
                    <a:cubicBezTo>
                      <a:pt x="45" y="9884"/>
                      <a:pt x="52" y="9880"/>
                      <a:pt x="60" y="9880"/>
                    </a:cubicBezTo>
                    <a:cubicBezTo>
                      <a:pt x="69" y="9880"/>
                      <a:pt x="78" y="9885"/>
                      <a:pt x="84" y="9906"/>
                    </a:cubicBezTo>
                    <a:cubicBezTo>
                      <a:pt x="78" y="9902"/>
                      <a:pt x="74" y="9901"/>
                      <a:pt x="71" y="9901"/>
                    </a:cubicBezTo>
                    <a:cubicBezTo>
                      <a:pt x="63" y="9901"/>
                      <a:pt x="73" y="9918"/>
                      <a:pt x="73" y="9923"/>
                    </a:cubicBezTo>
                    <a:cubicBezTo>
                      <a:pt x="74" y="9921"/>
                      <a:pt x="75" y="9920"/>
                      <a:pt x="76" y="9920"/>
                    </a:cubicBezTo>
                    <a:cubicBezTo>
                      <a:pt x="83" y="9920"/>
                      <a:pt x="97" y="9946"/>
                      <a:pt x="106" y="9950"/>
                    </a:cubicBezTo>
                    <a:cubicBezTo>
                      <a:pt x="101" y="9972"/>
                      <a:pt x="56" y="9950"/>
                      <a:pt x="78" y="9995"/>
                    </a:cubicBezTo>
                    <a:lnTo>
                      <a:pt x="112" y="9978"/>
                    </a:lnTo>
                    <a:lnTo>
                      <a:pt x="112" y="9978"/>
                    </a:lnTo>
                    <a:cubicBezTo>
                      <a:pt x="123" y="9995"/>
                      <a:pt x="84" y="9995"/>
                      <a:pt x="112" y="10017"/>
                    </a:cubicBezTo>
                    <a:cubicBezTo>
                      <a:pt x="98" y="10017"/>
                      <a:pt x="94" y="10021"/>
                      <a:pt x="88" y="10021"/>
                    </a:cubicBezTo>
                    <a:cubicBezTo>
                      <a:pt x="83" y="10021"/>
                      <a:pt x="76" y="10017"/>
                      <a:pt x="56" y="10000"/>
                    </a:cubicBezTo>
                    <a:lnTo>
                      <a:pt x="56" y="10000"/>
                    </a:lnTo>
                    <a:cubicBezTo>
                      <a:pt x="56" y="10061"/>
                      <a:pt x="123" y="10061"/>
                      <a:pt x="161" y="10089"/>
                    </a:cubicBezTo>
                    <a:lnTo>
                      <a:pt x="150" y="10089"/>
                    </a:lnTo>
                    <a:cubicBezTo>
                      <a:pt x="161" y="10089"/>
                      <a:pt x="167" y="10105"/>
                      <a:pt x="184" y="10116"/>
                    </a:cubicBezTo>
                    <a:cubicBezTo>
                      <a:pt x="185" y="10125"/>
                      <a:pt x="183" y="10128"/>
                      <a:pt x="179" y="10128"/>
                    </a:cubicBezTo>
                    <a:cubicBezTo>
                      <a:pt x="173" y="10128"/>
                      <a:pt x="164" y="10123"/>
                      <a:pt x="157" y="10123"/>
                    </a:cubicBezTo>
                    <a:cubicBezTo>
                      <a:pt x="154" y="10123"/>
                      <a:pt x="152" y="10124"/>
                      <a:pt x="150" y="10127"/>
                    </a:cubicBezTo>
                    <a:lnTo>
                      <a:pt x="178" y="10161"/>
                    </a:lnTo>
                    <a:cubicBezTo>
                      <a:pt x="189" y="10166"/>
                      <a:pt x="195" y="10172"/>
                      <a:pt x="189" y="10183"/>
                    </a:cubicBezTo>
                    <a:cubicBezTo>
                      <a:pt x="182" y="10179"/>
                      <a:pt x="176" y="10178"/>
                      <a:pt x="170" y="10178"/>
                    </a:cubicBezTo>
                    <a:cubicBezTo>
                      <a:pt x="159" y="10178"/>
                      <a:pt x="150" y="10183"/>
                      <a:pt x="139" y="10183"/>
                    </a:cubicBezTo>
                    <a:lnTo>
                      <a:pt x="189" y="10199"/>
                    </a:lnTo>
                    <a:cubicBezTo>
                      <a:pt x="180" y="10199"/>
                      <a:pt x="189" y="10230"/>
                      <a:pt x="179" y="10230"/>
                    </a:cubicBezTo>
                    <a:cubicBezTo>
                      <a:pt x="177" y="10230"/>
                      <a:pt x="173" y="10227"/>
                      <a:pt x="167" y="10221"/>
                    </a:cubicBezTo>
                    <a:lnTo>
                      <a:pt x="167" y="10221"/>
                    </a:lnTo>
                    <a:lnTo>
                      <a:pt x="217" y="10277"/>
                    </a:lnTo>
                    <a:lnTo>
                      <a:pt x="195" y="10299"/>
                    </a:lnTo>
                    <a:cubicBezTo>
                      <a:pt x="201" y="10303"/>
                      <a:pt x="206" y="10305"/>
                      <a:pt x="208" y="10305"/>
                    </a:cubicBezTo>
                    <a:cubicBezTo>
                      <a:pt x="211" y="10305"/>
                      <a:pt x="212" y="10303"/>
                      <a:pt x="211" y="10300"/>
                    </a:cubicBezTo>
                    <a:lnTo>
                      <a:pt x="211" y="10300"/>
                    </a:lnTo>
                    <a:cubicBezTo>
                      <a:pt x="231" y="10320"/>
                      <a:pt x="299" y="10357"/>
                      <a:pt x="250" y="10376"/>
                    </a:cubicBezTo>
                    <a:cubicBezTo>
                      <a:pt x="300" y="10410"/>
                      <a:pt x="305" y="10432"/>
                      <a:pt x="355" y="10476"/>
                    </a:cubicBezTo>
                    <a:cubicBezTo>
                      <a:pt x="349" y="10473"/>
                      <a:pt x="344" y="10471"/>
                      <a:pt x="341" y="10471"/>
                    </a:cubicBezTo>
                    <a:cubicBezTo>
                      <a:pt x="323" y="10471"/>
                      <a:pt x="342" y="10515"/>
                      <a:pt x="335" y="10515"/>
                    </a:cubicBezTo>
                    <a:cubicBezTo>
                      <a:pt x="333" y="10515"/>
                      <a:pt x="329" y="10512"/>
                      <a:pt x="322" y="10504"/>
                    </a:cubicBezTo>
                    <a:lnTo>
                      <a:pt x="322" y="10504"/>
                    </a:lnTo>
                    <a:cubicBezTo>
                      <a:pt x="327" y="10542"/>
                      <a:pt x="355" y="10526"/>
                      <a:pt x="377" y="10548"/>
                    </a:cubicBezTo>
                    <a:cubicBezTo>
                      <a:pt x="381" y="10567"/>
                      <a:pt x="369" y="10575"/>
                      <a:pt x="353" y="10575"/>
                    </a:cubicBezTo>
                    <a:cubicBezTo>
                      <a:pt x="345" y="10575"/>
                      <a:pt x="336" y="10574"/>
                      <a:pt x="327" y="10570"/>
                    </a:cubicBezTo>
                    <a:lnTo>
                      <a:pt x="327" y="10570"/>
                    </a:lnTo>
                    <a:lnTo>
                      <a:pt x="355" y="10587"/>
                    </a:lnTo>
                    <a:lnTo>
                      <a:pt x="350" y="10587"/>
                    </a:lnTo>
                    <a:lnTo>
                      <a:pt x="377" y="10603"/>
                    </a:lnTo>
                    <a:cubicBezTo>
                      <a:pt x="383" y="10637"/>
                      <a:pt x="355" y="10625"/>
                      <a:pt x="372" y="10653"/>
                    </a:cubicBezTo>
                    <a:lnTo>
                      <a:pt x="388" y="10642"/>
                    </a:lnTo>
                    <a:lnTo>
                      <a:pt x="388" y="10670"/>
                    </a:lnTo>
                    <a:cubicBezTo>
                      <a:pt x="391" y="10667"/>
                      <a:pt x="394" y="10665"/>
                      <a:pt x="398" y="10665"/>
                    </a:cubicBezTo>
                    <a:cubicBezTo>
                      <a:pt x="406" y="10665"/>
                      <a:pt x="415" y="10674"/>
                      <a:pt x="427" y="10686"/>
                    </a:cubicBezTo>
                    <a:lnTo>
                      <a:pt x="416" y="10686"/>
                    </a:lnTo>
                    <a:lnTo>
                      <a:pt x="438" y="10708"/>
                    </a:lnTo>
                    <a:cubicBezTo>
                      <a:pt x="433" y="10705"/>
                      <a:pt x="429" y="10704"/>
                      <a:pt x="428" y="10704"/>
                    </a:cubicBezTo>
                    <a:lnTo>
                      <a:pt x="428" y="10704"/>
                    </a:lnTo>
                    <a:cubicBezTo>
                      <a:pt x="422" y="10704"/>
                      <a:pt x="440" y="10725"/>
                      <a:pt x="427" y="10725"/>
                    </a:cubicBezTo>
                    <a:cubicBezTo>
                      <a:pt x="438" y="10747"/>
                      <a:pt x="438" y="10747"/>
                      <a:pt x="466" y="10775"/>
                    </a:cubicBezTo>
                    <a:lnTo>
                      <a:pt x="471" y="10764"/>
                    </a:lnTo>
                    <a:lnTo>
                      <a:pt x="471" y="10764"/>
                    </a:lnTo>
                    <a:cubicBezTo>
                      <a:pt x="516" y="10797"/>
                      <a:pt x="455" y="10775"/>
                      <a:pt x="482" y="10808"/>
                    </a:cubicBezTo>
                    <a:lnTo>
                      <a:pt x="493" y="10797"/>
                    </a:lnTo>
                    <a:cubicBezTo>
                      <a:pt x="499" y="10863"/>
                      <a:pt x="571" y="10874"/>
                      <a:pt x="576" y="10919"/>
                    </a:cubicBezTo>
                    <a:cubicBezTo>
                      <a:pt x="569" y="10913"/>
                      <a:pt x="563" y="10911"/>
                      <a:pt x="558" y="10911"/>
                    </a:cubicBezTo>
                    <a:cubicBezTo>
                      <a:pt x="549" y="10911"/>
                      <a:pt x="545" y="10919"/>
                      <a:pt x="549" y="10919"/>
                    </a:cubicBezTo>
                    <a:cubicBezTo>
                      <a:pt x="576" y="10946"/>
                      <a:pt x="610" y="11002"/>
                      <a:pt x="654" y="11024"/>
                    </a:cubicBezTo>
                    <a:cubicBezTo>
                      <a:pt x="637" y="11052"/>
                      <a:pt x="632" y="11057"/>
                      <a:pt x="648" y="11101"/>
                    </a:cubicBezTo>
                    <a:cubicBezTo>
                      <a:pt x="661" y="11118"/>
                      <a:pt x="664" y="11125"/>
                      <a:pt x="675" y="11125"/>
                    </a:cubicBezTo>
                    <a:cubicBezTo>
                      <a:pt x="678" y="11125"/>
                      <a:pt x="682" y="11125"/>
                      <a:pt x="687" y="11123"/>
                    </a:cubicBezTo>
                    <a:cubicBezTo>
                      <a:pt x="693" y="11151"/>
                      <a:pt x="742" y="11184"/>
                      <a:pt x="720" y="11195"/>
                    </a:cubicBezTo>
                    <a:cubicBezTo>
                      <a:pt x="722" y="11195"/>
                      <a:pt x="723" y="11195"/>
                      <a:pt x="724" y="11195"/>
                    </a:cubicBezTo>
                    <a:cubicBezTo>
                      <a:pt x="737" y="11195"/>
                      <a:pt x="739" y="11218"/>
                      <a:pt x="759" y="11223"/>
                    </a:cubicBezTo>
                    <a:lnTo>
                      <a:pt x="759" y="11223"/>
                    </a:lnTo>
                    <a:lnTo>
                      <a:pt x="765" y="11218"/>
                    </a:lnTo>
                    <a:lnTo>
                      <a:pt x="765" y="11218"/>
                    </a:lnTo>
                    <a:cubicBezTo>
                      <a:pt x="759" y="11289"/>
                      <a:pt x="830" y="11273"/>
                      <a:pt x="831" y="11332"/>
                    </a:cubicBezTo>
                    <a:lnTo>
                      <a:pt x="831" y="11332"/>
                    </a:lnTo>
                    <a:lnTo>
                      <a:pt x="825" y="11328"/>
                    </a:lnTo>
                    <a:lnTo>
                      <a:pt x="831" y="11334"/>
                    </a:lnTo>
                    <a:cubicBezTo>
                      <a:pt x="831" y="11333"/>
                      <a:pt x="831" y="11333"/>
                      <a:pt x="831" y="11332"/>
                    </a:cubicBezTo>
                    <a:lnTo>
                      <a:pt x="831" y="11332"/>
                    </a:lnTo>
                    <a:lnTo>
                      <a:pt x="848" y="11345"/>
                    </a:lnTo>
                    <a:cubicBezTo>
                      <a:pt x="842" y="11350"/>
                      <a:pt x="831" y="11350"/>
                      <a:pt x="825" y="11350"/>
                    </a:cubicBezTo>
                    <a:lnTo>
                      <a:pt x="881" y="11433"/>
                    </a:lnTo>
                    <a:lnTo>
                      <a:pt x="881" y="11406"/>
                    </a:lnTo>
                    <a:cubicBezTo>
                      <a:pt x="897" y="11417"/>
                      <a:pt x="914" y="11417"/>
                      <a:pt x="925" y="11444"/>
                    </a:cubicBezTo>
                    <a:cubicBezTo>
                      <a:pt x="919" y="11443"/>
                      <a:pt x="915" y="11442"/>
                      <a:pt x="912" y="11442"/>
                    </a:cubicBezTo>
                    <a:cubicBezTo>
                      <a:pt x="890" y="11442"/>
                      <a:pt x="940" y="11475"/>
                      <a:pt x="931" y="11494"/>
                    </a:cubicBezTo>
                    <a:lnTo>
                      <a:pt x="908" y="11483"/>
                    </a:lnTo>
                    <a:lnTo>
                      <a:pt x="908" y="11483"/>
                    </a:lnTo>
                    <a:cubicBezTo>
                      <a:pt x="921" y="11492"/>
                      <a:pt x="926" y="11496"/>
                      <a:pt x="930" y="11496"/>
                    </a:cubicBezTo>
                    <a:cubicBezTo>
                      <a:pt x="934" y="11496"/>
                      <a:pt x="937" y="11494"/>
                      <a:pt x="942" y="11489"/>
                    </a:cubicBezTo>
                    <a:lnTo>
                      <a:pt x="942" y="11489"/>
                    </a:lnTo>
                    <a:cubicBezTo>
                      <a:pt x="969" y="11516"/>
                      <a:pt x="931" y="11527"/>
                      <a:pt x="964" y="11550"/>
                    </a:cubicBezTo>
                    <a:lnTo>
                      <a:pt x="953" y="11527"/>
                    </a:lnTo>
                    <a:cubicBezTo>
                      <a:pt x="955" y="11524"/>
                      <a:pt x="959" y="11522"/>
                      <a:pt x="963" y="11522"/>
                    </a:cubicBezTo>
                    <a:cubicBezTo>
                      <a:pt x="972" y="11522"/>
                      <a:pt x="982" y="11528"/>
                      <a:pt x="986" y="11539"/>
                    </a:cubicBezTo>
                    <a:cubicBezTo>
                      <a:pt x="986" y="11543"/>
                      <a:pt x="986" y="11551"/>
                      <a:pt x="983" y="11551"/>
                    </a:cubicBezTo>
                    <a:cubicBezTo>
                      <a:pt x="982" y="11551"/>
                      <a:pt x="981" y="11551"/>
                      <a:pt x="980" y="11550"/>
                    </a:cubicBezTo>
                    <a:lnTo>
                      <a:pt x="980" y="11550"/>
                    </a:lnTo>
                    <a:cubicBezTo>
                      <a:pt x="997" y="11572"/>
                      <a:pt x="1019" y="11610"/>
                      <a:pt x="1036" y="11622"/>
                    </a:cubicBezTo>
                    <a:cubicBezTo>
                      <a:pt x="1040" y="11630"/>
                      <a:pt x="1032" y="11635"/>
                      <a:pt x="1023" y="11635"/>
                    </a:cubicBezTo>
                    <a:cubicBezTo>
                      <a:pt x="1020" y="11635"/>
                      <a:pt x="1017" y="11634"/>
                      <a:pt x="1014" y="11633"/>
                    </a:cubicBezTo>
                    <a:lnTo>
                      <a:pt x="1014" y="11633"/>
                    </a:lnTo>
                    <a:cubicBezTo>
                      <a:pt x="1063" y="11677"/>
                      <a:pt x="1025" y="11660"/>
                      <a:pt x="1074" y="11705"/>
                    </a:cubicBezTo>
                    <a:lnTo>
                      <a:pt x="1069" y="11710"/>
                    </a:lnTo>
                    <a:lnTo>
                      <a:pt x="1091" y="11716"/>
                    </a:lnTo>
                    <a:lnTo>
                      <a:pt x="1091" y="11760"/>
                    </a:lnTo>
                    <a:lnTo>
                      <a:pt x="1097" y="11738"/>
                    </a:lnTo>
                    <a:cubicBezTo>
                      <a:pt x="1108" y="11749"/>
                      <a:pt x="1124" y="11760"/>
                      <a:pt x="1130" y="11788"/>
                    </a:cubicBezTo>
                    <a:lnTo>
                      <a:pt x="1108" y="11788"/>
                    </a:lnTo>
                    <a:cubicBezTo>
                      <a:pt x="1152" y="11826"/>
                      <a:pt x="1130" y="11854"/>
                      <a:pt x="1180" y="11887"/>
                    </a:cubicBezTo>
                    <a:cubicBezTo>
                      <a:pt x="1180" y="11891"/>
                      <a:pt x="1179" y="11892"/>
                      <a:pt x="1178" y="11892"/>
                    </a:cubicBezTo>
                    <a:cubicBezTo>
                      <a:pt x="1175" y="11892"/>
                      <a:pt x="1170" y="11887"/>
                      <a:pt x="1163" y="11887"/>
                    </a:cubicBezTo>
                    <a:cubicBezTo>
                      <a:pt x="1213" y="11915"/>
                      <a:pt x="1163" y="11937"/>
                      <a:pt x="1218" y="11965"/>
                    </a:cubicBezTo>
                    <a:cubicBezTo>
                      <a:pt x="1213" y="11965"/>
                      <a:pt x="1213" y="11970"/>
                      <a:pt x="1207" y="11970"/>
                    </a:cubicBezTo>
                    <a:lnTo>
                      <a:pt x="1229" y="11987"/>
                    </a:lnTo>
                    <a:lnTo>
                      <a:pt x="1207" y="11998"/>
                    </a:lnTo>
                    <a:lnTo>
                      <a:pt x="1240" y="11998"/>
                    </a:lnTo>
                    <a:lnTo>
                      <a:pt x="1235" y="12025"/>
                    </a:lnTo>
                    <a:lnTo>
                      <a:pt x="1246" y="12025"/>
                    </a:lnTo>
                    <a:cubicBezTo>
                      <a:pt x="1229" y="12075"/>
                      <a:pt x="1274" y="12081"/>
                      <a:pt x="1268" y="12131"/>
                    </a:cubicBezTo>
                    <a:lnTo>
                      <a:pt x="1290" y="12108"/>
                    </a:lnTo>
                    <a:cubicBezTo>
                      <a:pt x="1384" y="12153"/>
                      <a:pt x="1384" y="12297"/>
                      <a:pt x="1467" y="12369"/>
                    </a:cubicBezTo>
                    <a:lnTo>
                      <a:pt x="1451" y="12380"/>
                    </a:lnTo>
                    <a:lnTo>
                      <a:pt x="1495" y="12402"/>
                    </a:lnTo>
                    <a:cubicBezTo>
                      <a:pt x="1495" y="12412"/>
                      <a:pt x="1493" y="12415"/>
                      <a:pt x="1490" y="12415"/>
                    </a:cubicBezTo>
                    <a:cubicBezTo>
                      <a:pt x="1485" y="12415"/>
                      <a:pt x="1480" y="12410"/>
                      <a:pt x="1474" y="12410"/>
                    </a:cubicBezTo>
                    <a:cubicBezTo>
                      <a:pt x="1472" y="12410"/>
                      <a:pt x="1469" y="12411"/>
                      <a:pt x="1467" y="12413"/>
                    </a:cubicBezTo>
                    <a:cubicBezTo>
                      <a:pt x="1506" y="12440"/>
                      <a:pt x="1506" y="12413"/>
                      <a:pt x="1545" y="12452"/>
                    </a:cubicBezTo>
                    <a:cubicBezTo>
                      <a:pt x="1547" y="12462"/>
                      <a:pt x="1545" y="12466"/>
                      <a:pt x="1542" y="12466"/>
                    </a:cubicBezTo>
                    <a:cubicBezTo>
                      <a:pt x="1539" y="12466"/>
                      <a:pt x="1535" y="12463"/>
                      <a:pt x="1531" y="12459"/>
                    </a:cubicBezTo>
                    <a:lnTo>
                      <a:pt x="1531" y="12459"/>
                    </a:lnTo>
                    <a:cubicBezTo>
                      <a:pt x="1566" y="12496"/>
                      <a:pt x="1607" y="12540"/>
                      <a:pt x="1617" y="12568"/>
                    </a:cubicBezTo>
                    <a:cubicBezTo>
                      <a:pt x="1617" y="12568"/>
                      <a:pt x="1622" y="12568"/>
                      <a:pt x="1622" y="12562"/>
                    </a:cubicBezTo>
                    <a:cubicBezTo>
                      <a:pt x="1650" y="12579"/>
                      <a:pt x="1672" y="12623"/>
                      <a:pt x="1689" y="12656"/>
                    </a:cubicBezTo>
                    <a:cubicBezTo>
                      <a:pt x="1687" y="12658"/>
                      <a:pt x="1685" y="12659"/>
                      <a:pt x="1684" y="12659"/>
                    </a:cubicBezTo>
                    <a:cubicBezTo>
                      <a:pt x="1680" y="12659"/>
                      <a:pt x="1676" y="12655"/>
                      <a:pt x="1672" y="12651"/>
                    </a:cubicBezTo>
                    <a:lnTo>
                      <a:pt x="1672" y="12651"/>
                    </a:lnTo>
                    <a:cubicBezTo>
                      <a:pt x="1678" y="12662"/>
                      <a:pt x="1683" y="12678"/>
                      <a:pt x="1700" y="12684"/>
                    </a:cubicBezTo>
                    <a:lnTo>
                      <a:pt x="1678" y="12684"/>
                    </a:lnTo>
                    <a:cubicBezTo>
                      <a:pt x="1689" y="12712"/>
                      <a:pt x="1739" y="12745"/>
                      <a:pt x="1727" y="12761"/>
                    </a:cubicBezTo>
                    <a:cubicBezTo>
                      <a:pt x="1730" y="12758"/>
                      <a:pt x="1735" y="12754"/>
                      <a:pt x="1741" y="12754"/>
                    </a:cubicBezTo>
                    <a:cubicBezTo>
                      <a:pt x="1747" y="12754"/>
                      <a:pt x="1753" y="12757"/>
                      <a:pt x="1761" y="12767"/>
                    </a:cubicBezTo>
                    <a:cubicBezTo>
                      <a:pt x="1739" y="12795"/>
                      <a:pt x="1816" y="12817"/>
                      <a:pt x="1822" y="12856"/>
                    </a:cubicBezTo>
                    <a:cubicBezTo>
                      <a:pt x="1817" y="12856"/>
                      <a:pt x="1800" y="12843"/>
                      <a:pt x="1799" y="12843"/>
                    </a:cubicBezTo>
                    <a:lnTo>
                      <a:pt x="1799" y="12843"/>
                    </a:lnTo>
                    <a:cubicBezTo>
                      <a:pt x="1798" y="12843"/>
                      <a:pt x="1799" y="12844"/>
                      <a:pt x="1799" y="12844"/>
                    </a:cubicBezTo>
                    <a:cubicBezTo>
                      <a:pt x="1810" y="12867"/>
                      <a:pt x="1827" y="12872"/>
                      <a:pt x="1849" y="12878"/>
                    </a:cubicBezTo>
                    <a:lnTo>
                      <a:pt x="1838" y="12883"/>
                    </a:lnTo>
                    <a:lnTo>
                      <a:pt x="1905" y="12950"/>
                    </a:lnTo>
                    <a:cubicBezTo>
                      <a:pt x="1882" y="12977"/>
                      <a:pt x="1960" y="13016"/>
                      <a:pt x="1938" y="13022"/>
                    </a:cubicBezTo>
                    <a:cubicBezTo>
                      <a:pt x="1942" y="13027"/>
                      <a:pt x="1944" y="13029"/>
                      <a:pt x="1946" y="13029"/>
                    </a:cubicBezTo>
                    <a:cubicBezTo>
                      <a:pt x="1950" y="13029"/>
                      <a:pt x="1944" y="13011"/>
                      <a:pt x="1948" y="13011"/>
                    </a:cubicBezTo>
                    <a:lnTo>
                      <a:pt x="1948" y="13011"/>
                    </a:lnTo>
                    <a:cubicBezTo>
                      <a:pt x="1950" y="13011"/>
                      <a:pt x="1954" y="13014"/>
                      <a:pt x="1960" y="13022"/>
                    </a:cubicBezTo>
                    <a:cubicBezTo>
                      <a:pt x="1954" y="13044"/>
                      <a:pt x="1988" y="13049"/>
                      <a:pt x="1965" y="13066"/>
                    </a:cubicBezTo>
                    <a:lnTo>
                      <a:pt x="1960" y="13066"/>
                    </a:lnTo>
                    <a:lnTo>
                      <a:pt x="1982" y="13088"/>
                    </a:lnTo>
                    <a:lnTo>
                      <a:pt x="1954" y="13088"/>
                    </a:lnTo>
                    <a:cubicBezTo>
                      <a:pt x="1968" y="13098"/>
                      <a:pt x="1985" y="13102"/>
                      <a:pt x="1997" y="13102"/>
                    </a:cubicBezTo>
                    <a:cubicBezTo>
                      <a:pt x="2005" y="13102"/>
                      <a:pt x="2011" y="13101"/>
                      <a:pt x="2015" y="13099"/>
                    </a:cubicBezTo>
                    <a:cubicBezTo>
                      <a:pt x="2020" y="13125"/>
                      <a:pt x="2045" y="13146"/>
                      <a:pt x="2044" y="13167"/>
                    </a:cubicBezTo>
                    <a:lnTo>
                      <a:pt x="2044" y="13167"/>
                    </a:lnTo>
                    <a:cubicBezTo>
                      <a:pt x="2042" y="13164"/>
                      <a:pt x="2040" y="13162"/>
                      <a:pt x="2037" y="13160"/>
                    </a:cubicBezTo>
                    <a:lnTo>
                      <a:pt x="2037" y="13160"/>
                    </a:lnTo>
                    <a:lnTo>
                      <a:pt x="2043" y="13171"/>
                    </a:lnTo>
                    <a:cubicBezTo>
                      <a:pt x="2043" y="13170"/>
                      <a:pt x="2043" y="13168"/>
                      <a:pt x="2044" y="13167"/>
                    </a:cubicBezTo>
                    <a:lnTo>
                      <a:pt x="2044" y="13167"/>
                    </a:lnTo>
                    <a:cubicBezTo>
                      <a:pt x="2085" y="13216"/>
                      <a:pt x="2062" y="13288"/>
                      <a:pt x="2120" y="13309"/>
                    </a:cubicBezTo>
                    <a:cubicBezTo>
                      <a:pt x="2120" y="13312"/>
                      <a:pt x="2119" y="13313"/>
                      <a:pt x="2118" y="13313"/>
                    </a:cubicBezTo>
                    <a:lnTo>
                      <a:pt x="2118" y="13313"/>
                    </a:lnTo>
                    <a:lnTo>
                      <a:pt x="2115" y="13309"/>
                    </a:lnTo>
                    <a:lnTo>
                      <a:pt x="2115" y="13309"/>
                    </a:lnTo>
                    <a:cubicBezTo>
                      <a:pt x="2115" y="13312"/>
                      <a:pt x="2116" y="13313"/>
                      <a:pt x="2118" y="13313"/>
                    </a:cubicBezTo>
                    <a:cubicBezTo>
                      <a:pt x="2118" y="13313"/>
                      <a:pt x="2118" y="13313"/>
                      <a:pt x="2118" y="13313"/>
                    </a:cubicBezTo>
                    <a:lnTo>
                      <a:pt x="2118" y="13313"/>
                    </a:lnTo>
                    <a:lnTo>
                      <a:pt x="2142" y="13342"/>
                    </a:lnTo>
                    <a:lnTo>
                      <a:pt x="2120" y="13342"/>
                    </a:lnTo>
                    <a:lnTo>
                      <a:pt x="2181" y="13381"/>
                    </a:lnTo>
                    <a:lnTo>
                      <a:pt x="2176" y="13392"/>
                    </a:lnTo>
                    <a:cubicBezTo>
                      <a:pt x="2198" y="13431"/>
                      <a:pt x="2242" y="13486"/>
                      <a:pt x="2286" y="13531"/>
                    </a:cubicBezTo>
                    <a:lnTo>
                      <a:pt x="2281" y="13520"/>
                    </a:lnTo>
                    <a:lnTo>
                      <a:pt x="2281" y="13520"/>
                    </a:lnTo>
                    <a:cubicBezTo>
                      <a:pt x="2336" y="13564"/>
                      <a:pt x="2308" y="13575"/>
                      <a:pt x="2347" y="13603"/>
                    </a:cubicBezTo>
                    <a:lnTo>
                      <a:pt x="2342" y="13603"/>
                    </a:lnTo>
                    <a:lnTo>
                      <a:pt x="2369" y="13641"/>
                    </a:lnTo>
                    <a:lnTo>
                      <a:pt x="2353" y="13641"/>
                    </a:lnTo>
                    <a:cubicBezTo>
                      <a:pt x="2386" y="13651"/>
                      <a:pt x="2383" y="13708"/>
                      <a:pt x="2388" y="13708"/>
                    </a:cubicBezTo>
                    <a:cubicBezTo>
                      <a:pt x="2389" y="13708"/>
                      <a:pt x="2390" y="13706"/>
                      <a:pt x="2391" y="13702"/>
                    </a:cubicBezTo>
                    <a:cubicBezTo>
                      <a:pt x="2406" y="13707"/>
                      <a:pt x="2430" y="13725"/>
                      <a:pt x="2447" y="13725"/>
                    </a:cubicBezTo>
                    <a:cubicBezTo>
                      <a:pt x="2449" y="13725"/>
                      <a:pt x="2451" y="13725"/>
                      <a:pt x="2452" y="13724"/>
                    </a:cubicBezTo>
                    <a:lnTo>
                      <a:pt x="2452" y="13724"/>
                    </a:lnTo>
                    <a:cubicBezTo>
                      <a:pt x="2480" y="13758"/>
                      <a:pt x="2447" y="13741"/>
                      <a:pt x="2458" y="13769"/>
                    </a:cubicBezTo>
                    <a:cubicBezTo>
                      <a:pt x="2480" y="13796"/>
                      <a:pt x="2502" y="13791"/>
                      <a:pt x="2513" y="13835"/>
                    </a:cubicBezTo>
                    <a:lnTo>
                      <a:pt x="2508" y="13841"/>
                    </a:lnTo>
                    <a:cubicBezTo>
                      <a:pt x="2519" y="13852"/>
                      <a:pt x="2535" y="13863"/>
                      <a:pt x="2558" y="13879"/>
                    </a:cubicBezTo>
                    <a:lnTo>
                      <a:pt x="2546" y="13874"/>
                    </a:lnTo>
                    <a:lnTo>
                      <a:pt x="2546" y="13874"/>
                    </a:lnTo>
                    <a:cubicBezTo>
                      <a:pt x="2596" y="13901"/>
                      <a:pt x="2563" y="13946"/>
                      <a:pt x="2618" y="13946"/>
                    </a:cubicBezTo>
                    <a:cubicBezTo>
                      <a:pt x="2624" y="13962"/>
                      <a:pt x="2652" y="13990"/>
                      <a:pt x="2629" y="14007"/>
                    </a:cubicBezTo>
                    <a:cubicBezTo>
                      <a:pt x="2679" y="14045"/>
                      <a:pt x="2712" y="14073"/>
                      <a:pt x="2757" y="14123"/>
                    </a:cubicBezTo>
                    <a:cubicBezTo>
                      <a:pt x="2735" y="14150"/>
                      <a:pt x="2762" y="14128"/>
                      <a:pt x="2768" y="14173"/>
                    </a:cubicBezTo>
                    <a:lnTo>
                      <a:pt x="2784" y="14156"/>
                    </a:lnTo>
                    <a:cubicBezTo>
                      <a:pt x="2840" y="14222"/>
                      <a:pt x="2862" y="14333"/>
                      <a:pt x="2923" y="14399"/>
                    </a:cubicBezTo>
                    <a:lnTo>
                      <a:pt x="2906" y="14416"/>
                    </a:lnTo>
                    <a:lnTo>
                      <a:pt x="2934" y="14416"/>
                    </a:lnTo>
                    <a:cubicBezTo>
                      <a:pt x="2989" y="14499"/>
                      <a:pt x="3067" y="14610"/>
                      <a:pt x="3116" y="14671"/>
                    </a:cubicBezTo>
                    <a:cubicBezTo>
                      <a:pt x="3139" y="14682"/>
                      <a:pt x="3183" y="14704"/>
                      <a:pt x="3205" y="14737"/>
                    </a:cubicBezTo>
                    <a:lnTo>
                      <a:pt x="3199" y="14737"/>
                    </a:lnTo>
                    <a:cubicBezTo>
                      <a:pt x="3255" y="14787"/>
                      <a:pt x="3310" y="14842"/>
                      <a:pt x="3343" y="14914"/>
                    </a:cubicBezTo>
                    <a:cubicBezTo>
                      <a:pt x="3339" y="14914"/>
                      <a:pt x="3338" y="14921"/>
                      <a:pt x="3330" y="14921"/>
                    </a:cubicBezTo>
                    <a:lnTo>
                      <a:pt x="3330" y="14921"/>
                    </a:lnTo>
                    <a:cubicBezTo>
                      <a:pt x="3328" y="14920"/>
                      <a:pt x="3325" y="14920"/>
                      <a:pt x="3321" y="14920"/>
                    </a:cubicBezTo>
                    <a:cubicBezTo>
                      <a:pt x="3324" y="14921"/>
                      <a:pt x="3327" y="14921"/>
                      <a:pt x="3329" y="14921"/>
                    </a:cubicBezTo>
                    <a:cubicBezTo>
                      <a:pt x="3330" y="14921"/>
                      <a:pt x="3330" y="14921"/>
                      <a:pt x="3330" y="14921"/>
                    </a:cubicBezTo>
                    <a:lnTo>
                      <a:pt x="3330" y="14921"/>
                    </a:lnTo>
                    <a:cubicBezTo>
                      <a:pt x="3349" y="14928"/>
                      <a:pt x="3351" y="14955"/>
                      <a:pt x="3365" y="14969"/>
                    </a:cubicBezTo>
                    <a:lnTo>
                      <a:pt x="3365" y="14942"/>
                    </a:lnTo>
                    <a:cubicBezTo>
                      <a:pt x="3393" y="14947"/>
                      <a:pt x="3399" y="14980"/>
                      <a:pt x="3393" y="15003"/>
                    </a:cubicBezTo>
                    <a:lnTo>
                      <a:pt x="3432" y="15014"/>
                    </a:lnTo>
                    <a:lnTo>
                      <a:pt x="3432" y="15025"/>
                    </a:lnTo>
                    <a:lnTo>
                      <a:pt x="3448" y="15025"/>
                    </a:lnTo>
                    <a:lnTo>
                      <a:pt x="3443" y="15052"/>
                    </a:lnTo>
                    <a:cubicBezTo>
                      <a:pt x="3448" y="15058"/>
                      <a:pt x="3482" y="15086"/>
                      <a:pt x="3509" y="15086"/>
                    </a:cubicBezTo>
                    <a:cubicBezTo>
                      <a:pt x="3505" y="15090"/>
                      <a:pt x="3519" y="15110"/>
                      <a:pt x="3511" y="15110"/>
                    </a:cubicBezTo>
                    <a:cubicBezTo>
                      <a:pt x="3510" y="15110"/>
                      <a:pt x="3507" y="15110"/>
                      <a:pt x="3504" y="15108"/>
                    </a:cubicBezTo>
                    <a:lnTo>
                      <a:pt x="3504" y="15108"/>
                    </a:lnTo>
                    <a:lnTo>
                      <a:pt x="3581" y="15207"/>
                    </a:lnTo>
                    <a:lnTo>
                      <a:pt x="3570" y="15191"/>
                    </a:lnTo>
                    <a:cubicBezTo>
                      <a:pt x="3574" y="15187"/>
                      <a:pt x="3579" y="15185"/>
                      <a:pt x="3585" y="15185"/>
                    </a:cubicBezTo>
                    <a:cubicBezTo>
                      <a:pt x="3601" y="15185"/>
                      <a:pt x="3621" y="15202"/>
                      <a:pt x="3626" y="15218"/>
                    </a:cubicBezTo>
                    <a:cubicBezTo>
                      <a:pt x="3620" y="15215"/>
                      <a:pt x="3615" y="15213"/>
                      <a:pt x="3613" y="15213"/>
                    </a:cubicBezTo>
                    <a:cubicBezTo>
                      <a:pt x="3602" y="15213"/>
                      <a:pt x="3607" y="15234"/>
                      <a:pt x="3598" y="15252"/>
                    </a:cubicBezTo>
                    <a:cubicBezTo>
                      <a:pt x="3600" y="15252"/>
                      <a:pt x="3602" y="15252"/>
                      <a:pt x="3603" y="15252"/>
                    </a:cubicBezTo>
                    <a:cubicBezTo>
                      <a:pt x="3618" y="15252"/>
                      <a:pt x="3610" y="15229"/>
                      <a:pt x="3620" y="15229"/>
                    </a:cubicBezTo>
                    <a:cubicBezTo>
                      <a:pt x="3642" y="15235"/>
                      <a:pt x="3675" y="15274"/>
                      <a:pt x="3681" y="15285"/>
                    </a:cubicBezTo>
                    <a:lnTo>
                      <a:pt x="3670" y="15279"/>
                    </a:lnTo>
                    <a:lnTo>
                      <a:pt x="3670" y="15279"/>
                    </a:lnTo>
                    <a:cubicBezTo>
                      <a:pt x="3697" y="15301"/>
                      <a:pt x="3675" y="15329"/>
                      <a:pt x="3697" y="15357"/>
                    </a:cubicBezTo>
                    <a:cubicBezTo>
                      <a:pt x="3717" y="15364"/>
                      <a:pt x="3722" y="15377"/>
                      <a:pt x="3733" y="15377"/>
                    </a:cubicBezTo>
                    <a:cubicBezTo>
                      <a:pt x="3738" y="15377"/>
                      <a:pt x="3744" y="15375"/>
                      <a:pt x="3753" y="15368"/>
                    </a:cubicBezTo>
                    <a:lnTo>
                      <a:pt x="3753" y="15368"/>
                    </a:lnTo>
                    <a:cubicBezTo>
                      <a:pt x="3780" y="15395"/>
                      <a:pt x="3747" y="15395"/>
                      <a:pt x="3753" y="15401"/>
                    </a:cubicBezTo>
                    <a:cubicBezTo>
                      <a:pt x="3775" y="15412"/>
                      <a:pt x="3803" y="15456"/>
                      <a:pt x="3792" y="15473"/>
                    </a:cubicBezTo>
                    <a:cubicBezTo>
                      <a:pt x="3795" y="15472"/>
                      <a:pt x="3799" y="15471"/>
                      <a:pt x="3802" y="15471"/>
                    </a:cubicBezTo>
                    <a:cubicBezTo>
                      <a:pt x="3837" y="15471"/>
                      <a:pt x="3844" y="15542"/>
                      <a:pt x="3874" y="15542"/>
                    </a:cubicBezTo>
                    <a:cubicBezTo>
                      <a:pt x="3878" y="15542"/>
                      <a:pt x="3881" y="15541"/>
                      <a:pt x="3886" y="15539"/>
                    </a:cubicBezTo>
                    <a:lnTo>
                      <a:pt x="3886" y="15584"/>
                    </a:lnTo>
                    <a:cubicBezTo>
                      <a:pt x="3889" y="15580"/>
                      <a:pt x="3900" y="15575"/>
                      <a:pt x="3912" y="15575"/>
                    </a:cubicBezTo>
                    <a:cubicBezTo>
                      <a:pt x="3919" y="15575"/>
                      <a:pt x="3926" y="15577"/>
                      <a:pt x="3930" y="15584"/>
                    </a:cubicBezTo>
                    <a:cubicBezTo>
                      <a:pt x="3941" y="15611"/>
                      <a:pt x="3919" y="15617"/>
                      <a:pt x="3919" y="15633"/>
                    </a:cubicBezTo>
                    <a:lnTo>
                      <a:pt x="3958" y="15617"/>
                    </a:lnTo>
                    <a:cubicBezTo>
                      <a:pt x="4013" y="15755"/>
                      <a:pt x="4151" y="15882"/>
                      <a:pt x="4223" y="16021"/>
                    </a:cubicBezTo>
                    <a:cubicBezTo>
                      <a:pt x="4273" y="16065"/>
                      <a:pt x="4339" y="16120"/>
                      <a:pt x="4389" y="16187"/>
                    </a:cubicBezTo>
                    <a:lnTo>
                      <a:pt x="4384" y="16176"/>
                    </a:lnTo>
                    <a:lnTo>
                      <a:pt x="4422" y="16248"/>
                    </a:lnTo>
                    <a:lnTo>
                      <a:pt x="4400" y="16192"/>
                    </a:lnTo>
                    <a:lnTo>
                      <a:pt x="4400" y="16192"/>
                    </a:lnTo>
                    <a:cubicBezTo>
                      <a:pt x="4417" y="16198"/>
                      <a:pt x="4428" y="16203"/>
                      <a:pt x="4445" y="16220"/>
                    </a:cubicBezTo>
                    <a:cubicBezTo>
                      <a:pt x="4483" y="16297"/>
                      <a:pt x="4539" y="16397"/>
                      <a:pt x="4633" y="16469"/>
                    </a:cubicBezTo>
                    <a:cubicBezTo>
                      <a:pt x="4716" y="16491"/>
                      <a:pt x="4633" y="16530"/>
                      <a:pt x="4699" y="16558"/>
                    </a:cubicBezTo>
                    <a:lnTo>
                      <a:pt x="4677" y="16558"/>
                    </a:lnTo>
                    <a:cubicBezTo>
                      <a:pt x="4732" y="16602"/>
                      <a:pt x="4771" y="16630"/>
                      <a:pt x="4837" y="16663"/>
                    </a:cubicBezTo>
                    <a:cubicBezTo>
                      <a:pt x="4799" y="16685"/>
                      <a:pt x="4865" y="16696"/>
                      <a:pt x="4843" y="16713"/>
                    </a:cubicBezTo>
                    <a:lnTo>
                      <a:pt x="4865" y="16701"/>
                    </a:lnTo>
                    <a:cubicBezTo>
                      <a:pt x="4865" y="16724"/>
                      <a:pt x="4887" y="16751"/>
                      <a:pt x="4871" y="16757"/>
                    </a:cubicBezTo>
                    <a:lnTo>
                      <a:pt x="4915" y="16768"/>
                    </a:lnTo>
                    <a:lnTo>
                      <a:pt x="4898" y="16779"/>
                    </a:lnTo>
                    <a:cubicBezTo>
                      <a:pt x="4926" y="16812"/>
                      <a:pt x="4998" y="16867"/>
                      <a:pt x="4981" y="16912"/>
                    </a:cubicBezTo>
                    <a:cubicBezTo>
                      <a:pt x="5075" y="16973"/>
                      <a:pt x="5169" y="17105"/>
                      <a:pt x="5252" y="17211"/>
                    </a:cubicBezTo>
                    <a:cubicBezTo>
                      <a:pt x="5275" y="17216"/>
                      <a:pt x="5302" y="17244"/>
                      <a:pt x="5324" y="17266"/>
                    </a:cubicBezTo>
                    <a:lnTo>
                      <a:pt x="5324" y="17305"/>
                    </a:lnTo>
                    <a:cubicBezTo>
                      <a:pt x="5352" y="17327"/>
                      <a:pt x="5391" y="17327"/>
                      <a:pt x="5396" y="17360"/>
                    </a:cubicBezTo>
                    <a:lnTo>
                      <a:pt x="5391" y="17360"/>
                    </a:lnTo>
                    <a:cubicBezTo>
                      <a:pt x="5413" y="17382"/>
                      <a:pt x="5424" y="17410"/>
                      <a:pt x="5463" y="17415"/>
                    </a:cubicBezTo>
                    <a:cubicBezTo>
                      <a:pt x="5477" y="17439"/>
                      <a:pt x="5491" y="17466"/>
                      <a:pt x="5478" y="17474"/>
                    </a:cubicBezTo>
                    <a:lnTo>
                      <a:pt x="5478" y="17474"/>
                    </a:lnTo>
                    <a:cubicBezTo>
                      <a:pt x="5499" y="17477"/>
                      <a:pt x="5507" y="17532"/>
                      <a:pt x="5507" y="17532"/>
                    </a:cubicBezTo>
                    <a:cubicBezTo>
                      <a:pt x="5507" y="17532"/>
                      <a:pt x="5773" y="17875"/>
                      <a:pt x="6099" y="18240"/>
                    </a:cubicBezTo>
                    <a:cubicBezTo>
                      <a:pt x="6348" y="18522"/>
                      <a:pt x="6630" y="18804"/>
                      <a:pt x="6846" y="18965"/>
                    </a:cubicBezTo>
                    <a:cubicBezTo>
                      <a:pt x="6946" y="19313"/>
                      <a:pt x="7056" y="19673"/>
                      <a:pt x="7134" y="19966"/>
                    </a:cubicBezTo>
                    <a:cubicBezTo>
                      <a:pt x="7189" y="20060"/>
                      <a:pt x="7233" y="20210"/>
                      <a:pt x="7278" y="20354"/>
                    </a:cubicBezTo>
                    <a:lnTo>
                      <a:pt x="7245" y="20381"/>
                    </a:lnTo>
                    <a:lnTo>
                      <a:pt x="7294" y="20503"/>
                    </a:lnTo>
                    <a:cubicBezTo>
                      <a:pt x="7294" y="20512"/>
                      <a:pt x="7293" y="20516"/>
                      <a:pt x="7292" y="20516"/>
                    </a:cubicBezTo>
                    <a:cubicBezTo>
                      <a:pt x="7287" y="20516"/>
                      <a:pt x="7275" y="20471"/>
                      <a:pt x="7271" y="20471"/>
                    </a:cubicBezTo>
                    <a:lnTo>
                      <a:pt x="7271" y="20471"/>
                    </a:lnTo>
                    <a:cubicBezTo>
                      <a:pt x="7269" y="20471"/>
                      <a:pt x="7269" y="20479"/>
                      <a:pt x="7272" y="20503"/>
                    </a:cubicBezTo>
                    <a:lnTo>
                      <a:pt x="7305" y="20542"/>
                    </a:lnTo>
                    <a:cubicBezTo>
                      <a:pt x="7297" y="20554"/>
                      <a:pt x="7345" y="20729"/>
                      <a:pt x="7334" y="20729"/>
                    </a:cubicBezTo>
                    <a:cubicBezTo>
                      <a:pt x="7331" y="20729"/>
                      <a:pt x="7321" y="20709"/>
                      <a:pt x="7300" y="20658"/>
                    </a:cubicBezTo>
                    <a:lnTo>
                      <a:pt x="7300" y="20658"/>
                    </a:lnTo>
                    <a:lnTo>
                      <a:pt x="7433" y="21139"/>
                    </a:lnTo>
                    <a:cubicBezTo>
                      <a:pt x="7460" y="21239"/>
                      <a:pt x="7483" y="21195"/>
                      <a:pt x="7499" y="21311"/>
                    </a:cubicBezTo>
                    <a:cubicBezTo>
                      <a:pt x="7498" y="21316"/>
                      <a:pt x="7497" y="21317"/>
                      <a:pt x="7496" y="21317"/>
                    </a:cubicBezTo>
                    <a:cubicBezTo>
                      <a:pt x="7491" y="21317"/>
                      <a:pt x="7483" y="21281"/>
                      <a:pt x="7475" y="21281"/>
                    </a:cubicBezTo>
                    <a:cubicBezTo>
                      <a:pt x="7474" y="21281"/>
                      <a:pt x="7473" y="21282"/>
                      <a:pt x="7471" y="21283"/>
                    </a:cubicBezTo>
                    <a:cubicBezTo>
                      <a:pt x="7543" y="21643"/>
                      <a:pt x="7654" y="21671"/>
                      <a:pt x="7732" y="22003"/>
                    </a:cubicBezTo>
                    <a:lnTo>
                      <a:pt x="7715" y="21975"/>
                    </a:lnTo>
                    <a:lnTo>
                      <a:pt x="7715" y="21975"/>
                    </a:lnTo>
                    <a:cubicBezTo>
                      <a:pt x="7743" y="22030"/>
                      <a:pt x="7770" y="22136"/>
                      <a:pt x="7776" y="22136"/>
                    </a:cubicBezTo>
                    <a:cubicBezTo>
                      <a:pt x="7803" y="22080"/>
                      <a:pt x="7743" y="22080"/>
                      <a:pt x="7737" y="21975"/>
                    </a:cubicBezTo>
                    <a:cubicBezTo>
                      <a:pt x="7769" y="21975"/>
                      <a:pt x="7785" y="22081"/>
                      <a:pt x="7811" y="22081"/>
                    </a:cubicBezTo>
                    <a:cubicBezTo>
                      <a:pt x="7812" y="22081"/>
                      <a:pt x="7813" y="22081"/>
                      <a:pt x="7815" y="22080"/>
                    </a:cubicBezTo>
                    <a:cubicBezTo>
                      <a:pt x="7820" y="22163"/>
                      <a:pt x="7853" y="22196"/>
                      <a:pt x="7875" y="22263"/>
                    </a:cubicBezTo>
                    <a:cubicBezTo>
                      <a:pt x="7886" y="22385"/>
                      <a:pt x="7942" y="22540"/>
                      <a:pt x="7942" y="22639"/>
                    </a:cubicBezTo>
                    <a:cubicBezTo>
                      <a:pt x="7969" y="22694"/>
                      <a:pt x="8019" y="22744"/>
                      <a:pt x="8052" y="22866"/>
                    </a:cubicBezTo>
                    <a:cubicBezTo>
                      <a:pt x="8052" y="22955"/>
                      <a:pt x="8025" y="22855"/>
                      <a:pt x="8047" y="22971"/>
                    </a:cubicBezTo>
                    <a:lnTo>
                      <a:pt x="8069" y="22982"/>
                    </a:lnTo>
                    <a:cubicBezTo>
                      <a:pt x="8090" y="23057"/>
                      <a:pt x="8086" y="23066"/>
                      <a:pt x="8080" y="23066"/>
                    </a:cubicBezTo>
                    <a:cubicBezTo>
                      <a:pt x="8078" y="23066"/>
                      <a:pt x="8076" y="23065"/>
                      <a:pt x="8075" y="23065"/>
                    </a:cubicBezTo>
                    <a:lnTo>
                      <a:pt x="8075" y="23065"/>
                    </a:lnTo>
                    <a:cubicBezTo>
                      <a:pt x="8102" y="23170"/>
                      <a:pt x="8124" y="23143"/>
                      <a:pt x="8152" y="23276"/>
                    </a:cubicBezTo>
                    <a:lnTo>
                      <a:pt x="8119" y="23204"/>
                    </a:lnTo>
                    <a:lnTo>
                      <a:pt x="8119" y="23204"/>
                    </a:lnTo>
                    <a:cubicBezTo>
                      <a:pt x="8152" y="23298"/>
                      <a:pt x="8158" y="23336"/>
                      <a:pt x="8191" y="23469"/>
                    </a:cubicBezTo>
                    <a:cubicBezTo>
                      <a:pt x="8180" y="23469"/>
                      <a:pt x="8163" y="23414"/>
                      <a:pt x="8158" y="23381"/>
                    </a:cubicBezTo>
                    <a:lnTo>
                      <a:pt x="8158" y="23381"/>
                    </a:lnTo>
                    <a:cubicBezTo>
                      <a:pt x="8152" y="23464"/>
                      <a:pt x="8207" y="23497"/>
                      <a:pt x="8213" y="23536"/>
                    </a:cubicBezTo>
                    <a:cubicBezTo>
                      <a:pt x="8218" y="23526"/>
                      <a:pt x="8199" y="23462"/>
                      <a:pt x="8216" y="23462"/>
                    </a:cubicBezTo>
                    <a:cubicBezTo>
                      <a:pt x="8219" y="23462"/>
                      <a:pt x="8224" y="23464"/>
                      <a:pt x="8230" y="23469"/>
                    </a:cubicBezTo>
                    <a:cubicBezTo>
                      <a:pt x="8241" y="23536"/>
                      <a:pt x="8290" y="23602"/>
                      <a:pt x="8285" y="23657"/>
                    </a:cubicBezTo>
                    <a:lnTo>
                      <a:pt x="8246" y="23585"/>
                    </a:lnTo>
                    <a:lnTo>
                      <a:pt x="8246" y="23585"/>
                    </a:lnTo>
                    <a:cubicBezTo>
                      <a:pt x="8302" y="23718"/>
                      <a:pt x="8290" y="23657"/>
                      <a:pt x="8329" y="23812"/>
                    </a:cubicBezTo>
                    <a:cubicBezTo>
                      <a:pt x="8326" y="23810"/>
                      <a:pt x="8325" y="23810"/>
                      <a:pt x="8324" y="23810"/>
                    </a:cubicBezTo>
                    <a:cubicBezTo>
                      <a:pt x="8322" y="23810"/>
                      <a:pt x="8321" y="23810"/>
                      <a:pt x="8318" y="23807"/>
                    </a:cubicBezTo>
                    <a:lnTo>
                      <a:pt x="8318" y="23807"/>
                    </a:lnTo>
                    <a:cubicBezTo>
                      <a:pt x="8373" y="23895"/>
                      <a:pt x="8385" y="24034"/>
                      <a:pt x="8429" y="24183"/>
                    </a:cubicBezTo>
                    <a:lnTo>
                      <a:pt x="8412" y="24155"/>
                    </a:lnTo>
                    <a:lnTo>
                      <a:pt x="8412" y="24155"/>
                    </a:lnTo>
                    <a:cubicBezTo>
                      <a:pt x="8434" y="24211"/>
                      <a:pt x="8462" y="24238"/>
                      <a:pt x="8468" y="24272"/>
                    </a:cubicBezTo>
                    <a:cubicBezTo>
                      <a:pt x="8456" y="24183"/>
                      <a:pt x="8468" y="24211"/>
                      <a:pt x="8484" y="24194"/>
                    </a:cubicBezTo>
                    <a:cubicBezTo>
                      <a:pt x="8484" y="24310"/>
                      <a:pt x="8567" y="24355"/>
                      <a:pt x="8600" y="24543"/>
                    </a:cubicBezTo>
                    <a:cubicBezTo>
                      <a:pt x="8589" y="24543"/>
                      <a:pt x="8567" y="24498"/>
                      <a:pt x="8562" y="24449"/>
                    </a:cubicBezTo>
                    <a:cubicBezTo>
                      <a:pt x="8512" y="24393"/>
                      <a:pt x="8484" y="24393"/>
                      <a:pt x="8434" y="24294"/>
                    </a:cubicBezTo>
                    <a:lnTo>
                      <a:pt x="8434" y="24294"/>
                    </a:lnTo>
                    <a:cubicBezTo>
                      <a:pt x="8459" y="24353"/>
                      <a:pt x="8484" y="24422"/>
                      <a:pt x="8473" y="24423"/>
                    </a:cubicBezTo>
                    <a:lnTo>
                      <a:pt x="8473" y="24423"/>
                    </a:lnTo>
                    <a:lnTo>
                      <a:pt x="8468" y="24421"/>
                    </a:lnTo>
                    <a:lnTo>
                      <a:pt x="8468" y="24421"/>
                    </a:lnTo>
                    <a:cubicBezTo>
                      <a:pt x="8470" y="24423"/>
                      <a:pt x="8471" y="24423"/>
                      <a:pt x="8472" y="24423"/>
                    </a:cubicBezTo>
                    <a:cubicBezTo>
                      <a:pt x="8473" y="24423"/>
                      <a:pt x="8473" y="24423"/>
                      <a:pt x="8473" y="24423"/>
                    </a:cubicBezTo>
                    <a:lnTo>
                      <a:pt x="8473" y="24423"/>
                    </a:lnTo>
                    <a:lnTo>
                      <a:pt x="8506" y="24438"/>
                    </a:lnTo>
                    <a:cubicBezTo>
                      <a:pt x="8517" y="24476"/>
                      <a:pt x="8523" y="24515"/>
                      <a:pt x="8534" y="24543"/>
                    </a:cubicBezTo>
                    <a:cubicBezTo>
                      <a:pt x="8535" y="24543"/>
                      <a:pt x="8536" y="24544"/>
                      <a:pt x="8536" y="24544"/>
                    </a:cubicBezTo>
                    <a:cubicBezTo>
                      <a:pt x="8545" y="24544"/>
                      <a:pt x="8544" y="24503"/>
                      <a:pt x="8554" y="24503"/>
                    </a:cubicBezTo>
                    <a:cubicBezTo>
                      <a:pt x="8559" y="24503"/>
                      <a:pt x="8566" y="24513"/>
                      <a:pt x="8578" y="24543"/>
                    </a:cubicBezTo>
                    <a:cubicBezTo>
                      <a:pt x="8604" y="24600"/>
                      <a:pt x="8596" y="24613"/>
                      <a:pt x="8590" y="24615"/>
                    </a:cubicBezTo>
                    <a:lnTo>
                      <a:pt x="8590" y="24615"/>
                    </a:lnTo>
                    <a:cubicBezTo>
                      <a:pt x="8645" y="24764"/>
                      <a:pt x="8634" y="24670"/>
                      <a:pt x="8672" y="24819"/>
                    </a:cubicBezTo>
                    <a:cubicBezTo>
                      <a:pt x="8666" y="24810"/>
                      <a:pt x="8659" y="24796"/>
                      <a:pt x="8655" y="24784"/>
                    </a:cubicBezTo>
                    <a:lnTo>
                      <a:pt x="8655" y="24784"/>
                    </a:lnTo>
                    <a:cubicBezTo>
                      <a:pt x="8680" y="24882"/>
                      <a:pt x="8731" y="25016"/>
                      <a:pt x="8705" y="25052"/>
                    </a:cubicBezTo>
                    <a:cubicBezTo>
                      <a:pt x="8689" y="25041"/>
                      <a:pt x="8683" y="25041"/>
                      <a:pt x="8672" y="24996"/>
                    </a:cubicBezTo>
                    <a:lnTo>
                      <a:pt x="8678" y="24996"/>
                    </a:lnTo>
                    <a:cubicBezTo>
                      <a:pt x="8665" y="24975"/>
                      <a:pt x="8659" y="24966"/>
                      <a:pt x="8658" y="24966"/>
                    </a:cubicBezTo>
                    <a:lnTo>
                      <a:pt x="8658" y="24966"/>
                    </a:lnTo>
                    <a:cubicBezTo>
                      <a:pt x="8653" y="24966"/>
                      <a:pt x="8695" y="25060"/>
                      <a:pt x="8678" y="25068"/>
                    </a:cubicBezTo>
                    <a:cubicBezTo>
                      <a:pt x="8700" y="25085"/>
                      <a:pt x="8728" y="25207"/>
                      <a:pt x="8739" y="25262"/>
                    </a:cubicBezTo>
                    <a:lnTo>
                      <a:pt x="8755" y="25234"/>
                    </a:lnTo>
                    <a:lnTo>
                      <a:pt x="8755" y="25234"/>
                    </a:lnTo>
                    <a:cubicBezTo>
                      <a:pt x="8883" y="25428"/>
                      <a:pt x="8705" y="25234"/>
                      <a:pt x="8783" y="25445"/>
                    </a:cubicBezTo>
                    <a:cubicBezTo>
                      <a:pt x="8798" y="25482"/>
                      <a:pt x="8804" y="25494"/>
                      <a:pt x="8806" y="25494"/>
                    </a:cubicBezTo>
                    <a:cubicBezTo>
                      <a:pt x="8808" y="25494"/>
                      <a:pt x="8795" y="25450"/>
                      <a:pt x="8798" y="25450"/>
                    </a:cubicBezTo>
                    <a:lnTo>
                      <a:pt x="8798" y="25450"/>
                    </a:lnTo>
                    <a:cubicBezTo>
                      <a:pt x="8800" y="25450"/>
                      <a:pt x="8803" y="25456"/>
                      <a:pt x="8811" y="25472"/>
                    </a:cubicBezTo>
                    <a:cubicBezTo>
                      <a:pt x="8838" y="25566"/>
                      <a:pt x="8822" y="25605"/>
                      <a:pt x="8877" y="25738"/>
                    </a:cubicBezTo>
                    <a:cubicBezTo>
                      <a:pt x="8883" y="25777"/>
                      <a:pt x="8894" y="25854"/>
                      <a:pt x="8871" y="25871"/>
                    </a:cubicBezTo>
                    <a:cubicBezTo>
                      <a:pt x="8905" y="25943"/>
                      <a:pt x="8938" y="26120"/>
                      <a:pt x="8977" y="26159"/>
                    </a:cubicBezTo>
                    <a:cubicBezTo>
                      <a:pt x="8949" y="26015"/>
                      <a:pt x="8905" y="26026"/>
                      <a:pt x="8883" y="25854"/>
                    </a:cubicBezTo>
                    <a:lnTo>
                      <a:pt x="8883" y="25854"/>
                    </a:lnTo>
                    <a:lnTo>
                      <a:pt x="8921" y="25898"/>
                    </a:lnTo>
                    <a:cubicBezTo>
                      <a:pt x="8954" y="26009"/>
                      <a:pt x="9010" y="26153"/>
                      <a:pt x="9032" y="26230"/>
                    </a:cubicBezTo>
                    <a:cubicBezTo>
                      <a:pt x="9032" y="26217"/>
                      <a:pt x="9032" y="26207"/>
                      <a:pt x="9038" y="26207"/>
                    </a:cubicBezTo>
                    <a:cubicBezTo>
                      <a:pt x="9039" y="26207"/>
                      <a:pt x="9041" y="26207"/>
                      <a:pt x="9043" y="26208"/>
                    </a:cubicBezTo>
                    <a:cubicBezTo>
                      <a:pt x="9104" y="26369"/>
                      <a:pt x="9143" y="26402"/>
                      <a:pt x="9181" y="26563"/>
                    </a:cubicBezTo>
                    <a:cubicBezTo>
                      <a:pt x="9180" y="26566"/>
                      <a:pt x="9178" y="26567"/>
                      <a:pt x="9177" y="26567"/>
                    </a:cubicBezTo>
                    <a:cubicBezTo>
                      <a:pt x="9164" y="26567"/>
                      <a:pt x="9140" y="26488"/>
                      <a:pt x="9120" y="26430"/>
                    </a:cubicBezTo>
                    <a:lnTo>
                      <a:pt x="9120" y="26430"/>
                    </a:lnTo>
                    <a:cubicBezTo>
                      <a:pt x="9132" y="26535"/>
                      <a:pt x="9154" y="26535"/>
                      <a:pt x="9198" y="26690"/>
                    </a:cubicBezTo>
                    <a:cubicBezTo>
                      <a:pt x="9197" y="26691"/>
                      <a:pt x="9196" y="26691"/>
                      <a:pt x="9195" y="26691"/>
                    </a:cubicBezTo>
                    <a:cubicBezTo>
                      <a:pt x="9178" y="26691"/>
                      <a:pt x="9158" y="26589"/>
                      <a:pt x="9143" y="26574"/>
                    </a:cubicBezTo>
                    <a:lnTo>
                      <a:pt x="9143" y="26574"/>
                    </a:lnTo>
                    <a:lnTo>
                      <a:pt x="9204" y="26745"/>
                    </a:lnTo>
                    <a:lnTo>
                      <a:pt x="9198" y="26745"/>
                    </a:lnTo>
                    <a:cubicBezTo>
                      <a:pt x="9237" y="26762"/>
                      <a:pt x="9237" y="26878"/>
                      <a:pt x="9287" y="26983"/>
                    </a:cubicBezTo>
                    <a:cubicBezTo>
                      <a:pt x="9370" y="27232"/>
                      <a:pt x="9425" y="27254"/>
                      <a:pt x="9491" y="27382"/>
                    </a:cubicBezTo>
                    <a:cubicBezTo>
                      <a:pt x="9500" y="27415"/>
                      <a:pt x="9495" y="27430"/>
                      <a:pt x="9488" y="27430"/>
                    </a:cubicBezTo>
                    <a:cubicBezTo>
                      <a:pt x="9485" y="27430"/>
                      <a:pt x="9483" y="27428"/>
                      <a:pt x="9480" y="27426"/>
                    </a:cubicBezTo>
                    <a:cubicBezTo>
                      <a:pt x="9475" y="27354"/>
                      <a:pt x="9464" y="27376"/>
                      <a:pt x="9453" y="27354"/>
                    </a:cubicBezTo>
                    <a:lnTo>
                      <a:pt x="9453" y="27354"/>
                    </a:lnTo>
                    <a:cubicBezTo>
                      <a:pt x="9481" y="27425"/>
                      <a:pt x="9485" y="27517"/>
                      <a:pt x="9468" y="27517"/>
                    </a:cubicBezTo>
                    <a:cubicBezTo>
                      <a:pt x="9465" y="27517"/>
                      <a:pt x="9462" y="27514"/>
                      <a:pt x="9458" y="27509"/>
                    </a:cubicBezTo>
                    <a:lnTo>
                      <a:pt x="9458" y="27509"/>
                    </a:lnTo>
                    <a:cubicBezTo>
                      <a:pt x="9473" y="27546"/>
                      <a:pt x="9480" y="27558"/>
                      <a:pt x="9483" y="27558"/>
                    </a:cubicBezTo>
                    <a:cubicBezTo>
                      <a:pt x="9488" y="27558"/>
                      <a:pt x="9477" y="27514"/>
                      <a:pt x="9480" y="27514"/>
                    </a:cubicBezTo>
                    <a:lnTo>
                      <a:pt x="9480" y="27514"/>
                    </a:lnTo>
                    <a:cubicBezTo>
                      <a:pt x="9482" y="27514"/>
                      <a:pt x="9485" y="27520"/>
                      <a:pt x="9491" y="27536"/>
                    </a:cubicBezTo>
                    <a:lnTo>
                      <a:pt x="9558" y="27714"/>
                    </a:lnTo>
                    <a:cubicBezTo>
                      <a:pt x="9561" y="27697"/>
                      <a:pt x="9554" y="27667"/>
                      <a:pt x="9560" y="27667"/>
                    </a:cubicBezTo>
                    <a:lnTo>
                      <a:pt x="9560" y="27667"/>
                    </a:lnTo>
                    <a:cubicBezTo>
                      <a:pt x="9563" y="27667"/>
                      <a:pt x="9572" y="27679"/>
                      <a:pt x="9591" y="27714"/>
                    </a:cubicBezTo>
                    <a:cubicBezTo>
                      <a:pt x="9624" y="27791"/>
                      <a:pt x="9630" y="27835"/>
                      <a:pt x="9674" y="27935"/>
                    </a:cubicBezTo>
                    <a:cubicBezTo>
                      <a:pt x="9672" y="27934"/>
                      <a:pt x="9671" y="27933"/>
                      <a:pt x="9669" y="27933"/>
                    </a:cubicBezTo>
                    <a:cubicBezTo>
                      <a:pt x="9663" y="27933"/>
                      <a:pt x="9659" y="27944"/>
                      <a:pt x="9653" y="27944"/>
                    </a:cubicBezTo>
                    <a:cubicBezTo>
                      <a:pt x="9648" y="27944"/>
                      <a:pt x="9642" y="27935"/>
                      <a:pt x="9630" y="27902"/>
                    </a:cubicBezTo>
                    <a:lnTo>
                      <a:pt x="9630" y="27902"/>
                    </a:lnTo>
                    <a:cubicBezTo>
                      <a:pt x="9646" y="27957"/>
                      <a:pt x="9674" y="28034"/>
                      <a:pt x="9702" y="28057"/>
                    </a:cubicBezTo>
                    <a:cubicBezTo>
                      <a:pt x="9697" y="28035"/>
                      <a:pt x="9696" y="28027"/>
                      <a:pt x="9698" y="28027"/>
                    </a:cubicBezTo>
                    <a:lnTo>
                      <a:pt x="9698" y="28027"/>
                    </a:lnTo>
                    <a:cubicBezTo>
                      <a:pt x="9707" y="28027"/>
                      <a:pt x="9761" y="28162"/>
                      <a:pt x="9776" y="28162"/>
                    </a:cubicBezTo>
                    <a:cubicBezTo>
                      <a:pt x="9778" y="28162"/>
                      <a:pt x="9780" y="28157"/>
                      <a:pt x="9779" y="28145"/>
                    </a:cubicBezTo>
                    <a:lnTo>
                      <a:pt x="9779" y="28145"/>
                    </a:lnTo>
                    <a:lnTo>
                      <a:pt x="9807" y="28261"/>
                    </a:lnTo>
                    <a:cubicBezTo>
                      <a:pt x="9796" y="28234"/>
                      <a:pt x="9785" y="28234"/>
                      <a:pt x="9768" y="28200"/>
                    </a:cubicBezTo>
                    <a:lnTo>
                      <a:pt x="9768" y="28200"/>
                    </a:lnTo>
                    <a:cubicBezTo>
                      <a:pt x="9757" y="28239"/>
                      <a:pt x="9812" y="28289"/>
                      <a:pt x="9823" y="28333"/>
                    </a:cubicBezTo>
                    <a:cubicBezTo>
                      <a:pt x="9840" y="28372"/>
                      <a:pt x="9873" y="28477"/>
                      <a:pt x="9868" y="28488"/>
                    </a:cubicBezTo>
                    <a:cubicBezTo>
                      <a:pt x="9890" y="28527"/>
                      <a:pt x="9917" y="28616"/>
                      <a:pt x="9906" y="28638"/>
                    </a:cubicBezTo>
                    <a:cubicBezTo>
                      <a:pt x="9916" y="28653"/>
                      <a:pt x="9921" y="28658"/>
                      <a:pt x="9924" y="28658"/>
                    </a:cubicBezTo>
                    <a:cubicBezTo>
                      <a:pt x="9928" y="28658"/>
                      <a:pt x="9927" y="28647"/>
                      <a:pt x="9931" y="28647"/>
                    </a:cubicBezTo>
                    <a:cubicBezTo>
                      <a:pt x="9932" y="28647"/>
                      <a:pt x="9933" y="28647"/>
                      <a:pt x="9934" y="28649"/>
                    </a:cubicBezTo>
                    <a:lnTo>
                      <a:pt x="10006" y="28831"/>
                    </a:lnTo>
                    <a:cubicBezTo>
                      <a:pt x="10002" y="28839"/>
                      <a:pt x="9980" y="28856"/>
                      <a:pt x="9964" y="28856"/>
                    </a:cubicBezTo>
                    <a:cubicBezTo>
                      <a:pt x="9959" y="28856"/>
                      <a:pt x="9955" y="28855"/>
                      <a:pt x="9952" y="28850"/>
                    </a:cubicBezTo>
                    <a:lnTo>
                      <a:pt x="9952" y="28850"/>
                    </a:lnTo>
                    <a:cubicBezTo>
                      <a:pt x="9990" y="28913"/>
                      <a:pt x="10001" y="28860"/>
                      <a:pt x="10039" y="28959"/>
                    </a:cubicBezTo>
                    <a:cubicBezTo>
                      <a:pt x="10034" y="28954"/>
                      <a:pt x="10030" y="28952"/>
                      <a:pt x="10027" y="28952"/>
                    </a:cubicBezTo>
                    <a:cubicBezTo>
                      <a:pt x="10009" y="28952"/>
                      <a:pt x="10046" y="29049"/>
                      <a:pt x="10031" y="29049"/>
                    </a:cubicBezTo>
                    <a:cubicBezTo>
                      <a:pt x="10028" y="29049"/>
                      <a:pt x="10022" y="29044"/>
                      <a:pt x="10011" y="29031"/>
                    </a:cubicBezTo>
                    <a:lnTo>
                      <a:pt x="10011" y="29031"/>
                    </a:lnTo>
                    <a:cubicBezTo>
                      <a:pt x="10017" y="29097"/>
                      <a:pt x="10089" y="29263"/>
                      <a:pt x="10128" y="29357"/>
                    </a:cubicBezTo>
                    <a:cubicBezTo>
                      <a:pt x="10133" y="29363"/>
                      <a:pt x="10137" y="29365"/>
                      <a:pt x="10139" y="29365"/>
                    </a:cubicBezTo>
                    <a:cubicBezTo>
                      <a:pt x="10155" y="29365"/>
                      <a:pt x="10103" y="29252"/>
                      <a:pt x="10122" y="29252"/>
                    </a:cubicBezTo>
                    <a:lnTo>
                      <a:pt x="10122" y="29252"/>
                    </a:lnTo>
                    <a:cubicBezTo>
                      <a:pt x="10233" y="29506"/>
                      <a:pt x="10305" y="29501"/>
                      <a:pt x="10371" y="29689"/>
                    </a:cubicBezTo>
                    <a:lnTo>
                      <a:pt x="10360" y="29639"/>
                    </a:lnTo>
                    <a:lnTo>
                      <a:pt x="10360" y="29639"/>
                    </a:lnTo>
                    <a:cubicBezTo>
                      <a:pt x="10421" y="29750"/>
                      <a:pt x="10415" y="29733"/>
                      <a:pt x="10460" y="29800"/>
                    </a:cubicBezTo>
                    <a:cubicBezTo>
                      <a:pt x="10457" y="29798"/>
                      <a:pt x="10455" y="29798"/>
                      <a:pt x="10454" y="29798"/>
                    </a:cubicBezTo>
                    <a:cubicBezTo>
                      <a:pt x="10425" y="29798"/>
                      <a:pt x="10459" y="29966"/>
                      <a:pt x="10543" y="30148"/>
                    </a:cubicBezTo>
                    <a:cubicBezTo>
                      <a:pt x="10544" y="30149"/>
                      <a:pt x="10545" y="30150"/>
                      <a:pt x="10546" y="30150"/>
                    </a:cubicBezTo>
                    <a:cubicBezTo>
                      <a:pt x="10559" y="30150"/>
                      <a:pt x="10533" y="30052"/>
                      <a:pt x="10548" y="30052"/>
                    </a:cubicBezTo>
                    <a:cubicBezTo>
                      <a:pt x="10550" y="30052"/>
                      <a:pt x="10552" y="30053"/>
                      <a:pt x="10554" y="30054"/>
                    </a:cubicBezTo>
                    <a:lnTo>
                      <a:pt x="10615" y="30176"/>
                    </a:lnTo>
                    <a:cubicBezTo>
                      <a:pt x="10615" y="30179"/>
                      <a:pt x="10614" y="30181"/>
                      <a:pt x="10613" y="30181"/>
                    </a:cubicBezTo>
                    <a:cubicBezTo>
                      <a:pt x="10610" y="30181"/>
                      <a:pt x="10604" y="30173"/>
                      <a:pt x="10592" y="30165"/>
                    </a:cubicBezTo>
                    <a:lnTo>
                      <a:pt x="10592" y="30165"/>
                    </a:lnTo>
                    <a:cubicBezTo>
                      <a:pt x="10648" y="30276"/>
                      <a:pt x="10653" y="30392"/>
                      <a:pt x="10703" y="30414"/>
                    </a:cubicBezTo>
                    <a:lnTo>
                      <a:pt x="10725" y="30547"/>
                    </a:lnTo>
                    <a:lnTo>
                      <a:pt x="10720" y="30491"/>
                    </a:lnTo>
                    <a:lnTo>
                      <a:pt x="10720" y="30491"/>
                    </a:lnTo>
                    <a:cubicBezTo>
                      <a:pt x="10736" y="30497"/>
                      <a:pt x="10803" y="30619"/>
                      <a:pt x="10819" y="30646"/>
                    </a:cubicBezTo>
                    <a:cubicBezTo>
                      <a:pt x="10897" y="30774"/>
                      <a:pt x="10913" y="30823"/>
                      <a:pt x="10924" y="30895"/>
                    </a:cubicBezTo>
                    <a:cubicBezTo>
                      <a:pt x="10924" y="30879"/>
                      <a:pt x="10923" y="30849"/>
                      <a:pt x="10932" y="30849"/>
                    </a:cubicBezTo>
                    <a:cubicBezTo>
                      <a:pt x="10939" y="30849"/>
                      <a:pt x="10952" y="30863"/>
                      <a:pt x="10974" y="30906"/>
                    </a:cubicBezTo>
                    <a:cubicBezTo>
                      <a:pt x="10930" y="30923"/>
                      <a:pt x="11063" y="31128"/>
                      <a:pt x="11041" y="31133"/>
                    </a:cubicBezTo>
                    <a:cubicBezTo>
                      <a:pt x="11063" y="31172"/>
                      <a:pt x="11085" y="31250"/>
                      <a:pt x="11107" y="31250"/>
                    </a:cubicBezTo>
                    <a:lnTo>
                      <a:pt x="11079" y="31255"/>
                    </a:lnTo>
                    <a:cubicBezTo>
                      <a:pt x="11080" y="31255"/>
                      <a:pt x="11081" y="31255"/>
                      <a:pt x="11082" y="31255"/>
                    </a:cubicBezTo>
                    <a:cubicBezTo>
                      <a:pt x="11121" y="31255"/>
                      <a:pt x="11197" y="31396"/>
                      <a:pt x="11257" y="31504"/>
                    </a:cubicBezTo>
                    <a:cubicBezTo>
                      <a:pt x="11196" y="31504"/>
                      <a:pt x="11328" y="31631"/>
                      <a:pt x="11312" y="31698"/>
                    </a:cubicBezTo>
                    <a:cubicBezTo>
                      <a:pt x="11356" y="31709"/>
                      <a:pt x="11428" y="31891"/>
                      <a:pt x="11467" y="31903"/>
                    </a:cubicBezTo>
                    <a:cubicBezTo>
                      <a:pt x="11511" y="31986"/>
                      <a:pt x="11478" y="31991"/>
                      <a:pt x="11478" y="32019"/>
                    </a:cubicBezTo>
                    <a:lnTo>
                      <a:pt x="11511" y="32052"/>
                    </a:lnTo>
                    <a:cubicBezTo>
                      <a:pt x="11522" y="32107"/>
                      <a:pt x="11616" y="32262"/>
                      <a:pt x="11660" y="32362"/>
                    </a:cubicBezTo>
                    <a:lnTo>
                      <a:pt x="11732" y="32434"/>
                    </a:lnTo>
                    <a:lnTo>
                      <a:pt x="11743" y="32473"/>
                    </a:lnTo>
                    <a:cubicBezTo>
                      <a:pt x="11752" y="32481"/>
                      <a:pt x="11780" y="32521"/>
                      <a:pt x="11789" y="32521"/>
                    </a:cubicBezTo>
                    <a:cubicBezTo>
                      <a:pt x="11792" y="32521"/>
                      <a:pt x="11792" y="32515"/>
                      <a:pt x="11788" y="32500"/>
                    </a:cubicBezTo>
                    <a:lnTo>
                      <a:pt x="11788" y="32500"/>
                    </a:lnTo>
                    <a:lnTo>
                      <a:pt x="11815" y="32550"/>
                    </a:lnTo>
                    <a:cubicBezTo>
                      <a:pt x="11818" y="32549"/>
                      <a:pt x="11821" y="32549"/>
                      <a:pt x="11823" y="32549"/>
                    </a:cubicBezTo>
                    <a:cubicBezTo>
                      <a:pt x="11856" y="32549"/>
                      <a:pt x="11870" y="32617"/>
                      <a:pt x="11937" y="32705"/>
                    </a:cubicBezTo>
                    <a:cubicBezTo>
                      <a:pt x="11940" y="32718"/>
                      <a:pt x="11940" y="32722"/>
                      <a:pt x="11937" y="32722"/>
                    </a:cubicBezTo>
                    <a:cubicBezTo>
                      <a:pt x="11934" y="32722"/>
                      <a:pt x="11927" y="32716"/>
                      <a:pt x="11915" y="32710"/>
                    </a:cubicBezTo>
                    <a:lnTo>
                      <a:pt x="11915" y="32710"/>
                    </a:lnTo>
                    <a:cubicBezTo>
                      <a:pt x="11942" y="32759"/>
                      <a:pt x="11917" y="32745"/>
                      <a:pt x="11920" y="32774"/>
                    </a:cubicBezTo>
                    <a:lnTo>
                      <a:pt x="11920" y="32774"/>
                    </a:lnTo>
                    <a:cubicBezTo>
                      <a:pt x="11920" y="32773"/>
                      <a:pt x="11921" y="32773"/>
                      <a:pt x="11922" y="32773"/>
                    </a:cubicBezTo>
                    <a:cubicBezTo>
                      <a:pt x="11933" y="32773"/>
                      <a:pt x="11996" y="32832"/>
                      <a:pt x="12018" y="32832"/>
                    </a:cubicBezTo>
                    <a:cubicBezTo>
                      <a:pt x="12028" y="32832"/>
                      <a:pt x="12029" y="32818"/>
                      <a:pt x="12009" y="32777"/>
                    </a:cubicBezTo>
                    <a:cubicBezTo>
                      <a:pt x="12010" y="32776"/>
                      <a:pt x="12011" y="32776"/>
                      <a:pt x="12012" y="32776"/>
                    </a:cubicBezTo>
                    <a:cubicBezTo>
                      <a:pt x="12028" y="32776"/>
                      <a:pt x="12077" y="32836"/>
                      <a:pt x="12092" y="32882"/>
                    </a:cubicBezTo>
                    <a:lnTo>
                      <a:pt x="12087" y="32926"/>
                    </a:lnTo>
                    <a:lnTo>
                      <a:pt x="12147" y="32959"/>
                    </a:lnTo>
                    <a:cubicBezTo>
                      <a:pt x="12197" y="33026"/>
                      <a:pt x="12203" y="33070"/>
                      <a:pt x="12242" y="33125"/>
                    </a:cubicBezTo>
                    <a:cubicBezTo>
                      <a:pt x="12220" y="33099"/>
                      <a:pt x="12188" y="33074"/>
                      <a:pt x="12172" y="33074"/>
                    </a:cubicBezTo>
                    <a:cubicBezTo>
                      <a:pt x="12154" y="33074"/>
                      <a:pt x="12154" y="33101"/>
                      <a:pt x="12203" y="33181"/>
                    </a:cubicBezTo>
                    <a:cubicBezTo>
                      <a:pt x="12147" y="33103"/>
                      <a:pt x="12109" y="33076"/>
                      <a:pt x="12081" y="33037"/>
                    </a:cubicBezTo>
                    <a:lnTo>
                      <a:pt x="12081" y="33037"/>
                    </a:lnTo>
                    <a:cubicBezTo>
                      <a:pt x="12093" y="33055"/>
                      <a:pt x="12101" y="33067"/>
                      <a:pt x="12097" y="33067"/>
                    </a:cubicBezTo>
                    <a:cubicBezTo>
                      <a:pt x="12094" y="33067"/>
                      <a:pt x="12084" y="33060"/>
                      <a:pt x="12064" y="33042"/>
                    </a:cubicBezTo>
                    <a:lnTo>
                      <a:pt x="12064" y="33042"/>
                    </a:lnTo>
                    <a:cubicBezTo>
                      <a:pt x="12147" y="33153"/>
                      <a:pt x="12109" y="33070"/>
                      <a:pt x="12192" y="33186"/>
                    </a:cubicBezTo>
                    <a:cubicBezTo>
                      <a:pt x="12164" y="33192"/>
                      <a:pt x="12175" y="33236"/>
                      <a:pt x="12242" y="33341"/>
                    </a:cubicBezTo>
                    <a:lnTo>
                      <a:pt x="12203" y="33247"/>
                    </a:lnTo>
                    <a:cubicBezTo>
                      <a:pt x="12206" y="33247"/>
                      <a:pt x="12209" y="33248"/>
                      <a:pt x="12211" y="33250"/>
                    </a:cubicBezTo>
                    <a:lnTo>
                      <a:pt x="12211" y="33250"/>
                    </a:lnTo>
                    <a:cubicBezTo>
                      <a:pt x="12201" y="33230"/>
                      <a:pt x="12198" y="33218"/>
                      <a:pt x="12203" y="33209"/>
                    </a:cubicBezTo>
                    <a:lnTo>
                      <a:pt x="12203" y="33209"/>
                    </a:lnTo>
                    <a:cubicBezTo>
                      <a:pt x="12218" y="33228"/>
                      <a:pt x="12304" y="33306"/>
                      <a:pt x="12321" y="33342"/>
                    </a:cubicBezTo>
                    <a:lnTo>
                      <a:pt x="12321" y="33342"/>
                    </a:lnTo>
                    <a:cubicBezTo>
                      <a:pt x="12317" y="33325"/>
                      <a:pt x="12317" y="33318"/>
                      <a:pt x="12321" y="33318"/>
                    </a:cubicBezTo>
                    <a:cubicBezTo>
                      <a:pt x="12341" y="33318"/>
                      <a:pt x="12438" y="33467"/>
                      <a:pt x="12453" y="33467"/>
                    </a:cubicBezTo>
                    <a:cubicBezTo>
                      <a:pt x="12455" y="33467"/>
                      <a:pt x="12455" y="33463"/>
                      <a:pt x="12452" y="33452"/>
                    </a:cubicBezTo>
                    <a:lnTo>
                      <a:pt x="12452" y="33452"/>
                    </a:lnTo>
                    <a:cubicBezTo>
                      <a:pt x="12468" y="33458"/>
                      <a:pt x="12524" y="33541"/>
                      <a:pt x="12518" y="33552"/>
                    </a:cubicBezTo>
                    <a:cubicBezTo>
                      <a:pt x="12502" y="33536"/>
                      <a:pt x="12493" y="33529"/>
                      <a:pt x="12488" y="33529"/>
                    </a:cubicBezTo>
                    <a:cubicBezTo>
                      <a:pt x="12477" y="33529"/>
                      <a:pt x="12492" y="33565"/>
                      <a:pt x="12502" y="33595"/>
                    </a:cubicBezTo>
                    <a:lnTo>
                      <a:pt x="12502" y="33595"/>
                    </a:lnTo>
                    <a:cubicBezTo>
                      <a:pt x="12501" y="33589"/>
                      <a:pt x="12501" y="33584"/>
                      <a:pt x="12504" y="33584"/>
                    </a:cubicBezTo>
                    <a:cubicBezTo>
                      <a:pt x="12506" y="33584"/>
                      <a:pt x="12511" y="33587"/>
                      <a:pt x="12518" y="33596"/>
                    </a:cubicBezTo>
                    <a:cubicBezTo>
                      <a:pt x="12557" y="33651"/>
                      <a:pt x="12574" y="33707"/>
                      <a:pt x="12585" y="33740"/>
                    </a:cubicBezTo>
                    <a:lnTo>
                      <a:pt x="12562" y="33718"/>
                    </a:lnTo>
                    <a:lnTo>
                      <a:pt x="12562" y="33718"/>
                    </a:lnTo>
                    <a:cubicBezTo>
                      <a:pt x="12579" y="33756"/>
                      <a:pt x="12601" y="33784"/>
                      <a:pt x="12612" y="33817"/>
                    </a:cubicBezTo>
                    <a:cubicBezTo>
                      <a:pt x="12613" y="33817"/>
                      <a:pt x="12613" y="33817"/>
                      <a:pt x="12614" y="33817"/>
                    </a:cubicBezTo>
                    <a:cubicBezTo>
                      <a:pt x="12626" y="33817"/>
                      <a:pt x="12601" y="33766"/>
                      <a:pt x="12608" y="33766"/>
                    </a:cubicBezTo>
                    <a:lnTo>
                      <a:pt x="12608" y="33766"/>
                    </a:lnTo>
                    <a:cubicBezTo>
                      <a:pt x="12610" y="33766"/>
                      <a:pt x="12618" y="33774"/>
                      <a:pt x="12634" y="33795"/>
                    </a:cubicBezTo>
                    <a:cubicBezTo>
                      <a:pt x="12645" y="33823"/>
                      <a:pt x="12712" y="33895"/>
                      <a:pt x="12695" y="33900"/>
                    </a:cubicBezTo>
                    <a:cubicBezTo>
                      <a:pt x="12657" y="33873"/>
                      <a:pt x="12657" y="33911"/>
                      <a:pt x="12601" y="33850"/>
                    </a:cubicBezTo>
                    <a:lnTo>
                      <a:pt x="12601" y="33850"/>
                    </a:lnTo>
                    <a:cubicBezTo>
                      <a:pt x="12632" y="33895"/>
                      <a:pt x="12727" y="34021"/>
                      <a:pt x="12747" y="34021"/>
                    </a:cubicBezTo>
                    <a:cubicBezTo>
                      <a:pt x="12751" y="34021"/>
                      <a:pt x="12752" y="34013"/>
                      <a:pt x="12745" y="33994"/>
                    </a:cubicBezTo>
                    <a:lnTo>
                      <a:pt x="12745" y="33994"/>
                    </a:lnTo>
                    <a:lnTo>
                      <a:pt x="12795" y="34066"/>
                    </a:lnTo>
                    <a:cubicBezTo>
                      <a:pt x="12780" y="34032"/>
                      <a:pt x="12741" y="33959"/>
                      <a:pt x="12752" y="33959"/>
                    </a:cubicBezTo>
                    <a:cubicBezTo>
                      <a:pt x="12757" y="33959"/>
                      <a:pt x="12773" y="33975"/>
                      <a:pt x="12806" y="34016"/>
                    </a:cubicBezTo>
                    <a:lnTo>
                      <a:pt x="12800" y="34016"/>
                    </a:lnTo>
                    <a:lnTo>
                      <a:pt x="12883" y="34099"/>
                    </a:lnTo>
                    <a:lnTo>
                      <a:pt x="12906" y="34149"/>
                    </a:lnTo>
                    <a:cubicBezTo>
                      <a:pt x="12906" y="34148"/>
                      <a:pt x="12907" y="34148"/>
                      <a:pt x="12909" y="34148"/>
                    </a:cubicBezTo>
                    <a:cubicBezTo>
                      <a:pt x="12915" y="34148"/>
                      <a:pt x="12927" y="34160"/>
                      <a:pt x="12950" y="34188"/>
                    </a:cubicBezTo>
                    <a:cubicBezTo>
                      <a:pt x="12950" y="34205"/>
                      <a:pt x="12972" y="34238"/>
                      <a:pt x="12966" y="34243"/>
                    </a:cubicBezTo>
                    <a:cubicBezTo>
                      <a:pt x="13044" y="34343"/>
                      <a:pt x="13049" y="34326"/>
                      <a:pt x="13061" y="34337"/>
                    </a:cubicBezTo>
                    <a:cubicBezTo>
                      <a:pt x="13094" y="34380"/>
                      <a:pt x="13109" y="34406"/>
                      <a:pt x="13099" y="34406"/>
                    </a:cubicBezTo>
                    <a:cubicBezTo>
                      <a:pt x="13096" y="34406"/>
                      <a:pt x="13090" y="34403"/>
                      <a:pt x="13083" y="34398"/>
                    </a:cubicBezTo>
                    <a:lnTo>
                      <a:pt x="13083" y="34398"/>
                    </a:lnTo>
                    <a:cubicBezTo>
                      <a:pt x="13138" y="34481"/>
                      <a:pt x="13243" y="34614"/>
                      <a:pt x="13271" y="34669"/>
                    </a:cubicBezTo>
                    <a:cubicBezTo>
                      <a:pt x="13298" y="34696"/>
                      <a:pt x="13307" y="34705"/>
                      <a:pt x="13308" y="34705"/>
                    </a:cubicBezTo>
                    <a:cubicBezTo>
                      <a:pt x="13311" y="34705"/>
                      <a:pt x="13289" y="34677"/>
                      <a:pt x="13300" y="34677"/>
                    </a:cubicBezTo>
                    <a:cubicBezTo>
                      <a:pt x="13304" y="34677"/>
                      <a:pt x="13310" y="34680"/>
                      <a:pt x="13321" y="34686"/>
                    </a:cubicBezTo>
                    <a:cubicBezTo>
                      <a:pt x="13354" y="34808"/>
                      <a:pt x="13575" y="35029"/>
                      <a:pt x="13713" y="35184"/>
                    </a:cubicBezTo>
                    <a:cubicBezTo>
                      <a:pt x="13712" y="35168"/>
                      <a:pt x="13713" y="35162"/>
                      <a:pt x="13717" y="35162"/>
                    </a:cubicBezTo>
                    <a:cubicBezTo>
                      <a:pt x="13727" y="35162"/>
                      <a:pt x="13760" y="35224"/>
                      <a:pt x="13802" y="35228"/>
                    </a:cubicBezTo>
                    <a:cubicBezTo>
                      <a:pt x="13798" y="35236"/>
                      <a:pt x="13850" y="35317"/>
                      <a:pt x="13841" y="35317"/>
                    </a:cubicBezTo>
                    <a:cubicBezTo>
                      <a:pt x="13838" y="35317"/>
                      <a:pt x="13831" y="35311"/>
                      <a:pt x="13816" y="35295"/>
                    </a:cubicBezTo>
                    <a:lnTo>
                      <a:pt x="13816" y="35295"/>
                    </a:lnTo>
                    <a:cubicBezTo>
                      <a:pt x="13831" y="35314"/>
                      <a:pt x="13845" y="35332"/>
                      <a:pt x="13863" y="35350"/>
                    </a:cubicBezTo>
                    <a:cubicBezTo>
                      <a:pt x="13871" y="35364"/>
                      <a:pt x="13871" y="35369"/>
                      <a:pt x="13867" y="35369"/>
                    </a:cubicBezTo>
                    <a:cubicBezTo>
                      <a:pt x="13859" y="35369"/>
                      <a:pt x="13836" y="35351"/>
                      <a:pt x="13819" y="35333"/>
                    </a:cubicBezTo>
                    <a:cubicBezTo>
                      <a:pt x="13803" y="35317"/>
                      <a:pt x="13787" y="35301"/>
                      <a:pt x="13779" y="35301"/>
                    </a:cubicBezTo>
                    <a:cubicBezTo>
                      <a:pt x="13774" y="35301"/>
                      <a:pt x="13773" y="35310"/>
                      <a:pt x="13780" y="35333"/>
                    </a:cubicBezTo>
                    <a:cubicBezTo>
                      <a:pt x="13863" y="35422"/>
                      <a:pt x="13962" y="35455"/>
                      <a:pt x="14046" y="35571"/>
                    </a:cubicBezTo>
                    <a:cubicBezTo>
                      <a:pt x="14042" y="35571"/>
                      <a:pt x="14040" y="35570"/>
                      <a:pt x="14038" y="35570"/>
                    </a:cubicBezTo>
                    <a:cubicBezTo>
                      <a:pt x="14007" y="35570"/>
                      <a:pt x="14118" y="35644"/>
                      <a:pt x="14083" y="35644"/>
                    </a:cubicBezTo>
                    <a:cubicBezTo>
                      <a:pt x="14082" y="35644"/>
                      <a:pt x="14080" y="35644"/>
                      <a:pt x="14079" y="35643"/>
                    </a:cubicBezTo>
                    <a:cubicBezTo>
                      <a:pt x="14051" y="35627"/>
                      <a:pt x="14023" y="35594"/>
                      <a:pt x="13996" y="35566"/>
                    </a:cubicBezTo>
                    <a:lnTo>
                      <a:pt x="13996" y="35566"/>
                    </a:lnTo>
                    <a:lnTo>
                      <a:pt x="14012" y="35588"/>
                    </a:lnTo>
                    <a:cubicBezTo>
                      <a:pt x="14087" y="35675"/>
                      <a:pt x="14114" y="35694"/>
                      <a:pt x="14128" y="35694"/>
                    </a:cubicBezTo>
                    <a:cubicBezTo>
                      <a:pt x="14139" y="35694"/>
                      <a:pt x="14142" y="35682"/>
                      <a:pt x="14155" y="35682"/>
                    </a:cubicBezTo>
                    <a:cubicBezTo>
                      <a:pt x="14159" y="35682"/>
                      <a:pt x="14164" y="35683"/>
                      <a:pt x="14170" y="35686"/>
                    </a:cubicBezTo>
                    <a:lnTo>
                      <a:pt x="14170" y="35686"/>
                    </a:lnTo>
                    <a:cubicBezTo>
                      <a:pt x="14156" y="35673"/>
                      <a:pt x="14139" y="35654"/>
                      <a:pt x="14117" y="35627"/>
                    </a:cubicBezTo>
                    <a:lnTo>
                      <a:pt x="14117" y="35627"/>
                    </a:lnTo>
                    <a:cubicBezTo>
                      <a:pt x="14136" y="35641"/>
                      <a:pt x="14144" y="35646"/>
                      <a:pt x="14147" y="35646"/>
                    </a:cubicBezTo>
                    <a:cubicBezTo>
                      <a:pt x="14154" y="35646"/>
                      <a:pt x="14118" y="35610"/>
                      <a:pt x="14106" y="35594"/>
                    </a:cubicBezTo>
                    <a:lnTo>
                      <a:pt x="14106" y="35594"/>
                    </a:lnTo>
                    <a:cubicBezTo>
                      <a:pt x="14108" y="35597"/>
                      <a:pt x="14108" y="35599"/>
                      <a:pt x="14106" y="35599"/>
                    </a:cubicBezTo>
                    <a:cubicBezTo>
                      <a:pt x="14098" y="35599"/>
                      <a:pt x="14036" y="35529"/>
                      <a:pt x="14007" y="35505"/>
                    </a:cubicBezTo>
                    <a:cubicBezTo>
                      <a:pt x="14003" y="35497"/>
                      <a:pt x="14006" y="35495"/>
                      <a:pt x="14011" y="35495"/>
                    </a:cubicBezTo>
                    <a:cubicBezTo>
                      <a:pt x="14016" y="35495"/>
                      <a:pt x="14023" y="35496"/>
                      <a:pt x="14028" y="35496"/>
                    </a:cubicBezTo>
                    <a:cubicBezTo>
                      <a:pt x="14041" y="35496"/>
                      <a:pt x="14047" y="35488"/>
                      <a:pt x="14007" y="35433"/>
                    </a:cubicBezTo>
                    <a:lnTo>
                      <a:pt x="13957" y="35444"/>
                    </a:lnTo>
                    <a:cubicBezTo>
                      <a:pt x="13924" y="35400"/>
                      <a:pt x="13990" y="35444"/>
                      <a:pt x="13907" y="35356"/>
                    </a:cubicBezTo>
                    <a:lnTo>
                      <a:pt x="13907" y="35356"/>
                    </a:lnTo>
                    <a:cubicBezTo>
                      <a:pt x="13921" y="35364"/>
                      <a:pt x="13929" y="35366"/>
                      <a:pt x="13935" y="35366"/>
                    </a:cubicBezTo>
                    <a:cubicBezTo>
                      <a:pt x="13940" y="35366"/>
                      <a:pt x="13944" y="35365"/>
                      <a:pt x="13949" y="35365"/>
                    </a:cubicBezTo>
                    <a:cubicBezTo>
                      <a:pt x="13960" y="35365"/>
                      <a:pt x="13977" y="35373"/>
                      <a:pt x="14034" y="35428"/>
                    </a:cubicBezTo>
                    <a:cubicBezTo>
                      <a:pt x="13985" y="35350"/>
                      <a:pt x="13929" y="35306"/>
                      <a:pt x="13879" y="35262"/>
                    </a:cubicBezTo>
                    <a:cubicBezTo>
                      <a:pt x="13830" y="35217"/>
                      <a:pt x="13774" y="35184"/>
                      <a:pt x="13730" y="35134"/>
                    </a:cubicBezTo>
                    <a:lnTo>
                      <a:pt x="13730" y="35134"/>
                    </a:lnTo>
                    <a:lnTo>
                      <a:pt x="13758" y="35151"/>
                    </a:lnTo>
                    <a:cubicBezTo>
                      <a:pt x="13730" y="35134"/>
                      <a:pt x="13691" y="35090"/>
                      <a:pt x="13664" y="35062"/>
                    </a:cubicBezTo>
                    <a:cubicBezTo>
                      <a:pt x="13650" y="35044"/>
                      <a:pt x="13647" y="35037"/>
                      <a:pt x="13650" y="35037"/>
                    </a:cubicBezTo>
                    <a:cubicBezTo>
                      <a:pt x="13658" y="35037"/>
                      <a:pt x="13707" y="35085"/>
                      <a:pt x="13718" y="35085"/>
                    </a:cubicBezTo>
                    <a:cubicBezTo>
                      <a:pt x="13720" y="35085"/>
                      <a:pt x="13720" y="35083"/>
                      <a:pt x="13719" y="35079"/>
                    </a:cubicBezTo>
                    <a:lnTo>
                      <a:pt x="13625" y="34963"/>
                    </a:lnTo>
                    <a:lnTo>
                      <a:pt x="13625" y="34957"/>
                    </a:lnTo>
                    <a:cubicBezTo>
                      <a:pt x="13597" y="34929"/>
                      <a:pt x="13570" y="34902"/>
                      <a:pt x="13570" y="34891"/>
                    </a:cubicBezTo>
                    <a:lnTo>
                      <a:pt x="13570" y="34891"/>
                    </a:lnTo>
                    <a:cubicBezTo>
                      <a:pt x="13608" y="34918"/>
                      <a:pt x="13630" y="34924"/>
                      <a:pt x="13658" y="34935"/>
                    </a:cubicBezTo>
                    <a:lnTo>
                      <a:pt x="13536" y="34835"/>
                    </a:lnTo>
                    <a:lnTo>
                      <a:pt x="13536" y="34835"/>
                    </a:lnTo>
                    <a:cubicBezTo>
                      <a:pt x="13537" y="34836"/>
                      <a:pt x="13537" y="34836"/>
                      <a:pt x="13537" y="34836"/>
                    </a:cubicBezTo>
                    <a:cubicBezTo>
                      <a:pt x="13546" y="34836"/>
                      <a:pt x="13505" y="34768"/>
                      <a:pt x="13516" y="34768"/>
                    </a:cubicBezTo>
                    <a:cubicBezTo>
                      <a:pt x="13519" y="34768"/>
                      <a:pt x="13528" y="34776"/>
                      <a:pt x="13547" y="34797"/>
                    </a:cubicBezTo>
                    <a:lnTo>
                      <a:pt x="13398" y="34620"/>
                    </a:lnTo>
                    <a:lnTo>
                      <a:pt x="13404" y="34586"/>
                    </a:lnTo>
                    <a:cubicBezTo>
                      <a:pt x="13383" y="34565"/>
                      <a:pt x="13372" y="34554"/>
                      <a:pt x="13370" y="34554"/>
                    </a:cubicBezTo>
                    <a:lnTo>
                      <a:pt x="13370" y="34554"/>
                    </a:lnTo>
                    <a:cubicBezTo>
                      <a:pt x="13368" y="34554"/>
                      <a:pt x="13377" y="34567"/>
                      <a:pt x="13396" y="34594"/>
                    </a:cubicBezTo>
                    <a:lnTo>
                      <a:pt x="13396" y="34594"/>
                    </a:lnTo>
                    <a:cubicBezTo>
                      <a:pt x="13371" y="34561"/>
                      <a:pt x="13303" y="34507"/>
                      <a:pt x="13260" y="34454"/>
                    </a:cubicBezTo>
                    <a:cubicBezTo>
                      <a:pt x="13210" y="34398"/>
                      <a:pt x="13177" y="34348"/>
                      <a:pt x="13210" y="34348"/>
                    </a:cubicBezTo>
                    <a:cubicBezTo>
                      <a:pt x="13083" y="34210"/>
                      <a:pt x="13049" y="34155"/>
                      <a:pt x="12906" y="33983"/>
                    </a:cubicBezTo>
                    <a:lnTo>
                      <a:pt x="12906" y="33983"/>
                    </a:lnTo>
                    <a:cubicBezTo>
                      <a:pt x="12927" y="34004"/>
                      <a:pt x="12938" y="34013"/>
                      <a:pt x="12942" y="34013"/>
                    </a:cubicBezTo>
                    <a:cubicBezTo>
                      <a:pt x="12959" y="34013"/>
                      <a:pt x="12891" y="33908"/>
                      <a:pt x="12897" y="33908"/>
                    </a:cubicBezTo>
                    <a:lnTo>
                      <a:pt x="12897" y="33908"/>
                    </a:lnTo>
                    <a:cubicBezTo>
                      <a:pt x="12899" y="33908"/>
                      <a:pt x="12909" y="33919"/>
                      <a:pt x="12933" y="33950"/>
                    </a:cubicBezTo>
                    <a:cubicBezTo>
                      <a:pt x="12878" y="33856"/>
                      <a:pt x="12845" y="33850"/>
                      <a:pt x="12789" y="33790"/>
                    </a:cubicBezTo>
                    <a:cubicBezTo>
                      <a:pt x="12772" y="33757"/>
                      <a:pt x="12771" y="33742"/>
                      <a:pt x="12782" y="33742"/>
                    </a:cubicBezTo>
                    <a:cubicBezTo>
                      <a:pt x="12793" y="33742"/>
                      <a:pt x="12816" y="33759"/>
                      <a:pt x="12844" y="33788"/>
                    </a:cubicBezTo>
                    <a:lnTo>
                      <a:pt x="12844" y="33788"/>
                    </a:lnTo>
                    <a:lnTo>
                      <a:pt x="12778" y="33718"/>
                    </a:lnTo>
                    <a:lnTo>
                      <a:pt x="12789" y="33718"/>
                    </a:lnTo>
                    <a:lnTo>
                      <a:pt x="12723" y="33657"/>
                    </a:lnTo>
                    <a:cubicBezTo>
                      <a:pt x="12684" y="33574"/>
                      <a:pt x="12740" y="33624"/>
                      <a:pt x="12690" y="33546"/>
                    </a:cubicBezTo>
                    <a:lnTo>
                      <a:pt x="12657" y="33541"/>
                    </a:lnTo>
                    <a:lnTo>
                      <a:pt x="12634" y="33480"/>
                    </a:lnTo>
                    <a:lnTo>
                      <a:pt x="12634" y="33480"/>
                    </a:lnTo>
                    <a:cubicBezTo>
                      <a:pt x="12635" y="33485"/>
                      <a:pt x="12635" y="33488"/>
                      <a:pt x="12633" y="33488"/>
                    </a:cubicBezTo>
                    <a:cubicBezTo>
                      <a:pt x="12627" y="33488"/>
                      <a:pt x="12599" y="33447"/>
                      <a:pt x="12568" y="33402"/>
                    </a:cubicBezTo>
                    <a:lnTo>
                      <a:pt x="12574" y="33402"/>
                    </a:lnTo>
                    <a:lnTo>
                      <a:pt x="12524" y="33330"/>
                    </a:lnTo>
                    <a:lnTo>
                      <a:pt x="12524" y="33330"/>
                    </a:lnTo>
                    <a:cubicBezTo>
                      <a:pt x="12535" y="33344"/>
                      <a:pt x="12540" y="33349"/>
                      <a:pt x="12542" y="33349"/>
                    </a:cubicBezTo>
                    <a:cubicBezTo>
                      <a:pt x="12547" y="33349"/>
                      <a:pt x="12509" y="33288"/>
                      <a:pt x="12517" y="33288"/>
                    </a:cubicBezTo>
                    <a:lnTo>
                      <a:pt x="12517" y="33288"/>
                    </a:lnTo>
                    <a:cubicBezTo>
                      <a:pt x="12518" y="33288"/>
                      <a:pt x="12521" y="33289"/>
                      <a:pt x="12524" y="33292"/>
                    </a:cubicBezTo>
                    <a:cubicBezTo>
                      <a:pt x="12485" y="33231"/>
                      <a:pt x="12485" y="33231"/>
                      <a:pt x="12408" y="33125"/>
                    </a:cubicBezTo>
                    <a:lnTo>
                      <a:pt x="12408" y="33153"/>
                    </a:lnTo>
                    <a:cubicBezTo>
                      <a:pt x="12302" y="33020"/>
                      <a:pt x="12419" y="33131"/>
                      <a:pt x="12352" y="33020"/>
                    </a:cubicBezTo>
                    <a:lnTo>
                      <a:pt x="12352" y="33020"/>
                    </a:lnTo>
                    <a:lnTo>
                      <a:pt x="12336" y="33042"/>
                    </a:lnTo>
                    <a:cubicBezTo>
                      <a:pt x="12253" y="32860"/>
                      <a:pt x="12142" y="32771"/>
                      <a:pt x="12087" y="32633"/>
                    </a:cubicBezTo>
                    <a:lnTo>
                      <a:pt x="12087" y="32633"/>
                    </a:lnTo>
                    <a:cubicBezTo>
                      <a:pt x="12115" y="32674"/>
                      <a:pt x="12129" y="32682"/>
                      <a:pt x="12135" y="32682"/>
                    </a:cubicBezTo>
                    <a:cubicBezTo>
                      <a:pt x="12139" y="32682"/>
                      <a:pt x="12139" y="32677"/>
                      <a:pt x="12136" y="32677"/>
                    </a:cubicBezTo>
                    <a:cubicBezTo>
                      <a:pt x="12070" y="32572"/>
                      <a:pt x="11970" y="32390"/>
                      <a:pt x="11882" y="32295"/>
                    </a:cubicBezTo>
                    <a:cubicBezTo>
                      <a:pt x="11882" y="32240"/>
                      <a:pt x="11882" y="32224"/>
                      <a:pt x="11826" y="32107"/>
                    </a:cubicBezTo>
                    <a:cubicBezTo>
                      <a:pt x="11777" y="32024"/>
                      <a:pt x="11766" y="32013"/>
                      <a:pt x="11738" y="31997"/>
                    </a:cubicBezTo>
                    <a:cubicBezTo>
                      <a:pt x="11699" y="31908"/>
                      <a:pt x="11605" y="31764"/>
                      <a:pt x="11616" y="31748"/>
                    </a:cubicBezTo>
                    <a:cubicBezTo>
                      <a:pt x="11589" y="31737"/>
                      <a:pt x="11583" y="31670"/>
                      <a:pt x="11544" y="31631"/>
                    </a:cubicBezTo>
                    <a:lnTo>
                      <a:pt x="11544" y="31615"/>
                    </a:lnTo>
                    <a:lnTo>
                      <a:pt x="11528" y="31631"/>
                    </a:lnTo>
                    <a:cubicBezTo>
                      <a:pt x="11489" y="31465"/>
                      <a:pt x="11378" y="31393"/>
                      <a:pt x="11328" y="31227"/>
                    </a:cubicBezTo>
                    <a:lnTo>
                      <a:pt x="11328" y="31227"/>
                    </a:lnTo>
                    <a:lnTo>
                      <a:pt x="11351" y="31250"/>
                    </a:lnTo>
                    <a:lnTo>
                      <a:pt x="11306" y="31189"/>
                    </a:lnTo>
                    <a:cubicBezTo>
                      <a:pt x="11306" y="31184"/>
                      <a:pt x="11308" y="31183"/>
                      <a:pt x="11311" y="31183"/>
                    </a:cubicBezTo>
                    <a:cubicBezTo>
                      <a:pt x="11318" y="31183"/>
                      <a:pt x="11331" y="31194"/>
                      <a:pt x="11340" y="31194"/>
                    </a:cubicBezTo>
                    <a:cubicBezTo>
                      <a:pt x="11284" y="31100"/>
                      <a:pt x="11245" y="31001"/>
                      <a:pt x="11196" y="30895"/>
                    </a:cubicBezTo>
                    <a:lnTo>
                      <a:pt x="11196" y="30895"/>
                    </a:lnTo>
                    <a:lnTo>
                      <a:pt x="11212" y="30962"/>
                    </a:lnTo>
                    <a:cubicBezTo>
                      <a:pt x="11174" y="30895"/>
                      <a:pt x="11140" y="30862"/>
                      <a:pt x="11118" y="30785"/>
                    </a:cubicBezTo>
                    <a:lnTo>
                      <a:pt x="11118" y="30785"/>
                    </a:lnTo>
                    <a:cubicBezTo>
                      <a:pt x="11135" y="30806"/>
                      <a:pt x="11143" y="30815"/>
                      <a:pt x="11146" y="30815"/>
                    </a:cubicBezTo>
                    <a:cubicBezTo>
                      <a:pt x="11155" y="30815"/>
                      <a:pt x="11076" y="30685"/>
                      <a:pt x="11085" y="30663"/>
                    </a:cubicBezTo>
                    <a:lnTo>
                      <a:pt x="11085" y="30663"/>
                    </a:lnTo>
                    <a:lnTo>
                      <a:pt x="11118" y="30724"/>
                    </a:lnTo>
                    <a:cubicBezTo>
                      <a:pt x="11091" y="30667"/>
                      <a:pt x="11083" y="30649"/>
                      <a:pt x="11075" y="30649"/>
                    </a:cubicBezTo>
                    <a:cubicBezTo>
                      <a:pt x="11072" y="30649"/>
                      <a:pt x="11068" y="30652"/>
                      <a:pt x="11063" y="30657"/>
                    </a:cubicBezTo>
                    <a:cubicBezTo>
                      <a:pt x="11002" y="30547"/>
                      <a:pt x="11057" y="30563"/>
                      <a:pt x="10991" y="30469"/>
                    </a:cubicBezTo>
                    <a:lnTo>
                      <a:pt x="10991" y="30469"/>
                    </a:lnTo>
                    <a:lnTo>
                      <a:pt x="11024" y="30547"/>
                    </a:lnTo>
                    <a:cubicBezTo>
                      <a:pt x="11024" y="30552"/>
                      <a:pt x="11022" y="30555"/>
                      <a:pt x="11019" y="30555"/>
                    </a:cubicBezTo>
                    <a:cubicBezTo>
                      <a:pt x="11008" y="30555"/>
                      <a:pt x="10977" y="30515"/>
                      <a:pt x="10963" y="30475"/>
                    </a:cubicBezTo>
                    <a:cubicBezTo>
                      <a:pt x="10963" y="30467"/>
                      <a:pt x="10956" y="30447"/>
                      <a:pt x="10958" y="30447"/>
                    </a:cubicBezTo>
                    <a:lnTo>
                      <a:pt x="10958" y="30447"/>
                    </a:lnTo>
                    <a:cubicBezTo>
                      <a:pt x="10958" y="30447"/>
                      <a:pt x="10960" y="30449"/>
                      <a:pt x="10963" y="30454"/>
                    </a:cubicBezTo>
                    <a:lnTo>
                      <a:pt x="10963" y="30454"/>
                    </a:lnTo>
                    <a:cubicBezTo>
                      <a:pt x="10915" y="30371"/>
                      <a:pt x="10863" y="30241"/>
                      <a:pt x="10836" y="30204"/>
                    </a:cubicBezTo>
                    <a:cubicBezTo>
                      <a:pt x="10830" y="30181"/>
                      <a:pt x="10832" y="30171"/>
                      <a:pt x="10837" y="30171"/>
                    </a:cubicBezTo>
                    <a:cubicBezTo>
                      <a:pt x="10842" y="30171"/>
                      <a:pt x="10850" y="30179"/>
                      <a:pt x="10858" y="30193"/>
                    </a:cubicBezTo>
                    <a:cubicBezTo>
                      <a:pt x="10758" y="30004"/>
                      <a:pt x="10825" y="30104"/>
                      <a:pt x="10725" y="29916"/>
                    </a:cubicBezTo>
                    <a:lnTo>
                      <a:pt x="10742" y="29916"/>
                    </a:lnTo>
                    <a:lnTo>
                      <a:pt x="10698" y="29855"/>
                    </a:lnTo>
                    <a:lnTo>
                      <a:pt x="10675" y="29750"/>
                    </a:lnTo>
                    <a:lnTo>
                      <a:pt x="10675" y="29789"/>
                    </a:lnTo>
                    <a:cubicBezTo>
                      <a:pt x="10648" y="29728"/>
                      <a:pt x="10620" y="29695"/>
                      <a:pt x="10592" y="29617"/>
                    </a:cubicBezTo>
                    <a:lnTo>
                      <a:pt x="10592" y="29617"/>
                    </a:lnTo>
                    <a:lnTo>
                      <a:pt x="10620" y="29639"/>
                    </a:lnTo>
                    <a:cubicBezTo>
                      <a:pt x="10537" y="29462"/>
                      <a:pt x="10554" y="29423"/>
                      <a:pt x="10465" y="29257"/>
                    </a:cubicBezTo>
                    <a:cubicBezTo>
                      <a:pt x="10465" y="29256"/>
                      <a:pt x="10465" y="29256"/>
                      <a:pt x="10465" y="29255"/>
                    </a:cubicBezTo>
                    <a:lnTo>
                      <a:pt x="10465" y="29255"/>
                    </a:lnTo>
                    <a:cubicBezTo>
                      <a:pt x="10470" y="29264"/>
                      <a:pt x="10476" y="29274"/>
                      <a:pt x="10482" y="29285"/>
                    </a:cubicBezTo>
                    <a:cubicBezTo>
                      <a:pt x="10477" y="29272"/>
                      <a:pt x="10470" y="29252"/>
                      <a:pt x="10467" y="29252"/>
                    </a:cubicBezTo>
                    <a:cubicBezTo>
                      <a:pt x="10466" y="29252"/>
                      <a:pt x="10466" y="29253"/>
                      <a:pt x="10465" y="29255"/>
                    </a:cubicBezTo>
                    <a:lnTo>
                      <a:pt x="10465" y="29255"/>
                    </a:lnTo>
                    <a:cubicBezTo>
                      <a:pt x="10403" y="29132"/>
                      <a:pt x="10458" y="29142"/>
                      <a:pt x="10366" y="29008"/>
                    </a:cubicBezTo>
                    <a:lnTo>
                      <a:pt x="10366" y="29008"/>
                    </a:lnTo>
                    <a:cubicBezTo>
                      <a:pt x="10366" y="29009"/>
                      <a:pt x="10367" y="29009"/>
                      <a:pt x="10367" y="29009"/>
                    </a:cubicBezTo>
                    <a:cubicBezTo>
                      <a:pt x="10370" y="29009"/>
                      <a:pt x="10372" y="29000"/>
                      <a:pt x="10377" y="29000"/>
                    </a:cubicBezTo>
                    <a:cubicBezTo>
                      <a:pt x="10378" y="29000"/>
                      <a:pt x="10380" y="29001"/>
                      <a:pt x="10382" y="29003"/>
                    </a:cubicBezTo>
                    <a:lnTo>
                      <a:pt x="10338" y="28931"/>
                    </a:lnTo>
                    <a:lnTo>
                      <a:pt x="10360" y="28931"/>
                    </a:lnTo>
                    <a:lnTo>
                      <a:pt x="10305" y="28887"/>
                    </a:lnTo>
                    <a:lnTo>
                      <a:pt x="10305" y="28831"/>
                    </a:lnTo>
                    <a:lnTo>
                      <a:pt x="10283" y="28804"/>
                    </a:lnTo>
                    <a:cubicBezTo>
                      <a:pt x="10288" y="28710"/>
                      <a:pt x="10216" y="28610"/>
                      <a:pt x="10205" y="28488"/>
                    </a:cubicBezTo>
                    <a:lnTo>
                      <a:pt x="10189" y="28516"/>
                    </a:lnTo>
                    <a:cubicBezTo>
                      <a:pt x="10028" y="28267"/>
                      <a:pt x="9984" y="27891"/>
                      <a:pt x="9834" y="27570"/>
                    </a:cubicBezTo>
                    <a:lnTo>
                      <a:pt x="9856" y="27570"/>
                    </a:lnTo>
                    <a:lnTo>
                      <a:pt x="9779" y="27448"/>
                    </a:lnTo>
                    <a:cubicBezTo>
                      <a:pt x="9778" y="27427"/>
                      <a:pt x="9779" y="27420"/>
                      <a:pt x="9782" y="27420"/>
                    </a:cubicBezTo>
                    <a:cubicBezTo>
                      <a:pt x="9790" y="27420"/>
                      <a:pt x="9807" y="27462"/>
                      <a:pt x="9811" y="27462"/>
                    </a:cubicBezTo>
                    <a:cubicBezTo>
                      <a:pt x="9812" y="27462"/>
                      <a:pt x="9812" y="27461"/>
                      <a:pt x="9812" y="27459"/>
                    </a:cubicBezTo>
                    <a:cubicBezTo>
                      <a:pt x="9751" y="27315"/>
                      <a:pt x="9762" y="27409"/>
                      <a:pt x="9696" y="27238"/>
                    </a:cubicBezTo>
                    <a:cubicBezTo>
                      <a:pt x="9692" y="27214"/>
                      <a:pt x="9691" y="27205"/>
                      <a:pt x="9694" y="27205"/>
                    </a:cubicBezTo>
                    <a:lnTo>
                      <a:pt x="9694" y="27205"/>
                    </a:lnTo>
                    <a:cubicBezTo>
                      <a:pt x="9701" y="27205"/>
                      <a:pt x="9730" y="27274"/>
                      <a:pt x="9746" y="27299"/>
                    </a:cubicBezTo>
                    <a:cubicBezTo>
                      <a:pt x="9679" y="27144"/>
                      <a:pt x="9585" y="26911"/>
                      <a:pt x="9558" y="26795"/>
                    </a:cubicBezTo>
                    <a:cubicBezTo>
                      <a:pt x="9554" y="26795"/>
                      <a:pt x="9553" y="26792"/>
                      <a:pt x="9552" y="26792"/>
                    </a:cubicBezTo>
                    <a:cubicBezTo>
                      <a:pt x="9552" y="26792"/>
                      <a:pt x="9552" y="26793"/>
                      <a:pt x="9552" y="26795"/>
                    </a:cubicBezTo>
                    <a:cubicBezTo>
                      <a:pt x="9502" y="26690"/>
                      <a:pt x="9469" y="26546"/>
                      <a:pt x="9425" y="26430"/>
                    </a:cubicBezTo>
                    <a:cubicBezTo>
                      <a:pt x="9441" y="26430"/>
                      <a:pt x="9447" y="26457"/>
                      <a:pt x="9458" y="26485"/>
                    </a:cubicBezTo>
                    <a:cubicBezTo>
                      <a:pt x="9447" y="26441"/>
                      <a:pt x="9430" y="26380"/>
                      <a:pt x="9414" y="26347"/>
                    </a:cubicBezTo>
                    <a:lnTo>
                      <a:pt x="9414" y="26347"/>
                    </a:lnTo>
                    <a:lnTo>
                      <a:pt x="9447" y="26385"/>
                    </a:lnTo>
                    <a:cubicBezTo>
                      <a:pt x="9420" y="26298"/>
                      <a:pt x="9349" y="26129"/>
                      <a:pt x="9364" y="26099"/>
                    </a:cubicBezTo>
                    <a:lnTo>
                      <a:pt x="9364" y="26099"/>
                    </a:lnTo>
                    <a:cubicBezTo>
                      <a:pt x="9362" y="26101"/>
                      <a:pt x="9360" y="26103"/>
                      <a:pt x="9357" y="26103"/>
                    </a:cubicBezTo>
                    <a:cubicBezTo>
                      <a:pt x="9348" y="26103"/>
                      <a:pt x="9334" y="26088"/>
                      <a:pt x="9314" y="26037"/>
                    </a:cubicBezTo>
                    <a:cubicBezTo>
                      <a:pt x="9336" y="25981"/>
                      <a:pt x="9231" y="25827"/>
                      <a:pt x="9209" y="25694"/>
                    </a:cubicBezTo>
                    <a:lnTo>
                      <a:pt x="9209" y="25694"/>
                    </a:lnTo>
                    <a:cubicBezTo>
                      <a:pt x="9223" y="25708"/>
                      <a:pt x="9246" y="25777"/>
                      <a:pt x="9248" y="25777"/>
                    </a:cubicBezTo>
                    <a:cubicBezTo>
                      <a:pt x="9249" y="25777"/>
                      <a:pt x="9249" y="25775"/>
                      <a:pt x="9248" y="25771"/>
                    </a:cubicBezTo>
                    <a:cubicBezTo>
                      <a:pt x="9231" y="25710"/>
                      <a:pt x="9204" y="25655"/>
                      <a:pt x="9176" y="25600"/>
                    </a:cubicBezTo>
                    <a:lnTo>
                      <a:pt x="9176" y="25600"/>
                    </a:lnTo>
                    <a:lnTo>
                      <a:pt x="9198" y="25611"/>
                    </a:lnTo>
                    <a:lnTo>
                      <a:pt x="9087" y="25323"/>
                    </a:lnTo>
                    <a:cubicBezTo>
                      <a:pt x="9109" y="25269"/>
                      <a:pt x="9004" y="25057"/>
                      <a:pt x="9025" y="25057"/>
                    </a:cubicBezTo>
                    <a:cubicBezTo>
                      <a:pt x="9025" y="25057"/>
                      <a:pt x="9026" y="25057"/>
                      <a:pt x="9026" y="25057"/>
                    </a:cubicBezTo>
                    <a:cubicBezTo>
                      <a:pt x="9020" y="25033"/>
                      <a:pt x="9017" y="25025"/>
                      <a:pt x="9016" y="25025"/>
                    </a:cubicBezTo>
                    <a:lnTo>
                      <a:pt x="9016" y="25025"/>
                    </a:lnTo>
                    <a:cubicBezTo>
                      <a:pt x="9013" y="25025"/>
                      <a:pt x="9018" y="25064"/>
                      <a:pt x="9012" y="25064"/>
                    </a:cubicBezTo>
                    <a:cubicBezTo>
                      <a:pt x="9008" y="25064"/>
                      <a:pt x="9001" y="25053"/>
                      <a:pt x="8988" y="25019"/>
                    </a:cubicBezTo>
                    <a:cubicBezTo>
                      <a:pt x="8988" y="24974"/>
                      <a:pt x="8949" y="24897"/>
                      <a:pt x="8971" y="24897"/>
                    </a:cubicBezTo>
                    <a:lnTo>
                      <a:pt x="8977" y="24913"/>
                    </a:lnTo>
                    <a:lnTo>
                      <a:pt x="8949" y="24825"/>
                    </a:lnTo>
                    <a:lnTo>
                      <a:pt x="8988" y="24880"/>
                    </a:lnTo>
                    <a:cubicBezTo>
                      <a:pt x="8960" y="24803"/>
                      <a:pt x="8921" y="24747"/>
                      <a:pt x="8905" y="24747"/>
                    </a:cubicBezTo>
                    <a:cubicBezTo>
                      <a:pt x="8894" y="24670"/>
                      <a:pt x="8849" y="24559"/>
                      <a:pt x="8866" y="24526"/>
                    </a:cubicBezTo>
                    <a:lnTo>
                      <a:pt x="8866" y="24526"/>
                    </a:lnTo>
                    <a:lnTo>
                      <a:pt x="8877" y="24554"/>
                    </a:lnTo>
                    <a:cubicBezTo>
                      <a:pt x="8811" y="24338"/>
                      <a:pt x="8833" y="24177"/>
                      <a:pt x="8750" y="24028"/>
                    </a:cubicBezTo>
                    <a:cubicBezTo>
                      <a:pt x="8750" y="24021"/>
                      <a:pt x="8751" y="24017"/>
                      <a:pt x="8752" y="24017"/>
                    </a:cubicBezTo>
                    <a:cubicBezTo>
                      <a:pt x="8753" y="24017"/>
                      <a:pt x="8754" y="24018"/>
                      <a:pt x="8755" y="24020"/>
                    </a:cubicBezTo>
                    <a:lnTo>
                      <a:pt x="8755" y="24020"/>
                    </a:lnTo>
                    <a:lnTo>
                      <a:pt x="8728" y="23912"/>
                    </a:lnTo>
                    <a:lnTo>
                      <a:pt x="8755" y="23940"/>
                    </a:lnTo>
                    <a:lnTo>
                      <a:pt x="8667" y="23724"/>
                    </a:lnTo>
                    <a:lnTo>
                      <a:pt x="8678" y="23724"/>
                    </a:lnTo>
                    <a:cubicBezTo>
                      <a:pt x="8639" y="23580"/>
                      <a:pt x="8573" y="23353"/>
                      <a:pt x="8517" y="23170"/>
                    </a:cubicBezTo>
                    <a:lnTo>
                      <a:pt x="8517" y="23170"/>
                    </a:lnTo>
                    <a:lnTo>
                      <a:pt x="8534" y="23198"/>
                    </a:lnTo>
                    <a:cubicBezTo>
                      <a:pt x="8456" y="22999"/>
                      <a:pt x="8484" y="22999"/>
                      <a:pt x="8434" y="22855"/>
                    </a:cubicBezTo>
                    <a:lnTo>
                      <a:pt x="8434" y="22855"/>
                    </a:lnTo>
                    <a:cubicBezTo>
                      <a:pt x="8439" y="22857"/>
                      <a:pt x="8442" y="22859"/>
                      <a:pt x="8443" y="22860"/>
                    </a:cubicBezTo>
                    <a:lnTo>
                      <a:pt x="8443" y="22860"/>
                    </a:lnTo>
                    <a:lnTo>
                      <a:pt x="8401" y="22733"/>
                    </a:lnTo>
                    <a:lnTo>
                      <a:pt x="8401" y="22733"/>
                    </a:lnTo>
                    <a:lnTo>
                      <a:pt x="8423" y="22761"/>
                    </a:lnTo>
                    <a:cubicBezTo>
                      <a:pt x="8380" y="22684"/>
                      <a:pt x="8374" y="22523"/>
                      <a:pt x="8374" y="22523"/>
                    </a:cubicBezTo>
                    <a:cubicBezTo>
                      <a:pt x="8373" y="22523"/>
                      <a:pt x="8373" y="22526"/>
                      <a:pt x="8373" y="22534"/>
                    </a:cubicBezTo>
                    <a:cubicBezTo>
                      <a:pt x="8346" y="22479"/>
                      <a:pt x="8313" y="22390"/>
                      <a:pt x="8290" y="22374"/>
                    </a:cubicBezTo>
                    <a:cubicBezTo>
                      <a:pt x="8252" y="22230"/>
                      <a:pt x="8296" y="22335"/>
                      <a:pt x="8279" y="22246"/>
                    </a:cubicBezTo>
                    <a:cubicBezTo>
                      <a:pt x="8252" y="22141"/>
                      <a:pt x="8230" y="22124"/>
                      <a:pt x="8196" y="21981"/>
                    </a:cubicBezTo>
                    <a:lnTo>
                      <a:pt x="8207" y="21981"/>
                    </a:lnTo>
                    <a:cubicBezTo>
                      <a:pt x="8185" y="21914"/>
                      <a:pt x="8169" y="21875"/>
                      <a:pt x="8141" y="21781"/>
                    </a:cubicBezTo>
                    <a:lnTo>
                      <a:pt x="8141" y="21781"/>
                    </a:lnTo>
                    <a:lnTo>
                      <a:pt x="8143" y="21786"/>
                    </a:lnTo>
                    <a:lnTo>
                      <a:pt x="8143" y="21786"/>
                    </a:lnTo>
                    <a:cubicBezTo>
                      <a:pt x="8095" y="21659"/>
                      <a:pt x="8126" y="21604"/>
                      <a:pt x="8058" y="21505"/>
                    </a:cubicBezTo>
                    <a:cubicBezTo>
                      <a:pt x="8047" y="21433"/>
                      <a:pt x="8008" y="21317"/>
                      <a:pt x="8030" y="21317"/>
                    </a:cubicBezTo>
                    <a:cubicBezTo>
                      <a:pt x="7958" y="21128"/>
                      <a:pt x="7920" y="20985"/>
                      <a:pt x="7853" y="20796"/>
                    </a:cubicBezTo>
                    <a:cubicBezTo>
                      <a:pt x="7881" y="20758"/>
                      <a:pt x="7842" y="20758"/>
                      <a:pt x="7826" y="20641"/>
                    </a:cubicBezTo>
                    <a:lnTo>
                      <a:pt x="7815" y="20653"/>
                    </a:lnTo>
                    <a:cubicBezTo>
                      <a:pt x="7737" y="20392"/>
                      <a:pt x="7704" y="20066"/>
                      <a:pt x="7615" y="19773"/>
                    </a:cubicBezTo>
                    <a:lnTo>
                      <a:pt x="7626" y="19762"/>
                    </a:lnTo>
                    <a:lnTo>
                      <a:pt x="7593" y="19706"/>
                    </a:lnTo>
                    <a:cubicBezTo>
                      <a:pt x="7516" y="19385"/>
                      <a:pt x="7405" y="18970"/>
                      <a:pt x="7344" y="18721"/>
                    </a:cubicBezTo>
                    <a:cubicBezTo>
                      <a:pt x="7311" y="18638"/>
                      <a:pt x="7256" y="18523"/>
                      <a:pt x="7228" y="18390"/>
                    </a:cubicBezTo>
                    <a:lnTo>
                      <a:pt x="7228" y="18390"/>
                    </a:lnTo>
                    <a:cubicBezTo>
                      <a:pt x="7230" y="18395"/>
                      <a:pt x="7232" y="18401"/>
                      <a:pt x="7233" y="18406"/>
                    </a:cubicBezTo>
                    <a:lnTo>
                      <a:pt x="7228" y="18389"/>
                    </a:lnTo>
                    <a:lnTo>
                      <a:pt x="7228" y="18389"/>
                    </a:lnTo>
                    <a:cubicBezTo>
                      <a:pt x="7228" y="18390"/>
                      <a:pt x="7228" y="18390"/>
                      <a:pt x="7228" y="18390"/>
                    </a:cubicBezTo>
                    <a:lnTo>
                      <a:pt x="7228" y="18390"/>
                    </a:lnTo>
                    <a:cubicBezTo>
                      <a:pt x="7153" y="18168"/>
                      <a:pt x="7088" y="17935"/>
                      <a:pt x="7023" y="17686"/>
                    </a:cubicBezTo>
                    <a:lnTo>
                      <a:pt x="7023" y="17686"/>
                    </a:lnTo>
                    <a:cubicBezTo>
                      <a:pt x="7026" y="17688"/>
                      <a:pt x="7029" y="17689"/>
                      <a:pt x="7031" y="17689"/>
                    </a:cubicBezTo>
                    <a:cubicBezTo>
                      <a:pt x="7035" y="17689"/>
                      <a:pt x="7037" y="17687"/>
                      <a:pt x="7039" y="17685"/>
                    </a:cubicBezTo>
                    <a:lnTo>
                      <a:pt x="7039" y="17685"/>
                    </a:lnTo>
                    <a:cubicBezTo>
                      <a:pt x="7041" y="17690"/>
                      <a:pt x="7043" y="17694"/>
                      <a:pt x="7045" y="17698"/>
                    </a:cubicBezTo>
                    <a:cubicBezTo>
                      <a:pt x="7043" y="17688"/>
                      <a:pt x="7042" y="17685"/>
                      <a:pt x="7040" y="17685"/>
                    </a:cubicBezTo>
                    <a:cubicBezTo>
                      <a:pt x="7040" y="17685"/>
                      <a:pt x="7039" y="17685"/>
                      <a:pt x="7039" y="17685"/>
                    </a:cubicBezTo>
                    <a:lnTo>
                      <a:pt x="7039" y="17685"/>
                    </a:lnTo>
                    <a:cubicBezTo>
                      <a:pt x="7011" y="17630"/>
                      <a:pt x="7005" y="17550"/>
                      <a:pt x="6990" y="17498"/>
                    </a:cubicBezTo>
                    <a:lnTo>
                      <a:pt x="6990" y="17570"/>
                    </a:lnTo>
                    <a:cubicBezTo>
                      <a:pt x="6957" y="17498"/>
                      <a:pt x="6940" y="17393"/>
                      <a:pt x="6951" y="17354"/>
                    </a:cubicBezTo>
                    <a:lnTo>
                      <a:pt x="6901" y="17249"/>
                    </a:lnTo>
                    <a:lnTo>
                      <a:pt x="6901" y="17227"/>
                    </a:lnTo>
                    <a:lnTo>
                      <a:pt x="6885" y="17216"/>
                    </a:lnTo>
                    <a:lnTo>
                      <a:pt x="6896" y="17144"/>
                    </a:lnTo>
                    <a:cubicBezTo>
                      <a:pt x="6879" y="17116"/>
                      <a:pt x="6830" y="16973"/>
                      <a:pt x="6796" y="16934"/>
                    </a:cubicBezTo>
                    <a:cubicBezTo>
                      <a:pt x="6800" y="16922"/>
                      <a:pt x="6792" y="16861"/>
                      <a:pt x="6795" y="16861"/>
                    </a:cubicBezTo>
                    <a:lnTo>
                      <a:pt x="6795" y="16861"/>
                    </a:lnTo>
                    <a:cubicBezTo>
                      <a:pt x="6795" y="16861"/>
                      <a:pt x="6795" y="16862"/>
                      <a:pt x="6795" y="16862"/>
                    </a:cubicBezTo>
                    <a:lnTo>
                      <a:pt x="6795" y="16862"/>
                    </a:lnTo>
                    <a:lnTo>
                      <a:pt x="6702" y="16480"/>
                    </a:lnTo>
                    <a:lnTo>
                      <a:pt x="6708" y="16552"/>
                    </a:lnTo>
                    <a:cubicBezTo>
                      <a:pt x="6707" y="16553"/>
                      <a:pt x="6706" y="16553"/>
                      <a:pt x="6705" y="16553"/>
                    </a:cubicBezTo>
                    <a:cubicBezTo>
                      <a:pt x="6687" y="16553"/>
                      <a:pt x="6646" y="16444"/>
                      <a:pt x="6636" y="16380"/>
                    </a:cubicBezTo>
                    <a:lnTo>
                      <a:pt x="6636" y="16380"/>
                    </a:lnTo>
                    <a:cubicBezTo>
                      <a:pt x="6648" y="16402"/>
                      <a:pt x="6655" y="16411"/>
                      <a:pt x="6659" y="16411"/>
                    </a:cubicBezTo>
                    <a:cubicBezTo>
                      <a:pt x="6670" y="16411"/>
                      <a:pt x="6667" y="16367"/>
                      <a:pt x="6675" y="16336"/>
                    </a:cubicBezTo>
                    <a:cubicBezTo>
                      <a:pt x="6669" y="16325"/>
                      <a:pt x="6666" y="16321"/>
                      <a:pt x="6664" y="16321"/>
                    </a:cubicBezTo>
                    <a:lnTo>
                      <a:pt x="6664" y="16321"/>
                    </a:lnTo>
                    <a:cubicBezTo>
                      <a:pt x="6657" y="16321"/>
                      <a:pt x="6666" y="16368"/>
                      <a:pt x="6658" y="16368"/>
                    </a:cubicBezTo>
                    <a:cubicBezTo>
                      <a:pt x="6657" y="16368"/>
                      <a:pt x="6655" y="16367"/>
                      <a:pt x="6652" y="16364"/>
                    </a:cubicBezTo>
                    <a:cubicBezTo>
                      <a:pt x="6619" y="16297"/>
                      <a:pt x="6575" y="16148"/>
                      <a:pt x="6569" y="16115"/>
                    </a:cubicBezTo>
                    <a:lnTo>
                      <a:pt x="6569" y="16115"/>
                    </a:lnTo>
                    <a:lnTo>
                      <a:pt x="6592" y="16159"/>
                    </a:lnTo>
                    <a:cubicBezTo>
                      <a:pt x="6553" y="16065"/>
                      <a:pt x="6575" y="16010"/>
                      <a:pt x="6547" y="15916"/>
                    </a:cubicBezTo>
                    <a:cubicBezTo>
                      <a:pt x="6520" y="15846"/>
                      <a:pt x="6511" y="15793"/>
                      <a:pt x="6493" y="15793"/>
                    </a:cubicBezTo>
                    <a:cubicBezTo>
                      <a:pt x="6490" y="15793"/>
                      <a:pt x="6486" y="15795"/>
                      <a:pt x="6481" y="15799"/>
                    </a:cubicBezTo>
                    <a:cubicBezTo>
                      <a:pt x="6437" y="15678"/>
                      <a:pt x="6486" y="15744"/>
                      <a:pt x="6481" y="15705"/>
                    </a:cubicBezTo>
                    <a:cubicBezTo>
                      <a:pt x="6453" y="15650"/>
                      <a:pt x="6409" y="15479"/>
                      <a:pt x="6426" y="15456"/>
                    </a:cubicBezTo>
                    <a:cubicBezTo>
                      <a:pt x="6359" y="15401"/>
                      <a:pt x="6348" y="15124"/>
                      <a:pt x="6304" y="15113"/>
                    </a:cubicBezTo>
                    <a:lnTo>
                      <a:pt x="6298" y="15008"/>
                    </a:lnTo>
                    <a:cubicBezTo>
                      <a:pt x="6287" y="15008"/>
                      <a:pt x="6260" y="14997"/>
                      <a:pt x="6232" y="14914"/>
                    </a:cubicBezTo>
                    <a:cubicBezTo>
                      <a:pt x="6221" y="14837"/>
                      <a:pt x="6243" y="14842"/>
                      <a:pt x="6248" y="14820"/>
                    </a:cubicBezTo>
                    <a:lnTo>
                      <a:pt x="6193" y="14781"/>
                    </a:lnTo>
                    <a:cubicBezTo>
                      <a:pt x="6127" y="14372"/>
                      <a:pt x="5961" y="13863"/>
                      <a:pt x="5861" y="13403"/>
                    </a:cubicBezTo>
                    <a:cubicBezTo>
                      <a:pt x="5872" y="13403"/>
                      <a:pt x="5872" y="13409"/>
                      <a:pt x="5878" y="13409"/>
                    </a:cubicBezTo>
                    <a:lnTo>
                      <a:pt x="5883" y="13381"/>
                    </a:lnTo>
                    <a:lnTo>
                      <a:pt x="5883" y="13381"/>
                    </a:lnTo>
                    <a:cubicBezTo>
                      <a:pt x="5900" y="13392"/>
                      <a:pt x="5878" y="13398"/>
                      <a:pt x="5900" y="13398"/>
                    </a:cubicBezTo>
                    <a:lnTo>
                      <a:pt x="5889" y="13365"/>
                    </a:lnTo>
                    <a:lnTo>
                      <a:pt x="5889" y="13365"/>
                    </a:lnTo>
                    <a:cubicBezTo>
                      <a:pt x="5891" y="13365"/>
                      <a:pt x="5893" y="13365"/>
                      <a:pt x="5895" y="13365"/>
                    </a:cubicBezTo>
                    <a:cubicBezTo>
                      <a:pt x="5928" y="13365"/>
                      <a:pt x="5886" y="13320"/>
                      <a:pt x="5928" y="13320"/>
                    </a:cubicBezTo>
                    <a:cubicBezTo>
                      <a:pt x="5928" y="13331"/>
                      <a:pt x="5929" y="13333"/>
                      <a:pt x="5932" y="13333"/>
                    </a:cubicBezTo>
                    <a:cubicBezTo>
                      <a:pt x="5935" y="13333"/>
                      <a:pt x="5938" y="13331"/>
                      <a:pt x="5943" y="13331"/>
                    </a:cubicBezTo>
                    <a:cubicBezTo>
                      <a:pt x="5947" y="13331"/>
                      <a:pt x="5951" y="13332"/>
                      <a:pt x="5955" y="13337"/>
                    </a:cubicBezTo>
                    <a:lnTo>
                      <a:pt x="5972" y="13282"/>
                    </a:lnTo>
                    <a:cubicBezTo>
                      <a:pt x="5980" y="13282"/>
                      <a:pt x="5982" y="13291"/>
                      <a:pt x="5983" y="13291"/>
                    </a:cubicBezTo>
                    <a:cubicBezTo>
                      <a:pt x="5983" y="13291"/>
                      <a:pt x="5983" y="13290"/>
                      <a:pt x="5983" y="13287"/>
                    </a:cubicBezTo>
                    <a:cubicBezTo>
                      <a:pt x="5994" y="13282"/>
                      <a:pt x="5983" y="13265"/>
                      <a:pt x="5983" y="13259"/>
                    </a:cubicBezTo>
                    <a:cubicBezTo>
                      <a:pt x="5993" y="13259"/>
                      <a:pt x="5994" y="13225"/>
                      <a:pt x="6013" y="13225"/>
                    </a:cubicBezTo>
                    <a:cubicBezTo>
                      <a:pt x="6016" y="13225"/>
                      <a:pt x="6019" y="13225"/>
                      <a:pt x="6022" y="13226"/>
                    </a:cubicBezTo>
                    <a:cubicBezTo>
                      <a:pt x="6049" y="13188"/>
                      <a:pt x="5994" y="13199"/>
                      <a:pt x="6022" y="13171"/>
                    </a:cubicBezTo>
                    <a:cubicBezTo>
                      <a:pt x="6040" y="13171"/>
                      <a:pt x="6024" y="13190"/>
                      <a:pt x="6031" y="13190"/>
                    </a:cubicBezTo>
                    <a:cubicBezTo>
                      <a:pt x="6032" y="13190"/>
                      <a:pt x="6035" y="13189"/>
                      <a:pt x="6038" y="13188"/>
                    </a:cubicBezTo>
                    <a:lnTo>
                      <a:pt x="6044" y="13149"/>
                    </a:lnTo>
                    <a:cubicBezTo>
                      <a:pt x="6049" y="13154"/>
                      <a:pt x="6065" y="13160"/>
                      <a:pt x="6056" y="13175"/>
                    </a:cubicBezTo>
                    <a:lnTo>
                      <a:pt x="6056" y="13175"/>
                    </a:lnTo>
                    <a:cubicBezTo>
                      <a:pt x="6111" y="13088"/>
                      <a:pt x="6215" y="13060"/>
                      <a:pt x="6221" y="12955"/>
                    </a:cubicBezTo>
                    <a:cubicBezTo>
                      <a:pt x="6224" y="12954"/>
                      <a:pt x="6226" y="12954"/>
                      <a:pt x="6228" y="12954"/>
                    </a:cubicBezTo>
                    <a:cubicBezTo>
                      <a:pt x="6240" y="12954"/>
                      <a:pt x="6233" y="12968"/>
                      <a:pt x="6243" y="12983"/>
                    </a:cubicBezTo>
                    <a:cubicBezTo>
                      <a:pt x="6243" y="12905"/>
                      <a:pt x="6315" y="12900"/>
                      <a:pt x="6332" y="12844"/>
                    </a:cubicBezTo>
                    <a:lnTo>
                      <a:pt x="6320" y="12839"/>
                    </a:lnTo>
                    <a:cubicBezTo>
                      <a:pt x="6398" y="12773"/>
                      <a:pt x="6398" y="12673"/>
                      <a:pt x="6442" y="12579"/>
                    </a:cubicBezTo>
                    <a:lnTo>
                      <a:pt x="6442" y="12579"/>
                    </a:lnTo>
                    <a:lnTo>
                      <a:pt x="6431" y="12590"/>
                    </a:lnTo>
                    <a:cubicBezTo>
                      <a:pt x="6415" y="12573"/>
                      <a:pt x="6426" y="12551"/>
                      <a:pt x="6426" y="12535"/>
                    </a:cubicBezTo>
                    <a:lnTo>
                      <a:pt x="6426" y="12535"/>
                    </a:lnTo>
                    <a:cubicBezTo>
                      <a:pt x="6429" y="12535"/>
                      <a:pt x="6437" y="12540"/>
                      <a:pt x="6444" y="12540"/>
                    </a:cubicBezTo>
                    <a:cubicBezTo>
                      <a:pt x="6450" y="12540"/>
                      <a:pt x="6456" y="12536"/>
                      <a:pt x="6459" y="12524"/>
                    </a:cubicBezTo>
                    <a:lnTo>
                      <a:pt x="6459" y="12524"/>
                    </a:lnTo>
                    <a:cubicBezTo>
                      <a:pt x="6455" y="12532"/>
                      <a:pt x="6448" y="12537"/>
                      <a:pt x="6442" y="12537"/>
                    </a:cubicBezTo>
                    <a:cubicBezTo>
                      <a:pt x="6440" y="12537"/>
                      <a:pt x="6438" y="12536"/>
                      <a:pt x="6437" y="12535"/>
                    </a:cubicBezTo>
                    <a:cubicBezTo>
                      <a:pt x="6498" y="12468"/>
                      <a:pt x="6542" y="12297"/>
                      <a:pt x="6603" y="12180"/>
                    </a:cubicBezTo>
                    <a:cubicBezTo>
                      <a:pt x="6647" y="11998"/>
                      <a:pt x="6729" y="11822"/>
                      <a:pt x="6768" y="11651"/>
                    </a:cubicBezTo>
                    <a:lnTo>
                      <a:pt x="6768" y="11651"/>
                    </a:lnTo>
                    <a:cubicBezTo>
                      <a:pt x="6766" y="11659"/>
                      <a:pt x="6762" y="11662"/>
                      <a:pt x="6757" y="11662"/>
                    </a:cubicBezTo>
                    <a:cubicBezTo>
                      <a:pt x="6746" y="11662"/>
                      <a:pt x="6734" y="11647"/>
                      <a:pt x="6741" y="11633"/>
                    </a:cubicBezTo>
                    <a:cubicBezTo>
                      <a:pt x="6824" y="11599"/>
                      <a:pt x="6758" y="11539"/>
                      <a:pt x="6818" y="11494"/>
                    </a:cubicBezTo>
                    <a:cubicBezTo>
                      <a:pt x="6824" y="11389"/>
                      <a:pt x="6907" y="11317"/>
                      <a:pt x="6879" y="11212"/>
                    </a:cubicBezTo>
                    <a:lnTo>
                      <a:pt x="6901" y="11212"/>
                    </a:lnTo>
                    <a:cubicBezTo>
                      <a:pt x="6913" y="11195"/>
                      <a:pt x="6901" y="11190"/>
                      <a:pt x="6901" y="11179"/>
                    </a:cubicBezTo>
                    <a:lnTo>
                      <a:pt x="6907" y="11179"/>
                    </a:lnTo>
                    <a:cubicBezTo>
                      <a:pt x="6924" y="11140"/>
                      <a:pt x="6913" y="11096"/>
                      <a:pt x="6929" y="11079"/>
                    </a:cubicBezTo>
                    <a:lnTo>
                      <a:pt x="6907" y="11074"/>
                    </a:lnTo>
                    <a:cubicBezTo>
                      <a:pt x="6907" y="11052"/>
                      <a:pt x="6929" y="11068"/>
                      <a:pt x="6924" y="11046"/>
                    </a:cubicBezTo>
                    <a:lnTo>
                      <a:pt x="6935" y="11046"/>
                    </a:lnTo>
                    <a:lnTo>
                      <a:pt x="6924" y="11018"/>
                    </a:lnTo>
                    <a:lnTo>
                      <a:pt x="6924" y="11018"/>
                    </a:lnTo>
                    <a:cubicBezTo>
                      <a:pt x="6926" y="11019"/>
                      <a:pt x="6928" y="11020"/>
                      <a:pt x="6930" y="11020"/>
                    </a:cubicBezTo>
                    <a:cubicBezTo>
                      <a:pt x="6955" y="11020"/>
                      <a:pt x="6942" y="10962"/>
                      <a:pt x="6962" y="10946"/>
                    </a:cubicBezTo>
                    <a:cubicBezTo>
                      <a:pt x="6962" y="10919"/>
                      <a:pt x="6962" y="10863"/>
                      <a:pt x="6979" y="10825"/>
                    </a:cubicBezTo>
                    <a:cubicBezTo>
                      <a:pt x="6996" y="10825"/>
                      <a:pt x="7012" y="10769"/>
                      <a:pt x="7023" y="10742"/>
                    </a:cubicBezTo>
                    <a:cubicBezTo>
                      <a:pt x="7040" y="10681"/>
                      <a:pt x="7051" y="10587"/>
                      <a:pt x="7073" y="10515"/>
                    </a:cubicBezTo>
                    <a:lnTo>
                      <a:pt x="7045" y="10504"/>
                    </a:lnTo>
                    <a:lnTo>
                      <a:pt x="7045" y="10487"/>
                    </a:lnTo>
                    <a:lnTo>
                      <a:pt x="7062" y="10487"/>
                    </a:lnTo>
                    <a:cubicBezTo>
                      <a:pt x="7090" y="10476"/>
                      <a:pt x="7062" y="10437"/>
                      <a:pt x="7079" y="10421"/>
                    </a:cubicBezTo>
                    <a:lnTo>
                      <a:pt x="7079" y="10421"/>
                    </a:lnTo>
                    <a:cubicBezTo>
                      <a:pt x="7062" y="10432"/>
                      <a:pt x="7073" y="10437"/>
                      <a:pt x="7073" y="10448"/>
                    </a:cubicBezTo>
                    <a:cubicBezTo>
                      <a:pt x="7070" y="10452"/>
                      <a:pt x="7067" y="10454"/>
                      <a:pt x="7064" y="10454"/>
                    </a:cubicBezTo>
                    <a:cubicBezTo>
                      <a:pt x="7053" y="10454"/>
                      <a:pt x="7043" y="10437"/>
                      <a:pt x="7051" y="10421"/>
                    </a:cubicBezTo>
                    <a:lnTo>
                      <a:pt x="7062" y="10421"/>
                    </a:lnTo>
                    <a:lnTo>
                      <a:pt x="7051" y="10404"/>
                    </a:lnTo>
                    <a:cubicBezTo>
                      <a:pt x="7073" y="10404"/>
                      <a:pt x="7090" y="10393"/>
                      <a:pt x="7101" y="10393"/>
                    </a:cubicBezTo>
                    <a:cubicBezTo>
                      <a:pt x="7117" y="10327"/>
                      <a:pt x="7090" y="10271"/>
                      <a:pt x="7117" y="10210"/>
                    </a:cubicBezTo>
                    <a:cubicBezTo>
                      <a:pt x="7119" y="10211"/>
                      <a:pt x="7120" y="10212"/>
                      <a:pt x="7121" y="10212"/>
                    </a:cubicBezTo>
                    <a:cubicBezTo>
                      <a:pt x="7130" y="10212"/>
                      <a:pt x="7127" y="10178"/>
                      <a:pt x="7143" y="10178"/>
                    </a:cubicBezTo>
                    <a:cubicBezTo>
                      <a:pt x="7147" y="10178"/>
                      <a:pt x="7151" y="10179"/>
                      <a:pt x="7156" y="10183"/>
                    </a:cubicBezTo>
                    <a:cubicBezTo>
                      <a:pt x="7154" y="10164"/>
                      <a:pt x="7150" y="10159"/>
                      <a:pt x="7143" y="10159"/>
                    </a:cubicBezTo>
                    <a:cubicBezTo>
                      <a:pt x="7137" y="10159"/>
                      <a:pt x="7129" y="10164"/>
                      <a:pt x="7120" y="10164"/>
                    </a:cubicBezTo>
                    <a:cubicBezTo>
                      <a:pt x="7114" y="10164"/>
                      <a:pt x="7108" y="10162"/>
                      <a:pt x="7101" y="10155"/>
                    </a:cubicBezTo>
                    <a:cubicBezTo>
                      <a:pt x="7101" y="10138"/>
                      <a:pt x="7095" y="10127"/>
                      <a:pt x="7106" y="10127"/>
                    </a:cubicBezTo>
                    <a:cubicBezTo>
                      <a:pt x="7107" y="10128"/>
                      <a:pt x="7108" y="10129"/>
                      <a:pt x="7110" y="10129"/>
                    </a:cubicBezTo>
                    <a:cubicBezTo>
                      <a:pt x="7115" y="10129"/>
                      <a:pt x="7122" y="10125"/>
                      <a:pt x="7127" y="10125"/>
                    </a:cubicBezTo>
                    <a:cubicBezTo>
                      <a:pt x="7131" y="10125"/>
                      <a:pt x="7134" y="10127"/>
                      <a:pt x="7134" y="10133"/>
                    </a:cubicBezTo>
                    <a:lnTo>
                      <a:pt x="7139" y="10105"/>
                    </a:lnTo>
                    <a:lnTo>
                      <a:pt x="7150" y="10111"/>
                    </a:lnTo>
                    <a:cubicBezTo>
                      <a:pt x="7139" y="10050"/>
                      <a:pt x="7195" y="10017"/>
                      <a:pt x="7184" y="9961"/>
                    </a:cubicBezTo>
                    <a:cubicBezTo>
                      <a:pt x="7181" y="9960"/>
                      <a:pt x="7179" y="9959"/>
                      <a:pt x="7177" y="9959"/>
                    </a:cubicBezTo>
                    <a:cubicBezTo>
                      <a:pt x="7171" y="9959"/>
                      <a:pt x="7174" y="9973"/>
                      <a:pt x="7166" y="9973"/>
                    </a:cubicBezTo>
                    <a:cubicBezTo>
                      <a:pt x="7164" y="9973"/>
                      <a:pt x="7163" y="9973"/>
                      <a:pt x="7162" y="9972"/>
                    </a:cubicBezTo>
                    <a:cubicBezTo>
                      <a:pt x="7150" y="9917"/>
                      <a:pt x="7195" y="9934"/>
                      <a:pt x="7189" y="9884"/>
                    </a:cubicBezTo>
                    <a:lnTo>
                      <a:pt x="7189" y="9884"/>
                    </a:lnTo>
                    <a:lnTo>
                      <a:pt x="7206" y="9895"/>
                    </a:lnTo>
                    <a:cubicBezTo>
                      <a:pt x="7195" y="9878"/>
                      <a:pt x="7184" y="9867"/>
                      <a:pt x="7195" y="9851"/>
                    </a:cubicBezTo>
                    <a:cubicBezTo>
                      <a:pt x="7217" y="9851"/>
                      <a:pt x="7211" y="9878"/>
                      <a:pt x="7217" y="9889"/>
                    </a:cubicBezTo>
                    <a:cubicBezTo>
                      <a:pt x="7222" y="9869"/>
                      <a:pt x="7222" y="9834"/>
                      <a:pt x="7209" y="9834"/>
                    </a:cubicBezTo>
                    <a:cubicBezTo>
                      <a:pt x="7208" y="9834"/>
                      <a:pt x="7207" y="9834"/>
                      <a:pt x="7206" y="9834"/>
                    </a:cubicBezTo>
                    <a:cubicBezTo>
                      <a:pt x="7206" y="9812"/>
                      <a:pt x="7228" y="9806"/>
                      <a:pt x="7233" y="9801"/>
                    </a:cubicBezTo>
                    <a:lnTo>
                      <a:pt x="7233" y="9801"/>
                    </a:lnTo>
                    <a:cubicBezTo>
                      <a:pt x="7230" y="9801"/>
                      <a:pt x="7221" y="9806"/>
                      <a:pt x="7214" y="9806"/>
                    </a:cubicBezTo>
                    <a:cubicBezTo>
                      <a:pt x="7211" y="9806"/>
                      <a:pt x="7208" y="9805"/>
                      <a:pt x="7206" y="9801"/>
                    </a:cubicBezTo>
                    <a:cubicBezTo>
                      <a:pt x="7228" y="9773"/>
                      <a:pt x="7233" y="9729"/>
                      <a:pt x="7239" y="9696"/>
                    </a:cubicBezTo>
                    <a:cubicBezTo>
                      <a:pt x="7243" y="9696"/>
                      <a:pt x="7246" y="9696"/>
                      <a:pt x="7248" y="9697"/>
                    </a:cubicBezTo>
                    <a:lnTo>
                      <a:pt x="7248" y="9697"/>
                    </a:lnTo>
                    <a:cubicBezTo>
                      <a:pt x="7237" y="9669"/>
                      <a:pt x="7278" y="9683"/>
                      <a:pt x="7278" y="9640"/>
                    </a:cubicBezTo>
                    <a:cubicBezTo>
                      <a:pt x="7294" y="9535"/>
                      <a:pt x="7289" y="9391"/>
                      <a:pt x="7317" y="9297"/>
                    </a:cubicBezTo>
                    <a:cubicBezTo>
                      <a:pt x="7289" y="9264"/>
                      <a:pt x="7294" y="9231"/>
                      <a:pt x="7294" y="9198"/>
                    </a:cubicBezTo>
                    <a:lnTo>
                      <a:pt x="7294" y="9198"/>
                    </a:lnTo>
                    <a:lnTo>
                      <a:pt x="7333" y="9203"/>
                    </a:lnTo>
                    <a:lnTo>
                      <a:pt x="7328" y="9176"/>
                    </a:lnTo>
                    <a:cubicBezTo>
                      <a:pt x="7329" y="9175"/>
                      <a:pt x="7330" y="9175"/>
                      <a:pt x="7331" y="9175"/>
                    </a:cubicBezTo>
                    <a:cubicBezTo>
                      <a:pt x="7339" y="9175"/>
                      <a:pt x="7334" y="9187"/>
                      <a:pt x="7340" y="9187"/>
                    </a:cubicBezTo>
                    <a:cubicBezTo>
                      <a:pt x="7341" y="9187"/>
                      <a:pt x="7344" y="9185"/>
                      <a:pt x="7350" y="9181"/>
                    </a:cubicBezTo>
                    <a:lnTo>
                      <a:pt x="7328" y="9170"/>
                    </a:lnTo>
                    <a:cubicBezTo>
                      <a:pt x="7340" y="9170"/>
                      <a:pt x="7346" y="9130"/>
                      <a:pt x="7358" y="9130"/>
                    </a:cubicBezTo>
                    <a:cubicBezTo>
                      <a:pt x="7362" y="9130"/>
                      <a:pt x="7366" y="9135"/>
                      <a:pt x="7372" y="9148"/>
                    </a:cubicBezTo>
                    <a:lnTo>
                      <a:pt x="7388" y="9043"/>
                    </a:lnTo>
                    <a:cubicBezTo>
                      <a:pt x="7400" y="9026"/>
                      <a:pt x="7361" y="9026"/>
                      <a:pt x="7377" y="9004"/>
                    </a:cubicBezTo>
                    <a:cubicBezTo>
                      <a:pt x="7388" y="9004"/>
                      <a:pt x="7383" y="9015"/>
                      <a:pt x="7400" y="9015"/>
                    </a:cubicBezTo>
                    <a:cubicBezTo>
                      <a:pt x="7438" y="8943"/>
                      <a:pt x="7344" y="8916"/>
                      <a:pt x="7372" y="8844"/>
                    </a:cubicBezTo>
                    <a:lnTo>
                      <a:pt x="7372" y="8844"/>
                    </a:lnTo>
                    <a:lnTo>
                      <a:pt x="7377" y="8849"/>
                    </a:lnTo>
                    <a:cubicBezTo>
                      <a:pt x="7372" y="8838"/>
                      <a:pt x="7377" y="8816"/>
                      <a:pt x="7372" y="8810"/>
                    </a:cubicBezTo>
                    <a:cubicBezTo>
                      <a:pt x="7328" y="8810"/>
                      <a:pt x="7394" y="8821"/>
                      <a:pt x="7366" y="8844"/>
                    </a:cubicBezTo>
                    <a:cubicBezTo>
                      <a:pt x="7328" y="8838"/>
                      <a:pt x="7350" y="8816"/>
                      <a:pt x="7328" y="8810"/>
                    </a:cubicBezTo>
                    <a:cubicBezTo>
                      <a:pt x="7344" y="8794"/>
                      <a:pt x="7328" y="8783"/>
                      <a:pt x="7328" y="8766"/>
                    </a:cubicBezTo>
                    <a:cubicBezTo>
                      <a:pt x="7355" y="8750"/>
                      <a:pt x="7344" y="8705"/>
                      <a:pt x="7377" y="8694"/>
                    </a:cubicBezTo>
                    <a:cubicBezTo>
                      <a:pt x="7372" y="8678"/>
                      <a:pt x="7344" y="8655"/>
                      <a:pt x="7344" y="8628"/>
                    </a:cubicBezTo>
                    <a:cubicBezTo>
                      <a:pt x="7350" y="8625"/>
                      <a:pt x="7355" y="8624"/>
                      <a:pt x="7358" y="8624"/>
                    </a:cubicBezTo>
                    <a:cubicBezTo>
                      <a:pt x="7365" y="8624"/>
                      <a:pt x="7367" y="8627"/>
                      <a:pt x="7369" y="8627"/>
                    </a:cubicBezTo>
                    <a:cubicBezTo>
                      <a:pt x="7371" y="8627"/>
                      <a:pt x="7373" y="8625"/>
                      <a:pt x="7377" y="8617"/>
                    </a:cubicBezTo>
                    <a:lnTo>
                      <a:pt x="7355" y="8611"/>
                    </a:lnTo>
                    <a:cubicBezTo>
                      <a:pt x="7359" y="8596"/>
                      <a:pt x="7365" y="8594"/>
                      <a:pt x="7370" y="8594"/>
                    </a:cubicBezTo>
                    <a:cubicBezTo>
                      <a:pt x="7373" y="8594"/>
                      <a:pt x="7376" y="8595"/>
                      <a:pt x="7377" y="8595"/>
                    </a:cubicBezTo>
                    <a:cubicBezTo>
                      <a:pt x="7383" y="8572"/>
                      <a:pt x="7355" y="8572"/>
                      <a:pt x="7372" y="8545"/>
                    </a:cubicBezTo>
                    <a:lnTo>
                      <a:pt x="7372" y="8545"/>
                    </a:lnTo>
                    <a:lnTo>
                      <a:pt x="7383" y="8567"/>
                    </a:lnTo>
                    <a:cubicBezTo>
                      <a:pt x="7377" y="8545"/>
                      <a:pt x="7383" y="8539"/>
                      <a:pt x="7388" y="8506"/>
                    </a:cubicBezTo>
                    <a:cubicBezTo>
                      <a:pt x="7405" y="8506"/>
                      <a:pt x="7400" y="8517"/>
                      <a:pt x="7400" y="8528"/>
                    </a:cubicBezTo>
                    <a:cubicBezTo>
                      <a:pt x="7427" y="8512"/>
                      <a:pt x="7388" y="8501"/>
                      <a:pt x="7400" y="8489"/>
                    </a:cubicBezTo>
                    <a:lnTo>
                      <a:pt x="7400" y="8489"/>
                    </a:lnTo>
                    <a:cubicBezTo>
                      <a:pt x="7391" y="8489"/>
                      <a:pt x="7385" y="8504"/>
                      <a:pt x="7372" y="8504"/>
                    </a:cubicBezTo>
                    <a:cubicBezTo>
                      <a:pt x="7369" y="8504"/>
                      <a:pt x="7365" y="8503"/>
                      <a:pt x="7361" y="8501"/>
                    </a:cubicBezTo>
                    <a:cubicBezTo>
                      <a:pt x="7372" y="8484"/>
                      <a:pt x="7344" y="8462"/>
                      <a:pt x="7361" y="8456"/>
                    </a:cubicBezTo>
                    <a:lnTo>
                      <a:pt x="7361" y="8456"/>
                    </a:lnTo>
                    <a:lnTo>
                      <a:pt x="7377" y="8478"/>
                    </a:lnTo>
                    <a:cubicBezTo>
                      <a:pt x="7372" y="8445"/>
                      <a:pt x="7355" y="8456"/>
                      <a:pt x="7372" y="8423"/>
                    </a:cubicBezTo>
                    <a:lnTo>
                      <a:pt x="7377" y="8423"/>
                    </a:lnTo>
                    <a:cubicBezTo>
                      <a:pt x="7355" y="8395"/>
                      <a:pt x="7383" y="8373"/>
                      <a:pt x="7388" y="8340"/>
                    </a:cubicBezTo>
                    <a:lnTo>
                      <a:pt x="7400" y="8346"/>
                    </a:lnTo>
                    <a:cubicBezTo>
                      <a:pt x="7388" y="8334"/>
                      <a:pt x="7377" y="8323"/>
                      <a:pt x="7377" y="8318"/>
                    </a:cubicBezTo>
                    <a:cubicBezTo>
                      <a:pt x="7368" y="8327"/>
                      <a:pt x="7362" y="8331"/>
                      <a:pt x="7357" y="8331"/>
                    </a:cubicBezTo>
                    <a:cubicBezTo>
                      <a:pt x="7353" y="8331"/>
                      <a:pt x="7349" y="8328"/>
                      <a:pt x="7344" y="8323"/>
                    </a:cubicBezTo>
                    <a:cubicBezTo>
                      <a:pt x="7377" y="8307"/>
                      <a:pt x="7317" y="8285"/>
                      <a:pt x="7333" y="8240"/>
                    </a:cubicBezTo>
                    <a:cubicBezTo>
                      <a:pt x="7350" y="8240"/>
                      <a:pt x="7355" y="8257"/>
                      <a:pt x="7344" y="8263"/>
                    </a:cubicBezTo>
                    <a:cubicBezTo>
                      <a:pt x="7372" y="8285"/>
                      <a:pt x="7400" y="8290"/>
                      <a:pt x="7411" y="8312"/>
                    </a:cubicBezTo>
                    <a:cubicBezTo>
                      <a:pt x="7406" y="8299"/>
                      <a:pt x="7405" y="8285"/>
                      <a:pt x="7411" y="8284"/>
                    </a:cubicBezTo>
                    <a:lnTo>
                      <a:pt x="7411" y="8284"/>
                    </a:lnTo>
                    <a:lnTo>
                      <a:pt x="7416" y="8285"/>
                    </a:lnTo>
                    <a:cubicBezTo>
                      <a:pt x="7415" y="8284"/>
                      <a:pt x="7413" y="8284"/>
                      <a:pt x="7412" y="8284"/>
                    </a:cubicBezTo>
                    <a:cubicBezTo>
                      <a:pt x="7412" y="8284"/>
                      <a:pt x="7412" y="8284"/>
                      <a:pt x="7411" y="8284"/>
                    </a:cubicBezTo>
                    <a:lnTo>
                      <a:pt x="7411" y="8284"/>
                    </a:lnTo>
                    <a:lnTo>
                      <a:pt x="7388" y="8279"/>
                    </a:lnTo>
                    <a:cubicBezTo>
                      <a:pt x="7388" y="8268"/>
                      <a:pt x="7400" y="8263"/>
                      <a:pt x="7400" y="8257"/>
                    </a:cubicBezTo>
                    <a:cubicBezTo>
                      <a:pt x="7396" y="8256"/>
                      <a:pt x="7393" y="8256"/>
                      <a:pt x="7390" y="8256"/>
                    </a:cubicBezTo>
                    <a:cubicBezTo>
                      <a:pt x="7380" y="8256"/>
                      <a:pt x="7371" y="8259"/>
                      <a:pt x="7365" y="8259"/>
                    </a:cubicBezTo>
                    <a:cubicBezTo>
                      <a:pt x="7361" y="8259"/>
                      <a:pt x="7357" y="8257"/>
                      <a:pt x="7355" y="8251"/>
                    </a:cubicBezTo>
                    <a:cubicBezTo>
                      <a:pt x="7352" y="8238"/>
                      <a:pt x="7361" y="8235"/>
                      <a:pt x="7368" y="8235"/>
                    </a:cubicBezTo>
                    <a:cubicBezTo>
                      <a:pt x="7373" y="8235"/>
                      <a:pt x="7378" y="8236"/>
                      <a:pt x="7379" y="8236"/>
                    </a:cubicBezTo>
                    <a:cubicBezTo>
                      <a:pt x="7380" y="8236"/>
                      <a:pt x="7379" y="8236"/>
                      <a:pt x="7377" y="8235"/>
                    </a:cubicBezTo>
                    <a:cubicBezTo>
                      <a:pt x="7372" y="8202"/>
                      <a:pt x="7350" y="8213"/>
                      <a:pt x="7361" y="8185"/>
                    </a:cubicBezTo>
                    <a:lnTo>
                      <a:pt x="7361" y="8185"/>
                    </a:lnTo>
                    <a:cubicBezTo>
                      <a:pt x="7361" y="8190"/>
                      <a:pt x="7363" y="8193"/>
                      <a:pt x="7364" y="8196"/>
                    </a:cubicBezTo>
                    <a:lnTo>
                      <a:pt x="7364" y="8196"/>
                    </a:lnTo>
                    <a:cubicBezTo>
                      <a:pt x="7375" y="8174"/>
                      <a:pt x="7364" y="8146"/>
                      <a:pt x="7405" y="8146"/>
                    </a:cubicBezTo>
                    <a:cubicBezTo>
                      <a:pt x="7411" y="8152"/>
                      <a:pt x="7427" y="8152"/>
                      <a:pt x="7416" y="8157"/>
                    </a:cubicBezTo>
                    <a:lnTo>
                      <a:pt x="7411" y="8157"/>
                    </a:lnTo>
                    <a:cubicBezTo>
                      <a:pt x="7416" y="8164"/>
                      <a:pt x="7418" y="8167"/>
                      <a:pt x="7420" y="8167"/>
                    </a:cubicBezTo>
                    <a:cubicBezTo>
                      <a:pt x="7422" y="8167"/>
                      <a:pt x="7416" y="8150"/>
                      <a:pt x="7429" y="8150"/>
                    </a:cubicBezTo>
                    <a:cubicBezTo>
                      <a:pt x="7430" y="8150"/>
                      <a:pt x="7430" y="8150"/>
                      <a:pt x="7431" y="8150"/>
                    </a:cubicBezTo>
                    <a:lnTo>
                      <a:pt x="7431" y="8150"/>
                    </a:lnTo>
                    <a:cubicBezTo>
                      <a:pt x="7420" y="8143"/>
                      <a:pt x="7433" y="8116"/>
                      <a:pt x="7433" y="8102"/>
                    </a:cubicBezTo>
                    <a:lnTo>
                      <a:pt x="7411" y="8102"/>
                    </a:lnTo>
                    <a:cubicBezTo>
                      <a:pt x="7392" y="8083"/>
                      <a:pt x="7391" y="8078"/>
                      <a:pt x="7398" y="8078"/>
                    </a:cubicBezTo>
                    <a:cubicBezTo>
                      <a:pt x="7405" y="8078"/>
                      <a:pt x="7420" y="8083"/>
                      <a:pt x="7433" y="8083"/>
                    </a:cubicBezTo>
                    <a:cubicBezTo>
                      <a:pt x="7445" y="8083"/>
                      <a:pt x="7455" y="8079"/>
                      <a:pt x="7455" y="8063"/>
                    </a:cubicBezTo>
                    <a:cubicBezTo>
                      <a:pt x="7452" y="8054"/>
                      <a:pt x="7449" y="8051"/>
                      <a:pt x="7447" y="8051"/>
                    </a:cubicBezTo>
                    <a:cubicBezTo>
                      <a:pt x="7444" y="8051"/>
                      <a:pt x="7442" y="8062"/>
                      <a:pt x="7437" y="8062"/>
                    </a:cubicBezTo>
                    <a:cubicBezTo>
                      <a:pt x="7436" y="8062"/>
                      <a:pt x="7435" y="8061"/>
                      <a:pt x="7433" y="8058"/>
                    </a:cubicBezTo>
                    <a:cubicBezTo>
                      <a:pt x="7438" y="8036"/>
                      <a:pt x="7460" y="8030"/>
                      <a:pt x="7455" y="8002"/>
                    </a:cubicBezTo>
                    <a:cubicBezTo>
                      <a:pt x="7460" y="7991"/>
                      <a:pt x="7471" y="7980"/>
                      <a:pt x="7499" y="7980"/>
                    </a:cubicBezTo>
                    <a:cubicBezTo>
                      <a:pt x="7494" y="7958"/>
                      <a:pt x="7521" y="7925"/>
                      <a:pt x="7494" y="7908"/>
                    </a:cubicBezTo>
                    <a:lnTo>
                      <a:pt x="7494" y="7908"/>
                    </a:lnTo>
                    <a:cubicBezTo>
                      <a:pt x="7466" y="7936"/>
                      <a:pt x="7516" y="7947"/>
                      <a:pt x="7483" y="7980"/>
                    </a:cubicBezTo>
                    <a:lnTo>
                      <a:pt x="7460" y="7964"/>
                    </a:lnTo>
                    <a:cubicBezTo>
                      <a:pt x="7466" y="7936"/>
                      <a:pt x="7460" y="7903"/>
                      <a:pt x="7466" y="7892"/>
                    </a:cubicBezTo>
                    <a:lnTo>
                      <a:pt x="7466" y="7892"/>
                    </a:lnTo>
                    <a:cubicBezTo>
                      <a:pt x="7462" y="7892"/>
                      <a:pt x="7459" y="7894"/>
                      <a:pt x="7456" y="7894"/>
                    </a:cubicBezTo>
                    <a:cubicBezTo>
                      <a:pt x="7455" y="7894"/>
                      <a:pt x="7455" y="7894"/>
                      <a:pt x="7455" y="7892"/>
                    </a:cubicBezTo>
                    <a:cubicBezTo>
                      <a:pt x="7444" y="7853"/>
                      <a:pt x="7427" y="7842"/>
                      <a:pt x="7438" y="7809"/>
                    </a:cubicBezTo>
                    <a:cubicBezTo>
                      <a:pt x="7460" y="7809"/>
                      <a:pt x="7455" y="7825"/>
                      <a:pt x="7455" y="7842"/>
                    </a:cubicBezTo>
                    <a:cubicBezTo>
                      <a:pt x="7471" y="7820"/>
                      <a:pt x="7460" y="7820"/>
                      <a:pt x="7466" y="7787"/>
                    </a:cubicBezTo>
                    <a:cubicBezTo>
                      <a:pt x="7488" y="7787"/>
                      <a:pt x="7460" y="7809"/>
                      <a:pt x="7483" y="7814"/>
                    </a:cubicBezTo>
                    <a:lnTo>
                      <a:pt x="7483" y="7776"/>
                    </a:lnTo>
                    <a:lnTo>
                      <a:pt x="7488" y="7776"/>
                    </a:lnTo>
                    <a:cubicBezTo>
                      <a:pt x="7455" y="7765"/>
                      <a:pt x="7494" y="7742"/>
                      <a:pt x="7488" y="7720"/>
                    </a:cubicBezTo>
                    <a:cubicBezTo>
                      <a:pt x="7494" y="7665"/>
                      <a:pt x="7455" y="7648"/>
                      <a:pt x="7433" y="7615"/>
                    </a:cubicBezTo>
                    <a:cubicBezTo>
                      <a:pt x="7438" y="7610"/>
                      <a:pt x="7455" y="7610"/>
                      <a:pt x="7460" y="7610"/>
                    </a:cubicBezTo>
                    <a:cubicBezTo>
                      <a:pt x="7444" y="7621"/>
                      <a:pt x="7455" y="7621"/>
                      <a:pt x="7460" y="7621"/>
                    </a:cubicBezTo>
                    <a:cubicBezTo>
                      <a:pt x="7460" y="7602"/>
                      <a:pt x="7483" y="7592"/>
                      <a:pt x="7500" y="7592"/>
                    </a:cubicBezTo>
                    <a:cubicBezTo>
                      <a:pt x="7504" y="7592"/>
                      <a:pt x="7507" y="7592"/>
                      <a:pt x="7510" y="7593"/>
                    </a:cubicBezTo>
                    <a:cubicBezTo>
                      <a:pt x="7507" y="7582"/>
                      <a:pt x="7503" y="7579"/>
                      <a:pt x="7500" y="7579"/>
                    </a:cubicBezTo>
                    <a:cubicBezTo>
                      <a:pt x="7495" y="7579"/>
                      <a:pt x="7490" y="7586"/>
                      <a:pt x="7486" y="7586"/>
                    </a:cubicBezTo>
                    <a:cubicBezTo>
                      <a:pt x="7485" y="7586"/>
                      <a:pt x="7484" y="7585"/>
                      <a:pt x="7483" y="7582"/>
                    </a:cubicBezTo>
                    <a:lnTo>
                      <a:pt x="7488" y="7538"/>
                    </a:lnTo>
                    <a:cubicBezTo>
                      <a:pt x="7478" y="7538"/>
                      <a:pt x="7472" y="7544"/>
                      <a:pt x="7467" y="7544"/>
                    </a:cubicBezTo>
                    <a:cubicBezTo>
                      <a:pt x="7463" y="7544"/>
                      <a:pt x="7459" y="7541"/>
                      <a:pt x="7455" y="7532"/>
                    </a:cubicBezTo>
                    <a:cubicBezTo>
                      <a:pt x="7455" y="7510"/>
                      <a:pt x="7455" y="7504"/>
                      <a:pt x="7460" y="7482"/>
                    </a:cubicBezTo>
                    <a:cubicBezTo>
                      <a:pt x="7462" y="7484"/>
                      <a:pt x="7466" y="7484"/>
                      <a:pt x="7470" y="7484"/>
                    </a:cubicBezTo>
                    <a:cubicBezTo>
                      <a:pt x="7478" y="7484"/>
                      <a:pt x="7486" y="7484"/>
                      <a:pt x="7483" y="7499"/>
                    </a:cubicBezTo>
                    <a:cubicBezTo>
                      <a:pt x="7488" y="7482"/>
                      <a:pt x="7488" y="7471"/>
                      <a:pt x="7471" y="7460"/>
                    </a:cubicBezTo>
                    <a:cubicBezTo>
                      <a:pt x="7469" y="7464"/>
                      <a:pt x="7467" y="7465"/>
                      <a:pt x="7465" y="7465"/>
                    </a:cubicBezTo>
                    <a:cubicBezTo>
                      <a:pt x="7458" y="7465"/>
                      <a:pt x="7461" y="7431"/>
                      <a:pt x="7444" y="7431"/>
                    </a:cubicBezTo>
                    <a:cubicBezTo>
                      <a:pt x="7443" y="7431"/>
                      <a:pt x="7441" y="7432"/>
                      <a:pt x="7438" y="7432"/>
                    </a:cubicBezTo>
                    <a:lnTo>
                      <a:pt x="7460" y="7416"/>
                    </a:lnTo>
                    <a:cubicBezTo>
                      <a:pt x="7460" y="7421"/>
                      <a:pt x="7466" y="7421"/>
                      <a:pt x="7466" y="7427"/>
                    </a:cubicBezTo>
                    <a:cubicBezTo>
                      <a:pt x="7494" y="7421"/>
                      <a:pt x="7460" y="7405"/>
                      <a:pt x="7460" y="7394"/>
                    </a:cubicBezTo>
                    <a:cubicBezTo>
                      <a:pt x="7466" y="7388"/>
                      <a:pt x="7471" y="7361"/>
                      <a:pt x="7483" y="7361"/>
                    </a:cubicBezTo>
                    <a:cubicBezTo>
                      <a:pt x="7471" y="7349"/>
                      <a:pt x="7483" y="7333"/>
                      <a:pt x="7494" y="7333"/>
                    </a:cubicBezTo>
                    <a:cubicBezTo>
                      <a:pt x="7494" y="7326"/>
                      <a:pt x="7492" y="7325"/>
                      <a:pt x="7489" y="7325"/>
                    </a:cubicBezTo>
                    <a:cubicBezTo>
                      <a:pt x="7487" y="7325"/>
                      <a:pt x="7484" y="7326"/>
                      <a:pt x="7481" y="7326"/>
                    </a:cubicBezTo>
                    <a:cubicBezTo>
                      <a:pt x="7478" y="7326"/>
                      <a:pt x="7475" y="7325"/>
                      <a:pt x="7471" y="7322"/>
                    </a:cubicBezTo>
                    <a:lnTo>
                      <a:pt x="7483" y="7283"/>
                    </a:lnTo>
                    <a:cubicBezTo>
                      <a:pt x="7491" y="7283"/>
                      <a:pt x="7521" y="7283"/>
                      <a:pt x="7533" y="7286"/>
                    </a:cubicBezTo>
                    <a:lnTo>
                      <a:pt x="7533" y="7286"/>
                    </a:lnTo>
                    <a:cubicBezTo>
                      <a:pt x="7516" y="7278"/>
                      <a:pt x="7494" y="7280"/>
                      <a:pt x="7499" y="7255"/>
                    </a:cubicBezTo>
                    <a:lnTo>
                      <a:pt x="7499" y="7255"/>
                    </a:lnTo>
                    <a:cubicBezTo>
                      <a:pt x="7503" y="7257"/>
                      <a:pt x="7506" y="7257"/>
                      <a:pt x="7509" y="7257"/>
                    </a:cubicBezTo>
                    <a:cubicBezTo>
                      <a:pt x="7522" y="7257"/>
                      <a:pt x="7528" y="7243"/>
                      <a:pt x="7539" y="7243"/>
                    </a:cubicBezTo>
                    <a:cubicBezTo>
                      <a:pt x="7543" y="7243"/>
                      <a:pt x="7548" y="7245"/>
                      <a:pt x="7554" y="7250"/>
                    </a:cubicBezTo>
                    <a:cubicBezTo>
                      <a:pt x="7577" y="7233"/>
                      <a:pt x="7582" y="7200"/>
                      <a:pt x="7577" y="7178"/>
                    </a:cubicBezTo>
                    <a:cubicBezTo>
                      <a:pt x="7573" y="7176"/>
                      <a:pt x="7571" y="7176"/>
                      <a:pt x="7569" y="7176"/>
                    </a:cubicBezTo>
                    <a:cubicBezTo>
                      <a:pt x="7557" y="7176"/>
                      <a:pt x="7562" y="7200"/>
                      <a:pt x="7543" y="7200"/>
                    </a:cubicBezTo>
                    <a:cubicBezTo>
                      <a:pt x="7543" y="7139"/>
                      <a:pt x="7483" y="7128"/>
                      <a:pt x="7499" y="7089"/>
                    </a:cubicBezTo>
                    <a:lnTo>
                      <a:pt x="7499" y="7089"/>
                    </a:lnTo>
                    <a:lnTo>
                      <a:pt x="7494" y="7100"/>
                    </a:lnTo>
                    <a:cubicBezTo>
                      <a:pt x="7488" y="7073"/>
                      <a:pt x="7488" y="7073"/>
                      <a:pt x="7471" y="7062"/>
                    </a:cubicBezTo>
                    <a:lnTo>
                      <a:pt x="7471" y="7062"/>
                    </a:lnTo>
                    <a:cubicBezTo>
                      <a:pt x="7475" y="7063"/>
                      <a:pt x="7479" y="7064"/>
                      <a:pt x="7483" y="7064"/>
                    </a:cubicBezTo>
                    <a:cubicBezTo>
                      <a:pt x="7511" y="7064"/>
                      <a:pt x="7549" y="7033"/>
                      <a:pt x="7549" y="6990"/>
                    </a:cubicBezTo>
                    <a:cubicBezTo>
                      <a:pt x="7548" y="6989"/>
                      <a:pt x="7547" y="6989"/>
                      <a:pt x="7546" y="6989"/>
                    </a:cubicBezTo>
                    <a:cubicBezTo>
                      <a:pt x="7536" y="6989"/>
                      <a:pt x="7522" y="7007"/>
                      <a:pt x="7505" y="7007"/>
                    </a:cubicBezTo>
                    <a:cubicBezTo>
                      <a:pt x="7503" y="7007"/>
                      <a:pt x="7501" y="7007"/>
                      <a:pt x="7499" y="7006"/>
                    </a:cubicBezTo>
                    <a:lnTo>
                      <a:pt x="7499" y="6979"/>
                    </a:lnTo>
                    <a:cubicBezTo>
                      <a:pt x="7499" y="6979"/>
                      <a:pt x="7507" y="6979"/>
                      <a:pt x="7509" y="6982"/>
                    </a:cubicBezTo>
                    <a:lnTo>
                      <a:pt x="7509" y="6982"/>
                    </a:lnTo>
                    <a:cubicBezTo>
                      <a:pt x="7502" y="6955"/>
                      <a:pt x="7548" y="6934"/>
                      <a:pt x="7516" y="6929"/>
                    </a:cubicBezTo>
                    <a:lnTo>
                      <a:pt x="7537" y="6917"/>
                    </a:lnTo>
                    <a:lnTo>
                      <a:pt x="7537" y="6917"/>
                    </a:lnTo>
                    <a:cubicBezTo>
                      <a:pt x="7537" y="6917"/>
                      <a:pt x="7537" y="6918"/>
                      <a:pt x="7538" y="6918"/>
                    </a:cubicBezTo>
                    <a:lnTo>
                      <a:pt x="7554" y="6907"/>
                    </a:lnTo>
                    <a:lnTo>
                      <a:pt x="7537" y="6917"/>
                    </a:lnTo>
                    <a:lnTo>
                      <a:pt x="7537" y="6917"/>
                    </a:lnTo>
                    <a:cubicBezTo>
                      <a:pt x="7521" y="6905"/>
                      <a:pt x="7521" y="6879"/>
                      <a:pt x="7516" y="6874"/>
                    </a:cubicBezTo>
                    <a:cubicBezTo>
                      <a:pt x="7499" y="6840"/>
                      <a:pt x="7516" y="6835"/>
                      <a:pt x="7538" y="6818"/>
                    </a:cubicBezTo>
                    <a:lnTo>
                      <a:pt x="7538" y="6818"/>
                    </a:lnTo>
                    <a:cubicBezTo>
                      <a:pt x="7529" y="6821"/>
                      <a:pt x="7516" y="6826"/>
                      <a:pt x="7507" y="6826"/>
                    </a:cubicBezTo>
                    <a:cubicBezTo>
                      <a:pt x="7499" y="6826"/>
                      <a:pt x="7494" y="6823"/>
                      <a:pt x="7494" y="6813"/>
                    </a:cubicBezTo>
                    <a:lnTo>
                      <a:pt x="7494" y="6813"/>
                    </a:lnTo>
                    <a:cubicBezTo>
                      <a:pt x="7496" y="6813"/>
                      <a:pt x="7498" y="6813"/>
                      <a:pt x="7499" y="6813"/>
                    </a:cubicBezTo>
                    <a:cubicBezTo>
                      <a:pt x="7536" y="6813"/>
                      <a:pt x="7517" y="6763"/>
                      <a:pt x="7538" y="6763"/>
                    </a:cubicBezTo>
                    <a:cubicBezTo>
                      <a:pt x="7538" y="6758"/>
                      <a:pt x="7547" y="6739"/>
                      <a:pt x="7540" y="6736"/>
                    </a:cubicBezTo>
                    <a:lnTo>
                      <a:pt x="7540" y="6736"/>
                    </a:lnTo>
                    <a:lnTo>
                      <a:pt x="7559" y="6739"/>
                    </a:lnTo>
                    <a:lnTo>
                      <a:pt x="7559" y="6739"/>
                    </a:lnTo>
                    <a:cubicBezTo>
                      <a:pt x="7527" y="6731"/>
                      <a:pt x="7527" y="6700"/>
                      <a:pt x="7527" y="6674"/>
                    </a:cubicBezTo>
                    <a:lnTo>
                      <a:pt x="7527" y="6674"/>
                    </a:lnTo>
                    <a:cubicBezTo>
                      <a:pt x="7533" y="6676"/>
                      <a:pt x="7537" y="6676"/>
                      <a:pt x="7541" y="6676"/>
                    </a:cubicBezTo>
                    <a:cubicBezTo>
                      <a:pt x="7566" y="6676"/>
                      <a:pt x="7533" y="6645"/>
                      <a:pt x="7577" y="6630"/>
                    </a:cubicBezTo>
                    <a:cubicBezTo>
                      <a:pt x="7543" y="6625"/>
                      <a:pt x="7571" y="6586"/>
                      <a:pt x="7538" y="6575"/>
                    </a:cubicBezTo>
                    <a:cubicBezTo>
                      <a:pt x="7538" y="6558"/>
                      <a:pt x="7571" y="6564"/>
                      <a:pt x="7577" y="6558"/>
                    </a:cubicBezTo>
                    <a:lnTo>
                      <a:pt x="7566" y="6542"/>
                    </a:lnTo>
                    <a:cubicBezTo>
                      <a:pt x="7582" y="6536"/>
                      <a:pt x="7582" y="6492"/>
                      <a:pt x="7599" y="6475"/>
                    </a:cubicBezTo>
                    <a:lnTo>
                      <a:pt x="7571" y="6447"/>
                    </a:lnTo>
                    <a:lnTo>
                      <a:pt x="7582" y="6436"/>
                    </a:lnTo>
                    <a:cubicBezTo>
                      <a:pt x="7578" y="6432"/>
                      <a:pt x="7573" y="6424"/>
                      <a:pt x="7569" y="6424"/>
                    </a:cubicBezTo>
                    <a:cubicBezTo>
                      <a:pt x="7568" y="6424"/>
                      <a:pt x="7567" y="6424"/>
                      <a:pt x="7566" y="6425"/>
                    </a:cubicBezTo>
                    <a:lnTo>
                      <a:pt x="7566" y="6409"/>
                    </a:lnTo>
                    <a:cubicBezTo>
                      <a:pt x="7527" y="6403"/>
                      <a:pt x="7554" y="6392"/>
                      <a:pt x="7543" y="6370"/>
                    </a:cubicBezTo>
                    <a:cubicBezTo>
                      <a:pt x="7545" y="6368"/>
                      <a:pt x="7547" y="6368"/>
                      <a:pt x="7549" y="6368"/>
                    </a:cubicBezTo>
                    <a:cubicBezTo>
                      <a:pt x="7553" y="6368"/>
                      <a:pt x="7558" y="6370"/>
                      <a:pt x="7566" y="6370"/>
                    </a:cubicBezTo>
                    <a:cubicBezTo>
                      <a:pt x="7566" y="6353"/>
                      <a:pt x="7582" y="6364"/>
                      <a:pt x="7593" y="6353"/>
                    </a:cubicBezTo>
                    <a:lnTo>
                      <a:pt x="7593" y="6353"/>
                    </a:lnTo>
                    <a:cubicBezTo>
                      <a:pt x="7592" y="6354"/>
                      <a:pt x="7591" y="6355"/>
                      <a:pt x="7589" y="6355"/>
                    </a:cubicBezTo>
                    <a:cubicBezTo>
                      <a:pt x="7578" y="6355"/>
                      <a:pt x="7554" y="6332"/>
                      <a:pt x="7534" y="6332"/>
                    </a:cubicBezTo>
                    <a:cubicBezTo>
                      <a:pt x="7527" y="6332"/>
                      <a:pt x="7521" y="6335"/>
                      <a:pt x="7516" y="6342"/>
                    </a:cubicBezTo>
                    <a:cubicBezTo>
                      <a:pt x="7499" y="6342"/>
                      <a:pt x="7494" y="6320"/>
                      <a:pt x="7499" y="6315"/>
                    </a:cubicBezTo>
                    <a:lnTo>
                      <a:pt x="7527" y="6309"/>
                    </a:lnTo>
                    <a:lnTo>
                      <a:pt x="7499" y="6293"/>
                    </a:lnTo>
                    <a:cubicBezTo>
                      <a:pt x="7499" y="6270"/>
                      <a:pt x="7516" y="6265"/>
                      <a:pt x="7521" y="6254"/>
                    </a:cubicBezTo>
                    <a:cubicBezTo>
                      <a:pt x="7521" y="6261"/>
                      <a:pt x="7542" y="6274"/>
                      <a:pt x="7558" y="6274"/>
                    </a:cubicBezTo>
                    <a:cubicBezTo>
                      <a:pt x="7568" y="6274"/>
                      <a:pt x="7577" y="6269"/>
                      <a:pt x="7577" y="6254"/>
                    </a:cubicBezTo>
                    <a:cubicBezTo>
                      <a:pt x="7577" y="6270"/>
                      <a:pt x="7599" y="6287"/>
                      <a:pt x="7599" y="6293"/>
                    </a:cubicBezTo>
                    <a:cubicBezTo>
                      <a:pt x="7599" y="6289"/>
                      <a:pt x="7601" y="6286"/>
                      <a:pt x="7603" y="6286"/>
                    </a:cubicBezTo>
                    <a:cubicBezTo>
                      <a:pt x="7605" y="6286"/>
                      <a:pt x="7607" y="6288"/>
                      <a:pt x="7610" y="6293"/>
                    </a:cubicBezTo>
                    <a:cubicBezTo>
                      <a:pt x="7604" y="6259"/>
                      <a:pt x="7593" y="6281"/>
                      <a:pt x="7593" y="6254"/>
                    </a:cubicBezTo>
                    <a:lnTo>
                      <a:pt x="7593" y="6254"/>
                    </a:lnTo>
                    <a:cubicBezTo>
                      <a:pt x="7597" y="6255"/>
                      <a:pt x="7600" y="6255"/>
                      <a:pt x="7603" y="6255"/>
                    </a:cubicBezTo>
                    <a:cubicBezTo>
                      <a:pt x="7622" y="6255"/>
                      <a:pt x="7628" y="6241"/>
                      <a:pt x="7637" y="6226"/>
                    </a:cubicBezTo>
                    <a:lnTo>
                      <a:pt x="7637" y="6226"/>
                    </a:lnTo>
                    <a:lnTo>
                      <a:pt x="7621" y="6243"/>
                    </a:lnTo>
                    <a:cubicBezTo>
                      <a:pt x="7621" y="6243"/>
                      <a:pt x="7610" y="6243"/>
                      <a:pt x="7610" y="6237"/>
                    </a:cubicBezTo>
                    <a:cubicBezTo>
                      <a:pt x="7604" y="6243"/>
                      <a:pt x="7604" y="6243"/>
                      <a:pt x="7593" y="6243"/>
                    </a:cubicBezTo>
                    <a:cubicBezTo>
                      <a:pt x="7593" y="6237"/>
                      <a:pt x="7568" y="6212"/>
                      <a:pt x="7575" y="6205"/>
                    </a:cubicBezTo>
                    <a:lnTo>
                      <a:pt x="7575" y="6205"/>
                    </a:lnTo>
                    <a:cubicBezTo>
                      <a:pt x="7570" y="6208"/>
                      <a:pt x="7566" y="6210"/>
                      <a:pt x="7563" y="6210"/>
                    </a:cubicBezTo>
                    <a:cubicBezTo>
                      <a:pt x="7543" y="6210"/>
                      <a:pt x="7544" y="6167"/>
                      <a:pt x="7530" y="6167"/>
                    </a:cubicBezTo>
                    <a:cubicBezTo>
                      <a:pt x="7527" y="6167"/>
                      <a:pt x="7525" y="6168"/>
                      <a:pt x="7521" y="6171"/>
                    </a:cubicBezTo>
                    <a:cubicBezTo>
                      <a:pt x="7516" y="6160"/>
                      <a:pt x="7516" y="6143"/>
                      <a:pt x="7527" y="6143"/>
                    </a:cubicBezTo>
                    <a:cubicBezTo>
                      <a:pt x="7532" y="6150"/>
                      <a:pt x="7537" y="6152"/>
                      <a:pt x="7542" y="6152"/>
                    </a:cubicBezTo>
                    <a:cubicBezTo>
                      <a:pt x="7557" y="6152"/>
                      <a:pt x="7568" y="6127"/>
                      <a:pt x="7577" y="6127"/>
                    </a:cubicBezTo>
                    <a:cubicBezTo>
                      <a:pt x="7576" y="6126"/>
                      <a:pt x="7575" y="6126"/>
                      <a:pt x="7575" y="6126"/>
                    </a:cubicBezTo>
                    <a:cubicBezTo>
                      <a:pt x="7570" y="6126"/>
                      <a:pt x="7561" y="6137"/>
                      <a:pt x="7554" y="6137"/>
                    </a:cubicBezTo>
                    <a:cubicBezTo>
                      <a:pt x="7552" y="6137"/>
                      <a:pt x="7550" y="6136"/>
                      <a:pt x="7549" y="6132"/>
                    </a:cubicBezTo>
                    <a:cubicBezTo>
                      <a:pt x="7549" y="6121"/>
                      <a:pt x="7566" y="6104"/>
                      <a:pt x="7577" y="6099"/>
                    </a:cubicBezTo>
                    <a:lnTo>
                      <a:pt x="7582" y="6104"/>
                    </a:lnTo>
                    <a:lnTo>
                      <a:pt x="7599" y="6088"/>
                    </a:lnTo>
                    <a:cubicBezTo>
                      <a:pt x="7596" y="6086"/>
                      <a:pt x="7593" y="6085"/>
                      <a:pt x="7590" y="6085"/>
                    </a:cubicBezTo>
                    <a:cubicBezTo>
                      <a:pt x="7582" y="6085"/>
                      <a:pt x="7576" y="6093"/>
                      <a:pt x="7573" y="6093"/>
                    </a:cubicBezTo>
                    <a:cubicBezTo>
                      <a:pt x="7572" y="6093"/>
                      <a:pt x="7571" y="6092"/>
                      <a:pt x="7571" y="6088"/>
                    </a:cubicBezTo>
                    <a:cubicBezTo>
                      <a:pt x="7577" y="6077"/>
                      <a:pt x="7571" y="6060"/>
                      <a:pt x="7582" y="6060"/>
                    </a:cubicBezTo>
                    <a:cubicBezTo>
                      <a:pt x="7604" y="6071"/>
                      <a:pt x="7626" y="6066"/>
                      <a:pt x="7632" y="6088"/>
                    </a:cubicBezTo>
                    <a:cubicBezTo>
                      <a:pt x="7632" y="6074"/>
                      <a:pt x="7632" y="6035"/>
                      <a:pt x="7614" y="6035"/>
                    </a:cubicBezTo>
                    <a:cubicBezTo>
                      <a:pt x="7611" y="6035"/>
                      <a:pt x="7608" y="6036"/>
                      <a:pt x="7604" y="6038"/>
                    </a:cubicBezTo>
                    <a:lnTo>
                      <a:pt x="7604" y="6016"/>
                    </a:lnTo>
                    <a:cubicBezTo>
                      <a:pt x="7597" y="6026"/>
                      <a:pt x="7586" y="6041"/>
                      <a:pt x="7579" y="6041"/>
                    </a:cubicBezTo>
                    <a:cubicBezTo>
                      <a:pt x="7574" y="6041"/>
                      <a:pt x="7571" y="6036"/>
                      <a:pt x="7571" y="6021"/>
                    </a:cubicBezTo>
                    <a:lnTo>
                      <a:pt x="7577" y="6021"/>
                    </a:lnTo>
                    <a:lnTo>
                      <a:pt x="7554" y="5994"/>
                    </a:lnTo>
                    <a:lnTo>
                      <a:pt x="7571" y="5988"/>
                    </a:lnTo>
                    <a:cubicBezTo>
                      <a:pt x="7566" y="5988"/>
                      <a:pt x="7554" y="5983"/>
                      <a:pt x="7554" y="5977"/>
                    </a:cubicBezTo>
                    <a:cubicBezTo>
                      <a:pt x="7564" y="5977"/>
                      <a:pt x="7569" y="5965"/>
                      <a:pt x="7574" y="5965"/>
                    </a:cubicBezTo>
                    <a:cubicBezTo>
                      <a:pt x="7575" y="5965"/>
                      <a:pt x="7576" y="5965"/>
                      <a:pt x="7577" y="5966"/>
                    </a:cubicBezTo>
                    <a:cubicBezTo>
                      <a:pt x="7577" y="5938"/>
                      <a:pt x="7566" y="5938"/>
                      <a:pt x="7554" y="5938"/>
                    </a:cubicBezTo>
                    <a:cubicBezTo>
                      <a:pt x="7554" y="5930"/>
                      <a:pt x="7560" y="5925"/>
                      <a:pt x="7568" y="5925"/>
                    </a:cubicBezTo>
                    <a:cubicBezTo>
                      <a:pt x="7571" y="5925"/>
                      <a:pt x="7574" y="5926"/>
                      <a:pt x="7577" y="5927"/>
                    </a:cubicBezTo>
                    <a:cubicBezTo>
                      <a:pt x="7582" y="5905"/>
                      <a:pt x="7582" y="5872"/>
                      <a:pt x="7599" y="5855"/>
                    </a:cubicBezTo>
                    <a:cubicBezTo>
                      <a:pt x="7593" y="5847"/>
                      <a:pt x="7591" y="5844"/>
                      <a:pt x="7589" y="5844"/>
                    </a:cubicBezTo>
                    <a:cubicBezTo>
                      <a:pt x="7587" y="5844"/>
                      <a:pt x="7587" y="5849"/>
                      <a:pt x="7584" y="5849"/>
                    </a:cubicBezTo>
                    <a:cubicBezTo>
                      <a:pt x="7583" y="5849"/>
                      <a:pt x="7580" y="5848"/>
                      <a:pt x="7577" y="5844"/>
                    </a:cubicBezTo>
                    <a:cubicBezTo>
                      <a:pt x="7626" y="5822"/>
                      <a:pt x="7599" y="5750"/>
                      <a:pt x="7599" y="5706"/>
                    </a:cubicBezTo>
                    <a:lnTo>
                      <a:pt x="7599" y="5706"/>
                    </a:lnTo>
                    <a:cubicBezTo>
                      <a:pt x="7594" y="5707"/>
                      <a:pt x="7590" y="5707"/>
                      <a:pt x="7587" y="5707"/>
                    </a:cubicBezTo>
                    <a:cubicBezTo>
                      <a:pt x="7565" y="5707"/>
                      <a:pt x="7583" y="5693"/>
                      <a:pt x="7565" y="5686"/>
                    </a:cubicBezTo>
                    <a:lnTo>
                      <a:pt x="7565" y="5686"/>
                    </a:lnTo>
                    <a:cubicBezTo>
                      <a:pt x="7575" y="5683"/>
                      <a:pt x="7584" y="5670"/>
                      <a:pt x="7591" y="5670"/>
                    </a:cubicBezTo>
                    <a:cubicBezTo>
                      <a:pt x="7595" y="5670"/>
                      <a:pt x="7597" y="5673"/>
                      <a:pt x="7599" y="5684"/>
                    </a:cubicBezTo>
                    <a:lnTo>
                      <a:pt x="7599" y="5656"/>
                    </a:lnTo>
                    <a:cubicBezTo>
                      <a:pt x="7602" y="5654"/>
                      <a:pt x="7604" y="5653"/>
                      <a:pt x="7606" y="5653"/>
                    </a:cubicBezTo>
                    <a:cubicBezTo>
                      <a:pt x="7617" y="5653"/>
                      <a:pt x="7616" y="5681"/>
                      <a:pt x="7636" y="5681"/>
                    </a:cubicBezTo>
                    <a:cubicBezTo>
                      <a:pt x="7639" y="5681"/>
                      <a:pt x="7643" y="5681"/>
                      <a:pt x="7649" y="5678"/>
                    </a:cubicBezTo>
                    <a:cubicBezTo>
                      <a:pt x="7649" y="5651"/>
                      <a:pt x="7604" y="5629"/>
                      <a:pt x="7621" y="5601"/>
                    </a:cubicBezTo>
                    <a:lnTo>
                      <a:pt x="7621" y="5601"/>
                    </a:lnTo>
                    <a:cubicBezTo>
                      <a:pt x="7624" y="5602"/>
                      <a:pt x="7627" y="5603"/>
                      <a:pt x="7628" y="5603"/>
                    </a:cubicBezTo>
                    <a:cubicBezTo>
                      <a:pt x="7638" y="5603"/>
                      <a:pt x="7620" y="5582"/>
                      <a:pt x="7630" y="5582"/>
                    </a:cubicBezTo>
                    <a:cubicBezTo>
                      <a:pt x="7631" y="5582"/>
                      <a:pt x="7634" y="5583"/>
                      <a:pt x="7637" y="5584"/>
                    </a:cubicBezTo>
                    <a:cubicBezTo>
                      <a:pt x="7649" y="5595"/>
                      <a:pt x="7649" y="5601"/>
                      <a:pt x="7649" y="5612"/>
                    </a:cubicBezTo>
                    <a:lnTo>
                      <a:pt x="7654" y="5606"/>
                    </a:lnTo>
                    <a:cubicBezTo>
                      <a:pt x="7660" y="5576"/>
                      <a:pt x="7651" y="5572"/>
                      <a:pt x="7640" y="5572"/>
                    </a:cubicBezTo>
                    <a:cubicBezTo>
                      <a:pt x="7635" y="5572"/>
                      <a:pt x="7630" y="5572"/>
                      <a:pt x="7625" y="5572"/>
                    </a:cubicBezTo>
                    <a:cubicBezTo>
                      <a:pt x="7617" y="5572"/>
                      <a:pt x="7609" y="5571"/>
                      <a:pt x="7604" y="5562"/>
                    </a:cubicBezTo>
                    <a:cubicBezTo>
                      <a:pt x="7604" y="5532"/>
                      <a:pt x="7621" y="5529"/>
                      <a:pt x="7636" y="5529"/>
                    </a:cubicBezTo>
                    <a:cubicBezTo>
                      <a:pt x="7641" y="5529"/>
                      <a:pt x="7645" y="5529"/>
                      <a:pt x="7649" y="5529"/>
                    </a:cubicBezTo>
                    <a:cubicBezTo>
                      <a:pt x="7654" y="5524"/>
                      <a:pt x="7649" y="5514"/>
                      <a:pt x="7639" y="5498"/>
                    </a:cubicBezTo>
                    <a:lnTo>
                      <a:pt x="7639" y="5498"/>
                    </a:lnTo>
                    <a:cubicBezTo>
                      <a:pt x="7648" y="5514"/>
                      <a:pt x="7633" y="5529"/>
                      <a:pt x="7616" y="5529"/>
                    </a:cubicBezTo>
                    <a:cubicBezTo>
                      <a:pt x="7610" y="5529"/>
                      <a:pt x="7604" y="5527"/>
                      <a:pt x="7599" y="5523"/>
                    </a:cubicBezTo>
                    <a:cubicBezTo>
                      <a:pt x="7632" y="5512"/>
                      <a:pt x="7604" y="5468"/>
                      <a:pt x="7593" y="5462"/>
                    </a:cubicBezTo>
                    <a:cubicBezTo>
                      <a:pt x="7549" y="5512"/>
                      <a:pt x="7582" y="5496"/>
                      <a:pt x="7549" y="5546"/>
                    </a:cubicBezTo>
                    <a:cubicBezTo>
                      <a:pt x="7554" y="5551"/>
                      <a:pt x="7593" y="5551"/>
                      <a:pt x="7577" y="5579"/>
                    </a:cubicBezTo>
                    <a:cubicBezTo>
                      <a:pt x="7573" y="5573"/>
                      <a:pt x="7571" y="5572"/>
                      <a:pt x="7569" y="5572"/>
                    </a:cubicBezTo>
                    <a:cubicBezTo>
                      <a:pt x="7564" y="5572"/>
                      <a:pt x="7562" y="5580"/>
                      <a:pt x="7554" y="5584"/>
                    </a:cubicBezTo>
                    <a:cubicBezTo>
                      <a:pt x="7556" y="5584"/>
                      <a:pt x="7558" y="5584"/>
                      <a:pt x="7560" y="5584"/>
                    </a:cubicBezTo>
                    <a:cubicBezTo>
                      <a:pt x="7575" y="5584"/>
                      <a:pt x="7566" y="5607"/>
                      <a:pt x="7571" y="5612"/>
                    </a:cubicBezTo>
                    <a:cubicBezTo>
                      <a:pt x="7568" y="5614"/>
                      <a:pt x="7565" y="5615"/>
                      <a:pt x="7561" y="5615"/>
                    </a:cubicBezTo>
                    <a:cubicBezTo>
                      <a:pt x="7552" y="5615"/>
                      <a:pt x="7542" y="5610"/>
                      <a:pt x="7534" y="5610"/>
                    </a:cubicBezTo>
                    <a:cubicBezTo>
                      <a:pt x="7528" y="5610"/>
                      <a:pt x="7523" y="5613"/>
                      <a:pt x="7521" y="5623"/>
                    </a:cubicBezTo>
                    <a:lnTo>
                      <a:pt x="7566" y="5629"/>
                    </a:lnTo>
                    <a:cubicBezTo>
                      <a:pt x="7554" y="5640"/>
                      <a:pt x="7538" y="5623"/>
                      <a:pt x="7543" y="5651"/>
                    </a:cubicBezTo>
                    <a:cubicBezTo>
                      <a:pt x="7521" y="5634"/>
                      <a:pt x="7510" y="5651"/>
                      <a:pt x="7510" y="5612"/>
                    </a:cubicBezTo>
                    <a:lnTo>
                      <a:pt x="7510" y="5612"/>
                    </a:lnTo>
                    <a:cubicBezTo>
                      <a:pt x="7471" y="5651"/>
                      <a:pt x="7521" y="5678"/>
                      <a:pt x="7538" y="5706"/>
                    </a:cubicBezTo>
                    <a:lnTo>
                      <a:pt x="7527" y="5695"/>
                    </a:lnTo>
                    <a:lnTo>
                      <a:pt x="7527" y="5695"/>
                    </a:lnTo>
                    <a:cubicBezTo>
                      <a:pt x="7538" y="5706"/>
                      <a:pt x="7538" y="5717"/>
                      <a:pt x="7543" y="5723"/>
                    </a:cubicBezTo>
                    <a:cubicBezTo>
                      <a:pt x="7539" y="5728"/>
                      <a:pt x="7536" y="5730"/>
                      <a:pt x="7533" y="5730"/>
                    </a:cubicBezTo>
                    <a:cubicBezTo>
                      <a:pt x="7524" y="5730"/>
                      <a:pt x="7520" y="5712"/>
                      <a:pt x="7516" y="5712"/>
                    </a:cubicBezTo>
                    <a:lnTo>
                      <a:pt x="7516" y="5745"/>
                    </a:lnTo>
                    <a:cubicBezTo>
                      <a:pt x="7521" y="5750"/>
                      <a:pt x="7521" y="5767"/>
                      <a:pt x="7516" y="5767"/>
                    </a:cubicBezTo>
                    <a:cubicBezTo>
                      <a:pt x="7499" y="5750"/>
                      <a:pt x="7488" y="5750"/>
                      <a:pt x="7483" y="5745"/>
                    </a:cubicBezTo>
                    <a:lnTo>
                      <a:pt x="7483" y="5745"/>
                    </a:lnTo>
                    <a:lnTo>
                      <a:pt x="7510" y="5778"/>
                    </a:lnTo>
                    <a:cubicBezTo>
                      <a:pt x="7509" y="5777"/>
                      <a:pt x="7508" y="5777"/>
                      <a:pt x="7506" y="5777"/>
                    </a:cubicBezTo>
                    <a:cubicBezTo>
                      <a:pt x="7497" y="5777"/>
                      <a:pt x="7489" y="5789"/>
                      <a:pt x="7482" y="5789"/>
                    </a:cubicBezTo>
                    <a:cubicBezTo>
                      <a:pt x="7478" y="5789"/>
                      <a:pt x="7475" y="5786"/>
                      <a:pt x="7471" y="5778"/>
                    </a:cubicBezTo>
                    <a:lnTo>
                      <a:pt x="7471" y="5828"/>
                    </a:lnTo>
                    <a:lnTo>
                      <a:pt x="7444" y="5828"/>
                    </a:lnTo>
                    <a:cubicBezTo>
                      <a:pt x="7449" y="5836"/>
                      <a:pt x="7452" y="5840"/>
                      <a:pt x="7454" y="5840"/>
                    </a:cubicBezTo>
                    <a:cubicBezTo>
                      <a:pt x="7456" y="5840"/>
                      <a:pt x="7458" y="5836"/>
                      <a:pt x="7460" y="5828"/>
                    </a:cubicBezTo>
                    <a:lnTo>
                      <a:pt x="7460" y="5828"/>
                    </a:lnTo>
                    <a:cubicBezTo>
                      <a:pt x="7455" y="5843"/>
                      <a:pt x="7493" y="5901"/>
                      <a:pt x="7463" y="5901"/>
                    </a:cubicBezTo>
                    <a:cubicBezTo>
                      <a:pt x="7461" y="5901"/>
                      <a:pt x="7458" y="5901"/>
                      <a:pt x="7455" y="5900"/>
                    </a:cubicBezTo>
                    <a:lnTo>
                      <a:pt x="7455" y="5900"/>
                    </a:lnTo>
                    <a:cubicBezTo>
                      <a:pt x="7471" y="5938"/>
                      <a:pt x="7466" y="5955"/>
                      <a:pt x="7471" y="5999"/>
                    </a:cubicBezTo>
                    <a:cubicBezTo>
                      <a:pt x="7468" y="5992"/>
                      <a:pt x="7465" y="5989"/>
                      <a:pt x="7462" y="5989"/>
                    </a:cubicBezTo>
                    <a:cubicBezTo>
                      <a:pt x="7452" y="5989"/>
                      <a:pt x="7444" y="6013"/>
                      <a:pt x="7438" y="6013"/>
                    </a:cubicBezTo>
                    <a:cubicBezTo>
                      <a:pt x="7436" y="6013"/>
                      <a:pt x="7434" y="6009"/>
                      <a:pt x="7433" y="5999"/>
                    </a:cubicBezTo>
                    <a:lnTo>
                      <a:pt x="7433" y="5999"/>
                    </a:lnTo>
                    <a:cubicBezTo>
                      <a:pt x="7416" y="6021"/>
                      <a:pt x="7444" y="6027"/>
                      <a:pt x="7455" y="6049"/>
                    </a:cubicBezTo>
                    <a:cubicBezTo>
                      <a:pt x="7449" y="6055"/>
                      <a:pt x="7442" y="6057"/>
                      <a:pt x="7435" y="6057"/>
                    </a:cubicBezTo>
                    <a:cubicBezTo>
                      <a:pt x="7426" y="6057"/>
                      <a:pt x="7418" y="6054"/>
                      <a:pt x="7412" y="6048"/>
                    </a:cubicBezTo>
                    <a:lnTo>
                      <a:pt x="7412" y="6048"/>
                    </a:lnTo>
                    <a:lnTo>
                      <a:pt x="7416" y="6055"/>
                    </a:lnTo>
                    <a:lnTo>
                      <a:pt x="7411" y="6055"/>
                    </a:lnTo>
                    <a:lnTo>
                      <a:pt x="7427" y="6077"/>
                    </a:lnTo>
                    <a:cubicBezTo>
                      <a:pt x="7419" y="6088"/>
                      <a:pt x="7412" y="6088"/>
                      <a:pt x="7406" y="6088"/>
                    </a:cubicBezTo>
                    <a:cubicBezTo>
                      <a:pt x="7400" y="6088"/>
                      <a:pt x="7394" y="6088"/>
                      <a:pt x="7388" y="6099"/>
                    </a:cubicBezTo>
                    <a:lnTo>
                      <a:pt x="7411" y="6104"/>
                    </a:lnTo>
                    <a:lnTo>
                      <a:pt x="7400" y="6121"/>
                    </a:lnTo>
                    <a:cubicBezTo>
                      <a:pt x="7402" y="6118"/>
                      <a:pt x="7404" y="6117"/>
                      <a:pt x="7406" y="6117"/>
                    </a:cubicBezTo>
                    <a:cubicBezTo>
                      <a:pt x="7411" y="6117"/>
                      <a:pt x="7411" y="6129"/>
                      <a:pt x="7411" y="6138"/>
                    </a:cubicBezTo>
                    <a:lnTo>
                      <a:pt x="7405" y="6138"/>
                    </a:lnTo>
                    <a:lnTo>
                      <a:pt x="7405" y="6160"/>
                    </a:lnTo>
                    <a:cubicBezTo>
                      <a:pt x="7401" y="6155"/>
                      <a:pt x="7399" y="6153"/>
                      <a:pt x="7397" y="6153"/>
                    </a:cubicBezTo>
                    <a:cubicBezTo>
                      <a:pt x="7393" y="6153"/>
                      <a:pt x="7395" y="6167"/>
                      <a:pt x="7388" y="6167"/>
                    </a:cubicBezTo>
                    <a:cubicBezTo>
                      <a:pt x="7387" y="6167"/>
                      <a:pt x="7385" y="6167"/>
                      <a:pt x="7383" y="6165"/>
                    </a:cubicBezTo>
                    <a:lnTo>
                      <a:pt x="7383" y="6210"/>
                    </a:lnTo>
                    <a:lnTo>
                      <a:pt x="7400" y="6204"/>
                    </a:lnTo>
                    <a:lnTo>
                      <a:pt x="7400" y="6204"/>
                    </a:lnTo>
                    <a:cubicBezTo>
                      <a:pt x="7404" y="6218"/>
                      <a:pt x="7400" y="6220"/>
                      <a:pt x="7394" y="6220"/>
                    </a:cubicBezTo>
                    <a:cubicBezTo>
                      <a:pt x="7391" y="6220"/>
                      <a:pt x="7387" y="6220"/>
                      <a:pt x="7383" y="6220"/>
                    </a:cubicBezTo>
                    <a:cubicBezTo>
                      <a:pt x="7377" y="6220"/>
                      <a:pt x="7372" y="6221"/>
                      <a:pt x="7372" y="6232"/>
                    </a:cubicBezTo>
                    <a:lnTo>
                      <a:pt x="7388" y="6232"/>
                    </a:lnTo>
                    <a:cubicBezTo>
                      <a:pt x="7355" y="6270"/>
                      <a:pt x="7405" y="6304"/>
                      <a:pt x="7377" y="6331"/>
                    </a:cubicBezTo>
                    <a:cubicBezTo>
                      <a:pt x="7377" y="6321"/>
                      <a:pt x="7367" y="6319"/>
                      <a:pt x="7361" y="6319"/>
                    </a:cubicBezTo>
                    <a:cubicBezTo>
                      <a:pt x="7356" y="6319"/>
                      <a:pt x="7353" y="6320"/>
                      <a:pt x="7355" y="6320"/>
                    </a:cubicBezTo>
                    <a:cubicBezTo>
                      <a:pt x="7361" y="6348"/>
                      <a:pt x="7350" y="6387"/>
                      <a:pt x="7372" y="6425"/>
                    </a:cubicBezTo>
                    <a:cubicBezTo>
                      <a:pt x="7344" y="6431"/>
                      <a:pt x="7333" y="6431"/>
                      <a:pt x="7322" y="6459"/>
                    </a:cubicBezTo>
                    <a:cubicBezTo>
                      <a:pt x="7322" y="6481"/>
                      <a:pt x="7322" y="6486"/>
                      <a:pt x="7344" y="6492"/>
                    </a:cubicBezTo>
                    <a:cubicBezTo>
                      <a:pt x="7328" y="6514"/>
                      <a:pt x="7344" y="6547"/>
                      <a:pt x="7322" y="6547"/>
                    </a:cubicBezTo>
                    <a:cubicBezTo>
                      <a:pt x="7333" y="6553"/>
                      <a:pt x="7317" y="6569"/>
                      <a:pt x="7328" y="6575"/>
                    </a:cubicBezTo>
                    <a:lnTo>
                      <a:pt x="7344" y="6575"/>
                    </a:lnTo>
                    <a:cubicBezTo>
                      <a:pt x="7294" y="6608"/>
                      <a:pt x="7361" y="6636"/>
                      <a:pt x="7322" y="6674"/>
                    </a:cubicBezTo>
                    <a:lnTo>
                      <a:pt x="7317" y="6663"/>
                    </a:lnTo>
                    <a:lnTo>
                      <a:pt x="7322" y="6680"/>
                    </a:lnTo>
                    <a:cubicBezTo>
                      <a:pt x="7317" y="6680"/>
                      <a:pt x="7305" y="6674"/>
                      <a:pt x="7300" y="6674"/>
                    </a:cubicBezTo>
                    <a:lnTo>
                      <a:pt x="7289" y="6741"/>
                    </a:lnTo>
                    <a:lnTo>
                      <a:pt x="7300" y="6730"/>
                    </a:lnTo>
                    <a:cubicBezTo>
                      <a:pt x="7300" y="6741"/>
                      <a:pt x="7322" y="6757"/>
                      <a:pt x="7305" y="6768"/>
                    </a:cubicBezTo>
                    <a:cubicBezTo>
                      <a:pt x="7299" y="6761"/>
                      <a:pt x="7296" y="6758"/>
                      <a:pt x="7294" y="6758"/>
                    </a:cubicBezTo>
                    <a:lnTo>
                      <a:pt x="7294" y="6758"/>
                    </a:lnTo>
                    <a:cubicBezTo>
                      <a:pt x="7288" y="6758"/>
                      <a:pt x="7299" y="6792"/>
                      <a:pt x="7278" y="6796"/>
                    </a:cubicBezTo>
                    <a:lnTo>
                      <a:pt x="7272" y="6785"/>
                    </a:lnTo>
                    <a:lnTo>
                      <a:pt x="7272" y="6785"/>
                    </a:lnTo>
                    <a:cubicBezTo>
                      <a:pt x="7272" y="6802"/>
                      <a:pt x="7272" y="6802"/>
                      <a:pt x="7294" y="6802"/>
                    </a:cubicBezTo>
                    <a:cubicBezTo>
                      <a:pt x="7297" y="6814"/>
                      <a:pt x="7288" y="6819"/>
                      <a:pt x="7280" y="6822"/>
                    </a:cubicBezTo>
                    <a:lnTo>
                      <a:pt x="7280" y="6822"/>
                    </a:lnTo>
                    <a:cubicBezTo>
                      <a:pt x="7280" y="6822"/>
                      <a:pt x="7280" y="6822"/>
                      <a:pt x="7281" y="6822"/>
                    </a:cubicBezTo>
                    <a:cubicBezTo>
                      <a:pt x="7292" y="6822"/>
                      <a:pt x="7300" y="6832"/>
                      <a:pt x="7300" y="6846"/>
                    </a:cubicBezTo>
                    <a:cubicBezTo>
                      <a:pt x="7300" y="6846"/>
                      <a:pt x="7295" y="6848"/>
                      <a:pt x="7292" y="6848"/>
                    </a:cubicBezTo>
                    <a:cubicBezTo>
                      <a:pt x="7291" y="6848"/>
                      <a:pt x="7290" y="6848"/>
                      <a:pt x="7289" y="6847"/>
                    </a:cubicBezTo>
                    <a:lnTo>
                      <a:pt x="7289" y="6847"/>
                    </a:lnTo>
                    <a:cubicBezTo>
                      <a:pt x="7294" y="6869"/>
                      <a:pt x="7278" y="6901"/>
                      <a:pt x="7289" y="6907"/>
                    </a:cubicBezTo>
                    <a:cubicBezTo>
                      <a:pt x="7284" y="6913"/>
                      <a:pt x="7280" y="6916"/>
                      <a:pt x="7276" y="6916"/>
                    </a:cubicBezTo>
                    <a:cubicBezTo>
                      <a:pt x="7270" y="6916"/>
                      <a:pt x="7265" y="6910"/>
                      <a:pt x="7261" y="6907"/>
                    </a:cubicBezTo>
                    <a:lnTo>
                      <a:pt x="7261" y="6907"/>
                    </a:lnTo>
                    <a:cubicBezTo>
                      <a:pt x="7272" y="6957"/>
                      <a:pt x="7250" y="6929"/>
                      <a:pt x="7267" y="6979"/>
                    </a:cubicBezTo>
                    <a:lnTo>
                      <a:pt x="7250" y="6979"/>
                    </a:lnTo>
                    <a:lnTo>
                      <a:pt x="7267" y="6990"/>
                    </a:lnTo>
                    <a:lnTo>
                      <a:pt x="7239" y="7012"/>
                    </a:lnTo>
                    <a:lnTo>
                      <a:pt x="7250" y="7006"/>
                    </a:lnTo>
                    <a:cubicBezTo>
                      <a:pt x="7250" y="7017"/>
                      <a:pt x="7261" y="7034"/>
                      <a:pt x="7250" y="7045"/>
                    </a:cubicBezTo>
                    <a:lnTo>
                      <a:pt x="7239" y="7040"/>
                    </a:lnTo>
                    <a:lnTo>
                      <a:pt x="7239" y="7040"/>
                    </a:lnTo>
                    <a:cubicBezTo>
                      <a:pt x="7245" y="7078"/>
                      <a:pt x="7206" y="7089"/>
                      <a:pt x="7222" y="7128"/>
                    </a:cubicBezTo>
                    <a:lnTo>
                      <a:pt x="7217" y="7123"/>
                    </a:lnTo>
                    <a:lnTo>
                      <a:pt x="7217" y="7123"/>
                    </a:lnTo>
                    <a:cubicBezTo>
                      <a:pt x="7239" y="7161"/>
                      <a:pt x="7184" y="7150"/>
                      <a:pt x="7211" y="7183"/>
                    </a:cubicBezTo>
                    <a:lnTo>
                      <a:pt x="7195" y="7183"/>
                    </a:lnTo>
                    <a:lnTo>
                      <a:pt x="7206" y="7206"/>
                    </a:lnTo>
                    <a:lnTo>
                      <a:pt x="7184" y="7200"/>
                    </a:lnTo>
                    <a:lnTo>
                      <a:pt x="7211" y="7222"/>
                    </a:lnTo>
                    <a:lnTo>
                      <a:pt x="7189" y="7228"/>
                    </a:lnTo>
                    <a:lnTo>
                      <a:pt x="7195" y="7233"/>
                    </a:lnTo>
                    <a:cubicBezTo>
                      <a:pt x="7156" y="7244"/>
                      <a:pt x="7184" y="7272"/>
                      <a:pt x="7150" y="7294"/>
                    </a:cubicBezTo>
                    <a:lnTo>
                      <a:pt x="7178" y="7294"/>
                    </a:lnTo>
                    <a:cubicBezTo>
                      <a:pt x="7222" y="7366"/>
                      <a:pt x="7128" y="7432"/>
                      <a:pt x="7139" y="7510"/>
                    </a:cubicBezTo>
                    <a:lnTo>
                      <a:pt x="7123" y="7504"/>
                    </a:lnTo>
                    <a:lnTo>
                      <a:pt x="7139" y="7538"/>
                    </a:lnTo>
                    <a:cubicBezTo>
                      <a:pt x="7137" y="7540"/>
                      <a:pt x="7134" y="7540"/>
                      <a:pt x="7133" y="7540"/>
                    </a:cubicBezTo>
                    <a:cubicBezTo>
                      <a:pt x="7126" y="7540"/>
                      <a:pt x="7125" y="7529"/>
                      <a:pt x="7119" y="7529"/>
                    </a:cubicBezTo>
                    <a:cubicBezTo>
                      <a:pt x="7117" y="7529"/>
                      <a:pt x="7115" y="7530"/>
                      <a:pt x="7112" y="7532"/>
                    </a:cubicBezTo>
                    <a:cubicBezTo>
                      <a:pt x="7123" y="7565"/>
                      <a:pt x="7139" y="7549"/>
                      <a:pt x="7139" y="7587"/>
                    </a:cubicBezTo>
                    <a:cubicBezTo>
                      <a:pt x="7137" y="7592"/>
                      <a:pt x="7135" y="7593"/>
                      <a:pt x="7133" y="7593"/>
                    </a:cubicBezTo>
                    <a:cubicBezTo>
                      <a:pt x="7128" y="7593"/>
                      <a:pt x="7127" y="7578"/>
                      <a:pt x="7123" y="7565"/>
                    </a:cubicBezTo>
                    <a:lnTo>
                      <a:pt x="7123" y="7565"/>
                    </a:lnTo>
                    <a:cubicBezTo>
                      <a:pt x="7128" y="7599"/>
                      <a:pt x="7134" y="7654"/>
                      <a:pt x="7112" y="7682"/>
                    </a:cubicBezTo>
                    <a:lnTo>
                      <a:pt x="7123" y="7682"/>
                    </a:lnTo>
                    <a:cubicBezTo>
                      <a:pt x="7128" y="7709"/>
                      <a:pt x="7112" y="7737"/>
                      <a:pt x="7112" y="7765"/>
                    </a:cubicBezTo>
                    <a:cubicBezTo>
                      <a:pt x="7106" y="7765"/>
                      <a:pt x="7101" y="7759"/>
                      <a:pt x="7101" y="7753"/>
                    </a:cubicBezTo>
                    <a:cubicBezTo>
                      <a:pt x="7101" y="7757"/>
                      <a:pt x="7093" y="7767"/>
                      <a:pt x="7093" y="7774"/>
                    </a:cubicBezTo>
                    <a:lnTo>
                      <a:pt x="7093" y="7774"/>
                    </a:lnTo>
                    <a:lnTo>
                      <a:pt x="7084" y="7765"/>
                    </a:lnTo>
                    <a:lnTo>
                      <a:pt x="7084" y="7765"/>
                    </a:lnTo>
                    <a:cubicBezTo>
                      <a:pt x="7079" y="7787"/>
                      <a:pt x="7095" y="7831"/>
                      <a:pt x="7067" y="7831"/>
                    </a:cubicBezTo>
                    <a:cubicBezTo>
                      <a:pt x="7073" y="7831"/>
                      <a:pt x="7095" y="7831"/>
                      <a:pt x="7084" y="7848"/>
                    </a:cubicBezTo>
                    <a:cubicBezTo>
                      <a:pt x="7051" y="7859"/>
                      <a:pt x="7095" y="7897"/>
                      <a:pt x="7073" y="7925"/>
                    </a:cubicBezTo>
                    <a:cubicBezTo>
                      <a:pt x="7068" y="7920"/>
                      <a:pt x="7068" y="7902"/>
                      <a:pt x="7067" y="7902"/>
                    </a:cubicBezTo>
                    <a:cubicBezTo>
                      <a:pt x="7067" y="7902"/>
                      <a:pt x="7067" y="7902"/>
                      <a:pt x="7067" y="7903"/>
                    </a:cubicBezTo>
                    <a:cubicBezTo>
                      <a:pt x="7051" y="7919"/>
                      <a:pt x="7067" y="7931"/>
                      <a:pt x="7079" y="7947"/>
                    </a:cubicBezTo>
                    <a:lnTo>
                      <a:pt x="7067" y="7942"/>
                    </a:lnTo>
                    <a:lnTo>
                      <a:pt x="7073" y="8008"/>
                    </a:lnTo>
                    <a:cubicBezTo>
                      <a:pt x="7041" y="8013"/>
                      <a:pt x="7065" y="8064"/>
                      <a:pt x="7048" y="8064"/>
                    </a:cubicBezTo>
                    <a:cubicBezTo>
                      <a:pt x="7047" y="8064"/>
                      <a:pt x="7046" y="8064"/>
                      <a:pt x="7045" y="8063"/>
                    </a:cubicBezTo>
                    <a:lnTo>
                      <a:pt x="7045" y="8063"/>
                    </a:lnTo>
                    <a:cubicBezTo>
                      <a:pt x="7044" y="8068"/>
                      <a:pt x="7045" y="8070"/>
                      <a:pt x="7046" y="8070"/>
                    </a:cubicBezTo>
                    <a:cubicBezTo>
                      <a:pt x="7048" y="8070"/>
                      <a:pt x="7054" y="8063"/>
                      <a:pt x="7057" y="8063"/>
                    </a:cubicBezTo>
                    <a:lnTo>
                      <a:pt x="7057" y="8063"/>
                    </a:lnTo>
                    <a:cubicBezTo>
                      <a:pt x="7059" y="8063"/>
                      <a:pt x="7060" y="8067"/>
                      <a:pt x="7056" y="8080"/>
                    </a:cubicBezTo>
                    <a:cubicBezTo>
                      <a:pt x="7048" y="8084"/>
                      <a:pt x="7053" y="8100"/>
                      <a:pt x="7047" y="8100"/>
                    </a:cubicBezTo>
                    <a:cubicBezTo>
                      <a:pt x="7045" y="8100"/>
                      <a:pt x="7043" y="8099"/>
                      <a:pt x="7040" y="8097"/>
                    </a:cubicBezTo>
                    <a:lnTo>
                      <a:pt x="7040" y="8113"/>
                    </a:lnTo>
                    <a:lnTo>
                      <a:pt x="7018" y="8097"/>
                    </a:lnTo>
                    <a:lnTo>
                      <a:pt x="7018" y="8097"/>
                    </a:lnTo>
                    <a:cubicBezTo>
                      <a:pt x="7018" y="8119"/>
                      <a:pt x="7040" y="8135"/>
                      <a:pt x="7051" y="8135"/>
                    </a:cubicBezTo>
                    <a:cubicBezTo>
                      <a:pt x="7040" y="8146"/>
                      <a:pt x="7045" y="8174"/>
                      <a:pt x="7023" y="8180"/>
                    </a:cubicBezTo>
                    <a:lnTo>
                      <a:pt x="7018" y="8174"/>
                    </a:lnTo>
                    <a:cubicBezTo>
                      <a:pt x="7018" y="8224"/>
                      <a:pt x="6946" y="8246"/>
                      <a:pt x="6973" y="8285"/>
                    </a:cubicBezTo>
                    <a:cubicBezTo>
                      <a:pt x="6973" y="8285"/>
                      <a:pt x="6968" y="8285"/>
                      <a:pt x="6968" y="8279"/>
                    </a:cubicBezTo>
                    <a:lnTo>
                      <a:pt x="6962" y="8307"/>
                    </a:lnTo>
                    <a:lnTo>
                      <a:pt x="6946" y="8301"/>
                    </a:lnTo>
                    <a:lnTo>
                      <a:pt x="6962" y="8357"/>
                    </a:lnTo>
                    <a:lnTo>
                      <a:pt x="6946" y="8357"/>
                    </a:lnTo>
                    <a:cubicBezTo>
                      <a:pt x="6940" y="8390"/>
                      <a:pt x="6935" y="8440"/>
                      <a:pt x="6935" y="8478"/>
                    </a:cubicBezTo>
                    <a:lnTo>
                      <a:pt x="6929" y="8473"/>
                    </a:lnTo>
                    <a:lnTo>
                      <a:pt x="6929" y="8473"/>
                    </a:lnTo>
                    <a:cubicBezTo>
                      <a:pt x="6935" y="8523"/>
                      <a:pt x="6907" y="8512"/>
                      <a:pt x="6913" y="8550"/>
                    </a:cubicBezTo>
                    <a:cubicBezTo>
                      <a:pt x="6913" y="8550"/>
                      <a:pt x="6907" y="8550"/>
                      <a:pt x="6907" y="8539"/>
                    </a:cubicBezTo>
                    <a:lnTo>
                      <a:pt x="6901" y="8567"/>
                    </a:lnTo>
                    <a:lnTo>
                      <a:pt x="6890" y="8561"/>
                    </a:lnTo>
                    <a:lnTo>
                      <a:pt x="6890" y="8561"/>
                    </a:lnTo>
                    <a:cubicBezTo>
                      <a:pt x="6911" y="8587"/>
                      <a:pt x="6862" y="8612"/>
                      <a:pt x="6870" y="8612"/>
                    </a:cubicBezTo>
                    <a:cubicBezTo>
                      <a:pt x="6871" y="8612"/>
                      <a:pt x="6872" y="8612"/>
                      <a:pt x="6874" y="8611"/>
                    </a:cubicBezTo>
                    <a:cubicBezTo>
                      <a:pt x="6879" y="8622"/>
                      <a:pt x="6885" y="8644"/>
                      <a:pt x="6901" y="8650"/>
                    </a:cubicBezTo>
                    <a:cubicBezTo>
                      <a:pt x="6896" y="8668"/>
                      <a:pt x="6893" y="8671"/>
                      <a:pt x="6889" y="8671"/>
                    </a:cubicBezTo>
                    <a:cubicBezTo>
                      <a:pt x="6886" y="8671"/>
                      <a:pt x="6883" y="8669"/>
                      <a:pt x="6880" y="8669"/>
                    </a:cubicBezTo>
                    <a:cubicBezTo>
                      <a:pt x="6878" y="8669"/>
                      <a:pt x="6876" y="8670"/>
                      <a:pt x="6874" y="8672"/>
                    </a:cubicBezTo>
                    <a:cubicBezTo>
                      <a:pt x="6863" y="8694"/>
                      <a:pt x="6885" y="8700"/>
                      <a:pt x="6874" y="8733"/>
                    </a:cubicBezTo>
                    <a:lnTo>
                      <a:pt x="6857" y="8733"/>
                    </a:lnTo>
                    <a:cubicBezTo>
                      <a:pt x="6857" y="8750"/>
                      <a:pt x="6863" y="8761"/>
                      <a:pt x="6863" y="8783"/>
                    </a:cubicBezTo>
                    <a:lnTo>
                      <a:pt x="6857" y="8777"/>
                    </a:lnTo>
                    <a:lnTo>
                      <a:pt x="6857" y="8777"/>
                    </a:lnTo>
                    <a:cubicBezTo>
                      <a:pt x="6874" y="8810"/>
                      <a:pt x="6818" y="8810"/>
                      <a:pt x="6863" y="8844"/>
                    </a:cubicBezTo>
                    <a:cubicBezTo>
                      <a:pt x="6853" y="8859"/>
                      <a:pt x="6856" y="8883"/>
                      <a:pt x="6840" y="8883"/>
                    </a:cubicBezTo>
                    <a:cubicBezTo>
                      <a:pt x="6839" y="8883"/>
                      <a:pt x="6837" y="8883"/>
                      <a:pt x="6835" y="8882"/>
                    </a:cubicBezTo>
                    <a:lnTo>
                      <a:pt x="6835" y="8882"/>
                    </a:lnTo>
                    <a:cubicBezTo>
                      <a:pt x="6846" y="8921"/>
                      <a:pt x="6846" y="8954"/>
                      <a:pt x="6846" y="8999"/>
                    </a:cubicBezTo>
                    <a:cubicBezTo>
                      <a:pt x="6807" y="8999"/>
                      <a:pt x="6846" y="9004"/>
                      <a:pt x="6818" y="9026"/>
                    </a:cubicBezTo>
                    <a:lnTo>
                      <a:pt x="6835" y="9026"/>
                    </a:lnTo>
                    <a:cubicBezTo>
                      <a:pt x="6830" y="9082"/>
                      <a:pt x="6769" y="9142"/>
                      <a:pt x="6763" y="9203"/>
                    </a:cubicBezTo>
                    <a:lnTo>
                      <a:pt x="6741" y="9203"/>
                    </a:lnTo>
                    <a:lnTo>
                      <a:pt x="6763" y="9220"/>
                    </a:lnTo>
                    <a:cubicBezTo>
                      <a:pt x="6741" y="9286"/>
                      <a:pt x="6713" y="9369"/>
                      <a:pt x="6708" y="9425"/>
                    </a:cubicBezTo>
                    <a:cubicBezTo>
                      <a:pt x="6713" y="9447"/>
                      <a:pt x="6724" y="9480"/>
                      <a:pt x="6719" y="9502"/>
                    </a:cubicBezTo>
                    <a:lnTo>
                      <a:pt x="6719" y="9497"/>
                    </a:lnTo>
                    <a:cubicBezTo>
                      <a:pt x="6719" y="9552"/>
                      <a:pt x="6719" y="9602"/>
                      <a:pt x="6691" y="9657"/>
                    </a:cubicBezTo>
                    <a:cubicBezTo>
                      <a:pt x="6688" y="9652"/>
                      <a:pt x="6686" y="9652"/>
                      <a:pt x="6682" y="9652"/>
                    </a:cubicBezTo>
                    <a:cubicBezTo>
                      <a:pt x="6679" y="9652"/>
                      <a:pt x="6676" y="9652"/>
                      <a:pt x="6672" y="9649"/>
                    </a:cubicBezTo>
                    <a:lnTo>
                      <a:pt x="6672" y="9649"/>
                    </a:lnTo>
                    <a:cubicBezTo>
                      <a:pt x="6688" y="9665"/>
                      <a:pt x="6664" y="9685"/>
                      <a:pt x="6664" y="9690"/>
                    </a:cubicBezTo>
                    <a:lnTo>
                      <a:pt x="6680" y="9674"/>
                    </a:lnTo>
                    <a:lnTo>
                      <a:pt x="6680" y="9674"/>
                    </a:lnTo>
                    <a:cubicBezTo>
                      <a:pt x="6691" y="9696"/>
                      <a:pt x="6669" y="9712"/>
                      <a:pt x="6658" y="9718"/>
                    </a:cubicBezTo>
                    <a:lnTo>
                      <a:pt x="6669" y="9746"/>
                    </a:lnTo>
                    <a:lnTo>
                      <a:pt x="6664" y="9746"/>
                    </a:lnTo>
                    <a:lnTo>
                      <a:pt x="6669" y="9751"/>
                    </a:lnTo>
                    <a:lnTo>
                      <a:pt x="6641" y="9757"/>
                    </a:lnTo>
                    <a:cubicBezTo>
                      <a:pt x="6652" y="9768"/>
                      <a:pt x="6641" y="9801"/>
                      <a:pt x="6669" y="9812"/>
                    </a:cubicBezTo>
                    <a:cubicBezTo>
                      <a:pt x="6665" y="9812"/>
                      <a:pt x="6659" y="9822"/>
                      <a:pt x="6656" y="9822"/>
                    </a:cubicBezTo>
                    <a:cubicBezTo>
                      <a:pt x="6654" y="9822"/>
                      <a:pt x="6652" y="9819"/>
                      <a:pt x="6652" y="9812"/>
                    </a:cubicBezTo>
                    <a:lnTo>
                      <a:pt x="6625" y="9906"/>
                    </a:lnTo>
                    <a:lnTo>
                      <a:pt x="6636" y="9889"/>
                    </a:lnTo>
                    <a:cubicBezTo>
                      <a:pt x="6658" y="9889"/>
                      <a:pt x="6664" y="9923"/>
                      <a:pt x="6652" y="9934"/>
                    </a:cubicBezTo>
                    <a:cubicBezTo>
                      <a:pt x="6645" y="9924"/>
                      <a:pt x="6639" y="9921"/>
                      <a:pt x="6634" y="9921"/>
                    </a:cubicBezTo>
                    <a:cubicBezTo>
                      <a:pt x="6626" y="9921"/>
                      <a:pt x="6618" y="9927"/>
                      <a:pt x="6608" y="9934"/>
                    </a:cubicBezTo>
                    <a:cubicBezTo>
                      <a:pt x="6609" y="9936"/>
                      <a:pt x="6611" y="9937"/>
                      <a:pt x="6613" y="9937"/>
                    </a:cubicBezTo>
                    <a:cubicBezTo>
                      <a:pt x="6618" y="9937"/>
                      <a:pt x="6626" y="9931"/>
                      <a:pt x="6631" y="9931"/>
                    </a:cubicBezTo>
                    <a:cubicBezTo>
                      <a:pt x="6633" y="9931"/>
                      <a:pt x="6635" y="9931"/>
                      <a:pt x="6636" y="9934"/>
                    </a:cubicBezTo>
                    <a:cubicBezTo>
                      <a:pt x="6641" y="9950"/>
                      <a:pt x="6641" y="9978"/>
                      <a:pt x="6636" y="9989"/>
                    </a:cubicBezTo>
                    <a:lnTo>
                      <a:pt x="6630" y="9972"/>
                    </a:lnTo>
                    <a:cubicBezTo>
                      <a:pt x="6630" y="9995"/>
                      <a:pt x="6597" y="10000"/>
                      <a:pt x="6597" y="10022"/>
                    </a:cubicBezTo>
                    <a:cubicBezTo>
                      <a:pt x="6608" y="10044"/>
                      <a:pt x="6586" y="10055"/>
                      <a:pt x="6625" y="10055"/>
                    </a:cubicBezTo>
                    <a:cubicBezTo>
                      <a:pt x="6625" y="10068"/>
                      <a:pt x="6621" y="10070"/>
                      <a:pt x="6615" y="10070"/>
                    </a:cubicBezTo>
                    <a:cubicBezTo>
                      <a:pt x="6611" y="10070"/>
                      <a:pt x="6607" y="10069"/>
                      <a:pt x="6603" y="10069"/>
                    </a:cubicBezTo>
                    <a:cubicBezTo>
                      <a:pt x="6601" y="10069"/>
                      <a:pt x="6598" y="10069"/>
                      <a:pt x="6597" y="10072"/>
                    </a:cubicBezTo>
                    <a:cubicBezTo>
                      <a:pt x="6608" y="10083"/>
                      <a:pt x="6586" y="10116"/>
                      <a:pt x="6575" y="10116"/>
                    </a:cubicBezTo>
                    <a:cubicBezTo>
                      <a:pt x="6614" y="10144"/>
                      <a:pt x="6542" y="10188"/>
                      <a:pt x="6581" y="10199"/>
                    </a:cubicBezTo>
                    <a:lnTo>
                      <a:pt x="6553" y="10216"/>
                    </a:lnTo>
                    <a:cubicBezTo>
                      <a:pt x="6569" y="10216"/>
                      <a:pt x="6586" y="10227"/>
                      <a:pt x="6586" y="10249"/>
                    </a:cubicBezTo>
                    <a:cubicBezTo>
                      <a:pt x="6581" y="10256"/>
                      <a:pt x="6575" y="10258"/>
                      <a:pt x="6568" y="10258"/>
                    </a:cubicBezTo>
                    <a:cubicBezTo>
                      <a:pt x="6559" y="10258"/>
                      <a:pt x="6550" y="10255"/>
                      <a:pt x="6547" y="10255"/>
                    </a:cubicBezTo>
                    <a:lnTo>
                      <a:pt x="6547" y="10255"/>
                    </a:lnTo>
                    <a:lnTo>
                      <a:pt x="6581" y="10277"/>
                    </a:lnTo>
                    <a:cubicBezTo>
                      <a:pt x="6520" y="10360"/>
                      <a:pt x="6520" y="10493"/>
                      <a:pt x="6459" y="10587"/>
                    </a:cubicBezTo>
                    <a:cubicBezTo>
                      <a:pt x="6459" y="10637"/>
                      <a:pt x="6459" y="10697"/>
                      <a:pt x="6437" y="10753"/>
                    </a:cubicBezTo>
                    <a:lnTo>
                      <a:pt x="6431" y="10747"/>
                    </a:lnTo>
                    <a:lnTo>
                      <a:pt x="6409" y="10797"/>
                    </a:lnTo>
                    <a:lnTo>
                      <a:pt x="6437" y="10764"/>
                    </a:lnTo>
                    <a:cubicBezTo>
                      <a:pt x="6437" y="10775"/>
                      <a:pt x="6442" y="10780"/>
                      <a:pt x="6442" y="10797"/>
                    </a:cubicBezTo>
                    <a:cubicBezTo>
                      <a:pt x="6409" y="10852"/>
                      <a:pt x="6376" y="10930"/>
                      <a:pt x="6376" y="11002"/>
                    </a:cubicBezTo>
                    <a:cubicBezTo>
                      <a:pt x="6408" y="11056"/>
                      <a:pt x="6328" y="11025"/>
                      <a:pt x="6347" y="11077"/>
                    </a:cubicBezTo>
                    <a:lnTo>
                      <a:pt x="6347" y="11077"/>
                    </a:lnTo>
                    <a:cubicBezTo>
                      <a:pt x="6344" y="11074"/>
                      <a:pt x="6336" y="11073"/>
                      <a:pt x="6332" y="11068"/>
                    </a:cubicBezTo>
                    <a:lnTo>
                      <a:pt x="6332" y="11068"/>
                    </a:lnTo>
                    <a:cubicBezTo>
                      <a:pt x="6332" y="11123"/>
                      <a:pt x="6332" y="11151"/>
                      <a:pt x="6348" y="11206"/>
                    </a:cubicBezTo>
                    <a:cubicBezTo>
                      <a:pt x="6341" y="11203"/>
                      <a:pt x="6335" y="11201"/>
                      <a:pt x="6332" y="11201"/>
                    </a:cubicBezTo>
                    <a:cubicBezTo>
                      <a:pt x="6317" y="11201"/>
                      <a:pt x="6329" y="11226"/>
                      <a:pt x="6325" y="11226"/>
                    </a:cubicBezTo>
                    <a:cubicBezTo>
                      <a:pt x="6324" y="11226"/>
                      <a:pt x="6323" y="11225"/>
                      <a:pt x="6320" y="11223"/>
                    </a:cubicBezTo>
                    <a:lnTo>
                      <a:pt x="6320" y="11223"/>
                    </a:lnTo>
                    <a:lnTo>
                      <a:pt x="6332" y="11234"/>
                    </a:lnTo>
                    <a:cubicBezTo>
                      <a:pt x="6321" y="11239"/>
                      <a:pt x="6307" y="11263"/>
                      <a:pt x="6300" y="11263"/>
                    </a:cubicBezTo>
                    <a:cubicBezTo>
                      <a:pt x="6299" y="11263"/>
                      <a:pt x="6299" y="11262"/>
                      <a:pt x="6298" y="11262"/>
                    </a:cubicBezTo>
                    <a:lnTo>
                      <a:pt x="6298" y="11262"/>
                    </a:lnTo>
                    <a:lnTo>
                      <a:pt x="6309" y="11289"/>
                    </a:lnTo>
                    <a:lnTo>
                      <a:pt x="6293" y="11289"/>
                    </a:lnTo>
                    <a:cubicBezTo>
                      <a:pt x="6282" y="11317"/>
                      <a:pt x="6282" y="11378"/>
                      <a:pt x="6243" y="11384"/>
                    </a:cubicBezTo>
                    <a:cubicBezTo>
                      <a:pt x="6248" y="11461"/>
                      <a:pt x="6215" y="11572"/>
                      <a:pt x="6182" y="11655"/>
                    </a:cubicBezTo>
                    <a:cubicBezTo>
                      <a:pt x="6193" y="11666"/>
                      <a:pt x="6188" y="11693"/>
                      <a:pt x="6182" y="11716"/>
                    </a:cubicBezTo>
                    <a:lnTo>
                      <a:pt x="6154" y="11732"/>
                    </a:lnTo>
                    <a:cubicBezTo>
                      <a:pt x="6154" y="11749"/>
                      <a:pt x="6171" y="11776"/>
                      <a:pt x="6154" y="11799"/>
                    </a:cubicBezTo>
                    <a:cubicBezTo>
                      <a:pt x="6154" y="11799"/>
                      <a:pt x="6143" y="11799"/>
                      <a:pt x="6143" y="11793"/>
                    </a:cubicBezTo>
                    <a:cubicBezTo>
                      <a:pt x="6143" y="11815"/>
                      <a:pt x="6127" y="11832"/>
                      <a:pt x="6138" y="11854"/>
                    </a:cubicBezTo>
                    <a:cubicBezTo>
                      <a:pt x="6134" y="11871"/>
                      <a:pt x="6120" y="11887"/>
                      <a:pt x="6109" y="11887"/>
                    </a:cubicBezTo>
                    <a:cubicBezTo>
                      <a:pt x="6108" y="11887"/>
                      <a:pt x="6107" y="11887"/>
                      <a:pt x="6107" y="11887"/>
                    </a:cubicBezTo>
                    <a:lnTo>
                      <a:pt x="6107" y="11887"/>
                    </a:lnTo>
                    <a:cubicBezTo>
                      <a:pt x="6121" y="11905"/>
                      <a:pt x="6077" y="11931"/>
                      <a:pt x="6077" y="11931"/>
                    </a:cubicBezTo>
                    <a:cubicBezTo>
                      <a:pt x="6077" y="11931"/>
                      <a:pt x="5966" y="12214"/>
                      <a:pt x="5867" y="12540"/>
                    </a:cubicBezTo>
                    <a:cubicBezTo>
                      <a:pt x="5828" y="12678"/>
                      <a:pt x="5784" y="12817"/>
                      <a:pt x="5756" y="12950"/>
                    </a:cubicBezTo>
                    <a:cubicBezTo>
                      <a:pt x="5712" y="12800"/>
                      <a:pt x="5667" y="12656"/>
                      <a:pt x="5629" y="12512"/>
                    </a:cubicBezTo>
                    <a:lnTo>
                      <a:pt x="5629" y="12512"/>
                    </a:lnTo>
                    <a:lnTo>
                      <a:pt x="5640" y="12540"/>
                    </a:lnTo>
                    <a:lnTo>
                      <a:pt x="5640" y="12540"/>
                    </a:lnTo>
                    <a:lnTo>
                      <a:pt x="5584" y="12291"/>
                    </a:lnTo>
                    <a:lnTo>
                      <a:pt x="5618" y="12479"/>
                    </a:lnTo>
                    <a:cubicBezTo>
                      <a:pt x="5601" y="12424"/>
                      <a:pt x="5579" y="12380"/>
                      <a:pt x="5562" y="12330"/>
                    </a:cubicBezTo>
                    <a:cubicBezTo>
                      <a:pt x="5501" y="12053"/>
                      <a:pt x="5424" y="11682"/>
                      <a:pt x="5313" y="11350"/>
                    </a:cubicBezTo>
                    <a:cubicBezTo>
                      <a:pt x="5215" y="11143"/>
                      <a:pt x="5310" y="11188"/>
                      <a:pt x="5229" y="11005"/>
                    </a:cubicBezTo>
                    <a:lnTo>
                      <a:pt x="5229" y="11005"/>
                    </a:lnTo>
                    <a:cubicBezTo>
                      <a:pt x="5235" y="11015"/>
                      <a:pt x="5244" y="11021"/>
                      <a:pt x="5252" y="11029"/>
                    </a:cubicBezTo>
                    <a:cubicBezTo>
                      <a:pt x="5175" y="10808"/>
                      <a:pt x="5136" y="10692"/>
                      <a:pt x="5048" y="10471"/>
                    </a:cubicBezTo>
                    <a:lnTo>
                      <a:pt x="5048" y="10471"/>
                    </a:lnTo>
                    <a:cubicBezTo>
                      <a:pt x="5050" y="10471"/>
                      <a:pt x="5052" y="10472"/>
                      <a:pt x="5053" y="10472"/>
                    </a:cubicBezTo>
                    <a:cubicBezTo>
                      <a:pt x="5082" y="10472"/>
                      <a:pt x="5010" y="10337"/>
                      <a:pt x="5029" y="10337"/>
                    </a:cubicBezTo>
                    <a:cubicBezTo>
                      <a:pt x="5029" y="10337"/>
                      <a:pt x="5030" y="10337"/>
                      <a:pt x="5031" y="10338"/>
                    </a:cubicBezTo>
                    <a:lnTo>
                      <a:pt x="5009" y="10327"/>
                    </a:lnTo>
                    <a:cubicBezTo>
                      <a:pt x="5009" y="10274"/>
                      <a:pt x="4979" y="10165"/>
                      <a:pt x="4995" y="10165"/>
                    </a:cubicBezTo>
                    <a:cubicBezTo>
                      <a:pt x="4996" y="10165"/>
                      <a:pt x="4997" y="10166"/>
                      <a:pt x="4998" y="10166"/>
                    </a:cubicBezTo>
                    <a:lnTo>
                      <a:pt x="4948" y="10078"/>
                    </a:lnTo>
                    <a:lnTo>
                      <a:pt x="4965" y="10061"/>
                    </a:lnTo>
                    <a:cubicBezTo>
                      <a:pt x="4926" y="9934"/>
                      <a:pt x="4837" y="9657"/>
                      <a:pt x="4854" y="9574"/>
                    </a:cubicBezTo>
                    <a:cubicBezTo>
                      <a:pt x="4732" y="9253"/>
                      <a:pt x="4605" y="8733"/>
                      <a:pt x="4494" y="8318"/>
                    </a:cubicBezTo>
                    <a:cubicBezTo>
                      <a:pt x="4467" y="8263"/>
                      <a:pt x="4428" y="8146"/>
                      <a:pt x="4400" y="8058"/>
                    </a:cubicBezTo>
                    <a:lnTo>
                      <a:pt x="4395" y="7953"/>
                    </a:lnTo>
                    <a:cubicBezTo>
                      <a:pt x="4361" y="7864"/>
                      <a:pt x="4306" y="7765"/>
                      <a:pt x="4301" y="7676"/>
                    </a:cubicBezTo>
                    <a:lnTo>
                      <a:pt x="4301" y="7676"/>
                    </a:lnTo>
                    <a:cubicBezTo>
                      <a:pt x="4301" y="7676"/>
                      <a:pt x="4304" y="7676"/>
                      <a:pt x="4305" y="7678"/>
                    </a:cubicBezTo>
                    <a:lnTo>
                      <a:pt x="4305" y="7678"/>
                    </a:lnTo>
                    <a:cubicBezTo>
                      <a:pt x="4278" y="7585"/>
                      <a:pt x="4261" y="7487"/>
                      <a:pt x="4218" y="7405"/>
                    </a:cubicBezTo>
                    <a:cubicBezTo>
                      <a:pt x="4190" y="7311"/>
                      <a:pt x="4173" y="7222"/>
                      <a:pt x="4195" y="7222"/>
                    </a:cubicBezTo>
                    <a:cubicBezTo>
                      <a:pt x="4162" y="7195"/>
                      <a:pt x="4146" y="7001"/>
                      <a:pt x="4146" y="7001"/>
                    </a:cubicBezTo>
                    <a:cubicBezTo>
                      <a:pt x="4146" y="7001"/>
                      <a:pt x="2740" y="1534"/>
                      <a:pt x="2176" y="261"/>
                    </a:cubicBezTo>
                    <a:cubicBezTo>
                      <a:pt x="2153" y="229"/>
                      <a:pt x="2115" y="141"/>
                      <a:pt x="2100" y="141"/>
                    </a:cubicBezTo>
                    <a:cubicBezTo>
                      <a:pt x="2096" y="141"/>
                      <a:pt x="2094" y="146"/>
                      <a:pt x="2093" y="156"/>
                    </a:cubicBezTo>
                    <a:cubicBezTo>
                      <a:pt x="2059" y="62"/>
                      <a:pt x="2076" y="12"/>
                      <a:pt x="2059" y="1"/>
                    </a:cubicBezTo>
                    <a:close/>
                    <a:moveTo>
                      <a:pt x="14170" y="35686"/>
                    </a:moveTo>
                    <a:cubicBezTo>
                      <a:pt x="14187" y="35702"/>
                      <a:pt x="14199" y="35709"/>
                      <a:pt x="14209" y="35713"/>
                    </a:cubicBezTo>
                    <a:lnTo>
                      <a:pt x="14209" y="35713"/>
                    </a:lnTo>
                    <a:cubicBezTo>
                      <a:pt x="14208" y="35712"/>
                      <a:pt x="14207" y="35711"/>
                      <a:pt x="14206" y="35710"/>
                    </a:cubicBezTo>
                    <a:cubicBezTo>
                      <a:pt x="14191" y="35697"/>
                      <a:pt x="14179" y="35690"/>
                      <a:pt x="14170" y="35686"/>
                    </a:cubicBezTo>
                    <a:close/>
                    <a:moveTo>
                      <a:pt x="14209" y="35713"/>
                    </a:moveTo>
                    <a:cubicBezTo>
                      <a:pt x="14311" y="35820"/>
                      <a:pt x="14285" y="35822"/>
                      <a:pt x="14275" y="35837"/>
                    </a:cubicBezTo>
                    <a:lnTo>
                      <a:pt x="14275" y="35837"/>
                    </a:lnTo>
                    <a:cubicBezTo>
                      <a:pt x="14274" y="35835"/>
                      <a:pt x="14273" y="35833"/>
                      <a:pt x="14272" y="35831"/>
                    </a:cubicBezTo>
                    <a:cubicBezTo>
                      <a:pt x="14267" y="35829"/>
                      <a:pt x="14263" y="35828"/>
                      <a:pt x="14260" y="35828"/>
                    </a:cubicBezTo>
                    <a:cubicBezTo>
                      <a:pt x="14239" y="35828"/>
                      <a:pt x="14269" y="35887"/>
                      <a:pt x="14357" y="35939"/>
                    </a:cubicBezTo>
                    <a:lnTo>
                      <a:pt x="14357" y="35939"/>
                    </a:lnTo>
                    <a:cubicBezTo>
                      <a:pt x="14330" y="35913"/>
                      <a:pt x="14305" y="35886"/>
                      <a:pt x="14288" y="35861"/>
                    </a:cubicBezTo>
                    <a:lnTo>
                      <a:pt x="14288" y="35861"/>
                    </a:lnTo>
                    <a:cubicBezTo>
                      <a:pt x="14282" y="35854"/>
                      <a:pt x="14276" y="35847"/>
                      <a:pt x="14272" y="35843"/>
                    </a:cubicBezTo>
                    <a:cubicBezTo>
                      <a:pt x="14273" y="35841"/>
                      <a:pt x="14274" y="35839"/>
                      <a:pt x="14275" y="35837"/>
                    </a:cubicBezTo>
                    <a:lnTo>
                      <a:pt x="14275" y="35837"/>
                    </a:lnTo>
                    <a:cubicBezTo>
                      <a:pt x="14278" y="35845"/>
                      <a:pt x="14283" y="35853"/>
                      <a:pt x="14288" y="35861"/>
                    </a:cubicBezTo>
                    <a:lnTo>
                      <a:pt x="14288" y="35861"/>
                    </a:lnTo>
                    <a:cubicBezTo>
                      <a:pt x="14314" y="35889"/>
                      <a:pt x="14357" y="35931"/>
                      <a:pt x="14383" y="35953"/>
                    </a:cubicBezTo>
                    <a:cubicBezTo>
                      <a:pt x="14374" y="35949"/>
                      <a:pt x="14365" y="35944"/>
                      <a:pt x="14357" y="35939"/>
                    </a:cubicBezTo>
                    <a:lnTo>
                      <a:pt x="14357" y="35939"/>
                    </a:lnTo>
                    <a:cubicBezTo>
                      <a:pt x="14404" y="35984"/>
                      <a:pt x="14458" y="36024"/>
                      <a:pt x="14483" y="36036"/>
                    </a:cubicBezTo>
                    <a:cubicBezTo>
                      <a:pt x="14344" y="35837"/>
                      <a:pt x="14372" y="35914"/>
                      <a:pt x="14245" y="35726"/>
                    </a:cubicBezTo>
                    <a:cubicBezTo>
                      <a:pt x="14233" y="35719"/>
                      <a:pt x="14223" y="35719"/>
                      <a:pt x="14209" y="3571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217" name="Google Shape;2217;p41"/>
            <p:cNvSpPr/>
            <p:nvPr/>
          </p:nvSpPr>
          <p:spPr>
            <a:xfrm>
              <a:off x="3559089" y="4272228"/>
              <a:ext cx="446811" cy="682656"/>
            </a:xfrm>
            <a:custGeom>
              <a:avLst/>
              <a:gdLst/>
              <a:ahLst/>
              <a:cxnLst/>
              <a:rect l="l" t="t" r="r" b="b"/>
              <a:pathLst>
                <a:path w="13614" h="20800" extrusionOk="0">
                  <a:moveTo>
                    <a:pt x="4718" y="264"/>
                  </a:moveTo>
                  <a:cubicBezTo>
                    <a:pt x="4729" y="264"/>
                    <a:pt x="4737" y="270"/>
                    <a:pt x="4737" y="288"/>
                  </a:cubicBezTo>
                  <a:cubicBezTo>
                    <a:pt x="4722" y="320"/>
                    <a:pt x="4711" y="332"/>
                    <a:pt x="4702" y="332"/>
                  </a:cubicBezTo>
                  <a:cubicBezTo>
                    <a:pt x="4690" y="332"/>
                    <a:pt x="4680" y="308"/>
                    <a:pt x="4660" y="288"/>
                  </a:cubicBezTo>
                  <a:cubicBezTo>
                    <a:pt x="4670" y="282"/>
                    <a:pt x="4698" y="264"/>
                    <a:pt x="4718" y="264"/>
                  </a:cubicBezTo>
                  <a:close/>
                  <a:moveTo>
                    <a:pt x="3350" y="812"/>
                  </a:moveTo>
                  <a:cubicBezTo>
                    <a:pt x="3356" y="812"/>
                    <a:pt x="3363" y="813"/>
                    <a:pt x="3371" y="814"/>
                  </a:cubicBezTo>
                  <a:cubicBezTo>
                    <a:pt x="3365" y="831"/>
                    <a:pt x="3348" y="842"/>
                    <a:pt x="3321" y="842"/>
                  </a:cubicBezTo>
                  <a:cubicBezTo>
                    <a:pt x="3317" y="820"/>
                    <a:pt x="3329" y="812"/>
                    <a:pt x="3350" y="812"/>
                  </a:cubicBezTo>
                  <a:close/>
                  <a:moveTo>
                    <a:pt x="5910" y="1864"/>
                  </a:moveTo>
                  <a:lnTo>
                    <a:pt x="5911" y="1866"/>
                  </a:lnTo>
                  <a:cubicBezTo>
                    <a:pt x="5910" y="1865"/>
                    <a:pt x="5910" y="1865"/>
                    <a:pt x="5910" y="1864"/>
                  </a:cubicBezTo>
                  <a:close/>
                  <a:moveTo>
                    <a:pt x="2619" y="1982"/>
                  </a:moveTo>
                  <a:cubicBezTo>
                    <a:pt x="2618" y="1982"/>
                    <a:pt x="2618" y="1982"/>
                    <a:pt x="2618" y="1982"/>
                  </a:cubicBezTo>
                  <a:cubicBezTo>
                    <a:pt x="2618" y="1982"/>
                    <a:pt x="2618" y="1982"/>
                    <a:pt x="2619" y="1982"/>
                  </a:cubicBezTo>
                  <a:close/>
                  <a:moveTo>
                    <a:pt x="2618" y="2021"/>
                  </a:moveTo>
                  <a:cubicBezTo>
                    <a:pt x="2619" y="2022"/>
                    <a:pt x="2621" y="2024"/>
                    <a:pt x="2624" y="2025"/>
                  </a:cubicBezTo>
                  <a:lnTo>
                    <a:pt x="2624" y="2025"/>
                  </a:lnTo>
                  <a:cubicBezTo>
                    <a:pt x="2622" y="2024"/>
                    <a:pt x="2620" y="2022"/>
                    <a:pt x="2618" y="2021"/>
                  </a:cubicBezTo>
                  <a:close/>
                  <a:moveTo>
                    <a:pt x="3271" y="2397"/>
                  </a:moveTo>
                  <a:cubicBezTo>
                    <a:pt x="3260" y="2408"/>
                    <a:pt x="3243" y="2413"/>
                    <a:pt x="3238" y="2425"/>
                  </a:cubicBezTo>
                  <a:cubicBezTo>
                    <a:pt x="3254" y="2419"/>
                    <a:pt x="3265" y="2408"/>
                    <a:pt x="3271" y="2397"/>
                  </a:cubicBezTo>
                  <a:close/>
                  <a:moveTo>
                    <a:pt x="5219" y="3349"/>
                  </a:moveTo>
                  <a:cubicBezTo>
                    <a:pt x="5224" y="3364"/>
                    <a:pt x="5223" y="3369"/>
                    <a:pt x="5219" y="3369"/>
                  </a:cubicBezTo>
                  <a:cubicBezTo>
                    <a:pt x="5214" y="3369"/>
                    <a:pt x="5206" y="3363"/>
                    <a:pt x="5197" y="3360"/>
                  </a:cubicBezTo>
                  <a:lnTo>
                    <a:pt x="5219" y="3349"/>
                  </a:lnTo>
                  <a:close/>
                  <a:moveTo>
                    <a:pt x="3011" y="3828"/>
                  </a:moveTo>
                  <a:cubicBezTo>
                    <a:pt x="3018" y="3832"/>
                    <a:pt x="3025" y="3837"/>
                    <a:pt x="3034" y="3841"/>
                  </a:cubicBezTo>
                  <a:lnTo>
                    <a:pt x="3034" y="3841"/>
                  </a:lnTo>
                  <a:cubicBezTo>
                    <a:pt x="3028" y="3835"/>
                    <a:pt x="3020" y="3831"/>
                    <a:pt x="3011" y="3828"/>
                  </a:cubicBezTo>
                  <a:close/>
                  <a:moveTo>
                    <a:pt x="3034" y="3841"/>
                  </a:moveTo>
                  <a:lnTo>
                    <a:pt x="3034" y="3841"/>
                  </a:lnTo>
                  <a:cubicBezTo>
                    <a:pt x="3036" y="3844"/>
                    <a:pt x="3038" y="3848"/>
                    <a:pt x="3039" y="3852"/>
                  </a:cubicBezTo>
                  <a:cubicBezTo>
                    <a:pt x="3024" y="3872"/>
                    <a:pt x="3014" y="3879"/>
                    <a:pt x="3007" y="3879"/>
                  </a:cubicBezTo>
                  <a:cubicBezTo>
                    <a:pt x="2991" y="3879"/>
                    <a:pt x="2986" y="3848"/>
                    <a:pt x="2961" y="3848"/>
                  </a:cubicBezTo>
                  <a:cubicBezTo>
                    <a:pt x="2950" y="3848"/>
                    <a:pt x="2934" y="3854"/>
                    <a:pt x="2911" y="3874"/>
                  </a:cubicBezTo>
                  <a:cubicBezTo>
                    <a:pt x="2918" y="3872"/>
                    <a:pt x="2924" y="3872"/>
                    <a:pt x="2931" y="3872"/>
                  </a:cubicBezTo>
                  <a:cubicBezTo>
                    <a:pt x="2978" y="3872"/>
                    <a:pt x="3023" y="3922"/>
                    <a:pt x="3072" y="3946"/>
                  </a:cubicBezTo>
                  <a:cubicBezTo>
                    <a:pt x="3140" y="3910"/>
                    <a:pt x="3081" y="3870"/>
                    <a:pt x="3034" y="3841"/>
                  </a:cubicBezTo>
                  <a:close/>
                  <a:moveTo>
                    <a:pt x="5090" y="4177"/>
                  </a:moveTo>
                  <a:cubicBezTo>
                    <a:pt x="5087" y="4177"/>
                    <a:pt x="5084" y="4178"/>
                    <a:pt x="5081" y="4179"/>
                  </a:cubicBezTo>
                  <a:cubicBezTo>
                    <a:pt x="5084" y="4178"/>
                    <a:pt x="5087" y="4177"/>
                    <a:pt x="5090" y="4177"/>
                  </a:cubicBezTo>
                  <a:close/>
                  <a:moveTo>
                    <a:pt x="4400" y="4440"/>
                  </a:moveTo>
                  <a:lnTo>
                    <a:pt x="4400" y="4444"/>
                  </a:lnTo>
                  <a:cubicBezTo>
                    <a:pt x="4400" y="4443"/>
                    <a:pt x="4400" y="4442"/>
                    <a:pt x="4400" y="4440"/>
                  </a:cubicBezTo>
                  <a:close/>
                  <a:moveTo>
                    <a:pt x="3597" y="4444"/>
                  </a:moveTo>
                  <a:cubicBezTo>
                    <a:pt x="3602" y="4446"/>
                    <a:pt x="3607" y="4448"/>
                    <a:pt x="3610" y="4451"/>
                  </a:cubicBezTo>
                  <a:lnTo>
                    <a:pt x="3610" y="4451"/>
                  </a:lnTo>
                  <a:cubicBezTo>
                    <a:pt x="3608" y="4447"/>
                    <a:pt x="3604" y="4444"/>
                    <a:pt x="3597" y="4444"/>
                  </a:cubicBezTo>
                  <a:close/>
                  <a:moveTo>
                    <a:pt x="3610" y="4451"/>
                  </a:moveTo>
                  <a:lnTo>
                    <a:pt x="3610" y="4451"/>
                  </a:lnTo>
                  <a:cubicBezTo>
                    <a:pt x="3616" y="4464"/>
                    <a:pt x="3607" y="4491"/>
                    <a:pt x="3603" y="4516"/>
                  </a:cubicBezTo>
                  <a:lnTo>
                    <a:pt x="3603" y="4516"/>
                  </a:lnTo>
                  <a:cubicBezTo>
                    <a:pt x="3622" y="4502"/>
                    <a:pt x="3629" y="4468"/>
                    <a:pt x="3610" y="4451"/>
                  </a:cubicBezTo>
                  <a:close/>
                  <a:moveTo>
                    <a:pt x="7078" y="4732"/>
                  </a:moveTo>
                  <a:cubicBezTo>
                    <a:pt x="7067" y="4749"/>
                    <a:pt x="7051" y="4765"/>
                    <a:pt x="7017" y="4765"/>
                  </a:cubicBezTo>
                  <a:cubicBezTo>
                    <a:pt x="7012" y="4738"/>
                    <a:pt x="7039" y="4732"/>
                    <a:pt x="7078" y="4732"/>
                  </a:cubicBezTo>
                  <a:close/>
                  <a:moveTo>
                    <a:pt x="6824" y="4793"/>
                  </a:moveTo>
                  <a:lnTo>
                    <a:pt x="6824" y="4793"/>
                  </a:lnTo>
                  <a:cubicBezTo>
                    <a:pt x="6823" y="4793"/>
                    <a:pt x="6823" y="4793"/>
                    <a:pt x="6823" y="4794"/>
                  </a:cubicBezTo>
                  <a:lnTo>
                    <a:pt x="6823" y="4794"/>
                  </a:lnTo>
                  <a:cubicBezTo>
                    <a:pt x="6823" y="4793"/>
                    <a:pt x="6823" y="4793"/>
                    <a:pt x="6824" y="4793"/>
                  </a:cubicBezTo>
                  <a:close/>
                  <a:moveTo>
                    <a:pt x="8589" y="4970"/>
                  </a:moveTo>
                  <a:cubicBezTo>
                    <a:pt x="8606" y="4987"/>
                    <a:pt x="8672" y="5009"/>
                    <a:pt x="8644" y="5042"/>
                  </a:cubicBezTo>
                  <a:cubicBezTo>
                    <a:pt x="8637" y="5042"/>
                    <a:pt x="8631" y="5043"/>
                    <a:pt x="8625" y="5043"/>
                  </a:cubicBezTo>
                  <a:cubicBezTo>
                    <a:pt x="8554" y="5043"/>
                    <a:pt x="8579" y="5011"/>
                    <a:pt x="8589" y="4970"/>
                  </a:cubicBezTo>
                  <a:close/>
                  <a:moveTo>
                    <a:pt x="8773" y="5388"/>
                  </a:moveTo>
                  <a:cubicBezTo>
                    <a:pt x="8775" y="5392"/>
                    <a:pt x="8776" y="5397"/>
                    <a:pt x="8777" y="5402"/>
                  </a:cubicBezTo>
                  <a:cubicBezTo>
                    <a:pt x="8777" y="5396"/>
                    <a:pt x="8776" y="5391"/>
                    <a:pt x="8773" y="5388"/>
                  </a:cubicBezTo>
                  <a:close/>
                  <a:moveTo>
                    <a:pt x="4865" y="5800"/>
                  </a:moveTo>
                  <a:lnTo>
                    <a:pt x="4865" y="5811"/>
                  </a:lnTo>
                  <a:cubicBezTo>
                    <a:pt x="4865" y="5800"/>
                    <a:pt x="4859" y="5800"/>
                    <a:pt x="4865" y="5800"/>
                  </a:cubicBezTo>
                  <a:close/>
                  <a:moveTo>
                    <a:pt x="6290" y="6058"/>
                  </a:moveTo>
                  <a:cubicBezTo>
                    <a:pt x="6289" y="6059"/>
                    <a:pt x="6288" y="6059"/>
                    <a:pt x="6287" y="6060"/>
                  </a:cubicBezTo>
                  <a:cubicBezTo>
                    <a:pt x="6288" y="6059"/>
                    <a:pt x="6289" y="6059"/>
                    <a:pt x="6290" y="6058"/>
                  </a:cubicBezTo>
                  <a:close/>
                  <a:moveTo>
                    <a:pt x="6281" y="6093"/>
                  </a:moveTo>
                  <a:cubicBezTo>
                    <a:pt x="6282" y="6094"/>
                    <a:pt x="6283" y="6095"/>
                    <a:pt x="6284" y="6096"/>
                  </a:cubicBezTo>
                  <a:lnTo>
                    <a:pt x="6284" y="6096"/>
                  </a:lnTo>
                  <a:cubicBezTo>
                    <a:pt x="6283" y="6095"/>
                    <a:pt x="6282" y="6094"/>
                    <a:pt x="6281" y="6093"/>
                  </a:cubicBezTo>
                  <a:close/>
                  <a:moveTo>
                    <a:pt x="5651" y="6946"/>
                  </a:moveTo>
                  <a:cubicBezTo>
                    <a:pt x="5656" y="6946"/>
                    <a:pt x="5665" y="6952"/>
                    <a:pt x="5673" y="6957"/>
                  </a:cubicBezTo>
                  <a:lnTo>
                    <a:pt x="5662" y="6990"/>
                  </a:lnTo>
                  <a:cubicBezTo>
                    <a:pt x="5643" y="6956"/>
                    <a:pt x="5643" y="6946"/>
                    <a:pt x="5651" y="6946"/>
                  </a:cubicBezTo>
                  <a:close/>
                  <a:moveTo>
                    <a:pt x="6811" y="7005"/>
                  </a:moveTo>
                  <a:cubicBezTo>
                    <a:pt x="6808" y="7008"/>
                    <a:pt x="6805" y="7010"/>
                    <a:pt x="6802" y="7012"/>
                  </a:cubicBezTo>
                  <a:cubicBezTo>
                    <a:pt x="6805" y="7010"/>
                    <a:pt x="6808" y="7008"/>
                    <a:pt x="6811" y="7005"/>
                  </a:cubicBezTo>
                  <a:close/>
                  <a:moveTo>
                    <a:pt x="8841" y="7141"/>
                  </a:moveTo>
                  <a:cubicBezTo>
                    <a:pt x="8842" y="7146"/>
                    <a:pt x="8842" y="7151"/>
                    <a:pt x="8843" y="7156"/>
                  </a:cubicBezTo>
                  <a:cubicBezTo>
                    <a:pt x="8843" y="7151"/>
                    <a:pt x="8842" y="7146"/>
                    <a:pt x="8841" y="7141"/>
                  </a:cubicBezTo>
                  <a:close/>
                  <a:moveTo>
                    <a:pt x="8489" y="7892"/>
                  </a:moveTo>
                  <a:cubicBezTo>
                    <a:pt x="8489" y="7894"/>
                    <a:pt x="8488" y="7896"/>
                    <a:pt x="8488" y="7899"/>
                  </a:cubicBezTo>
                  <a:lnTo>
                    <a:pt x="8488" y="7899"/>
                  </a:lnTo>
                  <a:cubicBezTo>
                    <a:pt x="8489" y="7896"/>
                    <a:pt x="8489" y="7894"/>
                    <a:pt x="8489" y="7892"/>
                  </a:cubicBezTo>
                  <a:close/>
                  <a:moveTo>
                    <a:pt x="1648" y="8124"/>
                  </a:moveTo>
                  <a:cubicBezTo>
                    <a:pt x="1645" y="8124"/>
                    <a:pt x="1642" y="8124"/>
                    <a:pt x="1640" y="8125"/>
                  </a:cubicBezTo>
                  <a:lnTo>
                    <a:pt x="1640" y="8125"/>
                  </a:lnTo>
                  <a:cubicBezTo>
                    <a:pt x="1645" y="8124"/>
                    <a:pt x="1650" y="8124"/>
                    <a:pt x="1655" y="8124"/>
                  </a:cubicBezTo>
                  <a:cubicBezTo>
                    <a:pt x="1653" y="8124"/>
                    <a:pt x="1650" y="8124"/>
                    <a:pt x="1648" y="8124"/>
                  </a:cubicBezTo>
                  <a:close/>
                  <a:moveTo>
                    <a:pt x="1144" y="8214"/>
                  </a:moveTo>
                  <a:cubicBezTo>
                    <a:pt x="1151" y="8214"/>
                    <a:pt x="1157" y="8217"/>
                    <a:pt x="1163" y="8224"/>
                  </a:cubicBezTo>
                  <a:cubicBezTo>
                    <a:pt x="1163" y="8272"/>
                    <a:pt x="1153" y="8284"/>
                    <a:pt x="1135" y="8284"/>
                  </a:cubicBezTo>
                  <a:cubicBezTo>
                    <a:pt x="1120" y="8284"/>
                    <a:pt x="1099" y="8276"/>
                    <a:pt x="1074" y="8274"/>
                  </a:cubicBezTo>
                  <a:cubicBezTo>
                    <a:pt x="1092" y="8256"/>
                    <a:pt x="1120" y="8214"/>
                    <a:pt x="1144" y="8214"/>
                  </a:cubicBezTo>
                  <a:close/>
                  <a:moveTo>
                    <a:pt x="7510" y="8440"/>
                  </a:moveTo>
                  <a:cubicBezTo>
                    <a:pt x="7515" y="8458"/>
                    <a:pt x="7515" y="8465"/>
                    <a:pt x="7512" y="8465"/>
                  </a:cubicBezTo>
                  <a:cubicBezTo>
                    <a:pt x="7508" y="8465"/>
                    <a:pt x="7499" y="8457"/>
                    <a:pt x="7488" y="8445"/>
                  </a:cubicBezTo>
                  <a:lnTo>
                    <a:pt x="7510" y="8440"/>
                  </a:lnTo>
                  <a:close/>
                  <a:moveTo>
                    <a:pt x="5368" y="8512"/>
                  </a:moveTo>
                  <a:cubicBezTo>
                    <a:pt x="5368" y="8512"/>
                    <a:pt x="5368" y="8512"/>
                    <a:pt x="5368" y="8512"/>
                  </a:cubicBezTo>
                  <a:cubicBezTo>
                    <a:pt x="5368" y="8512"/>
                    <a:pt x="5368" y="8512"/>
                    <a:pt x="5368" y="8512"/>
                  </a:cubicBezTo>
                  <a:close/>
                  <a:moveTo>
                    <a:pt x="10094" y="8910"/>
                  </a:moveTo>
                  <a:cubicBezTo>
                    <a:pt x="10089" y="8927"/>
                    <a:pt x="10066" y="8949"/>
                    <a:pt x="10033" y="8954"/>
                  </a:cubicBezTo>
                  <a:cubicBezTo>
                    <a:pt x="10028" y="8927"/>
                    <a:pt x="10055" y="8916"/>
                    <a:pt x="10094" y="8910"/>
                  </a:cubicBezTo>
                  <a:close/>
                  <a:moveTo>
                    <a:pt x="9845" y="9059"/>
                  </a:moveTo>
                  <a:cubicBezTo>
                    <a:pt x="9844" y="9060"/>
                    <a:pt x="9844" y="9061"/>
                    <a:pt x="9843" y="9061"/>
                  </a:cubicBezTo>
                  <a:lnTo>
                    <a:pt x="9843" y="9061"/>
                  </a:lnTo>
                  <a:cubicBezTo>
                    <a:pt x="9844" y="9061"/>
                    <a:pt x="9844" y="9060"/>
                    <a:pt x="9845" y="9059"/>
                  </a:cubicBezTo>
                  <a:close/>
                  <a:moveTo>
                    <a:pt x="11870" y="9076"/>
                  </a:moveTo>
                  <a:cubicBezTo>
                    <a:pt x="11898" y="9093"/>
                    <a:pt x="11964" y="9131"/>
                    <a:pt x="11926" y="9165"/>
                  </a:cubicBezTo>
                  <a:cubicBezTo>
                    <a:pt x="11837" y="9165"/>
                    <a:pt x="11865" y="9131"/>
                    <a:pt x="11870" y="9076"/>
                  </a:cubicBezTo>
                  <a:close/>
                  <a:moveTo>
                    <a:pt x="4566" y="9303"/>
                  </a:moveTo>
                  <a:cubicBezTo>
                    <a:pt x="4570" y="9305"/>
                    <a:pt x="4573" y="9307"/>
                    <a:pt x="4577" y="9309"/>
                  </a:cubicBezTo>
                  <a:lnTo>
                    <a:pt x="4577" y="9309"/>
                  </a:lnTo>
                  <a:cubicBezTo>
                    <a:pt x="4573" y="9306"/>
                    <a:pt x="4569" y="9304"/>
                    <a:pt x="4566" y="9303"/>
                  </a:cubicBezTo>
                  <a:close/>
                  <a:moveTo>
                    <a:pt x="7207" y="9378"/>
                  </a:moveTo>
                  <a:cubicBezTo>
                    <a:pt x="7203" y="9378"/>
                    <a:pt x="7199" y="9379"/>
                    <a:pt x="7194" y="9380"/>
                  </a:cubicBezTo>
                  <a:cubicBezTo>
                    <a:pt x="7199" y="9380"/>
                    <a:pt x="7203" y="9379"/>
                    <a:pt x="7207" y="9378"/>
                  </a:cubicBezTo>
                  <a:close/>
                  <a:moveTo>
                    <a:pt x="9552" y="9580"/>
                  </a:moveTo>
                  <a:cubicBezTo>
                    <a:pt x="9555" y="9591"/>
                    <a:pt x="9554" y="9603"/>
                    <a:pt x="9552" y="9615"/>
                  </a:cubicBezTo>
                  <a:lnTo>
                    <a:pt x="9552" y="9615"/>
                  </a:lnTo>
                  <a:cubicBezTo>
                    <a:pt x="9558" y="9603"/>
                    <a:pt x="9564" y="9596"/>
                    <a:pt x="9552" y="9580"/>
                  </a:cubicBezTo>
                  <a:close/>
                  <a:moveTo>
                    <a:pt x="12061" y="9622"/>
                  </a:moveTo>
                  <a:lnTo>
                    <a:pt x="12061" y="9622"/>
                  </a:lnTo>
                  <a:cubicBezTo>
                    <a:pt x="12062" y="9626"/>
                    <a:pt x="12063" y="9631"/>
                    <a:pt x="12064" y="9635"/>
                  </a:cubicBezTo>
                  <a:cubicBezTo>
                    <a:pt x="12064" y="9630"/>
                    <a:pt x="12063" y="9626"/>
                    <a:pt x="12061" y="9622"/>
                  </a:cubicBezTo>
                  <a:close/>
                  <a:moveTo>
                    <a:pt x="178" y="9906"/>
                  </a:moveTo>
                  <a:lnTo>
                    <a:pt x="178" y="9906"/>
                  </a:lnTo>
                  <a:cubicBezTo>
                    <a:pt x="183" y="9923"/>
                    <a:pt x="183" y="9950"/>
                    <a:pt x="167" y="9989"/>
                  </a:cubicBezTo>
                  <a:cubicBezTo>
                    <a:pt x="139" y="9972"/>
                    <a:pt x="150" y="9939"/>
                    <a:pt x="178" y="9906"/>
                  </a:cubicBezTo>
                  <a:close/>
                  <a:moveTo>
                    <a:pt x="7051" y="10133"/>
                  </a:moveTo>
                  <a:cubicBezTo>
                    <a:pt x="7045" y="10133"/>
                    <a:pt x="7045" y="10138"/>
                    <a:pt x="7051" y="10138"/>
                  </a:cubicBezTo>
                  <a:lnTo>
                    <a:pt x="7051" y="10133"/>
                  </a:lnTo>
                  <a:close/>
                  <a:moveTo>
                    <a:pt x="7770" y="10133"/>
                  </a:moveTo>
                  <a:cubicBezTo>
                    <a:pt x="7768" y="10134"/>
                    <a:pt x="7766" y="10136"/>
                    <a:pt x="7765" y="10139"/>
                  </a:cubicBezTo>
                  <a:lnTo>
                    <a:pt x="7765" y="10139"/>
                  </a:lnTo>
                  <a:lnTo>
                    <a:pt x="7770" y="10133"/>
                  </a:lnTo>
                  <a:close/>
                  <a:moveTo>
                    <a:pt x="67" y="10277"/>
                  </a:moveTo>
                  <a:cubicBezTo>
                    <a:pt x="67" y="10277"/>
                    <a:pt x="68" y="10278"/>
                    <a:pt x="68" y="10279"/>
                  </a:cubicBezTo>
                  <a:lnTo>
                    <a:pt x="68" y="10279"/>
                  </a:lnTo>
                  <a:cubicBezTo>
                    <a:pt x="68" y="10278"/>
                    <a:pt x="67" y="10277"/>
                    <a:pt x="67" y="10277"/>
                  </a:cubicBezTo>
                  <a:close/>
                  <a:moveTo>
                    <a:pt x="9046" y="10494"/>
                  </a:moveTo>
                  <a:cubicBezTo>
                    <a:pt x="9043" y="10495"/>
                    <a:pt x="9040" y="10496"/>
                    <a:pt x="9037" y="10498"/>
                  </a:cubicBezTo>
                  <a:cubicBezTo>
                    <a:pt x="9040" y="10497"/>
                    <a:pt x="9043" y="10495"/>
                    <a:pt x="9046" y="10494"/>
                  </a:cubicBezTo>
                  <a:close/>
                  <a:moveTo>
                    <a:pt x="9032" y="10537"/>
                  </a:moveTo>
                  <a:cubicBezTo>
                    <a:pt x="9032" y="10540"/>
                    <a:pt x="9034" y="10542"/>
                    <a:pt x="9037" y="10545"/>
                  </a:cubicBezTo>
                  <a:lnTo>
                    <a:pt x="9037" y="10545"/>
                  </a:lnTo>
                  <a:lnTo>
                    <a:pt x="9032" y="10537"/>
                  </a:lnTo>
                  <a:close/>
                  <a:moveTo>
                    <a:pt x="4881" y="10526"/>
                  </a:moveTo>
                  <a:cubicBezTo>
                    <a:pt x="4926" y="10542"/>
                    <a:pt x="4909" y="10548"/>
                    <a:pt x="4881" y="10554"/>
                  </a:cubicBezTo>
                  <a:lnTo>
                    <a:pt x="4881" y="10526"/>
                  </a:lnTo>
                  <a:close/>
                  <a:moveTo>
                    <a:pt x="9441" y="10659"/>
                  </a:moveTo>
                  <a:lnTo>
                    <a:pt x="9441" y="10659"/>
                  </a:lnTo>
                  <a:cubicBezTo>
                    <a:pt x="9458" y="10664"/>
                    <a:pt x="9474" y="10659"/>
                    <a:pt x="9463" y="10670"/>
                  </a:cubicBezTo>
                  <a:cubicBezTo>
                    <a:pt x="9458" y="10664"/>
                    <a:pt x="9452" y="10664"/>
                    <a:pt x="9441" y="10659"/>
                  </a:cubicBezTo>
                  <a:close/>
                  <a:moveTo>
                    <a:pt x="8955" y="10686"/>
                  </a:moveTo>
                  <a:cubicBezTo>
                    <a:pt x="8955" y="10686"/>
                    <a:pt x="8955" y="10686"/>
                    <a:pt x="8954" y="10686"/>
                  </a:cubicBezTo>
                  <a:cubicBezTo>
                    <a:pt x="8955" y="10686"/>
                    <a:pt x="8955" y="10686"/>
                    <a:pt x="8955" y="10686"/>
                  </a:cubicBezTo>
                  <a:close/>
                  <a:moveTo>
                    <a:pt x="441" y="10760"/>
                  </a:moveTo>
                  <a:cubicBezTo>
                    <a:pt x="437" y="10760"/>
                    <a:pt x="433" y="10761"/>
                    <a:pt x="427" y="10764"/>
                  </a:cubicBezTo>
                  <a:cubicBezTo>
                    <a:pt x="440" y="10767"/>
                    <a:pt x="452" y="10775"/>
                    <a:pt x="463" y="10786"/>
                  </a:cubicBezTo>
                  <a:lnTo>
                    <a:pt x="463" y="10786"/>
                  </a:lnTo>
                  <a:cubicBezTo>
                    <a:pt x="456" y="10771"/>
                    <a:pt x="453" y="10760"/>
                    <a:pt x="441" y="10760"/>
                  </a:cubicBezTo>
                  <a:close/>
                  <a:moveTo>
                    <a:pt x="9552" y="11157"/>
                  </a:moveTo>
                  <a:lnTo>
                    <a:pt x="9552" y="11157"/>
                  </a:lnTo>
                  <a:cubicBezTo>
                    <a:pt x="9536" y="11162"/>
                    <a:pt x="9521" y="11172"/>
                    <a:pt x="9514" y="11182"/>
                  </a:cubicBezTo>
                  <a:lnTo>
                    <a:pt x="9514" y="11182"/>
                  </a:lnTo>
                  <a:cubicBezTo>
                    <a:pt x="9526" y="11171"/>
                    <a:pt x="9543" y="11166"/>
                    <a:pt x="9552" y="11157"/>
                  </a:cubicBezTo>
                  <a:close/>
                  <a:moveTo>
                    <a:pt x="1393" y="11299"/>
                  </a:moveTo>
                  <a:cubicBezTo>
                    <a:pt x="1395" y="11299"/>
                    <a:pt x="1398" y="11300"/>
                    <a:pt x="1401" y="11301"/>
                  </a:cubicBezTo>
                  <a:cubicBezTo>
                    <a:pt x="1395" y="11306"/>
                    <a:pt x="1384" y="11306"/>
                    <a:pt x="1378" y="11317"/>
                  </a:cubicBezTo>
                  <a:cubicBezTo>
                    <a:pt x="1383" y="11308"/>
                    <a:pt x="1384" y="11299"/>
                    <a:pt x="1393" y="11299"/>
                  </a:cubicBezTo>
                  <a:close/>
                  <a:moveTo>
                    <a:pt x="5721" y="11406"/>
                  </a:moveTo>
                  <a:cubicBezTo>
                    <a:pt x="5719" y="11409"/>
                    <a:pt x="5718" y="11413"/>
                    <a:pt x="5717" y="11417"/>
                  </a:cubicBezTo>
                  <a:cubicBezTo>
                    <a:pt x="5718" y="11413"/>
                    <a:pt x="5719" y="11409"/>
                    <a:pt x="5721" y="11406"/>
                  </a:cubicBezTo>
                  <a:close/>
                  <a:moveTo>
                    <a:pt x="1052" y="11635"/>
                  </a:moveTo>
                  <a:cubicBezTo>
                    <a:pt x="1052" y="11636"/>
                    <a:pt x="1052" y="11637"/>
                    <a:pt x="1052" y="11638"/>
                  </a:cubicBezTo>
                  <a:cubicBezTo>
                    <a:pt x="1052" y="11637"/>
                    <a:pt x="1052" y="11636"/>
                    <a:pt x="1052" y="11635"/>
                  </a:cubicBezTo>
                  <a:close/>
                  <a:moveTo>
                    <a:pt x="1094" y="11665"/>
                  </a:moveTo>
                  <a:lnTo>
                    <a:pt x="1094" y="11665"/>
                  </a:lnTo>
                  <a:cubicBezTo>
                    <a:pt x="1093" y="11665"/>
                    <a:pt x="1092" y="11666"/>
                    <a:pt x="1091" y="11666"/>
                  </a:cubicBezTo>
                  <a:cubicBezTo>
                    <a:pt x="1092" y="11666"/>
                    <a:pt x="1093" y="11666"/>
                    <a:pt x="1094" y="11665"/>
                  </a:cubicBezTo>
                  <a:close/>
                  <a:moveTo>
                    <a:pt x="4142" y="12243"/>
                  </a:moveTo>
                  <a:cubicBezTo>
                    <a:pt x="4142" y="12243"/>
                    <a:pt x="4155" y="12249"/>
                    <a:pt x="4173" y="12258"/>
                  </a:cubicBezTo>
                  <a:cubicBezTo>
                    <a:pt x="4150" y="12248"/>
                    <a:pt x="4141" y="12243"/>
                    <a:pt x="4142" y="12243"/>
                  </a:cubicBezTo>
                  <a:close/>
                  <a:moveTo>
                    <a:pt x="6657" y="12375"/>
                  </a:moveTo>
                  <a:lnTo>
                    <a:pt x="6624" y="12380"/>
                  </a:lnTo>
                  <a:cubicBezTo>
                    <a:pt x="6628" y="12392"/>
                    <a:pt x="6627" y="12409"/>
                    <a:pt x="6633" y="12409"/>
                  </a:cubicBezTo>
                  <a:cubicBezTo>
                    <a:pt x="6636" y="12409"/>
                    <a:pt x="6643" y="12400"/>
                    <a:pt x="6657" y="12375"/>
                  </a:cubicBezTo>
                  <a:close/>
                  <a:moveTo>
                    <a:pt x="8809" y="13056"/>
                  </a:moveTo>
                  <a:cubicBezTo>
                    <a:pt x="8811" y="13059"/>
                    <a:pt x="8813" y="13063"/>
                    <a:pt x="8815" y="13066"/>
                  </a:cubicBezTo>
                  <a:lnTo>
                    <a:pt x="8815" y="13066"/>
                  </a:lnTo>
                  <a:cubicBezTo>
                    <a:pt x="8813" y="13062"/>
                    <a:pt x="8811" y="13059"/>
                    <a:pt x="8809" y="13056"/>
                  </a:cubicBezTo>
                  <a:close/>
                  <a:moveTo>
                    <a:pt x="8736" y="13051"/>
                  </a:moveTo>
                  <a:cubicBezTo>
                    <a:pt x="8726" y="13051"/>
                    <a:pt x="8713" y="13055"/>
                    <a:pt x="8694" y="13066"/>
                  </a:cubicBezTo>
                  <a:cubicBezTo>
                    <a:pt x="8760" y="13071"/>
                    <a:pt x="8777" y="13177"/>
                    <a:pt x="8821" y="13237"/>
                  </a:cubicBezTo>
                  <a:cubicBezTo>
                    <a:pt x="8898" y="13218"/>
                    <a:pt x="8851" y="13129"/>
                    <a:pt x="8815" y="13066"/>
                  </a:cubicBezTo>
                  <a:lnTo>
                    <a:pt x="8815" y="13066"/>
                  </a:lnTo>
                  <a:cubicBezTo>
                    <a:pt x="8819" y="13075"/>
                    <a:pt x="8821" y="13086"/>
                    <a:pt x="8821" y="13099"/>
                  </a:cubicBezTo>
                  <a:cubicBezTo>
                    <a:pt x="8804" y="13115"/>
                    <a:pt x="8793" y="13121"/>
                    <a:pt x="8786" y="13121"/>
                  </a:cubicBezTo>
                  <a:cubicBezTo>
                    <a:pt x="8761" y="13121"/>
                    <a:pt x="8778" y="13051"/>
                    <a:pt x="8736" y="13051"/>
                  </a:cubicBezTo>
                  <a:close/>
                  <a:moveTo>
                    <a:pt x="10335" y="13251"/>
                  </a:moveTo>
                  <a:lnTo>
                    <a:pt x="10321" y="13260"/>
                  </a:lnTo>
                  <a:cubicBezTo>
                    <a:pt x="10323" y="13262"/>
                    <a:pt x="10324" y="13264"/>
                    <a:pt x="10326" y="13266"/>
                  </a:cubicBezTo>
                  <a:lnTo>
                    <a:pt x="10326" y="13266"/>
                  </a:lnTo>
                  <a:cubicBezTo>
                    <a:pt x="10329" y="13261"/>
                    <a:pt x="10332" y="13256"/>
                    <a:pt x="10335" y="13251"/>
                  </a:cubicBezTo>
                  <a:close/>
                  <a:moveTo>
                    <a:pt x="9943" y="14445"/>
                  </a:moveTo>
                  <a:cubicBezTo>
                    <a:pt x="9939" y="14445"/>
                    <a:pt x="9934" y="14447"/>
                    <a:pt x="9928" y="14449"/>
                  </a:cubicBezTo>
                  <a:cubicBezTo>
                    <a:pt x="9933" y="14448"/>
                    <a:pt x="9938" y="14447"/>
                    <a:pt x="9943" y="14445"/>
                  </a:cubicBezTo>
                  <a:close/>
                  <a:moveTo>
                    <a:pt x="2674" y="14826"/>
                  </a:moveTo>
                  <a:cubicBezTo>
                    <a:pt x="2682" y="14826"/>
                    <a:pt x="2689" y="14829"/>
                    <a:pt x="2695" y="14837"/>
                  </a:cubicBezTo>
                  <a:cubicBezTo>
                    <a:pt x="2684" y="14882"/>
                    <a:pt x="2671" y="14895"/>
                    <a:pt x="2654" y="14895"/>
                  </a:cubicBezTo>
                  <a:cubicBezTo>
                    <a:pt x="2638" y="14895"/>
                    <a:pt x="2617" y="14883"/>
                    <a:pt x="2590" y="14875"/>
                  </a:cubicBezTo>
                  <a:cubicBezTo>
                    <a:pt x="2612" y="14862"/>
                    <a:pt x="2647" y="14826"/>
                    <a:pt x="2674" y="14826"/>
                  </a:cubicBezTo>
                  <a:close/>
                  <a:moveTo>
                    <a:pt x="8285" y="14903"/>
                  </a:moveTo>
                  <a:lnTo>
                    <a:pt x="8285" y="14903"/>
                  </a:lnTo>
                  <a:cubicBezTo>
                    <a:pt x="8301" y="14925"/>
                    <a:pt x="8318" y="14958"/>
                    <a:pt x="8318" y="15003"/>
                  </a:cubicBezTo>
                  <a:cubicBezTo>
                    <a:pt x="8285" y="14997"/>
                    <a:pt x="8273" y="14953"/>
                    <a:pt x="8285" y="14903"/>
                  </a:cubicBezTo>
                  <a:close/>
                  <a:moveTo>
                    <a:pt x="8351" y="15257"/>
                  </a:moveTo>
                  <a:cubicBezTo>
                    <a:pt x="8352" y="15260"/>
                    <a:pt x="8353" y="15262"/>
                    <a:pt x="8354" y="15264"/>
                  </a:cubicBezTo>
                  <a:lnTo>
                    <a:pt x="8354" y="15264"/>
                  </a:lnTo>
                  <a:cubicBezTo>
                    <a:pt x="8353" y="15262"/>
                    <a:pt x="8352" y="15260"/>
                    <a:pt x="8351" y="15257"/>
                  </a:cubicBezTo>
                  <a:close/>
                  <a:moveTo>
                    <a:pt x="5656" y="15279"/>
                  </a:moveTo>
                  <a:cubicBezTo>
                    <a:pt x="5657" y="15280"/>
                    <a:pt x="5658" y="15280"/>
                    <a:pt x="5659" y="15281"/>
                  </a:cubicBezTo>
                  <a:lnTo>
                    <a:pt x="5659" y="15281"/>
                  </a:lnTo>
                  <a:cubicBezTo>
                    <a:pt x="5658" y="15280"/>
                    <a:pt x="5657" y="15280"/>
                    <a:pt x="5656" y="15279"/>
                  </a:cubicBezTo>
                  <a:close/>
                  <a:moveTo>
                    <a:pt x="10448" y="15346"/>
                  </a:moveTo>
                  <a:cubicBezTo>
                    <a:pt x="10446" y="15347"/>
                    <a:pt x="10445" y="15350"/>
                    <a:pt x="10443" y="15353"/>
                  </a:cubicBezTo>
                  <a:lnTo>
                    <a:pt x="10443" y="15353"/>
                  </a:lnTo>
                  <a:cubicBezTo>
                    <a:pt x="10445" y="15350"/>
                    <a:pt x="10447" y="15348"/>
                    <a:pt x="10448" y="15346"/>
                  </a:cubicBezTo>
                  <a:close/>
                  <a:moveTo>
                    <a:pt x="8791" y="15893"/>
                  </a:moveTo>
                  <a:cubicBezTo>
                    <a:pt x="8788" y="15893"/>
                    <a:pt x="8786" y="15893"/>
                    <a:pt x="8783" y="15894"/>
                  </a:cubicBezTo>
                  <a:cubicBezTo>
                    <a:pt x="8795" y="15899"/>
                    <a:pt x="8807" y="15909"/>
                    <a:pt x="8818" y="15921"/>
                  </a:cubicBezTo>
                  <a:lnTo>
                    <a:pt x="8818" y="15921"/>
                  </a:lnTo>
                  <a:cubicBezTo>
                    <a:pt x="8811" y="15908"/>
                    <a:pt x="8808" y="15893"/>
                    <a:pt x="8791" y="15893"/>
                  </a:cubicBezTo>
                  <a:close/>
                  <a:moveTo>
                    <a:pt x="9707" y="16547"/>
                  </a:moveTo>
                  <a:lnTo>
                    <a:pt x="9707" y="16547"/>
                  </a:lnTo>
                  <a:cubicBezTo>
                    <a:pt x="9701" y="16585"/>
                    <a:pt x="9685" y="16630"/>
                    <a:pt x="9674" y="16668"/>
                  </a:cubicBezTo>
                  <a:lnTo>
                    <a:pt x="9651" y="16663"/>
                  </a:lnTo>
                  <a:cubicBezTo>
                    <a:pt x="9657" y="16591"/>
                    <a:pt x="9668" y="16552"/>
                    <a:pt x="9707" y="16547"/>
                  </a:cubicBezTo>
                  <a:close/>
                  <a:moveTo>
                    <a:pt x="1605" y="16591"/>
                  </a:moveTo>
                  <a:cubicBezTo>
                    <a:pt x="1627" y="16607"/>
                    <a:pt x="1650" y="16635"/>
                    <a:pt x="1661" y="16668"/>
                  </a:cubicBezTo>
                  <a:cubicBezTo>
                    <a:pt x="1659" y="16669"/>
                    <a:pt x="1657" y="16669"/>
                    <a:pt x="1655" y="16669"/>
                  </a:cubicBezTo>
                  <a:cubicBezTo>
                    <a:pt x="1626" y="16669"/>
                    <a:pt x="1616" y="16632"/>
                    <a:pt x="1605" y="16591"/>
                  </a:cubicBezTo>
                  <a:close/>
                  <a:moveTo>
                    <a:pt x="8716" y="16995"/>
                  </a:moveTo>
                  <a:cubicBezTo>
                    <a:pt x="8717" y="16995"/>
                    <a:pt x="8718" y="16995"/>
                    <a:pt x="8719" y="16996"/>
                  </a:cubicBezTo>
                  <a:lnTo>
                    <a:pt x="8719" y="16996"/>
                  </a:lnTo>
                  <a:cubicBezTo>
                    <a:pt x="8723" y="16996"/>
                    <a:pt x="8728" y="16995"/>
                    <a:pt x="8733" y="16995"/>
                  </a:cubicBezTo>
                  <a:close/>
                  <a:moveTo>
                    <a:pt x="9447" y="17107"/>
                  </a:moveTo>
                  <a:cubicBezTo>
                    <a:pt x="9446" y="17110"/>
                    <a:pt x="9446" y="17113"/>
                    <a:pt x="9447" y="17117"/>
                  </a:cubicBezTo>
                  <a:cubicBezTo>
                    <a:pt x="9447" y="17113"/>
                    <a:pt x="9447" y="17110"/>
                    <a:pt x="9447" y="17107"/>
                  </a:cubicBezTo>
                  <a:close/>
                  <a:moveTo>
                    <a:pt x="9485" y="17166"/>
                  </a:moveTo>
                  <a:lnTo>
                    <a:pt x="9485" y="17166"/>
                  </a:lnTo>
                  <a:cubicBezTo>
                    <a:pt x="9486" y="17167"/>
                    <a:pt x="9487" y="17167"/>
                    <a:pt x="9487" y="17167"/>
                  </a:cubicBezTo>
                  <a:lnTo>
                    <a:pt x="9487" y="17167"/>
                  </a:lnTo>
                  <a:lnTo>
                    <a:pt x="9485" y="17166"/>
                  </a:lnTo>
                  <a:close/>
                  <a:moveTo>
                    <a:pt x="3655" y="17276"/>
                  </a:moveTo>
                  <a:cubicBezTo>
                    <a:pt x="3657" y="17276"/>
                    <a:pt x="3660" y="17276"/>
                    <a:pt x="3664" y="17277"/>
                  </a:cubicBezTo>
                  <a:cubicBezTo>
                    <a:pt x="3653" y="17283"/>
                    <a:pt x="3647" y="17294"/>
                    <a:pt x="3647" y="17299"/>
                  </a:cubicBezTo>
                  <a:cubicBezTo>
                    <a:pt x="3647" y="17285"/>
                    <a:pt x="3644" y="17276"/>
                    <a:pt x="3655" y="17276"/>
                  </a:cubicBezTo>
                  <a:close/>
                  <a:moveTo>
                    <a:pt x="9696" y="17471"/>
                  </a:moveTo>
                  <a:cubicBezTo>
                    <a:pt x="9705" y="17489"/>
                    <a:pt x="9710" y="17496"/>
                    <a:pt x="9722" y="17508"/>
                  </a:cubicBezTo>
                  <a:lnTo>
                    <a:pt x="9722" y="17508"/>
                  </a:lnTo>
                  <a:cubicBezTo>
                    <a:pt x="9715" y="17504"/>
                    <a:pt x="9705" y="17504"/>
                    <a:pt x="9701" y="17504"/>
                  </a:cubicBezTo>
                  <a:lnTo>
                    <a:pt x="9696" y="17471"/>
                  </a:lnTo>
                  <a:close/>
                  <a:moveTo>
                    <a:pt x="9707" y="17526"/>
                  </a:moveTo>
                  <a:lnTo>
                    <a:pt x="9729" y="17554"/>
                  </a:lnTo>
                  <a:cubicBezTo>
                    <a:pt x="9723" y="17554"/>
                    <a:pt x="9712" y="17548"/>
                    <a:pt x="9707" y="17543"/>
                  </a:cubicBezTo>
                  <a:lnTo>
                    <a:pt x="9707" y="17526"/>
                  </a:lnTo>
                  <a:close/>
                  <a:moveTo>
                    <a:pt x="8584" y="17584"/>
                  </a:moveTo>
                  <a:cubicBezTo>
                    <a:pt x="8583" y="17588"/>
                    <a:pt x="8583" y="17592"/>
                    <a:pt x="8583" y="17598"/>
                  </a:cubicBezTo>
                  <a:cubicBezTo>
                    <a:pt x="8584" y="17593"/>
                    <a:pt x="8584" y="17588"/>
                    <a:pt x="8584" y="17584"/>
                  </a:cubicBezTo>
                  <a:close/>
                  <a:moveTo>
                    <a:pt x="3490" y="17721"/>
                  </a:moveTo>
                  <a:cubicBezTo>
                    <a:pt x="3490" y="17722"/>
                    <a:pt x="3491" y="17724"/>
                    <a:pt x="3492" y="17725"/>
                  </a:cubicBezTo>
                  <a:cubicBezTo>
                    <a:pt x="3491" y="17724"/>
                    <a:pt x="3490" y="17722"/>
                    <a:pt x="3490" y="17721"/>
                  </a:cubicBezTo>
                  <a:close/>
                  <a:moveTo>
                    <a:pt x="3546" y="17734"/>
                  </a:moveTo>
                  <a:lnTo>
                    <a:pt x="3542" y="17736"/>
                  </a:lnTo>
                  <a:cubicBezTo>
                    <a:pt x="3543" y="17736"/>
                    <a:pt x="3545" y="17735"/>
                    <a:pt x="3546" y="17734"/>
                  </a:cubicBezTo>
                  <a:close/>
                  <a:moveTo>
                    <a:pt x="9834" y="17570"/>
                  </a:moveTo>
                  <a:cubicBezTo>
                    <a:pt x="9928" y="17581"/>
                    <a:pt x="10044" y="17559"/>
                    <a:pt x="10116" y="17670"/>
                  </a:cubicBezTo>
                  <a:cubicBezTo>
                    <a:pt x="10094" y="17670"/>
                    <a:pt x="10028" y="17698"/>
                    <a:pt x="9983" y="17736"/>
                  </a:cubicBezTo>
                  <a:lnTo>
                    <a:pt x="9983" y="17725"/>
                  </a:lnTo>
                  <a:cubicBezTo>
                    <a:pt x="9971" y="17715"/>
                    <a:pt x="9963" y="17711"/>
                    <a:pt x="9957" y="17711"/>
                  </a:cubicBezTo>
                  <a:cubicBezTo>
                    <a:pt x="9935" y="17711"/>
                    <a:pt x="9943" y="17762"/>
                    <a:pt x="9918" y="17762"/>
                  </a:cubicBezTo>
                  <a:cubicBezTo>
                    <a:pt x="9913" y="17762"/>
                    <a:pt x="9905" y="17760"/>
                    <a:pt x="9895" y="17753"/>
                  </a:cubicBezTo>
                  <a:lnTo>
                    <a:pt x="9895" y="17709"/>
                  </a:lnTo>
                  <a:lnTo>
                    <a:pt x="9845" y="17742"/>
                  </a:lnTo>
                  <a:cubicBezTo>
                    <a:pt x="9840" y="17736"/>
                    <a:pt x="9834" y="17736"/>
                    <a:pt x="9823" y="17725"/>
                  </a:cubicBezTo>
                  <a:cubicBezTo>
                    <a:pt x="9795" y="17686"/>
                    <a:pt x="9806" y="17631"/>
                    <a:pt x="9817" y="17603"/>
                  </a:cubicBezTo>
                  <a:lnTo>
                    <a:pt x="9817" y="17603"/>
                  </a:lnTo>
                  <a:cubicBezTo>
                    <a:pt x="9823" y="17615"/>
                    <a:pt x="9862" y="17615"/>
                    <a:pt x="9873" y="17626"/>
                  </a:cubicBezTo>
                  <a:cubicBezTo>
                    <a:pt x="9867" y="17603"/>
                    <a:pt x="9845" y="17587"/>
                    <a:pt x="9834" y="17570"/>
                  </a:cubicBezTo>
                  <a:close/>
                  <a:moveTo>
                    <a:pt x="7183" y="17859"/>
                  </a:moveTo>
                  <a:lnTo>
                    <a:pt x="7183" y="17859"/>
                  </a:lnTo>
                  <a:cubicBezTo>
                    <a:pt x="7183" y="17859"/>
                    <a:pt x="7198" y="17868"/>
                    <a:pt x="7217" y="17880"/>
                  </a:cubicBezTo>
                  <a:cubicBezTo>
                    <a:pt x="7192" y="17865"/>
                    <a:pt x="7182" y="17859"/>
                    <a:pt x="7183" y="17859"/>
                  </a:cubicBezTo>
                  <a:close/>
                  <a:moveTo>
                    <a:pt x="10309" y="17805"/>
                  </a:moveTo>
                  <a:cubicBezTo>
                    <a:pt x="10411" y="17805"/>
                    <a:pt x="10508" y="17818"/>
                    <a:pt x="10570" y="17858"/>
                  </a:cubicBezTo>
                  <a:lnTo>
                    <a:pt x="10548" y="17913"/>
                  </a:lnTo>
                  <a:lnTo>
                    <a:pt x="10675" y="17991"/>
                  </a:lnTo>
                  <a:cubicBezTo>
                    <a:pt x="10653" y="17992"/>
                    <a:pt x="10626" y="17993"/>
                    <a:pt x="10596" y="17993"/>
                  </a:cubicBezTo>
                  <a:cubicBezTo>
                    <a:pt x="10507" y="17993"/>
                    <a:pt x="10387" y="17987"/>
                    <a:pt x="10271" y="17974"/>
                  </a:cubicBezTo>
                  <a:cubicBezTo>
                    <a:pt x="10271" y="17969"/>
                    <a:pt x="10271" y="17969"/>
                    <a:pt x="10266" y="17963"/>
                  </a:cubicBezTo>
                  <a:cubicBezTo>
                    <a:pt x="10260" y="17969"/>
                    <a:pt x="10255" y="17969"/>
                    <a:pt x="10243" y="17974"/>
                  </a:cubicBezTo>
                  <a:cubicBezTo>
                    <a:pt x="10227" y="17974"/>
                    <a:pt x="10199" y="17969"/>
                    <a:pt x="10177" y="17969"/>
                  </a:cubicBezTo>
                  <a:cubicBezTo>
                    <a:pt x="10122" y="17919"/>
                    <a:pt x="10044" y="17880"/>
                    <a:pt x="10011" y="17830"/>
                  </a:cubicBezTo>
                  <a:cubicBezTo>
                    <a:pt x="10091" y="17819"/>
                    <a:pt x="10202" y="17805"/>
                    <a:pt x="10309" y="17805"/>
                  </a:cubicBezTo>
                  <a:close/>
                  <a:moveTo>
                    <a:pt x="11035" y="18461"/>
                  </a:moveTo>
                  <a:cubicBezTo>
                    <a:pt x="11035" y="18467"/>
                    <a:pt x="11057" y="18550"/>
                    <a:pt x="11068" y="18627"/>
                  </a:cubicBezTo>
                  <a:cubicBezTo>
                    <a:pt x="11046" y="18592"/>
                    <a:pt x="11013" y="18574"/>
                    <a:pt x="10964" y="18574"/>
                  </a:cubicBezTo>
                  <a:cubicBezTo>
                    <a:pt x="10952" y="18574"/>
                    <a:pt x="10939" y="18575"/>
                    <a:pt x="10924" y="18577"/>
                  </a:cubicBezTo>
                  <a:cubicBezTo>
                    <a:pt x="10919" y="18539"/>
                    <a:pt x="10979" y="18555"/>
                    <a:pt x="10979" y="18522"/>
                  </a:cubicBezTo>
                  <a:lnTo>
                    <a:pt x="10979" y="18522"/>
                  </a:lnTo>
                  <a:cubicBezTo>
                    <a:pt x="10960" y="18526"/>
                    <a:pt x="10944" y="18532"/>
                    <a:pt x="10930" y="18532"/>
                  </a:cubicBezTo>
                  <a:cubicBezTo>
                    <a:pt x="10924" y="18532"/>
                    <a:pt x="10918" y="18531"/>
                    <a:pt x="10913" y="18528"/>
                  </a:cubicBezTo>
                  <a:cubicBezTo>
                    <a:pt x="10957" y="18494"/>
                    <a:pt x="11002" y="18467"/>
                    <a:pt x="11035" y="18461"/>
                  </a:cubicBezTo>
                  <a:close/>
                  <a:moveTo>
                    <a:pt x="12716" y="20000"/>
                  </a:moveTo>
                  <a:lnTo>
                    <a:pt x="12716" y="20000"/>
                  </a:lnTo>
                  <a:cubicBezTo>
                    <a:pt x="12717" y="20000"/>
                    <a:pt x="12727" y="20017"/>
                    <a:pt x="12739" y="20044"/>
                  </a:cubicBezTo>
                  <a:cubicBezTo>
                    <a:pt x="12721" y="20013"/>
                    <a:pt x="12715" y="20000"/>
                    <a:pt x="12716" y="20000"/>
                  </a:cubicBezTo>
                  <a:close/>
                  <a:moveTo>
                    <a:pt x="4599" y="1"/>
                  </a:moveTo>
                  <a:lnTo>
                    <a:pt x="4599" y="1"/>
                  </a:lnTo>
                  <a:cubicBezTo>
                    <a:pt x="4610" y="17"/>
                    <a:pt x="4654" y="73"/>
                    <a:pt x="4677" y="128"/>
                  </a:cubicBezTo>
                  <a:cubicBezTo>
                    <a:pt x="4699" y="183"/>
                    <a:pt x="4704" y="233"/>
                    <a:pt x="4649" y="250"/>
                  </a:cubicBezTo>
                  <a:cubicBezTo>
                    <a:pt x="4636" y="237"/>
                    <a:pt x="4620" y="227"/>
                    <a:pt x="4600" y="227"/>
                  </a:cubicBezTo>
                  <a:cubicBezTo>
                    <a:pt x="4584" y="227"/>
                    <a:pt x="4565" y="233"/>
                    <a:pt x="4544" y="250"/>
                  </a:cubicBezTo>
                  <a:cubicBezTo>
                    <a:pt x="4555" y="211"/>
                    <a:pt x="4538" y="194"/>
                    <a:pt x="4527" y="183"/>
                  </a:cubicBezTo>
                  <a:cubicBezTo>
                    <a:pt x="4520" y="182"/>
                    <a:pt x="4512" y="181"/>
                    <a:pt x="4505" y="181"/>
                  </a:cubicBezTo>
                  <a:cubicBezTo>
                    <a:pt x="4489" y="181"/>
                    <a:pt x="4472" y="183"/>
                    <a:pt x="4450" y="183"/>
                  </a:cubicBezTo>
                  <a:lnTo>
                    <a:pt x="4455" y="89"/>
                  </a:lnTo>
                  <a:lnTo>
                    <a:pt x="4455" y="89"/>
                  </a:lnTo>
                  <a:cubicBezTo>
                    <a:pt x="4389" y="117"/>
                    <a:pt x="4394" y="167"/>
                    <a:pt x="4361" y="205"/>
                  </a:cubicBezTo>
                  <a:cubicBezTo>
                    <a:pt x="4289" y="200"/>
                    <a:pt x="4278" y="122"/>
                    <a:pt x="4256" y="62"/>
                  </a:cubicBezTo>
                  <a:cubicBezTo>
                    <a:pt x="4151" y="62"/>
                    <a:pt x="4333" y="172"/>
                    <a:pt x="4212" y="205"/>
                  </a:cubicBezTo>
                  <a:cubicBezTo>
                    <a:pt x="4194" y="200"/>
                    <a:pt x="4177" y="197"/>
                    <a:pt x="4162" y="197"/>
                  </a:cubicBezTo>
                  <a:cubicBezTo>
                    <a:pt x="4100" y="197"/>
                    <a:pt x="4051" y="239"/>
                    <a:pt x="3985" y="305"/>
                  </a:cubicBezTo>
                  <a:cubicBezTo>
                    <a:pt x="3924" y="283"/>
                    <a:pt x="3985" y="239"/>
                    <a:pt x="3957" y="222"/>
                  </a:cubicBezTo>
                  <a:lnTo>
                    <a:pt x="3957" y="222"/>
                  </a:lnTo>
                  <a:lnTo>
                    <a:pt x="3924" y="311"/>
                  </a:lnTo>
                  <a:cubicBezTo>
                    <a:pt x="3907" y="311"/>
                    <a:pt x="3907" y="288"/>
                    <a:pt x="3907" y="277"/>
                  </a:cubicBezTo>
                  <a:lnTo>
                    <a:pt x="3907" y="277"/>
                  </a:lnTo>
                  <a:cubicBezTo>
                    <a:pt x="3874" y="316"/>
                    <a:pt x="3930" y="372"/>
                    <a:pt x="3874" y="416"/>
                  </a:cubicBezTo>
                  <a:cubicBezTo>
                    <a:pt x="3876" y="438"/>
                    <a:pt x="3872" y="445"/>
                    <a:pt x="3862" y="445"/>
                  </a:cubicBezTo>
                  <a:cubicBezTo>
                    <a:pt x="3847" y="445"/>
                    <a:pt x="3819" y="428"/>
                    <a:pt x="3786" y="421"/>
                  </a:cubicBezTo>
                  <a:cubicBezTo>
                    <a:pt x="3765" y="412"/>
                    <a:pt x="3741" y="405"/>
                    <a:pt x="3719" y="405"/>
                  </a:cubicBezTo>
                  <a:cubicBezTo>
                    <a:pt x="3689" y="405"/>
                    <a:pt x="3662" y="418"/>
                    <a:pt x="3653" y="460"/>
                  </a:cubicBezTo>
                  <a:cubicBezTo>
                    <a:pt x="3625" y="449"/>
                    <a:pt x="3642" y="405"/>
                    <a:pt x="3620" y="372"/>
                  </a:cubicBezTo>
                  <a:cubicBezTo>
                    <a:pt x="3548" y="499"/>
                    <a:pt x="3548" y="477"/>
                    <a:pt x="3531" y="609"/>
                  </a:cubicBezTo>
                  <a:cubicBezTo>
                    <a:pt x="3492" y="598"/>
                    <a:pt x="3459" y="598"/>
                    <a:pt x="3426" y="598"/>
                  </a:cubicBezTo>
                  <a:cubicBezTo>
                    <a:pt x="3514" y="626"/>
                    <a:pt x="3503" y="737"/>
                    <a:pt x="3503" y="831"/>
                  </a:cubicBezTo>
                  <a:cubicBezTo>
                    <a:pt x="3537" y="842"/>
                    <a:pt x="3564" y="864"/>
                    <a:pt x="3586" y="870"/>
                  </a:cubicBezTo>
                  <a:lnTo>
                    <a:pt x="3548" y="958"/>
                  </a:lnTo>
                  <a:cubicBezTo>
                    <a:pt x="3531" y="953"/>
                    <a:pt x="3514" y="925"/>
                    <a:pt x="3503" y="886"/>
                  </a:cubicBezTo>
                  <a:lnTo>
                    <a:pt x="3503" y="914"/>
                  </a:lnTo>
                  <a:cubicBezTo>
                    <a:pt x="3454" y="903"/>
                    <a:pt x="3426" y="847"/>
                    <a:pt x="3409" y="792"/>
                  </a:cubicBezTo>
                  <a:lnTo>
                    <a:pt x="3409" y="792"/>
                  </a:lnTo>
                  <a:cubicBezTo>
                    <a:pt x="3431" y="803"/>
                    <a:pt x="3454" y="809"/>
                    <a:pt x="3476" y="820"/>
                  </a:cubicBezTo>
                  <a:cubicBezTo>
                    <a:pt x="3454" y="759"/>
                    <a:pt x="3431" y="698"/>
                    <a:pt x="3398" y="654"/>
                  </a:cubicBezTo>
                  <a:cubicBezTo>
                    <a:pt x="3398" y="670"/>
                    <a:pt x="3398" y="681"/>
                    <a:pt x="3393" y="698"/>
                  </a:cubicBezTo>
                  <a:cubicBezTo>
                    <a:pt x="3382" y="681"/>
                    <a:pt x="3382" y="670"/>
                    <a:pt x="3371" y="665"/>
                  </a:cubicBezTo>
                  <a:cubicBezTo>
                    <a:pt x="3370" y="663"/>
                    <a:pt x="3369" y="662"/>
                    <a:pt x="3368" y="662"/>
                  </a:cubicBezTo>
                  <a:lnTo>
                    <a:pt x="3368" y="662"/>
                  </a:lnTo>
                  <a:cubicBezTo>
                    <a:pt x="3365" y="662"/>
                    <a:pt x="3366" y="686"/>
                    <a:pt x="3371" y="709"/>
                  </a:cubicBezTo>
                  <a:lnTo>
                    <a:pt x="3282" y="643"/>
                  </a:lnTo>
                  <a:lnTo>
                    <a:pt x="3282" y="643"/>
                  </a:lnTo>
                  <a:lnTo>
                    <a:pt x="3299" y="676"/>
                  </a:lnTo>
                  <a:cubicBezTo>
                    <a:pt x="3243" y="681"/>
                    <a:pt x="3205" y="704"/>
                    <a:pt x="3155" y="726"/>
                  </a:cubicBezTo>
                  <a:cubicBezTo>
                    <a:pt x="3155" y="870"/>
                    <a:pt x="3238" y="1036"/>
                    <a:pt x="3199" y="1168"/>
                  </a:cubicBezTo>
                  <a:cubicBezTo>
                    <a:pt x="3149" y="1096"/>
                    <a:pt x="3094" y="1091"/>
                    <a:pt x="3016" y="1036"/>
                  </a:cubicBezTo>
                  <a:lnTo>
                    <a:pt x="3016" y="1036"/>
                  </a:lnTo>
                  <a:cubicBezTo>
                    <a:pt x="3024" y="1037"/>
                    <a:pt x="3031" y="1038"/>
                    <a:pt x="3037" y="1038"/>
                  </a:cubicBezTo>
                  <a:cubicBezTo>
                    <a:pt x="3112" y="1038"/>
                    <a:pt x="3055" y="915"/>
                    <a:pt x="3116" y="864"/>
                  </a:cubicBezTo>
                  <a:lnTo>
                    <a:pt x="3116" y="864"/>
                  </a:lnTo>
                  <a:cubicBezTo>
                    <a:pt x="3106" y="871"/>
                    <a:pt x="3096" y="875"/>
                    <a:pt x="3087" y="875"/>
                  </a:cubicBezTo>
                  <a:cubicBezTo>
                    <a:pt x="3064" y="875"/>
                    <a:pt x="3048" y="852"/>
                    <a:pt x="3044" y="836"/>
                  </a:cubicBezTo>
                  <a:cubicBezTo>
                    <a:pt x="3039" y="892"/>
                    <a:pt x="3033" y="953"/>
                    <a:pt x="3033" y="1002"/>
                  </a:cubicBezTo>
                  <a:cubicBezTo>
                    <a:pt x="3010" y="985"/>
                    <a:pt x="2995" y="979"/>
                    <a:pt x="2983" y="979"/>
                  </a:cubicBezTo>
                  <a:cubicBezTo>
                    <a:pt x="2961" y="979"/>
                    <a:pt x="2951" y="1001"/>
                    <a:pt x="2922" y="1008"/>
                  </a:cubicBezTo>
                  <a:cubicBezTo>
                    <a:pt x="3066" y="1063"/>
                    <a:pt x="2956" y="1152"/>
                    <a:pt x="2967" y="1224"/>
                  </a:cubicBezTo>
                  <a:cubicBezTo>
                    <a:pt x="2922" y="1202"/>
                    <a:pt x="2878" y="1168"/>
                    <a:pt x="2928" y="1113"/>
                  </a:cubicBezTo>
                  <a:lnTo>
                    <a:pt x="2928" y="1113"/>
                  </a:lnTo>
                  <a:cubicBezTo>
                    <a:pt x="2784" y="1124"/>
                    <a:pt x="3039" y="1279"/>
                    <a:pt x="2922" y="1301"/>
                  </a:cubicBezTo>
                  <a:cubicBezTo>
                    <a:pt x="2928" y="1285"/>
                    <a:pt x="2933" y="1279"/>
                    <a:pt x="2911" y="1262"/>
                  </a:cubicBezTo>
                  <a:lnTo>
                    <a:pt x="2911" y="1262"/>
                  </a:lnTo>
                  <a:cubicBezTo>
                    <a:pt x="2933" y="1306"/>
                    <a:pt x="2894" y="1359"/>
                    <a:pt x="2862" y="1359"/>
                  </a:cubicBezTo>
                  <a:cubicBezTo>
                    <a:pt x="2854" y="1359"/>
                    <a:pt x="2845" y="1355"/>
                    <a:pt x="2839" y="1345"/>
                  </a:cubicBezTo>
                  <a:lnTo>
                    <a:pt x="2845" y="1334"/>
                  </a:lnTo>
                  <a:lnTo>
                    <a:pt x="2845" y="1334"/>
                  </a:lnTo>
                  <a:cubicBezTo>
                    <a:pt x="2784" y="1428"/>
                    <a:pt x="2734" y="1644"/>
                    <a:pt x="2856" y="1694"/>
                  </a:cubicBezTo>
                  <a:cubicBezTo>
                    <a:pt x="2845" y="1694"/>
                    <a:pt x="2712" y="1639"/>
                    <a:pt x="2684" y="1622"/>
                  </a:cubicBezTo>
                  <a:lnTo>
                    <a:pt x="2684" y="1622"/>
                  </a:lnTo>
                  <a:cubicBezTo>
                    <a:pt x="2812" y="1727"/>
                    <a:pt x="2933" y="1816"/>
                    <a:pt x="3066" y="1893"/>
                  </a:cubicBezTo>
                  <a:cubicBezTo>
                    <a:pt x="2961" y="1860"/>
                    <a:pt x="2690" y="1866"/>
                    <a:pt x="2646" y="1772"/>
                  </a:cubicBezTo>
                  <a:cubicBezTo>
                    <a:pt x="2624" y="1788"/>
                    <a:pt x="2601" y="1816"/>
                    <a:pt x="2629" y="1882"/>
                  </a:cubicBezTo>
                  <a:cubicBezTo>
                    <a:pt x="2639" y="1874"/>
                    <a:pt x="2676" y="1870"/>
                    <a:pt x="2713" y="1870"/>
                  </a:cubicBezTo>
                  <a:cubicBezTo>
                    <a:pt x="2755" y="1870"/>
                    <a:pt x="2798" y="1876"/>
                    <a:pt x="2801" y="1888"/>
                  </a:cubicBezTo>
                  <a:cubicBezTo>
                    <a:pt x="2674" y="1926"/>
                    <a:pt x="2734" y="1915"/>
                    <a:pt x="2619" y="1982"/>
                  </a:cubicBezTo>
                  <a:lnTo>
                    <a:pt x="2619" y="1982"/>
                  </a:lnTo>
                  <a:cubicBezTo>
                    <a:pt x="2623" y="1979"/>
                    <a:pt x="2630" y="1978"/>
                    <a:pt x="2638" y="1978"/>
                  </a:cubicBezTo>
                  <a:cubicBezTo>
                    <a:pt x="2691" y="1978"/>
                    <a:pt x="2810" y="2016"/>
                    <a:pt x="2801" y="2054"/>
                  </a:cubicBezTo>
                  <a:cubicBezTo>
                    <a:pt x="2776" y="2049"/>
                    <a:pt x="2655" y="2039"/>
                    <a:pt x="2624" y="2025"/>
                  </a:cubicBezTo>
                  <a:lnTo>
                    <a:pt x="2624" y="2025"/>
                  </a:lnTo>
                  <a:cubicBezTo>
                    <a:pt x="2672" y="2059"/>
                    <a:pt x="2712" y="2097"/>
                    <a:pt x="2759" y="2128"/>
                  </a:cubicBezTo>
                  <a:lnTo>
                    <a:pt x="2759" y="2128"/>
                  </a:lnTo>
                  <a:cubicBezTo>
                    <a:pt x="2743" y="2121"/>
                    <a:pt x="2718" y="2118"/>
                    <a:pt x="2691" y="2118"/>
                  </a:cubicBezTo>
                  <a:cubicBezTo>
                    <a:pt x="2650" y="2118"/>
                    <a:pt x="2606" y="2125"/>
                    <a:pt x="2579" y="2137"/>
                  </a:cubicBezTo>
                  <a:cubicBezTo>
                    <a:pt x="2580" y="2137"/>
                    <a:pt x="2581" y="2137"/>
                    <a:pt x="2582" y="2137"/>
                  </a:cubicBezTo>
                  <a:cubicBezTo>
                    <a:pt x="2615" y="2137"/>
                    <a:pt x="2569" y="2226"/>
                    <a:pt x="2590" y="2253"/>
                  </a:cubicBezTo>
                  <a:lnTo>
                    <a:pt x="2629" y="2214"/>
                  </a:lnTo>
                  <a:lnTo>
                    <a:pt x="2629" y="2214"/>
                  </a:lnTo>
                  <a:cubicBezTo>
                    <a:pt x="2601" y="2325"/>
                    <a:pt x="2867" y="2330"/>
                    <a:pt x="2850" y="2436"/>
                  </a:cubicBezTo>
                  <a:cubicBezTo>
                    <a:pt x="2833" y="2427"/>
                    <a:pt x="2776" y="2417"/>
                    <a:pt x="2722" y="2417"/>
                  </a:cubicBezTo>
                  <a:cubicBezTo>
                    <a:pt x="2672" y="2417"/>
                    <a:pt x="2626" y="2426"/>
                    <a:pt x="2618" y="2452"/>
                  </a:cubicBezTo>
                  <a:cubicBezTo>
                    <a:pt x="2707" y="2480"/>
                    <a:pt x="3039" y="2557"/>
                    <a:pt x="3105" y="2640"/>
                  </a:cubicBezTo>
                  <a:lnTo>
                    <a:pt x="3061" y="2662"/>
                  </a:lnTo>
                  <a:lnTo>
                    <a:pt x="3122" y="2723"/>
                  </a:lnTo>
                  <a:cubicBezTo>
                    <a:pt x="2983" y="2696"/>
                    <a:pt x="2707" y="2585"/>
                    <a:pt x="2596" y="2519"/>
                  </a:cubicBezTo>
                  <a:cubicBezTo>
                    <a:pt x="2563" y="2557"/>
                    <a:pt x="2541" y="2530"/>
                    <a:pt x="2546" y="2591"/>
                  </a:cubicBezTo>
                  <a:cubicBezTo>
                    <a:pt x="2537" y="2595"/>
                    <a:pt x="2529" y="2598"/>
                    <a:pt x="2522" y="2598"/>
                  </a:cubicBezTo>
                  <a:cubicBezTo>
                    <a:pt x="2491" y="2598"/>
                    <a:pt x="2478" y="2553"/>
                    <a:pt x="2469" y="2535"/>
                  </a:cubicBezTo>
                  <a:lnTo>
                    <a:pt x="2441" y="2690"/>
                  </a:lnTo>
                  <a:cubicBezTo>
                    <a:pt x="2447" y="2689"/>
                    <a:pt x="2453" y="2689"/>
                    <a:pt x="2459" y="2689"/>
                  </a:cubicBezTo>
                  <a:cubicBezTo>
                    <a:pt x="2541" y="2689"/>
                    <a:pt x="2555" y="2786"/>
                    <a:pt x="2620" y="2786"/>
                  </a:cubicBezTo>
                  <a:cubicBezTo>
                    <a:pt x="2625" y="2786"/>
                    <a:pt x="2630" y="2785"/>
                    <a:pt x="2635" y="2784"/>
                  </a:cubicBezTo>
                  <a:cubicBezTo>
                    <a:pt x="2596" y="2740"/>
                    <a:pt x="2552" y="2690"/>
                    <a:pt x="2518" y="2635"/>
                  </a:cubicBezTo>
                  <a:cubicBezTo>
                    <a:pt x="2522" y="2635"/>
                    <a:pt x="2525" y="2635"/>
                    <a:pt x="2528" y="2635"/>
                  </a:cubicBezTo>
                  <a:cubicBezTo>
                    <a:pt x="2630" y="2635"/>
                    <a:pt x="2811" y="2715"/>
                    <a:pt x="2801" y="2806"/>
                  </a:cubicBezTo>
                  <a:cubicBezTo>
                    <a:pt x="2789" y="2816"/>
                    <a:pt x="2764" y="2819"/>
                    <a:pt x="2736" y="2819"/>
                  </a:cubicBezTo>
                  <a:cubicBezTo>
                    <a:pt x="2689" y="2819"/>
                    <a:pt x="2632" y="2811"/>
                    <a:pt x="2603" y="2811"/>
                  </a:cubicBezTo>
                  <a:cubicBezTo>
                    <a:pt x="2598" y="2811"/>
                    <a:pt x="2594" y="2811"/>
                    <a:pt x="2590" y="2812"/>
                  </a:cubicBezTo>
                  <a:cubicBezTo>
                    <a:pt x="2624" y="2828"/>
                    <a:pt x="2662" y="2906"/>
                    <a:pt x="2646" y="2917"/>
                  </a:cubicBezTo>
                  <a:lnTo>
                    <a:pt x="2590" y="2884"/>
                  </a:lnTo>
                  <a:lnTo>
                    <a:pt x="2590" y="2884"/>
                  </a:lnTo>
                  <a:cubicBezTo>
                    <a:pt x="2552" y="2945"/>
                    <a:pt x="2734" y="2961"/>
                    <a:pt x="2651" y="3044"/>
                  </a:cubicBezTo>
                  <a:cubicBezTo>
                    <a:pt x="2651" y="3061"/>
                    <a:pt x="2535" y="3133"/>
                    <a:pt x="2596" y="3133"/>
                  </a:cubicBezTo>
                  <a:cubicBezTo>
                    <a:pt x="2701" y="3075"/>
                    <a:pt x="3028" y="3022"/>
                    <a:pt x="3135" y="3022"/>
                  </a:cubicBezTo>
                  <a:cubicBezTo>
                    <a:pt x="3140" y="3022"/>
                    <a:pt x="3145" y="3022"/>
                    <a:pt x="3149" y="3022"/>
                  </a:cubicBezTo>
                  <a:cubicBezTo>
                    <a:pt x="3144" y="3028"/>
                    <a:pt x="3061" y="3155"/>
                    <a:pt x="3011" y="3188"/>
                  </a:cubicBezTo>
                  <a:cubicBezTo>
                    <a:pt x="2985" y="3206"/>
                    <a:pt x="2953" y="3210"/>
                    <a:pt x="2919" y="3210"/>
                  </a:cubicBezTo>
                  <a:cubicBezTo>
                    <a:pt x="2876" y="3210"/>
                    <a:pt x="2831" y="3203"/>
                    <a:pt x="2790" y="3203"/>
                  </a:cubicBezTo>
                  <a:cubicBezTo>
                    <a:pt x="2760" y="3203"/>
                    <a:pt x="2733" y="3207"/>
                    <a:pt x="2712" y="3221"/>
                  </a:cubicBezTo>
                  <a:cubicBezTo>
                    <a:pt x="2715" y="3221"/>
                    <a:pt x="2718" y="3220"/>
                    <a:pt x="2722" y="3220"/>
                  </a:cubicBezTo>
                  <a:cubicBezTo>
                    <a:pt x="2749" y="3220"/>
                    <a:pt x="2785" y="3238"/>
                    <a:pt x="2790" y="3238"/>
                  </a:cubicBezTo>
                  <a:cubicBezTo>
                    <a:pt x="2767" y="3266"/>
                    <a:pt x="2701" y="3243"/>
                    <a:pt x="2729" y="3293"/>
                  </a:cubicBezTo>
                  <a:cubicBezTo>
                    <a:pt x="2735" y="3292"/>
                    <a:pt x="2740" y="3292"/>
                    <a:pt x="2745" y="3292"/>
                  </a:cubicBezTo>
                  <a:cubicBezTo>
                    <a:pt x="2795" y="3292"/>
                    <a:pt x="2776" y="3341"/>
                    <a:pt x="2783" y="3341"/>
                  </a:cubicBezTo>
                  <a:cubicBezTo>
                    <a:pt x="2786" y="3341"/>
                    <a:pt x="2794" y="3330"/>
                    <a:pt x="2817" y="3299"/>
                  </a:cubicBezTo>
                  <a:lnTo>
                    <a:pt x="2817" y="3299"/>
                  </a:lnTo>
                  <a:cubicBezTo>
                    <a:pt x="2856" y="3338"/>
                    <a:pt x="2812" y="3360"/>
                    <a:pt x="2823" y="3415"/>
                  </a:cubicBezTo>
                  <a:cubicBezTo>
                    <a:pt x="2841" y="3405"/>
                    <a:pt x="2868" y="3401"/>
                    <a:pt x="2900" y="3401"/>
                  </a:cubicBezTo>
                  <a:cubicBezTo>
                    <a:pt x="2976" y="3401"/>
                    <a:pt x="3072" y="3425"/>
                    <a:pt x="3099" y="3448"/>
                  </a:cubicBezTo>
                  <a:cubicBezTo>
                    <a:pt x="3072" y="3459"/>
                    <a:pt x="3044" y="3470"/>
                    <a:pt x="3033" y="3487"/>
                  </a:cubicBezTo>
                  <a:cubicBezTo>
                    <a:pt x="3044" y="3587"/>
                    <a:pt x="3016" y="3653"/>
                    <a:pt x="3050" y="3747"/>
                  </a:cubicBezTo>
                  <a:cubicBezTo>
                    <a:pt x="3033" y="3764"/>
                    <a:pt x="3016" y="3819"/>
                    <a:pt x="2967" y="3819"/>
                  </a:cubicBezTo>
                  <a:cubicBezTo>
                    <a:pt x="2978" y="3822"/>
                    <a:pt x="2996" y="3823"/>
                    <a:pt x="3011" y="3828"/>
                  </a:cubicBezTo>
                  <a:lnTo>
                    <a:pt x="3011" y="3828"/>
                  </a:lnTo>
                  <a:cubicBezTo>
                    <a:pt x="3009" y="3827"/>
                    <a:pt x="3007" y="3826"/>
                    <a:pt x="3005" y="3825"/>
                  </a:cubicBezTo>
                  <a:cubicBezTo>
                    <a:pt x="3044" y="3810"/>
                    <a:pt x="3087" y="3803"/>
                    <a:pt x="3129" y="3803"/>
                  </a:cubicBezTo>
                  <a:cubicBezTo>
                    <a:pt x="3215" y="3803"/>
                    <a:pt x="3302" y="3830"/>
                    <a:pt x="3365" y="3874"/>
                  </a:cubicBezTo>
                  <a:cubicBezTo>
                    <a:pt x="3420" y="3935"/>
                    <a:pt x="3299" y="3935"/>
                    <a:pt x="3321" y="3941"/>
                  </a:cubicBezTo>
                  <a:cubicBezTo>
                    <a:pt x="3354" y="4085"/>
                    <a:pt x="3575" y="3968"/>
                    <a:pt x="3537" y="4112"/>
                  </a:cubicBezTo>
                  <a:cubicBezTo>
                    <a:pt x="3481" y="4190"/>
                    <a:pt x="3393" y="4184"/>
                    <a:pt x="3343" y="4217"/>
                  </a:cubicBezTo>
                  <a:cubicBezTo>
                    <a:pt x="3288" y="4168"/>
                    <a:pt x="3348" y="4107"/>
                    <a:pt x="3326" y="4068"/>
                  </a:cubicBezTo>
                  <a:lnTo>
                    <a:pt x="3326" y="4068"/>
                  </a:lnTo>
                  <a:lnTo>
                    <a:pt x="3315" y="4129"/>
                  </a:lnTo>
                  <a:cubicBezTo>
                    <a:pt x="3282" y="4123"/>
                    <a:pt x="3243" y="4085"/>
                    <a:pt x="3260" y="4057"/>
                  </a:cubicBezTo>
                  <a:lnTo>
                    <a:pt x="3260" y="4057"/>
                  </a:lnTo>
                  <a:cubicBezTo>
                    <a:pt x="3210" y="4129"/>
                    <a:pt x="3348" y="4295"/>
                    <a:pt x="3343" y="4428"/>
                  </a:cubicBezTo>
                  <a:cubicBezTo>
                    <a:pt x="3360" y="4430"/>
                    <a:pt x="3379" y="4435"/>
                    <a:pt x="3396" y="4435"/>
                  </a:cubicBezTo>
                  <a:cubicBezTo>
                    <a:pt x="3413" y="4435"/>
                    <a:pt x="3429" y="4430"/>
                    <a:pt x="3437" y="4417"/>
                  </a:cubicBezTo>
                  <a:lnTo>
                    <a:pt x="3409" y="4389"/>
                  </a:lnTo>
                  <a:cubicBezTo>
                    <a:pt x="3423" y="4371"/>
                    <a:pt x="3438" y="4365"/>
                    <a:pt x="3453" y="4365"/>
                  </a:cubicBezTo>
                  <a:cubicBezTo>
                    <a:pt x="3474" y="4365"/>
                    <a:pt x="3495" y="4376"/>
                    <a:pt x="3510" y="4376"/>
                  </a:cubicBezTo>
                  <a:cubicBezTo>
                    <a:pt x="3521" y="4376"/>
                    <a:pt x="3528" y="4371"/>
                    <a:pt x="3531" y="4356"/>
                  </a:cubicBezTo>
                  <a:cubicBezTo>
                    <a:pt x="3592" y="4378"/>
                    <a:pt x="3681" y="4389"/>
                    <a:pt x="3681" y="4461"/>
                  </a:cubicBezTo>
                  <a:lnTo>
                    <a:pt x="3603" y="4516"/>
                  </a:lnTo>
                  <a:lnTo>
                    <a:pt x="3603" y="4516"/>
                  </a:lnTo>
                  <a:cubicBezTo>
                    <a:pt x="3603" y="4516"/>
                    <a:pt x="3603" y="4516"/>
                    <a:pt x="3603" y="4516"/>
                  </a:cubicBezTo>
                  <a:lnTo>
                    <a:pt x="3603" y="4516"/>
                  </a:lnTo>
                  <a:cubicBezTo>
                    <a:pt x="3603" y="4516"/>
                    <a:pt x="3603" y="4516"/>
                    <a:pt x="3603" y="4516"/>
                  </a:cubicBezTo>
                  <a:lnTo>
                    <a:pt x="3603" y="4516"/>
                  </a:lnTo>
                  <a:lnTo>
                    <a:pt x="3603" y="4516"/>
                  </a:lnTo>
                  <a:cubicBezTo>
                    <a:pt x="3599" y="4545"/>
                    <a:pt x="3599" y="4571"/>
                    <a:pt x="3631" y="4571"/>
                  </a:cubicBezTo>
                  <a:cubicBezTo>
                    <a:pt x="3638" y="4571"/>
                    <a:pt x="3647" y="4569"/>
                    <a:pt x="3658" y="4566"/>
                  </a:cubicBezTo>
                  <a:lnTo>
                    <a:pt x="3697" y="4489"/>
                  </a:lnTo>
                  <a:cubicBezTo>
                    <a:pt x="3758" y="4500"/>
                    <a:pt x="3869" y="4500"/>
                    <a:pt x="3874" y="4566"/>
                  </a:cubicBezTo>
                  <a:cubicBezTo>
                    <a:pt x="3935" y="4494"/>
                    <a:pt x="3852" y="4555"/>
                    <a:pt x="3930" y="4466"/>
                  </a:cubicBezTo>
                  <a:lnTo>
                    <a:pt x="3930" y="4466"/>
                  </a:lnTo>
                  <a:cubicBezTo>
                    <a:pt x="3911" y="4486"/>
                    <a:pt x="3898" y="4493"/>
                    <a:pt x="3887" y="4493"/>
                  </a:cubicBezTo>
                  <a:cubicBezTo>
                    <a:pt x="3854" y="4493"/>
                    <a:pt x="3847" y="4426"/>
                    <a:pt x="3816" y="4426"/>
                  </a:cubicBezTo>
                  <a:cubicBezTo>
                    <a:pt x="3807" y="4426"/>
                    <a:pt x="3797" y="4431"/>
                    <a:pt x="3784" y="4444"/>
                  </a:cubicBezTo>
                  <a:lnTo>
                    <a:pt x="3784" y="4444"/>
                  </a:lnTo>
                  <a:cubicBezTo>
                    <a:pt x="3853" y="4362"/>
                    <a:pt x="3784" y="4366"/>
                    <a:pt x="3847" y="4273"/>
                  </a:cubicBezTo>
                  <a:lnTo>
                    <a:pt x="3847" y="4273"/>
                  </a:lnTo>
                  <a:cubicBezTo>
                    <a:pt x="3831" y="4282"/>
                    <a:pt x="3820" y="4296"/>
                    <a:pt x="3812" y="4296"/>
                  </a:cubicBezTo>
                  <a:cubicBezTo>
                    <a:pt x="3806" y="4296"/>
                    <a:pt x="3801" y="4288"/>
                    <a:pt x="3797" y="4267"/>
                  </a:cubicBezTo>
                  <a:cubicBezTo>
                    <a:pt x="3791" y="4267"/>
                    <a:pt x="3780" y="4267"/>
                    <a:pt x="3769" y="4273"/>
                  </a:cubicBezTo>
                  <a:cubicBezTo>
                    <a:pt x="3764" y="4289"/>
                    <a:pt x="3758" y="4306"/>
                    <a:pt x="3741" y="4317"/>
                  </a:cubicBezTo>
                  <a:cubicBezTo>
                    <a:pt x="3736" y="4318"/>
                    <a:pt x="3731" y="4318"/>
                    <a:pt x="3727" y="4318"/>
                  </a:cubicBezTo>
                  <a:cubicBezTo>
                    <a:pt x="3670" y="4318"/>
                    <a:pt x="3638" y="4261"/>
                    <a:pt x="3592" y="4251"/>
                  </a:cubicBezTo>
                  <a:cubicBezTo>
                    <a:pt x="3592" y="4217"/>
                    <a:pt x="3625" y="4245"/>
                    <a:pt x="3653" y="4217"/>
                  </a:cubicBezTo>
                  <a:lnTo>
                    <a:pt x="3586" y="4212"/>
                  </a:lnTo>
                  <a:cubicBezTo>
                    <a:pt x="3636" y="4185"/>
                    <a:pt x="3649" y="4124"/>
                    <a:pt x="3685" y="4124"/>
                  </a:cubicBezTo>
                  <a:cubicBezTo>
                    <a:pt x="3693" y="4124"/>
                    <a:pt x="3703" y="4127"/>
                    <a:pt x="3714" y="4134"/>
                  </a:cubicBezTo>
                  <a:cubicBezTo>
                    <a:pt x="3708" y="4112"/>
                    <a:pt x="3703" y="4101"/>
                    <a:pt x="3697" y="4079"/>
                  </a:cubicBezTo>
                  <a:cubicBezTo>
                    <a:pt x="3714" y="4029"/>
                    <a:pt x="3708" y="3985"/>
                    <a:pt x="3675" y="3968"/>
                  </a:cubicBezTo>
                  <a:cubicBezTo>
                    <a:pt x="3675" y="3941"/>
                    <a:pt x="3575" y="3935"/>
                    <a:pt x="3631" y="3935"/>
                  </a:cubicBezTo>
                  <a:cubicBezTo>
                    <a:pt x="3603" y="3913"/>
                    <a:pt x="3586" y="3885"/>
                    <a:pt x="3559" y="3863"/>
                  </a:cubicBezTo>
                  <a:lnTo>
                    <a:pt x="3570" y="3858"/>
                  </a:lnTo>
                  <a:cubicBezTo>
                    <a:pt x="3548" y="3769"/>
                    <a:pt x="3393" y="3719"/>
                    <a:pt x="3481" y="3581"/>
                  </a:cubicBezTo>
                  <a:cubicBezTo>
                    <a:pt x="3454" y="3559"/>
                    <a:pt x="3426" y="3531"/>
                    <a:pt x="3426" y="3476"/>
                  </a:cubicBezTo>
                  <a:lnTo>
                    <a:pt x="3481" y="3448"/>
                  </a:lnTo>
                  <a:cubicBezTo>
                    <a:pt x="3454" y="3415"/>
                    <a:pt x="3509" y="3321"/>
                    <a:pt x="3448" y="3321"/>
                  </a:cubicBezTo>
                  <a:cubicBezTo>
                    <a:pt x="3586" y="3243"/>
                    <a:pt x="3437" y="3133"/>
                    <a:pt x="3454" y="3055"/>
                  </a:cubicBezTo>
                  <a:lnTo>
                    <a:pt x="3454" y="3055"/>
                  </a:lnTo>
                  <a:lnTo>
                    <a:pt x="3376" y="3072"/>
                  </a:lnTo>
                  <a:cubicBezTo>
                    <a:pt x="3371" y="3022"/>
                    <a:pt x="3343" y="2978"/>
                    <a:pt x="3310" y="2934"/>
                  </a:cubicBezTo>
                  <a:lnTo>
                    <a:pt x="3238" y="2945"/>
                  </a:lnTo>
                  <a:cubicBezTo>
                    <a:pt x="3177" y="2906"/>
                    <a:pt x="3265" y="2806"/>
                    <a:pt x="3254" y="2729"/>
                  </a:cubicBezTo>
                  <a:cubicBezTo>
                    <a:pt x="3282" y="2729"/>
                    <a:pt x="3271" y="2751"/>
                    <a:pt x="3260" y="2773"/>
                  </a:cubicBezTo>
                  <a:cubicBezTo>
                    <a:pt x="3398" y="2668"/>
                    <a:pt x="3133" y="2579"/>
                    <a:pt x="3238" y="2480"/>
                  </a:cubicBezTo>
                  <a:cubicBezTo>
                    <a:pt x="3210" y="2463"/>
                    <a:pt x="3216" y="2447"/>
                    <a:pt x="3238" y="2425"/>
                  </a:cubicBezTo>
                  <a:cubicBezTo>
                    <a:pt x="3238" y="2413"/>
                    <a:pt x="3232" y="2386"/>
                    <a:pt x="3210" y="2358"/>
                  </a:cubicBezTo>
                  <a:lnTo>
                    <a:pt x="3288" y="2353"/>
                  </a:lnTo>
                  <a:lnTo>
                    <a:pt x="3288" y="2342"/>
                  </a:lnTo>
                  <a:cubicBezTo>
                    <a:pt x="3303" y="2332"/>
                    <a:pt x="3291" y="2328"/>
                    <a:pt x="3268" y="2328"/>
                  </a:cubicBezTo>
                  <a:cubicBezTo>
                    <a:pt x="3250" y="2328"/>
                    <a:pt x="3224" y="2331"/>
                    <a:pt x="3199" y="2336"/>
                  </a:cubicBezTo>
                  <a:cubicBezTo>
                    <a:pt x="3182" y="2325"/>
                    <a:pt x="3171" y="2308"/>
                    <a:pt x="3155" y="2303"/>
                  </a:cubicBezTo>
                  <a:cubicBezTo>
                    <a:pt x="3271" y="2286"/>
                    <a:pt x="3122" y="2231"/>
                    <a:pt x="3243" y="2220"/>
                  </a:cubicBezTo>
                  <a:cubicBezTo>
                    <a:pt x="3182" y="2198"/>
                    <a:pt x="3210" y="2092"/>
                    <a:pt x="3088" y="2059"/>
                  </a:cubicBezTo>
                  <a:cubicBezTo>
                    <a:pt x="3094" y="2059"/>
                    <a:pt x="3101" y="2058"/>
                    <a:pt x="3106" y="2058"/>
                  </a:cubicBezTo>
                  <a:cubicBezTo>
                    <a:pt x="3112" y="2058"/>
                    <a:pt x="3116" y="2059"/>
                    <a:pt x="3116" y="2065"/>
                  </a:cubicBezTo>
                  <a:cubicBezTo>
                    <a:pt x="3133" y="2037"/>
                    <a:pt x="3155" y="2021"/>
                    <a:pt x="3122" y="1982"/>
                  </a:cubicBezTo>
                  <a:lnTo>
                    <a:pt x="3216" y="1982"/>
                  </a:lnTo>
                  <a:cubicBezTo>
                    <a:pt x="3182" y="1954"/>
                    <a:pt x="3144" y="1926"/>
                    <a:pt x="3105" y="1899"/>
                  </a:cubicBezTo>
                  <a:cubicBezTo>
                    <a:pt x="3136" y="1886"/>
                    <a:pt x="3159" y="1878"/>
                    <a:pt x="3182" y="1878"/>
                  </a:cubicBezTo>
                  <a:cubicBezTo>
                    <a:pt x="3208" y="1878"/>
                    <a:pt x="3233" y="1889"/>
                    <a:pt x="3265" y="1915"/>
                  </a:cubicBezTo>
                  <a:cubicBezTo>
                    <a:pt x="3177" y="1805"/>
                    <a:pt x="3238" y="1838"/>
                    <a:pt x="3155" y="1744"/>
                  </a:cubicBezTo>
                  <a:lnTo>
                    <a:pt x="3155" y="1744"/>
                  </a:lnTo>
                  <a:lnTo>
                    <a:pt x="3210" y="1760"/>
                  </a:lnTo>
                  <a:cubicBezTo>
                    <a:pt x="3216" y="1733"/>
                    <a:pt x="3149" y="1672"/>
                    <a:pt x="3205" y="1672"/>
                  </a:cubicBezTo>
                  <a:cubicBezTo>
                    <a:pt x="3271" y="1666"/>
                    <a:pt x="3293" y="1594"/>
                    <a:pt x="3326" y="1523"/>
                  </a:cubicBezTo>
                  <a:cubicBezTo>
                    <a:pt x="3348" y="1484"/>
                    <a:pt x="3365" y="1445"/>
                    <a:pt x="3393" y="1412"/>
                  </a:cubicBezTo>
                  <a:cubicBezTo>
                    <a:pt x="3420" y="1373"/>
                    <a:pt x="3454" y="1345"/>
                    <a:pt x="3487" y="1334"/>
                  </a:cubicBezTo>
                  <a:cubicBezTo>
                    <a:pt x="3404" y="1301"/>
                    <a:pt x="3431" y="1290"/>
                    <a:pt x="3459" y="1290"/>
                  </a:cubicBezTo>
                  <a:cubicBezTo>
                    <a:pt x="3492" y="1290"/>
                    <a:pt x="3531" y="1290"/>
                    <a:pt x="3481" y="1246"/>
                  </a:cubicBezTo>
                  <a:lnTo>
                    <a:pt x="3481" y="1246"/>
                  </a:lnTo>
                  <a:cubicBezTo>
                    <a:pt x="3520" y="1262"/>
                    <a:pt x="3548" y="1262"/>
                    <a:pt x="3564" y="1301"/>
                  </a:cubicBezTo>
                  <a:cubicBezTo>
                    <a:pt x="3570" y="1257"/>
                    <a:pt x="3597" y="1251"/>
                    <a:pt x="3614" y="1235"/>
                  </a:cubicBezTo>
                  <a:cubicBezTo>
                    <a:pt x="3631" y="1224"/>
                    <a:pt x="3647" y="1207"/>
                    <a:pt x="3620" y="1152"/>
                  </a:cubicBezTo>
                  <a:lnTo>
                    <a:pt x="3620" y="1152"/>
                  </a:lnTo>
                  <a:cubicBezTo>
                    <a:pt x="3653" y="1174"/>
                    <a:pt x="3653" y="1207"/>
                    <a:pt x="3675" y="1218"/>
                  </a:cubicBezTo>
                  <a:cubicBezTo>
                    <a:pt x="3675" y="1209"/>
                    <a:pt x="3664" y="1186"/>
                    <a:pt x="3672" y="1186"/>
                  </a:cubicBezTo>
                  <a:lnTo>
                    <a:pt x="3672" y="1186"/>
                  </a:lnTo>
                  <a:cubicBezTo>
                    <a:pt x="3673" y="1186"/>
                    <a:pt x="3676" y="1187"/>
                    <a:pt x="3681" y="1190"/>
                  </a:cubicBezTo>
                  <a:cubicBezTo>
                    <a:pt x="3703" y="1202"/>
                    <a:pt x="3703" y="1224"/>
                    <a:pt x="3708" y="1235"/>
                  </a:cubicBezTo>
                  <a:cubicBezTo>
                    <a:pt x="3741" y="1190"/>
                    <a:pt x="3658" y="1085"/>
                    <a:pt x="3592" y="997"/>
                  </a:cubicBezTo>
                  <a:lnTo>
                    <a:pt x="3592" y="997"/>
                  </a:lnTo>
                  <a:cubicBezTo>
                    <a:pt x="3609" y="1001"/>
                    <a:pt x="3622" y="1003"/>
                    <a:pt x="3632" y="1003"/>
                  </a:cubicBezTo>
                  <a:cubicBezTo>
                    <a:pt x="3661" y="1003"/>
                    <a:pt x="3663" y="982"/>
                    <a:pt x="3642" y="919"/>
                  </a:cubicBezTo>
                  <a:lnTo>
                    <a:pt x="3642" y="919"/>
                  </a:lnTo>
                  <a:cubicBezTo>
                    <a:pt x="3675" y="941"/>
                    <a:pt x="3714" y="958"/>
                    <a:pt x="3686" y="1002"/>
                  </a:cubicBezTo>
                  <a:cubicBezTo>
                    <a:pt x="3708" y="986"/>
                    <a:pt x="3841" y="969"/>
                    <a:pt x="3797" y="886"/>
                  </a:cubicBezTo>
                  <a:lnTo>
                    <a:pt x="3797" y="886"/>
                  </a:lnTo>
                  <a:cubicBezTo>
                    <a:pt x="3801" y="889"/>
                    <a:pt x="3805" y="891"/>
                    <a:pt x="3809" y="891"/>
                  </a:cubicBezTo>
                  <a:cubicBezTo>
                    <a:pt x="3825" y="891"/>
                    <a:pt x="3835" y="867"/>
                    <a:pt x="3835" y="858"/>
                  </a:cubicBezTo>
                  <a:cubicBezTo>
                    <a:pt x="3891" y="836"/>
                    <a:pt x="3896" y="842"/>
                    <a:pt x="3946" y="814"/>
                  </a:cubicBezTo>
                  <a:lnTo>
                    <a:pt x="3924" y="809"/>
                  </a:lnTo>
                  <a:cubicBezTo>
                    <a:pt x="3913" y="749"/>
                    <a:pt x="3922" y="737"/>
                    <a:pt x="3939" y="737"/>
                  </a:cubicBezTo>
                  <a:cubicBezTo>
                    <a:pt x="3950" y="737"/>
                    <a:pt x="3964" y="742"/>
                    <a:pt x="3979" y="742"/>
                  </a:cubicBezTo>
                  <a:cubicBezTo>
                    <a:pt x="3986" y="742"/>
                    <a:pt x="3994" y="740"/>
                    <a:pt x="4001" y="737"/>
                  </a:cubicBezTo>
                  <a:lnTo>
                    <a:pt x="4001" y="753"/>
                  </a:lnTo>
                  <a:cubicBezTo>
                    <a:pt x="4028" y="765"/>
                    <a:pt x="4045" y="770"/>
                    <a:pt x="4056" y="770"/>
                  </a:cubicBezTo>
                  <a:cubicBezTo>
                    <a:pt x="4082" y="770"/>
                    <a:pt x="4080" y="747"/>
                    <a:pt x="4101" y="747"/>
                  </a:cubicBezTo>
                  <a:cubicBezTo>
                    <a:pt x="4113" y="747"/>
                    <a:pt x="4132" y="754"/>
                    <a:pt x="4167" y="775"/>
                  </a:cubicBezTo>
                  <a:lnTo>
                    <a:pt x="4145" y="704"/>
                  </a:lnTo>
                  <a:cubicBezTo>
                    <a:pt x="4141" y="665"/>
                    <a:pt x="4146" y="652"/>
                    <a:pt x="4157" y="652"/>
                  </a:cubicBezTo>
                  <a:cubicBezTo>
                    <a:pt x="4184" y="652"/>
                    <a:pt x="4245" y="731"/>
                    <a:pt x="4288" y="731"/>
                  </a:cubicBezTo>
                  <a:cubicBezTo>
                    <a:pt x="4297" y="731"/>
                    <a:pt x="4305" y="728"/>
                    <a:pt x="4311" y="720"/>
                  </a:cubicBezTo>
                  <a:cubicBezTo>
                    <a:pt x="4306" y="704"/>
                    <a:pt x="4295" y="692"/>
                    <a:pt x="4284" y="676"/>
                  </a:cubicBezTo>
                  <a:cubicBezTo>
                    <a:pt x="4286" y="671"/>
                    <a:pt x="4288" y="669"/>
                    <a:pt x="4291" y="669"/>
                  </a:cubicBezTo>
                  <a:cubicBezTo>
                    <a:pt x="4305" y="669"/>
                    <a:pt x="4327" y="715"/>
                    <a:pt x="4350" y="764"/>
                  </a:cubicBezTo>
                  <a:cubicBezTo>
                    <a:pt x="4372" y="831"/>
                    <a:pt x="4394" y="897"/>
                    <a:pt x="4400" y="914"/>
                  </a:cubicBezTo>
                  <a:cubicBezTo>
                    <a:pt x="4405" y="925"/>
                    <a:pt x="4394" y="930"/>
                    <a:pt x="4378" y="947"/>
                  </a:cubicBezTo>
                  <a:cubicBezTo>
                    <a:pt x="4390" y="964"/>
                    <a:pt x="4399" y="971"/>
                    <a:pt x="4404" y="971"/>
                  </a:cubicBezTo>
                  <a:cubicBezTo>
                    <a:pt x="4429" y="971"/>
                    <a:pt x="4405" y="844"/>
                    <a:pt x="4450" y="831"/>
                  </a:cubicBezTo>
                  <a:lnTo>
                    <a:pt x="4450" y="831"/>
                  </a:lnTo>
                  <a:cubicBezTo>
                    <a:pt x="4450" y="886"/>
                    <a:pt x="4422" y="953"/>
                    <a:pt x="4450" y="975"/>
                  </a:cubicBezTo>
                  <a:cubicBezTo>
                    <a:pt x="4450" y="979"/>
                    <a:pt x="4451" y="981"/>
                    <a:pt x="4453" y="981"/>
                  </a:cubicBezTo>
                  <a:cubicBezTo>
                    <a:pt x="4461" y="981"/>
                    <a:pt x="4484" y="952"/>
                    <a:pt x="4511" y="930"/>
                  </a:cubicBezTo>
                  <a:cubicBezTo>
                    <a:pt x="4526" y="915"/>
                    <a:pt x="4544" y="905"/>
                    <a:pt x="4559" y="905"/>
                  </a:cubicBezTo>
                  <a:cubicBezTo>
                    <a:pt x="4576" y="905"/>
                    <a:pt x="4588" y="918"/>
                    <a:pt x="4588" y="947"/>
                  </a:cubicBezTo>
                  <a:cubicBezTo>
                    <a:pt x="4594" y="903"/>
                    <a:pt x="4599" y="864"/>
                    <a:pt x="4638" y="847"/>
                  </a:cubicBezTo>
                  <a:cubicBezTo>
                    <a:pt x="4654" y="847"/>
                    <a:pt x="4671" y="892"/>
                    <a:pt x="4671" y="925"/>
                  </a:cubicBezTo>
                  <a:cubicBezTo>
                    <a:pt x="4674" y="946"/>
                    <a:pt x="4682" y="962"/>
                    <a:pt x="4698" y="962"/>
                  </a:cubicBezTo>
                  <a:cubicBezTo>
                    <a:pt x="4708" y="962"/>
                    <a:pt x="4721" y="956"/>
                    <a:pt x="4737" y="941"/>
                  </a:cubicBezTo>
                  <a:lnTo>
                    <a:pt x="4737" y="941"/>
                  </a:lnTo>
                  <a:cubicBezTo>
                    <a:pt x="4737" y="953"/>
                    <a:pt x="4732" y="958"/>
                    <a:pt x="4726" y="969"/>
                  </a:cubicBezTo>
                  <a:cubicBezTo>
                    <a:pt x="4733" y="966"/>
                    <a:pt x="4740" y="965"/>
                    <a:pt x="4749" y="965"/>
                  </a:cubicBezTo>
                  <a:cubicBezTo>
                    <a:pt x="4772" y="965"/>
                    <a:pt x="4802" y="974"/>
                    <a:pt x="4834" y="974"/>
                  </a:cubicBezTo>
                  <a:cubicBezTo>
                    <a:pt x="4855" y="974"/>
                    <a:pt x="4876" y="971"/>
                    <a:pt x="4898" y="958"/>
                  </a:cubicBezTo>
                  <a:lnTo>
                    <a:pt x="4898" y="958"/>
                  </a:lnTo>
                  <a:cubicBezTo>
                    <a:pt x="4815" y="1052"/>
                    <a:pt x="4865" y="1069"/>
                    <a:pt x="4920" y="1091"/>
                  </a:cubicBezTo>
                  <a:cubicBezTo>
                    <a:pt x="4975" y="1113"/>
                    <a:pt x="5031" y="1135"/>
                    <a:pt x="4926" y="1196"/>
                  </a:cubicBezTo>
                  <a:lnTo>
                    <a:pt x="4986" y="1285"/>
                  </a:lnTo>
                  <a:lnTo>
                    <a:pt x="4970" y="1290"/>
                  </a:lnTo>
                  <a:cubicBezTo>
                    <a:pt x="4981" y="1362"/>
                    <a:pt x="5036" y="1362"/>
                    <a:pt x="5097" y="1368"/>
                  </a:cubicBezTo>
                  <a:cubicBezTo>
                    <a:pt x="5092" y="1390"/>
                    <a:pt x="5064" y="1390"/>
                    <a:pt x="5053" y="1390"/>
                  </a:cubicBezTo>
                  <a:cubicBezTo>
                    <a:pt x="5053" y="1500"/>
                    <a:pt x="5053" y="1506"/>
                    <a:pt x="5191" y="1567"/>
                  </a:cubicBezTo>
                  <a:lnTo>
                    <a:pt x="5119" y="1594"/>
                  </a:lnTo>
                  <a:cubicBezTo>
                    <a:pt x="5175" y="1611"/>
                    <a:pt x="5036" y="1777"/>
                    <a:pt x="5147" y="1866"/>
                  </a:cubicBezTo>
                  <a:cubicBezTo>
                    <a:pt x="5141" y="1866"/>
                    <a:pt x="5125" y="1866"/>
                    <a:pt x="5114" y="1860"/>
                  </a:cubicBezTo>
                  <a:lnTo>
                    <a:pt x="5114" y="1860"/>
                  </a:lnTo>
                  <a:cubicBezTo>
                    <a:pt x="5169" y="1915"/>
                    <a:pt x="5125" y="1998"/>
                    <a:pt x="5108" y="2059"/>
                  </a:cubicBezTo>
                  <a:cubicBezTo>
                    <a:pt x="5086" y="2131"/>
                    <a:pt x="5086" y="2175"/>
                    <a:pt x="5224" y="2192"/>
                  </a:cubicBezTo>
                  <a:lnTo>
                    <a:pt x="5302" y="2270"/>
                  </a:lnTo>
                  <a:cubicBezTo>
                    <a:pt x="5306" y="2231"/>
                    <a:pt x="5321" y="2220"/>
                    <a:pt x="5341" y="2220"/>
                  </a:cubicBezTo>
                  <a:cubicBezTo>
                    <a:pt x="5367" y="2220"/>
                    <a:pt x="5401" y="2238"/>
                    <a:pt x="5428" y="2238"/>
                  </a:cubicBezTo>
                  <a:cubicBezTo>
                    <a:pt x="5439" y="2238"/>
                    <a:pt x="5449" y="2235"/>
                    <a:pt x="5457" y="2225"/>
                  </a:cubicBezTo>
                  <a:lnTo>
                    <a:pt x="5457" y="2225"/>
                  </a:lnTo>
                  <a:cubicBezTo>
                    <a:pt x="5474" y="2260"/>
                    <a:pt x="5421" y="2311"/>
                    <a:pt x="5389" y="2311"/>
                  </a:cubicBezTo>
                  <a:cubicBezTo>
                    <a:pt x="5379" y="2311"/>
                    <a:pt x="5372" y="2307"/>
                    <a:pt x="5368" y="2297"/>
                  </a:cubicBezTo>
                  <a:lnTo>
                    <a:pt x="5385" y="2286"/>
                  </a:lnTo>
                  <a:cubicBezTo>
                    <a:pt x="5382" y="2286"/>
                    <a:pt x="5379" y="2286"/>
                    <a:pt x="5377" y="2286"/>
                  </a:cubicBezTo>
                  <a:cubicBezTo>
                    <a:pt x="5239" y="2286"/>
                    <a:pt x="5339" y="2425"/>
                    <a:pt x="5247" y="2436"/>
                  </a:cubicBezTo>
                  <a:cubicBezTo>
                    <a:pt x="5263" y="2646"/>
                    <a:pt x="5180" y="2862"/>
                    <a:pt x="5169" y="3061"/>
                  </a:cubicBezTo>
                  <a:lnTo>
                    <a:pt x="5280" y="3044"/>
                  </a:lnTo>
                  <a:lnTo>
                    <a:pt x="5274" y="3111"/>
                  </a:lnTo>
                  <a:cubicBezTo>
                    <a:pt x="5263" y="3120"/>
                    <a:pt x="5246" y="3125"/>
                    <a:pt x="5230" y="3125"/>
                  </a:cubicBezTo>
                  <a:cubicBezTo>
                    <a:pt x="5206" y="3125"/>
                    <a:pt x="5185" y="3113"/>
                    <a:pt x="5191" y="3083"/>
                  </a:cubicBezTo>
                  <a:lnTo>
                    <a:pt x="5191" y="3083"/>
                  </a:lnTo>
                  <a:cubicBezTo>
                    <a:pt x="5125" y="3105"/>
                    <a:pt x="5235" y="3172"/>
                    <a:pt x="5263" y="3172"/>
                  </a:cubicBezTo>
                  <a:cubicBezTo>
                    <a:pt x="5251" y="3199"/>
                    <a:pt x="5237" y="3208"/>
                    <a:pt x="5222" y="3208"/>
                  </a:cubicBezTo>
                  <a:cubicBezTo>
                    <a:pt x="5187" y="3208"/>
                    <a:pt x="5151" y="3157"/>
                    <a:pt x="5139" y="3157"/>
                  </a:cubicBezTo>
                  <a:cubicBezTo>
                    <a:pt x="5138" y="3157"/>
                    <a:pt x="5136" y="3158"/>
                    <a:pt x="5136" y="3160"/>
                  </a:cubicBezTo>
                  <a:lnTo>
                    <a:pt x="5141" y="3199"/>
                  </a:lnTo>
                  <a:lnTo>
                    <a:pt x="5152" y="3194"/>
                  </a:lnTo>
                  <a:cubicBezTo>
                    <a:pt x="5197" y="3227"/>
                    <a:pt x="5247" y="3238"/>
                    <a:pt x="5235" y="3299"/>
                  </a:cubicBezTo>
                  <a:cubicBezTo>
                    <a:pt x="5208" y="3332"/>
                    <a:pt x="5169" y="3310"/>
                    <a:pt x="5164" y="3327"/>
                  </a:cubicBezTo>
                  <a:cubicBezTo>
                    <a:pt x="5152" y="3327"/>
                    <a:pt x="5147" y="3332"/>
                    <a:pt x="5152" y="3349"/>
                  </a:cubicBezTo>
                  <a:lnTo>
                    <a:pt x="5141" y="3437"/>
                  </a:lnTo>
                  <a:lnTo>
                    <a:pt x="5230" y="3410"/>
                  </a:lnTo>
                  <a:cubicBezTo>
                    <a:pt x="5263" y="3439"/>
                    <a:pt x="5240" y="3471"/>
                    <a:pt x="5269" y="3471"/>
                  </a:cubicBezTo>
                  <a:cubicBezTo>
                    <a:pt x="5278" y="3471"/>
                    <a:pt x="5291" y="3468"/>
                    <a:pt x="5312" y="3461"/>
                  </a:cubicBezTo>
                  <a:lnTo>
                    <a:pt x="5312" y="3461"/>
                  </a:lnTo>
                  <a:cubicBezTo>
                    <a:pt x="5171" y="3512"/>
                    <a:pt x="5235" y="3792"/>
                    <a:pt x="5191" y="3825"/>
                  </a:cubicBezTo>
                  <a:cubicBezTo>
                    <a:pt x="5247" y="3885"/>
                    <a:pt x="5235" y="3941"/>
                    <a:pt x="5224" y="4013"/>
                  </a:cubicBezTo>
                  <a:cubicBezTo>
                    <a:pt x="5232" y="4007"/>
                    <a:pt x="5249" y="4003"/>
                    <a:pt x="5267" y="4003"/>
                  </a:cubicBezTo>
                  <a:cubicBezTo>
                    <a:pt x="5300" y="4003"/>
                    <a:pt x="5337" y="4016"/>
                    <a:pt x="5330" y="4051"/>
                  </a:cubicBezTo>
                  <a:cubicBezTo>
                    <a:pt x="5301" y="4044"/>
                    <a:pt x="5278" y="4041"/>
                    <a:pt x="5260" y="4041"/>
                  </a:cubicBezTo>
                  <a:cubicBezTo>
                    <a:pt x="5151" y="4041"/>
                    <a:pt x="5201" y="4149"/>
                    <a:pt x="5090" y="4177"/>
                  </a:cubicBezTo>
                  <a:lnTo>
                    <a:pt x="5090" y="4177"/>
                  </a:lnTo>
                  <a:cubicBezTo>
                    <a:pt x="5093" y="4176"/>
                    <a:pt x="5095" y="4176"/>
                    <a:pt x="5098" y="4176"/>
                  </a:cubicBezTo>
                  <a:cubicBezTo>
                    <a:pt x="5160" y="4176"/>
                    <a:pt x="5107" y="4308"/>
                    <a:pt x="5185" y="4308"/>
                  </a:cubicBezTo>
                  <a:cubicBezTo>
                    <a:pt x="5195" y="4308"/>
                    <a:pt x="5208" y="4306"/>
                    <a:pt x="5224" y="4300"/>
                  </a:cubicBezTo>
                  <a:lnTo>
                    <a:pt x="5224" y="4300"/>
                  </a:lnTo>
                  <a:cubicBezTo>
                    <a:pt x="5217" y="4317"/>
                    <a:pt x="5205" y="4322"/>
                    <a:pt x="5192" y="4322"/>
                  </a:cubicBezTo>
                  <a:cubicBezTo>
                    <a:pt x="5174" y="4322"/>
                    <a:pt x="5152" y="4314"/>
                    <a:pt x="5128" y="4314"/>
                  </a:cubicBezTo>
                  <a:cubicBezTo>
                    <a:pt x="5116" y="4314"/>
                    <a:pt x="5104" y="4316"/>
                    <a:pt x="5092" y="4323"/>
                  </a:cubicBezTo>
                  <a:cubicBezTo>
                    <a:pt x="5114" y="4372"/>
                    <a:pt x="5108" y="4417"/>
                    <a:pt x="5092" y="4461"/>
                  </a:cubicBezTo>
                  <a:cubicBezTo>
                    <a:pt x="5086" y="4389"/>
                    <a:pt x="5069" y="4328"/>
                    <a:pt x="5053" y="4262"/>
                  </a:cubicBezTo>
                  <a:cubicBezTo>
                    <a:pt x="5034" y="4262"/>
                    <a:pt x="5015" y="4288"/>
                    <a:pt x="4987" y="4288"/>
                  </a:cubicBezTo>
                  <a:cubicBezTo>
                    <a:pt x="4974" y="4288"/>
                    <a:pt x="4959" y="4283"/>
                    <a:pt x="4942" y="4267"/>
                  </a:cubicBezTo>
                  <a:lnTo>
                    <a:pt x="5036" y="4096"/>
                  </a:lnTo>
                  <a:cubicBezTo>
                    <a:pt x="5014" y="4040"/>
                    <a:pt x="4876" y="4074"/>
                    <a:pt x="4948" y="3957"/>
                  </a:cubicBezTo>
                  <a:lnTo>
                    <a:pt x="4948" y="3957"/>
                  </a:lnTo>
                  <a:cubicBezTo>
                    <a:pt x="4933" y="3968"/>
                    <a:pt x="4916" y="3984"/>
                    <a:pt x="4903" y="3984"/>
                  </a:cubicBezTo>
                  <a:cubicBezTo>
                    <a:pt x="4896" y="3984"/>
                    <a:pt x="4891" y="3980"/>
                    <a:pt x="4887" y="3968"/>
                  </a:cubicBezTo>
                  <a:cubicBezTo>
                    <a:pt x="4898" y="3404"/>
                    <a:pt x="4566" y="2867"/>
                    <a:pt x="4721" y="2275"/>
                  </a:cubicBezTo>
                  <a:lnTo>
                    <a:pt x="4721" y="2275"/>
                  </a:lnTo>
                  <a:cubicBezTo>
                    <a:pt x="4704" y="2307"/>
                    <a:pt x="4692" y="2319"/>
                    <a:pt x="4683" y="2319"/>
                  </a:cubicBezTo>
                  <a:cubicBezTo>
                    <a:pt x="4668" y="2319"/>
                    <a:pt x="4661" y="2287"/>
                    <a:pt x="4654" y="2253"/>
                  </a:cubicBezTo>
                  <a:cubicBezTo>
                    <a:pt x="4652" y="2271"/>
                    <a:pt x="4642" y="2275"/>
                    <a:pt x="4628" y="2275"/>
                  </a:cubicBezTo>
                  <a:cubicBezTo>
                    <a:pt x="4615" y="2275"/>
                    <a:pt x="4598" y="2271"/>
                    <a:pt x="4582" y="2271"/>
                  </a:cubicBezTo>
                  <a:cubicBezTo>
                    <a:pt x="4575" y="2271"/>
                    <a:pt x="4567" y="2272"/>
                    <a:pt x="4560" y="2275"/>
                  </a:cubicBezTo>
                  <a:lnTo>
                    <a:pt x="4621" y="2026"/>
                  </a:lnTo>
                  <a:cubicBezTo>
                    <a:pt x="4516" y="1998"/>
                    <a:pt x="4582" y="1777"/>
                    <a:pt x="4483" y="1760"/>
                  </a:cubicBezTo>
                  <a:lnTo>
                    <a:pt x="4483" y="1760"/>
                  </a:lnTo>
                  <a:lnTo>
                    <a:pt x="4511" y="1832"/>
                  </a:lnTo>
                  <a:cubicBezTo>
                    <a:pt x="4494" y="1821"/>
                    <a:pt x="4477" y="1816"/>
                    <a:pt x="4460" y="1816"/>
                  </a:cubicBezTo>
                  <a:cubicBezTo>
                    <a:pt x="4359" y="1816"/>
                    <a:pt x="4264" y="2005"/>
                    <a:pt x="4140" y="2009"/>
                  </a:cubicBezTo>
                  <a:cubicBezTo>
                    <a:pt x="4284" y="2104"/>
                    <a:pt x="3990" y="2336"/>
                    <a:pt x="4206" y="2491"/>
                  </a:cubicBezTo>
                  <a:cubicBezTo>
                    <a:pt x="4201" y="2502"/>
                    <a:pt x="4195" y="2506"/>
                    <a:pt x="4189" y="2506"/>
                  </a:cubicBezTo>
                  <a:cubicBezTo>
                    <a:pt x="4174" y="2506"/>
                    <a:pt x="4158" y="2484"/>
                    <a:pt x="4140" y="2484"/>
                  </a:cubicBezTo>
                  <a:cubicBezTo>
                    <a:pt x="4134" y="2484"/>
                    <a:pt x="4129" y="2486"/>
                    <a:pt x="4123" y="2491"/>
                  </a:cubicBezTo>
                  <a:cubicBezTo>
                    <a:pt x="4195" y="2524"/>
                    <a:pt x="4212" y="2579"/>
                    <a:pt x="4206" y="2690"/>
                  </a:cubicBezTo>
                  <a:lnTo>
                    <a:pt x="4195" y="2685"/>
                  </a:lnTo>
                  <a:lnTo>
                    <a:pt x="4195" y="2685"/>
                  </a:lnTo>
                  <a:cubicBezTo>
                    <a:pt x="4256" y="2972"/>
                    <a:pt x="4223" y="3105"/>
                    <a:pt x="4239" y="3443"/>
                  </a:cubicBezTo>
                  <a:lnTo>
                    <a:pt x="4311" y="3410"/>
                  </a:lnTo>
                  <a:lnTo>
                    <a:pt x="4311" y="3410"/>
                  </a:lnTo>
                  <a:cubicBezTo>
                    <a:pt x="4317" y="3476"/>
                    <a:pt x="4295" y="3498"/>
                    <a:pt x="4284" y="3531"/>
                  </a:cubicBezTo>
                  <a:cubicBezTo>
                    <a:pt x="4297" y="3539"/>
                    <a:pt x="4308" y="3542"/>
                    <a:pt x="4315" y="3542"/>
                  </a:cubicBezTo>
                  <a:cubicBezTo>
                    <a:pt x="4368" y="3542"/>
                    <a:pt x="4287" y="3380"/>
                    <a:pt x="4357" y="3380"/>
                  </a:cubicBezTo>
                  <a:cubicBezTo>
                    <a:pt x="4365" y="3380"/>
                    <a:pt x="4376" y="3382"/>
                    <a:pt x="4389" y="3387"/>
                  </a:cubicBezTo>
                  <a:cubicBezTo>
                    <a:pt x="4262" y="3504"/>
                    <a:pt x="4477" y="3880"/>
                    <a:pt x="4333" y="3974"/>
                  </a:cubicBezTo>
                  <a:cubicBezTo>
                    <a:pt x="4338" y="4007"/>
                    <a:pt x="4347" y="4016"/>
                    <a:pt x="4357" y="4016"/>
                  </a:cubicBezTo>
                  <a:cubicBezTo>
                    <a:pt x="4370" y="4016"/>
                    <a:pt x="4387" y="3998"/>
                    <a:pt x="4401" y="3998"/>
                  </a:cubicBezTo>
                  <a:cubicBezTo>
                    <a:pt x="4412" y="3998"/>
                    <a:pt x="4421" y="4008"/>
                    <a:pt x="4428" y="4040"/>
                  </a:cubicBezTo>
                  <a:lnTo>
                    <a:pt x="4389" y="4074"/>
                  </a:lnTo>
                  <a:lnTo>
                    <a:pt x="4450" y="4085"/>
                  </a:lnTo>
                  <a:cubicBezTo>
                    <a:pt x="4455" y="4157"/>
                    <a:pt x="4405" y="4206"/>
                    <a:pt x="4367" y="4217"/>
                  </a:cubicBezTo>
                  <a:cubicBezTo>
                    <a:pt x="4367" y="4195"/>
                    <a:pt x="4345" y="4168"/>
                    <a:pt x="4339" y="4157"/>
                  </a:cubicBezTo>
                  <a:lnTo>
                    <a:pt x="4339" y="4157"/>
                  </a:lnTo>
                  <a:cubicBezTo>
                    <a:pt x="4307" y="4258"/>
                    <a:pt x="4398" y="4400"/>
                    <a:pt x="4400" y="4440"/>
                  </a:cubicBezTo>
                  <a:lnTo>
                    <a:pt x="4400" y="4440"/>
                  </a:lnTo>
                  <a:lnTo>
                    <a:pt x="4405" y="4334"/>
                  </a:lnTo>
                  <a:cubicBezTo>
                    <a:pt x="4511" y="4621"/>
                    <a:pt x="4533" y="4992"/>
                    <a:pt x="4682" y="5247"/>
                  </a:cubicBezTo>
                  <a:lnTo>
                    <a:pt x="4710" y="5219"/>
                  </a:lnTo>
                  <a:cubicBezTo>
                    <a:pt x="4820" y="5424"/>
                    <a:pt x="4710" y="5402"/>
                    <a:pt x="4804" y="5629"/>
                  </a:cubicBezTo>
                  <a:lnTo>
                    <a:pt x="4793" y="5623"/>
                  </a:lnTo>
                  <a:lnTo>
                    <a:pt x="4793" y="5623"/>
                  </a:lnTo>
                  <a:cubicBezTo>
                    <a:pt x="4815" y="5634"/>
                    <a:pt x="4832" y="5662"/>
                    <a:pt x="4843" y="5684"/>
                  </a:cubicBezTo>
                  <a:cubicBezTo>
                    <a:pt x="4782" y="5662"/>
                    <a:pt x="4682" y="5656"/>
                    <a:pt x="4671" y="5606"/>
                  </a:cubicBezTo>
                  <a:lnTo>
                    <a:pt x="4671" y="5606"/>
                  </a:lnTo>
                  <a:cubicBezTo>
                    <a:pt x="4627" y="5712"/>
                    <a:pt x="4760" y="5662"/>
                    <a:pt x="4782" y="5717"/>
                  </a:cubicBezTo>
                  <a:lnTo>
                    <a:pt x="4776" y="5745"/>
                  </a:lnTo>
                  <a:lnTo>
                    <a:pt x="4843" y="5689"/>
                  </a:lnTo>
                  <a:cubicBezTo>
                    <a:pt x="4843" y="5689"/>
                    <a:pt x="4843" y="5700"/>
                    <a:pt x="4848" y="5700"/>
                  </a:cubicBezTo>
                  <a:cubicBezTo>
                    <a:pt x="4837" y="5712"/>
                    <a:pt x="4820" y="5728"/>
                    <a:pt x="4804" y="5739"/>
                  </a:cubicBezTo>
                  <a:cubicBezTo>
                    <a:pt x="4822" y="5731"/>
                    <a:pt x="4834" y="5728"/>
                    <a:pt x="4842" y="5728"/>
                  </a:cubicBezTo>
                  <a:cubicBezTo>
                    <a:pt x="4862" y="5728"/>
                    <a:pt x="4859" y="5747"/>
                    <a:pt x="4859" y="5767"/>
                  </a:cubicBezTo>
                  <a:cubicBezTo>
                    <a:pt x="4865" y="5761"/>
                    <a:pt x="4870" y="5761"/>
                    <a:pt x="4876" y="5761"/>
                  </a:cubicBezTo>
                  <a:cubicBezTo>
                    <a:pt x="4876" y="5767"/>
                    <a:pt x="4876" y="5772"/>
                    <a:pt x="4887" y="5783"/>
                  </a:cubicBezTo>
                  <a:lnTo>
                    <a:pt x="4870" y="5789"/>
                  </a:lnTo>
                  <a:cubicBezTo>
                    <a:pt x="4865" y="5789"/>
                    <a:pt x="4865" y="5789"/>
                    <a:pt x="4859" y="5795"/>
                  </a:cubicBezTo>
                  <a:lnTo>
                    <a:pt x="4859" y="5772"/>
                  </a:lnTo>
                  <a:cubicBezTo>
                    <a:pt x="4848" y="5783"/>
                    <a:pt x="4848" y="5789"/>
                    <a:pt x="4848" y="5795"/>
                  </a:cubicBezTo>
                  <a:cubicBezTo>
                    <a:pt x="4835" y="5816"/>
                    <a:pt x="4823" y="5873"/>
                    <a:pt x="4800" y="5873"/>
                  </a:cubicBezTo>
                  <a:cubicBezTo>
                    <a:pt x="4793" y="5873"/>
                    <a:pt x="4785" y="5868"/>
                    <a:pt x="4776" y="5855"/>
                  </a:cubicBezTo>
                  <a:lnTo>
                    <a:pt x="4776" y="5855"/>
                  </a:lnTo>
                  <a:cubicBezTo>
                    <a:pt x="4820" y="5949"/>
                    <a:pt x="4843" y="5977"/>
                    <a:pt x="4865" y="5994"/>
                  </a:cubicBezTo>
                  <a:cubicBezTo>
                    <a:pt x="4865" y="6016"/>
                    <a:pt x="4870" y="6038"/>
                    <a:pt x="4898" y="6044"/>
                  </a:cubicBezTo>
                  <a:lnTo>
                    <a:pt x="4892" y="6010"/>
                  </a:lnTo>
                  <a:lnTo>
                    <a:pt x="4892" y="6010"/>
                  </a:lnTo>
                  <a:cubicBezTo>
                    <a:pt x="4915" y="6016"/>
                    <a:pt x="4948" y="6032"/>
                    <a:pt x="5009" y="6077"/>
                  </a:cubicBezTo>
                  <a:lnTo>
                    <a:pt x="4959" y="6127"/>
                  </a:lnTo>
                  <a:cubicBezTo>
                    <a:pt x="5025" y="6171"/>
                    <a:pt x="5053" y="6160"/>
                    <a:pt x="5092" y="6282"/>
                  </a:cubicBezTo>
                  <a:cubicBezTo>
                    <a:pt x="5078" y="6265"/>
                    <a:pt x="5068" y="6259"/>
                    <a:pt x="5059" y="6259"/>
                  </a:cubicBezTo>
                  <a:cubicBezTo>
                    <a:pt x="5033" y="6259"/>
                    <a:pt x="5020" y="6313"/>
                    <a:pt x="4987" y="6313"/>
                  </a:cubicBezTo>
                  <a:cubicBezTo>
                    <a:pt x="4975" y="6313"/>
                    <a:pt x="4961" y="6306"/>
                    <a:pt x="4942" y="6287"/>
                  </a:cubicBezTo>
                  <a:lnTo>
                    <a:pt x="4942" y="6287"/>
                  </a:lnTo>
                  <a:cubicBezTo>
                    <a:pt x="4887" y="6564"/>
                    <a:pt x="5152" y="6619"/>
                    <a:pt x="5009" y="6780"/>
                  </a:cubicBezTo>
                  <a:cubicBezTo>
                    <a:pt x="5028" y="6787"/>
                    <a:pt x="5043" y="6790"/>
                    <a:pt x="5056" y="6790"/>
                  </a:cubicBezTo>
                  <a:cubicBezTo>
                    <a:pt x="5151" y="6790"/>
                    <a:pt x="5062" y="6590"/>
                    <a:pt x="5078" y="6590"/>
                  </a:cubicBezTo>
                  <a:lnTo>
                    <a:pt x="5078" y="6590"/>
                  </a:lnTo>
                  <a:cubicBezTo>
                    <a:pt x="5079" y="6590"/>
                    <a:pt x="5082" y="6592"/>
                    <a:pt x="5086" y="6597"/>
                  </a:cubicBezTo>
                  <a:cubicBezTo>
                    <a:pt x="5092" y="6585"/>
                    <a:pt x="5101" y="6580"/>
                    <a:pt x="5111" y="6580"/>
                  </a:cubicBezTo>
                  <a:cubicBezTo>
                    <a:pt x="5155" y="6580"/>
                    <a:pt x="5224" y="6673"/>
                    <a:pt x="5224" y="6741"/>
                  </a:cubicBezTo>
                  <a:cubicBezTo>
                    <a:pt x="5246" y="6818"/>
                    <a:pt x="5067" y="6927"/>
                    <a:pt x="5118" y="7117"/>
                  </a:cubicBezTo>
                  <a:lnTo>
                    <a:pt x="5118" y="7117"/>
                  </a:lnTo>
                  <a:cubicBezTo>
                    <a:pt x="5113" y="7100"/>
                    <a:pt x="5107" y="7099"/>
                    <a:pt x="5097" y="7089"/>
                  </a:cubicBezTo>
                  <a:lnTo>
                    <a:pt x="5097" y="7089"/>
                  </a:lnTo>
                  <a:cubicBezTo>
                    <a:pt x="5081" y="7172"/>
                    <a:pt x="5191" y="7222"/>
                    <a:pt x="5152" y="7322"/>
                  </a:cubicBezTo>
                  <a:cubicBezTo>
                    <a:pt x="5249" y="7347"/>
                    <a:pt x="5191" y="7429"/>
                    <a:pt x="5276" y="7429"/>
                  </a:cubicBezTo>
                  <a:cubicBezTo>
                    <a:pt x="5284" y="7429"/>
                    <a:pt x="5292" y="7428"/>
                    <a:pt x="5302" y="7427"/>
                  </a:cubicBezTo>
                  <a:lnTo>
                    <a:pt x="5224" y="7255"/>
                  </a:lnTo>
                  <a:lnTo>
                    <a:pt x="5224" y="7255"/>
                  </a:lnTo>
                  <a:cubicBezTo>
                    <a:pt x="5285" y="7350"/>
                    <a:pt x="5446" y="7405"/>
                    <a:pt x="5424" y="7593"/>
                  </a:cubicBezTo>
                  <a:cubicBezTo>
                    <a:pt x="5396" y="7587"/>
                    <a:pt x="5357" y="7543"/>
                    <a:pt x="5330" y="7516"/>
                  </a:cubicBezTo>
                  <a:lnTo>
                    <a:pt x="5330" y="7516"/>
                  </a:lnTo>
                  <a:cubicBezTo>
                    <a:pt x="5307" y="7571"/>
                    <a:pt x="5374" y="7610"/>
                    <a:pt x="5357" y="7670"/>
                  </a:cubicBezTo>
                  <a:cubicBezTo>
                    <a:pt x="5352" y="7671"/>
                    <a:pt x="5347" y="7672"/>
                    <a:pt x="5342" y="7672"/>
                  </a:cubicBezTo>
                  <a:cubicBezTo>
                    <a:pt x="5238" y="7672"/>
                    <a:pt x="5258" y="7451"/>
                    <a:pt x="5147" y="7372"/>
                  </a:cubicBezTo>
                  <a:lnTo>
                    <a:pt x="5147" y="7372"/>
                  </a:lnTo>
                  <a:cubicBezTo>
                    <a:pt x="5117" y="7437"/>
                    <a:pt x="5258" y="7540"/>
                    <a:pt x="5176" y="7540"/>
                  </a:cubicBezTo>
                  <a:cubicBezTo>
                    <a:pt x="5168" y="7540"/>
                    <a:pt x="5159" y="7540"/>
                    <a:pt x="5147" y="7538"/>
                  </a:cubicBezTo>
                  <a:lnTo>
                    <a:pt x="5147" y="7538"/>
                  </a:lnTo>
                  <a:cubicBezTo>
                    <a:pt x="5330" y="7571"/>
                    <a:pt x="5180" y="7737"/>
                    <a:pt x="5341" y="7836"/>
                  </a:cubicBezTo>
                  <a:lnTo>
                    <a:pt x="5274" y="7848"/>
                  </a:lnTo>
                  <a:cubicBezTo>
                    <a:pt x="5285" y="7870"/>
                    <a:pt x="5335" y="7903"/>
                    <a:pt x="5341" y="7942"/>
                  </a:cubicBezTo>
                  <a:lnTo>
                    <a:pt x="5230" y="7897"/>
                  </a:lnTo>
                  <a:lnTo>
                    <a:pt x="5230" y="7897"/>
                  </a:lnTo>
                  <a:cubicBezTo>
                    <a:pt x="5335" y="7980"/>
                    <a:pt x="5224" y="8124"/>
                    <a:pt x="5302" y="8218"/>
                  </a:cubicBezTo>
                  <a:cubicBezTo>
                    <a:pt x="5230" y="8002"/>
                    <a:pt x="5368" y="8141"/>
                    <a:pt x="5390" y="8036"/>
                  </a:cubicBezTo>
                  <a:lnTo>
                    <a:pt x="5390" y="8036"/>
                  </a:lnTo>
                  <a:cubicBezTo>
                    <a:pt x="5556" y="8274"/>
                    <a:pt x="5274" y="8246"/>
                    <a:pt x="5368" y="8512"/>
                  </a:cubicBezTo>
                  <a:cubicBezTo>
                    <a:pt x="5359" y="8476"/>
                    <a:pt x="5368" y="8409"/>
                    <a:pt x="5398" y="8409"/>
                  </a:cubicBezTo>
                  <a:cubicBezTo>
                    <a:pt x="5405" y="8409"/>
                    <a:pt x="5414" y="8413"/>
                    <a:pt x="5424" y="8423"/>
                  </a:cubicBezTo>
                  <a:cubicBezTo>
                    <a:pt x="5424" y="8484"/>
                    <a:pt x="5424" y="8567"/>
                    <a:pt x="5396" y="8611"/>
                  </a:cubicBezTo>
                  <a:cubicBezTo>
                    <a:pt x="5419" y="8668"/>
                    <a:pt x="5433" y="8687"/>
                    <a:pt x="5444" y="8687"/>
                  </a:cubicBezTo>
                  <a:cubicBezTo>
                    <a:pt x="5466" y="8687"/>
                    <a:pt x="5474" y="8618"/>
                    <a:pt x="5503" y="8618"/>
                  </a:cubicBezTo>
                  <a:cubicBezTo>
                    <a:pt x="5510" y="8618"/>
                    <a:pt x="5519" y="8622"/>
                    <a:pt x="5529" y="8633"/>
                  </a:cubicBezTo>
                  <a:cubicBezTo>
                    <a:pt x="5468" y="8722"/>
                    <a:pt x="5590" y="8716"/>
                    <a:pt x="5645" y="8799"/>
                  </a:cubicBezTo>
                  <a:lnTo>
                    <a:pt x="5579" y="8816"/>
                  </a:lnTo>
                  <a:cubicBezTo>
                    <a:pt x="5606" y="9054"/>
                    <a:pt x="5745" y="8833"/>
                    <a:pt x="5750" y="9048"/>
                  </a:cubicBezTo>
                  <a:lnTo>
                    <a:pt x="5623" y="8993"/>
                  </a:lnTo>
                  <a:lnTo>
                    <a:pt x="5678" y="9087"/>
                  </a:lnTo>
                  <a:lnTo>
                    <a:pt x="5595" y="9093"/>
                  </a:lnTo>
                  <a:cubicBezTo>
                    <a:pt x="5695" y="9192"/>
                    <a:pt x="5689" y="9231"/>
                    <a:pt x="5700" y="9353"/>
                  </a:cubicBezTo>
                  <a:cubicBezTo>
                    <a:pt x="5716" y="9337"/>
                    <a:pt x="5736" y="9329"/>
                    <a:pt x="5758" y="9329"/>
                  </a:cubicBezTo>
                  <a:cubicBezTo>
                    <a:pt x="5799" y="9329"/>
                    <a:pt x="5845" y="9358"/>
                    <a:pt x="5866" y="9419"/>
                  </a:cubicBezTo>
                  <a:cubicBezTo>
                    <a:pt x="5844" y="9502"/>
                    <a:pt x="5789" y="9408"/>
                    <a:pt x="5844" y="9535"/>
                  </a:cubicBezTo>
                  <a:cubicBezTo>
                    <a:pt x="5789" y="9524"/>
                    <a:pt x="5728" y="9502"/>
                    <a:pt x="5772" y="9419"/>
                  </a:cubicBezTo>
                  <a:cubicBezTo>
                    <a:pt x="5745" y="9419"/>
                    <a:pt x="5717" y="9408"/>
                    <a:pt x="5695" y="9408"/>
                  </a:cubicBezTo>
                  <a:cubicBezTo>
                    <a:pt x="5673" y="9497"/>
                    <a:pt x="5745" y="9591"/>
                    <a:pt x="5761" y="9640"/>
                  </a:cubicBezTo>
                  <a:cubicBezTo>
                    <a:pt x="5756" y="9618"/>
                    <a:pt x="5756" y="9591"/>
                    <a:pt x="5761" y="9580"/>
                  </a:cubicBezTo>
                  <a:lnTo>
                    <a:pt x="5927" y="9751"/>
                  </a:lnTo>
                  <a:cubicBezTo>
                    <a:pt x="5922" y="9770"/>
                    <a:pt x="5914" y="9777"/>
                    <a:pt x="5904" y="9777"/>
                  </a:cubicBezTo>
                  <a:cubicBezTo>
                    <a:pt x="5891" y="9777"/>
                    <a:pt x="5874" y="9766"/>
                    <a:pt x="5855" y="9757"/>
                  </a:cubicBezTo>
                  <a:lnTo>
                    <a:pt x="5855" y="9757"/>
                  </a:lnTo>
                  <a:cubicBezTo>
                    <a:pt x="5872" y="9801"/>
                    <a:pt x="5916" y="9812"/>
                    <a:pt x="5944" y="9867"/>
                  </a:cubicBezTo>
                  <a:cubicBezTo>
                    <a:pt x="5919" y="9872"/>
                    <a:pt x="5895" y="9877"/>
                    <a:pt x="5872" y="9877"/>
                  </a:cubicBezTo>
                  <a:cubicBezTo>
                    <a:pt x="5838" y="9877"/>
                    <a:pt x="5805" y="9866"/>
                    <a:pt x="5772" y="9823"/>
                  </a:cubicBezTo>
                  <a:lnTo>
                    <a:pt x="5772" y="9823"/>
                  </a:lnTo>
                  <a:lnTo>
                    <a:pt x="5900" y="9995"/>
                  </a:lnTo>
                  <a:cubicBezTo>
                    <a:pt x="5884" y="10015"/>
                    <a:pt x="5869" y="10102"/>
                    <a:pt x="5845" y="10102"/>
                  </a:cubicBezTo>
                  <a:cubicBezTo>
                    <a:pt x="5843" y="10102"/>
                    <a:pt x="5841" y="10101"/>
                    <a:pt x="5839" y="10100"/>
                  </a:cubicBezTo>
                  <a:lnTo>
                    <a:pt x="5839" y="10100"/>
                  </a:lnTo>
                  <a:cubicBezTo>
                    <a:pt x="5839" y="10216"/>
                    <a:pt x="6038" y="10321"/>
                    <a:pt x="6049" y="10476"/>
                  </a:cubicBezTo>
                  <a:cubicBezTo>
                    <a:pt x="6060" y="10476"/>
                    <a:pt x="6077" y="10493"/>
                    <a:pt x="6093" y="10520"/>
                  </a:cubicBezTo>
                  <a:cubicBezTo>
                    <a:pt x="6132" y="10659"/>
                    <a:pt x="6104" y="10797"/>
                    <a:pt x="6243" y="10930"/>
                  </a:cubicBezTo>
                  <a:lnTo>
                    <a:pt x="6171" y="11052"/>
                  </a:lnTo>
                  <a:cubicBezTo>
                    <a:pt x="6184" y="11073"/>
                    <a:pt x="6195" y="11081"/>
                    <a:pt x="6205" y="11081"/>
                  </a:cubicBezTo>
                  <a:cubicBezTo>
                    <a:pt x="6235" y="11081"/>
                    <a:pt x="6256" y="11007"/>
                    <a:pt x="6294" y="11007"/>
                  </a:cubicBezTo>
                  <a:cubicBezTo>
                    <a:pt x="6313" y="11007"/>
                    <a:pt x="6335" y="11024"/>
                    <a:pt x="6364" y="11074"/>
                  </a:cubicBezTo>
                  <a:cubicBezTo>
                    <a:pt x="6414" y="11151"/>
                    <a:pt x="6386" y="11162"/>
                    <a:pt x="6353" y="11179"/>
                  </a:cubicBezTo>
                  <a:cubicBezTo>
                    <a:pt x="6326" y="11157"/>
                    <a:pt x="6298" y="11140"/>
                    <a:pt x="6270" y="11129"/>
                  </a:cubicBezTo>
                  <a:lnTo>
                    <a:pt x="6254" y="11162"/>
                  </a:lnTo>
                  <a:cubicBezTo>
                    <a:pt x="6093" y="11085"/>
                    <a:pt x="6193" y="11046"/>
                    <a:pt x="6049" y="10935"/>
                  </a:cubicBezTo>
                  <a:lnTo>
                    <a:pt x="6054" y="10935"/>
                  </a:lnTo>
                  <a:cubicBezTo>
                    <a:pt x="6005" y="10935"/>
                    <a:pt x="5955" y="10908"/>
                    <a:pt x="5927" y="10874"/>
                  </a:cubicBezTo>
                  <a:lnTo>
                    <a:pt x="5927" y="10874"/>
                  </a:lnTo>
                  <a:cubicBezTo>
                    <a:pt x="5929" y="10875"/>
                    <a:pt x="5930" y="10875"/>
                    <a:pt x="5931" y="10875"/>
                  </a:cubicBezTo>
                  <a:cubicBezTo>
                    <a:pt x="5987" y="10875"/>
                    <a:pt x="5931" y="10768"/>
                    <a:pt x="5986" y="10768"/>
                  </a:cubicBezTo>
                  <a:cubicBezTo>
                    <a:pt x="5990" y="10768"/>
                    <a:pt x="5994" y="10768"/>
                    <a:pt x="5999" y="10769"/>
                  </a:cubicBezTo>
                  <a:cubicBezTo>
                    <a:pt x="5927" y="10734"/>
                    <a:pt x="5898" y="10724"/>
                    <a:pt x="5876" y="10724"/>
                  </a:cubicBezTo>
                  <a:cubicBezTo>
                    <a:pt x="5845" y="10724"/>
                    <a:pt x="5827" y="10744"/>
                    <a:pt x="5728" y="10747"/>
                  </a:cubicBezTo>
                  <a:lnTo>
                    <a:pt x="5750" y="10692"/>
                  </a:lnTo>
                  <a:lnTo>
                    <a:pt x="5750" y="10692"/>
                  </a:lnTo>
                  <a:cubicBezTo>
                    <a:pt x="5723" y="10694"/>
                    <a:pt x="5704" y="10699"/>
                    <a:pt x="5683" y="10699"/>
                  </a:cubicBezTo>
                  <a:cubicBezTo>
                    <a:pt x="5658" y="10699"/>
                    <a:pt x="5633" y="10692"/>
                    <a:pt x="5590" y="10664"/>
                  </a:cubicBezTo>
                  <a:lnTo>
                    <a:pt x="5590" y="10664"/>
                  </a:lnTo>
                  <a:cubicBezTo>
                    <a:pt x="5595" y="10665"/>
                    <a:pt x="5600" y="10666"/>
                    <a:pt x="5604" y="10666"/>
                  </a:cubicBezTo>
                  <a:cubicBezTo>
                    <a:pt x="5661" y="10666"/>
                    <a:pt x="5624" y="10574"/>
                    <a:pt x="5699" y="10574"/>
                  </a:cubicBezTo>
                  <a:cubicBezTo>
                    <a:pt x="5704" y="10574"/>
                    <a:pt x="5710" y="10575"/>
                    <a:pt x="5717" y="10576"/>
                  </a:cubicBezTo>
                  <a:cubicBezTo>
                    <a:pt x="5667" y="10354"/>
                    <a:pt x="5429" y="10465"/>
                    <a:pt x="5496" y="10277"/>
                  </a:cubicBezTo>
                  <a:lnTo>
                    <a:pt x="5496" y="10277"/>
                  </a:lnTo>
                  <a:cubicBezTo>
                    <a:pt x="5323" y="10331"/>
                    <a:pt x="5540" y="10443"/>
                    <a:pt x="5499" y="10443"/>
                  </a:cubicBezTo>
                  <a:cubicBezTo>
                    <a:pt x="5498" y="10443"/>
                    <a:pt x="5497" y="10443"/>
                    <a:pt x="5496" y="10443"/>
                  </a:cubicBezTo>
                  <a:cubicBezTo>
                    <a:pt x="5491" y="10467"/>
                    <a:pt x="5469" y="10477"/>
                    <a:pt x="5442" y="10477"/>
                  </a:cubicBezTo>
                  <a:cubicBezTo>
                    <a:pt x="5402" y="10477"/>
                    <a:pt x="5350" y="10454"/>
                    <a:pt x="5330" y="10421"/>
                  </a:cubicBezTo>
                  <a:cubicBezTo>
                    <a:pt x="5285" y="10382"/>
                    <a:pt x="5390" y="10211"/>
                    <a:pt x="5280" y="10106"/>
                  </a:cubicBezTo>
                  <a:lnTo>
                    <a:pt x="5280" y="10106"/>
                  </a:lnTo>
                  <a:cubicBezTo>
                    <a:pt x="5286" y="10111"/>
                    <a:pt x="5291" y="10111"/>
                    <a:pt x="5296" y="10111"/>
                  </a:cubicBezTo>
                  <a:cubicBezTo>
                    <a:pt x="5300" y="10111"/>
                    <a:pt x="5305" y="10111"/>
                    <a:pt x="5307" y="10116"/>
                  </a:cubicBezTo>
                  <a:cubicBezTo>
                    <a:pt x="5291" y="10050"/>
                    <a:pt x="5191" y="10083"/>
                    <a:pt x="5180" y="9989"/>
                  </a:cubicBezTo>
                  <a:cubicBezTo>
                    <a:pt x="5165" y="9996"/>
                    <a:pt x="5154" y="9998"/>
                    <a:pt x="5145" y="9998"/>
                  </a:cubicBezTo>
                  <a:cubicBezTo>
                    <a:pt x="5114" y="9998"/>
                    <a:pt x="5106" y="9971"/>
                    <a:pt x="5083" y="9971"/>
                  </a:cubicBezTo>
                  <a:cubicBezTo>
                    <a:pt x="5072" y="9971"/>
                    <a:pt x="5056" y="9978"/>
                    <a:pt x="5031" y="10000"/>
                  </a:cubicBezTo>
                  <a:lnTo>
                    <a:pt x="5152" y="10072"/>
                  </a:lnTo>
                  <a:cubicBezTo>
                    <a:pt x="5075" y="10044"/>
                    <a:pt x="4926" y="10100"/>
                    <a:pt x="4876" y="9961"/>
                  </a:cubicBezTo>
                  <a:cubicBezTo>
                    <a:pt x="4889" y="9951"/>
                    <a:pt x="4914" y="9949"/>
                    <a:pt x="4938" y="9949"/>
                  </a:cubicBezTo>
                  <a:cubicBezTo>
                    <a:pt x="4954" y="9949"/>
                    <a:pt x="4970" y="9950"/>
                    <a:pt x="4981" y="9950"/>
                  </a:cubicBezTo>
                  <a:cubicBezTo>
                    <a:pt x="4975" y="9895"/>
                    <a:pt x="4915" y="9917"/>
                    <a:pt x="4909" y="9867"/>
                  </a:cubicBezTo>
                  <a:cubicBezTo>
                    <a:pt x="4926" y="9851"/>
                    <a:pt x="4942" y="9845"/>
                    <a:pt x="4957" y="9845"/>
                  </a:cubicBezTo>
                  <a:cubicBezTo>
                    <a:pt x="5019" y="9845"/>
                    <a:pt x="5072" y="9951"/>
                    <a:pt x="5164" y="9951"/>
                  </a:cubicBezTo>
                  <a:cubicBezTo>
                    <a:pt x="5167" y="9951"/>
                    <a:pt x="5171" y="9951"/>
                    <a:pt x="5175" y="9950"/>
                  </a:cubicBezTo>
                  <a:cubicBezTo>
                    <a:pt x="5175" y="9889"/>
                    <a:pt x="4998" y="9912"/>
                    <a:pt x="5114" y="9840"/>
                  </a:cubicBezTo>
                  <a:lnTo>
                    <a:pt x="5114" y="9840"/>
                  </a:lnTo>
                  <a:cubicBezTo>
                    <a:pt x="5088" y="9854"/>
                    <a:pt x="5068" y="9860"/>
                    <a:pt x="5051" y="9860"/>
                  </a:cubicBezTo>
                  <a:cubicBezTo>
                    <a:pt x="4981" y="9860"/>
                    <a:pt x="4984" y="9748"/>
                    <a:pt x="4878" y="9748"/>
                  </a:cubicBezTo>
                  <a:cubicBezTo>
                    <a:pt x="4869" y="9748"/>
                    <a:pt x="4859" y="9749"/>
                    <a:pt x="4848" y="9751"/>
                  </a:cubicBezTo>
                  <a:lnTo>
                    <a:pt x="4909" y="9701"/>
                  </a:lnTo>
                  <a:cubicBezTo>
                    <a:pt x="4887" y="9701"/>
                    <a:pt x="4837" y="9701"/>
                    <a:pt x="4815" y="9685"/>
                  </a:cubicBezTo>
                  <a:lnTo>
                    <a:pt x="4920" y="9646"/>
                  </a:lnTo>
                  <a:lnTo>
                    <a:pt x="4920" y="9646"/>
                  </a:lnTo>
                  <a:cubicBezTo>
                    <a:pt x="4916" y="9646"/>
                    <a:pt x="4913" y="9647"/>
                    <a:pt x="4909" y="9647"/>
                  </a:cubicBezTo>
                  <a:cubicBezTo>
                    <a:pt x="4806" y="9647"/>
                    <a:pt x="4840" y="9490"/>
                    <a:pt x="4754" y="9469"/>
                  </a:cubicBezTo>
                  <a:lnTo>
                    <a:pt x="4754" y="9469"/>
                  </a:lnTo>
                  <a:cubicBezTo>
                    <a:pt x="4887" y="9574"/>
                    <a:pt x="4726" y="9557"/>
                    <a:pt x="4749" y="9646"/>
                  </a:cubicBezTo>
                  <a:cubicBezTo>
                    <a:pt x="4531" y="9592"/>
                    <a:pt x="4768" y="9430"/>
                    <a:pt x="4577" y="9309"/>
                  </a:cubicBezTo>
                  <a:lnTo>
                    <a:pt x="4577" y="9309"/>
                  </a:lnTo>
                  <a:cubicBezTo>
                    <a:pt x="4604" y="9334"/>
                    <a:pt x="4624" y="9408"/>
                    <a:pt x="4576" y="9408"/>
                  </a:cubicBezTo>
                  <a:cubicBezTo>
                    <a:pt x="4575" y="9408"/>
                    <a:pt x="4573" y="9408"/>
                    <a:pt x="4571" y="9408"/>
                  </a:cubicBezTo>
                  <a:cubicBezTo>
                    <a:pt x="4544" y="9364"/>
                    <a:pt x="4516" y="9308"/>
                    <a:pt x="4516" y="9259"/>
                  </a:cubicBezTo>
                  <a:cubicBezTo>
                    <a:pt x="4490" y="9242"/>
                    <a:pt x="4473" y="9235"/>
                    <a:pt x="4463" y="9235"/>
                  </a:cubicBezTo>
                  <a:cubicBezTo>
                    <a:pt x="4423" y="9235"/>
                    <a:pt x="4471" y="9331"/>
                    <a:pt x="4420" y="9331"/>
                  </a:cubicBezTo>
                  <a:cubicBezTo>
                    <a:pt x="4419" y="9331"/>
                    <a:pt x="4418" y="9331"/>
                    <a:pt x="4416" y="9331"/>
                  </a:cubicBezTo>
                  <a:cubicBezTo>
                    <a:pt x="4421" y="9289"/>
                    <a:pt x="4409" y="9277"/>
                    <a:pt x="4388" y="9277"/>
                  </a:cubicBezTo>
                  <a:cubicBezTo>
                    <a:pt x="4360" y="9277"/>
                    <a:pt x="4316" y="9298"/>
                    <a:pt x="4276" y="9298"/>
                  </a:cubicBezTo>
                  <a:cubicBezTo>
                    <a:pt x="4271" y="9298"/>
                    <a:pt x="4266" y="9298"/>
                    <a:pt x="4262" y="9297"/>
                  </a:cubicBezTo>
                  <a:lnTo>
                    <a:pt x="4306" y="9242"/>
                  </a:lnTo>
                  <a:cubicBezTo>
                    <a:pt x="4277" y="9203"/>
                    <a:pt x="4255" y="9191"/>
                    <a:pt x="4236" y="9191"/>
                  </a:cubicBezTo>
                  <a:cubicBezTo>
                    <a:pt x="4199" y="9191"/>
                    <a:pt x="4175" y="9237"/>
                    <a:pt x="4142" y="9237"/>
                  </a:cubicBezTo>
                  <a:cubicBezTo>
                    <a:pt x="4126" y="9237"/>
                    <a:pt x="4107" y="9226"/>
                    <a:pt x="4084" y="9192"/>
                  </a:cubicBezTo>
                  <a:lnTo>
                    <a:pt x="4201" y="9148"/>
                  </a:lnTo>
                  <a:lnTo>
                    <a:pt x="4118" y="9120"/>
                  </a:lnTo>
                  <a:lnTo>
                    <a:pt x="4179" y="9065"/>
                  </a:lnTo>
                  <a:cubicBezTo>
                    <a:pt x="4068" y="9065"/>
                    <a:pt x="4057" y="9032"/>
                    <a:pt x="3996" y="8965"/>
                  </a:cubicBezTo>
                  <a:cubicBezTo>
                    <a:pt x="3984" y="9006"/>
                    <a:pt x="3944" y="9041"/>
                    <a:pt x="3896" y="9041"/>
                  </a:cubicBezTo>
                  <a:cubicBezTo>
                    <a:pt x="3878" y="9041"/>
                    <a:pt x="3860" y="9036"/>
                    <a:pt x="3841" y="9026"/>
                  </a:cubicBezTo>
                  <a:cubicBezTo>
                    <a:pt x="3819" y="8965"/>
                    <a:pt x="3902" y="8982"/>
                    <a:pt x="3808" y="8927"/>
                  </a:cubicBezTo>
                  <a:cubicBezTo>
                    <a:pt x="3833" y="8913"/>
                    <a:pt x="3859" y="8899"/>
                    <a:pt x="3879" y="8899"/>
                  </a:cubicBezTo>
                  <a:cubicBezTo>
                    <a:pt x="3899" y="8899"/>
                    <a:pt x="3913" y="8913"/>
                    <a:pt x="3913" y="8954"/>
                  </a:cubicBezTo>
                  <a:cubicBezTo>
                    <a:pt x="3930" y="8943"/>
                    <a:pt x="3957" y="8938"/>
                    <a:pt x="3974" y="8916"/>
                  </a:cubicBezTo>
                  <a:cubicBezTo>
                    <a:pt x="3952" y="8838"/>
                    <a:pt x="3858" y="8827"/>
                    <a:pt x="3819" y="8805"/>
                  </a:cubicBezTo>
                  <a:lnTo>
                    <a:pt x="3819" y="8805"/>
                  </a:lnTo>
                  <a:cubicBezTo>
                    <a:pt x="3835" y="8816"/>
                    <a:pt x="3847" y="8833"/>
                    <a:pt x="3847" y="8844"/>
                  </a:cubicBezTo>
                  <a:lnTo>
                    <a:pt x="3653" y="8844"/>
                  </a:lnTo>
                  <a:cubicBezTo>
                    <a:pt x="3647" y="8810"/>
                    <a:pt x="3675" y="8799"/>
                    <a:pt x="3703" y="8788"/>
                  </a:cubicBezTo>
                  <a:cubicBezTo>
                    <a:pt x="3695" y="8786"/>
                    <a:pt x="3688" y="8785"/>
                    <a:pt x="3680" y="8785"/>
                  </a:cubicBezTo>
                  <a:cubicBezTo>
                    <a:pt x="3666" y="8785"/>
                    <a:pt x="3652" y="8788"/>
                    <a:pt x="3636" y="8788"/>
                  </a:cubicBezTo>
                  <a:cubicBezTo>
                    <a:pt x="3621" y="8788"/>
                    <a:pt x="3605" y="8785"/>
                    <a:pt x="3586" y="8777"/>
                  </a:cubicBezTo>
                  <a:cubicBezTo>
                    <a:pt x="3620" y="8738"/>
                    <a:pt x="3646" y="8691"/>
                    <a:pt x="3704" y="8691"/>
                  </a:cubicBezTo>
                  <a:cubicBezTo>
                    <a:pt x="3712" y="8691"/>
                    <a:pt x="3721" y="8692"/>
                    <a:pt x="3730" y="8694"/>
                  </a:cubicBezTo>
                  <a:cubicBezTo>
                    <a:pt x="3675" y="8678"/>
                    <a:pt x="3614" y="8678"/>
                    <a:pt x="3559" y="8667"/>
                  </a:cubicBezTo>
                  <a:cubicBezTo>
                    <a:pt x="3564" y="8639"/>
                    <a:pt x="3526" y="8561"/>
                    <a:pt x="3553" y="8556"/>
                  </a:cubicBezTo>
                  <a:cubicBezTo>
                    <a:pt x="3487" y="8478"/>
                    <a:pt x="3310" y="8550"/>
                    <a:pt x="3221" y="8456"/>
                  </a:cubicBezTo>
                  <a:cubicBezTo>
                    <a:pt x="3209" y="8464"/>
                    <a:pt x="3200" y="8469"/>
                    <a:pt x="3185" y="8469"/>
                  </a:cubicBezTo>
                  <a:cubicBezTo>
                    <a:pt x="3180" y="8469"/>
                    <a:pt x="3173" y="8469"/>
                    <a:pt x="3166" y="8467"/>
                  </a:cubicBezTo>
                  <a:cubicBezTo>
                    <a:pt x="3079" y="8406"/>
                    <a:pt x="3016" y="8316"/>
                    <a:pt x="2884" y="8316"/>
                  </a:cubicBezTo>
                  <a:cubicBezTo>
                    <a:pt x="2873" y="8316"/>
                    <a:pt x="2862" y="8317"/>
                    <a:pt x="2850" y="8318"/>
                  </a:cubicBezTo>
                  <a:cubicBezTo>
                    <a:pt x="2845" y="8279"/>
                    <a:pt x="2834" y="8229"/>
                    <a:pt x="2817" y="8191"/>
                  </a:cubicBezTo>
                  <a:cubicBezTo>
                    <a:pt x="2812" y="8190"/>
                    <a:pt x="2808" y="8189"/>
                    <a:pt x="2804" y="8189"/>
                  </a:cubicBezTo>
                  <a:cubicBezTo>
                    <a:pt x="2725" y="8189"/>
                    <a:pt x="2846" y="8330"/>
                    <a:pt x="2708" y="8330"/>
                  </a:cubicBezTo>
                  <a:cubicBezTo>
                    <a:pt x="2701" y="8330"/>
                    <a:pt x="2693" y="8330"/>
                    <a:pt x="2684" y="8329"/>
                  </a:cubicBezTo>
                  <a:cubicBezTo>
                    <a:pt x="2563" y="8318"/>
                    <a:pt x="2673" y="8224"/>
                    <a:pt x="2640" y="8180"/>
                  </a:cubicBezTo>
                  <a:lnTo>
                    <a:pt x="2640" y="8180"/>
                  </a:lnTo>
                  <a:cubicBezTo>
                    <a:pt x="2596" y="8196"/>
                    <a:pt x="2546" y="8224"/>
                    <a:pt x="2491" y="8229"/>
                  </a:cubicBezTo>
                  <a:cubicBezTo>
                    <a:pt x="2480" y="8230"/>
                    <a:pt x="2470" y="8231"/>
                    <a:pt x="2460" y="8231"/>
                  </a:cubicBezTo>
                  <a:cubicBezTo>
                    <a:pt x="2415" y="8231"/>
                    <a:pt x="2372" y="8219"/>
                    <a:pt x="2336" y="8174"/>
                  </a:cubicBezTo>
                  <a:cubicBezTo>
                    <a:pt x="2342" y="8172"/>
                    <a:pt x="2348" y="8171"/>
                    <a:pt x="2354" y="8171"/>
                  </a:cubicBezTo>
                  <a:cubicBezTo>
                    <a:pt x="2384" y="8171"/>
                    <a:pt x="2408" y="8191"/>
                    <a:pt x="2435" y="8191"/>
                  </a:cubicBezTo>
                  <a:lnTo>
                    <a:pt x="2363" y="8113"/>
                  </a:lnTo>
                  <a:cubicBezTo>
                    <a:pt x="2491" y="8041"/>
                    <a:pt x="2568" y="8097"/>
                    <a:pt x="2502" y="7997"/>
                  </a:cubicBezTo>
                  <a:lnTo>
                    <a:pt x="2502" y="7997"/>
                  </a:lnTo>
                  <a:cubicBezTo>
                    <a:pt x="2478" y="8055"/>
                    <a:pt x="2435" y="8073"/>
                    <a:pt x="2385" y="8073"/>
                  </a:cubicBezTo>
                  <a:cubicBezTo>
                    <a:pt x="2354" y="8073"/>
                    <a:pt x="2320" y="8066"/>
                    <a:pt x="2286" y="8058"/>
                  </a:cubicBezTo>
                  <a:cubicBezTo>
                    <a:pt x="2258" y="8051"/>
                    <a:pt x="2228" y="8046"/>
                    <a:pt x="2201" y="8046"/>
                  </a:cubicBezTo>
                  <a:cubicBezTo>
                    <a:pt x="2143" y="8046"/>
                    <a:pt x="2094" y="8068"/>
                    <a:pt x="2087" y="8135"/>
                  </a:cubicBezTo>
                  <a:lnTo>
                    <a:pt x="2031" y="8085"/>
                  </a:lnTo>
                  <a:lnTo>
                    <a:pt x="2031" y="8085"/>
                  </a:lnTo>
                  <a:cubicBezTo>
                    <a:pt x="2034" y="8087"/>
                    <a:pt x="2036" y="8087"/>
                    <a:pt x="2038" y="8087"/>
                  </a:cubicBezTo>
                  <a:cubicBezTo>
                    <a:pt x="2044" y="8087"/>
                    <a:pt x="2049" y="8084"/>
                    <a:pt x="2058" y="8084"/>
                  </a:cubicBezTo>
                  <a:cubicBezTo>
                    <a:pt x="2062" y="8084"/>
                    <a:pt x="2066" y="8084"/>
                    <a:pt x="2070" y="8085"/>
                  </a:cubicBezTo>
                  <a:cubicBezTo>
                    <a:pt x="2050" y="8065"/>
                    <a:pt x="2033" y="8057"/>
                    <a:pt x="2018" y="8057"/>
                  </a:cubicBezTo>
                  <a:cubicBezTo>
                    <a:pt x="1994" y="8057"/>
                    <a:pt x="1977" y="8080"/>
                    <a:pt x="1960" y="8108"/>
                  </a:cubicBezTo>
                  <a:cubicBezTo>
                    <a:pt x="1936" y="8141"/>
                    <a:pt x="1908" y="8183"/>
                    <a:pt x="1850" y="8183"/>
                  </a:cubicBezTo>
                  <a:cubicBezTo>
                    <a:pt x="1841" y="8183"/>
                    <a:pt x="1832" y="8182"/>
                    <a:pt x="1821" y="8180"/>
                  </a:cubicBezTo>
                  <a:cubicBezTo>
                    <a:pt x="1766" y="8168"/>
                    <a:pt x="1733" y="8135"/>
                    <a:pt x="1766" y="8113"/>
                  </a:cubicBezTo>
                  <a:lnTo>
                    <a:pt x="1766" y="8113"/>
                  </a:lnTo>
                  <a:lnTo>
                    <a:pt x="1650" y="8163"/>
                  </a:lnTo>
                  <a:cubicBezTo>
                    <a:pt x="1622" y="8154"/>
                    <a:pt x="1621" y="8130"/>
                    <a:pt x="1640" y="8125"/>
                  </a:cubicBezTo>
                  <a:lnTo>
                    <a:pt x="1640" y="8125"/>
                  </a:lnTo>
                  <a:cubicBezTo>
                    <a:pt x="1583" y="8128"/>
                    <a:pt x="1524" y="8148"/>
                    <a:pt x="1478" y="8163"/>
                  </a:cubicBezTo>
                  <a:lnTo>
                    <a:pt x="1478" y="8152"/>
                  </a:lnTo>
                  <a:cubicBezTo>
                    <a:pt x="1456" y="8191"/>
                    <a:pt x="1406" y="8251"/>
                    <a:pt x="1378" y="8274"/>
                  </a:cubicBezTo>
                  <a:cubicBezTo>
                    <a:pt x="1329" y="8251"/>
                    <a:pt x="1401" y="8246"/>
                    <a:pt x="1378" y="8224"/>
                  </a:cubicBezTo>
                  <a:lnTo>
                    <a:pt x="1378" y="8224"/>
                  </a:lnTo>
                  <a:cubicBezTo>
                    <a:pt x="1351" y="8246"/>
                    <a:pt x="1323" y="8274"/>
                    <a:pt x="1295" y="8290"/>
                  </a:cubicBezTo>
                  <a:cubicBezTo>
                    <a:pt x="1242" y="8258"/>
                    <a:pt x="1308" y="8174"/>
                    <a:pt x="1378" y="8174"/>
                  </a:cubicBezTo>
                  <a:cubicBezTo>
                    <a:pt x="1380" y="8174"/>
                    <a:pt x="1382" y="8174"/>
                    <a:pt x="1384" y="8174"/>
                  </a:cubicBezTo>
                  <a:cubicBezTo>
                    <a:pt x="1348" y="8123"/>
                    <a:pt x="1325" y="8105"/>
                    <a:pt x="1307" y="8105"/>
                  </a:cubicBezTo>
                  <a:cubicBezTo>
                    <a:pt x="1292" y="8105"/>
                    <a:pt x="1280" y="8118"/>
                    <a:pt x="1268" y="8135"/>
                  </a:cubicBezTo>
                  <a:cubicBezTo>
                    <a:pt x="1246" y="8162"/>
                    <a:pt x="1217" y="8199"/>
                    <a:pt x="1142" y="8199"/>
                  </a:cubicBezTo>
                  <a:cubicBezTo>
                    <a:pt x="1122" y="8199"/>
                    <a:pt x="1100" y="8196"/>
                    <a:pt x="1074" y="8191"/>
                  </a:cubicBezTo>
                  <a:lnTo>
                    <a:pt x="1163" y="8135"/>
                  </a:lnTo>
                  <a:cubicBezTo>
                    <a:pt x="1119" y="8094"/>
                    <a:pt x="1080" y="8084"/>
                    <a:pt x="1041" y="8084"/>
                  </a:cubicBezTo>
                  <a:cubicBezTo>
                    <a:pt x="1001" y="8084"/>
                    <a:pt x="960" y="8094"/>
                    <a:pt x="912" y="8094"/>
                  </a:cubicBezTo>
                  <a:cubicBezTo>
                    <a:pt x="898" y="8094"/>
                    <a:pt x="884" y="8093"/>
                    <a:pt x="869" y="8091"/>
                  </a:cubicBezTo>
                  <a:lnTo>
                    <a:pt x="869" y="8091"/>
                  </a:lnTo>
                  <a:cubicBezTo>
                    <a:pt x="886" y="8108"/>
                    <a:pt x="958" y="8119"/>
                    <a:pt x="1013" y="8146"/>
                  </a:cubicBezTo>
                  <a:cubicBezTo>
                    <a:pt x="1069" y="8174"/>
                    <a:pt x="1102" y="8218"/>
                    <a:pt x="1063" y="8257"/>
                  </a:cubicBezTo>
                  <a:cubicBezTo>
                    <a:pt x="1024" y="8257"/>
                    <a:pt x="986" y="8263"/>
                    <a:pt x="952" y="8329"/>
                  </a:cubicBezTo>
                  <a:cubicBezTo>
                    <a:pt x="941" y="8301"/>
                    <a:pt x="927" y="8290"/>
                    <a:pt x="910" y="8290"/>
                  </a:cubicBezTo>
                  <a:cubicBezTo>
                    <a:pt x="884" y="8290"/>
                    <a:pt x="851" y="8314"/>
                    <a:pt x="814" y="8335"/>
                  </a:cubicBezTo>
                  <a:lnTo>
                    <a:pt x="770" y="8246"/>
                  </a:lnTo>
                  <a:cubicBezTo>
                    <a:pt x="714" y="8307"/>
                    <a:pt x="742" y="8346"/>
                    <a:pt x="720" y="8412"/>
                  </a:cubicBezTo>
                  <a:cubicBezTo>
                    <a:pt x="701" y="8420"/>
                    <a:pt x="683" y="8423"/>
                    <a:pt x="667" y="8423"/>
                  </a:cubicBezTo>
                  <a:cubicBezTo>
                    <a:pt x="612" y="8423"/>
                    <a:pt x="569" y="8386"/>
                    <a:pt x="526" y="8357"/>
                  </a:cubicBezTo>
                  <a:lnTo>
                    <a:pt x="526" y="8357"/>
                  </a:lnTo>
                  <a:cubicBezTo>
                    <a:pt x="399" y="8440"/>
                    <a:pt x="681" y="8390"/>
                    <a:pt x="548" y="8512"/>
                  </a:cubicBezTo>
                  <a:cubicBezTo>
                    <a:pt x="488" y="8534"/>
                    <a:pt x="443" y="8567"/>
                    <a:pt x="416" y="8617"/>
                  </a:cubicBezTo>
                  <a:cubicBezTo>
                    <a:pt x="382" y="8667"/>
                    <a:pt x="360" y="8727"/>
                    <a:pt x="333" y="8799"/>
                  </a:cubicBezTo>
                  <a:cubicBezTo>
                    <a:pt x="318" y="8806"/>
                    <a:pt x="307" y="8809"/>
                    <a:pt x="299" y="8809"/>
                  </a:cubicBezTo>
                  <a:cubicBezTo>
                    <a:pt x="265" y="8809"/>
                    <a:pt x="292" y="8750"/>
                    <a:pt x="261" y="8750"/>
                  </a:cubicBezTo>
                  <a:cubicBezTo>
                    <a:pt x="261" y="8783"/>
                    <a:pt x="266" y="8827"/>
                    <a:pt x="272" y="8860"/>
                  </a:cubicBezTo>
                  <a:cubicBezTo>
                    <a:pt x="269" y="8863"/>
                    <a:pt x="266" y="8864"/>
                    <a:pt x="263" y="8864"/>
                  </a:cubicBezTo>
                  <a:cubicBezTo>
                    <a:pt x="254" y="8864"/>
                    <a:pt x="243" y="8852"/>
                    <a:pt x="239" y="8844"/>
                  </a:cubicBezTo>
                  <a:lnTo>
                    <a:pt x="239" y="8844"/>
                  </a:lnTo>
                  <a:cubicBezTo>
                    <a:pt x="222" y="8916"/>
                    <a:pt x="316" y="8910"/>
                    <a:pt x="277" y="9004"/>
                  </a:cubicBezTo>
                  <a:cubicBezTo>
                    <a:pt x="316" y="9048"/>
                    <a:pt x="261" y="9059"/>
                    <a:pt x="194" y="9104"/>
                  </a:cubicBezTo>
                  <a:cubicBezTo>
                    <a:pt x="167" y="9120"/>
                    <a:pt x="133" y="9142"/>
                    <a:pt x="111" y="9176"/>
                  </a:cubicBezTo>
                  <a:cubicBezTo>
                    <a:pt x="95" y="9203"/>
                    <a:pt x="95" y="9248"/>
                    <a:pt x="106" y="9281"/>
                  </a:cubicBezTo>
                  <a:cubicBezTo>
                    <a:pt x="100" y="9284"/>
                    <a:pt x="95" y="9286"/>
                    <a:pt x="90" y="9286"/>
                  </a:cubicBezTo>
                  <a:cubicBezTo>
                    <a:pt x="65" y="9286"/>
                    <a:pt x="45" y="9248"/>
                    <a:pt x="17" y="9248"/>
                  </a:cubicBezTo>
                  <a:cubicBezTo>
                    <a:pt x="28" y="9342"/>
                    <a:pt x="28" y="9386"/>
                    <a:pt x="45" y="9419"/>
                  </a:cubicBezTo>
                  <a:cubicBezTo>
                    <a:pt x="56" y="9452"/>
                    <a:pt x="73" y="9491"/>
                    <a:pt x="111" y="9557"/>
                  </a:cubicBezTo>
                  <a:cubicBezTo>
                    <a:pt x="84" y="9591"/>
                    <a:pt x="67" y="9629"/>
                    <a:pt x="45" y="9668"/>
                  </a:cubicBezTo>
                  <a:cubicBezTo>
                    <a:pt x="64" y="9648"/>
                    <a:pt x="83" y="9639"/>
                    <a:pt x="102" y="9639"/>
                  </a:cubicBezTo>
                  <a:cubicBezTo>
                    <a:pt x="162" y="9639"/>
                    <a:pt x="222" y="9719"/>
                    <a:pt x="272" y="9773"/>
                  </a:cubicBezTo>
                  <a:cubicBezTo>
                    <a:pt x="305" y="9746"/>
                    <a:pt x="344" y="9723"/>
                    <a:pt x="355" y="9712"/>
                  </a:cubicBezTo>
                  <a:cubicBezTo>
                    <a:pt x="371" y="9751"/>
                    <a:pt x="388" y="9784"/>
                    <a:pt x="410" y="9823"/>
                  </a:cubicBezTo>
                  <a:cubicBezTo>
                    <a:pt x="406" y="9827"/>
                    <a:pt x="399" y="9829"/>
                    <a:pt x="389" y="9829"/>
                  </a:cubicBezTo>
                  <a:cubicBezTo>
                    <a:pt x="372" y="9829"/>
                    <a:pt x="347" y="9823"/>
                    <a:pt x="322" y="9812"/>
                  </a:cubicBezTo>
                  <a:lnTo>
                    <a:pt x="322" y="9812"/>
                  </a:lnTo>
                  <a:cubicBezTo>
                    <a:pt x="327" y="9823"/>
                    <a:pt x="344" y="9829"/>
                    <a:pt x="349" y="9834"/>
                  </a:cubicBezTo>
                  <a:cubicBezTo>
                    <a:pt x="337" y="9857"/>
                    <a:pt x="317" y="9866"/>
                    <a:pt x="295" y="9866"/>
                  </a:cubicBezTo>
                  <a:cubicBezTo>
                    <a:pt x="268" y="9866"/>
                    <a:pt x="236" y="9852"/>
                    <a:pt x="205" y="9834"/>
                  </a:cubicBezTo>
                  <a:cubicBezTo>
                    <a:pt x="216" y="9812"/>
                    <a:pt x="239" y="9801"/>
                    <a:pt x="261" y="9784"/>
                  </a:cubicBezTo>
                  <a:cubicBezTo>
                    <a:pt x="207" y="9762"/>
                    <a:pt x="156" y="9736"/>
                    <a:pt x="109" y="9736"/>
                  </a:cubicBezTo>
                  <a:cubicBezTo>
                    <a:pt x="99" y="9736"/>
                    <a:pt x="88" y="9737"/>
                    <a:pt x="78" y="9740"/>
                  </a:cubicBezTo>
                  <a:cubicBezTo>
                    <a:pt x="95" y="9746"/>
                    <a:pt x="100" y="9768"/>
                    <a:pt x="106" y="9784"/>
                  </a:cubicBezTo>
                  <a:cubicBezTo>
                    <a:pt x="98" y="9780"/>
                    <a:pt x="85" y="9777"/>
                    <a:pt x="75" y="9777"/>
                  </a:cubicBezTo>
                  <a:cubicBezTo>
                    <a:pt x="72" y="9777"/>
                    <a:pt x="69" y="9777"/>
                    <a:pt x="67" y="9779"/>
                  </a:cubicBezTo>
                  <a:cubicBezTo>
                    <a:pt x="56" y="9784"/>
                    <a:pt x="78" y="9801"/>
                    <a:pt x="106" y="9823"/>
                  </a:cubicBezTo>
                  <a:lnTo>
                    <a:pt x="1" y="9862"/>
                  </a:lnTo>
                  <a:lnTo>
                    <a:pt x="45" y="9867"/>
                  </a:lnTo>
                  <a:cubicBezTo>
                    <a:pt x="28" y="9939"/>
                    <a:pt x="12" y="10006"/>
                    <a:pt x="12" y="10078"/>
                  </a:cubicBezTo>
                  <a:cubicBezTo>
                    <a:pt x="78" y="10133"/>
                    <a:pt x="156" y="10183"/>
                    <a:pt x="239" y="10221"/>
                  </a:cubicBezTo>
                  <a:cubicBezTo>
                    <a:pt x="316" y="10271"/>
                    <a:pt x="388" y="10321"/>
                    <a:pt x="443" y="10393"/>
                  </a:cubicBezTo>
                  <a:cubicBezTo>
                    <a:pt x="435" y="10392"/>
                    <a:pt x="428" y="10392"/>
                    <a:pt x="421" y="10392"/>
                  </a:cubicBezTo>
                  <a:cubicBezTo>
                    <a:pt x="348" y="10392"/>
                    <a:pt x="314" y="10440"/>
                    <a:pt x="239" y="10471"/>
                  </a:cubicBezTo>
                  <a:cubicBezTo>
                    <a:pt x="272" y="10421"/>
                    <a:pt x="244" y="10393"/>
                    <a:pt x="211" y="10360"/>
                  </a:cubicBezTo>
                  <a:cubicBezTo>
                    <a:pt x="178" y="10327"/>
                    <a:pt x="128" y="10282"/>
                    <a:pt x="122" y="10227"/>
                  </a:cubicBezTo>
                  <a:lnTo>
                    <a:pt x="122" y="10227"/>
                  </a:lnTo>
                  <a:cubicBezTo>
                    <a:pt x="126" y="10267"/>
                    <a:pt x="101" y="10284"/>
                    <a:pt x="83" y="10284"/>
                  </a:cubicBezTo>
                  <a:cubicBezTo>
                    <a:pt x="77" y="10284"/>
                    <a:pt x="72" y="10282"/>
                    <a:pt x="68" y="10279"/>
                  </a:cubicBezTo>
                  <a:lnTo>
                    <a:pt x="68" y="10279"/>
                  </a:lnTo>
                  <a:cubicBezTo>
                    <a:pt x="112" y="10333"/>
                    <a:pt x="162" y="10388"/>
                    <a:pt x="216" y="10432"/>
                  </a:cubicBezTo>
                  <a:cubicBezTo>
                    <a:pt x="150" y="10459"/>
                    <a:pt x="183" y="10493"/>
                    <a:pt x="178" y="10548"/>
                  </a:cubicBezTo>
                  <a:cubicBezTo>
                    <a:pt x="203" y="10528"/>
                    <a:pt x="223" y="10519"/>
                    <a:pt x="241" y="10519"/>
                  </a:cubicBezTo>
                  <a:cubicBezTo>
                    <a:pt x="266" y="10519"/>
                    <a:pt x="285" y="10536"/>
                    <a:pt x="305" y="10559"/>
                  </a:cubicBezTo>
                  <a:cubicBezTo>
                    <a:pt x="344" y="10598"/>
                    <a:pt x="371" y="10653"/>
                    <a:pt x="410" y="10681"/>
                  </a:cubicBezTo>
                  <a:cubicBezTo>
                    <a:pt x="394" y="10692"/>
                    <a:pt x="375" y="10701"/>
                    <a:pt x="356" y="10701"/>
                  </a:cubicBezTo>
                  <a:cubicBezTo>
                    <a:pt x="329" y="10701"/>
                    <a:pt x="300" y="10683"/>
                    <a:pt x="277" y="10631"/>
                  </a:cubicBezTo>
                  <a:lnTo>
                    <a:pt x="277" y="10631"/>
                  </a:lnTo>
                  <a:cubicBezTo>
                    <a:pt x="233" y="10774"/>
                    <a:pt x="490" y="10666"/>
                    <a:pt x="466" y="10789"/>
                  </a:cubicBezTo>
                  <a:lnTo>
                    <a:pt x="466" y="10789"/>
                  </a:lnTo>
                  <a:cubicBezTo>
                    <a:pt x="465" y="10788"/>
                    <a:pt x="464" y="10787"/>
                    <a:pt x="463" y="10786"/>
                  </a:cubicBezTo>
                  <a:lnTo>
                    <a:pt x="463" y="10786"/>
                  </a:lnTo>
                  <a:cubicBezTo>
                    <a:pt x="463" y="10788"/>
                    <a:pt x="464" y="10789"/>
                    <a:pt x="465" y="10791"/>
                  </a:cubicBezTo>
                  <a:cubicBezTo>
                    <a:pt x="466" y="10791"/>
                    <a:pt x="466" y="10790"/>
                    <a:pt x="466" y="10789"/>
                  </a:cubicBezTo>
                  <a:lnTo>
                    <a:pt x="466" y="10789"/>
                  </a:lnTo>
                  <a:cubicBezTo>
                    <a:pt x="504" y="10831"/>
                    <a:pt x="516" y="10908"/>
                    <a:pt x="482" y="10908"/>
                  </a:cubicBezTo>
                  <a:lnTo>
                    <a:pt x="465" y="10886"/>
                  </a:lnTo>
                  <a:lnTo>
                    <a:pt x="465" y="10886"/>
                  </a:lnTo>
                  <a:cubicBezTo>
                    <a:pt x="499" y="10957"/>
                    <a:pt x="571" y="11046"/>
                    <a:pt x="637" y="11112"/>
                  </a:cubicBezTo>
                  <a:cubicBezTo>
                    <a:pt x="694" y="11161"/>
                    <a:pt x="753" y="11192"/>
                    <a:pt x="803" y="11192"/>
                  </a:cubicBezTo>
                  <a:cubicBezTo>
                    <a:pt x="821" y="11192"/>
                    <a:pt x="838" y="11188"/>
                    <a:pt x="853" y="11179"/>
                  </a:cubicBezTo>
                  <a:lnTo>
                    <a:pt x="853" y="11179"/>
                  </a:lnTo>
                  <a:cubicBezTo>
                    <a:pt x="842" y="11190"/>
                    <a:pt x="720" y="11267"/>
                    <a:pt x="703" y="11273"/>
                  </a:cubicBezTo>
                  <a:cubicBezTo>
                    <a:pt x="869" y="11245"/>
                    <a:pt x="1035" y="11206"/>
                    <a:pt x="1190" y="11162"/>
                  </a:cubicBezTo>
                  <a:lnTo>
                    <a:pt x="1190" y="11162"/>
                  </a:lnTo>
                  <a:cubicBezTo>
                    <a:pt x="1103" y="11219"/>
                    <a:pt x="987" y="11437"/>
                    <a:pt x="869" y="11437"/>
                  </a:cubicBezTo>
                  <a:cubicBezTo>
                    <a:pt x="860" y="11437"/>
                    <a:pt x="851" y="11436"/>
                    <a:pt x="842" y="11433"/>
                  </a:cubicBezTo>
                  <a:lnTo>
                    <a:pt x="842" y="11433"/>
                  </a:lnTo>
                  <a:cubicBezTo>
                    <a:pt x="853" y="11467"/>
                    <a:pt x="869" y="11516"/>
                    <a:pt x="952" y="11539"/>
                  </a:cubicBezTo>
                  <a:cubicBezTo>
                    <a:pt x="942" y="11513"/>
                    <a:pt x="1010" y="11399"/>
                    <a:pt x="1041" y="11399"/>
                  </a:cubicBezTo>
                  <a:cubicBezTo>
                    <a:pt x="1043" y="11399"/>
                    <a:pt x="1045" y="11399"/>
                    <a:pt x="1046" y="11400"/>
                  </a:cubicBezTo>
                  <a:cubicBezTo>
                    <a:pt x="1024" y="11543"/>
                    <a:pt x="1046" y="11490"/>
                    <a:pt x="1052" y="11635"/>
                  </a:cubicBezTo>
                  <a:lnTo>
                    <a:pt x="1052" y="11635"/>
                  </a:lnTo>
                  <a:cubicBezTo>
                    <a:pt x="1054" y="11601"/>
                    <a:pt x="1148" y="11528"/>
                    <a:pt x="1202" y="11528"/>
                  </a:cubicBezTo>
                  <a:cubicBezTo>
                    <a:pt x="1213" y="11528"/>
                    <a:pt x="1223" y="11531"/>
                    <a:pt x="1229" y="11539"/>
                  </a:cubicBezTo>
                  <a:cubicBezTo>
                    <a:pt x="1208" y="11549"/>
                    <a:pt x="1126" y="11656"/>
                    <a:pt x="1094" y="11665"/>
                  </a:cubicBezTo>
                  <a:lnTo>
                    <a:pt x="1094" y="11665"/>
                  </a:lnTo>
                  <a:cubicBezTo>
                    <a:pt x="1162" y="11655"/>
                    <a:pt x="1229" y="11640"/>
                    <a:pt x="1291" y="11629"/>
                  </a:cubicBezTo>
                  <a:lnTo>
                    <a:pt x="1291" y="11629"/>
                  </a:lnTo>
                  <a:cubicBezTo>
                    <a:pt x="1250" y="11643"/>
                    <a:pt x="1207" y="11737"/>
                    <a:pt x="1201" y="11793"/>
                  </a:cubicBezTo>
                  <a:cubicBezTo>
                    <a:pt x="1202" y="11789"/>
                    <a:pt x="1204" y="11787"/>
                    <a:pt x="1207" y="11787"/>
                  </a:cubicBezTo>
                  <a:cubicBezTo>
                    <a:pt x="1227" y="11787"/>
                    <a:pt x="1295" y="11877"/>
                    <a:pt x="1329" y="11882"/>
                  </a:cubicBezTo>
                  <a:lnTo>
                    <a:pt x="1312" y="11815"/>
                  </a:lnTo>
                  <a:lnTo>
                    <a:pt x="1312" y="11815"/>
                  </a:lnTo>
                  <a:cubicBezTo>
                    <a:pt x="1337" y="11841"/>
                    <a:pt x="1363" y="11850"/>
                    <a:pt x="1392" y="11850"/>
                  </a:cubicBezTo>
                  <a:cubicBezTo>
                    <a:pt x="1467" y="11850"/>
                    <a:pt x="1551" y="11782"/>
                    <a:pt x="1625" y="11782"/>
                  </a:cubicBezTo>
                  <a:cubicBezTo>
                    <a:pt x="1647" y="11782"/>
                    <a:pt x="1669" y="11788"/>
                    <a:pt x="1688" y="11804"/>
                  </a:cubicBezTo>
                  <a:cubicBezTo>
                    <a:pt x="1655" y="11826"/>
                    <a:pt x="1533" y="11959"/>
                    <a:pt x="1578" y="12020"/>
                  </a:cubicBezTo>
                  <a:cubicBezTo>
                    <a:pt x="1661" y="11970"/>
                    <a:pt x="1937" y="11765"/>
                    <a:pt x="2087" y="11765"/>
                  </a:cubicBezTo>
                  <a:lnTo>
                    <a:pt x="2076" y="11821"/>
                  </a:lnTo>
                  <a:lnTo>
                    <a:pt x="2186" y="11821"/>
                  </a:lnTo>
                  <a:cubicBezTo>
                    <a:pt x="2076" y="11904"/>
                    <a:pt x="1782" y="12053"/>
                    <a:pt x="1633" y="12081"/>
                  </a:cubicBezTo>
                  <a:cubicBezTo>
                    <a:pt x="1661" y="12153"/>
                    <a:pt x="1616" y="12147"/>
                    <a:pt x="1699" y="12186"/>
                  </a:cubicBezTo>
                  <a:cubicBezTo>
                    <a:pt x="1699" y="12214"/>
                    <a:pt x="1679" y="12222"/>
                    <a:pt x="1655" y="12222"/>
                  </a:cubicBezTo>
                  <a:cubicBezTo>
                    <a:pt x="1632" y="12222"/>
                    <a:pt x="1605" y="12214"/>
                    <a:pt x="1594" y="12208"/>
                  </a:cubicBezTo>
                  <a:lnTo>
                    <a:pt x="1594" y="12208"/>
                  </a:lnTo>
                  <a:cubicBezTo>
                    <a:pt x="1650" y="12258"/>
                    <a:pt x="1705" y="12297"/>
                    <a:pt x="1760" y="12346"/>
                  </a:cubicBezTo>
                  <a:cubicBezTo>
                    <a:pt x="1780" y="12302"/>
                    <a:pt x="1827" y="12301"/>
                    <a:pt x="1873" y="12301"/>
                  </a:cubicBezTo>
                  <a:cubicBezTo>
                    <a:pt x="1876" y="12301"/>
                    <a:pt x="1879" y="12301"/>
                    <a:pt x="1882" y="12301"/>
                  </a:cubicBezTo>
                  <a:cubicBezTo>
                    <a:pt x="1925" y="12301"/>
                    <a:pt x="1966" y="12300"/>
                    <a:pt x="1982" y="12263"/>
                  </a:cubicBezTo>
                  <a:lnTo>
                    <a:pt x="1733" y="12241"/>
                  </a:lnTo>
                  <a:cubicBezTo>
                    <a:pt x="1768" y="12178"/>
                    <a:pt x="1884" y="12114"/>
                    <a:pt x="1990" y="12114"/>
                  </a:cubicBezTo>
                  <a:cubicBezTo>
                    <a:pt x="2031" y="12114"/>
                    <a:pt x="2071" y="12124"/>
                    <a:pt x="2103" y="12147"/>
                  </a:cubicBezTo>
                  <a:cubicBezTo>
                    <a:pt x="2120" y="12203"/>
                    <a:pt x="1993" y="12291"/>
                    <a:pt x="1982" y="12324"/>
                  </a:cubicBezTo>
                  <a:cubicBezTo>
                    <a:pt x="1990" y="12319"/>
                    <a:pt x="2004" y="12316"/>
                    <a:pt x="2020" y="12316"/>
                  </a:cubicBezTo>
                  <a:cubicBezTo>
                    <a:pt x="2067" y="12316"/>
                    <a:pt x="2131" y="12337"/>
                    <a:pt x="2131" y="12358"/>
                  </a:cubicBezTo>
                  <a:lnTo>
                    <a:pt x="2048" y="12380"/>
                  </a:lnTo>
                  <a:cubicBezTo>
                    <a:pt x="2062" y="12400"/>
                    <a:pt x="2082" y="12406"/>
                    <a:pt x="2103" y="12406"/>
                  </a:cubicBezTo>
                  <a:cubicBezTo>
                    <a:pt x="2134" y="12406"/>
                    <a:pt x="2170" y="12393"/>
                    <a:pt x="2202" y="12393"/>
                  </a:cubicBezTo>
                  <a:cubicBezTo>
                    <a:pt x="2234" y="12393"/>
                    <a:pt x="2262" y="12405"/>
                    <a:pt x="2280" y="12452"/>
                  </a:cubicBezTo>
                  <a:cubicBezTo>
                    <a:pt x="2304" y="12466"/>
                    <a:pt x="2316" y="12571"/>
                    <a:pt x="2336" y="12571"/>
                  </a:cubicBezTo>
                  <a:cubicBezTo>
                    <a:pt x="2340" y="12571"/>
                    <a:pt x="2343" y="12568"/>
                    <a:pt x="2347" y="12562"/>
                  </a:cubicBezTo>
                  <a:cubicBezTo>
                    <a:pt x="2341" y="12429"/>
                    <a:pt x="2485" y="12097"/>
                    <a:pt x="2546" y="12037"/>
                  </a:cubicBezTo>
                  <a:cubicBezTo>
                    <a:pt x="2557" y="12048"/>
                    <a:pt x="2651" y="12203"/>
                    <a:pt x="2668" y="12269"/>
                  </a:cubicBezTo>
                  <a:cubicBezTo>
                    <a:pt x="2679" y="12374"/>
                    <a:pt x="2513" y="12441"/>
                    <a:pt x="2518" y="12535"/>
                  </a:cubicBezTo>
                  <a:cubicBezTo>
                    <a:pt x="2535" y="12507"/>
                    <a:pt x="2574" y="12485"/>
                    <a:pt x="2590" y="12485"/>
                  </a:cubicBezTo>
                  <a:cubicBezTo>
                    <a:pt x="2612" y="12518"/>
                    <a:pt x="2541" y="12562"/>
                    <a:pt x="2618" y="12573"/>
                  </a:cubicBezTo>
                  <a:cubicBezTo>
                    <a:pt x="2631" y="12550"/>
                    <a:pt x="2646" y="12543"/>
                    <a:pt x="2661" y="12543"/>
                  </a:cubicBezTo>
                  <a:cubicBezTo>
                    <a:pt x="2684" y="12543"/>
                    <a:pt x="2704" y="12561"/>
                    <a:pt x="2709" y="12561"/>
                  </a:cubicBezTo>
                  <a:cubicBezTo>
                    <a:pt x="2712" y="12561"/>
                    <a:pt x="2705" y="12549"/>
                    <a:pt x="2679" y="12507"/>
                  </a:cubicBezTo>
                  <a:cubicBezTo>
                    <a:pt x="2756" y="12507"/>
                    <a:pt x="2751" y="12551"/>
                    <a:pt x="2834" y="12573"/>
                  </a:cubicBezTo>
                  <a:cubicBezTo>
                    <a:pt x="2823" y="12507"/>
                    <a:pt x="2978" y="12380"/>
                    <a:pt x="3055" y="12374"/>
                  </a:cubicBezTo>
                  <a:lnTo>
                    <a:pt x="3055" y="12374"/>
                  </a:lnTo>
                  <a:cubicBezTo>
                    <a:pt x="3039" y="12396"/>
                    <a:pt x="3044" y="12435"/>
                    <a:pt x="3055" y="12452"/>
                  </a:cubicBezTo>
                  <a:cubicBezTo>
                    <a:pt x="3194" y="12496"/>
                    <a:pt x="3254" y="12568"/>
                    <a:pt x="3393" y="12595"/>
                  </a:cubicBezTo>
                  <a:cubicBezTo>
                    <a:pt x="3398" y="12623"/>
                    <a:pt x="3459" y="12662"/>
                    <a:pt x="3426" y="12706"/>
                  </a:cubicBezTo>
                  <a:cubicBezTo>
                    <a:pt x="3448" y="12690"/>
                    <a:pt x="3476" y="12662"/>
                    <a:pt x="3514" y="12662"/>
                  </a:cubicBezTo>
                  <a:cubicBezTo>
                    <a:pt x="3549" y="12712"/>
                    <a:pt x="3529" y="12713"/>
                    <a:pt x="3503" y="12713"/>
                  </a:cubicBezTo>
                  <a:cubicBezTo>
                    <a:pt x="3502" y="12713"/>
                    <a:pt x="3501" y="12713"/>
                    <a:pt x="3499" y="12713"/>
                  </a:cubicBezTo>
                  <a:cubicBezTo>
                    <a:pt x="3472" y="12713"/>
                    <a:pt x="3440" y="12714"/>
                    <a:pt x="3459" y="12773"/>
                  </a:cubicBezTo>
                  <a:cubicBezTo>
                    <a:pt x="3476" y="12717"/>
                    <a:pt x="3586" y="12712"/>
                    <a:pt x="3653" y="12684"/>
                  </a:cubicBezTo>
                  <a:cubicBezTo>
                    <a:pt x="3651" y="12646"/>
                    <a:pt x="3627" y="12633"/>
                    <a:pt x="3596" y="12633"/>
                  </a:cubicBezTo>
                  <a:cubicBezTo>
                    <a:pt x="3550" y="12633"/>
                    <a:pt x="3487" y="12660"/>
                    <a:pt x="3448" y="12673"/>
                  </a:cubicBezTo>
                  <a:cubicBezTo>
                    <a:pt x="3476" y="12546"/>
                    <a:pt x="3597" y="12435"/>
                    <a:pt x="3736" y="12396"/>
                  </a:cubicBezTo>
                  <a:cubicBezTo>
                    <a:pt x="3744" y="12395"/>
                    <a:pt x="3751" y="12394"/>
                    <a:pt x="3757" y="12394"/>
                  </a:cubicBezTo>
                  <a:cubicBezTo>
                    <a:pt x="3830" y="12394"/>
                    <a:pt x="3785" y="12470"/>
                    <a:pt x="3789" y="12470"/>
                  </a:cubicBezTo>
                  <a:cubicBezTo>
                    <a:pt x="3789" y="12470"/>
                    <a:pt x="3790" y="12469"/>
                    <a:pt x="3791" y="12468"/>
                  </a:cubicBezTo>
                  <a:cubicBezTo>
                    <a:pt x="3809" y="12472"/>
                    <a:pt x="3824" y="12474"/>
                    <a:pt x="3839" y="12474"/>
                  </a:cubicBezTo>
                  <a:cubicBezTo>
                    <a:pt x="3971" y="12474"/>
                    <a:pt x="3990" y="12336"/>
                    <a:pt x="4075" y="12336"/>
                  </a:cubicBezTo>
                  <a:cubicBezTo>
                    <a:pt x="4093" y="12336"/>
                    <a:pt x="4114" y="12342"/>
                    <a:pt x="4140" y="12358"/>
                  </a:cubicBezTo>
                  <a:cubicBezTo>
                    <a:pt x="4201" y="12441"/>
                    <a:pt x="4140" y="12518"/>
                    <a:pt x="4151" y="12579"/>
                  </a:cubicBezTo>
                  <a:cubicBezTo>
                    <a:pt x="4136" y="12585"/>
                    <a:pt x="4122" y="12588"/>
                    <a:pt x="4109" y="12588"/>
                  </a:cubicBezTo>
                  <a:cubicBezTo>
                    <a:pt x="4045" y="12588"/>
                    <a:pt x="4002" y="12524"/>
                    <a:pt x="3952" y="12524"/>
                  </a:cubicBezTo>
                  <a:lnTo>
                    <a:pt x="4029" y="12568"/>
                  </a:lnTo>
                  <a:cubicBezTo>
                    <a:pt x="4013" y="12584"/>
                    <a:pt x="3984" y="12595"/>
                    <a:pt x="3956" y="12595"/>
                  </a:cubicBezTo>
                  <a:cubicBezTo>
                    <a:pt x="3937" y="12595"/>
                    <a:pt x="3917" y="12590"/>
                    <a:pt x="3902" y="12579"/>
                  </a:cubicBezTo>
                  <a:lnTo>
                    <a:pt x="3902" y="12579"/>
                  </a:lnTo>
                  <a:cubicBezTo>
                    <a:pt x="3930" y="12618"/>
                    <a:pt x="4024" y="12634"/>
                    <a:pt x="4123" y="12634"/>
                  </a:cubicBezTo>
                  <a:cubicBezTo>
                    <a:pt x="4228" y="12634"/>
                    <a:pt x="4345" y="12645"/>
                    <a:pt x="4428" y="12678"/>
                  </a:cubicBezTo>
                  <a:cubicBezTo>
                    <a:pt x="4455" y="12651"/>
                    <a:pt x="4505" y="12623"/>
                    <a:pt x="4483" y="12590"/>
                  </a:cubicBezTo>
                  <a:lnTo>
                    <a:pt x="4483" y="12590"/>
                  </a:lnTo>
                  <a:lnTo>
                    <a:pt x="4439" y="12601"/>
                  </a:lnTo>
                  <a:cubicBezTo>
                    <a:pt x="4389" y="12540"/>
                    <a:pt x="4533" y="12512"/>
                    <a:pt x="4466" y="12479"/>
                  </a:cubicBezTo>
                  <a:cubicBezTo>
                    <a:pt x="4519" y="12439"/>
                    <a:pt x="4580" y="12385"/>
                    <a:pt x="4656" y="12385"/>
                  </a:cubicBezTo>
                  <a:cubicBezTo>
                    <a:pt x="4675" y="12385"/>
                    <a:pt x="4694" y="12389"/>
                    <a:pt x="4715" y="12396"/>
                  </a:cubicBezTo>
                  <a:lnTo>
                    <a:pt x="4731" y="12477"/>
                  </a:lnTo>
                  <a:lnTo>
                    <a:pt x="4731" y="12477"/>
                  </a:lnTo>
                  <a:cubicBezTo>
                    <a:pt x="4724" y="12461"/>
                    <a:pt x="4698" y="12446"/>
                    <a:pt x="4674" y="12446"/>
                  </a:cubicBezTo>
                  <a:cubicBezTo>
                    <a:pt x="4662" y="12446"/>
                    <a:pt x="4651" y="12449"/>
                    <a:pt x="4643" y="12457"/>
                  </a:cubicBezTo>
                  <a:cubicBezTo>
                    <a:pt x="4649" y="12452"/>
                    <a:pt x="4655" y="12449"/>
                    <a:pt x="4663" y="12449"/>
                  </a:cubicBezTo>
                  <a:cubicBezTo>
                    <a:pt x="4682" y="12449"/>
                    <a:pt x="4706" y="12465"/>
                    <a:pt x="4731" y="12479"/>
                  </a:cubicBezTo>
                  <a:lnTo>
                    <a:pt x="4731" y="12479"/>
                  </a:lnTo>
                  <a:lnTo>
                    <a:pt x="4732" y="12485"/>
                  </a:lnTo>
                  <a:cubicBezTo>
                    <a:pt x="4732" y="12483"/>
                    <a:pt x="4732" y="12481"/>
                    <a:pt x="4731" y="12480"/>
                  </a:cubicBezTo>
                  <a:lnTo>
                    <a:pt x="4731" y="12480"/>
                  </a:lnTo>
                  <a:cubicBezTo>
                    <a:pt x="4752" y="12492"/>
                    <a:pt x="4774" y="12503"/>
                    <a:pt x="4793" y="12503"/>
                  </a:cubicBezTo>
                  <a:cubicBezTo>
                    <a:pt x="4813" y="12503"/>
                    <a:pt x="4830" y="12491"/>
                    <a:pt x="4843" y="12457"/>
                  </a:cubicBezTo>
                  <a:lnTo>
                    <a:pt x="4776" y="12396"/>
                  </a:lnTo>
                  <a:cubicBezTo>
                    <a:pt x="4832" y="12354"/>
                    <a:pt x="4908" y="12277"/>
                    <a:pt x="4983" y="12277"/>
                  </a:cubicBezTo>
                  <a:cubicBezTo>
                    <a:pt x="4997" y="12277"/>
                    <a:pt x="5011" y="12280"/>
                    <a:pt x="5025" y="12286"/>
                  </a:cubicBezTo>
                  <a:cubicBezTo>
                    <a:pt x="5004" y="12241"/>
                    <a:pt x="4998" y="12240"/>
                    <a:pt x="4991" y="12240"/>
                  </a:cubicBezTo>
                  <a:cubicBezTo>
                    <a:pt x="4991" y="12240"/>
                    <a:pt x="4990" y="12240"/>
                    <a:pt x="4990" y="12240"/>
                  </a:cubicBezTo>
                  <a:cubicBezTo>
                    <a:pt x="4982" y="12240"/>
                    <a:pt x="4973" y="12239"/>
                    <a:pt x="4942" y="12186"/>
                  </a:cubicBezTo>
                  <a:lnTo>
                    <a:pt x="4942" y="12186"/>
                  </a:lnTo>
                  <a:cubicBezTo>
                    <a:pt x="4967" y="12245"/>
                    <a:pt x="4925" y="12250"/>
                    <a:pt x="4878" y="12250"/>
                  </a:cubicBezTo>
                  <a:cubicBezTo>
                    <a:pt x="4868" y="12250"/>
                    <a:pt x="4857" y="12250"/>
                    <a:pt x="4846" y="12250"/>
                  </a:cubicBezTo>
                  <a:cubicBezTo>
                    <a:pt x="4807" y="12250"/>
                    <a:pt x="4775" y="12254"/>
                    <a:pt x="4791" y="12294"/>
                  </a:cubicBezTo>
                  <a:lnTo>
                    <a:pt x="4791" y="12294"/>
                  </a:lnTo>
                  <a:cubicBezTo>
                    <a:pt x="4735" y="12202"/>
                    <a:pt x="4687" y="12261"/>
                    <a:pt x="4605" y="12158"/>
                  </a:cubicBezTo>
                  <a:lnTo>
                    <a:pt x="4605" y="12158"/>
                  </a:lnTo>
                  <a:cubicBezTo>
                    <a:pt x="4605" y="12182"/>
                    <a:pt x="4624" y="12205"/>
                    <a:pt x="4587" y="12205"/>
                  </a:cubicBezTo>
                  <a:cubicBezTo>
                    <a:pt x="4580" y="12205"/>
                    <a:pt x="4572" y="12204"/>
                    <a:pt x="4560" y="12203"/>
                  </a:cubicBezTo>
                  <a:cubicBezTo>
                    <a:pt x="4560" y="12208"/>
                    <a:pt x="4549" y="12219"/>
                    <a:pt x="4549" y="12230"/>
                  </a:cubicBezTo>
                  <a:lnTo>
                    <a:pt x="4538" y="12230"/>
                  </a:lnTo>
                  <a:lnTo>
                    <a:pt x="4549" y="12236"/>
                  </a:lnTo>
                  <a:cubicBezTo>
                    <a:pt x="4566" y="12247"/>
                    <a:pt x="4582" y="12263"/>
                    <a:pt x="4588" y="12286"/>
                  </a:cubicBezTo>
                  <a:cubicBezTo>
                    <a:pt x="4555" y="12352"/>
                    <a:pt x="4439" y="12352"/>
                    <a:pt x="4394" y="12385"/>
                  </a:cubicBezTo>
                  <a:cubicBezTo>
                    <a:pt x="4356" y="12374"/>
                    <a:pt x="4416" y="12352"/>
                    <a:pt x="4389" y="12319"/>
                  </a:cubicBezTo>
                  <a:lnTo>
                    <a:pt x="4389" y="12319"/>
                  </a:lnTo>
                  <a:cubicBezTo>
                    <a:pt x="4367" y="12341"/>
                    <a:pt x="4345" y="12352"/>
                    <a:pt x="4333" y="12374"/>
                  </a:cubicBezTo>
                  <a:cubicBezTo>
                    <a:pt x="4328" y="12302"/>
                    <a:pt x="4228" y="12263"/>
                    <a:pt x="4317" y="12219"/>
                  </a:cubicBezTo>
                  <a:lnTo>
                    <a:pt x="4234" y="12214"/>
                  </a:lnTo>
                  <a:cubicBezTo>
                    <a:pt x="4205" y="12188"/>
                    <a:pt x="4166" y="12175"/>
                    <a:pt x="4132" y="12175"/>
                  </a:cubicBezTo>
                  <a:cubicBezTo>
                    <a:pt x="4114" y="12175"/>
                    <a:pt x="4098" y="12178"/>
                    <a:pt x="4084" y="12186"/>
                  </a:cubicBezTo>
                  <a:cubicBezTo>
                    <a:pt x="4081" y="12184"/>
                    <a:pt x="4077" y="12183"/>
                    <a:pt x="4072" y="12183"/>
                  </a:cubicBezTo>
                  <a:cubicBezTo>
                    <a:pt x="4046" y="12183"/>
                    <a:pt x="4011" y="12220"/>
                    <a:pt x="4010" y="12220"/>
                  </a:cubicBezTo>
                  <a:cubicBezTo>
                    <a:pt x="4009" y="12220"/>
                    <a:pt x="4013" y="12216"/>
                    <a:pt x="4024" y="12203"/>
                  </a:cubicBezTo>
                  <a:lnTo>
                    <a:pt x="4024" y="12203"/>
                  </a:lnTo>
                  <a:lnTo>
                    <a:pt x="3891" y="12236"/>
                  </a:lnTo>
                  <a:lnTo>
                    <a:pt x="3891" y="12219"/>
                  </a:lnTo>
                  <a:cubicBezTo>
                    <a:pt x="3874" y="12216"/>
                    <a:pt x="3858" y="12214"/>
                    <a:pt x="3841" y="12214"/>
                  </a:cubicBezTo>
                  <a:cubicBezTo>
                    <a:pt x="3783" y="12214"/>
                    <a:pt x="3722" y="12230"/>
                    <a:pt x="3662" y="12230"/>
                  </a:cubicBezTo>
                  <a:cubicBezTo>
                    <a:pt x="3599" y="12230"/>
                    <a:pt x="3538" y="12213"/>
                    <a:pt x="3481" y="12147"/>
                  </a:cubicBezTo>
                  <a:cubicBezTo>
                    <a:pt x="3460" y="12150"/>
                    <a:pt x="3439" y="12153"/>
                    <a:pt x="3418" y="12153"/>
                  </a:cubicBezTo>
                  <a:cubicBezTo>
                    <a:pt x="3389" y="12153"/>
                    <a:pt x="3359" y="12147"/>
                    <a:pt x="3321" y="12125"/>
                  </a:cubicBezTo>
                  <a:lnTo>
                    <a:pt x="3321" y="12064"/>
                  </a:lnTo>
                  <a:cubicBezTo>
                    <a:pt x="3319" y="12064"/>
                    <a:pt x="3318" y="12064"/>
                    <a:pt x="3316" y="12064"/>
                  </a:cubicBezTo>
                  <a:cubicBezTo>
                    <a:pt x="3268" y="12064"/>
                    <a:pt x="3207" y="12001"/>
                    <a:pt x="3165" y="12001"/>
                  </a:cubicBezTo>
                  <a:cubicBezTo>
                    <a:pt x="3155" y="12001"/>
                    <a:pt x="3146" y="12005"/>
                    <a:pt x="3138" y="12014"/>
                  </a:cubicBezTo>
                  <a:cubicBezTo>
                    <a:pt x="3127" y="11931"/>
                    <a:pt x="3072" y="11904"/>
                    <a:pt x="3005" y="11882"/>
                  </a:cubicBezTo>
                  <a:cubicBezTo>
                    <a:pt x="2933" y="11871"/>
                    <a:pt x="2862" y="11859"/>
                    <a:pt x="2817" y="11826"/>
                  </a:cubicBezTo>
                  <a:lnTo>
                    <a:pt x="2784" y="11898"/>
                  </a:lnTo>
                  <a:cubicBezTo>
                    <a:pt x="2723" y="11871"/>
                    <a:pt x="2651" y="11859"/>
                    <a:pt x="2563" y="11854"/>
                  </a:cubicBezTo>
                  <a:lnTo>
                    <a:pt x="2541" y="11915"/>
                  </a:lnTo>
                  <a:cubicBezTo>
                    <a:pt x="2534" y="11916"/>
                    <a:pt x="2528" y="11917"/>
                    <a:pt x="2522" y="11917"/>
                  </a:cubicBezTo>
                  <a:cubicBezTo>
                    <a:pt x="2439" y="11917"/>
                    <a:pt x="2384" y="11785"/>
                    <a:pt x="2286" y="11743"/>
                  </a:cubicBezTo>
                  <a:cubicBezTo>
                    <a:pt x="2292" y="11737"/>
                    <a:pt x="2298" y="11734"/>
                    <a:pt x="2304" y="11734"/>
                  </a:cubicBezTo>
                  <a:cubicBezTo>
                    <a:pt x="2318" y="11734"/>
                    <a:pt x="2330" y="11750"/>
                    <a:pt x="2341" y="11765"/>
                  </a:cubicBezTo>
                  <a:cubicBezTo>
                    <a:pt x="2314" y="11666"/>
                    <a:pt x="2242" y="11655"/>
                    <a:pt x="2159" y="11649"/>
                  </a:cubicBezTo>
                  <a:cubicBezTo>
                    <a:pt x="2087" y="11638"/>
                    <a:pt x="2004" y="11633"/>
                    <a:pt x="1982" y="11550"/>
                  </a:cubicBezTo>
                  <a:cubicBezTo>
                    <a:pt x="1937" y="11550"/>
                    <a:pt x="1926" y="11539"/>
                    <a:pt x="1921" y="11511"/>
                  </a:cubicBezTo>
                  <a:lnTo>
                    <a:pt x="1926" y="11511"/>
                  </a:lnTo>
                  <a:lnTo>
                    <a:pt x="1921" y="11500"/>
                  </a:lnTo>
                  <a:cubicBezTo>
                    <a:pt x="1910" y="11483"/>
                    <a:pt x="1910" y="11467"/>
                    <a:pt x="1904" y="11444"/>
                  </a:cubicBezTo>
                  <a:lnTo>
                    <a:pt x="1904" y="11444"/>
                  </a:lnTo>
                  <a:cubicBezTo>
                    <a:pt x="1904" y="11467"/>
                    <a:pt x="1910" y="11489"/>
                    <a:pt x="1910" y="11494"/>
                  </a:cubicBezTo>
                  <a:cubicBezTo>
                    <a:pt x="1893" y="11483"/>
                    <a:pt x="1854" y="11467"/>
                    <a:pt x="1816" y="11461"/>
                  </a:cubicBezTo>
                  <a:lnTo>
                    <a:pt x="1843" y="11389"/>
                  </a:lnTo>
                  <a:lnTo>
                    <a:pt x="1838" y="11389"/>
                  </a:lnTo>
                  <a:cubicBezTo>
                    <a:pt x="1834" y="11380"/>
                    <a:pt x="1829" y="11376"/>
                    <a:pt x="1825" y="11376"/>
                  </a:cubicBezTo>
                  <a:cubicBezTo>
                    <a:pt x="1809" y="11376"/>
                    <a:pt x="1788" y="11419"/>
                    <a:pt x="1771" y="11461"/>
                  </a:cubicBezTo>
                  <a:cubicBezTo>
                    <a:pt x="1755" y="11461"/>
                    <a:pt x="1733" y="11461"/>
                    <a:pt x="1710" y="11467"/>
                  </a:cubicBezTo>
                  <a:cubicBezTo>
                    <a:pt x="1760" y="11356"/>
                    <a:pt x="1605" y="11439"/>
                    <a:pt x="1655" y="11317"/>
                  </a:cubicBezTo>
                  <a:lnTo>
                    <a:pt x="1655" y="11317"/>
                  </a:lnTo>
                  <a:cubicBezTo>
                    <a:pt x="1648" y="11321"/>
                    <a:pt x="1640" y="11322"/>
                    <a:pt x="1631" y="11322"/>
                  </a:cubicBezTo>
                  <a:cubicBezTo>
                    <a:pt x="1589" y="11322"/>
                    <a:pt x="1532" y="11286"/>
                    <a:pt x="1470" y="11286"/>
                  </a:cubicBezTo>
                  <a:cubicBezTo>
                    <a:pt x="1449" y="11286"/>
                    <a:pt x="1428" y="11290"/>
                    <a:pt x="1406" y="11301"/>
                  </a:cubicBezTo>
                  <a:cubicBezTo>
                    <a:pt x="1384" y="11262"/>
                    <a:pt x="1367" y="11223"/>
                    <a:pt x="1318" y="11223"/>
                  </a:cubicBezTo>
                  <a:lnTo>
                    <a:pt x="1367" y="11151"/>
                  </a:lnTo>
                  <a:lnTo>
                    <a:pt x="1367" y="11151"/>
                  </a:lnTo>
                  <a:cubicBezTo>
                    <a:pt x="1318" y="11157"/>
                    <a:pt x="1262" y="11168"/>
                    <a:pt x="1212" y="11179"/>
                  </a:cubicBezTo>
                  <a:cubicBezTo>
                    <a:pt x="1212" y="11096"/>
                    <a:pt x="1229" y="11057"/>
                    <a:pt x="1312" y="11046"/>
                  </a:cubicBezTo>
                  <a:cubicBezTo>
                    <a:pt x="1146" y="11024"/>
                    <a:pt x="1207" y="11002"/>
                    <a:pt x="1052" y="10991"/>
                  </a:cubicBezTo>
                  <a:lnTo>
                    <a:pt x="1102" y="10957"/>
                  </a:lnTo>
                  <a:cubicBezTo>
                    <a:pt x="1074" y="10930"/>
                    <a:pt x="969" y="10930"/>
                    <a:pt x="991" y="10880"/>
                  </a:cubicBezTo>
                  <a:cubicBezTo>
                    <a:pt x="1008" y="10808"/>
                    <a:pt x="941" y="10720"/>
                    <a:pt x="880" y="10614"/>
                  </a:cubicBezTo>
                  <a:cubicBezTo>
                    <a:pt x="814" y="10515"/>
                    <a:pt x="748" y="10388"/>
                    <a:pt x="759" y="10271"/>
                  </a:cubicBezTo>
                  <a:lnTo>
                    <a:pt x="759" y="10271"/>
                  </a:lnTo>
                  <a:cubicBezTo>
                    <a:pt x="729" y="10293"/>
                    <a:pt x="712" y="10302"/>
                    <a:pt x="704" y="10302"/>
                  </a:cubicBezTo>
                  <a:cubicBezTo>
                    <a:pt x="673" y="10302"/>
                    <a:pt x="748" y="10189"/>
                    <a:pt x="685" y="10189"/>
                  </a:cubicBezTo>
                  <a:cubicBezTo>
                    <a:pt x="678" y="10189"/>
                    <a:pt x="670" y="10191"/>
                    <a:pt x="659" y="10194"/>
                  </a:cubicBezTo>
                  <a:cubicBezTo>
                    <a:pt x="685" y="10172"/>
                    <a:pt x="700" y="10148"/>
                    <a:pt x="724" y="10148"/>
                  </a:cubicBezTo>
                  <a:cubicBezTo>
                    <a:pt x="731" y="10148"/>
                    <a:pt x="739" y="10150"/>
                    <a:pt x="748" y="10155"/>
                  </a:cubicBezTo>
                  <a:cubicBezTo>
                    <a:pt x="681" y="10072"/>
                    <a:pt x="764" y="9995"/>
                    <a:pt x="637" y="9961"/>
                  </a:cubicBezTo>
                  <a:cubicBezTo>
                    <a:pt x="651" y="9954"/>
                    <a:pt x="663" y="9952"/>
                    <a:pt x="673" y="9952"/>
                  </a:cubicBezTo>
                  <a:cubicBezTo>
                    <a:pt x="686" y="9952"/>
                    <a:pt x="697" y="9956"/>
                    <a:pt x="706" y="9956"/>
                  </a:cubicBezTo>
                  <a:cubicBezTo>
                    <a:pt x="711" y="9956"/>
                    <a:pt x="716" y="9955"/>
                    <a:pt x="720" y="9950"/>
                  </a:cubicBezTo>
                  <a:cubicBezTo>
                    <a:pt x="709" y="9945"/>
                    <a:pt x="681" y="9934"/>
                    <a:pt x="703" y="9917"/>
                  </a:cubicBezTo>
                  <a:cubicBezTo>
                    <a:pt x="707" y="9915"/>
                    <a:pt x="711" y="9913"/>
                    <a:pt x="715" y="9913"/>
                  </a:cubicBezTo>
                  <a:cubicBezTo>
                    <a:pt x="728" y="9913"/>
                    <a:pt x="742" y="9925"/>
                    <a:pt x="759" y="9934"/>
                  </a:cubicBezTo>
                  <a:cubicBezTo>
                    <a:pt x="738" y="9864"/>
                    <a:pt x="666" y="9855"/>
                    <a:pt x="581" y="9855"/>
                  </a:cubicBezTo>
                  <a:cubicBezTo>
                    <a:pt x="551" y="9855"/>
                    <a:pt x="519" y="9856"/>
                    <a:pt x="488" y="9856"/>
                  </a:cubicBezTo>
                  <a:cubicBezTo>
                    <a:pt x="537" y="9795"/>
                    <a:pt x="521" y="9773"/>
                    <a:pt x="443" y="9729"/>
                  </a:cubicBezTo>
                  <a:cubicBezTo>
                    <a:pt x="467" y="9720"/>
                    <a:pt x="489" y="9708"/>
                    <a:pt x="507" y="9708"/>
                  </a:cubicBezTo>
                  <a:cubicBezTo>
                    <a:pt x="523" y="9708"/>
                    <a:pt x="535" y="9717"/>
                    <a:pt x="543" y="9746"/>
                  </a:cubicBezTo>
                  <a:cubicBezTo>
                    <a:pt x="548" y="9723"/>
                    <a:pt x="565" y="9674"/>
                    <a:pt x="565" y="9629"/>
                  </a:cubicBezTo>
                  <a:cubicBezTo>
                    <a:pt x="571" y="9580"/>
                    <a:pt x="571" y="9535"/>
                    <a:pt x="521" y="9524"/>
                  </a:cubicBezTo>
                  <a:cubicBezTo>
                    <a:pt x="543" y="9519"/>
                    <a:pt x="543" y="9474"/>
                    <a:pt x="537" y="9469"/>
                  </a:cubicBezTo>
                  <a:cubicBezTo>
                    <a:pt x="565" y="9391"/>
                    <a:pt x="571" y="9391"/>
                    <a:pt x="598" y="9314"/>
                  </a:cubicBezTo>
                  <a:lnTo>
                    <a:pt x="598" y="9314"/>
                  </a:lnTo>
                  <a:lnTo>
                    <a:pt x="576" y="9331"/>
                  </a:lnTo>
                  <a:cubicBezTo>
                    <a:pt x="488" y="9248"/>
                    <a:pt x="576" y="9253"/>
                    <a:pt x="609" y="9192"/>
                  </a:cubicBezTo>
                  <a:lnTo>
                    <a:pt x="620" y="9198"/>
                  </a:lnTo>
                  <a:cubicBezTo>
                    <a:pt x="770" y="9131"/>
                    <a:pt x="626" y="9115"/>
                    <a:pt x="797" y="9076"/>
                  </a:cubicBezTo>
                  <a:lnTo>
                    <a:pt x="742" y="9026"/>
                  </a:lnTo>
                  <a:cubicBezTo>
                    <a:pt x="692" y="8965"/>
                    <a:pt x="737" y="8949"/>
                    <a:pt x="797" y="8949"/>
                  </a:cubicBezTo>
                  <a:cubicBezTo>
                    <a:pt x="858" y="8949"/>
                    <a:pt x="925" y="8949"/>
                    <a:pt x="941" y="8899"/>
                  </a:cubicBezTo>
                  <a:cubicBezTo>
                    <a:pt x="930" y="8893"/>
                    <a:pt x="908" y="8888"/>
                    <a:pt x="897" y="8888"/>
                  </a:cubicBezTo>
                  <a:cubicBezTo>
                    <a:pt x="899" y="8876"/>
                    <a:pt x="908" y="8870"/>
                    <a:pt x="922" y="8870"/>
                  </a:cubicBezTo>
                  <a:cubicBezTo>
                    <a:pt x="947" y="8870"/>
                    <a:pt x="986" y="8887"/>
                    <a:pt x="1024" y="8916"/>
                  </a:cubicBezTo>
                  <a:cubicBezTo>
                    <a:pt x="1087" y="8947"/>
                    <a:pt x="1145" y="8993"/>
                    <a:pt x="1170" y="8993"/>
                  </a:cubicBezTo>
                  <a:cubicBezTo>
                    <a:pt x="1171" y="8993"/>
                    <a:pt x="1173" y="8993"/>
                    <a:pt x="1174" y="8993"/>
                  </a:cubicBezTo>
                  <a:lnTo>
                    <a:pt x="1174" y="8993"/>
                  </a:lnTo>
                  <a:cubicBezTo>
                    <a:pt x="1185" y="8999"/>
                    <a:pt x="1174" y="9021"/>
                    <a:pt x="1163" y="9032"/>
                  </a:cubicBezTo>
                  <a:cubicBezTo>
                    <a:pt x="1178" y="9035"/>
                    <a:pt x="1190" y="9036"/>
                    <a:pt x="1199" y="9036"/>
                  </a:cubicBezTo>
                  <a:cubicBezTo>
                    <a:pt x="1277" y="9036"/>
                    <a:pt x="1137" y="8937"/>
                    <a:pt x="1207" y="8882"/>
                  </a:cubicBezTo>
                  <a:lnTo>
                    <a:pt x="1207" y="8882"/>
                  </a:lnTo>
                  <a:cubicBezTo>
                    <a:pt x="1238" y="8919"/>
                    <a:pt x="1240" y="8994"/>
                    <a:pt x="1290" y="8994"/>
                  </a:cubicBezTo>
                  <a:cubicBezTo>
                    <a:pt x="1294" y="8994"/>
                    <a:pt x="1297" y="8994"/>
                    <a:pt x="1301" y="8993"/>
                  </a:cubicBezTo>
                  <a:cubicBezTo>
                    <a:pt x="1303" y="8994"/>
                    <a:pt x="1305" y="8994"/>
                    <a:pt x="1306" y="8994"/>
                  </a:cubicBezTo>
                  <a:cubicBezTo>
                    <a:pt x="1327" y="8994"/>
                    <a:pt x="1348" y="8940"/>
                    <a:pt x="1378" y="8899"/>
                  </a:cubicBezTo>
                  <a:cubicBezTo>
                    <a:pt x="1404" y="8865"/>
                    <a:pt x="1435" y="8832"/>
                    <a:pt x="1470" y="8832"/>
                  </a:cubicBezTo>
                  <a:cubicBezTo>
                    <a:pt x="1482" y="8832"/>
                    <a:pt x="1494" y="8836"/>
                    <a:pt x="1506" y="8844"/>
                  </a:cubicBezTo>
                  <a:cubicBezTo>
                    <a:pt x="1484" y="8810"/>
                    <a:pt x="1450" y="8777"/>
                    <a:pt x="1484" y="8733"/>
                  </a:cubicBezTo>
                  <a:cubicBezTo>
                    <a:pt x="1488" y="8731"/>
                    <a:pt x="1493" y="8731"/>
                    <a:pt x="1498" y="8731"/>
                  </a:cubicBezTo>
                  <a:cubicBezTo>
                    <a:pt x="1530" y="8731"/>
                    <a:pt x="1572" y="8757"/>
                    <a:pt x="1605" y="8772"/>
                  </a:cubicBezTo>
                  <a:cubicBezTo>
                    <a:pt x="1621" y="8775"/>
                    <a:pt x="1635" y="8779"/>
                    <a:pt x="1649" y="8779"/>
                  </a:cubicBezTo>
                  <a:cubicBezTo>
                    <a:pt x="1675" y="8779"/>
                    <a:pt x="1698" y="8767"/>
                    <a:pt x="1716" y="8727"/>
                  </a:cubicBezTo>
                  <a:cubicBezTo>
                    <a:pt x="1727" y="8744"/>
                    <a:pt x="1733" y="8750"/>
                    <a:pt x="1733" y="8755"/>
                  </a:cubicBezTo>
                  <a:cubicBezTo>
                    <a:pt x="1782" y="8727"/>
                    <a:pt x="1899" y="8700"/>
                    <a:pt x="1932" y="8639"/>
                  </a:cubicBezTo>
                  <a:cubicBezTo>
                    <a:pt x="1942" y="8719"/>
                    <a:pt x="1976" y="8740"/>
                    <a:pt x="2017" y="8740"/>
                  </a:cubicBezTo>
                  <a:cubicBezTo>
                    <a:pt x="2044" y="8740"/>
                    <a:pt x="2075" y="8731"/>
                    <a:pt x="2103" y="8722"/>
                  </a:cubicBezTo>
                  <a:cubicBezTo>
                    <a:pt x="2131" y="8716"/>
                    <a:pt x="2159" y="8711"/>
                    <a:pt x="2182" y="8711"/>
                  </a:cubicBezTo>
                  <a:cubicBezTo>
                    <a:pt x="2229" y="8711"/>
                    <a:pt x="2258" y="8731"/>
                    <a:pt x="2236" y="8805"/>
                  </a:cubicBezTo>
                  <a:cubicBezTo>
                    <a:pt x="2292" y="8810"/>
                    <a:pt x="2347" y="8827"/>
                    <a:pt x="2402" y="8838"/>
                  </a:cubicBezTo>
                  <a:lnTo>
                    <a:pt x="2391" y="8860"/>
                  </a:lnTo>
                  <a:cubicBezTo>
                    <a:pt x="2422" y="8876"/>
                    <a:pt x="2448" y="8883"/>
                    <a:pt x="2471" y="8883"/>
                  </a:cubicBezTo>
                  <a:cubicBezTo>
                    <a:pt x="2521" y="8883"/>
                    <a:pt x="2558" y="8855"/>
                    <a:pt x="2596" y="8833"/>
                  </a:cubicBezTo>
                  <a:lnTo>
                    <a:pt x="2596" y="8833"/>
                  </a:lnTo>
                  <a:cubicBezTo>
                    <a:pt x="2618" y="8860"/>
                    <a:pt x="2590" y="8866"/>
                    <a:pt x="2585" y="8882"/>
                  </a:cubicBezTo>
                  <a:cubicBezTo>
                    <a:pt x="2657" y="8945"/>
                    <a:pt x="2694" y="8967"/>
                    <a:pt x="2743" y="8967"/>
                  </a:cubicBezTo>
                  <a:cubicBezTo>
                    <a:pt x="2781" y="8967"/>
                    <a:pt x="2826" y="8954"/>
                    <a:pt x="2900" y="8938"/>
                  </a:cubicBezTo>
                  <a:lnTo>
                    <a:pt x="2900" y="8938"/>
                  </a:lnTo>
                  <a:lnTo>
                    <a:pt x="2878" y="9010"/>
                  </a:lnTo>
                  <a:cubicBezTo>
                    <a:pt x="2880" y="9009"/>
                    <a:pt x="2882" y="9009"/>
                    <a:pt x="2884" y="9009"/>
                  </a:cubicBezTo>
                  <a:cubicBezTo>
                    <a:pt x="2941" y="9009"/>
                    <a:pt x="3039" y="9220"/>
                    <a:pt x="3210" y="9225"/>
                  </a:cubicBezTo>
                  <a:cubicBezTo>
                    <a:pt x="3205" y="9231"/>
                    <a:pt x="3199" y="9248"/>
                    <a:pt x="3177" y="9248"/>
                  </a:cubicBezTo>
                  <a:cubicBezTo>
                    <a:pt x="3282" y="9253"/>
                    <a:pt x="3343" y="9358"/>
                    <a:pt x="3404" y="9436"/>
                  </a:cubicBezTo>
                  <a:cubicBezTo>
                    <a:pt x="3444" y="9479"/>
                    <a:pt x="3483" y="9515"/>
                    <a:pt x="3530" y="9515"/>
                  </a:cubicBezTo>
                  <a:cubicBezTo>
                    <a:pt x="3561" y="9515"/>
                    <a:pt x="3595" y="9500"/>
                    <a:pt x="3636" y="9463"/>
                  </a:cubicBezTo>
                  <a:lnTo>
                    <a:pt x="3775" y="9474"/>
                  </a:lnTo>
                  <a:cubicBezTo>
                    <a:pt x="3653" y="9364"/>
                    <a:pt x="3863" y="9391"/>
                    <a:pt x="3835" y="9314"/>
                  </a:cubicBezTo>
                  <a:lnTo>
                    <a:pt x="3835" y="9314"/>
                  </a:lnTo>
                  <a:cubicBezTo>
                    <a:pt x="3891" y="9334"/>
                    <a:pt x="3914" y="9450"/>
                    <a:pt x="3864" y="9450"/>
                  </a:cubicBezTo>
                  <a:cubicBezTo>
                    <a:pt x="3859" y="9450"/>
                    <a:pt x="3853" y="9449"/>
                    <a:pt x="3847" y="9447"/>
                  </a:cubicBezTo>
                  <a:lnTo>
                    <a:pt x="3847" y="9425"/>
                  </a:lnTo>
                  <a:lnTo>
                    <a:pt x="3847" y="9425"/>
                  </a:lnTo>
                  <a:cubicBezTo>
                    <a:pt x="3747" y="9524"/>
                    <a:pt x="3979" y="9585"/>
                    <a:pt x="3918" y="9663"/>
                  </a:cubicBezTo>
                  <a:cubicBezTo>
                    <a:pt x="4173" y="9840"/>
                    <a:pt x="4356" y="10100"/>
                    <a:pt x="4566" y="10293"/>
                  </a:cubicBezTo>
                  <a:lnTo>
                    <a:pt x="4616" y="10188"/>
                  </a:lnTo>
                  <a:lnTo>
                    <a:pt x="4688" y="10255"/>
                  </a:lnTo>
                  <a:cubicBezTo>
                    <a:pt x="4688" y="10282"/>
                    <a:pt x="4669" y="10317"/>
                    <a:pt x="4642" y="10317"/>
                  </a:cubicBezTo>
                  <a:cubicBezTo>
                    <a:pt x="4631" y="10317"/>
                    <a:pt x="4618" y="10310"/>
                    <a:pt x="4605" y="10293"/>
                  </a:cubicBezTo>
                  <a:lnTo>
                    <a:pt x="4605" y="10293"/>
                  </a:lnTo>
                  <a:cubicBezTo>
                    <a:pt x="4596" y="10327"/>
                    <a:pt x="4627" y="10336"/>
                    <a:pt x="4662" y="10336"/>
                  </a:cubicBezTo>
                  <a:cubicBezTo>
                    <a:pt x="4697" y="10336"/>
                    <a:pt x="4737" y="10327"/>
                    <a:pt x="4749" y="10321"/>
                  </a:cubicBezTo>
                  <a:lnTo>
                    <a:pt x="4749" y="10321"/>
                  </a:lnTo>
                  <a:cubicBezTo>
                    <a:pt x="4791" y="10392"/>
                    <a:pt x="4748" y="10401"/>
                    <a:pt x="4705" y="10401"/>
                  </a:cubicBezTo>
                  <a:cubicBezTo>
                    <a:pt x="4689" y="10401"/>
                    <a:pt x="4674" y="10400"/>
                    <a:pt x="4663" y="10400"/>
                  </a:cubicBezTo>
                  <a:cubicBezTo>
                    <a:pt x="4649" y="10400"/>
                    <a:pt x="4642" y="10402"/>
                    <a:pt x="4649" y="10410"/>
                  </a:cubicBezTo>
                  <a:lnTo>
                    <a:pt x="4699" y="10443"/>
                  </a:lnTo>
                  <a:lnTo>
                    <a:pt x="4699" y="10421"/>
                  </a:lnTo>
                  <a:cubicBezTo>
                    <a:pt x="4736" y="10421"/>
                    <a:pt x="4763" y="10412"/>
                    <a:pt x="4789" y="10412"/>
                  </a:cubicBezTo>
                  <a:cubicBezTo>
                    <a:pt x="4813" y="10412"/>
                    <a:pt x="4836" y="10419"/>
                    <a:pt x="4865" y="10448"/>
                  </a:cubicBezTo>
                  <a:cubicBezTo>
                    <a:pt x="4892" y="10504"/>
                    <a:pt x="4837" y="10520"/>
                    <a:pt x="4854" y="10542"/>
                  </a:cubicBezTo>
                  <a:cubicBezTo>
                    <a:pt x="4843" y="10548"/>
                    <a:pt x="4854" y="10554"/>
                    <a:pt x="4870" y="10570"/>
                  </a:cubicBezTo>
                  <a:lnTo>
                    <a:pt x="4964" y="10664"/>
                  </a:lnTo>
                  <a:lnTo>
                    <a:pt x="4981" y="10570"/>
                  </a:lnTo>
                  <a:cubicBezTo>
                    <a:pt x="5024" y="10573"/>
                    <a:pt x="5045" y="10604"/>
                    <a:pt x="5061" y="10604"/>
                  </a:cubicBezTo>
                  <a:cubicBezTo>
                    <a:pt x="5072" y="10604"/>
                    <a:pt x="5080" y="10590"/>
                    <a:pt x="5092" y="10542"/>
                  </a:cubicBezTo>
                  <a:lnTo>
                    <a:pt x="5092" y="10542"/>
                  </a:lnTo>
                  <a:cubicBezTo>
                    <a:pt x="5053" y="10708"/>
                    <a:pt x="5407" y="10913"/>
                    <a:pt x="5407" y="10991"/>
                  </a:cubicBezTo>
                  <a:cubicBezTo>
                    <a:pt x="5507" y="11002"/>
                    <a:pt x="5562" y="11057"/>
                    <a:pt x="5628" y="11135"/>
                  </a:cubicBezTo>
                  <a:cubicBezTo>
                    <a:pt x="5620" y="11115"/>
                    <a:pt x="5652" y="11067"/>
                    <a:pt x="5686" y="11067"/>
                  </a:cubicBezTo>
                  <a:cubicBezTo>
                    <a:pt x="5701" y="11067"/>
                    <a:pt x="5715" y="11075"/>
                    <a:pt x="5728" y="11096"/>
                  </a:cubicBezTo>
                  <a:cubicBezTo>
                    <a:pt x="5566" y="11209"/>
                    <a:pt x="5762" y="11265"/>
                    <a:pt x="5721" y="11406"/>
                  </a:cubicBezTo>
                  <a:lnTo>
                    <a:pt x="5721" y="11406"/>
                  </a:lnTo>
                  <a:cubicBezTo>
                    <a:pt x="5726" y="11394"/>
                    <a:pt x="5733" y="11389"/>
                    <a:pt x="5742" y="11389"/>
                  </a:cubicBezTo>
                  <a:cubicBezTo>
                    <a:pt x="5779" y="11389"/>
                    <a:pt x="5842" y="11467"/>
                    <a:pt x="5887" y="11467"/>
                  </a:cubicBezTo>
                  <a:cubicBezTo>
                    <a:pt x="5907" y="11467"/>
                    <a:pt x="5923" y="11452"/>
                    <a:pt x="5933" y="11411"/>
                  </a:cubicBezTo>
                  <a:lnTo>
                    <a:pt x="5933" y="11411"/>
                  </a:lnTo>
                  <a:cubicBezTo>
                    <a:pt x="5966" y="11472"/>
                    <a:pt x="5877" y="11467"/>
                    <a:pt x="5883" y="11539"/>
                  </a:cubicBezTo>
                  <a:cubicBezTo>
                    <a:pt x="6054" y="11605"/>
                    <a:pt x="6099" y="11843"/>
                    <a:pt x="6248" y="11981"/>
                  </a:cubicBezTo>
                  <a:cubicBezTo>
                    <a:pt x="6269" y="11965"/>
                    <a:pt x="6275" y="11914"/>
                    <a:pt x="6328" y="11914"/>
                  </a:cubicBezTo>
                  <a:cubicBezTo>
                    <a:pt x="6331" y="11914"/>
                    <a:pt x="6334" y="11915"/>
                    <a:pt x="6337" y="11915"/>
                  </a:cubicBezTo>
                  <a:lnTo>
                    <a:pt x="6309" y="12092"/>
                  </a:lnTo>
                  <a:cubicBezTo>
                    <a:pt x="6312" y="12093"/>
                    <a:pt x="6316" y="12094"/>
                    <a:pt x="6320" y="12094"/>
                  </a:cubicBezTo>
                  <a:cubicBezTo>
                    <a:pt x="6345" y="12094"/>
                    <a:pt x="6382" y="12072"/>
                    <a:pt x="6407" y="12072"/>
                  </a:cubicBezTo>
                  <a:cubicBezTo>
                    <a:pt x="6426" y="12072"/>
                    <a:pt x="6437" y="12085"/>
                    <a:pt x="6431" y="12131"/>
                  </a:cubicBezTo>
                  <a:cubicBezTo>
                    <a:pt x="6435" y="12113"/>
                    <a:pt x="6451" y="12087"/>
                    <a:pt x="6465" y="12087"/>
                  </a:cubicBezTo>
                  <a:cubicBezTo>
                    <a:pt x="6469" y="12087"/>
                    <a:pt x="6472" y="12089"/>
                    <a:pt x="6475" y="12092"/>
                  </a:cubicBezTo>
                  <a:cubicBezTo>
                    <a:pt x="6525" y="12192"/>
                    <a:pt x="6586" y="12291"/>
                    <a:pt x="6663" y="12374"/>
                  </a:cubicBezTo>
                  <a:lnTo>
                    <a:pt x="6657" y="12375"/>
                  </a:lnTo>
                  <a:lnTo>
                    <a:pt x="6657" y="12375"/>
                  </a:lnTo>
                  <a:cubicBezTo>
                    <a:pt x="6658" y="12375"/>
                    <a:pt x="6658" y="12374"/>
                    <a:pt x="6658" y="12374"/>
                  </a:cubicBezTo>
                  <a:lnTo>
                    <a:pt x="6658" y="12374"/>
                  </a:lnTo>
                  <a:cubicBezTo>
                    <a:pt x="6657" y="12374"/>
                    <a:pt x="6657" y="12375"/>
                    <a:pt x="6657" y="12375"/>
                  </a:cubicBezTo>
                  <a:lnTo>
                    <a:pt x="6657" y="12375"/>
                  </a:lnTo>
                  <a:lnTo>
                    <a:pt x="6657" y="12375"/>
                  </a:lnTo>
                  <a:lnTo>
                    <a:pt x="6657" y="12375"/>
                  </a:lnTo>
                  <a:cubicBezTo>
                    <a:pt x="6655" y="12384"/>
                    <a:pt x="6655" y="12387"/>
                    <a:pt x="6656" y="12387"/>
                  </a:cubicBezTo>
                  <a:cubicBezTo>
                    <a:pt x="6658" y="12387"/>
                    <a:pt x="6662" y="12381"/>
                    <a:pt x="6669" y="12374"/>
                  </a:cubicBezTo>
                  <a:cubicBezTo>
                    <a:pt x="6696" y="12402"/>
                    <a:pt x="6719" y="12429"/>
                    <a:pt x="6746" y="12457"/>
                  </a:cubicBezTo>
                  <a:cubicBezTo>
                    <a:pt x="6741" y="12457"/>
                    <a:pt x="6741" y="12457"/>
                    <a:pt x="6735" y="12463"/>
                  </a:cubicBezTo>
                  <a:lnTo>
                    <a:pt x="6752" y="12463"/>
                  </a:lnTo>
                  <a:cubicBezTo>
                    <a:pt x="6796" y="12512"/>
                    <a:pt x="6835" y="12551"/>
                    <a:pt x="6885" y="12601"/>
                  </a:cubicBezTo>
                  <a:cubicBezTo>
                    <a:pt x="6890" y="12618"/>
                    <a:pt x="6901" y="12623"/>
                    <a:pt x="6918" y="12634"/>
                  </a:cubicBezTo>
                  <a:cubicBezTo>
                    <a:pt x="6944" y="12661"/>
                    <a:pt x="6966" y="12688"/>
                    <a:pt x="6992" y="12724"/>
                  </a:cubicBezTo>
                  <a:lnTo>
                    <a:pt x="6992" y="12724"/>
                  </a:lnTo>
                  <a:cubicBezTo>
                    <a:pt x="6990" y="12722"/>
                    <a:pt x="6987" y="12721"/>
                    <a:pt x="6984" y="12721"/>
                  </a:cubicBezTo>
                  <a:cubicBezTo>
                    <a:pt x="6978" y="12721"/>
                    <a:pt x="6973" y="12725"/>
                    <a:pt x="6973" y="12734"/>
                  </a:cubicBezTo>
                  <a:lnTo>
                    <a:pt x="7001" y="12773"/>
                  </a:lnTo>
                  <a:lnTo>
                    <a:pt x="7001" y="12839"/>
                  </a:lnTo>
                  <a:lnTo>
                    <a:pt x="6934" y="12745"/>
                  </a:lnTo>
                  <a:cubicBezTo>
                    <a:pt x="6857" y="12856"/>
                    <a:pt x="6929" y="12922"/>
                    <a:pt x="6912" y="13066"/>
                  </a:cubicBezTo>
                  <a:cubicBezTo>
                    <a:pt x="6931" y="13029"/>
                    <a:pt x="6968" y="12850"/>
                    <a:pt x="7031" y="12836"/>
                  </a:cubicBezTo>
                  <a:lnTo>
                    <a:pt x="7031" y="12836"/>
                  </a:lnTo>
                  <a:cubicBezTo>
                    <a:pt x="7023" y="12827"/>
                    <a:pt x="7017" y="12818"/>
                    <a:pt x="7017" y="12811"/>
                  </a:cubicBezTo>
                  <a:lnTo>
                    <a:pt x="7028" y="12800"/>
                  </a:lnTo>
                  <a:cubicBezTo>
                    <a:pt x="7037" y="12812"/>
                    <a:pt x="7048" y="12825"/>
                    <a:pt x="7057" y="12839"/>
                  </a:cubicBezTo>
                  <a:lnTo>
                    <a:pt x="7057" y="12839"/>
                  </a:lnTo>
                  <a:cubicBezTo>
                    <a:pt x="7051" y="12837"/>
                    <a:pt x="7045" y="12835"/>
                    <a:pt x="7039" y="12835"/>
                  </a:cubicBezTo>
                  <a:cubicBezTo>
                    <a:pt x="7037" y="12835"/>
                    <a:pt x="7034" y="12835"/>
                    <a:pt x="7031" y="12836"/>
                  </a:cubicBezTo>
                  <a:lnTo>
                    <a:pt x="7031" y="12836"/>
                  </a:lnTo>
                  <a:cubicBezTo>
                    <a:pt x="7044" y="12850"/>
                    <a:pt x="7062" y="12865"/>
                    <a:pt x="7078" y="12878"/>
                  </a:cubicBezTo>
                  <a:cubicBezTo>
                    <a:pt x="7073" y="12865"/>
                    <a:pt x="7065" y="12852"/>
                    <a:pt x="7057" y="12839"/>
                  </a:cubicBezTo>
                  <a:lnTo>
                    <a:pt x="7057" y="12839"/>
                  </a:lnTo>
                  <a:cubicBezTo>
                    <a:pt x="7062" y="12842"/>
                    <a:pt x="7067" y="12845"/>
                    <a:pt x="7073" y="12850"/>
                  </a:cubicBezTo>
                  <a:lnTo>
                    <a:pt x="7078" y="12856"/>
                  </a:lnTo>
                  <a:cubicBezTo>
                    <a:pt x="7078" y="12883"/>
                    <a:pt x="7084" y="12922"/>
                    <a:pt x="7128" y="12955"/>
                  </a:cubicBezTo>
                  <a:cubicBezTo>
                    <a:pt x="7134" y="12966"/>
                    <a:pt x="7134" y="12983"/>
                    <a:pt x="7139" y="12988"/>
                  </a:cubicBezTo>
                  <a:cubicBezTo>
                    <a:pt x="7106" y="13022"/>
                    <a:pt x="7139" y="13071"/>
                    <a:pt x="7178" y="13132"/>
                  </a:cubicBezTo>
                  <a:lnTo>
                    <a:pt x="7084" y="13171"/>
                  </a:lnTo>
                  <a:cubicBezTo>
                    <a:pt x="7150" y="13237"/>
                    <a:pt x="7189" y="13210"/>
                    <a:pt x="7250" y="13243"/>
                  </a:cubicBezTo>
                  <a:cubicBezTo>
                    <a:pt x="7288" y="13343"/>
                    <a:pt x="7222" y="13392"/>
                    <a:pt x="7178" y="13437"/>
                  </a:cubicBezTo>
                  <a:cubicBezTo>
                    <a:pt x="7190" y="13470"/>
                    <a:pt x="7199" y="13482"/>
                    <a:pt x="7208" y="13482"/>
                  </a:cubicBezTo>
                  <a:cubicBezTo>
                    <a:pt x="7230" y="13482"/>
                    <a:pt x="7247" y="13402"/>
                    <a:pt x="7281" y="13402"/>
                  </a:cubicBezTo>
                  <a:cubicBezTo>
                    <a:pt x="7295" y="13402"/>
                    <a:pt x="7311" y="13415"/>
                    <a:pt x="7333" y="13453"/>
                  </a:cubicBezTo>
                  <a:cubicBezTo>
                    <a:pt x="7355" y="13592"/>
                    <a:pt x="7432" y="13658"/>
                    <a:pt x="7554" y="13780"/>
                  </a:cubicBezTo>
                  <a:cubicBezTo>
                    <a:pt x="7559" y="13818"/>
                    <a:pt x="7549" y="13827"/>
                    <a:pt x="7536" y="13827"/>
                  </a:cubicBezTo>
                  <a:cubicBezTo>
                    <a:pt x="7525" y="13827"/>
                    <a:pt x="7512" y="13821"/>
                    <a:pt x="7502" y="13821"/>
                  </a:cubicBezTo>
                  <a:cubicBezTo>
                    <a:pt x="7494" y="13821"/>
                    <a:pt x="7489" y="13824"/>
                    <a:pt x="7488" y="13835"/>
                  </a:cubicBezTo>
                  <a:lnTo>
                    <a:pt x="7593" y="13874"/>
                  </a:lnTo>
                  <a:cubicBezTo>
                    <a:pt x="7598" y="13896"/>
                    <a:pt x="7576" y="13896"/>
                    <a:pt x="7565" y="13901"/>
                  </a:cubicBezTo>
                  <a:cubicBezTo>
                    <a:pt x="7580" y="13915"/>
                    <a:pt x="7593" y="13919"/>
                    <a:pt x="7606" y="13919"/>
                  </a:cubicBezTo>
                  <a:cubicBezTo>
                    <a:pt x="7623" y="13919"/>
                    <a:pt x="7639" y="13912"/>
                    <a:pt x="7656" y="13912"/>
                  </a:cubicBezTo>
                  <a:cubicBezTo>
                    <a:pt x="7674" y="13912"/>
                    <a:pt x="7695" y="13920"/>
                    <a:pt x="7720" y="13951"/>
                  </a:cubicBezTo>
                  <a:cubicBezTo>
                    <a:pt x="7724" y="13950"/>
                    <a:pt x="7728" y="13950"/>
                    <a:pt x="7731" y="13950"/>
                  </a:cubicBezTo>
                  <a:cubicBezTo>
                    <a:pt x="7820" y="13950"/>
                    <a:pt x="7688" y="14225"/>
                    <a:pt x="7853" y="14289"/>
                  </a:cubicBezTo>
                  <a:cubicBezTo>
                    <a:pt x="7847" y="14333"/>
                    <a:pt x="7792" y="14305"/>
                    <a:pt x="7764" y="14333"/>
                  </a:cubicBezTo>
                  <a:cubicBezTo>
                    <a:pt x="7925" y="14460"/>
                    <a:pt x="7886" y="14449"/>
                    <a:pt x="8052" y="14538"/>
                  </a:cubicBezTo>
                  <a:lnTo>
                    <a:pt x="8052" y="14682"/>
                  </a:lnTo>
                  <a:cubicBezTo>
                    <a:pt x="8061" y="14636"/>
                    <a:pt x="8086" y="14620"/>
                    <a:pt x="8120" y="14620"/>
                  </a:cubicBezTo>
                  <a:cubicBezTo>
                    <a:pt x="8174" y="14620"/>
                    <a:pt x="8250" y="14661"/>
                    <a:pt x="8318" y="14698"/>
                  </a:cubicBezTo>
                  <a:cubicBezTo>
                    <a:pt x="8329" y="14648"/>
                    <a:pt x="8345" y="14615"/>
                    <a:pt x="8351" y="14588"/>
                  </a:cubicBezTo>
                  <a:lnTo>
                    <a:pt x="8478" y="14709"/>
                  </a:lnTo>
                  <a:cubicBezTo>
                    <a:pt x="8471" y="14728"/>
                    <a:pt x="8452" y="14734"/>
                    <a:pt x="8425" y="14734"/>
                  </a:cubicBezTo>
                  <a:cubicBezTo>
                    <a:pt x="8413" y="14734"/>
                    <a:pt x="8400" y="14733"/>
                    <a:pt x="8384" y="14731"/>
                  </a:cubicBezTo>
                  <a:lnTo>
                    <a:pt x="8384" y="14731"/>
                  </a:lnTo>
                  <a:cubicBezTo>
                    <a:pt x="8401" y="14737"/>
                    <a:pt x="8412" y="14748"/>
                    <a:pt x="8423" y="14748"/>
                  </a:cubicBezTo>
                  <a:cubicBezTo>
                    <a:pt x="8423" y="14795"/>
                    <a:pt x="8387" y="14809"/>
                    <a:pt x="8342" y="14809"/>
                  </a:cubicBezTo>
                  <a:cubicBezTo>
                    <a:pt x="8324" y="14809"/>
                    <a:pt x="8304" y="14807"/>
                    <a:pt x="8285" y="14803"/>
                  </a:cubicBezTo>
                  <a:lnTo>
                    <a:pt x="8301" y="14720"/>
                  </a:lnTo>
                  <a:cubicBezTo>
                    <a:pt x="8272" y="14716"/>
                    <a:pt x="8241" y="14712"/>
                    <a:pt x="8212" y="14712"/>
                  </a:cubicBezTo>
                  <a:cubicBezTo>
                    <a:pt x="8173" y="14712"/>
                    <a:pt x="8136" y="14718"/>
                    <a:pt x="8107" y="14737"/>
                  </a:cubicBezTo>
                  <a:cubicBezTo>
                    <a:pt x="8124" y="14748"/>
                    <a:pt x="8146" y="14759"/>
                    <a:pt x="8157" y="14776"/>
                  </a:cubicBezTo>
                  <a:cubicBezTo>
                    <a:pt x="8135" y="14776"/>
                    <a:pt x="8124" y="14776"/>
                    <a:pt x="8119" y="14781"/>
                  </a:cubicBezTo>
                  <a:cubicBezTo>
                    <a:pt x="8107" y="14787"/>
                    <a:pt x="8135" y="14792"/>
                    <a:pt x="8174" y="14809"/>
                  </a:cubicBezTo>
                  <a:lnTo>
                    <a:pt x="8096" y="14892"/>
                  </a:lnTo>
                  <a:lnTo>
                    <a:pt x="8135" y="14875"/>
                  </a:lnTo>
                  <a:lnTo>
                    <a:pt x="8185" y="15108"/>
                  </a:lnTo>
                  <a:cubicBezTo>
                    <a:pt x="8356" y="15196"/>
                    <a:pt x="8567" y="15235"/>
                    <a:pt x="8733" y="15440"/>
                  </a:cubicBezTo>
                  <a:cubicBezTo>
                    <a:pt x="8723" y="15438"/>
                    <a:pt x="8714" y="15437"/>
                    <a:pt x="8705" y="15437"/>
                  </a:cubicBezTo>
                  <a:cubicBezTo>
                    <a:pt x="8629" y="15437"/>
                    <a:pt x="8608" y="15499"/>
                    <a:pt x="8534" y="15534"/>
                  </a:cubicBezTo>
                  <a:cubicBezTo>
                    <a:pt x="8588" y="15425"/>
                    <a:pt x="8408" y="15386"/>
                    <a:pt x="8354" y="15264"/>
                  </a:cubicBezTo>
                  <a:lnTo>
                    <a:pt x="8354" y="15264"/>
                  </a:lnTo>
                  <a:cubicBezTo>
                    <a:pt x="8372" y="15313"/>
                    <a:pt x="8339" y="15330"/>
                    <a:pt x="8319" y="15330"/>
                  </a:cubicBezTo>
                  <a:cubicBezTo>
                    <a:pt x="8317" y="15330"/>
                    <a:pt x="8314" y="15330"/>
                    <a:pt x="8312" y="15329"/>
                  </a:cubicBezTo>
                  <a:lnTo>
                    <a:pt x="8312" y="15329"/>
                  </a:lnTo>
                  <a:lnTo>
                    <a:pt x="8506" y="15484"/>
                  </a:lnTo>
                  <a:cubicBezTo>
                    <a:pt x="8434" y="15523"/>
                    <a:pt x="8478" y="15556"/>
                    <a:pt x="8484" y="15622"/>
                  </a:cubicBezTo>
                  <a:cubicBezTo>
                    <a:pt x="8506" y="15599"/>
                    <a:pt x="8527" y="15589"/>
                    <a:pt x="8546" y="15589"/>
                  </a:cubicBezTo>
                  <a:cubicBezTo>
                    <a:pt x="8620" y="15589"/>
                    <a:pt x="8673" y="15739"/>
                    <a:pt x="8744" y="15783"/>
                  </a:cubicBezTo>
                  <a:cubicBezTo>
                    <a:pt x="8730" y="15793"/>
                    <a:pt x="8713" y="15800"/>
                    <a:pt x="8695" y="15800"/>
                  </a:cubicBezTo>
                  <a:cubicBezTo>
                    <a:pt x="8665" y="15800"/>
                    <a:pt x="8631" y="15779"/>
                    <a:pt x="8600" y="15716"/>
                  </a:cubicBezTo>
                  <a:lnTo>
                    <a:pt x="8600" y="15716"/>
                  </a:lnTo>
                  <a:cubicBezTo>
                    <a:pt x="8567" y="15882"/>
                    <a:pt x="8836" y="15773"/>
                    <a:pt x="8821" y="15925"/>
                  </a:cubicBezTo>
                  <a:lnTo>
                    <a:pt x="8821" y="15925"/>
                  </a:lnTo>
                  <a:cubicBezTo>
                    <a:pt x="8820" y="15924"/>
                    <a:pt x="8819" y="15923"/>
                    <a:pt x="8818" y="15921"/>
                  </a:cubicBezTo>
                  <a:lnTo>
                    <a:pt x="8818" y="15921"/>
                  </a:lnTo>
                  <a:cubicBezTo>
                    <a:pt x="8819" y="15923"/>
                    <a:pt x="8820" y="15925"/>
                    <a:pt x="8821" y="15927"/>
                  </a:cubicBezTo>
                  <a:cubicBezTo>
                    <a:pt x="8821" y="15926"/>
                    <a:pt x="8821" y="15926"/>
                    <a:pt x="8821" y="15925"/>
                  </a:cubicBezTo>
                  <a:lnTo>
                    <a:pt x="8821" y="15925"/>
                  </a:lnTo>
                  <a:cubicBezTo>
                    <a:pt x="8868" y="15980"/>
                    <a:pt x="8892" y="16077"/>
                    <a:pt x="8854" y="16077"/>
                  </a:cubicBezTo>
                  <a:cubicBezTo>
                    <a:pt x="8853" y="16077"/>
                    <a:pt x="8851" y="16077"/>
                    <a:pt x="8849" y="16076"/>
                  </a:cubicBezTo>
                  <a:lnTo>
                    <a:pt x="8838" y="16054"/>
                  </a:lnTo>
                  <a:lnTo>
                    <a:pt x="8838" y="16054"/>
                  </a:lnTo>
                  <a:cubicBezTo>
                    <a:pt x="8915" y="16214"/>
                    <a:pt x="9112" y="16507"/>
                    <a:pt x="9237" y="16507"/>
                  </a:cubicBezTo>
                  <a:cubicBezTo>
                    <a:pt x="9247" y="16507"/>
                    <a:pt x="9256" y="16506"/>
                    <a:pt x="9264" y="16502"/>
                  </a:cubicBezTo>
                  <a:lnTo>
                    <a:pt x="9264" y="16502"/>
                  </a:lnTo>
                  <a:cubicBezTo>
                    <a:pt x="9253" y="16519"/>
                    <a:pt x="9120" y="16563"/>
                    <a:pt x="9092" y="16574"/>
                  </a:cubicBezTo>
                  <a:lnTo>
                    <a:pt x="9640" y="16618"/>
                  </a:lnTo>
                  <a:cubicBezTo>
                    <a:pt x="9548" y="16651"/>
                    <a:pt x="9420" y="16823"/>
                    <a:pt x="9300" y="16823"/>
                  </a:cubicBezTo>
                  <a:cubicBezTo>
                    <a:pt x="9276" y="16823"/>
                    <a:pt x="9253" y="16816"/>
                    <a:pt x="9231" y="16801"/>
                  </a:cubicBezTo>
                  <a:lnTo>
                    <a:pt x="9231" y="16801"/>
                  </a:lnTo>
                  <a:cubicBezTo>
                    <a:pt x="9242" y="16851"/>
                    <a:pt x="9258" y="16906"/>
                    <a:pt x="9341" y="16967"/>
                  </a:cubicBezTo>
                  <a:cubicBezTo>
                    <a:pt x="9337" y="16937"/>
                    <a:pt x="9412" y="16836"/>
                    <a:pt x="9452" y="16836"/>
                  </a:cubicBezTo>
                  <a:cubicBezTo>
                    <a:pt x="9456" y="16836"/>
                    <a:pt x="9460" y="16837"/>
                    <a:pt x="9463" y="16840"/>
                  </a:cubicBezTo>
                  <a:cubicBezTo>
                    <a:pt x="9425" y="17003"/>
                    <a:pt x="9451" y="16947"/>
                    <a:pt x="9447" y="17107"/>
                  </a:cubicBezTo>
                  <a:lnTo>
                    <a:pt x="9447" y="17107"/>
                  </a:lnTo>
                  <a:cubicBezTo>
                    <a:pt x="9455" y="17080"/>
                    <a:pt x="9526" y="17051"/>
                    <a:pt x="9582" y="17051"/>
                  </a:cubicBezTo>
                  <a:cubicBezTo>
                    <a:pt x="9610" y="17051"/>
                    <a:pt x="9635" y="17058"/>
                    <a:pt x="9646" y="17078"/>
                  </a:cubicBezTo>
                  <a:cubicBezTo>
                    <a:pt x="9640" y="17078"/>
                    <a:pt x="9618" y="17089"/>
                    <a:pt x="9596" y="17105"/>
                  </a:cubicBezTo>
                  <a:lnTo>
                    <a:pt x="9596" y="17111"/>
                  </a:lnTo>
                  <a:cubicBezTo>
                    <a:pt x="9560" y="17137"/>
                    <a:pt x="9510" y="17167"/>
                    <a:pt x="9490" y="17167"/>
                  </a:cubicBezTo>
                  <a:cubicBezTo>
                    <a:pt x="9489" y="17167"/>
                    <a:pt x="9488" y="17167"/>
                    <a:pt x="9487" y="17167"/>
                  </a:cubicBezTo>
                  <a:lnTo>
                    <a:pt x="9487" y="17167"/>
                  </a:lnTo>
                  <a:lnTo>
                    <a:pt x="9721" y="17220"/>
                  </a:lnTo>
                  <a:lnTo>
                    <a:pt x="9721" y="17220"/>
                  </a:lnTo>
                  <a:cubicBezTo>
                    <a:pt x="9719" y="17220"/>
                    <a:pt x="9718" y="17220"/>
                    <a:pt x="9716" y="17220"/>
                  </a:cubicBezTo>
                  <a:cubicBezTo>
                    <a:pt x="9704" y="17220"/>
                    <a:pt x="9690" y="17226"/>
                    <a:pt x="9674" y="17238"/>
                  </a:cubicBezTo>
                  <a:lnTo>
                    <a:pt x="9624" y="17249"/>
                  </a:lnTo>
                  <a:lnTo>
                    <a:pt x="9651" y="17255"/>
                  </a:lnTo>
                  <a:cubicBezTo>
                    <a:pt x="9624" y="17283"/>
                    <a:pt x="9596" y="17327"/>
                    <a:pt x="9591" y="17360"/>
                  </a:cubicBezTo>
                  <a:cubicBezTo>
                    <a:pt x="9592" y="17357"/>
                    <a:pt x="9593" y="17356"/>
                    <a:pt x="9595" y="17356"/>
                  </a:cubicBezTo>
                  <a:cubicBezTo>
                    <a:pt x="9612" y="17356"/>
                    <a:pt x="9656" y="17449"/>
                    <a:pt x="9696" y="17498"/>
                  </a:cubicBezTo>
                  <a:cubicBezTo>
                    <a:pt x="9474" y="17388"/>
                    <a:pt x="9258" y="17194"/>
                    <a:pt x="9015" y="17144"/>
                  </a:cubicBezTo>
                  <a:lnTo>
                    <a:pt x="9015" y="17188"/>
                  </a:lnTo>
                  <a:cubicBezTo>
                    <a:pt x="8822" y="17144"/>
                    <a:pt x="8904" y="17078"/>
                    <a:pt x="8719" y="16996"/>
                  </a:cubicBezTo>
                  <a:lnTo>
                    <a:pt x="8719" y="16996"/>
                  </a:lnTo>
                  <a:cubicBezTo>
                    <a:pt x="8715" y="16996"/>
                    <a:pt x="8711" y="16996"/>
                    <a:pt x="8707" y="16996"/>
                  </a:cubicBezTo>
                  <a:cubicBezTo>
                    <a:pt x="8660" y="16996"/>
                    <a:pt x="8615" y="16983"/>
                    <a:pt x="8578" y="16950"/>
                  </a:cubicBezTo>
                  <a:cubicBezTo>
                    <a:pt x="8644" y="16945"/>
                    <a:pt x="8539" y="16834"/>
                    <a:pt x="8617" y="16834"/>
                  </a:cubicBezTo>
                  <a:cubicBezTo>
                    <a:pt x="8550" y="16818"/>
                    <a:pt x="8514" y="16812"/>
                    <a:pt x="8491" y="16812"/>
                  </a:cubicBezTo>
                  <a:cubicBezTo>
                    <a:pt x="8441" y="16812"/>
                    <a:pt x="8448" y="16841"/>
                    <a:pt x="8323" y="16867"/>
                  </a:cubicBezTo>
                  <a:lnTo>
                    <a:pt x="8323" y="16807"/>
                  </a:lnTo>
                  <a:cubicBezTo>
                    <a:pt x="8287" y="16820"/>
                    <a:pt x="8264" y="16833"/>
                    <a:pt x="8231" y="16833"/>
                  </a:cubicBezTo>
                  <a:cubicBezTo>
                    <a:pt x="8210" y="16833"/>
                    <a:pt x="8184" y="16828"/>
                    <a:pt x="8146" y="16812"/>
                  </a:cubicBezTo>
                  <a:cubicBezTo>
                    <a:pt x="8240" y="16812"/>
                    <a:pt x="8130" y="16713"/>
                    <a:pt x="8240" y="16696"/>
                  </a:cubicBezTo>
                  <a:cubicBezTo>
                    <a:pt x="8119" y="16480"/>
                    <a:pt x="7903" y="16646"/>
                    <a:pt x="7903" y="16441"/>
                  </a:cubicBezTo>
                  <a:lnTo>
                    <a:pt x="7903" y="16441"/>
                  </a:lnTo>
                  <a:cubicBezTo>
                    <a:pt x="7742" y="16530"/>
                    <a:pt x="8019" y="16607"/>
                    <a:pt x="7958" y="16607"/>
                  </a:cubicBezTo>
                  <a:cubicBezTo>
                    <a:pt x="7964" y="16641"/>
                    <a:pt x="7930" y="16657"/>
                    <a:pt x="7889" y="16657"/>
                  </a:cubicBezTo>
                  <a:cubicBezTo>
                    <a:pt x="7849" y="16657"/>
                    <a:pt x="7802" y="16643"/>
                    <a:pt x="7775" y="16618"/>
                  </a:cubicBezTo>
                  <a:cubicBezTo>
                    <a:pt x="7720" y="16585"/>
                    <a:pt x="7770" y="16392"/>
                    <a:pt x="7621" y="16309"/>
                  </a:cubicBezTo>
                  <a:lnTo>
                    <a:pt x="7621" y="16309"/>
                  </a:lnTo>
                  <a:cubicBezTo>
                    <a:pt x="7626" y="16311"/>
                    <a:pt x="7630" y="16311"/>
                    <a:pt x="7635" y="16311"/>
                  </a:cubicBezTo>
                  <a:cubicBezTo>
                    <a:pt x="7640" y="16311"/>
                    <a:pt x="7645" y="16311"/>
                    <a:pt x="7654" y="16314"/>
                  </a:cubicBezTo>
                  <a:cubicBezTo>
                    <a:pt x="7609" y="16253"/>
                    <a:pt x="7515" y="16303"/>
                    <a:pt x="7471" y="16215"/>
                  </a:cubicBezTo>
                  <a:cubicBezTo>
                    <a:pt x="7452" y="16229"/>
                    <a:pt x="7437" y="16233"/>
                    <a:pt x="7424" y="16233"/>
                  </a:cubicBezTo>
                  <a:cubicBezTo>
                    <a:pt x="7400" y="16233"/>
                    <a:pt x="7385" y="16217"/>
                    <a:pt x="7367" y="16217"/>
                  </a:cubicBezTo>
                  <a:cubicBezTo>
                    <a:pt x="7353" y="16217"/>
                    <a:pt x="7338" y="16226"/>
                    <a:pt x="7316" y="16259"/>
                  </a:cubicBezTo>
                  <a:lnTo>
                    <a:pt x="7466" y="16309"/>
                  </a:lnTo>
                  <a:cubicBezTo>
                    <a:pt x="7459" y="16308"/>
                    <a:pt x="7453" y="16308"/>
                    <a:pt x="7446" y="16308"/>
                  </a:cubicBezTo>
                  <a:cubicBezTo>
                    <a:pt x="7398" y="16308"/>
                    <a:pt x="7340" y="16325"/>
                    <a:pt x="7283" y="16325"/>
                  </a:cubicBezTo>
                  <a:cubicBezTo>
                    <a:pt x="7230" y="16325"/>
                    <a:pt x="7178" y="16310"/>
                    <a:pt x="7134" y="16253"/>
                  </a:cubicBezTo>
                  <a:cubicBezTo>
                    <a:pt x="7156" y="16242"/>
                    <a:pt x="7211" y="16226"/>
                    <a:pt x="7244" y="16226"/>
                  </a:cubicBezTo>
                  <a:cubicBezTo>
                    <a:pt x="7222" y="16176"/>
                    <a:pt x="7161" y="16215"/>
                    <a:pt x="7134" y="16159"/>
                  </a:cubicBezTo>
                  <a:cubicBezTo>
                    <a:pt x="7151" y="16133"/>
                    <a:pt x="7172" y="16124"/>
                    <a:pt x="7194" y="16124"/>
                  </a:cubicBezTo>
                  <a:cubicBezTo>
                    <a:pt x="7255" y="16124"/>
                    <a:pt x="7330" y="16191"/>
                    <a:pt x="7409" y="16191"/>
                  </a:cubicBezTo>
                  <a:cubicBezTo>
                    <a:pt x="7421" y="16191"/>
                    <a:pt x="7432" y="16190"/>
                    <a:pt x="7443" y="16187"/>
                  </a:cubicBezTo>
                  <a:cubicBezTo>
                    <a:pt x="7427" y="16115"/>
                    <a:pt x="7244" y="16176"/>
                    <a:pt x="7349" y="16082"/>
                  </a:cubicBezTo>
                  <a:lnTo>
                    <a:pt x="7349" y="16082"/>
                  </a:lnTo>
                  <a:cubicBezTo>
                    <a:pt x="7319" y="16107"/>
                    <a:pt x="7295" y="16117"/>
                    <a:pt x="7274" y="16117"/>
                  </a:cubicBezTo>
                  <a:cubicBezTo>
                    <a:pt x="7214" y="16117"/>
                    <a:pt x="7183" y="16036"/>
                    <a:pt x="7104" y="16036"/>
                  </a:cubicBezTo>
                  <a:cubicBezTo>
                    <a:pt x="7086" y="16036"/>
                    <a:pt x="7067" y="16039"/>
                    <a:pt x="7045" y="16048"/>
                  </a:cubicBezTo>
                  <a:lnTo>
                    <a:pt x="7084" y="15982"/>
                  </a:lnTo>
                  <a:cubicBezTo>
                    <a:pt x="7073" y="15982"/>
                    <a:pt x="7047" y="15989"/>
                    <a:pt x="7021" y="15989"/>
                  </a:cubicBezTo>
                  <a:cubicBezTo>
                    <a:pt x="7008" y="15989"/>
                    <a:pt x="6995" y="15988"/>
                    <a:pt x="6984" y="15982"/>
                  </a:cubicBezTo>
                  <a:lnTo>
                    <a:pt x="7078" y="15927"/>
                  </a:lnTo>
                  <a:lnTo>
                    <a:pt x="7078" y="15927"/>
                  </a:lnTo>
                  <a:cubicBezTo>
                    <a:pt x="7070" y="15929"/>
                    <a:pt x="7061" y="15930"/>
                    <a:pt x="7054" y="15930"/>
                  </a:cubicBezTo>
                  <a:cubicBezTo>
                    <a:pt x="6959" y="15930"/>
                    <a:pt x="6938" y="15783"/>
                    <a:pt x="6846" y="15783"/>
                  </a:cubicBezTo>
                  <a:cubicBezTo>
                    <a:pt x="7017" y="15866"/>
                    <a:pt x="6846" y="15882"/>
                    <a:pt x="6890" y="15965"/>
                  </a:cubicBezTo>
                  <a:cubicBezTo>
                    <a:pt x="6636" y="15949"/>
                    <a:pt x="6851" y="15733"/>
                    <a:pt x="6597" y="15650"/>
                  </a:cubicBezTo>
                  <a:lnTo>
                    <a:pt x="6597" y="15650"/>
                  </a:lnTo>
                  <a:cubicBezTo>
                    <a:pt x="6630" y="15661"/>
                    <a:pt x="6696" y="15750"/>
                    <a:pt x="6636" y="15755"/>
                  </a:cubicBezTo>
                  <a:cubicBezTo>
                    <a:pt x="6597" y="15722"/>
                    <a:pt x="6547" y="15667"/>
                    <a:pt x="6530" y="15617"/>
                  </a:cubicBezTo>
                  <a:cubicBezTo>
                    <a:pt x="6501" y="15606"/>
                    <a:pt x="6481" y="15601"/>
                    <a:pt x="6469" y="15601"/>
                  </a:cubicBezTo>
                  <a:cubicBezTo>
                    <a:pt x="6414" y="15601"/>
                    <a:pt x="6510" y="15696"/>
                    <a:pt x="6442" y="15705"/>
                  </a:cubicBezTo>
                  <a:cubicBezTo>
                    <a:pt x="6434" y="15672"/>
                    <a:pt x="6421" y="15661"/>
                    <a:pt x="6404" y="15661"/>
                  </a:cubicBezTo>
                  <a:cubicBezTo>
                    <a:pt x="6372" y="15661"/>
                    <a:pt x="6326" y="15700"/>
                    <a:pt x="6277" y="15700"/>
                  </a:cubicBezTo>
                  <a:cubicBezTo>
                    <a:pt x="6275" y="15700"/>
                    <a:pt x="6272" y="15700"/>
                    <a:pt x="6270" y="15700"/>
                  </a:cubicBezTo>
                  <a:lnTo>
                    <a:pt x="6298" y="15633"/>
                  </a:lnTo>
                  <a:cubicBezTo>
                    <a:pt x="6261" y="15605"/>
                    <a:pt x="6236" y="15595"/>
                    <a:pt x="6216" y="15595"/>
                  </a:cubicBezTo>
                  <a:cubicBezTo>
                    <a:pt x="6166" y="15595"/>
                    <a:pt x="6158" y="15660"/>
                    <a:pt x="6117" y="15660"/>
                  </a:cubicBezTo>
                  <a:cubicBezTo>
                    <a:pt x="6100" y="15660"/>
                    <a:pt x="6079" y="15650"/>
                    <a:pt x="6049" y="15622"/>
                  </a:cubicBezTo>
                  <a:lnTo>
                    <a:pt x="6160" y="15562"/>
                  </a:lnTo>
                  <a:lnTo>
                    <a:pt x="6060" y="15550"/>
                  </a:lnTo>
                  <a:lnTo>
                    <a:pt x="6110" y="15479"/>
                  </a:lnTo>
                  <a:lnTo>
                    <a:pt x="6110" y="15479"/>
                  </a:lnTo>
                  <a:cubicBezTo>
                    <a:pt x="6087" y="15482"/>
                    <a:pt x="6068" y="15483"/>
                    <a:pt x="6051" y="15483"/>
                  </a:cubicBezTo>
                  <a:cubicBezTo>
                    <a:pt x="5982" y="15483"/>
                    <a:pt x="5954" y="15457"/>
                    <a:pt x="5883" y="15412"/>
                  </a:cubicBezTo>
                  <a:cubicBezTo>
                    <a:pt x="5883" y="15458"/>
                    <a:pt x="5841" y="15508"/>
                    <a:pt x="5780" y="15508"/>
                  </a:cubicBezTo>
                  <a:cubicBezTo>
                    <a:pt x="5767" y="15508"/>
                    <a:pt x="5753" y="15505"/>
                    <a:pt x="5739" y="15501"/>
                  </a:cubicBezTo>
                  <a:cubicBezTo>
                    <a:pt x="5695" y="15440"/>
                    <a:pt x="5794" y="15445"/>
                    <a:pt x="5673" y="15412"/>
                  </a:cubicBezTo>
                  <a:cubicBezTo>
                    <a:pt x="5698" y="15390"/>
                    <a:pt x="5726" y="15368"/>
                    <a:pt x="5750" y="15368"/>
                  </a:cubicBezTo>
                  <a:cubicBezTo>
                    <a:pt x="5769" y="15368"/>
                    <a:pt x="5785" y="15381"/>
                    <a:pt x="5794" y="15418"/>
                  </a:cubicBezTo>
                  <a:cubicBezTo>
                    <a:pt x="5805" y="15396"/>
                    <a:pt x="5833" y="15384"/>
                    <a:pt x="5850" y="15368"/>
                  </a:cubicBezTo>
                  <a:cubicBezTo>
                    <a:pt x="5806" y="15303"/>
                    <a:pt x="5700" y="15301"/>
                    <a:pt x="5659" y="15281"/>
                  </a:cubicBezTo>
                  <a:lnTo>
                    <a:pt x="5659" y="15281"/>
                  </a:lnTo>
                  <a:cubicBezTo>
                    <a:pt x="5670" y="15287"/>
                    <a:pt x="5690" y="15302"/>
                    <a:pt x="5695" y="15313"/>
                  </a:cubicBezTo>
                  <a:lnTo>
                    <a:pt x="5490" y="15340"/>
                  </a:lnTo>
                  <a:cubicBezTo>
                    <a:pt x="5468" y="15307"/>
                    <a:pt x="5501" y="15290"/>
                    <a:pt x="5529" y="15279"/>
                  </a:cubicBezTo>
                  <a:cubicBezTo>
                    <a:pt x="5524" y="15278"/>
                    <a:pt x="5519" y="15278"/>
                    <a:pt x="5513" y="15278"/>
                  </a:cubicBezTo>
                  <a:cubicBezTo>
                    <a:pt x="5488" y="15278"/>
                    <a:pt x="5458" y="15286"/>
                    <a:pt x="5426" y="15286"/>
                  </a:cubicBezTo>
                  <a:cubicBezTo>
                    <a:pt x="5420" y="15286"/>
                    <a:pt x="5414" y="15286"/>
                    <a:pt x="5407" y="15285"/>
                  </a:cubicBezTo>
                  <a:cubicBezTo>
                    <a:pt x="5440" y="15235"/>
                    <a:pt x="5451" y="15174"/>
                    <a:pt x="5545" y="15174"/>
                  </a:cubicBezTo>
                  <a:lnTo>
                    <a:pt x="5357" y="15174"/>
                  </a:lnTo>
                  <a:cubicBezTo>
                    <a:pt x="5357" y="15147"/>
                    <a:pt x="5296" y="15080"/>
                    <a:pt x="5324" y="15063"/>
                  </a:cubicBezTo>
                  <a:cubicBezTo>
                    <a:pt x="5300" y="15045"/>
                    <a:pt x="5268" y="15039"/>
                    <a:pt x="5232" y="15039"/>
                  </a:cubicBezTo>
                  <a:cubicBezTo>
                    <a:pt x="5185" y="15039"/>
                    <a:pt x="5129" y="15049"/>
                    <a:pt x="5076" y="15049"/>
                  </a:cubicBezTo>
                  <a:cubicBezTo>
                    <a:pt x="5029" y="15049"/>
                    <a:pt x="4985" y="15041"/>
                    <a:pt x="4948" y="15014"/>
                  </a:cubicBezTo>
                  <a:cubicBezTo>
                    <a:pt x="4942" y="15025"/>
                    <a:pt x="4920" y="15030"/>
                    <a:pt x="4892" y="15030"/>
                  </a:cubicBezTo>
                  <a:cubicBezTo>
                    <a:pt x="4800" y="14989"/>
                    <a:pt x="4723" y="14909"/>
                    <a:pt x="4604" y="14909"/>
                  </a:cubicBezTo>
                  <a:cubicBezTo>
                    <a:pt x="4581" y="14909"/>
                    <a:pt x="4555" y="14912"/>
                    <a:pt x="4527" y="14920"/>
                  </a:cubicBezTo>
                  <a:lnTo>
                    <a:pt x="4472" y="14792"/>
                  </a:lnTo>
                  <a:cubicBezTo>
                    <a:pt x="4470" y="14792"/>
                    <a:pt x="4468" y="14792"/>
                    <a:pt x="4466" y="14792"/>
                  </a:cubicBezTo>
                  <a:cubicBezTo>
                    <a:pt x="4364" y="14792"/>
                    <a:pt x="4540" y="14947"/>
                    <a:pt x="4365" y="14947"/>
                  </a:cubicBezTo>
                  <a:cubicBezTo>
                    <a:pt x="4362" y="14947"/>
                    <a:pt x="4359" y="14947"/>
                    <a:pt x="4356" y="14947"/>
                  </a:cubicBezTo>
                  <a:cubicBezTo>
                    <a:pt x="4217" y="14947"/>
                    <a:pt x="4328" y="14848"/>
                    <a:pt x="4284" y="14809"/>
                  </a:cubicBezTo>
                  <a:lnTo>
                    <a:pt x="4284" y="14809"/>
                  </a:lnTo>
                  <a:cubicBezTo>
                    <a:pt x="4234" y="14830"/>
                    <a:pt x="4160" y="14874"/>
                    <a:pt x="4084" y="14874"/>
                  </a:cubicBezTo>
                  <a:cubicBezTo>
                    <a:pt x="4041" y="14874"/>
                    <a:pt x="3997" y="14860"/>
                    <a:pt x="3957" y="14820"/>
                  </a:cubicBezTo>
                  <a:cubicBezTo>
                    <a:pt x="3966" y="14818"/>
                    <a:pt x="3974" y="14817"/>
                    <a:pt x="3983" y="14817"/>
                  </a:cubicBezTo>
                  <a:cubicBezTo>
                    <a:pt x="4015" y="14817"/>
                    <a:pt x="4041" y="14831"/>
                    <a:pt x="4068" y="14831"/>
                  </a:cubicBezTo>
                  <a:lnTo>
                    <a:pt x="3985" y="14754"/>
                  </a:lnTo>
                  <a:cubicBezTo>
                    <a:pt x="4118" y="14676"/>
                    <a:pt x="4201" y="14726"/>
                    <a:pt x="4123" y="14626"/>
                  </a:cubicBezTo>
                  <a:lnTo>
                    <a:pt x="4123" y="14626"/>
                  </a:lnTo>
                  <a:cubicBezTo>
                    <a:pt x="4108" y="14699"/>
                    <a:pt x="4055" y="14715"/>
                    <a:pt x="3991" y="14715"/>
                  </a:cubicBezTo>
                  <a:cubicBezTo>
                    <a:pt x="3938" y="14715"/>
                    <a:pt x="3878" y="14704"/>
                    <a:pt x="3825" y="14704"/>
                  </a:cubicBezTo>
                  <a:cubicBezTo>
                    <a:pt x="3762" y="14704"/>
                    <a:pt x="3711" y="14720"/>
                    <a:pt x="3697" y="14792"/>
                  </a:cubicBezTo>
                  <a:lnTo>
                    <a:pt x="3636" y="14748"/>
                  </a:lnTo>
                  <a:lnTo>
                    <a:pt x="3636" y="14748"/>
                  </a:lnTo>
                  <a:cubicBezTo>
                    <a:pt x="3639" y="14749"/>
                    <a:pt x="3641" y="14749"/>
                    <a:pt x="3643" y="14749"/>
                  </a:cubicBezTo>
                  <a:cubicBezTo>
                    <a:pt x="3650" y="14749"/>
                    <a:pt x="3654" y="14744"/>
                    <a:pt x="3661" y="14744"/>
                  </a:cubicBezTo>
                  <a:cubicBezTo>
                    <a:pt x="3665" y="14744"/>
                    <a:pt x="3669" y="14745"/>
                    <a:pt x="3675" y="14748"/>
                  </a:cubicBezTo>
                  <a:cubicBezTo>
                    <a:pt x="3653" y="14728"/>
                    <a:pt x="3636" y="14719"/>
                    <a:pt x="3621" y="14719"/>
                  </a:cubicBezTo>
                  <a:cubicBezTo>
                    <a:pt x="3562" y="14719"/>
                    <a:pt x="3541" y="14847"/>
                    <a:pt x="3449" y="14847"/>
                  </a:cubicBezTo>
                  <a:cubicBezTo>
                    <a:pt x="3439" y="14847"/>
                    <a:pt x="3427" y="14846"/>
                    <a:pt x="3415" y="14842"/>
                  </a:cubicBezTo>
                  <a:cubicBezTo>
                    <a:pt x="3360" y="14820"/>
                    <a:pt x="3315" y="14792"/>
                    <a:pt x="3360" y="14776"/>
                  </a:cubicBezTo>
                  <a:lnTo>
                    <a:pt x="3360" y="14776"/>
                  </a:lnTo>
                  <a:lnTo>
                    <a:pt x="3232" y="14820"/>
                  </a:lnTo>
                  <a:cubicBezTo>
                    <a:pt x="3205" y="14820"/>
                    <a:pt x="3205" y="14792"/>
                    <a:pt x="3227" y="14787"/>
                  </a:cubicBezTo>
                  <a:lnTo>
                    <a:pt x="3227" y="14787"/>
                  </a:lnTo>
                  <a:lnTo>
                    <a:pt x="3044" y="14803"/>
                  </a:lnTo>
                  <a:lnTo>
                    <a:pt x="3044" y="14792"/>
                  </a:lnTo>
                  <a:cubicBezTo>
                    <a:pt x="3016" y="14831"/>
                    <a:pt x="2956" y="14886"/>
                    <a:pt x="2928" y="14903"/>
                  </a:cubicBezTo>
                  <a:cubicBezTo>
                    <a:pt x="2878" y="14875"/>
                    <a:pt x="2950" y="14886"/>
                    <a:pt x="2933" y="14859"/>
                  </a:cubicBezTo>
                  <a:lnTo>
                    <a:pt x="2933" y="14859"/>
                  </a:lnTo>
                  <a:cubicBezTo>
                    <a:pt x="2900" y="14875"/>
                    <a:pt x="2867" y="14892"/>
                    <a:pt x="2834" y="14920"/>
                  </a:cubicBezTo>
                  <a:cubicBezTo>
                    <a:pt x="2784" y="14870"/>
                    <a:pt x="2867" y="14809"/>
                    <a:pt x="2945" y="14809"/>
                  </a:cubicBezTo>
                  <a:cubicBezTo>
                    <a:pt x="2912" y="14751"/>
                    <a:pt x="2890" y="14732"/>
                    <a:pt x="2868" y="14732"/>
                  </a:cubicBezTo>
                  <a:cubicBezTo>
                    <a:pt x="2853" y="14732"/>
                    <a:pt x="2839" y="14742"/>
                    <a:pt x="2823" y="14754"/>
                  </a:cubicBezTo>
                  <a:cubicBezTo>
                    <a:pt x="2799" y="14773"/>
                    <a:pt x="2768" y="14795"/>
                    <a:pt x="2709" y="14795"/>
                  </a:cubicBezTo>
                  <a:cubicBezTo>
                    <a:pt x="2684" y="14795"/>
                    <a:pt x="2654" y="14791"/>
                    <a:pt x="2618" y="14781"/>
                  </a:cubicBezTo>
                  <a:cubicBezTo>
                    <a:pt x="2651" y="14765"/>
                    <a:pt x="2684" y="14748"/>
                    <a:pt x="2723" y="14737"/>
                  </a:cubicBezTo>
                  <a:cubicBezTo>
                    <a:pt x="2629" y="14637"/>
                    <a:pt x="2557" y="14682"/>
                    <a:pt x="2408" y="14648"/>
                  </a:cubicBezTo>
                  <a:lnTo>
                    <a:pt x="2408" y="14648"/>
                  </a:lnTo>
                  <a:cubicBezTo>
                    <a:pt x="2458" y="14671"/>
                    <a:pt x="2695" y="14781"/>
                    <a:pt x="2585" y="14848"/>
                  </a:cubicBezTo>
                  <a:cubicBezTo>
                    <a:pt x="2576" y="14846"/>
                    <a:pt x="2566" y="14845"/>
                    <a:pt x="2556" y="14845"/>
                  </a:cubicBezTo>
                  <a:cubicBezTo>
                    <a:pt x="2524" y="14845"/>
                    <a:pt x="2489" y="14855"/>
                    <a:pt x="2446" y="14897"/>
                  </a:cubicBezTo>
                  <a:cubicBezTo>
                    <a:pt x="2437" y="14868"/>
                    <a:pt x="2420" y="14857"/>
                    <a:pt x="2397" y="14857"/>
                  </a:cubicBezTo>
                  <a:cubicBezTo>
                    <a:pt x="2369" y="14857"/>
                    <a:pt x="2332" y="14874"/>
                    <a:pt x="2286" y="14892"/>
                  </a:cubicBezTo>
                  <a:lnTo>
                    <a:pt x="2258" y="14792"/>
                  </a:lnTo>
                  <a:cubicBezTo>
                    <a:pt x="2175" y="14848"/>
                    <a:pt x="2203" y="14892"/>
                    <a:pt x="2170" y="14953"/>
                  </a:cubicBezTo>
                  <a:cubicBezTo>
                    <a:pt x="2151" y="14958"/>
                    <a:pt x="2135" y="14960"/>
                    <a:pt x="2119" y="14960"/>
                  </a:cubicBezTo>
                  <a:cubicBezTo>
                    <a:pt x="2052" y="14960"/>
                    <a:pt x="2010" y="14916"/>
                    <a:pt x="1965" y="14875"/>
                  </a:cubicBezTo>
                  <a:lnTo>
                    <a:pt x="1965" y="14875"/>
                  </a:lnTo>
                  <a:cubicBezTo>
                    <a:pt x="1805" y="14947"/>
                    <a:pt x="2126" y="14931"/>
                    <a:pt x="1954" y="15036"/>
                  </a:cubicBezTo>
                  <a:cubicBezTo>
                    <a:pt x="1882" y="15052"/>
                    <a:pt x="1838" y="15086"/>
                    <a:pt x="1788" y="15135"/>
                  </a:cubicBezTo>
                  <a:cubicBezTo>
                    <a:pt x="1744" y="15180"/>
                    <a:pt x="1710" y="15235"/>
                    <a:pt x="1672" y="15307"/>
                  </a:cubicBezTo>
                  <a:cubicBezTo>
                    <a:pt x="1657" y="15312"/>
                    <a:pt x="1646" y="15314"/>
                    <a:pt x="1638" y="15314"/>
                  </a:cubicBezTo>
                  <a:cubicBezTo>
                    <a:pt x="1596" y="15314"/>
                    <a:pt x="1637" y="15252"/>
                    <a:pt x="1600" y="15252"/>
                  </a:cubicBezTo>
                  <a:cubicBezTo>
                    <a:pt x="1594" y="15290"/>
                    <a:pt x="1594" y="15329"/>
                    <a:pt x="1589" y="15362"/>
                  </a:cubicBezTo>
                  <a:cubicBezTo>
                    <a:pt x="1585" y="15365"/>
                    <a:pt x="1582" y="15366"/>
                    <a:pt x="1578" y="15366"/>
                  </a:cubicBezTo>
                  <a:cubicBezTo>
                    <a:pt x="1567" y="15366"/>
                    <a:pt x="1559" y="15353"/>
                    <a:pt x="1550" y="15340"/>
                  </a:cubicBezTo>
                  <a:lnTo>
                    <a:pt x="1550" y="15340"/>
                  </a:lnTo>
                  <a:cubicBezTo>
                    <a:pt x="1517" y="15418"/>
                    <a:pt x="1616" y="15418"/>
                    <a:pt x="1561" y="15512"/>
                  </a:cubicBezTo>
                  <a:cubicBezTo>
                    <a:pt x="1589" y="15562"/>
                    <a:pt x="1522" y="15578"/>
                    <a:pt x="1439" y="15622"/>
                  </a:cubicBezTo>
                  <a:cubicBezTo>
                    <a:pt x="1367" y="15672"/>
                    <a:pt x="1284" y="15755"/>
                    <a:pt x="1318" y="15855"/>
                  </a:cubicBezTo>
                  <a:cubicBezTo>
                    <a:pt x="1309" y="15861"/>
                    <a:pt x="1302" y="15864"/>
                    <a:pt x="1296" y="15864"/>
                  </a:cubicBezTo>
                  <a:cubicBezTo>
                    <a:pt x="1270" y="15864"/>
                    <a:pt x="1261" y="15816"/>
                    <a:pt x="1229" y="15816"/>
                  </a:cubicBezTo>
                  <a:cubicBezTo>
                    <a:pt x="1229" y="15882"/>
                    <a:pt x="1235" y="15927"/>
                    <a:pt x="1240" y="15954"/>
                  </a:cubicBezTo>
                  <a:cubicBezTo>
                    <a:pt x="1246" y="15993"/>
                    <a:pt x="1251" y="16010"/>
                    <a:pt x="1262" y="16037"/>
                  </a:cubicBezTo>
                  <a:cubicBezTo>
                    <a:pt x="1273" y="16082"/>
                    <a:pt x="1295" y="16120"/>
                    <a:pt x="1367" y="16198"/>
                  </a:cubicBezTo>
                  <a:cubicBezTo>
                    <a:pt x="1356" y="16248"/>
                    <a:pt x="1345" y="16303"/>
                    <a:pt x="1351" y="16358"/>
                  </a:cubicBezTo>
                  <a:cubicBezTo>
                    <a:pt x="1360" y="16314"/>
                    <a:pt x="1382" y="16299"/>
                    <a:pt x="1412" y="16299"/>
                  </a:cubicBezTo>
                  <a:cubicBezTo>
                    <a:pt x="1467" y="16299"/>
                    <a:pt x="1549" y="16355"/>
                    <a:pt x="1622" y="16381"/>
                  </a:cubicBezTo>
                  <a:cubicBezTo>
                    <a:pt x="1633" y="16336"/>
                    <a:pt x="1655" y="16303"/>
                    <a:pt x="1655" y="16281"/>
                  </a:cubicBezTo>
                  <a:cubicBezTo>
                    <a:pt x="1688" y="16309"/>
                    <a:pt x="1733" y="16336"/>
                    <a:pt x="1766" y="16358"/>
                  </a:cubicBezTo>
                  <a:cubicBezTo>
                    <a:pt x="1760" y="16381"/>
                    <a:pt x="1733" y="16392"/>
                    <a:pt x="1683" y="16397"/>
                  </a:cubicBezTo>
                  <a:cubicBezTo>
                    <a:pt x="1699" y="16397"/>
                    <a:pt x="1705" y="16408"/>
                    <a:pt x="1716" y="16408"/>
                  </a:cubicBezTo>
                  <a:cubicBezTo>
                    <a:pt x="1727" y="16464"/>
                    <a:pt x="1661" y="16491"/>
                    <a:pt x="1594" y="16491"/>
                  </a:cubicBezTo>
                  <a:cubicBezTo>
                    <a:pt x="1594" y="16464"/>
                    <a:pt x="1600" y="16436"/>
                    <a:pt x="1605" y="16408"/>
                  </a:cubicBezTo>
                  <a:cubicBezTo>
                    <a:pt x="1581" y="16408"/>
                    <a:pt x="1555" y="16407"/>
                    <a:pt x="1529" y="16407"/>
                  </a:cubicBezTo>
                  <a:cubicBezTo>
                    <a:pt x="1484" y="16407"/>
                    <a:pt x="1440" y="16411"/>
                    <a:pt x="1412" y="16436"/>
                  </a:cubicBezTo>
                  <a:cubicBezTo>
                    <a:pt x="1428" y="16441"/>
                    <a:pt x="1450" y="16452"/>
                    <a:pt x="1467" y="16475"/>
                  </a:cubicBezTo>
                  <a:cubicBezTo>
                    <a:pt x="1450" y="16475"/>
                    <a:pt x="1434" y="16475"/>
                    <a:pt x="1428" y="16480"/>
                  </a:cubicBezTo>
                  <a:cubicBezTo>
                    <a:pt x="1423" y="16497"/>
                    <a:pt x="1450" y="16502"/>
                    <a:pt x="1489" y="16508"/>
                  </a:cubicBezTo>
                  <a:cubicBezTo>
                    <a:pt x="1467" y="16547"/>
                    <a:pt x="1450" y="16574"/>
                    <a:pt x="1428" y="16613"/>
                  </a:cubicBezTo>
                  <a:lnTo>
                    <a:pt x="1467" y="16602"/>
                  </a:lnTo>
                  <a:cubicBezTo>
                    <a:pt x="1506" y="16685"/>
                    <a:pt x="1539" y="16746"/>
                    <a:pt x="1578" y="16823"/>
                  </a:cubicBezTo>
                  <a:cubicBezTo>
                    <a:pt x="1616" y="16829"/>
                    <a:pt x="1653" y="16830"/>
                    <a:pt x="1691" y="16830"/>
                  </a:cubicBezTo>
                  <a:cubicBezTo>
                    <a:pt x="1769" y="16830"/>
                    <a:pt x="1847" y="16823"/>
                    <a:pt x="1927" y="16823"/>
                  </a:cubicBezTo>
                  <a:cubicBezTo>
                    <a:pt x="2008" y="16823"/>
                    <a:pt x="2090" y="16831"/>
                    <a:pt x="2175" y="16862"/>
                  </a:cubicBezTo>
                  <a:cubicBezTo>
                    <a:pt x="2092" y="16906"/>
                    <a:pt x="2098" y="16967"/>
                    <a:pt x="2048" y="17050"/>
                  </a:cubicBezTo>
                  <a:cubicBezTo>
                    <a:pt x="2048" y="16934"/>
                    <a:pt x="1877" y="16995"/>
                    <a:pt x="1788" y="16906"/>
                  </a:cubicBezTo>
                  <a:lnTo>
                    <a:pt x="1788" y="16906"/>
                  </a:lnTo>
                  <a:cubicBezTo>
                    <a:pt x="1832" y="16951"/>
                    <a:pt x="1793" y="16978"/>
                    <a:pt x="1771" y="16978"/>
                  </a:cubicBezTo>
                  <a:cubicBezTo>
                    <a:pt x="1849" y="17000"/>
                    <a:pt x="1932" y="17017"/>
                    <a:pt x="2009" y="17028"/>
                  </a:cubicBezTo>
                  <a:cubicBezTo>
                    <a:pt x="1965" y="17089"/>
                    <a:pt x="2015" y="17105"/>
                    <a:pt x="2048" y="17161"/>
                  </a:cubicBezTo>
                  <a:cubicBezTo>
                    <a:pt x="2064" y="17105"/>
                    <a:pt x="2093" y="17087"/>
                    <a:pt x="2127" y="17087"/>
                  </a:cubicBezTo>
                  <a:cubicBezTo>
                    <a:pt x="2189" y="17087"/>
                    <a:pt x="2270" y="17144"/>
                    <a:pt x="2330" y="17144"/>
                  </a:cubicBezTo>
                  <a:cubicBezTo>
                    <a:pt x="2320" y="17176"/>
                    <a:pt x="2298" y="17201"/>
                    <a:pt x="2263" y="17201"/>
                  </a:cubicBezTo>
                  <a:cubicBezTo>
                    <a:pt x="2242" y="17201"/>
                    <a:pt x="2217" y="17192"/>
                    <a:pt x="2186" y="17172"/>
                  </a:cubicBezTo>
                  <a:lnTo>
                    <a:pt x="2186" y="17172"/>
                  </a:lnTo>
                  <a:cubicBezTo>
                    <a:pt x="2199" y="17214"/>
                    <a:pt x="2221" y="17228"/>
                    <a:pt x="2246" y="17228"/>
                  </a:cubicBezTo>
                  <a:cubicBezTo>
                    <a:pt x="2294" y="17228"/>
                    <a:pt x="2357" y="17175"/>
                    <a:pt x="2405" y="17175"/>
                  </a:cubicBezTo>
                  <a:cubicBezTo>
                    <a:pt x="2427" y="17175"/>
                    <a:pt x="2445" y="17186"/>
                    <a:pt x="2458" y="17216"/>
                  </a:cubicBezTo>
                  <a:cubicBezTo>
                    <a:pt x="2444" y="17213"/>
                    <a:pt x="2434" y="17205"/>
                    <a:pt x="2425" y="17205"/>
                  </a:cubicBezTo>
                  <a:cubicBezTo>
                    <a:pt x="2419" y="17205"/>
                    <a:pt x="2414" y="17208"/>
                    <a:pt x="2408" y="17216"/>
                  </a:cubicBezTo>
                  <a:cubicBezTo>
                    <a:pt x="2414" y="17215"/>
                    <a:pt x="2420" y="17214"/>
                    <a:pt x="2426" y="17214"/>
                  </a:cubicBezTo>
                  <a:cubicBezTo>
                    <a:pt x="2497" y="17214"/>
                    <a:pt x="2592" y="17296"/>
                    <a:pt x="2546" y="17321"/>
                  </a:cubicBezTo>
                  <a:lnTo>
                    <a:pt x="2524" y="17310"/>
                  </a:lnTo>
                  <a:lnTo>
                    <a:pt x="2524" y="17310"/>
                  </a:lnTo>
                  <a:cubicBezTo>
                    <a:pt x="2625" y="17374"/>
                    <a:pt x="2803" y="17440"/>
                    <a:pt x="2929" y="17440"/>
                  </a:cubicBezTo>
                  <a:cubicBezTo>
                    <a:pt x="2988" y="17440"/>
                    <a:pt x="3036" y="17426"/>
                    <a:pt x="3059" y="17390"/>
                  </a:cubicBezTo>
                  <a:lnTo>
                    <a:pt x="3059" y="17390"/>
                  </a:lnTo>
                  <a:cubicBezTo>
                    <a:pt x="3045" y="17413"/>
                    <a:pt x="2983" y="17527"/>
                    <a:pt x="2967" y="17548"/>
                  </a:cubicBezTo>
                  <a:cubicBezTo>
                    <a:pt x="3116" y="17443"/>
                    <a:pt x="3254" y="17338"/>
                    <a:pt x="3382" y="17238"/>
                  </a:cubicBezTo>
                  <a:lnTo>
                    <a:pt x="3382" y="17238"/>
                  </a:lnTo>
                  <a:cubicBezTo>
                    <a:pt x="3321" y="17332"/>
                    <a:pt x="3326" y="17615"/>
                    <a:pt x="3182" y="17631"/>
                  </a:cubicBezTo>
                  <a:cubicBezTo>
                    <a:pt x="3211" y="17655"/>
                    <a:pt x="3244" y="17683"/>
                    <a:pt x="3310" y="17683"/>
                  </a:cubicBezTo>
                  <a:cubicBezTo>
                    <a:pt x="3320" y="17683"/>
                    <a:pt x="3331" y="17682"/>
                    <a:pt x="3343" y="17681"/>
                  </a:cubicBezTo>
                  <a:cubicBezTo>
                    <a:pt x="3321" y="17659"/>
                    <a:pt x="3326" y="17504"/>
                    <a:pt x="3371" y="17504"/>
                  </a:cubicBezTo>
                  <a:cubicBezTo>
                    <a:pt x="3425" y="17652"/>
                    <a:pt x="3410" y="17588"/>
                    <a:pt x="3490" y="17721"/>
                  </a:cubicBezTo>
                  <a:lnTo>
                    <a:pt x="3490" y="17721"/>
                  </a:lnTo>
                  <a:cubicBezTo>
                    <a:pt x="3473" y="17682"/>
                    <a:pt x="3552" y="17558"/>
                    <a:pt x="3610" y="17558"/>
                  </a:cubicBezTo>
                  <a:cubicBezTo>
                    <a:pt x="3613" y="17558"/>
                    <a:pt x="3616" y="17558"/>
                    <a:pt x="3620" y="17559"/>
                  </a:cubicBezTo>
                  <a:cubicBezTo>
                    <a:pt x="3609" y="17580"/>
                    <a:pt x="3573" y="17713"/>
                    <a:pt x="3546" y="17734"/>
                  </a:cubicBezTo>
                  <a:lnTo>
                    <a:pt x="3546" y="17734"/>
                  </a:lnTo>
                  <a:lnTo>
                    <a:pt x="3738" y="17620"/>
                  </a:lnTo>
                  <a:lnTo>
                    <a:pt x="3738" y="17620"/>
                  </a:lnTo>
                  <a:cubicBezTo>
                    <a:pt x="3697" y="17651"/>
                    <a:pt x="3698" y="17756"/>
                    <a:pt x="3719" y="17808"/>
                  </a:cubicBezTo>
                  <a:cubicBezTo>
                    <a:pt x="3717" y="17802"/>
                    <a:pt x="3720" y="17800"/>
                    <a:pt x="3726" y="17800"/>
                  </a:cubicBezTo>
                  <a:cubicBezTo>
                    <a:pt x="3752" y="17800"/>
                    <a:pt x="3842" y="17847"/>
                    <a:pt x="3885" y="17847"/>
                  </a:cubicBezTo>
                  <a:cubicBezTo>
                    <a:pt x="3887" y="17847"/>
                    <a:pt x="3889" y="17847"/>
                    <a:pt x="3891" y="17847"/>
                  </a:cubicBezTo>
                  <a:lnTo>
                    <a:pt x="3835" y="17792"/>
                  </a:lnTo>
                  <a:lnTo>
                    <a:pt x="3835" y="17792"/>
                  </a:lnTo>
                  <a:cubicBezTo>
                    <a:pt x="3856" y="17801"/>
                    <a:pt x="3874" y="17805"/>
                    <a:pt x="3892" y="17805"/>
                  </a:cubicBezTo>
                  <a:cubicBezTo>
                    <a:pt x="4002" y="17805"/>
                    <a:pt x="4068" y="17652"/>
                    <a:pt x="4186" y="17652"/>
                  </a:cubicBezTo>
                  <a:cubicBezTo>
                    <a:pt x="4199" y="17652"/>
                    <a:pt x="4213" y="17654"/>
                    <a:pt x="4228" y="17659"/>
                  </a:cubicBezTo>
                  <a:cubicBezTo>
                    <a:pt x="4201" y="17686"/>
                    <a:pt x="4123" y="17852"/>
                    <a:pt x="4201" y="17902"/>
                  </a:cubicBezTo>
                  <a:cubicBezTo>
                    <a:pt x="4262" y="17825"/>
                    <a:pt x="4477" y="17543"/>
                    <a:pt x="4638" y="17515"/>
                  </a:cubicBezTo>
                  <a:lnTo>
                    <a:pt x="4649" y="17570"/>
                  </a:lnTo>
                  <a:lnTo>
                    <a:pt x="4776" y="17543"/>
                  </a:lnTo>
                  <a:lnTo>
                    <a:pt x="4776" y="17543"/>
                  </a:lnTo>
                  <a:cubicBezTo>
                    <a:pt x="4677" y="17653"/>
                    <a:pt x="4405" y="17875"/>
                    <a:pt x="4278" y="17947"/>
                  </a:cubicBezTo>
                  <a:cubicBezTo>
                    <a:pt x="4333" y="18002"/>
                    <a:pt x="4278" y="18013"/>
                    <a:pt x="4372" y="18030"/>
                  </a:cubicBezTo>
                  <a:cubicBezTo>
                    <a:pt x="4389" y="18072"/>
                    <a:pt x="4342" y="18082"/>
                    <a:pt x="4306" y="18082"/>
                  </a:cubicBezTo>
                  <a:cubicBezTo>
                    <a:pt x="4295" y="18082"/>
                    <a:pt x="4285" y="18081"/>
                    <a:pt x="4278" y="18079"/>
                  </a:cubicBezTo>
                  <a:lnTo>
                    <a:pt x="4278" y="18079"/>
                  </a:lnTo>
                  <a:lnTo>
                    <a:pt x="4494" y="18162"/>
                  </a:lnTo>
                  <a:cubicBezTo>
                    <a:pt x="4505" y="18057"/>
                    <a:pt x="4688" y="18107"/>
                    <a:pt x="4699" y="18018"/>
                  </a:cubicBezTo>
                  <a:lnTo>
                    <a:pt x="4699" y="18018"/>
                  </a:lnTo>
                  <a:lnTo>
                    <a:pt x="4433" y="18057"/>
                  </a:lnTo>
                  <a:cubicBezTo>
                    <a:pt x="4448" y="17971"/>
                    <a:pt x="4595" y="17855"/>
                    <a:pt x="4732" y="17855"/>
                  </a:cubicBezTo>
                  <a:cubicBezTo>
                    <a:pt x="4753" y="17855"/>
                    <a:pt x="4773" y="17858"/>
                    <a:pt x="4793" y="17864"/>
                  </a:cubicBezTo>
                  <a:cubicBezTo>
                    <a:pt x="4820" y="17913"/>
                    <a:pt x="4726" y="18030"/>
                    <a:pt x="4721" y="18068"/>
                  </a:cubicBezTo>
                  <a:cubicBezTo>
                    <a:pt x="4735" y="18054"/>
                    <a:pt x="4776" y="18048"/>
                    <a:pt x="4815" y="18048"/>
                  </a:cubicBezTo>
                  <a:cubicBezTo>
                    <a:pt x="4854" y="18048"/>
                    <a:pt x="4890" y="18054"/>
                    <a:pt x="4892" y="18068"/>
                  </a:cubicBezTo>
                  <a:lnTo>
                    <a:pt x="4815" y="18102"/>
                  </a:lnTo>
                  <a:cubicBezTo>
                    <a:pt x="4827" y="18110"/>
                    <a:pt x="4840" y="18114"/>
                    <a:pt x="4854" y="18114"/>
                  </a:cubicBezTo>
                  <a:cubicBezTo>
                    <a:pt x="4898" y="18114"/>
                    <a:pt x="4946" y="18076"/>
                    <a:pt x="4993" y="18076"/>
                  </a:cubicBezTo>
                  <a:cubicBezTo>
                    <a:pt x="5019" y="18076"/>
                    <a:pt x="5045" y="18087"/>
                    <a:pt x="5069" y="18124"/>
                  </a:cubicBezTo>
                  <a:cubicBezTo>
                    <a:pt x="5102" y="18133"/>
                    <a:pt x="5138" y="18231"/>
                    <a:pt x="5159" y="18231"/>
                  </a:cubicBezTo>
                  <a:cubicBezTo>
                    <a:pt x="5163" y="18231"/>
                    <a:pt x="5166" y="18227"/>
                    <a:pt x="5169" y="18218"/>
                  </a:cubicBezTo>
                  <a:cubicBezTo>
                    <a:pt x="5136" y="18096"/>
                    <a:pt x="5202" y="17742"/>
                    <a:pt x="5258" y="17659"/>
                  </a:cubicBezTo>
                  <a:cubicBezTo>
                    <a:pt x="5274" y="17670"/>
                    <a:pt x="5424" y="17808"/>
                    <a:pt x="5451" y="17875"/>
                  </a:cubicBezTo>
                  <a:cubicBezTo>
                    <a:pt x="5496" y="17974"/>
                    <a:pt x="5324" y="18068"/>
                    <a:pt x="5357" y="18157"/>
                  </a:cubicBezTo>
                  <a:cubicBezTo>
                    <a:pt x="5363" y="18129"/>
                    <a:pt x="5401" y="18102"/>
                    <a:pt x="5418" y="18096"/>
                  </a:cubicBezTo>
                  <a:lnTo>
                    <a:pt x="5418" y="18096"/>
                  </a:lnTo>
                  <a:cubicBezTo>
                    <a:pt x="5451" y="18129"/>
                    <a:pt x="5385" y="18179"/>
                    <a:pt x="5473" y="18179"/>
                  </a:cubicBezTo>
                  <a:cubicBezTo>
                    <a:pt x="5484" y="18148"/>
                    <a:pt x="5503" y="18140"/>
                    <a:pt x="5522" y="18140"/>
                  </a:cubicBezTo>
                  <a:cubicBezTo>
                    <a:pt x="5544" y="18140"/>
                    <a:pt x="5565" y="18151"/>
                    <a:pt x="5571" y="18151"/>
                  </a:cubicBezTo>
                  <a:cubicBezTo>
                    <a:pt x="5576" y="18151"/>
                    <a:pt x="5566" y="18141"/>
                    <a:pt x="5529" y="18102"/>
                  </a:cubicBezTo>
                  <a:cubicBezTo>
                    <a:pt x="5540" y="18099"/>
                    <a:pt x="5550" y="18098"/>
                    <a:pt x="5559" y="18098"/>
                  </a:cubicBezTo>
                  <a:cubicBezTo>
                    <a:pt x="5618" y="18098"/>
                    <a:pt x="5625" y="18142"/>
                    <a:pt x="5711" y="18157"/>
                  </a:cubicBezTo>
                  <a:cubicBezTo>
                    <a:pt x="5695" y="18085"/>
                    <a:pt x="5839" y="17947"/>
                    <a:pt x="5922" y="17935"/>
                  </a:cubicBezTo>
                  <a:lnTo>
                    <a:pt x="5922" y="17935"/>
                  </a:lnTo>
                  <a:cubicBezTo>
                    <a:pt x="5916" y="17963"/>
                    <a:pt x="5922" y="17996"/>
                    <a:pt x="5933" y="18013"/>
                  </a:cubicBezTo>
                  <a:cubicBezTo>
                    <a:pt x="6099" y="18052"/>
                    <a:pt x="6171" y="18113"/>
                    <a:pt x="6331" y="18140"/>
                  </a:cubicBezTo>
                  <a:cubicBezTo>
                    <a:pt x="6337" y="18168"/>
                    <a:pt x="6414" y="18212"/>
                    <a:pt x="6375" y="18251"/>
                  </a:cubicBezTo>
                  <a:cubicBezTo>
                    <a:pt x="6401" y="18241"/>
                    <a:pt x="6417" y="18212"/>
                    <a:pt x="6459" y="18212"/>
                  </a:cubicBezTo>
                  <a:cubicBezTo>
                    <a:pt x="6462" y="18212"/>
                    <a:pt x="6466" y="18212"/>
                    <a:pt x="6469" y="18212"/>
                  </a:cubicBezTo>
                  <a:cubicBezTo>
                    <a:pt x="6506" y="18262"/>
                    <a:pt x="6483" y="18263"/>
                    <a:pt x="6455" y="18263"/>
                  </a:cubicBezTo>
                  <a:cubicBezTo>
                    <a:pt x="6453" y="18263"/>
                    <a:pt x="6452" y="18263"/>
                    <a:pt x="6450" y="18263"/>
                  </a:cubicBezTo>
                  <a:cubicBezTo>
                    <a:pt x="6420" y="18263"/>
                    <a:pt x="6386" y="18265"/>
                    <a:pt x="6414" y="18323"/>
                  </a:cubicBezTo>
                  <a:cubicBezTo>
                    <a:pt x="6431" y="18268"/>
                    <a:pt x="6552" y="18262"/>
                    <a:pt x="6630" y="18234"/>
                  </a:cubicBezTo>
                  <a:cubicBezTo>
                    <a:pt x="6628" y="18191"/>
                    <a:pt x="6598" y="18177"/>
                    <a:pt x="6558" y="18177"/>
                  </a:cubicBezTo>
                  <a:cubicBezTo>
                    <a:pt x="6507" y="18177"/>
                    <a:pt x="6441" y="18200"/>
                    <a:pt x="6398" y="18212"/>
                  </a:cubicBezTo>
                  <a:cubicBezTo>
                    <a:pt x="6420" y="18085"/>
                    <a:pt x="6558" y="17974"/>
                    <a:pt x="6735" y="17941"/>
                  </a:cubicBezTo>
                  <a:cubicBezTo>
                    <a:pt x="6742" y="17940"/>
                    <a:pt x="6748" y="17940"/>
                    <a:pt x="6754" y="17940"/>
                  </a:cubicBezTo>
                  <a:cubicBezTo>
                    <a:pt x="6848" y="17940"/>
                    <a:pt x="6783" y="18019"/>
                    <a:pt x="6798" y="18019"/>
                  </a:cubicBezTo>
                  <a:cubicBezTo>
                    <a:pt x="6799" y="18019"/>
                    <a:pt x="6800" y="18019"/>
                    <a:pt x="6802" y="18018"/>
                  </a:cubicBezTo>
                  <a:cubicBezTo>
                    <a:pt x="6826" y="18024"/>
                    <a:pt x="6849" y="18027"/>
                    <a:pt x="6869" y="18027"/>
                  </a:cubicBezTo>
                  <a:cubicBezTo>
                    <a:pt x="7003" y="18027"/>
                    <a:pt x="7044" y="17915"/>
                    <a:pt x="7132" y="17915"/>
                  </a:cubicBezTo>
                  <a:cubicBezTo>
                    <a:pt x="7157" y="17915"/>
                    <a:pt x="7186" y="17924"/>
                    <a:pt x="7222" y="17947"/>
                  </a:cubicBezTo>
                  <a:cubicBezTo>
                    <a:pt x="7294" y="18041"/>
                    <a:pt x="7200" y="18107"/>
                    <a:pt x="7217" y="18168"/>
                  </a:cubicBezTo>
                  <a:cubicBezTo>
                    <a:pt x="7207" y="18169"/>
                    <a:pt x="7198" y="18170"/>
                    <a:pt x="7190" y="18170"/>
                  </a:cubicBezTo>
                  <a:cubicBezTo>
                    <a:pt x="7099" y="18170"/>
                    <a:pt x="7061" y="18095"/>
                    <a:pt x="6995" y="18085"/>
                  </a:cubicBezTo>
                  <a:lnTo>
                    <a:pt x="6995" y="18085"/>
                  </a:lnTo>
                  <a:lnTo>
                    <a:pt x="7078" y="18135"/>
                  </a:lnTo>
                  <a:cubicBezTo>
                    <a:pt x="7060" y="18147"/>
                    <a:pt x="7028" y="18156"/>
                    <a:pt x="6998" y="18156"/>
                  </a:cubicBezTo>
                  <a:cubicBezTo>
                    <a:pt x="6973" y="18156"/>
                    <a:pt x="6949" y="18150"/>
                    <a:pt x="6934" y="18135"/>
                  </a:cubicBezTo>
                  <a:lnTo>
                    <a:pt x="6934" y="18135"/>
                  </a:lnTo>
                  <a:cubicBezTo>
                    <a:pt x="6990" y="18218"/>
                    <a:pt x="7344" y="18212"/>
                    <a:pt x="7521" y="18295"/>
                  </a:cubicBezTo>
                  <a:cubicBezTo>
                    <a:pt x="7554" y="18273"/>
                    <a:pt x="7621" y="18251"/>
                    <a:pt x="7598" y="18212"/>
                  </a:cubicBezTo>
                  <a:lnTo>
                    <a:pt x="7598" y="18212"/>
                  </a:lnTo>
                  <a:lnTo>
                    <a:pt x="7538" y="18218"/>
                  </a:lnTo>
                  <a:cubicBezTo>
                    <a:pt x="7488" y="18151"/>
                    <a:pt x="7659" y="18140"/>
                    <a:pt x="7582" y="18102"/>
                  </a:cubicBezTo>
                  <a:cubicBezTo>
                    <a:pt x="7643" y="18077"/>
                    <a:pt x="7714" y="18034"/>
                    <a:pt x="7788" y="18034"/>
                  </a:cubicBezTo>
                  <a:cubicBezTo>
                    <a:pt x="7813" y="18034"/>
                    <a:pt x="7838" y="18039"/>
                    <a:pt x="7864" y="18052"/>
                  </a:cubicBezTo>
                  <a:lnTo>
                    <a:pt x="7880" y="18146"/>
                  </a:lnTo>
                  <a:lnTo>
                    <a:pt x="7880" y="18146"/>
                  </a:lnTo>
                  <a:cubicBezTo>
                    <a:pt x="7873" y="18126"/>
                    <a:pt x="7836" y="18103"/>
                    <a:pt x="7805" y="18103"/>
                  </a:cubicBezTo>
                  <a:cubicBezTo>
                    <a:pt x="7794" y="18103"/>
                    <a:pt x="7784" y="18106"/>
                    <a:pt x="7775" y="18113"/>
                  </a:cubicBezTo>
                  <a:cubicBezTo>
                    <a:pt x="7780" y="18110"/>
                    <a:pt x="7784" y="18108"/>
                    <a:pt x="7790" y="18108"/>
                  </a:cubicBezTo>
                  <a:cubicBezTo>
                    <a:pt x="7829" y="18108"/>
                    <a:pt x="7890" y="18183"/>
                    <a:pt x="7942" y="18183"/>
                  </a:cubicBezTo>
                  <a:cubicBezTo>
                    <a:pt x="7962" y="18183"/>
                    <a:pt x="7981" y="18171"/>
                    <a:pt x="7997" y="18140"/>
                  </a:cubicBezTo>
                  <a:lnTo>
                    <a:pt x="7930" y="18074"/>
                  </a:lnTo>
                  <a:cubicBezTo>
                    <a:pt x="7998" y="18038"/>
                    <a:pt x="8076" y="17973"/>
                    <a:pt x="8156" y="17973"/>
                  </a:cubicBezTo>
                  <a:cubicBezTo>
                    <a:pt x="8175" y="17973"/>
                    <a:pt x="8194" y="17977"/>
                    <a:pt x="8213" y="17985"/>
                  </a:cubicBezTo>
                  <a:cubicBezTo>
                    <a:pt x="8197" y="17938"/>
                    <a:pt x="8191" y="17937"/>
                    <a:pt x="8183" y="17937"/>
                  </a:cubicBezTo>
                  <a:cubicBezTo>
                    <a:pt x="8182" y="17937"/>
                    <a:pt x="8182" y="17937"/>
                    <a:pt x="8181" y="17937"/>
                  </a:cubicBezTo>
                  <a:cubicBezTo>
                    <a:pt x="8172" y="17937"/>
                    <a:pt x="8160" y="17935"/>
                    <a:pt x="8130" y="17880"/>
                  </a:cubicBezTo>
                  <a:lnTo>
                    <a:pt x="8130" y="17880"/>
                  </a:lnTo>
                  <a:cubicBezTo>
                    <a:pt x="8147" y="17930"/>
                    <a:pt x="8121" y="17940"/>
                    <a:pt x="8084" y="17940"/>
                  </a:cubicBezTo>
                  <a:cubicBezTo>
                    <a:pt x="8057" y="17940"/>
                    <a:pt x="8023" y="17934"/>
                    <a:pt x="7997" y="17934"/>
                  </a:cubicBezTo>
                  <a:cubicBezTo>
                    <a:pt x="7963" y="17934"/>
                    <a:pt x="7942" y="17944"/>
                    <a:pt x="7962" y="17988"/>
                  </a:cubicBezTo>
                  <a:lnTo>
                    <a:pt x="7962" y="17988"/>
                  </a:lnTo>
                  <a:cubicBezTo>
                    <a:pt x="7904" y="17880"/>
                    <a:pt x="7850" y="17936"/>
                    <a:pt x="7770" y="17825"/>
                  </a:cubicBezTo>
                  <a:lnTo>
                    <a:pt x="7770" y="17825"/>
                  </a:lnTo>
                  <a:cubicBezTo>
                    <a:pt x="7770" y="17845"/>
                    <a:pt x="7785" y="17868"/>
                    <a:pt x="7760" y="17868"/>
                  </a:cubicBezTo>
                  <a:cubicBezTo>
                    <a:pt x="7751" y="17868"/>
                    <a:pt x="7737" y="17865"/>
                    <a:pt x="7715" y="17858"/>
                  </a:cubicBezTo>
                  <a:cubicBezTo>
                    <a:pt x="7709" y="17864"/>
                    <a:pt x="7698" y="17880"/>
                    <a:pt x="7692" y="17886"/>
                  </a:cubicBezTo>
                  <a:lnTo>
                    <a:pt x="7687" y="17886"/>
                  </a:lnTo>
                  <a:lnTo>
                    <a:pt x="7692" y="17891"/>
                  </a:lnTo>
                  <a:cubicBezTo>
                    <a:pt x="7715" y="17908"/>
                    <a:pt x="7726" y="17930"/>
                    <a:pt x="7726" y="17941"/>
                  </a:cubicBezTo>
                  <a:cubicBezTo>
                    <a:pt x="7681" y="18002"/>
                    <a:pt x="7549" y="17991"/>
                    <a:pt x="7499" y="18018"/>
                  </a:cubicBezTo>
                  <a:cubicBezTo>
                    <a:pt x="7449" y="17996"/>
                    <a:pt x="7526" y="17985"/>
                    <a:pt x="7499" y="17947"/>
                  </a:cubicBezTo>
                  <a:lnTo>
                    <a:pt x="7499" y="17947"/>
                  </a:lnTo>
                  <a:lnTo>
                    <a:pt x="7432" y="17996"/>
                  </a:lnTo>
                  <a:cubicBezTo>
                    <a:pt x="7432" y="17930"/>
                    <a:pt x="7311" y="17864"/>
                    <a:pt x="7438" y="17847"/>
                  </a:cubicBezTo>
                  <a:lnTo>
                    <a:pt x="7333" y="17830"/>
                  </a:lnTo>
                  <a:cubicBezTo>
                    <a:pt x="7291" y="17793"/>
                    <a:pt x="7234" y="17774"/>
                    <a:pt x="7185" y="17774"/>
                  </a:cubicBezTo>
                  <a:cubicBezTo>
                    <a:pt x="7168" y="17774"/>
                    <a:pt x="7153" y="17776"/>
                    <a:pt x="7139" y="17781"/>
                  </a:cubicBezTo>
                  <a:cubicBezTo>
                    <a:pt x="7134" y="17779"/>
                    <a:pt x="7128" y="17778"/>
                    <a:pt x="7122" y="17778"/>
                  </a:cubicBezTo>
                  <a:cubicBezTo>
                    <a:pt x="7086" y="17778"/>
                    <a:pt x="7044" y="17806"/>
                    <a:pt x="7041" y="17806"/>
                  </a:cubicBezTo>
                  <a:cubicBezTo>
                    <a:pt x="7040" y="17806"/>
                    <a:pt x="7044" y="17802"/>
                    <a:pt x="7056" y="17792"/>
                  </a:cubicBezTo>
                  <a:lnTo>
                    <a:pt x="7056" y="17792"/>
                  </a:lnTo>
                  <a:lnTo>
                    <a:pt x="6890" y="17808"/>
                  </a:lnTo>
                  <a:lnTo>
                    <a:pt x="6890" y="17797"/>
                  </a:lnTo>
                  <a:cubicBezTo>
                    <a:pt x="6862" y="17791"/>
                    <a:pt x="6833" y="17789"/>
                    <a:pt x="6804" y="17789"/>
                  </a:cubicBezTo>
                  <a:cubicBezTo>
                    <a:pt x="6748" y="17789"/>
                    <a:pt x="6690" y="17796"/>
                    <a:pt x="6632" y="17796"/>
                  </a:cubicBezTo>
                  <a:cubicBezTo>
                    <a:pt x="6549" y="17796"/>
                    <a:pt x="6465" y="17782"/>
                    <a:pt x="6386" y="17709"/>
                  </a:cubicBezTo>
                  <a:cubicBezTo>
                    <a:pt x="6361" y="17711"/>
                    <a:pt x="6334" y="17715"/>
                    <a:pt x="6305" y="17715"/>
                  </a:cubicBezTo>
                  <a:cubicBezTo>
                    <a:pt x="6270" y="17715"/>
                    <a:pt x="6232" y="17710"/>
                    <a:pt x="6187" y="17692"/>
                  </a:cubicBezTo>
                  <a:lnTo>
                    <a:pt x="6176" y="17631"/>
                  </a:lnTo>
                  <a:cubicBezTo>
                    <a:pt x="6174" y="17631"/>
                    <a:pt x="6173" y="17631"/>
                    <a:pt x="6171" y="17631"/>
                  </a:cubicBezTo>
                  <a:cubicBezTo>
                    <a:pt x="6118" y="17631"/>
                    <a:pt x="6031" y="17571"/>
                    <a:pt x="5978" y="17571"/>
                  </a:cubicBezTo>
                  <a:cubicBezTo>
                    <a:pt x="5964" y="17571"/>
                    <a:pt x="5952" y="17575"/>
                    <a:pt x="5944" y="17587"/>
                  </a:cubicBezTo>
                  <a:cubicBezTo>
                    <a:pt x="5900" y="17421"/>
                    <a:pt x="5617" y="17493"/>
                    <a:pt x="5507" y="17437"/>
                  </a:cubicBezTo>
                  <a:lnTo>
                    <a:pt x="5484" y="17515"/>
                  </a:lnTo>
                  <a:cubicBezTo>
                    <a:pt x="5439" y="17503"/>
                    <a:pt x="5393" y="17499"/>
                    <a:pt x="5344" y="17499"/>
                  </a:cubicBezTo>
                  <a:cubicBezTo>
                    <a:pt x="5305" y="17499"/>
                    <a:pt x="5263" y="17501"/>
                    <a:pt x="5219" y="17504"/>
                  </a:cubicBezTo>
                  <a:lnTo>
                    <a:pt x="5208" y="17576"/>
                  </a:lnTo>
                  <a:cubicBezTo>
                    <a:pt x="5197" y="17579"/>
                    <a:pt x="5186" y="17581"/>
                    <a:pt x="5175" y="17581"/>
                  </a:cubicBezTo>
                  <a:cubicBezTo>
                    <a:pt x="5084" y="17581"/>
                    <a:pt x="4982" y="17473"/>
                    <a:pt x="4859" y="17449"/>
                  </a:cubicBezTo>
                  <a:cubicBezTo>
                    <a:pt x="4863" y="17443"/>
                    <a:pt x="4869" y="17441"/>
                    <a:pt x="4876" y="17441"/>
                  </a:cubicBezTo>
                  <a:cubicBezTo>
                    <a:pt x="4891" y="17441"/>
                    <a:pt x="4911" y="17450"/>
                    <a:pt x="4926" y="17465"/>
                  </a:cubicBezTo>
                  <a:cubicBezTo>
                    <a:pt x="4878" y="17398"/>
                    <a:pt x="4817" y="17381"/>
                    <a:pt x="4752" y="17381"/>
                  </a:cubicBezTo>
                  <a:cubicBezTo>
                    <a:pt x="4692" y="17381"/>
                    <a:pt x="4628" y="17396"/>
                    <a:pt x="4570" y="17396"/>
                  </a:cubicBezTo>
                  <a:cubicBezTo>
                    <a:pt x="4516" y="17396"/>
                    <a:pt x="4467" y="17384"/>
                    <a:pt x="4428" y="17338"/>
                  </a:cubicBezTo>
                  <a:cubicBezTo>
                    <a:pt x="4417" y="17342"/>
                    <a:pt x="4407" y="17344"/>
                    <a:pt x="4398" y="17344"/>
                  </a:cubicBezTo>
                  <a:cubicBezTo>
                    <a:pt x="4374" y="17344"/>
                    <a:pt x="4355" y="17330"/>
                    <a:pt x="4339" y="17310"/>
                  </a:cubicBezTo>
                  <a:lnTo>
                    <a:pt x="4345" y="17310"/>
                  </a:lnTo>
                  <a:cubicBezTo>
                    <a:pt x="4339" y="17310"/>
                    <a:pt x="4339" y="17310"/>
                    <a:pt x="4333" y="17305"/>
                  </a:cubicBezTo>
                  <a:cubicBezTo>
                    <a:pt x="4317" y="17294"/>
                    <a:pt x="4306" y="17271"/>
                    <a:pt x="4289" y="17255"/>
                  </a:cubicBezTo>
                  <a:lnTo>
                    <a:pt x="4289" y="17255"/>
                  </a:lnTo>
                  <a:cubicBezTo>
                    <a:pt x="4306" y="17277"/>
                    <a:pt x="4311" y="17294"/>
                    <a:pt x="4322" y="17305"/>
                  </a:cubicBezTo>
                  <a:cubicBezTo>
                    <a:pt x="4295" y="17299"/>
                    <a:pt x="4250" y="17299"/>
                    <a:pt x="4206" y="17299"/>
                  </a:cubicBezTo>
                  <a:lnTo>
                    <a:pt x="4206" y="17222"/>
                  </a:lnTo>
                  <a:lnTo>
                    <a:pt x="4201" y="17222"/>
                  </a:lnTo>
                  <a:cubicBezTo>
                    <a:pt x="4194" y="17215"/>
                    <a:pt x="4188" y="17212"/>
                    <a:pt x="4183" y="17212"/>
                  </a:cubicBezTo>
                  <a:cubicBezTo>
                    <a:pt x="4164" y="17212"/>
                    <a:pt x="4159" y="17256"/>
                    <a:pt x="4167" y="17305"/>
                  </a:cubicBezTo>
                  <a:cubicBezTo>
                    <a:pt x="4140" y="17310"/>
                    <a:pt x="4118" y="17321"/>
                    <a:pt x="4096" y="17332"/>
                  </a:cubicBezTo>
                  <a:cubicBezTo>
                    <a:pt x="4096" y="17211"/>
                    <a:pt x="3974" y="17338"/>
                    <a:pt x="3963" y="17200"/>
                  </a:cubicBezTo>
                  <a:cubicBezTo>
                    <a:pt x="3924" y="17249"/>
                    <a:pt x="3764" y="17194"/>
                    <a:pt x="3697" y="17277"/>
                  </a:cubicBezTo>
                  <a:cubicBezTo>
                    <a:pt x="3664" y="17256"/>
                    <a:pt x="3634" y="17236"/>
                    <a:pt x="3598" y="17236"/>
                  </a:cubicBezTo>
                  <a:cubicBezTo>
                    <a:pt x="3586" y="17236"/>
                    <a:pt x="3573" y="17238"/>
                    <a:pt x="3559" y="17244"/>
                  </a:cubicBezTo>
                  <a:lnTo>
                    <a:pt x="3564" y="17144"/>
                  </a:lnTo>
                  <a:lnTo>
                    <a:pt x="3426" y="17227"/>
                  </a:lnTo>
                  <a:cubicBezTo>
                    <a:pt x="3382" y="17155"/>
                    <a:pt x="3371" y="17111"/>
                    <a:pt x="3454" y="17072"/>
                  </a:cubicBezTo>
                  <a:lnTo>
                    <a:pt x="3454" y="17072"/>
                  </a:lnTo>
                  <a:cubicBezTo>
                    <a:pt x="3362" y="17100"/>
                    <a:pt x="3329" y="17100"/>
                    <a:pt x="3299" y="17100"/>
                  </a:cubicBezTo>
                  <a:cubicBezTo>
                    <a:pt x="3268" y="17100"/>
                    <a:pt x="3241" y="17100"/>
                    <a:pt x="3160" y="17128"/>
                  </a:cubicBezTo>
                  <a:lnTo>
                    <a:pt x="3188" y="17072"/>
                  </a:lnTo>
                  <a:cubicBezTo>
                    <a:pt x="3182" y="17070"/>
                    <a:pt x="3174" y="17069"/>
                    <a:pt x="3166" y="17069"/>
                  </a:cubicBezTo>
                  <a:cubicBezTo>
                    <a:pt x="3140" y="17069"/>
                    <a:pt x="3106" y="17077"/>
                    <a:pt x="3079" y="17077"/>
                  </a:cubicBezTo>
                  <a:cubicBezTo>
                    <a:pt x="3057" y="17077"/>
                    <a:pt x="3041" y="17071"/>
                    <a:pt x="3039" y="17050"/>
                  </a:cubicBezTo>
                  <a:cubicBezTo>
                    <a:pt x="2983" y="16906"/>
                    <a:pt x="2563" y="16834"/>
                    <a:pt x="2397" y="16613"/>
                  </a:cubicBezTo>
                  <a:cubicBezTo>
                    <a:pt x="2385" y="16657"/>
                    <a:pt x="2375" y="16673"/>
                    <a:pt x="2365" y="16673"/>
                  </a:cubicBezTo>
                  <a:cubicBezTo>
                    <a:pt x="2342" y="16673"/>
                    <a:pt x="2323" y="16577"/>
                    <a:pt x="2289" y="16577"/>
                  </a:cubicBezTo>
                  <a:cubicBezTo>
                    <a:pt x="2280" y="16577"/>
                    <a:pt x="2270" y="16584"/>
                    <a:pt x="2258" y="16602"/>
                  </a:cubicBezTo>
                  <a:cubicBezTo>
                    <a:pt x="2264" y="16558"/>
                    <a:pt x="2247" y="16519"/>
                    <a:pt x="2303" y="16508"/>
                  </a:cubicBezTo>
                  <a:cubicBezTo>
                    <a:pt x="2191" y="16479"/>
                    <a:pt x="2199" y="16386"/>
                    <a:pt x="2112" y="16386"/>
                  </a:cubicBezTo>
                  <a:cubicBezTo>
                    <a:pt x="2100" y="16386"/>
                    <a:pt x="2087" y="16388"/>
                    <a:pt x="2070" y="16392"/>
                  </a:cubicBezTo>
                  <a:cubicBezTo>
                    <a:pt x="2092" y="16353"/>
                    <a:pt x="2126" y="16364"/>
                    <a:pt x="2137" y="16336"/>
                  </a:cubicBezTo>
                  <a:cubicBezTo>
                    <a:pt x="2133" y="16336"/>
                    <a:pt x="2128" y="16337"/>
                    <a:pt x="2123" y="16337"/>
                  </a:cubicBezTo>
                  <a:cubicBezTo>
                    <a:pt x="2110" y="16337"/>
                    <a:pt x="2094" y="16334"/>
                    <a:pt x="2098" y="16314"/>
                  </a:cubicBezTo>
                  <a:cubicBezTo>
                    <a:pt x="2101" y="16300"/>
                    <a:pt x="2109" y="16298"/>
                    <a:pt x="2119" y="16298"/>
                  </a:cubicBezTo>
                  <a:cubicBezTo>
                    <a:pt x="2126" y="16298"/>
                    <a:pt x="2134" y="16299"/>
                    <a:pt x="2142" y="16299"/>
                  </a:cubicBezTo>
                  <a:cubicBezTo>
                    <a:pt x="2146" y="16299"/>
                    <a:pt x="2150" y="16298"/>
                    <a:pt x="2153" y="16298"/>
                  </a:cubicBezTo>
                  <a:cubicBezTo>
                    <a:pt x="2133" y="16280"/>
                    <a:pt x="2111" y="16272"/>
                    <a:pt x="2088" y="16272"/>
                  </a:cubicBezTo>
                  <a:cubicBezTo>
                    <a:pt x="2025" y="16272"/>
                    <a:pt x="1955" y="16329"/>
                    <a:pt x="1882" y="16386"/>
                  </a:cubicBezTo>
                  <a:cubicBezTo>
                    <a:pt x="1888" y="16303"/>
                    <a:pt x="1882" y="16303"/>
                    <a:pt x="1788" y="16303"/>
                  </a:cubicBezTo>
                  <a:cubicBezTo>
                    <a:pt x="1807" y="16281"/>
                    <a:pt x="1825" y="16255"/>
                    <a:pt x="1846" y="16255"/>
                  </a:cubicBezTo>
                  <a:cubicBezTo>
                    <a:pt x="1856" y="16255"/>
                    <a:pt x="1866" y="16261"/>
                    <a:pt x="1877" y="16275"/>
                  </a:cubicBezTo>
                  <a:cubicBezTo>
                    <a:pt x="1871" y="16259"/>
                    <a:pt x="1860" y="16215"/>
                    <a:pt x="1854" y="16176"/>
                  </a:cubicBezTo>
                  <a:cubicBezTo>
                    <a:pt x="1849" y="16137"/>
                    <a:pt x="1843" y="16104"/>
                    <a:pt x="1788" y="16093"/>
                  </a:cubicBezTo>
                  <a:cubicBezTo>
                    <a:pt x="1805" y="16087"/>
                    <a:pt x="1799" y="16054"/>
                    <a:pt x="1788" y="16037"/>
                  </a:cubicBezTo>
                  <a:cubicBezTo>
                    <a:pt x="1816" y="15971"/>
                    <a:pt x="1827" y="15971"/>
                    <a:pt x="1854" y="15899"/>
                  </a:cubicBezTo>
                  <a:lnTo>
                    <a:pt x="1854" y="15899"/>
                  </a:lnTo>
                  <a:lnTo>
                    <a:pt x="1827" y="15910"/>
                  </a:lnTo>
                  <a:cubicBezTo>
                    <a:pt x="1788" y="15866"/>
                    <a:pt x="1794" y="15844"/>
                    <a:pt x="1816" y="15833"/>
                  </a:cubicBezTo>
                  <a:cubicBezTo>
                    <a:pt x="1832" y="15816"/>
                    <a:pt x="1860" y="15811"/>
                    <a:pt x="1888" y="15777"/>
                  </a:cubicBezTo>
                  <a:lnTo>
                    <a:pt x="1899" y="15783"/>
                  </a:lnTo>
                  <a:cubicBezTo>
                    <a:pt x="1987" y="15750"/>
                    <a:pt x="1998" y="15733"/>
                    <a:pt x="2009" y="15716"/>
                  </a:cubicBezTo>
                  <a:cubicBezTo>
                    <a:pt x="2015" y="15694"/>
                    <a:pt x="2026" y="15672"/>
                    <a:pt x="2131" y="15661"/>
                  </a:cubicBezTo>
                  <a:lnTo>
                    <a:pt x="2081" y="15606"/>
                  </a:lnTo>
                  <a:cubicBezTo>
                    <a:pt x="2043" y="15534"/>
                    <a:pt x="2098" y="15528"/>
                    <a:pt x="2159" y="15528"/>
                  </a:cubicBezTo>
                  <a:cubicBezTo>
                    <a:pt x="2179" y="15528"/>
                    <a:pt x="2201" y="15530"/>
                    <a:pt x="2223" y="15530"/>
                  </a:cubicBezTo>
                  <a:cubicBezTo>
                    <a:pt x="2266" y="15530"/>
                    <a:pt x="2308" y="15525"/>
                    <a:pt x="2330" y="15495"/>
                  </a:cubicBezTo>
                  <a:lnTo>
                    <a:pt x="2275" y="15473"/>
                  </a:lnTo>
                  <a:cubicBezTo>
                    <a:pt x="2280" y="15459"/>
                    <a:pt x="2290" y="15453"/>
                    <a:pt x="2303" y="15453"/>
                  </a:cubicBezTo>
                  <a:cubicBezTo>
                    <a:pt x="2330" y="15453"/>
                    <a:pt x="2372" y="15480"/>
                    <a:pt x="2413" y="15506"/>
                  </a:cubicBezTo>
                  <a:cubicBezTo>
                    <a:pt x="2480" y="15550"/>
                    <a:pt x="2535" y="15606"/>
                    <a:pt x="2563" y="15606"/>
                  </a:cubicBezTo>
                  <a:cubicBezTo>
                    <a:pt x="2574" y="15611"/>
                    <a:pt x="2552" y="15633"/>
                    <a:pt x="2541" y="15645"/>
                  </a:cubicBezTo>
                  <a:cubicBezTo>
                    <a:pt x="2562" y="15652"/>
                    <a:pt x="2577" y="15655"/>
                    <a:pt x="2587" y="15655"/>
                  </a:cubicBezTo>
                  <a:cubicBezTo>
                    <a:pt x="2648" y="15655"/>
                    <a:pt x="2538" y="15543"/>
                    <a:pt x="2624" y="15501"/>
                  </a:cubicBezTo>
                  <a:lnTo>
                    <a:pt x="2624" y="15501"/>
                  </a:lnTo>
                  <a:cubicBezTo>
                    <a:pt x="2655" y="15537"/>
                    <a:pt x="2637" y="15623"/>
                    <a:pt x="2691" y="15623"/>
                  </a:cubicBezTo>
                  <a:cubicBezTo>
                    <a:pt x="2694" y="15623"/>
                    <a:pt x="2697" y="15623"/>
                    <a:pt x="2701" y="15622"/>
                  </a:cubicBezTo>
                  <a:cubicBezTo>
                    <a:pt x="2703" y="15625"/>
                    <a:pt x="2706" y="15626"/>
                    <a:pt x="2709" y="15626"/>
                  </a:cubicBezTo>
                  <a:cubicBezTo>
                    <a:pt x="2728" y="15626"/>
                    <a:pt x="2764" y="15583"/>
                    <a:pt x="2812" y="15539"/>
                  </a:cubicBezTo>
                  <a:cubicBezTo>
                    <a:pt x="2841" y="15510"/>
                    <a:pt x="2885" y="15488"/>
                    <a:pt x="2926" y="15488"/>
                  </a:cubicBezTo>
                  <a:cubicBezTo>
                    <a:pt x="2947" y="15488"/>
                    <a:pt x="2967" y="15493"/>
                    <a:pt x="2983" y="15506"/>
                  </a:cubicBezTo>
                  <a:cubicBezTo>
                    <a:pt x="2956" y="15473"/>
                    <a:pt x="2928" y="15429"/>
                    <a:pt x="2983" y="15396"/>
                  </a:cubicBezTo>
                  <a:cubicBezTo>
                    <a:pt x="2989" y="15394"/>
                    <a:pt x="2994" y="15393"/>
                    <a:pt x="3000" y="15393"/>
                  </a:cubicBezTo>
                  <a:cubicBezTo>
                    <a:pt x="3059" y="15393"/>
                    <a:pt x="3138" y="15458"/>
                    <a:pt x="3205" y="15458"/>
                  </a:cubicBezTo>
                  <a:cubicBezTo>
                    <a:pt x="3234" y="15458"/>
                    <a:pt x="3260" y="15446"/>
                    <a:pt x="3282" y="15412"/>
                  </a:cubicBezTo>
                  <a:cubicBezTo>
                    <a:pt x="3288" y="15423"/>
                    <a:pt x="3293" y="15429"/>
                    <a:pt x="3293" y="15445"/>
                  </a:cubicBezTo>
                  <a:cubicBezTo>
                    <a:pt x="3354" y="15412"/>
                    <a:pt x="3503" y="15401"/>
                    <a:pt x="3548" y="15340"/>
                  </a:cubicBezTo>
                  <a:cubicBezTo>
                    <a:pt x="3562" y="15421"/>
                    <a:pt x="3607" y="15444"/>
                    <a:pt x="3663" y="15444"/>
                  </a:cubicBezTo>
                  <a:cubicBezTo>
                    <a:pt x="3695" y="15444"/>
                    <a:pt x="3729" y="15437"/>
                    <a:pt x="3764" y="15429"/>
                  </a:cubicBezTo>
                  <a:cubicBezTo>
                    <a:pt x="3801" y="15422"/>
                    <a:pt x="3838" y="15415"/>
                    <a:pt x="3868" y="15415"/>
                  </a:cubicBezTo>
                  <a:cubicBezTo>
                    <a:pt x="3917" y="15415"/>
                    <a:pt x="3947" y="15434"/>
                    <a:pt x="3930" y="15506"/>
                  </a:cubicBezTo>
                  <a:cubicBezTo>
                    <a:pt x="4001" y="15512"/>
                    <a:pt x="4062" y="15523"/>
                    <a:pt x="4129" y="15534"/>
                  </a:cubicBezTo>
                  <a:lnTo>
                    <a:pt x="4123" y="15556"/>
                  </a:lnTo>
                  <a:cubicBezTo>
                    <a:pt x="4160" y="15567"/>
                    <a:pt x="4191" y="15572"/>
                    <a:pt x="4217" y="15572"/>
                  </a:cubicBezTo>
                  <a:cubicBezTo>
                    <a:pt x="4282" y="15572"/>
                    <a:pt x="4322" y="15543"/>
                    <a:pt x="4361" y="15512"/>
                  </a:cubicBezTo>
                  <a:lnTo>
                    <a:pt x="4361" y="15512"/>
                  </a:lnTo>
                  <a:cubicBezTo>
                    <a:pt x="4389" y="15534"/>
                    <a:pt x="4361" y="15556"/>
                    <a:pt x="4350" y="15562"/>
                  </a:cubicBezTo>
                  <a:cubicBezTo>
                    <a:pt x="4445" y="15609"/>
                    <a:pt x="4494" y="15631"/>
                    <a:pt x="4548" y="15631"/>
                  </a:cubicBezTo>
                  <a:cubicBezTo>
                    <a:pt x="4594" y="15631"/>
                    <a:pt x="4645" y="15614"/>
                    <a:pt x="4732" y="15584"/>
                  </a:cubicBezTo>
                  <a:lnTo>
                    <a:pt x="4732" y="15584"/>
                  </a:lnTo>
                  <a:lnTo>
                    <a:pt x="4726" y="15661"/>
                  </a:lnTo>
                  <a:cubicBezTo>
                    <a:pt x="4730" y="15660"/>
                    <a:pt x="4733" y="15659"/>
                    <a:pt x="4737" y="15659"/>
                  </a:cubicBezTo>
                  <a:cubicBezTo>
                    <a:pt x="4799" y="15659"/>
                    <a:pt x="4949" y="15834"/>
                    <a:pt x="5124" y="15834"/>
                  </a:cubicBezTo>
                  <a:cubicBezTo>
                    <a:pt x="5134" y="15834"/>
                    <a:pt x="5143" y="15834"/>
                    <a:pt x="5152" y="15833"/>
                  </a:cubicBezTo>
                  <a:lnTo>
                    <a:pt x="5152" y="15833"/>
                  </a:lnTo>
                  <a:cubicBezTo>
                    <a:pt x="5147" y="15838"/>
                    <a:pt x="5141" y="15855"/>
                    <a:pt x="5125" y="15860"/>
                  </a:cubicBezTo>
                  <a:cubicBezTo>
                    <a:pt x="5130" y="15860"/>
                    <a:pt x="5135" y="15860"/>
                    <a:pt x="5140" y="15860"/>
                  </a:cubicBezTo>
                  <a:cubicBezTo>
                    <a:pt x="5317" y="15860"/>
                    <a:pt x="5451" y="16078"/>
                    <a:pt x="5581" y="16078"/>
                  </a:cubicBezTo>
                  <a:cubicBezTo>
                    <a:pt x="5619" y="16078"/>
                    <a:pt x="5656" y="16059"/>
                    <a:pt x="5695" y="16010"/>
                  </a:cubicBezTo>
                  <a:lnTo>
                    <a:pt x="5855" y="16004"/>
                  </a:lnTo>
                  <a:cubicBezTo>
                    <a:pt x="5695" y="15916"/>
                    <a:pt x="5922" y="15910"/>
                    <a:pt x="5872" y="15833"/>
                  </a:cubicBezTo>
                  <a:lnTo>
                    <a:pt x="5872" y="15833"/>
                  </a:lnTo>
                  <a:cubicBezTo>
                    <a:pt x="5942" y="15843"/>
                    <a:pt x="5999" y="15958"/>
                    <a:pt x="5946" y="15958"/>
                  </a:cubicBezTo>
                  <a:cubicBezTo>
                    <a:pt x="5941" y="15958"/>
                    <a:pt x="5935" y="15957"/>
                    <a:pt x="5927" y="15954"/>
                  </a:cubicBezTo>
                  <a:lnTo>
                    <a:pt x="5922" y="15938"/>
                  </a:lnTo>
                  <a:lnTo>
                    <a:pt x="5922" y="15938"/>
                  </a:lnTo>
                  <a:cubicBezTo>
                    <a:pt x="5839" y="16054"/>
                    <a:pt x="6110" y="16076"/>
                    <a:pt x="6066" y="16159"/>
                  </a:cubicBezTo>
                  <a:cubicBezTo>
                    <a:pt x="6398" y="16298"/>
                    <a:pt x="6685" y="16524"/>
                    <a:pt x="6979" y="16674"/>
                  </a:cubicBezTo>
                  <a:lnTo>
                    <a:pt x="6995" y="16558"/>
                  </a:lnTo>
                  <a:lnTo>
                    <a:pt x="7100" y="16618"/>
                  </a:lnTo>
                  <a:cubicBezTo>
                    <a:pt x="7109" y="16648"/>
                    <a:pt x="7104" y="16689"/>
                    <a:pt x="7069" y="16689"/>
                  </a:cubicBezTo>
                  <a:cubicBezTo>
                    <a:pt x="7057" y="16689"/>
                    <a:pt x="7042" y="16685"/>
                    <a:pt x="7023" y="16674"/>
                  </a:cubicBezTo>
                  <a:lnTo>
                    <a:pt x="7023" y="16674"/>
                  </a:lnTo>
                  <a:cubicBezTo>
                    <a:pt x="7027" y="16704"/>
                    <a:pt x="7050" y="16714"/>
                    <a:pt x="7077" y="16714"/>
                  </a:cubicBezTo>
                  <a:cubicBezTo>
                    <a:pt x="7121" y="16714"/>
                    <a:pt x="7177" y="16687"/>
                    <a:pt x="7183" y="16674"/>
                  </a:cubicBezTo>
                  <a:lnTo>
                    <a:pt x="7183" y="16674"/>
                  </a:lnTo>
                  <a:cubicBezTo>
                    <a:pt x="7305" y="16796"/>
                    <a:pt x="7062" y="16757"/>
                    <a:pt x="7106" y="16784"/>
                  </a:cubicBezTo>
                  <a:lnTo>
                    <a:pt x="7167" y="16812"/>
                  </a:lnTo>
                  <a:lnTo>
                    <a:pt x="7161" y="16796"/>
                  </a:lnTo>
                  <a:cubicBezTo>
                    <a:pt x="7202" y="16785"/>
                    <a:pt x="7228" y="16767"/>
                    <a:pt x="7264" y="16767"/>
                  </a:cubicBezTo>
                  <a:cubicBezTo>
                    <a:pt x="7287" y="16767"/>
                    <a:pt x="7313" y="16774"/>
                    <a:pt x="7349" y="16796"/>
                  </a:cubicBezTo>
                  <a:cubicBezTo>
                    <a:pt x="7375" y="16821"/>
                    <a:pt x="7371" y="16841"/>
                    <a:pt x="7365" y="16856"/>
                  </a:cubicBezTo>
                  <a:lnTo>
                    <a:pt x="7365" y="16856"/>
                  </a:lnTo>
                  <a:cubicBezTo>
                    <a:pt x="7374" y="16860"/>
                    <a:pt x="7369" y="16864"/>
                    <a:pt x="7360" y="16871"/>
                  </a:cubicBezTo>
                  <a:lnTo>
                    <a:pt x="7360" y="16871"/>
                  </a:lnTo>
                  <a:cubicBezTo>
                    <a:pt x="7361" y="16867"/>
                    <a:pt x="7363" y="16862"/>
                    <a:pt x="7365" y="16856"/>
                  </a:cubicBezTo>
                  <a:lnTo>
                    <a:pt x="7365" y="16856"/>
                  </a:lnTo>
                  <a:cubicBezTo>
                    <a:pt x="7360" y="16854"/>
                    <a:pt x="7350" y="16853"/>
                    <a:pt x="7333" y="16851"/>
                  </a:cubicBezTo>
                  <a:lnTo>
                    <a:pt x="7333" y="16851"/>
                  </a:lnTo>
                  <a:lnTo>
                    <a:pt x="7349" y="16879"/>
                  </a:lnTo>
                  <a:cubicBezTo>
                    <a:pt x="7353" y="16876"/>
                    <a:pt x="7357" y="16873"/>
                    <a:pt x="7360" y="16871"/>
                  </a:cubicBezTo>
                  <a:lnTo>
                    <a:pt x="7360" y="16871"/>
                  </a:lnTo>
                  <a:cubicBezTo>
                    <a:pt x="7358" y="16876"/>
                    <a:pt x="7358" y="16880"/>
                    <a:pt x="7360" y="16884"/>
                  </a:cubicBezTo>
                  <a:cubicBezTo>
                    <a:pt x="7355" y="16890"/>
                    <a:pt x="7360" y="16895"/>
                    <a:pt x="7394" y="16906"/>
                  </a:cubicBezTo>
                  <a:lnTo>
                    <a:pt x="7521" y="16978"/>
                  </a:lnTo>
                  <a:lnTo>
                    <a:pt x="7515" y="16879"/>
                  </a:lnTo>
                  <a:cubicBezTo>
                    <a:pt x="7520" y="16878"/>
                    <a:pt x="7525" y="16877"/>
                    <a:pt x="7530" y="16877"/>
                  </a:cubicBezTo>
                  <a:cubicBezTo>
                    <a:pt x="7563" y="16877"/>
                    <a:pt x="7589" y="16894"/>
                    <a:pt x="7606" y="16894"/>
                  </a:cubicBezTo>
                  <a:cubicBezTo>
                    <a:pt x="7621" y="16894"/>
                    <a:pt x="7628" y="16880"/>
                    <a:pt x="7626" y="16829"/>
                  </a:cubicBezTo>
                  <a:lnTo>
                    <a:pt x="7626" y="16829"/>
                  </a:lnTo>
                  <a:cubicBezTo>
                    <a:pt x="7637" y="17006"/>
                    <a:pt x="8080" y="17144"/>
                    <a:pt x="8107" y="17222"/>
                  </a:cubicBezTo>
                  <a:cubicBezTo>
                    <a:pt x="8113" y="17221"/>
                    <a:pt x="8119" y="17221"/>
                    <a:pt x="8124" y="17221"/>
                  </a:cubicBezTo>
                  <a:cubicBezTo>
                    <a:pt x="8227" y="17221"/>
                    <a:pt x="8306" y="17269"/>
                    <a:pt x="8390" y="17327"/>
                  </a:cubicBezTo>
                  <a:cubicBezTo>
                    <a:pt x="8381" y="17306"/>
                    <a:pt x="8398" y="17243"/>
                    <a:pt x="8441" y="17243"/>
                  </a:cubicBezTo>
                  <a:cubicBezTo>
                    <a:pt x="8454" y="17243"/>
                    <a:pt x="8471" y="17250"/>
                    <a:pt x="8489" y="17266"/>
                  </a:cubicBezTo>
                  <a:cubicBezTo>
                    <a:pt x="8355" y="17416"/>
                    <a:pt x="8586" y="17431"/>
                    <a:pt x="8584" y="17584"/>
                  </a:cubicBezTo>
                  <a:lnTo>
                    <a:pt x="8584" y="17584"/>
                  </a:lnTo>
                  <a:cubicBezTo>
                    <a:pt x="8587" y="17568"/>
                    <a:pt x="8597" y="17562"/>
                    <a:pt x="8611" y="17562"/>
                  </a:cubicBezTo>
                  <a:cubicBezTo>
                    <a:pt x="8652" y="17562"/>
                    <a:pt x="8730" y="17612"/>
                    <a:pt x="8777" y="17612"/>
                  </a:cubicBezTo>
                  <a:cubicBezTo>
                    <a:pt x="8804" y="17612"/>
                    <a:pt x="8820" y="17596"/>
                    <a:pt x="8816" y="17548"/>
                  </a:cubicBezTo>
                  <a:lnTo>
                    <a:pt x="8816" y="17548"/>
                  </a:lnTo>
                  <a:cubicBezTo>
                    <a:pt x="8877" y="17603"/>
                    <a:pt x="8777" y="17615"/>
                    <a:pt x="8805" y="17686"/>
                  </a:cubicBezTo>
                  <a:cubicBezTo>
                    <a:pt x="8888" y="17698"/>
                    <a:pt x="8960" y="17747"/>
                    <a:pt x="9026" y="17803"/>
                  </a:cubicBezTo>
                  <a:cubicBezTo>
                    <a:pt x="9009" y="17819"/>
                    <a:pt x="8982" y="17830"/>
                    <a:pt x="8960" y="17847"/>
                  </a:cubicBezTo>
                  <a:cubicBezTo>
                    <a:pt x="8974" y="17841"/>
                    <a:pt x="8989" y="17838"/>
                    <a:pt x="9006" y="17838"/>
                  </a:cubicBezTo>
                  <a:cubicBezTo>
                    <a:pt x="9032" y="17838"/>
                    <a:pt x="9061" y="17846"/>
                    <a:pt x="9092" y="17864"/>
                  </a:cubicBezTo>
                  <a:cubicBezTo>
                    <a:pt x="9164" y="17935"/>
                    <a:pt x="9247" y="18018"/>
                    <a:pt x="9347" y="18068"/>
                  </a:cubicBezTo>
                  <a:cubicBezTo>
                    <a:pt x="9353" y="18057"/>
                    <a:pt x="9358" y="18041"/>
                    <a:pt x="9358" y="18024"/>
                  </a:cubicBezTo>
                  <a:cubicBezTo>
                    <a:pt x="9368" y="18014"/>
                    <a:pt x="9374" y="18004"/>
                    <a:pt x="9383" y="17998"/>
                  </a:cubicBezTo>
                  <a:lnTo>
                    <a:pt x="9383" y="17998"/>
                  </a:lnTo>
                  <a:cubicBezTo>
                    <a:pt x="9384" y="17998"/>
                    <a:pt x="9385" y="17999"/>
                    <a:pt x="9387" y="18000"/>
                  </a:cubicBezTo>
                  <a:lnTo>
                    <a:pt x="9387" y="18000"/>
                  </a:lnTo>
                  <a:lnTo>
                    <a:pt x="9386" y="17996"/>
                  </a:lnTo>
                  <a:lnTo>
                    <a:pt x="9386" y="17996"/>
                  </a:lnTo>
                  <a:cubicBezTo>
                    <a:pt x="9385" y="17997"/>
                    <a:pt x="9384" y="17997"/>
                    <a:pt x="9383" y="17998"/>
                  </a:cubicBezTo>
                  <a:lnTo>
                    <a:pt x="9383" y="17998"/>
                  </a:lnTo>
                  <a:cubicBezTo>
                    <a:pt x="9380" y="17996"/>
                    <a:pt x="9380" y="17994"/>
                    <a:pt x="9380" y="17991"/>
                  </a:cubicBezTo>
                  <a:lnTo>
                    <a:pt x="9380" y="17991"/>
                  </a:lnTo>
                  <a:lnTo>
                    <a:pt x="9386" y="17996"/>
                  </a:lnTo>
                  <a:lnTo>
                    <a:pt x="9386" y="17996"/>
                  </a:lnTo>
                  <a:lnTo>
                    <a:pt x="9386" y="17996"/>
                  </a:lnTo>
                  <a:lnTo>
                    <a:pt x="9386" y="17996"/>
                  </a:lnTo>
                  <a:lnTo>
                    <a:pt x="9391" y="18002"/>
                  </a:lnTo>
                  <a:cubicBezTo>
                    <a:pt x="9390" y="18001"/>
                    <a:pt x="9388" y="18000"/>
                    <a:pt x="9387" y="18000"/>
                  </a:cubicBezTo>
                  <a:lnTo>
                    <a:pt x="9387" y="18000"/>
                  </a:lnTo>
                  <a:lnTo>
                    <a:pt x="9398" y="18029"/>
                  </a:lnTo>
                  <a:lnTo>
                    <a:pt x="9398" y="18029"/>
                  </a:lnTo>
                  <a:cubicBezTo>
                    <a:pt x="9384" y="18029"/>
                    <a:pt x="9373" y="18024"/>
                    <a:pt x="9358" y="18024"/>
                  </a:cubicBezTo>
                  <a:lnTo>
                    <a:pt x="9358" y="18024"/>
                  </a:lnTo>
                  <a:cubicBezTo>
                    <a:pt x="9374" y="18024"/>
                    <a:pt x="9379" y="18029"/>
                    <a:pt x="9398" y="18029"/>
                  </a:cubicBezTo>
                  <a:lnTo>
                    <a:pt x="9398" y="18029"/>
                  </a:lnTo>
                  <a:lnTo>
                    <a:pt x="9402" y="18041"/>
                  </a:lnTo>
                  <a:cubicBezTo>
                    <a:pt x="9408" y="18041"/>
                    <a:pt x="9413" y="18041"/>
                    <a:pt x="9424" y="18046"/>
                  </a:cubicBezTo>
                  <a:lnTo>
                    <a:pt x="9436" y="18124"/>
                  </a:lnTo>
                  <a:lnTo>
                    <a:pt x="9424" y="18140"/>
                  </a:lnTo>
                  <a:lnTo>
                    <a:pt x="9424" y="18140"/>
                  </a:lnTo>
                  <a:lnTo>
                    <a:pt x="9441" y="18135"/>
                  </a:lnTo>
                  <a:lnTo>
                    <a:pt x="9452" y="18168"/>
                  </a:lnTo>
                  <a:cubicBezTo>
                    <a:pt x="9455" y="18170"/>
                    <a:pt x="9459" y="18171"/>
                    <a:pt x="9463" y="18171"/>
                  </a:cubicBezTo>
                  <a:cubicBezTo>
                    <a:pt x="9478" y="18171"/>
                    <a:pt x="9496" y="18156"/>
                    <a:pt x="9519" y="18151"/>
                  </a:cubicBezTo>
                  <a:lnTo>
                    <a:pt x="9552" y="18162"/>
                  </a:lnTo>
                  <a:lnTo>
                    <a:pt x="9552" y="18135"/>
                  </a:lnTo>
                  <a:cubicBezTo>
                    <a:pt x="9574" y="18135"/>
                    <a:pt x="9591" y="18151"/>
                    <a:pt x="9596" y="18190"/>
                  </a:cubicBezTo>
                  <a:cubicBezTo>
                    <a:pt x="9596" y="18164"/>
                    <a:pt x="9601" y="18134"/>
                    <a:pt x="9623" y="18134"/>
                  </a:cubicBezTo>
                  <a:cubicBezTo>
                    <a:pt x="9625" y="18134"/>
                    <a:pt x="9627" y="18134"/>
                    <a:pt x="9629" y="18135"/>
                  </a:cubicBezTo>
                  <a:cubicBezTo>
                    <a:pt x="9651" y="18162"/>
                    <a:pt x="9679" y="18185"/>
                    <a:pt x="9701" y="18212"/>
                  </a:cubicBezTo>
                  <a:cubicBezTo>
                    <a:pt x="9657" y="18234"/>
                    <a:pt x="9635" y="18251"/>
                    <a:pt x="9685" y="18301"/>
                  </a:cubicBezTo>
                  <a:cubicBezTo>
                    <a:pt x="9712" y="18279"/>
                    <a:pt x="9707" y="18251"/>
                    <a:pt x="9712" y="18223"/>
                  </a:cubicBezTo>
                  <a:cubicBezTo>
                    <a:pt x="10033" y="18522"/>
                    <a:pt x="10504" y="18633"/>
                    <a:pt x="10703" y="19075"/>
                  </a:cubicBezTo>
                  <a:cubicBezTo>
                    <a:pt x="10691" y="19036"/>
                    <a:pt x="10698" y="19022"/>
                    <a:pt x="10711" y="19022"/>
                  </a:cubicBezTo>
                  <a:cubicBezTo>
                    <a:pt x="10723" y="19022"/>
                    <a:pt x="10742" y="19034"/>
                    <a:pt x="10758" y="19048"/>
                  </a:cubicBezTo>
                  <a:cubicBezTo>
                    <a:pt x="10742" y="19020"/>
                    <a:pt x="10797" y="18998"/>
                    <a:pt x="10819" y="18965"/>
                  </a:cubicBezTo>
                  <a:cubicBezTo>
                    <a:pt x="10847" y="19037"/>
                    <a:pt x="10880" y="19098"/>
                    <a:pt x="10908" y="19164"/>
                  </a:cubicBezTo>
                  <a:cubicBezTo>
                    <a:pt x="10921" y="19157"/>
                    <a:pt x="10933" y="19153"/>
                    <a:pt x="10945" y="19153"/>
                  </a:cubicBezTo>
                  <a:cubicBezTo>
                    <a:pt x="11010" y="19153"/>
                    <a:pt x="11057" y="19246"/>
                    <a:pt x="11110" y="19246"/>
                  </a:cubicBezTo>
                  <a:cubicBezTo>
                    <a:pt x="11120" y="19246"/>
                    <a:pt x="11130" y="19243"/>
                    <a:pt x="11140" y="19236"/>
                  </a:cubicBezTo>
                  <a:lnTo>
                    <a:pt x="11090" y="19208"/>
                  </a:lnTo>
                  <a:cubicBezTo>
                    <a:pt x="11118" y="19203"/>
                    <a:pt x="11140" y="19186"/>
                    <a:pt x="11157" y="19158"/>
                  </a:cubicBezTo>
                  <a:cubicBezTo>
                    <a:pt x="11168" y="19164"/>
                    <a:pt x="11173" y="19181"/>
                    <a:pt x="11184" y="19186"/>
                  </a:cubicBezTo>
                  <a:cubicBezTo>
                    <a:pt x="11200" y="19148"/>
                    <a:pt x="11275" y="19129"/>
                    <a:pt x="11352" y="19129"/>
                  </a:cubicBezTo>
                  <a:cubicBezTo>
                    <a:pt x="11411" y="19129"/>
                    <a:pt x="11472" y="19140"/>
                    <a:pt x="11511" y="19164"/>
                  </a:cubicBezTo>
                  <a:cubicBezTo>
                    <a:pt x="11489" y="19181"/>
                    <a:pt x="11478" y="19219"/>
                    <a:pt x="11472" y="19236"/>
                  </a:cubicBezTo>
                  <a:cubicBezTo>
                    <a:pt x="11594" y="19385"/>
                    <a:pt x="11638" y="19496"/>
                    <a:pt x="11765" y="19629"/>
                  </a:cubicBezTo>
                  <a:cubicBezTo>
                    <a:pt x="11760" y="19656"/>
                    <a:pt x="11804" y="19745"/>
                    <a:pt x="11738" y="19745"/>
                  </a:cubicBezTo>
                  <a:cubicBezTo>
                    <a:pt x="11776" y="19756"/>
                    <a:pt x="11815" y="19745"/>
                    <a:pt x="11859" y="19784"/>
                  </a:cubicBezTo>
                  <a:cubicBezTo>
                    <a:pt x="11862" y="19820"/>
                    <a:pt x="11856" y="19831"/>
                    <a:pt x="11846" y="19831"/>
                  </a:cubicBezTo>
                  <a:cubicBezTo>
                    <a:pt x="11827" y="19831"/>
                    <a:pt x="11792" y="19791"/>
                    <a:pt x="11767" y="19791"/>
                  </a:cubicBezTo>
                  <a:cubicBezTo>
                    <a:pt x="11753" y="19791"/>
                    <a:pt x="11742" y="19803"/>
                    <a:pt x="11738" y="19839"/>
                  </a:cubicBezTo>
                  <a:cubicBezTo>
                    <a:pt x="11747" y="19832"/>
                    <a:pt x="11758" y="19829"/>
                    <a:pt x="11771" y="19829"/>
                  </a:cubicBezTo>
                  <a:cubicBezTo>
                    <a:pt x="11829" y="19829"/>
                    <a:pt x="11919" y="19888"/>
                    <a:pt x="11987" y="19911"/>
                  </a:cubicBezTo>
                  <a:cubicBezTo>
                    <a:pt x="12036" y="19828"/>
                    <a:pt x="11865" y="19767"/>
                    <a:pt x="11782" y="19734"/>
                  </a:cubicBezTo>
                  <a:cubicBezTo>
                    <a:pt x="11825" y="19691"/>
                    <a:pt x="11894" y="19670"/>
                    <a:pt x="11973" y="19670"/>
                  </a:cubicBezTo>
                  <a:cubicBezTo>
                    <a:pt x="12058" y="19670"/>
                    <a:pt x="12155" y="19694"/>
                    <a:pt x="12247" y="19739"/>
                  </a:cubicBezTo>
                  <a:cubicBezTo>
                    <a:pt x="12374" y="19822"/>
                    <a:pt x="12230" y="19845"/>
                    <a:pt x="12263" y="19850"/>
                  </a:cubicBezTo>
                  <a:cubicBezTo>
                    <a:pt x="12457" y="20066"/>
                    <a:pt x="12595" y="19856"/>
                    <a:pt x="12706" y="20088"/>
                  </a:cubicBezTo>
                  <a:cubicBezTo>
                    <a:pt x="12723" y="20210"/>
                    <a:pt x="12606" y="20210"/>
                    <a:pt x="12579" y="20265"/>
                  </a:cubicBezTo>
                  <a:cubicBezTo>
                    <a:pt x="12468" y="20204"/>
                    <a:pt x="12474" y="20099"/>
                    <a:pt x="12413" y="20044"/>
                  </a:cubicBezTo>
                  <a:lnTo>
                    <a:pt x="12413" y="20044"/>
                  </a:lnTo>
                  <a:lnTo>
                    <a:pt x="12457" y="20143"/>
                  </a:lnTo>
                  <a:cubicBezTo>
                    <a:pt x="12413" y="20132"/>
                    <a:pt x="12335" y="20094"/>
                    <a:pt x="12319" y="20044"/>
                  </a:cubicBezTo>
                  <a:lnTo>
                    <a:pt x="12319" y="20044"/>
                  </a:lnTo>
                  <a:cubicBezTo>
                    <a:pt x="12330" y="20155"/>
                    <a:pt x="12667" y="20392"/>
                    <a:pt x="12800" y="20586"/>
                  </a:cubicBezTo>
                  <a:cubicBezTo>
                    <a:pt x="12822" y="20589"/>
                    <a:pt x="12851" y="20596"/>
                    <a:pt x="12875" y="20596"/>
                  </a:cubicBezTo>
                  <a:cubicBezTo>
                    <a:pt x="12898" y="20596"/>
                    <a:pt x="12916" y="20589"/>
                    <a:pt x="12916" y="20564"/>
                  </a:cubicBezTo>
                  <a:lnTo>
                    <a:pt x="12855" y="20531"/>
                  </a:lnTo>
                  <a:cubicBezTo>
                    <a:pt x="12852" y="20498"/>
                    <a:pt x="12869" y="20490"/>
                    <a:pt x="12892" y="20490"/>
                  </a:cubicBezTo>
                  <a:cubicBezTo>
                    <a:pt x="12913" y="20490"/>
                    <a:pt x="12940" y="20498"/>
                    <a:pt x="12957" y="20498"/>
                  </a:cubicBezTo>
                  <a:cubicBezTo>
                    <a:pt x="12973" y="20498"/>
                    <a:pt x="12980" y="20491"/>
                    <a:pt x="12966" y="20464"/>
                  </a:cubicBezTo>
                  <a:lnTo>
                    <a:pt x="12966" y="20464"/>
                  </a:lnTo>
                  <a:cubicBezTo>
                    <a:pt x="13060" y="20492"/>
                    <a:pt x="13193" y="20503"/>
                    <a:pt x="13270" y="20614"/>
                  </a:cubicBezTo>
                  <a:lnTo>
                    <a:pt x="13228" y="20698"/>
                  </a:lnTo>
                  <a:lnTo>
                    <a:pt x="13228" y="20698"/>
                  </a:lnTo>
                  <a:cubicBezTo>
                    <a:pt x="13237" y="20671"/>
                    <a:pt x="13190" y="20603"/>
                    <a:pt x="13149" y="20603"/>
                  </a:cubicBezTo>
                  <a:cubicBezTo>
                    <a:pt x="13168" y="20622"/>
                    <a:pt x="13184" y="20800"/>
                    <a:pt x="13273" y="20800"/>
                  </a:cubicBezTo>
                  <a:cubicBezTo>
                    <a:pt x="13284" y="20800"/>
                    <a:pt x="13296" y="20797"/>
                    <a:pt x="13309" y="20791"/>
                  </a:cubicBezTo>
                  <a:lnTo>
                    <a:pt x="13276" y="20680"/>
                  </a:lnTo>
                  <a:lnTo>
                    <a:pt x="13276" y="20680"/>
                  </a:lnTo>
                  <a:cubicBezTo>
                    <a:pt x="13381" y="20702"/>
                    <a:pt x="13525" y="20702"/>
                    <a:pt x="13602" y="20791"/>
                  </a:cubicBezTo>
                  <a:cubicBezTo>
                    <a:pt x="13614" y="20686"/>
                    <a:pt x="13575" y="20785"/>
                    <a:pt x="13575" y="20653"/>
                  </a:cubicBezTo>
                  <a:cubicBezTo>
                    <a:pt x="13569" y="20683"/>
                    <a:pt x="13558" y="20694"/>
                    <a:pt x="13542" y="20694"/>
                  </a:cubicBezTo>
                  <a:cubicBezTo>
                    <a:pt x="13497" y="20694"/>
                    <a:pt x="13418" y="20592"/>
                    <a:pt x="13378" y="20592"/>
                  </a:cubicBezTo>
                  <a:cubicBezTo>
                    <a:pt x="13366" y="20592"/>
                    <a:pt x="13357" y="20602"/>
                    <a:pt x="13354" y="20628"/>
                  </a:cubicBezTo>
                  <a:lnTo>
                    <a:pt x="13354" y="20628"/>
                  </a:lnTo>
                  <a:cubicBezTo>
                    <a:pt x="13357" y="20494"/>
                    <a:pt x="13270" y="20508"/>
                    <a:pt x="13254" y="20365"/>
                  </a:cubicBezTo>
                  <a:cubicBezTo>
                    <a:pt x="13247" y="20381"/>
                    <a:pt x="13247" y="20401"/>
                    <a:pt x="13234" y="20401"/>
                  </a:cubicBezTo>
                  <a:cubicBezTo>
                    <a:pt x="13226" y="20401"/>
                    <a:pt x="13212" y="20392"/>
                    <a:pt x="13187" y="20365"/>
                  </a:cubicBezTo>
                  <a:cubicBezTo>
                    <a:pt x="13182" y="20370"/>
                    <a:pt x="13165" y="20370"/>
                    <a:pt x="13154" y="20370"/>
                  </a:cubicBezTo>
                  <a:cubicBezTo>
                    <a:pt x="13160" y="20398"/>
                    <a:pt x="13165" y="20420"/>
                    <a:pt x="13160" y="20437"/>
                  </a:cubicBezTo>
                  <a:cubicBezTo>
                    <a:pt x="13152" y="20439"/>
                    <a:pt x="13144" y="20440"/>
                    <a:pt x="13135" y="20440"/>
                  </a:cubicBezTo>
                  <a:cubicBezTo>
                    <a:pt x="13055" y="20440"/>
                    <a:pt x="12954" y="20353"/>
                    <a:pt x="12894" y="20348"/>
                  </a:cubicBezTo>
                  <a:cubicBezTo>
                    <a:pt x="12861" y="20298"/>
                    <a:pt x="12938" y="20337"/>
                    <a:pt x="12938" y="20293"/>
                  </a:cubicBezTo>
                  <a:lnTo>
                    <a:pt x="12839" y="20287"/>
                  </a:lnTo>
                  <a:cubicBezTo>
                    <a:pt x="12875" y="20242"/>
                    <a:pt x="12826" y="20144"/>
                    <a:pt x="12880" y="20144"/>
                  </a:cubicBezTo>
                  <a:cubicBezTo>
                    <a:pt x="12892" y="20144"/>
                    <a:pt x="12909" y="20149"/>
                    <a:pt x="12933" y="20160"/>
                  </a:cubicBezTo>
                  <a:lnTo>
                    <a:pt x="12839" y="20077"/>
                  </a:lnTo>
                  <a:cubicBezTo>
                    <a:pt x="12811" y="20005"/>
                    <a:pt x="12750" y="19928"/>
                    <a:pt x="12689" y="19905"/>
                  </a:cubicBezTo>
                  <a:cubicBezTo>
                    <a:pt x="12656" y="19856"/>
                    <a:pt x="12529" y="19867"/>
                    <a:pt x="12606" y="19856"/>
                  </a:cubicBezTo>
                  <a:lnTo>
                    <a:pt x="12440" y="19762"/>
                  </a:lnTo>
                  <a:lnTo>
                    <a:pt x="12451" y="19745"/>
                  </a:lnTo>
                  <a:cubicBezTo>
                    <a:pt x="12330" y="19607"/>
                    <a:pt x="12092" y="19551"/>
                    <a:pt x="12036" y="19313"/>
                  </a:cubicBezTo>
                  <a:cubicBezTo>
                    <a:pt x="11981" y="19275"/>
                    <a:pt x="11920" y="19241"/>
                    <a:pt x="11865" y="19153"/>
                  </a:cubicBezTo>
                  <a:lnTo>
                    <a:pt x="11893" y="19098"/>
                  </a:lnTo>
                  <a:cubicBezTo>
                    <a:pt x="11828" y="19055"/>
                    <a:pt x="11769" y="18887"/>
                    <a:pt x="11705" y="18887"/>
                  </a:cubicBezTo>
                  <a:cubicBezTo>
                    <a:pt x="11703" y="18887"/>
                    <a:pt x="11701" y="18887"/>
                    <a:pt x="11699" y="18887"/>
                  </a:cubicBezTo>
                  <a:cubicBezTo>
                    <a:pt x="11760" y="18716"/>
                    <a:pt x="11461" y="18572"/>
                    <a:pt x="11394" y="18439"/>
                  </a:cubicBezTo>
                  <a:lnTo>
                    <a:pt x="11334" y="18489"/>
                  </a:lnTo>
                  <a:cubicBezTo>
                    <a:pt x="11267" y="18411"/>
                    <a:pt x="11195" y="18351"/>
                    <a:pt x="11090" y="18273"/>
                  </a:cubicBezTo>
                  <a:lnTo>
                    <a:pt x="11040" y="18323"/>
                  </a:lnTo>
                  <a:cubicBezTo>
                    <a:pt x="10930" y="18273"/>
                    <a:pt x="10908" y="18079"/>
                    <a:pt x="10797" y="17947"/>
                  </a:cubicBezTo>
                  <a:cubicBezTo>
                    <a:pt x="10799" y="17946"/>
                    <a:pt x="10801" y="17946"/>
                    <a:pt x="10803" y="17946"/>
                  </a:cubicBezTo>
                  <a:cubicBezTo>
                    <a:pt x="10828" y="17946"/>
                    <a:pt x="10847" y="17977"/>
                    <a:pt x="10858" y="18013"/>
                  </a:cubicBezTo>
                  <a:cubicBezTo>
                    <a:pt x="10847" y="17764"/>
                    <a:pt x="10509" y="17742"/>
                    <a:pt x="10487" y="17526"/>
                  </a:cubicBezTo>
                  <a:cubicBezTo>
                    <a:pt x="10443" y="17504"/>
                    <a:pt x="10426" y="17471"/>
                    <a:pt x="10426" y="17437"/>
                  </a:cubicBezTo>
                  <a:lnTo>
                    <a:pt x="10426" y="17437"/>
                  </a:lnTo>
                  <a:lnTo>
                    <a:pt x="10432" y="17443"/>
                  </a:lnTo>
                  <a:cubicBezTo>
                    <a:pt x="10432" y="17437"/>
                    <a:pt x="10426" y="17437"/>
                    <a:pt x="10426" y="17432"/>
                  </a:cubicBezTo>
                  <a:cubicBezTo>
                    <a:pt x="10426" y="17410"/>
                    <a:pt x="10426" y="17382"/>
                    <a:pt x="10421" y="17360"/>
                  </a:cubicBezTo>
                  <a:lnTo>
                    <a:pt x="10421" y="17421"/>
                  </a:lnTo>
                  <a:cubicBezTo>
                    <a:pt x="10398" y="17393"/>
                    <a:pt x="10354" y="17354"/>
                    <a:pt x="10315" y="17327"/>
                  </a:cubicBezTo>
                  <a:lnTo>
                    <a:pt x="10365" y="17266"/>
                  </a:lnTo>
                  <a:lnTo>
                    <a:pt x="10354" y="17255"/>
                  </a:lnTo>
                  <a:cubicBezTo>
                    <a:pt x="10352" y="17237"/>
                    <a:pt x="10346" y="17229"/>
                    <a:pt x="10337" y="17229"/>
                  </a:cubicBezTo>
                  <a:cubicBezTo>
                    <a:pt x="10319" y="17229"/>
                    <a:pt x="10290" y="17262"/>
                    <a:pt x="10271" y="17299"/>
                  </a:cubicBezTo>
                  <a:cubicBezTo>
                    <a:pt x="10243" y="17283"/>
                    <a:pt x="10227" y="17271"/>
                    <a:pt x="10199" y="17271"/>
                  </a:cubicBezTo>
                  <a:cubicBezTo>
                    <a:pt x="10266" y="17166"/>
                    <a:pt x="10089" y="17183"/>
                    <a:pt x="10155" y="17061"/>
                  </a:cubicBezTo>
                  <a:lnTo>
                    <a:pt x="10172" y="17061"/>
                  </a:lnTo>
                  <a:cubicBezTo>
                    <a:pt x="10039" y="16989"/>
                    <a:pt x="10354" y="16851"/>
                    <a:pt x="10172" y="16718"/>
                  </a:cubicBezTo>
                  <a:cubicBezTo>
                    <a:pt x="10177" y="16712"/>
                    <a:pt x="10183" y="16710"/>
                    <a:pt x="10188" y="16710"/>
                  </a:cubicBezTo>
                  <a:cubicBezTo>
                    <a:pt x="10203" y="16710"/>
                    <a:pt x="10216" y="16729"/>
                    <a:pt x="10236" y="16729"/>
                  </a:cubicBezTo>
                  <a:cubicBezTo>
                    <a:pt x="10242" y="16729"/>
                    <a:pt x="10248" y="16727"/>
                    <a:pt x="10255" y="16724"/>
                  </a:cubicBezTo>
                  <a:cubicBezTo>
                    <a:pt x="10188" y="16690"/>
                    <a:pt x="10177" y="16646"/>
                    <a:pt x="10205" y="16574"/>
                  </a:cubicBezTo>
                  <a:lnTo>
                    <a:pt x="10205" y="16574"/>
                  </a:lnTo>
                  <a:lnTo>
                    <a:pt x="10216" y="16580"/>
                  </a:lnTo>
                  <a:cubicBezTo>
                    <a:pt x="10205" y="16369"/>
                    <a:pt x="10271" y="16281"/>
                    <a:pt x="10326" y="16048"/>
                  </a:cubicBezTo>
                  <a:lnTo>
                    <a:pt x="10326" y="16048"/>
                  </a:lnTo>
                  <a:lnTo>
                    <a:pt x="10260" y="16060"/>
                  </a:lnTo>
                  <a:cubicBezTo>
                    <a:pt x="10271" y="16010"/>
                    <a:pt x="10293" y="15999"/>
                    <a:pt x="10315" y="15977"/>
                  </a:cubicBezTo>
                  <a:cubicBezTo>
                    <a:pt x="10300" y="15967"/>
                    <a:pt x="10290" y="15963"/>
                    <a:pt x="10281" y="15963"/>
                  </a:cubicBezTo>
                  <a:cubicBezTo>
                    <a:pt x="10240" y="15963"/>
                    <a:pt x="10274" y="16069"/>
                    <a:pt x="10218" y="16069"/>
                  </a:cubicBezTo>
                  <a:cubicBezTo>
                    <a:pt x="10209" y="16069"/>
                    <a:pt x="10197" y="16066"/>
                    <a:pt x="10183" y="16060"/>
                  </a:cubicBezTo>
                  <a:cubicBezTo>
                    <a:pt x="10338" y="16004"/>
                    <a:pt x="10210" y="15700"/>
                    <a:pt x="10382" y="15672"/>
                  </a:cubicBezTo>
                  <a:cubicBezTo>
                    <a:pt x="10386" y="15646"/>
                    <a:pt x="10378" y="15639"/>
                    <a:pt x="10366" y="15639"/>
                  </a:cubicBezTo>
                  <a:cubicBezTo>
                    <a:pt x="10355" y="15639"/>
                    <a:pt x="10341" y="15644"/>
                    <a:pt x="10330" y="15644"/>
                  </a:cubicBezTo>
                  <a:cubicBezTo>
                    <a:pt x="10317" y="15644"/>
                    <a:pt x="10308" y="15638"/>
                    <a:pt x="10310" y="15611"/>
                  </a:cubicBezTo>
                  <a:lnTo>
                    <a:pt x="10354" y="15595"/>
                  </a:lnTo>
                  <a:lnTo>
                    <a:pt x="10299" y="15567"/>
                  </a:lnTo>
                  <a:cubicBezTo>
                    <a:pt x="10313" y="15523"/>
                    <a:pt x="10362" y="15505"/>
                    <a:pt x="10396" y="15505"/>
                  </a:cubicBezTo>
                  <a:cubicBezTo>
                    <a:pt x="10401" y="15505"/>
                    <a:pt x="10405" y="15506"/>
                    <a:pt x="10409" y="15506"/>
                  </a:cubicBezTo>
                  <a:cubicBezTo>
                    <a:pt x="10404" y="15517"/>
                    <a:pt x="10421" y="15539"/>
                    <a:pt x="10421" y="15556"/>
                  </a:cubicBezTo>
                  <a:cubicBezTo>
                    <a:pt x="10477" y="15505"/>
                    <a:pt x="10429" y="15387"/>
                    <a:pt x="10443" y="15353"/>
                  </a:cubicBezTo>
                  <a:lnTo>
                    <a:pt x="10443" y="15353"/>
                  </a:lnTo>
                  <a:cubicBezTo>
                    <a:pt x="10429" y="15373"/>
                    <a:pt x="10419" y="15398"/>
                    <a:pt x="10409" y="15418"/>
                  </a:cubicBezTo>
                  <a:cubicBezTo>
                    <a:pt x="10404" y="15313"/>
                    <a:pt x="10426" y="15196"/>
                    <a:pt x="10448" y="15075"/>
                  </a:cubicBezTo>
                  <a:cubicBezTo>
                    <a:pt x="10459" y="14958"/>
                    <a:pt x="10481" y="14848"/>
                    <a:pt x="10454" y="14737"/>
                  </a:cubicBezTo>
                  <a:lnTo>
                    <a:pt x="10454" y="14737"/>
                  </a:lnTo>
                  <a:lnTo>
                    <a:pt x="10421" y="14743"/>
                  </a:lnTo>
                  <a:cubicBezTo>
                    <a:pt x="10382" y="14577"/>
                    <a:pt x="10481" y="14632"/>
                    <a:pt x="10493" y="14460"/>
                  </a:cubicBezTo>
                  <a:lnTo>
                    <a:pt x="10504" y="14466"/>
                  </a:lnTo>
                  <a:cubicBezTo>
                    <a:pt x="10476" y="14427"/>
                    <a:pt x="10476" y="14377"/>
                    <a:pt x="10487" y="14339"/>
                  </a:cubicBezTo>
                  <a:lnTo>
                    <a:pt x="10487" y="14339"/>
                  </a:lnTo>
                  <a:cubicBezTo>
                    <a:pt x="10493" y="14350"/>
                    <a:pt x="10501" y="14355"/>
                    <a:pt x="10510" y="14355"/>
                  </a:cubicBezTo>
                  <a:cubicBezTo>
                    <a:pt x="10533" y="14355"/>
                    <a:pt x="10565" y="14325"/>
                    <a:pt x="10589" y="14325"/>
                  </a:cubicBezTo>
                  <a:cubicBezTo>
                    <a:pt x="10599" y="14325"/>
                    <a:pt x="10608" y="14330"/>
                    <a:pt x="10614" y="14344"/>
                  </a:cubicBezTo>
                  <a:cubicBezTo>
                    <a:pt x="10592" y="14162"/>
                    <a:pt x="10587" y="14256"/>
                    <a:pt x="10493" y="14106"/>
                  </a:cubicBezTo>
                  <a:lnTo>
                    <a:pt x="10559" y="14101"/>
                  </a:lnTo>
                  <a:cubicBezTo>
                    <a:pt x="10520" y="14051"/>
                    <a:pt x="10493" y="14040"/>
                    <a:pt x="10509" y="13951"/>
                  </a:cubicBezTo>
                  <a:lnTo>
                    <a:pt x="10509" y="13951"/>
                  </a:lnTo>
                  <a:cubicBezTo>
                    <a:pt x="10518" y="13978"/>
                    <a:pt x="10531" y="13984"/>
                    <a:pt x="10546" y="13984"/>
                  </a:cubicBezTo>
                  <a:cubicBezTo>
                    <a:pt x="10562" y="13984"/>
                    <a:pt x="10580" y="13977"/>
                    <a:pt x="10597" y="13977"/>
                  </a:cubicBezTo>
                  <a:cubicBezTo>
                    <a:pt x="10614" y="13977"/>
                    <a:pt x="10630" y="13985"/>
                    <a:pt x="10642" y="14018"/>
                  </a:cubicBezTo>
                  <a:cubicBezTo>
                    <a:pt x="10808" y="13896"/>
                    <a:pt x="10620" y="13730"/>
                    <a:pt x="10813" y="13719"/>
                  </a:cubicBezTo>
                  <a:cubicBezTo>
                    <a:pt x="10788" y="13691"/>
                    <a:pt x="10768" y="13681"/>
                    <a:pt x="10750" y="13681"/>
                  </a:cubicBezTo>
                  <a:cubicBezTo>
                    <a:pt x="10697" y="13681"/>
                    <a:pt x="10678" y="13783"/>
                    <a:pt x="10668" y="13783"/>
                  </a:cubicBezTo>
                  <a:cubicBezTo>
                    <a:pt x="10667" y="13783"/>
                    <a:pt x="10665" y="13780"/>
                    <a:pt x="10664" y="13774"/>
                  </a:cubicBezTo>
                  <a:cubicBezTo>
                    <a:pt x="10659" y="13776"/>
                    <a:pt x="10653" y="13777"/>
                    <a:pt x="10649" y="13777"/>
                  </a:cubicBezTo>
                  <a:cubicBezTo>
                    <a:pt x="10595" y="13777"/>
                    <a:pt x="10584" y="13670"/>
                    <a:pt x="10614" y="13625"/>
                  </a:cubicBezTo>
                  <a:cubicBezTo>
                    <a:pt x="10636" y="13569"/>
                    <a:pt x="10830" y="13608"/>
                    <a:pt x="10891" y="13486"/>
                  </a:cubicBezTo>
                  <a:lnTo>
                    <a:pt x="10891" y="13486"/>
                  </a:lnTo>
                  <a:cubicBezTo>
                    <a:pt x="10885" y="13497"/>
                    <a:pt x="10896" y="13509"/>
                    <a:pt x="10891" y="13514"/>
                  </a:cubicBezTo>
                  <a:cubicBezTo>
                    <a:pt x="10946" y="13486"/>
                    <a:pt x="10885" y="13398"/>
                    <a:pt x="10974" y="13370"/>
                  </a:cubicBezTo>
                  <a:cubicBezTo>
                    <a:pt x="10902" y="13293"/>
                    <a:pt x="11013" y="13298"/>
                    <a:pt x="10913" y="13232"/>
                  </a:cubicBezTo>
                  <a:lnTo>
                    <a:pt x="10913" y="13232"/>
                  </a:lnTo>
                  <a:lnTo>
                    <a:pt x="10874" y="13359"/>
                  </a:lnTo>
                  <a:cubicBezTo>
                    <a:pt x="10874" y="13276"/>
                    <a:pt x="10786" y="13149"/>
                    <a:pt x="10913" y="13077"/>
                  </a:cubicBezTo>
                  <a:cubicBezTo>
                    <a:pt x="10924" y="13099"/>
                    <a:pt x="10941" y="13149"/>
                    <a:pt x="10941" y="13177"/>
                  </a:cubicBezTo>
                  <a:cubicBezTo>
                    <a:pt x="10985" y="13160"/>
                    <a:pt x="10952" y="13105"/>
                    <a:pt x="11002" y="13093"/>
                  </a:cubicBezTo>
                  <a:lnTo>
                    <a:pt x="11002" y="13093"/>
                  </a:lnTo>
                  <a:cubicBezTo>
                    <a:pt x="11107" y="13160"/>
                    <a:pt x="10941" y="13237"/>
                    <a:pt x="10985" y="13354"/>
                  </a:cubicBezTo>
                  <a:cubicBezTo>
                    <a:pt x="11028" y="13345"/>
                    <a:pt x="11001" y="13249"/>
                    <a:pt x="11034" y="13249"/>
                  </a:cubicBezTo>
                  <a:cubicBezTo>
                    <a:pt x="11043" y="13249"/>
                    <a:pt x="11057" y="13257"/>
                    <a:pt x="11079" y="13276"/>
                  </a:cubicBezTo>
                  <a:cubicBezTo>
                    <a:pt x="10957" y="13149"/>
                    <a:pt x="11168" y="13177"/>
                    <a:pt x="11107" y="13027"/>
                  </a:cubicBezTo>
                  <a:lnTo>
                    <a:pt x="11107" y="13027"/>
                  </a:lnTo>
                  <a:lnTo>
                    <a:pt x="11162" y="13071"/>
                  </a:lnTo>
                  <a:cubicBezTo>
                    <a:pt x="11162" y="13049"/>
                    <a:pt x="11145" y="13010"/>
                    <a:pt x="11162" y="12988"/>
                  </a:cubicBezTo>
                  <a:lnTo>
                    <a:pt x="11217" y="13077"/>
                  </a:lnTo>
                  <a:cubicBezTo>
                    <a:pt x="11179" y="12972"/>
                    <a:pt x="11356" y="12983"/>
                    <a:pt x="11367" y="12883"/>
                  </a:cubicBezTo>
                  <a:lnTo>
                    <a:pt x="11367" y="12883"/>
                  </a:lnTo>
                  <a:cubicBezTo>
                    <a:pt x="11336" y="12934"/>
                    <a:pt x="11315" y="12950"/>
                    <a:pt x="11298" y="12950"/>
                  </a:cubicBezTo>
                  <a:cubicBezTo>
                    <a:pt x="11269" y="12950"/>
                    <a:pt x="11251" y="12901"/>
                    <a:pt x="11211" y="12901"/>
                  </a:cubicBezTo>
                  <a:cubicBezTo>
                    <a:pt x="11205" y="12901"/>
                    <a:pt x="11198" y="12902"/>
                    <a:pt x="11190" y="12905"/>
                  </a:cubicBezTo>
                  <a:cubicBezTo>
                    <a:pt x="11223" y="12678"/>
                    <a:pt x="11411" y="12889"/>
                    <a:pt x="11505" y="12684"/>
                  </a:cubicBezTo>
                  <a:lnTo>
                    <a:pt x="11505" y="12684"/>
                  </a:lnTo>
                  <a:cubicBezTo>
                    <a:pt x="11492" y="12704"/>
                    <a:pt x="11460" y="12722"/>
                    <a:pt x="11437" y="12722"/>
                  </a:cubicBezTo>
                  <a:cubicBezTo>
                    <a:pt x="11422" y="12722"/>
                    <a:pt x="11411" y="12715"/>
                    <a:pt x="11411" y="12695"/>
                  </a:cubicBezTo>
                  <a:cubicBezTo>
                    <a:pt x="11444" y="12662"/>
                    <a:pt x="11500" y="12623"/>
                    <a:pt x="11549" y="12612"/>
                  </a:cubicBezTo>
                  <a:cubicBezTo>
                    <a:pt x="11574" y="12552"/>
                    <a:pt x="11566" y="12538"/>
                    <a:pt x="11548" y="12538"/>
                  </a:cubicBezTo>
                  <a:cubicBezTo>
                    <a:pt x="11533" y="12538"/>
                    <a:pt x="11511" y="12547"/>
                    <a:pt x="11494" y="12547"/>
                  </a:cubicBezTo>
                  <a:cubicBezTo>
                    <a:pt x="11479" y="12547"/>
                    <a:pt x="11468" y="12541"/>
                    <a:pt x="11466" y="12518"/>
                  </a:cubicBezTo>
                  <a:cubicBezTo>
                    <a:pt x="11566" y="12512"/>
                    <a:pt x="11472" y="12435"/>
                    <a:pt x="11472" y="12358"/>
                  </a:cubicBezTo>
                  <a:lnTo>
                    <a:pt x="11472" y="12358"/>
                  </a:lnTo>
                  <a:lnTo>
                    <a:pt x="11538" y="12391"/>
                  </a:lnTo>
                  <a:cubicBezTo>
                    <a:pt x="11660" y="12247"/>
                    <a:pt x="11422" y="12280"/>
                    <a:pt x="11538" y="12164"/>
                  </a:cubicBezTo>
                  <a:lnTo>
                    <a:pt x="11538" y="12164"/>
                  </a:lnTo>
                  <a:lnTo>
                    <a:pt x="11605" y="12269"/>
                  </a:lnTo>
                  <a:lnTo>
                    <a:pt x="11610" y="12180"/>
                  </a:lnTo>
                  <a:lnTo>
                    <a:pt x="11677" y="12225"/>
                  </a:lnTo>
                  <a:cubicBezTo>
                    <a:pt x="11660" y="12114"/>
                    <a:pt x="11688" y="12097"/>
                    <a:pt x="11743" y="12020"/>
                  </a:cubicBezTo>
                  <a:cubicBezTo>
                    <a:pt x="11688" y="12020"/>
                    <a:pt x="11621" y="11959"/>
                    <a:pt x="11649" y="11887"/>
                  </a:cubicBezTo>
                  <a:cubicBezTo>
                    <a:pt x="11661" y="11881"/>
                    <a:pt x="11670" y="11879"/>
                    <a:pt x="11678" y="11879"/>
                  </a:cubicBezTo>
                  <a:cubicBezTo>
                    <a:pt x="11695" y="11879"/>
                    <a:pt x="11703" y="11890"/>
                    <a:pt x="11709" y="11890"/>
                  </a:cubicBezTo>
                  <a:cubicBezTo>
                    <a:pt x="11716" y="11890"/>
                    <a:pt x="11720" y="11878"/>
                    <a:pt x="11732" y="11832"/>
                  </a:cubicBezTo>
                  <a:cubicBezTo>
                    <a:pt x="11771" y="11876"/>
                    <a:pt x="11810" y="11920"/>
                    <a:pt x="11732" y="11942"/>
                  </a:cubicBezTo>
                  <a:cubicBezTo>
                    <a:pt x="11754" y="11959"/>
                    <a:pt x="11771" y="11987"/>
                    <a:pt x="11787" y="11998"/>
                  </a:cubicBezTo>
                  <a:cubicBezTo>
                    <a:pt x="11859" y="11965"/>
                    <a:pt x="11854" y="11859"/>
                    <a:pt x="11865" y="11821"/>
                  </a:cubicBezTo>
                  <a:lnTo>
                    <a:pt x="11865" y="11821"/>
                  </a:lnTo>
                  <a:cubicBezTo>
                    <a:pt x="11859" y="11832"/>
                    <a:pt x="11843" y="11854"/>
                    <a:pt x="11837" y="11854"/>
                  </a:cubicBezTo>
                  <a:lnTo>
                    <a:pt x="11798" y="11666"/>
                  </a:lnTo>
                  <a:cubicBezTo>
                    <a:pt x="11806" y="11663"/>
                    <a:pt x="11812" y="11662"/>
                    <a:pt x="11817" y="11662"/>
                  </a:cubicBezTo>
                  <a:cubicBezTo>
                    <a:pt x="11837" y="11662"/>
                    <a:pt x="11846" y="11677"/>
                    <a:pt x="11859" y="11699"/>
                  </a:cubicBezTo>
                  <a:cubicBezTo>
                    <a:pt x="11859" y="11666"/>
                    <a:pt x="11837" y="11633"/>
                    <a:pt x="11843" y="11583"/>
                  </a:cubicBezTo>
                  <a:lnTo>
                    <a:pt x="11843" y="11583"/>
                  </a:lnTo>
                  <a:cubicBezTo>
                    <a:pt x="11898" y="11610"/>
                    <a:pt x="11953" y="11627"/>
                    <a:pt x="11964" y="11710"/>
                  </a:cubicBezTo>
                  <a:lnTo>
                    <a:pt x="11948" y="11533"/>
                  </a:lnTo>
                  <a:cubicBezTo>
                    <a:pt x="11970" y="11533"/>
                    <a:pt x="12015" y="11493"/>
                    <a:pt x="12040" y="11493"/>
                  </a:cubicBezTo>
                  <a:cubicBezTo>
                    <a:pt x="12045" y="11493"/>
                    <a:pt x="12050" y="11495"/>
                    <a:pt x="12053" y="11500"/>
                  </a:cubicBezTo>
                  <a:cubicBezTo>
                    <a:pt x="12108" y="11422"/>
                    <a:pt x="11998" y="11256"/>
                    <a:pt x="12064" y="11157"/>
                  </a:cubicBezTo>
                  <a:cubicBezTo>
                    <a:pt x="12059" y="11146"/>
                    <a:pt x="12047" y="11135"/>
                    <a:pt x="12047" y="11107"/>
                  </a:cubicBezTo>
                  <a:cubicBezTo>
                    <a:pt x="12081" y="11002"/>
                    <a:pt x="12169" y="10913"/>
                    <a:pt x="12108" y="10775"/>
                  </a:cubicBezTo>
                  <a:lnTo>
                    <a:pt x="12225" y="10714"/>
                  </a:lnTo>
                  <a:cubicBezTo>
                    <a:pt x="12222" y="10688"/>
                    <a:pt x="12212" y="10680"/>
                    <a:pt x="12197" y="10680"/>
                  </a:cubicBezTo>
                  <a:cubicBezTo>
                    <a:pt x="12175" y="10680"/>
                    <a:pt x="12142" y="10700"/>
                    <a:pt x="12114" y="10700"/>
                  </a:cubicBezTo>
                  <a:cubicBezTo>
                    <a:pt x="12089" y="10700"/>
                    <a:pt x="12066" y="10683"/>
                    <a:pt x="12059" y="10620"/>
                  </a:cubicBezTo>
                  <a:cubicBezTo>
                    <a:pt x="12048" y="10564"/>
                    <a:pt x="12068" y="10553"/>
                    <a:pt x="12096" y="10553"/>
                  </a:cubicBezTo>
                  <a:cubicBezTo>
                    <a:pt x="12116" y="10553"/>
                    <a:pt x="12141" y="10559"/>
                    <a:pt x="12161" y="10559"/>
                  </a:cubicBezTo>
                  <a:cubicBezTo>
                    <a:pt x="12173" y="10559"/>
                    <a:pt x="12184" y="10556"/>
                    <a:pt x="12191" y="10548"/>
                  </a:cubicBezTo>
                  <a:cubicBezTo>
                    <a:pt x="12142" y="10476"/>
                    <a:pt x="12047" y="10371"/>
                    <a:pt x="12130" y="10260"/>
                  </a:cubicBezTo>
                  <a:lnTo>
                    <a:pt x="12130" y="10260"/>
                  </a:lnTo>
                  <a:cubicBezTo>
                    <a:pt x="12147" y="10299"/>
                    <a:pt x="12130" y="10332"/>
                    <a:pt x="12136" y="10365"/>
                  </a:cubicBezTo>
                  <a:lnTo>
                    <a:pt x="12197" y="10282"/>
                  </a:lnTo>
                  <a:cubicBezTo>
                    <a:pt x="12269" y="10362"/>
                    <a:pt x="12266" y="10424"/>
                    <a:pt x="12291" y="10424"/>
                  </a:cubicBezTo>
                  <a:cubicBezTo>
                    <a:pt x="12301" y="10424"/>
                    <a:pt x="12316" y="10415"/>
                    <a:pt x="12341" y="10393"/>
                  </a:cubicBezTo>
                  <a:cubicBezTo>
                    <a:pt x="12241" y="10382"/>
                    <a:pt x="12241" y="10299"/>
                    <a:pt x="12241" y="10216"/>
                  </a:cubicBezTo>
                  <a:cubicBezTo>
                    <a:pt x="12230" y="10133"/>
                    <a:pt x="12225" y="10039"/>
                    <a:pt x="12119" y="10039"/>
                  </a:cubicBezTo>
                  <a:lnTo>
                    <a:pt x="12164" y="9978"/>
                  </a:lnTo>
                  <a:cubicBezTo>
                    <a:pt x="12164" y="9995"/>
                    <a:pt x="12175" y="10000"/>
                    <a:pt x="12169" y="10011"/>
                  </a:cubicBezTo>
                  <a:cubicBezTo>
                    <a:pt x="12258" y="9895"/>
                    <a:pt x="12020" y="9939"/>
                    <a:pt x="12036" y="9790"/>
                  </a:cubicBezTo>
                  <a:cubicBezTo>
                    <a:pt x="12049" y="9756"/>
                    <a:pt x="12065" y="9723"/>
                    <a:pt x="12084" y="9723"/>
                  </a:cubicBezTo>
                  <a:cubicBezTo>
                    <a:pt x="12090" y="9723"/>
                    <a:pt x="12096" y="9726"/>
                    <a:pt x="12103" y="9735"/>
                  </a:cubicBezTo>
                  <a:cubicBezTo>
                    <a:pt x="12081" y="9701"/>
                    <a:pt x="12059" y="9668"/>
                    <a:pt x="12031" y="9635"/>
                  </a:cubicBezTo>
                  <a:cubicBezTo>
                    <a:pt x="12031" y="9617"/>
                    <a:pt x="12038" y="9610"/>
                    <a:pt x="12045" y="9610"/>
                  </a:cubicBezTo>
                  <a:cubicBezTo>
                    <a:pt x="12052" y="9610"/>
                    <a:pt x="12058" y="9615"/>
                    <a:pt x="12061" y="9622"/>
                  </a:cubicBezTo>
                  <a:lnTo>
                    <a:pt x="12061" y="9622"/>
                  </a:lnTo>
                  <a:cubicBezTo>
                    <a:pt x="12050" y="9571"/>
                    <a:pt x="12035" y="9520"/>
                    <a:pt x="12020" y="9469"/>
                  </a:cubicBezTo>
                  <a:lnTo>
                    <a:pt x="12025" y="9469"/>
                  </a:lnTo>
                  <a:cubicBezTo>
                    <a:pt x="11992" y="9447"/>
                    <a:pt x="11926" y="9403"/>
                    <a:pt x="11898" y="9386"/>
                  </a:cubicBezTo>
                  <a:cubicBezTo>
                    <a:pt x="11903" y="9371"/>
                    <a:pt x="11907" y="9366"/>
                    <a:pt x="11912" y="9366"/>
                  </a:cubicBezTo>
                  <a:cubicBezTo>
                    <a:pt x="11921" y="9366"/>
                    <a:pt x="11930" y="9387"/>
                    <a:pt x="11942" y="9387"/>
                  </a:cubicBezTo>
                  <a:cubicBezTo>
                    <a:pt x="11944" y="9387"/>
                    <a:pt x="11946" y="9387"/>
                    <a:pt x="11948" y="9386"/>
                  </a:cubicBezTo>
                  <a:lnTo>
                    <a:pt x="11870" y="9308"/>
                  </a:lnTo>
                  <a:cubicBezTo>
                    <a:pt x="11882" y="9293"/>
                    <a:pt x="11896" y="9287"/>
                    <a:pt x="11910" y="9287"/>
                  </a:cubicBezTo>
                  <a:cubicBezTo>
                    <a:pt x="11947" y="9287"/>
                    <a:pt x="11986" y="9333"/>
                    <a:pt x="11998" y="9386"/>
                  </a:cubicBezTo>
                  <a:cubicBezTo>
                    <a:pt x="12086" y="9314"/>
                    <a:pt x="12064" y="9292"/>
                    <a:pt x="12031" y="9264"/>
                  </a:cubicBezTo>
                  <a:cubicBezTo>
                    <a:pt x="11998" y="9236"/>
                    <a:pt x="11948" y="9203"/>
                    <a:pt x="11970" y="9087"/>
                  </a:cubicBezTo>
                  <a:lnTo>
                    <a:pt x="11970" y="9087"/>
                  </a:lnTo>
                  <a:lnTo>
                    <a:pt x="12031" y="9170"/>
                  </a:lnTo>
                  <a:cubicBezTo>
                    <a:pt x="12119" y="9065"/>
                    <a:pt x="12053" y="9004"/>
                    <a:pt x="12059" y="8860"/>
                  </a:cubicBezTo>
                  <a:lnTo>
                    <a:pt x="12059" y="8860"/>
                  </a:lnTo>
                  <a:cubicBezTo>
                    <a:pt x="12049" y="8898"/>
                    <a:pt x="12008" y="9084"/>
                    <a:pt x="11938" y="9084"/>
                  </a:cubicBezTo>
                  <a:cubicBezTo>
                    <a:pt x="11925" y="9084"/>
                    <a:pt x="11912" y="9078"/>
                    <a:pt x="11898" y="9065"/>
                  </a:cubicBezTo>
                  <a:cubicBezTo>
                    <a:pt x="11898" y="9032"/>
                    <a:pt x="11893" y="8987"/>
                    <a:pt x="11826" y="8949"/>
                  </a:cubicBezTo>
                  <a:cubicBezTo>
                    <a:pt x="11887" y="8916"/>
                    <a:pt x="11843" y="8866"/>
                    <a:pt x="11798" y="8794"/>
                  </a:cubicBezTo>
                  <a:lnTo>
                    <a:pt x="11881" y="8750"/>
                  </a:lnTo>
                  <a:cubicBezTo>
                    <a:pt x="11840" y="8714"/>
                    <a:pt x="11812" y="8709"/>
                    <a:pt x="11783" y="8709"/>
                  </a:cubicBezTo>
                  <a:cubicBezTo>
                    <a:pt x="11770" y="8709"/>
                    <a:pt x="11756" y="8710"/>
                    <a:pt x="11742" y="8710"/>
                  </a:cubicBezTo>
                  <a:cubicBezTo>
                    <a:pt x="11729" y="8710"/>
                    <a:pt x="11715" y="8709"/>
                    <a:pt x="11699" y="8705"/>
                  </a:cubicBezTo>
                  <a:cubicBezTo>
                    <a:pt x="11638" y="8622"/>
                    <a:pt x="11677" y="8556"/>
                    <a:pt x="11699" y="8489"/>
                  </a:cubicBezTo>
                  <a:cubicBezTo>
                    <a:pt x="11675" y="8466"/>
                    <a:pt x="11661" y="8457"/>
                    <a:pt x="11652" y="8457"/>
                  </a:cubicBezTo>
                  <a:cubicBezTo>
                    <a:pt x="11636" y="8457"/>
                    <a:pt x="11638" y="8487"/>
                    <a:pt x="11638" y="8512"/>
                  </a:cubicBezTo>
                  <a:cubicBezTo>
                    <a:pt x="11638" y="8540"/>
                    <a:pt x="11631" y="8567"/>
                    <a:pt x="11604" y="8567"/>
                  </a:cubicBezTo>
                  <a:cubicBezTo>
                    <a:pt x="11589" y="8567"/>
                    <a:pt x="11568" y="8559"/>
                    <a:pt x="11538" y="8539"/>
                  </a:cubicBezTo>
                  <a:cubicBezTo>
                    <a:pt x="11461" y="8438"/>
                    <a:pt x="11351" y="8404"/>
                    <a:pt x="11211" y="8404"/>
                  </a:cubicBezTo>
                  <a:cubicBezTo>
                    <a:pt x="11190" y="8404"/>
                    <a:pt x="11168" y="8405"/>
                    <a:pt x="11145" y="8406"/>
                  </a:cubicBezTo>
                  <a:cubicBezTo>
                    <a:pt x="11057" y="8346"/>
                    <a:pt x="11179" y="8351"/>
                    <a:pt x="11145" y="8318"/>
                  </a:cubicBezTo>
                  <a:lnTo>
                    <a:pt x="11145" y="8318"/>
                  </a:lnTo>
                  <a:cubicBezTo>
                    <a:pt x="11112" y="8335"/>
                    <a:pt x="11079" y="8362"/>
                    <a:pt x="11040" y="8379"/>
                  </a:cubicBezTo>
                  <a:cubicBezTo>
                    <a:pt x="11024" y="8373"/>
                    <a:pt x="11029" y="8351"/>
                    <a:pt x="11035" y="8340"/>
                  </a:cubicBezTo>
                  <a:lnTo>
                    <a:pt x="11035" y="8340"/>
                  </a:lnTo>
                  <a:cubicBezTo>
                    <a:pt x="10957" y="8362"/>
                    <a:pt x="11013" y="8429"/>
                    <a:pt x="10913" y="8451"/>
                  </a:cubicBezTo>
                  <a:cubicBezTo>
                    <a:pt x="10908" y="8469"/>
                    <a:pt x="10898" y="8476"/>
                    <a:pt x="10886" y="8476"/>
                  </a:cubicBezTo>
                  <a:cubicBezTo>
                    <a:pt x="10861" y="8476"/>
                    <a:pt x="10823" y="8449"/>
                    <a:pt x="10775" y="8434"/>
                  </a:cubicBezTo>
                  <a:cubicBezTo>
                    <a:pt x="10736" y="8423"/>
                    <a:pt x="10692" y="8418"/>
                    <a:pt x="10647" y="8418"/>
                  </a:cubicBezTo>
                  <a:cubicBezTo>
                    <a:pt x="10609" y="8423"/>
                    <a:pt x="10581" y="8445"/>
                    <a:pt x="10559" y="8478"/>
                  </a:cubicBezTo>
                  <a:cubicBezTo>
                    <a:pt x="10515" y="8462"/>
                    <a:pt x="10548" y="8418"/>
                    <a:pt x="10531" y="8390"/>
                  </a:cubicBezTo>
                  <a:lnTo>
                    <a:pt x="10531" y="8390"/>
                  </a:lnTo>
                  <a:cubicBezTo>
                    <a:pt x="10448" y="8456"/>
                    <a:pt x="10432" y="8489"/>
                    <a:pt x="10409" y="8528"/>
                  </a:cubicBezTo>
                  <a:cubicBezTo>
                    <a:pt x="10393" y="8561"/>
                    <a:pt x="10371" y="8589"/>
                    <a:pt x="10349" y="8672"/>
                  </a:cubicBezTo>
                  <a:cubicBezTo>
                    <a:pt x="10310" y="8672"/>
                    <a:pt x="10266" y="8678"/>
                    <a:pt x="10227" y="8683"/>
                  </a:cubicBezTo>
                  <a:cubicBezTo>
                    <a:pt x="10338" y="8700"/>
                    <a:pt x="10299" y="8821"/>
                    <a:pt x="10293" y="8927"/>
                  </a:cubicBezTo>
                  <a:cubicBezTo>
                    <a:pt x="10338" y="8932"/>
                    <a:pt x="10371" y="8949"/>
                    <a:pt x="10393" y="8949"/>
                  </a:cubicBezTo>
                  <a:lnTo>
                    <a:pt x="10338" y="9065"/>
                  </a:lnTo>
                  <a:cubicBezTo>
                    <a:pt x="10315" y="9065"/>
                    <a:pt x="10299" y="9032"/>
                    <a:pt x="10288" y="8987"/>
                  </a:cubicBezTo>
                  <a:lnTo>
                    <a:pt x="10288" y="9026"/>
                  </a:lnTo>
                  <a:cubicBezTo>
                    <a:pt x="10285" y="9026"/>
                    <a:pt x="10283" y="9027"/>
                    <a:pt x="10280" y="9027"/>
                  </a:cubicBezTo>
                  <a:cubicBezTo>
                    <a:pt x="10230" y="9027"/>
                    <a:pt x="10204" y="8974"/>
                    <a:pt x="10199" y="8916"/>
                  </a:cubicBezTo>
                  <a:cubicBezTo>
                    <a:pt x="10227" y="8916"/>
                    <a:pt x="10243" y="8921"/>
                    <a:pt x="10271" y="8927"/>
                  </a:cubicBezTo>
                  <a:cubicBezTo>
                    <a:pt x="10260" y="8866"/>
                    <a:pt x="10238" y="8788"/>
                    <a:pt x="10199" y="8755"/>
                  </a:cubicBezTo>
                  <a:cubicBezTo>
                    <a:pt x="10199" y="8772"/>
                    <a:pt x="10188" y="8788"/>
                    <a:pt x="10183" y="8805"/>
                  </a:cubicBezTo>
                  <a:cubicBezTo>
                    <a:pt x="10177" y="8783"/>
                    <a:pt x="10177" y="8772"/>
                    <a:pt x="10160" y="8772"/>
                  </a:cubicBezTo>
                  <a:cubicBezTo>
                    <a:pt x="10160" y="8770"/>
                    <a:pt x="10159" y="8769"/>
                    <a:pt x="10158" y="8769"/>
                  </a:cubicBezTo>
                  <a:cubicBezTo>
                    <a:pt x="10155" y="8769"/>
                    <a:pt x="10155" y="8794"/>
                    <a:pt x="10155" y="8827"/>
                  </a:cubicBezTo>
                  <a:lnTo>
                    <a:pt x="10061" y="8772"/>
                  </a:lnTo>
                  <a:lnTo>
                    <a:pt x="10061" y="8772"/>
                  </a:lnTo>
                  <a:lnTo>
                    <a:pt x="10077" y="8805"/>
                  </a:lnTo>
                  <a:cubicBezTo>
                    <a:pt x="10017" y="8833"/>
                    <a:pt x="9961" y="8860"/>
                    <a:pt x="9900" y="8888"/>
                  </a:cubicBezTo>
                  <a:cubicBezTo>
                    <a:pt x="9895" y="9059"/>
                    <a:pt x="9956" y="9242"/>
                    <a:pt x="9889" y="9419"/>
                  </a:cubicBezTo>
                  <a:cubicBezTo>
                    <a:pt x="9845" y="9336"/>
                    <a:pt x="9784" y="9336"/>
                    <a:pt x="9707" y="9281"/>
                  </a:cubicBezTo>
                  <a:lnTo>
                    <a:pt x="9707" y="9281"/>
                  </a:lnTo>
                  <a:cubicBezTo>
                    <a:pt x="9712" y="9282"/>
                    <a:pt x="9717" y="9282"/>
                    <a:pt x="9722" y="9282"/>
                  </a:cubicBezTo>
                  <a:cubicBezTo>
                    <a:pt x="9816" y="9282"/>
                    <a:pt x="9762" y="9130"/>
                    <a:pt x="9843" y="9061"/>
                  </a:cubicBezTo>
                  <a:lnTo>
                    <a:pt x="9843" y="9061"/>
                  </a:lnTo>
                  <a:cubicBezTo>
                    <a:pt x="9832" y="9070"/>
                    <a:pt x="9822" y="9073"/>
                    <a:pt x="9813" y="9073"/>
                  </a:cubicBezTo>
                  <a:cubicBezTo>
                    <a:pt x="9791" y="9073"/>
                    <a:pt x="9775" y="9053"/>
                    <a:pt x="9768" y="9037"/>
                  </a:cubicBezTo>
                  <a:cubicBezTo>
                    <a:pt x="9751" y="9109"/>
                    <a:pt x="9740" y="9176"/>
                    <a:pt x="9729" y="9248"/>
                  </a:cubicBezTo>
                  <a:cubicBezTo>
                    <a:pt x="9710" y="9232"/>
                    <a:pt x="9696" y="9226"/>
                    <a:pt x="9684" y="9226"/>
                  </a:cubicBezTo>
                  <a:cubicBezTo>
                    <a:pt x="9657" y="9226"/>
                    <a:pt x="9640" y="9254"/>
                    <a:pt x="9602" y="9270"/>
                  </a:cubicBezTo>
                  <a:cubicBezTo>
                    <a:pt x="9751" y="9325"/>
                    <a:pt x="9618" y="9441"/>
                    <a:pt x="9618" y="9524"/>
                  </a:cubicBezTo>
                  <a:cubicBezTo>
                    <a:pt x="9568" y="9502"/>
                    <a:pt x="9535" y="9463"/>
                    <a:pt x="9596" y="9391"/>
                  </a:cubicBezTo>
                  <a:lnTo>
                    <a:pt x="9596" y="9391"/>
                  </a:lnTo>
                  <a:cubicBezTo>
                    <a:pt x="9442" y="9419"/>
                    <a:pt x="9677" y="9589"/>
                    <a:pt x="9548" y="9629"/>
                  </a:cubicBezTo>
                  <a:lnTo>
                    <a:pt x="9548" y="9629"/>
                  </a:lnTo>
                  <a:cubicBezTo>
                    <a:pt x="9550" y="9624"/>
                    <a:pt x="9551" y="9620"/>
                    <a:pt x="9552" y="9615"/>
                  </a:cubicBezTo>
                  <a:lnTo>
                    <a:pt x="9552" y="9615"/>
                  </a:lnTo>
                  <a:cubicBezTo>
                    <a:pt x="9550" y="9619"/>
                    <a:pt x="9548" y="9624"/>
                    <a:pt x="9546" y="9629"/>
                  </a:cubicBezTo>
                  <a:cubicBezTo>
                    <a:pt x="9547" y="9629"/>
                    <a:pt x="9548" y="9629"/>
                    <a:pt x="9548" y="9629"/>
                  </a:cubicBezTo>
                  <a:lnTo>
                    <a:pt x="9548" y="9629"/>
                  </a:lnTo>
                  <a:cubicBezTo>
                    <a:pt x="9535" y="9669"/>
                    <a:pt x="9500" y="9704"/>
                    <a:pt x="9474" y="9704"/>
                  </a:cubicBezTo>
                  <a:cubicBezTo>
                    <a:pt x="9465" y="9704"/>
                    <a:pt x="9458" y="9700"/>
                    <a:pt x="9452" y="9690"/>
                  </a:cubicBezTo>
                  <a:lnTo>
                    <a:pt x="9458" y="9668"/>
                  </a:lnTo>
                  <a:lnTo>
                    <a:pt x="9458" y="9668"/>
                  </a:lnTo>
                  <a:cubicBezTo>
                    <a:pt x="9413" y="9729"/>
                    <a:pt x="9369" y="9829"/>
                    <a:pt x="9341" y="9917"/>
                  </a:cubicBezTo>
                  <a:cubicBezTo>
                    <a:pt x="9320" y="10013"/>
                    <a:pt x="9319" y="10089"/>
                    <a:pt x="9369" y="10129"/>
                  </a:cubicBezTo>
                  <a:lnTo>
                    <a:pt x="9369" y="10129"/>
                  </a:lnTo>
                  <a:cubicBezTo>
                    <a:pt x="9341" y="10110"/>
                    <a:pt x="9234" y="10053"/>
                    <a:pt x="9214" y="10033"/>
                  </a:cubicBezTo>
                  <a:lnTo>
                    <a:pt x="9214" y="10033"/>
                  </a:lnTo>
                  <a:cubicBezTo>
                    <a:pt x="9314" y="10172"/>
                    <a:pt x="9413" y="10305"/>
                    <a:pt x="9519" y="10426"/>
                  </a:cubicBezTo>
                  <a:cubicBezTo>
                    <a:pt x="9424" y="10365"/>
                    <a:pt x="9148" y="10354"/>
                    <a:pt x="9131" y="10221"/>
                  </a:cubicBezTo>
                  <a:cubicBezTo>
                    <a:pt x="9104" y="10249"/>
                    <a:pt x="9070" y="10282"/>
                    <a:pt x="9087" y="10365"/>
                  </a:cubicBezTo>
                  <a:cubicBezTo>
                    <a:pt x="9091" y="10363"/>
                    <a:pt x="9104" y="10361"/>
                    <a:pt x="9121" y="10361"/>
                  </a:cubicBezTo>
                  <a:cubicBezTo>
                    <a:pt x="9171" y="10361"/>
                    <a:pt x="9257" y="10374"/>
                    <a:pt x="9253" y="10399"/>
                  </a:cubicBezTo>
                  <a:cubicBezTo>
                    <a:pt x="9107" y="10442"/>
                    <a:pt x="9167" y="10438"/>
                    <a:pt x="9046" y="10494"/>
                  </a:cubicBezTo>
                  <a:lnTo>
                    <a:pt x="9046" y="10494"/>
                  </a:lnTo>
                  <a:cubicBezTo>
                    <a:pt x="9049" y="10493"/>
                    <a:pt x="9051" y="10493"/>
                    <a:pt x="9055" y="10493"/>
                  </a:cubicBezTo>
                  <a:cubicBezTo>
                    <a:pt x="9106" y="10493"/>
                    <a:pt x="9223" y="10571"/>
                    <a:pt x="9203" y="10614"/>
                  </a:cubicBezTo>
                  <a:cubicBezTo>
                    <a:pt x="9183" y="10604"/>
                    <a:pt x="9064" y="10572"/>
                    <a:pt x="9037" y="10545"/>
                  </a:cubicBezTo>
                  <a:lnTo>
                    <a:pt x="9037" y="10545"/>
                  </a:lnTo>
                  <a:lnTo>
                    <a:pt x="9144" y="10713"/>
                  </a:lnTo>
                  <a:lnTo>
                    <a:pt x="9144" y="10713"/>
                  </a:lnTo>
                  <a:cubicBezTo>
                    <a:pt x="9124" y="10688"/>
                    <a:pt x="9072" y="10678"/>
                    <a:pt x="9024" y="10678"/>
                  </a:cubicBezTo>
                  <a:cubicBezTo>
                    <a:pt x="8998" y="10678"/>
                    <a:pt x="8974" y="10681"/>
                    <a:pt x="8955" y="10686"/>
                  </a:cubicBezTo>
                  <a:lnTo>
                    <a:pt x="8955" y="10686"/>
                  </a:lnTo>
                  <a:cubicBezTo>
                    <a:pt x="8956" y="10686"/>
                    <a:pt x="8957" y="10686"/>
                    <a:pt x="8958" y="10686"/>
                  </a:cubicBezTo>
                  <a:cubicBezTo>
                    <a:pt x="8982" y="10686"/>
                    <a:pt x="8921" y="10799"/>
                    <a:pt x="8926" y="10836"/>
                  </a:cubicBezTo>
                  <a:lnTo>
                    <a:pt x="8982" y="10786"/>
                  </a:lnTo>
                  <a:lnTo>
                    <a:pt x="8982" y="10786"/>
                  </a:lnTo>
                  <a:cubicBezTo>
                    <a:pt x="8910" y="10935"/>
                    <a:pt x="9164" y="10996"/>
                    <a:pt x="9126" y="11140"/>
                  </a:cubicBezTo>
                  <a:cubicBezTo>
                    <a:pt x="9107" y="11121"/>
                    <a:pt x="9020" y="11084"/>
                    <a:pt x="8953" y="11084"/>
                  </a:cubicBezTo>
                  <a:cubicBezTo>
                    <a:pt x="8922" y="11084"/>
                    <a:pt x="8896" y="11092"/>
                    <a:pt x="8882" y="11112"/>
                  </a:cubicBezTo>
                  <a:cubicBezTo>
                    <a:pt x="8960" y="11168"/>
                    <a:pt x="9253" y="11361"/>
                    <a:pt x="9297" y="11494"/>
                  </a:cubicBezTo>
                  <a:lnTo>
                    <a:pt x="9242" y="11505"/>
                  </a:lnTo>
                  <a:lnTo>
                    <a:pt x="9275" y="11610"/>
                  </a:lnTo>
                  <a:cubicBezTo>
                    <a:pt x="9159" y="11527"/>
                    <a:pt x="8921" y="11301"/>
                    <a:pt x="8843" y="11173"/>
                  </a:cubicBezTo>
                  <a:cubicBezTo>
                    <a:pt x="8788" y="11223"/>
                    <a:pt x="8777" y="11173"/>
                    <a:pt x="8766" y="11267"/>
                  </a:cubicBezTo>
                  <a:cubicBezTo>
                    <a:pt x="8761" y="11269"/>
                    <a:pt x="8757" y="11270"/>
                    <a:pt x="8752" y="11270"/>
                  </a:cubicBezTo>
                  <a:cubicBezTo>
                    <a:pt x="8711" y="11270"/>
                    <a:pt x="8711" y="11198"/>
                    <a:pt x="8711" y="11173"/>
                  </a:cubicBezTo>
                  <a:cubicBezTo>
                    <a:pt x="8683" y="11240"/>
                    <a:pt x="8661" y="11306"/>
                    <a:pt x="8639" y="11367"/>
                  </a:cubicBezTo>
                  <a:cubicBezTo>
                    <a:pt x="8744" y="11384"/>
                    <a:pt x="8711" y="11544"/>
                    <a:pt x="8794" y="11550"/>
                  </a:cubicBezTo>
                  <a:lnTo>
                    <a:pt x="8733" y="11312"/>
                  </a:lnTo>
                  <a:lnTo>
                    <a:pt x="8733" y="11312"/>
                  </a:lnTo>
                  <a:cubicBezTo>
                    <a:pt x="8832" y="11328"/>
                    <a:pt x="8987" y="11494"/>
                    <a:pt x="8943" y="11627"/>
                  </a:cubicBezTo>
                  <a:cubicBezTo>
                    <a:pt x="8937" y="11631"/>
                    <a:pt x="8929" y="11633"/>
                    <a:pt x="8920" y="11633"/>
                  </a:cubicBezTo>
                  <a:cubicBezTo>
                    <a:pt x="8865" y="11633"/>
                    <a:pt x="8767" y="11570"/>
                    <a:pt x="8738" y="11561"/>
                  </a:cubicBezTo>
                  <a:lnTo>
                    <a:pt x="8738" y="11561"/>
                  </a:lnTo>
                  <a:cubicBezTo>
                    <a:pt x="8766" y="11588"/>
                    <a:pt x="8788" y="11710"/>
                    <a:pt x="8760" y="11716"/>
                  </a:cubicBezTo>
                  <a:lnTo>
                    <a:pt x="8716" y="11644"/>
                  </a:lnTo>
                  <a:lnTo>
                    <a:pt x="8716" y="11644"/>
                  </a:lnTo>
                  <a:cubicBezTo>
                    <a:pt x="8666" y="11721"/>
                    <a:pt x="8827" y="11799"/>
                    <a:pt x="8716" y="11876"/>
                  </a:cubicBezTo>
                  <a:cubicBezTo>
                    <a:pt x="8705" y="11909"/>
                    <a:pt x="8572" y="11959"/>
                    <a:pt x="8633" y="11970"/>
                  </a:cubicBezTo>
                  <a:cubicBezTo>
                    <a:pt x="8670" y="11959"/>
                    <a:pt x="8725" y="11954"/>
                    <a:pt x="8787" y="11954"/>
                  </a:cubicBezTo>
                  <a:cubicBezTo>
                    <a:pt x="8940" y="11954"/>
                    <a:pt x="9133" y="11983"/>
                    <a:pt x="9192" y="12014"/>
                  </a:cubicBezTo>
                  <a:cubicBezTo>
                    <a:pt x="9187" y="12020"/>
                    <a:pt x="9065" y="12164"/>
                    <a:pt x="9009" y="12192"/>
                  </a:cubicBezTo>
                  <a:cubicBezTo>
                    <a:pt x="8996" y="12197"/>
                    <a:pt x="8983" y="12200"/>
                    <a:pt x="8970" y="12200"/>
                  </a:cubicBezTo>
                  <a:cubicBezTo>
                    <a:pt x="8895" y="12200"/>
                    <a:pt x="8816" y="12122"/>
                    <a:pt x="8750" y="12122"/>
                  </a:cubicBezTo>
                  <a:cubicBezTo>
                    <a:pt x="8739" y="12122"/>
                    <a:pt x="8727" y="12125"/>
                    <a:pt x="8716" y="12131"/>
                  </a:cubicBezTo>
                  <a:cubicBezTo>
                    <a:pt x="8744" y="12136"/>
                    <a:pt x="8772" y="12169"/>
                    <a:pt x="8788" y="12180"/>
                  </a:cubicBezTo>
                  <a:cubicBezTo>
                    <a:pt x="8780" y="12190"/>
                    <a:pt x="8769" y="12192"/>
                    <a:pt x="8758" y="12192"/>
                  </a:cubicBezTo>
                  <a:cubicBezTo>
                    <a:pt x="8751" y="12192"/>
                    <a:pt x="8743" y="12192"/>
                    <a:pt x="8736" y="12192"/>
                  </a:cubicBezTo>
                  <a:cubicBezTo>
                    <a:pt x="8719" y="12192"/>
                    <a:pt x="8705" y="12197"/>
                    <a:pt x="8705" y="12236"/>
                  </a:cubicBezTo>
                  <a:cubicBezTo>
                    <a:pt x="8780" y="12248"/>
                    <a:pt x="8737" y="12318"/>
                    <a:pt x="8744" y="12318"/>
                  </a:cubicBezTo>
                  <a:cubicBezTo>
                    <a:pt x="8747" y="12318"/>
                    <a:pt x="8758" y="12306"/>
                    <a:pt x="8788" y="12275"/>
                  </a:cubicBezTo>
                  <a:lnTo>
                    <a:pt x="8788" y="12275"/>
                  </a:lnTo>
                  <a:cubicBezTo>
                    <a:pt x="8816" y="12352"/>
                    <a:pt x="8760" y="12352"/>
                    <a:pt x="8760" y="12435"/>
                  </a:cubicBezTo>
                  <a:cubicBezTo>
                    <a:pt x="8766" y="12433"/>
                    <a:pt x="8773" y="12432"/>
                    <a:pt x="8780" y="12432"/>
                  </a:cubicBezTo>
                  <a:cubicBezTo>
                    <a:pt x="8853" y="12432"/>
                    <a:pt x="8984" y="12530"/>
                    <a:pt x="9009" y="12595"/>
                  </a:cubicBezTo>
                  <a:cubicBezTo>
                    <a:pt x="9003" y="12593"/>
                    <a:pt x="8996" y="12592"/>
                    <a:pt x="8988" y="12592"/>
                  </a:cubicBezTo>
                  <a:cubicBezTo>
                    <a:pt x="8965" y="12592"/>
                    <a:pt x="8940" y="12602"/>
                    <a:pt x="8932" y="12607"/>
                  </a:cubicBezTo>
                  <a:cubicBezTo>
                    <a:pt x="8921" y="12750"/>
                    <a:pt x="8871" y="12828"/>
                    <a:pt x="8860" y="12966"/>
                  </a:cubicBezTo>
                  <a:cubicBezTo>
                    <a:pt x="8837" y="12980"/>
                    <a:pt x="8815" y="13023"/>
                    <a:pt x="8786" y="13023"/>
                  </a:cubicBezTo>
                  <a:cubicBezTo>
                    <a:pt x="8780" y="13023"/>
                    <a:pt x="8773" y="13021"/>
                    <a:pt x="8766" y="13016"/>
                  </a:cubicBezTo>
                  <a:lnTo>
                    <a:pt x="8766" y="13016"/>
                  </a:lnTo>
                  <a:cubicBezTo>
                    <a:pt x="8780" y="13030"/>
                    <a:pt x="8798" y="13039"/>
                    <a:pt x="8809" y="13056"/>
                  </a:cubicBezTo>
                  <a:lnTo>
                    <a:pt x="8809" y="13056"/>
                  </a:lnTo>
                  <a:cubicBezTo>
                    <a:pt x="8806" y="13050"/>
                    <a:pt x="8802" y="13044"/>
                    <a:pt x="8799" y="13038"/>
                  </a:cubicBezTo>
                  <a:cubicBezTo>
                    <a:pt x="8926" y="13038"/>
                    <a:pt x="9065" y="13138"/>
                    <a:pt x="9126" y="13276"/>
                  </a:cubicBezTo>
                  <a:cubicBezTo>
                    <a:pt x="9143" y="13335"/>
                    <a:pt x="9118" y="13345"/>
                    <a:pt x="9095" y="13345"/>
                  </a:cubicBezTo>
                  <a:cubicBezTo>
                    <a:pt x="9082" y="13345"/>
                    <a:pt x="9070" y="13343"/>
                    <a:pt x="9065" y="13343"/>
                  </a:cubicBezTo>
                  <a:cubicBezTo>
                    <a:pt x="9061" y="13343"/>
                    <a:pt x="9061" y="13344"/>
                    <a:pt x="9065" y="13348"/>
                  </a:cubicBezTo>
                  <a:cubicBezTo>
                    <a:pt x="9054" y="13553"/>
                    <a:pt x="9297" y="13514"/>
                    <a:pt x="9214" y="13686"/>
                  </a:cubicBezTo>
                  <a:cubicBezTo>
                    <a:pt x="9182" y="13718"/>
                    <a:pt x="9149" y="13726"/>
                    <a:pt x="9117" y="13726"/>
                  </a:cubicBezTo>
                  <a:cubicBezTo>
                    <a:pt x="9082" y="13726"/>
                    <a:pt x="9048" y="13716"/>
                    <a:pt x="9018" y="13716"/>
                  </a:cubicBezTo>
                  <a:cubicBezTo>
                    <a:pt x="9009" y="13716"/>
                    <a:pt x="9001" y="13717"/>
                    <a:pt x="8993" y="13719"/>
                  </a:cubicBezTo>
                  <a:cubicBezTo>
                    <a:pt x="8954" y="13630"/>
                    <a:pt x="9037" y="13575"/>
                    <a:pt x="9026" y="13514"/>
                  </a:cubicBezTo>
                  <a:lnTo>
                    <a:pt x="9026" y="13514"/>
                  </a:lnTo>
                  <a:lnTo>
                    <a:pt x="8993" y="13592"/>
                  </a:lnTo>
                  <a:cubicBezTo>
                    <a:pt x="8965" y="13564"/>
                    <a:pt x="8938" y="13497"/>
                    <a:pt x="8965" y="13464"/>
                  </a:cubicBezTo>
                  <a:lnTo>
                    <a:pt x="8965" y="13464"/>
                  </a:lnTo>
                  <a:cubicBezTo>
                    <a:pt x="8932" y="13492"/>
                    <a:pt x="8932" y="13592"/>
                    <a:pt x="8938" y="13686"/>
                  </a:cubicBezTo>
                  <a:cubicBezTo>
                    <a:pt x="8943" y="13791"/>
                    <a:pt x="8954" y="13907"/>
                    <a:pt x="8932" y="13990"/>
                  </a:cubicBezTo>
                  <a:cubicBezTo>
                    <a:pt x="8954" y="14012"/>
                    <a:pt x="8981" y="14046"/>
                    <a:pt x="9004" y="14046"/>
                  </a:cubicBezTo>
                  <a:cubicBezTo>
                    <a:pt x="9010" y="14046"/>
                    <a:pt x="9015" y="14044"/>
                    <a:pt x="9021" y="14040"/>
                  </a:cubicBezTo>
                  <a:lnTo>
                    <a:pt x="9009" y="13990"/>
                  </a:lnTo>
                  <a:cubicBezTo>
                    <a:pt x="9020" y="13980"/>
                    <a:pt x="9030" y="13977"/>
                    <a:pt x="9039" y="13977"/>
                  </a:cubicBezTo>
                  <a:cubicBezTo>
                    <a:pt x="9072" y="13977"/>
                    <a:pt x="9095" y="14028"/>
                    <a:pt x="9115" y="14028"/>
                  </a:cubicBezTo>
                  <a:cubicBezTo>
                    <a:pt x="9121" y="14028"/>
                    <a:pt x="9126" y="14023"/>
                    <a:pt x="9131" y="14012"/>
                  </a:cubicBezTo>
                  <a:cubicBezTo>
                    <a:pt x="9187" y="14073"/>
                    <a:pt x="9270" y="14134"/>
                    <a:pt x="9242" y="14239"/>
                  </a:cubicBezTo>
                  <a:lnTo>
                    <a:pt x="9160" y="14270"/>
                  </a:lnTo>
                  <a:lnTo>
                    <a:pt x="9160" y="14270"/>
                  </a:lnTo>
                  <a:cubicBezTo>
                    <a:pt x="9184" y="14256"/>
                    <a:pt x="9200" y="14204"/>
                    <a:pt x="9164" y="14184"/>
                  </a:cubicBezTo>
                  <a:lnTo>
                    <a:pt x="9164" y="14184"/>
                  </a:lnTo>
                  <a:cubicBezTo>
                    <a:pt x="9214" y="14217"/>
                    <a:pt x="9065" y="14350"/>
                    <a:pt x="9187" y="14372"/>
                  </a:cubicBezTo>
                  <a:lnTo>
                    <a:pt x="9242" y="14294"/>
                  </a:lnTo>
                  <a:cubicBezTo>
                    <a:pt x="9297" y="14355"/>
                    <a:pt x="9408" y="14422"/>
                    <a:pt x="9397" y="14510"/>
                  </a:cubicBezTo>
                  <a:cubicBezTo>
                    <a:pt x="9480" y="14455"/>
                    <a:pt x="9380" y="14488"/>
                    <a:pt x="9480" y="14411"/>
                  </a:cubicBezTo>
                  <a:lnTo>
                    <a:pt x="9480" y="14411"/>
                  </a:lnTo>
                  <a:cubicBezTo>
                    <a:pt x="9464" y="14420"/>
                    <a:pt x="9452" y="14424"/>
                    <a:pt x="9442" y="14424"/>
                  </a:cubicBezTo>
                  <a:cubicBezTo>
                    <a:pt x="9386" y="14424"/>
                    <a:pt x="9418" y="14287"/>
                    <a:pt x="9371" y="14287"/>
                  </a:cubicBezTo>
                  <a:cubicBezTo>
                    <a:pt x="9364" y="14287"/>
                    <a:pt x="9356" y="14290"/>
                    <a:pt x="9346" y="14296"/>
                  </a:cubicBezTo>
                  <a:lnTo>
                    <a:pt x="9346" y="14296"/>
                  </a:lnTo>
                  <a:cubicBezTo>
                    <a:pt x="9431" y="14229"/>
                    <a:pt x="9365" y="14193"/>
                    <a:pt x="9458" y="14101"/>
                  </a:cubicBezTo>
                  <a:lnTo>
                    <a:pt x="9458" y="14101"/>
                  </a:lnTo>
                  <a:cubicBezTo>
                    <a:pt x="9444" y="14103"/>
                    <a:pt x="9431" y="14111"/>
                    <a:pt x="9422" y="14111"/>
                  </a:cubicBezTo>
                  <a:cubicBezTo>
                    <a:pt x="9411" y="14111"/>
                    <a:pt x="9405" y="14102"/>
                    <a:pt x="9408" y="14067"/>
                  </a:cubicBezTo>
                  <a:cubicBezTo>
                    <a:pt x="9402" y="14067"/>
                    <a:pt x="9386" y="14062"/>
                    <a:pt x="9380" y="14051"/>
                  </a:cubicBezTo>
                  <a:cubicBezTo>
                    <a:pt x="9369" y="14073"/>
                    <a:pt x="9353" y="14090"/>
                    <a:pt x="9341" y="14095"/>
                  </a:cubicBezTo>
                  <a:cubicBezTo>
                    <a:pt x="9264" y="14067"/>
                    <a:pt x="9247" y="13957"/>
                    <a:pt x="9214" y="13924"/>
                  </a:cubicBezTo>
                  <a:cubicBezTo>
                    <a:pt x="9216" y="13910"/>
                    <a:pt x="9220" y="13906"/>
                    <a:pt x="9225" y="13906"/>
                  </a:cubicBezTo>
                  <a:cubicBezTo>
                    <a:pt x="9234" y="13906"/>
                    <a:pt x="9247" y="13915"/>
                    <a:pt x="9262" y="13915"/>
                  </a:cubicBezTo>
                  <a:cubicBezTo>
                    <a:pt x="9270" y="13915"/>
                    <a:pt x="9278" y="13913"/>
                    <a:pt x="9286" y="13907"/>
                  </a:cubicBezTo>
                  <a:lnTo>
                    <a:pt x="9220" y="13857"/>
                  </a:lnTo>
                  <a:cubicBezTo>
                    <a:pt x="9271" y="13849"/>
                    <a:pt x="9302" y="13794"/>
                    <a:pt x="9334" y="13794"/>
                  </a:cubicBezTo>
                  <a:cubicBezTo>
                    <a:pt x="9347" y="13794"/>
                    <a:pt x="9360" y="13804"/>
                    <a:pt x="9375" y="13829"/>
                  </a:cubicBezTo>
                  <a:lnTo>
                    <a:pt x="9369" y="13741"/>
                  </a:lnTo>
                  <a:cubicBezTo>
                    <a:pt x="9402" y="13686"/>
                    <a:pt x="9408" y="13619"/>
                    <a:pt x="9380" y="13575"/>
                  </a:cubicBezTo>
                  <a:cubicBezTo>
                    <a:pt x="9394" y="13543"/>
                    <a:pt x="9331" y="13501"/>
                    <a:pt x="9336" y="13501"/>
                  </a:cubicBezTo>
                  <a:lnTo>
                    <a:pt x="9336" y="13501"/>
                  </a:lnTo>
                  <a:cubicBezTo>
                    <a:pt x="9337" y="13501"/>
                    <a:pt x="9342" y="13503"/>
                    <a:pt x="9353" y="13509"/>
                  </a:cubicBezTo>
                  <a:lnTo>
                    <a:pt x="9303" y="13376"/>
                  </a:lnTo>
                  <a:lnTo>
                    <a:pt x="9319" y="13376"/>
                  </a:lnTo>
                  <a:cubicBezTo>
                    <a:pt x="9319" y="13243"/>
                    <a:pt x="9203" y="13099"/>
                    <a:pt x="9319" y="12939"/>
                  </a:cubicBezTo>
                  <a:cubicBezTo>
                    <a:pt x="9303" y="12889"/>
                    <a:pt x="9286" y="12850"/>
                    <a:pt x="9303" y="12773"/>
                  </a:cubicBezTo>
                  <a:lnTo>
                    <a:pt x="9369" y="12761"/>
                  </a:lnTo>
                  <a:cubicBezTo>
                    <a:pt x="9347" y="12695"/>
                    <a:pt x="9430" y="12584"/>
                    <a:pt x="9375" y="12557"/>
                  </a:cubicBezTo>
                  <a:cubicBezTo>
                    <a:pt x="9541" y="12501"/>
                    <a:pt x="9424" y="12280"/>
                    <a:pt x="9469" y="12186"/>
                  </a:cubicBezTo>
                  <a:lnTo>
                    <a:pt x="9397" y="12169"/>
                  </a:lnTo>
                  <a:cubicBezTo>
                    <a:pt x="9408" y="12103"/>
                    <a:pt x="9386" y="12031"/>
                    <a:pt x="9375" y="11942"/>
                  </a:cubicBezTo>
                  <a:lnTo>
                    <a:pt x="9303" y="11937"/>
                  </a:lnTo>
                  <a:cubicBezTo>
                    <a:pt x="9264" y="11854"/>
                    <a:pt x="9380" y="11749"/>
                    <a:pt x="9397" y="11633"/>
                  </a:cubicBezTo>
                  <a:lnTo>
                    <a:pt x="9397" y="11633"/>
                  </a:lnTo>
                  <a:cubicBezTo>
                    <a:pt x="9424" y="11644"/>
                    <a:pt x="9408" y="11671"/>
                    <a:pt x="9386" y="11693"/>
                  </a:cubicBezTo>
                  <a:cubicBezTo>
                    <a:pt x="9568" y="11583"/>
                    <a:pt x="9330" y="11378"/>
                    <a:pt x="9480" y="11273"/>
                  </a:cubicBezTo>
                  <a:cubicBezTo>
                    <a:pt x="9463" y="11240"/>
                    <a:pt x="9480" y="11218"/>
                    <a:pt x="9502" y="11195"/>
                  </a:cubicBezTo>
                  <a:lnTo>
                    <a:pt x="9502" y="11201"/>
                  </a:lnTo>
                  <a:cubicBezTo>
                    <a:pt x="9502" y="11201"/>
                    <a:pt x="9502" y="11195"/>
                    <a:pt x="9508" y="11190"/>
                  </a:cubicBezTo>
                  <a:cubicBezTo>
                    <a:pt x="9509" y="11187"/>
                    <a:pt x="9511" y="11185"/>
                    <a:pt x="9513" y="11183"/>
                  </a:cubicBezTo>
                  <a:lnTo>
                    <a:pt x="9513" y="11183"/>
                  </a:lnTo>
                  <a:cubicBezTo>
                    <a:pt x="9513" y="11183"/>
                    <a:pt x="9513" y="11184"/>
                    <a:pt x="9513" y="11184"/>
                  </a:cubicBezTo>
                  <a:cubicBezTo>
                    <a:pt x="9513" y="11184"/>
                    <a:pt x="9514" y="11183"/>
                    <a:pt x="9514" y="11182"/>
                  </a:cubicBezTo>
                  <a:lnTo>
                    <a:pt x="9514" y="11182"/>
                  </a:lnTo>
                  <a:cubicBezTo>
                    <a:pt x="9514" y="11182"/>
                    <a:pt x="9514" y="11183"/>
                    <a:pt x="9513" y="11183"/>
                  </a:cubicBezTo>
                  <a:lnTo>
                    <a:pt x="9513" y="11183"/>
                  </a:lnTo>
                  <a:cubicBezTo>
                    <a:pt x="9519" y="11155"/>
                    <a:pt x="9518" y="11117"/>
                    <a:pt x="9513" y="11079"/>
                  </a:cubicBezTo>
                  <a:lnTo>
                    <a:pt x="9513" y="11079"/>
                  </a:lnTo>
                  <a:lnTo>
                    <a:pt x="9591" y="11085"/>
                  </a:lnTo>
                  <a:lnTo>
                    <a:pt x="9591" y="11079"/>
                  </a:lnTo>
                  <a:cubicBezTo>
                    <a:pt x="9624" y="11052"/>
                    <a:pt x="9563" y="11046"/>
                    <a:pt x="9508" y="11046"/>
                  </a:cubicBezTo>
                  <a:cubicBezTo>
                    <a:pt x="9502" y="11024"/>
                    <a:pt x="9491" y="11002"/>
                    <a:pt x="9480" y="10980"/>
                  </a:cubicBezTo>
                  <a:lnTo>
                    <a:pt x="9480" y="10980"/>
                  </a:lnTo>
                  <a:cubicBezTo>
                    <a:pt x="9486" y="10980"/>
                    <a:pt x="9491" y="10980"/>
                    <a:pt x="9495" y="10980"/>
                  </a:cubicBezTo>
                  <a:cubicBezTo>
                    <a:pt x="9589" y="10980"/>
                    <a:pt x="9470" y="10879"/>
                    <a:pt x="9596" y="10869"/>
                  </a:cubicBezTo>
                  <a:cubicBezTo>
                    <a:pt x="9546" y="10830"/>
                    <a:pt x="9602" y="10703"/>
                    <a:pt x="9513" y="10637"/>
                  </a:cubicBezTo>
                  <a:cubicBezTo>
                    <a:pt x="9541" y="10603"/>
                    <a:pt x="9568" y="10565"/>
                    <a:pt x="9546" y="10520"/>
                  </a:cubicBezTo>
                  <a:lnTo>
                    <a:pt x="9546" y="10520"/>
                  </a:lnTo>
                  <a:lnTo>
                    <a:pt x="9646" y="10531"/>
                  </a:lnTo>
                  <a:lnTo>
                    <a:pt x="9646" y="10531"/>
                  </a:lnTo>
                  <a:lnTo>
                    <a:pt x="9563" y="10399"/>
                  </a:lnTo>
                  <a:cubicBezTo>
                    <a:pt x="9596" y="10385"/>
                    <a:pt x="9620" y="10375"/>
                    <a:pt x="9642" y="10375"/>
                  </a:cubicBezTo>
                  <a:cubicBezTo>
                    <a:pt x="9671" y="10375"/>
                    <a:pt x="9695" y="10393"/>
                    <a:pt x="9723" y="10437"/>
                  </a:cubicBezTo>
                  <a:cubicBezTo>
                    <a:pt x="9668" y="10271"/>
                    <a:pt x="9723" y="10327"/>
                    <a:pt x="9668" y="10172"/>
                  </a:cubicBezTo>
                  <a:lnTo>
                    <a:pt x="9668" y="10172"/>
                  </a:lnTo>
                  <a:lnTo>
                    <a:pt x="9723" y="10199"/>
                  </a:lnTo>
                  <a:cubicBezTo>
                    <a:pt x="9734" y="10166"/>
                    <a:pt x="9685" y="10067"/>
                    <a:pt x="9740" y="10067"/>
                  </a:cubicBezTo>
                  <a:cubicBezTo>
                    <a:pt x="9812" y="10055"/>
                    <a:pt x="9867" y="9950"/>
                    <a:pt x="9928" y="9845"/>
                  </a:cubicBezTo>
                  <a:cubicBezTo>
                    <a:pt x="9989" y="9735"/>
                    <a:pt x="10066" y="9613"/>
                    <a:pt x="10172" y="9552"/>
                  </a:cubicBezTo>
                  <a:cubicBezTo>
                    <a:pt x="10000" y="9486"/>
                    <a:pt x="10293" y="9513"/>
                    <a:pt x="10194" y="9425"/>
                  </a:cubicBezTo>
                  <a:lnTo>
                    <a:pt x="10194" y="9425"/>
                  </a:lnTo>
                  <a:cubicBezTo>
                    <a:pt x="10232" y="9441"/>
                    <a:pt x="10266" y="9430"/>
                    <a:pt x="10282" y="9480"/>
                  </a:cubicBezTo>
                  <a:cubicBezTo>
                    <a:pt x="10315" y="9364"/>
                    <a:pt x="10432" y="9397"/>
                    <a:pt x="10393" y="9264"/>
                  </a:cubicBezTo>
                  <a:lnTo>
                    <a:pt x="10393" y="9264"/>
                  </a:lnTo>
                  <a:cubicBezTo>
                    <a:pt x="10432" y="9286"/>
                    <a:pt x="10421" y="9320"/>
                    <a:pt x="10448" y="9331"/>
                  </a:cubicBezTo>
                  <a:cubicBezTo>
                    <a:pt x="10448" y="9315"/>
                    <a:pt x="10444" y="9286"/>
                    <a:pt x="10465" y="9286"/>
                  </a:cubicBezTo>
                  <a:cubicBezTo>
                    <a:pt x="10466" y="9286"/>
                    <a:pt x="10468" y="9286"/>
                    <a:pt x="10470" y="9286"/>
                  </a:cubicBezTo>
                  <a:cubicBezTo>
                    <a:pt x="10498" y="9292"/>
                    <a:pt x="10481" y="9320"/>
                    <a:pt x="10487" y="9342"/>
                  </a:cubicBezTo>
                  <a:cubicBezTo>
                    <a:pt x="10553" y="9264"/>
                    <a:pt x="10470" y="9165"/>
                    <a:pt x="10393" y="9070"/>
                  </a:cubicBezTo>
                  <a:cubicBezTo>
                    <a:pt x="10476" y="9070"/>
                    <a:pt x="10487" y="9054"/>
                    <a:pt x="10470" y="8960"/>
                  </a:cubicBezTo>
                  <a:lnTo>
                    <a:pt x="10470" y="8960"/>
                  </a:lnTo>
                  <a:cubicBezTo>
                    <a:pt x="10509" y="8976"/>
                    <a:pt x="10559" y="8987"/>
                    <a:pt x="10515" y="9043"/>
                  </a:cubicBezTo>
                  <a:cubicBezTo>
                    <a:pt x="10553" y="9015"/>
                    <a:pt x="10725" y="8971"/>
                    <a:pt x="10675" y="8888"/>
                  </a:cubicBezTo>
                  <a:lnTo>
                    <a:pt x="10675" y="8888"/>
                  </a:lnTo>
                  <a:cubicBezTo>
                    <a:pt x="10678" y="8889"/>
                    <a:pt x="10681" y="8890"/>
                    <a:pt x="10685" y="8890"/>
                  </a:cubicBezTo>
                  <a:cubicBezTo>
                    <a:pt x="10705" y="8890"/>
                    <a:pt x="10725" y="8865"/>
                    <a:pt x="10725" y="8860"/>
                  </a:cubicBezTo>
                  <a:cubicBezTo>
                    <a:pt x="10791" y="8838"/>
                    <a:pt x="10802" y="8844"/>
                    <a:pt x="10863" y="8821"/>
                  </a:cubicBezTo>
                  <a:lnTo>
                    <a:pt x="10841" y="8810"/>
                  </a:lnTo>
                  <a:cubicBezTo>
                    <a:pt x="10847" y="8750"/>
                    <a:pt x="10863" y="8738"/>
                    <a:pt x="10885" y="8738"/>
                  </a:cubicBezTo>
                  <a:cubicBezTo>
                    <a:pt x="10900" y="8748"/>
                    <a:pt x="10922" y="8762"/>
                    <a:pt x="10946" y="8762"/>
                  </a:cubicBezTo>
                  <a:cubicBezTo>
                    <a:pt x="10950" y="8762"/>
                    <a:pt x="10954" y="8761"/>
                    <a:pt x="10957" y="8761"/>
                  </a:cubicBezTo>
                  <a:lnTo>
                    <a:pt x="10957" y="8777"/>
                  </a:lnTo>
                  <a:cubicBezTo>
                    <a:pt x="11002" y="8807"/>
                    <a:pt x="11021" y="8814"/>
                    <a:pt x="11034" y="8814"/>
                  </a:cubicBezTo>
                  <a:cubicBezTo>
                    <a:pt x="11041" y="8814"/>
                    <a:pt x="11046" y="8812"/>
                    <a:pt x="11051" y="8810"/>
                  </a:cubicBezTo>
                  <a:cubicBezTo>
                    <a:pt x="11055" y="8810"/>
                    <a:pt x="11059" y="8809"/>
                    <a:pt x="11064" y="8809"/>
                  </a:cubicBezTo>
                  <a:cubicBezTo>
                    <a:pt x="11077" y="8809"/>
                    <a:pt x="11095" y="8817"/>
                    <a:pt x="11118" y="8871"/>
                  </a:cubicBezTo>
                  <a:lnTo>
                    <a:pt x="11140" y="8805"/>
                  </a:lnTo>
                  <a:cubicBezTo>
                    <a:pt x="11153" y="8776"/>
                    <a:pt x="11166" y="8764"/>
                    <a:pt x="11177" y="8764"/>
                  </a:cubicBezTo>
                  <a:cubicBezTo>
                    <a:pt x="11194" y="8764"/>
                    <a:pt x="11208" y="8789"/>
                    <a:pt x="11217" y="8821"/>
                  </a:cubicBezTo>
                  <a:cubicBezTo>
                    <a:pt x="11234" y="8871"/>
                    <a:pt x="11234" y="8943"/>
                    <a:pt x="11284" y="8943"/>
                  </a:cubicBezTo>
                  <a:lnTo>
                    <a:pt x="11289" y="8893"/>
                  </a:lnTo>
                  <a:cubicBezTo>
                    <a:pt x="11291" y="8893"/>
                    <a:pt x="11292" y="8893"/>
                    <a:pt x="11294" y="8893"/>
                  </a:cubicBezTo>
                  <a:cubicBezTo>
                    <a:pt x="11327" y="8893"/>
                    <a:pt x="11310" y="8957"/>
                    <a:pt x="11284" y="9015"/>
                  </a:cubicBezTo>
                  <a:cubicBezTo>
                    <a:pt x="11256" y="9082"/>
                    <a:pt x="11217" y="9142"/>
                    <a:pt x="11217" y="9165"/>
                  </a:cubicBezTo>
                  <a:cubicBezTo>
                    <a:pt x="11214" y="9168"/>
                    <a:pt x="11209" y="9169"/>
                    <a:pt x="11205" y="9169"/>
                  </a:cubicBezTo>
                  <a:cubicBezTo>
                    <a:pt x="11195" y="9169"/>
                    <a:pt x="11184" y="9165"/>
                    <a:pt x="11173" y="9165"/>
                  </a:cubicBezTo>
                  <a:cubicBezTo>
                    <a:pt x="11166" y="9198"/>
                    <a:pt x="11168" y="9209"/>
                    <a:pt x="11178" y="9209"/>
                  </a:cubicBezTo>
                  <a:cubicBezTo>
                    <a:pt x="11197" y="9209"/>
                    <a:pt x="11244" y="9162"/>
                    <a:pt x="11285" y="9162"/>
                  </a:cubicBezTo>
                  <a:cubicBezTo>
                    <a:pt x="11296" y="9162"/>
                    <a:pt x="11307" y="9166"/>
                    <a:pt x="11317" y="9176"/>
                  </a:cubicBezTo>
                  <a:cubicBezTo>
                    <a:pt x="11284" y="9209"/>
                    <a:pt x="11195" y="9225"/>
                    <a:pt x="11217" y="9275"/>
                  </a:cubicBezTo>
                  <a:cubicBezTo>
                    <a:pt x="11201" y="9292"/>
                    <a:pt x="11256" y="9308"/>
                    <a:pt x="11306" y="9336"/>
                  </a:cubicBezTo>
                  <a:cubicBezTo>
                    <a:pt x="11356" y="9369"/>
                    <a:pt x="11400" y="9414"/>
                    <a:pt x="11361" y="9469"/>
                  </a:cubicBezTo>
                  <a:cubicBezTo>
                    <a:pt x="11384" y="9450"/>
                    <a:pt x="11406" y="9432"/>
                    <a:pt x="11430" y="9432"/>
                  </a:cubicBezTo>
                  <a:cubicBezTo>
                    <a:pt x="11442" y="9432"/>
                    <a:pt x="11454" y="9436"/>
                    <a:pt x="11466" y="9447"/>
                  </a:cubicBezTo>
                  <a:cubicBezTo>
                    <a:pt x="11500" y="9508"/>
                    <a:pt x="11361" y="9652"/>
                    <a:pt x="11494" y="9696"/>
                  </a:cubicBezTo>
                  <a:cubicBezTo>
                    <a:pt x="11483" y="9701"/>
                    <a:pt x="11472" y="9707"/>
                    <a:pt x="11466" y="9707"/>
                  </a:cubicBezTo>
                  <a:cubicBezTo>
                    <a:pt x="11505" y="9757"/>
                    <a:pt x="11538" y="9873"/>
                    <a:pt x="11605" y="9901"/>
                  </a:cubicBezTo>
                  <a:cubicBezTo>
                    <a:pt x="11478" y="9939"/>
                    <a:pt x="11511" y="10022"/>
                    <a:pt x="11549" y="10094"/>
                  </a:cubicBezTo>
                  <a:cubicBezTo>
                    <a:pt x="11582" y="10169"/>
                    <a:pt x="11609" y="10249"/>
                    <a:pt x="11510" y="10249"/>
                  </a:cubicBezTo>
                  <a:cubicBezTo>
                    <a:pt x="11507" y="10249"/>
                    <a:pt x="11503" y="10249"/>
                    <a:pt x="11500" y="10249"/>
                  </a:cubicBezTo>
                  <a:lnTo>
                    <a:pt x="11500" y="10421"/>
                  </a:lnTo>
                  <a:lnTo>
                    <a:pt x="11478" y="10415"/>
                  </a:lnTo>
                  <a:lnTo>
                    <a:pt x="11478" y="10415"/>
                  </a:lnTo>
                  <a:cubicBezTo>
                    <a:pt x="11455" y="10520"/>
                    <a:pt x="11500" y="10565"/>
                    <a:pt x="11555" y="10614"/>
                  </a:cubicBezTo>
                  <a:cubicBezTo>
                    <a:pt x="11548" y="10622"/>
                    <a:pt x="11541" y="10624"/>
                    <a:pt x="11536" y="10624"/>
                  </a:cubicBezTo>
                  <a:cubicBezTo>
                    <a:pt x="11525" y="10624"/>
                    <a:pt x="11516" y="10614"/>
                    <a:pt x="11505" y="10614"/>
                  </a:cubicBezTo>
                  <a:cubicBezTo>
                    <a:pt x="11439" y="10769"/>
                    <a:pt x="11444" y="10780"/>
                    <a:pt x="11533" y="10941"/>
                  </a:cubicBezTo>
                  <a:lnTo>
                    <a:pt x="11455" y="10941"/>
                  </a:lnTo>
                  <a:cubicBezTo>
                    <a:pt x="11494" y="10991"/>
                    <a:pt x="11289" y="11140"/>
                    <a:pt x="11334" y="11312"/>
                  </a:cubicBezTo>
                  <a:cubicBezTo>
                    <a:pt x="11328" y="11306"/>
                    <a:pt x="11311" y="11301"/>
                    <a:pt x="11306" y="11284"/>
                  </a:cubicBezTo>
                  <a:lnTo>
                    <a:pt x="11306" y="11284"/>
                  </a:lnTo>
                  <a:cubicBezTo>
                    <a:pt x="11317" y="11384"/>
                    <a:pt x="11245" y="11472"/>
                    <a:pt x="11179" y="11550"/>
                  </a:cubicBezTo>
                  <a:cubicBezTo>
                    <a:pt x="11123" y="11627"/>
                    <a:pt x="11090" y="11693"/>
                    <a:pt x="11206" y="11776"/>
                  </a:cubicBezTo>
                  <a:cubicBezTo>
                    <a:pt x="11217" y="11826"/>
                    <a:pt x="11223" y="11865"/>
                    <a:pt x="11223" y="11915"/>
                  </a:cubicBezTo>
                  <a:cubicBezTo>
                    <a:pt x="11244" y="11880"/>
                    <a:pt x="11261" y="11867"/>
                    <a:pt x="11275" y="11867"/>
                  </a:cubicBezTo>
                  <a:cubicBezTo>
                    <a:pt x="11310" y="11867"/>
                    <a:pt x="11330" y="11949"/>
                    <a:pt x="11369" y="11949"/>
                  </a:cubicBezTo>
                  <a:cubicBezTo>
                    <a:pt x="11375" y="11949"/>
                    <a:pt x="11382" y="11947"/>
                    <a:pt x="11389" y="11942"/>
                  </a:cubicBezTo>
                  <a:lnTo>
                    <a:pt x="11389" y="11942"/>
                  </a:lnTo>
                  <a:cubicBezTo>
                    <a:pt x="11378" y="11983"/>
                    <a:pt x="11321" y="12021"/>
                    <a:pt x="11287" y="12021"/>
                  </a:cubicBezTo>
                  <a:cubicBezTo>
                    <a:pt x="11269" y="12021"/>
                    <a:pt x="11258" y="12011"/>
                    <a:pt x="11262" y="11987"/>
                  </a:cubicBezTo>
                  <a:lnTo>
                    <a:pt x="11278" y="11976"/>
                  </a:lnTo>
                  <a:cubicBezTo>
                    <a:pt x="11261" y="11963"/>
                    <a:pt x="11246" y="11958"/>
                    <a:pt x="11233" y="11958"/>
                  </a:cubicBezTo>
                  <a:cubicBezTo>
                    <a:pt x="11166" y="11958"/>
                    <a:pt x="11143" y="12093"/>
                    <a:pt x="11086" y="12093"/>
                  </a:cubicBezTo>
                  <a:cubicBezTo>
                    <a:pt x="11078" y="12093"/>
                    <a:pt x="11071" y="12091"/>
                    <a:pt x="11062" y="12086"/>
                  </a:cubicBezTo>
                  <a:cubicBezTo>
                    <a:pt x="11002" y="12225"/>
                    <a:pt x="10913" y="12346"/>
                    <a:pt x="10819" y="12463"/>
                  </a:cubicBezTo>
                  <a:cubicBezTo>
                    <a:pt x="10775" y="12518"/>
                    <a:pt x="10730" y="12568"/>
                    <a:pt x="10681" y="12634"/>
                  </a:cubicBezTo>
                  <a:cubicBezTo>
                    <a:pt x="10636" y="12695"/>
                    <a:pt x="10587" y="12767"/>
                    <a:pt x="10542" y="12833"/>
                  </a:cubicBezTo>
                  <a:lnTo>
                    <a:pt x="10664" y="12861"/>
                  </a:lnTo>
                  <a:lnTo>
                    <a:pt x="10598" y="12955"/>
                  </a:lnTo>
                  <a:cubicBezTo>
                    <a:pt x="10592" y="12957"/>
                    <a:pt x="10586" y="12958"/>
                    <a:pt x="10580" y="12958"/>
                  </a:cubicBezTo>
                  <a:cubicBezTo>
                    <a:pt x="10548" y="12958"/>
                    <a:pt x="10512" y="12933"/>
                    <a:pt x="10553" y="12878"/>
                  </a:cubicBezTo>
                  <a:lnTo>
                    <a:pt x="10553" y="12878"/>
                  </a:lnTo>
                  <a:cubicBezTo>
                    <a:pt x="10476" y="12883"/>
                    <a:pt x="10531" y="13016"/>
                    <a:pt x="10553" y="13027"/>
                  </a:cubicBezTo>
                  <a:cubicBezTo>
                    <a:pt x="10531" y="13053"/>
                    <a:pt x="10514" y="13063"/>
                    <a:pt x="10501" y="13063"/>
                  </a:cubicBezTo>
                  <a:cubicBezTo>
                    <a:pt x="10457" y="13063"/>
                    <a:pt x="10456" y="12951"/>
                    <a:pt x="10446" y="12951"/>
                  </a:cubicBezTo>
                  <a:cubicBezTo>
                    <a:pt x="10445" y="12951"/>
                    <a:pt x="10444" y="12952"/>
                    <a:pt x="10443" y="12955"/>
                  </a:cubicBezTo>
                  <a:lnTo>
                    <a:pt x="10421" y="13016"/>
                  </a:lnTo>
                  <a:lnTo>
                    <a:pt x="10443" y="13010"/>
                  </a:lnTo>
                  <a:cubicBezTo>
                    <a:pt x="10459" y="13077"/>
                    <a:pt x="10498" y="13099"/>
                    <a:pt x="10454" y="13182"/>
                  </a:cubicBezTo>
                  <a:cubicBezTo>
                    <a:pt x="10435" y="13197"/>
                    <a:pt x="10419" y="13200"/>
                    <a:pt x="10407" y="13200"/>
                  </a:cubicBezTo>
                  <a:cubicBezTo>
                    <a:pt x="10394" y="13200"/>
                    <a:pt x="10384" y="13197"/>
                    <a:pt x="10377" y="13197"/>
                  </a:cubicBezTo>
                  <a:cubicBezTo>
                    <a:pt x="10372" y="13197"/>
                    <a:pt x="10368" y="13198"/>
                    <a:pt x="10365" y="13204"/>
                  </a:cubicBezTo>
                  <a:cubicBezTo>
                    <a:pt x="10364" y="13201"/>
                    <a:pt x="10362" y="13200"/>
                    <a:pt x="10360" y="13200"/>
                  </a:cubicBezTo>
                  <a:cubicBezTo>
                    <a:pt x="10355" y="13200"/>
                    <a:pt x="10347" y="13212"/>
                    <a:pt x="10343" y="13237"/>
                  </a:cubicBezTo>
                  <a:cubicBezTo>
                    <a:pt x="10341" y="13242"/>
                    <a:pt x="10338" y="13246"/>
                    <a:pt x="10335" y="13251"/>
                  </a:cubicBezTo>
                  <a:lnTo>
                    <a:pt x="10335" y="13251"/>
                  </a:lnTo>
                  <a:lnTo>
                    <a:pt x="10349" y="13243"/>
                  </a:lnTo>
                  <a:lnTo>
                    <a:pt x="10349" y="13243"/>
                  </a:lnTo>
                  <a:cubicBezTo>
                    <a:pt x="10349" y="13271"/>
                    <a:pt x="10346" y="13280"/>
                    <a:pt x="10341" y="13280"/>
                  </a:cubicBezTo>
                  <a:cubicBezTo>
                    <a:pt x="10337" y="13280"/>
                    <a:pt x="10332" y="13274"/>
                    <a:pt x="10326" y="13266"/>
                  </a:cubicBezTo>
                  <a:lnTo>
                    <a:pt x="10326" y="13266"/>
                  </a:lnTo>
                  <a:cubicBezTo>
                    <a:pt x="10308" y="13297"/>
                    <a:pt x="10288" y="13330"/>
                    <a:pt x="10271" y="13359"/>
                  </a:cubicBezTo>
                  <a:cubicBezTo>
                    <a:pt x="10310" y="13354"/>
                    <a:pt x="10343" y="13348"/>
                    <a:pt x="10376" y="13348"/>
                  </a:cubicBezTo>
                  <a:cubicBezTo>
                    <a:pt x="10390" y="13404"/>
                    <a:pt x="10350" y="13447"/>
                    <a:pt x="10401" y="13447"/>
                  </a:cubicBezTo>
                  <a:cubicBezTo>
                    <a:pt x="10410" y="13447"/>
                    <a:pt x="10422" y="13446"/>
                    <a:pt x="10438" y="13443"/>
                  </a:cubicBezTo>
                  <a:lnTo>
                    <a:pt x="10438" y="13443"/>
                  </a:lnTo>
                  <a:cubicBezTo>
                    <a:pt x="10347" y="13463"/>
                    <a:pt x="10292" y="13571"/>
                    <a:pt x="10243" y="13686"/>
                  </a:cubicBezTo>
                  <a:cubicBezTo>
                    <a:pt x="10199" y="13796"/>
                    <a:pt x="10183" y="13912"/>
                    <a:pt x="10149" y="13935"/>
                  </a:cubicBezTo>
                  <a:cubicBezTo>
                    <a:pt x="10183" y="14034"/>
                    <a:pt x="10155" y="14106"/>
                    <a:pt x="10122" y="14206"/>
                  </a:cubicBezTo>
                  <a:cubicBezTo>
                    <a:pt x="10128" y="14200"/>
                    <a:pt x="10139" y="14197"/>
                    <a:pt x="10151" y="14197"/>
                  </a:cubicBezTo>
                  <a:cubicBezTo>
                    <a:pt x="10187" y="14197"/>
                    <a:pt x="10235" y="14222"/>
                    <a:pt x="10210" y="14283"/>
                  </a:cubicBezTo>
                  <a:cubicBezTo>
                    <a:pt x="10181" y="14270"/>
                    <a:pt x="10157" y="14264"/>
                    <a:pt x="10139" y="14264"/>
                  </a:cubicBezTo>
                  <a:cubicBezTo>
                    <a:pt x="10045" y="14264"/>
                    <a:pt x="10061" y="14405"/>
                    <a:pt x="9943" y="14445"/>
                  </a:cubicBezTo>
                  <a:lnTo>
                    <a:pt x="9943" y="14445"/>
                  </a:lnTo>
                  <a:cubicBezTo>
                    <a:pt x="9944" y="14445"/>
                    <a:pt x="9946" y="14445"/>
                    <a:pt x="9947" y="14445"/>
                  </a:cubicBezTo>
                  <a:cubicBezTo>
                    <a:pt x="10007" y="14445"/>
                    <a:pt x="9930" y="14638"/>
                    <a:pt x="10012" y="14638"/>
                  </a:cubicBezTo>
                  <a:cubicBezTo>
                    <a:pt x="10024" y="14638"/>
                    <a:pt x="10038" y="14634"/>
                    <a:pt x="10055" y="14626"/>
                  </a:cubicBezTo>
                  <a:lnTo>
                    <a:pt x="10055" y="14626"/>
                  </a:lnTo>
                  <a:cubicBezTo>
                    <a:pt x="10046" y="14650"/>
                    <a:pt x="10034" y="14657"/>
                    <a:pt x="10021" y="14657"/>
                  </a:cubicBezTo>
                  <a:cubicBezTo>
                    <a:pt x="10003" y="14657"/>
                    <a:pt x="9983" y="14646"/>
                    <a:pt x="9960" y="14646"/>
                  </a:cubicBezTo>
                  <a:cubicBezTo>
                    <a:pt x="9948" y="14646"/>
                    <a:pt x="9936" y="14649"/>
                    <a:pt x="9923" y="14660"/>
                  </a:cubicBezTo>
                  <a:cubicBezTo>
                    <a:pt x="9945" y="14759"/>
                    <a:pt x="9906" y="14848"/>
                    <a:pt x="9873" y="14947"/>
                  </a:cubicBezTo>
                  <a:cubicBezTo>
                    <a:pt x="9851" y="15008"/>
                    <a:pt x="9823" y="15069"/>
                    <a:pt x="9812" y="15130"/>
                  </a:cubicBezTo>
                  <a:cubicBezTo>
                    <a:pt x="9790" y="15102"/>
                    <a:pt x="9751" y="15086"/>
                    <a:pt x="9718" y="15063"/>
                  </a:cubicBezTo>
                  <a:lnTo>
                    <a:pt x="9718" y="15063"/>
                  </a:lnTo>
                  <a:cubicBezTo>
                    <a:pt x="9751" y="15091"/>
                    <a:pt x="9757" y="15130"/>
                    <a:pt x="9729" y="15185"/>
                  </a:cubicBezTo>
                  <a:cubicBezTo>
                    <a:pt x="9735" y="15188"/>
                    <a:pt x="9740" y="15189"/>
                    <a:pt x="9745" y="15189"/>
                  </a:cubicBezTo>
                  <a:cubicBezTo>
                    <a:pt x="9773" y="15189"/>
                    <a:pt x="9787" y="15157"/>
                    <a:pt x="9801" y="15152"/>
                  </a:cubicBezTo>
                  <a:lnTo>
                    <a:pt x="9801" y="15152"/>
                  </a:lnTo>
                  <a:cubicBezTo>
                    <a:pt x="9795" y="15185"/>
                    <a:pt x="9790" y="15213"/>
                    <a:pt x="9790" y="15252"/>
                  </a:cubicBezTo>
                  <a:cubicBezTo>
                    <a:pt x="9792" y="15252"/>
                    <a:pt x="9795" y="15252"/>
                    <a:pt x="9798" y="15252"/>
                  </a:cubicBezTo>
                  <a:cubicBezTo>
                    <a:pt x="9810" y="15252"/>
                    <a:pt x="9824" y="15249"/>
                    <a:pt x="9838" y="15249"/>
                  </a:cubicBezTo>
                  <a:cubicBezTo>
                    <a:pt x="9856" y="15249"/>
                    <a:pt x="9875" y="15254"/>
                    <a:pt x="9895" y="15279"/>
                  </a:cubicBezTo>
                  <a:lnTo>
                    <a:pt x="9795" y="15340"/>
                  </a:lnTo>
                  <a:lnTo>
                    <a:pt x="9740" y="15318"/>
                  </a:lnTo>
                  <a:lnTo>
                    <a:pt x="9773" y="15340"/>
                  </a:lnTo>
                  <a:lnTo>
                    <a:pt x="9790" y="15346"/>
                  </a:lnTo>
                  <a:lnTo>
                    <a:pt x="9740" y="15379"/>
                  </a:lnTo>
                  <a:cubicBezTo>
                    <a:pt x="9745" y="15423"/>
                    <a:pt x="9884" y="15434"/>
                    <a:pt x="9790" y="15506"/>
                  </a:cubicBezTo>
                  <a:cubicBezTo>
                    <a:pt x="9802" y="15503"/>
                    <a:pt x="9821" y="15496"/>
                    <a:pt x="9834" y="15496"/>
                  </a:cubicBezTo>
                  <a:cubicBezTo>
                    <a:pt x="9844" y="15496"/>
                    <a:pt x="9851" y="15500"/>
                    <a:pt x="9851" y="15512"/>
                  </a:cubicBezTo>
                  <a:cubicBezTo>
                    <a:pt x="9845" y="15534"/>
                    <a:pt x="9828" y="15556"/>
                    <a:pt x="9823" y="15573"/>
                  </a:cubicBezTo>
                  <a:cubicBezTo>
                    <a:pt x="9801" y="15584"/>
                    <a:pt x="9773" y="15611"/>
                    <a:pt x="9757" y="15622"/>
                  </a:cubicBezTo>
                  <a:lnTo>
                    <a:pt x="9795" y="15656"/>
                  </a:lnTo>
                  <a:cubicBezTo>
                    <a:pt x="9801" y="15639"/>
                    <a:pt x="9801" y="15600"/>
                    <a:pt x="9823" y="15589"/>
                  </a:cubicBezTo>
                  <a:lnTo>
                    <a:pt x="9823" y="15589"/>
                  </a:lnTo>
                  <a:cubicBezTo>
                    <a:pt x="9795" y="15667"/>
                    <a:pt x="9784" y="15750"/>
                    <a:pt x="9773" y="15833"/>
                  </a:cubicBezTo>
                  <a:cubicBezTo>
                    <a:pt x="9768" y="15888"/>
                    <a:pt x="9768" y="15932"/>
                    <a:pt x="9768" y="15988"/>
                  </a:cubicBezTo>
                  <a:cubicBezTo>
                    <a:pt x="9734" y="15971"/>
                    <a:pt x="9707" y="15949"/>
                    <a:pt x="9679" y="15921"/>
                  </a:cubicBezTo>
                  <a:lnTo>
                    <a:pt x="9679" y="15921"/>
                  </a:lnTo>
                  <a:lnTo>
                    <a:pt x="9685" y="15943"/>
                  </a:lnTo>
                  <a:cubicBezTo>
                    <a:pt x="9712" y="15960"/>
                    <a:pt x="9740" y="15977"/>
                    <a:pt x="9768" y="15999"/>
                  </a:cubicBezTo>
                  <a:lnTo>
                    <a:pt x="9768" y="16154"/>
                  </a:lnTo>
                  <a:cubicBezTo>
                    <a:pt x="9768" y="16259"/>
                    <a:pt x="9768" y="16358"/>
                    <a:pt x="9757" y="16452"/>
                  </a:cubicBezTo>
                  <a:cubicBezTo>
                    <a:pt x="9742" y="16433"/>
                    <a:pt x="9753" y="16383"/>
                    <a:pt x="9737" y="16383"/>
                  </a:cubicBezTo>
                  <a:cubicBezTo>
                    <a:pt x="9735" y="16383"/>
                    <a:pt x="9732" y="16384"/>
                    <a:pt x="9729" y="16386"/>
                  </a:cubicBezTo>
                  <a:lnTo>
                    <a:pt x="9712" y="16441"/>
                  </a:lnTo>
                  <a:lnTo>
                    <a:pt x="9757" y="16458"/>
                  </a:lnTo>
                  <a:cubicBezTo>
                    <a:pt x="9757" y="16475"/>
                    <a:pt x="9745" y="16486"/>
                    <a:pt x="9745" y="16502"/>
                  </a:cubicBezTo>
                  <a:cubicBezTo>
                    <a:pt x="9629" y="16430"/>
                    <a:pt x="9674" y="16419"/>
                    <a:pt x="9513" y="16358"/>
                  </a:cubicBezTo>
                  <a:lnTo>
                    <a:pt x="9568" y="16331"/>
                  </a:lnTo>
                  <a:cubicBezTo>
                    <a:pt x="9535" y="16281"/>
                    <a:pt x="9424" y="16248"/>
                    <a:pt x="9441" y="16192"/>
                  </a:cubicBezTo>
                  <a:cubicBezTo>
                    <a:pt x="9469" y="16026"/>
                    <a:pt x="9131" y="15650"/>
                    <a:pt x="9065" y="15313"/>
                  </a:cubicBezTo>
                  <a:cubicBezTo>
                    <a:pt x="9041" y="15340"/>
                    <a:pt x="9025" y="15350"/>
                    <a:pt x="9016" y="15350"/>
                  </a:cubicBezTo>
                  <a:cubicBezTo>
                    <a:pt x="8977" y="15350"/>
                    <a:pt x="9020" y="15190"/>
                    <a:pt x="8957" y="15190"/>
                  </a:cubicBezTo>
                  <a:cubicBezTo>
                    <a:pt x="8950" y="15190"/>
                    <a:pt x="8942" y="15192"/>
                    <a:pt x="8932" y="15196"/>
                  </a:cubicBezTo>
                  <a:cubicBezTo>
                    <a:pt x="8954" y="15165"/>
                    <a:pt x="8959" y="15122"/>
                    <a:pt x="8989" y="15122"/>
                  </a:cubicBezTo>
                  <a:cubicBezTo>
                    <a:pt x="8996" y="15122"/>
                    <a:pt x="9005" y="15125"/>
                    <a:pt x="9015" y="15130"/>
                  </a:cubicBezTo>
                  <a:cubicBezTo>
                    <a:pt x="8899" y="15008"/>
                    <a:pt x="8954" y="14881"/>
                    <a:pt x="8794" y="14842"/>
                  </a:cubicBezTo>
                  <a:cubicBezTo>
                    <a:pt x="8805" y="14828"/>
                    <a:pt x="8819" y="14826"/>
                    <a:pt x="8831" y="14826"/>
                  </a:cubicBezTo>
                  <a:cubicBezTo>
                    <a:pt x="8838" y="14826"/>
                    <a:pt x="8845" y="14827"/>
                    <a:pt x="8851" y="14827"/>
                  </a:cubicBezTo>
                  <a:cubicBezTo>
                    <a:pt x="8861" y="14827"/>
                    <a:pt x="8870" y="14825"/>
                    <a:pt x="8877" y="14814"/>
                  </a:cubicBezTo>
                  <a:cubicBezTo>
                    <a:pt x="8860" y="14809"/>
                    <a:pt x="8821" y="14787"/>
                    <a:pt x="8832" y="14759"/>
                  </a:cubicBezTo>
                  <a:cubicBezTo>
                    <a:pt x="8837" y="14752"/>
                    <a:pt x="8842" y="14749"/>
                    <a:pt x="8848" y="14749"/>
                  </a:cubicBezTo>
                  <a:cubicBezTo>
                    <a:pt x="8864" y="14749"/>
                    <a:pt x="8884" y="14769"/>
                    <a:pt x="8904" y="14781"/>
                  </a:cubicBezTo>
                  <a:cubicBezTo>
                    <a:pt x="8862" y="14705"/>
                    <a:pt x="8809" y="14681"/>
                    <a:pt x="8752" y="14681"/>
                  </a:cubicBezTo>
                  <a:cubicBezTo>
                    <a:pt x="8696" y="14681"/>
                    <a:pt x="8638" y="14704"/>
                    <a:pt x="8583" y="14726"/>
                  </a:cubicBezTo>
                  <a:cubicBezTo>
                    <a:pt x="8594" y="14621"/>
                    <a:pt x="8567" y="14588"/>
                    <a:pt x="8467" y="14571"/>
                  </a:cubicBezTo>
                  <a:cubicBezTo>
                    <a:pt x="8481" y="14540"/>
                    <a:pt x="8491" y="14504"/>
                    <a:pt x="8512" y="14504"/>
                  </a:cubicBezTo>
                  <a:cubicBezTo>
                    <a:pt x="8525" y="14504"/>
                    <a:pt x="8542" y="14516"/>
                    <a:pt x="8567" y="14549"/>
                  </a:cubicBezTo>
                  <a:cubicBezTo>
                    <a:pt x="8546" y="14497"/>
                    <a:pt x="8466" y="14236"/>
                    <a:pt x="8377" y="14236"/>
                  </a:cubicBezTo>
                  <a:cubicBezTo>
                    <a:pt x="8372" y="14236"/>
                    <a:pt x="8367" y="14237"/>
                    <a:pt x="8362" y="14239"/>
                  </a:cubicBezTo>
                  <a:cubicBezTo>
                    <a:pt x="8379" y="14211"/>
                    <a:pt x="8329" y="14162"/>
                    <a:pt x="8318" y="14156"/>
                  </a:cubicBezTo>
                  <a:cubicBezTo>
                    <a:pt x="8262" y="14040"/>
                    <a:pt x="8268" y="14018"/>
                    <a:pt x="8196" y="13907"/>
                  </a:cubicBezTo>
                  <a:lnTo>
                    <a:pt x="8196" y="13951"/>
                  </a:lnTo>
                  <a:cubicBezTo>
                    <a:pt x="8192" y="13951"/>
                    <a:pt x="8189" y="13951"/>
                    <a:pt x="8186" y="13951"/>
                  </a:cubicBezTo>
                  <a:cubicBezTo>
                    <a:pt x="8077" y="13951"/>
                    <a:pt x="8128" y="13865"/>
                    <a:pt x="8069" y="13774"/>
                  </a:cubicBezTo>
                  <a:lnTo>
                    <a:pt x="8080" y="13774"/>
                  </a:lnTo>
                  <a:cubicBezTo>
                    <a:pt x="8052" y="13520"/>
                    <a:pt x="7997" y="13702"/>
                    <a:pt x="7986" y="13442"/>
                  </a:cubicBezTo>
                  <a:lnTo>
                    <a:pt x="7919" y="13486"/>
                  </a:lnTo>
                  <a:cubicBezTo>
                    <a:pt x="7907" y="13490"/>
                    <a:pt x="7897" y="13492"/>
                    <a:pt x="7888" y="13492"/>
                  </a:cubicBezTo>
                  <a:cubicBezTo>
                    <a:pt x="7792" y="13492"/>
                    <a:pt x="7905" y="13251"/>
                    <a:pt x="7803" y="13154"/>
                  </a:cubicBezTo>
                  <a:lnTo>
                    <a:pt x="7803" y="13154"/>
                  </a:lnTo>
                  <a:lnTo>
                    <a:pt x="7792" y="13215"/>
                  </a:lnTo>
                  <a:cubicBezTo>
                    <a:pt x="7709" y="13165"/>
                    <a:pt x="7892" y="12933"/>
                    <a:pt x="7881" y="12856"/>
                  </a:cubicBezTo>
                  <a:cubicBezTo>
                    <a:pt x="7882" y="12851"/>
                    <a:pt x="7884" y="12849"/>
                    <a:pt x="7886" y="12849"/>
                  </a:cubicBezTo>
                  <a:cubicBezTo>
                    <a:pt x="7896" y="12849"/>
                    <a:pt x="7913" y="12876"/>
                    <a:pt x="7930" y="12889"/>
                  </a:cubicBezTo>
                  <a:cubicBezTo>
                    <a:pt x="7930" y="12814"/>
                    <a:pt x="7918" y="12795"/>
                    <a:pt x="7898" y="12795"/>
                  </a:cubicBezTo>
                  <a:cubicBezTo>
                    <a:pt x="7876" y="12795"/>
                    <a:pt x="7844" y="12819"/>
                    <a:pt x="7811" y="12819"/>
                  </a:cubicBezTo>
                  <a:cubicBezTo>
                    <a:pt x="7790" y="12819"/>
                    <a:pt x="7768" y="12810"/>
                    <a:pt x="7748" y="12778"/>
                  </a:cubicBezTo>
                  <a:cubicBezTo>
                    <a:pt x="7781" y="12734"/>
                    <a:pt x="7881" y="12761"/>
                    <a:pt x="7853" y="12662"/>
                  </a:cubicBezTo>
                  <a:cubicBezTo>
                    <a:pt x="7875" y="12601"/>
                    <a:pt x="7582" y="12468"/>
                    <a:pt x="7626" y="12302"/>
                  </a:cubicBezTo>
                  <a:lnTo>
                    <a:pt x="7626" y="12302"/>
                  </a:lnTo>
                  <a:cubicBezTo>
                    <a:pt x="7608" y="12332"/>
                    <a:pt x="7592" y="12359"/>
                    <a:pt x="7567" y="12359"/>
                  </a:cubicBezTo>
                  <a:cubicBezTo>
                    <a:pt x="7554" y="12359"/>
                    <a:pt x="7539" y="12352"/>
                    <a:pt x="7521" y="12335"/>
                  </a:cubicBezTo>
                  <a:cubicBezTo>
                    <a:pt x="7466" y="12247"/>
                    <a:pt x="7549" y="12020"/>
                    <a:pt x="7394" y="11976"/>
                  </a:cubicBezTo>
                  <a:cubicBezTo>
                    <a:pt x="7405" y="11965"/>
                    <a:pt x="7410" y="11948"/>
                    <a:pt x="7416" y="11948"/>
                  </a:cubicBezTo>
                  <a:cubicBezTo>
                    <a:pt x="7355" y="11887"/>
                    <a:pt x="7266" y="11727"/>
                    <a:pt x="7189" y="11710"/>
                  </a:cubicBezTo>
                  <a:cubicBezTo>
                    <a:pt x="7255" y="11655"/>
                    <a:pt x="7244" y="11588"/>
                    <a:pt x="7211" y="11522"/>
                  </a:cubicBezTo>
                  <a:cubicBezTo>
                    <a:pt x="7242" y="11518"/>
                    <a:pt x="7275" y="11512"/>
                    <a:pt x="7309" y="11512"/>
                  </a:cubicBezTo>
                  <a:cubicBezTo>
                    <a:pt x="7324" y="11512"/>
                    <a:pt x="7339" y="11513"/>
                    <a:pt x="7355" y="11516"/>
                  </a:cubicBezTo>
                  <a:cubicBezTo>
                    <a:pt x="7239" y="11422"/>
                    <a:pt x="7571" y="11367"/>
                    <a:pt x="7405" y="11229"/>
                  </a:cubicBezTo>
                  <a:cubicBezTo>
                    <a:pt x="7410" y="11226"/>
                    <a:pt x="7415" y="11225"/>
                    <a:pt x="7419" y="11225"/>
                  </a:cubicBezTo>
                  <a:cubicBezTo>
                    <a:pt x="7439" y="11225"/>
                    <a:pt x="7447" y="11251"/>
                    <a:pt x="7471" y="11251"/>
                  </a:cubicBezTo>
                  <a:cubicBezTo>
                    <a:pt x="7473" y="11251"/>
                    <a:pt x="7475" y="11251"/>
                    <a:pt x="7477" y="11251"/>
                  </a:cubicBezTo>
                  <a:cubicBezTo>
                    <a:pt x="7421" y="11218"/>
                    <a:pt x="7416" y="11184"/>
                    <a:pt x="7449" y="11118"/>
                  </a:cubicBezTo>
                  <a:lnTo>
                    <a:pt x="7449" y="11118"/>
                  </a:lnTo>
                  <a:lnTo>
                    <a:pt x="7466" y="11129"/>
                  </a:lnTo>
                  <a:cubicBezTo>
                    <a:pt x="7477" y="10952"/>
                    <a:pt x="7549" y="10891"/>
                    <a:pt x="7626" y="10703"/>
                  </a:cubicBezTo>
                  <a:lnTo>
                    <a:pt x="7549" y="10703"/>
                  </a:lnTo>
                  <a:cubicBezTo>
                    <a:pt x="7560" y="10664"/>
                    <a:pt x="7587" y="10664"/>
                    <a:pt x="7609" y="10642"/>
                  </a:cubicBezTo>
                  <a:cubicBezTo>
                    <a:pt x="7595" y="10633"/>
                    <a:pt x="7584" y="10629"/>
                    <a:pt x="7576" y="10629"/>
                  </a:cubicBezTo>
                  <a:cubicBezTo>
                    <a:pt x="7540" y="10629"/>
                    <a:pt x="7555" y="10705"/>
                    <a:pt x="7511" y="10705"/>
                  </a:cubicBezTo>
                  <a:cubicBezTo>
                    <a:pt x="7501" y="10705"/>
                    <a:pt x="7488" y="10701"/>
                    <a:pt x="7471" y="10692"/>
                  </a:cubicBezTo>
                  <a:cubicBezTo>
                    <a:pt x="7626" y="10664"/>
                    <a:pt x="7526" y="10399"/>
                    <a:pt x="7692" y="10393"/>
                  </a:cubicBezTo>
                  <a:cubicBezTo>
                    <a:pt x="7701" y="10363"/>
                    <a:pt x="7680" y="10363"/>
                    <a:pt x="7659" y="10363"/>
                  </a:cubicBezTo>
                  <a:cubicBezTo>
                    <a:pt x="7638" y="10363"/>
                    <a:pt x="7618" y="10363"/>
                    <a:pt x="7626" y="10332"/>
                  </a:cubicBezTo>
                  <a:lnTo>
                    <a:pt x="7670" y="10327"/>
                  </a:lnTo>
                  <a:lnTo>
                    <a:pt x="7615" y="10299"/>
                  </a:lnTo>
                  <a:cubicBezTo>
                    <a:pt x="7628" y="10264"/>
                    <a:pt x="7670" y="10253"/>
                    <a:pt x="7703" y="10253"/>
                  </a:cubicBezTo>
                  <a:cubicBezTo>
                    <a:pt x="7711" y="10253"/>
                    <a:pt x="7719" y="10254"/>
                    <a:pt x="7726" y="10255"/>
                  </a:cubicBezTo>
                  <a:cubicBezTo>
                    <a:pt x="7720" y="10260"/>
                    <a:pt x="7737" y="10282"/>
                    <a:pt x="7737" y="10299"/>
                  </a:cubicBezTo>
                  <a:cubicBezTo>
                    <a:pt x="7792" y="10259"/>
                    <a:pt x="7756" y="10164"/>
                    <a:pt x="7765" y="10139"/>
                  </a:cubicBezTo>
                  <a:lnTo>
                    <a:pt x="7765" y="10139"/>
                  </a:lnTo>
                  <a:lnTo>
                    <a:pt x="7726" y="10188"/>
                  </a:lnTo>
                  <a:cubicBezTo>
                    <a:pt x="7720" y="10006"/>
                    <a:pt x="7825" y="9812"/>
                    <a:pt x="7770" y="9635"/>
                  </a:cubicBezTo>
                  <a:lnTo>
                    <a:pt x="7770" y="9635"/>
                  </a:lnTo>
                  <a:lnTo>
                    <a:pt x="7737" y="9640"/>
                  </a:lnTo>
                  <a:cubicBezTo>
                    <a:pt x="7698" y="9503"/>
                    <a:pt x="7796" y="9551"/>
                    <a:pt x="7798" y="9405"/>
                  </a:cubicBezTo>
                  <a:lnTo>
                    <a:pt x="7798" y="9405"/>
                  </a:lnTo>
                  <a:cubicBezTo>
                    <a:pt x="7799" y="9408"/>
                    <a:pt x="7801" y="9411"/>
                    <a:pt x="7803" y="9414"/>
                  </a:cubicBezTo>
                  <a:lnTo>
                    <a:pt x="7798" y="9403"/>
                  </a:lnTo>
                  <a:cubicBezTo>
                    <a:pt x="7798" y="9403"/>
                    <a:pt x="7798" y="9404"/>
                    <a:pt x="7798" y="9405"/>
                  </a:cubicBezTo>
                  <a:lnTo>
                    <a:pt x="7798" y="9405"/>
                  </a:lnTo>
                  <a:cubicBezTo>
                    <a:pt x="7775" y="9369"/>
                    <a:pt x="7771" y="9334"/>
                    <a:pt x="7781" y="9303"/>
                  </a:cubicBezTo>
                  <a:lnTo>
                    <a:pt x="7781" y="9303"/>
                  </a:lnTo>
                  <a:cubicBezTo>
                    <a:pt x="7786" y="9310"/>
                    <a:pt x="7793" y="9313"/>
                    <a:pt x="7801" y="9313"/>
                  </a:cubicBezTo>
                  <a:cubicBezTo>
                    <a:pt x="7822" y="9313"/>
                    <a:pt x="7851" y="9292"/>
                    <a:pt x="7875" y="9292"/>
                  </a:cubicBezTo>
                  <a:cubicBezTo>
                    <a:pt x="7888" y="9292"/>
                    <a:pt x="7899" y="9297"/>
                    <a:pt x="7908" y="9314"/>
                  </a:cubicBezTo>
                  <a:cubicBezTo>
                    <a:pt x="7881" y="9165"/>
                    <a:pt x="7875" y="9236"/>
                    <a:pt x="7775" y="9115"/>
                  </a:cubicBezTo>
                  <a:lnTo>
                    <a:pt x="7836" y="9109"/>
                  </a:lnTo>
                  <a:cubicBezTo>
                    <a:pt x="7798" y="9065"/>
                    <a:pt x="7770" y="9054"/>
                    <a:pt x="7775" y="8982"/>
                  </a:cubicBezTo>
                  <a:lnTo>
                    <a:pt x="7775" y="8982"/>
                  </a:lnTo>
                  <a:cubicBezTo>
                    <a:pt x="7785" y="9006"/>
                    <a:pt x="7798" y="9011"/>
                    <a:pt x="7814" y="9011"/>
                  </a:cubicBezTo>
                  <a:cubicBezTo>
                    <a:pt x="7829" y="9011"/>
                    <a:pt x="7846" y="9006"/>
                    <a:pt x="7863" y="9006"/>
                  </a:cubicBezTo>
                  <a:cubicBezTo>
                    <a:pt x="7882" y="9006"/>
                    <a:pt x="7900" y="9013"/>
                    <a:pt x="7914" y="9043"/>
                  </a:cubicBezTo>
                  <a:cubicBezTo>
                    <a:pt x="8074" y="8943"/>
                    <a:pt x="7853" y="8805"/>
                    <a:pt x="8047" y="8788"/>
                  </a:cubicBezTo>
                  <a:cubicBezTo>
                    <a:pt x="8018" y="8765"/>
                    <a:pt x="7997" y="8756"/>
                    <a:pt x="7980" y="8756"/>
                  </a:cubicBezTo>
                  <a:cubicBezTo>
                    <a:pt x="7928" y="8756"/>
                    <a:pt x="7925" y="8846"/>
                    <a:pt x="7914" y="8846"/>
                  </a:cubicBezTo>
                  <a:cubicBezTo>
                    <a:pt x="7913" y="8846"/>
                    <a:pt x="7911" y="8844"/>
                    <a:pt x="7908" y="8838"/>
                  </a:cubicBezTo>
                  <a:cubicBezTo>
                    <a:pt x="7905" y="8839"/>
                    <a:pt x="7903" y="8839"/>
                    <a:pt x="7900" y="8839"/>
                  </a:cubicBezTo>
                  <a:cubicBezTo>
                    <a:pt x="7849" y="8839"/>
                    <a:pt x="7810" y="8748"/>
                    <a:pt x="7836" y="8711"/>
                  </a:cubicBezTo>
                  <a:cubicBezTo>
                    <a:pt x="7853" y="8672"/>
                    <a:pt x="8048" y="8694"/>
                    <a:pt x="8084" y="8587"/>
                  </a:cubicBezTo>
                  <a:lnTo>
                    <a:pt x="8084" y="8587"/>
                  </a:lnTo>
                  <a:cubicBezTo>
                    <a:pt x="8083" y="8595"/>
                    <a:pt x="8095" y="8597"/>
                    <a:pt x="8085" y="8611"/>
                  </a:cubicBezTo>
                  <a:cubicBezTo>
                    <a:pt x="8135" y="8584"/>
                    <a:pt x="8058" y="8512"/>
                    <a:pt x="8141" y="8478"/>
                  </a:cubicBezTo>
                  <a:cubicBezTo>
                    <a:pt x="8058" y="8423"/>
                    <a:pt x="8168" y="8418"/>
                    <a:pt x="8058" y="8368"/>
                  </a:cubicBezTo>
                  <a:lnTo>
                    <a:pt x="8052" y="8478"/>
                  </a:lnTo>
                  <a:cubicBezTo>
                    <a:pt x="8041" y="8406"/>
                    <a:pt x="7930" y="8312"/>
                    <a:pt x="8024" y="8235"/>
                  </a:cubicBezTo>
                  <a:lnTo>
                    <a:pt x="8024" y="8235"/>
                  </a:lnTo>
                  <a:cubicBezTo>
                    <a:pt x="8047" y="8251"/>
                    <a:pt x="8069" y="8290"/>
                    <a:pt x="8074" y="8318"/>
                  </a:cubicBezTo>
                  <a:cubicBezTo>
                    <a:pt x="8113" y="8307"/>
                    <a:pt x="8074" y="8257"/>
                    <a:pt x="8113" y="8240"/>
                  </a:cubicBezTo>
                  <a:lnTo>
                    <a:pt x="8113" y="8240"/>
                  </a:lnTo>
                  <a:cubicBezTo>
                    <a:pt x="8224" y="8290"/>
                    <a:pt x="8096" y="8373"/>
                    <a:pt x="8163" y="8462"/>
                  </a:cubicBezTo>
                  <a:cubicBezTo>
                    <a:pt x="8206" y="8453"/>
                    <a:pt x="8159" y="8371"/>
                    <a:pt x="8187" y="8371"/>
                  </a:cubicBezTo>
                  <a:cubicBezTo>
                    <a:pt x="8195" y="8371"/>
                    <a:pt x="8210" y="8378"/>
                    <a:pt x="8235" y="8395"/>
                  </a:cubicBezTo>
                  <a:cubicBezTo>
                    <a:pt x="8096" y="8296"/>
                    <a:pt x="8290" y="8290"/>
                    <a:pt x="8196" y="8180"/>
                  </a:cubicBezTo>
                  <a:lnTo>
                    <a:pt x="8196" y="8180"/>
                  </a:lnTo>
                  <a:lnTo>
                    <a:pt x="8262" y="8207"/>
                  </a:lnTo>
                  <a:cubicBezTo>
                    <a:pt x="8251" y="8196"/>
                    <a:pt x="8235" y="8157"/>
                    <a:pt x="8240" y="8141"/>
                  </a:cubicBezTo>
                  <a:lnTo>
                    <a:pt x="8240" y="8141"/>
                  </a:lnTo>
                  <a:lnTo>
                    <a:pt x="8318" y="8207"/>
                  </a:lnTo>
                  <a:cubicBezTo>
                    <a:pt x="8262" y="8119"/>
                    <a:pt x="8428" y="8119"/>
                    <a:pt x="8406" y="8047"/>
                  </a:cubicBezTo>
                  <a:lnTo>
                    <a:pt x="8406" y="8047"/>
                  </a:lnTo>
                  <a:cubicBezTo>
                    <a:pt x="8391" y="8088"/>
                    <a:pt x="8376" y="8101"/>
                    <a:pt x="8360" y="8101"/>
                  </a:cubicBezTo>
                  <a:cubicBezTo>
                    <a:pt x="8335" y="8101"/>
                    <a:pt x="8306" y="8069"/>
                    <a:pt x="8271" y="8069"/>
                  </a:cubicBezTo>
                  <a:cubicBezTo>
                    <a:pt x="8263" y="8069"/>
                    <a:pt x="8255" y="8070"/>
                    <a:pt x="8246" y="8074"/>
                  </a:cubicBezTo>
                  <a:cubicBezTo>
                    <a:pt x="8213" y="7900"/>
                    <a:pt x="8449" y="8059"/>
                    <a:pt x="8488" y="7899"/>
                  </a:cubicBezTo>
                  <a:lnTo>
                    <a:pt x="8488" y="7899"/>
                  </a:lnTo>
                  <a:cubicBezTo>
                    <a:pt x="8481" y="7915"/>
                    <a:pt x="8454" y="7930"/>
                    <a:pt x="8431" y="7930"/>
                  </a:cubicBezTo>
                  <a:cubicBezTo>
                    <a:pt x="8417" y="7930"/>
                    <a:pt x="8405" y="7924"/>
                    <a:pt x="8401" y="7908"/>
                  </a:cubicBezTo>
                  <a:cubicBezTo>
                    <a:pt x="8428" y="7881"/>
                    <a:pt x="8467" y="7853"/>
                    <a:pt x="8511" y="7853"/>
                  </a:cubicBezTo>
                  <a:cubicBezTo>
                    <a:pt x="8525" y="7807"/>
                    <a:pt x="8514" y="7797"/>
                    <a:pt x="8495" y="7797"/>
                  </a:cubicBezTo>
                  <a:cubicBezTo>
                    <a:pt x="8481" y="7797"/>
                    <a:pt x="8463" y="7803"/>
                    <a:pt x="8446" y="7803"/>
                  </a:cubicBezTo>
                  <a:cubicBezTo>
                    <a:pt x="8431" y="7803"/>
                    <a:pt x="8418" y="7798"/>
                    <a:pt x="8412" y="7781"/>
                  </a:cubicBezTo>
                  <a:cubicBezTo>
                    <a:pt x="8511" y="7781"/>
                    <a:pt x="8406" y="7709"/>
                    <a:pt x="8401" y="7654"/>
                  </a:cubicBezTo>
                  <a:lnTo>
                    <a:pt x="8401" y="7654"/>
                  </a:lnTo>
                  <a:lnTo>
                    <a:pt x="8467" y="7682"/>
                  </a:lnTo>
                  <a:cubicBezTo>
                    <a:pt x="8567" y="7576"/>
                    <a:pt x="8345" y="7587"/>
                    <a:pt x="8445" y="7504"/>
                  </a:cubicBezTo>
                  <a:lnTo>
                    <a:pt x="8445" y="7504"/>
                  </a:lnTo>
                  <a:lnTo>
                    <a:pt x="8517" y="7593"/>
                  </a:lnTo>
                  <a:lnTo>
                    <a:pt x="8517" y="7521"/>
                  </a:lnTo>
                  <a:lnTo>
                    <a:pt x="8583" y="7571"/>
                  </a:lnTo>
                  <a:cubicBezTo>
                    <a:pt x="8556" y="7482"/>
                    <a:pt x="8583" y="7477"/>
                    <a:pt x="8633" y="7427"/>
                  </a:cubicBezTo>
                  <a:cubicBezTo>
                    <a:pt x="8578" y="7421"/>
                    <a:pt x="8517" y="7355"/>
                    <a:pt x="8545" y="7300"/>
                  </a:cubicBezTo>
                  <a:cubicBezTo>
                    <a:pt x="8554" y="7295"/>
                    <a:pt x="8562" y="7294"/>
                    <a:pt x="8568" y="7294"/>
                  </a:cubicBezTo>
                  <a:cubicBezTo>
                    <a:pt x="8587" y="7294"/>
                    <a:pt x="8595" y="7307"/>
                    <a:pt x="8602" y="7307"/>
                  </a:cubicBezTo>
                  <a:cubicBezTo>
                    <a:pt x="8609" y="7307"/>
                    <a:pt x="8615" y="7297"/>
                    <a:pt x="8628" y="7261"/>
                  </a:cubicBezTo>
                  <a:lnTo>
                    <a:pt x="8628" y="7261"/>
                  </a:lnTo>
                  <a:cubicBezTo>
                    <a:pt x="8661" y="7300"/>
                    <a:pt x="8694" y="7355"/>
                    <a:pt x="8622" y="7355"/>
                  </a:cubicBezTo>
                  <a:cubicBezTo>
                    <a:pt x="8639" y="7372"/>
                    <a:pt x="8655" y="7394"/>
                    <a:pt x="8666" y="7405"/>
                  </a:cubicBezTo>
                  <a:cubicBezTo>
                    <a:pt x="8683" y="7399"/>
                    <a:pt x="8694" y="7399"/>
                    <a:pt x="8705" y="7383"/>
                  </a:cubicBezTo>
                  <a:cubicBezTo>
                    <a:pt x="8711" y="7372"/>
                    <a:pt x="8722" y="7355"/>
                    <a:pt x="8722" y="7338"/>
                  </a:cubicBezTo>
                  <a:cubicBezTo>
                    <a:pt x="8738" y="7300"/>
                    <a:pt x="8738" y="7272"/>
                    <a:pt x="8744" y="7255"/>
                  </a:cubicBezTo>
                  <a:lnTo>
                    <a:pt x="8744" y="7255"/>
                  </a:lnTo>
                  <a:cubicBezTo>
                    <a:pt x="8738" y="7266"/>
                    <a:pt x="8722" y="7283"/>
                    <a:pt x="8711" y="7289"/>
                  </a:cubicBezTo>
                  <a:cubicBezTo>
                    <a:pt x="8705" y="7228"/>
                    <a:pt x="8689" y="7161"/>
                    <a:pt x="8677" y="7106"/>
                  </a:cubicBezTo>
                  <a:cubicBezTo>
                    <a:pt x="8683" y="7104"/>
                    <a:pt x="8687" y="7104"/>
                    <a:pt x="8692" y="7104"/>
                  </a:cubicBezTo>
                  <a:cubicBezTo>
                    <a:pt x="8714" y="7104"/>
                    <a:pt x="8724" y="7126"/>
                    <a:pt x="8738" y="7145"/>
                  </a:cubicBezTo>
                  <a:cubicBezTo>
                    <a:pt x="8744" y="7106"/>
                    <a:pt x="8716" y="7078"/>
                    <a:pt x="8722" y="7040"/>
                  </a:cubicBezTo>
                  <a:lnTo>
                    <a:pt x="8722" y="7040"/>
                  </a:lnTo>
                  <a:cubicBezTo>
                    <a:pt x="8773" y="7065"/>
                    <a:pt x="8825" y="7077"/>
                    <a:pt x="8841" y="7141"/>
                  </a:cubicBezTo>
                  <a:lnTo>
                    <a:pt x="8841" y="7141"/>
                  </a:lnTo>
                  <a:cubicBezTo>
                    <a:pt x="8831" y="7091"/>
                    <a:pt x="8826" y="7041"/>
                    <a:pt x="8821" y="6995"/>
                  </a:cubicBezTo>
                  <a:cubicBezTo>
                    <a:pt x="8843" y="6995"/>
                    <a:pt x="8887" y="6960"/>
                    <a:pt x="8912" y="6960"/>
                  </a:cubicBezTo>
                  <a:cubicBezTo>
                    <a:pt x="8918" y="6960"/>
                    <a:pt x="8923" y="6962"/>
                    <a:pt x="8926" y="6968"/>
                  </a:cubicBezTo>
                  <a:cubicBezTo>
                    <a:pt x="8982" y="6896"/>
                    <a:pt x="8855" y="6757"/>
                    <a:pt x="8915" y="6663"/>
                  </a:cubicBezTo>
                  <a:cubicBezTo>
                    <a:pt x="8904" y="6658"/>
                    <a:pt x="8899" y="6647"/>
                    <a:pt x="8888" y="6625"/>
                  </a:cubicBezTo>
                  <a:cubicBezTo>
                    <a:pt x="8915" y="6536"/>
                    <a:pt x="8993" y="6453"/>
                    <a:pt x="8915" y="6331"/>
                  </a:cubicBezTo>
                  <a:lnTo>
                    <a:pt x="9026" y="6270"/>
                  </a:lnTo>
                  <a:cubicBezTo>
                    <a:pt x="9022" y="6250"/>
                    <a:pt x="9013" y="6244"/>
                    <a:pt x="9001" y="6244"/>
                  </a:cubicBezTo>
                  <a:cubicBezTo>
                    <a:pt x="8976" y="6244"/>
                    <a:pt x="8940" y="6270"/>
                    <a:pt x="8908" y="6270"/>
                  </a:cubicBezTo>
                  <a:cubicBezTo>
                    <a:pt x="8885" y="6270"/>
                    <a:pt x="8865" y="6256"/>
                    <a:pt x="8855" y="6210"/>
                  </a:cubicBezTo>
                  <a:cubicBezTo>
                    <a:pt x="8821" y="6110"/>
                    <a:pt x="8943" y="6165"/>
                    <a:pt x="8971" y="6132"/>
                  </a:cubicBezTo>
                  <a:cubicBezTo>
                    <a:pt x="8915" y="6077"/>
                    <a:pt x="8805" y="5999"/>
                    <a:pt x="8882" y="5905"/>
                  </a:cubicBezTo>
                  <a:lnTo>
                    <a:pt x="8882" y="5905"/>
                  </a:lnTo>
                  <a:cubicBezTo>
                    <a:pt x="8904" y="5933"/>
                    <a:pt x="8888" y="5961"/>
                    <a:pt x="8904" y="5988"/>
                  </a:cubicBezTo>
                  <a:lnTo>
                    <a:pt x="8960" y="5911"/>
                  </a:lnTo>
                  <a:cubicBezTo>
                    <a:pt x="9033" y="5969"/>
                    <a:pt x="9036" y="6021"/>
                    <a:pt x="9060" y="6021"/>
                  </a:cubicBezTo>
                  <a:cubicBezTo>
                    <a:pt x="9070" y="6021"/>
                    <a:pt x="9084" y="6012"/>
                    <a:pt x="9109" y="5988"/>
                  </a:cubicBezTo>
                  <a:cubicBezTo>
                    <a:pt x="9009" y="5988"/>
                    <a:pt x="8998" y="5916"/>
                    <a:pt x="8987" y="5850"/>
                  </a:cubicBezTo>
                  <a:cubicBezTo>
                    <a:pt x="8971" y="5781"/>
                    <a:pt x="8961" y="5717"/>
                    <a:pt x="8866" y="5717"/>
                  </a:cubicBezTo>
                  <a:cubicBezTo>
                    <a:pt x="8863" y="5717"/>
                    <a:pt x="8859" y="5717"/>
                    <a:pt x="8855" y="5717"/>
                  </a:cubicBezTo>
                  <a:lnTo>
                    <a:pt x="8888" y="5662"/>
                  </a:lnTo>
                  <a:cubicBezTo>
                    <a:pt x="8888" y="5678"/>
                    <a:pt x="8904" y="5678"/>
                    <a:pt x="8904" y="5689"/>
                  </a:cubicBezTo>
                  <a:cubicBezTo>
                    <a:pt x="8987" y="5579"/>
                    <a:pt x="8749" y="5651"/>
                    <a:pt x="8749" y="5529"/>
                  </a:cubicBezTo>
                  <a:cubicBezTo>
                    <a:pt x="8758" y="5497"/>
                    <a:pt x="8771" y="5469"/>
                    <a:pt x="8797" y="5469"/>
                  </a:cubicBezTo>
                  <a:cubicBezTo>
                    <a:pt x="8802" y="5469"/>
                    <a:pt x="8809" y="5471"/>
                    <a:pt x="8816" y="5474"/>
                  </a:cubicBezTo>
                  <a:cubicBezTo>
                    <a:pt x="8794" y="5446"/>
                    <a:pt x="8766" y="5418"/>
                    <a:pt x="8744" y="5402"/>
                  </a:cubicBezTo>
                  <a:cubicBezTo>
                    <a:pt x="8744" y="5388"/>
                    <a:pt x="8752" y="5381"/>
                    <a:pt x="8760" y="5381"/>
                  </a:cubicBezTo>
                  <a:cubicBezTo>
                    <a:pt x="8765" y="5381"/>
                    <a:pt x="8770" y="5383"/>
                    <a:pt x="8773" y="5388"/>
                  </a:cubicBezTo>
                  <a:lnTo>
                    <a:pt x="8773" y="5388"/>
                  </a:lnTo>
                  <a:cubicBezTo>
                    <a:pt x="8761" y="5348"/>
                    <a:pt x="8742" y="5309"/>
                    <a:pt x="8722" y="5269"/>
                  </a:cubicBezTo>
                  <a:lnTo>
                    <a:pt x="8733" y="5269"/>
                  </a:lnTo>
                  <a:cubicBezTo>
                    <a:pt x="8694" y="5263"/>
                    <a:pt x="8633" y="5236"/>
                    <a:pt x="8606" y="5219"/>
                  </a:cubicBezTo>
                  <a:cubicBezTo>
                    <a:pt x="8611" y="5207"/>
                    <a:pt x="8615" y="5203"/>
                    <a:pt x="8620" y="5203"/>
                  </a:cubicBezTo>
                  <a:cubicBezTo>
                    <a:pt x="8629" y="5203"/>
                    <a:pt x="8637" y="5215"/>
                    <a:pt x="8648" y="5215"/>
                  </a:cubicBezTo>
                  <a:cubicBezTo>
                    <a:pt x="8650" y="5215"/>
                    <a:pt x="8653" y="5215"/>
                    <a:pt x="8655" y="5213"/>
                  </a:cubicBezTo>
                  <a:lnTo>
                    <a:pt x="8578" y="5158"/>
                  </a:lnTo>
                  <a:cubicBezTo>
                    <a:pt x="8588" y="5143"/>
                    <a:pt x="8602" y="5136"/>
                    <a:pt x="8618" y="5136"/>
                  </a:cubicBezTo>
                  <a:cubicBezTo>
                    <a:pt x="8653" y="5136"/>
                    <a:pt x="8694" y="5170"/>
                    <a:pt x="8705" y="5208"/>
                  </a:cubicBezTo>
                  <a:cubicBezTo>
                    <a:pt x="8788" y="5136"/>
                    <a:pt x="8766" y="5125"/>
                    <a:pt x="8738" y="5103"/>
                  </a:cubicBezTo>
                  <a:cubicBezTo>
                    <a:pt x="8705" y="5081"/>
                    <a:pt x="8661" y="5064"/>
                    <a:pt x="8677" y="4959"/>
                  </a:cubicBezTo>
                  <a:lnTo>
                    <a:pt x="8677" y="4959"/>
                  </a:lnTo>
                  <a:lnTo>
                    <a:pt x="8733" y="5020"/>
                  </a:lnTo>
                  <a:cubicBezTo>
                    <a:pt x="8816" y="4926"/>
                    <a:pt x="8749" y="4881"/>
                    <a:pt x="8766" y="4760"/>
                  </a:cubicBezTo>
                  <a:lnTo>
                    <a:pt x="8766" y="4760"/>
                  </a:lnTo>
                  <a:cubicBezTo>
                    <a:pt x="8749" y="4776"/>
                    <a:pt x="8738" y="4848"/>
                    <a:pt x="8711" y="4898"/>
                  </a:cubicBezTo>
                  <a:cubicBezTo>
                    <a:pt x="8689" y="4932"/>
                    <a:pt x="8658" y="4963"/>
                    <a:pt x="8628" y="4963"/>
                  </a:cubicBezTo>
                  <a:cubicBezTo>
                    <a:pt x="8618" y="4963"/>
                    <a:pt x="8609" y="4960"/>
                    <a:pt x="8600" y="4953"/>
                  </a:cubicBezTo>
                  <a:cubicBezTo>
                    <a:pt x="8600" y="4926"/>
                    <a:pt x="8594" y="4887"/>
                    <a:pt x="8528" y="4859"/>
                  </a:cubicBezTo>
                  <a:cubicBezTo>
                    <a:pt x="8594" y="4826"/>
                    <a:pt x="8550" y="4793"/>
                    <a:pt x="8511" y="4738"/>
                  </a:cubicBezTo>
                  <a:lnTo>
                    <a:pt x="8594" y="4688"/>
                  </a:lnTo>
                  <a:cubicBezTo>
                    <a:pt x="8568" y="4668"/>
                    <a:pt x="8547" y="4662"/>
                    <a:pt x="8526" y="4662"/>
                  </a:cubicBezTo>
                  <a:cubicBezTo>
                    <a:pt x="8494" y="4662"/>
                    <a:pt x="8465" y="4677"/>
                    <a:pt x="8428" y="4677"/>
                  </a:cubicBezTo>
                  <a:cubicBezTo>
                    <a:pt x="8384" y="4605"/>
                    <a:pt x="8428" y="4544"/>
                    <a:pt x="8456" y="4483"/>
                  </a:cubicBezTo>
                  <a:cubicBezTo>
                    <a:pt x="8438" y="4458"/>
                    <a:pt x="8426" y="4449"/>
                    <a:pt x="8418" y="4449"/>
                  </a:cubicBezTo>
                  <a:cubicBezTo>
                    <a:pt x="8406" y="4449"/>
                    <a:pt x="8404" y="4475"/>
                    <a:pt x="8401" y="4500"/>
                  </a:cubicBezTo>
                  <a:cubicBezTo>
                    <a:pt x="8394" y="4528"/>
                    <a:pt x="8384" y="4552"/>
                    <a:pt x="8360" y="4552"/>
                  </a:cubicBezTo>
                  <a:cubicBezTo>
                    <a:pt x="8348" y="4552"/>
                    <a:pt x="8330" y="4545"/>
                    <a:pt x="8307" y="4527"/>
                  </a:cubicBezTo>
                  <a:cubicBezTo>
                    <a:pt x="8240" y="4428"/>
                    <a:pt x="8135" y="4389"/>
                    <a:pt x="7986" y="4389"/>
                  </a:cubicBezTo>
                  <a:cubicBezTo>
                    <a:pt x="7914" y="4328"/>
                    <a:pt x="8019" y="4345"/>
                    <a:pt x="7997" y="4300"/>
                  </a:cubicBezTo>
                  <a:lnTo>
                    <a:pt x="7997" y="4300"/>
                  </a:lnTo>
                  <a:cubicBezTo>
                    <a:pt x="7964" y="4317"/>
                    <a:pt x="7936" y="4328"/>
                    <a:pt x="7903" y="4350"/>
                  </a:cubicBezTo>
                  <a:cubicBezTo>
                    <a:pt x="7886" y="4345"/>
                    <a:pt x="7892" y="4323"/>
                    <a:pt x="7903" y="4306"/>
                  </a:cubicBezTo>
                  <a:lnTo>
                    <a:pt x="7903" y="4306"/>
                  </a:lnTo>
                  <a:cubicBezTo>
                    <a:pt x="7831" y="4323"/>
                    <a:pt x="7875" y="4400"/>
                    <a:pt x="7775" y="4406"/>
                  </a:cubicBezTo>
                  <a:cubicBezTo>
                    <a:pt x="7768" y="4423"/>
                    <a:pt x="7760" y="4430"/>
                    <a:pt x="7750" y="4430"/>
                  </a:cubicBezTo>
                  <a:cubicBezTo>
                    <a:pt x="7729" y="4430"/>
                    <a:pt x="7702" y="4400"/>
                    <a:pt x="7665" y="4378"/>
                  </a:cubicBezTo>
                  <a:cubicBezTo>
                    <a:pt x="7635" y="4360"/>
                    <a:pt x="7597" y="4344"/>
                    <a:pt x="7563" y="4344"/>
                  </a:cubicBezTo>
                  <a:cubicBezTo>
                    <a:pt x="7533" y="4344"/>
                    <a:pt x="7506" y="4356"/>
                    <a:pt x="7488" y="4389"/>
                  </a:cubicBezTo>
                  <a:cubicBezTo>
                    <a:pt x="7449" y="4372"/>
                    <a:pt x="7488" y="4328"/>
                    <a:pt x="7471" y="4295"/>
                  </a:cubicBezTo>
                  <a:lnTo>
                    <a:pt x="7471" y="4295"/>
                  </a:lnTo>
                  <a:cubicBezTo>
                    <a:pt x="7394" y="4350"/>
                    <a:pt x="7377" y="4378"/>
                    <a:pt x="7355" y="4406"/>
                  </a:cubicBezTo>
                  <a:cubicBezTo>
                    <a:pt x="7333" y="4433"/>
                    <a:pt x="7322" y="4461"/>
                    <a:pt x="7294" y="4527"/>
                  </a:cubicBezTo>
                  <a:cubicBezTo>
                    <a:pt x="7255" y="4522"/>
                    <a:pt x="7217" y="4522"/>
                    <a:pt x="7183" y="4516"/>
                  </a:cubicBezTo>
                  <a:lnTo>
                    <a:pt x="7183" y="4516"/>
                  </a:lnTo>
                  <a:cubicBezTo>
                    <a:pt x="7277" y="4549"/>
                    <a:pt x="7239" y="4660"/>
                    <a:pt x="7228" y="4760"/>
                  </a:cubicBezTo>
                  <a:cubicBezTo>
                    <a:pt x="7266" y="4776"/>
                    <a:pt x="7300" y="4793"/>
                    <a:pt x="7311" y="4798"/>
                  </a:cubicBezTo>
                  <a:lnTo>
                    <a:pt x="7266" y="4898"/>
                  </a:lnTo>
                  <a:cubicBezTo>
                    <a:pt x="7244" y="4887"/>
                    <a:pt x="7239" y="4854"/>
                    <a:pt x="7222" y="4815"/>
                  </a:cubicBezTo>
                  <a:lnTo>
                    <a:pt x="7222" y="4843"/>
                  </a:lnTo>
                  <a:cubicBezTo>
                    <a:pt x="7172" y="4832"/>
                    <a:pt x="7156" y="4776"/>
                    <a:pt x="7145" y="4715"/>
                  </a:cubicBezTo>
                  <a:lnTo>
                    <a:pt x="7145" y="4715"/>
                  </a:lnTo>
                  <a:cubicBezTo>
                    <a:pt x="7167" y="4721"/>
                    <a:pt x="7189" y="4738"/>
                    <a:pt x="7211" y="4743"/>
                  </a:cubicBezTo>
                  <a:cubicBezTo>
                    <a:pt x="7194" y="4682"/>
                    <a:pt x="7183" y="4610"/>
                    <a:pt x="7145" y="4566"/>
                  </a:cubicBezTo>
                  <a:cubicBezTo>
                    <a:pt x="7145" y="4577"/>
                    <a:pt x="7139" y="4594"/>
                    <a:pt x="7134" y="4605"/>
                  </a:cubicBezTo>
                  <a:cubicBezTo>
                    <a:pt x="7134" y="4583"/>
                    <a:pt x="7128" y="4572"/>
                    <a:pt x="7117" y="4566"/>
                  </a:cubicBezTo>
                  <a:cubicBezTo>
                    <a:pt x="7116" y="4564"/>
                    <a:pt x="7115" y="4564"/>
                    <a:pt x="7115" y="4564"/>
                  </a:cubicBezTo>
                  <a:cubicBezTo>
                    <a:pt x="7111" y="4564"/>
                    <a:pt x="7111" y="4587"/>
                    <a:pt x="7111" y="4610"/>
                  </a:cubicBezTo>
                  <a:lnTo>
                    <a:pt x="7028" y="4538"/>
                  </a:lnTo>
                  <a:lnTo>
                    <a:pt x="7051" y="4577"/>
                  </a:lnTo>
                  <a:cubicBezTo>
                    <a:pt x="6995" y="4594"/>
                    <a:pt x="6934" y="4610"/>
                    <a:pt x="6879" y="4632"/>
                  </a:cubicBezTo>
                  <a:cubicBezTo>
                    <a:pt x="6862" y="4798"/>
                    <a:pt x="6934" y="4970"/>
                    <a:pt x="6890" y="5119"/>
                  </a:cubicBezTo>
                  <a:cubicBezTo>
                    <a:pt x="6840" y="5042"/>
                    <a:pt x="6785" y="5042"/>
                    <a:pt x="6702" y="4992"/>
                  </a:cubicBezTo>
                  <a:lnTo>
                    <a:pt x="6702" y="4992"/>
                  </a:lnTo>
                  <a:cubicBezTo>
                    <a:pt x="6707" y="4993"/>
                    <a:pt x="6713" y="4993"/>
                    <a:pt x="6717" y="4993"/>
                  </a:cubicBezTo>
                  <a:cubicBezTo>
                    <a:pt x="6805" y="4993"/>
                    <a:pt x="6745" y="4852"/>
                    <a:pt x="6823" y="4794"/>
                  </a:cubicBezTo>
                  <a:lnTo>
                    <a:pt x="6823" y="4794"/>
                  </a:lnTo>
                  <a:cubicBezTo>
                    <a:pt x="6811" y="4802"/>
                    <a:pt x="6800" y="4806"/>
                    <a:pt x="6791" y="4806"/>
                  </a:cubicBezTo>
                  <a:cubicBezTo>
                    <a:pt x="6766" y="4806"/>
                    <a:pt x="6752" y="4781"/>
                    <a:pt x="6752" y="4765"/>
                  </a:cubicBezTo>
                  <a:cubicBezTo>
                    <a:pt x="6730" y="4826"/>
                    <a:pt x="6730" y="4898"/>
                    <a:pt x="6730" y="4953"/>
                  </a:cubicBezTo>
                  <a:cubicBezTo>
                    <a:pt x="6710" y="4939"/>
                    <a:pt x="6697" y="4934"/>
                    <a:pt x="6685" y="4934"/>
                  </a:cubicBezTo>
                  <a:cubicBezTo>
                    <a:pt x="6661" y="4934"/>
                    <a:pt x="6647" y="4959"/>
                    <a:pt x="6613" y="4970"/>
                  </a:cubicBezTo>
                  <a:cubicBezTo>
                    <a:pt x="6757" y="5020"/>
                    <a:pt x="6647" y="5125"/>
                    <a:pt x="6663" y="5202"/>
                  </a:cubicBezTo>
                  <a:cubicBezTo>
                    <a:pt x="6613" y="5180"/>
                    <a:pt x="6575" y="5147"/>
                    <a:pt x="6619" y="5081"/>
                  </a:cubicBezTo>
                  <a:lnTo>
                    <a:pt x="6619" y="5081"/>
                  </a:lnTo>
                  <a:cubicBezTo>
                    <a:pt x="6475" y="5108"/>
                    <a:pt x="6730" y="5258"/>
                    <a:pt x="6613" y="5291"/>
                  </a:cubicBezTo>
                  <a:cubicBezTo>
                    <a:pt x="6619" y="5274"/>
                    <a:pt x="6630" y="5269"/>
                    <a:pt x="6608" y="5247"/>
                  </a:cubicBezTo>
                  <a:lnTo>
                    <a:pt x="6608" y="5247"/>
                  </a:lnTo>
                  <a:cubicBezTo>
                    <a:pt x="6631" y="5292"/>
                    <a:pt x="6582" y="5356"/>
                    <a:pt x="6546" y="5356"/>
                  </a:cubicBezTo>
                  <a:cubicBezTo>
                    <a:pt x="6538" y="5356"/>
                    <a:pt x="6531" y="5353"/>
                    <a:pt x="6525" y="5346"/>
                  </a:cubicBezTo>
                  <a:lnTo>
                    <a:pt x="6530" y="5324"/>
                  </a:lnTo>
                  <a:lnTo>
                    <a:pt x="6530" y="5324"/>
                  </a:lnTo>
                  <a:cubicBezTo>
                    <a:pt x="6497" y="5380"/>
                    <a:pt x="6469" y="5463"/>
                    <a:pt x="6464" y="5546"/>
                  </a:cubicBezTo>
                  <a:cubicBezTo>
                    <a:pt x="6453" y="5629"/>
                    <a:pt x="6475" y="5700"/>
                    <a:pt x="6536" y="5728"/>
                  </a:cubicBezTo>
                  <a:cubicBezTo>
                    <a:pt x="6525" y="5728"/>
                    <a:pt x="6392" y="5673"/>
                    <a:pt x="6370" y="5656"/>
                  </a:cubicBezTo>
                  <a:lnTo>
                    <a:pt x="6370" y="5656"/>
                  </a:lnTo>
                  <a:cubicBezTo>
                    <a:pt x="6492" y="5761"/>
                    <a:pt x="6613" y="5866"/>
                    <a:pt x="6746" y="5961"/>
                  </a:cubicBezTo>
                  <a:cubicBezTo>
                    <a:pt x="6641" y="5922"/>
                    <a:pt x="6364" y="5933"/>
                    <a:pt x="6331" y="5822"/>
                  </a:cubicBezTo>
                  <a:cubicBezTo>
                    <a:pt x="6309" y="5844"/>
                    <a:pt x="6281" y="5878"/>
                    <a:pt x="6309" y="5938"/>
                  </a:cubicBezTo>
                  <a:cubicBezTo>
                    <a:pt x="6318" y="5934"/>
                    <a:pt x="6344" y="5931"/>
                    <a:pt x="6374" y="5931"/>
                  </a:cubicBezTo>
                  <a:cubicBezTo>
                    <a:pt x="6422" y="5931"/>
                    <a:pt x="6477" y="5938"/>
                    <a:pt x="6481" y="5955"/>
                  </a:cubicBezTo>
                  <a:cubicBezTo>
                    <a:pt x="6344" y="5993"/>
                    <a:pt x="6407" y="5988"/>
                    <a:pt x="6290" y="6058"/>
                  </a:cubicBezTo>
                  <a:lnTo>
                    <a:pt x="6290" y="6058"/>
                  </a:lnTo>
                  <a:cubicBezTo>
                    <a:pt x="6294" y="6056"/>
                    <a:pt x="6300" y="6055"/>
                    <a:pt x="6307" y="6055"/>
                  </a:cubicBezTo>
                  <a:cubicBezTo>
                    <a:pt x="6359" y="6055"/>
                    <a:pt x="6479" y="6105"/>
                    <a:pt x="6469" y="6143"/>
                  </a:cubicBezTo>
                  <a:cubicBezTo>
                    <a:pt x="6443" y="6127"/>
                    <a:pt x="6310" y="6116"/>
                    <a:pt x="6284" y="6096"/>
                  </a:cubicBezTo>
                  <a:lnTo>
                    <a:pt x="6284" y="6096"/>
                  </a:lnTo>
                  <a:cubicBezTo>
                    <a:pt x="6331" y="6142"/>
                    <a:pt x="6378" y="6179"/>
                    <a:pt x="6429" y="6225"/>
                  </a:cubicBezTo>
                  <a:lnTo>
                    <a:pt x="6429" y="6225"/>
                  </a:lnTo>
                  <a:cubicBezTo>
                    <a:pt x="6412" y="6213"/>
                    <a:pt x="6380" y="6208"/>
                    <a:pt x="6346" y="6208"/>
                  </a:cubicBezTo>
                  <a:cubicBezTo>
                    <a:pt x="6306" y="6208"/>
                    <a:pt x="6265" y="6215"/>
                    <a:pt x="6243" y="6226"/>
                  </a:cubicBezTo>
                  <a:cubicBezTo>
                    <a:pt x="6244" y="6226"/>
                    <a:pt x="6246" y="6225"/>
                    <a:pt x="6247" y="6225"/>
                  </a:cubicBezTo>
                  <a:cubicBezTo>
                    <a:pt x="6271" y="6225"/>
                    <a:pt x="6226" y="6322"/>
                    <a:pt x="6232" y="6348"/>
                  </a:cubicBezTo>
                  <a:lnTo>
                    <a:pt x="6281" y="6309"/>
                  </a:lnTo>
                  <a:lnTo>
                    <a:pt x="6281" y="6309"/>
                  </a:lnTo>
                  <a:cubicBezTo>
                    <a:pt x="6243" y="6431"/>
                    <a:pt x="6503" y="6459"/>
                    <a:pt x="6481" y="6575"/>
                  </a:cubicBezTo>
                  <a:cubicBezTo>
                    <a:pt x="6460" y="6565"/>
                    <a:pt x="6384" y="6544"/>
                    <a:pt x="6323" y="6544"/>
                  </a:cubicBezTo>
                  <a:cubicBezTo>
                    <a:pt x="6285" y="6544"/>
                    <a:pt x="6253" y="6552"/>
                    <a:pt x="6243" y="6575"/>
                  </a:cubicBezTo>
                  <a:cubicBezTo>
                    <a:pt x="6326" y="6619"/>
                    <a:pt x="6641" y="6741"/>
                    <a:pt x="6702" y="6846"/>
                  </a:cubicBezTo>
                  <a:lnTo>
                    <a:pt x="6658" y="6863"/>
                  </a:lnTo>
                  <a:lnTo>
                    <a:pt x="6702" y="6946"/>
                  </a:lnTo>
                  <a:cubicBezTo>
                    <a:pt x="6580" y="6890"/>
                    <a:pt x="6309" y="6724"/>
                    <a:pt x="6215" y="6630"/>
                  </a:cubicBezTo>
                  <a:cubicBezTo>
                    <a:pt x="6171" y="6674"/>
                    <a:pt x="6149" y="6641"/>
                    <a:pt x="6149" y="6708"/>
                  </a:cubicBezTo>
                  <a:cubicBezTo>
                    <a:pt x="6142" y="6711"/>
                    <a:pt x="6136" y="6712"/>
                    <a:pt x="6130" y="6712"/>
                  </a:cubicBezTo>
                  <a:cubicBezTo>
                    <a:pt x="6098" y="6712"/>
                    <a:pt x="6082" y="6666"/>
                    <a:pt x="6082" y="6647"/>
                  </a:cubicBezTo>
                  <a:lnTo>
                    <a:pt x="6038" y="6807"/>
                  </a:lnTo>
                  <a:cubicBezTo>
                    <a:pt x="6143" y="6807"/>
                    <a:pt x="6132" y="6934"/>
                    <a:pt x="6220" y="6934"/>
                  </a:cubicBezTo>
                  <a:lnTo>
                    <a:pt x="6132" y="6752"/>
                  </a:lnTo>
                  <a:cubicBezTo>
                    <a:pt x="6232" y="6752"/>
                    <a:pt x="6409" y="6874"/>
                    <a:pt x="6386" y="6984"/>
                  </a:cubicBezTo>
                  <a:cubicBezTo>
                    <a:pt x="6378" y="6989"/>
                    <a:pt x="6367" y="6991"/>
                    <a:pt x="6353" y="6991"/>
                  </a:cubicBezTo>
                  <a:cubicBezTo>
                    <a:pt x="6295" y="6991"/>
                    <a:pt x="6198" y="6951"/>
                    <a:pt x="6171" y="6951"/>
                  </a:cubicBezTo>
                  <a:cubicBezTo>
                    <a:pt x="6204" y="6962"/>
                    <a:pt x="6232" y="7062"/>
                    <a:pt x="6204" y="7073"/>
                  </a:cubicBezTo>
                  <a:lnTo>
                    <a:pt x="6149" y="7029"/>
                  </a:lnTo>
                  <a:lnTo>
                    <a:pt x="6149" y="7029"/>
                  </a:lnTo>
                  <a:cubicBezTo>
                    <a:pt x="6110" y="7089"/>
                    <a:pt x="6281" y="7139"/>
                    <a:pt x="6176" y="7206"/>
                  </a:cubicBezTo>
                  <a:cubicBezTo>
                    <a:pt x="6171" y="7233"/>
                    <a:pt x="6049" y="7283"/>
                    <a:pt x="6104" y="7289"/>
                  </a:cubicBezTo>
                  <a:cubicBezTo>
                    <a:pt x="6162" y="7269"/>
                    <a:pt x="6281" y="7261"/>
                    <a:pt x="6396" y="7261"/>
                  </a:cubicBezTo>
                  <a:cubicBezTo>
                    <a:pt x="6511" y="7261"/>
                    <a:pt x="6622" y="7269"/>
                    <a:pt x="6663" y="7283"/>
                  </a:cubicBezTo>
                  <a:cubicBezTo>
                    <a:pt x="6658" y="7289"/>
                    <a:pt x="6547" y="7416"/>
                    <a:pt x="6492" y="7444"/>
                  </a:cubicBezTo>
                  <a:cubicBezTo>
                    <a:pt x="6477" y="7449"/>
                    <a:pt x="6462" y="7452"/>
                    <a:pt x="6447" y="7452"/>
                  </a:cubicBezTo>
                  <a:cubicBezTo>
                    <a:pt x="6375" y="7452"/>
                    <a:pt x="6294" y="7399"/>
                    <a:pt x="6228" y="7399"/>
                  </a:cubicBezTo>
                  <a:cubicBezTo>
                    <a:pt x="6216" y="7399"/>
                    <a:pt x="6204" y="7400"/>
                    <a:pt x="6193" y="7405"/>
                  </a:cubicBezTo>
                  <a:cubicBezTo>
                    <a:pt x="6220" y="7405"/>
                    <a:pt x="6254" y="7433"/>
                    <a:pt x="6259" y="7444"/>
                  </a:cubicBezTo>
                  <a:cubicBezTo>
                    <a:pt x="6254" y="7452"/>
                    <a:pt x="6244" y="7454"/>
                    <a:pt x="6233" y="7454"/>
                  </a:cubicBezTo>
                  <a:cubicBezTo>
                    <a:pt x="6226" y="7454"/>
                    <a:pt x="6219" y="7453"/>
                    <a:pt x="6213" y="7453"/>
                  </a:cubicBezTo>
                  <a:cubicBezTo>
                    <a:pt x="6196" y="7453"/>
                    <a:pt x="6182" y="7457"/>
                    <a:pt x="6187" y="7488"/>
                  </a:cubicBezTo>
                  <a:cubicBezTo>
                    <a:pt x="6257" y="7499"/>
                    <a:pt x="6224" y="7557"/>
                    <a:pt x="6231" y="7557"/>
                  </a:cubicBezTo>
                  <a:cubicBezTo>
                    <a:pt x="6235" y="7557"/>
                    <a:pt x="6246" y="7546"/>
                    <a:pt x="6276" y="7516"/>
                  </a:cubicBezTo>
                  <a:lnTo>
                    <a:pt x="6276" y="7516"/>
                  </a:lnTo>
                  <a:cubicBezTo>
                    <a:pt x="6303" y="7571"/>
                    <a:pt x="6254" y="7582"/>
                    <a:pt x="6259" y="7648"/>
                  </a:cubicBezTo>
                  <a:cubicBezTo>
                    <a:pt x="6267" y="7646"/>
                    <a:pt x="6277" y="7645"/>
                    <a:pt x="6287" y="7645"/>
                  </a:cubicBezTo>
                  <a:cubicBezTo>
                    <a:pt x="6366" y="7645"/>
                    <a:pt x="6495" y="7715"/>
                    <a:pt x="6519" y="7765"/>
                  </a:cubicBezTo>
                  <a:cubicBezTo>
                    <a:pt x="6492" y="7765"/>
                    <a:pt x="6453" y="7776"/>
                    <a:pt x="6442" y="7781"/>
                  </a:cubicBezTo>
                  <a:cubicBezTo>
                    <a:pt x="6436" y="7897"/>
                    <a:pt x="6386" y="7958"/>
                    <a:pt x="6392" y="8069"/>
                  </a:cubicBezTo>
                  <a:cubicBezTo>
                    <a:pt x="6369" y="8083"/>
                    <a:pt x="6346" y="8119"/>
                    <a:pt x="6318" y="8119"/>
                  </a:cubicBezTo>
                  <a:cubicBezTo>
                    <a:pt x="6311" y="8119"/>
                    <a:pt x="6305" y="8117"/>
                    <a:pt x="6298" y="8113"/>
                  </a:cubicBezTo>
                  <a:lnTo>
                    <a:pt x="6298" y="8113"/>
                  </a:lnTo>
                  <a:cubicBezTo>
                    <a:pt x="6315" y="8124"/>
                    <a:pt x="6353" y="8141"/>
                    <a:pt x="6353" y="8174"/>
                  </a:cubicBezTo>
                  <a:cubicBezTo>
                    <a:pt x="6334" y="8189"/>
                    <a:pt x="6322" y="8194"/>
                    <a:pt x="6314" y="8194"/>
                  </a:cubicBezTo>
                  <a:cubicBezTo>
                    <a:pt x="6289" y="8194"/>
                    <a:pt x="6304" y="8139"/>
                    <a:pt x="6267" y="8139"/>
                  </a:cubicBezTo>
                  <a:cubicBezTo>
                    <a:pt x="6257" y="8139"/>
                    <a:pt x="6244" y="8143"/>
                    <a:pt x="6226" y="8152"/>
                  </a:cubicBezTo>
                  <a:cubicBezTo>
                    <a:pt x="6287" y="8152"/>
                    <a:pt x="6309" y="8235"/>
                    <a:pt x="6353" y="8285"/>
                  </a:cubicBezTo>
                  <a:cubicBezTo>
                    <a:pt x="6442" y="8263"/>
                    <a:pt x="6364" y="8174"/>
                    <a:pt x="6326" y="8124"/>
                  </a:cubicBezTo>
                  <a:cubicBezTo>
                    <a:pt x="6330" y="8124"/>
                    <a:pt x="6334" y="8124"/>
                    <a:pt x="6338" y="8124"/>
                  </a:cubicBezTo>
                  <a:cubicBezTo>
                    <a:pt x="6461" y="8124"/>
                    <a:pt x="6588" y="8205"/>
                    <a:pt x="6658" y="8307"/>
                  </a:cubicBezTo>
                  <a:cubicBezTo>
                    <a:pt x="6675" y="8353"/>
                    <a:pt x="6652" y="8362"/>
                    <a:pt x="6628" y="8362"/>
                  </a:cubicBezTo>
                  <a:cubicBezTo>
                    <a:pt x="6614" y="8362"/>
                    <a:pt x="6599" y="8358"/>
                    <a:pt x="6593" y="8358"/>
                  </a:cubicBezTo>
                  <a:cubicBezTo>
                    <a:pt x="6589" y="8358"/>
                    <a:pt x="6588" y="8359"/>
                    <a:pt x="6591" y="8362"/>
                  </a:cubicBezTo>
                  <a:cubicBezTo>
                    <a:pt x="6580" y="8534"/>
                    <a:pt x="6829" y="8495"/>
                    <a:pt x="6746" y="8639"/>
                  </a:cubicBezTo>
                  <a:cubicBezTo>
                    <a:pt x="6714" y="8665"/>
                    <a:pt x="6680" y="8671"/>
                    <a:pt x="6647" y="8671"/>
                  </a:cubicBezTo>
                  <a:cubicBezTo>
                    <a:pt x="6619" y="8671"/>
                    <a:pt x="6591" y="8666"/>
                    <a:pt x="6566" y="8666"/>
                  </a:cubicBezTo>
                  <a:cubicBezTo>
                    <a:pt x="6551" y="8666"/>
                    <a:pt x="6538" y="8667"/>
                    <a:pt x="6525" y="8672"/>
                  </a:cubicBezTo>
                  <a:cubicBezTo>
                    <a:pt x="6492" y="8606"/>
                    <a:pt x="6564" y="8556"/>
                    <a:pt x="6558" y="8506"/>
                  </a:cubicBezTo>
                  <a:lnTo>
                    <a:pt x="6558" y="8506"/>
                  </a:lnTo>
                  <a:lnTo>
                    <a:pt x="6525" y="8567"/>
                  </a:lnTo>
                  <a:cubicBezTo>
                    <a:pt x="6497" y="8550"/>
                    <a:pt x="6469" y="8501"/>
                    <a:pt x="6492" y="8473"/>
                  </a:cubicBezTo>
                  <a:lnTo>
                    <a:pt x="6492" y="8473"/>
                  </a:lnTo>
                  <a:cubicBezTo>
                    <a:pt x="6420" y="8528"/>
                    <a:pt x="6497" y="8761"/>
                    <a:pt x="6442" y="8899"/>
                  </a:cubicBezTo>
                  <a:cubicBezTo>
                    <a:pt x="6464" y="8917"/>
                    <a:pt x="6490" y="8942"/>
                    <a:pt x="6514" y="8942"/>
                  </a:cubicBezTo>
                  <a:cubicBezTo>
                    <a:pt x="6520" y="8942"/>
                    <a:pt x="6525" y="8941"/>
                    <a:pt x="6530" y="8938"/>
                  </a:cubicBezTo>
                  <a:lnTo>
                    <a:pt x="6519" y="8893"/>
                  </a:lnTo>
                  <a:cubicBezTo>
                    <a:pt x="6529" y="8887"/>
                    <a:pt x="6537" y="8885"/>
                    <a:pt x="6546" y="8885"/>
                  </a:cubicBezTo>
                  <a:cubicBezTo>
                    <a:pt x="6579" y="8885"/>
                    <a:pt x="6603" y="8926"/>
                    <a:pt x="6623" y="8926"/>
                  </a:cubicBezTo>
                  <a:cubicBezTo>
                    <a:pt x="6629" y="8926"/>
                    <a:pt x="6635" y="8921"/>
                    <a:pt x="6641" y="8910"/>
                  </a:cubicBezTo>
                  <a:cubicBezTo>
                    <a:pt x="6691" y="8954"/>
                    <a:pt x="6774" y="9010"/>
                    <a:pt x="6746" y="9093"/>
                  </a:cubicBezTo>
                  <a:lnTo>
                    <a:pt x="6663" y="9119"/>
                  </a:lnTo>
                  <a:lnTo>
                    <a:pt x="6663" y="9119"/>
                  </a:lnTo>
                  <a:cubicBezTo>
                    <a:pt x="6687" y="9108"/>
                    <a:pt x="6700" y="9064"/>
                    <a:pt x="6674" y="9048"/>
                  </a:cubicBezTo>
                  <a:lnTo>
                    <a:pt x="6674" y="9048"/>
                  </a:lnTo>
                  <a:cubicBezTo>
                    <a:pt x="6719" y="9076"/>
                    <a:pt x="6564" y="9176"/>
                    <a:pt x="6691" y="9198"/>
                  </a:cubicBezTo>
                  <a:lnTo>
                    <a:pt x="6746" y="9137"/>
                  </a:lnTo>
                  <a:cubicBezTo>
                    <a:pt x="6802" y="9187"/>
                    <a:pt x="6907" y="9242"/>
                    <a:pt x="6885" y="9314"/>
                  </a:cubicBezTo>
                  <a:cubicBezTo>
                    <a:pt x="6973" y="9275"/>
                    <a:pt x="6868" y="9303"/>
                    <a:pt x="6973" y="9242"/>
                  </a:cubicBezTo>
                  <a:lnTo>
                    <a:pt x="6973" y="9242"/>
                  </a:lnTo>
                  <a:cubicBezTo>
                    <a:pt x="6960" y="9248"/>
                    <a:pt x="6949" y="9251"/>
                    <a:pt x="6941" y="9251"/>
                  </a:cubicBezTo>
                  <a:cubicBezTo>
                    <a:pt x="6884" y="9251"/>
                    <a:pt x="6926" y="9130"/>
                    <a:pt x="6875" y="9130"/>
                  </a:cubicBezTo>
                  <a:cubicBezTo>
                    <a:pt x="6868" y="9130"/>
                    <a:pt x="6859" y="9132"/>
                    <a:pt x="6847" y="9138"/>
                  </a:cubicBezTo>
                  <a:lnTo>
                    <a:pt x="6847" y="9138"/>
                  </a:lnTo>
                  <a:cubicBezTo>
                    <a:pt x="6937" y="9084"/>
                    <a:pt x="6874" y="9055"/>
                    <a:pt x="6968" y="8982"/>
                  </a:cubicBezTo>
                  <a:lnTo>
                    <a:pt x="6968" y="8982"/>
                  </a:lnTo>
                  <a:cubicBezTo>
                    <a:pt x="6955" y="8987"/>
                    <a:pt x="6942" y="8993"/>
                    <a:pt x="6933" y="8993"/>
                  </a:cubicBezTo>
                  <a:cubicBezTo>
                    <a:pt x="6922" y="8993"/>
                    <a:pt x="6915" y="8984"/>
                    <a:pt x="6918" y="8954"/>
                  </a:cubicBezTo>
                  <a:cubicBezTo>
                    <a:pt x="6912" y="8954"/>
                    <a:pt x="6896" y="8949"/>
                    <a:pt x="6890" y="8949"/>
                  </a:cubicBezTo>
                  <a:cubicBezTo>
                    <a:pt x="6879" y="8965"/>
                    <a:pt x="6862" y="8976"/>
                    <a:pt x="6851" y="8982"/>
                  </a:cubicBezTo>
                  <a:cubicBezTo>
                    <a:pt x="6774" y="8965"/>
                    <a:pt x="6774" y="8871"/>
                    <a:pt x="6730" y="8844"/>
                  </a:cubicBezTo>
                  <a:cubicBezTo>
                    <a:pt x="6734" y="8835"/>
                    <a:pt x="6739" y="8832"/>
                    <a:pt x="6744" y="8832"/>
                  </a:cubicBezTo>
                  <a:cubicBezTo>
                    <a:pt x="6754" y="8832"/>
                    <a:pt x="6766" y="8841"/>
                    <a:pt x="6780" y="8841"/>
                  </a:cubicBezTo>
                  <a:cubicBezTo>
                    <a:pt x="6786" y="8841"/>
                    <a:pt x="6794" y="8839"/>
                    <a:pt x="6802" y="8833"/>
                  </a:cubicBezTo>
                  <a:lnTo>
                    <a:pt x="6746" y="8788"/>
                  </a:lnTo>
                  <a:cubicBezTo>
                    <a:pt x="6792" y="8781"/>
                    <a:pt x="6824" y="8739"/>
                    <a:pt x="6855" y="8739"/>
                  </a:cubicBezTo>
                  <a:cubicBezTo>
                    <a:pt x="6869" y="8739"/>
                    <a:pt x="6882" y="8748"/>
                    <a:pt x="6896" y="8772"/>
                  </a:cubicBezTo>
                  <a:lnTo>
                    <a:pt x="6896" y="8700"/>
                  </a:lnTo>
                  <a:cubicBezTo>
                    <a:pt x="6934" y="8650"/>
                    <a:pt x="6945" y="8595"/>
                    <a:pt x="6912" y="8561"/>
                  </a:cubicBezTo>
                  <a:cubicBezTo>
                    <a:pt x="6921" y="8535"/>
                    <a:pt x="6863" y="8498"/>
                    <a:pt x="6867" y="8498"/>
                  </a:cubicBezTo>
                  <a:lnTo>
                    <a:pt x="6867" y="8498"/>
                  </a:lnTo>
                  <a:cubicBezTo>
                    <a:pt x="6868" y="8498"/>
                    <a:pt x="6873" y="8500"/>
                    <a:pt x="6885" y="8506"/>
                  </a:cubicBezTo>
                  <a:lnTo>
                    <a:pt x="6835" y="8395"/>
                  </a:lnTo>
                  <a:lnTo>
                    <a:pt x="6851" y="8395"/>
                  </a:lnTo>
                  <a:cubicBezTo>
                    <a:pt x="6851" y="8285"/>
                    <a:pt x="6724" y="8174"/>
                    <a:pt x="6840" y="8041"/>
                  </a:cubicBezTo>
                  <a:cubicBezTo>
                    <a:pt x="6824" y="8008"/>
                    <a:pt x="6802" y="7969"/>
                    <a:pt x="6824" y="7903"/>
                  </a:cubicBezTo>
                  <a:lnTo>
                    <a:pt x="6879" y="7892"/>
                  </a:lnTo>
                  <a:cubicBezTo>
                    <a:pt x="6857" y="7842"/>
                    <a:pt x="6934" y="7748"/>
                    <a:pt x="6868" y="7726"/>
                  </a:cubicBezTo>
                  <a:cubicBezTo>
                    <a:pt x="7028" y="7670"/>
                    <a:pt x="6907" y="7499"/>
                    <a:pt x="6934" y="7416"/>
                  </a:cubicBezTo>
                  <a:lnTo>
                    <a:pt x="6857" y="7405"/>
                  </a:lnTo>
                  <a:cubicBezTo>
                    <a:pt x="6862" y="7350"/>
                    <a:pt x="6840" y="7294"/>
                    <a:pt x="6813" y="7222"/>
                  </a:cubicBezTo>
                  <a:lnTo>
                    <a:pt x="6746" y="7222"/>
                  </a:lnTo>
                  <a:cubicBezTo>
                    <a:pt x="6691" y="7156"/>
                    <a:pt x="6802" y="7062"/>
                    <a:pt x="6802" y="6962"/>
                  </a:cubicBezTo>
                  <a:cubicBezTo>
                    <a:pt x="6825" y="6971"/>
                    <a:pt x="6825" y="6992"/>
                    <a:pt x="6811" y="7005"/>
                  </a:cubicBezTo>
                  <a:lnTo>
                    <a:pt x="6811" y="7005"/>
                  </a:lnTo>
                  <a:cubicBezTo>
                    <a:pt x="6951" y="6901"/>
                    <a:pt x="6705" y="6756"/>
                    <a:pt x="6829" y="6669"/>
                  </a:cubicBezTo>
                  <a:cubicBezTo>
                    <a:pt x="6807" y="6641"/>
                    <a:pt x="6813" y="6619"/>
                    <a:pt x="6835" y="6602"/>
                  </a:cubicBezTo>
                  <a:lnTo>
                    <a:pt x="6835" y="6597"/>
                  </a:lnTo>
                  <a:cubicBezTo>
                    <a:pt x="6851" y="6591"/>
                    <a:pt x="6862" y="6575"/>
                    <a:pt x="6879" y="6564"/>
                  </a:cubicBezTo>
                  <a:lnTo>
                    <a:pt x="6879" y="6564"/>
                  </a:lnTo>
                  <a:cubicBezTo>
                    <a:pt x="6857" y="6569"/>
                    <a:pt x="6840" y="6586"/>
                    <a:pt x="6835" y="6591"/>
                  </a:cubicBezTo>
                  <a:cubicBezTo>
                    <a:pt x="6835" y="6569"/>
                    <a:pt x="6829" y="6542"/>
                    <a:pt x="6813" y="6508"/>
                  </a:cubicBezTo>
                  <a:lnTo>
                    <a:pt x="6890" y="6503"/>
                  </a:lnTo>
                  <a:lnTo>
                    <a:pt x="6890" y="6492"/>
                  </a:lnTo>
                  <a:cubicBezTo>
                    <a:pt x="6907" y="6475"/>
                    <a:pt x="6893" y="6468"/>
                    <a:pt x="6865" y="6468"/>
                  </a:cubicBezTo>
                  <a:cubicBezTo>
                    <a:pt x="6848" y="6468"/>
                    <a:pt x="6825" y="6471"/>
                    <a:pt x="6802" y="6475"/>
                  </a:cubicBezTo>
                  <a:cubicBezTo>
                    <a:pt x="6796" y="6459"/>
                    <a:pt x="6779" y="6436"/>
                    <a:pt x="6757" y="6431"/>
                  </a:cubicBezTo>
                  <a:cubicBezTo>
                    <a:pt x="6879" y="6425"/>
                    <a:pt x="6730" y="6348"/>
                    <a:pt x="6862" y="6337"/>
                  </a:cubicBezTo>
                  <a:cubicBezTo>
                    <a:pt x="6802" y="6309"/>
                    <a:pt x="6840" y="6182"/>
                    <a:pt x="6719" y="6143"/>
                  </a:cubicBezTo>
                  <a:cubicBezTo>
                    <a:pt x="6724" y="6143"/>
                    <a:pt x="6731" y="6140"/>
                    <a:pt x="6736" y="6140"/>
                  </a:cubicBezTo>
                  <a:cubicBezTo>
                    <a:pt x="6742" y="6140"/>
                    <a:pt x="6746" y="6143"/>
                    <a:pt x="6746" y="6154"/>
                  </a:cubicBezTo>
                  <a:cubicBezTo>
                    <a:pt x="6768" y="6127"/>
                    <a:pt x="6785" y="6093"/>
                    <a:pt x="6757" y="6060"/>
                  </a:cubicBezTo>
                  <a:lnTo>
                    <a:pt x="6757" y="6060"/>
                  </a:lnTo>
                  <a:lnTo>
                    <a:pt x="6857" y="6066"/>
                  </a:lnTo>
                  <a:lnTo>
                    <a:pt x="6857" y="6066"/>
                  </a:lnTo>
                  <a:lnTo>
                    <a:pt x="6752" y="5966"/>
                  </a:lnTo>
                  <a:cubicBezTo>
                    <a:pt x="6780" y="5951"/>
                    <a:pt x="6805" y="5941"/>
                    <a:pt x="6829" y="5941"/>
                  </a:cubicBezTo>
                  <a:cubicBezTo>
                    <a:pt x="6856" y="5941"/>
                    <a:pt x="6883" y="5953"/>
                    <a:pt x="6912" y="5983"/>
                  </a:cubicBezTo>
                  <a:cubicBezTo>
                    <a:pt x="6829" y="5855"/>
                    <a:pt x="6890" y="5894"/>
                    <a:pt x="6807" y="5772"/>
                  </a:cubicBezTo>
                  <a:lnTo>
                    <a:pt x="6807" y="5772"/>
                  </a:lnTo>
                  <a:lnTo>
                    <a:pt x="6862" y="5795"/>
                  </a:lnTo>
                  <a:cubicBezTo>
                    <a:pt x="6868" y="5767"/>
                    <a:pt x="6807" y="5689"/>
                    <a:pt x="6857" y="5684"/>
                  </a:cubicBezTo>
                  <a:cubicBezTo>
                    <a:pt x="6918" y="5662"/>
                    <a:pt x="6951" y="5590"/>
                    <a:pt x="6990" y="5496"/>
                  </a:cubicBezTo>
                  <a:cubicBezTo>
                    <a:pt x="7006" y="5457"/>
                    <a:pt x="7028" y="5407"/>
                    <a:pt x="7056" y="5368"/>
                  </a:cubicBezTo>
                  <a:cubicBezTo>
                    <a:pt x="7084" y="5324"/>
                    <a:pt x="7117" y="5291"/>
                    <a:pt x="7161" y="5269"/>
                  </a:cubicBezTo>
                  <a:cubicBezTo>
                    <a:pt x="6995" y="5202"/>
                    <a:pt x="7266" y="5258"/>
                    <a:pt x="7156" y="5175"/>
                  </a:cubicBezTo>
                  <a:lnTo>
                    <a:pt x="7156" y="5175"/>
                  </a:lnTo>
                  <a:cubicBezTo>
                    <a:pt x="7194" y="5186"/>
                    <a:pt x="7222" y="5186"/>
                    <a:pt x="7239" y="5230"/>
                  </a:cubicBezTo>
                  <a:cubicBezTo>
                    <a:pt x="7239" y="5180"/>
                    <a:pt x="7272" y="5175"/>
                    <a:pt x="7294" y="5164"/>
                  </a:cubicBezTo>
                  <a:cubicBezTo>
                    <a:pt x="7311" y="5153"/>
                    <a:pt x="7322" y="5130"/>
                    <a:pt x="7300" y="5081"/>
                  </a:cubicBezTo>
                  <a:lnTo>
                    <a:pt x="7300" y="5081"/>
                  </a:lnTo>
                  <a:cubicBezTo>
                    <a:pt x="7333" y="5108"/>
                    <a:pt x="7333" y="5136"/>
                    <a:pt x="7355" y="5153"/>
                  </a:cubicBezTo>
                  <a:cubicBezTo>
                    <a:pt x="7355" y="5148"/>
                    <a:pt x="7345" y="5124"/>
                    <a:pt x="7354" y="5124"/>
                  </a:cubicBezTo>
                  <a:cubicBezTo>
                    <a:pt x="7356" y="5124"/>
                    <a:pt x="7360" y="5126"/>
                    <a:pt x="7366" y="5130"/>
                  </a:cubicBezTo>
                  <a:cubicBezTo>
                    <a:pt x="7388" y="5147"/>
                    <a:pt x="7383" y="5164"/>
                    <a:pt x="7388" y="5180"/>
                  </a:cubicBezTo>
                  <a:cubicBezTo>
                    <a:pt x="7421" y="5147"/>
                    <a:pt x="7349" y="5036"/>
                    <a:pt x="7283" y="4931"/>
                  </a:cubicBezTo>
                  <a:lnTo>
                    <a:pt x="7283" y="4931"/>
                  </a:lnTo>
                  <a:cubicBezTo>
                    <a:pt x="7301" y="4937"/>
                    <a:pt x="7316" y="4940"/>
                    <a:pt x="7327" y="4940"/>
                  </a:cubicBezTo>
                  <a:cubicBezTo>
                    <a:pt x="7359" y="4940"/>
                    <a:pt x="7363" y="4914"/>
                    <a:pt x="7355" y="4848"/>
                  </a:cubicBezTo>
                  <a:lnTo>
                    <a:pt x="7355" y="4848"/>
                  </a:lnTo>
                  <a:cubicBezTo>
                    <a:pt x="7388" y="4876"/>
                    <a:pt x="7432" y="4898"/>
                    <a:pt x="7394" y="4937"/>
                  </a:cubicBezTo>
                  <a:cubicBezTo>
                    <a:pt x="7410" y="4931"/>
                    <a:pt x="7449" y="4926"/>
                    <a:pt x="7488" y="4909"/>
                  </a:cubicBezTo>
                  <a:cubicBezTo>
                    <a:pt x="7521" y="4898"/>
                    <a:pt x="7543" y="4876"/>
                    <a:pt x="7526" y="4826"/>
                  </a:cubicBezTo>
                  <a:lnTo>
                    <a:pt x="7526" y="4826"/>
                  </a:lnTo>
                  <a:cubicBezTo>
                    <a:pt x="7531" y="4832"/>
                    <a:pt x="7535" y="4834"/>
                    <a:pt x="7540" y="4834"/>
                  </a:cubicBezTo>
                  <a:cubicBezTo>
                    <a:pt x="7551" y="4834"/>
                    <a:pt x="7563" y="4816"/>
                    <a:pt x="7571" y="4804"/>
                  </a:cubicBezTo>
                  <a:cubicBezTo>
                    <a:pt x="7626" y="4798"/>
                    <a:pt x="7626" y="4804"/>
                    <a:pt x="7681" y="4793"/>
                  </a:cubicBezTo>
                  <a:lnTo>
                    <a:pt x="7665" y="4776"/>
                  </a:lnTo>
                  <a:cubicBezTo>
                    <a:pt x="7674" y="4730"/>
                    <a:pt x="7683" y="4716"/>
                    <a:pt x="7695" y="4716"/>
                  </a:cubicBezTo>
                  <a:cubicBezTo>
                    <a:pt x="7712" y="4716"/>
                    <a:pt x="7732" y="4743"/>
                    <a:pt x="7760" y="4743"/>
                  </a:cubicBezTo>
                  <a:cubicBezTo>
                    <a:pt x="7761" y="4743"/>
                    <a:pt x="7763" y="4743"/>
                    <a:pt x="7764" y="4743"/>
                  </a:cubicBezTo>
                  <a:lnTo>
                    <a:pt x="7764" y="4743"/>
                  </a:lnTo>
                  <a:lnTo>
                    <a:pt x="7753" y="4760"/>
                  </a:lnTo>
                  <a:cubicBezTo>
                    <a:pt x="7781" y="4795"/>
                    <a:pt x="7794" y="4803"/>
                    <a:pt x="7804" y="4803"/>
                  </a:cubicBezTo>
                  <a:cubicBezTo>
                    <a:pt x="7809" y="4803"/>
                    <a:pt x="7814" y="4800"/>
                    <a:pt x="7820" y="4798"/>
                  </a:cubicBezTo>
                  <a:cubicBezTo>
                    <a:pt x="7821" y="4798"/>
                    <a:pt x="7823" y="4798"/>
                    <a:pt x="7825" y="4798"/>
                  </a:cubicBezTo>
                  <a:cubicBezTo>
                    <a:pt x="7836" y="4798"/>
                    <a:pt x="7850" y="4802"/>
                    <a:pt x="7864" y="4859"/>
                  </a:cubicBezTo>
                  <a:lnTo>
                    <a:pt x="7903" y="4793"/>
                  </a:lnTo>
                  <a:cubicBezTo>
                    <a:pt x="7918" y="4769"/>
                    <a:pt x="7930" y="4758"/>
                    <a:pt x="7939" y="4758"/>
                  </a:cubicBezTo>
                  <a:cubicBezTo>
                    <a:pt x="7953" y="4758"/>
                    <a:pt x="7960" y="4782"/>
                    <a:pt x="7964" y="4815"/>
                  </a:cubicBezTo>
                  <a:cubicBezTo>
                    <a:pt x="7969" y="4859"/>
                    <a:pt x="7964" y="4915"/>
                    <a:pt x="8002" y="4926"/>
                  </a:cubicBezTo>
                  <a:lnTo>
                    <a:pt x="8019" y="4876"/>
                  </a:lnTo>
                  <a:cubicBezTo>
                    <a:pt x="8020" y="4876"/>
                    <a:pt x="8022" y="4876"/>
                    <a:pt x="8023" y="4876"/>
                  </a:cubicBezTo>
                  <a:cubicBezTo>
                    <a:pt x="8050" y="4876"/>
                    <a:pt x="8028" y="4929"/>
                    <a:pt x="7997" y="4987"/>
                  </a:cubicBezTo>
                  <a:cubicBezTo>
                    <a:pt x="7964" y="5047"/>
                    <a:pt x="7919" y="5103"/>
                    <a:pt x="7919" y="5125"/>
                  </a:cubicBezTo>
                  <a:cubicBezTo>
                    <a:pt x="7917" y="5129"/>
                    <a:pt x="7915" y="5130"/>
                    <a:pt x="7912" y="5130"/>
                  </a:cubicBezTo>
                  <a:cubicBezTo>
                    <a:pt x="7906" y="5130"/>
                    <a:pt x="7897" y="5125"/>
                    <a:pt x="7886" y="5125"/>
                  </a:cubicBezTo>
                  <a:cubicBezTo>
                    <a:pt x="7877" y="5156"/>
                    <a:pt x="7879" y="5167"/>
                    <a:pt x="7888" y="5167"/>
                  </a:cubicBezTo>
                  <a:cubicBezTo>
                    <a:pt x="7907" y="5167"/>
                    <a:pt x="7958" y="5115"/>
                    <a:pt x="7999" y="5115"/>
                  </a:cubicBezTo>
                  <a:cubicBezTo>
                    <a:pt x="8008" y="5115"/>
                    <a:pt x="8017" y="5118"/>
                    <a:pt x="8024" y="5125"/>
                  </a:cubicBezTo>
                  <a:cubicBezTo>
                    <a:pt x="7986" y="5158"/>
                    <a:pt x="7908" y="5180"/>
                    <a:pt x="7914" y="5219"/>
                  </a:cubicBezTo>
                  <a:cubicBezTo>
                    <a:pt x="7903" y="5241"/>
                    <a:pt x="7958" y="5241"/>
                    <a:pt x="7997" y="5263"/>
                  </a:cubicBezTo>
                  <a:cubicBezTo>
                    <a:pt x="8047" y="5285"/>
                    <a:pt x="8085" y="5319"/>
                    <a:pt x="8052" y="5368"/>
                  </a:cubicBezTo>
                  <a:cubicBezTo>
                    <a:pt x="8078" y="5347"/>
                    <a:pt x="8101" y="5325"/>
                    <a:pt x="8131" y="5325"/>
                  </a:cubicBezTo>
                  <a:cubicBezTo>
                    <a:pt x="8139" y="5325"/>
                    <a:pt x="8148" y="5326"/>
                    <a:pt x="8157" y="5330"/>
                  </a:cubicBezTo>
                  <a:cubicBezTo>
                    <a:pt x="8190" y="5380"/>
                    <a:pt x="8058" y="5512"/>
                    <a:pt x="8190" y="5534"/>
                  </a:cubicBezTo>
                  <a:cubicBezTo>
                    <a:pt x="8185" y="5540"/>
                    <a:pt x="8168" y="5546"/>
                    <a:pt x="8163" y="5546"/>
                  </a:cubicBezTo>
                  <a:cubicBezTo>
                    <a:pt x="8207" y="5579"/>
                    <a:pt x="8246" y="5673"/>
                    <a:pt x="8318" y="5684"/>
                  </a:cubicBezTo>
                  <a:cubicBezTo>
                    <a:pt x="8196" y="5728"/>
                    <a:pt x="8240" y="5789"/>
                    <a:pt x="8273" y="5844"/>
                  </a:cubicBezTo>
                  <a:cubicBezTo>
                    <a:pt x="8318" y="5900"/>
                    <a:pt x="8351" y="5961"/>
                    <a:pt x="8240" y="5966"/>
                  </a:cubicBezTo>
                  <a:cubicBezTo>
                    <a:pt x="8246" y="6010"/>
                    <a:pt x="8251" y="6060"/>
                    <a:pt x="8262" y="6099"/>
                  </a:cubicBezTo>
                  <a:lnTo>
                    <a:pt x="8240" y="6099"/>
                  </a:lnTo>
                  <a:cubicBezTo>
                    <a:pt x="8224" y="6182"/>
                    <a:pt x="8279" y="6215"/>
                    <a:pt x="8334" y="6243"/>
                  </a:cubicBezTo>
                  <a:cubicBezTo>
                    <a:pt x="8330" y="6252"/>
                    <a:pt x="8323" y="6256"/>
                    <a:pt x="8316" y="6256"/>
                  </a:cubicBezTo>
                  <a:cubicBezTo>
                    <a:pt x="8307" y="6256"/>
                    <a:pt x="8296" y="6249"/>
                    <a:pt x="8290" y="6243"/>
                  </a:cubicBezTo>
                  <a:lnTo>
                    <a:pt x="8290" y="6243"/>
                  </a:lnTo>
                  <a:cubicBezTo>
                    <a:pt x="8235" y="6370"/>
                    <a:pt x="8246" y="6376"/>
                    <a:pt x="8345" y="6492"/>
                  </a:cubicBezTo>
                  <a:lnTo>
                    <a:pt x="8268" y="6492"/>
                  </a:lnTo>
                  <a:cubicBezTo>
                    <a:pt x="8307" y="6536"/>
                    <a:pt x="8130" y="6647"/>
                    <a:pt x="8179" y="6780"/>
                  </a:cubicBezTo>
                  <a:cubicBezTo>
                    <a:pt x="8168" y="6768"/>
                    <a:pt x="8157" y="6768"/>
                    <a:pt x="8152" y="6757"/>
                  </a:cubicBezTo>
                  <a:lnTo>
                    <a:pt x="8152" y="6757"/>
                  </a:lnTo>
                  <a:cubicBezTo>
                    <a:pt x="8179" y="6835"/>
                    <a:pt x="8102" y="6890"/>
                    <a:pt x="8047" y="6934"/>
                  </a:cubicBezTo>
                  <a:cubicBezTo>
                    <a:pt x="8019" y="6957"/>
                    <a:pt x="8002" y="6979"/>
                    <a:pt x="7997" y="7006"/>
                  </a:cubicBezTo>
                  <a:cubicBezTo>
                    <a:pt x="7991" y="7040"/>
                    <a:pt x="8013" y="7073"/>
                    <a:pt x="8069" y="7123"/>
                  </a:cubicBezTo>
                  <a:lnTo>
                    <a:pt x="8080" y="7250"/>
                  </a:lnTo>
                  <a:cubicBezTo>
                    <a:pt x="8099" y="7223"/>
                    <a:pt x="8114" y="7213"/>
                    <a:pt x="8128" y="7213"/>
                  </a:cubicBezTo>
                  <a:cubicBezTo>
                    <a:pt x="8166" y="7213"/>
                    <a:pt x="8190" y="7292"/>
                    <a:pt x="8232" y="7292"/>
                  </a:cubicBezTo>
                  <a:cubicBezTo>
                    <a:pt x="8236" y="7292"/>
                    <a:pt x="8241" y="7291"/>
                    <a:pt x="8246" y="7289"/>
                  </a:cubicBezTo>
                  <a:lnTo>
                    <a:pt x="8246" y="7289"/>
                  </a:lnTo>
                  <a:cubicBezTo>
                    <a:pt x="8242" y="7322"/>
                    <a:pt x="8195" y="7345"/>
                    <a:pt x="8161" y="7345"/>
                  </a:cubicBezTo>
                  <a:cubicBezTo>
                    <a:pt x="8139" y="7345"/>
                    <a:pt x="8123" y="7335"/>
                    <a:pt x="8130" y="7311"/>
                  </a:cubicBezTo>
                  <a:lnTo>
                    <a:pt x="8141" y="7311"/>
                  </a:lnTo>
                  <a:cubicBezTo>
                    <a:pt x="8121" y="7297"/>
                    <a:pt x="8104" y="7291"/>
                    <a:pt x="8090" y="7291"/>
                  </a:cubicBezTo>
                  <a:cubicBezTo>
                    <a:pt x="8029" y="7291"/>
                    <a:pt x="8013" y="7399"/>
                    <a:pt x="7962" y="7399"/>
                  </a:cubicBezTo>
                  <a:cubicBezTo>
                    <a:pt x="7955" y="7399"/>
                    <a:pt x="7949" y="7397"/>
                    <a:pt x="7941" y="7394"/>
                  </a:cubicBezTo>
                  <a:cubicBezTo>
                    <a:pt x="7836" y="7637"/>
                    <a:pt x="7670" y="7842"/>
                    <a:pt x="7582" y="8080"/>
                  </a:cubicBezTo>
                  <a:lnTo>
                    <a:pt x="7692" y="8091"/>
                  </a:lnTo>
                  <a:lnTo>
                    <a:pt x="7659" y="8168"/>
                  </a:lnTo>
                  <a:cubicBezTo>
                    <a:pt x="7652" y="8171"/>
                    <a:pt x="7643" y="8172"/>
                    <a:pt x="7635" y="8172"/>
                  </a:cubicBezTo>
                  <a:cubicBezTo>
                    <a:pt x="7605" y="8172"/>
                    <a:pt x="7574" y="8156"/>
                    <a:pt x="7587" y="8113"/>
                  </a:cubicBezTo>
                  <a:lnTo>
                    <a:pt x="7587" y="8113"/>
                  </a:lnTo>
                  <a:cubicBezTo>
                    <a:pt x="7521" y="8119"/>
                    <a:pt x="7604" y="8229"/>
                    <a:pt x="7632" y="8235"/>
                  </a:cubicBezTo>
                  <a:cubicBezTo>
                    <a:pt x="7613" y="8257"/>
                    <a:pt x="7598" y="8265"/>
                    <a:pt x="7585" y="8265"/>
                  </a:cubicBezTo>
                  <a:cubicBezTo>
                    <a:pt x="7541" y="8265"/>
                    <a:pt x="7521" y="8177"/>
                    <a:pt x="7508" y="8177"/>
                  </a:cubicBezTo>
                  <a:cubicBezTo>
                    <a:pt x="7507" y="8177"/>
                    <a:pt x="7505" y="8178"/>
                    <a:pt x="7504" y="8180"/>
                  </a:cubicBezTo>
                  <a:lnTo>
                    <a:pt x="7499" y="8229"/>
                  </a:lnTo>
                  <a:lnTo>
                    <a:pt x="7515" y="8224"/>
                  </a:lnTo>
                  <a:cubicBezTo>
                    <a:pt x="7543" y="8279"/>
                    <a:pt x="7587" y="8290"/>
                    <a:pt x="7560" y="8362"/>
                  </a:cubicBezTo>
                  <a:cubicBezTo>
                    <a:pt x="7547" y="8375"/>
                    <a:pt x="7534" y="8378"/>
                    <a:pt x="7522" y="8378"/>
                  </a:cubicBezTo>
                  <a:cubicBezTo>
                    <a:pt x="7512" y="8378"/>
                    <a:pt x="7503" y="8376"/>
                    <a:pt x="7495" y="8376"/>
                  </a:cubicBezTo>
                  <a:cubicBezTo>
                    <a:pt x="7488" y="8376"/>
                    <a:pt x="7482" y="8378"/>
                    <a:pt x="7477" y="8384"/>
                  </a:cubicBezTo>
                  <a:cubicBezTo>
                    <a:pt x="7471" y="8384"/>
                    <a:pt x="7466" y="8384"/>
                    <a:pt x="7466" y="8412"/>
                  </a:cubicBezTo>
                  <a:lnTo>
                    <a:pt x="7421" y="8512"/>
                  </a:lnTo>
                  <a:lnTo>
                    <a:pt x="7421" y="8512"/>
                  </a:lnTo>
                  <a:lnTo>
                    <a:pt x="7521" y="8501"/>
                  </a:lnTo>
                  <a:lnTo>
                    <a:pt x="7521" y="8501"/>
                  </a:lnTo>
                  <a:cubicBezTo>
                    <a:pt x="7544" y="8547"/>
                    <a:pt x="7505" y="8582"/>
                    <a:pt x="7558" y="8582"/>
                  </a:cubicBezTo>
                  <a:cubicBezTo>
                    <a:pt x="7566" y="8582"/>
                    <a:pt x="7576" y="8581"/>
                    <a:pt x="7589" y="8579"/>
                  </a:cubicBezTo>
                  <a:lnTo>
                    <a:pt x="7589" y="8579"/>
                  </a:lnTo>
                  <a:cubicBezTo>
                    <a:pt x="7432" y="8608"/>
                    <a:pt x="7431" y="8944"/>
                    <a:pt x="7377" y="8971"/>
                  </a:cubicBezTo>
                  <a:cubicBezTo>
                    <a:pt x="7416" y="9054"/>
                    <a:pt x="7405" y="9115"/>
                    <a:pt x="7377" y="9192"/>
                  </a:cubicBezTo>
                  <a:cubicBezTo>
                    <a:pt x="7381" y="9188"/>
                    <a:pt x="7390" y="9186"/>
                    <a:pt x="7400" y="9186"/>
                  </a:cubicBezTo>
                  <a:cubicBezTo>
                    <a:pt x="7434" y="9186"/>
                    <a:pt x="7487" y="9207"/>
                    <a:pt x="7466" y="9253"/>
                  </a:cubicBezTo>
                  <a:cubicBezTo>
                    <a:pt x="7432" y="9240"/>
                    <a:pt x="7407" y="9234"/>
                    <a:pt x="7387" y="9234"/>
                  </a:cubicBezTo>
                  <a:cubicBezTo>
                    <a:pt x="7295" y="9234"/>
                    <a:pt x="7321" y="9354"/>
                    <a:pt x="7207" y="9378"/>
                  </a:cubicBezTo>
                  <a:lnTo>
                    <a:pt x="7207" y="9378"/>
                  </a:lnTo>
                  <a:cubicBezTo>
                    <a:pt x="7208" y="9378"/>
                    <a:pt x="7209" y="9378"/>
                    <a:pt x="7210" y="9378"/>
                  </a:cubicBezTo>
                  <a:cubicBezTo>
                    <a:pt x="7278" y="9378"/>
                    <a:pt x="7201" y="9537"/>
                    <a:pt x="7289" y="9537"/>
                  </a:cubicBezTo>
                  <a:cubicBezTo>
                    <a:pt x="7299" y="9537"/>
                    <a:pt x="7312" y="9535"/>
                    <a:pt x="7327" y="9530"/>
                  </a:cubicBezTo>
                  <a:lnTo>
                    <a:pt x="7327" y="9530"/>
                  </a:lnTo>
                  <a:cubicBezTo>
                    <a:pt x="7318" y="9548"/>
                    <a:pt x="7307" y="9553"/>
                    <a:pt x="7294" y="9553"/>
                  </a:cubicBezTo>
                  <a:cubicBezTo>
                    <a:pt x="7276" y="9553"/>
                    <a:pt x="7254" y="9542"/>
                    <a:pt x="7230" y="9542"/>
                  </a:cubicBezTo>
                  <a:cubicBezTo>
                    <a:pt x="7219" y="9542"/>
                    <a:pt x="7207" y="9545"/>
                    <a:pt x="7194" y="9552"/>
                  </a:cubicBezTo>
                  <a:cubicBezTo>
                    <a:pt x="7222" y="9640"/>
                    <a:pt x="7172" y="9723"/>
                    <a:pt x="7134" y="9812"/>
                  </a:cubicBezTo>
                  <a:cubicBezTo>
                    <a:pt x="7106" y="9878"/>
                    <a:pt x="7073" y="9945"/>
                    <a:pt x="7073" y="10017"/>
                  </a:cubicBezTo>
                  <a:cubicBezTo>
                    <a:pt x="7075" y="10018"/>
                    <a:pt x="7079" y="10018"/>
                    <a:pt x="7083" y="10018"/>
                  </a:cubicBezTo>
                  <a:cubicBezTo>
                    <a:pt x="7091" y="10018"/>
                    <a:pt x="7102" y="10017"/>
                    <a:pt x="7113" y="10017"/>
                  </a:cubicBezTo>
                  <a:cubicBezTo>
                    <a:pt x="7131" y="10017"/>
                    <a:pt x="7150" y="10020"/>
                    <a:pt x="7167" y="10033"/>
                  </a:cubicBezTo>
                  <a:lnTo>
                    <a:pt x="7134" y="10022"/>
                  </a:lnTo>
                  <a:lnTo>
                    <a:pt x="7161" y="10044"/>
                  </a:lnTo>
                  <a:lnTo>
                    <a:pt x="7167" y="10044"/>
                  </a:lnTo>
                  <a:lnTo>
                    <a:pt x="7045" y="10100"/>
                  </a:lnTo>
                  <a:lnTo>
                    <a:pt x="7023" y="10105"/>
                  </a:lnTo>
                  <a:cubicBezTo>
                    <a:pt x="7023" y="10111"/>
                    <a:pt x="7034" y="10127"/>
                    <a:pt x="7051" y="10133"/>
                  </a:cubicBezTo>
                  <a:cubicBezTo>
                    <a:pt x="7084" y="10155"/>
                    <a:pt x="7134" y="10172"/>
                    <a:pt x="7062" y="10210"/>
                  </a:cubicBezTo>
                  <a:cubicBezTo>
                    <a:pt x="7072" y="10205"/>
                    <a:pt x="7087" y="10201"/>
                    <a:pt x="7100" y="10201"/>
                  </a:cubicBezTo>
                  <a:cubicBezTo>
                    <a:pt x="7115" y="10201"/>
                    <a:pt x="7128" y="10207"/>
                    <a:pt x="7128" y="10221"/>
                  </a:cubicBezTo>
                  <a:lnTo>
                    <a:pt x="7106" y="10266"/>
                  </a:lnTo>
                  <a:lnTo>
                    <a:pt x="7056" y="10221"/>
                  </a:lnTo>
                  <a:lnTo>
                    <a:pt x="7056" y="10221"/>
                  </a:lnTo>
                  <a:cubicBezTo>
                    <a:pt x="7060" y="10257"/>
                    <a:pt x="7072" y="10268"/>
                    <a:pt x="7091" y="10268"/>
                  </a:cubicBezTo>
                  <a:cubicBezTo>
                    <a:pt x="7095" y="10268"/>
                    <a:pt x="7100" y="10267"/>
                    <a:pt x="7106" y="10266"/>
                  </a:cubicBezTo>
                  <a:lnTo>
                    <a:pt x="7106" y="10266"/>
                  </a:lnTo>
                  <a:cubicBezTo>
                    <a:pt x="7062" y="10349"/>
                    <a:pt x="7045" y="10437"/>
                    <a:pt x="7028" y="10531"/>
                  </a:cubicBezTo>
                  <a:lnTo>
                    <a:pt x="6990" y="10498"/>
                  </a:lnTo>
                  <a:lnTo>
                    <a:pt x="6995" y="10515"/>
                  </a:lnTo>
                  <a:lnTo>
                    <a:pt x="7034" y="10542"/>
                  </a:lnTo>
                  <a:cubicBezTo>
                    <a:pt x="7023" y="10664"/>
                    <a:pt x="7023" y="10791"/>
                    <a:pt x="6995" y="10908"/>
                  </a:cubicBezTo>
                  <a:cubicBezTo>
                    <a:pt x="6951" y="10791"/>
                    <a:pt x="6890" y="10764"/>
                    <a:pt x="6824" y="10736"/>
                  </a:cubicBezTo>
                  <a:cubicBezTo>
                    <a:pt x="6824" y="10714"/>
                    <a:pt x="6832" y="10708"/>
                    <a:pt x="6841" y="10708"/>
                  </a:cubicBezTo>
                  <a:cubicBezTo>
                    <a:pt x="6850" y="10708"/>
                    <a:pt x="6860" y="10714"/>
                    <a:pt x="6862" y="10714"/>
                  </a:cubicBezTo>
                  <a:cubicBezTo>
                    <a:pt x="6829" y="10476"/>
                    <a:pt x="6807" y="10465"/>
                    <a:pt x="6636" y="10321"/>
                  </a:cubicBezTo>
                  <a:lnTo>
                    <a:pt x="6696" y="10277"/>
                  </a:lnTo>
                  <a:cubicBezTo>
                    <a:pt x="6641" y="10244"/>
                    <a:pt x="6696" y="9923"/>
                    <a:pt x="6536" y="9740"/>
                  </a:cubicBezTo>
                  <a:cubicBezTo>
                    <a:pt x="6547" y="9740"/>
                    <a:pt x="6558" y="9740"/>
                    <a:pt x="6580" y="9751"/>
                  </a:cubicBezTo>
                  <a:cubicBezTo>
                    <a:pt x="6414" y="9535"/>
                    <a:pt x="6580" y="9109"/>
                    <a:pt x="6298" y="9104"/>
                  </a:cubicBezTo>
                  <a:lnTo>
                    <a:pt x="6176" y="8965"/>
                  </a:lnTo>
                  <a:lnTo>
                    <a:pt x="6176" y="8965"/>
                  </a:lnTo>
                  <a:cubicBezTo>
                    <a:pt x="6195" y="9044"/>
                    <a:pt x="6183" y="9064"/>
                    <a:pt x="6159" y="9064"/>
                  </a:cubicBezTo>
                  <a:cubicBezTo>
                    <a:pt x="6133" y="9064"/>
                    <a:pt x="6093" y="9039"/>
                    <a:pt x="6065" y="9039"/>
                  </a:cubicBezTo>
                  <a:cubicBezTo>
                    <a:pt x="6052" y="9039"/>
                    <a:pt x="6041" y="9045"/>
                    <a:pt x="6038" y="9065"/>
                  </a:cubicBezTo>
                  <a:cubicBezTo>
                    <a:pt x="6008" y="9009"/>
                    <a:pt x="6035" y="8898"/>
                    <a:pt x="6067" y="8898"/>
                  </a:cubicBezTo>
                  <a:cubicBezTo>
                    <a:pt x="6076" y="8898"/>
                    <a:pt x="6085" y="8906"/>
                    <a:pt x="6093" y="8927"/>
                  </a:cubicBezTo>
                  <a:lnTo>
                    <a:pt x="6088" y="8949"/>
                  </a:lnTo>
                  <a:cubicBezTo>
                    <a:pt x="6232" y="8943"/>
                    <a:pt x="6054" y="8672"/>
                    <a:pt x="6149" y="8650"/>
                  </a:cubicBezTo>
                  <a:cubicBezTo>
                    <a:pt x="6021" y="8246"/>
                    <a:pt x="5971" y="7820"/>
                    <a:pt x="5866" y="7433"/>
                  </a:cubicBezTo>
                  <a:lnTo>
                    <a:pt x="5772" y="7510"/>
                  </a:lnTo>
                  <a:lnTo>
                    <a:pt x="5734" y="7372"/>
                  </a:lnTo>
                  <a:cubicBezTo>
                    <a:pt x="5742" y="7352"/>
                    <a:pt x="5760" y="7336"/>
                    <a:pt x="5778" y="7336"/>
                  </a:cubicBezTo>
                  <a:cubicBezTo>
                    <a:pt x="5797" y="7336"/>
                    <a:pt x="5817" y="7352"/>
                    <a:pt x="5828" y="7399"/>
                  </a:cubicBezTo>
                  <a:cubicBezTo>
                    <a:pt x="5872" y="7333"/>
                    <a:pt x="5728" y="7255"/>
                    <a:pt x="5706" y="7255"/>
                  </a:cubicBezTo>
                  <a:cubicBezTo>
                    <a:pt x="5704" y="7194"/>
                    <a:pt x="5718" y="7174"/>
                    <a:pt x="5737" y="7174"/>
                  </a:cubicBezTo>
                  <a:cubicBezTo>
                    <a:pt x="5772" y="7174"/>
                    <a:pt x="5827" y="7244"/>
                    <a:pt x="5838" y="7244"/>
                  </a:cubicBezTo>
                  <a:cubicBezTo>
                    <a:pt x="5840" y="7244"/>
                    <a:pt x="5841" y="7241"/>
                    <a:pt x="5839" y="7233"/>
                  </a:cubicBezTo>
                  <a:lnTo>
                    <a:pt x="5811" y="7156"/>
                  </a:lnTo>
                  <a:lnTo>
                    <a:pt x="5805" y="7178"/>
                  </a:lnTo>
                  <a:cubicBezTo>
                    <a:pt x="5745" y="7128"/>
                    <a:pt x="5695" y="7139"/>
                    <a:pt x="5667" y="7017"/>
                  </a:cubicBezTo>
                  <a:cubicBezTo>
                    <a:pt x="5667" y="6946"/>
                    <a:pt x="5722" y="6962"/>
                    <a:pt x="5722" y="6934"/>
                  </a:cubicBezTo>
                  <a:cubicBezTo>
                    <a:pt x="5728" y="6934"/>
                    <a:pt x="5728" y="6923"/>
                    <a:pt x="5717" y="6890"/>
                  </a:cubicBezTo>
                  <a:lnTo>
                    <a:pt x="5678" y="6713"/>
                  </a:lnTo>
                  <a:lnTo>
                    <a:pt x="5612" y="6807"/>
                  </a:lnTo>
                  <a:cubicBezTo>
                    <a:pt x="5571" y="6762"/>
                    <a:pt x="5565" y="6705"/>
                    <a:pt x="5545" y="6705"/>
                  </a:cubicBezTo>
                  <a:cubicBezTo>
                    <a:pt x="5537" y="6705"/>
                    <a:pt x="5526" y="6714"/>
                    <a:pt x="5510" y="6738"/>
                  </a:cubicBezTo>
                  <a:lnTo>
                    <a:pt x="5510" y="6738"/>
                  </a:lnTo>
                  <a:cubicBezTo>
                    <a:pt x="5605" y="6570"/>
                    <a:pt x="5391" y="6097"/>
                    <a:pt x="5418" y="6016"/>
                  </a:cubicBezTo>
                  <a:cubicBezTo>
                    <a:pt x="5385" y="5983"/>
                    <a:pt x="5363" y="5949"/>
                    <a:pt x="5341" y="5911"/>
                  </a:cubicBezTo>
                  <a:cubicBezTo>
                    <a:pt x="5390" y="5878"/>
                    <a:pt x="5440" y="5839"/>
                    <a:pt x="5357" y="5772"/>
                  </a:cubicBezTo>
                  <a:cubicBezTo>
                    <a:pt x="5361" y="5771"/>
                    <a:pt x="5365" y="5770"/>
                    <a:pt x="5369" y="5770"/>
                  </a:cubicBezTo>
                  <a:cubicBezTo>
                    <a:pt x="5390" y="5770"/>
                    <a:pt x="5399" y="5795"/>
                    <a:pt x="5423" y="5795"/>
                  </a:cubicBezTo>
                  <a:cubicBezTo>
                    <a:pt x="5425" y="5795"/>
                    <a:pt x="5427" y="5795"/>
                    <a:pt x="5429" y="5795"/>
                  </a:cubicBezTo>
                  <a:cubicBezTo>
                    <a:pt x="5374" y="5761"/>
                    <a:pt x="5368" y="5728"/>
                    <a:pt x="5413" y="5678"/>
                  </a:cubicBezTo>
                  <a:lnTo>
                    <a:pt x="5413" y="5678"/>
                  </a:lnTo>
                  <a:lnTo>
                    <a:pt x="5424" y="5684"/>
                  </a:lnTo>
                  <a:cubicBezTo>
                    <a:pt x="5440" y="5534"/>
                    <a:pt x="5512" y="5479"/>
                    <a:pt x="5584" y="5319"/>
                  </a:cubicBezTo>
                  <a:lnTo>
                    <a:pt x="5507" y="5319"/>
                  </a:lnTo>
                  <a:cubicBezTo>
                    <a:pt x="5523" y="5285"/>
                    <a:pt x="5551" y="5274"/>
                    <a:pt x="5567" y="5263"/>
                  </a:cubicBezTo>
                  <a:cubicBezTo>
                    <a:pt x="5552" y="5254"/>
                    <a:pt x="5541" y="5250"/>
                    <a:pt x="5533" y="5250"/>
                  </a:cubicBezTo>
                  <a:cubicBezTo>
                    <a:pt x="5499" y="5250"/>
                    <a:pt x="5512" y="5318"/>
                    <a:pt x="5472" y="5318"/>
                  </a:cubicBezTo>
                  <a:cubicBezTo>
                    <a:pt x="5462" y="5318"/>
                    <a:pt x="5448" y="5313"/>
                    <a:pt x="5429" y="5302"/>
                  </a:cubicBezTo>
                  <a:cubicBezTo>
                    <a:pt x="5584" y="5285"/>
                    <a:pt x="5479" y="5047"/>
                    <a:pt x="5645" y="5042"/>
                  </a:cubicBezTo>
                  <a:cubicBezTo>
                    <a:pt x="5648" y="5014"/>
                    <a:pt x="5627" y="5014"/>
                    <a:pt x="5606" y="5014"/>
                  </a:cubicBezTo>
                  <a:cubicBezTo>
                    <a:pt x="5585" y="5014"/>
                    <a:pt x="5565" y="5014"/>
                    <a:pt x="5567" y="4987"/>
                  </a:cubicBezTo>
                  <a:lnTo>
                    <a:pt x="5617" y="4981"/>
                  </a:lnTo>
                  <a:lnTo>
                    <a:pt x="5562" y="4959"/>
                  </a:lnTo>
                  <a:cubicBezTo>
                    <a:pt x="5579" y="4926"/>
                    <a:pt x="5639" y="4915"/>
                    <a:pt x="5673" y="4915"/>
                  </a:cubicBezTo>
                  <a:cubicBezTo>
                    <a:pt x="5667" y="4926"/>
                    <a:pt x="5678" y="4942"/>
                    <a:pt x="5678" y="4953"/>
                  </a:cubicBezTo>
                  <a:cubicBezTo>
                    <a:pt x="5745" y="4909"/>
                    <a:pt x="5689" y="4815"/>
                    <a:pt x="5700" y="4798"/>
                  </a:cubicBezTo>
                  <a:lnTo>
                    <a:pt x="5700" y="4798"/>
                  </a:lnTo>
                  <a:lnTo>
                    <a:pt x="5667" y="4848"/>
                  </a:lnTo>
                  <a:cubicBezTo>
                    <a:pt x="5651" y="4688"/>
                    <a:pt x="5734" y="4511"/>
                    <a:pt x="5667" y="4345"/>
                  </a:cubicBezTo>
                  <a:lnTo>
                    <a:pt x="5667" y="4345"/>
                  </a:lnTo>
                  <a:lnTo>
                    <a:pt x="5634" y="4350"/>
                  </a:lnTo>
                  <a:cubicBezTo>
                    <a:pt x="5584" y="4223"/>
                    <a:pt x="5678" y="4262"/>
                    <a:pt x="5667" y="4134"/>
                  </a:cubicBezTo>
                  <a:lnTo>
                    <a:pt x="5667" y="4134"/>
                  </a:lnTo>
                  <a:lnTo>
                    <a:pt x="5673" y="4140"/>
                  </a:lnTo>
                  <a:cubicBezTo>
                    <a:pt x="5645" y="4112"/>
                    <a:pt x="5634" y="4079"/>
                    <a:pt x="5639" y="4046"/>
                  </a:cubicBezTo>
                  <a:lnTo>
                    <a:pt x="5639" y="4046"/>
                  </a:lnTo>
                  <a:cubicBezTo>
                    <a:pt x="5645" y="4052"/>
                    <a:pt x="5652" y="4054"/>
                    <a:pt x="5658" y="4054"/>
                  </a:cubicBezTo>
                  <a:cubicBezTo>
                    <a:pt x="5681" y="4054"/>
                    <a:pt x="5709" y="4027"/>
                    <a:pt x="5734" y="4027"/>
                  </a:cubicBezTo>
                  <a:cubicBezTo>
                    <a:pt x="5744" y="4027"/>
                    <a:pt x="5753" y="4031"/>
                    <a:pt x="5761" y="4040"/>
                  </a:cubicBezTo>
                  <a:cubicBezTo>
                    <a:pt x="5706" y="3908"/>
                    <a:pt x="5717" y="3968"/>
                    <a:pt x="5606" y="3874"/>
                  </a:cubicBezTo>
                  <a:lnTo>
                    <a:pt x="5662" y="3858"/>
                  </a:lnTo>
                  <a:cubicBezTo>
                    <a:pt x="5612" y="3825"/>
                    <a:pt x="5584" y="3825"/>
                    <a:pt x="5579" y="3753"/>
                  </a:cubicBezTo>
                  <a:lnTo>
                    <a:pt x="5579" y="3753"/>
                  </a:lnTo>
                  <a:cubicBezTo>
                    <a:pt x="5589" y="3767"/>
                    <a:pt x="5600" y="3772"/>
                    <a:pt x="5612" y="3772"/>
                  </a:cubicBezTo>
                  <a:cubicBezTo>
                    <a:pt x="5630" y="3772"/>
                    <a:pt x="5650" y="3762"/>
                    <a:pt x="5671" y="3762"/>
                  </a:cubicBezTo>
                  <a:cubicBezTo>
                    <a:pt x="5687" y="3762"/>
                    <a:pt x="5705" y="3768"/>
                    <a:pt x="5722" y="3791"/>
                  </a:cubicBezTo>
                  <a:cubicBezTo>
                    <a:pt x="5855" y="3664"/>
                    <a:pt x="5617" y="3581"/>
                    <a:pt x="5800" y="3531"/>
                  </a:cubicBezTo>
                  <a:cubicBezTo>
                    <a:pt x="5774" y="3519"/>
                    <a:pt x="5754" y="3514"/>
                    <a:pt x="5738" y="3514"/>
                  </a:cubicBezTo>
                  <a:cubicBezTo>
                    <a:pt x="5670" y="3514"/>
                    <a:pt x="5689" y="3609"/>
                    <a:pt x="5679" y="3609"/>
                  </a:cubicBezTo>
                  <a:cubicBezTo>
                    <a:pt x="5677" y="3609"/>
                    <a:pt x="5675" y="3607"/>
                    <a:pt x="5673" y="3603"/>
                  </a:cubicBezTo>
                  <a:cubicBezTo>
                    <a:pt x="5666" y="3606"/>
                    <a:pt x="5660" y="3607"/>
                    <a:pt x="5654" y="3607"/>
                  </a:cubicBezTo>
                  <a:cubicBezTo>
                    <a:pt x="5606" y="3607"/>
                    <a:pt x="5565" y="3538"/>
                    <a:pt x="5584" y="3504"/>
                  </a:cubicBezTo>
                  <a:cubicBezTo>
                    <a:pt x="5590" y="3465"/>
                    <a:pt x="5783" y="3448"/>
                    <a:pt x="5789" y="3338"/>
                  </a:cubicBezTo>
                  <a:cubicBezTo>
                    <a:pt x="5789" y="3354"/>
                    <a:pt x="5800" y="3354"/>
                    <a:pt x="5800" y="3360"/>
                  </a:cubicBezTo>
                  <a:cubicBezTo>
                    <a:pt x="5839" y="3327"/>
                    <a:pt x="5750" y="3277"/>
                    <a:pt x="5817" y="3238"/>
                  </a:cubicBezTo>
                  <a:cubicBezTo>
                    <a:pt x="5728" y="3199"/>
                    <a:pt x="5828" y="3172"/>
                    <a:pt x="5706" y="3160"/>
                  </a:cubicBezTo>
                  <a:lnTo>
                    <a:pt x="5706" y="3160"/>
                  </a:lnTo>
                  <a:lnTo>
                    <a:pt x="5728" y="3255"/>
                  </a:lnTo>
                  <a:cubicBezTo>
                    <a:pt x="5700" y="3199"/>
                    <a:pt x="5562" y="3138"/>
                    <a:pt x="5634" y="3055"/>
                  </a:cubicBezTo>
                  <a:lnTo>
                    <a:pt x="5634" y="3055"/>
                  </a:lnTo>
                  <a:cubicBezTo>
                    <a:pt x="5651" y="3061"/>
                    <a:pt x="5689" y="3089"/>
                    <a:pt x="5700" y="3111"/>
                  </a:cubicBezTo>
                  <a:cubicBezTo>
                    <a:pt x="5734" y="3083"/>
                    <a:pt x="5678" y="3055"/>
                    <a:pt x="5717" y="3033"/>
                  </a:cubicBezTo>
                  <a:lnTo>
                    <a:pt x="5717" y="3033"/>
                  </a:lnTo>
                  <a:cubicBezTo>
                    <a:pt x="5833" y="3050"/>
                    <a:pt x="5734" y="3155"/>
                    <a:pt x="5828" y="3221"/>
                  </a:cubicBezTo>
                  <a:cubicBezTo>
                    <a:pt x="5874" y="3198"/>
                    <a:pt x="5783" y="3131"/>
                    <a:pt x="5830" y="3131"/>
                  </a:cubicBezTo>
                  <a:cubicBezTo>
                    <a:pt x="5839" y="3131"/>
                    <a:pt x="5852" y="3133"/>
                    <a:pt x="5872" y="3138"/>
                  </a:cubicBezTo>
                  <a:cubicBezTo>
                    <a:pt x="5706" y="3089"/>
                    <a:pt x="5900" y="3033"/>
                    <a:pt x="5778" y="2950"/>
                  </a:cubicBezTo>
                  <a:lnTo>
                    <a:pt x="5778" y="2950"/>
                  </a:lnTo>
                  <a:lnTo>
                    <a:pt x="5844" y="2961"/>
                  </a:lnTo>
                  <a:cubicBezTo>
                    <a:pt x="5833" y="2945"/>
                    <a:pt x="5805" y="2923"/>
                    <a:pt x="5805" y="2906"/>
                  </a:cubicBezTo>
                  <a:lnTo>
                    <a:pt x="5805" y="2906"/>
                  </a:lnTo>
                  <a:lnTo>
                    <a:pt x="5894" y="2945"/>
                  </a:lnTo>
                  <a:cubicBezTo>
                    <a:pt x="5817" y="2884"/>
                    <a:pt x="5966" y="2828"/>
                    <a:pt x="5922" y="2773"/>
                  </a:cubicBezTo>
                  <a:lnTo>
                    <a:pt x="5922" y="2773"/>
                  </a:lnTo>
                  <a:cubicBezTo>
                    <a:pt x="5922" y="2827"/>
                    <a:pt x="5903" y="2837"/>
                    <a:pt x="5877" y="2837"/>
                  </a:cubicBezTo>
                  <a:cubicBezTo>
                    <a:pt x="5863" y="2837"/>
                    <a:pt x="5846" y="2834"/>
                    <a:pt x="5830" y="2834"/>
                  </a:cubicBezTo>
                  <a:cubicBezTo>
                    <a:pt x="5813" y="2834"/>
                    <a:pt x="5797" y="2837"/>
                    <a:pt x="5783" y="2851"/>
                  </a:cubicBezTo>
                  <a:cubicBezTo>
                    <a:pt x="5695" y="2701"/>
                    <a:pt x="5955" y="2757"/>
                    <a:pt x="5938" y="2607"/>
                  </a:cubicBezTo>
                  <a:lnTo>
                    <a:pt x="5938" y="2607"/>
                  </a:lnTo>
                  <a:cubicBezTo>
                    <a:pt x="5930" y="2628"/>
                    <a:pt x="5906" y="2655"/>
                    <a:pt x="5882" y="2655"/>
                  </a:cubicBezTo>
                  <a:cubicBezTo>
                    <a:pt x="5875" y="2655"/>
                    <a:pt x="5867" y="2653"/>
                    <a:pt x="5861" y="2646"/>
                  </a:cubicBezTo>
                  <a:cubicBezTo>
                    <a:pt x="5872" y="2613"/>
                    <a:pt x="5900" y="2574"/>
                    <a:pt x="5938" y="2552"/>
                  </a:cubicBezTo>
                  <a:cubicBezTo>
                    <a:pt x="5933" y="2517"/>
                    <a:pt x="5924" y="2506"/>
                    <a:pt x="5912" y="2506"/>
                  </a:cubicBezTo>
                  <a:cubicBezTo>
                    <a:pt x="5892" y="2506"/>
                    <a:pt x="5865" y="2536"/>
                    <a:pt x="5840" y="2536"/>
                  </a:cubicBezTo>
                  <a:cubicBezTo>
                    <a:pt x="5832" y="2536"/>
                    <a:pt x="5824" y="2533"/>
                    <a:pt x="5817" y="2524"/>
                  </a:cubicBezTo>
                  <a:cubicBezTo>
                    <a:pt x="5911" y="2480"/>
                    <a:pt x="5783" y="2469"/>
                    <a:pt x="5750" y="2425"/>
                  </a:cubicBezTo>
                  <a:lnTo>
                    <a:pt x="5828" y="2425"/>
                  </a:lnTo>
                  <a:cubicBezTo>
                    <a:pt x="5866" y="2297"/>
                    <a:pt x="5673" y="2397"/>
                    <a:pt x="5722" y="2286"/>
                  </a:cubicBezTo>
                  <a:lnTo>
                    <a:pt x="5722" y="2286"/>
                  </a:lnTo>
                  <a:lnTo>
                    <a:pt x="5828" y="2330"/>
                  </a:lnTo>
                  <a:lnTo>
                    <a:pt x="5800" y="2275"/>
                  </a:lnTo>
                  <a:lnTo>
                    <a:pt x="5800" y="2275"/>
                  </a:lnTo>
                  <a:lnTo>
                    <a:pt x="5883" y="2281"/>
                  </a:lnTo>
                  <a:cubicBezTo>
                    <a:pt x="5817" y="2220"/>
                    <a:pt x="5828" y="2198"/>
                    <a:pt x="5844" y="2137"/>
                  </a:cubicBezTo>
                  <a:lnTo>
                    <a:pt x="5844" y="2137"/>
                  </a:lnTo>
                  <a:cubicBezTo>
                    <a:pt x="5832" y="2143"/>
                    <a:pt x="5816" y="2146"/>
                    <a:pt x="5799" y="2146"/>
                  </a:cubicBezTo>
                  <a:cubicBezTo>
                    <a:pt x="5758" y="2146"/>
                    <a:pt x="5714" y="2126"/>
                    <a:pt x="5706" y="2087"/>
                  </a:cubicBezTo>
                  <a:cubicBezTo>
                    <a:pt x="5723" y="2072"/>
                    <a:pt x="5737" y="2071"/>
                    <a:pt x="5748" y="2071"/>
                  </a:cubicBezTo>
                  <a:cubicBezTo>
                    <a:pt x="5750" y="2071"/>
                    <a:pt x="5751" y="2071"/>
                    <a:pt x="5753" y="2071"/>
                  </a:cubicBezTo>
                  <a:cubicBezTo>
                    <a:pt x="5766" y="2071"/>
                    <a:pt x="5770" y="2069"/>
                    <a:pt x="5761" y="2026"/>
                  </a:cubicBezTo>
                  <a:lnTo>
                    <a:pt x="5761" y="2026"/>
                  </a:lnTo>
                  <a:cubicBezTo>
                    <a:pt x="5811" y="2037"/>
                    <a:pt x="5866" y="2054"/>
                    <a:pt x="5805" y="2092"/>
                  </a:cubicBezTo>
                  <a:cubicBezTo>
                    <a:pt x="5828" y="2092"/>
                    <a:pt x="5855" y="2109"/>
                    <a:pt x="5872" y="2109"/>
                  </a:cubicBezTo>
                  <a:cubicBezTo>
                    <a:pt x="5922" y="2059"/>
                    <a:pt x="5872" y="2004"/>
                    <a:pt x="5872" y="1971"/>
                  </a:cubicBezTo>
                  <a:cubicBezTo>
                    <a:pt x="5872" y="1982"/>
                    <a:pt x="5866" y="1998"/>
                    <a:pt x="5861" y="2004"/>
                  </a:cubicBezTo>
                  <a:cubicBezTo>
                    <a:pt x="5828" y="1971"/>
                    <a:pt x="5783" y="1938"/>
                    <a:pt x="5745" y="1899"/>
                  </a:cubicBezTo>
                  <a:cubicBezTo>
                    <a:pt x="5757" y="1891"/>
                    <a:pt x="5767" y="1888"/>
                    <a:pt x="5777" y="1888"/>
                  </a:cubicBezTo>
                  <a:cubicBezTo>
                    <a:pt x="5788" y="1888"/>
                    <a:pt x="5799" y="1893"/>
                    <a:pt x="5811" y="1899"/>
                  </a:cubicBezTo>
                  <a:cubicBezTo>
                    <a:pt x="5800" y="1882"/>
                    <a:pt x="5761" y="1866"/>
                    <a:pt x="5756" y="1832"/>
                  </a:cubicBezTo>
                  <a:cubicBezTo>
                    <a:pt x="5780" y="1832"/>
                    <a:pt x="5803" y="1830"/>
                    <a:pt x="5825" y="1830"/>
                  </a:cubicBezTo>
                  <a:cubicBezTo>
                    <a:pt x="5858" y="1830"/>
                    <a:pt x="5887" y="1836"/>
                    <a:pt x="5910" y="1864"/>
                  </a:cubicBezTo>
                  <a:lnTo>
                    <a:pt x="5910" y="1864"/>
                  </a:lnTo>
                  <a:lnTo>
                    <a:pt x="5828" y="1760"/>
                  </a:lnTo>
                  <a:cubicBezTo>
                    <a:pt x="5854" y="1750"/>
                    <a:pt x="5885" y="1699"/>
                    <a:pt x="5907" y="1699"/>
                  </a:cubicBezTo>
                  <a:cubicBezTo>
                    <a:pt x="5908" y="1699"/>
                    <a:pt x="5910" y="1699"/>
                    <a:pt x="5911" y="1700"/>
                  </a:cubicBezTo>
                  <a:cubicBezTo>
                    <a:pt x="5927" y="1622"/>
                    <a:pt x="5761" y="1561"/>
                    <a:pt x="5789" y="1473"/>
                  </a:cubicBezTo>
                  <a:cubicBezTo>
                    <a:pt x="5778" y="1473"/>
                    <a:pt x="5761" y="1467"/>
                    <a:pt x="5750" y="1451"/>
                  </a:cubicBezTo>
                  <a:cubicBezTo>
                    <a:pt x="5734" y="1368"/>
                    <a:pt x="5789" y="1273"/>
                    <a:pt x="5678" y="1202"/>
                  </a:cubicBezTo>
                  <a:lnTo>
                    <a:pt x="5756" y="1113"/>
                  </a:lnTo>
                  <a:cubicBezTo>
                    <a:pt x="5747" y="1101"/>
                    <a:pt x="5738" y="1097"/>
                    <a:pt x="5729" y="1097"/>
                  </a:cubicBezTo>
                  <a:cubicBezTo>
                    <a:pt x="5698" y="1097"/>
                    <a:pt x="5670" y="1159"/>
                    <a:pt x="5630" y="1159"/>
                  </a:cubicBezTo>
                  <a:cubicBezTo>
                    <a:pt x="5615" y="1159"/>
                    <a:pt x="5598" y="1150"/>
                    <a:pt x="5579" y="1124"/>
                  </a:cubicBezTo>
                  <a:cubicBezTo>
                    <a:pt x="5512" y="1058"/>
                    <a:pt x="5645" y="1058"/>
                    <a:pt x="5662" y="1013"/>
                  </a:cubicBezTo>
                  <a:cubicBezTo>
                    <a:pt x="5584" y="986"/>
                    <a:pt x="5451" y="975"/>
                    <a:pt x="5484" y="847"/>
                  </a:cubicBezTo>
                  <a:lnTo>
                    <a:pt x="5484" y="847"/>
                  </a:lnTo>
                  <a:cubicBezTo>
                    <a:pt x="5523" y="864"/>
                    <a:pt x="5512" y="892"/>
                    <a:pt x="5534" y="914"/>
                  </a:cubicBezTo>
                  <a:lnTo>
                    <a:pt x="5556" y="820"/>
                  </a:lnTo>
                  <a:cubicBezTo>
                    <a:pt x="5632" y="837"/>
                    <a:pt x="5661" y="873"/>
                    <a:pt x="5682" y="873"/>
                  </a:cubicBezTo>
                  <a:cubicBezTo>
                    <a:pt x="5695" y="873"/>
                    <a:pt x="5706" y="860"/>
                    <a:pt x="5722" y="820"/>
                  </a:cubicBezTo>
                  <a:lnTo>
                    <a:pt x="5722" y="820"/>
                  </a:lnTo>
                  <a:cubicBezTo>
                    <a:pt x="5697" y="831"/>
                    <a:pt x="5677" y="836"/>
                    <a:pt x="5659" y="836"/>
                  </a:cubicBezTo>
                  <a:cubicBezTo>
                    <a:pt x="5608" y="836"/>
                    <a:pt x="5584" y="793"/>
                    <a:pt x="5551" y="748"/>
                  </a:cubicBezTo>
                  <a:cubicBezTo>
                    <a:pt x="5517" y="703"/>
                    <a:pt x="5483" y="662"/>
                    <a:pt x="5439" y="662"/>
                  </a:cubicBezTo>
                  <a:cubicBezTo>
                    <a:pt x="5418" y="662"/>
                    <a:pt x="5395" y="671"/>
                    <a:pt x="5368" y="692"/>
                  </a:cubicBezTo>
                  <a:cubicBezTo>
                    <a:pt x="5368" y="670"/>
                    <a:pt x="5374" y="648"/>
                    <a:pt x="5374" y="621"/>
                  </a:cubicBezTo>
                  <a:cubicBezTo>
                    <a:pt x="5385" y="637"/>
                    <a:pt x="5396" y="626"/>
                    <a:pt x="5401" y="643"/>
                  </a:cubicBezTo>
                  <a:cubicBezTo>
                    <a:pt x="5407" y="600"/>
                    <a:pt x="5394" y="587"/>
                    <a:pt x="5372" y="587"/>
                  </a:cubicBezTo>
                  <a:cubicBezTo>
                    <a:pt x="5340" y="587"/>
                    <a:pt x="5288" y="614"/>
                    <a:pt x="5243" y="614"/>
                  </a:cubicBezTo>
                  <a:cubicBezTo>
                    <a:pt x="5219" y="614"/>
                    <a:pt x="5196" y="606"/>
                    <a:pt x="5180" y="582"/>
                  </a:cubicBezTo>
                  <a:cubicBezTo>
                    <a:pt x="5164" y="538"/>
                    <a:pt x="5164" y="499"/>
                    <a:pt x="5197" y="499"/>
                  </a:cubicBezTo>
                  <a:cubicBezTo>
                    <a:pt x="5164" y="488"/>
                    <a:pt x="5119" y="482"/>
                    <a:pt x="5086" y="477"/>
                  </a:cubicBezTo>
                  <a:cubicBezTo>
                    <a:pt x="5069" y="460"/>
                    <a:pt x="5086" y="443"/>
                    <a:pt x="5097" y="443"/>
                  </a:cubicBezTo>
                  <a:lnTo>
                    <a:pt x="4975" y="377"/>
                  </a:lnTo>
                  <a:lnTo>
                    <a:pt x="4981" y="372"/>
                  </a:lnTo>
                  <a:lnTo>
                    <a:pt x="4981" y="372"/>
                  </a:lnTo>
                  <a:cubicBezTo>
                    <a:pt x="4948" y="394"/>
                    <a:pt x="4876" y="416"/>
                    <a:pt x="4848" y="427"/>
                  </a:cubicBezTo>
                  <a:cubicBezTo>
                    <a:pt x="4832" y="388"/>
                    <a:pt x="4876" y="416"/>
                    <a:pt x="4876" y="388"/>
                  </a:cubicBezTo>
                  <a:lnTo>
                    <a:pt x="4876" y="388"/>
                  </a:lnTo>
                  <a:cubicBezTo>
                    <a:pt x="4843" y="394"/>
                    <a:pt x="4815" y="394"/>
                    <a:pt x="4787" y="399"/>
                  </a:cubicBezTo>
                  <a:cubicBezTo>
                    <a:pt x="4779" y="356"/>
                    <a:pt x="4819" y="332"/>
                    <a:pt x="4859" y="332"/>
                  </a:cubicBezTo>
                  <a:cubicBezTo>
                    <a:pt x="4875" y="332"/>
                    <a:pt x="4891" y="336"/>
                    <a:pt x="4903" y="344"/>
                  </a:cubicBezTo>
                  <a:cubicBezTo>
                    <a:pt x="4912" y="263"/>
                    <a:pt x="4899" y="244"/>
                    <a:pt x="4877" y="244"/>
                  </a:cubicBezTo>
                  <a:cubicBezTo>
                    <a:pt x="4868" y="244"/>
                    <a:pt x="4859" y="247"/>
                    <a:pt x="4848" y="250"/>
                  </a:cubicBezTo>
                  <a:cubicBezTo>
                    <a:pt x="4837" y="253"/>
                    <a:pt x="4824" y="257"/>
                    <a:pt x="4809" y="257"/>
                  </a:cubicBezTo>
                  <a:cubicBezTo>
                    <a:pt x="4780" y="257"/>
                    <a:pt x="4743" y="244"/>
                    <a:pt x="4699" y="200"/>
                  </a:cubicBezTo>
                  <a:cubicBezTo>
                    <a:pt x="4726" y="200"/>
                    <a:pt x="4754" y="194"/>
                    <a:pt x="4787" y="194"/>
                  </a:cubicBezTo>
                  <a:cubicBezTo>
                    <a:pt x="4765" y="67"/>
                    <a:pt x="4693" y="95"/>
                    <a:pt x="45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218" name="Google Shape;2218;p41"/>
            <p:cNvGrpSpPr/>
            <p:nvPr/>
          </p:nvGrpSpPr>
          <p:grpSpPr>
            <a:xfrm rot="714292" flipH="1">
              <a:off x="3751156" y="4309922"/>
              <a:ext cx="604809" cy="1513760"/>
              <a:chOff x="6336179" y="4105300"/>
              <a:chExt cx="304675" cy="762563"/>
            </a:xfrm>
          </p:grpSpPr>
          <p:sp>
            <p:nvSpPr>
              <p:cNvPr id="2219" name="Google Shape;2219;p41"/>
              <p:cNvSpPr/>
              <p:nvPr/>
            </p:nvSpPr>
            <p:spPr>
              <a:xfrm>
                <a:off x="6344754" y="4114075"/>
                <a:ext cx="294275" cy="691500"/>
              </a:xfrm>
              <a:custGeom>
                <a:avLst/>
                <a:gdLst/>
                <a:ahLst/>
                <a:cxnLst/>
                <a:rect l="l" t="t" r="r" b="b"/>
                <a:pathLst>
                  <a:path w="11771" h="27660" extrusionOk="0">
                    <a:moveTo>
                      <a:pt x="8456" y="26783"/>
                    </a:moveTo>
                    <a:cubicBezTo>
                      <a:pt x="8467" y="26789"/>
                      <a:pt x="8456" y="26789"/>
                      <a:pt x="8456" y="26800"/>
                    </a:cubicBezTo>
                    <a:cubicBezTo>
                      <a:pt x="8456" y="26800"/>
                      <a:pt x="8456" y="26795"/>
                      <a:pt x="8450" y="26795"/>
                    </a:cubicBezTo>
                    <a:cubicBezTo>
                      <a:pt x="8450" y="26795"/>
                      <a:pt x="8456" y="26795"/>
                      <a:pt x="8456" y="26783"/>
                    </a:cubicBezTo>
                    <a:close/>
                    <a:moveTo>
                      <a:pt x="2566" y="1"/>
                    </a:moveTo>
                    <a:cubicBezTo>
                      <a:pt x="2411" y="1"/>
                      <a:pt x="2250" y="33"/>
                      <a:pt x="2081" y="106"/>
                    </a:cubicBezTo>
                    <a:cubicBezTo>
                      <a:pt x="2053" y="111"/>
                      <a:pt x="2026" y="122"/>
                      <a:pt x="1998" y="133"/>
                    </a:cubicBezTo>
                    <a:cubicBezTo>
                      <a:pt x="1638" y="321"/>
                      <a:pt x="1539" y="570"/>
                      <a:pt x="1456" y="908"/>
                    </a:cubicBezTo>
                    <a:cubicBezTo>
                      <a:pt x="1389" y="1201"/>
                      <a:pt x="1422" y="1506"/>
                      <a:pt x="1345" y="1793"/>
                    </a:cubicBezTo>
                    <a:cubicBezTo>
                      <a:pt x="1229" y="2258"/>
                      <a:pt x="891" y="2657"/>
                      <a:pt x="664" y="3083"/>
                    </a:cubicBezTo>
                    <a:cubicBezTo>
                      <a:pt x="0" y="4295"/>
                      <a:pt x="1179" y="4726"/>
                      <a:pt x="1555" y="5811"/>
                    </a:cubicBezTo>
                    <a:cubicBezTo>
                      <a:pt x="2004" y="7155"/>
                      <a:pt x="620" y="7985"/>
                      <a:pt x="360" y="9203"/>
                    </a:cubicBezTo>
                    <a:cubicBezTo>
                      <a:pt x="200" y="9955"/>
                      <a:pt x="592" y="10459"/>
                      <a:pt x="792" y="11129"/>
                    </a:cubicBezTo>
                    <a:cubicBezTo>
                      <a:pt x="1146" y="12302"/>
                      <a:pt x="454" y="13104"/>
                      <a:pt x="200" y="14222"/>
                    </a:cubicBezTo>
                    <a:cubicBezTo>
                      <a:pt x="17" y="15024"/>
                      <a:pt x="177" y="15683"/>
                      <a:pt x="504" y="16402"/>
                    </a:cubicBezTo>
                    <a:cubicBezTo>
                      <a:pt x="886" y="17238"/>
                      <a:pt x="1511" y="17979"/>
                      <a:pt x="1771" y="18865"/>
                    </a:cubicBezTo>
                    <a:cubicBezTo>
                      <a:pt x="1915" y="19368"/>
                      <a:pt x="1887" y="19911"/>
                      <a:pt x="1898" y="20442"/>
                    </a:cubicBezTo>
                    <a:lnTo>
                      <a:pt x="1898" y="20564"/>
                    </a:lnTo>
                    <a:cubicBezTo>
                      <a:pt x="1915" y="20934"/>
                      <a:pt x="1954" y="21300"/>
                      <a:pt x="2103" y="21637"/>
                    </a:cubicBezTo>
                    <a:cubicBezTo>
                      <a:pt x="2380" y="22290"/>
                      <a:pt x="2966" y="22716"/>
                      <a:pt x="3553" y="23131"/>
                    </a:cubicBezTo>
                    <a:cubicBezTo>
                      <a:pt x="4610" y="23873"/>
                      <a:pt x="5490" y="24587"/>
                      <a:pt x="6215" y="25627"/>
                    </a:cubicBezTo>
                    <a:cubicBezTo>
                      <a:pt x="6796" y="26446"/>
                      <a:pt x="7587" y="27033"/>
                      <a:pt x="8439" y="27619"/>
                    </a:cubicBezTo>
                    <a:lnTo>
                      <a:pt x="8445" y="27619"/>
                    </a:lnTo>
                    <a:cubicBezTo>
                      <a:pt x="8476" y="27648"/>
                      <a:pt x="8515" y="27660"/>
                      <a:pt x="8555" y="27660"/>
                    </a:cubicBezTo>
                    <a:cubicBezTo>
                      <a:pt x="8585" y="27660"/>
                      <a:pt x="8616" y="27653"/>
                      <a:pt x="8644" y="27641"/>
                    </a:cubicBezTo>
                    <a:cubicBezTo>
                      <a:pt x="8661" y="27641"/>
                      <a:pt x="8666" y="27636"/>
                      <a:pt x="8677" y="27630"/>
                    </a:cubicBezTo>
                    <a:cubicBezTo>
                      <a:pt x="8688" y="27630"/>
                      <a:pt x="8688" y="27625"/>
                      <a:pt x="8694" y="27614"/>
                    </a:cubicBezTo>
                    <a:cubicBezTo>
                      <a:pt x="8727" y="27597"/>
                      <a:pt x="8749" y="27575"/>
                      <a:pt x="8760" y="27547"/>
                    </a:cubicBezTo>
                    <a:cubicBezTo>
                      <a:pt x="8777" y="27525"/>
                      <a:pt x="8782" y="27503"/>
                      <a:pt x="8782" y="27486"/>
                    </a:cubicBezTo>
                    <a:cubicBezTo>
                      <a:pt x="8782" y="27475"/>
                      <a:pt x="8788" y="27475"/>
                      <a:pt x="8788" y="27470"/>
                    </a:cubicBezTo>
                    <a:cubicBezTo>
                      <a:pt x="8832" y="25068"/>
                      <a:pt x="11212" y="23336"/>
                      <a:pt x="11621" y="21028"/>
                    </a:cubicBezTo>
                    <a:cubicBezTo>
                      <a:pt x="11771" y="20221"/>
                      <a:pt x="11389" y="19684"/>
                      <a:pt x="10913" y="19031"/>
                    </a:cubicBezTo>
                    <a:cubicBezTo>
                      <a:pt x="9961" y="17736"/>
                      <a:pt x="10885" y="16552"/>
                      <a:pt x="10769" y="15163"/>
                    </a:cubicBezTo>
                    <a:cubicBezTo>
                      <a:pt x="10669" y="14023"/>
                      <a:pt x="9939" y="13032"/>
                      <a:pt x="9225" y="12158"/>
                    </a:cubicBezTo>
                    <a:cubicBezTo>
                      <a:pt x="8622" y="11405"/>
                      <a:pt x="8085" y="10708"/>
                      <a:pt x="8356" y="9695"/>
                    </a:cubicBezTo>
                    <a:cubicBezTo>
                      <a:pt x="8467" y="9291"/>
                      <a:pt x="8661" y="8899"/>
                      <a:pt x="8744" y="8489"/>
                    </a:cubicBezTo>
                    <a:cubicBezTo>
                      <a:pt x="9203" y="6209"/>
                      <a:pt x="7056" y="5335"/>
                      <a:pt x="5202" y="4477"/>
                    </a:cubicBezTo>
                    <a:cubicBezTo>
                      <a:pt x="3475" y="3791"/>
                      <a:pt x="4649" y="1683"/>
                      <a:pt x="3608" y="543"/>
                    </a:cubicBezTo>
                    <a:cubicBezTo>
                      <a:pt x="3320" y="223"/>
                      <a:pt x="2969" y="1"/>
                      <a:pt x="256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20" name="Google Shape;2220;p41"/>
              <p:cNvSpPr/>
              <p:nvPr/>
            </p:nvSpPr>
            <p:spPr>
              <a:xfrm>
                <a:off x="6336179" y="4105300"/>
                <a:ext cx="304675" cy="708675"/>
              </a:xfrm>
              <a:custGeom>
                <a:avLst/>
                <a:gdLst/>
                <a:ahLst/>
                <a:cxnLst/>
                <a:rect l="l" t="t" r="r" b="b"/>
                <a:pathLst>
                  <a:path w="12187" h="28347" extrusionOk="0">
                    <a:moveTo>
                      <a:pt x="9130" y="7778"/>
                    </a:moveTo>
                    <a:cubicBezTo>
                      <a:pt x="9131" y="7783"/>
                      <a:pt x="9131" y="7789"/>
                      <a:pt x="9131" y="7794"/>
                    </a:cubicBezTo>
                    <a:cubicBezTo>
                      <a:pt x="9135" y="7807"/>
                      <a:pt x="9137" y="7813"/>
                      <a:pt x="9137" y="7813"/>
                    </a:cubicBezTo>
                    <a:cubicBezTo>
                      <a:pt x="9139" y="7813"/>
                      <a:pt x="9135" y="7796"/>
                      <a:pt x="9130" y="7778"/>
                    </a:cubicBezTo>
                    <a:close/>
                    <a:moveTo>
                      <a:pt x="8837" y="9186"/>
                    </a:moveTo>
                    <a:cubicBezTo>
                      <a:pt x="8832" y="9200"/>
                      <a:pt x="8827" y="9215"/>
                      <a:pt x="8821" y="9233"/>
                    </a:cubicBezTo>
                    <a:lnTo>
                      <a:pt x="8837" y="9186"/>
                    </a:lnTo>
                    <a:close/>
                    <a:moveTo>
                      <a:pt x="9078" y="11635"/>
                    </a:moveTo>
                    <a:cubicBezTo>
                      <a:pt x="9090" y="11652"/>
                      <a:pt x="9102" y="11668"/>
                      <a:pt x="9114" y="11684"/>
                    </a:cubicBezTo>
                    <a:cubicBezTo>
                      <a:pt x="9100" y="11664"/>
                      <a:pt x="9088" y="11648"/>
                      <a:pt x="9078" y="11635"/>
                    </a:cubicBezTo>
                    <a:close/>
                    <a:moveTo>
                      <a:pt x="818" y="11829"/>
                    </a:moveTo>
                    <a:cubicBezTo>
                      <a:pt x="819" y="11834"/>
                      <a:pt x="820" y="11839"/>
                      <a:pt x="821" y="11844"/>
                    </a:cubicBezTo>
                    <a:lnTo>
                      <a:pt x="821" y="11844"/>
                    </a:lnTo>
                    <a:cubicBezTo>
                      <a:pt x="820" y="11839"/>
                      <a:pt x="819" y="11834"/>
                      <a:pt x="818" y="11829"/>
                    </a:cubicBezTo>
                    <a:close/>
                    <a:moveTo>
                      <a:pt x="821" y="11844"/>
                    </a:moveTo>
                    <a:cubicBezTo>
                      <a:pt x="833" y="11893"/>
                      <a:pt x="841" y="11941"/>
                      <a:pt x="830" y="11978"/>
                    </a:cubicBezTo>
                    <a:cubicBezTo>
                      <a:pt x="853" y="11923"/>
                      <a:pt x="835" y="11895"/>
                      <a:pt x="821" y="11844"/>
                    </a:cubicBezTo>
                    <a:close/>
                    <a:moveTo>
                      <a:pt x="11322" y="19133"/>
                    </a:moveTo>
                    <a:lnTo>
                      <a:pt x="11317" y="19134"/>
                    </a:lnTo>
                    <a:lnTo>
                      <a:pt x="11317" y="19134"/>
                    </a:lnTo>
                    <a:cubicBezTo>
                      <a:pt x="11319" y="19134"/>
                      <a:pt x="11321" y="19133"/>
                      <a:pt x="11322" y="19133"/>
                    </a:cubicBezTo>
                    <a:close/>
                    <a:moveTo>
                      <a:pt x="11665" y="20394"/>
                    </a:moveTo>
                    <a:cubicBezTo>
                      <a:pt x="11670" y="20404"/>
                      <a:pt x="11673" y="20411"/>
                      <a:pt x="11676" y="20415"/>
                    </a:cubicBezTo>
                    <a:lnTo>
                      <a:pt x="11676" y="20415"/>
                    </a:lnTo>
                    <a:cubicBezTo>
                      <a:pt x="11673" y="20408"/>
                      <a:pt x="11669" y="20401"/>
                      <a:pt x="11665" y="20394"/>
                    </a:cubicBezTo>
                    <a:close/>
                    <a:moveTo>
                      <a:pt x="11770" y="20837"/>
                    </a:moveTo>
                    <a:lnTo>
                      <a:pt x="11770" y="20837"/>
                    </a:lnTo>
                    <a:cubicBezTo>
                      <a:pt x="11771" y="20840"/>
                      <a:pt x="11771" y="20843"/>
                      <a:pt x="11772" y="20845"/>
                    </a:cubicBezTo>
                    <a:lnTo>
                      <a:pt x="11772" y="20845"/>
                    </a:lnTo>
                    <a:cubicBezTo>
                      <a:pt x="11771" y="20843"/>
                      <a:pt x="11771" y="20840"/>
                      <a:pt x="11770" y="20837"/>
                    </a:cubicBezTo>
                    <a:close/>
                    <a:moveTo>
                      <a:pt x="12186" y="21086"/>
                    </a:moveTo>
                    <a:cubicBezTo>
                      <a:pt x="12186" y="21086"/>
                      <a:pt x="12186" y="21088"/>
                      <a:pt x="12185" y="21092"/>
                    </a:cubicBezTo>
                    <a:cubicBezTo>
                      <a:pt x="12185" y="21092"/>
                      <a:pt x="12185" y="21092"/>
                      <a:pt x="12185" y="21092"/>
                    </a:cubicBezTo>
                    <a:lnTo>
                      <a:pt x="12185" y="21092"/>
                    </a:lnTo>
                    <a:cubicBezTo>
                      <a:pt x="12186" y="21089"/>
                      <a:pt x="12186" y="21086"/>
                      <a:pt x="12186" y="21086"/>
                    </a:cubicBezTo>
                    <a:close/>
                    <a:moveTo>
                      <a:pt x="11411" y="22342"/>
                    </a:moveTo>
                    <a:lnTo>
                      <a:pt x="11411" y="22342"/>
                    </a:lnTo>
                    <a:cubicBezTo>
                      <a:pt x="11406" y="22354"/>
                      <a:pt x="11402" y="22368"/>
                      <a:pt x="11399" y="22381"/>
                    </a:cubicBezTo>
                    <a:lnTo>
                      <a:pt x="11399" y="22381"/>
                    </a:lnTo>
                    <a:cubicBezTo>
                      <a:pt x="11403" y="22369"/>
                      <a:pt x="11407" y="22356"/>
                      <a:pt x="11411" y="22342"/>
                    </a:cubicBezTo>
                    <a:close/>
                    <a:moveTo>
                      <a:pt x="11395" y="23452"/>
                    </a:moveTo>
                    <a:lnTo>
                      <a:pt x="11395" y="23452"/>
                    </a:lnTo>
                    <a:cubicBezTo>
                      <a:pt x="11395" y="23453"/>
                      <a:pt x="11394" y="23454"/>
                      <a:pt x="11394" y="23455"/>
                    </a:cubicBezTo>
                    <a:cubicBezTo>
                      <a:pt x="11395" y="23454"/>
                      <a:pt x="11395" y="23453"/>
                      <a:pt x="11395" y="23452"/>
                    </a:cubicBezTo>
                    <a:close/>
                    <a:moveTo>
                      <a:pt x="5410" y="24255"/>
                    </a:moveTo>
                    <a:lnTo>
                      <a:pt x="5412" y="24257"/>
                    </a:lnTo>
                    <a:cubicBezTo>
                      <a:pt x="5412" y="24256"/>
                      <a:pt x="5411" y="24256"/>
                      <a:pt x="5410" y="24255"/>
                    </a:cubicBezTo>
                    <a:close/>
                    <a:moveTo>
                      <a:pt x="6832" y="25838"/>
                    </a:moveTo>
                    <a:lnTo>
                      <a:pt x="6845" y="25856"/>
                    </a:lnTo>
                    <a:cubicBezTo>
                      <a:pt x="6840" y="25848"/>
                      <a:pt x="6836" y="25842"/>
                      <a:pt x="6832" y="25838"/>
                    </a:cubicBezTo>
                    <a:close/>
                    <a:moveTo>
                      <a:pt x="6690" y="26636"/>
                    </a:moveTo>
                    <a:cubicBezTo>
                      <a:pt x="6693" y="26638"/>
                      <a:pt x="6694" y="26638"/>
                      <a:pt x="6695" y="26638"/>
                    </a:cubicBezTo>
                    <a:cubicBezTo>
                      <a:pt x="6697" y="26638"/>
                      <a:pt x="6697" y="26638"/>
                      <a:pt x="6697" y="26636"/>
                    </a:cubicBezTo>
                    <a:close/>
                    <a:moveTo>
                      <a:pt x="7222" y="27046"/>
                    </a:moveTo>
                    <a:cubicBezTo>
                      <a:pt x="7226" y="27052"/>
                      <a:pt x="7233" y="27059"/>
                      <a:pt x="7240" y="27065"/>
                    </a:cubicBezTo>
                    <a:lnTo>
                      <a:pt x="7240" y="27065"/>
                    </a:lnTo>
                    <a:cubicBezTo>
                      <a:pt x="7234" y="27059"/>
                      <a:pt x="7228" y="27052"/>
                      <a:pt x="7222" y="27046"/>
                    </a:cubicBezTo>
                    <a:close/>
                    <a:moveTo>
                      <a:pt x="8853" y="27443"/>
                    </a:moveTo>
                    <a:cubicBezTo>
                      <a:pt x="8851" y="27444"/>
                      <a:pt x="8850" y="27444"/>
                      <a:pt x="8849" y="27444"/>
                    </a:cubicBezTo>
                    <a:cubicBezTo>
                      <a:pt x="8850" y="27444"/>
                      <a:pt x="8851" y="27444"/>
                      <a:pt x="8853" y="27443"/>
                    </a:cubicBezTo>
                    <a:close/>
                    <a:moveTo>
                      <a:pt x="2884" y="0"/>
                    </a:moveTo>
                    <a:cubicBezTo>
                      <a:pt x="2821" y="0"/>
                      <a:pt x="2757" y="5"/>
                      <a:pt x="2695" y="14"/>
                    </a:cubicBezTo>
                    <a:cubicBezTo>
                      <a:pt x="2562" y="36"/>
                      <a:pt x="2430" y="69"/>
                      <a:pt x="2313" y="119"/>
                    </a:cubicBezTo>
                    <a:cubicBezTo>
                      <a:pt x="2258" y="130"/>
                      <a:pt x="2197" y="152"/>
                      <a:pt x="2153" y="174"/>
                    </a:cubicBezTo>
                    <a:cubicBezTo>
                      <a:pt x="2120" y="191"/>
                      <a:pt x="2086" y="207"/>
                      <a:pt x="2048" y="235"/>
                    </a:cubicBezTo>
                    <a:cubicBezTo>
                      <a:pt x="1981" y="274"/>
                      <a:pt x="1909" y="324"/>
                      <a:pt x="1848" y="385"/>
                    </a:cubicBezTo>
                    <a:cubicBezTo>
                      <a:pt x="1716" y="506"/>
                      <a:pt x="1616" y="661"/>
                      <a:pt x="1550" y="811"/>
                    </a:cubicBezTo>
                    <a:cubicBezTo>
                      <a:pt x="1516" y="883"/>
                      <a:pt x="1494" y="955"/>
                      <a:pt x="1478" y="1021"/>
                    </a:cubicBezTo>
                    <a:lnTo>
                      <a:pt x="1450" y="1126"/>
                    </a:lnTo>
                    <a:cubicBezTo>
                      <a:pt x="1439" y="1159"/>
                      <a:pt x="1433" y="1198"/>
                      <a:pt x="1422" y="1231"/>
                    </a:cubicBezTo>
                    <a:cubicBezTo>
                      <a:pt x="1384" y="1381"/>
                      <a:pt x="1378" y="1519"/>
                      <a:pt x="1367" y="1646"/>
                    </a:cubicBezTo>
                    <a:cubicBezTo>
                      <a:pt x="1356" y="1768"/>
                      <a:pt x="1350" y="1879"/>
                      <a:pt x="1328" y="1973"/>
                    </a:cubicBezTo>
                    <a:cubicBezTo>
                      <a:pt x="1317" y="2061"/>
                      <a:pt x="1290" y="2150"/>
                      <a:pt x="1245" y="2238"/>
                    </a:cubicBezTo>
                    <a:cubicBezTo>
                      <a:pt x="1173" y="2427"/>
                      <a:pt x="1052" y="2615"/>
                      <a:pt x="930" y="2814"/>
                    </a:cubicBezTo>
                    <a:cubicBezTo>
                      <a:pt x="973" y="2748"/>
                      <a:pt x="999" y="2721"/>
                      <a:pt x="1009" y="2721"/>
                    </a:cubicBezTo>
                    <a:cubicBezTo>
                      <a:pt x="1026" y="2721"/>
                      <a:pt x="1002" y="2788"/>
                      <a:pt x="941" y="2869"/>
                    </a:cubicBezTo>
                    <a:cubicBezTo>
                      <a:pt x="869" y="2952"/>
                      <a:pt x="797" y="3035"/>
                      <a:pt x="742" y="3118"/>
                    </a:cubicBezTo>
                    <a:cubicBezTo>
                      <a:pt x="714" y="3162"/>
                      <a:pt x="686" y="3207"/>
                      <a:pt x="659" y="3257"/>
                    </a:cubicBezTo>
                    <a:lnTo>
                      <a:pt x="592" y="3412"/>
                    </a:lnTo>
                    <a:cubicBezTo>
                      <a:pt x="498" y="3616"/>
                      <a:pt x="437" y="3854"/>
                      <a:pt x="410" y="4147"/>
                    </a:cubicBezTo>
                    <a:cubicBezTo>
                      <a:pt x="426" y="4424"/>
                      <a:pt x="515" y="4673"/>
                      <a:pt x="626" y="4878"/>
                    </a:cubicBezTo>
                    <a:cubicBezTo>
                      <a:pt x="736" y="5077"/>
                      <a:pt x="852" y="5243"/>
                      <a:pt x="969" y="5393"/>
                    </a:cubicBezTo>
                    <a:cubicBezTo>
                      <a:pt x="1079" y="5548"/>
                      <a:pt x="1184" y="5686"/>
                      <a:pt x="1284" y="5824"/>
                    </a:cubicBezTo>
                    <a:cubicBezTo>
                      <a:pt x="1373" y="5963"/>
                      <a:pt x="1456" y="6095"/>
                      <a:pt x="1522" y="6234"/>
                    </a:cubicBezTo>
                    <a:lnTo>
                      <a:pt x="1505" y="6250"/>
                    </a:lnTo>
                    <a:cubicBezTo>
                      <a:pt x="1522" y="6344"/>
                      <a:pt x="1539" y="6355"/>
                      <a:pt x="1566" y="6444"/>
                    </a:cubicBezTo>
                    <a:lnTo>
                      <a:pt x="1561" y="6444"/>
                    </a:lnTo>
                    <a:cubicBezTo>
                      <a:pt x="1572" y="6549"/>
                      <a:pt x="1588" y="6665"/>
                      <a:pt x="1577" y="6770"/>
                    </a:cubicBezTo>
                    <a:cubicBezTo>
                      <a:pt x="1588" y="6826"/>
                      <a:pt x="1572" y="6876"/>
                      <a:pt x="1566" y="6925"/>
                    </a:cubicBezTo>
                    <a:cubicBezTo>
                      <a:pt x="1561" y="6970"/>
                      <a:pt x="1550" y="7008"/>
                      <a:pt x="1539" y="7042"/>
                    </a:cubicBezTo>
                    <a:lnTo>
                      <a:pt x="1566" y="7053"/>
                    </a:lnTo>
                    <a:cubicBezTo>
                      <a:pt x="1522" y="7185"/>
                      <a:pt x="1533" y="7119"/>
                      <a:pt x="1489" y="7257"/>
                    </a:cubicBezTo>
                    <a:lnTo>
                      <a:pt x="1478" y="7246"/>
                    </a:lnTo>
                    <a:cubicBezTo>
                      <a:pt x="1461" y="7302"/>
                      <a:pt x="1450" y="7357"/>
                      <a:pt x="1428" y="7412"/>
                    </a:cubicBezTo>
                    <a:cubicBezTo>
                      <a:pt x="1426" y="7411"/>
                      <a:pt x="1424" y="7410"/>
                      <a:pt x="1422" y="7410"/>
                    </a:cubicBezTo>
                    <a:cubicBezTo>
                      <a:pt x="1400" y="7410"/>
                      <a:pt x="1362" y="7498"/>
                      <a:pt x="1301" y="7601"/>
                    </a:cubicBezTo>
                    <a:cubicBezTo>
                      <a:pt x="1245" y="7711"/>
                      <a:pt x="1162" y="7844"/>
                      <a:pt x="1124" y="7883"/>
                    </a:cubicBezTo>
                    <a:cubicBezTo>
                      <a:pt x="1018" y="8065"/>
                      <a:pt x="803" y="8420"/>
                      <a:pt x="631" y="8724"/>
                    </a:cubicBezTo>
                    <a:cubicBezTo>
                      <a:pt x="603" y="8740"/>
                      <a:pt x="543" y="8851"/>
                      <a:pt x="471" y="9001"/>
                    </a:cubicBezTo>
                    <a:cubicBezTo>
                      <a:pt x="443" y="9072"/>
                      <a:pt x="410" y="9150"/>
                      <a:pt x="377" y="9233"/>
                    </a:cubicBezTo>
                    <a:cubicBezTo>
                      <a:pt x="349" y="9316"/>
                      <a:pt x="327" y="9399"/>
                      <a:pt x="305" y="9471"/>
                    </a:cubicBezTo>
                    <a:cubicBezTo>
                      <a:pt x="277" y="9615"/>
                      <a:pt x="260" y="9786"/>
                      <a:pt x="266" y="9969"/>
                    </a:cubicBezTo>
                    <a:cubicBezTo>
                      <a:pt x="271" y="10146"/>
                      <a:pt x="305" y="10334"/>
                      <a:pt x="354" y="10506"/>
                    </a:cubicBezTo>
                    <a:cubicBezTo>
                      <a:pt x="460" y="10860"/>
                      <a:pt x="609" y="11164"/>
                      <a:pt x="703" y="11435"/>
                    </a:cubicBezTo>
                    <a:lnTo>
                      <a:pt x="731" y="11413"/>
                    </a:lnTo>
                    <a:cubicBezTo>
                      <a:pt x="747" y="11463"/>
                      <a:pt x="764" y="11507"/>
                      <a:pt x="775" y="11552"/>
                    </a:cubicBezTo>
                    <a:cubicBezTo>
                      <a:pt x="771" y="11552"/>
                      <a:pt x="770" y="11561"/>
                      <a:pt x="768" y="11561"/>
                    </a:cubicBezTo>
                    <a:cubicBezTo>
                      <a:pt x="767" y="11561"/>
                      <a:pt x="766" y="11559"/>
                      <a:pt x="764" y="11552"/>
                    </a:cubicBezTo>
                    <a:lnTo>
                      <a:pt x="764" y="11552"/>
                    </a:lnTo>
                    <a:cubicBezTo>
                      <a:pt x="764" y="11612"/>
                      <a:pt x="786" y="11684"/>
                      <a:pt x="803" y="11767"/>
                    </a:cubicBezTo>
                    <a:cubicBezTo>
                      <a:pt x="807" y="11787"/>
                      <a:pt x="813" y="11808"/>
                      <a:pt x="818" y="11829"/>
                    </a:cubicBezTo>
                    <a:lnTo>
                      <a:pt x="818" y="11829"/>
                    </a:lnTo>
                    <a:cubicBezTo>
                      <a:pt x="816" y="11822"/>
                      <a:pt x="815" y="11814"/>
                      <a:pt x="814" y="11806"/>
                    </a:cubicBezTo>
                    <a:cubicBezTo>
                      <a:pt x="810" y="11772"/>
                      <a:pt x="813" y="11757"/>
                      <a:pt x="818" y="11757"/>
                    </a:cubicBezTo>
                    <a:cubicBezTo>
                      <a:pt x="832" y="11757"/>
                      <a:pt x="861" y="11841"/>
                      <a:pt x="869" y="11950"/>
                    </a:cubicBezTo>
                    <a:lnTo>
                      <a:pt x="858" y="11950"/>
                    </a:lnTo>
                    <a:lnTo>
                      <a:pt x="880" y="12055"/>
                    </a:lnTo>
                    <a:cubicBezTo>
                      <a:pt x="869" y="12061"/>
                      <a:pt x="858" y="12088"/>
                      <a:pt x="852" y="12116"/>
                    </a:cubicBezTo>
                    <a:cubicBezTo>
                      <a:pt x="847" y="12144"/>
                      <a:pt x="830" y="12171"/>
                      <a:pt x="819" y="12182"/>
                    </a:cubicBezTo>
                    <a:cubicBezTo>
                      <a:pt x="814" y="12631"/>
                      <a:pt x="720" y="12963"/>
                      <a:pt x="515" y="13472"/>
                    </a:cubicBezTo>
                    <a:cubicBezTo>
                      <a:pt x="514" y="13467"/>
                      <a:pt x="513" y="13465"/>
                      <a:pt x="512" y="13465"/>
                    </a:cubicBezTo>
                    <a:cubicBezTo>
                      <a:pt x="494" y="13465"/>
                      <a:pt x="403" y="13757"/>
                      <a:pt x="378" y="13757"/>
                    </a:cubicBezTo>
                    <a:cubicBezTo>
                      <a:pt x="374" y="13757"/>
                      <a:pt x="372" y="13751"/>
                      <a:pt x="371" y="13737"/>
                    </a:cubicBezTo>
                    <a:cubicBezTo>
                      <a:pt x="336" y="13847"/>
                      <a:pt x="330" y="13879"/>
                      <a:pt x="338" y="13879"/>
                    </a:cubicBezTo>
                    <a:cubicBezTo>
                      <a:pt x="348" y="13879"/>
                      <a:pt x="385" y="13812"/>
                      <a:pt x="400" y="13812"/>
                    </a:cubicBezTo>
                    <a:cubicBezTo>
                      <a:pt x="406" y="13812"/>
                      <a:pt x="408" y="13823"/>
                      <a:pt x="404" y="13854"/>
                    </a:cubicBezTo>
                    <a:cubicBezTo>
                      <a:pt x="371" y="13942"/>
                      <a:pt x="349" y="14047"/>
                      <a:pt x="327" y="14064"/>
                    </a:cubicBezTo>
                    <a:cubicBezTo>
                      <a:pt x="328" y="14054"/>
                      <a:pt x="326" y="14051"/>
                      <a:pt x="324" y="14051"/>
                    </a:cubicBezTo>
                    <a:cubicBezTo>
                      <a:pt x="316" y="14051"/>
                      <a:pt x="298" y="14078"/>
                      <a:pt x="291" y="14078"/>
                    </a:cubicBezTo>
                    <a:cubicBezTo>
                      <a:pt x="288" y="14078"/>
                      <a:pt x="287" y="14071"/>
                      <a:pt x="293" y="14047"/>
                    </a:cubicBezTo>
                    <a:lnTo>
                      <a:pt x="293" y="14047"/>
                    </a:lnTo>
                    <a:lnTo>
                      <a:pt x="222" y="14274"/>
                    </a:lnTo>
                    <a:cubicBezTo>
                      <a:pt x="221" y="14278"/>
                      <a:pt x="220" y="14279"/>
                      <a:pt x="220" y="14279"/>
                    </a:cubicBezTo>
                    <a:cubicBezTo>
                      <a:pt x="218" y="14279"/>
                      <a:pt x="222" y="14237"/>
                      <a:pt x="222" y="14219"/>
                    </a:cubicBezTo>
                    <a:lnTo>
                      <a:pt x="222" y="14219"/>
                    </a:lnTo>
                    <a:cubicBezTo>
                      <a:pt x="111" y="14689"/>
                      <a:pt x="0" y="15099"/>
                      <a:pt x="72" y="15558"/>
                    </a:cubicBezTo>
                    <a:cubicBezTo>
                      <a:pt x="74" y="15560"/>
                      <a:pt x="75" y="15561"/>
                      <a:pt x="76" y="15561"/>
                    </a:cubicBezTo>
                    <a:cubicBezTo>
                      <a:pt x="90" y="15561"/>
                      <a:pt x="71" y="15401"/>
                      <a:pt x="81" y="15401"/>
                    </a:cubicBezTo>
                    <a:lnTo>
                      <a:pt x="81" y="15401"/>
                    </a:lnTo>
                    <a:cubicBezTo>
                      <a:pt x="81" y="15401"/>
                      <a:pt x="82" y="15401"/>
                      <a:pt x="83" y="15403"/>
                    </a:cubicBezTo>
                    <a:cubicBezTo>
                      <a:pt x="122" y="15630"/>
                      <a:pt x="127" y="15730"/>
                      <a:pt x="133" y="15835"/>
                    </a:cubicBezTo>
                    <a:cubicBezTo>
                      <a:pt x="139" y="15929"/>
                      <a:pt x="150" y="16028"/>
                      <a:pt x="216" y="16228"/>
                    </a:cubicBezTo>
                    <a:cubicBezTo>
                      <a:pt x="205" y="16200"/>
                      <a:pt x="183" y="16178"/>
                      <a:pt x="166" y="16150"/>
                    </a:cubicBezTo>
                    <a:lnTo>
                      <a:pt x="166" y="16150"/>
                    </a:lnTo>
                    <a:cubicBezTo>
                      <a:pt x="222" y="16277"/>
                      <a:pt x="260" y="16333"/>
                      <a:pt x="316" y="16537"/>
                    </a:cubicBezTo>
                    <a:cubicBezTo>
                      <a:pt x="314" y="16542"/>
                      <a:pt x="312" y="16545"/>
                      <a:pt x="309" y="16545"/>
                    </a:cubicBezTo>
                    <a:cubicBezTo>
                      <a:pt x="284" y="16545"/>
                      <a:pt x="218" y="16361"/>
                      <a:pt x="183" y="16266"/>
                    </a:cubicBezTo>
                    <a:lnTo>
                      <a:pt x="183" y="16266"/>
                    </a:lnTo>
                    <a:cubicBezTo>
                      <a:pt x="216" y="16399"/>
                      <a:pt x="331" y="16672"/>
                      <a:pt x="352" y="16672"/>
                    </a:cubicBezTo>
                    <a:cubicBezTo>
                      <a:pt x="356" y="16672"/>
                      <a:pt x="357" y="16664"/>
                      <a:pt x="354" y="16648"/>
                    </a:cubicBezTo>
                    <a:lnTo>
                      <a:pt x="354" y="16648"/>
                    </a:lnTo>
                    <a:cubicBezTo>
                      <a:pt x="432" y="16809"/>
                      <a:pt x="432" y="16875"/>
                      <a:pt x="465" y="16969"/>
                    </a:cubicBezTo>
                    <a:cubicBezTo>
                      <a:pt x="469" y="16969"/>
                      <a:pt x="436" y="16870"/>
                      <a:pt x="446" y="16870"/>
                    </a:cubicBezTo>
                    <a:lnTo>
                      <a:pt x="446" y="16870"/>
                    </a:lnTo>
                    <a:cubicBezTo>
                      <a:pt x="448" y="16870"/>
                      <a:pt x="454" y="16878"/>
                      <a:pt x="465" y="16897"/>
                    </a:cubicBezTo>
                    <a:cubicBezTo>
                      <a:pt x="548" y="17135"/>
                      <a:pt x="731" y="17451"/>
                      <a:pt x="875" y="17700"/>
                    </a:cubicBezTo>
                    <a:cubicBezTo>
                      <a:pt x="871" y="17700"/>
                      <a:pt x="869" y="17711"/>
                      <a:pt x="863" y="17711"/>
                    </a:cubicBezTo>
                    <a:cubicBezTo>
                      <a:pt x="860" y="17711"/>
                      <a:pt x="857" y="17710"/>
                      <a:pt x="852" y="17705"/>
                    </a:cubicBezTo>
                    <a:lnTo>
                      <a:pt x="852" y="17705"/>
                    </a:lnTo>
                    <a:cubicBezTo>
                      <a:pt x="996" y="17882"/>
                      <a:pt x="935" y="17893"/>
                      <a:pt x="1096" y="18148"/>
                    </a:cubicBezTo>
                    <a:cubicBezTo>
                      <a:pt x="1301" y="18496"/>
                      <a:pt x="1539" y="18878"/>
                      <a:pt x="1671" y="19271"/>
                    </a:cubicBezTo>
                    <a:cubicBezTo>
                      <a:pt x="1799" y="19653"/>
                      <a:pt x="1815" y="20085"/>
                      <a:pt x="1815" y="20494"/>
                    </a:cubicBezTo>
                    <a:cubicBezTo>
                      <a:pt x="1837" y="20583"/>
                      <a:pt x="1843" y="20688"/>
                      <a:pt x="1854" y="20815"/>
                    </a:cubicBezTo>
                    <a:lnTo>
                      <a:pt x="1854" y="20787"/>
                    </a:lnTo>
                    <a:cubicBezTo>
                      <a:pt x="1854" y="20848"/>
                      <a:pt x="1865" y="20904"/>
                      <a:pt x="1865" y="20964"/>
                    </a:cubicBezTo>
                    <a:cubicBezTo>
                      <a:pt x="1871" y="21047"/>
                      <a:pt x="1876" y="21125"/>
                      <a:pt x="1882" y="21213"/>
                    </a:cubicBezTo>
                    <a:lnTo>
                      <a:pt x="1837" y="21247"/>
                    </a:lnTo>
                    <a:cubicBezTo>
                      <a:pt x="1848" y="21324"/>
                      <a:pt x="1865" y="21407"/>
                      <a:pt x="1876" y="21485"/>
                    </a:cubicBezTo>
                    <a:cubicBezTo>
                      <a:pt x="1876" y="21499"/>
                      <a:pt x="1875" y="21505"/>
                      <a:pt x="1874" y="21505"/>
                    </a:cubicBezTo>
                    <a:cubicBezTo>
                      <a:pt x="1869" y="21505"/>
                      <a:pt x="1856" y="21418"/>
                      <a:pt x="1851" y="21418"/>
                    </a:cubicBezTo>
                    <a:cubicBezTo>
                      <a:pt x="1848" y="21418"/>
                      <a:pt x="1847" y="21434"/>
                      <a:pt x="1848" y="21479"/>
                    </a:cubicBezTo>
                    <a:lnTo>
                      <a:pt x="1898" y="21562"/>
                    </a:lnTo>
                    <a:cubicBezTo>
                      <a:pt x="1893" y="21573"/>
                      <a:pt x="1920" y="21728"/>
                      <a:pt x="1937" y="21828"/>
                    </a:cubicBezTo>
                    <a:cubicBezTo>
                      <a:pt x="1951" y="21882"/>
                      <a:pt x="1958" y="21923"/>
                      <a:pt x="1953" y="21923"/>
                    </a:cubicBezTo>
                    <a:cubicBezTo>
                      <a:pt x="1947" y="21923"/>
                      <a:pt x="1931" y="21886"/>
                      <a:pt x="1898" y="21789"/>
                    </a:cubicBezTo>
                    <a:lnTo>
                      <a:pt x="1898" y="21789"/>
                    </a:lnTo>
                    <a:cubicBezTo>
                      <a:pt x="1976" y="22104"/>
                      <a:pt x="2125" y="22425"/>
                      <a:pt x="2324" y="22685"/>
                    </a:cubicBezTo>
                    <a:cubicBezTo>
                      <a:pt x="2457" y="22862"/>
                      <a:pt x="2435" y="22763"/>
                      <a:pt x="2584" y="22945"/>
                    </a:cubicBezTo>
                    <a:cubicBezTo>
                      <a:pt x="2587" y="22952"/>
                      <a:pt x="2587" y="22955"/>
                      <a:pt x="2585" y="22955"/>
                    </a:cubicBezTo>
                    <a:cubicBezTo>
                      <a:pt x="2576" y="22955"/>
                      <a:pt x="2535" y="22913"/>
                      <a:pt x="2522" y="22913"/>
                    </a:cubicBezTo>
                    <a:cubicBezTo>
                      <a:pt x="2519" y="22913"/>
                      <a:pt x="2518" y="22914"/>
                      <a:pt x="2518" y="22918"/>
                    </a:cubicBezTo>
                    <a:cubicBezTo>
                      <a:pt x="2750" y="23183"/>
                      <a:pt x="2916" y="23289"/>
                      <a:pt x="3071" y="23388"/>
                    </a:cubicBezTo>
                    <a:cubicBezTo>
                      <a:pt x="3232" y="23482"/>
                      <a:pt x="3392" y="23560"/>
                      <a:pt x="3619" y="23737"/>
                    </a:cubicBezTo>
                    <a:lnTo>
                      <a:pt x="3581" y="23720"/>
                    </a:lnTo>
                    <a:lnTo>
                      <a:pt x="3581" y="23720"/>
                    </a:lnTo>
                    <a:cubicBezTo>
                      <a:pt x="3669" y="23764"/>
                      <a:pt x="3813" y="23870"/>
                      <a:pt x="3818" y="23870"/>
                    </a:cubicBezTo>
                    <a:cubicBezTo>
                      <a:pt x="3785" y="23787"/>
                      <a:pt x="3724" y="23836"/>
                      <a:pt x="3592" y="23704"/>
                    </a:cubicBezTo>
                    <a:cubicBezTo>
                      <a:pt x="3596" y="23701"/>
                      <a:pt x="3601" y="23700"/>
                      <a:pt x="3606" y="23700"/>
                    </a:cubicBezTo>
                    <a:cubicBezTo>
                      <a:pt x="3655" y="23700"/>
                      <a:pt x="3757" y="23786"/>
                      <a:pt x="3784" y="23786"/>
                    </a:cubicBezTo>
                    <a:cubicBezTo>
                      <a:pt x="3788" y="23786"/>
                      <a:pt x="3790" y="23785"/>
                      <a:pt x="3791" y="23781"/>
                    </a:cubicBezTo>
                    <a:cubicBezTo>
                      <a:pt x="3896" y="23870"/>
                      <a:pt x="3973" y="23897"/>
                      <a:pt x="4067" y="23958"/>
                    </a:cubicBezTo>
                    <a:cubicBezTo>
                      <a:pt x="4217" y="24096"/>
                      <a:pt x="4449" y="24251"/>
                      <a:pt x="4549" y="24373"/>
                    </a:cubicBezTo>
                    <a:cubicBezTo>
                      <a:pt x="4632" y="24423"/>
                      <a:pt x="4743" y="24456"/>
                      <a:pt x="4898" y="24589"/>
                    </a:cubicBezTo>
                    <a:cubicBezTo>
                      <a:pt x="4992" y="24716"/>
                      <a:pt x="4853" y="24589"/>
                      <a:pt x="4997" y="24733"/>
                    </a:cubicBezTo>
                    <a:lnTo>
                      <a:pt x="5036" y="24733"/>
                    </a:lnTo>
                    <a:cubicBezTo>
                      <a:pt x="5158" y="24844"/>
                      <a:pt x="5136" y="24832"/>
                      <a:pt x="5119" y="24838"/>
                    </a:cubicBezTo>
                    <a:cubicBezTo>
                      <a:pt x="5246" y="24954"/>
                      <a:pt x="5252" y="24915"/>
                      <a:pt x="5396" y="25076"/>
                    </a:cubicBezTo>
                    <a:lnTo>
                      <a:pt x="5296" y="25004"/>
                    </a:lnTo>
                    <a:lnTo>
                      <a:pt x="5296" y="25004"/>
                    </a:lnTo>
                    <a:cubicBezTo>
                      <a:pt x="5418" y="25109"/>
                      <a:pt x="5462" y="25159"/>
                      <a:pt x="5617" y="25325"/>
                    </a:cubicBezTo>
                    <a:cubicBezTo>
                      <a:pt x="5617" y="25325"/>
                      <a:pt x="5616" y="25325"/>
                      <a:pt x="5616" y="25325"/>
                    </a:cubicBezTo>
                    <a:cubicBezTo>
                      <a:pt x="5601" y="25325"/>
                      <a:pt x="5543" y="25257"/>
                      <a:pt x="5501" y="25214"/>
                    </a:cubicBezTo>
                    <a:lnTo>
                      <a:pt x="5501" y="25214"/>
                    </a:lnTo>
                    <a:cubicBezTo>
                      <a:pt x="5562" y="25325"/>
                      <a:pt x="5656" y="25353"/>
                      <a:pt x="5700" y="25408"/>
                    </a:cubicBezTo>
                    <a:cubicBezTo>
                      <a:pt x="5695" y="25389"/>
                      <a:pt x="5617" y="25301"/>
                      <a:pt x="5644" y="25301"/>
                    </a:cubicBezTo>
                    <a:cubicBezTo>
                      <a:pt x="5649" y="25301"/>
                      <a:pt x="5656" y="25303"/>
                      <a:pt x="5667" y="25308"/>
                    </a:cubicBezTo>
                    <a:cubicBezTo>
                      <a:pt x="5744" y="25391"/>
                      <a:pt x="5855" y="25463"/>
                      <a:pt x="5883" y="25546"/>
                    </a:cubicBezTo>
                    <a:lnTo>
                      <a:pt x="5783" y="25469"/>
                    </a:lnTo>
                    <a:lnTo>
                      <a:pt x="5783" y="25469"/>
                    </a:lnTo>
                    <a:cubicBezTo>
                      <a:pt x="5949" y="25635"/>
                      <a:pt x="5888" y="25546"/>
                      <a:pt x="6054" y="25757"/>
                    </a:cubicBezTo>
                    <a:cubicBezTo>
                      <a:pt x="6050" y="25755"/>
                      <a:pt x="6048" y="25754"/>
                      <a:pt x="6046" y="25754"/>
                    </a:cubicBezTo>
                    <a:cubicBezTo>
                      <a:pt x="6042" y="25754"/>
                      <a:pt x="6039" y="25757"/>
                      <a:pt x="6032" y="25757"/>
                    </a:cubicBezTo>
                    <a:cubicBezTo>
                      <a:pt x="6098" y="25812"/>
                      <a:pt x="6159" y="25889"/>
                      <a:pt x="6220" y="25978"/>
                    </a:cubicBezTo>
                    <a:cubicBezTo>
                      <a:pt x="6248" y="26028"/>
                      <a:pt x="6281" y="26072"/>
                      <a:pt x="6320" y="26127"/>
                    </a:cubicBezTo>
                    <a:cubicBezTo>
                      <a:pt x="6353" y="26172"/>
                      <a:pt x="6392" y="26227"/>
                      <a:pt x="6430" y="26282"/>
                    </a:cubicBezTo>
                    <a:lnTo>
                      <a:pt x="6392" y="26249"/>
                    </a:lnTo>
                    <a:lnTo>
                      <a:pt x="6392" y="26249"/>
                    </a:lnTo>
                    <a:cubicBezTo>
                      <a:pt x="6464" y="26332"/>
                      <a:pt x="6524" y="26365"/>
                      <a:pt x="6558" y="26415"/>
                    </a:cubicBezTo>
                    <a:cubicBezTo>
                      <a:pt x="6475" y="26282"/>
                      <a:pt x="6502" y="26310"/>
                      <a:pt x="6519" y="26293"/>
                    </a:cubicBezTo>
                    <a:lnTo>
                      <a:pt x="6519" y="26293"/>
                    </a:lnTo>
                    <a:cubicBezTo>
                      <a:pt x="6613" y="26476"/>
                      <a:pt x="6746" y="26498"/>
                      <a:pt x="6956" y="26753"/>
                    </a:cubicBezTo>
                    <a:cubicBezTo>
                      <a:pt x="6954" y="26754"/>
                      <a:pt x="6952" y="26754"/>
                      <a:pt x="6950" y="26754"/>
                    </a:cubicBezTo>
                    <a:cubicBezTo>
                      <a:pt x="6926" y="26754"/>
                      <a:pt x="6868" y="26711"/>
                      <a:pt x="6823" y="26636"/>
                    </a:cubicBezTo>
                    <a:cubicBezTo>
                      <a:pt x="6718" y="26581"/>
                      <a:pt x="6679" y="26598"/>
                      <a:pt x="6530" y="26448"/>
                    </a:cubicBezTo>
                    <a:lnTo>
                      <a:pt x="6530" y="26448"/>
                    </a:lnTo>
                    <a:cubicBezTo>
                      <a:pt x="6611" y="26530"/>
                      <a:pt x="6696" y="26623"/>
                      <a:pt x="6697" y="26636"/>
                    </a:cubicBezTo>
                    <a:lnTo>
                      <a:pt x="6746" y="26636"/>
                    </a:lnTo>
                    <a:cubicBezTo>
                      <a:pt x="6801" y="26692"/>
                      <a:pt x="6834" y="26742"/>
                      <a:pt x="6879" y="26780"/>
                    </a:cubicBezTo>
                    <a:cubicBezTo>
                      <a:pt x="6880" y="26781"/>
                      <a:pt x="6881" y="26781"/>
                      <a:pt x="6882" y="26781"/>
                    </a:cubicBezTo>
                    <a:cubicBezTo>
                      <a:pt x="6901" y="26781"/>
                      <a:pt x="6857" y="26716"/>
                      <a:pt x="6871" y="26716"/>
                    </a:cubicBezTo>
                    <a:cubicBezTo>
                      <a:pt x="6878" y="26716"/>
                      <a:pt x="6895" y="26728"/>
                      <a:pt x="6934" y="26764"/>
                    </a:cubicBezTo>
                    <a:cubicBezTo>
                      <a:pt x="7078" y="26891"/>
                      <a:pt x="6984" y="26863"/>
                      <a:pt x="7011" y="26874"/>
                    </a:cubicBezTo>
                    <a:cubicBezTo>
                      <a:pt x="7216" y="27051"/>
                      <a:pt x="7122" y="26919"/>
                      <a:pt x="7299" y="27107"/>
                    </a:cubicBezTo>
                    <a:cubicBezTo>
                      <a:pt x="7283" y="27099"/>
                      <a:pt x="7259" y="27082"/>
                      <a:pt x="7240" y="27065"/>
                    </a:cubicBezTo>
                    <a:lnTo>
                      <a:pt x="7240" y="27065"/>
                    </a:lnTo>
                    <a:cubicBezTo>
                      <a:pt x="7369" y="27199"/>
                      <a:pt x="7571" y="27348"/>
                      <a:pt x="7581" y="27411"/>
                    </a:cubicBezTo>
                    <a:cubicBezTo>
                      <a:pt x="7554" y="27406"/>
                      <a:pt x="7543" y="27411"/>
                      <a:pt x="7493" y="27361"/>
                    </a:cubicBezTo>
                    <a:lnTo>
                      <a:pt x="7498" y="27356"/>
                    </a:lnTo>
                    <a:cubicBezTo>
                      <a:pt x="7462" y="27335"/>
                      <a:pt x="7446" y="27327"/>
                      <a:pt x="7443" y="27327"/>
                    </a:cubicBezTo>
                    <a:lnTo>
                      <a:pt x="7443" y="27327"/>
                    </a:lnTo>
                    <a:cubicBezTo>
                      <a:pt x="7433" y="27327"/>
                      <a:pt x="7588" y="27431"/>
                      <a:pt x="7570" y="27444"/>
                    </a:cubicBezTo>
                    <a:cubicBezTo>
                      <a:pt x="7609" y="27461"/>
                      <a:pt x="7775" y="27599"/>
                      <a:pt x="7853" y="27660"/>
                    </a:cubicBezTo>
                    <a:lnTo>
                      <a:pt x="7841" y="27610"/>
                    </a:lnTo>
                    <a:lnTo>
                      <a:pt x="7841" y="27610"/>
                    </a:lnTo>
                    <a:cubicBezTo>
                      <a:pt x="8201" y="27776"/>
                      <a:pt x="7786" y="27649"/>
                      <a:pt x="8102" y="27870"/>
                    </a:cubicBezTo>
                    <a:cubicBezTo>
                      <a:pt x="8156" y="27902"/>
                      <a:pt x="8178" y="27913"/>
                      <a:pt x="8182" y="27913"/>
                    </a:cubicBezTo>
                    <a:cubicBezTo>
                      <a:pt x="8193" y="27913"/>
                      <a:pt x="8122" y="27862"/>
                      <a:pt x="8128" y="27862"/>
                    </a:cubicBezTo>
                    <a:lnTo>
                      <a:pt x="8128" y="27862"/>
                    </a:lnTo>
                    <a:cubicBezTo>
                      <a:pt x="8130" y="27862"/>
                      <a:pt x="8139" y="27867"/>
                      <a:pt x="8162" y="27882"/>
                    </a:cubicBezTo>
                    <a:cubicBezTo>
                      <a:pt x="8218" y="27926"/>
                      <a:pt x="8262" y="27959"/>
                      <a:pt x="8301" y="27992"/>
                    </a:cubicBezTo>
                    <a:cubicBezTo>
                      <a:pt x="8317" y="27998"/>
                      <a:pt x="8328" y="28014"/>
                      <a:pt x="8340" y="28020"/>
                    </a:cubicBezTo>
                    <a:cubicBezTo>
                      <a:pt x="8356" y="28036"/>
                      <a:pt x="8378" y="28048"/>
                      <a:pt x="8400" y="28070"/>
                    </a:cubicBezTo>
                    <a:cubicBezTo>
                      <a:pt x="8439" y="28103"/>
                      <a:pt x="8489" y="28131"/>
                      <a:pt x="8544" y="28175"/>
                    </a:cubicBezTo>
                    <a:cubicBezTo>
                      <a:pt x="8572" y="28186"/>
                      <a:pt x="8616" y="28208"/>
                      <a:pt x="8660" y="28230"/>
                    </a:cubicBezTo>
                    <a:cubicBezTo>
                      <a:pt x="8705" y="28258"/>
                      <a:pt x="8771" y="28297"/>
                      <a:pt x="8826" y="28313"/>
                    </a:cubicBezTo>
                    <a:cubicBezTo>
                      <a:pt x="8893" y="28324"/>
                      <a:pt x="8948" y="28330"/>
                      <a:pt x="8959" y="28346"/>
                    </a:cubicBezTo>
                    <a:cubicBezTo>
                      <a:pt x="9015" y="28330"/>
                      <a:pt x="9076" y="28313"/>
                      <a:pt x="9147" y="28274"/>
                    </a:cubicBezTo>
                    <a:cubicBezTo>
                      <a:pt x="9208" y="28241"/>
                      <a:pt x="9269" y="28186"/>
                      <a:pt x="9313" y="28125"/>
                    </a:cubicBezTo>
                    <a:cubicBezTo>
                      <a:pt x="9341" y="28097"/>
                      <a:pt x="9341" y="28053"/>
                      <a:pt x="9347" y="28025"/>
                    </a:cubicBezTo>
                    <a:cubicBezTo>
                      <a:pt x="9352" y="27992"/>
                      <a:pt x="9352" y="27959"/>
                      <a:pt x="9363" y="27931"/>
                    </a:cubicBezTo>
                    <a:cubicBezTo>
                      <a:pt x="9369" y="27870"/>
                      <a:pt x="9374" y="27821"/>
                      <a:pt x="9374" y="27787"/>
                    </a:cubicBezTo>
                    <a:lnTo>
                      <a:pt x="9374" y="27787"/>
                    </a:lnTo>
                    <a:cubicBezTo>
                      <a:pt x="9352" y="27870"/>
                      <a:pt x="9341" y="27931"/>
                      <a:pt x="9336" y="27987"/>
                    </a:cubicBezTo>
                    <a:cubicBezTo>
                      <a:pt x="9325" y="28014"/>
                      <a:pt x="9325" y="28042"/>
                      <a:pt x="9325" y="28064"/>
                    </a:cubicBezTo>
                    <a:cubicBezTo>
                      <a:pt x="9325" y="28092"/>
                      <a:pt x="9308" y="28103"/>
                      <a:pt x="9297" y="28125"/>
                    </a:cubicBezTo>
                    <a:cubicBezTo>
                      <a:pt x="9269" y="28164"/>
                      <a:pt x="9242" y="28208"/>
                      <a:pt x="9186" y="28241"/>
                    </a:cubicBezTo>
                    <a:cubicBezTo>
                      <a:pt x="9131" y="28274"/>
                      <a:pt x="9059" y="28313"/>
                      <a:pt x="8948" y="28319"/>
                    </a:cubicBezTo>
                    <a:cubicBezTo>
                      <a:pt x="8981" y="28302"/>
                      <a:pt x="9015" y="28286"/>
                      <a:pt x="9048" y="28263"/>
                    </a:cubicBezTo>
                    <a:cubicBezTo>
                      <a:pt x="9120" y="28241"/>
                      <a:pt x="9186" y="28191"/>
                      <a:pt x="9236" y="28136"/>
                    </a:cubicBezTo>
                    <a:cubicBezTo>
                      <a:pt x="9264" y="28108"/>
                      <a:pt x="9280" y="28075"/>
                      <a:pt x="9297" y="28048"/>
                    </a:cubicBezTo>
                    <a:cubicBezTo>
                      <a:pt x="9308" y="28014"/>
                      <a:pt x="9313" y="27970"/>
                      <a:pt x="9319" y="27937"/>
                    </a:cubicBezTo>
                    <a:cubicBezTo>
                      <a:pt x="9341" y="27793"/>
                      <a:pt x="9363" y="27660"/>
                      <a:pt x="9380" y="27572"/>
                    </a:cubicBezTo>
                    <a:lnTo>
                      <a:pt x="9380" y="27572"/>
                    </a:lnTo>
                    <a:cubicBezTo>
                      <a:pt x="9372" y="27594"/>
                      <a:pt x="9367" y="27609"/>
                      <a:pt x="9361" y="27609"/>
                    </a:cubicBezTo>
                    <a:cubicBezTo>
                      <a:pt x="9359" y="27609"/>
                      <a:pt x="9356" y="27606"/>
                      <a:pt x="9352" y="27599"/>
                    </a:cubicBezTo>
                    <a:cubicBezTo>
                      <a:pt x="9363" y="27516"/>
                      <a:pt x="9369" y="27444"/>
                      <a:pt x="9374" y="27384"/>
                    </a:cubicBezTo>
                    <a:cubicBezTo>
                      <a:pt x="9380" y="27334"/>
                      <a:pt x="9380" y="27295"/>
                      <a:pt x="9391" y="27245"/>
                    </a:cubicBezTo>
                    <a:cubicBezTo>
                      <a:pt x="9396" y="27206"/>
                      <a:pt x="9396" y="27162"/>
                      <a:pt x="9402" y="27112"/>
                    </a:cubicBezTo>
                    <a:cubicBezTo>
                      <a:pt x="9408" y="27068"/>
                      <a:pt x="9424" y="27013"/>
                      <a:pt x="9446" y="26946"/>
                    </a:cubicBezTo>
                    <a:cubicBezTo>
                      <a:pt x="9448" y="26945"/>
                      <a:pt x="9450" y="26944"/>
                      <a:pt x="9452" y="26944"/>
                    </a:cubicBezTo>
                    <a:cubicBezTo>
                      <a:pt x="9461" y="26944"/>
                      <a:pt x="9457" y="26974"/>
                      <a:pt x="9452" y="27013"/>
                    </a:cubicBezTo>
                    <a:cubicBezTo>
                      <a:pt x="9435" y="27057"/>
                      <a:pt x="9430" y="27123"/>
                      <a:pt x="9419" y="27179"/>
                    </a:cubicBezTo>
                    <a:cubicBezTo>
                      <a:pt x="9463" y="27018"/>
                      <a:pt x="9457" y="27002"/>
                      <a:pt x="9540" y="26753"/>
                    </a:cubicBezTo>
                    <a:cubicBezTo>
                      <a:pt x="9541" y="26753"/>
                      <a:pt x="9541" y="26753"/>
                      <a:pt x="9542" y="26753"/>
                    </a:cubicBezTo>
                    <a:cubicBezTo>
                      <a:pt x="9565" y="26753"/>
                      <a:pt x="9485" y="26919"/>
                      <a:pt x="9507" y="26963"/>
                    </a:cubicBezTo>
                    <a:lnTo>
                      <a:pt x="9585" y="26681"/>
                    </a:lnTo>
                    <a:lnTo>
                      <a:pt x="9590" y="26681"/>
                    </a:lnTo>
                    <a:cubicBezTo>
                      <a:pt x="9562" y="26625"/>
                      <a:pt x="9673" y="26470"/>
                      <a:pt x="9728" y="26299"/>
                    </a:cubicBezTo>
                    <a:cubicBezTo>
                      <a:pt x="9906" y="25912"/>
                      <a:pt x="9889" y="25829"/>
                      <a:pt x="9978" y="25602"/>
                    </a:cubicBezTo>
                    <a:cubicBezTo>
                      <a:pt x="10004" y="25568"/>
                      <a:pt x="10022" y="25550"/>
                      <a:pt x="10030" y="25550"/>
                    </a:cubicBezTo>
                    <a:cubicBezTo>
                      <a:pt x="10034" y="25550"/>
                      <a:pt x="10035" y="25554"/>
                      <a:pt x="10033" y="25563"/>
                    </a:cubicBezTo>
                    <a:cubicBezTo>
                      <a:pt x="9961" y="25646"/>
                      <a:pt x="9983" y="25640"/>
                      <a:pt x="9978" y="25674"/>
                    </a:cubicBezTo>
                    <a:cubicBezTo>
                      <a:pt x="10030" y="25574"/>
                      <a:pt x="10119" y="25471"/>
                      <a:pt x="10142" y="25471"/>
                    </a:cubicBezTo>
                    <a:cubicBezTo>
                      <a:pt x="10148" y="25471"/>
                      <a:pt x="10149" y="25479"/>
                      <a:pt x="10144" y="25497"/>
                    </a:cubicBezTo>
                    <a:cubicBezTo>
                      <a:pt x="10177" y="25433"/>
                      <a:pt x="10185" y="25413"/>
                      <a:pt x="10181" y="25413"/>
                    </a:cubicBezTo>
                    <a:lnTo>
                      <a:pt x="10181" y="25413"/>
                    </a:lnTo>
                    <a:cubicBezTo>
                      <a:pt x="10174" y="25413"/>
                      <a:pt x="10139" y="25463"/>
                      <a:pt x="10131" y="25463"/>
                    </a:cubicBezTo>
                    <a:cubicBezTo>
                      <a:pt x="10128" y="25463"/>
                      <a:pt x="10130" y="25453"/>
                      <a:pt x="10144" y="25425"/>
                    </a:cubicBezTo>
                    <a:lnTo>
                      <a:pt x="10310" y="25148"/>
                    </a:lnTo>
                    <a:lnTo>
                      <a:pt x="10310" y="25148"/>
                    </a:lnTo>
                    <a:cubicBezTo>
                      <a:pt x="10290" y="25161"/>
                      <a:pt x="10260" y="25200"/>
                      <a:pt x="10252" y="25200"/>
                    </a:cubicBezTo>
                    <a:cubicBezTo>
                      <a:pt x="10246" y="25200"/>
                      <a:pt x="10252" y="25180"/>
                      <a:pt x="10282" y="25115"/>
                    </a:cubicBezTo>
                    <a:cubicBezTo>
                      <a:pt x="10348" y="24993"/>
                      <a:pt x="10393" y="24938"/>
                      <a:pt x="10487" y="24783"/>
                    </a:cubicBezTo>
                    <a:lnTo>
                      <a:pt x="10487" y="24783"/>
                    </a:lnTo>
                    <a:cubicBezTo>
                      <a:pt x="10485" y="24790"/>
                      <a:pt x="10488" y="24791"/>
                      <a:pt x="10492" y="24791"/>
                    </a:cubicBezTo>
                    <a:cubicBezTo>
                      <a:pt x="10494" y="24791"/>
                      <a:pt x="10498" y="24790"/>
                      <a:pt x="10500" y="24790"/>
                    </a:cubicBezTo>
                    <a:cubicBezTo>
                      <a:pt x="10510" y="24790"/>
                      <a:pt x="10514" y="24798"/>
                      <a:pt x="10476" y="24866"/>
                    </a:cubicBezTo>
                    <a:cubicBezTo>
                      <a:pt x="10531" y="24799"/>
                      <a:pt x="10608" y="24678"/>
                      <a:pt x="10614" y="24617"/>
                    </a:cubicBezTo>
                    <a:lnTo>
                      <a:pt x="10614" y="24617"/>
                    </a:lnTo>
                    <a:cubicBezTo>
                      <a:pt x="10594" y="24642"/>
                      <a:pt x="10585" y="24652"/>
                      <a:pt x="10582" y="24652"/>
                    </a:cubicBezTo>
                    <a:cubicBezTo>
                      <a:pt x="10570" y="24652"/>
                      <a:pt x="10715" y="24422"/>
                      <a:pt x="10692" y="24422"/>
                    </a:cubicBezTo>
                    <a:cubicBezTo>
                      <a:pt x="10689" y="24422"/>
                      <a:pt x="10682" y="24427"/>
                      <a:pt x="10669" y="24440"/>
                    </a:cubicBezTo>
                    <a:lnTo>
                      <a:pt x="10791" y="24279"/>
                    </a:lnTo>
                    <a:lnTo>
                      <a:pt x="10791" y="24279"/>
                    </a:lnTo>
                    <a:cubicBezTo>
                      <a:pt x="10763" y="24318"/>
                      <a:pt x="10780" y="24329"/>
                      <a:pt x="10736" y="24384"/>
                    </a:cubicBezTo>
                    <a:cubicBezTo>
                      <a:pt x="10791" y="24357"/>
                      <a:pt x="10819" y="24235"/>
                      <a:pt x="10857" y="24174"/>
                    </a:cubicBezTo>
                    <a:cubicBezTo>
                      <a:pt x="10896" y="24119"/>
                      <a:pt x="11001" y="23958"/>
                      <a:pt x="11023" y="23953"/>
                    </a:cubicBezTo>
                    <a:cubicBezTo>
                      <a:pt x="11051" y="23892"/>
                      <a:pt x="11140" y="23759"/>
                      <a:pt x="11167" y="23748"/>
                    </a:cubicBezTo>
                    <a:cubicBezTo>
                      <a:pt x="11190" y="23710"/>
                      <a:pt x="11188" y="23702"/>
                      <a:pt x="11181" y="23702"/>
                    </a:cubicBezTo>
                    <a:cubicBezTo>
                      <a:pt x="11176" y="23702"/>
                      <a:pt x="11168" y="23706"/>
                      <a:pt x="11164" y="23706"/>
                    </a:cubicBezTo>
                    <a:cubicBezTo>
                      <a:pt x="11161" y="23706"/>
                      <a:pt x="11159" y="23704"/>
                      <a:pt x="11162" y="23698"/>
                    </a:cubicBezTo>
                    <a:cubicBezTo>
                      <a:pt x="11217" y="23610"/>
                      <a:pt x="11278" y="23510"/>
                      <a:pt x="11333" y="23416"/>
                    </a:cubicBezTo>
                    <a:cubicBezTo>
                      <a:pt x="11342" y="23412"/>
                      <a:pt x="11354" y="23410"/>
                      <a:pt x="11365" y="23410"/>
                    </a:cubicBezTo>
                    <a:cubicBezTo>
                      <a:pt x="11388" y="23410"/>
                      <a:pt x="11408" y="23420"/>
                      <a:pt x="11395" y="23452"/>
                    </a:cubicBezTo>
                    <a:lnTo>
                      <a:pt x="11395" y="23452"/>
                    </a:lnTo>
                    <a:cubicBezTo>
                      <a:pt x="11443" y="23339"/>
                      <a:pt x="11373" y="23393"/>
                      <a:pt x="11466" y="23228"/>
                    </a:cubicBezTo>
                    <a:lnTo>
                      <a:pt x="11466" y="23228"/>
                    </a:lnTo>
                    <a:cubicBezTo>
                      <a:pt x="11463" y="23245"/>
                      <a:pt x="11464" y="23251"/>
                      <a:pt x="11468" y="23251"/>
                    </a:cubicBezTo>
                    <a:cubicBezTo>
                      <a:pt x="11484" y="23251"/>
                      <a:pt x="11553" y="23132"/>
                      <a:pt x="11570" y="23132"/>
                    </a:cubicBezTo>
                    <a:cubicBezTo>
                      <a:pt x="11575" y="23132"/>
                      <a:pt x="11575" y="23145"/>
                      <a:pt x="11566" y="23178"/>
                    </a:cubicBezTo>
                    <a:cubicBezTo>
                      <a:pt x="11604" y="23139"/>
                      <a:pt x="11660" y="23040"/>
                      <a:pt x="11715" y="22945"/>
                    </a:cubicBezTo>
                    <a:cubicBezTo>
                      <a:pt x="11770" y="22840"/>
                      <a:pt x="11815" y="22730"/>
                      <a:pt x="11842" y="22647"/>
                    </a:cubicBezTo>
                    <a:cubicBezTo>
                      <a:pt x="11845" y="22628"/>
                      <a:pt x="11845" y="22620"/>
                      <a:pt x="11841" y="22620"/>
                    </a:cubicBezTo>
                    <a:cubicBezTo>
                      <a:pt x="11827" y="22620"/>
                      <a:pt x="11757" y="22792"/>
                      <a:pt x="11735" y="22792"/>
                    </a:cubicBezTo>
                    <a:cubicBezTo>
                      <a:pt x="11734" y="22792"/>
                      <a:pt x="11733" y="22791"/>
                      <a:pt x="11732" y="22791"/>
                    </a:cubicBezTo>
                    <a:cubicBezTo>
                      <a:pt x="11831" y="22569"/>
                      <a:pt x="11859" y="22436"/>
                      <a:pt x="11887" y="22326"/>
                    </a:cubicBezTo>
                    <a:cubicBezTo>
                      <a:pt x="11909" y="22215"/>
                      <a:pt x="11920" y="22121"/>
                      <a:pt x="11981" y="21949"/>
                    </a:cubicBezTo>
                    <a:lnTo>
                      <a:pt x="11981" y="21949"/>
                    </a:lnTo>
                    <a:lnTo>
                      <a:pt x="11948" y="22032"/>
                    </a:lnTo>
                    <a:cubicBezTo>
                      <a:pt x="12003" y="21817"/>
                      <a:pt x="11997" y="21839"/>
                      <a:pt x="12003" y="21706"/>
                    </a:cubicBezTo>
                    <a:cubicBezTo>
                      <a:pt x="12004" y="21712"/>
                      <a:pt x="12006" y="21716"/>
                      <a:pt x="12010" y="21716"/>
                    </a:cubicBezTo>
                    <a:cubicBezTo>
                      <a:pt x="12025" y="21716"/>
                      <a:pt x="12060" y="21662"/>
                      <a:pt x="12091" y="21573"/>
                    </a:cubicBezTo>
                    <a:cubicBezTo>
                      <a:pt x="12141" y="21468"/>
                      <a:pt x="12185" y="21291"/>
                      <a:pt x="12185" y="21092"/>
                    </a:cubicBezTo>
                    <a:lnTo>
                      <a:pt x="12185" y="21092"/>
                    </a:lnTo>
                    <a:cubicBezTo>
                      <a:pt x="12182" y="21121"/>
                      <a:pt x="12165" y="21241"/>
                      <a:pt x="12145" y="21241"/>
                    </a:cubicBezTo>
                    <a:cubicBezTo>
                      <a:pt x="12142" y="21241"/>
                      <a:pt x="12139" y="21238"/>
                      <a:pt x="12136" y="21230"/>
                    </a:cubicBezTo>
                    <a:lnTo>
                      <a:pt x="12141" y="21103"/>
                    </a:lnTo>
                    <a:lnTo>
                      <a:pt x="12136" y="20981"/>
                    </a:lnTo>
                    <a:cubicBezTo>
                      <a:pt x="12136" y="20975"/>
                      <a:pt x="12136" y="20973"/>
                      <a:pt x="12137" y="20973"/>
                    </a:cubicBezTo>
                    <a:cubicBezTo>
                      <a:pt x="12138" y="20973"/>
                      <a:pt x="12143" y="20995"/>
                      <a:pt x="12147" y="21020"/>
                    </a:cubicBezTo>
                    <a:cubicBezTo>
                      <a:pt x="12136" y="20793"/>
                      <a:pt x="12141" y="20583"/>
                      <a:pt x="12086" y="20527"/>
                    </a:cubicBezTo>
                    <a:cubicBezTo>
                      <a:pt x="12080" y="20455"/>
                      <a:pt x="12075" y="20372"/>
                      <a:pt x="12058" y="20295"/>
                    </a:cubicBezTo>
                    <a:lnTo>
                      <a:pt x="12058" y="20295"/>
                    </a:lnTo>
                    <a:lnTo>
                      <a:pt x="12069" y="20389"/>
                    </a:lnTo>
                    <a:cubicBezTo>
                      <a:pt x="12058" y="20378"/>
                      <a:pt x="12031" y="20317"/>
                      <a:pt x="11997" y="20245"/>
                    </a:cubicBezTo>
                    <a:cubicBezTo>
                      <a:pt x="11959" y="20184"/>
                      <a:pt x="11925" y="20112"/>
                      <a:pt x="11914" y="20096"/>
                    </a:cubicBezTo>
                    <a:cubicBezTo>
                      <a:pt x="11776" y="19880"/>
                      <a:pt x="11743" y="19797"/>
                      <a:pt x="11676" y="19670"/>
                    </a:cubicBezTo>
                    <a:lnTo>
                      <a:pt x="11676" y="19670"/>
                    </a:lnTo>
                    <a:cubicBezTo>
                      <a:pt x="11686" y="19696"/>
                      <a:pt x="11701" y="19748"/>
                      <a:pt x="11685" y="19748"/>
                    </a:cubicBezTo>
                    <a:cubicBezTo>
                      <a:pt x="11675" y="19748"/>
                      <a:pt x="11653" y="19727"/>
                      <a:pt x="11610" y="19664"/>
                    </a:cubicBezTo>
                    <a:cubicBezTo>
                      <a:pt x="11654" y="19631"/>
                      <a:pt x="11394" y="19326"/>
                      <a:pt x="11416" y="19315"/>
                    </a:cubicBezTo>
                    <a:cubicBezTo>
                      <a:pt x="11366" y="19249"/>
                      <a:pt x="11317" y="19138"/>
                      <a:pt x="11289" y="19138"/>
                    </a:cubicBezTo>
                    <a:lnTo>
                      <a:pt x="11317" y="19134"/>
                    </a:lnTo>
                    <a:lnTo>
                      <a:pt x="11317" y="19134"/>
                    </a:lnTo>
                    <a:cubicBezTo>
                      <a:pt x="11317" y="19134"/>
                      <a:pt x="11316" y="19134"/>
                      <a:pt x="11316" y="19134"/>
                    </a:cubicBezTo>
                    <a:cubicBezTo>
                      <a:pt x="11257" y="19134"/>
                      <a:pt x="11126" y="18921"/>
                      <a:pt x="11068" y="18740"/>
                    </a:cubicBezTo>
                    <a:lnTo>
                      <a:pt x="11068" y="18740"/>
                    </a:lnTo>
                    <a:cubicBezTo>
                      <a:pt x="11070" y="18740"/>
                      <a:pt x="11072" y="18740"/>
                      <a:pt x="11074" y="18740"/>
                    </a:cubicBezTo>
                    <a:cubicBezTo>
                      <a:pt x="11110" y="18740"/>
                      <a:pt x="11088" y="18692"/>
                      <a:pt x="11062" y="18635"/>
                    </a:cubicBezTo>
                    <a:cubicBezTo>
                      <a:pt x="11040" y="18568"/>
                      <a:pt x="11018" y="18485"/>
                      <a:pt x="11040" y="18436"/>
                    </a:cubicBezTo>
                    <a:cubicBezTo>
                      <a:pt x="11012" y="18419"/>
                      <a:pt x="11001" y="18330"/>
                      <a:pt x="10985" y="18247"/>
                    </a:cubicBezTo>
                    <a:cubicBezTo>
                      <a:pt x="10974" y="18159"/>
                      <a:pt x="10979" y="18070"/>
                      <a:pt x="10951" y="18054"/>
                    </a:cubicBezTo>
                    <a:cubicBezTo>
                      <a:pt x="10946" y="17893"/>
                      <a:pt x="11001" y="17915"/>
                      <a:pt x="11012" y="17877"/>
                    </a:cubicBezTo>
                    <a:lnTo>
                      <a:pt x="11001" y="17799"/>
                    </a:lnTo>
                    <a:cubicBezTo>
                      <a:pt x="11018" y="17722"/>
                      <a:pt x="11068" y="17434"/>
                      <a:pt x="11117" y="17251"/>
                    </a:cubicBezTo>
                    <a:lnTo>
                      <a:pt x="11112" y="17080"/>
                    </a:lnTo>
                    <a:lnTo>
                      <a:pt x="11140" y="17024"/>
                    </a:lnTo>
                    <a:cubicBezTo>
                      <a:pt x="11131" y="17003"/>
                      <a:pt x="11143" y="16910"/>
                      <a:pt x="11135" y="16910"/>
                    </a:cubicBezTo>
                    <a:lnTo>
                      <a:pt x="11135" y="16910"/>
                    </a:lnTo>
                    <a:cubicBezTo>
                      <a:pt x="11133" y="16910"/>
                      <a:pt x="11129" y="16918"/>
                      <a:pt x="11123" y="16936"/>
                    </a:cubicBezTo>
                    <a:lnTo>
                      <a:pt x="11145" y="16842"/>
                    </a:lnTo>
                    <a:cubicBezTo>
                      <a:pt x="11106" y="16831"/>
                      <a:pt x="11156" y="16709"/>
                      <a:pt x="11173" y="16526"/>
                    </a:cubicBezTo>
                    <a:cubicBezTo>
                      <a:pt x="11180" y="16508"/>
                      <a:pt x="11185" y="16500"/>
                      <a:pt x="11188" y="16500"/>
                    </a:cubicBezTo>
                    <a:cubicBezTo>
                      <a:pt x="11193" y="16500"/>
                      <a:pt x="11195" y="16515"/>
                      <a:pt x="11195" y="16537"/>
                    </a:cubicBezTo>
                    <a:cubicBezTo>
                      <a:pt x="11206" y="16449"/>
                      <a:pt x="11223" y="16482"/>
                      <a:pt x="11245" y="16449"/>
                    </a:cubicBezTo>
                    <a:lnTo>
                      <a:pt x="11245" y="16449"/>
                    </a:lnTo>
                    <a:cubicBezTo>
                      <a:pt x="11245" y="16449"/>
                      <a:pt x="11244" y="16449"/>
                      <a:pt x="11244" y="16449"/>
                    </a:cubicBezTo>
                    <a:cubicBezTo>
                      <a:pt x="11232" y="16449"/>
                      <a:pt x="11217" y="16263"/>
                      <a:pt x="11191" y="16263"/>
                    </a:cubicBezTo>
                    <a:cubicBezTo>
                      <a:pt x="11183" y="16263"/>
                      <a:pt x="11173" y="16285"/>
                      <a:pt x="11162" y="16344"/>
                    </a:cubicBezTo>
                    <a:cubicBezTo>
                      <a:pt x="11161" y="16345"/>
                      <a:pt x="11159" y="16345"/>
                      <a:pt x="11158" y="16345"/>
                    </a:cubicBezTo>
                    <a:cubicBezTo>
                      <a:pt x="11140" y="16345"/>
                      <a:pt x="11146" y="16206"/>
                      <a:pt x="11162" y="16122"/>
                    </a:cubicBezTo>
                    <a:lnTo>
                      <a:pt x="11206" y="16067"/>
                    </a:lnTo>
                    <a:cubicBezTo>
                      <a:pt x="11200" y="16028"/>
                      <a:pt x="11178" y="15990"/>
                      <a:pt x="11173" y="15951"/>
                    </a:cubicBezTo>
                    <a:cubicBezTo>
                      <a:pt x="11173" y="15873"/>
                      <a:pt x="11178" y="15824"/>
                      <a:pt x="11189" y="15779"/>
                    </a:cubicBezTo>
                    <a:cubicBezTo>
                      <a:pt x="11195" y="15730"/>
                      <a:pt x="11195" y="15680"/>
                      <a:pt x="11195" y="15624"/>
                    </a:cubicBezTo>
                    <a:cubicBezTo>
                      <a:pt x="11198" y="15690"/>
                      <a:pt x="11226" y="15769"/>
                      <a:pt x="11246" y="15769"/>
                    </a:cubicBezTo>
                    <a:cubicBezTo>
                      <a:pt x="11262" y="15769"/>
                      <a:pt x="11274" y="15721"/>
                      <a:pt x="11267" y="15580"/>
                    </a:cubicBezTo>
                    <a:lnTo>
                      <a:pt x="11267" y="15580"/>
                    </a:lnTo>
                    <a:cubicBezTo>
                      <a:pt x="11278" y="15658"/>
                      <a:pt x="11283" y="15724"/>
                      <a:pt x="11295" y="15779"/>
                    </a:cubicBezTo>
                    <a:cubicBezTo>
                      <a:pt x="11306" y="15835"/>
                      <a:pt x="11311" y="15873"/>
                      <a:pt x="11311" y="15918"/>
                    </a:cubicBezTo>
                    <a:cubicBezTo>
                      <a:pt x="11314" y="15879"/>
                      <a:pt x="11315" y="15852"/>
                      <a:pt x="11319" y="15852"/>
                    </a:cubicBezTo>
                    <a:cubicBezTo>
                      <a:pt x="11321" y="15852"/>
                      <a:pt x="11326" y="15872"/>
                      <a:pt x="11333" y="15923"/>
                    </a:cubicBezTo>
                    <a:cubicBezTo>
                      <a:pt x="11328" y="15669"/>
                      <a:pt x="11311" y="15840"/>
                      <a:pt x="11295" y="15586"/>
                    </a:cubicBezTo>
                    <a:lnTo>
                      <a:pt x="11295" y="15586"/>
                    </a:lnTo>
                    <a:cubicBezTo>
                      <a:pt x="11297" y="15586"/>
                      <a:pt x="11299" y="15587"/>
                      <a:pt x="11301" y="15587"/>
                    </a:cubicBezTo>
                    <a:cubicBezTo>
                      <a:pt x="11335" y="15587"/>
                      <a:pt x="11343" y="15506"/>
                      <a:pt x="11328" y="15303"/>
                    </a:cubicBezTo>
                    <a:lnTo>
                      <a:pt x="11328" y="15303"/>
                    </a:lnTo>
                    <a:lnTo>
                      <a:pt x="11317" y="15469"/>
                    </a:lnTo>
                    <a:cubicBezTo>
                      <a:pt x="11311" y="15458"/>
                      <a:pt x="11311" y="15447"/>
                      <a:pt x="11306" y="15442"/>
                    </a:cubicBezTo>
                    <a:lnTo>
                      <a:pt x="11306" y="15442"/>
                    </a:lnTo>
                    <a:cubicBezTo>
                      <a:pt x="11311" y="15503"/>
                      <a:pt x="11306" y="15519"/>
                      <a:pt x="11289" y="15536"/>
                    </a:cubicBezTo>
                    <a:cubicBezTo>
                      <a:pt x="11289" y="15486"/>
                      <a:pt x="11228" y="15287"/>
                      <a:pt x="11223" y="15226"/>
                    </a:cubicBezTo>
                    <a:cubicBezTo>
                      <a:pt x="11221" y="15257"/>
                      <a:pt x="11217" y="15271"/>
                      <a:pt x="11212" y="15271"/>
                    </a:cubicBezTo>
                    <a:cubicBezTo>
                      <a:pt x="11201" y="15271"/>
                      <a:pt x="11181" y="15198"/>
                      <a:pt x="11162" y="15121"/>
                    </a:cubicBezTo>
                    <a:cubicBezTo>
                      <a:pt x="11131" y="15029"/>
                      <a:pt x="11101" y="14938"/>
                      <a:pt x="11092" y="14938"/>
                    </a:cubicBezTo>
                    <a:cubicBezTo>
                      <a:pt x="11089" y="14938"/>
                      <a:pt x="11089" y="14945"/>
                      <a:pt x="11090" y="14960"/>
                    </a:cubicBezTo>
                    <a:cubicBezTo>
                      <a:pt x="11079" y="14933"/>
                      <a:pt x="11029" y="14778"/>
                      <a:pt x="11034" y="14756"/>
                    </a:cubicBezTo>
                    <a:lnTo>
                      <a:pt x="11034" y="14756"/>
                    </a:lnTo>
                    <a:cubicBezTo>
                      <a:pt x="11053" y="14794"/>
                      <a:pt x="11064" y="14809"/>
                      <a:pt x="11069" y="14809"/>
                    </a:cubicBezTo>
                    <a:cubicBezTo>
                      <a:pt x="11088" y="14809"/>
                      <a:pt x="11039" y="14616"/>
                      <a:pt x="11054" y="14616"/>
                    </a:cubicBezTo>
                    <a:lnTo>
                      <a:pt x="11054" y="14616"/>
                    </a:lnTo>
                    <a:cubicBezTo>
                      <a:pt x="11055" y="14616"/>
                      <a:pt x="11056" y="14617"/>
                      <a:pt x="11057" y="14617"/>
                    </a:cubicBezTo>
                    <a:cubicBezTo>
                      <a:pt x="11052" y="14607"/>
                      <a:pt x="11049" y="14603"/>
                      <a:pt x="11048" y="14603"/>
                    </a:cubicBezTo>
                    <a:lnTo>
                      <a:pt x="11048" y="14603"/>
                    </a:lnTo>
                    <a:cubicBezTo>
                      <a:pt x="11040" y="14603"/>
                      <a:pt x="11064" y="14706"/>
                      <a:pt x="11051" y="14706"/>
                    </a:cubicBezTo>
                    <a:cubicBezTo>
                      <a:pt x="11048" y="14706"/>
                      <a:pt x="11043" y="14700"/>
                      <a:pt x="11034" y="14684"/>
                    </a:cubicBezTo>
                    <a:cubicBezTo>
                      <a:pt x="10996" y="14573"/>
                      <a:pt x="10979" y="14479"/>
                      <a:pt x="10968" y="14413"/>
                    </a:cubicBezTo>
                    <a:lnTo>
                      <a:pt x="10968" y="14413"/>
                    </a:lnTo>
                    <a:cubicBezTo>
                      <a:pt x="10974" y="14429"/>
                      <a:pt x="10985" y="14446"/>
                      <a:pt x="10996" y="14457"/>
                    </a:cubicBezTo>
                    <a:cubicBezTo>
                      <a:pt x="10974" y="14396"/>
                      <a:pt x="10951" y="14341"/>
                      <a:pt x="10929" y="14274"/>
                    </a:cubicBezTo>
                    <a:cubicBezTo>
                      <a:pt x="10928" y="14273"/>
                      <a:pt x="10927" y="14273"/>
                      <a:pt x="10926" y="14273"/>
                    </a:cubicBezTo>
                    <a:cubicBezTo>
                      <a:pt x="10913" y="14273"/>
                      <a:pt x="10944" y="14363"/>
                      <a:pt x="10934" y="14363"/>
                    </a:cubicBezTo>
                    <a:cubicBezTo>
                      <a:pt x="10930" y="14363"/>
                      <a:pt x="10919" y="14349"/>
                      <a:pt x="10896" y="14307"/>
                    </a:cubicBezTo>
                    <a:cubicBezTo>
                      <a:pt x="10891" y="14258"/>
                      <a:pt x="10802" y="14108"/>
                      <a:pt x="10813" y="14103"/>
                    </a:cubicBezTo>
                    <a:lnTo>
                      <a:pt x="10813" y="14103"/>
                    </a:lnTo>
                    <a:cubicBezTo>
                      <a:pt x="10868" y="14169"/>
                      <a:pt x="10874" y="14097"/>
                      <a:pt x="10946" y="14230"/>
                    </a:cubicBezTo>
                    <a:cubicBezTo>
                      <a:pt x="10905" y="14139"/>
                      <a:pt x="10768" y="13890"/>
                      <a:pt x="10747" y="13890"/>
                    </a:cubicBezTo>
                    <a:cubicBezTo>
                      <a:pt x="10742" y="13890"/>
                      <a:pt x="10743" y="13902"/>
                      <a:pt x="10752" y="13931"/>
                    </a:cubicBezTo>
                    <a:cubicBezTo>
                      <a:pt x="10730" y="13892"/>
                      <a:pt x="10708" y="13848"/>
                      <a:pt x="10680" y="13804"/>
                    </a:cubicBezTo>
                    <a:lnTo>
                      <a:pt x="10680" y="13804"/>
                    </a:lnTo>
                    <a:cubicBezTo>
                      <a:pt x="10706" y="13867"/>
                      <a:pt x="10757" y="13991"/>
                      <a:pt x="10745" y="13991"/>
                    </a:cubicBezTo>
                    <a:cubicBezTo>
                      <a:pt x="10739" y="13991"/>
                      <a:pt x="10717" y="13960"/>
                      <a:pt x="10669" y="13876"/>
                    </a:cubicBezTo>
                    <a:lnTo>
                      <a:pt x="10675" y="13876"/>
                    </a:lnTo>
                    <a:lnTo>
                      <a:pt x="10553" y="13715"/>
                    </a:lnTo>
                    <a:cubicBezTo>
                      <a:pt x="10542" y="13688"/>
                      <a:pt x="10531" y="13660"/>
                      <a:pt x="10525" y="13632"/>
                    </a:cubicBezTo>
                    <a:cubicBezTo>
                      <a:pt x="10524" y="13633"/>
                      <a:pt x="10523" y="13633"/>
                      <a:pt x="10521" y="13633"/>
                    </a:cubicBezTo>
                    <a:cubicBezTo>
                      <a:pt x="10510" y="13633"/>
                      <a:pt x="10493" y="13613"/>
                      <a:pt x="10453" y="13555"/>
                    </a:cubicBezTo>
                    <a:cubicBezTo>
                      <a:pt x="10453" y="13538"/>
                      <a:pt x="10420" y="13477"/>
                      <a:pt x="10431" y="13477"/>
                    </a:cubicBezTo>
                    <a:cubicBezTo>
                      <a:pt x="10310" y="13295"/>
                      <a:pt x="10310" y="13322"/>
                      <a:pt x="10282" y="13300"/>
                    </a:cubicBezTo>
                    <a:cubicBezTo>
                      <a:pt x="10228" y="13229"/>
                      <a:pt x="10202" y="13187"/>
                      <a:pt x="10214" y="13187"/>
                    </a:cubicBezTo>
                    <a:cubicBezTo>
                      <a:pt x="10217" y="13187"/>
                      <a:pt x="10225" y="13191"/>
                      <a:pt x="10238" y="13201"/>
                    </a:cubicBezTo>
                    <a:cubicBezTo>
                      <a:pt x="10149" y="13062"/>
                      <a:pt x="9972" y="12841"/>
                      <a:pt x="9922" y="12736"/>
                    </a:cubicBezTo>
                    <a:cubicBezTo>
                      <a:pt x="9878" y="12686"/>
                      <a:pt x="9863" y="12671"/>
                      <a:pt x="9861" y="12671"/>
                    </a:cubicBezTo>
                    <a:lnTo>
                      <a:pt x="9861" y="12671"/>
                    </a:lnTo>
                    <a:cubicBezTo>
                      <a:pt x="9857" y="12671"/>
                      <a:pt x="9885" y="12710"/>
                      <a:pt x="9877" y="12710"/>
                    </a:cubicBezTo>
                    <a:cubicBezTo>
                      <a:pt x="9874" y="12710"/>
                      <a:pt x="9864" y="12704"/>
                      <a:pt x="9845" y="12686"/>
                    </a:cubicBezTo>
                    <a:cubicBezTo>
                      <a:pt x="9778" y="12498"/>
                      <a:pt x="9408" y="12122"/>
                      <a:pt x="9208" y="11834"/>
                    </a:cubicBezTo>
                    <a:lnTo>
                      <a:pt x="9208" y="11834"/>
                    </a:lnTo>
                    <a:cubicBezTo>
                      <a:pt x="9210" y="11859"/>
                      <a:pt x="9207" y="11868"/>
                      <a:pt x="9202" y="11868"/>
                    </a:cubicBezTo>
                    <a:cubicBezTo>
                      <a:pt x="9185" y="11868"/>
                      <a:pt x="9137" y="11765"/>
                      <a:pt x="9087" y="11740"/>
                    </a:cubicBezTo>
                    <a:cubicBezTo>
                      <a:pt x="9094" y="11728"/>
                      <a:pt x="9028" y="11596"/>
                      <a:pt x="9042" y="11596"/>
                    </a:cubicBezTo>
                    <a:cubicBezTo>
                      <a:pt x="9046" y="11596"/>
                      <a:pt x="9057" y="11607"/>
                      <a:pt x="9078" y="11635"/>
                    </a:cubicBezTo>
                    <a:lnTo>
                      <a:pt x="9078" y="11635"/>
                    </a:lnTo>
                    <a:cubicBezTo>
                      <a:pt x="9055" y="11599"/>
                      <a:pt x="9033" y="11563"/>
                      <a:pt x="9015" y="11529"/>
                    </a:cubicBezTo>
                    <a:cubicBezTo>
                      <a:pt x="9011" y="11511"/>
                      <a:pt x="9012" y="11504"/>
                      <a:pt x="9016" y="11504"/>
                    </a:cubicBezTo>
                    <a:cubicBezTo>
                      <a:pt x="9026" y="11504"/>
                      <a:pt x="9052" y="11546"/>
                      <a:pt x="9076" y="11585"/>
                    </a:cubicBezTo>
                    <a:cubicBezTo>
                      <a:pt x="9102" y="11617"/>
                      <a:pt x="9124" y="11646"/>
                      <a:pt x="9132" y="11646"/>
                    </a:cubicBezTo>
                    <a:cubicBezTo>
                      <a:pt x="9138" y="11646"/>
                      <a:pt x="9137" y="11632"/>
                      <a:pt x="9125" y="11596"/>
                    </a:cubicBezTo>
                    <a:cubicBezTo>
                      <a:pt x="9031" y="11430"/>
                      <a:pt x="8909" y="11330"/>
                      <a:pt x="8854" y="11109"/>
                    </a:cubicBezTo>
                    <a:lnTo>
                      <a:pt x="8854" y="11109"/>
                    </a:lnTo>
                    <a:cubicBezTo>
                      <a:pt x="8861" y="11116"/>
                      <a:pt x="8866" y="11119"/>
                      <a:pt x="8868" y="11119"/>
                    </a:cubicBezTo>
                    <a:cubicBezTo>
                      <a:pt x="8876" y="11119"/>
                      <a:pt x="8867" y="11091"/>
                      <a:pt x="8854" y="11054"/>
                    </a:cubicBezTo>
                    <a:cubicBezTo>
                      <a:pt x="8845" y="11021"/>
                      <a:pt x="8832" y="10982"/>
                      <a:pt x="8844" y="10982"/>
                    </a:cubicBezTo>
                    <a:cubicBezTo>
                      <a:pt x="8846" y="10982"/>
                      <a:pt x="8849" y="10983"/>
                      <a:pt x="8854" y="10987"/>
                    </a:cubicBezTo>
                    <a:cubicBezTo>
                      <a:pt x="8876" y="11026"/>
                      <a:pt x="8898" y="11087"/>
                      <a:pt x="8921" y="11142"/>
                    </a:cubicBezTo>
                    <a:lnTo>
                      <a:pt x="8909" y="11103"/>
                    </a:lnTo>
                    <a:cubicBezTo>
                      <a:pt x="8854" y="10904"/>
                      <a:pt x="8849" y="10876"/>
                      <a:pt x="8826" y="10876"/>
                    </a:cubicBezTo>
                    <a:cubicBezTo>
                      <a:pt x="8824" y="10876"/>
                      <a:pt x="8821" y="10877"/>
                      <a:pt x="8817" y="10877"/>
                    </a:cubicBezTo>
                    <a:cubicBezTo>
                      <a:pt x="8805" y="10877"/>
                      <a:pt x="8787" y="10868"/>
                      <a:pt x="8766" y="10782"/>
                    </a:cubicBezTo>
                    <a:cubicBezTo>
                      <a:pt x="8738" y="10528"/>
                      <a:pt x="8788" y="10578"/>
                      <a:pt x="8799" y="10561"/>
                    </a:cubicBezTo>
                    <a:cubicBezTo>
                      <a:pt x="8810" y="10528"/>
                      <a:pt x="8810" y="10434"/>
                      <a:pt x="8810" y="10356"/>
                    </a:cubicBezTo>
                    <a:lnTo>
                      <a:pt x="8810" y="10356"/>
                    </a:lnTo>
                    <a:cubicBezTo>
                      <a:pt x="8810" y="10384"/>
                      <a:pt x="8799" y="10412"/>
                      <a:pt x="8799" y="10439"/>
                    </a:cubicBezTo>
                    <a:cubicBezTo>
                      <a:pt x="8799" y="10473"/>
                      <a:pt x="8793" y="10500"/>
                      <a:pt x="8788" y="10522"/>
                    </a:cubicBezTo>
                    <a:cubicBezTo>
                      <a:pt x="8778" y="10546"/>
                      <a:pt x="8768" y="10563"/>
                      <a:pt x="8759" y="10563"/>
                    </a:cubicBezTo>
                    <a:cubicBezTo>
                      <a:pt x="8753" y="10563"/>
                      <a:pt x="8748" y="10556"/>
                      <a:pt x="8743" y="10539"/>
                    </a:cubicBezTo>
                    <a:cubicBezTo>
                      <a:pt x="8782" y="10434"/>
                      <a:pt x="8793" y="10163"/>
                      <a:pt x="8799" y="10080"/>
                    </a:cubicBezTo>
                    <a:lnTo>
                      <a:pt x="8799" y="10080"/>
                    </a:lnTo>
                    <a:cubicBezTo>
                      <a:pt x="8732" y="10257"/>
                      <a:pt x="8732" y="10329"/>
                      <a:pt x="8716" y="10390"/>
                    </a:cubicBezTo>
                    <a:cubicBezTo>
                      <a:pt x="8710" y="10423"/>
                      <a:pt x="8710" y="10450"/>
                      <a:pt x="8705" y="10500"/>
                    </a:cubicBezTo>
                    <a:cubicBezTo>
                      <a:pt x="8699" y="10550"/>
                      <a:pt x="8688" y="10605"/>
                      <a:pt x="8683" y="10694"/>
                    </a:cubicBezTo>
                    <a:cubicBezTo>
                      <a:pt x="8705" y="10744"/>
                      <a:pt x="8732" y="10727"/>
                      <a:pt x="8755" y="10943"/>
                    </a:cubicBezTo>
                    <a:cubicBezTo>
                      <a:pt x="8740" y="10905"/>
                      <a:pt x="8732" y="10890"/>
                      <a:pt x="8728" y="10890"/>
                    </a:cubicBezTo>
                    <a:lnTo>
                      <a:pt x="8728" y="10890"/>
                    </a:lnTo>
                    <a:cubicBezTo>
                      <a:pt x="8719" y="10890"/>
                      <a:pt x="8734" y="10967"/>
                      <a:pt x="8738" y="10998"/>
                    </a:cubicBezTo>
                    <a:cubicBezTo>
                      <a:pt x="8739" y="10994"/>
                      <a:pt x="8740" y="10992"/>
                      <a:pt x="8742" y="10992"/>
                    </a:cubicBezTo>
                    <a:cubicBezTo>
                      <a:pt x="8748" y="10992"/>
                      <a:pt x="8757" y="11024"/>
                      <a:pt x="8766" y="11059"/>
                    </a:cubicBezTo>
                    <a:cubicBezTo>
                      <a:pt x="8782" y="11109"/>
                      <a:pt x="8799" y="11170"/>
                      <a:pt x="8815" y="11197"/>
                    </a:cubicBezTo>
                    <a:cubicBezTo>
                      <a:pt x="8816" y="11210"/>
                      <a:pt x="8814" y="11214"/>
                      <a:pt x="8809" y="11214"/>
                    </a:cubicBezTo>
                    <a:cubicBezTo>
                      <a:pt x="8799" y="11214"/>
                      <a:pt x="8780" y="11196"/>
                      <a:pt x="8770" y="11196"/>
                    </a:cubicBezTo>
                    <a:cubicBezTo>
                      <a:pt x="8760" y="11196"/>
                      <a:pt x="8761" y="11217"/>
                      <a:pt x="8793" y="11303"/>
                    </a:cubicBezTo>
                    <a:lnTo>
                      <a:pt x="8854" y="11325"/>
                    </a:lnTo>
                    <a:cubicBezTo>
                      <a:pt x="8882" y="11408"/>
                      <a:pt x="8799" y="11303"/>
                      <a:pt x="8898" y="11469"/>
                    </a:cubicBezTo>
                    <a:cubicBezTo>
                      <a:pt x="8826" y="11386"/>
                      <a:pt x="8871" y="11518"/>
                      <a:pt x="8760" y="11280"/>
                    </a:cubicBezTo>
                    <a:lnTo>
                      <a:pt x="8760" y="11280"/>
                    </a:lnTo>
                    <a:cubicBezTo>
                      <a:pt x="8836" y="11580"/>
                      <a:pt x="8988" y="11692"/>
                      <a:pt x="9135" y="11870"/>
                    </a:cubicBezTo>
                    <a:lnTo>
                      <a:pt x="9135" y="11870"/>
                    </a:lnTo>
                    <a:cubicBezTo>
                      <a:pt x="9123" y="11857"/>
                      <a:pt x="9117" y="11859"/>
                      <a:pt x="9098" y="11845"/>
                    </a:cubicBezTo>
                    <a:lnTo>
                      <a:pt x="9098" y="11845"/>
                    </a:lnTo>
                    <a:cubicBezTo>
                      <a:pt x="9142" y="11878"/>
                      <a:pt x="9186" y="11956"/>
                      <a:pt x="9236" y="12011"/>
                    </a:cubicBezTo>
                    <a:cubicBezTo>
                      <a:pt x="9255" y="12043"/>
                      <a:pt x="9261" y="12055"/>
                      <a:pt x="9258" y="12055"/>
                    </a:cubicBezTo>
                    <a:cubicBezTo>
                      <a:pt x="9249" y="12055"/>
                      <a:pt x="9171" y="11955"/>
                      <a:pt x="9155" y="11955"/>
                    </a:cubicBezTo>
                    <a:cubicBezTo>
                      <a:pt x="9153" y="11955"/>
                      <a:pt x="9152" y="11957"/>
                      <a:pt x="9153" y="11961"/>
                    </a:cubicBezTo>
                    <a:cubicBezTo>
                      <a:pt x="9203" y="12027"/>
                      <a:pt x="9258" y="12099"/>
                      <a:pt x="9308" y="12166"/>
                    </a:cubicBezTo>
                    <a:lnTo>
                      <a:pt x="9308" y="12177"/>
                    </a:lnTo>
                    <a:cubicBezTo>
                      <a:pt x="9352" y="12221"/>
                      <a:pt x="9396" y="12271"/>
                      <a:pt x="9402" y="12299"/>
                    </a:cubicBezTo>
                    <a:cubicBezTo>
                      <a:pt x="9341" y="12249"/>
                      <a:pt x="9308" y="12238"/>
                      <a:pt x="9264" y="12205"/>
                    </a:cubicBezTo>
                    <a:lnTo>
                      <a:pt x="9264" y="12205"/>
                    </a:lnTo>
                    <a:lnTo>
                      <a:pt x="9457" y="12387"/>
                    </a:lnTo>
                    <a:cubicBezTo>
                      <a:pt x="9456" y="12387"/>
                      <a:pt x="9456" y="12387"/>
                      <a:pt x="9455" y="12387"/>
                    </a:cubicBezTo>
                    <a:cubicBezTo>
                      <a:pt x="9438" y="12387"/>
                      <a:pt x="9507" y="12488"/>
                      <a:pt x="9498" y="12488"/>
                    </a:cubicBezTo>
                    <a:cubicBezTo>
                      <a:pt x="9494" y="12488"/>
                      <a:pt x="9480" y="12475"/>
                      <a:pt x="9446" y="12437"/>
                    </a:cubicBezTo>
                    <a:lnTo>
                      <a:pt x="9446" y="12437"/>
                    </a:lnTo>
                    <a:lnTo>
                      <a:pt x="9701" y="12747"/>
                    </a:lnTo>
                    <a:lnTo>
                      <a:pt x="9695" y="12797"/>
                    </a:lnTo>
                    <a:cubicBezTo>
                      <a:pt x="9724" y="12830"/>
                      <a:pt x="9740" y="12848"/>
                      <a:pt x="9743" y="12848"/>
                    </a:cubicBezTo>
                    <a:cubicBezTo>
                      <a:pt x="9747" y="12848"/>
                      <a:pt x="9733" y="12825"/>
                      <a:pt x="9701" y="12775"/>
                    </a:cubicBezTo>
                    <a:lnTo>
                      <a:pt x="9701" y="12775"/>
                    </a:lnTo>
                    <a:cubicBezTo>
                      <a:pt x="9782" y="12883"/>
                      <a:pt x="10105" y="13206"/>
                      <a:pt x="10021" y="13206"/>
                    </a:cubicBezTo>
                    <a:cubicBezTo>
                      <a:pt x="10019" y="13206"/>
                      <a:pt x="10018" y="13206"/>
                      <a:pt x="10016" y="13206"/>
                    </a:cubicBezTo>
                    <a:lnTo>
                      <a:pt x="10016" y="13206"/>
                    </a:lnTo>
                    <a:cubicBezTo>
                      <a:pt x="10227" y="13439"/>
                      <a:pt x="10282" y="13544"/>
                      <a:pt x="10487" y="13854"/>
                    </a:cubicBezTo>
                    <a:cubicBezTo>
                      <a:pt x="10455" y="13811"/>
                      <a:pt x="10440" y="13795"/>
                      <a:pt x="10434" y="13795"/>
                    </a:cubicBezTo>
                    <a:cubicBezTo>
                      <a:pt x="10417" y="13795"/>
                      <a:pt x="10513" y="13978"/>
                      <a:pt x="10504" y="13978"/>
                    </a:cubicBezTo>
                    <a:cubicBezTo>
                      <a:pt x="10502" y="13978"/>
                      <a:pt x="10487" y="13958"/>
                      <a:pt x="10453" y="13903"/>
                    </a:cubicBezTo>
                    <a:lnTo>
                      <a:pt x="10453" y="13903"/>
                    </a:lnTo>
                    <a:cubicBezTo>
                      <a:pt x="10531" y="14069"/>
                      <a:pt x="10581" y="14080"/>
                      <a:pt x="10647" y="14208"/>
                    </a:cubicBezTo>
                    <a:cubicBezTo>
                      <a:pt x="10668" y="14262"/>
                      <a:pt x="10669" y="14286"/>
                      <a:pt x="10657" y="14286"/>
                    </a:cubicBezTo>
                    <a:cubicBezTo>
                      <a:pt x="10642" y="14286"/>
                      <a:pt x="10603" y="14244"/>
                      <a:pt x="10559" y="14175"/>
                    </a:cubicBezTo>
                    <a:lnTo>
                      <a:pt x="10559" y="14175"/>
                    </a:lnTo>
                    <a:lnTo>
                      <a:pt x="10647" y="14318"/>
                    </a:lnTo>
                    <a:lnTo>
                      <a:pt x="10642" y="14318"/>
                    </a:lnTo>
                    <a:lnTo>
                      <a:pt x="10719" y="14446"/>
                    </a:lnTo>
                    <a:cubicBezTo>
                      <a:pt x="10758" y="14590"/>
                      <a:pt x="10697" y="14484"/>
                      <a:pt x="10752" y="14639"/>
                    </a:cubicBezTo>
                    <a:lnTo>
                      <a:pt x="10791" y="14656"/>
                    </a:lnTo>
                    <a:lnTo>
                      <a:pt x="10813" y="14761"/>
                    </a:lnTo>
                    <a:cubicBezTo>
                      <a:pt x="10813" y="14755"/>
                      <a:pt x="10814" y="14751"/>
                      <a:pt x="10816" y="14751"/>
                    </a:cubicBezTo>
                    <a:cubicBezTo>
                      <a:pt x="10825" y="14751"/>
                      <a:pt x="10853" y="14824"/>
                      <a:pt x="10885" y="14916"/>
                    </a:cubicBezTo>
                    <a:lnTo>
                      <a:pt x="10874" y="14916"/>
                    </a:lnTo>
                    <a:lnTo>
                      <a:pt x="10918" y="15043"/>
                    </a:lnTo>
                    <a:cubicBezTo>
                      <a:pt x="10907" y="15017"/>
                      <a:pt x="10901" y="15007"/>
                      <a:pt x="10899" y="15007"/>
                    </a:cubicBezTo>
                    <a:lnTo>
                      <a:pt x="10899" y="15007"/>
                    </a:lnTo>
                    <a:cubicBezTo>
                      <a:pt x="10893" y="15007"/>
                      <a:pt x="10926" y="15123"/>
                      <a:pt x="10911" y="15123"/>
                    </a:cubicBezTo>
                    <a:cubicBezTo>
                      <a:pt x="10909" y="15123"/>
                      <a:pt x="10906" y="15121"/>
                      <a:pt x="10902" y="15115"/>
                    </a:cubicBezTo>
                    <a:lnTo>
                      <a:pt x="10902" y="15115"/>
                    </a:lnTo>
                    <a:cubicBezTo>
                      <a:pt x="10924" y="15231"/>
                      <a:pt x="10929" y="15231"/>
                      <a:pt x="10957" y="15447"/>
                    </a:cubicBezTo>
                    <a:lnTo>
                      <a:pt x="10974" y="15403"/>
                    </a:lnTo>
                    <a:cubicBezTo>
                      <a:pt x="10996" y="15517"/>
                      <a:pt x="10989" y="15545"/>
                      <a:pt x="10983" y="15545"/>
                    </a:cubicBezTo>
                    <a:cubicBezTo>
                      <a:pt x="10981" y="15545"/>
                      <a:pt x="10980" y="15543"/>
                      <a:pt x="10979" y="15541"/>
                    </a:cubicBezTo>
                    <a:cubicBezTo>
                      <a:pt x="10977" y="15541"/>
                      <a:pt x="10975" y="15541"/>
                      <a:pt x="10973" y="15541"/>
                    </a:cubicBezTo>
                    <a:cubicBezTo>
                      <a:pt x="10963" y="15541"/>
                      <a:pt x="10952" y="15549"/>
                      <a:pt x="10957" y="15641"/>
                    </a:cubicBezTo>
                    <a:lnTo>
                      <a:pt x="10985" y="15624"/>
                    </a:lnTo>
                    <a:lnTo>
                      <a:pt x="10985" y="15624"/>
                    </a:lnTo>
                    <a:cubicBezTo>
                      <a:pt x="10957" y="15951"/>
                      <a:pt x="10996" y="16178"/>
                      <a:pt x="10929" y="16421"/>
                    </a:cubicBezTo>
                    <a:cubicBezTo>
                      <a:pt x="10940" y="16328"/>
                      <a:pt x="10929" y="16310"/>
                      <a:pt x="10922" y="16310"/>
                    </a:cubicBezTo>
                    <a:cubicBezTo>
                      <a:pt x="10919" y="16310"/>
                      <a:pt x="10916" y="16314"/>
                      <a:pt x="10918" y="16316"/>
                    </a:cubicBezTo>
                    <a:cubicBezTo>
                      <a:pt x="10902" y="16526"/>
                      <a:pt x="10819" y="16864"/>
                      <a:pt x="10813" y="17085"/>
                    </a:cubicBezTo>
                    <a:cubicBezTo>
                      <a:pt x="10763" y="17163"/>
                      <a:pt x="10747" y="17174"/>
                      <a:pt x="10691" y="17406"/>
                    </a:cubicBezTo>
                    <a:cubicBezTo>
                      <a:pt x="10669" y="17572"/>
                      <a:pt x="10669" y="17600"/>
                      <a:pt x="10680" y="17655"/>
                    </a:cubicBezTo>
                    <a:cubicBezTo>
                      <a:pt x="10669" y="17738"/>
                      <a:pt x="10664" y="17854"/>
                      <a:pt x="10653" y="17960"/>
                    </a:cubicBezTo>
                    <a:cubicBezTo>
                      <a:pt x="10653" y="18059"/>
                      <a:pt x="10653" y="18137"/>
                      <a:pt x="10642" y="18142"/>
                    </a:cubicBezTo>
                    <a:cubicBezTo>
                      <a:pt x="10653" y="18181"/>
                      <a:pt x="10647" y="18297"/>
                      <a:pt x="10675" y="18386"/>
                    </a:cubicBezTo>
                    <a:lnTo>
                      <a:pt x="10669" y="18408"/>
                    </a:lnTo>
                    <a:lnTo>
                      <a:pt x="10691" y="18386"/>
                    </a:lnTo>
                    <a:lnTo>
                      <a:pt x="10691" y="18386"/>
                    </a:lnTo>
                    <a:cubicBezTo>
                      <a:pt x="10680" y="18463"/>
                      <a:pt x="10697" y="18530"/>
                      <a:pt x="10708" y="18602"/>
                    </a:cubicBezTo>
                    <a:cubicBezTo>
                      <a:pt x="10725" y="18668"/>
                      <a:pt x="10747" y="18723"/>
                      <a:pt x="10774" y="18790"/>
                    </a:cubicBezTo>
                    <a:cubicBezTo>
                      <a:pt x="10802" y="18845"/>
                      <a:pt x="10819" y="18906"/>
                      <a:pt x="10846" y="18967"/>
                    </a:cubicBezTo>
                    <a:cubicBezTo>
                      <a:pt x="10874" y="19028"/>
                      <a:pt x="10902" y="19094"/>
                      <a:pt x="10929" y="19166"/>
                    </a:cubicBezTo>
                    <a:lnTo>
                      <a:pt x="10902" y="19127"/>
                    </a:lnTo>
                    <a:lnTo>
                      <a:pt x="10902" y="19127"/>
                    </a:lnTo>
                    <a:cubicBezTo>
                      <a:pt x="10924" y="19160"/>
                      <a:pt x="10946" y="19205"/>
                      <a:pt x="10974" y="19238"/>
                    </a:cubicBezTo>
                    <a:cubicBezTo>
                      <a:pt x="10974" y="19242"/>
                      <a:pt x="10972" y="19244"/>
                      <a:pt x="10970" y="19244"/>
                    </a:cubicBezTo>
                    <a:cubicBezTo>
                      <a:pt x="10961" y="19244"/>
                      <a:pt x="10940" y="19221"/>
                      <a:pt x="10927" y="19221"/>
                    </a:cubicBezTo>
                    <a:cubicBezTo>
                      <a:pt x="10926" y="19221"/>
                      <a:pt x="10925" y="19221"/>
                      <a:pt x="10924" y="19221"/>
                    </a:cubicBezTo>
                    <a:lnTo>
                      <a:pt x="11084" y="19470"/>
                    </a:lnTo>
                    <a:lnTo>
                      <a:pt x="11245" y="19703"/>
                    </a:lnTo>
                    <a:lnTo>
                      <a:pt x="11195" y="19603"/>
                    </a:lnTo>
                    <a:lnTo>
                      <a:pt x="11195" y="19603"/>
                    </a:lnTo>
                    <a:cubicBezTo>
                      <a:pt x="11261" y="19692"/>
                      <a:pt x="11333" y="19747"/>
                      <a:pt x="11394" y="19869"/>
                    </a:cubicBezTo>
                    <a:cubicBezTo>
                      <a:pt x="11364" y="19836"/>
                      <a:pt x="11350" y="19823"/>
                      <a:pt x="11347" y="19823"/>
                    </a:cubicBezTo>
                    <a:lnTo>
                      <a:pt x="11347" y="19823"/>
                    </a:lnTo>
                    <a:cubicBezTo>
                      <a:pt x="11337" y="19823"/>
                      <a:pt x="11496" y="20027"/>
                      <a:pt x="11483" y="20062"/>
                    </a:cubicBezTo>
                    <a:lnTo>
                      <a:pt x="11416" y="19968"/>
                    </a:lnTo>
                    <a:lnTo>
                      <a:pt x="11416" y="19968"/>
                    </a:lnTo>
                    <a:cubicBezTo>
                      <a:pt x="11475" y="20063"/>
                      <a:pt x="11492" y="20090"/>
                      <a:pt x="11501" y="20090"/>
                    </a:cubicBezTo>
                    <a:cubicBezTo>
                      <a:pt x="11505" y="20090"/>
                      <a:pt x="11507" y="20085"/>
                      <a:pt x="11510" y="20079"/>
                    </a:cubicBezTo>
                    <a:cubicBezTo>
                      <a:pt x="11566" y="20162"/>
                      <a:pt x="11577" y="20206"/>
                      <a:pt x="11582" y="20234"/>
                    </a:cubicBezTo>
                    <a:cubicBezTo>
                      <a:pt x="11588" y="20267"/>
                      <a:pt x="11593" y="20295"/>
                      <a:pt x="11643" y="20372"/>
                    </a:cubicBezTo>
                    <a:cubicBezTo>
                      <a:pt x="11621" y="20328"/>
                      <a:pt x="11610" y="20295"/>
                      <a:pt x="11588" y="20256"/>
                    </a:cubicBezTo>
                    <a:cubicBezTo>
                      <a:pt x="11587" y="20247"/>
                      <a:pt x="11588" y="20243"/>
                      <a:pt x="11592" y="20243"/>
                    </a:cubicBezTo>
                    <a:cubicBezTo>
                      <a:pt x="11606" y="20243"/>
                      <a:pt x="11650" y="20306"/>
                      <a:pt x="11676" y="20372"/>
                    </a:cubicBezTo>
                    <a:cubicBezTo>
                      <a:pt x="11684" y="20387"/>
                      <a:pt x="11689" y="20421"/>
                      <a:pt x="11682" y="20421"/>
                    </a:cubicBezTo>
                    <a:cubicBezTo>
                      <a:pt x="11681" y="20421"/>
                      <a:pt x="11679" y="20419"/>
                      <a:pt x="11676" y="20415"/>
                    </a:cubicBezTo>
                    <a:lnTo>
                      <a:pt x="11676" y="20415"/>
                    </a:lnTo>
                    <a:cubicBezTo>
                      <a:pt x="11746" y="20554"/>
                      <a:pt x="11777" y="20763"/>
                      <a:pt x="11798" y="20821"/>
                    </a:cubicBezTo>
                    <a:cubicBezTo>
                      <a:pt x="11798" y="20860"/>
                      <a:pt x="11793" y="20875"/>
                      <a:pt x="11787" y="20875"/>
                    </a:cubicBezTo>
                    <a:cubicBezTo>
                      <a:pt x="11782" y="20875"/>
                      <a:pt x="11775" y="20862"/>
                      <a:pt x="11772" y="20845"/>
                    </a:cubicBezTo>
                    <a:lnTo>
                      <a:pt x="11772" y="20845"/>
                    </a:lnTo>
                    <a:cubicBezTo>
                      <a:pt x="11798" y="20993"/>
                      <a:pt x="11787" y="21032"/>
                      <a:pt x="11787" y="21070"/>
                    </a:cubicBezTo>
                    <a:cubicBezTo>
                      <a:pt x="11787" y="21092"/>
                      <a:pt x="11787" y="21103"/>
                      <a:pt x="11781" y="21141"/>
                    </a:cubicBezTo>
                    <a:cubicBezTo>
                      <a:pt x="11781" y="21175"/>
                      <a:pt x="11781" y="21225"/>
                      <a:pt x="11776" y="21308"/>
                    </a:cubicBezTo>
                    <a:lnTo>
                      <a:pt x="11759" y="21296"/>
                    </a:lnTo>
                    <a:cubicBezTo>
                      <a:pt x="11759" y="21335"/>
                      <a:pt x="11759" y="21374"/>
                      <a:pt x="11754" y="21418"/>
                    </a:cubicBezTo>
                    <a:lnTo>
                      <a:pt x="11687" y="21573"/>
                    </a:lnTo>
                    <a:lnTo>
                      <a:pt x="11721" y="21518"/>
                    </a:lnTo>
                    <a:lnTo>
                      <a:pt x="11721" y="21518"/>
                    </a:lnTo>
                    <a:cubicBezTo>
                      <a:pt x="11693" y="21628"/>
                      <a:pt x="11698" y="21706"/>
                      <a:pt x="11643" y="21822"/>
                    </a:cubicBezTo>
                    <a:lnTo>
                      <a:pt x="11643" y="21767"/>
                    </a:lnTo>
                    <a:cubicBezTo>
                      <a:pt x="11555" y="22071"/>
                      <a:pt x="11499" y="22110"/>
                      <a:pt x="11400" y="22398"/>
                    </a:cubicBezTo>
                    <a:cubicBezTo>
                      <a:pt x="11398" y="22401"/>
                      <a:pt x="11396" y="22403"/>
                      <a:pt x="11396" y="22403"/>
                    </a:cubicBezTo>
                    <a:cubicBezTo>
                      <a:pt x="11394" y="22403"/>
                      <a:pt x="11396" y="22393"/>
                      <a:pt x="11399" y="22381"/>
                    </a:cubicBezTo>
                    <a:lnTo>
                      <a:pt x="11399" y="22381"/>
                    </a:lnTo>
                    <a:cubicBezTo>
                      <a:pt x="11324" y="22610"/>
                      <a:pt x="11285" y="22533"/>
                      <a:pt x="11200" y="22796"/>
                    </a:cubicBezTo>
                    <a:cubicBezTo>
                      <a:pt x="11200" y="22792"/>
                      <a:pt x="11199" y="22791"/>
                      <a:pt x="11197" y="22791"/>
                    </a:cubicBezTo>
                    <a:cubicBezTo>
                      <a:pt x="11193" y="22791"/>
                      <a:pt x="11186" y="22796"/>
                      <a:pt x="11182" y="22796"/>
                    </a:cubicBezTo>
                    <a:cubicBezTo>
                      <a:pt x="11180" y="22796"/>
                      <a:pt x="11178" y="22795"/>
                      <a:pt x="11178" y="22791"/>
                    </a:cubicBezTo>
                    <a:lnTo>
                      <a:pt x="11134" y="22918"/>
                    </a:lnTo>
                    <a:lnTo>
                      <a:pt x="11112" y="22896"/>
                    </a:lnTo>
                    <a:cubicBezTo>
                      <a:pt x="11112" y="22934"/>
                      <a:pt x="11106" y="22973"/>
                      <a:pt x="11095" y="23006"/>
                    </a:cubicBezTo>
                    <a:lnTo>
                      <a:pt x="11034" y="23062"/>
                    </a:lnTo>
                    <a:lnTo>
                      <a:pt x="11023" y="23111"/>
                    </a:lnTo>
                    <a:cubicBezTo>
                      <a:pt x="10913" y="23206"/>
                      <a:pt x="10841" y="23399"/>
                      <a:pt x="10702" y="23538"/>
                    </a:cubicBezTo>
                    <a:lnTo>
                      <a:pt x="10752" y="23532"/>
                    </a:lnTo>
                    <a:lnTo>
                      <a:pt x="10752" y="23532"/>
                    </a:lnTo>
                    <a:cubicBezTo>
                      <a:pt x="10559" y="23986"/>
                      <a:pt x="10110" y="24451"/>
                      <a:pt x="9823" y="24998"/>
                    </a:cubicBezTo>
                    <a:lnTo>
                      <a:pt x="9806" y="24976"/>
                    </a:lnTo>
                    <a:lnTo>
                      <a:pt x="9706" y="25214"/>
                    </a:lnTo>
                    <a:cubicBezTo>
                      <a:pt x="9687" y="25236"/>
                      <a:pt x="9677" y="25244"/>
                      <a:pt x="9673" y="25244"/>
                    </a:cubicBezTo>
                    <a:cubicBezTo>
                      <a:pt x="9661" y="25244"/>
                      <a:pt x="9710" y="25156"/>
                      <a:pt x="9700" y="25156"/>
                    </a:cubicBezTo>
                    <a:lnTo>
                      <a:pt x="9700" y="25156"/>
                    </a:lnTo>
                    <a:cubicBezTo>
                      <a:pt x="9699" y="25156"/>
                      <a:pt x="9698" y="25157"/>
                      <a:pt x="9695" y="25159"/>
                    </a:cubicBezTo>
                    <a:cubicBezTo>
                      <a:pt x="9574" y="25397"/>
                      <a:pt x="9673" y="25275"/>
                      <a:pt x="9535" y="25557"/>
                    </a:cubicBezTo>
                    <a:cubicBezTo>
                      <a:pt x="9510" y="25590"/>
                      <a:pt x="9498" y="25603"/>
                      <a:pt x="9494" y="25603"/>
                    </a:cubicBezTo>
                    <a:cubicBezTo>
                      <a:pt x="9482" y="25603"/>
                      <a:pt x="9547" y="25479"/>
                      <a:pt x="9568" y="25425"/>
                    </a:cubicBezTo>
                    <a:lnTo>
                      <a:pt x="9568" y="25425"/>
                    </a:lnTo>
                    <a:cubicBezTo>
                      <a:pt x="9535" y="25497"/>
                      <a:pt x="9502" y="25563"/>
                      <a:pt x="9463" y="25646"/>
                    </a:cubicBezTo>
                    <a:cubicBezTo>
                      <a:pt x="9430" y="25723"/>
                      <a:pt x="9396" y="25806"/>
                      <a:pt x="9363" y="25889"/>
                    </a:cubicBezTo>
                    <a:cubicBezTo>
                      <a:pt x="9286" y="26044"/>
                      <a:pt x="9230" y="26199"/>
                      <a:pt x="9181" y="26299"/>
                    </a:cubicBezTo>
                    <a:cubicBezTo>
                      <a:pt x="9181" y="26303"/>
                      <a:pt x="9181" y="26312"/>
                      <a:pt x="9182" y="26312"/>
                    </a:cubicBezTo>
                    <a:cubicBezTo>
                      <a:pt x="9183" y="26312"/>
                      <a:pt x="9184" y="26310"/>
                      <a:pt x="9186" y="26304"/>
                    </a:cubicBezTo>
                    <a:lnTo>
                      <a:pt x="9186" y="26304"/>
                    </a:lnTo>
                    <a:cubicBezTo>
                      <a:pt x="9175" y="26354"/>
                      <a:pt x="9153" y="26404"/>
                      <a:pt x="9131" y="26459"/>
                    </a:cubicBezTo>
                    <a:cubicBezTo>
                      <a:pt x="9114" y="26515"/>
                      <a:pt x="9098" y="26570"/>
                      <a:pt x="9076" y="26625"/>
                    </a:cubicBezTo>
                    <a:cubicBezTo>
                      <a:pt x="9042" y="26742"/>
                      <a:pt x="9004" y="26852"/>
                      <a:pt x="8981" y="26963"/>
                    </a:cubicBezTo>
                    <a:cubicBezTo>
                      <a:pt x="8965" y="26957"/>
                      <a:pt x="8976" y="26902"/>
                      <a:pt x="8993" y="26847"/>
                    </a:cubicBezTo>
                    <a:lnTo>
                      <a:pt x="8993" y="26847"/>
                    </a:lnTo>
                    <a:cubicBezTo>
                      <a:pt x="8965" y="26919"/>
                      <a:pt x="8948" y="27029"/>
                      <a:pt x="8937" y="27101"/>
                    </a:cubicBezTo>
                    <a:lnTo>
                      <a:pt x="8932" y="27013"/>
                    </a:lnTo>
                    <a:cubicBezTo>
                      <a:pt x="8909" y="27096"/>
                      <a:pt x="8893" y="27218"/>
                      <a:pt x="8876" y="27328"/>
                    </a:cubicBezTo>
                    <a:cubicBezTo>
                      <a:pt x="8871" y="27361"/>
                      <a:pt x="8871" y="27372"/>
                      <a:pt x="8871" y="27384"/>
                    </a:cubicBezTo>
                    <a:cubicBezTo>
                      <a:pt x="8871" y="27400"/>
                      <a:pt x="8871" y="27406"/>
                      <a:pt x="8865" y="27417"/>
                    </a:cubicBezTo>
                    <a:cubicBezTo>
                      <a:pt x="8865" y="27434"/>
                      <a:pt x="8858" y="27441"/>
                      <a:pt x="8853" y="27443"/>
                    </a:cubicBezTo>
                    <a:lnTo>
                      <a:pt x="8853" y="27443"/>
                    </a:lnTo>
                    <a:cubicBezTo>
                      <a:pt x="8853" y="27443"/>
                      <a:pt x="8854" y="27443"/>
                      <a:pt x="8854" y="27443"/>
                    </a:cubicBezTo>
                    <a:cubicBezTo>
                      <a:pt x="8869" y="27443"/>
                      <a:pt x="8881" y="27464"/>
                      <a:pt x="8876" y="27527"/>
                    </a:cubicBezTo>
                    <a:cubicBezTo>
                      <a:pt x="8849" y="27538"/>
                      <a:pt x="8865" y="27594"/>
                      <a:pt x="8849" y="27627"/>
                    </a:cubicBezTo>
                    <a:cubicBezTo>
                      <a:pt x="8842" y="27650"/>
                      <a:pt x="8816" y="27667"/>
                      <a:pt x="8790" y="27667"/>
                    </a:cubicBezTo>
                    <a:cubicBezTo>
                      <a:pt x="8771" y="27667"/>
                      <a:pt x="8752" y="27659"/>
                      <a:pt x="8738" y="27638"/>
                    </a:cubicBezTo>
                    <a:cubicBezTo>
                      <a:pt x="8740" y="27636"/>
                      <a:pt x="8742" y="27636"/>
                      <a:pt x="8745" y="27636"/>
                    </a:cubicBezTo>
                    <a:cubicBezTo>
                      <a:pt x="8751" y="27636"/>
                      <a:pt x="8758" y="27638"/>
                      <a:pt x="8766" y="27638"/>
                    </a:cubicBezTo>
                    <a:lnTo>
                      <a:pt x="8782" y="27638"/>
                    </a:lnTo>
                    <a:cubicBezTo>
                      <a:pt x="8743" y="27627"/>
                      <a:pt x="8727" y="27621"/>
                      <a:pt x="8699" y="27621"/>
                    </a:cubicBezTo>
                    <a:lnTo>
                      <a:pt x="8688" y="27621"/>
                    </a:lnTo>
                    <a:lnTo>
                      <a:pt x="8705" y="27610"/>
                    </a:lnTo>
                    <a:lnTo>
                      <a:pt x="8660" y="27594"/>
                    </a:lnTo>
                    <a:lnTo>
                      <a:pt x="8655" y="27583"/>
                    </a:lnTo>
                    <a:lnTo>
                      <a:pt x="8627" y="27572"/>
                    </a:lnTo>
                    <a:lnTo>
                      <a:pt x="8572" y="27538"/>
                    </a:lnTo>
                    <a:lnTo>
                      <a:pt x="8356" y="27400"/>
                    </a:lnTo>
                    <a:cubicBezTo>
                      <a:pt x="8323" y="27323"/>
                      <a:pt x="7969" y="27107"/>
                      <a:pt x="8019" y="27107"/>
                    </a:cubicBezTo>
                    <a:cubicBezTo>
                      <a:pt x="7988" y="27081"/>
                      <a:pt x="7977" y="27072"/>
                      <a:pt x="7975" y="27072"/>
                    </a:cubicBezTo>
                    <a:lnTo>
                      <a:pt x="7975" y="27072"/>
                    </a:lnTo>
                    <a:cubicBezTo>
                      <a:pt x="7970" y="27072"/>
                      <a:pt x="8024" y="27126"/>
                      <a:pt x="8013" y="27126"/>
                    </a:cubicBezTo>
                    <a:cubicBezTo>
                      <a:pt x="8008" y="27126"/>
                      <a:pt x="7988" y="27114"/>
                      <a:pt x="7941" y="27079"/>
                    </a:cubicBezTo>
                    <a:cubicBezTo>
                      <a:pt x="7908" y="27024"/>
                      <a:pt x="7775" y="26957"/>
                      <a:pt x="7803" y="26941"/>
                    </a:cubicBezTo>
                    <a:lnTo>
                      <a:pt x="7803" y="26941"/>
                    </a:lnTo>
                    <a:lnTo>
                      <a:pt x="7825" y="26957"/>
                    </a:lnTo>
                    <a:lnTo>
                      <a:pt x="7703" y="26852"/>
                    </a:lnTo>
                    <a:lnTo>
                      <a:pt x="7797" y="26891"/>
                    </a:lnTo>
                    <a:cubicBezTo>
                      <a:pt x="7698" y="26816"/>
                      <a:pt x="7616" y="26773"/>
                      <a:pt x="7585" y="26773"/>
                    </a:cubicBezTo>
                    <a:cubicBezTo>
                      <a:pt x="7581" y="26773"/>
                      <a:pt x="7578" y="26774"/>
                      <a:pt x="7576" y="26775"/>
                    </a:cubicBezTo>
                    <a:cubicBezTo>
                      <a:pt x="7493" y="26681"/>
                      <a:pt x="7349" y="26559"/>
                      <a:pt x="7327" y="26498"/>
                    </a:cubicBezTo>
                    <a:lnTo>
                      <a:pt x="7327" y="26498"/>
                    </a:lnTo>
                    <a:lnTo>
                      <a:pt x="7371" y="26526"/>
                    </a:lnTo>
                    <a:cubicBezTo>
                      <a:pt x="7106" y="26277"/>
                      <a:pt x="7022" y="26033"/>
                      <a:pt x="6823" y="25840"/>
                    </a:cubicBezTo>
                    <a:cubicBezTo>
                      <a:pt x="6821" y="25833"/>
                      <a:pt x="6821" y="25829"/>
                      <a:pt x="6822" y="25829"/>
                    </a:cubicBezTo>
                    <a:lnTo>
                      <a:pt x="6822" y="25829"/>
                    </a:lnTo>
                    <a:cubicBezTo>
                      <a:pt x="6824" y="25829"/>
                      <a:pt x="6827" y="25832"/>
                      <a:pt x="6832" y="25838"/>
                    </a:cubicBezTo>
                    <a:lnTo>
                      <a:pt x="6832" y="25838"/>
                    </a:lnTo>
                    <a:lnTo>
                      <a:pt x="6707" y="25663"/>
                    </a:lnTo>
                    <a:lnTo>
                      <a:pt x="6751" y="25696"/>
                    </a:lnTo>
                    <a:cubicBezTo>
                      <a:pt x="6668" y="25591"/>
                      <a:pt x="6574" y="25497"/>
                      <a:pt x="6486" y="25397"/>
                    </a:cubicBezTo>
                    <a:lnTo>
                      <a:pt x="6497" y="25391"/>
                    </a:lnTo>
                    <a:cubicBezTo>
                      <a:pt x="6336" y="25176"/>
                      <a:pt x="6054" y="24871"/>
                      <a:pt x="5805" y="24639"/>
                    </a:cubicBezTo>
                    <a:lnTo>
                      <a:pt x="5805" y="24639"/>
                    </a:lnTo>
                    <a:lnTo>
                      <a:pt x="5849" y="24666"/>
                    </a:lnTo>
                    <a:cubicBezTo>
                      <a:pt x="5562" y="24423"/>
                      <a:pt x="5600" y="24412"/>
                      <a:pt x="5385" y="24246"/>
                    </a:cubicBezTo>
                    <a:cubicBezTo>
                      <a:pt x="5390" y="24246"/>
                      <a:pt x="5404" y="24250"/>
                      <a:pt x="5410" y="24255"/>
                    </a:cubicBezTo>
                    <a:lnTo>
                      <a:pt x="5410" y="24255"/>
                    </a:lnTo>
                    <a:lnTo>
                      <a:pt x="5224" y="24096"/>
                    </a:lnTo>
                    <a:lnTo>
                      <a:pt x="5274" y="24119"/>
                    </a:lnTo>
                    <a:cubicBezTo>
                      <a:pt x="5137" y="24043"/>
                      <a:pt x="4960" y="23839"/>
                      <a:pt x="4955" y="23839"/>
                    </a:cubicBezTo>
                    <a:lnTo>
                      <a:pt x="4955" y="23839"/>
                    </a:lnTo>
                    <a:cubicBezTo>
                      <a:pt x="4955" y="23839"/>
                      <a:pt x="4959" y="23845"/>
                      <a:pt x="4969" y="23859"/>
                    </a:cubicBezTo>
                    <a:cubicBezTo>
                      <a:pt x="4881" y="23803"/>
                      <a:pt x="4732" y="23709"/>
                      <a:pt x="4698" y="23704"/>
                    </a:cubicBezTo>
                    <a:cubicBezTo>
                      <a:pt x="4494" y="23543"/>
                      <a:pt x="4660" y="23648"/>
                      <a:pt x="4532" y="23543"/>
                    </a:cubicBezTo>
                    <a:cubicBezTo>
                      <a:pt x="4383" y="23432"/>
                      <a:pt x="4339" y="23432"/>
                      <a:pt x="4139" y="23278"/>
                    </a:cubicBezTo>
                    <a:lnTo>
                      <a:pt x="4150" y="23266"/>
                    </a:lnTo>
                    <a:cubicBezTo>
                      <a:pt x="4056" y="23200"/>
                      <a:pt x="3984" y="23172"/>
                      <a:pt x="3857" y="23073"/>
                    </a:cubicBezTo>
                    <a:lnTo>
                      <a:pt x="3857" y="23073"/>
                    </a:lnTo>
                    <a:lnTo>
                      <a:pt x="3896" y="23095"/>
                    </a:lnTo>
                    <a:cubicBezTo>
                      <a:pt x="3669" y="22962"/>
                      <a:pt x="3664" y="22874"/>
                      <a:pt x="3470" y="22791"/>
                    </a:cubicBezTo>
                    <a:cubicBezTo>
                      <a:pt x="3392" y="22713"/>
                      <a:pt x="3237" y="22591"/>
                      <a:pt x="3265" y="22575"/>
                    </a:cubicBezTo>
                    <a:cubicBezTo>
                      <a:pt x="3038" y="22381"/>
                      <a:pt x="2889" y="22204"/>
                      <a:pt x="2750" y="21960"/>
                    </a:cubicBezTo>
                    <a:cubicBezTo>
                      <a:pt x="2778" y="21900"/>
                      <a:pt x="2712" y="21911"/>
                      <a:pt x="2684" y="21739"/>
                    </a:cubicBezTo>
                    <a:lnTo>
                      <a:pt x="2667" y="21761"/>
                    </a:lnTo>
                    <a:cubicBezTo>
                      <a:pt x="2584" y="21523"/>
                      <a:pt x="2568" y="21236"/>
                      <a:pt x="2573" y="20926"/>
                    </a:cubicBezTo>
                    <a:lnTo>
                      <a:pt x="2573" y="20898"/>
                    </a:lnTo>
                    <a:cubicBezTo>
                      <a:pt x="2573" y="20876"/>
                      <a:pt x="2584" y="20848"/>
                      <a:pt x="2584" y="20826"/>
                    </a:cubicBezTo>
                    <a:lnTo>
                      <a:pt x="2584" y="20798"/>
                    </a:lnTo>
                    <a:cubicBezTo>
                      <a:pt x="2584" y="20649"/>
                      <a:pt x="2590" y="20494"/>
                      <a:pt x="2584" y="20334"/>
                    </a:cubicBezTo>
                    <a:lnTo>
                      <a:pt x="2612" y="20323"/>
                    </a:lnTo>
                    <a:lnTo>
                      <a:pt x="2584" y="20217"/>
                    </a:lnTo>
                    <a:cubicBezTo>
                      <a:pt x="2584" y="19935"/>
                      <a:pt x="2568" y="19581"/>
                      <a:pt x="2490" y="19243"/>
                    </a:cubicBezTo>
                    <a:cubicBezTo>
                      <a:pt x="2407" y="18906"/>
                      <a:pt x="2286" y="18613"/>
                      <a:pt x="2180" y="18397"/>
                    </a:cubicBezTo>
                    <a:cubicBezTo>
                      <a:pt x="2097" y="18270"/>
                      <a:pt x="1965" y="18076"/>
                      <a:pt x="1848" y="17866"/>
                    </a:cubicBezTo>
                    <a:lnTo>
                      <a:pt x="1848" y="17866"/>
                    </a:lnTo>
                    <a:lnTo>
                      <a:pt x="1865" y="17888"/>
                    </a:lnTo>
                    <a:cubicBezTo>
                      <a:pt x="1644" y="17539"/>
                      <a:pt x="1406" y="17190"/>
                      <a:pt x="1229" y="16814"/>
                    </a:cubicBezTo>
                    <a:lnTo>
                      <a:pt x="1229" y="16814"/>
                    </a:lnTo>
                    <a:cubicBezTo>
                      <a:pt x="1233" y="16818"/>
                      <a:pt x="1236" y="16820"/>
                      <a:pt x="1238" y="16820"/>
                    </a:cubicBezTo>
                    <a:cubicBezTo>
                      <a:pt x="1242" y="16820"/>
                      <a:pt x="1243" y="16814"/>
                      <a:pt x="1247" y="16814"/>
                    </a:cubicBezTo>
                    <a:cubicBezTo>
                      <a:pt x="1249" y="16814"/>
                      <a:pt x="1252" y="16816"/>
                      <a:pt x="1256" y="16820"/>
                    </a:cubicBezTo>
                    <a:cubicBezTo>
                      <a:pt x="1190" y="16748"/>
                      <a:pt x="1157" y="16615"/>
                      <a:pt x="1124" y="16537"/>
                    </a:cubicBezTo>
                    <a:lnTo>
                      <a:pt x="1124" y="16537"/>
                    </a:lnTo>
                    <a:lnTo>
                      <a:pt x="1151" y="16643"/>
                    </a:lnTo>
                    <a:cubicBezTo>
                      <a:pt x="1079" y="16543"/>
                      <a:pt x="1035" y="16377"/>
                      <a:pt x="1035" y="16316"/>
                    </a:cubicBezTo>
                    <a:cubicBezTo>
                      <a:pt x="996" y="16261"/>
                      <a:pt x="969" y="16205"/>
                      <a:pt x="941" y="16150"/>
                    </a:cubicBezTo>
                    <a:lnTo>
                      <a:pt x="941" y="16117"/>
                    </a:lnTo>
                    <a:lnTo>
                      <a:pt x="924" y="16089"/>
                    </a:lnTo>
                    <a:cubicBezTo>
                      <a:pt x="924" y="16056"/>
                      <a:pt x="924" y="16017"/>
                      <a:pt x="930" y="15984"/>
                    </a:cubicBezTo>
                    <a:cubicBezTo>
                      <a:pt x="908" y="15945"/>
                      <a:pt x="847" y="15724"/>
                      <a:pt x="803" y="15652"/>
                    </a:cubicBezTo>
                    <a:cubicBezTo>
                      <a:pt x="811" y="15636"/>
                      <a:pt x="804" y="15551"/>
                      <a:pt x="810" y="15551"/>
                    </a:cubicBezTo>
                    <a:lnTo>
                      <a:pt x="810" y="15551"/>
                    </a:lnTo>
                    <a:cubicBezTo>
                      <a:pt x="813" y="15551"/>
                      <a:pt x="817" y="15563"/>
                      <a:pt x="825" y="15597"/>
                    </a:cubicBezTo>
                    <a:cubicBezTo>
                      <a:pt x="797" y="15381"/>
                      <a:pt x="797" y="15176"/>
                      <a:pt x="825" y="14960"/>
                    </a:cubicBezTo>
                    <a:lnTo>
                      <a:pt x="825" y="14960"/>
                    </a:lnTo>
                    <a:lnTo>
                      <a:pt x="803" y="15060"/>
                    </a:lnTo>
                    <a:cubicBezTo>
                      <a:pt x="802" y="15060"/>
                      <a:pt x="801" y="15060"/>
                      <a:pt x="800" y="15060"/>
                    </a:cubicBezTo>
                    <a:cubicBezTo>
                      <a:pt x="776" y="15060"/>
                      <a:pt x="787" y="14869"/>
                      <a:pt x="814" y="14772"/>
                    </a:cubicBezTo>
                    <a:cubicBezTo>
                      <a:pt x="814" y="14817"/>
                      <a:pt x="818" y="14834"/>
                      <a:pt x="824" y="14834"/>
                    </a:cubicBezTo>
                    <a:cubicBezTo>
                      <a:pt x="836" y="14834"/>
                      <a:pt x="856" y="14772"/>
                      <a:pt x="875" y="14739"/>
                    </a:cubicBezTo>
                    <a:cubicBezTo>
                      <a:pt x="876" y="14719"/>
                      <a:pt x="875" y="14712"/>
                      <a:pt x="872" y="14712"/>
                    </a:cubicBezTo>
                    <a:cubicBezTo>
                      <a:pt x="866" y="14712"/>
                      <a:pt x="847" y="14771"/>
                      <a:pt x="836" y="14771"/>
                    </a:cubicBezTo>
                    <a:cubicBezTo>
                      <a:pt x="834" y="14771"/>
                      <a:pt x="832" y="14768"/>
                      <a:pt x="830" y="14761"/>
                    </a:cubicBezTo>
                    <a:cubicBezTo>
                      <a:pt x="830" y="14650"/>
                      <a:pt x="886" y="14407"/>
                      <a:pt x="924" y="14352"/>
                    </a:cubicBezTo>
                    <a:lnTo>
                      <a:pt x="924" y="14352"/>
                    </a:lnTo>
                    <a:lnTo>
                      <a:pt x="913" y="14424"/>
                    </a:lnTo>
                    <a:cubicBezTo>
                      <a:pt x="952" y="14269"/>
                      <a:pt x="1018" y="14213"/>
                      <a:pt x="1068" y="14064"/>
                    </a:cubicBezTo>
                    <a:cubicBezTo>
                      <a:pt x="1094" y="13936"/>
                      <a:pt x="1143" y="13841"/>
                      <a:pt x="1111" y="13841"/>
                    </a:cubicBezTo>
                    <a:cubicBezTo>
                      <a:pt x="1108" y="13841"/>
                      <a:pt x="1105" y="13841"/>
                      <a:pt x="1101" y="13843"/>
                    </a:cubicBezTo>
                    <a:cubicBezTo>
                      <a:pt x="1137" y="13742"/>
                      <a:pt x="1151" y="13724"/>
                      <a:pt x="1159" y="13724"/>
                    </a:cubicBezTo>
                    <a:cubicBezTo>
                      <a:pt x="1164" y="13724"/>
                      <a:pt x="1167" y="13730"/>
                      <a:pt x="1170" y="13730"/>
                    </a:cubicBezTo>
                    <a:cubicBezTo>
                      <a:pt x="1174" y="13730"/>
                      <a:pt x="1178" y="13726"/>
                      <a:pt x="1184" y="13710"/>
                    </a:cubicBezTo>
                    <a:cubicBezTo>
                      <a:pt x="1201" y="13605"/>
                      <a:pt x="1323" y="13328"/>
                      <a:pt x="1356" y="13295"/>
                    </a:cubicBezTo>
                    <a:cubicBezTo>
                      <a:pt x="1350" y="13223"/>
                      <a:pt x="1406" y="13084"/>
                      <a:pt x="1450" y="12946"/>
                    </a:cubicBezTo>
                    <a:cubicBezTo>
                      <a:pt x="1467" y="12880"/>
                      <a:pt x="1489" y="12808"/>
                      <a:pt x="1505" y="12752"/>
                    </a:cubicBezTo>
                    <a:cubicBezTo>
                      <a:pt x="1516" y="12697"/>
                      <a:pt x="1516" y="12658"/>
                      <a:pt x="1505" y="12642"/>
                    </a:cubicBezTo>
                    <a:cubicBezTo>
                      <a:pt x="1522" y="12581"/>
                      <a:pt x="1544" y="12520"/>
                      <a:pt x="1566" y="12448"/>
                    </a:cubicBezTo>
                    <a:cubicBezTo>
                      <a:pt x="1550" y="12443"/>
                      <a:pt x="1533" y="12404"/>
                      <a:pt x="1533" y="12238"/>
                    </a:cubicBezTo>
                    <a:cubicBezTo>
                      <a:pt x="1550" y="12083"/>
                      <a:pt x="1572" y="12116"/>
                      <a:pt x="1588" y="12072"/>
                    </a:cubicBezTo>
                    <a:lnTo>
                      <a:pt x="1533" y="11967"/>
                    </a:lnTo>
                    <a:cubicBezTo>
                      <a:pt x="1539" y="11856"/>
                      <a:pt x="1516" y="11740"/>
                      <a:pt x="1505" y="11618"/>
                    </a:cubicBezTo>
                    <a:cubicBezTo>
                      <a:pt x="1483" y="11502"/>
                      <a:pt x="1456" y="11386"/>
                      <a:pt x="1422" y="11275"/>
                    </a:cubicBezTo>
                    <a:cubicBezTo>
                      <a:pt x="1350" y="11048"/>
                      <a:pt x="1256" y="10832"/>
                      <a:pt x="1179" y="10622"/>
                    </a:cubicBezTo>
                    <a:cubicBezTo>
                      <a:pt x="1101" y="10423"/>
                      <a:pt x="1041" y="10229"/>
                      <a:pt x="1024" y="10052"/>
                    </a:cubicBezTo>
                    <a:cubicBezTo>
                      <a:pt x="1013" y="9869"/>
                      <a:pt x="1035" y="9698"/>
                      <a:pt x="1096" y="9532"/>
                    </a:cubicBezTo>
                    <a:cubicBezTo>
                      <a:pt x="1157" y="9227"/>
                      <a:pt x="1367" y="8835"/>
                      <a:pt x="1616" y="8475"/>
                    </a:cubicBezTo>
                    <a:lnTo>
                      <a:pt x="1616" y="8475"/>
                    </a:lnTo>
                    <a:lnTo>
                      <a:pt x="1594" y="8514"/>
                    </a:lnTo>
                    <a:cubicBezTo>
                      <a:pt x="1677" y="8397"/>
                      <a:pt x="1760" y="8270"/>
                      <a:pt x="1848" y="8148"/>
                    </a:cubicBezTo>
                    <a:lnTo>
                      <a:pt x="1848" y="8148"/>
                    </a:lnTo>
                    <a:cubicBezTo>
                      <a:pt x="1782" y="8237"/>
                      <a:pt x="1716" y="8325"/>
                      <a:pt x="1655" y="8408"/>
                    </a:cubicBezTo>
                    <a:cubicBezTo>
                      <a:pt x="1705" y="8325"/>
                      <a:pt x="1738" y="8259"/>
                      <a:pt x="1788" y="8176"/>
                    </a:cubicBezTo>
                    <a:cubicBezTo>
                      <a:pt x="1926" y="7966"/>
                      <a:pt x="2097" y="7717"/>
                      <a:pt x="2225" y="7396"/>
                    </a:cubicBezTo>
                    <a:cubicBezTo>
                      <a:pt x="2347" y="7075"/>
                      <a:pt x="2396" y="6676"/>
                      <a:pt x="2308" y="6322"/>
                    </a:cubicBezTo>
                    <a:cubicBezTo>
                      <a:pt x="2225" y="6101"/>
                      <a:pt x="2214" y="6029"/>
                      <a:pt x="2197" y="5957"/>
                    </a:cubicBezTo>
                    <a:cubicBezTo>
                      <a:pt x="2181" y="5887"/>
                      <a:pt x="2175" y="5806"/>
                      <a:pt x="2066" y="5641"/>
                    </a:cubicBezTo>
                    <a:lnTo>
                      <a:pt x="2066" y="5641"/>
                    </a:lnTo>
                    <a:cubicBezTo>
                      <a:pt x="2080" y="5660"/>
                      <a:pt x="2095" y="5668"/>
                      <a:pt x="2114" y="5691"/>
                    </a:cubicBezTo>
                    <a:cubicBezTo>
                      <a:pt x="1882" y="5298"/>
                      <a:pt x="1710" y="5138"/>
                      <a:pt x="1456" y="4850"/>
                    </a:cubicBezTo>
                    <a:cubicBezTo>
                      <a:pt x="1521" y="4850"/>
                      <a:pt x="1323" y="4662"/>
                      <a:pt x="1354" y="4662"/>
                    </a:cubicBezTo>
                    <a:cubicBezTo>
                      <a:pt x="1355" y="4662"/>
                      <a:pt x="1355" y="4662"/>
                      <a:pt x="1356" y="4662"/>
                    </a:cubicBezTo>
                    <a:lnTo>
                      <a:pt x="1323" y="4646"/>
                    </a:lnTo>
                    <a:cubicBezTo>
                      <a:pt x="1312" y="4612"/>
                      <a:pt x="1284" y="4551"/>
                      <a:pt x="1262" y="4507"/>
                    </a:cubicBezTo>
                    <a:cubicBezTo>
                      <a:pt x="1247" y="4471"/>
                      <a:pt x="1236" y="4440"/>
                      <a:pt x="1243" y="4440"/>
                    </a:cubicBezTo>
                    <a:cubicBezTo>
                      <a:pt x="1244" y="4440"/>
                      <a:pt x="1244" y="4440"/>
                      <a:pt x="1245" y="4441"/>
                    </a:cubicBezTo>
                    <a:cubicBezTo>
                      <a:pt x="1212" y="4408"/>
                      <a:pt x="1190" y="4363"/>
                      <a:pt x="1173" y="4330"/>
                    </a:cubicBezTo>
                    <a:lnTo>
                      <a:pt x="1190" y="4308"/>
                    </a:lnTo>
                    <a:cubicBezTo>
                      <a:pt x="1173" y="4269"/>
                      <a:pt x="1179" y="4219"/>
                      <a:pt x="1157" y="4164"/>
                    </a:cubicBezTo>
                    <a:cubicBezTo>
                      <a:pt x="1157" y="4109"/>
                      <a:pt x="1151" y="4053"/>
                      <a:pt x="1162" y="3993"/>
                    </a:cubicBezTo>
                    <a:cubicBezTo>
                      <a:pt x="1173" y="3965"/>
                      <a:pt x="1173" y="3937"/>
                      <a:pt x="1179" y="3910"/>
                    </a:cubicBezTo>
                    <a:cubicBezTo>
                      <a:pt x="1190" y="3882"/>
                      <a:pt x="1201" y="3854"/>
                      <a:pt x="1212" y="3832"/>
                    </a:cubicBezTo>
                    <a:cubicBezTo>
                      <a:pt x="1218" y="3810"/>
                      <a:pt x="1234" y="3788"/>
                      <a:pt x="1240" y="3771"/>
                    </a:cubicBezTo>
                    <a:cubicBezTo>
                      <a:pt x="1256" y="3755"/>
                      <a:pt x="1267" y="3744"/>
                      <a:pt x="1273" y="3727"/>
                    </a:cubicBezTo>
                    <a:cubicBezTo>
                      <a:pt x="1295" y="3672"/>
                      <a:pt x="1317" y="3616"/>
                      <a:pt x="1350" y="3550"/>
                    </a:cubicBezTo>
                    <a:cubicBezTo>
                      <a:pt x="1384" y="3483"/>
                      <a:pt x="1422" y="3412"/>
                      <a:pt x="1467" y="3340"/>
                    </a:cubicBezTo>
                    <a:cubicBezTo>
                      <a:pt x="1561" y="3196"/>
                      <a:pt x="1660" y="3030"/>
                      <a:pt x="1765" y="2847"/>
                    </a:cubicBezTo>
                    <a:cubicBezTo>
                      <a:pt x="1871" y="2670"/>
                      <a:pt x="1976" y="2454"/>
                      <a:pt x="2037" y="2227"/>
                    </a:cubicBezTo>
                    <a:cubicBezTo>
                      <a:pt x="2097" y="1984"/>
                      <a:pt x="2103" y="1762"/>
                      <a:pt x="2120" y="1596"/>
                    </a:cubicBezTo>
                    <a:cubicBezTo>
                      <a:pt x="2114" y="1547"/>
                      <a:pt x="2114" y="1480"/>
                      <a:pt x="2120" y="1408"/>
                    </a:cubicBezTo>
                    <a:cubicBezTo>
                      <a:pt x="2125" y="1375"/>
                      <a:pt x="2125" y="1347"/>
                      <a:pt x="2131" y="1309"/>
                    </a:cubicBezTo>
                    <a:cubicBezTo>
                      <a:pt x="2142" y="1264"/>
                      <a:pt x="2153" y="1231"/>
                      <a:pt x="2158" y="1198"/>
                    </a:cubicBezTo>
                    <a:cubicBezTo>
                      <a:pt x="2180" y="1148"/>
                      <a:pt x="2208" y="1115"/>
                      <a:pt x="2236" y="1076"/>
                    </a:cubicBezTo>
                    <a:cubicBezTo>
                      <a:pt x="2269" y="966"/>
                      <a:pt x="2297" y="872"/>
                      <a:pt x="2402" y="827"/>
                    </a:cubicBezTo>
                    <a:lnTo>
                      <a:pt x="2402" y="827"/>
                    </a:lnTo>
                    <a:cubicBezTo>
                      <a:pt x="2402" y="827"/>
                      <a:pt x="2402" y="838"/>
                      <a:pt x="2396" y="844"/>
                    </a:cubicBezTo>
                    <a:cubicBezTo>
                      <a:pt x="2418" y="822"/>
                      <a:pt x="2446" y="811"/>
                      <a:pt x="2474" y="794"/>
                    </a:cubicBezTo>
                    <a:lnTo>
                      <a:pt x="2474" y="800"/>
                    </a:lnTo>
                    <a:lnTo>
                      <a:pt x="2562" y="766"/>
                    </a:lnTo>
                    <a:cubicBezTo>
                      <a:pt x="2618" y="744"/>
                      <a:pt x="2667" y="728"/>
                      <a:pt x="2712" y="700"/>
                    </a:cubicBezTo>
                    <a:cubicBezTo>
                      <a:pt x="2757" y="690"/>
                      <a:pt x="2801" y="685"/>
                      <a:pt x="2838" y="685"/>
                    </a:cubicBezTo>
                    <a:cubicBezTo>
                      <a:pt x="2899" y="685"/>
                      <a:pt x="2940" y="697"/>
                      <a:pt x="2933" y="711"/>
                    </a:cubicBezTo>
                    <a:cubicBezTo>
                      <a:pt x="2940" y="707"/>
                      <a:pt x="2952" y="706"/>
                      <a:pt x="2965" y="706"/>
                    </a:cubicBezTo>
                    <a:cubicBezTo>
                      <a:pt x="2992" y="706"/>
                      <a:pt x="3029" y="713"/>
                      <a:pt x="3066" y="728"/>
                    </a:cubicBezTo>
                    <a:cubicBezTo>
                      <a:pt x="3094" y="733"/>
                      <a:pt x="3127" y="755"/>
                      <a:pt x="3149" y="761"/>
                    </a:cubicBezTo>
                    <a:cubicBezTo>
                      <a:pt x="3171" y="772"/>
                      <a:pt x="3182" y="783"/>
                      <a:pt x="3182" y="783"/>
                    </a:cubicBezTo>
                    <a:cubicBezTo>
                      <a:pt x="3182" y="783"/>
                      <a:pt x="3204" y="789"/>
                      <a:pt x="3254" y="816"/>
                    </a:cubicBezTo>
                    <a:cubicBezTo>
                      <a:pt x="3304" y="838"/>
                      <a:pt x="3365" y="877"/>
                      <a:pt x="3448" y="938"/>
                    </a:cubicBezTo>
                    <a:cubicBezTo>
                      <a:pt x="3486" y="977"/>
                      <a:pt x="3531" y="1010"/>
                      <a:pt x="3581" y="1060"/>
                    </a:cubicBezTo>
                    <a:cubicBezTo>
                      <a:pt x="3625" y="1104"/>
                      <a:pt x="3675" y="1159"/>
                      <a:pt x="3719" y="1209"/>
                    </a:cubicBezTo>
                    <a:cubicBezTo>
                      <a:pt x="3802" y="1320"/>
                      <a:pt x="3885" y="1458"/>
                      <a:pt x="3929" y="1646"/>
                    </a:cubicBezTo>
                    <a:cubicBezTo>
                      <a:pt x="3984" y="1823"/>
                      <a:pt x="4023" y="2056"/>
                      <a:pt x="4040" y="2305"/>
                    </a:cubicBezTo>
                    <a:cubicBezTo>
                      <a:pt x="4062" y="2559"/>
                      <a:pt x="4067" y="2842"/>
                      <a:pt x="4090" y="3162"/>
                    </a:cubicBezTo>
                    <a:cubicBezTo>
                      <a:pt x="4117" y="3478"/>
                      <a:pt x="4162" y="3838"/>
                      <a:pt x="4328" y="4203"/>
                    </a:cubicBezTo>
                    <a:cubicBezTo>
                      <a:pt x="4411" y="4391"/>
                      <a:pt x="4527" y="4574"/>
                      <a:pt x="4676" y="4723"/>
                    </a:cubicBezTo>
                    <a:cubicBezTo>
                      <a:pt x="4831" y="4878"/>
                      <a:pt x="5003" y="5000"/>
                      <a:pt x="5191" y="5099"/>
                    </a:cubicBezTo>
                    <a:cubicBezTo>
                      <a:pt x="5501" y="5238"/>
                      <a:pt x="5811" y="5382"/>
                      <a:pt x="6126" y="5525"/>
                    </a:cubicBezTo>
                    <a:cubicBezTo>
                      <a:pt x="6430" y="5669"/>
                      <a:pt x="6724" y="5819"/>
                      <a:pt x="7011" y="5968"/>
                    </a:cubicBezTo>
                    <a:cubicBezTo>
                      <a:pt x="7576" y="6278"/>
                      <a:pt x="8079" y="6638"/>
                      <a:pt x="8400" y="7064"/>
                    </a:cubicBezTo>
                    <a:cubicBezTo>
                      <a:pt x="8727" y="7484"/>
                      <a:pt x="8826" y="7960"/>
                      <a:pt x="8815" y="8397"/>
                    </a:cubicBezTo>
                    <a:cubicBezTo>
                      <a:pt x="8810" y="8508"/>
                      <a:pt x="8799" y="8613"/>
                      <a:pt x="8793" y="8707"/>
                    </a:cubicBezTo>
                    <a:cubicBezTo>
                      <a:pt x="8788" y="8812"/>
                      <a:pt x="8766" y="8895"/>
                      <a:pt x="8743" y="8989"/>
                    </a:cubicBezTo>
                    <a:cubicBezTo>
                      <a:pt x="8705" y="9172"/>
                      <a:pt x="8655" y="9338"/>
                      <a:pt x="8622" y="9482"/>
                    </a:cubicBezTo>
                    <a:cubicBezTo>
                      <a:pt x="8617" y="9553"/>
                      <a:pt x="8575" y="9723"/>
                      <a:pt x="8599" y="9723"/>
                    </a:cubicBezTo>
                    <a:cubicBezTo>
                      <a:pt x="8603" y="9723"/>
                      <a:pt x="8609" y="9719"/>
                      <a:pt x="8616" y="9709"/>
                    </a:cubicBezTo>
                    <a:lnTo>
                      <a:pt x="8616" y="9709"/>
                    </a:lnTo>
                    <a:cubicBezTo>
                      <a:pt x="8566" y="9875"/>
                      <a:pt x="8506" y="9947"/>
                      <a:pt x="8517" y="9980"/>
                    </a:cubicBezTo>
                    <a:cubicBezTo>
                      <a:pt x="8541" y="9912"/>
                      <a:pt x="8555" y="9892"/>
                      <a:pt x="8565" y="9892"/>
                    </a:cubicBezTo>
                    <a:cubicBezTo>
                      <a:pt x="8579" y="9892"/>
                      <a:pt x="8584" y="9932"/>
                      <a:pt x="8600" y="9932"/>
                    </a:cubicBezTo>
                    <a:cubicBezTo>
                      <a:pt x="8610" y="9932"/>
                      <a:pt x="8625" y="9915"/>
                      <a:pt x="8649" y="9858"/>
                    </a:cubicBezTo>
                    <a:lnTo>
                      <a:pt x="8649" y="9858"/>
                    </a:lnTo>
                    <a:cubicBezTo>
                      <a:pt x="8633" y="9903"/>
                      <a:pt x="8622" y="9952"/>
                      <a:pt x="8616" y="10002"/>
                    </a:cubicBezTo>
                    <a:cubicBezTo>
                      <a:pt x="8617" y="10004"/>
                      <a:pt x="8617" y="10005"/>
                      <a:pt x="8618" y="10005"/>
                    </a:cubicBezTo>
                    <a:cubicBezTo>
                      <a:pt x="8625" y="10005"/>
                      <a:pt x="8647" y="9843"/>
                      <a:pt x="8666" y="9843"/>
                    </a:cubicBezTo>
                    <a:cubicBezTo>
                      <a:pt x="8668" y="9843"/>
                      <a:pt x="8670" y="9844"/>
                      <a:pt x="8672" y="9847"/>
                    </a:cubicBezTo>
                    <a:lnTo>
                      <a:pt x="8644" y="9792"/>
                    </a:lnTo>
                    <a:cubicBezTo>
                      <a:pt x="8683" y="9681"/>
                      <a:pt x="8716" y="9626"/>
                      <a:pt x="8743" y="9593"/>
                    </a:cubicBezTo>
                    <a:cubicBezTo>
                      <a:pt x="8766" y="9482"/>
                      <a:pt x="8732" y="9399"/>
                      <a:pt x="8843" y="9167"/>
                    </a:cubicBezTo>
                    <a:lnTo>
                      <a:pt x="8843" y="9167"/>
                    </a:lnTo>
                    <a:lnTo>
                      <a:pt x="8837" y="9186"/>
                    </a:lnTo>
                    <a:lnTo>
                      <a:pt x="8837" y="9186"/>
                    </a:lnTo>
                    <a:cubicBezTo>
                      <a:pt x="8884" y="9054"/>
                      <a:pt x="8894" y="9119"/>
                      <a:pt x="8909" y="9084"/>
                    </a:cubicBezTo>
                    <a:lnTo>
                      <a:pt x="8909" y="9084"/>
                    </a:lnTo>
                    <a:lnTo>
                      <a:pt x="8898" y="9122"/>
                    </a:lnTo>
                    <a:cubicBezTo>
                      <a:pt x="8921" y="9078"/>
                      <a:pt x="8939" y="9037"/>
                      <a:pt x="8954" y="8995"/>
                    </a:cubicBezTo>
                    <a:lnTo>
                      <a:pt x="8954" y="8995"/>
                    </a:lnTo>
                    <a:cubicBezTo>
                      <a:pt x="8923" y="9096"/>
                      <a:pt x="8898" y="9230"/>
                      <a:pt x="8906" y="9230"/>
                    </a:cubicBezTo>
                    <a:cubicBezTo>
                      <a:pt x="8909" y="9230"/>
                      <a:pt x="8913" y="9221"/>
                      <a:pt x="8921" y="9200"/>
                    </a:cubicBezTo>
                    <a:cubicBezTo>
                      <a:pt x="8949" y="9123"/>
                      <a:pt x="8956" y="9102"/>
                      <a:pt x="8955" y="9102"/>
                    </a:cubicBezTo>
                    <a:lnTo>
                      <a:pt x="8955" y="9102"/>
                    </a:lnTo>
                    <a:cubicBezTo>
                      <a:pt x="8952" y="9102"/>
                      <a:pt x="8935" y="9136"/>
                      <a:pt x="8929" y="9136"/>
                    </a:cubicBezTo>
                    <a:cubicBezTo>
                      <a:pt x="8925" y="9136"/>
                      <a:pt x="8925" y="9121"/>
                      <a:pt x="8937" y="9072"/>
                    </a:cubicBezTo>
                    <a:cubicBezTo>
                      <a:pt x="8952" y="9012"/>
                      <a:pt x="8964" y="8996"/>
                      <a:pt x="8974" y="8996"/>
                    </a:cubicBezTo>
                    <a:cubicBezTo>
                      <a:pt x="8981" y="8996"/>
                      <a:pt x="8988" y="9007"/>
                      <a:pt x="8993" y="9012"/>
                    </a:cubicBezTo>
                    <a:cubicBezTo>
                      <a:pt x="9015" y="8945"/>
                      <a:pt x="9031" y="8873"/>
                      <a:pt x="9042" y="8812"/>
                    </a:cubicBezTo>
                    <a:lnTo>
                      <a:pt x="9042" y="8812"/>
                    </a:lnTo>
                    <a:cubicBezTo>
                      <a:pt x="9059" y="8821"/>
                      <a:pt x="9035" y="8896"/>
                      <a:pt x="9036" y="8896"/>
                    </a:cubicBezTo>
                    <a:cubicBezTo>
                      <a:pt x="9037" y="8896"/>
                      <a:pt x="9040" y="8888"/>
                      <a:pt x="9048" y="8868"/>
                    </a:cubicBezTo>
                    <a:cubicBezTo>
                      <a:pt x="9064" y="8779"/>
                      <a:pt x="9064" y="8685"/>
                      <a:pt x="9070" y="8602"/>
                    </a:cubicBezTo>
                    <a:cubicBezTo>
                      <a:pt x="9098" y="8586"/>
                      <a:pt x="9098" y="8508"/>
                      <a:pt x="9103" y="8431"/>
                    </a:cubicBezTo>
                    <a:cubicBezTo>
                      <a:pt x="9103" y="8348"/>
                      <a:pt x="9098" y="8259"/>
                      <a:pt x="9125" y="8204"/>
                    </a:cubicBezTo>
                    <a:cubicBezTo>
                      <a:pt x="9127" y="8266"/>
                      <a:pt x="9130" y="8287"/>
                      <a:pt x="9134" y="8287"/>
                    </a:cubicBezTo>
                    <a:cubicBezTo>
                      <a:pt x="9140" y="8287"/>
                      <a:pt x="9149" y="8212"/>
                      <a:pt x="9156" y="8212"/>
                    </a:cubicBezTo>
                    <a:cubicBezTo>
                      <a:pt x="9157" y="8212"/>
                      <a:pt x="9158" y="8213"/>
                      <a:pt x="9159" y="8215"/>
                    </a:cubicBezTo>
                    <a:cubicBezTo>
                      <a:pt x="9153" y="8060"/>
                      <a:pt x="9147" y="7899"/>
                      <a:pt x="9114" y="7744"/>
                    </a:cubicBezTo>
                    <a:cubicBezTo>
                      <a:pt x="9114" y="7739"/>
                      <a:pt x="9115" y="7737"/>
                      <a:pt x="9116" y="7737"/>
                    </a:cubicBezTo>
                    <a:cubicBezTo>
                      <a:pt x="9119" y="7737"/>
                      <a:pt x="9125" y="7758"/>
                      <a:pt x="9130" y="7778"/>
                    </a:cubicBezTo>
                    <a:lnTo>
                      <a:pt x="9130" y="7778"/>
                    </a:lnTo>
                    <a:cubicBezTo>
                      <a:pt x="9126" y="7699"/>
                      <a:pt x="9091" y="7648"/>
                      <a:pt x="9076" y="7606"/>
                    </a:cubicBezTo>
                    <a:cubicBezTo>
                      <a:pt x="9092" y="7562"/>
                      <a:pt x="8965" y="7268"/>
                      <a:pt x="8993" y="7268"/>
                    </a:cubicBezTo>
                    <a:cubicBezTo>
                      <a:pt x="8937" y="7119"/>
                      <a:pt x="8904" y="7091"/>
                      <a:pt x="8882" y="7069"/>
                    </a:cubicBezTo>
                    <a:cubicBezTo>
                      <a:pt x="8854" y="7047"/>
                      <a:pt x="8838" y="7025"/>
                      <a:pt x="8760" y="6898"/>
                    </a:cubicBezTo>
                    <a:cubicBezTo>
                      <a:pt x="8760" y="6893"/>
                      <a:pt x="8761" y="6891"/>
                      <a:pt x="8763" y="6891"/>
                    </a:cubicBezTo>
                    <a:cubicBezTo>
                      <a:pt x="8779" y="6891"/>
                      <a:pt x="8844" y="7006"/>
                      <a:pt x="8851" y="7006"/>
                    </a:cubicBezTo>
                    <a:cubicBezTo>
                      <a:pt x="8852" y="7006"/>
                      <a:pt x="8849" y="6996"/>
                      <a:pt x="8838" y="6970"/>
                    </a:cubicBezTo>
                    <a:cubicBezTo>
                      <a:pt x="8782" y="6881"/>
                      <a:pt x="8716" y="6798"/>
                      <a:pt x="8649" y="6715"/>
                    </a:cubicBezTo>
                    <a:lnTo>
                      <a:pt x="8649" y="6715"/>
                    </a:lnTo>
                    <a:cubicBezTo>
                      <a:pt x="8677" y="6732"/>
                      <a:pt x="8716" y="6743"/>
                      <a:pt x="8782" y="6842"/>
                    </a:cubicBezTo>
                    <a:cubicBezTo>
                      <a:pt x="8660" y="6660"/>
                      <a:pt x="8544" y="6510"/>
                      <a:pt x="8428" y="6378"/>
                    </a:cubicBezTo>
                    <a:cubicBezTo>
                      <a:pt x="8312" y="6239"/>
                      <a:pt x="8201" y="6129"/>
                      <a:pt x="8079" y="6018"/>
                    </a:cubicBezTo>
                    <a:cubicBezTo>
                      <a:pt x="7847" y="5797"/>
                      <a:pt x="7592" y="5608"/>
                      <a:pt x="7244" y="5437"/>
                    </a:cubicBezTo>
                    <a:cubicBezTo>
                      <a:pt x="7221" y="5416"/>
                      <a:pt x="7217" y="5408"/>
                      <a:pt x="7223" y="5408"/>
                    </a:cubicBezTo>
                    <a:cubicBezTo>
                      <a:pt x="7241" y="5408"/>
                      <a:pt x="7342" y="5466"/>
                      <a:pt x="7399" y="5487"/>
                    </a:cubicBezTo>
                    <a:cubicBezTo>
                      <a:pt x="6890" y="5238"/>
                      <a:pt x="6724" y="5061"/>
                      <a:pt x="6298" y="4861"/>
                    </a:cubicBezTo>
                    <a:lnTo>
                      <a:pt x="6281" y="4878"/>
                    </a:lnTo>
                    <a:cubicBezTo>
                      <a:pt x="6137" y="4795"/>
                      <a:pt x="5988" y="4712"/>
                      <a:pt x="5833" y="4634"/>
                    </a:cubicBezTo>
                    <a:lnTo>
                      <a:pt x="5711" y="4574"/>
                    </a:lnTo>
                    <a:cubicBezTo>
                      <a:pt x="5667" y="4551"/>
                      <a:pt x="5634" y="4535"/>
                      <a:pt x="5589" y="4518"/>
                    </a:cubicBezTo>
                    <a:cubicBezTo>
                      <a:pt x="5517" y="4480"/>
                      <a:pt x="5451" y="4446"/>
                      <a:pt x="5385" y="4408"/>
                    </a:cubicBezTo>
                    <a:cubicBezTo>
                      <a:pt x="5130" y="4247"/>
                      <a:pt x="4964" y="3998"/>
                      <a:pt x="4892" y="3688"/>
                    </a:cubicBezTo>
                    <a:lnTo>
                      <a:pt x="4892" y="3688"/>
                    </a:lnTo>
                    <a:cubicBezTo>
                      <a:pt x="4892" y="3716"/>
                      <a:pt x="4892" y="3744"/>
                      <a:pt x="4898" y="3760"/>
                    </a:cubicBezTo>
                    <a:cubicBezTo>
                      <a:pt x="4853" y="3688"/>
                      <a:pt x="4815" y="3550"/>
                      <a:pt x="4787" y="3439"/>
                    </a:cubicBezTo>
                    <a:cubicBezTo>
                      <a:pt x="4788" y="3437"/>
                      <a:pt x="4790" y="3436"/>
                      <a:pt x="4792" y="3436"/>
                    </a:cubicBezTo>
                    <a:cubicBezTo>
                      <a:pt x="4798" y="3436"/>
                      <a:pt x="4806" y="3443"/>
                      <a:pt x="4812" y="3443"/>
                    </a:cubicBezTo>
                    <a:cubicBezTo>
                      <a:pt x="4822" y="3443"/>
                      <a:pt x="4827" y="3423"/>
                      <a:pt x="4809" y="3317"/>
                    </a:cubicBezTo>
                    <a:cubicBezTo>
                      <a:pt x="4809" y="3357"/>
                      <a:pt x="4809" y="3426"/>
                      <a:pt x="4801" y="3426"/>
                    </a:cubicBezTo>
                    <a:cubicBezTo>
                      <a:pt x="4800" y="3426"/>
                      <a:pt x="4799" y="3425"/>
                      <a:pt x="4798" y="3423"/>
                    </a:cubicBezTo>
                    <a:cubicBezTo>
                      <a:pt x="4787" y="3279"/>
                      <a:pt x="4781" y="3085"/>
                      <a:pt x="4776" y="2858"/>
                    </a:cubicBezTo>
                    <a:cubicBezTo>
                      <a:pt x="4770" y="2626"/>
                      <a:pt x="4759" y="2366"/>
                      <a:pt x="4732" y="2072"/>
                    </a:cubicBezTo>
                    <a:cubicBezTo>
                      <a:pt x="4704" y="1785"/>
                      <a:pt x="4649" y="1464"/>
                      <a:pt x="4505" y="1159"/>
                    </a:cubicBezTo>
                    <a:cubicBezTo>
                      <a:pt x="4438" y="1010"/>
                      <a:pt x="4344" y="855"/>
                      <a:pt x="4245" y="733"/>
                    </a:cubicBezTo>
                    <a:cubicBezTo>
                      <a:pt x="4139" y="600"/>
                      <a:pt x="4034" y="495"/>
                      <a:pt x="3918" y="396"/>
                    </a:cubicBezTo>
                    <a:cubicBezTo>
                      <a:pt x="3708" y="230"/>
                      <a:pt x="3453" y="80"/>
                      <a:pt x="3149" y="25"/>
                    </a:cubicBezTo>
                    <a:cubicBezTo>
                      <a:pt x="3062" y="9"/>
                      <a:pt x="2973" y="0"/>
                      <a:pt x="288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21" name="Google Shape;2221;p41"/>
              <p:cNvSpPr/>
              <p:nvPr/>
            </p:nvSpPr>
            <p:spPr>
              <a:xfrm>
                <a:off x="6406963" y="4274488"/>
                <a:ext cx="186650" cy="593375"/>
              </a:xfrm>
              <a:custGeom>
                <a:avLst/>
                <a:gdLst/>
                <a:ahLst/>
                <a:cxnLst/>
                <a:rect l="l" t="t" r="r" b="b"/>
                <a:pathLst>
                  <a:path w="7466" h="23735" extrusionOk="0">
                    <a:moveTo>
                      <a:pt x="2120" y="482"/>
                    </a:moveTo>
                    <a:cubicBezTo>
                      <a:pt x="2109" y="490"/>
                      <a:pt x="2105" y="494"/>
                      <a:pt x="2106" y="494"/>
                    </a:cubicBezTo>
                    <a:cubicBezTo>
                      <a:pt x="2106" y="494"/>
                      <a:pt x="2112" y="490"/>
                      <a:pt x="2120" y="482"/>
                    </a:cubicBezTo>
                    <a:close/>
                    <a:moveTo>
                      <a:pt x="1235" y="725"/>
                    </a:moveTo>
                    <a:cubicBezTo>
                      <a:pt x="1235" y="728"/>
                      <a:pt x="1236" y="729"/>
                      <a:pt x="1237" y="729"/>
                    </a:cubicBezTo>
                    <a:cubicBezTo>
                      <a:pt x="1237" y="729"/>
                      <a:pt x="1237" y="728"/>
                      <a:pt x="1235" y="725"/>
                    </a:cubicBezTo>
                    <a:close/>
                    <a:moveTo>
                      <a:pt x="1882" y="1334"/>
                    </a:moveTo>
                    <a:cubicBezTo>
                      <a:pt x="1880" y="1334"/>
                      <a:pt x="1878" y="1335"/>
                      <a:pt x="1876" y="1336"/>
                    </a:cubicBezTo>
                    <a:lnTo>
                      <a:pt x="1876" y="1336"/>
                    </a:lnTo>
                    <a:cubicBezTo>
                      <a:pt x="1878" y="1335"/>
                      <a:pt x="1880" y="1335"/>
                      <a:pt x="1882" y="1334"/>
                    </a:cubicBezTo>
                    <a:close/>
                    <a:moveTo>
                      <a:pt x="1877" y="1767"/>
                    </a:moveTo>
                    <a:cubicBezTo>
                      <a:pt x="1880" y="1769"/>
                      <a:pt x="1884" y="1770"/>
                      <a:pt x="1888" y="1771"/>
                    </a:cubicBezTo>
                    <a:cubicBezTo>
                      <a:pt x="1878" y="1771"/>
                      <a:pt x="1877" y="1771"/>
                      <a:pt x="1877" y="1767"/>
                    </a:cubicBezTo>
                    <a:close/>
                    <a:moveTo>
                      <a:pt x="2155" y="1818"/>
                    </a:moveTo>
                    <a:lnTo>
                      <a:pt x="2164" y="1826"/>
                    </a:lnTo>
                    <a:cubicBezTo>
                      <a:pt x="2163" y="1824"/>
                      <a:pt x="2160" y="1821"/>
                      <a:pt x="2155" y="1818"/>
                    </a:cubicBezTo>
                    <a:close/>
                    <a:moveTo>
                      <a:pt x="2164" y="1838"/>
                    </a:moveTo>
                    <a:cubicBezTo>
                      <a:pt x="2162" y="1838"/>
                      <a:pt x="2161" y="1839"/>
                      <a:pt x="2159" y="1839"/>
                    </a:cubicBezTo>
                    <a:lnTo>
                      <a:pt x="2159" y="1839"/>
                    </a:lnTo>
                    <a:cubicBezTo>
                      <a:pt x="2161" y="1839"/>
                      <a:pt x="2163" y="1838"/>
                      <a:pt x="2164" y="1838"/>
                    </a:cubicBezTo>
                    <a:close/>
                    <a:moveTo>
                      <a:pt x="2117" y="2006"/>
                    </a:moveTo>
                    <a:lnTo>
                      <a:pt x="2131" y="2015"/>
                    </a:lnTo>
                    <a:cubicBezTo>
                      <a:pt x="2129" y="2012"/>
                      <a:pt x="2124" y="2010"/>
                      <a:pt x="2117" y="2006"/>
                    </a:cubicBezTo>
                    <a:close/>
                    <a:moveTo>
                      <a:pt x="1647" y="2288"/>
                    </a:moveTo>
                    <a:cubicBezTo>
                      <a:pt x="1648" y="2288"/>
                      <a:pt x="1650" y="2288"/>
                      <a:pt x="1652" y="2289"/>
                    </a:cubicBezTo>
                    <a:lnTo>
                      <a:pt x="1652" y="2289"/>
                    </a:lnTo>
                    <a:cubicBezTo>
                      <a:pt x="1652" y="2299"/>
                      <a:pt x="1659" y="2310"/>
                      <a:pt x="1683" y="2325"/>
                    </a:cubicBezTo>
                    <a:cubicBezTo>
                      <a:pt x="1655" y="2325"/>
                      <a:pt x="1650" y="2308"/>
                      <a:pt x="1628" y="2308"/>
                    </a:cubicBezTo>
                    <a:cubicBezTo>
                      <a:pt x="1633" y="2319"/>
                      <a:pt x="1650" y="2330"/>
                      <a:pt x="1633" y="2330"/>
                    </a:cubicBezTo>
                    <a:cubicBezTo>
                      <a:pt x="1628" y="2330"/>
                      <a:pt x="1622" y="2330"/>
                      <a:pt x="1622" y="2325"/>
                    </a:cubicBezTo>
                    <a:cubicBezTo>
                      <a:pt x="1626" y="2305"/>
                      <a:pt x="1636" y="2288"/>
                      <a:pt x="1647" y="2288"/>
                    </a:cubicBezTo>
                    <a:close/>
                    <a:moveTo>
                      <a:pt x="2045" y="2401"/>
                    </a:moveTo>
                    <a:lnTo>
                      <a:pt x="2045" y="2401"/>
                    </a:lnTo>
                    <a:cubicBezTo>
                      <a:pt x="2044" y="2403"/>
                      <a:pt x="2043" y="2405"/>
                      <a:pt x="2043" y="2408"/>
                    </a:cubicBezTo>
                    <a:cubicBezTo>
                      <a:pt x="2044" y="2405"/>
                      <a:pt x="2045" y="2403"/>
                      <a:pt x="2045" y="2401"/>
                    </a:cubicBezTo>
                    <a:close/>
                    <a:moveTo>
                      <a:pt x="1621" y="2354"/>
                    </a:moveTo>
                    <a:cubicBezTo>
                      <a:pt x="1655" y="2376"/>
                      <a:pt x="1710" y="2386"/>
                      <a:pt x="1760" y="2391"/>
                    </a:cubicBezTo>
                    <a:cubicBezTo>
                      <a:pt x="1716" y="2413"/>
                      <a:pt x="1722" y="2430"/>
                      <a:pt x="1771" y="2446"/>
                    </a:cubicBezTo>
                    <a:cubicBezTo>
                      <a:pt x="1759" y="2451"/>
                      <a:pt x="1746" y="2455"/>
                      <a:pt x="1735" y="2455"/>
                    </a:cubicBezTo>
                    <a:cubicBezTo>
                      <a:pt x="1723" y="2455"/>
                      <a:pt x="1714" y="2450"/>
                      <a:pt x="1711" y="2435"/>
                    </a:cubicBezTo>
                    <a:lnTo>
                      <a:pt x="1711" y="2435"/>
                    </a:lnTo>
                    <a:cubicBezTo>
                      <a:pt x="1705" y="2446"/>
                      <a:pt x="1661" y="2529"/>
                      <a:pt x="1722" y="2540"/>
                    </a:cubicBezTo>
                    <a:cubicBezTo>
                      <a:pt x="1711" y="2540"/>
                      <a:pt x="1716" y="2557"/>
                      <a:pt x="1722" y="2568"/>
                    </a:cubicBezTo>
                    <a:cubicBezTo>
                      <a:pt x="1716" y="2601"/>
                      <a:pt x="1711" y="2607"/>
                      <a:pt x="1711" y="2640"/>
                    </a:cubicBezTo>
                    <a:lnTo>
                      <a:pt x="1722" y="2634"/>
                    </a:lnTo>
                    <a:cubicBezTo>
                      <a:pt x="1799" y="2657"/>
                      <a:pt x="1738" y="2668"/>
                      <a:pt x="1744" y="2695"/>
                    </a:cubicBezTo>
                    <a:lnTo>
                      <a:pt x="1738" y="2695"/>
                    </a:lnTo>
                    <a:cubicBezTo>
                      <a:pt x="1677" y="2762"/>
                      <a:pt x="1760" y="2734"/>
                      <a:pt x="1688" y="2789"/>
                    </a:cubicBezTo>
                    <a:lnTo>
                      <a:pt x="1738" y="2789"/>
                    </a:lnTo>
                    <a:cubicBezTo>
                      <a:pt x="1832" y="2800"/>
                      <a:pt x="1666" y="2845"/>
                      <a:pt x="1711" y="2883"/>
                    </a:cubicBezTo>
                    <a:lnTo>
                      <a:pt x="1738" y="2872"/>
                    </a:lnTo>
                    <a:lnTo>
                      <a:pt x="1738" y="2872"/>
                    </a:lnTo>
                    <a:cubicBezTo>
                      <a:pt x="1766" y="2889"/>
                      <a:pt x="1655" y="2911"/>
                      <a:pt x="1600" y="2928"/>
                    </a:cubicBezTo>
                    <a:cubicBezTo>
                      <a:pt x="1578" y="2712"/>
                      <a:pt x="1605" y="2596"/>
                      <a:pt x="1600" y="2385"/>
                    </a:cubicBezTo>
                    <a:cubicBezTo>
                      <a:pt x="1604" y="2381"/>
                      <a:pt x="1605" y="2370"/>
                      <a:pt x="1608" y="2357"/>
                    </a:cubicBezTo>
                    <a:lnTo>
                      <a:pt x="1608" y="2357"/>
                    </a:lnTo>
                    <a:cubicBezTo>
                      <a:pt x="1611" y="2358"/>
                      <a:pt x="1615" y="2358"/>
                      <a:pt x="1618" y="2358"/>
                    </a:cubicBezTo>
                    <a:cubicBezTo>
                      <a:pt x="1619" y="2358"/>
                      <a:pt x="1621" y="2358"/>
                      <a:pt x="1622" y="2358"/>
                    </a:cubicBezTo>
                    <a:cubicBezTo>
                      <a:pt x="1622" y="2356"/>
                      <a:pt x="1621" y="2355"/>
                      <a:pt x="1621" y="2354"/>
                    </a:cubicBezTo>
                    <a:close/>
                    <a:moveTo>
                      <a:pt x="1578" y="2966"/>
                    </a:moveTo>
                    <a:cubicBezTo>
                      <a:pt x="1600" y="2966"/>
                      <a:pt x="1622" y="2966"/>
                      <a:pt x="1628" y="2989"/>
                    </a:cubicBezTo>
                    <a:cubicBezTo>
                      <a:pt x="1623" y="2990"/>
                      <a:pt x="1618" y="2990"/>
                      <a:pt x="1612" y="2990"/>
                    </a:cubicBezTo>
                    <a:cubicBezTo>
                      <a:pt x="1597" y="2990"/>
                      <a:pt x="1580" y="2987"/>
                      <a:pt x="1565" y="2987"/>
                    </a:cubicBezTo>
                    <a:cubicBezTo>
                      <a:pt x="1560" y="2987"/>
                      <a:pt x="1555" y="2987"/>
                      <a:pt x="1550" y="2989"/>
                    </a:cubicBezTo>
                    <a:lnTo>
                      <a:pt x="1550" y="2983"/>
                    </a:lnTo>
                    <a:cubicBezTo>
                      <a:pt x="1561" y="2983"/>
                      <a:pt x="1572" y="2972"/>
                      <a:pt x="1578" y="2966"/>
                    </a:cubicBezTo>
                    <a:close/>
                    <a:moveTo>
                      <a:pt x="2037" y="3096"/>
                    </a:moveTo>
                    <a:cubicBezTo>
                      <a:pt x="2037" y="3097"/>
                      <a:pt x="2037" y="3098"/>
                      <a:pt x="2036" y="3099"/>
                    </a:cubicBezTo>
                    <a:lnTo>
                      <a:pt x="2036" y="3099"/>
                    </a:lnTo>
                    <a:cubicBezTo>
                      <a:pt x="2037" y="3098"/>
                      <a:pt x="2037" y="3097"/>
                      <a:pt x="2037" y="3096"/>
                    </a:cubicBezTo>
                    <a:close/>
                    <a:moveTo>
                      <a:pt x="1622" y="3121"/>
                    </a:moveTo>
                    <a:cubicBezTo>
                      <a:pt x="1628" y="3121"/>
                      <a:pt x="1633" y="3127"/>
                      <a:pt x="1644" y="3132"/>
                    </a:cubicBezTo>
                    <a:cubicBezTo>
                      <a:pt x="1644" y="3132"/>
                      <a:pt x="1633" y="3132"/>
                      <a:pt x="1633" y="3138"/>
                    </a:cubicBezTo>
                    <a:cubicBezTo>
                      <a:pt x="1628" y="3132"/>
                      <a:pt x="1622" y="3127"/>
                      <a:pt x="1622" y="3121"/>
                    </a:cubicBezTo>
                    <a:close/>
                    <a:moveTo>
                      <a:pt x="1992" y="3325"/>
                    </a:moveTo>
                    <a:lnTo>
                      <a:pt x="1993" y="3332"/>
                    </a:lnTo>
                    <a:cubicBezTo>
                      <a:pt x="1994" y="3329"/>
                      <a:pt x="1994" y="3327"/>
                      <a:pt x="1992" y="3325"/>
                    </a:cubicBezTo>
                    <a:close/>
                    <a:moveTo>
                      <a:pt x="1622" y="3603"/>
                    </a:moveTo>
                    <a:cubicBezTo>
                      <a:pt x="1628" y="3608"/>
                      <a:pt x="1633" y="3608"/>
                      <a:pt x="1644" y="3614"/>
                    </a:cubicBezTo>
                    <a:cubicBezTo>
                      <a:pt x="1639" y="3619"/>
                      <a:pt x="1633" y="3622"/>
                      <a:pt x="1628" y="3622"/>
                    </a:cubicBezTo>
                    <a:cubicBezTo>
                      <a:pt x="1623" y="3622"/>
                      <a:pt x="1619" y="3619"/>
                      <a:pt x="1617" y="3614"/>
                    </a:cubicBezTo>
                    <a:cubicBezTo>
                      <a:pt x="1617" y="3614"/>
                      <a:pt x="1617" y="3608"/>
                      <a:pt x="1622" y="3603"/>
                    </a:cubicBezTo>
                    <a:close/>
                    <a:moveTo>
                      <a:pt x="1594" y="3686"/>
                    </a:moveTo>
                    <a:cubicBezTo>
                      <a:pt x="1600" y="3697"/>
                      <a:pt x="1622" y="3719"/>
                      <a:pt x="1655" y="3747"/>
                    </a:cubicBezTo>
                    <a:lnTo>
                      <a:pt x="1605" y="3752"/>
                    </a:lnTo>
                    <a:lnTo>
                      <a:pt x="1617" y="3763"/>
                    </a:lnTo>
                    <a:lnTo>
                      <a:pt x="1589" y="3769"/>
                    </a:lnTo>
                    <a:lnTo>
                      <a:pt x="1617" y="3774"/>
                    </a:lnTo>
                    <a:cubicBezTo>
                      <a:pt x="1600" y="3802"/>
                      <a:pt x="1545" y="3863"/>
                      <a:pt x="1594" y="3918"/>
                    </a:cubicBezTo>
                    <a:cubicBezTo>
                      <a:pt x="1589" y="3918"/>
                      <a:pt x="1578" y="3918"/>
                      <a:pt x="1572" y="3913"/>
                    </a:cubicBezTo>
                    <a:lnTo>
                      <a:pt x="1572" y="3913"/>
                    </a:lnTo>
                    <a:cubicBezTo>
                      <a:pt x="1578" y="3929"/>
                      <a:pt x="1589" y="3935"/>
                      <a:pt x="1589" y="3946"/>
                    </a:cubicBezTo>
                    <a:cubicBezTo>
                      <a:pt x="1561" y="3935"/>
                      <a:pt x="1545" y="3929"/>
                      <a:pt x="1539" y="3924"/>
                    </a:cubicBezTo>
                    <a:cubicBezTo>
                      <a:pt x="1539" y="3907"/>
                      <a:pt x="1567" y="3774"/>
                      <a:pt x="1594" y="3686"/>
                    </a:cubicBezTo>
                    <a:close/>
                    <a:moveTo>
                      <a:pt x="2026" y="4422"/>
                    </a:moveTo>
                    <a:lnTo>
                      <a:pt x="2026" y="4422"/>
                    </a:lnTo>
                    <a:cubicBezTo>
                      <a:pt x="2027" y="4424"/>
                      <a:pt x="2027" y="4427"/>
                      <a:pt x="2028" y="4429"/>
                    </a:cubicBezTo>
                    <a:lnTo>
                      <a:pt x="2028" y="4429"/>
                    </a:lnTo>
                    <a:cubicBezTo>
                      <a:pt x="2028" y="4426"/>
                      <a:pt x="2028" y="4424"/>
                      <a:pt x="2026" y="4422"/>
                    </a:cubicBezTo>
                    <a:close/>
                    <a:moveTo>
                      <a:pt x="1904" y="4566"/>
                    </a:moveTo>
                    <a:lnTo>
                      <a:pt x="1910" y="4582"/>
                    </a:lnTo>
                    <a:lnTo>
                      <a:pt x="1910" y="4582"/>
                    </a:lnTo>
                    <a:cubicBezTo>
                      <a:pt x="1907" y="4576"/>
                      <a:pt x="1902" y="4571"/>
                      <a:pt x="1904" y="4566"/>
                    </a:cubicBezTo>
                    <a:close/>
                    <a:moveTo>
                      <a:pt x="1589" y="4593"/>
                    </a:moveTo>
                    <a:cubicBezTo>
                      <a:pt x="1594" y="4599"/>
                      <a:pt x="1605" y="4615"/>
                      <a:pt x="1622" y="4621"/>
                    </a:cubicBezTo>
                    <a:lnTo>
                      <a:pt x="1600" y="4621"/>
                    </a:lnTo>
                    <a:lnTo>
                      <a:pt x="1589" y="4593"/>
                    </a:lnTo>
                    <a:close/>
                    <a:moveTo>
                      <a:pt x="1600" y="4643"/>
                    </a:moveTo>
                    <a:cubicBezTo>
                      <a:pt x="1611" y="4649"/>
                      <a:pt x="1628" y="4654"/>
                      <a:pt x="1633" y="4654"/>
                    </a:cubicBezTo>
                    <a:cubicBezTo>
                      <a:pt x="1628" y="4665"/>
                      <a:pt x="1622" y="4676"/>
                      <a:pt x="1605" y="4676"/>
                    </a:cubicBezTo>
                    <a:lnTo>
                      <a:pt x="1600" y="4643"/>
                    </a:lnTo>
                    <a:close/>
                    <a:moveTo>
                      <a:pt x="1915" y="4649"/>
                    </a:moveTo>
                    <a:lnTo>
                      <a:pt x="1915" y="4649"/>
                    </a:lnTo>
                    <a:cubicBezTo>
                      <a:pt x="1920" y="4656"/>
                      <a:pt x="1923" y="4663"/>
                      <a:pt x="1927" y="4671"/>
                    </a:cubicBezTo>
                    <a:lnTo>
                      <a:pt x="1927" y="4671"/>
                    </a:lnTo>
                    <a:cubicBezTo>
                      <a:pt x="1929" y="4673"/>
                      <a:pt x="1931" y="4675"/>
                      <a:pt x="1932" y="4676"/>
                    </a:cubicBezTo>
                    <a:lnTo>
                      <a:pt x="1917" y="4649"/>
                    </a:lnTo>
                    <a:lnTo>
                      <a:pt x="1917" y="4649"/>
                    </a:lnTo>
                    <a:cubicBezTo>
                      <a:pt x="1916" y="4649"/>
                      <a:pt x="1916" y="4649"/>
                      <a:pt x="1915" y="4649"/>
                    </a:cubicBezTo>
                    <a:close/>
                    <a:moveTo>
                      <a:pt x="1986" y="4696"/>
                    </a:moveTo>
                    <a:cubicBezTo>
                      <a:pt x="1990" y="4697"/>
                      <a:pt x="1994" y="4698"/>
                      <a:pt x="1998" y="4698"/>
                    </a:cubicBezTo>
                    <a:cubicBezTo>
                      <a:pt x="1994" y="4698"/>
                      <a:pt x="1990" y="4697"/>
                      <a:pt x="1986" y="4696"/>
                    </a:cubicBezTo>
                    <a:close/>
                    <a:moveTo>
                      <a:pt x="1965" y="4737"/>
                    </a:moveTo>
                    <a:cubicBezTo>
                      <a:pt x="1965" y="4739"/>
                      <a:pt x="1964" y="4741"/>
                      <a:pt x="1963" y="4743"/>
                    </a:cubicBezTo>
                    <a:lnTo>
                      <a:pt x="1967" y="4743"/>
                    </a:lnTo>
                    <a:cubicBezTo>
                      <a:pt x="1967" y="4741"/>
                      <a:pt x="1966" y="4739"/>
                      <a:pt x="1965" y="4737"/>
                    </a:cubicBezTo>
                    <a:close/>
                    <a:moveTo>
                      <a:pt x="1967" y="4743"/>
                    </a:moveTo>
                    <a:cubicBezTo>
                      <a:pt x="1968" y="4744"/>
                      <a:pt x="1968" y="4745"/>
                      <a:pt x="1969" y="4746"/>
                    </a:cubicBezTo>
                    <a:lnTo>
                      <a:pt x="1969" y="4746"/>
                    </a:lnTo>
                    <a:lnTo>
                      <a:pt x="1971" y="4743"/>
                    </a:lnTo>
                    <a:close/>
                    <a:moveTo>
                      <a:pt x="1969" y="4746"/>
                    </a:moveTo>
                    <a:lnTo>
                      <a:pt x="1965" y="4754"/>
                    </a:lnTo>
                    <a:cubicBezTo>
                      <a:pt x="1972" y="4767"/>
                      <a:pt x="1978" y="4778"/>
                      <a:pt x="1985" y="4786"/>
                    </a:cubicBezTo>
                    <a:lnTo>
                      <a:pt x="1985" y="4786"/>
                    </a:lnTo>
                    <a:cubicBezTo>
                      <a:pt x="1980" y="4773"/>
                      <a:pt x="1975" y="4760"/>
                      <a:pt x="1969" y="4746"/>
                    </a:cubicBezTo>
                    <a:close/>
                    <a:moveTo>
                      <a:pt x="1987" y="4815"/>
                    </a:moveTo>
                    <a:cubicBezTo>
                      <a:pt x="1987" y="4820"/>
                      <a:pt x="1987" y="4820"/>
                      <a:pt x="1993" y="4826"/>
                    </a:cubicBezTo>
                    <a:cubicBezTo>
                      <a:pt x="1990" y="4831"/>
                      <a:pt x="1987" y="4834"/>
                      <a:pt x="1983" y="4834"/>
                    </a:cubicBezTo>
                    <a:cubicBezTo>
                      <a:pt x="1979" y="4834"/>
                      <a:pt x="1973" y="4831"/>
                      <a:pt x="1965" y="4826"/>
                    </a:cubicBezTo>
                    <a:cubicBezTo>
                      <a:pt x="1976" y="4820"/>
                      <a:pt x="1982" y="4820"/>
                      <a:pt x="1987" y="4815"/>
                    </a:cubicBezTo>
                    <a:close/>
                    <a:moveTo>
                      <a:pt x="1633" y="4781"/>
                    </a:moveTo>
                    <a:cubicBezTo>
                      <a:pt x="1652" y="4793"/>
                      <a:pt x="1645" y="4810"/>
                      <a:pt x="1661" y="4810"/>
                    </a:cubicBezTo>
                    <a:cubicBezTo>
                      <a:pt x="1668" y="4810"/>
                      <a:pt x="1679" y="4807"/>
                      <a:pt x="1700" y="4798"/>
                    </a:cubicBezTo>
                    <a:lnTo>
                      <a:pt x="1700" y="4798"/>
                    </a:lnTo>
                    <a:cubicBezTo>
                      <a:pt x="1672" y="4815"/>
                      <a:pt x="1655" y="4837"/>
                      <a:pt x="1650" y="4864"/>
                    </a:cubicBezTo>
                    <a:cubicBezTo>
                      <a:pt x="1633" y="4837"/>
                      <a:pt x="1622" y="4815"/>
                      <a:pt x="1617" y="4787"/>
                    </a:cubicBezTo>
                    <a:lnTo>
                      <a:pt x="1633" y="4781"/>
                    </a:lnTo>
                    <a:close/>
                    <a:moveTo>
                      <a:pt x="1871" y="4947"/>
                    </a:moveTo>
                    <a:lnTo>
                      <a:pt x="1871" y="4947"/>
                    </a:lnTo>
                    <a:cubicBezTo>
                      <a:pt x="1877" y="4953"/>
                      <a:pt x="1882" y="4953"/>
                      <a:pt x="1893" y="4953"/>
                    </a:cubicBezTo>
                    <a:cubicBezTo>
                      <a:pt x="1904" y="4964"/>
                      <a:pt x="1910" y="4981"/>
                      <a:pt x="1921" y="4986"/>
                    </a:cubicBezTo>
                    <a:cubicBezTo>
                      <a:pt x="1899" y="4981"/>
                      <a:pt x="1882" y="4975"/>
                      <a:pt x="1871" y="4947"/>
                    </a:cubicBezTo>
                    <a:close/>
                    <a:moveTo>
                      <a:pt x="13" y="4981"/>
                    </a:moveTo>
                    <a:cubicBezTo>
                      <a:pt x="9" y="4984"/>
                      <a:pt x="5" y="4987"/>
                      <a:pt x="1" y="4992"/>
                    </a:cubicBezTo>
                    <a:cubicBezTo>
                      <a:pt x="6" y="4987"/>
                      <a:pt x="9" y="4984"/>
                      <a:pt x="13" y="4981"/>
                    </a:cubicBezTo>
                    <a:close/>
                    <a:moveTo>
                      <a:pt x="1932" y="5003"/>
                    </a:moveTo>
                    <a:cubicBezTo>
                      <a:pt x="1937" y="5008"/>
                      <a:pt x="1949" y="5014"/>
                      <a:pt x="1954" y="5030"/>
                    </a:cubicBezTo>
                    <a:cubicBezTo>
                      <a:pt x="1932" y="5019"/>
                      <a:pt x="1921" y="5014"/>
                      <a:pt x="1904" y="5008"/>
                    </a:cubicBezTo>
                    <a:lnTo>
                      <a:pt x="1932" y="5003"/>
                    </a:lnTo>
                    <a:close/>
                    <a:moveTo>
                      <a:pt x="334" y="5047"/>
                    </a:moveTo>
                    <a:lnTo>
                      <a:pt x="334" y="5047"/>
                    </a:lnTo>
                    <a:cubicBezTo>
                      <a:pt x="334" y="5047"/>
                      <a:pt x="333" y="5047"/>
                      <a:pt x="333" y="5047"/>
                    </a:cubicBezTo>
                    <a:lnTo>
                      <a:pt x="331" y="5054"/>
                    </a:lnTo>
                    <a:lnTo>
                      <a:pt x="331" y="5054"/>
                    </a:lnTo>
                    <a:cubicBezTo>
                      <a:pt x="332" y="5052"/>
                      <a:pt x="333" y="5049"/>
                      <a:pt x="334" y="5047"/>
                    </a:cubicBezTo>
                    <a:close/>
                    <a:moveTo>
                      <a:pt x="4328" y="5047"/>
                    </a:moveTo>
                    <a:cubicBezTo>
                      <a:pt x="4317" y="5055"/>
                      <a:pt x="4313" y="5060"/>
                      <a:pt x="4314" y="5060"/>
                    </a:cubicBezTo>
                    <a:cubicBezTo>
                      <a:pt x="4314" y="5060"/>
                      <a:pt x="4320" y="5055"/>
                      <a:pt x="4328" y="5047"/>
                    </a:cubicBezTo>
                    <a:close/>
                    <a:moveTo>
                      <a:pt x="366" y="5054"/>
                    </a:moveTo>
                    <a:cubicBezTo>
                      <a:pt x="365" y="5057"/>
                      <a:pt x="363" y="5060"/>
                      <a:pt x="360" y="5064"/>
                    </a:cubicBezTo>
                    <a:cubicBezTo>
                      <a:pt x="364" y="5060"/>
                      <a:pt x="366" y="5056"/>
                      <a:pt x="366" y="5054"/>
                    </a:cubicBezTo>
                    <a:close/>
                    <a:moveTo>
                      <a:pt x="331" y="5054"/>
                    </a:moveTo>
                    <a:lnTo>
                      <a:pt x="331" y="5054"/>
                    </a:lnTo>
                    <a:cubicBezTo>
                      <a:pt x="328" y="5063"/>
                      <a:pt x="325" y="5071"/>
                      <a:pt x="327" y="5075"/>
                    </a:cubicBezTo>
                    <a:lnTo>
                      <a:pt x="331" y="5054"/>
                    </a:lnTo>
                    <a:close/>
                    <a:moveTo>
                      <a:pt x="941" y="5529"/>
                    </a:moveTo>
                    <a:cubicBezTo>
                      <a:pt x="941" y="5529"/>
                      <a:pt x="940" y="5530"/>
                      <a:pt x="939" y="5530"/>
                    </a:cubicBezTo>
                    <a:lnTo>
                      <a:pt x="939" y="5530"/>
                    </a:lnTo>
                    <a:cubicBezTo>
                      <a:pt x="940" y="5530"/>
                      <a:pt x="941" y="5529"/>
                      <a:pt x="941" y="5529"/>
                    </a:cubicBezTo>
                    <a:close/>
                    <a:moveTo>
                      <a:pt x="2076" y="5556"/>
                    </a:moveTo>
                    <a:lnTo>
                      <a:pt x="2076" y="5556"/>
                    </a:lnTo>
                    <a:cubicBezTo>
                      <a:pt x="2075" y="5557"/>
                      <a:pt x="2074" y="5558"/>
                      <a:pt x="2074" y="5560"/>
                    </a:cubicBezTo>
                    <a:lnTo>
                      <a:pt x="2074" y="5560"/>
                    </a:lnTo>
                    <a:lnTo>
                      <a:pt x="2076" y="5556"/>
                    </a:lnTo>
                    <a:close/>
                    <a:moveTo>
                      <a:pt x="947" y="5562"/>
                    </a:moveTo>
                    <a:lnTo>
                      <a:pt x="947" y="5562"/>
                    </a:lnTo>
                    <a:cubicBezTo>
                      <a:pt x="946" y="5562"/>
                      <a:pt x="944" y="5562"/>
                      <a:pt x="942" y="5563"/>
                    </a:cubicBezTo>
                    <a:lnTo>
                      <a:pt x="942" y="5563"/>
                    </a:lnTo>
                    <a:lnTo>
                      <a:pt x="947" y="5562"/>
                    </a:lnTo>
                    <a:close/>
                    <a:moveTo>
                      <a:pt x="958" y="5567"/>
                    </a:moveTo>
                    <a:cubicBezTo>
                      <a:pt x="958" y="5568"/>
                      <a:pt x="958" y="5568"/>
                      <a:pt x="957" y="5568"/>
                    </a:cubicBezTo>
                    <a:lnTo>
                      <a:pt x="957" y="5568"/>
                    </a:lnTo>
                    <a:cubicBezTo>
                      <a:pt x="958" y="5568"/>
                      <a:pt x="958" y="5568"/>
                      <a:pt x="958" y="5567"/>
                    </a:cubicBezTo>
                    <a:close/>
                    <a:moveTo>
                      <a:pt x="493" y="5650"/>
                    </a:moveTo>
                    <a:cubicBezTo>
                      <a:pt x="488" y="5656"/>
                      <a:pt x="488" y="5667"/>
                      <a:pt x="477" y="5672"/>
                    </a:cubicBezTo>
                    <a:cubicBezTo>
                      <a:pt x="488" y="5667"/>
                      <a:pt x="493" y="5656"/>
                      <a:pt x="493" y="5650"/>
                    </a:cubicBezTo>
                    <a:close/>
                    <a:moveTo>
                      <a:pt x="1019" y="5672"/>
                    </a:moveTo>
                    <a:cubicBezTo>
                      <a:pt x="1019" y="5672"/>
                      <a:pt x="1018" y="5673"/>
                      <a:pt x="1018" y="5673"/>
                    </a:cubicBezTo>
                    <a:lnTo>
                      <a:pt x="1018" y="5673"/>
                    </a:lnTo>
                    <a:lnTo>
                      <a:pt x="1019" y="5672"/>
                    </a:lnTo>
                    <a:close/>
                    <a:moveTo>
                      <a:pt x="659" y="5706"/>
                    </a:moveTo>
                    <a:cubicBezTo>
                      <a:pt x="655" y="5709"/>
                      <a:pt x="649" y="5716"/>
                      <a:pt x="645" y="5716"/>
                    </a:cubicBezTo>
                    <a:cubicBezTo>
                      <a:pt x="644" y="5716"/>
                      <a:pt x="643" y="5715"/>
                      <a:pt x="643" y="5714"/>
                    </a:cubicBezTo>
                    <a:lnTo>
                      <a:pt x="643" y="5714"/>
                    </a:lnTo>
                    <a:cubicBezTo>
                      <a:pt x="648" y="5712"/>
                      <a:pt x="653" y="5709"/>
                      <a:pt x="659" y="5706"/>
                    </a:cubicBezTo>
                    <a:close/>
                    <a:moveTo>
                      <a:pt x="1047" y="5766"/>
                    </a:moveTo>
                    <a:cubicBezTo>
                      <a:pt x="1046" y="5767"/>
                      <a:pt x="1045" y="5767"/>
                      <a:pt x="1044" y="5767"/>
                    </a:cubicBezTo>
                    <a:lnTo>
                      <a:pt x="1044" y="5767"/>
                    </a:lnTo>
                    <a:cubicBezTo>
                      <a:pt x="1045" y="5771"/>
                      <a:pt x="1046" y="5774"/>
                      <a:pt x="1047" y="5778"/>
                    </a:cubicBezTo>
                    <a:lnTo>
                      <a:pt x="1047" y="5766"/>
                    </a:lnTo>
                    <a:close/>
                    <a:moveTo>
                      <a:pt x="4056" y="5833"/>
                    </a:moveTo>
                    <a:lnTo>
                      <a:pt x="4056" y="5833"/>
                    </a:lnTo>
                    <a:cubicBezTo>
                      <a:pt x="4053" y="5833"/>
                      <a:pt x="4051" y="5833"/>
                      <a:pt x="4049" y="5834"/>
                    </a:cubicBezTo>
                    <a:lnTo>
                      <a:pt x="4049" y="5834"/>
                    </a:lnTo>
                    <a:cubicBezTo>
                      <a:pt x="4051" y="5834"/>
                      <a:pt x="4053" y="5833"/>
                      <a:pt x="4055" y="5833"/>
                    </a:cubicBezTo>
                    <a:lnTo>
                      <a:pt x="4055" y="5833"/>
                    </a:lnTo>
                    <a:cubicBezTo>
                      <a:pt x="4055" y="5833"/>
                      <a:pt x="4055" y="5833"/>
                      <a:pt x="4056" y="5833"/>
                    </a:cubicBezTo>
                    <a:close/>
                    <a:moveTo>
                      <a:pt x="3985" y="6010"/>
                    </a:moveTo>
                    <a:cubicBezTo>
                      <a:pt x="3979" y="6010"/>
                      <a:pt x="3963" y="6015"/>
                      <a:pt x="3957" y="6015"/>
                    </a:cubicBezTo>
                    <a:cubicBezTo>
                      <a:pt x="3974" y="6015"/>
                      <a:pt x="3979" y="6015"/>
                      <a:pt x="3985" y="6010"/>
                    </a:cubicBezTo>
                    <a:close/>
                    <a:moveTo>
                      <a:pt x="2104" y="6220"/>
                    </a:moveTo>
                    <a:lnTo>
                      <a:pt x="2104" y="6220"/>
                    </a:lnTo>
                    <a:cubicBezTo>
                      <a:pt x="2103" y="6222"/>
                      <a:pt x="2102" y="6224"/>
                      <a:pt x="2102" y="6226"/>
                    </a:cubicBezTo>
                    <a:lnTo>
                      <a:pt x="2102" y="6226"/>
                    </a:lnTo>
                    <a:cubicBezTo>
                      <a:pt x="2102" y="6224"/>
                      <a:pt x="2103" y="6222"/>
                      <a:pt x="2104" y="6220"/>
                    </a:cubicBezTo>
                    <a:close/>
                    <a:moveTo>
                      <a:pt x="1489" y="6253"/>
                    </a:moveTo>
                    <a:lnTo>
                      <a:pt x="1472" y="6265"/>
                    </a:lnTo>
                    <a:lnTo>
                      <a:pt x="1472" y="6265"/>
                    </a:lnTo>
                    <a:cubicBezTo>
                      <a:pt x="1474" y="6261"/>
                      <a:pt x="1476" y="6258"/>
                      <a:pt x="1478" y="6253"/>
                    </a:cubicBezTo>
                    <a:cubicBezTo>
                      <a:pt x="1481" y="6253"/>
                      <a:pt x="1485" y="6253"/>
                      <a:pt x="1489" y="6253"/>
                    </a:cubicBezTo>
                    <a:close/>
                    <a:moveTo>
                      <a:pt x="1583" y="6231"/>
                    </a:moveTo>
                    <a:cubicBezTo>
                      <a:pt x="1571" y="6248"/>
                      <a:pt x="1537" y="6298"/>
                      <a:pt x="1502" y="6321"/>
                    </a:cubicBezTo>
                    <a:lnTo>
                      <a:pt x="1502" y="6321"/>
                    </a:lnTo>
                    <a:lnTo>
                      <a:pt x="1500" y="6320"/>
                    </a:lnTo>
                    <a:lnTo>
                      <a:pt x="1500" y="6320"/>
                    </a:lnTo>
                    <a:cubicBezTo>
                      <a:pt x="1500" y="6321"/>
                      <a:pt x="1500" y="6322"/>
                      <a:pt x="1499" y="6322"/>
                    </a:cubicBezTo>
                    <a:lnTo>
                      <a:pt x="1499" y="6322"/>
                    </a:lnTo>
                    <a:cubicBezTo>
                      <a:pt x="1500" y="6322"/>
                      <a:pt x="1501" y="6321"/>
                      <a:pt x="1502" y="6321"/>
                    </a:cubicBezTo>
                    <a:lnTo>
                      <a:pt x="1502" y="6321"/>
                    </a:lnTo>
                    <a:lnTo>
                      <a:pt x="1528" y="6331"/>
                    </a:lnTo>
                    <a:cubicBezTo>
                      <a:pt x="1583" y="6281"/>
                      <a:pt x="1556" y="6281"/>
                      <a:pt x="1583" y="6231"/>
                    </a:cubicBezTo>
                    <a:close/>
                    <a:moveTo>
                      <a:pt x="4284" y="6331"/>
                    </a:moveTo>
                    <a:lnTo>
                      <a:pt x="4295" y="6342"/>
                    </a:lnTo>
                    <a:cubicBezTo>
                      <a:pt x="4294" y="6339"/>
                      <a:pt x="4290" y="6335"/>
                      <a:pt x="4284" y="6331"/>
                    </a:cubicBezTo>
                    <a:close/>
                    <a:moveTo>
                      <a:pt x="1500" y="6414"/>
                    </a:moveTo>
                    <a:lnTo>
                      <a:pt x="1502" y="6416"/>
                    </a:lnTo>
                    <a:lnTo>
                      <a:pt x="1502" y="6416"/>
                    </a:lnTo>
                    <a:cubicBezTo>
                      <a:pt x="1506" y="6415"/>
                      <a:pt x="1509" y="6415"/>
                      <a:pt x="1511" y="6414"/>
                    </a:cubicBezTo>
                    <a:close/>
                    <a:moveTo>
                      <a:pt x="4112" y="6652"/>
                    </a:moveTo>
                    <a:lnTo>
                      <a:pt x="4112" y="6652"/>
                    </a:lnTo>
                    <a:cubicBezTo>
                      <a:pt x="4112" y="6652"/>
                      <a:pt x="4111" y="6652"/>
                      <a:pt x="4111" y="6652"/>
                    </a:cubicBezTo>
                    <a:lnTo>
                      <a:pt x="4111" y="6652"/>
                    </a:lnTo>
                    <a:cubicBezTo>
                      <a:pt x="4111" y="6653"/>
                      <a:pt x="4111" y="6654"/>
                      <a:pt x="4111" y="6656"/>
                    </a:cubicBezTo>
                    <a:lnTo>
                      <a:pt x="4111" y="6656"/>
                    </a:lnTo>
                    <a:cubicBezTo>
                      <a:pt x="4111" y="6654"/>
                      <a:pt x="4112" y="6653"/>
                      <a:pt x="4112" y="6652"/>
                    </a:cubicBezTo>
                    <a:close/>
                    <a:moveTo>
                      <a:pt x="4111" y="6656"/>
                    </a:moveTo>
                    <a:cubicBezTo>
                      <a:pt x="4108" y="6659"/>
                      <a:pt x="4106" y="6662"/>
                      <a:pt x="4118" y="6674"/>
                    </a:cubicBezTo>
                    <a:cubicBezTo>
                      <a:pt x="4113" y="6668"/>
                      <a:pt x="4111" y="6661"/>
                      <a:pt x="4111" y="6656"/>
                    </a:cubicBezTo>
                    <a:close/>
                    <a:moveTo>
                      <a:pt x="1799" y="6763"/>
                    </a:moveTo>
                    <a:cubicBezTo>
                      <a:pt x="1795" y="6763"/>
                      <a:pt x="1789" y="6764"/>
                      <a:pt x="1783" y="6767"/>
                    </a:cubicBezTo>
                    <a:lnTo>
                      <a:pt x="1783" y="6767"/>
                    </a:lnTo>
                    <a:cubicBezTo>
                      <a:pt x="1792" y="6767"/>
                      <a:pt x="1799" y="6763"/>
                      <a:pt x="1799" y="6763"/>
                    </a:cubicBezTo>
                    <a:close/>
                    <a:moveTo>
                      <a:pt x="1827" y="6696"/>
                    </a:moveTo>
                    <a:cubicBezTo>
                      <a:pt x="1838" y="6707"/>
                      <a:pt x="1838" y="6718"/>
                      <a:pt x="1843" y="6729"/>
                    </a:cubicBezTo>
                    <a:cubicBezTo>
                      <a:pt x="1849" y="6751"/>
                      <a:pt x="1854" y="6763"/>
                      <a:pt x="1866" y="6785"/>
                    </a:cubicBezTo>
                    <a:cubicBezTo>
                      <a:pt x="1854" y="6779"/>
                      <a:pt x="1849" y="6779"/>
                      <a:pt x="1843" y="6774"/>
                    </a:cubicBezTo>
                    <a:cubicBezTo>
                      <a:pt x="1843" y="6779"/>
                      <a:pt x="1843" y="6779"/>
                      <a:pt x="1838" y="6785"/>
                    </a:cubicBezTo>
                    <a:lnTo>
                      <a:pt x="1760" y="6785"/>
                    </a:lnTo>
                    <a:cubicBezTo>
                      <a:pt x="1767" y="6778"/>
                      <a:pt x="1775" y="6772"/>
                      <a:pt x="1783" y="6767"/>
                    </a:cubicBezTo>
                    <a:lnTo>
                      <a:pt x="1783" y="6767"/>
                    </a:lnTo>
                    <a:cubicBezTo>
                      <a:pt x="1783" y="6767"/>
                      <a:pt x="1782" y="6767"/>
                      <a:pt x="1782" y="6767"/>
                    </a:cubicBezTo>
                    <a:cubicBezTo>
                      <a:pt x="1777" y="6767"/>
                      <a:pt x="1771" y="6766"/>
                      <a:pt x="1766" y="6763"/>
                    </a:cubicBezTo>
                    <a:cubicBezTo>
                      <a:pt x="1794" y="6751"/>
                      <a:pt x="1821" y="6735"/>
                      <a:pt x="1843" y="6729"/>
                    </a:cubicBezTo>
                    <a:lnTo>
                      <a:pt x="1810" y="6724"/>
                    </a:lnTo>
                    <a:cubicBezTo>
                      <a:pt x="1816" y="6718"/>
                      <a:pt x="1821" y="6702"/>
                      <a:pt x="1827" y="6696"/>
                    </a:cubicBezTo>
                    <a:close/>
                    <a:moveTo>
                      <a:pt x="4007" y="6846"/>
                    </a:moveTo>
                    <a:cubicBezTo>
                      <a:pt x="4024" y="6862"/>
                      <a:pt x="4007" y="6862"/>
                      <a:pt x="3985" y="6868"/>
                    </a:cubicBezTo>
                    <a:cubicBezTo>
                      <a:pt x="3985" y="6857"/>
                      <a:pt x="3996" y="6846"/>
                      <a:pt x="4007" y="6846"/>
                    </a:cubicBezTo>
                    <a:close/>
                    <a:moveTo>
                      <a:pt x="1871" y="6807"/>
                    </a:moveTo>
                    <a:cubicBezTo>
                      <a:pt x="1882" y="6829"/>
                      <a:pt x="1899" y="6857"/>
                      <a:pt x="1921" y="6895"/>
                    </a:cubicBezTo>
                    <a:lnTo>
                      <a:pt x="1877" y="6895"/>
                    </a:lnTo>
                    <a:cubicBezTo>
                      <a:pt x="1877" y="6917"/>
                      <a:pt x="1888" y="6940"/>
                      <a:pt x="1899" y="6956"/>
                    </a:cubicBezTo>
                    <a:cubicBezTo>
                      <a:pt x="1893" y="6954"/>
                      <a:pt x="1886" y="6954"/>
                      <a:pt x="1879" y="6954"/>
                    </a:cubicBezTo>
                    <a:cubicBezTo>
                      <a:pt x="1865" y="6954"/>
                      <a:pt x="1849" y="6956"/>
                      <a:pt x="1838" y="6956"/>
                    </a:cubicBezTo>
                    <a:lnTo>
                      <a:pt x="1877" y="6929"/>
                    </a:lnTo>
                    <a:cubicBezTo>
                      <a:pt x="1878" y="6916"/>
                      <a:pt x="1874" y="6911"/>
                      <a:pt x="1867" y="6911"/>
                    </a:cubicBezTo>
                    <a:cubicBezTo>
                      <a:pt x="1851" y="6911"/>
                      <a:pt x="1820" y="6935"/>
                      <a:pt x="1806" y="6935"/>
                    </a:cubicBezTo>
                    <a:cubicBezTo>
                      <a:pt x="1800" y="6935"/>
                      <a:pt x="1797" y="6930"/>
                      <a:pt x="1799" y="6917"/>
                    </a:cubicBezTo>
                    <a:lnTo>
                      <a:pt x="1866" y="6895"/>
                    </a:lnTo>
                    <a:lnTo>
                      <a:pt x="1838" y="6890"/>
                    </a:lnTo>
                    <a:lnTo>
                      <a:pt x="1882" y="6868"/>
                    </a:lnTo>
                    <a:cubicBezTo>
                      <a:pt x="1838" y="6868"/>
                      <a:pt x="1843" y="6862"/>
                      <a:pt x="1849" y="6834"/>
                    </a:cubicBezTo>
                    <a:lnTo>
                      <a:pt x="1849" y="6834"/>
                    </a:lnTo>
                    <a:cubicBezTo>
                      <a:pt x="1827" y="6852"/>
                      <a:pt x="1792" y="6866"/>
                      <a:pt x="1775" y="6866"/>
                    </a:cubicBezTo>
                    <a:cubicBezTo>
                      <a:pt x="1771" y="6866"/>
                      <a:pt x="1767" y="6865"/>
                      <a:pt x="1766" y="6862"/>
                    </a:cubicBezTo>
                    <a:cubicBezTo>
                      <a:pt x="1788" y="6834"/>
                      <a:pt x="1810" y="6846"/>
                      <a:pt x="1788" y="6829"/>
                    </a:cubicBezTo>
                    <a:cubicBezTo>
                      <a:pt x="1803" y="6823"/>
                      <a:pt x="1819" y="6817"/>
                      <a:pt x="1827" y="6817"/>
                    </a:cubicBezTo>
                    <a:cubicBezTo>
                      <a:pt x="1834" y="6817"/>
                      <a:pt x="1834" y="6822"/>
                      <a:pt x="1821" y="6834"/>
                    </a:cubicBezTo>
                    <a:cubicBezTo>
                      <a:pt x="1838" y="6829"/>
                      <a:pt x="1849" y="6829"/>
                      <a:pt x="1866" y="6818"/>
                    </a:cubicBezTo>
                    <a:cubicBezTo>
                      <a:pt x="1871" y="6812"/>
                      <a:pt x="1871" y="6807"/>
                      <a:pt x="1871" y="6807"/>
                    </a:cubicBezTo>
                    <a:close/>
                    <a:moveTo>
                      <a:pt x="1900" y="6962"/>
                    </a:moveTo>
                    <a:cubicBezTo>
                      <a:pt x="1901" y="6962"/>
                      <a:pt x="1902" y="6964"/>
                      <a:pt x="1904" y="6967"/>
                    </a:cubicBezTo>
                    <a:lnTo>
                      <a:pt x="1893" y="6967"/>
                    </a:lnTo>
                    <a:cubicBezTo>
                      <a:pt x="1897" y="6967"/>
                      <a:pt x="1898" y="6962"/>
                      <a:pt x="1900" y="6962"/>
                    </a:cubicBezTo>
                    <a:close/>
                    <a:moveTo>
                      <a:pt x="1932" y="7028"/>
                    </a:moveTo>
                    <a:cubicBezTo>
                      <a:pt x="1937" y="7039"/>
                      <a:pt x="1937" y="7056"/>
                      <a:pt x="1937" y="7061"/>
                    </a:cubicBezTo>
                    <a:lnTo>
                      <a:pt x="1932" y="7067"/>
                    </a:lnTo>
                    <a:cubicBezTo>
                      <a:pt x="1893" y="7067"/>
                      <a:pt x="1904" y="7050"/>
                      <a:pt x="1932" y="7028"/>
                    </a:cubicBezTo>
                    <a:close/>
                    <a:moveTo>
                      <a:pt x="1921" y="7178"/>
                    </a:moveTo>
                    <a:lnTo>
                      <a:pt x="1921" y="7216"/>
                    </a:lnTo>
                    <a:cubicBezTo>
                      <a:pt x="1913" y="7218"/>
                      <a:pt x="1905" y="7219"/>
                      <a:pt x="1898" y="7219"/>
                    </a:cubicBezTo>
                    <a:cubicBezTo>
                      <a:pt x="1880" y="7219"/>
                      <a:pt x="1869" y="7212"/>
                      <a:pt x="1877" y="7189"/>
                    </a:cubicBezTo>
                    <a:cubicBezTo>
                      <a:pt x="1888" y="7178"/>
                      <a:pt x="1904" y="7178"/>
                      <a:pt x="1921" y="7178"/>
                    </a:cubicBezTo>
                    <a:close/>
                    <a:moveTo>
                      <a:pt x="1705" y="7399"/>
                    </a:moveTo>
                    <a:cubicBezTo>
                      <a:pt x="1727" y="7410"/>
                      <a:pt x="1711" y="7410"/>
                      <a:pt x="1700" y="7416"/>
                    </a:cubicBezTo>
                    <a:lnTo>
                      <a:pt x="1705" y="7399"/>
                    </a:lnTo>
                    <a:close/>
                    <a:moveTo>
                      <a:pt x="3896" y="7482"/>
                    </a:moveTo>
                    <a:cubicBezTo>
                      <a:pt x="3902" y="7499"/>
                      <a:pt x="3924" y="7521"/>
                      <a:pt x="3896" y="7521"/>
                    </a:cubicBezTo>
                    <a:cubicBezTo>
                      <a:pt x="3847" y="7487"/>
                      <a:pt x="3874" y="7487"/>
                      <a:pt x="3896" y="7482"/>
                    </a:cubicBezTo>
                    <a:close/>
                    <a:moveTo>
                      <a:pt x="1740" y="7712"/>
                    </a:moveTo>
                    <a:cubicBezTo>
                      <a:pt x="1740" y="7713"/>
                      <a:pt x="1739" y="7714"/>
                      <a:pt x="1738" y="7714"/>
                    </a:cubicBezTo>
                    <a:cubicBezTo>
                      <a:pt x="1739" y="7714"/>
                      <a:pt x="1740" y="7713"/>
                      <a:pt x="1740" y="7712"/>
                    </a:cubicBezTo>
                    <a:close/>
                    <a:moveTo>
                      <a:pt x="2314" y="7714"/>
                    </a:moveTo>
                    <a:lnTo>
                      <a:pt x="2314" y="7714"/>
                    </a:lnTo>
                    <a:cubicBezTo>
                      <a:pt x="2313" y="7716"/>
                      <a:pt x="2312" y="7717"/>
                      <a:pt x="2312" y="7718"/>
                    </a:cubicBezTo>
                    <a:lnTo>
                      <a:pt x="2312" y="7718"/>
                    </a:lnTo>
                    <a:lnTo>
                      <a:pt x="2314" y="7714"/>
                    </a:lnTo>
                    <a:close/>
                    <a:moveTo>
                      <a:pt x="3819" y="7732"/>
                    </a:moveTo>
                    <a:lnTo>
                      <a:pt x="3819" y="7736"/>
                    </a:lnTo>
                    <a:cubicBezTo>
                      <a:pt x="3820" y="7735"/>
                      <a:pt x="3820" y="7734"/>
                      <a:pt x="3819" y="7732"/>
                    </a:cubicBezTo>
                    <a:close/>
                    <a:moveTo>
                      <a:pt x="3657" y="8413"/>
                    </a:moveTo>
                    <a:lnTo>
                      <a:pt x="3658" y="8417"/>
                    </a:lnTo>
                    <a:cubicBezTo>
                      <a:pt x="3658" y="8416"/>
                      <a:pt x="3658" y="8414"/>
                      <a:pt x="3657" y="8413"/>
                    </a:cubicBezTo>
                    <a:close/>
                    <a:moveTo>
                      <a:pt x="3614" y="8445"/>
                    </a:moveTo>
                    <a:cubicBezTo>
                      <a:pt x="3613" y="8446"/>
                      <a:pt x="3612" y="8447"/>
                      <a:pt x="3611" y="8449"/>
                    </a:cubicBezTo>
                    <a:lnTo>
                      <a:pt x="3611" y="8449"/>
                    </a:lnTo>
                    <a:cubicBezTo>
                      <a:pt x="3613" y="8448"/>
                      <a:pt x="3614" y="8447"/>
                      <a:pt x="3614" y="8445"/>
                    </a:cubicBezTo>
                    <a:close/>
                    <a:moveTo>
                      <a:pt x="2463" y="8589"/>
                    </a:moveTo>
                    <a:cubicBezTo>
                      <a:pt x="2463" y="8589"/>
                      <a:pt x="2463" y="8589"/>
                      <a:pt x="2463" y="8589"/>
                    </a:cubicBezTo>
                    <a:cubicBezTo>
                      <a:pt x="2463" y="8589"/>
                      <a:pt x="2463" y="8589"/>
                      <a:pt x="2463" y="8589"/>
                    </a:cubicBezTo>
                    <a:close/>
                    <a:moveTo>
                      <a:pt x="2990" y="8859"/>
                    </a:moveTo>
                    <a:cubicBezTo>
                      <a:pt x="2990" y="8859"/>
                      <a:pt x="2989" y="8859"/>
                      <a:pt x="2989" y="8860"/>
                    </a:cubicBezTo>
                    <a:lnTo>
                      <a:pt x="2989" y="8865"/>
                    </a:lnTo>
                    <a:lnTo>
                      <a:pt x="2998" y="8865"/>
                    </a:lnTo>
                    <a:cubicBezTo>
                      <a:pt x="2994" y="8861"/>
                      <a:pt x="2992" y="8859"/>
                      <a:pt x="2990" y="8859"/>
                    </a:cubicBezTo>
                    <a:close/>
                    <a:moveTo>
                      <a:pt x="2998" y="8865"/>
                    </a:moveTo>
                    <a:cubicBezTo>
                      <a:pt x="3000" y="8868"/>
                      <a:pt x="3003" y="8872"/>
                      <a:pt x="3007" y="8876"/>
                    </a:cubicBezTo>
                    <a:lnTo>
                      <a:pt x="3007" y="8876"/>
                    </a:lnTo>
                    <a:cubicBezTo>
                      <a:pt x="3007" y="8875"/>
                      <a:pt x="3007" y="8872"/>
                      <a:pt x="3006" y="8865"/>
                    </a:cubicBezTo>
                    <a:close/>
                    <a:moveTo>
                      <a:pt x="2452" y="8832"/>
                    </a:moveTo>
                    <a:lnTo>
                      <a:pt x="2452" y="8832"/>
                    </a:lnTo>
                    <a:cubicBezTo>
                      <a:pt x="2474" y="8854"/>
                      <a:pt x="2474" y="8893"/>
                      <a:pt x="2463" y="8943"/>
                    </a:cubicBezTo>
                    <a:cubicBezTo>
                      <a:pt x="2458" y="8910"/>
                      <a:pt x="2452" y="8871"/>
                      <a:pt x="2452" y="8832"/>
                    </a:cubicBezTo>
                    <a:close/>
                    <a:moveTo>
                      <a:pt x="3417" y="8991"/>
                    </a:moveTo>
                    <a:lnTo>
                      <a:pt x="3417" y="8991"/>
                    </a:lnTo>
                    <a:cubicBezTo>
                      <a:pt x="3418" y="8991"/>
                      <a:pt x="3419" y="8992"/>
                      <a:pt x="3421" y="8993"/>
                    </a:cubicBezTo>
                    <a:cubicBezTo>
                      <a:pt x="3419" y="8992"/>
                      <a:pt x="3418" y="8991"/>
                      <a:pt x="3417" y="8991"/>
                    </a:cubicBezTo>
                    <a:close/>
                    <a:moveTo>
                      <a:pt x="2839" y="9380"/>
                    </a:moveTo>
                    <a:cubicBezTo>
                      <a:pt x="2841" y="9380"/>
                      <a:pt x="2843" y="9380"/>
                      <a:pt x="2845" y="9380"/>
                    </a:cubicBezTo>
                    <a:lnTo>
                      <a:pt x="2845" y="9380"/>
                    </a:lnTo>
                    <a:cubicBezTo>
                      <a:pt x="2843" y="9380"/>
                      <a:pt x="2841" y="9380"/>
                      <a:pt x="2839" y="9380"/>
                    </a:cubicBezTo>
                    <a:close/>
                    <a:moveTo>
                      <a:pt x="2709" y="9701"/>
                    </a:moveTo>
                    <a:lnTo>
                      <a:pt x="2709" y="9701"/>
                    </a:lnTo>
                    <a:cubicBezTo>
                      <a:pt x="2714" y="9713"/>
                      <a:pt x="2720" y="9725"/>
                      <a:pt x="2727" y="9740"/>
                    </a:cubicBezTo>
                    <a:cubicBezTo>
                      <a:pt x="2731" y="9730"/>
                      <a:pt x="2736" y="9721"/>
                      <a:pt x="2740" y="9712"/>
                    </a:cubicBezTo>
                    <a:lnTo>
                      <a:pt x="2740" y="9712"/>
                    </a:lnTo>
                    <a:cubicBezTo>
                      <a:pt x="2739" y="9712"/>
                      <a:pt x="2738" y="9713"/>
                      <a:pt x="2736" y="9713"/>
                    </a:cubicBezTo>
                    <a:cubicBezTo>
                      <a:pt x="2728" y="9713"/>
                      <a:pt x="2719" y="9706"/>
                      <a:pt x="2709" y="9701"/>
                    </a:cubicBezTo>
                    <a:close/>
                    <a:moveTo>
                      <a:pt x="3172" y="9762"/>
                    </a:moveTo>
                    <a:cubicBezTo>
                      <a:pt x="3171" y="9762"/>
                      <a:pt x="3170" y="9763"/>
                      <a:pt x="3169" y="9763"/>
                    </a:cubicBezTo>
                    <a:lnTo>
                      <a:pt x="3169" y="9763"/>
                    </a:lnTo>
                    <a:lnTo>
                      <a:pt x="3172" y="9762"/>
                    </a:lnTo>
                    <a:close/>
                    <a:moveTo>
                      <a:pt x="6381" y="11499"/>
                    </a:moveTo>
                    <a:cubicBezTo>
                      <a:pt x="6370" y="11505"/>
                      <a:pt x="6366" y="11508"/>
                      <a:pt x="6367" y="11508"/>
                    </a:cubicBezTo>
                    <a:cubicBezTo>
                      <a:pt x="6367" y="11508"/>
                      <a:pt x="6373" y="11505"/>
                      <a:pt x="6381" y="11499"/>
                    </a:cubicBezTo>
                    <a:close/>
                    <a:moveTo>
                      <a:pt x="1124" y="11587"/>
                    </a:moveTo>
                    <a:lnTo>
                      <a:pt x="1124" y="11587"/>
                    </a:lnTo>
                    <a:cubicBezTo>
                      <a:pt x="1125" y="11588"/>
                      <a:pt x="1126" y="11588"/>
                      <a:pt x="1127" y="11588"/>
                    </a:cubicBezTo>
                    <a:cubicBezTo>
                      <a:pt x="1128" y="11588"/>
                      <a:pt x="1129" y="11588"/>
                      <a:pt x="1130" y="11588"/>
                    </a:cubicBezTo>
                    <a:cubicBezTo>
                      <a:pt x="1128" y="11588"/>
                      <a:pt x="1126" y="11588"/>
                      <a:pt x="1124" y="11587"/>
                    </a:cubicBezTo>
                    <a:close/>
                    <a:moveTo>
                      <a:pt x="3152" y="11521"/>
                    </a:moveTo>
                    <a:cubicBezTo>
                      <a:pt x="3154" y="11537"/>
                      <a:pt x="3155" y="11552"/>
                      <a:pt x="3155" y="11566"/>
                    </a:cubicBezTo>
                    <a:cubicBezTo>
                      <a:pt x="3165" y="11585"/>
                      <a:pt x="3174" y="11595"/>
                      <a:pt x="3183" y="11597"/>
                    </a:cubicBezTo>
                    <a:lnTo>
                      <a:pt x="3183" y="11597"/>
                    </a:lnTo>
                    <a:cubicBezTo>
                      <a:pt x="3182" y="11574"/>
                      <a:pt x="3166" y="11547"/>
                      <a:pt x="3152" y="11521"/>
                    </a:cubicBezTo>
                    <a:close/>
                    <a:moveTo>
                      <a:pt x="987" y="11702"/>
                    </a:moveTo>
                    <a:cubicBezTo>
                      <a:pt x="987" y="11703"/>
                      <a:pt x="986" y="11703"/>
                      <a:pt x="986" y="11704"/>
                    </a:cubicBezTo>
                    <a:cubicBezTo>
                      <a:pt x="986" y="11703"/>
                      <a:pt x="987" y="11703"/>
                      <a:pt x="987" y="11702"/>
                    </a:cubicBezTo>
                    <a:close/>
                    <a:moveTo>
                      <a:pt x="1268" y="11704"/>
                    </a:moveTo>
                    <a:cubicBezTo>
                      <a:pt x="1266" y="11713"/>
                      <a:pt x="1265" y="11717"/>
                      <a:pt x="1266" y="11717"/>
                    </a:cubicBezTo>
                    <a:cubicBezTo>
                      <a:pt x="1266" y="11717"/>
                      <a:pt x="1268" y="11711"/>
                      <a:pt x="1268" y="11704"/>
                    </a:cubicBezTo>
                    <a:close/>
                    <a:moveTo>
                      <a:pt x="1528" y="11699"/>
                    </a:moveTo>
                    <a:lnTo>
                      <a:pt x="1528" y="11699"/>
                    </a:lnTo>
                    <a:cubicBezTo>
                      <a:pt x="1514" y="11706"/>
                      <a:pt x="1501" y="11708"/>
                      <a:pt x="1488" y="11708"/>
                    </a:cubicBezTo>
                    <a:cubicBezTo>
                      <a:pt x="1471" y="11708"/>
                      <a:pt x="1455" y="11704"/>
                      <a:pt x="1439" y="11704"/>
                    </a:cubicBezTo>
                    <a:cubicBezTo>
                      <a:pt x="1399" y="11736"/>
                      <a:pt x="1435" y="11741"/>
                      <a:pt x="1465" y="11743"/>
                    </a:cubicBezTo>
                    <a:lnTo>
                      <a:pt x="1465" y="11743"/>
                    </a:lnTo>
                    <a:cubicBezTo>
                      <a:pt x="1464" y="11741"/>
                      <a:pt x="1462" y="11740"/>
                      <a:pt x="1462" y="11737"/>
                    </a:cubicBezTo>
                    <a:cubicBezTo>
                      <a:pt x="1472" y="11720"/>
                      <a:pt x="1478" y="11715"/>
                      <a:pt x="1483" y="11715"/>
                    </a:cubicBezTo>
                    <a:cubicBezTo>
                      <a:pt x="1489" y="11715"/>
                      <a:pt x="1492" y="11721"/>
                      <a:pt x="1499" y="11721"/>
                    </a:cubicBezTo>
                    <a:cubicBezTo>
                      <a:pt x="1505" y="11721"/>
                      <a:pt x="1514" y="11716"/>
                      <a:pt x="1528" y="11699"/>
                    </a:cubicBezTo>
                    <a:close/>
                    <a:moveTo>
                      <a:pt x="1465" y="11743"/>
                    </a:moveTo>
                    <a:cubicBezTo>
                      <a:pt x="1467" y="11744"/>
                      <a:pt x="1469" y="11745"/>
                      <a:pt x="1472" y="11745"/>
                    </a:cubicBezTo>
                    <a:cubicBezTo>
                      <a:pt x="1475" y="11745"/>
                      <a:pt x="1478" y="11744"/>
                      <a:pt x="1481" y="11743"/>
                    </a:cubicBezTo>
                    <a:lnTo>
                      <a:pt x="1481" y="11743"/>
                    </a:lnTo>
                    <a:cubicBezTo>
                      <a:pt x="1476" y="11743"/>
                      <a:pt x="1471" y="11743"/>
                      <a:pt x="1465" y="11743"/>
                    </a:cubicBezTo>
                    <a:close/>
                    <a:moveTo>
                      <a:pt x="6600" y="11900"/>
                    </a:moveTo>
                    <a:lnTo>
                      <a:pt x="6600" y="11900"/>
                    </a:lnTo>
                    <a:cubicBezTo>
                      <a:pt x="6601" y="11904"/>
                      <a:pt x="6603" y="11907"/>
                      <a:pt x="6606" y="11910"/>
                    </a:cubicBezTo>
                    <a:lnTo>
                      <a:pt x="6606" y="11910"/>
                    </a:lnTo>
                    <a:cubicBezTo>
                      <a:pt x="6604" y="11907"/>
                      <a:pt x="6602" y="11904"/>
                      <a:pt x="6600" y="11900"/>
                    </a:cubicBezTo>
                    <a:close/>
                    <a:moveTo>
                      <a:pt x="6602" y="11845"/>
                    </a:moveTo>
                    <a:cubicBezTo>
                      <a:pt x="6576" y="11845"/>
                      <a:pt x="6587" y="11876"/>
                      <a:pt x="6600" y="11900"/>
                    </a:cubicBezTo>
                    <a:lnTo>
                      <a:pt x="6600" y="11900"/>
                    </a:lnTo>
                    <a:cubicBezTo>
                      <a:pt x="6599" y="11896"/>
                      <a:pt x="6599" y="11892"/>
                      <a:pt x="6602" y="11887"/>
                    </a:cubicBezTo>
                    <a:cubicBezTo>
                      <a:pt x="6606" y="11886"/>
                      <a:pt x="6609" y="11886"/>
                      <a:pt x="6612" y="11886"/>
                    </a:cubicBezTo>
                    <a:cubicBezTo>
                      <a:pt x="6655" y="11886"/>
                      <a:pt x="6596" y="11926"/>
                      <a:pt x="6669" y="11931"/>
                    </a:cubicBezTo>
                    <a:cubicBezTo>
                      <a:pt x="6636" y="11914"/>
                      <a:pt x="6636" y="11876"/>
                      <a:pt x="6619" y="11848"/>
                    </a:cubicBezTo>
                    <a:cubicBezTo>
                      <a:pt x="6612" y="11846"/>
                      <a:pt x="6606" y="11845"/>
                      <a:pt x="6602" y="11845"/>
                    </a:cubicBezTo>
                    <a:close/>
                    <a:moveTo>
                      <a:pt x="2015" y="12241"/>
                    </a:moveTo>
                    <a:cubicBezTo>
                      <a:pt x="2013" y="12241"/>
                      <a:pt x="2009" y="12242"/>
                      <a:pt x="2005" y="12244"/>
                    </a:cubicBezTo>
                    <a:lnTo>
                      <a:pt x="2005" y="12244"/>
                    </a:lnTo>
                    <a:lnTo>
                      <a:pt x="2015" y="12241"/>
                    </a:lnTo>
                    <a:close/>
                    <a:moveTo>
                      <a:pt x="2021" y="12252"/>
                    </a:moveTo>
                    <a:cubicBezTo>
                      <a:pt x="2020" y="12252"/>
                      <a:pt x="2020" y="12252"/>
                      <a:pt x="2020" y="12252"/>
                    </a:cubicBezTo>
                    <a:lnTo>
                      <a:pt x="2020" y="12252"/>
                    </a:lnTo>
                    <a:cubicBezTo>
                      <a:pt x="2020" y="12252"/>
                      <a:pt x="2020" y="12252"/>
                      <a:pt x="2021" y="12252"/>
                    </a:cubicBezTo>
                    <a:close/>
                    <a:moveTo>
                      <a:pt x="6138" y="12252"/>
                    </a:moveTo>
                    <a:cubicBezTo>
                      <a:pt x="6134" y="12252"/>
                      <a:pt x="6132" y="12252"/>
                      <a:pt x="6129" y="12253"/>
                    </a:cubicBezTo>
                    <a:lnTo>
                      <a:pt x="6129" y="12253"/>
                    </a:lnTo>
                    <a:cubicBezTo>
                      <a:pt x="6132" y="12253"/>
                      <a:pt x="6135" y="12252"/>
                      <a:pt x="6138" y="12252"/>
                    </a:cubicBezTo>
                    <a:close/>
                    <a:moveTo>
                      <a:pt x="6060" y="12429"/>
                    </a:moveTo>
                    <a:cubicBezTo>
                      <a:pt x="6055" y="12429"/>
                      <a:pt x="6038" y="12435"/>
                      <a:pt x="6032" y="12435"/>
                    </a:cubicBezTo>
                    <a:cubicBezTo>
                      <a:pt x="6049" y="12435"/>
                      <a:pt x="6055" y="12435"/>
                      <a:pt x="6060" y="12429"/>
                    </a:cubicBezTo>
                    <a:close/>
                    <a:moveTo>
                      <a:pt x="6083" y="12660"/>
                    </a:moveTo>
                    <a:cubicBezTo>
                      <a:pt x="6083" y="12660"/>
                      <a:pt x="6084" y="12661"/>
                      <a:pt x="6085" y="12661"/>
                    </a:cubicBezTo>
                    <a:lnTo>
                      <a:pt x="6085" y="12661"/>
                    </a:lnTo>
                    <a:cubicBezTo>
                      <a:pt x="6084" y="12661"/>
                      <a:pt x="6083" y="12661"/>
                      <a:pt x="6083" y="12660"/>
                    </a:cubicBezTo>
                    <a:close/>
                    <a:moveTo>
                      <a:pt x="2395" y="12655"/>
                    </a:moveTo>
                    <a:cubicBezTo>
                      <a:pt x="2394" y="12655"/>
                      <a:pt x="2393" y="12655"/>
                      <a:pt x="2391" y="12656"/>
                    </a:cubicBezTo>
                    <a:cubicBezTo>
                      <a:pt x="2380" y="12673"/>
                      <a:pt x="2391" y="12678"/>
                      <a:pt x="2397" y="12678"/>
                    </a:cubicBezTo>
                    <a:cubicBezTo>
                      <a:pt x="2402" y="12669"/>
                      <a:pt x="2402" y="12655"/>
                      <a:pt x="2395" y="12655"/>
                    </a:cubicBezTo>
                    <a:close/>
                    <a:moveTo>
                      <a:pt x="6332" y="12762"/>
                    </a:moveTo>
                    <a:lnTo>
                      <a:pt x="6337" y="12767"/>
                    </a:lnTo>
                    <a:cubicBezTo>
                      <a:pt x="6336" y="12765"/>
                      <a:pt x="6335" y="12764"/>
                      <a:pt x="6332" y="12762"/>
                    </a:cubicBezTo>
                    <a:close/>
                    <a:moveTo>
                      <a:pt x="6331" y="12783"/>
                    </a:moveTo>
                    <a:lnTo>
                      <a:pt x="6331" y="12783"/>
                    </a:lnTo>
                    <a:cubicBezTo>
                      <a:pt x="6330" y="12783"/>
                      <a:pt x="6330" y="12783"/>
                      <a:pt x="6329" y="12784"/>
                    </a:cubicBezTo>
                    <a:lnTo>
                      <a:pt x="6329" y="12784"/>
                    </a:lnTo>
                    <a:cubicBezTo>
                      <a:pt x="6330" y="12784"/>
                      <a:pt x="6331" y="12783"/>
                      <a:pt x="6331" y="12783"/>
                    </a:cubicBezTo>
                    <a:close/>
                    <a:moveTo>
                      <a:pt x="2242" y="12778"/>
                    </a:moveTo>
                    <a:cubicBezTo>
                      <a:pt x="2237" y="12788"/>
                      <a:pt x="2231" y="12794"/>
                      <a:pt x="2221" y="12809"/>
                    </a:cubicBezTo>
                    <a:lnTo>
                      <a:pt x="2221" y="12809"/>
                    </a:lnTo>
                    <a:cubicBezTo>
                      <a:pt x="2219" y="12810"/>
                      <a:pt x="2216" y="12810"/>
                      <a:pt x="2214" y="12811"/>
                    </a:cubicBezTo>
                    <a:cubicBezTo>
                      <a:pt x="2203" y="12833"/>
                      <a:pt x="2187" y="12844"/>
                      <a:pt x="2181" y="12861"/>
                    </a:cubicBezTo>
                    <a:lnTo>
                      <a:pt x="2131" y="12850"/>
                    </a:lnTo>
                    <a:cubicBezTo>
                      <a:pt x="2135" y="12845"/>
                      <a:pt x="2149" y="12838"/>
                      <a:pt x="2165" y="12830"/>
                    </a:cubicBezTo>
                    <a:lnTo>
                      <a:pt x="2165" y="12830"/>
                    </a:lnTo>
                    <a:cubicBezTo>
                      <a:pt x="2164" y="12831"/>
                      <a:pt x="2164" y="12832"/>
                      <a:pt x="2164" y="12833"/>
                    </a:cubicBezTo>
                    <a:cubicBezTo>
                      <a:pt x="2165" y="12832"/>
                      <a:pt x="2166" y="12830"/>
                      <a:pt x="2167" y="12829"/>
                    </a:cubicBezTo>
                    <a:lnTo>
                      <a:pt x="2167" y="12829"/>
                    </a:lnTo>
                    <a:cubicBezTo>
                      <a:pt x="2171" y="12827"/>
                      <a:pt x="2176" y="12824"/>
                      <a:pt x="2181" y="12822"/>
                    </a:cubicBezTo>
                    <a:cubicBezTo>
                      <a:pt x="2178" y="12822"/>
                      <a:pt x="2174" y="12822"/>
                      <a:pt x="2171" y="12823"/>
                    </a:cubicBezTo>
                    <a:lnTo>
                      <a:pt x="2171" y="12823"/>
                    </a:lnTo>
                    <a:cubicBezTo>
                      <a:pt x="2188" y="12801"/>
                      <a:pt x="2213" y="12787"/>
                      <a:pt x="2242" y="12778"/>
                    </a:cubicBezTo>
                    <a:close/>
                    <a:moveTo>
                      <a:pt x="2811" y="13004"/>
                    </a:moveTo>
                    <a:cubicBezTo>
                      <a:pt x="2805" y="13004"/>
                      <a:pt x="2796" y="13005"/>
                      <a:pt x="2790" y="13005"/>
                    </a:cubicBezTo>
                    <a:cubicBezTo>
                      <a:pt x="2786" y="13015"/>
                      <a:pt x="2775" y="13029"/>
                      <a:pt x="2784" y="13029"/>
                    </a:cubicBezTo>
                    <a:cubicBezTo>
                      <a:pt x="2789" y="13029"/>
                      <a:pt x="2798" y="13025"/>
                      <a:pt x="2817" y="13016"/>
                    </a:cubicBezTo>
                    <a:cubicBezTo>
                      <a:pt x="2827" y="13006"/>
                      <a:pt x="2821" y="13004"/>
                      <a:pt x="2811" y="13004"/>
                    </a:cubicBezTo>
                    <a:close/>
                    <a:moveTo>
                      <a:pt x="2752" y="13162"/>
                    </a:moveTo>
                    <a:lnTo>
                      <a:pt x="2756" y="13165"/>
                    </a:lnTo>
                    <a:cubicBezTo>
                      <a:pt x="2755" y="13164"/>
                      <a:pt x="2754" y="13163"/>
                      <a:pt x="2752" y="13162"/>
                    </a:cubicBezTo>
                    <a:close/>
                    <a:moveTo>
                      <a:pt x="5999" y="13265"/>
                    </a:moveTo>
                    <a:cubicBezTo>
                      <a:pt x="6016" y="13281"/>
                      <a:pt x="5999" y="13281"/>
                      <a:pt x="5977" y="13287"/>
                    </a:cubicBezTo>
                    <a:cubicBezTo>
                      <a:pt x="5988" y="13281"/>
                      <a:pt x="5988" y="13276"/>
                      <a:pt x="5999" y="13265"/>
                    </a:cubicBezTo>
                    <a:close/>
                    <a:moveTo>
                      <a:pt x="2321" y="13389"/>
                    </a:moveTo>
                    <a:lnTo>
                      <a:pt x="2321" y="13389"/>
                    </a:lnTo>
                    <a:cubicBezTo>
                      <a:pt x="2320" y="13390"/>
                      <a:pt x="2320" y="13391"/>
                      <a:pt x="2319" y="13392"/>
                    </a:cubicBezTo>
                    <a:cubicBezTo>
                      <a:pt x="2320" y="13391"/>
                      <a:pt x="2320" y="13390"/>
                      <a:pt x="2321" y="13389"/>
                    </a:cubicBezTo>
                    <a:close/>
                    <a:moveTo>
                      <a:pt x="3238" y="13469"/>
                    </a:moveTo>
                    <a:lnTo>
                      <a:pt x="3255" y="13514"/>
                    </a:lnTo>
                    <a:lnTo>
                      <a:pt x="3260" y="13552"/>
                    </a:lnTo>
                    <a:lnTo>
                      <a:pt x="3249" y="13552"/>
                    </a:lnTo>
                    <a:cubicBezTo>
                      <a:pt x="3249" y="13563"/>
                      <a:pt x="3255" y="13569"/>
                      <a:pt x="3255" y="13586"/>
                    </a:cubicBezTo>
                    <a:lnTo>
                      <a:pt x="3177" y="13586"/>
                    </a:lnTo>
                    <a:cubicBezTo>
                      <a:pt x="3183" y="13569"/>
                      <a:pt x="3205" y="13563"/>
                      <a:pt x="3221" y="13563"/>
                    </a:cubicBezTo>
                    <a:cubicBezTo>
                      <a:pt x="3219" y="13562"/>
                      <a:pt x="3216" y="13562"/>
                      <a:pt x="3213" y="13562"/>
                    </a:cubicBezTo>
                    <a:cubicBezTo>
                      <a:pt x="3208" y="13562"/>
                      <a:pt x="3202" y="13563"/>
                      <a:pt x="3195" y="13563"/>
                    </a:cubicBezTo>
                    <a:cubicBezTo>
                      <a:pt x="3189" y="13563"/>
                      <a:pt x="3183" y="13562"/>
                      <a:pt x="3177" y="13558"/>
                    </a:cubicBezTo>
                    <a:cubicBezTo>
                      <a:pt x="3205" y="13541"/>
                      <a:pt x="3232" y="13525"/>
                      <a:pt x="3255" y="13514"/>
                    </a:cubicBezTo>
                    <a:lnTo>
                      <a:pt x="3205" y="13508"/>
                    </a:lnTo>
                    <a:cubicBezTo>
                      <a:pt x="3221" y="13503"/>
                      <a:pt x="3232" y="13475"/>
                      <a:pt x="3238" y="13469"/>
                    </a:cubicBezTo>
                    <a:close/>
                    <a:moveTo>
                      <a:pt x="3254" y="13628"/>
                    </a:moveTo>
                    <a:cubicBezTo>
                      <a:pt x="3252" y="13630"/>
                      <a:pt x="3251" y="13632"/>
                      <a:pt x="3249" y="13635"/>
                    </a:cubicBezTo>
                    <a:cubicBezTo>
                      <a:pt x="3251" y="13633"/>
                      <a:pt x="3252" y="13630"/>
                      <a:pt x="3254" y="13628"/>
                    </a:cubicBezTo>
                    <a:close/>
                    <a:moveTo>
                      <a:pt x="3252" y="13611"/>
                    </a:moveTo>
                    <a:cubicBezTo>
                      <a:pt x="3259" y="13611"/>
                      <a:pt x="3261" y="13615"/>
                      <a:pt x="3254" y="13628"/>
                    </a:cubicBezTo>
                    <a:lnTo>
                      <a:pt x="3254" y="13628"/>
                    </a:lnTo>
                    <a:cubicBezTo>
                      <a:pt x="3258" y="13624"/>
                      <a:pt x="3262" y="13623"/>
                      <a:pt x="3266" y="13619"/>
                    </a:cubicBezTo>
                    <a:cubicBezTo>
                      <a:pt x="3266" y="13624"/>
                      <a:pt x="3266" y="13624"/>
                      <a:pt x="3277" y="13635"/>
                    </a:cubicBezTo>
                    <a:cubicBezTo>
                      <a:pt x="3259" y="13657"/>
                      <a:pt x="3228" y="13672"/>
                      <a:pt x="3210" y="13672"/>
                    </a:cubicBezTo>
                    <a:cubicBezTo>
                      <a:pt x="3205" y="13672"/>
                      <a:pt x="3202" y="13671"/>
                      <a:pt x="3199" y="13669"/>
                    </a:cubicBezTo>
                    <a:cubicBezTo>
                      <a:pt x="3210" y="13641"/>
                      <a:pt x="3238" y="13646"/>
                      <a:pt x="3210" y="13624"/>
                    </a:cubicBezTo>
                    <a:cubicBezTo>
                      <a:pt x="3225" y="13619"/>
                      <a:pt x="3242" y="13611"/>
                      <a:pt x="3252" y="13611"/>
                    </a:cubicBezTo>
                    <a:close/>
                    <a:moveTo>
                      <a:pt x="3293" y="13696"/>
                    </a:moveTo>
                    <a:cubicBezTo>
                      <a:pt x="3304" y="13696"/>
                      <a:pt x="3304" y="13702"/>
                      <a:pt x="3304" y="13707"/>
                    </a:cubicBezTo>
                    <a:lnTo>
                      <a:pt x="3282" y="13702"/>
                    </a:lnTo>
                    <a:lnTo>
                      <a:pt x="3293" y="13696"/>
                    </a:lnTo>
                    <a:close/>
                    <a:moveTo>
                      <a:pt x="3310" y="13713"/>
                    </a:moveTo>
                    <a:cubicBezTo>
                      <a:pt x="3310" y="13724"/>
                      <a:pt x="3315" y="13724"/>
                      <a:pt x="3315" y="13729"/>
                    </a:cubicBezTo>
                    <a:cubicBezTo>
                      <a:pt x="3296" y="13729"/>
                      <a:pt x="3266" y="13753"/>
                      <a:pt x="3254" y="13753"/>
                    </a:cubicBezTo>
                    <a:cubicBezTo>
                      <a:pt x="3248" y="13753"/>
                      <a:pt x="3246" y="13749"/>
                      <a:pt x="3249" y="13735"/>
                    </a:cubicBezTo>
                    <a:lnTo>
                      <a:pt x="3310" y="13713"/>
                    </a:lnTo>
                    <a:close/>
                    <a:moveTo>
                      <a:pt x="3321" y="13746"/>
                    </a:moveTo>
                    <a:cubicBezTo>
                      <a:pt x="3332" y="13752"/>
                      <a:pt x="3332" y="13757"/>
                      <a:pt x="3338" y="13757"/>
                    </a:cubicBezTo>
                    <a:cubicBezTo>
                      <a:pt x="3321" y="13763"/>
                      <a:pt x="3304" y="13774"/>
                      <a:pt x="3288" y="13774"/>
                    </a:cubicBezTo>
                    <a:lnTo>
                      <a:pt x="3321" y="13746"/>
                    </a:lnTo>
                    <a:close/>
                    <a:moveTo>
                      <a:pt x="3398" y="13846"/>
                    </a:moveTo>
                    <a:cubicBezTo>
                      <a:pt x="3398" y="13851"/>
                      <a:pt x="3393" y="13851"/>
                      <a:pt x="3393" y="13851"/>
                    </a:cubicBezTo>
                    <a:lnTo>
                      <a:pt x="3398" y="13846"/>
                    </a:lnTo>
                    <a:close/>
                    <a:moveTo>
                      <a:pt x="5861" y="13901"/>
                    </a:moveTo>
                    <a:cubicBezTo>
                      <a:pt x="5866" y="13916"/>
                      <a:pt x="5885" y="13940"/>
                      <a:pt x="5867" y="13940"/>
                    </a:cubicBezTo>
                    <a:cubicBezTo>
                      <a:pt x="5865" y="13940"/>
                      <a:pt x="5863" y="13940"/>
                      <a:pt x="5861" y="13940"/>
                    </a:cubicBezTo>
                    <a:cubicBezTo>
                      <a:pt x="5811" y="13901"/>
                      <a:pt x="5839" y="13912"/>
                      <a:pt x="5861" y="13901"/>
                    </a:cubicBezTo>
                    <a:close/>
                    <a:moveTo>
                      <a:pt x="3404" y="14023"/>
                    </a:moveTo>
                    <a:cubicBezTo>
                      <a:pt x="3415" y="14034"/>
                      <a:pt x="3415" y="14050"/>
                      <a:pt x="3421" y="14061"/>
                    </a:cubicBezTo>
                    <a:cubicBezTo>
                      <a:pt x="3393" y="14061"/>
                      <a:pt x="3371" y="14056"/>
                      <a:pt x="3376" y="14028"/>
                    </a:cubicBezTo>
                    <a:cubicBezTo>
                      <a:pt x="3387" y="14023"/>
                      <a:pt x="3398" y="14023"/>
                      <a:pt x="3404" y="14023"/>
                    </a:cubicBezTo>
                    <a:close/>
                    <a:moveTo>
                      <a:pt x="5792" y="14107"/>
                    </a:moveTo>
                    <a:lnTo>
                      <a:pt x="5789" y="14117"/>
                    </a:lnTo>
                    <a:cubicBezTo>
                      <a:pt x="5792" y="14113"/>
                      <a:pt x="5792" y="14110"/>
                      <a:pt x="5792" y="14107"/>
                    </a:cubicBezTo>
                    <a:close/>
                    <a:moveTo>
                      <a:pt x="3476" y="14189"/>
                    </a:moveTo>
                    <a:lnTo>
                      <a:pt x="3481" y="14194"/>
                    </a:lnTo>
                    <a:cubicBezTo>
                      <a:pt x="3476" y="14194"/>
                      <a:pt x="3476" y="14189"/>
                      <a:pt x="3476" y="14189"/>
                    </a:cubicBezTo>
                    <a:close/>
                    <a:moveTo>
                      <a:pt x="3241" y="14270"/>
                    </a:moveTo>
                    <a:cubicBezTo>
                      <a:pt x="3248" y="14270"/>
                      <a:pt x="3236" y="14278"/>
                      <a:pt x="3227" y="14283"/>
                    </a:cubicBezTo>
                    <a:lnTo>
                      <a:pt x="3232" y="14272"/>
                    </a:lnTo>
                    <a:cubicBezTo>
                      <a:pt x="3237" y="14271"/>
                      <a:pt x="3239" y="14270"/>
                      <a:pt x="3241" y="14270"/>
                    </a:cubicBezTo>
                    <a:close/>
                    <a:moveTo>
                      <a:pt x="3283" y="14659"/>
                    </a:moveTo>
                    <a:cubicBezTo>
                      <a:pt x="3282" y="14659"/>
                      <a:pt x="3282" y="14659"/>
                      <a:pt x="3282" y="14659"/>
                    </a:cubicBezTo>
                    <a:cubicBezTo>
                      <a:pt x="3282" y="14659"/>
                      <a:pt x="3282" y="14659"/>
                      <a:pt x="3283" y="14659"/>
                    </a:cubicBezTo>
                    <a:close/>
                    <a:moveTo>
                      <a:pt x="5586" y="14754"/>
                    </a:moveTo>
                    <a:lnTo>
                      <a:pt x="5590" y="14764"/>
                    </a:lnTo>
                    <a:cubicBezTo>
                      <a:pt x="5589" y="14760"/>
                      <a:pt x="5588" y="14757"/>
                      <a:pt x="5586" y="14754"/>
                    </a:cubicBezTo>
                    <a:close/>
                    <a:moveTo>
                      <a:pt x="5451" y="15080"/>
                    </a:moveTo>
                    <a:lnTo>
                      <a:pt x="5451" y="15080"/>
                    </a:lnTo>
                    <a:cubicBezTo>
                      <a:pt x="5451" y="15080"/>
                      <a:pt x="5451" y="15080"/>
                      <a:pt x="5451" y="15080"/>
                    </a:cubicBezTo>
                    <a:lnTo>
                      <a:pt x="5451" y="15080"/>
                    </a:lnTo>
                    <a:cubicBezTo>
                      <a:pt x="5451" y="15080"/>
                      <a:pt x="5451" y="15080"/>
                      <a:pt x="5451" y="15080"/>
                    </a:cubicBezTo>
                    <a:close/>
                    <a:moveTo>
                      <a:pt x="4881" y="15218"/>
                    </a:moveTo>
                    <a:cubicBezTo>
                      <a:pt x="4885" y="15221"/>
                      <a:pt x="4888" y="15227"/>
                      <a:pt x="4890" y="15227"/>
                    </a:cubicBezTo>
                    <a:cubicBezTo>
                      <a:pt x="4892" y="15227"/>
                      <a:pt x="4893" y="15225"/>
                      <a:pt x="4893" y="15218"/>
                    </a:cubicBezTo>
                    <a:close/>
                    <a:moveTo>
                      <a:pt x="5303" y="15299"/>
                    </a:moveTo>
                    <a:cubicBezTo>
                      <a:pt x="5306" y="15302"/>
                      <a:pt x="5309" y="15304"/>
                      <a:pt x="5313" y="15307"/>
                    </a:cubicBezTo>
                    <a:cubicBezTo>
                      <a:pt x="5309" y="15304"/>
                      <a:pt x="5306" y="15301"/>
                      <a:pt x="5303" y="15299"/>
                    </a:cubicBezTo>
                    <a:close/>
                    <a:moveTo>
                      <a:pt x="4704" y="15683"/>
                    </a:moveTo>
                    <a:cubicBezTo>
                      <a:pt x="4706" y="15683"/>
                      <a:pt x="4707" y="15683"/>
                      <a:pt x="4708" y="15683"/>
                    </a:cubicBezTo>
                    <a:lnTo>
                      <a:pt x="4708" y="15683"/>
                    </a:lnTo>
                    <a:cubicBezTo>
                      <a:pt x="4707" y="15683"/>
                      <a:pt x="4706" y="15683"/>
                      <a:pt x="4704" y="15683"/>
                    </a:cubicBezTo>
                    <a:close/>
                    <a:moveTo>
                      <a:pt x="4998" y="16059"/>
                    </a:moveTo>
                    <a:cubicBezTo>
                      <a:pt x="4995" y="16059"/>
                      <a:pt x="4994" y="16061"/>
                      <a:pt x="4993" y="16063"/>
                    </a:cubicBezTo>
                    <a:lnTo>
                      <a:pt x="4993" y="16063"/>
                    </a:lnTo>
                    <a:lnTo>
                      <a:pt x="4998" y="16059"/>
                    </a:lnTo>
                    <a:close/>
                    <a:moveTo>
                      <a:pt x="4699" y="16530"/>
                    </a:moveTo>
                    <a:cubicBezTo>
                      <a:pt x="4703" y="16572"/>
                      <a:pt x="4704" y="16614"/>
                      <a:pt x="4689" y="16614"/>
                    </a:cubicBezTo>
                    <a:cubicBezTo>
                      <a:pt x="4685" y="16614"/>
                      <a:pt x="4679" y="16610"/>
                      <a:pt x="4671" y="16601"/>
                    </a:cubicBezTo>
                    <a:cubicBezTo>
                      <a:pt x="4671" y="16585"/>
                      <a:pt x="4666" y="16568"/>
                      <a:pt x="4666" y="16546"/>
                    </a:cubicBezTo>
                    <a:cubicBezTo>
                      <a:pt x="4677" y="16541"/>
                      <a:pt x="4693" y="16541"/>
                      <a:pt x="4699" y="16530"/>
                    </a:cubicBezTo>
                    <a:close/>
                    <a:moveTo>
                      <a:pt x="4809" y="18129"/>
                    </a:moveTo>
                    <a:cubicBezTo>
                      <a:pt x="4835" y="18164"/>
                      <a:pt x="4838" y="18175"/>
                      <a:pt x="4833" y="18175"/>
                    </a:cubicBezTo>
                    <a:cubicBezTo>
                      <a:pt x="4828" y="18175"/>
                      <a:pt x="4819" y="18169"/>
                      <a:pt x="4809" y="18162"/>
                    </a:cubicBezTo>
                    <a:lnTo>
                      <a:pt x="4809" y="18129"/>
                    </a:lnTo>
                    <a:close/>
                    <a:moveTo>
                      <a:pt x="5399" y="20007"/>
                    </a:moveTo>
                    <a:lnTo>
                      <a:pt x="5399" y="20007"/>
                    </a:lnTo>
                    <a:cubicBezTo>
                      <a:pt x="5398" y="20009"/>
                      <a:pt x="5397" y="20012"/>
                      <a:pt x="5396" y="20016"/>
                    </a:cubicBezTo>
                    <a:cubicBezTo>
                      <a:pt x="5397" y="20013"/>
                      <a:pt x="5398" y="20010"/>
                      <a:pt x="5399" y="20007"/>
                    </a:cubicBezTo>
                    <a:close/>
                    <a:moveTo>
                      <a:pt x="6420" y="20835"/>
                    </a:moveTo>
                    <a:cubicBezTo>
                      <a:pt x="6420" y="20838"/>
                      <a:pt x="6421" y="20843"/>
                      <a:pt x="6424" y="20850"/>
                    </a:cubicBezTo>
                    <a:lnTo>
                      <a:pt x="6424" y="20850"/>
                    </a:lnTo>
                    <a:lnTo>
                      <a:pt x="6420" y="20835"/>
                    </a:lnTo>
                    <a:close/>
                    <a:moveTo>
                      <a:pt x="1251" y="0"/>
                    </a:moveTo>
                    <a:cubicBezTo>
                      <a:pt x="1196" y="61"/>
                      <a:pt x="1262" y="28"/>
                      <a:pt x="1190" y="122"/>
                    </a:cubicBezTo>
                    <a:cubicBezTo>
                      <a:pt x="1198" y="115"/>
                      <a:pt x="1204" y="111"/>
                      <a:pt x="1209" y="111"/>
                    </a:cubicBezTo>
                    <a:cubicBezTo>
                      <a:pt x="1252" y="111"/>
                      <a:pt x="1215" y="360"/>
                      <a:pt x="1251" y="360"/>
                    </a:cubicBezTo>
                    <a:cubicBezTo>
                      <a:pt x="1256" y="360"/>
                      <a:pt x="1261" y="356"/>
                      <a:pt x="1268" y="347"/>
                    </a:cubicBezTo>
                    <a:lnTo>
                      <a:pt x="1268" y="347"/>
                    </a:lnTo>
                    <a:cubicBezTo>
                      <a:pt x="1211" y="435"/>
                      <a:pt x="1243" y="511"/>
                      <a:pt x="1185" y="631"/>
                    </a:cubicBezTo>
                    <a:cubicBezTo>
                      <a:pt x="1195" y="626"/>
                      <a:pt x="1202" y="616"/>
                      <a:pt x="1207" y="616"/>
                    </a:cubicBezTo>
                    <a:cubicBezTo>
                      <a:pt x="1214" y="616"/>
                      <a:pt x="1216" y="633"/>
                      <a:pt x="1213" y="698"/>
                    </a:cubicBezTo>
                    <a:cubicBezTo>
                      <a:pt x="1218" y="703"/>
                      <a:pt x="1224" y="714"/>
                      <a:pt x="1235" y="725"/>
                    </a:cubicBezTo>
                    <a:cubicBezTo>
                      <a:pt x="1240" y="698"/>
                      <a:pt x="1251" y="675"/>
                      <a:pt x="1262" y="670"/>
                    </a:cubicBezTo>
                    <a:cubicBezTo>
                      <a:pt x="1307" y="725"/>
                      <a:pt x="1307" y="908"/>
                      <a:pt x="1329" y="969"/>
                    </a:cubicBezTo>
                    <a:cubicBezTo>
                      <a:pt x="1327" y="987"/>
                      <a:pt x="1325" y="993"/>
                      <a:pt x="1322" y="993"/>
                    </a:cubicBezTo>
                    <a:cubicBezTo>
                      <a:pt x="1316" y="993"/>
                      <a:pt x="1307" y="967"/>
                      <a:pt x="1298" y="967"/>
                    </a:cubicBezTo>
                    <a:cubicBezTo>
                      <a:pt x="1295" y="967"/>
                      <a:pt x="1293" y="969"/>
                      <a:pt x="1290" y="974"/>
                    </a:cubicBezTo>
                    <a:lnTo>
                      <a:pt x="1323" y="1063"/>
                    </a:lnTo>
                    <a:cubicBezTo>
                      <a:pt x="1293" y="1070"/>
                      <a:pt x="1276" y="1153"/>
                      <a:pt x="1255" y="1153"/>
                    </a:cubicBezTo>
                    <a:cubicBezTo>
                      <a:pt x="1246" y="1153"/>
                      <a:pt x="1236" y="1136"/>
                      <a:pt x="1224" y="1085"/>
                    </a:cubicBezTo>
                    <a:lnTo>
                      <a:pt x="1224" y="1085"/>
                    </a:lnTo>
                    <a:lnTo>
                      <a:pt x="1235" y="1229"/>
                    </a:lnTo>
                    <a:cubicBezTo>
                      <a:pt x="1213" y="1312"/>
                      <a:pt x="1207" y="1434"/>
                      <a:pt x="1235" y="1500"/>
                    </a:cubicBezTo>
                    <a:cubicBezTo>
                      <a:pt x="1226" y="1557"/>
                      <a:pt x="1266" y="1627"/>
                      <a:pt x="1264" y="1627"/>
                    </a:cubicBezTo>
                    <a:cubicBezTo>
                      <a:pt x="1263" y="1627"/>
                      <a:pt x="1259" y="1622"/>
                      <a:pt x="1251" y="1611"/>
                    </a:cubicBezTo>
                    <a:lnTo>
                      <a:pt x="1251" y="1611"/>
                    </a:lnTo>
                    <a:lnTo>
                      <a:pt x="1296" y="1832"/>
                    </a:lnTo>
                    <a:lnTo>
                      <a:pt x="1279" y="1832"/>
                    </a:lnTo>
                    <a:cubicBezTo>
                      <a:pt x="1290" y="2053"/>
                      <a:pt x="1379" y="2280"/>
                      <a:pt x="1307" y="2540"/>
                    </a:cubicBezTo>
                    <a:cubicBezTo>
                      <a:pt x="1323" y="2612"/>
                      <a:pt x="1345" y="2690"/>
                      <a:pt x="1334" y="2817"/>
                    </a:cubicBezTo>
                    <a:lnTo>
                      <a:pt x="1301" y="2845"/>
                    </a:lnTo>
                    <a:cubicBezTo>
                      <a:pt x="1323" y="2939"/>
                      <a:pt x="1290" y="3132"/>
                      <a:pt x="1329" y="3166"/>
                    </a:cubicBezTo>
                    <a:cubicBezTo>
                      <a:pt x="1235" y="3276"/>
                      <a:pt x="1345" y="3630"/>
                      <a:pt x="1345" y="3796"/>
                    </a:cubicBezTo>
                    <a:lnTo>
                      <a:pt x="1390" y="3796"/>
                    </a:lnTo>
                    <a:cubicBezTo>
                      <a:pt x="1401" y="3913"/>
                      <a:pt x="1417" y="4018"/>
                      <a:pt x="1456" y="4162"/>
                    </a:cubicBezTo>
                    <a:lnTo>
                      <a:pt x="1495" y="4151"/>
                    </a:lnTo>
                    <a:lnTo>
                      <a:pt x="1495" y="4151"/>
                    </a:lnTo>
                    <a:cubicBezTo>
                      <a:pt x="1545" y="4267"/>
                      <a:pt x="1489" y="4466"/>
                      <a:pt x="1511" y="4660"/>
                    </a:cubicBezTo>
                    <a:cubicBezTo>
                      <a:pt x="1489" y="4649"/>
                      <a:pt x="1489" y="4599"/>
                      <a:pt x="1495" y="4566"/>
                    </a:cubicBezTo>
                    <a:lnTo>
                      <a:pt x="1495" y="4566"/>
                    </a:lnTo>
                    <a:cubicBezTo>
                      <a:pt x="1412" y="4809"/>
                      <a:pt x="1622" y="5042"/>
                      <a:pt x="1572" y="5263"/>
                    </a:cubicBezTo>
                    <a:cubicBezTo>
                      <a:pt x="1594" y="5313"/>
                      <a:pt x="1594" y="5351"/>
                      <a:pt x="1583" y="5390"/>
                    </a:cubicBezTo>
                    <a:cubicBezTo>
                      <a:pt x="1583" y="5379"/>
                      <a:pt x="1583" y="5379"/>
                      <a:pt x="1578" y="5374"/>
                    </a:cubicBezTo>
                    <a:lnTo>
                      <a:pt x="1578" y="5396"/>
                    </a:lnTo>
                    <a:cubicBezTo>
                      <a:pt x="1572" y="5418"/>
                      <a:pt x="1567" y="5446"/>
                      <a:pt x="1567" y="5473"/>
                    </a:cubicBezTo>
                    <a:cubicBezTo>
                      <a:pt x="1572" y="5451"/>
                      <a:pt x="1578" y="5423"/>
                      <a:pt x="1578" y="5407"/>
                    </a:cubicBezTo>
                    <a:cubicBezTo>
                      <a:pt x="1583" y="5451"/>
                      <a:pt x="1600" y="5512"/>
                      <a:pt x="1611" y="5567"/>
                    </a:cubicBezTo>
                    <a:lnTo>
                      <a:pt x="1572" y="5595"/>
                    </a:lnTo>
                    <a:lnTo>
                      <a:pt x="1572" y="5612"/>
                    </a:lnTo>
                    <a:cubicBezTo>
                      <a:pt x="1570" y="5639"/>
                      <a:pt x="1575" y="5650"/>
                      <a:pt x="1585" y="5650"/>
                    </a:cubicBezTo>
                    <a:cubicBezTo>
                      <a:pt x="1597" y="5650"/>
                      <a:pt x="1615" y="5635"/>
                      <a:pt x="1633" y="5617"/>
                    </a:cubicBezTo>
                    <a:cubicBezTo>
                      <a:pt x="1639" y="5623"/>
                      <a:pt x="1639" y="5639"/>
                      <a:pt x="1650" y="5645"/>
                    </a:cubicBezTo>
                    <a:lnTo>
                      <a:pt x="1622" y="5656"/>
                    </a:lnTo>
                    <a:cubicBezTo>
                      <a:pt x="1628" y="5667"/>
                      <a:pt x="1639" y="5667"/>
                      <a:pt x="1655" y="5667"/>
                    </a:cubicBezTo>
                    <a:cubicBezTo>
                      <a:pt x="1661" y="5672"/>
                      <a:pt x="1661" y="5678"/>
                      <a:pt x="1666" y="5683"/>
                    </a:cubicBezTo>
                    <a:lnTo>
                      <a:pt x="1661" y="5695"/>
                    </a:lnTo>
                    <a:cubicBezTo>
                      <a:pt x="1600" y="5750"/>
                      <a:pt x="1711" y="5844"/>
                      <a:pt x="1639" y="5916"/>
                    </a:cubicBezTo>
                    <a:cubicBezTo>
                      <a:pt x="1666" y="5932"/>
                      <a:pt x="1683" y="6032"/>
                      <a:pt x="1711" y="6115"/>
                    </a:cubicBezTo>
                    <a:cubicBezTo>
                      <a:pt x="1705" y="6137"/>
                      <a:pt x="1688" y="6154"/>
                      <a:pt x="1677" y="6176"/>
                    </a:cubicBezTo>
                    <a:cubicBezTo>
                      <a:pt x="1688" y="6165"/>
                      <a:pt x="1696" y="6161"/>
                      <a:pt x="1701" y="6161"/>
                    </a:cubicBezTo>
                    <a:cubicBezTo>
                      <a:pt x="1709" y="6161"/>
                      <a:pt x="1713" y="6171"/>
                      <a:pt x="1716" y="6181"/>
                    </a:cubicBezTo>
                    <a:cubicBezTo>
                      <a:pt x="1716" y="6176"/>
                      <a:pt x="1722" y="6176"/>
                      <a:pt x="1738" y="6176"/>
                    </a:cubicBezTo>
                    <a:cubicBezTo>
                      <a:pt x="1744" y="6193"/>
                      <a:pt x="1749" y="6198"/>
                      <a:pt x="1760" y="6209"/>
                    </a:cubicBezTo>
                    <a:lnTo>
                      <a:pt x="1733" y="6253"/>
                    </a:lnTo>
                    <a:cubicBezTo>
                      <a:pt x="1777" y="6253"/>
                      <a:pt x="1766" y="6292"/>
                      <a:pt x="1777" y="6314"/>
                    </a:cubicBezTo>
                    <a:cubicBezTo>
                      <a:pt x="1777" y="6359"/>
                      <a:pt x="1788" y="6392"/>
                      <a:pt x="1805" y="6425"/>
                    </a:cubicBezTo>
                    <a:lnTo>
                      <a:pt x="1749" y="6458"/>
                    </a:lnTo>
                    <a:cubicBezTo>
                      <a:pt x="1788" y="6502"/>
                      <a:pt x="1816" y="6552"/>
                      <a:pt x="1849" y="6591"/>
                    </a:cubicBezTo>
                    <a:cubicBezTo>
                      <a:pt x="1835" y="6647"/>
                      <a:pt x="1825" y="6685"/>
                      <a:pt x="1804" y="6685"/>
                    </a:cubicBezTo>
                    <a:cubicBezTo>
                      <a:pt x="1791" y="6685"/>
                      <a:pt x="1774" y="6672"/>
                      <a:pt x="1749" y="6641"/>
                    </a:cubicBezTo>
                    <a:lnTo>
                      <a:pt x="1749" y="6641"/>
                    </a:lnTo>
                    <a:cubicBezTo>
                      <a:pt x="1766" y="6668"/>
                      <a:pt x="1771" y="6691"/>
                      <a:pt x="1788" y="6702"/>
                    </a:cubicBezTo>
                    <a:cubicBezTo>
                      <a:pt x="1777" y="6707"/>
                      <a:pt x="1771" y="6707"/>
                      <a:pt x="1766" y="6718"/>
                    </a:cubicBezTo>
                    <a:lnTo>
                      <a:pt x="1788" y="6707"/>
                    </a:lnTo>
                    <a:cubicBezTo>
                      <a:pt x="1794" y="6724"/>
                      <a:pt x="1799" y="6735"/>
                      <a:pt x="1799" y="6746"/>
                    </a:cubicBezTo>
                    <a:cubicBezTo>
                      <a:pt x="1771" y="6746"/>
                      <a:pt x="1744" y="6735"/>
                      <a:pt x="1749" y="6718"/>
                    </a:cubicBezTo>
                    <a:cubicBezTo>
                      <a:pt x="1746" y="6718"/>
                      <a:pt x="1742" y="6721"/>
                      <a:pt x="1738" y="6721"/>
                    </a:cubicBezTo>
                    <a:cubicBezTo>
                      <a:pt x="1736" y="6721"/>
                      <a:pt x="1735" y="6720"/>
                      <a:pt x="1733" y="6718"/>
                    </a:cubicBezTo>
                    <a:cubicBezTo>
                      <a:pt x="1722" y="6691"/>
                      <a:pt x="1749" y="6646"/>
                      <a:pt x="1694" y="6646"/>
                    </a:cubicBezTo>
                    <a:lnTo>
                      <a:pt x="1744" y="6597"/>
                    </a:lnTo>
                    <a:cubicBezTo>
                      <a:pt x="1742" y="6596"/>
                      <a:pt x="1740" y="6595"/>
                      <a:pt x="1738" y="6595"/>
                    </a:cubicBezTo>
                    <a:cubicBezTo>
                      <a:pt x="1715" y="6595"/>
                      <a:pt x="1688" y="6645"/>
                      <a:pt x="1655" y="6645"/>
                    </a:cubicBezTo>
                    <a:cubicBezTo>
                      <a:pt x="1650" y="6645"/>
                      <a:pt x="1644" y="6644"/>
                      <a:pt x="1639" y="6641"/>
                    </a:cubicBezTo>
                    <a:cubicBezTo>
                      <a:pt x="1605" y="6624"/>
                      <a:pt x="1688" y="6597"/>
                      <a:pt x="1694" y="6585"/>
                    </a:cubicBezTo>
                    <a:lnTo>
                      <a:pt x="1694" y="6585"/>
                    </a:lnTo>
                    <a:cubicBezTo>
                      <a:pt x="1679" y="6588"/>
                      <a:pt x="1656" y="6593"/>
                      <a:pt x="1637" y="6593"/>
                    </a:cubicBezTo>
                    <a:cubicBezTo>
                      <a:pt x="1615" y="6593"/>
                      <a:pt x="1601" y="6585"/>
                      <a:pt x="1622" y="6558"/>
                    </a:cubicBezTo>
                    <a:cubicBezTo>
                      <a:pt x="1633" y="6558"/>
                      <a:pt x="1628" y="6569"/>
                      <a:pt x="1639" y="6569"/>
                    </a:cubicBezTo>
                    <a:lnTo>
                      <a:pt x="1661" y="6536"/>
                    </a:lnTo>
                    <a:cubicBezTo>
                      <a:pt x="1675" y="6533"/>
                      <a:pt x="1686" y="6533"/>
                      <a:pt x="1694" y="6533"/>
                    </a:cubicBezTo>
                    <a:cubicBezTo>
                      <a:pt x="1707" y="6533"/>
                      <a:pt x="1714" y="6534"/>
                      <a:pt x="1720" y="6534"/>
                    </a:cubicBezTo>
                    <a:cubicBezTo>
                      <a:pt x="1729" y="6534"/>
                      <a:pt x="1733" y="6530"/>
                      <a:pt x="1749" y="6508"/>
                    </a:cubicBezTo>
                    <a:lnTo>
                      <a:pt x="1749" y="6508"/>
                    </a:lnTo>
                    <a:cubicBezTo>
                      <a:pt x="1722" y="6525"/>
                      <a:pt x="1705" y="6531"/>
                      <a:pt x="1694" y="6531"/>
                    </a:cubicBezTo>
                    <a:cubicBezTo>
                      <a:pt x="1666" y="6531"/>
                      <a:pt x="1670" y="6496"/>
                      <a:pt x="1637" y="6496"/>
                    </a:cubicBezTo>
                    <a:cubicBezTo>
                      <a:pt x="1625" y="6496"/>
                      <a:pt x="1608" y="6501"/>
                      <a:pt x="1583" y="6514"/>
                    </a:cubicBezTo>
                    <a:lnTo>
                      <a:pt x="1600" y="6486"/>
                    </a:lnTo>
                    <a:cubicBezTo>
                      <a:pt x="1600" y="6491"/>
                      <a:pt x="1601" y="6491"/>
                      <a:pt x="1603" y="6491"/>
                    </a:cubicBezTo>
                    <a:cubicBezTo>
                      <a:pt x="1604" y="6491"/>
                      <a:pt x="1605" y="6491"/>
                      <a:pt x="1605" y="6497"/>
                    </a:cubicBezTo>
                    <a:cubicBezTo>
                      <a:pt x="1617" y="6483"/>
                      <a:pt x="1617" y="6478"/>
                      <a:pt x="1610" y="6478"/>
                    </a:cubicBezTo>
                    <a:cubicBezTo>
                      <a:pt x="1596" y="6478"/>
                      <a:pt x="1547" y="6505"/>
                      <a:pt x="1527" y="6505"/>
                    </a:cubicBezTo>
                    <a:cubicBezTo>
                      <a:pt x="1521" y="6505"/>
                      <a:pt x="1517" y="6502"/>
                      <a:pt x="1517" y="6497"/>
                    </a:cubicBezTo>
                    <a:cubicBezTo>
                      <a:pt x="1517" y="6480"/>
                      <a:pt x="1528" y="6458"/>
                      <a:pt x="1550" y="6458"/>
                    </a:cubicBezTo>
                    <a:lnTo>
                      <a:pt x="1511" y="6453"/>
                    </a:lnTo>
                    <a:cubicBezTo>
                      <a:pt x="1511" y="6449"/>
                      <a:pt x="1520" y="6439"/>
                      <a:pt x="1524" y="6438"/>
                    </a:cubicBezTo>
                    <a:lnTo>
                      <a:pt x="1524" y="6438"/>
                    </a:lnTo>
                    <a:lnTo>
                      <a:pt x="1528" y="6442"/>
                    </a:lnTo>
                    <a:cubicBezTo>
                      <a:pt x="1528" y="6439"/>
                      <a:pt x="1527" y="6438"/>
                      <a:pt x="1526" y="6438"/>
                    </a:cubicBezTo>
                    <a:cubicBezTo>
                      <a:pt x="1525" y="6438"/>
                      <a:pt x="1525" y="6438"/>
                      <a:pt x="1524" y="6438"/>
                    </a:cubicBezTo>
                    <a:lnTo>
                      <a:pt x="1524" y="6438"/>
                    </a:lnTo>
                    <a:lnTo>
                      <a:pt x="1502" y="6416"/>
                    </a:lnTo>
                    <a:lnTo>
                      <a:pt x="1502" y="6416"/>
                    </a:lnTo>
                    <a:cubicBezTo>
                      <a:pt x="1481" y="6421"/>
                      <a:pt x="1454" y="6425"/>
                      <a:pt x="1439" y="6425"/>
                    </a:cubicBezTo>
                    <a:cubicBezTo>
                      <a:pt x="1446" y="6417"/>
                      <a:pt x="1449" y="6415"/>
                      <a:pt x="1452" y="6415"/>
                    </a:cubicBezTo>
                    <a:cubicBezTo>
                      <a:pt x="1456" y="6415"/>
                      <a:pt x="1458" y="6417"/>
                      <a:pt x="1461" y="6417"/>
                    </a:cubicBezTo>
                    <a:cubicBezTo>
                      <a:pt x="1463" y="6417"/>
                      <a:pt x="1465" y="6416"/>
                      <a:pt x="1467" y="6414"/>
                    </a:cubicBezTo>
                    <a:lnTo>
                      <a:pt x="1428" y="6414"/>
                    </a:lnTo>
                    <a:cubicBezTo>
                      <a:pt x="1445" y="6397"/>
                      <a:pt x="1464" y="6390"/>
                      <a:pt x="1478" y="6390"/>
                    </a:cubicBezTo>
                    <a:cubicBezTo>
                      <a:pt x="1486" y="6390"/>
                      <a:pt x="1493" y="6393"/>
                      <a:pt x="1495" y="6397"/>
                    </a:cubicBezTo>
                    <a:cubicBezTo>
                      <a:pt x="1539" y="6360"/>
                      <a:pt x="1540" y="6354"/>
                      <a:pt x="1529" y="6354"/>
                    </a:cubicBezTo>
                    <a:cubicBezTo>
                      <a:pt x="1524" y="6354"/>
                      <a:pt x="1518" y="6355"/>
                      <a:pt x="1511" y="6355"/>
                    </a:cubicBezTo>
                    <a:cubicBezTo>
                      <a:pt x="1498" y="6355"/>
                      <a:pt x="1486" y="6351"/>
                      <a:pt x="1499" y="6322"/>
                    </a:cubicBezTo>
                    <a:lnTo>
                      <a:pt x="1499" y="6322"/>
                    </a:lnTo>
                    <a:cubicBezTo>
                      <a:pt x="1490" y="6328"/>
                      <a:pt x="1480" y="6331"/>
                      <a:pt x="1471" y="6331"/>
                    </a:cubicBezTo>
                    <a:cubicBezTo>
                      <a:pt x="1470" y="6331"/>
                      <a:pt x="1469" y="6331"/>
                      <a:pt x="1467" y="6331"/>
                    </a:cubicBezTo>
                    <a:cubicBezTo>
                      <a:pt x="1471" y="6318"/>
                      <a:pt x="1472" y="6312"/>
                      <a:pt x="1459" y="6312"/>
                    </a:cubicBezTo>
                    <a:cubicBezTo>
                      <a:pt x="1454" y="6312"/>
                      <a:pt x="1448" y="6313"/>
                      <a:pt x="1439" y="6314"/>
                    </a:cubicBezTo>
                    <a:cubicBezTo>
                      <a:pt x="1484" y="6287"/>
                      <a:pt x="1462" y="6287"/>
                      <a:pt x="1456" y="6276"/>
                    </a:cubicBezTo>
                    <a:lnTo>
                      <a:pt x="1472" y="6265"/>
                    </a:lnTo>
                    <a:lnTo>
                      <a:pt x="1472" y="6265"/>
                    </a:lnTo>
                    <a:cubicBezTo>
                      <a:pt x="1467" y="6272"/>
                      <a:pt x="1464" y="6277"/>
                      <a:pt x="1467" y="6277"/>
                    </a:cubicBezTo>
                    <a:cubicBezTo>
                      <a:pt x="1470" y="6277"/>
                      <a:pt x="1478" y="6273"/>
                      <a:pt x="1495" y="6265"/>
                    </a:cubicBezTo>
                    <a:cubicBezTo>
                      <a:pt x="1508" y="6255"/>
                      <a:pt x="1503" y="6253"/>
                      <a:pt x="1495" y="6253"/>
                    </a:cubicBezTo>
                    <a:cubicBezTo>
                      <a:pt x="1493" y="6253"/>
                      <a:pt x="1491" y="6253"/>
                      <a:pt x="1489" y="6253"/>
                    </a:cubicBezTo>
                    <a:lnTo>
                      <a:pt x="1489" y="6253"/>
                    </a:lnTo>
                    <a:lnTo>
                      <a:pt x="1511" y="6237"/>
                    </a:lnTo>
                    <a:cubicBezTo>
                      <a:pt x="1509" y="6236"/>
                      <a:pt x="1506" y="6236"/>
                      <a:pt x="1504" y="6236"/>
                    </a:cubicBezTo>
                    <a:cubicBezTo>
                      <a:pt x="1483" y="6236"/>
                      <a:pt x="1458" y="6254"/>
                      <a:pt x="1428" y="6259"/>
                    </a:cubicBezTo>
                    <a:cubicBezTo>
                      <a:pt x="1417" y="6237"/>
                      <a:pt x="1462" y="6209"/>
                      <a:pt x="1495" y="6181"/>
                    </a:cubicBezTo>
                    <a:cubicBezTo>
                      <a:pt x="1494" y="6177"/>
                      <a:pt x="1492" y="6176"/>
                      <a:pt x="1490" y="6176"/>
                    </a:cubicBezTo>
                    <a:cubicBezTo>
                      <a:pt x="1477" y="6176"/>
                      <a:pt x="1444" y="6222"/>
                      <a:pt x="1420" y="6222"/>
                    </a:cubicBezTo>
                    <a:cubicBezTo>
                      <a:pt x="1417" y="6222"/>
                      <a:pt x="1414" y="6222"/>
                      <a:pt x="1412" y="6220"/>
                    </a:cubicBezTo>
                    <a:cubicBezTo>
                      <a:pt x="1417" y="6181"/>
                      <a:pt x="1390" y="6181"/>
                      <a:pt x="1345" y="6176"/>
                    </a:cubicBezTo>
                    <a:cubicBezTo>
                      <a:pt x="1351" y="6148"/>
                      <a:pt x="1379" y="6154"/>
                      <a:pt x="1390" y="6143"/>
                    </a:cubicBezTo>
                    <a:lnTo>
                      <a:pt x="1390" y="6143"/>
                    </a:lnTo>
                    <a:lnTo>
                      <a:pt x="1345" y="6154"/>
                    </a:lnTo>
                    <a:cubicBezTo>
                      <a:pt x="1345" y="6148"/>
                      <a:pt x="1356" y="6143"/>
                      <a:pt x="1362" y="6143"/>
                    </a:cubicBezTo>
                    <a:lnTo>
                      <a:pt x="1362" y="6143"/>
                    </a:lnTo>
                    <a:cubicBezTo>
                      <a:pt x="1348" y="6143"/>
                      <a:pt x="1317" y="6167"/>
                      <a:pt x="1298" y="6167"/>
                    </a:cubicBezTo>
                    <a:cubicBezTo>
                      <a:pt x="1295" y="6167"/>
                      <a:pt x="1292" y="6166"/>
                      <a:pt x="1290" y="6165"/>
                    </a:cubicBezTo>
                    <a:cubicBezTo>
                      <a:pt x="1282" y="6169"/>
                      <a:pt x="1277" y="6170"/>
                      <a:pt x="1274" y="6170"/>
                    </a:cubicBezTo>
                    <a:cubicBezTo>
                      <a:pt x="1253" y="6170"/>
                      <a:pt x="1326" y="6090"/>
                      <a:pt x="1288" y="6090"/>
                    </a:cubicBezTo>
                    <a:cubicBezTo>
                      <a:pt x="1285" y="6090"/>
                      <a:pt x="1280" y="6091"/>
                      <a:pt x="1273" y="6093"/>
                    </a:cubicBezTo>
                    <a:cubicBezTo>
                      <a:pt x="1290" y="6082"/>
                      <a:pt x="1307" y="6071"/>
                      <a:pt x="1329" y="6060"/>
                    </a:cubicBezTo>
                    <a:cubicBezTo>
                      <a:pt x="1298" y="6060"/>
                      <a:pt x="1287" y="6058"/>
                      <a:pt x="1274" y="6058"/>
                    </a:cubicBezTo>
                    <a:cubicBezTo>
                      <a:pt x="1261" y="6058"/>
                      <a:pt x="1246" y="6060"/>
                      <a:pt x="1207" y="6065"/>
                    </a:cubicBezTo>
                    <a:lnTo>
                      <a:pt x="1229" y="6027"/>
                    </a:lnTo>
                    <a:lnTo>
                      <a:pt x="1229" y="6027"/>
                    </a:lnTo>
                    <a:cubicBezTo>
                      <a:pt x="1196" y="6065"/>
                      <a:pt x="1135" y="6071"/>
                      <a:pt x="1091" y="6082"/>
                    </a:cubicBezTo>
                    <a:cubicBezTo>
                      <a:pt x="1074" y="6098"/>
                      <a:pt x="1058" y="6115"/>
                      <a:pt x="1052" y="6121"/>
                    </a:cubicBezTo>
                    <a:lnTo>
                      <a:pt x="1008" y="6115"/>
                    </a:lnTo>
                    <a:cubicBezTo>
                      <a:pt x="1013" y="6110"/>
                      <a:pt x="1036" y="6093"/>
                      <a:pt x="1052" y="6087"/>
                    </a:cubicBezTo>
                    <a:lnTo>
                      <a:pt x="1041" y="6087"/>
                    </a:lnTo>
                    <a:cubicBezTo>
                      <a:pt x="1052" y="6065"/>
                      <a:pt x="1091" y="6054"/>
                      <a:pt x="1124" y="6038"/>
                    </a:cubicBezTo>
                    <a:lnTo>
                      <a:pt x="1124" y="6038"/>
                    </a:lnTo>
                    <a:lnTo>
                      <a:pt x="1096" y="6065"/>
                    </a:lnTo>
                    <a:cubicBezTo>
                      <a:pt x="1130" y="6054"/>
                      <a:pt x="1168" y="6038"/>
                      <a:pt x="1196" y="6015"/>
                    </a:cubicBezTo>
                    <a:lnTo>
                      <a:pt x="1179" y="6015"/>
                    </a:lnTo>
                    <a:cubicBezTo>
                      <a:pt x="1185" y="6010"/>
                      <a:pt x="1196" y="6010"/>
                      <a:pt x="1196" y="6004"/>
                    </a:cubicBezTo>
                    <a:cubicBezTo>
                      <a:pt x="1199" y="6003"/>
                      <a:pt x="1200" y="6002"/>
                      <a:pt x="1199" y="6002"/>
                    </a:cubicBezTo>
                    <a:cubicBezTo>
                      <a:pt x="1197" y="6002"/>
                      <a:pt x="1184" y="6006"/>
                      <a:pt x="1168" y="6010"/>
                    </a:cubicBezTo>
                    <a:lnTo>
                      <a:pt x="1229" y="5971"/>
                    </a:lnTo>
                    <a:lnTo>
                      <a:pt x="1196" y="5982"/>
                    </a:lnTo>
                    <a:lnTo>
                      <a:pt x="1213" y="5927"/>
                    </a:lnTo>
                    <a:lnTo>
                      <a:pt x="1213" y="5927"/>
                    </a:lnTo>
                    <a:cubicBezTo>
                      <a:pt x="1194" y="5931"/>
                      <a:pt x="1174" y="5936"/>
                      <a:pt x="1153" y="5941"/>
                    </a:cubicBezTo>
                    <a:lnTo>
                      <a:pt x="1153" y="5941"/>
                    </a:lnTo>
                    <a:cubicBezTo>
                      <a:pt x="1155" y="5935"/>
                      <a:pt x="1155" y="5931"/>
                      <a:pt x="1151" y="5931"/>
                    </a:cubicBezTo>
                    <a:cubicBezTo>
                      <a:pt x="1150" y="5931"/>
                      <a:pt x="1148" y="5932"/>
                      <a:pt x="1146" y="5932"/>
                    </a:cubicBezTo>
                    <a:cubicBezTo>
                      <a:pt x="1143" y="5937"/>
                      <a:pt x="1141" y="5941"/>
                      <a:pt x="1140" y="5944"/>
                    </a:cubicBezTo>
                    <a:lnTo>
                      <a:pt x="1140" y="5944"/>
                    </a:lnTo>
                    <a:cubicBezTo>
                      <a:pt x="1144" y="5943"/>
                      <a:pt x="1149" y="5942"/>
                      <a:pt x="1153" y="5941"/>
                    </a:cubicBezTo>
                    <a:lnTo>
                      <a:pt x="1153" y="5941"/>
                    </a:lnTo>
                    <a:cubicBezTo>
                      <a:pt x="1152" y="5944"/>
                      <a:pt x="1150" y="5949"/>
                      <a:pt x="1146" y="5955"/>
                    </a:cubicBezTo>
                    <a:cubicBezTo>
                      <a:pt x="1138" y="5955"/>
                      <a:pt x="1136" y="5952"/>
                      <a:pt x="1140" y="5944"/>
                    </a:cubicBezTo>
                    <a:lnTo>
                      <a:pt x="1140" y="5944"/>
                    </a:lnTo>
                    <a:cubicBezTo>
                      <a:pt x="1102" y="5952"/>
                      <a:pt x="1065" y="5960"/>
                      <a:pt x="1034" y="5960"/>
                    </a:cubicBezTo>
                    <a:cubicBezTo>
                      <a:pt x="1015" y="5960"/>
                      <a:pt x="998" y="5957"/>
                      <a:pt x="986" y="5949"/>
                    </a:cubicBezTo>
                    <a:cubicBezTo>
                      <a:pt x="1030" y="5927"/>
                      <a:pt x="1052" y="5905"/>
                      <a:pt x="1107" y="5872"/>
                    </a:cubicBezTo>
                    <a:lnTo>
                      <a:pt x="1107" y="5872"/>
                    </a:lnTo>
                    <a:cubicBezTo>
                      <a:pt x="1058" y="5921"/>
                      <a:pt x="1152" y="5888"/>
                      <a:pt x="1152" y="5916"/>
                    </a:cubicBezTo>
                    <a:cubicBezTo>
                      <a:pt x="1152" y="5899"/>
                      <a:pt x="1179" y="5888"/>
                      <a:pt x="1185" y="5888"/>
                    </a:cubicBezTo>
                    <a:lnTo>
                      <a:pt x="1113" y="5877"/>
                    </a:lnTo>
                    <a:cubicBezTo>
                      <a:pt x="1157" y="5849"/>
                      <a:pt x="1141" y="5849"/>
                      <a:pt x="1157" y="5833"/>
                    </a:cubicBezTo>
                    <a:lnTo>
                      <a:pt x="1157" y="5833"/>
                    </a:lnTo>
                    <a:cubicBezTo>
                      <a:pt x="1130" y="5854"/>
                      <a:pt x="1113" y="5861"/>
                      <a:pt x="1100" y="5861"/>
                    </a:cubicBezTo>
                    <a:cubicBezTo>
                      <a:pt x="1078" y="5861"/>
                      <a:pt x="1072" y="5838"/>
                      <a:pt x="1047" y="5838"/>
                    </a:cubicBezTo>
                    <a:cubicBezTo>
                      <a:pt x="1065" y="5824"/>
                      <a:pt x="1083" y="5814"/>
                      <a:pt x="1095" y="5814"/>
                    </a:cubicBezTo>
                    <a:cubicBezTo>
                      <a:pt x="1101" y="5814"/>
                      <a:pt x="1106" y="5816"/>
                      <a:pt x="1107" y="5822"/>
                    </a:cubicBezTo>
                    <a:cubicBezTo>
                      <a:pt x="1120" y="5807"/>
                      <a:pt x="1119" y="5801"/>
                      <a:pt x="1112" y="5801"/>
                    </a:cubicBezTo>
                    <a:cubicBezTo>
                      <a:pt x="1096" y="5801"/>
                      <a:pt x="1048" y="5825"/>
                      <a:pt x="1031" y="5825"/>
                    </a:cubicBezTo>
                    <a:cubicBezTo>
                      <a:pt x="1025" y="5825"/>
                      <a:pt x="1023" y="5821"/>
                      <a:pt x="1030" y="5811"/>
                    </a:cubicBezTo>
                    <a:lnTo>
                      <a:pt x="1030" y="5811"/>
                    </a:lnTo>
                    <a:cubicBezTo>
                      <a:pt x="1030" y="5814"/>
                      <a:pt x="1030" y="5815"/>
                      <a:pt x="1032" y="5815"/>
                    </a:cubicBezTo>
                    <a:cubicBezTo>
                      <a:pt x="1034" y="5815"/>
                      <a:pt x="1038" y="5814"/>
                      <a:pt x="1047" y="5811"/>
                    </a:cubicBezTo>
                    <a:lnTo>
                      <a:pt x="1047" y="5811"/>
                    </a:lnTo>
                    <a:cubicBezTo>
                      <a:pt x="1044" y="5811"/>
                      <a:pt x="1042" y="5811"/>
                      <a:pt x="1040" y="5811"/>
                    </a:cubicBezTo>
                    <a:cubicBezTo>
                      <a:pt x="1015" y="5811"/>
                      <a:pt x="1020" y="5779"/>
                      <a:pt x="1044" y="5767"/>
                    </a:cubicBezTo>
                    <a:lnTo>
                      <a:pt x="1044" y="5767"/>
                    </a:lnTo>
                    <a:cubicBezTo>
                      <a:pt x="1036" y="5741"/>
                      <a:pt x="1009" y="5711"/>
                      <a:pt x="969" y="5711"/>
                    </a:cubicBezTo>
                    <a:cubicBezTo>
                      <a:pt x="953" y="5711"/>
                      <a:pt x="934" y="5716"/>
                      <a:pt x="914" y="5728"/>
                    </a:cubicBezTo>
                    <a:cubicBezTo>
                      <a:pt x="919" y="5722"/>
                      <a:pt x="1000" y="5679"/>
                      <a:pt x="1018" y="5673"/>
                    </a:cubicBezTo>
                    <a:lnTo>
                      <a:pt x="1018" y="5673"/>
                    </a:lnTo>
                    <a:lnTo>
                      <a:pt x="748" y="5766"/>
                    </a:lnTo>
                    <a:cubicBezTo>
                      <a:pt x="807" y="5734"/>
                      <a:pt x="935" y="5628"/>
                      <a:pt x="993" y="5628"/>
                    </a:cubicBezTo>
                    <a:cubicBezTo>
                      <a:pt x="994" y="5628"/>
                      <a:pt x="995" y="5628"/>
                      <a:pt x="997" y="5628"/>
                    </a:cubicBezTo>
                    <a:cubicBezTo>
                      <a:pt x="1002" y="5617"/>
                      <a:pt x="1002" y="5600"/>
                      <a:pt x="975" y="5600"/>
                    </a:cubicBezTo>
                    <a:cubicBezTo>
                      <a:pt x="969" y="5611"/>
                      <a:pt x="898" y="5667"/>
                      <a:pt x="887" y="5667"/>
                    </a:cubicBezTo>
                    <a:cubicBezTo>
                      <a:pt x="887" y="5667"/>
                      <a:pt x="886" y="5667"/>
                      <a:pt x="886" y="5667"/>
                    </a:cubicBezTo>
                    <a:cubicBezTo>
                      <a:pt x="941" y="5601"/>
                      <a:pt x="914" y="5628"/>
                      <a:pt x="957" y="5568"/>
                    </a:cubicBezTo>
                    <a:lnTo>
                      <a:pt x="957" y="5568"/>
                    </a:lnTo>
                    <a:cubicBezTo>
                      <a:pt x="945" y="5583"/>
                      <a:pt x="871" y="5626"/>
                      <a:pt x="852" y="5626"/>
                    </a:cubicBezTo>
                    <a:cubicBezTo>
                      <a:pt x="849" y="5626"/>
                      <a:pt x="847" y="5625"/>
                      <a:pt x="847" y="5623"/>
                    </a:cubicBezTo>
                    <a:cubicBezTo>
                      <a:pt x="857" y="5618"/>
                      <a:pt x="921" y="5572"/>
                      <a:pt x="942" y="5563"/>
                    </a:cubicBezTo>
                    <a:lnTo>
                      <a:pt x="942" y="5563"/>
                    </a:lnTo>
                    <a:lnTo>
                      <a:pt x="839" y="5594"/>
                    </a:lnTo>
                    <a:lnTo>
                      <a:pt x="839" y="5594"/>
                    </a:lnTo>
                    <a:cubicBezTo>
                      <a:pt x="863" y="5586"/>
                      <a:pt x="917" y="5547"/>
                      <a:pt x="939" y="5530"/>
                    </a:cubicBezTo>
                    <a:lnTo>
                      <a:pt x="939" y="5530"/>
                    </a:lnTo>
                    <a:cubicBezTo>
                      <a:pt x="939" y="5530"/>
                      <a:pt x="938" y="5531"/>
                      <a:pt x="938" y="5531"/>
                    </a:cubicBezTo>
                    <a:cubicBezTo>
                      <a:pt x="930" y="5531"/>
                      <a:pt x="928" y="5501"/>
                      <a:pt x="914" y="5501"/>
                    </a:cubicBezTo>
                    <a:lnTo>
                      <a:pt x="903" y="5529"/>
                    </a:lnTo>
                    <a:cubicBezTo>
                      <a:pt x="901" y="5520"/>
                      <a:pt x="894" y="5517"/>
                      <a:pt x="884" y="5517"/>
                    </a:cubicBezTo>
                    <a:cubicBezTo>
                      <a:pt x="851" y="5517"/>
                      <a:pt x="783" y="5554"/>
                      <a:pt x="752" y="5554"/>
                    </a:cubicBezTo>
                    <a:cubicBezTo>
                      <a:pt x="744" y="5554"/>
                      <a:pt x="739" y="5552"/>
                      <a:pt x="737" y="5545"/>
                    </a:cubicBezTo>
                    <a:cubicBezTo>
                      <a:pt x="753" y="5540"/>
                      <a:pt x="858" y="5479"/>
                      <a:pt x="858" y="5457"/>
                    </a:cubicBezTo>
                    <a:lnTo>
                      <a:pt x="858" y="5457"/>
                    </a:lnTo>
                    <a:cubicBezTo>
                      <a:pt x="805" y="5478"/>
                      <a:pt x="620" y="5567"/>
                      <a:pt x="559" y="5567"/>
                    </a:cubicBezTo>
                    <a:cubicBezTo>
                      <a:pt x="557" y="5567"/>
                      <a:pt x="556" y="5567"/>
                      <a:pt x="554" y="5567"/>
                    </a:cubicBezTo>
                    <a:lnTo>
                      <a:pt x="576" y="5545"/>
                    </a:lnTo>
                    <a:lnTo>
                      <a:pt x="532" y="5545"/>
                    </a:lnTo>
                    <a:cubicBezTo>
                      <a:pt x="615" y="5512"/>
                      <a:pt x="792" y="5451"/>
                      <a:pt x="858" y="5434"/>
                    </a:cubicBezTo>
                    <a:cubicBezTo>
                      <a:pt x="875" y="5407"/>
                      <a:pt x="886" y="5418"/>
                      <a:pt x="875" y="5396"/>
                    </a:cubicBezTo>
                    <a:cubicBezTo>
                      <a:pt x="886" y="5381"/>
                      <a:pt x="900" y="5378"/>
                      <a:pt x="909" y="5378"/>
                    </a:cubicBezTo>
                    <a:cubicBezTo>
                      <a:pt x="914" y="5378"/>
                      <a:pt x="917" y="5379"/>
                      <a:pt x="919" y="5379"/>
                    </a:cubicBezTo>
                    <a:lnTo>
                      <a:pt x="914" y="5335"/>
                    </a:lnTo>
                    <a:cubicBezTo>
                      <a:pt x="858" y="5368"/>
                      <a:pt x="836" y="5340"/>
                      <a:pt x="792" y="5368"/>
                    </a:cubicBezTo>
                    <a:lnTo>
                      <a:pt x="875" y="5374"/>
                    </a:lnTo>
                    <a:cubicBezTo>
                      <a:pt x="834" y="5398"/>
                      <a:pt x="755" y="5430"/>
                      <a:pt x="715" y="5430"/>
                    </a:cubicBezTo>
                    <a:cubicBezTo>
                      <a:pt x="702" y="5430"/>
                      <a:pt x="694" y="5426"/>
                      <a:pt x="692" y="5418"/>
                    </a:cubicBezTo>
                    <a:cubicBezTo>
                      <a:pt x="709" y="5396"/>
                      <a:pt x="798" y="5363"/>
                      <a:pt x="809" y="5346"/>
                    </a:cubicBezTo>
                    <a:lnTo>
                      <a:pt x="809" y="5346"/>
                    </a:lnTo>
                    <a:cubicBezTo>
                      <a:pt x="805" y="5347"/>
                      <a:pt x="801" y="5347"/>
                      <a:pt x="797" y="5347"/>
                    </a:cubicBezTo>
                    <a:cubicBezTo>
                      <a:pt x="779" y="5347"/>
                      <a:pt x="756" y="5339"/>
                      <a:pt x="770" y="5335"/>
                    </a:cubicBezTo>
                    <a:lnTo>
                      <a:pt x="803" y="5324"/>
                    </a:lnTo>
                    <a:cubicBezTo>
                      <a:pt x="805" y="5317"/>
                      <a:pt x="799" y="5315"/>
                      <a:pt x="792" y="5315"/>
                    </a:cubicBezTo>
                    <a:cubicBezTo>
                      <a:pt x="782" y="5315"/>
                      <a:pt x="767" y="5318"/>
                      <a:pt x="756" y="5318"/>
                    </a:cubicBezTo>
                    <a:cubicBezTo>
                      <a:pt x="744" y="5318"/>
                      <a:pt x="738" y="5313"/>
                      <a:pt x="753" y="5291"/>
                    </a:cubicBezTo>
                    <a:cubicBezTo>
                      <a:pt x="753" y="5286"/>
                      <a:pt x="796" y="5238"/>
                      <a:pt x="788" y="5238"/>
                    </a:cubicBezTo>
                    <a:cubicBezTo>
                      <a:pt x="786" y="5238"/>
                      <a:pt x="784" y="5239"/>
                      <a:pt x="781" y="5241"/>
                    </a:cubicBezTo>
                    <a:cubicBezTo>
                      <a:pt x="726" y="5296"/>
                      <a:pt x="532" y="5423"/>
                      <a:pt x="477" y="5451"/>
                    </a:cubicBezTo>
                    <a:cubicBezTo>
                      <a:pt x="477" y="5446"/>
                      <a:pt x="515" y="5374"/>
                      <a:pt x="543" y="5346"/>
                    </a:cubicBezTo>
                    <a:cubicBezTo>
                      <a:pt x="582" y="5307"/>
                      <a:pt x="670" y="5285"/>
                      <a:pt x="709" y="5252"/>
                    </a:cubicBezTo>
                    <a:lnTo>
                      <a:pt x="709" y="5252"/>
                    </a:lnTo>
                    <a:cubicBezTo>
                      <a:pt x="692" y="5257"/>
                      <a:pt x="670" y="5263"/>
                      <a:pt x="659" y="5263"/>
                    </a:cubicBezTo>
                    <a:cubicBezTo>
                      <a:pt x="665" y="5252"/>
                      <a:pt x="709" y="5235"/>
                      <a:pt x="692" y="5224"/>
                    </a:cubicBezTo>
                    <a:lnTo>
                      <a:pt x="692" y="5224"/>
                    </a:lnTo>
                    <a:cubicBezTo>
                      <a:pt x="681" y="5231"/>
                      <a:pt x="674" y="5233"/>
                      <a:pt x="669" y="5233"/>
                    </a:cubicBezTo>
                    <a:cubicBezTo>
                      <a:pt x="658" y="5233"/>
                      <a:pt x="662" y="5219"/>
                      <a:pt x="658" y="5219"/>
                    </a:cubicBezTo>
                    <a:cubicBezTo>
                      <a:pt x="656" y="5219"/>
                      <a:pt x="650" y="5224"/>
                      <a:pt x="637" y="5241"/>
                    </a:cubicBezTo>
                    <a:cubicBezTo>
                      <a:pt x="609" y="5235"/>
                      <a:pt x="637" y="5224"/>
                      <a:pt x="626" y="5202"/>
                    </a:cubicBezTo>
                    <a:lnTo>
                      <a:pt x="626" y="5202"/>
                    </a:lnTo>
                    <a:cubicBezTo>
                      <a:pt x="587" y="5230"/>
                      <a:pt x="493" y="5263"/>
                      <a:pt x="466" y="5263"/>
                    </a:cubicBezTo>
                    <a:cubicBezTo>
                      <a:pt x="477" y="5257"/>
                      <a:pt x="499" y="5241"/>
                      <a:pt x="504" y="5235"/>
                    </a:cubicBezTo>
                    <a:cubicBezTo>
                      <a:pt x="493" y="5202"/>
                      <a:pt x="504" y="5169"/>
                      <a:pt x="488" y="5141"/>
                    </a:cubicBezTo>
                    <a:cubicBezTo>
                      <a:pt x="499" y="5125"/>
                      <a:pt x="504" y="5102"/>
                      <a:pt x="532" y="5091"/>
                    </a:cubicBezTo>
                    <a:cubicBezTo>
                      <a:pt x="525" y="5091"/>
                      <a:pt x="512" y="5096"/>
                      <a:pt x="503" y="5096"/>
                    </a:cubicBezTo>
                    <a:cubicBezTo>
                      <a:pt x="499" y="5096"/>
                      <a:pt x="495" y="5095"/>
                      <a:pt x="493" y="5091"/>
                    </a:cubicBezTo>
                    <a:cubicBezTo>
                      <a:pt x="504" y="5075"/>
                      <a:pt x="510" y="5070"/>
                      <a:pt x="515" y="5070"/>
                    </a:cubicBezTo>
                    <a:cubicBezTo>
                      <a:pt x="521" y="5070"/>
                      <a:pt x="525" y="5075"/>
                      <a:pt x="532" y="5075"/>
                    </a:cubicBezTo>
                    <a:cubicBezTo>
                      <a:pt x="538" y="5075"/>
                      <a:pt x="546" y="5072"/>
                      <a:pt x="560" y="5058"/>
                    </a:cubicBezTo>
                    <a:lnTo>
                      <a:pt x="560" y="5058"/>
                    </a:lnTo>
                    <a:cubicBezTo>
                      <a:pt x="545" y="5065"/>
                      <a:pt x="532" y="5067"/>
                      <a:pt x="520" y="5067"/>
                    </a:cubicBezTo>
                    <a:cubicBezTo>
                      <a:pt x="503" y="5067"/>
                      <a:pt x="487" y="5064"/>
                      <a:pt x="471" y="5064"/>
                    </a:cubicBezTo>
                    <a:cubicBezTo>
                      <a:pt x="421" y="5097"/>
                      <a:pt x="477" y="5097"/>
                      <a:pt x="504" y="5097"/>
                    </a:cubicBezTo>
                    <a:cubicBezTo>
                      <a:pt x="449" y="5138"/>
                      <a:pt x="379" y="5161"/>
                      <a:pt x="328" y="5161"/>
                    </a:cubicBezTo>
                    <a:cubicBezTo>
                      <a:pt x="317" y="5161"/>
                      <a:pt x="308" y="5160"/>
                      <a:pt x="300" y="5158"/>
                    </a:cubicBezTo>
                    <a:cubicBezTo>
                      <a:pt x="271" y="5148"/>
                      <a:pt x="319" y="5127"/>
                      <a:pt x="327" y="5124"/>
                    </a:cubicBezTo>
                    <a:lnTo>
                      <a:pt x="327" y="5124"/>
                    </a:lnTo>
                    <a:cubicBezTo>
                      <a:pt x="327" y="5124"/>
                      <a:pt x="327" y="5124"/>
                      <a:pt x="327" y="5125"/>
                    </a:cubicBezTo>
                    <a:cubicBezTo>
                      <a:pt x="328" y="5124"/>
                      <a:pt x="329" y="5124"/>
                      <a:pt x="328" y="5124"/>
                    </a:cubicBezTo>
                    <a:lnTo>
                      <a:pt x="328" y="5124"/>
                    </a:lnTo>
                    <a:cubicBezTo>
                      <a:pt x="328" y="5124"/>
                      <a:pt x="328" y="5124"/>
                      <a:pt x="327" y="5124"/>
                    </a:cubicBezTo>
                    <a:lnTo>
                      <a:pt x="327" y="5124"/>
                    </a:lnTo>
                    <a:cubicBezTo>
                      <a:pt x="323" y="5111"/>
                      <a:pt x="313" y="5107"/>
                      <a:pt x="300" y="5107"/>
                    </a:cubicBezTo>
                    <a:cubicBezTo>
                      <a:pt x="274" y="5107"/>
                      <a:pt x="238" y="5124"/>
                      <a:pt x="219" y="5124"/>
                    </a:cubicBezTo>
                    <a:cubicBezTo>
                      <a:pt x="208" y="5124"/>
                      <a:pt x="203" y="5118"/>
                      <a:pt x="211" y="5097"/>
                    </a:cubicBezTo>
                    <a:cubicBezTo>
                      <a:pt x="244" y="5058"/>
                      <a:pt x="300" y="5042"/>
                      <a:pt x="327" y="5014"/>
                    </a:cubicBezTo>
                    <a:lnTo>
                      <a:pt x="327" y="5014"/>
                    </a:lnTo>
                    <a:cubicBezTo>
                      <a:pt x="343" y="5017"/>
                      <a:pt x="339" y="5032"/>
                      <a:pt x="334" y="5047"/>
                    </a:cubicBezTo>
                    <a:lnTo>
                      <a:pt x="334" y="5047"/>
                    </a:lnTo>
                    <a:cubicBezTo>
                      <a:pt x="339" y="5046"/>
                      <a:pt x="344" y="5045"/>
                      <a:pt x="349" y="5045"/>
                    </a:cubicBezTo>
                    <a:cubicBezTo>
                      <a:pt x="359" y="5045"/>
                      <a:pt x="366" y="5048"/>
                      <a:pt x="366" y="5054"/>
                    </a:cubicBezTo>
                    <a:lnTo>
                      <a:pt x="366" y="5054"/>
                    </a:lnTo>
                    <a:cubicBezTo>
                      <a:pt x="383" y="5013"/>
                      <a:pt x="322" y="4977"/>
                      <a:pt x="333" y="4925"/>
                    </a:cubicBezTo>
                    <a:lnTo>
                      <a:pt x="333" y="4925"/>
                    </a:lnTo>
                    <a:cubicBezTo>
                      <a:pt x="311" y="4931"/>
                      <a:pt x="294" y="4931"/>
                      <a:pt x="277" y="4947"/>
                    </a:cubicBezTo>
                    <a:lnTo>
                      <a:pt x="294" y="4953"/>
                    </a:lnTo>
                    <a:cubicBezTo>
                      <a:pt x="266" y="4986"/>
                      <a:pt x="228" y="4964"/>
                      <a:pt x="222" y="4986"/>
                    </a:cubicBezTo>
                    <a:cubicBezTo>
                      <a:pt x="207" y="4986"/>
                      <a:pt x="188" y="4990"/>
                      <a:pt x="173" y="4990"/>
                    </a:cubicBezTo>
                    <a:cubicBezTo>
                      <a:pt x="155" y="4990"/>
                      <a:pt x="142" y="4985"/>
                      <a:pt x="145" y="4964"/>
                    </a:cubicBezTo>
                    <a:lnTo>
                      <a:pt x="192" y="4933"/>
                    </a:lnTo>
                    <a:lnTo>
                      <a:pt x="192" y="4933"/>
                    </a:lnTo>
                    <a:cubicBezTo>
                      <a:pt x="183" y="4940"/>
                      <a:pt x="176" y="4959"/>
                      <a:pt x="189" y="4959"/>
                    </a:cubicBezTo>
                    <a:cubicBezTo>
                      <a:pt x="191" y="4959"/>
                      <a:pt x="192" y="4959"/>
                      <a:pt x="194" y="4959"/>
                    </a:cubicBezTo>
                    <a:lnTo>
                      <a:pt x="194" y="4959"/>
                    </a:lnTo>
                    <a:cubicBezTo>
                      <a:pt x="193" y="4959"/>
                      <a:pt x="193" y="4959"/>
                      <a:pt x="192" y="4959"/>
                    </a:cubicBezTo>
                    <a:cubicBezTo>
                      <a:pt x="176" y="4959"/>
                      <a:pt x="218" y="4909"/>
                      <a:pt x="196" y="4909"/>
                    </a:cubicBezTo>
                    <a:cubicBezTo>
                      <a:pt x="191" y="4909"/>
                      <a:pt x="181" y="4912"/>
                      <a:pt x="167" y="4920"/>
                    </a:cubicBezTo>
                    <a:lnTo>
                      <a:pt x="139" y="4953"/>
                    </a:lnTo>
                    <a:cubicBezTo>
                      <a:pt x="119" y="4953"/>
                      <a:pt x="88" y="4961"/>
                      <a:pt x="67" y="4961"/>
                    </a:cubicBezTo>
                    <a:cubicBezTo>
                      <a:pt x="54" y="4961"/>
                      <a:pt x="45" y="4958"/>
                      <a:pt x="45" y="4947"/>
                    </a:cubicBezTo>
                    <a:lnTo>
                      <a:pt x="45" y="4947"/>
                    </a:lnTo>
                    <a:cubicBezTo>
                      <a:pt x="5" y="4982"/>
                      <a:pt x="42" y="4954"/>
                      <a:pt x="13" y="4981"/>
                    </a:cubicBezTo>
                    <a:lnTo>
                      <a:pt x="13" y="4981"/>
                    </a:lnTo>
                    <a:cubicBezTo>
                      <a:pt x="20" y="4975"/>
                      <a:pt x="26" y="4973"/>
                      <a:pt x="30" y="4973"/>
                    </a:cubicBezTo>
                    <a:cubicBezTo>
                      <a:pt x="44" y="4973"/>
                      <a:pt x="45" y="4997"/>
                      <a:pt x="58" y="4997"/>
                    </a:cubicBezTo>
                    <a:cubicBezTo>
                      <a:pt x="64" y="4997"/>
                      <a:pt x="71" y="4994"/>
                      <a:pt x="81" y="4984"/>
                    </a:cubicBezTo>
                    <a:lnTo>
                      <a:pt x="81" y="4984"/>
                    </a:lnTo>
                    <a:cubicBezTo>
                      <a:pt x="38" y="5029"/>
                      <a:pt x="75" y="5017"/>
                      <a:pt x="28" y="5069"/>
                    </a:cubicBezTo>
                    <a:cubicBezTo>
                      <a:pt x="39" y="5062"/>
                      <a:pt x="47" y="5053"/>
                      <a:pt x="52" y="5053"/>
                    </a:cubicBezTo>
                    <a:cubicBezTo>
                      <a:pt x="55" y="5053"/>
                      <a:pt x="56" y="5056"/>
                      <a:pt x="56" y="5064"/>
                    </a:cubicBezTo>
                    <a:cubicBezTo>
                      <a:pt x="62" y="5064"/>
                      <a:pt x="73" y="5058"/>
                      <a:pt x="73" y="5058"/>
                    </a:cubicBezTo>
                    <a:cubicBezTo>
                      <a:pt x="78" y="5047"/>
                      <a:pt x="84" y="5042"/>
                      <a:pt x="89" y="5030"/>
                    </a:cubicBezTo>
                    <a:cubicBezTo>
                      <a:pt x="102" y="5024"/>
                      <a:pt x="112" y="5022"/>
                      <a:pt x="121" y="5022"/>
                    </a:cubicBezTo>
                    <a:cubicBezTo>
                      <a:pt x="139" y="5022"/>
                      <a:pt x="150" y="5031"/>
                      <a:pt x="165" y="5031"/>
                    </a:cubicBezTo>
                    <a:cubicBezTo>
                      <a:pt x="167" y="5031"/>
                      <a:pt x="170" y="5031"/>
                      <a:pt x="172" y="5030"/>
                    </a:cubicBezTo>
                    <a:lnTo>
                      <a:pt x="172" y="5030"/>
                    </a:lnTo>
                    <a:cubicBezTo>
                      <a:pt x="172" y="5042"/>
                      <a:pt x="156" y="5036"/>
                      <a:pt x="139" y="5058"/>
                    </a:cubicBezTo>
                    <a:lnTo>
                      <a:pt x="172" y="5047"/>
                    </a:lnTo>
                    <a:lnTo>
                      <a:pt x="172" y="5047"/>
                    </a:lnTo>
                    <a:cubicBezTo>
                      <a:pt x="143" y="5071"/>
                      <a:pt x="131" y="5104"/>
                      <a:pt x="102" y="5104"/>
                    </a:cubicBezTo>
                    <a:cubicBezTo>
                      <a:pt x="98" y="5104"/>
                      <a:pt x="94" y="5104"/>
                      <a:pt x="89" y="5102"/>
                    </a:cubicBezTo>
                    <a:lnTo>
                      <a:pt x="89" y="5102"/>
                    </a:lnTo>
                    <a:lnTo>
                      <a:pt x="106" y="5125"/>
                    </a:lnTo>
                    <a:cubicBezTo>
                      <a:pt x="91" y="5149"/>
                      <a:pt x="89" y="5170"/>
                      <a:pt x="105" y="5170"/>
                    </a:cubicBezTo>
                    <a:cubicBezTo>
                      <a:pt x="107" y="5170"/>
                      <a:pt x="109" y="5169"/>
                      <a:pt x="111" y="5169"/>
                    </a:cubicBezTo>
                    <a:cubicBezTo>
                      <a:pt x="111" y="5171"/>
                      <a:pt x="114" y="5172"/>
                      <a:pt x="118" y="5172"/>
                    </a:cubicBezTo>
                    <a:cubicBezTo>
                      <a:pt x="126" y="5172"/>
                      <a:pt x="140" y="5168"/>
                      <a:pt x="143" y="5168"/>
                    </a:cubicBezTo>
                    <a:cubicBezTo>
                      <a:pt x="145" y="5168"/>
                      <a:pt x="143" y="5169"/>
                      <a:pt x="134" y="5174"/>
                    </a:cubicBezTo>
                    <a:lnTo>
                      <a:pt x="172" y="5185"/>
                    </a:lnTo>
                    <a:lnTo>
                      <a:pt x="167" y="5196"/>
                    </a:lnTo>
                    <a:cubicBezTo>
                      <a:pt x="183" y="5230"/>
                      <a:pt x="272" y="5213"/>
                      <a:pt x="222" y="5291"/>
                    </a:cubicBezTo>
                    <a:cubicBezTo>
                      <a:pt x="239" y="5296"/>
                      <a:pt x="255" y="5296"/>
                      <a:pt x="255" y="5318"/>
                    </a:cubicBezTo>
                    <a:lnTo>
                      <a:pt x="228" y="5340"/>
                    </a:lnTo>
                    <a:cubicBezTo>
                      <a:pt x="246" y="5345"/>
                      <a:pt x="230" y="5384"/>
                      <a:pt x="243" y="5384"/>
                    </a:cubicBezTo>
                    <a:cubicBezTo>
                      <a:pt x="246" y="5384"/>
                      <a:pt x="250" y="5383"/>
                      <a:pt x="255" y="5379"/>
                    </a:cubicBezTo>
                    <a:lnTo>
                      <a:pt x="255" y="5379"/>
                    </a:lnTo>
                    <a:cubicBezTo>
                      <a:pt x="183" y="5451"/>
                      <a:pt x="277" y="5457"/>
                      <a:pt x="277" y="5484"/>
                    </a:cubicBezTo>
                    <a:lnTo>
                      <a:pt x="322" y="5457"/>
                    </a:lnTo>
                    <a:cubicBezTo>
                      <a:pt x="327" y="5473"/>
                      <a:pt x="349" y="5479"/>
                      <a:pt x="377" y="5490"/>
                    </a:cubicBezTo>
                    <a:lnTo>
                      <a:pt x="410" y="5462"/>
                    </a:lnTo>
                    <a:cubicBezTo>
                      <a:pt x="449" y="5462"/>
                      <a:pt x="410" y="5529"/>
                      <a:pt x="432" y="5545"/>
                    </a:cubicBezTo>
                    <a:cubicBezTo>
                      <a:pt x="427" y="5548"/>
                      <a:pt x="424" y="5550"/>
                      <a:pt x="422" y="5550"/>
                    </a:cubicBezTo>
                    <a:cubicBezTo>
                      <a:pt x="416" y="5550"/>
                      <a:pt x="416" y="5542"/>
                      <a:pt x="416" y="5534"/>
                    </a:cubicBezTo>
                    <a:lnTo>
                      <a:pt x="416" y="5534"/>
                    </a:lnTo>
                    <a:cubicBezTo>
                      <a:pt x="355" y="5617"/>
                      <a:pt x="521" y="5562"/>
                      <a:pt x="477" y="5628"/>
                    </a:cubicBezTo>
                    <a:cubicBezTo>
                      <a:pt x="499" y="5628"/>
                      <a:pt x="493" y="5639"/>
                      <a:pt x="493" y="5650"/>
                    </a:cubicBezTo>
                    <a:cubicBezTo>
                      <a:pt x="499" y="5656"/>
                      <a:pt x="504" y="5656"/>
                      <a:pt x="521" y="5667"/>
                    </a:cubicBezTo>
                    <a:lnTo>
                      <a:pt x="488" y="5695"/>
                    </a:lnTo>
                    <a:cubicBezTo>
                      <a:pt x="485" y="5698"/>
                      <a:pt x="485" y="5700"/>
                      <a:pt x="486" y="5700"/>
                    </a:cubicBezTo>
                    <a:cubicBezTo>
                      <a:pt x="489" y="5700"/>
                      <a:pt x="510" y="5680"/>
                      <a:pt x="532" y="5667"/>
                    </a:cubicBezTo>
                    <a:cubicBezTo>
                      <a:pt x="538" y="5667"/>
                      <a:pt x="544" y="5667"/>
                      <a:pt x="549" y="5665"/>
                    </a:cubicBezTo>
                    <a:lnTo>
                      <a:pt x="549" y="5665"/>
                    </a:lnTo>
                    <a:cubicBezTo>
                      <a:pt x="512" y="5701"/>
                      <a:pt x="594" y="5671"/>
                      <a:pt x="532" y="5722"/>
                    </a:cubicBezTo>
                    <a:cubicBezTo>
                      <a:pt x="539" y="5719"/>
                      <a:pt x="545" y="5718"/>
                      <a:pt x="550" y="5718"/>
                    </a:cubicBezTo>
                    <a:cubicBezTo>
                      <a:pt x="565" y="5718"/>
                      <a:pt x="578" y="5726"/>
                      <a:pt x="597" y="5726"/>
                    </a:cubicBezTo>
                    <a:cubicBezTo>
                      <a:pt x="609" y="5726"/>
                      <a:pt x="623" y="5723"/>
                      <a:pt x="643" y="5714"/>
                    </a:cubicBezTo>
                    <a:lnTo>
                      <a:pt x="643" y="5714"/>
                    </a:lnTo>
                    <a:cubicBezTo>
                      <a:pt x="642" y="5726"/>
                      <a:pt x="640" y="5735"/>
                      <a:pt x="653" y="5735"/>
                    </a:cubicBezTo>
                    <a:cubicBezTo>
                      <a:pt x="656" y="5735"/>
                      <a:pt x="660" y="5734"/>
                      <a:pt x="665" y="5733"/>
                    </a:cubicBezTo>
                    <a:lnTo>
                      <a:pt x="665" y="5733"/>
                    </a:lnTo>
                    <a:lnTo>
                      <a:pt x="615" y="5766"/>
                    </a:lnTo>
                    <a:lnTo>
                      <a:pt x="698" y="5750"/>
                    </a:lnTo>
                    <a:lnTo>
                      <a:pt x="698" y="5750"/>
                    </a:lnTo>
                    <a:cubicBezTo>
                      <a:pt x="681" y="5783"/>
                      <a:pt x="659" y="5794"/>
                      <a:pt x="615" y="5811"/>
                    </a:cubicBezTo>
                    <a:cubicBezTo>
                      <a:pt x="632" y="5809"/>
                      <a:pt x="644" y="5809"/>
                      <a:pt x="652" y="5809"/>
                    </a:cubicBezTo>
                    <a:cubicBezTo>
                      <a:pt x="667" y="5809"/>
                      <a:pt x="671" y="5810"/>
                      <a:pt x="680" y="5810"/>
                    </a:cubicBezTo>
                    <a:cubicBezTo>
                      <a:pt x="688" y="5810"/>
                      <a:pt x="699" y="5809"/>
                      <a:pt x="726" y="5805"/>
                    </a:cubicBezTo>
                    <a:lnTo>
                      <a:pt x="726" y="5805"/>
                    </a:lnTo>
                    <a:lnTo>
                      <a:pt x="692" y="5822"/>
                    </a:lnTo>
                    <a:cubicBezTo>
                      <a:pt x="694" y="5825"/>
                      <a:pt x="702" y="5826"/>
                      <a:pt x="710" y="5826"/>
                    </a:cubicBezTo>
                    <a:cubicBezTo>
                      <a:pt x="714" y="5826"/>
                      <a:pt x="718" y="5826"/>
                      <a:pt x="721" y="5826"/>
                    </a:cubicBezTo>
                    <a:cubicBezTo>
                      <a:pt x="733" y="5826"/>
                      <a:pt x="739" y="5827"/>
                      <a:pt x="726" y="5838"/>
                    </a:cubicBezTo>
                    <a:cubicBezTo>
                      <a:pt x="681" y="5899"/>
                      <a:pt x="781" y="5944"/>
                      <a:pt x="753" y="6027"/>
                    </a:cubicBezTo>
                    <a:cubicBezTo>
                      <a:pt x="776" y="6009"/>
                      <a:pt x="787" y="6003"/>
                      <a:pt x="790" y="6003"/>
                    </a:cubicBezTo>
                    <a:cubicBezTo>
                      <a:pt x="797" y="6003"/>
                      <a:pt x="764" y="6040"/>
                      <a:pt x="780" y="6040"/>
                    </a:cubicBezTo>
                    <a:cubicBezTo>
                      <a:pt x="784" y="6040"/>
                      <a:pt x="791" y="6038"/>
                      <a:pt x="803" y="6032"/>
                    </a:cubicBezTo>
                    <a:lnTo>
                      <a:pt x="803" y="6032"/>
                    </a:lnTo>
                    <a:cubicBezTo>
                      <a:pt x="781" y="6054"/>
                      <a:pt x="775" y="6065"/>
                      <a:pt x="748" y="6065"/>
                    </a:cubicBezTo>
                    <a:cubicBezTo>
                      <a:pt x="785" y="6079"/>
                      <a:pt x="751" y="6113"/>
                      <a:pt x="784" y="6113"/>
                    </a:cubicBezTo>
                    <a:cubicBezTo>
                      <a:pt x="790" y="6113"/>
                      <a:pt x="798" y="6112"/>
                      <a:pt x="809" y="6110"/>
                    </a:cubicBezTo>
                    <a:lnTo>
                      <a:pt x="809" y="6110"/>
                    </a:lnTo>
                    <a:cubicBezTo>
                      <a:pt x="792" y="6126"/>
                      <a:pt x="775" y="6121"/>
                      <a:pt x="764" y="6137"/>
                    </a:cubicBezTo>
                    <a:cubicBezTo>
                      <a:pt x="768" y="6137"/>
                      <a:pt x="776" y="6134"/>
                      <a:pt x="780" y="6134"/>
                    </a:cubicBezTo>
                    <a:cubicBezTo>
                      <a:pt x="783" y="6134"/>
                      <a:pt x="783" y="6136"/>
                      <a:pt x="775" y="6143"/>
                    </a:cubicBezTo>
                    <a:cubicBezTo>
                      <a:pt x="764" y="6154"/>
                      <a:pt x="753" y="6148"/>
                      <a:pt x="742" y="6154"/>
                    </a:cubicBezTo>
                    <a:cubicBezTo>
                      <a:pt x="747" y="6158"/>
                      <a:pt x="753" y="6160"/>
                      <a:pt x="761" y="6160"/>
                    </a:cubicBezTo>
                    <a:cubicBezTo>
                      <a:pt x="791" y="6160"/>
                      <a:pt x="845" y="6129"/>
                      <a:pt x="903" y="6098"/>
                    </a:cubicBezTo>
                    <a:lnTo>
                      <a:pt x="903" y="6098"/>
                    </a:lnTo>
                    <a:cubicBezTo>
                      <a:pt x="889" y="6122"/>
                      <a:pt x="886" y="6131"/>
                      <a:pt x="897" y="6131"/>
                    </a:cubicBezTo>
                    <a:cubicBezTo>
                      <a:pt x="903" y="6131"/>
                      <a:pt x="916" y="6127"/>
                      <a:pt x="936" y="6121"/>
                    </a:cubicBezTo>
                    <a:lnTo>
                      <a:pt x="936" y="6121"/>
                    </a:lnTo>
                    <a:cubicBezTo>
                      <a:pt x="919" y="6137"/>
                      <a:pt x="909" y="6154"/>
                      <a:pt x="895" y="6154"/>
                    </a:cubicBezTo>
                    <a:cubicBezTo>
                      <a:pt x="891" y="6154"/>
                      <a:pt x="886" y="6152"/>
                      <a:pt x="881" y="6148"/>
                    </a:cubicBezTo>
                    <a:lnTo>
                      <a:pt x="881" y="6148"/>
                    </a:lnTo>
                    <a:cubicBezTo>
                      <a:pt x="881" y="6161"/>
                      <a:pt x="881" y="6202"/>
                      <a:pt x="908" y="6202"/>
                    </a:cubicBezTo>
                    <a:cubicBezTo>
                      <a:pt x="915" y="6202"/>
                      <a:pt x="924" y="6199"/>
                      <a:pt x="936" y="6193"/>
                    </a:cubicBezTo>
                    <a:lnTo>
                      <a:pt x="936" y="6193"/>
                    </a:lnTo>
                    <a:cubicBezTo>
                      <a:pt x="919" y="6204"/>
                      <a:pt x="941" y="6204"/>
                      <a:pt x="947" y="6204"/>
                    </a:cubicBezTo>
                    <a:cubicBezTo>
                      <a:pt x="958" y="6226"/>
                      <a:pt x="958" y="6231"/>
                      <a:pt x="969" y="6248"/>
                    </a:cubicBezTo>
                    <a:lnTo>
                      <a:pt x="975" y="6231"/>
                    </a:lnTo>
                    <a:cubicBezTo>
                      <a:pt x="995" y="6222"/>
                      <a:pt x="1006" y="6218"/>
                      <a:pt x="1012" y="6218"/>
                    </a:cubicBezTo>
                    <a:cubicBezTo>
                      <a:pt x="1026" y="6218"/>
                      <a:pt x="1007" y="6242"/>
                      <a:pt x="1019" y="6253"/>
                    </a:cubicBezTo>
                    <a:lnTo>
                      <a:pt x="1013" y="6259"/>
                    </a:lnTo>
                    <a:cubicBezTo>
                      <a:pt x="1002" y="6295"/>
                      <a:pt x="1011" y="6295"/>
                      <a:pt x="1018" y="6295"/>
                    </a:cubicBezTo>
                    <a:cubicBezTo>
                      <a:pt x="1024" y="6295"/>
                      <a:pt x="1030" y="6295"/>
                      <a:pt x="1013" y="6331"/>
                    </a:cubicBezTo>
                    <a:lnTo>
                      <a:pt x="1052" y="6303"/>
                    </a:lnTo>
                    <a:cubicBezTo>
                      <a:pt x="1068" y="6294"/>
                      <a:pt x="1078" y="6290"/>
                      <a:pt x="1082" y="6290"/>
                    </a:cubicBezTo>
                    <a:cubicBezTo>
                      <a:pt x="1103" y="6290"/>
                      <a:pt x="1033" y="6364"/>
                      <a:pt x="1069" y="6364"/>
                    </a:cubicBezTo>
                    <a:lnTo>
                      <a:pt x="1085" y="6342"/>
                    </a:lnTo>
                    <a:cubicBezTo>
                      <a:pt x="1086" y="6342"/>
                      <a:pt x="1087" y="6342"/>
                      <a:pt x="1088" y="6342"/>
                    </a:cubicBezTo>
                    <a:cubicBezTo>
                      <a:pt x="1118" y="6342"/>
                      <a:pt x="991" y="6448"/>
                      <a:pt x="986" y="6469"/>
                    </a:cubicBezTo>
                    <a:cubicBezTo>
                      <a:pt x="982" y="6471"/>
                      <a:pt x="979" y="6472"/>
                      <a:pt x="976" y="6472"/>
                    </a:cubicBezTo>
                    <a:cubicBezTo>
                      <a:pt x="971" y="6472"/>
                      <a:pt x="967" y="6469"/>
                      <a:pt x="964" y="6469"/>
                    </a:cubicBezTo>
                    <a:cubicBezTo>
                      <a:pt x="955" y="6485"/>
                      <a:pt x="955" y="6491"/>
                      <a:pt x="959" y="6491"/>
                    </a:cubicBezTo>
                    <a:cubicBezTo>
                      <a:pt x="971" y="6491"/>
                      <a:pt x="1018" y="6452"/>
                      <a:pt x="1041" y="6452"/>
                    </a:cubicBezTo>
                    <a:cubicBezTo>
                      <a:pt x="1043" y="6452"/>
                      <a:pt x="1045" y="6452"/>
                      <a:pt x="1047" y="6453"/>
                    </a:cubicBezTo>
                    <a:cubicBezTo>
                      <a:pt x="1019" y="6475"/>
                      <a:pt x="969" y="6497"/>
                      <a:pt x="975" y="6508"/>
                    </a:cubicBezTo>
                    <a:cubicBezTo>
                      <a:pt x="958" y="6530"/>
                      <a:pt x="1096" y="6497"/>
                      <a:pt x="1052" y="6552"/>
                    </a:cubicBezTo>
                    <a:cubicBezTo>
                      <a:pt x="1074" y="6530"/>
                      <a:pt x="1096" y="6514"/>
                      <a:pt x="1113" y="6514"/>
                    </a:cubicBezTo>
                    <a:cubicBezTo>
                      <a:pt x="1132" y="6528"/>
                      <a:pt x="1077" y="6591"/>
                      <a:pt x="1111" y="6591"/>
                    </a:cubicBezTo>
                    <a:cubicBezTo>
                      <a:pt x="1116" y="6591"/>
                      <a:pt x="1124" y="6589"/>
                      <a:pt x="1135" y="6585"/>
                    </a:cubicBezTo>
                    <a:lnTo>
                      <a:pt x="1135" y="6585"/>
                    </a:lnTo>
                    <a:lnTo>
                      <a:pt x="1124" y="6597"/>
                    </a:lnTo>
                    <a:cubicBezTo>
                      <a:pt x="1146" y="6597"/>
                      <a:pt x="1168" y="6611"/>
                      <a:pt x="1196" y="6611"/>
                    </a:cubicBezTo>
                    <a:cubicBezTo>
                      <a:pt x="1203" y="6611"/>
                      <a:pt x="1210" y="6610"/>
                      <a:pt x="1218" y="6608"/>
                    </a:cubicBezTo>
                    <a:lnTo>
                      <a:pt x="1218" y="6608"/>
                    </a:lnTo>
                    <a:cubicBezTo>
                      <a:pt x="1085" y="6702"/>
                      <a:pt x="1334" y="6641"/>
                      <a:pt x="1207" y="6724"/>
                    </a:cubicBezTo>
                    <a:lnTo>
                      <a:pt x="1235" y="6757"/>
                    </a:lnTo>
                    <a:lnTo>
                      <a:pt x="1218" y="6763"/>
                    </a:lnTo>
                    <a:cubicBezTo>
                      <a:pt x="1221" y="6779"/>
                      <a:pt x="1236" y="6784"/>
                      <a:pt x="1255" y="6784"/>
                    </a:cubicBezTo>
                    <a:cubicBezTo>
                      <a:pt x="1268" y="6784"/>
                      <a:pt x="1282" y="6781"/>
                      <a:pt x="1296" y="6779"/>
                    </a:cubicBezTo>
                    <a:lnTo>
                      <a:pt x="1296" y="6779"/>
                    </a:lnTo>
                    <a:cubicBezTo>
                      <a:pt x="1290" y="6790"/>
                      <a:pt x="1273" y="6790"/>
                      <a:pt x="1268" y="6801"/>
                    </a:cubicBezTo>
                    <a:cubicBezTo>
                      <a:pt x="1264" y="6837"/>
                      <a:pt x="1268" y="6850"/>
                      <a:pt x="1291" y="6850"/>
                    </a:cubicBezTo>
                    <a:cubicBezTo>
                      <a:pt x="1304" y="6850"/>
                      <a:pt x="1324" y="6846"/>
                      <a:pt x="1351" y="6840"/>
                    </a:cubicBezTo>
                    <a:lnTo>
                      <a:pt x="1351" y="6840"/>
                    </a:lnTo>
                    <a:lnTo>
                      <a:pt x="1307" y="6868"/>
                    </a:lnTo>
                    <a:cubicBezTo>
                      <a:pt x="1307" y="6868"/>
                      <a:pt x="1308" y="6867"/>
                      <a:pt x="1309" y="6867"/>
                    </a:cubicBezTo>
                    <a:cubicBezTo>
                      <a:pt x="1331" y="6867"/>
                      <a:pt x="1276" y="6957"/>
                      <a:pt x="1345" y="6967"/>
                    </a:cubicBezTo>
                    <a:cubicBezTo>
                      <a:pt x="1334" y="6967"/>
                      <a:pt x="1329" y="6973"/>
                      <a:pt x="1323" y="6973"/>
                    </a:cubicBezTo>
                    <a:cubicBezTo>
                      <a:pt x="1385" y="6982"/>
                      <a:pt x="1312" y="7083"/>
                      <a:pt x="1364" y="7083"/>
                    </a:cubicBezTo>
                    <a:cubicBezTo>
                      <a:pt x="1376" y="7083"/>
                      <a:pt x="1397" y="7077"/>
                      <a:pt x="1428" y="7061"/>
                    </a:cubicBezTo>
                    <a:lnTo>
                      <a:pt x="1484" y="7067"/>
                    </a:lnTo>
                    <a:cubicBezTo>
                      <a:pt x="1473" y="7028"/>
                      <a:pt x="1550" y="7034"/>
                      <a:pt x="1567" y="7006"/>
                    </a:cubicBezTo>
                    <a:lnTo>
                      <a:pt x="1567" y="7006"/>
                    </a:lnTo>
                    <a:cubicBezTo>
                      <a:pt x="1577" y="7011"/>
                      <a:pt x="1546" y="7057"/>
                      <a:pt x="1527" y="7057"/>
                    </a:cubicBezTo>
                    <a:cubicBezTo>
                      <a:pt x="1526" y="7057"/>
                      <a:pt x="1524" y="7057"/>
                      <a:pt x="1522" y="7056"/>
                    </a:cubicBezTo>
                    <a:lnTo>
                      <a:pt x="1528" y="7050"/>
                    </a:lnTo>
                    <a:lnTo>
                      <a:pt x="1528" y="7050"/>
                    </a:lnTo>
                    <a:cubicBezTo>
                      <a:pt x="1445" y="7089"/>
                      <a:pt x="1528" y="7111"/>
                      <a:pt x="1473" y="7139"/>
                    </a:cubicBezTo>
                    <a:cubicBezTo>
                      <a:pt x="1517" y="7200"/>
                      <a:pt x="1517" y="7299"/>
                      <a:pt x="1545" y="7360"/>
                    </a:cubicBezTo>
                    <a:lnTo>
                      <a:pt x="1600" y="7316"/>
                    </a:lnTo>
                    <a:lnTo>
                      <a:pt x="1605" y="7344"/>
                    </a:lnTo>
                    <a:cubicBezTo>
                      <a:pt x="1597" y="7356"/>
                      <a:pt x="1580" y="7372"/>
                      <a:pt x="1567" y="7372"/>
                    </a:cubicBezTo>
                    <a:cubicBezTo>
                      <a:pt x="1562" y="7372"/>
                      <a:pt x="1558" y="7370"/>
                      <a:pt x="1556" y="7366"/>
                    </a:cubicBezTo>
                    <a:lnTo>
                      <a:pt x="1556" y="7366"/>
                    </a:lnTo>
                    <a:cubicBezTo>
                      <a:pt x="1545" y="7376"/>
                      <a:pt x="1549" y="7379"/>
                      <a:pt x="1558" y="7379"/>
                    </a:cubicBezTo>
                    <a:cubicBezTo>
                      <a:pt x="1573" y="7379"/>
                      <a:pt x="1604" y="7369"/>
                      <a:pt x="1611" y="7366"/>
                    </a:cubicBezTo>
                    <a:lnTo>
                      <a:pt x="1611" y="7366"/>
                    </a:lnTo>
                    <a:cubicBezTo>
                      <a:pt x="1605" y="7416"/>
                      <a:pt x="1539" y="7393"/>
                      <a:pt x="1539" y="7410"/>
                    </a:cubicBezTo>
                    <a:lnTo>
                      <a:pt x="1550" y="7416"/>
                    </a:lnTo>
                    <a:lnTo>
                      <a:pt x="1556" y="7410"/>
                    </a:lnTo>
                    <a:cubicBezTo>
                      <a:pt x="1578" y="7404"/>
                      <a:pt x="1597" y="7397"/>
                      <a:pt x="1610" y="7397"/>
                    </a:cubicBezTo>
                    <a:cubicBezTo>
                      <a:pt x="1619" y="7397"/>
                      <a:pt x="1625" y="7401"/>
                      <a:pt x="1628" y="7410"/>
                    </a:cubicBezTo>
                    <a:cubicBezTo>
                      <a:pt x="1622" y="7427"/>
                      <a:pt x="1594" y="7438"/>
                      <a:pt x="1594" y="7443"/>
                    </a:cubicBezTo>
                    <a:cubicBezTo>
                      <a:pt x="1583" y="7443"/>
                      <a:pt x="1583" y="7449"/>
                      <a:pt x="1594" y="7449"/>
                    </a:cubicBezTo>
                    <a:lnTo>
                      <a:pt x="1605" y="7476"/>
                    </a:lnTo>
                    <a:lnTo>
                      <a:pt x="1650" y="7438"/>
                    </a:lnTo>
                    <a:cubicBezTo>
                      <a:pt x="1667" y="7438"/>
                      <a:pt x="1669" y="7445"/>
                      <a:pt x="1675" y="7445"/>
                    </a:cubicBezTo>
                    <a:cubicBezTo>
                      <a:pt x="1679" y="7445"/>
                      <a:pt x="1684" y="7441"/>
                      <a:pt x="1698" y="7428"/>
                    </a:cubicBezTo>
                    <a:lnTo>
                      <a:pt x="1698" y="7428"/>
                    </a:lnTo>
                    <a:cubicBezTo>
                      <a:pt x="1646" y="7489"/>
                      <a:pt x="1737" y="7539"/>
                      <a:pt x="1716" y="7565"/>
                    </a:cubicBezTo>
                    <a:cubicBezTo>
                      <a:pt x="1766" y="7565"/>
                      <a:pt x="1771" y="7582"/>
                      <a:pt x="1777" y="7609"/>
                    </a:cubicBezTo>
                    <a:cubicBezTo>
                      <a:pt x="1785" y="7597"/>
                      <a:pt x="1816" y="7576"/>
                      <a:pt x="1833" y="7576"/>
                    </a:cubicBezTo>
                    <a:cubicBezTo>
                      <a:pt x="1839" y="7576"/>
                      <a:pt x="1843" y="7579"/>
                      <a:pt x="1843" y="7587"/>
                    </a:cubicBezTo>
                    <a:cubicBezTo>
                      <a:pt x="1723" y="7647"/>
                      <a:pt x="1814" y="7648"/>
                      <a:pt x="1740" y="7712"/>
                    </a:cubicBezTo>
                    <a:lnTo>
                      <a:pt x="1740" y="7712"/>
                    </a:lnTo>
                    <a:cubicBezTo>
                      <a:pt x="1751" y="7704"/>
                      <a:pt x="1758" y="7701"/>
                      <a:pt x="1765" y="7701"/>
                    </a:cubicBezTo>
                    <a:cubicBezTo>
                      <a:pt x="1779" y="7701"/>
                      <a:pt x="1787" y="7715"/>
                      <a:pt x="1804" y="7715"/>
                    </a:cubicBezTo>
                    <a:cubicBezTo>
                      <a:pt x="1814" y="7715"/>
                      <a:pt x="1828" y="7710"/>
                      <a:pt x="1849" y="7692"/>
                    </a:cubicBezTo>
                    <a:lnTo>
                      <a:pt x="1849" y="7692"/>
                    </a:lnTo>
                    <a:cubicBezTo>
                      <a:pt x="1849" y="7714"/>
                      <a:pt x="1805" y="7720"/>
                      <a:pt x="1788" y="7748"/>
                    </a:cubicBezTo>
                    <a:cubicBezTo>
                      <a:pt x="1849" y="7759"/>
                      <a:pt x="1799" y="7842"/>
                      <a:pt x="1843" y="7880"/>
                    </a:cubicBezTo>
                    <a:cubicBezTo>
                      <a:pt x="1854" y="7869"/>
                      <a:pt x="1877" y="7853"/>
                      <a:pt x="1904" y="7842"/>
                    </a:cubicBezTo>
                    <a:lnTo>
                      <a:pt x="1904" y="7842"/>
                    </a:lnTo>
                    <a:lnTo>
                      <a:pt x="1843" y="7914"/>
                    </a:lnTo>
                    <a:cubicBezTo>
                      <a:pt x="1844" y="7914"/>
                      <a:pt x="1845" y="7914"/>
                      <a:pt x="1846" y="7914"/>
                    </a:cubicBezTo>
                    <a:cubicBezTo>
                      <a:pt x="1857" y="7914"/>
                      <a:pt x="1888" y="7897"/>
                      <a:pt x="1898" y="7897"/>
                    </a:cubicBezTo>
                    <a:cubicBezTo>
                      <a:pt x="1904" y="7897"/>
                      <a:pt x="1903" y="7902"/>
                      <a:pt x="1888" y="7919"/>
                    </a:cubicBezTo>
                    <a:cubicBezTo>
                      <a:pt x="1899" y="7914"/>
                      <a:pt x="1904" y="7908"/>
                      <a:pt x="1910" y="7908"/>
                    </a:cubicBezTo>
                    <a:cubicBezTo>
                      <a:pt x="1926" y="8008"/>
                      <a:pt x="1932" y="8113"/>
                      <a:pt x="1926" y="8201"/>
                    </a:cubicBezTo>
                    <a:cubicBezTo>
                      <a:pt x="1940" y="8189"/>
                      <a:pt x="1950" y="8184"/>
                      <a:pt x="1956" y="8184"/>
                    </a:cubicBezTo>
                    <a:cubicBezTo>
                      <a:pt x="1996" y="8184"/>
                      <a:pt x="1917" y="8384"/>
                      <a:pt x="1993" y="8384"/>
                    </a:cubicBezTo>
                    <a:cubicBezTo>
                      <a:pt x="1978" y="8403"/>
                      <a:pt x="1970" y="8435"/>
                      <a:pt x="1956" y="8435"/>
                    </a:cubicBezTo>
                    <a:cubicBezTo>
                      <a:pt x="1950" y="8435"/>
                      <a:pt x="1942" y="8429"/>
                      <a:pt x="1932" y="8412"/>
                    </a:cubicBezTo>
                    <a:lnTo>
                      <a:pt x="1932" y="8412"/>
                    </a:lnTo>
                    <a:cubicBezTo>
                      <a:pt x="1993" y="8589"/>
                      <a:pt x="1943" y="8699"/>
                      <a:pt x="2043" y="8810"/>
                    </a:cubicBezTo>
                    <a:cubicBezTo>
                      <a:pt x="2038" y="8815"/>
                      <a:pt x="2034" y="8817"/>
                      <a:pt x="2029" y="8817"/>
                    </a:cubicBezTo>
                    <a:cubicBezTo>
                      <a:pt x="2014" y="8817"/>
                      <a:pt x="1998" y="8794"/>
                      <a:pt x="1988" y="8794"/>
                    </a:cubicBezTo>
                    <a:cubicBezTo>
                      <a:pt x="1986" y="8794"/>
                      <a:pt x="1984" y="8795"/>
                      <a:pt x="1982" y="8799"/>
                    </a:cubicBezTo>
                    <a:cubicBezTo>
                      <a:pt x="1987" y="8810"/>
                      <a:pt x="2015" y="8854"/>
                      <a:pt x="1998" y="8876"/>
                    </a:cubicBezTo>
                    <a:cubicBezTo>
                      <a:pt x="1997" y="8879"/>
                      <a:pt x="1995" y="8880"/>
                      <a:pt x="1992" y="8880"/>
                    </a:cubicBezTo>
                    <a:cubicBezTo>
                      <a:pt x="1982" y="8880"/>
                      <a:pt x="1968" y="8850"/>
                      <a:pt x="1954" y="8827"/>
                    </a:cubicBezTo>
                    <a:lnTo>
                      <a:pt x="1954" y="8827"/>
                    </a:lnTo>
                    <a:cubicBezTo>
                      <a:pt x="1993" y="9020"/>
                      <a:pt x="2076" y="9020"/>
                      <a:pt x="2159" y="9020"/>
                    </a:cubicBezTo>
                    <a:cubicBezTo>
                      <a:pt x="2137" y="9125"/>
                      <a:pt x="2159" y="9170"/>
                      <a:pt x="2220" y="9225"/>
                    </a:cubicBezTo>
                    <a:cubicBezTo>
                      <a:pt x="2210" y="9250"/>
                      <a:pt x="2201" y="9279"/>
                      <a:pt x="2188" y="9279"/>
                    </a:cubicBezTo>
                    <a:cubicBezTo>
                      <a:pt x="2179" y="9279"/>
                      <a:pt x="2168" y="9262"/>
                      <a:pt x="2153" y="9214"/>
                    </a:cubicBezTo>
                    <a:lnTo>
                      <a:pt x="2153" y="9214"/>
                    </a:lnTo>
                    <a:cubicBezTo>
                      <a:pt x="2159" y="9280"/>
                      <a:pt x="2192" y="9624"/>
                      <a:pt x="2257" y="9624"/>
                    </a:cubicBezTo>
                    <a:cubicBezTo>
                      <a:pt x="2257" y="9624"/>
                      <a:pt x="2258" y="9624"/>
                      <a:pt x="2258" y="9623"/>
                    </a:cubicBezTo>
                    <a:lnTo>
                      <a:pt x="2258" y="9623"/>
                    </a:lnTo>
                    <a:cubicBezTo>
                      <a:pt x="2242" y="9640"/>
                      <a:pt x="2270" y="9718"/>
                      <a:pt x="2275" y="9734"/>
                    </a:cubicBezTo>
                    <a:cubicBezTo>
                      <a:pt x="2303" y="9884"/>
                      <a:pt x="2297" y="9900"/>
                      <a:pt x="2330" y="10044"/>
                    </a:cubicBezTo>
                    <a:lnTo>
                      <a:pt x="2330" y="10000"/>
                    </a:lnTo>
                    <a:cubicBezTo>
                      <a:pt x="2408" y="10038"/>
                      <a:pt x="2380" y="10105"/>
                      <a:pt x="2402" y="10193"/>
                    </a:cubicBezTo>
                    <a:lnTo>
                      <a:pt x="2375" y="10210"/>
                    </a:lnTo>
                    <a:lnTo>
                      <a:pt x="2408" y="10210"/>
                    </a:lnTo>
                    <a:cubicBezTo>
                      <a:pt x="2408" y="10216"/>
                      <a:pt x="2413" y="10232"/>
                      <a:pt x="2413" y="10238"/>
                    </a:cubicBezTo>
                    <a:lnTo>
                      <a:pt x="2408" y="10238"/>
                    </a:lnTo>
                    <a:lnTo>
                      <a:pt x="2408" y="10249"/>
                    </a:lnTo>
                    <a:lnTo>
                      <a:pt x="2402" y="10249"/>
                    </a:lnTo>
                    <a:lnTo>
                      <a:pt x="2408" y="10260"/>
                    </a:lnTo>
                    <a:cubicBezTo>
                      <a:pt x="2413" y="10514"/>
                      <a:pt x="2458" y="10359"/>
                      <a:pt x="2458" y="10631"/>
                    </a:cubicBezTo>
                    <a:lnTo>
                      <a:pt x="2496" y="10603"/>
                    </a:lnTo>
                    <a:cubicBezTo>
                      <a:pt x="2602" y="10603"/>
                      <a:pt x="2491" y="10852"/>
                      <a:pt x="2568" y="10996"/>
                    </a:cubicBezTo>
                    <a:lnTo>
                      <a:pt x="2579" y="10935"/>
                    </a:lnTo>
                    <a:lnTo>
                      <a:pt x="2579" y="10935"/>
                    </a:lnTo>
                    <a:cubicBezTo>
                      <a:pt x="2635" y="11012"/>
                      <a:pt x="2496" y="11206"/>
                      <a:pt x="2507" y="11289"/>
                    </a:cubicBezTo>
                    <a:cubicBezTo>
                      <a:pt x="2506" y="11293"/>
                      <a:pt x="2504" y="11295"/>
                      <a:pt x="2502" y="11295"/>
                    </a:cubicBezTo>
                    <a:cubicBezTo>
                      <a:pt x="2492" y="11295"/>
                      <a:pt x="2482" y="11258"/>
                      <a:pt x="2469" y="11239"/>
                    </a:cubicBezTo>
                    <a:lnTo>
                      <a:pt x="2469" y="11239"/>
                    </a:lnTo>
                    <a:cubicBezTo>
                      <a:pt x="2466" y="11341"/>
                      <a:pt x="2479" y="11359"/>
                      <a:pt x="2498" y="11359"/>
                    </a:cubicBezTo>
                    <a:cubicBezTo>
                      <a:pt x="2509" y="11359"/>
                      <a:pt x="2521" y="11354"/>
                      <a:pt x="2534" y="11354"/>
                    </a:cubicBezTo>
                    <a:cubicBezTo>
                      <a:pt x="2553" y="11354"/>
                      <a:pt x="2573" y="11365"/>
                      <a:pt x="2590" y="11422"/>
                    </a:cubicBezTo>
                    <a:cubicBezTo>
                      <a:pt x="2563" y="11461"/>
                      <a:pt x="2496" y="11400"/>
                      <a:pt x="2519" y="11510"/>
                    </a:cubicBezTo>
                    <a:cubicBezTo>
                      <a:pt x="2507" y="11571"/>
                      <a:pt x="2690" y="11809"/>
                      <a:pt x="2673" y="11975"/>
                    </a:cubicBezTo>
                    <a:cubicBezTo>
                      <a:pt x="2680" y="11949"/>
                      <a:pt x="2691" y="11927"/>
                      <a:pt x="2705" y="11927"/>
                    </a:cubicBezTo>
                    <a:cubicBezTo>
                      <a:pt x="2715" y="11927"/>
                      <a:pt x="2726" y="11937"/>
                      <a:pt x="2740" y="11964"/>
                    </a:cubicBezTo>
                    <a:cubicBezTo>
                      <a:pt x="2784" y="12086"/>
                      <a:pt x="2734" y="12307"/>
                      <a:pt x="2839" y="12390"/>
                    </a:cubicBezTo>
                    <a:cubicBezTo>
                      <a:pt x="2839" y="12401"/>
                      <a:pt x="2828" y="12407"/>
                      <a:pt x="2823" y="12418"/>
                    </a:cubicBezTo>
                    <a:cubicBezTo>
                      <a:pt x="2867" y="12501"/>
                      <a:pt x="2934" y="12700"/>
                      <a:pt x="2989" y="12739"/>
                    </a:cubicBezTo>
                    <a:cubicBezTo>
                      <a:pt x="2851" y="12866"/>
                      <a:pt x="3210" y="13276"/>
                      <a:pt x="3066" y="13314"/>
                    </a:cubicBezTo>
                    <a:lnTo>
                      <a:pt x="3116" y="13480"/>
                    </a:lnTo>
                    <a:cubicBezTo>
                      <a:pt x="3089" y="13475"/>
                      <a:pt x="3033" y="13480"/>
                      <a:pt x="3039" y="13453"/>
                    </a:cubicBezTo>
                    <a:cubicBezTo>
                      <a:pt x="3035" y="13453"/>
                      <a:pt x="3029" y="13455"/>
                      <a:pt x="3024" y="13455"/>
                    </a:cubicBezTo>
                    <a:cubicBezTo>
                      <a:pt x="3021" y="13455"/>
                      <a:pt x="3018" y="13455"/>
                      <a:pt x="3017" y="13453"/>
                    </a:cubicBezTo>
                    <a:cubicBezTo>
                      <a:pt x="3006" y="13425"/>
                      <a:pt x="3033" y="13375"/>
                      <a:pt x="2967" y="13375"/>
                    </a:cubicBezTo>
                    <a:lnTo>
                      <a:pt x="3011" y="13320"/>
                    </a:lnTo>
                    <a:cubicBezTo>
                      <a:pt x="3009" y="13319"/>
                      <a:pt x="3008" y="13319"/>
                      <a:pt x="3006" y="13319"/>
                    </a:cubicBezTo>
                    <a:cubicBezTo>
                      <a:pt x="2983" y="13319"/>
                      <a:pt x="2959" y="13379"/>
                      <a:pt x="2922" y="13379"/>
                    </a:cubicBezTo>
                    <a:cubicBezTo>
                      <a:pt x="2917" y="13379"/>
                      <a:pt x="2911" y="13378"/>
                      <a:pt x="2906" y="13375"/>
                    </a:cubicBezTo>
                    <a:cubicBezTo>
                      <a:pt x="2873" y="13364"/>
                      <a:pt x="2950" y="13337"/>
                      <a:pt x="2956" y="13314"/>
                    </a:cubicBezTo>
                    <a:lnTo>
                      <a:pt x="2956" y="13314"/>
                    </a:lnTo>
                    <a:cubicBezTo>
                      <a:pt x="2940" y="13317"/>
                      <a:pt x="2914" y="13323"/>
                      <a:pt x="2894" y="13323"/>
                    </a:cubicBezTo>
                    <a:cubicBezTo>
                      <a:pt x="2873" y="13323"/>
                      <a:pt x="2858" y="13316"/>
                      <a:pt x="2873" y="13287"/>
                    </a:cubicBezTo>
                    <a:cubicBezTo>
                      <a:pt x="2884" y="13287"/>
                      <a:pt x="2884" y="13303"/>
                      <a:pt x="2895" y="13303"/>
                    </a:cubicBezTo>
                    <a:lnTo>
                      <a:pt x="2906" y="13259"/>
                    </a:lnTo>
                    <a:cubicBezTo>
                      <a:pt x="2921" y="13257"/>
                      <a:pt x="2932" y="13256"/>
                      <a:pt x="2941" y="13256"/>
                    </a:cubicBezTo>
                    <a:cubicBezTo>
                      <a:pt x="2952" y="13256"/>
                      <a:pt x="2959" y="13257"/>
                      <a:pt x="2964" y="13257"/>
                    </a:cubicBezTo>
                    <a:cubicBezTo>
                      <a:pt x="2976" y="13257"/>
                      <a:pt x="2979" y="13253"/>
                      <a:pt x="2994" y="13226"/>
                    </a:cubicBezTo>
                    <a:lnTo>
                      <a:pt x="2994" y="13226"/>
                    </a:lnTo>
                    <a:cubicBezTo>
                      <a:pt x="2969" y="13244"/>
                      <a:pt x="2952" y="13250"/>
                      <a:pt x="2939" y="13250"/>
                    </a:cubicBezTo>
                    <a:cubicBezTo>
                      <a:pt x="2910" y="13250"/>
                      <a:pt x="2906" y="13215"/>
                      <a:pt x="2876" y="13215"/>
                    </a:cubicBezTo>
                    <a:cubicBezTo>
                      <a:pt x="2864" y="13215"/>
                      <a:pt x="2847" y="13221"/>
                      <a:pt x="2823" y="13237"/>
                    </a:cubicBezTo>
                    <a:lnTo>
                      <a:pt x="2839" y="13209"/>
                    </a:lnTo>
                    <a:cubicBezTo>
                      <a:pt x="2839" y="13215"/>
                      <a:pt x="2841" y="13215"/>
                      <a:pt x="2842" y="13215"/>
                    </a:cubicBezTo>
                    <a:cubicBezTo>
                      <a:pt x="2844" y="13215"/>
                      <a:pt x="2845" y="13215"/>
                      <a:pt x="2845" y="13220"/>
                    </a:cubicBezTo>
                    <a:cubicBezTo>
                      <a:pt x="2853" y="13204"/>
                      <a:pt x="2852" y="13198"/>
                      <a:pt x="2845" y="13198"/>
                    </a:cubicBezTo>
                    <a:cubicBezTo>
                      <a:pt x="2829" y="13198"/>
                      <a:pt x="2782" y="13229"/>
                      <a:pt x="2759" y="13229"/>
                    </a:cubicBezTo>
                    <a:cubicBezTo>
                      <a:pt x="2752" y="13229"/>
                      <a:pt x="2747" y="13227"/>
                      <a:pt x="2745" y="13220"/>
                    </a:cubicBezTo>
                    <a:cubicBezTo>
                      <a:pt x="2745" y="13204"/>
                      <a:pt x="2762" y="13182"/>
                      <a:pt x="2773" y="13182"/>
                    </a:cubicBezTo>
                    <a:lnTo>
                      <a:pt x="2734" y="13176"/>
                    </a:lnTo>
                    <a:cubicBezTo>
                      <a:pt x="2734" y="13172"/>
                      <a:pt x="2741" y="13161"/>
                      <a:pt x="2749" y="13161"/>
                    </a:cubicBezTo>
                    <a:cubicBezTo>
                      <a:pt x="2750" y="13161"/>
                      <a:pt x="2751" y="13162"/>
                      <a:pt x="2752" y="13162"/>
                    </a:cubicBezTo>
                    <a:lnTo>
                      <a:pt x="2752" y="13162"/>
                    </a:lnTo>
                    <a:lnTo>
                      <a:pt x="2718" y="13137"/>
                    </a:lnTo>
                    <a:cubicBezTo>
                      <a:pt x="2701" y="13143"/>
                      <a:pt x="2662" y="13148"/>
                      <a:pt x="2651" y="13154"/>
                    </a:cubicBezTo>
                    <a:cubicBezTo>
                      <a:pt x="2654" y="13146"/>
                      <a:pt x="2657" y="13144"/>
                      <a:pt x="2661" y="13144"/>
                    </a:cubicBezTo>
                    <a:cubicBezTo>
                      <a:pt x="2663" y="13144"/>
                      <a:pt x="2666" y="13145"/>
                      <a:pt x="2668" y="13145"/>
                    </a:cubicBezTo>
                    <a:cubicBezTo>
                      <a:pt x="2671" y="13145"/>
                      <a:pt x="2675" y="13144"/>
                      <a:pt x="2679" y="13143"/>
                    </a:cubicBezTo>
                    <a:lnTo>
                      <a:pt x="2635" y="13143"/>
                    </a:lnTo>
                    <a:cubicBezTo>
                      <a:pt x="2649" y="13126"/>
                      <a:pt x="2671" y="13117"/>
                      <a:pt x="2687" y="13117"/>
                    </a:cubicBezTo>
                    <a:cubicBezTo>
                      <a:pt x="2697" y="13117"/>
                      <a:pt x="2705" y="13120"/>
                      <a:pt x="2707" y="13126"/>
                    </a:cubicBezTo>
                    <a:cubicBezTo>
                      <a:pt x="2743" y="13090"/>
                      <a:pt x="2745" y="13083"/>
                      <a:pt x="2736" y="13083"/>
                    </a:cubicBezTo>
                    <a:cubicBezTo>
                      <a:pt x="2730" y="13083"/>
                      <a:pt x="2720" y="13086"/>
                      <a:pt x="2711" y="13086"/>
                    </a:cubicBezTo>
                    <a:cubicBezTo>
                      <a:pt x="2697" y="13086"/>
                      <a:pt x="2686" y="13079"/>
                      <a:pt x="2701" y="13043"/>
                    </a:cubicBezTo>
                    <a:lnTo>
                      <a:pt x="2701" y="13043"/>
                    </a:lnTo>
                    <a:lnTo>
                      <a:pt x="2729" y="13054"/>
                    </a:lnTo>
                    <a:cubicBezTo>
                      <a:pt x="2784" y="12999"/>
                      <a:pt x="2745" y="12999"/>
                      <a:pt x="2768" y="12949"/>
                    </a:cubicBezTo>
                    <a:lnTo>
                      <a:pt x="2768" y="12949"/>
                    </a:lnTo>
                    <a:cubicBezTo>
                      <a:pt x="2756" y="12971"/>
                      <a:pt x="2707" y="13060"/>
                      <a:pt x="2662" y="13060"/>
                    </a:cubicBezTo>
                    <a:cubicBezTo>
                      <a:pt x="2673" y="13043"/>
                      <a:pt x="2662" y="13038"/>
                      <a:pt x="2635" y="13038"/>
                    </a:cubicBezTo>
                    <a:cubicBezTo>
                      <a:pt x="2679" y="13010"/>
                      <a:pt x="2657" y="13005"/>
                      <a:pt x="2646" y="12988"/>
                    </a:cubicBezTo>
                    <a:lnTo>
                      <a:pt x="2690" y="12955"/>
                    </a:lnTo>
                    <a:cubicBezTo>
                      <a:pt x="2687" y="12954"/>
                      <a:pt x="2684" y="12954"/>
                      <a:pt x="2681" y="12954"/>
                    </a:cubicBezTo>
                    <a:cubicBezTo>
                      <a:pt x="2659" y="12954"/>
                      <a:pt x="2642" y="12972"/>
                      <a:pt x="2607" y="12977"/>
                    </a:cubicBezTo>
                    <a:cubicBezTo>
                      <a:pt x="2602" y="12955"/>
                      <a:pt x="2635" y="12922"/>
                      <a:pt x="2673" y="12894"/>
                    </a:cubicBezTo>
                    <a:cubicBezTo>
                      <a:pt x="2671" y="12889"/>
                      <a:pt x="2668" y="12887"/>
                      <a:pt x="2665" y="12887"/>
                    </a:cubicBezTo>
                    <a:cubicBezTo>
                      <a:pt x="2649" y="12887"/>
                      <a:pt x="2626" y="12936"/>
                      <a:pt x="2601" y="12936"/>
                    </a:cubicBezTo>
                    <a:cubicBezTo>
                      <a:pt x="2598" y="12936"/>
                      <a:pt x="2594" y="12935"/>
                      <a:pt x="2590" y="12933"/>
                    </a:cubicBezTo>
                    <a:cubicBezTo>
                      <a:pt x="2590" y="12899"/>
                      <a:pt x="2563" y="12899"/>
                      <a:pt x="2507" y="12894"/>
                    </a:cubicBezTo>
                    <a:cubicBezTo>
                      <a:pt x="2513" y="12866"/>
                      <a:pt x="2541" y="12872"/>
                      <a:pt x="2546" y="12861"/>
                    </a:cubicBezTo>
                    <a:lnTo>
                      <a:pt x="2546" y="12861"/>
                    </a:lnTo>
                    <a:lnTo>
                      <a:pt x="2496" y="12872"/>
                    </a:lnTo>
                    <a:cubicBezTo>
                      <a:pt x="2496" y="12866"/>
                      <a:pt x="2513" y="12861"/>
                      <a:pt x="2519" y="12861"/>
                    </a:cubicBezTo>
                    <a:cubicBezTo>
                      <a:pt x="2493" y="12861"/>
                      <a:pt x="2477" y="12889"/>
                      <a:pt x="2448" y="12889"/>
                    </a:cubicBezTo>
                    <a:cubicBezTo>
                      <a:pt x="2446" y="12889"/>
                      <a:pt x="2444" y="12889"/>
                      <a:pt x="2441" y="12888"/>
                    </a:cubicBezTo>
                    <a:cubicBezTo>
                      <a:pt x="2434" y="12892"/>
                      <a:pt x="2430" y="12894"/>
                      <a:pt x="2427" y="12894"/>
                    </a:cubicBezTo>
                    <a:cubicBezTo>
                      <a:pt x="2407" y="12894"/>
                      <a:pt x="2478" y="12808"/>
                      <a:pt x="2430" y="12808"/>
                    </a:cubicBezTo>
                    <a:cubicBezTo>
                      <a:pt x="2426" y="12808"/>
                      <a:pt x="2420" y="12809"/>
                      <a:pt x="2413" y="12811"/>
                    </a:cubicBezTo>
                    <a:cubicBezTo>
                      <a:pt x="2424" y="12794"/>
                      <a:pt x="2452" y="12789"/>
                      <a:pt x="2463" y="12778"/>
                    </a:cubicBezTo>
                    <a:cubicBezTo>
                      <a:pt x="2433" y="12778"/>
                      <a:pt x="2420" y="12775"/>
                      <a:pt x="2406" y="12775"/>
                    </a:cubicBezTo>
                    <a:cubicBezTo>
                      <a:pt x="2393" y="12775"/>
                      <a:pt x="2377" y="12778"/>
                      <a:pt x="2341" y="12789"/>
                    </a:cubicBezTo>
                    <a:lnTo>
                      <a:pt x="2353" y="12739"/>
                    </a:lnTo>
                    <a:lnTo>
                      <a:pt x="2353" y="12739"/>
                    </a:lnTo>
                    <a:cubicBezTo>
                      <a:pt x="2328" y="12779"/>
                      <a:pt x="2281" y="12792"/>
                      <a:pt x="2232" y="12806"/>
                    </a:cubicBezTo>
                    <a:lnTo>
                      <a:pt x="2232" y="12806"/>
                    </a:lnTo>
                    <a:cubicBezTo>
                      <a:pt x="2266" y="12791"/>
                      <a:pt x="2300" y="12775"/>
                      <a:pt x="2325" y="12756"/>
                    </a:cubicBezTo>
                    <a:lnTo>
                      <a:pt x="2303" y="12756"/>
                    </a:lnTo>
                    <a:cubicBezTo>
                      <a:pt x="2314" y="12750"/>
                      <a:pt x="2325" y="12750"/>
                      <a:pt x="2325" y="12739"/>
                    </a:cubicBezTo>
                    <a:cubicBezTo>
                      <a:pt x="2326" y="12737"/>
                      <a:pt x="2327" y="12737"/>
                      <a:pt x="2326" y="12737"/>
                    </a:cubicBezTo>
                    <a:lnTo>
                      <a:pt x="2326" y="12737"/>
                    </a:lnTo>
                    <a:cubicBezTo>
                      <a:pt x="2324" y="12737"/>
                      <a:pt x="2313" y="12742"/>
                      <a:pt x="2297" y="12750"/>
                    </a:cubicBezTo>
                    <a:lnTo>
                      <a:pt x="2347" y="12700"/>
                    </a:lnTo>
                    <a:lnTo>
                      <a:pt x="2325" y="12711"/>
                    </a:lnTo>
                    <a:lnTo>
                      <a:pt x="2325" y="12711"/>
                    </a:lnTo>
                    <a:lnTo>
                      <a:pt x="2330" y="12650"/>
                    </a:lnTo>
                    <a:lnTo>
                      <a:pt x="2330" y="12650"/>
                    </a:lnTo>
                    <a:cubicBezTo>
                      <a:pt x="2276" y="12663"/>
                      <a:pt x="2204" y="12688"/>
                      <a:pt x="2148" y="12688"/>
                    </a:cubicBezTo>
                    <a:cubicBezTo>
                      <a:pt x="2129" y="12688"/>
                      <a:pt x="2112" y="12685"/>
                      <a:pt x="2098" y="12678"/>
                    </a:cubicBezTo>
                    <a:cubicBezTo>
                      <a:pt x="2148" y="12656"/>
                      <a:pt x="2164" y="12628"/>
                      <a:pt x="2214" y="12595"/>
                    </a:cubicBezTo>
                    <a:lnTo>
                      <a:pt x="2214" y="12595"/>
                    </a:lnTo>
                    <a:cubicBezTo>
                      <a:pt x="2175" y="12645"/>
                      <a:pt x="2264" y="12612"/>
                      <a:pt x="2270" y="12645"/>
                    </a:cubicBezTo>
                    <a:cubicBezTo>
                      <a:pt x="2270" y="12628"/>
                      <a:pt x="2292" y="12617"/>
                      <a:pt x="2303" y="12612"/>
                    </a:cubicBezTo>
                    <a:lnTo>
                      <a:pt x="2231" y="12601"/>
                    </a:lnTo>
                    <a:cubicBezTo>
                      <a:pt x="2270" y="12573"/>
                      <a:pt x="2247" y="12573"/>
                      <a:pt x="2264" y="12545"/>
                    </a:cubicBezTo>
                    <a:lnTo>
                      <a:pt x="2264" y="12545"/>
                    </a:lnTo>
                    <a:cubicBezTo>
                      <a:pt x="2235" y="12572"/>
                      <a:pt x="2216" y="12581"/>
                      <a:pt x="2203" y="12581"/>
                    </a:cubicBezTo>
                    <a:cubicBezTo>
                      <a:pt x="2183" y="12581"/>
                      <a:pt x="2175" y="12561"/>
                      <a:pt x="2158" y="12561"/>
                    </a:cubicBezTo>
                    <a:cubicBezTo>
                      <a:pt x="2156" y="12561"/>
                      <a:pt x="2155" y="12562"/>
                      <a:pt x="2153" y="12562"/>
                    </a:cubicBezTo>
                    <a:cubicBezTo>
                      <a:pt x="2172" y="12547"/>
                      <a:pt x="2190" y="12537"/>
                      <a:pt x="2202" y="12537"/>
                    </a:cubicBezTo>
                    <a:cubicBezTo>
                      <a:pt x="2208" y="12537"/>
                      <a:pt x="2212" y="12540"/>
                      <a:pt x="2214" y="12545"/>
                    </a:cubicBezTo>
                    <a:cubicBezTo>
                      <a:pt x="2225" y="12529"/>
                      <a:pt x="2224" y="12523"/>
                      <a:pt x="2216" y="12523"/>
                    </a:cubicBezTo>
                    <a:cubicBezTo>
                      <a:pt x="2200" y="12523"/>
                      <a:pt x="2156" y="12548"/>
                      <a:pt x="2139" y="12548"/>
                    </a:cubicBezTo>
                    <a:cubicBezTo>
                      <a:pt x="2131" y="12548"/>
                      <a:pt x="2129" y="12543"/>
                      <a:pt x="2137" y="12529"/>
                    </a:cubicBezTo>
                    <a:lnTo>
                      <a:pt x="2137" y="12529"/>
                    </a:lnTo>
                    <a:cubicBezTo>
                      <a:pt x="2142" y="12531"/>
                      <a:pt x="2142" y="12533"/>
                      <a:pt x="2143" y="12533"/>
                    </a:cubicBezTo>
                    <a:cubicBezTo>
                      <a:pt x="2144" y="12533"/>
                      <a:pt x="2145" y="12531"/>
                      <a:pt x="2153" y="12529"/>
                    </a:cubicBezTo>
                    <a:lnTo>
                      <a:pt x="2153" y="12529"/>
                    </a:lnTo>
                    <a:cubicBezTo>
                      <a:pt x="2151" y="12529"/>
                      <a:pt x="2150" y="12529"/>
                      <a:pt x="2148" y="12529"/>
                    </a:cubicBezTo>
                    <a:cubicBezTo>
                      <a:pt x="2120" y="12529"/>
                      <a:pt x="2122" y="12489"/>
                      <a:pt x="2148" y="12479"/>
                    </a:cubicBezTo>
                    <a:lnTo>
                      <a:pt x="2148" y="12479"/>
                    </a:lnTo>
                    <a:lnTo>
                      <a:pt x="2153" y="12484"/>
                    </a:lnTo>
                    <a:cubicBezTo>
                      <a:pt x="2141" y="12455"/>
                      <a:pt x="2106" y="12416"/>
                      <a:pt x="2058" y="12416"/>
                    </a:cubicBezTo>
                    <a:cubicBezTo>
                      <a:pt x="2043" y="12416"/>
                      <a:pt x="2027" y="12420"/>
                      <a:pt x="2009" y="12429"/>
                    </a:cubicBezTo>
                    <a:cubicBezTo>
                      <a:pt x="2015" y="12424"/>
                      <a:pt x="2092" y="12374"/>
                      <a:pt x="2104" y="12368"/>
                    </a:cubicBezTo>
                    <a:lnTo>
                      <a:pt x="2104" y="12368"/>
                    </a:lnTo>
                    <a:lnTo>
                      <a:pt x="1832" y="12479"/>
                    </a:lnTo>
                    <a:cubicBezTo>
                      <a:pt x="1899" y="12446"/>
                      <a:pt x="2021" y="12318"/>
                      <a:pt x="2070" y="12318"/>
                    </a:cubicBezTo>
                    <a:cubicBezTo>
                      <a:pt x="2070" y="12307"/>
                      <a:pt x="2076" y="12291"/>
                      <a:pt x="2043" y="12285"/>
                    </a:cubicBezTo>
                    <a:cubicBezTo>
                      <a:pt x="2038" y="12295"/>
                      <a:pt x="1976" y="12353"/>
                      <a:pt x="1962" y="12353"/>
                    </a:cubicBezTo>
                    <a:cubicBezTo>
                      <a:pt x="1961" y="12353"/>
                      <a:pt x="1960" y="12352"/>
                      <a:pt x="1960" y="12352"/>
                    </a:cubicBezTo>
                    <a:cubicBezTo>
                      <a:pt x="2009" y="12285"/>
                      <a:pt x="1987" y="12313"/>
                      <a:pt x="2020" y="12252"/>
                    </a:cubicBezTo>
                    <a:lnTo>
                      <a:pt x="2020" y="12252"/>
                    </a:lnTo>
                    <a:cubicBezTo>
                      <a:pt x="2014" y="12263"/>
                      <a:pt x="1931" y="12314"/>
                      <a:pt x="1913" y="12314"/>
                    </a:cubicBezTo>
                    <a:cubicBezTo>
                      <a:pt x="1911" y="12314"/>
                      <a:pt x="1910" y="12314"/>
                      <a:pt x="1910" y="12313"/>
                    </a:cubicBezTo>
                    <a:cubicBezTo>
                      <a:pt x="1924" y="12308"/>
                      <a:pt x="1980" y="12258"/>
                      <a:pt x="2005" y="12244"/>
                    </a:cubicBezTo>
                    <a:lnTo>
                      <a:pt x="2005" y="12244"/>
                    </a:lnTo>
                    <a:lnTo>
                      <a:pt x="1904" y="12280"/>
                    </a:lnTo>
                    <a:cubicBezTo>
                      <a:pt x="1926" y="12269"/>
                      <a:pt x="1982" y="12224"/>
                      <a:pt x="1998" y="12197"/>
                    </a:cubicBezTo>
                    <a:lnTo>
                      <a:pt x="1998" y="12197"/>
                    </a:lnTo>
                    <a:cubicBezTo>
                      <a:pt x="1997" y="12198"/>
                      <a:pt x="1996" y="12199"/>
                      <a:pt x="1994" y="12199"/>
                    </a:cubicBezTo>
                    <a:cubicBezTo>
                      <a:pt x="1986" y="12199"/>
                      <a:pt x="1980" y="12169"/>
                      <a:pt x="1965" y="12169"/>
                    </a:cubicBezTo>
                    <a:lnTo>
                      <a:pt x="1954" y="12197"/>
                    </a:lnTo>
                    <a:cubicBezTo>
                      <a:pt x="1951" y="12188"/>
                      <a:pt x="1943" y="12185"/>
                      <a:pt x="1933" y="12185"/>
                    </a:cubicBezTo>
                    <a:cubicBezTo>
                      <a:pt x="1899" y="12185"/>
                      <a:pt x="1832" y="12222"/>
                      <a:pt x="1797" y="12222"/>
                    </a:cubicBezTo>
                    <a:cubicBezTo>
                      <a:pt x="1788" y="12222"/>
                      <a:pt x="1781" y="12220"/>
                      <a:pt x="1777" y="12213"/>
                    </a:cubicBezTo>
                    <a:cubicBezTo>
                      <a:pt x="1799" y="12208"/>
                      <a:pt x="1899" y="12141"/>
                      <a:pt x="1899" y="12119"/>
                    </a:cubicBezTo>
                    <a:lnTo>
                      <a:pt x="1899" y="12119"/>
                    </a:lnTo>
                    <a:cubicBezTo>
                      <a:pt x="1849" y="12147"/>
                      <a:pt x="1655" y="12241"/>
                      <a:pt x="1594" y="12241"/>
                    </a:cubicBezTo>
                    <a:lnTo>
                      <a:pt x="1611" y="12213"/>
                    </a:lnTo>
                    <a:lnTo>
                      <a:pt x="1567" y="12213"/>
                    </a:lnTo>
                    <a:cubicBezTo>
                      <a:pt x="1639" y="12180"/>
                      <a:pt x="1821" y="12114"/>
                      <a:pt x="1888" y="12091"/>
                    </a:cubicBezTo>
                    <a:cubicBezTo>
                      <a:pt x="1904" y="12064"/>
                      <a:pt x="1915" y="12064"/>
                      <a:pt x="1904" y="12047"/>
                    </a:cubicBezTo>
                    <a:cubicBezTo>
                      <a:pt x="1914" y="12035"/>
                      <a:pt x="1923" y="12031"/>
                      <a:pt x="1931" y="12031"/>
                    </a:cubicBezTo>
                    <a:cubicBezTo>
                      <a:pt x="1940" y="12031"/>
                      <a:pt x="1948" y="12036"/>
                      <a:pt x="1954" y="12036"/>
                    </a:cubicBezTo>
                    <a:lnTo>
                      <a:pt x="1932" y="11981"/>
                    </a:lnTo>
                    <a:cubicBezTo>
                      <a:pt x="1882" y="12020"/>
                      <a:pt x="1854" y="11986"/>
                      <a:pt x="1805" y="12020"/>
                    </a:cubicBezTo>
                    <a:lnTo>
                      <a:pt x="1899" y="12031"/>
                    </a:lnTo>
                    <a:cubicBezTo>
                      <a:pt x="1864" y="12058"/>
                      <a:pt x="1790" y="12088"/>
                      <a:pt x="1746" y="12088"/>
                    </a:cubicBezTo>
                    <a:cubicBezTo>
                      <a:pt x="1727" y="12088"/>
                      <a:pt x="1714" y="12083"/>
                      <a:pt x="1711" y="12069"/>
                    </a:cubicBezTo>
                    <a:cubicBezTo>
                      <a:pt x="1722" y="12047"/>
                      <a:pt x="1805" y="12008"/>
                      <a:pt x="1827" y="11992"/>
                    </a:cubicBezTo>
                    <a:lnTo>
                      <a:pt x="1827" y="11992"/>
                    </a:lnTo>
                    <a:cubicBezTo>
                      <a:pt x="1822" y="11995"/>
                      <a:pt x="1816" y="11996"/>
                      <a:pt x="1810" y="11996"/>
                    </a:cubicBezTo>
                    <a:cubicBezTo>
                      <a:pt x="1791" y="11996"/>
                      <a:pt x="1773" y="11985"/>
                      <a:pt x="1777" y="11981"/>
                    </a:cubicBezTo>
                    <a:lnTo>
                      <a:pt x="1821" y="11975"/>
                    </a:lnTo>
                    <a:cubicBezTo>
                      <a:pt x="1823" y="11963"/>
                      <a:pt x="1815" y="11960"/>
                      <a:pt x="1804" y="11960"/>
                    </a:cubicBezTo>
                    <a:cubicBezTo>
                      <a:pt x="1794" y="11960"/>
                      <a:pt x="1781" y="11963"/>
                      <a:pt x="1772" y="11963"/>
                    </a:cubicBezTo>
                    <a:cubicBezTo>
                      <a:pt x="1759" y="11963"/>
                      <a:pt x="1753" y="11958"/>
                      <a:pt x="1766" y="11937"/>
                    </a:cubicBezTo>
                    <a:cubicBezTo>
                      <a:pt x="1766" y="11932"/>
                      <a:pt x="1804" y="11886"/>
                      <a:pt x="1798" y="11886"/>
                    </a:cubicBezTo>
                    <a:lnTo>
                      <a:pt x="1798" y="11886"/>
                    </a:lnTo>
                    <a:cubicBezTo>
                      <a:pt x="1797" y="11886"/>
                      <a:pt x="1794" y="11888"/>
                      <a:pt x="1788" y="11892"/>
                    </a:cubicBezTo>
                    <a:cubicBezTo>
                      <a:pt x="1738" y="11948"/>
                      <a:pt x="1550" y="12091"/>
                      <a:pt x="1495" y="12114"/>
                    </a:cubicBezTo>
                    <a:cubicBezTo>
                      <a:pt x="1495" y="12103"/>
                      <a:pt x="1522" y="12031"/>
                      <a:pt x="1550" y="12003"/>
                    </a:cubicBezTo>
                    <a:cubicBezTo>
                      <a:pt x="1594" y="11953"/>
                      <a:pt x="1677" y="11937"/>
                      <a:pt x="1711" y="11898"/>
                    </a:cubicBezTo>
                    <a:lnTo>
                      <a:pt x="1711" y="11898"/>
                    </a:lnTo>
                    <a:cubicBezTo>
                      <a:pt x="1694" y="11903"/>
                      <a:pt x="1677" y="11909"/>
                      <a:pt x="1661" y="11920"/>
                    </a:cubicBezTo>
                    <a:cubicBezTo>
                      <a:pt x="1666" y="11903"/>
                      <a:pt x="1711" y="11892"/>
                      <a:pt x="1688" y="11876"/>
                    </a:cubicBezTo>
                    <a:lnTo>
                      <a:pt x="1688" y="11876"/>
                    </a:lnTo>
                    <a:cubicBezTo>
                      <a:pt x="1676" y="11883"/>
                      <a:pt x="1668" y="11886"/>
                      <a:pt x="1663" y="11886"/>
                    </a:cubicBezTo>
                    <a:cubicBezTo>
                      <a:pt x="1653" y="11886"/>
                      <a:pt x="1654" y="11876"/>
                      <a:pt x="1653" y="11876"/>
                    </a:cubicBezTo>
                    <a:lnTo>
                      <a:pt x="1653" y="11876"/>
                    </a:lnTo>
                    <a:cubicBezTo>
                      <a:pt x="1653" y="11876"/>
                      <a:pt x="1652" y="11882"/>
                      <a:pt x="1644" y="11903"/>
                    </a:cubicBezTo>
                    <a:cubicBezTo>
                      <a:pt x="1611" y="11898"/>
                      <a:pt x="1644" y="11876"/>
                      <a:pt x="1622" y="11865"/>
                    </a:cubicBezTo>
                    <a:lnTo>
                      <a:pt x="1622" y="11865"/>
                    </a:lnTo>
                    <a:cubicBezTo>
                      <a:pt x="1596" y="11895"/>
                      <a:pt x="1504" y="11926"/>
                      <a:pt x="1469" y="11926"/>
                    </a:cubicBezTo>
                    <a:cubicBezTo>
                      <a:pt x="1466" y="11926"/>
                      <a:pt x="1464" y="11926"/>
                      <a:pt x="1462" y="11925"/>
                    </a:cubicBezTo>
                    <a:cubicBezTo>
                      <a:pt x="1473" y="11920"/>
                      <a:pt x="1489" y="11898"/>
                      <a:pt x="1495" y="11892"/>
                    </a:cubicBezTo>
                    <a:cubicBezTo>
                      <a:pt x="1473" y="11854"/>
                      <a:pt x="1489" y="11815"/>
                      <a:pt x="1462" y="11787"/>
                    </a:cubicBezTo>
                    <a:cubicBezTo>
                      <a:pt x="1473" y="11771"/>
                      <a:pt x="1473" y="11743"/>
                      <a:pt x="1500" y="11737"/>
                    </a:cubicBezTo>
                    <a:cubicBezTo>
                      <a:pt x="1495" y="11737"/>
                      <a:pt x="1488" y="11741"/>
                      <a:pt x="1481" y="11743"/>
                    </a:cubicBezTo>
                    <a:lnTo>
                      <a:pt x="1481" y="11743"/>
                    </a:lnTo>
                    <a:cubicBezTo>
                      <a:pt x="1482" y="11743"/>
                      <a:pt x="1483" y="11743"/>
                      <a:pt x="1484" y="11743"/>
                    </a:cubicBezTo>
                    <a:cubicBezTo>
                      <a:pt x="1418" y="11788"/>
                      <a:pt x="1343" y="11816"/>
                      <a:pt x="1288" y="11816"/>
                    </a:cubicBezTo>
                    <a:cubicBezTo>
                      <a:pt x="1283" y="11816"/>
                      <a:pt x="1278" y="11815"/>
                      <a:pt x="1273" y="11815"/>
                    </a:cubicBezTo>
                    <a:cubicBezTo>
                      <a:pt x="1240" y="11798"/>
                      <a:pt x="1307" y="11771"/>
                      <a:pt x="1296" y="11771"/>
                    </a:cubicBezTo>
                    <a:cubicBezTo>
                      <a:pt x="1289" y="11757"/>
                      <a:pt x="1277" y="11753"/>
                      <a:pt x="1263" y="11753"/>
                    </a:cubicBezTo>
                    <a:cubicBezTo>
                      <a:pt x="1237" y="11753"/>
                      <a:pt x="1204" y="11768"/>
                      <a:pt x="1182" y="11768"/>
                    </a:cubicBezTo>
                    <a:cubicBezTo>
                      <a:pt x="1168" y="11768"/>
                      <a:pt x="1159" y="11761"/>
                      <a:pt x="1163" y="11737"/>
                    </a:cubicBezTo>
                    <a:cubicBezTo>
                      <a:pt x="1190" y="11688"/>
                      <a:pt x="1246" y="11676"/>
                      <a:pt x="1273" y="11649"/>
                    </a:cubicBezTo>
                    <a:cubicBezTo>
                      <a:pt x="1307" y="11654"/>
                      <a:pt x="1273" y="11704"/>
                      <a:pt x="1279" y="11715"/>
                    </a:cubicBezTo>
                    <a:lnTo>
                      <a:pt x="1290" y="11682"/>
                    </a:lnTo>
                    <a:cubicBezTo>
                      <a:pt x="1294" y="11681"/>
                      <a:pt x="1298" y="11680"/>
                      <a:pt x="1302" y="11680"/>
                    </a:cubicBezTo>
                    <a:cubicBezTo>
                      <a:pt x="1316" y="11680"/>
                      <a:pt x="1327" y="11687"/>
                      <a:pt x="1323" y="11704"/>
                    </a:cubicBezTo>
                    <a:cubicBezTo>
                      <a:pt x="1351" y="11660"/>
                      <a:pt x="1268" y="11616"/>
                      <a:pt x="1273" y="11549"/>
                    </a:cubicBezTo>
                    <a:lnTo>
                      <a:pt x="1273" y="11549"/>
                    </a:lnTo>
                    <a:cubicBezTo>
                      <a:pt x="1251" y="11560"/>
                      <a:pt x="1235" y="11549"/>
                      <a:pt x="1218" y="11571"/>
                    </a:cubicBezTo>
                    <a:lnTo>
                      <a:pt x="1235" y="11577"/>
                    </a:lnTo>
                    <a:cubicBezTo>
                      <a:pt x="1207" y="11616"/>
                      <a:pt x="1168" y="11593"/>
                      <a:pt x="1163" y="11621"/>
                    </a:cubicBezTo>
                    <a:cubicBezTo>
                      <a:pt x="1151" y="11621"/>
                      <a:pt x="1136" y="11623"/>
                      <a:pt x="1122" y="11623"/>
                    </a:cubicBezTo>
                    <a:cubicBezTo>
                      <a:pt x="1097" y="11623"/>
                      <a:pt x="1076" y="11618"/>
                      <a:pt x="1080" y="11593"/>
                    </a:cubicBezTo>
                    <a:lnTo>
                      <a:pt x="1130" y="11549"/>
                    </a:lnTo>
                    <a:lnTo>
                      <a:pt x="1130" y="11549"/>
                    </a:lnTo>
                    <a:cubicBezTo>
                      <a:pt x="1114" y="11564"/>
                      <a:pt x="1108" y="11584"/>
                      <a:pt x="1124" y="11587"/>
                    </a:cubicBezTo>
                    <a:lnTo>
                      <a:pt x="1124" y="11587"/>
                    </a:lnTo>
                    <a:cubicBezTo>
                      <a:pt x="1114" y="11581"/>
                      <a:pt x="1147" y="11531"/>
                      <a:pt x="1121" y="11531"/>
                    </a:cubicBezTo>
                    <a:cubicBezTo>
                      <a:pt x="1116" y="11531"/>
                      <a:pt x="1108" y="11533"/>
                      <a:pt x="1096" y="11538"/>
                    </a:cubicBezTo>
                    <a:lnTo>
                      <a:pt x="1074" y="11577"/>
                    </a:lnTo>
                    <a:cubicBezTo>
                      <a:pt x="1055" y="11577"/>
                      <a:pt x="1024" y="11584"/>
                      <a:pt x="1000" y="11584"/>
                    </a:cubicBezTo>
                    <a:cubicBezTo>
                      <a:pt x="982" y="11584"/>
                      <a:pt x="969" y="11580"/>
                      <a:pt x="969" y="11566"/>
                    </a:cubicBezTo>
                    <a:lnTo>
                      <a:pt x="969" y="11566"/>
                    </a:lnTo>
                    <a:cubicBezTo>
                      <a:pt x="930" y="11605"/>
                      <a:pt x="975" y="11566"/>
                      <a:pt x="936" y="11621"/>
                    </a:cubicBezTo>
                    <a:cubicBezTo>
                      <a:pt x="950" y="11607"/>
                      <a:pt x="959" y="11603"/>
                      <a:pt x="966" y="11603"/>
                    </a:cubicBezTo>
                    <a:cubicBezTo>
                      <a:pt x="981" y="11603"/>
                      <a:pt x="983" y="11627"/>
                      <a:pt x="997" y="11627"/>
                    </a:cubicBezTo>
                    <a:cubicBezTo>
                      <a:pt x="1002" y="11627"/>
                      <a:pt x="1009" y="11623"/>
                      <a:pt x="1018" y="11613"/>
                    </a:cubicBezTo>
                    <a:lnTo>
                      <a:pt x="1018" y="11613"/>
                    </a:lnTo>
                    <a:cubicBezTo>
                      <a:pt x="983" y="11658"/>
                      <a:pt x="1020" y="11653"/>
                      <a:pt x="987" y="11702"/>
                    </a:cubicBezTo>
                    <a:lnTo>
                      <a:pt x="987" y="11702"/>
                    </a:lnTo>
                    <a:cubicBezTo>
                      <a:pt x="994" y="11693"/>
                      <a:pt x="1001" y="11686"/>
                      <a:pt x="1007" y="11686"/>
                    </a:cubicBezTo>
                    <a:cubicBezTo>
                      <a:pt x="1011" y="11686"/>
                      <a:pt x="1013" y="11690"/>
                      <a:pt x="1013" y="11699"/>
                    </a:cubicBezTo>
                    <a:cubicBezTo>
                      <a:pt x="1019" y="11699"/>
                      <a:pt x="1024" y="11688"/>
                      <a:pt x="1024" y="11688"/>
                    </a:cubicBezTo>
                    <a:cubicBezTo>
                      <a:pt x="1030" y="11682"/>
                      <a:pt x="1030" y="11671"/>
                      <a:pt x="1047" y="11660"/>
                    </a:cubicBezTo>
                    <a:cubicBezTo>
                      <a:pt x="1056" y="11656"/>
                      <a:pt x="1064" y="11655"/>
                      <a:pt x="1071" y="11655"/>
                    </a:cubicBezTo>
                    <a:cubicBezTo>
                      <a:pt x="1096" y="11655"/>
                      <a:pt x="1114" y="11671"/>
                      <a:pt x="1135" y="11671"/>
                    </a:cubicBezTo>
                    <a:cubicBezTo>
                      <a:pt x="1135" y="11682"/>
                      <a:pt x="1113" y="11676"/>
                      <a:pt x="1102" y="11699"/>
                    </a:cubicBezTo>
                    <a:lnTo>
                      <a:pt x="1141" y="11688"/>
                    </a:lnTo>
                    <a:lnTo>
                      <a:pt x="1141" y="11688"/>
                    </a:lnTo>
                    <a:cubicBezTo>
                      <a:pt x="1109" y="11714"/>
                      <a:pt x="1103" y="11754"/>
                      <a:pt x="1074" y="11754"/>
                    </a:cubicBezTo>
                    <a:cubicBezTo>
                      <a:pt x="1072" y="11754"/>
                      <a:pt x="1071" y="11754"/>
                      <a:pt x="1069" y="11754"/>
                    </a:cubicBezTo>
                    <a:lnTo>
                      <a:pt x="1069" y="11754"/>
                    </a:lnTo>
                    <a:lnTo>
                      <a:pt x="1080" y="11771"/>
                    </a:lnTo>
                    <a:cubicBezTo>
                      <a:pt x="1069" y="11798"/>
                      <a:pt x="1074" y="11820"/>
                      <a:pt x="1096" y="11820"/>
                    </a:cubicBezTo>
                    <a:cubicBezTo>
                      <a:pt x="1096" y="11825"/>
                      <a:pt x="1101" y="11827"/>
                      <a:pt x="1107" y="11827"/>
                    </a:cubicBezTo>
                    <a:cubicBezTo>
                      <a:pt x="1109" y="11827"/>
                      <a:pt x="1112" y="11827"/>
                      <a:pt x="1114" y="11826"/>
                    </a:cubicBezTo>
                    <a:lnTo>
                      <a:pt x="1114" y="11826"/>
                    </a:lnTo>
                    <a:lnTo>
                      <a:pt x="1163" y="11842"/>
                    </a:lnTo>
                    <a:lnTo>
                      <a:pt x="1157" y="11848"/>
                    </a:lnTo>
                    <a:cubicBezTo>
                      <a:pt x="1179" y="11881"/>
                      <a:pt x="1268" y="11876"/>
                      <a:pt x="1235" y="11959"/>
                    </a:cubicBezTo>
                    <a:cubicBezTo>
                      <a:pt x="1246" y="11964"/>
                      <a:pt x="1268" y="11964"/>
                      <a:pt x="1273" y="11992"/>
                    </a:cubicBezTo>
                    <a:lnTo>
                      <a:pt x="1246" y="12020"/>
                    </a:lnTo>
                    <a:cubicBezTo>
                      <a:pt x="1265" y="12029"/>
                      <a:pt x="1251" y="12072"/>
                      <a:pt x="1269" y="12072"/>
                    </a:cubicBezTo>
                    <a:cubicBezTo>
                      <a:pt x="1271" y="12072"/>
                      <a:pt x="1275" y="12071"/>
                      <a:pt x="1279" y="12069"/>
                    </a:cubicBezTo>
                    <a:lnTo>
                      <a:pt x="1279" y="12069"/>
                    </a:lnTo>
                    <a:cubicBezTo>
                      <a:pt x="1213" y="12147"/>
                      <a:pt x="1318" y="12152"/>
                      <a:pt x="1318" y="12186"/>
                    </a:cubicBezTo>
                    <a:lnTo>
                      <a:pt x="1356" y="12158"/>
                    </a:lnTo>
                    <a:cubicBezTo>
                      <a:pt x="1373" y="12180"/>
                      <a:pt x="1390" y="12186"/>
                      <a:pt x="1428" y="12197"/>
                    </a:cubicBezTo>
                    <a:lnTo>
                      <a:pt x="1462" y="12169"/>
                    </a:lnTo>
                    <a:cubicBezTo>
                      <a:pt x="1500" y="12169"/>
                      <a:pt x="1467" y="12235"/>
                      <a:pt x="1495" y="12258"/>
                    </a:cubicBezTo>
                    <a:cubicBezTo>
                      <a:pt x="1492" y="12259"/>
                      <a:pt x="1490" y="12260"/>
                      <a:pt x="1488" y="12260"/>
                    </a:cubicBezTo>
                    <a:cubicBezTo>
                      <a:pt x="1484" y="12260"/>
                      <a:pt x="1484" y="12253"/>
                      <a:pt x="1484" y="12241"/>
                    </a:cubicBezTo>
                    <a:lnTo>
                      <a:pt x="1484" y="12241"/>
                    </a:lnTo>
                    <a:cubicBezTo>
                      <a:pt x="1428" y="12341"/>
                      <a:pt x="1594" y="12269"/>
                      <a:pt x="1556" y="12346"/>
                    </a:cubicBezTo>
                    <a:cubicBezTo>
                      <a:pt x="1578" y="12346"/>
                      <a:pt x="1578" y="12352"/>
                      <a:pt x="1572" y="12368"/>
                    </a:cubicBezTo>
                    <a:lnTo>
                      <a:pt x="1572" y="12374"/>
                    </a:lnTo>
                    <a:cubicBezTo>
                      <a:pt x="1567" y="12379"/>
                      <a:pt x="1567" y="12390"/>
                      <a:pt x="1556" y="12401"/>
                    </a:cubicBezTo>
                    <a:cubicBezTo>
                      <a:pt x="1567" y="12396"/>
                      <a:pt x="1572" y="12379"/>
                      <a:pt x="1572" y="12379"/>
                    </a:cubicBezTo>
                    <a:cubicBezTo>
                      <a:pt x="1578" y="12390"/>
                      <a:pt x="1583" y="12396"/>
                      <a:pt x="1605" y="12396"/>
                    </a:cubicBezTo>
                    <a:lnTo>
                      <a:pt x="1572" y="12429"/>
                    </a:lnTo>
                    <a:cubicBezTo>
                      <a:pt x="1571" y="12435"/>
                      <a:pt x="1572" y="12437"/>
                      <a:pt x="1574" y="12437"/>
                    </a:cubicBezTo>
                    <a:cubicBezTo>
                      <a:pt x="1581" y="12437"/>
                      <a:pt x="1601" y="12416"/>
                      <a:pt x="1622" y="12396"/>
                    </a:cubicBezTo>
                    <a:cubicBezTo>
                      <a:pt x="1628" y="12396"/>
                      <a:pt x="1639" y="12396"/>
                      <a:pt x="1655" y="12390"/>
                    </a:cubicBezTo>
                    <a:lnTo>
                      <a:pt x="1655" y="12390"/>
                    </a:lnTo>
                    <a:cubicBezTo>
                      <a:pt x="1600" y="12446"/>
                      <a:pt x="1694" y="12396"/>
                      <a:pt x="1633" y="12457"/>
                    </a:cubicBezTo>
                    <a:cubicBezTo>
                      <a:pt x="1640" y="12452"/>
                      <a:pt x="1646" y="12451"/>
                      <a:pt x="1653" y="12451"/>
                    </a:cubicBezTo>
                    <a:cubicBezTo>
                      <a:pt x="1666" y="12451"/>
                      <a:pt x="1680" y="12458"/>
                      <a:pt x="1700" y="12458"/>
                    </a:cubicBezTo>
                    <a:cubicBezTo>
                      <a:pt x="1717" y="12458"/>
                      <a:pt x="1738" y="12453"/>
                      <a:pt x="1766" y="12435"/>
                    </a:cubicBezTo>
                    <a:lnTo>
                      <a:pt x="1766" y="12435"/>
                    </a:lnTo>
                    <a:cubicBezTo>
                      <a:pt x="1762" y="12443"/>
                      <a:pt x="1755" y="12448"/>
                      <a:pt x="1751" y="12448"/>
                    </a:cubicBezTo>
                    <a:cubicBezTo>
                      <a:pt x="1750" y="12448"/>
                      <a:pt x="1749" y="12447"/>
                      <a:pt x="1749" y="12446"/>
                    </a:cubicBezTo>
                    <a:lnTo>
                      <a:pt x="1749" y="12446"/>
                    </a:lnTo>
                    <a:cubicBezTo>
                      <a:pt x="1749" y="12456"/>
                      <a:pt x="1749" y="12474"/>
                      <a:pt x="1769" y="12474"/>
                    </a:cubicBezTo>
                    <a:cubicBezTo>
                      <a:pt x="1771" y="12474"/>
                      <a:pt x="1774" y="12474"/>
                      <a:pt x="1777" y="12473"/>
                    </a:cubicBezTo>
                    <a:lnTo>
                      <a:pt x="1777" y="12473"/>
                    </a:lnTo>
                    <a:lnTo>
                      <a:pt x="1733" y="12512"/>
                    </a:lnTo>
                    <a:lnTo>
                      <a:pt x="1816" y="12484"/>
                    </a:lnTo>
                    <a:lnTo>
                      <a:pt x="1816" y="12484"/>
                    </a:lnTo>
                    <a:cubicBezTo>
                      <a:pt x="1794" y="12518"/>
                      <a:pt x="1777" y="12540"/>
                      <a:pt x="1733" y="12556"/>
                    </a:cubicBezTo>
                    <a:cubicBezTo>
                      <a:pt x="1757" y="12553"/>
                      <a:pt x="1771" y="12552"/>
                      <a:pt x="1780" y="12552"/>
                    </a:cubicBezTo>
                    <a:cubicBezTo>
                      <a:pt x="1789" y="12552"/>
                      <a:pt x="1793" y="12553"/>
                      <a:pt x="1799" y="12553"/>
                    </a:cubicBezTo>
                    <a:cubicBezTo>
                      <a:pt x="1807" y="12553"/>
                      <a:pt x="1819" y="12552"/>
                      <a:pt x="1849" y="12545"/>
                    </a:cubicBezTo>
                    <a:lnTo>
                      <a:pt x="1849" y="12545"/>
                    </a:lnTo>
                    <a:lnTo>
                      <a:pt x="1816" y="12567"/>
                    </a:lnTo>
                    <a:cubicBezTo>
                      <a:pt x="1821" y="12573"/>
                      <a:pt x="1877" y="12562"/>
                      <a:pt x="1854" y="12590"/>
                    </a:cubicBezTo>
                    <a:cubicBezTo>
                      <a:pt x="1816" y="12656"/>
                      <a:pt x="1926" y="12700"/>
                      <a:pt x="1910" y="12794"/>
                    </a:cubicBezTo>
                    <a:cubicBezTo>
                      <a:pt x="1929" y="12778"/>
                      <a:pt x="1938" y="12772"/>
                      <a:pt x="1942" y="12772"/>
                    </a:cubicBezTo>
                    <a:cubicBezTo>
                      <a:pt x="1951" y="12772"/>
                      <a:pt x="1922" y="12815"/>
                      <a:pt x="1938" y="12815"/>
                    </a:cubicBezTo>
                    <a:cubicBezTo>
                      <a:pt x="1942" y="12815"/>
                      <a:pt x="1948" y="12812"/>
                      <a:pt x="1960" y="12805"/>
                    </a:cubicBezTo>
                    <a:lnTo>
                      <a:pt x="1960" y="12805"/>
                    </a:lnTo>
                    <a:cubicBezTo>
                      <a:pt x="1937" y="12822"/>
                      <a:pt x="1932" y="12839"/>
                      <a:pt x="1910" y="12844"/>
                    </a:cubicBezTo>
                    <a:cubicBezTo>
                      <a:pt x="1945" y="12857"/>
                      <a:pt x="1924" y="12896"/>
                      <a:pt x="1951" y="12896"/>
                    </a:cubicBezTo>
                    <a:cubicBezTo>
                      <a:pt x="1958" y="12896"/>
                      <a:pt x="1968" y="12894"/>
                      <a:pt x="1982" y="12888"/>
                    </a:cubicBezTo>
                    <a:lnTo>
                      <a:pt x="1982" y="12888"/>
                    </a:lnTo>
                    <a:cubicBezTo>
                      <a:pt x="1960" y="12905"/>
                      <a:pt x="1943" y="12905"/>
                      <a:pt x="1932" y="12916"/>
                    </a:cubicBezTo>
                    <a:cubicBezTo>
                      <a:pt x="1935" y="12916"/>
                      <a:pt x="1944" y="12912"/>
                      <a:pt x="1947" y="12912"/>
                    </a:cubicBezTo>
                    <a:cubicBezTo>
                      <a:pt x="1950" y="12912"/>
                      <a:pt x="1950" y="12914"/>
                      <a:pt x="1943" y="12922"/>
                    </a:cubicBezTo>
                    <a:cubicBezTo>
                      <a:pt x="1932" y="12933"/>
                      <a:pt x="1926" y="12927"/>
                      <a:pt x="1910" y="12933"/>
                    </a:cubicBezTo>
                    <a:cubicBezTo>
                      <a:pt x="1916" y="12939"/>
                      <a:pt x="1924" y="12941"/>
                      <a:pt x="1933" y="12941"/>
                    </a:cubicBezTo>
                    <a:cubicBezTo>
                      <a:pt x="1968" y="12941"/>
                      <a:pt x="2023" y="12906"/>
                      <a:pt x="2070" y="12872"/>
                    </a:cubicBezTo>
                    <a:lnTo>
                      <a:pt x="2070" y="12872"/>
                    </a:lnTo>
                    <a:cubicBezTo>
                      <a:pt x="2056" y="12893"/>
                      <a:pt x="2058" y="12905"/>
                      <a:pt x="2073" y="12905"/>
                    </a:cubicBezTo>
                    <a:cubicBezTo>
                      <a:pt x="2081" y="12905"/>
                      <a:pt x="2093" y="12902"/>
                      <a:pt x="2109" y="12894"/>
                    </a:cubicBezTo>
                    <a:lnTo>
                      <a:pt x="2109" y="12894"/>
                    </a:lnTo>
                    <a:cubicBezTo>
                      <a:pt x="2100" y="12911"/>
                      <a:pt x="2085" y="12932"/>
                      <a:pt x="2068" y="12932"/>
                    </a:cubicBezTo>
                    <a:cubicBezTo>
                      <a:pt x="2063" y="12932"/>
                      <a:pt x="2058" y="12931"/>
                      <a:pt x="2054" y="12927"/>
                    </a:cubicBezTo>
                    <a:lnTo>
                      <a:pt x="2054" y="12927"/>
                    </a:lnTo>
                    <a:cubicBezTo>
                      <a:pt x="2063" y="12940"/>
                      <a:pt x="2068" y="12986"/>
                      <a:pt x="2099" y="12986"/>
                    </a:cubicBezTo>
                    <a:cubicBezTo>
                      <a:pt x="2106" y="12986"/>
                      <a:pt x="2115" y="12983"/>
                      <a:pt x="2126" y="12977"/>
                    </a:cubicBezTo>
                    <a:lnTo>
                      <a:pt x="2126" y="12977"/>
                    </a:lnTo>
                    <a:cubicBezTo>
                      <a:pt x="2109" y="12988"/>
                      <a:pt x="2131" y="12988"/>
                      <a:pt x="2137" y="12988"/>
                    </a:cubicBezTo>
                    <a:cubicBezTo>
                      <a:pt x="2153" y="13016"/>
                      <a:pt x="2153" y="13016"/>
                      <a:pt x="2175" y="13038"/>
                    </a:cubicBezTo>
                    <a:lnTo>
                      <a:pt x="2181" y="13027"/>
                    </a:lnTo>
                    <a:cubicBezTo>
                      <a:pt x="2200" y="13015"/>
                      <a:pt x="2211" y="13011"/>
                      <a:pt x="2216" y="13011"/>
                    </a:cubicBezTo>
                    <a:cubicBezTo>
                      <a:pt x="2230" y="13011"/>
                      <a:pt x="2215" y="13035"/>
                      <a:pt x="2231" y="13043"/>
                    </a:cubicBezTo>
                    <a:lnTo>
                      <a:pt x="2220" y="13054"/>
                    </a:lnTo>
                    <a:cubicBezTo>
                      <a:pt x="2209" y="13126"/>
                      <a:pt x="2258" y="13054"/>
                      <a:pt x="2236" y="13137"/>
                    </a:cubicBezTo>
                    <a:lnTo>
                      <a:pt x="2270" y="13110"/>
                    </a:lnTo>
                    <a:cubicBezTo>
                      <a:pt x="2285" y="13099"/>
                      <a:pt x="2294" y="13095"/>
                      <a:pt x="2298" y="13095"/>
                    </a:cubicBezTo>
                    <a:cubicBezTo>
                      <a:pt x="2319" y="13095"/>
                      <a:pt x="2257" y="13176"/>
                      <a:pt x="2297" y="13176"/>
                    </a:cubicBezTo>
                    <a:lnTo>
                      <a:pt x="2314" y="13148"/>
                    </a:lnTo>
                    <a:cubicBezTo>
                      <a:pt x="2315" y="13148"/>
                      <a:pt x="2315" y="13148"/>
                      <a:pt x="2316" y="13148"/>
                    </a:cubicBezTo>
                    <a:cubicBezTo>
                      <a:pt x="2342" y="13148"/>
                      <a:pt x="2231" y="13265"/>
                      <a:pt x="2231" y="13287"/>
                    </a:cubicBezTo>
                    <a:cubicBezTo>
                      <a:pt x="2220" y="13292"/>
                      <a:pt x="2214" y="13292"/>
                      <a:pt x="2209" y="13292"/>
                    </a:cubicBezTo>
                    <a:cubicBezTo>
                      <a:pt x="2203" y="13311"/>
                      <a:pt x="2204" y="13318"/>
                      <a:pt x="2209" y="13318"/>
                    </a:cubicBezTo>
                    <a:cubicBezTo>
                      <a:pt x="2222" y="13318"/>
                      <a:pt x="2259" y="13278"/>
                      <a:pt x="2282" y="13278"/>
                    </a:cubicBezTo>
                    <a:cubicBezTo>
                      <a:pt x="2286" y="13278"/>
                      <a:pt x="2289" y="13279"/>
                      <a:pt x="2292" y="13281"/>
                    </a:cubicBezTo>
                    <a:cubicBezTo>
                      <a:pt x="2270" y="13309"/>
                      <a:pt x="2220" y="13320"/>
                      <a:pt x="2231" y="13342"/>
                    </a:cubicBezTo>
                    <a:cubicBezTo>
                      <a:pt x="2214" y="13369"/>
                      <a:pt x="2349" y="13332"/>
                      <a:pt x="2321" y="13389"/>
                    </a:cubicBezTo>
                    <a:lnTo>
                      <a:pt x="2321" y="13389"/>
                    </a:lnTo>
                    <a:cubicBezTo>
                      <a:pt x="2332" y="13368"/>
                      <a:pt x="2353" y="13348"/>
                      <a:pt x="2375" y="13348"/>
                    </a:cubicBezTo>
                    <a:cubicBezTo>
                      <a:pt x="2394" y="13362"/>
                      <a:pt x="2347" y="13430"/>
                      <a:pt x="2384" y="13430"/>
                    </a:cubicBezTo>
                    <a:cubicBezTo>
                      <a:pt x="2390" y="13430"/>
                      <a:pt x="2398" y="13429"/>
                      <a:pt x="2408" y="13425"/>
                    </a:cubicBezTo>
                    <a:lnTo>
                      <a:pt x="2408" y="13425"/>
                    </a:lnTo>
                    <a:cubicBezTo>
                      <a:pt x="2402" y="13431"/>
                      <a:pt x="2402" y="13442"/>
                      <a:pt x="2397" y="13442"/>
                    </a:cubicBezTo>
                    <a:cubicBezTo>
                      <a:pt x="2417" y="13442"/>
                      <a:pt x="2439" y="13456"/>
                      <a:pt x="2465" y="13456"/>
                    </a:cubicBezTo>
                    <a:cubicBezTo>
                      <a:pt x="2475" y="13456"/>
                      <a:pt x="2485" y="13454"/>
                      <a:pt x="2496" y="13447"/>
                    </a:cubicBezTo>
                    <a:lnTo>
                      <a:pt x="2496" y="13447"/>
                    </a:lnTo>
                    <a:cubicBezTo>
                      <a:pt x="2375" y="13558"/>
                      <a:pt x="2624" y="13486"/>
                      <a:pt x="2507" y="13580"/>
                    </a:cubicBezTo>
                    <a:lnTo>
                      <a:pt x="2541" y="13613"/>
                    </a:lnTo>
                    <a:lnTo>
                      <a:pt x="2524" y="13619"/>
                    </a:lnTo>
                    <a:cubicBezTo>
                      <a:pt x="2532" y="13634"/>
                      <a:pt x="2543" y="13640"/>
                      <a:pt x="2557" y="13640"/>
                    </a:cubicBezTo>
                    <a:cubicBezTo>
                      <a:pt x="2572" y="13640"/>
                      <a:pt x="2590" y="13633"/>
                      <a:pt x="2607" y="13624"/>
                    </a:cubicBezTo>
                    <a:lnTo>
                      <a:pt x="2607" y="13624"/>
                    </a:lnTo>
                    <a:cubicBezTo>
                      <a:pt x="2602" y="13641"/>
                      <a:pt x="2590" y="13641"/>
                      <a:pt x="2579" y="13646"/>
                    </a:cubicBezTo>
                    <a:cubicBezTo>
                      <a:pt x="2588" y="13689"/>
                      <a:pt x="2593" y="13699"/>
                      <a:pt x="2631" y="13699"/>
                    </a:cubicBezTo>
                    <a:cubicBezTo>
                      <a:pt x="2644" y="13699"/>
                      <a:pt x="2659" y="13698"/>
                      <a:pt x="2679" y="13696"/>
                    </a:cubicBezTo>
                    <a:lnTo>
                      <a:pt x="2679" y="13696"/>
                    </a:lnTo>
                    <a:lnTo>
                      <a:pt x="2646" y="13729"/>
                    </a:lnTo>
                    <a:cubicBezTo>
                      <a:pt x="2646" y="13729"/>
                      <a:pt x="2647" y="13729"/>
                      <a:pt x="2648" y="13729"/>
                    </a:cubicBezTo>
                    <a:cubicBezTo>
                      <a:pt x="2671" y="13729"/>
                      <a:pt x="2626" y="13835"/>
                      <a:pt x="2701" y="13840"/>
                    </a:cubicBezTo>
                    <a:cubicBezTo>
                      <a:pt x="2690" y="13840"/>
                      <a:pt x="2685" y="13846"/>
                      <a:pt x="2679" y="13846"/>
                    </a:cubicBezTo>
                    <a:cubicBezTo>
                      <a:pt x="2741" y="13855"/>
                      <a:pt x="2686" y="13970"/>
                      <a:pt x="2738" y="13970"/>
                    </a:cubicBezTo>
                    <a:cubicBezTo>
                      <a:pt x="2751" y="13970"/>
                      <a:pt x="2771" y="13963"/>
                      <a:pt x="2801" y="13945"/>
                    </a:cubicBezTo>
                    <a:lnTo>
                      <a:pt x="2856" y="13945"/>
                    </a:lnTo>
                    <a:cubicBezTo>
                      <a:pt x="2845" y="13895"/>
                      <a:pt x="2928" y="13901"/>
                      <a:pt x="2934" y="13868"/>
                    </a:cubicBezTo>
                    <a:lnTo>
                      <a:pt x="2934" y="13868"/>
                    </a:lnTo>
                    <a:cubicBezTo>
                      <a:pt x="2953" y="13873"/>
                      <a:pt x="2929" y="13926"/>
                      <a:pt x="2908" y="13926"/>
                    </a:cubicBezTo>
                    <a:cubicBezTo>
                      <a:pt x="2905" y="13926"/>
                      <a:pt x="2903" y="13925"/>
                      <a:pt x="2900" y="13923"/>
                    </a:cubicBezTo>
                    <a:lnTo>
                      <a:pt x="2906" y="13918"/>
                    </a:lnTo>
                    <a:lnTo>
                      <a:pt x="2906" y="13918"/>
                    </a:lnTo>
                    <a:cubicBezTo>
                      <a:pt x="2828" y="13967"/>
                      <a:pt x="2911" y="13984"/>
                      <a:pt x="2867" y="14023"/>
                    </a:cubicBezTo>
                    <a:cubicBezTo>
                      <a:pt x="2923" y="14089"/>
                      <a:pt x="2934" y="14194"/>
                      <a:pt x="2983" y="14261"/>
                    </a:cubicBezTo>
                    <a:lnTo>
                      <a:pt x="3039" y="14216"/>
                    </a:lnTo>
                    <a:lnTo>
                      <a:pt x="3050" y="14244"/>
                    </a:lnTo>
                    <a:cubicBezTo>
                      <a:pt x="3046" y="14252"/>
                      <a:pt x="3027" y="14269"/>
                      <a:pt x="3015" y="14269"/>
                    </a:cubicBezTo>
                    <a:cubicBezTo>
                      <a:pt x="3011" y="14269"/>
                      <a:pt x="3007" y="14267"/>
                      <a:pt x="3006" y="14261"/>
                    </a:cubicBezTo>
                    <a:lnTo>
                      <a:pt x="3006" y="14261"/>
                    </a:lnTo>
                    <a:cubicBezTo>
                      <a:pt x="2995" y="14276"/>
                      <a:pt x="2999" y="14281"/>
                      <a:pt x="3009" y="14281"/>
                    </a:cubicBezTo>
                    <a:cubicBezTo>
                      <a:pt x="3025" y="14281"/>
                      <a:pt x="3056" y="14268"/>
                      <a:pt x="3066" y="14261"/>
                    </a:cubicBezTo>
                    <a:lnTo>
                      <a:pt x="3066" y="14261"/>
                    </a:lnTo>
                    <a:cubicBezTo>
                      <a:pt x="3066" y="14311"/>
                      <a:pt x="2989" y="14299"/>
                      <a:pt x="2994" y="14311"/>
                    </a:cubicBezTo>
                    <a:lnTo>
                      <a:pt x="3011" y="14327"/>
                    </a:lnTo>
                    <a:lnTo>
                      <a:pt x="3017" y="14316"/>
                    </a:lnTo>
                    <a:cubicBezTo>
                      <a:pt x="3037" y="14313"/>
                      <a:pt x="3053" y="14307"/>
                      <a:pt x="3066" y="14307"/>
                    </a:cubicBezTo>
                    <a:cubicBezTo>
                      <a:pt x="3075" y="14307"/>
                      <a:pt x="3082" y="14310"/>
                      <a:pt x="3089" y="14316"/>
                    </a:cubicBezTo>
                    <a:cubicBezTo>
                      <a:pt x="3089" y="14338"/>
                      <a:pt x="3061" y="14355"/>
                      <a:pt x="3061" y="14360"/>
                    </a:cubicBezTo>
                    <a:cubicBezTo>
                      <a:pt x="3050" y="14360"/>
                      <a:pt x="3050" y="14366"/>
                      <a:pt x="3066" y="14366"/>
                    </a:cubicBezTo>
                    <a:lnTo>
                      <a:pt x="3089" y="14399"/>
                    </a:lnTo>
                    <a:lnTo>
                      <a:pt x="3122" y="14355"/>
                    </a:lnTo>
                    <a:cubicBezTo>
                      <a:pt x="3139" y="14355"/>
                      <a:pt x="3144" y="14362"/>
                      <a:pt x="3151" y="14362"/>
                    </a:cubicBezTo>
                    <a:cubicBezTo>
                      <a:pt x="3157" y="14362"/>
                      <a:pt x="3164" y="14356"/>
                      <a:pt x="3183" y="14333"/>
                    </a:cubicBezTo>
                    <a:lnTo>
                      <a:pt x="3183" y="14333"/>
                    </a:lnTo>
                    <a:cubicBezTo>
                      <a:pt x="3122" y="14416"/>
                      <a:pt x="3238" y="14465"/>
                      <a:pt x="3227" y="14499"/>
                    </a:cubicBezTo>
                    <a:cubicBezTo>
                      <a:pt x="3233" y="14498"/>
                      <a:pt x="3238" y="14498"/>
                      <a:pt x="3243" y="14498"/>
                    </a:cubicBezTo>
                    <a:cubicBezTo>
                      <a:pt x="3275" y="14498"/>
                      <a:pt x="3289" y="14513"/>
                      <a:pt x="3299" y="14537"/>
                    </a:cubicBezTo>
                    <a:cubicBezTo>
                      <a:pt x="3307" y="14529"/>
                      <a:pt x="3335" y="14501"/>
                      <a:pt x="3353" y="14501"/>
                    </a:cubicBezTo>
                    <a:cubicBezTo>
                      <a:pt x="3358" y="14501"/>
                      <a:pt x="3363" y="14503"/>
                      <a:pt x="3365" y="14510"/>
                    </a:cubicBezTo>
                    <a:cubicBezTo>
                      <a:pt x="3255" y="14582"/>
                      <a:pt x="3343" y="14582"/>
                      <a:pt x="3283" y="14659"/>
                    </a:cubicBezTo>
                    <a:lnTo>
                      <a:pt x="3283" y="14659"/>
                    </a:lnTo>
                    <a:cubicBezTo>
                      <a:pt x="3291" y="14648"/>
                      <a:pt x="3299" y="14644"/>
                      <a:pt x="3306" y="14644"/>
                    </a:cubicBezTo>
                    <a:cubicBezTo>
                      <a:pt x="3321" y="14644"/>
                      <a:pt x="3334" y="14660"/>
                      <a:pt x="3352" y="14660"/>
                    </a:cubicBezTo>
                    <a:cubicBezTo>
                      <a:pt x="3363" y="14660"/>
                      <a:pt x="3376" y="14653"/>
                      <a:pt x="3393" y="14631"/>
                    </a:cubicBezTo>
                    <a:lnTo>
                      <a:pt x="3393" y="14631"/>
                    </a:lnTo>
                    <a:cubicBezTo>
                      <a:pt x="3398" y="14648"/>
                      <a:pt x="3349" y="14659"/>
                      <a:pt x="3338" y="14692"/>
                    </a:cubicBezTo>
                    <a:cubicBezTo>
                      <a:pt x="3404" y="14698"/>
                      <a:pt x="3371" y="14797"/>
                      <a:pt x="3426" y="14836"/>
                    </a:cubicBezTo>
                    <a:cubicBezTo>
                      <a:pt x="3437" y="14831"/>
                      <a:pt x="3448" y="14814"/>
                      <a:pt x="3465" y="14803"/>
                    </a:cubicBezTo>
                    <a:cubicBezTo>
                      <a:pt x="3465" y="14809"/>
                      <a:pt x="3465" y="14809"/>
                      <a:pt x="3476" y="14814"/>
                    </a:cubicBezTo>
                    <a:lnTo>
                      <a:pt x="3437" y="14869"/>
                    </a:lnTo>
                    <a:cubicBezTo>
                      <a:pt x="3448" y="14869"/>
                      <a:pt x="3465" y="14858"/>
                      <a:pt x="3487" y="14853"/>
                    </a:cubicBezTo>
                    <a:cubicBezTo>
                      <a:pt x="3487" y="14858"/>
                      <a:pt x="3492" y="14864"/>
                      <a:pt x="3492" y="14869"/>
                    </a:cubicBezTo>
                    <a:cubicBezTo>
                      <a:pt x="3515" y="14936"/>
                      <a:pt x="3537" y="14997"/>
                      <a:pt x="3564" y="15052"/>
                    </a:cubicBezTo>
                    <a:cubicBezTo>
                      <a:pt x="3559" y="15052"/>
                      <a:pt x="3548" y="15052"/>
                      <a:pt x="3537" y="15030"/>
                    </a:cubicBezTo>
                    <a:lnTo>
                      <a:pt x="3537" y="15030"/>
                    </a:lnTo>
                    <a:cubicBezTo>
                      <a:pt x="3603" y="15163"/>
                      <a:pt x="3625" y="15340"/>
                      <a:pt x="3653" y="15489"/>
                    </a:cubicBezTo>
                    <a:cubicBezTo>
                      <a:pt x="3686" y="15639"/>
                      <a:pt x="3725" y="15755"/>
                      <a:pt x="3824" y="15782"/>
                    </a:cubicBezTo>
                    <a:lnTo>
                      <a:pt x="3930" y="15948"/>
                    </a:lnTo>
                    <a:cubicBezTo>
                      <a:pt x="3907" y="15866"/>
                      <a:pt x="3910" y="15843"/>
                      <a:pt x="3923" y="15843"/>
                    </a:cubicBezTo>
                    <a:cubicBezTo>
                      <a:pt x="3941" y="15843"/>
                      <a:pt x="3978" y="15884"/>
                      <a:pt x="3998" y="15884"/>
                    </a:cubicBezTo>
                    <a:cubicBezTo>
                      <a:pt x="4007" y="15884"/>
                      <a:pt x="4013" y="15876"/>
                      <a:pt x="4013" y="15854"/>
                    </a:cubicBezTo>
                    <a:cubicBezTo>
                      <a:pt x="4046" y="15922"/>
                      <a:pt x="4048" y="16035"/>
                      <a:pt x="4027" y="16035"/>
                    </a:cubicBezTo>
                    <a:cubicBezTo>
                      <a:pt x="4021" y="16035"/>
                      <a:pt x="4012" y="16024"/>
                      <a:pt x="4002" y="15998"/>
                    </a:cubicBezTo>
                    <a:lnTo>
                      <a:pt x="4002" y="15976"/>
                    </a:lnTo>
                    <a:cubicBezTo>
                      <a:pt x="4000" y="15976"/>
                      <a:pt x="3998" y="15976"/>
                      <a:pt x="3996" y="15976"/>
                    </a:cubicBezTo>
                    <a:cubicBezTo>
                      <a:pt x="3902" y="15976"/>
                      <a:pt x="4067" y="16281"/>
                      <a:pt x="4007" y="16297"/>
                    </a:cubicBezTo>
                    <a:cubicBezTo>
                      <a:pt x="4173" y="16762"/>
                      <a:pt x="4278" y="17232"/>
                      <a:pt x="4444" y="17658"/>
                    </a:cubicBezTo>
                    <a:lnTo>
                      <a:pt x="4489" y="17581"/>
                    </a:lnTo>
                    <a:lnTo>
                      <a:pt x="4544" y="17736"/>
                    </a:lnTo>
                    <a:cubicBezTo>
                      <a:pt x="4544" y="17760"/>
                      <a:pt x="4536" y="17779"/>
                      <a:pt x="4524" y="17779"/>
                    </a:cubicBezTo>
                    <a:cubicBezTo>
                      <a:pt x="4511" y="17779"/>
                      <a:pt x="4494" y="17759"/>
                      <a:pt x="4477" y="17703"/>
                    </a:cubicBezTo>
                    <a:lnTo>
                      <a:pt x="4477" y="17703"/>
                    </a:lnTo>
                    <a:cubicBezTo>
                      <a:pt x="4461" y="17769"/>
                      <a:pt x="4583" y="17869"/>
                      <a:pt x="4594" y="17869"/>
                    </a:cubicBezTo>
                    <a:cubicBezTo>
                      <a:pt x="4610" y="17934"/>
                      <a:pt x="4607" y="17956"/>
                      <a:pt x="4595" y="17956"/>
                    </a:cubicBezTo>
                    <a:cubicBezTo>
                      <a:pt x="4572" y="17956"/>
                      <a:pt x="4513" y="17869"/>
                      <a:pt x="4504" y="17869"/>
                    </a:cubicBezTo>
                    <a:lnTo>
                      <a:pt x="4504" y="17869"/>
                    </a:lnTo>
                    <a:cubicBezTo>
                      <a:pt x="4503" y="17869"/>
                      <a:pt x="4503" y="17872"/>
                      <a:pt x="4505" y="17880"/>
                    </a:cubicBezTo>
                    <a:lnTo>
                      <a:pt x="4544" y="17963"/>
                    </a:lnTo>
                    <a:lnTo>
                      <a:pt x="4544" y="17941"/>
                    </a:lnTo>
                    <a:cubicBezTo>
                      <a:pt x="4599" y="18007"/>
                      <a:pt x="4627" y="17996"/>
                      <a:pt x="4677" y="18129"/>
                    </a:cubicBezTo>
                    <a:cubicBezTo>
                      <a:pt x="4699" y="18217"/>
                      <a:pt x="4649" y="18184"/>
                      <a:pt x="4666" y="18217"/>
                    </a:cubicBezTo>
                    <a:cubicBezTo>
                      <a:pt x="4655" y="18217"/>
                      <a:pt x="4666" y="18234"/>
                      <a:pt x="4677" y="18267"/>
                    </a:cubicBezTo>
                    <a:lnTo>
                      <a:pt x="4749" y="18461"/>
                    </a:lnTo>
                    <a:lnTo>
                      <a:pt x="4765" y="18367"/>
                    </a:lnTo>
                    <a:cubicBezTo>
                      <a:pt x="4803" y="18416"/>
                      <a:pt x="4820" y="18481"/>
                      <a:pt x="4836" y="18481"/>
                    </a:cubicBezTo>
                    <a:cubicBezTo>
                      <a:pt x="4843" y="18481"/>
                      <a:pt x="4850" y="18468"/>
                      <a:pt x="4859" y="18436"/>
                    </a:cubicBezTo>
                    <a:lnTo>
                      <a:pt x="4859" y="18436"/>
                    </a:lnTo>
                    <a:cubicBezTo>
                      <a:pt x="4838" y="18520"/>
                      <a:pt x="4893" y="18701"/>
                      <a:pt x="4959" y="18865"/>
                    </a:cubicBezTo>
                    <a:cubicBezTo>
                      <a:pt x="5031" y="19031"/>
                      <a:pt x="5108" y="19186"/>
                      <a:pt x="5114" y="19236"/>
                    </a:cubicBezTo>
                    <a:cubicBezTo>
                      <a:pt x="5202" y="19335"/>
                      <a:pt x="5252" y="19451"/>
                      <a:pt x="5308" y="19595"/>
                    </a:cubicBezTo>
                    <a:cubicBezTo>
                      <a:pt x="5305" y="19576"/>
                      <a:pt x="5317" y="19555"/>
                      <a:pt x="5335" y="19555"/>
                    </a:cubicBezTo>
                    <a:cubicBezTo>
                      <a:pt x="5353" y="19555"/>
                      <a:pt x="5377" y="19576"/>
                      <a:pt x="5396" y="19639"/>
                    </a:cubicBezTo>
                    <a:cubicBezTo>
                      <a:pt x="5261" y="19645"/>
                      <a:pt x="5433" y="19867"/>
                      <a:pt x="5399" y="20007"/>
                    </a:cubicBezTo>
                    <a:lnTo>
                      <a:pt x="5399" y="20007"/>
                    </a:lnTo>
                    <a:cubicBezTo>
                      <a:pt x="5401" y="20001"/>
                      <a:pt x="5404" y="19998"/>
                      <a:pt x="5407" y="19998"/>
                    </a:cubicBezTo>
                    <a:cubicBezTo>
                      <a:pt x="5440" y="19998"/>
                      <a:pt x="5520" y="20223"/>
                      <a:pt x="5562" y="20223"/>
                    </a:cubicBezTo>
                    <a:cubicBezTo>
                      <a:pt x="5572" y="20223"/>
                      <a:pt x="5580" y="20211"/>
                      <a:pt x="5584" y="20182"/>
                    </a:cubicBezTo>
                    <a:lnTo>
                      <a:pt x="5584" y="20182"/>
                    </a:lnTo>
                    <a:cubicBezTo>
                      <a:pt x="5617" y="20287"/>
                      <a:pt x="5540" y="20209"/>
                      <a:pt x="5540" y="20304"/>
                    </a:cubicBezTo>
                    <a:cubicBezTo>
                      <a:pt x="5689" y="20525"/>
                      <a:pt x="5750" y="20840"/>
                      <a:pt x="5900" y="21134"/>
                    </a:cubicBezTo>
                    <a:cubicBezTo>
                      <a:pt x="5916" y="21134"/>
                      <a:pt x="5920" y="21098"/>
                      <a:pt x="5940" y="21098"/>
                    </a:cubicBezTo>
                    <a:cubicBezTo>
                      <a:pt x="5948" y="21098"/>
                      <a:pt x="5958" y="21103"/>
                      <a:pt x="5972" y="21117"/>
                    </a:cubicBezTo>
                    <a:lnTo>
                      <a:pt x="5966" y="21311"/>
                    </a:lnTo>
                    <a:cubicBezTo>
                      <a:pt x="5999" y="21366"/>
                      <a:pt x="6082" y="21327"/>
                      <a:pt x="6077" y="21455"/>
                    </a:cubicBezTo>
                    <a:cubicBezTo>
                      <a:pt x="6080" y="21444"/>
                      <a:pt x="6084" y="21423"/>
                      <a:pt x="6094" y="21423"/>
                    </a:cubicBezTo>
                    <a:cubicBezTo>
                      <a:pt x="6099" y="21423"/>
                      <a:pt x="6106" y="21428"/>
                      <a:pt x="6115" y="21443"/>
                    </a:cubicBezTo>
                    <a:cubicBezTo>
                      <a:pt x="6215" y="21748"/>
                      <a:pt x="6364" y="22036"/>
                      <a:pt x="6519" y="22329"/>
                    </a:cubicBezTo>
                    <a:cubicBezTo>
                      <a:pt x="6674" y="22611"/>
                      <a:pt x="6824" y="22910"/>
                      <a:pt x="6896" y="23236"/>
                    </a:cubicBezTo>
                    <a:cubicBezTo>
                      <a:pt x="6893" y="23196"/>
                      <a:pt x="6897" y="23181"/>
                      <a:pt x="6903" y="23181"/>
                    </a:cubicBezTo>
                    <a:cubicBezTo>
                      <a:pt x="6912" y="23181"/>
                      <a:pt x="6929" y="23214"/>
                      <a:pt x="6946" y="23247"/>
                    </a:cubicBezTo>
                    <a:cubicBezTo>
                      <a:pt x="6934" y="23209"/>
                      <a:pt x="6990" y="23225"/>
                      <a:pt x="7001" y="23214"/>
                    </a:cubicBezTo>
                    <a:lnTo>
                      <a:pt x="7073" y="23485"/>
                    </a:lnTo>
                    <a:cubicBezTo>
                      <a:pt x="7155" y="23496"/>
                      <a:pt x="7210" y="23735"/>
                      <a:pt x="7275" y="23735"/>
                    </a:cubicBezTo>
                    <a:cubicBezTo>
                      <a:pt x="7276" y="23735"/>
                      <a:pt x="7277" y="23734"/>
                      <a:pt x="7278" y="23734"/>
                    </a:cubicBezTo>
                    <a:lnTo>
                      <a:pt x="7228" y="23662"/>
                    </a:lnTo>
                    <a:lnTo>
                      <a:pt x="7228" y="23662"/>
                    </a:lnTo>
                    <a:cubicBezTo>
                      <a:pt x="7241" y="23670"/>
                      <a:pt x="7252" y="23674"/>
                      <a:pt x="7262" y="23674"/>
                    </a:cubicBezTo>
                    <a:cubicBezTo>
                      <a:pt x="7340" y="23674"/>
                      <a:pt x="7309" y="23438"/>
                      <a:pt x="7388" y="23413"/>
                    </a:cubicBezTo>
                    <a:cubicBezTo>
                      <a:pt x="7383" y="23259"/>
                      <a:pt x="7466" y="22976"/>
                      <a:pt x="7266" y="22843"/>
                    </a:cubicBezTo>
                    <a:cubicBezTo>
                      <a:pt x="7265" y="22832"/>
                      <a:pt x="7267" y="22828"/>
                      <a:pt x="7271" y="22828"/>
                    </a:cubicBezTo>
                    <a:cubicBezTo>
                      <a:pt x="7279" y="22828"/>
                      <a:pt x="7295" y="22842"/>
                      <a:pt x="7308" y="22842"/>
                    </a:cubicBezTo>
                    <a:cubicBezTo>
                      <a:pt x="7313" y="22842"/>
                      <a:pt x="7318" y="22840"/>
                      <a:pt x="7322" y="22832"/>
                    </a:cubicBezTo>
                    <a:cubicBezTo>
                      <a:pt x="7261" y="22805"/>
                      <a:pt x="7222" y="22749"/>
                      <a:pt x="7189" y="22639"/>
                    </a:cubicBezTo>
                    <a:lnTo>
                      <a:pt x="7189" y="22639"/>
                    </a:lnTo>
                    <a:lnTo>
                      <a:pt x="7206" y="22644"/>
                    </a:lnTo>
                    <a:cubicBezTo>
                      <a:pt x="7045" y="22357"/>
                      <a:pt x="7006" y="22207"/>
                      <a:pt x="6868" y="21864"/>
                    </a:cubicBezTo>
                    <a:lnTo>
                      <a:pt x="6840" y="21914"/>
                    </a:lnTo>
                    <a:cubicBezTo>
                      <a:pt x="6813" y="21836"/>
                      <a:pt x="6824" y="21814"/>
                      <a:pt x="6813" y="21775"/>
                    </a:cubicBezTo>
                    <a:cubicBezTo>
                      <a:pt x="6803" y="21770"/>
                      <a:pt x="6796" y="21768"/>
                      <a:pt x="6791" y="21768"/>
                    </a:cubicBezTo>
                    <a:cubicBezTo>
                      <a:pt x="6751" y="21768"/>
                      <a:pt x="6875" y="21945"/>
                      <a:pt x="6819" y="21945"/>
                    </a:cubicBezTo>
                    <a:cubicBezTo>
                      <a:pt x="6815" y="21945"/>
                      <a:pt x="6809" y="21944"/>
                      <a:pt x="6802" y="21941"/>
                    </a:cubicBezTo>
                    <a:cubicBezTo>
                      <a:pt x="6840" y="21803"/>
                      <a:pt x="6564" y="21427"/>
                      <a:pt x="6630" y="21316"/>
                    </a:cubicBezTo>
                    <a:cubicBezTo>
                      <a:pt x="6616" y="21286"/>
                      <a:pt x="6607" y="21276"/>
                      <a:pt x="6600" y="21276"/>
                    </a:cubicBezTo>
                    <a:cubicBezTo>
                      <a:pt x="6589" y="21276"/>
                      <a:pt x="6584" y="21301"/>
                      <a:pt x="6574" y="21301"/>
                    </a:cubicBezTo>
                    <a:cubicBezTo>
                      <a:pt x="6567" y="21301"/>
                      <a:pt x="6559" y="21291"/>
                      <a:pt x="6547" y="21261"/>
                    </a:cubicBezTo>
                    <a:lnTo>
                      <a:pt x="6558" y="21222"/>
                    </a:lnTo>
                    <a:lnTo>
                      <a:pt x="6514" y="21206"/>
                    </a:lnTo>
                    <a:cubicBezTo>
                      <a:pt x="6486" y="21128"/>
                      <a:pt x="6497" y="21073"/>
                      <a:pt x="6519" y="21067"/>
                    </a:cubicBezTo>
                    <a:cubicBezTo>
                      <a:pt x="6525" y="21089"/>
                      <a:pt x="6547" y="21117"/>
                      <a:pt x="6558" y="21128"/>
                    </a:cubicBezTo>
                    <a:cubicBezTo>
                      <a:pt x="6548" y="21029"/>
                      <a:pt x="6446" y="20900"/>
                      <a:pt x="6424" y="20850"/>
                    </a:cubicBezTo>
                    <a:lnTo>
                      <a:pt x="6424" y="20850"/>
                    </a:lnTo>
                    <a:lnTo>
                      <a:pt x="6453" y="20951"/>
                    </a:lnTo>
                    <a:cubicBezTo>
                      <a:pt x="6287" y="20658"/>
                      <a:pt x="6143" y="20270"/>
                      <a:pt x="5972" y="19994"/>
                    </a:cubicBezTo>
                    <a:lnTo>
                      <a:pt x="5961" y="20032"/>
                    </a:lnTo>
                    <a:cubicBezTo>
                      <a:pt x="5828" y="19817"/>
                      <a:pt x="5900" y="19839"/>
                      <a:pt x="5778" y="19595"/>
                    </a:cubicBezTo>
                    <a:lnTo>
                      <a:pt x="5778" y="19595"/>
                    </a:lnTo>
                    <a:lnTo>
                      <a:pt x="5783" y="19601"/>
                    </a:lnTo>
                    <a:cubicBezTo>
                      <a:pt x="5745" y="19562"/>
                      <a:pt x="5700" y="19496"/>
                      <a:pt x="5684" y="19429"/>
                    </a:cubicBezTo>
                    <a:lnTo>
                      <a:pt x="5684" y="19429"/>
                    </a:lnTo>
                    <a:cubicBezTo>
                      <a:pt x="5689" y="19436"/>
                      <a:pt x="5694" y="19439"/>
                      <a:pt x="5696" y="19439"/>
                    </a:cubicBezTo>
                    <a:cubicBezTo>
                      <a:pt x="5713" y="19439"/>
                      <a:pt x="5692" y="19343"/>
                      <a:pt x="5717" y="19343"/>
                    </a:cubicBezTo>
                    <a:cubicBezTo>
                      <a:pt x="5722" y="19343"/>
                      <a:pt x="5729" y="19347"/>
                      <a:pt x="5739" y="19357"/>
                    </a:cubicBezTo>
                    <a:cubicBezTo>
                      <a:pt x="5590" y="19130"/>
                      <a:pt x="5656" y="19247"/>
                      <a:pt x="5507" y="19119"/>
                    </a:cubicBezTo>
                    <a:lnTo>
                      <a:pt x="5529" y="19070"/>
                    </a:lnTo>
                    <a:cubicBezTo>
                      <a:pt x="5474" y="19025"/>
                      <a:pt x="5462" y="19025"/>
                      <a:pt x="5396" y="18903"/>
                    </a:cubicBezTo>
                    <a:lnTo>
                      <a:pt x="5396" y="18903"/>
                    </a:lnTo>
                    <a:cubicBezTo>
                      <a:pt x="5411" y="18921"/>
                      <a:pt x="5421" y="18927"/>
                      <a:pt x="5428" y="18927"/>
                    </a:cubicBezTo>
                    <a:cubicBezTo>
                      <a:pt x="5449" y="18927"/>
                      <a:pt x="5443" y="18871"/>
                      <a:pt x="5463" y="18871"/>
                    </a:cubicBezTo>
                    <a:cubicBezTo>
                      <a:pt x="5471" y="18871"/>
                      <a:pt x="5483" y="18880"/>
                      <a:pt x="5501" y="18903"/>
                    </a:cubicBezTo>
                    <a:cubicBezTo>
                      <a:pt x="5462" y="18610"/>
                      <a:pt x="5269" y="18544"/>
                      <a:pt x="5330" y="18378"/>
                    </a:cubicBezTo>
                    <a:cubicBezTo>
                      <a:pt x="5314" y="18368"/>
                      <a:pt x="5303" y="18364"/>
                      <a:pt x="5294" y="18364"/>
                    </a:cubicBezTo>
                    <a:cubicBezTo>
                      <a:pt x="5233" y="18364"/>
                      <a:pt x="5337" y="18578"/>
                      <a:pt x="5330" y="18578"/>
                    </a:cubicBezTo>
                    <a:cubicBezTo>
                      <a:pt x="5329" y="18578"/>
                      <a:pt x="5327" y="18576"/>
                      <a:pt x="5324" y="18571"/>
                    </a:cubicBezTo>
                    <a:cubicBezTo>
                      <a:pt x="5322" y="18583"/>
                      <a:pt x="5317" y="18588"/>
                      <a:pt x="5311" y="18588"/>
                    </a:cubicBezTo>
                    <a:cubicBezTo>
                      <a:pt x="5280" y="18588"/>
                      <a:pt x="5210" y="18479"/>
                      <a:pt x="5191" y="18411"/>
                    </a:cubicBezTo>
                    <a:cubicBezTo>
                      <a:pt x="5164" y="18330"/>
                      <a:pt x="5247" y="18224"/>
                      <a:pt x="5176" y="18020"/>
                    </a:cubicBezTo>
                    <a:lnTo>
                      <a:pt x="5176" y="18020"/>
                    </a:lnTo>
                    <a:cubicBezTo>
                      <a:pt x="5180" y="18027"/>
                      <a:pt x="5185" y="18032"/>
                      <a:pt x="5191" y="18046"/>
                    </a:cubicBezTo>
                    <a:cubicBezTo>
                      <a:pt x="5186" y="17957"/>
                      <a:pt x="5103" y="17902"/>
                      <a:pt x="5103" y="17791"/>
                    </a:cubicBezTo>
                    <a:cubicBezTo>
                      <a:pt x="5030" y="17755"/>
                      <a:pt x="5050" y="17669"/>
                      <a:pt x="4987" y="17669"/>
                    </a:cubicBezTo>
                    <a:cubicBezTo>
                      <a:pt x="4984" y="17669"/>
                      <a:pt x="4980" y="17669"/>
                      <a:pt x="4976" y="17669"/>
                    </a:cubicBezTo>
                    <a:lnTo>
                      <a:pt x="5064" y="17858"/>
                    </a:lnTo>
                    <a:cubicBezTo>
                      <a:pt x="5003" y="17752"/>
                      <a:pt x="4881" y="17686"/>
                      <a:pt x="4854" y="17487"/>
                    </a:cubicBezTo>
                    <a:lnTo>
                      <a:pt x="4854" y="17487"/>
                    </a:lnTo>
                    <a:cubicBezTo>
                      <a:pt x="4870" y="17492"/>
                      <a:pt x="4915" y="17542"/>
                      <a:pt x="4931" y="17575"/>
                    </a:cubicBezTo>
                    <a:cubicBezTo>
                      <a:pt x="4931" y="17515"/>
                      <a:pt x="4876" y="17476"/>
                      <a:pt x="4876" y="17415"/>
                    </a:cubicBezTo>
                    <a:cubicBezTo>
                      <a:pt x="4878" y="17415"/>
                      <a:pt x="4879" y="17415"/>
                      <a:pt x="4881" y="17415"/>
                    </a:cubicBezTo>
                    <a:cubicBezTo>
                      <a:pt x="4955" y="17415"/>
                      <a:pt x="4989" y="17655"/>
                      <a:pt x="5086" y="17747"/>
                    </a:cubicBezTo>
                    <a:cubicBezTo>
                      <a:pt x="5091" y="17687"/>
                      <a:pt x="4976" y="17570"/>
                      <a:pt x="5028" y="17570"/>
                    </a:cubicBezTo>
                    <a:cubicBezTo>
                      <a:pt x="5034" y="17570"/>
                      <a:pt x="5042" y="17572"/>
                      <a:pt x="5053" y="17575"/>
                    </a:cubicBezTo>
                    <a:cubicBezTo>
                      <a:pt x="4920" y="17526"/>
                      <a:pt x="4981" y="17360"/>
                      <a:pt x="4848" y="17243"/>
                    </a:cubicBezTo>
                    <a:lnTo>
                      <a:pt x="4898" y="17238"/>
                    </a:lnTo>
                    <a:cubicBezTo>
                      <a:pt x="4887" y="17216"/>
                      <a:pt x="4843" y="17171"/>
                      <a:pt x="4832" y="17133"/>
                    </a:cubicBezTo>
                    <a:lnTo>
                      <a:pt x="4832" y="17133"/>
                    </a:lnTo>
                    <a:lnTo>
                      <a:pt x="4915" y="17188"/>
                    </a:lnTo>
                    <a:cubicBezTo>
                      <a:pt x="4821" y="17088"/>
                      <a:pt x="4865" y="16945"/>
                      <a:pt x="4804" y="16839"/>
                    </a:cubicBezTo>
                    <a:lnTo>
                      <a:pt x="4804" y="16839"/>
                    </a:lnTo>
                    <a:cubicBezTo>
                      <a:pt x="4887" y="17077"/>
                      <a:pt x="4765" y="16917"/>
                      <a:pt x="4776" y="17028"/>
                    </a:cubicBezTo>
                    <a:cubicBezTo>
                      <a:pt x="4621" y="16773"/>
                      <a:pt x="4809" y="16812"/>
                      <a:pt x="4710" y="16546"/>
                    </a:cubicBezTo>
                    <a:cubicBezTo>
                      <a:pt x="4732" y="16535"/>
                      <a:pt x="4738" y="16518"/>
                      <a:pt x="4704" y="16480"/>
                    </a:cubicBezTo>
                    <a:cubicBezTo>
                      <a:pt x="4726" y="16480"/>
                      <a:pt x="4732" y="16502"/>
                      <a:pt x="4754" y="16502"/>
                    </a:cubicBezTo>
                    <a:cubicBezTo>
                      <a:pt x="4721" y="16474"/>
                      <a:pt x="4721" y="16463"/>
                      <a:pt x="4749" y="16441"/>
                    </a:cubicBezTo>
                    <a:lnTo>
                      <a:pt x="4749" y="16441"/>
                    </a:lnTo>
                    <a:lnTo>
                      <a:pt x="4754" y="16447"/>
                    </a:lnTo>
                    <a:cubicBezTo>
                      <a:pt x="4776" y="16369"/>
                      <a:pt x="4821" y="16358"/>
                      <a:pt x="4876" y="16286"/>
                    </a:cubicBezTo>
                    <a:lnTo>
                      <a:pt x="4832" y="16275"/>
                    </a:lnTo>
                    <a:cubicBezTo>
                      <a:pt x="4843" y="16258"/>
                      <a:pt x="4859" y="16258"/>
                      <a:pt x="4870" y="16258"/>
                    </a:cubicBezTo>
                    <a:cubicBezTo>
                      <a:pt x="4859" y="16249"/>
                      <a:pt x="4852" y="16246"/>
                      <a:pt x="4846" y="16246"/>
                    </a:cubicBezTo>
                    <a:cubicBezTo>
                      <a:pt x="4830" y="16246"/>
                      <a:pt x="4832" y="16273"/>
                      <a:pt x="4813" y="16273"/>
                    </a:cubicBezTo>
                    <a:cubicBezTo>
                      <a:pt x="4806" y="16273"/>
                      <a:pt x="4797" y="16269"/>
                      <a:pt x="4782" y="16258"/>
                    </a:cubicBezTo>
                    <a:lnTo>
                      <a:pt x="4782" y="16258"/>
                    </a:lnTo>
                    <a:cubicBezTo>
                      <a:pt x="4787" y="16259"/>
                      <a:pt x="4792" y="16260"/>
                      <a:pt x="4797" y="16260"/>
                    </a:cubicBezTo>
                    <a:cubicBezTo>
                      <a:pt x="4865" y="16260"/>
                      <a:pt x="4843" y="16162"/>
                      <a:pt x="4919" y="16162"/>
                    </a:cubicBezTo>
                    <a:cubicBezTo>
                      <a:pt x="4926" y="16162"/>
                      <a:pt x="4934" y="16163"/>
                      <a:pt x="4942" y="16164"/>
                    </a:cubicBezTo>
                    <a:cubicBezTo>
                      <a:pt x="4953" y="16137"/>
                      <a:pt x="4887" y="16148"/>
                      <a:pt x="4898" y="16120"/>
                    </a:cubicBezTo>
                    <a:lnTo>
                      <a:pt x="4898" y="16120"/>
                    </a:lnTo>
                    <a:lnTo>
                      <a:pt x="4926" y="16131"/>
                    </a:lnTo>
                    <a:lnTo>
                      <a:pt x="4893" y="16109"/>
                    </a:lnTo>
                    <a:cubicBezTo>
                      <a:pt x="4897" y="16102"/>
                      <a:pt x="4905" y="16100"/>
                      <a:pt x="4916" y="16100"/>
                    </a:cubicBezTo>
                    <a:cubicBezTo>
                      <a:pt x="4932" y="16100"/>
                      <a:pt x="4953" y="16106"/>
                      <a:pt x="4970" y="16109"/>
                    </a:cubicBezTo>
                    <a:cubicBezTo>
                      <a:pt x="4959" y="16109"/>
                      <a:pt x="4970" y="16120"/>
                      <a:pt x="4970" y="16131"/>
                    </a:cubicBezTo>
                    <a:cubicBezTo>
                      <a:pt x="5003" y="16122"/>
                      <a:pt x="4988" y="16077"/>
                      <a:pt x="4993" y="16063"/>
                    </a:cubicBezTo>
                    <a:lnTo>
                      <a:pt x="4993" y="16063"/>
                    </a:lnTo>
                    <a:lnTo>
                      <a:pt x="4970" y="16081"/>
                    </a:lnTo>
                    <a:cubicBezTo>
                      <a:pt x="4976" y="15998"/>
                      <a:pt x="5042" y="15921"/>
                      <a:pt x="5014" y="15832"/>
                    </a:cubicBezTo>
                    <a:lnTo>
                      <a:pt x="4998" y="15832"/>
                    </a:lnTo>
                    <a:cubicBezTo>
                      <a:pt x="4981" y="15760"/>
                      <a:pt x="5036" y="15799"/>
                      <a:pt x="5042" y="15733"/>
                    </a:cubicBezTo>
                    <a:lnTo>
                      <a:pt x="5053" y="15744"/>
                    </a:lnTo>
                    <a:cubicBezTo>
                      <a:pt x="5036" y="15722"/>
                      <a:pt x="5031" y="15699"/>
                      <a:pt x="5042" y="15688"/>
                    </a:cubicBezTo>
                    <a:lnTo>
                      <a:pt x="5042" y="15688"/>
                    </a:lnTo>
                    <a:cubicBezTo>
                      <a:pt x="5048" y="15697"/>
                      <a:pt x="5056" y="15699"/>
                      <a:pt x="5064" y="15699"/>
                    </a:cubicBezTo>
                    <a:cubicBezTo>
                      <a:pt x="5075" y="15699"/>
                      <a:pt x="5086" y="15694"/>
                      <a:pt x="5097" y="15694"/>
                    </a:cubicBezTo>
                    <a:cubicBezTo>
                      <a:pt x="5105" y="15694"/>
                      <a:pt x="5113" y="15697"/>
                      <a:pt x="5119" y="15705"/>
                    </a:cubicBezTo>
                    <a:cubicBezTo>
                      <a:pt x="5108" y="15633"/>
                      <a:pt x="5097" y="15666"/>
                      <a:pt x="5042" y="15594"/>
                    </a:cubicBezTo>
                    <a:lnTo>
                      <a:pt x="5042" y="15594"/>
                    </a:lnTo>
                    <a:lnTo>
                      <a:pt x="5081" y="15605"/>
                    </a:lnTo>
                    <a:cubicBezTo>
                      <a:pt x="5053" y="15578"/>
                      <a:pt x="5036" y="15567"/>
                      <a:pt x="5042" y="15533"/>
                    </a:cubicBezTo>
                    <a:lnTo>
                      <a:pt x="5042" y="15533"/>
                    </a:lnTo>
                    <a:cubicBezTo>
                      <a:pt x="5064" y="15567"/>
                      <a:pt x="5108" y="15533"/>
                      <a:pt x="5125" y="15583"/>
                    </a:cubicBezTo>
                    <a:cubicBezTo>
                      <a:pt x="5215" y="15558"/>
                      <a:pt x="5116" y="15475"/>
                      <a:pt x="5180" y="15475"/>
                    </a:cubicBezTo>
                    <a:cubicBezTo>
                      <a:pt x="5187" y="15475"/>
                      <a:pt x="5196" y="15476"/>
                      <a:pt x="5208" y="15478"/>
                    </a:cubicBezTo>
                    <a:cubicBezTo>
                      <a:pt x="5186" y="15461"/>
                      <a:pt x="5171" y="15455"/>
                      <a:pt x="5160" y="15455"/>
                    </a:cubicBezTo>
                    <a:cubicBezTo>
                      <a:pt x="5134" y="15455"/>
                      <a:pt x="5132" y="15489"/>
                      <a:pt x="5125" y="15489"/>
                    </a:cubicBezTo>
                    <a:cubicBezTo>
                      <a:pt x="5123" y="15489"/>
                      <a:pt x="5122" y="15487"/>
                      <a:pt x="5119" y="15484"/>
                    </a:cubicBezTo>
                    <a:cubicBezTo>
                      <a:pt x="5086" y="15484"/>
                      <a:pt x="5059" y="15428"/>
                      <a:pt x="5081" y="15417"/>
                    </a:cubicBezTo>
                    <a:cubicBezTo>
                      <a:pt x="5082" y="15410"/>
                      <a:pt x="5097" y="15409"/>
                      <a:pt x="5117" y="15409"/>
                    </a:cubicBezTo>
                    <a:cubicBezTo>
                      <a:pt x="5127" y="15409"/>
                      <a:pt x="5138" y="15409"/>
                      <a:pt x="5149" y="15409"/>
                    </a:cubicBezTo>
                    <a:cubicBezTo>
                      <a:pt x="5183" y="15409"/>
                      <a:pt x="5219" y="15406"/>
                      <a:pt x="5230" y="15384"/>
                    </a:cubicBezTo>
                    <a:cubicBezTo>
                      <a:pt x="5230" y="15390"/>
                      <a:pt x="5236" y="15390"/>
                      <a:pt x="5230" y="15395"/>
                    </a:cubicBezTo>
                    <a:cubicBezTo>
                      <a:pt x="5263" y="15390"/>
                      <a:pt x="5219" y="15345"/>
                      <a:pt x="5258" y="15340"/>
                    </a:cubicBezTo>
                    <a:cubicBezTo>
                      <a:pt x="5208" y="15307"/>
                      <a:pt x="5274" y="15312"/>
                      <a:pt x="5202" y="15279"/>
                    </a:cubicBezTo>
                    <a:lnTo>
                      <a:pt x="5202" y="15334"/>
                    </a:lnTo>
                    <a:cubicBezTo>
                      <a:pt x="5197" y="15301"/>
                      <a:pt x="5119" y="15246"/>
                      <a:pt x="5180" y="15218"/>
                    </a:cubicBezTo>
                    <a:lnTo>
                      <a:pt x="5180" y="15218"/>
                    </a:lnTo>
                    <a:cubicBezTo>
                      <a:pt x="5197" y="15224"/>
                      <a:pt x="5208" y="15246"/>
                      <a:pt x="5219" y="15257"/>
                    </a:cubicBezTo>
                    <a:cubicBezTo>
                      <a:pt x="5247" y="15251"/>
                      <a:pt x="5208" y="15229"/>
                      <a:pt x="5236" y="15224"/>
                    </a:cubicBezTo>
                    <a:lnTo>
                      <a:pt x="5236" y="15224"/>
                    </a:lnTo>
                    <a:cubicBezTo>
                      <a:pt x="5308" y="15257"/>
                      <a:pt x="5230" y="15284"/>
                      <a:pt x="5274" y="15334"/>
                    </a:cubicBezTo>
                    <a:cubicBezTo>
                      <a:pt x="5299" y="15334"/>
                      <a:pt x="5271" y="15290"/>
                      <a:pt x="5284" y="15290"/>
                    </a:cubicBezTo>
                    <a:cubicBezTo>
                      <a:pt x="5287" y="15290"/>
                      <a:pt x="5293" y="15293"/>
                      <a:pt x="5303" y="15299"/>
                    </a:cubicBezTo>
                    <a:lnTo>
                      <a:pt x="5303" y="15299"/>
                    </a:lnTo>
                    <a:cubicBezTo>
                      <a:pt x="5234" y="15247"/>
                      <a:pt x="5344" y="15260"/>
                      <a:pt x="5285" y="15196"/>
                    </a:cubicBezTo>
                    <a:lnTo>
                      <a:pt x="5285" y="15196"/>
                    </a:lnTo>
                    <a:lnTo>
                      <a:pt x="5330" y="15218"/>
                    </a:lnTo>
                    <a:cubicBezTo>
                      <a:pt x="5319" y="15207"/>
                      <a:pt x="5308" y="15190"/>
                      <a:pt x="5313" y="15179"/>
                    </a:cubicBezTo>
                    <a:lnTo>
                      <a:pt x="5313" y="15179"/>
                    </a:lnTo>
                    <a:lnTo>
                      <a:pt x="5363" y="15224"/>
                    </a:lnTo>
                    <a:cubicBezTo>
                      <a:pt x="5330" y="15174"/>
                      <a:pt x="5424" y="15190"/>
                      <a:pt x="5413" y="15152"/>
                    </a:cubicBezTo>
                    <a:lnTo>
                      <a:pt x="5413" y="15152"/>
                    </a:lnTo>
                    <a:cubicBezTo>
                      <a:pt x="5406" y="15169"/>
                      <a:pt x="5398" y="15175"/>
                      <a:pt x="5388" y="15175"/>
                    </a:cubicBezTo>
                    <a:cubicBezTo>
                      <a:pt x="5370" y="15175"/>
                      <a:pt x="5347" y="15151"/>
                      <a:pt x="5319" y="15151"/>
                    </a:cubicBezTo>
                    <a:cubicBezTo>
                      <a:pt x="5317" y="15151"/>
                      <a:pt x="5315" y="15151"/>
                      <a:pt x="5313" y="15152"/>
                    </a:cubicBezTo>
                    <a:cubicBezTo>
                      <a:pt x="5303" y="15119"/>
                      <a:pt x="5318" y="15112"/>
                      <a:pt x="5342" y="15112"/>
                    </a:cubicBezTo>
                    <a:cubicBezTo>
                      <a:pt x="5360" y="15112"/>
                      <a:pt x="5382" y="15116"/>
                      <a:pt x="5402" y="15116"/>
                    </a:cubicBezTo>
                    <a:cubicBezTo>
                      <a:pt x="5428" y="15116"/>
                      <a:pt x="5449" y="15109"/>
                      <a:pt x="5451" y="15080"/>
                    </a:cubicBezTo>
                    <a:lnTo>
                      <a:pt x="5451" y="15080"/>
                    </a:lnTo>
                    <a:cubicBezTo>
                      <a:pt x="5450" y="15087"/>
                      <a:pt x="5437" y="15095"/>
                      <a:pt x="5423" y="15095"/>
                    </a:cubicBezTo>
                    <a:cubicBezTo>
                      <a:pt x="5413" y="15095"/>
                      <a:pt x="5403" y="15091"/>
                      <a:pt x="5396" y="15080"/>
                    </a:cubicBezTo>
                    <a:cubicBezTo>
                      <a:pt x="5413" y="15063"/>
                      <a:pt x="5440" y="15058"/>
                      <a:pt x="5457" y="15058"/>
                    </a:cubicBezTo>
                    <a:cubicBezTo>
                      <a:pt x="5474" y="15002"/>
                      <a:pt x="5413" y="15041"/>
                      <a:pt x="5396" y="15013"/>
                    </a:cubicBezTo>
                    <a:lnTo>
                      <a:pt x="5396" y="15013"/>
                    </a:lnTo>
                    <a:cubicBezTo>
                      <a:pt x="5403" y="15014"/>
                      <a:pt x="5408" y="15015"/>
                      <a:pt x="5411" y="15015"/>
                    </a:cubicBezTo>
                    <a:cubicBezTo>
                      <a:pt x="5442" y="15015"/>
                      <a:pt x="5384" y="14977"/>
                      <a:pt x="5374" y="14952"/>
                    </a:cubicBezTo>
                    <a:lnTo>
                      <a:pt x="5374" y="14952"/>
                    </a:lnTo>
                    <a:lnTo>
                      <a:pt x="5418" y="14975"/>
                    </a:lnTo>
                    <a:cubicBezTo>
                      <a:pt x="5468" y="14930"/>
                      <a:pt x="5335" y="14919"/>
                      <a:pt x="5391" y="14886"/>
                    </a:cubicBezTo>
                    <a:lnTo>
                      <a:pt x="5391" y="14886"/>
                    </a:lnTo>
                    <a:lnTo>
                      <a:pt x="5440" y="14930"/>
                    </a:lnTo>
                    <a:lnTo>
                      <a:pt x="5429" y="14897"/>
                    </a:lnTo>
                    <a:lnTo>
                      <a:pt x="5429" y="14897"/>
                    </a:lnTo>
                    <a:lnTo>
                      <a:pt x="5479" y="14925"/>
                    </a:lnTo>
                    <a:cubicBezTo>
                      <a:pt x="5451" y="14886"/>
                      <a:pt x="5468" y="14875"/>
                      <a:pt x="5496" y="14858"/>
                    </a:cubicBezTo>
                    <a:cubicBezTo>
                      <a:pt x="5457" y="14847"/>
                      <a:pt x="5418" y="14820"/>
                      <a:pt x="5424" y="14792"/>
                    </a:cubicBezTo>
                    <a:cubicBezTo>
                      <a:pt x="5426" y="14791"/>
                      <a:pt x="5429" y="14791"/>
                      <a:pt x="5431" y="14791"/>
                    </a:cubicBezTo>
                    <a:cubicBezTo>
                      <a:pt x="5446" y="14791"/>
                      <a:pt x="5453" y="14800"/>
                      <a:pt x="5459" y="14800"/>
                    </a:cubicBezTo>
                    <a:cubicBezTo>
                      <a:pt x="5463" y="14800"/>
                      <a:pt x="5467" y="14796"/>
                      <a:pt x="5474" y="14781"/>
                    </a:cubicBezTo>
                    <a:cubicBezTo>
                      <a:pt x="5496" y="14803"/>
                      <a:pt x="5529" y="14820"/>
                      <a:pt x="5479" y="14820"/>
                    </a:cubicBezTo>
                    <a:cubicBezTo>
                      <a:pt x="5496" y="14831"/>
                      <a:pt x="5501" y="14842"/>
                      <a:pt x="5512" y="14847"/>
                    </a:cubicBezTo>
                    <a:cubicBezTo>
                      <a:pt x="5551" y="14842"/>
                      <a:pt x="5540" y="14809"/>
                      <a:pt x="5540" y="14792"/>
                    </a:cubicBezTo>
                    <a:lnTo>
                      <a:pt x="5540" y="14792"/>
                    </a:lnTo>
                    <a:cubicBezTo>
                      <a:pt x="5534" y="14803"/>
                      <a:pt x="5534" y="14803"/>
                      <a:pt x="5529" y="14803"/>
                    </a:cubicBezTo>
                    <a:lnTo>
                      <a:pt x="5485" y="14726"/>
                    </a:lnTo>
                    <a:cubicBezTo>
                      <a:pt x="5507" y="14726"/>
                      <a:pt x="5512" y="14737"/>
                      <a:pt x="5529" y="14748"/>
                    </a:cubicBezTo>
                    <a:cubicBezTo>
                      <a:pt x="5529" y="14731"/>
                      <a:pt x="5507" y="14720"/>
                      <a:pt x="5512" y="14703"/>
                    </a:cubicBezTo>
                    <a:lnTo>
                      <a:pt x="5512" y="14703"/>
                    </a:lnTo>
                    <a:cubicBezTo>
                      <a:pt x="5546" y="14722"/>
                      <a:pt x="5575" y="14733"/>
                      <a:pt x="5586" y="14754"/>
                    </a:cubicBezTo>
                    <a:lnTo>
                      <a:pt x="5586" y="14754"/>
                    </a:lnTo>
                    <a:lnTo>
                      <a:pt x="5568" y="14703"/>
                    </a:lnTo>
                    <a:cubicBezTo>
                      <a:pt x="5576" y="14703"/>
                      <a:pt x="5590" y="14702"/>
                      <a:pt x="5603" y="14702"/>
                    </a:cubicBezTo>
                    <a:cubicBezTo>
                      <a:pt x="5616" y="14702"/>
                      <a:pt x="5628" y="14703"/>
                      <a:pt x="5634" y="14709"/>
                    </a:cubicBezTo>
                    <a:cubicBezTo>
                      <a:pt x="5667" y="14692"/>
                      <a:pt x="5590" y="14615"/>
                      <a:pt x="5634" y="14593"/>
                    </a:cubicBezTo>
                    <a:cubicBezTo>
                      <a:pt x="5623" y="14587"/>
                      <a:pt x="5617" y="14582"/>
                      <a:pt x="5617" y="14571"/>
                    </a:cubicBezTo>
                    <a:cubicBezTo>
                      <a:pt x="5640" y="14543"/>
                      <a:pt x="5695" y="14532"/>
                      <a:pt x="5667" y="14471"/>
                    </a:cubicBezTo>
                    <a:lnTo>
                      <a:pt x="5667" y="14471"/>
                    </a:lnTo>
                    <a:lnTo>
                      <a:pt x="5745" y="14477"/>
                    </a:lnTo>
                    <a:cubicBezTo>
                      <a:pt x="5745" y="14443"/>
                      <a:pt x="5651" y="14477"/>
                      <a:pt x="5645" y="14416"/>
                    </a:cubicBezTo>
                    <a:cubicBezTo>
                      <a:pt x="5643" y="14400"/>
                      <a:pt x="5649" y="14395"/>
                      <a:pt x="5658" y="14395"/>
                    </a:cubicBezTo>
                    <a:cubicBezTo>
                      <a:pt x="5676" y="14395"/>
                      <a:pt x="5708" y="14416"/>
                      <a:pt x="5725" y="14416"/>
                    </a:cubicBezTo>
                    <a:cubicBezTo>
                      <a:pt x="5726" y="14416"/>
                      <a:pt x="5727" y="14416"/>
                      <a:pt x="5728" y="14416"/>
                    </a:cubicBezTo>
                    <a:cubicBezTo>
                      <a:pt x="5700" y="14377"/>
                      <a:pt x="5651" y="14322"/>
                      <a:pt x="5717" y="14311"/>
                    </a:cubicBezTo>
                    <a:lnTo>
                      <a:pt x="5717" y="14311"/>
                    </a:lnTo>
                    <a:cubicBezTo>
                      <a:pt x="5723" y="14322"/>
                      <a:pt x="5706" y="14333"/>
                      <a:pt x="5706" y="14344"/>
                    </a:cubicBezTo>
                    <a:lnTo>
                      <a:pt x="5756" y="14333"/>
                    </a:lnTo>
                    <a:cubicBezTo>
                      <a:pt x="5806" y="14388"/>
                      <a:pt x="5772" y="14399"/>
                      <a:pt x="5833" y="14399"/>
                    </a:cubicBezTo>
                    <a:cubicBezTo>
                      <a:pt x="5706" y="14344"/>
                      <a:pt x="5861" y="14294"/>
                      <a:pt x="5745" y="14239"/>
                    </a:cubicBezTo>
                    <a:lnTo>
                      <a:pt x="5778" y="14233"/>
                    </a:lnTo>
                    <a:cubicBezTo>
                      <a:pt x="5778" y="14239"/>
                      <a:pt x="5783" y="14239"/>
                      <a:pt x="5778" y="14250"/>
                    </a:cubicBezTo>
                    <a:cubicBezTo>
                      <a:pt x="5855" y="14239"/>
                      <a:pt x="5700" y="14183"/>
                      <a:pt x="5734" y="14150"/>
                    </a:cubicBezTo>
                    <a:cubicBezTo>
                      <a:pt x="5742" y="14145"/>
                      <a:pt x="5752" y="14142"/>
                      <a:pt x="5761" y="14142"/>
                    </a:cubicBezTo>
                    <a:cubicBezTo>
                      <a:pt x="5770" y="14142"/>
                      <a:pt x="5778" y="14145"/>
                      <a:pt x="5783" y="14150"/>
                    </a:cubicBezTo>
                    <a:lnTo>
                      <a:pt x="5772" y="14100"/>
                    </a:lnTo>
                    <a:cubicBezTo>
                      <a:pt x="5774" y="14099"/>
                      <a:pt x="5776" y="14098"/>
                      <a:pt x="5779" y="14098"/>
                    </a:cubicBezTo>
                    <a:cubicBezTo>
                      <a:pt x="5784" y="14098"/>
                      <a:pt x="5791" y="14101"/>
                      <a:pt x="5792" y="14107"/>
                    </a:cubicBezTo>
                    <a:lnTo>
                      <a:pt x="5792" y="14107"/>
                    </a:lnTo>
                    <a:lnTo>
                      <a:pt x="5806" y="14061"/>
                    </a:lnTo>
                    <a:lnTo>
                      <a:pt x="5811" y="14061"/>
                    </a:lnTo>
                    <a:cubicBezTo>
                      <a:pt x="5800" y="14045"/>
                      <a:pt x="5772" y="14017"/>
                      <a:pt x="5761" y="14006"/>
                    </a:cubicBezTo>
                    <a:cubicBezTo>
                      <a:pt x="5764" y="14005"/>
                      <a:pt x="5767" y="14005"/>
                      <a:pt x="5769" y="14005"/>
                    </a:cubicBezTo>
                    <a:cubicBezTo>
                      <a:pt x="5782" y="14005"/>
                      <a:pt x="5779" y="14017"/>
                      <a:pt x="5789" y="14017"/>
                    </a:cubicBezTo>
                    <a:lnTo>
                      <a:pt x="5772" y="13978"/>
                    </a:lnTo>
                    <a:cubicBezTo>
                      <a:pt x="5806" y="13978"/>
                      <a:pt x="5828" y="14017"/>
                      <a:pt x="5817" y="14034"/>
                    </a:cubicBezTo>
                    <a:cubicBezTo>
                      <a:pt x="5840" y="14039"/>
                      <a:pt x="5855" y="14041"/>
                      <a:pt x="5864" y="14041"/>
                    </a:cubicBezTo>
                    <a:cubicBezTo>
                      <a:pt x="5904" y="14041"/>
                      <a:pt x="5817" y="13996"/>
                      <a:pt x="5894" y="13973"/>
                    </a:cubicBezTo>
                    <a:lnTo>
                      <a:pt x="5894" y="13973"/>
                    </a:lnTo>
                    <a:lnTo>
                      <a:pt x="5900" y="14006"/>
                    </a:lnTo>
                    <a:cubicBezTo>
                      <a:pt x="5911" y="14008"/>
                      <a:pt x="5920" y="14008"/>
                      <a:pt x="5928" y="14008"/>
                    </a:cubicBezTo>
                    <a:cubicBezTo>
                      <a:pt x="5975" y="14008"/>
                      <a:pt x="5974" y="13983"/>
                      <a:pt x="6021" y="13978"/>
                    </a:cubicBezTo>
                    <a:cubicBezTo>
                      <a:pt x="6011" y="13978"/>
                      <a:pt x="5991" y="13980"/>
                      <a:pt x="5968" y="13980"/>
                    </a:cubicBezTo>
                    <a:cubicBezTo>
                      <a:pt x="5928" y="13980"/>
                      <a:pt x="5881" y="13975"/>
                      <a:pt x="5866" y="13951"/>
                    </a:cubicBezTo>
                    <a:cubicBezTo>
                      <a:pt x="5883" y="13945"/>
                      <a:pt x="5889" y="13934"/>
                      <a:pt x="5872" y="13907"/>
                    </a:cubicBezTo>
                    <a:lnTo>
                      <a:pt x="5872" y="13907"/>
                    </a:lnTo>
                    <a:cubicBezTo>
                      <a:pt x="5885" y="13913"/>
                      <a:pt x="5895" y="13916"/>
                      <a:pt x="5901" y="13916"/>
                    </a:cubicBezTo>
                    <a:cubicBezTo>
                      <a:pt x="5917" y="13916"/>
                      <a:pt x="5918" y="13902"/>
                      <a:pt x="5922" y="13890"/>
                    </a:cubicBezTo>
                    <a:lnTo>
                      <a:pt x="5977" y="13918"/>
                    </a:lnTo>
                    <a:cubicBezTo>
                      <a:pt x="5972" y="13890"/>
                      <a:pt x="5944" y="13873"/>
                      <a:pt x="5922" y="13851"/>
                    </a:cubicBezTo>
                    <a:cubicBezTo>
                      <a:pt x="5928" y="13845"/>
                      <a:pt x="5939" y="13842"/>
                      <a:pt x="5952" y="13842"/>
                    </a:cubicBezTo>
                    <a:cubicBezTo>
                      <a:pt x="5973" y="13842"/>
                      <a:pt x="6000" y="13848"/>
                      <a:pt x="6027" y="13851"/>
                    </a:cubicBezTo>
                    <a:cubicBezTo>
                      <a:pt x="6055" y="13818"/>
                      <a:pt x="5944" y="13851"/>
                      <a:pt x="5949" y="13796"/>
                    </a:cubicBezTo>
                    <a:cubicBezTo>
                      <a:pt x="5983" y="13779"/>
                      <a:pt x="5972" y="13741"/>
                      <a:pt x="5949" y="13685"/>
                    </a:cubicBezTo>
                    <a:cubicBezTo>
                      <a:pt x="5953" y="13684"/>
                      <a:pt x="5957" y="13683"/>
                      <a:pt x="5960" y="13683"/>
                    </a:cubicBezTo>
                    <a:cubicBezTo>
                      <a:pt x="5979" y="13683"/>
                      <a:pt x="5986" y="13707"/>
                      <a:pt x="6005" y="13707"/>
                    </a:cubicBezTo>
                    <a:lnTo>
                      <a:pt x="5972" y="13669"/>
                    </a:lnTo>
                    <a:cubicBezTo>
                      <a:pt x="5972" y="13665"/>
                      <a:pt x="5973" y="13664"/>
                      <a:pt x="5974" y="13664"/>
                    </a:cubicBezTo>
                    <a:cubicBezTo>
                      <a:pt x="5978" y="13664"/>
                      <a:pt x="5986" y="13670"/>
                      <a:pt x="5994" y="13674"/>
                    </a:cubicBezTo>
                    <a:cubicBezTo>
                      <a:pt x="5977" y="13646"/>
                      <a:pt x="5938" y="13646"/>
                      <a:pt x="5927" y="13619"/>
                    </a:cubicBezTo>
                    <a:cubicBezTo>
                      <a:pt x="5866" y="13586"/>
                      <a:pt x="6049" y="13602"/>
                      <a:pt x="5983" y="13541"/>
                    </a:cubicBezTo>
                    <a:cubicBezTo>
                      <a:pt x="6005" y="13541"/>
                      <a:pt x="6021" y="13563"/>
                      <a:pt x="6038" y="13569"/>
                    </a:cubicBezTo>
                    <a:cubicBezTo>
                      <a:pt x="6010" y="13508"/>
                      <a:pt x="6021" y="13514"/>
                      <a:pt x="5972" y="13453"/>
                    </a:cubicBezTo>
                    <a:lnTo>
                      <a:pt x="6021" y="13436"/>
                    </a:lnTo>
                    <a:lnTo>
                      <a:pt x="6021" y="13436"/>
                    </a:lnTo>
                    <a:cubicBezTo>
                      <a:pt x="6017" y="13437"/>
                      <a:pt x="6012" y="13438"/>
                      <a:pt x="6007" y="13438"/>
                    </a:cubicBezTo>
                    <a:cubicBezTo>
                      <a:pt x="5959" y="13438"/>
                      <a:pt x="5924" y="13388"/>
                      <a:pt x="5894" y="13348"/>
                    </a:cubicBezTo>
                    <a:lnTo>
                      <a:pt x="5839" y="13348"/>
                    </a:lnTo>
                    <a:lnTo>
                      <a:pt x="5828" y="13292"/>
                    </a:lnTo>
                    <a:cubicBezTo>
                      <a:pt x="5839" y="13292"/>
                      <a:pt x="5855" y="13309"/>
                      <a:pt x="5872" y="13320"/>
                    </a:cubicBezTo>
                    <a:lnTo>
                      <a:pt x="5861" y="13309"/>
                    </a:lnTo>
                    <a:cubicBezTo>
                      <a:pt x="5866" y="13307"/>
                      <a:pt x="5871" y="13306"/>
                      <a:pt x="5876" y="13306"/>
                    </a:cubicBezTo>
                    <a:cubicBezTo>
                      <a:pt x="5899" y="13306"/>
                      <a:pt x="5921" y="13325"/>
                      <a:pt x="5944" y="13348"/>
                    </a:cubicBezTo>
                    <a:lnTo>
                      <a:pt x="5900" y="13348"/>
                    </a:lnTo>
                    <a:cubicBezTo>
                      <a:pt x="5927" y="13375"/>
                      <a:pt x="5972" y="13397"/>
                      <a:pt x="6005" y="13409"/>
                    </a:cubicBezTo>
                    <a:cubicBezTo>
                      <a:pt x="5999" y="13403"/>
                      <a:pt x="5999" y="13397"/>
                      <a:pt x="5999" y="13392"/>
                    </a:cubicBezTo>
                    <a:lnTo>
                      <a:pt x="5999" y="13392"/>
                    </a:lnTo>
                    <a:cubicBezTo>
                      <a:pt x="6005" y="13397"/>
                      <a:pt x="6010" y="13403"/>
                      <a:pt x="6021" y="13403"/>
                    </a:cubicBezTo>
                    <a:cubicBezTo>
                      <a:pt x="6027" y="13403"/>
                      <a:pt x="6010" y="13397"/>
                      <a:pt x="6005" y="13381"/>
                    </a:cubicBezTo>
                    <a:lnTo>
                      <a:pt x="6005" y="13381"/>
                    </a:lnTo>
                    <a:lnTo>
                      <a:pt x="6077" y="13403"/>
                    </a:lnTo>
                    <a:lnTo>
                      <a:pt x="6049" y="13392"/>
                    </a:lnTo>
                    <a:lnTo>
                      <a:pt x="6110" y="13353"/>
                    </a:lnTo>
                    <a:cubicBezTo>
                      <a:pt x="6060" y="13287"/>
                      <a:pt x="5977" y="13215"/>
                      <a:pt x="5977" y="13143"/>
                    </a:cubicBezTo>
                    <a:lnTo>
                      <a:pt x="5977" y="13143"/>
                    </a:lnTo>
                    <a:cubicBezTo>
                      <a:pt x="6021" y="13176"/>
                      <a:pt x="6055" y="13176"/>
                      <a:pt x="6110" y="13204"/>
                    </a:cubicBezTo>
                    <a:cubicBezTo>
                      <a:pt x="6107" y="13204"/>
                      <a:pt x="6104" y="13203"/>
                      <a:pt x="6101" y="13203"/>
                    </a:cubicBezTo>
                    <a:cubicBezTo>
                      <a:pt x="6044" y="13203"/>
                      <a:pt x="6114" y="13260"/>
                      <a:pt x="6088" y="13287"/>
                    </a:cubicBezTo>
                    <a:cubicBezTo>
                      <a:pt x="6093" y="13282"/>
                      <a:pt x="6099" y="13280"/>
                      <a:pt x="6106" y="13280"/>
                    </a:cubicBezTo>
                    <a:cubicBezTo>
                      <a:pt x="6120" y="13280"/>
                      <a:pt x="6134" y="13289"/>
                      <a:pt x="6138" y="13292"/>
                    </a:cubicBezTo>
                    <a:lnTo>
                      <a:pt x="6110" y="13215"/>
                    </a:lnTo>
                    <a:lnTo>
                      <a:pt x="6110" y="13215"/>
                    </a:lnTo>
                    <a:cubicBezTo>
                      <a:pt x="6126" y="13222"/>
                      <a:pt x="6136" y="13224"/>
                      <a:pt x="6142" y="13224"/>
                    </a:cubicBezTo>
                    <a:cubicBezTo>
                      <a:pt x="6156" y="13224"/>
                      <a:pt x="6156" y="13213"/>
                      <a:pt x="6171" y="13209"/>
                    </a:cubicBezTo>
                    <a:cubicBezTo>
                      <a:pt x="6077" y="13182"/>
                      <a:pt x="6132" y="13143"/>
                      <a:pt x="6110" y="13104"/>
                    </a:cubicBezTo>
                    <a:lnTo>
                      <a:pt x="6110" y="13104"/>
                    </a:lnTo>
                    <a:cubicBezTo>
                      <a:pt x="6143" y="13121"/>
                      <a:pt x="6171" y="13132"/>
                      <a:pt x="6149" y="13160"/>
                    </a:cubicBezTo>
                    <a:cubicBezTo>
                      <a:pt x="6232" y="13160"/>
                      <a:pt x="6060" y="13076"/>
                      <a:pt x="6132" y="13071"/>
                    </a:cubicBezTo>
                    <a:lnTo>
                      <a:pt x="6132" y="13071"/>
                    </a:lnTo>
                    <a:cubicBezTo>
                      <a:pt x="6132" y="13076"/>
                      <a:pt x="6121" y="13076"/>
                      <a:pt x="6138" y="13093"/>
                    </a:cubicBezTo>
                    <a:cubicBezTo>
                      <a:pt x="6121" y="13072"/>
                      <a:pt x="6141" y="13052"/>
                      <a:pt x="6160" y="13052"/>
                    </a:cubicBezTo>
                    <a:cubicBezTo>
                      <a:pt x="6166" y="13052"/>
                      <a:pt x="6172" y="13054"/>
                      <a:pt x="6176" y="13060"/>
                    </a:cubicBezTo>
                    <a:lnTo>
                      <a:pt x="6176" y="13065"/>
                    </a:lnTo>
                    <a:cubicBezTo>
                      <a:pt x="6202" y="13024"/>
                      <a:pt x="6228" y="12939"/>
                      <a:pt x="6177" y="12892"/>
                    </a:cubicBezTo>
                    <a:lnTo>
                      <a:pt x="6177" y="12892"/>
                    </a:lnTo>
                    <a:cubicBezTo>
                      <a:pt x="6201" y="12906"/>
                      <a:pt x="6257" y="12929"/>
                      <a:pt x="6270" y="12938"/>
                    </a:cubicBezTo>
                    <a:lnTo>
                      <a:pt x="6038" y="12756"/>
                    </a:lnTo>
                    <a:lnTo>
                      <a:pt x="6038" y="12756"/>
                    </a:lnTo>
                    <a:cubicBezTo>
                      <a:pt x="6104" y="12789"/>
                      <a:pt x="6276" y="12827"/>
                      <a:pt x="6298" y="12877"/>
                    </a:cubicBezTo>
                    <a:cubicBezTo>
                      <a:pt x="6309" y="12872"/>
                      <a:pt x="6326" y="12866"/>
                      <a:pt x="6309" y="12827"/>
                    </a:cubicBezTo>
                    <a:lnTo>
                      <a:pt x="6309" y="12827"/>
                    </a:lnTo>
                    <a:cubicBezTo>
                      <a:pt x="6307" y="12829"/>
                      <a:pt x="6304" y="12830"/>
                      <a:pt x="6298" y="12830"/>
                    </a:cubicBezTo>
                    <a:cubicBezTo>
                      <a:pt x="6271" y="12830"/>
                      <a:pt x="6204" y="12808"/>
                      <a:pt x="6204" y="12794"/>
                    </a:cubicBezTo>
                    <a:cubicBezTo>
                      <a:pt x="6286" y="12794"/>
                      <a:pt x="6255" y="12794"/>
                      <a:pt x="6329" y="12784"/>
                    </a:cubicBezTo>
                    <a:lnTo>
                      <a:pt x="6329" y="12784"/>
                    </a:lnTo>
                    <a:cubicBezTo>
                      <a:pt x="6328" y="12784"/>
                      <a:pt x="6328" y="12784"/>
                      <a:pt x="6328" y="12784"/>
                    </a:cubicBezTo>
                    <a:cubicBezTo>
                      <a:pt x="6300" y="12784"/>
                      <a:pt x="6216" y="12732"/>
                      <a:pt x="6226" y="12711"/>
                    </a:cubicBezTo>
                    <a:lnTo>
                      <a:pt x="6226" y="12711"/>
                    </a:lnTo>
                    <a:cubicBezTo>
                      <a:pt x="6241" y="12716"/>
                      <a:pt x="6313" y="12748"/>
                      <a:pt x="6332" y="12762"/>
                    </a:cubicBezTo>
                    <a:lnTo>
                      <a:pt x="6332" y="12762"/>
                    </a:lnTo>
                    <a:lnTo>
                      <a:pt x="6260" y="12690"/>
                    </a:lnTo>
                    <a:lnTo>
                      <a:pt x="6260" y="12690"/>
                    </a:lnTo>
                    <a:cubicBezTo>
                      <a:pt x="6283" y="12708"/>
                      <a:pt x="6340" y="12718"/>
                      <a:pt x="6370" y="12728"/>
                    </a:cubicBezTo>
                    <a:cubicBezTo>
                      <a:pt x="6353" y="12717"/>
                      <a:pt x="6392" y="12689"/>
                      <a:pt x="6387" y="12673"/>
                    </a:cubicBezTo>
                    <a:lnTo>
                      <a:pt x="6387" y="12673"/>
                    </a:lnTo>
                    <a:lnTo>
                      <a:pt x="6353" y="12678"/>
                    </a:lnTo>
                    <a:cubicBezTo>
                      <a:pt x="6387" y="12634"/>
                      <a:pt x="6226" y="12567"/>
                      <a:pt x="6254" y="12523"/>
                    </a:cubicBezTo>
                    <a:lnTo>
                      <a:pt x="6254" y="12523"/>
                    </a:lnTo>
                    <a:cubicBezTo>
                      <a:pt x="6272" y="12537"/>
                      <a:pt x="6349" y="12578"/>
                      <a:pt x="6383" y="12578"/>
                    </a:cubicBezTo>
                    <a:cubicBezTo>
                      <a:pt x="6390" y="12578"/>
                      <a:pt x="6395" y="12577"/>
                      <a:pt x="6398" y="12573"/>
                    </a:cubicBezTo>
                    <a:cubicBezTo>
                      <a:pt x="6353" y="12540"/>
                      <a:pt x="6171" y="12424"/>
                      <a:pt x="6149" y="12357"/>
                    </a:cubicBezTo>
                    <a:lnTo>
                      <a:pt x="6149" y="12357"/>
                    </a:lnTo>
                    <a:lnTo>
                      <a:pt x="6187" y="12368"/>
                    </a:lnTo>
                    <a:lnTo>
                      <a:pt x="6187" y="12368"/>
                    </a:lnTo>
                    <a:lnTo>
                      <a:pt x="6165" y="12318"/>
                    </a:lnTo>
                    <a:lnTo>
                      <a:pt x="6165" y="12318"/>
                    </a:lnTo>
                    <a:cubicBezTo>
                      <a:pt x="6232" y="12374"/>
                      <a:pt x="6381" y="12495"/>
                      <a:pt x="6425" y="12562"/>
                    </a:cubicBezTo>
                    <a:cubicBezTo>
                      <a:pt x="6464" y="12551"/>
                      <a:pt x="6464" y="12567"/>
                      <a:pt x="6475" y="12540"/>
                    </a:cubicBezTo>
                    <a:cubicBezTo>
                      <a:pt x="6508" y="12540"/>
                      <a:pt x="6508" y="12573"/>
                      <a:pt x="6508" y="12578"/>
                    </a:cubicBezTo>
                    <a:lnTo>
                      <a:pt x="6553" y="12523"/>
                    </a:lnTo>
                    <a:cubicBezTo>
                      <a:pt x="6492" y="12507"/>
                      <a:pt x="6508" y="12451"/>
                      <a:pt x="6464" y="12429"/>
                    </a:cubicBezTo>
                    <a:lnTo>
                      <a:pt x="6464" y="12429"/>
                    </a:lnTo>
                    <a:lnTo>
                      <a:pt x="6497" y="12523"/>
                    </a:lnTo>
                    <a:cubicBezTo>
                      <a:pt x="6436" y="12507"/>
                      <a:pt x="6337" y="12412"/>
                      <a:pt x="6370" y="12374"/>
                    </a:cubicBezTo>
                    <a:cubicBezTo>
                      <a:pt x="6398" y="12374"/>
                      <a:pt x="6475" y="12429"/>
                      <a:pt x="6497" y="12435"/>
                    </a:cubicBezTo>
                    <a:cubicBezTo>
                      <a:pt x="6476" y="12424"/>
                      <a:pt x="6475" y="12379"/>
                      <a:pt x="6489" y="12379"/>
                    </a:cubicBezTo>
                    <a:cubicBezTo>
                      <a:pt x="6490" y="12379"/>
                      <a:pt x="6491" y="12379"/>
                      <a:pt x="6492" y="12379"/>
                    </a:cubicBezTo>
                    <a:lnTo>
                      <a:pt x="6519" y="12412"/>
                    </a:lnTo>
                    <a:cubicBezTo>
                      <a:pt x="6553" y="12401"/>
                      <a:pt x="6453" y="12341"/>
                      <a:pt x="6525" y="12329"/>
                    </a:cubicBezTo>
                    <a:cubicBezTo>
                      <a:pt x="6530" y="12324"/>
                      <a:pt x="6613" y="12329"/>
                      <a:pt x="6580" y="12318"/>
                    </a:cubicBezTo>
                    <a:cubicBezTo>
                      <a:pt x="6503" y="12302"/>
                      <a:pt x="6287" y="12219"/>
                      <a:pt x="6243" y="12186"/>
                    </a:cubicBezTo>
                    <a:cubicBezTo>
                      <a:pt x="6248" y="12186"/>
                      <a:pt x="6331" y="12158"/>
                      <a:pt x="6370" y="12158"/>
                    </a:cubicBezTo>
                    <a:cubicBezTo>
                      <a:pt x="6436" y="12163"/>
                      <a:pt x="6492" y="12241"/>
                      <a:pt x="6547" y="12241"/>
                    </a:cubicBezTo>
                    <a:cubicBezTo>
                      <a:pt x="6530" y="12235"/>
                      <a:pt x="6508" y="12213"/>
                      <a:pt x="6508" y="12208"/>
                    </a:cubicBezTo>
                    <a:cubicBezTo>
                      <a:pt x="6510" y="12207"/>
                      <a:pt x="6512" y="12207"/>
                      <a:pt x="6514" y="12207"/>
                    </a:cubicBezTo>
                    <a:cubicBezTo>
                      <a:pt x="6528" y="12207"/>
                      <a:pt x="6543" y="12219"/>
                      <a:pt x="6553" y="12219"/>
                    </a:cubicBezTo>
                    <a:cubicBezTo>
                      <a:pt x="6558" y="12219"/>
                      <a:pt x="6562" y="12216"/>
                      <a:pt x="6564" y="12208"/>
                    </a:cubicBezTo>
                    <a:cubicBezTo>
                      <a:pt x="6517" y="12187"/>
                      <a:pt x="6558" y="12169"/>
                      <a:pt x="6548" y="12169"/>
                    </a:cubicBezTo>
                    <a:cubicBezTo>
                      <a:pt x="6545" y="12169"/>
                      <a:pt x="6537" y="12171"/>
                      <a:pt x="6519" y="12175"/>
                    </a:cubicBezTo>
                    <a:cubicBezTo>
                      <a:pt x="6508" y="12147"/>
                      <a:pt x="6536" y="12152"/>
                      <a:pt x="6553" y="12125"/>
                    </a:cubicBezTo>
                    <a:cubicBezTo>
                      <a:pt x="6508" y="12119"/>
                      <a:pt x="6425" y="12042"/>
                      <a:pt x="6420" y="12014"/>
                    </a:cubicBezTo>
                    <a:lnTo>
                      <a:pt x="6420" y="12014"/>
                    </a:lnTo>
                    <a:cubicBezTo>
                      <a:pt x="6436" y="12020"/>
                      <a:pt x="6453" y="12025"/>
                      <a:pt x="6470" y="12025"/>
                    </a:cubicBezTo>
                    <a:cubicBezTo>
                      <a:pt x="6497" y="11981"/>
                      <a:pt x="6530" y="11964"/>
                      <a:pt x="6553" y="11925"/>
                    </a:cubicBezTo>
                    <a:cubicBezTo>
                      <a:pt x="6559" y="11925"/>
                      <a:pt x="6572" y="11920"/>
                      <a:pt x="6587" y="11920"/>
                    </a:cubicBezTo>
                    <a:cubicBezTo>
                      <a:pt x="6597" y="11920"/>
                      <a:pt x="6608" y="11922"/>
                      <a:pt x="6619" y="11931"/>
                    </a:cubicBezTo>
                    <a:cubicBezTo>
                      <a:pt x="6616" y="11923"/>
                      <a:pt x="6610" y="11917"/>
                      <a:pt x="6606" y="11910"/>
                    </a:cubicBezTo>
                    <a:lnTo>
                      <a:pt x="6606" y="11910"/>
                    </a:lnTo>
                    <a:cubicBezTo>
                      <a:pt x="6606" y="11912"/>
                      <a:pt x="6607" y="11913"/>
                      <a:pt x="6608" y="11914"/>
                    </a:cubicBezTo>
                    <a:cubicBezTo>
                      <a:pt x="6530" y="11881"/>
                      <a:pt x="6464" y="11820"/>
                      <a:pt x="6447" y="11759"/>
                    </a:cubicBezTo>
                    <a:cubicBezTo>
                      <a:pt x="6447" y="11743"/>
                      <a:pt x="6453" y="11738"/>
                      <a:pt x="6461" y="11738"/>
                    </a:cubicBezTo>
                    <a:cubicBezTo>
                      <a:pt x="6474" y="11738"/>
                      <a:pt x="6491" y="11752"/>
                      <a:pt x="6496" y="11752"/>
                    </a:cubicBezTo>
                    <a:cubicBezTo>
                      <a:pt x="6498" y="11752"/>
                      <a:pt x="6498" y="11751"/>
                      <a:pt x="6497" y="11748"/>
                    </a:cubicBezTo>
                    <a:cubicBezTo>
                      <a:pt x="6536" y="11688"/>
                      <a:pt x="6387" y="11632"/>
                      <a:pt x="6470" y="11599"/>
                    </a:cubicBezTo>
                    <a:cubicBezTo>
                      <a:pt x="6525" y="11599"/>
                      <a:pt x="6564" y="11638"/>
                      <a:pt x="6602" y="11649"/>
                    </a:cubicBezTo>
                    <a:cubicBezTo>
                      <a:pt x="6608" y="11688"/>
                      <a:pt x="6553" y="11682"/>
                      <a:pt x="6547" y="11704"/>
                    </a:cubicBezTo>
                    <a:lnTo>
                      <a:pt x="6580" y="11688"/>
                    </a:lnTo>
                    <a:cubicBezTo>
                      <a:pt x="6591" y="11704"/>
                      <a:pt x="6591" y="11732"/>
                      <a:pt x="6580" y="11737"/>
                    </a:cubicBezTo>
                    <a:cubicBezTo>
                      <a:pt x="6636" y="11737"/>
                      <a:pt x="6636" y="11621"/>
                      <a:pt x="6696" y="11582"/>
                    </a:cubicBezTo>
                    <a:cubicBezTo>
                      <a:pt x="6685" y="11571"/>
                      <a:pt x="6674" y="11544"/>
                      <a:pt x="6647" y="11544"/>
                    </a:cubicBezTo>
                    <a:lnTo>
                      <a:pt x="6647" y="11566"/>
                    </a:lnTo>
                    <a:cubicBezTo>
                      <a:pt x="6606" y="11566"/>
                      <a:pt x="6607" y="11520"/>
                      <a:pt x="6587" y="11520"/>
                    </a:cubicBezTo>
                    <a:cubicBezTo>
                      <a:pt x="6585" y="11520"/>
                      <a:pt x="6583" y="11521"/>
                      <a:pt x="6580" y="11522"/>
                    </a:cubicBezTo>
                    <a:cubicBezTo>
                      <a:pt x="6558" y="11488"/>
                      <a:pt x="6530" y="11444"/>
                      <a:pt x="6564" y="11416"/>
                    </a:cubicBezTo>
                    <a:lnTo>
                      <a:pt x="6564" y="11416"/>
                    </a:lnTo>
                    <a:lnTo>
                      <a:pt x="6615" y="11432"/>
                    </a:lnTo>
                    <a:lnTo>
                      <a:pt x="6615" y="11432"/>
                    </a:lnTo>
                    <a:cubicBezTo>
                      <a:pt x="6614" y="11432"/>
                      <a:pt x="6613" y="11432"/>
                      <a:pt x="6612" y="11432"/>
                    </a:cubicBezTo>
                    <a:cubicBezTo>
                      <a:pt x="6601" y="11432"/>
                      <a:pt x="6587" y="11441"/>
                      <a:pt x="6591" y="11455"/>
                    </a:cubicBezTo>
                    <a:cubicBezTo>
                      <a:pt x="6591" y="11439"/>
                      <a:pt x="6685" y="11439"/>
                      <a:pt x="6619" y="11400"/>
                    </a:cubicBezTo>
                    <a:lnTo>
                      <a:pt x="6619" y="11400"/>
                    </a:lnTo>
                    <a:lnTo>
                      <a:pt x="6575" y="11405"/>
                    </a:lnTo>
                    <a:cubicBezTo>
                      <a:pt x="6553" y="11372"/>
                      <a:pt x="6508" y="11317"/>
                      <a:pt x="6536" y="11295"/>
                    </a:cubicBezTo>
                    <a:cubicBezTo>
                      <a:pt x="6523" y="11293"/>
                      <a:pt x="6516" y="11293"/>
                      <a:pt x="6513" y="11293"/>
                    </a:cubicBezTo>
                    <a:cubicBezTo>
                      <a:pt x="6503" y="11293"/>
                      <a:pt x="6517" y="11296"/>
                      <a:pt x="6501" y="11296"/>
                    </a:cubicBezTo>
                    <a:cubicBezTo>
                      <a:pt x="6496" y="11296"/>
                      <a:pt x="6486" y="11296"/>
                      <a:pt x="6470" y="11295"/>
                    </a:cubicBezTo>
                    <a:lnTo>
                      <a:pt x="6470" y="11295"/>
                    </a:lnTo>
                    <a:cubicBezTo>
                      <a:pt x="6557" y="11306"/>
                      <a:pt x="6440" y="11359"/>
                      <a:pt x="6527" y="11372"/>
                    </a:cubicBezTo>
                    <a:lnTo>
                      <a:pt x="6527" y="11372"/>
                    </a:lnTo>
                    <a:cubicBezTo>
                      <a:pt x="6515" y="11370"/>
                      <a:pt x="6505" y="11370"/>
                      <a:pt x="6498" y="11370"/>
                    </a:cubicBezTo>
                    <a:cubicBezTo>
                      <a:pt x="6456" y="11370"/>
                      <a:pt x="6469" y="11389"/>
                      <a:pt x="6409" y="11389"/>
                    </a:cubicBezTo>
                    <a:cubicBezTo>
                      <a:pt x="6425" y="11400"/>
                      <a:pt x="6447" y="11400"/>
                      <a:pt x="6425" y="11416"/>
                    </a:cubicBezTo>
                    <a:cubicBezTo>
                      <a:pt x="6436" y="11416"/>
                      <a:pt x="6442" y="11427"/>
                      <a:pt x="6442" y="11433"/>
                    </a:cubicBezTo>
                    <a:lnTo>
                      <a:pt x="6475" y="11433"/>
                    </a:lnTo>
                    <a:cubicBezTo>
                      <a:pt x="6508" y="11461"/>
                      <a:pt x="6497" y="11499"/>
                      <a:pt x="6508" y="11522"/>
                    </a:cubicBezTo>
                    <a:cubicBezTo>
                      <a:pt x="6506" y="11525"/>
                      <a:pt x="6504" y="11527"/>
                      <a:pt x="6501" y="11527"/>
                    </a:cubicBezTo>
                    <a:cubicBezTo>
                      <a:pt x="6494" y="11527"/>
                      <a:pt x="6487" y="11510"/>
                      <a:pt x="6470" y="11510"/>
                    </a:cubicBezTo>
                    <a:lnTo>
                      <a:pt x="6497" y="11544"/>
                    </a:lnTo>
                    <a:cubicBezTo>
                      <a:pt x="6453" y="11533"/>
                      <a:pt x="6414" y="11549"/>
                      <a:pt x="6409" y="11510"/>
                    </a:cubicBezTo>
                    <a:lnTo>
                      <a:pt x="6392" y="11538"/>
                    </a:lnTo>
                    <a:cubicBezTo>
                      <a:pt x="6364" y="11544"/>
                      <a:pt x="6342" y="11566"/>
                      <a:pt x="6353" y="11582"/>
                    </a:cubicBezTo>
                    <a:cubicBezTo>
                      <a:pt x="6341" y="11595"/>
                      <a:pt x="6363" y="11620"/>
                      <a:pt x="6363" y="11620"/>
                    </a:cubicBezTo>
                    <a:cubicBezTo>
                      <a:pt x="6363" y="11620"/>
                      <a:pt x="6360" y="11617"/>
                      <a:pt x="6353" y="11610"/>
                    </a:cubicBezTo>
                    <a:lnTo>
                      <a:pt x="6353" y="11610"/>
                    </a:lnTo>
                    <a:lnTo>
                      <a:pt x="6359" y="11671"/>
                    </a:lnTo>
                    <a:lnTo>
                      <a:pt x="6353" y="11660"/>
                    </a:lnTo>
                    <a:lnTo>
                      <a:pt x="6353" y="11660"/>
                    </a:lnTo>
                    <a:cubicBezTo>
                      <a:pt x="6326" y="11704"/>
                      <a:pt x="6381" y="11787"/>
                      <a:pt x="6281" y="11809"/>
                    </a:cubicBezTo>
                    <a:cubicBezTo>
                      <a:pt x="6287" y="11826"/>
                      <a:pt x="6287" y="11848"/>
                      <a:pt x="6270" y="11870"/>
                    </a:cubicBezTo>
                    <a:lnTo>
                      <a:pt x="6232" y="11865"/>
                    </a:lnTo>
                    <a:lnTo>
                      <a:pt x="6232" y="11865"/>
                    </a:lnTo>
                    <a:cubicBezTo>
                      <a:pt x="6243" y="11892"/>
                      <a:pt x="6171" y="11909"/>
                      <a:pt x="6204" y="11931"/>
                    </a:cubicBezTo>
                    <a:cubicBezTo>
                      <a:pt x="6195" y="11929"/>
                      <a:pt x="6187" y="11928"/>
                      <a:pt x="6180" y="11928"/>
                    </a:cubicBezTo>
                    <a:cubicBezTo>
                      <a:pt x="6111" y="11928"/>
                      <a:pt x="6141" y="12022"/>
                      <a:pt x="6115" y="12047"/>
                    </a:cubicBezTo>
                    <a:lnTo>
                      <a:pt x="6165" y="12069"/>
                    </a:lnTo>
                    <a:cubicBezTo>
                      <a:pt x="6149" y="12091"/>
                      <a:pt x="6160" y="12125"/>
                      <a:pt x="6160" y="12158"/>
                    </a:cubicBezTo>
                    <a:lnTo>
                      <a:pt x="6198" y="12175"/>
                    </a:lnTo>
                    <a:cubicBezTo>
                      <a:pt x="6221" y="12213"/>
                      <a:pt x="6143" y="12230"/>
                      <a:pt x="6132" y="12269"/>
                    </a:cubicBezTo>
                    <a:cubicBezTo>
                      <a:pt x="6119" y="12264"/>
                      <a:pt x="6120" y="12256"/>
                      <a:pt x="6129" y="12253"/>
                    </a:cubicBezTo>
                    <a:lnTo>
                      <a:pt x="6129" y="12253"/>
                    </a:lnTo>
                    <a:cubicBezTo>
                      <a:pt x="6034" y="12269"/>
                      <a:pt x="6158" y="12380"/>
                      <a:pt x="6077" y="12401"/>
                    </a:cubicBezTo>
                    <a:cubicBezTo>
                      <a:pt x="6082" y="12424"/>
                      <a:pt x="6077" y="12424"/>
                      <a:pt x="6060" y="12429"/>
                    </a:cubicBezTo>
                    <a:lnTo>
                      <a:pt x="6060" y="12468"/>
                    </a:lnTo>
                    <a:lnTo>
                      <a:pt x="6010" y="12457"/>
                    </a:lnTo>
                    <a:lnTo>
                      <a:pt x="6010" y="12462"/>
                    </a:lnTo>
                    <a:cubicBezTo>
                      <a:pt x="5994" y="12468"/>
                      <a:pt x="6027" y="12484"/>
                      <a:pt x="6066" y="12490"/>
                    </a:cubicBezTo>
                    <a:cubicBezTo>
                      <a:pt x="6077" y="12501"/>
                      <a:pt x="6082" y="12512"/>
                      <a:pt x="6088" y="12518"/>
                    </a:cubicBezTo>
                    <a:cubicBezTo>
                      <a:pt x="6078" y="12516"/>
                      <a:pt x="6071" y="12515"/>
                      <a:pt x="6066" y="12515"/>
                    </a:cubicBezTo>
                    <a:cubicBezTo>
                      <a:pt x="6034" y="12515"/>
                      <a:pt x="6071" y="12548"/>
                      <a:pt x="6041" y="12548"/>
                    </a:cubicBezTo>
                    <a:cubicBezTo>
                      <a:pt x="6037" y="12548"/>
                      <a:pt x="6030" y="12547"/>
                      <a:pt x="6021" y="12545"/>
                    </a:cubicBezTo>
                    <a:lnTo>
                      <a:pt x="6021" y="12545"/>
                    </a:lnTo>
                    <a:cubicBezTo>
                      <a:pt x="6052" y="12566"/>
                      <a:pt x="6026" y="12615"/>
                      <a:pt x="6080" y="12658"/>
                    </a:cubicBezTo>
                    <a:lnTo>
                      <a:pt x="6080" y="12658"/>
                    </a:lnTo>
                    <a:cubicBezTo>
                      <a:pt x="6065" y="12673"/>
                      <a:pt x="6055" y="12679"/>
                      <a:pt x="6066" y="12700"/>
                    </a:cubicBezTo>
                    <a:lnTo>
                      <a:pt x="6010" y="12684"/>
                    </a:lnTo>
                    <a:lnTo>
                      <a:pt x="6010" y="12684"/>
                    </a:lnTo>
                    <a:lnTo>
                      <a:pt x="6077" y="12750"/>
                    </a:lnTo>
                    <a:cubicBezTo>
                      <a:pt x="6065" y="12751"/>
                      <a:pt x="6055" y="12753"/>
                      <a:pt x="6046" y="12753"/>
                    </a:cubicBezTo>
                    <a:cubicBezTo>
                      <a:pt x="6020" y="12753"/>
                      <a:pt x="6002" y="12744"/>
                      <a:pt x="5977" y="12711"/>
                    </a:cubicBezTo>
                    <a:lnTo>
                      <a:pt x="5977" y="12711"/>
                    </a:lnTo>
                    <a:cubicBezTo>
                      <a:pt x="6027" y="12789"/>
                      <a:pt x="5983" y="12761"/>
                      <a:pt x="6032" y="12822"/>
                    </a:cubicBezTo>
                    <a:lnTo>
                      <a:pt x="5999" y="12811"/>
                    </a:lnTo>
                    <a:lnTo>
                      <a:pt x="5999" y="12811"/>
                    </a:lnTo>
                    <a:cubicBezTo>
                      <a:pt x="5994" y="12822"/>
                      <a:pt x="6032" y="12866"/>
                      <a:pt x="5999" y="12866"/>
                    </a:cubicBezTo>
                    <a:cubicBezTo>
                      <a:pt x="5916" y="12866"/>
                      <a:pt x="5922" y="13016"/>
                      <a:pt x="5828" y="13065"/>
                    </a:cubicBezTo>
                    <a:cubicBezTo>
                      <a:pt x="5938" y="13093"/>
                      <a:pt x="5761" y="13082"/>
                      <a:pt x="5844" y="13121"/>
                    </a:cubicBezTo>
                    <a:cubicBezTo>
                      <a:pt x="5817" y="13115"/>
                      <a:pt x="5800" y="13121"/>
                      <a:pt x="5783" y="13099"/>
                    </a:cubicBezTo>
                    <a:lnTo>
                      <a:pt x="5783" y="13099"/>
                    </a:lnTo>
                    <a:cubicBezTo>
                      <a:pt x="5789" y="13148"/>
                      <a:pt x="5723" y="13143"/>
                      <a:pt x="5778" y="13204"/>
                    </a:cubicBezTo>
                    <a:cubicBezTo>
                      <a:pt x="5750" y="13198"/>
                      <a:pt x="5745" y="13182"/>
                      <a:pt x="5728" y="13176"/>
                    </a:cubicBezTo>
                    <a:lnTo>
                      <a:pt x="5728" y="13176"/>
                    </a:lnTo>
                    <a:cubicBezTo>
                      <a:pt x="5734" y="13182"/>
                      <a:pt x="5745" y="13198"/>
                      <a:pt x="5728" y="13198"/>
                    </a:cubicBezTo>
                    <a:cubicBezTo>
                      <a:pt x="5717" y="13198"/>
                      <a:pt x="5706" y="13182"/>
                      <a:pt x="5700" y="13171"/>
                    </a:cubicBezTo>
                    <a:lnTo>
                      <a:pt x="5700" y="13171"/>
                    </a:lnTo>
                    <a:cubicBezTo>
                      <a:pt x="5689" y="13209"/>
                      <a:pt x="5761" y="13248"/>
                      <a:pt x="5833" y="13281"/>
                    </a:cubicBezTo>
                    <a:cubicBezTo>
                      <a:pt x="5789" y="13287"/>
                      <a:pt x="5789" y="13303"/>
                      <a:pt x="5833" y="13337"/>
                    </a:cubicBezTo>
                    <a:cubicBezTo>
                      <a:pt x="5806" y="13337"/>
                      <a:pt x="5778" y="13337"/>
                      <a:pt x="5778" y="13309"/>
                    </a:cubicBezTo>
                    <a:cubicBezTo>
                      <a:pt x="5772" y="13320"/>
                      <a:pt x="5706" y="13386"/>
                      <a:pt x="5761" y="13403"/>
                    </a:cubicBezTo>
                    <a:cubicBezTo>
                      <a:pt x="5750" y="13403"/>
                      <a:pt x="5750" y="13425"/>
                      <a:pt x="5756" y="13431"/>
                    </a:cubicBezTo>
                    <a:cubicBezTo>
                      <a:pt x="5745" y="13458"/>
                      <a:pt x="5734" y="13469"/>
                      <a:pt x="5723" y="13503"/>
                    </a:cubicBezTo>
                    <a:lnTo>
                      <a:pt x="5734" y="13497"/>
                    </a:lnTo>
                    <a:cubicBezTo>
                      <a:pt x="5800" y="13536"/>
                      <a:pt x="5745" y="13530"/>
                      <a:pt x="5734" y="13558"/>
                    </a:cubicBezTo>
                    <a:lnTo>
                      <a:pt x="5728" y="13552"/>
                    </a:lnTo>
                    <a:lnTo>
                      <a:pt x="5728" y="13552"/>
                    </a:lnTo>
                    <a:cubicBezTo>
                      <a:pt x="5651" y="13586"/>
                      <a:pt x="5745" y="13586"/>
                      <a:pt x="5662" y="13619"/>
                    </a:cubicBezTo>
                    <a:lnTo>
                      <a:pt x="5700" y="13635"/>
                    </a:lnTo>
                    <a:cubicBezTo>
                      <a:pt x="5789" y="13674"/>
                      <a:pt x="5623" y="13663"/>
                      <a:pt x="5645" y="13707"/>
                    </a:cubicBezTo>
                    <a:lnTo>
                      <a:pt x="5673" y="13707"/>
                    </a:lnTo>
                    <a:cubicBezTo>
                      <a:pt x="5683" y="13721"/>
                      <a:pt x="5666" y="13725"/>
                      <a:pt x="5639" y="13725"/>
                    </a:cubicBezTo>
                    <a:cubicBezTo>
                      <a:pt x="5607" y="13725"/>
                      <a:pt x="5561" y="13720"/>
                      <a:pt x="5532" y="13720"/>
                    </a:cubicBezTo>
                    <a:cubicBezTo>
                      <a:pt x="5519" y="13720"/>
                      <a:pt x="5510" y="13721"/>
                      <a:pt x="5507" y="13724"/>
                    </a:cubicBezTo>
                    <a:cubicBezTo>
                      <a:pt x="5501" y="13724"/>
                      <a:pt x="5496" y="13707"/>
                      <a:pt x="5496" y="13702"/>
                    </a:cubicBezTo>
                    <a:lnTo>
                      <a:pt x="5496" y="13702"/>
                    </a:lnTo>
                    <a:cubicBezTo>
                      <a:pt x="5418" y="13729"/>
                      <a:pt x="5551" y="13729"/>
                      <a:pt x="5551" y="13774"/>
                    </a:cubicBezTo>
                    <a:cubicBezTo>
                      <a:pt x="5522" y="13765"/>
                      <a:pt x="5492" y="13744"/>
                      <a:pt x="5472" y="13744"/>
                    </a:cubicBezTo>
                    <a:cubicBezTo>
                      <a:pt x="5466" y="13744"/>
                      <a:pt x="5461" y="13746"/>
                      <a:pt x="5457" y="13752"/>
                    </a:cubicBezTo>
                    <a:cubicBezTo>
                      <a:pt x="5429" y="13752"/>
                      <a:pt x="5529" y="13862"/>
                      <a:pt x="5457" y="13868"/>
                    </a:cubicBezTo>
                    <a:cubicBezTo>
                      <a:pt x="5485" y="13868"/>
                      <a:pt x="5512" y="13873"/>
                      <a:pt x="5523" y="13895"/>
                    </a:cubicBezTo>
                    <a:cubicBezTo>
                      <a:pt x="5523" y="13923"/>
                      <a:pt x="5402" y="13929"/>
                      <a:pt x="5468" y="13984"/>
                    </a:cubicBezTo>
                    <a:lnTo>
                      <a:pt x="5446" y="13984"/>
                    </a:lnTo>
                    <a:cubicBezTo>
                      <a:pt x="5457" y="14012"/>
                      <a:pt x="5451" y="14061"/>
                      <a:pt x="5485" y="14089"/>
                    </a:cubicBezTo>
                    <a:cubicBezTo>
                      <a:pt x="5470" y="14086"/>
                      <a:pt x="5459" y="14084"/>
                      <a:pt x="5450" y="14084"/>
                    </a:cubicBezTo>
                    <a:cubicBezTo>
                      <a:pt x="5372" y="14084"/>
                      <a:pt x="5461" y="14199"/>
                      <a:pt x="5407" y="14199"/>
                    </a:cubicBezTo>
                    <a:cubicBezTo>
                      <a:pt x="5398" y="14199"/>
                      <a:pt x="5386" y="14196"/>
                      <a:pt x="5368" y="14189"/>
                    </a:cubicBezTo>
                    <a:lnTo>
                      <a:pt x="5346" y="14250"/>
                    </a:lnTo>
                    <a:lnTo>
                      <a:pt x="5335" y="14244"/>
                    </a:lnTo>
                    <a:lnTo>
                      <a:pt x="5335" y="14244"/>
                    </a:lnTo>
                    <a:cubicBezTo>
                      <a:pt x="5308" y="14277"/>
                      <a:pt x="5335" y="14305"/>
                      <a:pt x="5363" y="14333"/>
                    </a:cubicBezTo>
                    <a:cubicBezTo>
                      <a:pt x="5360" y="14334"/>
                      <a:pt x="5357" y="14334"/>
                      <a:pt x="5355" y="14334"/>
                    </a:cubicBezTo>
                    <a:cubicBezTo>
                      <a:pt x="5344" y="14334"/>
                      <a:pt x="5340" y="14325"/>
                      <a:pt x="5335" y="14316"/>
                    </a:cubicBezTo>
                    <a:cubicBezTo>
                      <a:pt x="5285" y="14360"/>
                      <a:pt x="5285" y="14371"/>
                      <a:pt x="5335" y="14449"/>
                    </a:cubicBezTo>
                    <a:lnTo>
                      <a:pt x="5285" y="14438"/>
                    </a:lnTo>
                    <a:lnTo>
                      <a:pt x="5285" y="14438"/>
                    </a:lnTo>
                    <a:cubicBezTo>
                      <a:pt x="5308" y="14454"/>
                      <a:pt x="5180" y="14493"/>
                      <a:pt x="5208" y="14565"/>
                    </a:cubicBezTo>
                    <a:cubicBezTo>
                      <a:pt x="5202" y="14565"/>
                      <a:pt x="5197" y="14560"/>
                      <a:pt x="5191" y="14554"/>
                    </a:cubicBezTo>
                    <a:lnTo>
                      <a:pt x="5191" y="14554"/>
                    </a:lnTo>
                    <a:cubicBezTo>
                      <a:pt x="5219" y="14637"/>
                      <a:pt x="5003" y="14648"/>
                      <a:pt x="5153" y="14742"/>
                    </a:cubicBezTo>
                    <a:lnTo>
                      <a:pt x="5175" y="14797"/>
                    </a:lnTo>
                    <a:cubicBezTo>
                      <a:pt x="5182" y="14786"/>
                      <a:pt x="5190" y="14781"/>
                      <a:pt x="5199" y="14781"/>
                    </a:cubicBezTo>
                    <a:cubicBezTo>
                      <a:pt x="5224" y="14781"/>
                      <a:pt x="5252" y="14825"/>
                      <a:pt x="5277" y="14825"/>
                    </a:cubicBezTo>
                    <a:cubicBezTo>
                      <a:pt x="5278" y="14825"/>
                      <a:pt x="5279" y="14825"/>
                      <a:pt x="5280" y="14825"/>
                    </a:cubicBezTo>
                    <a:lnTo>
                      <a:pt x="5280" y="14825"/>
                    </a:lnTo>
                    <a:cubicBezTo>
                      <a:pt x="5280" y="14840"/>
                      <a:pt x="5258" y="14849"/>
                      <a:pt x="5239" y="14849"/>
                    </a:cubicBezTo>
                    <a:cubicBezTo>
                      <a:pt x="5223" y="14849"/>
                      <a:pt x="5208" y="14843"/>
                      <a:pt x="5208" y="14831"/>
                    </a:cubicBezTo>
                    <a:lnTo>
                      <a:pt x="5219" y="14831"/>
                    </a:lnTo>
                    <a:cubicBezTo>
                      <a:pt x="5203" y="14821"/>
                      <a:pt x="5191" y="14817"/>
                      <a:pt x="5181" y="14817"/>
                    </a:cubicBezTo>
                    <a:cubicBezTo>
                      <a:pt x="5149" y="14817"/>
                      <a:pt x="5149" y="14863"/>
                      <a:pt x="5117" y="14863"/>
                    </a:cubicBezTo>
                    <a:cubicBezTo>
                      <a:pt x="5112" y="14863"/>
                      <a:pt x="5105" y="14862"/>
                      <a:pt x="5097" y="14858"/>
                    </a:cubicBezTo>
                    <a:cubicBezTo>
                      <a:pt x="5059" y="14963"/>
                      <a:pt x="4970" y="15046"/>
                      <a:pt x="4926" y="15141"/>
                    </a:cubicBezTo>
                    <a:lnTo>
                      <a:pt x="4998" y="15157"/>
                    </a:lnTo>
                    <a:lnTo>
                      <a:pt x="4976" y="15190"/>
                    </a:lnTo>
                    <a:cubicBezTo>
                      <a:pt x="4953" y="15190"/>
                      <a:pt x="4920" y="15185"/>
                      <a:pt x="4931" y="15157"/>
                    </a:cubicBezTo>
                    <a:cubicBezTo>
                      <a:pt x="4893" y="15157"/>
                      <a:pt x="4948" y="15213"/>
                      <a:pt x="4959" y="15218"/>
                    </a:cubicBezTo>
                    <a:cubicBezTo>
                      <a:pt x="4951" y="15224"/>
                      <a:pt x="4945" y="15226"/>
                      <a:pt x="4938" y="15226"/>
                    </a:cubicBezTo>
                    <a:cubicBezTo>
                      <a:pt x="4911" y="15226"/>
                      <a:pt x="4895" y="15183"/>
                      <a:pt x="4889" y="15183"/>
                    </a:cubicBezTo>
                    <a:cubicBezTo>
                      <a:pt x="4888" y="15183"/>
                      <a:pt x="4887" y="15183"/>
                      <a:pt x="4887" y="15185"/>
                    </a:cubicBezTo>
                    <a:lnTo>
                      <a:pt x="4887" y="15201"/>
                    </a:lnTo>
                    <a:lnTo>
                      <a:pt x="4893" y="15201"/>
                    </a:lnTo>
                    <a:cubicBezTo>
                      <a:pt x="4915" y="15229"/>
                      <a:pt x="4942" y="15246"/>
                      <a:pt x="4926" y="15273"/>
                    </a:cubicBezTo>
                    <a:cubicBezTo>
                      <a:pt x="4920" y="15276"/>
                      <a:pt x="4915" y="15277"/>
                      <a:pt x="4909" y="15277"/>
                    </a:cubicBezTo>
                    <a:cubicBezTo>
                      <a:pt x="4898" y="15277"/>
                      <a:pt x="4889" y="15272"/>
                      <a:pt x="4881" y="15272"/>
                    </a:cubicBezTo>
                    <a:cubicBezTo>
                      <a:pt x="4879" y="15272"/>
                      <a:pt x="4878" y="15273"/>
                      <a:pt x="4876" y="15273"/>
                    </a:cubicBezTo>
                    <a:cubicBezTo>
                      <a:pt x="4870" y="15273"/>
                      <a:pt x="4870" y="15273"/>
                      <a:pt x="4870" y="15284"/>
                    </a:cubicBezTo>
                    <a:lnTo>
                      <a:pt x="4848" y="15329"/>
                    </a:lnTo>
                    <a:lnTo>
                      <a:pt x="4915" y="15334"/>
                    </a:lnTo>
                    <a:cubicBezTo>
                      <a:pt x="4930" y="15359"/>
                      <a:pt x="4899" y="15375"/>
                      <a:pt x="4944" y="15378"/>
                    </a:cubicBezTo>
                    <a:lnTo>
                      <a:pt x="4944" y="15378"/>
                    </a:lnTo>
                    <a:cubicBezTo>
                      <a:pt x="4860" y="15384"/>
                      <a:pt x="4862" y="15523"/>
                      <a:pt x="4821" y="15528"/>
                    </a:cubicBezTo>
                    <a:cubicBezTo>
                      <a:pt x="4848" y="15572"/>
                      <a:pt x="4837" y="15600"/>
                      <a:pt x="4821" y="15628"/>
                    </a:cubicBezTo>
                    <a:cubicBezTo>
                      <a:pt x="4824" y="15626"/>
                      <a:pt x="4828" y="15625"/>
                      <a:pt x="4833" y="15625"/>
                    </a:cubicBezTo>
                    <a:cubicBezTo>
                      <a:pt x="4856" y="15625"/>
                      <a:pt x="4894" y="15644"/>
                      <a:pt x="4876" y="15666"/>
                    </a:cubicBezTo>
                    <a:cubicBezTo>
                      <a:pt x="4846" y="15650"/>
                      <a:pt x="4826" y="15645"/>
                      <a:pt x="4812" y="15645"/>
                    </a:cubicBezTo>
                    <a:cubicBezTo>
                      <a:pt x="4776" y="15645"/>
                      <a:pt x="4778" y="15684"/>
                      <a:pt x="4721" y="15684"/>
                    </a:cubicBezTo>
                    <a:cubicBezTo>
                      <a:pt x="4717" y="15684"/>
                      <a:pt x="4713" y="15684"/>
                      <a:pt x="4708" y="15683"/>
                    </a:cubicBezTo>
                    <a:lnTo>
                      <a:pt x="4708" y="15683"/>
                    </a:lnTo>
                    <a:cubicBezTo>
                      <a:pt x="4773" y="15691"/>
                      <a:pt x="4684" y="15766"/>
                      <a:pt x="4782" y="15771"/>
                    </a:cubicBezTo>
                    <a:cubicBezTo>
                      <a:pt x="4777" y="15776"/>
                      <a:pt x="4773" y="15778"/>
                      <a:pt x="4768" y="15778"/>
                    </a:cubicBezTo>
                    <a:cubicBezTo>
                      <a:pt x="4750" y="15778"/>
                      <a:pt x="4729" y="15754"/>
                      <a:pt x="4705" y="15754"/>
                    </a:cubicBezTo>
                    <a:cubicBezTo>
                      <a:pt x="4703" y="15754"/>
                      <a:pt x="4701" y="15754"/>
                      <a:pt x="4699" y="15755"/>
                    </a:cubicBezTo>
                    <a:cubicBezTo>
                      <a:pt x="4721" y="15832"/>
                      <a:pt x="4616" y="15865"/>
                      <a:pt x="4599" y="15943"/>
                    </a:cubicBezTo>
                    <a:cubicBezTo>
                      <a:pt x="4616" y="15948"/>
                      <a:pt x="4643" y="15948"/>
                      <a:pt x="4666" y="15971"/>
                    </a:cubicBezTo>
                    <a:lnTo>
                      <a:pt x="4566" y="15971"/>
                    </a:lnTo>
                    <a:cubicBezTo>
                      <a:pt x="4566" y="15987"/>
                      <a:pt x="4655" y="16020"/>
                      <a:pt x="4588" y="16026"/>
                    </a:cubicBezTo>
                    <a:cubicBezTo>
                      <a:pt x="4599" y="16026"/>
                      <a:pt x="4621" y="16031"/>
                      <a:pt x="4627" y="16043"/>
                    </a:cubicBezTo>
                    <a:cubicBezTo>
                      <a:pt x="4555" y="16103"/>
                      <a:pt x="4544" y="16198"/>
                      <a:pt x="4511" y="16281"/>
                    </a:cubicBezTo>
                    <a:cubicBezTo>
                      <a:pt x="4500" y="16269"/>
                      <a:pt x="4483" y="16253"/>
                      <a:pt x="4472" y="16236"/>
                    </a:cubicBezTo>
                    <a:lnTo>
                      <a:pt x="4511" y="16220"/>
                    </a:lnTo>
                    <a:cubicBezTo>
                      <a:pt x="4455" y="15965"/>
                      <a:pt x="4394" y="16186"/>
                      <a:pt x="4350" y="15948"/>
                    </a:cubicBezTo>
                    <a:lnTo>
                      <a:pt x="4350" y="15948"/>
                    </a:lnTo>
                    <a:lnTo>
                      <a:pt x="4450" y="16026"/>
                    </a:lnTo>
                    <a:lnTo>
                      <a:pt x="4450" y="16026"/>
                    </a:lnTo>
                    <a:lnTo>
                      <a:pt x="4394" y="15915"/>
                    </a:lnTo>
                    <a:lnTo>
                      <a:pt x="4394" y="15915"/>
                    </a:lnTo>
                    <a:lnTo>
                      <a:pt x="4455" y="15921"/>
                    </a:lnTo>
                    <a:cubicBezTo>
                      <a:pt x="4372" y="15810"/>
                      <a:pt x="4372" y="15766"/>
                      <a:pt x="4345" y="15639"/>
                    </a:cubicBezTo>
                    <a:cubicBezTo>
                      <a:pt x="4338" y="15652"/>
                      <a:pt x="4327" y="15659"/>
                      <a:pt x="4315" y="15659"/>
                    </a:cubicBezTo>
                    <a:cubicBezTo>
                      <a:pt x="4286" y="15659"/>
                      <a:pt x="4246" y="15622"/>
                      <a:pt x="4223" y="15545"/>
                    </a:cubicBezTo>
                    <a:cubicBezTo>
                      <a:pt x="4223" y="15462"/>
                      <a:pt x="4278" y="15572"/>
                      <a:pt x="4223" y="15417"/>
                    </a:cubicBezTo>
                    <a:lnTo>
                      <a:pt x="4223" y="15417"/>
                    </a:lnTo>
                    <a:cubicBezTo>
                      <a:pt x="4262" y="15445"/>
                      <a:pt x="4311" y="15473"/>
                      <a:pt x="4289" y="15550"/>
                    </a:cubicBezTo>
                    <a:cubicBezTo>
                      <a:pt x="4306" y="15550"/>
                      <a:pt x="4334" y="15578"/>
                      <a:pt x="4345" y="15578"/>
                    </a:cubicBezTo>
                    <a:cubicBezTo>
                      <a:pt x="4345" y="15489"/>
                      <a:pt x="4284" y="15367"/>
                      <a:pt x="4262" y="15312"/>
                    </a:cubicBezTo>
                    <a:lnTo>
                      <a:pt x="4262" y="15312"/>
                    </a:lnTo>
                    <a:cubicBezTo>
                      <a:pt x="4267" y="15334"/>
                      <a:pt x="4278" y="15362"/>
                      <a:pt x="4278" y="15379"/>
                    </a:cubicBezTo>
                    <a:cubicBezTo>
                      <a:pt x="4228" y="15307"/>
                      <a:pt x="4184" y="15240"/>
                      <a:pt x="4140" y="15168"/>
                    </a:cubicBezTo>
                    <a:cubicBezTo>
                      <a:pt x="4142" y="15154"/>
                      <a:pt x="4146" y="15149"/>
                      <a:pt x="4152" y="15149"/>
                    </a:cubicBezTo>
                    <a:cubicBezTo>
                      <a:pt x="4161" y="15149"/>
                      <a:pt x="4174" y="15163"/>
                      <a:pt x="4184" y="15174"/>
                    </a:cubicBezTo>
                    <a:cubicBezTo>
                      <a:pt x="4173" y="15135"/>
                      <a:pt x="4145" y="15113"/>
                      <a:pt x="4123" y="15058"/>
                    </a:cubicBezTo>
                    <a:lnTo>
                      <a:pt x="4145" y="15035"/>
                    </a:lnTo>
                    <a:cubicBezTo>
                      <a:pt x="4173" y="15035"/>
                      <a:pt x="4201" y="15052"/>
                      <a:pt x="4234" y="15113"/>
                    </a:cubicBezTo>
                    <a:lnTo>
                      <a:pt x="4129" y="14908"/>
                    </a:lnTo>
                    <a:cubicBezTo>
                      <a:pt x="4144" y="14888"/>
                      <a:pt x="4141" y="14800"/>
                      <a:pt x="4161" y="14800"/>
                    </a:cubicBezTo>
                    <a:cubicBezTo>
                      <a:pt x="4163" y="14800"/>
                      <a:pt x="4165" y="14801"/>
                      <a:pt x="4168" y="14803"/>
                    </a:cubicBezTo>
                    <a:cubicBezTo>
                      <a:pt x="4151" y="14676"/>
                      <a:pt x="4007" y="14526"/>
                      <a:pt x="3985" y="14360"/>
                    </a:cubicBezTo>
                    <a:cubicBezTo>
                      <a:pt x="3979" y="14355"/>
                      <a:pt x="3963" y="14338"/>
                      <a:pt x="3952" y="14305"/>
                    </a:cubicBezTo>
                    <a:cubicBezTo>
                      <a:pt x="3919" y="14150"/>
                      <a:pt x="3919" y="14006"/>
                      <a:pt x="3813" y="13840"/>
                    </a:cubicBezTo>
                    <a:lnTo>
                      <a:pt x="3847" y="13724"/>
                    </a:lnTo>
                    <a:cubicBezTo>
                      <a:pt x="3835" y="13696"/>
                      <a:pt x="3827" y="13686"/>
                      <a:pt x="3820" y="13686"/>
                    </a:cubicBezTo>
                    <a:cubicBezTo>
                      <a:pt x="3803" y="13686"/>
                      <a:pt x="3795" y="13748"/>
                      <a:pt x="3770" y="13748"/>
                    </a:cubicBezTo>
                    <a:cubicBezTo>
                      <a:pt x="3756" y="13748"/>
                      <a:pt x="3737" y="13727"/>
                      <a:pt x="3708" y="13663"/>
                    </a:cubicBezTo>
                    <a:cubicBezTo>
                      <a:pt x="3642" y="13503"/>
                      <a:pt x="3741" y="13586"/>
                      <a:pt x="3753" y="13525"/>
                    </a:cubicBezTo>
                    <a:cubicBezTo>
                      <a:pt x="3697" y="13447"/>
                      <a:pt x="3592" y="13320"/>
                      <a:pt x="3598" y="13154"/>
                    </a:cubicBezTo>
                    <a:lnTo>
                      <a:pt x="3598" y="13154"/>
                    </a:lnTo>
                    <a:cubicBezTo>
                      <a:pt x="3625" y="13204"/>
                      <a:pt x="3625" y="13248"/>
                      <a:pt x="3642" y="13292"/>
                    </a:cubicBezTo>
                    <a:lnTo>
                      <a:pt x="3647" y="13171"/>
                    </a:lnTo>
                    <a:cubicBezTo>
                      <a:pt x="3713" y="13255"/>
                      <a:pt x="3738" y="13332"/>
                      <a:pt x="3753" y="13332"/>
                    </a:cubicBezTo>
                    <a:cubicBezTo>
                      <a:pt x="3760" y="13332"/>
                      <a:pt x="3764" y="13317"/>
                      <a:pt x="3769" y="13281"/>
                    </a:cubicBezTo>
                    <a:lnTo>
                      <a:pt x="3769" y="13281"/>
                    </a:lnTo>
                    <a:cubicBezTo>
                      <a:pt x="3766" y="13282"/>
                      <a:pt x="3763" y="13282"/>
                      <a:pt x="3761" y="13282"/>
                    </a:cubicBezTo>
                    <a:cubicBezTo>
                      <a:pt x="3644" y="13282"/>
                      <a:pt x="3639" y="12849"/>
                      <a:pt x="3511" y="12849"/>
                    </a:cubicBezTo>
                    <a:cubicBezTo>
                      <a:pt x="3508" y="12849"/>
                      <a:pt x="3506" y="12849"/>
                      <a:pt x="3504" y="12850"/>
                    </a:cubicBezTo>
                    <a:lnTo>
                      <a:pt x="3509" y="12767"/>
                    </a:lnTo>
                    <a:cubicBezTo>
                      <a:pt x="3515" y="12789"/>
                      <a:pt x="3520" y="12789"/>
                      <a:pt x="3531" y="12816"/>
                    </a:cubicBezTo>
                    <a:cubicBezTo>
                      <a:pt x="3548" y="12650"/>
                      <a:pt x="3404" y="12733"/>
                      <a:pt x="3371" y="12534"/>
                    </a:cubicBezTo>
                    <a:cubicBezTo>
                      <a:pt x="3367" y="12480"/>
                      <a:pt x="3369" y="12435"/>
                      <a:pt x="3382" y="12435"/>
                    </a:cubicBezTo>
                    <a:cubicBezTo>
                      <a:pt x="3386" y="12435"/>
                      <a:pt x="3392" y="12440"/>
                      <a:pt x="3398" y="12451"/>
                    </a:cubicBezTo>
                    <a:lnTo>
                      <a:pt x="3326" y="12313"/>
                    </a:lnTo>
                    <a:cubicBezTo>
                      <a:pt x="3323" y="12293"/>
                      <a:pt x="3328" y="12281"/>
                      <a:pt x="3335" y="12281"/>
                    </a:cubicBezTo>
                    <a:cubicBezTo>
                      <a:pt x="3339" y="12281"/>
                      <a:pt x="3344" y="12285"/>
                      <a:pt x="3349" y="12296"/>
                    </a:cubicBezTo>
                    <a:lnTo>
                      <a:pt x="3288" y="12091"/>
                    </a:lnTo>
                    <a:lnTo>
                      <a:pt x="3293" y="12091"/>
                    </a:lnTo>
                    <a:cubicBezTo>
                      <a:pt x="3266" y="12064"/>
                      <a:pt x="3210" y="12003"/>
                      <a:pt x="3188" y="11964"/>
                    </a:cubicBezTo>
                    <a:cubicBezTo>
                      <a:pt x="3188" y="11948"/>
                      <a:pt x="3190" y="11943"/>
                      <a:pt x="3192" y="11943"/>
                    </a:cubicBezTo>
                    <a:cubicBezTo>
                      <a:pt x="3198" y="11943"/>
                      <a:pt x="3211" y="11977"/>
                      <a:pt x="3222" y="11977"/>
                    </a:cubicBezTo>
                    <a:cubicBezTo>
                      <a:pt x="3224" y="11977"/>
                      <a:pt x="3225" y="11977"/>
                      <a:pt x="3227" y="11975"/>
                    </a:cubicBezTo>
                    <a:lnTo>
                      <a:pt x="3160" y="11854"/>
                    </a:lnTo>
                    <a:cubicBezTo>
                      <a:pt x="3165" y="11841"/>
                      <a:pt x="3172" y="11835"/>
                      <a:pt x="3179" y="11835"/>
                    </a:cubicBezTo>
                    <a:cubicBezTo>
                      <a:pt x="3207" y="11835"/>
                      <a:pt x="3247" y="11911"/>
                      <a:pt x="3260" y="11981"/>
                    </a:cubicBezTo>
                    <a:cubicBezTo>
                      <a:pt x="3354" y="11826"/>
                      <a:pt x="3199" y="11881"/>
                      <a:pt x="3210" y="11605"/>
                    </a:cubicBezTo>
                    <a:lnTo>
                      <a:pt x="3210" y="11605"/>
                    </a:lnTo>
                    <a:lnTo>
                      <a:pt x="3255" y="11726"/>
                    </a:lnTo>
                    <a:cubicBezTo>
                      <a:pt x="3310" y="11627"/>
                      <a:pt x="3260" y="11544"/>
                      <a:pt x="3271" y="11394"/>
                    </a:cubicBezTo>
                    <a:lnTo>
                      <a:pt x="3271" y="11394"/>
                    </a:lnTo>
                    <a:cubicBezTo>
                      <a:pt x="3262" y="11421"/>
                      <a:pt x="3231" y="11598"/>
                      <a:pt x="3187" y="11598"/>
                    </a:cubicBezTo>
                    <a:cubicBezTo>
                      <a:pt x="3186" y="11598"/>
                      <a:pt x="3184" y="11598"/>
                      <a:pt x="3183" y="11597"/>
                    </a:cubicBezTo>
                    <a:lnTo>
                      <a:pt x="3183" y="11597"/>
                    </a:lnTo>
                    <a:cubicBezTo>
                      <a:pt x="3183" y="11606"/>
                      <a:pt x="3182" y="11614"/>
                      <a:pt x="3177" y="11621"/>
                    </a:cubicBezTo>
                    <a:cubicBezTo>
                      <a:pt x="3116" y="11593"/>
                      <a:pt x="3138" y="11560"/>
                      <a:pt x="3138" y="11494"/>
                    </a:cubicBezTo>
                    <a:lnTo>
                      <a:pt x="3138" y="11494"/>
                    </a:lnTo>
                    <a:cubicBezTo>
                      <a:pt x="3142" y="11502"/>
                      <a:pt x="3147" y="11512"/>
                      <a:pt x="3152" y="11521"/>
                    </a:cubicBezTo>
                    <a:lnTo>
                      <a:pt x="3152" y="11521"/>
                    </a:lnTo>
                    <a:cubicBezTo>
                      <a:pt x="3148" y="11487"/>
                      <a:pt x="3136" y="11447"/>
                      <a:pt x="3105" y="11405"/>
                    </a:cubicBezTo>
                    <a:cubicBezTo>
                      <a:pt x="3155" y="11394"/>
                      <a:pt x="3127" y="11322"/>
                      <a:pt x="3100" y="11234"/>
                    </a:cubicBezTo>
                    <a:lnTo>
                      <a:pt x="3160" y="11228"/>
                    </a:lnTo>
                    <a:cubicBezTo>
                      <a:pt x="3122" y="11129"/>
                      <a:pt x="3094" y="11151"/>
                      <a:pt x="3050" y="11095"/>
                    </a:cubicBezTo>
                    <a:cubicBezTo>
                      <a:pt x="3033" y="10985"/>
                      <a:pt x="3072" y="10952"/>
                      <a:pt x="3105" y="10913"/>
                    </a:cubicBezTo>
                    <a:cubicBezTo>
                      <a:pt x="3099" y="10871"/>
                      <a:pt x="3093" y="10856"/>
                      <a:pt x="3086" y="10856"/>
                    </a:cubicBezTo>
                    <a:cubicBezTo>
                      <a:pt x="3074" y="10856"/>
                      <a:pt x="3060" y="10918"/>
                      <a:pt x="3038" y="10918"/>
                    </a:cubicBezTo>
                    <a:cubicBezTo>
                      <a:pt x="3026" y="10918"/>
                      <a:pt x="3012" y="10901"/>
                      <a:pt x="2994" y="10846"/>
                    </a:cubicBezTo>
                    <a:cubicBezTo>
                      <a:pt x="2989" y="10691"/>
                      <a:pt x="2939" y="10597"/>
                      <a:pt x="2856" y="10431"/>
                    </a:cubicBezTo>
                    <a:cubicBezTo>
                      <a:pt x="2856" y="10396"/>
                      <a:pt x="2861" y="10385"/>
                      <a:pt x="2868" y="10385"/>
                    </a:cubicBezTo>
                    <a:cubicBezTo>
                      <a:pt x="2879" y="10385"/>
                      <a:pt x="2894" y="10410"/>
                      <a:pt x="2902" y="10410"/>
                    </a:cubicBezTo>
                    <a:cubicBezTo>
                      <a:pt x="2904" y="10410"/>
                      <a:pt x="2905" y="10408"/>
                      <a:pt x="2906" y="10404"/>
                    </a:cubicBezTo>
                    <a:lnTo>
                      <a:pt x="2845" y="10326"/>
                    </a:lnTo>
                    <a:cubicBezTo>
                      <a:pt x="2856" y="10326"/>
                      <a:pt x="2867" y="10332"/>
                      <a:pt x="2873" y="10332"/>
                    </a:cubicBezTo>
                    <a:cubicBezTo>
                      <a:pt x="2801" y="10276"/>
                      <a:pt x="3011" y="10299"/>
                      <a:pt x="2911" y="10216"/>
                    </a:cubicBezTo>
                    <a:cubicBezTo>
                      <a:pt x="2913" y="10215"/>
                      <a:pt x="2915" y="10215"/>
                      <a:pt x="2917" y="10215"/>
                    </a:cubicBezTo>
                    <a:cubicBezTo>
                      <a:pt x="2935" y="10215"/>
                      <a:pt x="2941" y="10238"/>
                      <a:pt x="2961" y="10238"/>
                    </a:cubicBezTo>
                    <a:cubicBezTo>
                      <a:pt x="2928" y="10216"/>
                      <a:pt x="2923" y="10193"/>
                      <a:pt x="2950" y="10177"/>
                    </a:cubicBezTo>
                    <a:lnTo>
                      <a:pt x="2950" y="10177"/>
                    </a:lnTo>
                    <a:lnTo>
                      <a:pt x="2956" y="10182"/>
                    </a:lnTo>
                    <a:cubicBezTo>
                      <a:pt x="2967" y="10105"/>
                      <a:pt x="3017" y="10083"/>
                      <a:pt x="3066" y="10011"/>
                    </a:cubicBezTo>
                    <a:lnTo>
                      <a:pt x="3017" y="10000"/>
                    </a:lnTo>
                    <a:cubicBezTo>
                      <a:pt x="3033" y="9989"/>
                      <a:pt x="3044" y="9989"/>
                      <a:pt x="3061" y="9983"/>
                    </a:cubicBezTo>
                    <a:cubicBezTo>
                      <a:pt x="3047" y="9974"/>
                      <a:pt x="3038" y="9970"/>
                      <a:pt x="3032" y="9970"/>
                    </a:cubicBezTo>
                    <a:cubicBezTo>
                      <a:pt x="3014" y="9970"/>
                      <a:pt x="3018" y="9999"/>
                      <a:pt x="2997" y="9999"/>
                    </a:cubicBezTo>
                    <a:cubicBezTo>
                      <a:pt x="2990" y="9999"/>
                      <a:pt x="2980" y="9996"/>
                      <a:pt x="2967" y="9989"/>
                    </a:cubicBezTo>
                    <a:lnTo>
                      <a:pt x="2967" y="9989"/>
                    </a:lnTo>
                    <a:cubicBezTo>
                      <a:pt x="2969" y="9989"/>
                      <a:pt x="2971" y="9989"/>
                      <a:pt x="2973" y="9989"/>
                    </a:cubicBezTo>
                    <a:cubicBezTo>
                      <a:pt x="3059" y="9989"/>
                      <a:pt x="3019" y="9877"/>
                      <a:pt x="3104" y="9877"/>
                    </a:cubicBezTo>
                    <a:cubicBezTo>
                      <a:pt x="3109" y="9877"/>
                      <a:pt x="3115" y="9877"/>
                      <a:pt x="3122" y="9878"/>
                    </a:cubicBezTo>
                    <a:cubicBezTo>
                      <a:pt x="3127" y="9850"/>
                      <a:pt x="3066" y="9872"/>
                      <a:pt x="3077" y="9845"/>
                    </a:cubicBezTo>
                    <a:lnTo>
                      <a:pt x="3105" y="9845"/>
                    </a:lnTo>
                    <a:lnTo>
                      <a:pt x="3072" y="9823"/>
                    </a:lnTo>
                    <a:cubicBezTo>
                      <a:pt x="3081" y="9814"/>
                      <a:pt x="3095" y="9809"/>
                      <a:pt x="3111" y="9809"/>
                    </a:cubicBezTo>
                    <a:cubicBezTo>
                      <a:pt x="3123" y="9809"/>
                      <a:pt x="3137" y="9812"/>
                      <a:pt x="3149" y="9817"/>
                    </a:cubicBezTo>
                    <a:cubicBezTo>
                      <a:pt x="3144" y="9817"/>
                      <a:pt x="3149" y="9828"/>
                      <a:pt x="3149" y="9834"/>
                    </a:cubicBezTo>
                    <a:cubicBezTo>
                      <a:pt x="3186" y="9823"/>
                      <a:pt x="3159" y="9774"/>
                      <a:pt x="3169" y="9763"/>
                    </a:cubicBezTo>
                    <a:lnTo>
                      <a:pt x="3169" y="9763"/>
                    </a:lnTo>
                    <a:lnTo>
                      <a:pt x="3144" y="9778"/>
                    </a:lnTo>
                    <a:cubicBezTo>
                      <a:pt x="3144" y="9695"/>
                      <a:pt x="3205" y="9623"/>
                      <a:pt x="3177" y="9524"/>
                    </a:cubicBezTo>
                    <a:lnTo>
                      <a:pt x="3155" y="9524"/>
                    </a:lnTo>
                    <a:cubicBezTo>
                      <a:pt x="3133" y="9458"/>
                      <a:pt x="3187" y="9490"/>
                      <a:pt x="3199" y="9421"/>
                    </a:cubicBezTo>
                    <a:lnTo>
                      <a:pt x="3199" y="9421"/>
                    </a:lnTo>
                    <a:cubicBezTo>
                      <a:pt x="3201" y="9424"/>
                      <a:pt x="3203" y="9427"/>
                      <a:pt x="3205" y="9430"/>
                    </a:cubicBezTo>
                    <a:lnTo>
                      <a:pt x="3199" y="9419"/>
                    </a:lnTo>
                    <a:cubicBezTo>
                      <a:pt x="3199" y="9420"/>
                      <a:pt x="3199" y="9420"/>
                      <a:pt x="3199" y="9421"/>
                    </a:cubicBezTo>
                    <a:lnTo>
                      <a:pt x="3199" y="9421"/>
                    </a:lnTo>
                    <a:cubicBezTo>
                      <a:pt x="3187" y="9402"/>
                      <a:pt x="3183" y="9384"/>
                      <a:pt x="3188" y="9374"/>
                    </a:cubicBezTo>
                    <a:lnTo>
                      <a:pt x="3188" y="9374"/>
                    </a:lnTo>
                    <a:cubicBezTo>
                      <a:pt x="3193" y="9378"/>
                      <a:pt x="3198" y="9379"/>
                      <a:pt x="3204" y="9379"/>
                    </a:cubicBezTo>
                    <a:cubicBezTo>
                      <a:pt x="3216" y="9379"/>
                      <a:pt x="3229" y="9374"/>
                      <a:pt x="3242" y="9374"/>
                    </a:cubicBezTo>
                    <a:cubicBezTo>
                      <a:pt x="3250" y="9374"/>
                      <a:pt x="3258" y="9377"/>
                      <a:pt x="3266" y="9386"/>
                    </a:cubicBezTo>
                    <a:cubicBezTo>
                      <a:pt x="3243" y="9308"/>
                      <a:pt x="3243" y="9347"/>
                      <a:pt x="3177" y="9280"/>
                    </a:cubicBezTo>
                    <a:lnTo>
                      <a:pt x="3210" y="9280"/>
                    </a:lnTo>
                    <a:cubicBezTo>
                      <a:pt x="3183" y="9264"/>
                      <a:pt x="3172" y="9253"/>
                      <a:pt x="3172" y="9220"/>
                    </a:cubicBezTo>
                    <a:lnTo>
                      <a:pt x="3172" y="9220"/>
                    </a:lnTo>
                    <a:cubicBezTo>
                      <a:pt x="3188" y="9253"/>
                      <a:pt x="3232" y="9220"/>
                      <a:pt x="3260" y="9264"/>
                    </a:cubicBezTo>
                    <a:cubicBezTo>
                      <a:pt x="3348" y="9222"/>
                      <a:pt x="3228" y="9152"/>
                      <a:pt x="3316" y="9152"/>
                    </a:cubicBezTo>
                    <a:cubicBezTo>
                      <a:pt x="3322" y="9152"/>
                      <a:pt x="3329" y="9152"/>
                      <a:pt x="3338" y="9153"/>
                    </a:cubicBezTo>
                    <a:cubicBezTo>
                      <a:pt x="3316" y="9136"/>
                      <a:pt x="3301" y="9130"/>
                      <a:pt x="3290" y="9130"/>
                    </a:cubicBezTo>
                    <a:cubicBezTo>
                      <a:pt x="3262" y="9130"/>
                      <a:pt x="3260" y="9167"/>
                      <a:pt x="3249" y="9167"/>
                    </a:cubicBezTo>
                    <a:cubicBezTo>
                      <a:pt x="3248" y="9167"/>
                      <a:pt x="3246" y="9166"/>
                      <a:pt x="3243" y="9164"/>
                    </a:cubicBezTo>
                    <a:cubicBezTo>
                      <a:pt x="3210" y="9164"/>
                      <a:pt x="3183" y="9114"/>
                      <a:pt x="3199" y="9103"/>
                    </a:cubicBezTo>
                    <a:cubicBezTo>
                      <a:pt x="3205" y="9081"/>
                      <a:pt x="3326" y="9109"/>
                      <a:pt x="3349" y="9059"/>
                    </a:cubicBezTo>
                    <a:cubicBezTo>
                      <a:pt x="3349" y="9070"/>
                      <a:pt x="3354" y="9070"/>
                      <a:pt x="3349" y="9076"/>
                    </a:cubicBezTo>
                    <a:cubicBezTo>
                      <a:pt x="3376" y="9059"/>
                      <a:pt x="3326" y="9026"/>
                      <a:pt x="3376" y="9020"/>
                    </a:cubicBezTo>
                    <a:cubicBezTo>
                      <a:pt x="3321" y="8987"/>
                      <a:pt x="3393" y="8993"/>
                      <a:pt x="3315" y="8965"/>
                    </a:cubicBezTo>
                    <a:lnTo>
                      <a:pt x="3315" y="9020"/>
                    </a:lnTo>
                    <a:cubicBezTo>
                      <a:pt x="3299" y="8987"/>
                      <a:pt x="3227" y="8932"/>
                      <a:pt x="3282" y="8904"/>
                    </a:cubicBezTo>
                    <a:lnTo>
                      <a:pt x="3282" y="8904"/>
                    </a:lnTo>
                    <a:cubicBezTo>
                      <a:pt x="3293" y="8910"/>
                      <a:pt x="3310" y="8932"/>
                      <a:pt x="3315" y="8943"/>
                    </a:cubicBezTo>
                    <a:cubicBezTo>
                      <a:pt x="3343" y="8937"/>
                      <a:pt x="3310" y="8915"/>
                      <a:pt x="3338" y="8910"/>
                    </a:cubicBezTo>
                    <a:lnTo>
                      <a:pt x="3338" y="8910"/>
                    </a:lnTo>
                    <a:cubicBezTo>
                      <a:pt x="3404" y="8937"/>
                      <a:pt x="3338" y="8970"/>
                      <a:pt x="3376" y="9020"/>
                    </a:cubicBezTo>
                    <a:cubicBezTo>
                      <a:pt x="3402" y="9020"/>
                      <a:pt x="3369" y="8978"/>
                      <a:pt x="3387" y="8978"/>
                    </a:cubicBezTo>
                    <a:cubicBezTo>
                      <a:pt x="3392" y="8978"/>
                      <a:pt x="3401" y="8982"/>
                      <a:pt x="3417" y="8991"/>
                    </a:cubicBezTo>
                    <a:lnTo>
                      <a:pt x="3417" y="8991"/>
                    </a:lnTo>
                    <a:cubicBezTo>
                      <a:pt x="3324" y="8937"/>
                      <a:pt x="3447" y="8942"/>
                      <a:pt x="3382" y="8887"/>
                    </a:cubicBezTo>
                    <a:lnTo>
                      <a:pt x="3382" y="8887"/>
                    </a:lnTo>
                    <a:lnTo>
                      <a:pt x="3426" y="8904"/>
                    </a:lnTo>
                    <a:cubicBezTo>
                      <a:pt x="3421" y="8893"/>
                      <a:pt x="3404" y="8871"/>
                      <a:pt x="3404" y="8865"/>
                    </a:cubicBezTo>
                    <a:lnTo>
                      <a:pt x="3404" y="8865"/>
                    </a:lnTo>
                    <a:lnTo>
                      <a:pt x="3454" y="8904"/>
                    </a:lnTo>
                    <a:cubicBezTo>
                      <a:pt x="3409" y="8860"/>
                      <a:pt x="3515" y="8860"/>
                      <a:pt x="3492" y="8827"/>
                    </a:cubicBezTo>
                    <a:lnTo>
                      <a:pt x="3492" y="8827"/>
                    </a:lnTo>
                    <a:cubicBezTo>
                      <a:pt x="3487" y="8844"/>
                      <a:pt x="3479" y="8850"/>
                      <a:pt x="3470" y="8850"/>
                    </a:cubicBezTo>
                    <a:cubicBezTo>
                      <a:pt x="3453" y="8850"/>
                      <a:pt x="3431" y="8831"/>
                      <a:pt x="3408" y="8831"/>
                    </a:cubicBezTo>
                    <a:cubicBezTo>
                      <a:pt x="3405" y="8831"/>
                      <a:pt x="3402" y="8831"/>
                      <a:pt x="3398" y="8832"/>
                    </a:cubicBezTo>
                    <a:cubicBezTo>
                      <a:pt x="3384" y="8793"/>
                      <a:pt x="3408" y="8788"/>
                      <a:pt x="3440" y="8788"/>
                    </a:cubicBezTo>
                    <a:cubicBezTo>
                      <a:pt x="3449" y="8788"/>
                      <a:pt x="3459" y="8789"/>
                      <a:pt x="3468" y="8789"/>
                    </a:cubicBezTo>
                    <a:cubicBezTo>
                      <a:pt x="3501" y="8789"/>
                      <a:pt x="3531" y="8785"/>
                      <a:pt x="3531" y="8749"/>
                    </a:cubicBezTo>
                    <a:lnTo>
                      <a:pt x="3531" y="8749"/>
                    </a:lnTo>
                    <a:cubicBezTo>
                      <a:pt x="3531" y="8759"/>
                      <a:pt x="3515" y="8767"/>
                      <a:pt x="3500" y="8767"/>
                    </a:cubicBezTo>
                    <a:cubicBezTo>
                      <a:pt x="3490" y="8767"/>
                      <a:pt x="3480" y="8764"/>
                      <a:pt x="3476" y="8755"/>
                    </a:cubicBezTo>
                    <a:cubicBezTo>
                      <a:pt x="3487" y="8744"/>
                      <a:pt x="3509" y="8727"/>
                      <a:pt x="3537" y="8727"/>
                    </a:cubicBezTo>
                    <a:cubicBezTo>
                      <a:pt x="3539" y="8704"/>
                      <a:pt x="3530" y="8699"/>
                      <a:pt x="3518" y="8699"/>
                    </a:cubicBezTo>
                    <a:cubicBezTo>
                      <a:pt x="3510" y="8699"/>
                      <a:pt x="3501" y="8701"/>
                      <a:pt x="3492" y="8701"/>
                    </a:cubicBezTo>
                    <a:cubicBezTo>
                      <a:pt x="3481" y="8701"/>
                      <a:pt x="3472" y="8698"/>
                      <a:pt x="3465" y="8688"/>
                    </a:cubicBezTo>
                    <a:cubicBezTo>
                      <a:pt x="3531" y="8688"/>
                      <a:pt x="3454" y="8655"/>
                      <a:pt x="3448" y="8627"/>
                    </a:cubicBezTo>
                    <a:lnTo>
                      <a:pt x="3448" y="8627"/>
                    </a:lnTo>
                    <a:lnTo>
                      <a:pt x="3487" y="8638"/>
                    </a:lnTo>
                    <a:cubicBezTo>
                      <a:pt x="3537" y="8589"/>
                      <a:pt x="3398" y="8589"/>
                      <a:pt x="3454" y="8550"/>
                    </a:cubicBezTo>
                    <a:lnTo>
                      <a:pt x="3454" y="8550"/>
                    </a:lnTo>
                    <a:lnTo>
                      <a:pt x="3509" y="8589"/>
                    </a:lnTo>
                    <a:lnTo>
                      <a:pt x="3509" y="8589"/>
                    </a:lnTo>
                    <a:lnTo>
                      <a:pt x="3504" y="8555"/>
                    </a:lnTo>
                    <a:lnTo>
                      <a:pt x="3548" y="8578"/>
                    </a:lnTo>
                    <a:cubicBezTo>
                      <a:pt x="3520" y="8533"/>
                      <a:pt x="3537" y="8528"/>
                      <a:pt x="3559" y="8500"/>
                    </a:cubicBezTo>
                    <a:cubicBezTo>
                      <a:pt x="3520" y="8495"/>
                      <a:pt x="3476" y="8467"/>
                      <a:pt x="3481" y="8445"/>
                    </a:cubicBezTo>
                    <a:cubicBezTo>
                      <a:pt x="3484" y="8444"/>
                      <a:pt x="3487" y="8444"/>
                      <a:pt x="3489" y="8444"/>
                    </a:cubicBezTo>
                    <a:cubicBezTo>
                      <a:pt x="3504" y="8444"/>
                      <a:pt x="3512" y="8452"/>
                      <a:pt x="3518" y="8452"/>
                    </a:cubicBezTo>
                    <a:cubicBezTo>
                      <a:pt x="3523" y="8452"/>
                      <a:pt x="3527" y="8447"/>
                      <a:pt x="3531" y="8428"/>
                    </a:cubicBezTo>
                    <a:cubicBezTo>
                      <a:pt x="3559" y="8450"/>
                      <a:pt x="3587" y="8472"/>
                      <a:pt x="3542" y="8472"/>
                    </a:cubicBezTo>
                    <a:cubicBezTo>
                      <a:pt x="3559" y="8478"/>
                      <a:pt x="3570" y="8495"/>
                      <a:pt x="3587" y="8500"/>
                    </a:cubicBezTo>
                    <a:cubicBezTo>
                      <a:pt x="3615" y="8495"/>
                      <a:pt x="3607" y="8462"/>
                      <a:pt x="3611" y="8449"/>
                    </a:cubicBezTo>
                    <a:lnTo>
                      <a:pt x="3611" y="8449"/>
                    </a:lnTo>
                    <a:cubicBezTo>
                      <a:pt x="3607" y="8451"/>
                      <a:pt x="3601" y="8452"/>
                      <a:pt x="3598" y="8456"/>
                    </a:cubicBezTo>
                    <a:lnTo>
                      <a:pt x="3559" y="8384"/>
                    </a:lnTo>
                    <a:cubicBezTo>
                      <a:pt x="3575" y="8384"/>
                      <a:pt x="3587" y="8389"/>
                      <a:pt x="3598" y="8401"/>
                    </a:cubicBezTo>
                    <a:cubicBezTo>
                      <a:pt x="3598" y="8389"/>
                      <a:pt x="3575" y="8373"/>
                      <a:pt x="3575" y="8362"/>
                    </a:cubicBezTo>
                    <a:lnTo>
                      <a:pt x="3575" y="8362"/>
                    </a:lnTo>
                    <a:cubicBezTo>
                      <a:pt x="3612" y="8372"/>
                      <a:pt x="3649" y="8388"/>
                      <a:pt x="3657" y="8413"/>
                    </a:cubicBezTo>
                    <a:lnTo>
                      <a:pt x="3657" y="8413"/>
                    </a:lnTo>
                    <a:lnTo>
                      <a:pt x="3642" y="8356"/>
                    </a:lnTo>
                    <a:cubicBezTo>
                      <a:pt x="3649" y="8356"/>
                      <a:pt x="3671" y="8349"/>
                      <a:pt x="3687" y="8349"/>
                    </a:cubicBezTo>
                    <a:cubicBezTo>
                      <a:pt x="3695" y="8349"/>
                      <a:pt x="3701" y="8351"/>
                      <a:pt x="3703" y="8356"/>
                    </a:cubicBezTo>
                    <a:cubicBezTo>
                      <a:pt x="3730" y="8334"/>
                      <a:pt x="3653" y="8262"/>
                      <a:pt x="3697" y="8240"/>
                    </a:cubicBezTo>
                    <a:cubicBezTo>
                      <a:pt x="3686" y="8229"/>
                      <a:pt x="3681" y="8223"/>
                      <a:pt x="3681" y="8218"/>
                    </a:cubicBezTo>
                    <a:cubicBezTo>
                      <a:pt x="3703" y="8179"/>
                      <a:pt x="3758" y="8168"/>
                      <a:pt x="3725" y="8113"/>
                    </a:cubicBezTo>
                    <a:lnTo>
                      <a:pt x="3797" y="8113"/>
                    </a:lnTo>
                    <a:cubicBezTo>
                      <a:pt x="3791" y="8080"/>
                      <a:pt x="3708" y="8113"/>
                      <a:pt x="3703" y="8052"/>
                    </a:cubicBezTo>
                    <a:cubicBezTo>
                      <a:pt x="3701" y="8036"/>
                      <a:pt x="3706" y="8031"/>
                      <a:pt x="3715" y="8031"/>
                    </a:cubicBezTo>
                    <a:cubicBezTo>
                      <a:pt x="3733" y="8031"/>
                      <a:pt x="3766" y="8052"/>
                      <a:pt x="3782" y="8052"/>
                    </a:cubicBezTo>
                    <a:cubicBezTo>
                      <a:pt x="3784" y="8052"/>
                      <a:pt x="3785" y="8052"/>
                      <a:pt x="3786" y="8052"/>
                    </a:cubicBezTo>
                    <a:cubicBezTo>
                      <a:pt x="3758" y="8024"/>
                      <a:pt x="3703" y="7958"/>
                      <a:pt x="3769" y="7947"/>
                    </a:cubicBezTo>
                    <a:lnTo>
                      <a:pt x="3769" y="7947"/>
                    </a:lnTo>
                    <a:cubicBezTo>
                      <a:pt x="3780" y="7958"/>
                      <a:pt x="3764" y="7969"/>
                      <a:pt x="3764" y="7980"/>
                    </a:cubicBezTo>
                    <a:lnTo>
                      <a:pt x="3813" y="7969"/>
                    </a:lnTo>
                    <a:cubicBezTo>
                      <a:pt x="3856" y="8016"/>
                      <a:pt x="3842" y="8031"/>
                      <a:pt x="3871" y="8031"/>
                    </a:cubicBezTo>
                    <a:cubicBezTo>
                      <a:pt x="3876" y="8031"/>
                      <a:pt x="3883" y="8031"/>
                      <a:pt x="3891" y="8030"/>
                    </a:cubicBezTo>
                    <a:cubicBezTo>
                      <a:pt x="3764" y="7980"/>
                      <a:pt x="3908" y="7919"/>
                      <a:pt x="3786" y="7869"/>
                    </a:cubicBezTo>
                    <a:lnTo>
                      <a:pt x="3819" y="7864"/>
                    </a:lnTo>
                    <a:cubicBezTo>
                      <a:pt x="3819" y="7869"/>
                      <a:pt x="3824" y="7869"/>
                      <a:pt x="3819" y="7875"/>
                    </a:cubicBezTo>
                    <a:cubicBezTo>
                      <a:pt x="3891" y="7864"/>
                      <a:pt x="3736" y="7819"/>
                      <a:pt x="3769" y="7781"/>
                    </a:cubicBezTo>
                    <a:cubicBezTo>
                      <a:pt x="3777" y="7772"/>
                      <a:pt x="3787" y="7768"/>
                      <a:pt x="3796" y="7768"/>
                    </a:cubicBezTo>
                    <a:cubicBezTo>
                      <a:pt x="3805" y="7768"/>
                      <a:pt x="3813" y="7772"/>
                      <a:pt x="3819" y="7781"/>
                    </a:cubicBezTo>
                    <a:lnTo>
                      <a:pt x="3797" y="7731"/>
                    </a:lnTo>
                    <a:cubicBezTo>
                      <a:pt x="3800" y="7729"/>
                      <a:pt x="3804" y="7729"/>
                      <a:pt x="3807" y="7729"/>
                    </a:cubicBezTo>
                    <a:cubicBezTo>
                      <a:pt x="3813" y="7729"/>
                      <a:pt x="3818" y="7730"/>
                      <a:pt x="3819" y="7732"/>
                    </a:cubicBezTo>
                    <a:lnTo>
                      <a:pt x="3819" y="7732"/>
                    </a:lnTo>
                    <a:lnTo>
                      <a:pt x="3824" y="7681"/>
                    </a:lnTo>
                    <a:lnTo>
                      <a:pt x="3836" y="7681"/>
                    </a:lnTo>
                    <a:cubicBezTo>
                      <a:pt x="3819" y="7670"/>
                      <a:pt x="3791" y="7642"/>
                      <a:pt x="3786" y="7626"/>
                    </a:cubicBezTo>
                    <a:cubicBezTo>
                      <a:pt x="3788" y="7625"/>
                      <a:pt x="3790" y="7625"/>
                      <a:pt x="3792" y="7625"/>
                    </a:cubicBezTo>
                    <a:cubicBezTo>
                      <a:pt x="3806" y="7625"/>
                      <a:pt x="3799" y="7642"/>
                      <a:pt x="3813" y="7642"/>
                    </a:cubicBezTo>
                    <a:lnTo>
                      <a:pt x="3791" y="7598"/>
                    </a:lnTo>
                    <a:cubicBezTo>
                      <a:pt x="3824" y="7598"/>
                      <a:pt x="3852" y="7637"/>
                      <a:pt x="3841" y="7653"/>
                    </a:cubicBezTo>
                    <a:cubicBezTo>
                      <a:pt x="3863" y="7657"/>
                      <a:pt x="3878" y="7659"/>
                      <a:pt x="3887" y="7659"/>
                    </a:cubicBezTo>
                    <a:cubicBezTo>
                      <a:pt x="3935" y="7659"/>
                      <a:pt x="3833" y="7615"/>
                      <a:pt x="3908" y="7587"/>
                    </a:cubicBezTo>
                    <a:lnTo>
                      <a:pt x="3908" y="7587"/>
                    </a:lnTo>
                    <a:lnTo>
                      <a:pt x="3919" y="7620"/>
                    </a:lnTo>
                    <a:cubicBezTo>
                      <a:pt x="3925" y="7621"/>
                      <a:pt x="3931" y="7621"/>
                      <a:pt x="3936" y="7621"/>
                    </a:cubicBezTo>
                    <a:cubicBezTo>
                      <a:pt x="3989" y="7621"/>
                      <a:pt x="3984" y="7597"/>
                      <a:pt x="4035" y="7587"/>
                    </a:cubicBezTo>
                    <a:cubicBezTo>
                      <a:pt x="4021" y="7587"/>
                      <a:pt x="3988" y="7593"/>
                      <a:pt x="3955" y="7593"/>
                    </a:cubicBezTo>
                    <a:cubicBezTo>
                      <a:pt x="3923" y="7593"/>
                      <a:pt x="3891" y="7587"/>
                      <a:pt x="3880" y="7565"/>
                    </a:cubicBezTo>
                    <a:cubicBezTo>
                      <a:pt x="3896" y="7559"/>
                      <a:pt x="3902" y="7554"/>
                      <a:pt x="3880" y="7526"/>
                    </a:cubicBezTo>
                    <a:lnTo>
                      <a:pt x="3880" y="7526"/>
                    </a:lnTo>
                    <a:cubicBezTo>
                      <a:pt x="3888" y="7528"/>
                      <a:pt x="3895" y="7529"/>
                      <a:pt x="3900" y="7529"/>
                    </a:cubicBezTo>
                    <a:cubicBezTo>
                      <a:pt x="3924" y="7529"/>
                      <a:pt x="3924" y="7512"/>
                      <a:pt x="3924" y="7499"/>
                    </a:cubicBezTo>
                    <a:lnTo>
                      <a:pt x="3979" y="7515"/>
                    </a:lnTo>
                    <a:cubicBezTo>
                      <a:pt x="3974" y="7487"/>
                      <a:pt x="3935" y="7482"/>
                      <a:pt x="3919" y="7454"/>
                    </a:cubicBezTo>
                    <a:cubicBezTo>
                      <a:pt x="3923" y="7445"/>
                      <a:pt x="3935" y="7441"/>
                      <a:pt x="3950" y="7441"/>
                    </a:cubicBezTo>
                    <a:cubicBezTo>
                      <a:pt x="3970" y="7441"/>
                      <a:pt x="3996" y="7448"/>
                      <a:pt x="4018" y="7454"/>
                    </a:cubicBezTo>
                    <a:cubicBezTo>
                      <a:pt x="4040" y="7421"/>
                      <a:pt x="3935" y="7454"/>
                      <a:pt x="3946" y="7404"/>
                    </a:cubicBezTo>
                    <a:cubicBezTo>
                      <a:pt x="3979" y="7377"/>
                      <a:pt x="3963" y="7349"/>
                      <a:pt x="3946" y="7294"/>
                    </a:cubicBezTo>
                    <a:cubicBezTo>
                      <a:pt x="3951" y="7292"/>
                      <a:pt x="3955" y="7291"/>
                      <a:pt x="3958" y="7291"/>
                    </a:cubicBezTo>
                    <a:cubicBezTo>
                      <a:pt x="3976" y="7291"/>
                      <a:pt x="3983" y="7310"/>
                      <a:pt x="4002" y="7310"/>
                    </a:cubicBezTo>
                    <a:lnTo>
                      <a:pt x="3957" y="7277"/>
                    </a:lnTo>
                    <a:cubicBezTo>
                      <a:pt x="3957" y="7274"/>
                      <a:pt x="3959" y="7272"/>
                      <a:pt x="3961" y="7272"/>
                    </a:cubicBezTo>
                    <a:cubicBezTo>
                      <a:pt x="3967" y="7272"/>
                      <a:pt x="3976" y="7279"/>
                      <a:pt x="3979" y="7283"/>
                    </a:cubicBezTo>
                    <a:cubicBezTo>
                      <a:pt x="3963" y="7261"/>
                      <a:pt x="3924" y="7261"/>
                      <a:pt x="3919" y="7227"/>
                    </a:cubicBezTo>
                    <a:cubicBezTo>
                      <a:pt x="3852" y="7200"/>
                      <a:pt x="4035" y="7205"/>
                      <a:pt x="3974" y="7144"/>
                    </a:cubicBezTo>
                    <a:cubicBezTo>
                      <a:pt x="3991" y="7144"/>
                      <a:pt x="4007" y="7155"/>
                      <a:pt x="4029" y="7166"/>
                    </a:cubicBezTo>
                    <a:cubicBezTo>
                      <a:pt x="3991" y="7100"/>
                      <a:pt x="4007" y="7111"/>
                      <a:pt x="3957" y="7056"/>
                    </a:cubicBezTo>
                    <a:lnTo>
                      <a:pt x="4007" y="7034"/>
                    </a:lnTo>
                    <a:lnTo>
                      <a:pt x="4007" y="7034"/>
                    </a:lnTo>
                    <a:cubicBezTo>
                      <a:pt x="4004" y="7034"/>
                      <a:pt x="4001" y="7034"/>
                      <a:pt x="3999" y="7034"/>
                    </a:cubicBezTo>
                    <a:cubicBezTo>
                      <a:pt x="3947" y="7034"/>
                      <a:pt x="3906" y="6987"/>
                      <a:pt x="3874" y="6951"/>
                    </a:cubicBezTo>
                    <a:lnTo>
                      <a:pt x="3819" y="6951"/>
                    </a:lnTo>
                    <a:lnTo>
                      <a:pt x="3808" y="6895"/>
                    </a:lnTo>
                    <a:cubicBezTo>
                      <a:pt x="3819" y="6895"/>
                      <a:pt x="3836" y="6901"/>
                      <a:pt x="3863" y="6923"/>
                    </a:cubicBezTo>
                    <a:lnTo>
                      <a:pt x="3847" y="6906"/>
                    </a:lnTo>
                    <a:cubicBezTo>
                      <a:pt x="3850" y="6906"/>
                      <a:pt x="3852" y="6906"/>
                      <a:pt x="3855" y="6906"/>
                    </a:cubicBezTo>
                    <a:cubicBezTo>
                      <a:pt x="3880" y="6906"/>
                      <a:pt x="3905" y="6925"/>
                      <a:pt x="3935" y="6945"/>
                    </a:cubicBezTo>
                    <a:lnTo>
                      <a:pt x="3896" y="6945"/>
                    </a:lnTo>
                    <a:cubicBezTo>
                      <a:pt x="3930" y="6967"/>
                      <a:pt x="3963" y="6989"/>
                      <a:pt x="4002" y="7000"/>
                    </a:cubicBezTo>
                    <a:cubicBezTo>
                      <a:pt x="3991" y="6995"/>
                      <a:pt x="3991" y="6984"/>
                      <a:pt x="3985" y="6978"/>
                    </a:cubicBezTo>
                    <a:lnTo>
                      <a:pt x="3985" y="6978"/>
                    </a:lnTo>
                    <a:cubicBezTo>
                      <a:pt x="3991" y="6984"/>
                      <a:pt x="4002" y="6989"/>
                      <a:pt x="4007" y="6989"/>
                    </a:cubicBezTo>
                    <a:cubicBezTo>
                      <a:pt x="4013" y="6989"/>
                      <a:pt x="4002" y="6984"/>
                      <a:pt x="3991" y="6973"/>
                    </a:cubicBezTo>
                    <a:lnTo>
                      <a:pt x="3991" y="6973"/>
                    </a:lnTo>
                    <a:lnTo>
                      <a:pt x="4062" y="6984"/>
                    </a:lnTo>
                    <a:lnTo>
                      <a:pt x="4062" y="6984"/>
                    </a:lnTo>
                    <a:lnTo>
                      <a:pt x="4035" y="6973"/>
                    </a:lnTo>
                    <a:lnTo>
                      <a:pt x="4096" y="6929"/>
                    </a:lnTo>
                    <a:cubicBezTo>
                      <a:pt x="4040" y="6868"/>
                      <a:pt x="3957" y="6796"/>
                      <a:pt x="3957" y="6724"/>
                    </a:cubicBezTo>
                    <a:lnTo>
                      <a:pt x="3957" y="6724"/>
                    </a:lnTo>
                    <a:cubicBezTo>
                      <a:pt x="4002" y="6757"/>
                      <a:pt x="4035" y="6757"/>
                      <a:pt x="4090" y="6779"/>
                    </a:cubicBezTo>
                    <a:cubicBezTo>
                      <a:pt x="4085" y="6778"/>
                      <a:pt x="4080" y="6778"/>
                      <a:pt x="4076" y="6778"/>
                    </a:cubicBezTo>
                    <a:cubicBezTo>
                      <a:pt x="4029" y="6778"/>
                      <a:pt x="4094" y="6837"/>
                      <a:pt x="4074" y="6862"/>
                    </a:cubicBezTo>
                    <a:cubicBezTo>
                      <a:pt x="4079" y="6857"/>
                      <a:pt x="4085" y="6855"/>
                      <a:pt x="4092" y="6855"/>
                    </a:cubicBezTo>
                    <a:cubicBezTo>
                      <a:pt x="4105" y="6855"/>
                      <a:pt x="4120" y="6864"/>
                      <a:pt x="4123" y="6868"/>
                    </a:cubicBezTo>
                    <a:lnTo>
                      <a:pt x="4090" y="6790"/>
                    </a:lnTo>
                    <a:lnTo>
                      <a:pt x="4090" y="6790"/>
                    </a:lnTo>
                    <a:cubicBezTo>
                      <a:pt x="4106" y="6797"/>
                      <a:pt x="4116" y="6800"/>
                      <a:pt x="4122" y="6800"/>
                    </a:cubicBezTo>
                    <a:cubicBezTo>
                      <a:pt x="4136" y="6800"/>
                      <a:pt x="4136" y="6788"/>
                      <a:pt x="4151" y="6785"/>
                    </a:cubicBezTo>
                    <a:cubicBezTo>
                      <a:pt x="4057" y="6763"/>
                      <a:pt x="4101" y="6713"/>
                      <a:pt x="4090" y="6685"/>
                    </a:cubicBezTo>
                    <a:lnTo>
                      <a:pt x="4090" y="6685"/>
                    </a:lnTo>
                    <a:cubicBezTo>
                      <a:pt x="4123" y="6696"/>
                      <a:pt x="4151" y="6713"/>
                      <a:pt x="4129" y="6740"/>
                    </a:cubicBezTo>
                    <a:cubicBezTo>
                      <a:pt x="4211" y="6735"/>
                      <a:pt x="4037" y="6658"/>
                      <a:pt x="4111" y="6652"/>
                    </a:cubicBezTo>
                    <a:lnTo>
                      <a:pt x="4111" y="6652"/>
                    </a:lnTo>
                    <a:cubicBezTo>
                      <a:pt x="4113" y="6638"/>
                      <a:pt x="4128" y="6627"/>
                      <a:pt x="4143" y="6627"/>
                    </a:cubicBezTo>
                    <a:cubicBezTo>
                      <a:pt x="4148" y="6627"/>
                      <a:pt x="4152" y="6628"/>
                      <a:pt x="4157" y="6630"/>
                    </a:cubicBezTo>
                    <a:lnTo>
                      <a:pt x="4157" y="6641"/>
                    </a:lnTo>
                    <a:cubicBezTo>
                      <a:pt x="4184" y="6597"/>
                      <a:pt x="4212" y="6502"/>
                      <a:pt x="4140" y="6458"/>
                    </a:cubicBezTo>
                    <a:lnTo>
                      <a:pt x="4140" y="6458"/>
                    </a:lnTo>
                    <a:cubicBezTo>
                      <a:pt x="4145" y="6458"/>
                      <a:pt x="4228" y="6502"/>
                      <a:pt x="4240" y="6508"/>
                    </a:cubicBezTo>
                    <a:lnTo>
                      <a:pt x="4007" y="6325"/>
                    </a:lnTo>
                    <a:lnTo>
                      <a:pt x="4007" y="6325"/>
                    </a:lnTo>
                    <a:cubicBezTo>
                      <a:pt x="4068" y="6364"/>
                      <a:pt x="4240" y="6392"/>
                      <a:pt x="4262" y="6447"/>
                    </a:cubicBezTo>
                    <a:cubicBezTo>
                      <a:pt x="4278" y="6436"/>
                      <a:pt x="4289" y="6431"/>
                      <a:pt x="4278" y="6397"/>
                    </a:cubicBezTo>
                    <a:lnTo>
                      <a:pt x="4278" y="6397"/>
                    </a:lnTo>
                    <a:cubicBezTo>
                      <a:pt x="4277" y="6398"/>
                      <a:pt x="4275" y="6398"/>
                      <a:pt x="4272" y="6398"/>
                    </a:cubicBezTo>
                    <a:cubicBezTo>
                      <a:pt x="4246" y="6398"/>
                      <a:pt x="4173" y="6375"/>
                      <a:pt x="4173" y="6370"/>
                    </a:cubicBezTo>
                    <a:cubicBezTo>
                      <a:pt x="4253" y="6370"/>
                      <a:pt x="4226" y="6365"/>
                      <a:pt x="4286" y="6354"/>
                    </a:cubicBezTo>
                    <a:lnTo>
                      <a:pt x="4286" y="6354"/>
                    </a:lnTo>
                    <a:cubicBezTo>
                      <a:pt x="4287" y="6354"/>
                      <a:pt x="4288" y="6354"/>
                      <a:pt x="4289" y="6354"/>
                    </a:cubicBezTo>
                    <a:cubicBezTo>
                      <a:pt x="4291" y="6354"/>
                      <a:pt x="4293" y="6354"/>
                      <a:pt x="4295" y="6353"/>
                    </a:cubicBezTo>
                    <a:lnTo>
                      <a:pt x="4295" y="6353"/>
                    </a:lnTo>
                    <a:cubicBezTo>
                      <a:pt x="4292" y="6354"/>
                      <a:pt x="4289" y="6354"/>
                      <a:pt x="4286" y="6354"/>
                    </a:cubicBezTo>
                    <a:lnTo>
                      <a:pt x="4286" y="6354"/>
                    </a:lnTo>
                    <a:cubicBezTo>
                      <a:pt x="4257" y="6352"/>
                      <a:pt x="4179" y="6307"/>
                      <a:pt x="4184" y="6292"/>
                    </a:cubicBezTo>
                    <a:lnTo>
                      <a:pt x="4184" y="6292"/>
                    </a:lnTo>
                    <a:cubicBezTo>
                      <a:pt x="4198" y="6297"/>
                      <a:pt x="4258" y="6316"/>
                      <a:pt x="4284" y="6331"/>
                    </a:cubicBezTo>
                    <a:lnTo>
                      <a:pt x="4284" y="6331"/>
                    </a:lnTo>
                    <a:lnTo>
                      <a:pt x="4214" y="6266"/>
                    </a:lnTo>
                    <a:lnTo>
                      <a:pt x="4214" y="6266"/>
                    </a:lnTo>
                    <a:cubicBezTo>
                      <a:pt x="4238" y="6283"/>
                      <a:pt x="4298" y="6292"/>
                      <a:pt x="4323" y="6292"/>
                    </a:cubicBezTo>
                    <a:cubicBezTo>
                      <a:pt x="4306" y="6292"/>
                      <a:pt x="4339" y="6259"/>
                      <a:pt x="4339" y="6237"/>
                    </a:cubicBezTo>
                    <a:lnTo>
                      <a:pt x="4339" y="6237"/>
                    </a:lnTo>
                    <a:lnTo>
                      <a:pt x="4311" y="6242"/>
                    </a:lnTo>
                    <a:cubicBezTo>
                      <a:pt x="4345" y="6204"/>
                      <a:pt x="4184" y="6143"/>
                      <a:pt x="4206" y="6093"/>
                    </a:cubicBezTo>
                    <a:lnTo>
                      <a:pt x="4206" y="6093"/>
                    </a:lnTo>
                    <a:cubicBezTo>
                      <a:pt x="4225" y="6102"/>
                      <a:pt x="4299" y="6137"/>
                      <a:pt x="4334" y="6137"/>
                    </a:cubicBezTo>
                    <a:cubicBezTo>
                      <a:pt x="4341" y="6137"/>
                      <a:pt x="4347" y="6136"/>
                      <a:pt x="4350" y="6132"/>
                    </a:cubicBezTo>
                    <a:cubicBezTo>
                      <a:pt x="4306" y="6098"/>
                      <a:pt x="4118" y="5988"/>
                      <a:pt x="4090" y="5927"/>
                    </a:cubicBezTo>
                    <a:lnTo>
                      <a:pt x="4123" y="5927"/>
                    </a:lnTo>
                    <a:lnTo>
                      <a:pt x="4101" y="5877"/>
                    </a:lnTo>
                    <a:lnTo>
                      <a:pt x="4101" y="5877"/>
                    </a:lnTo>
                    <a:cubicBezTo>
                      <a:pt x="4173" y="5927"/>
                      <a:pt x="4317" y="6049"/>
                      <a:pt x="4372" y="6104"/>
                    </a:cubicBezTo>
                    <a:cubicBezTo>
                      <a:pt x="4377" y="6103"/>
                      <a:pt x="4381" y="6103"/>
                      <a:pt x="4384" y="6103"/>
                    </a:cubicBezTo>
                    <a:cubicBezTo>
                      <a:pt x="4392" y="6103"/>
                      <a:pt x="4397" y="6104"/>
                      <a:pt x="4401" y="6104"/>
                    </a:cubicBezTo>
                    <a:cubicBezTo>
                      <a:pt x="4408" y="6104"/>
                      <a:pt x="4414" y="6101"/>
                      <a:pt x="4422" y="6087"/>
                    </a:cubicBezTo>
                    <a:cubicBezTo>
                      <a:pt x="4455" y="6087"/>
                      <a:pt x="4455" y="6121"/>
                      <a:pt x="4455" y="6126"/>
                    </a:cubicBezTo>
                    <a:lnTo>
                      <a:pt x="4500" y="6071"/>
                    </a:lnTo>
                    <a:cubicBezTo>
                      <a:pt x="4433" y="6049"/>
                      <a:pt x="4455" y="5993"/>
                      <a:pt x="4400" y="5982"/>
                    </a:cubicBezTo>
                    <a:lnTo>
                      <a:pt x="4400" y="5982"/>
                    </a:lnTo>
                    <a:lnTo>
                      <a:pt x="4433" y="6076"/>
                    </a:lnTo>
                    <a:cubicBezTo>
                      <a:pt x="4372" y="6060"/>
                      <a:pt x="4278" y="5966"/>
                      <a:pt x="4306" y="5927"/>
                    </a:cubicBezTo>
                    <a:cubicBezTo>
                      <a:pt x="4334" y="5927"/>
                      <a:pt x="4406" y="5977"/>
                      <a:pt x="4428" y="5982"/>
                    </a:cubicBezTo>
                    <a:cubicBezTo>
                      <a:pt x="4407" y="5967"/>
                      <a:pt x="4406" y="5926"/>
                      <a:pt x="4419" y="5926"/>
                    </a:cubicBezTo>
                    <a:cubicBezTo>
                      <a:pt x="4420" y="5926"/>
                      <a:pt x="4421" y="5927"/>
                      <a:pt x="4422" y="5927"/>
                    </a:cubicBezTo>
                    <a:lnTo>
                      <a:pt x="4450" y="5960"/>
                    </a:lnTo>
                    <a:cubicBezTo>
                      <a:pt x="4483" y="5949"/>
                      <a:pt x="4378" y="5883"/>
                      <a:pt x="4455" y="5877"/>
                    </a:cubicBezTo>
                    <a:cubicBezTo>
                      <a:pt x="4461" y="5872"/>
                      <a:pt x="4544" y="5877"/>
                      <a:pt x="4511" y="5855"/>
                    </a:cubicBezTo>
                    <a:cubicBezTo>
                      <a:pt x="4433" y="5849"/>
                      <a:pt x="4212" y="5766"/>
                      <a:pt x="4168" y="5739"/>
                    </a:cubicBezTo>
                    <a:cubicBezTo>
                      <a:pt x="4173" y="5739"/>
                      <a:pt x="4256" y="5711"/>
                      <a:pt x="4295" y="5711"/>
                    </a:cubicBezTo>
                    <a:cubicBezTo>
                      <a:pt x="4361" y="5711"/>
                      <a:pt x="4422" y="5789"/>
                      <a:pt x="4472" y="5794"/>
                    </a:cubicBezTo>
                    <a:cubicBezTo>
                      <a:pt x="4455" y="5789"/>
                      <a:pt x="4433" y="5766"/>
                      <a:pt x="4428" y="5761"/>
                    </a:cubicBezTo>
                    <a:cubicBezTo>
                      <a:pt x="4429" y="5760"/>
                      <a:pt x="4431" y="5760"/>
                      <a:pt x="4433" y="5760"/>
                    </a:cubicBezTo>
                    <a:cubicBezTo>
                      <a:pt x="4447" y="5760"/>
                      <a:pt x="4463" y="5772"/>
                      <a:pt x="4473" y="5772"/>
                    </a:cubicBezTo>
                    <a:cubicBezTo>
                      <a:pt x="4478" y="5772"/>
                      <a:pt x="4481" y="5769"/>
                      <a:pt x="4483" y="5761"/>
                    </a:cubicBezTo>
                    <a:cubicBezTo>
                      <a:pt x="4437" y="5740"/>
                      <a:pt x="4477" y="5722"/>
                      <a:pt x="4465" y="5722"/>
                    </a:cubicBezTo>
                    <a:cubicBezTo>
                      <a:pt x="4461" y="5722"/>
                      <a:pt x="4452" y="5724"/>
                      <a:pt x="4433" y="5728"/>
                    </a:cubicBezTo>
                    <a:cubicBezTo>
                      <a:pt x="4428" y="5700"/>
                      <a:pt x="4455" y="5706"/>
                      <a:pt x="4461" y="5678"/>
                    </a:cubicBezTo>
                    <a:cubicBezTo>
                      <a:pt x="4422" y="5672"/>
                      <a:pt x="4334" y="5600"/>
                      <a:pt x="4323" y="5567"/>
                    </a:cubicBezTo>
                    <a:lnTo>
                      <a:pt x="4323" y="5567"/>
                    </a:lnTo>
                    <a:cubicBezTo>
                      <a:pt x="4339" y="5573"/>
                      <a:pt x="4367" y="5573"/>
                      <a:pt x="4372" y="5578"/>
                    </a:cubicBezTo>
                    <a:cubicBezTo>
                      <a:pt x="4400" y="5534"/>
                      <a:pt x="4433" y="5517"/>
                      <a:pt x="4455" y="5468"/>
                    </a:cubicBezTo>
                    <a:cubicBezTo>
                      <a:pt x="4464" y="5468"/>
                      <a:pt x="4475" y="5465"/>
                      <a:pt x="4487" y="5465"/>
                    </a:cubicBezTo>
                    <a:cubicBezTo>
                      <a:pt x="4500" y="5465"/>
                      <a:pt x="4513" y="5468"/>
                      <a:pt x="4527" y="5479"/>
                    </a:cubicBezTo>
                    <a:cubicBezTo>
                      <a:pt x="4516" y="5462"/>
                      <a:pt x="4500" y="5451"/>
                      <a:pt x="4505" y="5434"/>
                    </a:cubicBezTo>
                    <a:cubicBezTo>
                      <a:pt x="4509" y="5434"/>
                      <a:pt x="4513" y="5434"/>
                      <a:pt x="4516" y="5434"/>
                    </a:cubicBezTo>
                    <a:cubicBezTo>
                      <a:pt x="4558" y="5434"/>
                      <a:pt x="4504" y="5468"/>
                      <a:pt x="4572" y="5479"/>
                    </a:cubicBezTo>
                    <a:cubicBezTo>
                      <a:pt x="4538" y="5462"/>
                      <a:pt x="4538" y="5423"/>
                      <a:pt x="4527" y="5396"/>
                    </a:cubicBezTo>
                    <a:cubicBezTo>
                      <a:pt x="4520" y="5394"/>
                      <a:pt x="4515" y="5393"/>
                      <a:pt x="4510" y="5393"/>
                    </a:cubicBezTo>
                    <a:cubicBezTo>
                      <a:pt x="4479" y="5393"/>
                      <a:pt x="4501" y="5438"/>
                      <a:pt x="4511" y="5462"/>
                    </a:cubicBezTo>
                    <a:cubicBezTo>
                      <a:pt x="4433" y="5434"/>
                      <a:pt x="4367" y="5368"/>
                      <a:pt x="4350" y="5302"/>
                    </a:cubicBezTo>
                    <a:cubicBezTo>
                      <a:pt x="4348" y="5287"/>
                      <a:pt x="4354" y="5282"/>
                      <a:pt x="4362" y="5282"/>
                    </a:cubicBezTo>
                    <a:cubicBezTo>
                      <a:pt x="4377" y="5282"/>
                      <a:pt x="4399" y="5297"/>
                      <a:pt x="4400" y="5297"/>
                    </a:cubicBezTo>
                    <a:cubicBezTo>
                      <a:pt x="4400" y="5297"/>
                      <a:pt x="4400" y="5296"/>
                      <a:pt x="4400" y="5296"/>
                    </a:cubicBezTo>
                    <a:cubicBezTo>
                      <a:pt x="4444" y="5230"/>
                      <a:pt x="4289" y="5185"/>
                      <a:pt x="4367" y="5147"/>
                    </a:cubicBezTo>
                    <a:cubicBezTo>
                      <a:pt x="4373" y="5145"/>
                      <a:pt x="4379" y="5145"/>
                      <a:pt x="4384" y="5145"/>
                    </a:cubicBezTo>
                    <a:cubicBezTo>
                      <a:pt x="4431" y="5145"/>
                      <a:pt x="4466" y="5181"/>
                      <a:pt x="4505" y="5191"/>
                    </a:cubicBezTo>
                    <a:cubicBezTo>
                      <a:pt x="4511" y="5235"/>
                      <a:pt x="4455" y="5230"/>
                      <a:pt x="4450" y="5246"/>
                    </a:cubicBezTo>
                    <a:lnTo>
                      <a:pt x="4483" y="5235"/>
                    </a:lnTo>
                    <a:cubicBezTo>
                      <a:pt x="4500" y="5246"/>
                      <a:pt x="4500" y="5274"/>
                      <a:pt x="4483" y="5285"/>
                    </a:cubicBezTo>
                    <a:cubicBezTo>
                      <a:pt x="4538" y="5285"/>
                      <a:pt x="4538" y="5169"/>
                      <a:pt x="4599" y="5125"/>
                    </a:cubicBezTo>
                    <a:cubicBezTo>
                      <a:pt x="4588" y="5108"/>
                      <a:pt x="4583" y="5080"/>
                      <a:pt x="4555" y="5080"/>
                    </a:cubicBezTo>
                    <a:lnTo>
                      <a:pt x="4555" y="5102"/>
                    </a:lnTo>
                    <a:cubicBezTo>
                      <a:pt x="4512" y="5102"/>
                      <a:pt x="4510" y="5061"/>
                      <a:pt x="4492" y="5061"/>
                    </a:cubicBezTo>
                    <a:cubicBezTo>
                      <a:pt x="4490" y="5061"/>
                      <a:pt x="4487" y="5062"/>
                      <a:pt x="4483" y="5064"/>
                    </a:cubicBezTo>
                    <a:cubicBezTo>
                      <a:pt x="4461" y="5030"/>
                      <a:pt x="4428" y="4986"/>
                      <a:pt x="4472" y="4959"/>
                    </a:cubicBezTo>
                    <a:lnTo>
                      <a:pt x="4472" y="4959"/>
                    </a:lnTo>
                    <a:lnTo>
                      <a:pt x="4522" y="4969"/>
                    </a:lnTo>
                    <a:lnTo>
                      <a:pt x="4522" y="4969"/>
                    </a:lnTo>
                    <a:cubicBezTo>
                      <a:pt x="4522" y="4969"/>
                      <a:pt x="4521" y="4969"/>
                      <a:pt x="4520" y="4969"/>
                    </a:cubicBezTo>
                    <a:cubicBezTo>
                      <a:pt x="4505" y="4969"/>
                      <a:pt x="4490" y="4982"/>
                      <a:pt x="4500" y="4992"/>
                    </a:cubicBezTo>
                    <a:cubicBezTo>
                      <a:pt x="4500" y="4970"/>
                      <a:pt x="4588" y="4970"/>
                      <a:pt x="4527" y="4936"/>
                    </a:cubicBezTo>
                    <a:lnTo>
                      <a:pt x="4527" y="4936"/>
                    </a:lnTo>
                    <a:lnTo>
                      <a:pt x="4477" y="4942"/>
                    </a:lnTo>
                    <a:cubicBezTo>
                      <a:pt x="4455" y="4909"/>
                      <a:pt x="4406" y="4853"/>
                      <a:pt x="4433" y="4831"/>
                    </a:cubicBezTo>
                    <a:cubicBezTo>
                      <a:pt x="4425" y="4830"/>
                      <a:pt x="4419" y="4830"/>
                      <a:pt x="4414" y="4830"/>
                    </a:cubicBezTo>
                    <a:cubicBezTo>
                      <a:pt x="4390" y="4830"/>
                      <a:pt x="4433" y="4842"/>
                      <a:pt x="4367" y="4842"/>
                    </a:cubicBezTo>
                    <a:cubicBezTo>
                      <a:pt x="4450" y="4853"/>
                      <a:pt x="4347" y="4907"/>
                      <a:pt x="4413" y="4914"/>
                    </a:cubicBezTo>
                    <a:lnTo>
                      <a:pt x="4413" y="4914"/>
                    </a:lnTo>
                    <a:cubicBezTo>
                      <a:pt x="4412" y="4914"/>
                      <a:pt x="4411" y="4914"/>
                      <a:pt x="4410" y="4914"/>
                    </a:cubicBezTo>
                    <a:cubicBezTo>
                      <a:pt x="4349" y="4914"/>
                      <a:pt x="4372" y="4942"/>
                      <a:pt x="4306" y="4942"/>
                    </a:cubicBezTo>
                    <a:cubicBezTo>
                      <a:pt x="4323" y="4953"/>
                      <a:pt x="4345" y="4953"/>
                      <a:pt x="4323" y="4970"/>
                    </a:cubicBezTo>
                    <a:cubicBezTo>
                      <a:pt x="4334" y="4970"/>
                      <a:pt x="4339" y="4981"/>
                      <a:pt x="4339" y="4986"/>
                    </a:cubicBezTo>
                    <a:cubicBezTo>
                      <a:pt x="4343" y="4986"/>
                      <a:pt x="4351" y="4984"/>
                      <a:pt x="4360" y="4984"/>
                    </a:cubicBezTo>
                    <a:cubicBezTo>
                      <a:pt x="4364" y="4984"/>
                      <a:pt x="4369" y="4984"/>
                      <a:pt x="4372" y="4986"/>
                    </a:cubicBezTo>
                    <a:cubicBezTo>
                      <a:pt x="4406" y="5014"/>
                      <a:pt x="4394" y="5053"/>
                      <a:pt x="4417" y="5075"/>
                    </a:cubicBezTo>
                    <a:cubicBezTo>
                      <a:pt x="4413" y="5079"/>
                      <a:pt x="4410" y="5080"/>
                      <a:pt x="4407" y="5080"/>
                    </a:cubicBezTo>
                    <a:cubicBezTo>
                      <a:pt x="4397" y="5080"/>
                      <a:pt x="4389" y="5064"/>
                      <a:pt x="4372" y="5064"/>
                    </a:cubicBezTo>
                    <a:lnTo>
                      <a:pt x="4400" y="5097"/>
                    </a:lnTo>
                    <a:cubicBezTo>
                      <a:pt x="4387" y="5093"/>
                      <a:pt x="4374" y="5093"/>
                      <a:pt x="4361" y="5093"/>
                    </a:cubicBezTo>
                    <a:cubicBezTo>
                      <a:pt x="4335" y="5093"/>
                      <a:pt x="4313" y="5093"/>
                      <a:pt x="4306" y="5064"/>
                    </a:cubicBezTo>
                    <a:lnTo>
                      <a:pt x="4289" y="5091"/>
                    </a:lnTo>
                    <a:cubicBezTo>
                      <a:pt x="4262" y="5097"/>
                      <a:pt x="4240" y="5119"/>
                      <a:pt x="4256" y="5147"/>
                    </a:cubicBezTo>
                    <a:cubicBezTo>
                      <a:pt x="4246" y="5153"/>
                      <a:pt x="4259" y="5171"/>
                      <a:pt x="4266" y="5179"/>
                    </a:cubicBezTo>
                    <a:lnTo>
                      <a:pt x="4266" y="5179"/>
                    </a:lnTo>
                    <a:cubicBezTo>
                      <a:pt x="4265" y="5178"/>
                      <a:pt x="4264" y="5176"/>
                      <a:pt x="4262" y="5174"/>
                    </a:cubicBezTo>
                    <a:lnTo>
                      <a:pt x="4262" y="5174"/>
                    </a:lnTo>
                    <a:lnTo>
                      <a:pt x="4267" y="5230"/>
                    </a:lnTo>
                    <a:lnTo>
                      <a:pt x="4256" y="5224"/>
                    </a:lnTo>
                    <a:lnTo>
                      <a:pt x="4256" y="5224"/>
                    </a:lnTo>
                    <a:cubicBezTo>
                      <a:pt x="4234" y="5268"/>
                      <a:pt x="4284" y="5346"/>
                      <a:pt x="4195" y="5374"/>
                    </a:cubicBezTo>
                    <a:cubicBezTo>
                      <a:pt x="4201" y="5396"/>
                      <a:pt x="4206" y="5418"/>
                      <a:pt x="4179" y="5434"/>
                    </a:cubicBezTo>
                    <a:lnTo>
                      <a:pt x="4145" y="5429"/>
                    </a:lnTo>
                    <a:lnTo>
                      <a:pt x="4145" y="5429"/>
                    </a:lnTo>
                    <a:cubicBezTo>
                      <a:pt x="4151" y="5457"/>
                      <a:pt x="4085" y="5479"/>
                      <a:pt x="4118" y="5501"/>
                    </a:cubicBezTo>
                    <a:cubicBezTo>
                      <a:pt x="4110" y="5500"/>
                      <a:pt x="4103" y="5499"/>
                      <a:pt x="4097" y="5499"/>
                    </a:cubicBezTo>
                    <a:cubicBezTo>
                      <a:pt x="4019" y="5499"/>
                      <a:pt x="4055" y="5592"/>
                      <a:pt x="4029" y="5623"/>
                    </a:cubicBezTo>
                    <a:lnTo>
                      <a:pt x="4074" y="5645"/>
                    </a:lnTo>
                    <a:cubicBezTo>
                      <a:pt x="4062" y="5667"/>
                      <a:pt x="4068" y="5700"/>
                      <a:pt x="4074" y="5733"/>
                    </a:cubicBezTo>
                    <a:lnTo>
                      <a:pt x="4118" y="5750"/>
                    </a:lnTo>
                    <a:cubicBezTo>
                      <a:pt x="4137" y="5783"/>
                      <a:pt x="4082" y="5800"/>
                      <a:pt x="4056" y="5833"/>
                    </a:cubicBezTo>
                    <a:lnTo>
                      <a:pt x="4056" y="5833"/>
                    </a:lnTo>
                    <a:cubicBezTo>
                      <a:pt x="4056" y="5833"/>
                      <a:pt x="4056" y="5833"/>
                      <a:pt x="4057" y="5833"/>
                    </a:cubicBezTo>
                    <a:cubicBezTo>
                      <a:pt x="4056" y="5833"/>
                      <a:pt x="4056" y="5833"/>
                      <a:pt x="4055" y="5833"/>
                    </a:cubicBezTo>
                    <a:lnTo>
                      <a:pt x="4055" y="5833"/>
                    </a:lnTo>
                    <a:cubicBezTo>
                      <a:pt x="4051" y="5838"/>
                      <a:pt x="4048" y="5844"/>
                      <a:pt x="4046" y="5849"/>
                    </a:cubicBezTo>
                    <a:cubicBezTo>
                      <a:pt x="4037" y="5845"/>
                      <a:pt x="4039" y="5837"/>
                      <a:pt x="4049" y="5834"/>
                    </a:cubicBezTo>
                    <a:lnTo>
                      <a:pt x="4049" y="5834"/>
                    </a:lnTo>
                    <a:cubicBezTo>
                      <a:pt x="3953" y="5850"/>
                      <a:pt x="4082" y="5961"/>
                      <a:pt x="4002" y="5982"/>
                    </a:cubicBezTo>
                    <a:cubicBezTo>
                      <a:pt x="4013" y="5999"/>
                      <a:pt x="4002" y="6004"/>
                      <a:pt x="3985" y="6010"/>
                    </a:cubicBezTo>
                    <a:lnTo>
                      <a:pt x="3985" y="6054"/>
                    </a:lnTo>
                    <a:lnTo>
                      <a:pt x="3935" y="6038"/>
                    </a:lnTo>
                    <a:lnTo>
                      <a:pt x="3935" y="6043"/>
                    </a:lnTo>
                    <a:cubicBezTo>
                      <a:pt x="3919" y="6054"/>
                      <a:pt x="3952" y="6065"/>
                      <a:pt x="3991" y="6065"/>
                    </a:cubicBezTo>
                    <a:cubicBezTo>
                      <a:pt x="4002" y="6071"/>
                      <a:pt x="4007" y="6087"/>
                      <a:pt x="4013" y="6093"/>
                    </a:cubicBezTo>
                    <a:cubicBezTo>
                      <a:pt x="4006" y="6092"/>
                      <a:pt x="4000" y="6091"/>
                      <a:pt x="3995" y="6091"/>
                    </a:cubicBezTo>
                    <a:cubicBezTo>
                      <a:pt x="3957" y="6091"/>
                      <a:pt x="4003" y="6124"/>
                      <a:pt x="3971" y="6124"/>
                    </a:cubicBezTo>
                    <a:cubicBezTo>
                      <a:pt x="3965" y="6124"/>
                      <a:pt x="3957" y="6123"/>
                      <a:pt x="3946" y="6121"/>
                    </a:cubicBezTo>
                    <a:lnTo>
                      <a:pt x="3946" y="6121"/>
                    </a:lnTo>
                    <a:cubicBezTo>
                      <a:pt x="3979" y="6143"/>
                      <a:pt x="3946" y="6198"/>
                      <a:pt x="4018" y="6231"/>
                    </a:cubicBezTo>
                    <a:cubicBezTo>
                      <a:pt x="4007" y="6231"/>
                      <a:pt x="4007" y="6231"/>
                      <a:pt x="4007" y="6226"/>
                    </a:cubicBezTo>
                    <a:cubicBezTo>
                      <a:pt x="3991" y="6237"/>
                      <a:pt x="3979" y="6248"/>
                      <a:pt x="3991" y="6265"/>
                    </a:cubicBezTo>
                    <a:lnTo>
                      <a:pt x="3935" y="6253"/>
                    </a:lnTo>
                    <a:lnTo>
                      <a:pt x="4002" y="6314"/>
                    </a:lnTo>
                    <a:cubicBezTo>
                      <a:pt x="3989" y="6316"/>
                      <a:pt x="3978" y="6317"/>
                      <a:pt x="3968" y="6317"/>
                    </a:cubicBezTo>
                    <a:cubicBezTo>
                      <a:pt x="3943" y="6317"/>
                      <a:pt x="3924" y="6310"/>
                      <a:pt x="3896" y="6287"/>
                    </a:cubicBezTo>
                    <a:lnTo>
                      <a:pt x="3896" y="6287"/>
                    </a:lnTo>
                    <a:cubicBezTo>
                      <a:pt x="3946" y="6359"/>
                      <a:pt x="3908" y="6336"/>
                      <a:pt x="3957" y="6397"/>
                    </a:cubicBezTo>
                    <a:lnTo>
                      <a:pt x="3924" y="6386"/>
                    </a:lnTo>
                    <a:lnTo>
                      <a:pt x="3924" y="6386"/>
                    </a:lnTo>
                    <a:cubicBezTo>
                      <a:pt x="3919" y="6397"/>
                      <a:pt x="3957" y="6442"/>
                      <a:pt x="3924" y="6442"/>
                    </a:cubicBezTo>
                    <a:cubicBezTo>
                      <a:pt x="3841" y="6447"/>
                      <a:pt x="3852" y="6591"/>
                      <a:pt x="3764" y="6652"/>
                    </a:cubicBezTo>
                    <a:cubicBezTo>
                      <a:pt x="3874" y="6674"/>
                      <a:pt x="3703" y="6674"/>
                      <a:pt x="3786" y="6707"/>
                    </a:cubicBezTo>
                    <a:cubicBezTo>
                      <a:pt x="3758" y="6702"/>
                      <a:pt x="3736" y="6707"/>
                      <a:pt x="3725" y="6691"/>
                    </a:cubicBezTo>
                    <a:lnTo>
                      <a:pt x="3725" y="6691"/>
                    </a:lnTo>
                    <a:cubicBezTo>
                      <a:pt x="3730" y="6735"/>
                      <a:pt x="3658" y="6735"/>
                      <a:pt x="3725" y="6790"/>
                    </a:cubicBezTo>
                    <a:cubicBezTo>
                      <a:pt x="3697" y="6785"/>
                      <a:pt x="3686" y="6774"/>
                      <a:pt x="3675" y="6774"/>
                    </a:cubicBezTo>
                    <a:cubicBezTo>
                      <a:pt x="3681" y="6779"/>
                      <a:pt x="3697" y="6790"/>
                      <a:pt x="3675" y="6790"/>
                    </a:cubicBezTo>
                    <a:cubicBezTo>
                      <a:pt x="3658" y="6790"/>
                      <a:pt x="3653" y="6779"/>
                      <a:pt x="3647" y="6763"/>
                    </a:cubicBezTo>
                    <a:lnTo>
                      <a:pt x="3647" y="6763"/>
                    </a:lnTo>
                    <a:cubicBezTo>
                      <a:pt x="3631" y="6807"/>
                      <a:pt x="3714" y="6840"/>
                      <a:pt x="3786" y="6868"/>
                    </a:cubicBezTo>
                    <a:cubicBezTo>
                      <a:pt x="3741" y="6873"/>
                      <a:pt x="3741" y="6890"/>
                      <a:pt x="3786" y="6923"/>
                    </a:cubicBezTo>
                    <a:cubicBezTo>
                      <a:pt x="3758" y="6923"/>
                      <a:pt x="3730" y="6923"/>
                      <a:pt x="3730" y="6895"/>
                    </a:cubicBezTo>
                    <a:cubicBezTo>
                      <a:pt x="3725" y="6912"/>
                      <a:pt x="3658" y="6973"/>
                      <a:pt x="3725" y="7000"/>
                    </a:cubicBezTo>
                    <a:cubicBezTo>
                      <a:pt x="3708" y="7000"/>
                      <a:pt x="3708" y="7023"/>
                      <a:pt x="3714" y="7028"/>
                    </a:cubicBezTo>
                    <a:cubicBezTo>
                      <a:pt x="3703" y="7061"/>
                      <a:pt x="3697" y="7061"/>
                      <a:pt x="3686" y="7095"/>
                    </a:cubicBezTo>
                    <a:lnTo>
                      <a:pt x="3703" y="7089"/>
                    </a:lnTo>
                    <a:cubicBezTo>
                      <a:pt x="3769" y="7133"/>
                      <a:pt x="3708" y="7122"/>
                      <a:pt x="3708" y="7150"/>
                    </a:cubicBezTo>
                    <a:lnTo>
                      <a:pt x="3703" y="7150"/>
                    </a:lnTo>
                    <a:cubicBezTo>
                      <a:pt x="3625" y="7194"/>
                      <a:pt x="3714" y="7189"/>
                      <a:pt x="3642" y="7227"/>
                    </a:cubicBezTo>
                    <a:lnTo>
                      <a:pt x="3686" y="7244"/>
                    </a:lnTo>
                    <a:cubicBezTo>
                      <a:pt x="3786" y="7283"/>
                      <a:pt x="3614" y="7277"/>
                      <a:pt x="3642" y="7327"/>
                    </a:cubicBezTo>
                    <a:lnTo>
                      <a:pt x="3670" y="7316"/>
                    </a:lnTo>
                    <a:lnTo>
                      <a:pt x="3670" y="7316"/>
                    </a:lnTo>
                    <a:cubicBezTo>
                      <a:pt x="3697" y="7344"/>
                      <a:pt x="3515" y="7327"/>
                      <a:pt x="3504" y="7338"/>
                    </a:cubicBezTo>
                    <a:cubicBezTo>
                      <a:pt x="3492" y="7338"/>
                      <a:pt x="3487" y="7327"/>
                      <a:pt x="3487" y="7316"/>
                    </a:cubicBezTo>
                    <a:lnTo>
                      <a:pt x="3487" y="7316"/>
                    </a:lnTo>
                    <a:cubicBezTo>
                      <a:pt x="3409" y="7344"/>
                      <a:pt x="3542" y="7344"/>
                      <a:pt x="3542" y="7388"/>
                    </a:cubicBezTo>
                    <a:cubicBezTo>
                      <a:pt x="3517" y="7384"/>
                      <a:pt x="3484" y="7366"/>
                      <a:pt x="3466" y="7366"/>
                    </a:cubicBezTo>
                    <a:cubicBezTo>
                      <a:pt x="3460" y="7366"/>
                      <a:pt x="3456" y="7367"/>
                      <a:pt x="3454" y="7371"/>
                    </a:cubicBezTo>
                    <a:cubicBezTo>
                      <a:pt x="3426" y="7382"/>
                      <a:pt x="3531" y="7482"/>
                      <a:pt x="3459" y="7499"/>
                    </a:cubicBezTo>
                    <a:cubicBezTo>
                      <a:pt x="3487" y="7499"/>
                      <a:pt x="3515" y="7499"/>
                      <a:pt x="3531" y="7526"/>
                    </a:cubicBezTo>
                    <a:cubicBezTo>
                      <a:pt x="3531" y="7554"/>
                      <a:pt x="3409" y="7565"/>
                      <a:pt x="3481" y="7615"/>
                    </a:cubicBezTo>
                    <a:lnTo>
                      <a:pt x="3459" y="7615"/>
                    </a:lnTo>
                    <a:cubicBezTo>
                      <a:pt x="3476" y="7642"/>
                      <a:pt x="3465" y="7692"/>
                      <a:pt x="3509" y="7720"/>
                    </a:cubicBezTo>
                    <a:cubicBezTo>
                      <a:pt x="3496" y="7717"/>
                      <a:pt x="3485" y="7716"/>
                      <a:pt x="3476" y="7716"/>
                    </a:cubicBezTo>
                    <a:cubicBezTo>
                      <a:pt x="3390" y="7716"/>
                      <a:pt x="3493" y="7832"/>
                      <a:pt x="3433" y="7832"/>
                    </a:cubicBezTo>
                    <a:cubicBezTo>
                      <a:pt x="3425" y="7832"/>
                      <a:pt x="3414" y="7830"/>
                      <a:pt x="3398" y="7825"/>
                    </a:cubicBezTo>
                    <a:lnTo>
                      <a:pt x="3382" y="7886"/>
                    </a:lnTo>
                    <a:lnTo>
                      <a:pt x="3371" y="7880"/>
                    </a:lnTo>
                    <a:lnTo>
                      <a:pt x="3371" y="7880"/>
                    </a:lnTo>
                    <a:cubicBezTo>
                      <a:pt x="3349" y="7914"/>
                      <a:pt x="3376" y="7941"/>
                      <a:pt x="3404" y="7969"/>
                    </a:cubicBezTo>
                    <a:cubicBezTo>
                      <a:pt x="3402" y="7970"/>
                      <a:pt x="3400" y="7970"/>
                      <a:pt x="3397" y="7970"/>
                    </a:cubicBezTo>
                    <a:cubicBezTo>
                      <a:pt x="3389" y="7970"/>
                      <a:pt x="3381" y="7963"/>
                      <a:pt x="3376" y="7963"/>
                    </a:cubicBezTo>
                    <a:lnTo>
                      <a:pt x="3376" y="7963"/>
                    </a:lnTo>
                    <a:cubicBezTo>
                      <a:pt x="3326" y="8008"/>
                      <a:pt x="3338" y="8019"/>
                      <a:pt x="3382" y="8091"/>
                    </a:cubicBezTo>
                    <a:lnTo>
                      <a:pt x="3338" y="8080"/>
                    </a:lnTo>
                    <a:lnTo>
                      <a:pt x="3338" y="8080"/>
                    </a:lnTo>
                    <a:cubicBezTo>
                      <a:pt x="3354" y="8102"/>
                      <a:pt x="3232" y="8140"/>
                      <a:pt x="3266" y="8218"/>
                    </a:cubicBezTo>
                    <a:cubicBezTo>
                      <a:pt x="3260" y="8218"/>
                      <a:pt x="3255" y="8212"/>
                      <a:pt x="3243" y="8201"/>
                    </a:cubicBezTo>
                    <a:lnTo>
                      <a:pt x="3243" y="8201"/>
                    </a:lnTo>
                    <a:cubicBezTo>
                      <a:pt x="3282" y="8284"/>
                      <a:pt x="3066" y="8312"/>
                      <a:pt x="3227" y="8395"/>
                    </a:cubicBezTo>
                    <a:lnTo>
                      <a:pt x="3255" y="8450"/>
                    </a:lnTo>
                    <a:cubicBezTo>
                      <a:pt x="3262" y="8441"/>
                      <a:pt x="3269" y="8437"/>
                      <a:pt x="3276" y="8437"/>
                    </a:cubicBezTo>
                    <a:cubicBezTo>
                      <a:pt x="3299" y="8437"/>
                      <a:pt x="3322" y="8475"/>
                      <a:pt x="3345" y="8475"/>
                    </a:cubicBezTo>
                    <a:cubicBezTo>
                      <a:pt x="3348" y="8475"/>
                      <a:pt x="3351" y="8474"/>
                      <a:pt x="3354" y="8472"/>
                    </a:cubicBezTo>
                    <a:lnTo>
                      <a:pt x="3354" y="8472"/>
                    </a:lnTo>
                    <a:cubicBezTo>
                      <a:pt x="3354" y="8488"/>
                      <a:pt x="3332" y="8501"/>
                      <a:pt x="3313" y="8501"/>
                    </a:cubicBezTo>
                    <a:cubicBezTo>
                      <a:pt x="3299" y="8501"/>
                      <a:pt x="3288" y="8494"/>
                      <a:pt x="3288" y="8478"/>
                    </a:cubicBezTo>
                    <a:lnTo>
                      <a:pt x="3293" y="8478"/>
                    </a:lnTo>
                    <a:cubicBezTo>
                      <a:pt x="3279" y="8471"/>
                      <a:pt x="3268" y="8469"/>
                      <a:pt x="3259" y="8469"/>
                    </a:cubicBezTo>
                    <a:cubicBezTo>
                      <a:pt x="3222" y="8469"/>
                      <a:pt x="3227" y="8519"/>
                      <a:pt x="3195" y="8519"/>
                    </a:cubicBezTo>
                    <a:cubicBezTo>
                      <a:pt x="3191" y="8519"/>
                      <a:pt x="3187" y="8518"/>
                      <a:pt x="3183" y="8517"/>
                    </a:cubicBezTo>
                    <a:cubicBezTo>
                      <a:pt x="3149" y="8627"/>
                      <a:pt x="3066" y="8716"/>
                      <a:pt x="3033" y="8810"/>
                    </a:cubicBezTo>
                    <a:lnTo>
                      <a:pt x="3100" y="8827"/>
                    </a:lnTo>
                    <a:lnTo>
                      <a:pt x="3089" y="8860"/>
                    </a:lnTo>
                    <a:cubicBezTo>
                      <a:pt x="3085" y="8861"/>
                      <a:pt x="3081" y="8861"/>
                      <a:pt x="3076" y="8861"/>
                    </a:cubicBezTo>
                    <a:cubicBezTo>
                      <a:pt x="3056" y="8861"/>
                      <a:pt x="3034" y="8850"/>
                      <a:pt x="3039" y="8832"/>
                    </a:cubicBezTo>
                    <a:cubicBezTo>
                      <a:pt x="2994" y="8832"/>
                      <a:pt x="3061" y="8887"/>
                      <a:pt x="3072" y="8893"/>
                    </a:cubicBezTo>
                    <a:cubicBezTo>
                      <a:pt x="3064" y="8902"/>
                      <a:pt x="3056" y="8906"/>
                      <a:pt x="3049" y="8906"/>
                    </a:cubicBezTo>
                    <a:cubicBezTo>
                      <a:pt x="3032" y="8906"/>
                      <a:pt x="3017" y="8889"/>
                      <a:pt x="3007" y="8876"/>
                    </a:cubicBezTo>
                    <a:lnTo>
                      <a:pt x="3007" y="8876"/>
                    </a:lnTo>
                    <a:cubicBezTo>
                      <a:pt x="3006" y="8876"/>
                      <a:pt x="3006" y="8877"/>
                      <a:pt x="3006" y="8877"/>
                    </a:cubicBezTo>
                    <a:cubicBezTo>
                      <a:pt x="3003" y="8877"/>
                      <a:pt x="2996" y="8869"/>
                      <a:pt x="2989" y="8865"/>
                    </a:cubicBezTo>
                    <a:lnTo>
                      <a:pt x="2989" y="8882"/>
                    </a:lnTo>
                    <a:lnTo>
                      <a:pt x="2994" y="8882"/>
                    </a:lnTo>
                    <a:cubicBezTo>
                      <a:pt x="3017" y="8910"/>
                      <a:pt x="3044" y="8915"/>
                      <a:pt x="3033" y="8948"/>
                    </a:cubicBezTo>
                    <a:cubicBezTo>
                      <a:pt x="3027" y="8953"/>
                      <a:pt x="3020" y="8955"/>
                      <a:pt x="3014" y="8955"/>
                    </a:cubicBezTo>
                    <a:cubicBezTo>
                      <a:pt x="3000" y="8955"/>
                      <a:pt x="2988" y="8947"/>
                      <a:pt x="2984" y="8947"/>
                    </a:cubicBezTo>
                    <a:cubicBezTo>
                      <a:pt x="2984" y="8947"/>
                      <a:pt x="2983" y="8948"/>
                      <a:pt x="2983" y="8948"/>
                    </a:cubicBezTo>
                    <a:cubicBezTo>
                      <a:pt x="2978" y="8948"/>
                      <a:pt x="2978" y="8948"/>
                      <a:pt x="2978" y="8965"/>
                    </a:cubicBezTo>
                    <a:lnTo>
                      <a:pt x="2956" y="9004"/>
                    </a:lnTo>
                    <a:lnTo>
                      <a:pt x="3017" y="9004"/>
                    </a:lnTo>
                    <a:cubicBezTo>
                      <a:pt x="3039" y="9031"/>
                      <a:pt x="3006" y="9048"/>
                      <a:pt x="3066" y="9048"/>
                    </a:cubicBezTo>
                    <a:cubicBezTo>
                      <a:pt x="2961" y="9048"/>
                      <a:pt x="2978" y="9197"/>
                      <a:pt x="2939" y="9214"/>
                    </a:cubicBezTo>
                    <a:cubicBezTo>
                      <a:pt x="2967" y="9253"/>
                      <a:pt x="2961" y="9280"/>
                      <a:pt x="2950" y="9319"/>
                    </a:cubicBezTo>
                    <a:cubicBezTo>
                      <a:pt x="2953" y="9317"/>
                      <a:pt x="2957" y="9316"/>
                      <a:pt x="2963" y="9316"/>
                    </a:cubicBezTo>
                    <a:cubicBezTo>
                      <a:pt x="2984" y="9316"/>
                      <a:pt x="3020" y="9331"/>
                      <a:pt x="3011" y="9352"/>
                    </a:cubicBezTo>
                    <a:cubicBezTo>
                      <a:pt x="2981" y="9339"/>
                      <a:pt x="2960" y="9334"/>
                      <a:pt x="2946" y="9334"/>
                    </a:cubicBezTo>
                    <a:cubicBezTo>
                      <a:pt x="2903" y="9334"/>
                      <a:pt x="2914" y="9380"/>
                      <a:pt x="2848" y="9380"/>
                    </a:cubicBezTo>
                    <a:cubicBezTo>
                      <a:pt x="2847" y="9380"/>
                      <a:pt x="2846" y="9380"/>
                      <a:pt x="2845" y="9380"/>
                    </a:cubicBezTo>
                    <a:lnTo>
                      <a:pt x="2845" y="9380"/>
                    </a:lnTo>
                    <a:cubicBezTo>
                      <a:pt x="2900" y="9385"/>
                      <a:pt x="2830" y="9463"/>
                      <a:pt x="2914" y="9463"/>
                    </a:cubicBezTo>
                    <a:cubicBezTo>
                      <a:pt x="2917" y="9463"/>
                      <a:pt x="2919" y="9463"/>
                      <a:pt x="2923" y="9463"/>
                    </a:cubicBezTo>
                    <a:lnTo>
                      <a:pt x="2923" y="9463"/>
                    </a:lnTo>
                    <a:cubicBezTo>
                      <a:pt x="2917" y="9468"/>
                      <a:pt x="2912" y="9470"/>
                      <a:pt x="2906" y="9470"/>
                    </a:cubicBezTo>
                    <a:cubicBezTo>
                      <a:pt x="2891" y="9470"/>
                      <a:pt x="2872" y="9455"/>
                      <a:pt x="2852" y="9455"/>
                    </a:cubicBezTo>
                    <a:cubicBezTo>
                      <a:pt x="2848" y="9455"/>
                      <a:pt x="2844" y="9456"/>
                      <a:pt x="2839" y="9457"/>
                    </a:cubicBezTo>
                    <a:cubicBezTo>
                      <a:pt x="2867" y="9529"/>
                      <a:pt x="2762" y="9574"/>
                      <a:pt x="2756" y="9651"/>
                    </a:cubicBezTo>
                    <a:cubicBezTo>
                      <a:pt x="2768" y="9657"/>
                      <a:pt x="2801" y="9651"/>
                      <a:pt x="2817" y="9679"/>
                    </a:cubicBezTo>
                    <a:lnTo>
                      <a:pt x="2718" y="9690"/>
                    </a:lnTo>
                    <a:cubicBezTo>
                      <a:pt x="2718" y="9706"/>
                      <a:pt x="2812" y="9734"/>
                      <a:pt x="2745" y="9740"/>
                    </a:cubicBezTo>
                    <a:cubicBezTo>
                      <a:pt x="2762" y="9740"/>
                      <a:pt x="2784" y="9740"/>
                      <a:pt x="2790" y="9751"/>
                    </a:cubicBezTo>
                    <a:cubicBezTo>
                      <a:pt x="2773" y="9767"/>
                      <a:pt x="2762" y="9778"/>
                      <a:pt x="2756" y="9801"/>
                    </a:cubicBezTo>
                    <a:cubicBezTo>
                      <a:pt x="2745" y="9777"/>
                      <a:pt x="2736" y="9757"/>
                      <a:pt x="2727" y="9740"/>
                    </a:cubicBezTo>
                    <a:lnTo>
                      <a:pt x="2727" y="9740"/>
                    </a:lnTo>
                    <a:cubicBezTo>
                      <a:pt x="2721" y="9754"/>
                      <a:pt x="2716" y="9768"/>
                      <a:pt x="2712" y="9778"/>
                    </a:cubicBezTo>
                    <a:cubicBezTo>
                      <a:pt x="2707" y="9762"/>
                      <a:pt x="2701" y="9734"/>
                      <a:pt x="2679" y="9712"/>
                    </a:cubicBezTo>
                    <a:cubicBezTo>
                      <a:pt x="2684" y="9702"/>
                      <a:pt x="2690" y="9698"/>
                      <a:pt x="2697" y="9698"/>
                    </a:cubicBezTo>
                    <a:cubicBezTo>
                      <a:pt x="2701" y="9698"/>
                      <a:pt x="2705" y="9700"/>
                      <a:pt x="2709" y="9701"/>
                    </a:cubicBezTo>
                    <a:lnTo>
                      <a:pt x="2709" y="9701"/>
                    </a:lnTo>
                    <a:cubicBezTo>
                      <a:pt x="2666" y="9610"/>
                      <a:pt x="2662" y="9600"/>
                      <a:pt x="2579" y="9474"/>
                    </a:cubicBezTo>
                    <a:lnTo>
                      <a:pt x="2596" y="9325"/>
                    </a:lnTo>
                    <a:lnTo>
                      <a:pt x="2596" y="9325"/>
                    </a:lnTo>
                    <a:cubicBezTo>
                      <a:pt x="2588" y="9358"/>
                      <a:pt x="2576" y="9372"/>
                      <a:pt x="2561" y="9372"/>
                    </a:cubicBezTo>
                    <a:cubicBezTo>
                      <a:pt x="2525" y="9372"/>
                      <a:pt x="2472" y="9287"/>
                      <a:pt x="2424" y="9208"/>
                    </a:cubicBezTo>
                    <a:cubicBezTo>
                      <a:pt x="2408" y="9247"/>
                      <a:pt x="2397" y="9280"/>
                      <a:pt x="2386" y="9308"/>
                    </a:cubicBezTo>
                    <a:lnTo>
                      <a:pt x="2319" y="9125"/>
                    </a:lnTo>
                    <a:cubicBezTo>
                      <a:pt x="2321" y="9115"/>
                      <a:pt x="2326" y="9111"/>
                      <a:pt x="2332" y="9111"/>
                    </a:cubicBezTo>
                    <a:cubicBezTo>
                      <a:pt x="2343" y="9111"/>
                      <a:pt x="2359" y="9123"/>
                      <a:pt x="2380" y="9136"/>
                    </a:cubicBezTo>
                    <a:cubicBezTo>
                      <a:pt x="2375" y="9125"/>
                      <a:pt x="2369" y="9114"/>
                      <a:pt x="2358" y="9103"/>
                    </a:cubicBezTo>
                    <a:cubicBezTo>
                      <a:pt x="2363" y="9071"/>
                      <a:pt x="2374" y="9059"/>
                      <a:pt x="2389" y="9059"/>
                    </a:cubicBezTo>
                    <a:cubicBezTo>
                      <a:pt x="2408" y="9059"/>
                      <a:pt x="2433" y="9079"/>
                      <a:pt x="2458" y="9103"/>
                    </a:cubicBezTo>
                    <a:lnTo>
                      <a:pt x="2430" y="9181"/>
                    </a:lnTo>
                    <a:cubicBezTo>
                      <a:pt x="2471" y="9212"/>
                      <a:pt x="2508" y="9240"/>
                      <a:pt x="2541" y="9240"/>
                    </a:cubicBezTo>
                    <a:cubicBezTo>
                      <a:pt x="2549" y="9240"/>
                      <a:pt x="2556" y="9239"/>
                      <a:pt x="2563" y="9236"/>
                    </a:cubicBezTo>
                    <a:cubicBezTo>
                      <a:pt x="2552" y="9220"/>
                      <a:pt x="2541" y="9197"/>
                      <a:pt x="2535" y="9181"/>
                    </a:cubicBezTo>
                    <a:lnTo>
                      <a:pt x="2535" y="9181"/>
                    </a:lnTo>
                    <a:cubicBezTo>
                      <a:pt x="2543" y="9185"/>
                      <a:pt x="2548" y="9189"/>
                      <a:pt x="2554" y="9189"/>
                    </a:cubicBezTo>
                    <a:cubicBezTo>
                      <a:pt x="2557" y="9189"/>
                      <a:pt x="2560" y="9188"/>
                      <a:pt x="2563" y="9186"/>
                    </a:cubicBezTo>
                    <a:cubicBezTo>
                      <a:pt x="2568" y="9181"/>
                      <a:pt x="2546" y="9159"/>
                      <a:pt x="2524" y="9131"/>
                    </a:cubicBezTo>
                    <a:lnTo>
                      <a:pt x="2590" y="9076"/>
                    </a:lnTo>
                    <a:lnTo>
                      <a:pt x="2563" y="9070"/>
                    </a:lnTo>
                    <a:lnTo>
                      <a:pt x="2552" y="8810"/>
                    </a:lnTo>
                    <a:cubicBezTo>
                      <a:pt x="2458" y="8661"/>
                      <a:pt x="2341" y="8528"/>
                      <a:pt x="2258" y="8295"/>
                    </a:cubicBezTo>
                    <a:cubicBezTo>
                      <a:pt x="2275" y="8284"/>
                      <a:pt x="2292" y="8273"/>
                      <a:pt x="2314" y="8257"/>
                    </a:cubicBezTo>
                    <a:cubicBezTo>
                      <a:pt x="2330" y="8251"/>
                      <a:pt x="2353" y="8229"/>
                      <a:pt x="2380" y="8229"/>
                    </a:cubicBezTo>
                    <a:cubicBezTo>
                      <a:pt x="2325" y="8323"/>
                      <a:pt x="2452" y="8445"/>
                      <a:pt x="2463" y="8589"/>
                    </a:cubicBezTo>
                    <a:cubicBezTo>
                      <a:pt x="2460" y="8545"/>
                      <a:pt x="2469" y="8532"/>
                      <a:pt x="2478" y="8532"/>
                    </a:cubicBezTo>
                    <a:cubicBezTo>
                      <a:pt x="2485" y="8532"/>
                      <a:pt x="2492" y="8538"/>
                      <a:pt x="2496" y="8544"/>
                    </a:cubicBezTo>
                    <a:lnTo>
                      <a:pt x="2386" y="8295"/>
                    </a:lnTo>
                    <a:cubicBezTo>
                      <a:pt x="2436" y="8295"/>
                      <a:pt x="2413" y="8240"/>
                      <a:pt x="2424" y="8168"/>
                    </a:cubicBezTo>
                    <a:cubicBezTo>
                      <a:pt x="2430" y="8168"/>
                      <a:pt x="2430" y="8163"/>
                      <a:pt x="2436" y="8163"/>
                    </a:cubicBezTo>
                    <a:lnTo>
                      <a:pt x="2424" y="8163"/>
                    </a:lnTo>
                    <a:cubicBezTo>
                      <a:pt x="2380" y="8163"/>
                      <a:pt x="2485" y="8075"/>
                      <a:pt x="2427" y="8075"/>
                    </a:cubicBezTo>
                    <a:cubicBezTo>
                      <a:pt x="2419" y="8075"/>
                      <a:pt x="2410" y="8076"/>
                      <a:pt x="2397" y="8080"/>
                    </a:cubicBezTo>
                    <a:cubicBezTo>
                      <a:pt x="2408" y="8063"/>
                      <a:pt x="2424" y="8074"/>
                      <a:pt x="2441" y="8057"/>
                    </a:cubicBezTo>
                    <a:lnTo>
                      <a:pt x="2441" y="8057"/>
                    </a:lnTo>
                    <a:cubicBezTo>
                      <a:pt x="2429" y="8063"/>
                      <a:pt x="2420" y="8065"/>
                      <a:pt x="2413" y="8065"/>
                    </a:cubicBezTo>
                    <a:cubicBezTo>
                      <a:pt x="2399" y="8065"/>
                      <a:pt x="2397" y="8054"/>
                      <a:pt x="2397" y="8035"/>
                    </a:cubicBezTo>
                    <a:lnTo>
                      <a:pt x="2402" y="8035"/>
                    </a:lnTo>
                    <a:cubicBezTo>
                      <a:pt x="2369" y="7997"/>
                      <a:pt x="2386" y="7952"/>
                      <a:pt x="2380" y="7891"/>
                    </a:cubicBezTo>
                    <a:lnTo>
                      <a:pt x="2380" y="7891"/>
                    </a:lnTo>
                    <a:lnTo>
                      <a:pt x="2353" y="7914"/>
                    </a:lnTo>
                    <a:cubicBezTo>
                      <a:pt x="2353" y="7914"/>
                      <a:pt x="2353" y="7908"/>
                      <a:pt x="2347" y="7908"/>
                    </a:cubicBezTo>
                    <a:cubicBezTo>
                      <a:pt x="2353" y="7897"/>
                      <a:pt x="2353" y="7891"/>
                      <a:pt x="2358" y="7886"/>
                    </a:cubicBezTo>
                    <a:lnTo>
                      <a:pt x="2358" y="7886"/>
                    </a:lnTo>
                    <a:cubicBezTo>
                      <a:pt x="2347" y="7891"/>
                      <a:pt x="2347" y="7891"/>
                      <a:pt x="2341" y="7891"/>
                    </a:cubicBezTo>
                    <a:cubicBezTo>
                      <a:pt x="2330" y="7880"/>
                      <a:pt x="2325" y="7869"/>
                      <a:pt x="2314" y="7858"/>
                    </a:cubicBezTo>
                    <a:cubicBezTo>
                      <a:pt x="2313" y="7858"/>
                      <a:pt x="2313" y="7857"/>
                      <a:pt x="2313" y="7856"/>
                    </a:cubicBezTo>
                    <a:lnTo>
                      <a:pt x="2313" y="7856"/>
                    </a:lnTo>
                    <a:cubicBezTo>
                      <a:pt x="2311" y="7857"/>
                      <a:pt x="2310" y="7858"/>
                      <a:pt x="2308" y="7858"/>
                    </a:cubicBezTo>
                    <a:cubicBezTo>
                      <a:pt x="2309" y="7857"/>
                      <a:pt x="2310" y="7855"/>
                      <a:pt x="2311" y="7854"/>
                    </a:cubicBezTo>
                    <a:lnTo>
                      <a:pt x="2311" y="7854"/>
                    </a:lnTo>
                    <a:cubicBezTo>
                      <a:pt x="2312" y="7855"/>
                      <a:pt x="2312" y="7856"/>
                      <a:pt x="2313" y="7856"/>
                    </a:cubicBezTo>
                    <a:lnTo>
                      <a:pt x="2313" y="7856"/>
                    </a:lnTo>
                    <a:cubicBezTo>
                      <a:pt x="2347" y="7841"/>
                      <a:pt x="2341" y="7830"/>
                      <a:pt x="2341" y="7825"/>
                    </a:cubicBezTo>
                    <a:lnTo>
                      <a:pt x="2336" y="7814"/>
                    </a:lnTo>
                    <a:cubicBezTo>
                      <a:pt x="2336" y="7824"/>
                      <a:pt x="2326" y="7835"/>
                      <a:pt x="2311" y="7854"/>
                    </a:cubicBezTo>
                    <a:lnTo>
                      <a:pt x="2311" y="7854"/>
                    </a:lnTo>
                    <a:cubicBezTo>
                      <a:pt x="2303" y="7839"/>
                      <a:pt x="2306" y="7823"/>
                      <a:pt x="2347" y="7797"/>
                    </a:cubicBezTo>
                    <a:cubicBezTo>
                      <a:pt x="2346" y="7794"/>
                      <a:pt x="2344" y="7792"/>
                      <a:pt x="2341" y="7792"/>
                    </a:cubicBezTo>
                    <a:cubicBezTo>
                      <a:pt x="2332" y="7792"/>
                      <a:pt x="2312" y="7814"/>
                      <a:pt x="2300" y="7814"/>
                    </a:cubicBezTo>
                    <a:cubicBezTo>
                      <a:pt x="2296" y="7814"/>
                      <a:pt x="2294" y="7812"/>
                      <a:pt x="2292" y="7808"/>
                    </a:cubicBezTo>
                    <a:lnTo>
                      <a:pt x="2314" y="7786"/>
                    </a:lnTo>
                    <a:lnTo>
                      <a:pt x="2275" y="7803"/>
                    </a:lnTo>
                    <a:cubicBezTo>
                      <a:pt x="2275" y="7786"/>
                      <a:pt x="2303" y="7759"/>
                      <a:pt x="2325" y="7753"/>
                    </a:cubicBezTo>
                    <a:cubicBezTo>
                      <a:pt x="2325" y="7759"/>
                      <a:pt x="2341" y="7759"/>
                      <a:pt x="2341" y="7759"/>
                    </a:cubicBezTo>
                    <a:cubicBezTo>
                      <a:pt x="2356" y="7729"/>
                      <a:pt x="2315" y="7726"/>
                      <a:pt x="2312" y="7718"/>
                    </a:cubicBezTo>
                    <a:lnTo>
                      <a:pt x="2312" y="7718"/>
                    </a:lnTo>
                    <a:lnTo>
                      <a:pt x="2303" y="7742"/>
                    </a:lnTo>
                    <a:cubicBezTo>
                      <a:pt x="2275" y="7720"/>
                      <a:pt x="2264" y="7687"/>
                      <a:pt x="2242" y="7659"/>
                    </a:cubicBezTo>
                    <a:cubicBezTo>
                      <a:pt x="2232" y="7597"/>
                      <a:pt x="2235" y="7532"/>
                      <a:pt x="2254" y="7532"/>
                    </a:cubicBezTo>
                    <a:cubicBezTo>
                      <a:pt x="2257" y="7532"/>
                      <a:pt x="2260" y="7533"/>
                      <a:pt x="2264" y="7537"/>
                    </a:cubicBezTo>
                    <a:lnTo>
                      <a:pt x="2270" y="7576"/>
                    </a:lnTo>
                    <a:cubicBezTo>
                      <a:pt x="2247" y="7360"/>
                      <a:pt x="2175" y="6940"/>
                      <a:pt x="2081" y="6917"/>
                    </a:cubicBezTo>
                    <a:cubicBezTo>
                      <a:pt x="2083" y="6917"/>
                      <a:pt x="2086" y="6916"/>
                      <a:pt x="2090" y="6916"/>
                    </a:cubicBezTo>
                    <a:cubicBezTo>
                      <a:pt x="2117" y="6916"/>
                      <a:pt x="2190" y="6930"/>
                      <a:pt x="2209" y="6940"/>
                    </a:cubicBezTo>
                    <a:lnTo>
                      <a:pt x="1871" y="6597"/>
                    </a:lnTo>
                    <a:lnTo>
                      <a:pt x="1871" y="6597"/>
                    </a:lnTo>
                    <a:cubicBezTo>
                      <a:pt x="1876" y="6598"/>
                      <a:pt x="1882" y="6599"/>
                      <a:pt x="1889" y="6599"/>
                    </a:cubicBezTo>
                    <a:cubicBezTo>
                      <a:pt x="1934" y="6599"/>
                      <a:pt x="2001" y="6560"/>
                      <a:pt x="2059" y="6560"/>
                    </a:cubicBezTo>
                    <a:cubicBezTo>
                      <a:pt x="2100" y="6560"/>
                      <a:pt x="2136" y="6578"/>
                      <a:pt x="2159" y="6641"/>
                    </a:cubicBezTo>
                    <a:cubicBezTo>
                      <a:pt x="2159" y="6591"/>
                      <a:pt x="2159" y="6525"/>
                      <a:pt x="2126" y="6425"/>
                    </a:cubicBezTo>
                    <a:cubicBezTo>
                      <a:pt x="2121" y="6450"/>
                      <a:pt x="2072" y="6495"/>
                      <a:pt x="2041" y="6495"/>
                    </a:cubicBezTo>
                    <a:cubicBezTo>
                      <a:pt x="2032" y="6495"/>
                      <a:pt x="2024" y="6491"/>
                      <a:pt x="2021" y="6480"/>
                    </a:cubicBezTo>
                    <a:cubicBezTo>
                      <a:pt x="2081" y="6344"/>
                      <a:pt x="2054" y="6385"/>
                      <a:pt x="2102" y="6226"/>
                    </a:cubicBezTo>
                    <a:lnTo>
                      <a:pt x="2102" y="6226"/>
                    </a:lnTo>
                    <a:cubicBezTo>
                      <a:pt x="2097" y="6238"/>
                      <a:pt x="2086" y="6243"/>
                      <a:pt x="2072" y="6243"/>
                    </a:cubicBezTo>
                    <a:cubicBezTo>
                      <a:pt x="2059" y="6243"/>
                      <a:pt x="2043" y="6239"/>
                      <a:pt x="2026" y="6231"/>
                    </a:cubicBezTo>
                    <a:cubicBezTo>
                      <a:pt x="2037" y="6231"/>
                      <a:pt x="2043" y="6226"/>
                      <a:pt x="2048" y="6226"/>
                    </a:cubicBezTo>
                    <a:cubicBezTo>
                      <a:pt x="1993" y="6209"/>
                      <a:pt x="2054" y="6176"/>
                      <a:pt x="2070" y="6143"/>
                    </a:cubicBezTo>
                    <a:cubicBezTo>
                      <a:pt x="2076" y="6143"/>
                      <a:pt x="2081" y="6148"/>
                      <a:pt x="2092" y="6154"/>
                    </a:cubicBezTo>
                    <a:lnTo>
                      <a:pt x="2076" y="6137"/>
                    </a:lnTo>
                    <a:cubicBezTo>
                      <a:pt x="2081" y="6121"/>
                      <a:pt x="2076" y="6110"/>
                      <a:pt x="2048" y="6098"/>
                    </a:cubicBezTo>
                    <a:lnTo>
                      <a:pt x="2043" y="6093"/>
                    </a:lnTo>
                    <a:cubicBezTo>
                      <a:pt x="2050" y="6093"/>
                      <a:pt x="2060" y="6095"/>
                      <a:pt x="2069" y="6095"/>
                    </a:cubicBezTo>
                    <a:cubicBezTo>
                      <a:pt x="2073" y="6095"/>
                      <a:pt x="2078" y="6095"/>
                      <a:pt x="2081" y="6093"/>
                    </a:cubicBezTo>
                    <a:cubicBezTo>
                      <a:pt x="2043" y="6087"/>
                      <a:pt x="2026" y="6071"/>
                      <a:pt x="2048" y="6038"/>
                    </a:cubicBezTo>
                    <a:lnTo>
                      <a:pt x="2054" y="6038"/>
                    </a:lnTo>
                    <a:cubicBezTo>
                      <a:pt x="2048" y="5999"/>
                      <a:pt x="2048" y="5971"/>
                      <a:pt x="2054" y="5944"/>
                    </a:cubicBezTo>
                    <a:cubicBezTo>
                      <a:pt x="2065" y="5932"/>
                      <a:pt x="2070" y="5927"/>
                      <a:pt x="2070" y="5916"/>
                    </a:cubicBezTo>
                    <a:lnTo>
                      <a:pt x="2070" y="5916"/>
                    </a:lnTo>
                    <a:cubicBezTo>
                      <a:pt x="2070" y="5917"/>
                      <a:pt x="2070" y="5918"/>
                      <a:pt x="2069" y="5918"/>
                    </a:cubicBezTo>
                    <a:cubicBezTo>
                      <a:pt x="2068" y="5918"/>
                      <a:pt x="2065" y="5913"/>
                      <a:pt x="2065" y="5905"/>
                    </a:cubicBezTo>
                    <a:cubicBezTo>
                      <a:pt x="2070" y="5888"/>
                      <a:pt x="2076" y="5861"/>
                      <a:pt x="2081" y="5822"/>
                    </a:cubicBezTo>
                    <a:lnTo>
                      <a:pt x="2081" y="5822"/>
                    </a:lnTo>
                    <a:lnTo>
                      <a:pt x="2054" y="5833"/>
                    </a:lnTo>
                    <a:lnTo>
                      <a:pt x="2054" y="5811"/>
                    </a:lnTo>
                    <a:lnTo>
                      <a:pt x="2070" y="5794"/>
                    </a:lnTo>
                    <a:lnTo>
                      <a:pt x="2054" y="5794"/>
                    </a:lnTo>
                    <a:cubicBezTo>
                      <a:pt x="2054" y="5761"/>
                      <a:pt x="2048" y="5722"/>
                      <a:pt x="2043" y="5700"/>
                    </a:cubicBezTo>
                    <a:cubicBezTo>
                      <a:pt x="2048" y="5695"/>
                      <a:pt x="2065" y="5683"/>
                      <a:pt x="2076" y="5678"/>
                    </a:cubicBezTo>
                    <a:cubicBezTo>
                      <a:pt x="2076" y="5671"/>
                      <a:pt x="2072" y="5668"/>
                      <a:pt x="2067" y="5668"/>
                    </a:cubicBezTo>
                    <a:cubicBezTo>
                      <a:pt x="2056" y="5668"/>
                      <a:pt x="2040" y="5676"/>
                      <a:pt x="2030" y="5676"/>
                    </a:cubicBezTo>
                    <a:cubicBezTo>
                      <a:pt x="2024" y="5676"/>
                      <a:pt x="2021" y="5674"/>
                      <a:pt x="2021" y="5667"/>
                    </a:cubicBezTo>
                    <a:lnTo>
                      <a:pt x="2048" y="5650"/>
                    </a:lnTo>
                    <a:lnTo>
                      <a:pt x="2009" y="5650"/>
                    </a:lnTo>
                    <a:cubicBezTo>
                      <a:pt x="2015" y="5628"/>
                      <a:pt x="2048" y="5617"/>
                      <a:pt x="2070" y="5617"/>
                    </a:cubicBezTo>
                    <a:cubicBezTo>
                      <a:pt x="2070" y="5623"/>
                      <a:pt x="2076" y="5628"/>
                      <a:pt x="2081" y="5639"/>
                    </a:cubicBezTo>
                    <a:cubicBezTo>
                      <a:pt x="2117" y="5614"/>
                      <a:pt x="2074" y="5575"/>
                      <a:pt x="2074" y="5560"/>
                    </a:cubicBezTo>
                    <a:lnTo>
                      <a:pt x="2074" y="5560"/>
                    </a:lnTo>
                    <a:lnTo>
                      <a:pt x="2065" y="5584"/>
                    </a:lnTo>
                    <a:cubicBezTo>
                      <a:pt x="2054" y="5567"/>
                      <a:pt x="2054" y="5556"/>
                      <a:pt x="2048" y="5540"/>
                    </a:cubicBezTo>
                    <a:cubicBezTo>
                      <a:pt x="2054" y="5540"/>
                      <a:pt x="2070" y="5534"/>
                      <a:pt x="2081" y="5517"/>
                    </a:cubicBezTo>
                    <a:cubicBezTo>
                      <a:pt x="2092" y="5368"/>
                      <a:pt x="2021" y="5490"/>
                      <a:pt x="2026" y="5351"/>
                    </a:cubicBezTo>
                    <a:cubicBezTo>
                      <a:pt x="2024" y="5348"/>
                      <a:pt x="2023" y="5347"/>
                      <a:pt x="2022" y="5347"/>
                    </a:cubicBezTo>
                    <a:cubicBezTo>
                      <a:pt x="2018" y="5347"/>
                      <a:pt x="2015" y="5356"/>
                      <a:pt x="2015" y="5368"/>
                    </a:cubicBezTo>
                    <a:cubicBezTo>
                      <a:pt x="2009" y="5351"/>
                      <a:pt x="1998" y="5340"/>
                      <a:pt x="1987" y="5324"/>
                    </a:cubicBezTo>
                    <a:lnTo>
                      <a:pt x="1965" y="5335"/>
                    </a:lnTo>
                    <a:cubicBezTo>
                      <a:pt x="1960" y="5324"/>
                      <a:pt x="1960" y="5318"/>
                      <a:pt x="1954" y="5313"/>
                    </a:cubicBezTo>
                    <a:cubicBezTo>
                      <a:pt x="1960" y="5296"/>
                      <a:pt x="1960" y="5285"/>
                      <a:pt x="1960" y="5268"/>
                    </a:cubicBezTo>
                    <a:cubicBezTo>
                      <a:pt x="1965" y="5257"/>
                      <a:pt x="1971" y="5241"/>
                      <a:pt x="1960" y="5213"/>
                    </a:cubicBezTo>
                    <a:lnTo>
                      <a:pt x="1965" y="5213"/>
                    </a:lnTo>
                    <a:cubicBezTo>
                      <a:pt x="1943" y="5202"/>
                      <a:pt x="1932" y="5185"/>
                      <a:pt x="1932" y="5169"/>
                    </a:cubicBezTo>
                    <a:lnTo>
                      <a:pt x="1932" y="5169"/>
                    </a:lnTo>
                    <a:cubicBezTo>
                      <a:pt x="1935" y="5170"/>
                      <a:pt x="1938" y="5170"/>
                      <a:pt x="1940" y="5170"/>
                    </a:cubicBezTo>
                    <a:cubicBezTo>
                      <a:pt x="1959" y="5170"/>
                      <a:pt x="1976" y="5146"/>
                      <a:pt x="1995" y="5146"/>
                    </a:cubicBezTo>
                    <a:cubicBezTo>
                      <a:pt x="1999" y="5146"/>
                      <a:pt x="2004" y="5148"/>
                      <a:pt x="2009" y="5152"/>
                    </a:cubicBezTo>
                    <a:cubicBezTo>
                      <a:pt x="1987" y="5130"/>
                      <a:pt x="1982" y="5119"/>
                      <a:pt x="1965" y="5113"/>
                    </a:cubicBezTo>
                    <a:cubicBezTo>
                      <a:pt x="1982" y="5075"/>
                      <a:pt x="1987" y="5097"/>
                      <a:pt x="1971" y="4992"/>
                    </a:cubicBezTo>
                    <a:cubicBezTo>
                      <a:pt x="1975" y="4985"/>
                      <a:pt x="1980" y="4981"/>
                      <a:pt x="1984" y="4981"/>
                    </a:cubicBezTo>
                    <a:cubicBezTo>
                      <a:pt x="2007" y="4981"/>
                      <a:pt x="2028" y="5064"/>
                      <a:pt x="2037" y="5097"/>
                    </a:cubicBezTo>
                    <a:lnTo>
                      <a:pt x="2021" y="4798"/>
                    </a:lnTo>
                    <a:cubicBezTo>
                      <a:pt x="2017" y="4800"/>
                      <a:pt x="2013" y="4801"/>
                      <a:pt x="2009" y="4801"/>
                    </a:cubicBezTo>
                    <a:cubicBezTo>
                      <a:pt x="2000" y="4801"/>
                      <a:pt x="1992" y="4795"/>
                      <a:pt x="1985" y="4786"/>
                    </a:cubicBezTo>
                    <a:lnTo>
                      <a:pt x="1985" y="4786"/>
                    </a:lnTo>
                    <a:cubicBezTo>
                      <a:pt x="1988" y="4795"/>
                      <a:pt x="1991" y="4805"/>
                      <a:pt x="1993" y="4815"/>
                    </a:cubicBezTo>
                    <a:cubicBezTo>
                      <a:pt x="1985" y="4812"/>
                      <a:pt x="1976" y="4811"/>
                      <a:pt x="1969" y="4811"/>
                    </a:cubicBezTo>
                    <a:cubicBezTo>
                      <a:pt x="1961" y="4811"/>
                      <a:pt x="1954" y="4812"/>
                      <a:pt x="1949" y="4815"/>
                    </a:cubicBezTo>
                    <a:cubicBezTo>
                      <a:pt x="1932" y="4809"/>
                      <a:pt x="1926" y="4793"/>
                      <a:pt x="1910" y="4781"/>
                    </a:cubicBezTo>
                    <a:cubicBezTo>
                      <a:pt x="1930" y="4766"/>
                      <a:pt x="1955" y="4760"/>
                      <a:pt x="1963" y="4743"/>
                    </a:cubicBezTo>
                    <a:lnTo>
                      <a:pt x="1960" y="4743"/>
                    </a:lnTo>
                    <a:cubicBezTo>
                      <a:pt x="1947" y="4722"/>
                      <a:pt x="1938" y="4695"/>
                      <a:pt x="1927" y="4671"/>
                    </a:cubicBezTo>
                    <a:lnTo>
                      <a:pt x="1927" y="4671"/>
                    </a:lnTo>
                    <a:cubicBezTo>
                      <a:pt x="1898" y="4646"/>
                      <a:pt x="1818" y="4623"/>
                      <a:pt x="1854" y="4571"/>
                    </a:cubicBezTo>
                    <a:cubicBezTo>
                      <a:pt x="1871" y="4571"/>
                      <a:pt x="1893" y="4582"/>
                      <a:pt x="1904" y="4599"/>
                    </a:cubicBezTo>
                    <a:cubicBezTo>
                      <a:pt x="1910" y="4596"/>
                      <a:pt x="1913" y="4593"/>
                      <a:pt x="1913" y="4590"/>
                    </a:cubicBezTo>
                    <a:lnTo>
                      <a:pt x="1913" y="4590"/>
                    </a:lnTo>
                    <a:lnTo>
                      <a:pt x="1926" y="4627"/>
                    </a:lnTo>
                    <a:lnTo>
                      <a:pt x="1904" y="4627"/>
                    </a:lnTo>
                    <a:lnTo>
                      <a:pt x="1917" y="4649"/>
                    </a:lnTo>
                    <a:lnTo>
                      <a:pt x="1917" y="4649"/>
                    </a:lnTo>
                    <a:cubicBezTo>
                      <a:pt x="1959" y="4661"/>
                      <a:pt x="1927" y="4710"/>
                      <a:pt x="1971" y="4737"/>
                    </a:cubicBezTo>
                    <a:cubicBezTo>
                      <a:pt x="2003" y="4728"/>
                      <a:pt x="1937" y="4695"/>
                      <a:pt x="1970" y="4695"/>
                    </a:cubicBezTo>
                    <a:cubicBezTo>
                      <a:pt x="1974" y="4695"/>
                      <a:pt x="1979" y="4695"/>
                      <a:pt x="1986" y="4696"/>
                    </a:cubicBezTo>
                    <a:lnTo>
                      <a:pt x="1986" y="4696"/>
                    </a:lnTo>
                    <a:cubicBezTo>
                      <a:pt x="1897" y="4679"/>
                      <a:pt x="2012" y="4642"/>
                      <a:pt x="1926" y="4604"/>
                    </a:cubicBezTo>
                    <a:lnTo>
                      <a:pt x="1971" y="4604"/>
                    </a:lnTo>
                    <a:cubicBezTo>
                      <a:pt x="1965" y="4599"/>
                      <a:pt x="1943" y="4593"/>
                      <a:pt x="1943" y="4577"/>
                    </a:cubicBezTo>
                    <a:lnTo>
                      <a:pt x="1943" y="4577"/>
                    </a:lnTo>
                    <a:lnTo>
                      <a:pt x="2009" y="4599"/>
                    </a:lnTo>
                    <a:cubicBezTo>
                      <a:pt x="1954" y="4571"/>
                      <a:pt x="2048" y="4538"/>
                      <a:pt x="2021" y="4510"/>
                    </a:cubicBezTo>
                    <a:lnTo>
                      <a:pt x="2021" y="4510"/>
                    </a:lnTo>
                    <a:cubicBezTo>
                      <a:pt x="2023" y="4537"/>
                      <a:pt x="2013" y="4542"/>
                      <a:pt x="1997" y="4542"/>
                    </a:cubicBezTo>
                    <a:cubicBezTo>
                      <a:pt x="1987" y="4542"/>
                      <a:pt x="1974" y="4540"/>
                      <a:pt x="1962" y="4540"/>
                    </a:cubicBezTo>
                    <a:cubicBezTo>
                      <a:pt x="1951" y="4540"/>
                      <a:pt x="1941" y="4542"/>
                      <a:pt x="1932" y="4549"/>
                    </a:cubicBezTo>
                    <a:cubicBezTo>
                      <a:pt x="1873" y="4479"/>
                      <a:pt x="2037" y="4503"/>
                      <a:pt x="2028" y="4429"/>
                    </a:cubicBezTo>
                    <a:lnTo>
                      <a:pt x="2028" y="4429"/>
                    </a:lnTo>
                    <a:cubicBezTo>
                      <a:pt x="2024" y="4439"/>
                      <a:pt x="2006" y="4452"/>
                      <a:pt x="1991" y="4452"/>
                    </a:cubicBezTo>
                    <a:cubicBezTo>
                      <a:pt x="1988" y="4452"/>
                      <a:pt x="1984" y="4451"/>
                      <a:pt x="1982" y="4449"/>
                    </a:cubicBezTo>
                    <a:cubicBezTo>
                      <a:pt x="1987" y="4433"/>
                      <a:pt x="2009" y="4411"/>
                      <a:pt x="2026" y="4400"/>
                    </a:cubicBezTo>
                    <a:cubicBezTo>
                      <a:pt x="2024" y="4381"/>
                      <a:pt x="2019" y="4376"/>
                      <a:pt x="2011" y="4376"/>
                    </a:cubicBezTo>
                    <a:cubicBezTo>
                      <a:pt x="2000" y="4376"/>
                      <a:pt x="1984" y="4388"/>
                      <a:pt x="1969" y="4388"/>
                    </a:cubicBezTo>
                    <a:cubicBezTo>
                      <a:pt x="1964" y="4388"/>
                      <a:pt x="1959" y="4387"/>
                      <a:pt x="1954" y="4383"/>
                    </a:cubicBezTo>
                    <a:cubicBezTo>
                      <a:pt x="2009" y="4366"/>
                      <a:pt x="1932" y="4355"/>
                      <a:pt x="1910" y="4339"/>
                    </a:cubicBezTo>
                    <a:lnTo>
                      <a:pt x="1960" y="4339"/>
                    </a:lnTo>
                    <a:cubicBezTo>
                      <a:pt x="1987" y="4272"/>
                      <a:pt x="1860" y="4322"/>
                      <a:pt x="1899" y="4261"/>
                    </a:cubicBezTo>
                    <a:lnTo>
                      <a:pt x="1899" y="4261"/>
                    </a:lnTo>
                    <a:lnTo>
                      <a:pt x="1965" y="4283"/>
                    </a:lnTo>
                    <a:lnTo>
                      <a:pt x="1954" y="4256"/>
                    </a:lnTo>
                    <a:lnTo>
                      <a:pt x="2009" y="4261"/>
                    </a:lnTo>
                    <a:cubicBezTo>
                      <a:pt x="1965" y="4228"/>
                      <a:pt x="1982" y="4217"/>
                      <a:pt x="1993" y="4184"/>
                    </a:cubicBezTo>
                    <a:lnTo>
                      <a:pt x="1993" y="4184"/>
                    </a:lnTo>
                    <a:cubicBezTo>
                      <a:pt x="1986" y="4185"/>
                      <a:pt x="1978" y="4186"/>
                      <a:pt x="1970" y="4186"/>
                    </a:cubicBezTo>
                    <a:cubicBezTo>
                      <a:pt x="1940" y="4186"/>
                      <a:pt x="1909" y="4177"/>
                      <a:pt x="1904" y="4151"/>
                    </a:cubicBezTo>
                    <a:cubicBezTo>
                      <a:pt x="1913" y="4144"/>
                      <a:pt x="1921" y="4142"/>
                      <a:pt x="1928" y="4142"/>
                    </a:cubicBezTo>
                    <a:cubicBezTo>
                      <a:pt x="1933" y="4142"/>
                      <a:pt x="1937" y="4143"/>
                      <a:pt x="1940" y="4143"/>
                    </a:cubicBezTo>
                    <a:cubicBezTo>
                      <a:pt x="1945" y="4143"/>
                      <a:pt x="1945" y="4140"/>
                      <a:pt x="1937" y="4123"/>
                    </a:cubicBezTo>
                    <a:lnTo>
                      <a:pt x="1937" y="4123"/>
                    </a:lnTo>
                    <a:cubicBezTo>
                      <a:pt x="1965" y="4128"/>
                      <a:pt x="2009" y="4145"/>
                      <a:pt x="1960" y="4156"/>
                    </a:cubicBezTo>
                    <a:cubicBezTo>
                      <a:pt x="1971" y="4156"/>
                      <a:pt x="1987" y="4162"/>
                      <a:pt x="2009" y="4162"/>
                    </a:cubicBezTo>
                    <a:cubicBezTo>
                      <a:pt x="2043" y="4145"/>
                      <a:pt x="2015" y="4117"/>
                      <a:pt x="2015" y="4095"/>
                    </a:cubicBezTo>
                    <a:lnTo>
                      <a:pt x="2015" y="4095"/>
                    </a:lnTo>
                    <a:cubicBezTo>
                      <a:pt x="2015" y="4101"/>
                      <a:pt x="2009" y="4106"/>
                      <a:pt x="1998" y="4106"/>
                    </a:cubicBezTo>
                    <a:lnTo>
                      <a:pt x="1932" y="4051"/>
                    </a:lnTo>
                    <a:cubicBezTo>
                      <a:pt x="1938" y="4050"/>
                      <a:pt x="1943" y="4049"/>
                      <a:pt x="1948" y="4049"/>
                    </a:cubicBezTo>
                    <a:cubicBezTo>
                      <a:pt x="1960" y="4049"/>
                      <a:pt x="1970" y="4054"/>
                      <a:pt x="1982" y="4062"/>
                    </a:cubicBezTo>
                    <a:cubicBezTo>
                      <a:pt x="1971" y="4045"/>
                      <a:pt x="1954" y="4040"/>
                      <a:pt x="1943" y="4023"/>
                    </a:cubicBezTo>
                    <a:lnTo>
                      <a:pt x="1943" y="4023"/>
                    </a:lnTo>
                    <a:cubicBezTo>
                      <a:pt x="1987" y="4034"/>
                      <a:pt x="2021" y="4034"/>
                      <a:pt x="2043" y="4051"/>
                    </a:cubicBezTo>
                    <a:lnTo>
                      <a:pt x="1998" y="3996"/>
                    </a:lnTo>
                    <a:cubicBezTo>
                      <a:pt x="2012" y="3991"/>
                      <a:pt x="2036" y="3976"/>
                      <a:pt x="2053" y="3976"/>
                    </a:cubicBezTo>
                    <a:cubicBezTo>
                      <a:pt x="2058" y="3976"/>
                      <a:pt x="2062" y="3977"/>
                      <a:pt x="2065" y="3979"/>
                    </a:cubicBezTo>
                    <a:cubicBezTo>
                      <a:pt x="2081" y="3951"/>
                      <a:pt x="1987" y="3902"/>
                      <a:pt x="2021" y="3857"/>
                    </a:cubicBezTo>
                    <a:cubicBezTo>
                      <a:pt x="2015" y="3857"/>
                      <a:pt x="2009" y="3852"/>
                      <a:pt x="1998" y="3846"/>
                    </a:cubicBezTo>
                    <a:cubicBezTo>
                      <a:pt x="2009" y="3813"/>
                      <a:pt x="2054" y="3774"/>
                      <a:pt x="2009" y="3730"/>
                    </a:cubicBezTo>
                    <a:lnTo>
                      <a:pt x="2076" y="3708"/>
                    </a:lnTo>
                    <a:cubicBezTo>
                      <a:pt x="2073" y="3701"/>
                      <a:pt x="2068" y="3698"/>
                      <a:pt x="2060" y="3698"/>
                    </a:cubicBezTo>
                    <a:cubicBezTo>
                      <a:pt x="2045" y="3698"/>
                      <a:pt x="2023" y="3707"/>
                      <a:pt x="2003" y="3707"/>
                    </a:cubicBezTo>
                    <a:cubicBezTo>
                      <a:pt x="1987" y="3707"/>
                      <a:pt x="1973" y="3701"/>
                      <a:pt x="1965" y="3680"/>
                    </a:cubicBezTo>
                    <a:cubicBezTo>
                      <a:pt x="1954" y="3658"/>
                      <a:pt x="1969" y="3654"/>
                      <a:pt x="1989" y="3654"/>
                    </a:cubicBezTo>
                    <a:cubicBezTo>
                      <a:pt x="2001" y="3654"/>
                      <a:pt x="2015" y="3655"/>
                      <a:pt x="2026" y="3655"/>
                    </a:cubicBezTo>
                    <a:cubicBezTo>
                      <a:pt x="2033" y="3655"/>
                      <a:pt x="2039" y="3655"/>
                      <a:pt x="2043" y="3653"/>
                    </a:cubicBezTo>
                    <a:cubicBezTo>
                      <a:pt x="2009" y="3630"/>
                      <a:pt x="1937" y="3592"/>
                      <a:pt x="1993" y="3553"/>
                    </a:cubicBezTo>
                    <a:lnTo>
                      <a:pt x="1993" y="3553"/>
                    </a:lnTo>
                    <a:cubicBezTo>
                      <a:pt x="2009" y="3570"/>
                      <a:pt x="1993" y="3575"/>
                      <a:pt x="1998" y="3592"/>
                    </a:cubicBezTo>
                    <a:lnTo>
                      <a:pt x="2043" y="3564"/>
                    </a:lnTo>
                    <a:cubicBezTo>
                      <a:pt x="2086" y="3588"/>
                      <a:pt x="2087" y="3609"/>
                      <a:pt x="2104" y="3609"/>
                    </a:cubicBezTo>
                    <a:cubicBezTo>
                      <a:pt x="2111" y="3609"/>
                      <a:pt x="2121" y="3605"/>
                      <a:pt x="2137" y="3597"/>
                    </a:cubicBezTo>
                    <a:cubicBezTo>
                      <a:pt x="2009" y="3592"/>
                      <a:pt x="2131" y="3487"/>
                      <a:pt x="1993" y="3470"/>
                    </a:cubicBezTo>
                    <a:lnTo>
                      <a:pt x="2021" y="3453"/>
                    </a:lnTo>
                    <a:cubicBezTo>
                      <a:pt x="2021" y="3459"/>
                      <a:pt x="2026" y="3459"/>
                      <a:pt x="2026" y="3464"/>
                    </a:cubicBezTo>
                    <a:cubicBezTo>
                      <a:pt x="2092" y="3431"/>
                      <a:pt x="1932" y="3431"/>
                      <a:pt x="1954" y="3381"/>
                    </a:cubicBezTo>
                    <a:cubicBezTo>
                      <a:pt x="1962" y="3374"/>
                      <a:pt x="1975" y="3363"/>
                      <a:pt x="1986" y="3363"/>
                    </a:cubicBezTo>
                    <a:cubicBezTo>
                      <a:pt x="1991" y="3363"/>
                      <a:pt x="1995" y="3365"/>
                      <a:pt x="1998" y="3370"/>
                    </a:cubicBezTo>
                    <a:lnTo>
                      <a:pt x="1971" y="3326"/>
                    </a:lnTo>
                    <a:cubicBezTo>
                      <a:pt x="1971" y="3322"/>
                      <a:pt x="1975" y="3320"/>
                      <a:pt x="1979" y="3320"/>
                    </a:cubicBezTo>
                    <a:cubicBezTo>
                      <a:pt x="1984" y="3320"/>
                      <a:pt x="1990" y="3322"/>
                      <a:pt x="1992" y="3325"/>
                    </a:cubicBezTo>
                    <a:lnTo>
                      <a:pt x="1992" y="3325"/>
                    </a:lnTo>
                    <a:lnTo>
                      <a:pt x="1987" y="3276"/>
                    </a:lnTo>
                    <a:lnTo>
                      <a:pt x="1993" y="3276"/>
                    </a:lnTo>
                    <a:cubicBezTo>
                      <a:pt x="1971" y="3271"/>
                      <a:pt x="1943" y="3249"/>
                      <a:pt x="1932" y="3238"/>
                    </a:cubicBezTo>
                    <a:cubicBezTo>
                      <a:pt x="1938" y="3233"/>
                      <a:pt x="1942" y="3231"/>
                      <a:pt x="1944" y="3231"/>
                    </a:cubicBezTo>
                    <a:cubicBezTo>
                      <a:pt x="1950" y="3231"/>
                      <a:pt x="1948" y="3243"/>
                      <a:pt x="1960" y="3243"/>
                    </a:cubicBezTo>
                    <a:lnTo>
                      <a:pt x="1932" y="3210"/>
                    </a:lnTo>
                    <a:cubicBezTo>
                      <a:pt x="1935" y="3209"/>
                      <a:pt x="1938" y="3209"/>
                      <a:pt x="1941" y="3209"/>
                    </a:cubicBezTo>
                    <a:cubicBezTo>
                      <a:pt x="1971" y="3209"/>
                      <a:pt x="1998" y="3234"/>
                      <a:pt x="1993" y="3249"/>
                    </a:cubicBezTo>
                    <a:cubicBezTo>
                      <a:pt x="2131" y="3232"/>
                      <a:pt x="1960" y="3221"/>
                      <a:pt x="2043" y="3166"/>
                    </a:cubicBezTo>
                    <a:lnTo>
                      <a:pt x="2043" y="3166"/>
                    </a:lnTo>
                    <a:lnTo>
                      <a:pt x="2054" y="3193"/>
                    </a:lnTo>
                    <a:cubicBezTo>
                      <a:pt x="2131" y="3182"/>
                      <a:pt x="2104" y="3155"/>
                      <a:pt x="2159" y="3127"/>
                    </a:cubicBezTo>
                    <a:lnTo>
                      <a:pt x="2159" y="3127"/>
                    </a:lnTo>
                    <a:cubicBezTo>
                      <a:pt x="2138" y="3131"/>
                      <a:pt x="2079" y="3160"/>
                      <a:pt x="2040" y="3160"/>
                    </a:cubicBezTo>
                    <a:cubicBezTo>
                      <a:pt x="2027" y="3160"/>
                      <a:pt x="2016" y="3157"/>
                      <a:pt x="2009" y="3149"/>
                    </a:cubicBezTo>
                    <a:cubicBezTo>
                      <a:pt x="2021" y="3138"/>
                      <a:pt x="2021" y="3127"/>
                      <a:pt x="1998" y="3105"/>
                    </a:cubicBezTo>
                    <a:lnTo>
                      <a:pt x="1998" y="3105"/>
                    </a:lnTo>
                    <a:cubicBezTo>
                      <a:pt x="2005" y="3105"/>
                      <a:pt x="2010" y="3106"/>
                      <a:pt x="2015" y="3106"/>
                    </a:cubicBezTo>
                    <a:cubicBezTo>
                      <a:pt x="2028" y="3106"/>
                      <a:pt x="2034" y="3103"/>
                      <a:pt x="2036" y="3099"/>
                    </a:cubicBezTo>
                    <a:lnTo>
                      <a:pt x="2036" y="3099"/>
                    </a:lnTo>
                    <a:cubicBezTo>
                      <a:pt x="2034" y="3101"/>
                      <a:pt x="2030" y="3103"/>
                      <a:pt x="2021" y="3105"/>
                    </a:cubicBezTo>
                    <a:cubicBezTo>
                      <a:pt x="1976" y="3083"/>
                      <a:pt x="2004" y="3083"/>
                      <a:pt x="2015" y="3072"/>
                    </a:cubicBezTo>
                    <a:lnTo>
                      <a:pt x="2015" y="3072"/>
                    </a:lnTo>
                    <a:cubicBezTo>
                      <a:pt x="2019" y="3075"/>
                      <a:pt x="2038" y="3087"/>
                      <a:pt x="2037" y="3096"/>
                    </a:cubicBezTo>
                    <a:lnTo>
                      <a:pt x="2037" y="3096"/>
                    </a:lnTo>
                    <a:cubicBezTo>
                      <a:pt x="2039" y="3090"/>
                      <a:pt x="2037" y="3081"/>
                      <a:pt x="2037" y="3072"/>
                    </a:cubicBezTo>
                    <a:lnTo>
                      <a:pt x="2037" y="3072"/>
                    </a:lnTo>
                    <a:lnTo>
                      <a:pt x="2098" y="3077"/>
                    </a:lnTo>
                    <a:cubicBezTo>
                      <a:pt x="2081" y="3049"/>
                      <a:pt x="2048" y="3049"/>
                      <a:pt x="2021" y="3038"/>
                    </a:cubicBezTo>
                    <a:cubicBezTo>
                      <a:pt x="2026" y="3011"/>
                      <a:pt x="2076" y="3011"/>
                      <a:pt x="2120" y="3011"/>
                    </a:cubicBezTo>
                    <a:cubicBezTo>
                      <a:pt x="2123" y="2997"/>
                      <a:pt x="2117" y="2994"/>
                      <a:pt x="2107" y="2994"/>
                    </a:cubicBezTo>
                    <a:cubicBezTo>
                      <a:pt x="2093" y="2994"/>
                      <a:pt x="2071" y="3000"/>
                      <a:pt x="2054" y="3000"/>
                    </a:cubicBezTo>
                    <a:cubicBezTo>
                      <a:pt x="2040" y="3000"/>
                      <a:pt x="2029" y="2996"/>
                      <a:pt x="2026" y="2983"/>
                    </a:cubicBezTo>
                    <a:cubicBezTo>
                      <a:pt x="2054" y="2944"/>
                      <a:pt x="2037" y="2917"/>
                      <a:pt x="1998" y="2872"/>
                    </a:cubicBezTo>
                    <a:cubicBezTo>
                      <a:pt x="2007" y="2866"/>
                      <a:pt x="2013" y="2864"/>
                      <a:pt x="2019" y="2864"/>
                    </a:cubicBezTo>
                    <a:cubicBezTo>
                      <a:pt x="2031" y="2864"/>
                      <a:pt x="2040" y="2873"/>
                      <a:pt x="2049" y="2873"/>
                    </a:cubicBezTo>
                    <a:cubicBezTo>
                      <a:pt x="2051" y="2873"/>
                      <a:pt x="2052" y="2873"/>
                      <a:pt x="2054" y="2872"/>
                    </a:cubicBezTo>
                    <a:lnTo>
                      <a:pt x="2009" y="2845"/>
                    </a:lnTo>
                    <a:cubicBezTo>
                      <a:pt x="2009" y="2841"/>
                      <a:pt x="2011" y="2840"/>
                      <a:pt x="2013" y="2840"/>
                    </a:cubicBezTo>
                    <a:cubicBezTo>
                      <a:pt x="2017" y="2840"/>
                      <a:pt x="2026" y="2845"/>
                      <a:pt x="2037" y="2845"/>
                    </a:cubicBezTo>
                    <a:cubicBezTo>
                      <a:pt x="2021" y="2823"/>
                      <a:pt x="1971" y="2834"/>
                      <a:pt x="1960" y="2800"/>
                    </a:cubicBezTo>
                    <a:cubicBezTo>
                      <a:pt x="1888" y="2789"/>
                      <a:pt x="2070" y="2751"/>
                      <a:pt x="1993" y="2706"/>
                    </a:cubicBezTo>
                    <a:cubicBezTo>
                      <a:pt x="1998" y="2704"/>
                      <a:pt x="2003" y="2703"/>
                      <a:pt x="2008" y="2703"/>
                    </a:cubicBezTo>
                    <a:cubicBezTo>
                      <a:pt x="2022" y="2703"/>
                      <a:pt x="2033" y="2712"/>
                      <a:pt x="2054" y="2712"/>
                    </a:cubicBezTo>
                    <a:cubicBezTo>
                      <a:pt x="2015" y="2657"/>
                      <a:pt x="2021" y="2662"/>
                      <a:pt x="1960" y="2612"/>
                    </a:cubicBezTo>
                    <a:lnTo>
                      <a:pt x="2009" y="2585"/>
                    </a:lnTo>
                    <a:lnTo>
                      <a:pt x="2009" y="2585"/>
                    </a:lnTo>
                    <a:cubicBezTo>
                      <a:pt x="1999" y="2589"/>
                      <a:pt x="1989" y="2591"/>
                      <a:pt x="1979" y="2591"/>
                    </a:cubicBezTo>
                    <a:cubicBezTo>
                      <a:pt x="1938" y="2591"/>
                      <a:pt x="1895" y="2560"/>
                      <a:pt x="1860" y="2529"/>
                    </a:cubicBezTo>
                    <a:cubicBezTo>
                      <a:pt x="1843" y="2540"/>
                      <a:pt x="1821" y="2546"/>
                      <a:pt x="1805" y="2546"/>
                    </a:cubicBezTo>
                    <a:lnTo>
                      <a:pt x="1777" y="2491"/>
                    </a:lnTo>
                    <a:cubicBezTo>
                      <a:pt x="1780" y="2489"/>
                      <a:pt x="1784" y="2489"/>
                      <a:pt x="1787" y="2489"/>
                    </a:cubicBezTo>
                    <a:cubicBezTo>
                      <a:pt x="1802" y="2489"/>
                      <a:pt x="1819" y="2497"/>
                      <a:pt x="1832" y="2502"/>
                    </a:cubicBezTo>
                    <a:lnTo>
                      <a:pt x="1821" y="2491"/>
                    </a:lnTo>
                    <a:cubicBezTo>
                      <a:pt x="1829" y="2486"/>
                      <a:pt x="1837" y="2484"/>
                      <a:pt x="1846" y="2484"/>
                    </a:cubicBezTo>
                    <a:cubicBezTo>
                      <a:pt x="1867" y="2484"/>
                      <a:pt x="1890" y="2497"/>
                      <a:pt x="1910" y="2513"/>
                    </a:cubicBezTo>
                    <a:cubicBezTo>
                      <a:pt x="1899" y="2518"/>
                      <a:pt x="1882" y="2518"/>
                      <a:pt x="1871" y="2524"/>
                    </a:cubicBezTo>
                    <a:cubicBezTo>
                      <a:pt x="1904" y="2540"/>
                      <a:pt x="1943" y="2557"/>
                      <a:pt x="1982" y="2557"/>
                    </a:cubicBezTo>
                    <a:cubicBezTo>
                      <a:pt x="1971" y="2551"/>
                      <a:pt x="1965" y="2546"/>
                      <a:pt x="1965" y="2540"/>
                    </a:cubicBezTo>
                    <a:lnTo>
                      <a:pt x="1965" y="2540"/>
                    </a:lnTo>
                    <a:cubicBezTo>
                      <a:pt x="1971" y="2546"/>
                      <a:pt x="1987" y="2546"/>
                      <a:pt x="1993" y="2546"/>
                    </a:cubicBezTo>
                    <a:cubicBezTo>
                      <a:pt x="1998" y="2546"/>
                      <a:pt x="1987" y="2540"/>
                      <a:pt x="1971" y="2529"/>
                    </a:cubicBezTo>
                    <a:lnTo>
                      <a:pt x="2043" y="2529"/>
                    </a:lnTo>
                    <a:lnTo>
                      <a:pt x="2015" y="2524"/>
                    </a:lnTo>
                    <a:cubicBezTo>
                      <a:pt x="2026" y="2502"/>
                      <a:pt x="2048" y="2491"/>
                      <a:pt x="2070" y="2468"/>
                    </a:cubicBezTo>
                    <a:cubicBezTo>
                      <a:pt x="2044" y="2445"/>
                      <a:pt x="2011" y="2421"/>
                      <a:pt x="1980" y="2396"/>
                    </a:cubicBezTo>
                    <a:lnTo>
                      <a:pt x="1980" y="2396"/>
                    </a:lnTo>
                    <a:cubicBezTo>
                      <a:pt x="1985" y="2404"/>
                      <a:pt x="1978" y="2409"/>
                      <a:pt x="1960" y="2419"/>
                    </a:cubicBezTo>
                    <a:cubicBezTo>
                      <a:pt x="1960" y="2413"/>
                      <a:pt x="1960" y="2408"/>
                      <a:pt x="1975" y="2392"/>
                    </a:cubicBezTo>
                    <a:lnTo>
                      <a:pt x="1975" y="2392"/>
                    </a:lnTo>
                    <a:cubicBezTo>
                      <a:pt x="1977" y="2393"/>
                      <a:pt x="1979" y="2395"/>
                      <a:pt x="1980" y="2396"/>
                    </a:cubicBezTo>
                    <a:lnTo>
                      <a:pt x="1980" y="2396"/>
                    </a:lnTo>
                    <a:cubicBezTo>
                      <a:pt x="1980" y="2395"/>
                      <a:pt x="1978" y="2393"/>
                      <a:pt x="1976" y="2391"/>
                    </a:cubicBezTo>
                    <a:lnTo>
                      <a:pt x="1976" y="2391"/>
                    </a:lnTo>
                    <a:cubicBezTo>
                      <a:pt x="1976" y="2391"/>
                      <a:pt x="1976" y="2392"/>
                      <a:pt x="1975" y="2392"/>
                    </a:cubicBezTo>
                    <a:lnTo>
                      <a:pt x="1975" y="2392"/>
                    </a:lnTo>
                    <a:cubicBezTo>
                      <a:pt x="1937" y="2360"/>
                      <a:pt x="1905" y="2328"/>
                      <a:pt x="1899" y="2291"/>
                    </a:cubicBezTo>
                    <a:lnTo>
                      <a:pt x="1899" y="2291"/>
                    </a:lnTo>
                    <a:cubicBezTo>
                      <a:pt x="1943" y="2319"/>
                      <a:pt x="1982" y="2308"/>
                      <a:pt x="2043" y="2319"/>
                    </a:cubicBezTo>
                    <a:cubicBezTo>
                      <a:pt x="1975" y="2324"/>
                      <a:pt x="2054" y="2368"/>
                      <a:pt x="2045" y="2401"/>
                    </a:cubicBezTo>
                    <a:lnTo>
                      <a:pt x="2045" y="2401"/>
                    </a:lnTo>
                    <a:cubicBezTo>
                      <a:pt x="2048" y="2398"/>
                      <a:pt x="2052" y="2396"/>
                      <a:pt x="2057" y="2396"/>
                    </a:cubicBezTo>
                    <a:cubicBezTo>
                      <a:pt x="2067" y="2396"/>
                      <a:pt x="2082" y="2404"/>
                      <a:pt x="2092" y="2408"/>
                    </a:cubicBezTo>
                    <a:lnTo>
                      <a:pt x="2043" y="2336"/>
                    </a:lnTo>
                    <a:lnTo>
                      <a:pt x="2043" y="2336"/>
                    </a:lnTo>
                    <a:cubicBezTo>
                      <a:pt x="2054" y="2338"/>
                      <a:pt x="2063" y="2339"/>
                      <a:pt x="2069" y="2339"/>
                    </a:cubicBezTo>
                    <a:cubicBezTo>
                      <a:pt x="2089" y="2339"/>
                      <a:pt x="2087" y="2327"/>
                      <a:pt x="2104" y="2319"/>
                    </a:cubicBezTo>
                    <a:cubicBezTo>
                      <a:pt x="2009" y="2308"/>
                      <a:pt x="2048" y="2264"/>
                      <a:pt x="2021" y="2225"/>
                    </a:cubicBezTo>
                    <a:lnTo>
                      <a:pt x="2021" y="2225"/>
                    </a:lnTo>
                    <a:cubicBezTo>
                      <a:pt x="2054" y="2236"/>
                      <a:pt x="2081" y="2241"/>
                      <a:pt x="2070" y="2275"/>
                    </a:cubicBezTo>
                    <a:cubicBezTo>
                      <a:pt x="2148" y="2253"/>
                      <a:pt x="1965" y="2214"/>
                      <a:pt x="2026" y="2186"/>
                    </a:cubicBezTo>
                    <a:lnTo>
                      <a:pt x="2026" y="2186"/>
                    </a:lnTo>
                    <a:cubicBezTo>
                      <a:pt x="2026" y="2192"/>
                      <a:pt x="2021" y="2197"/>
                      <a:pt x="2037" y="2197"/>
                    </a:cubicBezTo>
                    <a:cubicBezTo>
                      <a:pt x="2014" y="2183"/>
                      <a:pt x="2034" y="2149"/>
                      <a:pt x="2057" y="2149"/>
                    </a:cubicBezTo>
                    <a:cubicBezTo>
                      <a:pt x="2062" y="2149"/>
                      <a:pt x="2066" y="2150"/>
                      <a:pt x="2070" y="2153"/>
                    </a:cubicBezTo>
                    <a:lnTo>
                      <a:pt x="2070" y="2158"/>
                    </a:lnTo>
                    <a:cubicBezTo>
                      <a:pt x="2092" y="2109"/>
                      <a:pt x="2098" y="2004"/>
                      <a:pt x="2021" y="1976"/>
                    </a:cubicBezTo>
                    <a:cubicBezTo>
                      <a:pt x="2034" y="1976"/>
                      <a:pt x="2090" y="1994"/>
                      <a:pt x="2117" y="2006"/>
                    </a:cubicBezTo>
                    <a:lnTo>
                      <a:pt x="2117" y="2006"/>
                    </a:lnTo>
                    <a:lnTo>
                      <a:pt x="1877" y="1865"/>
                    </a:lnTo>
                    <a:lnTo>
                      <a:pt x="1877" y="1865"/>
                    </a:lnTo>
                    <a:cubicBezTo>
                      <a:pt x="1943" y="1887"/>
                      <a:pt x="2120" y="1893"/>
                      <a:pt x="2148" y="1943"/>
                    </a:cubicBezTo>
                    <a:cubicBezTo>
                      <a:pt x="2159" y="1937"/>
                      <a:pt x="2175" y="1921"/>
                      <a:pt x="2153" y="1887"/>
                    </a:cubicBezTo>
                    <a:lnTo>
                      <a:pt x="2153" y="1887"/>
                    </a:lnTo>
                    <a:cubicBezTo>
                      <a:pt x="2149" y="1889"/>
                      <a:pt x="2139" y="1890"/>
                      <a:pt x="2127" y="1890"/>
                    </a:cubicBezTo>
                    <a:cubicBezTo>
                      <a:pt x="2095" y="1890"/>
                      <a:pt x="2047" y="1884"/>
                      <a:pt x="2043" y="1876"/>
                    </a:cubicBezTo>
                    <a:cubicBezTo>
                      <a:pt x="2123" y="1860"/>
                      <a:pt x="2094" y="1860"/>
                      <a:pt x="2159" y="1839"/>
                    </a:cubicBezTo>
                    <a:lnTo>
                      <a:pt x="2159" y="1839"/>
                    </a:lnTo>
                    <a:cubicBezTo>
                      <a:pt x="2158" y="1839"/>
                      <a:pt x="2156" y="1839"/>
                      <a:pt x="2155" y="1839"/>
                    </a:cubicBezTo>
                    <a:cubicBezTo>
                      <a:pt x="2124" y="1839"/>
                      <a:pt x="2043" y="1808"/>
                      <a:pt x="2048" y="1793"/>
                    </a:cubicBezTo>
                    <a:lnTo>
                      <a:pt x="2048" y="1793"/>
                    </a:lnTo>
                    <a:cubicBezTo>
                      <a:pt x="2062" y="1798"/>
                      <a:pt x="2129" y="1806"/>
                      <a:pt x="2155" y="1818"/>
                    </a:cubicBezTo>
                    <a:lnTo>
                      <a:pt x="2155" y="1818"/>
                    </a:lnTo>
                    <a:lnTo>
                      <a:pt x="2077" y="1755"/>
                    </a:lnTo>
                    <a:lnTo>
                      <a:pt x="2077" y="1755"/>
                    </a:lnTo>
                    <a:cubicBezTo>
                      <a:pt x="2099" y="1767"/>
                      <a:pt x="2163" y="1771"/>
                      <a:pt x="2192" y="1771"/>
                    </a:cubicBezTo>
                    <a:cubicBezTo>
                      <a:pt x="2175" y="1771"/>
                      <a:pt x="2209" y="1727"/>
                      <a:pt x="2192" y="1716"/>
                    </a:cubicBezTo>
                    <a:lnTo>
                      <a:pt x="2192" y="1716"/>
                    </a:lnTo>
                    <a:lnTo>
                      <a:pt x="2164" y="1727"/>
                    </a:lnTo>
                    <a:cubicBezTo>
                      <a:pt x="2192" y="1683"/>
                      <a:pt x="2026" y="1638"/>
                      <a:pt x="2048" y="1583"/>
                    </a:cubicBezTo>
                    <a:lnTo>
                      <a:pt x="2048" y="1583"/>
                    </a:lnTo>
                    <a:cubicBezTo>
                      <a:pt x="2065" y="1596"/>
                      <a:pt x="2134" y="1618"/>
                      <a:pt x="2175" y="1618"/>
                    </a:cubicBezTo>
                    <a:cubicBezTo>
                      <a:pt x="2188" y="1618"/>
                      <a:pt x="2198" y="1616"/>
                      <a:pt x="2203" y="1611"/>
                    </a:cubicBezTo>
                    <a:cubicBezTo>
                      <a:pt x="2153" y="1583"/>
                      <a:pt x="1954" y="1489"/>
                      <a:pt x="1926" y="1434"/>
                    </a:cubicBezTo>
                    <a:lnTo>
                      <a:pt x="1960" y="1434"/>
                    </a:lnTo>
                    <a:lnTo>
                      <a:pt x="1932" y="1384"/>
                    </a:lnTo>
                    <a:lnTo>
                      <a:pt x="1932" y="1384"/>
                    </a:lnTo>
                    <a:cubicBezTo>
                      <a:pt x="2009" y="1434"/>
                      <a:pt x="2164" y="1533"/>
                      <a:pt x="2220" y="1589"/>
                    </a:cubicBezTo>
                    <a:cubicBezTo>
                      <a:pt x="2227" y="1586"/>
                      <a:pt x="2234" y="1585"/>
                      <a:pt x="2240" y="1585"/>
                    </a:cubicBezTo>
                    <a:cubicBezTo>
                      <a:pt x="2243" y="1585"/>
                      <a:pt x="2246" y="1585"/>
                      <a:pt x="2249" y="1585"/>
                    </a:cubicBezTo>
                    <a:cubicBezTo>
                      <a:pt x="2259" y="1585"/>
                      <a:pt x="2264" y="1583"/>
                      <a:pt x="2264" y="1561"/>
                    </a:cubicBezTo>
                    <a:cubicBezTo>
                      <a:pt x="2297" y="1561"/>
                      <a:pt x="2303" y="1589"/>
                      <a:pt x="2303" y="1600"/>
                    </a:cubicBezTo>
                    <a:lnTo>
                      <a:pt x="2341" y="1533"/>
                    </a:lnTo>
                    <a:cubicBezTo>
                      <a:pt x="2275" y="1522"/>
                      <a:pt x="2292" y="1467"/>
                      <a:pt x="2236" y="1450"/>
                    </a:cubicBezTo>
                    <a:lnTo>
                      <a:pt x="2236" y="1450"/>
                    </a:lnTo>
                    <a:lnTo>
                      <a:pt x="2286" y="1544"/>
                    </a:lnTo>
                    <a:cubicBezTo>
                      <a:pt x="2220" y="1528"/>
                      <a:pt x="2109" y="1450"/>
                      <a:pt x="2137" y="1406"/>
                    </a:cubicBezTo>
                    <a:cubicBezTo>
                      <a:pt x="2139" y="1405"/>
                      <a:pt x="2143" y="1404"/>
                      <a:pt x="2147" y="1404"/>
                    </a:cubicBezTo>
                    <a:cubicBezTo>
                      <a:pt x="2180" y="1404"/>
                      <a:pt x="2250" y="1445"/>
                      <a:pt x="2270" y="1445"/>
                    </a:cubicBezTo>
                    <a:cubicBezTo>
                      <a:pt x="2247" y="1434"/>
                      <a:pt x="2242" y="1389"/>
                      <a:pt x="2258" y="1389"/>
                    </a:cubicBezTo>
                    <a:lnTo>
                      <a:pt x="2286" y="1417"/>
                    </a:lnTo>
                    <a:cubicBezTo>
                      <a:pt x="2319" y="1395"/>
                      <a:pt x="2214" y="1351"/>
                      <a:pt x="2286" y="1334"/>
                    </a:cubicBezTo>
                    <a:cubicBezTo>
                      <a:pt x="2292" y="1323"/>
                      <a:pt x="2375" y="1323"/>
                      <a:pt x="2341" y="1312"/>
                    </a:cubicBezTo>
                    <a:cubicBezTo>
                      <a:pt x="2264" y="1312"/>
                      <a:pt x="2037" y="1251"/>
                      <a:pt x="1987" y="1223"/>
                    </a:cubicBezTo>
                    <a:cubicBezTo>
                      <a:pt x="1993" y="1223"/>
                      <a:pt x="2076" y="1185"/>
                      <a:pt x="2109" y="1185"/>
                    </a:cubicBezTo>
                    <a:cubicBezTo>
                      <a:pt x="2175" y="1185"/>
                      <a:pt x="2236" y="1251"/>
                      <a:pt x="2292" y="1251"/>
                    </a:cubicBezTo>
                    <a:cubicBezTo>
                      <a:pt x="2275" y="1245"/>
                      <a:pt x="2258" y="1229"/>
                      <a:pt x="2247" y="1223"/>
                    </a:cubicBezTo>
                    <a:cubicBezTo>
                      <a:pt x="2250" y="1223"/>
                      <a:pt x="2252" y="1223"/>
                      <a:pt x="2254" y="1223"/>
                    </a:cubicBezTo>
                    <a:cubicBezTo>
                      <a:pt x="2267" y="1223"/>
                      <a:pt x="2283" y="1230"/>
                      <a:pt x="2293" y="1230"/>
                    </a:cubicBezTo>
                    <a:cubicBezTo>
                      <a:pt x="2299" y="1230"/>
                      <a:pt x="2303" y="1227"/>
                      <a:pt x="2303" y="1218"/>
                    </a:cubicBezTo>
                    <a:cubicBezTo>
                      <a:pt x="2258" y="1201"/>
                      <a:pt x="2291" y="1182"/>
                      <a:pt x="2285" y="1182"/>
                    </a:cubicBezTo>
                    <a:cubicBezTo>
                      <a:pt x="2283" y="1182"/>
                      <a:pt x="2276" y="1184"/>
                      <a:pt x="2258" y="1190"/>
                    </a:cubicBezTo>
                    <a:cubicBezTo>
                      <a:pt x="2242" y="1162"/>
                      <a:pt x="2275" y="1168"/>
                      <a:pt x="2286" y="1135"/>
                    </a:cubicBezTo>
                    <a:cubicBezTo>
                      <a:pt x="2242" y="1135"/>
                      <a:pt x="2153" y="1063"/>
                      <a:pt x="2137" y="1030"/>
                    </a:cubicBezTo>
                    <a:lnTo>
                      <a:pt x="2137" y="1030"/>
                    </a:lnTo>
                    <a:cubicBezTo>
                      <a:pt x="2153" y="1035"/>
                      <a:pt x="2181" y="1035"/>
                      <a:pt x="2187" y="1035"/>
                    </a:cubicBezTo>
                    <a:cubicBezTo>
                      <a:pt x="2209" y="991"/>
                      <a:pt x="2247" y="969"/>
                      <a:pt x="2264" y="919"/>
                    </a:cubicBezTo>
                    <a:cubicBezTo>
                      <a:pt x="2271" y="919"/>
                      <a:pt x="2286" y="914"/>
                      <a:pt x="2303" y="914"/>
                    </a:cubicBezTo>
                    <a:cubicBezTo>
                      <a:pt x="2312" y="914"/>
                      <a:pt x="2321" y="915"/>
                      <a:pt x="2330" y="919"/>
                    </a:cubicBezTo>
                    <a:cubicBezTo>
                      <a:pt x="2325" y="908"/>
                      <a:pt x="2303" y="897"/>
                      <a:pt x="2303" y="880"/>
                    </a:cubicBezTo>
                    <a:cubicBezTo>
                      <a:pt x="2312" y="878"/>
                      <a:pt x="2319" y="877"/>
                      <a:pt x="2324" y="877"/>
                    </a:cubicBezTo>
                    <a:cubicBezTo>
                      <a:pt x="2353" y="877"/>
                      <a:pt x="2313" y="913"/>
                      <a:pt x="2375" y="913"/>
                    </a:cubicBezTo>
                    <a:cubicBezTo>
                      <a:pt x="2341" y="897"/>
                      <a:pt x="2341" y="858"/>
                      <a:pt x="2319" y="830"/>
                    </a:cubicBezTo>
                    <a:cubicBezTo>
                      <a:pt x="2313" y="829"/>
                      <a:pt x="2307" y="828"/>
                      <a:pt x="2303" y="828"/>
                    </a:cubicBezTo>
                    <a:cubicBezTo>
                      <a:pt x="2265" y="828"/>
                      <a:pt x="2293" y="883"/>
                      <a:pt x="2303" y="908"/>
                    </a:cubicBezTo>
                    <a:cubicBezTo>
                      <a:pt x="2231" y="880"/>
                      <a:pt x="2159" y="814"/>
                      <a:pt x="2137" y="753"/>
                    </a:cubicBezTo>
                    <a:cubicBezTo>
                      <a:pt x="2135" y="736"/>
                      <a:pt x="2141" y="730"/>
                      <a:pt x="2149" y="730"/>
                    </a:cubicBezTo>
                    <a:cubicBezTo>
                      <a:pt x="2163" y="730"/>
                      <a:pt x="2182" y="744"/>
                      <a:pt x="2186" y="744"/>
                    </a:cubicBezTo>
                    <a:cubicBezTo>
                      <a:pt x="2187" y="744"/>
                      <a:pt x="2187" y="743"/>
                      <a:pt x="2187" y="742"/>
                    </a:cubicBezTo>
                    <a:cubicBezTo>
                      <a:pt x="2231" y="670"/>
                      <a:pt x="2070" y="631"/>
                      <a:pt x="2153" y="581"/>
                    </a:cubicBezTo>
                    <a:cubicBezTo>
                      <a:pt x="2157" y="581"/>
                      <a:pt x="2161" y="581"/>
                      <a:pt x="2164" y="581"/>
                    </a:cubicBezTo>
                    <a:cubicBezTo>
                      <a:pt x="2214" y="581"/>
                      <a:pt x="2250" y="615"/>
                      <a:pt x="2292" y="620"/>
                    </a:cubicBezTo>
                    <a:cubicBezTo>
                      <a:pt x="2297" y="664"/>
                      <a:pt x="2242" y="664"/>
                      <a:pt x="2236" y="687"/>
                    </a:cubicBezTo>
                    <a:lnTo>
                      <a:pt x="2270" y="664"/>
                    </a:lnTo>
                    <a:cubicBezTo>
                      <a:pt x="2286" y="675"/>
                      <a:pt x="2292" y="703"/>
                      <a:pt x="2270" y="714"/>
                    </a:cubicBezTo>
                    <a:cubicBezTo>
                      <a:pt x="2325" y="703"/>
                      <a:pt x="2325" y="587"/>
                      <a:pt x="2386" y="548"/>
                    </a:cubicBezTo>
                    <a:cubicBezTo>
                      <a:pt x="2375" y="532"/>
                      <a:pt x="2369" y="504"/>
                      <a:pt x="2341" y="504"/>
                    </a:cubicBezTo>
                    <a:lnTo>
                      <a:pt x="2341" y="526"/>
                    </a:lnTo>
                    <a:cubicBezTo>
                      <a:pt x="2296" y="526"/>
                      <a:pt x="2297" y="480"/>
                      <a:pt x="2276" y="480"/>
                    </a:cubicBezTo>
                    <a:cubicBezTo>
                      <a:pt x="2274" y="480"/>
                      <a:pt x="2272" y="481"/>
                      <a:pt x="2270" y="482"/>
                    </a:cubicBezTo>
                    <a:cubicBezTo>
                      <a:pt x="2247" y="449"/>
                      <a:pt x="2214" y="410"/>
                      <a:pt x="2258" y="382"/>
                    </a:cubicBezTo>
                    <a:lnTo>
                      <a:pt x="2258" y="382"/>
                    </a:lnTo>
                    <a:lnTo>
                      <a:pt x="2311" y="392"/>
                    </a:lnTo>
                    <a:lnTo>
                      <a:pt x="2311" y="392"/>
                    </a:lnTo>
                    <a:cubicBezTo>
                      <a:pt x="2311" y="392"/>
                      <a:pt x="2311" y="392"/>
                      <a:pt x="2311" y="392"/>
                    </a:cubicBezTo>
                    <a:cubicBezTo>
                      <a:pt x="2298" y="392"/>
                      <a:pt x="2287" y="402"/>
                      <a:pt x="2292" y="415"/>
                    </a:cubicBezTo>
                    <a:cubicBezTo>
                      <a:pt x="2292" y="393"/>
                      <a:pt x="2380" y="393"/>
                      <a:pt x="2319" y="355"/>
                    </a:cubicBezTo>
                    <a:lnTo>
                      <a:pt x="2319" y="355"/>
                    </a:lnTo>
                    <a:lnTo>
                      <a:pt x="2270" y="360"/>
                    </a:lnTo>
                    <a:cubicBezTo>
                      <a:pt x="2247" y="327"/>
                      <a:pt x="2203" y="272"/>
                      <a:pt x="2236" y="249"/>
                    </a:cubicBezTo>
                    <a:cubicBezTo>
                      <a:pt x="2224" y="248"/>
                      <a:pt x="2217" y="248"/>
                      <a:pt x="2213" y="248"/>
                    </a:cubicBezTo>
                    <a:cubicBezTo>
                      <a:pt x="2196" y="248"/>
                      <a:pt x="2226" y="255"/>
                      <a:pt x="2164" y="255"/>
                    </a:cubicBezTo>
                    <a:cubicBezTo>
                      <a:pt x="2258" y="271"/>
                      <a:pt x="2134" y="331"/>
                      <a:pt x="2228" y="338"/>
                    </a:cubicBezTo>
                    <a:lnTo>
                      <a:pt x="2228" y="338"/>
                    </a:lnTo>
                    <a:cubicBezTo>
                      <a:pt x="2223" y="337"/>
                      <a:pt x="2218" y="337"/>
                      <a:pt x="2214" y="337"/>
                    </a:cubicBezTo>
                    <a:cubicBezTo>
                      <a:pt x="2152" y="337"/>
                      <a:pt x="2175" y="366"/>
                      <a:pt x="2104" y="371"/>
                    </a:cubicBezTo>
                    <a:cubicBezTo>
                      <a:pt x="2126" y="382"/>
                      <a:pt x="2148" y="371"/>
                      <a:pt x="2126" y="399"/>
                    </a:cubicBezTo>
                    <a:cubicBezTo>
                      <a:pt x="2131" y="399"/>
                      <a:pt x="2137" y="410"/>
                      <a:pt x="2137" y="415"/>
                    </a:cubicBezTo>
                    <a:cubicBezTo>
                      <a:pt x="2148" y="415"/>
                      <a:pt x="2154" y="413"/>
                      <a:pt x="2162" y="413"/>
                    </a:cubicBezTo>
                    <a:cubicBezTo>
                      <a:pt x="2166" y="413"/>
                      <a:pt x="2170" y="414"/>
                      <a:pt x="2175" y="415"/>
                    </a:cubicBezTo>
                    <a:cubicBezTo>
                      <a:pt x="2209" y="443"/>
                      <a:pt x="2192" y="482"/>
                      <a:pt x="2209" y="504"/>
                    </a:cubicBezTo>
                    <a:cubicBezTo>
                      <a:pt x="2205" y="508"/>
                      <a:pt x="2202" y="509"/>
                      <a:pt x="2199" y="509"/>
                    </a:cubicBezTo>
                    <a:cubicBezTo>
                      <a:pt x="2189" y="509"/>
                      <a:pt x="2181" y="493"/>
                      <a:pt x="2164" y="493"/>
                    </a:cubicBezTo>
                    <a:lnTo>
                      <a:pt x="2192" y="526"/>
                    </a:lnTo>
                    <a:cubicBezTo>
                      <a:pt x="2180" y="521"/>
                      <a:pt x="2168" y="520"/>
                      <a:pt x="2157" y="520"/>
                    </a:cubicBezTo>
                    <a:cubicBezTo>
                      <a:pt x="2149" y="520"/>
                      <a:pt x="2142" y="521"/>
                      <a:pt x="2135" y="521"/>
                    </a:cubicBezTo>
                    <a:cubicBezTo>
                      <a:pt x="2117" y="521"/>
                      <a:pt x="2104" y="518"/>
                      <a:pt x="2098" y="498"/>
                    </a:cubicBezTo>
                    <a:lnTo>
                      <a:pt x="2081" y="532"/>
                    </a:lnTo>
                    <a:cubicBezTo>
                      <a:pt x="2054" y="548"/>
                      <a:pt x="2037" y="565"/>
                      <a:pt x="2048" y="587"/>
                    </a:cubicBezTo>
                    <a:cubicBezTo>
                      <a:pt x="2042" y="597"/>
                      <a:pt x="2055" y="614"/>
                      <a:pt x="2060" y="621"/>
                    </a:cubicBezTo>
                    <a:lnTo>
                      <a:pt x="2060" y="621"/>
                    </a:lnTo>
                    <a:cubicBezTo>
                      <a:pt x="2059" y="620"/>
                      <a:pt x="2057" y="618"/>
                      <a:pt x="2054" y="615"/>
                    </a:cubicBezTo>
                    <a:lnTo>
                      <a:pt x="2054" y="615"/>
                    </a:lnTo>
                    <a:lnTo>
                      <a:pt x="2065" y="675"/>
                    </a:lnTo>
                    <a:lnTo>
                      <a:pt x="2048" y="675"/>
                    </a:lnTo>
                    <a:cubicBezTo>
                      <a:pt x="2026" y="725"/>
                      <a:pt x="2081" y="808"/>
                      <a:pt x="1987" y="841"/>
                    </a:cubicBezTo>
                    <a:cubicBezTo>
                      <a:pt x="1993" y="864"/>
                      <a:pt x="1998" y="886"/>
                      <a:pt x="1982" y="913"/>
                    </a:cubicBezTo>
                    <a:lnTo>
                      <a:pt x="1937" y="908"/>
                    </a:lnTo>
                    <a:lnTo>
                      <a:pt x="1937" y="908"/>
                    </a:lnTo>
                    <a:cubicBezTo>
                      <a:pt x="1943" y="936"/>
                      <a:pt x="1882" y="963"/>
                      <a:pt x="1915" y="980"/>
                    </a:cubicBezTo>
                    <a:cubicBezTo>
                      <a:pt x="1913" y="980"/>
                      <a:pt x="1911" y="980"/>
                      <a:pt x="1908" y="980"/>
                    </a:cubicBezTo>
                    <a:cubicBezTo>
                      <a:pt x="1818" y="980"/>
                      <a:pt x="1859" y="1086"/>
                      <a:pt x="1832" y="1118"/>
                    </a:cubicBezTo>
                    <a:lnTo>
                      <a:pt x="1882" y="1135"/>
                    </a:lnTo>
                    <a:cubicBezTo>
                      <a:pt x="1871" y="1162"/>
                      <a:pt x="1877" y="1190"/>
                      <a:pt x="1888" y="1229"/>
                    </a:cubicBezTo>
                    <a:lnTo>
                      <a:pt x="1932" y="1240"/>
                    </a:lnTo>
                    <a:cubicBezTo>
                      <a:pt x="1960" y="1279"/>
                      <a:pt x="1882" y="1306"/>
                      <a:pt x="1877" y="1356"/>
                    </a:cubicBezTo>
                    <a:cubicBezTo>
                      <a:pt x="1863" y="1352"/>
                      <a:pt x="1868" y="1340"/>
                      <a:pt x="1876" y="1336"/>
                    </a:cubicBezTo>
                    <a:lnTo>
                      <a:pt x="1876" y="1336"/>
                    </a:lnTo>
                    <a:cubicBezTo>
                      <a:pt x="1778" y="1366"/>
                      <a:pt x="1925" y="1473"/>
                      <a:pt x="1843" y="1500"/>
                    </a:cubicBezTo>
                    <a:cubicBezTo>
                      <a:pt x="1854" y="1517"/>
                      <a:pt x="1849" y="1528"/>
                      <a:pt x="1832" y="1528"/>
                    </a:cubicBezTo>
                    <a:cubicBezTo>
                      <a:pt x="1827" y="1533"/>
                      <a:pt x="1816" y="1533"/>
                      <a:pt x="1805" y="1544"/>
                    </a:cubicBezTo>
                    <a:cubicBezTo>
                      <a:pt x="1821" y="1544"/>
                      <a:pt x="1827" y="1533"/>
                      <a:pt x="1832" y="1533"/>
                    </a:cubicBezTo>
                    <a:cubicBezTo>
                      <a:pt x="1832" y="1544"/>
                      <a:pt x="1832" y="1561"/>
                      <a:pt x="1843" y="1577"/>
                    </a:cubicBezTo>
                    <a:lnTo>
                      <a:pt x="1794" y="1572"/>
                    </a:lnTo>
                    <a:lnTo>
                      <a:pt x="1794" y="1577"/>
                    </a:lnTo>
                    <a:cubicBezTo>
                      <a:pt x="1771" y="1583"/>
                      <a:pt x="1816" y="1589"/>
                      <a:pt x="1849" y="1600"/>
                    </a:cubicBezTo>
                    <a:cubicBezTo>
                      <a:pt x="1854" y="1605"/>
                      <a:pt x="1860" y="1616"/>
                      <a:pt x="1871" y="1627"/>
                    </a:cubicBezTo>
                    <a:cubicBezTo>
                      <a:pt x="1863" y="1626"/>
                      <a:pt x="1857" y="1626"/>
                      <a:pt x="1852" y="1626"/>
                    </a:cubicBezTo>
                    <a:cubicBezTo>
                      <a:pt x="1810" y="1626"/>
                      <a:pt x="1874" y="1666"/>
                      <a:pt x="1799" y="1666"/>
                    </a:cubicBezTo>
                    <a:cubicBezTo>
                      <a:pt x="1830" y="1687"/>
                      <a:pt x="1818" y="1742"/>
                      <a:pt x="1875" y="1767"/>
                    </a:cubicBezTo>
                    <a:lnTo>
                      <a:pt x="1875" y="1767"/>
                    </a:lnTo>
                    <a:cubicBezTo>
                      <a:pt x="1859" y="1778"/>
                      <a:pt x="1850" y="1794"/>
                      <a:pt x="1871" y="1810"/>
                    </a:cubicBezTo>
                    <a:lnTo>
                      <a:pt x="1805" y="1804"/>
                    </a:lnTo>
                    <a:lnTo>
                      <a:pt x="1805" y="1804"/>
                    </a:lnTo>
                    <a:lnTo>
                      <a:pt x="1877" y="1860"/>
                    </a:lnTo>
                    <a:cubicBezTo>
                      <a:pt x="1856" y="1868"/>
                      <a:pt x="1841" y="1873"/>
                      <a:pt x="1827" y="1873"/>
                    </a:cubicBezTo>
                    <a:cubicBezTo>
                      <a:pt x="1811" y="1873"/>
                      <a:pt x="1795" y="1866"/>
                      <a:pt x="1771" y="1849"/>
                    </a:cubicBezTo>
                    <a:lnTo>
                      <a:pt x="1771" y="1849"/>
                    </a:lnTo>
                    <a:cubicBezTo>
                      <a:pt x="1827" y="1915"/>
                      <a:pt x="1788" y="1893"/>
                      <a:pt x="1849" y="1948"/>
                    </a:cubicBezTo>
                    <a:lnTo>
                      <a:pt x="1816" y="1943"/>
                    </a:lnTo>
                    <a:lnTo>
                      <a:pt x="1816" y="1943"/>
                    </a:lnTo>
                    <a:cubicBezTo>
                      <a:pt x="1816" y="1959"/>
                      <a:pt x="1854" y="1992"/>
                      <a:pt x="1821" y="1998"/>
                    </a:cubicBezTo>
                    <a:cubicBezTo>
                      <a:pt x="1738" y="2020"/>
                      <a:pt x="1777" y="2170"/>
                      <a:pt x="1694" y="2253"/>
                    </a:cubicBezTo>
                    <a:cubicBezTo>
                      <a:pt x="1816" y="2253"/>
                      <a:pt x="1639" y="2291"/>
                      <a:pt x="1722" y="2308"/>
                    </a:cubicBezTo>
                    <a:cubicBezTo>
                      <a:pt x="1714" y="2308"/>
                      <a:pt x="1704" y="2313"/>
                      <a:pt x="1695" y="2313"/>
                    </a:cubicBezTo>
                    <a:cubicBezTo>
                      <a:pt x="1691" y="2313"/>
                      <a:pt x="1687" y="2312"/>
                      <a:pt x="1683" y="2308"/>
                    </a:cubicBezTo>
                    <a:cubicBezTo>
                      <a:pt x="1672" y="2307"/>
                      <a:pt x="1663" y="2295"/>
                      <a:pt x="1654" y="2278"/>
                    </a:cubicBezTo>
                    <a:lnTo>
                      <a:pt x="1654" y="2278"/>
                    </a:lnTo>
                    <a:cubicBezTo>
                      <a:pt x="1654" y="2280"/>
                      <a:pt x="1653" y="2281"/>
                      <a:pt x="1653" y="2283"/>
                    </a:cubicBezTo>
                    <a:lnTo>
                      <a:pt x="1653" y="2283"/>
                    </a:lnTo>
                    <a:cubicBezTo>
                      <a:pt x="1640" y="2262"/>
                      <a:pt x="1621" y="2234"/>
                      <a:pt x="1617" y="2181"/>
                    </a:cubicBezTo>
                    <a:cubicBezTo>
                      <a:pt x="1618" y="2175"/>
                      <a:pt x="1620" y="2171"/>
                      <a:pt x="1622" y="2167"/>
                    </a:cubicBezTo>
                    <a:lnTo>
                      <a:pt x="1622" y="2167"/>
                    </a:lnTo>
                    <a:cubicBezTo>
                      <a:pt x="1632" y="2210"/>
                      <a:pt x="1642" y="2252"/>
                      <a:pt x="1654" y="2278"/>
                    </a:cubicBezTo>
                    <a:lnTo>
                      <a:pt x="1654" y="2278"/>
                    </a:lnTo>
                    <a:cubicBezTo>
                      <a:pt x="1659" y="2268"/>
                      <a:pt x="1667" y="2259"/>
                      <a:pt x="1672" y="2247"/>
                    </a:cubicBezTo>
                    <a:cubicBezTo>
                      <a:pt x="1651" y="2243"/>
                      <a:pt x="1652" y="2146"/>
                      <a:pt x="1637" y="2146"/>
                    </a:cubicBezTo>
                    <a:cubicBezTo>
                      <a:pt x="1633" y="2146"/>
                      <a:pt x="1628" y="2152"/>
                      <a:pt x="1622" y="2167"/>
                    </a:cubicBezTo>
                    <a:lnTo>
                      <a:pt x="1622" y="2167"/>
                    </a:lnTo>
                    <a:cubicBezTo>
                      <a:pt x="1613" y="2127"/>
                      <a:pt x="1604" y="2085"/>
                      <a:pt x="1594" y="2053"/>
                    </a:cubicBezTo>
                    <a:lnTo>
                      <a:pt x="1594" y="2053"/>
                    </a:lnTo>
                    <a:cubicBezTo>
                      <a:pt x="1540" y="2086"/>
                      <a:pt x="1593" y="2264"/>
                      <a:pt x="1621" y="2354"/>
                    </a:cubicBezTo>
                    <a:lnTo>
                      <a:pt x="1621" y="2354"/>
                    </a:lnTo>
                    <a:cubicBezTo>
                      <a:pt x="1617" y="2352"/>
                      <a:pt x="1614" y="2349"/>
                      <a:pt x="1611" y="2347"/>
                    </a:cubicBezTo>
                    <a:cubicBezTo>
                      <a:pt x="1610" y="2350"/>
                      <a:pt x="1609" y="2354"/>
                      <a:pt x="1608" y="2357"/>
                    </a:cubicBezTo>
                    <a:lnTo>
                      <a:pt x="1608" y="2357"/>
                    </a:lnTo>
                    <a:cubicBezTo>
                      <a:pt x="1528" y="2346"/>
                      <a:pt x="1437" y="2196"/>
                      <a:pt x="1390" y="1992"/>
                    </a:cubicBezTo>
                    <a:cubicBezTo>
                      <a:pt x="1375" y="1901"/>
                      <a:pt x="1390" y="1885"/>
                      <a:pt x="1406" y="1885"/>
                    </a:cubicBezTo>
                    <a:cubicBezTo>
                      <a:pt x="1414" y="1885"/>
                      <a:pt x="1423" y="1890"/>
                      <a:pt x="1427" y="1890"/>
                    </a:cubicBezTo>
                    <a:cubicBezTo>
                      <a:pt x="1430" y="1890"/>
                      <a:pt x="1430" y="1888"/>
                      <a:pt x="1428" y="1882"/>
                    </a:cubicBezTo>
                    <a:cubicBezTo>
                      <a:pt x="1428" y="1555"/>
                      <a:pt x="1268" y="1605"/>
                      <a:pt x="1318" y="1334"/>
                    </a:cubicBezTo>
                    <a:cubicBezTo>
                      <a:pt x="1334" y="1294"/>
                      <a:pt x="1351" y="1282"/>
                      <a:pt x="1369" y="1282"/>
                    </a:cubicBezTo>
                    <a:cubicBezTo>
                      <a:pt x="1394" y="1282"/>
                      <a:pt x="1419" y="1306"/>
                      <a:pt x="1441" y="1306"/>
                    </a:cubicBezTo>
                    <a:cubicBezTo>
                      <a:pt x="1446" y="1306"/>
                      <a:pt x="1451" y="1304"/>
                      <a:pt x="1456" y="1301"/>
                    </a:cubicBezTo>
                    <a:lnTo>
                      <a:pt x="1456" y="1301"/>
                    </a:lnTo>
                    <a:cubicBezTo>
                      <a:pt x="1484" y="1439"/>
                      <a:pt x="1434" y="1522"/>
                      <a:pt x="1439" y="1616"/>
                    </a:cubicBezTo>
                    <a:lnTo>
                      <a:pt x="1462" y="1500"/>
                    </a:lnTo>
                    <a:cubicBezTo>
                      <a:pt x="1484" y="1544"/>
                      <a:pt x="1495" y="1638"/>
                      <a:pt x="1489" y="1694"/>
                    </a:cubicBezTo>
                    <a:cubicBezTo>
                      <a:pt x="1539" y="1605"/>
                      <a:pt x="1467" y="1140"/>
                      <a:pt x="1511" y="886"/>
                    </a:cubicBezTo>
                    <a:cubicBezTo>
                      <a:pt x="1494" y="850"/>
                      <a:pt x="1480" y="790"/>
                      <a:pt x="1466" y="790"/>
                    </a:cubicBezTo>
                    <a:cubicBezTo>
                      <a:pt x="1463" y="790"/>
                      <a:pt x="1459" y="794"/>
                      <a:pt x="1456" y="803"/>
                    </a:cubicBezTo>
                    <a:lnTo>
                      <a:pt x="1462" y="886"/>
                    </a:lnTo>
                    <a:cubicBezTo>
                      <a:pt x="1455" y="897"/>
                      <a:pt x="1449" y="902"/>
                      <a:pt x="1444" y="902"/>
                    </a:cubicBezTo>
                    <a:cubicBezTo>
                      <a:pt x="1419" y="902"/>
                      <a:pt x="1405" y="808"/>
                      <a:pt x="1394" y="808"/>
                    </a:cubicBezTo>
                    <a:cubicBezTo>
                      <a:pt x="1390" y="808"/>
                      <a:pt x="1387" y="816"/>
                      <a:pt x="1384" y="836"/>
                    </a:cubicBezTo>
                    <a:cubicBezTo>
                      <a:pt x="1351" y="731"/>
                      <a:pt x="1301" y="609"/>
                      <a:pt x="1329" y="454"/>
                    </a:cubicBezTo>
                    <a:lnTo>
                      <a:pt x="1390" y="426"/>
                    </a:lnTo>
                    <a:lnTo>
                      <a:pt x="1390" y="426"/>
                    </a:lnTo>
                    <a:cubicBezTo>
                      <a:pt x="1373" y="438"/>
                      <a:pt x="1356" y="526"/>
                      <a:pt x="1379" y="576"/>
                    </a:cubicBezTo>
                    <a:cubicBezTo>
                      <a:pt x="1351" y="509"/>
                      <a:pt x="1456" y="338"/>
                      <a:pt x="1379" y="272"/>
                    </a:cubicBezTo>
                    <a:lnTo>
                      <a:pt x="1379" y="272"/>
                    </a:lnTo>
                    <a:lnTo>
                      <a:pt x="1334" y="371"/>
                    </a:lnTo>
                    <a:cubicBezTo>
                      <a:pt x="1301" y="260"/>
                      <a:pt x="1240" y="133"/>
                      <a:pt x="12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222" name="Google Shape;2222;p41"/>
            <p:cNvSpPr/>
            <p:nvPr/>
          </p:nvSpPr>
          <p:spPr>
            <a:xfrm flipH="1">
              <a:off x="4281422" y="4194804"/>
              <a:ext cx="485560" cy="1135909"/>
            </a:xfrm>
            <a:custGeom>
              <a:avLst/>
              <a:gdLst/>
              <a:ahLst/>
              <a:cxnLst/>
              <a:rect l="l" t="t" r="r" b="b"/>
              <a:pathLst>
                <a:path w="8728" h="20419" extrusionOk="0">
                  <a:moveTo>
                    <a:pt x="5606" y="298"/>
                  </a:moveTo>
                  <a:cubicBezTo>
                    <a:pt x="5602" y="300"/>
                    <a:pt x="5599" y="300"/>
                    <a:pt x="5598" y="301"/>
                  </a:cubicBezTo>
                  <a:lnTo>
                    <a:pt x="5598" y="301"/>
                  </a:lnTo>
                  <a:cubicBezTo>
                    <a:pt x="5601" y="300"/>
                    <a:pt x="5603" y="299"/>
                    <a:pt x="5606" y="298"/>
                  </a:cubicBezTo>
                  <a:close/>
                  <a:moveTo>
                    <a:pt x="7167" y="464"/>
                  </a:moveTo>
                  <a:lnTo>
                    <a:pt x="7167" y="464"/>
                  </a:lnTo>
                  <a:cubicBezTo>
                    <a:pt x="7160" y="470"/>
                    <a:pt x="7153" y="476"/>
                    <a:pt x="7147" y="483"/>
                  </a:cubicBezTo>
                  <a:lnTo>
                    <a:pt x="7147" y="483"/>
                  </a:lnTo>
                  <a:cubicBezTo>
                    <a:pt x="7153" y="477"/>
                    <a:pt x="7160" y="471"/>
                    <a:pt x="7167" y="464"/>
                  </a:cubicBezTo>
                  <a:close/>
                  <a:moveTo>
                    <a:pt x="6652" y="1007"/>
                  </a:moveTo>
                  <a:cubicBezTo>
                    <a:pt x="6652" y="1007"/>
                    <a:pt x="6652" y="1007"/>
                    <a:pt x="6652" y="1007"/>
                  </a:cubicBezTo>
                  <a:lnTo>
                    <a:pt x="6652" y="1007"/>
                  </a:lnTo>
                  <a:close/>
                  <a:moveTo>
                    <a:pt x="6652" y="1007"/>
                  </a:moveTo>
                  <a:cubicBezTo>
                    <a:pt x="6652" y="1007"/>
                    <a:pt x="6652" y="1007"/>
                    <a:pt x="6652" y="1007"/>
                  </a:cubicBezTo>
                  <a:lnTo>
                    <a:pt x="6652" y="1007"/>
                  </a:lnTo>
                  <a:close/>
                  <a:moveTo>
                    <a:pt x="7459" y="1659"/>
                  </a:moveTo>
                  <a:cubicBezTo>
                    <a:pt x="7452" y="1663"/>
                    <a:pt x="7445" y="1667"/>
                    <a:pt x="7438" y="1671"/>
                  </a:cubicBezTo>
                  <a:cubicBezTo>
                    <a:pt x="7448" y="1665"/>
                    <a:pt x="7455" y="1662"/>
                    <a:pt x="7459" y="1659"/>
                  </a:cubicBezTo>
                  <a:close/>
                  <a:moveTo>
                    <a:pt x="7106" y="2252"/>
                  </a:moveTo>
                  <a:lnTo>
                    <a:pt x="7106" y="2252"/>
                  </a:lnTo>
                  <a:cubicBezTo>
                    <a:pt x="7126" y="2257"/>
                    <a:pt x="7149" y="2266"/>
                    <a:pt x="7174" y="2272"/>
                  </a:cubicBezTo>
                  <a:lnTo>
                    <a:pt x="7174" y="2272"/>
                  </a:lnTo>
                  <a:cubicBezTo>
                    <a:pt x="7159" y="2266"/>
                    <a:pt x="7137" y="2260"/>
                    <a:pt x="7106" y="2252"/>
                  </a:cubicBezTo>
                  <a:close/>
                  <a:moveTo>
                    <a:pt x="3889" y="4872"/>
                  </a:moveTo>
                  <a:cubicBezTo>
                    <a:pt x="3895" y="4935"/>
                    <a:pt x="3909" y="4982"/>
                    <a:pt x="3925" y="5020"/>
                  </a:cubicBezTo>
                  <a:lnTo>
                    <a:pt x="3925" y="5020"/>
                  </a:lnTo>
                  <a:cubicBezTo>
                    <a:pt x="3910" y="4976"/>
                    <a:pt x="3898" y="4929"/>
                    <a:pt x="3891" y="4886"/>
                  </a:cubicBezTo>
                  <a:cubicBezTo>
                    <a:pt x="3890" y="4881"/>
                    <a:pt x="3889" y="4877"/>
                    <a:pt x="3889" y="4872"/>
                  </a:cubicBezTo>
                  <a:close/>
                  <a:moveTo>
                    <a:pt x="3925" y="5020"/>
                  </a:moveTo>
                  <a:cubicBezTo>
                    <a:pt x="3935" y="5049"/>
                    <a:pt x="3946" y="5077"/>
                    <a:pt x="3957" y="5102"/>
                  </a:cubicBezTo>
                  <a:cubicBezTo>
                    <a:pt x="3979" y="5146"/>
                    <a:pt x="4007" y="5185"/>
                    <a:pt x="4024" y="5207"/>
                  </a:cubicBezTo>
                  <a:cubicBezTo>
                    <a:pt x="4040" y="5234"/>
                    <a:pt x="4057" y="5246"/>
                    <a:pt x="4057" y="5246"/>
                  </a:cubicBezTo>
                  <a:cubicBezTo>
                    <a:pt x="4024" y="5201"/>
                    <a:pt x="4002" y="5163"/>
                    <a:pt x="3968" y="5107"/>
                  </a:cubicBezTo>
                  <a:cubicBezTo>
                    <a:pt x="3956" y="5083"/>
                    <a:pt x="3940" y="5056"/>
                    <a:pt x="3925" y="5020"/>
                  </a:cubicBezTo>
                  <a:close/>
                  <a:moveTo>
                    <a:pt x="4653" y="6897"/>
                  </a:moveTo>
                  <a:lnTo>
                    <a:pt x="4653" y="6897"/>
                  </a:lnTo>
                  <a:cubicBezTo>
                    <a:pt x="4655" y="6898"/>
                    <a:pt x="4658" y="6899"/>
                    <a:pt x="4660" y="6900"/>
                  </a:cubicBezTo>
                  <a:cubicBezTo>
                    <a:pt x="4655" y="6897"/>
                    <a:pt x="4655" y="6897"/>
                    <a:pt x="4653" y="6897"/>
                  </a:cubicBezTo>
                  <a:cubicBezTo>
                    <a:pt x="4653" y="6897"/>
                    <a:pt x="4653" y="6897"/>
                    <a:pt x="4653" y="6897"/>
                  </a:cubicBezTo>
                  <a:close/>
                  <a:moveTo>
                    <a:pt x="3652" y="7360"/>
                  </a:moveTo>
                  <a:cubicBezTo>
                    <a:pt x="3652" y="7376"/>
                    <a:pt x="3652" y="7394"/>
                    <a:pt x="3653" y="7415"/>
                  </a:cubicBezTo>
                  <a:cubicBezTo>
                    <a:pt x="3653" y="7397"/>
                    <a:pt x="3652" y="7379"/>
                    <a:pt x="3652" y="7360"/>
                  </a:cubicBezTo>
                  <a:close/>
                  <a:moveTo>
                    <a:pt x="4096" y="7952"/>
                  </a:moveTo>
                  <a:lnTo>
                    <a:pt x="4096" y="7952"/>
                  </a:lnTo>
                  <a:cubicBezTo>
                    <a:pt x="4103" y="7955"/>
                    <a:pt x="4110" y="7957"/>
                    <a:pt x="4116" y="7960"/>
                  </a:cubicBezTo>
                  <a:lnTo>
                    <a:pt x="4116" y="7960"/>
                  </a:lnTo>
                  <a:cubicBezTo>
                    <a:pt x="4109" y="7957"/>
                    <a:pt x="4102" y="7954"/>
                    <a:pt x="4096" y="7952"/>
                  </a:cubicBezTo>
                  <a:close/>
                  <a:moveTo>
                    <a:pt x="5175" y="8245"/>
                  </a:moveTo>
                  <a:cubicBezTo>
                    <a:pt x="5175" y="8245"/>
                    <a:pt x="5175" y="8250"/>
                    <a:pt x="5197" y="8261"/>
                  </a:cubicBezTo>
                  <a:lnTo>
                    <a:pt x="5175" y="8245"/>
                  </a:lnTo>
                  <a:close/>
                  <a:moveTo>
                    <a:pt x="5197" y="8261"/>
                  </a:moveTo>
                  <a:cubicBezTo>
                    <a:pt x="5197" y="8266"/>
                    <a:pt x="5201" y="8267"/>
                    <a:pt x="5206" y="8267"/>
                  </a:cubicBezTo>
                  <a:lnTo>
                    <a:pt x="5206" y="8267"/>
                  </a:lnTo>
                  <a:cubicBezTo>
                    <a:pt x="5202" y="8267"/>
                    <a:pt x="5199" y="8266"/>
                    <a:pt x="5197" y="8261"/>
                  </a:cubicBezTo>
                  <a:close/>
                  <a:moveTo>
                    <a:pt x="5396" y="9335"/>
                  </a:moveTo>
                  <a:lnTo>
                    <a:pt x="5396" y="9335"/>
                  </a:lnTo>
                  <a:cubicBezTo>
                    <a:pt x="5394" y="9350"/>
                    <a:pt x="5393" y="9364"/>
                    <a:pt x="5391" y="9379"/>
                  </a:cubicBezTo>
                  <a:lnTo>
                    <a:pt x="5391" y="9379"/>
                  </a:lnTo>
                  <a:cubicBezTo>
                    <a:pt x="5393" y="9365"/>
                    <a:pt x="5394" y="9351"/>
                    <a:pt x="5396" y="9335"/>
                  </a:cubicBezTo>
                  <a:close/>
                  <a:moveTo>
                    <a:pt x="3443" y="9794"/>
                  </a:moveTo>
                  <a:cubicBezTo>
                    <a:pt x="3415" y="9822"/>
                    <a:pt x="3392" y="9856"/>
                    <a:pt x="3372" y="9894"/>
                  </a:cubicBezTo>
                  <a:lnTo>
                    <a:pt x="3372" y="9894"/>
                  </a:lnTo>
                  <a:cubicBezTo>
                    <a:pt x="3390" y="9863"/>
                    <a:pt x="3413" y="9831"/>
                    <a:pt x="3443" y="9794"/>
                  </a:cubicBezTo>
                  <a:close/>
                  <a:moveTo>
                    <a:pt x="3372" y="9894"/>
                  </a:moveTo>
                  <a:cubicBezTo>
                    <a:pt x="3335" y="9957"/>
                    <a:pt x="3319" y="10012"/>
                    <a:pt x="3311" y="10072"/>
                  </a:cubicBezTo>
                  <a:lnTo>
                    <a:pt x="3311" y="10072"/>
                  </a:lnTo>
                  <a:cubicBezTo>
                    <a:pt x="3312" y="10067"/>
                    <a:pt x="3314" y="10061"/>
                    <a:pt x="3315" y="10054"/>
                  </a:cubicBezTo>
                  <a:cubicBezTo>
                    <a:pt x="3325" y="10005"/>
                    <a:pt x="3345" y="9947"/>
                    <a:pt x="3372" y="9894"/>
                  </a:cubicBezTo>
                  <a:close/>
                  <a:moveTo>
                    <a:pt x="3311" y="10072"/>
                  </a:moveTo>
                  <a:cubicBezTo>
                    <a:pt x="3301" y="10119"/>
                    <a:pt x="3303" y="10152"/>
                    <a:pt x="3306" y="10163"/>
                  </a:cubicBezTo>
                  <a:lnTo>
                    <a:pt x="3306" y="10163"/>
                  </a:lnTo>
                  <a:cubicBezTo>
                    <a:pt x="3306" y="10134"/>
                    <a:pt x="3307" y="10107"/>
                    <a:pt x="3310" y="10082"/>
                  </a:cubicBezTo>
                  <a:cubicBezTo>
                    <a:pt x="3310" y="10079"/>
                    <a:pt x="3311" y="10076"/>
                    <a:pt x="3311" y="10072"/>
                  </a:cubicBezTo>
                  <a:close/>
                  <a:moveTo>
                    <a:pt x="3387" y="10436"/>
                  </a:moveTo>
                  <a:lnTo>
                    <a:pt x="3387" y="10436"/>
                  </a:lnTo>
                  <a:cubicBezTo>
                    <a:pt x="3400" y="10459"/>
                    <a:pt x="3414" y="10478"/>
                    <a:pt x="3425" y="10490"/>
                  </a:cubicBezTo>
                  <a:lnTo>
                    <a:pt x="3425" y="10490"/>
                  </a:lnTo>
                  <a:cubicBezTo>
                    <a:pt x="3411" y="10473"/>
                    <a:pt x="3398" y="10455"/>
                    <a:pt x="3387" y="10436"/>
                  </a:cubicBezTo>
                  <a:close/>
                  <a:moveTo>
                    <a:pt x="4787" y="11288"/>
                  </a:moveTo>
                  <a:cubicBezTo>
                    <a:pt x="4782" y="11310"/>
                    <a:pt x="4781" y="11320"/>
                    <a:pt x="4781" y="11320"/>
                  </a:cubicBezTo>
                  <a:lnTo>
                    <a:pt x="4781" y="11320"/>
                  </a:lnTo>
                  <a:cubicBezTo>
                    <a:pt x="4783" y="11310"/>
                    <a:pt x="4785" y="11300"/>
                    <a:pt x="4787" y="11288"/>
                  </a:cubicBezTo>
                  <a:close/>
                  <a:moveTo>
                    <a:pt x="3564" y="12677"/>
                  </a:moveTo>
                  <a:lnTo>
                    <a:pt x="3564" y="12677"/>
                  </a:lnTo>
                  <a:cubicBezTo>
                    <a:pt x="3570" y="12679"/>
                    <a:pt x="3575" y="12680"/>
                    <a:pt x="3579" y="12681"/>
                  </a:cubicBezTo>
                  <a:lnTo>
                    <a:pt x="3579" y="12681"/>
                  </a:lnTo>
                  <a:cubicBezTo>
                    <a:pt x="3575" y="12680"/>
                    <a:pt x="3570" y="12679"/>
                    <a:pt x="3564" y="12677"/>
                  </a:cubicBezTo>
                  <a:close/>
                  <a:moveTo>
                    <a:pt x="4118" y="14254"/>
                  </a:moveTo>
                  <a:lnTo>
                    <a:pt x="4105" y="14282"/>
                  </a:lnTo>
                  <a:lnTo>
                    <a:pt x="4118" y="14254"/>
                  </a:lnTo>
                  <a:close/>
                  <a:moveTo>
                    <a:pt x="4105" y="14282"/>
                  </a:moveTo>
                  <a:lnTo>
                    <a:pt x="4090" y="14315"/>
                  </a:lnTo>
                  <a:lnTo>
                    <a:pt x="4090" y="14315"/>
                  </a:lnTo>
                  <a:lnTo>
                    <a:pt x="4105" y="14282"/>
                  </a:lnTo>
                  <a:close/>
                  <a:moveTo>
                    <a:pt x="4090" y="14315"/>
                  </a:moveTo>
                  <a:lnTo>
                    <a:pt x="4077" y="14344"/>
                  </a:lnTo>
                  <a:lnTo>
                    <a:pt x="4079" y="14343"/>
                  </a:lnTo>
                  <a:lnTo>
                    <a:pt x="4090" y="14315"/>
                  </a:lnTo>
                  <a:close/>
                  <a:moveTo>
                    <a:pt x="2743" y="16975"/>
                  </a:moveTo>
                  <a:cubicBezTo>
                    <a:pt x="2738" y="16983"/>
                    <a:pt x="2734" y="16991"/>
                    <a:pt x="2729" y="16999"/>
                  </a:cubicBezTo>
                  <a:cubicBezTo>
                    <a:pt x="2719" y="17018"/>
                    <a:pt x="2716" y="17025"/>
                    <a:pt x="2716" y="17025"/>
                  </a:cubicBezTo>
                  <a:cubicBezTo>
                    <a:pt x="2717" y="17025"/>
                    <a:pt x="2730" y="17000"/>
                    <a:pt x="2743" y="16975"/>
                  </a:cubicBezTo>
                  <a:close/>
                  <a:moveTo>
                    <a:pt x="3939" y="17074"/>
                  </a:moveTo>
                  <a:cubicBezTo>
                    <a:pt x="3930" y="17075"/>
                    <a:pt x="3921" y="17076"/>
                    <a:pt x="3912" y="17077"/>
                  </a:cubicBezTo>
                  <a:lnTo>
                    <a:pt x="3924" y="17077"/>
                  </a:lnTo>
                  <a:cubicBezTo>
                    <a:pt x="3929" y="17076"/>
                    <a:pt x="3934" y="17075"/>
                    <a:pt x="3939" y="17074"/>
                  </a:cubicBezTo>
                  <a:close/>
                  <a:moveTo>
                    <a:pt x="3741" y="17068"/>
                  </a:moveTo>
                  <a:cubicBezTo>
                    <a:pt x="3740" y="17068"/>
                    <a:pt x="3754" y="17070"/>
                    <a:pt x="3791" y="17077"/>
                  </a:cubicBezTo>
                  <a:cubicBezTo>
                    <a:pt x="3812" y="17078"/>
                    <a:pt x="3832" y="17079"/>
                    <a:pt x="3853" y="17079"/>
                  </a:cubicBezTo>
                  <a:cubicBezTo>
                    <a:pt x="3872" y="17079"/>
                    <a:pt x="3892" y="17078"/>
                    <a:pt x="3912" y="17077"/>
                  </a:cubicBezTo>
                  <a:lnTo>
                    <a:pt x="3819" y="17077"/>
                  </a:lnTo>
                  <a:cubicBezTo>
                    <a:pt x="3779" y="17073"/>
                    <a:pt x="3742" y="17068"/>
                    <a:pt x="3741" y="17068"/>
                  </a:cubicBezTo>
                  <a:close/>
                  <a:moveTo>
                    <a:pt x="867" y="17494"/>
                  </a:moveTo>
                  <a:cubicBezTo>
                    <a:pt x="853" y="17497"/>
                    <a:pt x="839" y="17500"/>
                    <a:pt x="825" y="17503"/>
                  </a:cubicBezTo>
                  <a:cubicBezTo>
                    <a:pt x="840" y="17500"/>
                    <a:pt x="854" y="17497"/>
                    <a:pt x="867" y="17494"/>
                  </a:cubicBezTo>
                  <a:close/>
                  <a:moveTo>
                    <a:pt x="2032" y="17746"/>
                  </a:moveTo>
                  <a:cubicBezTo>
                    <a:pt x="2022" y="17761"/>
                    <a:pt x="2013" y="17775"/>
                    <a:pt x="2004" y="17790"/>
                  </a:cubicBezTo>
                  <a:lnTo>
                    <a:pt x="2004" y="17790"/>
                  </a:lnTo>
                  <a:cubicBezTo>
                    <a:pt x="2012" y="17778"/>
                    <a:pt x="2021" y="17763"/>
                    <a:pt x="2032" y="17746"/>
                  </a:cubicBezTo>
                  <a:close/>
                  <a:moveTo>
                    <a:pt x="2032" y="17741"/>
                  </a:moveTo>
                  <a:cubicBezTo>
                    <a:pt x="2006" y="17781"/>
                    <a:pt x="1992" y="17805"/>
                    <a:pt x="1986" y="17815"/>
                  </a:cubicBezTo>
                  <a:lnTo>
                    <a:pt x="1986" y="17815"/>
                  </a:lnTo>
                  <a:cubicBezTo>
                    <a:pt x="1999" y="17794"/>
                    <a:pt x="2014" y="17770"/>
                    <a:pt x="2032" y="17741"/>
                  </a:cubicBezTo>
                  <a:close/>
                  <a:moveTo>
                    <a:pt x="1628" y="18261"/>
                  </a:moveTo>
                  <a:lnTo>
                    <a:pt x="1628" y="18261"/>
                  </a:lnTo>
                  <a:cubicBezTo>
                    <a:pt x="1628" y="18262"/>
                    <a:pt x="1628" y="18264"/>
                    <a:pt x="1628" y="18266"/>
                  </a:cubicBezTo>
                  <a:lnTo>
                    <a:pt x="1628" y="18266"/>
                  </a:lnTo>
                  <a:cubicBezTo>
                    <a:pt x="1628" y="18264"/>
                    <a:pt x="1628" y="18263"/>
                    <a:pt x="1628" y="18261"/>
                  </a:cubicBezTo>
                  <a:close/>
                  <a:moveTo>
                    <a:pt x="1710" y="18248"/>
                  </a:moveTo>
                  <a:lnTo>
                    <a:pt x="1710" y="18248"/>
                  </a:lnTo>
                  <a:cubicBezTo>
                    <a:pt x="1707" y="18252"/>
                    <a:pt x="1704" y="18258"/>
                    <a:pt x="1700" y="18266"/>
                  </a:cubicBezTo>
                  <a:cubicBezTo>
                    <a:pt x="1704" y="18262"/>
                    <a:pt x="1709" y="18254"/>
                    <a:pt x="1710" y="18248"/>
                  </a:cubicBezTo>
                  <a:close/>
                  <a:moveTo>
                    <a:pt x="1539" y="19185"/>
                  </a:moveTo>
                  <a:cubicBezTo>
                    <a:pt x="1597" y="19225"/>
                    <a:pt x="1660" y="19260"/>
                    <a:pt x="1715" y="19289"/>
                  </a:cubicBezTo>
                  <a:lnTo>
                    <a:pt x="1715" y="19289"/>
                  </a:lnTo>
                  <a:cubicBezTo>
                    <a:pt x="1680" y="19269"/>
                    <a:pt x="1640" y="19246"/>
                    <a:pt x="1594" y="19218"/>
                  </a:cubicBezTo>
                  <a:lnTo>
                    <a:pt x="1539" y="19185"/>
                  </a:lnTo>
                  <a:close/>
                  <a:moveTo>
                    <a:pt x="1799" y="19312"/>
                  </a:moveTo>
                  <a:cubicBezTo>
                    <a:pt x="1801" y="19314"/>
                    <a:pt x="1804" y="19315"/>
                    <a:pt x="1806" y="19317"/>
                  </a:cubicBezTo>
                  <a:lnTo>
                    <a:pt x="1806" y="19317"/>
                  </a:lnTo>
                  <a:cubicBezTo>
                    <a:pt x="1805" y="19316"/>
                    <a:pt x="1803" y="19315"/>
                    <a:pt x="1799" y="19312"/>
                  </a:cubicBezTo>
                  <a:close/>
                  <a:moveTo>
                    <a:pt x="1436" y="19078"/>
                  </a:moveTo>
                  <a:lnTo>
                    <a:pt x="1436" y="19078"/>
                  </a:lnTo>
                  <a:cubicBezTo>
                    <a:pt x="1437" y="19079"/>
                    <a:pt x="1438" y="19080"/>
                    <a:pt x="1439" y="19080"/>
                  </a:cubicBezTo>
                  <a:lnTo>
                    <a:pt x="1439" y="19080"/>
                  </a:lnTo>
                  <a:cubicBezTo>
                    <a:pt x="1434" y="19091"/>
                    <a:pt x="1428" y="19102"/>
                    <a:pt x="1412" y="19119"/>
                  </a:cubicBezTo>
                  <a:lnTo>
                    <a:pt x="1384" y="19174"/>
                  </a:lnTo>
                  <a:cubicBezTo>
                    <a:pt x="1353" y="19211"/>
                    <a:pt x="1349" y="19214"/>
                    <a:pt x="1347" y="19214"/>
                  </a:cubicBezTo>
                  <a:cubicBezTo>
                    <a:pt x="1347" y="19214"/>
                    <a:pt x="1347" y="19214"/>
                    <a:pt x="1347" y="19214"/>
                  </a:cubicBezTo>
                  <a:cubicBezTo>
                    <a:pt x="1344" y="19214"/>
                    <a:pt x="1338" y="19219"/>
                    <a:pt x="1240" y="19345"/>
                  </a:cubicBezTo>
                  <a:cubicBezTo>
                    <a:pt x="1328" y="19219"/>
                    <a:pt x="1208" y="19372"/>
                    <a:pt x="1436" y="19078"/>
                  </a:cubicBezTo>
                  <a:close/>
                  <a:moveTo>
                    <a:pt x="2022" y="19424"/>
                  </a:moveTo>
                  <a:cubicBezTo>
                    <a:pt x="2073" y="19445"/>
                    <a:pt x="2109" y="19457"/>
                    <a:pt x="2136" y="19464"/>
                  </a:cubicBezTo>
                  <a:lnTo>
                    <a:pt x="2136" y="19464"/>
                  </a:lnTo>
                  <a:cubicBezTo>
                    <a:pt x="2129" y="19462"/>
                    <a:pt x="2122" y="19459"/>
                    <a:pt x="2115" y="19456"/>
                  </a:cubicBezTo>
                  <a:cubicBezTo>
                    <a:pt x="2073" y="19442"/>
                    <a:pt x="2043" y="19431"/>
                    <a:pt x="2022" y="19424"/>
                  </a:cubicBezTo>
                  <a:close/>
                  <a:moveTo>
                    <a:pt x="2460" y="19552"/>
                  </a:moveTo>
                  <a:lnTo>
                    <a:pt x="2460" y="19552"/>
                  </a:lnTo>
                  <a:cubicBezTo>
                    <a:pt x="2457" y="19553"/>
                    <a:pt x="2457" y="19555"/>
                    <a:pt x="2460" y="19556"/>
                  </a:cubicBezTo>
                  <a:lnTo>
                    <a:pt x="2460" y="19556"/>
                  </a:lnTo>
                  <a:cubicBezTo>
                    <a:pt x="2459" y="19554"/>
                    <a:pt x="2460" y="19553"/>
                    <a:pt x="2460" y="19552"/>
                  </a:cubicBezTo>
                  <a:close/>
                  <a:moveTo>
                    <a:pt x="3011" y="19102"/>
                  </a:moveTo>
                  <a:cubicBezTo>
                    <a:pt x="3005" y="19262"/>
                    <a:pt x="2956" y="19368"/>
                    <a:pt x="2895" y="19428"/>
                  </a:cubicBezTo>
                  <a:cubicBezTo>
                    <a:pt x="2839" y="19489"/>
                    <a:pt x="2784" y="19511"/>
                    <a:pt x="2734" y="19534"/>
                  </a:cubicBezTo>
                  <a:cubicBezTo>
                    <a:pt x="2687" y="19546"/>
                    <a:pt x="2641" y="19556"/>
                    <a:pt x="2580" y="19556"/>
                  </a:cubicBezTo>
                  <a:cubicBezTo>
                    <a:pt x="2504" y="19556"/>
                    <a:pt x="2406" y="19541"/>
                    <a:pt x="2253" y="19495"/>
                  </a:cubicBezTo>
                  <a:cubicBezTo>
                    <a:pt x="2209" y="19489"/>
                    <a:pt x="2198" y="19484"/>
                    <a:pt x="2148" y="19467"/>
                  </a:cubicBezTo>
                  <a:cubicBezTo>
                    <a:pt x="2144" y="19466"/>
                    <a:pt x="2140" y="19465"/>
                    <a:pt x="2136" y="19464"/>
                  </a:cubicBezTo>
                  <a:lnTo>
                    <a:pt x="2136" y="19464"/>
                  </a:lnTo>
                  <a:cubicBezTo>
                    <a:pt x="2320" y="19534"/>
                    <a:pt x="2404" y="19539"/>
                    <a:pt x="2436" y="19545"/>
                  </a:cubicBezTo>
                  <a:cubicBezTo>
                    <a:pt x="2459" y="19548"/>
                    <a:pt x="2460" y="19549"/>
                    <a:pt x="2460" y="19552"/>
                  </a:cubicBezTo>
                  <a:lnTo>
                    <a:pt x="2460" y="19552"/>
                  </a:lnTo>
                  <a:cubicBezTo>
                    <a:pt x="2464" y="19551"/>
                    <a:pt x="2474" y="19550"/>
                    <a:pt x="2491" y="19550"/>
                  </a:cubicBezTo>
                  <a:cubicBezTo>
                    <a:pt x="2518" y="19556"/>
                    <a:pt x="2549" y="19561"/>
                    <a:pt x="2584" y="19561"/>
                  </a:cubicBezTo>
                  <a:cubicBezTo>
                    <a:pt x="2612" y="19561"/>
                    <a:pt x="2644" y="19558"/>
                    <a:pt x="2679" y="19550"/>
                  </a:cubicBezTo>
                  <a:cubicBezTo>
                    <a:pt x="2756" y="19539"/>
                    <a:pt x="2839" y="19506"/>
                    <a:pt x="2895" y="19451"/>
                  </a:cubicBezTo>
                  <a:cubicBezTo>
                    <a:pt x="3011" y="19323"/>
                    <a:pt x="3011" y="19157"/>
                    <a:pt x="3011" y="19102"/>
                  </a:cubicBezTo>
                  <a:close/>
                  <a:moveTo>
                    <a:pt x="2729" y="19550"/>
                  </a:moveTo>
                  <a:lnTo>
                    <a:pt x="2729" y="19550"/>
                  </a:lnTo>
                  <a:cubicBezTo>
                    <a:pt x="2696" y="19560"/>
                    <a:pt x="2664" y="19565"/>
                    <a:pt x="2636" y="19568"/>
                  </a:cubicBezTo>
                  <a:lnTo>
                    <a:pt x="2636" y="19568"/>
                  </a:lnTo>
                  <a:cubicBezTo>
                    <a:pt x="2641" y="19567"/>
                    <a:pt x="2646" y="19567"/>
                    <a:pt x="2651" y="19567"/>
                  </a:cubicBezTo>
                  <a:cubicBezTo>
                    <a:pt x="2679" y="19567"/>
                    <a:pt x="2701" y="19561"/>
                    <a:pt x="2729" y="19550"/>
                  </a:cubicBezTo>
                  <a:close/>
                  <a:moveTo>
                    <a:pt x="2460" y="19556"/>
                  </a:moveTo>
                  <a:cubicBezTo>
                    <a:pt x="2460" y="19557"/>
                    <a:pt x="2461" y="19559"/>
                    <a:pt x="2463" y="19561"/>
                  </a:cubicBezTo>
                  <a:cubicBezTo>
                    <a:pt x="2485" y="19564"/>
                    <a:pt x="2517" y="19568"/>
                    <a:pt x="2555" y="19569"/>
                  </a:cubicBezTo>
                  <a:lnTo>
                    <a:pt x="2555" y="19569"/>
                  </a:lnTo>
                  <a:cubicBezTo>
                    <a:pt x="2548" y="19568"/>
                    <a:pt x="2542" y="19568"/>
                    <a:pt x="2535" y="19567"/>
                  </a:cubicBezTo>
                  <a:cubicBezTo>
                    <a:pt x="2494" y="19564"/>
                    <a:pt x="2467" y="19559"/>
                    <a:pt x="2460" y="19556"/>
                  </a:cubicBezTo>
                  <a:close/>
                  <a:moveTo>
                    <a:pt x="2636" y="19568"/>
                  </a:moveTo>
                  <a:lnTo>
                    <a:pt x="2636" y="19568"/>
                  </a:lnTo>
                  <a:cubicBezTo>
                    <a:pt x="2618" y="19569"/>
                    <a:pt x="2602" y="19569"/>
                    <a:pt x="2585" y="19569"/>
                  </a:cubicBezTo>
                  <a:cubicBezTo>
                    <a:pt x="2575" y="19569"/>
                    <a:pt x="2565" y="19569"/>
                    <a:pt x="2555" y="19569"/>
                  </a:cubicBezTo>
                  <a:lnTo>
                    <a:pt x="2555" y="19569"/>
                  </a:lnTo>
                  <a:cubicBezTo>
                    <a:pt x="2566" y="19569"/>
                    <a:pt x="2578" y="19570"/>
                    <a:pt x="2590" y="19570"/>
                  </a:cubicBezTo>
                  <a:cubicBezTo>
                    <a:pt x="2605" y="19570"/>
                    <a:pt x="2620" y="19569"/>
                    <a:pt x="2636" y="19568"/>
                  </a:cubicBezTo>
                  <a:close/>
                  <a:moveTo>
                    <a:pt x="798" y="19838"/>
                  </a:moveTo>
                  <a:cubicBezTo>
                    <a:pt x="784" y="19848"/>
                    <a:pt x="779" y="19856"/>
                    <a:pt x="770" y="19868"/>
                  </a:cubicBezTo>
                  <a:lnTo>
                    <a:pt x="770" y="19868"/>
                  </a:lnTo>
                  <a:cubicBezTo>
                    <a:pt x="780" y="19857"/>
                    <a:pt x="790" y="19847"/>
                    <a:pt x="798" y="19838"/>
                  </a:cubicBezTo>
                  <a:close/>
                  <a:moveTo>
                    <a:pt x="1423" y="19069"/>
                  </a:moveTo>
                  <a:cubicBezTo>
                    <a:pt x="1427" y="19072"/>
                    <a:pt x="1432" y="19075"/>
                    <a:pt x="1436" y="19078"/>
                  </a:cubicBezTo>
                  <a:lnTo>
                    <a:pt x="1436" y="19078"/>
                  </a:lnTo>
                  <a:cubicBezTo>
                    <a:pt x="1161" y="19424"/>
                    <a:pt x="1001" y="19622"/>
                    <a:pt x="760" y="19881"/>
                  </a:cubicBezTo>
                  <a:lnTo>
                    <a:pt x="760" y="19881"/>
                  </a:lnTo>
                  <a:cubicBezTo>
                    <a:pt x="764" y="19876"/>
                    <a:pt x="767" y="19871"/>
                    <a:pt x="770" y="19868"/>
                  </a:cubicBezTo>
                  <a:lnTo>
                    <a:pt x="770" y="19868"/>
                  </a:lnTo>
                  <a:cubicBezTo>
                    <a:pt x="716" y="19924"/>
                    <a:pt x="636" y="20004"/>
                    <a:pt x="571" y="20065"/>
                  </a:cubicBezTo>
                  <a:cubicBezTo>
                    <a:pt x="531" y="20100"/>
                    <a:pt x="515" y="20113"/>
                    <a:pt x="513" y="20113"/>
                  </a:cubicBezTo>
                  <a:cubicBezTo>
                    <a:pt x="508" y="20113"/>
                    <a:pt x="668" y="19963"/>
                    <a:pt x="659" y="19963"/>
                  </a:cubicBezTo>
                  <a:lnTo>
                    <a:pt x="659" y="19963"/>
                  </a:lnTo>
                  <a:cubicBezTo>
                    <a:pt x="658" y="19963"/>
                    <a:pt x="656" y="19963"/>
                    <a:pt x="654" y="19965"/>
                  </a:cubicBezTo>
                  <a:cubicBezTo>
                    <a:pt x="565" y="20059"/>
                    <a:pt x="466" y="20142"/>
                    <a:pt x="360" y="20225"/>
                  </a:cubicBezTo>
                  <a:lnTo>
                    <a:pt x="355" y="20231"/>
                  </a:lnTo>
                  <a:cubicBezTo>
                    <a:pt x="316" y="20264"/>
                    <a:pt x="277" y="20292"/>
                    <a:pt x="244" y="20319"/>
                  </a:cubicBezTo>
                  <a:cubicBezTo>
                    <a:pt x="222" y="20336"/>
                    <a:pt x="211" y="20347"/>
                    <a:pt x="194" y="20353"/>
                  </a:cubicBezTo>
                  <a:cubicBezTo>
                    <a:pt x="189" y="20364"/>
                    <a:pt x="183" y="20364"/>
                    <a:pt x="178" y="20369"/>
                  </a:cubicBezTo>
                  <a:cubicBezTo>
                    <a:pt x="178" y="20369"/>
                    <a:pt x="167" y="20369"/>
                    <a:pt x="167" y="20364"/>
                  </a:cubicBezTo>
                  <a:lnTo>
                    <a:pt x="167" y="20364"/>
                  </a:lnTo>
                  <a:cubicBezTo>
                    <a:pt x="168" y="20364"/>
                    <a:pt x="169" y="20365"/>
                    <a:pt x="170" y="20365"/>
                  </a:cubicBezTo>
                  <a:cubicBezTo>
                    <a:pt x="180" y="20365"/>
                    <a:pt x="189" y="20347"/>
                    <a:pt x="194" y="20347"/>
                  </a:cubicBezTo>
                  <a:cubicBezTo>
                    <a:pt x="205" y="20342"/>
                    <a:pt x="216" y="20336"/>
                    <a:pt x="222" y="20325"/>
                  </a:cubicBezTo>
                  <a:cubicBezTo>
                    <a:pt x="239" y="20314"/>
                    <a:pt x="250" y="20297"/>
                    <a:pt x="266" y="20292"/>
                  </a:cubicBezTo>
                  <a:cubicBezTo>
                    <a:pt x="659" y="19982"/>
                    <a:pt x="1052" y="19561"/>
                    <a:pt x="1423" y="19069"/>
                  </a:cubicBezTo>
                  <a:close/>
                  <a:moveTo>
                    <a:pt x="8179" y="0"/>
                  </a:moveTo>
                  <a:cubicBezTo>
                    <a:pt x="8080" y="0"/>
                    <a:pt x="7985" y="21"/>
                    <a:pt x="7897" y="44"/>
                  </a:cubicBezTo>
                  <a:cubicBezTo>
                    <a:pt x="7892" y="46"/>
                    <a:pt x="7891" y="48"/>
                    <a:pt x="7894" y="48"/>
                  </a:cubicBezTo>
                  <a:cubicBezTo>
                    <a:pt x="7903" y="48"/>
                    <a:pt x="7950" y="36"/>
                    <a:pt x="7997" y="27"/>
                  </a:cubicBezTo>
                  <a:cubicBezTo>
                    <a:pt x="8040" y="16"/>
                    <a:pt x="8084" y="13"/>
                    <a:pt x="8103" y="11"/>
                  </a:cubicBezTo>
                  <a:lnTo>
                    <a:pt x="8103" y="11"/>
                  </a:lnTo>
                  <a:cubicBezTo>
                    <a:pt x="7939" y="34"/>
                    <a:pt x="7830" y="72"/>
                    <a:pt x="7742" y="110"/>
                  </a:cubicBezTo>
                  <a:cubicBezTo>
                    <a:pt x="7659" y="143"/>
                    <a:pt x="7593" y="177"/>
                    <a:pt x="7538" y="204"/>
                  </a:cubicBezTo>
                  <a:cubicBezTo>
                    <a:pt x="7416" y="276"/>
                    <a:pt x="7300" y="343"/>
                    <a:pt x="7084" y="553"/>
                  </a:cubicBezTo>
                  <a:cubicBezTo>
                    <a:pt x="7105" y="532"/>
                    <a:pt x="7126" y="505"/>
                    <a:pt x="7147" y="483"/>
                  </a:cubicBezTo>
                  <a:lnTo>
                    <a:pt x="7147" y="483"/>
                  </a:lnTo>
                  <a:cubicBezTo>
                    <a:pt x="7023" y="599"/>
                    <a:pt x="6963" y="670"/>
                    <a:pt x="6768" y="891"/>
                  </a:cubicBezTo>
                  <a:cubicBezTo>
                    <a:pt x="6766" y="893"/>
                    <a:pt x="6764" y="894"/>
                    <a:pt x="6763" y="894"/>
                  </a:cubicBezTo>
                  <a:cubicBezTo>
                    <a:pt x="6750" y="894"/>
                    <a:pt x="6936" y="679"/>
                    <a:pt x="7034" y="575"/>
                  </a:cubicBezTo>
                  <a:lnTo>
                    <a:pt x="7034" y="575"/>
                  </a:lnTo>
                  <a:cubicBezTo>
                    <a:pt x="6962" y="647"/>
                    <a:pt x="6829" y="785"/>
                    <a:pt x="6746" y="907"/>
                  </a:cubicBezTo>
                  <a:cubicBezTo>
                    <a:pt x="6713" y="955"/>
                    <a:pt x="6671" y="1006"/>
                    <a:pt x="6668" y="1009"/>
                  </a:cubicBezTo>
                  <a:lnTo>
                    <a:pt x="6668" y="1009"/>
                  </a:lnTo>
                  <a:cubicBezTo>
                    <a:pt x="6668" y="1009"/>
                    <a:pt x="6668" y="1008"/>
                    <a:pt x="6669" y="1007"/>
                  </a:cubicBezTo>
                  <a:lnTo>
                    <a:pt x="6669" y="1007"/>
                  </a:lnTo>
                  <a:cubicBezTo>
                    <a:pt x="6668" y="1009"/>
                    <a:pt x="6667" y="1010"/>
                    <a:pt x="6667" y="1010"/>
                  </a:cubicBezTo>
                  <a:cubicBezTo>
                    <a:pt x="6667" y="1010"/>
                    <a:pt x="6667" y="1009"/>
                    <a:pt x="6668" y="1009"/>
                  </a:cubicBezTo>
                  <a:lnTo>
                    <a:pt x="6668" y="1009"/>
                  </a:lnTo>
                  <a:cubicBezTo>
                    <a:pt x="6663" y="1019"/>
                    <a:pt x="6663" y="1024"/>
                    <a:pt x="6658" y="1029"/>
                  </a:cubicBezTo>
                  <a:cubicBezTo>
                    <a:pt x="6658" y="1029"/>
                    <a:pt x="6655" y="1034"/>
                    <a:pt x="6654" y="1034"/>
                  </a:cubicBezTo>
                  <a:cubicBezTo>
                    <a:pt x="6653" y="1034"/>
                    <a:pt x="6652" y="1033"/>
                    <a:pt x="6652" y="1029"/>
                  </a:cubicBezTo>
                  <a:lnTo>
                    <a:pt x="6652" y="1018"/>
                  </a:lnTo>
                  <a:lnTo>
                    <a:pt x="6652" y="1007"/>
                  </a:lnTo>
                  <a:cubicBezTo>
                    <a:pt x="6652" y="1013"/>
                    <a:pt x="6652" y="1017"/>
                    <a:pt x="6650" y="1017"/>
                  </a:cubicBezTo>
                  <a:cubicBezTo>
                    <a:pt x="6649" y="1017"/>
                    <a:pt x="6646" y="1014"/>
                    <a:pt x="6641" y="1007"/>
                  </a:cubicBezTo>
                  <a:lnTo>
                    <a:pt x="6641" y="996"/>
                  </a:lnTo>
                  <a:cubicBezTo>
                    <a:pt x="6636" y="979"/>
                    <a:pt x="6630" y="946"/>
                    <a:pt x="6625" y="924"/>
                  </a:cubicBezTo>
                  <a:cubicBezTo>
                    <a:pt x="6602" y="879"/>
                    <a:pt x="6580" y="830"/>
                    <a:pt x="6547" y="780"/>
                  </a:cubicBezTo>
                  <a:cubicBezTo>
                    <a:pt x="6486" y="686"/>
                    <a:pt x="6409" y="586"/>
                    <a:pt x="6309" y="509"/>
                  </a:cubicBezTo>
                  <a:cubicBezTo>
                    <a:pt x="6166" y="383"/>
                    <a:pt x="5961" y="287"/>
                    <a:pt x="5753" y="287"/>
                  </a:cubicBezTo>
                  <a:cubicBezTo>
                    <a:pt x="5704" y="287"/>
                    <a:pt x="5655" y="292"/>
                    <a:pt x="5606" y="304"/>
                  </a:cubicBezTo>
                  <a:cubicBezTo>
                    <a:pt x="5606" y="304"/>
                    <a:pt x="5592" y="304"/>
                    <a:pt x="5598" y="301"/>
                  </a:cubicBezTo>
                  <a:lnTo>
                    <a:pt x="5598" y="301"/>
                  </a:lnTo>
                  <a:cubicBezTo>
                    <a:pt x="5513" y="329"/>
                    <a:pt x="5450" y="372"/>
                    <a:pt x="5413" y="409"/>
                  </a:cubicBezTo>
                  <a:cubicBezTo>
                    <a:pt x="5363" y="448"/>
                    <a:pt x="5335" y="492"/>
                    <a:pt x="5308" y="536"/>
                  </a:cubicBezTo>
                  <a:cubicBezTo>
                    <a:pt x="5258" y="636"/>
                    <a:pt x="5197" y="752"/>
                    <a:pt x="5230" y="1018"/>
                  </a:cubicBezTo>
                  <a:cubicBezTo>
                    <a:pt x="5269" y="1228"/>
                    <a:pt x="5391" y="1422"/>
                    <a:pt x="5551" y="1577"/>
                  </a:cubicBezTo>
                  <a:cubicBezTo>
                    <a:pt x="5634" y="1654"/>
                    <a:pt x="5717" y="1721"/>
                    <a:pt x="5811" y="1776"/>
                  </a:cubicBezTo>
                  <a:lnTo>
                    <a:pt x="5960" y="1859"/>
                  </a:lnTo>
                  <a:cubicBezTo>
                    <a:pt x="5994" y="1881"/>
                    <a:pt x="6049" y="1909"/>
                    <a:pt x="6060" y="1909"/>
                  </a:cubicBezTo>
                  <a:cubicBezTo>
                    <a:pt x="6060" y="1909"/>
                    <a:pt x="6060" y="1910"/>
                    <a:pt x="6061" y="1910"/>
                  </a:cubicBezTo>
                  <a:cubicBezTo>
                    <a:pt x="6061" y="1910"/>
                    <a:pt x="6062" y="1909"/>
                    <a:pt x="6063" y="1909"/>
                  </a:cubicBezTo>
                  <a:lnTo>
                    <a:pt x="6063" y="1909"/>
                  </a:lnTo>
                  <a:cubicBezTo>
                    <a:pt x="6065" y="1909"/>
                    <a:pt x="6065" y="1914"/>
                    <a:pt x="6055" y="1947"/>
                  </a:cubicBezTo>
                  <a:lnTo>
                    <a:pt x="5994" y="2091"/>
                  </a:lnTo>
                  <a:cubicBezTo>
                    <a:pt x="5949" y="2196"/>
                    <a:pt x="5916" y="2296"/>
                    <a:pt x="5877" y="2396"/>
                  </a:cubicBezTo>
                  <a:lnTo>
                    <a:pt x="5772" y="2711"/>
                  </a:lnTo>
                  <a:lnTo>
                    <a:pt x="5750" y="2783"/>
                  </a:lnTo>
                  <a:lnTo>
                    <a:pt x="5745" y="2772"/>
                  </a:lnTo>
                  <a:lnTo>
                    <a:pt x="5711" y="2717"/>
                  </a:lnTo>
                  <a:cubicBezTo>
                    <a:pt x="5689" y="2689"/>
                    <a:pt x="5667" y="2656"/>
                    <a:pt x="5645" y="2628"/>
                  </a:cubicBezTo>
                  <a:cubicBezTo>
                    <a:pt x="5562" y="2506"/>
                    <a:pt x="5462" y="2412"/>
                    <a:pt x="5352" y="2329"/>
                  </a:cubicBezTo>
                  <a:cubicBezTo>
                    <a:pt x="5230" y="2246"/>
                    <a:pt x="5108" y="2191"/>
                    <a:pt x="4970" y="2163"/>
                  </a:cubicBezTo>
                  <a:cubicBezTo>
                    <a:pt x="4918" y="2152"/>
                    <a:pt x="4863" y="2146"/>
                    <a:pt x="4808" y="2146"/>
                  </a:cubicBezTo>
                  <a:cubicBezTo>
                    <a:pt x="4722" y="2146"/>
                    <a:pt x="4636" y="2162"/>
                    <a:pt x="4555" y="2202"/>
                  </a:cubicBezTo>
                  <a:cubicBezTo>
                    <a:pt x="4483" y="2246"/>
                    <a:pt x="4417" y="2307"/>
                    <a:pt x="4367" y="2385"/>
                  </a:cubicBezTo>
                  <a:cubicBezTo>
                    <a:pt x="4317" y="2468"/>
                    <a:pt x="4284" y="2562"/>
                    <a:pt x="4284" y="2667"/>
                  </a:cubicBezTo>
                  <a:cubicBezTo>
                    <a:pt x="4278" y="2877"/>
                    <a:pt x="4389" y="3087"/>
                    <a:pt x="4560" y="3220"/>
                  </a:cubicBezTo>
                  <a:lnTo>
                    <a:pt x="4588" y="3253"/>
                  </a:lnTo>
                  <a:cubicBezTo>
                    <a:pt x="4688" y="3325"/>
                    <a:pt x="4787" y="3375"/>
                    <a:pt x="4898" y="3414"/>
                  </a:cubicBezTo>
                  <a:cubicBezTo>
                    <a:pt x="4920" y="3423"/>
                    <a:pt x="4928" y="3427"/>
                    <a:pt x="4927" y="3427"/>
                  </a:cubicBezTo>
                  <a:cubicBezTo>
                    <a:pt x="4923" y="3427"/>
                    <a:pt x="4808" y="3382"/>
                    <a:pt x="4805" y="3382"/>
                  </a:cubicBezTo>
                  <a:lnTo>
                    <a:pt x="4805" y="3382"/>
                  </a:lnTo>
                  <a:cubicBezTo>
                    <a:pt x="4803" y="3382"/>
                    <a:pt x="4823" y="3390"/>
                    <a:pt x="4881" y="3414"/>
                  </a:cubicBezTo>
                  <a:cubicBezTo>
                    <a:pt x="4920" y="3431"/>
                    <a:pt x="4964" y="3442"/>
                    <a:pt x="5003" y="3447"/>
                  </a:cubicBezTo>
                  <a:cubicBezTo>
                    <a:pt x="5024" y="3468"/>
                    <a:pt x="5487" y="3565"/>
                    <a:pt x="5474" y="3565"/>
                  </a:cubicBezTo>
                  <a:cubicBezTo>
                    <a:pt x="5469" y="3565"/>
                    <a:pt x="5416" y="3556"/>
                    <a:pt x="5285" y="3530"/>
                  </a:cubicBezTo>
                  <a:lnTo>
                    <a:pt x="5285" y="3530"/>
                  </a:lnTo>
                  <a:lnTo>
                    <a:pt x="5518" y="3580"/>
                  </a:lnTo>
                  <a:lnTo>
                    <a:pt x="5507" y="3613"/>
                  </a:lnTo>
                  <a:lnTo>
                    <a:pt x="5474" y="3774"/>
                  </a:lnTo>
                  <a:cubicBezTo>
                    <a:pt x="5435" y="3984"/>
                    <a:pt x="5391" y="4189"/>
                    <a:pt x="5363" y="4404"/>
                  </a:cubicBezTo>
                  <a:cubicBezTo>
                    <a:pt x="5341" y="4548"/>
                    <a:pt x="5352" y="4526"/>
                    <a:pt x="5352" y="4543"/>
                  </a:cubicBezTo>
                  <a:cubicBezTo>
                    <a:pt x="5352" y="4543"/>
                    <a:pt x="5357" y="4554"/>
                    <a:pt x="5352" y="4554"/>
                  </a:cubicBezTo>
                  <a:cubicBezTo>
                    <a:pt x="5352" y="4554"/>
                    <a:pt x="5352" y="4548"/>
                    <a:pt x="5341" y="4548"/>
                  </a:cubicBezTo>
                  <a:cubicBezTo>
                    <a:pt x="5341" y="4546"/>
                    <a:pt x="5343" y="4546"/>
                    <a:pt x="5345" y="4546"/>
                  </a:cubicBezTo>
                  <a:cubicBezTo>
                    <a:pt x="5346" y="4546"/>
                    <a:pt x="5346" y="4546"/>
                    <a:pt x="5341" y="4543"/>
                  </a:cubicBezTo>
                  <a:lnTo>
                    <a:pt x="5313" y="4515"/>
                  </a:lnTo>
                  <a:cubicBezTo>
                    <a:pt x="5296" y="4493"/>
                    <a:pt x="5274" y="4482"/>
                    <a:pt x="5252" y="4460"/>
                  </a:cubicBezTo>
                  <a:cubicBezTo>
                    <a:pt x="5169" y="4399"/>
                    <a:pt x="5092" y="4349"/>
                    <a:pt x="5009" y="4316"/>
                  </a:cubicBezTo>
                  <a:cubicBezTo>
                    <a:pt x="4854" y="4244"/>
                    <a:pt x="4704" y="4216"/>
                    <a:pt x="4560" y="4216"/>
                  </a:cubicBezTo>
                  <a:cubicBezTo>
                    <a:pt x="4417" y="4222"/>
                    <a:pt x="4273" y="4249"/>
                    <a:pt x="4123" y="4349"/>
                  </a:cubicBezTo>
                  <a:cubicBezTo>
                    <a:pt x="4057" y="4399"/>
                    <a:pt x="3985" y="4465"/>
                    <a:pt x="3941" y="4554"/>
                  </a:cubicBezTo>
                  <a:cubicBezTo>
                    <a:pt x="3893" y="4644"/>
                    <a:pt x="3870" y="4756"/>
                    <a:pt x="3889" y="4872"/>
                  </a:cubicBezTo>
                  <a:lnTo>
                    <a:pt x="3889" y="4872"/>
                  </a:lnTo>
                  <a:cubicBezTo>
                    <a:pt x="3887" y="4858"/>
                    <a:pt x="3886" y="4842"/>
                    <a:pt x="3885" y="4825"/>
                  </a:cubicBezTo>
                  <a:lnTo>
                    <a:pt x="3885" y="4825"/>
                  </a:lnTo>
                  <a:cubicBezTo>
                    <a:pt x="3891" y="4842"/>
                    <a:pt x="3896" y="4936"/>
                    <a:pt x="3930" y="5013"/>
                  </a:cubicBezTo>
                  <a:cubicBezTo>
                    <a:pt x="3956" y="5093"/>
                    <a:pt x="4003" y="5152"/>
                    <a:pt x="4002" y="5152"/>
                  </a:cubicBezTo>
                  <a:cubicBezTo>
                    <a:pt x="4002" y="5152"/>
                    <a:pt x="4002" y="5152"/>
                    <a:pt x="4002" y="5151"/>
                  </a:cubicBezTo>
                  <a:lnTo>
                    <a:pt x="4002" y="5151"/>
                  </a:lnTo>
                  <a:cubicBezTo>
                    <a:pt x="4118" y="5340"/>
                    <a:pt x="4228" y="5412"/>
                    <a:pt x="4394" y="5495"/>
                  </a:cubicBezTo>
                  <a:cubicBezTo>
                    <a:pt x="4538" y="5572"/>
                    <a:pt x="4732" y="5605"/>
                    <a:pt x="4915" y="5605"/>
                  </a:cubicBezTo>
                  <a:cubicBezTo>
                    <a:pt x="5067" y="5605"/>
                    <a:pt x="5255" y="5570"/>
                    <a:pt x="5283" y="5570"/>
                  </a:cubicBezTo>
                  <a:cubicBezTo>
                    <a:pt x="5286" y="5570"/>
                    <a:pt x="5287" y="5571"/>
                    <a:pt x="5285" y="5572"/>
                  </a:cubicBezTo>
                  <a:cubicBezTo>
                    <a:pt x="5285" y="5589"/>
                    <a:pt x="5285" y="5594"/>
                    <a:pt x="5296" y="5605"/>
                  </a:cubicBezTo>
                  <a:cubicBezTo>
                    <a:pt x="5296" y="5650"/>
                    <a:pt x="5302" y="5688"/>
                    <a:pt x="5302" y="5738"/>
                  </a:cubicBezTo>
                  <a:cubicBezTo>
                    <a:pt x="5308" y="5838"/>
                    <a:pt x="5308" y="5959"/>
                    <a:pt x="5313" y="6120"/>
                  </a:cubicBezTo>
                  <a:cubicBezTo>
                    <a:pt x="5311" y="6205"/>
                    <a:pt x="5310" y="6218"/>
                    <a:pt x="5309" y="6218"/>
                  </a:cubicBezTo>
                  <a:cubicBezTo>
                    <a:pt x="5308" y="6218"/>
                    <a:pt x="5308" y="6215"/>
                    <a:pt x="5308" y="6215"/>
                  </a:cubicBezTo>
                  <a:cubicBezTo>
                    <a:pt x="5308" y="6215"/>
                    <a:pt x="5308" y="6235"/>
                    <a:pt x="5308" y="6374"/>
                  </a:cubicBezTo>
                  <a:lnTo>
                    <a:pt x="5313" y="6424"/>
                  </a:lnTo>
                  <a:cubicBezTo>
                    <a:pt x="5313" y="6599"/>
                    <a:pt x="5313" y="6635"/>
                    <a:pt x="5311" y="6635"/>
                  </a:cubicBezTo>
                  <a:cubicBezTo>
                    <a:pt x="5310" y="6635"/>
                    <a:pt x="5309" y="6628"/>
                    <a:pt x="5308" y="6623"/>
                  </a:cubicBezTo>
                  <a:lnTo>
                    <a:pt x="5308" y="6623"/>
                  </a:lnTo>
                  <a:cubicBezTo>
                    <a:pt x="5308" y="6895"/>
                    <a:pt x="5313" y="6845"/>
                    <a:pt x="5302" y="7182"/>
                  </a:cubicBezTo>
                  <a:lnTo>
                    <a:pt x="5302" y="7000"/>
                  </a:lnTo>
                  <a:cubicBezTo>
                    <a:pt x="5302" y="7116"/>
                    <a:pt x="5296" y="7199"/>
                    <a:pt x="5296" y="7288"/>
                  </a:cubicBezTo>
                  <a:lnTo>
                    <a:pt x="5296" y="7343"/>
                  </a:lnTo>
                  <a:lnTo>
                    <a:pt x="5296" y="7371"/>
                  </a:lnTo>
                  <a:lnTo>
                    <a:pt x="5296" y="7393"/>
                  </a:lnTo>
                  <a:cubicBezTo>
                    <a:pt x="5296" y="7394"/>
                    <a:pt x="5296" y="7394"/>
                    <a:pt x="5295" y="7394"/>
                  </a:cubicBezTo>
                  <a:cubicBezTo>
                    <a:pt x="5293" y="7394"/>
                    <a:pt x="5285" y="7385"/>
                    <a:pt x="5285" y="7376"/>
                  </a:cubicBezTo>
                  <a:lnTo>
                    <a:pt x="5285" y="7365"/>
                  </a:lnTo>
                  <a:lnTo>
                    <a:pt x="5285" y="7332"/>
                  </a:lnTo>
                  <a:cubicBezTo>
                    <a:pt x="5285" y="7337"/>
                    <a:pt x="5280" y="7348"/>
                    <a:pt x="5280" y="7359"/>
                  </a:cubicBezTo>
                  <a:lnTo>
                    <a:pt x="5280" y="7371"/>
                  </a:lnTo>
                  <a:lnTo>
                    <a:pt x="5274" y="7365"/>
                  </a:lnTo>
                  <a:cubicBezTo>
                    <a:pt x="5269" y="7348"/>
                    <a:pt x="5252" y="7337"/>
                    <a:pt x="5241" y="7321"/>
                  </a:cubicBezTo>
                  <a:lnTo>
                    <a:pt x="5241" y="7321"/>
                  </a:lnTo>
                  <a:cubicBezTo>
                    <a:pt x="5246" y="7330"/>
                    <a:pt x="5277" y="7396"/>
                    <a:pt x="5272" y="7396"/>
                  </a:cubicBezTo>
                  <a:cubicBezTo>
                    <a:pt x="5272" y="7396"/>
                    <a:pt x="5271" y="7395"/>
                    <a:pt x="5269" y="7393"/>
                  </a:cubicBezTo>
                  <a:cubicBezTo>
                    <a:pt x="5258" y="7376"/>
                    <a:pt x="5247" y="7359"/>
                    <a:pt x="5241" y="7343"/>
                  </a:cubicBezTo>
                  <a:cubicBezTo>
                    <a:pt x="5225" y="7332"/>
                    <a:pt x="5219" y="7321"/>
                    <a:pt x="5186" y="7276"/>
                  </a:cubicBezTo>
                  <a:cubicBezTo>
                    <a:pt x="5119" y="7204"/>
                    <a:pt x="5064" y="7149"/>
                    <a:pt x="5020" y="7110"/>
                  </a:cubicBezTo>
                  <a:lnTo>
                    <a:pt x="5020" y="7110"/>
                  </a:lnTo>
                  <a:cubicBezTo>
                    <a:pt x="5075" y="7149"/>
                    <a:pt x="5119" y="7193"/>
                    <a:pt x="5164" y="7238"/>
                  </a:cubicBezTo>
                  <a:cubicBezTo>
                    <a:pt x="5031" y="7099"/>
                    <a:pt x="4981" y="7083"/>
                    <a:pt x="4937" y="7044"/>
                  </a:cubicBezTo>
                  <a:cubicBezTo>
                    <a:pt x="4887" y="7016"/>
                    <a:pt x="4837" y="6972"/>
                    <a:pt x="4638" y="6895"/>
                  </a:cubicBezTo>
                  <a:lnTo>
                    <a:pt x="4638" y="6895"/>
                  </a:lnTo>
                  <a:cubicBezTo>
                    <a:pt x="4648" y="6897"/>
                    <a:pt x="4651" y="6897"/>
                    <a:pt x="4653" y="6897"/>
                  </a:cubicBezTo>
                  <a:lnTo>
                    <a:pt x="4653" y="6897"/>
                  </a:lnTo>
                  <a:cubicBezTo>
                    <a:pt x="4545" y="6858"/>
                    <a:pt x="4423" y="6829"/>
                    <a:pt x="4284" y="6829"/>
                  </a:cubicBezTo>
                  <a:cubicBezTo>
                    <a:pt x="4254" y="6829"/>
                    <a:pt x="4222" y="6831"/>
                    <a:pt x="4190" y="6834"/>
                  </a:cubicBezTo>
                  <a:cubicBezTo>
                    <a:pt x="4013" y="6845"/>
                    <a:pt x="3808" y="6928"/>
                    <a:pt x="3703" y="7121"/>
                  </a:cubicBezTo>
                  <a:cubicBezTo>
                    <a:pt x="3656" y="7220"/>
                    <a:pt x="3652" y="7295"/>
                    <a:pt x="3652" y="7360"/>
                  </a:cubicBezTo>
                  <a:lnTo>
                    <a:pt x="3652" y="7360"/>
                  </a:lnTo>
                  <a:cubicBezTo>
                    <a:pt x="3654" y="7276"/>
                    <a:pt x="3670" y="7246"/>
                    <a:pt x="3670" y="7232"/>
                  </a:cubicBezTo>
                  <a:cubicBezTo>
                    <a:pt x="3675" y="7221"/>
                    <a:pt x="3675" y="7227"/>
                    <a:pt x="3681" y="7221"/>
                  </a:cubicBezTo>
                  <a:lnTo>
                    <a:pt x="3681" y="7221"/>
                  </a:lnTo>
                  <a:cubicBezTo>
                    <a:pt x="3642" y="7376"/>
                    <a:pt x="3670" y="7503"/>
                    <a:pt x="3736" y="7636"/>
                  </a:cubicBezTo>
                  <a:cubicBezTo>
                    <a:pt x="3775" y="7697"/>
                    <a:pt x="3819" y="7758"/>
                    <a:pt x="3891" y="7819"/>
                  </a:cubicBezTo>
                  <a:cubicBezTo>
                    <a:pt x="3957" y="7885"/>
                    <a:pt x="4051" y="7940"/>
                    <a:pt x="4168" y="7974"/>
                  </a:cubicBezTo>
                  <a:cubicBezTo>
                    <a:pt x="4168" y="7974"/>
                    <a:pt x="4145" y="7970"/>
                    <a:pt x="4116" y="7960"/>
                  </a:cubicBezTo>
                  <a:lnTo>
                    <a:pt x="4116" y="7960"/>
                  </a:lnTo>
                  <a:cubicBezTo>
                    <a:pt x="4128" y="7965"/>
                    <a:pt x="4141" y="7970"/>
                    <a:pt x="4151" y="7974"/>
                  </a:cubicBezTo>
                  <a:cubicBezTo>
                    <a:pt x="4300" y="8012"/>
                    <a:pt x="4334" y="8012"/>
                    <a:pt x="4339" y="8023"/>
                  </a:cubicBezTo>
                  <a:cubicBezTo>
                    <a:pt x="4342" y="8026"/>
                    <a:pt x="4339" y="8026"/>
                    <a:pt x="4338" y="8026"/>
                  </a:cubicBezTo>
                  <a:cubicBezTo>
                    <a:pt x="4336" y="8026"/>
                    <a:pt x="4336" y="8026"/>
                    <a:pt x="4345" y="8029"/>
                  </a:cubicBezTo>
                  <a:cubicBezTo>
                    <a:pt x="4701" y="8074"/>
                    <a:pt x="4561" y="8038"/>
                    <a:pt x="4790" y="8074"/>
                  </a:cubicBezTo>
                  <a:lnTo>
                    <a:pt x="4790" y="8074"/>
                  </a:lnTo>
                  <a:cubicBezTo>
                    <a:pt x="4856" y="8085"/>
                    <a:pt x="4924" y="8100"/>
                    <a:pt x="4992" y="8123"/>
                  </a:cubicBezTo>
                  <a:cubicBezTo>
                    <a:pt x="5075" y="8145"/>
                    <a:pt x="5142" y="8195"/>
                    <a:pt x="5197" y="8234"/>
                  </a:cubicBezTo>
                  <a:lnTo>
                    <a:pt x="5219" y="8256"/>
                  </a:lnTo>
                  <a:cubicBezTo>
                    <a:pt x="5230" y="8261"/>
                    <a:pt x="5247" y="8261"/>
                    <a:pt x="5241" y="8278"/>
                  </a:cubicBezTo>
                  <a:cubicBezTo>
                    <a:pt x="5241" y="8289"/>
                    <a:pt x="5241" y="8306"/>
                    <a:pt x="5230" y="8317"/>
                  </a:cubicBezTo>
                  <a:cubicBezTo>
                    <a:pt x="5225" y="8356"/>
                    <a:pt x="5225" y="8383"/>
                    <a:pt x="5219" y="8394"/>
                  </a:cubicBezTo>
                  <a:lnTo>
                    <a:pt x="5219" y="8339"/>
                  </a:lnTo>
                  <a:lnTo>
                    <a:pt x="5219" y="8306"/>
                  </a:lnTo>
                  <a:lnTo>
                    <a:pt x="5219" y="8278"/>
                  </a:lnTo>
                  <a:cubicBezTo>
                    <a:pt x="5219" y="8269"/>
                    <a:pt x="5212" y="8268"/>
                    <a:pt x="5206" y="8267"/>
                  </a:cubicBezTo>
                  <a:lnTo>
                    <a:pt x="5206" y="8267"/>
                  </a:lnTo>
                  <a:cubicBezTo>
                    <a:pt x="5212" y="8269"/>
                    <a:pt x="5217" y="8270"/>
                    <a:pt x="5213" y="8284"/>
                  </a:cubicBezTo>
                  <a:cubicBezTo>
                    <a:pt x="5213" y="8306"/>
                    <a:pt x="5202" y="8328"/>
                    <a:pt x="5202" y="8344"/>
                  </a:cubicBezTo>
                  <a:cubicBezTo>
                    <a:pt x="5197" y="8389"/>
                    <a:pt x="5197" y="8416"/>
                    <a:pt x="5197" y="8416"/>
                  </a:cubicBezTo>
                  <a:cubicBezTo>
                    <a:pt x="5197" y="8477"/>
                    <a:pt x="5164" y="8787"/>
                    <a:pt x="5147" y="8937"/>
                  </a:cubicBezTo>
                  <a:lnTo>
                    <a:pt x="5164" y="8881"/>
                  </a:lnTo>
                  <a:lnTo>
                    <a:pt x="5164" y="8881"/>
                  </a:lnTo>
                  <a:cubicBezTo>
                    <a:pt x="5146" y="9115"/>
                    <a:pt x="5141" y="9150"/>
                    <a:pt x="5138" y="9150"/>
                  </a:cubicBezTo>
                  <a:cubicBezTo>
                    <a:pt x="5136" y="9150"/>
                    <a:pt x="5135" y="9143"/>
                    <a:pt x="5132" y="9143"/>
                  </a:cubicBezTo>
                  <a:cubicBezTo>
                    <a:pt x="5127" y="9143"/>
                    <a:pt x="5116" y="9179"/>
                    <a:pt x="5086" y="9412"/>
                  </a:cubicBezTo>
                  <a:cubicBezTo>
                    <a:pt x="5075" y="9515"/>
                    <a:pt x="5072" y="9548"/>
                    <a:pt x="5073" y="9548"/>
                  </a:cubicBezTo>
                  <a:cubicBezTo>
                    <a:pt x="5073" y="9548"/>
                    <a:pt x="5075" y="9539"/>
                    <a:pt x="5077" y="9525"/>
                  </a:cubicBezTo>
                  <a:lnTo>
                    <a:pt x="5077" y="9525"/>
                  </a:lnTo>
                  <a:cubicBezTo>
                    <a:pt x="5050" y="9734"/>
                    <a:pt x="5019" y="9914"/>
                    <a:pt x="5003" y="9988"/>
                  </a:cubicBezTo>
                  <a:cubicBezTo>
                    <a:pt x="5003" y="9988"/>
                    <a:pt x="5003" y="9977"/>
                    <a:pt x="4998" y="9971"/>
                  </a:cubicBezTo>
                  <a:cubicBezTo>
                    <a:pt x="4981" y="9922"/>
                    <a:pt x="4953" y="9894"/>
                    <a:pt x="4926" y="9839"/>
                  </a:cubicBezTo>
                  <a:cubicBezTo>
                    <a:pt x="4892" y="9800"/>
                    <a:pt x="4843" y="9756"/>
                    <a:pt x="4782" y="9717"/>
                  </a:cubicBezTo>
                  <a:lnTo>
                    <a:pt x="4782" y="9717"/>
                  </a:lnTo>
                  <a:cubicBezTo>
                    <a:pt x="4828" y="9748"/>
                    <a:pt x="4874" y="9793"/>
                    <a:pt x="4925" y="9848"/>
                  </a:cubicBezTo>
                  <a:lnTo>
                    <a:pt x="4925" y="9848"/>
                  </a:lnTo>
                  <a:cubicBezTo>
                    <a:pt x="4899" y="9821"/>
                    <a:pt x="4866" y="9802"/>
                    <a:pt x="4837" y="9778"/>
                  </a:cubicBezTo>
                  <a:cubicBezTo>
                    <a:pt x="4721" y="9673"/>
                    <a:pt x="4555" y="9584"/>
                    <a:pt x="4394" y="9545"/>
                  </a:cubicBezTo>
                  <a:cubicBezTo>
                    <a:pt x="4279" y="9510"/>
                    <a:pt x="4164" y="9499"/>
                    <a:pt x="4069" y="9499"/>
                  </a:cubicBezTo>
                  <a:cubicBezTo>
                    <a:pt x="4045" y="9499"/>
                    <a:pt x="4023" y="9500"/>
                    <a:pt x="4002" y="9501"/>
                  </a:cubicBezTo>
                  <a:cubicBezTo>
                    <a:pt x="4013" y="9501"/>
                    <a:pt x="4024" y="9501"/>
                    <a:pt x="4002" y="9507"/>
                  </a:cubicBezTo>
                  <a:cubicBezTo>
                    <a:pt x="3775" y="9534"/>
                    <a:pt x="3642" y="9612"/>
                    <a:pt x="3531" y="9711"/>
                  </a:cubicBezTo>
                  <a:lnTo>
                    <a:pt x="3454" y="9783"/>
                  </a:lnTo>
                  <a:cubicBezTo>
                    <a:pt x="3432" y="9811"/>
                    <a:pt x="3404" y="9850"/>
                    <a:pt x="3387" y="9883"/>
                  </a:cubicBezTo>
                  <a:cubicBezTo>
                    <a:pt x="3343" y="9960"/>
                    <a:pt x="3310" y="10049"/>
                    <a:pt x="3310" y="10159"/>
                  </a:cubicBezTo>
                  <a:cubicBezTo>
                    <a:pt x="3310" y="10165"/>
                    <a:pt x="3309" y="10167"/>
                    <a:pt x="3308" y="10167"/>
                  </a:cubicBezTo>
                  <a:cubicBezTo>
                    <a:pt x="3308" y="10167"/>
                    <a:pt x="3307" y="10166"/>
                    <a:pt x="3306" y="10163"/>
                  </a:cubicBezTo>
                  <a:lnTo>
                    <a:pt x="3306" y="10163"/>
                  </a:lnTo>
                  <a:cubicBezTo>
                    <a:pt x="3307" y="10191"/>
                    <a:pt x="3310" y="10221"/>
                    <a:pt x="3315" y="10254"/>
                  </a:cubicBezTo>
                  <a:cubicBezTo>
                    <a:pt x="3332" y="10326"/>
                    <a:pt x="3360" y="10414"/>
                    <a:pt x="3443" y="10503"/>
                  </a:cubicBezTo>
                  <a:cubicBezTo>
                    <a:pt x="3443" y="10504"/>
                    <a:pt x="3443" y="10505"/>
                    <a:pt x="3443" y="10505"/>
                  </a:cubicBezTo>
                  <a:cubicBezTo>
                    <a:pt x="3441" y="10505"/>
                    <a:pt x="3434" y="10500"/>
                    <a:pt x="3425" y="10490"/>
                  </a:cubicBezTo>
                  <a:lnTo>
                    <a:pt x="3425" y="10490"/>
                  </a:lnTo>
                  <a:cubicBezTo>
                    <a:pt x="3461" y="10533"/>
                    <a:pt x="3507" y="10570"/>
                    <a:pt x="3559" y="10602"/>
                  </a:cubicBezTo>
                  <a:cubicBezTo>
                    <a:pt x="3592" y="10613"/>
                    <a:pt x="3681" y="10663"/>
                    <a:pt x="3802" y="10685"/>
                  </a:cubicBezTo>
                  <a:cubicBezTo>
                    <a:pt x="3919" y="10707"/>
                    <a:pt x="4068" y="10707"/>
                    <a:pt x="4206" y="10707"/>
                  </a:cubicBezTo>
                  <a:cubicBezTo>
                    <a:pt x="4289" y="10702"/>
                    <a:pt x="4364" y="10699"/>
                    <a:pt x="4431" y="10699"/>
                  </a:cubicBezTo>
                  <a:cubicBezTo>
                    <a:pt x="4498" y="10699"/>
                    <a:pt x="4558" y="10702"/>
                    <a:pt x="4610" y="10707"/>
                  </a:cubicBezTo>
                  <a:cubicBezTo>
                    <a:pt x="4666" y="10707"/>
                    <a:pt x="4715" y="10713"/>
                    <a:pt x="4754" y="10713"/>
                  </a:cubicBezTo>
                  <a:cubicBezTo>
                    <a:pt x="4798" y="10713"/>
                    <a:pt x="4832" y="10718"/>
                    <a:pt x="4865" y="10718"/>
                  </a:cubicBezTo>
                  <a:lnTo>
                    <a:pt x="4909" y="10718"/>
                  </a:lnTo>
                  <a:lnTo>
                    <a:pt x="4909" y="10735"/>
                  </a:lnTo>
                  <a:lnTo>
                    <a:pt x="4909" y="10763"/>
                  </a:lnTo>
                  <a:lnTo>
                    <a:pt x="4898" y="10801"/>
                  </a:lnTo>
                  <a:cubicBezTo>
                    <a:pt x="4887" y="10873"/>
                    <a:pt x="4881" y="10945"/>
                    <a:pt x="4865" y="11039"/>
                  </a:cubicBezTo>
                  <a:cubicBezTo>
                    <a:pt x="4849" y="11106"/>
                    <a:pt x="4842" y="11139"/>
                    <a:pt x="4839" y="11139"/>
                  </a:cubicBezTo>
                  <a:cubicBezTo>
                    <a:pt x="4838" y="11139"/>
                    <a:pt x="4837" y="11134"/>
                    <a:pt x="4837" y="11122"/>
                  </a:cubicBezTo>
                  <a:cubicBezTo>
                    <a:pt x="4870" y="10962"/>
                    <a:pt x="4865" y="10990"/>
                    <a:pt x="4870" y="10934"/>
                  </a:cubicBezTo>
                  <a:lnTo>
                    <a:pt x="4870" y="10934"/>
                  </a:lnTo>
                  <a:cubicBezTo>
                    <a:pt x="4839" y="11116"/>
                    <a:pt x="4784" y="11320"/>
                    <a:pt x="4781" y="11320"/>
                  </a:cubicBezTo>
                  <a:cubicBezTo>
                    <a:pt x="4781" y="11320"/>
                    <a:pt x="4781" y="11320"/>
                    <a:pt x="4781" y="11320"/>
                  </a:cubicBezTo>
                  <a:lnTo>
                    <a:pt x="4781" y="11320"/>
                  </a:lnTo>
                  <a:cubicBezTo>
                    <a:pt x="4767" y="11394"/>
                    <a:pt x="4764" y="11418"/>
                    <a:pt x="4765" y="11418"/>
                  </a:cubicBezTo>
                  <a:cubicBezTo>
                    <a:pt x="4768" y="11418"/>
                    <a:pt x="4791" y="11318"/>
                    <a:pt x="4793" y="11318"/>
                  </a:cubicBezTo>
                  <a:lnTo>
                    <a:pt x="4793" y="11318"/>
                  </a:lnTo>
                  <a:cubicBezTo>
                    <a:pt x="4794" y="11318"/>
                    <a:pt x="4791" y="11333"/>
                    <a:pt x="4782" y="11377"/>
                  </a:cubicBezTo>
                  <a:cubicBezTo>
                    <a:pt x="4749" y="11537"/>
                    <a:pt x="4715" y="11692"/>
                    <a:pt x="4671" y="11847"/>
                  </a:cubicBezTo>
                  <a:cubicBezTo>
                    <a:pt x="4684" y="11814"/>
                    <a:pt x="4704" y="11742"/>
                    <a:pt x="4705" y="11742"/>
                  </a:cubicBezTo>
                  <a:lnTo>
                    <a:pt x="4705" y="11742"/>
                  </a:lnTo>
                  <a:cubicBezTo>
                    <a:pt x="4706" y="11742"/>
                    <a:pt x="4699" y="11775"/>
                    <a:pt x="4677" y="11875"/>
                  </a:cubicBezTo>
                  <a:cubicBezTo>
                    <a:pt x="4671" y="11908"/>
                    <a:pt x="4660" y="11941"/>
                    <a:pt x="4649" y="11980"/>
                  </a:cubicBezTo>
                  <a:cubicBezTo>
                    <a:pt x="4643" y="11991"/>
                    <a:pt x="4643" y="11997"/>
                    <a:pt x="4638" y="12013"/>
                  </a:cubicBezTo>
                  <a:lnTo>
                    <a:pt x="4632" y="12024"/>
                  </a:lnTo>
                  <a:lnTo>
                    <a:pt x="4632" y="12035"/>
                  </a:lnTo>
                  <a:cubicBezTo>
                    <a:pt x="4632" y="12035"/>
                    <a:pt x="4632" y="12024"/>
                    <a:pt x="4621" y="12024"/>
                  </a:cubicBezTo>
                  <a:cubicBezTo>
                    <a:pt x="4610" y="12008"/>
                    <a:pt x="4594" y="11986"/>
                    <a:pt x="4577" y="11963"/>
                  </a:cubicBezTo>
                  <a:lnTo>
                    <a:pt x="4555" y="11941"/>
                  </a:lnTo>
                  <a:cubicBezTo>
                    <a:pt x="4538" y="11936"/>
                    <a:pt x="4533" y="11925"/>
                    <a:pt x="4522" y="11908"/>
                  </a:cubicBezTo>
                  <a:cubicBezTo>
                    <a:pt x="4501" y="11887"/>
                    <a:pt x="4475" y="11871"/>
                    <a:pt x="4449" y="11851"/>
                  </a:cubicBezTo>
                  <a:lnTo>
                    <a:pt x="4449" y="11851"/>
                  </a:lnTo>
                  <a:cubicBezTo>
                    <a:pt x="4450" y="11852"/>
                    <a:pt x="4451" y="11852"/>
                    <a:pt x="4452" y="11852"/>
                  </a:cubicBezTo>
                  <a:cubicBezTo>
                    <a:pt x="4454" y="11852"/>
                    <a:pt x="4444" y="11840"/>
                    <a:pt x="4448" y="11840"/>
                  </a:cubicBezTo>
                  <a:lnTo>
                    <a:pt x="4448" y="11840"/>
                  </a:lnTo>
                  <a:cubicBezTo>
                    <a:pt x="4452" y="11840"/>
                    <a:pt x="4473" y="11856"/>
                    <a:pt x="4549" y="11925"/>
                  </a:cubicBezTo>
                  <a:cubicBezTo>
                    <a:pt x="4450" y="11820"/>
                    <a:pt x="4256" y="11709"/>
                    <a:pt x="4173" y="11687"/>
                  </a:cubicBezTo>
                  <a:lnTo>
                    <a:pt x="4173" y="11687"/>
                  </a:lnTo>
                  <a:cubicBezTo>
                    <a:pt x="4221" y="11712"/>
                    <a:pt x="4239" y="11721"/>
                    <a:pt x="4237" y="11721"/>
                  </a:cubicBezTo>
                  <a:cubicBezTo>
                    <a:pt x="4233" y="11721"/>
                    <a:pt x="4155" y="11686"/>
                    <a:pt x="4068" y="11654"/>
                  </a:cubicBezTo>
                  <a:cubicBezTo>
                    <a:pt x="3979" y="11619"/>
                    <a:pt x="3878" y="11597"/>
                    <a:pt x="3865" y="11597"/>
                  </a:cubicBezTo>
                  <a:cubicBezTo>
                    <a:pt x="3861" y="11597"/>
                    <a:pt x="3865" y="11599"/>
                    <a:pt x="3879" y="11603"/>
                  </a:cubicBezTo>
                  <a:lnTo>
                    <a:pt x="3879" y="11603"/>
                  </a:lnTo>
                  <a:cubicBezTo>
                    <a:pt x="3803" y="11584"/>
                    <a:pt x="3724" y="11575"/>
                    <a:pt x="3641" y="11575"/>
                  </a:cubicBezTo>
                  <a:cubicBezTo>
                    <a:pt x="3623" y="11575"/>
                    <a:pt x="3605" y="11575"/>
                    <a:pt x="3587" y="11576"/>
                  </a:cubicBezTo>
                  <a:cubicBezTo>
                    <a:pt x="3631" y="11573"/>
                    <a:pt x="3652" y="11570"/>
                    <a:pt x="3682" y="11570"/>
                  </a:cubicBezTo>
                  <a:cubicBezTo>
                    <a:pt x="3704" y="11570"/>
                    <a:pt x="3730" y="11571"/>
                    <a:pt x="3775" y="11576"/>
                  </a:cubicBezTo>
                  <a:cubicBezTo>
                    <a:pt x="3747" y="11570"/>
                    <a:pt x="3713" y="11567"/>
                    <a:pt x="3675" y="11567"/>
                  </a:cubicBezTo>
                  <a:cubicBezTo>
                    <a:pt x="3583" y="11567"/>
                    <a:pt x="3473" y="11585"/>
                    <a:pt x="3398" y="11620"/>
                  </a:cubicBezTo>
                  <a:cubicBezTo>
                    <a:pt x="3343" y="11637"/>
                    <a:pt x="3255" y="11692"/>
                    <a:pt x="3194" y="11764"/>
                  </a:cubicBezTo>
                  <a:cubicBezTo>
                    <a:pt x="3127" y="11831"/>
                    <a:pt x="3100" y="11914"/>
                    <a:pt x="3094" y="11925"/>
                  </a:cubicBezTo>
                  <a:cubicBezTo>
                    <a:pt x="3072" y="11969"/>
                    <a:pt x="3061" y="12069"/>
                    <a:pt x="3072" y="12152"/>
                  </a:cubicBezTo>
                  <a:cubicBezTo>
                    <a:pt x="3088" y="12235"/>
                    <a:pt x="3116" y="12301"/>
                    <a:pt x="3127" y="12323"/>
                  </a:cubicBezTo>
                  <a:cubicBezTo>
                    <a:pt x="3158" y="12372"/>
                    <a:pt x="3167" y="12386"/>
                    <a:pt x="3169" y="12386"/>
                  </a:cubicBezTo>
                  <a:cubicBezTo>
                    <a:pt x="3170" y="12386"/>
                    <a:pt x="3158" y="12363"/>
                    <a:pt x="3159" y="12363"/>
                  </a:cubicBezTo>
                  <a:lnTo>
                    <a:pt x="3159" y="12363"/>
                  </a:lnTo>
                  <a:cubicBezTo>
                    <a:pt x="3160" y="12363"/>
                    <a:pt x="3161" y="12366"/>
                    <a:pt x="3166" y="12373"/>
                  </a:cubicBezTo>
                  <a:cubicBezTo>
                    <a:pt x="3260" y="12517"/>
                    <a:pt x="3421" y="12622"/>
                    <a:pt x="3581" y="12661"/>
                  </a:cubicBezTo>
                  <a:cubicBezTo>
                    <a:pt x="3600" y="12672"/>
                    <a:pt x="3622" y="12687"/>
                    <a:pt x="3607" y="12687"/>
                  </a:cubicBezTo>
                  <a:cubicBezTo>
                    <a:pt x="3603" y="12687"/>
                    <a:pt x="3594" y="12685"/>
                    <a:pt x="3579" y="12681"/>
                  </a:cubicBezTo>
                  <a:lnTo>
                    <a:pt x="3579" y="12681"/>
                  </a:lnTo>
                  <a:cubicBezTo>
                    <a:pt x="3665" y="12704"/>
                    <a:pt x="3677" y="12700"/>
                    <a:pt x="3703" y="12705"/>
                  </a:cubicBezTo>
                  <a:cubicBezTo>
                    <a:pt x="3730" y="12705"/>
                    <a:pt x="3775" y="12711"/>
                    <a:pt x="3919" y="12727"/>
                  </a:cubicBezTo>
                  <a:cubicBezTo>
                    <a:pt x="3836" y="12727"/>
                    <a:pt x="3930" y="12733"/>
                    <a:pt x="4013" y="12738"/>
                  </a:cubicBezTo>
                  <a:cubicBezTo>
                    <a:pt x="4096" y="12738"/>
                    <a:pt x="4173" y="12744"/>
                    <a:pt x="4057" y="12744"/>
                  </a:cubicBezTo>
                  <a:lnTo>
                    <a:pt x="4223" y="12744"/>
                  </a:lnTo>
                  <a:cubicBezTo>
                    <a:pt x="4256" y="12744"/>
                    <a:pt x="4300" y="12744"/>
                    <a:pt x="4345" y="12738"/>
                  </a:cubicBezTo>
                  <a:lnTo>
                    <a:pt x="4345" y="12738"/>
                  </a:lnTo>
                  <a:cubicBezTo>
                    <a:pt x="4300" y="12854"/>
                    <a:pt x="4251" y="12987"/>
                    <a:pt x="4217" y="13076"/>
                  </a:cubicBezTo>
                  <a:cubicBezTo>
                    <a:pt x="4209" y="13099"/>
                    <a:pt x="4207" y="13109"/>
                    <a:pt x="4207" y="13109"/>
                  </a:cubicBezTo>
                  <a:cubicBezTo>
                    <a:pt x="4211" y="13109"/>
                    <a:pt x="4312" y="12843"/>
                    <a:pt x="4317" y="12843"/>
                  </a:cubicBezTo>
                  <a:cubicBezTo>
                    <a:pt x="4317" y="12843"/>
                    <a:pt x="4317" y="12843"/>
                    <a:pt x="4317" y="12843"/>
                  </a:cubicBezTo>
                  <a:cubicBezTo>
                    <a:pt x="4195" y="13175"/>
                    <a:pt x="4134" y="13347"/>
                    <a:pt x="4079" y="13502"/>
                  </a:cubicBezTo>
                  <a:lnTo>
                    <a:pt x="3996" y="13729"/>
                  </a:lnTo>
                  <a:cubicBezTo>
                    <a:pt x="3974" y="13784"/>
                    <a:pt x="3946" y="13845"/>
                    <a:pt x="3919" y="13933"/>
                  </a:cubicBezTo>
                  <a:lnTo>
                    <a:pt x="3919" y="13933"/>
                  </a:lnTo>
                  <a:cubicBezTo>
                    <a:pt x="3914" y="13947"/>
                    <a:pt x="3909" y="13961"/>
                    <a:pt x="3902" y="13972"/>
                  </a:cubicBezTo>
                  <a:cubicBezTo>
                    <a:pt x="3896" y="13983"/>
                    <a:pt x="3891" y="14005"/>
                    <a:pt x="3891" y="14005"/>
                  </a:cubicBezTo>
                  <a:lnTo>
                    <a:pt x="3891" y="13978"/>
                  </a:lnTo>
                  <a:cubicBezTo>
                    <a:pt x="3885" y="13945"/>
                    <a:pt x="3885" y="13922"/>
                    <a:pt x="3863" y="13862"/>
                  </a:cubicBezTo>
                  <a:lnTo>
                    <a:pt x="3863" y="13862"/>
                  </a:lnTo>
                  <a:cubicBezTo>
                    <a:pt x="3865" y="13864"/>
                    <a:pt x="3866" y="13866"/>
                    <a:pt x="3866" y="13866"/>
                  </a:cubicBezTo>
                  <a:cubicBezTo>
                    <a:pt x="3868" y="13866"/>
                    <a:pt x="3867" y="13854"/>
                    <a:pt x="3863" y="13834"/>
                  </a:cubicBezTo>
                  <a:cubicBezTo>
                    <a:pt x="3863" y="13817"/>
                    <a:pt x="3858" y="13806"/>
                    <a:pt x="3847" y="13784"/>
                  </a:cubicBezTo>
                  <a:cubicBezTo>
                    <a:pt x="3841" y="13756"/>
                    <a:pt x="3830" y="13712"/>
                    <a:pt x="3808" y="13673"/>
                  </a:cubicBezTo>
                  <a:cubicBezTo>
                    <a:pt x="3736" y="13513"/>
                    <a:pt x="3553" y="13292"/>
                    <a:pt x="3260" y="13231"/>
                  </a:cubicBezTo>
                  <a:cubicBezTo>
                    <a:pt x="3238" y="13231"/>
                    <a:pt x="3315" y="13242"/>
                    <a:pt x="3387" y="13269"/>
                  </a:cubicBezTo>
                  <a:cubicBezTo>
                    <a:pt x="3441" y="13292"/>
                    <a:pt x="3488" y="13325"/>
                    <a:pt x="3483" y="13325"/>
                  </a:cubicBezTo>
                  <a:cubicBezTo>
                    <a:pt x="3482" y="13325"/>
                    <a:pt x="3478" y="13323"/>
                    <a:pt x="3470" y="13319"/>
                  </a:cubicBezTo>
                  <a:cubicBezTo>
                    <a:pt x="3368" y="13263"/>
                    <a:pt x="3255" y="13230"/>
                    <a:pt x="3143" y="13230"/>
                  </a:cubicBezTo>
                  <a:cubicBezTo>
                    <a:pt x="3134" y="13230"/>
                    <a:pt x="3125" y="13230"/>
                    <a:pt x="3116" y="13231"/>
                  </a:cubicBezTo>
                  <a:lnTo>
                    <a:pt x="3144" y="13231"/>
                  </a:lnTo>
                  <a:cubicBezTo>
                    <a:pt x="2983" y="13231"/>
                    <a:pt x="2845" y="13281"/>
                    <a:pt x="2751" y="13347"/>
                  </a:cubicBezTo>
                  <a:cubicBezTo>
                    <a:pt x="2640" y="13424"/>
                    <a:pt x="2602" y="13535"/>
                    <a:pt x="2602" y="13585"/>
                  </a:cubicBezTo>
                  <a:cubicBezTo>
                    <a:pt x="2590" y="13651"/>
                    <a:pt x="2596" y="13729"/>
                    <a:pt x="2618" y="13790"/>
                  </a:cubicBezTo>
                  <a:cubicBezTo>
                    <a:pt x="2624" y="13812"/>
                    <a:pt x="2657" y="13917"/>
                    <a:pt x="2712" y="14005"/>
                  </a:cubicBezTo>
                  <a:cubicBezTo>
                    <a:pt x="2768" y="14094"/>
                    <a:pt x="2834" y="14183"/>
                    <a:pt x="2862" y="14210"/>
                  </a:cubicBezTo>
                  <a:cubicBezTo>
                    <a:pt x="3094" y="14498"/>
                    <a:pt x="3194" y="14581"/>
                    <a:pt x="3338" y="14725"/>
                  </a:cubicBezTo>
                  <a:cubicBezTo>
                    <a:pt x="3312" y="14696"/>
                    <a:pt x="3263" y="14648"/>
                    <a:pt x="3267" y="14648"/>
                  </a:cubicBezTo>
                  <a:lnTo>
                    <a:pt x="3267" y="14648"/>
                  </a:lnTo>
                  <a:cubicBezTo>
                    <a:pt x="3269" y="14648"/>
                    <a:pt x="3300" y="14675"/>
                    <a:pt x="3393" y="14758"/>
                  </a:cubicBezTo>
                  <a:cubicBezTo>
                    <a:pt x="3393" y="14758"/>
                    <a:pt x="3415" y="14786"/>
                    <a:pt x="3459" y="14819"/>
                  </a:cubicBezTo>
                  <a:cubicBezTo>
                    <a:pt x="3476" y="14835"/>
                    <a:pt x="3498" y="14847"/>
                    <a:pt x="3515" y="14869"/>
                  </a:cubicBezTo>
                  <a:lnTo>
                    <a:pt x="3526" y="14874"/>
                  </a:lnTo>
                  <a:lnTo>
                    <a:pt x="3526" y="14885"/>
                  </a:lnTo>
                  <a:lnTo>
                    <a:pt x="3515" y="14896"/>
                  </a:lnTo>
                  <a:lnTo>
                    <a:pt x="3498" y="14930"/>
                  </a:lnTo>
                  <a:cubicBezTo>
                    <a:pt x="3459" y="15001"/>
                    <a:pt x="3432" y="15062"/>
                    <a:pt x="3404" y="15118"/>
                  </a:cubicBezTo>
                  <a:cubicBezTo>
                    <a:pt x="3389" y="15164"/>
                    <a:pt x="3368" y="15196"/>
                    <a:pt x="3366" y="15196"/>
                  </a:cubicBezTo>
                  <a:cubicBezTo>
                    <a:pt x="3365" y="15196"/>
                    <a:pt x="3365" y="15196"/>
                    <a:pt x="3365" y="15195"/>
                  </a:cubicBezTo>
                  <a:cubicBezTo>
                    <a:pt x="3315" y="15300"/>
                    <a:pt x="3227" y="15477"/>
                    <a:pt x="3227" y="15500"/>
                  </a:cubicBezTo>
                  <a:lnTo>
                    <a:pt x="3227" y="15477"/>
                  </a:lnTo>
                  <a:cubicBezTo>
                    <a:pt x="3227" y="15494"/>
                    <a:pt x="3183" y="15594"/>
                    <a:pt x="3122" y="15726"/>
                  </a:cubicBezTo>
                  <a:cubicBezTo>
                    <a:pt x="3066" y="15843"/>
                    <a:pt x="3005" y="15981"/>
                    <a:pt x="2945" y="16108"/>
                  </a:cubicBezTo>
                  <a:lnTo>
                    <a:pt x="2945" y="16092"/>
                  </a:lnTo>
                  <a:cubicBezTo>
                    <a:pt x="2945" y="16092"/>
                    <a:pt x="2934" y="16103"/>
                    <a:pt x="2934" y="16108"/>
                  </a:cubicBezTo>
                  <a:cubicBezTo>
                    <a:pt x="2934" y="16108"/>
                    <a:pt x="2934" y="16114"/>
                    <a:pt x="2928" y="16114"/>
                  </a:cubicBezTo>
                  <a:lnTo>
                    <a:pt x="2928" y="16108"/>
                  </a:lnTo>
                  <a:cubicBezTo>
                    <a:pt x="2922" y="16075"/>
                    <a:pt x="2906" y="16031"/>
                    <a:pt x="2889" y="15992"/>
                  </a:cubicBezTo>
                  <a:cubicBezTo>
                    <a:pt x="2862" y="15920"/>
                    <a:pt x="2817" y="15843"/>
                    <a:pt x="2790" y="15804"/>
                  </a:cubicBezTo>
                  <a:cubicBezTo>
                    <a:pt x="2768" y="15782"/>
                    <a:pt x="2685" y="15649"/>
                    <a:pt x="2557" y="15566"/>
                  </a:cubicBezTo>
                  <a:cubicBezTo>
                    <a:pt x="2440" y="15485"/>
                    <a:pt x="2305" y="15455"/>
                    <a:pt x="2253" y="15455"/>
                  </a:cubicBezTo>
                  <a:cubicBezTo>
                    <a:pt x="2249" y="15455"/>
                    <a:pt x="2245" y="15455"/>
                    <a:pt x="2242" y="15455"/>
                  </a:cubicBezTo>
                  <a:cubicBezTo>
                    <a:pt x="2230" y="15455"/>
                    <a:pt x="2219" y="15455"/>
                    <a:pt x="2209" y="15455"/>
                  </a:cubicBezTo>
                  <a:cubicBezTo>
                    <a:pt x="2103" y="15455"/>
                    <a:pt x="2045" y="15478"/>
                    <a:pt x="2015" y="15483"/>
                  </a:cubicBezTo>
                  <a:cubicBezTo>
                    <a:pt x="1982" y="15494"/>
                    <a:pt x="1976" y="15500"/>
                    <a:pt x="1937" y="15511"/>
                  </a:cubicBezTo>
                  <a:cubicBezTo>
                    <a:pt x="1904" y="15538"/>
                    <a:pt x="1871" y="15566"/>
                    <a:pt x="1843" y="15605"/>
                  </a:cubicBezTo>
                  <a:cubicBezTo>
                    <a:pt x="1821" y="15632"/>
                    <a:pt x="1783" y="15671"/>
                    <a:pt x="1760" y="15743"/>
                  </a:cubicBezTo>
                  <a:cubicBezTo>
                    <a:pt x="1733" y="15809"/>
                    <a:pt x="1716" y="15898"/>
                    <a:pt x="1733" y="15981"/>
                  </a:cubicBezTo>
                  <a:cubicBezTo>
                    <a:pt x="1744" y="16164"/>
                    <a:pt x="1849" y="16341"/>
                    <a:pt x="1954" y="16446"/>
                  </a:cubicBezTo>
                  <a:cubicBezTo>
                    <a:pt x="2020" y="16507"/>
                    <a:pt x="2098" y="16556"/>
                    <a:pt x="2181" y="16601"/>
                  </a:cubicBezTo>
                  <a:cubicBezTo>
                    <a:pt x="2209" y="16612"/>
                    <a:pt x="2242" y="16628"/>
                    <a:pt x="2281" y="16639"/>
                  </a:cubicBezTo>
                  <a:cubicBezTo>
                    <a:pt x="2313" y="16651"/>
                    <a:pt x="2432" y="16672"/>
                    <a:pt x="2445" y="16672"/>
                  </a:cubicBezTo>
                  <a:cubicBezTo>
                    <a:pt x="2449" y="16672"/>
                    <a:pt x="2439" y="16669"/>
                    <a:pt x="2402" y="16662"/>
                  </a:cubicBezTo>
                  <a:lnTo>
                    <a:pt x="2402" y="16662"/>
                  </a:lnTo>
                  <a:cubicBezTo>
                    <a:pt x="2452" y="16667"/>
                    <a:pt x="2491" y="16673"/>
                    <a:pt x="2535" y="16689"/>
                  </a:cubicBezTo>
                  <a:cubicBezTo>
                    <a:pt x="2546" y="16689"/>
                    <a:pt x="2574" y="16689"/>
                    <a:pt x="2624" y="16711"/>
                  </a:cubicBezTo>
                  <a:cubicBezTo>
                    <a:pt x="2629" y="16717"/>
                    <a:pt x="2613" y="16739"/>
                    <a:pt x="2613" y="16750"/>
                  </a:cubicBezTo>
                  <a:cubicBezTo>
                    <a:pt x="2602" y="16767"/>
                    <a:pt x="2596" y="16783"/>
                    <a:pt x="2585" y="16800"/>
                  </a:cubicBezTo>
                  <a:cubicBezTo>
                    <a:pt x="2557" y="16850"/>
                    <a:pt x="2530" y="16905"/>
                    <a:pt x="2491" y="16966"/>
                  </a:cubicBezTo>
                  <a:cubicBezTo>
                    <a:pt x="2477" y="16990"/>
                    <a:pt x="2470" y="17000"/>
                    <a:pt x="2468" y="17000"/>
                  </a:cubicBezTo>
                  <a:cubicBezTo>
                    <a:pt x="2466" y="17000"/>
                    <a:pt x="2475" y="16981"/>
                    <a:pt x="2491" y="16949"/>
                  </a:cubicBezTo>
                  <a:lnTo>
                    <a:pt x="2491" y="16949"/>
                  </a:lnTo>
                  <a:cubicBezTo>
                    <a:pt x="2428" y="17070"/>
                    <a:pt x="2450" y="17026"/>
                    <a:pt x="2414" y="17074"/>
                  </a:cubicBezTo>
                  <a:lnTo>
                    <a:pt x="2414" y="17074"/>
                  </a:lnTo>
                  <a:cubicBezTo>
                    <a:pt x="2414" y="17073"/>
                    <a:pt x="2414" y="17073"/>
                    <a:pt x="2414" y="17073"/>
                  </a:cubicBezTo>
                  <a:lnTo>
                    <a:pt x="2414" y="17073"/>
                  </a:lnTo>
                  <a:cubicBezTo>
                    <a:pt x="2413" y="17073"/>
                    <a:pt x="2412" y="17076"/>
                    <a:pt x="2408" y="17082"/>
                  </a:cubicBezTo>
                  <a:cubicBezTo>
                    <a:pt x="2410" y="17079"/>
                    <a:pt x="2412" y="17077"/>
                    <a:pt x="2414" y="17074"/>
                  </a:cubicBezTo>
                  <a:lnTo>
                    <a:pt x="2414" y="17074"/>
                  </a:lnTo>
                  <a:cubicBezTo>
                    <a:pt x="2408" y="17091"/>
                    <a:pt x="2294" y="17311"/>
                    <a:pt x="2303" y="17311"/>
                  </a:cubicBezTo>
                  <a:cubicBezTo>
                    <a:pt x="2306" y="17311"/>
                    <a:pt x="2325" y="17284"/>
                    <a:pt x="2368" y="17211"/>
                  </a:cubicBezTo>
                  <a:lnTo>
                    <a:pt x="2368" y="17211"/>
                  </a:lnTo>
                  <a:cubicBezTo>
                    <a:pt x="2355" y="17236"/>
                    <a:pt x="2271" y="17396"/>
                    <a:pt x="2209" y="17497"/>
                  </a:cubicBezTo>
                  <a:lnTo>
                    <a:pt x="2159" y="17569"/>
                  </a:lnTo>
                  <a:lnTo>
                    <a:pt x="2087" y="17713"/>
                  </a:lnTo>
                  <a:cubicBezTo>
                    <a:pt x="1983" y="17880"/>
                    <a:pt x="1928" y="17958"/>
                    <a:pt x="1843" y="18086"/>
                  </a:cubicBezTo>
                  <a:lnTo>
                    <a:pt x="1843" y="18086"/>
                  </a:lnTo>
                  <a:cubicBezTo>
                    <a:pt x="1893" y="18009"/>
                    <a:pt x="1937" y="17931"/>
                    <a:pt x="1932" y="17931"/>
                  </a:cubicBezTo>
                  <a:lnTo>
                    <a:pt x="1932" y="17931"/>
                  </a:lnTo>
                  <a:cubicBezTo>
                    <a:pt x="1928" y="17931"/>
                    <a:pt x="1902" y="17967"/>
                    <a:pt x="1841" y="18063"/>
                  </a:cubicBezTo>
                  <a:lnTo>
                    <a:pt x="1841" y="18063"/>
                  </a:lnTo>
                  <a:cubicBezTo>
                    <a:pt x="1914" y="17945"/>
                    <a:pt x="1959" y="17864"/>
                    <a:pt x="2004" y="17790"/>
                  </a:cubicBezTo>
                  <a:lnTo>
                    <a:pt x="2004" y="17790"/>
                  </a:lnTo>
                  <a:cubicBezTo>
                    <a:pt x="1992" y="17809"/>
                    <a:pt x="1984" y="17821"/>
                    <a:pt x="1983" y="17821"/>
                  </a:cubicBezTo>
                  <a:cubicBezTo>
                    <a:pt x="1983" y="17821"/>
                    <a:pt x="1984" y="17819"/>
                    <a:pt x="1986" y="17815"/>
                  </a:cubicBezTo>
                  <a:lnTo>
                    <a:pt x="1986" y="17815"/>
                  </a:lnTo>
                  <a:cubicBezTo>
                    <a:pt x="1866" y="18012"/>
                    <a:pt x="1958" y="17874"/>
                    <a:pt x="1788" y="18139"/>
                  </a:cubicBezTo>
                  <a:cubicBezTo>
                    <a:pt x="1789" y="18136"/>
                    <a:pt x="1789" y="18134"/>
                    <a:pt x="1788" y="18134"/>
                  </a:cubicBezTo>
                  <a:lnTo>
                    <a:pt x="1788" y="18134"/>
                  </a:lnTo>
                  <a:cubicBezTo>
                    <a:pt x="1781" y="18134"/>
                    <a:pt x="1701" y="18255"/>
                    <a:pt x="1661" y="18300"/>
                  </a:cubicBezTo>
                  <a:cubicBezTo>
                    <a:pt x="1677" y="18294"/>
                    <a:pt x="1688" y="18272"/>
                    <a:pt x="1711" y="18244"/>
                  </a:cubicBezTo>
                  <a:lnTo>
                    <a:pt x="1711" y="18244"/>
                  </a:lnTo>
                  <a:cubicBezTo>
                    <a:pt x="1711" y="18245"/>
                    <a:pt x="1710" y="18247"/>
                    <a:pt x="1710" y="18248"/>
                  </a:cubicBezTo>
                  <a:lnTo>
                    <a:pt x="1710" y="18248"/>
                  </a:lnTo>
                  <a:cubicBezTo>
                    <a:pt x="1715" y="18240"/>
                    <a:pt x="1720" y="18237"/>
                    <a:pt x="1727" y="18233"/>
                  </a:cubicBezTo>
                  <a:cubicBezTo>
                    <a:pt x="1731" y="18222"/>
                    <a:pt x="1737" y="18216"/>
                    <a:pt x="1741" y="18211"/>
                  </a:cubicBezTo>
                  <a:lnTo>
                    <a:pt x="1741" y="18211"/>
                  </a:lnTo>
                  <a:cubicBezTo>
                    <a:pt x="1735" y="18223"/>
                    <a:pt x="1724" y="18244"/>
                    <a:pt x="1705" y="18272"/>
                  </a:cubicBezTo>
                  <a:cubicBezTo>
                    <a:pt x="1688" y="18300"/>
                    <a:pt x="1672" y="18333"/>
                    <a:pt x="1650" y="18355"/>
                  </a:cubicBezTo>
                  <a:cubicBezTo>
                    <a:pt x="1645" y="18321"/>
                    <a:pt x="1631" y="18282"/>
                    <a:pt x="1628" y="18266"/>
                  </a:cubicBezTo>
                  <a:lnTo>
                    <a:pt x="1628" y="18266"/>
                  </a:lnTo>
                  <a:cubicBezTo>
                    <a:pt x="1632" y="18294"/>
                    <a:pt x="1633" y="18309"/>
                    <a:pt x="1631" y="18309"/>
                  </a:cubicBezTo>
                  <a:cubicBezTo>
                    <a:pt x="1630" y="18309"/>
                    <a:pt x="1629" y="18306"/>
                    <a:pt x="1628" y="18300"/>
                  </a:cubicBezTo>
                  <a:cubicBezTo>
                    <a:pt x="1622" y="18272"/>
                    <a:pt x="1600" y="18206"/>
                    <a:pt x="1578" y="18139"/>
                  </a:cubicBezTo>
                  <a:cubicBezTo>
                    <a:pt x="1534" y="18009"/>
                    <a:pt x="1471" y="17879"/>
                    <a:pt x="1469" y="17879"/>
                  </a:cubicBezTo>
                  <a:lnTo>
                    <a:pt x="1469" y="17879"/>
                  </a:lnTo>
                  <a:cubicBezTo>
                    <a:pt x="1469" y="17879"/>
                    <a:pt x="1469" y="17880"/>
                    <a:pt x="1469" y="17880"/>
                  </a:cubicBezTo>
                  <a:lnTo>
                    <a:pt x="1469" y="17880"/>
                  </a:lnTo>
                  <a:cubicBezTo>
                    <a:pt x="1453" y="17851"/>
                    <a:pt x="1427" y="17810"/>
                    <a:pt x="1401" y="17768"/>
                  </a:cubicBezTo>
                  <a:cubicBezTo>
                    <a:pt x="1368" y="17707"/>
                    <a:pt x="1318" y="17658"/>
                    <a:pt x="1312" y="17641"/>
                  </a:cubicBezTo>
                  <a:lnTo>
                    <a:pt x="1312" y="17641"/>
                  </a:lnTo>
                  <a:cubicBezTo>
                    <a:pt x="1353" y="17694"/>
                    <a:pt x="1370" y="17715"/>
                    <a:pt x="1371" y="17715"/>
                  </a:cubicBezTo>
                  <a:cubicBezTo>
                    <a:pt x="1373" y="17715"/>
                    <a:pt x="1349" y="17681"/>
                    <a:pt x="1318" y="17641"/>
                  </a:cubicBezTo>
                  <a:cubicBezTo>
                    <a:pt x="1301" y="17624"/>
                    <a:pt x="1285" y="17608"/>
                    <a:pt x="1262" y="17586"/>
                  </a:cubicBezTo>
                  <a:lnTo>
                    <a:pt x="1262" y="17586"/>
                  </a:lnTo>
                  <a:cubicBezTo>
                    <a:pt x="1268" y="17594"/>
                    <a:pt x="1270" y="17599"/>
                    <a:pt x="1268" y="17599"/>
                  </a:cubicBezTo>
                  <a:cubicBezTo>
                    <a:pt x="1266" y="17599"/>
                    <a:pt x="1258" y="17592"/>
                    <a:pt x="1240" y="17575"/>
                  </a:cubicBezTo>
                  <a:cubicBezTo>
                    <a:pt x="1163" y="17514"/>
                    <a:pt x="1080" y="17492"/>
                    <a:pt x="1013" y="17475"/>
                  </a:cubicBezTo>
                  <a:cubicBezTo>
                    <a:pt x="969" y="17475"/>
                    <a:pt x="932" y="17481"/>
                    <a:pt x="898" y="17487"/>
                  </a:cubicBezTo>
                  <a:lnTo>
                    <a:pt x="898" y="17487"/>
                  </a:lnTo>
                  <a:lnTo>
                    <a:pt x="903" y="17486"/>
                  </a:lnTo>
                  <a:lnTo>
                    <a:pt x="903" y="17486"/>
                  </a:lnTo>
                  <a:cubicBezTo>
                    <a:pt x="890" y="17489"/>
                    <a:pt x="879" y="17491"/>
                    <a:pt x="867" y="17494"/>
                  </a:cubicBezTo>
                  <a:lnTo>
                    <a:pt x="867" y="17494"/>
                  </a:lnTo>
                  <a:cubicBezTo>
                    <a:pt x="877" y="17492"/>
                    <a:pt x="887" y="17489"/>
                    <a:pt x="898" y="17487"/>
                  </a:cubicBezTo>
                  <a:lnTo>
                    <a:pt x="898" y="17487"/>
                  </a:lnTo>
                  <a:lnTo>
                    <a:pt x="831" y="17503"/>
                  </a:lnTo>
                  <a:lnTo>
                    <a:pt x="764" y="17530"/>
                  </a:lnTo>
                  <a:cubicBezTo>
                    <a:pt x="720" y="17553"/>
                    <a:pt x="676" y="17580"/>
                    <a:pt x="637" y="17613"/>
                  </a:cubicBezTo>
                  <a:cubicBezTo>
                    <a:pt x="635" y="17617"/>
                    <a:pt x="635" y="17619"/>
                    <a:pt x="636" y="17619"/>
                  </a:cubicBezTo>
                  <a:cubicBezTo>
                    <a:pt x="642" y="17619"/>
                    <a:pt x="682" y="17578"/>
                    <a:pt x="715" y="17569"/>
                  </a:cubicBezTo>
                  <a:cubicBezTo>
                    <a:pt x="727" y="17559"/>
                    <a:pt x="737" y="17555"/>
                    <a:pt x="741" y="17554"/>
                  </a:cubicBezTo>
                  <a:lnTo>
                    <a:pt x="741" y="17554"/>
                  </a:lnTo>
                  <a:cubicBezTo>
                    <a:pt x="733" y="17560"/>
                    <a:pt x="706" y="17577"/>
                    <a:pt x="659" y="17613"/>
                  </a:cubicBezTo>
                  <a:cubicBezTo>
                    <a:pt x="632" y="17636"/>
                    <a:pt x="571" y="17707"/>
                    <a:pt x="543" y="17774"/>
                  </a:cubicBezTo>
                  <a:cubicBezTo>
                    <a:pt x="511" y="17843"/>
                    <a:pt x="500" y="17907"/>
                    <a:pt x="499" y="17907"/>
                  </a:cubicBezTo>
                  <a:cubicBezTo>
                    <a:pt x="499" y="17907"/>
                    <a:pt x="499" y="17907"/>
                    <a:pt x="499" y="17907"/>
                  </a:cubicBezTo>
                  <a:cubicBezTo>
                    <a:pt x="510" y="17846"/>
                    <a:pt x="515" y="17829"/>
                    <a:pt x="515" y="17807"/>
                  </a:cubicBezTo>
                  <a:cubicBezTo>
                    <a:pt x="521" y="17796"/>
                    <a:pt x="521" y="17779"/>
                    <a:pt x="537" y="17746"/>
                  </a:cubicBezTo>
                  <a:lnTo>
                    <a:pt x="537" y="17746"/>
                  </a:lnTo>
                  <a:cubicBezTo>
                    <a:pt x="521" y="17774"/>
                    <a:pt x="510" y="17802"/>
                    <a:pt x="499" y="17835"/>
                  </a:cubicBezTo>
                  <a:cubicBezTo>
                    <a:pt x="482" y="17912"/>
                    <a:pt x="471" y="18001"/>
                    <a:pt x="482" y="18078"/>
                  </a:cubicBezTo>
                  <a:cubicBezTo>
                    <a:pt x="493" y="18175"/>
                    <a:pt x="517" y="18244"/>
                    <a:pt x="521" y="18244"/>
                  </a:cubicBezTo>
                  <a:cubicBezTo>
                    <a:pt x="522" y="18244"/>
                    <a:pt x="522" y="18242"/>
                    <a:pt x="521" y="18237"/>
                  </a:cubicBezTo>
                  <a:lnTo>
                    <a:pt x="521" y="18237"/>
                  </a:lnTo>
                  <a:cubicBezTo>
                    <a:pt x="535" y="18283"/>
                    <a:pt x="556" y="18328"/>
                    <a:pt x="576" y="18360"/>
                  </a:cubicBezTo>
                  <a:cubicBezTo>
                    <a:pt x="552" y="18316"/>
                    <a:pt x="528" y="18249"/>
                    <a:pt x="513" y="18199"/>
                  </a:cubicBezTo>
                  <a:lnTo>
                    <a:pt x="513" y="18199"/>
                  </a:lnTo>
                  <a:cubicBezTo>
                    <a:pt x="512" y="18196"/>
                    <a:pt x="511" y="18192"/>
                    <a:pt x="510" y="18189"/>
                  </a:cubicBezTo>
                  <a:lnTo>
                    <a:pt x="510" y="18189"/>
                  </a:lnTo>
                  <a:cubicBezTo>
                    <a:pt x="510" y="18190"/>
                    <a:pt x="510" y="18190"/>
                    <a:pt x="510" y="18191"/>
                  </a:cubicBezTo>
                  <a:lnTo>
                    <a:pt x="510" y="18191"/>
                  </a:lnTo>
                  <a:cubicBezTo>
                    <a:pt x="505" y="18175"/>
                    <a:pt x="501" y="18161"/>
                    <a:pt x="499" y="18150"/>
                  </a:cubicBezTo>
                  <a:cubicBezTo>
                    <a:pt x="495" y="18131"/>
                    <a:pt x="494" y="18118"/>
                    <a:pt x="495" y="18118"/>
                  </a:cubicBezTo>
                  <a:lnTo>
                    <a:pt x="495" y="18118"/>
                  </a:lnTo>
                  <a:cubicBezTo>
                    <a:pt x="496" y="18118"/>
                    <a:pt x="497" y="18121"/>
                    <a:pt x="499" y="18128"/>
                  </a:cubicBezTo>
                  <a:cubicBezTo>
                    <a:pt x="510" y="18150"/>
                    <a:pt x="515" y="18211"/>
                    <a:pt x="565" y="18316"/>
                  </a:cubicBezTo>
                  <a:cubicBezTo>
                    <a:pt x="609" y="18405"/>
                    <a:pt x="665" y="18488"/>
                    <a:pt x="737" y="18565"/>
                  </a:cubicBezTo>
                  <a:cubicBezTo>
                    <a:pt x="764" y="18598"/>
                    <a:pt x="792" y="18632"/>
                    <a:pt x="825" y="18659"/>
                  </a:cubicBezTo>
                  <a:cubicBezTo>
                    <a:pt x="825" y="18659"/>
                    <a:pt x="825" y="18659"/>
                    <a:pt x="826" y="18659"/>
                  </a:cubicBezTo>
                  <a:cubicBezTo>
                    <a:pt x="830" y="18659"/>
                    <a:pt x="865" y="18691"/>
                    <a:pt x="952" y="18748"/>
                  </a:cubicBezTo>
                  <a:cubicBezTo>
                    <a:pt x="968" y="18769"/>
                    <a:pt x="1054" y="18820"/>
                    <a:pt x="1053" y="18820"/>
                  </a:cubicBezTo>
                  <a:cubicBezTo>
                    <a:pt x="1053" y="18820"/>
                    <a:pt x="1053" y="18820"/>
                    <a:pt x="1052" y="18820"/>
                  </a:cubicBezTo>
                  <a:lnTo>
                    <a:pt x="1052" y="18820"/>
                  </a:lnTo>
                  <a:cubicBezTo>
                    <a:pt x="1218" y="18903"/>
                    <a:pt x="1235" y="18903"/>
                    <a:pt x="1268" y="18908"/>
                  </a:cubicBezTo>
                  <a:cubicBezTo>
                    <a:pt x="1262" y="18925"/>
                    <a:pt x="1262" y="18930"/>
                    <a:pt x="1257" y="18936"/>
                  </a:cubicBezTo>
                  <a:cubicBezTo>
                    <a:pt x="1218" y="18980"/>
                    <a:pt x="1179" y="19041"/>
                    <a:pt x="1157" y="19052"/>
                  </a:cubicBezTo>
                  <a:cubicBezTo>
                    <a:pt x="1157" y="19053"/>
                    <a:pt x="1156" y="19053"/>
                    <a:pt x="1156" y="19053"/>
                  </a:cubicBezTo>
                  <a:lnTo>
                    <a:pt x="1156" y="19053"/>
                  </a:lnTo>
                  <a:cubicBezTo>
                    <a:pt x="1158" y="19050"/>
                    <a:pt x="1160" y="19046"/>
                    <a:pt x="1163" y="19041"/>
                  </a:cubicBezTo>
                  <a:lnTo>
                    <a:pt x="1163" y="19041"/>
                  </a:lnTo>
                  <a:cubicBezTo>
                    <a:pt x="1019" y="19235"/>
                    <a:pt x="742" y="19550"/>
                    <a:pt x="620" y="19661"/>
                  </a:cubicBezTo>
                  <a:cubicBezTo>
                    <a:pt x="545" y="19736"/>
                    <a:pt x="523" y="19758"/>
                    <a:pt x="524" y="19758"/>
                  </a:cubicBezTo>
                  <a:cubicBezTo>
                    <a:pt x="524" y="19758"/>
                    <a:pt x="569" y="19714"/>
                    <a:pt x="573" y="19714"/>
                  </a:cubicBezTo>
                  <a:lnTo>
                    <a:pt x="573" y="19714"/>
                  </a:lnTo>
                  <a:cubicBezTo>
                    <a:pt x="574" y="19714"/>
                    <a:pt x="566" y="19724"/>
                    <a:pt x="537" y="19755"/>
                  </a:cubicBezTo>
                  <a:cubicBezTo>
                    <a:pt x="482" y="19799"/>
                    <a:pt x="405" y="19866"/>
                    <a:pt x="316" y="19949"/>
                  </a:cubicBezTo>
                  <a:cubicBezTo>
                    <a:pt x="266" y="19987"/>
                    <a:pt x="216" y="20032"/>
                    <a:pt x="161" y="20070"/>
                  </a:cubicBezTo>
                  <a:lnTo>
                    <a:pt x="122" y="20104"/>
                  </a:lnTo>
                  <a:lnTo>
                    <a:pt x="56" y="20148"/>
                  </a:lnTo>
                  <a:cubicBezTo>
                    <a:pt x="39" y="20159"/>
                    <a:pt x="12" y="20176"/>
                    <a:pt x="1" y="20198"/>
                  </a:cubicBezTo>
                  <a:lnTo>
                    <a:pt x="50" y="20259"/>
                  </a:lnTo>
                  <a:cubicBezTo>
                    <a:pt x="84" y="20297"/>
                    <a:pt x="111" y="20347"/>
                    <a:pt x="150" y="20391"/>
                  </a:cubicBezTo>
                  <a:cubicBezTo>
                    <a:pt x="156" y="20397"/>
                    <a:pt x="161" y="20419"/>
                    <a:pt x="178" y="20419"/>
                  </a:cubicBezTo>
                  <a:lnTo>
                    <a:pt x="211" y="20391"/>
                  </a:lnTo>
                  <a:lnTo>
                    <a:pt x="272" y="20342"/>
                  </a:lnTo>
                  <a:cubicBezTo>
                    <a:pt x="344" y="20286"/>
                    <a:pt x="399" y="20242"/>
                    <a:pt x="460" y="20187"/>
                  </a:cubicBezTo>
                  <a:cubicBezTo>
                    <a:pt x="576" y="20087"/>
                    <a:pt x="681" y="19982"/>
                    <a:pt x="775" y="19893"/>
                  </a:cubicBezTo>
                  <a:lnTo>
                    <a:pt x="775" y="19893"/>
                  </a:lnTo>
                  <a:cubicBezTo>
                    <a:pt x="757" y="19910"/>
                    <a:pt x="748" y="19917"/>
                    <a:pt x="747" y="19917"/>
                  </a:cubicBezTo>
                  <a:cubicBezTo>
                    <a:pt x="740" y="19917"/>
                    <a:pt x="872" y="19784"/>
                    <a:pt x="930" y="19716"/>
                  </a:cubicBezTo>
                  <a:cubicBezTo>
                    <a:pt x="930" y="19716"/>
                    <a:pt x="1085" y="19553"/>
                    <a:pt x="1089" y="19553"/>
                  </a:cubicBezTo>
                  <a:lnTo>
                    <a:pt x="1089" y="19553"/>
                  </a:lnTo>
                  <a:cubicBezTo>
                    <a:pt x="1090" y="19553"/>
                    <a:pt x="1084" y="19561"/>
                    <a:pt x="1069" y="19578"/>
                  </a:cubicBezTo>
                  <a:cubicBezTo>
                    <a:pt x="1102" y="19545"/>
                    <a:pt x="1130" y="19511"/>
                    <a:pt x="1163" y="19467"/>
                  </a:cubicBezTo>
                  <a:cubicBezTo>
                    <a:pt x="1179" y="19450"/>
                    <a:pt x="1187" y="19443"/>
                    <a:pt x="1188" y="19443"/>
                  </a:cubicBezTo>
                  <a:lnTo>
                    <a:pt x="1188" y="19443"/>
                  </a:lnTo>
                  <a:cubicBezTo>
                    <a:pt x="1195" y="19443"/>
                    <a:pt x="998" y="19669"/>
                    <a:pt x="1008" y="19669"/>
                  </a:cubicBezTo>
                  <a:cubicBezTo>
                    <a:pt x="1010" y="19669"/>
                    <a:pt x="1027" y="19654"/>
                    <a:pt x="1063" y="19617"/>
                  </a:cubicBezTo>
                  <a:cubicBezTo>
                    <a:pt x="1146" y="19523"/>
                    <a:pt x="1207" y="19440"/>
                    <a:pt x="1273" y="19351"/>
                  </a:cubicBezTo>
                  <a:cubicBezTo>
                    <a:pt x="1329" y="19274"/>
                    <a:pt x="1384" y="19207"/>
                    <a:pt x="1456" y="19119"/>
                  </a:cubicBezTo>
                  <a:lnTo>
                    <a:pt x="1517" y="19157"/>
                  </a:lnTo>
                  <a:cubicBezTo>
                    <a:pt x="1550" y="19179"/>
                    <a:pt x="1589" y="19202"/>
                    <a:pt x="1622" y="19229"/>
                  </a:cubicBezTo>
                  <a:cubicBezTo>
                    <a:pt x="1608" y="19222"/>
                    <a:pt x="1601" y="19219"/>
                    <a:pt x="1601" y="19219"/>
                  </a:cubicBezTo>
                  <a:lnTo>
                    <a:pt x="1601" y="19219"/>
                  </a:lnTo>
                  <a:cubicBezTo>
                    <a:pt x="1599" y="19219"/>
                    <a:pt x="1646" y="19245"/>
                    <a:pt x="1700" y="19274"/>
                  </a:cubicBezTo>
                  <a:cubicBezTo>
                    <a:pt x="1753" y="19304"/>
                    <a:pt x="1809" y="19335"/>
                    <a:pt x="1807" y="19335"/>
                  </a:cubicBezTo>
                  <a:cubicBezTo>
                    <a:pt x="1807" y="19335"/>
                    <a:pt x="1803" y="19333"/>
                    <a:pt x="1794" y="19329"/>
                  </a:cubicBezTo>
                  <a:cubicBezTo>
                    <a:pt x="1771" y="19317"/>
                    <a:pt x="1744" y="19304"/>
                    <a:pt x="1715" y="19289"/>
                  </a:cubicBezTo>
                  <a:lnTo>
                    <a:pt x="1715" y="19289"/>
                  </a:lnTo>
                  <a:cubicBezTo>
                    <a:pt x="1914" y="19402"/>
                    <a:pt x="1955" y="19406"/>
                    <a:pt x="1960" y="19406"/>
                  </a:cubicBezTo>
                  <a:cubicBezTo>
                    <a:pt x="1964" y="19406"/>
                    <a:pt x="1965" y="19406"/>
                    <a:pt x="1966" y="19406"/>
                  </a:cubicBezTo>
                  <a:cubicBezTo>
                    <a:pt x="1969" y="19406"/>
                    <a:pt x="1977" y="19408"/>
                    <a:pt x="2022" y="19424"/>
                  </a:cubicBezTo>
                  <a:lnTo>
                    <a:pt x="2022" y="19424"/>
                  </a:lnTo>
                  <a:cubicBezTo>
                    <a:pt x="1981" y="19407"/>
                    <a:pt x="1930" y="19383"/>
                    <a:pt x="1866" y="19351"/>
                  </a:cubicBezTo>
                  <a:lnTo>
                    <a:pt x="1866" y="19351"/>
                  </a:lnTo>
                  <a:cubicBezTo>
                    <a:pt x="1926" y="19378"/>
                    <a:pt x="1948" y="19388"/>
                    <a:pt x="1948" y="19388"/>
                  </a:cubicBezTo>
                  <a:cubicBezTo>
                    <a:pt x="1949" y="19388"/>
                    <a:pt x="1847" y="19342"/>
                    <a:pt x="1806" y="19317"/>
                  </a:cubicBezTo>
                  <a:lnTo>
                    <a:pt x="1806" y="19317"/>
                  </a:lnTo>
                  <a:cubicBezTo>
                    <a:pt x="1807" y="19317"/>
                    <a:pt x="1807" y="19317"/>
                    <a:pt x="1807" y="19317"/>
                  </a:cubicBezTo>
                  <a:cubicBezTo>
                    <a:pt x="1802" y="19317"/>
                    <a:pt x="1580" y="19196"/>
                    <a:pt x="1506" y="19146"/>
                  </a:cubicBezTo>
                  <a:cubicBezTo>
                    <a:pt x="1493" y="19137"/>
                    <a:pt x="1490" y="19133"/>
                    <a:pt x="1493" y="19133"/>
                  </a:cubicBezTo>
                  <a:cubicBezTo>
                    <a:pt x="1498" y="19133"/>
                    <a:pt x="1527" y="19149"/>
                    <a:pt x="1532" y="19149"/>
                  </a:cubicBezTo>
                  <a:cubicBezTo>
                    <a:pt x="1536" y="19149"/>
                    <a:pt x="1528" y="19141"/>
                    <a:pt x="1493" y="19117"/>
                  </a:cubicBezTo>
                  <a:lnTo>
                    <a:pt x="1493" y="19117"/>
                  </a:lnTo>
                  <a:cubicBezTo>
                    <a:pt x="1746" y="19283"/>
                    <a:pt x="2213" y="19526"/>
                    <a:pt x="2553" y="19526"/>
                  </a:cubicBezTo>
                  <a:cubicBezTo>
                    <a:pt x="2779" y="19526"/>
                    <a:pt x="2949" y="19418"/>
                    <a:pt x="2961" y="19108"/>
                  </a:cubicBezTo>
                  <a:cubicBezTo>
                    <a:pt x="2977" y="18694"/>
                    <a:pt x="2626" y="18532"/>
                    <a:pt x="2244" y="18532"/>
                  </a:cubicBezTo>
                  <a:cubicBezTo>
                    <a:pt x="2074" y="18532"/>
                    <a:pt x="1897" y="18564"/>
                    <a:pt x="1744" y="18621"/>
                  </a:cubicBezTo>
                  <a:cubicBezTo>
                    <a:pt x="1960" y="18300"/>
                    <a:pt x="2175" y="17962"/>
                    <a:pt x="2375" y="17613"/>
                  </a:cubicBezTo>
                  <a:lnTo>
                    <a:pt x="2375" y="17613"/>
                  </a:lnTo>
                  <a:cubicBezTo>
                    <a:pt x="2369" y="17626"/>
                    <a:pt x="2367" y="17631"/>
                    <a:pt x="2368" y="17631"/>
                  </a:cubicBezTo>
                  <a:cubicBezTo>
                    <a:pt x="2371" y="17631"/>
                    <a:pt x="2421" y="17543"/>
                    <a:pt x="2425" y="17543"/>
                  </a:cubicBezTo>
                  <a:lnTo>
                    <a:pt x="2425" y="17543"/>
                  </a:lnTo>
                  <a:cubicBezTo>
                    <a:pt x="2426" y="17543"/>
                    <a:pt x="2425" y="17544"/>
                    <a:pt x="2424" y="17547"/>
                  </a:cubicBezTo>
                  <a:cubicBezTo>
                    <a:pt x="2541" y="17348"/>
                    <a:pt x="2651" y="17138"/>
                    <a:pt x="2762" y="16933"/>
                  </a:cubicBezTo>
                  <a:cubicBezTo>
                    <a:pt x="2766" y="16926"/>
                    <a:pt x="2768" y="16924"/>
                    <a:pt x="2768" y="16924"/>
                  </a:cubicBezTo>
                  <a:lnTo>
                    <a:pt x="2768" y="16924"/>
                  </a:lnTo>
                  <a:cubicBezTo>
                    <a:pt x="2769" y="16924"/>
                    <a:pt x="2756" y="16950"/>
                    <a:pt x="2743" y="16975"/>
                  </a:cubicBezTo>
                  <a:lnTo>
                    <a:pt x="2743" y="16975"/>
                  </a:lnTo>
                  <a:cubicBezTo>
                    <a:pt x="2785" y="16903"/>
                    <a:pt x="2814" y="16845"/>
                    <a:pt x="2834" y="16800"/>
                  </a:cubicBezTo>
                  <a:cubicBezTo>
                    <a:pt x="2839" y="16778"/>
                    <a:pt x="2851" y="16767"/>
                    <a:pt x="2862" y="16750"/>
                  </a:cubicBezTo>
                  <a:cubicBezTo>
                    <a:pt x="2862" y="16750"/>
                    <a:pt x="2863" y="16749"/>
                    <a:pt x="2864" y="16749"/>
                  </a:cubicBezTo>
                  <a:cubicBezTo>
                    <a:pt x="2874" y="16749"/>
                    <a:pt x="2910" y="16774"/>
                    <a:pt x="2950" y="16794"/>
                  </a:cubicBezTo>
                  <a:cubicBezTo>
                    <a:pt x="3000" y="16811"/>
                    <a:pt x="3055" y="16839"/>
                    <a:pt x="3111" y="16866"/>
                  </a:cubicBezTo>
                  <a:cubicBezTo>
                    <a:pt x="3221" y="16916"/>
                    <a:pt x="3321" y="16960"/>
                    <a:pt x="3315" y="16960"/>
                  </a:cubicBezTo>
                  <a:cubicBezTo>
                    <a:pt x="3542" y="17043"/>
                    <a:pt x="3592" y="17043"/>
                    <a:pt x="3642" y="17049"/>
                  </a:cubicBezTo>
                  <a:cubicBezTo>
                    <a:pt x="3664" y="17049"/>
                    <a:pt x="3681" y="17054"/>
                    <a:pt x="3730" y="17060"/>
                  </a:cubicBezTo>
                  <a:cubicBezTo>
                    <a:pt x="3763" y="17068"/>
                    <a:pt x="3807" y="17073"/>
                    <a:pt x="3872" y="17073"/>
                  </a:cubicBezTo>
                  <a:cubicBezTo>
                    <a:pt x="3896" y="17073"/>
                    <a:pt x="3922" y="17073"/>
                    <a:pt x="3952" y="17071"/>
                  </a:cubicBezTo>
                  <a:cubicBezTo>
                    <a:pt x="3965" y="17071"/>
                    <a:pt x="3957" y="17071"/>
                    <a:pt x="3939" y="17074"/>
                  </a:cubicBezTo>
                  <a:lnTo>
                    <a:pt x="3939" y="17074"/>
                  </a:lnTo>
                  <a:cubicBezTo>
                    <a:pt x="4046" y="17062"/>
                    <a:pt x="4149" y="17023"/>
                    <a:pt x="4225" y="16942"/>
                  </a:cubicBezTo>
                  <a:lnTo>
                    <a:pt x="4225" y="16942"/>
                  </a:lnTo>
                  <a:cubicBezTo>
                    <a:pt x="4214" y="16955"/>
                    <a:pt x="4197" y="16979"/>
                    <a:pt x="4168" y="16999"/>
                  </a:cubicBezTo>
                  <a:cubicBezTo>
                    <a:pt x="4151" y="17005"/>
                    <a:pt x="4140" y="17016"/>
                    <a:pt x="4123" y="17027"/>
                  </a:cubicBezTo>
                  <a:cubicBezTo>
                    <a:pt x="4179" y="16999"/>
                    <a:pt x="4223" y="16966"/>
                    <a:pt x="4262" y="16916"/>
                  </a:cubicBezTo>
                  <a:cubicBezTo>
                    <a:pt x="4289" y="16877"/>
                    <a:pt x="4317" y="16828"/>
                    <a:pt x="4328" y="16778"/>
                  </a:cubicBezTo>
                  <a:cubicBezTo>
                    <a:pt x="4339" y="16728"/>
                    <a:pt x="4356" y="16684"/>
                    <a:pt x="4345" y="16634"/>
                  </a:cubicBezTo>
                  <a:cubicBezTo>
                    <a:pt x="4345" y="16534"/>
                    <a:pt x="4289" y="16440"/>
                    <a:pt x="4223" y="16385"/>
                  </a:cubicBezTo>
                  <a:cubicBezTo>
                    <a:pt x="4151" y="16324"/>
                    <a:pt x="4068" y="16285"/>
                    <a:pt x="3996" y="16258"/>
                  </a:cubicBezTo>
                  <a:cubicBezTo>
                    <a:pt x="3872" y="16215"/>
                    <a:pt x="3744" y="16198"/>
                    <a:pt x="3615" y="16198"/>
                  </a:cubicBezTo>
                  <a:cubicBezTo>
                    <a:pt x="3578" y="16198"/>
                    <a:pt x="3541" y="16200"/>
                    <a:pt x="3504" y="16202"/>
                  </a:cubicBezTo>
                  <a:cubicBezTo>
                    <a:pt x="3421" y="16213"/>
                    <a:pt x="3343" y="16224"/>
                    <a:pt x="3266" y="16252"/>
                  </a:cubicBezTo>
                  <a:cubicBezTo>
                    <a:pt x="3227" y="16269"/>
                    <a:pt x="3183" y="16280"/>
                    <a:pt x="3149" y="16302"/>
                  </a:cubicBezTo>
                  <a:cubicBezTo>
                    <a:pt x="3147" y="16304"/>
                    <a:pt x="3145" y="16306"/>
                    <a:pt x="3145" y="16306"/>
                  </a:cubicBezTo>
                  <a:cubicBezTo>
                    <a:pt x="3143" y="16306"/>
                    <a:pt x="3149" y="16294"/>
                    <a:pt x="3149" y="16285"/>
                  </a:cubicBezTo>
                  <a:lnTo>
                    <a:pt x="3166" y="16258"/>
                  </a:lnTo>
                  <a:lnTo>
                    <a:pt x="3194" y="16202"/>
                  </a:lnTo>
                  <a:cubicBezTo>
                    <a:pt x="3221" y="16141"/>
                    <a:pt x="3255" y="16075"/>
                    <a:pt x="3288" y="16009"/>
                  </a:cubicBezTo>
                  <a:cubicBezTo>
                    <a:pt x="3360" y="15859"/>
                    <a:pt x="3432" y="15704"/>
                    <a:pt x="3515" y="15533"/>
                  </a:cubicBezTo>
                  <a:cubicBezTo>
                    <a:pt x="3531" y="15502"/>
                    <a:pt x="3539" y="15489"/>
                    <a:pt x="3540" y="15489"/>
                  </a:cubicBezTo>
                  <a:lnTo>
                    <a:pt x="3540" y="15489"/>
                  </a:lnTo>
                  <a:cubicBezTo>
                    <a:pt x="3543" y="15489"/>
                    <a:pt x="3461" y="15662"/>
                    <a:pt x="3426" y="15749"/>
                  </a:cubicBezTo>
                  <a:cubicBezTo>
                    <a:pt x="3498" y="15610"/>
                    <a:pt x="3553" y="15483"/>
                    <a:pt x="3609" y="15367"/>
                  </a:cubicBezTo>
                  <a:cubicBezTo>
                    <a:pt x="3636" y="15311"/>
                    <a:pt x="3664" y="15256"/>
                    <a:pt x="3681" y="15201"/>
                  </a:cubicBezTo>
                  <a:cubicBezTo>
                    <a:pt x="3697" y="15173"/>
                    <a:pt x="3703" y="15151"/>
                    <a:pt x="3719" y="15123"/>
                  </a:cubicBezTo>
                  <a:lnTo>
                    <a:pt x="3730" y="15096"/>
                  </a:lnTo>
                  <a:cubicBezTo>
                    <a:pt x="3747" y="15107"/>
                    <a:pt x="3858" y="15140"/>
                    <a:pt x="3941" y="15162"/>
                  </a:cubicBezTo>
                  <a:cubicBezTo>
                    <a:pt x="4024" y="15179"/>
                    <a:pt x="4107" y="15201"/>
                    <a:pt x="4195" y="15223"/>
                  </a:cubicBezTo>
                  <a:cubicBezTo>
                    <a:pt x="4354" y="15254"/>
                    <a:pt x="4527" y="15284"/>
                    <a:pt x="4732" y="15284"/>
                  </a:cubicBezTo>
                  <a:cubicBezTo>
                    <a:pt x="4748" y="15284"/>
                    <a:pt x="4765" y="15284"/>
                    <a:pt x="4782" y="15284"/>
                  </a:cubicBezTo>
                  <a:lnTo>
                    <a:pt x="4798" y="15278"/>
                  </a:lnTo>
                  <a:cubicBezTo>
                    <a:pt x="4898" y="15278"/>
                    <a:pt x="5020" y="15256"/>
                    <a:pt x="5130" y="15206"/>
                  </a:cubicBezTo>
                  <a:cubicBezTo>
                    <a:pt x="5241" y="15151"/>
                    <a:pt x="5330" y="15079"/>
                    <a:pt x="5396" y="14974"/>
                  </a:cubicBezTo>
                  <a:cubicBezTo>
                    <a:pt x="5468" y="14869"/>
                    <a:pt x="5507" y="14730"/>
                    <a:pt x="5479" y="14598"/>
                  </a:cubicBezTo>
                  <a:cubicBezTo>
                    <a:pt x="5462" y="14470"/>
                    <a:pt x="5368" y="14343"/>
                    <a:pt x="5252" y="14282"/>
                  </a:cubicBezTo>
                  <a:cubicBezTo>
                    <a:pt x="5136" y="14210"/>
                    <a:pt x="5009" y="14183"/>
                    <a:pt x="4887" y="14177"/>
                  </a:cubicBezTo>
                  <a:cubicBezTo>
                    <a:pt x="4858" y="14176"/>
                    <a:pt x="4830" y="14175"/>
                    <a:pt x="4802" y="14175"/>
                  </a:cubicBezTo>
                  <a:cubicBezTo>
                    <a:pt x="4705" y="14175"/>
                    <a:pt x="4609" y="14183"/>
                    <a:pt x="4511" y="14205"/>
                  </a:cubicBezTo>
                  <a:cubicBezTo>
                    <a:pt x="4389" y="14232"/>
                    <a:pt x="4273" y="14277"/>
                    <a:pt x="4162" y="14337"/>
                  </a:cubicBezTo>
                  <a:cubicBezTo>
                    <a:pt x="4085" y="14376"/>
                    <a:pt x="4096" y="14371"/>
                    <a:pt x="4085" y="14387"/>
                  </a:cubicBezTo>
                  <a:cubicBezTo>
                    <a:pt x="4068" y="14393"/>
                    <a:pt x="4062" y="14398"/>
                    <a:pt x="4051" y="14415"/>
                  </a:cubicBezTo>
                  <a:lnTo>
                    <a:pt x="4040" y="14420"/>
                  </a:lnTo>
                  <a:lnTo>
                    <a:pt x="4051" y="14404"/>
                  </a:lnTo>
                  <a:lnTo>
                    <a:pt x="4062" y="14376"/>
                  </a:lnTo>
                  <a:lnTo>
                    <a:pt x="4077" y="14344"/>
                  </a:lnTo>
                  <a:lnTo>
                    <a:pt x="4068" y="14349"/>
                  </a:lnTo>
                  <a:lnTo>
                    <a:pt x="4068" y="14343"/>
                  </a:lnTo>
                  <a:cubicBezTo>
                    <a:pt x="4068" y="14337"/>
                    <a:pt x="4079" y="14321"/>
                    <a:pt x="4079" y="14315"/>
                  </a:cubicBezTo>
                  <a:lnTo>
                    <a:pt x="4096" y="14254"/>
                  </a:lnTo>
                  <a:cubicBezTo>
                    <a:pt x="4112" y="14210"/>
                    <a:pt x="4134" y="14166"/>
                    <a:pt x="4151" y="14116"/>
                  </a:cubicBezTo>
                  <a:cubicBezTo>
                    <a:pt x="4190" y="14016"/>
                    <a:pt x="4228" y="13922"/>
                    <a:pt x="4262" y="13834"/>
                  </a:cubicBezTo>
                  <a:cubicBezTo>
                    <a:pt x="4263" y="13831"/>
                    <a:pt x="4264" y="13830"/>
                    <a:pt x="4265" y="13830"/>
                  </a:cubicBezTo>
                  <a:lnTo>
                    <a:pt x="4265" y="13830"/>
                  </a:lnTo>
                  <a:cubicBezTo>
                    <a:pt x="4267" y="13830"/>
                    <a:pt x="4263" y="13847"/>
                    <a:pt x="4265" y="13847"/>
                  </a:cubicBezTo>
                  <a:cubicBezTo>
                    <a:pt x="4267" y="13847"/>
                    <a:pt x="4281" y="13814"/>
                    <a:pt x="4339" y="13657"/>
                  </a:cubicBezTo>
                  <a:lnTo>
                    <a:pt x="4339" y="13657"/>
                  </a:lnTo>
                  <a:cubicBezTo>
                    <a:pt x="4328" y="13683"/>
                    <a:pt x="4313" y="13719"/>
                    <a:pt x="4301" y="13750"/>
                  </a:cubicBezTo>
                  <a:lnTo>
                    <a:pt x="4301" y="13750"/>
                  </a:lnTo>
                  <a:cubicBezTo>
                    <a:pt x="4385" y="13537"/>
                    <a:pt x="4489" y="13271"/>
                    <a:pt x="4610" y="12982"/>
                  </a:cubicBezTo>
                  <a:cubicBezTo>
                    <a:pt x="4621" y="12954"/>
                    <a:pt x="4638" y="12921"/>
                    <a:pt x="4643" y="12893"/>
                  </a:cubicBezTo>
                  <a:cubicBezTo>
                    <a:pt x="4643" y="12888"/>
                    <a:pt x="4645" y="12888"/>
                    <a:pt x="4648" y="12888"/>
                  </a:cubicBezTo>
                  <a:cubicBezTo>
                    <a:pt x="4650" y="12888"/>
                    <a:pt x="4655" y="12888"/>
                    <a:pt x="4660" y="12882"/>
                  </a:cubicBezTo>
                  <a:lnTo>
                    <a:pt x="4721" y="12871"/>
                  </a:lnTo>
                  <a:cubicBezTo>
                    <a:pt x="4809" y="12854"/>
                    <a:pt x="4898" y="12838"/>
                    <a:pt x="4998" y="12816"/>
                  </a:cubicBezTo>
                  <a:cubicBezTo>
                    <a:pt x="5186" y="12782"/>
                    <a:pt x="5379" y="12744"/>
                    <a:pt x="5579" y="12727"/>
                  </a:cubicBezTo>
                  <a:cubicBezTo>
                    <a:pt x="5772" y="12705"/>
                    <a:pt x="6005" y="12705"/>
                    <a:pt x="6215" y="12567"/>
                  </a:cubicBezTo>
                  <a:cubicBezTo>
                    <a:pt x="6309" y="12495"/>
                    <a:pt x="6392" y="12401"/>
                    <a:pt x="6436" y="12273"/>
                  </a:cubicBezTo>
                  <a:cubicBezTo>
                    <a:pt x="6475" y="12157"/>
                    <a:pt x="6470" y="12019"/>
                    <a:pt x="6420" y="11908"/>
                  </a:cubicBezTo>
                  <a:cubicBezTo>
                    <a:pt x="6376" y="11792"/>
                    <a:pt x="6293" y="11703"/>
                    <a:pt x="6187" y="11637"/>
                  </a:cubicBezTo>
                  <a:cubicBezTo>
                    <a:pt x="6082" y="11576"/>
                    <a:pt x="5966" y="11548"/>
                    <a:pt x="5855" y="11537"/>
                  </a:cubicBezTo>
                  <a:cubicBezTo>
                    <a:pt x="5829" y="11535"/>
                    <a:pt x="5802" y="11534"/>
                    <a:pt x="5776" y="11534"/>
                  </a:cubicBezTo>
                  <a:cubicBezTo>
                    <a:pt x="5577" y="11534"/>
                    <a:pt x="5386" y="11589"/>
                    <a:pt x="5225" y="11687"/>
                  </a:cubicBezTo>
                  <a:cubicBezTo>
                    <a:pt x="5175" y="11714"/>
                    <a:pt x="5136" y="11742"/>
                    <a:pt x="5092" y="11775"/>
                  </a:cubicBezTo>
                  <a:cubicBezTo>
                    <a:pt x="5075" y="11792"/>
                    <a:pt x="5053" y="11814"/>
                    <a:pt x="5031" y="11825"/>
                  </a:cubicBezTo>
                  <a:lnTo>
                    <a:pt x="5009" y="11842"/>
                  </a:lnTo>
                  <a:cubicBezTo>
                    <a:pt x="4998" y="11847"/>
                    <a:pt x="4992" y="11858"/>
                    <a:pt x="4981" y="11875"/>
                  </a:cubicBezTo>
                  <a:lnTo>
                    <a:pt x="4975" y="11880"/>
                  </a:lnTo>
                  <a:lnTo>
                    <a:pt x="4975" y="11875"/>
                  </a:lnTo>
                  <a:lnTo>
                    <a:pt x="4975" y="11858"/>
                  </a:lnTo>
                  <a:lnTo>
                    <a:pt x="4981" y="11842"/>
                  </a:lnTo>
                  <a:lnTo>
                    <a:pt x="5031" y="11631"/>
                  </a:lnTo>
                  <a:cubicBezTo>
                    <a:pt x="5081" y="11416"/>
                    <a:pt x="5119" y="11205"/>
                    <a:pt x="5164" y="10990"/>
                  </a:cubicBezTo>
                  <a:lnTo>
                    <a:pt x="5175" y="10907"/>
                  </a:lnTo>
                  <a:cubicBezTo>
                    <a:pt x="5186" y="10884"/>
                    <a:pt x="5175" y="10901"/>
                    <a:pt x="5191" y="10884"/>
                  </a:cubicBezTo>
                  <a:cubicBezTo>
                    <a:pt x="5225" y="10851"/>
                    <a:pt x="5269" y="10824"/>
                    <a:pt x="5308" y="10796"/>
                  </a:cubicBezTo>
                  <a:cubicBezTo>
                    <a:pt x="5396" y="10746"/>
                    <a:pt x="5496" y="10707"/>
                    <a:pt x="5590" y="10669"/>
                  </a:cubicBezTo>
                  <a:cubicBezTo>
                    <a:pt x="5794" y="10602"/>
                    <a:pt x="6021" y="10552"/>
                    <a:pt x="6226" y="10447"/>
                  </a:cubicBezTo>
                  <a:cubicBezTo>
                    <a:pt x="6331" y="10403"/>
                    <a:pt x="6431" y="10348"/>
                    <a:pt x="6525" y="10276"/>
                  </a:cubicBezTo>
                  <a:cubicBezTo>
                    <a:pt x="6613" y="10209"/>
                    <a:pt x="6713" y="10126"/>
                    <a:pt x="6774" y="9999"/>
                  </a:cubicBezTo>
                  <a:cubicBezTo>
                    <a:pt x="6802" y="9938"/>
                    <a:pt x="6824" y="9866"/>
                    <a:pt x="6818" y="9800"/>
                  </a:cubicBezTo>
                  <a:cubicBezTo>
                    <a:pt x="6807" y="9728"/>
                    <a:pt x="6779" y="9656"/>
                    <a:pt x="6741" y="9601"/>
                  </a:cubicBezTo>
                  <a:cubicBezTo>
                    <a:pt x="6658" y="9490"/>
                    <a:pt x="6530" y="9424"/>
                    <a:pt x="6420" y="9390"/>
                  </a:cubicBezTo>
                  <a:cubicBezTo>
                    <a:pt x="6318" y="9355"/>
                    <a:pt x="6210" y="9339"/>
                    <a:pt x="6103" y="9339"/>
                  </a:cubicBezTo>
                  <a:cubicBezTo>
                    <a:pt x="5972" y="9339"/>
                    <a:pt x="5841" y="9364"/>
                    <a:pt x="5723" y="9412"/>
                  </a:cubicBezTo>
                  <a:cubicBezTo>
                    <a:pt x="5612" y="9451"/>
                    <a:pt x="5518" y="9518"/>
                    <a:pt x="5424" y="9590"/>
                  </a:cubicBezTo>
                  <a:lnTo>
                    <a:pt x="5385" y="9628"/>
                  </a:lnTo>
                  <a:lnTo>
                    <a:pt x="5379" y="9634"/>
                  </a:lnTo>
                  <a:lnTo>
                    <a:pt x="5363" y="9645"/>
                  </a:lnTo>
                  <a:cubicBezTo>
                    <a:pt x="5357" y="9645"/>
                    <a:pt x="5363" y="9628"/>
                    <a:pt x="5363" y="9617"/>
                  </a:cubicBezTo>
                  <a:cubicBezTo>
                    <a:pt x="5377" y="9537"/>
                    <a:pt x="5383" y="9461"/>
                    <a:pt x="5391" y="9379"/>
                  </a:cubicBezTo>
                  <a:lnTo>
                    <a:pt x="5391" y="9379"/>
                  </a:lnTo>
                  <a:cubicBezTo>
                    <a:pt x="5380" y="9481"/>
                    <a:pt x="5374" y="9523"/>
                    <a:pt x="5372" y="9523"/>
                  </a:cubicBezTo>
                  <a:cubicBezTo>
                    <a:pt x="5369" y="9523"/>
                    <a:pt x="5377" y="9418"/>
                    <a:pt x="5396" y="9280"/>
                  </a:cubicBezTo>
                  <a:cubicBezTo>
                    <a:pt x="5446" y="8953"/>
                    <a:pt x="5474" y="8671"/>
                    <a:pt x="5507" y="8394"/>
                  </a:cubicBezTo>
                  <a:lnTo>
                    <a:pt x="5507" y="8383"/>
                  </a:lnTo>
                  <a:lnTo>
                    <a:pt x="5523" y="8383"/>
                  </a:lnTo>
                  <a:cubicBezTo>
                    <a:pt x="5590" y="8389"/>
                    <a:pt x="5667" y="8400"/>
                    <a:pt x="5745" y="8411"/>
                  </a:cubicBezTo>
                  <a:cubicBezTo>
                    <a:pt x="5874" y="8425"/>
                    <a:pt x="6012" y="8440"/>
                    <a:pt x="6158" y="8440"/>
                  </a:cubicBezTo>
                  <a:cubicBezTo>
                    <a:pt x="6180" y="8440"/>
                    <a:pt x="6203" y="8439"/>
                    <a:pt x="6226" y="8439"/>
                  </a:cubicBezTo>
                  <a:cubicBezTo>
                    <a:pt x="6503" y="8422"/>
                    <a:pt x="6807" y="8344"/>
                    <a:pt x="7012" y="8123"/>
                  </a:cubicBezTo>
                  <a:cubicBezTo>
                    <a:pt x="7112" y="8012"/>
                    <a:pt x="7167" y="7846"/>
                    <a:pt x="7134" y="7691"/>
                  </a:cubicBezTo>
                  <a:cubicBezTo>
                    <a:pt x="7123" y="7614"/>
                    <a:pt x="7084" y="7537"/>
                    <a:pt x="7029" y="7476"/>
                  </a:cubicBezTo>
                  <a:cubicBezTo>
                    <a:pt x="6973" y="7415"/>
                    <a:pt x="6912" y="7371"/>
                    <a:pt x="6846" y="7343"/>
                  </a:cubicBezTo>
                  <a:cubicBezTo>
                    <a:pt x="6731" y="7296"/>
                    <a:pt x="6614" y="7277"/>
                    <a:pt x="6498" y="7277"/>
                  </a:cubicBezTo>
                  <a:cubicBezTo>
                    <a:pt x="6341" y="7277"/>
                    <a:pt x="6187" y="7312"/>
                    <a:pt x="6044" y="7359"/>
                  </a:cubicBezTo>
                  <a:cubicBezTo>
                    <a:pt x="5916" y="7398"/>
                    <a:pt x="5800" y="7470"/>
                    <a:pt x="5689" y="7537"/>
                  </a:cubicBezTo>
                  <a:cubicBezTo>
                    <a:pt x="5643" y="7567"/>
                    <a:pt x="5574" y="7626"/>
                    <a:pt x="5576" y="7626"/>
                  </a:cubicBezTo>
                  <a:cubicBezTo>
                    <a:pt x="5577" y="7626"/>
                    <a:pt x="5577" y="7626"/>
                    <a:pt x="5579" y="7625"/>
                  </a:cubicBezTo>
                  <a:lnTo>
                    <a:pt x="5579" y="7625"/>
                  </a:lnTo>
                  <a:lnTo>
                    <a:pt x="5562" y="7642"/>
                  </a:lnTo>
                  <a:lnTo>
                    <a:pt x="5562" y="7625"/>
                  </a:lnTo>
                  <a:lnTo>
                    <a:pt x="5562" y="7614"/>
                  </a:lnTo>
                  <a:lnTo>
                    <a:pt x="5562" y="7531"/>
                  </a:lnTo>
                  <a:lnTo>
                    <a:pt x="5573" y="7509"/>
                  </a:lnTo>
                  <a:cubicBezTo>
                    <a:pt x="5584" y="7343"/>
                    <a:pt x="5579" y="7293"/>
                    <a:pt x="5584" y="7116"/>
                  </a:cubicBezTo>
                  <a:lnTo>
                    <a:pt x="5584" y="7121"/>
                  </a:lnTo>
                  <a:cubicBezTo>
                    <a:pt x="5590" y="6917"/>
                    <a:pt x="5590" y="6679"/>
                    <a:pt x="5590" y="6474"/>
                  </a:cubicBezTo>
                  <a:cubicBezTo>
                    <a:pt x="5584" y="6280"/>
                    <a:pt x="5584" y="6114"/>
                    <a:pt x="5584" y="6004"/>
                  </a:cubicBezTo>
                  <a:cubicBezTo>
                    <a:pt x="5584" y="6004"/>
                    <a:pt x="5579" y="6004"/>
                    <a:pt x="5579" y="5993"/>
                  </a:cubicBezTo>
                  <a:lnTo>
                    <a:pt x="5579" y="5987"/>
                  </a:lnTo>
                  <a:lnTo>
                    <a:pt x="5590" y="5987"/>
                  </a:lnTo>
                  <a:cubicBezTo>
                    <a:pt x="5606" y="5982"/>
                    <a:pt x="5617" y="5982"/>
                    <a:pt x="5634" y="5976"/>
                  </a:cubicBezTo>
                  <a:cubicBezTo>
                    <a:pt x="5656" y="5965"/>
                    <a:pt x="5667" y="5959"/>
                    <a:pt x="5689" y="5954"/>
                  </a:cubicBezTo>
                  <a:cubicBezTo>
                    <a:pt x="5717" y="5937"/>
                    <a:pt x="5756" y="5932"/>
                    <a:pt x="5866" y="5876"/>
                  </a:cubicBezTo>
                  <a:lnTo>
                    <a:pt x="5866" y="5876"/>
                  </a:lnTo>
                  <a:lnTo>
                    <a:pt x="5861" y="5882"/>
                  </a:lnTo>
                  <a:cubicBezTo>
                    <a:pt x="5949" y="5843"/>
                    <a:pt x="6044" y="5793"/>
                    <a:pt x="6132" y="5744"/>
                  </a:cubicBezTo>
                  <a:lnTo>
                    <a:pt x="6132" y="5744"/>
                  </a:lnTo>
                  <a:cubicBezTo>
                    <a:pt x="6132" y="5745"/>
                    <a:pt x="6132" y="5746"/>
                    <a:pt x="6134" y="5746"/>
                  </a:cubicBezTo>
                  <a:cubicBezTo>
                    <a:pt x="6153" y="5746"/>
                    <a:pt x="6297" y="5666"/>
                    <a:pt x="6459" y="5550"/>
                  </a:cubicBezTo>
                  <a:cubicBezTo>
                    <a:pt x="6542" y="5489"/>
                    <a:pt x="6630" y="5412"/>
                    <a:pt x="6696" y="5340"/>
                  </a:cubicBezTo>
                  <a:cubicBezTo>
                    <a:pt x="6768" y="5257"/>
                    <a:pt x="6818" y="5163"/>
                    <a:pt x="6829" y="5102"/>
                  </a:cubicBezTo>
                  <a:cubicBezTo>
                    <a:pt x="6846" y="5052"/>
                    <a:pt x="6846" y="4985"/>
                    <a:pt x="6824" y="4925"/>
                  </a:cubicBezTo>
                  <a:cubicBezTo>
                    <a:pt x="6802" y="4858"/>
                    <a:pt x="6763" y="4803"/>
                    <a:pt x="6719" y="4759"/>
                  </a:cubicBezTo>
                  <a:cubicBezTo>
                    <a:pt x="6630" y="4665"/>
                    <a:pt x="6514" y="4598"/>
                    <a:pt x="6364" y="4570"/>
                  </a:cubicBezTo>
                  <a:cubicBezTo>
                    <a:pt x="6325" y="4561"/>
                    <a:pt x="6285" y="4557"/>
                    <a:pt x="6245" y="4557"/>
                  </a:cubicBezTo>
                  <a:cubicBezTo>
                    <a:pt x="6136" y="4557"/>
                    <a:pt x="6027" y="4587"/>
                    <a:pt x="5938" y="4631"/>
                  </a:cubicBezTo>
                  <a:cubicBezTo>
                    <a:pt x="5877" y="4665"/>
                    <a:pt x="5811" y="4703"/>
                    <a:pt x="5756" y="4742"/>
                  </a:cubicBezTo>
                  <a:cubicBezTo>
                    <a:pt x="5703" y="4784"/>
                    <a:pt x="5645" y="4842"/>
                    <a:pt x="5645" y="4842"/>
                  </a:cubicBezTo>
                  <a:lnTo>
                    <a:pt x="5645" y="4842"/>
                  </a:lnTo>
                  <a:cubicBezTo>
                    <a:pt x="5645" y="4842"/>
                    <a:pt x="5645" y="4842"/>
                    <a:pt x="5645" y="4842"/>
                  </a:cubicBezTo>
                  <a:cubicBezTo>
                    <a:pt x="5640" y="4842"/>
                    <a:pt x="5634" y="4847"/>
                    <a:pt x="5628" y="4853"/>
                  </a:cubicBezTo>
                  <a:lnTo>
                    <a:pt x="5628" y="4847"/>
                  </a:lnTo>
                  <a:lnTo>
                    <a:pt x="5628" y="4831"/>
                  </a:lnTo>
                  <a:cubicBezTo>
                    <a:pt x="5628" y="4819"/>
                    <a:pt x="5634" y="4797"/>
                    <a:pt x="5634" y="4775"/>
                  </a:cubicBezTo>
                  <a:cubicBezTo>
                    <a:pt x="5645" y="4631"/>
                    <a:pt x="5673" y="4482"/>
                    <a:pt x="5695" y="4355"/>
                  </a:cubicBezTo>
                  <a:cubicBezTo>
                    <a:pt x="5717" y="4238"/>
                    <a:pt x="5739" y="4111"/>
                    <a:pt x="5767" y="3984"/>
                  </a:cubicBezTo>
                  <a:cubicBezTo>
                    <a:pt x="5778" y="3912"/>
                    <a:pt x="5794" y="3846"/>
                    <a:pt x="5811" y="3774"/>
                  </a:cubicBezTo>
                  <a:cubicBezTo>
                    <a:pt x="5828" y="3713"/>
                    <a:pt x="5839" y="3652"/>
                    <a:pt x="5861" y="3580"/>
                  </a:cubicBezTo>
                  <a:cubicBezTo>
                    <a:pt x="5861" y="3580"/>
                    <a:pt x="5861" y="3577"/>
                    <a:pt x="5863" y="3577"/>
                  </a:cubicBezTo>
                  <a:cubicBezTo>
                    <a:pt x="5863" y="3577"/>
                    <a:pt x="5865" y="3578"/>
                    <a:pt x="5866" y="3580"/>
                  </a:cubicBezTo>
                  <a:cubicBezTo>
                    <a:pt x="5999" y="3569"/>
                    <a:pt x="6132" y="3552"/>
                    <a:pt x="6270" y="3541"/>
                  </a:cubicBezTo>
                  <a:cubicBezTo>
                    <a:pt x="6420" y="3525"/>
                    <a:pt x="6575" y="3502"/>
                    <a:pt x="6735" y="3469"/>
                  </a:cubicBezTo>
                  <a:cubicBezTo>
                    <a:pt x="6890" y="3431"/>
                    <a:pt x="7051" y="3381"/>
                    <a:pt x="7195" y="3276"/>
                  </a:cubicBezTo>
                  <a:cubicBezTo>
                    <a:pt x="7333" y="3170"/>
                    <a:pt x="7460" y="3043"/>
                    <a:pt x="7510" y="2861"/>
                  </a:cubicBezTo>
                  <a:lnTo>
                    <a:pt x="7510" y="2861"/>
                  </a:lnTo>
                  <a:lnTo>
                    <a:pt x="7493" y="2883"/>
                  </a:lnTo>
                  <a:cubicBezTo>
                    <a:pt x="7521" y="2794"/>
                    <a:pt x="7521" y="2683"/>
                    <a:pt x="7488" y="2584"/>
                  </a:cubicBezTo>
                  <a:cubicBezTo>
                    <a:pt x="7488" y="2584"/>
                    <a:pt x="7488" y="2584"/>
                    <a:pt x="7488" y="2584"/>
                  </a:cubicBezTo>
                  <a:cubicBezTo>
                    <a:pt x="7486" y="2584"/>
                    <a:pt x="7481" y="2572"/>
                    <a:pt x="7482" y="2572"/>
                  </a:cubicBezTo>
                  <a:lnTo>
                    <a:pt x="7482" y="2572"/>
                  </a:lnTo>
                  <a:cubicBezTo>
                    <a:pt x="7483" y="2572"/>
                    <a:pt x="7486" y="2576"/>
                    <a:pt x="7493" y="2589"/>
                  </a:cubicBezTo>
                  <a:cubicBezTo>
                    <a:pt x="7471" y="2534"/>
                    <a:pt x="7438" y="2473"/>
                    <a:pt x="7388" y="2412"/>
                  </a:cubicBezTo>
                  <a:cubicBezTo>
                    <a:pt x="7333" y="2357"/>
                    <a:pt x="7266" y="2296"/>
                    <a:pt x="7183" y="2274"/>
                  </a:cubicBezTo>
                  <a:cubicBezTo>
                    <a:pt x="7180" y="2273"/>
                    <a:pt x="7177" y="2273"/>
                    <a:pt x="7174" y="2272"/>
                  </a:cubicBezTo>
                  <a:lnTo>
                    <a:pt x="7174" y="2272"/>
                  </a:lnTo>
                  <a:cubicBezTo>
                    <a:pt x="7195" y="2280"/>
                    <a:pt x="7200" y="2284"/>
                    <a:pt x="7192" y="2284"/>
                  </a:cubicBezTo>
                  <a:cubicBezTo>
                    <a:pt x="7186" y="2284"/>
                    <a:pt x="7172" y="2281"/>
                    <a:pt x="7150" y="2274"/>
                  </a:cubicBezTo>
                  <a:cubicBezTo>
                    <a:pt x="7114" y="2262"/>
                    <a:pt x="7056" y="2253"/>
                    <a:pt x="6987" y="2253"/>
                  </a:cubicBezTo>
                  <a:cubicBezTo>
                    <a:pt x="6930" y="2253"/>
                    <a:pt x="6867" y="2259"/>
                    <a:pt x="6802" y="2274"/>
                  </a:cubicBezTo>
                  <a:lnTo>
                    <a:pt x="6807" y="2274"/>
                  </a:lnTo>
                  <a:lnTo>
                    <a:pt x="6625" y="2335"/>
                  </a:lnTo>
                  <a:cubicBezTo>
                    <a:pt x="6602" y="2335"/>
                    <a:pt x="6436" y="2412"/>
                    <a:pt x="6414" y="2418"/>
                  </a:cubicBezTo>
                  <a:cubicBezTo>
                    <a:pt x="6364" y="2446"/>
                    <a:pt x="6326" y="2473"/>
                    <a:pt x="6281" y="2501"/>
                  </a:cubicBezTo>
                  <a:lnTo>
                    <a:pt x="6221" y="2545"/>
                  </a:lnTo>
                  <a:lnTo>
                    <a:pt x="6210" y="2551"/>
                  </a:lnTo>
                  <a:lnTo>
                    <a:pt x="6187" y="2573"/>
                  </a:lnTo>
                  <a:lnTo>
                    <a:pt x="6187" y="2556"/>
                  </a:lnTo>
                  <a:lnTo>
                    <a:pt x="6187" y="2551"/>
                  </a:lnTo>
                  <a:lnTo>
                    <a:pt x="6187" y="2545"/>
                  </a:lnTo>
                  <a:lnTo>
                    <a:pt x="6193" y="2523"/>
                  </a:lnTo>
                  <a:cubicBezTo>
                    <a:pt x="6237" y="2407"/>
                    <a:pt x="6276" y="2296"/>
                    <a:pt x="6326" y="2174"/>
                  </a:cubicBezTo>
                  <a:cubicBezTo>
                    <a:pt x="6309" y="2174"/>
                    <a:pt x="6403" y="2141"/>
                    <a:pt x="6447" y="2113"/>
                  </a:cubicBezTo>
                  <a:lnTo>
                    <a:pt x="6636" y="2030"/>
                  </a:lnTo>
                  <a:cubicBezTo>
                    <a:pt x="6768" y="1975"/>
                    <a:pt x="6901" y="1914"/>
                    <a:pt x="7045" y="1853"/>
                  </a:cubicBezTo>
                  <a:lnTo>
                    <a:pt x="7045" y="1853"/>
                  </a:lnTo>
                  <a:cubicBezTo>
                    <a:pt x="7040" y="1856"/>
                    <a:pt x="7038" y="1858"/>
                    <a:pt x="7039" y="1858"/>
                  </a:cubicBezTo>
                  <a:cubicBezTo>
                    <a:pt x="7047" y="1858"/>
                    <a:pt x="7455" y="1657"/>
                    <a:pt x="7463" y="1657"/>
                  </a:cubicBezTo>
                  <a:lnTo>
                    <a:pt x="7463" y="1657"/>
                  </a:lnTo>
                  <a:cubicBezTo>
                    <a:pt x="7463" y="1657"/>
                    <a:pt x="7462" y="1657"/>
                    <a:pt x="7459" y="1659"/>
                  </a:cubicBezTo>
                  <a:lnTo>
                    <a:pt x="7459" y="1659"/>
                  </a:lnTo>
                  <a:cubicBezTo>
                    <a:pt x="7588" y="1588"/>
                    <a:pt x="7625" y="1567"/>
                    <a:pt x="7622" y="1567"/>
                  </a:cubicBezTo>
                  <a:lnTo>
                    <a:pt x="7622" y="1567"/>
                  </a:lnTo>
                  <a:cubicBezTo>
                    <a:pt x="7618" y="1567"/>
                    <a:pt x="7520" y="1618"/>
                    <a:pt x="7515" y="1618"/>
                  </a:cubicBezTo>
                  <a:cubicBezTo>
                    <a:pt x="7514" y="1618"/>
                    <a:pt x="7526" y="1610"/>
                    <a:pt x="7565" y="1588"/>
                  </a:cubicBezTo>
                  <a:cubicBezTo>
                    <a:pt x="7674" y="1529"/>
                    <a:pt x="7787" y="1461"/>
                    <a:pt x="7830" y="1435"/>
                  </a:cubicBezTo>
                  <a:lnTo>
                    <a:pt x="7830" y="1435"/>
                  </a:lnTo>
                  <a:cubicBezTo>
                    <a:pt x="7836" y="1432"/>
                    <a:pt x="7874" y="1413"/>
                    <a:pt x="7878" y="1413"/>
                  </a:cubicBezTo>
                  <a:lnTo>
                    <a:pt x="7878" y="1413"/>
                  </a:lnTo>
                  <a:cubicBezTo>
                    <a:pt x="7879" y="1413"/>
                    <a:pt x="7878" y="1414"/>
                    <a:pt x="7875" y="1416"/>
                  </a:cubicBezTo>
                  <a:cubicBezTo>
                    <a:pt x="7958" y="1361"/>
                    <a:pt x="8047" y="1306"/>
                    <a:pt x="8130" y="1245"/>
                  </a:cubicBezTo>
                  <a:cubicBezTo>
                    <a:pt x="8135" y="1240"/>
                    <a:pt x="8137" y="1238"/>
                    <a:pt x="8136" y="1238"/>
                  </a:cubicBezTo>
                  <a:lnTo>
                    <a:pt x="8136" y="1238"/>
                  </a:lnTo>
                  <a:cubicBezTo>
                    <a:pt x="8136" y="1238"/>
                    <a:pt x="8123" y="1248"/>
                    <a:pt x="8108" y="1256"/>
                  </a:cubicBezTo>
                  <a:cubicBezTo>
                    <a:pt x="8235" y="1167"/>
                    <a:pt x="8346" y="1068"/>
                    <a:pt x="8440" y="951"/>
                  </a:cubicBezTo>
                  <a:cubicBezTo>
                    <a:pt x="8495" y="891"/>
                    <a:pt x="8545" y="819"/>
                    <a:pt x="8578" y="736"/>
                  </a:cubicBezTo>
                  <a:cubicBezTo>
                    <a:pt x="8700" y="636"/>
                    <a:pt x="8727" y="536"/>
                    <a:pt x="8705" y="448"/>
                  </a:cubicBezTo>
                  <a:cubicBezTo>
                    <a:pt x="8705" y="398"/>
                    <a:pt x="8683" y="359"/>
                    <a:pt x="8672" y="315"/>
                  </a:cubicBezTo>
                  <a:cubicBezTo>
                    <a:pt x="8650" y="282"/>
                    <a:pt x="8628" y="232"/>
                    <a:pt x="8600" y="204"/>
                  </a:cubicBezTo>
                  <a:cubicBezTo>
                    <a:pt x="8550" y="138"/>
                    <a:pt x="8478" y="72"/>
                    <a:pt x="8395" y="38"/>
                  </a:cubicBezTo>
                  <a:cubicBezTo>
                    <a:pt x="8322" y="11"/>
                    <a:pt x="8250" y="0"/>
                    <a:pt x="81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223" name="Google Shape;2223;p41"/>
            <p:cNvGrpSpPr/>
            <p:nvPr/>
          </p:nvGrpSpPr>
          <p:grpSpPr>
            <a:xfrm flipH="1">
              <a:off x="4549456" y="4105289"/>
              <a:ext cx="691684" cy="1344626"/>
              <a:chOff x="545300" y="452413"/>
              <a:chExt cx="341000" cy="662900"/>
            </a:xfrm>
          </p:grpSpPr>
          <p:sp>
            <p:nvSpPr>
              <p:cNvPr id="2224" name="Google Shape;2224;p41"/>
              <p:cNvSpPr/>
              <p:nvPr/>
            </p:nvSpPr>
            <p:spPr>
              <a:xfrm>
                <a:off x="545300" y="452413"/>
                <a:ext cx="341000" cy="662900"/>
              </a:xfrm>
              <a:custGeom>
                <a:avLst/>
                <a:gdLst/>
                <a:ahLst/>
                <a:cxnLst/>
                <a:rect l="l" t="t" r="r" b="b"/>
                <a:pathLst>
                  <a:path w="13640" h="26516" extrusionOk="0">
                    <a:moveTo>
                      <a:pt x="1144" y="0"/>
                    </a:moveTo>
                    <a:cubicBezTo>
                      <a:pt x="1063" y="0"/>
                      <a:pt x="993" y="19"/>
                      <a:pt x="936" y="58"/>
                    </a:cubicBezTo>
                    <a:cubicBezTo>
                      <a:pt x="0" y="689"/>
                      <a:pt x="2856" y="8265"/>
                      <a:pt x="4245" y="10921"/>
                    </a:cubicBezTo>
                    <a:cubicBezTo>
                      <a:pt x="5922" y="14114"/>
                      <a:pt x="12313" y="26476"/>
                      <a:pt x="13054" y="26515"/>
                    </a:cubicBezTo>
                    <a:cubicBezTo>
                      <a:pt x="13060" y="26516"/>
                      <a:pt x="13065" y="26516"/>
                      <a:pt x="13071" y="26516"/>
                    </a:cubicBezTo>
                    <a:cubicBezTo>
                      <a:pt x="13639" y="26516"/>
                      <a:pt x="13555" y="24217"/>
                      <a:pt x="13276" y="22337"/>
                    </a:cubicBezTo>
                    <a:cubicBezTo>
                      <a:pt x="12872" y="19615"/>
                      <a:pt x="10609" y="12581"/>
                      <a:pt x="7991" y="7684"/>
                    </a:cubicBezTo>
                    <a:cubicBezTo>
                      <a:pt x="6210" y="4371"/>
                      <a:pt x="2377" y="0"/>
                      <a:pt x="114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25" name="Google Shape;2225;p41"/>
              <p:cNvSpPr/>
              <p:nvPr/>
            </p:nvSpPr>
            <p:spPr>
              <a:xfrm>
                <a:off x="563850" y="466038"/>
                <a:ext cx="305200" cy="643450"/>
              </a:xfrm>
              <a:custGeom>
                <a:avLst/>
                <a:gdLst/>
                <a:ahLst/>
                <a:cxnLst/>
                <a:rect l="l" t="t" r="r" b="b"/>
                <a:pathLst>
                  <a:path w="12208" h="25738" extrusionOk="0">
                    <a:moveTo>
                      <a:pt x="282" y="477"/>
                    </a:moveTo>
                    <a:cubicBezTo>
                      <a:pt x="281" y="477"/>
                      <a:pt x="289" y="492"/>
                      <a:pt x="298" y="500"/>
                    </a:cubicBezTo>
                    <a:lnTo>
                      <a:pt x="298" y="500"/>
                    </a:lnTo>
                    <a:lnTo>
                      <a:pt x="288" y="487"/>
                    </a:lnTo>
                    <a:cubicBezTo>
                      <a:pt x="284" y="480"/>
                      <a:pt x="282" y="477"/>
                      <a:pt x="282" y="477"/>
                    </a:cubicBezTo>
                    <a:close/>
                    <a:moveTo>
                      <a:pt x="3392" y="2502"/>
                    </a:moveTo>
                    <a:lnTo>
                      <a:pt x="3392" y="2502"/>
                    </a:lnTo>
                    <a:cubicBezTo>
                      <a:pt x="3394" y="2505"/>
                      <a:pt x="3396" y="2508"/>
                      <a:pt x="3398" y="2510"/>
                    </a:cubicBezTo>
                    <a:lnTo>
                      <a:pt x="3398" y="2510"/>
                    </a:lnTo>
                    <a:cubicBezTo>
                      <a:pt x="3398" y="2508"/>
                      <a:pt x="3397" y="2505"/>
                      <a:pt x="3392" y="2502"/>
                    </a:cubicBezTo>
                    <a:close/>
                    <a:moveTo>
                      <a:pt x="3387" y="2568"/>
                    </a:moveTo>
                    <a:cubicBezTo>
                      <a:pt x="3387" y="2568"/>
                      <a:pt x="3387" y="2568"/>
                      <a:pt x="3387" y="2568"/>
                    </a:cubicBezTo>
                    <a:lnTo>
                      <a:pt x="3392" y="2574"/>
                    </a:lnTo>
                    <a:cubicBezTo>
                      <a:pt x="3391" y="2570"/>
                      <a:pt x="3389" y="2568"/>
                      <a:pt x="3387" y="2568"/>
                    </a:cubicBezTo>
                    <a:close/>
                    <a:moveTo>
                      <a:pt x="1046" y="2679"/>
                    </a:moveTo>
                    <a:lnTo>
                      <a:pt x="1040" y="2684"/>
                    </a:lnTo>
                    <a:cubicBezTo>
                      <a:pt x="1046" y="2684"/>
                      <a:pt x="1046" y="2684"/>
                      <a:pt x="1046" y="2679"/>
                    </a:cubicBezTo>
                    <a:close/>
                    <a:moveTo>
                      <a:pt x="1240" y="2690"/>
                    </a:moveTo>
                    <a:cubicBezTo>
                      <a:pt x="1239" y="2691"/>
                      <a:pt x="1239" y="2691"/>
                      <a:pt x="1239" y="2691"/>
                    </a:cubicBezTo>
                    <a:lnTo>
                      <a:pt x="1239" y="2691"/>
                    </a:lnTo>
                    <a:cubicBezTo>
                      <a:pt x="1239" y="2691"/>
                      <a:pt x="1239" y="2690"/>
                      <a:pt x="1240" y="2690"/>
                    </a:cubicBezTo>
                    <a:close/>
                    <a:moveTo>
                      <a:pt x="1289" y="2712"/>
                    </a:moveTo>
                    <a:lnTo>
                      <a:pt x="1289" y="2712"/>
                    </a:lnTo>
                    <a:cubicBezTo>
                      <a:pt x="1288" y="2713"/>
                      <a:pt x="1287" y="2714"/>
                      <a:pt x="1287" y="2715"/>
                    </a:cubicBezTo>
                    <a:lnTo>
                      <a:pt x="1287" y="2715"/>
                    </a:lnTo>
                    <a:cubicBezTo>
                      <a:pt x="1288" y="2714"/>
                      <a:pt x="1289" y="2713"/>
                      <a:pt x="1289" y="2712"/>
                    </a:cubicBezTo>
                    <a:close/>
                    <a:moveTo>
                      <a:pt x="3447" y="2740"/>
                    </a:moveTo>
                    <a:lnTo>
                      <a:pt x="3447" y="2740"/>
                    </a:lnTo>
                    <a:cubicBezTo>
                      <a:pt x="3443" y="2740"/>
                      <a:pt x="3439" y="2743"/>
                      <a:pt x="3435" y="2746"/>
                    </a:cubicBezTo>
                    <a:lnTo>
                      <a:pt x="3435" y="2746"/>
                    </a:lnTo>
                    <a:cubicBezTo>
                      <a:pt x="3440" y="2744"/>
                      <a:pt x="3444" y="2740"/>
                      <a:pt x="3447" y="2740"/>
                    </a:cubicBezTo>
                    <a:close/>
                    <a:moveTo>
                      <a:pt x="3453" y="2767"/>
                    </a:moveTo>
                    <a:cubicBezTo>
                      <a:pt x="3452" y="2768"/>
                      <a:pt x="3451" y="2768"/>
                      <a:pt x="3451" y="2769"/>
                    </a:cubicBezTo>
                    <a:lnTo>
                      <a:pt x="3451" y="2769"/>
                    </a:lnTo>
                    <a:cubicBezTo>
                      <a:pt x="3451" y="2769"/>
                      <a:pt x="3452" y="2768"/>
                      <a:pt x="3453" y="2767"/>
                    </a:cubicBezTo>
                    <a:close/>
                    <a:moveTo>
                      <a:pt x="3318" y="2839"/>
                    </a:moveTo>
                    <a:cubicBezTo>
                      <a:pt x="3313" y="2840"/>
                      <a:pt x="3309" y="2840"/>
                      <a:pt x="3309" y="2845"/>
                    </a:cubicBezTo>
                    <a:lnTo>
                      <a:pt x="3318" y="2839"/>
                    </a:lnTo>
                    <a:close/>
                    <a:moveTo>
                      <a:pt x="3503" y="2989"/>
                    </a:moveTo>
                    <a:lnTo>
                      <a:pt x="3503" y="2989"/>
                    </a:lnTo>
                    <a:cubicBezTo>
                      <a:pt x="3500" y="2990"/>
                      <a:pt x="3497" y="2992"/>
                      <a:pt x="3494" y="2993"/>
                    </a:cubicBezTo>
                    <a:lnTo>
                      <a:pt x="3494" y="2993"/>
                    </a:lnTo>
                    <a:cubicBezTo>
                      <a:pt x="3498" y="2992"/>
                      <a:pt x="3501" y="2990"/>
                      <a:pt x="3503" y="2989"/>
                    </a:cubicBezTo>
                    <a:close/>
                    <a:moveTo>
                      <a:pt x="1243" y="2988"/>
                    </a:moveTo>
                    <a:cubicBezTo>
                      <a:pt x="1239" y="2990"/>
                      <a:pt x="1236" y="2992"/>
                      <a:pt x="1234" y="2994"/>
                    </a:cubicBezTo>
                    <a:lnTo>
                      <a:pt x="1237" y="2997"/>
                    </a:lnTo>
                    <a:lnTo>
                      <a:pt x="1237" y="2997"/>
                    </a:lnTo>
                    <a:cubicBezTo>
                      <a:pt x="1238" y="2995"/>
                      <a:pt x="1242" y="2991"/>
                      <a:pt x="1243" y="2988"/>
                    </a:cubicBezTo>
                    <a:close/>
                    <a:moveTo>
                      <a:pt x="1237" y="2997"/>
                    </a:moveTo>
                    <a:cubicBezTo>
                      <a:pt x="1236" y="2999"/>
                      <a:pt x="1236" y="3000"/>
                      <a:pt x="1240" y="3000"/>
                    </a:cubicBezTo>
                    <a:lnTo>
                      <a:pt x="1237" y="2997"/>
                    </a:lnTo>
                    <a:close/>
                    <a:moveTo>
                      <a:pt x="1616" y="3027"/>
                    </a:moveTo>
                    <a:cubicBezTo>
                      <a:pt x="1605" y="3027"/>
                      <a:pt x="1606" y="3034"/>
                      <a:pt x="1605" y="3039"/>
                    </a:cubicBezTo>
                    <a:lnTo>
                      <a:pt x="1605" y="3039"/>
                    </a:lnTo>
                    <a:cubicBezTo>
                      <a:pt x="1609" y="3033"/>
                      <a:pt x="1613" y="3027"/>
                      <a:pt x="1616" y="3027"/>
                    </a:cubicBezTo>
                    <a:close/>
                    <a:moveTo>
                      <a:pt x="1605" y="3039"/>
                    </a:moveTo>
                    <a:cubicBezTo>
                      <a:pt x="1604" y="3040"/>
                      <a:pt x="1603" y="3042"/>
                      <a:pt x="1602" y="3043"/>
                    </a:cubicBezTo>
                    <a:lnTo>
                      <a:pt x="1602" y="3043"/>
                    </a:lnTo>
                    <a:cubicBezTo>
                      <a:pt x="1604" y="3043"/>
                      <a:pt x="1605" y="3041"/>
                      <a:pt x="1605" y="3039"/>
                    </a:cubicBezTo>
                    <a:close/>
                    <a:moveTo>
                      <a:pt x="3315" y="3050"/>
                    </a:moveTo>
                    <a:cubicBezTo>
                      <a:pt x="3315" y="3054"/>
                      <a:pt x="3315" y="3055"/>
                      <a:pt x="3326" y="3055"/>
                    </a:cubicBezTo>
                    <a:lnTo>
                      <a:pt x="3326" y="3055"/>
                    </a:lnTo>
                    <a:lnTo>
                      <a:pt x="3315" y="3050"/>
                    </a:lnTo>
                    <a:close/>
                    <a:moveTo>
                      <a:pt x="3519" y="3099"/>
                    </a:moveTo>
                    <a:lnTo>
                      <a:pt x="3519" y="3099"/>
                    </a:lnTo>
                    <a:cubicBezTo>
                      <a:pt x="3517" y="3102"/>
                      <a:pt x="3517" y="3103"/>
                      <a:pt x="3519" y="3104"/>
                    </a:cubicBezTo>
                    <a:lnTo>
                      <a:pt x="3519" y="3104"/>
                    </a:lnTo>
                    <a:lnTo>
                      <a:pt x="3519" y="3099"/>
                    </a:lnTo>
                    <a:close/>
                    <a:moveTo>
                      <a:pt x="3547" y="3210"/>
                    </a:moveTo>
                    <a:cubicBezTo>
                      <a:pt x="3547" y="3210"/>
                      <a:pt x="3553" y="3210"/>
                      <a:pt x="3553" y="3216"/>
                    </a:cubicBezTo>
                    <a:cubicBezTo>
                      <a:pt x="3564" y="3210"/>
                      <a:pt x="3547" y="3210"/>
                      <a:pt x="3547" y="3210"/>
                    </a:cubicBezTo>
                    <a:close/>
                    <a:moveTo>
                      <a:pt x="1776" y="3216"/>
                    </a:moveTo>
                    <a:cubicBezTo>
                      <a:pt x="1772" y="3218"/>
                      <a:pt x="1771" y="3219"/>
                      <a:pt x="1772" y="3220"/>
                    </a:cubicBezTo>
                    <a:lnTo>
                      <a:pt x="1772" y="3220"/>
                    </a:lnTo>
                    <a:lnTo>
                      <a:pt x="1776" y="3216"/>
                    </a:lnTo>
                    <a:close/>
                    <a:moveTo>
                      <a:pt x="1772" y="3220"/>
                    </a:moveTo>
                    <a:lnTo>
                      <a:pt x="1765" y="3226"/>
                    </a:lnTo>
                    <a:lnTo>
                      <a:pt x="1765" y="3226"/>
                    </a:lnTo>
                    <a:cubicBezTo>
                      <a:pt x="1771" y="3223"/>
                      <a:pt x="1776" y="3221"/>
                      <a:pt x="1782" y="3221"/>
                    </a:cubicBezTo>
                    <a:cubicBezTo>
                      <a:pt x="1779" y="3221"/>
                      <a:pt x="1773" y="3221"/>
                      <a:pt x="1772" y="3220"/>
                    </a:cubicBezTo>
                    <a:close/>
                    <a:moveTo>
                      <a:pt x="1740" y="3229"/>
                    </a:moveTo>
                    <a:cubicBezTo>
                      <a:pt x="1740" y="3229"/>
                      <a:pt x="1738" y="3230"/>
                      <a:pt x="1736" y="3232"/>
                    </a:cubicBezTo>
                    <a:lnTo>
                      <a:pt x="1736" y="3232"/>
                    </a:lnTo>
                    <a:cubicBezTo>
                      <a:pt x="1737" y="3232"/>
                      <a:pt x="1737" y="3232"/>
                      <a:pt x="1738" y="3232"/>
                    </a:cubicBezTo>
                    <a:cubicBezTo>
                      <a:pt x="1740" y="3230"/>
                      <a:pt x="1740" y="3229"/>
                      <a:pt x="1740" y="3229"/>
                    </a:cubicBezTo>
                    <a:close/>
                    <a:moveTo>
                      <a:pt x="1760" y="3243"/>
                    </a:moveTo>
                    <a:cubicBezTo>
                      <a:pt x="1760" y="3243"/>
                      <a:pt x="1760" y="3243"/>
                      <a:pt x="1760" y="3243"/>
                    </a:cubicBezTo>
                    <a:cubicBezTo>
                      <a:pt x="1760" y="3243"/>
                      <a:pt x="1760" y="3243"/>
                      <a:pt x="1760" y="3243"/>
                    </a:cubicBezTo>
                    <a:close/>
                    <a:moveTo>
                      <a:pt x="3663" y="3382"/>
                    </a:moveTo>
                    <a:cubicBezTo>
                      <a:pt x="3648" y="3397"/>
                      <a:pt x="3680" y="3389"/>
                      <a:pt x="3668" y="3404"/>
                    </a:cubicBezTo>
                    <a:lnTo>
                      <a:pt x="3668" y="3404"/>
                    </a:lnTo>
                    <a:cubicBezTo>
                      <a:pt x="3670" y="3404"/>
                      <a:pt x="3672" y="3404"/>
                      <a:pt x="3674" y="3404"/>
                    </a:cubicBezTo>
                    <a:cubicBezTo>
                      <a:pt x="3669" y="3398"/>
                      <a:pt x="3685" y="3382"/>
                      <a:pt x="3663" y="3382"/>
                    </a:cubicBezTo>
                    <a:close/>
                    <a:moveTo>
                      <a:pt x="3668" y="3404"/>
                    </a:moveTo>
                    <a:cubicBezTo>
                      <a:pt x="3664" y="3405"/>
                      <a:pt x="3660" y="3407"/>
                      <a:pt x="3657" y="3409"/>
                    </a:cubicBezTo>
                    <a:lnTo>
                      <a:pt x="3663" y="3409"/>
                    </a:lnTo>
                    <a:cubicBezTo>
                      <a:pt x="3665" y="3407"/>
                      <a:pt x="3666" y="3406"/>
                      <a:pt x="3668" y="3404"/>
                    </a:cubicBezTo>
                    <a:close/>
                    <a:moveTo>
                      <a:pt x="1572" y="3442"/>
                    </a:moveTo>
                    <a:lnTo>
                      <a:pt x="1575" y="3444"/>
                    </a:lnTo>
                    <a:lnTo>
                      <a:pt x="1575" y="3444"/>
                    </a:lnTo>
                    <a:cubicBezTo>
                      <a:pt x="1577" y="3444"/>
                      <a:pt x="1580" y="3443"/>
                      <a:pt x="1583" y="3442"/>
                    </a:cubicBezTo>
                    <a:lnTo>
                      <a:pt x="1583" y="3442"/>
                    </a:lnTo>
                    <a:cubicBezTo>
                      <a:pt x="1583" y="3442"/>
                      <a:pt x="1579" y="3444"/>
                      <a:pt x="1576" y="3445"/>
                    </a:cubicBezTo>
                    <a:lnTo>
                      <a:pt x="1576" y="3445"/>
                    </a:lnTo>
                    <a:lnTo>
                      <a:pt x="1575" y="3444"/>
                    </a:lnTo>
                    <a:lnTo>
                      <a:pt x="1575" y="3444"/>
                    </a:lnTo>
                    <a:cubicBezTo>
                      <a:pt x="1574" y="3444"/>
                      <a:pt x="1573" y="3444"/>
                      <a:pt x="1572" y="3444"/>
                    </a:cubicBezTo>
                    <a:lnTo>
                      <a:pt x="1572" y="3444"/>
                    </a:lnTo>
                    <a:cubicBezTo>
                      <a:pt x="1572" y="3444"/>
                      <a:pt x="1572" y="3443"/>
                      <a:pt x="1572" y="3442"/>
                    </a:cubicBezTo>
                    <a:close/>
                    <a:moveTo>
                      <a:pt x="2335" y="3437"/>
                    </a:moveTo>
                    <a:cubicBezTo>
                      <a:pt x="2341" y="3453"/>
                      <a:pt x="2357" y="3465"/>
                      <a:pt x="2363" y="3481"/>
                    </a:cubicBezTo>
                    <a:cubicBezTo>
                      <a:pt x="2363" y="3487"/>
                      <a:pt x="2363" y="3492"/>
                      <a:pt x="2357" y="3492"/>
                    </a:cubicBezTo>
                    <a:cubicBezTo>
                      <a:pt x="2357" y="3481"/>
                      <a:pt x="2341" y="3465"/>
                      <a:pt x="2335" y="3459"/>
                    </a:cubicBezTo>
                    <a:lnTo>
                      <a:pt x="2341" y="3453"/>
                    </a:lnTo>
                    <a:lnTo>
                      <a:pt x="2341" y="3453"/>
                    </a:lnTo>
                    <a:cubicBezTo>
                      <a:pt x="2338" y="3455"/>
                      <a:pt x="2336" y="3456"/>
                      <a:pt x="2335" y="3456"/>
                    </a:cubicBezTo>
                    <a:cubicBezTo>
                      <a:pt x="2332" y="3456"/>
                      <a:pt x="2335" y="3449"/>
                      <a:pt x="2335" y="3437"/>
                    </a:cubicBezTo>
                    <a:close/>
                    <a:moveTo>
                      <a:pt x="2368" y="3487"/>
                    </a:moveTo>
                    <a:lnTo>
                      <a:pt x="2379" y="3492"/>
                    </a:lnTo>
                    <a:lnTo>
                      <a:pt x="2379" y="3498"/>
                    </a:lnTo>
                    <a:cubicBezTo>
                      <a:pt x="2363" y="3498"/>
                      <a:pt x="2363" y="3492"/>
                      <a:pt x="2368" y="3487"/>
                    </a:cubicBezTo>
                    <a:close/>
                    <a:moveTo>
                      <a:pt x="2368" y="3509"/>
                    </a:moveTo>
                    <a:cubicBezTo>
                      <a:pt x="2379" y="3509"/>
                      <a:pt x="2379" y="3514"/>
                      <a:pt x="2385" y="3514"/>
                    </a:cubicBezTo>
                    <a:cubicBezTo>
                      <a:pt x="2379" y="3514"/>
                      <a:pt x="2368" y="3514"/>
                      <a:pt x="2368" y="3509"/>
                    </a:cubicBezTo>
                    <a:close/>
                    <a:moveTo>
                      <a:pt x="3389" y="3535"/>
                    </a:moveTo>
                    <a:cubicBezTo>
                      <a:pt x="3389" y="3536"/>
                      <a:pt x="3389" y="3536"/>
                      <a:pt x="3388" y="3536"/>
                    </a:cubicBezTo>
                    <a:lnTo>
                      <a:pt x="3388" y="3536"/>
                    </a:lnTo>
                    <a:cubicBezTo>
                      <a:pt x="3389" y="3536"/>
                      <a:pt x="3389" y="3536"/>
                      <a:pt x="3389" y="3535"/>
                    </a:cubicBezTo>
                    <a:close/>
                    <a:moveTo>
                      <a:pt x="3388" y="3536"/>
                    </a:moveTo>
                    <a:lnTo>
                      <a:pt x="3388" y="3536"/>
                    </a:lnTo>
                    <a:cubicBezTo>
                      <a:pt x="3388" y="3536"/>
                      <a:pt x="3387" y="3536"/>
                      <a:pt x="3387" y="3536"/>
                    </a:cubicBezTo>
                    <a:cubicBezTo>
                      <a:pt x="3387" y="3537"/>
                      <a:pt x="3387" y="3538"/>
                      <a:pt x="3387" y="3538"/>
                    </a:cubicBezTo>
                    <a:cubicBezTo>
                      <a:pt x="3387" y="3538"/>
                      <a:pt x="3388" y="3537"/>
                      <a:pt x="3388" y="3536"/>
                    </a:cubicBezTo>
                    <a:close/>
                    <a:moveTo>
                      <a:pt x="2392" y="3530"/>
                    </a:moveTo>
                    <a:cubicBezTo>
                      <a:pt x="2393" y="3533"/>
                      <a:pt x="2394" y="3537"/>
                      <a:pt x="2396" y="3542"/>
                    </a:cubicBezTo>
                    <a:cubicBezTo>
                      <a:pt x="2387" y="3542"/>
                      <a:pt x="2391" y="3536"/>
                      <a:pt x="2392" y="3530"/>
                    </a:cubicBezTo>
                    <a:close/>
                    <a:moveTo>
                      <a:pt x="1649" y="3548"/>
                    </a:moveTo>
                    <a:lnTo>
                      <a:pt x="1649" y="3548"/>
                    </a:lnTo>
                    <a:cubicBezTo>
                      <a:pt x="1649" y="3548"/>
                      <a:pt x="1649" y="3548"/>
                      <a:pt x="1649" y="3548"/>
                    </a:cubicBezTo>
                    <a:cubicBezTo>
                      <a:pt x="1648" y="3549"/>
                      <a:pt x="1648" y="3550"/>
                      <a:pt x="1648" y="3550"/>
                    </a:cubicBezTo>
                    <a:cubicBezTo>
                      <a:pt x="1648" y="3550"/>
                      <a:pt x="1649" y="3549"/>
                      <a:pt x="1649" y="3548"/>
                    </a:cubicBezTo>
                    <a:close/>
                    <a:moveTo>
                      <a:pt x="2435" y="3597"/>
                    </a:moveTo>
                    <a:lnTo>
                      <a:pt x="2440" y="3603"/>
                    </a:lnTo>
                    <a:cubicBezTo>
                      <a:pt x="2438" y="3600"/>
                      <a:pt x="2433" y="3600"/>
                      <a:pt x="2431" y="3600"/>
                    </a:cubicBezTo>
                    <a:cubicBezTo>
                      <a:pt x="2429" y="3600"/>
                      <a:pt x="2429" y="3600"/>
                      <a:pt x="2435" y="3597"/>
                    </a:cubicBezTo>
                    <a:close/>
                    <a:moveTo>
                      <a:pt x="3370" y="3769"/>
                    </a:moveTo>
                    <a:cubicBezTo>
                      <a:pt x="3368" y="3770"/>
                      <a:pt x="3368" y="3770"/>
                      <a:pt x="3368" y="3770"/>
                    </a:cubicBezTo>
                    <a:cubicBezTo>
                      <a:pt x="3368" y="3770"/>
                      <a:pt x="3369" y="3770"/>
                      <a:pt x="3370" y="3769"/>
                    </a:cubicBezTo>
                    <a:lnTo>
                      <a:pt x="3370" y="3769"/>
                    </a:lnTo>
                    <a:cubicBezTo>
                      <a:pt x="3370" y="3769"/>
                      <a:pt x="3370" y="3769"/>
                      <a:pt x="3370" y="3769"/>
                    </a:cubicBezTo>
                    <a:close/>
                    <a:moveTo>
                      <a:pt x="3798" y="3829"/>
                    </a:moveTo>
                    <a:cubicBezTo>
                      <a:pt x="3798" y="3829"/>
                      <a:pt x="3797" y="3829"/>
                      <a:pt x="3796" y="3830"/>
                    </a:cubicBezTo>
                    <a:lnTo>
                      <a:pt x="3800" y="3830"/>
                    </a:lnTo>
                    <a:cubicBezTo>
                      <a:pt x="3800" y="3829"/>
                      <a:pt x="3799" y="3829"/>
                      <a:pt x="3798" y="3829"/>
                    </a:cubicBezTo>
                    <a:close/>
                    <a:moveTo>
                      <a:pt x="3800" y="3830"/>
                    </a:moveTo>
                    <a:cubicBezTo>
                      <a:pt x="3801" y="3831"/>
                      <a:pt x="3802" y="3834"/>
                      <a:pt x="3804" y="3834"/>
                    </a:cubicBezTo>
                    <a:cubicBezTo>
                      <a:pt x="3805" y="3834"/>
                      <a:pt x="3806" y="3833"/>
                      <a:pt x="3807" y="3830"/>
                    </a:cubicBezTo>
                    <a:close/>
                    <a:moveTo>
                      <a:pt x="2252" y="4112"/>
                    </a:moveTo>
                    <a:lnTo>
                      <a:pt x="2258" y="4134"/>
                    </a:lnTo>
                    <a:lnTo>
                      <a:pt x="2258" y="4112"/>
                    </a:lnTo>
                    <a:close/>
                    <a:moveTo>
                      <a:pt x="2392" y="4244"/>
                    </a:moveTo>
                    <a:lnTo>
                      <a:pt x="2391" y="4245"/>
                    </a:lnTo>
                    <a:cubicBezTo>
                      <a:pt x="2391" y="4245"/>
                      <a:pt x="2392" y="4245"/>
                      <a:pt x="2392" y="4244"/>
                    </a:cubicBezTo>
                    <a:close/>
                    <a:moveTo>
                      <a:pt x="3879" y="4317"/>
                    </a:moveTo>
                    <a:cubicBezTo>
                      <a:pt x="3867" y="4321"/>
                      <a:pt x="3873" y="4322"/>
                      <a:pt x="3877" y="4324"/>
                    </a:cubicBezTo>
                    <a:lnTo>
                      <a:pt x="3877" y="4324"/>
                    </a:lnTo>
                    <a:cubicBezTo>
                      <a:pt x="3876" y="4322"/>
                      <a:pt x="3877" y="4319"/>
                      <a:pt x="3879" y="4317"/>
                    </a:cubicBezTo>
                    <a:close/>
                    <a:moveTo>
                      <a:pt x="3877" y="4324"/>
                    </a:moveTo>
                    <a:lnTo>
                      <a:pt x="3877" y="4324"/>
                    </a:lnTo>
                    <a:cubicBezTo>
                      <a:pt x="3877" y="4326"/>
                      <a:pt x="3878" y="4327"/>
                      <a:pt x="3878" y="4329"/>
                    </a:cubicBezTo>
                    <a:lnTo>
                      <a:pt x="3878" y="4329"/>
                    </a:lnTo>
                    <a:cubicBezTo>
                      <a:pt x="3879" y="4328"/>
                      <a:pt x="3879" y="4328"/>
                      <a:pt x="3879" y="4328"/>
                    </a:cubicBezTo>
                    <a:cubicBezTo>
                      <a:pt x="3879" y="4326"/>
                      <a:pt x="3878" y="4325"/>
                      <a:pt x="3877" y="4324"/>
                    </a:cubicBezTo>
                    <a:close/>
                    <a:moveTo>
                      <a:pt x="1726" y="4682"/>
                    </a:moveTo>
                    <a:cubicBezTo>
                      <a:pt x="1733" y="4682"/>
                      <a:pt x="1734" y="4690"/>
                      <a:pt x="1731" y="4698"/>
                    </a:cubicBezTo>
                    <a:lnTo>
                      <a:pt x="1731" y="4698"/>
                    </a:lnTo>
                    <a:cubicBezTo>
                      <a:pt x="1733" y="4695"/>
                      <a:pt x="1736" y="4691"/>
                      <a:pt x="1738" y="4688"/>
                    </a:cubicBezTo>
                    <a:cubicBezTo>
                      <a:pt x="1738" y="4682"/>
                      <a:pt x="1732" y="4682"/>
                      <a:pt x="1726" y="4682"/>
                    </a:cubicBezTo>
                    <a:close/>
                    <a:moveTo>
                      <a:pt x="1731" y="4698"/>
                    </a:moveTo>
                    <a:cubicBezTo>
                      <a:pt x="1729" y="4700"/>
                      <a:pt x="1728" y="4702"/>
                      <a:pt x="1728" y="4704"/>
                    </a:cubicBezTo>
                    <a:lnTo>
                      <a:pt x="1728" y="4704"/>
                    </a:lnTo>
                    <a:cubicBezTo>
                      <a:pt x="1729" y="4702"/>
                      <a:pt x="1730" y="4700"/>
                      <a:pt x="1731" y="4698"/>
                    </a:cubicBezTo>
                    <a:close/>
                    <a:moveTo>
                      <a:pt x="1754" y="4903"/>
                    </a:moveTo>
                    <a:lnTo>
                      <a:pt x="1749" y="4909"/>
                    </a:lnTo>
                    <a:cubicBezTo>
                      <a:pt x="1754" y="4909"/>
                      <a:pt x="1754" y="4909"/>
                      <a:pt x="1754" y="4903"/>
                    </a:cubicBezTo>
                    <a:close/>
                    <a:moveTo>
                      <a:pt x="1942" y="4898"/>
                    </a:moveTo>
                    <a:cubicBezTo>
                      <a:pt x="1937" y="4900"/>
                      <a:pt x="1934" y="4905"/>
                      <a:pt x="1932" y="4909"/>
                    </a:cubicBezTo>
                    <a:lnTo>
                      <a:pt x="1942" y="4909"/>
                    </a:lnTo>
                    <a:lnTo>
                      <a:pt x="1942" y="4898"/>
                    </a:lnTo>
                    <a:close/>
                    <a:moveTo>
                      <a:pt x="3472" y="4904"/>
                    </a:moveTo>
                    <a:lnTo>
                      <a:pt x="3472" y="4904"/>
                    </a:lnTo>
                    <a:cubicBezTo>
                      <a:pt x="3473" y="4905"/>
                      <a:pt x="3474" y="4907"/>
                      <a:pt x="3475" y="4909"/>
                    </a:cubicBezTo>
                    <a:cubicBezTo>
                      <a:pt x="3475" y="4906"/>
                      <a:pt x="3473" y="4904"/>
                      <a:pt x="3472" y="4904"/>
                    </a:cubicBezTo>
                    <a:close/>
                    <a:moveTo>
                      <a:pt x="1931" y="4909"/>
                    </a:moveTo>
                    <a:cubicBezTo>
                      <a:pt x="1931" y="4909"/>
                      <a:pt x="1931" y="4910"/>
                      <a:pt x="1931" y="4911"/>
                    </a:cubicBezTo>
                    <a:lnTo>
                      <a:pt x="1931" y="4911"/>
                    </a:lnTo>
                    <a:cubicBezTo>
                      <a:pt x="1932" y="4910"/>
                      <a:pt x="1932" y="4910"/>
                      <a:pt x="1932" y="4909"/>
                    </a:cubicBezTo>
                    <a:close/>
                    <a:moveTo>
                      <a:pt x="1948" y="4920"/>
                    </a:moveTo>
                    <a:cubicBezTo>
                      <a:pt x="1947" y="4920"/>
                      <a:pt x="1946" y="4920"/>
                      <a:pt x="1946" y="4921"/>
                    </a:cubicBezTo>
                    <a:lnTo>
                      <a:pt x="1946" y="4921"/>
                    </a:lnTo>
                    <a:cubicBezTo>
                      <a:pt x="1946" y="4920"/>
                      <a:pt x="1947" y="4920"/>
                      <a:pt x="1948" y="4920"/>
                    </a:cubicBezTo>
                    <a:close/>
                    <a:moveTo>
                      <a:pt x="1946" y="4921"/>
                    </a:moveTo>
                    <a:cubicBezTo>
                      <a:pt x="1941" y="4923"/>
                      <a:pt x="1940" y="4928"/>
                      <a:pt x="1939" y="4932"/>
                    </a:cubicBezTo>
                    <a:lnTo>
                      <a:pt x="1939" y="4932"/>
                    </a:lnTo>
                    <a:cubicBezTo>
                      <a:pt x="1942" y="4928"/>
                      <a:pt x="1944" y="4923"/>
                      <a:pt x="1946" y="4921"/>
                    </a:cubicBezTo>
                    <a:close/>
                    <a:moveTo>
                      <a:pt x="2042" y="4986"/>
                    </a:moveTo>
                    <a:lnTo>
                      <a:pt x="2042" y="4986"/>
                    </a:lnTo>
                    <a:cubicBezTo>
                      <a:pt x="2041" y="4987"/>
                      <a:pt x="2040" y="4988"/>
                      <a:pt x="2039" y="4989"/>
                    </a:cubicBezTo>
                    <a:lnTo>
                      <a:pt x="2039" y="4989"/>
                    </a:lnTo>
                    <a:cubicBezTo>
                      <a:pt x="2041" y="4988"/>
                      <a:pt x="2042" y="4987"/>
                      <a:pt x="2042" y="4986"/>
                    </a:cubicBezTo>
                    <a:close/>
                    <a:moveTo>
                      <a:pt x="4991" y="4992"/>
                    </a:moveTo>
                    <a:lnTo>
                      <a:pt x="4991" y="4992"/>
                    </a:lnTo>
                    <a:cubicBezTo>
                      <a:pt x="4996" y="4997"/>
                      <a:pt x="4994" y="5000"/>
                      <a:pt x="4989" y="5003"/>
                    </a:cubicBezTo>
                    <a:lnTo>
                      <a:pt x="4989" y="5003"/>
                    </a:lnTo>
                    <a:cubicBezTo>
                      <a:pt x="4992" y="5003"/>
                      <a:pt x="4995" y="5003"/>
                      <a:pt x="4997" y="5003"/>
                    </a:cubicBezTo>
                    <a:cubicBezTo>
                      <a:pt x="5002" y="5003"/>
                      <a:pt x="4997" y="4992"/>
                      <a:pt x="4991" y="4992"/>
                    </a:cubicBezTo>
                    <a:close/>
                    <a:moveTo>
                      <a:pt x="4989" y="5003"/>
                    </a:moveTo>
                    <a:lnTo>
                      <a:pt x="4989" y="5003"/>
                    </a:lnTo>
                    <a:cubicBezTo>
                      <a:pt x="4981" y="5003"/>
                      <a:pt x="4972" y="5004"/>
                      <a:pt x="4969" y="5008"/>
                    </a:cubicBezTo>
                    <a:lnTo>
                      <a:pt x="4969" y="5008"/>
                    </a:lnTo>
                    <a:cubicBezTo>
                      <a:pt x="4976" y="5007"/>
                      <a:pt x="4983" y="5006"/>
                      <a:pt x="4989" y="5003"/>
                    </a:cubicBezTo>
                    <a:close/>
                    <a:moveTo>
                      <a:pt x="4980" y="5044"/>
                    </a:moveTo>
                    <a:lnTo>
                      <a:pt x="4986" y="5047"/>
                    </a:lnTo>
                    <a:cubicBezTo>
                      <a:pt x="4984" y="5045"/>
                      <a:pt x="4982" y="5044"/>
                      <a:pt x="4980" y="5044"/>
                    </a:cubicBezTo>
                    <a:close/>
                    <a:moveTo>
                      <a:pt x="2164" y="5119"/>
                    </a:moveTo>
                    <a:lnTo>
                      <a:pt x="2149" y="5129"/>
                    </a:lnTo>
                    <a:lnTo>
                      <a:pt x="2149" y="5129"/>
                    </a:lnTo>
                    <a:cubicBezTo>
                      <a:pt x="2153" y="5127"/>
                      <a:pt x="2158" y="5124"/>
                      <a:pt x="2164" y="5119"/>
                    </a:cubicBezTo>
                    <a:close/>
                    <a:moveTo>
                      <a:pt x="3946" y="5141"/>
                    </a:moveTo>
                    <a:cubicBezTo>
                      <a:pt x="3941" y="5141"/>
                      <a:pt x="3940" y="5145"/>
                      <a:pt x="3936" y="5147"/>
                    </a:cubicBezTo>
                    <a:lnTo>
                      <a:pt x="3936" y="5147"/>
                    </a:lnTo>
                    <a:cubicBezTo>
                      <a:pt x="3944" y="5146"/>
                      <a:pt x="3949" y="5145"/>
                      <a:pt x="3946" y="5141"/>
                    </a:cubicBezTo>
                    <a:close/>
                    <a:moveTo>
                      <a:pt x="3936" y="5147"/>
                    </a:moveTo>
                    <a:lnTo>
                      <a:pt x="3936" y="5147"/>
                    </a:lnTo>
                    <a:cubicBezTo>
                      <a:pt x="3936" y="5147"/>
                      <a:pt x="3935" y="5147"/>
                      <a:pt x="3935" y="5147"/>
                    </a:cubicBezTo>
                    <a:lnTo>
                      <a:pt x="3935" y="5147"/>
                    </a:lnTo>
                    <a:cubicBezTo>
                      <a:pt x="3935" y="5147"/>
                      <a:pt x="3934" y="5147"/>
                      <a:pt x="3934" y="5147"/>
                    </a:cubicBezTo>
                    <a:cubicBezTo>
                      <a:pt x="3935" y="5147"/>
                      <a:pt x="3936" y="5147"/>
                      <a:pt x="3936" y="5147"/>
                    </a:cubicBezTo>
                    <a:close/>
                    <a:moveTo>
                      <a:pt x="4997" y="5197"/>
                    </a:moveTo>
                    <a:cubicBezTo>
                      <a:pt x="4999" y="5197"/>
                      <a:pt x="5001" y="5198"/>
                      <a:pt x="5003" y="5198"/>
                    </a:cubicBezTo>
                    <a:lnTo>
                      <a:pt x="5003" y="5198"/>
                    </a:lnTo>
                    <a:cubicBezTo>
                      <a:pt x="5001" y="5199"/>
                      <a:pt x="4999" y="5200"/>
                      <a:pt x="4997" y="5202"/>
                    </a:cubicBezTo>
                    <a:cubicBezTo>
                      <a:pt x="4991" y="5202"/>
                      <a:pt x="4991" y="5197"/>
                      <a:pt x="4997" y="5197"/>
                    </a:cubicBezTo>
                    <a:close/>
                    <a:moveTo>
                      <a:pt x="5041" y="5202"/>
                    </a:moveTo>
                    <a:cubicBezTo>
                      <a:pt x="5035" y="5202"/>
                      <a:pt x="5035" y="5203"/>
                      <a:pt x="5037" y="5204"/>
                    </a:cubicBezTo>
                    <a:lnTo>
                      <a:pt x="5037" y="5204"/>
                    </a:lnTo>
                    <a:cubicBezTo>
                      <a:pt x="5038" y="5203"/>
                      <a:pt x="5040" y="5203"/>
                      <a:pt x="5041" y="5202"/>
                    </a:cubicBezTo>
                    <a:close/>
                    <a:moveTo>
                      <a:pt x="2074" y="5338"/>
                    </a:moveTo>
                    <a:cubicBezTo>
                      <a:pt x="2073" y="5339"/>
                      <a:pt x="2071" y="5340"/>
                      <a:pt x="2070" y="5340"/>
                    </a:cubicBezTo>
                    <a:lnTo>
                      <a:pt x="2073" y="5342"/>
                    </a:lnTo>
                    <a:lnTo>
                      <a:pt x="2073" y="5342"/>
                    </a:lnTo>
                    <a:cubicBezTo>
                      <a:pt x="2073" y="5341"/>
                      <a:pt x="2074" y="5339"/>
                      <a:pt x="2074" y="5338"/>
                    </a:cubicBezTo>
                    <a:close/>
                    <a:moveTo>
                      <a:pt x="2073" y="5342"/>
                    </a:moveTo>
                    <a:cubicBezTo>
                      <a:pt x="2071" y="5345"/>
                      <a:pt x="2071" y="5347"/>
                      <a:pt x="2074" y="5347"/>
                    </a:cubicBezTo>
                    <a:cubicBezTo>
                      <a:pt x="2076" y="5347"/>
                      <a:pt x="2078" y="5347"/>
                      <a:pt x="2081" y="5346"/>
                    </a:cubicBezTo>
                    <a:lnTo>
                      <a:pt x="2073" y="5342"/>
                    </a:lnTo>
                    <a:close/>
                    <a:moveTo>
                      <a:pt x="5058" y="5352"/>
                    </a:moveTo>
                    <a:cubicBezTo>
                      <a:pt x="5064" y="5352"/>
                      <a:pt x="5067" y="5353"/>
                      <a:pt x="5068" y="5355"/>
                    </a:cubicBezTo>
                    <a:lnTo>
                      <a:pt x="5068" y="5355"/>
                    </a:lnTo>
                    <a:cubicBezTo>
                      <a:pt x="5072" y="5354"/>
                      <a:pt x="5075" y="5353"/>
                      <a:pt x="5080" y="5352"/>
                    </a:cubicBezTo>
                    <a:close/>
                    <a:moveTo>
                      <a:pt x="2504" y="5378"/>
                    </a:moveTo>
                    <a:cubicBezTo>
                      <a:pt x="2501" y="5378"/>
                      <a:pt x="2500" y="5380"/>
                      <a:pt x="2500" y="5383"/>
                    </a:cubicBezTo>
                    <a:lnTo>
                      <a:pt x="2500" y="5383"/>
                    </a:lnTo>
                    <a:cubicBezTo>
                      <a:pt x="2502" y="5381"/>
                      <a:pt x="2504" y="5379"/>
                      <a:pt x="2507" y="5379"/>
                    </a:cubicBezTo>
                    <a:cubicBezTo>
                      <a:pt x="2506" y="5379"/>
                      <a:pt x="2504" y="5378"/>
                      <a:pt x="2504" y="5378"/>
                    </a:cubicBezTo>
                    <a:close/>
                    <a:moveTo>
                      <a:pt x="2580" y="5449"/>
                    </a:moveTo>
                    <a:cubicBezTo>
                      <a:pt x="2582" y="5451"/>
                      <a:pt x="2584" y="5452"/>
                      <a:pt x="2586" y="5452"/>
                    </a:cubicBezTo>
                    <a:cubicBezTo>
                      <a:pt x="2587" y="5452"/>
                      <a:pt x="2588" y="5452"/>
                      <a:pt x="2590" y="5451"/>
                    </a:cubicBezTo>
                    <a:lnTo>
                      <a:pt x="2580" y="5449"/>
                    </a:lnTo>
                    <a:close/>
                    <a:moveTo>
                      <a:pt x="4859" y="5473"/>
                    </a:moveTo>
                    <a:cubicBezTo>
                      <a:pt x="4859" y="5476"/>
                      <a:pt x="4859" y="5477"/>
                      <a:pt x="4861" y="5477"/>
                    </a:cubicBezTo>
                    <a:cubicBezTo>
                      <a:pt x="4861" y="5477"/>
                      <a:pt x="4862" y="5477"/>
                      <a:pt x="4862" y="5477"/>
                    </a:cubicBezTo>
                    <a:lnTo>
                      <a:pt x="4862" y="5477"/>
                    </a:lnTo>
                    <a:lnTo>
                      <a:pt x="4864" y="5479"/>
                    </a:lnTo>
                    <a:cubicBezTo>
                      <a:pt x="4867" y="5478"/>
                      <a:pt x="4869" y="5477"/>
                      <a:pt x="4870" y="5475"/>
                    </a:cubicBezTo>
                    <a:lnTo>
                      <a:pt x="4870" y="5475"/>
                    </a:lnTo>
                    <a:cubicBezTo>
                      <a:pt x="4866" y="5476"/>
                      <a:pt x="4864" y="5477"/>
                      <a:pt x="4862" y="5477"/>
                    </a:cubicBezTo>
                    <a:lnTo>
                      <a:pt x="4862" y="5477"/>
                    </a:lnTo>
                    <a:lnTo>
                      <a:pt x="4859" y="5473"/>
                    </a:lnTo>
                    <a:close/>
                    <a:moveTo>
                      <a:pt x="4864" y="5479"/>
                    </a:moveTo>
                    <a:lnTo>
                      <a:pt x="4864" y="5479"/>
                    </a:lnTo>
                    <a:lnTo>
                      <a:pt x="4864" y="5479"/>
                    </a:lnTo>
                    <a:cubicBezTo>
                      <a:pt x="4865" y="5479"/>
                      <a:pt x="4865" y="5479"/>
                      <a:pt x="4865" y="5479"/>
                    </a:cubicBezTo>
                    <a:close/>
                    <a:moveTo>
                      <a:pt x="4864" y="5479"/>
                    </a:moveTo>
                    <a:cubicBezTo>
                      <a:pt x="4859" y="5480"/>
                      <a:pt x="4857" y="5482"/>
                      <a:pt x="4864" y="5484"/>
                    </a:cubicBezTo>
                    <a:lnTo>
                      <a:pt x="4864" y="5479"/>
                    </a:lnTo>
                    <a:close/>
                    <a:moveTo>
                      <a:pt x="2646" y="5474"/>
                    </a:moveTo>
                    <a:cubicBezTo>
                      <a:pt x="2644" y="5474"/>
                      <a:pt x="2642" y="5475"/>
                      <a:pt x="2640" y="5479"/>
                    </a:cubicBezTo>
                    <a:cubicBezTo>
                      <a:pt x="2640" y="5497"/>
                      <a:pt x="2658" y="5485"/>
                      <a:pt x="2662" y="5496"/>
                    </a:cubicBezTo>
                    <a:lnTo>
                      <a:pt x="2662" y="5496"/>
                    </a:lnTo>
                    <a:cubicBezTo>
                      <a:pt x="2663" y="5494"/>
                      <a:pt x="2665" y="5492"/>
                      <a:pt x="2667" y="5490"/>
                    </a:cubicBezTo>
                    <a:cubicBezTo>
                      <a:pt x="2654" y="5490"/>
                      <a:pt x="2652" y="5474"/>
                      <a:pt x="2646" y="5474"/>
                    </a:cubicBezTo>
                    <a:close/>
                    <a:moveTo>
                      <a:pt x="2662" y="5496"/>
                    </a:moveTo>
                    <a:cubicBezTo>
                      <a:pt x="2658" y="5501"/>
                      <a:pt x="2655" y="5505"/>
                      <a:pt x="2653" y="5509"/>
                    </a:cubicBezTo>
                    <a:lnTo>
                      <a:pt x="2653" y="5509"/>
                    </a:lnTo>
                    <a:lnTo>
                      <a:pt x="2662" y="5506"/>
                    </a:lnTo>
                    <a:cubicBezTo>
                      <a:pt x="2663" y="5501"/>
                      <a:pt x="2663" y="5498"/>
                      <a:pt x="2662" y="5496"/>
                    </a:cubicBezTo>
                    <a:close/>
                    <a:moveTo>
                      <a:pt x="2706" y="5573"/>
                    </a:moveTo>
                    <a:cubicBezTo>
                      <a:pt x="2704" y="5575"/>
                      <a:pt x="2703" y="5577"/>
                      <a:pt x="2702" y="5579"/>
                    </a:cubicBezTo>
                    <a:lnTo>
                      <a:pt x="2702" y="5579"/>
                    </a:lnTo>
                    <a:cubicBezTo>
                      <a:pt x="2704" y="5578"/>
                      <a:pt x="2705" y="5576"/>
                      <a:pt x="2706" y="5573"/>
                    </a:cubicBezTo>
                    <a:close/>
                    <a:moveTo>
                      <a:pt x="2419" y="5758"/>
                    </a:moveTo>
                    <a:cubicBezTo>
                      <a:pt x="2418" y="5759"/>
                      <a:pt x="2418" y="5760"/>
                      <a:pt x="2418" y="5761"/>
                    </a:cubicBezTo>
                    <a:cubicBezTo>
                      <a:pt x="2419" y="5760"/>
                      <a:pt x="2419" y="5759"/>
                      <a:pt x="2419" y="5758"/>
                    </a:cubicBezTo>
                    <a:close/>
                    <a:moveTo>
                      <a:pt x="5155" y="5834"/>
                    </a:moveTo>
                    <a:lnTo>
                      <a:pt x="5155" y="5834"/>
                    </a:lnTo>
                    <a:cubicBezTo>
                      <a:pt x="5150" y="5834"/>
                      <a:pt x="5146" y="5836"/>
                      <a:pt x="5152" y="5839"/>
                    </a:cubicBezTo>
                    <a:cubicBezTo>
                      <a:pt x="5157" y="5836"/>
                      <a:pt x="5157" y="5834"/>
                      <a:pt x="5155" y="5834"/>
                    </a:cubicBezTo>
                    <a:close/>
                    <a:moveTo>
                      <a:pt x="5185" y="5833"/>
                    </a:moveTo>
                    <a:cubicBezTo>
                      <a:pt x="5168" y="5833"/>
                      <a:pt x="5163" y="5839"/>
                      <a:pt x="5152" y="5839"/>
                    </a:cubicBezTo>
                    <a:cubicBezTo>
                      <a:pt x="5168" y="5839"/>
                      <a:pt x="5191" y="5839"/>
                      <a:pt x="5207" y="5844"/>
                    </a:cubicBezTo>
                    <a:cubicBezTo>
                      <a:pt x="5196" y="5839"/>
                      <a:pt x="5196" y="5839"/>
                      <a:pt x="5207" y="5839"/>
                    </a:cubicBezTo>
                    <a:lnTo>
                      <a:pt x="5185" y="5839"/>
                    </a:lnTo>
                    <a:lnTo>
                      <a:pt x="5185" y="5833"/>
                    </a:lnTo>
                    <a:close/>
                    <a:moveTo>
                      <a:pt x="5185" y="5844"/>
                    </a:moveTo>
                    <a:cubicBezTo>
                      <a:pt x="5183" y="5844"/>
                      <a:pt x="5183" y="5844"/>
                      <a:pt x="5185" y="5844"/>
                    </a:cubicBezTo>
                    <a:lnTo>
                      <a:pt x="5185" y="5844"/>
                    </a:lnTo>
                    <a:cubicBezTo>
                      <a:pt x="5185" y="5844"/>
                      <a:pt x="5185" y="5844"/>
                      <a:pt x="5185" y="5844"/>
                    </a:cubicBezTo>
                    <a:close/>
                    <a:moveTo>
                      <a:pt x="2590" y="5927"/>
                    </a:moveTo>
                    <a:cubicBezTo>
                      <a:pt x="2590" y="5927"/>
                      <a:pt x="2590" y="5930"/>
                      <a:pt x="2588" y="5930"/>
                    </a:cubicBezTo>
                    <a:cubicBezTo>
                      <a:pt x="2587" y="5930"/>
                      <a:pt x="2586" y="5929"/>
                      <a:pt x="2585" y="5928"/>
                    </a:cubicBezTo>
                    <a:lnTo>
                      <a:pt x="2585" y="5928"/>
                    </a:lnTo>
                    <a:cubicBezTo>
                      <a:pt x="2586" y="5928"/>
                      <a:pt x="2588" y="5927"/>
                      <a:pt x="2590" y="5927"/>
                    </a:cubicBezTo>
                    <a:close/>
                    <a:moveTo>
                      <a:pt x="2690" y="6065"/>
                    </a:moveTo>
                    <a:cubicBezTo>
                      <a:pt x="2690" y="6065"/>
                      <a:pt x="2690" y="6065"/>
                      <a:pt x="2689" y="6065"/>
                    </a:cubicBezTo>
                    <a:cubicBezTo>
                      <a:pt x="2689" y="6069"/>
                      <a:pt x="2690" y="6071"/>
                      <a:pt x="2690" y="6071"/>
                    </a:cubicBezTo>
                    <a:cubicBezTo>
                      <a:pt x="2690" y="6071"/>
                      <a:pt x="2690" y="6069"/>
                      <a:pt x="2690" y="6065"/>
                    </a:cubicBezTo>
                    <a:close/>
                    <a:moveTo>
                      <a:pt x="3387" y="6088"/>
                    </a:moveTo>
                    <a:lnTo>
                      <a:pt x="3387" y="6088"/>
                    </a:lnTo>
                    <a:cubicBezTo>
                      <a:pt x="3387" y="6088"/>
                      <a:pt x="3387" y="6088"/>
                      <a:pt x="3387" y="6088"/>
                    </a:cubicBezTo>
                    <a:lnTo>
                      <a:pt x="3387" y="6088"/>
                    </a:lnTo>
                    <a:cubicBezTo>
                      <a:pt x="3387" y="6088"/>
                      <a:pt x="3387" y="6088"/>
                      <a:pt x="3387" y="6088"/>
                    </a:cubicBezTo>
                    <a:close/>
                    <a:moveTo>
                      <a:pt x="3387" y="6088"/>
                    </a:moveTo>
                    <a:lnTo>
                      <a:pt x="3387" y="6088"/>
                    </a:lnTo>
                    <a:cubicBezTo>
                      <a:pt x="3387" y="6090"/>
                      <a:pt x="3386" y="6092"/>
                      <a:pt x="3386" y="6094"/>
                    </a:cubicBezTo>
                    <a:lnTo>
                      <a:pt x="3386" y="6094"/>
                    </a:lnTo>
                    <a:cubicBezTo>
                      <a:pt x="3386" y="6092"/>
                      <a:pt x="3387" y="6089"/>
                      <a:pt x="3387" y="6088"/>
                    </a:cubicBezTo>
                    <a:close/>
                    <a:moveTo>
                      <a:pt x="5312" y="6119"/>
                    </a:moveTo>
                    <a:cubicBezTo>
                      <a:pt x="5311" y="6119"/>
                      <a:pt x="5309" y="6120"/>
                      <a:pt x="5307" y="6121"/>
                    </a:cubicBezTo>
                    <a:lnTo>
                      <a:pt x="5317" y="6121"/>
                    </a:lnTo>
                    <a:cubicBezTo>
                      <a:pt x="5316" y="6120"/>
                      <a:pt x="5315" y="6119"/>
                      <a:pt x="5312" y="6119"/>
                    </a:cubicBezTo>
                    <a:close/>
                    <a:moveTo>
                      <a:pt x="5317" y="6121"/>
                    </a:moveTo>
                    <a:cubicBezTo>
                      <a:pt x="5318" y="6122"/>
                      <a:pt x="5319" y="6122"/>
                      <a:pt x="5320" y="6122"/>
                    </a:cubicBezTo>
                    <a:cubicBezTo>
                      <a:pt x="5321" y="6122"/>
                      <a:pt x="5322" y="6122"/>
                      <a:pt x="5323" y="6121"/>
                    </a:cubicBezTo>
                    <a:close/>
                    <a:moveTo>
                      <a:pt x="5357" y="6525"/>
                    </a:moveTo>
                    <a:lnTo>
                      <a:pt x="5357" y="6525"/>
                    </a:lnTo>
                    <a:cubicBezTo>
                      <a:pt x="5348" y="6529"/>
                      <a:pt x="5353" y="6530"/>
                      <a:pt x="5355" y="6530"/>
                    </a:cubicBezTo>
                    <a:lnTo>
                      <a:pt x="5355" y="6530"/>
                    </a:lnTo>
                    <a:cubicBezTo>
                      <a:pt x="5354" y="6528"/>
                      <a:pt x="5353" y="6527"/>
                      <a:pt x="5357" y="6525"/>
                    </a:cubicBezTo>
                    <a:close/>
                    <a:moveTo>
                      <a:pt x="5355" y="6530"/>
                    </a:moveTo>
                    <a:cubicBezTo>
                      <a:pt x="5355" y="6530"/>
                      <a:pt x="5356" y="6531"/>
                      <a:pt x="5356" y="6531"/>
                    </a:cubicBezTo>
                    <a:lnTo>
                      <a:pt x="5356" y="6531"/>
                    </a:lnTo>
                    <a:cubicBezTo>
                      <a:pt x="5356" y="6531"/>
                      <a:pt x="5356" y="6530"/>
                      <a:pt x="5357" y="6530"/>
                    </a:cubicBezTo>
                    <a:cubicBezTo>
                      <a:pt x="5357" y="6530"/>
                      <a:pt x="5356" y="6530"/>
                      <a:pt x="5355" y="6530"/>
                    </a:cubicBezTo>
                    <a:close/>
                    <a:moveTo>
                      <a:pt x="4914" y="7050"/>
                    </a:moveTo>
                    <a:lnTo>
                      <a:pt x="4914" y="7050"/>
                    </a:lnTo>
                    <a:cubicBezTo>
                      <a:pt x="4919" y="7061"/>
                      <a:pt x="4936" y="7078"/>
                      <a:pt x="4942" y="7089"/>
                    </a:cubicBezTo>
                    <a:cubicBezTo>
                      <a:pt x="4931" y="7067"/>
                      <a:pt x="4919" y="7056"/>
                      <a:pt x="4914" y="7050"/>
                    </a:cubicBezTo>
                    <a:close/>
                    <a:moveTo>
                      <a:pt x="6663" y="7089"/>
                    </a:moveTo>
                    <a:cubicBezTo>
                      <a:pt x="6667" y="7091"/>
                      <a:pt x="6669" y="7093"/>
                      <a:pt x="6668" y="7095"/>
                    </a:cubicBezTo>
                    <a:lnTo>
                      <a:pt x="6668" y="7095"/>
                    </a:lnTo>
                    <a:cubicBezTo>
                      <a:pt x="6670" y="7095"/>
                      <a:pt x="6672" y="7095"/>
                      <a:pt x="6674" y="7095"/>
                    </a:cubicBezTo>
                    <a:cubicBezTo>
                      <a:pt x="6679" y="7095"/>
                      <a:pt x="6674" y="7089"/>
                      <a:pt x="6663" y="7089"/>
                    </a:cubicBezTo>
                    <a:close/>
                    <a:moveTo>
                      <a:pt x="6668" y="7095"/>
                    </a:moveTo>
                    <a:lnTo>
                      <a:pt x="6668" y="7095"/>
                    </a:lnTo>
                    <a:cubicBezTo>
                      <a:pt x="6660" y="7095"/>
                      <a:pt x="6650" y="7096"/>
                      <a:pt x="6650" y="7105"/>
                    </a:cubicBezTo>
                    <a:lnTo>
                      <a:pt x="6650" y="7105"/>
                    </a:lnTo>
                    <a:cubicBezTo>
                      <a:pt x="6658" y="7104"/>
                      <a:pt x="6668" y="7099"/>
                      <a:pt x="6668" y="7095"/>
                    </a:cubicBezTo>
                    <a:close/>
                    <a:moveTo>
                      <a:pt x="4121" y="7129"/>
                    </a:moveTo>
                    <a:cubicBezTo>
                      <a:pt x="4120" y="7130"/>
                      <a:pt x="4118" y="7132"/>
                      <a:pt x="4117" y="7133"/>
                    </a:cubicBezTo>
                    <a:cubicBezTo>
                      <a:pt x="4119" y="7132"/>
                      <a:pt x="4120" y="7130"/>
                      <a:pt x="4121" y="7129"/>
                    </a:cubicBezTo>
                    <a:close/>
                    <a:moveTo>
                      <a:pt x="6660" y="7147"/>
                    </a:moveTo>
                    <a:lnTo>
                      <a:pt x="6663" y="7150"/>
                    </a:lnTo>
                    <a:cubicBezTo>
                      <a:pt x="6662" y="7148"/>
                      <a:pt x="6661" y="7147"/>
                      <a:pt x="6660" y="7147"/>
                    </a:cubicBezTo>
                    <a:close/>
                    <a:moveTo>
                      <a:pt x="5384" y="7216"/>
                    </a:moveTo>
                    <a:cubicBezTo>
                      <a:pt x="5379" y="7216"/>
                      <a:pt x="5379" y="7221"/>
                      <a:pt x="5375" y="7222"/>
                    </a:cubicBezTo>
                    <a:lnTo>
                      <a:pt x="5375" y="7222"/>
                    </a:lnTo>
                    <a:cubicBezTo>
                      <a:pt x="5382" y="7221"/>
                      <a:pt x="5388" y="7220"/>
                      <a:pt x="5384" y="7216"/>
                    </a:cubicBezTo>
                    <a:close/>
                    <a:moveTo>
                      <a:pt x="5375" y="7222"/>
                    </a:moveTo>
                    <a:cubicBezTo>
                      <a:pt x="5375" y="7222"/>
                      <a:pt x="5374" y="7222"/>
                      <a:pt x="5373" y="7222"/>
                    </a:cubicBezTo>
                    <a:lnTo>
                      <a:pt x="5373" y="7222"/>
                    </a:lnTo>
                    <a:cubicBezTo>
                      <a:pt x="5373" y="7222"/>
                      <a:pt x="5373" y="7222"/>
                      <a:pt x="5373" y="7222"/>
                    </a:cubicBezTo>
                    <a:cubicBezTo>
                      <a:pt x="5374" y="7222"/>
                      <a:pt x="5375" y="7222"/>
                      <a:pt x="5375" y="7222"/>
                    </a:cubicBezTo>
                    <a:close/>
                    <a:moveTo>
                      <a:pt x="6718" y="7277"/>
                    </a:moveTo>
                    <a:cubicBezTo>
                      <a:pt x="6715" y="7277"/>
                      <a:pt x="6712" y="7281"/>
                      <a:pt x="6709" y="7283"/>
                    </a:cubicBezTo>
                    <a:lnTo>
                      <a:pt x="6712" y="7283"/>
                    </a:lnTo>
                    <a:lnTo>
                      <a:pt x="6718" y="7277"/>
                    </a:lnTo>
                    <a:close/>
                    <a:moveTo>
                      <a:pt x="6712" y="7288"/>
                    </a:moveTo>
                    <a:lnTo>
                      <a:pt x="6712" y="7288"/>
                    </a:lnTo>
                    <a:cubicBezTo>
                      <a:pt x="6707" y="7288"/>
                      <a:pt x="6702" y="7294"/>
                      <a:pt x="6696" y="7298"/>
                    </a:cubicBezTo>
                    <a:lnTo>
                      <a:pt x="6696" y="7298"/>
                    </a:lnTo>
                    <a:cubicBezTo>
                      <a:pt x="6704" y="7295"/>
                      <a:pt x="6708" y="7288"/>
                      <a:pt x="6712" y="7288"/>
                    </a:cubicBezTo>
                    <a:close/>
                    <a:moveTo>
                      <a:pt x="6718" y="7310"/>
                    </a:moveTo>
                    <a:cubicBezTo>
                      <a:pt x="6715" y="7310"/>
                      <a:pt x="6715" y="7311"/>
                      <a:pt x="6716" y="7311"/>
                    </a:cubicBezTo>
                    <a:lnTo>
                      <a:pt x="6716" y="7311"/>
                    </a:lnTo>
                    <a:cubicBezTo>
                      <a:pt x="6717" y="7311"/>
                      <a:pt x="6717" y="7311"/>
                      <a:pt x="6718" y="7310"/>
                    </a:cubicBezTo>
                    <a:close/>
                    <a:moveTo>
                      <a:pt x="5269" y="7446"/>
                    </a:moveTo>
                    <a:cubicBezTo>
                      <a:pt x="5269" y="7447"/>
                      <a:pt x="5268" y="7448"/>
                      <a:pt x="5268" y="7449"/>
                    </a:cubicBezTo>
                    <a:cubicBezTo>
                      <a:pt x="5269" y="7447"/>
                      <a:pt x="5270" y="7446"/>
                      <a:pt x="5269" y="7446"/>
                    </a:cubicBezTo>
                    <a:close/>
                    <a:moveTo>
                      <a:pt x="6761" y="7475"/>
                    </a:moveTo>
                    <a:cubicBezTo>
                      <a:pt x="6760" y="7475"/>
                      <a:pt x="6759" y="7475"/>
                      <a:pt x="6757" y="7476"/>
                    </a:cubicBezTo>
                    <a:lnTo>
                      <a:pt x="6763" y="7476"/>
                    </a:lnTo>
                    <a:cubicBezTo>
                      <a:pt x="6763" y="7476"/>
                      <a:pt x="6763" y="7475"/>
                      <a:pt x="6761" y="7475"/>
                    </a:cubicBezTo>
                    <a:close/>
                    <a:moveTo>
                      <a:pt x="6763" y="7476"/>
                    </a:moveTo>
                    <a:cubicBezTo>
                      <a:pt x="6764" y="7477"/>
                      <a:pt x="6764" y="7477"/>
                      <a:pt x="6764" y="7478"/>
                    </a:cubicBezTo>
                    <a:lnTo>
                      <a:pt x="6764" y="7478"/>
                    </a:lnTo>
                    <a:cubicBezTo>
                      <a:pt x="6766" y="7478"/>
                      <a:pt x="6770" y="7477"/>
                      <a:pt x="6773" y="7476"/>
                    </a:cubicBezTo>
                    <a:close/>
                    <a:moveTo>
                      <a:pt x="6546" y="7560"/>
                    </a:moveTo>
                    <a:cubicBezTo>
                      <a:pt x="6546" y="7562"/>
                      <a:pt x="6546" y="7564"/>
                      <a:pt x="6548" y="7564"/>
                    </a:cubicBezTo>
                    <a:cubicBezTo>
                      <a:pt x="6549" y="7564"/>
                      <a:pt x="6550" y="7564"/>
                      <a:pt x="6550" y="7563"/>
                    </a:cubicBezTo>
                    <a:lnTo>
                      <a:pt x="6550" y="7563"/>
                    </a:lnTo>
                    <a:lnTo>
                      <a:pt x="6552" y="7565"/>
                    </a:lnTo>
                    <a:cubicBezTo>
                      <a:pt x="6555" y="7564"/>
                      <a:pt x="6557" y="7563"/>
                      <a:pt x="6558" y="7561"/>
                    </a:cubicBezTo>
                    <a:lnTo>
                      <a:pt x="6558" y="7561"/>
                    </a:lnTo>
                    <a:cubicBezTo>
                      <a:pt x="6554" y="7562"/>
                      <a:pt x="6552" y="7563"/>
                      <a:pt x="6550" y="7563"/>
                    </a:cubicBezTo>
                    <a:lnTo>
                      <a:pt x="6550" y="7563"/>
                    </a:lnTo>
                    <a:lnTo>
                      <a:pt x="6546" y="7560"/>
                    </a:lnTo>
                    <a:close/>
                    <a:moveTo>
                      <a:pt x="6552" y="7565"/>
                    </a:moveTo>
                    <a:lnTo>
                      <a:pt x="6552" y="7571"/>
                    </a:lnTo>
                    <a:lnTo>
                      <a:pt x="6552" y="7571"/>
                    </a:lnTo>
                    <a:cubicBezTo>
                      <a:pt x="6555" y="7569"/>
                      <a:pt x="6558" y="7567"/>
                      <a:pt x="6561" y="7565"/>
                    </a:cubicBezTo>
                    <a:close/>
                    <a:moveTo>
                      <a:pt x="6552" y="7571"/>
                    </a:moveTo>
                    <a:cubicBezTo>
                      <a:pt x="6547" y="7574"/>
                      <a:pt x="6544" y="7576"/>
                      <a:pt x="6552" y="7576"/>
                    </a:cubicBezTo>
                    <a:lnTo>
                      <a:pt x="6552" y="7571"/>
                    </a:lnTo>
                    <a:close/>
                    <a:moveTo>
                      <a:pt x="3955" y="7730"/>
                    </a:moveTo>
                    <a:cubicBezTo>
                      <a:pt x="3954" y="7730"/>
                      <a:pt x="3953" y="7731"/>
                      <a:pt x="3951" y="7731"/>
                    </a:cubicBezTo>
                    <a:cubicBezTo>
                      <a:pt x="3953" y="7731"/>
                      <a:pt x="3955" y="7731"/>
                      <a:pt x="3957" y="7731"/>
                    </a:cubicBezTo>
                    <a:lnTo>
                      <a:pt x="3957" y="7731"/>
                    </a:lnTo>
                    <a:cubicBezTo>
                      <a:pt x="3957" y="7731"/>
                      <a:pt x="3956" y="7730"/>
                      <a:pt x="3955" y="7730"/>
                    </a:cubicBezTo>
                    <a:close/>
                    <a:moveTo>
                      <a:pt x="3962" y="7803"/>
                    </a:moveTo>
                    <a:lnTo>
                      <a:pt x="3962" y="7803"/>
                    </a:lnTo>
                    <a:cubicBezTo>
                      <a:pt x="3962" y="7806"/>
                      <a:pt x="3958" y="7809"/>
                      <a:pt x="3954" y="7811"/>
                    </a:cubicBezTo>
                    <a:lnTo>
                      <a:pt x="3954" y="7811"/>
                    </a:lnTo>
                    <a:lnTo>
                      <a:pt x="3962" y="7803"/>
                    </a:lnTo>
                    <a:close/>
                    <a:moveTo>
                      <a:pt x="3952" y="7884"/>
                    </a:moveTo>
                    <a:lnTo>
                      <a:pt x="3946" y="7886"/>
                    </a:lnTo>
                    <a:cubicBezTo>
                      <a:pt x="3947" y="7886"/>
                      <a:pt x="3949" y="7885"/>
                      <a:pt x="3952" y="7884"/>
                    </a:cubicBezTo>
                    <a:close/>
                    <a:moveTo>
                      <a:pt x="4078" y="7892"/>
                    </a:moveTo>
                    <a:lnTo>
                      <a:pt x="4077" y="7895"/>
                    </a:lnTo>
                    <a:lnTo>
                      <a:pt x="4077" y="7895"/>
                    </a:lnTo>
                    <a:cubicBezTo>
                      <a:pt x="4078" y="7894"/>
                      <a:pt x="4078" y="7893"/>
                      <a:pt x="4078" y="7892"/>
                    </a:cubicBezTo>
                    <a:close/>
                    <a:moveTo>
                      <a:pt x="4134" y="7914"/>
                    </a:moveTo>
                    <a:cubicBezTo>
                      <a:pt x="4133" y="7914"/>
                      <a:pt x="4132" y="7914"/>
                      <a:pt x="4131" y="7915"/>
                    </a:cubicBezTo>
                    <a:lnTo>
                      <a:pt x="4131" y="7915"/>
                    </a:lnTo>
                    <a:cubicBezTo>
                      <a:pt x="4132" y="7914"/>
                      <a:pt x="4133" y="7914"/>
                      <a:pt x="4134" y="7914"/>
                    </a:cubicBezTo>
                    <a:close/>
                    <a:moveTo>
                      <a:pt x="3968" y="7919"/>
                    </a:moveTo>
                    <a:lnTo>
                      <a:pt x="3962" y="7925"/>
                    </a:lnTo>
                    <a:cubicBezTo>
                      <a:pt x="3968" y="7925"/>
                      <a:pt x="3968" y="7925"/>
                      <a:pt x="3968" y="7919"/>
                    </a:cubicBezTo>
                    <a:close/>
                    <a:moveTo>
                      <a:pt x="4131" y="7915"/>
                    </a:moveTo>
                    <a:cubicBezTo>
                      <a:pt x="4126" y="7917"/>
                      <a:pt x="4125" y="7921"/>
                      <a:pt x="4125" y="7925"/>
                    </a:cubicBezTo>
                    <a:lnTo>
                      <a:pt x="4125" y="7925"/>
                    </a:lnTo>
                    <a:cubicBezTo>
                      <a:pt x="4128" y="7921"/>
                      <a:pt x="4129" y="7917"/>
                      <a:pt x="4131" y="7915"/>
                    </a:cubicBezTo>
                    <a:close/>
                    <a:moveTo>
                      <a:pt x="6829" y="7964"/>
                    </a:moveTo>
                    <a:lnTo>
                      <a:pt x="6829" y="7964"/>
                    </a:lnTo>
                    <a:cubicBezTo>
                      <a:pt x="6831" y="7964"/>
                      <a:pt x="6834" y="7965"/>
                      <a:pt x="6836" y="7965"/>
                    </a:cubicBezTo>
                    <a:lnTo>
                      <a:pt x="6836" y="7965"/>
                    </a:lnTo>
                    <a:cubicBezTo>
                      <a:pt x="6836" y="7964"/>
                      <a:pt x="6832" y="7964"/>
                      <a:pt x="6829" y="7964"/>
                    </a:cubicBezTo>
                    <a:close/>
                    <a:moveTo>
                      <a:pt x="6867" y="7963"/>
                    </a:moveTo>
                    <a:cubicBezTo>
                      <a:pt x="6856" y="7963"/>
                      <a:pt x="6850" y="7966"/>
                      <a:pt x="6842" y="7966"/>
                    </a:cubicBezTo>
                    <a:cubicBezTo>
                      <a:pt x="6840" y="7966"/>
                      <a:pt x="6838" y="7966"/>
                      <a:pt x="6836" y="7965"/>
                    </a:cubicBezTo>
                    <a:lnTo>
                      <a:pt x="6836" y="7965"/>
                    </a:lnTo>
                    <a:cubicBezTo>
                      <a:pt x="6836" y="7966"/>
                      <a:pt x="6834" y="7967"/>
                      <a:pt x="6829" y="7969"/>
                    </a:cubicBezTo>
                    <a:cubicBezTo>
                      <a:pt x="6851" y="7969"/>
                      <a:pt x="6873" y="7969"/>
                      <a:pt x="6884" y="7975"/>
                    </a:cubicBezTo>
                    <a:cubicBezTo>
                      <a:pt x="6878" y="7969"/>
                      <a:pt x="6878" y="7969"/>
                      <a:pt x="6884" y="7969"/>
                    </a:cubicBezTo>
                    <a:lnTo>
                      <a:pt x="6867" y="7969"/>
                    </a:lnTo>
                    <a:lnTo>
                      <a:pt x="6867" y="7963"/>
                    </a:lnTo>
                    <a:close/>
                    <a:moveTo>
                      <a:pt x="6867" y="7975"/>
                    </a:moveTo>
                    <a:cubicBezTo>
                      <a:pt x="6862" y="7975"/>
                      <a:pt x="6863" y="7975"/>
                      <a:pt x="6866" y="7975"/>
                    </a:cubicBezTo>
                    <a:lnTo>
                      <a:pt x="6866" y="7975"/>
                    </a:lnTo>
                    <a:cubicBezTo>
                      <a:pt x="6866" y="7975"/>
                      <a:pt x="6867" y="7975"/>
                      <a:pt x="6867" y="7975"/>
                    </a:cubicBezTo>
                    <a:close/>
                    <a:moveTo>
                      <a:pt x="4228" y="8219"/>
                    </a:moveTo>
                    <a:cubicBezTo>
                      <a:pt x="4226" y="8221"/>
                      <a:pt x="4224" y="8222"/>
                      <a:pt x="4222" y="8224"/>
                    </a:cubicBezTo>
                    <a:lnTo>
                      <a:pt x="4225" y="8227"/>
                    </a:lnTo>
                    <a:lnTo>
                      <a:pt x="4225" y="8227"/>
                    </a:lnTo>
                    <a:cubicBezTo>
                      <a:pt x="4226" y="8224"/>
                      <a:pt x="4228" y="8222"/>
                      <a:pt x="4228" y="8219"/>
                    </a:cubicBezTo>
                    <a:close/>
                    <a:moveTo>
                      <a:pt x="4225" y="8227"/>
                    </a:moveTo>
                    <a:cubicBezTo>
                      <a:pt x="4223" y="8230"/>
                      <a:pt x="4222" y="8232"/>
                      <a:pt x="4222" y="8232"/>
                    </a:cubicBezTo>
                    <a:cubicBezTo>
                      <a:pt x="4223" y="8232"/>
                      <a:pt x="4224" y="8231"/>
                      <a:pt x="4228" y="8229"/>
                    </a:cubicBezTo>
                    <a:lnTo>
                      <a:pt x="4225" y="8227"/>
                    </a:lnTo>
                    <a:close/>
                    <a:moveTo>
                      <a:pt x="6981" y="8236"/>
                    </a:moveTo>
                    <a:cubicBezTo>
                      <a:pt x="6980" y="8236"/>
                      <a:pt x="6979" y="8237"/>
                      <a:pt x="6978" y="8240"/>
                    </a:cubicBezTo>
                    <a:lnTo>
                      <a:pt x="6985" y="8240"/>
                    </a:lnTo>
                    <a:cubicBezTo>
                      <a:pt x="6984" y="8239"/>
                      <a:pt x="6983" y="8236"/>
                      <a:pt x="6981" y="8236"/>
                    </a:cubicBezTo>
                    <a:close/>
                    <a:moveTo>
                      <a:pt x="6985" y="8240"/>
                    </a:moveTo>
                    <a:cubicBezTo>
                      <a:pt x="6986" y="8241"/>
                      <a:pt x="6986" y="8241"/>
                      <a:pt x="6987" y="8241"/>
                    </a:cubicBezTo>
                    <a:cubicBezTo>
                      <a:pt x="6988" y="8241"/>
                      <a:pt x="6988" y="8241"/>
                      <a:pt x="6989" y="8240"/>
                    </a:cubicBezTo>
                    <a:close/>
                    <a:moveTo>
                      <a:pt x="4687" y="8340"/>
                    </a:moveTo>
                    <a:cubicBezTo>
                      <a:pt x="4687" y="8340"/>
                      <a:pt x="4687" y="8340"/>
                      <a:pt x="4687" y="8340"/>
                    </a:cubicBezTo>
                    <a:cubicBezTo>
                      <a:pt x="4687" y="8340"/>
                      <a:pt x="4687" y="8340"/>
                      <a:pt x="4687" y="8340"/>
                    </a:cubicBezTo>
                    <a:close/>
                    <a:moveTo>
                      <a:pt x="4709" y="8323"/>
                    </a:moveTo>
                    <a:cubicBezTo>
                      <a:pt x="4706" y="8323"/>
                      <a:pt x="4703" y="8324"/>
                      <a:pt x="4698" y="8329"/>
                    </a:cubicBezTo>
                    <a:cubicBezTo>
                      <a:pt x="4698" y="8337"/>
                      <a:pt x="4701" y="8338"/>
                      <a:pt x="4705" y="8338"/>
                    </a:cubicBezTo>
                    <a:cubicBezTo>
                      <a:pt x="4707" y="8338"/>
                      <a:pt x="4710" y="8337"/>
                      <a:pt x="4712" y="8337"/>
                    </a:cubicBezTo>
                    <a:cubicBezTo>
                      <a:pt x="4716" y="8337"/>
                      <a:pt x="4719" y="8339"/>
                      <a:pt x="4720" y="8345"/>
                    </a:cubicBezTo>
                    <a:lnTo>
                      <a:pt x="4720" y="8345"/>
                    </a:lnTo>
                    <a:cubicBezTo>
                      <a:pt x="4721" y="8342"/>
                      <a:pt x="4723" y="8338"/>
                      <a:pt x="4726" y="8334"/>
                    </a:cubicBezTo>
                    <a:cubicBezTo>
                      <a:pt x="4722" y="8334"/>
                      <a:pt x="4718" y="8323"/>
                      <a:pt x="4709" y="8323"/>
                    </a:cubicBezTo>
                    <a:close/>
                    <a:moveTo>
                      <a:pt x="4720" y="8345"/>
                    </a:moveTo>
                    <a:cubicBezTo>
                      <a:pt x="4718" y="8349"/>
                      <a:pt x="4717" y="8352"/>
                      <a:pt x="4716" y="8355"/>
                    </a:cubicBezTo>
                    <a:lnTo>
                      <a:pt x="4716" y="8355"/>
                    </a:lnTo>
                    <a:lnTo>
                      <a:pt x="4720" y="8351"/>
                    </a:lnTo>
                    <a:cubicBezTo>
                      <a:pt x="4720" y="8348"/>
                      <a:pt x="4720" y="8346"/>
                      <a:pt x="4720" y="8345"/>
                    </a:cubicBezTo>
                    <a:close/>
                    <a:moveTo>
                      <a:pt x="4770" y="8406"/>
                    </a:moveTo>
                    <a:lnTo>
                      <a:pt x="4770" y="8406"/>
                    </a:lnTo>
                    <a:cubicBezTo>
                      <a:pt x="4769" y="8408"/>
                      <a:pt x="4767" y="8409"/>
                      <a:pt x="4767" y="8410"/>
                    </a:cubicBezTo>
                    <a:lnTo>
                      <a:pt x="4767" y="8410"/>
                    </a:lnTo>
                    <a:cubicBezTo>
                      <a:pt x="4768" y="8409"/>
                      <a:pt x="4769" y="8408"/>
                      <a:pt x="4770" y="8406"/>
                    </a:cubicBezTo>
                    <a:close/>
                    <a:moveTo>
                      <a:pt x="6995" y="8449"/>
                    </a:moveTo>
                    <a:cubicBezTo>
                      <a:pt x="6993" y="8449"/>
                      <a:pt x="6991" y="8450"/>
                      <a:pt x="6989" y="8450"/>
                    </a:cubicBezTo>
                    <a:cubicBezTo>
                      <a:pt x="7006" y="8450"/>
                      <a:pt x="7006" y="8461"/>
                      <a:pt x="7011" y="8467"/>
                    </a:cubicBezTo>
                    <a:cubicBezTo>
                      <a:pt x="7011" y="8462"/>
                      <a:pt x="7007" y="8449"/>
                      <a:pt x="6995" y="8449"/>
                    </a:cubicBezTo>
                    <a:close/>
                    <a:moveTo>
                      <a:pt x="4421" y="8467"/>
                    </a:moveTo>
                    <a:cubicBezTo>
                      <a:pt x="4426" y="8467"/>
                      <a:pt x="4430" y="8468"/>
                      <a:pt x="4433" y="8468"/>
                    </a:cubicBezTo>
                    <a:lnTo>
                      <a:pt x="4433" y="8468"/>
                    </a:lnTo>
                    <a:cubicBezTo>
                      <a:pt x="4429" y="8468"/>
                      <a:pt x="4425" y="8467"/>
                      <a:pt x="4421" y="8467"/>
                    </a:cubicBezTo>
                    <a:close/>
                    <a:moveTo>
                      <a:pt x="4505" y="8534"/>
                    </a:moveTo>
                    <a:cubicBezTo>
                      <a:pt x="4502" y="8536"/>
                      <a:pt x="4499" y="8540"/>
                      <a:pt x="4499" y="8545"/>
                    </a:cubicBezTo>
                    <a:cubicBezTo>
                      <a:pt x="4503" y="8540"/>
                      <a:pt x="4505" y="8537"/>
                      <a:pt x="4505" y="8534"/>
                    </a:cubicBezTo>
                    <a:close/>
                    <a:moveTo>
                      <a:pt x="6995" y="8655"/>
                    </a:moveTo>
                    <a:cubicBezTo>
                      <a:pt x="6986" y="8659"/>
                      <a:pt x="6990" y="8660"/>
                      <a:pt x="6993" y="8661"/>
                    </a:cubicBezTo>
                    <a:lnTo>
                      <a:pt x="6993" y="8661"/>
                    </a:lnTo>
                    <a:cubicBezTo>
                      <a:pt x="6991" y="8659"/>
                      <a:pt x="6991" y="8657"/>
                      <a:pt x="6995" y="8655"/>
                    </a:cubicBezTo>
                    <a:close/>
                    <a:moveTo>
                      <a:pt x="6993" y="8661"/>
                    </a:moveTo>
                    <a:cubicBezTo>
                      <a:pt x="6993" y="8661"/>
                      <a:pt x="6994" y="8661"/>
                      <a:pt x="6994" y="8661"/>
                    </a:cubicBezTo>
                    <a:lnTo>
                      <a:pt x="6994" y="8661"/>
                    </a:lnTo>
                    <a:cubicBezTo>
                      <a:pt x="6994" y="8661"/>
                      <a:pt x="6994" y="8661"/>
                      <a:pt x="6995" y="8661"/>
                    </a:cubicBezTo>
                    <a:cubicBezTo>
                      <a:pt x="6995" y="8661"/>
                      <a:pt x="6994" y="8661"/>
                      <a:pt x="6993" y="8661"/>
                    </a:cubicBezTo>
                    <a:close/>
                    <a:moveTo>
                      <a:pt x="4725" y="8786"/>
                    </a:moveTo>
                    <a:cubicBezTo>
                      <a:pt x="4725" y="8786"/>
                      <a:pt x="4725" y="8786"/>
                      <a:pt x="4725" y="8786"/>
                    </a:cubicBezTo>
                    <a:cubicBezTo>
                      <a:pt x="4725" y="8786"/>
                      <a:pt x="4725" y="8786"/>
                      <a:pt x="4725" y="8786"/>
                    </a:cubicBezTo>
                    <a:close/>
                    <a:moveTo>
                      <a:pt x="4790" y="8819"/>
                    </a:moveTo>
                    <a:lnTo>
                      <a:pt x="4790" y="8819"/>
                    </a:lnTo>
                    <a:cubicBezTo>
                      <a:pt x="4789" y="8820"/>
                      <a:pt x="4788" y="8820"/>
                      <a:pt x="4787" y="8821"/>
                    </a:cubicBezTo>
                    <a:lnTo>
                      <a:pt x="4792" y="8821"/>
                    </a:lnTo>
                    <a:cubicBezTo>
                      <a:pt x="4792" y="8821"/>
                      <a:pt x="4791" y="8820"/>
                      <a:pt x="4790" y="8819"/>
                    </a:cubicBezTo>
                    <a:close/>
                    <a:moveTo>
                      <a:pt x="6546" y="8838"/>
                    </a:moveTo>
                    <a:lnTo>
                      <a:pt x="6541" y="8854"/>
                    </a:lnTo>
                    <a:lnTo>
                      <a:pt x="6552" y="8838"/>
                    </a:lnTo>
                    <a:close/>
                    <a:moveTo>
                      <a:pt x="5517" y="8960"/>
                    </a:moveTo>
                    <a:cubicBezTo>
                      <a:pt x="5514" y="8965"/>
                      <a:pt x="5514" y="8966"/>
                      <a:pt x="5516" y="8966"/>
                    </a:cubicBezTo>
                    <a:cubicBezTo>
                      <a:pt x="5517" y="8966"/>
                      <a:pt x="5519" y="8966"/>
                      <a:pt x="5521" y="8965"/>
                    </a:cubicBezTo>
                    <a:lnTo>
                      <a:pt x="5521" y="8965"/>
                    </a:lnTo>
                    <a:cubicBezTo>
                      <a:pt x="5521" y="8965"/>
                      <a:pt x="5522" y="8965"/>
                      <a:pt x="5523" y="8965"/>
                    </a:cubicBezTo>
                    <a:lnTo>
                      <a:pt x="5523" y="8965"/>
                    </a:lnTo>
                    <a:cubicBezTo>
                      <a:pt x="5523" y="8965"/>
                      <a:pt x="5523" y="8965"/>
                      <a:pt x="5523" y="8965"/>
                    </a:cubicBezTo>
                    <a:lnTo>
                      <a:pt x="5523" y="8965"/>
                    </a:lnTo>
                    <a:cubicBezTo>
                      <a:pt x="5522" y="8965"/>
                      <a:pt x="5521" y="8965"/>
                      <a:pt x="5521" y="8965"/>
                    </a:cubicBezTo>
                    <a:lnTo>
                      <a:pt x="5521" y="8965"/>
                    </a:lnTo>
                    <a:cubicBezTo>
                      <a:pt x="5517" y="8965"/>
                      <a:pt x="5515" y="8964"/>
                      <a:pt x="5517" y="8960"/>
                    </a:cubicBezTo>
                    <a:close/>
                    <a:moveTo>
                      <a:pt x="6535" y="9004"/>
                    </a:moveTo>
                    <a:lnTo>
                      <a:pt x="6535" y="9004"/>
                    </a:lnTo>
                    <a:cubicBezTo>
                      <a:pt x="6537" y="9006"/>
                      <a:pt x="6538" y="9007"/>
                      <a:pt x="6539" y="9008"/>
                    </a:cubicBezTo>
                    <a:lnTo>
                      <a:pt x="6539" y="9008"/>
                    </a:lnTo>
                    <a:lnTo>
                      <a:pt x="6535" y="9004"/>
                    </a:lnTo>
                    <a:close/>
                    <a:moveTo>
                      <a:pt x="6497" y="9214"/>
                    </a:moveTo>
                    <a:cubicBezTo>
                      <a:pt x="6501" y="9215"/>
                      <a:pt x="6504" y="9216"/>
                      <a:pt x="6508" y="9216"/>
                    </a:cubicBezTo>
                    <a:lnTo>
                      <a:pt x="6508" y="9216"/>
                    </a:lnTo>
                    <a:cubicBezTo>
                      <a:pt x="6507" y="9215"/>
                      <a:pt x="6505" y="9214"/>
                      <a:pt x="6497" y="9214"/>
                    </a:cubicBezTo>
                    <a:close/>
                    <a:moveTo>
                      <a:pt x="5286" y="9216"/>
                    </a:moveTo>
                    <a:lnTo>
                      <a:pt x="5274" y="9225"/>
                    </a:lnTo>
                    <a:cubicBezTo>
                      <a:pt x="5279" y="9223"/>
                      <a:pt x="5283" y="9220"/>
                      <a:pt x="5286" y="9216"/>
                    </a:cubicBezTo>
                    <a:close/>
                    <a:moveTo>
                      <a:pt x="5440" y="9347"/>
                    </a:moveTo>
                    <a:lnTo>
                      <a:pt x="5456" y="9363"/>
                    </a:lnTo>
                    <a:lnTo>
                      <a:pt x="5456" y="9363"/>
                    </a:lnTo>
                    <a:lnTo>
                      <a:pt x="5451" y="9347"/>
                    </a:lnTo>
                    <a:close/>
                    <a:moveTo>
                      <a:pt x="6934" y="9375"/>
                    </a:moveTo>
                    <a:cubicBezTo>
                      <a:pt x="6931" y="9375"/>
                      <a:pt x="6930" y="9376"/>
                      <a:pt x="6928" y="9377"/>
                    </a:cubicBezTo>
                    <a:lnTo>
                      <a:pt x="6928" y="9377"/>
                    </a:lnTo>
                    <a:cubicBezTo>
                      <a:pt x="6927" y="9376"/>
                      <a:pt x="6926" y="9376"/>
                      <a:pt x="6924" y="9376"/>
                    </a:cubicBezTo>
                    <a:lnTo>
                      <a:pt x="6924" y="9376"/>
                    </a:lnTo>
                    <a:cubicBezTo>
                      <a:pt x="6925" y="9377"/>
                      <a:pt x="6926" y="9377"/>
                      <a:pt x="6927" y="9377"/>
                    </a:cubicBezTo>
                    <a:cubicBezTo>
                      <a:pt x="6927" y="9377"/>
                      <a:pt x="6928" y="9377"/>
                      <a:pt x="6928" y="9377"/>
                    </a:cubicBezTo>
                    <a:lnTo>
                      <a:pt x="6928" y="9377"/>
                    </a:lnTo>
                    <a:cubicBezTo>
                      <a:pt x="6930" y="9377"/>
                      <a:pt x="6932" y="9377"/>
                      <a:pt x="6933" y="9377"/>
                    </a:cubicBezTo>
                    <a:cubicBezTo>
                      <a:pt x="6935" y="9377"/>
                      <a:pt x="6936" y="9376"/>
                      <a:pt x="6934" y="9375"/>
                    </a:cubicBezTo>
                    <a:close/>
                    <a:moveTo>
                      <a:pt x="5603" y="9451"/>
                    </a:moveTo>
                    <a:lnTo>
                      <a:pt x="5600" y="9458"/>
                    </a:lnTo>
                    <a:cubicBezTo>
                      <a:pt x="5605" y="9453"/>
                      <a:pt x="5605" y="9451"/>
                      <a:pt x="5603" y="9451"/>
                    </a:cubicBezTo>
                    <a:close/>
                    <a:moveTo>
                      <a:pt x="6775" y="9599"/>
                    </a:moveTo>
                    <a:cubicBezTo>
                      <a:pt x="6774" y="9600"/>
                      <a:pt x="6774" y="9601"/>
                      <a:pt x="6773" y="9601"/>
                    </a:cubicBezTo>
                    <a:cubicBezTo>
                      <a:pt x="6778" y="9601"/>
                      <a:pt x="6778" y="9600"/>
                      <a:pt x="6775" y="9599"/>
                    </a:cubicBezTo>
                    <a:close/>
                    <a:moveTo>
                      <a:pt x="5823" y="9633"/>
                    </a:moveTo>
                    <a:cubicBezTo>
                      <a:pt x="5822" y="9633"/>
                      <a:pt x="5822" y="9634"/>
                      <a:pt x="5821" y="9635"/>
                    </a:cubicBezTo>
                    <a:cubicBezTo>
                      <a:pt x="5822" y="9634"/>
                      <a:pt x="5822" y="9634"/>
                      <a:pt x="5823" y="9633"/>
                    </a:cubicBezTo>
                    <a:close/>
                    <a:moveTo>
                      <a:pt x="7902" y="9734"/>
                    </a:moveTo>
                    <a:cubicBezTo>
                      <a:pt x="7904" y="9734"/>
                      <a:pt x="7905" y="9735"/>
                      <a:pt x="7907" y="9735"/>
                    </a:cubicBezTo>
                    <a:lnTo>
                      <a:pt x="7907" y="9735"/>
                    </a:lnTo>
                    <a:cubicBezTo>
                      <a:pt x="7907" y="9735"/>
                      <a:pt x="7905" y="9734"/>
                      <a:pt x="7902" y="9734"/>
                    </a:cubicBezTo>
                    <a:close/>
                    <a:moveTo>
                      <a:pt x="7907" y="9735"/>
                    </a:moveTo>
                    <a:cubicBezTo>
                      <a:pt x="7908" y="9736"/>
                      <a:pt x="7904" y="9739"/>
                      <a:pt x="7898" y="9741"/>
                    </a:cubicBezTo>
                    <a:lnTo>
                      <a:pt x="7898" y="9741"/>
                    </a:lnTo>
                    <a:cubicBezTo>
                      <a:pt x="7902" y="9740"/>
                      <a:pt x="7905" y="9740"/>
                      <a:pt x="7908" y="9740"/>
                    </a:cubicBezTo>
                    <a:cubicBezTo>
                      <a:pt x="7916" y="9740"/>
                      <a:pt x="7912" y="9737"/>
                      <a:pt x="7907" y="9735"/>
                    </a:cubicBezTo>
                    <a:close/>
                    <a:moveTo>
                      <a:pt x="7898" y="9741"/>
                    </a:moveTo>
                    <a:lnTo>
                      <a:pt x="7898" y="9741"/>
                    </a:lnTo>
                    <a:cubicBezTo>
                      <a:pt x="7894" y="9741"/>
                      <a:pt x="7889" y="9743"/>
                      <a:pt x="7885" y="9744"/>
                    </a:cubicBezTo>
                    <a:lnTo>
                      <a:pt x="7885" y="9744"/>
                    </a:lnTo>
                    <a:cubicBezTo>
                      <a:pt x="7890" y="9743"/>
                      <a:pt x="7895" y="9742"/>
                      <a:pt x="7898" y="9741"/>
                    </a:cubicBezTo>
                    <a:close/>
                    <a:moveTo>
                      <a:pt x="7908" y="9751"/>
                    </a:moveTo>
                    <a:cubicBezTo>
                      <a:pt x="7903" y="9751"/>
                      <a:pt x="7902" y="9752"/>
                      <a:pt x="7902" y="9753"/>
                    </a:cubicBezTo>
                    <a:lnTo>
                      <a:pt x="7902" y="9753"/>
                    </a:lnTo>
                    <a:cubicBezTo>
                      <a:pt x="7907" y="9753"/>
                      <a:pt x="7911" y="9752"/>
                      <a:pt x="7915" y="9752"/>
                    </a:cubicBezTo>
                    <a:cubicBezTo>
                      <a:pt x="7915" y="9752"/>
                      <a:pt x="7916" y="9752"/>
                      <a:pt x="7917" y="9752"/>
                    </a:cubicBezTo>
                    <a:lnTo>
                      <a:pt x="7917" y="9752"/>
                    </a:lnTo>
                    <a:cubicBezTo>
                      <a:pt x="7915" y="9751"/>
                      <a:pt x="7912" y="9751"/>
                      <a:pt x="7908" y="9751"/>
                    </a:cubicBezTo>
                    <a:close/>
                    <a:moveTo>
                      <a:pt x="7917" y="9752"/>
                    </a:moveTo>
                    <a:cubicBezTo>
                      <a:pt x="7919" y="9753"/>
                      <a:pt x="7919" y="9756"/>
                      <a:pt x="7919" y="9762"/>
                    </a:cubicBezTo>
                    <a:lnTo>
                      <a:pt x="7924" y="9762"/>
                    </a:lnTo>
                    <a:cubicBezTo>
                      <a:pt x="7924" y="9755"/>
                      <a:pt x="7921" y="9752"/>
                      <a:pt x="7917" y="9752"/>
                    </a:cubicBezTo>
                    <a:close/>
                    <a:moveTo>
                      <a:pt x="7946" y="9928"/>
                    </a:moveTo>
                    <a:cubicBezTo>
                      <a:pt x="7941" y="9928"/>
                      <a:pt x="7940" y="9929"/>
                      <a:pt x="7942" y="9929"/>
                    </a:cubicBezTo>
                    <a:lnTo>
                      <a:pt x="7942" y="9929"/>
                    </a:lnTo>
                    <a:cubicBezTo>
                      <a:pt x="7943" y="9929"/>
                      <a:pt x="7945" y="9929"/>
                      <a:pt x="7946" y="9928"/>
                    </a:cubicBezTo>
                    <a:close/>
                    <a:moveTo>
                      <a:pt x="5019" y="10029"/>
                    </a:moveTo>
                    <a:cubicBezTo>
                      <a:pt x="5019" y="10032"/>
                      <a:pt x="5020" y="10039"/>
                      <a:pt x="5014" y="10039"/>
                    </a:cubicBezTo>
                    <a:cubicBezTo>
                      <a:pt x="5016" y="10035"/>
                      <a:pt x="5018" y="10032"/>
                      <a:pt x="5019" y="10029"/>
                    </a:cubicBezTo>
                    <a:close/>
                    <a:moveTo>
                      <a:pt x="7963" y="10050"/>
                    </a:moveTo>
                    <a:cubicBezTo>
                      <a:pt x="7969" y="10050"/>
                      <a:pt x="7972" y="10050"/>
                      <a:pt x="7973" y="10051"/>
                    </a:cubicBezTo>
                    <a:lnTo>
                      <a:pt x="7973" y="10051"/>
                    </a:lnTo>
                    <a:cubicBezTo>
                      <a:pt x="7977" y="10051"/>
                      <a:pt x="7980" y="10051"/>
                      <a:pt x="7985" y="10050"/>
                    </a:cubicBezTo>
                    <a:close/>
                    <a:moveTo>
                      <a:pt x="4942" y="10105"/>
                    </a:moveTo>
                    <a:lnTo>
                      <a:pt x="4936" y="10111"/>
                    </a:lnTo>
                    <a:cubicBezTo>
                      <a:pt x="4942" y="10111"/>
                      <a:pt x="4942" y="10111"/>
                      <a:pt x="4942" y="10105"/>
                    </a:cubicBezTo>
                    <a:close/>
                    <a:moveTo>
                      <a:pt x="5108" y="10099"/>
                    </a:moveTo>
                    <a:cubicBezTo>
                      <a:pt x="5105" y="10102"/>
                      <a:pt x="5104" y="10107"/>
                      <a:pt x="5102" y="10111"/>
                    </a:cubicBezTo>
                    <a:lnTo>
                      <a:pt x="5108" y="10111"/>
                    </a:lnTo>
                    <a:lnTo>
                      <a:pt x="5108" y="10099"/>
                    </a:lnTo>
                    <a:close/>
                    <a:moveTo>
                      <a:pt x="5102" y="10111"/>
                    </a:moveTo>
                    <a:cubicBezTo>
                      <a:pt x="5102" y="10111"/>
                      <a:pt x="5102" y="10111"/>
                      <a:pt x="5102" y="10111"/>
                    </a:cubicBezTo>
                    <a:lnTo>
                      <a:pt x="5102" y="10111"/>
                    </a:lnTo>
                    <a:cubicBezTo>
                      <a:pt x="5102" y="10111"/>
                      <a:pt x="5102" y="10111"/>
                      <a:pt x="5102" y="10111"/>
                    </a:cubicBezTo>
                    <a:close/>
                    <a:moveTo>
                      <a:pt x="7779" y="10138"/>
                    </a:moveTo>
                    <a:cubicBezTo>
                      <a:pt x="7781" y="10138"/>
                      <a:pt x="7783" y="10138"/>
                      <a:pt x="7780" y="10138"/>
                    </a:cubicBezTo>
                    <a:cubicBezTo>
                      <a:pt x="7780" y="10138"/>
                      <a:pt x="7779" y="10138"/>
                      <a:pt x="7779" y="10138"/>
                    </a:cubicBezTo>
                    <a:close/>
                    <a:moveTo>
                      <a:pt x="5141" y="10149"/>
                    </a:moveTo>
                    <a:cubicBezTo>
                      <a:pt x="5141" y="10150"/>
                      <a:pt x="5140" y="10150"/>
                      <a:pt x="5140" y="10150"/>
                    </a:cubicBezTo>
                    <a:lnTo>
                      <a:pt x="5140" y="10150"/>
                    </a:lnTo>
                    <a:cubicBezTo>
                      <a:pt x="5140" y="10150"/>
                      <a:pt x="5141" y="10150"/>
                      <a:pt x="5141" y="10149"/>
                    </a:cubicBezTo>
                    <a:close/>
                    <a:moveTo>
                      <a:pt x="7764" y="10166"/>
                    </a:moveTo>
                    <a:cubicBezTo>
                      <a:pt x="7765" y="10169"/>
                      <a:pt x="7768" y="10171"/>
                      <a:pt x="7770" y="10173"/>
                    </a:cubicBezTo>
                    <a:lnTo>
                      <a:pt x="7770" y="10173"/>
                    </a:lnTo>
                    <a:cubicBezTo>
                      <a:pt x="7769" y="10171"/>
                      <a:pt x="7767" y="10169"/>
                      <a:pt x="7764" y="10166"/>
                    </a:cubicBezTo>
                    <a:close/>
                    <a:moveTo>
                      <a:pt x="5207" y="10188"/>
                    </a:moveTo>
                    <a:cubicBezTo>
                      <a:pt x="5206" y="10189"/>
                      <a:pt x="5206" y="10190"/>
                      <a:pt x="5205" y="10191"/>
                    </a:cubicBezTo>
                    <a:lnTo>
                      <a:pt x="5205" y="10191"/>
                    </a:lnTo>
                    <a:cubicBezTo>
                      <a:pt x="5206" y="10190"/>
                      <a:pt x="5207" y="10189"/>
                      <a:pt x="5207" y="10188"/>
                    </a:cubicBezTo>
                    <a:close/>
                    <a:moveTo>
                      <a:pt x="8042" y="10292"/>
                    </a:moveTo>
                    <a:cubicBezTo>
                      <a:pt x="8040" y="10292"/>
                      <a:pt x="8038" y="10293"/>
                      <a:pt x="8035" y="10294"/>
                    </a:cubicBezTo>
                    <a:lnTo>
                      <a:pt x="8035" y="10294"/>
                    </a:lnTo>
                    <a:cubicBezTo>
                      <a:pt x="8039" y="10294"/>
                      <a:pt x="8043" y="10293"/>
                      <a:pt x="8046" y="10293"/>
                    </a:cubicBezTo>
                    <a:cubicBezTo>
                      <a:pt x="8045" y="10292"/>
                      <a:pt x="8044" y="10292"/>
                      <a:pt x="8042" y="10292"/>
                    </a:cubicBezTo>
                    <a:close/>
                    <a:moveTo>
                      <a:pt x="5312" y="10321"/>
                    </a:moveTo>
                    <a:lnTo>
                      <a:pt x="5296" y="10332"/>
                    </a:lnTo>
                    <a:lnTo>
                      <a:pt x="5296" y="10332"/>
                    </a:lnTo>
                    <a:cubicBezTo>
                      <a:pt x="5301" y="10331"/>
                      <a:pt x="5306" y="10327"/>
                      <a:pt x="5312" y="10321"/>
                    </a:cubicBezTo>
                    <a:close/>
                    <a:moveTo>
                      <a:pt x="5116" y="10408"/>
                    </a:moveTo>
                    <a:cubicBezTo>
                      <a:pt x="5115" y="10408"/>
                      <a:pt x="5114" y="10409"/>
                      <a:pt x="5113" y="10409"/>
                    </a:cubicBezTo>
                    <a:cubicBezTo>
                      <a:pt x="5114" y="10409"/>
                      <a:pt x="5115" y="10409"/>
                      <a:pt x="5116" y="10408"/>
                    </a:cubicBezTo>
                    <a:close/>
                    <a:moveTo>
                      <a:pt x="7753" y="10426"/>
                    </a:moveTo>
                    <a:lnTo>
                      <a:pt x="7753" y="10426"/>
                    </a:lnTo>
                    <a:cubicBezTo>
                      <a:pt x="7745" y="10430"/>
                      <a:pt x="7751" y="10431"/>
                      <a:pt x="7757" y="10431"/>
                    </a:cubicBezTo>
                    <a:lnTo>
                      <a:pt x="7757" y="10431"/>
                    </a:lnTo>
                    <a:cubicBezTo>
                      <a:pt x="7753" y="10430"/>
                      <a:pt x="7753" y="10426"/>
                      <a:pt x="7753" y="10426"/>
                    </a:cubicBezTo>
                    <a:close/>
                    <a:moveTo>
                      <a:pt x="7762" y="10459"/>
                    </a:moveTo>
                    <a:cubicBezTo>
                      <a:pt x="7761" y="10459"/>
                      <a:pt x="7760" y="10459"/>
                      <a:pt x="7758" y="10459"/>
                    </a:cubicBezTo>
                    <a:cubicBezTo>
                      <a:pt x="7758" y="10460"/>
                      <a:pt x="7758" y="10461"/>
                      <a:pt x="7759" y="10461"/>
                    </a:cubicBezTo>
                    <a:cubicBezTo>
                      <a:pt x="7760" y="10461"/>
                      <a:pt x="7761" y="10460"/>
                      <a:pt x="7762" y="10459"/>
                    </a:cubicBezTo>
                    <a:close/>
                    <a:moveTo>
                      <a:pt x="8008" y="10498"/>
                    </a:moveTo>
                    <a:lnTo>
                      <a:pt x="8008" y="10498"/>
                    </a:lnTo>
                    <a:cubicBezTo>
                      <a:pt x="8009" y="10500"/>
                      <a:pt x="8011" y="10501"/>
                      <a:pt x="8012" y="10501"/>
                    </a:cubicBezTo>
                    <a:lnTo>
                      <a:pt x="8012" y="10501"/>
                    </a:lnTo>
                    <a:cubicBezTo>
                      <a:pt x="8012" y="10499"/>
                      <a:pt x="8010" y="10499"/>
                      <a:pt x="8008" y="10498"/>
                    </a:cubicBezTo>
                    <a:close/>
                    <a:moveTo>
                      <a:pt x="8040" y="10498"/>
                    </a:moveTo>
                    <a:cubicBezTo>
                      <a:pt x="8033" y="10498"/>
                      <a:pt x="8026" y="10503"/>
                      <a:pt x="8018" y="10503"/>
                    </a:cubicBezTo>
                    <a:cubicBezTo>
                      <a:pt x="8016" y="10503"/>
                      <a:pt x="8014" y="10502"/>
                      <a:pt x="8012" y="10501"/>
                    </a:cubicBezTo>
                    <a:lnTo>
                      <a:pt x="8012" y="10501"/>
                    </a:lnTo>
                    <a:cubicBezTo>
                      <a:pt x="8012" y="10503"/>
                      <a:pt x="8011" y="10505"/>
                      <a:pt x="8007" y="10509"/>
                    </a:cubicBezTo>
                    <a:cubicBezTo>
                      <a:pt x="8029" y="10509"/>
                      <a:pt x="8046" y="10509"/>
                      <a:pt x="8063" y="10515"/>
                    </a:cubicBezTo>
                    <a:cubicBezTo>
                      <a:pt x="8057" y="10509"/>
                      <a:pt x="8057" y="10509"/>
                      <a:pt x="8063" y="10509"/>
                    </a:cubicBezTo>
                    <a:lnTo>
                      <a:pt x="8040" y="10509"/>
                    </a:lnTo>
                    <a:lnTo>
                      <a:pt x="8040" y="10498"/>
                    </a:lnTo>
                    <a:close/>
                    <a:moveTo>
                      <a:pt x="8040" y="10515"/>
                    </a:moveTo>
                    <a:cubicBezTo>
                      <a:pt x="8039" y="10515"/>
                      <a:pt x="8039" y="10515"/>
                      <a:pt x="8039" y="10516"/>
                    </a:cubicBezTo>
                    <a:lnTo>
                      <a:pt x="8039" y="10516"/>
                    </a:lnTo>
                    <a:cubicBezTo>
                      <a:pt x="8040" y="10515"/>
                      <a:pt x="8040" y="10515"/>
                      <a:pt x="8040" y="10515"/>
                    </a:cubicBezTo>
                    <a:close/>
                    <a:moveTo>
                      <a:pt x="5181" y="10519"/>
                    </a:moveTo>
                    <a:lnTo>
                      <a:pt x="5181" y="10519"/>
                    </a:lnTo>
                    <a:cubicBezTo>
                      <a:pt x="5180" y="10519"/>
                      <a:pt x="5180" y="10520"/>
                      <a:pt x="5180" y="10520"/>
                    </a:cubicBezTo>
                    <a:lnTo>
                      <a:pt x="5180" y="10520"/>
                    </a:lnTo>
                    <a:lnTo>
                      <a:pt x="5180" y="10520"/>
                    </a:lnTo>
                    <a:cubicBezTo>
                      <a:pt x="5180" y="10520"/>
                      <a:pt x="5180" y="10519"/>
                      <a:pt x="5181" y="10519"/>
                    </a:cubicBezTo>
                    <a:close/>
                    <a:moveTo>
                      <a:pt x="5180" y="10520"/>
                    </a:moveTo>
                    <a:cubicBezTo>
                      <a:pt x="5178" y="10525"/>
                      <a:pt x="5175" y="10529"/>
                      <a:pt x="5177" y="10529"/>
                    </a:cubicBezTo>
                    <a:cubicBezTo>
                      <a:pt x="5178" y="10529"/>
                      <a:pt x="5181" y="10528"/>
                      <a:pt x="5185" y="10526"/>
                    </a:cubicBezTo>
                    <a:lnTo>
                      <a:pt x="5180" y="10520"/>
                    </a:lnTo>
                    <a:close/>
                    <a:moveTo>
                      <a:pt x="8063" y="10553"/>
                    </a:moveTo>
                    <a:cubicBezTo>
                      <a:pt x="8063" y="10553"/>
                      <a:pt x="8064" y="10553"/>
                      <a:pt x="8065" y="10553"/>
                    </a:cubicBezTo>
                    <a:lnTo>
                      <a:pt x="8065" y="10553"/>
                    </a:lnTo>
                    <a:cubicBezTo>
                      <a:pt x="8065" y="10553"/>
                      <a:pt x="8064" y="10553"/>
                      <a:pt x="8063" y="10553"/>
                    </a:cubicBezTo>
                    <a:close/>
                    <a:moveTo>
                      <a:pt x="8065" y="10553"/>
                    </a:moveTo>
                    <a:cubicBezTo>
                      <a:pt x="8068" y="10554"/>
                      <a:pt x="8068" y="10555"/>
                      <a:pt x="8068" y="10564"/>
                    </a:cubicBezTo>
                    <a:cubicBezTo>
                      <a:pt x="8086" y="10555"/>
                      <a:pt x="8072" y="10554"/>
                      <a:pt x="8065" y="10553"/>
                    </a:cubicBezTo>
                    <a:close/>
                    <a:moveTo>
                      <a:pt x="5589" y="10598"/>
                    </a:moveTo>
                    <a:cubicBezTo>
                      <a:pt x="5589" y="10601"/>
                      <a:pt x="5589" y="10603"/>
                      <a:pt x="5589" y="10603"/>
                    </a:cubicBezTo>
                    <a:lnTo>
                      <a:pt x="5589" y="10603"/>
                    </a:lnTo>
                    <a:cubicBezTo>
                      <a:pt x="5584" y="10606"/>
                      <a:pt x="5578" y="10607"/>
                      <a:pt x="5572" y="10609"/>
                    </a:cubicBezTo>
                    <a:cubicBezTo>
                      <a:pt x="5572" y="10603"/>
                      <a:pt x="5578" y="10598"/>
                      <a:pt x="5589" y="10598"/>
                    </a:cubicBezTo>
                    <a:close/>
                    <a:moveTo>
                      <a:pt x="5659" y="10619"/>
                    </a:moveTo>
                    <a:cubicBezTo>
                      <a:pt x="5658" y="10619"/>
                      <a:pt x="5658" y="10620"/>
                      <a:pt x="5657" y="10622"/>
                    </a:cubicBezTo>
                    <a:lnTo>
                      <a:pt x="5657" y="10622"/>
                    </a:lnTo>
                    <a:cubicBezTo>
                      <a:pt x="5658" y="10622"/>
                      <a:pt x="5659" y="10621"/>
                      <a:pt x="5661" y="10620"/>
                    </a:cubicBezTo>
                    <a:lnTo>
                      <a:pt x="5661" y="10620"/>
                    </a:lnTo>
                    <a:cubicBezTo>
                      <a:pt x="5663" y="10622"/>
                      <a:pt x="5666" y="10626"/>
                      <a:pt x="5672" y="10626"/>
                    </a:cubicBezTo>
                    <a:cubicBezTo>
                      <a:pt x="5674" y="10626"/>
                      <a:pt x="5676" y="10626"/>
                      <a:pt x="5678" y="10625"/>
                    </a:cubicBezTo>
                    <a:lnTo>
                      <a:pt x="5661" y="10620"/>
                    </a:lnTo>
                    <a:cubicBezTo>
                      <a:pt x="5661" y="10620"/>
                      <a:pt x="5661" y="10620"/>
                      <a:pt x="5661" y="10620"/>
                    </a:cubicBezTo>
                    <a:lnTo>
                      <a:pt x="5661" y="10620"/>
                    </a:lnTo>
                    <a:cubicBezTo>
                      <a:pt x="5660" y="10619"/>
                      <a:pt x="5660" y="10619"/>
                      <a:pt x="5659" y="10619"/>
                    </a:cubicBezTo>
                    <a:close/>
                    <a:moveTo>
                      <a:pt x="5721" y="10635"/>
                    </a:moveTo>
                    <a:cubicBezTo>
                      <a:pt x="5720" y="10635"/>
                      <a:pt x="5718" y="10636"/>
                      <a:pt x="5716" y="10636"/>
                    </a:cubicBezTo>
                    <a:cubicBezTo>
                      <a:pt x="5716" y="10645"/>
                      <a:pt x="5720" y="10646"/>
                      <a:pt x="5724" y="10646"/>
                    </a:cubicBezTo>
                    <a:cubicBezTo>
                      <a:pt x="5725" y="10646"/>
                      <a:pt x="5726" y="10646"/>
                      <a:pt x="5727" y="10646"/>
                    </a:cubicBezTo>
                    <a:cubicBezTo>
                      <a:pt x="5732" y="10646"/>
                      <a:pt x="5738" y="10647"/>
                      <a:pt x="5738" y="10660"/>
                    </a:cubicBezTo>
                    <a:lnTo>
                      <a:pt x="5738" y="10660"/>
                    </a:lnTo>
                    <a:cubicBezTo>
                      <a:pt x="5740" y="10658"/>
                      <a:pt x="5742" y="10655"/>
                      <a:pt x="5744" y="10653"/>
                    </a:cubicBezTo>
                    <a:cubicBezTo>
                      <a:pt x="5734" y="10653"/>
                      <a:pt x="5733" y="10635"/>
                      <a:pt x="5721" y="10635"/>
                    </a:cubicBezTo>
                    <a:close/>
                    <a:moveTo>
                      <a:pt x="5738" y="10660"/>
                    </a:moveTo>
                    <a:cubicBezTo>
                      <a:pt x="5737" y="10662"/>
                      <a:pt x="5736" y="10665"/>
                      <a:pt x="5736" y="10667"/>
                    </a:cubicBezTo>
                    <a:lnTo>
                      <a:pt x="5736" y="10667"/>
                    </a:lnTo>
                    <a:lnTo>
                      <a:pt x="5738" y="10664"/>
                    </a:lnTo>
                    <a:cubicBezTo>
                      <a:pt x="5738" y="10663"/>
                      <a:pt x="5738" y="10662"/>
                      <a:pt x="5738" y="10660"/>
                    </a:cubicBezTo>
                    <a:close/>
                    <a:moveTo>
                      <a:pt x="5833" y="10786"/>
                    </a:moveTo>
                    <a:cubicBezTo>
                      <a:pt x="5830" y="10786"/>
                      <a:pt x="5830" y="10786"/>
                      <a:pt x="5831" y="10787"/>
                    </a:cubicBezTo>
                    <a:lnTo>
                      <a:pt x="5831" y="10787"/>
                    </a:lnTo>
                    <a:lnTo>
                      <a:pt x="5833" y="10786"/>
                    </a:lnTo>
                    <a:close/>
                    <a:moveTo>
                      <a:pt x="5463" y="10919"/>
                    </a:moveTo>
                    <a:cubicBezTo>
                      <a:pt x="5462" y="10921"/>
                      <a:pt x="5462" y="10922"/>
                      <a:pt x="5462" y="10924"/>
                    </a:cubicBezTo>
                    <a:cubicBezTo>
                      <a:pt x="5462" y="10922"/>
                      <a:pt x="5463" y="10921"/>
                      <a:pt x="5463" y="10919"/>
                    </a:cubicBezTo>
                    <a:close/>
                    <a:moveTo>
                      <a:pt x="6176" y="10996"/>
                    </a:moveTo>
                    <a:lnTo>
                      <a:pt x="6162" y="11010"/>
                    </a:lnTo>
                    <a:lnTo>
                      <a:pt x="6162" y="11010"/>
                    </a:lnTo>
                    <a:cubicBezTo>
                      <a:pt x="6166" y="11008"/>
                      <a:pt x="6176" y="11008"/>
                      <a:pt x="6176" y="10996"/>
                    </a:cubicBezTo>
                    <a:close/>
                    <a:moveTo>
                      <a:pt x="5622" y="11079"/>
                    </a:moveTo>
                    <a:cubicBezTo>
                      <a:pt x="5622" y="11079"/>
                      <a:pt x="5622" y="11084"/>
                      <a:pt x="5621" y="11084"/>
                    </a:cubicBezTo>
                    <a:cubicBezTo>
                      <a:pt x="5620" y="11084"/>
                      <a:pt x="5619" y="11083"/>
                      <a:pt x="5617" y="11080"/>
                    </a:cubicBezTo>
                    <a:lnTo>
                      <a:pt x="5617" y="11080"/>
                    </a:lnTo>
                    <a:cubicBezTo>
                      <a:pt x="5619" y="11080"/>
                      <a:pt x="5620" y="11080"/>
                      <a:pt x="5622" y="11079"/>
                    </a:cubicBezTo>
                    <a:close/>
                    <a:moveTo>
                      <a:pt x="8112" y="11107"/>
                    </a:moveTo>
                    <a:cubicBezTo>
                      <a:pt x="8103" y="11107"/>
                      <a:pt x="8104" y="11110"/>
                      <a:pt x="8107" y="11113"/>
                    </a:cubicBezTo>
                    <a:lnTo>
                      <a:pt x="8107" y="11113"/>
                    </a:lnTo>
                    <a:cubicBezTo>
                      <a:pt x="8107" y="11111"/>
                      <a:pt x="8109" y="11109"/>
                      <a:pt x="8112" y="11107"/>
                    </a:cubicBezTo>
                    <a:close/>
                    <a:moveTo>
                      <a:pt x="8107" y="11113"/>
                    </a:moveTo>
                    <a:cubicBezTo>
                      <a:pt x="8106" y="11115"/>
                      <a:pt x="8107" y="11117"/>
                      <a:pt x="8109" y="11119"/>
                    </a:cubicBezTo>
                    <a:lnTo>
                      <a:pt x="8109" y="11119"/>
                    </a:lnTo>
                    <a:cubicBezTo>
                      <a:pt x="8110" y="11119"/>
                      <a:pt x="8111" y="11118"/>
                      <a:pt x="8112" y="11118"/>
                    </a:cubicBezTo>
                    <a:cubicBezTo>
                      <a:pt x="8112" y="11118"/>
                      <a:pt x="8109" y="11115"/>
                      <a:pt x="8107" y="11113"/>
                    </a:cubicBezTo>
                    <a:close/>
                    <a:moveTo>
                      <a:pt x="6391" y="11173"/>
                    </a:moveTo>
                    <a:lnTo>
                      <a:pt x="6391" y="11173"/>
                    </a:lnTo>
                    <a:cubicBezTo>
                      <a:pt x="6391" y="11173"/>
                      <a:pt x="6391" y="11173"/>
                      <a:pt x="6391" y="11173"/>
                    </a:cubicBezTo>
                    <a:lnTo>
                      <a:pt x="6391" y="11173"/>
                    </a:lnTo>
                    <a:cubicBezTo>
                      <a:pt x="6391" y="11173"/>
                      <a:pt x="6391" y="11173"/>
                      <a:pt x="6391" y="11173"/>
                    </a:cubicBezTo>
                    <a:close/>
                    <a:moveTo>
                      <a:pt x="6391" y="11173"/>
                    </a:moveTo>
                    <a:cubicBezTo>
                      <a:pt x="6391" y="11175"/>
                      <a:pt x="6390" y="11178"/>
                      <a:pt x="6389" y="11180"/>
                    </a:cubicBezTo>
                    <a:lnTo>
                      <a:pt x="6389" y="11180"/>
                    </a:lnTo>
                    <a:cubicBezTo>
                      <a:pt x="6391" y="11178"/>
                      <a:pt x="6391" y="11174"/>
                      <a:pt x="6391" y="11173"/>
                    </a:cubicBezTo>
                    <a:close/>
                    <a:moveTo>
                      <a:pt x="5715" y="11193"/>
                    </a:moveTo>
                    <a:cubicBezTo>
                      <a:pt x="5715" y="11193"/>
                      <a:pt x="5715" y="11193"/>
                      <a:pt x="5715" y="11193"/>
                    </a:cubicBezTo>
                    <a:cubicBezTo>
                      <a:pt x="5715" y="11193"/>
                      <a:pt x="5715" y="11193"/>
                      <a:pt x="5715" y="11193"/>
                    </a:cubicBezTo>
                    <a:close/>
                    <a:moveTo>
                      <a:pt x="7619" y="11459"/>
                    </a:moveTo>
                    <a:cubicBezTo>
                      <a:pt x="7621" y="11461"/>
                      <a:pt x="7623" y="11464"/>
                      <a:pt x="7625" y="11466"/>
                    </a:cubicBezTo>
                    <a:cubicBezTo>
                      <a:pt x="7622" y="11461"/>
                      <a:pt x="7620" y="11459"/>
                      <a:pt x="7619" y="11459"/>
                    </a:cubicBezTo>
                    <a:close/>
                    <a:moveTo>
                      <a:pt x="8793" y="11488"/>
                    </a:moveTo>
                    <a:cubicBezTo>
                      <a:pt x="8798" y="11490"/>
                      <a:pt x="8799" y="11492"/>
                      <a:pt x="8799" y="11494"/>
                    </a:cubicBezTo>
                    <a:lnTo>
                      <a:pt x="8799" y="11494"/>
                    </a:lnTo>
                    <a:cubicBezTo>
                      <a:pt x="8801" y="11494"/>
                      <a:pt x="8802" y="11494"/>
                      <a:pt x="8804" y="11494"/>
                    </a:cubicBezTo>
                    <a:cubicBezTo>
                      <a:pt x="8810" y="11494"/>
                      <a:pt x="8804" y="11488"/>
                      <a:pt x="8793" y="11488"/>
                    </a:cubicBezTo>
                    <a:close/>
                    <a:moveTo>
                      <a:pt x="8799" y="11494"/>
                    </a:moveTo>
                    <a:lnTo>
                      <a:pt x="8799" y="11494"/>
                    </a:lnTo>
                    <a:cubicBezTo>
                      <a:pt x="8790" y="11494"/>
                      <a:pt x="8781" y="11496"/>
                      <a:pt x="8781" y="11505"/>
                    </a:cubicBezTo>
                    <a:lnTo>
                      <a:pt x="8781" y="11505"/>
                    </a:lnTo>
                    <a:cubicBezTo>
                      <a:pt x="8789" y="11503"/>
                      <a:pt x="8798" y="11498"/>
                      <a:pt x="8799" y="11494"/>
                    </a:cubicBezTo>
                    <a:close/>
                    <a:moveTo>
                      <a:pt x="7675" y="11538"/>
                    </a:moveTo>
                    <a:lnTo>
                      <a:pt x="7675" y="11538"/>
                    </a:lnTo>
                    <a:cubicBezTo>
                      <a:pt x="7678" y="11539"/>
                      <a:pt x="7680" y="11540"/>
                      <a:pt x="7683" y="11540"/>
                    </a:cubicBezTo>
                    <a:lnTo>
                      <a:pt x="7683" y="11540"/>
                    </a:lnTo>
                    <a:cubicBezTo>
                      <a:pt x="7681" y="11540"/>
                      <a:pt x="7679" y="11539"/>
                      <a:pt x="7675" y="11538"/>
                    </a:cubicBezTo>
                    <a:close/>
                    <a:moveTo>
                      <a:pt x="8789" y="11540"/>
                    </a:moveTo>
                    <a:lnTo>
                      <a:pt x="8793" y="11544"/>
                    </a:lnTo>
                    <a:cubicBezTo>
                      <a:pt x="8792" y="11542"/>
                      <a:pt x="8791" y="11541"/>
                      <a:pt x="8789" y="11540"/>
                    </a:cubicBezTo>
                    <a:close/>
                    <a:moveTo>
                      <a:pt x="8754" y="11544"/>
                    </a:moveTo>
                    <a:lnTo>
                      <a:pt x="8754" y="11544"/>
                    </a:lnTo>
                    <a:cubicBezTo>
                      <a:pt x="8752" y="11547"/>
                      <a:pt x="8746" y="11547"/>
                      <a:pt x="8742" y="11547"/>
                    </a:cubicBezTo>
                    <a:cubicBezTo>
                      <a:pt x="8741" y="11547"/>
                      <a:pt x="8741" y="11547"/>
                      <a:pt x="8740" y="11547"/>
                    </a:cubicBezTo>
                    <a:lnTo>
                      <a:pt x="8740" y="11547"/>
                    </a:lnTo>
                    <a:lnTo>
                      <a:pt x="8754" y="11544"/>
                    </a:lnTo>
                    <a:close/>
                    <a:moveTo>
                      <a:pt x="8848" y="11671"/>
                    </a:moveTo>
                    <a:cubicBezTo>
                      <a:pt x="8845" y="11671"/>
                      <a:pt x="8842" y="11674"/>
                      <a:pt x="8839" y="11677"/>
                    </a:cubicBezTo>
                    <a:lnTo>
                      <a:pt x="8843" y="11677"/>
                    </a:lnTo>
                    <a:lnTo>
                      <a:pt x="8848" y="11671"/>
                    </a:lnTo>
                    <a:close/>
                    <a:moveTo>
                      <a:pt x="8810" y="11699"/>
                    </a:moveTo>
                    <a:cubicBezTo>
                      <a:pt x="8811" y="11699"/>
                      <a:pt x="8812" y="11700"/>
                      <a:pt x="8813" y="11700"/>
                    </a:cubicBezTo>
                    <a:cubicBezTo>
                      <a:pt x="8814" y="11700"/>
                      <a:pt x="8814" y="11700"/>
                      <a:pt x="8814" y="11700"/>
                    </a:cubicBezTo>
                    <a:lnTo>
                      <a:pt x="8814" y="11700"/>
                    </a:lnTo>
                    <a:cubicBezTo>
                      <a:pt x="8813" y="11700"/>
                      <a:pt x="8811" y="11702"/>
                      <a:pt x="8810" y="11704"/>
                    </a:cubicBezTo>
                    <a:cubicBezTo>
                      <a:pt x="8804" y="11704"/>
                      <a:pt x="8804" y="11699"/>
                      <a:pt x="8810" y="11699"/>
                    </a:cubicBezTo>
                    <a:close/>
                    <a:moveTo>
                      <a:pt x="8029" y="11715"/>
                    </a:moveTo>
                    <a:cubicBezTo>
                      <a:pt x="8025" y="11715"/>
                      <a:pt x="8022" y="11717"/>
                      <a:pt x="8020" y="11719"/>
                    </a:cubicBezTo>
                    <a:lnTo>
                      <a:pt x="8020" y="11719"/>
                    </a:lnTo>
                    <a:cubicBezTo>
                      <a:pt x="8018" y="11718"/>
                      <a:pt x="8016" y="11717"/>
                      <a:pt x="8014" y="11717"/>
                    </a:cubicBezTo>
                    <a:lnTo>
                      <a:pt x="8014" y="11717"/>
                    </a:lnTo>
                    <a:cubicBezTo>
                      <a:pt x="8015" y="11719"/>
                      <a:pt x="8016" y="11720"/>
                      <a:pt x="8017" y="11720"/>
                    </a:cubicBezTo>
                    <a:cubicBezTo>
                      <a:pt x="8018" y="11720"/>
                      <a:pt x="8019" y="11720"/>
                      <a:pt x="8020" y="11719"/>
                    </a:cubicBezTo>
                    <a:lnTo>
                      <a:pt x="8020" y="11719"/>
                    </a:lnTo>
                    <a:cubicBezTo>
                      <a:pt x="8023" y="11720"/>
                      <a:pt x="8025" y="11720"/>
                      <a:pt x="8027" y="11720"/>
                    </a:cubicBezTo>
                    <a:cubicBezTo>
                      <a:pt x="8030" y="11720"/>
                      <a:pt x="8031" y="11719"/>
                      <a:pt x="8029" y="11715"/>
                    </a:cubicBezTo>
                    <a:close/>
                    <a:moveTo>
                      <a:pt x="8887" y="11870"/>
                    </a:moveTo>
                    <a:lnTo>
                      <a:pt x="8887" y="11870"/>
                    </a:lnTo>
                    <a:cubicBezTo>
                      <a:pt x="8888" y="11871"/>
                      <a:pt x="8888" y="11871"/>
                      <a:pt x="8888" y="11872"/>
                    </a:cubicBezTo>
                    <a:lnTo>
                      <a:pt x="8888" y="11872"/>
                    </a:lnTo>
                    <a:cubicBezTo>
                      <a:pt x="8891" y="11871"/>
                      <a:pt x="8894" y="11871"/>
                      <a:pt x="8898" y="11870"/>
                    </a:cubicBezTo>
                    <a:close/>
                    <a:moveTo>
                      <a:pt x="7870" y="11902"/>
                    </a:moveTo>
                    <a:cubicBezTo>
                      <a:pt x="7870" y="11903"/>
                      <a:pt x="7869" y="11903"/>
                      <a:pt x="7869" y="11903"/>
                    </a:cubicBezTo>
                    <a:cubicBezTo>
                      <a:pt x="7871" y="11903"/>
                      <a:pt x="7871" y="11903"/>
                      <a:pt x="7870" y="11902"/>
                    </a:cubicBezTo>
                    <a:close/>
                    <a:moveTo>
                      <a:pt x="6792" y="11919"/>
                    </a:moveTo>
                    <a:lnTo>
                      <a:pt x="6790" y="11926"/>
                    </a:lnTo>
                    <a:cubicBezTo>
                      <a:pt x="6795" y="11920"/>
                      <a:pt x="6795" y="11919"/>
                      <a:pt x="6792" y="11919"/>
                    </a:cubicBezTo>
                    <a:close/>
                    <a:moveTo>
                      <a:pt x="8677" y="11975"/>
                    </a:moveTo>
                    <a:cubicBezTo>
                      <a:pt x="8677" y="11978"/>
                      <a:pt x="8677" y="11980"/>
                      <a:pt x="8679" y="11980"/>
                    </a:cubicBezTo>
                    <a:cubicBezTo>
                      <a:pt x="8679" y="11980"/>
                      <a:pt x="8680" y="11979"/>
                      <a:pt x="8681" y="11979"/>
                    </a:cubicBezTo>
                    <a:lnTo>
                      <a:pt x="8681" y="11979"/>
                    </a:lnTo>
                    <a:lnTo>
                      <a:pt x="8682" y="11981"/>
                    </a:lnTo>
                    <a:cubicBezTo>
                      <a:pt x="8685" y="11980"/>
                      <a:pt x="8687" y="11979"/>
                      <a:pt x="8688" y="11977"/>
                    </a:cubicBezTo>
                    <a:lnTo>
                      <a:pt x="8688" y="11977"/>
                    </a:lnTo>
                    <a:cubicBezTo>
                      <a:pt x="8685" y="11978"/>
                      <a:pt x="8682" y="11979"/>
                      <a:pt x="8681" y="11979"/>
                    </a:cubicBezTo>
                    <a:lnTo>
                      <a:pt x="8681" y="11979"/>
                    </a:lnTo>
                    <a:lnTo>
                      <a:pt x="8677" y="11975"/>
                    </a:lnTo>
                    <a:close/>
                    <a:moveTo>
                      <a:pt x="8682" y="11981"/>
                    </a:moveTo>
                    <a:lnTo>
                      <a:pt x="8682" y="11984"/>
                    </a:lnTo>
                    <a:lnTo>
                      <a:pt x="8682" y="11984"/>
                    </a:lnTo>
                    <a:cubicBezTo>
                      <a:pt x="8684" y="11983"/>
                      <a:pt x="8687" y="11982"/>
                      <a:pt x="8689" y="11981"/>
                    </a:cubicBezTo>
                    <a:close/>
                    <a:moveTo>
                      <a:pt x="8682" y="11984"/>
                    </a:moveTo>
                    <a:lnTo>
                      <a:pt x="8682" y="11984"/>
                    </a:lnTo>
                    <a:cubicBezTo>
                      <a:pt x="8678" y="11985"/>
                      <a:pt x="8675" y="11986"/>
                      <a:pt x="8682" y="11986"/>
                    </a:cubicBezTo>
                    <a:lnTo>
                      <a:pt x="8682" y="11984"/>
                    </a:lnTo>
                    <a:close/>
                    <a:moveTo>
                      <a:pt x="8954" y="12374"/>
                    </a:moveTo>
                    <a:lnTo>
                      <a:pt x="8954" y="12374"/>
                    </a:lnTo>
                    <a:cubicBezTo>
                      <a:pt x="8956" y="12375"/>
                      <a:pt x="8959" y="12375"/>
                      <a:pt x="8961" y="12376"/>
                    </a:cubicBezTo>
                    <a:lnTo>
                      <a:pt x="8961" y="12376"/>
                    </a:lnTo>
                    <a:cubicBezTo>
                      <a:pt x="8961" y="12375"/>
                      <a:pt x="8957" y="12374"/>
                      <a:pt x="8954" y="12374"/>
                    </a:cubicBezTo>
                    <a:close/>
                    <a:moveTo>
                      <a:pt x="8691" y="12387"/>
                    </a:moveTo>
                    <a:cubicBezTo>
                      <a:pt x="8689" y="12388"/>
                      <a:pt x="8687" y="12389"/>
                      <a:pt x="8686" y="12390"/>
                    </a:cubicBezTo>
                    <a:lnTo>
                      <a:pt x="8686" y="12390"/>
                    </a:lnTo>
                    <a:cubicBezTo>
                      <a:pt x="8690" y="12390"/>
                      <a:pt x="8691" y="12389"/>
                      <a:pt x="8691" y="12387"/>
                    </a:cubicBezTo>
                    <a:close/>
                    <a:moveTo>
                      <a:pt x="8987" y="12374"/>
                    </a:moveTo>
                    <a:cubicBezTo>
                      <a:pt x="8979" y="12374"/>
                      <a:pt x="8974" y="12376"/>
                      <a:pt x="8967" y="12376"/>
                    </a:cubicBezTo>
                    <a:cubicBezTo>
                      <a:pt x="8965" y="12376"/>
                      <a:pt x="8963" y="12376"/>
                      <a:pt x="8961" y="12376"/>
                    </a:cubicBezTo>
                    <a:lnTo>
                      <a:pt x="8961" y="12376"/>
                    </a:lnTo>
                    <a:cubicBezTo>
                      <a:pt x="8961" y="12377"/>
                      <a:pt x="8959" y="12378"/>
                      <a:pt x="8954" y="12379"/>
                    </a:cubicBezTo>
                    <a:cubicBezTo>
                      <a:pt x="8976" y="12379"/>
                      <a:pt x="8998" y="12379"/>
                      <a:pt x="9009" y="12390"/>
                    </a:cubicBezTo>
                    <a:cubicBezTo>
                      <a:pt x="9003" y="12379"/>
                      <a:pt x="9003" y="12379"/>
                      <a:pt x="9009" y="12379"/>
                    </a:cubicBezTo>
                    <a:lnTo>
                      <a:pt x="8987" y="12379"/>
                    </a:lnTo>
                    <a:lnTo>
                      <a:pt x="8987" y="12374"/>
                    </a:lnTo>
                    <a:close/>
                    <a:moveTo>
                      <a:pt x="8686" y="12390"/>
                    </a:moveTo>
                    <a:lnTo>
                      <a:pt x="8686" y="12390"/>
                    </a:lnTo>
                    <a:cubicBezTo>
                      <a:pt x="8685" y="12390"/>
                      <a:pt x="8684" y="12390"/>
                      <a:pt x="8682" y="12390"/>
                    </a:cubicBezTo>
                    <a:cubicBezTo>
                      <a:pt x="8682" y="12391"/>
                      <a:pt x="8683" y="12392"/>
                      <a:pt x="8683" y="12392"/>
                    </a:cubicBezTo>
                    <a:cubicBezTo>
                      <a:pt x="8684" y="12392"/>
                      <a:pt x="8685" y="12391"/>
                      <a:pt x="8686" y="12390"/>
                    </a:cubicBezTo>
                    <a:close/>
                    <a:moveTo>
                      <a:pt x="8987" y="12396"/>
                    </a:moveTo>
                    <a:cubicBezTo>
                      <a:pt x="8985" y="12396"/>
                      <a:pt x="8985" y="12396"/>
                      <a:pt x="8987" y="12396"/>
                    </a:cubicBezTo>
                    <a:lnTo>
                      <a:pt x="8987" y="12396"/>
                    </a:lnTo>
                    <a:cubicBezTo>
                      <a:pt x="8987" y="12396"/>
                      <a:pt x="8987" y="12396"/>
                      <a:pt x="8987" y="12396"/>
                    </a:cubicBezTo>
                    <a:close/>
                    <a:moveTo>
                      <a:pt x="8655" y="12584"/>
                    </a:moveTo>
                    <a:cubicBezTo>
                      <a:pt x="8653" y="12585"/>
                      <a:pt x="8653" y="12585"/>
                      <a:pt x="8653" y="12585"/>
                    </a:cubicBezTo>
                    <a:cubicBezTo>
                      <a:pt x="8653" y="12585"/>
                      <a:pt x="8654" y="12585"/>
                      <a:pt x="8655" y="12584"/>
                    </a:cubicBezTo>
                    <a:lnTo>
                      <a:pt x="8655" y="12584"/>
                    </a:lnTo>
                    <a:cubicBezTo>
                      <a:pt x="8655" y="12584"/>
                      <a:pt x="8655" y="12584"/>
                      <a:pt x="8655" y="12584"/>
                    </a:cubicBezTo>
                    <a:close/>
                    <a:moveTo>
                      <a:pt x="9104" y="12663"/>
                    </a:moveTo>
                    <a:cubicBezTo>
                      <a:pt x="9102" y="12663"/>
                      <a:pt x="9100" y="12664"/>
                      <a:pt x="9097" y="12667"/>
                    </a:cubicBezTo>
                    <a:lnTo>
                      <a:pt x="9110" y="12667"/>
                    </a:lnTo>
                    <a:cubicBezTo>
                      <a:pt x="9108" y="12666"/>
                      <a:pt x="9107" y="12663"/>
                      <a:pt x="9104" y="12663"/>
                    </a:cubicBezTo>
                    <a:close/>
                    <a:moveTo>
                      <a:pt x="9110" y="12667"/>
                    </a:moveTo>
                    <a:lnTo>
                      <a:pt x="9110" y="12667"/>
                    </a:lnTo>
                    <a:cubicBezTo>
                      <a:pt x="9110" y="12668"/>
                      <a:pt x="9111" y="12668"/>
                      <a:pt x="9112" y="12668"/>
                    </a:cubicBezTo>
                    <a:cubicBezTo>
                      <a:pt x="9112" y="12668"/>
                      <a:pt x="9113" y="12668"/>
                      <a:pt x="9114" y="12667"/>
                    </a:cubicBezTo>
                    <a:close/>
                    <a:moveTo>
                      <a:pt x="9122" y="12885"/>
                    </a:moveTo>
                    <a:cubicBezTo>
                      <a:pt x="9119" y="12885"/>
                      <a:pt x="9117" y="12886"/>
                      <a:pt x="9114" y="12888"/>
                    </a:cubicBezTo>
                    <a:cubicBezTo>
                      <a:pt x="9125" y="12888"/>
                      <a:pt x="9125" y="12894"/>
                      <a:pt x="9136" y="12900"/>
                    </a:cubicBezTo>
                    <a:cubicBezTo>
                      <a:pt x="9136" y="12895"/>
                      <a:pt x="9130" y="12885"/>
                      <a:pt x="9122" y="12885"/>
                    </a:cubicBezTo>
                    <a:close/>
                    <a:moveTo>
                      <a:pt x="8688" y="12930"/>
                    </a:moveTo>
                    <a:lnTo>
                      <a:pt x="8682" y="12933"/>
                    </a:lnTo>
                    <a:cubicBezTo>
                      <a:pt x="8682" y="12933"/>
                      <a:pt x="8685" y="12932"/>
                      <a:pt x="8688" y="12930"/>
                    </a:cubicBezTo>
                    <a:close/>
                    <a:moveTo>
                      <a:pt x="9120" y="13088"/>
                    </a:moveTo>
                    <a:lnTo>
                      <a:pt x="9120" y="13088"/>
                    </a:lnTo>
                    <a:cubicBezTo>
                      <a:pt x="9111" y="13092"/>
                      <a:pt x="9115" y="13093"/>
                      <a:pt x="9118" y="13093"/>
                    </a:cubicBezTo>
                    <a:lnTo>
                      <a:pt x="9118" y="13093"/>
                    </a:lnTo>
                    <a:cubicBezTo>
                      <a:pt x="9116" y="13091"/>
                      <a:pt x="9116" y="13089"/>
                      <a:pt x="9120" y="13088"/>
                    </a:cubicBezTo>
                    <a:close/>
                    <a:moveTo>
                      <a:pt x="9118" y="13093"/>
                    </a:moveTo>
                    <a:lnTo>
                      <a:pt x="9118" y="13093"/>
                    </a:lnTo>
                    <a:cubicBezTo>
                      <a:pt x="9118" y="13093"/>
                      <a:pt x="9118" y="13094"/>
                      <a:pt x="9119" y="13094"/>
                    </a:cubicBezTo>
                    <a:lnTo>
                      <a:pt x="9119" y="13094"/>
                    </a:lnTo>
                    <a:cubicBezTo>
                      <a:pt x="9119" y="13094"/>
                      <a:pt x="9119" y="13093"/>
                      <a:pt x="9120" y="13093"/>
                    </a:cubicBezTo>
                    <a:cubicBezTo>
                      <a:pt x="9120" y="13093"/>
                      <a:pt x="9119" y="13093"/>
                      <a:pt x="9118" y="13093"/>
                    </a:cubicBezTo>
                    <a:close/>
                    <a:moveTo>
                      <a:pt x="8677" y="13453"/>
                    </a:moveTo>
                    <a:cubicBezTo>
                      <a:pt x="8679" y="13453"/>
                      <a:pt x="8680" y="13454"/>
                      <a:pt x="8680" y="13454"/>
                    </a:cubicBezTo>
                    <a:lnTo>
                      <a:pt x="8680" y="13454"/>
                    </a:lnTo>
                    <a:cubicBezTo>
                      <a:pt x="8680" y="13454"/>
                      <a:pt x="8679" y="13453"/>
                      <a:pt x="8678" y="13453"/>
                    </a:cubicBezTo>
                    <a:close/>
                    <a:moveTo>
                      <a:pt x="8680" y="13454"/>
                    </a:moveTo>
                    <a:cubicBezTo>
                      <a:pt x="8681" y="13454"/>
                      <a:pt x="8681" y="13454"/>
                      <a:pt x="8681" y="13454"/>
                    </a:cubicBezTo>
                    <a:cubicBezTo>
                      <a:pt x="8681" y="13454"/>
                      <a:pt x="8681" y="13454"/>
                      <a:pt x="8680" y="13454"/>
                    </a:cubicBezTo>
                    <a:close/>
                    <a:moveTo>
                      <a:pt x="8671" y="13458"/>
                    </a:moveTo>
                    <a:lnTo>
                      <a:pt x="8671" y="13458"/>
                    </a:lnTo>
                    <a:cubicBezTo>
                      <a:pt x="8673" y="13461"/>
                      <a:pt x="8674" y="13462"/>
                      <a:pt x="8675" y="13462"/>
                    </a:cubicBezTo>
                    <a:lnTo>
                      <a:pt x="8675" y="13462"/>
                    </a:lnTo>
                    <a:lnTo>
                      <a:pt x="8671" y="13458"/>
                    </a:lnTo>
                    <a:close/>
                    <a:moveTo>
                      <a:pt x="9507" y="13719"/>
                    </a:moveTo>
                    <a:cubicBezTo>
                      <a:pt x="9511" y="13719"/>
                      <a:pt x="9512" y="13721"/>
                      <a:pt x="9512" y="13723"/>
                    </a:cubicBezTo>
                    <a:lnTo>
                      <a:pt x="9512" y="13723"/>
                    </a:lnTo>
                    <a:cubicBezTo>
                      <a:pt x="9514" y="13720"/>
                      <a:pt x="9512" y="13719"/>
                      <a:pt x="9507" y="13719"/>
                    </a:cubicBezTo>
                    <a:close/>
                    <a:moveTo>
                      <a:pt x="9512" y="13723"/>
                    </a:moveTo>
                    <a:cubicBezTo>
                      <a:pt x="9512" y="13724"/>
                      <a:pt x="9511" y="13725"/>
                      <a:pt x="9509" y="13726"/>
                    </a:cubicBezTo>
                    <a:lnTo>
                      <a:pt x="9509" y="13726"/>
                    </a:lnTo>
                    <a:cubicBezTo>
                      <a:pt x="9510" y="13726"/>
                      <a:pt x="9512" y="13725"/>
                      <a:pt x="9512" y="13724"/>
                    </a:cubicBezTo>
                    <a:cubicBezTo>
                      <a:pt x="9512" y="13724"/>
                      <a:pt x="9512" y="13724"/>
                      <a:pt x="9512" y="13723"/>
                    </a:cubicBezTo>
                    <a:close/>
                    <a:moveTo>
                      <a:pt x="9509" y="13726"/>
                    </a:moveTo>
                    <a:lnTo>
                      <a:pt x="9509" y="13726"/>
                    </a:lnTo>
                    <a:cubicBezTo>
                      <a:pt x="9505" y="13728"/>
                      <a:pt x="9498" y="13730"/>
                      <a:pt x="9495" y="13734"/>
                    </a:cubicBezTo>
                    <a:lnTo>
                      <a:pt x="9495" y="13734"/>
                    </a:lnTo>
                    <a:cubicBezTo>
                      <a:pt x="9500" y="13732"/>
                      <a:pt x="9506" y="13729"/>
                      <a:pt x="9509" y="13726"/>
                    </a:cubicBezTo>
                    <a:close/>
                    <a:moveTo>
                      <a:pt x="9529" y="13735"/>
                    </a:moveTo>
                    <a:cubicBezTo>
                      <a:pt x="9528" y="13736"/>
                      <a:pt x="9527" y="13736"/>
                      <a:pt x="9527" y="13736"/>
                    </a:cubicBezTo>
                    <a:lnTo>
                      <a:pt x="9527" y="13736"/>
                    </a:lnTo>
                    <a:cubicBezTo>
                      <a:pt x="9527" y="13736"/>
                      <a:pt x="9527" y="13736"/>
                      <a:pt x="9527" y="13736"/>
                    </a:cubicBezTo>
                    <a:cubicBezTo>
                      <a:pt x="9531" y="13736"/>
                      <a:pt x="9535" y="13739"/>
                      <a:pt x="9535" y="13746"/>
                    </a:cubicBezTo>
                    <a:cubicBezTo>
                      <a:pt x="9535" y="13735"/>
                      <a:pt x="9535" y="13735"/>
                      <a:pt x="9529" y="13735"/>
                    </a:cubicBezTo>
                    <a:close/>
                    <a:moveTo>
                      <a:pt x="9424" y="13872"/>
                    </a:moveTo>
                    <a:lnTo>
                      <a:pt x="9418" y="13873"/>
                    </a:lnTo>
                    <a:cubicBezTo>
                      <a:pt x="9422" y="13873"/>
                      <a:pt x="9423" y="13873"/>
                      <a:pt x="9424" y="13872"/>
                    </a:cubicBezTo>
                    <a:close/>
                    <a:moveTo>
                      <a:pt x="9579" y="13912"/>
                    </a:moveTo>
                    <a:cubicBezTo>
                      <a:pt x="9573" y="13912"/>
                      <a:pt x="9568" y="13916"/>
                      <a:pt x="9565" y="13918"/>
                    </a:cubicBezTo>
                    <a:lnTo>
                      <a:pt x="9568" y="13918"/>
                    </a:lnTo>
                    <a:lnTo>
                      <a:pt x="9579" y="13912"/>
                    </a:lnTo>
                    <a:close/>
                    <a:moveTo>
                      <a:pt x="9413" y="13945"/>
                    </a:moveTo>
                    <a:cubicBezTo>
                      <a:pt x="9414" y="13946"/>
                      <a:pt x="9415" y="13947"/>
                      <a:pt x="9416" y="13947"/>
                    </a:cubicBezTo>
                    <a:lnTo>
                      <a:pt x="9416" y="13947"/>
                    </a:lnTo>
                    <a:lnTo>
                      <a:pt x="9413" y="13945"/>
                    </a:lnTo>
                    <a:close/>
                    <a:moveTo>
                      <a:pt x="9579" y="13945"/>
                    </a:moveTo>
                    <a:cubicBezTo>
                      <a:pt x="9572" y="13945"/>
                      <a:pt x="9573" y="13946"/>
                      <a:pt x="9576" y="13948"/>
                    </a:cubicBezTo>
                    <a:lnTo>
                      <a:pt x="9576" y="13948"/>
                    </a:lnTo>
                    <a:cubicBezTo>
                      <a:pt x="9577" y="13947"/>
                      <a:pt x="9578" y="13946"/>
                      <a:pt x="9579" y="13945"/>
                    </a:cubicBezTo>
                    <a:close/>
                    <a:moveTo>
                      <a:pt x="8915" y="14049"/>
                    </a:moveTo>
                    <a:cubicBezTo>
                      <a:pt x="8915" y="14050"/>
                      <a:pt x="8915" y="14050"/>
                      <a:pt x="8915" y="14051"/>
                    </a:cubicBezTo>
                    <a:cubicBezTo>
                      <a:pt x="8916" y="14051"/>
                      <a:pt x="8916" y="14050"/>
                      <a:pt x="8915" y="14049"/>
                    </a:cubicBezTo>
                    <a:close/>
                    <a:moveTo>
                      <a:pt x="9623" y="14139"/>
                    </a:moveTo>
                    <a:cubicBezTo>
                      <a:pt x="9619" y="14141"/>
                      <a:pt x="9616" y="14143"/>
                      <a:pt x="9614" y="14145"/>
                    </a:cubicBezTo>
                    <a:lnTo>
                      <a:pt x="9614" y="14145"/>
                    </a:lnTo>
                    <a:cubicBezTo>
                      <a:pt x="9618" y="14144"/>
                      <a:pt x="9621" y="14141"/>
                      <a:pt x="9623" y="14139"/>
                    </a:cubicBezTo>
                    <a:close/>
                    <a:moveTo>
                      <a:pt x="9446" y="14184"/>
                    </a:moveTo>
                    <a:cubicBezTo>
                      <a:pt x="9444" y="14185"/>
                      <a:pt x="9442" y="14186"/>
                      <a:pt x="9440" y="14189"/>
                    </a:cubicBezTo>
                    <a:lnTo>
                      <a:pt x="9440" y="14189"/>
                    </a:lnTo>
                    <a:lnTo>
                      <a:pt x="9440" y="14189"/>
                    </a:lnTo>
                    <a:cubicBezTo>
                      <a:pt x="9443" y="14188"/>
                      <a:pt x="9445" y="14186"/>
                      <a:pt x="9446" y="14184"/>
                    </a:cubicBezTo>
                    <a:close/>
                    <a:moveTo>
                      <a:pt x="9440" y="14189"/>
                    </a:moveTo>
                    <a:lnTo>
                      <a:pt x="9440" y="14189"/>
                    </a:lnTo>
                    <a:cubicBezTo>
                      <a:pt x="9436" y="14193"/>
                      <a:pt x="9431" y="14194"/>
                      <a:pt x="9440" y="14194"/>
                    </a:cubicBezTo>
                    <a:lnTo>
                      <a:pt x="9440" y="14189"/>
                    </a:lnTo>
                    <a:close/>
                    <a:moveTo>
                      <a:pt x="9667" y="14327"/>
                    </a:moveTo>
                    <a:lnTo>
                      <a:pt x="9667" y="14327"/>
                    </a:lnTo>
                    <a:cubicBezTo>
                      <a:pt x="9667" y="14327"/>
                      <a:pt x="9673" y="14327"/>
                      <a:pt x="9673" y="14333"/>
                    </a:cubicBezTo>
                    <a:cubicBezTo>
                      <a:pt x="9689" y="14327"/>
                      <a:pt x="9667" y="14327"/>
                      <a:pt x="9667" y="14327"/>
                    </a:cubicBezTo>
                    <a:close/>
                    <a:moveTo>
                      <a:pt x="9474" y="14538"/>
                    </a:moveTo>
                    <a:cubicBezTo>
                      <a:pt x="9470" y="14544"/>
                      <a:pt x="9473" y="14547"/>
                      <a:pt x="9477" y="14548"/>
                    </a:cubicBezTo>
                    <a:lnTo>
                      <a:pt x="9477" y="14548"/>
                    </a:lnTo>
                    <a:cubicBezTo>
                      <a:pt x="9474" y="14546"/>
                      <a:pt x="9474" y="14538"/>
                      <a:pt x="9474" y="14538"/>
                    </a:cubicBezTo>
                    <a:close/>
                    <a:moveTo>
                      <a:pt x="9735" y="14612"/>
                    </a:moveTo>
                    <a:cubicBezTo>
                      <a:pt x="9734" y="14612"/>
                      <a:pt x="9733" y="14612"/>
                      <a:pt x="9733" y="14613"/>
                    </a:cubicBezTo>
                    <a:lnTo>
                      <a:pt x="9733" y="14613"/>
                    </a:lnTo>
                    <a:cubicBezTo>
                      <a:pt x="9734" y="14612"/>
                      <a:pt x="9735" y="14612"/>
                      <a:pt x="9735" y="14612"/>
                    </a:cubicBezTo>
                    <a:close/>
                    <a:moveTo>
                      <a:pt x="9761" y="14609"/>
                    </a:moveTo>
                    <a:cubicBezTo>
                      <a:pt x="9750" y="14609"/>
                      <a:pt x="9745" y="14615"/>
                      <a:pt x="9734" y="14615"/>
                    </a:cubicBezTo>
                    <a:cubicBezTo>
                      <a:pt x="9733" y="14614"/>
                      <a:pt x="9733" y="14614"/>
                      <a:pt x="9733" y="14613"/>
                    </a:cubicBezTo>
                    <a:lnTo>
                      <a:pt x="9733" y="14613"/>
                    </a:lnTo>
                    <a:cubicBezTo>
                      <a:pt x="9732" y="14614"/>
                      <a:pt x="9730" y="14614"/>
                      <a:pt x="9728" y="14615"/>
                    </a:cubicBezTo>
                    <a:cubicBezTo>
                      <a:pt x="9750" y="14615"/>
                      <a:pt x="9773" y="14615"/>
                      <a:pt x="9784" y="14621"/>
                    </a:cubicBezTo>
                    <a:cubicBezTo>
                      <a:pt x="9778" y="14615"/>
                      <a:pt x="9773" y="14615"/>
                      <a:pt x="9784" y="14615"/>
                    </a:cubicBezTo>
                    <a:lnTo>
                      <a:pt x="9761" y="14615"/>
                    </a:lnTo>
                    <a:lnTo>
                      <a:pt x="9761" y="14609"/>
                    </a:lnTo>
                    <a:close/>
                    <a:moveTo>
                      <a:pt x="9897" y="14912"/>
                    </a:moveTo>
                    <a:cubicBezTo>
                      <a:pt x="9896" y="14912"/>
                      <a:pt x="9895" y="14913"/>
                      <a:pt x="9894" y="14914"/>
                    </a:cubicBezTo>
                    <a:lnTo>
                      <a:pt x="9900" y="14914"/>
                    </a:lnTo>
                    <a:cubicBezTo>
                      <a:pt x="9899" y="14913"/>
                      <a:pt x="9898" y="14912"/>
                      <a:pt x="9897" y="14912"/>
                    </a:cubicBezTo>
                    <a:close/>
                    <a:moveTo>
                      <a:pt x="9900" y="14914"/>
                    </a:moveTo>
                    <a:cubicBezTo>
                      <a:pt x="9902" y="14915"/>
                      <a:pt x="9903" y="14915"/>
                      <a:pt x="9905" y="14915"/>
                    </a:cubicBezTo>
                    <a:cubicBezTo>
                      <a:pt x="9907" y="14915"/>
                      <a:pt x="9909" y="14915"/>
                      <a:pt x="9911" y="14914"/>
                    </a:cubicBezTo>
                    <a:close/>
                    <a:moveTo>
                      <a:pt x="9927" y="15130"/>
                    </a:moveTo>
                    <a:cubicBezTo>
                      <a:pt x="9924" y="15130"/>
                      <a:pt x="9919" y="15132"/>
                      <a:pt x="9916" y="15135"/>
                    </a:cubicBezTo>
                    <a:lnTo>
                      <a:pt x="9916" y="15135"/>
                    </a:lnTo>
                    <a:cubicBezTo>
                      <a:pt x="9922" y="15133"/>
                      <a:pt x="9923" y="15130"/>
                      <a:pt x="9927" y="15130"/>
                    </a:cubicBezTo>
                    <a:close/>
                    <a:moveTo>
                      <a:pt x="9938" y="15351"/>
                    </a:moveTo>
                    <a:cubicBezTo>
                      <a:pt x="9929" y="15354"/>
                      <a:pt x="9930" y="15355"/>
                      <a:pt x="9933" y="15356"/>
                    </a:cubicBezTo>
                    <a:lnTo>
                      <a:pt x="9933" y="15356"/>
                    </a:lnTo>
                    <a:cubicBezTo>
                      <a:pt x="9933" y="15354"/>
                      <a:pt x="9933" y="15353"/>
                      <a:pt x="9938" y="15351"/>
                    </a:cubicBezTo>
                    <a:close/>
                    <a:moveTo>
                      <a:pt x="9933" y="15356"/>
                    </a:moveTo>
                    <a:lnTo>
                      <a:pt x="9933" y="15356"/>
                    </a:lnTo>
                    <a:cubicBezTo>
                      <a:pt x="9933" y="15357"/>
                      <a:pt x="9934" y="15357"/>
                      <a:pt x="9934" y="15358"/>
                    </a:cubicBezTo>
                    <a:lnTo>
                      <a:pt x="9934" y="15358"/>
                    </a:lnTo>
                    <a:cubicBezTo>
                      <a:pt x="9936" y="15358"/>
                      <a:pt x="9937" y="15357"/>
                      <a:pt x="9939" y="15356"/>
                    </a:cubicBezTo>
                    <a:cubicBezTo>
                      <a:pt x="9939" y="15356"/>
                      <a:pt x="9935" y="15356"/>
                      <a:pt x="9933" y="15356"/>
                    </a:cubicBezTo>
                    <a:close/>
                    <a:moveTo>
                      <a:pt x="9535" y="15666"/>
                    </a:moveTo>
                    <a:cubicBezTo>
                      <a:pt x="9536" y="15667"/>
                      <a:pt x="9537" y="15667"/>
                      <a:pt x="9538" y="15668"/>
                    </a:cubicBezTo>
                    <a:lnTo>
                      <a:pt x="9538" y="15668"/>
                    </a:lnTo>
                    <a:cubicBezTo>
                      <a:pt x="9537" y="15667"/>
                      <a:pt x="9536" y="15667"/>
                      <a:pt x="9536" y="15666"/>
                    </a:cubicBezTo>
                    <a:close/>
                    <a:moveTo>
                      <a:pt x="9538" y="15668"/>
                    </a:moveTo>
                    <a:cubicBezTo>
                      <a:pt x="9539" y="15668"/>
                      <a:pt x="9539" y="15668"/>
                      <a:pt x="9539" y="15668"/>
                    </a:cubicBezTo>
                    <a:cubicBezTo>
                      <a:pt x="9539" y="15668"/>
                      <a:pt x="9539" y="15668"/>
                      <a:pt x="9538" y="15668"/>
                    </a:cubicBezTo>
                    <a:close/>
                    <a:moveTo>
                      <a:pt x="9507" y="15888"/>
                    </a:moveTo>
                    <a:cubicBezTo>
                      <a:pt x="9518" y="15888"/>
                      <a:pt x="9518" y="15888"/>
                      <a:pt x="9518" y="15893"/>
                    </a:cubicBezTo>
                    <a:lnTo>
                      <a:pt x="9507" y="15888"/>
                    </a:lnTo>
                    <a:close/>
                    <a:moveTo>
                      <a:pt x="9888" y="16093"/>
                    </a:moveTo>
                    <a:cubicBezTo>
                      <a:pt x="9887" y="16096"/>
                      <a:pt x="9886" y="16098"/>
                      <a:pt x="9883" y="16098"/>
                    </a:cubicBezTo>
                    <a:cubicBezTo>
                      <a:pt x="9885" y="16096"/>
                      <a:pt x="9887" y="16095"/>
                      <a:pt x="9888" y="16093"/>
                    </a:cubicBezTo>
                    <a:close/>
                    <a:moveTo>
                      <a:pt x="9745" y="16324"/>
                    </a:moveTo>
                    <a:cubicBezTo>
                      <a:pt x="9745" y="16324"/>
                      <a:pt x="9745" y="16325"/>
                      <a:pt x="9745" y="16325"/>
                    </a:cubicBezTo>
                    <a:cubicBezTo>
                      <a:pt x="9746" y="16325"/>
                      <a:pt x="9746" y="16325"/>
                      <a:pt x="9745" y="16324"/>
                    </a:cubicBezTo>
                    <a:close/>
                    <a:moveTo>
                      <a:pt x="9349" y="16422"/>
                    </a:moveTo>
                    <a:cubicBezTo>
                      <a:pt x="9352" y="16428"/>
                      <a:pt x="9355" y="16433"/>
                      <a:pt x="9358" y="16438"/>
                    </a:cubicBezTo>
                    <a:lnTo>
                      <a:pt x="9358" y="16438"/>
                    </a:lnTo>
                    <a:cubicBezTo>
                      <a:pt x="9354" y="16429"/>
                      <a:pt x="9351" y="16424"/>
                      <a:pt x="9349" y="16422"/>
                    </a:cubicBezTo>
                    <a:close/>
                    <a:moveTo>
                      <a:pt x="7897" y="16441"/>
                    </a:moveTo>
                    <a:cubicBezTo>
                      <a:pt x="7896" y="16442"/>
                      <a:pt x="7896" y="16442"/>
                      <a:pt x="7896" y="16443"/>
                    </a:cubicBezTo>
                    <a:lnTo>
                      <a:pt x="7896" y="16443"/>
                    </a:lnTo>
                    <a:cubicBezTo>
                      <a:pt x="7896" y="16442"/>
                      <a:pt x="7896" y="16442"/>
                      <a:pt x="7897" y="16441"/>
                    </a:cubicBezTo>
                    <a:close/>
                    <a:moveTo>
                      <a:pt x="9241" y="16270"/>
                    </a:moveTo>
                    <a:cubicBezTo>
                      <a:pt x="9256" y="16313"/>
                      <a:pt x="9278" y="16360"/>
                      <a:pt x="9277" y="16365"/>
                    </a:cubicBezTo>
                    <a:lnTo>
                      <a:pt x="9277" y="16365"/>
                    </a:lnTo>
                    <a:lnTo>
                      <a:pt x="9274" y="16364"/>
                    </a:lnTo>
                    <a:lnTo>
                      <a:pt x="9274" y="16364"/>
                    </a:lnTo>
                    <a:cubicBezTo>
                      <a:pt x="9275" y="16365"/>
                      <a:pt x="9276" y="16365"/>
                      <a:pt x="9277" y="16365"/>
                    </a:cubicBezTo>
                    <a:cubicBezTo>
                      <a:pt x="9277" y="16365"/>
                      <a:pt x="9277" y="16365"/>
                      <a:pt x="9277" y="16365"/>
                    </a:cubicBezTo>
                    <a:lnTo>
                      <a:pt x="9277" y="16365"/>
                    </a:lnTo>
                    <a:lnTo>
                      <a:pt x="9302" y="16375"/>
                    </a:lnTo>
                    <a:cubicBezTo>
                      <a:pt x="9313" y="16402"/>
                      <a:pt x="9324" y="16430"/>
                      <a:pt x="9330" y="16447"/>
                    </a:cubicBezTo>
                    <a:cubicBezTo>
                      <a:pt x="9331" y="16447"/>
                      <a:pt x="9333" y="16448"/>
                      <a:pt x="9334" y="16448"/>
                    </a:cubicBezTo>
                    <a:cubicBezTo>
                      <a:pt x="9344" y="16448"/>
                      <a:pt x="9340" y="16419"/>
                      <a:pt x="9345" y="16419"/>
                    </a:cubicBezTo>
                    <a:cubicBezTo>
                      <a:pt x="9346" y="16419"/>
                      <a:pt x="9347" y="16420"/>
                      <a:pt x="9349" y="16422"/>
                    </a:cubicBezTo>
                    <a:lnTo>
                      <a:pt x="9349" y="16422"/>
                    </a:lnTo>
                    <a:cubicBezTo>
                      <a:pt x="9343" y="16411"/>
                      <a:pt x="9338" y="16396"/>
                      <a:pt x="9335" y="16380"/>
                    </a:cubicBezTo>
                    <a:cubicBezTo>
                      <a:pt x="9302" y="16347"/>
                      <a:pt x="9280" y="16347"/>
                      <a:pt x="9241" y="16270"/>
                    </a:cubicBezTo>
                    <a:close/>
                    <a:moveTo>
                      <a:pt x="7946" y="16474"/>
                    </a:moveTo>
                    <a:cubicBezTo>
                      <a:pt x="7945" y="16477"/>
                      <a:pt x="7944" y="16479"/>
                      <a:pt x="7942" y="16480"/>
                    </a:cubicBezTo>
                    <a:lnTo>
                      <a:pt x="7942" y="16480"/>
                    </a:lnTo>
                    <a:cubicBezTo>
                      <a:pt x="7945" y="16478"/>
                      <a:pt x="7946" y="16476"/>
                      <a:pt x="7946" y="16474"/>
                    </a:cubicBezTo>
                    <a:close/>
                    <a:moveTo>
                      <a:pt x="9367" y="16501"/>
                    </a:moveTo>
                    <a:cubicBezTo>
                      <a:pt x="9366" y="16501"/>
                      <a:pt x="9367" y="16502"/>
                      <a:pt x="9369" y="16502"/>
                    </a:cubicBezTo>
                    <a:lnTo>
                      <a:pt x="9369" y="16502"/>
                    </a:lnTo>
                    <a:cubicBezTo>
                      <a:pt x="9369" y="16502"/>
                      <a:pt x="9369" y="16502"/>
                      <a:pt x="9369" y="16502"/>
                    </a:cubicBezTo>
                    <a:cubicBezTo>
                      <a:pt x="9367" y="16501"/>
                      <a:pt x="9367" y="16501"/>
                      <a:pt x="9367" y="16501"/>
                    </a:cubicBezTo>
                    <a:close/>
                    <a:moveTo>
                      <a:pt x="9424" y="16607"/>
                    </a:moveTo>
                    <a:lnTo>
                      <a:pt x="9424" y="16607"/>
                    </a:lnTo>
                    <a:cubicBezTo>
                      <a:pt x="9424" y="16618"/>
                      <a:pt x="9429" y="16629"/>
                      <a:pt x="9434" y="16638"/>
                    </a:cubicBezTo>
                    <a:lnTo>
                      <a:pt x="9434" y="16638"/>
                    </a:lnTo>
                    <a:cubicBezTo>
                      <a:pt x="9430" y="16628"/>
                      <a:pt x="9427" y="16617"/>
                      <a:pt x="9424" y="16607"/>
                    </a:cubicBezTo>
                    <a:close/>
                    <a:moveTo>
                      <a:pt x="7872" y="16647"/>
                    </a:moveTo>
                    <a:lnTo>
                      <a:pt x="7872" y="16647"/>
                    </a:lnTo>
                    <a:cubicBezTo>
                      <a:pt x="7871" y="16648"/>
                      <a:pt x="7870" y="16649"/>
                      <a:pt x="7869" y="16651"/>
                    </a:cubicBezTo>
                    <a:cubicBezTo>
                      <a:pt x="7870" y="16650"/>
                      <a:pt x="7871" y="16649"/>
                      <a:pt x="7872" y="16647"/>
                    </a:cubicBezTo>
                    <a:close/>
                    <a:moveTo>
                      <a:pt x="7929" y="16736"/>
                    </a:moveTo>
                    <a:cubicBezTo>
                      <a:pt x="7927" y="16737"/>
                      <a:pt x="7925" y="16739"/>
                      <a:pt x="7924" y="16740"/>
                    </a:cubicBezTo>
                    <a:lnTo>
                      <a:pt x="7925" y="16741"/>
                    </a:lnTo>
                    <a:lnTo>
                      <a:pt x="7925" y="16741"/>
                    </a:lnTo>
                    <a:cubicBezTo>
                      <a:pt x="7926" y="16740"/>
                      <a:pt x="7928" y="16738"/>
                      <a:pt x="7929" y="16736"/>
                    </a:cubicBezTo>
                    <a:close/>
                    <a:moveTo>
                      <a:pt x="7925" y="16741"/>
                    </a:moveTo>
                    <a:cubicBezTo>
                      <a:pt x="7924" y="16744"/>
                      <a:pt x="7923" y="16745"/>
                      <a:pt x="7930" y="16745"/>
                    </a:cubicBezTo>
                    <a:lnTo>
                      <a:pt x="7925" y="16741"/>
                    </a:lnTo>
                    <a:close/>
                    <a:moveTo>
                      <a:pt x="9438" y="16758"/>
                    </a:moveTo>
                    <a:cubicBezTo>
                      <a:pt x="9437" y="16758"/>
                      <a:pt x="9442" y="16769"/>
                      <a:pt x="9447" y="16782"/>
                    </a:cubicBezTo>
                    <a:lnTo>
                      <a:pt x="9447" y="16782"/>
                    </a:lnTo>
                    <a:cubicBezTo>
                      <a:pt x="9446" y="16781"/>
                      <a:pt x="9446" y="16780"/>
                      <a:pt x="9446" y="16779"/>
                    </a:cubicBezTo>
                    <a:lnTo>
                      <a:pt x="9452" y="16779"/>
                    </a:lnTo>
                    <a:cubicBezTo>
                      <a:pt x="9443" y="16764"/>
                      <a:pt x="9439" y="16758"/>
                      <a:pt x="9438" y="16758"/>
                    </a:cubicBezTo>
                    <a:close/>
                    <a:moveTo>
                      <a:pt x="9447" y="16782"/>
                    </a:moveTo>
                    <a:lnTo>
                      <a:pt x="9447" y="16782"/>
                    </a:lnTo>
                    <a:cubicBezTo>
                      <a:pt x="9448" y="16793"/>
                      <a:pt x="9451" y="16800"/>
                      <a:pt x="9454" y="16806"/>
                    </a:cubicBezTo>
                    <a:lnTo>
                      <a:pt x="9454" y="16806"/>
                    </a:lnTo>
                    <a:cubicBezTo>
                      <a:pt x="9452" y="16798"/>
                      <a:pt x="9449" y="16790"/>
                      <a:pt x="9447" y="16782"/>
                    </a:cubicBezTo>
                    <a:close/>
                    <a:moveTo>
                      <a:pt x="8494" y="16967"/>
                    </a:moveTo>
                    <a:cubicBezTo>
                      <a:pt x="8492" y="16969"/>
                      <a:pt x="8491" y="16971"/>
                      <a:pt x="8490" y="16972"/>
                    </a:cubicBezTo>
                    <a:lnTo>
                      <a:pt x="8490" y="16972"/>
                    </a:lnTo>
                    <a:cubicBezTo>
                      <a:pt x="8491" y="16971"/>
                      <a:pt x="8493" y="16969"/>
                      <a:pt x="8494" y="16967"/>
                    </a:cubicBezTo>
                    <a:close/>
                    <a:moveTo>
                      <a:pt x="8533" y="17011"/>
                    </a:moveTo>
                    <a:lnTo>
                      <a:pt x="8522" y="17022"/>
                    </a:lnTo>
                    <a:lnTo>
                      <a:pt x="8522" y="17022"/>
                    </a:lnTo>
                    <a:cubicBezTo>
                      <a:pt x="8528" y="17019"/>
                      <a:pt x="8534" y="17017"/>
                      <a:pt x="8538" y="17017"/>
                    </a:cubicBezTo>
                    <a:cubicBezTo>
                      <a:pt x="8533" y="17017"/>
                      <a:pt x="8527" y="17017"/>
                      <a:pt x="8533" y="17011"/>
                    </a:cubicBezTo>
                    <a:close/>
                    <a:moveTo>
                      <a:pt x="8500" y="17021"/>
                    </a:moveTo>
                    <a:cubicBezTo>
                      <a:pt x="8500" y="17021"/>
                      <a:pt x="8500" y="17022"/>
                      <a:pt x="8499" y="17022"/>
                    </a:cubicBezTo>
                    <a:lnTo>
                      <a:pt x="8499" y="17022"/>
                    </a:lnTo>
                    <a:cubicBezTo>
                      <a:pt x="8499" y="17022"/>
                      <a:pt x="8500" y="17022"/>
                      <a:pt x="8500" y="17022"/>
                    </a:cubicBezTo>
                    <a:cubicBezTo>
                      <a:pt x="8500" y="17022"/>
                      <a:pt x="8501" y="17021"/>
                      <a:pt x="8500" y="17021"/>
                    </a:cubicBezTo>
                    <a:close/>
                    <a:moveTo>
                      <a:pt x="8527" y="17039"/>
                    </a:moveTo>
                    <a:cubicBezTo>
                      <a:pt x="8527" y="17039"/>
                      <a:pt x="8527" y="17039"/>
                      <a:pt x="8527" y="17039"/>
                    </a:cubicBezTo>
                    <a:cubicBezTo>
                      <a:pt x="8527" y="17039"/>
                      <a:pt x="8527" y="17039"/>
                      <a:pt x="8527" y="17039"/>
                    </a:cubicBezTo>
                    <a:close/>
                    <a:moveTo>
                      <a:pt x="8193" y="17066"/>
                    </a:moveTo>
                    <a:lnTo>
                      <a:pt x="8193" y="17066"/>
                    </a:lnTo>
                    <a:cubicBezTo>
                      <a:pt x="8191" y="17068"/>
                      <a:pt x="8190" y="17070"/>
                      <a:pt x="8190" y="17072"/>
                    </a:cubicBezTo>
                    <a:cubicBezTo>
                      <a:pt x="8192" y="17069"/>
                      <a:pt x="8192" y="17067"/>
                      <a:pt x="8193" y="17066"/>
                    </a:cubicBezTo>
                    <a:close/>
                    <a:moveTo>
                      <a:pt x="10636" y="17133"/>
                    </a:moveTo>
                    <a:lnTo>
                      <a:pt x="10636" y="17133"/>
                    </a:lnTo>
                    <a:cubicBezTo>
                      <a:pt x="10636" y="17133"/>
                      <a:pt x="10637" y="17133"/>
                      <a:pt x="10637" y="17133"/>
                    </a:cubicBezTo>
                    <a:lnTo>
                      <a:pt x="10637" y="17133"/>
                    </a:lnTo>
                    <a:cubicBezTo>
                      <a:pt x="10637" y="17133"/>
                      <a:pt x="10636" y="17133"/>
                      <a:pt x="10636" y="17133"/>
                    </a:cubicBezTo>
                    <a:close/>
                    <a:moveTo>
                      <a:pt x="10637" y="17133"/>
                    </a:moveTo>
                    <a:lnTo>
                      <a:pt x="10637" y="17133"/>
                    </a:lnTo>
                    <a:cubicBezTo>
                      <a:pt x="10640" y="17134"/>
                      <a:pt x="10640" y="17136"/>
                      <a:pt x="10637" y="17139"/>
                    </a:cubicBezTo>
                    <a:lnTo>
                      <a:pt x="10637" y="17139"/>
                    </a:lnTo>
                    <a:cubicBezTo>
                      <a:pt x="10639" y="17139"/>
                      <a:pt x="10640" y="17138"/>
                      <a:pt x="10641" y="17138"/>
                    </a:cubicBezTo>
                    <a:cubicBezTo>
                      <a:pt x="10646" y="17138"/>
                      <a:pt x="10642" y="17134"/>
                      <a:pt x="10637" y="17133"/>
                    </a:cubicBezTo>
                    <a:close/>
                    <a:moveTo>
                      <a:pt x="10637" y="17139"/>
                    </a:moveTo>
                    <a:cubicBezTo>
                      <a:pt x="10632" y="17141"/>
                      <a:pt x="10625" y="17145"/>
                      <a:pt x="10621" y="17148"/>
                    </a:cubicBezTo>
                    <a:lnTo>
                      <a:pt x="10621" y="17148"/>
                    </a:lnTo>
                    <a:cubicBezTo>
                      <a:pt x="10628" y="17147"/>
                      <a:pt x="10634" y="17143"/>
                      <a:pt x="10637" y="17139"/>
                    </a:cubicBezTo>
                    <a:close/>
                    <a:moveTo>
                      <a:pt x="10631" y="17177"/>
                    </a:moveTo>
                    <a:cubicBezTo>
                      <a:pt x="10631" y="17177"/>
                      <a:pt x="10630" y="17177"/>
                      <a:pt x="10630" y="17177"/>
                    </a:cubicBezTo>
                    <a:lnTo>
                      <a:pt x="10636" y="17183"/>
                    </a:lnTo>
                    <a:cubicBezTo>
                      <a:pt x="10635" y="17179"/>
                      <a:pt x="10633" y="17177"/>
                      <a:pt x="10631" y="17177"/>
                    </a:cubicBezTo>
                    <a:close/>
                    <a:moveTo>
                      <a:pt x="8317" y="17205"/>
                    </a:moveTo>
                    <a:cubicBezTo>
                      <a:pt x="8317" y="17205"/>
                      <a:pt x="8317" y="17207"/>
                      <a:pt x="8316" y="17207"/>
                    </a:cubicBezTo>
                    <a:cubicBezTo>
                      <a:pt x="8315" y="17207"/>
                      <a:pt x="8314" y="17207"/>
                      <a:pt x="8313" y="17206"/>
                    </a:cubicBezTo>
                    <a:lnTo>
                      <a:pt x="8313" y="17206"/>
                    </a:lnTo>
                    <a:cubicBezTo>
                      <a:pt x="8314" y="17206"/>
                      <a:pt x="8316" y="17205"/>
                      <a:pt x="8317" y="17205"/>
                    </a:cubicBezTo>
                    <a:close/>
                    <a:moveTo>
                      <a:pt x="8403" y="17315"/>
                    </a:moveTo>
                    <a:cubicBezTo>
                      <a:pt x="8402" y="17315"/>
                      <a:pt x="8401" y="17315"/>
                      <a:pt x="8400" y="17315"/>
                    </a:cubicBezTo>
                    <a:cubicBezTo>
                      <a:pt x="8400" y="17317"/>
                      <a:pt x="8400" y="17317"/>
                      <a:pt x="8401" y="17317"/>
                    </a:cubicBezTo>
                    <a:cubicBezTo>
                      <a:pt x="8401" y="17317"/>
                      <a:pt x="8402" y="17317"/>
                      <a:pt x="8403" y="17315"/>
                    </a:cubicBezTo>
                    <a:close/>
                    <a:moveTo>
                      <a:pt x="10686" y="17326"/>
                    </a:moveTo>
                    <a:cubicBezTo>
                      <a:pt x="10679" y="17326"/>
                      <a:pt x="10679" y="17327"/>
                      <a:pt x="10682" y="17328"/>
                    </a:cubicBezTo>
                    <a:lnTo>
                      <a:pt x="10682" y="17328"/>
                    </a:lnTo>
                    <a:cubicBezTo>
                      <a:pt x="10683" y="17328"/>
                      <a:pt x="10684" y="17327"/>
                      <a:pt x="10686" y="17326"/>
                    </a:cubicBezTo>
                    <a:close/>
                    <a:moveTo>
                      <a:pt x="10525" y="17537"/>
                    </a:moveTo>
                    <a:cubicBezTo>
                      <a:pt x="10525" y="17542"/>
                      <a:pt x="10536" y="17542"/>
                      <a:pt x="10531" y="17542"/>
                    </a:cubicBezTo>
                    <a:cubicBezTo>
                      <a:pt x="10526" y="17541"/>
                      <a:pt x="10524" y="17541"/>
                      <a:pt x="10522" y="17541"/>
                    </a:cubicBezTo>
                    <a:cubicBezTo>
                      <a:pt x="10522" y="17541"/>
                      <a:pt x="10521" y="17541"/>
                      <a:pt x="10521" y="17541"/>
                    </a:cubicBezTo>
                    <a:lnTo>
                      <a:pt x="10521" y="17541"/>
                    </a:lnTo>
                    <a:lnTo>
                      <a:pt x="10525" y="17537"/>
                    </a:lnTo>
                    <a:close/>
                    <a:moveTo>
                      <a:pt x="10093" y="17564"/>
                    </a:moveTo>
                    <a:cubicBezTo>
                      <a:pt x="10093" y="17565"/>
                      <a:pt x="10093" y="17566"/>
                      <a:pt x="10093" y="17567"/>
                    </a:cubicBezTo>
                    <a:lnTo>
                      <a:pt x="10093" y="17567"/>
                    </a:lnTo>
                    <a:cubicBezTo>
                      <a:pt x="10093" y="17566"/>
                      <a:pt x="10093" y="17565"/>
                      <a:pt x="10093" y="17564"/>
                    </a:cubicBezTo>
                    <a:close/>
                    <a:moveTo>
                      <a:pt x="10520" y="17570"/>
                    </a:moveTo>
                    <a:lnTo>
                      <a:pt x="10520" y="17570"/>
                    </a:lnTo>
                    <a:cubicBezTo>
                      <a:pt x="10521" y="17572"/>
                      <a:pt x="10523" y="17573"/>
                      <a:pt x="10525" y="17573"/>
                    </a:cubicBezTo>
                    <a:lnTo>
                      <a:pt x="10525" y="17573"/>
                    </a:lnTo>
                    <a:cubicBezTo>
                      <a:pt x="10524" y="17573"/>
                      <a:pt x="10523" y="17571"/>
                      <a:pt x="10520" y="17570"/>
                    </a:cubicBezTo>
                    <a:close/>
                    <a:moveTo>
                      <a:pt x="10777" y="17691"/>
                    </a:moveTo>
                    <a:cubicBezTo>
                      <a:pt x="10776" y="17691"/>
                      <a:pt x="10774" y="17692"/>
                      <a:pt x="10772" y="17693"/>
                    </a:cubicBezTo>
                    <a:lnTo>
                      <a:pt x="10772" y="17693"/>
                    </a:lnTo>
                    <a:cubicBezTo>
                      <a:pt x="10775" y="17692"/>
                      <a:pt x="10777" y="17692"/>
                      <a:pt x="10780" y="17692"/>
                    </a:cubicBezTo>
                    <a:cubicBezTo>
                      <a:pt x="10779" y="17691"/>
                      <a:pt x="10778" y="17691"/>
                      <a:pt x="10777" y="17691"/>
                    </a:cubicBezTo>
                    <a:close/>
                    <a:moveTo>
                      <a:pt x="10503" y="17841"/>
                    </a:moveTo>
                    <a:cubicBezTo>
                      <a:pt x="10500" y="17844"/>
                      <a:pt x="10502" y="17845"/>
                      <a:pt x="10506" y="17846"/>
                    </a:cubicBezTo>
                    <a:lnTo>
                      <a:pt x="10506" y="17846"/>
                    </a:lnTo>
                    <a:cubicBezTo>
                      <a:pt x="10503" y="17845"/>
                      <a:pt x="10503" y="17841"/>
                      <a:pt x="10503" y="17841"/>
                    </a:cubicBezTo>
                    <a:close/>
                    <a:moveTo>
                      <a:pt x="10517" y="17873"/>
                    </a:moveTo>
                    <a:cubicBezTo>
                      <a:pt x="10517" y="17874"/>
                      <a:pt x="10516" y="17874"/>
                      <a:pt x="10516" y="17874"/>
                    </a:cubicBezTo>
                    <a:lnTo>
                      <a:pt x="10516" y="17874"/>
                    </a:lnTo>
                    <a:cubicBezTo>
                      <a:pt x="10516" y="17874"/>
                      <a:pt x="10517" y="17874"/>
                      <a:pt x="10517" y="17873"/>
                    </a:cubicBezTo>
                    <a:close/>
                    <a:moveTo>
                      <a:pt x="10516" y="17874"/>
                    </a:moveTo>
                    <a:cubicBezTo>
                      <a:pt x="10515" y="17874"/>
                      <a:pt x="10512" y="17874"/>
                      <a:pt x="10508" y="17874"/>
                    </a:cubicBezTo>
                    <a:cubicBezTo>
                      <a:pt x="10508" y="17875"/>
                      <a:pt x="10509" y="17876"/>
                      <a:pt x="10510" y="17876"/>
                    </a:cubicBezTo>
                    <a:cubicBezTo>
                      <a:pt x="10511" y="17876"/>
                      <a:pt x="10513" y="17875"/>
                      <a:pt x="10516" y="17874"/>
                    </a:cubicBezTo>
                    <a:close/>
                    <a:moveTo>
                      <a:pt x="10730" y="17897"/>
                    </a:moveTo>
                    <a:cubicBezTo>
                      <a:pt x="10733" y="17897"/>
                      <a:pt x="10735" y="17898"/>
                      <a:pt x="10737" y="17898"/>
                    </a:cubicBezTo>
                    <a:lnTo>
                      <a:pt x="10737" y="17898"/>
                    </a:lnTo>
                    <a:cubicBezTo>
                      <a:pt x="10737" y="17897"/>
                      <a:pt x="10734" y="17897"/>
                      <a:pt x="10730" y="17897"/>
                    </a:cubicBezTo>
                    <a:close/>
                    <a:moveTo>
                      <a:pt x="10769" y="17896"/>
                    </a:moveTo>
                    <a:cubicBezTo>
                      <a:pt x="10758" y="17896"/>
                      <a:pt x="10751" y="17899"/>
                      <a:pt x="10744" y="17899"/>
                    </a:cubicBezTo>
                    <a:cubicBezTo>
                      <a:pt x="10742" y="17899"/>
                      <a:pt x="10739" y="17899"/>
                      <a:pt x="10737" y="17898"/>
                    </a:cubicBezTo>
                    <a:lnTo>
                      <a:pt x="10737" y="17898"/>
                    </a:lnTo>
                    <a:cubicBezTo>
                      <a:pt x="10737" y="17899"/>
                      <a:pt x="10735" y="17900"/>
                      <a:pt x="10730" y="17902"/>
                    </a:cubicBezTo>
                    <a:cubicBezTo>
                      <a:pt x="10752" y="17902"/>
                      <a:pt x="10774" y="17902"/>
                      <a:pt x="10785" y="17908"/>
                    </a:cubicBezTo>
                    <a:cubicBezTo>
                      <a:pt x="10780" y="17902"/>
                      <a:pt x="10780" y="17902"/>
                      <a:pt x="10785" y="17902"/>
                    </a:cubicBezTo>
                    <a:lnTo>
                      <a:pt x="10769" y="17902"/>
                    </a:lnTo>
                    <a:lnTo>
                      <a:pt x="10769" y="17896"/>
                    </a:lnTo>
                    <a:close/>
                    <a:moveTo>
                      <a:pt x="10769" y="17908"/>
                    </a:moveTo>
                    <a:cubicBezTo>
                      <a:pt x="10765" y="17908"/>
                      <a:pt x="10764" y="17908"/>
                      <a:pt x="10765" y="17909"/>
                    </a:cubicBezTo>
                    <a:lnTo>
                      <a:pt x="10765" y="17909"/>
                    </a:lnTo>
                    <a:cubicBezTo>
                      <a:pt x="10766" y="17909"/>
                      <a:pt x="10767" y="17908"/>
                      <a:pt x="10769" y="17908"/>
                    </a:cubicBezTo>
                    <a:close/>
                    <a:moveTo>
                      <a:pt x="9108" y="17913"/>
                    </a:moveTo>
                    <a:lnTo>
                      <a:pt x="9120" y="17935"/>
                    </a:lnTo>
                    <a:lnTo>
                      <a:pt x="9114" y="17913"/>
                    </a:lnTo>
                    <a:close/>
                    <a:moveTo>
                      <a:pt x="10785" y="17952"/>
                    </a:moveTo>
                    <a:cubicBezTo>
                      <a:pt x="10785" y="17952"/>
                      <a:pt x="10790" y="17952"/>
                      <a:pt x="10794" y="17952"/>
                    </a:cubicBezTo>
                    <a:lnTo>
                      <a:pt x="10794" y="17952"/>
                    </a:lnTo>
                    <a:cubicBezTo>
                      <a:pt x="10792" y="17952"/>
                      <a:pt x="10790" y="17952"/>
                      <a:pt x="10785" y="17952"/>
                    </a:cubicBezTo>
                    <a:close/>
                    <a:moveTo>
                      <a:pt x="10794" y="17952"/>
                    </a:moveTo>
                    <a:cubicBezTo>
                      <a:pt x="10796" y="17953"/>
                      <a:pt x="10796" y="17954"/>
                      <a:pt x="10796" y="17957"/>
                    </a:cubicBezTo>
                    <a:cubicBezTo>
                      <a:pt x="10806" y="17954"/>
                      <a:pt x="10800" y="17953"/>
                      <a:pt x="10794" y="17952"/>
                    </a:cubicBezTo>
                    <a:close/>
                    <a:moveTo>
                      <a:pt x="9861" y="18074"/>
                    </a:moveTo>
                    <a:cubicBezTo>
                      <a:pt x="9878" y="18079"/>
                      <a:pt x="9883" y="18096"/>
                      <a:pt x="9883" y="18118"/>
                    </a:cubicBezTo>
                    <a:cubicBezTo>
                      <a:pt x="9883" y="18101"/>
                      <a:pt x="9867" y="18090"/>
                      <a:pt x="9861" y="18074"/>
                    </a:cubicBezTo>
                    <a:close/>
                    <a:moveTo>
                      <a:pt x="10841" y="18129"/>
                    </a:moveTo>
                    <a:cubicBezTo>
                      <a:pt x="10848" y="18129"/>
                      <a:pt x="10850" y="18131"/>
                      <a:pt x="10853" y="18131"/>
                    </a:cubicBezTo>
                    <a:cubicBezTo>
                      <a:pt x="10854" y="18131"/>
                      <a:pt x="10855" y="18131"/>
                      <a:pt x="10857" y="18129"/>
                    </a:cubicBezTo>
                    <a:close/>
                    <a:moveTo>
                      <a:pt x="9498" y="18215"/>
                    </a:moveTo>
                    <a:cubicBezTo>
                      <a:pt x="9497" y="18216"/>
                      <a:pt x="9497" y="18216"/>
                      <a:pt x="9496" y="18217"/>
                    </a:cubicBezTo>
                    <a:cubicBezTo>
                      <a:pt x="9497" y="18217"/>
                      <a:pt x="9497" y="18216"/>
                      <a:pt x="9498" y="18215"/>
                    </a:cubicBezTo>
                    <a:close/>
                    <a:moveTo>
                      <a:pt x="10852" y="18483"/>
                    </a:moveTo>
                    <a:cubicBezTo>
                      <a:pt x="10842" y="18483"/>
                      <a:pt x="10843" y="18485"/>
                      <a:pt x="10846" y="18486"/>
                    </a:cubicBezTo>
                    <a:lnTo>
                      <a:pt x="10846" y="18486"/>
                    </a:lnTo>
                    <a:cubicBezTo>
                      <a:pt x="10847" y="18485"/>
                      <a:pt x="10848" y="18484"/>
                      <a:pt x="10852" y="18483"/>
                    </a:cubicBezTo>
                    <a:close/>
                    <a:moveTo>
                      <a:pt x="10846" y="18486"/>
                    </a:moveTo>
                    <a:cubicBezTo>
                      <a:pt x="10846" y="18488"/>
                      <a:pt x="10846" y="18489"/>
                      <a:pt x="10847" y="18490"/>
                    </a:cubicBezTo>
                    <a:lnTo>
                      <a:pt x="10847" y="18490"/>
                    </a:lnTo>
                    <a:cubicBezTo>
                      <a:pt x="10849" y="18490"/>
                      <a:pt x="10850" y="18489"/>
                      <a:pt x="10852" y="18489"/>
                    </a:cubicBezTo>
                    <a:cubicBezTo>
                      <a:pt x="10852" y="18489"/>
                      <a:pt x="10848" y="18488"/>
                      <a:pt x="10846" y="18486"/>
                    </a:cubicBezTo>
                    <a:close/>
                    <a:moveTo>
                      <a:pt x="10481" y="18632"/>
                    </a:moveTo>
                    <a:lnTo>
                      <a:pt x="10475" y="18649"/>
                    </a:lnTo>
                    <a:lnTo>
                      <a:pt x="10475" y="18649"/>
                    </a:lnTo>
                    <a:lnTo>
                      <a:pt x="10492" y="18632"/>
                    </a:lnTo>
                    <a:close/>
                    <a:moveTo>
                      <a:pt x="8998" y="18660"/>
                    </a:moveTo>
                    <a:cubicBezTo>
                      <a:pt x="8998" y="18660"/>
                      <a:pt x="9001" y="18660"/>
                      <a:pt x="9002" y="18664"/>
                    </a:cubicBezTo>
                    <a:lnTo>
                      <a:pt x="9002" y="18664"/>
                    </a:lnTo>
                    <a:cubicBezTo>
                      <a:pt x="9002" y="18662"/>
                      <a:pt x="9001" y="18660"/>
                      <a:pt x="8998" y="18660"/>
                    </a:cubicBezTo>
                    <a:close/>
                    <a:moveTo>
                      <a:pt x="9002" y="18664"/>
                    </a:moveTo>
                    <a:cubicBezTo>
                      <a:pt x="9002" y="18666"/>
                      <a:pt x="9001" y="18669"/>
                      <a:pt x="8999" y="18672"/>
                    </a:cubicBezTo>
                    <a:lnTo>
                      <a:pt x="8999" y="18672"/>
                    </a:lnTo>
                    <a:cubicBezTo>
                      <a:pt x="9001" y="18672"/>
                      <a:pt x="9002" y="18671"/>
                      <a:pt x="9003" y="18671"/>
                    </a:cubicBezTo>
                    <a:cubicBezTo>
                      <a:pt x="9003" y="18668"/>
                      <a:pt x="9003" y="18666"/>
                      <a:pt x="9002" y="18664"/>
                    </a:cubicBezTo>
                    <a:close/>
                    <a:moveTo>
                      <a:pt x="8999" y="18672"/>
                    </a:moveTo>
                    <a:lnTo>
                      <a:pt x="8999" y="18672"/>
                    </a:lnTo>
                    <a:cubicBezTo>
                      <a:pt x="8995" y="18674"/>
                      <a:pt x="8991" y="18677"/>
                      <a:pt x="8989" y="18680"/>
                    </a:cubicBezTo>
                    <a:lnTo>
                      <a:pt x="8989" y="18680"/>
                    </a:lnTo>
                    <a:cubicBezTo>
                      <a:pt x="8993" y="18679"/>
                      <a:pt x="8997" y="18676"/>
                      <a:pt x="8999" y="18672"/>
                    </a:cubicBezTo>
                    <a:close/>
                    <a:moveTo>
                      <a:pt x="9116" y="18814"/>
                    </a:moveTo>
                    <a:cubicBezTo>
                      <a:pt x="9117" y="18814"/>
                      <a:pt x="9118" y="18815"/>
                      <a:pt x="9120" y="18815"/>
                    </a:cubicBezTo>
                    <a:cubicBezTo>
                      <a:pt x="9119" y="18814"/>
                      <a:pt x="9118" y="18814"/>
                      <a:pt x="9116" y="18814"/>
                    </a:cubicBezTo>
                    <a:close/>
                    <a:moveTo>
                      <a:pt x="8948" y="18829"/>
                    </a:moveTo>
                    <a:lnTo>
                      <a:pt x="8942" y="18837"/>
                    </a:lnTo>
                    <a:cubicBezTo>
                      <a:pt x="8947" y="18837"/>
                      <a:pt x="8948" y="18837"/>
                      <a:pt x="8948" y="18829"/>
                    </a:cubicBezTo>
                    <a:close/>
                    <a:moveTo>
                      <a:pt x="9108" y="18848"/>
                    </a:moveTo>
                    <a:cubicBezTo>
                      <a:pt x="9108" y="18848"/>
                      <a:pt x="9107" y="18849"/>
                      <a:pt x="9107" y="18849"/>
                    </a:cubicBezTo>
                    <a:lnTo>
                      <a:pt x="9107" y="18849"/>
                    </a:lnTo>
                    <a:cubicBezTo>
                      <a:pt x="9107" y="18849"/>
                      <a:pt x="9108" y="18848"/>
                      <a:pt x="9108" y="18848"/>
                    </a:cubicBezTo>
                    <a:close/>
                    <a:moveTo>
                      <a:pt x="9164" y="18843"/>
                    </a:moveTo>
                    <a:lnTo>
                      <a:pt x="9159" y="18852"/>
                    </a:lnTo>
                    <a:lnTo>
                      <a:pt x="9159" y="18852"/>
                    </a:lnTo>
                    <a:cubicBezTo>
                      <a:pt x="9162" y="18848"/>
                      <a:pt x="9164" y="18845"/>
                      <a:pt x="9164" y="18843"/>
                    </a:cubicBezTo>
                    <a:close/>
                    <a:moveTo>
                      <a:pt x="9159" y="18852"/>
                    </a:moveTo>
                    <a:cubicBezTo>
                      <a:pt x="9159" y="18853"/>
                      <a:pt x="9158" y="18853"/>
                      <a:pt x="9158" y="18854"/>
                    </a:cubicBezTo>
                    <a:lnTo>
                      <a:pt x="9158" y="18854"/>
                    </a:lnTo>
                    <a:lnTo>
                      <a:pt x="9159" y="18852"/>
                    </a:lnTo>
                    <a:close/>
                    <a:moveTo>
                      <a:pt x="9107" y="18849"/>
                    </a:moveTo>
                    <a:cubicBezTo>
                      <a:pt x="9099" y="18852"/>
                      <a:pt x="9095" y="18859"/>
                      <a:pt x="9092" y="18865"/>
                    </a:cubicBezTo>
                    <a:lnTo>
                      <a:pt x="9092" y="18865"/>
                    </a:lnTo>
                    <a:cubicBezTo>
                      <a:pt x="9102" y="18865"/>
                      <a:pt x="9103" y="18852"/>
                      <a:pt x="9107" y="18849"/>
                    </a:cubicBezTo>
                    <a:close/>
                    <a:moveTo>
                      <a:pt x="9147" y="18854"/>
                    </a:moveTo>
                    <a:cubicBezTo>
                      <a:pt x="9147" y="18854"/>
                      <a:pt x="9147" y="18865"/>
                      <a:pt x="9142" y="18870"/>
                    </a:cubicBezTo>
                    <a:cubicBezTo>
                      <a:pt x="9149" y="18863"/>
                      <a:pt x="9154" y="18858"/>
                      <a:pt x="9158" y="18854"/>
                    </a:cubicBezTo>
                    <a:close/>
                    <a:moveTo>
                      <a:pt x="9120" y="18870"/>
                    </a:moveTo>
                    <a:cubicBezTo>
                      <a:pt x="9119" y="18871"/>
                      <a:pt x="9119" y="18871"/>
                      <a:pt x="9119" y="18872"/>
                    </a:cubicBezTo>
                    <a:lnTo>
                      <a:pt x="9119" y="18872"/>
                    </a:lnTo>
                    <a:cubicBezTo>
                      <a:pt x="9119" y="18871"/>
                      <a:pt x="9119" y="18871"/>
                      <a:pt x="9120" y="18870"/>
                    </a:cubicBezTo>
                    <a:close/>
                    <a:moveTo>
                      <a:pt x="9169" y="18904"/>
                    </a:moveTo>
                    <a:lnTo>
                      <a:pt x="9168" y="18906"/>
                    </a:lnTo>
                    <a:lnTo>
                      <a:pt x="9168" y="18906"/>
                    </a:lnTo>
                    <a:cubicBezTo>
                      <a:pt x="9169" y="18905"/>
                      <a:pt x="9169" y="18904"/>
                      <a:pt x="9169" y="18904"/>
                    </a:cubicBezTo>
                    <a:close/>
                    <a:moveTo>
                      <a:pt x="10802" y="19086"/>
                    </a:moveTo>
                    <a:cubicBezTo>
                      <a:pt x="10799" y="19086"/>
                      <a:pt x="10798" y="19088"/>
                      <a:pt x="10795" y="19088"/>
                    </a:cubicBezTo>
                    <a:lnTo>
                      <a:pt x="10795" y="19088"/>
                    </a:lnTo>
                    <a:cubicBezTo>
                      <a:pt x="10793" y="19088"/>
                      <a:pt x="10790" y="19088"/>
                      <a:pt x="10787" y="19087"/>
                    </a:cubicBezTo>
                    <a:lnTo>
                      <a:pt x="10787" y="19087"/>
                    </a:lnTo>
                    <a:cubicBezTo>
                      <a:pt x="10790" y="19088"/>
                      <a:pt x="10792" y="19089"/>
                      <a:pt x="10793" y="19089"/>
                    </a:cubicBezTo>
                    <a:cubicBezTo>
                      <a:pt x="10794" y="19089"/>
                      <a:pt x="10795" y="19089"/>
                      <a:pt x="10795" y="19088"/>
                    </a:cubicBezTo>
                    <a:lnTo>
                      <a:pt x="10795" y="19088"/>
                    </a:lnTo>
                    <a:cubicBezTo>
                      <a:pt x="10797" y="19089"/>
                      <a:pt x="10799" y="19089"/>
                      <a:pt x="10800" y="19089"/>
                    </a:cubicBezTo>
                    <a:cubicBezTo>
                      <a:pt x="10802" y="19089"/>
                      <a:pt x="10804" y="19088"/>
                      <a:pt x="10802" y="19086"/>
                    </a:cubicBezTo>
                    <a:close/>
                    <a:moveTo>
                      <a:pt x="11466" y="19202"/>
                    </a:moveTo>
                    <a:cubicBezTo>
                      <a:pt x="11467" y="19202"/>
                      <a:pt x="11468" y="19203"/>
                      <a:pt x="11469" y="19203"/>
                    </a:cubicBezTo>
                    <a:lnTo>
                      <a:pt x="11469" y="19203"/>
                    </a:lnTo>
                    <a:cubicBezTo>
                      <a:pt x="11469" y="19203"/>
                      <a:pt x="11468" y="19202"/>
                      <a:pt x="11466" y="19202"/>
                    </a:cubicBezTo>
                    <a:close/>
                    <a:moveTo>
                      <a:pt x="11469" y="19203"/>
                    </a:moveTo>
                    <a:cubicBezTo>
                      <a:pt x="11470" y="19205"/>
                      <a:pt x="11468" y="19206"/>
                      <a:pt x="11466" y="19209"/>
                    </a:cubicBezTo>
                    <a:lnTo>
                      <a:pt x="11466" y="19209"/>
                    </a:lnTo>
                    <a:cubicBezTo>
                      <a:pt x="11468" y="19208"/>
                      <a:pt x="11470" y="19208"/>
                      <a:pt x="11471" y="19208"/>
                    </a:cubicBezTo>
                    <a:cubicBezTo>
                      <a:pt x="11471" y="19208"/>
                      <a:pt x="11471" y="19205"/>
                      <a:pt x="11469" y="19203"/>
                    </a:cubicBezTo>
                    <a:close/>
                    <a:moveTo>
                      <a:pt x="11477" y="19213"/>
                    </a:moveTo>
                    <a:cubicBezTo>
                      <a:pt x="11465" y="19213"/>
                      <a:pt x="11475" y="19213"/>
                      <a:pt x="11475" y="19217"/>
                    </a:cubicBezTo>
                    <a:lnTo>
                      <a:pt x="11475" y="19217"/>
                    </a:lnTo>
                    <a:cubicBezTo>
                      <a:pt x="11479" y="19216"/>
                      <a:pt x="11483" y="19215"/>
                      <a:pt x="11486" y="19215"/>
                    </a:cubicBezTo>
                    <a:cubicBezTo>
                      <a:pt x="11486" y="19215"/>
                      <a:pt x="11486" y="19215"/>
                      <a:pt x="11486" y="19215"/>
                    </a:cubicBezTo>
                    <a:lnTo>
                      <a:pt x="11486" y="19215"/>
                    </a:lnTo>
                    <a:cubicBezTo>
                      <a:pt x="11485" y="19213"/>
                      <a:pt x="11482" y="19213"/>
                      <a:pt x="11477" y="19213"/>
                    </a:cubicBezTo>
                    <a:close/>
                    <a:moveTo>
                      <a:pt x="11453" y="19214"/>
                    </a:moveTo>
                    <a:lnTo>
                      <a:pt x="11453" y="19214"/>
                    </a:lnTo>
                    <a:cubicBezTo>
                      <a:pt x="11453" y="19216"/>
                      <a:pt x="11451" y="19218"/>
                      <a:pt x="11448" y="19221"/>
                    </a:cubicBezTo>
                    <a:lnTo>
                      <a:pt x="11448" y="19221"/>
                    </a:lnTo>
                    <a:cubicBezTo>
                      <a:pt x="11449" y="19218"/>
                      <a:pt x="11450" y="19216"/>
                      <a:pt x="11453" y="19214"/>
                    </a:cubicBezTo>
                    <a:close/>
                    <a:moveTo>
                      <a:pt x="11486" y="19215"/>
                    </a:moveTo>
                    <a:cubicBezTo>
                      <a:pt x="11488" y="19216"/>
                      <a:pt x="11488" y="19219"/>
                      <a:pt x="11488" y="19225"/>
                    </a:cubicBezTo>
                    <a:lnTo>
                      <a:pt x="11493" y="19225"/>
                    </a:lnTo>
                    <a:cubicBezTo>
                      <a:pt x="11493" y="19218"/>
                      <a:pt x="11491" y="19215"/>
                      <a:pt x="11486" y="19215"/>
                    </a:cubicBezTo>
                    <a:close/>
                    <a:moveTo>
                      <a:pt x="9443" y="19235"/>
                    </a:moveTo>
                    <a:cubicBezTo>
                      <a:pt x="9441" y="19235"/>
                      <a:pt x="9440" y="19236"/>
                      <a:pt x="9439" y="19238"/>
                    </a:cubicBezTo>
                    <a:lnTo>
                      <a:pt x="9439" y="19238"/>
                    </a:lnTo>
                    <a:cubicBezTo>
                      <a:pt x="9441" y="19236"/>
                      <a:pt x="9444" y="19236"/>
                      <a:pt x="9446" y="19236"/>
                    </a:cubicBezTo>
                    <a:cubicBezTo>
                      <a:pt x="9445" y="19235"/>
                      <a:pt x="9444" y="19235"/>
                      <a:pt x="9443" y="19235"/>
                    </a:cubicBezTo>
                    <a:close/>
                    <a:moveTo>
                      <a:pt x="9536" y="19312"/>
                    </a:moveTo>
                    <a:lnTo>
                      <a:pt x="9536" y="19312"/>
                    </a:lnTo>
                    <a:cubicBezTo>
                      <a:pt x="9537" y="19312"/>
                      <a:pt x="9537" y="19312"/>
                      <a:pt x="9537" y="19312"/>
                    </a:cubicBezTo>
                    <a:lnTo>
                      <a:pt x="9537" y="19312"/>
                    </a:lnTo>
                    <a:cubicBezTo>
                      <a:pt x="9537" y="19312"/>
                      <a:pt x="9537" y="19312"/>
                      <a:pt x="9536" y="19312"/>
                    </a:cubicBezTo>
                    <a:close/>
                    <a:moveTo>
                      <a:pt x="9529" y="19304"/>
                    </a:moveTo>
                    <a:cubicBezTo>
                      <a:pt x="9527" y="19304"/>
                      <a:pt x="9526" y="19305"/>
                      <a:pt x="9523" y="19308"/>
                    </a:cubicBezTo>
                    <a:cubicBezTo>
                      <a:pt x="9522" y="19312"/>
                      <a:pt x="9523" y="19313"/>
                      <a:pt x="9525" y="19313"/>
                    </a:cubicBezTo>
                    <a:cubicBezTo>
                      <a:pt x="9527" y="19313"/>
                      <a:pt x="9532" y="19311"/>
                      <a:pt x="9534" y="19311"/>
                    </a:cubicBezTo>
                    <a:cubicBezTo>
                      <a:pt x="9535" y="19311"/>
                      <a:pt x="9536" y="19311"/>
                      <a:pt x="9536" y="19312"/>
                    </a:cubicBezTo>
                    <a:lnTo>
                      <a:pt x="9536" y="19312"/>
                    </a:lnTo>
                    <a:cubicBezTo>
                      <a:pt x="9534" y="19308"/>
                      <a:pt x="9532" y="19304"/>
                      <a:pt x="9529" y="19304"/>
                    </a:cubicBezTo>
                    <a:close/>
                    <a:moveTo>
                      <a:pt x="11521" y="19363"/>
                    </a:moveTo>
                    <a:cubicBezTo>
                      <a:pt x="11518" y="19363"/>
                      <a:pt x="11513" y="19366"/>
                      <a:pt x="11509" y="19368"/>
                    </a:cubicBezTo>
                    <a:lnTo>
                      <a:pt x="11516" y="19368"/>
                    </a:lnTo>
                    <a:lnTo>
                      <a:pt x="11521" y="19363"/>
                    </a:lnTo>
                    <a:close/>
                    <a:moveTo>
                      <a:pt x="9230" y="19379"/>
                    </a:moveTo>
                    <a:cubicBezTo>
                      <a:pt x="9230" y="19380"/>
                      <a:pt x="9232" y="19382"/>
                      <a:pt x="9235" y="19383"/>
                    </a:cubicBezTo>
                    <a:lnTo>
                      <a:pt x="9235" y="19383"/>
                    </a:lnTo>
                    <a:cubicBezTo>
                      <a:pt x="9234" y="19382"/>
                      <a:pt x="9232" y="19381"/>
                      <a:pt x="9230" y="19379"/>
                    </a:cubicBezTo>
                    <a:close/>
                    <a:moveTo>
                      <a:pt x="11521" y="19396"/>
                    </a:moveTo>
                    <a:cubicBezTo>
                      <a:pt x="11515" y="19396"/>
                      <a:pt x="11515" y="19397"/>
                      <a:pt x="11517" y="19398"/>
                    </a:cubicBezTo>
                    <a:lnTo>
                      <a:pt x="11517" y="19398"/>
                    </a:lnTo>
                    <a:cubicBezTo>
                      <a:pt x="11518" y="19397"/>
                      <a:pt x="11520" y="19397"/>
                      <a:pt x="11521" y="19396"/>
                    </a:cubicBezTo>
                    <a:close/>
                    <a:moveTo>
                      <a:pt x="9546" y="19428"/>
                    </a:moveTo>
                    <a:cubicBezTo>
                      <a:pt x="9546" y="19428"/>
                      <a:pt x="9546" y="19429"/>
                      <a:pt x="9545" y="19429"/>
                    </a:cubicBezTo>
                    <a:lnTo>
                      <a:pt x="9545" y="19429"/>
                    </a:lnTo>
                    <a:cubicBezTo>
                      <a:pt x="9545" y="19429"/>
                      <a:pt x="9545" y="19429"/>
                      <a:pt x="9546" y="19429"/>
                    </a:cubicBezTo>
                    <a:cubicBezTo>
                      <a:pt x="9546" y="19429"/>
                      <a:pt x="9546" y="19428"/>
                      <a:pt x="9546" y="19428"/>
                    </a:cubicBezTo>
                    <a:close/>
                    <a:moveTo>
                      <a:pt x="9590" y="19418"/>
                    </a:moveTo>
                    <a:lnTo>
                      <a:pt x="9573" y="19429"/>
                    </a:lnTo>
                    <a:cubicBezTo>
                      <a:pt x="9573" y="19429"/>
                      <a:pt x="9573" y="19424"/>
                      <a:pt x="9562" y="19424"/>
                    </a:cubicBezTo>
                    <a:cubicBezTo>
                      <a:pt x="9556" y="19427"/>
                      <a:pt x="9553" y="19433"/>
                      <a:pt x="9549" y="19438"/>
                    </a:cubicBezTo>
                    <a:lnTo>
                      <a:pt x="9549" y="19438"/>
                    </a:lnTo>
                    <a:cubicBezTo>
                      <a:pt x="9549" y="19438"/>
                      <a:pt x="9548" y="19438"/>
                      <a:pt x="9547" y="19438"/>
                    </a:cubicBezTo>
                    <a:cubicBezTo>
                      <a:pt x="9544" y="19438"/>
                      <a:pt x="9540" y="19440"/>
                      <a:pt x="9535" y="19446"/>
                    </a:cubicBezTo>
                    <a:cubicBezTo>
                      <a:pt x="9542" y="19446"/>
                      <a:pt x="9546" y="19443"/>
                      <a:pt x="9549" y="19438"/>
                    </a:cubicBezTo>
                    <a:lnTo>
                      <a:pt x="9549" y="19438"/>
                    </a:lnTo>
                    <a:cubicBezTo>
                      <a:pt x="9551" y="19440"/>
                      <a:pt x="9551" y="19442"/>
                      <a:pt x="9551" y="19446"/>
                    </a:cubicBezTo>
                    <a:cubicBezTo>
                      <a:pt x="9573" y="19429"/>
                      <a:pt x="9584" y="19424"/>
                      <a:pt x="9601" y="19424"/>
                    </a:cubicBezTo>
                    <a:cubicBezTo>
                      <a:pt x="9590" y="19424"/>
                      <a:pt x="9584" y="19424"/>
                      <a:pt x="9590" y="19418"/>
                    </a:cubicBezTo>
                    <a:close/>
                    <a:moveTo>
                      <a:pt x="11549" y="19446"/>
                    </a:moveTo>
                    <a:cubicBezTo>
                      <a:pt x="11544" y="19446"/>
                      <a:pt x="11533" y="19446"/>
                      <a:pt x="11529" y="19449"/>
                    </a:cubicBezTo>
                    <a:lnTo>
                      <a:pt x="11529" y="19449"/>
                    </a:lnTo>
                    <a:cubicBezTo>
                      <a:pt x="11538" y="19449"/>
                      <a:pt x="11547" y="19448"/>
                      <a:pt x="11549" y="19446"/>
                    </a:cubicBezTo>
                    <a:close/>
                    <a:moveTo>
                      <a:pt x="11559" y="19557"/>
                    </a:moveTo>
                    <a:cubicBezTo>
                      <a:pt x="11561" y="19557"/>
                      <a:pt x="11561" y="19557"/>
                      <a:pt x="11562" y="19557"/>
                    </a:cubicBezTo>
                    <a:lnTo>
                      <a:pt x="11562" y="19557"/>
                    </a:lnTo>
                    <a:cubicBezTo>
                      <a:pt x="11561" y="19557"/>
                      <a:pt x="11560" y="19557"/>
                      <a:pt x="11559" y="19557"/>
                    </a:cubicBezTo>
                    <a:close/>
                    <a:moveTo>
                      <a:pt x="9833" y="19601"/>
                    </a:moveTo>
                    <a:lnTo>
                      <a:pt x="9828" y="19606"/>
                    </a:lnTo>
                    <a:cubicBezTo>
                      <a:pt x="9829" y="19606"/>
                      <a:pt x="9831" y="19606"/>
                      <a:pt x="9833" y="19601"/>
                    </a:cubicBezTo>
                    <a:close/>
                    <a:moveTo>
                      <a:pt x="9428" y="19656"/>
                    </a:moveTo>
                    <a:cubicBezTo>
                      <a:pt x="9427" y="19656"/>
                      <a:pt x="9426" y="19656"/>
                      <a:pt x="9424" y="19656"/>
                    </a:cubicBezTo>
                    <a:lnTo>
                      <a:pt x="9431" y="19656"/>
                    </a:lnTo>
                    <a:cubicBezTo>
                      <a:pt x="9431" y="19656"/>
                      <a:pt x="9430" y="19656"/>
                      <a:pt x="9428" y="19656"/>
                    </a:cubicBezTo>
                    <a:close/>
                    <a:moveTo>
                      <a:pt x="11361" y="19656"/>
                    </a:moveTo>
                    <a:lnTo>
                      <a:pt x="11361" y="19656"/>
                    </a:lnTo>
                    <a:cubicBezTo>
                      <a:pt x="11362" y="19659"/>
                      <a:pt x="11364" y="19662"/>
                      <a:pt x="11367" y="19663"/>
                    </a:cubicBezTo>
                    <a:lnTo>
                      <a:pt x="11367" y="19663"/>
                    </a:lnTo>
                    <a:cubicBezTo>
                      <a:pt x="11366" y="19661"/>
                      <a:pt x="11364" y="19659"/>
                      <a:pt x="11361" y="19656"/>
                    </a:cubicBezTo>
                    <a:close/>
                    <a:moveTo>
                      <a:pt x="11599" y="19756"/>
                    </a:moveTo>
                    <a:cubicBezTo>
                      <a:pt x="11599" y="19756"/>
                      <a:pt x="11604" y="19756"/>
                      <a:pt x="11604" y="19761"/>
                    </a:cubicBezTo>
                    <a:cubicBezTo>
                      <a:pt x="11626" y="19756"/>
                      <a:pt x="11599" y="19756"/>
                      <a:pt x="11599" y="19756"/>
                    </a:cubicBezTo>
                    <a:close/>
                    <a:moveTo>
                      <a:pt x="11339" y="19944"/>
                    </a:moveTo>
                    <a:cubicBezTo>
                      <a:pt x="11335" y="19947"/>
                      <a:pt x="11340" y="19949"/>
                      <a:pt x="11345" y="19949"/>
                    </a:cubicBezTo>
                    <a:lnTo>
                      <a:pt x="11345" y="19949"/>
                    </a:lnTo>
                    <a:cubicBezTo>
                      <a:pt x="11339" y="19948"/>
                      <a:pt x="11339" y="19944"/>
                      <a:pt x="11339" y="19944"/>
                    </a:cubicBezTo>
                    <a:close/>
                    <a:moveTo>
                      <a:pt x="9671" y="19960"/>
                    </a:moveTo>
                    <a:cubicBezTo>
                      <a:pt x="9670" y="19960"/>
                      <a:pt x="9669" y="19960"/>
                      <a:pt x="9667" y="19961"/>
                    </a:cubicBezTo>
                    <a:cubicBezTo>
                      <a:pt x="9669" y="19961"/>
                      <a:pt x="9670" y="19960"/>
                      <a:pt x="9671" y="19960"/>
                    </a:cubicBezTo>
                    <a:close/>
                    <a:moveTo>
                      <a:pt x="10770" y="19976"/>
                    </a:moveTo>
                    <a:lnTo>
                      <a:pt x="10770" y="19976"/>
                    </a:lnTo>
                    <a:cubicBezTo>
                      <a:pt x="10772" y="19983"/>
                      <a:pt x="10776" y="19991"/>
                      <a:pt x="10780" y="19999"/>
                    </a:cubicBezTo>
                    <a:cubicBezTo>
                      <a:pt x="10776" y="19987"/>
                      <a:pt x="10771" y="19978"/>
                      <a:pt x="10770" y="19976"/>
                    </a:cubicBezTo>
                    <a:close/>
                    <a:moveTo>
                      <a:pt x="11603" y="20012"/>
                    </a:moveTo>
                    <a:lnTo>
                      <a:pt x="11603" y="20012"/>
                    </a:lnTo>
                    <a:cubicBezTo>
                      <a:pt x="11599" y="20012"/>
                      <a:pt x="11596" y="20014"/>
                      <a:pt x="11599" y="20016"/>
                    </a:cubicBezTo>
                    <a:cubicBezTo>
                      <a:pt x="11603" y="20014"/>
                      <a:pt x="11604" y="20012"/>
                      <a:pt x="11603" y="20012"/>
                    </a:cubicBezTo>
                    <a:close/>
                    <a:moveTo>
                      <a:pt x="11632" y="20066"/>
                    </a:moveTo>
                    <a:cubicBezTo>
                      <a:pt x="11635" y="20067"/>
                      <a:pt x="11640" y="20068"/>
                      <a:pt x="11648" y="20071"/>
                    </a:cubicBezTo>
                    <a:lnTo>
                      <a:pt x="11632" y="20066"/>
                    </a:lnTo>
                    <a:close/>
                    <a:moveTo>
                      <a:pt x="11665" y="20171"/>
                    </a:moveTo>
                    <a:cubicBezTo>
                      <a:pt x="11637" y="20171"/>
                      <a:pt x="11682" y="20176"/>
                      <a:pt x="11665" y="20182"/>
                    </a:cubicBezTo>
                    <a:lnTo>
                      <a:pt x="11676" y="20182"/>
                    </a:lnTo>
                    <a:cubicBezTo>
                      <a:pt x="11665" y="20176"/>
                      <a:pt x="11665" y="20171"/>
                      <a:pt x="11665" y="20171"/>
                    </a:cubicBezTo>
                    <a:close/>
                    <a:moveTo>
                      <a:pt x="10560" y="20175"/>
                    </a:moveTo>
                    <a:lnTo>
                      <a:pt x="10569" y="20210"/>
                    </a:lnTo>
                    <a:cubicBezTo>
                      <a:pt x="10566" y="20197"/>
                      <a:pt x="10563" y="20186"/>
                      <a:pt x="10560" y="20175"/>
                    </a:cubicBezTo>
                    <a:close/>
                    <a:moveTo>
                      <a:pt x="9922" y="20248"/>
                    </a:moveTo>
                    <a:lnTo>
                      <a:pt x="9933" y="20265"/>
                    </a:lnTo>
                    <a:lnTo>
                      <a:pt x="9933" y="20248"/>
                    </a:lnTo>
                    <a:close/>
                    <a:moveTo>
                      <a:pt x="10202" y="20537"/>
                    </a:moveTo>
                    <a:cubicBezTo>
                      <a:pt x="10200" y="20537"/>
                      <a:pt x="10197" y="20538"/>
                      <a:pt x="10193" y="20542"/>
                    </a:cubicBezTo>
                    <a:cubicBezTo>
                      <a:pt x="10197" y="20540"/>
                      <a:pt x="10200" y="20539"/>
                      <a:pt x="10202" y="20537"/>
                    </a:cubicBezTo>
                    <a:close/>
                    <a:moveTo>
                      <a:pt x="10668" y="20645"/>
                    </a:moveTo>
                    <a:lnTo>
                      <a:pt x="10668" y="20645"/>
                    </a:lnTo>
                    <a:cubicBezTo>
                      <a:pt x="10669" y="20646"/>
                      <a:pt x="10669" y="20646"/>
                      <a:pt x="10669" y="20647"/>
                    </a:cubicBezTo>
                    <a:cubicBezTo>
                      <a:pt x="10669" y="20646"/>
                      <a:pt x="10669" y="20645"/>
                      <a:pt x="10668" y="20645"/>
                    </a:cubicBezTo>
                    <a:close/>
                    <a:moveTo>
                      <a:pt x="10661" y="20667"/>
                    </a:moveTo>
                    <a:cubicBezTo>
                      <a:pt x="10662" y="20667"/>
                      <a:pt x="10663" y="20668"/>
                      <a:pt x="10664" y="20668"/>
                    </a:cubicBezTo>
                    <a:lnTo>
                      <a:pt x="10664" y="20668"/>
                    </a:lnTo>
                    <a:cubicBezTo>
                      <a:pt x="10662" y="20670"/>
                      <a:pt x="10660" y="20671"/>
                      <a:pt x="10659" y="20671"/>
                    </a:cubicBezTo>
                    <a:cubicBezTo>
                      <a:pt x="10658" y="20671"/>
                      <a:pt x="10658" y="20671"/>
                      <a:pt x="10658" y="20669"/>
                    </a:cubicBezTo>
                    <a:cubicBezTo>
                      <a:pt x="10659" y="20668"/>
                      <a:pt x="10660" y="20667"/>
                      <a:pt x="10661" y="20667"/>
                    </a:cubicBezTo>
                    <a:close/>
                    <a:moveTo>
                      <a:pt x="10969" y="20695"/>
                    </a:moveTo>
                    <a:cubicBezTo>
                      <a:pt x="10970" y="20699"/>
                      <a:pt x="10972" y="20703"/>
                      <a:pt x="10973" y="20708"/>
                    </a:cubicBezTo>
                    <a:cubicBezTo>
                      <a:pt x="10972" y="20703"/>
                      <a:pt x="10970" y="20699"/>
                      <a:pt x="10969" y="20695"/>
                    </a:cubicBezTo>
                    <a:close/>
                    <a:moveTo>
                      <a:pt x="10708" y="20807"/>
                    </a:moveTo>
                    <a:cubicBezTo>
                      <a:pt x="10701" y="20809"/>
                      <a:pt x="10701" y="20810"/>
                      <a:pt x="10702" y="20810"/>
                    </a:cubicBezTo>
                    <a:lnTo>
                      <a:pt x="10702" y="20810"/>
                    </a:lnTo>
                    <a:lnTo>
                      <a:pt x="10708" y="20807"/>
                    </a:lnTo>
                    <a:close/>
                    <a:moveTo>
                      <a:pt x="10702" y="20810"/>
                    </a:moveTo>
                    <a:lnTo>
                      <a:pt x="10697" y="20813"/>
                    </a:lnTo>
                    <a:lnTo>
                      <a:pt x="10708" y="20813"/>
                    </a:lnTo>
                    <a:cubicBezTo>
                      <a:pt x="10710" y="20810"/>
                      <a:pt x="10706" y="20810"/>
                      <a:pt x="10704" y="20810"/>
                    </a:cubicBezTo>
                    <a:cubicBezTo>
                      <a:pt x="10703" y="20810"/>
                      <a:pt x="10703" y="20810"/>
                      <a:pt x="10702" y="20810"/>
                    </a:cubicBezTo>
                    <a:close/>
                    <a:moveTo>
                      <a:pt x="11521" y="21089"/>
                    </a:moveTo>
                    <a:lnTo>
                      <a:pt x="11521" y="21089"/>
                    </a:lnTo>
                    <a:cubicBezTo>
                      <a:pt x="11521" y="21090"/>
                      <a:pt x="11521" y="21090"/>
                      <a:pt x="11521" y="21090"/>
                    </a:cubicBezTo>
                    <a:lnTo>
                      <a:pt x="11521" y="21090"/>
                    </a:lnTo>
                    <a:cubicBezTo>
                      <a:pt x="11521" y="21090"/>
                      <a:pt x="11521" y="21090"/>
                      <a:pt x="11521" y="21089"/>
                    </a:cubicBezTo>
                    <a:close/>
                    <a:moveTo>
                      <a:pt x="9972" y="21095"/>
                    </a:moveTo>
                    <a:cubicBezTo>
                      <a:pt x="9974" y="21095"/>
                      <a:pt x="9975" y="21095"/>
                      <a:pt x="9976" y="21096"/>
                    </a:cubicBezTo>
                    <a:lnTo>
                      <a:pt x="9976" y="21096"/>
                    </a:lnTo>
                    <a:cubicBezTo>
                      <a:pt x="9975" y="21095"/>
                      <a:pt x="9974" y="21095"/>
                      <a:pt x="9972" y="21095"/>
                    </a:cubicBezTo>
                    <a:close/>
                    <a:moveTo>
                      <a:pt x="9976" y="21096"/>
                    </a:moveTo>
                    <a:cubicBezTo>
                      <a:pt x="9977" y="21096"/>
                      <a:pt x="9977" y="21097"/>
                      <a:pt x="9977" y="21100"/>
                    </a:cubicBezTo>
                    <a:lnTo>
                      <a:pt x="9977" y="21100"/>
                    </a:lnTo>
                    <a:cubicBezTo>
                      <a:pt x="9978" y="21098"/>
                      <a:pt x="9978" y="21096"/>
                      <a:pt x="9976" y="21096"/>
                    </a:cubicBezTo>
                    <a:close/>
                    <a:moveTo>
                      <a:pt x="11067" y="21095"/>
                    </a:moveTo>
                    <a:lnTo>
                      <a:pt x="11073" y="21117"/>
                    </a:lnTo>
                    <a:cubicBezTo>
                      <a:pt x="11073" y="21117"/>
                      <a:pt x="11067" y="21123"/>
                      <a:pt x="11067" y="21134"/>
                    </a:cubicBezTo>
                    <a:cubicBezTo>
                      <a:pt x="11067" y="21112"/>
                      <a:pt x="11056" y="21095"/>
                      <a:pt x="11067" y="21095"/>
                    </a:cubicBezTo>
                    <a:close/>
                    <a:moveTo>
                      <a:pt x="9961" y="21138"/>
                    </a:moveTo>
                    <a:cubicBezTo>
                      <a:pt x="9962" y="21138"/>
                      <a:pt x="9962" y="21138"/>
                      <a:pt x="9961" y="21139"/>
                    </a:cubicBezTo>
                    <a:cubicBezTo>
                      <a:pt x="9958" y="21139"/>
                      <a:pt x="9956" y="21139"/>
                      <a:pt x="9955" y="21140"/>
                    </a:cubicBezTo>
                    <a:lnTo>
                      <a:pt x="9955" y="21140"/>
                    </a:lnTo>
                    <a:cubicBezTo>
                      <a:pt x="9958" y="21138"/>
                      <a:pt x="9960" y="21138"/>
                      <a:pt x="9961" y="21138"/>
                    </a:cubicBezTo>
                    <a:close/>
                    <a:moveTo>
                      <a:pt x="10071" y="21222"/>
                    </a:moveTo>
                    <a:lnTo>
                      <a:pt x="10060" y="21228"/>
                    </a:lnTo>
                    <a:lnTo>
                      <a:pt x="10055" y="21228"/>
                    </a:lnTo>
                    <a:cubicBezTo>
                      <a:pt x="10055" y="21229"/>
                      <a:pt x="10054" y="21231"/>
                      <a:pt x="10054" y="21233"/>
                    </a:cubicBezTo>
                    <a:lnTo>
                      <a:pt x="10054" y="21233"/>
                    </a:lnTo>
                    <a:cubicBezTo>
                      <a:pt x="10061" y="21231"/>
                      <a:pt x="10062" y="21227"/>
                      <a:pt x="10071" y="21222"/>
                    </a:cubicBezTo>
                    <a:close/>
                    <a:moveTo>
                      <a:pt x="10110" y="21228"/>
                    </a:moveTo>
                    <a:lnTo>
                      <a:pt x="10105" y="21244"/>
                    </a:lnTo>
                    <a:lnTo>
                      <a:pt x="10105" y="21244"/>
                    </a:lnTo>
                    <a:cubicBezTo>
                      <a:pt x="10109" y="21241"/>
                      <a:pt x="10110" y="21237"/>
                      <a:pt x="10110" y="21228"/>
                    </a:cubicBezTo>
                    <a:close/>
                    <a:moveTo>
                      <a:pt x="10105" y="21244"/>
                    </a:moveTo>
                    <a:lnTo>
                      <a:pt x="10105" y="21244"/>
                    </a:lnTo>
                    <a:cubicBezTo>
                      <a:pt x="10105" y="21244"/>
                      <a:pt x="10105" y="21244"/>
                      <a:pt x="10104" y="21244"/>
                    </a:cubicBezTo>
                    <a:lnTo>
                      <a:pt x="10105" y="21244"/>
                    </a:lnTo>
                    <a:lnTo>
                      <a:pt x="10105" y="21244"/>
                    </a:lnTo>
                    <a:close/>
                    <a:moveTo>
                      <a:pt x="10055" y="21244"/>
                    </a:moveTo>
                    <a:cubicBezTo>
                      <a:pt x="10053" y="21246"/>
                      <a:pt x="10052" y="21248"/>
                      <a:pt x="10051" y="21250"/>
                    </a:cubicBezTo>
                    <a:lnTo>
                      <a:pt x="10051" y="21250"/>
                    </a:lnTo>
                    <a:cubicBezTo>
                      <a:pt x="10053" y="21249"/>
                      <a:pt x="10055" y="21248"/>
                      <a:pt x="10055" y="21244"/>
                    </a:cubicBezTo>
                    <a:close/>
                    <a:moveTo>
                      <a:pt x="10110" y="21278"/>
                    </a:moveTo>
                    <a:cubicBezTo>
                      <a:pt x="10108" y="21280"/>
                      <a:pt x="10100" y="21284"/>
                      <a:pt x="10092" y="21289"/>
                    </a:cubicBezTo>
                    <a:lnTo>
                      <a:pt x="10092" y="21289"/>
                    </a:lnTo>
                    <a:cubicBezTo>
                      <a:pt x="10094" y="21289"/>
                      <a:pt x="10096" y="21289"/>
                      <a:pt x="10099" y="21289"/>
                    </a:cubicBezTo>
                    <a:lnTo>
                      <a:pt x="10110" y="21278"/>
                    </a:lnTo>
                    <a:close/>
                    <a:moveTo>
                      <a:pt x="10092" y="21289"/>
                    </a:moveTo>
                    <a:cubicBezTo>
                      <a:pt x="10088" y="21289"/>
                      <a:pt x="10085" y="21290"/>
                      <a:pt x="10083" y="21293"/>
                    </a:cubicBezTo>
                    <a:lnTo>
                      <a:pt x="10083" y="21293"/>
                    </a:lnTo>
                    <a:cubicBezTo>
                      <a:pt x="10086" y="21292"/>
                      <a:pt x="10089" y="21290"/>
                      <a:pt x="10092" y="21289"/>
                    </a:cubicBezTo>
                    <a:close/>
                    <a:moveTo>
                      <a:pt x="10143" y="21327"/>
                    </a:moveTo>
                    <a:cubicBezTo>
                      <a:pt x="10142" y="21328"/>
                      <a:pt x="10142" y="21328"/>
                      <a:pt x="10141" y="21329"/>
                    </a:cubicBezTo>
                    <a:lnTo>
                      <a:pt x="10141" y="21329"/>
                    </a:lnTo>
                    <a:cubicBezTo>
                      <a:pt x="10142" y="21328"/>
                      <a:pt x="10142" y="21328"/>
                      <a:pt x="10143" y="21327"/>
                    </a:cubicBezTo>
                    <a:close/>
                    <a:moveTo>
                      <a:pt x="11381" y="21343"/>
                    </a:moveTo>
                    <a:cubicBezTo>
                      <a:pt x="11380" y="21343"/>
                      <a:pt x="11379" y="21344"/>
                      <a:pt x="11377" y="21344"/>
                    </a:cubicBezTo>
                    <a:lnTo>
                      <a:pt x="11383" y="21344"/>
                    </a:lnTo>
                    <a:cubicBezTo>
                      <a:pt x="11383" y="21344"/>
                      <a:pt x="11382" y="21343"/>
                      <a:pt x="11381" y="21343"/>
                    </a:cubicBezTo>
                    <a:close/>
                    <a:moveTo>
                      <a:pt x="11383" y="21344"/>
                    </a:moveTo>
                    <a:cubicBezTo>
                      <a:pt x="11385" y="21345"/>
                      <a:pt x="11386" y="21346"/>
                      <a:pt x="11387" y="21346"/>
                    </a:cubicBezTo>
                    <a:cubicBezTo>
                      <a:pt x="11388" y="21346"/>
                      <a:pt x="11388" y="21345"/>
                      <a:pt x="11388" y="21344"/>
                    </a:cubicBezTo>
                    <a:close/>
                    <a:moveTo>
                      <a:pt x="10188" y="21399"/>
                    </a:moveTo>
                    <a:lnTo>
                      <a:pt x="10183" y="21404"/>
                    </a:lnTo>
                    <a:lnTo>
                      <a:pt x="10183" y="21404"/>
                    </a:lnTo>
                    <a:cubicBezTo>
                      <a:pt x="10185" y="21403"/>
                      <a:pt x="10186" y="21402"/>
                      <a:pt x="10188" y="21399"/>
                    </a:cubicBezTo>
                    <a:close/>
                    <a:moveTo>
                      <a:pt x="10002" y="21448"/>
                    </a:moveTo>
                    <a:cubicBezTo>
                      <a:pt x="10001" y="21448"/>
                      <a:pt x="10001" y="21448"/>
                      <a:pt x="9999" y="21449"/>
                    </a:cubicBezTo>
                    <a:cubicBezTo>
                      <a:pt x="10000" y="21449"/>
                      <a:pt x="10001" y="21448"/>
                      <a:pt x="10002" y="21448"/>
                    </a:cubicBezTo>
                    <a:close/>
                    <a:moveTo>
                      <a:pt x="10260" y="21505"/>
                    </a:moveTo>
                    <a:cubicBezTo>
                      <a:pt x="10258" y="21505"/>
                      <a:pt x="10248" y="21510"/>
                      <a:pt x="10248" y="21510"/>
                    </a:cubicBezTo>
                    <a:lnTo>
                      <a:pt x="10254" y="21510"/>
                    </a:lnTo>
                    <a:cubicBezTo>
                      <a:pt x="10259" y="21506"/>
                      <a:pt x="10261" y="21505"/>
                      <a:pt x="10260" y="21505"/>
                    </a:cubicBezTo>
                    <a:close/>
                    <a:moveTo>
                      <a:pt x="10414" y="21648"/>
                    </a:moveTo>
                    <a:lnTo>
                      <a:pt x="10414" y="21648"/>
                    </a:lnTo>
                    <a:cubicBezTo>
                      <a:pt x="10413" y="21650"/>
                      <a:pt x="10411" y="21651"/>
                      <a:pt x="10410" y="21652"/>
                    </a:cubicBezTo>
                    <a:lnTo>
                      <a:pt x="10410" y="21652"/>
                    </a:lnTo>
                    <a:cubicBezTo>
                      <a:pt x="10411" y="21651"/>
                      <a:pt x="10413" y="21650"/>
                      <a:pt x="10414" y="21648"/>
                    </a:cubicBezTo>
                    <a:close/>
                    <a:moveTo>
                      <a:pt x="10420" y="21704"/>
                    </a:moveTo>
                    <a:cubicBezTo>
                      <a:pt x="10420" y="21704"/>
                      <a:pt x="10420" y="21704"/>
                      <a:pt x="10420" y="21704"/>
                    </a:cubicBezTo>
                    <a:cubicBezTo>
                      <a:pt x="10420" y="21704"/>
                      <a:pt x="10420" y="21704"/>
                      <a:pt x="10420" y="21704"/>
                    </a:cubicBezTo>
                    <a:close/>
                    <a:moveTo>
                      <a:pt x="10389" y="21716"/>
                    </a:moveTo>
                    <a:cubicBezTo>
                      <a:pt x="10391" y="21716"/>
                      <a:pt x="10392" y="21717"/>
                      <a:pt x="10392" y="21720"/>
                    </a:cubicBezTo>
                    <a:lnTo>
                      <a:pt x="10392" y="21720"/>
                    </a:lnTo>
                    <a:cubicBezTo>
                      <a:pt x="10388" y="21721"/>
                      <a:pt x="10384" y="21723"/>
                      <a:pt x="10382" y="21723"/>
                    </a:cubicBezTo>
                    <a:cubicBezTo>
                      <a:pt x="10381" y="21723"/>
                      <a:pt x="10380" y="21722"/>
                      <a:pt x="10381" y="21720"/>
                    </a:cubicBezTo>
                    <a:cubicBezTo>
                      <a:pt x="10384" y="21717"/>
                      <a:pt x="10387" y="21716"/>
                      <a:pt x="10389" y="21716"/>
                    </a:cubicBezTo>
                    <a:close/>
                    <a:moveTo>
                      <a:pt x="10553" y="21784"/>
                    </a:moveTo>
                    <a:cubicBezTo>
                      <a:pt x="10553" y="21784"/>
                      <a:pt x="10553" y="21784"/>
                      <a:pt x="10553" y="21785"/>
                    </a:cubicBezTo>
                    <a:lnTo>
                      <a:pt x="10553" y="21785"/>
                    </a:lnTo>
                    <a:cubicBezTo>
                      <a:pt x="10553" y="21784"/>
                      <a:pt x="10553" y="21784"/>
                      <a:pt x="10553" y="21784"/>
                    </a:cubicBezTo>
                    <a:close/>
                    <a:moveTo>
                      <a:pt x="10547" y="21781"/>
                    </a:moveTo>
                    <a:cubicBezTo>
                      <a:pt x="10540" y="21788"/>
                      <a:pt x="10539" y="21790"/>
                      <a:pt x="10540" y="21790"/>
                    </a:cubicBezTo>
                    <a:cubicBezTo>
                      <a:pt x="10541" y="21790"/>
                      <a:pt x="10550" y="21784"/>
                      <a:pt x="10553" y="21784"/>
                    </a:cubicBezTo>
                    <a:cubicBezTo>
                      <a:pt x="10553" y="21784"/>
                      <a:pt x="10553" y="21784"/>
                      <a:pt x="10553" y="21784"/>
                    </a:cubicBezTo>
                    <a:lnTo>
                      <a:pt x="10553" y="21784"/>
                    </a:lnTo>
                    <a:cubicBezTo>
                      <a:pt x="10553" y="21783"/>
                      <a:pt x="10553" y="21782"/>
                      <a:pt x="10553" y="21781"/>
                    </a:cubicBezTo>
                    <a:close/>
                    <a:moveTo>
                      <a:pt x="10630" y="21831"/>
                    </a:moveTo>
                    <a:lnTo>
                      <a:pt x="10622" y="21834"/>
                    </a:lnTo>
                    <a:lnTo>
                      <a:pt x="10622" y="21834"/>
                    </a:lnTo>
                    <a:cubicBezTo>
                      <a:pt x="10623" y="21834"/>
                      <a:pt x="10623" y="21834"/>
                      <a:pt x="10624" y="21834"/>
                    </a:cubicBezTo>
                    <a:cubicBezTo>
                      <a:pt x="10626" y="21834"/>
                      <a:pt x="10627" y="21834"/>
                      <a:pt x="10630" y="21831"/>
                    </a:cubicBezTo>
                    <a:close/>
                    <a:moveTo>
                      <a:pt x="10267" y="21947"/>
                    </a:moveTo>
                    <a:cubicBezTo>
                      <a:pt x="10267" y="21947"/>
                      <a:pt x="10266" y="21947"/>
                      <a:pt x="10265" y="21947"/>
                    </a:cubicBezTo>
                    <a:lnTo>
                      <a:pt x="10268" y="21947"/>
                    </a:lnTo>
                    <a:cubicBezTo>
                      <a:pt x="10268" y="21947"/>
                      <a:pt x="10268" y="21947"/>
                      <a:pt x="10267" y="21947"/>
                    </a:cubicBezTo>
                    <a:close/>
                    <a:moveTo>
                      <a:pt x="10303" y="21989"/>
                    </a:moveTo>
                    <a:cubicBezTo>
                      <a:pt x="10302" y="21990"/>
                      <a:pt x="10300" y="21990"/>
                      <a:pt x="10298" y="21991"/>
                    </a:cubicBezTo>
                    <a:lnTo>
                      <a:pt x="10304" y="21991"/>
                    </a:lnTo>
                    <a:cubicBezTo>
                      <a:pt x="10303" y="21991"/>
                      <a:pt x="10303" y="21990"/>
                      <a:pt x="10303" y="21989"/>
                    </a:cubicBezTo>
                    <a:close/>
                    <a:moveTo>
                      <a:pt x="10802" y="22019"/>
                    </a:moveTo>
                    <a:cubicBezTo>
                      <a:pt x="10797" y="22019"/>
                      <a:pt x="10795" y="22021"/>
                      <a:pt x="10792" y="22024"/>
                    </a:cubicBezTo>
                    <a:lnTo>
                      <a:pt x="10792" y="22024"/>
                    </a:lnTo>
                    <a:cubicBezTo>
                      <a:pt x="10794" y="22023"/>
                      <a:pt x="10797" y="22021"/>
                      <a:pt x="10802" y="22019"/>
                    </a:cubicBezTo>
                    <a:close/>
                    <a:moveTo>
                      <a:pt x="10792" y="22024"/>
                    </a:moveTo>
                    <a:cubicBezTo>
                      <a:pt x="10790" y="22025"/>
                      <a:pt x="10789" y="22026"/>
                      <a:pt x="10789" y="22027"/>
                    </a:cubicBezTo>
                    <a:lnTo>
                      <a:pt x="10789" y="22027"/>
                    </a:lnTo>
                    <a:cubicBezTo>
                      <a:pt x="10790" y="22026"/>
                      <a:pt x="10791" y="22025"/>
                      <a:pt x="10792" y="22024"/>
                    </a:cubicBezTo>
                    <a:close/>
                    <a:moveTo>
                      <a:pt x="10835" y="22063"/>
                    </a:moveTo>
                    <a:lnTo>
                      <a:pt x="10835" y="22063"/>
                    </a:lnTo>
                    <a:cubicBezTo>
                      <a:pt x="10835" y="22064"/>
                      <a:pt x="10834" y="22065"/>
                      <a:pt x="10834" y="22066"/>
                    </a:cubicBezTo>
                    <a:lnTo>
                      <a:pt x="10834" y="22066"/>
                    </a:lnTo>
                    <a:cubicBezTo>
                      <a:pt x="10834" y="22065"/>
                      <a:pt x="10835" y="22064"/>
                      <a:pt x="10835" y="22063"/>
                    </a:cubicBezTo>
                    <a:close/>
                    <a:moveTo>
                      <a:pt x="10446" y="22183"/>
                    </a:moveTo>
                    <a:lnTo>
                      <a:pt x="10446" y="22183"/>
                    </a:lnTo>
                    <a:cubicBezTo>
                      <a:pt x="10445" y="22183"/>
                      <a:pt x="10444" y="22184"/>
                      <a:pt x="10442" y="22185"/>
                    </a:cubicBezTo>
                    <a:cubicBezTo>
                      <a:pt x="10444" y="22185"/>
                      <a:pt x="10445" y="22184"/>
                      <a:pt x="10446" y="22183"/>
                    </a:cubicBezTo>
                    <a:close/>
                    <a:moveTo>
                      <a:pt x="10542" y="22246"/>
                    </a:moveTo>
                    <a:cubicBezTo>
                      <a:pt x="10545" y="22246"/>
                      <a:pt x="10540" y="22250"/>
                      <a:pt x="10536" y="22254"/>
                    </a:cubicBezTo>
                    <a:lnTo>
                      <a:pt x="10536" y="22254"/>
                    </a:lnTo>
                    <a:cubicBezTo>
                      <a:pt x="10537" y="22252"/>
                      <a:pt x="10539" y="22249"/>
                      <a:pt x="10542" y="22246"/>
                    </a:cubicBezTo>
                    <a:close/>
                    <a:moveTo>
                      <a:pt x="10580" y="22293"/>
                    </a:moveTo>
                    <a:lnTo>
                      <a:pt x="10569" y="22307"/>
                    </a:lnTo>
                    <a:cubicBezTo>
                      <a:pt x="10572" y="22304"/>
                      <a:pt x="10576" y="22299"/>
                      <a:pt x="10580" y="22293"/>
                    </a:cubicBezTo>
                    <a:close/>
                    <a:moveTo>
                      <a:pt x="10663" y="22395"/>
                    </a:moveTo>
                    <a:lnTo>
                      <a:pt x="10669" y="22412"/>
                    </a:lnTo>
                    <a:lnTo>
                      <a:pt x="10669" y="22395"/>
                    </a:lnTo>
                    <a:close/>
                    <a:moveTo>
                      <a:pt x="10771" y="22484"/>
                    </a:moveTo>
                    <a:lnTo>
                      <a:pt x="10769" y="22489"/>
                    </a:lnTo>
                    <a:cubicBezTo>
                      <a:pt x="10770" y="22487"/>
                      <a:pt x="10771" y="22485"/>
                      <a:pt x="10771" y="22484"/>
                    </a:cubicBezTo>
                    <a:close/>
                    <a:moveTo>
                      <a:pt x="11333" y="22705"/>
                    </a:moveTo>
                    <a:lnTo>
                      <a:pt x="11344" y="22716"/>
                    </a:lnTo>
                    <a:cubicBezTo>
                      <a:pt x="11344" y="22727"/>
                      <a:pt x="11344" y="22727"/>
                      <a:pt x="11333" y="22727"/>
                    </a:cubicBezTo>
                    <a:lnTo>
                      <a:pt x="11333" y="22705"/>
                    </a:lnTo>
                    <a:close/>
                    <a:moveTo>
                      <a:pt x="11353" y="22834"/>
                    </a:moveTo>
                    <a:cubicBezTo>
                      <a:pt x="11352" y="22843"/>
                      <a:pt x="11353" y="22851"/>
                      <a:pt x="11355" y="22858"/>
                    </a:cubicBezTo>
                    <a:lnTo>
                      <a:pt x="11355" y="22858"/>
                    </a:lnTo>
                    <a:cubicBezTo>
                      <a:pt x="11354" y="22858"/>
                      <a:pt x="11354" y="22858"/>
                      <a:pt x="11354" y="22858"/>
                    </a:cubicBezTo>
                    <a:cubicBezTo>
                      <a:pt x="11351" y="22858"/>
                      <a:pt x="11346" y="22862"/>
                      <a:pt x="11339" y="22866"/>
                    </a:cubicBezTo>
                    <a:lnTo>
                      <a:pt x="11355" y="22866"/>
                    </a:lnTo>
                    <a:cubicBezTo>
                      <a:pt x="11352" y="22869"/>
                      <a:pt x="11351" y="22869"/>
                      <a:pt x="11349" y="22869"/>
                    </a:cubicBezTo>
                    <a:cubicBezTo>
                      <a:pt x="11347" y="22869"/>
                      <a:pt x="11344" y="22869"/>
                      <a:pt x="11339" y="22871"/>
                    </a:cubicBezTo>
                    <a:cubicBezTo>
                      <a:pt x="11339" y="22875"/>
                      <a:pt x="11340" y="22877"/>
                      <a:pt x="11342" y="22877"/>
                    </a:cubicBezTo>
                    <a:cubicBezTo>
                      <a:pt x="11347" y="22877"/>
                      <a:pt x="11355" y="22869"/>
                      <a:pt x="11359" y="22869"/>
                    </a:cubicBezTo>
                    <a:cubicBezTo>
                      <a:pt x="11360" y="22869"/>
                      <a:pt x="11361" y="22869"/>
                      <a:pt x="11361" y="22871"/>
                    </a:cubicBezTo>
                    <a:cubicBezTo>
                      <a:pt x="11350" y="22888"/>
                      <a:pt x="11361" y="22888"/>
                      <a:pt x="11355" y="22893"/>
                    </a:cubicBezTo>
                    <a:cubicBezTo>
                      <a:pt x="11355" y="22893"/>
                      <a:pt x="11358" y="22891"/>
                      <a:pt x="11359" y="22891"/>
                    </a:cubicBezTo>
                    <a:cubicBezTo>
                      <a:pt x="11360" y="22891"/>
                      <a:pt x="11361" y="22892"/>
                      <a:pt x="11361" y="22893"/>
                    </a:cubicBezTo>
                    <a:cubicBezTo>
                      <a:pt x="11361" y="22893"/>
                      <a:pt x="11355" y="22893"/>
                      <a:pt x="11355" y="22899"/>
                    </a:cubicBezTo>
                    <a:lnTo>
                      <a:pt x="11366" y="22909"/>
                    </a:lnTo>
                    <a:lnTo>
                      <a:pt x="11366" y="22909"/>
                    </a:lnTo>
                    <a:cubicBezTo>
                      <a:pt x="11368" y="22906"/>
                      <a:pt x="11372" y="22904"/>
                      <a:pt x="11377" y="22904"/>
                    </a:cubicBezTo>
                    <a:cubicBezTo>
                      <a:pt x="11362" y="22849"/>
                      <a:pt x="11359" y="22843"/>
                      <a:pt x="11353" y="22834"/>
                    </a:cubicBezTo>
                    <a:close/>
                    <a:moveTo>
                      <a:pt x="11366" y="22909"/>
                    </a:moveTo>
                    <a:cubicBezTo>
                      <a:pt x="11364" y="22911"/>
                      <a:pt x="11363" y="22912"/>
                      <a:pt x="11363" y="22914"/>
                    </a:cubicBezTo>
                    <a:lnTo>
                      <a:pt x="11363" y="22914"/>
                    </a:lnTo>
                    <a:cubicBezTo>
                      <a:pt x="11364" y="22913"/>
                      <a:pt x="11365" y="22912"/>
                      <a:pt x="11366" y="22910"/>
                    </a:cubicBezTo>
                    <a:lnTo>
                      <a:pt x="11366" y="22909"/>
                    </a:lnTo>
                    <a:close/>
                    <a:moveTo>
                      <a:pt x="11363" y="22914"/>
                    </a:moveTo>
                    <a:cubicBezTo>
                      <a:pt x="11360" y="22918"/>
                      <a:pt x="11359" y="22921"/>
                      <a:pt x="11355" y="22921"/>
                    </a:cubicBezTo>
                    <a:cubicBezTo>
                      <a:pt x="11351" y="22931"/>
                      <a:pt x="11353" y="22933"/>
                      <a:pt x="11356" y="22933"/>
                    </a:cubicBezTo>
                    <a:cubicBezTo>
                      <a:pt x="11357" y="22933"/>
                      <a:pt x="11359" y="22932"/>
                      <a:pt x="11361" y="22932"/>
                    </a:cubicBezTo>
                    <a:lnTo>
                      <a:pt x="11361" y="22932"/>
                    </a:lnTo>
                    <a:cubicBezTo>
                      <a:pt x="11361" y="22933"/>
                      <a:pt x="11361" y="22934"/>
                      <a:pt x="11361" y="22936"/>
                    </a:cubicBezTo>
                    <a:lnTo>
                      <a:pt x="11361" y="22936"/>
                    </a:lnTo>
                    <a:cubicBezTo>
                      <a:pt x="11363" y="22932"/>
                      <a:pt x="11363" y="22931"/>
                      <a:pt x="11362" y="22931"/>
                    </a:cubicBezTo>
                    <a:lnTo>
                      <a:pt x="11362" y="22931"/>
                    </a:lnTo>
                    <a:cubicBezTo>
                      <a:pt x="11362" y="22931"/>
                      <a:pt x="11361" y="22931"/>
                      <a:pt x="11361" y="22932"/>
                    </a:cubicBezTo>
                    <a:lnTo>
                      <a:pt x="11361" y="22932"/>
                    </a:lnTo>
                    <a:cubicBezTo>
                      <a:pt x="11361" y="22924"/>
                      <a:pt x="11361" y="22919"/>
                      <a:pt x="11363" y="22914"/>
                    </a:cubicBezTo>
                    <a:close/>
                    <a:moveTo>
                      <a:pt x="11361" y="22936"/>
                    </a:moveTo>
                    <a:cubicBezTo>
                      <a:pt x="11360" y="22937"/>
                      <a:pt x="11358" y="22940"/>
                      <a:pt x="11355" y="22943"/>
                    </a:cubicBezTo>
                    <a:lnTo>
                      <a:pt x="11361" y="22940"/>
                    </a:lnTo>
                    <a:lnTo>
                      <a:pt x="11361" y="22940"/>
                    </a:lnTo>
                    <a:cubicBezTo>
                      <a:pt x="11361" y="22941"/>
                      <a:pt x="11361" y="22942"/>
                      <a:pt x="11361" y="22942"/>
                    </a:cubicBezTo>
                    <a:lnTo>
                      <a:pt x="11361" y="22942"/>
                    </a:lnTo>
                    <a:cubicBezTo>
                      <a:pt x="11364" y="22940"/>
                      <a:pt x="11365" y="22940"/>
                      <a:pt x="11366" y="22940"/>
                    </a:cubicBezTo>
                    <a:cubicBezTo>
                      <a:pt x="11366" y="22940"/>
                      <a:pt x="11366" y="22940"/>
                      <a:pt x="11366" y="22938"/>
                    </a:cubicBezTo>
                    <a:lnTo>
                      <a:pt x="11366" y="22938"/>
                    </a:lnTo>
                    <a:lnTo>
                      <a:pt x="11361" y="22940"/>
                    </a:lnTo>
                    <a:lnTo>
                      <a:pt x="11361" y="22940"/>
                    </a:lnTo>
                    <a:cubicBezTo>
                      <a:pt x="11361" y="22939"/>
                      <a:pt x="11361" y="22937"/>
                      <a:pt x="11361" y="22936"/>
                    </a:cubicBezTo>
                    <a:close/>
                    <a:moveTo>
                      <a:pt x="11361" y="22942"/>
                    </a:moveTo>
                    <a:cubicBezTo>
                      <a:pt x="11361" y="22943"/>
                      <a:pt x="11361" y="22943"/>
                      <a:pt x="11361" y="22943"/>
                    </a:cubicBezTo>
                    <a:lnTo>
                      <a:pt x="11362" y="22944"/>
                    </a:lnTo>
                    <a:lnTo>
                      <a:pt x="11362" y="22944"/>
                    </a:lnTo>
                    <a:cubicBezTo>
                      <a:pt x="11362" y="22944"/>
                      <a:pt x="11362" y="22943"/>
                      <a:pt x="11361" y="22942"/>
                    </a:cubicBezTo>
                    <a:close/>
                    <a:moveTo>
                      <a:pt x="11362" y="22944"/>
                    </a:moveTo>
                    <a:lnTo>
                      <a:pt x="11362" y="22944"/>
                    </a:lnTo>
                    <a:cubicBezTo>
                      <a:pt x="11362" y="22947"/>
                      <a:pt x="11362" y="22950"/>
                      <a:pt x="11363" y="22953"/>
                    </a:cubicBezTo>
                    <a:lnTo>
                      <a:pt x="11363" y="22953"/>
                    </a:lnTo>
                    <a:cubicBezTo>
                      <a:pt x="11364" y="22951"/>
                      <a:pt x="11365" y="22950"/>
                      <a:pt x="11366" y="22949"/>
                    </a:cubicBezTo>
                    <a:lnTo>
                      <a:pt x="11362" y="22944"/>
                    </a:lnTo>
                    <a:close/>
                    <a:moveTo>
                      <a:pt x="11361" y="22959"/>
                    </a:moveTo>
                    <a:cubicBezTo>
                      <a:pt x="11361" y="22959"/>
                      <a:pt x="11361" y="22961"/>
                      <a:pt x="11361" y="22965"/>
                    </a:cubicBezTo>
                    <a:cubicBezTo>
                      <a:pt x="11361" y="22965"/>
                      <a:pt x="11360" y="22966"/>
                      <a:pt x="11359" y="22966"/>
                    </a:cubicBezTo>
                    <a:lnTo>
                      <a:pt x="11359" y="22966"/>
                    </a:lnTo>
                    <a:cubicBezTo>
                      <a:pt x="11360" y="22963"/>
                      <a:pt x="11360" y="22959"/>
                      <a:pt x="11361" y="22959"/>
                    </a:cubicBezTo>
                    <a:close/>
                    <a:moveTo>
                      <a:pt x="11378" y="22991"/>
                    </a:moveTo>
                    <a:lnTo>
                      <a:pt x="11378" y="22991"/>
                    </a:lnTo>
                    <a:cubicBezTo>
                      <a:pt x="11378" y="22992"/>
                      <a:pt x="11378" y="22992"/>
                      <a:pt x="11378" y="22992"/>
                    </a:cubicBezTo>
                    <a:lnTo>
                      <a:pt x="11378" y="22992"/>
                    </a:lnTo>
                    <a:cubicBezTo>
                      <a:pt x="11378" y="22992"/>
                      <a:pt x="11378" y="22992"/>
                      <a:pt x="11378" y="22991"/>
                    </a:cubicBezTo>
                    <a:close/>
                    <a:moveTo>
                      <a:pt x="11363" y="22953"/>
                    </a:moveTo>
                    <a:cubicBezTo>
                      <a:pt x="11359" y="22957"/>
                      <a:pt x="11355" y="22964"/>
                      <a:pt x="11354" y="22968"/>
                    </a:cubicBezTo>
                    <a:lnTo>
                      <a:pt x="11354" y="22968"/>
                    </a:lnTo>
                    <a:cubicBezTo>
                      <a:pt x="11353" y="22968"/>
                      <a:pt x="11353" y="22968"/>
                      <a:pt x="11352" y="22968"/>
                    </a:cubicBezTo>
                    <a:cubicBezTo>
                      <a:pt x="11351" y="22968"/>
                      <a:pt x="11350" y="22967"/>
                      <a:pt x="11350" y="22965"/>
                    </a:cubicBezTo>
                    <a:lnTo>
                      <a:pt x="11350" y="22976"/>
                    </a:lnTo>
                    <a:cubicBezTo>
                      <a:pt x="11350" y="22982"/>
                      <a:pt x="11333" y="22993"/>
                      <a:pt x="11344" y="22999"/>
                    </a:cubicBezTo>
                    <a:cubicBezTo>
                      <a:pt x="11341" y="23005"/>
                      <a:pt x="11341" y="23007"/>
                      <a:pt x="11343" y="23007"/>
                    </a:cubicBezTo>
                    <a:cubicBezTo>
                      <a:pt x="11346" y="23007"/>
                      <a:pt x="11360" y="22993"/>
                      <a:pt x="11369" y="22985"/>
                    </a:cubicBezTo>
                    <a:lnTo>
                      <a:pt x="11369" y="22985"/>
                    </a:lnTo>
                    <a:cubicBezTo>
                      <a:pt x="11369" y="22985"/>
                      <a:pt x="11369" y="22985"/>
                      <a:pt x="11369" y="22985"/>
                    </a:cubicBezTo>
                    <a:lnTo>
                      <a:pt x="11369" y="22985"/>
                    </a:lnTo>
                    <a:cubicBezTo>
                      <a:pt x="11370" y="22984"/>
                      <a:pt x="11371" y="22983"/>
                      <a:pt x="11372" y="22982"/>
                    </a:cubicBezTo>
                    <a:lnTo>
                      <a:pt x="11372" y="22982"/>
                    </a:lnTo>
                    <a:cubicBezTo>
                      <a:pt x="11371" y="22983"/>
                      <a:pt x="11370" y="22984"/>
                      <a:pt x="11369" y="22985"/>
                    </a:cubicBezTo>
                    <a:lnTo>
                      <a:pt x="11369" y="22985"/>
                    </a:lnTo>
                    <a:cubicBezTo>
                      <a:pt x="11366" y="22973"/>
                      <a:pt x="11364" y="22962"/>
                      <a:pt x="11363" y="22953"/>
                    </a:cubicBezTo>
                    <a:close/>
                    <a:moveTo>
                      <a:pt x="11369" y="22985"/>
                    </a:moveTo>
                    <a:lnTo>
                      <a:pt x="11369" y="22985"/>
                    </a:lnTo>
                    <a:cubicBezTo>
                      <a:pt x="11361" y="22994"/>
                      <a:pt x="11361" y="22999"/>
                      <a:pt x="11361" y="23004"/>
                    </a:cubicBezTo>
                    <a:lnTo>
                      <a:pt x="11371" y="22994"/>
                    </a:lnTo>
                    <a:lnTo>
                      <a:pt x="11371" y="22994"/>
                    </a:lnTo>
                    <a:cubicBezTo>
                      <a:pt x="11373" y="23002"/>
                      <a:pt x="11375" y="23011"/>
                      <a:pt x="11377" y="23021"/>
                    </a:cubicBezTo>
                    <a:lnTo>
                      <a:pt x="11376" y="23005"/>
                    </a:lnTo>
                    <a:lnTo>
                      <a:pt x="11376" y="23005"/>
                    </a:lnTo>
                    <a:cubicBezTo>
                      <a:pt x="11378" y="23011"/>
                      <a:pt x="11380" y="23013"/>
                      <a:pt x="11380" y="23013"/>
                    </a:cubicBezTo>
                    <a:cubicBezTo>
                      <a:pt x="11382" y="23013"/>
                      <a:pt x="11381" y="23005"/>
                      <a:pt x="11378" y="22992"/>
                    </a:cubicBezTo>
                    <a:lnTo>
                      <a:pt x="11378" y="22992"/>
                    </a:lnTo>
                    <a:cubicBezTo>
                      <a:pt x="11378" y="22992"/>
                      <a:pt x="11378" y="22993"/>
                      <a:pt x="11377" y="22993"/>
                    </a:cubicBezTo>
                    <a:lnTo>
                      <a:pt x="11375" y="22993"/>
                    </a:lnTo>
                    <a:lnTo>
                      <a:pt x="11376" y="23005"/>
                    </a:lnTo>
                    <a:lnTo>
                      <a:pt x="11376" y="23005"/>
                    </a:lnTo>
                    <a:cubicBezTo>
                      <a:pt x="11375" y="23002"/>
                      <a:pt x="11373" y="22998"/>
                      <a:pt x="11372" y="22993"/>
                    </a:cubicBezTo>
                    <a:lnTo>
                      <a:pt x="11371" y="22994"/>
                    </a:lnTo>
                    <a:lnTo>
                      <a:pt x="11371" y="22994"/>
                    </a:lnTo>
                    <a:cubicBezTo>
                      <a:pt x="11370" y="22991"/>
                      <a:pt x="11369" y="22988"/>
                      <a:pt x="11369" y="22985"/>
                    </a:cubicBezTo>
                    <a:close/>
                    <a:moveTo>
                      <a:pt x="11432" y="23027"/>
                    </a:moveTo>
                    <a:cubicBezTo>
                      <a:pt x="11431" y="23027"/>
                      <a:pt x="11429" y="23030"/>
                      <a:pt x="11428" y="23034"/>
                    </a:cubicBezTo>
                    <a:lnTo>
                      <a:pt x="11428" y="23034"/>
                    </a:lnTo>
                    <a:cubicBezTo>
                      <a:pt x="11430" y="23033"/>
                      <a:pt x="11431" y="23033"/>
                      <a:pt x="11433" y="23033"/>
                    </a:cubicBezTo>
                    <a:cubicBezTo>
                      <a:pt x="11435" y="23033"/>
                      <a:pt x="11437" y="23033"/>
                      <a:pt x="11439" y="23034"/>
                    </a:cubicBezTo>
                    <a:lnTo>
                      <a:pt x="11439" y="23034"/>
                    </a:lnTo>
                    <a:cubicBezTo>
                      <a:pt x="11436" y="23030"/>
                      <a:pt x="11434" y="23027"/>
                      <a:pt x="11432" y="23027"/>
                    </a:cubicBezTo>
                    <a:close/>
                    <a:moveTo>
                      <a:pt x="11427" y="23046"/>
                    </a:moveTo>
                    <a:cubicBezTo>
                      <a:pt x="11427" y="23048"/>
                      <a:pt x="11427" y="23051"/>
                      <a:pt x="11427" y="23054"/>
                    </a:cubicBezTo>
                    <a:cubicBezTo>
                      <a:pt x="11428" y="23052"/>
                      <a:pt x="11428" y="23049"/>
                      <a:pt x="11427" y="23046"/>
                    </a:cubicBezTo>
                    <a:close/>
                    <a:moveTo>
                      <a:pt x="11366" y="22921"/>
                    </a:moveTo>
                    <a:lnTo>
                      <a:pt x="11366" y="22938"/>
                    </a:lnTo>
                    <a:cubicBezTo>
                      <a:pt x="11366" y="22946"/>
                      <a:pt x="11369" y="22955"/>
                      <a:pt x="11373" y="22963"/>
                    </a:cubicBezTo>
                    <a:lnTo>
                      <a:pt x="11373" y="22963"/>
                    </a:lnTo>
                    <a:lnTo>
                      <a:pt x="11372" y="22949"/>
                    </a:lnTo>
                    <a:lnTo>
                      <a:pt x="11372" y="22949"/>
                    </a:lnTo>
                    <a:cubicBezTo>
                      <a:pt x="11375" y="22961"/>
                      <a:pt x="11380" y="22973"/>
                      <a:pt x="11383" y="22982"/>
                    </a:cubicBezTo>
                    <a:cubicBezTo>
                      <a:pt x="11380" y="22977"/>
                      <a:pt x="11376" y="22970"/>
                      <a:pt x="11373" y="22963"/>
                    </a:cubicBezTo>
                    <a:lnTo>
                      <a:pt x="11373" y="22963"/>
                    </a:lnTo>
                    <a:lnTo>
                      <a:pt x="11375" y="22989"/>
                    </a:lnTo>
                    <a:lnTo>
                      <a:pt x="11375" y="22989"/>
                    </a:lnTo>
                    <a:cubicBezTo>
                      <a:pt x="11371" y="22992"/>
                      <a:pt x="11370" y="22993"/>
                      <a:pt x="11371" y="22993"/>
                    </a:cubicBezTo>
                    <a:cubicBezTo>
                      <a:pt x="11372" y="22993"/>
                      <a:pt x="11372" y="22993"/>
                      <a:pt x="11372" y="22993"/>
                    </a:cubicBezTo>
                    <a:lnTo>
                      <a:pt x="11372" y="22993"/>
                    </a:lnTo>
                    <a:lnTo>
                      <a:pt x="11372" y="22993"/>
                    </a:lnTo>
                    <a:lnTo>
                      <a:pt x="11375" y="22993"/>
                    </a:lnTo>
                    <a:lnTo>
                      <a:pt x="11375" y="22992"/>
                    </a:lnTo>
                    <a:lnTo>
                      <a:pt x="11375" y="22992"/>
                    </a:lnTo>
                    <a:cubicBezTo>
                      <a:pt x="11374" y="22992"/>
                      <a:pt x="11373" y="22992"/>
                      <a:pt x="11372" y="22993"/>
                    </a:cubicBezTo>
                    <a:lnTo>
                      <a:pt x="11372" y="22993"/>
                    </a:lnTo>
                    <a:lnTo>
                      <a:pt x="11375" y="22990"/>
                    </a:lnTo>
                    <a:lnTo>
                      <a:pt x="11375" y="22992"/>
                    </a:lnTo>
                    <a:lnTo>
                      <a:pt x="11375" y="22992"/>
                    </a:lnTo>
                    <a:cubicBezTo>
                      <a:pt x="11376" y="22992"/>
                      <a:pt x="11377" y="22991"/>
                      <a:pt x="11378" y="22991"/>
                    </a:cubicBezTo>
                    <a:lnTo>
                      <a:pt x="11378" y="22991"/>
                    </a:lnTo>
                    <a:cubicBezTo>
                      <a:pt x="11378" y="22991"/>
                      <a:pt x="11378" y="22991"/>
                      <a:pt x="11378" y="22991"/>
                    </a:cubicBezTo>
                    <a:lnTo>
                      <a:pt x="11378" y="22991"/>
                    </a:lnTo>
                    <a:cubicBezTo>
                      <a:pt x="11378" y="22990"/>
                      <a:pt x="11378" y="22989"/>
                      <a:pt x="11377" y="22987"/>
                    </a:cubicBezTo>
                    <a:lnTo>
                      <a:pt x="11377" y="22987"/>
                    </a:lnTo>
                    <a:cubicBezTo>
                      <a:pt x="11388" y="23021"/>
                      <a:pt x="11410" y="23048"/>
                      <a:pt x="11433" y="23115"/>
                    </a:cubicBezTo>
                    <a:cubicBezTo>
                      <a:pt x="11421" y="23070"/>
                      <a:pt x="11420" y="23047"/>
                      <a:pt x="11426" y="23037"/>
                    </a:cubicBezTo>
                    <a:lnTo>
                      <a:pt x="11426" y="23037"/>
                    </a:lnTo>
                    <a:cubicBezTo>
                      <a:pt x="11426" y="23040"/>
                      <a:pt x="11427" y="23043"/>
                      <a:pt x="11427" y="23046"/>
                    </a:cubicBezTo>
                    <a:lnTo>
                      <a:pt x="11427" y="23046"/>
                    </a:lnTo>
                    <a:cubicBezTo>
                      <a:pt x="11427" y="23041"/>
                      <a:pt x="11428" y="23037"/>
                      <a:pt x="11428" y="23034"/>
                    </a:cubicBezTo>
                    <a:lnTo>
                      <a:pt x="11428" y="23034"/>
                    </a:lnTo>
                    <a:cubicBezTo>
                      <a:pt x="11427" y="23035"/>
                      <a:pt x="11426" y="23036"/>
                      <a:pt x="11426" y="23037"/>
                    </a:cubicBezTo>
                    <a:lnTo>
                      <a:pt x="11426" y="23037"/>
                    </a:lnTo>
                    <a:cubicBezTo>
                      <a:pt x="11417" y="23004"/>
                      <a:pt x="11382" y="22939"/>
                      <a:pt x="11377" y="22921"/>
                    </a:cubicBezTo>
                    <a:cubicBezTo>
                      <a:pt x="11372" y="22931"/>
                      <a:pt x="11372" y="22937"/>
                      <a:pt x="11376" y="22959"/>
                    </a:cubicBezTo>
                    <a:lnTo>
                      <a:pt x="11376" y="22959"/>
                    </a:lnTo>
                    <a:cubicBezTo>
                      <a:pt x="11375" y="22954"/>
                      <a:pt x="11372" y="22949"/>
                      <a:pt x="11372" y="22949"/>
                    </a:cubicBezTo>
                    <a:lnTo>
                      <a:pt x="11372" y="22949"/>
                    </a:lnTo>
                    <a:lnTo>
                      <a:pt x="11372" y="22949"/>
                    </a:lnTo>
                    <a:lnTo>
                      <a:pt x="11372" y="22949"/>
                    </a:lnTo>
                    <a:cubicBezTo>
                      <a:pt x="11369" y="22939"/>
                      <a:pt x="11366" y="22929"/>
                      <a:pt x="11366" y="22921"/>
                    </a:cubicBezTo>
                    <a:close/>
                    <a:moveTo>
                      <a:pt x="11728" y="23653"/>
                    </a:moveTo>
                    <a:lnTo>
                      <a:pt x="11748" y="23701"/>
                    </a:lnTo>
                    <a:cubicBezTo>
                      <a:pt x="11742" y="23679"/>
                      <a:pt x="11735" y="23663"/>
                      <a:pt x="11728" y="23653"/>
                    </a:cubicBezTo>
                    <a:close/>
                    <a:moveTo>
                      <a:pt x="12005" y="24901"/>
                    </a:moveTo>
                    <a:lnTo>
                      <a:pt x="12005" y="24901"/>
                    </a:lnTo>
                    <a:cubicBezTo>
                      <a:pt x="12007" y="24906"/>
                      <a:pt x="12010" y="24910"/>
                      <a:pt x="12014" y="24913"/>
                    </a:cubicBezTo>
                    <a:cubicBezTo>
                      <a:pt x="12010" y="24905"/>
                      <a:pt x="12009" y="24903"/>
                      <a:pt x="12005" y="24901"/>
                    </a:cubicBezTo>
                    <a:close/>
                    <a:moveTo>
                      <a:pt x="61" y="0"/>
                    </a:moveTo>
                    <a:cubicBezTo>
                      <a:pt x="79" y="37"/>
                      <a:pt x="74" y="42"/>
                      <a:pt x="64" y="42"/>
                    </a:cubicBezTo>
                    <a:cubicBezTo>
                      <a:pt x="60" y="42"/>
                      <a:pt x="55" y="41"/>
                      <a:pt x="51" y="41"/>
                    </a:cubicBezTo>
                    <a:cubicBezTo>
                      <a:pt x="40" y="41"/>
                      <a:pt x="34" y="47"/>
                      <a:pt x="50" y="83"/>
                    </a:cubicBezTo>
                    <a:lnTo>
                      <a:pt x="11" y="34"/>
                    </a:lnTo>
                    <a:cubicBezTo>
                      <a:pt x="10" y="33"/>
                      <a:pt x="10" y="33"/>
                      <a:pt x="9" y="33"/>
                    </a:cubicBezTo>
                    <a:lnTo>
                      <a:pt x="9" y="33"/>
                    </a:lnTo>
                    <a:cubicBezTo>
                      <a:pt x="0" y="33"/>
                      <a:pt x="65" y="95"/>
                      <a:pt x="44" y="95"/>
                    </a:cubicBezTo>
                    <a:lnTo>
                      <a:pt x="72" y="95"/>
                    </a:lnTo>
                    <a:cubicBezTo>
                      <a:pt x="100" y="139"/>
                      <a:pt x="105" y="166"/>
                      <a:pt x="116" y="189"/>
                    </a:cubicBezTo>
                    <a:cubicBezTo>
                      <a:pt x="149" y="222"/>
                      <a:pt x="199" y="227"/>
                      <a:pt x="255" y="327"/>
                    </a:cubicBezTo>
                    <a:lnTo>
                      <a:pt x="232" y="299"/>
                    </a:lnTo>
                    <a:lnTo>
                      <a:pt x="232" y="299"/>
                    </a:lnTo>
                    <a:cubicBezTo>
                      <a:pt x="288" y="371"/>
                      <a:pt x="255" y="355"/>
                      <a:pt x="260" y="371"/>
                    </a:cubicBezTo>
                    <a:lnTo>
                      <a:pt x="243" y="360"/>
                    </a:lnTo>
                    <a:lnTo>
                      <a:pt x="271" y="407"/>
                    </a:lnTo>
                    <a:lnTo>
                      <a:pt x="271" y="407"/>
                    </a:lnTo>
                    <a:cubicBezTo>
                      <a:pt x="246" y="369"/>
                      <a:pt x="206" y="332"/>
                      <a:pt x="202" y="332"/>
                    </a:cubicBezTo>
                    <a:lnTo>
                      <a:pt x="202" y="332"/>
                    </a:lnTo>
                    <a:cubicBezTo>
                      <a:pt x="201" y="332"/>
                      <a:pt x="203" y="335"/>
                      <a:pt x="210" y="344"/>
                    </a:cubicBezTo>
                    <a:cubicBezTo>
                      <a:pt x="227" y="374"/>
                      <a:pt x="233" y="383"/>
                      <a:pt x="234" y="383"/>
                    </a:cubicBezTo>
                    <a:cubicBezTo>
                      <a:pt x="235" y="383"/>
                      <a:pt x="228" y="365"/>
                      <a:pt x="232" y="365"/>
                    </a:cubicBezTo>
                    <a:lnTo>
                      <a:pt x="232" y="365"/>
                    </a:lnTo>
                    <a:cubicBezTo>
                      <a:pt x="235" y="365"/>
                      <a:pt x="241" y="370"/>
                      <a:pt x="255" y="388"/>
                    </a:cubicBezTo>
                    <a:cubicBezTo>
                      <a:pt x="282" y="427"/>
                      <a:pt x="266" y="421"/>
                      <a:pt x="255" y="427"/>
                    </a:cubicBezTo>
                    <a:lnTo>
                      <a:pt x="310" y="504"/>
                    </a:lnTo>
                    <a:cubicBezTo>
                      <a:pt x="309" y="504"/>
                      <a:pt x="308" y="504"/>
                      <a:pt x="307" y="504"/>
                    </a:cubicBezTo>
                    <a:cubicBezTo>
                      <a:pt x="304" y="504"/>
                      <a:pt x="301" y="503"/>
                      <a:pt x="298" y="500"/>
                    </a:cubicBezTo>
                    <a:lnTo>
                      <a:pt x="298" y="500"/>
                    </a:lnTo>
                    <a:lnTo>
                      <a:pt x="365" y="581"/>
                    </a:lnTo>
                    <a:cubicBezTo>
                      <a:pt x="349" y="615"/>
                      <a:pt x="448" y="676"/>
                      <a:pt x="454" y="736"/>
                    </a:cubicBezTo>
                    <a:cubicBezTo>
                      <a:pt x="438" y="719"/>
                      <a:pt x="431" y="713"/>
                      <a:pt x="428" y="713"/>
                    </a:cubicBezTo>
                    <a:lnTo>
                      <a:pt x="428" y="713"/>
                    </a:lnTo>
                    <a:cubicBezTo>
                      <a:pt x="422" y="713"/>
                      <a:pt x="441" y="748"/>
                      <a:pt x="433" y="748"/>
                    </a:cubicBezTo>
                    <a:cubicBezTo>
                      <a:pt x="433" y="748"/>
                      <a:pt x="432" y="748"/>
                      <a:pt x="432" y="748"/>
                    </a:cubicBezTo>
                    <a:lnTo>
                      <a:pt x="432" y="748"/>
                    </a:lnTo>
                    <a:lnTo>
                      <a:pt x="548" y="914"/>
                    </a:lnTo>
                    <a:cubicBezTo>
                      <a:pt x="549" y="916"/>
                      <a:pt x="550" y="916"/>
                      <a:pt x="549" y="916"/>
                    </a:cubicBezTo>
                    <a:cubicBezTo>
                      <a:pt x="548" y="916"/>
                      <a:pt x="526" y="890"/>
                      <a:pt x="525" y="890"/>
                    </a:cubicBezTo>
                    <a:lnTo>
                      <a:pt x="525" y="890"/>
                    </a:lnTo>
                    <a:cubicBezTo>
                      <a:pt x="525" y="890"/>
                      <a:pt x="527" y="892"/>
                      <a:pt x="531" y="897"/>
                    </a:cubicBezTo>
                    <a:cubicBezTo>
                      <a:pt x="542" y="930"/>
                      <a:pt x="570" y="947"/>
                      <a:pt x="587" y="958"/>
                    </a:cubicBezTo>
                    <a:cubicBezTo>
                      <a:pt x="592" y="980"/>
                      <a:pt x="675" y="1085"/>
                      <a:pt x="653" y="1091"/>
                    </a:cubicBezTo>
                    <a:cubicBezTo>
                      <a:pt x="725" y="1218"/>
                      <a:pt x="708" y="1129"/>
                      <a:pt x="769" y="1234"/>
                    </a:cubicBezTo>
                    <a:cubicBezTo>
                      <a:pt x="769" y="1237"/>
                      <a:pt x="769" y="1238"/>
                      <a:pt x="768" y="1238"/>
                    </a:cubicBezTo>
                    <a:cubicBezTo>
                      <a:pt x="760" y="1238"/>
                      <a:pt x="731" y="1191"/>
                      <a:pt x="726" y="1191"/>
                    </a:cubicBezTo>
                    <a:lnTo>
                      <a:pt x="726" y="1191"/>
                    </a:lnTo>
                    <a:cubicBezTo>
                      <a:pt x="725" y="1191"/>
                      <a:pt x="726" y="1195"/>
                      <a:pt x="730" y="1207"/>
                    </a:cubicBezTo>
                    <a:lnTo>
                      <a:pt x="813" y="1317"/>
                    </a:lnTo>
                    <a:cubicBezTo>
                      <a:pt x="797" y="1312"/>
                      <a:pt x="786" y="1306"/>
                      <a:pt x="758" y="1262"/>
                    </a:cubicBezTo>
                    <a:lnTo>
                      <a:pt x="758" y="1262"/>
                    </a:lnTo>
                    <a:cubicBezTo>
                      <a:pt x="952" y="1578"/>
                      <a:pt x="1013" y="1777"/>
                      <a:pt x="1212" y="2037"/>
                    </a:cubicBezTo>
                    <a:cubicBezTo>
                      <a:pt x="1216" y="2050"/>
                      <a:pt x="1216" y="2055"/>
                      <a:pt x="1214" y="2055"/>
                    </a:cubicBezTo>
                    <a:cubicBezTo>
                      <a:pt x="1206" y="2055"/>
                      <a:pt x="1177" y="2014"/>
                      <a:pt x="1157" y="1998"/>
                    </a:cubicBezTo>
                    <a:lnTo>
                      <a:pt x="1157" y="1998"/>
                    </a:lnTo>
                    <a:cubicBezTo>
                      <a:pt x="1311" y="2186"/>
                      <a:pt x="1323" y="2297"/>
                      <a:pt x="1444" y="2468"/>
                    </a:cubicBezTo>
                    <a:lnTo>
                      <a:pt x="1455" y="2463"/>
                    </a:lnTo>
                    <a:cubicBezTo>
                      <a:pt x="1588" y="2718"/>
                      <a:pt x="1793" y="2994"/>
                      <a:pt x="1959" y="3271"/>
                    </a:cubicBezTo>
                    <a:lnTo>
                      <a:pt x="1948" y="3238"/>
                    </a:lnTo>
                    <a:lnTo>
                      <a:pt x="1948" y="3238"/>
                    </a:lnTo>
                    <a:cubicBezTo>
                      <a:pt x="1981" y="3265"/>
                      <a:pt x="2025" y="3326"/>
                      <a:pt x="2059" y="3370"/>
                    </a:cubicBezTo>
                    <a:cubicBezTo>
                      <a:pt x="2059" y="3371"/>
                      <a:pt x="2058" y="3371"/>
                      <a:pt x="2057" y="3371"/>
                    </a:cubicBezTo>
                    <a:cubicBezTo>
                      <a:pt x="2055" y="3371"/>
                      <a:pt x="2051" y="3370"/>
                      <a:pt x="2048" y="3370"/>
                    </a:cubicBezTo>
                    <a:cubicBezTo>
                      <a:pt x="2039" y="3370"/>
                      <a:pt x="2035" y="3377"/>
                      <a:pt x="2070" y="3426"/>
                    </a:cubicBezTo>
                    <a:cubicBezTo>
                      <a:pt x="2064" y="3405"/>
                      <a:pt x="2045" y="3375"/>
                      <a:pt x="2055" y="3375"/>
                    </a:cubicBezTo>
                    <a:cubicBezTo>
                      <a:pt x="2056" y="3375"/>
                      <a:pt x="2057" y="3376"/>
                      <a:pt x="2059" y="3376"/>
                    </a:cubicBezTo>
                    <a:cubicBezTo>
                      <a:pt x="2081" y="3415"/>
                      <a:pt x="2114" y="3470"/>
                      <a:pt x="2147" y="3525"/>
                    </a:cubicBezTo>
                    <a:cubicBezTo>
                      <a:pt x="2119" y="3509"/>
                      <a:pt x="2070" y="3487"/>
                      <a:pt x="2053" y="3459"/>
                    </a:cubicBezTo>
                    <a:cubicBezTo>
                      <a:pt x="2046" y="3461"/>
                      <a:pt x="2041" y="3461"/>
                      <a:pt x="2037" y="3461"/>
                    </a:cubicBezTo>
                    <a:cubicBezTo>
                      <a:pt x="2027" y="3461"/>
                      <a:pt x="2020" y="3457"/>
                      <a:pt x="2009" y="3453"/>
                    </a:cubicBezTo>
                    <a:lnTo>
                      <a:pt x="2031" y="3431"/>
                    </a:lnTo>
                    <a:lnTo>
                      <a:pt x="2014" y="3431"/>
                    </a:lnTo>
                    <a:cubicBezTo>
                      <a:pt x="2014" y="3426"/>
                      <a:pt x="2025" y="3431"/>
                      <a:pt x="2031" y="3415"/>
                    </a:cubicBezTo>
                    <a:lnTo>
                      <a:pt x="2031" y="3415"/>
                    </a:lnTo>
                    <a:lnTo>
                      <a:pt x="2014" y="3426"/>
                    </a:lnTo>
                    <a:cubicBezTo>
                      <a:pt x="2025" y="3415"/>
                      <a:pt x="2003" y="3404"/>
                      <a:pt x="2031" y="3393"/>
                    </a:cubicBezTo>
                    <a:lnTo>
                      <a:pt x="2003" y="3365"/>
                    </a:lnTo>
                    <a:cubicBezTo>
                      <a:pt x="2003" y="3364"/>
                      <a:pt x="2002" y="3364"/>
                      <a:pt x="2001" y="3364"/>
                    </a:cubicBezTo>
                    <a:cubicBezTo>
                      <a:pt x="1996" y="3364"/>
                      <a:pt x="1989" y="3371"/>
                      <a:pt x="1984" y="3371"/>
                    </a:cubicBezTo>
                    <a:cubicBezTo>
                      <a:pt x="1982" y="3371"/>
                      <a:pt x="1981" y="3370"/>
                      <a:pt x="1981" y="3365"/>
                    </a:cubicBezTo>
                    <a:cubicBezTo>
                      <a:pt x="1984" y="3362"/>
                      <a:pt x="1985" y="3362"/>
                      <a:pt x="1987" y="3362"/>
                    </a:cubicBezTo>
                    <a:cubicBezTo>
                      <a:pt x="1989" y="3362"/>
                      <a:pt x="1992" y="3362"/>
                      <a:pt x="1998" y="3359"/>
                    </a:cubicBezTo>
                    <a:cubicBezTo>
                      <a:pt x="1995" y="3350"/>
                      <a:pt x="1988" y="3348"/>
                      <a:pt x="1981" y="3348"/>
                    </a:cubicBezTo>
                    <a:cubicBezTo>
                      <a:pt x="1967" y="3348"/>
                      <a:pt x="1948" y="3357"/>
                      <a:pt x="1937" y="3357"/>
                    </a:cubicBezTo>
                    <a:cubicBezTo>
                      <a:pt x="1931" y="3357"/>
                      <a:pt x="1927" y="3355"/>
                      <a:pt x="1926" y="3348"/>
                    </a:cubicBezTo>
                    <a:lnTo>
                      <a:pt x="1931" y="3348"/>
                    </a:lnTo>
                    <a:cubicBezTo>
                      <a:pt x="1928" y="3348"/>
                      <a:pt x="1924" y="3346"/>
                      <a:pt x="1922" y="3346"/>
                    </a:cubicBezTo>
                    <a:cubicBezTo>
                      <a:pt x="1921" y="3346"/>
                      <a:pt x="1920" y="3347"/>
                      <a:pt x="1920" y="3348"/>
                    </a:cubicBezTo>
                    <a:cubicBezTo>
                      <a:pt x="1914" y="3353"/>
                      <a:pt x="1912" y="3355"/>
                      <a:pt x="1913" y="3355"/>
                    </a:cubicBezTo>
                    <a:cubicBezTo>
                      <a:pt x="1914" y="3355"/>
                      <a:pt x="1921" y="3351"/>
                      <a:pt x="1925" y="3351"/>
                    </a:cubicBezTo>
                    <a:cubicBezTo>
                      <a:pt x="1926" y="3351"/>
                      <a:pt x="1927" y="3351"/>
                      <a:pt x="1926" y="3354"/>
                    </a:cubicBezTo>
                    <a:cubicBezTo>
                      <a:pt x="1915" y="3359"/>
                      <a:pt x="1912" y="3359"/>
                      <a:pt x="1910" y="3359"/>
                    </a:cubicBezTo>
                    <a:cubicBezTo>
                      <a:pt x="1908" y="3359"/>
                      <a:pt x="1906" y="3359"/>
                      <a:pt x="1898" y="3365"/>
                    </a:cubicBezTo>
                    <a:cubicBezTo>
                      <a:pt x="1898" y="3359"/>
                      <a:pt x="1895" y="3358"/>
                      <a:pt x="1892" y="3358"/>
                    </a:cubicBezTo>
                    <a:cubicBezTo>
                      <a:pt x="1890" y="3358"/>
                      <a:pt x="1887" y="3359"/>
                      <a:pt x="1887" y="3359"/>
                    </a:cubicBezTo>
                    <a:cubicBezTo>
                      <a:pt x="1892" y="3348"/>
                      <a:pt x="1870" y="3343"/>
                      <a:pt x="1876" y="3326"/>
                    </a:cubicBezTo>
                    <a:lnTo>
                      <a:pt x="1876" y="3326"/>
                    </a:lnTo>
                    <a:cubicBezTo>
                      <a:pt x="1872" y="3326"/>
                      <a:pt x="1858" y="3336"/>
                      <a:pt x="1849" y="3336"/>
                    </a:cubicBezTo>
                    <a:cubicBezTo>
                      <a:pt x="1846" y="3336"/>
                      <a:pt x="1844" y="3335"/>
                      <a:pt x="1843" y="3332"/>
                    </a:cubicBezTo>
                    <a:cubicBezTo>
                      <a:pt x="1848" y="3310"/>
                      <a:pt x="1859" y="3321"/>
                      <a:pt x="1859" y="3310"/>
                    </a:cubicBezTo>
                    <a:lnTo>
                      <a:pt x="1859" y="3310"/>
                    </a:lnTo>
                    <a:lnTo>
                      <a:pt x="1843" y="3321"/>
                    </a:lnTo>
                    <a:cubicBezTo>
                      <a:pt x="1837" y="3310"/>
                      <a:pt x="1843" y="3310"/>
                      <a:pt x="1848" y="3304"/>
                    </a:cubicBezTo>
                    <a:cubicBezTo>
                      <a:pt x="1847" y="3303"/>
                      <a:pt x="1845" y="3302"/>
                      <a:pt x="1844" y="3302"/>
                    </a:cubicBezTo>
                    <a:cubicBezTo>
                      <a:pt x="1841" y="3302"/>
                      <a:pt x="1838" y="3304"/>
                      <a:pt x="1835" y="3304"/>
                    </a:cubicBezTo>
                    <a:cubicBezTo>
                      <a:pt x="1833" y="3304"/>
                      <a:pt x="1832" y="3303"/>
                      <a:pt x="1832" y="3299"/>
                    </a:cubicBezTo>
                    <a:lnTo>
                      <a:pt x="1843" y="3293"/>
                    </a:lnTo>
                    <a:cubicBezTo>
                      <a:pt x="1837" y="3293"/>
                      <a:pt x="1837" y="3287"/>
                      <a:pt x="1832" y="3276"/>
                    </a:cubicBezTo>
                    <a:cubicBezTo>
                      <a:pt x="1833" y="3275"/>
                      <a:pt x="1835" y="3274"/>
                      <a:pt x="1836" y="3274"/>
                    </a:cubicBezTo>
                    <a:cubicBezTo>
                      <a:pt x="1837" y="3274"/>
                      <a:pt x="1837" y="3276"/>
                      <a:pt x="1837" y="3276"/>
                    </a:cubicBezTo>
                    <a:cubicBezTo>
                      <a:pt x="1841" y="3269"/>
                      <a:pt x="1840" y="3266"/>
                      <a:pt x="1837" y="3266"/>
                    </a:cubicBezTo>
                    <a:cubicBezTo>
                      <a:pt x="1833" y="3266"/>
                      <a:pt x="1825" y="3272"/>
                      <a:pt x="1822" y="3272"/>
                    </a:cubicBezTo>
                    <a:cubicBezTo>
                      <a:pt x="1821" y="3272"/>
                      <a:pt x="1821" y="3272"/>
                      <a:pt x="1821" y="3271"/>
                    </a:cubicBezTo>
                    <a:cubicBezTo>
                      <a:pt x="1815" y="3276"/>
                      <a:pt x="1821" y="3287"/>
                      <a:pt x="1809" y="3293"/>
                    </a:cubicBezTo>
                    <a:cubicBezTo>
                      <a:pt x="1809" y="3292"/>
                      <a:pt x="1808" y="3291"/>
                      <a:pt x="1807" y="3291"/>
                    </a:cubicBezTo>
                    <a:cubicBezTo>
                      <a:pt x="1804" y="3291"/>
                      <a:pt x="1799" y="3293"/>
                      <a:pt x="1796" y="3293"/>
                    </a:cubicBezTo>
                    <a:cubicBezTo>
                      <a:pt x="1793" y="3293"/>
                      <a:pt x="1791" y="3292"/>
                      <a:pt x="1793" y="3287"/>
                    </a:cubicBezTo>
                    <a:lnTo>
                      <a:pt x="1809" y="3276"/>
                    </a:lnTo>
                    <a:cubicBezTo>
                      <a:pt x="1800" y="3276"/>
                      <a:pt x="1796" y="3280"/>
                      <a:pt x="1793" y="3280"/>
                    </a:cubicBezTo>
                    <a:cubicBezTo>
                      <a:pt x="1791" y="3280"/>
                      <a:pt x="1790" y="3278"/>
                      <a:pt x="1787" y="3271"/>
                    </a:cubicBezTo>
                    <a:lnTo>
                      <a:pt x="1793" y="3265"/>
                    </a:lnTo>
                    <a:lnTo>
                      <a:pt x="1793" y="3265"/>
                    </a:lnTo>
                    <a:cubicBezTo>
                      <a:pt x="1791" y="3266"/>
                      <a:pt x="1790" y="3266"/>
                      <a:pt x="1788" y="3266"/>
                    </a:cubicBezTo>
                    <a:cubicBezTo>
                      <a:pt x="1777" y="3266"/>
                      <a:pt x="1781" y="3248"/>
                      <a:pt x="1776" y="3243"/>
                    </a:cubicBezTo>
                    <a:cubicBezTo>
                      <a:pt x="1769" y="3243"/>
                      <a:pt x="1764" y="3246"/>
                      <a:pt x="1762" y="3246"/>
                    </a:cubicBezTo>
                    <a:cubicBezTo>
                      <a:pt x="1760" y="3246"/>
                      <a:pt x="1760" y="3245"/>
                      <a:pt x="1760" y="3243"/>
                    </a:cubicBezTo>
                    <a:cubicBezTo>
                      <a:pt x="1760" y="3260"/>
                      <a:pt x="1754" y="3260"/>
                      <a:pt x="1749" y="3265"/>
                    </a:cubicBezTo>
                    <a:cubicBezTo>
                      <a:pt x="1750" y="3258"/>
                      <a:pt x="1748" y="3256"/>
                      <a:pt x="1744" y="3256"/>
                    </a:cubicBezTo>
                    <a:cubicBezTo>
                      <a:pt x="1740" y="3256"/>
                      <a:pt x="1734" y="3258"/>
                      <a:pt x="1729" y="3258"/>
                    </a:cubicBezTo>
                    <a:cubicBezTo>
                      <a:pt x="1725" y="3258"/>
                      <a:pt x="1721" y="3256"/>
                      <a:pt x="1721" y="3249"/>
                    </a:cubicBezTo>
                    <a:cubicBezTo>
                      <a:pt x="1724" y="3246"/>
                      <a:pt x="1726" y="3245"/>
                      <a:pt x="1729" y="3245"/>
                    </a:cubicBezTo>
                    <a:cubicBezTo>
                      <a:pt x="1731" y="3245"/>
                      <a:pt x="1732" y="3246"/>
                      <a:pt x="1732" y="3249"/>
                    </a:cubicBezTo>
                    <a:cubicBezTo>
                      <a:pt x="1743" y="3243"/>
                      <a:pt x="1751" y="3236"/>
                      <a:pt x="1759" y="3231"/>
                    </a:cubicBezTo>
                    <a:lnTo>
                      <a:pt x="1759" y="3231"/>
                    </a:lnTo>
                    <a:lnTo>
                      <a:pt x="1760" y="3232"/>
                    </a:lnTo>
                    <a:lnTo>
                      <a:pt x="1765" y="3226"/>
                    </a:lnTo>
                    <a:lnTo>
                      <a:pt x="1765" y="3226"/>
                    </a:lnTo>
                    <a:cubicBezTo>
                      <a:pt x="1763" y="3228"/>
                      <a:pt x="1761" y="3229"/>
                      <a:pt x="1759" y="3231"/>
                    </a:cubicBezTo>
                    <a:lnTo>
                      <a:pt x="1759" y="3231"/>
                    </a:lnTo>
                    <a:lnTo>
                      <a:pt x="1754" y="3221"/>
                    </a:lnTo>
                    <a:cubicBezTo>
                      <a:pt x="1738" y="3232"/>
                      <a:pt x="1738" y="3243"/>
                      <a:pt x="1732" y="3243"/>
                    </a:cubicBezTo>
                    <a:cubicBezTo>
                      <a:pt x="1726" y="3243"/>
                      <a:pt x="1732" y="3236"/>
                      <a:pt x="1736" y="3232"/>
                    </a:cubicBezTo>
                    <a:lnTo>
                      <a:pt x="1736" y="3232"/>
                    </a:lnTo>
                    <a:cubicBezTo>
                      <a:pt x="1730" y="3233"/>
                      <a:pt x="1725" y="3237"/>
                      <a:pt x="1723" y="3237"/>
                    </a:cubicBezTo>
                    <a:cubicBezTo>
                      <a:pt x="1722" y="3237"/>
                      <a:pt x="1721" y="3236"/>
                      <a:pt x="1721" y="3232"/>
                    </a:cubicBezTo>
                    <a:lnTo>
                      <a:pt x="1726" y="3232"/>
                    </a:lnTo>
                    <a:cubicBezTo>
                      <a:pt x="1726" y="3216"/>
                      <a:pt x="1710" y="3216"/>
                      <a:pt x="1726" y="3193"/>
                    </a:cubicBezTo>
                    <a:cubicBezTo>
                      <a:pt x="1732" y="3193"/>
                      <a:pt x="1738" y="3188"/>
                      <a:pt x="1738" y="3188"/>
                    </a:cubicBezTo>
                    <a:cubicBezTo>
                      <a:pt x="1760" y="3182"/>
                      <a:pt x="1732" y="3188"/>
                      <a:pt x="1749" y="3177"/>
                    </a:cubicBezTo>
                    <a:lnTo>
                      <a:pt x="1749" y="3177"/>
                    </a:lnTo>
                    <a:cubicBezTo>
                      <a:pt x="1746" y="3178"/>
                      <a:pt x="1743" y="3179"/>
                      <a:pt x="1741" y="3179"/>
                    </a:cubicBezTo>
                    <a:cubicBezTo>
                      <a:pt x="1735" y="3179"/>
                      <a:pt x="1732" y="3174"/>
                      <a:pt x="1732" y="3166"/>
                    </a:cubicBezTo>
                    <a:lnTo>
                      <a:pt x="1726" y="3182"/>
                    </a:lnTo>
                    <a:cubicBezTo>
                      <a:pt x="1717" y="3187"/>
                      <a:pt x="1712" y="3188"/>
                      <a:pt x="1710" y="3188"/>
                    </a:cubicBezTo>
                    <a:cubicBezTo>
                      <a:pt x="1702" y="3188"/>
                      <a:pt x="1745" y="3159"/>
                      <a:pt x="1732" y="3155"/>
                    </a:cubicBezTo>
                    <a:cubicBezTo>
                      <a:pt x="1721" y="3155"/>
                      <a:pt x="1732" y="3160"/>
                      <a:pt x="1721" y="3160"/>
                    </a:cubicBezTo>
                    <a:cubicBezTo>
                      <a:pt x="1721" y="3155"/>
                      <a:pt x="1726" y="3138"/>
                      <a:pt x="1710" y="3138"/>
                    </a:cubicBezTo>
                    <a:cubicBezTo>
                      <a:pt x="1710" y="3133"/>
                      <a:pt x="1721" y="3127"/>
                      <a:pt x="1726" y="3110"/>
                    </a:cubicBezTo>
                    <a:cubicBezTo>
                      <a:pt x="1722" y="3110"/>
                      <a:pt x="1721" y="3098"/>
                      <a:pt x="1711" y="3098"/>
                    </a:cubicBezTo>
                    <a:cubicBezTo>
                      <a:pt x="1709" y="3098"/>
                      <a:pt x="1707" y="3099"/>
                      <a:pt x="1704" y="3099"/>
                    </a:cubicBezTo>
                    <a:cubicBezTo>
                      <a:pt x="1704" y="3107"/>
                      <a:pt x="1707" y="3109"/>
                      <a:pt x="1711" y="3109"/>
                    </a:cubicBezTo>
                    <a:cubicBezTo>
                      <a:pt x="1713" y="3109"/>
                      <a:pt x="1715" y="3108"/>
                      <a:pt x="1717" y="3108"/>
                    </a:cubicBezTo>
                    <a:cubicBezTo>
                      <a:pt x="1721" y="3108"/>
                      <a:pt x="1723" y="3110"/>
                      <a:pt x="1721" y="3121"/>
                    </a:cubicBezTo>
                    <a:lnTo>
                      <a:pt x="1704" y="3127"/>
                    </a:lnTo>
                    <a:cubicBezTo>
                      <a:pt x="1699" y="3121"/>
                      <a:pt x="1682" y="3121"/>
                      <a:pt x="1682" y="3105"/>
                    </a:cubicBezTo>
                    <a:lnTo>
                      <a:pt x="1677" y="3110"/>
                    </a:lnTo>
                    <a:cubicBezTo>
                      <a:pt x="1674" y="3109"/>
                      <a:pt x="1671" y="3109"/>
                      <a:pt x="1669" y="3109"/>
                    </a:cubicBezTo>
                    <a:cubicBezTo>
                      <a:pt x="1663" y="3109"/>
                      <a:pt x="1658" y="3110"/>
                      <a:pt x="1653" y="3110"/>
                    </a:cubicBezTo>
                    <a:cubicBezTo>
                      <a:pt x="1649" y="3110"/>
                      <a:pt x="1646" y="3109"/>
                      <a:pt x="1643" y="3105"/>
                    </a:cubicBezTo>
                    <a:cubicBezTo>
                      <a:pt x="1646" y="3100"/>
                      <a:pt x="1648" y="3098"/>
                      <a:pt x="1651" y="3098"/>
                    </a:cubicBezTo>
                    <a:cubicBezTo>
                      <a:pt x="1655" y="3098"/>
                      <a:pt x="1659" y="3102"/>
                      <a:pt x="1666" y="3105"/>
                    </a:cubicBezTo>
                    <a:cubicBezTo>
                      <a:pt x="1671" y="3094"/>
                      <a:pt x="1655" y="3099"/>
                      <a:pt x="1655" y="3083"/>
                    </a:cubicBezTo>
                    <a:cubicBezTo>
                      <a:pt x="1656" y="3082"/>
                      <a:pt x="1658" y="3082"/>
                      <a:pt x="1659" y="3082"/>
                    </a:cubicBezTo>
                    <a:cubicBezTo>
                      <a:pt x="1664" y="3082"/>
                      <a:pt x="1665" y="3087"/>
                      <a:pt x="1668" y="3087"/>
                    </a:cubicBezTo>
                    <a:cubicBezTo>
                      <a:pt x="1669" y="3087"/>
                      <a:pt x="1670" y="3086"/>
                      <a:pt x="1671" y="3083"/>
                    </a:cubicBezTo>
                    <a:lnTo>
                      <a:pt x="1655" y="3077"/>
                    </a:lnTo>
                    <a:cubicBezTo>
                      <a:pt x="1650" y="3082"/>
                      <a:pt x="1648" y="3083"/>
                      <a:pt x="1646" y="3083"/>
                    </a:cubicBezTo>
                    <a:cubicBezTo>
                      <a:pt x="1643" y="3083"/>
                      <a:pt x="1648" y="3070"/>
                      <a:pt x="1643" y="3066"/>
                    </a:cubicBezTo>
                    <a:cubicBezTo>
                      <a:pt x="1639" y="3062"/>
                      <a:pt x="1634" y="3060"/>
                      <a:pt x="1628" y="3060"/>
                    </a:cubicBezTo>
                    <a:cubicBezTo>
                      <a:pt x="1613" y="3060"/>
                      <a:pt x="1595" y="3072"/>
                      <a:pt x="1583" y="3072"/>
                    </a:cubicBezTo>
                    <a:cubicBezTo>
                      <a:pt x="1583" y="3066"/>
                      <a:pt x="1588" y="3055"/>
                      <a:pt x="1594" y="3055"/>
                    </a:cubicBezTo>
                    <a:lnTo>
                      <a:pt x="1594" y="3055"/>
                    </a:lnTo>
                    <a:cubicBezTo>
                      <a:pt x="1591" y="3063"/>
                      <a:pt x="1591" y="3066"/>
                      <a:pt x="1592" y="3066"/>
                    </a:cubicBezTo>
                    <a:cubicBezTo>
                      <a:pt x="1593" y="3066"/>
                      <a:pt x="1596" y="3061"/>
                      <a:pt x="1599" y="3055"/>
                    </a:cubicBezTo>
                    <a:cubicBezTo>
                      <a:pt x="1597" y="3055"/>
                      <a:pt x="1599" y="3050"/>
                      <a:pt x="1602" y="3043"/>
                    </a:cubicBezTo>
                    <a:lnTo>
                      <a:pt x="1602" y="3043"/>
                    </a:lnTo>
                    <a:cubicBezTo>
                      <a:pt x="1601" y="3044"/>
                      <a:pt x="1600" y="3044"/>
                      <a:pt x="1599" y="3044"/>
                    </a:cubicBezTo>
                    <a:lnTo>
                      <a:pt x="1594" y="3027"/>
                    </a:lnTo>
                    <a:cubicBezTo>
                      <a:pt x="1588" y="3033"/>
                      <a:pt x="1588" y="3044"/>
                      <a:pt x="1572" y="3044"/>
                    </a:cubicBezTo>
                    <a:cubicBezTo>
                      <a:pt x="1566" y="3044"/>
                      <a:pt x="1566" y="3038"/>
                      <a:pt x="1560" y="3027"/>
                    </a:cubicBezTo>
                    <a:cubicBezTo>
                      <a:pt x="1565" y="3027"/>
                      <a:pt x="1569" y="3020"/>
                      <a:pt x="1571" y="3020"/>
                    </a:cubicBezTo>
                    <a:cubicBezTo>
                      <a:pt x="1571" y="3020"/>
                      <a:pt x="1572" y="3021"/>
                      <a:pt x="1572" y="3022"/>
                    </a:cubicBezTo>
                    <a:lnTo>
                      <a:pt x="1572" y="3022"/>
                    </a:lnTo>
                    <a:cubicBezTo>
                      <a:pt x="1572" y="3018"/>
                      <a:pt x="1569" y="3014"/>
                      <a:pt x="1565" y="3014"/>
                    </a:cubicBezTo>
                    <a:cubicBezTo>
                      <a:pt x="1564" y="3014"/>
                      <a:pt x="1562" y="3015"/>
                      <a:pt x="1560" y="3016"/>
                    </a:cubicBezTo>
                    <a:cubicBezTo>
                      <a:pt x="1560" y="3020"/>
                      <a:pt x="1559" y="3020"/>
                      <a:pt x="1556" y="3020"/>
                    </a:cubicBezTo>
                    <a:cubicBezTo>
                      <a:pt x="1553" y="3020"/>
                      <a:pt x="1548" y="3020"/>
                      <a:pt x="1544" y="3020"/>
                    </a:cubicBezTo>
                    <a:cubicBezTo>
                      <a:pt x="1540" y="3020"/>
                      <a:pt x="1535" y="3021"/>
                      <a:pt x="1533" y="3027"/>
                    </a:cubicBezTo>
                    <a:lnTo>
                      <a:pt x="1533" y="3016"/>
                    </a:lnTo>
                    <a:cubicBezTo>
                      <a:pt x="1533" y="3016"/>
                      <a:pt x="1535" y="3014"/>
                      <a:pt x="1537" y="3014"/>
                    </a:cubicBezTo>
                    <a:cubicBezTo>
                      <a:pt x="1538" y="3014"/>
                      <a:pt x="1538" y="3014"/>
                      <a:pt x="1538" y="3016"/>
                    </a:cubicBezTo>
                    <a:cubicBezTo>
                      <a:pt x="1544" y="3011"/>
                      <a:pt x="1545" y="3009"/>
                      <a:pt x="1544" y="3009"/>
                    </a:cubicBezTo>
                    <a:lnTo>
                      <a:pt x="1544" y="3009"/>
                    </a:lnTo>
                    <a:cubicBezTo>
                      <a:pt x="1542" y="3009"/>
                      <a:pt x="1531" y="3016"/>
                      <a:pt x="1527" y="3016"/>
                    </a:cubicBezTo>
                    <a:cubicBezTo>
                      <a:pt x="1527" y="3011"/>
                      <a:pt x="1516" y="3000"/>
                      <a:pt x="1527" y="2994"/>
                    </a:cubicBezTo>
                    <a:cubicBezTo>
                      <a:pt x="1516" y="2994"/>
                      <a:pt x="1516" y="2989"/>
                      <a:pt x="1527" y="2983"/>
                    </a:cubicBezTo>
                    <a:cubicBezTo>
                      <a:pt x="1516" y="2983"/>
                      <a:pt x="1516" y="2989"/>
                      <a:pt x="1511" y="2994"/>
                    </a:cubicBezTo>
                    <a:lnTo>
                      <a:pt x="1505" y="2983"/>
                    </a:lnTo>
                    <a:lnTo>
                      <a:pt x="1533" y="2955"/>
                    </a:lnTo>
                    <a:cubicBezTo>
                      <a:pt x="1519" y="2955"/>
                      <a:pt x="1512" y="2968"/>
                      <a:pt x="1508" y="2968"/>
                    </a:cubicBezTo>
                    <a:cubicBezTo>
                      <a:pt x="1507" y="2968"/>
                      <a:pt x="1506" y="2967"/>
                      <a:pt x="1505" y="2967"/>
                    </a:cubicBezTo>
                    <a:cubicBezTo>
                      <a:pt x="1527" y="2961"/>
                      <a:pt x="1505" y="2944"/>
                      <a:pt x="1533" y="2939"/>
                    </a:cubicBezTo>
                    <a:cubicBezTo>
                      <a:pt x="1538" y="2928"/>
                      <a:pt x="1533" y="2917"/>
                      <a:pt x="1516" y="2911"/>
                    </a:cubicBezTo>
                    <a:cubicBezTo>
                      <a:pt x="1505" y="2917"/>
                      <a:pt x="1516" y="2928"/>
                      <a:pt x="1505" y="2933"/>
                    </a:cubicBezTo>
                    <a:cubicBezTo>
                      <a:pt x="1500" y="2930"/>
                      <a:pt x="1496" y="2929"/>
                      <a:pt x="1491" y="2929"/>
                    </a:cubicBezTo>
                    <a:cubicBezTo>
                      <a:pt x="1477" y="2929"/>
                      <a:pt x="1464" y="2938"/>
                      <a:pt x="1456" y="2938"/>
                    </a:cubicBezTo>
                    <a:cubicBezTo>
                      <a:pt x="1453" y="2938"/>
                      <a:pt x="1451" y="2937"/>
                      <a:pt x="1450" y="2933"/>
                    </a:cubicBezTo>
                    <a:lnTo>
                      <a:pt x="1450" y="2939"/>
                    </a:lnTo>
                    <a:lnTo>
                      <a:pt x="1422" y="2939"/>
                    </a:lnTo>
                    <a:cubicBezTo>
                      <a:pt x="1433" y="2922"/>
                      <a:pt x="1450" y="2895"/>
                      <a:pt x="1433" y="2884"/>
                    </a:cubicBezTo>
                    <a:lnTo>
                      <a:pt x="1433" y="2884"/>
                    </a:lnTo>
                    <a:cubicBezTo>
                      <a:pt x="1428" y="2889"/>
                      <a:pt x="1428" y="2906"/>
                      <a:pt x="1417" y="2911"/>
                    </a:cubicBezTo>
                    <a:lnTo>
                      <a:pt x="1406" y="2906"/>
                    </a:lnTo>
                    <a:cubicBezTo>
                      <a:pt x="1406" y="2906"/>
                      <a:pt x="1417" y="2906"/>
                      <a:pt x="1417" y="2900"/>
                    </a:cubicBezTo>
                    <a:cubicBezTo>
                      <a:pt x="1403" y="2900"/>
                      <a:pt x="1416" y="2881"/>
                      <a:pt x="1408" y="2881"/>
                    </a:cubicBezTo>
                    <a:cubicBezTo>
                      <a:pt x="1406" y="2881"/>
                      <a:pt x="1404" y="2882"/>
                      <a:pt x="1400" y="2884"/>
                    </a:cubicBezTo>
                    <a:lnTo>
                      <a:pt x="1417" y="2856"/>
                    </a:lnTo>
                    <a:lnTo>
                      <a:pt x="1417" y="2856"/>
                    </a:lnTo>
                    <a:lnTo>
                      <a:pt x="1406" y="2872"/>
                    </a:lnTo>
                    <a:cubicBezTo>
                      <a:pt x="1404" y="2874"/>
                      <a:pt x="1401" y="2875"/>
                      <a:pt x="1399" y="2875"/>
                    </a:cubicBezTo>
                    <a:cubicBezTo>
                      <a:pt x="1394" y="2875"/>
                      <a:pt x="1389" y="2872"/>
                      <a:pt x="1389" y="2872"/>
                    </a:cubicBezTo>
                    <a:cubicBezTo>
                      <a:pt x="1372" y="2872"/>
                      <a:pt x="1372" y="2861"/>
                      <a:pt x="1378" y="2850"/>
                    </a:cubicBezTo>
                    <a:lnTo>
                      <a:pt x="1378" y="2850"/>
                    </a:lnTo>
                    <a:cubicBezTo>
                      <a:pt x="1372" y="2856"/>
                      <a:pt x="1367" y="2872"/>
                      <a:pt x="1361" y="2872"/>
                    </a:cubicBezTo>
                    <a:cubicBezTo>
                      <a:pt x="1378" y="2850"/>
                      <a:pt x="1350" y="2850"/>
                      <a:pt x="1367" y="2834"/>
                    </a:cubicBezTo>
                    <a:cubicBezTo>
                      <a:pt x="1367" y="2834"/>
                      <a:pt x="1367" y="2827"/>
                      <a:pt x="1364" y="2827"/>
                    </a:cubicBezTo>
                    <a:cubicBezTo>
                      <a:pt x="1363" y="2827"/>
                      <a:pt x="1362" y="2827"/>
                      <a:pt x="1361" y="2828"/>
                    </a:cubicBezTo>
                    <a:lnTo>
                      <a:pt x="1372" y="2817"/>
                    </a:lnTo>
                    <a:lnTo>
                      <a:pt x="1372" y="2817"/>
                    </a:lnTo>
                    <a:cubicBezTo>
                      <a:pt x="1363" y="2824"/>
                      <a:pt x="1356" y="2826"/>
                      <a:pt x="1351" y="2826"/>
                    </a:cubicBezTo>
                    <a:cubicBezTo>
                      <a:pt x="1344" y="2826"/>
                      <a:pt x="1340" y="2823"/>
                      <a:pt x="1334" y="2823"/>
                    </a:cubicBezTo>
                    <a:cubicBezTo>
                      <a:pt x="1361" y="2801"/>
                      <a:pt x="1323" y="2817"/>
                      <a:pt x="1345" y="2789"/>
                    </a:cubicBezTo>
                    <a:lnTo>
                      <a:pt x="1345" y="2789"/>
                    </a:lnTo>
                    <a:cubicBezTo>
                      <a:pt x="1340" y="2792"/>
                      <a:pt x="1336" y="2793"/>
                      <a:pt x="1333" y="2793"/>
                    </a:cubicBezTo>
                    <a:cubicBezTo>
                      <a:pt x="1326" y="2793"/>
                      <a:pt x="1323" y="2789"/>
                      <a:pt x="1319" y="2789"/>
                    </a:cubicBezTo>
                    <a:cubicBezTo>
                      <a:pt x="1317" y="2789"/>
                      <a:pt x="1315" y="2790"/>
                      <a:pt x="1311" y="2795"/>
                    </a:cubicBezTo>
                    <a:cubicBezTo>
                      <a:pt x="1306" y="2789"/>
                      <a:pt x="1323" y="2773"/>
                      <a:pt x="1323" y="2767"/>
                    </a:cubicBezTo>
                    <a:lnTo>
                      <a:pt x="1323" y="2767"/>
                    </a:lnTo>
                    <a:lnTo>
                      <a:pt x="1317" y="2773"/>
                    </a:lnTo>
                    <a:cubicBezTo>
                      <a:pt x="1323" y="2756"/>
                      <a:pt x="1317" y="2751"/>
                      <a:pt x="1317" y="2740"/>
                    </a:cubicBezTo>
                    <a:lnTo>
                      <a:pt x="1295" y="2745"/>
                    </a:lnTo>
                    <a:lnTo>
                      <a:pt x="1306" y="2740"/>
                    </a:lnTo>
                    <a:cubicBezTo>
                      <a:pt x="1295" y="2740"/>
                      <a:pt x="1289" y="2740"/>
                      <a:pt x="1289" y="2745"/>
                    </a:cubicBezTo>
                    <a:lnTo>
                      <a:pt x="1289" y="2740"/>
                    </a:lnTo>
                    <a:cubicBezTo>
                      <a:pt x="1282" y="2743"/>
                      <a:pt x="1279" y="2745"/>
                      <a:pt x="1277" y="2745"/>
                    </a:cubicBezTo>
                    <a:cubicBezTo>
                      <a:pt x="1275" y="2745"/>
                      <a:pt x="1278" y="2740"/>
                      <a:pt x="1267" y="2740"/>
                    </a:cubicBezTo>
                    <a:cubicBezTo>
                      <a:pt x="1267" y="2729"/>
                      <a:pt x="1278" y="2729"/>
                      <a:pt x="1278" y="2729"/>
                    </a:cubicBezTo>
                    <a:cubicBezTo>
                      <a:pt x="1278" y="2729"/>
                      <a:pt x="1282" y="2721"/>
                      <a:pt x="1287" y="2715"/>
                    </a:cubicBezTo>
                    <a:lnTo>
                      <a:pt x="1287" y="2715"/>
                    </a:lnTo>
                    <a:cubicBezTo>
                      <a:pt x="1278" y="2721"/>
                      <a:pt x="1251" y="2731"/>
                      <a:pt x="1251" y="2745"/>
                    </a:cubicBezTo>
                    <a:cubicBezTo>
                      <a:pt x="1245" y="2748"/>
                      <a:pt x="1241" y="2749"/>
                      <a:pt x="1238" y="2749"/>
                    </a:cubicBezTo>
                    <a:cubicBezTo>
                      <a:pt x="1235" y="2749"/>
                      <a:pt x="1234" y="2748"/>
                      <a:pt x="1234" y="2745"/>
                    </a:cubicBezTo>
                    <a:lnTo>
                      <a:pt x="1251" y="2729"/>
                    </a:lnTo>
                    <a:lnTo>
                      <a:pt x="1251" y="2729"/>
                    </a:lnTo>
                    <a:lnTo>
                      <a:pt x="1228" y="2745"/>
                    </a:lnTo>
                    <a:cubicBezTo>
                      <a:pt x="1223" y="2745"/>
                      <a:pt x="1228" y="2729"/>
                      <a:pt x="1228" y="2723"/>
                    </a:cubicBezTo>
                    <a:cubicBezTo>
                      <a:pt x="1234" y="2723"/>
                      <a:pt x="1267" y="2701"/>
                      <a:pt x="1256" y="2695"/>
                    </a:cubicBezTo>
                    <a:lnTo>
                      <a:pt x="1284" y="2695"/>
                    </a:lnTo>
                    <a:cubicBezTo>
                      <a:pt x="1284" y="2695"/>
                      <a:pt x="1284" y="2690"/>
                      <a:pt x="1289" y="2690"/>
                    </a:cubicBezTo>
                    <a:lnTo>
                      <a:pt x="1289" y="2690"/>
                    </a:lnTo>
                    <a:cubicBezTo>
                      <a:pt x="1282" y="2690"/>
                      <a:pt x="1279" y="2692"/>
                      <a:pt x="1275" y="2692"/>
                    </a:cubicBezTo>
                    <a:cubicBezTo>
                      <a:pt x="1273" y="2692"/>
                      <a:pt x="1271" y="2692"/>
                      <a:pt x="1267" y="2690"/>
                    </a:cubicBezTo>
                    <a:cubicBezTo>
                      <a:pt x="1284" y="2673"/>
                      <a:pt x="1289" y="2668"/>
                      <a:pt x="1284" y="2662"/>
                    </a:cubicBezTo>
                    <a:lnTo>
                      <a:pt x="1284" y="2662"/>
                    </a:lnTo>
                    <a:lnTo>
                      <a:pt x="1278" y="2673"/>
                    </a:lnTo>
                    <a:lnTo>
                      <a:pt x="1267" y="2673"/>
                    </a:lnTo>
                    <a:cubicBezTo>
                      <a:pt x="1267" y="2673"/>
                      <a:pt x="1267" y="2684"/>
                      <a:pt x="1262" y="2690"/>
                    </a:cubicBezTo>
                    <a:cubicBezTo>
                      <a:pt x="1262" y="2690"/>
                      <a:pt x="1249" y="2692"/>
                      <a:pt x="1243" y="2692"/>
                    </a:cubicBezTo>
                    <a:cubicBezTo>
                      <a:pt x="1241" y="2692"/>
                      <a:pt x="1239" y="2692"/>
                      <a:pt x="1239" y="2691"/>
                    </a:cubicBezTo>
                    <a:lnTo>
                      <a:pt x="1239" y="2691"/>
                    </a:lnTo>
                    <a:cubicBezTo>
                      <a:pt x="1234" y="2701"/>
                      <a:pt x="1229" y="2703"/>
                      <a:pt x="1224" y="2703"/>
                    </a:cubicBezTo>
                    <a:cubicBezTo>
                      <a:pt x="1221" y="2703"/>
                      <a:pt x="1217" y="2703"/>
                      <a:pt x="1214" y="2703"/>
                    </a:cubicBezTo>
                    <a:cubicBezTo>
                      <a:pt x="1209" y="2703"/>
                      <a:pt x="1205" y="2704"/>
                      <a:pt x="1201" y="2712"/>
                    </a:cubicBezTo>
                    <a:cubicBezTo>
                      <a:pt x="1195" y="2712"/>
                      <a:pt x="1184" y="2712"/>
                      <a:pt x="1195" y="2701"/>
                    </a:cubicBezTo>
                    <a:cubicBezTo>
                      <a:pt x="1206" y="2695"/>
                      <a:pt x="1206" y="2684"/>
                      <a:pt x="1212" y="2673"/>
                    </a:cubicBezTo>
                    <a:lnTo>
                      <a:pt x="1212" y="2673"/>
                    </a:lnTo>
                    <a:cubicBezTo>
                      <a:pt x="1206" y="2673"/>
                      <a:pt x="1206" y="2690"/>
                      <a:pt x="1201" y="2690"/>
                    </a:cubicBezTo>
                    <a:cubicBezTo>
                      <a:pt x="1195" y="2690"/>
                      <a:pt x="1201" y="2673"/>
                      <a:pt x="1206" y="2668"/>
                    </a:cubicBezTo>
                    <a:lnTo>
                      <a:pt x="1212" y="2668"/>
                    </a:lnTo>
                    <a:lnTo>
                      <a:pt x="1212" y="2657"/>
                    </a:lnTo>
                    <a:cubicBezTo>
                      <a:pt x="1207" y="2661"/>
                      <a:pt x="1207" y="2669"/>
                      <a:pt x="1203" y="2669"/>
                    </a:cubicBezTo>
                    <a:cubicBezTo>
                      <a:pt x="1203" y="2669"/>
                      <a:pt x="1202" y="2669"/>
                      <a:pt x="1201" y="2668"/>
                    </a:cubicBezTo>
                    <a:cubicBezTo>
                      <a:pt x="1201" y="2662"/>
                      <a:pt x="1195" y="2662"/>
                      <a:pt x="1201" y="2657"/>
                    </a:cubicBezTo>
                    <a:cubicBezTo>
                      <a:pt x="1212" y="2651"/>
                      <a:pt x="1223" y="2635"/>
                      <a:pt x="1228" y="2635"/>
                    </a:cubicBezTo>
                    <a:cubicBezTo>
                      <a:pt x="1225" y="2635"/>
                      <a:pt x="1218" y="2629"/>
                      <a:pt x="1211" y="2629"/>
                    </a:cubicBezTo>
                    <a:cubicBezTo>
                      <a:pt x="1207" y="2629"/>
                      <a:pt x="1203" y="2631"/>
                      <a:pt x="1201" y="2640"/>
                    </a:cubicBezTo>
                    <a:lnTo>
                      <a:pt x="1195" y="2635"/>
                    </a:lnTo>
                    <a:cubicBezTo>
                      <a:pt x="1195" y="2639"/>
                      <a:pt x="1186" y="2658"/>
                      <a:pt x="1177" y="2658"/>
                    </a:cubicBezTo>
                    <a:cubicBezTo>
                      <a:pt x="1176" y="2658"/>
                      <a:pt x="1174" y="2657"/>
                      <a:pt x="1173" y="2657"/>
                    </a:cubicBezTo>
                    <a:lnTo>
                      <a:pt x="1157" y="2662"/>
                    </a:lnTo>
                    <a:lnTo>
                      <a:pt x="1157" y="2662"/>
                    </a:lnTo>
                    <a:lnTo>
                      <a:pt x="1167" y="2657"/>
                    </a:lnTo>
                    <a:lnTo>
                      <a:pt x="1167" y="2657"/>
                    </a:lnTo>
                    <a:cubicBezTo>
                      <a:pt x="1162" y="2659"/>
                      <a:pt x="1159" y="2661"/>
                      <a:pt x="1158" y="2661"/>
                    </a:cubicBezTo>
                    <a:cubicBezTo>
                      <a:pt x="1157" y="2661"/>
                      <a:pt x="1157" y="2659"/>
                      <a:pt x="1157" y="2657"/>
                    </a:cubicBezTo>
                    <a:cubicBezTo>
                      <a:pt x="1168" y="2651"/>
                      <a:pt x="1157" y="2651"/>
                      <a:pt x="1168" y="2640"/>
                    </a:cubicBezTo>
                    <a:cubicBezTo>
                      <a:pt x="1164" y="2638"/>
                      <a:pt x="1162" y="2638"/>
                      <a:pt x="1159" y="2638"/>
                    </a:cubicBezTo>
                    <a:cubicBezTo>
                      <a:pt x="1153" y="2638"/>
                      <a:pt x="1149" y="2642"/>
                      <a:pt x="1145" y="2646"/>
                    </a:cubicBezTo>
                    <a:cubicBezTo>
                      <a:pt x="1140" y="2646"/>
                      <a:pt x="1145" y="2640"/>
                      <a:pt x="1151" y="2635"/>
                    </a:cubicBezTo>
                    <a:cubicBezTo>
                      <a:pt x="1151" y="2629"/>
                      <a:pt x="1140" y="2618"/>
                      <a:pt x="1145" y="2607"/>
                    </a:cubicBezTo>
                    <a:cubicBezTo>
                      <a:pt x="1129" y="2607"/>
                      <a:pt x="1145" y="2612"/>
                      <a:pt x="1129" y="2612"/>
                    </a:cubicBezTo>
                    <a:cubicBezTo>
                      <a:pt x="1151" y="2585"/>
                      <a:pt x="1118" y="2579"/>
                      <a:pt x="1101" y="2574"/>
                    </a:cubicBezTo>
                    <a:cubicBezTo>
                      <a:pt x="1095" y="2580"/>
                      <a:pt x="1092" y="2582"/>
                      <a:pt x="1091" y="2582"/>
                    </a:cubicBezTo>
                    <a:cubicBezTo>
                      <a:pt x="1089" y="2582"/>
                      <a:pt x="1088" y="2581"/>
                      <a:pt x="1086" y="2581"/>
                    </a:cubicBezTo>
                    <a:cubicBezTo>
                      <a:pt x="1084" y="2581"/>
                      <a:pt x="1080" y="2581"/>
                      <a:pt x="1074" y="2585"/>
                    </a:cubicBezTo>
                    <a:cubicBezTo>
                      <a:pt x="1083" y="2580"/>
                      <a:pt x="1084" y="2562"/>
                      <a:pt x="1092" y="2562"/>
                    </a:cubicBezTo>
                    <a:cubicBezTo>
                      <a:pt x="1093" y="2562"/>
                      <a:pt x="1094" y="2562"/>
                      <a:pt x="1096" y="2563"/>
                    </a:cubicBezTo>
                    <a:lnTo>
                      <a:pt x="1090" y="2557"/>
                    </a:lnTo>
                    <a:cubicBezTo>
                      <a:pt x="1096" y="2546"/>
                      <a:pt x="1112" y="2557"/>
                      <a:pt x="1118" y="2535"/>
                    </a:cubicBezTo>
                    <a:cubicBezTo>
                      <a:pt x="1117" y="2534"/>
                      <a:pt x="1116" y="2534"/>
                      <a:pt x="1115" y="2534"/>
                    </a:cubicBezTo>
                    <a:cubicBezTo>
                      <a:pt x="1110" y="2534"/>
                      <a:pt x="1100" y="2539"/>
                      <a:pt x="1093" y="2539"/>
                    </a:cubicBezTo>
                    <a:cubicBezTo>
                      <a:pt x="1088" y="2539"/>
                      <a:pt x="1085" y="2537"/>
                      <a:pt x="1085" y="2529"/>
                    </a:cubicBezTo>
                    <a:cubicBezTo>
                      <a:pt x="1093" y="2524"/>
                      <a:pt x="1089" y="2524"/>
                      <a:pt x="1085" y="2524"/>
                    </a:cubicBezTo>
                    <a:cubicBezTo>
                      <a:pt x="1082" y="2524"/>
                      <a:pt x="1079" y="2524"/>
                      <a:pt x="1090" y="2518"/>
                    </a:cubicBezTo>
                    <a:cubicBezTo>
                      <a:pt x="1092" y="2516"/>
                      <a:pt x="1093" y="2516"/>
                      <a:pt x="1094" y="2516"/>
                    </a:cubicBezTo>
                    <a:cubicBezTo>
                      <a:pt x="1096" y="2516"/>
                      <a:pt x="1097" y="2518"/>
                      <a:pt x="1101" y="2518"/>
                    </a:cubicBezTo>
                    <a:lnTo>
                      <a:pt x="1101" y="2513"/>
                    </a:lnTo>
                    <a:cubicBezTo>
                      <a:pt x="1100" y="2507"/>
                      <a:pt x="1098" y="2505"/>
                      <a:pt x="1096" y="2505"/>
                    </a:cubicBezTo>
                    <a:cubicBezTo>
                      <a:pt x="1089" y="2505"/>
                      <a:pt x="1079" y="2524"/>
                      <a:pt x="1062" y="2524"/>
                    </a:cubicBezTo>
                    <a:cubicBezTo>
                      <a:pt x="1046" y="2518"/>
                      <a:pt x="1068" y="2502"/>
                      <a:pt x="1074" y="2496"/>
                    </a:cubicBezTo>
                    <a:cubicBezTo>
                      <a:pt x="1074" y="2491"/>
                      <a:pt x="1068" y="2491"/>
                      <a:pt x="1062" y="2491"/>
                    </a:cubicBezTo>
                    <a:cubicBezTo>
                      <a:pt x="1074" y="2491"/>
                      <a:pt x="1062" y="2513"/>
                      <a:pt x="1046" y="2518"/>
                    </a:cubicBezTo>
                    <a:cubicBezTo>
                      <a:pt x="1057" y="2504"/>
                      <a:pt x="1048" y="2501"/>
                      <a:pt x="1040" y="2501"/>
                    </a:cubicBezTo>
                    <a:cubicBezTo>
                      <a:pt x="1035" y="2501"/>
                      <a:pt x="1031" y="2502"/>
                      <a:pt x="1029" y="2502"/>
                    </a:cubicBezTo>
                    <a:cubicBezTo>
                      <a:pt x="1018" y="2529"/>
                      <a:pt x="1035" y="2513"/>
                      <a:pt x="1029" y="2546"/>
                    </a:cubicBezTo>
                    <a:cubicBezTo>
                      <a:pt x="1033" y="2546"/>
                      <a:pt x="1040" y="2534"/>
                      <a:pt x="1044" y="2534"/>
                    </a:cubicBezTo>
                    <a:cubicBezTo>
                      <a:pt x="1045" y="2534"/>
                      <a:pt x="1046" y="2536"/>
                      <a:pt x="1046" y="2540"/>
                    </a:cubicBezTo>
                    <a:cubicBezTo>
                      <a:pt x="1035" y="2540"/>
                      <a:pt x="1040" y="2546"/>
                      <a:pt x="1040" y="2551"/>
                    </a:cubicBezTo>
                    <a:cubicBezTo>
                      <a:pt x="1042" y="2550"/>
                      <a:pt x="1043" y="2549"/>
                      <a:pt x="1045" y="2549"/>
                    </a:cubicBezTo>
                    <a:cubicBezTo>
                      <a:pt x="1047" y="2549"/>
                      <a:pt x="1050" y="2551"/>
                      <a:pt x="1057" y="2551"/>
                    </a:cubicBezTo>
                    <a:cubicBezTo>
                      <a:pt x="1046" y="2557"/>
                      <a:pt x="1029" y="2568"/>
                      <a:pt x="1035" y="2579"/>
                    </a:cubicBezTo>
                    <a:lnTo>
                      <a:pt x="1057" y="2557"/>
                    </a:lnTo>
                    <a:lnTo>
                      <a:pt x="1057" y="2557"/>
                    </a:lnTo>
                    <a:cubicBezTo>
                      <a:pt x="1057" y="2568"/>
                      <a:pt x="1040" y="2574"/>
                      <a:pt x="1046" y="2574"/>
                    </a:cubicBezTo>
                    <a:cubicBezTo>
                      <a:pt x="1035" y="2579"/>
                      <a:pt x="1035" y="2585"/>
                      <a:pt x="1018" y="2585"/>
                    </a:cubicBezTo>
                    <a:cubicBezTo>
                      <a:pt x="1016" y="2597"/>
                      <a:pt x="1021" y="2601"/>
                      <a:pt x="1029" y="2601"/>
                    </a:cubicBezTo>
                    <a:cubicBezTo>
                      <a:pt x="1039" y="2601"/>
                      <a:pt x="1053" y="2596"/>
                      <a:pt x="1062" y="2596"/>
                    </a:cubicBezTo>
                    <a:cubicBezTo>
                      <a:pt x="1062" y="2596"/>
                      <a:pt x="1057" y="2596"/>
                      <a:pt x="1057" y="2601"/>
                    </a:cubicBezTo>
                    <a:cubicBezTo>
                      <a:pt x="1059" y="2599"/>
                      <a:pt x="1060" y="2599"/>
                      <a:pt x="1061" y="2599"/>
                    </a:cubicBezTo>
                    <a:cubicBezTo>
                      <a:pt x="1063" y="2599"/>
                      <a:pt x="1064" y="2601"/>
                      <a:pt x="1068" y="2601"/>
                    </a:cubicBezTo>
                    <a:cubicBezTo>
                      <a:pt x="1068" y="2607"/>
                      <a:pt x="1057" y="2607"/>
                      <a:pt x="1046" y="2612"/>
                    </a:cubicBezTo>
                    <a:lnTo>
                      <a:pt x="1057" y="2623"/>
                    </a:lnTo>
                    <a:cubicBezTo>
                      <a:pt x="1062" y="2623"/>
                      <a:pt x="1062" y="2623"/>
                      <a:pt x="1062" y="2629"/>
                    </a:cubicBezTo>
                    <a:cubicBezTo>
                      <a:pt x="1057" y="2635"/>
                      <a:pt x="1040" y="2635"/>
                      <a:pt x="1035" y="2640"/>
                    </a:cubicBezTo>
                    <a:lnTo>
                      <a:pt x="1057" y="2635"/>
                    </a:lnTo>
                    <a:lnTo>
                      <a:pt x="1057" y="2635"/>
                    </a:lnTo>
                    <a:cubicBezTo>
                      <a:pt x="1046" y="2640"/>
                      <a:pt x="1046" y="2657"/>
                      <a:pt x="1040" y="2657"/>
                    </a:cubicBezTo>
                    <a:lnTo>
                      <a:pt x="1057" y="2668"/>
                    </a:lnTo>
                    <a:lnTo>
                      <a:pt x="1046" y="2679"/>
                    </a:lnTo>
                    <a:cubicBezTo>
                      <a:pt x="1046" y="2684"/>
                      <a:pt x="1090" y="2679"/>
                      <a:pt x="1062" y="2695"/>
                    </a:cubicBezTo>
                    <a:cubicBezTo>
                      <a:pt x="1085" y="2695"/>
                      <a:pt x="1085" y="2706"/>
                      <a:pt x="1101" y="2712"/>
                    </a:cubicBezTo>
                    <a:cubicBezTo>
                      <a:pt x="1086" y="2712"/>
                      <a:pt x="1094" y="2735"/>
                      <a:pt x="1087" y="2735"/>
                    </a:cubicBezTo>
                    <a:cubicBezTo>
                      <a:pt x="1086" y="2735"/>
                      <a:pt x="1086" y="2735"/>
                      <a:pt x="1085" y="2734"/>
                    </a:cubicBezTo>
                    <a:lnTo>
                      <a:pt x="1085" y="2734"/>
                    </a:lnTo>
                    <a:cubicBezTo>
                      <a:pt x="1085" y="2738"/>
                      <a:pt x="1086" y="2739"/>
                      <a:pt x="1088" y="2739"/>
                    </a:cubicBezTo>
                    <a:cubicBezTo>
                      <a:pt x="1091" y="2739"/>
                      <a:pt x="1097" y="2734"/>
                      <a:pt x="1101" y="2734"/>
                    </a:cubicBezTo>
                    <a:lnTo>
                      <a:pt x="1101" y="2734"/>
                    </a:lnTo>
                    <a:cubicBezTo>
                      <a:pt x="1101" y="2740"/>
                      <a:pt x="1085" y="2751"/>
                      <a:pt x="1074" y="2751"/>
                    </a:cubicBezTo>
                    <a:lnTo>
                      <a:pt x="1101" y="2751"/>
                    </a:lnTo>
                    <a:cubicBezTo>
                      <a:pt x="1101" y="2767"/>
                      <a:pt x="1090" y="2767"/>
                      <a:pt x="1090" y="2773"/>
                    </a:cubicBezTo>
                    <a:lnTo>
                      <a:pt x="1101" y="2762"/>
                    </a:lnTo>
                    <a:lnTo>
                      <a:pt x="1096" y="2773"/>
                    </a:lnTo>
                    <a:cubicBezTo>
                      <a:pt x="1098" y="2770"/>
                      <a:pt x="1100" y="2769"/>
                      <a:pt x="1102" y="2769"/>
                    </a:cubicBezTo>
                    <a:cubicBezTo>
                      <a:pt x="1104" y="2769"/>
                      <a:pt x="1107" y="2770"/>
                      <a:pt x="1112" y="2773"/>
                    </a:cubicBezTo>
                    <a:lnTo>
                      <a:pt x="1118" y="2773"/>
                    </a:lnTo>
                    <a:cubicBezTo>
                      <a:pt x="1101" y="2773"/>
                      <a:pt x="1118" y="2778"/>
                      <a:pt x="1112" y="2789"/>
                    </a:cubicBezTo>
                    <a:cubicBezTo>
                      <a:pt x="1112" y="2795"/>
                      <a:pt x="1112" y="2795"/>
                      <a:pt x="1123" y="2795"/>
                    </a:cubicBezTo>
                    <a:lnTo>
                      <a:pt x="1129" y="2789"/>
                    </a:lnTo>
                    <a:cubicBezTo>
                      <a:pt x="1145" y="2789"/>
                      <a:pt x="1118" y="2801"/>
                      <a:pt x="1123" y="2806"/>
                    </a:cubicBezTo>
                    <a:lnTo>
                      <a:pt x="1129" y="2801"/>
                    </a:lnTo>
                    <a:lnTo>
                      <a:pt x="1129" y="2801"/>
                    </a:lnTo>
                    <a:cubicBezTo>
                      <a:pt x="1123" y="2828"/>
                      <a:pt x="1157" y="2806"/>
                      <a:pt x="1157" y="2828"/>
                    </a:cubicBezTo>
                    <a:cubicBezTo>
                      <a:pt x="1151" y="2828"/>
                      <a:pt x="1140" y="2834"/>
                      <a:pt x="1145" y="2834"/>
                    </a:cubicBezTo>
                    <a:cubicBezTo>
                      <a:pt x="1150" y="2843"/>
                      <a:pt x="1162" y="2852"/>
                      <a:pt x="1172" y="2852"/>
                    </a:cubicBezTo>
                    <a:cubicBezTo>
                      <a:pt x="1174" y="2852"/>
                      <a:pt x="1177" y="2851"/>
                      <a:pt x="1179" y="2850"/>
                    </a:cubicBezTo>
                    <a:lnTo>
                      <a:pt x="1179" y="2850"/>
                    </a:lnTo>
                    <a:cubicBezTo>
                      <a:pt x="1168" y="2861"/>
                      <a:pt x="1168" y="2872"/>
                      <a:pt x="1168" y="2884"/>
                    </a:cubicBezTo>
                    <a:cubicBezTo>
                      <a:pt x="1170" y="2886"/>
                      <a:pt x="1172" y="2888"/>
                      <a:pt x="1174" y="2888"/>
                    </a:cubicBezTo>
                    <a:cubicBezTo>
                      <a:pt x="1176" y="2888"/>
                      <a:pt x="1179" y="2886"/>
                      <a:pt x="1184" y="2884"/>
                    </a:cubicBezTo>
                    <a:cubicBezTo>
                      <a:pt x="1184" y="2900"/>
                      <a:pt x="1201" y="2900"/>
                      <a:pt x="1195" y="2906"/>
                    </a:cubicBezTo>
                    <a:cubicBezTo>
                      <a:pt x="1196" y="2904"/>
                      <a:pt x="1197" y="2904"/>
                      <a:pt x="1198" y="2904"/>
                    </a:cubicBezTo>
                    <a:cubicBezTo>
                      <a:pt x="1199" y="2904"/>
                      <a:pt x="1198" y="2907"/>
                      <a:pt x="1201" y="2907"/>
                    </a:cubicBezTo>
                    <a:cubicBezTo>
                      <a:pt x="1202" y="2907"/>
                      <a:pt x="1204" y="2907"/>
                      <a:pt x="1206" y="2906"/>
                    </a:cubicBezTo>
                    <a:lnTo>
                      <a:pt x="1206" y="2906"/>
                    </a:lnTo>
                    <a:cubicBezTo>
                      <a:pt x="1195" y="2933"/>
                      <a:pt x="1234" y="2911"/>
                      <a:pt x="1223" y="2939"/>
                    </a:cubicBezTo>
                    <a:lnTo>
                      <a:pt x="1206" y="2955"/>
                    </a:lnTo>
                    <a:lnTo>
                      <a:pt x="1223" y="2972"/>
                    </a:lnTo>
                    <a:lnTo>
                      <a:pt x="1228" y="2961"/>
                    </a:lnTo>
                    <a:cubicBezTo>
                      <a:pt x="1231" y="2961"/>
                      <a:pt x="1234" y="2960"/>
                      <a:pt x="1236" y="2960"/>
                    </a:cubicBezTo>
                    <a:cubicBezTo>
                      <a:pt x="1238" y="2960"/>
                      <a:pt x="1240" y="2961"/>
                      <a:pt x="1240" y="2967"/>
                    </a:cubicBezTo>
                    <a:cubicBezTo>
                      <a:pt x="1223" y="2972"/>
                      <a:pt x="1251" y="2972"/>
                      <a:pt x="1234" y="2989"/>
                    </a:cubicBezTo>
                    <a:lnTo>
                      <a:pt x="1228" y="2989"/>
                    </a:lnTo>
                    <a:cubicBezTo>
                      <a:pt x="1231" y="2991"/>
                      <a:pt x="1232" y="2992"/>
                      <a:pt x="1233" y="2992"/>
                    </a:cubicBezTo>
                    <a:cubicBezTo>
                      <a:pt x="1235" y="2992"/>
                      <a:pt x="1236" y="2990"/>
                      <a:pt x="1240" y="2983"/>
                    </a:cubicBezTo>
                    <a:lnTo>
                      <a:pt x="1240" y="2983"/>
                    </a:lnTo>
                    <a:cubicBezTo>
                      <a:pt x="1242" y="2985"/>
                      <a:pt x="1243" y="2986"/>
                      <a:pt x="1243" y="2988"/>
                    </a:cubicBezTo>
                    <a:lnTo>
                      <a:pt x="1243" y="2988"/>
                    </a:lnTo>
                    <a:cubicBezTo>
                      <a:pt x="1245" y="2987"/>
                      <a:pt x="1248" y="2986"/>
                      <a:pt x="1250" y="2986"/>
                    </a:cubicBezTo>
                    <a:cubicBezTo>
                      <a:pt x="1252" y="2986"/>
                      <a:pt x="1255" y="2987"/>
                      <a:pt x="1256" y="2989"/>
                    </a:cubicBezTo>
                    <a:cubicBezTo>
                      <a:pt x="1256" y="2989"/>
                      <a:pt x="1256" y="2994"/>
                      <a:pt x="1251" y="2994"/>
                    </a:cubicBezTo>
                    <a:cubicBezTo>
                      <a:pt x="1256" y="2994"/>
                      <a:pt x="1262" y="3011"/>
                      <a:pt x="1267" y="3011"/>
                    </a:cubicBezTo>
                    <a:cubicBezTo>
                      <a:pt x="1267" y="3016"/>
                      <a:pt x="1262" y="3022"/>
                      <a:pt x="1256" y="3022"/>
                    </a:cubicBezTo>
                    <a:cubicBezTo>
                      <a:pt x="1278" y="3027"/>
                      <a:pt x="1256" y="3027"/>
                      <a:pt x="1278" y="3038"/>
                    </a:cubicBezTo>
                    <a:lnTo>
                      <a:pt x="1267" y="3044"/>
                    </a:lnTo>
                    <a:lnTo>
                      <a:pt x="1284" y="3044"/>
                    </a:lnTo>
                    <a:lnTo>
                      <a:pt x="1278" y="3066"/>
                    </a:lnTo>
                    <a:lnTo>
                      <a:pt x="1284" y="3055"/>
                    </a:lnTo>
                    <a:cubicBezTo>
                      <a:pt x="1289" y="3055"/>
                      <a:pt x="1295" y="3055"/>
                      <a:pt x="1295" y="3066"/>
                    </a:cubicBezTo>
                    <a:lnTo>
                      <a:pt x="1289" y="3072"/>
                    </a:lnTo>
                    <a:cubicBezTo>
                      <a:pt x="1306" y="3077"/>
                      <a:pt x="1289" y="3099"/>
                      <a:pt x="1311" y="3099"/>
                    </a:cubicBezTo>
                    <a:cubicBezTo>
                      <a:pt x="1311" y="3099"/>
                      <a:pt x="1306" y="3099"/>
                      <a:pt x="1306" y="3105"/>
                    </a:cubicBezTo>
                    <a:cubicBezTo>
                      <a:pt x="1321" y="3105"/>
                      <a:pt x="1300" y="3122"/>
                      <a:pt x="1315" y="3122"/>
                    </a:cubicBezTo>
                    <a:cubicBezTo>
                      <a:pt x="1317" y="3122"/>
                      <a:pt x="1319" y="3122"/>
                      <a:pt x="1323" y="3121"/>
                    </a:cubicBezTo>
                    <a:lnTo>
                      <a:pt x="1323" y="3121"/>
                    </a:lnTo>
                    <a:lnTo>
                      <a:pt x="1317" y="3127"/>
                    </a:lnTo>
                    <a:lnTo>
                      <a:pt x="1323" y="3127"/>
                    </a:lnTo>
                    <a:lnTo>
                      <a:pt x="1311" y="3138"/>
                    </a:lnTo>
                    <a:lnTo>
                      <a:pt x="1334" y="3127"/>
                    </a:lnTo>
                    <a:lnTo>
                      <a:pt x="1323" y="3138"/>
                    </a:lnTo>
                    <a:lnTo>
                      <a:pt x="1334" y="3133"/>
                    </a:lnTo>
                    <a:lnTo>
                      <a:pt x="1334" y="3133"/>
                    </a:lnTo>
                    <a:cubicBezTo>
                      <a:pt x="1311" y="3160"/>
                      <a:pt x="1339" y="3149"/>
                      <a:pt x="1323" y="3177"/>
                    </a:cubicBezTo>
                    <a:lnTo>
                      <a:pt x="1339" y="3160"/>
                    </a:lnTo>
                    <a:cubicBezTo>
                      <a:pt x="1343" y="3159"/>
                      <a:pt x="1346" y="3159"/>
                      <a:pt x="1349" y="3159"/>
                    </a:cubicBezTo>
                    <a:cubicBezTo>
                      <a:pt x="1385" y="3159"/>
                      <a:pt x="1364" y="3216"/>
                      <a:pt x="1394" y="3221"/>
                    </a:cubicBezTo>
                    <a:lnTo>
                      <a:pt x="1378" y="3238"/>
                    </a:lnTo>
                    <a:lnTo>
                      <a:pt x="1400" y="3232"/>
                    </a:lnTo>
                    <a:lnTo>
                      <a:pt x="1400" y="3232"/>
                    </a:lnTo>
                    <a:cubicBezTo>
                      <a:pt x="1394" y="3243"/>
                      <a:pt x="1389" y="3238"/>
                      <a:pt x="1389" y="3243"/>
                    </a:cubicBezTo>
                    <a:cubicBezTo>
                      <a:pt x="1398" y="3243"/>
                      <a:pt x="1403" y="3236"/>
                      <a:pt x="1413" y="3236"/>
                    </a:cubicBezTo>
                    <a:cubicBezTo>
                      <a:pt x="1416" y="3236"/>
                      <a:pt x="1419" y="3237"/>
                      <a:pt x="1422" y="3238"/>
                    </a:cubicBezTo>
                    <a:cubicBezTo>
                      <a:pt x="1422" y="3243"/>
                      <a:pt x="1421" y="3245"/>
                      <a:pt x="1418" y="3245"/>
                    </a:cubicBezTo>
                    <a:cubicBezTo>
                      <a:pt x="1415" y="3245"/>
                      <a:pt x="1411" y="3243"/>
                      <a:pt x="1406" y="3243"/>
                    </a:cubicBezTo>
                    <a:cubicBezTo>
                      <a:pt x="1422" y="3249"/>
                      <a:pt x="1444" y="3260"/>
                      <a:pt x="1444" y="3271"/>
                    </a:cubicBezTo>
                    <a:cubicBezTo>
                      <a:pt x="1444" y="3271"/>
                      <a:pt x="1450" y="3271"/>
                      <a:pt x="1450" y="3265"/>
                    </a:cubicBezTo>
                    <a:cubicBezTo>
                      <a:pt x="1461" y="3265"/>
                      <a:pt x="1461" y="3276"/>
                      <a:pt x="1472" y="3287"/>
                    </a:cubicBezTo>
                    <a:cubicBezTo>
                      <a:pt x="1466" y="3290"/>
                      <a:pt x="1464" y="3292"/>
                      <a:pt x="1462" y="3292"/>
                    </a:cubicBezTo>
                    <a:cubicBezTo>
                      <a:pt x="1459" y="3292"/>
                      <a:pt x="1458" y="3290"/>
                      <a:pt x="1455" y="3287"/>
                    </a:cubicBezTo>
                    <a:lnTo>
                      <a:pt x="1455" y="3287"/>
                    </a:lnTo>
                    <a:cubicBezTo>
                      <a:pt x="1455" y="3287"/>
                      <a:pt x="1455" y="3293"/>
                      <a:pt x="1461" y="3293"/>
                    </a:cubicBezTo>
                    <a:lnTo>
                      <a:pt x="1450" y="3299"/>
                    </a:lnTo>
                    <a:cubicBezTo>
                      <a:pt x="1450" y="3304"/>
                      <a:pt x="1472" y="3304"/>
                      <a:pt x="1461" y="3321"/>
                    </a:cubicBezTo>
                    <a:cubicBezTo>
                      <a:pt x="1469" y="3317"/>
                      <a:pt x="1474" y="3310"/>
                      <a:pt x="1476" y="3310"/>
                    </a:cubicBezTo>
                    <a:cubicBezTo>
                      <a:pt x="1477" y="3310"/>
                      <a:pt x="1477" y="3312"/>
                      <a:pt x="1477" y="3315"/>
                    </a:cubicBezTo>
                    <a:cubicBezTo>
                      <a:pt x="1461" y="3332"/>
                      <a:pt x="1500" y="3321"/>
                      <a:pt x="1489" y="3332"/>
                    </a:cubicBezTo>
                    <a:lnTo>
                      <a:pt x="1483" y="3332"/>
                    </a:lnTo>
                    <a:cubicBezTo>
                      <a:pt x="1483" y="3337"/>
                      <a:pt x="1484" y="3340"/>
                      <a:pt x="1488" y="3340"/>
                    </a:cubicBezTo>
                    <a:cubicBezTo>
                      <a:pt x="1491" y="3340"/>
                      <a:pt x="1497" y="3337"/>
                      <a:pt x="1505" y="3332"/>
                    </a:cubicBezTo>
                    <a:lnTo>
                      <a:pt x="1505" y="3332"/>
                    </a:lnTo>
                    <a:lnTo>
                      <a:pt x="1500" y="3343"/>
                    </a:lnTo>
                    <a:lnTo>
                      <a:pt x="1527" y="3348"/>
                    </a:lnTo>
                    <a:cubicBezTo>
                      <a:pt x="1511" y="3370"/>
                      <a:pt x="1544" y="3359"/>
                      <a:pt x="1533" y="3376"/>
                    </a:cubicBezTo>
                    <a:cubicBezTo>
                      <a:pt x="1533" y="3377"/>
                      <a:pt x="1534" y="3377"/>
                      <a:pt x="1534" y="3377"/>
                    </a:cubicBezTo>
                    <a:cubicBezTo>
                      <a:pt x="1537" y="3377"/>
                      <a:pt x="1535" y="3367"/>
                      <a:pt x="1539" y="3367"/>
                    </a:cubicBezTo>
                    <a:cubicBezTo>
                      <a:pt x="1540" y="3367"/>
                      <a:pt x="1542" y="3368"/>
                      <a:pt x="1544" y="3370"/>
                    </a:cubicBezTo>
                    <a:cubicBezTo>
                      <a:pt x="1538" y="3376"/>
                      <a:pt x="1560" y="3376"/>
                      <a:pt x="1544" y="3382"/>
                    </a:cubicBezTo>
                    <a:lnTo>
                      <a:pt x="1555" y="3387"/>
                    </a:lnTo>
                    <a:lnTo>
                      <a:pt x="1538" y="3398"/>
                    </a:lnTo>
                    <a:cubicBezTo>
                      <a:pt x="1544" y="3398"/>
                      <a:pt x="1560" y="3387"/>
                      <a:pt x="1566" y="3382"/>
                    </a:cubicBezTo>
                    <a:cubicBezTo>
                      <a:pt x="1566" y="3398"/>
                      <a:pt x="1572" y="3398"/>
                      <a:pt x="1566" y="3404"/>
                    </a:cubicBezTo>
                    <a:lnTo>
                      <a:pt x="1560" y="3404"/>
                    </a:lnTo>
                    <a:cubicBezTo>
                      <a:pt x="1570" y="3409"/>
                      <a:pt x="1550" y="3444"/>
                      <a:pt x="1572" y="3444"/>
                    </a:cubicBezTo>
                    <a:cubicBezTo>
                      <a:pt x="1572" y="3444"/>
                      <a:pt x="1572" y="3444"/>
                      <a:pt x="1572" y="3444"/>
                    </a:cubicBezTo>
                    <a:lnTo>
                      <a:pt x="1572" y="3444"/>
                    </a:lnTo>
                    <a:cubicBezTo>
                      <a:pt x="1573" y="3445"/>
                      <a:pt x="1573" y="3445"/>
                      <a:pt x="1574" y="3445"/>
                    </a:cubicBezTo>
                    <a:cubicBezTo>
                      <a:pt x="1575" y="3445"/>
                      <a:pt x="1576" y="3445"/>
                      <a:pt x="1576" y="3445"/>
                    </a:cubicBezTo>
                    <a:lnTo>
                      <a:pt x="1576" y="3445"/>
                    </a:lnTo>
                    <a:lnTo>
                      <a:pt x="1583" y="3448"/>
                    </a:lnTo>
                    <a:lnTo>
                      <a:pt x="1572" y="3459"/>
                    </a:lnTo>
                    <a:lnTo>
                      <a:pt x="1599" y="3459"/>
                    </a:lnTo>
                    <a:lnTo>
                      <a:pt x="1594" y="3465"/>
                    </a:lnTo>
                    <a:cubicBezTo>
                      <a:pt x="1599" y="3476"/>
                      <a:pt x="1616" y="3487"/>
                      <a:pt x="1627" y="3492"/>
                    </a:cubicBezTo>
                    <a:lnTo>
                      <a:pt x="1621" y="3492"/>
                    </a:lnTo>
                    <a:cubicBezTo>
                      <a:pt x="1643" y="3492"/>
                      <a:pt x="1627" y="3503"/>
                      <a:pt x="1643" y="3514"/>
                    </a:cubicBezTo>
                    <a:lnTo>
                      <a:pt x="1649" y="3520"/>
                    </a:lnTo>
                    <a:lnTo>
                      <a:pt x="1643" y="3525"/>
                    </a:lnTo>
                    <a:cubicBezTo>
                      <a:pt x="1645" y="3525"/>
                      <a:pt x="1646" y="3525"/>
                      <a:pt x="1647" y="3525"/>
                    </a:cubicBezTo>
                    <a:cubicBezTo>
                      <a:pt x="1658" y="3525"/>
                      <a:pt x="1652" y="3542"/>
                      <a:pt x="1649" y="3548"/>
                    </a:cubicBezTo>
                    <a:lnTo>
                      <a:pt x="1649" y="3548"/>
                    </a:lnTo>
                    <a:cubicBezTo>
                      <a:pt x="1655" y="3548"/>
                      <a:pt x="1671" y="3548"/>
                      <a:pt x="1677" y="3542"/>
                    </a:cubicBezTo>
                    <a:lnTo>
                      <a:pt x="1677" y="3542"/>
                    </a:lnTo>
                    <a:cubicBezTo>
                      <a:pt x="1682" y="3548"/>
                      <a:pt x="1671" y="3548"/>
                      <a:pt x="1671" y="3559"/>
                    </a:cubicBezTo>
                    <a:cubicBezTo>
                      <a:pt x="1677" y="3570"/>
                      <a:pt x="1682" y="3559"/>
                      <a:pt x="1693" y="3575"/>
                    </a:cubicBezTo>
                    <a:lnTo>
                      <a:pt x="1682" y="3581"/>
                    </a:lnTo>
                    <a:cubicBezTo>
                      <a:pt x="1693" y="3581"/>
                      <a:pt x="1699" y="3581"/>
                      <a:pt x="1704" y="3586"/>
                    </a:cubicBezTo>
                    <a:lnTo>
                      <a:pt x="1699" y="3586"/>
                    </a:lnTo>
                    <a:cubicBezTo>
                      <a:pt x="1716" y="3586"/>
                      <a:pt x="1703" y="3603"/>
                      <a:pt x="1712" y="3603"/>
                    </a:cubicBezTo>
                    <a:cubicBezTo>
                      <a:pt x="1714" y="3603"/>
                      <a:pt x="1719" y="3601"/>
                      <a:pt x="1726" y="3597"/>
                    </a:cubicBezTo>
                    <a:cubicBezTo>
                      <a:pt x="1726" y="3603"/>
                      <a:pt x="1732" y="3608"/>
                      <a:pt x="1726" y="3614"/>
                    </a:cubicBezTo>
                    <a:cubicBezTo>
                      <a:pt x="1749" y="3625"/>
                      <a:pt x="1754" y="3625"/>
                      <a:pt x="1776" y="3631"/>
                    </a:cubicBezTo>
                    <a:cubicBezTo>
                      <a:pt x="1768" y="3642"/>
                      <a:pt x="1769" y="3642"/>
                      <a:pt x="1772" y="3642"/>
                    </a:cubicBezTo>
                    <a:cubicBezTo>
                      <a:pt x="1775" y="3642"/>
                      <a:pt x="1779" y="3642"/>
                      <a:pt x="1776" y="3653"/>
                    </a:cubicBezTo>
                    <a:lnTo>
                      <a:pt x="1782" y="3642"/>
                    </a:lnTo>
                    <a:cubicBezTo>
                      <a:pt x="1793" y="3658"/>
                      <a:pt x="1787" y="3697"/>
                      <a:pt x="1809" y="3714"/>
                    </a:cubicBezTo>
                    <a:lnTo>
                      <a:pt x="1804" y="3719"/>
                    </a:lnTo>
                    <a:lnTo>
                      <a:pt x="1804" y="3719"/>
                    </a:lnTo>
                    <a:lnTo>
                      <a:pt x="1815" y="3714"/>
                    </a:lnTo>
                    <a:cubicBezTo>
                      <a:pt x="1832" y="3736"/>
                      <a:pt x="1848" y="3763"/>
                      <a:pt x="1865" y="3774"/>
                    </a:cubicBezTo>
                    <a:cubicBezTo>
                      <a:pt x="1868" y="3774"/>
                      <a:pt x="1875" y="3773"/>
                      <a:pt x="1881" y="3773"/>
                    </a:cubicBezTo>
                    <a:cubicBezTo>
                      <a:pt x="1888" y="3773"/>
                      <a:pt x="1895" y="3774"/>
                      <a:pt x="1898" y="3780"/>
                    </a:cubicBezTo>
                    <a:cubicBezTo>
                      <a:pt x="1920" y="3791"/>
                      <a:pt x="1931" y="3797"/>
                      <a:pt x="1948" y="3819"/>
                    </a:cubicBezTo>
                    <a:cubicBezTo>
                      <a:pt x="1944" y="3819"/>
                      <a:pt x="1943" y="3821"/>
                      <a:pt x="1939" y="3823"/>
                    </a:cubicBezTo>
                    <a:lnTo>
                      <a:pt x="1939" y="3823"/>
                    </a:lnTo>
                    <a:cubicBezTo>
                      <a:pt x="1939" y="3823"/>
                      <a:pt x="1939" y="3823"/>
                      <a:pt x="1939" y="3823"/>
                    </a:cubicBezTo>
                    <a:cubicBezTo>
                      <a:pt x="1937" y="3823"/>
                      <a:pt x="1934" y="3823"/>
                      <a:pt x="1931" y="3824"/>
                    </a:cubicBezTo>
                    <a:cubicBezTo>
                      <a:pt x="1935" y="3824"/>
                      <a:pt x="1937" y="3824"/>
                      <a:pt x="1939" y="3823"/>
                    </a:cubicBezTo>
                    <a:lnTo>
                      <a:pt x="1939" y="3823"/>
                    </a:lnTo>
                    <a:cubicBezTo>
                      <a:pt x="1946" y="3823"/>
                      <a:pt x="1944" y="3831"/>
                      <a:pt x="1948" y="3835"/>
                    </a:cubicBezTo>
                    <a:lnTo>
                      <a:pt x="1953" y="3824"/>
                    </a:lnTo>
                    <a:cubicBezTo>
                      <a:pt x="1956" y="3823"/>
                      <a:pt x="1958" y="3823"/>
                      <a:pt x="1960" y="3823"/>
                    </a:cubicBezTo>
                    <a:cubicBezTo>
                      <a:pt x="1966" y="3823"/>
                      <a:pt x="1959" y="3833"/>
                      <a:pt x="1959" y="3846"/>
                    </a:cubicBezTo>
                    <a:lnTo>
                      <a:pt x="1976" y="3835"/>
                    </a:lnTo>
                    <a:lnTo>
                      <a:pt x="1976" y="3846"/>
                    </a:lnTo>
                    <a:lnTo>
                      <a:pt x="1981" y="3835"/>
                    </a:lnTo>
                    <a:lnTo>
                      <a:pt x="1976" y="3852"/>
                    </a:lnTo>
                    <a:cubicBezTo>
                      <a:pt x="1978" y="3852"/>
                      <a:pt x="1981" y="3853"/>
                      <a:pt x="1986" y="3853"/>
                    </a:cubicBezTo>
                    <a:cubicBezTo>
                      <a:pt x="1991" y="3853"/>
                      <a:pt x="1998" y="3852"/>
                      <a:pt x="2009" y="3846"/>
                    </a:cubicBezTo>
                    <a:lnTo>
                      <a:pt x="2009" y="3846"/>
                    </a:lnTo>
                    <a:cubicBezTo>
                      <a:pt x="2003" y="3852"/>
                      <a:pt x="2009" y="3857"/>
                      <a:pt x="2003" y="3857"/>
                    </a:cubicBezTo>
                    <a:lnTo>
                      <a:pt x="2025" y="3885"/>
                    </a:lnTo>
                    <a:lnTo>
                      <a:pt x="2025" y="3880"/>
                    </a:lnTo>
                    <a:cubicBezTo>
                      <a:pt x="2028" y="3877"/>
                      <a:pt x="2032" y="3875"/>
                      <a:pt x="2036" y="3875"/>
                    </a:cubicBezTo>
                    <a:cubicBezTo>
                      <a:pt x="2039" y="3875"/>
                      <a:pt x="2042" y="3877"/>
                      <a:pt x="2042" y="3880"/>
                    </a:cubicBezTo>
                    <a:cubicBezTo>
                      <a:pt x="2031" y="3880"/>
                      <a:pt x="2031" y="3891"/>
                      <a:pt x="2025" y="3902"/>
                    </a:cubicBezTo>
                    <a:cubicBezTo>
                      <a:pt x="2031" y="3902"/>
                      <a:pt x="2031" y="3885"/>
                      <a:pt x="2036" y="3885"/>
                    </a:cubicBezTo>
                    <a:cubicBezTo>
                      <a:pt x="2053" y="3885"/>
                      <a:pt x="2059" y="3885"/>
                      <a:pt x="2059" y="3891"/>
                    </a:cubicBezTo>
                    <a:lnTo>
                      <a:pt x="2053" y="3891"/>
                    </a:lnTo>
                    <a:cubicBezTo>
                      <a:pt x="2059" y="3891"/>
                      <a:pt x="2042" y="3913"/>
                      <a:pt x="2053" y="3918"/>
                    </a:cubicBezTo>
                    <a:cubicBezTo>
                      <a:pt x="2059" y="3918"/>
                      <a:pt x="2060" y="3922"/>
                      <a:pt x="2064" y="3922"/>
                    </a:cubicBezTo>
                    <a:cubicBezTo>
                      <a:pt x="2067" y="3922"/>
                      <a:pt x="2071" y="3920"/>
                      <a:pt x="2081" y="3913"/>
                    </a:cubicBezTo>
                    <a:cubicBezTo>
                      <a:pt x="2092" y="3913"/>
                      <a:pt x="2070" y="3929"/>
                      <a:pt x="2070" y="3935"/>
                    </a:cubicBezTo>
                    <a:cubicBezTo>
                      <a:pt x="2073" y="3934"/>
                      <a:pt x="2075" y="3933"/>
                      <a:pt x="2077" y="3933"/>
                    </a:cubicBezTo>
                    <a:cubicBezTo>
                      <a:pt x="2086" y="3933"/>
                      <a:pt x="2085" y="3943"/>
                      <a:pt x="2081" y="3957"/>
                    </a:cubicBezTo>
                    <a:cubicBezTo>
                      <a:pt x="2086" y="3953"/>
                      <a:pt x="2089" y="3951"/>
                      <a:pt x="2092" y="3951"/>
                    </a:cubicBezTo>
                    <a:cubicBezTo>
                      <a:pt x="2099" y="3951"/>
                      <a:pt x="2095" y="3968"/>
                      <a:pt x="2103" y="3968"/>
                    </a:cubicBezTo>
                    <a:cubicBezTo>
                      <a:pt x="2105" y="3968"/>
                      <a:pt x="2109" y="3967"/>
                      <a:pt x="2114" y="3963"/>
                    </a:cubicBezTo>
                    <a:lnTo>
                      <a:pt x="2114" y="3963"/>
                    </a:lnTo>
                    <a:lnTo>
                      <a:pt x="2108" y="3985"/>
                    </a:lnTo>
                    <a:cubicBezTo>
                      <a:pt x="2114" y="3974"/>
                      <a:pt x="2125" y="3968"/>
                      <a:pt x="2136" y="3968"/>
                    </a:cubicBezTo>
                    <a:cubicBezTo>
                      <a:pt x="2136" y="3985"/>
                      <a:pt x="2119" y="3990"/>
                      <a:pt x="2119" y="3996"/>
                    </a:cubicBezTo>
                    <a:lnTo>
                      <a:pt x="2142" y="3974"/>
                    </a:lnTo>
                    <a:cubicBezTo>
                      <a:pt x="2142" y="4023"/>
                      <a:pt x="2191" y="4046"/>
                      <a:pt x="2202" y="4084"/>
                    </a:cubicBezTo>
                    <a:cubicBezTo>
                      <a:pt x="2219" y="4095"/>
                      <a:pt x="2247" y="4101"/>
                      <a:pt x="2258" y="4112"/>
                    </a:cubicBezTo>
                    <a:lnTo>
                      <a:pt x="2274" y="4112"/>
                    </a:lnTo>
                    <a:cubicBezTo>
                      <a:pt x="2280" y="4140"/>
                      <a:pt x="2291" y="4167"/>
                      <a:pt x="2319" y="4178"/>
                    </a:cubicBezTo>
                    <a:cubicBezTo>
                      <a:pt x="2325" y="4176"/>
                      <a:pt x="2329" y="4175"/>
                      <a:pt x="2331" y="4175"/>
                    </a:cubicBezTo>
                    <a:cubicBezTo>
                      <a:pt x="2342" y="4175"/>
                      <a:pt x="2320" y="4197"/>
                      <a:pt x="2329" y="4197"/>
                    </a:cubicBezTo>
                    <a:cubicBezTo>
                      <a:pt x="2330" y="4197"/>
                      <a:pt x="2332" y="4196"/>
                      <a:pt x="2335" y="4195"/>
                    </a:cubicBezTo>
                    <a:lnTo>
                      <a:pt x="2335" y="4195"/>
                    </a:lnTo>
                    <a:lnTo>
                      <a:pt x="2330" y="4206"/>
                    </a:lnTo>
                    <a:cubicBezTo>
                      <a:pt x="2346" y="4212"/>
                      <a:pt x="2363" y="4212"/>
                      <a:pt x="2391" y="4212"/>
                    </a:cubicBezTo>
                    <a:cubicBezTo>
                      <a:pt x="2363" y="4234"/>
                      <a:pt x="2396" y="4217"/>
                      <a:pt x="2385" y="4234"/>
                    </a:cubicBezTo>
                    <a:lnTo>
                      <a:pt x="2396" y="4223"/>
                    </a:lnTo>
                    <a:lnTo>
                      <a:pt x="2396" y="4223"/>
                    </a:lnTo>
                    <a:cubicBezTo>
                      <a:pt x="2396" y="4232"/>
                      <a:pt x="2396" y="4242"/>
                      <a:pt x="2392" y="4244"/>
                    </a:cubicBezTo>
                    <a:lnTo>
                      <a:pt x="2392" y="4244"/>
                    </a:lnTo>
                    <a:lnTo>
                      <a:pt x="2413" y="4239"/>
                    </a:lnTo>
                    <a:lnTo>
                      <a:pt x="2402" y="4250"/>
                    </a:lnTo>
                    <a:cubicBezTo>
                      <a:pt x="2413" y="4261"/>
                      <a:pt x="2440" y="4267"/>
                      <a:pt x="2418" y="4295"/>
                    </a:cubicBezTo>
                    <a:cubicBezTo>
                      <a:pt x="2451" y="4295"/>
                      <a:pt x="2479" y="4328"/>
                      <a:pt x="2501" y="4355"/>
                    </a:cubicBezTo>
                    <a:cubicBezTo>
                      <a:pt x="2504" y="4354"/>
                      <a:pt x="2508" y="4353"/>
                      <a:pt x="2511" y="4353"/>
                    </a:cubicBezTo>
                    <a:cubicBezTo>
                      <a:pt x="2518" y="4353"/>
                      <a:pt x="2525" y="4357"/>
                      <a:pt x="2529" y="4361"/>
                    </a:cubicBezTo>
                    <a:lnTo>
                      <a:pt x="2523" y="4383"/>
                    </a:lnTo>
                    <a:cubicBezTo>
                      <a:pt x="2526" y="4383"/>
                      <a:pt x="2533" y="4382"/>
                      <a:pt x="2539" y="4382"/>
                    </a:cubicBezTo>
                    <a:cubicBezTo>
                      <a:pt x="2545" y="4382"/>
                      <a:pt x="2551" y="4383"/>
                      <a:pt x="2551" y="4389"/>
                    </a:cubicBezTo>
                    <a:lnTo>
                      <a:pt x="2540" y="4389"/>
                    </a:lnTo>
                    <a:cubicBezTo>
                      <a:pt x="2549" y="4389"/>
                      <a:pt x="2551" y="4401"/>
                      <a:pt x="2558" y="4401"/>
                    </a:cubicBezTo>
                    <a:cubicBezTo>
                      <a:pt x="2559" y="4401"/>
                      <a:pt x="2560" y="4401"/>
                      <a:pt x="2562" y="4400"/>
                    </a:cubicBezTo>
                    <a:lnTo>
                      <a:pt x="2562" y="4400"/>
                    </a:lnTo>
                    <a:cubicBezTo>
                      <a:pt x="2568" y="4405"/>
                      <a:pt x="2568" y="4416"/>
                      <a:pt x="2557" y="4427"/>
                    </a:cubicBezTo>
                    <a:cubicBezTo>
                      <a:pt x="2562" y="4422"/>
                      <a:pt x="2566" y="4420"/>
                      <a:pt x="2568" y="4420"/>
                    </a:cubicBezTo>
                    <a:cubicBezTo>
                      <a:pt x="2574" y="4420"/>
                      <a:pt x="2568" y="4438"/>
                      <a:pt x="2568" y="4438"/>
                    </a:cubicBezTo>
                    <a:cubicBezTo>
                      <a:pt x="2568" y="4438"/>
                      <a:pt x="2820" y="4762"/>
                      <a:pt x="3002" y="4762"/>
                    </a:cubicBezTo>
                    <a:cubicBezTo>
                      <a:pt x="3010" y="4762"/>
                      <a:pt x="3019" y="4761"/>
                      <a:pt x="3027" y="4759"/>
                    </a:cubicBezTo>
                    <a:cubicBezTo>
                      <a:pt x="3304" y="5186"/>
                      <a:pt x="3580" y="5645"/>
                      <a:pt x="3851" y="6060"/>
                    </a:cubicBezTo>
                    <a:cubicBezTo>
                      <a:pt x="3827" y="6023"/>
                      <a:pt x="3824" y="6006"/>
                      <a:pt x="3831" y="6006"/>
                    </a:cubicBezTo>
                    <a:cubicBezTo>
                      <a:pt x="3839" y="6006"/>
                      <a:pt x="3859" y="6025"/>
                      <a:pt x="3879" y="6060"/>
                    </a:cubicBezTo>
                    <a:cubicBezTo>
                      <a:pt x="3940" y="6242"/>
                      <a:pt x="4062" y="6337"/>
                      <a:pt x="4134" y="6514"/>
                    </a:cubicBezTo>
                    <a:cubicBezTo>
                      <a:pt x="4200" y="6613"/>
                      <a:pt x="4255" y="6707"/>
                      <a:pt x="4322" y="6807"/>
                    </a:cubicBezTo>
                    <a:cubicBezTo>
                      <a:pt x="4250" y="6763"/>
                      <a:pt x="4195" y="6702"/>
                      <a:pt x="4128" y="6669"/>
                    </a:cubicBezTo>
                    <a:lnTo>
                      <a:pt x="4128" y="6669"/>
                    </a:lnTo>
                    <a:cubicBezTo>
                      <a:pt x="4136" y="6673"/>
                      <a:pt x="4126" y="6686"/>
                      <a:pt x="4118" y="6686"/>
                    </a:cubicBezTo>
                    <a:cubicBezTo>
                      <a:pt x="4116" y="6686"/>
                      <a:pt x="4113" y="6684"/>
                      <a:pt x="4112" y="6680"/>
                    </a:cubicBezTo>
                    <a:cubicBezTo>
                      <a:pt x="4117" y="6624"/>
                      <a:pt x="4073" y="6658"/>
                      <a:pt x="4062" y="6619"/>
                    </a:cubicBezTo>
                    <a:cubicBezTo>
                      <a:pt x="4017" y="6602"/>
                      <a:pt x="4001" y="6541"/>
                      <a:pt x="3940" y="6541"/>
                    </a:cubicBezTo>
                    <a:lnTo>
                      <a:pt x="3946" y="6530"/>
                    </a:lnTo>
                    <a:cubicBezTo>
                      <a:pt x="3946" y="6525"/>
                      <a:pt x="3944" y="6525"/>
                      <a:pt x="3942" y="6525"/>
                    </a:cubicBezTo>
                    <a:cubicBezTo>
                      <a:pt x="3940" y="6525"/>
                      <a:pt x="3937" y="6525"/>
                      <a:pt x="3934" y="6519"/>
                    </a:cubicBezTo>
                    <a:cubicBezTo>
                      <a:pt x="3918" y="6508"/>
                      <a:pt x="3896" y="6508"/>
                      <a:pt x="3890" y="6491"/>
                    </a:cubicBezTo>
                    <a:lnTo>
                      <a:pt x="3885" y="6508"/>
                    </a:lnTo>
                    <a:cubicBezTo>
                      <a:pt x="3879" y="6503"/>
                      <a:pt x="3885" y="6491"/>
                      <a:pt x="3868" y="6491"/>
                    </a:cubicBezTo>
                    <a:lnTo>
                      <a:pt x="3879" y="6486"/>
                    </a:lnTo>
                    <a:lnTo>
                      <a:pt x="3857" y="6491"/>
                    </a:lnTo>
                    <a:cubicBezTo>
                      <a:pt x="3868" y="6475"/>
                      <a:pt x="3835" y="6475"/>
                      <a:pt x="3835" y="6458"/>
                    </a:cubicBezTo>
                    <a:cubicBezTo>
                      <a:pt x="3824" y="6453"/>
                      <a:pt x="3796" y="6453"/>
                      <a:pt x="3779" y="6431"/>
                    </a:cubicBezTo>
                    <a:cubicBezTo>
                      <a:pt x="3785" y="6420"/>
                      <a:pt x="3768" y="6403"/>
                      <a:pt x="3757" y="6392"/>
                    </a:cubicBezTo>
                    <a:cubicBezTo>
                      <a:pt x="3730" y="6375"/>
                      <a:pt x="3691" y="6348"/>
                      <a:pt x="3663" y="6320"/>
                    </a:cubicBezTo>
                    <a:lnTo>
                      <a:pt x="3658" y="6337"/>
                    </a:lnTo>
                    <a:lnTo>
                      <a:pt x="3647" y="6325"/>
                    </a:lnTo>
                    <a:cubicBezTo>
                      <a:pt x="3647" y="6325"/>
                      <a:pt x="3647" y="6320"/>
                      <a:pt x="3658" y="6320"/>
                    </a:cubicBezTo>
                    <a:cubicBezTo>
                      <a:pt x="3663" y="6298"/>
                      <a:pt x="3636" y="6314"/>
                      <a:pt x="3636" y="6292"/>
                    </a:cubicBezTo>
                    <a:lnTo>
                      <a:pt x="3636" y="6292"/>
                    </a:lnTo>
                    <a:cubicBezTo>
                      <a:pt x="3630" y="6309"/>
                      <a:pt x="3641" y="6298"/>
                      <a:pt x="3641" y="6309"/>
                    </a:cubicBezTo>
                    <a:cubicBezTo>
                      <a:pt x="3641" y="6316"/>
                      <a:pt x="3637" y="6320"/>
                      <a:pt x="3631" y="6320"/>
                    </a:cubicBezTo>
                    <a:cubicBezTo>
                      <a:pt x="3627" y="6320"/>
                      <a:pt x="3623" y="6319"/>
                      <a:pt x="3619" y="6314"/>
                    </a:cubicBezTo>
                    <a:lnTo>
                      <a:pt x="3608" y="6314"/>
                    </a:lnTo>
                    <a:cubicBezTo>
                      <a:pt x="3613" y="6298"/>
                      <a:pt x="3613" y="6292"/>
                      <a:pt x="3619" y="6281"/>
                    </a:cubicBezTo>
                    <a:cubicBezTo>
                      <a:pt x="3591" y="6259"/>
                      <a:pt x="3558" y="6265"/>
                      <a:pt x="3530" y="6237"/>
                    </a:cubicBezTo>
                    <a:cubicBezTo>
                      <a:pt x="3547" y="6231"/>
                      <a:pt x="3508" y="6226"/>
                      <a:pt x="3530" y="6209"/>
                    </a:cubicBezTo>
                    <a:cubicBezTo>
                      <a:pt x="3528" y="6209"/>
                      <a:pt x="3527" y="6209"/>
                      <a:pt x="3525" y="6209"/>
                    </a:cubicBezTo>
                    <a:cubicBezTo>
                      <a:pt x="3510" y="6209"/>
                      <a:pt x="3518" y="6232"/>
                      <a:pt x="3503" y="6237"/>
                    </a:cubicBezTo>
                    <a:cubicBezTo>
                      <a:pt x="3497" y="6231"/>
                      <a:pt x="3492" y="6237"/>
                      <a:pt x="3497" y="6226"/>
                    </a:cubicBezTo>
                    <a:cubicBezTo>
                      <a:pt x="3503" y="6226"/>
                      <a:pt x="3503" y="6209"/>
                      <a:pt x="3508" y="6209"/>
                    </a:cubicBezTo>
                    <a:lnTo>
                      <a:pt x="3497" y="6204"/>
                    </a:lnTo>
                    <a:lnTo>
                      <a:pt x="3503" y="6198"/>
                    </a:lnTo>
                    <a:cubicBezTo>
                      <a:pt x="3470" y="6187"/>
                      <a:pt x="3475" y="6148"/>
                      <a:pt x="3442" y="6148"/>
                    </a:cubicBezTo>
                    <a:cubicBezTo>
                      <a:pt x="3436" y="6154"/>
                      <a:pt x="3447" y="6154"/>
                      <a:pt x="3442" y="6159"/>
                    </a:cubicBezTo>
                    <a:cubicBezTo>
                      <a:pt x="3409" y="6159"/>
                      <a:pt x="3436" y="6132"/>
                      <a:pt x="3409" y="6126"/>
                    </a:cubicBezTo>
                    <a:lnTo>
                      <a:pt x="3420" y="6121"/>
                    </a:lnTo>
                    <a:cubicBezTo>
                      <a:pt x="3414" y="6121"/>
                      <a:pt x="3409" y="6122"/>
                      <a:pt x="3404" y="6122"/>
                    </a:cubicBezTo>
                    <a:cubicBezTo>
                      <a:pt x="3399" y="6122"/>
                      <a:pt x="3395" y="6121"/>
                      <a:pt x="3392" y="6115"/>
                    </a:cubicBezTo>
                    <a:cubicBezTo>
                      <a:pt x="3394" y="6109"/>
                      <a:pt x="3397" y="6107"/>
                      <a:pt x="3401" y="6107"/>
                    </a:cubicBezTo>
                    <a:cubicBezTo>
                      <a:pt x="3404" y="6107"/>
                      <a:pt x="3407" y="6108"/>
                      <a:pt x="3410" y="6108"/>
                    </a:cubicBezTo>
                    <a:cubicBezTo>
                      <a:pt x="3413" y="6108"/>
                      <a:pt x="3417" y="6107"/>
                      <a:pt x="3420" y="6104"/>
                    </a:cubicBezTo>
                    <a:cubicBezTo>
                      <a:pt x="3417" y="6101"/>
                      <a:pt x="3408" y="6098"/>
                      <a:pt x="3401" y="6098"/>
                    </a:cubicBezTo>
                    <a:cubicBezTo>
                      <a:pt x="3396" y="6098"/>
                      <a:pt x="3392" y="6099"/>
                      <a:pt x="3392" y="6104"/>
                    </a:cubicBezTo>
                    <a:cubicBezTo>
                      <a:pt x="3385" y="6104"/>
                      <a:pt x="3385" y="6099"/>
                      <a:pt x="3386" y="6094"/>
                    </a:cubicBezTo>
                    <a:lnTo>
                      <a:pt x="3386" y="6094"/>
                    </a:lnTo>
                    <a:cubicBezTo>
                      <a:pt x="3385" y="6097"/>
                      <a:pt x="3383" y="6099"/>
                      <a:pt x="3381" y="6099"/>
                    </a:cubicBezTo>
                    <a:cubicBezTo>
                      <a:pt x="3370" y="6088"/>
                      <a:pt x="3359" y="6071"/>
                      <a:pt x="3342" y="6060"/>
                    </a:cubicBezTo>
                    <a:lnTo>
                      <a:pt x="3353" y="6054"/>
                    </a:lnTo>
                    <a:lnTo>
                      <a:pt x="3353" y="6054"/>
                    </a:lnTo>
                    <a:cubicBezTo>
                      <a:pt x="3351" y="6055"/>
                      <a:pt x="3349" y="6055"/>
                      <a:pt x="3347" y="6055"/>
                    </a:cubicBezTo>
                    <a:cubicBezTo>
                      <a:pt x="3330" y="6055"/>
                      <a:pt x="3351" y="6031"/>
                      <a:pt x="3331" y="6021"/>
                    </a:cubicBezTo>
                    <a:cubicBezTo>
                      <a:pt x="3287" y="5993"/>
                      <a:pt x="3221" y="5971"/>
                      <a:pt x="3187" y="5927"/>
                    </a:cubicBezTo>
                    <a:cubicBezTo>
                      <a:pt x="3181" y="5929"/>
                      <a:pt x="3175" y="5929"/>
                      <a:pt x="3169" y="5929"/>
                    </a:cubicBezTo>
                    <a:cubicBezTo>
                      <a:pt x="3156" y="5929"/>
                      <a:pt x="3145" y="5925"/>
                      <a:pt x="3138" y="5922"/>
                    </a:cubicBezTo>
                    <a:lnTo>
                      <a:pt x="3149" y="5899"/>
                    </a:lnTo>
                    <a:lnTo>
                      <a:pt x="3138" y="5899"/>
                    </a:lnTo>
                    <a:cubicBezTo>
                      <a:pt x="3138" y="5894"/>
                      <a:pt x="3149" y="5899"/>
                      <a:pt x="3149" y="5883"/>
                    </a:cubicBezTo>
                    <a:lnTo>
                      <a:pt x="3149" y="5883"/>
                    </a:lnTo>
                    <a:lnTo>
                      <a:pt x="3138" y="5894"/>
                    </a:lnTo>
                    <a:cubicBezTo>
                      <a:pt x="3143" y="5883"/>
                      <a:pt x="3115" y="5866"/>
                      <a:pt x="3143" y="5866"/>
                    </a:cubicBezTo>
                    <a:lnTo>
                      <a:pt x="3104" y="5827"/>
                    </a:lnTo>
                    <a:cubicBezTo>
                      <a:pt x="3103" y="5827"/>
                      <a:pt x="3102" y="5827"/>
                      <a:pt x="3101" y="5827"/>
                    </a:cubicBezTo>
                    <a:cubicBezTo>
                      <a:pt x="3094" y="5827"/>
                      <a:pt x="3088" y="5834"/>
                      <a:pt x="3083" y="5834"/>
                    </a:cubicBezTo>
                    <a:cubicBezTo>
                      <a:pt x="3080" y="5834"/>
                      <a:pt x="3078" y="5832"/>
                      <a:pt x="3077" y="5827"/>
                    </a:cubicBezTo>
                    <a:cubicBezTo>
                      <a:pt x="3077" y="5825"/>
                      <a:pt x="3078" y="5825"/>
                      <a:pt x="3080" y="5825"/>
                    </a:cubicBezTo>
                    <a:cubicBezTo>
                      <a:pt x="3082" y="5825"/>
                      <a:pt x="3085" y="5825"/>
                      <a:pt x="3088" y="5822"/>
                    </a:cubicBezTo>
                    <a:cubicBezTo>
                      <a:pt x="3085" y="5811"/>
                      <a:pt x="3078" y="5807"/>
                      <a:pt x="3069" y="5807"/>
                    </a:cubicBezTo>
                    <a:cubicBezTo>
                      <a:pt x="3056" y="5807"/>
                      <a:pt x="3040" y="5814"/>
                      <a:pt x="3025" y="5814"/>
                    </a:cubicBezTo>
                    <a:cubicBezTo>
                      <a:pt x="3015" y="5814"/>
                      <a:pt x="3006" y="5811"/>
                      <a:pt x="2999" y="5800"/>
                    </a:cubicBezTo>
                    <a:lnTo>
                      <a:pt x="3005" y="5800"/>
                    </a:lnTo>
                    <a:cubicBezTo>
                      <a:pt x="2999" y="5800"/>
                      <a:pt x="2983" y="5794"/>
                      <a:pt x="2983" y="5794"/>
                    </a:cubicBezTo>
                    <a:cubicBezTo>
                      <a:pt x="2979" y="5803"/>
                      <a:pt x="2980" y="5806"/>
                      <a:pt x="2982" y="5806"/>
                    </a:cubicBezTo>
                    <a:cubicBezTo>
                      <a:pt x="2985" y="5806"/>
                      <a:pt x="2990" y="5803"/>
                      <a:pt x="2994" y="5803"/>
                    </a:cubicBezTo>
                    <a:cubicBezTo>
                      <a:pt x="2997" y="5803"/>
                      <a:pt x="2999" y="5805"/>
                      <a:pt x="2999" y="5811"/>
                    </a:cubicBezTo>
                    <a:cubicBezTo>
                      <a:pt x="2993" y="5819"/>
                      <a:pt x="2988" y="5821"/>
                      <a:pt x="2985" y="5821"/>
                    </a:cubicBezTo>
                    <a:cubicBezTo>
                      <a:pt x="2981" y="5821"/>
                      <a:pt x="2978" y="5819"/>
                      <a:pt x="2975" y="5819"/>
                    </a:cubicBezTo>
                    <a:cubicBezTo>
                      <a:pt x="2974" y="5819"/>
                      <a:pt x="2973" y="5819"/>
                      <a:pt x="2972" y="5822"/>
                    </a:cubicBezTo>
                    <a:cubicBezTo>
                      <a:pt x="2972" y="5816"/>
                      <a:pt x="2967" y="5815"/>
                      <a:pt x="2963" y="5815"/>
                    </a:cubicBezTo>
                    <a:cubicBezTo>
                      <a:pt x="2958" y="5815"/>
                      <a:pt x="2952" y="5816"/>
                      <a:pt x="2949" y="5816"/>
                    </a:cubicBezTo>
                    <a:cubicBezTo>
                      <a:pt x="2949" y="5794"/>
                      <a:pt x="2927" y="5794"/>
                      <a:pt x="2938" y="5778"/>
                    </a:cubicBezTo>
                    <a:cubicBezTo>
                      <a:pt x="2930" y="5778"/>
                      <a:pt x="2917" y="5785"/>
                      <a:pt x="2904" y="5785"/>
                    </a:cubicBezTo>
                    <a:cubicBezTo>
                      <a:pt x="2901" y="5785"/>
                      <a:pt x="2897" y="5784"/>
                      <a:pt x="2894" y="5783"/>
                    </a:cubicBezTo>
                    <a:cubicBezTo>
                      <a:pt x="2900" y="5761"/>
                      <a:pt x="2911" y="5767"/>
                      <a:pt x="2900" y="5756"/>
                    </a:cubicBezTo>
                    <a:lnTo>
                      <a:pt x="2900" y="5756"/>
                    </a:lnTo>
                    <a:lnTo>
                      <a:pt x="2889" y="5761"/>
                    </a:lnTo>
                    <a:cubicBezTo>
                      <a:pt x="2883" y="5756"/>
                      <a:pt x="2889" y="5744"/>
                      <a:pt x="2889" y="5744"/>
                    </a:cubicBezTo>
                    <a:cubicBezTo>
                      <a:pt x="2888" y="5744"/>
                      <a:pt x="2887" y="5743"/>
                      <a:pt x="2885" y="5743"/>
                    </a:cubicBezTo>
                    <a:cubicBezTo>
                      <a:pt x="2881" y="5743"/>
                      <a:pt x="2875" y="5747"/>
                      <a:pt x="2870" y="5747"/>
                    </a:cubicBezTo>
                    <a:cubicBezTo>
                      <a:pt x="2866" y="5747"/>
                      <a:pt x="2863" y="5745"/>
                      <a:pt x="2861" y="5739"/>
                    </a:cubicBezTo>
                    <a:lnTo>
                      <a:pt x="2872" y="5733"/>
                    </a:lnTo>
                    <a:cubicBezTo>
                      <a:pt x="2861" y="5733"/>
                      <a:pt x="2861" y="5728"/>
                      <a:pt x="2855" y="5711"/>
                    </a:cubicBezTo>
                    <a:cubicBezTo>
                      <a:pt x="2857" y="5709"/>
                      <a:pt x="2858" y="5709"/>
                      <a:pt x="2859" y="5709"/>
                    </a:cubicBezTo>
                    <a:cubicBezTo>
                      <a:pt x="2862" y="5709"/>
                      <a:pt x="2863" y="5711"/>
                      <a:pt x="2866" y="5711"/>
                    </a:cubicBezTo>
                    <a:cubicBezTo>
                      <a:pt x="2868" y="5705"/>
                      <a:pt x="2868" y="5704"/>
                      <a:pt x="2865" y="5704"/>
                    </a:cubicBezTo>
                    <a:cubicBezTo>
                      <a:pt x="2862" y="5704"/>
                      <a:pt x="2856" y="5707"/>
                      <a:pt x="2850" y="5707"/>
                    </a:cubicBezTo>
                    <a:cubicBezTo>
                      <a:pt x="2848" y="5707"/>
                      <a:pt x="2846" y="5707"/>
                      <a:pt x="2844" y="5706"/>
                    </a:cubicBezTo>
                    <a:cubicBezTo>
                      <a:pt x="2844" y="5711"/>
                      <a:pt x="2844" y="5722"/>
                      <a:pt x="2839" y="5728"/>
                    </a:cubicBezTo>
                    <a:cubicBezTo>
                      <a:pt x="2833" y="5722"/>
                      <a:pt x="2817" y="5728"/>
                      <a:pt x="2817" y="5711"/>
                    </a:cubicBezTo>
                    <a:lnTo>
                      <a:pt x="2833" y="5706"/>
                    </a:lnTo>
                    <a:cubicBezTo>
                      <a:pt x="2822" y="5706"/>
                      <a:pt x="2817" y="5707"/>
                      <a:pt x="2813" y="5707"/>
                    </a:cubicBezTo>
                    <a:cubicBezTo>
                      <a:pt x="2810" y="5707"/>
                      <a:pt x="2808" y="5706"/>
                      <a:pt x="2806" y="5700"/>
                    </a:cubicBezTo>
                    <a:lnTo>
                      <a:pt x="2811" y="5695"/>
                    </a:lnTo>
                    <a:lnTo>
                      <a:pt x="2811" y="5695"/>
                    </a:lnTo>
                    <a:cubicBezTo>
                      <a:pt x="2809" y="5695"/>
                      <a:pt x="2807" y="5696"/>
                      <a:pt x="2805" y="5696"/>
                    </a:cubicBezTo>
                    <a:cubicBezTo>
                      <a:pt x="2789" y="5696"/>
                      <a:pt x="2788" y="5677"/>
                      <a:pt x="2778" y="5667"/>
                    </a:cubicBezTo>
                    <a:cubicBezTo>
                      <a:pt x="2774" y="5667"/>
                      <a:pt x="2768" y="5669"/>
                      <a:pt x="2764" y="5669"/>
                    </a:cubicBezTo>
                    <a:cubicBezTo>
                      <a:pt x="2763" y="5669"/>
                      <a:pt x="2761" y="5669"/>
                      <a:pt x="2761" y="5667"/>
                    </a:cubicBezTo>
                    <a:cubicBezTo>
                      <a:pt x="2761" y="5678"/>
                      <a:pt x="2761" y="5678"/>
                      <a:pt x="2750" y="5684"/>
                    </a:cubicBezTo>
                    <a:cubicBezTo>
                      <a:pt x="2752" y="5676"/>
                      <a:pt x="2750" y="5673"/>
                      <a:pt x="2746" y="5673"/>
                    </a:cubicBezTo>
                    <a:cubicBezTo>
                      <a:pt x="2739" y="5673"/>
                      <a:pt x="2727" y="5680"/>
                      <a:pt x="2718" y="5680"/>
                    </a:cubicBezTo>
                    <a:cubicBezTo>
                      <a:pt x="2713" y="5680"/>
                      <a:pt x="2709" y="5678"/>
                      <a:pt x="2706" y="5673"/>
                    </a:cubicBezTo>
                    <a:cubicBezTo>
                      <a:pt x="2711" y="5670"/>
                      <a:pt x="2716" y="5668"/>
                      <a:pt x="2718" y="5668"/>
                    </a:cubicBezTo>
                    <a:cubicBezTo>
                      <a:pt x="2721" y="5668"/>
                      <a:pt x="2723" y="5670"/>
                      <a:pt x="2723" y="5673"/>
                    </a:cubicBezTo>
                    <a:cubicBezTo>
                      <a:pt x="2745" y="5656"/>
                      <a:pt x="2756" y="5645"/>
                      <a:pt x="2772" y="5645"/>
                    </a:cubicBezTo>
                    <a:cubicBezTo>
                      <a:pt x="2761" y="5645"/>
                      <a:pt x="2750" y="5639"/>
                      <a:pt x="2756" y="5628"/>
                    </a:cubicBezTo>
                    <a:lnTo>
                      <a:pt x="2756" y="5628"/>
                    </a:lnTo>
                    <a:lnTo>
                      <a:pt x="2745" y="5645"/>
                    </a:lnTo>
                    <a:cubicBezTo>
                      <a:pt x="2734" y="5645"/>
                      <a:pt x="2734" y="5639"/>
                      <a:pt x="2734" y="5639"/>
                    </a:cubicBezTo>
                    <a:cubicBezTo>
                      <a:pt x="2723" y="5645"/>
                      <a:pt x="2728" y="5656"/>
                      <a:pt x="2717" y="5656"/>
                    </a:cubicBezTo>
                    <a:cubicBezTo>
                      <a:pt x="2705" y="5656"/>
                      <a:pt x="2713" y="5648"/>
                      <a:pt x="2716" y="5645"/>
                    </a:cubicBezTo>
                    <a:lnTo>
                      <a:pt x="2716" y="5645"/>
                    </a:lnTo>
                    <a:cubicBezTo>
                      <a:pt x="2717" y="5645"/>
                      <a:pt x="2717" y="5645"/>
                      <a:pt x="2717" y="5645"/>
                    </a:cubicBezTo>
                    <a:cubicBezTo>
                      <a:pt x="2718" y="5644"/>
                      <a:pt x="2718" y="5644"/>
                      <a:pt x="2718" y="5644"/>
                    </a:cubicBezTo>
                    <a:lnTo>
                      <a:pt x="2718" y="5644"/>
                    </a:lnTo>
                    <a:cubicBezTo>
                      <a:pt x="2718" y="5644"/>
                      <a:pt x="2717" y="5644"/>
                      <a:pt x="2716" y="5645"/>
                    </a:cubicBezTo>
                    <a:lnTo>
                      <a:pt x="2716" y="5645"/>
                    </a:lnTo>
                    <a:cubicBezTo>
                      <a:pt x="2713" y="5644"/>
                      <a:pt x="2711" y="5644"/>
                      <a:pt x="2708" y="5644"/>
                    </a:cubicBezTo>
                    <a:cubicBezTo>
                      <a:pt x="2700" y="5644"/>
                      <a:pt x="2697" y="5647"/>
                      <a:pt x="2694" y="5647"/>
                    </a:cubicBezTo>
                    <a:cubicBezTo>
                      <a:pt x="2693" y="5647"/>
                      <a:pt x="2691" y="5645"/>
                      <a:pt x="2689" y="5639"/>
                    </a:cubicBezTo>
                    <a:lnTo>
                      <a:pt x="2695" y="5639"/>
                    </a:lnTo>
                    <a:cubicBezTo>
                      <a:pt x="2695" y="5623"/>
                      <a:pt x="2673" y="5623"/>
                      <a:pt x="2689" y="5601"/>
                    </a:cubicBezTo>
                    <a:cubicBezTo>
                      <a:pt x="2695" y="5601"/>
                      <a:pt x="2700" y="5595"/>
                      <a:pt x="2700" y="5595"/>
                    </a:cubicBezTo>
                    <a:cubicBezTo>
                      <a:pt x="2720" y="5590"/>
                      <a:pt x="2696" y="5594"/>
                      <a:pt x="2702" y="5579"/>
                    </a:cubicBezTo>
                    <a:lnTo>
                      <a:pt x="2702" y="5579"/>
                    </a:lnTo>
                    <a:cubicBezTo>
                      <a:pt x="2701" y="5580"/>
                      <a:pt x="2700" y="5580"/>
                      <a:pt x="2700" y="5580"/>
                    </a:cubicBezTo>
                    <a:cubicBezTo>
                      <a:pt x="2695" y="5580"/>
                      <a:pt x="2689" y="5571"/>
                      <a:pt x="2689" y="5567"/>
                    </a:cubicBezTo>
                    <a:lnTo>
                      <a:pt x="2678" y="5584"/>
                    </a:lnTo>
                    <a:cubicBezTo>
                      <a:pt x="2671" y="5587"/>
                      <a:pt x="2666" y="5588"/>
                      <a:pt x="2664" y="5588"/>
                    </a:cubicBezTo>
                    <a:cubicBezTo>
                      <a:pt x="2654" y="5588"/>
                      <a:pt x="2697" y="5559"/>
                      <a:pt x="2678" y="5545"/>
                    </a:cubicBezTo>
                    <a:cubicBezTo>
                      <a:pt x="2662" y="5545"/>
                      <a:pt x="2678" y="5556"/>
                      <a:pt x="2667" y="5556"/>
                    </a:cubicBezTo>
                    <a:cubicBezTo>
                      <a:pt x="2662" y="5545"/>
                      <a:pt x="2667" y="5534"/>
                      <a:pt x="2651" y="5529"/>
                    </a:cubicBezTo>
                    <a:cubicBezTo>
                      <a:pt x="2651" y="5522"/>
                      <a:pt x="2651" y="5516"/>
                      <a:pt x="2653" y="5509"/>
                    </a:cubicBezTo>
                    <a:lnTo>
                      <a:pt x="2653" y="5509"/>
                    </a:lnTo>
                    <a:lnTo>
                      <a:pt x="2645" y="5512"/>
                    </a:lnTo>
                    <a:cubicBezTo>
                      <a:pt x="2640" y="5506"/>
                      <a:pt x="2617" y="5501"/>
                      <a:pt x="2617" y="5484"/>
                    </a:cubicBezTo>
                    <a:cubicBezTo>
                      <a:pt x="2617" y="5490"/>
                      <a:pt x="2617" y="5490"/>
                      <a:pt x="2612" y="5490"/>
                    </a:cubicBezTo>
                    <a:cubicBezTo>
                      <a:pt x="2590" y="5484"/>
                      <a:pt x="2579" y="5490"/>
                      <a:pt x="2568" y="5479"/>
                    </a:cubicBezTo>
                    <a:cubicBezTo>
                      <a:pt x="2572" y="5472"/>
                      <a:pt x="2575" y="5470"/>
                      <a:pt x="2578" y="5470"/>
                    </a:cubicBezTo>
                    <a:cubicBezTo>
                      <a:pt x="2583" y="5470"/>
                      <a:pt x="2586" y="5475"/>
                      <a:pt x="2590" y="5479"/>
                    </a:cubicBezTo>
                    <a:cubicBezTo>
                      <a:pt x="2590" y="5462"/>
                      <a:pt x="2584" y="5473"/>
                      <a:pt x="2568" y="5451"/>
                    </a:cubicBezTo>
                    <a:cubicBezTo>
                      <a:pt x="2569" y="5449"/>
                      <a:pt x="2570" y="5448"/>
                      <a:pt x="2571" y="5447"/>
                    </a:cubicBezTo>
                    <a:lnTo>
                      <a:pt x="2571" y="5447"/>
                    </a:lnTo>
                    <a:lnTo>
                      <a:pt x="2580" y="5449"/>
                    </a:lnTo>
                    <a:lnTo>
                      <a:pt x="2580" y="5449"/>
                    </a:lnTo>
                    <a:cubicBezTo>
                      <a:pt x="2579" y="5447"/>
                      <a:pt x="2577" y="5445"/>
                      <a:pt x="2575" y="5445"/>
                    </a:cubicBezTo>
                    <a:cubicBezTo>
                      <a:pt x="2574" y="5445"/>
                      <a:pt x="2573" y="5445"/>
                      <a:pt x="2571" y="5447"/>
                    </a:cubicBezTo>
                    <a:lnTo>
                      <a:pt x="2571" y="5447"/>
                    </a:lnTo>
                    <a:lnTo>
                      <a:pt x="2568" y="5446"/>
                    </a:lnTo>
                    <a:cubicBezTo>
                      <a:pt x="2565" y="5447"/>
                      <a:pt x="2563" y="5448"/>
                      <a:pt x="2561" y="5448"/>
                    </a:cubicBezTo>
                    <a:cubicBezTo>
                      <a:pt x="2554" y="5448"/>
                      <a:pt x="2560" y="5429"/>
                      <a:pt x="2551" y="5429"/>
                    </a:cubicBezTo>
                    <a:cubicBezTo>
                      <a:pt x="2544" y="5422"/>
                      <a:pt x="2536" y="5419"/>
                      <a:pt x="2527" y="5419"/>
                    </a:cubicBezTo>
                    <a:cubicBezTo>
                      <a:pt x="2511" y="5419"/>
                      <a:pt x="2494" y="5429"/>
                      <a:pt x="2479" y="5429"/>
                    </a:cubicBezTo>
                    <a:cubicBezTo>
                      <a:pt x="2479" y="5423"/>
                      <a:pt x="2485" y="5418"/>
                      <a:pt x="2485" y="5418"/>
                    </a:cubicBezTo>
                    <a:cubicBezTo>
                      <a:pt x="2485" y="5423"/>
                      <a:pt x="2485" y="5424"/>
                      <a:pt x="2485" y="5424"/>
                    </a:cubicBezTo>
                    <a:cubicBezTo>
                      <a:pt x="2487" y="5424"/>
                      <a:pt x="2489" y="5421"/>
                      <a:pt x="2496" y="5418"/>
                    </a:cubicBezTo>
                    <a:cubicBezTo>
                      <a:pt x="2490" y="5412"/>
                      <a:pt x="2490" y="5402"/>
                      <a:pt x="2493" y="5393"/>
                    </a:cubicBezTo>
                    <a:lnTo>
                      <a:pt x="2493" y="5393"/>
                    </a:lnTo>
                    <a:lnTo>
                      <a:pt x="2496" y="5396"/>
                    </a:lnTo>
                    <a:cubicBezTo>
                      <a:pt x="2499" y="5396"/>
                      <a:pt x="2498" y="5388"/>
                      <a:pt x="2500" y="5383"/>
                    </a:cubicBezTo>
                    <a:lnTo>
                      <a:pt x="2500" y="5383"/>
                    </a:lnTo>
                    <a:cubicBezTo>
                      <a:pt x="2497" y="5385"/>
                      <a:pt x="2495" y="5389"/>
                      <a:pt x="2493" y="5393"/>
                    </a:cubicBezTo>
                    <a:lnTo>
                      <a:pt x="2493" y="5393"/>
                    </a:lnTo>
                    <a:lnTo>
                      <a:pt x="2479" y="5379"/>
                    </a:lnTo>
                    <a:cubicBezTo>
                      <a:pt x="2475" y="5392"/>
                      <a:pt x="2477" y="5398"/>
                      <a:pt x="2474" y="5398"/>
                    </a:cubicBezTo>
                    <a:cubicBezTo>
                      <a:pt x="2473" y="5398"/>
                      <a:pt x="2471" y="5397"/>
                      <a:pt x="2468" y="5396"/>
                    </a:cubicBezTo>
                    <a:cubicBezTo>
                      <a:pt x="2457" y="5390"/>
                      <a:pt x="2451" y="5390"/>
                      <a:pt x="2446" y="5374"/>
                    </a:cubicBezTo>
                    <a:cubicBezTo>
                      <a:pt x="2450" y="5374"/>
                      <a:pt x="2451" y="5367"/>
                      <a:pt x="2454" y="5367"/>
                    </a:cubicBezTo>
                    <a:cubicBezTo>
                      <a:pt x="2455" y="5367"/>
                      <a:pt x="2456" y="5367"/>
                      <a:pt x="2457" y="5368"/>
                    </a:cubicBezTo>
                    <a:cubicBezTo>
                      <a:pt x="2457" y="5364"/>
                      <a:pt x="2454" y="5358"/>
                      <a:pt x="2449" y="5358"/>
                    </a:cubicBezTo>
                    <a:cubicBezTo>
                      <a:pt x="2447" y="5358"/>
                      <a:pt x="2444" y="5359"/>
                      <a:pt x="2440" y="5363"/>
                    </a:cubicBezTo>
                    <a:cubicBezTo>
                      <a:pt x="2440" y="5365"/>
                      <a:pt x="2439" y="5366"/>
                      <a:pt x="2437" y="5366"/>
                    </a:cubicBezTo>
                    <a:cubicBezTo>
                      <a:pt x="2434" y="5366"/>
                      <a:pt x="2429" y="5363"/>
                      <a:pt x="2424" y="5363"/>
                    </a:cubicBezTo>
                    <a:cubicBezTo>
                      <a:pt x="2419" y="5363"/>
                      <a:pt x="2415" y="5366"/>
                      <a:pt x="2413" y="5374"/>
                    </a:cubicBezTo>
                    <a:lnTo>
                      <a:pt x="2413" y="5363"/>
                    </a:lnTo>
                    <a:lnTo>
                      <a:pt x="2418" y="5363"/>
                    </a:lnTo>
                    <a:cubicBezTo>
                      <a:pt x="2422" y="5353"/>
                      <a:pt x="2415" y="5351"/>
                      <a:pt x="2409" y="5351"/>
                    </a:cubicBezTo>
                    <a:cubicBezTo>
                      <a:pt x="2405" y="5351"/>
                      <a:pt x="2402" y="5352"/>
                      <a:pt x="2402" y="5352"/>
                    </a:cubicBezTo>
                    <a:cubicBezTo>
                      <a:pt x="2402" y="5346"/>
                      <a:pt x="2396" y="5340"/>
                      <a:pt x="2396" y="5335"/>
                    </a:cubicBezTo>
                    <a:cubicBezTo>
                      <a:pt x="2391" y="5335"/>
                      <a:pt x="2385" y="5324"/>
                      <a:pt x="2391" y="5318"/>
                    </a:cubicBezTo>
                    <a:lnTo>
                      <a:pt x="2391" y="5318"/>
                    </a:lnTo>
                    <a:cubicBezTo>
                      <a:pt x="2385" y="5318"/>
                      <a:pt x="2385" y="5324"/>
                      <a:pt x="2374" y="5335"/>
                    </a:cubicBezTo>
                    <a:lnTo>
                      <a:pt x="2363" y="5318"/>
                    </a:lnTo>
                    <a:cubicBezTo>
                      <a:pt x="2368" y="5313"/>
                      <a:pt x="2385" y="5291"/>
                      <a:pt x="2391" y="5291"/>
                    </a:cubicBezTo>
                    <a:lnTo>
                      <a:pt x="2391" y="5291"/>
                    </a:lnTo>
                    <a:cubicBezTo>
                      <a:pt x="2376" y="5291"/>
                      <a:pt x="2370" y="5308"/>
                      <a:pt x="2365" y="5308"/>
                    </a:cubicBezTo>
                    <a:cubicBezTo>
                      <a:pt x="2364" y="5308"/>
                      <a:pt x="2363" y="5308"/>
                      <a:pt x="2363" y="5307"/>
                    </a:cubicBezTo>
                    <a:cubicBezTo>
                      <a:pt x="2385" y="5296"/>
                      <a:pt x="2363" y="5285"/>
                      <a:pt x="2385" y="5269"/>
                    </a:cubicBezTo>
                    <a:cubicBezTo>
                      <a:pt x="2391" y="5257"/>
                      <a:pt x="2374" y="5241"/>
                      <a:pt x="2363" y="5235"/>
                    </a:cubicBezTo>
                    <a:cubicBezTo>
                      <a:pt x="2346" y="5241"/>
                      <a:pt x="2363" y="5252"/>
                      <a:pt x="2357" y="5263"/>
                    </a:cubicBezTo>
                    <a:cubicBezTo>
                      <a:pt x="2352" y="5261"/>
                      <a:pt x="2347" y="5260"/>
                      <a:pt x="2342" y="5260"/>
                    </a:cubicBezTo>
                    <a:cubicBezTo>
                      <a:pt x="2328" y="5260"/>
                      <a:pt x="2315" y="5266"/>
                      <a:pt x="2303" y="5266"/>
                    </a:cubicBezTo>
                    <a:cubicBezTo>
                      <a:pt x="2297" y="5266"/>
                      <a:pt x="2290" y="5264"/>
                      <a:pt x="2285" y="5257"/>
                    </a:cubicBezTo>
                    <a:lnTo>
                      <a:pt x="2285" y="5263"/>
                    </a:lnTo>
                    <a:cubicBezTo>
                      <a:pt x="2278" y="5263"/>
                      <a:pt x="2276" y="5261"/>
                      <a:pt x="2270" y="5261"/>
                    </a:cubicBezTo>
                    <a:cubicBezTo>
                      <a:pt x="2267" y="5261"/>
                      <a:pt x="2263" y="5261"/>
                      <a:pt x="2258" y="5263"/>
                    </a:cubicBezTo>
                    <a:cubicBezTo>
                      <a:pt x="2274" y="5252"/>
                      <a:pt x="2285" y="5213"/>
                      <a:pt x="2263" y="5202"/>
                    </a:cubicBezTo>
                    <a:lnTo>
                      <a:pt x="2263" y="5202"/>
                    </a:lnTo>
                    <a:cubicBezTo>
                      <a:pt x="2258" y="5208"/>
                      <a:pt x="2258" y="5224"/>
                      <a:pt x="2247" y="5230"/>
                    </a:cubicBezTo>
                    <a:lnTo>
                      <a:pt x="2230" y="5224"/>
                    </a:lnTo>
                    <a:cubicBezTo>
                      <a:pt x="2230" y="5224"/>
                      <a:pt x="2236" y="5224"/>
                      <a:pt x="2236" y="5213"/>
                    </a:cubicBezTo>
                    <a:cubicBezTo>
                      <a:pt x="2227" y="5209"/>
                      <a:pt x="2232" y="5191"/>
                      <a:pt x="2227" y="5191"/>
                    </a:cubicBezTo>
                    <a:cubicBezTo>
                      <a:pt x="2225" y="5191"/>
                      <a:pt x="2223" y="5193"/>
                      <a:pt x="2219" y="5197"/>
                    </a:cubicBezTo>
                    <a:lnTo>
                      <a:pt x="2230" y="5169"/>
                    </a:lnTo>
                    <a:lnTo>
                      <a:pt x="2225" y="5180"/>
                    </a:lnTo>
                    <a:cubicBezTo>
                      <a:pt x="2223" y="5182"/>
                      <a:pt x="2220" y="5182"/>
                      <a:pt x="2216" y="5182"/>
                    </a:cubicBezTo>
                    <a:cubicBezTo>
                      <a:pt x="2209" y="5182"/>
                      <a:pt x="2201" y="5180"/>
                      <a:pt x="2197" y="5180"/>
                    </a:cubicBezTo>
                    <a:cubicBezTo>
                      <a:pt x="2175" y="5180"/>
                      <a:pt x="2180" y="5169"/>
                      <a:pt x="2180" y="5152"/>
                    </a:cubicBezTo>
                    <a:lnTo>
                      <a:pt x="2180" y="5152"/>
                    </a:lnTo>
                    <a:cubicBezTo>
                      <a:pt x="2175" y="5157"/>
                      <a:pt x="2170" y="5175"/>
                      <a:pt x="2165" y="5175"/>
                    </a:cubicBezTo>
                    <a:cubicBezTo>
                      <a:pt x="2165" y="5175"/>
                      <a:pt x="2164" y="5175"/>
                      <a:pt x="2164" y="5174"/>
                    </a:cubicBezTo>
                    <a:cubicBezTo>
                      <a:pt x="2180" y="5152"/>
                      <a:pt x="2153" y="5147"/>
                      <a:pt x="2164" y="5141"/>
                    </a:cubicBezTo>
                    <a:cubicBezTo>
                      <a:pt x="2154" y="5141"/>
                      <a:pt x="2161" y="5129"/>
                      <a:pt x="2153" y="5129"/>
                    </a:cubicBezTo>
                    <a:cubicBezTo>
                      <a:pt x="2151" y="5129"/>
                      <a:pt x="2149" y="5129"/>
                      <a:pt x="2147" y="5130"/>
                    </a:cubicBezTo>
                    <a:lnTo>
                      <a:pt x="2149" y="5129"/>
                    </a:lnTo>
                    <a:lnTo>
                      <a:pt x="2149" y="5129"/>
                    </a:lnTo>
                    <a:cubicBezTo>
                      <a:pt x="2146" y="5130"/>
                      <a:pt x="2143" y="5130"/>
                      <a:pt x="2141" y="5130"/>
                    </a:cubicBezTo>
                    <a:cubicBezTo>
                      <a:pt x="2130" y="5130"/>
                      <a:pt x="2121" y="5123"/>
                      <a:pt x="2114" y="5119"/>
                    </a:cubicBezTo>
                    <a:cubicBezTo>
                      <a:pt x="2142" y="5091"/>
                      <a:pt x="2097" y="5114"/>
                      <a:pt x="2119" y="5086"/>
                    </a:cubicBezTo>
                    <a:lnTo>
                      <a:pt x="2119" y="5086"/>
                    </a:lnTo>
                    <a:cubicBezTo>
                      <a:pt x="2115" y="5088"/>
                      <a:pt x="2111" y="5089"/>
                      <a:pt x="2107" y="5089"/>
                    </a:cubicBezTo>
                    <a:cubicBezTo>
                      <a:pt x="2098" y="5089"/>
                      <a:pt x="2093" y="5083"/>
                      <a:pt x="2087" y="5083"/>
                    </a:cubicBezTo>
                    <a:cubicBezTo>
                      <a:pt x="2085" y="5083"/>
                      <a:pt x="2083" y="5084"/>
                      <a:pt x="2081" y="5086"/>
                    </a:cubicBezTo>
                    <a:cubicBezTo>
                      <a:pt x="2070" y="5075"/>
                      <a:pt x="2086" y="5064"/>
                      <a:pt x="2092" y="5058"/>
                    </a:cubicBezTo>
                    <a:lnTo>
                      <a:pt x="2086" y="5058"/>
                    </a:lnTo>
                    <a:cubicBezTo>
                      <a:pt x="2092" y="5042"/>
                      <a:pt x="2081" y="5031"/>
                      <a:pt x="2081" y="5014"/>
                    </a:cubicBezTo>
                    <a:lnTo>
                      <a:pt x="2059" y="5020"/>
                    </a:lnTo>
                    <a:lnTo>
                      <a:pt x="2064" y="5014"/>
                    </a:lnTo>
                    <a:cubicBezTo>
                      <a:pt x="2059" y="5014"/>
                      <a:pt x="2053" y="5014"/>
                      <a:pt x="2053" y="5020"/>
                    </a:cubicBezTo>
                    <a:lnTo>
                      <a:pt x="2053" y="5014"/>
                    </a:lnTo>
                    <a:cubicBezTo>
                      <a:pt x="2046" y="5020"/>
                      <a:pt x="2041" y="5021"/>
                      <a:pt x="2038" y="5021"/>
                    </a:cubicBezTo>
                    <a:cubicBezTo>
                      <a:pt x="2033" y="5021"/>
                      <a:pt x="2033" y="5014"/>
                      <a:pt x="2025" y="5014"/>
                    </a:cubicBezTo>
                    <a:cubicBezTo>
                      <a:pt x="2025" y="5008"/>
                      <a:pt x="2031" y="5008"/>
                      <a:pt x="2031" y="5008"/>
                    </a:cubicBezTo>
                    <a:cubicBezTo>
                      <a:pt x="2026" y="5004"/>
                      <a:pt x="2033" y="4995"/>
                      <a:pt x="2039" y="4989"/>
                    </a:cubicBezTo>
                    <a:lnTo>
                      <a:pt x="2039" y="4989"/>
                    </a:lnTo>
                    <a:cubicBezTo>
                      <a:pt x="2029" y="4996"/>
                      <a:pt x="1999" y="5006"/>
                      <a:pt x="2003" y="5020"/>
                    </a:cubicBezTo>
                    <a:cubicBezTo>
                      <a:pt x="2000" y="5025"/>
                      <a:pt x="1995" y="5028"/>
                      <a:pt x="1990" y="5028"/>
                    </a:cubicBezTo>
                    <a:cubicBezTo>
                      <a:pt x="1985" y="5028"/>
                      <a:pt x="1981" y="5025"/>
                      <a:pt x="1981" y="5020"/>
                    </a:cubicBezTo>
                    <a:lnTo>
                      <a:pt x="1998" y="5003"/>
                    </a:lnTo>
                    <a:lnTo>
                      <a:pt x="1976" y="5014"/>
                    </a:lnTo>
                    <a:cubicBezTo>
                      <a:pt x="1970" y="5008"/>
                      <a:pt x="1975" y="5003"/>
                      <a:pt x="1970" y="4992"/>
                    </a:cubicBezTo>
                    <a:lnTo>
                      <a:pt x="1970" y="4992"/>
                    </a:lnTo>
                    <a:cubicBezTo>
                      <a:pt x="1971" y="4994"/>
                      <a:pt x="1972" y="4994"/>
                      <a:pt x="1975" y="4994"/>
                    </a:cubicBezTo>
                    <a:cubicBezTo>
                      <a:pt x="1984" y="4994"/>
                      <a:pt x="2003" y="4977"/>
                      <a:pt x="1999" y="4967"/>
                    </a:cubicBezTo>
                    <a:lnTo>
                      <a:pt x="1999" y="4967"/>
                    </a:lnTo>
                    <a:cubicBezTo>
                      <a:pt x="2001" y="4968"/>
                      <a:pt x="2003" y="4969"/>
                      <a:pt x="2005" y="4969"/>
                    </a:cubicBezTo>
                    <a:cubicBezTo>
                      <a:pt x="2011" y="4969"/>
                      <a:pt x="2018" y="4964"/>
                      <a:pt x="2025" y="4964"/>
                    </a:cubicBezTo>
                    <a:cubicBezTo>
                      <a:pt x="2025" y="4959"/>
                      <a:pt x="2025" y="4959"/>
                      <a:pt x="2031" y="4959"/>
                    </a:cubicBezTo>
                    <a:cubicBezTo>
                      <a:pt x="2027" y="4957"/>
                      <a:pt x="2025" y="4957"/>
                      <a:pt x="2022" y="4957"/>
                    </a:cubicBezTo>
                    <a:cubicBezTo>
                      <a:pt x="2016" y="4957"/>
                      <a:pt x="2013" y="4960"/>
                      <a:pt x="2009" y="4960"/>
                    </a:cubicBezTo>
                    <a:cubicBezTo>
                      <a:pt x="2007" y="4960"/>
                      <a:pt x="2006" y="4960"/>
                      <a:pt x="2003" y="4959"/>
                    </a:cubicBezTo>
                    <a:cubicBezTo>
                      <a:pt x="2014" y="4948"/>
                      <a:pt x="2014" y="4937"/>
                      <a:pt x="2014" y="4925"/>
                    </a:cubicBezTo>
                    <a:lnTo>
                      <a:pt x="2014" y="4925"/>
                    </a:lnTo>
                    <a:lnTo>
                      <a:pt x="2009" y="4937"/>
                    </a:lnTo>
                    <a:lnTo>
                      <a:pt x="2003" y="4937"/>
                    </a:lnTo>
                    <a:cubicBezTo>
                      <a:pt x="2003" y="4948"/>
                      <a:pt x="2003" y="4948"/>
                      <a:pt x="1998" y="4953"/>
                    </a:cubicBezTo>
                    <a:cubicBezTo>
                      <a:pt x="1998" y="4953"/>
                      <a:pt x="1991" y="4955"/>
                      <a:pt x="1984" y="4955"/>
                    </a:cubicBezTo>
                    <a:cubicBezTo>
                      <a:pt x="1978" y="4955"/>
                      <a:pt x="1973" y="4953"/>
                      <a:pt x="1975" y="4948"/>
                    </a:cubicBezTo>
                    <a:lnTo>
                      <a:pt x="1975" y="4948"/>
                    </a:lnTo>
                    <a:cubicBezTo>
                      <a:pt x="1970" y="4959"/>
                      <a:pt x="1964" y="4963"/>
                      <a:pt x="1958" y="4963"/>
                    </a:cubicBezTo>
                    <a:cubicBezTo>
                      <a:pt x="1950" y="4963"/>
                      <a:pt x="1943" y="4956"/>
                      <a:pt x="1937" y="4956"/>
                    </a:cubicBezTo>
                    <a:cubicBezTo>
                      <a:pt x="1935" y="4956"/>
                      <a:pt x="1933" y="4957"/>
                      <a:pt x="1931" y="4959"/>
                    </a:cubicBezTo>
                    <a:cubicBezTo>
                      <a:pt x="1926" y="4959"/>
                      <a:pt x="1920" y="4953"/>
                      <a:pt x="1926" y="4948"/>
                    </a:cubicBezTo>
                    <a:cubicBezTo>
                      <a:pt x="1939" y="4948"/>
                      <a:pt x="1938" y="4940"/>
                      <a:pt x="1939" y="4932"/>
                    </a:cubicBezTo>
                    <a:lnTo>
                      <a:pt x="1939" y="4932"/>
                    </a:lnTo>
                    <a:cubicBezTo>
                      <a:pt x="1937" y="4935"/>
                      <a:pt x="1935" y="4937"/>
                      <a:pt x="1931" y="4937"/>
                    </a:cubicBezTo>
                    <a:cubicBezTo>
                      <a:pt x="1926" y="4931"/>
                      <a:pt x="1931" y="4926"/>
                      <a:pt x="1931" y="4911"/>
                    </a:cubicBezTo>
                    <a:lnTo>
                      <a:pt x="1931" y="4911"/>
                    </a:lnTo>
                    <a:cubicBezTo>
                      <a:pt x="1930" y="4912"/>
                      <a:pt x="1930" y="4913"/>
                      <a:pt x="1929" y="4913"/>
                    </a:cubicBezTo>
                    <a:cubicBezTo>
                      <a:pt x="1928" y="4913"/>
                      <a:pt x="1927" y="4912"/>
                      <a:pt x="1926" y="4909"/>
                    </a:cubicBezTo>
                    <a:cubicBezTo>
                      <a:pt x="1926" y="4903"/>
                      <a:pt x="1920" y="4903"/>
                      <a:pt x="1920" y="4898"/>
                    </a:cubicBezTo>
                    <a:cubicBezTo>
                      <a:pt x="1930" y="4893"/>
                      <a:pt x="1939" y="4880"/>
                      <a:pt x="1949" y="4880"/>
                    </a:cubicBezTo>
                    <a:cubicBezTo>
                      <a:pt x="1950" y="4880"/>
                      <a:pt x="1952" y="4880"/>
                      <a:pt x="1953" y="4881"/>
                    </a:cubicBezTo>
                    <a:cubicBezTo>
                      <a:pt x="1950" y="4878"/>
                      <a:pt x="1941" y="4872"/>
                      <a:pt x="1932" y="4872"/>
                    </a:cubicBezTo>
                    <a:cubicBezTo>
                      <a:pt x="1927" y="4872"/>
                      <a:pt x="1922" y="4875"/>
                      <a:pt x="1920" y="4881"/>
                    </a:cubicBezTo>
                    <a:lnTo>
                      <a:pt x="1915" y="4876"/>
                    </a:lnTo>
                    <a:cubicBezTo>
                      <a:pt x="1915" y="4880"/>
                      <a:pt x="1915" y="4900"/>
                      <a:pt x="1905" y="4900"/>
                    </a:cubicBezTo>
                    <a:cubicBezTo>
                      <a:pt x="1903" y="4900"/>
                      <a:pt x="1901" y="4900"/>
                      <a:pt x="1898" y="4898"/>
                    </a:cubicBezTo>
                    <a:lnTo>
                      <a:pt x="1876" y="4898"/>
                    </a:lnTo>
                    <a:lnTo>
                      <a:pt x="1887" y="4881"/>
                    </a:lnTo>
                    <a:lnTo>
                      <a:pt x="1887" y="4881"/>
                    </a:lnTo>
                    <a:cubicBezTo>
                      <a:pt x="1881" y="4887"/>
                      <a:pt x="1879" y="4889"/>
                      <a:pt x="1877" y="4889"/>
                    </a:cubicBezTo>
                    <a:cubicBezTo>
                      <a:pt x="1875" y="4889"/>
                      <a:pt x="1873" y="4887"/>
                      <a:pt x="1870" y="4881"/>
                    </a:cubicBezTo>
                    <a:cubicBezTo>
                      <a:pt x="1870" y="4876"/>
                      <a:pt x="1870" y="4876"/>
                      <a:pt x="1876" y="4870"/>
                    </a:cubicBezTo>
                    <a:cubicBezTo>
                      <a:pt x="1874" y="4868"/>
                      <a:pt x="1872" y="4868"/>
                      <a:pt x="1870" y="4868"/>
                    </a:cubicBezTo>
                    <a:cubicBezTo>
                      <a:pt x="1867" y="4868"/>
                      <a:pt x="1863" y="4870"/>
                      <a:pt x="1859" y="4870"/>
                    </a:cubicBezTo>
                    <a:cubicBezTo>
                      <a:pt x="1848" y="4865"/>
                      <a:pt x="1848" y="4865"/>
                      <a:pt x="1865" y="4854"/>
                    </a:cubicBezTo>
                    <a:cubicBezTo>
                      <a:pt x="1859" y="4848"/>
                      <a:pt x="1843" y="4837"/>
                      <a:pt x="1848" y="4820"/>
                    </a:cubicBezTo>
                    <a:cubicBezTo>
                      <a:pt x="1846" y="4819"/>
                      <a:pt x="1845" y="4819"/>
                      <a:pt x="1844" y="4819"/>
                    </a:cubicBezTo>
                    <a:lnTo>
                      <a:pt x="1844" y="4819"/>
                    </a:lnTo>
                    <a:cubicBezTo>
                      <a:pt x="1841" y="4819"/>
                      <a:pt x="1846" y="4826"/>
                      <a:pt x="1837" y="4826"/>
                    </a:cubicBezTo>
                    <a:cubicBezTo>
                      <a:pt x="1848" y="4793"/>
                      <a:pt x="1815" y="4787"/>
                      <a:pt x="1793" y="4771"/>
                    </a:cubicBezTo>
                    <a:cubicBezTo>
                      <a:pt x="1787" y="4781"/>
                      <a:pt x="1784" y="4784"/>
                      <a:pt x="1783" y="4784"/>
                    </a:cubicBezTo>
                    <a:cubicBezTo>
                      <a:pt x="1781" y="4784"/>
                      <a:pt x="1780" y="4781"/>
                      <a:pt x="1777" y="4781"/>
                    </a:cubicBezTo>
                    <a:cubicBezTo>
                      <a:pt x="1775" y="4781"/>
                      <a:pt x="1773" y="4782"/>
                      <a:pt x="1769" y="4784"/>
                    </a:cubicBezTo>
                    <a:lnTo>
                      <a:pt x="1769" y="4784"/>
                    </a:lnTo>
                    <a:cubicBezTo>
                      <a:pt x="1773" y="4778"/>
                      <a:pt x="1770" y="4763"/>
                      <a:pt x="1780" y="4763"/>
                    </a:cubicBezTo>
                    <a:cubicBezTo>
                      <a:pt x="1782" y="4763"/>
                      <a:pt x="1784" y="4763"/>
                      <a:pt x="1787" y="4765"/>
                    </a:cubicBezTo>
                    <a:lnTo>
                      <a:pt x="1776" y="4759"/>
                    </a:lnTo>
                    <a:cubicBezTo>
                      <a:pt x="1778" y="4752"/>
                      <a:pt x="1781" y="4750"/>
                      <a:pt x="1784" y="4750"/>
                    </a:cubicBezTo>
                    <a:cubicBezTo>
                      <a:pt x="1786" y="4750"/>
                      <a:pt x="1788" y="4751"/>
                      <a:pt x="1791" y="4751"/>
                    </a:cubicBezTo>
                    <a:cubicBezTo>
                      <a:pt x="1795" y="4751"/>
                      <a:pt x="1799" y="4749"/>
                      <a:pt x="1804" y="4737"/>
                    </a:cubicBezTo>
                    <a:cubicBezTo>
                      <a:pt x="1801" y="4736"/>
                      <a:pt x="1797" y="4736"/>
                      <a:pt x="1792" y="4736"/>
                    </a:cubicBezTo>
                    <a:cubicBezTo>
                      <a:pt x="1788" y="4736"/>
                      <a:pt x="1783" y="4736"/>
                      <a:pt x="1778" y="4736"/>
                    </a:cubicBezTo>
                    <a:cubicBezTo>
                      <a:pt x="1768" y="4736"/>
                      <a:pt x="1760" y="4735"/>
                      <a:pt x="1760" y="4726"/>
                    </a:cubicBezTo>
                    <a:cubicBezTo>
                      <a:pt x="1782" y="4710"/>
                      <a:pt x="1749" y="4715"/>
                      <a:pt x="1765" y="4710"/>
                    </a:cubicBezTo>
                    <a:cubicBezTo>
                      <a:pt x="1776" y="4710"/>
                      <a:pt x="1776" y="4710"/>
                      <a:pt x="1782" y="4715"/>
                    </a:cubicBezTo>
                    <a:lnTo>
                      <a:pt x="1782" y="4710"/>
                    </a:lnTo>
                    <a:cubicBezTo>
                      <a:pt x="1778" y="4703"/>
                      <a:pt x="1774" y="4700"/>
                      <a:pt x="1770" y="4700"/>
                    </a:cubicBezTo>
                    <a:cubicBezTo>
                      <a:pt x="1761" y="4700"/>
                      <a:pt x="1752" y="4717"/>
                      <a:pt x="1739" y="4717"/>
                    </a:cubicBezTo>
                    <a:cubicBezTo>
                      <a:pt x="1737" y="4717"/>
                      <a:pt x="1735" y="4716"/>
                      <a:pt x="1732" y="4715"/>
                    </a:cubicBezTo>
                    <a:cubicBezTo>
                      <a:pt x="1727" y="4711"/>
                      <a:pt x="1727" y="4707"/>
                      <a:pt x="1728" y="4704"/>
                    </a:cubicBezTo>
                    <a:lnTo>
                      <a:pt x="1728" y="4704"/>
                    </a:lnTo>
                    <a:cubicBezTo>
                      <a:pt x="1726" y="4706"/>
                      <a:pt x="1724" y="4708"/>
                      <a:pt x="1721" y="4710"/>
                    </a:cubicBezTo>
                    <a:cubicBezTo>
                      <a:pt x="1732" y="4688"/>
                      <a:pt x="1704" y="4688"/>
                      <a:pt x="1693" y="4688"/>
                    </a:cubicBezTo>
                    <a:cubicBezTo>
                      <a:pt x="1693" y="4726"/>
                      <a:pt x="1704" y="4704"/>
                      <a:pt x="1699" y="4737"/>
                    </a:cubicBezTo>
                    <a:cubicBezTo>
                      <a:pt x="1703" y="4737"/>
                      <a:pt x="1711" y="4727"/>
                      <a:pt x="1718" y="4727"/>
                    </a:cubicBezTo>
                    <a:cubicBezTo>
                      <a:pt x="1722" y="4727"/>
                      <a:pt x="1725" y="4730"/>
                      <a:pt x="1726" y="4737"/>
                    </a:cubicBezTo>
                    <a:cubicBezTo>
                      <a:pt x="1710" y="4737"/>
                      <a:pt x="1721" y="4743"/>
                      <a:pt x="1721" y="4754"/>
                    </a:cubicBezTo>
                    <a:cubicBezTo>
                      <a:pt x="1722" y="4749"/>
                      <a:pt x="1724" y="4748"/>
                      <a:pt x="1725" y="4748"/>
                    </a:cubicBezTo>
                    <a:cubicBezTo>
                      <a:pt x="1730" y="4748"/>
                      <a:pt x="1734" y="4759"/>
                      <a:pt x="1738" y="4759"/>
                    </a:cubicBezTo>
                    <a:cubicBezTo>
                      <a:pt x="1732" y="4765"/>
                      <a:pt x="1710" y="4771"/>
                      <a:pt x="1721" y="4787"/>
                    </a:cubicBezTo>
                    <a:lnTo>
                      <a:pt x="1738" y="4765"/>
                    </a:lnTo>
                    <a:lnTo>
                      <a:pt x="1738" y="4765"/>
                    </a:lnTo>
                    <a:cubicBezTo>
                      <a:pt x="1738" y="4771"/>
                      <a:pt x="1721" y="4782"/>
                      <a:pt x="1732" y="4782"/>
                    </a:cubicBezTo>
                    <a:cubicBezTo>
                      <a:pt x="1724" y="4785"/>
                      <a:pt x="1722" y="4792"/>
                      <a:pt x="1714" y="4792"/>
                    </a:cubicBezTo>
                    <a:cubicBezTo>
                      <a:pt x="1710" y="4792"/>
                      <a:pt x="1706" y="4791"/>
                      <a:pt x="1699" y="4787"/>
                    </a:cubicBezTo>
                    <a:lnTo>
                      <a:pt x="1699" y="4787"/>
                    </a:lnTo>
                    <a:cubicBezTo>
                      <a:pt x="1696" y="4804"/>
                      <a:pt x="1703" y="4806"/>
                      <a:pt x="1713" y="4806"/>
                    </a:cubicBezTo>
                    <a:cubicBezTo>
                      <a:pt x="1719" y="4806"/>
                      <a:pt x="1725" y="4806"/>
                      <a:pt x="1731" y="4806"/>
                    </a:cubicBezTo>
                    <a:cubicBezTo>
                      <a:pt x="1737" y="4806"/>
                      <a:pt x="1743" y="4806"/>
                      <a:pt x="1749" y="4809"/>
                    </a:cubicBezTo>
                    <a:lnTo>
                      <a:pt x="1738" y="4809"/>
                    </a:lnTo>
                    <a:cubicBezTo>
                      <a:pt x="1749" y="4809"/>
                      <a:pt x="1754" y="4809"/>
                      <a:pt x="1754" y="4815"/>
                    </a:cubicBezTo>
                    <a:cubicBezTo>
                      <a:pt x="1754" y="4820"/>
                      <a:pt x="1750" y="4820"/>
                      <a:pt x="1745" y="4820"/>
                    </a:cubicBezTo>
                    <a:cubicBezTo>
                      <a:pt x="1740" y="4820"/>
                      <a:pt x="1735" y="4820"/>
                      <a:pt x="1732" y="4826"/>
                    </a:cubicBezTo>
                    <a:lnTo>
                      <a:pt x="1749" y="4842"/>
                    </a:lnTo>
                    <a:cubicBezTo>
                      <a:pt x="1754" y="4842"/>
                      <a:pt x="1760" y="4842"/>
                      <a:pt x="1754" y="4848"/>
                    </a:cubicBezTo>
                    <a:cubicBezTo>
                      <a:pt x="1749" y="4848"/>
                      <a:pt x="1732" y="4854"/>
                      <a:pt x="1726" y="4865"/>
                    </a:cubicBezTo>
                    <a:lnTo>
                      <a:pt x="1754" y="4865"/>
                    </a:lnTo>
                    <a:cubicBezTo>
                      <a:pt x="1749" y="4870"/>
                      <a:pt x="1754" y="4881"/>
                      <a:pt x="1738" y="4881"/>
                    </a:cubicBezTo>
                    <a:lnTo>
                      <a:pt x="1760" y="4898"/>
                    </a:lnTo>
                    <a:lnTo>
                      <a:pt x="1754" y="4903"/>
                    </a:lnTo>
                    <a:cubicBezTo>
                      <a:pt x="1754" y="4909"/>
                      <a:pt x="1809" y="4909"/>
                      <a:pt x="1776" y="4931"/>
                    </a:cubicBezTo>
                    <a:cubicBezTo>
                      <a:pt x="1804" y="4937"/>
                      <a:pt x="1804" y="4948"/>
                      <a:pt x="1821" y="4959"/>
                    </a:cubicBezTo>
                    <a:cubicBezTo>
                      <a:pt x="1797" y="4959"/>
                      <a:pt x="1814" y="4983"/>
                      <a:pt x="1809" y="4983"/>
                    </a:cubicBezTo>
                    <a:cubicBezTo>
                      <a:pt x="1808" y="4983"/>
                      <a:pt x="1806" y="4982"/>
                      <a:pt x="1804" y="4981"/>
                    </a:cubicBezTo>
                    <a:lnTo>
                      <a:pt x="1804" y="4981"/>
                    </a:lnTo>
                    <a:cubicBezTo>
                      <a:pt x="1804" y="4985"/>
                      <a:pt x="1806" y="4986"/>
                      <a:pt x="1810" y="4986"/>
                    </a:cubicBezTo>
                    <a:cubicBezTo>
                      <a:pt x="1813" y="4986"/>
                      <a:pt x="1818" y="4985"/>
                      <a:pt x="1824" y="4985"/>
                    </a:cubicBezTo>
                    <a:cubicBezTo>
                      <a:pt x="1826" y="4985"/>
                      <a:pt x="1829" y="4985"/>
                      <a:pt x="1832" y="4986"/>
                    </a:cubicBezTo>
                    <a:cubicBezTo>
                      <a:pt x="1832" y="5003"/>
                      <a:pt x="1815" y="5008"/>
                      <a:pt x="1804" y="5008"/>
                    </a:cubicBezTo>
                    <a:lnTo>
                      <a:pt x="1832" y="5008"/>
                    </a:lnTo>
                    <a:cubicBezTo>
                      <a:pt x="1832" y="5020"/>
                      <a:pt x="1815" y="5020"/>
                      <a:pt x="1821" y="5036"/>
                    </a:cubicBezTo>
                    <a:lnTo>
                      <a:pt x="1837" y="5020"/>
                    </a:lnTo>
                    <a:lnTo>
                      <a:pt x="1837" y="5036"/>
                    </a:lnTo>
                    <a:cubicBezTo>
                      <a:pt x="1840" y="5033"/>
                      <a:pt x="1843" y="5032"/>
                      <a:pt x="1845" y="5032"/>
                    </a:cubicBezTo>
                    <a:cubicBezTo>
                      <a:pt x="1847" y="5032"/>
                      <a:pt x="1848" y="5033"/>
                      <a:pt x="1848" y="5036"/>
                    </a:cubicBezTo>
                    <a:lnTo>
                      <a:pt x="1859" y="5042"/>
                    </a:lnTo>
                    <a:cubicBezTo>
                      <a:pt x="1843" y="5042"/>
                      <a:pt x="1859" y="5047"/>
                      <a:pt x="1848" y="5058"/>
                    </a:cubicBezTo>
                    <a:cubicBezTo>
                      <a:pt x="1859" y="5064"/>
                      <a:pt x="1859" y="5064"/>
                      <a:pt x="1870" y="5069"/>
                    </a:cubicBezTo>
                    <a:lnTo>
                      <a:pt x="1876" y="5064"/>
                    </a:lnTo>
                    <a:lnTo>
                      <a:pt x="1876" y="5064"/>
                    </a:lnTo>
                    <a:cubicBezTo>
                      <a:pt x="1898" y="5069"/>
                      <a:pt x="1865" y="5075"/>
                      <a:pt x="1876" y="5091"/>
                    </a:cubicBezTo>
                    <a:lnTo>
                      <a:pt x="1887" y="5086"/>
                    </a:lnTo>
                    <a:cubicBezTo>
                      <a:pt x="1887" y="5119"/>
                      <a:pt x="1920" y="5103"/>
                      <a:pt x="1920" y="5125"/>
                    </a:cubicBezTo>
                    <a:cubicBezTo>
                      <a:pt x="1919" y="5124"/>
                      <a:pt x="1918" y="5123"/>
                      <a:pt x="1916" y="5123"/>
                    </a:cubicBezTo>
                    <a:cubicBezTo>
                      <a:pt x="1909" y="5123"/>
                      <a:pt x="1899" y="5130"/>
                      <a:pt x="1904" y="5130"/>
                    </a:cubicBezTo>
                    <a:cubicBezTo>
                      <a:pt x="1920" y="5141"/>
                      <a:pt x="1931" y="5158"/>
                      <a:pt x="1953" y="5158"/>
                    </a:cubicBezTo>
                    <a:cubicBezTo>
                      <a:pt x="1942" y="5180"/>
                      <a:pt x="1942" y="5180"/>
                      <a:pt x="1948" y="5202"/>
                    </a:cubicBezTo>
                    <a:cubicBezTo>
                      <a:pt x="1951" y="5205"/>
                      <a:pt x="1953" y="5206"/>
                      <a:pt x="1957" y="5206"/>
                    </a:cubicBezTo>
                    <a:cubicBezTo>
                      <a:pt x="1960" y="5206"/>
                      <a:pt x="1964" y="5205"/>
                      <a:pt x="1970" y="5202"/>
                    </a:cubicBezTo>
                    <a:cubicBezTo>
                      <a:pt x="1970" y="5213"/>
                      <a:pt x="1987" y="5224"/>
                      <a:pt x="1981" y="5230"/>
                    </a:cubicBezTo>
                    <a:cubicBezTo>
                      <a:pt x="1982" y="5229"/>
                      <a:pt x="1983" y="5228"/>
                      <a:pt x="1984" y="5228"/>
                    </a:cubicBezTo>
                    <a:cubicBezTo>
                      <a:pt x="1987" y="5228"/>
                      <a:pt x="1989" y="5235"/>
                      <a:pt x="1998" y="5235"/>
                    </a:cubicBezTo>
                    <a:lnTo>
                      <a:pt x="1998" y="5241"/>
                    </a:lnTo>
                    <a:lnTo>
                      <a:pt x="2003" y="5230"/>
                    </a:lnTo>
                    <a:lnTo>
                      <a:pt x="2003" y="5230"/>
                    </a:lnTo>
                    <a:cubicBezTo>
                      <a:pt x="1998" y="5263"/>
                      <a:pt x="2036" y="5235"/>
                      <a:pt x="2031" y="5269"/>
                    </a:cubicBezTo>
                    <a:cubicBezTo>
                      <a:pt x="2031" y="5280"/>
                      <a:pt x="2025" y="5280"/>
                      <a:pt x="2014" y="5285"/>
                    </a:cubicBezTo>
                    <a:lnTo>
                      <a:pt x="2036" y="5313"/>
                    </a:lnTo>
                    <a:lnTo>
                      <a:pt x="2036" y="5296"/>
                    </a:lnTo>
                    <a:cubicBezTo>
                      <a:pt x="2042" y="5307"/>
                      <a:pt x="2059" y="5296"/>
                      <a:pt x="2059" y="5313"/>
                    </a:cubicBezTo>
                    <a:cubicBezTo>
                      <a:pt x="2031" y="5318"/>
                      <a:pt x="2064" y="5318"/>
                      <a:pt x="2059" y="5335"/>
                    </a:cubicBezTo>
                    <a:lnTo>
                      <a:pt x="2053" y="5335"/>
                    </a:lnTo>
                    <a:cubicBezTo>
                      <a:pt x="2055" y="5337"/>
                      <a:pt x="2056" y="5338"/>
                      <a:pt x="2058" y="5338"/>
                    </a:cubicBezTo>
                    <a:cubicBezTo>
                      <a:pt x="2060" y="5338"/>
                      <a:pt x="2063" y="5334"/>
                      <a:pt x="2070" y="5324"/>
                    </a:cubicBezTo>
                    <a:lnTo>
                      <a:pt x="2070" y="5324"/>
                    </a:lnTo>
                    <a:cubicBezTo>
                      <a:pt x="2076" y="5328"/>
                      <a:pt x="2076" y="5333"/>
                      <a:pt x="2074" y="5338"/>
                    </a:cubicBezTo>
                    <a:lnTo>
                      <a:pt x="2074" y="5338"/>
                    </a:lnTo>
                    <a:cubicBezTo>
                      <a:pt x="2079" y="5334"/>
                      <a:pt x="2083" y="5330"/>
                      <a:pt x="2086" y="5330"/>
                    </a:cubicBezTo>
                    <a:cubicBezTo>
                      <a:pt x="2088" y="5330"/>
                      <a:pt x="2090" y="5332"/>
                      <a:pt x="2092" y="5335"/>
                    </a:cubicBezTo>
                    <a:cubicBezTo>
                      <a:pt x="2092" y="5335"/>
                      <a:pt x="2092" y="5340"/>
                      <a:pt x="2086" y="5340"/>
                    </a:cubicBezTo>
                    <a:cubicBezTo>
                      <a:pt x="2097" y="5346"/>
                      <a:pt x="2108" y="5363"/>
                      <a:pt x="2114" y="5363"/>
                    </a:cubicBezTo>
                    <a:cubicBezTo>
                      <a:pt x="2114" y="5368"/>
                      <a:pt x="2108" y="5374"/>
                      <a:pt x="2097" y="5374"/>
                    </a:cubicBezTo>
                    <a:cubicBezTo>
                      <a:pt x="2125" y="5379"/>
                      <a:pt x="2108" y="5379"/>
                      <a:pt x="2125" y="5396"/>
                    </a:cubicBezTo>
                    <a:lnTo>
                      <a:pt x="2119" y="5401"/>
                    </a:lnTo>
                    <a:lnTo>
                      <a:pt x="2136" y="5401"/>
                    </a:lnTo>
                    <a:lnTo>
                      <a:pt x="2136" y="5423"/>
                    </a:lnTo>
                    <a:lnTo>
                      <a:pt x="2142" y="5418"/>
                    </a:lnTo>
                    <a:cubicBezTo>
                      <a:pt x="2147" y="5423"/>
                      <a:pt x="2153" y="5423"/>
                      <a:pt x="2153" y="5429"/>
                    </a:cubicBezTo>
                    <a:lnTo>
                      <a:pt x="2142" y="5435"/>
                    </a:lnTo>
                    <a:cubicBezTo>
                      <a:pt x="2164" y="5451"/>
                      <a:pt x="2147" y="5473"/>
                      <a:pt x="2169" y="5473"/>
                    </a:cubicBezTo>
                    <a:lnTo>
                      <a:pt x="2164" y="5473"/>
                    </a:lnTo>
                    <a:cubicBezTo>
                      <a:pt x="2187" y="5473"/>
                      <a:pt x="2164" y="5493"/>
                      <a:pt x="2178" y="5493"/>
                    </a:cubicBezTo>
                    <a:cubicBezTo>
                      <a:pt x="2180" y="5493"/>
                      <a:pt x="2182" y="5492"/>
                      <a:pt x="2185" y="5491"/>
                    </a:cubicBezTo>
                    <a:lnTo>
                      <a:pt x="2185" y="5491"/>
                    </a:lnTo>
                    <a:cubicBezTo>
                      <a:pt x="2180" y="5495"/>
                      <a:pt x="2180" y="5501"/>
                      <a:pt x="2180" y="5501"/>
                    </a:cubicBezTo>
                    <a:lnTo>
                      <a:pt x="2197" y="5501"/>
                    </a:lnTo>
                    <a:lnTo>
                      <a:pt x="2180" y="5512"/>
                    </a:lnTo>
                    <a:lnTo>
                      <a:pt x="2202" y="5501"/>
                    </a:lnTo>
                    <a:lnTo>
                      <a:pt x="2197" y="5512"/>
                    </a:lnTo>
                    <a:lnTo>
                      <a:pt x="2202" y="5512"/>
                    </a:lnTo>
                    <a:cubicBezTo>
                      <a:pt x="2191" y="5540"/>
                      <a:pt x="2219" y="5534"/>
                      <a:pt x="2208" y="5562"/>
                    </a:cubicBezTo>
                    <a:lnTo>
                      <a:pt x="2225" y="5545"/>
                    </a:lnTo>
                    <a:cubicBezTo>
                      <a:pt x="2226" y="5545"/>
                      <a:pt x="2228" y="5545"/>
                      <a:pt x="2230" y="5545"/>
                    </a:cubicBezTo>
                    <a:cubicBezTo>
                      <a:pt x="2278" y="5545"/>
                      <a:pt x="2259" y="5618"/>
                      <a:pt x="2302" y="5628"/>
                    </a:cubicBezTo>
                    <a:lnTo>
                      <a:pt x="2285" y="5645"/>
                    </a:lnTo>
                    <a:lnTo>
                      <a:pt x="2313" y="5645"/>
                    </a:lnTo>
                    <a:cubicBezTo>
                      <a:pt x="2313" y="5656"/>
                      <a:pt x="2302" y="5650"/>
                      <a:pt x="2302" y="5656"/>
                    </a:cubicBezTo>
                    <a:cubicBezTo>
                      <a:pt x="2306" y="5658"/>
                      <a:pt x="2308" y="5659"/>
                      <a:pt x="2311" y="5659"/>
                    </a:cubicBezTo>
                    <a:cubicBezTo>
                      <a:pt x="2317" y="5659"/>
                      <a:pt x="2321" y="5653"/>
                      <a:pt x="2329" y="5653"/>
                    </a:cubicBezTo>
                    <a:cubicBezTo>
                      <a:pt x="2332" y="5653"/>
                      <a:pt x="2336" y="5654"/>
                      <a:pt x="2341" y="5656"/>
                    </a:cubicBezTo>
                    <a:cubicBezTo>
                      <a:pt x="2341" y="5666"/>
                      <a:pt x="2337" y="5668"/>
                      <a:pt x="2331" y="5668"/>
                    </a:cubicBezTo>
                    <a:cubicBezTo>
                      <a:pt x="2327" y="5668"/>
                      <a:pt x="2323" y="5667"/>
                      <a:pt x="2319" y="5667"/>
                    </a:cubicBezTo>
                    <a:cubicBezTo>
                      <a:pt x="2341" y="5673"/>
                      <a:pt x="2368" y="5684"/>
                      <a:pt x="2368" y="5700"/>
                    </a:cubicBezTo>
                    <a:cubicBezTo>
                      <a:pt x="2368" y="5700"/>
                      <a:pt x="2374" y="5700"/>
                      <a:pt x="2374" y="5695"/>
                    </a:cubicBezTo>
                    <a:cubicBezTo>
                      <a:pt x="2391" y="5695"/>
                      <a:pt x="2396" y="5711"/>
                      <a:pt x="2413" y="5722"/>
                    </a:cubicBezTo>
                    <a:cubicBezTo>
                      <a:pt x="2407" y="5725"/>
                      <a:pt x="2404" y="5726"/>
                      <a:pt x="2402" y="5726"/>
                    </a:cubicBezTo>
                    <a:cubicBezTo>
                      <a:pt x="2400" y="5726"/>
                      <a:pt x="2399" y="5725"/>
                      <a:pt x="2396" y="5722"/>
                    </a:cubicBezTo>
                    <a:lnTo>
                      <a:pt x="2396" y="5722"/>
                    </a:lnTo>
                    <a:cubicBezTo>
                      <a:pt x="2396" y="5726"/>
                      <a:pt x="2399" y="5730"/>
                      <a:pt x="2404" y="5730"/>
                    </a:cubicBezTo>
                    <a:cubicBezTo>
                      <a:pt x="2405" y="5730"/>
                      <a:pt x="2406" y="5730"/>
                      <a:pt x="2406" y="5730"/>
                    </a:cubicBezTo>
                    <a:lnTo>
                      <a:pt x="2406" y="5730"/>
                    </a:lnTo>
                    <a:lnTo>
                      <a:pt x="2396" y="5733"/>
                    </a:lnTo>
                    <a:cubicBezTo>
                      <a:pt x="2401" y="5738"/>
                      <a:pt x="2420" y="5748"/>
                      <a:pt x="2419" y="5758"/>
                    </a:cubicBezTo>
                    <a:lnTo>
                      <a:pt x="2419" y="5758"/>
                    </a:lnTo>
                    <a:cubicBezTo>
                      <a:pt x="2421" y="5756"/>
                      <a:pt x="2425" y="5753"/>
                      <a:pt x="2431" y="5753"/>
                    </a:cubicBezTo>
                    <a:cubicBezTo>
                      <a:pt x="2434" y="5753"/>
                      <a:pt x="2437" y="5754"/>
                      <a:pt x="2440" y="5756"/>
                    </a:cubicBezTo>
                    <a:cubicBezTo>
                      <a:pt x="2424" y="5778"/>
                      <a:pt x="2468" y="5761"/>
                      <a:pt x="2468" y="5783"/>
                    </a:cubicBezTo>
                    <a:lnTo>
                      <a:pt x="2451" y="5783"/>
                    </a:lnTo>
                    <a:cubicBezTo>
                      <a:pt x="2451" y="5789"/>
                      <a:pt x="2468" y="5789"/>
                      <a:pt x="2474" y="5789"/>
                    </a:cubicBezTo>
                    <a:lnTo>
                      <a:pt x="2468" y="5794"/>
                    </a:lnTo>
                    <a:lnTo>
                      <a:pt x="2501" y="5811"/>
                    </a:lnTo>
                    <a:cubicBezTo>
                      <a:pt x="2485" y="5833"/>
                      <a:pt x="2529" y="5833"/>
                      <a:pt x="2512" y="5839"/>
                    </a:cubicBezTo>
                    <a:cubicBezTo>
                      <a:pt x="2514" y="5839"/>
                      <a:pt x="2515" y="5839"/>
                      <a:pt x="2515" y="5839"/>
                    </a:cubicBezTo>
                    <a:cubicBezTo>
                      <a:pt x="2520" y="5839"/>
                      <a:pt x="2517" y="5830"/>
                      <a:pt x="2522" y="5830"/>
                    </a:cubicBezTo>
                    <a:cubicBezTo>
                      <a:pt x="2523" y="5830"/>
                      <a:pt x="2525" y="5831"/>
                      <a:pt x="2529" y="5833"/>
                    </a:cubicBezTo>
                    <a:cubicBezTo>
                      <a:pt x="2523" y="5839"/>
                      <a:pt x="2540" y="5839"/>
                      <a:pt x="2529" y="5844"/>
                    </a:cubicBezTo>
                    <a:lnTo>
                      <a:pt x="2534" y="5850"/>
                    </a:lnTo>
                    <a:lnTo>
                      <a:pt x="2523" y="5861"/>
                    </a:lnTo>
                    <a:cubicBezTo>
                      <a:pt x="2525" y="5862"/>
                      <a:pt x="2527" y="5863"/>
                      <a:pt x="2530" y="5863"/>
                    </a:cubicBezTo>
                    <a:cubicBezTo>
                      <a:pt x="2539" y="5863"/>
                      <a:pt x="2552" y="5857"/>
                      <a:pt x="2557" y="5844"/>
                    </a:cubicBezTo>
                    <a:cubicBezTo>
                      <a:pt x="2557" y="5861"/>
                      <a:pt x="2568" y="5861"/>
                      <a:pt x="2562" y="5872"/>
                    </a:cubicBezTo>
                    <a:lnTo>
                      <a:pt x="2557" y="5872"/>
                    </a:lnTo>
                    <a:cubicBezTo>
                      <a:pt x="2577" y="5887"/>
                      <a:pt x="2559" y="5928"/>
                      <a:pt x="2584" y="5928"/>
                    </a:cubicBezTo>
                    <a:cubicBezTo>
                      <a:pt x="2585" y="5928"/>
                      <a:pt x="2585" y="5928"/>
                      <a:pt x="2585" y="5928"/>
                    </a:cubicBezTo>
                    <a:lnTo>
                      <a:pt x="2585" y="5928"/>
                    </a:lnTo>
                    <a:lnTo>
                      <a:pt x="2595" y="5944"/>
                    </a:lnTo>
                    <a:lnTo>
                      <a:pt x="2584" y="5949"/>
                    </a:lnTo>
                    <a:lnTo>
                      <a:pt x="2612" y="5955"/>
                    </a:lnTo>
                    <a:lnTo>
                      <a:pt x="2606" y="5960"/>
                    </a:lnTo>
                    <a:cubicBezTo>
                      <a:pt x="2617" y="5977"/>
                      <a:pt x="2640" y="5988"/>
                      <a:pt x="2651" y="6005"/>
                    </a:cubicBezTo>
                    <a:lnTo>
                      <a:pt x="2645" y="6005"/>
                    </a:lnTo>
                    <a:cubicBezTo>
                      <a:pt x="2673" y="6010"/>
                      <a:pt x="2662" y="6027"/>
                      <a:pt x="2673" y="6032"/>
                    </a:cubicBezTo>
                    <a:lnTo>
                      <a:pt x="2667" y="6032"/>
                    </a:lnTo>
                    <a:lnTo>
                      <a:pt x="2678" y="6038"/>
                    </a:lnTo>
                    <a:lnTo>
                      <a:pt x="2673" y="6043"/>
                    </a:lnTo>
                    <a:cubicBezTo>
                      <a:pt x="2674" y="6043"/>
                      <a:pt x="2675" y="6043"/>
                      <a:pt x="2676" y="6043"/>
                    </a:cubicBezTo>
                    <a:cubicBezTo>
                      <a:pt x="2687" y="6043"/>
                      <a:pt x="2689" y="6057"/>
                      <a:pt x="2690" y="6065"/>
                    </a:cubicBezTo>
                    <a:lnTo>
                      <a:pt x="2690" y="6065"/>
                    </a:lnTo>
                    <a:cubicBezTo>
                      <a:pt x="2696" y="6065"/>
                      <a:pt x="2717" y="6065"/>
                      <a:pt x="2723" y="6060"/>
                    </a:cubicBezTo>
                    <a:lnTo>
                      <a:pt x="2723" y="6060"/>
                    </a:lnTo>
                    <a:cubicBezTo>
                      <a:pt x="2734" y="6071"/>
                      <a:pt x="2717" y="6071"/>
                      <a:pt x="2723" y="6082"/>
                    </a:cubicBezTo>
                    <a:cubicBezTo>
                      <a:pt x="2728" y="6088"/>
                      <a:pt x="2745" y="6082"/>
                      <a:pt x="2750" y="6093"/>
                    </a:cubicBezTo>
                    <a:lnTo>
                      <a:pt x="2745" y="6099"/>
                    </a:lnTo>
                    <a:cubicBezTo>
                      <a:pt x="2747" y="6104"/>
                      <a:pt x="2750" y="6104"/>
                      <a:pt x="2753" y="6104"/>
                    </a:cubicBezTo>
                    <a:cubicBezTo>
                      <a:pt x="2756" y="6104"/>
                      <a:pt x="2759" y="6104"/>
                      <a:pt x="2761" y="6110"/>
                    </a:cubicBezTo>
                    <a:lnTo>
                      <a:pt x="2756" y="6110"/>
                    </a:lnTo>
                    <a:cubicBezTo>
                      <a:pt x="2777" y="6110"/>
                      <a:pt x="2766" y="6128"/>
                      <a:pt x="2774" y="6128"/>
                    </a:cubicBezTo>
                    <a:cubicBezTo>
                      <a:pt x="2776" y="6128"/>
                      <a:pt x="2781" y="6126"/>
                      <a:pt x="2789" y="6121"/>
                    </a:cubicBezTo>
                    <a:cubicBezTo>
                      <a:pt x="2789" y="6126"/>
                      <a:pt x="2806" y="6137"/>
                      <a:pt x="2800" y="6148"/>
                    </a:cubicBezTo>
                    <a:lnTo>
                      <a:pt x="2861" y="6171"/>
                    </a:lnTo>
                    <a:cubicBezTo>
                      <a:pt x="2853" y="6182"/>
                      <a:pt x="2854" y="6182"/>
                      <a:pt x="2857" y="6182"/>
                    </a:cubicBezTo>
                    <a:cubicBezTo>
                      <a:pt x="2861" y="6182"/>
                      <a:pt x="2866" y="6182"/>
                      <a:pt x="2866" y="6193"/>
                    </a:cubicBezTo>
                    <a:lnTo>
                      <a:pt x="2872" y="6176"/>
                    </a:lnTo>
                    <a:cubicBezTo>
                      <a:pt x="2900" y="6198"/>
                      <a:pt x="2900" y="6248"/>
                      <a:pt x="2938" y="6259"/>
                    </a:cubicBezTo>
                    <a:lnTo>
                      <a:pt x="2927" y="6276"/>
                    </a:lnTo>
                    <a:lnTo>
                      <a:pt x="2927" y="6276"/>
                    </a:lnTo>
                    <a:lnTo>
                      <a:pt x="2944" y="6265"/>
                    </a:lnTo>
                    <a:cubicBezTo>
                      <a:pt x="2966" y="6292"/>
                      <a:pt x="2999" y="6331"/>
                      <a:pt x="3027" y="6348"/>
                    </a:cubicBezTo>
                    <a:cubicBezTo>
                      <a:pt x="3038" y="6348"/>
                      <a:pt x="3060" y="6348"/>
                      <a:pt x="3066" y="6359"/>
                    </a:cubicBezTo>
                    <a:cubicBezTo>
                      <a:pt x="3093" y="6364"/>
                      <a:pt x="3115" y="6375"/>
                      <a:pt x="3138" y="6403"/>
                    </a:cubicBezTo>
                    <a:cubicBezTo>
                      <a:pt x="3132" y="6403"/>
                      <a:pt x="3132" y="6414"/>
                      <a:pt x="3132" y="6414"/>
                    </a:cubicBezTo>
                    <a:cubicBezTo>
                      <a:pt x="3135" y="6411"/>
                      <a:pt x="3137" y="6410"/>
                      <a:pt x="3138" y="6410"/>
                    </a:cubicBezTo>
                    <a:cubicBezTo>
                      <a:pt x="3143" y="6410"/>
                      <a:pt x="3144" y="6421"/>
                      <a:pt x="3149" y="6425"/>
                    </a:cubicBezTo>
                    <a:lnTo>
                      <a:pt x="3149" y="6414"/>
                    </a:lnTo>
                    <a:cubicBezTo>
                      <a:pt x="3152" y="6412"/>
                      <a:pt x="3155" y="6411"/>
                      <a:pt x="3157" y="6411"/>
                    </a:cubicBezTo>
                    <a:cubicBezTo>
                      <a:pt x="3165" y="6411"/>
                      <a:pt x="3165" y="6426"/>
                      <a:pt x="3165" y="6431"/>
                    </a:cubicBezTo>
                    <a:lnTo>
                      <a:pt x="3187" y="6425"/>
                    </a:lnTo>
                    <a:lnTo>
                      <a:pt x="3187" y="6431"/>
                    </a:lnTo>
                    <a:lnTo>
                      <a:pt x="3193" y="6425"/>
                    </a:lnTo>
                    <a:lnTo>
                      <a:pt x="3193" y="6425"/>
                    </a:lnTo>
                    <a:lnTo>
                      <a:pt x="3187" y="6447"/>
                    </a:lnTo>
                    <a:cubicBezTo>
                      <a:pt x="3190" y="6447"/>
                      <a:pt x="3194" y="6449"/>
                      <a:pt x="3200" y="6449"/>
                    </a:cubicBezTo>
                    <a:cubicBezTo>
                      <a:pt x="3205" y="6449"/>
                      <a:pt x="3212" y="6447"/>
                      <a:pt x="3221" y="6442"/>
                    </a:cubicBezTo>
                    <a:lnTo>
                      <a:pt x="3221" y="6442"/>
                    </a:lnTo>
                    <a:cubicBezTo>
                      <a:pt x="3221" y="6447"/>
                      <a:pt x="3226" y="6453"/>
                      <a:pt x="3215" y="6453"/>
                    </a:cubicBezTo>
                    <a:lnTo>
                      <a:pt x="3248" y="6486"/>
                    </a:lnTo>
                    <a:lnTo>
                      <a:pt x="3248" y="6480"/>
                    </a:lnTo>
                    <a:cubicBezTo>
                      <a:pt x="3251" y="6476"/>
                      <a:pt x="3256" y="6474"/>
                      <a:pt x="3261" y="6474"/>
                    </a:cubicBezTo>
                    <a:cubicBezTo>
                      <a:pt x="3269" y="6474"/>
                      <a:pt x="3276" y="6477"/>
                      <a:pt x="3276" y="6480"/>
                    </a:cubicBezTo>
                    <a:cubicBezTo>
                      <a:pt x="3259" y="6480"/>
                      <a:pt x="3259" y="6497"/>
                      <a:pt x="3259" y="6508"/>
                    </a:cubicBezTo>
                    <a:cubicBezTo>
                      <a:pt x="3270" y="6508"/>
                      <a:pt x="3259" y="6497"/>
                      <a:pt x="3276" y="6497"/>
                    </a:cubicBezTo>
                    <a:cubicBezTo>
                      <a:pt x="3287" y="6497"/>
                      <a:pt x="3304" y="6503"/>
                      <a:pt x="3304" y="6508"/>
                    </a:cubicBezTo>
                    <a:lnTo>
                      <a:pt x="3298" y="6508"/>
                    </a:lnTo>
                    <a:cubicBezTo>
                      <a:pt x="3309" y="6508"/>
                      <a:pt x="3298" y="6536"/>
                      <a:pt x="3309" y="6536"/>
                    </a:cubicBezTo>
                    <a:cubicBezTo>
                      <a:pt x="3316" y="6536"/>
                      <a:pt x="3320" y="6537"/>
                      <a:pt x="3323" y="6537"/>
                    </a:cubicBezTo>
                    <a:cubicBezTo>
                      <a:pt x="3328" y="6537"/>
                      <a:pt x="3330" y="6535"/>
                      <a:pt x="3337" y="6525"/>
                    </a:cubicBezTo>
                    <a:lnTo>
                      <a:pt x="3337" y="6525"/>
                    </a:lnTo>
                    <a:cubicBezTo>
                      <a:pt x="3353" y="6530"/>
                      <a:pt x="3331" y="6536"/>
                      <a:pt x="3337" y="6541"/>
                    </a:cubicBezTo>
                    <a:cubicBezTo>
                      <a:pt x="3339" y="6541"/>
                      <a:pt x="3340" y="6540"/>
                      <a:pt x="3342" y="6540"/>
                    </a:cubicBezTo>
                    <a:cubicBezTo>
                      <a:pt x="3355" y="6540"/>
                      <a:pt x="3359" y="6559"/>
                      <a:pt x="3359" y="6563"/>
                    </a:cubicBezTo>
                    <a:cubicBezTo>
                      <a:pt x="3364" y="6560"/>
                      <a:pt x="3367" y="6558"/>
                      <a:pt x="3370" y="6558"/>
                    </a:cubicBezTo>
                    <a:cubicBezTo>
                      <a:pt x="3383" y="6558"/>
                      <a:pt x="3384" y="6583"/>
                      <a:pt x="3392" y="6583"/>
                    </a:cubicBezTo>
                    <a:cubicBezTo>
                      <a:pt x="3394" y="6583"/>
                      <a:pt x="3395" y="6582"/>
                      <a:pt x="3398" y="6580"/>
                    </a:cubicBezTo>
                    <a:lnTo>
                      <a:pt x="3398" y="6597"/>
                    </a:lnTo>
                    <a:cubicBezTo>
                      <a:pt x="3407" y="6592"/>
                      <a:pt x="3416" y="6584"/>
                      <a:pt x="3422" y="6584"/>
                    </a:cubicBezTo>
                    <a:cubicBezTo>
                      <a:pt x="3423" y="6584"/>
                      <a:pt x="3424" y="6585"/>
                      <a:pt x="3425" y="6586"/>
                    </a:cubicBezTo>
                    <a:cubicBezTo>
                      <a:pt x="3425" y="6597"/>
                      <a:pt x="3420" y="6608"/>
                      <a:pt x="3414" y="6613"/>
                    </a:cubicBezTo>
                    <a:lnTo>
                      <a:pt x="3436" y="6591"/>
                    </a:lnTo>
                    <a:cubicBezTo>
                      <a:pt x="3453" y="6646"/>
                      <a:pt x="3525" y="6674"/>
                      <a:pt x="3553" y="6724"/>
                    </a:cubicBezTo>
                    <a:cubicBezTo>
                      <a:pt x="3575" y="6729"/>
                      <a:pt x="3608" y="6746"/>
                      <a:pt x="3630" y="6763"/>
                    </a:cubicBezTo>
                    <a:lnTo>
                      <a:pt x="3619" y="6763"/>
                    </a:lnTo>
                    <a:lnTo>
                      <a:pt x="3641" y="6785"/>
                    </a:lnTo>
                    <a:lnTo>
                      <a:pt x="3636" y="6763"/>
                    </a:lnTo>
                    <a:lnTo>
                      <a:pt x="3658" y="6763"/>
                    </a:lnTo>
                    <a:cubicBezTo>
                      <a:pt x="3674" y="6790"/>
                      <a:pt x="3696" y="6835"/>
                      <a:pt x="3741" y="6840"/>
                    </a:cubicBezTo>
                    <a:cubicBezTo>
                      <a:pt x="3745" y="6839"/>
                      <a:pt x="3748" y="6838"/>
                      <a:pt x="3751" y="6838"/>
                    </a:cubicBezTo>
                    <a:cubicBezTo>
                      <a:pt x="3768" y="6838"/>
                      <a:pt x="3739" y="6868"/>
                      <a:pt x="3762" y="6868"/>
                    </a:cubicBezTo>
                    <a:cubicBezTo>
                      <a:pt x="3763" y="6868"/>
                      <a:pt x="3763" y="6868"/>
                      <a:pt x="3764" y="6868"/>
                    </a:cubicBezTo>
                    <a:lnTo>
                      <a:pt x="3764" y="6868"/>
                    </a:lnTo>
                    <a:cubicBezTo>
                      <a:pt x="3757" y="6870"/>
                      <a:pt x="3757" y="6873"/>
                      <a:pt x="3757" y="6873"/>
                    </a:cubicBezTo>
                    <a:cubicBezTo>
                      <a:pt x="3785" y="6884"/>
                      <a:pt x="3802" y="6884"/>
                      <a:pt x="3835" y="6884"/>
                    </a:cubicBezTo>
                    <a:cubicBezTo>
                      <a:pt x="3825" y="6896"/>
                      <a:pt x="3827" y="6899"/>
                      <a:pt x="3831" y="6899"/>
                    </a:cubicBezTo>
                    <a:cubicBezTo>
                      <a:pt x="3833" y="6899"/>
                      <a:pt x="3837" y="6898"/>
                      <a:pt x="3838" y="6898"/>
                    </a:cubicBezTo>
                    <a:lnTo>
                      <a:pt x="3838" y="6898"/>
                    </a:lnTo>
                    <a:lnTo>
                      <a:pt x="3835" y="6901"/>
                    </a:lnTo>
                    <a:cubicBezTo>
                      <a:pt x="3839" y="6898"/>
                      <a:pt x="3840" y="6898"/>
                      <a:pt x="3839" y="6898"/>
                    </a:cubicBezTo>
                    <a:lnTo>
                      <a:pt x="3839" y="6898"/>
                    </a:lnTo>
                    <a:cubicBezTo>
                      <a:pt x="3839" y="6898"/>
                      <a:pt x="3838" y="6898"/>
                      <a:pt x="3838" y="6898"/>
                    </a:cubicBezTo>
                    <a:lnTo>
                      <a:pt x="3838" y="6898"/>
                    </a:lnTo>
                    <a:lnTo>
                      <a:pt x="3840" y="6895"/>
                    </a:lnTo>
                    <a:cubicBezTo>
                      <a:pt x="3840" y="6901"/>
                      <a:pt x="3851" y="6918"/>
                      <a:pt x="3840" y="6923"/>
                    </a:cubicBezTo>
                    <a:lnTo>
                      <a:pt x="3863" y="6918"/>
                    </a:lnTo>
                    <a:lnTo>
                      <a:pt x="3863" y="6918"/>
                    </a:lnTo>
                    <a:lnTo>
                      <a:pt x="3857" y="6929"/>
                    </a:lnTo>
                    <a:cubicBezTo>
                      <a:pt x="3868" y="6940"/>
                      <a:pt x="3907" y="6951"/>
                      <a:pt x="3890" y="6978"/>
                    </a:cubicBezTo>
                    <a:cubicBezTo>
                      <a:pt x="3934" y="6984"/>
                      <a:pt x="3979" y="7023"/>
                      <a:pt x="4017" y="7056"/>
                    </a:cubicBezTo>
                    <a:cubicBezTo>
                      <a:pt x="4021" y="7054"/>
                      <a:pt x="4023" y="7054"/>
                      <a:pt x="4026" y="7054"/>
                    </a:cubicBezTo>
                    <a:cubicBezTo>
                      <a:pt x="4033" y="7054"/>
                      <a:pt x="4039" y="7058"/>
                      <a:pt x="4051" y="7061"/>
                    </a:cubicBezTo>
                    <a:lnTo>
                      <a:pt x="4051" y="7084"/>
                    </a:lnTo>
                    <a:cubicBezTo>
                      <a:pt x="4056" y="7084"/>
                      <a:pt x="4064" y="7082"/>
                      <a:pt x="4071" y="7082"/>
                    </a:cubicBezTo>
                    <a:cubicBezTo>
                      <a:pt x="4078" y="7082"/>
                      <a:pt x="4084" y="7084"/>
                      <a:pt x="4084" y="7089"/>
                    </a:cubicBezTo>
                    <a:cubicBezTo>
                      <a:pt x="4096" y="7089"/>
                      <a:pt x="4099" y="7098"/>
                      <a:pt x="4107" y="7098"/>
                    </a:cubicBezTo>
                    <a:cubicBezTo>
                      <a:pt x="4110" y="7098"/>
                      <a:pt x="4113" y="7097"/>
                      <a:pt x="4117" y="7095"/>
                    </a:cubicBezTo>
                    <a:cubicBezTo>
                      <a:pt x="4127" y="7105"/>
                      <a:pt x="4133" y="7115"/>
                      <a:pt x="4121" y="7129"/>
                    </a:cubicBezTo>
                    <a:lnTo>
                      <a:pt x="4121" y="7129"/>
                    </a:lnTo>
                    <a:cubicBezTo>
                      <a:pt x="4123" y="7127"/>
                      <a:pt x="4125" y="7127"/>
                      <a:pt x="4127" y="7127"/>
                    </a:cubicBezTo>
                    <a:cubicBezTo>
                      <a:pt x="4136" y="7127"/>
                      <a:pt x="4139" y="7150"/>
                      <a:pt x="4139" y="7150"/>
                    </a:cubicBezTo>
                    <a:cubicBezTo>
                      <a:pt x="4139" y="7150"/>
                      <a:pt x="4266" y="7255"/>
                      <a:pt x="4416" y="7344"/>
                    </a:cubicBezTo>
                    <a:cubicBezTo>
                      <a:pt x="4543" y="7421"/>
                      <a:pt x="4687" y="7493"/>
                      <a:pt x="4792" y="7499"/>
                    </a:cubicBezTo>
                    <a:cubicBezTo>
                      <a:pt x="4848" y="7593"/>
                      <a:pt x="4919" y="7692"/>
                      <a:pt x="4947" y="7748"/>
                    </a:cubicBezTo>
                    <a:lnTo>
                      <a:pt x="4964" y="7742"/>
                    </a:lnTo>
                    <a:cubicBezTo>
                      <a:pt x="5002" y="7803"/>
                      <a:pt x="4969" y="7781"/>
                      <a:pt x="5019" y="7836"/>
                    </a:cubicBezTo>
                    <a:lnTo>
                      <a:pt x="5014" y="7836"/>
                    </a:lnTo>
                    <a:lnTo>
                      <a:pt x="5069" y="7908"/>
                    </a:lnTo>
                    <a:cubicBezTo>
                      <a:pt x="5041" y="7914"/>
                      <a:pt x="5168" y="8080"/>
                      <a:pt x="5191" y="8141"/>
                    </a:cubicBezTo>
                    <a:cubicBezTo>
                      <a:pt x="5246" y="8218"/>
                      <a:pt x="5351" y="8362"/>
                      <a:pt x="5417" y="8489"/>
                    </a:cubicBezTo>
                    <a:cubicBezTo>
                      <a:pt x="5417" y="8517"/>
                      <a:pt x="5512" y="8666"/>
                      <a:pt x="5567" y="8766"/>
                    </a:cubicBezTo>
                    <a:cubicBezTo>
                      <a:pt x="5639" y="8882"/>
                      <a:pt x="5733" y="9031"/>
                      <a:pt x="5827" y="9192"/>
                    </a:cubicBezTo>
                    <a:cubicBezTo>
                      <a:pt x="5808" y="9173"/>
                      <a:pt x="5798" y="9151"/>
                      <a:pt x="5768" y="9151"/>
                    </a:cubicBezTo>
                    <a:cubicBezTo>
                      <a:pt x="5763" y="9151"/>
                      <a:pt x="5756" y="9151"/>
                      <a:pt x="5749" y="9153"/>
                    </a:cubicBezTo>
                    <a:lnTo>
                      <a:pt x="5761" y="9137"/>
                    </a:lnTo>
                    <a:cubicBezTo>
                      <a:pt x="5761" y="9134"/>
                      <a:pt x="5758" y="9134"/>
                      <a:pt x="5754" y="9134"/>
                    </a:cubicBezTo>
                    <a:cubicBezTo>
                      <a:pt x="5751" y="9134"/>
                      <a:pt x="5747" y="9134"/>
                      <a:pt x="5744" y="9131"/>
                    </a:cubicBezTo>
                    <a:cubicBezTo>
                      <a:pt x="5738" y="9114"/>
                      <a:pt x="5716" y="9114"/>
                      <a:pt x="5711" y="9109"/>
                    </a:cubicBezTo>
                    <a:lnTo>
                      <a:pt x="5705" y="9126"/>
                    </a:lnTo>
                    <a:cubicBezTo>
                      <a:pt x="5697" y="9117"/>
                      <a:pt x="5704" y="9112"/>
                      <a:pt x="5702" y="9112"/>
                    </a:cubicBezTo>
                    <a:lnTo>
                      <a:pt x="5702" y="9112"/>
                    </a:lnTo>
                    <a:cubicBezTo>
                      <a:pt x="5701" y="9112"/>
                      <a:pt x="5699" y="9113"/>
                      <a:pt x="5694" y="9114"/>
                    </a:cubicBezTo>
                    <a:lnTo>
                      <a:pt x="5705" y="9109"/>
                    </a:lnTo>
                    <a:lnTo>
                      <a:pt x="5689" y="9114"/>
                    </a:lnTo>
                    <a:cubicBezTo>
                      <a:pt x="5705" y="9098"/>
                      <a:pt x="5666" y="9103"/>
                      <a:pt x="5678" y="9087"/>
                    </a:cubicBezTo>
                    <a:cubicBezTo>
                      <a:pt x="5661" y="9087"/>
                      <a:pt x="5639" y="9081"/>
                      <a:pt x="5628" y="9070"/>
                    </a:cubicBezTo>
                    <a:cubicBezTo>
                      <a:pt x="5633" y="9054"/>
                      <a:pt x="5611" y="9043"/>
                      <a:pt x="5611" y="9026"/>
                    </a:cubicBezTo>
                    <a:cubicBezTo>
                      <a:pt x="5595" y="9015"/>
                      <a:pt x="5556" y="8998"/>
                      <a:pt x="5539" y="8976"/>
                    </a:cubicBezTo>
                    <a:lnTo>
                      <a:pt x="5528" y="8993"/>
                    </a:lnTo>
                    <a:lnTo>
                      <a:pt x="5523" y="8987"/>
                    </a:lnTo>
                    <a:cubicBezTo>
                      <a:pt x="5523" y="8987"/>
                      <a:pt x="5523" y="8976"/>
                      <a:pt x="5528" y="8976"/>
                    </a:cubicBezTo>
                    <a:cubicBezTo>
                      <a:pt x="5534" y="8967"/>
                      <a:pt x="5528" y="8966"/>
                      <a:pt x="5523" y="8965"/>
                    </a:cubicBezTo>
                    <a:lnTo>
                      <a:pt x="5523" y="8965"/>
                    </a:lnTo>
                    <a:cubicBezTo>
                      <a:pt x="5522" y="8972"/>
                      <a:pt x="5518" y="8979"/>
                      <a:pt x="5515" y="8979"/>
                    </a:cubicBezTo>
                    <a:cubicBezTo>
                      <a:pt x="5513" y="8979"/>
                      <a:pt x="5512" y="8977"/>
                      <a:pt x="5512" y="8971"/>
                    </a:cubicBezTo>
                    <a:lnTo>
                      <a:pt x="5495" y="8976"/>
                    </a:lnTo>
                    <a:cubicBezTo>
                      <a:pt x="5500" y="8965"/>
                      <a:pt x="5500" y="8960"/>
                      <a:pt x="5512" y="8943"/>
                    </a:cubicBezTo>
                    <a:cubicBezTo>
                      <a:pt x="5489" y="8932"/>
                      <a:pt x="5456" y="8937"/>
                      <a:pt x="5440" y="8915"/>
                    </a:cubicBezTo>
                    <a:cubicBezTo>
                      <a:pt x="5456" y="8904"/>
                      <a:pt x="5417" y="8910"/>
                      <a:pt x="5440" y="8888"/>
                    </a:cubicBezTo>
                    <a:cubicBezTo>
                      <a:pt x="5417" y="8888"/>
                      <a:pt x="5429" y="8910"/>
                      <a:pt x="5412" y="8915"/>
                    </a:cubicBezTo>
                    <a:cubicBezTo>
                      <a:pt x="5406" y="8915"/>
                      <a:pt x="5401" y="8915"/>
                      <a:pt x="5406" y="8910"/>
                    </a:cubicBezTo>
                    <a:cubicBezTo>
                      <a:pt x="5412" y="8904"/>
                      <a:pt x="5412" y="8893"/>
                      <a:pt x="5417" y="8893"/>
                    </a:cubicBezTo>
                    <a:lnTo>
                      <a:pt x="5412" y="8888"/>
                    </a:lnTo>
                    <a:lnTo>
                      <a:pt x="5417" y="8882"/>
                    </a:lnTo>
                    <a:cubicBezTo>
                      <a:pt x="5390" y="8882"/>
                      <a:pt x="5401" y="8838"/>
                      <a:pt x="5373" y="8838"/>
                    </a:cubicBezTo>
                    <a:cubicBezTo>
                      <a:pt x="5362" y="8849"/>
                      <a:pt x="5379" y="8849"/>
                      <a:pt x="5373" y="8854"/>
                    </a:cubicBezTo>
                    <a:cubicBezTo>
                      <a:pt x="5371" y="8855"/>
                      <a:pt x="5369" y="8855"/>
                      <a:pt x="5368" y="8855"/>
                    </a:cubicBezTo>
                    <a:cubicBezTo>
                      <a:pt x="5348" y="8855"/>
                      <a:pt x="5361" y="8827"/>
                      <a:pt x="5346" y="8827"/>
                    </a:cubicBezTo>
                    <a:lnTo>
                      <a:pt x="5356" y="8821"/>
                    </a:lnTo>
                    <a:lnTo>
                      <a:pt x="5356" y="8821"/>
                    </a:lnTo>
                    <a:cubicBezTo>
                      <a:pt x="5351" y="8824"/>
                      <a:pt x="5347" y="8826"/>
                      <a:pt x="5343" y="8826"/>
                    </a:cubicBezTo>
                    <a:cubicBezTo>
                      <a:pt x="5338" y="8826"/>
                      <a:pt x="5334" y="8822"/>
                      <a:pt x="5334" y="8810"/>
                    </a:cubicBezTo>
                    <a:cubicBezTo>
                      <a:pt x="5340" y="8805"/>
                      <a:pt x="5344" y="8803"/>
                      <a:pt x="5348" y="8803"/>
                    </a:cubicBezTo>
                    <a:cubicBezTo>
                      <a:pt x="5351" y="8803"/>
                      <a:pt x="5354" y="8805"/>
                      <a:pt x="5357" y="8805"/>
                    </a:cubicBezTo>
                    <a:cubicBezTo>
                      <a:pt x="5353" y="8801"/>
                      <a:pt x="5347" y="8798"/>
                      <a:pt x="5340" y="8798"/>
                    </a:cubicBezTo>
                    <a:cubicBezTo>
                      <a:pt x="5336" y="8798"/>
                      <a:pt x="5331" y="8800"/>
                      <a:pt x="5329" y="8805"/>
                    </a:cubicBezTo>
                    <a:cubicBezTo>
                      <a:pt x="5323" y="8805"/>
                      <a:pt x="5323" y="8794"/>
                      <a:pt x="5323" y="8782"/>
                    </a:cubicBezTo>
                    <a:cubicBezTo>
                      <a:pt x="5323" y="8782"/>
                      <a:pt x="5323" y="8799"/>
                      <a:pt x="5318" y="8799"/>
                    </a:cubicBezTo>
                    <a:cubicBezTo>
                      <a:pt x="5307" y="8782"/>
                      <a:pt x="5296" y="8771"/>
                      <a:pt x="5290" y="8766"/>
                    </a:cubicBezTo>
                    <a:lnTo>
                      <a:pt x="5296" y="8755"/>
                    </a:lnTo>
                    <a:lnTo>
                      <a:pt x="5296" y="8755"/>
                    </a:lnTo>
                    <a:cubicBezTo>
                      <a:pt x="5292" y="8757"/>
                      <a:pt x="5290" y="8757"/>
                      <a:pt x="5288" y="8757"/>
                    </a:cubicBezTo>
                    <a:cubicBezTo>
                      <a:pt x="5280" y="8757"/>
                      <a:pt x="5293" y="8738"/>
                      <a:pt x="5279" y="8738"/>
                    </a:cubicBezTo>
                    <a:cubicBezTo>
                      <a:pt x="5246" y="8716"/>
                      <a:pt x="5191" y="8699"/>
                      <a:pt x="5163" y="8666"/>
                    </a:cubicBezTo>
                    <a:cubicBezTo>
                      <a:pt x="5154" y="8673"/>
                      <a:pt x="5148" y="8675"/>
                      <a:pt x="5143" y="8675"/>
                    </a:cubicBezTo>
                    <a:cubicBezTo>
                      <a:pt x="5136" y="8675"/>
                      <a:pt x="5131" y="8670"/>
                      <a:pt x="5124" y="8666"/>
                    </a:cubicBezTo>
                    <a:lnTo>
                      <a:pt x="5135" y="8644"/>
                    </a:lnTo>
                    <a:lnTo>
                      <a:pt x="5124" y="8644"/>
                    </a:lnTo>
                    <a:cubicBezTo>
                      <a:pt x="5124" y="8639"/>
                      <a:pt x="5130" y="8644"/>
                      <a:pt x="5130" y="8633"/>
                    </a:cubicBezTo>
                    <a:lnTo>
                      <a:pt x="5130" y="8633"/>
                    </a:lnTo>
                    <a:lnTo>
                      <a:pt x="5115" y="8643"/>
                    </a:lnTo>
                    <a:lnTo>
                      <a:pt x="5115" y="8643"/>
                    </a:lnTo>
                    <a:cubicBezTo>
                      <a:pt x="5121" y="8637"/>
                      <a:pt x="5098" y="8627"/>
                      <a:pt x="5124" y="8616"/>
                    </a:cubicBezTo>
                    <a:lnTo>
                      <a:pt x="5085" y="8589"/>
                    </a:lnTo>
                    <a:cubicBezTo>
                      <a:pt x="5085" y="8588"/>
                      <a:pt x="5084" y="8588"/>
                      <a:pt x="5083" y="8588"/>
                    </a:cubicBezTo>
                    <a:cubicBezTo>
                      <a:pt x="5079" y="8588"/>
                      <a:pt x="5074" y="8595"/>
                      <a:pt x="5071" y="8595"/>
                    </a:cubicBezTo>
                    <a:cubicBezTo>
                      <a:pt x="5070" y="8595"/>
                      <a:pt x="5069" y="8593"/>
                      <a:pt x="5069" y="8589"/>
                    </a:cubicBezTo>
                    <a:cubicBezTo>
                      <a:pt x="5069" y="8583"/>
                      <a:pt x="5074" y="8589"/>
                      <a:pt x="5080" y="8578"/>
                    </a:cubicBezTo>
                    <a:cubicBezTo>
                      <a:pt x="5077" y="8570"/>
                      <a:pt x="5072" y="8567"/>
                      <a:pt x="5066" y="8567"/>
                    </a:cubicBezTo>
                    <a:cubicBezTo>
                      <a:pt x="5052" y="8567"/>
                      <a:pt x="5032" y="8580"/>
                      <a:pt x="5017" y="8580"/>
                    </a:cubicBezTo>
                    <a:cubicBezTo>
                      <a:pt x="5011" y="8580"/>
                      <a:pt x="5006" y="8578"/>
                      <a:pt x="5002" y="8572"/>
                    </a:cubicBezTo>
                    <a:lnTo>
                      <a:pt x="5014" y="8572"/>
                    </a:lnTo>
                    <a:cubicBezTo>
                      <a:pt x="5006" y="8572"/>
                      <a:pt x="5001" y="8567"/>
                      <a:pt x="4997" y="8567"/>
                    </a:cubicBezTo>
                    <a:cubicBezTo>
                      <a:pt x="4995" y="8567"/>
                      <a:pt x="4993" y="8568"/>
                      <a:pt x="4991" y="8572"/>
                    </a:cubicBezTo>
                    <a:cubicBezTo>
                      <a:pt x="4987" y="8580"/>
                      <a:pt x="4986" y="8582"/>
                      <a:pt x="4986" y="8582"/>
                    </a:cubicBezTo>
                    <a:cubicBezTo>
                      <a:pt x="4987" y="8582"/>
                      <a:pt x="4995" y="8573"/>
                      <a:pt x="4997" y="8573"/>
                    </a:cubicBezTo>
                    <a:lnTo>
                      <a:pt x="4997" y="8573"/>
                    </a:lnTo>
                    <a:cubicBezTo>
                      <a:pt x="4998" y="8573"/>
                      <a:pt x="4998" y="8575"/>
                      <a:pt x="4997" y="8578"/>
                    </a:cubicBezTo>
                    <a:cubicBezTo>
                      <a:pt x="4991" y="8589"/>
                      <a:pt x="4989" y="8589"/>
                      <a:pt x="4985" y="8589"/>
                    </a:cubicBezTo>
                    <a:cubicBezTo>
                      <a:pt x="4982" y="8589"/>
                      <a:pt x="4978" y="8589"/>
                      <a:pt x="4969" y="8600"/>
                    </a:cubicBezTo>
                    <a:cubicBezTo>
                      <a:pt x="4969" y="8593"/>
                      <a:pt x="4968" y="8592"/>
                      <a:pt x="4966" y="8592"/>
                    </a:cubicBezTo>
                    <a:cubicBezTo>
                      <a:pt x="4964" y="8592"/>
                      <a:pt x="4962" y="8593"/>
                      <a:pt x="4961" y="8593"/>
                    </a:cubicBezTo>
                    <a:cubicBezTo>
                      <a:pt x="4959" y="8593"/>
                      <a:pt x="4958" y="8592"/>
                      <a:pt x="4958" y="8589"/>
                    </a:cubicBezTo>
                    <a:cubicBezTo>
                      <a:pt x="4958" y="8572"/>
                      <a:pt x="4942" y="8572"/>
                      <a:pt x="4942" y="8556"/>
                    </a:cubicBezTo>
                    <a:cubicBezTo>
                      <a:pt x="4937" y="8556"/>
                      <a:pt x="4919" y="8573"/>
                      <a:pt x="4911" y="8573"/>
                    </a:cubicBezTo>
                    <a:cubicBezTo>
                      <a:pt x="4910" y="8573"/>
                      <a:pt x="4909" y="8573"/>
                      <a:pt x="4908" y="8572"/>
                    </a:cubicBezTo>
                    <a:cubicBezTo>
                      <a:pt x="4914" y="8550"/>
                      <a:pt x="4919" y="8556"/>
                      <a:pt x="4914" y="8545"/>
                    </a:cubicBezTo>
                    <a:lnTo>
                      <a:pt x="4914" y="8545"/>
                    </a:lnTo>
                    <a:lnTo>
                      <a:pt x="4908" y="8550"/>
                    </a:lnTo>
                    <a:cubicBezTo>
                      <a:pt x="4903" y="8545"/>
                      <a:pt x="4908" y="8545"/>
                      <a:pt x="4908" y="8533"/>
                    </a:cubicBezTo>
                    <a:cubicBezTo>
                      <a:pt x="4908" y="8533"/>
                      <a:pt x="4906" y="8532"/>
                      <a:pt x="4905" y="8532"/>
                    </a:cubicBezTo>
                    <a:cubicBezTo>
                      <a:pt x="4901" y="8532"/>
                      <a:pt x="4895" y="8536"/>
                      <a:pt x="4891" y="8536"/>
                    </a:cubicBezTo>
                    <a:cubicBezTo>
                      <a:pt x="4888" y="8536"/>
                      <a:pt x="4886" y="8534"/>
                      <a:pt x="4886" y="8528"/>
                    </a:cubicBezTo>
                    <a:lnTo>
                      <a:pt x="4903" y="8522"/>
                    </a:lnTo>
                    <a:cubicBezTo>
                      <a:pt x="4892" y="8522"/>
                      <a:pt x="4886" y="8517"/>
                      <a:pt x="4881" y="8506"/>
                    </a:cubicBezTo>
                    <a:cubicBezTo>
                      <a:pt x="4883" y="8504"/>
                      <a:pt x="4884" y="8503"/>
                      <a:pt x="4885" y="8503"/>
                    </a:cubicBezTo>
                    <a:cubicBezTo>
                      <a:pt x="4886" y="8503"/>
                      <a:pt x="4886" y="8506"/>
                      <a:pt x="4886" y="8506"/>
                    </a:cubicBezTo>
                    <a:cubicBezTo>
                      <a:pt x="4888" y="8500"/>
                      <a:pt x="4887" y="8498"/>
                      <a:pt x="4885" y="8498"/>
                    </a:cubicBezTo>
                    <a:cubicBezTo>
                      <a:pt x="4883" y="8498"/>
                      <a:pt x="4878" y="8501"/>
                      <a:pt x="4876" y="8501"/>
                    </a:cubicBezTo>
                    <a:cubicBezTo>
                      <a:pt x="4876" y="8501"/>
                      <a:pt x="4875" y="8501"/>
                      <a:pt x="4875" y="8500"/>
                    </a:cubicBezTo>
                    <a:cubicBezTo>
                      <a:pt x="4875" y="8506"/>
                      <a:pt x="4875" y="8517"/>
                      <a:pt x="4864" y="8522"/>
                    </a:cubicBezTo>
                    <a:cubicBezTo>
                      <a:pt x="4864" y="8521"/>
                      <a:pt x="4863" y="8521"/>
                      <a:pt x="4862" y="8521"/>
                    </a:cubicBezTo>
                    <a:cubicBezTo>
                      <a:pt x="4860" y="8521"/>
                      <a:pt x="4856" y="8522"/>
                      <a:pt x="4854" y="8522"/>
                    </a:cubicBezTo>
                    <a:cubicBezTo>
                      <a:pt x="4852" y="8522"/>
                      <a:pt x="4851" y="8521"/>
                      <a:pt x="4853" y="8517"/>
                    </a:cubicBezTo>
                    <a:lnTo>
                      <a:pt x="4864" y="8506"/>
                    </a:lnTo>
                    <a:cubicBezTo>
                      <a:pt x="4858" y="8506"/>
                      <a:pt x="4855" y="8509"/>
                      <a:pt x="4853" y="8509"/>
                    </a:cubicBezTo>
                    <a:cubicBezTo>
                      <a:pt x="4851" y="8509"/>
                      <a:pt x="4850" y="8507"/>
                      <a:pt x="4848" y="8500"/>
                    </a:cubicBezTo>
                    <a:lnTo>
                      <a:pt x="4853" y="8495"/>
                    </a:lnTo>
                    <a:lnTo>
                      <a:pt x="4853" y="8495"/>
                    </a:lnTo>
                    <a:cubicBezTo>
                      <a:pt x="4851" y="8495"/>
                      <a:pt x="4849" y="8496"/>
                      <a:pt x="4847" y="8496"/>
                    </a:cubicBezTo>
                    <a:cubicBezTo>
                      <a:pt x="4832" y="8496"/>
                      <a:pt x="4835" y="8477"/>
                      <a:pt x="4825" y="8473"/>
                    </a:cubicBezTo>
                    <a:cubicBezTo>
                      <a:pt x="4820" y="8473"/>
                      <a:pt x="4809" y="8478"/>
                      <a:pt x="4809" y="8478"/>
                    </a:cubicBezTo>
                    <a:cubicBezTo>
                      <a:pt x="4809" y="8495"/>
                      <a:pt x="4809" y="8495"/>
                      <a:pt x="4798" y="8500"/>
                    </a:cubicBezTo>
                    <a:cubicBezTo>
                      <a:pt x="4799" y="8495"/>
                      <a:pt x="4798" y="8493"/>
                      <a:pt x="4796" y="8493"/>
                    </a:cubicBezTo>
                    <a:cubicBezTo>
                      <a:pt x="4791" y="8493"/>
                      <a:pt x="4780" y="8502"/>
                      <a:pt x="4772" y="8502"/>
                    </a:cubicBezTo>
                    <a:cubicBezTo>
                      <a:pt x="4769" y="8502"/>
                      <a:pt x="4766" y="8500"/>
                      <a:pt x="4764" y="8495"/>
                    </a:cubicBezTo>
                    <a:cubicBezTo>
                      <a:pt x="4768" y="8491"/>
                      <a:pt x="4771" y="8486"/>
                      <a:pt x="4773" y="8486"/>
                    </a:cubicBezTo>
                    <a:cubicBezTo>
                      <a:pt x="4775" y="8486"/>
                      <a:pt x="4776" y="8488"/>
                      <a:pt x="4776" y="8495"/>
                    </a:cubicBezTo>
                    <a:cubicBezTo>
                      <a:pt x="4798" y="8478"/>
                      <a:pt x="4809" y="8467"/>
                      <a:pt x="4825" y="8461"/>
                    </a:cubicBezTo>
                    <a:cubicBezTo>
                      <a:pt x="4820" y="8461"/>
                      <a:pt x="4809" y="8461"/>
                      <a:pt x="4820" y="8450"/>
                    </a:cubicBezTo>
                    <a:lnTo>
                      <a:pt x="4820" y="8450"/>
                    </a:lnTo>
                    <a:lnTo>
                      <a:pt x="4803" y="8467"/>
                    </a:lnTo>
                    <a:lnTo>
                      <a:pt x="4798" y="8461"/>
                    </a:lnTo>
                    <a:cubicBezTo>
                      <a:pt x="4792" y="8467"/>
                      <a:pt x="4792" y="8478"/>
                      <a:pt x="4776" y="8478"/>
                    </a:cubicBezTo>
                    <a:cubicBezTo>
                      <a:pt x="4766" y="8478"/>
                      <a:pt x="4777" y="8466"/>
                      <a:pt x="4777" y="8466"/>
                    </a:cubicBezTo>
                    <a:lnTo>
                      <a:pt x="4777" y="8466"/>
                    </a:lnTo>
                    <a:cubicBezTo>
                      <a:pt x="4777" y="8466"/>
                      <a:pt x="4776" y="8466"/>
                      <a:pt x="4776" y="8467"/>
                    </a:cubicBezTo>
                    <a:cubicBezTo>
                      <a:pt x="4768" y="8467"/>
                      <a:pt x="4761" y="8472"/>
                      <a:pt x="4755" y="8472"/>
                    </a:cubicBezTo>
                    <a:cubicBezTo>
                      <a:pt x="4752" y="8472"/>
                      <a:pt x="4750" y="8471"/>
                      <a:pt x="4748" y="8467"/>
                    </a:cubicBezTo>
                    <a:lnTo>
                      <a:pt x="4753" y="8467"/>
                    </a:lnTo>
                    <a:cubicBezTo>
                      <a:pt x="4753" y="8450"/>
                      <a:pt x="4737" y="8450"/>
                      <a:pt x="4748" y="8434"/>
                    </a:cubicBezTo>
                    <a:cubicBezTo>
                      <a:pt x="4753" y="8423"/>
                      <a:pt x="4753" y="8423"/>
                      <a:pt x="4764" y="8423"/>
                    </a:cubicBezTo>
                    <a:cubicBezTo>
                      <a:pt x="4780" y="8418"/>
                      <a:pt x="4758" y="8422"/>
                      <a:pt x="4767" y="8410"/>
                    </a:cubicBezTo>
                    <a:lnTo>
                      <a:pt x="4767" y="8410"/>
                    </a:lnTo>
                    <a:cubicBezTo>
                      <a:pt x="4766" y="8411"/>
                      <a:pt x="4765" y="8411"/>
                      <a:pt x="4764" y="8411"/>
                    </a:cubicBezTo>
                    <a:cubicBezTo>
                      <a:pt x="4758" y="8411"/>
                      <a:pt x="4752" y="8403"/>
                      <a:pt x="4748" y="8395"/>
                    </a:cubicBezTo>
                    <a:lnTo>
                      <a:pt x="4742" y="8412"/>
                    </a:lnTo>
                    <a:cubicBezTo>
                      <a:pt x="4732" y="8418"/>
                      <a:pt x="4727" y="8420"/>
                      <a:pt x="4725" y="8420"/>
                    </a:cubicBezTo>
                    <a:cubicBezTo>
                      <a:pt x="4719" y="8420"/>
                      <a:pt x="4760" y="8388"/>
                      <a:pt x="4742" y="8384"/>
                    </a:cubicBezTo>
                    <a:cubicBezTo>
                      <a:pt x="4726" y="8384"/>
                      <a:pt x="4742" y="8390"/>
                      <a:pt x="4726" y="8390"/>
                    </a:cubicBezTo>
                    <a:cubicBezTo>
                      <a:pt x="4720" y="8384"/>
                      <a:pt x="4726" y="8367"/>
                      <a:pt x="4715" y="8367"/>
                    </a:cubicBezTo>
                    <a:cubicBezTo>
                      <a:pt x="4715" y="8365"/>
                      <a:pt x="4715" y="8361"/>
                      <a:pt x="4716" y="8355"/>
                    </a:cubicBezTo>
                    <a:lnTo>
                      <a:pt x="4716" y="8355"/>
                    </a:lnTo>
                    <a:lnTo>
                      <a:pt x="4709" y="8362"/>
                    </a:lnTo>
                    <a:cubicBezTo>
                      <a:pt x="4698" y="8356"/>
                      <a:pt x="4687" y="8356"/>
                      <a:pt x="4687" y="8340"/>
                    </a:cubicBezTo>
                    <a:cubicBezTo>
                      <a:pt x="4687" y="8351"/>
                      <a:pt x="4681" y="8351"/>
                      <a:pt x="4681" y="8351"/>
                    </a:cubicBezTo>
                    <a:cubicBezTo>
                      <a:pt x="4677" y="8348"/>
                      <a:pt x="4672" y="8347"/>
                      <a:pt x="4668" y="8347"/>
                    </a:cubicBezTo>
                    <a:cubicBezTo>
                      <a:pt x="4664" y="8347"/>
                      <a:pt x="4660" y="8348"/>
                      <a:pt x="4656" y="8348"/>
                    </a:cubicBezTo>
                    <a:cubicBezTo>
                      <a:pt x="4651" y="8348"/>
                      <a:pt x="4647" y="8346"/>
                      <a:pt x="4643" y="8340"/>
                    </a:cubicBezTo>
                    <a:cubicBezTo>
                      <a:pt x="4647" y="8335"/>
                      <a:pt x="4651" y="8333"/>
                      <a:pt x="4654" y="8333"/>
                    </a:cubicBezTo>
                    <a:cubicBezTo>
                      <a:pt x="4659" y="8333"/>
                      <a:pt x="4662" y="8337"/>
                      <a:pt x="4665" y="8340"/>
                    </a:cubicBezTo>
                    <a:cubicBezTo>
                      <a:pt x="4665" y="8329"/>
                      <a:pt x="4659" y="8334"/>
                      <a:pt x="4654" y="8323"/>
                    </a:cubicBezTo>
                    <a:cubicBezTo>
                      <a:pt x="4655" y="8318"/>
                      <a:pt x="4657" y="8317"/>
                      <a:pt x="4657" y="8317"/>
                    </a:cubicBezTo>
                    <a:cubicBezTo>
                      <a:pt x="4659" y="8317"/>
                      <a:pt x="4661" y="8324"/>
                      <a:pt x="4663" y="8324"/>
                    </a:cubicBezTo>
                    <a:cubicBezTo>
                      <a:pt x="4664" y="8324"/>
                      <a:pt x="4664" y="8324"/>
                      <a:pt x="4665" y="8323"/>
                    </a:cubicBezTo>
                    <a:lnTo>
                      <a:pt x="4654" y="8312"/>
                    </a:lnTo>
                    <a:cubicBezTo>
                      <a:pt x="4649" y="8317"/>
                      <a:pt x="4646" y="8318"/>
                      <a:pt x="4644" y="8318"/>
                    </a:cubicBezTo>
                    <a:cubicBezTo>
                      <a:pt x="4639" y="8318"/>
                      <a:pt x="4640" y="8307"/>
                      <a:pt x="4632" y="8307"/>
                    </a:cubicBezTo>
                    <a:cubicBezTo>
                      <a:pt x="4628" y="8304"/>
                      <a:pt x="4623" y="8303"/>
                      <a:pt x="4619" y="8303"/>
                    </a:cubicBezTo>
                    <a:cubicBezTo>
                      <a:pt x="4603" y="8303"/>
                      <a:pt x="4584" y="8315"/>
                      <a:pt x="4571" y="8323"/>
                    </a:cubicBezTo>
                    <a:cubicBezTo>
                      <a:pt x="4571" y="8312"/>
                      <a:pt x="4576" y="8307"/>
                      <a:pt x="4576" y="8307"/>
                    </a:cubicBezTo>
                    <a:cubicBezTo>
                      <a:pt x="4576" y="8313"/>
                      <a:pt x="4576" y="8315"/>
                      <a:pt x="4577" y="8315"/>
                    </a:cubicBezTo>
                    <a:cubicBezTo>
                      <a:pt x="4577" y="8315"/>
                      <a:pt x="4579" y="8310"/>
                      <a:pt x="4582" y="8307"/>
                    </a:cubicBezTo>
                    <a:cubicBezTo>
                      <a:pt x="4576" y="8307"/>
                      <a:pt x="4582" y="8279"/>
                      <a:pt x="4598" y="8273"/>
                    </a:cubicBezTo>
                    <a:cubicBezTo>
                      <a:pt x="4582" y="8273"/>
                      <a:pt x="4587" y="8284"/>
                      <a:pt x="4582" y="8284"/>
                    </a:cubicBezTo>
                    <a:lnTo>
                      <a:pt x="4571" y="8273"/>
                    </a:lnTo>
                    <a:cubicBezTo>
                      <a:pt x="4560" y="8284"/>
                      <a:pt x="4571" y="8284"/>
                      <a:pt x="4554" y="8295"/>
                    </a:cubicBezTo>
                    <a:cubicBezTo>
                      <a:pt x="4549" y="8295"/>
                      <a:pt x="4549" y="8284"/>
                      <a:pt x="4543" y="8279"/>
                    </a:cubicBezTo>
                    <a:cubicBezTo>
                      <a:pt x="4549" y="8273"/>
                      <a:pt x="4549" y="8268"/>
                      <a:pt x="4554" y="8268"/>
                    </a:cubicBezTo>
                    <a:cubicBezTo>
                      <a:pt x="4554" y="8260"/>
                      <a:pt x="4551" y="8255"/>
                      <a:pt x="4547" y="8255"/>
                    </a:cubicBezTo>
                    <a:cubicBezTo>
                      <a:pt x="4546" y="8255"/>
                      <a:pt x="4545" y="8255"/>
                      <a:pt x="4543" y="8257"/>
                    </a:cubicBezTo>
                    <a:cubicBezTo>
                      <a:pt x="4543" y="8265"/>
                      <a:pt x="4538" y="8265"/>
                      <a:pt x="4531" y="8265"/>
                    </a:cubicBezTo>
                    <a:cubicBezTo>
                      <a:pt x="4525" y="8265"/>
                      <a:pt x="4518" y="8265"/>
                      <a:pt x="4515" y="8273"/>
                    </a:cubicBezTo>
                    <a:lnTo>
                      <a:pt x="4515" y="8257"/>
                    </a:lnTo>
                    <a:cubicBezTo>
                      <a:pt x="4515" y="8257"/>
                      <a:pt x="4518" y="8254"/>
                      <a:pt x="4520" y="8254"/>
                    </a:cubicBezTo>
                    <a:cubicBezTo>
                      <a:pt x="4520" y="8254"/>
                      <a:pt x="4521" y="8255"/>
                      <a:pt x="4521" y="8257"/>
                    </a:cubicBezTo>
                    <a:cubicBezTo>
                      <a:pt x="4523" y="8253"/>
                      <a:pt x="4523" y="8252"/>
                      <a:pt x="4522" y="8252"/>
                    </a:cubicBezTo>
                    <a:lnTo>
                      <a:pt x="4522" y="8252"/>
                    </a:lnTo>
                    <a:cubicBezTo>
                      <a:pt x="4519" y="8252"/>
                      <a:pt x="4512" y="8257"/>
                      <a:pt x="4504" y="8257"/>
                    </a:cubicBezTo>
                    <a:cubicBezTo>
                      <a:pt x="4504" y="8251"/>
                      <a:pt x="4499" y="8246"/>
                      <a:pt x="4504" y="8240"/>
                    </a:cubicBezTo>
                    <a:cubicBezTo>
                      <a:pt x="4499" y="8240"/>
                      <a:pt x="4499" y="8229"/>
                      <a:pt x="4499" y="8224"/>
                    </a:cubicBezTo>
                    <a:cubicBezTo>
                      <a:pt x="4493" y="8224"/>
                      <a:pt x="4493" y="8229"/>
                      <a:pt x="4488" y="8240"/>
                    </a:cubicBezTo>
                    <a:lnTo>
                      <a:pt x="4471" y="8224"/>
                    </a:lnTo>
                    <a:cubicBezTo>
                      <a:pt x="4477" y="8218"/>
                      <a:pt x="4493" y="8196"/>
                      <a:pt x="4499" y="8190"/>
                    </a:cubicBezTo>
                    <a:lnTo>
                      <a:pt x="4499" y="8190"/>
                    </a:lnTo>
                    <a:cubicBezTo>
                      <a:pt x="4490" y="8190"/>
                      <a:pt x="4481" y="8205"/>
                      <a:pt x="4475" y="8205"/>
                    </a:cubicBezTo>
                    <a:cubicBezTo>
                      <a:pt x="4474" y="8205"/>
                      <a:pt x="4472" y="8204"/>
                      <a:pt x="4471" y="8201"/>
                    </a:cubicBezTo>
                    <a:cubicBezTo>
                      <a:pt x="4488" y="8190"/>
                      <a:pt x="4471" y="8185"/>
                      <a:pt x="4493" y="8168"/>
                    </a:cubicBezTo>
                    <a:cubicBezTo>
                      <a:pt x="4499" y="8157"/>
                      <a:pt x="4488" y="8146"/>
                      <a:pt x="4477" y="8141"/>
                    </a:cubicBezTo>
                    <a:cubicBezTo>
                      <a:pt x="4466" y="8146"/>
                      <a:pt x="4477" y="8157"/>
                      <a:pt x="4471" y="8168"/>
                    </a:cubicBezTo>
                    <a:cubicBezTo>
                      <a:pt x="4468" y="8167"/>
                      <a:pt x="4465" y="8166"/>
                      <a:pt x="4461" y="8166"/>
                    </a:cubicBezTo>
                    <a:cubicBezTo>
                      <a:pt x="4446" y="8166"/>
                      <a:pt x="4430" y="8178"/>
                      <a:pt x="4419" y="8178"/>
                    </a:cubicBezTo>
                    <a:cubicBezTo>
                      <a:pt x="4416" y="8178"/>
                      <a:pt x="4413" y="8177"/>
                      <a:pt x="4410" y="8174"/>
                    </a:cubicBezTo>
                    <a:lnTo>
                      <a:pt x="4410" y="8185"/>
                    </a:lnTo>
                    <a:cubicBezTo>
                      <a:pt x="4394" y="8185"/>
                      <a:pt x="4394" y="8185"/>
                      <a:pt x="4383" y="8190"/>
                    </a:cubicBezTo>
                    <a:cubicBezTo>
                      <a:pt x="4394" y="8174"/>
                      <a:pt x="4410" y="8141"/>
                      <a:pt x="4388" y="8135"/>
                    </a:cubicBezTo>
                    <a:lnTo>
                      <a:pt x="4388" y="8135"/>
                    </a:lnTo>
                    <a:cubicBezTo>
                      <a:pt x="4383" y="8141"/>
                      <a:pt x="4383" y="8157"/>
                      <a:pt x="4377" y="8163"/>
                    </a:cubicBezTo>
                    <a:lnTo>
                      <a:pt x="4361" y="8157"/>
                    </a:lnTo>
                    <a:cubicBezTo>
                      <a:pt x="4361" y="8157"/>
                      <a:pt x="4366" y="8157"/>
                      <a:pt x="4366" y="8146"/>
                    </a:cubicBezTo>
                    <a:cubicBezTo>
                      <a:pt x="4358" y="8146"/>
                      <a:pt x="4362" y="8127"/>
                      <a:pt x="4360" y="8127"/>
                    </a:cubicBezTo>
                    <a:lnTo>
                      <a:pt x="4360" y="8127"/>
                    </a:lnTo>
                    <a:cubicBezTo>
                      <a:pt x="4359" y="8127"/>
                      <a:pt x="4358" y="8129"/>
                      <a:pt x="4355" y="8135"/>
                    </a:cubicBezTo>
                    <a:lnTo>
                      <a:pt x="4366" y="8107"/>
                    </a:lnTo>
                    <a:lnTo>
                      <a:pt x="4366" y="8107"/>
                    </a:lnTo>
                    <a:lnTo>
                      <a:pt x="4361" y="8118"/>
                    </a:lnTo>
                    <a:cubicBezTo>
                      <a:pt x="4359" y="8122"/>
                      <a:pt x="4356" y="8123"/>
                      <a:pt x="4352" y="8123"/>
                    </a:cubicBezTo>
                    <a:cubicBezTo>
                      <a:pt x="4346" y="8123"/>
                      <a:pt x="4338" y="8118"/>
                      <a:pt x="4338" y="8118"/>
                    </a:cubicBezTo>
                    <a:cubicBezTo>
                      <a:pt x="4327" y="8118"/>
                      <a:pt x="4327" y="8113"/>
                      <a:pt x="4327" y="8102"/>
                    </a:cubicBezTo>
                    <a:cubicBezTo>
                      <a:pt x="4323" y="8106"/>
                      <a:pt x="4315" y="8121"/>
                      <a:pt x="4309" y="8121"/>
                    </a:cubicBezTo>
                    <a:cubicBezTo>
                      <a:pt x="4308" y="8121"/>
                      <a:pt x="4306" y="8121"/>
                      <a:pt x="4305" y="8118"/>
                    </a:cubicBezTo>
                    <a:cubicBezTo>
                      <a:pt x="4327" y="8102"/>
                      <a:pt x="4300" y="8102"/>
                      <a:pt x="4311" y="8085"/>
                    </a:cubicBezTo>
                    <a:cubicBezTo>
                      <a:pt x="4311" y="8085"/>
                      <a:pt x="4311" y="8078"/>
                      <a:pt x="4305" y="8078"/>
                    </a:cubicBezTo>
                    <a:cubicBezTo>
                      <a:pt x="4304" y="8078"/>
                      <a:pt x="4302" y="8079"/>
                      <a:pt x="4300" y="8080"/>
                    </a:cubicBezTo>
                    <a:lnTo>
                      <a:pt x="4311" y="8063"/>
                    </a:lnTo>
                    <a:lnTo>
                      <a:pt x="4311" y="8063"/>
                    </a:lnTo>
                    <a:cubicBezTo>
                      <a:pt x="4302" y="8074"/>
                      <a:pt x="4296" y="8077"/>
                      <a:pt x="4289" y="8077"/>
                    </a:cubicBezTo>
                    <a:cubicBezTo>
                      <a:pt x="4283" y="8077"/>
                      <a:pt x="4278" y="8074"/>
                      <a:pt x="4272" y="8074"/>
                    </a:cubicBezTo>
                    <a:cubicBezTo>
                      <a:pt x="4300" y="8046"/>
                      <a:pt x="4255" y="8063"/>
                      <a:pt x="4278" y="8035"/>
                    </a:cubicBezTo>
                    <a:lnTo>
                      <a:pt x="4278" y="8035"/>
                    </a:lnTo>
                    <a:cubicBezTo>
                      <a:pt x="4271" y="8042"/>
                      <a:pt x="4266" y="8044"/>
                      <a:pt x="4262" y="8044"/>
                    </a:cubicBezTo>
                    <a:cubicBezTo>
                      <a:pt x="4257" y="8044"/>
                      <a:pt x="4254" y="8041"/>
                      <a:pt x="4251" y="8041"/>
                    </a:cubicBezTo>
                    <a:cubicBezTo>
                      <a:pt x="4249" y="8041"/>
                      <a:pt x="4247" y="8042"/>
                      <a:pt x="4244" y="8046"/>
                    </a:cubicBezTo>
                    <a:cubicBezTo>
                      <a:pt x="4239" y="8036"/>
                      <a:pt x="4250" y="8025"/>
                      <a:pt x="4255" y="8019"/>
                    </a:cubicBezTo>
                    <a:lnTo>
                      <a:pt x="4255" y="8019"/>
                    </a:lnTo>
                    <a:lnTo>
                      <a:pt x="4250" y="8024"/>
                    </a:lnTo>
                    <a:cubicBezTo>
                      <a:pt x="4255" y="8008"/>
                      <a:pt x="4244" y="8002"/>
                      <a:pt x="4244" y="7991"/>
                    </a:cubicBezTo>
                    <a:lnTo>
                      <a:pt x="4222" y="8002"/>
                    </a:lnTo>
                    <a:lnTo>
                      <a:pt x="4228" y="7997"/>
                    </a:lnTo>
                    <a:cubicBezTo>
                      <a:pt x="4222" y="7997"/>
                      <a:pt x="4217" y="7997"/>
                      <a:pt x="4217" y="8002"/>
                    </a:cubicBezTo>
                    <a:lnTo>
                      <a:pt x="4217" y="7997"/>
                    </a:lnTo>
                    <a:cubicBezTo>
                      <a:pt x="4211" y="8004"/>
                      <a:pt x="4209" y="8007"/>
                      <a:pt x="4207" y="8007"/>
                    </a:cubicBezTo>
                    <a:cubicBezTo>
                      <a:pt x="4204" y="8007"/>
                      <a:pt x="4206" y="7997"/>
                      <a:pt x="4195" y="7997"/>
                    </a:cubicBezTo>
                    <a:cubicBezTo>
                      <a:pt x="4195" y="7991"/>
                      <a:pt x="4200" y="7991"/>
                      <a:pt x="4200" y="7991"/>
                    </a:cubicBezTo>
                    <a:cubicBezTo>
                      <a:pt x="4200" y="7991"/>
                      <a:pt x="4211" y="7975"/>
                      <a:pt x="4211" y="7969"/>
                    </a:cubicBezTo>
                    <a:lnTo>
                      <a:pt x="4211" y="7969"/>
                    </a:lnTo>
                    <a:cubicBezTo>
                      <a:pt x="4211" y="7975"/>
                      <a:pt x="4167" y="7991"/>
                      <a:pt x="4167" y="8008"/>
                    </a:cubicBezTo>
                    <a:cubicBezTo>
                      <a:pt x="4164" y="8013"/>
                      <a:pt x="4161" y="8016"/>
                      <a:pt x="4159" y="8016"/>
                    </a:cubicBezTo>
                    <a:cubicBezTo>
                      <a:pt x="4157" y="8016"/>
                      <a:pt x="4156" y="8013"/>
                      <a:pt x="4156" y="8008"/>
                    </a:cubicBezTo>
                    <a:lnTo>
                      <a:pt x="4167" y="7991"/>
                    </a:lnTo>
                    <a:lnTo>
                      <a:pt x="4145" y="8002"/>
                    </a:lnTo>
                    <a:cubicBezTo>
                      <a:pt x="4139" y="8002"/>
                      <a:pt x="4145" y="7991"/>
                      <a:pt x="4145" y="7980"/>
                    </a:cubicBezTo>
                    <a:cubicBezTo>
                      <a:pt x="4156" y="7980"/>
                      <a:pt x="4189" y="7963"/>
                      <a:pt x="4172" y="7947"/>
                    </a:cubicBezTo>
                    <a:cubicBezTo>
                      <a:pt x="4183" y="7947"/>
                      <a:pt x="4195" y="7947"/>
                      <a:pt x="4200" y="7941"/>
                    </a:cubicBezTo>
                    <a:cubicBezTo>
                      <a:pt x="4200" y="7941"/>
                      <a:pt x="4200" y="7936"/>
                      <a:pt x="4211" y="7936"/>
                    </a:cubicBezTo>
                    <a:lnTo>
                      <a:pt x="4211" y="7936"/>
                    </a:lnTo>
                    <a:cubicBezTo>
                      <a:pt x="4200" y="7936"/>
                      <a:pt x="4196" y="7938"/>
                      <a:pt x="4193" y="7938"/>
                    </a:cubicBezTo>
                    <a:cubicBezTo>
                      <a:pt x="4192" y="7938"/>
                      <a:pt x="4191" y="7938"/>
                      <a:pt x="4189" y="7936"/>
                    </a:cubicBezTo>
                    <a:cubicBezTo>
                      <a:pt x="4200" y="7919"/>
                      <a:pt x="4200" y="7914"/>
                      <a:pt x="4200" y="7897"/>
                    </a:cubicBezTo>
                    <a:lnTo>
                      <a:pt x="4200" y="7897"/>
                    </a:lnTo>
                    <a:lnTo>
                      <a:pt x="4195" y="7914"/>
                    </a:lnTo>
                    <a:lnTo>
                      <a:pt x="4189" y="7914"/>
                    </a:lnTo>
                    <a:cubicBezTo>
                      <a:pt x="4189" y="7919"/>
                      <a:pt x="4189" y="7919"/>
                      <a:pt x="4183" y="7925"/>
                    </a:cubicBezTo>
                    <a:cubicBezTo>
                      <a:pt x="4183" y="7925"/>
                      <a:pt x="4171" y="7930"/>
                      <a:pt x="4165" y="7930"/>
                    </a:cubicBezTo>
                    <a:cubicBezTo>
                      <a:pt x="4161" y="7930"/>
                      <a:pt x="4159" y="7928"/>
                      <a:pt x="4161" y="7925"/>
                    </a:cubicBezTo>
                    <a:lnTo>
                      <a:pt x="4161" y="7925"/>
                    </a:lnTo>
                    <a:cubicBezTo>
                      <a:pt x="4145" y="7952"/>
                      <a:pt x="4128" y="7936"/>
                      <a:pt x="4117" y="7947"/>
                    </a:cubicBezTo>
                    <a:cubicBezTo>
                      <a:pt x="4112" y="7947"/>
                      <a:pt x="4106" y="7947"/>
                      <a:pt x="4112" y="7941"/>
                    </a:cubicBezTo>
                    <a:cubicBezTo>
                      <a:pt x="4124" y="7938"/>
                      <a:pt x="4124" y="7932"/>
                      <a:pt x="4125" y="7925"/>
                    </a:cubicBezTo>
                    <a:lnTo>
                      <a:pt x="4125" y="7925"/>
                    </a:lnTo>
                    <a:cubicBezTo>
                      <a:pt x="4123" y="7929"/>
                      <a:pt x="4121" y="7932"/>
                      <a:pt x="4117" y="7936"/>
                    </a:cubicBezTo>
                    <a:cubicBezTo>
                      <a:pt x="4112" y="7936"/>
                      <a:pt x="4117" y="7919"/>
                      <a:pt x="4117" y="7914"/>
                    </a:cubicBezTo>
                    <a:lnTo>
                      <a:pt x="4128" y="7914"/>
                    </a:lnTo>
                    <a:lnTo>
                      <a:pt x="4128" y="7897"/>
                    </a:lnTo>
                    <a:cubicBezTo>
                      <a:pt x="4119" y="7906"/>
                      <a:pt x="4117" y="7915"/>
                      <a:pt x="4114" y="7915"/>
                    </a:cubicBezTo>
                    <a:cubicBezTo>
                      <a:pt x="4113" y="7915"/>
                      <a:pt x="4113" y="7915"/>
                      <a:pt x="4112" y="7914"/>
                    </a:cubicBezTo>
                    <a:cubicBezTo>
                      <a:pt x="4112" y="7908"/>
                      <a:pt x="4106" y="7908"/>
                      <a:pt x="4112" y="7897"/>
                    </a:cubicBezTo>
                    <a:cubicBezTo>
                      <a:pt x="4128" y="7892"/>
                      <a:pt x="4134" y="7880"/>
                      <a:pt x="4139" y="7880"/>
                    </a:cubicBezTo>
                    <a:cubicBezTo>
                      <a:pt x="4136" y="7880"/>
                      <a:pt x="4129" y="7874"/>
                      <a:pt x="4122" y="7874"/>
                    </a:cubicBezTo>
                    <a:cubicBezTo>
                      <a:pt x="4118" y="7874"/>
                      <a:pt x="4114" y="7877"/>
                      <a:pt x="4112" y="7886"/>
                    </a:cubicBezTo>
                    <a:lnTo>
                      <a:pt x="4106" y="7880"/>
                    </a:lnTo>
                    <a:cubicBezTo>
                      <a:pt x="4106" y="7885"/>
                      <a:pt x="4106" y="7900"/>
                      <a:pt x="4097" y="7900"/>
                    </a:cubicBezTo>
                    <a:cubicBezTo>
                      <a:pt x="4095" y="7900"/>
                      <a:pt x="4093" y="7899"/>
                      <a:pt x="4089" y="7897"/>
                    </a:cubicBezTo>
                    <a:lnTo>
                      <a:pt x="4073" y="7908"/>
                    </a:lnTo>
                    <a:lnTo>
                      <a:pt x="4073" y="7908"/>
                    </a:lnTo>
                    <a:lnTo>
                      <a:pt x="4077" y="7895"/>
                    </a:lnTo>
                    <a:lnTo>
                      <a:pt x="4077" y="7895"/>
                    </a:lnTo>
                    <a:cubicBezTo>
                      <a:pt x="4075" y="7897"/>
                      <a:pt x="4073" y="7897"/>
                      <a:pt x="4073" y="7897"/>
                    </a:cubicBezTo>
                    <a:cubicBezTo>
                      <a:pt x="4073" y="7892"/>
                      <a:pt x="4073" y="7892"/>
                      <a:pt x="4078" y="7886"/>
                    </a:cubicBezTo>
                    <a:cubicBezTo>
                      <a:pt x="4077" y="7884"/>
                      <a:pt x="4075" y="7884"/>
                      <a:pt x="4072" y="7884"/>
                    </a:cubicBezTo>
                    <a:cubicBezTo>
                      <a:pt x="4067" y="7884"/>
                      <a:pt x="4060" y="7888"/>
                      <a:pt x="4056" y="7892"/>
                    </a:cubicBezTo>
                    <a:cubicBezTo>
                      <a:pt x="4051" y="7892"/>
                      <a:pt x="4051" y="7886"/>
                      <a:pt x="4062" y="7880"/>
                    </a:cubicBezTo>
                    <a:cubicBezTo>
                      <a:pt x="4056" y="7869"/>
                      <a:pt x="4051" y="7864"/>
                      <a:pt x="4051" y="7853"/>
                    </a:cubicBezTo>
                    <a:cubicBezTo>
                      <a:pt x="4034" y="7853"/>
                      <a:pt x="4051" y="7858"/>
                      <a:pt x="4034" y="7858"/>
                    </a:cubicBezTo>
                    <a:cubicBezTo>
                      <a:pt x="4051" y="7825"/>
                      <a:pt x="4017" y="7825"/>
                      <a:pt x="4001" y="7814"/>
                    </a:cubicBezTo>
                    <a:cubicBezTo>
                      <a:pt x="3996" y="7825"/>
                      <a:pt x="3995" y="7827"/>
                      <a:pt x="3993" y="7827"/>
                    </a:cubicBezTo>
                    <a:cubicBezTo>
                      <a:pt x="3991" y="7827"/>
                      <a:pt x="3990" y="7827"/>
                      <a:pt x="3988" y="7827"/>
                    </a:cubicBezTo>
                    <a:cubicBezTo>
                      <a:pt x="3985" y="7827"/>
                      <a:pt x="3981" y="7828"/>
                      <a:pt x="3973" y="7836"/>
                    </a:cubicBezTo>
                    <a:cubicBezTo>
                      <a:pt x="3979" y="7831"/>
                      <a:pt x="3973" y="7809"/>
                      <a:pt x="3995" y="7809"/>
                    </a:cubicBezTo>
                    <a:lnTo>
                      <a:pt x="3990" y="7803"/>
                    </a:lnTo>
                    <a:cubicBezTo>
                      <a:pt x="3995" y="7786"/>
                      <a:pt x="4006" y="7803"/>
                      <a:pt x="4017" y="7781"/>
                    </a:cubicBezTo>
                    <a:cubicBezTo>
                      <a:pt x="4016" y="7780"/>
                      <a:pt x="4015" y="7780"/>
                      <a:pt x="4013" y="7780"/>
                    </a:cubicBezTo>
                    <a:cubicBezTo>
                      <a:pt x="4005" y="7780"/>
                      <a:pt x="3994" y="7785"/>
                      <a:pt x="3987" y="7785"/>
                    </a:cubicBezTo>
                    <a:cubicBezTo>
                      <a:pt x="3982" y="7785"/>
                      <a:pt x="3979" y="7783"/>
                      <a:pt x="3979" y="7775"/>
                    </a:cubicBezTo>
                    <a:cubicBezTo>
                      <a:pt x="3990" y="7767"/>
                      <a:pt x="3987" y="7767"/>
                      <a:pt x="3984" y="7767"/>
                    </a:cubicBezTo>
                    <a:cubicBezTo>
                      <a:pt x="3981" y="7767"/>
                      <a:pt x="3979" y="7767"/>
                      <a:pt x="3990" y="7759"/>
                    </a:cubicBezTo>
                    <a:cubicBezTo>
                      <a:pt x="3992" y="7757"/>
                      <a:pt x="3993" y="7756"/>
                      <a:pt x="3994" y="7756"/>
                    </a:cubicBezTo>
                    <a:cubicBezTo>
                      <a:pt x="3996" y="7756"/>
                      <a:pt x="3997" y="7759"/>
                      <a:pt x="4001" y="7759"/>
                    </a:cubicBezTo>
                    <a:lnTo>
                      <a:pt x="4001" y="7753"/>
                    </a:lnTo>
                    <a:cubicBezTo>
                      <a:pt x="3998" y="7748"/>
                      <a:pt x="3996" y="7746"/>
                      <a:pt x="3993" y="7746"/>
                    </a:cubicBezTo>
                    <a:cubicBezTo>
                      <a:pt x="3985" y="7746"/>
                      <a:pt x="3975" y="7770"/>
                      <a:pt x="3962" y="7770"/>
                    </a:cubicBezTo>
                    <a:cubicBezTo>
                      <a:pt x="3946" y="7759"/>
                      <a:pt x="3962" y="7748"/>
                      <a:pt x="3968" y="7742"/>
                    </a:cubicBezTo>
                    <a:cubicBezTo>
                      <a:pt x="3968" y="7733"/>
                      <a:pt x="3964" y="7732"/>
                      <a:pt x="3957" y="7731"/>
                    </a:cubicBezTo>
                    <a:lnTo>
                      <a:pt x="3957" y="7731"/>
                    </a:lnTo>
                    <a:cubicBezTo>
                      <a:pt x="3960" y="7734"/>
                      <a:pt x="3955" y="7745"/>
                      <a:pt x="3950" y="7752"/>
                    </a:cubicBezTo>
                    <a:lnTo>
                      <a:pt x="3950" y="7752"/>
                    </a:lnTo>
                    <a:cubicBezTo>
                      <a:pt x="3952" y="7748"/>
                      <a:pt x="3947" y="7747"/>
                      <a:pt x="3941" y="7747"/>
                    </a:cubicBezTo>
                    <a:cubicBezTo>
                      <a:pt x="3935" y="7747"/>
                      <a:pt x="3928" y="7748"/>
                      <a:pt x="3923" y="7748"/>
                    </a:cubicBezTo>
                    <a:cubicBezTo>
                      <a:pt x="3923" y="7781"/>
                      <a:pt x="3934" y="7759"/>
                      <a:pt x="3934" y="7786"/>
                    </a:cubicBezTo>
                    <a:cubicBezTo>
                      <a:pt x="3938" y="7783"/>
                      <a:pt x="3945" y="7776"/>
                      <a:pt x="3948" y="7776"/>
                    </a:cubicBezTo>
                    <a:cubicBezTo>
                      <a:pt x="3950" y="7776"/>
                      <a:pt x="3951" y="7777"/>
                      <a:pt x="3951" y="7781"/>
                    </a:cubicBezTo>
                    <a:cubicBezTo>
                      <a:pt x="3940" y="7781"/>
                      <a:pt x="3946" y="7786"/>
                      <a:pt x="3946" y="7797"/>
                    </a:cubicBezTo>
                    <a:cubicBezTo>
                      <a:pt x="3947" y="7792"/>
                      <a:pt x="3949" y="7790"/>
                      <a:pt x="3950" y="7790"/>
                    </a:cubicBezTo>
                    <a:cubicBezTo>
                      <a:pt x="3952" y="7790"/>
                      <a:pt x="3955" y="7797"/>
                      <a:pt x="3962" y="7797"/>
                    </a:cubicBezTo>
                    <a:cubicBezTo>
                      <a:pt x="3951" y="7803"/>
                      <a:pt x="3934" y="7809"/>
                      <a:pt x="3940" y="7825"/>
                    </a:cubicBezTo>
                    <a:lnTo>
                      <a:pt x="3951" y="7814"/>
                    </a:lnTo>
                    <a:lnTo>
                      <a:pt x="3951" y="7814"/>
                    </a:lnTo>
                    <a:cubicBezTo>
                      <a:pt x="3942" y="7823"/>
                      <a:pt x="3940" y="7832"/>
                      <a:pt x="3931" y="7832"/>
                    </a:cubicBezTo>
                    <a:cubicBezTo>
                      <a:pt x="3929" y="7832"/>
                      <a:pt x="3926" y="7832"/>
                      <a:pt x="3923" y="7831"/>
                    </a:cubicBezTo>
                    <a:lnTo>
                      <a:pt x="3923" y="7831"/>
                    </a:lnTo>
                    <a:cubicBezTo>
                      <a:pt x="3921" y="7841"/>
                      <a:pt x="3925" y="7845"/>
                      <a:pt x="3931" y="7845"/>
                    </a:cubicBezTo>
                    <a:cubicBezTo>
                      <a:pt x="3941" y="7845"/>
                      <a:pt x="3957" y="7836"/>
                      <a:pt x="3968" y="7836"/>
                    </a:cubicBezTo>
                    <a:cubicBezTo>
                      <a:pt x="3968" y="7836"/>
                      <a:pt x="3962" y="7836"/>
                      <a:pt x="3962" y="7842"/>
                    </a:cubicBezTo>
                    <a:cubicBezTo>
                      <a:pt x="3964" y="7840"/>
                      <a:pt x="3965" y="7839"/>
                      <a:pt x="3966" y="7839"/>
                    </a:cubicBezTo>
                    <a:cubicBezTo>
                      <a:pt x="3968" y="7839"/>
                      <a:pt x="3969" y="7842"/>
                      <a:pt x="3973" y="7842"/>
                    </a:cubicBezTo>
                    <a:cubicBezTo>
                      <a:pt x="3973" y="7858"/>
                      <a:pt x="3962" y="7853"/>
                      <a:pt x="3951" y="7858"/>
                    </a:cubicBezTo>
                    <a:lnTo>
                      <a:pt x="3962" y="7864"/>
                    </a:lnTo>
                    <a:cubicBezTo>
                      <a:pt x="3968" y="7864"/>
                      <a:pt x="3968" y="7864"/>
                      <a:pt x="3968" y="7869"/>
                    </a:cubicBezTo>
                    <a:cubicBezTo>
                      <a:pt x="3964" y="7877"/>
                      <a:pt x="3957" y="7882"/>
                      <a:pt x="3952" y="7884"/>
                    </a:cubicBezTo>
                    <a:lnTo>
                      <a:pt x="3952" y="7884"/>
                    </a:lnTo>
                    <a:lnTo>
                      <a:pt x="3968" y="7880"/>
                    </a:lnTo>
                    <a:lnTo>
                      <a:pt x="3968" y="7880"/>
                    </a:lnTo>
                    <a:cubicBezTo>
                      <a:pt x="3962" y="7886"/>
                      <a:pt x="3968" y="7897"/>
                      <a:pt x="3951" y="7897"/>
                    </a:cubicBezTo>
                    <a:lnTo>
                      <a:pt x="3973" y="7914"/>
                    </a:lnTo>
                    <a:lnTo>
                      <a:pt x="3968" y="7919"/>
                    </a:lnTo>
                    <a:cubicBezTo>
                      <a:pt x="3968" y="7925"/>
                      <a:pt x="4017" y="7914"/>
                      <a:pt x="3979" y="7941"/>
                    </a:cubicBezTo>
                    <a:cubicBezTo>
                      <a:pt x="4001" y="7941"/>
                      <a:pt x="4001" y="7947"/>
                      <a:pt x="4023" y="7952"/>
                    </a:cubicBezTo>
                    <a:cubicBezTo>
                      <a:pt x="4001" y="7963"/>
                      <a:pt x="4023" y="7980"/>
                      <a:pt x="4001" y="7980"/>
                    </a:cubicBezTo>
                    <a:cubicBezTo>
                      <a:pt x="4001" y="7986"/>
                      <a:pt x="4003" y="7987"/>
                      <a:pt x="4006" y="7987"/>
                    </a:cubicBezTo>
                    <a:cubicBezTo>
                      <a:pt x="4011" y="7987"/>
                      <a:pt x="4021" y="7980"/>
                      <a:pt x="4029" y="7980"/>
                    </a:cubicBezTo>
                    <a:cubicBezTo>
                      <a:pt x="4029" y="7997"/>
                      <a:pt x="4017" y="8002"/>
                      <a:pt x="4001" y="8002"/>
                    </a:cubicBezTo>
                    <a:lnTo>
                      <a:pt x="4029" y="8002"/>
                    </a:lnTo>
                    <a:cubicBezTo>
                      <a:pt x="4029" y="8019"/>
                      <a:pt x="4017" y="8019"/>
                      <a:pt x="4023" y="8024"/>
                    </a:cubicBezTo>
                    <a:lnTo>
                      <a:pt x="4034" y="8008"/>
                    </a:lnTo>
                    <a:lnTo>
                      <a:pt x="4034" y="8024"/>
                    </a:lnTo>
                    <a:cubicBezTo>
                      <a:pt x="4045" y="8019"/>
                      <a:pt x="4045" y="8019"/>
                      <a:pt x="4051" y="8019"/>
                    </a:cubicBezTo>
                    <a:lnTo>
                      <a:pt x="4056" y="8019"/>
                    </a:lnTo>
                    <a:cubicBezTo>
                      <a:pt x="4045" y="8019"/>
                      <a:pt x="4056" y="8024"/>
                      <a:pt x="4051" y="8030"/>
                    </a:cubicBezTo>
                    <a:cubicBezTo>
                      <a:pt x="4056" y="8035"/>
                      <a:pt x="4056" y="8035"/>
                      <a:pt x="4062" y="8035"/>
                    </a:cubicBezTo>
                    <a:lnTo>
                      <a:pt x="4073" y="8030"/>
                    </a:lnTo>
                    <a:cubicBezTo>
                      <a:pt x="4089" y="8030"/>
                      <a:pt x="4056" y="8046"/>
                      <a:pt x="4073" y="8052"/>
                    </a:cubicBezTo>
                    <a:lnTo>
                      <a:pt x="4078" y="8035"/>
                    </a:lnTo>
                    <a:cubicBezTo>
                      <a:pt x="4078" y="8063"/>
                      <a:pt x="4106" y="8046"/>
                      <a:pt x="4106" y="8063"/>
                    </a:cubicBezTo>
                    <a:cubicBezTo>
                      <a:pt x="4102" y="8063"/>
                      <a:pt x="4095" y="8072"/>
                      <a:pt x="4091" y="8075"/>
                    </a:cubicBezTo>
                    <a:lnTo>
                      <a:pt x="4091" y="8075"/>
                    </a:lnTo>
                    <a:cubicBezTo>
                      <a:pt x="4091" y="8075"/>
                      <a:pt x="4090" y="8074"/>
                      <a:pt x="4089" y="8074"/>
                    </a:cubicBezTo>
                    <a:lnTo>
                      <a:pt x="4089" y="8074"/>
                    </a:lnTo>
                    <a:cubicBezTo>
                      <a:pt x="4089" y="8075"/>
                      <a:pt x="4090" y="8075"/>
                      <a:pt x="4090" y="8075"/>
                    </a:cubicBezTo>
                    <a:cubicBezTo>
                      <a:pt x="4090" y="8075"/>
                      <a:pt x="4091" y="8075"/>
                      <a:pt x="4091" y="8075"/>
                    </a:cubicBezTo>
                    <a:lnTo>
                      <a:pt x="4091" y="8075"/>
                    </a:lnTo>
                    <a:cubicBezTo>
                      <a:pt x="4103" y="8079"/>
                      <a:pt x="4110" y="8087"/>
                      <a:pt x="4123" y="8087"/>
                    </a:cubicBezTo>
                    <a:cubicBezTo>
                      <a:pt x="4126" y="8087"/>
                      <a:pt x="4129" y="8086"/>
                      <a:pt x="4134" y="8085"/>
                    </a:cubicBezTo>
                    <a:lnTo>
                      <a:pt x="4134" y="8085"/>
                    </a:lnTo>
                    <a:cubicBezTo>
                      <a:pt x="4128" y="8107"/>
                      <a:pt x="4117" y="8107"/>
                      <a:pt x="4117" y="8118"/>
                    </a:cubicBezTo>
                    <a:cubicBezTo>
                      <a:pt x="4123" y="8124"/>
                      <a:pt x="4125" y="8127"/>
                      <a:pt x="4128" y="8127"/>
                    </a:cubicBezTo>
                    <a:cubicBezTo>
                      <a:pt x="4131" y="8127"/>
                      <a:pt x="4134" y="8124"/>
                      <a:pt x="4139" y="8118"/>
                    </a:cubicBezTo>
                    <a:cubicBezTo>
                      <a:pt x="4139" y="8135"/>
                      <a:pt x="4161" y="8135"/>
                      <a:pt x="4156" y="8141"/>
                    </a:cubicBezTo>
                    <a:cubicBezTo>
                      <a:pt x="4157" y="8139"/>
                      <a:pt x="4158" y="8139"/>
                      <a:pt x="4159" y="8139"/>
                    </a:cubicBezTo>
                    <a:cubicBezTo>
                      <a:pt x="4161" y="8139"/>
                      <a:pt x="4162" y="8142"/>
                      <a:pt x="4164" y="8142"/>
                    </a:cubicBezTo>
                    <a:cubicBezTo>
                      <a:pt x="4165" y="8142"/>
                      <a:pt x="4166" y="8142"/>
                      <a:pt x="4167" y="8141"/>
                    </a:cubicBezTo>
                    <a:lnTo>
                      <a:pt x="4167" y="8146"/>
                    </a:lnTo>
                    <a:lnTo>
                      <a:pt x="4172" y="8135"/>
                    </a:lnTo>
                    <a:lnTo>
                      <a:pt x="4172" y="8135"/>
                    </a:lnTo>
                    <a:cubicBezTo>
                      <a:pt x="4170" y="8152"/>
                      <a:pt x="4177" y="8152"/>
                      <a:pt x="4183" y="8152"/>
                    </a:cubicBezTo>
                    <a:cubicBezTo>
                      <a:pt x="4190" y="8152"/>
                      <a:pt x="4197" y="8152"/>
                      <a:pt x="4195" y="8168"/>
                    </a:cubicBezTo>
                    <a:cubicBezTo>
                      <a:pt x="4195" y="8174"/>
                      <a:pt x="4189" y="8174"/>
                      <a:pt x="4183" y="8185"/>
                    </a:cubicBezTo>
                    <a:lnTo>
                      <a:pt x="4200" y="8201"/>
                    </a:lnTo>
                    <a:lnTo>
                      <a:pt x="4200" y="8190"/>
                    </a:lnTo>
                    <a:cubicBezTo>
                      <a:pt x="4206" y="8190"/>
                      <a:pt x="4211" y="8189"/>
                      <a:pt x="4215" y="8189"/>
                    </a:cubicBezTo>
                    <a:cubicBezTo>
                      <a:pt x="4218" y="8189"/>
                      <a:pt x="4219" y="8190"/>
                      <a:pt x="4217" y="8196"/>
                    </a:cubicBezTo>
                    <a:cubicBezTo>
                      <a:pt x="4195" y="8201"/>
                      <a:pt x="4222" y="8201"/>
                      <a:pt x="4217" y="8218"/>
                    </a:cubicBezTo>
                    <a:lnTo>
                      <a:pt x="4211" y="8218"/>
                    </a:lnTo>
                    <a:cubicBezTo>
                      <a:pt x="4213" y="8220"/>
                      <a:pt x="4215" y="8222"/>
                      <a:pt x="4216" y="8222"/>
                    </a:cubicBezTo>
                    <a:cubicBezTo>
                      <a:pt x="4218" y="8222"/>
                      <a:pt x="4219" y="8219"/>
                      <a:pt x="4222" y="8212"/>
                    </a:cubicBezTo>
                    <a:lnTo>
                      <a:pt x="4222" y="8212"/>
                    </a:lnTo>
                    <a:cubicBezTo>
                      <a:pt x="4226" y="8214"/>
                      <a:pt x="4228" y="8216"/>
                      <a:pt x="4228" y="8219"/>
                    </a:cubicBezTo>
                    <a:lnTo>
                      <a:pt x="4228" y="8219"/>
                    </a:lnTo>
                    <a:cubicBezTo>
                      <a:pt x="4231" y="8217"/>
                      <a:pt x="4235" y="8216"/>
                      <a:pt x="4238" y="8216"/>
                    </a:cubicBezTo>
                    <a:cubicBezTo>
                      <a:pt x="4241" y="8216"/>
                      <a:pt x="4243" y="8216"/>
                      <a:pt x="4244" y="8218"/>
                    </a:cubicBezTo>
                    <a:cubicBezTo>
                      <a:pt x="4244" y="8218"/>
                      <a:pt x="4244" y="8224"/>
                      <a:pt x="4239" y="8224"/>
                    </a:cubicBezTo>
                    <a:cubicBezTo>
                      <a:pt x="4244" y="8224"/>
                      <a:pt x="4250" y="8240"/>
                      <a:pt x="4255" y="8240"/>
                    </a:cubicBezTo>
                    <a:cubicBezTo>
                      <a:pt x="4255" y="8246"/>
                      <a:pt x="4250" y="8251"/>
                      <a:pt x="4244" y="8251"/>
                    </a:cubicBezTo>
                    <a:cubicBezTo>
                      <a:pt x="4266" y="8251"/>
                      <a:pt x="4250" y="8257"/>
                      <a:pt x="4272" y="8257"/>
                    </a:cubicBezTo>
                    <a:lnTo>
                      <a:pt x="4266" y="8268"/>
                    </a:lnTo>
                    <a:lnTo>
                      <a:pt x="4278" y="8268"/>
                    </a:lnTo>
                    <a:lnTo>
                      <a:pt x="4272" y="8284"/>
                    </a:lnTo>
                    <a:lnTo>
                      <a:pt x="4272" y="8284"/>
                    </a:lnTo>
                    <a:lnTo>
                      <a:pt x="4278" y="8279"/>
                    </a:lnTo>
                    <a:cubicBezTo>
                      <a:pt x="4283" y="8279"/>
                      <a:pt x="4294" y="8279"/>
                      <a:pt x="4294" y="8284"/>
                    </a:cubicBezTo>
                    <a:lnTo>
                      <a:pt x="4283" y="8295"/>
                    </a:lnTo>
                    <a:cubicBezTo>
                      <a:pt x="4300" y="8301"/>
                      <a:pt x="4283" y="8323"/>
                      <a:pt x="4311" y="8323"/>
                    </a:cubicBezTo>
                    <a:lnTo>
                      <a:pt x="4305" y="8329"/>
                    </a:lnTo>
                    <a:cubicBezTo>
                      <a:pt x="4307" y="8328"/>
                      <a:pt x="4309" y="8328"/>
                      <a:pt x="4310" y="8328"/>
                    </a:cubicBezTo>
                    <a:cubicBezTo>
                      <a:pt x="4320" y="8328"/>
                      <a:pt x="4309" y="8342"/>
                      <a:pt x="4318" y="8342"/>
                    </a:cubicBezTo>
                    <a:cubicBezTo>
                      <a:pt x="4320" y="8342"/>
                      <a:pt x="4323" y="8342"/>
                      <a:pt x="4327" y="8340"/>
                    </a:cubicBezTo>
                    <a:lnTo>
                      <a:pt x="4327" y="8340"/>
                    </a:lnTo>
                    <a:lnTo>
                      <a:pt x="4322" y="8351"/>
                    </a:lnTo>
                    <a:lnTo>
                      <a:pt x="4327" y="8351"/>
                    </a:lnTo>
                    <a:lnTo>
                      <a:pt x="4311" y="8362"/>
                    </a:lnTo>
                    <a:lnTo>
                      <a:pt x="4333" y="8351"/>
                    </a:lnTo>
                    <a:lnTo>
                      <a:pt x="4327" y="8362"/>
                    </a:lnTo>
                    <a:lnTo>
                      <a:pt x="4333" y="8356"/>
                    </a:lnTo>
                    <a:lnTo>
                      <a:pt x="4333" y="8356"/>
                    </a:lnTo>
                    <a:cubicBezTo>
                      <a:pt x="4322" y="8384"/>
                      <a:pt x="4338" y="8367"/>
                      <a:pt x="4333" y="8395"/>
                    </a:cubicBezTo>
                    <a:lnTo>
                      <a:pt x="4349" y="8384"/>
                    </a:lnTo>
                    <a:cubicBezTo>
                      <a:pt x="4354" y="8382"/>
                      <a:pt x="4358" y="8382"/>
                      <a:pt x="4361" y="8382"/>
                    </a:cubicBezTo>
                    <a:cubicBezTo>
                      <a:pt x="4391" y="8382"/>
                      <a:pt x="4381" y="8440"/>
                      <a:pt x="4410" y="8445"/>
                    </a:cubicBezTo>
                    <a:lnTo>
                      <a:pt x="4394" y="8461"/>
                    </a:lnTo>
                    <a:lnTo>
                      <a:pt x="4416" y="8450"/>
                    </a:lnTo>
                    <a:lnTo>
                      <a:pt x="4416" y="8450"/>
                    </a:lnTo>
                    <a:cubicBezTo>
                      <a:pt x="4416" y="8467"/>
                      <a:pt x="4405" y="8461"/>
                      <a:pt x="4405" y="8467"/>
                    </a:cubicBezTo>
                    <a:cubicBezTo>
                      <a:pt x="4413" y="8467"/>
                      <a:pt x="4418" y="8458"/>
                      <a:pt x="4427" y="8458"/>
                    </a:cubicBezTo>
                    <a:cubicBezTo>
                      <a:pt x="4430" y="8458"/>
                      <a:pt x="4434" y="8459"/>
                      <a:pt x="4438" y="8461"/>
                    </a:cubicBezTo>
                    <a:cubicBezTo>
                      <a:pt x="4438" y="8467"/>
                      <a:pt x="4437" y="8468"/>
                      <a:pt x="4434" y="8468"/>
                    </a:cubicBezTo>
                    <a:cubicBezTo>
                      <a:pt x="4434" y="8468"/>
                      <a:pt x="4433" y="8468"/>
                      <a:pt x="4433" y="8468"/>
                    </a:cubicBezTo>
                    <a:lnTo>
                      <a:pt x="4433" y="8468"/>
                    </a:lnTo>
                    <a:cubicBezTo>
                      <a:pt x="4448" y="8472"/>
                      <a:pt x="4466" y="8480"/>
                      <a:pt x="4466" y="8489"/>
                    </a:cubicBezTo>
                    <a:cubicBezTo>
                      <a:pt x="4466" y="8489"/>
                      <a:pt x="4471" y="8489"/>
                      <a:pt x="4471" y="8478"/>
                    </a:cubicBezTo>
                    <a:cubicBezTo>
                      <a:pt x="4488" y="8478"/>
                      <a:pt x="4493" y="8495"/>
                      <a:pt x="4499" y="8500"/>
                    </a:cubicBezTo>
                    <a:cubicBezTo>
                      <a:pt x="4493" y="8506"/>
                      <a:pt x="4493" y="8506"/>
                      <a:pt x="4488" y="8506"/>
                    </a:cubicBezTo>
                    <a:cubicBezTo>
                      <a:pt x="4488" y="8506"/>
                      <a:pt x="4488" y="8518"/>
                      <a:pt x="4495" y="8518"/>
                    </a:cubicBezTo>
                    <a:cubicBezTo>
                      <a:pt x="4496" y="8518"/>
                      <a:pt x="4497" y="8518"/>
                      <a:pt x="4499" y="8517"/>
                    </a:cubicBezTo>
                    <a:lnTo>
                      <a:pt x="4499" y="8517"/>
                    </a:lnTo>
                    <a:lnTo>
                      <a:pt x="4488" y="8522"/>
                    </a:lnTo>
                    <a:cubicBezTo>
                      <a:pt x="4492" y="8526"/>
                      <a:pt x="4505" y="8527"/>
                      <a:pt x="4505" y="8534"/>
                    </a:cubicBezTo>
                    <a:lnTo>
                      <a:pt x="4505" y="8534"/>
                    </a:lnTo>
                    <a:cubicBezTo>
                      <a:pt x="4508" y="8532"/>
                      <a:pt x="4510" y="8531"/>
                      <a:pt x="4513" y="8531"/>
                    </a:cubicBezTo>
                    <a:cubicBezTo>
                      <a:pt x="4514" y="8531"/>
                      <a:pt x="4515" y="8532"/>
                      <a:pt x="4515" y="8533"/>
                    </a:cubicBezTo>
                    <a:cubicBezTo>
                      <a:pt x="4499" y="8556"/>
                      <a:pt x="4532" y="8545"/>
                      <a:pt x="4532" y="8556"/>
                    </a:cubicBezTo>
                    <a:cubicBezTo>
                      <a:pt x="4531" y="8557"/>
                      <a:pt x="4530" y="8557"/>
                      <a:pt x="4529" y="8558"/>
                    </a:cubicBezTo>
                    <a:lnTo>
                      <a:pt x="4529" y="8558"/>
                    </a:lnTo>
                    <a:cubicBezTo>
                      <a:pt x="4527" y="8557"/>
                      <a:pt x="4527" y="8557"/>
                      <a:pt x="4527" y="8556"/>
                    </a:cubicBezTo>
                    <a:lnTo>
                      <a:pt x="4527" y="8556"/>
                    </a:lnTo>
                    <a:cubicBezTo>
                      <a:pt x="4523" y="8556"/>
                      <a:pt x="4524" y="8558"/>
                      <a:pt x="4527" y="8558"/>
                    </a:cubicBezTo>
                    <a:cubicBezTo>
                      <a:pt x="4527" y="8558"/>
                      <a:pt x="4528" y="8558"/>
                      <a:pt x="4529" y="8558"/>
                    </a:cubicBezTo>
                    <a:lnTo>
                      <a:pt x="4529" y="8558"/>
                    </a:lnTo>
                    <a:cubicBezTo>
                      <a:pt x="4529" y="8558"/>
                      <a:pt x="4530" y="8558"/>
                      <a:pt x="4531" y="8558"/>
                    </a:cubicBezTo>
                    <a:cubicBezTo>
                      <a:pt x="4536" y="8558"/>
                      <a:pt x="4545" y="8556"/>
                      <a:pt x="4549" y="8556"/>
                    </a:cubicBezTo>
                    <a:lnTo>
                      <a:pt x="4549" y="8556"/>
                    </a:lnTo>
                    <a:lnTo>
                      <a:pt x="4543" y="8561"/>
                    </a:lnTo>
                    <a:lnTo>
                      <a:pt x="4571" y="8572"/>
                    </a:lnTo>
                    <a:cubicBezTo>
                      <a:pt x="4554" y="8589"/>
                      <a:pt x="4587" y="8583"/>
                      <a:pt x="4576" y="8600"/>
                    </a:cubicBezTo>
                    <a:cubicBezTo>
                      <a:pt x="4577" y="8600"/>
                      <a:pt x="4577" y="8601"/>
                      <a:pt x="4578" y="8601"/>
                    </a:cubicBezTo>
                    <a:cubicBezTo>
                      <a:pt x="4580" y="8601"/>
                      <a:pt x="4578" y="8588"/>
                      <a:pt x="4584" y="8588"/>
                    </a:cubicBezTo>
                    <a:cubicBezTo>
                      <a:pt x="4585" y="8588"/>
                      <a:pt x="4586" y="8588"/>
                      <a:pt x="4587" y="8589"/>
                    </a:cubicBezTo>
                    <a:cubicBezTo>
                      <a:pt x="4582" y="8600"/>
                      <a:pt x="4604" y="8589"/>
                      <a:pt x="4587" y="8605"/>
                    </a:cubicBezTo>
                    <a:lnTo>
                      <a:pt x="4598" y="8611"/>
                    </a:lnTo>
                    <a:lnTo>
                      <a:pt x="4582" y="8616"/>
                    </a:lnTo>
                    <a:cubicBezTo>
                      <a:pt x="4587" y="8616"/>
                      <a:pt x="4604" y="8611"/>
                      <a:pt x="4610" y="8605"/>
                    </a:cubicBezTo>
                    <a:cubicBezTo>
                      <a:pt x="4610" y="8616"/>
                      <a:pt x="4626" y="8616"/>
                      <a:pt x="4615" y="8633"/>
                    </a:cubicBezTo>
                    <a:lnTo>
                      <a:pt x="4610" y="8633"/>
                    </a:lnTo>
                    <a:cubicBezTo>
                      <a:pt x="4629" y="8638"/>
                      <a:pt x="4615" y="8675"/>
                      <a:pt x="4628" y="8675"/>
                    </a:cubicBezTo>
                    <a:cubicBezTo>
                      <a:pt x="4630" y="8675"/>
                      <a:pt x="4633" y="8674"/>
                      <a:pt x="4637" y="8672"/>
                    </a:cubicBezTo>
                    <a:lnTo>
                      <a:pt x="4637" y="8672"/>
                    </a:lnTo>
                    <a:cubicBezTo>
                      <a:pt x="4637" y="8672"/>
                      <a:pt x="4637" y="8683"/>
                      <a:pt x="4632" y="8683"/>
                    </a:cubicBezTo>
                    <a:lnTo>
                      <a:pt x="4637" y="8688"/>
                    </a:lnTo>
                    <a:lnTo>
                      <a:pt x="4632" y="8694"/>
                    </a:lnTo>
                    <a:lnTo>
                      <a:pt x="4659" y="8694"/>
                    </a:lnTo>
                    <a:lnTo>
                      <a:pt x="4654" y="8699"/>
                    </a:lnTo>
                    <a:cubicBezTo>
                      <a:pt x="4659" y="8716"/>
                      <a:pt x="4681" y="8722"/>
                      <a:pt x="4693" y="8727"/>
                    </a:cubicBezTo>
                    <a:lnTo>
                      <a:pt x="4687" y="8727"/>
                    </a:lnTo>
                    <a:cubicBezTo>
                      <a:pt x="4709" y="8727"/>
                      <a:pt x="4693" y="8744"/>
                      <a:pt x="4715" y="8749"/>
                    </a:cubicBezTo>
                    <a:lnTo>
                      <a:pt x="4720" y="8755"/>
                    </a:lnTo>
                    <a:lnTo>
                      <a:pt x="4715" y="8766"/>
                    </a:lnTo>
                    <a:cubicBezTo>
                      <a:pt x="4717" y="8765"/>
                      <a:pt x="4719" y="8764"/>
                      <a:pt x="4721" y="8764"/>
                    </a:cubicBezTo>
                    <a:cubicBezTo>
                      <a:pt x="4730" y="8764"/>
                      <a:pt x="4725" y="8783"/>
                      <a:pt x="4725" y="8786"/>
                    </a:cubicBezTo>
                    <a:lnTo>
                      <a:pt x="4725" y="8786"/>
                    </a:lnTo>
                    <a:cubicBezTo>
                      <a:pt x="4725" y="8785"/>
                      <a:pt x="4725" y="8784"/>
                      <a:pt x="4726" y="8782"/>
                    </a:cubicBezTo>
                    <a:cubicBezTo>
                      <a:pt x="4737" y="8782"/>
                      <a:pt x="4748" y="8777"/>
                      <a:pt x="4753" y="8771"/>
                    </a:cubicBezTo>
                    <a:lnTo>
                      <a:pt x="4753" y="8771"/>
                    </a:lnTo>
                    <a:cubicBezTo>
                      <a:pt x="4770" y="8777"/>
                      <a:pt x="4748" y="8777"/>
                      <a:pt x="4753" y="8794"/>
                    </a:cubicBezTo>
                    <a:cubicBezTo>
                      <a:pt x="4764" y="8799"/>
                      <a:pt x="4770" y="8794"/>
                      <a:pt x="4776" y="8805"/>
                    </a:cubicBezTo>
                    <a:lnTo>
                      <a:pt x="4770" y="8810"/>
                    </a:lnTo>
                    <a:cubicBezTo>
                      <a:pt x="4775" y="8810"/>
                      <a:pt x="4780" y="8810"/>
                      <a:pt x="4790" y="8819"/>
                    </a:cubicBezTo>
                    <a:lnTo>
                      <a:pt x="4790" y="8819"/>
                    </a:lnTo>
                    <a:cubicBezTo>
                      <a:pt x="4791" y="8819"/>
                      <a:pt x="4791" y="8819"/>
                      <a:pt x="4792" y="8819"/>
                    </a:cubicBezTo>
                    <a:cubicBezTo>
                      <a:pt x="4798" y="8819"/>
                      <a:pt x="4794" y="8834"/>
                      <a:pt x="4801" y="8834"/>
                    </a:cubicBezTo>
                    <a:cubicBezTo>
                      <a:pt x="4804" y="8834"/>
                      <a:pt x="4808" y="8832"/>
                      <a:pt x="4814" y="8827"/>
                    </a:cubicBezTo>
                    <a:cubicBezTo>
                      <a:pt x="4814" y="8832"/>
                      <a:pt x="4825" y="8838"/>
                      <a:pt x="4814" y="8849"/>
                    </a:cubicBezTo>
                    <a:cubicBezTo>
                      <a:pt x="4831" y="8849"/>
                      <a:pt x="4848" y="8854"/>
                      <a:pt x="4859" y="8860"/>
                    </a:cubicBezTo>
                    <a:cubicBezTo>
                      <a:pt x="4853" y="8871"/>
                      <a:pt x="4854" y="8871"/>
                      <a:pt x="4856" y="8871"/>
                    </a:cubicBezTo>
                    <a:cubicBezTo>
                      <a:pt x="4859" y="8871"/>
                      <a:pt x="4861" y="8871"/>
                      <a:pt x="4859" y="8882"/>
                    </a:cubicBezTo>
                    <a:lnTo>
                      <a:pt x="4864" y="8865"/>
                    </a:lnTo>
                    <a:cubicBezTo>
                      <a:pt x="4886" y="8882"/>
                      <a:pt x="4886" y="8921"/>
                      <a:pt x="4914" y="8937"/>
                    </a:cubicBezTo>
                    <a:lnTo>
                      <a:pt x="4908" y="8948"/>
                    </a:lnTo>
                    <a:lnTo>
                      <a:pt x="4919" y="8943"/>
                    </a:lnTo>
                    <a:cubicBezTo>
                      <a:pt x="4942" y="8965"/>
                      <a:pt x="4964" y="8993"/>
                      <a:pt x="4986" y="9004"/>
                    </a:cubicBezTo>
                    <a:cubicBezTo>
                      <a:pt x="4988" y="9004"/>
                      <a:pt x="4993" y="9003"/>
                      <a:pt x="4998" y="9003"/>
                    </a:cubicBezTo>
                    <a:cubicBezTo>
                      <a:pt x="5006" y="9003"/>
                      <a:pt x="5016" y="9005"/>
                      <a:pt x="5019" y="9015"/>
                    </a:cubicBezTo>
                    <a:cubicBezTo>
                      <a:pt x="5041" y="9020"/>
                      <a:pt x="5058" y="9026"/>
                      <a:pt x="5074" y="9048"/>
                    </a:cubicBezTo>
                    <a:lnTo>
                      <a:pt x="5069" y="9054"/>
                    </a:lnTo>
                    <a:cubicBezTo>
                      <a:pt x="5071" y="9053"/>
                      <a:pt x="5073" y="9052"/>
                      <a:pt x="5074" y="9052"/>
                    </a:cubicBezTo>
                    <a:cubicBezTo>
                      <a:pt x="5080" y="9052"/>
                      <a:pt x="5080" y="9061"/>
                      <a:pt x="5080" y="9070"/>
                    </a:cubicBezTo>
                    <a:lnTo>
                      <a:pt x="5080" y="9054"/>
                    </a:lnTo>
                    <a:cubicBezTo>
                      <a:pt x="5083" y="9053"/>
                      <a:pt x="5085" y="9052"/>
                      <a:pt x="5087" y="9052"/>
                    </a:cubicBezTo>
                    <a:cubicBezTo>
                      <a:pt x="5096" y="9052"/>
                      <a:pt x="5095" y="9062"/>
                      <a:pt x="5085" y="9076"/>
                    </a:cubicBezTo>
                    <a:lnTo>
                      <a:pt x="5102" y="9070"/>
                    </a:lnTo>
                    <a:lnTo>
                      <a:pt x="5102" y="9076"/>
                    </a:lnTo>
                    <a:lnTo>
                      <a:pt x="5108" y="9070"/>
                    </a:lnTo>
                    <a:lnTo>
                      <a:pt x="5102" y="9087"/>
                    </a:lnTo>
                    <a:cubicBezTo>
                      <a:pt x="5108" y="9087"/>
                      <a:pt x="5124" y="9087"/>
                      <a:pt x="5135" y="9081"/>
                    </a:cubicBezTo>
                    <a:lnTo>
                      <a:pt x="5135" y="9081"/>
                    </a:lnTo>
                    <a:cubicBezTo>
                      <a:pt x="5135" y="9087"/>
                      <a:pt x="5135" y="9098"/>
                      <a:pt x="5130" y="9098"/>
                    </a:cubicBezTo>
                    <a:lnTo>
                      <a:pt x="5157" y="9126"/>
                    </a:lnTo>
                    <a:lnTo>
                      <a:pt x="5157" y="9114"/>
                    </a:lnTo>
                    <a:cubicBezTo>
                      <a:pt x="5160" y="9109"/>
                      <a:pt x="5166" y="9106"/>
                      <a:pt x="5171" y="9106"/>
                    </a:cubicBezTo>
                    <a:cubicBezTo>
                      <a:pt x="5175" y="9106"/>
                      <a:pt x="5180" y="9109"/>
                      <a:pt x="5180" y="9114"/>
                    </a:cubicBezTo>
                    <a:cubicBezTo>
                      <a:pt x="5163" y="9126"/>
                      <a:pt x="5163" y="9131"/>
                      <a:pt x="5163" y="9142"/>
                    </a:cubicBezTo>
                    <a:cubicBezTo>
                      <a:pt x="5174" y="9142"/>
                      <a:pt x="5174" y="9131"/>
                      <a:pt x="5180" y="9131"/>
                    </a:cubicBezTo>
                    <a:cubicBezTo>
                      <a:pt x="5183" y="9129"/>
                      <a:pt x="5186" y="9129"/>
                      <a:pt x="5189" y="9129"/>
                    </a:cubicBezTo>
                    <a:cubicBezTo>
                      <a:pt x="5196" y="9129"/>
                      <a:pt x="5202" y="9133"/>
                      <a:pt x="5202" y="9137"/>
                    </a:cubicBezTo>
                    <a:lnTo>
                      <a:pt x="5191" y="9137"/>
                    </a:lnTo>
                    <a:cubicBezTo>
                      <a:pt x="5202" y="9137"/>
                      <a:pt x="5191" y="9159"/>
                      <a:pt x="5202" y="9164"/>
                    </a:cubicBezTo>
                    <a:cubicBezTo>
                      <a:pt x="5204" y="9163"/>
                      <a:pt x="5207" y="9163"/>
                      <a:pt x="5208" y="9163"/>
                    </a:cubicBezTo>
                    <a:cubicBezTo>
                      <a:pt x="5210" y="9163"/>
                      <a:pt x="5211" y="9163"/>
                      <a:pt x="5212" y="9163"/>
                    </a:cubicBezTo>
                    <a:cubicBezTo>
                      <a:pt x="5214" y="9163"/>
                      <a:pt x="5215" y="9162"/>
                      <a:pt x="5218" y="9153"/>
                    </a:cubicBezTo>
                    <a:cubicBezTo>
                      <a:pt x="5235" y="9153"/>
                      <a:pt x="5213" y="9164"/>
                      <a:pt x="5213" y="9170"/>
                    </a:cubicBezTo>
                    <a:cubicBezTo>
                      <a:pt x="5215" y="9169"/>
                      <a:pt x="5217" y="9169"/>
                      <a:pt x="5219" y="9169"/>
                    </a:cubicBezTo>
                    <a:cubicBezTo>
                      <a:pt x="5231" y="9169"/>
                      <a:pt x="5234" y="9182"/>
                      <a:pt x="5229" y="9192"/>
                    </a:cubicBezTo>
                    <a:cubicBezTo>
                      <a:pt x="5235" y="9186"/>
                      <a:pt x="5239" y="9184"/>
                      <a:pt x="5242" y="9184"/>
                    </a:cubicBezTo>
                    <a:cubicBezTo>
                      <a:pt x="5250" y="9184"/>
                      <a:pt x="5247" y="9203"/>
                      <a:pt x="5254" y="9203"/>
                    </a:cubicBezTo>
                    <a:cubicBezTo>
                      <a:pt x="5256" y="9203"/>
                      <a:pt x="5259" y="9201"/>
                      <a:pt x="5263" y="9197"/>
                    </a:cubicBezTo>
                    <a:lnTo>
                      <a:pt x="5263" y="9220"/>
                    </a:lnTo>
                    <a:cubicBezTo>
                      <a:pt x="5268" y="9214"/>
                      <a:pt x="5274" y="9197"/>
                      <a:pt x="5290" y="9197"/>
                    </a:cubicBezTo>
                    <a:cubicBezTo>
                      <a:pt x="5290" y="9206"/>
                      <a:pt x="5289" y="9212"/>
                      <a:pt x="5286" y="9216"/>
                    </a:cubicBezTo>
                    <a:lnTo>
                      <a:pt x="5286" y="9216"/>
                    </a:lnTo>
                    <a:lnTo>
                      <a:pt x="5296" y="9209"/>
                    </a:lnTo>
                    <a:cubicBezTo>
                      <a:pt x="5312" y="9253"/>
                      <a:pt x="5368" y="9269"/>
                      <a:pt x="5384" y="9319"/>
                    </a:cubicBezTo>
                    <a:cubicBezTo>
                      <a:pt x="5406" y="9325"/>
                      <a:pt x="5434" y="9325"/>
                      <a:pt x="5451" y="9347"/>
                    </a:cubicBezTo>
                    <a:lnTo>
                      <a:pt x="5462" y="9347"/>
                    </a:lnTo>
                    <a:cubicBezTo>
                      <a:pt x="5478" y="9375"/>
                      <a:pt x="5489" y="9402"/>
                      <a:pt x="5523" y="9408"/>
                    </a:cubicBezTo>
                    <a:cubicBezTo>
                      <a:pt x="5528" y="9405"/>
                      <a:pt x="5532" y="9404"/>
                      <a:pt x="5535" y="9404"/>
                    </a:cubicBezTo>
                    <a:cubicBezTo>
                      <a:pt x="5548" y="9404"/>
                      <a:pt x="5527" y="9432"/>
                      <a:pt x="5538" y="9432"/>
                    </a:cubicBezTo>
                    <a:cubicBezTo>
                      <a:pt x="5540" y="9432"/>
                      <a:pt x="5542" y="9431"/>
                      <a:pt x="5545" y="9430"/>
                    </a:cubicBezTo>
                    <a:lnTo>
                      <a:pt x="5545" y="9430"/>
                    </a:lnTo>
                    <a:lnTo>
                      <a:pt x="5539" y="9435"/>
                    </a:lnTo>
                    <a:cubicBezTo>
                      <a:pt x="5554" y="9435"/>
                      <a:pt x="5564" y="9438"/>
                      <a:pt x="5577" y="9438"/>
                    </a:cubicBezTo>
                    <a:cubicBezTo>
                      <a:pt x="5583" y="9438"/>
                      <a:pt x="5591" y="9437"/>
                      <a:pt x="5600" y="9435"/>
                    </a:cubicBezTo>
                    <a:lnTo>
                      <a:pt x="5600" y="9435"/>
                    </a:lnTo>
                    <a:cubicBezTo>
                      <a:pt x="5589" y="9449"/>
                      <a:pt x="5593" y="9451"/>
                      <a:pt x="5598" y="9451"/>
                    </a:cubicBezTo>
                    <a:cubicBezTo>
                      <a:pt x="5599" y="9451"/>
                      <a:pt x="5600" y="9451"/>
                      <a:pt x="5602" y="9451"/>
                    </a:cubicBezTo>
                    <a:cubicBezTo>
                      <a:pt x="5602" y="9451"/>
                      <a:pt x="5603" y="9451"/>
                      <a:pt x="5603" y="9451"/>
                    </a:cubicBezTo>
                    <a:lnTo>
                      <a:pt x="5603" y="9451"/>
                    </a:lnTo>
                    <a:lnTo>
                      <a:pt x="5606" y="9446"/>
                    </a:lnTo>
                    <a:cubicBezTo>
                      <a:pt x="5606" y="9458"/>
                      <a:pt x="5617" y="9469"/>
                      <a:pt x="5606" y="9474"/>
                    </a:cubicBezTo>
                    <a:lnTo>
                      <a:pt x="5622" y="9469"/>
                    </a:lnTo>
                    <a:lnTo>
                      <a:pt x="5617" y="9485"/>
                    </a:lnTo>
                    <a:cubicBezTo>
                      <a:pt x="5622" y="9491"/>
                      <a:pt x="5650" y="9496"/>
                      <a:pt x="5644" y="9524"/>
                    </a:cubicBezTo>
                    <a:cubicBezTo>
                      <a:pt x="5678" y="9524"/>
                      <a:pt x="5711" y="9552"/>
                      <a:pt x="5738" y="9579"/>
                    </a:cubicBezTo>
                    <a:cubicBezTo>
                      <a:pt x="5744" y="9577"/>
                      <a:pt x="5748" y="9577"/>
                      <a:pt x="5752" y="9577"/>
                    </a:cubicBezTo>
                    <a:cubicBezTo>
                      <a:pt x="5759" y="9577"/>
                      <a:pt x="5762" y="9579"/>
                      <a:pt x="5766" y="9579"/>
                    </a:cubicBezTo>
                    <a:lnTo>
                      <a:pt x="5766" y="9601"/>
                    </a:lnTo>
                    <a:cubicBezTo>
                      <a:pt x="5770" y="9601"/>
                      <a:pt x="5781" y="9594"/>
                      <a:pt x="5788" y="9594"/>
                    </a:cubicBezTo>
                    <a:cubicBezTo>
                      <a:pt x="5791" y="9594"/>
                      <a:pt x="5794" y="9596"/>
                      <a:pt x="5794" y="9601"/>
                    </a:cubicBezTo>
                    <a:cubicBezTo>
                      <a:pt x="5798" y="9601"/>
                      <a:pt x="5806" y="9609"/>
                      <a:pt x="5815" y="9609"/>
                    </a:cubicBezTo>
                    <a:cubicBezTo>
                      <a:pt x="5817" y="9609"/>
                      <a:pt x="5819" y="9608"/>
                      <a:pt x="5821" y="9607"/>
                    </a:cubicBezTo>
                    <a:cubicBezTo>
                      <a:pt x="5826" y="9612"/>
                      <a:pt x="5827" y="9626"/>
                      <a:pt x="5823" y="9633"/>
                    </a:cubicBezTo>
                    <a:lnTo>
                      <a:pt x="5823" y="9633"/>
                    </a:lnTo>
                    <a:cubicBezTo>
                      <a:pt x="5826" y="9629"/>
                      <a:pt x="5828" y="9628"/>
                      <a:pt x="5830" y="9628"/>
                    </a:cubicBezTo>
                    <a:cubicBezTo>
                      <a:pt x="5838" y="9628"/>
                      <a:pt x="5838" y="9651"/>
                      <a:pt x="5838" y="9651"/>
                    </a:cubicBezTo>
                    <a:cubicBezTo>
                      <a:pt x="5838" y="9651"/>
                      <a:pt x="5927" y="9734"/>
                      <a:pt x="6043" y="9806"/>
                    </a:cubicBezTo>
                    <a:cubicBezTo>
                      <a:pt x="6120" y="9856"/>
                      <a:pt x="6209" y="9906"/>
                      <a:pt x="6286" y="9917"/>
                    </a:cubicBezTo>
                    <a:cubicBezTo>
                      <a:pt x="6364" y="10039"/>
                      <a:pt x="6430" y="10138"/>
                      <a:pt x="6508" y="10288"/>
                    </a:cubicBezTo>
                    <a:cubicBezTo>
                      <a:pt x="6506" y="10287"/>
                      <a:pt x="6505" y="10286"/>
                      <a:pt x="6505" y="10286"/>
                    </a:cubicBezTo>
                    <a:lnTo>
                      <a:pt x="6505" y="10286"/>
                    </a:lnTo>
                    <a:cubicBezTo>
                      <a:pt x="6492" y="10286"/>
                      <a:pt x="6578" y="10412"/>
                      <a:pt x="6555" y="10412"/>
                    </a:cubicBezTo>
                    <a:cubicBezTo>
                      <a:pt x="6553" y="10412"/>
                      <a:pt x="6550" y="10411"/>
                      <a:pt x="6546" y="10409"/>
                    </a:cubicBezTo>
                    <a:lnTo>
                      <a:pt x="6546" y="10409"/>
                    </a:lnTo>
                    <a:cubicBezTo>
                      <a:pt x="6571" y="10448"/>
                      <a:pt x="6582" y="10460"/>
                      <a:pt x="6587" y="10460"/>
                    </a:cubicBezTo>
                    <a:cubicBezTo>
                      <a:pt x="6594" y="10460"/>
                      <a:pt x="6581" y="10419"/>
                      <a:pt x="6588" y="10419"/>
                    </a:cubicBezTo>
                    <a:lnTo>
                      <a:pt x="6588" y="10419"/>
                    </a:lnTo>
                    <a:cubicBezTo>
                      <a:pt x="6591" y="10419"/>
                      <a:pt x="6595" y="10423"/>
                      <a:pt x="6602" y="10431"/>
                    </a:cubicBezTo>
                    <a:cubicBezTo>
                      <a:pt x="6624" y="10465"/>
                      <a:pt x="6651" y="10498"/>
                      <a:pt x="6646" y="10515"/>
                    </a:cubicBezTo>
                    <a:cubicBezTo>
                      <a:pt x="6643" y="10512"/>
                      <a:pt x="6642" y="10511"/>
                      <a:pt x="6641" y="10511"/>
                    </a:cubicBezTo>
                    <a:cubicBezTo>
                      <a:pt x="6635" y="10511"/>
                      <a:pt x="6639" y="10529"/>
                      <a:pt x="6636" y="10529"/>
                    </a:cubicBezTo>
                    <a:cubicBezTo>
                      <a:pt x="6635" y="10529"/>
                      <a:pt x="6633" y="10526"/>
                      <a:pt x="6629" y="10520"/>
                    </a:cubicBezTo>
                    <a:lnTo>
                      <a:pt x="6629" y="10520"/>
                    </a:lnTo>
                    <a:lnTo>
                      <a:pt x="6679" y="10603"/>
                    </a:lnTo>
                    <a:cubicBezTo>
                      <a:pt x="6679" y="10604"/>
                      <a:pt x="6679" y="10605"/>
                      <a:pt x="6678" y="10605"/>
                    </a:cubicBezTo>
                    <a:cubicBezTo>
                      <a:pt x="6675" y="10605"/>
                      <a:pt x="6666" y="10596"/>
                      <a:pt x="6657" y="10592"/>
                    </a:cubicBezTo>
                    <a:lnTo>
                      <a:pt x="6657" y="10592"/>
                    </a:lnTo>
                    <a:cubicBezTo>
                      <a:pt x="6768" y="10758"/>
                      <a:pt x="6812" y="10907"/>
                      <a:pt x="6906" y="11062"/>
                    </a:cubicBezTo>
                    <a:cubicBezTo>
                      <a:pt x="6907" y="11063"/>
                      <a:pt x="6907" y="11063"/>
                      <a:pt x="6908" y="11063"/>
                    </a:cubicBezTo>
                    <a:cubicBezTo>
                      <a:pt x="6919" y="11063"/>
                      <a:pt x="6885" y="11006"/>
                      <a:pt x="6892" y="11006"/>
                    </a:cubicBezTo>
                    <a:lnTo>
                      <a:pt x="6892" y="11006"/>
                    </a:lnTo>
                    <a:cubicBezTo>
                      <a:pt x="6893" y="11006"/>
                      <a:pt x="6894" y="11006"/>
                      <a:pt x="6895" y="11007"/>
                    </a:cubicBezTo>
                    <a:cubicBezTo>
                      <a:pt x="7000" y="11156"/>
                      <a:pt x="6956" y="11151"/>
                      <a:pt x="7044" y="11295"/>
                    </a:cubicBezTo>
                    <a:lnTo>
                      <a:pt x="7017" y="11267"/>
                    </a:lnTo>
                    <a:lnTo>
                      <a:pt x="7017" y="11267"/>
                    </a:lnTo>
                    <a:cubicBezTo>
                      <a:pt x="7055" y="11311"/>
                      <a:pt x="7072" y="11328"/>
                      <a:pt x="7100" y="11411"/>
                    </a:cubicBezTo>
                    <a:cubicBezTo>
                      <a:pt x="7099" y="11414"/>
                      <a:pt x="7098" y="11415"/>
                      <a:pt x="7097" y="11415"/>
                    </a:cubicBezTo>
                    <a:cubicBezTo>
                      <a:pt x="7085" y="11415"/>
                      <a:pt x="7052" y="11346"/>
                      <a:pt x="7028" y="11317"/>
                    </a:cubicBezTo>
                    <a:lnTo>
                      <a:pt x="7028" y="11317"/>
                    </a:lnTo>
                    <a:cubicBezTo>
                      <a:pt x="7051" y="11364"/>
                      <a:pt x="7106" y="11466"/>
                      <a:pt x="7119" y="11466"/>
                    </a:cubicBezTo>
                    <a:cubicBezTo>
                      <a:pt x="7122" y="11466"/>
                      <a:pt x="7123" y="11463"/>
                      <a:pt x="7122" y="11455"/>
                    </a:cubicBezTo>
                    <a:lnTo>
                      <a:pt x="7122" y="11455"/>
                    </a:lnTo>
                    <a:cubicBezTo>
                      <a:pt x="7166" y="11516"/>
                      <a:pt x="7155" y="11544"/>
                      <a:pt x="7177" y="11588"/>
                    </a:cubicBezTo>
                    <a:cubicBezTo>
                      <a:pt x="7181" y="11588"/>
                      <a:pt x="7166" y="11546"/>
                      <a:pt x="7171" y="11546"/>
                    </a:cubicBezTo>
                    <a:lnTo>
                      <a:pt x="7171" y="11546"/>
                    </a:lnTo>
                    <a:cubicBezTo>
                      <a:pt x="7173" y="11546"/>
                      <a:pt x="7176" y="11550"/>
                      <a:pt x="7183" y="11560"/>
                    </a:cubicBezTo>
                    <a:cubicBezTo>
                      <a:pt x="7205" y="11616"/>
                      <a:pt x="7238" y="11682"/>
                      <a:pt x="7277" y="11754"/>
                    </a:cubicBezTo>
                    <a:cubicBezTo>
                      <a:pt x="7210" y="11715"/>
                      <a:pt x="7150" y="11671"/>
                      <a:pt x="7089" y="11643"/>
                    </a:cubicBezTo>
                    <a:lnTo>
                      <a:pt x="7089" y="11643"/>
                    </a:lnTo>
                    <a:cubicBezTo>
                      <a:pt x="7098" y="11648"/>
                      <a:pt x="7089" y="11663"/>
                      <a:pt x="7079" y="11663"/>
                    </a:cubicBezTo>
                    <a:cubicBezTo>
                      <a:pt x="7077" y="11663"/>
                      <a:pt x="7074" y="11662"/>
                      <a:pt x="7072" y="11660"/>
                    </a:cubicBezTo>
                    <a:cubicBezTo>
                      <a:pt x="7083" y="11605"/>
                      <a:pt x="7033" y="11649"/>
                      <a:pt x="7028" y="11605"/>
                    </a:cubicBezTo>
                    <a:cubicBezTo>
                      <a:pt x="6982" y="11600"/>
                      <a:pt x="6964" y="11548"/>
                      <a:pt x="6919" y="11548"/>
                    </a:cubicBezTo>
                    <a:cubicBezTo>
                      <a:pt x="6915" y="11548"/>
                      <a:pt x="6911" y="11548"/>
                      <a:pt x="6906" y="11549"/>
                    </a:cubicBezTo>
                    <a:lnTo>
                      <a:pt x="6917" y="11538"/>
                    </a:lnTo>
                    <a:cubicBezTo>
                      <a:pt x="6917" y="11535"/>
                      <a:pt x="6914" y="11535"/>
                      <a:pt x="6911" y="11535"/>
                    </a:cubicBezTo>
                    <a:cubicBezTo>
                      <a:pt x="6907" y="11535"/>
                      <a:pt x="6903" y="11535"/>
                      <a:pt x="6901" y="11533"/>
                    </a:cubicBezTo>
                    <a:cubicBezTo>
                      <a:pt x="6889" y="11516"/>
                      <a:pt x="6867" y="11516"/>
                      <a:pt x="6862" y="11511"/>
                    </a:cubicBezTo>
                    <a:lnTo>
                      <a:pt x="6851" y="11522"/>
                    </a:lnTo>
                    <a:cubicBezTo>
                      <a:pt x="6845" y="11516"/>
                      <a:pt x="6851" y="11511"/>
                      <a:pt x="6840" y="11511"/>
                    </a:cubicBezTo>
                    <a:lnTo>
                      <a:pt x="6845" y="11505"/>
                    </a:lnTo>
                    <a:lnTo>
                      <a:pt x="6823" y="11511"/>
                    </a:lnTo>
                    <a:cubicBezTo>
                      <a:pt x="6840" y="11488"/>
                      <a:pt x="6806" y="11494"/>
                      <a:pt x="6806" y="11483"/>
                    </a:cubicBezTo>
                    <a:cubicBezTo>
                      <a:pt x="6790" y="11483"/>
                      <a:pt x="6762" y="11477"/>
                      <a:pt x="6757" y="11461"/>
                    </a:cubicBezTo>
                    <a:cubicBezTo>
                      <a:pt x="6762" y="11450"/>
                      <a:pt x="6740" y="11433"/>
                      <a:pt x="6734" y="11422"/>
                    </a:cubicBezTo>
                    <a:cubicBezTo>
                      <a:pt x="6707" y="11405"/>
                      <a:pt x="6674" y="11394"/>
                      <a:pt x="6646" y="11367"/>
                    </a:cubicBezTo>
                    <a:lnTo>
                      <a:pt x="6640" y="11378"/>
                    </a:lnTo>
                    <a:lnTo>
                      <a:pt x="6629" y="11372"/>
                    </a:lnTo>
                    <a:cubicBezTo>
                      <a:pt x="6629" y="11372"/>
                      <a:pt x="6629" y="11367"/>
                      <a:pt x="6640" y="11367"/>
                    </a:cubicBezTo>
                    <a:cubicBezTo>
                      <a:pt x="6646" y="11345"/>
                      <a:pt x="6618" y="11356"/>
                      <a:pt x="6618" y="11345"/>
                    </a:cubicBezTo>
                    <a:lnTo>
                      <a:pt x="6618" y="11345"/>
                    </a:lnTo>
                    <a:cubicBezTo>
                      <a:pt x="6616" y="11350"/>
                      <a:pt x="6617" y="11351"/>
                      <a:pt x="6619" y="11351"/>
                    </a:cubicBezTo>
                    <a:cubicBezTo>
                      <a:pt x="6621" y="11351"/>
                      <a:pt x="6624" y="11350"/>
                      <a:pt x="6624" y="11350"/>
                    </a:cubicBezTo>
                    <a:lnTo>
                      <a:pt x="6624" y="11350"/>
                    </a:lnTo>
                    <a:cubicBezTo>
                      <a:pt x="6624" y="11360"/>
                      <a:pt x="6620" y="11366"/>
                      <a:pt x="6615" y="11366"/>
                    </a:cubicBezTo>
                    <a:cubicBezTo>
                      <a:pt x="6611" y="11366"/>
                      <a:pt x="6606" y="11363"/>
                      <a:pt x="6602" y="11356"/>
                    </a:cubicBezTo>
                    <a:lnTo>
                      <a:pt x="6591" y="11367"/>
                    </a:lnTo>
                    <a:cubicBezTo>
                      <a:pt x="6596" y="11350"/>
                      <a:pt x="6596" y="11345"/>
                      <a:pt x="6602" y="11328"/>
                    </a:cubicBezTo>
                    <a:cubicBezTo>
                      <a:pt x="6574" y="11317"/>
                      <a:pt x="6546" y="11322"/>
                      <a:pt x="6519" y="11300"/>
                    </a:cubicBezTo>
                    <a:cubicBezTo>
                      <a:pt x="6535" y="11289"/>
                      <a:pt x="6502" y="11295"/>
                      <a:pt x="6519" y="11273"/>
                    </a:cubicBezTo>
                    <a:cubicBezTo>
                      <a:pt x="6502" y="11273"/>
                      <a:pt x="6513" y="11295"/>
                      <a:pt x="6491" y="11300"/>
                    </a:cubicBezTo>
                    <a:cubicBezTo>
                      <a:pt x="6485" y="11300"/>
                      <a:pt x="6480" y="11300"/>
                      <a:pt x="6485" y="11295"/>
                    </a:cubicBezTo>
                    <a:cubicBezTo>
                      <a:pt x="6491" y="11289"/>
                      <a:pt x="6491" y="11284"/>
                      <a:pt x="6502" y="11284"/>
                    </a:cubicBezTo>
                    <a:lnTo>
                      <a:pt x="6485" y="11273"/>
                    </a:lnTo>
                    <a:lnTo>
                      <a:pt x="6491" y="11267"/>
                    </a:lnTo>
                    <a:cubicBezTo>
                      <a:pt x="6463" y="11267"/>
                      <a:pt x="6463" y="11228"/>
                      <a:pt x="6436" y="11228"/>
                    </a:cubicBezTo>
                    <a:cubicBezTo>
                      <a:pt x="6430" y="11234"/>
                      <a:pt x="6447" y="11234"/>
                      <a:pt x="6436" y="11239"/>
                    </a:cubicBezTo>
                    <a:cubicBezTo>
                      <a:pt x="6408" y="11239"/>
                      <a:pt x="6430" y="11212"/>
                      <a:pt x="6402" y="11212"/>
                    </a:cubicBezTo>
                    <a:lnTo>
                      <a:pt x="6419" y="11206"/>
                    </a:lnTo>
                    <a:cubicBezTo>
                      <a:pt x="6410" y="11206"/>
                      <a:pt x="6404" y="11210"/>
                      <a:pt x="6400" y="11210"/>
                    </a:cubicBezTo>
                    <a:cubicBezTo>
                      <a:pt x="6398" y="11210"/>
                      <a:pt x="6397" y="11208"/>
                      <a:pt x="6397" y="11201"/>
                    </a:cubicBezTo>
                    <a:cubicBezTo>
                      <a:pt x="6400" y="11191"/>
                      <a:pt x="6404" y="11189"/>
                      <a:pt x="6409" y="11189"/>
                    </a:cubicBezTo>
                    <a:cubicBezTo>
                      <a:pt x="6413" y="11189"/>
                      <a:pt x="6418" y="11190"/>
                      <a:pt x="6425" y="11190"/>
                    </a:cubicBezTo>
                    <a:cubicBezTo>
                      <a:pt x="6421" y="11186"/>
                      <a:pt x="6413" y="11183"/>
                      <a:pt x="6406" y="11183"/>
                    </a:cubicBezTo>
                    <a:cubicBezTo>
                      <a:pt x="6401" y="11183"/>
                      <a:pt x="6397" y="11185"/>
                      <a:pt x="6397" y="11190"/>
                    </a:cubicBezTo>
                    <a:cubicBezTo>
                      <a:pt x="6386" y="11190"/>
                      <a:pt x="6387" y="11185"/>
                      <a:pt x="6389" y="11180"/>
                    </a:cubicBezTo>
                    <a:lnTo>
                      <a:pt x="6389" y="11180"/>
                    </a:lnTo>
                    <a:cubicBezTo>
                      <a:pt x="6387" y="11182"/>
                      <a:pt x="6385" y="11184"/>
                      <a:pt x="6380" y="11184"/>
                    </a:cubicBezTo>
                    <a:cubicBezTo>
                      <a:pt x="6375" y="11173"/>
                      <a:pt x="6364" y="11156"/>
                      <a:pt x="6347" y="11151"/>
                    </a:cubicBezTo>
                    <a:lnTo>
                      <a:pt x="6353" y="11145"/>
                    </a:lnTo>
                    <a:lnTo>
                      <a:pt x="6353" y="11145"/>
                    </a:lnTo>
                    <a:cubicBezTo>
                      <a:pt x="6351" y="11146"/>
                      <a:pt x="6350" y="11146"/>
                      <a:pt x="6349" y="11146"/>
                    </a:cubicBezTo>
                    <a:cubicBezTo>
                      <a:pt x="6339" y="11146"/>
                      <a:pt x="6352" y="11123"/>
                      <a:pt x="6342" y="11118"/>
                    </a:cubicBezTo>
                    <a:cubicBezTo>
                      <a:pt x="6297" y="11096"/>
                      <a:pt x="6242" y="11068"/>
                      <a:pt x="6209" y="11040"/>
                    </a:cubicBezTo>
                    <a:cubicBezTo>
                      <a:pt x="6202" y="11042"/>
                      <a:pt x="6197" y="11042"/>
                      <a:pt x="6192" y="11042"/>
                    </a:cubicBezTo>
                    <a:cubicBezTo>
                      <a:pt x="6180" y="11042"/>
                      <a:pt x="6171" y="11039"/>
                      <a:pt x="6159" y="11035"/>
                    </a:cubicBezTo>
                    <a:lnTo>
                      <a:pt x="6176" y="11013"/>
                    </a:lnTo>
                    <a:lnTo>
                      <a:pt x="6159" y="11013"/>
                    </a:lnTo>
                    <a:cubicBezTo>
                      <a:pt x="6160" y="11012"/>
                      <a:pt x="6161" y="11011"/>
                      <a:pt x="6161" y="11010"/>
                    </a:cubicBezTo>
                    <a:lnTo>
                      <a:pt x="6161" y="11010"/>
                    </a:lnTo>
                    <a:lnTo>
                      <a:pt x="6159" y="11013"/>
                    </a:lnTo>
                    <a:cubicBezTo>
                      <a:pt x="6159" y="11011"/>
                      <a:pt x="6160" y="11011"/>
                      <a:pt x="6161" y="11010"/>
                    </a:cubicBezTo>
                    <a:lnTo>
                      <a:pt x="6161" y="11010"/>
                    </a:lnTo>
                    <a:cubicBezTo>
                      <a:pt x="6161" y="11010"/>
                      <a:pt x="6161" y="11010"/>
                      <a:pt x="6161" y="11010"/>
                    </a:cubicBezTo>
                    <a:lnTo>
                      <a:pt x="6161" y="11010"/>
                    </a:lnTo>
                    <a:lnTo>
                      <a:pt x="6162" y="11010"/>
                    </a:lnTo>
                    <a:lnTo>
                      <a:pt x="6162" y="11010"/>
                    </a:lnTo>
                    <a:cubicBezTo>
                      <a:pt x="6162" y="11010"/>
                      <a:pt x="6161" y="11010"/>
                      <a:pt x="6161" y="11010"/>
                    </a:cubicBezTo>
                    <a:lnTo>
                      <a:pt x="6161" y="11010"/>
                    </a:lnTo>
                    <a:cubicBezTo>
                      <a:pt x="6164" y="11002"/>
                      <a:pt x="6146" y="10985"/>
                      <a:pt x="6170" y="10985"/>
                    </a:cubicBezTo>
                    <a:lnTo>
                      <a:pt x="6131" y="10957"/>
                    </a:lnTo>
                    <a:cubicBezTo>
                      <a:pt x="6130" y="10956"/>
                      <a:pt x="6130" y="10956"/>
                      <a:pt x="6129" y="10956"/>
                    </a:cubicBezTo>
                    <a:cubicBezTo>
                      <a:pt x="6124" y="10956"/>
                      <a:pt x="6119" y="10961"/>
                      <a:pt x="6117" y="10961"/>
                    </a:cubicBezTo>
                    <a:cubicBezTo>
                      <a:pt x="6115" y="10961"/>
                      <a:pt x="6115" y="10960"/>
                      <a:pt x="6115" y="10957"/>
                    </a:cubicBezTo>
                    <a:cubicBezTo>
                      <a:pt x="6115" y="10954"/>
                      <a:pt x="6116" y="10954"/>
                      <a:pt x="6118" y="10954"/>
                    </a:cubicBezTo>
                    <a:cubicBezTo>
                      <a:pt x="6120" y="10954"/>
                      <a:pt x="6123" y="10954"/>
                      <a:pt x="6126" y="10952"/>
                    </a:cubicBezTo>
                    <a:cubicBezTo>
                      <a:pt x="6122" y="10938"/>
                      <a:pt x="6115" y="10934"/>
                      <a:pt x="6106" y="10934"/>
                    </a:cubicBezTo>
                    <a:cubicBezTo>
                      <a:pt x="6093" y="10934"/>
                      <a:pt x="6075" y="10943"/>
                      <a:pt x="6061" y="10943"/>
                    </a:cubicBezTo>
                    <a:cubicBezTo>
                      <a:pt x="6054" y="10943"/>
                      <a:pt x="6048" y="10941"/>
                      <a:pt x="6043" y="10935"/>
                    </a:cubicBezTo>
                    <a:lnTo>
                      <a:pt x="6048" y="10935"/>
                    </a:lnTo>
                    <a:cubicBezTo>
                      <a:pt x="6045" y="10935"/>
                      <a:pt x="6041" y="10933"/>
                      <a:pt x="6037" y="10933"/>
                    </a:cubicBezTo>
                    <a:cubicBezTo>
                      <a:pt x="6035" y="10933"/>
                      <a:pt x="6034" y="10933"/>
                      <a:pt x="6032" y="10935"/>
                    </a:cubicBezTo>
                    <a:cubicBezTo>
                      <a:pt x="6026" y="10942"/>
                      <a:pt x="6026" y="10944"/>
                      <a:pt x="6027" y="10944"/>
                    </a:cubicBezTo>
                    <a:cubicBezTo>
                      <a:pt x="6029" y="10944"/>
                      <a:pt x="6033" y="10942"/>
                      <a:pt x="6036" y="10942"/>
                    </a:cubicBezTo>
                    <a:cubicBezTo>
                      <a:pt x="6040" y="10942"/>
                      <a:pt x="6043" y="10944"/>
                      <a:pt x="6043" y="10952"/>
                    </a:cubicBezTo>
                    <a:cubicBezTo>
                      <a:pt x="6038" y="10958"/>
                      <a:pt x="6034" y="10960"/>
                      <a:pt x="6030" y="10960"/>
                    </a:cubicBezTo>
                    <a:cubicBezTo>
                      <a:pt x="6027" y="10960"/>
                      <a:pt x="6024" y="10959"/>
                      <a:pt x="6021" y="10959"/>
                    </a:cubicBezTo>
                    <a:cubicBezTo>
                      <a:pt x="6019" y="10959"/>
                      <a:pt x="6017" y="10959"/>
                      <a:pt x="6015" y="10963"/>
                    </a:cubicBezTo>
                    <a:cubicBezTo>
                      <a:pt x="6015" y="10957"/>
                      <a:pt x="6012" y="10956"/>
                      <a:pt x="6008" y="10956"/>
                    </a:cubicBezTo>
                    <a:cubicBezTo>
                      <a:pt x="6004" y="10956"/>
                      <a:pt x="5999" y="10957"/>
                      <a:pt x="5993" y="10957"/>
                    </a:cubicBezTo>
                    <a:cubicBezTo>
                      <a:pt x="5993" y="10935"/>
                      <a:pt x="5971" y="10935"/>
                      <a:pt x="5982" y="10913"/>
                    </a:cubicBezTo>
                    <a:lnTo>
                      <a:pt x="5982" y="10913"/>
                    </a:lnTo>
                    <a:cubicBezTo>
                      <a:pt x="5977" y="10913"/>
                      <a:pt x="5960" y="10925"/>
                      <a:pt x="5945" y="10925"/>
                    </a:cubicBezTo>
                    <a:cubicBezTo>
                      <a:pt x="5943" y="10925"/>
                      <a:pt x="5940" y="10925"/>
                      <a:pt x="5938" y="10924"/>
                    </a:cubicBezTo>
                    <a:cubicBezTo>
                      <a:pt x="5949" y="10902"/>
                      <a:pt x="5954" y="10907"/>
                      <a:pt x="5949" y="10896"/>
                    </a:cubicBezTo>
                    <a:lnTo>
                      <a:pt x="5949" y="10896"/>
                    </a:lnTo>
                    <a:lnTo>
                      <a:pt x="5932" y="10902"/>
                    </a:lnTo>
                    <a:cubicBezTo>
                      <a:pt x="5927" y="10896"/>
                      <a:pt x="5932" y="10896"/>
                      <a:pt x="5932" y="10885"/>
                    </a:cubicBezTo>
                    <a:cubicBezTo>
                      <a:pt x="5931" y="10884"/>
                      <a:pt x="5930" y="10884"/>
                      <a:pt x="5929" y="10884"/>
                    </a:cubicBezTo>
                    <a:cubicBezTo>
                      <a:pt x="5925" y="10884"/>
                      <a:pt x="5919" y="10887"/>
                      <a:pt x="5915" y="10887"/>
                    </a:cubicBezTo>
                    <a:cubicBezTo>
                      <a:pt x="5912" y="10887"/>
                      <a:pt x="5910" y="10886"/>
                      <a:pt x="5910" y="10880"/>
                    </a:cubicBezTo>
                    <a:lnTo>
                      <a:pt x="5927" y="10874"/>
                    </a:lnTo>
                    <a:cubicBezTo>
                      <a:pt x="5910" y="10874"/>
                      <a:pt x="5910" y="10869"/>
                      <a:pt x="5904" y="10858"/>
                    </a:cubicBezTo>
                    <a:cubicBezTo>
                      <a:pt x="5906" y="10856"/>
                      <a:pt x="5908" y="10855"/>
                      <a:pt x="5909" y="10855"/>
                    </a:cubicBezTo>
                    <a:cubicBezTo>
                      <a:pt x="5911" y="10855"/>
                      <a:pt x="5912" y="10858"/>
                      <a:pt x="5916" y="10858"/>
                    </a:cubicBezTo>
                    <a:cubicBezTo>
                      <a:pt x="5919" y="10852"/>
                      <a:pt x="5919" y="10850"/>
                      <a:pt x="5917" y="10850"/>
                    </a:cubicBezTo>
                    <a:cubicBezTo>
                      <a:pt x="5915" y="10850"/>
                      <a:pt x="5909" y="10853"/>
                      <a:pt x="5906" y="10853"/>
                    </a:cubicBezTo>
                    <a:cubicBezTo>
                      <a:pt x="5905" y="10853"/>
                      <a:pt x="5904" y="10853"/>
                      <a:pt x="5904" y="10852"/>
                    </a:cubicBezTo>
                    <a:cubicBezTo>
                      <a:pt x="5904" y="10858"/>
                      <a:pt x="5904" y="10869"/>
                      <a:pt x="5893" y="10874"/>
                    </a:cubicBezTo>
                    <a:cubicBezTo>
                      <a:pt x="5893" y="10872"/>
                      <a:pt x="5891" y="10872"/>
                      <a:pt x="5888" y="10872"/>
                    </a:cubicBezTo>
                    <a:cubicBezTo>
                      <a:pt x="5882" y="10872"/>
                      <a:pt x="5873" y="10872"/>
                      <a:pt x="5877" y="10858"/>
                    </a:cubicBezTo>
                    <a:lnTo>
                      <a:pt x="5893" y="10852"/>
                    </a:lnTo>
                    <a:cubicBezTo>
                      <a:pt x="5882" y="10852"/>
                      <a:pt x="5878" y="10853"/>
                      <a:pt x="5875" y="10853"/>
                    </a:cubicBezTo>
                    <a:cubicBezTo>
                      <a:pt x="5873" y="10853"/>
                      <a:pt x="5871" y="10852"/>
                      <a:pt x="5866" y="10847"/>
                    </a:cubicBezTo>
                    <a:lnTo>
                      <a:pt x="5871" y="10841"/>
                    </a:lnTo>
                    <a:lnTo>
                      <a:pt x="5871" y="10841"/>
                    </a:lnTo>
                    <a:cubicBezTo>
                      <a:pt x="5869" y="10842"/>
                      <a:pt x="5867" y="10842"/>
                      <a:pt x="5865" y="10842"/>
                    </a:cubicBezTo>
                    <a:cubicBezTo>
                      <a:pt x="5849" y="10842"/>
                      <a:pt x="5849" y="10823"/>
                      <a:pt x="5844" y="10813"/>
                    </a:cubicBezTo>
                    <a:cubicBezTo>
                      <a:pt x="5836" y="10813"/>
                      <a:pt x="5831" y="10816"/>
                      <a:pt x="5829" y="10816"/>
                    </a:cubicBezTo>
                    <a:cubicBezTo>
                      <a:pt x="5828" y="10816"/>
                      <a:pt x="5827" y="10815"/>
                      <a:pt x="5827" y="10813"/>
                    </a:cubicBezTo>
                    <a:cubicBezTo>
                      <a:pt x="5827" y="10824"/>
                      <a:pt x="5821" y="10824"/>
                      <a:pt x="5816" y="10830"/>
                    </a:cubicBezTo>
                    <a:cubicBezTo>
                      <a:pt x="5817" y="10822"/>
                      <a:pt x="5816" y="10820"/>
                      <a:pt x="5813" y="10820"/>
                    </a:cubicBezTo>
                    <a:cubicBezTo>
                      <a:pt x="5807" y="10820"/>
                      <a:pt x="5798" y="10826"/>
                      <a:pt x="5791" y="10826"/>
                    </a:cubicBezTo>
                    <a:cubicBezTo>
                      <a:pt x="5787" y="10826"/>
                      <a:pt x="5784" y="10824"/>
                      <a:pt x="5783" y="10819"/>
                    </a:cubicBezTo>
                    <a:cubicBezTo>
                      <a:pt x="5785" y="10816"/>
                      <a:pt x="5788" y="10815"/>
                      <a:pt x="5790" y="10815"/>
                    </a:cubicBezTo>
                    <a:cubicBezTo>
                      <a:pt x="5792" y="10815"/>
                      <a:pt x="5794" y="10816"/>
                      <a:pt x="5794" y="10819"/>
                    </a:cubicBezTo>
                    <a:cubicBezTo>
                      <a:pt x="5816" y="10802"/>
                      <a:pt x="5827" y="10791"/>
                      <a:pt x="5844" y="10791"/>
                    </a:cubicBezTo>
                    <a:cubicBezTo>
                      <a:pt x="5837" y="10791"/>
                      <a:pt x="5832" y="10789"/>
                      <a:pt x="5831" y="10787"/>
                    </a:cubicBezTo>
                    <a:lnTo>
                      <a:pt x="5831" y="10787"/>
                    </a:lnTo>
                    <a:lnTo>
                      <a:pt x="5821" y="10797"/>
                    </a:lnTo>
                    <a:cubicBezTo>
                      <a:pt x="5816" y="10797"/>
                      <a:pt x="5816" y="10791"/>
                      <a:pt x="5816" y="10791"/>
                    </a:cubicBezTo>
                    <a:cubicBezTo>
                      <a:pt x="5799" y="10797"/>
                      <a:pt x="5810" y="10813"/>
                      <a:pt x="5794" y="10813"/>
                    </a:cubicBezTo>
                    <a:cubicBezTo>
                      <a:pt x="5784" y="10813"/>
                      <a:pt x="5800" y="10796"/>
                      <a:pt x="5796" y="10796"/>
                    </a:cubicBezTo>
                    <a:lnTo>
                      <a:pt x="5796" y="10796"/>
                    </a:lnTo>
                    <a:cubicBezTo>
                      <a:pt x="5796" y="10796"/>
                      <a:pt x="5795" y="10796"/>
                      <a:pt x="5794" y="10797"/>
                    </a:cubicBezTo>
                    <a:cubicBezTo>
                      <a:pt x="5792" y="10796"/>
                      <a:pt x="5791" y="10796"/>
                      <a:pt x="5790" y="10796"/>
                    </a:cubicBezTo>
                    <a:cubicBezTo>
                      <a:pt x="5783" y="10796"/>
                      <a:pt x="5777" y="10803"/>
                      <a:pt x="5772" y="10803"/>
                    </a:cubicBezTo>
                    <a:cubicBezTo>
                      <a:pt x="5770" y="10803"/>
                      <a:pt x="5768" y="10801"/>
                      <a:pt x="5766" y="10797"/>
                    </a:cubicBezTo>
                    <a:lnTo>
                      <a:pt x="5772" y="10797"/>
                    </a:lnTo>
                    <a:cubicBezTo>
                      <a:pt x="5772" y="10786"/>
                      <a:pt x="5749" y="10786"/>
                      <a:pt x="5766" y="10764"/>
                    </a:cubicBezTo>
                    <a:cubicBezTo>
                      <a:pt x="5772" y="10764"/>
                      <a:pt x="5777" y="10758"/>
                      <a:pt x="5777" y="10758"/>
                    </a:cubicBezTo>
                    <a:cubicBezTo>
                      <a:pt x="5799" y="10747"/>
                      <a:pt x="5766" y="10758"/>
                      <a:pt x="5788" y="10736"/>
                    </a:cubicBezTo>
                    <a:lnTo>
                      <a:pt x="5788" y="10736"/>
                    </a:lnTo>
                    <a:cubicBezTo>
                      <a:pt x="5785" y="10739"/>
                      <a:pt x="5781" y="10741"/>
                      <a:pt x="5778" y="10741"/>
                    </a:cubicBezTo>
                    <a:cubicBezTo>
                      <a:pt x="5771" y="10741"/>
                      <a:pt x="5766" y="10734"/>
                      <a:pt x="5766" y="10730"/>
                    </a:cubicBezTo>
                    <a:lnTo>
                      <a:pt x="5761" y="10741"/>
                    </a:lnTo>
                    <a:cubicBezTo>
                      <a:pt x="5751" y="10746"/>
                      <a:pt x="5746" y="10747"/>
                      <a:pt x="5743" y="10747"/>
                    </a:cubicBezTo>
                    <a:cubicBezTo>
                      <a:pt x="5734" y="10747"/>
                      <a:pt x="5774" y="10717"/>
                      <a:pt x="5761" y="10708"/>
                    </a:cubicBezTo>
                    <a:cubicBezTo>
                      <a:pt x="5738" y="10708"/>
                      <a:pt x="5761" y="10714"/>
                      <a:pt x="5744" y="10714"/>
                    </a:cubicBezTo>
                    <a:cubicBezTo>
                      <a:pt x="5738" y="10708"/>
                      <a:pt x="5744" y="10692"/>
                      <a:pt x="5733" y="10686"/>
                    </a:cubicBezTo>
                    <a:cubicBezTo>
                      <a:pt x="5733" y="10683"/>
                      <a:pt x="5733" y="10675"/>
                      <a:pt x="5736" y="10667"/>
                    </a:cubicBezTo>
                    <a:lnTo>
                      <a:pt x="5736" y="10667"/>
                    </a:lnTo>
                    <a:lnTo>
                      <a:pt x="5727" y="10675"/>
                    </a:lnTo>
                    <a:cubicBezTo>
                      <a:pt x="5716" y="10664"/>
                      <a:pt x="5705" y="10658"/>
                      <a:pt x="5694" y="10653"/>
                    </a:cubicBezTo>
                    <a:cubicBezTo>
                      <a:pt x="5694" y="10658"/>
                      <a:pt x="5689" y="10658"/>
                      <a:pt x="5689" y="10658"/>
                    </a:cubicBezTo>
                    <a:cubicBezTo>
                      <a:pt x="5678" y="10653"/>
                      <a:pt x="5655" y="10658"/>
                      <a:pt x="5650" y="10647"/>
                    </a:cubicBezTo>
                    <a:cubicBezTo>
                      <a:pt x="5652" y="10640"/>
                      <a:pt x="5655" y="10637"/>
                      <a:pt x="5658" y="10637"/>
                    </a:cubicBezTo>
                    <a:cubicBezTo>
                      <a:pt x="5662" y="10637"/>
                      <a:pt x="5666" y="10641"/>
                      <a:pt x="5672" y="10647"/>
                    </a:cubicBezTo>
                    <a:cubicBezTo>
                      <a:pt x="5672" y="10631"/>
                      <a:pt x="5661" y="10636"/>
                      <a:pt x="5655" y="10625"/>
                    </a:cubicBezTo>
                    <a:cubicBezTo>
                      <a:pt x="5656" y="10624"/>
                      <a:pt x="5656" y="10623"/>
                      <a:pt x="5657" y="10622"/>
                    </a:cubicBezTo>
                    <a:lnTo>
                      <a:pt x="5657" y="10622"/>
                    </a:lnTo>
                    <a:cubicBezTo>
                      <a:pt x="5656" y="10622"/>
                      <a:pt x="5655" y="10622"/>
                      <a:pt x="5655" y="10622"/>
                    </a:cubicBezTo>
                    <a:cubicBezTo>
                      <a:pt x="5647" y="10622"/>
                      <a:pt x="5654" y="10603"/>
                      <a:pt x="5644" y="10603"/>
                    </a:cubicBezTo>
                    <a:cubicBezTo>
                      <a:pt x="5637" y="10596"/>
                      <a:pt x="5630" y="10593"/>
                      <a:pt x="5623" y="10593"/>
                    </a:cubicBezTo>
                    <a:cubicBezTo>
                      <a:pt x="5613" y="10593"/>
                      <a:pt x="5602" y="10599"/>
                      <a:pt x="5590" y="10603"/>
                    </a:cubicBezTo>
                    <a:lnTo>
                      <a:pt x="5590" y="10603"/>
                    </a:lnTo>
                    <a:cubicBezTo>
                      <a:pt x="5591" y="10602"/>
                      <a:pt x="5592" y="10600"/>
                      <a:pt x="5595" y="10598"/>
                    </a:cubicBezTo>
                    <a:cubicBezTo>
                      <a:pt x="5589" y="10592"/>
                      <a:pt x="5595" y="10570"/>
                      <a:pt x="5606" y="10564"/>
                    </a:cubicBezTo>
                    <a:cubicBezTo>
                      <a:pt x="5603" y="10562"/>
                      <a:pt x="5602" y="10561"/>
                      <a:pt x="5601" y="10561"/>
                    </a:cubicBezTo>
                    <a:cubicBezTo>
                      <a:pt x="5596" y="10561"/>
                      <a:pt x="5599" y="10575"/>
                      <a:pt x="5595" y="10575"/>
                    </a:cubicBezTo>
                    <a:lnTo>
                      <a:pt x="5578" y="10564"/>
                    </a:lnTo>
                    <a:cubicBezTo>
                      <a:pt x="5572" y="10570"/>
                      <a:pt x="5572" y="10575"/>
                      <a:pt x="5561" y="10575"/>
                    </a:cubicBezTo>
                    <a:cubicBezTo>
                      <a:pt x="5550" y="10575"/>
                      <a:pt x="5550" y="10570"/>
                      <a:pt x="5545" y="10564"/>
                    </a:cubicBezTo>
                    <a:cubicBezTo>
                      <a:pt x="5549" y="10564"/>
                      <a:pt x="5558" y="10552"/>
                      <a:pt x="5561" y="10552"/>
                    </a:cubicBezTo>
                    <a:cubicBezTo>
                      <a:pt x="5561" y="10552"/>
                      <a:pt x="5561" y="10552"/>
                      <a:pt x="5561" y="10553"/>
                    </a:cubicBezTo>
                    <a:lnTo>
                      <a:pt x="5561" y="10553"/>
                    </a:lnTo>
                    <a:cubicBezTo>
                      <a:pt x="5561" y="10549"/>
                      <a:pt x="5556" y="10545"/>
                      <a:pt x="5551" y="10545"/>
                    </a:cubicBezTo>
                    <a:cubicBezTo>
                      <a:pt x="5548" y="10545"/>
                      <a:pt x="5546" y="10546"/>
                      <a:pt x="5545" y="10548"/>
                    </a:cubicBezTo>
                    <a:cubicBezTo>
                      <a:pt x="5545" y="10553"/>
                      <a:pt x="5542" y="10554"/>
                      <a:pt x="5539" y="10554"/>
                    </a:cubicBezTo>
                    <a:cubicBezTo>
                      <a:pt x="5536" y="10554"/>
                      <a:pt x="5533" y="10554"/>
                      <a:pt x="5529" y="10554"/>
                    </a:cubicBezTo>
                    <a:cubicBezTo>
                      <a:pt x="5524" y="10554"/>
                      <a:pt x="5519" y="10555"/>
                      <a:pt x="5517" y="10564"/>
                    </a:cubicBezTo>
                    <a:lnTo>
                      <a:pt x="5517" y="10548"/>
                    </a:lnTo>
                    <a:lnTo>
                      <a:pt x="5523" y="10548"/>
                    </a:lnTo>
                    <a:cubicBezTo>
                      <a:pt x="5529" y="10544"/>
                      <a:pt x="5530" y="10543"/>
                      <a:pt x="5528" y="10543"/>
                    </a:cubicBezTo>
                    <a:cubicBezTo>
                      <a:pt x="5526" y="10543"/>
                      <a:pt x="5521" y="10544"/>
                      <a:pt x="5517" y="10544"/>
                    </a:cubicBezTo>
                    <a:cubicBezTo>
                      <a:pt x="5515" y="10544"/>
                      <a:pt x="5513" y="10543"/>
                      <a:pt x="5512" y="10542"/>
                    </a:cubicBezTo>
                    <a:cubicBezTo>
                      <a:pt x="5512" y="10537"/>
                      <a:pt x="5506" y="10526"/>
                      <a:pt x="5512" y="10520"/>
                    </a:cubicBezTo>
                    <a:cubicBezTo>
                      <a:pt x="5506" y="10520"/>
                      <a:pt x="5506" y="10515"/>
                      <a:pt x="5506" y="10509"/>
                    </a:cubicBezTo>
                    <a:cubicBezTo>
                      <a:pt x="5495" y="10509"/>
                      <a:pt x="5495" y="10515"/>
                      <a:pt x="5489" y="10520"/>
                    </a:cubicBezTo>
                    <a:lnTo>
                      <a:pt x="5478" y="10509"/>
                    </a:lnTo>
                    <a:lnTo>
                      <a:pt x="5506" y="10481"/>
                    </a:lnTo>
                    <a:cubicBezTo>
                      <a:pt x="5494" y="10481"/>
                      <a:pt x="5487" y="10491"/>
                      <a:pt x="5483" y="10491"/>
                    </a:cubicBezTo>
                    <a:cubicBezTo>
                      <a:pt x="5481" y="10491"/>
                      <a:pt x="5480" y="10490"/>
                      <a:pt x="5478" y="10487"/>
                    </a:cubicBezTo>
                    <a:cubicBezTo>
                      <a:pt x="5495" y="10481"/>
                      <a:pt x="5478" y="10465"/>
                      <a:pt x="5495" y="10459"/>
                    </a:cubicBezTo>
                    <a:cubicBezTo>
                      <a:pt x="5506" y="10443"/>
                      <a:pt x="5489" y="10431"/>
                      <a:pt x="5484" y="10431"/>
                    </a:cubicBezTo>
                    <a:cubicBezTo>
                      <a:pt x="5467" y="10437"/>
                      <a:pt x="5484" y="10443"/>
                      <a:pt x="5467" y="10454"/>
                    </a:cubicBezTo>
                    <a:cubicBezTo>
                      <a:pt x="5463" y="10449"/>
                      <a:pt x="5457" y="10448"/>
                      <a:pt x="5451" y="10448"/>
                    </a:cubicBezTo>
                    <a:cubicBezTo>
                      <a:pt x="5441" y="10448"/>
                      <a:pt x="5429" y="10452"/>
                      <a:pt x="5420" y="10452"/>
                    </a:cubicBezTo>
                    <a:cubicBezTo>
                      <a:pt x="5413" y="10452"/>
                      <a:pt x="5408" y="10450"/>
                      <a:pt x="5406" y="10443"/>
                    </a:cubicBezTo>
                    <a:lnTo>
                      <a:pt x="5406" y="10454"/>
                    </a:lnTo>
                    <a:lnTo>
                      <a:pt x="5379" y="10454"/>
                    </a:lnTo>
                    <a:cubicBezTo>
                      <a:pt x="5395" y="10437"/>
                      <a:pt x="5406" y="10404"/>
                      <a:pt x="5395" y="10398"/>
                    </a:cubicBezTo>
                    <a:lnTo>
                      <a:pt x="5395" y="10398"/>
                    </a:lnTo>
                    <a:cubicBezTo>
                      <a:pt x="5384" y="10404"/>
                      <a:pt x="5384" y="10415"/>
                      <a:pt x="5373" y="10426"/>
                    </a:cubicBezTo>
                    <a:lnTo>
                      <a:pt x="5357" y="10415"/>
                    </a:lnTo>
                    <a:lnTo>
                      <a:pt x="5368" y="10415"/>
                    </a:lnTo>
                    <a:cubicBezTo>
                      <a:pt x="5355" y="10411"/>
                      <a:pt x="5365" y="10393"/>
                      <a:pt x="5360" y="10393"/>
                    </a:cubicBezTo>
                    <a:lnTo>
                      <a:pt x="5360" y="10393"/>
                    </a:lnTo>
                    <a:cubicBezTo>
                      <a:pt x="5359" y="10393"/>
                      <a:pt x="5356" y="10395"/>
                      <a:pt x="5351" y="10398"/>
                    </a:cubicBezTo>
                    <a:lnTo>
                      <a:pt x="5368" y="10371"/>
                    </a:lnTo>
                    <a:lnTo>
                      <a:pt x="5357" y="10382"/>
                    </a:lnTo>
                    <a:cubicBezTo>
                      <a:pt x="5355" y="10384"/>
                      <a:pt x="5352" y="10384"/>
                      <a:pt x="5349" y="10384"/>
                    </a:cubicBezTo>
                    <a:cubicBezTo>
                      <a:pt x="5344" y="10384"/>
                      <a:pt x="5336" y="10382"/>
                      <a:pt x="5329" y="10382"/>
                    </a:cubicBezTo>
                    <a:cubicBezTo>
                      <a:pt x="5318" y="10382"/>
                      <a:pt x="5318" y="10371"/>
                      <a:pt x="5323" y="10354"/>
                    </a:cubicBezTo>
                    <a:lnTo>
                      <a:pt x="5323" y="10354"/>
                    </a:lnTo>
                    <a:cubicBezTo>
                      <a:pt x="5318" y="10360"/>
                      <a:pt x="5312" y="10376"/>
                      <a:pt x="5301" y="10376"/>
                    </a:cubicBezTo>
                    <a:cubicBezTo>
                      <a:pt x="5323" y="10354"/>
                      <a:pt x="5296" y="10348"/>
                      <a:pt x="5312" y="10343"/>
                    </a:cubicBezTo>
                    <a:cubicBezTo>
                      <a:pt x="5312" y="10343"/>
                      <a:pt x="5312" y="10331"/>
                      <a:pt x="5302" y="10331"/>
                    </a:cubicBezTo>
                    <a:cubicBezTo>
                      <a:pt x="5300" y="10331"/>
                      <a:pt x="5298" y="10331"/>
                      <a:pt x="5296" y="10332"/>
                    </a:cubicBezTo>
                    <a:lnTo>
                      <a:pt x="5296" y="10332"/>
                    </a:lnTo>
                    <a:lnTo>
                      <a:pt x="5296" y="10332"/>
                    </a:lnTo>
                    <a:cubicBezTo>
                      <a:pt x="5295" y="10332"/>
                      <a:pt x="5294" y="10332"/>
                      <a:pt x="5293" y="10332"/>
                    </a:cubicBezTo>
                    <a:cubicBezTo>
                      <a:pt x="5284" y="10332"/>
                      <a:pt x="5278" y="10324"/>
                      <a:pt x="5268" y="10321"/>
                    </a:cubicBezTo>
                    <a:cubicBezTo>
                      <a:pt x="5296" y="10299"/>
                      <a:pt x="5257" y="10315"/>
                      <a:pt x="5285" y="10288"/>
                    </a:cubicBezTo>
                    <a:lnTo>
                      <a:pt x="5285" y="10288"/>
                    </a:lnTo>
                    <a:cubicBezTo>
                      <a:pt x="5280" y="10290"/>
                      <a:pt x="5276" y="10291"/>
                      <a:pt x="5273" y="10291"/>
                    </a:cubicBezTo>
                    <a:cubicBezTo>
                      <a:pt x="5265" y="10291"/>
                      <a:pt x="5260" y="10284"/>
                      <a:pt x="5252" y="10284"/>
                    </a:cubicBezTo>
                    <a:cubicBezTo>
                      <a:pt x="5249" y="10284"/>
                      <a:pt x="5245" y="10285"/>
                      <a:pt x="5240" y="10288"/>
                    </a:cubicBezTo>
                    <a:cubicBezTo>
                      <a:pt x="5235" y="10277"/>
                      <a:pt x="5257" y="10265"/>
                      <a:pt x="5257" y="10260"/>
                    </a:cubicBezTo>
                    <a:lnTo>
                      <a:pt x="5246" y="10260"/>
                    </a:lnTo>
                    <a:cubicBezTo>
                      <a:pt x="5257" y="10243"/>
                      <a:pt x="5240" y="10232"/>
                      <a:pt x="5240" y="10216"/>
                    </a:cubicBezTo>
                    <a:lnTo>
                      <a:pt x="5218" y="10221"/>
                    </a:lnTo>
                    <a:lnTo>
                      <a:pt x="5218" y="10221"/>
                    </a:lnTo>
                    <a:lnTo>
                      <a:pt x="5229" y="10216"/>
                    </a:lnTo>
                    <a:cubicBezTo>
                      <a:pt x="5218" y="10216"/>
                      <a:pt x="5213" y="10216"/>
                      <a:pt x="5213" y="10221"/>
                    </a:cubicBezTo>
                    <a:lnTo>
                      <a:pt x="5213" y="10216"/>
                    </a:lnTo>
                    <a:cubicBezTo>
                      <a:pt x="5205" y="10221"/>
                      <a:pt x="5202" y="10223"/>
                      <a:pt x="5201" y="10223"/>
                    </a:cubicBezTo>
                    <a:cubicBezTo>
                      <a:pt x="5197" y="10223"/>
                      <a:pt x="5200" y="10216"/>
                      <a:pt x="5185" y="10216"/>
                    </a:cubicBezTo>
                    <a:cubicBezTo>
                      <a:pt x="5185" y="10210"/>
                      <a:pt x="5191" y="10210"/>
                      <a:pt x="5191" y="10210"/>
                    </a:cubicBezTo>
                    <a:cubicBezTo>
                      <a:pt x="5191" y="10205"/>
                      <a:pt x="5199" y="10197"/>
                      <a:pt x="5205" y="10191"/>
                    </a:cubicBezTo>
                    <a:lnTo>
                      <a:pt x="5205" y="10191"/>
                    </a:lnTo>
                    <a:cubicBezTo>
                      <a:pt x="5194" y="10197"/>
                      <a:pt x="5157" y="10207"/>
                      <a:pt x="5157" y="10221"/>
                    </a:cubicBezTo>
                    <a:cubicBezTo>
                      <a:pt x="5155" y="10227"/>
                      <a:pt x="5149" y="10230"/>
                      <a:pt x="5144" y="10230"/>
                    </a:cubicBezTo>
                    <a:cubicBezTo>
                      <a:pt x="5139" y="10230"/>
                      <a:pt x="5135" y="10227"/>
                      <a:pt x="5135" y="10221"/>
                    </a:cubicBezTo>
                    <a:lnTo>
                      <a:pt x="5152" y="10210"/>
                    </a:lnTo>
                    <a:lnTo>
                      <a:pt x="5152" y="10210"/>
                    </a:lnTo>
                    <a:lnTo>
                      <a:pt x="5130" y="10216"/>
                    </a:lnTo>
                    <a:cubicBezTo>
                      <a:pt x="5124" y="10210"/>
                      <a:pt x="5130" y="10205"/>
                      <a:pt x="5130" y="10194"/>
                    </a:cubicBezTo>
                    <a:cubicBezTo>
                      <a:pt x="5131" y="10196"/>
                      <a:pt x="5133" y="10197"/>
                      <a:pt x="5136" y="10197"/>
                    </a:cubicBezTo>
                    <a:cubicBezTo>
                      <a:pt x="5147" y="10197"/>
                      <a:pt x="5167" y="10182"/>
                      <a:pt x="5160" y="10169"/>
                    </a:cubicBezTo>
                    <a:lnTo>
                      <a:pt x="5160" y="10169"/>
                    </a:lnTo>
                    <a:cubicBezTo>
                      <a:pt x="5162" y="10170"/>
                      <a:pt x="5164" y="10171"/>
                      <a:pt x="5166" y="10171"/>
                    </a:cubicBezTo>
                    <a:cubicBezTo>
                      <a:pt x="5173" y="10171"/>
                      <a:pt x="5181" y="10166"/>
                      <a:pt x="5185" y="10166"/>
                    </a:cubicBezTo>
                    <a:cubicBezTo>
                      <a:pt x="5185" y="10166"/>
                      <a:pt x="5185" y="10160"/>
                      <a:pt x="5191" y="10160"/>
                    </a:cubicBezTo>
                    <a:cubicBezTo>
                      <a:pt x="5188" y="10159"/>
                      <a:pt x="5186" y="10159"/>
                      <a:pt x="5185" y="10159"/>
                    </a:cubicBezTo>
                    <a:cubicBezTo>
                      <a:pt x="5181" y="10159"/>
                      <a:pt x="5179" y="10162"/>
                      <a:pt x="5177" y="10162"/>
                    </a:cubicBezTo>
                    <a:cubicBezTo>
                      <a:pt x="5176" y="10162"/>
                      <a:pt x="5175" y="10162"/>
                      <a:pt x="5174" y="10160"/>
                    </a:cubicBezTo>
                    <a:cubicBezTo>
                      <a:pt x="5185" y="10149"/>
                      <a:pt x="5191" y="10138"/>
                      <a:pt x="5185" y="10127"/>
                    </a:cubicBezTo>
                    <a:lnTo>
                      <a:pt x="5185" y="10127"/>
                    </a:lnTo>
                    <a:lnTo>
                      <a:pt x="5180" y="10138"/>
                    </a:lnTo>
                    <a:lnTo>
                      <a:pt x="5174" y="10138"/>
                    </a:lnTo>
                    <a:cubicBezTo>
                      <a:pt x="5174" y="10149"/>
                      <a:pt x="5174" y="10149"/>
                      <a:pt x="5163" y="10155"/>
                    </a:cubicBezTo>
                    <a:cubicBezTo>
                      <a:pt x="5163" y="10155"/>
                      <a:pt x="5156" y="10156"/>
                      <a:pt x="5150" y="10156"/>
                    </a:cubicBezTo>
                    <a:cubicBezTo>
                      <a:pt x="5144" y="10156"/>
                      <a:pt x="5139" y="10155"/>
                      <a:pt x="5140" y="10150"/>
                    </a:cubicBezTo>
                    <a:lnTo>
                      <a:pt x="5140" y="10150"/>
                    </a:lnTo>
                    <a:cubicBezTo>
                      <a:pt x="5136" y="10159"/>
                      <a:pt x="5131" y="10162"/>
                      <a:pt x="5126" y="10162"/>
                    </a:cubicBezTo>
                    <a:cubicBezTo>
                      <a:pt x="5119" y="10162"/>
                      <a:pt x="5111" y="10158"/>
                      <a:pt x="5107" y="10158"/>
                    </a:cubicBezTo>
                    <a:cubicBezTo>
                      <a:pt x="5105" y="10158"/>
                      <a:pt x="5103" y="10158"/>
                      <a:pt x="5102" y="10160"/>
                    </a:cubicBezTo>
                    <a:cubicBezTo>
                      <a:pt x="5097" y="10160"/>
                      <a:pt x="5091" y="10155"/>
                      <a:pt x="5097" y="10149"/>
                    </a:cubicBezTo>
                    <a:cubicBezTo>
                      <a:pt x="5119" y="10149"/>
                      <a:pt x="5108" y="10127"/>
                      <a:pt x="5119" y="10122"/>
                    </a:cubicBezTo>
                    <a:cubicBezTo>
                      <a:pt x="5108" y="10122"/>
                      <a:pt x="5108" y="10133"/>
                      <a:pt x="5102" y="10133"/>
                    </a:cubicBezTo>
                    <a:cubicBezTo>
                      <a:pt x="5097" y="10127"/>
                      <a:pt x="5102" y="10122"/>
                      <a:pt x="5102" y="10111"/>
                    </a:cubicBezTo>
                    <a:lnTo>
                      <a:pt x="5102" y="10111"/>
                    </a:lnTo>
                    <a:cubicBezTo>
                      <a:pt x="5101" y="10113"/>
                      <a:pt x="5101" y="10114"/>
                      <a:pt x="5100" y="10114"/>
                    </a:cubicBezTo>
                    <a:cubicBezTo>
                      <a:pt x="5099" y="10114"/>
                      <a:pt x="5098" y="10113"/>
                      <a:pt x="5097" y="10111"/>
                    </a:cubicBezTo>
                    <a:cubicBezTo>
                      <a:pt x="5097" y="10105"/>
                      <a:pt x="5091" y="10105"/>
                      <a:pt x="5097" y="10099"/>
                    </a:cubicBezTo>
                    <a:cubicBezTo>
                      <a:pt x="5106" y="10095"/>
                      <a:pt x="5120" y="10082"/>
                      <a:pt x="5127" y="10082"/>
                    </a:cubicBezTo>
                    <a:cubicBezTo>
                      <a:pt x="5128" y="10082"/>
                      <a:pt x="5129" y="10082"/>
                      <a:pt x="5130" y="10083"/>
                    </a:cubicBezTo>
                    <a:cubicBezTo>
                      <a:pt x="5126" y="10080"/>
                      <a:pt x="5119" y="10074"/>
                      <a:pt x="5112" y="10074"/>
                    </a:cubicBezTo>
                    <a:cubicBezTo>
                      <a:pt x="5108" y="10074"/>
                      <a:pt x="5104" y="10076"/>
                      <a:pt x="5102" y="10083"/>
                    </a:cubicBezTo>
                    <a:lnTo>
                      <a:pt x="5097" y="10077"/>
                    </a:lnTo>
                    <a:cubicBezTo>
                      <a:pt x="5097" y="10082"/>
                      <a:pt x="5092" y="10100"/>
                      <a:pt x="5079" y="10100"/>
                    </a:cubicBezTo>
                    <a:cubicBezTo>
                      <a:pt x="5078" y="10100"/>
                      <a:pt x="5076" y="10100"/>
                      <a:pt x="5074" y="10099"/>
                    </a:cubicBezTo>
                    <a:lnTo>
                      <a:pt x="5052" y="10099"/>
                    </a:lnTo>
                    <a:lnTo>
                      <a:pt x="5063" y="10094"/>
                    </a:lnTo>
                    <a:cubicBezTo>
                      <a:pt x="5056" y="10094"/>
                      <a:pt x="5053" y="10096"/>
                      <a:pt x="5051" y="10096"/>
                    </a:cubicBezTo>
                    <a:cubicBezTo>
                      <a:pt x="5050" y="10096"/>
                      <a:pt x="5049" y="10096"/>
                      <a:pt x="5047" y="10094"/>
                    </a:cubicBezTo>
                    <a:cubicBezTo>
                      <a:pt x="5052" y="10083"/>
                      <a:pt x="5047" y="10083"/>
                      <a:pt x="5052" y="10077"/>
                    </a:cubicBezTo>
                    <a:cubicBezTo>
                      <a:pt x="5050" y="10075"/>
                      <a:pt x="5049" y="10075"/>
                      <a:pt x="5047" y="10075"/>
                    </a:cubicBezTo>
                    <a:cubicBezTo>
                      <a:pt x="5043" y="10075"/>
                      <a:pt x="5039" y="10077"/>
                      <a:pt x="5036" y="10077"/>
                    </a:cubicBezTo>
                    <a:cubicBezTo>
                      <a:pt x="5025" y="10072"/>
                      <a:pt x="5025" y="10072"/>
                      <a:pt x="5041" y="10066"/>
                    </a:cubicBezTo>
                    <a:cubicBezTo>
                      <a:pt x="5036" y="10055"/>
                      <a:pt x="5025" y="10044"/>
                      <a:pt x="5025" y="10028"/>
                    </a:cubicBezTo>
                    <a:cubicBezTo>
                      <a:pt x="5023" y="10027"/>
                      <a:pt x="5022" y="10026"/>
                      <a:pt x="5021" y="10026"/>
                    </a:cubicBezTo>
                    <a:cubicBezTo>
                      <a:pt x="5020" y="10026"/>
                      <a:pt x="5020" y="10027"/>
                      <a:pt x="5020" y="10027"/>
                    </a:cubicBezTo>
                    <a:lnTo>
                      <a:pt x="5020" y="10027"/>
                    </a:lnTo>
                    <a:cubicBezTo>
                      <a:pt x="5025" y="10006"/>
                      <a:pt x="4995" y="9993"/>
                      <a:pt x="4986" y="9983"/>
                    </a:cubicBezTo>
                    <a:cubicBezTo>
                      <a:pt x="4977" y="9990"/>
                      <a:pt x="4975" y="9991"/>
                      <a:pt x="4973" y="9991"/>
                    </a:cubicBezTo>
                    <a:cubicBezTo>
                      <a:pt x="4972" y="9991"/>
                      <a:pt x="4972" y="9990"/>
                      <a:pt x="4970" y="9990"/>
                    </a:cubicBezTo>
                    <a:cubicBezTo>
                      <a:pt x="4968" y="9990"/>
                      <a:pt x="4965" y="9991"/>
                      <a:pt x="4960" y="9994"/>
                    </a:cubicBezTo>
                    <a:lnTo>
                      <a:pt x="4960" y="9994"/>
                    </a:lnTo>
                    <a:cubicBezTo>
                      <a:pt x="4963" y="9990"/>
                      <a:pt x="4965" y="9971"/>
                      <a:pt x="4980" y="9971"/>
                    </a:cubicBezTo>
                    <a:cubicBezTo>
                      <a:pt x="4982" y="9971"/>
                      <a:pt x="4984" y="9972"/>
                      <a:pt x="4986" y="9972"/>
                    </a:cubicBezTo>
                    <a:lnTo>
                      <a:pt x="4980" y="9967"/>
                    </a:lnTo>
                    <a:cubicBezTo>
                      <a:pt x="4982" y="9963"/>
                      <a:pt x="4984" y="9963"/>
                      <a:pt x="4987" y="9963"/>
                    </a:cubicBezTo>
                    <a:cubicBezTo>
                      <a:pt x="4989" y="9963"/>
                      <a:pt x="4993" y="9963"/>
                      <a:pt x="4997" y="9963"/>
                    </a:cubicBezTo>
                    <a:cubicBezTo>
                      <a:pt x="5001" y="9963"/>
                      <a:pt x="5007" y="9962"/>
                      <a:pt x="5014" y="9956"/>
                    </a:cubicBezTo>
                    <a:cubicBezTo>
                      <a:pt x="5012" y="9952"/>
                      <a:pt x="5006" y="9951"/>
                      <a:pt x="5000" y="9951"/>
                    </a:cubicBezTo>
                    <a:cubicBezTo>
                      <a:pt x="4996" y="9951"/>
                      <a:pt x="4993" y="9951"/>
                      <a:pt x="4989" y="9951"/>
                    </a:cubicBezTo>
                    <a:cubicBezTo>
                      <a:pt x="4979" y="9951"/>
                      <a:pt x="4969" y="9950"/>
                      <a:pt x="4969" y="9939"/>
                    </a:cubicBezTo>
                    <a:cubicBezTo>
                      <a:pt x="4991" y="9933"/>
                      <a:pt x="4958" y="9933"/>
                      <a:pt x="4980" y="9928"/>
                    </a:cubicBezTo>
                    <a:cubicBezTo>
                      <a:pt x="4986" y="9928"/>
                      <a:pt x="4986" y="9928"/>
                      <a:pt x="4991" y="9933"/>
                    </a:cubicBezTo>
                    <a:lnTo>
                      <a:pt x="4991" y="9928"/>
                    </a:lnTo>
                    <a:cubicBezTo>
                      <a:pt x="4988" y="9920"/>
                      <a:pt x="4984" y="9917"/>
                      <a:pt x="4980" y="9917"/>
                    </a:cubicBezTo>
                    <a:cubicBezTo>
                      <a:pt x="4970" y="9917"/>
                      <a:pt x="4957" y="9933"/>
                      <a:pt x="4942" y="9933"/>
                    </a:cubicBezTo>
                    <a:cubicBezTo>
                      <a:pt x="4931" y="9917"/>
                      <a:pt x="4953" y="9911"/>
                      <a:pt x="4958" y="9906"/>
                    </a:cubicBezTo>
                    <a:cubicBezTo>
                      <a:pt x="4958" y="9900"/>
                      <a:pt x="4953" y="9900"/>
                      <a:pt x="4942" y="9900"/>
                    </a:cubicBezTo>
                    <a:cubicBezTo>
                      <a:pt x="4958" y="9900"/>
                      <a:pt x="4942" y="9917"/>
                      <a:pt x="4931" y="9928"/>
                    </a:cubicBezTo>
                    <a:cubicBezTo>
                      <a:pt x="4942" y="9906"/>
                      <a:pt x="4914" y="9906"/>
                      <a:pt x="4908" y="9906"/>
                    </a:cubicBezTo>
                    <a:cubicBezTo>
                      <a:pt x="4903" y="9939"/>
                      <a:pt x="4914" y="9917"/>
                      <a:pt x="4908" y="9956"/>
                    </a:cubicBezTo>
                    <a:cubicBezTo>
                      <a:pt x="4912" y="9956"/>
                      <a:pt x="4923" y="9948"/>
                      <a:pt x="4930" y="9948"/>
                    </a:cubicBezTo>
                    <a:cubicBezTo>
                      <a:pt x="4934" y="9948"/>
                      <a:pt x="4936" y="9950"/>
                      <a:pt x="4936" y="9956"/>
                    </a:cubicBezTo>
                    <a:cubicBezTo>
                      <a:pt x="4925" y="9956"/>
                      <a:pt x="4931" y="9961"/>
                      <a:pt x="4925" y="9967"/>
                    </a:cubicBezTo>
                    <a:cubicBezTo>
                      <a:pt x="4926" y="9966"/>
                      <a:pt x="4927" y="9965"/>
                      <a:pt x="4928" y="9965"/>
                    </a:cubicBezTo>
                    <a:cubicBezTo>
                      <a:pt x="4931" y="9965"/>
                      <a:pt x="4932" y="9972"/>
                      <a:pt x="4936" y="9972"/>
                    </a:cubicBezTo>
                    <a:cubicBezTo>
                      <a:pt x="4931" y="9983"/>
                      <a:pt x="4908" y="9989"/>
                      <a:pt x="4914" y="10000"/>
                    </a:cubicBezTo>
                    <a:lnTo>
                      <a:pt x="4942" y="9989"/>
                    </a:lnTo>
                    <a:lnTo>
                      <a:pt x="4942" y="9989"/>
                    </a:lnTo>
                    <a:cubicBezTo>
                      <a:pt x="4942" y="9994"/>
                      <a:pt x="4925" y="10000"/>
                      <a:pt x="4936" y="10000"/>
                    </a:cubicBezTo>
                    <a:cubicBezTo>
                      <a:pt x="4928" y="10008"/>
                      <a:pt x="4920" y="10013"/>
                      <a:pt x="4914" y="10013"/>
                    </a:cubicBezTo>
                    <a:cubicBezTo>
                      <a:pt x="4912" y="10013"/>
                      <a:pt x="4910" y="10012"/>
                      <a:pt x="4908" y="10011"/>
                    </a:cubicBezTo>
                    <a:lnTo>
                      <a:pt x="4908" y="10011"/>
                    </a:lnTo>
                    <a:cubicBezTo>
                      <a:pt x="4906" y="10025"/>
                      <a:pt x="4913" y="10028"/>
                      <a:pt x="4922" y="10028"/>
                    </a:cubicBezTo>
                    <a:cubicBezTo>
                      <a:pt x="4929" y="10028"/>
                      <a:pt x="4936" y="10026"/>
                      <a:pt x="4943" y="10026"/>
                    </a:cubicBezTo>
                    <a:cubicBezTo>
                      <a:pt x="4947" y="10026"/>
                      <a:pt x="4950" y="10027"/>
                      <a:pt x="4953" y="10028"/>
                    </a:cubicBezTo>
                    <a:lnTo>
                      <a:pt x="4942" y="10028"/>
                    </a:lnTo>
                    <a:cubicBezTo>
                      <a:pt x="4953" y="10028"/>
                      <a:pt x="4958" y="10028"/>
                      <a:pt x="4958" y="10039"/>
                    </a:cubicBezTo>
                    <a:cubicBezTo>
                      <a:pt x="4958" y="10043"/>
                      <a:pt x="4956" y="10044"/>
                      <a:pt x="4953" y="10044"/>
                    </a:cubicBezTo>
                    <a:cubicBezTo>
                      <a:pt x="4949" y="10044"/>
                      <a:pt x="4945" y="10042"/>
                      <a:pt x="4941" y="10042"/>
                    </a:cubicBezTo>
                    <a:cubicBezTo>
                      <a:pt x="4939" y="10042"/>
                      <a:pt x="4937" y="10043"/>
                      <a:pt x="4936" y="10044"/>
                    </a:cubicBezTo>
                    <a:lnTo>
                      <a:pt x="4942" y="10055"/>
                    </a:lnTo>
                    <a:cubicBezTo>
                      <a:pt x="4947" y="10055"/>
                      <a:pt x="4947" y="10055"/>
                      <a:pt x="4947" y="10066"/>
                    </a:cubicBezTo>
                    <a:cubicBezTo>
                      <a:pt x="4942" y="10066"/>
                      <a:pt x="4931" y="10072"/>
                      <a:pt x="4919" y="10072"/>
                    </a:cubicBezTo>
                    <a:lnTo>
                      <a:pt x="4947" y="10072"/>
                    </a:lnTo>
                    <a:cubicBezTo>
                      <a:pt x="4943" y="10076"/>
                      <a:pt x="4942" y="10087"/>
                      <a:pt x="4937" y="10087"/>
                    </a:cubicBezTo>
                    <a:cubicBezTo>
                      <a:pt x="4935" y="10087"/>
                      <a:pt x="4933" y="10086"/>
                      <a:pt x="4931" y="10083"/>
                    </a:cubicBezTo>
                    <a:lnTo>
                      <a:pt x="4931" y="10083"/>
                    </a:lnTo>
                    <a:lnTo>
                      <a:pt x="4947" y="10099"/>
                    </a:lnTo>
                    <a:lnTo>
                      <a:pt x="4942" y="10105"/>
                    </a:lnTo>
                    <a:cubicBezTo>
                      <a:pt x="4942" y="10111"/>
                      <a:pt x="4991" y="10111"/>
                      <a:pt x="4958" y="10133"/>
                    </a:cubicBezTo>
                    <a:cubicBezTo>
                      <a:pt x="4975" y="10138"/>
                      <a:pt x="4975" y="10149"/>
                      <a:pt x="5002" y="10160"/>
                    </a:cubicBezTo>
                    <a:cubicBezTo>
                      <a:pt x="4977" y="10160"/>
                      <a:pt x="4993" y="10183"/>
                      <a:pt x="4988" y="10183"/>
                    </a:cubicBezTo>
                    <a:cubicBezTo>
                      <a:pt x="4988" y="10183"/>
                      <a:pt x="4987" y="10183"/>
                      <a:pt x="4986" y="10182"/>
                    </a:cubicBezTo>
                    <a:lnTo>
                      <a:pt x="4986" y="10182"/>
                    </a:lnTo>
                    <a:cubicBezTo>
                      <a:pt x="4986" y="10187"/>
                      <a:pt x="4988" y="10188"/>
                      <a:pt x="4992" y="10188"/>
                    </a:cubicBezTo>
                    <a:cubicBezTo>
                      <a:pt x="4995" y="10188"/>
                      <a:pt x="5000" y="10186"/>
                      <a:pt x="5005" y="10186"/>
                    </a:cubicBezTo>
                    <a:cubicBezTo>
                      <a:pt x="5008" y="10186"/>
                      <a:pt x="5011" y="10187"/>
                      <a:pt x="5014" y="10188"/>
                    </a:cubicBezTo>
                    <a:cubicBezTo>
                      <a:pt x="5014" y="10205"/>
                      <a:pt x="4991" y="10210"/>
                      <a:pt x="4986" y="10210"/>
                    </a:cubicBezTo>
                    <a:lnTo>
                      <a:pt x="5014" y="10210"/>
                    </a:lnTo>
                    <a:cubicBezTo>
                      <a:pt x="5014" y="10221"/>
                      <a:pt x="4997" y="10221"/>
                      <a:pt x="5002" y="10232"/>
                    </a:cubicBezTo>
                    <a:lnTo>
                      <a:pt x="5019" y="10221"/>
                    </a:lnTo>
                    <a:lnTo>
                      <a:pt x="5014" y="10238"/>
                    </a:lnTo>
                    <a:cubicBezTo>
                      <a:pt x="5016" y="10235"/>
                      <a:pt x="5019" y="10234"/>
                      <a:pt x="5021" y="10234"/>
                    </a:cubicBezTo>
                    <a:cubicBezTo>
                      <a:pt x="5023" y="10234"/>
                      <a:pt x="5025" y="10235"/>
                      <a:pt x="5025" y="10238"/>
                    </a:cubicBezTo>
                    <a:lnTo>
                      <a:pt x="5030" y="10243"/>
                    </a:lnTo>
                    <a:cubicBezTo>
                      <a:pt x="5019" y="10243"/>
                      <a:pt x="5030" y="10249"/>
                      <a:pt x="5025" y="10260"/>
                    </a:cubicBezTo>
                    <a:lnTo>
                      <a:pt x="5041" y="10271"/>
                    </a:lnTo>
                    <a:lnTo>
                      <a:pt x="5047" y="10265"/>
                    </a:lnTo>
                    <a:lnTo>
                      <a:pt x="5047" y="10265"/>
                    </a:lnTo>
                    <a:cubicBezTo>
                      <a:pt x="5069" y="10271"/>
                      <a:pt x="5030" y="10277"/>
                      <a:pt x="5041" y="10288"/>
                    </a:cubicBezTo>
                    <a:lnTo>
                      <a:pt x="5047" y="10277"/>
                    </a:lnTo>
                    <a:lnTo>
                      <a:pt x="5047" y="10277"/>
                    </a:lnTo>
                    <a:cubicBezTo>
                      <a:pt x="5041" y="10304"/>
                      <a:pt x="5080" y="10299"/>
                      <a:pt x="5074" y="10321"/>
                    </a:cubicBezTo>
                    <a:cubicBezTo>
                      <a:pt x="5073" y="10320"/>
                      <a:pt x="5072" y="10319"/>
                      <a:pt x="5070" y="10319"/>
                    </a:cubicBezTo>
                    <a:cubicBezTo>
                      <a:pt x="5063" y="10319"/>
                      <a:pt x="5053" y="10326"/>
                      <a:pt x="5058" y="10326"/>
                    </a:cubicBezTo>
                    <a:cubicBezTo>
                      <a:pt x="5073" y="10331"/>
                      <a:pt x="5079" y="10349"/>
                      <a:pt x="5095" y="10349"/>
                    </a:cubicBezTo>
                    <a:cubicBezTo>
                      <a:pt x="5097" y="10349"/>
                      <a:pt x="5100" y="10349"/>
                      <a:pt x="5102" y="10348"/>
                    </a:cubicBezTo>
                    <a:lnTo>
                      <a:pt x="5102" y="10348"/>
                    </a:lnTo>
                    <a:cubicBezTo>
                      <a:pt x="5085" y="10360"/>
                      <a:pt x="5085" y="10371"/>
                      <a:pt x="5085" y="10382"/>
                    </a:cubicBezTo>
                    <a:cubicBezTo>
                      <a:pt x="5091" y="10384"/>
                      <a:pt x="5094" y="10386"/>
                      <a:pt x="5097" y="10386"/>
                    </a:cubicBezTo>
                    <a:cubicBezTo>
                      <a:pt x="5099" y="10386"/>
                      <a:pt x="5102" y="10384"/>
                      <a:pt x="5108" y="10382"/>
                    </a:cubicBezTo>
                    <a:cubicBezTo>
                      <a:pt x="5108" y="10397"/>
                      <a:pt x="5127" y="10403"/>
                      <a:pt x="5116" y="10408"/>
                    </a:cubicBezTo>
                    <a:lnTo>
                      <a:pt x="5116" y="10408"/>
                    </a:lnTo>
                    <a:cubicBezTo>
                      <a:pt x="5117" y="10408"/>
                      <a:pt x="5118" y="10408"/>
                      <a:pt x="5119" y="10408"/>
                    </a:cubicBezTo>
                    <a:cubicBezTo>
                      <a:pt x="5124" y="10408"/>
                      <a:pt x="5125" y="10415"/>
                      <a:pt x="5130" y="10415"/>
                    </a:cubicBezTo>
                    <a:cubicBezTo>
                      <a:pt x="5113" y="10454"/>
                      <a:pt x="5163" y="10426"/>
                      <a:pt x="5152" y="10459"/>
                    </a:cubicBezTo>
                    <a:cubicBezTo>
                      <a:pt x="5141" y="10465"/>
                      <a:pt x="5141" y="10465"/>
                      <a:pt x="5135" y="10465"/>
                    </a:cubicBezTo>
                    <a:lnTo>
                      <a:pt x="5157" y="10492"/>
                    </a:lnTo>
                    <a:lnTo>
                      <a:pt x="5157" y="10481"/>
                    </a:lnTo>
                    <a:cubicBezTo>
                      <a:pt x="5163" y="10487"/>
                      <a:pt x="5180" y="10481"/>
                      <a:pt x="5180" y="10492"/>
                    </a:cubicBezTo>
                    <a:cubicBezTo>
                      <a:pt x="5152" y="10498"/>
                      <a:pt x="5185" y="10498"/>
                      <a:pt x="5168" y="10515"/>
                    </a:cubicBezTo>
                    <a:lnTo>
                      <a:pt x="5163" y="10515"/>
                    </a:lnTo>
                    <a:cubicBezTo>
                      <a:pt x="5165" y="10517"/>
                      <a:pt x="5167" y="10518"/>
                      <a:pt x="5168" y="10518"/>
                    </a:cubicBezTo>
                    <a:cubicBezTo>
                      <a:pt x="5170" y="10518"/>
                      <a:pt x="5173" y="10515"/>
                      <a:pt x="5180" y="10509"/>
                    </a:cubicBezTo>
                    <a:lnTo>
                      <a:pt x="5180" y="10509"/>
                    </a:lnTo>
                    <a:cubicBezTo>
                      <a:pt x="5183" y="10511"/>
                      <a:pt x="5182" y="10515"/>
                      <a:pt x="5181" y="10519"/>
                    </a:cubicBezTo>
                    <a:lnTo>
                      <a:pt x="5181" y="10519"/>
                    </a:lnTo>
                    <a:cubicBezTo>
                      <a:pt x="5184" y="10515"/>
                      <a:pt x="5188" y="10512"/>
                      <a:pt x="5191" y="10512"/>
                    </a:cubicBezTo>
                    <a:cubicBezTo>
                      <a:pt x="5193" y="10512"/>
                      <a:pt x="5195" y="10513"/>
                      <a:pt x="5196" y="10515"/>
                    </a:cubicBezTo>
                    <a:cubicBezTo>
                      <a:pt x="5196" y="10515"/>
                      <a:pt x="5196" y="10520"/>
                      <a:pt x="5191" y="10520"/>
                    </a:cubicBezTo>
                    <a:cubicBezTo>
                      <a:pt x="5207" y="10526"/>
                      <a:pt x="5207" y="10542"/>
                      <a:pt x="5213" y="10542"/>
                    </a:cubicBezTo>
                    <a:cubicBezTo>
                      <a:pt x="5213" y="10548"/>
                      <a:pt x="5207" y="10553"/>
                      <a:pt x="5202" y="10553"/>
                    </a:cubicBezTo>
                    <a:cubicBezTo>
                      <a:pt x="5218" y="10564"/>
                      <a:pt x="5207" y="10564"/>
                      <a:pt x="5229" y="10570"/>
                    </a:cubicBezTo>
                    <a:lnTo>
                      <a:pt x="5218" y="10575"/>
                    </a:lnTo>
                    <a:lnTo>
                      <a:pt x="5235" y="10575"/>
                    </a:lnTo>
                    <a:lnTo>
                      <a:pt x="5229" y="10598"/>
                    </a:lnTo>
                    <a:lnTo>
                      <a:pt x="5235" y="10592"/>
                    </a:lnTo>
                    <a:cubicBezTo>
                      <a:pt x="5240" y="10598"/>
                      <a:pt x="5246" y="10598"/>
                      <a:pt x="5246" y="10603"/>
                    </a:cubicBezTo>
                    <a:lnTo>
                      <a:pt x="5235" y="10609"/>
                    </a:lnTo>
                    <a:cubicBezTo>
                      <a:pt x="5257" y="10620"/>
                      <a:pt x="5235" y="10636"/>
                      <a:pt x="5263" y="10647"/>
                    </a:cubicBezTo>
                    <a:lnTo>
                      <a:pt x="5257" y="10647"/>
                    </a:lnTo>
                    <a:cubicBezTo>
                      <a:pt x="5285" y="10647"/>
                      <a:pt x="5246" y="10664"/>
                      <a:pt x="5274" y="10664"/>
                    </a:cubicBezTo>
                    <a:cubicBezTo>
                      <a:pt x="5268" y="10664"/>
                      <a:pt x="5268" y="10675"/>
                      <a:pt x="5268" y="10675"/>
                    </a:cubicBezTo>
                    <a:lnTo>
                      <a:pt x="5285" y="10675"/>
                    </a:lnTo>
                    <a:lnTo>
                      <a:pt x="5268" y="10686"/>
                    </a:lnTo>
                    <a:lnTo>
                      <a:pt x="5290" y="10675"/>
                    </a:lnTo>
                    <a:lnTo>
                      <a:pt x="5285" y="10686"/>
                    </a:lnTo>
                    <a:lnTo>
                      <a:pt x="5290" y="10686"/>
                    </a:lnTo>
                    <a:cubicBezTo>
                      <a:pt x="5274" y="10714"/>
                      <a:pt x="5296" y="10708"/>
                      <a:pt x="5290" y="10730"/>
                    </a:cubicBezTo>
                    <a:lnTo>
                      <a:pt x="5301" y="10714"/>
                    </a:lnTo>
                    <a:cubicBezTo>
                      <a:pt x="5303" y="10713"/>
                      <a:pt x="5305" y="10713"/>
                      <a:pt x="5307" y="10713"/>
                    </a:cubicBezTo>
                    <a:cubicBezTo>
                      <a:pt x="5349" y="10713"/>
                      <a:pt x="5331" y="10775"/>
                      <a:pt x="5373" y="10791"/>
                    </a:cubicBezTo>
                    <a:lnTo>
                      <a:pt x="5357" y="10802"/>
                    </a:lnTo>
                    <a:lnTo>
                      <a:pt x="5379" y="10802"/>
                    </a:lnTo>
                    <a:cubicBezTo>
                      <a:pt x="5379" y="10819"/>
                      <a:pt x="5368" y="10813"/>
                      <a:pt x="5368" y="10819"/>
                    </a:cubicBezTo>
                    <a:cubicBezTo>
                      <a:pt x="5370" y="10819"/>
                      <a:pt x="5371" y="10820"/>
                      <a:pt x="5373" y="10820"/>
                    </a:cubicBezTo>
                    <a:cubicBezTo>
                      <a:pt x="5381" y="10820"/>
                      <a:pt x="5384" y="10813"/>
                      <a:pt x="5390" y="10813"/>
                    </a:cubicBezTo>
                    <a:cubicBezTo>
                      <a:pt x="5393" y="10813"/>
                      <a:pt x="5396" y="10814"/>
                      <a:pt x="5401" y="10819"/>
                    </a:cubicBezTo>
                    <a:cubicBezTo>
                      <a:pt x="5401" y="10824"/>
                      <a:pt x="5397" y="10826"/>
                      <a:pt x="5392" y="10826"/>
                    </a:cubicBezTo>
                    <a:cubicBezTo>
                      <a:pt x="5387" y="10826"/>
                      <a:pt x="5382" y="10824"/>
                      <a:pt x="5379" y="10824"/>
                    </a:cubicBezTo>
                    <a:lnTo>
                      <a:pt x="5379" y="10824"/>
                    </a:lnTo>
                    <a:cubicBezTo>
                      <a:pt x="5401" y="10830"/>
                      <a:pt x="5423" y="10847"/>
                      <a:pt x="5423" y="10858"/>
                    </a:cubicBezTo>
                    <a:cubicBezTo>
                      <a:pt x="5423" y="10858"/>
                      <a:pt x="5429" y="10858"/>
                      <a:pt x="5429" y="10852"/>
                    </a:cubicBezTo>
                    <a:cubicBezTo>
                      <a:pt x="5440" y="10852"/>
                      <a:pt x="5451" y="10874"/>
                      <a:pt x="5456" y="10880"/>
                    </a:cubicBezTo>
                    <a:cubicBezTo>
                      <a:pt x="5453" y="10882"/>
                      <a:pt x="5452" y="10884"/>
                      <a:pt x="5450" y="10884"/>
                    </a:cubicBezTo>
                    <a:cubicBezTo>
                      <a:pt x="5448" y="10884"/>
                      <a:pt x="5445" y="10882"/>
                      <a:pt x="5440" y="10880"/>
                    </a:cubicBezTo>
                    <a:lnTo>
                      <a:pt x="5440" y="10880"/>
                    </a:lnTo>
                    <a:cubicBezTo>
                      <a:pt x="5440" y="10883"/>
                      <a:pt x="5444" y="10889"/>
                      <a:pt x="5449" y="10890"/>
                    </a:cubicBezTo>
                    <a:lnTo>
                      <a:pt x="5449" y="10890"/>
                    </a:lnTo>
                    <a:lnTo>
                      <a:pt x="5440" y="10896"/>
                    </a:lnTo>
                    <a:cubicBezTo>
                      <a:pt x="5450" y="10901"/>
                      <a:pt x="5464" y="10906"/>
                      <a:pt x="5463" y="10919"/>
                    </a:cubicBezTo>
                    <a:lnTo>
                      <a:pt x="5463" y="10919"/>
                    </a:lnTo>
                    <a:cubicBezTo>
                      <a:pt x="5465" y="10914"/>
                      <a:pt x="5472" y="10911"/>
                      <a:pt x="5478" y="10911"/>
                    </a:cubicBezTo>
                    <a:cubicBezTo>
                      <a:pt x="5480" y="10911"/>
                      <a:pt x="5482" y="10911"/>
                      <a:pt x="5484" y="10913"/>
                    </a:cubicBezTo>
                    <a:cubicBezTo>
                      <a:pt x="5467" y="10935"/>
                      <a:pt x="5506" y="10924"/>
                      <a:pt x="5506" y="10941"/>
                    </a:cubicBezTo>
                    <a:lnTo>
                      <a:pt x="5489" y="10941"/>
                    </a:lnTo>
                    <a:cubicBezTo>
                      <a:pt x="5489" y="10952"/>
                      <a:pt x="5506" y="10952"/>
                      <a:pt x="5512" y="10952"/>
                    </a:cubicBezTo>
                    <a:lnTo>
                      <a:pt x="5506" y="10957"/>
                    </a:lnTo>
                    <a:lnTo>
                      <a:pt x="5539" y="10968"/>
                    </a:lnTo>
                    <a:cubicBezTo>
                      <a:pt x="5523" y="10990"/>
                      <a:pt x="5561" y="10990"/>
                      <a:pt x="5550" y="10996"/>
                    </a:cubicBezTo>
                    <a:cubicBezTo>
                      <a:pt x="5553" y="10998"/>
                      <a:pt x="5554" y="10999"/>
                      <a:pt x="5555" y="10999"/>
                    </a:cubicBezTo>
                    <a:cubicBezTo>
                      <a:pt x="5558" y="10999"/>
                      <a:pt x="5555" y="10989"/>
                      <a:pt x="5562" y="10989"/>
                    </a:cubicBezTo>
                    <a:cubicBezTo>
                      <a:pt x="5563" y="10989"/>
                      <a:pt x="5565" y="10990"/>
                      <a:pt x="5567" y="10990"/>
                    </a:cubicBezTo>
                    <a:cubicBezTo>
                      <a:pt x="5561" y="10996"/>
                      <a:pt x="5578" y="10996"/>
                      <a:pt x="5567" y="11007"/>
                    </a:cubicBezTo>
                    <a:lnTo>
                      <a:pt x="5572" y="11013"/>
                    </a:lnTo>
                    <a:lnTo>
                      <a:pt x="5561" y="11018"/>
                    </a:lnTo>
                    <a:cubicBezTo>
                      <a:pt x="5567" y="11018"/>
                      <a:pt x="5578" y="11013"/>
                      <a:pt x="5595" y="11007"/>
                    </a:cubicBezTo>
                    <a:cubicBezTo>
                      <a:pt x="5595" y="11018"/>
                      <a:pt x="5606" y="11018"/>
                      <a:pt x="5600" y="11035"/>
                    </a:cubicBezTo>
                    <a:lnTo>
                      <a:pt x="5595" y="11035"/>
                    </a:lnTo>
                    <a:cubicBezTo>
                      <a:pt x="5614" y="11045"/>
                      <a:pt x="5599" y="11081"/>
                      <a:pt x="5615" y="11081"/>
                    </a:cubicBezTo>
                    <a:cubicBezTo>
                      <a:pt x="5616" y="11081"/>
                      <a:pt x="5616" y="11081"/>
                      <a:pt x="5617" y="11080"/>
                    </a:cubicBezTo>
                    <a:lnTo>
                      <a:pt x="5617" y="11080"/>
                    </a:lnTo>
                    <a:lnTo>
                      <a:pt x="5622" y="11090"/>
                    </a:lnTo>
                    <a:lnTo>
                      <a:pt x="5617" y="11096"/>
                    </a:lnTo>
                    <a:lnTo>
                      <a:pt x="5644" y="11096"/>
                    </a:lnTo>
                    <a:lnTo>
                      <a:pt x="5633" y="11101"/>
                    </a:lnTo>
                    <a:cubicBezTo>
                      <a:pt x="5644" y="11118"/>
                      <a:pt x="5661" y="11129"/>
                      <a:pt x="5683" y="11134"/>
                    </a:cubicBezTo>
                    <a:lnTo>
                      <a:pt x="5678" y="11134"/>
                    </a:lnTo>
                    <a:cubicBezTo>
                      <a:pt x="5700" y="11145"/>
                      <a:pt x="5689" y="11156"/>
                      <a:pt x="5705" y="11156"/>
                    </a:cubicBezTo>
                    <a:lnTo>
                      <a:pt x="5700" y="11156"/>
                    </a:lnTo>
                    <a:lnTo>
                      <a:pt x="5711" y="11162"/>
                    </a:lnTo>
                    <a:lnTo>
                      <a:pt x="5705" y="11173"/>
                    </a:lnTo>
                    <a:cubicBezTo>
                      <a:pt x="5708" y="11172"/>
                      <a:pt x="5710" y="11171"/>
                      <a:pt x="5711" y="11171"/>
                    </a:cubicBezTo>
                    <a:cubicBezTo>
                      <a:pt x="5721" y="11171"/>
                      <a:pt x="5716" y="11191"/>
                      <a:pt x="5715" y="11193"/>
                    </a:cubicBezTo>
                    <a:lnTo>
                      <a:pt x="5715" y="11193"/>
                    </a:lnTo>
                    <a:cubicBezTo>
                      <a:pt x="5715" y="11193"/>
                      <a:pt x="5716" y="11192"/>
                      <a:pt x="5716" y="11190"/>
                    </a:cubicBezTo>
                    <a:cubicBezTo>
                      <a:pt x="5727" y="11190"/>
                      <a:pt x="5738" y="11190"/>
                      <a:pt x="5744" y="11184"/>
                    </a:cubicBezTo>
                    <a:lnTo>
                      <a:pt x="5744" y="11184"/>
                    </a:lnTo>
                    <a:cubicBezTo>
                      <a:pt x="5761" y="11190"/>
                      <a:pt x="5738" y="11190"/>
                      <a:pt x="5744" y="11206"/>
                    </a:cubicBezTo>
                    <a:cubicBezTo>
                      <a:pt x="5755" y="11212"/>
                      <a:pt x="5766" y="11206"/>
                      <a:pt x="5772" y="11217"/>
                    </a:cubicBezTo>
                    <a:lnTo>
                      <a:pt x="5766" y="11228"/>
                    </a:lnTo>
                    <a:cubicBezTo>
                      <a:pt x="5769" y="11231"/>
                      <a:pt x="5773" y="11231"/>
                      <a:pt x="5777" y="11231"/>
                    </a:cubicBezTo>
                    <a:cubicBezTo>
                      <a:pt x="5781" y="11231"/>
                      <a:pt x="5785" y="11231"/>
                      <a:pt x="5788" y="11234"/>
                    </a:cubicBezTo>
                    <a:lnTo>
                      <a:pt x="5783" y="11234"/>
                    </a:lnTo>
                    <a:cubicBezTo>
                      <a:pt x="5795" y="11234"/>
                      <a:pt x="5789" y="11250"/>
                      <a:pt x="5800" y="11250"/>
                    </a:cubicBezTo>
                    <a:cubicBezTo>
                      <a:pt x="5803" y="11250"/>
                      <a:pt x="5808" y="11249"/>
                      <a:pt x="5816" y="11245"/>
                    </a:cubicBezTo>
                    <a:cubicBezTo>
                      <a:pt x="5816" y="11256"/>
                      <a:pt x="5827" y="11262"/>
                      <a:pt x="5816" y="11273"/>
                    </a:cubicBezTo>
                    <a:cubicBezTo>
                      <a:pt x="5838" y="11284"/>
                      <a:pt x="5849" y="11289"/>
                      <a:pt x="5871" y="11295"/>
                    </a:cubicBezTo>
                    <a:cubicBezTo>
                      <a:pt x="5863" y="11306"/>
                      <a:pt x="5864" y="11306"/>
                      <a:pt x="5868" y="11306"/>
                    </a:cubicBezTo>
                    <a:cubicBezTo>
                      <a:pt x="5871" y="11306"/>
                      <a:pt x="5877" y="11306"/>
                      <a:pt x="5877" y="11317"/>
                    </a:cubicBezTo>
                    <a:lnTo>
                      <a:pt x="5882" y="11300"/>
                    </a:lnTo>
                    <a:cubicBezTo>
                      <a:pt x="5904" y="11317"/>
                      <a:pt x="5910" y="11367"/>
                      <a:pt x="5938" y="11378"/>
                    </a:cubicBezTo>
                    <a:lnTo>
                      <a:pt x="5932" y="11394"/>
                    </a:lnTo>
                    <a:lnTo>
                      <a:pt x="5932" y="11394"/>
                    </a:lnTo>
                    <a:lnTo>
                      <a:pt x="5949" y="11383"/>
                    </a:lnTo>
                    <a:cubicBezTo>
                      <a:pt x="5965" y="11411"/>
                      <a:pt x="6004" y="11439"/>
                      <a:pt x="6021" y="11461"/>
                    </a:cubicBezTo>
                    <a:cubicBezTo>
                      <a:pt x="6029" y="11461"/>
                      <a:pt x="6039" y="11459"/>
                      <a:pt x="6047" y="11459"/>
                    </a:cubicBezTo>
                    <a:cubicBezTo>
                      <a:pt x="6055" y="11459"/>
                      <a:pt x="6062" y="11461"/>
                      <a:pt x="6065" y="11466"/>
                    </a:cubicBezTo>
                    <a:cubicBezTo>
                      <a:pt x="6093" y="11477"/>
                      <a:pt x="6115" y="11488"/>
                      <a:pt x="6126" y="11511"/>
                    </a:cubicBezTo>
                    <a:lnTo>
                      <a:pt x="6120" y="11516"/>
                    </a:lnTo>
                    <a:cubicBezTo>
                      <a:pt x="6122" y="11515"/>
                      <a:pt x="6124" y="11515"/>
                      <a:pt x="6125" y="11515"/>
                    </a:cubicBezTo>
                    <a:cubicBezTo>
                      <a:pt x="6131" y="11515"/>
                      <a:pt x="6131" y="11524"/>
                      <a:pt x="6131" y="11533"/>
                    </a:cubicBezTo>
                    <a:lnTo>
                      <a:pt x="6131" y="11516"/>
                    </a:lnTo>
                    <a:cubicBezTo>
                      <a:pt x="6133" y="11515"/>
                      <a:pt x="6135" y="11515"/>
                      <a:pt x="6136" y="11515"/>
                    </a:cubicBezTo>
                    <a:cubicBezTo>
                      <a:pt x="6148" y="11515"/>
                      <a:pt x="6148" y="11533"/>
                      <a:pt x="6148" y="11538"/>
                    </a:cubicBezTo>
                    <a:lnTo>
                      <a:pt x="6170" y="11533"/>
                    </a:lnTo>
                    <a:lnTo>
                      <a:pt x="6170" y="11538"/>
                    </a:lnTo>
                    <a:lnTo>
                      <a:pt x="6176" y="11533"/>
                    </a:lnTo>
                    <a:lnTo>
                      <a:pt x="6170" y="11549"/>
                    </a:lnTo>
                    <a:cubicBezTo>
                      <a:pt x="6173" y="11549"/>
                      <a:pt x="6178" y="11553"/>
                      <a:pt x="6185" y="11553"/>
                    </a:cubicBezTo>
                    <a:cubicBezTo>
                      <a:pt x="6190" y="11553"/>
                      <a:pt x="6196" y="11551"/>
                      <a:pt x="6203" y="11544"/>
                    </a:cubicBezTo>
                    <a:lnTo>
                      <a:pt x="6203" y="11544"/>
                    </a:lnTo>
                    <a:cubicBezTo>
                      <a:pt x="6203" y="11549"/>
                      <a:pt x="6203" y="11560"/>
                      <a:pt x="6198" y="11560"/>
                    </a:cubicBezTo>
                    <a:lnTo>
                      <a:pt x="6231" y="11588"/>
                    </a:lnTo>
                    <a:lnTo>
                      <a:pt x="6231" y="11577"/>
                    </a:lnTo>
                    <a:cubicBezTo>
                      <a:pt x="6234" y="11571"/>
                      <a:pt x="6239" y="11569"/>
                      <a:pt x="6245" y="11569"/>
                    </a:cubicBezTo>
                    <a:cubicBezTo>
                      <a:pt x="6250" y="11569"/>
                      <a:pt x="6256" y="11571"/>
                      <a:pt x="6259" y="11577"/>
                    </a:cubicBezTo>
                    <a:cubicBezTo>
                      <a:pt x="6242" y="11588"/>
                      <a:pt x="6242" y="11594"/>
                      <a:pt x="6242" y="11605"/>
                    </a:cubicBezTo>
                    <a:cubicBezTo>
                      <a:pt x="6253" y="11605"/>
                      <a:pt x="6242" y="11594"/>
                      <a:pt x="6253" y="11588"/>
                    </a:cubicBezTo>
                    <a:cubicBezTo>
                      <a:pt x="6264" y="11588"/>
                      <a:pt x="6281" y="11588"/>
                      <a:pt x="6281" y="11594"/>
                    </a:cubicBezTo>
                    <a:lnTo>
                      <a:pt x="6270" y="11594"/>
                    </a:lnTo>
                    <a:cubicBezTo>
                      <a:pt x="6286" y="11594"/>
                      <a:pt x="6270" y="11616"/>
                      <a:pt x="6281" y="11621"/>
                    </a:cubicBezTo>
                    <a:cubicBezTo>
                      <a:pt x="6284" y="11619"/>
                      <a:pt x="6287" y="11619"/>
                      <a:pt x="6289" y="11619"/>
                    </a:cubicBezTo>
                    <a:cubicBezTo>
                      <a:pt x="6294" y="11619"/>
                      <a:pt x="6297" y="11619"/>
                      <a:pt x="6308" y="11605"/>
                    </a:cubicBezTo>
                    <a:cubicBezTo>
                      <a:pt x="6319" y="11605"/>
                      <a:pt x="6297" y="11621"/>
                      <a:pt x="6308" y="11627"/>
                    </a:cubicBezTo>
                    <a:cubicBezTo>
                      <a:pt x="6310" y="11626"/>
                      <a:pt x="6311" y="11626"/>
                      <a:pt x="6312" y="11626"/>
                    </a:cubicBezTo>
                    <a:cubicBezTo>
                      <a:pt x="6321" y="11626"/>
                      <a:pt x="6324" y="11644"/>
                      <a:pt x="6319" y="11649"/>
                    </a:cubicBezTo>
                    <a:cubicBezTo>
                      <a:pt x="6325" y="11643"/>
                      <a:pt x="6330" y="11641"/>
                      <a:pt x="6333" y="11641"/>
                    </a:cubicBezTo>
                    <a:cubicBezTo>
                      <a:pt x="6343" y="11641"/>
                      <a:pt x="6346" y="11660"/>
                      <a:pt x="6354" y="11660"/>
                    </a:cubicBezTo>
                    <a:cubicBezTo>
                      <a:pt x="6357" y="11660"/>
                      <a:pt x="6360" y="11658"/>
                      <a:pt x="6364" y="11654"/>
                    </a:cubicBezTo>
                    <a:lnTo>
                      <a:pt x="6364" y="11677"/>
                    </a:lnTo>
                    <a:cubicBezTo>
                      <a:pt x="6369" y="11671"/>
                      <a:pt x="6375" y="11654"/>
                      <a:pt x="6391" y="11654"/>
                    </a:cubicBezTo>
                    <a:cubicBezTo>
                      <a:pt x="6391" y="11671"/>
                      <a:pt x="6380" y="11677"/>
                      <a:pt x="6380" y="11682"/>
                    </a:cubicBezTo>
                    <a:lnTo>
                      <a:pt x="6402" y="11660"/>
                    </a:lnTo>
                    <a:cubicBezTo>
                      <a:pt x="6425" y="11715"/>
                      <a:pt x="6485" y="11732"/>
                      <a:pt x="6513" y="11782"/>
                    </a:cubicBezTo>
                    <a:cubicBezTo>
                      <a:pt x="6535" y="11787"/>
                      <a:pt x="6568" y="11793"/>
                      <a:pt x="6591" y="11809"/>
                    </a:cubicBezTo>
                    <a:lnTo>
                      <a:pt x="6585" y="11809"/>
                    </a:lnTo>
                    <a:lnTo>
                      <a:pt x="6602" y="11826"/>
                    </a:lnTo>
                    <a:lnTo>
                      <a:pt x="6596" y="11809"/>
                    </a:lnTo>
                    <a:lnTo>
                      <a:pt x="6618" y="11809"/>
                    </a:lnTo>
                    <a:cubicBezTo>
                      <a:pt x="6640" y="11837"/>
                      <a:pt x="6657" y="11870"/>
                      <a:pt x="6701" y="11876"/>
                    </a:cubicBezTo>
                    <a:cubicBezTo>
                      <a:pt x="6705" y="11875"/>
                      <a:pt x="6708" y="11874"/>
                      <a:pt x="6710" y="11874"/>
                    </a:cubicBezTo>
                    <a:cubicBezTo>
                      <a:pt x="6726" y="11874"/>
                      <a:pt x="6710" y="11900"/>
                      <a:pt x="6722" y="11900"/>
                    </a:cubicBezTo>
                    <a:cubicBezTo>
                      <a:pt x="6724" y="11900"/>
                      <a:pt x="6726" y="11899"/>
                      <a:pt x="6729" y="11898"/>
                    </a:cubicBezTo>
                    <a:lnTo>
                      <a:pt x="6729" y="11898"/>
                    </a:lnTo>
                    <a:lnTo>
                      <a:pt x="6723" y="11903"/>
                    </a:lnTo>
                    <a:cubicBezTo>
                      <a:pt x="6742" y="11903"/>
                      <a:pt x="6753" y="11906"/>
                      <a:pt x="6766" y="11906"/>
                    </a:cubicBezTo>
                    <a:cubicBezTo>
                      <a:pt x="6773" y="11906"/>
                      <a:pt x="6781" y="11905"/>
                      <a:pt x="6790" y="11903"/>
                    </a:cubicBezTo>
                    <a:lnTo>
                      <a:pt x="6790" y="11903"/>
                    </a:lnTo>
                    <a:cubicBezTo>
                      <a:pt x="6779" y="11917"/>
                      <a:pt x="6783" y="11919"/>
                      <a:pt x="6788" y="11919"/>
                    </a:cubicBezTo>
                    <a:cubicBezTo>
                      <a:pt x="6789" y="11919"/>
                      <a:pt x="6790" y="11919"/>
                      <a:pt x="6791" y="11919"/>
                    </a:cubicBezTo>
                    <a:cubicBezTo>
                      <a:pt x="6792" y="11919"/>
                      <a:pt x="6792" y="11919"/>
                      <a:pt x="6792" y="11919"/>
                    </a:cubicBezTo>
                    <a:lnTo>
                      <a:pt x="6792" y="11919"/>
                    </a:lnTo>
                    <a:lnTo>
                      <a:pt x="6795" y="11909"/>
                    </a:lnTo>
                    <a:cubicBezTo>
                      <a:pt x="6795" y="11920"/>
                      <a:pt x="6806" y="11931"/>
                      <a:pt x="6795" y="11937"/>
                    </a:cubicBezTo>
                    <a:lnTo>
                      <a:pt x="6818" y="11931"/>
                    </a:lnTo>
                    <a:lnTo>
                      <a:pt x="6818" y="11931"/>
                    </a:lnTo>
                    <a:lnTo>
                      <a:pt x="6812" y="11948"/>
                    </a:lnTo>
                    <a:cubicBezTo>
                      <a:pt x="6823" y="11953"/>
                      <a:pt x="6851" y="11959"/>
                      <a:pt x="6845" y="11986"/>
                    </a:cubicBezTo>
                    <a:cubicBezTo>
                      <a:pt x="6889" y="11986"/>
                      <a:pt x="6928" y="12020"/>
                      <a:pt x="6961" y="12042"/>
                    </a:cubicBezTo>
                    <a:cubicBezTo>
                      <a:pt x="6967" y="12040"/>
                      <a:pt x="6971" y="12039"/>
                      <a:pt x="6975" y="12039"/>
                    </a:cubicBezTo>
                    <a:cubicBezTo>
                      <a:pt x="6983" y="12039"/>
                      <a:pt x="6989" y="12042"/>
                      <a:pt x="7000" y="12042"/>
                    </a:cubicBezTo>
                    <a:lnTo>
                      <a:pt x="7000" y="12064"/>
                    </a:lnTo>
                    <a:cubicBezTo>
                      <a:pt x="7007" y="12064"/>
                      <a:pt x="7017" y="12057"/>
                      <a:pt x="7025" y="12057"/>
                    </a:cubicBezTo>
                    <a:cubicBezTo>
                      <a:pt x="7028" y="12057"/>
                      <a:pt x="7031" y="12058"/>
                      <a:pt x="7033" y="12064"/>
                    </a:cubicBezTo>
                    <a:cubicBezTo>
                      <a:pt x="7042" y="12064"/>
                      <a:pt x="7044" y="12071"/>
                      <a:pt x="7053" y="12071"/>
                    </a:cubicBezTo>
                    <a:cubicBezTo>
                      <a:pt x="7055" y="12071"/>
                      <a:pt x="7058" y="12071"/>
                      <a:pt x="7061" y="12069"/>
                    </a:cubicBezTo>
                    <a:cubicBezTo>
                      <a:pt x="7067" y="12075"/>
                      <a:pt x="7072" y="12092"/>
                      <a:pt x="7067" y="12103"/>
                    </a:cubicBezTo>
                    <a:cubicBezTo>
                      <a:pt x="7070" y="12099"/>
                      <a:pt x="7073" y="12098"/>
                      <a:pt x="7075" y="12098"/>
                    </a:cubicBezTo>
                    <a:cubicBezTo>
                      <a:pt x="7085" y="12098"/>
                      <a:pt x="7089" y="12119"/>
                      <a:pt x="7089" y="12119"/>
                    </a:cubicBezTo>
                    <a:cubicBezTo>
                      <a:pt x="7089" y="12119"/>
                      <a:pt x="7205" y="12202"/>
                      <a:pt x="7349" y="12269"/>
                    </a:cubicBezTo>
                    <a:cubicBezTo>
                      <a:pt x="7415" y="12296"/>
                      <a:pt x="7482" y="12324"/>
                      <a:pt x="7542" y="12346"/>
                    </a:cubicBezTo>
                    <a:lnTo>
                      <a:pt x="7692" y="12639"/>
                    </a:lnTo>
                    <a:cubicBezTo>
                      <a:pt x="7780" y="12822"/>
                      <a:pt x="7869" y="13010"/>
                      <a:pt x="7941" y="13171"/>
                    </a:cubicBezTo>
                    <a:cubicBezTo>
                      <a:pt x="7985" y="13232"/>
                      <a:pt x="8035" y="13337"/>
                      <a:pt x="8085" y="13442"/>
                    </a:cubicBezTo>
                    <a:lnTo>
                      <a:pt x="8063" y="13458"/>
                    </a:lnTo>
                    <a:lnTo>
                      <a:pt x="8112" y="13541"/>
                    </a:lnTo>
                    <a:cubicBezTo>
                      <a:pt x="8113" y="13550"/>
                      <a:pt x="8113" y="13553"/>
                      <a:pt x="8112" y="13553"/>
                    </a:cubicBezTo>
                    <a:cubicBezTo>
                      <a:pt x="8107" y="13553"/>
                      <a:pt x="8094" y="13522"/>
                      <a:pt x="8092" y="13522"/>
                    </a:cubicBezTo>
                    <a:lnTo>
                      <a:pt x="8092" y="13522"/>
                    </a:lnTo>
                    <a:cubicBezTo>
                      <a:pt x="8091" y="13522"/>
                      <a:pt x="8092" y="13527"/>
                      <a:pt x="8096" y="13541"/>
                    </a:cubicBezTo>
                    <a:lnTo>
                      <a:pt x="8123" y="13569"/>
                    </a:lnTo>
                    <a:cubicBezTo>
                      <a:pt x="8119" y="13582"/>
                      <a:pt x="8176" y="13709"/>
                      <a:pt x="8167" y="13709"/>
                    </a:cubicBezTo>
                    <a:cubicBezTo>
                      <a:pt x="8164" y="13709"/>
                      <a:pt x="8154" y="13696"/>
                      <a:pt x="8135" y="13663"/>
                    </a:cubicBezTo>
                    <a:lnTo>
                      <a:pt x="8135" y="13663"/>
                    </a:lnTo>
                    <a:lnTo>
                      <a:pt x="8278" y="14001"/>
                    </a:lnTo>
                    <a:cubicBezTo>
                      <a:pt x="8306" y="14078"/>
                      <a:pt x="8317" y="14034"/>
                      <a:pt x="8345" y="14122"/>
                    </a:cubicBezTo>
                    <a:cubicBezTo>
                      <a:pt x="8345" y="14127"/>
                      <a:pt x="8344" y="14128"/>
                      <a:pt x="8343" y="14128"/>
                    </a:cubicBezTo>
                    <a:cubicBezTo>
                      <a:pt x="8340" y="14128"/>
                      <a:pt x="8332" y="14108"/>
                      <a:pt x="8329" y="14108"/>
                    </a:cubicBezTo>
                    <a:cubicBezTo>
                      <a:pt x="8329" y="14108"/>
                      <a:pt x="8328" y="14109"/>
                      <a:pt x="8328" y="14111"/>
                    </a:cubicBezTo>
                    <a:cubicBezTo>
                      <a:pt x="8411" y="14366"/>
                      <a:pt x="8494" y="14383"/>
                      <a:pt x="8577" y="14615"/>
                    </a:cubicBezTo>
                    <a:lnTo>
                      <a:pt x="8561" y="14593"/>
                    </a:lnTo>
                    <a:lnTo>
                      <a:pt x="8561" y="14593"/>
                    </a:lnTo>
                    <a:cubicBezTo>
                      <a:pt x="8583" y="14632"/>
                      <a:pt x="8610" y="14704"/>
                      <a:pt x="8616" y="14704"/>
                    </a:cubicBezTo>
                    <a:cubicBezTo>
                      <a:pt x="8633" y="14665"/>
                      <a:pt x="8588" y="14670"/>
                      <a:pt x="8577" y="14587"/>
                    </a:cubicBezTo>
                    <a:cubicBezTo>
                      <a:pt x="8604" y="14587"/>
                      <a:pt x="8620" y="14665"/>
                      <a:pt x="8636" y="14665"/>
                    </a:cubicBezTo>
                    <a:cubicBezTo>
                      <a:pt x="8637" y="14665"/>
                      <a:pt x="8638" y="14665"/>
                      <a:pt x="8638" y="14665"/>
                    </a:cubicBezTo>
                    <a:cubicBezTo>
                      <a:pt x="8649" y="14720"/>
                      <a:pt x="8677" y="14748"/>
                      <a:pt x="8693" y="14798"/>
                    </a:cubicBezTo>
                    <a:cubicBezTo>
                      <a:pt x="8716" y="14886"/>
                      <a:pt x="8771" y="14997"/>
                      <a:pt x="8776" y="15063"/>
                    </a:cubicBezTo>
                    <a:cubicBezTo>
                      <a:pt x="8799" y="15102"/>
                      <a:pt x="8837" y="15141"/>
                      <a:pt x="8871" y="15224"/>
                    </a:cubicBezTo>
                    <a:cubicBezTo>
                      <a:pt x="8876" y="15257"/>
                      <a:pt x="8872" y="15258"/>
                      <a:pt x="8869" y="15258"/>
                    </a:cubicBezTo>
                    <a:cubicBezTo>
                      <a:pt x="8869" y="15258"/>
                      <a:pt x="8869" y="15258"/>
                      <a:pt x="8868" y="15258"/>
                    </a:cubicBezTo>
                    <a:cubicBezTo>
                      <a:pt x="8865" y="15258"/>
                      <a:pt x="8862" y="15260"/>
                      <a:pt x="8871" y="15301"/>
                    </a:cubicBezTo>
                    <a:lnTo>
                      <a:pt x="8893" y="15307"/>
                    </a:lnTo>
                    <a:cubicBezTo>
                      <a:pt x="8910" y="15362"/>
                      <a:pt x="8910" y="15368"/>
                      <a:pt x="8905" y="15368"/>
                    </a:cubicBezTo>
                    <a:cubicBezTo>
                      <a:pt x="8903" y="15368"/>
                      <a:pt x="8901" y="15368"/>
                      <a:pt x="8898" y="15368"/>
                    </a:cubicBezTo>
                    <a:cubicBezTo>
                      <a:pt x="8926" y="15445"/>
                      <a:pt x="8942" y="15423"/>
                      <a:pt x="8970" y="15523"/>
                    </a:cubicBezTo>
                    <a:lnTo>
                      <a:pt x="8937" y="15473"/>
                    </a:lnTo>
                    <a:lnTo>
                      <a:pt x="8937" y="15473"/>
                    </a:lnTo>
                    <a:cubicBezTo>
                      <a:pt x="8965" y="15545"/>
                      <a:pt x="8976" y="15572"/>
                      <a:pt x="9009" y="15666"/>
                    </a:cubicBezTo>
                    <a:cubicBezTo>
                      <a:pt x="9003" y="15666"/>
                      <a:pt x="8992" y="15628"/>
                      <a:pt x="8981" y="15600"/>
                    </a:cubicBezTo>
                    <a:lnTo>
                      <a:pt x="8981" y="15600"/>
                    </a:lnTo>
                    <a:cubicBezTo>
                      <a:pt x="8981" y="15661"/>
                      <a:pt x="9025" y="15683"/>
                      <a:pt x="9031" y="15716"/>
                    </a:cubicBezTo>
                    <a:cubicBezTo>
                      <a:pt x="9031" y="15712"/>
                      <a:pt x="9015" y="15660"/>
                      <a:pt x="9027" y="15660"/>
                    </a:cubicBezTo>
                    <a:cubicBezTo>
                      <a:pt x="9029" y="15660"/>
                      <a:pt x="9032" y="15662"/>
                      <a:pt x="9037" y="15666"/>
                    </a:cubicBezTo>
                    <a:cubicBezTo>
                      <a:pt x="9053" y="15716"/>
                      <a:pt x="9092" y="15766"/>
                      <a:pt x="9092" y="15799"/>
                    </a:cubicBezTo>
                    <a:lnTo>
                      <a:pt x="9059" y="15749"/>
                    </a:lnTo>
                    <a:lnTo>
                      <a:pt x="9059" y="15749"/>
                    </a:lnTo>
                    <a:cubicBezTo>
                      <a:pt x="9108" y="15848"/>
                      <a:pt x="9092" y="15800"/>
                      <a:pt x="9135" y="15913"/>
                    </a:cubicBezTo>
                    <a:lnTo>
                      <a:pt x="9135" y="15913"/>
                    </a:lnTo>
                    <a:cubicBezTo>
                      <a:pt x="9135" y="15913"/>
                      <a:pt x="9135" y="15913"/>
                      <a:pt x="9135" y="15913"/>
                    </a:cubicBezTo>
                    <a:cubicBezTo>
                      <a:pt x="9133" y="15913"/>
                      <a:pt x="9131" y="15915"/>
                      <a:pt x="9131" y="15915"/>
                    </a:cubicBezTo>
                    <a:cubicBezTo>
                      <a:pt x="9169" y="15987"/>
                      <a:pt x="9191" y="16081"/>
                      <a:pt x="9225" y="16192"/>
                    </a:cubicBezTo>
                    <a:lnTo>
                      <a:pt x="9214" y="16170"/>
                    </a:lnTo>
                    <a:lnTo>
                      <a:pt x="9214" y="16170"/>
                    </a:lnTo>
                    <a:cubicBezTo>
                      <a:pt x="9230" y="16214"/>
                      <a:pt x="9252" y="16236"/>
                      <a:pt x="9258" y="16253"/>
                    </a:cubicBezTo>
                    <a:cubicBezTo>
                      <a:pt x="9247" y="16192"/>
                      <a:pt x="9252" y="16209"/>
                      <a:pt x="9269" y="16198"/>
                    </a:cubicBezTo>
                    <a:cubicBezTo>
                      <a:pt x="9274" y="16292"/>
                      <a:pt x="9335" y="16319"/>
                      <a:pt x="9369" y="16447"/>
                    </a:cubicBezTo>
                    <a:cubicBezTo>
                      <a:pt x="9367" y="16447"/>
                      <a:pt x="9363" y="16443"/>
                      <a:pt x="9358" y="16438"/>
                    </a:cubicBezTo>
                    <a:lnTo>
                      <a:pt x="9358" y="16438"/>
                    </a:lnTo>
                    <a:cubicBezTo>
                      <a:pt x="9360" y="16440"/>
                      <a:pt x="9361" y="16443"/>
                      <a:pt x="9363" y="16447"/>
                    </a:cubicBezTo>
                    <a:cubicBezTo>
                      <a:pt x="9384" y="16495"/>
                      <a:pt x="9376" y="16502"/>
                      <a:pt x="9371" y="16502"/>
                    </a:cubicBezTo>
                    <a:cubicBezTo>
                      <a:pt x="9370" y="16502"/>
                      <a:pt x="9369" y="16502"/>
                      <a:pt x="9369" y="16502"/>
                    </a:cubicBezTo>
                    <a:lnTo>
                      <a:pt x="9369" y="16502"/>
                    </a:lnTo>
                    <a:cubicBezTo>
                      <a:pt x="9418" y="16607"/>
                      <a:pt x="9407" y="16541"/>
                      <a:pt x="9440" y="16651"/>
                    </a:cubicBezTo>
                    <a:cubicBezTo>
                      <a:pt x="9439" y="16648"/>
                      <a:pt x="9436" y="16643"/>
                      <a:pt x="9434" y="16638"/>
                    </a:cubicBezTo>
                    <a:lnTo>
                      <a:pt x="9434" y="16638"/>
                    </a:lnTo>
                    <a:cubicBezTo>
                      <a:pt x="9458" y="16712"/>
                      <a:pt x="9493" y="16799"/>
                      <a:pt x="9474" y="16823"/>
                    </a:cubicBezTo>
                    <a:cubicBezTo>
                      <a:pt x="9470" y="16819"/>
                      <a:pt x="9461" y="16818"/>
                      <a:pt x="9454" y="16806"/>
                    </a:cubicBezTo>
                    <a:lnTo>
                      <a:pt x="9454" y="16806"/>
                    </a:lnTo>
                    <a:cubicBezTo>
                      <a:pt x="9457" y="16818"/>
                      <a:pt x="9458" y="16828"/>
                      <a:pt x="9452" y="16828"/>
                    </a:cubicBezTo>
                    <a:cubicBezTo>
                      <a:pt x="9468" y="16845"/>
                      <a:pt x="9496" y="16934"/>
                      <a:pt x="9507" y="16972"/>
                    </a:cubicBezTo>
                    <a:lnTo>
                      <a:pt x="9518" y="16956"/>
                    </a:lnTo>
                    <a:lnTo>
                      <a:pt x="9518" y="16956"/>
                    </a:lnTo>
                    <a:cubicBezTo>
                      <a:pt x="9612" y="17100"/>
                      <a:pt x="9479" y="16956"/>
                      <a:pt x="9546" y="17111"/>
                    </a:cubicBezTo>
                    <a:cubicBezTo>
                      <a:pt x="9557" y="17139"/>
                      <a:pt x="9560" y="17148"/>
                      <a:pt x="9561" y="17148"/>
                    </a:cubicBezTo>
                    <a:cubicBezTo>
                      <a:pt x="9562" y="17148"/>
                      <a:pt x="9552" y="17117"/>
                      <a:pt x="9554" y="17117"/>
                    </a:cubicBezTo>
                    <a:lnTo>
                      <a:pt x="9554" y="17117"/>
                    </a:lnTo>
                    <a:cubicBezTo>
                      <a:pt x="9554" y="17117"/>
                      <a:pt x="9557" y="17121"/>
                      <a:pt x="9562" y="17133"/>
                    </a:cubicBezTo>
                    <a:cubicBezTo>
                      <a:pt x="9584" y="17205"/>
                      <a:pt x="9579" y="17232"/>
                      <a:pt x="9618" y="17326"/>
                    </a:cubicBezTo>
                    <a:cubicBezTo>
                      <a:pt x="9618" y="17354"/>
                      <a:pt x="9634" y="17415"/>
                      <a:pt x="9618" y="17426"/>
                    </a:cubicBezTo>
                    <a:cubicBezTo>
                      <a:pt x="9645" y="17481"/>
                      <a:pt x="9673" y="17609"/>
                      <a:pt x="9701" y="17636"/>
                    </a:cubicBezTo>
                    <a:cubicBezTo>
                      <a:pt x="9684" y="17526"/>
                      <a:pt x="9656" y="17542"/>
                      <a:pt x="9634" y="17415"/>
                    </a:cubicBezTo>
                    <a:lnTo>
                      <a:pt x="9634" y="17415"/>
                    </a:lnTo>
                    <a:lnTo>
                      <a:pt x="9662" y="17443"/>
                    </a:lnTo>
                    <a:cubicBezTo>
                      <a:pt x="9690" y="17526"/>
                      <a:pt x="9728" y="17631"/>
                      <a:pt x="9745" y="17692"/>
                    </a:cubicBezTo>
                    <a:cubicBezTo>
                      <a:pt x="9745" y="17684"/>
                      <a:pt x="9745" y="17678"/>
                      <a:pt x="9747" y="17678"/>
                    </a:cubicBezTo>
                    <a:cubicBezTo>
                      <a:pt x="9748" y="17678"/>
                      <a:pt x="9749" y="17679"/>
                      <a:pt x="9750" y="17681"/>
                    </a:cubicBezTo>
                    <a:cubicBezTo>
                      <a:pt x="9795" y="17797"/>
                      <a:pt x="9828" y="17825"/>
                      <a:pt x="9856" y="17941"/>
                    </a:cubicBezTo>
                    <a:cubicBezTo>
                      <a:pt x="9853" y="17944"/>
                      <a:pt x="9851" y="17945"/>
                      <a:pt x="9849" y="17945"/>
                    </a:cubicBezTo>
                    <a:cubicBezTo>
                      <a:pt x="9836" y="17945"/>
                      <a:pt x="9825" y="17890"/>
                      <a:pt x="9806" y="17847"/>
                    </a:cubicBezTo>
                    <a:lnTo>
                      <a:pt x="9806" y="17847"/>
                    </a:lnTo>
                    <a:cubicBezTo>
                      <a:pt x="9822" y="17924"/>
                      <a:pt x="9828" y="17924"/>
                      <a:pt x="9861" y="18040"/>
                    </a:cubicBezTo>
                    <a:cubicBezTo>
                      <a:pt x="9860" y="18041"/>
                      <a:pt x="9860" y="18041"/>
                      <a:pt x="9859" y="18041"/>
                    </a:cubicBezTo>
                    <a:cubicBezTo>
                      <a:pt x="9849" y="18041"/>
                      <a:pt x="9838" y="17962"/>
                      <a:pt x="9822" y="17952"/>
                    </a:cubicBezTo>
                    <a:lnTo>
                      <a:pt x="9822" y="17952"/>
                    </a:lnTo>
                    <a:lnTo>
                      <a:pt x="9859" y="18068"/>
                    </a:lnTo>
                    <a:lnTo>
                      <a:pt x="9856" y="18068"/>
                    </a:lnTo>
                    <a:lnTo>
                      <a:pt x="9839" y="18051"/>
                    </a:lnTo>
                    <a:lnTo>
                      <a:pt x="9850" y="18068"/>
                    </a:lnTo>
                    <a:cubicBezTo>
                      <a:pt x="9828" y="18046"/>
                      <a:pt x="9800" y="18024"/>
                      <a:pt x="9784" y="18007"/>
                    </a:cubicBezTo>
                    <a:cubicBezTo>
                      <a:pt x="9723" y="17968"/>
                      <a:pt x="9673" y="17902"/>
                      <a:pt x="9612" y="17869"/>
                    </a:cubicBezTo>
                    <a:lnTo>
                      <a:pt x="9612" y="17869"/>
                    </a:lnTo>
                    <a:cubicBezTo>
                      <a:pt x="9616" y="17873"/>
                      <a:pt x="9608" y="17886"/>
                      <a:pt x="9604" y="17886"/>
                    </a:cubicBezTo>
                    <a:cubicBezTo>
                      <a:pt x="9602" y="17886"/>
                      <a:pt x="9601" y="17884"/>
                      <a:pt x="9601" y="17880"/>
                    </a:cubicBezTo>
                    <a:cubicBezTo>
                      <a:pt x="9612" y="17825"/>
                      <a:pt x="9562" y="17869"/>
                      <a:pt x="9562" y="17825"/>
                    </a:cubicBezTo>
                    <a:cubicBezTo>
                      <a:pt x="9525" y="17814"/>
                      <a:pt x="9524" y="17763"/>
                      <a:pt x="9476" y="17763"/>
                    </a:cubicBezTo>
                    <a:cubicBezTo>
                      <a:pt x="9473" y="17763"/>
                      <a:pt x="9471" y="17763"/>
                      <a:pt x="9468" y="17764"/>
                    </a:cubicBezTo>
                    <a:lnTo>
                      <a:pt x="9474" y="17747"/>
                    </a:lnTo>
                    <a:cubicBezTo>
                      <a:pt x="9474" y="17744"/>
                      <a:pt x="9472" y="17744"/>
                      <a:pt x="9470" y="17744"/>
                    </a:cubicBezTo>
                    <a:cubicBezTo>
                      <a:pt x="9468" y="17744"/>
                      <a:pt x="9465" y="17744"/>
                      <a:pt x="9463" y="17742"/>
                    </a:cubicBezTo>
                    <a:cubicBezTo>
                      <a:pt x="9452" y="17730"/>
                      <a:pt x="9435" y="17730"/>
                      <a:pt x="9424" y="17719"/>
                    </a:cubicBezTo>
                    <a:lnTo>
                      <a:pt x="9418" y="17736"/>
                    </a:lnTo>
                    <a:cubicBezTo>
                      <a:pt x="9413" y="17730"/>
                      <a:pt x="9424" y="17719"/>
                      <a:pt x="9413" y="17719"/>
                    </a:cubicBezTo>
                    <a:lnTo>
                      <a:pt x="9418" y="17714"/>
                    </a:lnTo>
                    <a:lnTo>
                      <a:pt x="9418" y="17714"/>
                    </a:lnTo>
                    <a:lnTo>
                      <a:pt x="9407" y="17719"/>
                    </a:lnTo>
                    <a:cubicBezTo>
                      <a:pt x="9424" y="17703"/>
                      <a:pt x="9391" y="17708"/>
                      <a:pt x="9391" y="17692"/>
                    </a:cubicBezTo>
                    <a:cubicBezTo>
                      <a:pt x="9380" y="17692"/>
                      <a:pt x="9357" y="17686"/>
                      <a:pt x="9352" y="17675"/>
                    </a:cubicBezTo>
                    <a:cubicBezTo>
                      <a:pt x="9357" y="17659"/>
                      <a:pt x="9341" y="17647"/>
                      <a:pt x="9335" y="17631"/>
                    </a:cubicBezTo>
                    <a:cubicBezTo>
                      <a:pt x="9313" y="17620"/>
                      <a:pt x="9280" y="17598"/>
                      <a:pt x="9258" y="17576"/>
                    </a:cubicBezTo>
                    <a:lnTo>
                      <a:pt x="9247" y="17592"/>
                    </a:lnTo>
                    <a:lnTo>
                      <a:pt x="9241" y="17581"/>
                    </a:lnTo>
                    <a:cubicBezTo>
                      <a:pt x="9241" y="17581"/>
                      <a:pt x="9241" y="17576"/>
                      <a:pt x="9247" y="17576"/>
                    </a:cubicBezTo>
                    <a:cubicBezTo>
                      <a:pt x="9252" y="17553"/>
                      <a:pt x="9225" y="17570"/>
                      <a:pt x="9230" y="17553"/>
                    </a:cubicBezTo>
                    <a:lnTo>
                      <a:pt x="9230" y="17553"/>
                    </a:lnTo>
                    <a:cubicBezTo>
                      <a:pt x="9227" y="17563"/>
                      <a:pt x="9228" y="17565"/>
                      <a:pt x="9231" y="17565"/>
                    </a:cubicBezTo>
                    <a:cubicBezTo>
                      <a:pt x="9233" y="17565"/>
                      <a:pt x="9237" y="17564"/>
                      <a:pt x="9241" y="17564"/>
                    </a:cubicBezTo>
                    <a:cubicBezTo>
                      <a:pt x="9241" y="17571"/>
                      <a:pt x="9235" y="17576"/>
                      <a:pt x="9229" y="17576"/>
                    </a:cubicBezTo>
                    <a:cubicBezTo>
                      <a:pt x="9225" y="17576"/>
                      <a:pt x="9221" y="17574"/>
                      <a:pt x="9219" y="17570"/>
                    </a:cubicBezTo>
                    <a:lnTo>
                      <a:pt x="9203" y="17570"/>
                    </a:lnTo>
                    <a:cubicBezTo>
                      <a:pt x="9214" y="17553"/>
                      <a:pt x="9214" y="17548"/>
                      <a:pt x="9219" y="17537"/>
                    </a:cubicBezTo>
                    <a:cubicBezTo>
                      <a:pt x="9197" y="17520"/>
                      <a:pt x="9164" y="17526"/>
                      <a:pt x="9147" y="17509"/>
                    </a:cubicBezTo>
                    <a:cubicBezTo>
                      <a:pt x="9164" y="17498"/>
                      <a:pt x="9131" y="17498"/>
                      <a:pt x="9147" y="17481"/>
                    </a:cubicBezTo>
                    <a:cubicBezTo>
                      <a:pt x="9131" y="17481"/>
                      <a:pt x="9136" y="17498"/>
                      <a:pt x="9120" y="17509"/>
                    </a:cubicBezTo>
                    <a:cubicBezTo>
                      <a:pt x="9120" y="17509"/>
                      <a:pt x="9108" y="17509"/>
                      <a:pt x="9114" y="17498"/>
                    </a:cubicBezTo>
                    <a:cubicBezTo>
                      <a:pt x="9120" y="17493"/>
                      <a:pt x="9120" y="17487"/>
                      <a:pt x="9131" y="17487"/>
                    </a:cubicBezTo>
                    <a:lnTo>
                      <a:pt x="9120" y="17481"/>
                    </a:lnTo>
                    <a:lnTo>
                      <a:pt x="9131" y="17470"/>
                    </a:lnTo>
                    <a:cubicBezTo>
                      <a:pt x="9103" y="17470"/>
                      <a:pt x="9108" y="17432"/>
                      <a:pt x="9081" y="17432"/>
                    </a:cubicBezTo>
                    <a:cubicBezTo>
                      <a:pt x="9075" y="17437"/>
                      <a:pt x="9086" y="17437"/>
                      <a:pt x="9081" y="17443"/>
                    </a:cubicBezTo>
                    <a:cubicBezTo>
                      <a:pt x="9053" y="17443"/>
                      <a:pt x="9081" y="17415"/>
                      <a:pt x="9053" y="17415"/>
                    </a:cubicBezTo>
                    <a:lnTo>
                      <a:pt x="9064" y="17409"/>
                    </a:lnTo>
                    <a:cubicBezTo>
                      <a:pt x="9059" y="17409"/>
                      <a:pt x="9055" y="17411"/>
                      <a:pt x="9052" y="17411"/>
                    </a:cubicBezTo>
                    <a:cubicBezTo>
                      <a:pt x="9049" y="17411"/>
                      <a:pt x="9048" y="17409"/>
                      <a:pt x="9048" y="17404"/>
                    </a:cubicBezTo>
                    <a:cubicBezTo>
                      <a:pt x="9050" y="17397"/>
                      <a:pt x="9052" y="17395"/>
                      <a:pt x="9055" y="17395"/>
                    </a:cubicBezTo>
                    <a:cubicBezTo>
                      <a:pt x="9058" y="17395"/>
                      <a:pt x="9061" y="17398"/>
                      <a:pt x="9064" y="17398"/>
                    </a:cubicBezTo>
                    <a:cubicBezTo>
                      <a:pt x="9061" y="17392"/>
                      <a:pt x="9056" y="17388"/>
                      <a:pt x="9051" y="17388"/>
                    </a:cubicBezTo>
                    <a:cubicBezTo>
                      <a:pt x="9047" y="17388"/>
                      <a:pt x="9042" y="17391"/>
                      <a:pt x="9037" y="17398"/>
                    </a:cubicBezTo>
                    <a:cubicBezTo>
                      <a:pt x="9031" y="17398"/>
                      <a:pt x="9037" y="17382"/>
                      <a:pt x="9031" y="17376"/>
                    </a:cubicBezTo>
                    <a:cubicBezTo>
                      <a:pt x="9031" y="17376"/>
                      <a:pt x="9031" y="17387"/>
                      <a:pt x="9025" y="17387"/>
                    </a:cubicBezTo>
                    <a:cubicBezTo>
                      <a:pt x="9025" y="17376"/>
                      <a:pt x="9009" y="17360"/>
                      <a:pt x="8998" y="17354"/>
                    </a:cubicBezTo>
                    <a:lnTo>
                      <a:pt x="9003" y="17349"/>
                    </a:lnTo>
                    <a:lnTo>
                      <a:pt x="9003" y="17349"/>
                    </a:lnTo>
                    <a:cubicBezTo>
                      <a:pt x="9001" y="17349"/>
                      <a:pt x="9000" y="17349"/>
                      <a:pt x="8998" y="17349"/>
                    </a:cubicBezTo>
                    <a:cubicBezTo>
                      <a:pt x="8985" y="17349"/>
                      <a:pt x="9002" y="17326"/>
                      <a:pt x="8992" y="17321"/>
                    </a:cubicBezTo>
                    <a:cubicBezTo>
                      <a:pt x="8954" y="17299"/>
                      <a:pt x="8898" y="17277"/>
                      <a:pt x="8871" y="17243"/>
                    </a:cubicBezTo>
                    <a:cubicBezTo>
                      <a:pt x="8865" y="17245"/>
                      <a:pt x="8860" y="17246"/>
                      <a:pt x="8856" y="17246"/>
                    </a:cubicBezTo>
                    <a:cubicBezTo>
                      <a:pt x="8847" y="17246"/>
                      <a:pt x="8839" y="17243"/>
                      <a:pt x="8832" y="17243"/>
                    </a:cubicBezTo>
                    <a:lnTo>
                      <a:pt x="8854" y="17221"/>
                    </a:lnTo>
                    <a:lnTo>
                      <a:pt x="8837" y="17221"/>
                    </a:lnTo>
                    <a:cubicBezTo>
                      <a:pt x="8837" y="17216"/>
                      <a:pt x="8843" y="17221"/>
                      <a:pt x="8854" y="17210"/>
                    </a:cubicBezTo>
                    <a:lnTo>
                      <a:pt x="8854" y="17210"/>
                    </a:lnTo>
                    <a:lnTo>
                      <a:pt x="8837" y="17216"/>
                    </a:lnTo>
                    <a:cubicBezTo>
                      <a:pt x="8843" y="17210"/>
                      <a:pt x="8826" y="17194"/>
                      <a:pt x="8843" y="17188"/>
                    </a:cubicBezTo>
                    <a:lnTo>
                      <a:pt x="8810" y="17160"/>
                    </a:lnTo>
                    <a:cubicBezTo>
                      <a:pt x="8809" y="17160"/>
                      <a:pt x="8808" y="17160"/>
                      <a:pt x="8807" y="17160"/>
                    </a:cubicBezTo>
                    <a:cubicBezTo>
                      <a:pt x="8803" y="17160"/>
                      <a:pt x="8795" y="17167"/>
                      <a:pt x="8791" y="17167"/>
                    </a:cubicBezTo>
                    <a:cubicBezTo>
                      <a:pt x="8789" y="17167"/>
                      <a:pt x="8788" y="17165"/>
                      <a:pt x="8788" y="17160"/>
                    </a:cubicBezTo>
                    <a:cubicBezTo>
                      <a:pt x="8793" y="17158"/>
                      <a:pt x="8796" y="17158"/>
                      <a:pt x="8798" y="17158"/>
                    </a:cubicBezTo>
                    <a:cubicBezTo>
                      <a:pt x="8800" y="17158"/>
                      <a:pt x="8801" y="17158"/>
                      <a:pt x="8804" y="17155"/>
                    </a:cubicBezTo>
                    <a:cubicBezTo>
                      <a:pt x="8802" y="17145"/>
                      <a:pt x="8796" y="17142"/>
                      <a:pt x="8788" y="17142"/>
                    </a:cubicBezTo>
                    <a:cubicBezTo>
                      <a:pt x="8776" y="17142"/>
                      <a:pt x="8760" y="17148"/>
                      <a:pt x="8746" y="17148"/>
                    </a:cubicBezTo>
                    <a:cubicBezTo>
                      <a:pt x="8738" y="17148"/>
                      <a:pt x="8731" y="17146"/>
                      <a:pt x="8727" y="17138"/>
                    </a:cubicBezTo>
                    <a:lnTo>
                      <a:pt x="8732" y="17138"/>
                    </a:lnTo>
                    <a:cubicBezTo>
                      <a:pt x="8728" y="17138"/>
                      <a:pt x="8725" y="17136"/>
                      <a:pt x="8721" y="17136"/>
                    </a:cubicBezTo>
                    <a:cubicBezTo>
                      <a:pt x="8719" y="17136"/>
                      <a:pt x="8717" y="17137"/>
                      <a:pt x="8716" y="17138"/>
                    </a:cubicBezTo>
                    <a:cubicBezTo>
                      <a:pt x="8710" y="17146"/>
                      <a:pt x="8709" y="17148"/>
                      <a:pt x="8711" y="17148"/>
                    </a:cubicBezTo>
                    <a:cubicBezTo>
                      <a:pt x="8712" y="17148"/>
                      <a:pt x="8716" y="17146"/>
                      <a:pt x="8718" y="17146"/>
                    </a:cubicBezTo>
                    <a:cubicBezTo>
                      <a:pt x="8721" y="17146"/>
                      <a:pt x="8723" y="17148"/>
                      <a:pt x="8721" y="17155"/>
                    </a:cubicBezTo>
                    <a:cubicBezTo>
                      <a:pt x="8713" y="17160"/>
                      <a:pt x="8709" y="17160"/>
                      <a:pt x="8705" y="17160"/>
                    </a:cubicBezTo>
                    <a:cubicBezTo>
                      <a:pt x="8702" y="17160"/>
                      <a:pt x="8699" y="17160"/>
                      <a:pt x="8693" y="17166"/>
                    </a:cubicBezTo>
                    <a:cubicBezTo>
                      <a:pt x="8693" y="17160"/>
                      <a:pt x="8689" y="17159"/>
                      <a:pt x="8685" y="17159"/>
                    </a:cubicBezTo>
                    <a:cubicBezTo>
                      <a:pt x="8681" y="17159"/>
                      <a:pt x="8677" y="17160"/>
                      <a:pt x="8677" y="17160"/>
                    </a:cubicBezTo>
                    <a:cubicBezTo>
                      <a:pt x="8677" y="17138"/>
                      <a:pt x="8666" y="17138"/>
                      <a:pt x="8671" y="17122"/>
                    </a:cubicBezTo>
                    <a:lnTo>
                      <a:pt x="8671" y="17122"/>
                    </a:lnTo>
                    <a:cubicBezTo>
                      <a:pt x="8667" y="17122"/>
                      <a:pt x="8652" y="17129"/>
                      <a:pt x="8643" y="17129"/>
                    </a:cubicBezTo>
                    <a:cubicBezTo>
                      <a:pt x="8641" y="17129"/>
                      <a:pt x="8639" y="17128"/>
                      <a:pt x="8638" y="17127"/>
                    </a:cubicBezTo>
                    <a:cubicBezTo>
                      <a:pt x="8644" y="17105"/>
                      <a:pt x="8649" y="17111"/>
                      <a:pt x="8644" y="17105"/>
                    </a:cubicBezTo>
                    <a:lnTo>
                      <a:pt x="8644" y="17105"/>
                    </a:lnTo>
                    <a:lnTo>
                      <a:pt x="8633" y="17111"/>
                    </a:lnTo>
                    <a:cubicBezTo>
                      <a:pt x="8621" y="17105"/>
                      <a:pt x="8633" y="17105"/>
                      <a:pt x="8633" y="17100"/>
                    </a:cubicBezTo>
                    <a:cubicBezTo>
                      <a:pt x="8630" y="17098"/>
                      <a:pt x="8628" y="17098"/>
                      <a:pt x="8625" y="17098"/>
                    </a:cubicBezTo>
                    <a:cubicBezTo>
                      <a:pt x="8621" y="17098"/>
                      <a:pt x="8617" y="17099"/>
                      <a:pt x="8614" y="17099"/>
                    </a:cubicBezTo>
                    <a:cubicBezTo>
                      <a:pt x="8612" y="17099"/>
                      <a:pt x="8610" y="17098"/>
                      <a:pt x="8610" y="17094"/>
                    </a:cubicBezTo>
                    <a:lnTo>
                      <a:pt x="8621" y="17083"/>
                    </a:lnTo>
                    <a:cubicBezTo>
                      <a:pt x="8616" y="17083"/>
                      <a:pt x="8610" y="17077"/>
                      <a:pt x="8605" y="17072"/>
                    </a:cubicBezTo>
                    <a:cubicBezTo>
                      <a:pt x="8607" y="17070"/>
                      <a:pt x="8608" y="17069"/>
                      <a:pt x="8609" y="17069"/>
                    </a:cubicBezTo>
                    <a:cubicBezTo>
                      <a:pt x="8610" y="17069"/>
                      <a:pt x="8610" y="17072"/>
                      <a:pt x="8610" y="17072"/>
                    </a:cubicBezTo>
                    <a:cubicBezTo>
                      <a:pt x="8612" y="17064"/>
                      <a:pt x="8611" y="17062"/>
                      <a:pt x="8608" y="17062"/>
                    </a:cubicBezTo>
                    <a:cubicBezTo>
                      <a:pt x="8604" y="17062"/>
                      <a:pt x="8597" y="17067"/>
                      <a:pt x="8595" y="17067"/>
                    </a:cubicBezTo>
                    <a:cubicBezTo>
                      <a:pt x="8594" y="17067"/>
                      <a:pt x="8594" y="17067"/>
                      <a:pt x="8594" y="17066"/>
                    </a:cubicBezTo>
                    <a:cubicBezTo>
                      <a:pt x="8594" y="17072"/>
                      <a:pt x="8594" y="17077"/>
                      <a:pt x="8583" y="17083"/>
                    </a:cubicBezTo>
                    <a:cubicBezTo>
                      <a:pt x="8583" y="17082"/>
                      <a:pt x="8582" y="17082"/>
                      <a:pt x="8581" y="17082"/>
                    </a:cubicBezTo>
                    <a:cubicBezTo>
                      <a:pt x="8579" y="17082"/>
                      <a:pt x="8572" y="17085"/>
                      <a:pt x="8568" y="17085"/>
                    </a:cubicBezTo>
                    <a:cubicBezTo>
                      <a:pt x="8566" y="17085"/>
                      <a:pt x="8564" y="17083"/>
                      <a:pt x="8566" y="17077"/>
                    </a:cubicBezTo>
                    <a:lnTo>
                      <a:pt x="8583" y="17072"/>
                    </a:lnTo>
                    <a:cubicBezTo>
                      <a:pt x="8574" y="17072"/>
                      <a:pt x="8570" y="17073"/>
                      <a:pt x="8568" y="17073"/>
                    </a:cubicBezTo>
                    <a:cubicBezTo>
                      <a:pt x="8565" y="17073"/>
                      <a:pt x="8563" y="17072"/>
                      <a:pt x="8561" y="17066"/>
                    </a:cubicBezTo>
                    <a:lnTo>
                      <a:pt x="8566" y="17055"/>
                    </a:lnTo>
                    <a:lnTo>
                      <a:pt x="8566" y="17055"/>
                    </a:lnTo>
                    <a:cubicBezTo>
                      <a:pt x="8563" y="17058"/>
                      <a:pt x="8561" y="17058"/>
                      <a:pt x="8559" y="17058"/>
                    </a:cubicBezTo>
                    <a:cubicBezTo>
                      <a:pt x="8551" y="17058"/>
                      <a:pt x="8552" y="17043"/>
                      <a:pt x="8538" y="17039"/>
                    </a:cubicBezTo>
                    <a:cubicBezTo>
                      <a:pt x="8535" y="17039"/>
                      <a:pt x="8531" y="17041"/>
                      <a:pt x="8529" y="17041"/>
                    </a:cubicBezTo>
                    <a:cubicBezTo>
                      <a:pt x="8528" y="17041"/>
                      <a:pt x="8527" y="17041"/>
                      <a:pt x="8527" y="17039"/>
                    </a:cubicBezTo>
                    <a:cubicBezTo>
                      <a:pt x="8527" y="17050"/>
                      <a:pt x="8522" y="17050"/>
                      <a:pt x="8511" y="17055"/>
                    </a:cubicBezTo>
                    <a:cubicBezTo>
                      <a:pt x="8514" y="17051"/>
                      <a:pt x="8513" y="17050"/>
                      <a:pt x="8511" y="17050"/>
                    </a:cubicBezTo>
                    <a:cubicBezTo>
                      <a:pt x="8507" y="17050"/>
                      <a:pt x="8498" y="17053"/>
                      <a:pt x="8490" y="17053"/>
                    </a:cubicBezTo>
                    <a:cubicBezTo>
                      <a:pt x="8484" y="17053"/>
                      <a:pt x="8479" y="17051"/>
                      <a:pt x="8478" y="17044"/>
                    </a:cubicBezTo>
                    <a:cubicBezTo>
                      <a:pt x="8480" y="17042"/>
                      <a:pt x="8485" y="17040"/>
                      <a:pt x="8488" y="17040"/>
                    </a:cubicBezTo>
                    <a:cubicBezTo>
                      <a:pt x="8491" y="17040"/>
                      <a:pt x="8494" y="17042"/>
                      <a:pt x="8494" y="17044"/>
                    </a:cubicBezTo>
                    <a:cubicBezTo>
                      <a:pt x="8504" y="17035"/>
                      <a:pt x="8513" y="17027"/>
                      <a:pt x="8522" y="17022"/>
                    </a:cubicBezTo>
                    <a:lnTo>
                      <a:pt x="8522" y="17022"/>
                    </a:lnTo>
                    <a:lnTo>
                      <a:pt x="8522" y="17022"/>
                    </a:lnTo>
                    <a:lnTo>
                      <a:pt x="8522" y="17022"/>
                    </a:lnTo>
                    <a:lnTo>
                      <a:pt x="8522" y="17022"/>
                    </a:lnTo>
                    <a:cubicBezTo>
                      <a:pt x="8522" y="17022"/>
                      <a:pt x="8522" y="17022"/>
                      <a:pt x="8522" y="17022"/>
                    </a:cubicBezTo>
                    <a:lnTo>
                      <a:pt x="8522" y="17022"/>
                    </a:lnTo>
                    <a:lnTo>
                      <a:pt x="8511" y="17017"/>
                    </a:lnTo>
                    <a:cubicBezTo>
                      <a:pt x="8500" y="17022"/>
                      <a:pt x="8505" y="17039"/>
                      <a:pt x="8494" y="17039"/>
                    </a:cubicBezTo>
                    <a:cubicBezTo>
                      <a:pt x="8481" y="17039"/>
                      <a:pt x="8495" y="17026"/>
                      <a:pt x="8499" y="17022"/>
                    </a:cubicBezTo>
                    <a:lnTo>
                      <a:pt x="8499" y="17022"/>
                    </a:lnTo>
                    <a:cubicBezTo>
                      <a:pt x="8488" y="17022"/>
                      <a:pt x="8482" y="17030"/>
                      <a:pt x="8478" y="17030"/>
                    </a:cubicBezTo>
                    <a:cubicBezTo>
                      <a:pt x="8476" y="17030"/>
                      <a:pt x="8474" y="17028"/>
                      <a:pt x="8472" y="17022"/>
                    </a:cubicBezTo>
                    <a:lnTo>
                      <a:pt x="8478" y="17022"/>
                    </a:lnTo>
                    <a:cubicBezTo>
                      <a:pt x="8478" y="17011"/>
                      <a:pt x="8455" y="17011"/>
                      <a:pt x="8472" y="16989"/>
                    </a:cubicBezTo>
                    <a:cubicBezTo>
                      <a:pt x="8478" y="16989"/>
                      <a:pt x="8483" y="16983"/>
                      <a:pt x="8483" y="16983"/>
                    </a:cubicBezTo>
                    <a:cubicBezTo>
                      <a:pt x="8502" y="16974"/>
                      <a:pt x="8484" y="16981"/>
                      <a:pt x="8490" y="16972"/>
                    </a:cubicBezTo>
                    <a:lnTo>
                      <a:pt x="8490" y="16972"/>
                    </a:lnTo>
                    <a:cubicBezTo>
                      <a:pt x="8488" y="16973"/>
                      <a:pt x="8487" y="16974"/>
                      <a:pt x="8485" y="16974"/>
                    </a:cubicBezTo>
                    <a:cubicBezTo>
                      <a:pt x="8480" y="16974"/>
                      <a:pt x="8476" y="16965"/>
                      <a:pt x="8472" y="16961"/>
                    </a:cubicBezTo>
                    <a:lnTo>
                      <a:pt x="8467" y="16972"/>
                    </a:lnTo>
                    <a:cubicBezTo>
                      <a:pt x="8456" y="16977"/>
                      <a:pt x="8450" y="16979"/>
                      <a:pt x="8449" y="16979"/>
                    </a:cubicBezTo>
                    <a:cubicBezTo>
                      <a:pt x="8442" y="16979"/>
                      <a:pt x="8481" y="16953"/>
                      <a:pt x="8472" y="16945"/>
                    </a:cubicBezTo>
                    <a:cubicBezTo>
                      <a:pt x="8455" y="16945"/>
                      <a:pt x="8472" y="16956"/>
                      <a:pt x="8455" y="16956"/>
                    </a:cubicBezTo>
                    <a:cubicBezTo>
                      <a:pt x="8450" y="16945"/>
                      <a:pt x="8455" y="16934"/>
                      <a:pt x="8450" y="16934"/>
                    </a:cubicBezTo>
                    <a:cubicBezTo>
                      <a:pt x="8450" y="16928"/>
                      <a:pt x="8450" y="16911"/>
                      <a:pt x="8467" y="16900"/>
                    </a:cubicBezTo>
                    <a:cubicBezTo>
                      <a:pt x="8457" y="16900"/>
                      <a:pt x="8451" y="16883"/>
                      <a:pt x="8442" y="16883"/>
                    </a:cubicBezTo>
                    <a:cubicBezTo>
                      <a:pt x="8441" y="16883"/>
                      <a:pt x="8440" y="16883"/>
                      <a:pt x="8439" y="16884"/>
                    </a:cubicBezTo>
                    <a:cubicBezTo>
                      <a:pt x="8439" y="16892"/>
                      <a:pt x="8441" y="16893"/>
                      <a:pt x="8443" y="16893"/>
                    </a:cubicBezTo>
                    <a:cubicBezTo>
                      <a:pt x="8445" y="16893"/>
                      <a:pt x="8447" y="16893"/>
                      <a:pt x="8448" y="16893"/>
                    </a:cubicBezTo>
                    <a:cubicBezTo>
                      <a:pt x="8451" y="16893"/>
                      <a:pt x="8452" y="16895"/>
                      <a:pt x="8450" y="16906"/>
                    </a:cubicBezTo>
                    <a:lnTo>
                      <a:pt x="8439" y="16911"/>
                    </a:lnTo>
                    <a:cubicBezTo>
                      <a:pt x="8428" y="16906"/>
                      <a:pt x="8417" y="16906"/>
                      <a:pt x="8417" y="16889"/>
                    </a:cubicBezTo>
                    <a:cubicBezTo>
                      <a:pt x="8417" y="16900"/>
                      <a:pt x="8411" y="16900"/>
                      <a:pt x="8411" y="16900"/>
                    </a:cubicBezTo>
                    <a:cubicBezTo>
                      <a:pt x="8406" y="16897"/>
                      <a:pt x="8402" y="16896"/>
                      <a:pt x="8398" y="16896"/>
                    </a:cubicBezTo>
                    <a:cubicBezTo>
                      <a:pt x="8393" y="16896"/>
                      <a:pt x="8389" y="16897"/>
                      <a:pt x="8386" y="16897"/>
                    </a:cubicBezTo>
                    <a:cubicBezTo>
                      <a:pt x="8381" y="16897"/>
                      <a:pt x="8377" y="16896"/>
                      <a:pt x="8372" y="16889"/>
                    </a:cubicBezTo>
                    <a:cubicBezTo>
                      <a:pt x="8377" y="16885"/>
                      <a:pt x="8381" y="16883"/>
                      <a:pt x="8384" y="16883"/>
                    </a:cubicBezTo>
                    <a:cubicBezTo>
                      <a:pt x="8388" y="16883"/>
                      <a:pt x="8391" y="16886"/>
                      <a:pt x="8395" y="16889"/>
                    </a:cubicBezTo>
                    <a:lnTo>
                      <a:pt x="8395" y="16889"/>
                    </a:lnTo>
                    <a:cubicBezTo>
                      <a:pt x="8395" y="16878"/>
                      <a:pt x="8389" y="16884"/>
                      <a:pt x="8384" y="16873"/>
                    </a:cubicBezTo>
                    <a:cubicBezTo>
                      <a:pt x="8385" y="16868"/>
                      <a:pt x="8386" y="16866"/>
                      <a:pt x="8387" y="16866"/>
                    </a:cubicBezTo>
                    <a:cubicBezTo>
                      <a:pt x="8389" y="16866"/>
                      <a:pt x="8390" y="16874"/>
                      <a:pt x="8393" y="16874"/>
                    </a:cubicBezTo>
                    <a:cubicBezTo>
                      <a:pt x="8393" y="16874"/>
                      <a:pt x="8394" y="16873"/>
                      <a:pt x="8395" y="16873"/>
                    </a:cubicBezTo>
                    <a:lnTo>
                      <a:pt x="8384" y="16862"/>
                    </a:lnTo>
                    <a:cubicBezTo>
                      <a:pt x="8378" y="16866"/>
                      <a:pt x="8374" y="16868"/>
                      <a:pt x="8372" y="16868"/>
                    </a:cubicBezTo>
                    <a:cubicBezTo>
                      <a:pt x="8366" y="16868"/>
                      <a:pt x="8370" y="16855"/>
                      <a:pt x="8361" y="16851"/>
                    </a:cubicBezTo>
                    <a:cubicBezTo>
                      <a:pt x="8357" y="16846"/>
                      <a:pt x="8352" y="16844"/>
                      <a:pt x="8346" y="16844"/>
                    </a:cubicBezTo>
                    <a:cubicBezTo>
                      <a:pt x="8331" y="16844"/>
                      <a:pt x="8313" y="16856"/>
                      <a:pt x="8301" y="16856"/>
                    </a:cubicBezTo>
                    <a:cubicBezTo>
                      <a:pt x="8301" y="16851"/>
                      <a:pt x="8306" y="16845"/>
                      <a:pt x="8306" y="16845"/>
                    </a:cubicBezTo>
                    <a:cubicBezTo>
                      <a:pt x="8306" y="16850"/>
                      <a:pt x="8306" y="16851"/>
                      <a:pt x="8306" y="16851"/>
                    </a:cubicBezTo>
                    <a:cubicBezTo>
                      <a:pt x="8307" y="16851"/>
                      <a:pt x="8308" y="16848"/>
                      <a:pt x="8312" y="16845"/>
                    </a:cubicBezTo>
                    <a:cubicBezTo>
                      <a:pt x="8306" y="16834"/>
                      <a:pt x="8317" y="16817"/>
                      <a:pt x="8328" y="16806"/>
                    </a:cubicBezTo>
                    <a:cubicBezTo>
                      <a:pt x="8326" y="16806"/>
                      <a:pt x="8325" y="16805"/>
                      <a:pt x="8323" y="16805"/>
                    </a:cubicBezTo>
                    <a:cubicBezTo>
                      <a:pt x="8313" y="16805"/>
                      <a:pt x="8317" y="16823"/>
                      <a:pt x="8312" y="16823"/>
                    </a:cubicBezTo>
                    <a:lnTo>
                      <a:pt x="8301" y="16806"/>
                    </a:lnTo>
                    <a:cubicBezTo>
                      <a:pt x="8289" y="16817"/>
                      <a:pt x="8289" y="16823"/>
                      <a:pt x="8284" y="16823"/>
                    </a:cubicBezTo>
                    <a:cubicBezTo>
                      <a:pt x="8278" y="16823"/>
                      <a:pt x="8278" y="16817"/>
                      <a:pt x="8273" y="16806"/>
                    </a:cubicBezTo>
                    <a:cubicBezTo>
                      <a:pt x="8277" y="16806"/>
                      <a:pt x="8282" y="16799"/>
                      <a:pt x="8283" y="16799"/>
                    </a:cubicBezTo>
                    <a:cubicBezTo>
                      <a:pt x="8284" y="16799"/>
                      <a:pt x="8284" y="16800"/>
                      <a:pt x="8284" y="16801"/>
                    </a:cubicBezTo>
                    <a:lnTo>
                      <a:pt x="8284" y="16801"/>
                    </a:lnTo>
                    <a:cubicBezTo>
                      <a:pt x="8284" y="16797"/>
                      <a:pt x="8281" y="16793"/>
                      <a:pt x="8278" y="16793"/>
                    </a:cubicBezTo>
                    <a:cubicBezTo>
                      <a:pt x="8276" y="16793"/>
                      <a:pt x="8274" y="16794"/>
                      <a:pt x="8273" y="16795"/>
                    </a:cubicBezTo>
                    <a:cubicBezTo>
                      <a:pt x="8273" y="16799"/>
                      <a:pt x="8271" y="16799"/>
                      <a:pt x="8268" y="16799"/>
                    </a:cubicBezTo>
                    <a:cubicBezTo>
                      <a:pt x="8265" y="16799"/>
                      <a:pt x="8261" y="16798"/>
                      <a:pt x="8257" y="16798"/>
                    </a:cubicBezTo>
                    <a:cubicBezTo>
                      <a:pt x="8252" y="16798"/>
                      <a:pt x="8247" y="16800"/>
                      <a:pt x="8245" y="16806"/>
                    </a:cubicBezTo>
                    <a:lnTo>
                      <a:pt x="8245" y="16795"/>
                    </a:lnTo>
                    <a:cubicBezTo>
                      <a:pt x="8245" y="16795"/>
                      <a:pt x="8248" y="16793"/>
                      <a:pt x="8249" y="16793"/>
                    </a:cubicBezTo>
                    <a:cubicBezTo>
                      <a:pt x="8250" y="16793"/>
                      <a:pt x="8251" y="16793"/>
                      <a:pt x="8251" y="16795"/>
                    </a:cubicBezTo>
                    <a:cubicBezTo>
                      <a:pt x="8255" y="16789"/>
                      <a:pt x="8255" y="16788"/>
                      <a:pt x="8254" y="16788"/>
                    </a:cubicBezTo>
                    <a:lnTo>
                      <a:pt x="8254" y="16788"/>
                    </a:lnTo>
                    <a:cubicBezTo>
                      <a:pt x="8251" y="16788"/>
                      <a:pt x="8245" y="16791"/>
                      <a:pt x="8240" y="16791"/>
                    </a:cubicBezTo>
                    <a:cubicBezTo>
                      <a:pt x="8238" y="16791"/>
                      <a:pt x="8236" y="16791"/>
                      <a:pt x="8234" y="16790"/>
                    </a:cubicBezTo>
                    <a:cubicBezTo>
                      <a:pt x="8234" y="16779"/>
                      <a:pt x="8229" y="16773"/>
                      <a:pt x="8234" y="16768"/>
                    </a:cubicBezTo>
                    <a:cubicBezTo>
                      <a:pt x="8229" y="16768"/>
                      <a:pt x="8229" y="16762"/>
                      <a:pt x="8229" y="16751"/>
                    </a:cubicBezTo>
                    <a:cubicBezTo>
                      <a:pt x="8223" y="16751"/>
                      <a:pt x="8223" y="16762"/>
                      <a:pt x="8218" y="16768"/>
                    </a:cubicBezTo>
                    <a:lnTo>
                      <a:pt x="8201" y="16751"/>
                    </a:lnTo>
                    <a:lnTo>
                      <a:pt x="8229" y="16723"/>
                    </a:lnTo>
                    <a:lnTo>
                      <a:pt x="8229" y="16723"/>
                    </a:lnTo>
                    <a:cubicBezTo>
                      <a:pt x="8219" y="16723"/>
                      <a:pt x="8209" y="16741"/>
                      <a:pt x="8203" y="16741"/>
                    </a:cubicBezTo>
                    <a:cubicBezTo>
                      <a:pt x="8202" y="16741"/>
                      <a:pt x="8202" y="16741"/>
                      <a:pt x="8201" y="16740"/>
                    </a:cubicBezTo>
                    <a:cubicBezTo>
                      <a:pt x="8223" y="16734"/>
                      <a:pt x="8201" y="16718"/>
                      <a:pt x="8223" y="16712"/>
                    </a:cubicBezTo>
                    <a:cubicBezTo>
                      <a:pt x="8229" y="16696"/>
                      <a:pt x="8218" y="16685"/>
                      <a:pt x="8206" y="16685"/>
                    </a:cubicBezTo>
                    <a:cubicBezTo>
                      <a:pt x="8195" y="16690"/>
                      <a:pt x="8206" y="16696"/>
                      <a:pt x="8195" y="16707"/>
                    </a:cubicBezTo>
                    <a:cubicBezTo>
                      <a:pt x="8191" y="16703"/>
                      <a:pt x="8186" y="16702"/>
                      <a:pt x="8180" y="16702"/>
                    </a:cubicBezTo>
                    <a:cubicBezTo>
                      <a:pt x="8166" y="16702"/>
                      <a:pt x="8150" y="16712"/>
                      <a:pt x="8141" y="16712"/>
                    </a:cubicBezTo>
                    <a:cubicBezTo>
                      <a:pt x="8138" y="16712"/>
                      <a:pt x="8136" y="16710"/>
                      <a:pt x="8135" y="16707"/>
                    </a:cubicBezTo>
                    <a:lnTo>
                      <a:pt x="8135" y="16712"/>
                    </a:lnTo>
                    <a:lnTo>
                      <a:pt x="8107" y="16712"/>
                    </a:lnTo>
                    <a:cubicBezTo>
                      <a:pt x="8118" y="16696"/>
                      <a:pt x="8135" y="16662"/>
                      <a:pt x="8118" y="16657"/>
                    </a:cubicBezTo>
                    <a:lnTo>
                      <a:pt x="8118" y="16657"/>
                    </a:lnTo>
                    <a:cubicBezTo>
                      <a:pt x="8112" y="16662"/>
                      <a:pt x="8112" y="16679"/>
                      <a:pt x="8096" y="16685"/>
                    </a:cubicBezTo>
                    <a:lnTo>
                      <a:pt x="8085" y="16679"/>
                    </a:lnTo>
                    <a:cubicBezTo>
                      <a:pt x="8085" y="16679"/>
                      <a:pt x="8090" y="16679"/>
                      <a:pt x="8090" y="16668"/>
                    </a:cubicBezTo>
                    <a:cubicBezTo>
                      <a:pt x="8081" y="16668"/>
                      <a:pt x="8090" y="16647"/>
                      <a:pt x="8086" y="16647"/>
                    </a:cubicBezTo>
                    <a:lnTo>
                      <a:pt x="8086" y="16647"/>
                    </a:lnTo>
                    <a:cubicBezTo>
                      <a:pt x="8085" y="16647"/>
                      <a:pt x="8083" y="16648"/>
                      <a:pt x="8079" y="16651"/>
                    </a:cubicBezTo>
                    <a:lnTo>
                      <a:pt x="8090" y="16624"/>
                    </a:lnTo>
                    <a:lnTo>
                      <a:pt x="8090" y="16624"/>
                    </a:lnTo>
                    <a:lnTo>
                      <a:pt x="8085" y="16635"/>
                    </a:lnTo>
                    <a:cubicBezTo>
                      <a:pt x="8083" y="16637"/>
                      <a:pt x="8080" y="16637"/>
                      <a:pt x="8077" y="16637"/>
                    </a:cubicBezTo>
                    <a:cubicBezTo>
                      <a:pt x="8070" y="16637"/>
                      <a:pt x="8063" y="16635"/>
                      <a:pt x="8063" y="16635"/>
                    </a:cubicBezTo>
                    <a:cubicBezTo>
                      <a:pt x="8052" y="16635"/>
                      <a:pt x="8052" y="16629"/>
                      <a:pt x="8057" y="16613"/>
                    </a:cubicBezTo>
                    <a:lnTo>
                      <a:pt x="8057" y="16613"/>
                    </a:lnTo>
                    <a:cubicBezTo>
                      <a:pt x="8052" y="16624"/>
                      <a:pt x="8040" y="16635"/>
                      <a:pt x="8035" y="16635"/>
                    </a:cubicBezTo>
                    <a:cubicBezTo>
                      <a:pt x="8057" y="16613"/>
                      <a:pt x="8029" y="16613"/>
                      <a:pt x="8040" y="16602"/>
                    </a:cubicBezTo>
                    <a:cubicBezTo>
                      <a:pt x="8040" y="16602"/>
                      <a:pt x="8040" y="16592"/>
                      <a:pt x="8036" y="16592"/>
                    </a:cubicBezTo>
                    <a:cubicBezTo>
                      <a:pt x="8034" y="16592"/>
                      <a:pt x="8032" y="16593"/>
                      <a:pt x="8029" y="16596"/>
                    </a:cubicBezTo>
                    <a:lnTo>
                      <a:pt x="8040" y="16579"/>
                    </a:lnTo>
                    <a:lnTo>
                      <a:pt x="8040" y="16579"/>
                    </a:lnTo>
                    <a:cubicBezTo>
                      <a:pt x="8034" y="16588"/>
                      <a:pt x="8028" y="16591"/>
                      <a:pt x="8023" y="16591"/>
                    </a:cubicBezTo>
                    <a:cubicBezTo>
                      <a:pt x="8015" y="16591"/>
                      <a:pt x="8008" y="16585"/>
                      <a:pt x="8002" y="16585"/>
                    </a:cubicBezTo>
                    <a:cubicBezTo>
                      <a:pt x="8029" y="16557"/>
                      <a:pt x="7985" y="16579"/>
                      <a:pt x="8007" y="16552"/>
                    </a:cubicBezTo>
                    <a:lnTo>
                      <a:pt x="8007" y="16552"/>
                    </a:lnTo>
                    <a:cubicBezTo>
                      <a:pt x="8001" y="16557"/>
                      <a:pt x="7996" y="16558"/>
                      <a:pt x="7993" y="16558"/>
                    </a:cubicBezTo>
                    <a:cubicBezTo>
                      <a:pt x="7987" y="16558"/>
                      <a:pt x="7984" y="16554"/>
                      <a:pt x="7980" y="16554"/>
                    </a:cubicBezTo>
                    <a:cubicBezTo>
                      <a:pt x="7978" y="16554"/>
                      <a:pt x="7976" y="16555"/>
                      <a:pt x="7974" y="16557"/>
                    </a:cubicBezTo>
                    <a:cubicBezTo>
                      <a:pt x="7969" y="16552"/>
                      <a:pt x="7985" y="16541"/>
                      <a:pt x="7985" y="16530"/>
                    </a:cubicBezTo>
                    <a:lnTo>
                      <a:pt x="7985" y="16530"/>
                    </a:lnTo>
                    <a:lnTo>
                      <a:pt x="7980" y="16541"/>
                    </a:lnTo>
                    <a:cubicBezTo>
                      <a:pt x="7985" y="16524"/>
                      <a:pt x="7974" y="16519"/>
                      <a:pt x="7974" y="16502"/>
                    </a:cubicBezTo>
                    <a:lnTo>
                      <a:pt x="7952" y="16513"/>
                    </a:lnTo>
                    <a:lnTo>
                      <a:pt x="7957" y="16502"/>
                    </a:lnTo>
                    <a:cubicBezTo>
                      <a:pt x="7952" y="16502"/>
                      <a:pt x="7946" y="16502"/>
                      <a:pt x="7946" y="16513"/>
                    </a:cubicBezTo>
                    <a:lnTo>
                      <a:pt x="7946" y="16502"/>
                    </a:lnTo>
                    <a:cubicBezTo>
                      <a:pt x="7939" y="16508"/>
                      <a:pt x="7936" y="16509"/>
                      <a:pt x="7934" y="16509"/>
                    </a:cubicBezTo>
                    <a:cubicBezTo>
                      <a:pt x="7932" y="16509"/>
                      <a:pt x="7935" y="16502"/>
                      <a:pt x="7924" y="16502"/>
                    </a:cubicBezTo>
                    <a:cubicBezTo>
                      <a:pt x="7924" y="16496"/>
                      <a:pt x="7930" y="16496"/>
                      <a:pt x="7930" y="16496"/>
                    </a:cubicBezTo>
                    <a:cubicBezTo>
                      <a:pt x="7930" y="16492"/>
                      <a:pt x="7937" y="16488"/>
                      <a:pt x="7942" y="16480"/>
                    </a:cubicBezTo>
                    <a:lnTo>
                      <a:pt x="7942" y="16480"/>
                    </a:lnTo>
                    <a:cubicBezTo>
                      <a:pt x="7932" y="16490"/>
                      <a:pt x="7902" y="16499"/>
                      <a:pt x="7902" y="16513"/>
                    </a:cubicBezTo>
                    <a:cubicBezTo>
                      <a:pt x="7899" y="16516"/>
                      <a:pt x="7897" y="16517"/>
                      <a:pt x="7895" y="16517"/>
                    </a:cubicBezTo>
                    <a:cubicBezTo>
                      <a:pt x="7892" y="16517"/>
                      <a:pt x="7891" y="16516"/>
                      <a:pt x="7891" y="16513"/>
                    </a:cubicBezTo>
                    <a:lnTo>
                      <a:pt x="7902" y="16491"/>
                    </a:lnTo>
                    <a:lnTo>
                      <a:pt x="7886" y="16502"/>
                    </a:lnTo>
                    <a:cubicBezTo>
                      <a:pt x="7874" y="16502"/>
                      <a:pt x="7886" y="16491"/>
                      <a:pt x="7886" y="16485"/>
                    </a:cubicBezTo>
                    <a:cubicBezTo>
                      <a:pt x="7891" y="16485"/>
                      <a:pt x="7920" y="16466"/>
                      <a:pt x="7915" y="16459"/>
                    </a:cubicBezTo>
                    <a:lnTo>
                      <a:pt x="7915" y="16459"/>
                    </a:lnTo>
                    <a:cubicBezTo>
                      <a:pt x="7916" y="16460"/>
                      <a:pt x="7918" y="16460"/>
                      <a:pt x="7920" y="16460"/>
                    </a:cubicBezTo>
                    <a:cubicBezTo>
                      <a:pt x="7926" y="16460"/>
                      <a:pt x="7933" y="16458"/>
                      <a:pt x="7941" y="16458"/>
                    </a:cubicBezTo>
                    <a:cubicBezTo>
                      <a:pt x="7941" y="16458"/>
                      <a:pt x="7941" y="16447"/>
                      <a:pt x="7946" y="16447"/>
                    </a:cubicBezTo>
                    <a:cubicBezTo>
                      <a:pt x="7944" y="16446"/>
                      <a:pt x="7942" y="16445"/>
                      <a:pt x="7940" y="16445"/>
                    </a:cubicBezTo>
                    <a:cubicBezTo>
                      <a:pt x="7933" y="16445"/>
                      <a:pt x="7930" y="16451"/>
                      <a:pt x="7928" y="16451"/>
                    </a:cubicBezTo>
                    <a:cubicBezTo>
                      <a:pt x="7927" y="16451"/>
                      <a:pt x="7926" y="16450"/>
                      <a:pt x="7924" y="16447"/>
                    </a:cubicBezTo>
                    <a:cubicBezTo>
                      <a:pt x="7941" y="16436"/>
                      <a:pt x="7941" y="16430"/>
                      <a:pt x="7941" y="16413"/>
                    </a:cubicBezTo>
                    <a:lnTo>
                      <a:pt x="7941" y="16413"/>
                    </a:lnTo>
                    <a:lnTo>
                      <a:pt x="7930" y="16430"/>
                    </a:lnTo>
                    <a:lnTo>
                      <a:pt x="7924" y="16430"/>
                    </a:lnTo>
                    <a:cubicBezTo>
                      <a:pt x="7924" y="16436"/>
                      <a:pt x="7924" y="16436"/>
                      <a:pt x="7919" y="16441"/>
                    </a:cubicBezTo>
                    <a:cubicBezTo>
                      <a:pt x="7919" y="16441"/>
                      <a:pt x="7906" y="16444"/>
                      <a:pt x="7900" y="16444"/>
                    </a:cubicBezTo>
                    <a:cubicBezTo>
                      <a:pt x="7898" y="16444"/>
                      <a:pt x="7896" y="16443"/>
                      <a:pt x="7896" y="16443"/>
                    </a:cubicBezTo>
                    <a:lnTo>
                      <a:pt x="7896" y="16443"/>
                    </a:lnTo>
                    <a:cubicBezTo>
                      <a:pt x="7891" y="16453"/>
                      <a:pt x="7885" y="16454"/>
                      <a:pt x="7879" y="16454"/>
                    </a:cubicBezTo>
                    <a:cubicBezTo>
                      <a:pt x="7876" y="16454"/>
                      <a:pt x="7872" y="16454"/>
                      <a:pt x="7869" y="16454"/>
                    </a:cubicBezTo>
                    <a:cubicBezTo>
                      <a:pt x="7864" y="16454"/>
                      <a:pt x="7860" y="16455"/>
                      <a:pt x="7858" y="16463"/>
                    </a:cubicBezTo>
                    <a:cubicBezTo>
                      <a:pt x="7847" y="16463"/>
                      <a:pt x="7841" y="16463"/>
                      <a:pt x="7847" y="16458"/>
                    </a:cubicBezTo>
                    <a:cubicBezTo>
                      <a:pt x="7869" y="16458"/>
                      <a:pt x="7863" y="16436"/>
                      <a:pt x="7869" y="16430"/>
                    </a:cubicBezTo>
                    <a:lnTo>
                      <a:pt x="7869" y="16430"/>
                    </a:lnTo>
                    <a:cubicBezTo>
                      <a:pt x="7863" y="16430"/>
                      <a:pt x="7863" y="16441"/>
                      <a:pt x="7858" y="16447"/>
                    </a:cubicBezTo>
                    <a:cubicBezTo>
                      <a:pt x="7847" y="16447"/>
                      <a:pt x="7858" y="16436"/>
                      <a:pt x="7858" y="16430"/>
                    </a:cubicBezTo>
                    <a:lnTo>
                      <a:pt x="7863" y="16430"/>
                    </a:lnTo>
                    <a:lnTo>
                      <a:pt x="7863" y="16413"/>
                    </a:lnTo>
                    <a:cubicBezTo>
                      <a:pt x="7859" y="16418"/>
                      <a:pt x="7858" y="16431"/>
                      <a:pt x="7851" y="16431"/>
                    </a:cubicBezTo>
                    <a:cubicBezTo>
                      <a:pt x="7850" y="16431"/>
                      <a:pt x="7848" y="16431"/>
                      <a:pt x="7847" y="16430"/>
                    </a:cubicBezTo>
                    <a:cubicBezTo>
                      <a:pt x="7847" y="16419"/>
                      <a:pt x="7841" y="16419"/>
                      <a:pt x="7847" y="16413"/>
                    </a:cubicBezTo>
                    <a:cubicBezTo>
                      <a:pt x="7863" y="16408"/>
                      <a:pt x="7869" y="16391"/>
                      <a:pt x="7874" y="16391"/>
                    </a:cubicBezTo>
                    <a:cubicBezTo>
                      <a:pt x="7871" y="16391"/>
                      <a:pt x="7865" y="16386"/>
                      <a:pt x="7858" y="16386"/>
                    </a:cubicBezTo>
                    <a:cubicBezTo>
                      <a:pt x="7854" y="16386"/>
                      <a:pt x="7850" y="16388"/>
                      <a:pt x="7847" y="16391"/>
                    </a:cubicBezTo>
                    <a:lnTo>
                      <a:pt x="7841" y="16386"/>
                    </a:lnTo>
                    <a:cubicBezTo>
                      <a:pt x="7841" y="16391"/>
                      <a:pt x="7837" y="16409"/>
                      <a:pt x="7832" y="16409"/>
                    </a:cubicBezTo>
                    <a:cubicBezTo>
                      <a:pt x="7831" y="16409"/>
                      <a:pt x="7831" y="16409"/>
                      <a:pt x="7830" y="16408"/>
                    </a:cubicBezTo>
                    <a:lnTo>
                      <a:pt x="7808" y="16408"/>
                    </a:lnTo>
                    <a:lnTo>
                      <a:pt x="7813" y="16403"/>
                    </a:lnTo>
                    <a:lnTo>
                      <a:pt x="7813" y="16403"/>
                    </a:lnTo>
                    <a:cubicBezTo>
                      <a:pt x="7811" y="16405"/>
                      <a:pt x="7809" y="16407"/>
                      <a:pt x="7809" y="16407"/>
                    </a:cubicBezTo>
                    <a:cubicBezTo>
                      <a:pt x="7808" y="16407"/>
                      <a:pt x="7808" y="16405"/>
                      <a:pt x="7808" y="16402"/>
                    </a:cubicBezTo>
                    <a:cubicBezTo>
                      <a:pt x="7814" y="16391"/>
                      <a:pt x="7808" y="16391"/>
                      <a:pt x="7814" y="16386"/>
                    </a:cubicBezTo>
                    <a:cubicBezTo>
                      <a:pt x="7812" y="16384"/>
                      <a:pt x="7810" y="16383"/>
                      <a:pt x="7808" y="16383"/>
                    </a:cubicBezTo>
                    <a:cubicBezTo>
                      <a:pt x="7804" y="16383"/>
                      <a:pt x="7799" y="16386"/>
                      <a:pt x="7791" y="16386"/>
                    </a:cubicBezTo>
                    <a:cubicBezTo>
                      <a:pt x="7786" y="16386"/>
                      <a:pt x="7786" y="16380"/>
                      <a:pt x="7803" y="16375"/>
                    </a:cubicBezTo>
                    <a:cubicBezTo>
                      <a:pt x="7791" y="16364"/>
                      <a:pt x="7786" y="16358"/>
                      <a:pt x="7786" y="16347"/>
                    </a:cubicBezTo>
                    <a:cubicBezTo>
                      <a:pt x="7775" y="16347"/>
                      <a:pt x="7786" y="16353"/>
                      <a:pt x="7775" y="16353"/>
                    </a:cubicBezTo>
                    <a:cubicBezTo>
                      <a:pt x="7791" y="16325"/>
                      <a:pt x="7758" y="16319"/>
                      <a:pt x="7747" y="16303"/>
                    </a:cubicBezTo>
                    <a:cubicBezTo>
                      <a:pt x="7739" y="16313"/>
                      <a:pt x="7735" y="16316"/>
                      <a:pt x="7733" y="16316"/>
                    </a:cubicBezTo>
                    <a:cubicBezTo>
                      <a:pt x="7731" y="16316"/>
                      <a:pt x="7730" y="16314"/>
                      <a:pt x="7728" y="16314"/>
                    </a:cubicBezTo>
                    <a:cubicBezTo>
                      <a:pt x="7726" y="16314"/>
                      <a:pt x="7724" y="16315"/>
                      <a:pt x="7720" y="16319"/>
                    </a:cubicBezTo>
                    <a:cubicBezTo>
                      <a:pt x="7724" y="16310"/>
                      <a:pt x="7725" y="16296"/>
                      <a:pt x="7732" y="16296"/>
                    </a:cubicBezTo>
                    <a:cubicBezTo>
                      <a:pt x="7733" y="16296"/>
                      <a:pt x="7735" y="16296"/>
                      <a:pt x="7736" y="16297"/>
                    </a:cubicBezTo>
                    <a:lnTo>
                      <a:pt x="7731" y="16292"/>
                    </a:lnTo>
                    <a:cubicBezTo>
                      <a:pt x="7736" y="16275"/>
                      <a:pt x="7753" y="16292"/>
                      <a:pt x="7758" y="16270"/>
                    </a:cubicBezTo>
                    <a:cubicBezTo>
                      <a:pt x="7757" y="16268"/>
                      <a:pt x="7755" y="16268"/>
                      <a:pt x="7752" y="16268"/>
                    </a:cubicBezTo>
                    <a:cubicBezTo>
                      <a:pt x="7746" y="16268"/>
                      <a:pt x="7739" y="16269"/>
                      <a:pt x="7734" y="16269"/>
                    </a:cubicBezTo>
                    <a:cubicBezTo>
                      <a:pt x="7729" y="16269"/>
                      <a:pt x="7725" y="16268"/>
                      <a:pt x="7725" y="16264"/>
                    </a:cubicBezTo>
                    <a:cubicBezTo>
                      <a:pt x="7736" y="16256"/>
                      <a:pt x="7732" y="16256"/>
                      <a:pt x="7728" y="16256"/>
                    </a:cubicBezTo>
                    <a:cubicBezTo>
                      <a:pt x="7724" y="16256"/>
                      <a:pt x="7720" y="16256"/>
                      <a:pt x="7731" y="16247"/>
                    </a:cubicBezTo>
                    <a:lnTo>
                      <a:pt x="7747" y="16247"/>
                    </a:lnTo>
                    <a:lnTo>
                      <a:pt x="7747" y="16242"/>
                    </a:lnTo>
                    <a:cubicBezTo>
                      <a:pt x="7743" y="16236"/>
                      <a:pt x="7740" y="16234"/>
                      <a:pt x="7736" y="16234"/>
                    </a:cubicBezTo>
                    <a:cubicBezTo>
                      <a:pt x="7727" y="16234"/>
                      <a:pt x="7720" y="16253"/>
                      <a:pt x="7703" y="16253"/>
                    </a:cubicBezTo>
                    <a:cubicBezTo>
                      <a:pt x="7692" y="16247"/>
                      <a:pt x="7708" y="16236"/>
                      <a:pt x="7720" y="16225"/>
                    </a:cubicBezTo>
                    <a:cubicBezTo>
                      <a:pt x="7720" y="16220"/>
                      <a:pt x="7708" y="16220"/>
                      <a:pt x="7703" y="16220"/>
                    </a:cubicBezTo>
                    <a:cubicBezTo>
                      <a:pt x="7720" y="16220"/>
                      <a:pt x="7703" y="16242"/>
                      <a:pt x="7692" y="16247"/>
                    </a:cubicBezTo>
                    <a:cubicBezTo>
                      <a:pt x="7697" y="16236"/>
                      <a:pt x="7693" y="16234"/>
                      <a:pt x="7687" y="16234"/>
                    </a:cubicBezTo>
                    <a:cubicBezTo>
                      <a:pt x="7681" y="16234"/>
                      <a:pt x="7672" y="16236"/>
                      <a:pt x="7670" y="16236"/>
                    </a:cubicBezTo>
                    <a:cubicBezTo>
                      <a:pt x="7664" y="16270"/>
                      <a:pt x="7675" y="16247"/>
                      <a:pt x="7670" y="16275"/>
                    </a:cubicBezTo>
                    <a:cubicBezTo>
                      <a:pt x="7674" y="16275"/>
                      <a:pt x="7684" y="16263"/>
                      <a:pt x="7691" y="16263"/>
                    </a:cubicBezTo>
                    <a:cubicBezTo>
                      <a:pt x="7694" y="16263"/>
                      <a:pt x="7696" y="16265"/>
                      <a:pt x="7697" y="16270"/>
                    </a:cubicBezTo>
                    <a:cubicBezTo>
                      <a:pt x="7681" y="16270"/>
                      <a:pt x="7692" y="16275"/>
                      <a:pt x="7692" y="16281"/>
                    </a:cubicBezTo>
                    <a:cubicBezTo>
                      <a:pt x="7694" y="16279"/>
                      <a:pt x="7695" y="16278"/>
                      <a:pt x="7696" y="16278"/>
                    </a:cubicBezTo>
                    <a:cubicBezTo>
                      <a:pt x="7698" y="16278"/>
                      <a:pt x="7699" y="16281"/>
                      <a:pt x="7703" y="16281"/>
                    </a:cubicBezTo>
                    <a:cubicBezTo>
                      <a:pt x="7697" y="16292"/>
                      <a:pt x="7675" y="16297"/>
                      <a:pt x="7681" y="16308"/>
                    </a:cubicBezTo>
                    <a:lnTo>
                      <a:pt x="7703" y="16292"/>
                    </a:lnTo>
                    <a:lnTo>
                      <a:pt x="7703" y="16292"/>
                    </a:lnTo>
                    <a:cubicBezTo>
                      <a:pt x="7703" y="16297"/>
                      <a:pt x="7692" y="16303"/>
                      <a:pt x="7697" y="16303"/>
                    </a:cubicBezTo>
                    <a:cubicBezTo>
                      <a:pt x="7683" y="16308"/>
                      <a:pt x="7681" y="16320"/>
                      <a:pt x="7674" y="16320"/>
                    </a:cubicBezTo>
                    <a:cubicBezTo>
                      <a:pt x="7673" y="16320"/>
                      <a:pt x="7671" y="16320"/>
                      <a:pt x="7670" y="16319"/>
                    </a:cubicBezTo>
                    <a:lnTo>
                      <a:pt x="7670" y="16319"/>
                    </a:lnTo>
                    <a:cubicBezTo>
                      <a:pt x="7668" y="16330"/>
                      <a:pt x="7671" y="16333"/>
                      <a:pt x="7677" y="16333"/>
                    </a:cubicBezTo>
                    <a:cubicBezTo>
                      <a:pt x="7686" y="16333"/>
                      <a:pt x="7702" y="16325"/>
                      <a:pt x="7708" y="16325"/>
                    </a:cubicBezTo>
                    <a:lnTo>
                      <a:pt x="7720" y="16325"/>
                    </a:lnTo>
                    <a:cubicBezTo>
                      <a:pt x="7720" y="16336"/>
                      <a:pt x="7703" y="16330"/>
                      <a:pt x="7697" y="16336"/>
                    </a:cubicBezTo>
                    <a:lnTo>
                      <a:pt x="7703" y="16347"/>
                    </a:lnTo>
                    <a:cubicBezTo>
                      <a:pt x="7708" y="16347"/>
                      <a:pt x="7708" y="16347"/>
                      <a:pt x="7708" y="16353"/>
                    </a:cubicBezTo>
                    <a:cubicBezTo>
                      <a:pt x="7703" y="16358"/>
                      <a:pt x="7692" y="16358"/>
                      <a:pt x="7681" y="16364"/>
                    </a:cubicBezTo>
                    <a:lnTo>
                      <a:pt x="7708" y="16358"/>
                    </a:lnTo>
                    <a:lnTo>
                      <a:pt x="7708" y="16358"/>
                    </a:lnTo>
                    <a:cubicBezTo>
                      <a:pt x="7703" y="16364"/>
                      <a:pt x="7703" y="16380"/>
                      <a:pt x="7697" y="16380"/>
                    </a:cubicBezTo>
                    <a:lnTo>
                      <a:pt x="7708" y="16391"/>
                    </a:lnTo>
                    <a:lnTo>
                      <a:pt x="7697" y="16408"/>
                    </a:lnTo>
                    <a:cubicBezTo>
                      <a:pt x="7703" y="16408"/>
                      <a:pt x="7703" y="16408"/>
                      <a:pt x="7703" y="16402"/>
                    </a:cubicBezTo>
                    <a:cubicBezTo>
                      <a:pt x="7703" y="16408"/>
                      <a:pt x="7753" y="16402"/>
                      <a:pt x="7720" y="16419"/>
                    </a:cubicBezTo>
                    <a:cubicBezTo>
                      <a:pt x="7736" y="16419"/>
                      <a:pt x="7736" y="16430"/>
                      <a:pt x="7758" y="16436"/>
                    </a:cubicBezTo>
                    <a:cubicBezTo>
                      <a:pt x="7738" y="16436"/>
                      <a:pt x="7750" y="16458"/>
                      <a:pt x="7740" y="16458"/>
                    </a:cubicBezTo>
                    <a:cubicBezTo>
                      <a:pt x="7739" y="16458"/>
                      <a:pt x="7738" y="16458"/>
                      <a:pt x="7736" y="16458"/>
                    </a:cubicBezTo>
                    <a:lnTo>
                      <a:pt x="7736" y="16458"/>
                    </a:lnTo>
                    <a:cubicBezTo>
                      <a:pt x="7736" y="16461"/>
                      <a:pt x="7738" y="16463"/>
                      <a:pt x="7741" y="16463"/>
                    </a:cubicBezTo>
                    <a:cubicBezTo>
                      <a:pt x="7747" y="16463"/>
                      <a:pt x="7756" y="16458"/>
                      <a:pt x="7764" y="16458"/>
                    </a:cubicBezTo>
                    <a:cubicBezTo>
                      <a:pt x="7764" y="16469"/>
                      <a:pt x="7747" y="16474"/>
                      <a:pt x="7736" y="16474"/>
                    </a:cubicBezTo>
                    <a:lnTo>
                      <a:pt x="7764" y="16474"/>
                    </a:lnTo>
                    <a:cubicBezTo>
                      <a:pt x="7764" y="16491"/>
                      <a:pt x="7753" y="16491"/>
                      <a:pt x="7758" y="16496"/>
                    </a:cubicBezTo>
                    <a:lnTo>
                      <a:pt x="7775" y="16485"/>
                    </a:lnTo>
                    <a:lnTo>
                      <a:pt x="7764" y="16496"/>
                    </a:lnTo>
                    <a:cubicBezTo>
                      <a:pt x="7769" y="16494"/>
                      <a:pt x="7772" y="16492"/>
                      <a:pt x="7774" y="16492"/>
                    </a:cubicBezTo>
                    <a:cubicBezTo>
                      <a:pt x="7776" y="16492"/>
                      <a:pt x="7778" y="16494"/>
                      <a:pt x="7780" y="16496"/>
                    </a:cubicBezTo>
                    <a:lnTo>
                      <a:pt x="7786" y="16496"/>
                    </a:lnTo>
                    <a:cubicBezTo>
                      <a:pt x="7775" y="16496"/>
                      <a:pt x="7786" y="16502"/>
                      <a:pt x="7780" y="16513"/>
                    </a:cubicBezTo>
                    <a:lnTo>
                      <a:pt x="7791" y="16524"/>
                    </a:lnTo>
                    <a:lnTo>
                      <a:pt x="7803" y="16519"/>
                    </a:lnTo>
                    <a:cubicBezTo>
                      <a:pt x="7819" y="16519"/>
                      <a:pt x="7786" y="16530"/>
                      <a:pt x="7791" y="16541"/>
                    </a:cubicBezTo>
                    <a:lnTo>
                      <a:pt x="7803" y="16530"/>
                    </a:lnTo>
                    <a:lnTo>
                      <a:pt x="7803" y="16530"/>
                    </a:lnTo>
                    <a:cubicBezTo>
                      <a:pt x="7791" y="16557"/>
                      <a:pt x="7830" y="16546"/>
                      <a:pt x="7830" y="16568"/>
                    </a:cubicBezTo>
                    <a:cubicBezTo>
                      <a:pt x="7819" y="16568"/>
                      <a:pt x="7808" y="16574"/>
                      <a:pt x="7814" y="16574"/>
                    </a:cubicBezTo>
                    <a:cubicBezTo>
                      <a:pt x="7826" y="16578"/>
                      <a:pt x="7832" y="16589"/>
                      <a:pt x="7844" y="16589"/>
                    </a:cubicBezTo>
                    <a:cubicBezTo>
                      <a:pt x="7848" y="16589"/>
                      <a:pt x="7853" y="16588"/>
                      <a:pt x="7858" y="16585"/>
                    </a:cubicBezTo>
                    <a:lnTo>
                      <a:pt x="7858" y="16585"/>
                    </a:lnTo>
                    <a:cubicBezTo>
                      <a:pt x="7841" y="16602"/>
                      <a:pt x="7841" y="16607"/>
                      <a:pt x="7841" y="16624"/>
                    </a:cubicBezTo>
                    <a:cubicBezTo>
                      <a:pt x="7844" y="16626"/>
                      <a:pt x="7845" y="16628"/>
                      <a:pt x="7848" y="16628"/>
                    </a:cubicBezTo>
                    <a:cubicBezTo>
                      <a:pt x="7851" y="16628"/>
                      <a:pt x="7855" y="16626"/>
                      <a:pt x="7863" y="16624"/>
                    </a:cubicBezTo>
                    <a:cubicBezTo>
                      <a:pt x="7863" y="16634"/>
                      <a:pt x="7882" y="16635"/>
                      <a:pt x="7872" y="16647"/>
                    </a:cubicBezTo>
                    <a:lnTo>
                      <a:pt x="7872" y="16647"/>
                    </a:lnTo>
                    <a:cubicBezTo>
                      <a:pt x="7872" y="16647"/>
                      <a:pt x="7872" y="16647"/>
                      <a:pt x="7872" y="16647"/>
                    </a:cubicBezTo>
                    <a:cubicBezTo>
                      <a:pt x="7875" y="16647"/>
                      <a:pt x="7876" y="16653"/>
                      <a:pt x="7881" y="16653"/>
                    </a:cubicBezTo>
                    <a:cubicBezTo>
                      <a:pt x="7882" y="16653"/>
                      <a:pt x="7884" y="16652"/>
                      <a:pt x="7885" y="16651"/>
                    </a:cubicBezTo>
                    <a:lnTo>
                      <a:pt x="7885" y="16651"/>
                    </a:lnTo>
                    <a:lnTo>
                      <a:pt x="7886" y="16651"/>
                    </a:lnTo>
                    <a:lnTo>
                      <a:pt x="7886" y="16651"/>
                    </a:lnTo>
                    <a:cubicBezTo>
                      <a:pt x="7869" y="16685"/>
                      <a:pt x="7913" y="16657"/>
                      <a:pt x="7902" y="16685"/>
                    </a:cubicBezTo>
                    <a:lnTo>
                      <a:pt x="7891" y="16696"/>
                    </a:lnTo>
                    <a:lnTo>
                      <a:pt x="7913" y="16718"/>
                    </a:lnTo>
                    <a:lnTo>
                      <a:pt x="7913" y="16707"/>
                    </a:lnTo>
                    <a:cubicBezTo>
                      <a:pt x="7919" y="16707"/>
                      <a:pt x="7930" y="16707"/>
                      <a:pt x="7924" y="16712"/>
                    </a:cubicBezTo>
                    <a:cubicBezTo>
                      <a:pt x="7902" y="16718"/>
                      <a:pt x="7930" y="16718"/>
                      <a:pt x="7919" y="16734"/>
                    </a:cubicBezTo>
                    <a:lnTo>
                      <a:pt x="7913" y="16734"/>
                    </a:lnTo>
                    <a:cubicBezTo>
                      <a:pt x="7915" y="16736"/>
                      <a:pt x="7916" y="16738"/>
                      <a:pt x="7918" y="16738"/>
                    </a:cubicBezTo>
                    <a:cubicBezTo>
                      <a:pt x="7919" y="16738"/>
                      <a:pt x="7921" y="16734"/>
                      <a:pt x="7924" y="16723"/>
                    </a:cubicBezTo>
                    <a:lnTo>
                      <a:pt x="7924" y="16723"/>
                    </a:lnTo>
                    <a:cubicBezTo>
                      <a:pt x="7931" y="16728"/>
                      <a:pt x="7930" y="16732"/>
                      <a:pt x="7929" y="16736"/>
                    </a:cubicBezTo>
                    <a:lnTo>
                      <a:pt x="7929" y="16736"/>
                    </a:lnTo>
                    <a:cubicBezTo>
                      <a:pt x="7932" y="16733"/>
                      <a:pt x="7936" y="16730"/>
                      <a:pt x="7940" y="16730"/>
                    </a:cubicBezTo>
                    <a:cubicBezTo>
                      <a:pt x="7942" y="16730"/>
                      <a:pt x="7945" y="16731"/>
                      <a:pt x="7946" y="16734"/>
                    </a:cubicBezTo>
                    <a:cubicBezTo>
                      <a:pt x="7946" y="16734"/>
                      <a:pt x="7946" y="16740"/>
                      <a:pt x="7941" y="16740"/>
                    </a:cubicBezTo>
                    <a:cubicBezTo>
                      <a:pt x="7946" y="16740"/>
                      <a:pt x="7952" y="16751"/>
                      <a:pt x="7957" y="16751"/>
                    </a:cubicBezTo>
                    <a:cubicBezTo>
                      <a:pt x="7957" y="16762"/>
                      <a:pt x="7952" y="16768"/>
                      <a:pt x="7946" y="16768"/>
                    </a:cubicBezTo>
                    <a:cubicBezTo>
                      <a:pt x="7969" y="16773"/>
                      <a:pt x="7952" y="16773"/>
                      <a:pt x="7974" y="16779"/>
                    </a:cubicBezTo>
                    <a:lnTo>
                      <a:pt x="7969" y="16790"/>
                    </a:lnTo>
                    <a:lnTo>
                      <a:pt x="7980" y="16790"/>
                    </a:lnTo>
                    <a:lnTo>
                      <a:pt x="7974" y="16806"/>
                    </a:lnTo>
                    <a:lnTo>
                      <a:pt x="7974" y="16806"/>
                    </a:lnTo>
                    <a:lnTo>
                      <a:pt x="7980" y="16801"/>
                    </a:lnTo>
                    <a:cubicBezTo>
                      <a:pt x="7985" y="16801"/>
                      <a:pt x="7996" y="16801"/>
                      <a:pt x="7996" y="16806"/>
                    </a:cubicBezTo>
                    <a:lnTo>
                      <a:pt x="7985" y="16817"/>
                    </a:lnTo>
                    <a:cubicBezTo>
                      <a:pt x="8002" y="16823"/>
                      <a:pt x="7985" y="16845"/>
                      <a:pt x="8007" y="16845"/>
                    </a:cubicBezTo>
                    <a:cubicBezTo>
                      <a:pt x="8007" y="16845"/>
                      <a:pt x="8002" y="16845"/>
                      <a:pt x="8002" y="16851"/>
                    </a:cubicBezTo>
                    <a:cubicBezTo>
                      <a:pt x="8024" y="16851"/>
                      <a:pt x="7996" y="16873"/>
                      <a:pt x="8024" y="16873"/>
                    </a:cubicBezTo>
                    <a:lnTo>
                      <a:pt x="8013" y="16878"/>
                    </a:lnTo>
                    <a:lnTo>
                      <a:pt x="8024" y="16878"/>
                    </a:lnTo>
                    <a:lnTo>
                      <a:pt x="8007" y="16889"/>
                    </a:lnTo>
                    <a:lnTo>
                      <a:pt x="8007" y="16889"/>
                    </a:lnTo>
                    <a:lnTo>
                      <a:pt x="8029" y="16878"/>
                    </a:lnTo>
                    <a:lnTo>
                      <a:pt x="8024" y="16889"/>
                    </a:lnTo>
                    <a:lnTo>
                      <a:pt x="8029" y="16884"/>
                    </a:lnTo>
                    <a:lnTo>
                      <a:pt x="8029" y="16884"/>
                    </a:lnTo>
                    <a:cubicBezTo>
                      <a:pt x="8013" y="16911"/>
                      <a:pt x="8035" y="16906"/>
                      <a:pt x="8029" y="16928"/>
                    </a:cubicBezTo>
                    <a:lnTo>
                      <a:pt x="8040" y="16911"/>
                    </a:lnTo>
                    <a:cubicBezTo>
                      <a:pt x="8044" y="16911"/>
                      <a:pt x="8048" y="16910"/>
                      <a:pt x="8051" y="16910"/>
                    </a:cubicBezTo>
                    <a:cubicBezTo>
                      <a:pt x="8087" y="16910"/>
                      <a:pt x="8071" y="16967"/>
                      <a:pt x="8107" y="16972"/>
                    </a:cubicBezTo>
                    <a:lnTo>
                      <a:pt x="8090" y="16989"/>
                    </a:lnTo>
                    <a:lnTo>
                      <a:pt x="8112" y="16983"/>
                    </a:lnTo>
                    <a:lnTo>
                      <a:pt x="8112" y="16983"/>
                    </a:lnTo>
                    <a:cubicBezTo>
                      <a:pt x="8107" y="16994"/>
                      <a:pt x="8096" y="16989"/>
                      <a:pt x="8096" y="16994"/>
                    </a:cubicBezTo>
                    <a:cubicBezTo>
                      <a:pt x="8109" y="16994"/>
                      <a:pt x="8115" y="16987"/>
                      <a:pt x="8126" y="16987"/>
                    </a:cubicBezTo>
                    <a:cubicBezTo>
                      <a:pt x="8128" y="16987"/>
                      <a:pt x="8131" y="16988"/>
                      <a:pt x="8135" y="16989"/>
                    </a:cubicBezTo>
                    <a:cubicBezTo>
                      <a:pt x="8135" y="16994"/>
                      <a:pt x="8132" y="16996"/>
                      <a:pt x="8128" y="16996"/>
                    </a:cubicBezTo>
                    <a:cubicBezTo>
                      <a:pt x="8125" y="16996"/>
                      <a:pt x="8121" y="16994"/>
                      <a:pt x="8118" y="16994"/>
                    </a:cubicBezTo>
                    <a:lnTo>
                      <a:pt x="8118" y="16994"/>
                    </a:lnTo>
                    <a:cubicBezTo>
                      <a:pt x="8135" y="17000"/>
                      <a:pt x="8162" y="17011"/>
                      <a:pt x="8162" y="17022"/>
                    </a:cubicBezTo>
                    <a:cubicBezTo>
                      <a:pt x="8162" y="17022"/>
                      <a:pt x="8168" y="17022"/>
                      <a:pt x="8168" y="17017"/>
                    </a:cubicBezTo>
                    <a:cubicBezTo>
                      <a:pt x="8179" y="17017"/>
                      <a:pt x="8179" y="17028"/>
                      <a:pt x="8195" y="17039"/>
                    </a:cubicBezTo>
                    <a:cubicBezTo>
                      <a:pt x="8193" y="17042"/>
                      <a:pt x="8191" y="17043"/>
                      <a:pt x="8189" y="17043"/>
                    </a:cubicBezTo>
                    <a:cubicBezTo>
                      <a:pt x="8187" y="17043"/>
                      <a:pt x="8184" y="17042"/>
                      <a:pt x="8179" y="17039"/>
                    </a:cubicBezTo>
                    <a:lnTo>
                      <a:pt x="8179" y="17039"/>
                    </a:lnTo>
                    <a:cubicBezTo>
                      <a:pt x="8179" y="17039"/>
                      <a:pt x="8179" y="17046"/>
                      <a:pt x="8184" y="17046"/>
                    </a:cubicBezTo>
                    <a:cubicBezTo>
                      <a:pt x="8185" y="17046"/>
                      <a:pt x="8185" y="17046"/>
                      <a:pt x="8185" y="17046"/>
                    </a:cubicBezTo>
                    <a:lnTo>
                      <a:pt x="8185" y="17046"/>
                    </a:lnTo>
                    <a:lnTo>
                      <a:pt x="8173" y="17050"/>
                    </a:lnTo>
                    <a:cubicBezTo>
                      <a:pt x="8178" y="17055"/>
                      <a:pt x="8195" y="17055"/>
                      <a:pt x="8193" y="17066"/>
                    </a:cubicBezTo>
                    <a:lnTo>
                      <a:pt x="8193" y="17066"/>
                    </a:lnTo>
                    <a:cubicBezTo>
                      <a:pt x="8195" y="17063"/>
                      <a:pt x="8197" y="17062"/>
                      <a:pt x="8198" y="17062"/>
                    </a:cubicBezTo>
                    <a:cubicBezTo>
                      <a:pt x="8200" y="17062"/>
                      <a:pt x="8201" y="17063"/>
                      <a:pt x="8201" y="17066"/>
                    </a:cubicBezTo>
                    <a:cubicBezTo>
                      <a:pt x="8190" y="17083"/>
                      <a:pt x="8223" y="17072"/>
                      <a:pt x="8223" y="17083"/>
                    </a:cubicBezTo>
                    <a:lnTo>
                      <a:pt x="8206" y="17083"/>
                    </a:lnTo>
                    <a:cubicBezTo>
                      <a:pt x="8206" y="17089"/>
                      <a:pt x="8211" y="17091"/>
                      <a:pt x="8215" y="17091"/>
                    </a:cubicBezTo>
                    <a:cubicBezTo>
                      <a:pt x="8220" y="17091"/>
                      <a:pt x="8226" y="17089"/>
                      <a:pt x="8229" y="17083"/>
                    </a:cubicBezTo>
                    <a:lnTo>
                      <a:pt x="8229" y="17083"/>
                    </a:lnTo>
                    <a:lnTo>
                      <a:pt x="8223" y="17094"/>
                    </a:lnTo>
                    <a:lnTo>
                      <a:pt x="8251" y="17100"/>
                    </a:lnTo>
                    <a:cubicBezTo>
                      <a:pt x="8234" y="17122"/>
                      <a:pt x="8273" y="17111"/>
                      <a:pt x="8256" y="17127"/>
                    </a:cubicBezTo>
                    <a:cubicBezTo>
                      <a:pt x="8257" y="17128"/>
                      <a:pt x="8257" y="17128"/>
                      <a:pt x="8258" y="17128"/>
                    </a:cubicBezTo>
                    <a:cubicBezTo>
                      <a:pt x="8260" y="17128"/>
                      <a:pt x="8259" y="17119"/>
                      <a:pt x="8265" y="17119"/>
                    </a:cubicBezTo>
                    <a:cubicBezTo>
                      <a:pt x="8267" y="17119"/>
                      <a:pt x="8269" y="17119"/>
                      <a:pt x="8273" y="17122"/>
                    </a:cubicBezTo>
                    <a:cubicBezTo>
                      <a:pt x="8262" y="17127"/>
                      <a:pt x="8284" y="17127"/>
                      <a:pt x="8273" y="17133"/>
                    </a:cubicBezTo>
                    <a:lnTo>
                      <a:pt x="8278" y="17138"/>
                    </a:lnTo>
                    <a:lnTo>
                      <a:pt x="8262" y="17149"/>
                    </a:lnTo>
                    <a:cubicBezTo>
                      <a:pt x="8273" y="17149"/>
                      <a:pt x="8284" y="17138"/>
                      <a:pt x="8289" y="17133"/>
                    </a:cubicBezTo>
                    <a:cubicBezTo>
                      <a:pt x="8289" y="17149"/>
                      <a:pt x="8306" y="17149"/>
                      <a:pt x="8301" y="17160"/>
                    </a:cubicBezTo>
                    <a:lnTo>
                      <a:pt x="8289" y="17160"/>
                    </a:lnTo>
                    <a:cubicBezTo>
                      <a:pt x="8309" y="17165"/>
                      <a:pt x="8289" y="17206"/>
                      <a:pt x="8309" y="17206"/>
                    </a:cubicBezTo>
                    <a:cubicBezTo>
                      <a:pt x="8310" y="17206"/>
                      <a:pt x="8311" y="17206"/>
                      <a:pt x="8313" y="17206"/>
                    </a:cubicBezTo>
                    <a:lnTo>
                      <a:pt x="8313" y="17206"/>
                    </a:lnTo>
                    <a:lnTo>
                      <a:pt x="8317" y="17210"/>
                    </a:lnTo>
                    <a:lnTo>
                      <a:pt x="8312" y="17216"/>
                    </a:lnTo>
                    <a:lnTo>
                      <a:pt x="8339" y="17216"/>
                    </a:lnTo>
                    <a:lnTo>
                      <a:pt x="8334" y="17221"/>
                    </a:lnTo>
                    <a:cubicBezTo>
                      <a:pt x="8339" y="17238"/>
                      <a:pt x="8361" y="17243"/>
                      <a:pt x="8372" y="17260"/>
                    </a:cubicBezTo>
                    <a:lnTo>
                      <a:pt x="8367" y="17260"/>
                    </a:lnTo>
                    <a:cubicBezTo>
                      <a:pt x="8389" y="17266"/>
                      <a:pt x="8372" y="17277"/>
                      <a:pt x="8395" y="17277"/>
                    </a:cubicBezTo>
                    <a:lnTo>
                      <a:pt x="8400" y="17288"/>
                    </a:lnTo>
                    <a:lnTo>
                      <a:pt x="8395" y="17293"/>
                    </a:lnTo>
                    <a:cubicBezTo>
                      <a:pt x="8396" y="17293"/>
                      <a:pt x="8397" y="17293"/>
                      <a:pt x="8399" y="17293"/>
                    </a:cubicBezTo>
                    <a:cubicBezTo>
                      <a:pt x="8410" y="17293"/>
                      <a:pt x="8406" y="17310"/>
                      <a:pt x="8403" y="17315"/>
                    </a:cubicBezTo>
                    <a:lnTo>
                      <a:pt x="8403" y="17315"/>
                    </a:lnTo>
                    <a:cubicBezTo>
                      <a:pt x="8413" y="17315"/>
                      <a:pt x="8423" y="17315"/>
                      <a:pt x="8428" y="17304"/>
                    </a:cubicBezTo>
                    <a:lnTo>
                      <a:pt x="8428" y="17304"/>
                    </a:lnTo>
                    <a:cubicBezTo>
                      <a:pt x="8444" y="17315"/>
                      <a:pt x="8422" y="17315"/>
                      <a:pt x="8428" y="17326"/>
                    </a:cubicBezTo>
                    <a:cubicBezTo>
                      <a:pt x="8439" y="17332"/>
                      <a:pt x="8444" y="17326"/>
                      <a:pt x="8450" y="17343"/>
                    </a:cubicBezTo>
                    <a:lnTo>
                      <a:pt x="8444" y="17349"/>
                    </a:lnTo>
                    <a:cubicBezTo>
                      <a:pt x="8450" y="17349"/>
                      <a:pt x="8455" y="17349"/>
                      <a:pt x="8467" y="17354"/>
                    </a:cubicBezTo>
                    <a:lnTo>
                      <a:pt x="8455" y="17354"/>
                    </a:lnTo>
                    <a:cubicBezTo>
                      <a:pt x="8474" y="17354"/>
                      <a:pt x="8462" y="17373"/>
                      <a:pt x="8473" y="17373"/>
                    </a:cubicBezTo>
                    <a:cubicBezTo>
                      <a:pt x="8475" y="17373"/>
                      <a:pt x="8479" y="17373"/>
                      <a:pt x="8483" y="17371"/>
                    </a:cubicBezTo>
                    <a:cubicBezTo>
                      <a:pt x="8483" y="17376"/>
                      <a:pt x="8500" y="17382"/>
                      <a:pt x="8483" y="17387"/>
                    </a:cubicBezTo>
                    <a:cubicBezTo>
                      <a:pt x="8505" y="17398"/>
                      <a:pt x="8522" y="17398"/>
                      <a:pt x="8533" y="17404"/>
                    </a:cubicBezTo>
                    <a:cubicBezTo>
                      <a:pt x="8527" y="17415"/>
                      <a:pt x="8529" y="17415"/>
                      <a:pt x="8531" y="17415"/>
                    </a:cubicBezTo>
                    <a:cubicBezTo>
                      <a:pt x="8533" y="17415"/>
                      <a:pt x="8536" y="17415"/>
                      <a:pt x="8533" y="17426"/>
                    </a:cubicBezTo>
                    <a:lnTo>
                      <a:pt x="8538" y="17409"/>
                    </a:lnTo>
                    <a:cubicBezTo>
                      <a:pt x="8561" y="17426"/>
                      <a:pt x="8561" y="17470"/>
                      <a:pt x="8583" y="17481"/>
                    </a:cubicBezTo>
                    <a:lnTo>
                      <a:pt x="8577" y="17493"/>
                    </a:lnTo>
                    <a:lnTo>
                      <a:pt x="8577" y="17493"/>
                    </a:lnTo>
                    <a:lnTo>
                      <a:pt x="8588" y="17487"/>
                    </a:lnTo>
                    <a:cubicBezTo>
                      <a:pt x="8610" y="17509"/>
                      <a:pt x="8633" y="17542"/>
                      <a:pt x="8649" y="17553"/>
                    </a:cubicBezTo>
                    <a:cubicBezTo>
                      <a:pt x="8656" y="17553"/>
                      <a:pt x="8662" y="17552"/>
                      <a:pt x="8667" y="17552"/>
                    </a:cubicBezTo>
                    <a:cubicBezTo>
                      <a:pt x="8675" y="17552"/>
                      <a:pt x="8681" y="17554"/>
                      <a:pt x="8688" y="17564"/>
                    </a:cubicBezTo>
                    <a:cubicBezTo>
                      <a:pt x="8705" y="17570"/>
                      <a:pt x="8727" y="17576"/>
                      <a:pt x="8743" y="17603"/>
                    </a:cubicBezTo>
                    <a:lnTo>
                      <a:pt x="8732" y="17609"/>
                    </a:lnTo>
                    <a:cubicBezTo>
                      <a:pt x="8734" y="17608"/>
                      <a:pt x="8736" y="17608"/>
                      <a:pt x="8738" y="17608"/>
                    </a:cubicBezTo>
                    <a:cubicBezTo>
                      <a:pt x="8749" y="17608"/>
                      <a:pt x="8749" y="17621"/>
                      <a:pt x="8749" y="17625"/>
                    </a:cubicBezTo>
                    <a:lnTo>
                      <a:pt x="8749" y="17609"/>
                    </a:lnTo>
                    <a:cubicBezTo>
                      <a:pt x="8750" y="17608"/>
                      <a:pt x="8752" y="17608"/>
                      <a:pt x="8753" y="17608"/>
                    </a:cubicBezTo>
                    <a:cubicBezTo>
                      <a:pt x="8760" y="17608"/>
                      <a:pt x="8759" y="17621"/>
                      <a:pt x="8754" y="17631"/>
                    </a:cubicBezTo>
                    <a:lnTo>
                      <a:pt x="8776" y="17625"/>
                    </a:lnTo>
                    <a:lnTo>
                      <a:pt x="8776" y="17631"/>
                    </a:lnTo>
                    <a:lnTo>
                      <a:pt x="8782" y="17625"/>
                    </a:lnTo>
                    <a:lnTo>
                      <a:pt x="8776" y="17647"/>
                    </a:lnTo>
                    <a:cubicBezTo>
                      <a:pt x="8779" y="17647"/>
                      <a:pt x="8783" y="17648"/>
                      <a:pt x="8787" y="17648"/>
                    </a:cubicBezTo>
                    <a:cubicBezTo>
                      <a:pt x="8794" y="17648"/>
                      <a:pt x="8803" y="17646"/>
                      <a:pt x="8810" y="17636"/>
                    </a:cubicBezTo>
                    <a:lnTo>
                      <a:pt x="8810" y="17636"/>
                    </a:lnTo>
                    <a:cubicBezTo>
                      <a:pt x="8810" y="17647"/>
                      <a:pt x="8810" y="17653"/>
                      <a:pt x="8804" y="17653"/>
                    </a:cubicBezTo>
                    <a:lnTo>
                      <a:pt x="8832" y="17681"/>
                    </a:lnTo>
                    <a:lnTo>
                      <a:pt x="8832" y="17675"/>
                    </a:lnTo>
                    <a:cubicBezTo>
                      <a:pt x="8835" y="17667"/>
                      <a:pt x="8840" y="17663"/>
                      <a:pt x="8845" y="17663"/>
                    </a:cubicBezTo>
                    <a:cubicBezTo>
                      <a:pt x="8850" y="17663"/>
                      <a:pt x="8854" y="17667"/>
                      <a:pt x="8854" y="17675"/>
                    </a:cubicBezTo>
                    <a:cubicBezTo>
                      <a:pt x="8837" y="17681"/>
                      <a:pt x="8837" y="17686"/>
                      <a:pt x="8837" y="17703"/>
                    </a:cubicBezTo>
                    <a:cubicBezTo>
                      <a:pt x="8843" y="17703"/>
                      <a:pt x="8843" y="17686"/>
                      <a:pt x="8854" y="17686"/>
                    </a:cubicBezTo>
                    <a:cubicBezTo>
                      <a:pt x="8865" y="17686"/>
                      <a:pt x="8882" y="17686"/>
                      <a:pt x="8871" y="17692"/>
                    </a:cubicBezTo>
                    <a:lnTo>
                      <a:pt x="8865" y="17692"/>
                    </a:lnTo>
                    <a:cubicBezTo>
                      <a:pt x="8871" y="17692"/>
                      <a:pt x="8865" y="17714"/>
                      <a:pt x="8871" y="17719"/>
                    </a:cubicBezTo>
                    <a:cubicBezTo>
                      <a:pt x="8873" y="17718"/>
                      <a:pt x="8875" y="17718"/>
                      <a:pt x="8877" y="17718"/>
                    </a:cubicBezTo>
                    <a:cubicBezTo>
                      <a:pt x="8882" y="17718"/>
                      <a:pt x="8885" y="17720"/>
                      <a:pt x="8888" y="17720"/>
                    </a:cubicBezTo>
                    <a:cubicBezTo>
                      <a:pt x="8891" y="17720"/>
                      <a:pt x="8893" y="17718"/>
                      <a:pt x="8898" y="17708"/>
                    </a:cubicBezTo>
                    <a:cubicBezTo>
                      <a:pt x="8915" y="17708"/>
                      <a:pt x="8893" y="17719"/>
                      <a:pt x="8893" y="17730"/>
                    </a:cubicBezTo>
                    <a:cubicBezTo>
                      <a:pt x="8897" y="17728"/>
                      <a:pt x="8900" y="17727"/>
                      <a:pt x="8902" y="17727"/>
                    </a:cubicBezTo>
                    <a:cubicBezTo>
                      <a:pt x="8911" y="17727"/>
                      <a:pt x="8913" y="17739"/>
                      <a:pt x="8909" y="17747"/>
                    </a:cubicBezTo>
                    <a:cubicBezTo>
                      <a:pt x="8914" y="17744"/>
                      <a:pt x="8917" y="17743"/>
                      <a:pt x="8920" y="17743"/>
                    </a:cubicBezTo>
                    <a:cubicBezTo>
                      <a:pt x="8930" y="17743"/>
                      <a:pt x="8926" y="17762"/>
                      <a:pt x="8934" y="17762"/>
                    </a:cubicBezTo>
                    <a:cubicBezTo>
                      <a:pt x="8936" y="17762"/>
                      <a:pt x="8939" y="17761"/>
                      <a:pt x="8942" y="17758"/>
                    </a:cubicBezTo>
                    <a:lnTo>
                      <a:pt x="8942" y="17758"/>
                    </a:lnTo>
                    <a:lnTo>
                      <a:pt x="8937" y="17775"/>
                    </a:lnTo>
                    <a:cubicBezTo>
                      <a:pt x="8941" y="17770"/>
                      <a:pt x="8949" y="17762"/>
                      <a:pt x="8958" y="17762"/>
                    </a:cubicBezTo>
                    <a:cubicBezTo>
                      <a:pt x="8960" y="17762"/>
                      <a:pt x="8962" y="17763"/>
                      <a:pt x="8965" y="17764"/>
                    </a:cubicBezTo>
                    <a:cubicBezTo>
                      <a:pt x="8965" y="17775"/>
                      <a:pt x="8954" y="17786"/>
                      <a:pt x="8948" y="17791"/>
                    </a:cubicBezTo>
                    <a:lnTo>
                      <a:pt x="8970" y="17769"/>
                    </a:lnTo>
                    <a:cubicBezTo>
                      <a:pt x="8981" y="17819"/>
                      <a:pt x="9031" y="17841"/>
                      <a:pt x="9053" y="17885"/>
                    </a:cubicBezTo>
                    <a:cubicBezTo>
                      <a:pt x="9075" y="17896"/>
                      <a:pt x="9103" y="17902"/>
                      <a:pt x="9114" y="17913"/>
                    </a:cubicBezTo>
                    <a:lnTo>
                      <a:pt x="9131" y="17913"/>
                    </a:lnTo>
                    <a:cubicBezTo>
                      <a:pt x="9142" y="17941"/>
                      <a:pt x="9158" y="17968"/>
                      <a:pt x="9191" y="17979"/>
                    </a:cubicBezTo>
                    <a:cubicBezTo>
                      <a:pt x="9196" y="17977"/>
                      <a:pt x="9200" y="17976"/>
                      <a:pt x="9202" y="17976"/>
                    </a:cubicBezTo>
                    <a:cubicBezTo>
                      <a:pt x="9213" y="17976"/>
                      <a:pt x="9197" y="18000"/>
                      <a:pt x="9205" y="18000"/>
                    </a:cubicBezTo>
                    <a:cubicBezTo>
                      <a:pt x="9207" y="18000"/>
                      <a:pt x="9210" y="17999"/>
                      <a:pt x="9214" y="17996"/>
                    </a:cubicBezTo>
                    <a:lnTo>
                      <a:pt x="9214" y="17996"/>
                    </a:lnTo>
                    <a:lnTo>
                      <a:pt x="9203" y="18007"/>
                    </a:lnTo>
                    <a:cubicBezTo>
                      <a:pt x="9214" y="18010"/>
                      <a:pt x="9223" y="18011"/>
                      <a:pt x="9234" y="18011"/>
                    </a:cubicBezTo>
                    <a:cubicBezTo>
                      <a:pt x="9244" y="18011"/>
                      <a:pt x="9255" y="18010"/>
                      <a:pt x="9269" y="18007"/>
                    </a:cubicBezTo>
                    <a:lnTo>
                      <a:pt x="9269" y="18007"/>
                    </a:lnTo>
                    <a:cubicBezTo>
                      <a:pt x="9259" y="18019"/>
                      <a:pt x="9260" y="18022"/>
                      <a:pt x="9263" y="18022"/>
                    </a:cubicBezTo>
                    <a:cubicBezTo>
                      <a:pt x="9266" y="18022"/>
                      <a:pt x="9269" y="18020"/>
                      <a:pt x="9271" y="18020"/>
                    </a:cubicBezTo>
                    <a:lnTo>
                      <a:pt x="9271" y="18020"/>
                    </a:lnTo>
                    <a:cubicBezTo>
                      <a:pt x="9272" y="18020"/>
                      <a:pt x="9272" y="18021"/>
                      <a:pt x="9269" y="18024"/>
                    </a:cubicBezTo>
                    <a:lnTo>
                      <a:pt x="9274" y="18018"/>
                    </a:lnTo>
                    <a:cubicBezTo>
                      <a:pt x="9274" y="18024"/>
                      <a:pt x="9280" y="18040"/>
                      <a:pt x="9274" y="18046"/>
                    </a:cubicBezTo>
                    <a:lnTo>
                      <a:pt x="9297" y="18040"/>
                    </a:lnTo>
                    <a:lnTo>
                      <a:pt x="9286" y="18051"/>
                    </a:lnTo>
                    <a:cubicBezTo>
                      <a:pt x="9297" y="18062"/>
                      <a:pt x="9324" y="18068"/>
                      <a:pt x="9313" y="18096"/>
                    </a:cubicBezTo>
                    <a:cubicBezTo>
                      <a:pt x="9352" y="18096"/>
                      <a:pt x="9385" y="18129"/>
                      <a:pt x="9413" y="18157"/>
                    </a:cubicBezTo>
                    <a:cubicBezTo>
                      <a:pt x="9416" y="18155"/>
                      <a:pt x="9419" y="18154"/>
                      <a:pt x="9422" y="18154"/>
                    </a:cubicBezTo>
                    <a:cubicBezTo>
                      <a:pt x="9430" y="18154"/>
                      <a:pt x="9437" y="18158"/>
                      <a:pt x="9440" y="18162"/>
                    </a:cubicBezTo>
                    <a:lnTo>
                      <a:pt x="9440" y="18184"/>
                    </a:lnTo>
                    <a:cubicBezTo>
                      <a:pt x="9444" y="18184"/>
                      <a:pt x="9455" y="18182"/>
                      <a:pt x="9462" y="18182"/>
                    </a:cubicBezTo>
                    <a:cubicBezTo>
                      <a:pt x="9466" y="18182"/>
                      <a:pt x="9468" y="18182"/>
                      <a:pt x="9468" y="18184"/>
                    </a:cubicBezTo>
                    <a:cubicBezTo>
                      <a:pt x="9472" y="18184"/>
                      <a:pt x="9476" y="18194"/>
                      <a:pt x="9485" y="18194"/>
                    </a:cubicBezTo>
                    <a:cubicBezTo>
                      <a:pt x="9488" y="18194"/>
                      <a:pt x="9492" y="18193"/>
                      <a:pt x="9496" y="18190"/>
                    </a:cubicBezTo>
                    <a:cubicBezTo>
                      <a:pt x="9501" y="18199"/>
                      <a:pt x="9501" y="18209"/>
                      <a:pt x="9498" y="18215"/>
                    </a:cubicBezTo>
                    <a:lnTo>
                      <a:pt x="9498" y="18215"/>
                    </a:lnTo>
                    <a:cubicBezTo>
                      <a:pt x="9499" y="18213"/>
                      <a:pt x="9500" y="18213"/>
                      <a:pt x="9501" y="18213"/>
                    </a:cubicBezTo>
                    <a:cubicBezTo>
                      <a:pt x="9507" y="18213"/>
                      <a:pt x="9507" y="18234"/>
                      <a:pt x="9507" y="18234"/>
                    </a:cubicBezTo>
                    <a:cubicBezTo>
                      <a:pt x="9507" y="18234"/>
                      <a:pt x="9601" y="18323"/>
                      <a:pt x="9717" y="18400"/>
                    </a:cubicBezTo>
                    <a:cubicBezTo>
                      <a:pt x="9815" y="18469"/>
                      <a:pt x="9922" y="18525"/>
                      <a:pt x="10015" y="18525"/>
                    </a:cubicBezTo>
                    <a:cubicBezTo>
                      <a:pt x="10027" y="18525"/>
                      <a:pt x="10038" y="18524"/>
                      <a:pt x="10049" y="18522"/>
                    </a:cubicBezTo>
                    <a:lnTo>
                      <a:pt x="10049" y="18522"/>
                    </a:lnTo>
                    <a:cubicBezTo>
                      <a:pt x="10049" y="18542"/>
                      <a:pt x="10046" y="18558"/>
                      <a:pt x="10041" y="18558"/>
                    </a:cubicBezTo>
                    <a:cubicBezTo>
                      <a:pt x="10038" y="18558"/>
                      <a:pt x="10036" y="18556"/>
                      <a:pt x="10033" y="18549"/>
                    </a:cubicBezTo>
                    <a:lnTo>
                      <a:pt x="10033" y="18549"/>
                    </a:lnTo>
                    <a:cubicBezTo>
                      <a:pt x="10044" y="18578"/>
                      <a:pt x="10048" y="18587"/>
                      <a:pt x="10050" y="18587"/>
                    </a:cubicBezTo>
                    <a:cubicBezTo>
                      <a:pt x="10053" y="18587"/>
                      <a:pt x="10047" y="18555"/>
                      <a:pt x="10051" y="18555"/>
                    </a:cubicBezTo>
                    <a:lnTo>
                      <a:pt x="10051" y="18555"/>
                    </a:lnTo>
                    <a:cubicBezTo>
                      <a:pt x="10052" y="18555"/>
                      <a:pt x="10055" y="18560"/>
                      <a:pt x="10060" y="18572"/>
                    </a:cubicBezTo>
                    <a:lnTo>
                      <a:pt x="10105" y="18710"/>
                    </a:lnTo>
                    <a:cubicBezTo>
                      <a:pt x="10108" y="18696"/>
                      <a:pt x="10105" y="18675"/>
                      <a:pt x="10110" y="18675"/>
                    </a:cubicBezTo>
                    <a:cubicBezTo>
                      <a:pt x="10113" y="18675"/>
                      <a:pt x="10119" y="18684"/>
                      <a:pt x="10132" y="18710"/>
                    </a:cubicBezTo>
                    <a:cubicBezTo>
                      <a:pt x="10154" y="18771"/>
                      <a:pt x="10160" y="18798"/>
                      <a:pt x="10182" y="18876"/>
                    </a:cubicBezTo>
                    <a:cubicBezTo>
                      <a:pt x="10181" y="18875"/>
                      <a:pt x="10180" y="18875"/>
                      <a:pt x="10179" y="18875"/>
                    </a:cubicBezTo>
                    <a:cubicBezTo>
                      <a:pt x="10175" y="18875"/>
                      <a:pt x="10173" y="18881"/>
                      <a:pt x="10170" y="18881"/>
                    </a:cubicBezTo>
                    <a:cubicBezTo>
                      <a:pt x="10166" y="18881"/>
                      <a:pt x="10162" y="18874"/>
                      <a:pt x="10154" y="18848"/>
                    </a:cubicBezTo>
                    <a:lnTo>
                      <a:pt x="10154" y="18848"/>
                    </a:lnTo>
                    <a:cubicBezTo>
                      <a:pt x="10160" y="18893"/>
                      <a:pt x="10182" y="18948"/>
                      <a:pt x="10193" y="18964"/>
                    </a:cubicBezTo>
                    <a:cubicBezTo>
                      <a:pt x="10191" y="18950"/>
                      <a:pt x="10192" y="18944"/>
                      <a:pt x="10193" y="18944"/>
                    </a:cubicBezTo>
                    <a:cubicBezTo>
                      <a:pt x="10201" y="18944"/>
                      <a:pt x="10234" y="19049"/>
                      <a:pt x="10242" y="19049"/>
                    </a:cubicBezTo>
                    <a:cubicBezTo>
                      <a:pt x="10243" y="19049"/>
                      <a:pt x="10244" y="19045"/>
                      <a:pt x="10243" y="19036"/>
                    </a:cubicBezTo>
                    <a:lnTo>
                      <a:pt x="10243" y="19036"/>
                    </a:lnTo>
                    <a:lnTo>
                      <a:pt x="10254" y="19125"/>
                    </a:lnTo>
                    <a:cubicBezTo>
                      <a:pt x="10248" y="19103"/>
                      <a:pt x="10243" y="19103"/>
                      <a:pt x="10237" y="19075"/>
                    </a:cubicBezTo>
                    <a:lnTo>
                      <a:pt x="10237" y="19075"/>
                    </a:lnTo>
                    <a:cubicBezTo>
                      <a:pt x="10226" y="19103"/>
                      <a:pt x="10265" y="19147"/>
                      <a:pt x="10271" y="19175"/>
                    </a:cubicBezTo>
                    <a:cubicBezTo>
                      <a:pt x="10276" y="19208"/>
                      <a:pt x="10298" y="19285"/>
                      <a:pt x="10293" y="19291"/>
                    </a:cubicBezTo>
                    <a:cubicBezTo>
                      <a:pt x="10304" y="19319"/>
                      <a:pt x="10320" y="19379"/>
                      <a:pt x="10309" y="19402"/>
                    </a:cubicBezTo>
                    <a:cubicBezTo>
                      <a:pt x="10315" y="19417"/>
                      <a:pt x="10319" y="19422"/>
                      <a:pt x="10321" y="19422"/>
                    </a:cubicBezTo>
                    <a:cubicBezTo>
                      <a:pt x="10326" y="19422"/>
                      <a:pt x="10328" y="19407"/>
                      <a:pt x="10330" y="19407"/>
                    </a:cubicBezTo>
                    <a:cubicBezTo>
                      <a:pt x="10331" y="19407"/>
                      <a:pt x="10331" y="19407"/>
                      <a:pt x="10331" y="19407"/>
                    </a:cubicBezTo>
                    <a:lnTo>
                      <a:pt x="10376" y="19546"/>
                    </a:lnTo>
                    <a:cubicBezTo>
                      <a:pt x="10368" y="19553"/>
                      <a:pt x="10358" y="19564"/>
                      <a:pt x="10346" y="19564"/>
                    </a:cubicBezTo>
                    <a:cubicBezTo>
                      <a:pt x="10342" y="19564"/>
                      <a:pt x="10336" y="19562"/>
                      <a:pt x="10331" y="19557"/>
                    </a:cubicBezTo>
                    <a:lnTo>
                      <a:pt x="10331" y="19557"/>
                    </a:lnTo>
                    <a:cubicBezTo>
                      <a:pt x="10359" y="19601"/>
                      <a:pt x="10365" y="19562"/>
                      <a:pt x="10387" y="19645"/>
                    </a:cubicBezTo>
                    <a:cubicBezTo>
                      <a:pt x="10382" y="19639"/>
                      <a:pt x="10380" y="19637"/>
                      <a:pt x="10378" y="19637"/>
                    </a:cubicBezTo>
                    <a:lnTo>
                      <a:pt x="10378" y="19637"/>
                    </a:lnTo>
                    <a:cubicBezTo>
                      <a:pt x="10367" y="19637"/>
                      <a:pt x="10387" y="19709"/>
                      <a:pt x="10374" y="19709"/>
                    </a:cubicBezTo>
                    <a:cubicBezTo>
                      <a:pt x="10371" y="19709"/>
                      <a:pt x="10367" y="19705"/>
                      <a:pt x="10359" y="19695"/>
                    </a:cubicBezTo>
                    <a:lnTo>
                      <a:pt x="10359" y="19695"/>
                    </a:lnTo>
                    <a:cubicBezTo>
                      <a:pt x="10359" y="19739"/>
                      <a:pt x="10403" y="19872"/>
                      <a:pt x="10420" y="19944"/>
                    </a:cubicBezTo>
                    <a:cubicBezTo>
                      <a:pt x="10424" y="19949"/>
                      <a:pt x="10427" y="19952"/>
                      <a:pt x="10428" y="19952"/>
                    </a:cubicBezTo>
                    <a:cubicBezTo>
                      <a:pt x="10438" y="19952"/>
                      <a:pt x="10410" y="19866"/>
                      <a:pt x="10420" y="19866"/>
                    </a:cubicBezTo>
                    <a:lnTo>
                      <a:pt x="10420" y="19866"/>
                    </a:lnTo>
                    <a:cubicBezTo>
                      <a:pt x="10481" y="20049"/>
                      <a:pt x="10523" y="20060"/>
                      <a:pt x="10560" y="20175"/>
                    </a:cubicBezTo>
                    <a:lnTo>
                      <a:pt x="10560" y="20175"/>
                    </a:lnTo>
                    <a:lnTo>
                      <a:pt x="10558" y="20171"/>
                    </a:lnTo>
                    <a:lnTo>
                      <a:pt x="10558" y="20171"/>
                    </a:lnTo>
                    <a:cubicBezTo>
                      <a:pt x="10597" y="20259"/>
                      <a:pt x="10586" y="20248"/>
                      <a:pt x="10614" y="20304"/>
                    </a:cubicBezTo>
                    <a:cubicBezTo>
                      <a:pt x="10612" y="20302"/>
                      <a:pt x="10611" y="20301"/>
                      <a:pt x="10610" y="20301"/>
                    </a:cubicBezTo>
                    <a:lnTo>
                      <a:pt x="10610" y="20301"/>
                    </a:lnTo>
                    <a:cubicBezTo>
                      <a:pt x="10597" y="20301"/>
                      <a:pt x="10600" y="20408"/>
                      <a:pt x="10630" y="20525"/>
                    </a:cubicBezTo>
                    <a:cubicBezTo>
                      <a:pt x="10625" y="20508"/>
                      <a:pt x="10608" y="20503"/>
                      <a:pt x="10603" y="20481"/>
                    </a:cubicBezTo>
                    <a:lnTo>
                      <a:pt x="10603" y="20486"/>
                    </a:lnTo>
                    <a:cubicBezTo>
                      <a:pt x="10597" y="20490"/>
                      <a:pt x="10593" y="20491"/>
                      <a:pt x="10591" y="20491"/>
                    </a:cubicBezTo>
                    <a:cubicBezTo>
                      <a:pt x="10585" y="20491"/>
                      <a:pt x="10584" y="20486"/>
                      <a:pt x="10580" y="20486"/>
                    </a:cubicBezTo>
                    <a:cubicBezTo>
                      <a:pt x="10586" y="20481"/>
                      <a:pt x="10603" y="20475"/>
                      <a:pt x="10597" y="20470"/>
                    </a:cubicBezTo>
                    <a:lnTo>
                      <a:pt x="10597" y="20470"/>
                    </a:lnTo>
                    <a:cubicBezTo>
                      <a:pt x="10597" y="20475"/>
                      <a:pt x="10597" y="20475"/>
                      <a:pt x="10586" y="20481"/>
                    </a:cubicBezTo>
                    <a:cubicBezTo>
                      <a:pt x="10586" y="20442"/>
                      <a:pt x="10547" y="20403"/>
                      <a:pt x="10525" y="20364"/>
                    </a:cubicBezTo>
                    <a:cubicBezTo>
                      <a:pt x="10475" y="20331"/>
                      <a:pt x="10448" y="20265"/>
                      <a:pt x="10409" y="20226"/>
                    </a:cubicBezTo>
                    <a:lnTo>
                      <a:pt x="10409" y="20226"/>
                    </a:lnTo>
                    <a:cubicBezTo>
                      <a:pt x="10413" y="20230"/>
                      <a:pt x="10401" y="20241"/>
                      <a:pt x="10395" y="20241"/>
                    </a:cubicBezTo>
                    <a:cubicBezTo>
                      <a:pt x="10394" y="20241"/>
                      <a:pt x="10392" y="20240"/>
                      <a:pt x="10392" y="20237"/>
                    </a:cubicBezTo>
                    <a:cubicBezTo>
                      <a:pt x="10414" y="20193"/>
                      <a:pt x="10365" y="20221"/>
                      <a:pt x="10381" y="20182"/>
                    </a:cubicBezTo>
                    <a:cubicBezTo>
                      <a:pt x="10348" y="20171"/>
                      <a:pt x="10359" y="20121"/>
                      <a:pt x="10304" y="20121"/>
                    </a:cubicBezTo>
                    <a:lnTo>
                      <a:pt x="10309" y="20115"/>
                    </a:lnTo>
                    <a:cubicBezTo>
                      <a:pt x="10309" y="20113"/>
                      <a:pt x="10308" y="20113"/>
                      <a:pt x="10306" y="20113"/>
                    </a:cubicBezTo>
                    <a:cubicBezTo>
                      <a:pt x="10304" y="20113"/>
                      <a:pt x="10301" y="20113"/>
                      <a:pt x="10298" y="20110"/>
                    </a:cubicBezTo>
                    <a:cubicBezTo>
                      <a:pt x="10293" y="20093"/>
                      <a:pt x="10276" y="20093"/>
                      <a:pt x="10276" y="20088"/>
                    </a:cubicBezTo>
                    <a:lnTo>
                      <a:pt x="10265" y="20099"/>
                    </a:lnTo>
                    <a:cubicBezTo>
                      <a:pt x="10257" y="20095"/>
                      <a:pt x="10263" y="20091"/>
                      <a:pt x="10262" y="20091"/>
                    </a:cubicBezTo>
                    <a:lnTo>
                      <a:pt x="10262" y="20091"/>
                    </a:lnTo>
                    <a:cubicBezTo>
                      <a:pt x="10261" y="20091"/>
                      <a:pt x="10259" y="20092"/>
                      <a:pt x="10254" y="20093"/>
                    </a:cubicBezTo>
                    <a:lnTo>
                      <a:pt x="10265" y="20088"/>
                    </a:lnTo>
                    <a:lnTo>
                      <a:pt x="10265" y="20088"/>
                    </a:lnTo>
                    <a:lnTo>
                      <a:pt x="10248" y="20093"/>
                    </a:lnTo>
                    <a:cubicBezTo>
                      <a:pt x="10271" y="20071"/>
                      <a:pt x="10237" y="20082"/>
                      <a:pt x="10243" y="20066"/>
                    </a:cubicBezTo>
                    <a:cubicBezTo>
                      <a:pt x="10237" y="20066"/>
                      <a:pt x="10215" y="20060"/>
                      <a:pt x="10210" y="20044"/>
                    </a:cubicBezTo>
                    <a:cubicBezTo>
                      <a:pt x="10215" y="20032"/>
                      <a:pt x="10210" y="20027"/>
                      <a:pt x="10199" y="20010"/>
                    </a:cubicBezTo>
                    <a:cubicBezTo>
                      <a:pt x="10188" y="19999"/>
                      <a:pt x="10160" y="19977"/>
                      <a:pt x="10143" y="19955"/>
                    </a:cubicBezTo>
                    <a:lnTo>
                      <a:pt x="10132" y="19972"/>
                    </a:lnTo>
                    <a:lnTo>
                      <a:pt x="10127" y="19961"/>
                    </a:lnTo>
                    <a:lnTo>
                      <a:pt x="10132" y="19955"/>
                    </a:lnTo>
                    <a:cubicBezTo>
                      <a:pt x="10143" y="19933"/>
                      <a:pt x="10116" y="19949"/>
                      <a:pt x="10127" y="19933"/>
                    </a:cubicBezTo>
                    <a:lnTo>
                      <a:pt x="10127" y="19933"/>
                    </a:lnTo>
                    <a:cubicBezTo>
                      <a:pt x="10120" y="19943"/>
                      <a:pt x="10121" y="19945"/>
                      <a:pt x="10125" y="19945"/>
                    </a:cubicBezTo>
                    <a:cubicBezTo>
                      <a:pt x="10127" y="19945"/>
                      <a:pt x="10130" y="19944"/>
                      <a:pt x="10132" y="19944"/>
                    </a:cubicBezTo>
                    <a:lnTo>
                      <a:pt x="10132" y="19944"/>
                    </a:lnTo>
                    <a:cubicBezTo>
                      <a:pt x="10132" y="19948"/>
                      <a:pt x="10122" y="19954"/>
                      <a:pt x="10115" y="19954"/>
                    </a:cubicBezTo>
                    <a:cubicBezTo>
                      <a:pt x="10112" y="19954"/>
                      <a:pt x="10110" y="19953"/>
                      <a:pt x="10110" y="19949"/>
                    </a:cubicBezTo>
                    <a:lnTo>
                      <a:pt x="10099" y="19949"/>
                    </a:lnTo>
                    <a:cubicBezTo>
                      <a:pt x="10105" y="19944"/>
                      <a:pt x="10110" y="19927"/>
                      <a:pt x="10116" y="19922"/>
                    </a:cubicBezTo>
                    <a:cubicBezTo>
                      <a:pt x="10099" y="19905"/>
                      <a:pt x="10071" y="19916"/>
                      <a:pt x="10060" y="19889"/>
                    </a:cubicBezTo>
                    <a:cubicBezTo>
                      <a:pt x="10077" y="19878"/>
                      <a:pt x="10049" y="19878"/>
                      <a:pt x="10071" y="19861"/>
                    </a:cubicBezTo>
                    <a:cubicBezTo>
                      <a:pt x="10068" y="19859"/>
                      <a:pt x="10066" y="19858"/>
                      <a:pt x="10064" y="19858"/>
                    </a:cubicBezTo>
                    <a:cubicBezTo>
                      <a:pt x="10054" y="19858"/>
                      <a:pt x="10051" y="19875"/>
                      <a:pt x="10033" y="19889"/>
                    </a:cubicBezTo>
                    <a:cubicBezTo>
                      <a:pt x="10033" y="19889"/>
                      <a:pt x="10022" y="19889"/>
                      <a:pt x="10027" y="19878"/>
                    </a:cubicBezTo>
                    <a:cubicBezTo>
                      <a:pt x="10033" y="19878"/>
                      <a:pt x="10033" y="19866"/>
                      <a:pt x="10044" y="19866"/>
                    </a:cubicBezTo>
                    <a:lnTo>
                      <a:pt x="10033" y="19861"/>
                    </a:lnTo>
                    <a:lnTo>
                      <a:pt x="10044" y="19861"/>
                    </a:lnTo>
                    <a:cubicBezTo>
                      <a:pt x="10016" y="19850"/>
                      <a:pt x="10033" y="19822"/>
                      <a:pt x="10005" y="19817"/>
                    </a:cubicBezTo>
                    <a:cubicBezTo>
                      <a:pt x="9999" y="19822"/>
                      <a:pt x="10005" y="19822"/>
                      <a:pt x="9999" y="19833"/>
                    </a:cubicBezTo>
                    <a:cubicBezTo>
                      <a:pt x="9972" y="19833"/>
                      <a:pt x="9999" y="19811"/>
                      <a:pt x="9977" y="19806"/>
                    </a:cubicBezTo>
                    <a:lnTo>
                      <a:pt x="9994" y="19795"/>
                    </a:lnTo>
                    <a:cubicBezTo>
                      <a:pt x="9984" y="19795"/>
                      <a:pt x="9978" y="19798"/>
                      <a:pt x="9975" y="19798"/>
                    </a:cubicBezTo>
                    <a:cubicBezTo>
                      <a:pt x="9973" y="19798"/>
                      <a:pt x="9972" y="19796"/>
                      <a:pt x="9972" y="19789"/>
                    </a:cubicBezTo>
                    <a:cubicBezTo>
                      <a:pt x="9978" y="19785"/>
                      <a:pt x="9982" y="19784"/>
                      <a:pt x="9984" y="19784"/>
                    </a:cubicBezTo>
                    <a:cubicBezTo>
                      <a:pt x="9987" y="19784"/>
                      <a:pt x="9989" y="19785"/>
                      <a:pt x="9991" y="19785"/>
                    </a:cubicBezTo>
                    <a:cubicBezTo>
                      <a:pt x="9992" y="19785"/>
                      <a:pt x="9993" y="19785"/>
                      <a:pt x="9994" y="19783"/>
                    </a:cubicBezTo>
                    <a:cubicBezTo>
                      <a:pt x="9994" y="19780"/>
                      <a:pt x="9988" y="19775"/>
                      <a:pt x="9982" y="19775"/>
                    </a:cubicBezTo>
                    <a:cubicBezTo>
                      <a:pt x="9978" y="19775"/>
                      <a:pt x="9974" y="19777"/>
                      <a:pt x="9972" y="19783"/>
                    </a:cubicBezTo>
                    <a:cubicBezTo>
                      <a:pt x="9966" y="19783"/>
                      <a:pt x="9972" y="19767"/>
                      <a:pt x="9972" y="19761"/>
                    </a:cubicBezTo>
                    <a:lnTo>
                      <a:pt x="9972" y="19761"/>
                    </a:lnTo>
                    <a:cubicBezTo>
                      <a:pt x="9972" y="19761"/>
                      <a:pt x="9966" y="19778"/>
                      <a:pt x="9961" y="19778"/>
                    </a:cubicBezTo>
                    <a:cubicBezTo>
                      <a:pt x="9961" y="19761"/>
                      <a:pt x="9950" y="19756"/>
                      <a:pt x="9944" y="19739"/>
                    </a:cubicBezTo>
                    <a:lnTo>
                      <a:pt x="9950" y="19734"/>
                    </a:lnTo>
                    <a:lnTo>
                      <a:pt x="9950" y="19734"/>
                    </a:lnTo>
                    <a:cubicBezTo>
                      <a:pt x="9947" y="19734"/>
                      <a:pt x="9946" y="19735"/>
                      <a:pt x="9945" y="19735"/>
                    </a:cubicBezTo>
                    <a:cubicBezTo>
                      <a:pt x="9940" y="19735"/>
                      <a:pt x="9958" y="19721"/>
                      <a:pt x="9944" y="19712"/>
                    </a:cubicBezTo>
                    <a:cubicBezTo>
                      <a:pt x="9916" y="19695"/>
                      <a:pt x="9878" y="19673"/>
                      <a:pt x="9856" y="19640"/>
                    </a:cubicBezTo>
                    <a:cubicBezTo>
                      <a:pt x="9850" y="19641"/>
                      <a:pt x="9845" y="19642"/>
                      <a:pt x="9841" y="19642"/>
                    </a:cubicBezTo>
                    <a:cubicBezTo>
                      <a:pt x="9830" y="19642"/>
                      <a:pt x="9823" y="19637"/>
                      <a:pt x="9811" y="19629"/>
                    </a:cubicBezTo>
                    <a:lnTo>
                      <a:pt x="9833" y="19612"/>
                    </a:lnTo>
                    <a:lnTo>
                      <a:pt x="9822" y="19612"/>
                    </a:lnTo>
                    <a:lnTo>
                      <a:pt x="9828" y="19606"/>
                    </a:lnTo>
                    <a:cubicBezTo>
                      <a:pt x="9826" y="19606"/>
                      <a:pt x="9825" y="19606"/>
                      <a:pt x="9822" y="19612"/>
                    </a:cubicBezTo>
                    <a:cubicBezTo>
                      <a:pt x="9828" y="19601"/>
                      <a:pt x="9811" y="19590"/>
                      <a:pt x="9833" y="19590"/>
                    </a:cubicBezTo>
                    <a:lnTo>
                      <a:pt x="9811" y="19562"/>
                    </a:lnTo>
                    <a:cubicBezTo>
                      <a:pt x="9810" y="19561"/>
                      <a:pt x="9809" y="19561"/>
                      <a:pt x="9808" y="19561"/>
                    </a:cubicBezTo>
                    <a:cubicBezTo>
                      <a:pt x="9804" y="19561"/>
                      <a:pt x="9799" y="19566"/>
                      <a:pt x="9797" y="19566"/>
                    </a:cubicBezTo>
                    <a:cubicBezTo>
                      <a:pt x="9795" y="19566"/>
                      <a:pt x="9795" y="19565"/>
                      <a:pt x="9795" y="19562"/>
                    </a:cubicBezTo>
                    <a:cubicBezTo>
                      <a:pt x="9797" y="19559"/>
                      <a:pt x="9799" y="19559"/>
                      <a:pt x="9800" y="19559"/>
                    </a:cubicBezTo>
                    <a:cubicBezTo>
                      <a:pt x="9802" y="19559"/>
                      <a:pt x="9803" y="19559"/>
                      <a:pt x="9806" y="19557"/>
                    </a:cubicBezTo>
                    <a:cubicBezTo>
                      <a:pt x="9806" y="19545"/>
                      <a:pt x="9800" y="19541"/>
                      <a:pt x="9792" y="19541"/>
                    </a:cubicBezTo>
                    <a:cubicBezTo>
                      <a:pt x="9780" y="19541"/>
                      <a:pt x="9763" y="19549"/>
                      <a:pt x="9751" y="19549"/>
                    </a:cubicBezTo>
                    <a:cubicBezTo>
                      <a:pt x="9745" y="19549"/>
                      <a:pt x="9741" y="19547"/>
                      <a:pt x="9739" y="19540"/>
                    </a:cubicBezTo>
                    <a:lnTo>
                      <a:pt x="9745" y="19540"/>
                    </a:lnTo>
                    <a:cubicBezTo>
                      <a:pt x="9741" y="19540"/>
                      <a:pt x="9735" y="19538"/>
                      <a:pt x="9731" y="19538"/>
                    </a:cubicBezTo>
                    <a:cubicBezTo>
                      <a:pt x="9729" y="19538"/>
                      <a:pt x="9728" y="19538"/>
                      <a:pt x="9728" y="19540"/>
                    </a:cubicBezTo>
                    <a:cubicBezTo>
                      <a:pt x="9723" y="19547"/>
                      <a:pt x="9723" y="19549"/>
                      <a:pt x="9724" y="19549"/>
                    </a:cubicBezTo>
                    <a:cubicBezTo>
                      <a:pt x="9727" y="19549"/>
                      <a:pt x="9736" y="19543"/>
                      <a:pt x="9739" y="19543"/>
                    </a:cubicBezTo>
                    <a:cubicBezTo>
                      <a:pt x="9740" y="19543"/>
                      <a:pt x="9740" y="19544"/>
                      <a:pt x="9739" y="19546"/>
                    </a:cubicBezTo>
                    <a:cubicBezTo>
                      <a:pt x="9728" y="19554"/>
                      <a:pt x="9724" y="19554"/>
                      <a:pt x="9721" y="19554"/>
                    </a:cubicBezTo>
                    <a:cubicBezTo>
                      <a:pt x="9719" y="19554"/>
                      <a:pt x="9717" y="19554"/>
                      <a:pt x="9712" y="19562"/>
                    </a:cubicBezTo>
                    <a:cubicBezTo>
                      <a:pt x="9712" y="19557"/>
                      <a:pt x="9701" y="19557"/>
                      <a:pt x="9695" y="19557"/>
                    </a:cubicBezTo>
                    <a:cubicBezTo>
                      <a:pt x="9701" y="19540"/>
                      <a:pt x="9690" y="19534"/>
                      <a:pt x="9695" y="19518"/>
                    </a:cubicBezTo>
                    <a:lnTo>
                      <a:pt x="9695" y="19518"/>
                    </a:lnTo>
                    <a:cubicBezTo>
                      <a:pt x="9690" y="19518"/>
                      <a:pt x="9673" y="19530"/>
                      <a:pt x="9665" y="19530"/>
                    </a:cubicBezTo>
                    <a:cubicBezTo>
                      <a:pt x="9664" y="19530"/>
                      <a:pt x="9663" y="19530"/>
                      <a:pt x="9662" y="19529"/>
                    </a:cubicBezTo>
                    <a:cubicBezTo>
                      <a:pt x="9667" y="19512"/>
                      <a:pt x="9673" y="19518"/>
                      <a:pt x="9673" y="19507"/>
                    </a:cubicBezTo>
                    <a:lnTo>
                      <a:pt x="9673" y="19507"/>
                    </a:lnTo>
                    <a:lnTo>
                      <a:pt x="9662" y="19512"/>
                    </a:lnTo>
                    <a:cubicBezTo>
                      <a:pt x="9662" y="19507"/>
                      <a:pt x="9662" y="19507"/>
                      <a:pt x="9667" y="19501"/>
                    </a:cubicBezTo>
                    <a:cubicBezTo>
                      <a:pt x="9666" y="19498"/>
                      <a:pt x="9663" y="19497"/>
                      <a:pt x="9660" y="19497"/>
                    </a:cubicBezTo>
                    <a:cubicBezTo>
                      <a:pt x="9657" y="19497"/>
                      <a:pt x="9654" y="19498"/>
                      <a:pt x="9651" y="19498"/>
                    </a:cubicBezTo>
                    <a:cubicBezTo>
                      <a:pt x="9648" y="19498"/>
                      <a:pt x="9645" y="19497"/>
                      <a:pt x="9645" y="19490"/>
                    </a:cubicBezTo>
                    <a:lnTo>
                      <a:pt x="9662" y="19485"/>
                    </a:lnTo>
                    <a:cubicBezTo>
                      <a:pt x="9656" y="19485"/>
                      <a:pt x="9656" y="19479"/>
                      <a:pt x="9645" y="19474"/>
                    </a:cubicBezTo>
                    <a:cubicBezTo>
                      <a:pt x="9649" y="19470"/>
                      <a:pt x="9651" y="19469"/>
                      <a:pt x="9653" y="19469"/>
                    </a:cubicBezTo>
                    <a:cubicBezTo>
                      <a:pt x="9656" y="19469"/>
                      <a:pt x="9656" y="19474"/>
                      <a:pt x="9656" y="19474"/>
                    </a:cubicBezTo>
                    <a:cubicBezTo>
                      <a:pt x="9661" y="19467"/>
                      <a:pt x="9659" y="19466"/>
                      <a:pt x="9656" y="19466"/>
                    </a:cubicBezTo>
                    <a:cubicBezTo>
                      <a:pt x="9653" y="19466"/>
                      <a:pt x="9649" y="19467"/>
                      <a:pt x="9645" y="19467"/>
                    </a:cubicBezTo>
                    <a:cubicBezTo>
                      <a:pt x="9642" y="19467"/>
                      <a:pt x="9640" y="19466"/>
                      <a:pt x="9640" y="19463"/>
                    </a:cubicBezTo>
                    <a:cubicBezTo>
                      <a:pt x="9634" y="19474"/>
                      <a:pt x="9640" y="19479"/>
                      <a:pt x="9629" y="19485"/>
                    </a:cubicBezTo>
                    <a:cubicBezTo>
                      <a:pt x="9629" y="19483"/>
                      <a:pt x="9627" y="19483"/>
                      <a:pt x="9626" y="19483"/>
                    </a:cubicBezTo>
                    <a:cubicBezTo>
                      <a:pt x="9623" y="19483"/>
                      <a:pt x="9618" y="19484"/>
                      <a:pt x="9615" y="19484"/>
                    </a:cubicBezTo>
                    <a:cubicBezTo>
                      <a:pt x="9612" y="19484"/>
                      <a:pt x="9610" y="19483"/>
                      <a:pt x="9612" y="19479"/>
                    </a:cubicBezTo>
                    <a:lnTo>
                      <a:pt x="9629" y="19474"/>
                    </a:lnTo>
                    <a:cubicBezTo>
                      <a:pt x="9622" y="19474"/>
                      <a:pt x="9618" y="19474"/>
                      <a:pt x="9615" y="19474"/>
                    </a:cubicBezTo>
                    <a:cubicBezTo>
                      <a:pt x="9611" y="19474"/>
                      <a:pt x="9610" y="19472"/>
                      <a:pt x="9606" y="19463"/>
                    </a:cubicBezTo>
                    <a:cubicBezTo>
                      <a:pt x="9606" y="19463"/>
                      <a:pt x="9612" y="19463"/>
                      <a:pt x="9612" y="19457"/>
                    </a:cubicBezTo>
                    <a:lnTo>
                      <a:pt x="9612" y="19457"/>
                    </a:lnTo>
                    <a:cubicBezTo>
                      <a:pt x="9609" y="19458"/>
                      <a:pt x="9607" y="19458"/>
                      <a:pt x="9605" y="19458"/>
                    </a:cubicBezTo>
                    <a:cubicBezTo>
                      <a:pt x="9593" y="19458"/>
                      <a:pt x="9599" y="19444"/>
                      <a:pt x="9590" y="19435"/>
                    </a:cubicBezTo>
                    <a:cubicBezTo>
                      <a:pt x="9586" y="19435"/>
                      <a:pt x="9583" y="19440"/>
                      <a:pt x="9580" y="19440"/>
                    </a:cubicBezTo>
                    <a:cubicBezTo>
                      <a:pt x="9579" y="19440"/>
                      <a:pt x="9579" y="19439"/>
                      <a:pt x="9579" y="19435"/>
                    </a:cubicBezTo>
                    <a:cubicBezTo>
                      <a:pt x="9579" y="19446"/>
                      <a:pt x="9573" y="19451"/>
                      <a:pt x="9562" y="19457"/>
                    </a:cubicBezTo>
                    <a:cubicBezTo>
                      <a:pt x="9567" y="19450"/>
                      <a:pt x="9567" y="19448"/>
                      <a:pt x="9563" y="19448"/>
                    </a:cubicBezTo>
                    <a:cubicBezTo>
                      <a:pt x="9558" y="19448"/>
                      <a:pt x="9548" y="19452"/>
                      <a:pt x="9542" y="19452"/>
                    </a:cubicBezTo>
                    <a:cubicBezTo>
                      <a:pt x="9538" y="19452"/>
                      <a:pt x="9535" y="19450"/>
                      <a:pt x="9535" y="19446"/>
                    </a:cubicBezTo>
                    <a:cubicBezTo>
                      <a:pt x="9526" y="19446"/>
                      <a:pt x="9540" y="19433"/>
                      <a:pt x="9545" y="19429"/>
                    </a:cubicBezTo>
                    <a:lnTo>
                      <a:pt x="9545" y="19429"/>
                    </a:lnTo>
                    <a:cubicBezTo>
                      <a:pt x="9534" y="19430"/>
                      <a:pt x="9528" y="19437"/>
                      <a:pt x="9526" y="19437"/>
                    </a:cubicBezTo>
                    <a:cubicBezTo>
                      <a:pt x="9524" y="19437"/>
                      <a:pt x="9523" y="19435"/>
                      <a:pt x="9523" y="19429"/>
                    </a:cubicBezTo>
                    <a:lnTo>
                      <a:pt x="9529" y="19429"/>
                    </a:lnTo>
                    <a:cubicBezTo>
                      <a:pt x="9529" y="19418"/>
                      <a:pt x="9518" y="19418"/>
                      <a:pt x="9535" y="19402"/>
                    </a:cubicBezTo>
                    <a:cubicBezTo>
                      <a:pt x="9546" y="19402"/>
                      <a:pt x="9551" y="19396"/>
                      <a:pt x="9551" y="19396"/>
                    </a:cubicBezTo>
                    <a:cubicBezTo>
                      <a:pt x="9573" y="19391"/>
                      <a:pt x="9546" y="19396"/>
                      <a:pt x="9562" y="19380"/>
                    </a:cubicBezTo>
                    <a:lnTo>
                      <a:pt x="9562" y="19380"/>
                    </a:lnTo>
                    <a:cubicBezTo>
                      <a:pt x="9559" y="19383"/>
                      <a:pt x="9556" y="19384"/>
                      <a:pt x="9555" y="19384"/>
                    </a:cubicBezTo>
                    <a:cubicBezTo>
                      <a:pt x="9551" y="19384"/>
                      <a:pt x="9551" y="19378"/>
                      <a:pt x="9551" y="19374"/>
                    </a:cubicBezTo>
                    <a:lnTo>
                      <a:pt x="9535" y="19391"/>
                    </a:lnTo>
                    <a:cubicBezTo>
                      <a:pt x="9527" y="19393"/>
                      <a:pt x="9523" y="19395"/>
                      <a:pt x="9521" y="19395"/>
                    </a:cubicBezTo>
                    <a:cubicBezTo>
                      <a:pt x="9513" y="19395"/>
                      <a:pt x="9559" y="19367"/>
                      <a:pt x="9546" y="19363"/>
                    </a:cubicBezTo>
                    <a:cubicBezTo>
                      <a:pt x="9529" y="19363"/>
                      <a:pt x="9546" y="19368"/>
                      <a:pt x="9529" y="19368"/>
                    </a:cubicBezTo>
                    <a:cubicBezTo>
                      <a:pt x="9529" y="19363"/>
                      <a:pt x="9535" y="19346"/>
                      <a:pt x="9523" y="19346"/>
                    </a:cubicBezTo>
                    <a:cubicBezTo>
                      <a:pt x="9523" y="19341"/>
                      <a:pt x="9529" y="19335"/>
                      <a:pt x="9546" y="19319"/>
                    </a:cubicBezTo>
                    <a:cubicBezTo>
                      <a:pt x="9542" y="19319"/>
                      <a:pt x="9539" y="19316"/>
                      <a:pt x="9537" y="19312"/>
                    </a:cubicBezTo>
                    <a:lnTo>
                      <a:pt x="9537" y="19312"/>
                    </a:lnTo>
                    <a:cubicBezTo>
                      <a:pt x="9538" y="19314"/>
                      <a:pt x="9537" y="19318"/>
                      <a:pt x="9535" y="19324"/>
                    </a:cubicBezTo>
                    <a:lnTo>
                      <a:pt x="9523" y="19335"/>
                    </a:lnTo>
                    <a:cubicBezTo>
                      <a:pt x="9518" y="19324"/>
                      <a:pt x="9501" y="19324"/>
                      <a:pt x="9507" y="19313"/>
                    </a:cubicBezTo>
                    <a:lnTo>
                      <a:pt x="9507" y="19313"/>
                    </a:lnTo>
                    <a:lnTo>
                      <a:pt x="9501" y="19319"/>
                    </a:lnTo>
                    <a:cubicBezTo>
                      <a:pt x="9496" y="19316"/>
                      <a:pt x="9489" y="19316"/>
                      <a:pt x="9483" y="19316"/>
                    </a:cubicBezTo>
                    <a:cubicBezTo>
                      <a:pt x="9476" y="19316"/>
                      <a:pt x="9471" y="19316"/>
                      <a:pt x="9468" y="19313"/>
                    </a:cubicBezTo>
                    <a:cubicBezTo>
                      <a:pt x="9472" y="19307"/>
                      <a:pt x="9475" y="19304"/>
                      <a:pt x="9477" y="19304"/>
                    </a:cubicBezTo>
                    <a:cubicBezTo>
                      <a:pt x="9481" y="19304"/>
                      <a:pt x="9484" y="19310"/>
                      <a:pt x="9490" y="19313"/>
                    </a:cubicBezTo>
                    <a:cubicBezTo>
                      <a:pt x="9496" y="19296"/>
                      <a:pt x="9479" y="19308"/>
                      <a:pt x="9479" y="19291"/>
                    </a:cubicBezTo>
                    <a:cubicBezTo>
                      <a:pt x="9483" y="19290"/>
                      <a:pt x="9485" y="19289"/>
                      <a:pt x="9487" y="19289"/>
                    </a:cubicBezTo>
                    <a:cubicBezTo>
                      <a:pt x="9492" y="19289"/>
                      <a:pt x="9492" y="19293"/>
                      <a:pt x="9493" y="19293"/>
                    </a:cubicBezTo>
                    <a:cubicBezTo>
                      <a:pt x="9494" y="19293"/>
                      <a:pt x="9495" y="19292"/>
                      <a:pt x="9496" y="19291"/>
                    </a:cubicBezTo>
                    <a:lnTo>
                      <a:pt x="9479" y="19285"/>
                    </a:lnTo>
                    <a:cubicBezTo>
                      <a:pt x="9475" y="19288"/>
                      <a:pt x="9473" y="19289"/>
                      <a:pt x="9472" y="19289"/>
                    </a:cubicBezTo>
                    <a:cubicBezTo>
                      <a:pt x="9467" y="19289"/>
                      <a:pt x="9472" y="19277"/>
                      <a:pt x="9468" y="19269"/>
                    </a:cubicBezTo>
                    <a:cubicBezTo>
                      <a:pt x="9463" y="19266"/>
                      <a:pt x="9458" y="19264"/>
                      <a:pt x="9453" y="19264"/>
                    </a:cubicBezTo>
                    <a:cubicBezTo>
                      <a:pt x="9441" y="19264"/>
                      <a:pt x="9427" y="19272"/>
                      <a:pt x="9407" y="19280"/>
                    </a:cubicBezTo>
                    <a:cubicBezTo>
                      <a:pt x="9407" y="19269"/>
                      <a:pt x="9413" y="19263"/>
                      <a:pt x="9418" y="19263"/>
                    </a:cubicBezTo>
                    <a:lnTo>
                      <a:pt x="9418" y="19263"/>
                    </a:lnTo>
                    <a:cubicBezTo>
                      <a:pt x="9416" y="19266"/>
                      <a:pt x="9416" y="19267"/>
                      <a:pt x="9417" y="19267"/>
                    </a:cubicBezTo>
                    <a:cubicBezTo>
                      <a:pt x="9418" y="19267"/>
                      <a:pt x="9421" y="19266"/>
                      <a:pt x="9424" y="19263"/>
                    </a:cubicBezTo>
                    <a:cubicBezTo>
                      <a:pt x="9420" y="19259"/>
                      <a:pt x="9427" y="19248"/>
                      <a:pt x="9435" y="19241"/>
                    </a:cubicBezTo>
                    <a:lnTo>
                      <a:pt x="9435" y="19241"/>
                    </a:lnTo>
                    <a:lnTo>
                      <a:pt x="9435" y="19241"/>
                    </a:lnTo>
                    <a:cubicBezTo>
                      <a:pt x="9436" y="19243"/>
                      <a:pt x="9437" y="19244"/>
                      <a:pt x="9437" y="19244"/>
                    </a:cubicBezTo>
                    <a:cubicBezTo>
                      <a:pt x="9438" y="19244"/>
                      <a:pt x="9438" y="19241"/>
                      <a:pt x="9439" y="19238"/>
                    </a:cubicBezTo>
                    <a:lnTo>
                      <a:pt x="9439" y="19238"/>
                    </a:lnTo>
                    <a:cubicBezTo>
                      <a:pt x="9438" y="19239"/>
                      <a:pt x="9436" y="19240"/>
                      <a:pt x="9435" y="19241"/>
                    </a:cubicBezTo>
                    <a:lnTo>
                      <a:pt x="9435" y="19241"/>
                    </a:lnTo>
                    <a:lnTo>
                      <a:pt x="9424" y="19230"/>
                    </a:lnTo>
                    <a:cubicBezTo>
                      <a:pt x="9418" y="19236"/>
                      <a:pt x="9418" y="19241"/>
                      <a:pt x="9407" y="19241"/>
                    </a:cubicBezTo>
                    <a:cubicBezTo>
                      <a:pt x="9396" y="19241"/>
                      <a:pt x="9396" y="19236"/>
                      <a:pt x="9391" y="19230"/>
                    </a:cubicBezTo>
                    <a:cubicBezTo>
                      <a:pt x="9395" y="19230"/>
                      <a:pt x="9402" y="19221"/>
                      <a:pt x="9405" y="19221"/>
                    </a:cubicBezTo>
                    <a:cubicBezTo>
                      <a:pt x="9407" y="19221"/>
                      <a:pt x="9407" y="19222"/>
                      <a:pt x="9407" y="19225"/>
                    </a:cubicBezTo>
                    <a:cubicBezTo>
                      <a:pt x="9407" y="19216"/>
                      <a:pt x="9407" y="19211"/>
                      <a:pt x="9401" y="19211"/>
                    </a:cubicBezTo>
                    <a:cubicBezTo>
                      <a:pt x="9398" y="19211"/>
                      <a:pt x="9395" y="19212"/>
                      <a:pt x="9391" y="19213"/>
                    </a:cubicBezTo>
                    <a:cubicBezTo>
                      <a:pt x="9391" y="19219"/>
                      <a:pt x="9389" y="19220"/>
                      <a:pt x="9387" y="19220"/>
                    </a:cubicBezTo>
                    <a:cubicBezTo>
                      <a:pt x="9385" y="19220"/>
                      <a:pt x="9383" y="19219"/>
                      <a:pt x="9380" y="19219"/>
                    </a:cubicBezTo>
                    <a:cubicBezTo>
                      <a:pt x="9375" y="19219"/>
                      <a:pt x="9370" y="19221"/>
                      <a:pt x="9363" y="19230"/>
                    </a:cubicBezTo>
                    <a:lnTo>
                      <a:pt x="9363" y="19213"/>
                    </a:lnTo>
                    <a:lnTo>
                      <a:pt x="9369" y="19213"/>
                    </a:lnTo>
                    <a:cubicBezTo>
                      <a:pt x="9375" y="19209"/>
                      <a:pt x="9376" y="19208"/>
                      <a:pt x="9374" y="19208"/>
                    </a:cubicBezTo>
                    <a:cubicBezTo>
                      <a:pt x="9372" y="19208"/>
                      <a:pt x="9367" y="19210"/>
                      <a:pt x="9363" y="19210"/>
                    </a:cubicBezTo>
                    <a:cubicBezTo>
                      <a:pt x="9361" y="19210"/>
                      <a:pt x="9359" y="19209"/>
                      <a:pt x="9357" y="19208"/>
                    </a:cubicBezTo>
                    <a:lnTo>
                      <a:pt x="9357" y="19197"/>
                    </a:lnTo>
                    <a:cubicBezTo>
                      <a:pt x="9352" y="19197"/>
                      <a:pt x="9352" y="19186"/>
                      <a:pt x="9357" y="19180"/>
                    </a:cubicBezTo>
                    <a:lnTo>
                      <a:pt x="9357" y="19180"/>
                    </a:lnTo>
                    <a:cubicBezTo>
                      <a:pt x="9352" y="19180"/>
                      <a:pt x="9352" y="19186"/>
                      <a:pt x="9341" y="19186"/>
                    </a:cubicBezTo>
                    <a:lnTo>
                      <a:pt x="9335" y="19175"/>
                    </a:lnTo>
                    <a:cubicBezTo>
                      <a:pt x="9341" y="19169"/>
                      <a:pt x="9363" y="19147"/>
                      <a:pt x="9369" y="19147"/>
                    </a:cubicBezTo>
                    <a:lnTo>
                      <a:pt x="9369" y="19147"/>
                    </a:lnTo>
                    <a:cubicBezTo>
                      <a:pt x="9360" y="19147"/>
                      <a:pt x="9347" y="19154"/>
                      <a:pt x="9343" y="19154"/>
                    </a:cubicBezTo>
                    <a:cubicBezTo>
                      <a:pt x="9342" y="19154"/>
                      <a:pt x="9341" y="19154"/>
                      <a:pt x="9341" y="19153"/>
                    </a:cubicBezTo>
                    <a:cubicBezTo>
                      <a:pt x="9363" y="19147"/>
                      <a:pt x="9352" y="19130"/>
                      <a:pt x="9369" y="19125"/>
                    </a:cubicBezTo>
                    <a:cubicBezTo>
                      <a:pt x="9380" y="19114"/>
                      <a:pt x="9369" y="19103"/>
                      <a:pt x="9363" y="19097"/>
                    </a:cubicBezTo>
                    <a:cubicBezTo>
                      <a:pt x="9352" y="19103"/>
                      <a:pt x="9363" y="19114"/>
                      <a:pt x="9352" y="19119"/>
                    </a:cubicBezTo>
                    <a:cubicBezTo>
                      <a:pt x="9348" y="19115"/>
                      <a:pt x="9343" y="19114"/>
                      <a:pt x="9337" y="19114"/>
                    </a:cubicBezTo>
                    <a:cubicBezTo>
                      <a:pt x="9323" y="19114"/>
                      <a:pt x="9307" y="19122"/>
                      <a:pt x="9300" y="19122"/>
                    </a:cubicBezTo>
                    <a:cubicBezTo>
                      <a:pt x="9298" y="19122"/>
                      <a:pt x="9297" y="19121"/>
                      <a:pt x="9297" y="19119"/>
                    </a:cubicBezTo>
                    <a:lnTo>
                      <a:pt x="9297" y="19125"/>
                    </a:lnTo>
                    <a:lnTo>
                      <a:pt x="9269" y="19125"/>
                    </a:lnTo>
                    <a:cubicBezTo>
                      <a:pt x="9280" y="19119"/>
                      <a:pt x="9302" y="19086"/>
                      <a:pt x="9286" y="19075"/>
                    </a:cubicBezTo>
                    <a:lnTo>
                      <a:pt x="9286" y="19075"/>
                    </a:lnTo>
                    <a:cubicBezTo>
                      <a:pt x="9280" y="19086"/>
                      <a:pt x="9280" y="19097"/>
                      <a:pt x="9269" y="19103"/>
                    </a:cubicBezTo>
                    <a:lnTo>
                      <a:pt x="9258" y="19097"/>
                    </a:lnTo>
                    <a:lnTo>
                      <a:pt x="9269" y="19097"/>
                    </a:lnTo>
                    <a:cubicBezTo>
                      <a:pt x="9256" y="19097"/>
                      <a:pt x="9266" y="19081"/>
                      <a:pt x="9264" y="19081"/>
                    </a:cubicBezTo>
                    <a:lnTo>
                      <a:pt x="9264" y="19081"/>
                    </a:lnTo>
                    <a:cubicBezTo>
                      <a:pt x="9263" y="19081"/>
                      <a:pt x="9262" y="19082"/>
                      <a:pt x="9258" y="19086"/>
                    </a:cubicBezTo>
                    <a:lnTo>
                      <a:pt x="9274" y="19059"/>
                    </a:lnTo>
                    <a:lnTo>
                      <a:pt x="9274" y="19059"/>
                    </a:lnTo>
                    <a:lnTo>
                      <a:pt x="9269" y="19064"/>
                    </a:lnTo>
                    <a:cubicBezTo>
                      <a:pt x="9265" y="19066"/>
                      <a:pt x="9262" y="19067"/>
                      <a:pt x="9260" y="19067"/>
                    </a:cubicBezTo>
                    <a:cubicBezTo>
                      <a:pt x="9254" y="19067"/>
                      <a:pt x="9250" y="19064"/>
                      <a:pt x="9247" y="19064"/>
                    </a:cubicBezTo>
                    <a:cubicBezTo>
                      <a:pt x="9230" y="19064"/>
                      <a:pt x="9241" y="19059"/>
                      <a:pt x="9241" y="19042"/>
                    </a:cubicBezTo>
                    <a:lnTo>
                      <a:pt x="9241" y="19042"/>
                    </a:lnTo>
                    <a:cubicBezTo>
                      <a:pt x="9232" y="19047"/>
                      <a:pt x="9226" y="19060"/>
                      <a:pt x="9218" y="19060"/>
                    </a:cubicBezTo>
                    <a:cubicBezTo>
                      <a:pt x="9217" y="19060"/>
                      <a:pt x="9215" y="19059"/>
                      <a:pt x="9214" y="19059"/>
                    </a:cubicBezTo>
                    <a:cubicBezTo>
                      <a:pt x="9241" y="19036"/>
                      <a:pt x="9214" y="19036"/>
                      <a:pt x="9225" y="19031"/>
                    </a:cubicBezTo>
                    <a:cubicBezTo>
                      <a:pt x="9225" y="19031"/>
                      <a:pt x="9225" y="19019"/>
                      <a:pt x="9221" y="19019"/>
                    </a:cubicBezTo>
                    <a:cubicBezTo>
                      <a:pt x="9221" y="19019"/>
                      <a:pt x="9220" y="19019"/>
                      <a:pt x="9219" y="19020"/>
                    </a:cubicBezTo>
                    <a:lnTo>
                      <a:pt x="9230" y="19009"/>
                    </a:lnTo>
                    <a:lnTo>
                      <a:pt x="9230" y="19009"/>
                    </a:lnTo>
                    <a:cubicBezTo>
                      <a:pt x="9223" y="19013"/>
                      <a:pt x="9217" y="19015"/>
                      <a:pt x="9212" y="19015"/>
                    </a:cubicBezTo>
                    <a:cubicBezTo>
                      <a:pt x="9205" y="19015"/>
                      <a:pt x="9200" y="19012"/>
                      <a:pt x="9197" y="19009"/>
                    </a:cubicBezTo>
                    <a:cubicBezTo>
                      <a:pt x="9225" y="18987"/>
                      <a:pt x="9191" y="19003"/>
                      <a:pt x="9214" y="18981"/>
                    </a:cubicBezTo>
                    <a:lnTo>
                      <a:pt x="9214" y="18981"/>
                    </a:lnTo>
                    <a:cubicBezTo>
                      <a:pt x="9207" y="18984"/>
                      <a:pt x="9203" y="18985"/>
                      <a:pt x="9200" y="18985"/>
                    </a:cubicBezTo>
                    <a:cubicBezTo>
                      <a:pt x="9194" y="18985"/>
                      <a:pt x="9190" y="18983"/>
                      <a:pt x="9186" y="18983"/>
                    </a:cubicBezTo>
                    <a:cubicBezTo>
                      <a:pt x="9183" y="18983"/>
                      <a:pt x="9179" y="18984"/>
                      <a:pt x="9175" y="18987"/>
                    </a:cubicBezTo>
                    <a:cubicBezTo>
                      <a:pt x="9169" y="18981"/>
                      <a:pt x="9191" y="18964"/>
                      <a:pt x="9197" y="18959"/>
                    </a:cubicBezTo>
                    <a:lnTo>
                      <a:pt x="9191" y="18959"/>
                    </a:lnTo>
                    <a:cubicBezTo>
                      <a:pt x="9197" y="18953"/>
                      <a:pt x="9191" y="18937"/>
                      <a:pt x="9191" y="18926"/>
                    </a:cubicBezTo>
                    <a:lnTo>
                      <a:pt x="9169" y="18931"/>
                    </a:lnTo>
                    <a:lnTo>
                      <a:pt x="9175" y="18926"/>
                    </a:lnTo>
                    <a:cubicBezTo>
                      <a:pt x="9169" y="18926"/>
                      <a:pt x="9164" y="18926"/>
                      <a:pt x="9164" y="18931"/>
                    </a:cubicBezTo>
                    <a:lnTo>
                      <a:pt x="9164" y="18926"/>
                    </a:lnTo>
                    <a:cubicBezTo>
                      <a:pt x="9156" y="18929"/>
                      <a:pt x="9153" y="18931"/>
                      <a:pt x="9152" y="18931"/>
                    </a:cubicBezTo>
                    <a:cubicBezTo>
                      <a:pt x="9149" y="18931"/>
                      <a:pt x="9153" y="18926"/>
                      <a:pt x="9142" y="18926"/>
                    </a:cubicBezTo>
                    <a:cubicBezTo>
                      <a:pt x="9142" y="18920"/>
                      <a:pt x="9147" y="18920"/>
                      <a:pt x="9158" y="18920"/>
                    </a:cubicBezTo>
                    <a:lnTo>
                      <a:pt x="9168" y="18906"/>
                    </a:lnTo>
                    <a:lnTo>
                      <a:pt x="9168" y="18906"/>
                    </a:lnTo>
                    <a:cubicBezTo>
                      <a:pt x="9161" y="18912"/>
                      <a:pt x="9129" y="18921"/>
                      <a:pt x="9120" y="18931"/>
                    </a:cubicBezTo>
                    <a:cubicBezTo>
                      <a:pt x="9117" y="18934"/>
                      <a:pt x="9114" y="18935"/>
                      <a:pt x="9112" y="18935"/>
                    </a:cubicBezTo>
                    <a:cubicBezTo>
                      <a:pt x="9110" y="18935"/>
                      <a:pt x="9108" y="18934"/>
                      <a:pt x="9108" y="18931"/>
                    </a:cubicBezTo>
                    <a:lnTo>
                      <a:pt x="9120" y="18920"/>
                    </a:lnTo>
                    <a:lnTo>
                      <a:pt x="9120" y="18920"/>
                    </a:lnTo>
                    <a:lnTo>
                      <a:pt x="9103" y="18926"/>
                    </a:lnTo>
                    <a:cubicBezTo>
                      <a:pt x="9092" y="18926"/>
                      <a:pt x="9108" y="18909"/>
                      <a:pt x="9103" y="18904"/>
                    </a:cubicBezTo>
                    <a:cubicBezTo>
                      <a:pt x="9108" y="18904"/>
                      <a:pt x="9142" y="18893"/>
                      <a:pt x="9136" y="18876"/>
                    </a:cubicBezTo>
                    <a:lnTo>
                      <a:pt x="9136" y="18876"/>
                    </a:lnTo>
                    <a:cubicBezTo>
                      <a:pt x="9138" y="18878"/>
                      <a:pt x="9141" y="18878"/>
                      <a:pt x="9144" y="18878"/>
                    </a:cubicBezTo>
                    <a:cubicBezTo>
                      <a:pt x="9151" y="18878"/>
                      <a:pt x="9158" y="18876"/>
                      <a:pt x="9158" y="18876"/>
                    </a:cubicBezTo>
                    <a:cubicBezTo>
                      <a:pt x="9158" y="18876"/>
                      <a:pt x="9158" y="18870"/>
                      <a:pt x="9164" y="18870"/>
                    </a:cubicBezTo>
                    <a:cubicBezTo>
                      <a:pt x="9160" y="18869"/>
                      <a:pt x="9158" y="18869"/>
                      <a:pt x="9155" y="18869"/>
                    </a:cubicBezTo>
                    <a:cubicBezTo>
                      <a:pt x="9149" y="18869"/>
                      <a:pt x="9147" y="18872"/>
                      <a:pt x="9145" y="18872"/>
                    </a:cubicBezTo>
                    <a:cubicBezTo>
                      <a:pt x="9144" y="18872"/>
                      <a:pt x="9143" y="18872"/>
                      <a:pt x="9142" y="18870"/>
                    </a:cubicBezTo>
                    <a:cubicBezTo>
                      <a:pt x="9142" y="18870"/>
                      <a:pt x="9129" y="18873"/>
                      <a:pt x="9123" y="18873"/>
                    </a:cubicBezTo>
                    <a:cubicBezTo>
                      <a:pt x="9120" y="18873"/>
                      <a:pt x="9119" y="18873"/>
                      <a:pt x="9119" y="18872"/>
                    </a:cubicBezTo>
                    <a:lnTo>
                      <a:pt x="9119" y="18872"/>
                    </a:lnTo>
                    <a:cubicBezTo>
                      <a:pt x="9113" y="18881"/>
                      <a:pt x="9108" y="18883"/>
                      <a:pt x="9103" y="18883"/>
                    </a:cubicBezTo>
                    <a:cubicBezTo>
                      <a:pt x="9097" y="18883"/>
                      <a:pt x="9092" y="18879"/>
                      <a:pt x="9087" y="18879"/>
                    </a:cubicBezTo>
                    <a:cubicBezTo>
                      <a:pt x="9085" y="18879"/>
                      <a:pt x="9083" y="18879"/>
                      <a:pt x="9081" y="18881"/>
                    </a:cubicBezTo>
                    <a:cubicBezTo>
                      <a:pt x="9075" y="18881"/>
                      <a:pt x="9064" y="18881"/>
                      <a:pt x="9081" y="18876"/>
                    </a:cubicBezTo>
                    <a:cubicBezTo>
                      <a:pt x="9086" y="18876"/>
                      <a:pt x="9089" y="18871"/>
                      <a:pt x="9092" y="18865"/>
                    </a:cubicBezTo>
                    <a:lnTo>
                      <a:pt x="9092" y="18865"/>
                    </a:lnTo>
                    <a:cubicBezTo>
                      <a:pt x="9092" y="18865"/>
                      <a:pt x="9092" y="18865"/>
                      <a:pt x="9092" y="18865"/>
                    </a:cubicBezTo>
                    <a:cubicBezTo>
                      <a:pt x="9086" y="18865"/>
                      <a:pt x="9103" y="18848"/>
                      <a:pt x="9103" y="18843"/>
                    </a:cubicBezTo>
                    <a:lnTo>
                      <a:pt x="9108" y="18843"/>
                    </a:lnTo>
                    <a:lnTo>
                      <a:pt x="9108" y="18826"/>
                    </a:lnTo>
                    <a:cubicBezTo>
                      <a:pt x="9103" y="18837"/>
                      <a:pt x="9103" y="18843"/>
                      <a:pt x="9086" y="18843"/>
                    </a:cubicBezTo>
                    <a:cubicBezTo>
                      <a:pt x="9086" y="18837"/>
                      <a:pt x="9081" y="18837"/>
                      <a:pt x="9086" y="18826"/>
                    </a:cubicBezTo>
                    <a:cubicBezTo>
                      <a:pt x="9100" y="18822"/>
                      <a:pt x="9110" y="18814"/>
                      <a:pt x="9116" y="18814"/>
                    </a:cubicBezTo>
                    <a:cubicBezTo>
                      <a:pt x="9116" y="18814"/>
                      <a:pt x="9116" y="18814"/>
                      <a:pt x="9116" y="18814"/>
                    </a:cubicBezTo>
                    <a:lnTo>
                      <a:pt x="9116" y="18814"/>
                    </a:lnTo>
                    <a:cubicBezTo>
                      <a:pt x="9113" y="18811"/>
                      <a:pt x="9110" y="18808"/>
                      <a:pt x="9105" y="18808"/>
                    </a:cubicBezTo>
                    <a:cubicBezTo>
                      <a:pt x="9102" y="18808"/>
                      <a:pt x="9097" y="18810"/>
                      <a:pt x="9092" y="18815"/>
                    </a:cubicBezTo>
                    <a:lnTo>
                      <a:pt x="9092" y="18810"/>
                    </a:lnTo>
                    <a:cubicBezTo>
                      <a:pt x="9087" y="18814"/>
                      <a:pt x="9087" y="18829"/>
                      <a:pt x="9081" y="18829"/>
                    </a:cubicBezTo>
                    <a:cubicBezTo>
                      <a:pt x="9079" y="18829"/>
                      <a:pt x="9077" y="18828"/>
                      <a:pt x="9075" y="18826"/>
                    </a:cubicBezTo>
                    <a:lnTo>
                      <a:pt x="9059" y="18826"/>
                    </a:lnTo>
                    <a:lnTo>
                      <a:pt x="9064" y="18821"/>
                    </a:lnTo>
                    <a:lnTo>
                      <a:pt x="9064" y="18821"/>
                    </a:lnTo>
                    <a:cubicBezTo>
                      <a:pt x="9061" y="18821"/>
                      <a:pt x="9059" y="18823"/>
                      <a:pt x="9059" y="18823"/>
                    </a:cubicBezTo>
                    <a:cubicBezTo>
                      <a:pt x="9059" y="18823"/>
                      <a:pt x="9059" y="18822"/>
                      <a:pt x="9059" y="18821"/>
                    </a:cubicBezTo>
                    <a:lnTo>
                      <a:pt x="9075" y="18810"/>
                    </a:lnTo>
                    <a:cubicBezTo>
                      <a:pt x="9072" y="18806"/>
                      <a:pt x="9068" y="18805"/>
                      <a:pt x="9066" y="18805"/>
                    </a:cubicBezTo>
                    <a:cubicBezTo>
                      <a:pt x="9061" y="18805"/>
                      <a:pt x="9057" y="18810"/>
                      <a:pt x="9053" y="18810"/>
                    </a:cubicBezTo>
                    <a:cubicBezTo>
                      <a:pt x="9048" y="18810"/>
                      <a:pt x="9053" y="18798"/>
                      <a:pt x="9059" y="18793"/>
                    </a:cubicBezTo>
                    <a:cubicBezTo>
                      <a:pt x="9059" y="18787"/>
                      <a:pt x="9048" y="18782"/>
                      <a:pt x="9053" y="18765"/>
                    </a:cubicBezTo>
                    <a:cubicBezTo>
                      <a:pt x="9037" y="18765"/>
                      <a:pt x="9053" y="18771"/>
                      <a:pt x="9037" y="18771"/>
                    </a:cubicBezTo>
                    <a:cubicBezTo>
                      <a:pt x="9059" y="18743"/>
                      <a:pt x="9031" y="18738"/>
                      <a:pt x="9020" y="18732"/>
                    </a:cubicBezTo>
                    <a:cubicBezTo>
                      <a:pt x="9012" y="18740"/>
                      <a:pt x="9008" y="18742"/>
                      <a:pt x="9006" y="18742"/>
                    </a:cubicBezTo>
                    <a:cubicBezTo>
                      <a:pt x="9004" y="18742"/>
                      <a:pt x="9003" y="18740"/>
                      <a:pt x="9000" y="18740"/>
                    </a:cubicBezTo>
                    <a:cubicBezTo>
                      <a:pt x="8999" y="18740"/>
                      <a:pt x="8997" y="18740"/>
                      <a:pt x="8995" y="18742"/>
                    </a:cubicBezTo>
                    <a:lnTo>
                      <a:pt x="8995" y="18742"/>
                    </a:lnTo>
                    <a:cubicBezTo>
                      <a:pt x="8999" y="18737"/>
                      <a:pt x="9003" y="18724"/>
                      <a:pt x="9012" y="18724"/>
                    </a:cubicBezTo>
                    <a:cubicBezTo>
                      <a:pt x="9015" y="18724"/>
                      <a:pt x="9017" y="18725"/>
                      <a:pt x="9020" y="18727"/>
                    </a:cubicBezTo>
                    <a:lnTo>
                      <a:pt x="9009" y="18715"/>
                    </a:lnTo>
                    <a:cubicBezTo>
                      <a:pt x="9014" y="18710"/>
                      <a:pt x="9020" y="18710"/>
                      <a:pt x="9026" y="18710"/>
                    </a:cubicBezTo>
                    <a:cubicBezTo>
                      <a:pt x="9032" y="18710"/>
                      <a:pt x="9039" y="18710"/>
                      <a:pt x="9048" y="18704"/>
                    </a:cubicBezTo>
                    <a:cubicBezTo>
                      <a:pt x="9045" y="18703"/>
                      <a:pt x="9042" y="18703"/>
                      <a:pt x="9038" y="18703"/>
                    </a:cubicBezTo>
                    <a:cubicBezTo>
                      <a:pt x="9031" y="18703"/>
                      <a:pt x="9024" y="18704"/>
                      <a:pt x="9018" y="18704"/>
                    </a:cubicBezTo>
                    <a:cubicBezTo>
                      <a:pt x="9013" y="18704"/>
                      <a:pt x="9009" y="18703"/>
                      <a:pt x="9009" y="18699"/>
                    </a:cubicBezTo>
                    <a:cubicBezTo>
                      <a:pt x="9031" y="18688"/>
                      <a:pt x="8998" y="18699"/>
                      <a:pt x="9020" y="18682"/>
                    </a:cubicBezTo>
                    <a:lnTo>
                      <a:pt x="9031" y="18682"/>
                    </a:lnTo>
                    <a:lnTo>
                      <a:pt x="9031" y="18677"/>
                    </a:lnTo>
                    <a:cubicBezTo>
                      <a:pt x="9029" y="18671"/>
                      <a:pt x="9027" y="18668"/>
                      <a:pt x="9024" y="18668"/>
                    </a:cubicBezTo>
                    <a:cubicBezTo>
                      <a:pt x="9016" y="18668"/>
                      <a:pt x="9004" y="18684"/>
                      <a:pt x="8992" y="18688"/>
                    </a:cubicBezTo>
                    <a:cubicBezTo>
                      <a:pt x="8988" y="18686"/>
                      <a:pt x="8988" y="18683"/>
                      <a:pt x="8989" y="18680"/>
                    </a:cubicBezTo>
                    <a:lnTo>
                      <a:pt x="8989" y="18680"/>
                    </a:lnTo>
                    <a:cubicBezTo>
                      <a:pt x="8987" y="18682"/>
                      <a:pt x="8984" y="18682"/>
                      <a:pt x="8981" y="18682"/>
                    </a:cubicBezTo>
                    <a:cubicBezTo>
                      <a:pt x="8989" y="18671"/>
                      <a:pt x="8988" y="18668"/>
                      <a:pt x="8983" y="18668"/>
                    </a:cubicBezTo>
                    <a:cubicBezTo>
                      <a:pt x="8978" y="18668"/>
                      <a:pt x="8970" y="18671"/>
                      <a:pt x="8965" y="18671"/>
                    </a:cubicBezTo>
                    <a:cubicBezTo>
                      <a:pt x="8948" y="18699"/>
                      <a:pt x="8970" y="18677"/>
                      <a:pt x="8954" y="18710"/>
                    </a:cubicBezTo>
                    <a:cubicBezTo>
                      <a:pt x="8961" y="18710"/>
                      <a:pt x="8971" y="18705"/>
                      <a:pt x="8975" y="18705"/>
                    </a:cubicBezTo>
                    <a:cubicBezTo>
                      <a:pt x="8977" y="18705"/>
                      <a:pt x="8977" y="18706"/>
                      <a:pt x="8976" y="18710"/>
                    </a:cubicBezTo>
                    <a:cubicBezTo>
                      <a:pt x="8965" y="18710"/>
                      <a:pt x="8970" y="18715"/>
                      <a:pt x="8965" y="18727"/>
                    </a:cubicBezTo>
                    <a:cubicBezTo>
                      <a:pt x="8966" y="18723"/>
                      <a:pt x="8968" y="18722"/>
                      <a:pt x="8969" y="18722"/>
                    </a:cubicBezTo>
                    <a:cubicBezTo>
                      <a:pt x="8971" y="18722"/>
                      <a:pt x="8972" y="18727"/>
                      <a:pt x="8976" y="18727"/>
                    </a:cubicBezTo>
                    <a:cubicBezTo>
                      <a:pt x="8970" y="18732"/>
                      <a:pt x="8948" y="18738"/>
                      <a:pt x="8948" y="18743"/>
                    </a:cubicBezTo>
                    <a:lnTo>
                      <a:pt x="8976" y="18732"/>
                    </a:lnTo>
                    <a:lnTo>
                      <a:pt x="8976" y="18732"/>
                    </a:lnTo>
                    <a:cubicBezTo>
                      <a:pt x="8976" y="18738"/>
                      <a:pt x="8954" y="18743"/>
                      <a:pt x="8970" y="18743"/>
                    </a:cubicBezTo>
                    <a:cubicBezTo>
                      <a:pt x="8958" y="18751"/>
                      <a:pt x="8952" y="18756"/>
                      <a:pt x="8947" y="18756"/>
                    </a:cubicBezTo>
                    <a:cubicBezTo>
                      <a:pt x="8945" y="18756"/>
                      <a:pt x="8944" y="18756"/>
                      <a:pt x="8942" y="18754"/>
                    </a:cubicBezTo>
                    <a:lnTo>
                      <a:pt x="8942" y="18754"/>
                    </a:lnTo>
                    <a:cubicBezTo>
                      <a:pt x="8936" y="18765"/>
                      <a:pt x="8938" y="18768"/>
                      <a:pt x="8943" y="18768"/>
                    </a:cubicBezTo>
                    <a:cubicBezTo>
                      <a:pt x="8952" y="18768"/>
                      <a:pt x="8969" y="18760"/>
                      <a:pt x="8976" y="18760"/>
                    </a:cubicBezTo>
                    <a:lnTo>
                      <a:pt x="8981" y="18760"/>
                    </a:lnTo>
                    <a:cubicBezTo>
                      <a:pt x="8981" y="18765"/>
                      <a:pt x="8970" y="18765"/>
                      <a:pt x="8965" y="18765"/>
                    </a:cubicBezTo>
                    <a:lnTo>
                      <a:pt x="8970" y="18771"/>
                    </a:lnTo>
                    <a:cubicBezTo>
                      <a:pt x="8976" y="18771"/>
                      <a:pt x="8976" y="18771"/>
                      <a:pt x="8970" y="18782"/>
                    </a:cubicBezTo>
                    <a:cubicBezTo>
                      <a:pt x="8965" y="18782"/>
                      <a:pt x="8948" y="18787"/>
                      <a:pt x="8942" y="18793"/>
                    </a:cubicBezTo>
                    <a:lnTo>
                      <a:pt x="8965" y="18793"/>
                    </a:lnTo>
                    <a:cubicBezTo>
                      <a:pt x="8955" y="18798"/>
                      <a:pt x="8954" y="18811"/>
                      <a:pt x="8947" y="18811"/>
                    </a:cubicBezTo>
                    <a:cubicBezTo>
                      <a:pt x="8945" y="18811"/>
                      <a:pt x="8944" y="18810"/>
                      <a:pt x="8942" y="18810"/>
                    </a:cubicBezTo>
                    <a:lnTo>
                      <a:pt x="8942" y="18810"/>
                    </a:lnTo>
                    <a:lnTo>
                      <a:pt x="8954" y="18821"/>
                    </a:lnTo>
                    <a:lnTo>
                      <a:pt x="8949" y="18828"/>
                    </a:lnTo>
                    <a:lnTo>
                      <a:pt x="8949" y="18828"/>
                    </a:lnTo>
                    <a:cubicBezTo>
                      <a:pt x="8948" y="18828"/>
                      <a:pt x="8948" y="18827"/>
                      <a:pt x="8948" y="18826"/>
                    </a:cubicBezTo>
                    <a:cubicBezTo>
                      <a:pt x="8948" y="18827"/>
                      <a:pt x="8948" y="18828"/>
                      <a:pt x="8948" y="18829"/>
                    </a:cubicBezTo>
                    <a:lnTo>
                      <a:pt x="8948" y="18829"/>
                    </a:lnTo>
                    <a:lnTo>
                      <a:pt x="8949" y="18828"/>
                    </a:lnTo>
                    <a:lnTo>
                      <a:pt x="8949" y="18828"/>
                    </a:lnTo>
                    <a:cubicBezTo>
                      <a:pt x="8954" y="18836"/>
                      <a:pt x="8990" y="18828"/>
                      <a:pt x="8954" y="18848"/>
                    </a:cubicBezTo>
                    <a:cubicBezTo>
                      <a:pt x="8976" y="18848"/>
                      <a:pt x="8976" y="18854"/>
                      <a:pt x="8992" y="18865"/>
                    </a:cubicBezTo>
                    <a:cubicBezTo>
                      <a:pt x="8974" y="18865"/>
                      <a:pt x="8978" y="18884"/>
                      <a:pt x="8971" y="18884"/>
                    </a:cubicBezTo>
                    <a:cubicBezTo>
                      <a:pt x="8969" y="18884"/>
                      <a:pt x="8967" y="18883"/>
                      <a:pt x="8965" y="18881"/>
                    </a:cubicBezTo>
                    <a:lnTo>
                      <a:pt x="8965" y="18881"/>
                    </a:lnTo>
                    <a:cubicBezTo>
                      <a:pt x="8965" y="18887"/>
                      <a:pt x="8966" y="18889"/>
                      <a:pt x="8968" y="18889"/>
                    </a:cubicBezTo>
                    <a:cubicBezTo>
                      <a:pt x="8971" y="18889"/>
                      <a:pt x="8977" y="18881"/>
                      <a:pt x="8981" y="18881"/>
                    </a:cubicBezTo>
                    <a:lnTo>
                      <a:pt x="8981" y="18881"/>
                    </a:lnTo>
                    <a:cubicBezTo>
                      <a:pt x="8981" y="18893"/>
                      <a:pt x="8965" y="18904"/>
                      <a:pt x="8954" y="18904"/>
                    </a:cubicBezTo>
                    <a:lnTo>
                      <a:pt x="8981" y="18904"/>
                    </a:lnTo>
                    <a:cubicBezTo>
                      <a:pt x="8976" y="18920"/>
                      <a:pt x="8970" y="18920"/>
                      <a:pt x="8970" y="18926"/>
                    </a:cubicBezTo>
                    <a:lnTo>
                      <a:pt x="8981" y="18920"/>
                    </a:lnTo>
                    <a:lnTo>
                      <a:pt x="8976" y="18926"/>
                    </a:lnTo>
                    <a:cubicBezTo>
                      <a:pt x="8978" y="18923"/>
                      <a:pt x="8983" y="18922"/>
                      <a:pt x="8986" y="18922"/>
                    </a:cubicBezTo>
                    <a:cubicBezTo>
                      <a:pt x="8989" y="18922"/>
                      <a:pt x="8992" y="18923"/>
                      <a:pt x="8992" y="18926"/>
                    </a:cubicBezTo>
                    <a:lnTo>
                      <a:pt x="8998" y="18926"/>
                    </a:lnTo>
                    <a:cubicBezTo>
                      <a:pt x="8981" y="18926"/>
                      <a:pt x="8998" y="18931"/>
                      <a:pt x="8981" y="18937"/>
                    </a:cubicBezTo>
                    <a:cubicBezTo>
                      <a:pt x="8981" y="18948"/>
                      <a:pt x="8981" y="18948"/>
                      <a:pt x="8998" y="18948"/>
                    </a:cubicBezTo>
                    <a:lnTo>
                      <a:pt x="9003" y="18937"/>
                    </a:lnTo>
                    <a:lnTo>
                      <a:pt x="9003" y="18937"/>
                    </a:lnTo>
                    <a:cubicBezTo>
                      <a:pt x="9020" y="18948"/>
                      <a:pt x="8992" y="18953"/>
                      <a:pt x="8998" y="18959"/>
                    </a:cubicBezTo>
                    <a:lnTo>
                      <a:pt x="9009" y="18953"/>
                    </a:lnTo>
                    <a:lnTo>
                      <a:pt x="9009" y="18953"/>
                    </a:lnTo>
                    <a:cubicBezTo>
                      <a:pt x="9003" y="18981"/>
                      <a:pt x="9037" y="18964"/>
                      <a:pt x="9031" y="18981"/>
                    </a:cubicBezTo>
                    <a:cubicBezTo>
                      <a:pt x="9025" y="18981"/>
                      <a:pt x="9009" y="18987"/>
                      <a:pt x="9020" y="18987"/>
                    </a:cubicBezTo>
                    <a:cubicBezTo>
                      <a:pt x="9025" y="18991"/>
                      <a:pt x="9029" y="19004"/>
                      <a:pt x="9045" y="19004"/>
                    </a:cubicBezTo>
                    <a:cubicBezTo>
                      <a:pt x="9047" y="19004"/>
                      <a:pt x="9050" y="19004"/>
                      <a:pt x="9053" y="19003"/>
                    </a:cubicBezTo>
                    <a:lnTo>
                      <a:pt x="9053" y="19003"/>
                    </a:lnTo>
                    <a:cubicBezTo>
                      <a:pt x="9037" y="19014"/>
                      <a:pt x="9031" y="19020"/>
                      <a:pt x="9031" y="19036"/>
                    </a:cubicBezTo>
                    <a:cubicBezTo>
                      <a:pt x="9034" y="19039"/>
                      <a:pt x="9035" y="19041"/>
                      <a:pt x="9038" y="19041"/>
                    </a:cubicBezTo>
                    <a:cubicBezTo>
                      <a:pt x="9041" y="19041"/>
                      <a:pt x="9045" y="19039"/>
                      <a:pt x="9053" y="19036"/>
                    </a:cubicBezTo>
                    <a:cubicBezTo>
                      <a:pt x="9053" y="19042"/>
                      <a:pt x="9064" y="19047"/>
                      <a:pt x="9059" y="19059"/>
                    </a:cubicBezTo>
                    <a:cubicBezTo>
                      <a:pt x="9060" y="19056"/>
                      <a:pt x="9061" y="19055"/>
                      <a:pt x="9061" y="19055"/>
                    </a:cubicBezTo>
                    <a:cubicBezTo>
                      <a:pt x="9063" y="19055"/>
                      <a:pt x="9063" y="19060"/>
                      <a:pt x="9069" y="19060"/>
                    </a:cubicBezTo>
                    <a:cubicBezTo>
                      <a:pt x="9071" y="19060"/>
                      <a:pt x="9073" y="19059"/>
                      <a:pt x="9075" y="19059"/>
                    </a:cubicBezTo>
                    <a:lnTo>
                      <a:pt x="9075" y="19059"/>
                    </a:lnTo>
                    <a:lnTo>
                      <a:pt x="9064" y="19064"/>
                    </a:lnTo>
                    <a:lnTo>
                      <a:pt x="9081" y="19059"/>
                    </a:lnTo>
                    <a:lnTo>
                      <a:pt x="9081" y="19059"/>
                    </a:lnTo>
                    <a:cubicBezTo>
                      <a:pt x="9059" y="19086"/>
                      <a:pt x="9108" y="19064"/>
                      <a:pt x="9092" y="19092"/>
                    </a:cubicBezTo>
                    <a:cubicBezTo>
                      <a:pt x="9086" y="19097"/>
                      <a:pt x="9086" y="19097"/>
                      <a:pt x="9081" y="19097"/>
                    </a:cubicBezTo>
                    <a:lnTo>
                      <a:pt x="9092" y="19119"/>
                    </a:lnTo>
                    <a:lnTo>
                      <a:pt x="9103" y="19114"/>
                    </a:lnTo>
                    <a:cubicBezTo>
                      <a:pt x="9108" y="19114"/>
                      <a:pt x="9114" y="19114"/>
                      <a:pt x="9114" y="19119"/>
                    </a:cubicBezTo>
                    <a:cubicBezTo>
                      <a:pt x="9092" y="19125"/>
                      <a:pt x="9120" y="19125"/>
                      <a:pt x="9108" y="19142"/>
                    </a:cubicBezTo>
                    <a:lnTo>
                      <a:pt x="9103" y="19142"/>
                    </a:lnTo>
                    <a:cubicBezTo>
                      <a:pt x="9105" y="19144"/>
                      <a:pt x="9106" y="19145"/>
                      <a:pt x="9107" y="19145"/>
                    </a:cubicBezTo>
                    <a:cubicBezTo>
                      <a:pt x="9109" y="19145"/>
                      <a:pt x="9110" y="19141"/>
                      <a:pt x="9114" y="19130"/>
                    </a:cubicBezTo>
                    <a:lnTo>
                      <a:pt x="9114" y="19130"/>
                    </a:lnTo>
                    <a:cubicBezTo>
                      <a:pt x="9120" y="19142"/>
                      <a:pt x="9103" y="19153"/>
                      <a:pt x="9114" y="19153"/>
                    </a:cubicBezTo>
                    <a:lnTo>
                      <a:pt x="9114" y="19147"/>
                    </a:lnTo>
                    <a:cubicBezTo>
                      <a:pt x="9120" y="19142"/>
                      <a:pt x="9131" y="19142"/>
                      <a:pt x="9136" y="19142"/>
                    </a:cubicBezTo>
                    <a:lnTo>
                      <a:pt x="9131" y="19147"/>
                    </a:lnTo>
                    <a:cubicBezTo>
                      <a:pt x="9136" y="19147"/>
                      <a:pt x="9136" y="19158"/>
                      <a:pt x="9142" y="19158"/>
                    </a:cubicBezTo>
                    <a:cubicBezTo>
                      <a:pt x="9142" y="19169"/>
                      <a:pt x="9136" y="19175"/>
                      <a:pt x="9131" y="19175"/>
                    </a:cubicBezTo>
                    <a:cubicBezTo>
                      <a:pt x="9147" y="19180"/>
                      <a:pt x="9131" y="19180"/>
                      <a:pt x="9147" y="19186"/>
                    </a:cubicBezTo>
                    <a:lnTo>
                      <a:pt x="9142" y="19197"/>
                    </a:lnTo>
                    <a:lnTo>
                      <a:pt x="9158" y="19197"/>
                    </a:lnTo>
                    <a:lnTo>
                      <a:pt x="9147" y="19208"/>
                    </a:lnTo>
                    <a:lnTo>
                      <a:pt x="9158" y="19202"/>
                    </a:lnTo>
                    <a:cubicBezTo>
                      <a:pt x="9164" y="19202"/>
                      <a:pt x="9169" y="19202"/>
                      <a:pt x="9169" y="19208"/>
                    </a:cubicBezTo>
                    <a:lnTo>
                      <a:pt x="9158" y="19213"/>
                    </a:lnTo>
                    <a:cubicBezTo>
                      <a:pt x="9169" y="19225"/>
                      <a:pt x="9147" y="19241"/>
                      <a:pt x="9169" y="19241"/>
                    </a:cubicBezTo>
                    <a:lnTo>
                      <a:pt x="9164" y="19241"/>
                    </a:lnTo>
                    <a:cubicBezTo>
                      <a:pt x="9183" y="19241"/>
                      <a:pt x="9155" y="19259"/>
                      <a:pt x="9168" y="19259"/>
                    </a:cubicBezTo>
                    <a:cubicBezTo>
                      <a:pt x="9169" y="19259"/>
                      <a:pt x="9171" y="19259"/>
                      <a:pt x="9172" y="19258"/>
                    </a:cubicBezTo>
                    <a:lnTo>
                      <a:pt x="9172" y="19258"/>
                    </a:lnTo>
                    <a:cubicBezTo>
                      <a:pt x="9169" y="19260"/>
                      <a:pt x="9169" y="19263"/>
                      <a:pt x="9169" y="19263"/>
                    </a:cubicBezTo>
                    <a:lnTo>
                      <a:pt x="9175" y="19263"/>
                    </a:lnTo>
                    <a:lnTo>
                      <a:pt x="9186" y="19258"/>
                    </a:lnTo>
                    <a:lnTo>
                      <a:pt x="9186" y="19258"/>
                    </a:lnTo>
                    <a:lnTo>
                      <a:pt x="9169" y="19269"/>
                    </a:lnTo>
                    <a:lnTo>
                      <a:pt x="9175" y="19269"/>
                    </a:lnTo>
                    <a:cubicBezTo>
                      <a:pt x="9158" y="19291"/>
                      <a:pt x="9175" y="19285"/>
                      <a:pt x="9169" y="19308"/>
                    </a:cubicBezTo>
                    <a:lnTo>
                      <a:pt x="9186" y="19291"/>
                    </a:lnTo>
                    <a:cubicBezTo>
                      <a:pt x="9188" y="19291"/>
                      <a:pt x="9190" y="19291"/>
                      <a:pt x="9191" y="19291"/>
                    </a:cubicBezTo>
                    <a:cubicBezTo>
                      <a:pt x="9227" y="19291"/>
                      <a:pt x="9198" y="19347"/>
                      <a:pt x="9225" y="19352"/>
                    </a:cubicBezTo>
                    <a:lnTo>
                      <a:pt x="9214" y="19363"/>
                    </a:lnTo>
                    <a:lnTo>
                      <a:pt x="9230" y="19363"/>
                    </a:lnTo>
                    <a:cubicBezTo>
                      <a:pt x="9225" y="19374"/>
                      <a:pt x="9219" y="19368"/>
                      <a:pt x="9214" y="19374"/>
                    </a:cubicBezTo>
                    <a:cubicBezTo>
                      <a:pt x="9215" y="19375"/>
                      <a:pt x="9217" y="19375"/>
                      <a:pt x="9218" y="19375"/>
                    </a:cubicBezTo>
                    <a:cubicBezTo>
                      <a:pt x="9224" y="19375"/>
                      <a:pt x="9229" y="19370"/>
                      <a:pt x="9236" y="19370"/>
                    </a:cubicBezTo>
                    <a:cubicBezTo>
                      <a:pt x="9239" y="19370"/>
                      <a:pt x="9242" y="19371"/>
                      <a:pt x="9247" y="19374"/>
                    </a:cubicBezTo>
                    <a:cubicBezTo>
                      <a:pt x="9244" y="19381"/>
                      <a:pt x="9241" y="19383"/>
                      <a:pt x="9238" y="19383"/>
                    </a:cubicBezTo>
                    <a:cubicBezTo>
                      <a:pt x="9237" y="19383"/>
                      <a:pt x="9236" y="19383"/>
                      <a:pt x="9235" y="19383"/>
                    </a:cubicBezTo>
                    <a:lnTo>
                      <a:pt x="9235" y="19383"/>
                    </a:lnTo>
                    <a:cubicBezTo>
                      <a:pt x="9251" y="19392"/>
                      <a:pt x="9268" y="19397"/>
                      <a:pt x="9258" y="19407"/>
                    </a:cubicBezTo>
                    <a:lnTo>
                      <a:pt x="9269" y="19407"/>
                    </a:lnTo>
                    <a:cubicBezTo>
                      <a:pt x="9280" y="19407"/>
                      <a:pt x="9280" y="19424"/>
                      <a:pt x="9286" y="19429"/>
                    </a:cubicBezTo>
                    <a:cubicBezTo>
                      <a:pt x="9284" y="19431"/>
                      <a:pt x="9282" y="19432"/>
                      <a:pt x="9281" y="19432"/>
                    </a:cubicBezTo>
                    <a:cubicBezTo>
                      <a:pt x="9279" y="19432"/>
                      <a:pt x="9278" y="19429"/>
                      <a:pt x="9274" y="19429"/>
                    </a:cubicBezTo>
                    <a:lnTo>
                      <a:pt x="9274" y="19429"/>
                    </a:lnTo>
                    <a:cubicBezTo>
                      <a:pt x="9274" y="19429"/>
                      <a:pt x="9274" y="19435"/>
                      <a:pt x="9280" y="19435"/>
                    </a:cubicBezTo>
                    <a:lnTo>
                      <a:pt x="9269" y="19446"/>
                    </a:lnTo>
                    <a:cubicBezTo>
                      <a:pt x="9269" y="19451"/>
                      <a:pt x="9286" y="19451"/>
                      <a:pt x="9274" y="19463"/>
                    </a:cubicBezTo>
                    <a:cubicBezTo>
                      <a:pt x="9278" y="19459"/>
                      <a:pt x="9282" y="19455"/>
                      <a:pt x="9284" y="19455"/>
                    </a:cubicBezTo>
                    <a:cubicBezTo>
                      <a:pt x="9285" y="19455"/>
                      <a:pt x="9286" y="19455"/>
                      <a:pt x="9286" y="19457"/>
                    </a:cubicBezTo>
                    <a:cubicBezTo>
                      <a:pt x="9274" y="19479"/>
                      <a:pt x="9308" y="19463"/>
                      <a:pt x="9302" y="19479"/>
                    </a:cubicBezTo>
                    <a:lnTo>
                      <a:pt x="9297" y="19479"/>
                    </a:lnTo>
                    <a:cubicBezTo>
                      <a:pt x="9297" y="19482"/>
                      <a:pt x="9298" y="19483"/>
                      <a:pt x="9301" y="19483"/>
                    </a:cubicBezTo>
                    <a:cubicBezTo>
                      <a:pt x="9304" y="19483"/>
                      <a:pt x="9308" y="19482"/>
                      <a:pt x="9313" y="19479"/>
                    </a:cubicBezTo>
                    <a:lnTo>
                      <a:pt x="9313" y="19479"/>
                    </a:lnTo>
                    <a:lnTo>
                      <a:pt x="9308" y="19485"/>
                    </a:lnTo>
                    <a:lnTo>
                      <a:pt x="9335" y="19490"/>
                    </a:lnTo>
                    <a:cubicBezTo>
                      <a:pt x="9324" y="19512"/>
                      <a:pt x="9352" y="19507"/>
                      <a:pt x="9335" y="19512"/>
                    </a:cubicBezTo>
                    <a:cubicBezTo>
                      <a:pt x="9336" y="19513"/>
                      <a:pt x="9337" y="19513"/>
                      <a:pt x="9337" y="19513"/>
                    </a:cubicBezTo>
                    <a:cubicBezTo>
                      <a:pt x="9340" y="19513"/>
                      <a:pt x="9342" y="19506"/>
                      <a:pt x="9348" y="19506"/>
                    </a:cubicBezTo>
                    <a:cubicBezTo>
                      <a:pt x="9349" y="19506"/>
                      <a:pt x="9350" y="19506"/>
                      <a:pt x="9352" y="19507"/>
                    </a:cubicBezTo>
                    <a:cubicBezTo>
                      <a:pt x="9341" y="19512"/>
                      <a:pt x="9357" y="19512"/>
                      <a:pt x="9352" y="19518"/>
                    </a:cubicBezTo>
                    <a:lnTo>
                      <a:pt x="9357" y="19529"/>
                    </a:lnTo>
                    <a:lnTo>
                      <a:pt x="9341" y="19534"/>
                    </a:lnTo>
                    <a:cubicBezTo>
                      <a:pt x="9352" y="19534"/>
                      <a:pt x="9363" y="19529"/>
                      <a:pt x="9369" y="19518"/>
                    </a:cubicBezTo>
                    <a:cubicBezTo>
                      <a:pt x="9369" y="19529"/>
                      <a:pt x="9380" y="19534"/>
                      <a:pt x="9369" y="19540"/>
                    </a:cubicBezTo>
                    <a:lnTo>
                      <a:pt x="9363" y="19540"/>
                    </a:lnTo>
                    <a:cubicBezTo>
                      <a:pt x="9379" y="19545"/>
                      <a:pt x="9355" y="19585"/>
                      <a:pt x="9375" y="19585"/>
                    </a:cubicBezTo>
                    <a:cubicBezTo>
                      <a:pt x="9377" y="19585"/>
                      <a:pt x="9378" y="19585"/>
                      <a:pt x="9380" y="19584"/>
                    </a:cubicBezTo>
                    <a:lnTo>
                      <a:pt x="9380" y="19584"/>
                    </a:lnTo>
                    <a:cubicBezTo>
                      <a:pt x="9380" y="19584"/>
                      <a:pt x="9376" y="19586"/>
                      <a:pt x="9373" y="19587"/>
                    </a:cubicBezTo>
                    <a:lnTo>
                      <a:pt x="9373" y="19587"/>
                    </a:lnTo>
                    <a:lnTo>
                      <a:pt x="9369" y="19584"/>
                    </a:lnTo>
                    <a:lnTo>
                      <a:pt x="9369" y="19584"/>
                    </a:lnTo>
                    <a:cubicBezTo>
                      <a:pt x="9369" y="19586"/>
                      <a:pt x="9370" y="19587"/>
                      <a:pt x="9371" y="19587"/>
                    </a:cubicBezTo>
                    <a:cubicBezTo>
                      <a:pt x="9372" y="19587"/>
                      <a:pt x="9373" y="19587"/>
                      <a:pt x="9373" y="19587"/>
                    </a:cubicBezTo>
                    <a:lnTo>
                      <a:pt x="9373" y="19587"/>
                    </a:lnTo>
                    <a:lnTo>
                      <a:pt x="9380" y="19590"/>
                    </a:lnTo>
                    <a:lnTo>
                      <a:pt x="9363" y="19595"/>
                    </a:lnTo>
                    <a:lnTo>
                      <a:pt x="9391" y="19595"/>
                    </a:lnTo>
                    <a:lnTo>
                      <a:pt x="9385" y="19601"/>
                    </a:lnTo>
                    <a:cubicBezTo>
                      <a:pt x="9391" y="19617"/>
                      <a:pt x="9407" y="19623"/>
                      <a:pt x="9413" y="19629"/>
                    </a:cubicBezTo>
                    <a:lnTo>
                      <a:pt x="9407" y="19629"/>
                    </a:lnTo>
                    <a:cubicBezTo>
                      <a:pt x="9424" y="19640"/>
                      <a:pt x="9413" y="19645"/>
                      <a:pt x="9424" y="19651"/>
                    </a:cubicBezTo>
                    <a:lnTo>
                      <a:pt x="9435" y="19656"/>
                    </a:lnTo>
                    <a:lnTo>
                      <a:pt x="9431" y="19656"/>
                    </a:lnTo>
                    <a:cubicBezTo>
                      <a:pt x="9439" y="19660"/>
                      <a:pt x="9428" y="19679"/>
                      <a:pt x="9433" y="19679"/>
                    </a:cubicBezTo>
                    <a:cubicBezTo>
                      <a:pt x="9433" y="19679"/>
                      <a:pt x="9434" y="19679"/>
                      <a:pt x="9435" y="19678"/>
                    </a:cubicBezTo>
                    <a:cubicBezTo>
                      <a:pt x="9440" y="19678"/>
                      <a:pt x="9452" y="19678"/>
                      <a:pt x="9463" y="19673"/>
                    </a:cubicBezTo>
                    <a:lnTo>
                      <a:pt x="9463" y="19673"/>
                    </a:lnTo>
                    <a:cubicBezTo>
                      <a:pt x="9468" y="19678"/>
                      <a:pt x="9452" y="19678"/>
                      <a:pt x="9452" y="19695"/>
                    </a:cubicBezTo>
                    <a:cubicBezTo>
                      <a:pt x="9463" y="19700"/>
                      <a:pt x="9468" y="19695"/>
                      <a:pt x="9474" y="19706"/>
                    </a:cubicBezTo>
                    <a:lnTo>
                      <a:pt x="9468" y="19712"/>
                    </a:lnTo>
                    <a:cubicBezTo>
                      <a:pt x="9474" y="19712"/>
                      <a:pt x="9479" y="19712"/>
                      <a:pt x="9479" y="19723"/>
                    </a:cubicBezTo>
                    <a:lnTo>
                      <a:pt x="9474" y="19723"/>
                    </a:lnTo>
                    <a:cubicBezTo>
                      <a:pt x="9491" y="19723"/>
                      <a:pt x="9478" y="19739"/>
                      <a:pt x="9484" y="19739"/>
                    </a:cubicBezTo>
                    <a:cubicBezTo>
                      <a:pt x="9486" y="19739"/>
                      <a:pt x="9489" y="19737"/>
                      <a:pt x="9496" y="19734"/>
                    </a:cubicBezTo>
                    <a:lnTo>
                      <a:pt x="9496" y="19734"/>
                    </a:lnTo>
                    <a:cubicBezTo>
                      <a:pt x="9496" y="19739"/>
                      <a:pt x="9501" y="19750"/>
                      <a:pt x="9490" y="19756"/>
                    </a:cubicBezTo>
                    <a:cubicBezTo>
                      <a:pt x="9501" y="19761"/>
                      <a:pt x="9518" y="19761"/>
                      <a:pt x="9529" y="19767"/>
                    </a:cubicBezTo>
                    <a:cubicBezTo>
                      <a:pt x="9518" y="19778"/>
                      <a:pt x="9518" y="19778"/>
                      <a:pt x="9521" y="19778"/>
                    </a:cubicBezTo>
                    <a:cubicBezTo>
                      <a:pt x="9523" y="19778"/>
                      <a:pt x="9529" y="19778"/>
                      <a:pt x="9529" y="19789"/>
                    </a:cubicBezTo>
                    <a:lnTo>
                      <a:pt x="9535" y="19783"/>
                    </a:lnTo>
                    <a:cubicBezTo>
                      <a:pt x="9551" y="19795"/>
                      <a:pt x="9535" y="19839"/>
                      <a:pt x="9557" y="19850"/>
                    </a:cubicBezTo>
                    <a:lnTo>
                      <a:pt x="9551" y="19861"/>
                    </a:lnTo>
                    <a:lnTo>
                      <a:pt x="9562" y="19850"/>
                    </a:lnTo>
                    <a:cubicBezTo>
                      <a:pt x="9579" y="19872"/>
                      <a:pt x="9590" y="19900"/>
                      <a:pt x="9606" y="19916"/>
                    </a:cubicBezTo>
                    <a:cubicBezTo>
                      <a:pt x="9610" y="19916"/>
                      <a:pt x="9618" y="19913"/>
                      <a:pt x="9626" y="19913"/>
                    </a:cubicBezTo>
                    <a:cubicBezTo>
                      <a:pt x="9632" y="19913"/>
                      <a:pt x="9637" y="19915"/>
                      <a:pt x="9640" y="19922"/>
                    </a:cubicBezTo>
                    <a:cubicBezTo>
                      <a:pt x="9662" y="19927"/>
                      <a:pt x="9673" y="19944"/>
                      <a:pt x="9684" y="19955"/>
                    </a:cubicBezTo>
                    <a:cubicBezTo>
                      <a:pt x="9676" y="19955"/>
                      <a:pt x="9674" y="19958"/>
                      <a:pt x="9671" y="19960"/>
                    </a:cubicBezTo>
                    <a:lnTo>
                      <a:pt x="9671" y="19960"/>
                    </a:lnTo>
                    <a:cubicBezTo>
                      <a:pt x="9672" y="19959"/>
                      <a:pt x="9672" y="19959"/>
                      <a:pt x="9673" y="19959"/>
                    </a:cubicBezTo>
                    <a:cubicBezTo>
                      <a:pt x="9681" y="19959"/>
                      <a:pt x="9673" y="19972"/>
                      <a:pt x="9673" y="19977"/>
                    </a:cubicBezTo>
                    <a:lnTo>
                      <a:pt x="9684" y="19961"/>
                    </a:lnTo>
                    <a:cubicBezTo>
                      <a:pt x="9685" y="19960"/>
                      <a:pt x="9687" y="19959"/>
                      <a:pt x="9688" y="19959"/>
                    </a:cubicBezTo>
                    <a:cubicBezTo>
                      <a:pt x="9694" y="19959"/>
                      <a:pt x="9689" y="19973"/>
                      <a:pt x="9684" y="19983"/>
                    </a:cubicBezTo>
                    <a:lnTo>
                      <a:pt x="9695" y="19977"/>
                    </a:lnTo>
                    <a:lnTo>
                      <a:pt x="9695" y="19983"/>
                    </a:lnTo>
                    <a:lnTo>
                      <a:pt x="9701" y="19977"/>
                    </a:lnTo>
                    <a:lnTo>
                      <a:pt x="9690" y="19988"/>
                    </a:lnTo>
                    <a:cubicBezTo>
                      <a:pt x="9693" y="19988"/>
                      <a:pt x="9696" y="19992"/>
                      <a:pt x="9701" y="19992"/>
                    </a:cubicBezTo>
                    <a:cubicBezTo>
                      <a:pt x="9705" y="19992"/>
                      <a:pt x="9710" y="19990"/>
                      <a:pt x="9717" y="19983"/>
                    </a:cubicBezTo>
                    <a:lnTo>
                      <a:pt x="9717" y="19983"/>
                    </a:lnTo>
                    <a:cubicBezTo>
                      <a:pt x="9712" y="19988"/>
                      <a:pt x="9717" y="19999"/>
                      <a:pt x="9712" y="19999"/>
                    </a:cubicBezTo>
                    <a:lnTo>
                      <a:pt x="9723" y="20027"/>
                    </a:lnTo>
                    <a:lnTo>
                      <a:pt x="9723" y="20016"/>
                    </a:lnTo>
                    <a:cubicBezTo>
                      <a:pt x="9725" y="20013"/>
                      <a:pt x="9731" y="20012"/>
                      <a:pt x="9736" y="20012"/>
                    </a:cubicBezTo>
                    <a:cubicBezTo>
                      <a:pt x="9741" y="20012"/>
                      <a:pt x="9745" y="20013"/>
                      <a:pt x="9745" y="20016"/>
                    </a:cubicBezTo>
                    <a:cubicBezTo>
                      <a:pt x="9728" y="20016"/>
                      <a:pt x="9728" y="20032"/>
                      <a:pt x="9723" y="20038"/>
                    </a:cubicBezTo>
                    <a:cubicBezTo>
                      <a:pt x="9728" y="20038"/>
                      <a:pt x="9728" y="20027"/>
                      <a:pt x="9739" y="20027"/>
                    </a:cubicBezTo>
                    <a:cubicBezTo>
                      <a:pt x="9750" y="20027"/>
                      <a:pt x="9756" y="20027"/>
                      <a:pt x="9756" y="20032"/>
                    </a:cubicBezTo>
                    <a:lnTo>
                      <a:pt x="9750" y="20032"/>
                    </a:lnTo>
                    <a:cubicBezTo>
                      <a:pt x="9756" y="20032"/>
                      <a:pt x="9745" y="20055"/>
                      <a:pt x="9750" y="20060"/>
                    </a:cubicBezTo>
                    <a:cubicBezTo>
                      <a:pt x="9759" y="20060"/>
                      <a:pt x="9760" y="20062"/>
                      <a:pt x="9762" y="20062"/>
                    </a:cubicBezTo>
                    <a:cubicBezTo>
                      <a:pt x="9764" y="20062"/>
                      <a:pt x="9767" y="20060"/>
                      <a:pt x="9778" y="20055"/>
                    </a:cubicBezTo>
                    <a:lnTo>
                      <a:pt x="9778" y="20055"/>
                    </a:lnTo>
                    <a:cubicBezTo>
                      <a:pt x="9784" y="20060"/>
                      <a:pt x="9773" y="20066"/>
                      <a:pt x="9773" y="20066"/>
                    </a:cubicBezTo>
                    <a:cubicBezTo>
                      <a:pt x="9774" y="20065"/>
                      <a:pt x="9776" y="20064"/>
                      <a:pt x="9777" y="20064"/>
                    </a:cubicBezTo>
                    <a:cubicBezTo>
                      <a:pt x="9783" y="20064"/>
                      <a:pt x="9783" y="20074"/>
                      <a:pt x="9778" y="20088"/>
                    </a:cubicBezTo>
                    <a:cubicBezTo>
                      <a:pt x="9783" y="20084"/>
                      <a:pt x="9787" y="20082"/>
                      <a:pt x="9789" y="20082"/>
                    </a:cubicBezTo>
                    <a:cubicBezTo>
                      <a:pt x="9797" y="20082"/>
                      <a:pt x="9792" y="20099"/>
                      <a:pt x="9797" y="20099"/>
                    </a:cubicBezTo>
                    <a:cubicBezTo>
                      <a:pt x="9799" y="20099"/>
                      <a:pt x="9802" y="20098"/>
                      <a:pt x="9806" y="20093"/>
                    </a:cubicBezTo>
                    <a:lnTo>
                      <a:pt x="9806" y="20093"/>
                    </a:lnTo>
                    <a:lnTo>
                      <a:pt x="9800" y="20110"/>
                    </a:lnTo>
                    <a:cubicBezTo>
                      <a:pt x="9806" y="20099"/>
                      <a:pt x="9822" y="20093"/>
                      <a:pt x="9828" y="20093"/>
                    </a:cubicBezTo>
                    <a:lnTo>
                      <a:pt x="9828" y="20093"/>
                    </a:lnTo>
                    <a:cubicBezTo>
                      <a:pt x="9828" y="20099"/>
                      <a:pt x="9811" y="20115"/>
                      <a:pt x="9806" y="20121"/>
                    </a:cubicBezTo>
                    <a:lnTo>
                      <a:pt x="9833" y="20110"/>
                    </a:lnTo>
                    <a:cubicBezTo>
                      <a:pt x="9833" y="20154"/>
                      <a:pt x="9878" y="20171"/>
                      <a:pt x="9883" y="20221"/>
                    </a:cubicBezTo>
                    <a:cubicBezTo>
                      <a:pt x="9894" y="20226"/>
                      <a:pt x="9922" y="20232"/>
                      <a:pt x="9933" y="20248"/>
                    </a:cubicBezTo>
                    <a:lnTo>
                      <a:pt x="9944" y="20248"/>
                    </a:lnTo>
                    <a:cubicBezTo>
                      <a:pt x="9950" y="20265"/>
                      <a:pt x="9961" y="20304"/>
                      <a:pt x="9988" y="20309"/>
                    </a:cubicBezTo>
                    <a:cubicBezTo>
                      <a:pt x="9994" y="20307"/>
                      <a:pt x="9997" y="20305"/>
                      <a:pt x="9999" y="20305"/>
                    </a:cubicBezTo>
                    <a:cubicBezTo>
                      <a:pt x="10007" y="20305"/>
                      <a:pt x="9980" y="20332"/>
                      <a:pt x="9995" y="20332"/>
                    </a:cubicBezTo>
                    <a:cubicBezTo>
                      <a:pt x="9996" y="20332"/>
                      <a:pt x="9998" y="20332"/>
                      <a:pt x="9999" y="20331"/>
                    </a:cubicBezTo>
                    <a:lnTo>
                      <a:pt x="9999" y="20331"/>
                    </a:lnTo>
                    <a:lnTo>
                      <a:pt x="9994" y="20337"/>
                    </a:lnTo>
                    <a:cubicBezTo>
                      <a:pt x="10016" y="20342"/>
                      <a:pt x="10022" y="20342"/>
                      <a:pt x="10049" y="20342"/>
                    </a:cubicBezTo>
                    <a:cubicBezTo>
                      <a:pt x="10022" y="20364"/>
                      <a:pt x="10055" y="20348"/>
                      <a:pt x="10044" y="20364"/>
                    </a:cubicBezTo>
                    <a:lnTo>
                      <a:pt x="10055" y="20359"/>
                    </a:lnTo>
                    <a:lnTo>
                      <a:pt x="10055" y="20359"/>
                    </a:lnTo>
                    <a:cubicBezTo>
                      <a:pt x="10049" y="20364"/>
                      <a:pt x="10055" y="20370"/>
                      <a:pt x="10049" y="20376"/>
                    </a:cubicBezTo>
                    <a:lnTo>
                      <a:pt x="10071" y="20370"/>
                    </a:lnTo>
                    <a:lnTo>
                      <a:pt x="10071" y="20370"/>
                    </a:lnTo>
                    <a:lnTo>
                      <a:pt x="10060" y="20376"/>
                    </a:lnTo>
                    <a:cubicBezTo>
                      <a:pt x="10071" y="20387"/>
                      <a:pt x="10088" y="20392"/>
                      <a:pt x="10077" y="20420"/>
                    </a:cubicBezTo>
                    <a:cubicBezTo>
                      <a:pt x="10110" y="20425"/>
                      <a:pt x="10132" y="20453"/>
                      <a:pt x="10143" y="20481"/>
                    </a:cubicBezTo>
                    <a:cubicBezTo>
                      <a:pt x="10148" y="20479"/>
                      <a:pt x="10152" y="20478"/>
                      <a:pt x="10155" y="20478"/>
                    </a:cubicBezTo>
                    <a:cubicBezTo>
                      <a:pt x="10163" y="20478"/>
                      <a:pt x="10165" y="20482"/>
                      <a:pt x="10165" y="20486"/>
                    </a:cubicBezTo>
                    <a:lnTo>
                      <a:pt x="10160" y="20503"/>
                    </a:lnTo>
                    <a:cubicBezTo>
                      <a:pt x="10163" y="20503"/>
                      <a:pt x="10170" y="20501"/>
                      <a:pt x="10176" y="20501"/>
                    </a:cubicBezTo>
                    <a:cubicBezTo>
                      <a:pt x="10182" y="20501"/>
                      <a:pt x="10188" y="20503"/>
                      <a:pt x="10188" y="20508"/>
                    </a:cubicBezTo>
                    <a:lnTo>
                      <a:pt x="10182" y="20508"/>
                    </a:lnTo>
                    <a:cubicBezTo>
                      <a:pt x="10186" y="20508"/>
                      <a:pt x="10187" y="20518"/>
                      <a:pt x="10192" y="20518"/>
                    </a:cubicBezTo>
                    <a:cubicBezTo>
                      <a:pt x="10194" y="20518"/>
                      <a:pt x="10196" y="20517"/>
                      <a:pt x="10199" y="20514"/>
                    </a:cubicBezTo>
                    <a:lnTo>
                      <a:pt x="10199" y="20514"/>
                    </a:lnTo>
                    <a:cubicBezTo>
                      <a:pt x="10207" y="20522"/>
                      <a:pt x="10209" y="20531"/>
                      <a:pt x="10202" y="20537"/>
                    </a:cubicBezTo>
                    <a:lnTo>
                      <a:pt x="10202" y="20537"/>
                    </a:lnTo>
                    <a:cubicBezTo>
                      <a:pt x="10202" y="20537"/>
                      <a:pt x="10202" y="20537"/>
                      <a:pt x="10202" y="20537"/>
                    </a:cubicBezTo>
                    <a:cubicBezTo>
                      <a:pt x="10209" y="20537"/>
                      <a:pt x="10199" y="20558"/>
                      <a:pt x="10199" y="20558"/>
                    </a:cubicBezTo>
                    <a:cubicBezTo>
                      <a:pt x="10199" y="20558"/>
                      <a:pt x="10265" y="20641"/>
                      <a:pt x="10348" y="20724"/>
                    </a:cubicBezTo>
                    <a:cubicBezTo>
                      <a:pt x="10421" y="20797"/>
                      <a:pt x="10507" y="20866"/>
                      <a:pt x="10591" y="20866"/>
                    </a:cubicBezTo>
                    <a:cubicBezTo>
                      <a:pt x="10602" y="20866"/>
                      <a:pt x="10614" y="20865"/>
                      <a:pt x="10625" y="20863"/>
                    </a:cubicBezTo>
                    <a:cubicBezTo>
                      <a:pt x="10636" y="20857"/>
                      <a:pt x="10652" y="20857"/>
                      <a:pt x="10658" y="20840"/>
                    </a:cubicBezTo>
                    <a:lnTo>
                      <a:pt x="10658" y="20840"/>
                    </a:lnTo>
                    <a:cubicBezTo>
                      <a:pt x="10663" y="20840"/>
                      <a:pt x="10655" y="20858"/>
                      <a:pt x="10661" y="20858"/>
                    </a:cubicBezTo>
                    <a:cubicBezTo>
                      <a:pt x="10661" y="20858"/>
                      <a:pt x="10662" y="20858"/>
                      <a:pt x="10663" y="20857"/>
                    </a:cubicBezTo>
                    <a:cubicBezTo>
                      <a:pt x="10663" y="20840"/>
                      <a:pt x="10691" y="20835"/>
                      <a:pt x="10697" y="20813"/>
                    </a:cubicBezTo>
                    <a:lnTo>
                      <a:pt x="10697" y="20813"/>
                    </a:lnTo>
                    <a:lnTo>
                      <a:pt x="10686" y="20818"/>
                    </a:lnTo>
                    <a:cubicBezTo>
                      <a:pt x="10686" y="20813"/>
                      <a:pt x="10686" y="20807"/>
                      <a:pt x="10691" y="20802"/>
                    </a:cubicBezTo>
                    <a:lnTo>
                      <a:pt x="10691" y="20802"/>
                    </a:lnTo>
                    <a:cubicBezTo>
                      <a:pt x="10687" y="20805"/>
                      <a:pt x="10673" y="20817"/>
                      <a:pt x="10665" y="20817"/>
                    </a:cubicBezTo>
                    <a:cubicBezTo>
                      <a:pt x="10661" y="20817"/>
                      <a:pt x="10658" y="20814"/>
                      <a:pt x="10658" y="20807"/>
                    </a:cubicBezTo>
                    <a:cubicBezTo>
                      <a:pt x="10652" y="20802"/>
                      <a:pt x="10663" y="20791"/>
                      <a:pt x="10663" y="20785"/>
                    </a:cubicBezTo>
                    <a:lnTo>
                      <a:pt x="10669" y="20774"/>
                    </a:lnTo>
                    <a:cubicBezTo>
                      <a:pt x="10669" y="20776"/>
                      <a:pt x="10671" y="20776"/>
                      <a:pt x="10675" y="20776"/>
                    </a:cubicBezTo>
                    <a:cubicBezTo>
                      <a:pt x="10681" y="20776"/>
                      <a:pt x="10689" y="20774"/>
                      <a:pt x="10686" y="20774"/>
                    </a:cubicBezTo>
                    <a:cubicBezTo>
                      <a:pt x="10686" y="20769"/>
                      <a:pt x="10686" y="20768"/>
                      <a:pt x="10685" y="20768"/>
                    </a:cubicBezTo>
                    <a:cubicBezTo>
                      <a:pt x="10685" y="20768"/>
                      <a:pt x="10684" y="20775"/>
                      <a:pt x="10682" y="20775"/>
                    </a:cubicBezTo>
                    <a:cubicBezTo>
                      <a:pt x="10681" y="20775"/>
                      <a:pt x="10681" y="20775"/>
                      <a:pt x="10680" y="20774"/>
                    </a:cubicBezTo>
                    <a:cubicBezTo>
                      <a:pt x="10669" y="20774"/>
                      <a:pt x="10686" y="20757"/>
                      <a:pt x="10691" y="20757"/>
                    </a:cubicBezTo>
                    <a:lnTo>
                      <a:pt x="10686" y="20752"/>
                    </a:lnTo>
                    <a:cubicBezTo>
                      <a:pt x="10687" y="20751"/>
                      <a:pt x="10688" y="20750"/>
                      <a:pt x="10689" y="20750"/>
                    </a:cubicBezTo>
                    <a:cubicBezTo>
                      <a:pt x="10690" y="20750"/>
                      <a:pt x="10691" y="20751"/>
                      <a:pt x="10691" y="20751"/>
                    </a:cubicBezTo>
                    <a:cubicBezTo>
                      <a:pt x="10691" y="20751"/>
                      <a:pt x="10691" y="20750"/>
                      <a:pt x="10691" y="20746"/>
                    </a:cubicBezTo>
                    <a:lnTo>
                      <a:pt x="10680" y="20746"/>
                    </a:lnTo>
                    <a:cubicBezTo>
                      <a:pt x="10688" y="20735"/>
                      <a:pt x="10683" y="20735"/>
                      <a:pt x="10678" y="20735"/>
                    </a:cubicBezTo>
                    <a:cubicBezTo>
                      <a:pt x="10673" y="20735"/>
                      <a:pt x="10669" y="20735"/>
                      <a:pt x="10680" y="20724"/>
                    </a:cubicBezTo>
                    <a:cubicBezTo>
                      <a:pt x="10691" y="20724"/>
                      <a:pt x="10686" y="20719"/>
                      <a:pt x="10691" y="20708"/>
                    </a:cubicBezTo>
                    <a:lnTo>
                      <a:pt x="10680" y="20697"/>
                    </a:lnTo>
                    <a:cubicBezTo>
                      <a:pt x="10680" y="20694"/>
                      <a:pt x="10681" y="20694"/>
                      <a:pt x="10683" y="20694"/>
                    </a:cubicBezTo>
                    <a:cubicBezTo>
                      <a:pt x="10684" y="20694"/>
                      <a:pt x="10686" y="20694"/>
                      <a:pt x="10686" y="20691"/>
                    </a:cubicBezTo>
                    <a:cubicBezTo>
                      <a:pt x="10686" y="20687"/>
                      <a:pt x="10685" y="20686"/>
                      <a:pt x="10684" y="20686"/>
                    </a:cubicBezTo>
                    <a:cubicBezTo>
                      <a:pt x="10681" y="20686"/>
                      <a:pt x="10676" y="20691"/>
                      <a:pt x="10669" y="20691"/>
                    </a:cubicBezTo>
                    <a:cubicBezTo>
                      <a:pt x="10680" y="20680"/>
                      <a:pt x="10658" y="20680"/>
                      <a:pt x="10680" y="20669"/>
                    </a:cubicBezTo>
                    <a:cubicBezTo>
                      <a:pt x="10680" y="20663"/>
                      <a:pt x="10679" y="20661"/>
                      <a:pt x="10676" y="20661"/>
                    </a:cubicBezTo>
                    <a:cubicBezTo>
                      <a:pt x="10674" y="20661"/>
                      <a:pt x="10671" y="20663"/>
                      <a:pt x="10668" y="20666"/>
                    </a:cubicBezTo>
                    <a:lnTo>
                      <a:pt x="10668" y="20666"/>
                    </a:lnTo>
                    <a:cubicBezTo>
                      <a:pt x="10668" y="20665"/>
                      <a:pt x="10668" y="20664"/>
                      <a:pt x="10669" y="20663"/>
                    </a:cubicBezTo>
                    <a:lnTo>
                      <a:pt x="10658" y="20652"/>
                    </a:lnTo>
                    <a:cubicBezTo>
                      <a:pt x="10662" y="20652"/>
                      <a:pt x="10667" y="20645"/>
                      <a:pt x="10668" y="20645"/>
                    </a:cubicBezTo>
                    <a:cubicBezTo>
                      <a:pt x="10668" y="20645"/>
                      <a:pt x="10668" y="20645"/>
                      <a:pt x="10668" y="20645"/>
                    </a:cubicBezTo>
                    <a:lnTo>
                      <a:pt x="10668" y="20645"/>
                    </a:lnTo>
                    <a:cubicBezTo>
                      <a:pt x="10659" y="20612"/>
                      <a:pt x="10691" y="20552"/>
                      <a:pt x="10658" y="20542"/>
                    </a:cubicBezTo>
                    <a:cubicBezTo>
                      <a:pt x="10661" y="20536"/>
                      <a:pt x="10662" y="20535"/>
                      <a:pt x="10665" y="20535"/>
                    </a:cubicBezTo>
                    <a:cubicBezTo>
                      <a:pt x="10668" y="20535"/>
                      <a:pt x="10672" y="20536"/>
                      <a:pt x="10680" y="20536"/>
                    </a:cubicBezTo>
                    <a:cubicBezTo>
                      <a:pt x="10652" y="20536"/>
                      <a:pt x="10680" y="20486"/>
                      <a:pt x="10663" y="20481"/>
                    </a:cubicBezTo>
                    <a:lnTo>
                      <a:pt x="10663" y="20481"/>
                    </a:lnTo>
                    <a:lnTo>
                      <a:pt x="10658" y="20486"/>
                    </a:lnTo>
                    <a:lnTo>
                      <a:pt x="10658" y="20481"/>
                    </a:lnTo>
                    <a:cubicBezTo>
                      <a:pt x="10663" y="20471"/>
                      <a:pt x="10654" y="20412"/>
                      <a:pt x="10665" y="20412"/>
                    </a:cubicBezTo>
                    <a:cubicBezTo>
                      <a:pt x="10666" y="20412"/>
                      <a:pt x="10667" y="20413"/>
                      <a:pt x="10669" y="20414"/>
                    </a:cubicBezTo>
                    <a:lnTo>
                      <a:pt x="10708" y="20508"/>
                    </a:lnTo>
                    <a:cubicBezTo>
                      <a:pt x="10708" y="20510"/>
                      <a:pt x="10707" y="20511"/>
                      <a:pt x="10706" y="20511"/>
                    </a:cubicBezTo>
                    <a:cubicBezTo>
                      <a:pt x="10702" y="20511"/>
                      <a:pt x="10695" y="20505"/>
                      <a:pt x="10691" y="20497"/>
                    </a:cubicBezTo>
                    <a:lnTo>
                      <a:pt x="10691" y="20497"/>
                    </a:lnTo>
                    <a:cubicBezTo>
                      <a:pt x="10724" y="20586"/>
                      <a:pt x="10713" y="20669"/>
                      <a:pt x="10746" y="20691"/>
                    </a:cubicBezTo>
                    <a:lnTo>
                      <a:pt x="10746" y="20746"/>
                    </a:lnTo>
                    <a:cubicBezTo>
                      <a:pt x="10763" y="20752"/>
                      <a:pt x="10791" y="20857"/>
                      <a:pt x="10802" y="20874"/>
                    </a:cubicBezTo>
                    <a:cubicBezTo>
                      <a:pt x="10846" y="20973"/>
                      <a:pt x="10846" y="21012"/>
                      <a:pt x="10852" y="21078"/>
                    </a:cubicBezTo>
                    <a:cubicBezTo>
                      <a:pt x="10852" y="21065"/>
                      <a:pt x="10854" y="21042"/>
                      <a:pt x="10861" y="21042"/>
                    </a:cubicBezTo>
                    <a:cubicBezTo>
                      <a:pt x="10866" y="21042"/>
                      <a:pt x="10874" y="21053"/>
                      <a:pt x="10885" y="21084"/>
                    </a:cubicBezTo>
                    <a:cubicBezTo>
                      <a:pt x="10857" y="21089"/>
                      <a:pt x="10918" y="21255"/>
                      <a:pt x="10907" y="21255"/>
                    </a:cubicBezTo>
                    <a:cubicBezTo>
                      <a:pt x="10912" y="21289"/>
                      <a:pt x="10918" y="21344"/>
                      <a:pt x="10935" y="21344"/>
                    </a:cubicBezTo>
                    <a:lnTo>
                      <a:pt x="10912" y="21344"/>
                    </a:lnTo>
                    <a:cubicBezTo>
                      <a:pt x="10940" y="21344"/>
                      <a:pt x="10973" y="21466"/>
                      <a:pt x="11001" y="21554"/>
                    </a:cubicBezTo>
                    <a:cubicBezTo>
                      <a:pt x="11000" y="21554"/>
                      <a:pt x="10999" y="21554"/>
                      <a:pt x="10998" y="21554"/>
                    </a:cubicBezTo>
                    <a:cubicBezTo>
                      <a:pt x="10966" y="21554"/>
                      <a:pt x="11028" y="21650"/>
                      <a:pt x="11012" y="21698"/>
                    </a:cubicBezTo>
                    <a:cubicBezTo>
                      <a:pt x="11040" y="21704"/>
                      <a:pt x="11067" y="21859"/>
                      <a:pt x="11095" y="21864"/>
                    </a:cubicBezTo>
                    <a:cubicBezTo>
                      <a:pt x="11112" y="21936"/>
                      <a:pt x="11084" y="21936"/>
                      <a:pt x="11084" y="21953"/>
                    </a:cubicBezTo>
                    <a:lnTo>
                      <a:pt x="11106" y="21980"/>
                    </a:lnTo>
                    <a:cubicBezTo>
                      <a:pt x="11106" y="22025"/>
                      <a:pt x="11139" y="22157"/>
                      <a:pt x="11156" y="22229"/>
                    </a:cubicBezTo>
                    <a:lnTo>
                      <a:pt x="11195" y="22301"/>
                    </a:lnTo>
                    <a:lnTo>
                      <a:pt x="11195" y="22329"/>
                    </a:lnTo>
                    <a:cubicBezTo>
                      <a:pt x="11203" y="22333"/>
                      <a:pt x="11215" y="22369"/>
                      <a:pt x="11220" y="22369"/>
                    </a:cubicBezTo>
                    <a:cubicBezTo>
                      <a:pt x="11221" y="22369"/>
                      <a:pt x="11222" y="22366"/>
                      <a:pt x="11222" y="22357"/>
                    </a:cubicBezTo>
                    <a:lnTo>
                      <a:pt x="11233" y="22395"/>
                    </a:lnTo>
                    <a:cubicBezTo>
                      <a:pt x="11250" y="22395"/>
                      <a:pt x="11250" y="22440"/>
                      <a:pt x="11278" y="22506"/>
                    </a:cubicBezTo>
                    <a:lnTo>
                      <a:pt x="11272" y="22517"/>
                    </a:lnTo>
                    <a:cubicBezTo>
                      <a:pt x="11278" y="22473"/>
                      <a:pt x="11244" y="22473"/>
                      <a:pt x="11239" y="22445"/>
                    </a:cubicBezTo>
                    <a:lnTo>
                      <a:pt x="11239" y="22451"/>
                    </a:lnTo>
                    <a:cubicBezTo>
                      <a:pt x="11233" y="22462"/>
                      <a:pt x="11222" y="22462"/>
                      <a:pt x="11217" y="22462"/>
                    </a:cubicBezTo>
                    <a:cubicBezTo>
                      <a:pt x="11217" y="22451"/>
                      <a:pt x="11239" y="22440"/>
                      <a:pt x="11222" y="22440"/>
                    </a:cubicBezTo>
                    <a:cubicBezTo>
                      <a:pt x="11222" y="22445"/>
                      <a:pt x="11222" y="22445"/>
                      <a:pt x="11217" y="22451"/>
                    </a:cubicBezTo>
                    <a:cubicBezTo>
                      <a:pt x="11222" y="22418"/>
                      <a:pt x="11184" y="22390"/>
                      <a:pt x="11167" y="22362"/>
                    </a:cubicBezTo>
                    <a:cubicBezTo>
                      <a:pt x="11128" y="22340"/>
                      <a:pt x="11106" y="22285"/>
                      <a:pt x="11073" y="22268"/>
                    </a:cubicBezTo>
                    <a:lnTo>
                      <a:pt x="11073" y="22268"/>
                    </a:lnTo>
                    <a:cubicBezTo>
                      <a:pt x="11077" y="22273"/>
                      <a:pt x="11064" y="22281"/>
                      <a:pt x="11058" y="22281"/>
                    </a:cubicBezTo>
                    <a:cubicBezTo>
                      <a:pt x="11057" y="22281"/>
                      <a:pt x="11056" y="22280"/>
                      <a:pt x="11056" y="22279"/>
                    </a:cubicBezTo>
                    <a:cubicBezTo>
                      <a:pt x="11066" y="22257"/>
                      <a:pt x="11064" y="22253"/>
                      <a:pt x="11059" y="22253"/>
                    </a:cubicBezTo>
                    <a:cubicBezTo>
                      <a:pt x="11057" y="22253"/>
                      <a:pt x="11054" y="22254"/>
                      <a:pt x="11051" y="22254"/>
                    </a:cubicBezTo>
                    <a:cubicBezTo>
                      <a:pt x="11047" y="22254"/>
                      <a:pt x="11043" y="22252"/>
                      <a:pt x="11045" y="22240"/>
                    </a:cubicBezTo>
                    <a:cubicBezTo>
                      <a:pt x="11021" y="22231"/>
                      <a:pt x="11027" y="22194"/>
                      <a:pt x="10997" y="22194"/>
                    </a:cubicBezTo>
                    <a:cubicBezTo>
                      <a:pt x="10993" y="22194"/>
                      <a:pt x="10989" y="22195"/>
                      <a:pt x="10984" y="22196"/>
                    </a:cubicBezTo>
                    <a:lnTo>
                      <a:pt x="10990" y="22185"/>
                    </a:lnTo>
                    <a:cubicBezTo>
                      <a:pt x="10990" y="22181"/>
                      <a:pt x="10989" y="22180"/>
                      <a:pt x="10988" y="22180"/>
                    </a:cubicBezTo>
                    <a:cubicBezTo>
                      <a:pt x="10987" y="22180"/>
                      <a:pt x="10984" y="22185"/>
                      <a:pt x="10984" y="22185"/>
                    </a:cubicBezTo>
                    <a:cubicBezTo>
                      <a:pt x="10984" y="22174"/>
                      <a:pt x="10962" y="22174"/>
                      <a:pt x="10962" y="22168"/>
                    </a:cubicBezTo>
                    <a:lnTo>
                      <a:pt x="10946" y="22185"/>
                    </a:lnTo>
                    <a:cubicBezTo>
                      <a:pt x="10941" y="22185"/>
                      <a:pt x="10952" y="22173"/>
                      <a:pt x="10945" y="22173"/>
                    </a:cubicBezTo>
                    <a:cubicBezTo>
                      <a:pt x="10944" y="22173"/>
                      <a:pt x="10942" y="22173"/>
                      <a:pt x="10940" y="22174"/>
                    </a:cubicBezTo>
                    <a:lnTo>
                      <a:pt x="10946" y="22168"/>
                    </a:lnTo>
                    <a:lnTo>
                      <a:pt x="10935" y="22174"/>
                    </a:lnTo>
                    <a:cubicBezTo>
                      <a:pt x="10957" y="22157"/>
                      <a:pt x="10929" y="22163"/>
                      <a:pt x="10929" y="22157"/>
                    </a:cubicBezTo>
                    <a:cubicBezTo>
                      <a:pt x="10918" y="22157"/>
                      <a:pt x="10901" y="22157"/>
                      <a:pt x="10901" y="22141"/>
                    </a:cubicBezTo>
                    <a:cubicBezTo>
                      <a:pt x="10907" y="22130"/>
                      <a:pt x="10901" y="22119"/>
                      <a:pt x="10901" y="22113"/>
                    </a:cubicBezTo>
                    <a:cubicBezTo>
                      <a:pt x="10885" y="22108"/>
                      <a:pt x="10863" y="22091"/>
                      <a:pt x="10857" y="22074"/>
                    </a:cubicBezTo>
                    <a:lnTo>
                      <a:pt x="10846" y="22085"/>
                    </a:lnTo>
                    <a:lnTo>
                      <a:pt x="10835" y="22085"/>
                    </a:lnTo>
                    <a:lnTo>
                      <a:pt x="10846" y="22080"/>
                    </a:lnTo>
                    <a:cubicBezTo>
                      <a:pt x="10856" y="22065"/>
                      <a:pt x="10834" y="22073"/>
                      <a:pt x="10834" y="22066"/>
                    </a:cubicBezTo>
                    <a:lnTo>
                      <a:pt x="10834" y="22066"/>
                    </a:lnTo>
                    <a:cubicBezTo>
                      <a:pt x="10832" y="22074"/>
                      <a:pt x="10832" y="22075"/>
                      <a:pt x="10833" y="22075"/>
                    </a:cubicBezTo>
                    <a:cubicBezTo>
                      <a:pt x="10834" y="22075"/>
                      <a:pt x="10835" y="22074"/>
                      <a:pt x="10835" y="22074"/>
                    </a:cubicBezTo>
                    <a:lnTo>
                      <a:pt x="10835" y="22074"/>
                    </a:lnTo>
                    <a:cubicBezTo>
                      <a:pt x="10835" y="22078"/>
                      <a:pt x="10827" y="22085"/>
                      <a:pt x="10824" y="22085"/>
                    </a:cubicBezTo>
                    <a:cubicBezTo>
                      <a:pt x="10823" y="22085"/>
                      <a:pt x="10822" y="22083"/>
                      <a:pt x="10824" y="22080"/>
                    </a:cubicBezTo>
                    <a:lnTo>
                      <a:pt x="10824" y="22080"/>
                    </a:lnTo>
                    <a:lnTo>
                      <a:pt x="10818" y="22085"/>
                    </a:lnTo>
                    <a:cubicBezTo>
                      <a:pt x="10824" y="22080"/>
                      <a:pt x="10829" y="22074"/>
                      <a:pt x="10835" y="22058"/>
                    </a:cubicBezTo>
                    <a:cubicBezTo>
                      <a:pt x="10824" y="22052"/>
                      <a:pt x="10796" y="22058"/>
                      <a:pt x="10791" y="22036"/>
                    </a:cubicBezTo>
                    <a:cubicBezTo>
                      <a:pt x="10798" y="22032"/>
                      <a:pt x="10788" y="22031"/>
                      <a:pt x="10789" y="22027"/>
                    </a:cubicBezTo>
                    <a:lnTo>
                      <a:pt x="10789" y="22027"/>
                    </a:lnTo>
                    <a:cubicBezTo>
                      <a:pt x="10785" y="22032"/>
                      <a:pt x="10779" y="22039"/>
                      <a:pt x="10769" y="22047"/>
                    </a:cubicBezTo>
                    <a:cubicBezTo>
                      <a:pt x="10769" y="22047"/>
                      <a:pt x="10763" y="22047"/>
                      <a:pt x="10769" y="22036"/>
                    </a:cubicBezTo>
                    <a:cubicBezTo>
                      <a:pt x="10774" y="22036"/>
                      <a:pt x="10774" y="22025"/>
                      <a:pt x="10780" y="22025"/>
                    </a:cubicBezTo>
                    <a:lnTo>
                      <a:pt x="10774" y="22019"/>
                    </a:lnTo>
                    <a:cubicBezTo>
                      <a:pt x="10774" y="22019"/>
                      <a:pt x="10780" y="22019"/>
                      <a:pt x="10780" y="22008"/>
                    </a:cubicBezTo>
                    <a:cubicBezTo>
                      <a:pt x="10763" y="22008"/>
                      <a:pt x="10774" y="21980"/>
                      <a:pt x="10752" y="21980"/>
                    </a:cubicBezTo>
                    <a:cubicBezTo>
                      <a:pt x="10746" y="21991"/>
                      <a:pt x="10752" y="21991"/>
                      <a:pt x="10746" y="21997"/>
                    </a:cubicBezTo>
                    <a:cubicBezTo>
                      <a:pt x="10744" y="21997"/>
                      <a:pt x="10743" y="21998"/>
                      <a:pt x="10742" y="21998"/>
                    </a:cubicBezTo>
                    <a:cubicBezTo>
                      <a:pt x="10729" y="21998"/>
                      <a:pt x="10750" y="21975"/>
                      <a:pt x="10735" y="21975"/>
                    </a:cubicBezTo>
                    <a:lnTo>
                      <a:pt x="10746" y="21969"/>
                    </a:lnTo>
                    <a:lnTo>
                      <a:pt x="10746" y="21969"/>
                    </a:lnTo>
                    <a:cubicBezTo>
                      <a:pt x="10743" y="21969"/>
                      <a:pt x="10734" y="21972"/>
                      <a:pt x="10732" y="21972"/>
                    </a:cubicBezTo>
                    <a:cubicBezTo>
                      <a:pt x="10731" y="21972"/>
                      <a:pt x="10732" y="21971"/>
                      <a:pt x="10735" y="21969"/>
                    </a:cubicBezTo>
                    <a:cubicBezTo>
                      <a:pt x="10740" y="21962"/>
                      <a:pt x="10743" y="21960"/>
                      <a:pt x="10745" y="21960"/>
                    </a:cubicBezTo>
                    <a:cubicBezTo>
                      <a:pt x="10747" y="21960"/>
                      <a:pt x="10749" y="21964"/>
                      <a:pt x="10752" y="21964"/>
                    </a:cubicBezTo>
                    <a:cubicBezTo>
                      <a:pt x="10752" y="21958"/>
                      <a:pt x="10749" y="21955"/>
                      <a:pt x="10746" y="21955"/>
                    </a:cubicBezTo>
                    <a:cubicBezTo>
                      <a:pt x="10742" y="21955"/>
                      <a:pt x="10738" y="21958"/>
                      <a:pt x="10735" y="21964"/>
                    </a:cubicBezTo>
                    <a:cubicBezTo>
                      <a:pt x="10724" y="21964"/>
                      <a:pt x="10735" y="21948"/>
                      <a:pt x="10735" y="21947"/>
                    </a:cubicBezTo>
                    <a:lnTo>
                      <a:pt x="10735" y="21947"/>
                    </a:lnTo>
                    <a:cubicBezTo>
                      <a:pt x="10735" y="21948"/>
                      <a:pt x="10724" y="21964"/>
                      <a:pt x="10719" y="21964"/>
                    </a:cubicBezTo>
                    <a:cubicBezTo>
                      <a:pt x="10719" y="21947"/>
                      <a:pt x="10713" y="21942"/>
                      <a:pt x="10708" y="21936"/>
                    </a:cubicBezTo>
                    <a:lnTo>
                      <a:pt x="10713" y="21925"/>
                    </a:lnTo>
                    <a:lnTo>
                      <a:pt x="10713" y="21925"/>
                    </a:lnTo>
                    <a:cubicBezTo>
                      <a:pt x="10709" y="21927"/>
                      <a:pt x="10706" y="21928"/>
                      <a:pt x="10705" y="21928"/>
                    </a:cubicBezTo>
                    <a:cubicBezTo>
                      <a:pt x="10701" y="21928"/>
                      <a:pt x="10718" y="21913"/>
                      <a:pt x="10713" y="21908"/>
                    </a:cubicBezTo>
                    <a:cubicBezTo>
                      <a:pt x="10691" y="21892"/>
                      <a:pt x="10652" y="21881"/>
                      <a:pt x="10641" y="21859"/>
                    </a:cubicBezTo>
                    <a:cubicBezTo>
                      <a:pt x="10633" y="21861"/>
                      <a:pt x="10626" y="21863"/>
                      <a:pt x="10621" y="21863"/>
                    </a:cubicBezTo>
                    <a:cubicBezTo>
                      <a:pt x="10615" y="21863"/>
                      <a:pt x="10611" y="21861"/>
                      <a:pt x="10608" y="21859"/>
                    </a:cubicBezTo>
                    <a:lnTo>
                      <a:pt x="10630" y="21836"/>
                    </a:lnTo>
                    <a:lnTo>
                      <a:pt x="10614" y="21836"/>
                    </a:lnTo>
                    <a:lnTo>
                      <a:pt x="10622" y="21834"/>
                    </a:lnTo>
                    <a:lnTo>
                      <a:pt x="10622" y="21834"/>
                    </a:lnTo>
                    <a:cubicBezTo>
                      <a:pt x="10620" y="21834"/>
                      <a:pt x="10617" y="21835"/>
                      <a:pt x="10614" y="21836"/>
                    </a:cubicBezTo>
                    <a:cubicBezTo>
                      <a:pt x="10625" y="21831"/>
                      <a:pt x="10608" y="21814"/>
                      <a:pt x="10630" y="21814"/>
                    </a:cubicBezTo>
                    <a:lnTo>
                      <a:pt x="10614" y="21798"/>
                    </a:lnTo>
                    <a:cubicBezTo>
                      <a:pt x="10614" y="21795"/>
                      <a:pt x="10613" y="21795"/>
                      <a:pt x="10612" y="21795"/>
                    </a:cubicBezTo>
                    <a:cubicBezTo>
                      <a:pt x="10609" y="21795"/>
                      <a:pt x="10602" y="21801"/>
                      <a:pt x="10599" y="21801"/>
                    </a:cubicBezTo>
                    <a:cubicBezTo>
                      <a:pt x="10598" y="21801"/>
                      <a:pt x="10597" y="21800"/>
                      <a:pt x="10597" y="21798"/>
                    </a:cubicBezTo>
                    <a:cubicBezTo>
                      <a:pt x="10600" y="21792"/>
                      <a:pt x="10601" y="21792"/>
                      <a:pt x="10603" y="21792"/>
                    </a:cubicBezTo>
                    <a:cubicBezTo>
                      <a:pt x="10604" y="21792"/>
                      <a:pt x="10605" y="21792"/>
                      <a:pt x="10608" y="21787"/>
                    </a:cubicBezTo>
                    <a:cubicBezTo>
                      <a:pt x="10608" y="21780"/>
                      <a:pt x="10605" y="21777"/>
                      <a:pt x="10599" y="21777"/>
                    </a:cubicBezTo>
                    <a:cubicBezTo>
                      <a:pt x="10588" y="21777"/>
                      <a:pt x="10569" y="21788"/>
                      <a:pt x="10559" y="21788"/>
                    </a:cubicBezTo>
                    <a:cubicBezTo>
                      <a:pt x="10556" y="21788"/>
                      <a:pt x="10554" y="21787"/>
                      <a:pt x="10553" y="21785"/>
                    </a:cubicBezTo>
                    <a:lnTo>
                      <a:pt x="10553" y="21785"/>
                    </a:lnTo>
                    <a:cubicBezTo>
                      <a:pt x="10553" y="21785"/>
                      <a:pt x="10553" y="21786"/>
                      <a:pt x="10553" y="21787"/>
                    </a:cubicBezTo>
                    <a:cubicBezTo>
                      <a:pt x="10542" y="21795"/>
                      <a:pt x="10539" y="21795"/>
                      <a:pt x="10537" y="21795"/>
                    </a:cubicBezTo>
                    <a:cubicBezTo>
                      <a:pt x="10535" y="21795"/>
                      <a:pt x="10533" y="21795"/>
                      <a:pt x="10525" y="21803"/>
                    </a:cubicBezTo>
                    <a:cubicBezTo>
                      <a:pt x="10528" y="21800"/>
                      <a:pt x="10526" y="21800"/>
                      <a:pt x="10524" y="21800"/>
                    </a:cubicBezTo>
                    <a:cubicBezTo>
                      <a:pt x="10521" y="21800"/>
                      <a:pt x="10517" y="21800"/>
                      <a:pt x="10514" y="21798"/>
                    </a:cubicBezTo>
                    <a:cubicBezTo>
                      <a:pt x="10520" y="21781"/>
                      <a:pt x="10503" y="21781"/>
                      <a:pt x="10520" y="21770"/>
                    </a:cubicBezTo>
                    <a:lnTo>
                      <a:pt x="10520" y="21770"/>
                    </a:lnTo>
                    <a:cubicBezTo>
                      <a:pt x="10515" y="21770"/>
                      <a:pt x="10500" y="21777"/>
                      <a:pt x="10491" y="21777"/>
                    </a:cubicBezTo>
                    <a:cubicBezTo>
                      <a:pt x="10489" y="21777"/>
                      <a:pt x="10487" y="21777"/>
                      <a:pt x="10486" y="21776"/>
                    </a:cubicBezTo>
                    <a:cubicBezTo>
                      <a:pt x="10497" y="21759"/>
                      <a:pt x="10497" y="21770"/>
                      <a:pt x="10497" y="21753"/>
                    </a:cubicBezTo>
                    <a:lnTo>
                      <a:pt x="10497" y="21753"/>
                    </a:lnTo>
                    <a:lnTo>
                      <a:pt x="10486" y="21759"/>
                    </a:lnTo>
                    <a:cubicBezTo>
                      <a:pt x="10486" y="21753"/>
                      <a:pt x="10486" y="21753"/>
                      <a:pt x="10492" y="21748"/>
                    </a:cubicBezTo>
                    <a:cubicBezTo>
                      <a:pt x="10492" y="21747"/>
                      <a:pt x="10491" y="21746"/>
                      <a:pt x="10489" y="21746"/>
                    </a:cubicBezTo>
                    <a:cubicBezTo>
                      <a:pt x="10485" y="21746"/>
                      <a:pt x="10477" y="21750"/>
                      <a:pt x="10475" y="21750"/>
                    </a:cubicBezTo>
                    <a:cubicBezTo>
                      <a:pt x="10474" y="21750"/>
                      <a:pt x="10474" y="21749"/>
                      <a:pt x="10475" y="21748"/>
                    </a:cubicBezTo>
                    <a:lnTo>
                      <a:pt x="10492" y="21742"/>
                    </a:lnTo>
                    <a:cubicBezTo>
                      <a:pt x="10486" y="21742"/>
                      <a:pt x="10486" y="21731"/>
                      <a:pt x="10475" y="21726"/>
                    </a:cubicBezTo>
                    <a:cubicBezTo>
                      <a:pt x="10479" y="21724"/>
                      <a:pt x="10481" y="21723"/>
                      <a:pt x="10483" y="21723"/>
                    </a:cubicBezTo>
                    <a:cubicBezTo>
                      <a:pt x="10486" y="21723"/>
                      <a:pt x="10486" y="21726"/>
                      <a:pt x="10486" y="21726"/>
                    </a:cubicBezTo>
                    <a:cubicBezTo>
                      <a:pt x="10490" y="21722"/>
                      <a:pt x="10489" y="21721"/>
                      <a:pt x="10487" y="21721"/>
                    </a:cubicBezTo>
                    <a:cubicBezTo>
                      <a:pt x="10482" y="21721"/>
                      <a:pt x="10470" y="21726"/>
                      <a:pt x="10470" y="21726"/>
                    </a:cubicBezTo>
                    <a:cubicBezTo>
                      <a:pt x="10464" y="21731"/>
                      <a:pt x="10470" y="21731"/>
                      <a:pt x="10459" y="21742"/>
                    </a:cubicBezTo>
                    <a:cubicBezTo>
                      <a:pt x="10459" y="21739"/>
                      <a:pt x="10457" y="21738"/>
                      <a:pt x="10454" y="21738"/>
                    </a:cubicBezTo>
                    <a:cubicBezTo>
                      <a:pt x="10452" y="21738"/>
                      <a:pt x="10449" y="21739"/>
                      <a:pt x="10447" y="21739"/>
                    </a:cubicBezTo>
                    <a:cubicBezTo>
                      <a:pt x="10444" y="21739"/>
                      <a:pt x="10443" y="21738"/>
                      <a:pt x="10448" y="21731"/>
                    </a:cubicBezTo>
                    <a:lnTo>
                      <a:pt x="10464" y="21726"/>
                    </a:lnTo>
                    <a:cubicBezTo>
                      <a:pt x="10453" y="21726"/>
                      <a:pt x="10449" y="21728"/>
                      <a:pt x="10447" y="21728"/>
                    </a:cubicBezTo>
                    <a:cubicBezTo>
                      <a:pt x="10445" y="21728"/>
                      <a:pt x="10444" y="21728"/>
                      <a:pt x="10442" y="21726"/>
                    </a:cubicBezTo>
                    <a:cubicBezTo>
                      <a:pt x="10442" y="21726"/>
                      <a:pt x="10448" y="21726"/>
                      <a:pt x="10448" y="21720"/>
                    </a:cubicBezTo>
                    <a:lnTo>
                      <a:pt x="10448" y="21720"/>
                    </a:lnTo>
                    <a:cubicBezTo>
                      <a:pt x="10445" y="21721"/>
                      <a:pt x="10442" y="21722"/>
                      <a:pt x="10441" y="21722"/>
                    </a:cubicBezTo>
                    <a:cubicBezTo>
                      <a:pt x="10435" y="21722"/>
                      <a:pt x="10441" y="21713"/>
                      <a:pt x="10437" y="21704"/>
                    </a:cubicBezTo>
                    <a:lnTo>
                      <a:pt x="10437" y="21704"/>
                    </a:lnTo>
                    <a:cubicBezTo>
                      <a:pt x="10433" y="21704"/>
                      <a:pt x="10427" y="21709"/>
                      <a:pt x="10423" y="21709"/>
                    </a:cubicBezTo>
                    <a:cubicBezTo>
                      <a:pt x="10421" y="21709"/>
                      <a:pt x="10420" y="21707"/>
                      <a:pt x="10420" y="21704"/>
                    </a:cubicBezTo>
                    <a:cubicBezTo>
                      <a:pt x="10420" y="21715"/>
                      <a:pt x="10414" y="21715"/>
                      <a:pt x="10403" y="21726"/>
                    </a:cubicBezTo>
                    <a:cubicBezTo>
                      <a:pt x="10407" y="21719"/>
                      <a:pt x="10405" y="21717"/>
                      <a:pt x="10402" y="21717"/>
                    </a:cubicBezTo>
                    <a:cubicBezTo>
                      <a:pt x="10400" y="21717"/>
                      <a:pt x="10397" y="21718"/>
                      <a:pt x="10394" y="21719"/>
                    </a:cubicBezTo>
                    <a:lnTo>
                      <a:pt x="10394" y="21719"/>
                    </a:lnTo>
                    <a:cubicBezTo>
                      <a:pt x="10415" y="21703"/>
                      <a:pt x="10431" y="21698"/>
                      <a:pt x="10442" y="21693"/>
                    </a:cubicBezTo>
                    <a:cubicBezTo>
                      <a:pt x="10437" y="21693"/>
                      <a:pt x="10431" y="21693"/>
                      <a:pt x="10437" y="21687"/>
                    </a:cubicBezTo>
                    <a:lnTo>
                      <a:pt x="10437" y="21687"/>
                    </a:lnTo>
                    <a:lnTo>
                      <a:pt x="10414" y="21698"/>
                    </a:lnTo>
                    <a:lnTo>
                      <a:pt x="10414" y="21693"/>
                    </a:lnTo>
                    <a:cubicBezTo>
                      <a:pt x="10403" y="21698"/>
                      <a:pt x="10403" y="21715"/>
                      <a:pt x="10387" y="21715"/>
                    </a:cubicBezTo>
                    <a:cubicBezTo>
                      <a:pt x="10381" y="21715"/>
                      <a:pt x="10403" y="21698"/>
                      <a:pt x="10392" y="21698"/>
                    </a:cubicBezTo>
                    <a:cubicBezTo>
                      <a:pt x="10385" y="21698"/>
                      <a:pt x="10380" y="21705"/>
                      <a:pt x="10378" y="21705"/>
                    </a:cubicBezTo>
                    <a:cubicBezTo>
                      <a:pt x="10376" y="21705"/>
                      <a:pt x="10376" y="21704"/>
                      <a:pt x="10376" y="21698"/>
                    </a:cubicBezTo>
                    <a:lnTo>
                      <a:pt x="10381" y="21698"/>
                    </a:lnTo>
                    <a:cubicBezTo>
                      <a:pt x="10381" y="21693"/>
                      <a:pt x="10365" y="21693"/>
                      <a:pt x="10387" y="21670"/>
                    </a:cubicBezTo>
                    <a:cubicBezTo>
                      <a:pt x="10392" y="21670"/>
                      <a:pt x="10403" y="21665"/>
                      <a:pt x="10403" y="21665"/>
                    </a:cubicBezTo>
                    <a:cubicBezTo>
                      <a:pt x="10419" y="21660"/>
                      <a:pt x="10397" y="21664"/>
                      <a:pt x="10410" y="21652"/>
                    </a:cubicBezTo>
                    <a:lnTo>
                      <a:pt x="10410" y="21652"/>
                    </a:lnTo>
                    <a:cubicBezTo>
                      <a:pt x="10409" y="21653"/>
                      <a:pt x="10408" y="21653"/>
                      <a:pt x="10407" y="21653"/>
                    </a:cubicBezTo>
                    <a:cubicBezTo>
                      <a:pt x="10403" y="21653"/>
                      <a:pt x="10403" y="21647"/>
                      <a:pt x="10403" y="21643"/>
                    </a:cubicBezTo>
                    <a:lnTo>
                      <a:pt x="10387" y="21659"/>
                    </a:lnTo>
                    <a:cubicBezTo>
                      <a:pt x="10378" y="21662"/>
                      <a:pt x="10373" y="21663"/>
                      <a:pt x="10371" y="21663"/>
                    </a:cubicBezTo>
                    <a:cubicBezTo>
                      <a:pt x="10361" y="21663"/>
                      <a:pt x="10412" y="21636"/>
                      <a:pt x="10403" y="21632"/>
                    </a:cubicBezTo>
                    <a:cubicBezTo>
                      <a:pt x="10387" y="21632"/>
                      <a:pt x="10403" y="21637"/>
                      <a:pt x="10387" y="21637"/>
                    </a:cubicBezTo>
                    <a:cubicBezTo>
                      <a:pt x="10387" y="21632"/>
                      <a:pt x="10392" y="21621"/>
                      <a:pt x="10387" y="21615"/>
                    </a:cubicBezTo>
                    <a:cubicBezTo>
                      <a:pt x="10392" y="21610"/>
                      <a:pt x="10392" y="21604"/>
                      <a:pt x="10409" y="21587"/>
                    </a:cubicBezTo>
                    <a:cubicBezTo>
                      <a:pt x="10404" y="21587"/>
                      <a:pt x="10407" y="21580"/>
                      <a:pt x="10397" y="21580"/>
                    </a:cubicBezTo>
                    <a:cubicBezTo>
                      <a:pt x="10394" y="21580"/>
                      <a:pt x="10391" y="21581"/>
                      <a:pt x="10387" y="21582"/>
                    </a:cubicBezTo>
                    <a:cubicBezTo>
                      <a:pt x="10385" y="21585"/>
                      <a:pt x="10386" y="21586"/>
                      <a:pt x="10389" y="21586"/>
                    </a:cubicBezTo>
                    <a:cubicBezTo>
                      <a:pt x="10391" y="21586"/>
                      <a:pt x="10394" y="21585"/>
                      <a:pt x="10396" y="21585"/>
                    </a:cubicBezTo>
                    <a:cubicBezTo>
                      <a:pt x="10399" y="21585"/>
                      <a:pt x="10399" y="21587"/>
                      <a:pt x="10392" y="21593"/>
                    </a:cubicBezTo>
                    <a:lnTo>
                      <a:pt x="10381" y="21604"/>
                    </a:lnTo>
                    <a:cubicBezTo>
                      <a:pt x="10381" y="21593"/>
                      <a:pt x="10365" y="21593"/>
                      <a:pt x="10365" y="21587"/>
                    </a:cubicBezTo>
                    <a:lnTo>
                      <a:pt x="10359" y="21593"/>
                    </a:lnTo>
                    <a:cubicBezTo>
                      <a:pt x="10353" y="21593"/>
                      <a:pt x="10345" y="21597"/>
                      <a:pt x="10339" y="21597"/>
                    </a:cubicBezTo>
                    <a:cubicBezTo>
                      <a:pt x="10334" y="21597"/>
                      <a:pt x="10331" y="21595"/>
                      <a:pt x="10331" y="21587"/>
                    </a:cubicBezTo>
                    <a:cubicBezTo>
                      <a:pt x="10338" y="21583"/>
                      <a:pt x="10342" y="21581"/>
                      <a:pt x="10345" y="21581"/>
                    </a:cubicBezTo>
                    <a:cubicBezTo>
                      <a:pt x="10348" y="21581"/>
                      <a:pt x="10348" y="21584"/>
                      <a:pt x="10348" y="21587"/>
                    </a:cubicBezTo>
                    <a:cubicBezTo>
                      <a:pt x="10354" y="21576"/>
                      <a:pt x="10348" y="21582"/>
                      <a:pt x="10337" y="21576"/>
                    </a:cubicBezTo>
                    <a:cubicBezTo>
                      <a:pt x="10341" y="21573"/>
                      <a:pt x="10343" y="21572"/>
                      <a:pt x="10344" y="21572"/>
                    </a:cubicBezTo>
                    <a:lnTo>
                      <a:pt x="10344" y="21572"/>
                    </a:lnTo>
                    <a:cubicBezTo>
                      <a:pt x="10347" y="21572"/>
                      <a:pt x="10343" y="21578"/>
                      <a:pt x="10348" y="21578"/>
                    </a:cubicBezTo>
                    <a:cubicBezTo>
                      <a:pt x="10349" y="21578"/>
                      <a:pt x="10351" y="21577"/>
                      <a:pt x="10354" y="21576"/>
                    </a:cubicBezTo>
                    <a:lnTo>
                      <a:pt x="10348" y="21565"/>
                    </a:lnTo>
                    <a:cubicBezTo>
                      <a:pt x="10342" y="21570"/>
                      <a:pt x="10339" y="21571"/>
                      <a:pt x="10338" y="21571"/>
                    </a:cubicBezTo>
                    <a:cubicBezTo>
                      <a:pt x="10335" y="21571"/>
                      <a:pt x="10343" y="21560"/>
                      <a:pt x="10331" y="21560"/>
                    </a:cubicBezTo>
                    <a:cubicBezTo>
                      <a:pt x="10330" y="21557"/>
                      <a:pt x="10327" y="21556"/>
                      <a:pt x="10324" y="21556"/>
                    </a:cubicBezTo>
                    <a:cubicBezTo>
                      <a:pt x="10312" y="21556"/>
                      <a:pt x="10293" y="21565"/>
                      <a:pt x="10276" y="21565"/>
                    </a:cubicBezTo>
                    <a:lnTo>
                      <a:pt x="10288" y="21557"/>
                    </a:lnTo>
                    <a:lnTo>
                      <a:pt x="10288" y="21557"/>
                    </a:lnTo>
                    <a:cubicBezTo>
                      <a:pt x="10288" y="21558"/>
                      <a:pt x="10288" y="21558"/>
                      <a:pt x="10289" y="21558"/>
                    </a:cubicBezTo>
                    <a:cubicBezTo>
                      <a:pt x="10291" y="21558"/>
                      <a:pt x="10295" y="21557"/>
                      <a:pt x="10298" y="21554"/>
                    </a:cubicBezTo>
                    <a:cubicBezTo>
                      <a:pt x="10293" y="21554"/>
                      <a:pt x="10309" y="21532"/>
                      <a:pt x="10320" y="21527"/>
                    </a:cubicBezTo>
                    <a:cubicBezTo>
                      <a:pt x="10309" y="21527"/>
                      <a:pt x="10309" y="21532"/>
                      <a:pt x="10304" y="21532"/>
                    </a:cubicBezTo>
                    <a:lnTo>
                      <a:pt x="10298" y="21527"/>
                    </a:lnTo>
                    <a:cubicBezTo>
                      <a:pt x="10293" y="21532"/>
                      <a:pt x="10293" y="21538"/>
                      <a:pt x="10276" y="21538"/>
                    </a:cubicBezTo>
                    <a:cubicBezTo>
                      <a:pt x="10271" y="21538"/>
                      <a:pt x="10271" y="21532"/>
                      <a:pt x="10271" y="21527"/>
                    </a:cubicBezTo>
                    <a:cubicBezTo>
                      <a:pt x="10275" y="21527"/>
                      <a:pt x="10279" y="21517"/>
                      <a:pt x="10281" y="21517"/>
                    </a:cubicBezTo>
                    <a:cubicBezTo>
                      <a:pt x="10281" y="21517"/>
                      <a:pt x="10282" y="21518"/>
                      <a:pt x="10282" y="21521"/>
                    </a:cubicBezTo>
                    <a:cubicBezTo>
                      <a:pt x="10282" y="21510"/>
                      <a:pt x="10282" y="21510"/>
                      <a:pt x="10271" y="21510"/>
                    </a:cubicBezTo>
                    <a:cubicBezTo>
                      <a:pt x="10268" y="21518"/>
                      <a:pt x="10264" y="21518"/>
                      <a:pt x="10259" y="21518"/>
                    </a:cubicBezTo>
                    <a:cubicBezTo>
                      <a:pt x="10254" y="21518"/>
                      <a:pt x="10248" y="21518"/>
                      <a:pt x="10243" y="21527"/>
                    </a:cubicBezTo>
                    <a:lnTo>
                      <a:pt x="10248" y="21510"/>
                    </a:lnTo>
                    <a:cubicBezTo>
                      <a:pt x="10248" y="21504"/>
                      <a:pt x="10248" y="21504"/>
                      <a:pt x="10254" y="21499"/>
                    </a:cubicBezTo>
                    <a:cubicBezTo>
                      <a:pt x="10248" y="21499"/>
                      <a:pt x="10248" y="21493"/>
                      <a:pt x="10254" y="21482"/>
                    </a:cubicBezTo>
                    <a:lnTo>
                      <a:pt x="10254" y="21482"/>
                    </a:lnTo>
                    <a:cubicBezTo>
                      <a:pt x="10248" y="21482"/>
                      <a:pt x="10248" y="21493"/>
                      <a:pt x="10243" y="21493"/>
                    </a:cubicBezTo>
                    <a:lnTo>
                      <a:pt x="10237" y="21482"/>
                    </a:lnTo>
                    <a:cubicBezTo>
                      <a:pt x="10243" y="21477"/>
                      <a:pt x="10265" y="21466"/>
                      <a:pt x="10271" y="21455"/>
                    </a:cubicBezTo>
                    <a:lnTo>
                      <a:pt x="10271" y="21455"/>
                    </a:lnTo>
                    <a:cubicBezTo>
                      <a:pt x="10268" y="21455"/>
                      <a:pt x="10262" y="21458"/>
                      <a:pt x="10256" y="21462"/>
                    </a:cubicBezTo>
                    <a:lnTo>
                      <a:pt x="10256" y="21462"/>
                    </a:lnTo>
                    <a:cubicBezTo>
                      <a:pt x="10258" y="21457"/>
                      <a:pt x="10257" y="21450"/>
                      <a:pt x="10271" y="21444"/>
                    </a:cubicBezTo>
                    <a:cubicBezTo>
                      <a:pt x="10276" y="21427"/>
                      <a:pt x="10271" y="21421"/>
                      <a:pt x="10265" y="21421"/>
                    </a:cubicBezTo>
                    <a:cubicBezTo>
                      <a:pt x="10248" y="21427"/>
                      <a:pt x="10265" y="21427"/>
                      <a:pt x="10248" y="21444"/>
                    </a:cubicBezTo>
                    <a:cubicBezTo>
                      <a:pt x="10247" y="21443"/>
                      <a:pt x="10244" y="21442"/>
                      <a:pt x="10242" y="21442"/>
                    </a:cubicBezTo>
                    <a:cubicBezTo>
                      <a:pt x="10231" y="21442"/>
                      <a:pt x="10215" y="21447"/>
                      <a:pt x="10205" y="21447"/>
                    </a:cubicBezTo>
                    <a:cubicBezTo>
                      <a:pt x="10201" y="21447"/>
                      <a:pt x="10199" y="21446"/>
                      <a:pt x="10199" y="21444"/>
                    </a:cubicBezTo>
                    <a:lnTo>
                      <a:pt x="10199" y="21449"/>
                    </a:lnTo>
                    <a:cubicBezTo>
                      <a:pt x="10188" y="21449"/>
                      <a:pt x="10193" y="21449"/>
                      <a:pt x="10182" y="21455"/>
                    </a:cubicBezTo>
                    <a:cubicBezTo>
                      <a:pt x="10193" y="21449"/>
                      <a:pt x="10215" y="21416"/>
                      <a:pt x="10210" y="21410"/>
                    </a:cubicBezTo>
                    <a:lnTo>
                      <a:pt x="10210" y="21410"/>
                    </a:lnTo>
                    <a:lnTo>
                      <a:pt x="10182" y="21438"/>
                    </a:lnTo>
                    <a:lnTo>
                      <a:pt x="10171" y="21427"/>
                    </a:lnTo>
                    <a:lnTo>
                      <a:pt x="10182" y="21427"/>
                    </a:lnTo>
                    <a:cubicBezTo>
                      <a:pt x="10173" y="21427"/>
                      <a:pt x="10185" y="21411"/>
                      <a:pt x="10180" y="21411"/>
                    </a:cubicBezTo>
                    <a:lnTo>
                      <a:pt x="10180" y="21411"/>
                    </a:lnTo>
                    <a:cubicBezTo>
                      <a:pt x="10179" y="21411"/>
                      <a:pt x="10176" y="21412"/>
                      <a:pt x="10171" y="21416"/>
                    </a:cubicBezTo>
                    <a:lnTo>
                      <a:pt x="10183" y="21404"/>
                    </a:lnTo>
                    <a:lnTo>
                      <a:pt x="10183" y="21404"/>
                    </a:lnTo>
                    <a:cubicBezTo>
                      <a:pt x="10182" y="21404"/>
                      <a:pt x="10181" y="21404"/>
                      <a:pt x="10181" y="21404"/>
                    </a:cubicBezTo>
                    <a:cubicBezTo>
                      <a:pt x="10175" y="21404"/>
                      <a:pt x="10169" y="21399"/>
                      <a:pt x="10165" y="21399"/>
                    </a:cubicBezTo>
                    <a:cubicBezTo>
                      <a:pt x="10154" y="21399"/>
                      <a:pt x="10160" y="21394"/>
                      <a:pt x="10165" y="21383"/>
                    </a:cubicBezTo>
                    <a:lnTo>
                      <a:pt x="10165" y="21383"/>
                    </a:lnTo>
                    <a:cubicBezTo>
                      <a:pt x="10161" y="21387"/>
                      <a:pt x="10149" y="21395"/>
                      <a:pt x="10142" y="21395"/>
                    </a:cubicBezTo>
                    <a:cubicBezTo>
                      <a:pt x="10140" y="21395"/>
                      <a:pt x="10139" y="21395"/>
                      <a:pt x="10138" y="21394"/>
                    </a:cubicBezTo>
                    <a:cubicBezTo>
                      <a:pt x="10165" y="21372"/>
                      <a:pt x="10138" y="21372"/>
                      <a:pt x="10154" y="21366"/>
                    </a:cubicBezTo>
                    <a:cubicBezTo>
                      <a:pt x="10154" y="21366"/>
                      <a:pt x="10154" y="21359"/>
                      <a:pt x="10149" y="21359"/>
                    </a:cubicBezTo>
                    <a:cubicBezTo>
                      <a:pt x="10147" y="21359"/>
                      <a:pt x="10145" y="21359"/>
                      <a:pt x="10143" y="21361"/>
                    </a:cubicBezTo>
                    <a:lnTo>
                      <a:pt x="10160" y="21344"/>
                    </a:lnTo>
                    <a:lnTo>
                      <a:pt x="10160" y="21344"/>
                    </a:lnTo>
                    <a:cubicBezTo>
                      <a:pt x="10147" y="21354"/>
                      <a:pt x="10139" y="21356"/>
                      <a:pt x="10134" y="21356"/>
                    </a:cubicBezTo>
                    <a:cubicBezTo>
                      <a:pt x="10131" y="21356"/>
                      <a:pt x="10129" y="21355"/>
                      <a:pt x="10127" y="21355"/>
                    </a:cubicBezTo>
                    <a:cubicBezTo>
                      <a:pt x="10154" y="21334"/>
                      <a:pt x="10118" y="21343"/>
                      <a:pt x="10141" y="21329"/>
                    </a:cubicBezTo>
                    <a:lnTo>
                      <a:pt x="10141" y="21329"/>
                    </a:lnTo>
                    <a:cubicBezTo>
                      <a:pt x="10139" y="21330"/>
                      <a:pt x="10137" y="21331"/>
                      <a:pt x="10135" y="21331"/>
                    </a:cubicBezTo>
                    <a:cubicBezTo>
                      <a:pt x="10131" y="21331"/>
                      <a:pt x="10129" y="21326"/>
                      <a:pt x="10124" y="21326"/>
                    </a:cubicBezTo>
                    <a:cubicBezTo>
                      <a:pt x="10121" y="21326"/>
                      <a:pt x="10117" y="21328"/>
                      <a:pt x="10110" y="21333"/>
                    </a:cubicBezTo>
                    <a:cubicBezTo>
                      <a:pt x="10105" y="21328"/>
                      <a:pt x="10121" y="21315"/>
                      <a:pt x="10129" y="21312"/>
                    </a:cubicBezTo>
                    <a:lnTo>
                      <a:pt x="10129" y="21312"/>
                    </a:lnTo>
                    <a:cubicBezTo>
                      <a:pt x="10129" y="21313"/>
                      <a:pt x="10128" y="21315"/>
                      <a:pt x="10127" y="21316"/>
                    </a:cubicBezTo>
                    <a:lnTo>
                      <a:pt x="10132" y="21311"/>
                    </a:lnTo>
                    <a:lnTo>
                      <a:pt x="10132" y="21311"/>
                    </a:lnTo>
                    <a:cubicBezTo>
                      <a:pt x="10131" y="21311"/>
                      <a:pt x="10130" y="21311"/>
                      <a:pt x="10129" y="21312"/>
                    </a:cubicBezTo>
                    <a:lnTo>
                      <a:pt x="10129" y="21312"/>
                    </a:lnTo>
                    <a:cubicBezTo>
                      <a:pt x="10130" y="21306"/>
                      <a:pt x="10128" y="21297"/>
                      <a:pt x="10132" y="21289"/>
                    </a:cubicBezTo>
                    <a:lnTo>
                      <a:pt x="10132" y="21289"/>
                    </a:lnTo>
                    <a:lnTo>
                      <a:pt x="10110" y="21300"/>
                    </a:lnTo>
                    <a:lnTo>
                      <a:pt x="10116" y="21289"/>
                    </a:lnTo>
                    <a:cubicBezTo>
                      <a:pt x="10110" y="21289"/>
                      <a:pt x="10105" y="21289"/>
                      <a:pt x="10105" y="21300"/>
                    </a:cubicBezTo>
                    <a:cubicBezTo>
                      <a:pt x="10097" y="21303"/>
                      <a:pt x="10094" y="21305"/>
                      <a:pt x="10093" y="21305"/>
                    </a:cubicBezTo>
                    <a:cubicBezTo>
                      <a:pt x="10090" y="21305"/>
                      <a:pt x="10093" y="21300"/>
                      <a:pt x="10082" y="21300"/>
                    </a:cubicBezTo>
                    <a:cubicBezTo>
                      <a:pt x="10082" y="21297"/>
                      <a:pt x="10083" y="21295"/>
                      <a:pt x="10083" y="21293"/>
                    </a:cubicBezTo>
                    <a:lnTo>
                      <a:pt x="10083" y="21293"/>
                    </a:lnTo>
                    <a:cubicBezTo>
                      <a:pt x="10074" y="21298"/>
                      <a:pt x="10065" y="21303"/>
                      <a:pt x="10060" y="21305"/>
                    </a:cubicBezTo>
                    <a:cubicBezTo>
                      <a:pt x="10057" y="21308"/>
                      <a:pt x="10055" y="21309"/>
                      <a:pt x="10053" y="21309"/>
                    </a:cubicBezTo>
                    <a:cubicBezTo>
                      <a:pt x="10051" y="21309"/>
                      <a:pt x="10049" y="21308"/>
                      <a:pt x="10049" y="21305"/>
                    </a:cubicBezTo>
                    <a:lnTo>
                      <a:pt x="10060" y="21289"/>
                    </a:lnTo>
                    <a:lnTo>
                      <a:pt x="10044" y="21305"/>
                    </a:lnTo>
                    <a:cubicBezTo>
                      <a:pt x="10033" y="21305"/>
                      <a:pt x="10049" y="21289"/>
                      <a:pt x="10049" y="21289"/>
                    </a:cubicBezTo>
                    <a:cubicBezTo>
                      <a:pt x="10049" y="21289"/>
                      <a:pt x="10088" y="21272"/>
                      <a:pt x="10082" y="21261"/>
                    </a:cubicBezTo>
                    <a:lnTo>
                      <a:pt x="10105" y="21261"/>
                    </a:lnTo>
                    <a:cubicBezTo>
                      <a:pt x="10105" y="21261"/>
                      <a:pt x="10105" y="21255"/>
                      <a:pt x="10110" y="21255"/>
                    </a:cubicBezTo>
                    <a:lnTo>
                      <a:pt x="10110" y="21255"/>
                    </a:lnTo>
                    <a:cubicBezTo>
                      <a:pt x="10106" y="21255"/>
                      <a:pt x="10103" y="21258"/>
                      <a:pt x="10097" y="21258"/>
                    </a:cubicBezTo>
                    <a:cubicBezTo>
                      <a:pt x="10095" y="21258"/>
                      <a:pt x="10092" y="21257"/>
                      <a:pt x="10088" y="21255"/>
                    </a:cubicBezTo>
                    <a:cubicBezTo>
                      <a:pt x="10096" y="21250"/>
                      <a:pt x="10101" y="21248"/>
                      <a:pt x="10104" y="21244"/>
                    </a:cubicBezTo>
                    <a:lnTo>
                      <a:pt x="10099" y="21244"/>
                    </a:lnTo>
                    <a:cubicBezTo>
                      <a:pt x="10099" y="21244"/>
                      <a:pt x="10099" y="21250"/>
                      <a:pt x="10088" y="21250"/>
                    </a:cubicBezTo>
                    <a:cubicBezTo>
                      <a:pt x="10088" y="21250"/>
                      <a:pt x="10080" y="21252"/>
                      <a:pt x="10075" y="21252"/>
                    </a:cubicBezTo>
                    <a:lnTo>
                      <a:pt x="10075" y="21252"/>
                    </a:lnTo>
                    <a:cubicBezTo>
                      <a:pt x="10076" y="21251"/>
                      <a:pt x="10076" y="21251"/>
                      <a:pt x="10077" y="21250"/>
                    </a:cubicBezTo>
                    <a:lnTo>
                      <a:pt x="10077" y="21250"/>
                    </a:lnTo>
                    <a:cubicBezTo>
                      <a:pt x="10071" y="21252"/>
                      <a:pt x="10071" y="21252"/>
                      <a:pt x="10072" y="21252"/>
                    </a:cubicBezTo>
                    <a:cubicBezTo>
                      <a:pt x="10073" y="21252"/>
                      <a:pt x="10074" y="21252"/>
                      <a:pt x="10075" y="21252"/>
                    </a:cubicBezTo>
                    <a:lnTo>
                      <a:pt x="10075" y="21252"/>
                    </a:lnTo>
                    <a:cubicBezTo>
                      <a:pt x="10067" y="21261"/>
                      <a:pt x="10061" y="21263"/>
                      <a:pt x="10056" y="21263"/>
                    </a:cubicBezTo>
                    <a:cubicBezTo>
                      <a:pt x="10053" y="21263"/>
                      <a:pt x="10050" y="21263"/>
                      <a:pt x="10047" y="21263"/>
                    </a:cubicBezTo>
                    <a:cubicBezTo>
                      <a:pt x="10043" y="21263"/>
                      <a:pt x="10039" y="21264"/>
                      <a:pt x="10033" y="21272"/>
                    </a:cubicBezTo>
                    <a:cubicBezTo>
                      <a:pt x="10027" y="21272"/>
                      <a:pt x="10027" y="21272"/>
                      <a:pt x="10033" y="21261"/>
                    </a:cubicBezTo>
                    <a:cubicBezTo>
                      <a:pt x="10045" y="21261"/>
                      <a:pt x="10048" y="21255"/>
                      <a:pt x="10051" y="21250"/>
                    </a:cubicBezTo>
                    <a:lnTo>
                      <a:pt x="10051" y="21250"/>
                    </a:lnTo>
                    <a:cubicBezTo>
                      <a:pt x="10050" y="21250"/>
                      <a:pt x="10049" y="21250"/>
                      <a:pt x="10049" y="21250"/>
                    </a:cubicBezTo>
                    <a:cubicBezTo>
                      <a:pt x="10049" y="21250"/>
                      <a:pt x="10053" y="21240"/>
                      <a:pt x="10054" y="21233"/>
                    </a:cubicBezTo>
                    <a:lnTo>
                      <a:pt x="10054" y="21233"/>
                    </a:lnTo>
                    <a:cubicBezTo>
                      <a:pt x="10053" y="21233"/>
                      <a:pt x="10051" y="21233"/>
                      <a:pt x="10049" y="21233"/>
                    </a:cubicBezTo>
                    <a:cubicBezTo>
                      <a:pt x="10049" y="21228"/>
                      <a:pt x="10044" y="21228"/>
                      <a:pt x="10049" y="21228"/>
                    </a:cubicBezTo>
                    <a:cubicBezTo>
                      <a:pt x="10057" y="21224"/>
                      <a:pt x="10069" y="21213"/>
                      <a:pt x="10076" y="21213"/>
                    </a:cubicBezTo>
                    <a:lnTo>
                      <a:pt x="10076" y="21213"/>
                    </a:lnTo>
                    <a:cubicBezTo>
                      <a:pt x="10079" y="21215"/>
                      <a:pt x="10080" y="21217"/>
                      <a:pt x="10082" y="21217"/>
                    </a:cubicBezTo>
                    <a:cubicBezTo>
                      <a:pt x="10081" y="21214"/>
                      <a:pt x="10079" y="21213"/>
                      <a:pt x="10077" y="21213"/>
                    </a:cubicBezTo>
                    <a:cubicBezTo>
                      <a:pt x="10077" y="21213"/>
                      <a:pt x="10076" y="21213"/>
                      <a:pt x="10076" y="21213"/>
                    </a:cubicBezTo>
                    <a:lnTo>
                      <a:pt x="10076" y="21213"/>
                    </a:lnTo>
                    <a:cubicBezTo>
                      <a:pt x="10074" y="21212"/>
                      <a:pt x="10072" y="21211"/>
                      <a:pt x="10070" y="21211"/>
                    </a:cubicBezTo>
                    <a:cubicBezTo>
                      <a:pt x="10066" y="21211"/>
                      <a:pt x="10061" y="21213"/>
                      <a:pt x="10055" y="21222"/>
                    </a:cubicBezTo>
                    <a:lnTo>
                      <a:pt x="10055" y="21217"/>
                    </a:lnTo>
                    <a:cubicBezTo>
                      <a:pt x="10050" y="21221"/>
                      <a:pt x="10046" y="21229"/>
                      <a:pt x="10038" y="21229"/>
                    </a:cubicBezTo>
                    <a:cubicBezTo>
                      <a:pt x="10037" y="21229"/>
                      <a:pt x="10035" y="21229"/>
                      <a:pt x="10033" y="21228"/>
                    </a:cubicBezTo>
                    <a:lnTo>
                      <a:pt x="10022" y="21233"/>
                    </a:lnTo>
                    <a:lnTo>
                      <a:pt x="10022" y="21233"/>
                    </a:lnTo>
                    <a:lnTo>
                      <a:pt x="10027" y="21228"/>
                    </a:lnTo>
                    <a:lnTo>
                      <a:pt x="10027" y="21228"/>
                    </a:lnTo>
                    <a:cubicBezTo>
                      <a:pt x="10023" y="21228"/>
                      <a:pt x="10022" y="21230"/>
                      <a:pt x="10022" y="21230"/>
                    </a:cubicBezTo>
                    <a:cubicBezTo>
                      <a:pt x="10022" y="21230"/>
                      <a:pt x="10022" y="21230"/>
                      <a:pt x="10022" y="21228"/>
                    </a:cubicBezTo>
                    <a:lnTo>
                      <a:pt x="10033" y="21217"/>
                    </a:lnTo>
                    <a:cubicBezTo>
                      <a:pt x="10031" y="21213"/>
                      <a:pt x="10029" y="21212"/>
                      <a:pt x="10027" y="21212"/>
                    </a:cubicBezTo>
                    <a:cubicBezTo>
                      <a:pt x="10024" y="21212"/>
                      <a:pt x="10020" y="21218"/>
                      <a:pt x="10016" y="21222"/>
                    </a:cubicBezTo>
                    <a:cubicBezTo>
                      <a:pt x="10005" y="21222"/>
                      <a:pt x="10016" y="21217"/>
                      <a:pt x="10022" y="21206"/>
                    </a:cubicBezTo>
                    <a:cubicBezTo>
                      <a:pt x="10022" y="21200"/>
                      <a:pt x="10016" y="21195"/>
                      <a:pt x="10022" y="21189"/>
                    </a:cubicBezTo>
                    <a:cubicBezTo>
                      <a:pt x="10005" y="21189"/>
                      <a:pt x="10022" y="21195"/>
                      <a:pt x="10005" y="21195"/>
                    </a:cubicBezTo>
                    <a:cubicBezTo>
                      <a:pt x="10027" y="21167"/>
                      <a:pt x="10005" y="21167"/>
                      <a:pt x="9994" y="21161"/>
                    </a:cubicBezTo>
                    <a:cubicBezTo>
                      <a:pt x="9985" y="21168"/>
                      <a:pt x="9983" y="21169"/>
                      <a:pt x="9981" y="21169"/>
                    </a:cubicBezTo>
                    <a:cubicBezTo>
                      <a:pt x="9980" y="21169"/>
                      <a:pt x="9980" y="21168"/>
                      <a:pt x="9978" y="21168"/>
                    </a:cubicBezTo>
                    <a:cubicBezTo>
                      <a:pt x="9976" y="21168"/>
                      <a:pt x="9973" y="21169"/>
                      <a:pt x="9966" y="21172"/>
                    </a:cubicBezTo>
                    <a:cubicBezTo>
                      <a:pt x="9972" y="21167"/>
                      <a:pt x="9977" y="21150"/>
                      <a:pt x="9994" y="21150"/>
                    </a:cubicBezTo>
                    <a:lnTo>
                      <a:pt x="9988" y="21150"/>
                    </a:lnTo>
                    <a:cubicBezTo>
                      <a:pt x="9999" y="21139"/>
                      <a:pt x="9999" y="21150"/>
                      <a:pt x="10016" y="21134"/>
                    </a:cubicBezTo>
                    <a:cubicBezTo>
                      <a:pt x="10014" y="21131"/>
                      <a:pt x="10011" y="21130"/>
                      <a:pt x="10007" y="21130"/>
                    </a:cubicBezTo>
                    <a:cubicBezTo>
                      <a:pt x="9998" y="21130"/>
                      <a:pt x="9988" y="21137"/>
                      <a:pt x="9986" y="21137"/>
                    </a:cubicBezTo>
                    <a:cubicBezTo>
                      <a:pt x="9985" y="21137"/>
                      <a:pt x="9986" y="21136"/>
                      <a:pt x="9988" y="21134"/>
                    </a:cubicBezTo>
                    <a:cubicBezTo>
                      <a:pt x="9997" y="21125"/>
                      <a:pt x="9994" y="21125"/>
                      <a:pt x="9992" y="21125"/>
                    </a:cubicBezTo>
                    <a:cubicBezTo>
                      <a:pt x="9990" y="21125"/>
                      <a:pt x="9988" y="21125"/>
                      <a:pt x="9999" y="21117"/>
                    </a:cubicBezTo>
                    <a:lnTo>
                      <a:pt x="10005" y="21117"/>
                    </a:lnTo>
                    <a:lnTo>
                      <a:pt x="10005" y="21112"/>
                    </a:lnTo>
                    <a:cubicBezTo>
                      <a:pt x="10004" y="21108"/>
                      <a:pt x="10002" y="21106"/>
                      <a:pt x="10000" y="21106"/>
                    </a:cubicBezTo>
                    <a:cubicBezTo>
                      <a:pt x="9994" y="21106"/>
                      <a:pt x="9983" y="21123"/>
                      <a:pt x="9966" y="21123"/>
                    </a:cubicBezTo>
                    <a:cubicBezTo>
                      <a:pt x="9961" y="21117"/>
                      <a:pt x="9972" y="21112"/>
                      <a:pt x="9977" y="21106"/>
                    </a:cubicBezTo>
                    <a:cubicBezTo>
                      <a:pt x="9977" y="21104"/>
                      <a:pt x="9977" y="21102"/>
                      <a:pt x="9977" y="21100"/>
                    </a:cubicBezTo>
                    <a:lnTo>
                      <a:pt x="9977" y="21100"/>
                    </a:lnTo>
                    <a:cubicBezTo>
                      <a:pt x="9975" y="21105"/>
                      <a:pt x="9964" y="21114"/>
                      <a:pt x="9961" y="21117"/>
                    </a:cubicBezTo>
                    <a:cubicBezTo>
                      <a:pt x="9966" y="21107"/>
                      <a:pt x="9964" y="21104"/>
                      <a:pt x="9960" y="21104"/>
                    </a:cubicBezTo>
                    <a:cubicBezTo>
                      <a:pt x="9955" y="21104"/>
                      <a:pt x="9947" y="21109"/>
                      <a:pt x="9944" y="21112"/>
                    </a:cubicBezTo>
                    <a:cubicBezTo>
                      <a:pt x="9933" y="21139"/>
                      <a:pt x="9950" y="21117"/>
                      <a:pt x="9939" y="21145"/>
                    </a:cubicBezTo>
                    <a:cubicBezTo>
                      <a:pt x="9941" y="21145"/>
                      <a:pt x="9945" y="21143"/>
                      <a:pt x="9949" y="21142"/>
                    </a:cubicBezTo>
                    <a:lnTo>
                      <a:pt x="9949" y="21142"/>
                    </a:lnTo>
                    <a:cubicBezTo>
                      <a:pt x="9947" y="21144"/>
                      <a:pt x="9947" y="21147"/>
                      <a:pt x="9944" y="21150"/>
                    </a:cubicBezTo>
                    <a:cubicBezTo>
                      <a:pt x="9946" y="21148"/>
                      <a:pt x="9947" y="21148"/>
                      <a:pt x="9948" y="21148"/>
                    </a:cubicBezTo>
                    <a:cubicBezTo>
                      <a:pt x="9951" y="21148"/>
                      <a:pt x="9953" y="21150"/>
                      <a:pt x="9961" y="21150"/>
                    </a:cubicBezTo>
                    <a:cubicBezTo>
                      <a:pt x="9950" y="21161"/>
                      <a:pt x="9933" y="21167"/>
                      <a:pt x="9933" y="21172"/>
                    </a:cubicBezTo>
                    <a:lnTo>
                      <a:pt x="9961" y="21161"/>
                    </a:lnTo>
                    <a:lnTo>
                      <a:pt x="9961" y="21161"/>
                    </a:lnTo>
                    <a:cubicBezTo>
                      <a:pt x="9961" y="21167"/>
                      <a:pt x="9939" y="21172"/>
                      <a:pt x="9950" y="21172"/>
                    </a:cubicBezTo>
                    <a:cubicBezTo>
                      <a:pt x="9939" y="21178"/>
                      <a:pt x="9933" y="21189"/>
                      <a:pt x="9922" y="21189"/>
                    </a:cubicBezTo>
                    <a:cubicBezTo>
                      <a:pt x="9917" y="21196"/>
                      <a:pt x="9921" y="21198"/>
                      <a:pt x="9927" y="21198"/>
                    </a:cubicBezTo>
                    <a:cubicBezTo>
                      <a:pt x="9936" y="21198"/>
                      <a:pt x="9951" y="21195"/>
                      <a:pt x="9961" y="21195"/>
                    </a:cubicBezTo>
                    <a:lnTo>
                      <a:pt x="9966" y="21195"/>
                    </a:lnTo>
                    <a:cubicBezTo>
                      <a:pt x="9966" y="21200"/>
                      <a:pt x="9950" y="21200"/>
                      <a:pt x="9944" y="21206"/>
                    </a:cubicBezTo>
                    <a:lnTo>
                      <a:pt x="9950" y="21217"/>
                    </a:lnTo>
                    <a:cubicBezTo>
                      <a:pt x="9961" y="21217"/>
                      <a:pt x="9961" y="21217"/>
                      <a:pt x="9950" y="21222"/>
                    </a:cubicBezTo>
                    <a:cubicBezTo>
                      <a:pt x="9944" y="21228"/>
                      <a:pt x="9933" y="21228"/>
                      <a:pt x="9922" y="21233"/>
                    </a:cubicBezTo>
                    <a:lnTo>
                      <a:pt x="9944" y="21228"/>
                    </a:lnTo>
                    <a:lnTo>
                      <a:pt x="9944" y="21228"/>
                    </a:lnTo>
                    <a:cubicBezTo>
                      <a:pt x="9939" y="21233"/>
                      <a:pt x="9939" y="21244"/>
                      <a:pt x="9922" y="21244"/>
                    </a:cubicBezTo>
                    <a:lnTo>
                      <a:pt x="9939" y="21250"/>
                    </a:lnTo>
                    <a:lnTo>
                      <a:pt x="9922" y="21261"/>
                    </a:lnTo>
                    <a:cubicBezTo>
                      <a:pt x="9933" y="21261"/>
                      <a:pt x="9933" y="21261"/>
                      <a:pt x="9933" y="21255"/>
                    </a:cubicBezTo>
                    <a:cubicBezTo>
                      <a:pt x="9933" y="21257"/>
                      <a:pt x="9937" y="21257"/>
                      <a:pt x="9942" y="21257"/>
                    </a:cubicBezTo>
                    <a:cubicBezTo>
                      <a:pt x="9951" y="21257"/>
                      <a:pt x="9961" y="21257"/>
                      <a:pt x="9939" y="21272"/>
                    </a:cubicBezTo>
                    <a:cubicBezTo>
                      <a:pt x="9961" y="21272"/>
                      <a:pt x="9950" y="21278"/>
                      <a:pt x="9972" y="21278"/>
                    </a:cubicBezTo>
                    <a:cubicBezTo>
                      <a:pt x="9950" y="21278"/>
                      <a:pt x="9961" y="21300"/>
                      <a:pt x="9944" y="21300"/>
                    </a:cubicBezTo>
                    <a:cubicBezTo>
                      <a:pt x="9944" y="21302"/>
                      <a:pt x="9946" y="21302"/>
                      <a:pt x="9949" y="21302"/>
                    </a:cubicBezTo>
                    <a:cubicBezTo>
                      <a:pt x="9954" y="21302"/>
                      <a:pt x="9963" y="21300"/>
                      <a:pt x="9966" y="21300"/>
                    </a:cubicBezTo>
                    <a:lnTo>
                      <a:pt x="9966" y="21300"/>
                    </a:lnTo>
                    <a:cubicBezTo>
                      <a:pt x="9961" y="21305"/>
                      <a:pt x="9944" y="21316"/>
                      <a:pt x="9939" y="21316"/>
                    </a:cubicBezTo>
                    <a:lnTo>
                      <a:pt x="9966" y="21316"/>
                    </a:lnTo>
                    <a:cubicBezTo>
                      <a:pt x="9961" y="21333"/>
                      <a:pt x="9950" y="21333"/>
                      <a:pt x="9950" y="21338"/>
                    </a:cubicBezTo>
                    <a:lnTo>
                      <a:pt x="9966" y="21333"/>
                    </a:lnTo>
                    <a:lnTo>
                      <a:pt x="9961" y="21338"/>
                    </a:lnTo>
                    <a:cubicBezTo>
                      <a:pt x="9963" y="21336"/>
                      <a:pt x="9966" y="21334"/>
                      <a:pt x="9968" y="21334"/>
                    </a:cubicBezTo>
                    <a:cubicBezTo>
                      <a:pt x="9970" y="21334"/>
                      <a:pt x="9972" y="21336"/>
                      <a:pt x="9972" y="21338"/>
                    </a:cubicBezTo>
                    <a:lnTo>
                      <a:pt x="9977" y="21338"/>
                    </a:lnTo>
                    <a:cubicBezTo>
                      <a:pt x="9966" y="21338"/>
                      <a:pt x="9977" y="21344"/>
                      <a:pt x="9966" y="21355"/>
                    </a:cubicBezTo>
                    <a:cubicBezTo>
                      <a:pt x="9966" y="21361"/>
                      <a:pt x="9966" y="21361"/>
                      <a:pt x="9972" y="21361"/>
                    </a:cubicBezTo>
                    <a:lnTo>
                      <a:pt x="9977" y="21355"/>
                    </a:lnTo>
                    <a:cubicBezTo>
                      <a:pt x="9994" y="21355"/>
                      <a:pt x="9966" y="21366"/>
                      <a:pt x="9966" y="21372"/>
                    </a:cubicBezTo>
                    <a:lnTo>
                      <a:pt x="9977" y="21366"/>
                    </a:lnTo>
                    <a:lnTo>
                      <a:pt x="9977" y="21366"/>
                    </a:lnTo>
                    <a:cubicBezTo>
                      <a:pt x="9966" y="21388"/>
                      <a:pt x="9999" y="21372"/>
                      <a:pt x="9994" y="21388"/>
                    </a:cubicBezTo>
                    <a:cubicBezTo>
                      <a:pt x="9988" y="21388"/>
                      <a:pt x="9972" y="21394"/>
                      <a:pt x="9977" y="21394"/>
                    </a:cubicBezTo>
                    <a:cubicBezTo>
                      <a:pt x="9986" y="21394"/>
                      <a:pt x="9991" y="21403"/>
                      <a:pt x="9997" y="21403"/>
                    </a:cubicBezTo>
                    <a:cubicBezTo>
                      <a:pt x="10000" y="21403"/>
                      <a:pt x="10002" y="21402"/>
                      <a:pt x="10005" y="21399"/>
                    </a:cubicBezTo>
                    <a:lnTo>
                      <a:pt x="10005" y="21399"/>
                    </a:lnTo>
                    <a:cubicBezTo>
                      <a:pt x="9994" y="21416"/>
                      <a:pt x="9988" y="21421"/>
                      <a:pt x="9988" y="21427"/>
                    </a:cubicBezTo>
                    <a:cubicBezTo>
                      <a:pt x="9990" y="21431"/>
                      <a:pt x="9991" y="21432"/>
                      <a:pt x="9992" y="21432"/>
                    </a:cubicBezTo>
                    <a:cubicBezTo>
                      <a:pt x="9994" y="21432"/>
                      <a:pt x="9996" y="21427"/>
                      <a:pt x="9999" y="21427"/>
                    </a:cubicBezTo>
                    <a:cubicBezTo>
                      <a:pt x="9999" y="21437"/>
                      <a:pt x="10014" y="21438"/>
                      <a:pt x="10002" y="21448"/>
                    </a:cubicBezTo>
                    <a:lnTo>
                      <a:pt x="10002" y="21448"/>
                    </a:lnTo>
                    <a:cubicBezTo>
                      <a:pt x="10002" y="21448"/>
                      <a:pt x="10002" y="21448"/>
                      <a:pt x="10002" y="21448"/>
                    </a:cubicBezTo>
                    <a:cubicBezTo>
                      <a:pt x="10003" y="21448"/>
                      <a:pt x="10003" y="21451"/>
                      <a:pt x="10008" y="21451"/>
                    </a:cubicBezTo>
                    <a:cubicBezTo>
                      <a:pt x="10010" y="21451"/>
                      <a:pt x="10012" y="21450"/>
                      <a:pt x="10016" y="21449"/>
                    </a:cubicBezTo>
                    <a:lnTo>
                      <a:pt x="10016" y="21449"/>
                    </a:lnTo>
                    <a:lnTo>
                      <a:pt x="10005" y="21455"/>
                    </a:lnTo>
                    <a:lnTo>
                      <a:pt x="10005" y="21455"/>
                    </a:lnTo>
                    <a:lnTo>
                      <a:pt x="10022" y="21449"/>
                    </a:lnTo>
                    <a:lnTo>
                      <a:pt x="10022" y="21449"/>
                    </a:lnTo>
                    <a:cubicBezTo>
                      <a:pt x="10010" y="21463"/>
                      <a:pt x="10016" y="21463"/>
                      <a:pt x="10022" y="21463"/>
                    </a:cubicBezTo>
                    <a:cubicBezTo>
                      <a:pt x="10028" y="21463"/>
                      <a:pt x="10035" y="21463"/>
                      <a:pt x="10027" y="21477"/>
                    </a:cubicBezTo>
                    <a:cubicBezTo>
                      <a:pt x="10022" y="21482"/>
                      <a:pt x="10022" y="21482"/>
                      <a:pt x="10016" y="21482"/>
                    </a:cubicBezTo>
                    <a:lnTo>
                      <a:pt x="10022" y="21499"/>
                    </a:lnTo>
                    <a:lnTo>
                      <a:pt x="10027" y="21493"/>
                    </a:lnTo>
                    <a:cubicBezTo>
                      <a:pt x="10030" y="21493"/>
                      <a:pt x="10035" y="21490"/>
                      <a:pt x="10039" y="21490"/>
                    </a:cubicBezTo>
                    <a:cubicBezTo>
                      <a:pt x="10042" y="21490"/>
                      <a:pt x="10044" y="21492"/>
                      <a:pt x="10044" y="21499"/>
                    </a:cubicBezTo>
                    <a:cubicBezTo>
                      <a:pt x="10022" y="21504"/>
                      <a:pt x="10044" y="21504"/>
                      <a:pt x="10033" y="21510"/>
                    </a:cubicBezTo>
                    <a:lnTo>
                      <a:pt x="10027" y="21510"/>
                    </a:lnTo>
                    <a:cubicBezTo>
                      <a:pt x="10030" y="21515"/>
                      <a:pt x="10031" y="21518"/>
                      <a:pt x="10033" y="21518"/>
                    </a:cubicBezTo>
                    <a:cubicBezTo>
                      <a:pt x="10035" y="21518"/>
                      <a:pt x="10038" y="21514"/>
                      <a:pt x="10044" y="21504"/>
                    </a:cubicBezTo>
                    <a:lnTo>
                      <a:pt x="10044" y="21504"/>
                    </a:lnTo>
                    <a:cubicBezTo>
                      <a:pt x="10049" y="21504"/>
                      <a:pt x="10027" y="21522"/>
                      <a:pt x="10038" y="21522"/>
                    </a:cubicBezTo>
                    <a:cubicBezTo>
                      <a:pt x="10039" y="21522"/>
                      <a:pt x="10041" y="21522"/>
                      <a:pt x="10044" y="21521"/>
                    </a:cubicBezTo>
                    <a:lnTo>
                      <a:pt x="10044" y="21510"/>
                    </a:lnTo>
                    <a:cubicBezTo>
                      <a:pt x="10049" y="21504"/>
                      <a:pt x="10055" y="21504"/>
                      <a:pt x="10060" y="21504"/>
                    </a:cubicBezTo>
                    <a:lnTo>
                      <a:pt x="10060" y="21504"/>
                    </a:lnTo>
                    <a:lnTo>
                      <a:pt x="10055" y="21510"/>
                    </a:lnTo>
                    <a:cubicBezTo>
                      <a:pt x="10060" y="21510"/>
                      <a:pt x="10060" y="21527"/>
                      <a:pt x="10071" y="21527"/>
                    </a:cubicBezTo>
                    <a:cubicBezTo>
                      <a:pt x="10071" y="21532"/>
                      <a:pt x="10060" y="21532"/>
                      <a:pt x="10055" y="21538"/>
                    </a:cubicBezTo>
                    <a:cubicBezTo>
                      <a:pt x="10071" y="21538"/>
                      <a:pt x="10055" y="21549"/>
                      <a:pt x="10077" y="21549"/>
                    </a:cubicBezTo>
                    <a:lnTo>
                      <a:pt x="10071" y="21554"/>
                    </a:lnTo>
                    <a:lnTo>
                      <a:pt x="10077" y="21554"/>
                    </a:lnTo>
                    <a:lnTo>
                      <a:pt x="10071" y="21565"/>
                    </a:lnTo>
                    <a:lnTo>
                      <a:pt x="10077" y="21560"/>
                    </a:lnTo>
                    <a:cubicBezTo>
                      <a:pt x="10077" y="21560"/>
                      <a:pt x="10082" y="21560"/>
                      <a:pt x="10082" y="21565"/>
                    </a:cubicBezTo>
                    <a:lnTo>
                      <a:pt x="10071" y="21576"/>
                    </a:lnTo>
                    <a:cubicBezTo>
                      <a:pt x="10082" y="21582"/>
                      <a:pt x="10060" y="21593"/>
                      <a:pt x="10082" y="21593"/>
                    </a:cubicBezTo>
                    <a:lnTo>
                      <a:pt x="10077" y="21593"/>
                    </a:lnTo>
                    <a:cubicBezTo>
                      <a:pt x="10097" y="21593"/>
                      <a:pt x="10068" y="21610"/>
                      <a:pt x="10081" y="21610"/>
                    </a:cubicBezTo>
                    <a:cubicBezTo>
                      <a:pt x="10082" y="21610"/>
                      <a:pt x="10084" y="21610"/>
                      <a:pt x="10086" y="21610"/>
                    </a:cubicBezTo>
                    <a:lnTo>
                      <a:pt x="10086" y="21610"/>
                    </a:lnTo>
                    <a:cubicBezTo>
                      <a:pt x="10082" y="21611"/>
                      <a:pt x="10082" y="21615"/>
                      <a:pt x="10082" y="21615"/>
                    </a:cubicBezTo>
                    <a:lnTo>
                      <a:pt x="10088" y="21615"/>
                    </a:lnTo>
                    <a:lnTo>
                      <a:pt x="10099" y="21610"/>
                    </a:lnTo>
                    <a:lnTo>
                      <a:pt x="10082" y="21621"/>
                    </a:lnTo>
                    <a:lnTo>
                      <a:pt x="10088" y="21621"/>
                    </a:lnTo>
                    <a:cubicBezTo>
                      <a:pt x="10071" y="21643"/>
                      <a:pt x="10088" y="21637"/>
                      <a:pt x="10077" y="21659"/>
                    </a:cubicBezTo>
                    <a:lnTo>
                      <a:pt x="10088" y="21643"/>
                    </a:lnTo>
                    <a:cubicBezTo>
                      <a:pt x="10092" y="21642"/>
                      <a:pt x="10095" y="21641"/>
                      <a:pt x="10098" y="21641"/>
                    </a:cubicBezTo>
                    <a:cubicBezTo>
                      <a:pt x="10127" y="21641"/>
                      <a:pt x="10102" y="21688"/>
                      <a:pt x="10127" y="21693"/>
                    </a:cubicBezTo>
                    <a:lnTo>
                      <a:pt x="10110" y="21698"/>
                    </a:lnTo>
                    <a:lnTo>
                      <a:pt x="10132" y="21693"/>
                    </a:lnTo>
                    <a:lnTo>
                      <a:pt x="10132" y="21693"/>
                    </a:lnTo>
                    <a:cubicBezTo>
                      <a:pt x="10127" y="21704"/>
                      <a:pt x="10116" y="21698"/>
                      <a:pt x="10110" y="21704"/>
                    </a:cubicBezTo>
                    <a:cubicBezTo>
                      <a:pt x="10123" y="21704"/>
                      <a:pt x="10130" y="21697"/>
                      <a:pt x="10134" y="21697"/>
                    </a:cubicBezTo>
                    <a:cubicBezTo>
                      <a:pt x="10136" y="21697"/>
                      <a:pt x="10137" y="21697"/>
                      <a:pt x="10138" y="21698"/>
                    </a:cubicBezTo>
                    <a:cubicBezTo>
                      <a:pt x="10137" y="21702"/>
                      <a:pt x="10136" y="21704"/>
                      <a:pt x="10135" y="21705"/>
                    </a:cubicBezTo>
                    <a:lnTo>
                      <a:pt x="10135" y="21705"/>
                    </a:lnTo>
                    <a:cubicBezTo>
                      <a:pt x="10132" y="21704"/>
                      <a:pt x="10129" y="21704"/>
                      <a:pt x="10127" y="21704"/>
                    </a:cubicBezTo>
                    <a:lnTo>
                      <a:pt x="10127" y="21704"/>
                    </a:lnTo>
                    <a:cubicBezTo>
                      <a:pt x="10130" y="21704"/>
                      <a:pt x="10131" y="21707"/>
                      <a:pt x="10133" y="21707"/>
                    </a:cubicBezTo>
                    <a:cubicBezTo>
                      <a:pt x="10133" y="21707"/>
                      <a:pt x="10134" y="21707"/>
                      <a:pt x="10135" y="21705"/>
                    </a:cubicBezTo>
                    <a:lnTo>
                      <a:pt x="10135" y="21705"/>
                    </a:lnTo>
                    <a:cubicBezTo>
                      <a:pt x="10144" y="21709"/>
                      <a:pt x="10154" y="21717"/>
                      <a:pt x="10154" y="21726"/>
                    </a:cubicBezTo>
                    <a:lnTo>
                      <a:pt x="10160" y="21726"/>
                    </a:lnTo>
                    <a:cubicBezTo>
                      <a:pt x="10165" y="21726"/>
                      <a:pt x="10165" y="21742"/>
                      <a:pt x="10171" y="21742"/>
                    </a:cubicBezTo>
                    <a:cubicBezTo>
                      <a:pt x="10169" y="21744"/>
                      <a:pt x="10168" y="21746"/>
                      <a:pt x="10167" y="21746"/>
                    </a:cubicBezTo>
                    <a:lnTo>
                      <a:pt x="10167" y="21746"/>
                    </a:lnTo>
                    <a:cubicBezTo>
                      <a:pt x="10165" y="21745"/>
                      <a:pt x="10165" y="21743"/>
                      <a:pt x="10165" y="21742"/>
                    </a:cubicBezTo>
                    <a:lnTo>
                      <a:pt x="10165" y="21742"/>
                    </a:lnTo>
                    <a:cubicBezTo>
                      <a:pt x="10165" y="21745"/>
                      <a:pt x="10165" y="21747"/>
                      <a:pt x="10166" y="21747"/>
                    </a:cubicBezTo>
                    <a:cubicBezTo>
                      <a:pt x="10166" y="21747"/>
                      <a:pt x="10167" y="21746"/>
                      <a:pt x="10167" y="21746"/>
                    </a:cubicBezTo>
                    <a:lnTo>
                      <a:pt x="10167" y="21746"/>
                    </a:lnTo>
                    <a:cubicBezTo>
                      <a:pt x="10168" y="21747"/>
                      <a:pt x="10169" y="21748"/>
                      <a:pt x="10171" y="21748"/>
                    </a:cubicBezTo>
                    <a:lnTo>
                      <a:pt x="10160" y="21753"/>
                    </a:lnTo>
                    <a:cubicBezTo>
                      <a:pt x="10160" y="21759"/>
                      <a:pt x="10182" y="21759"/>
                      <a:pt x="10165" y="21776"/>
                    </a:cubicBezTo>
                    <a:cubicBezTo>
                      <a:pt x="10169" y="21772"/>
                      <a:pt x="10176" y="21765"/>
                      <a:pt x="10179" y="21765"/>
                    </a:cubicBezTo>
                    <a:cubicBezTo>
                      <a:pt x="10181" y="21765"/>
                      <a:pt x="10182" y="21767"/>
                      <a:pt x="10182" y="21770"/>
                    </a:cubicBezTo>
                    <a:cubicBezTo>
                      <a:pt x="10160" y="21781"/>
                      <a:pt x="10193" y="21776"/>
                      <a:pt x="10188" y="21787"/>
                    </a:cubicBezTo>
                    <a:lnTo>
                      <a:pt x="10182" y="21787"/>
                    </a:lnTo>
                    <a:cubicBezTo>
                      <a:pt x="10182" y="21790"/>
                      <a:pt x="10183" y="21792"/>
                      <a:pt x="10184" y="21792"/>
                    </a:cubicBezTo>
                    <a:cubicBezTo>
                      <a:pt x="10186" y="21792"/>
                      <a:pt x="10189" y="21787"/>
                      <a:pt x="10193" y="21787"/>
                    </a:cubicBezTo>
                    <a:lnTo>
                      <a:pt x="10193" y="21787"/>
                    </a:lnTo>
                    <a:lnTo>
                      <a:pt x="10188" y="21798"/>
                    </a:lnTo>
                    <a:lnTo>
                      <a:pt x="10210" y="21803"/>
                    </a:lnTo>
                    <a:cubicBezTo>
                      <a:pt x="10188" y="21814"/>
                      <a:pt x="10221" y="21814"/>
                      <a:pt x="10210" y="21825"/>
                    </a:cubicBezTo>
                    <a:cubicBezTo>
                      <a:pt x="10210" y="21826"/>
                      <a:pt x="10210" y="21826"/>
                      <a:pt x="10210" y="21826"/>
                    </a:cubicBezTo>
                    <a:cubicBezTo>
                      <a:pt x="10211" y="21826"/>
                      <a:pt x="10215" y="21813"/>
                      <a:pt x="10219" y="21813"/>
                    </a:cubicBezTo>
                    <a:cubicBezTo>
                      <a:pt x="10219" y="21813"/>
                      <a:pt x="10220" y="21814"/>
                      <a:pt x="10221" y="21814"/>
                    </a:cubicBezTo>
                    <a:cubicBezTo>
                      <a:pt x="10215" y="21825"/>
                      <a:pt x="10226" y="21814"/>
                      <a:pt x="10215" y="21831"/>
                    </a:cubicBezTo>
                    <a:lnTo>
                      <a:pt x="10221" y="21836"/>
                    </a:lnTo>
                    <a:lnTo>
                      <a:pt x="10210" y="21842"/>
                    </a:lnTo>
                    <a:cubicBezTo>
                      <a:pt x="10215" y="21842"/>
                      <a:pt x="10226" y="21836"/>
                      <a:pt x="10237" y="21831"/>
                    </a:cubicBezTo>
                    <a:lnTo>
                      <a:pt x="10237" y="21831"/>
                    </a:lnTo>
                    <a:cubicBezTo>
                      <a:pt x="10226" y="21836"/>
                      <a:pt x="10243" y="21836"/>
                      <a:pt x="10226" y="21853"/>
                    </a:cubicBezTo>
                    <a:lnTo>
                      <a:pt x="10221" y="21853"/>
                    </a:lnTo>
                    <a:cubicBezTo>
                      <a:pt x="10236" y="21858"/>
                      <a:pt x="10205" y="21887"/>
                      <a:pt x="10221" y="21887"/>
                    </a:cubicBezTo>
                    <a:lnTo>
                      <a:pt x="10221" y="21887"/>
                    </a:lnTo>
                    <a:cubicBezTo>
                      <a:pt x="10221" y="21887"/>
                      <a:pt x="10221" y="21886"/>
                      <a:pt x="10221" y="21886"/>
                    </a:cubicBezTo>
                    <a:lnTo>
                      <a:pt x="10221" y="21886"/>
                    </a:lnTo>
                    <a:lnTo>
                      <a:pt x="10221" y="21887"/>
                    </a:lnTo>
                    <a:lnTo>
                      <a:pt x="10221" y="21887"/>
                    </a:lnTo>
                    <a:cubicBezTo>
                      <a:pt x="10223" y="21887"/>
                      <a:pt x="10224" y="21887"/>
                      <a:pt x="10226" y="21886"/>
                    </a:cubicBezTo>
                    <a:lnTo>
                      <a:pt x="10226" y="21886"/>
                    </a:lnTo>
                    <a:cubicBezTo>
                      <a:pt x="10226" y="21886"/>
                      <a:pt x="10225" y="21888"/>
                      <a:pt x="10223" y="21889"/>
                    </a:cubicBezTo>
                    <a:lnTo>
                      <a:pt x="10223" y="21889"/>
                    </a:lnTo>
                    <a:lnTo>
                      <a:pt x="10221" y="21887"/>
                    </a:lnTo>
                    <a:lnTo>
                      <a:pt x="10221" y="21887"/>
                    </a:lnTo>
                    <a:cubicBezTo>
                      <a:pt x="10221" y="21887"/>
                      <a:pt x="10221" y="21887"/>
                      <a:pt x="10221" y="21887"/>
                    </a:cubicBezTo>
                    <a:cubicBezTo>
                      <a:pt x="10221" y="21887"/>
                      <a:pt x="10221" y="21887"/>
                      <a:pt x="10221" y="21887"/>
                    </a:cubicBezTo>
                    <a:lnTo>
                      <a:pt x="10221" y="21887"/>
                    </a:lnTo>
                    <a:cubicBezTo>
                      <a:pt x="10221" y="21888"/>
                      <a:pt x="10221" y="21889"/>
                      <a:pt x="10222" y="21889"/>
                    </a:cubicBezTo>
                    <a:cubicBezTo>
                      <a:pt x="10222" y="21889"/>
                      <a:pt x="10223" y="21889"/>
                      <a:pt x="10223" y="21889"/>
                    </a:cubicBezTo>
                    <a:lnTo>
                      <a:pt x="10223" y="21889"/>
                    </a:lnTo>
                    <a:lnTo>
                      <a:pt x="10226" y="21892"/>
                    </a:lnTo>
                    <a:lnTo>
                      <a:pt x="10221" y="21897"/>
                    </a:lnTo>
                    <a:lnTo>
                      <a:pt x="10243" y="21897"/>
                    </a:lnTo>
                    <a:lnTo>
                      <a:pt x="10237" y="21908"/>
                    </a:lnTo>
                    <a:cubicBezTo>
                      <a:pt x="10237" y="21914"/>
                      <a:pt x="10248" y="21919"/>
                      <a:pt x="10254" y="21925"/>
                    </a:cubicBezTo>
                    <a:lnTo>
                      <a:pt x="10248" y="21925"/>
                    </a:lnTo>
                    <a:cubicBezTo>
                      <a:pt x="10265" y="21925"/>
                      <a:pt x="10248" y="21942"/>
                      <a:pt x="10265" y="21942"/>
                    </a:cubicBezTo>
                    <a:lnTo>
                      <a:pt x="10271" y="21947"/>
                    </a:lnTo>
                    <a:lnTo>
                      <a:pt x="10268" y="21947"/>
                    </a:lnTo>
                    <a:cubicBezTo>
                      <a:pt x="10269" y="21950"/>
                      <a:pt x="10260" y="21966"/>
                      <a:pt x="10262" y="21966"/>
                    </a:cubicBezTo>
                    <a:cubicBezTo>
                      <a:pt x="10263" y="21966"/>
                      <a:pt x="10263" y="21965"/>
                      <a:pt x="10265" y="21964"/>
                    </a:cubicBezTo>
                    <a:cubicBezTo>
                      <a:pt x="10271" y="21964"/>
                      <a:pt x="10282" y="21964"/>
                      <a:pt x="10293" y="21953"/>
                    </a:cubicBezTo>
                    <a:lnTo>
                      <a:pt x="10293" y="21953"/>
                    </a:lnTo>
                    <a:cubicBezTo>
                      <a:pt x="10298" y="21964"/>
                      <a:pt x="10282" y="21964"/>
                      <a:pt x="10282" y="21969"/>
                    </a:cubicBezTo>
                    <a:cubicBezTo>
                      <a:pt x="10282" y="21972"/>
                      <a:pt x="10286" y="21972"/>
                      <a:pt x="10290" y="21972"/>
                    </a:cubicBezTo>
                    <a:cubicBezTo>
                      <a:pt x="10294" y="21972"/>
                      <a:pt x="10298" y="21972"/>
                      <a:pt x="10298" y="21975"/>
                    </a:cubicBezTo>
                    <a:lnTo>
                      <a:pt x="10293" y="21980"/>
                    </a:lnTo>
                    <a:cubicBezTo>
                      <a:pt x="10298" y="21980"/>
                      <a:pt x="10298" y="21980"/>
                      <a:pt x="10303" y="21989"/>
                    </a:cubicBezTo>
                    <a:lnTo>
                      <a:pt x="10303" y="21989"/>
                    </a:lnTo>
                    <a:cubicBezTo>
                      <a:pt x="10304" y="21989"/>
                      <a:pt x="10304" y="21989"/>
                      <a:pt x="10305" y="21989"/>
                    </a:cubicBezTo>
                    <a:lnTo>
                      <a:pt x="10305" y="21989"/>
                    </a:lnTo>
                    <a:cubicBezTo>
                      <a:pt x="10308" y="21989"/>
                      <a:pt x="10296" y="22000"/>
                      <a:pt x="10306" y="22000"/>
                    </a:cubicBezTo>
                    <a:cubicBezTo>
                      <a:pt x="10309" y="22000"/>
                      <a:pt x="10314" y="21999"/>
                      <a:pt x="10320" y="21997"/>
                    </a:cubicBezTo>
                    <a:lnTo>
                      <a:pt x="10320" y="21997"/>
                    </a:lnTo>
                    <a:cubicBezTo>
                      <a:pt x="10320" y="22002"/>
                      <a:pt x="10326" y="22002"/>
                      <a:pt x="10309" y="22019"/>
                    </a:cubicBezTo>
                    <a:cubicBezTo>
                      <a:pt x="10326" y="22019"/>
                      <a:pt x="10337" y="22025"/>
                      <a:pt x="10348" y="22030"/>
                    </a:cubicBezTo>
                    <a:cubicBezTo>
                      <a:pt x="10339" y="22039"/>
                      <a:pt x="10337" y="22041"/>
                      <a:pt x="10338" y="22041"/>
                    </a:cubicBezTo>
                    <a:cubicBezTo>
                      <a:pt x="10338" y="22041"/>
                      <a:pt x="10339" y="22040"/>
                      <a:pt x="10340" y="22040"/>
                    </a:cubicBezTo>
                    <a:lnTo>
                      <a:pt x="10340" y="22040"/>
                    </a:lnTo>
                    <a:cubicBezTo>
                      <a:pt x="10341" y="22040"/>
                      <a:pt x="10341" y="22041"/>
                      <a:pt x="10337" y="22047"/>
                    </a:cubicBezTo>
                    <a:lnTo>
                      <a:pt x="10348" y="22036"/>
                    </a:lnTo>
                    <a:cubicBezTo>
                      <a:pt x="10359" y="22052"/>
                      <a:pt x="10348" y="22085"/>
                      <a:pt x="10359" y="22091"/>
                    </a:cubicBezTo>
                    <a:lnTo>
                      <a:pt x="10354" y="22102"/>
                    </a:lnTo>
                    <a:lnTo>
                      <a:pt x="10365" y="22091"/>
                    </a:lnTo>
                    <a:cubicBezTo>
                      <a:pt x="10376" y="22113"/>
                      <a:pt x="10387" y="22135"/>
                      <a:pt x="10392" y="22146"/>
                    </a:cubicBezTo>
                    <a:cubicBezTo>
                      <a:pt x="10400" y="22146"/>
                      <a:pt x="10410" y="22144"/>
                      <a:pt x="10415" y="22144"/>
                    </a:cubicBezTo>
                    <a:cubicBezTo>
                      <a:pt x="10418" y="22144"/>
                      <a:pt x="10420" y="22145"/>
                      <a:pt x="10420" y="22146"/>
                    </a:cubicBezTo>
                    <a:cubicBezTo>
                      <a:pt x="10437" y="22157"/>
                      <a:pt x="10448" y="22163"/>
                      <a:pt x="10459" y="22174"/>
                    </a:cubicBezTo>
                    <a:cubicBezTo>
                      <a:pt x="10451" y="22174"/>
                      <a:pt x="10449" y="22179"/>
                      <a:pt x="10446" y="22183"/>
                    </a:cubicBezTo>
                    <a:lnTo>
                      <a:pt x="10446" y="22183"/>
                    </a:lnTo>
                    <a:cubicBezTo>
                      <a:pt x="10448" y="22182"/>
                      <a:pt x="10449" y="22181"/>
                      <a:pt x="10450" y="22181"/>
                    </a:cubicBezTo>
                    <a:lnTo>
                      <a:pt x="10450" y="22181"/>
                    </a:lnTo>
                    <a:cubicBezTo>
                      <a:pt x="10454" y="22181"/>
                      <a:pt x="10448" y="22191"/>
                      <a:pt x="10448" y="22191"/>
                    </a:cubicBezTo>
                    <a:lnTo>
                      <a:pt x="10459" y="22185"/>
                    </a:lnTo>
                    <a:cubicBezTo>
                      <a:pt x="10461" y="22182"/>
                      <a:pt x="10463" y="22181"/>
                      <a:pt x="10464" y="22181"/>
                    </a:cubicBezTo>
                    <a:lnTo>
                      <a:pt x="10464" y="22181"/>
                    </a:lnTo>
                    <a:cubicBezTo>
                      <a:pt x="10467" y="22181"/>
                      <a:pt x="10463" y="22192"/>
                      <a:pt x="10459" y="22196"/>
                    </a:cubicBezTo>
                    <a:lnTo>
                      <a:pt x="10470" y="22191"/>
                    </a:lnTo>
                    <a:lnTo>
                      <a:pt x="10470" y="22196"/>
                    </a:lnTo>
                    <a:lnTo>
                      <a:pt x="10464" y="22202"/>
                    </a:lnTo>
                    <a:cubicBezTo>
                      <a:pt x="10470" y="22202"/>
                      <a:pt x="10475" y="22202"/>
                      <a:pt x="10492" y="22196"/>
                    </a:cubicBezTo>
                    <a:lnTo>
                      <a:pt x="10492" y="22196"/>
                    </a:lnTo>
                    <a:cubicBezTo>
                      <a:pt x="10486" y="22202"/>
                      <a:pt x="10492" y="22213"/>
                      <a:pt x="10486" y="22213"/>
                    </a:cubicBezTo>
                    <a:lnTo>
                      <a:pt x="10497" y="22229"/>
                    </a:lnTo>
                    <a:lnTo>
                      <a:pt x="10497" y="22224"/>
                    </a:lnTo>
                    <a:cubicBezTo>
                      <a:pt x="10500" y="22221"/>
                      <a:pt x="10506" y="22220"/>
                      <a:pt x="10511" y="22220"/>
                    </a:cubicBezTo>
                    <a:cubicBezTo>
                      <a:pt x="10515" y="22220"/>
                      <a:pt x="10520" y="22221"/>
                      <a:pt x="10520" y="22224"/>
                    </a:cubicBezTo>
                    <a:cubicBezTo>
                      <a:pt x="10503" y="22229"/>
                      <a:pt x="10503" y="22240"/>
                      <a:pt x="10497" y="22246"/>
                    </a:cubicBezTo>
                    <a:cubicBezTo>
                      <a:pt x="10503" y="22246"/>
                      <a:pt x="10503" y="22229"/>
                      <a:pt x="10514" y="22229"/>
                    </a:cubicBezTo>
                    <a:cubicBezTo>
                      <a:pt x="10520" y="22229"/>
                      <a:pt x="10531" y="22229"/>
                      <a:pt x="10525" y="22240"/>
                    </a:cubicBezTo>
                    <a:lnTo>
                      <a:pt x="10520" y="22240"/>
                    </a:lnTo>
                    <a:cubicBezTo>
                      <a:pt x="10525" y="22240"/>
                      <a:pt x="10514" y="22257"/>
                      <a:pt x="10520" y="22257"/>
                    </a:cubicBezTo>
                    <a:cubicBezTo>
                      <a:pt x="10521" y="22256"/>
                      <a:pt x="10523" y="22256"/>
                      <a:pt x="10524" y="22256"/>
                    </a:cubicBezTo>
                    <a:cubicBezTo>
                      <a:pt x="10527" y="22256"/>
                      <a:pt x="10528" y="22258"/>
                      <a:pt x="10529" y="22258"/>
                    </a:cubicBezTo>
                    <a:cubicBezTo>
                      <a:pt x="10530" y="22258"/>
                      <a:pt x="10531" y="22258"/>
                      <a:pt x="10533" y="22256"/>
                    </a:cubicBezTo>
                    <a:lnTo>
                      <a:pt x="10533" y="22256"/>
                    </a:lnTo>
                    <a:cubicBezTo>
                      <a:pt x="10534" y="22256"/>
                      <a:pt x="10535" y="22256"/>
                      <a:pt x="10537" y="22256"/>
                    </a:cubicBezTo>
                    <a:cubicBezTo>
                      <a:pt x="10547" y="22256"/>
                      <a:pt x="10546" y="22269"/>
                      <a:pt x="10542" y="22274"/>
                    </a:cubicBezTo>
                    <a:cubicBezTo>
                      <a:pt x="10547" y="22269"/>
                      <a:pt x="10551" y="22267"/>
                      <a:pt x="10553" y="22267"/>
                    </a:cubicBezTo>
                    <a:cubicBezTo>
                      <a:pt x="10560" y="22267"/>
                      <a:pt x="10555" y="22283"/>
                      <a:pt x="10562" y="22283"/>
                    </a:cubicBezTo>
                    <a:cubicBezTo>
                      <a:pt x="10563" y="22283"/>
                      <a:pt x="10566" y="22282"/>
                      <a:pt x="10569" y="22279"/>
                    </a:cubicBezTo>
                    <a:lnTo>
                      <a:pt x="10569" y="22279"/>
                    </a:lnTo>
                    <a:lnTo>
                      <a:pt x="10558" y="22296"/>
                    </a:lnTo>
                    <a:cubicBezTo>
                      <a:pt x="10569" y="22285"/>
                      <a:pt x="10580" y="22279"/>
                      <a:pt x="10586" y="22279"/>
                    </a:cubicBezTo>
                    <a:lnTo>
                      <a:pt x="10586" y="22279"/>
                    </a:lnTo>
                    <a:cubicBezTo>
                      <a:pt x="10586" y="22282"/>
                      <a:pt x="10583" y="22287"/>
                      <a:pt x="10580" y="22293"/>
                    </a:cubicBezTo>
                    <a:lnTo>
                      <a:pt x="10580" y="22293"/>
                    </a:lnTo>
                    <a:lnTo>
                      <a:pt x="10586" y="22285"/>
                    </a:lnTo>
                    <a:lnTo>
                      <a:pt x="10586" y="22285"/>
                    </a:lnTo>
                    <a:cubicBezTo>
                      <a:pt x="10580" y="22329"/>
                      <a:pt x="10625" y="22334"/>
                      <a:pt x="10630" y="22379"/>
                    </a:cubicBezTo>
                    <a:cubicBezTo>
                      <a:pt x="10641" y="22384"/>
                      <a:pt x="10663" y="22384"/>
                      <a:pt x="10669" y="22395"/>
                    </a:cubicBezTo>
                    <a:lnTo>
                      <a:pt x="10669" y="22390"/>
                    </a:lnTo>
                    <a:lnTo>
                      <a:pt x="10686" y="22390"/>
                    </a:lnTo>
                    <a:cubicBezTo>
                      <a:pt x="10686" y="22412"/>
                      <a:pt x="10691" y="22440"/>
                      <a:pt x="10719" y="22440"/>
                    </a:cubicBezTo>
                    <a:cubicBezTo>
                      <a:pt x="10724" y="22437"/>
                      <a:pt x="10727" y="22436"/>
                      <a:pt x="10729" y="22436"/>
                    </a:cubicBezTo>
                    <a:cubicBezTo>
                      <a:pt x="10739" y="22436"/>
                      <a:pt x="10716" y="22462"/>
                      <a:pt x="10731" y="22462"/>
                    </a:cubicBezTo>
                    <a:cubicBezTo>
                      <a:pt x="10732" y="22462"/>
                      <a:pt x="10734" y="22462"/>
                      <a:pt x="10735" y="22462"/>
                    </a:cubicBezTo>
                    <a:lnTo>
                      <a:pt x="10735" y="22462"/>
                    </a:lnTo>
                    <a:lnTo>
                      <a:pt x="10724" y="22467"/>
                    </a:lnTo>
                    <a:lnTo>
                      <a:pt x="10774" y="22467"/>
                    </a:lnTo>
                    <a:cubicBezTo>
                      <a:pt x="10755" y="22486"/>
                      <a:pt x="10773" y="22477"/>
                      <a:pt x="10771" y="22484"/>
                    </a:cubicBezTo>
                    <a:lnTo>
                      <a:pt x="10771" y="22484"/>
                    </a:lnTo>
                    <a:lnTo>
                      <a:pt x="10774" y="22478"/>
                    </a:lnTo>
                    <a:lnTo>
                      <a:pt x="10774" y="22478"/>
                    </a:lnTo>
                    <a:cubicBezTo>
                      <a:pt x="10769" y="22489"/>
                      <a:pt x="10774" y="22495"/>
                      <a:pt x="10769" y="22501"/>
                    </a:cubicBezTo>
                    <a:lnTo>
                      <a:pt x="10780" y="22495"/>
                    </a:lnTo>
                    <a:lnTo>
                      <a:pt x="10774" y="22506"/>
                    </a:lnTo>
                    <a:cubicBezTo>
                      <a:pt x="10780" y="22517"/>
                      <a:pt x="10802" y="22517"/>
                      <a:pt x="10780" y="22545"/>
                    </a:cubicBezTo>
                    <a:cubicBezTo>
                      <a:pt x="10807" y="22545"/>
                      <a:pt x="10829" y="22561"/>
                      <a:pt x="10846" y="22584"/>
                    </a:cubicBezTo>
                    <a:cubicBezTo>
                      <a:pt x="10848" y="22582"/>
                      <a:pt x="10850" y="22581"/>
                      <a:pt x="10852" y="22581"/>
                    </a:cubicBezTo>
                    <a:cubicBezTo>
                      <a:pt x="10855" y="22581"/>
                      <a:pt x="10859" y="22584"/>
                      <a:pt x="10863" y="22584"/>
                    </a:cubicBezTo>
                    <a:lnTo>
                      <a:pt x="10857" y="22600"/>
                    </a:lnTo>
                    <a:cubicBezTo>
                      <a:pt x="10861" y="22600"/>
                      <a:pt x="10872" y="22593"/>
                      <a:pt x="10877" y="22593"/>
                    </a:cubicBezTo>
                    <a:cubicBezTo>
                      <a:pt x="10880" y="22593"/>
                      <a:pt x="10881" y="22595"/>
                      <a:pt x="10879" y="22600"/>
                    </a:cubicBezTo>
                    <a:cubicBezTo>
                      <a:pt x="10884" y="22600"/>
                      <a:pt x="10885" y="22607"/>
                      <a:pt x="10893" y="22607"/>
                    </a:cubicBezTo>
                    <a:cubicBezTo>
                      <a:pt x="10895" y="22607"/>
                      <a:pt x="10898" y="22607"/>
                      <a:pt x="10901" y="22606"/>
                    </a:cubicBezTo>
                    <a:lnTo>
                      <a:pt x="10901" y="22606"/>
                    </a:lnTo>
                    <a:cubicBezTo>
                      <a:pt x="10907" y="22611"/>
                      <a:pt x="10901" y="22617"/>
                      <a:pt x="10890" y="22633"/>
                    </a:cubicBezTo>
                    <a:cubicBezTo>
                      <a:pt x="10896" y="22628"/>
                      <a:pt x="10899" y="22626"/>
                      <a:pt x="10901" y="22626"/>
                    </a:cubicBezTo>
                    <a:cubicBezTo>
                      <a:pt x="10908" y="22626"/>
                      <a:pt x="10901" y="22644"/>
                      <a:pt x="10901" y="22644"/>
                    </a:cubicBezTo>
                    <a:cubicBezTo>
                      <a:pt x="10901" y="22644"/>
                      <a:pt x="10946" y="22716"/>
                      <a:pt x="11023" y="22772"/>
                    </a:cubicBezTo>
                    <a:cubicBezTo>
                      <a:pt x="11077" y="22813"/>
                      <a:pt x="11144" y="22852"/>
                      <a:pt x="11207" y="22852"/>
                    </a:cubicBezTo>
                    <a:cubicBezTo>
                      <a:pt x="11227" y="22852"/>
                      <a:pt x="11247" y="22848"/>
                      <a:pt x="11267" y="22838"/>
                    </a:cubicBezTo>
                    <a:cubicBezTo>
                      <a:pt x="11278" y="22833"/>
                      <a:pt x="11289" y="22827"/>
                      <a:pt x="11294" y="22810"/>
                    </a:cubicBezTo>
                    <a:lnTo>
                      <a:pt x="11294" y="22810"/>
                    </a:lnTo>
                    <a:cubicBezTo>
                      <a:pt x="11299" y="22810"/>
                      <a:pt x="11293" y="22825"/>
                      <a:pt x="11296" y="22825"/>
                    </a:cubicBezTo>
                    <a:cubicBezTo>
                      <a:pt x="11296" y="22825"/>
                      <a:pt x="11298" y="22824"/>
                      <a:pt x="11300" y="22821"/>
                    </a:cubicBezTo>
                    <a:cubicBezTo>
                      <a:pt x="11300" y="22805"/>
                      <a:pt x="11322" y="22794"/>
                      <a:pt x="11327" y="22777"/>
                    </a:cubicBezTo>
                    <a:cubicBezTo>
                      <a:pt x="11342" y="22817"/>
                      <a:pt x="11348" y="22826"/>
                      <a:pt x="11353" y="22834"/>
                    </a:cubicBezTo>
                    <a:lnTo>
                      <a:pt x="11353" y="22834"/>
                    </a:lnTo>
                    <a:cubicBezTo>
                      <a:pt x="11353" y="22822"/>
                      <a:pt x="11355" y="22809"/>
                      <a:pt x="11355" y="22799"/>
                    </a:cubicBezTo>
                    <a:cubicBezTo>
                      <a:pt x="11368" y="22816"/>
                      <a:pt x="11383" y="22836"/>
                      <a:pt x="11391" y="22836"/>
                    </a:cubicBezTo>
                    <a:cubicBezTo>
                      <a:pt x="11396" y="22836"/>
                      <a:pt x="11398" y="22826"/>
                      <a:pt x="11394" y="22799"/>
                    </a:cubicBezTo>
                    <a:cubicBezTo>
                      <a:pt x="11395" y="22798"/>
                      <a:pt x="11396" y="22798"/>
                      <a:pt x="11397" y="22798"/>
                    </a:cubicBezTo>
                    <a:cubicBezTo>
                      <a:pt x="11410" y="22798"/>
                      <a:pt x="11433" y="22847"/>
                      <a:pt x="11438" y="22888"/>
                    </a:cubicBezTo>
                    <a:lnTo>
                      <a:pt x="11422" y="22916"/>
                    </a:lnTo>
                    <a:lnTo>
                      <a:pt x="11460" y="22954"/>
                    </a:lnTo>
                    <a:cubicBezTo>
                      <a:pt x="11477" y="23021"/>
                      <a:pt x="11471" y="23048"/>
                      <a:pt x="11488" y="23093"/>
                    </a:cubicBezTo>
                    <a:cubicBezTo>
                      <a:pt x="11473" y="23065"/>
                      <a:pt x="11453" y="23040"/>
                      <a:pt x="11439" y="23034"/>
                    </a:cubicBezTo>
                    <a:lnTo>
                      <a:pt x="11439" y="23034"/>
                    </a:lnTo>
                    <a:cubicBezTo>
                      <a:pt x="11455" y="23062"/>
                      <a:pt x="11483" y="23164"/>
                      <a:pt x="11491" y="23164"/>
                    </a:cubicBezTo>
                    <a:cubicBezTo>
                      <a:pt x="11493" y="23164"/>
                      <a:pt x="11493" y="23161"/>
                      <a:pt x="11493" y="23153"/>
                    </a:cubicBezTo>
                    <a:cubicBezTo>
                      <a:pt x="11499" y="23159"/>
                      <a:pt x="11521" y="23225"/>
                      <a:pt x="11516" y="23242"/>
                    </a:cubicBezTo>
                    <a:cubicBezTo>
                      <a:pt x="11509" y="23226"/>
                      <a:pt x="11504" y="23219"/>
                      <a:pt x="11502" y="23219"/>
                    </a:cubicBezTo>
                    <a:lnTo>
                      <a:pt x="11502" y="23219"/>
                    </a:lnTo>
                    <a:cubicBezTo>
                      <a:pt x="11492" y="23219"/>
                      <a:pt x="11506" y="23303"/>
                      <a:pt x="11494" y="23303"/>
                    </a:cubicBezTo>
                    <a:cubicBezTo>
                      <a:pt x="11494" y="23303"/>
                      <a:pt x="11494" y="23303"/>
                      <a:pt x="11493" y="23303"/>
                    </a:cubicBezTo>
                    <a:lnTo>
                      <a:pt x="11493" y="23303"/>
                    </a:lnTo>
                    <a:cubicBezTo>
                      <a:pt x="11496" y="23307"/>
                      <a:pt x="11497" y="23308"/>
                      <a:pt x="11498" y="23308"/>
                    </a:cubicBezTo>
                    <a:cubicBezTo>
                      <a:pt x="11504" y="23308"/>
                      <a:pt x="11496" y="23266"/>
                      <a:pt x="11502" y="23266"/>
                    </a:cubicBezTo>
                    <a:lnTo>
                      <a:pt x="11502" y="23266"/>
                    </a:lnTo>
                    <a:cubicBezTo>
                      <a:pt x="11504" y="23266"/>
                      <a:pt x="11506" y="23268"/>
                      <a:pt x="11510" y="23275"/>
                    </a:cubicBezTo>
                    <a:cubicBezTo>
                      <a:pt x="11521" y="23325"/>
                      <a:pt x="11521" y="23364"/>
                      <a:pt x="11521" y="23391"/>
                    </a:cubicBezTo>
                    <a:lnTo>
                      <a:pt x="11516" y="23375"/>
                    </a:lnTo>
                    <a:lnTo>
                      <a:pt x="11527" y="23447"/>
                    </a:lnTo>
                    <a:cubicBezTo>
                      <a:pt x="11528" y="23447"/>
                      <a:pt x="11529" y="23448"/>
                      <a:pt x="11529" y="23448"/>
                    </a:cubicBezTo>
                    <a:cubicBezTo>
                      <a:pt x="11537" y="23448"/>
                      <a:pt x="11531" y="23415"/>
                      <a:pt x="11535" y="23415"/>
                    </a:cubicBezTo>
                    <a:lnTo>
                      <a:pt x="11535" y="23415"/>
                    </a:lnTo>
                    <a:cubicBezTo>
                      <a:pt x="11537" y="23415"/>
                      <a:pt x="11541" y="23422"/>
                      <a:pt x="11549" y="23441"/>
                    </a:cubicBezTo>
                    <a:cubicBezTo>
                      <a:pt x="11549" y="23463"/>
                      <a:pt x="11577" y="23530"/>
                      <a:pt x="11571" y="23530"/>
                    </a:cubicBezTo>
                    <a:cubicBezTo>
                      <a:pt x="11549" y="23502"/>
                      <a:pt x="11538" y="23530"/>
                      <a:pt x="11516" y="23469"/>
                    </a:cubicBezTo>
                    <a:lnTo>
                      <a:pt x="11516" y="23469"/>
                    </a:lnTo>
                    <a:cubicBezTo>
                      <a:pt x="11525" y="23510"/>
                      <a:pt x="11560" y="23626"/>
                      <a:pt x="11572" y="23626"/>
                    </a:cubicBezTo>
                    <a:cubicBezTo>
                      <a:pt x="11575" y="23626"/>
                      <a:pt x="11577" y="23620"/>
                      <a:pt x="11577" y="23607"/>
                    </a:cubicBezTo>
                    <a:lnTo>
                      <a:pt x="11593" y="23668"/>
                    </a:lnTo>
                    <a:cubicBezTo>
                      <a:pt x="11593" y="23642"/>
                      <a:pt x="11583" y="23587"/>
                      <a:pt x="11588" y="23587"/>
                    </a:cubicBezTo>
                    <a:lnTo>
                      <a:pt x="11588" y="23587"/>
                    </a:lnTo>
                    <a:cubicBezTo>
                      <a:pt x="11591" y="23587"/>
                      <a:pt x="11597" y="23601"/>
                      <a:pt x="11610" y="23640"/>
                    </a:cubicBezTo>
                    <a:lnTo>
                      <a:pt x="11604" y="23640"/>
                    </a:lnTo>
                    <a:lnTo>
                      <a:pt x="11637" y="23718"/>
                    </a:lnTo>
                    <a:lnTo>
                      <a:pt x="11637" y="23762"/>
                    </a:lnTo>
                    <a:cubicBezTo>
                      <a:pt x="11648" y="23762"/>
                      <a:pt x="11654" y="23768"/>
                      <a:pt x="11660" y="23801"/>
                    </a:cubicBezTo>
                    <a:cubicBezTo>
                      <a:pt x="11660" y="23806"/>
                      <a:pt x="11660" y="23845"/>
                      <a:pt x="11654" y="23845"/>
                    </a:cubicBezTo>
                    <a:cubicBezTo>
                      <a:pt x="11682" y="23934"/>
                      <a:pt x="11687" y="23917"/>
                      <a:pt x="11693" y="23934"/>
                    </a:cubicBezTo>
                    <a:cubicBezTo>
                      <a:pt x="11705" y="23971"/>
                      <a:pt x="11708" y="23990"/>
                      <a:pt x="11702" y="23990"/>
                    </a:cubicBezTo>
                    <a:cubicBezTo>
                      <a:pt x="11700" y="23990"/>
                      <a:pt x="11697" y="23988"/>
                      <a:pt x="11693" y="23984"/>
                    </a:cubicBezTo>
                    <a:lnTo>
                      <a:pt x="11693" y="23984"/>
                    </a:lnTo>
                    <a:cubicBezTo>
                      <a:pt x="11709" y="24050"/>
                      <a:pt x="11748" y="24166"/>
                      <a:pt x="11748" y="24216"/>
                    </a:cubicBezTo>
                    <a:cubicBezTo>
                      <a:pt x="11760" y="24243"/>
                      <a:pt x="11765" y="24252"/>
                      <a:pt x="11766" y="24252"/>
                    </a:cubicBezTo>
                    <a:cubicBezTo>
                      <a:pt x="11768" y="24252"/>
                      <a:pt x="11763" y="24230"/>
                      <a:pt x="11766" y="24230"/>
                    </a:cubicBezTo>
                    <a:lnTo>
                      <a:pt x="11766" y="24230"/>
                    </a:lnTo>
                    <a:cubicBezTo>
                      <a:pt x="11767" y="24230"/>
                      <a:pt x="11770" y="24234"/>
                      <a:pt x="11776" y="24244"/>
                    </a:cubicBezTo>
                    <a:cubicBezTo>
                      <a:pt x="11765" y="24332"/>
                      <a:pt x="11853" y="24548"/>
                      <a:pt x="11897" y="24703"/>
                    </a:cubicBezTo>
                    <a:cubicBezTo>
                      <a:pt x="11900" y="24692"/>
                      <a:pt x="11902" y="24687"/>
                      <a:pt x="11904" y="24687"/>
                    </a:cubicBezTo>
                    <a:cubicBezTo>
                      <a:pt x="11910" y="24687"/>
                      <a:pt x="11916" y="24741"/>
                      <a:pt x="11942" y="24758"/>
                    </a:cubicBezTo>
                    <a:cubicBezTo>
                      <a:pt x="11938" y="24758"/>
                      <a:pt x="11950" y="24825"/>
                      <a:pt x="11941" y="24825"/>
                    </a:cubicBezTo>
                    <a:cubicBezTo>
                      <a:pt x="11937" y="24825"/>
                      <a:pt x="11929" y="24812"/>
                      <a:pt x="11914" y="24775"/>
                    </a:cubicBezTo>
                    <a:lnTo>
                      <a:pt x="11914" y="24775"/>
                    </a:lnTo>
                    <a:lnTo>
                      <a:pt x="11942" y="24852"/>
                    </a:lnTo>
                    <a:cubicBezTo>
                      <a:pt x="11942" y="24861"/>
                      <a:pt x="11941" y="24864"/>
                      <a:pt x="11939" y="24864"/>
                    </a:cubicBezTo>
                    <a:cubicBezTo>
                      <a:pt x="11932" y="24864"/>
                      <a:pt x="11912" y="24787"/>
                      <a:pt x="11902" y="24787"/>
                    </a:cubicBezTo>
                    <a:cubicBezTo>
                      <a:pt x="11899" y="24787"/>
                      <a:pt x="11897" y="24795"/>
                      <a:pt x="11897" y="24814"/>
                    </a:cubicBezTo>
                    <a:cubicBezTo>
                      <a:pt x="11925" y="24902"/>
                      <a:pt x="11969" y="24952"/>
                      <a:pt x="11992" y="25063"/>
                    </a:cubicBezTo>
                    <a:cubicBezTo>
                      <a:pt x="11988" y="25059"/>
                      <a:pt x="11986" y="25058"/>
                      <a:pt x="11985" y="25058"/>
                    </a:cubicBezTo>
                    <a:lnTo>
                      <a:pt x="11985" y="25058"/>
                    </a:lnTo>
                    <a:cubicBezTo>
                      <a:pt x="11977" y="25058"/>
                      <a:pt x="12011" y="25124"/>
                      <a:pt x="11995" y="25124"/>
                    </a:cubicBezTo>
                    <a:cubicBezTo>
                      <a:pt x="11994" y="25124"/>
                      <a:pt x="11993" y="25124"/>
                      <a:pt x="11992" y="25123"/>
                    </a:cubicBezTo>
                    <a:cubicBezTo>
                      <a:pt x="11980" y="25101"/>
                      <a:pt x="11969" y="25074"/>
                      <a:pt x="11964" y="25046"/>
                    </a:cubicBezTo>
                    <a:lnTo>
                      <a:pt x="11964" y="25068"/>
                    </a:lnTo>
                    <a:cubicBezTo>
                      <a:pt x="11989" y="25168"/>
                      <a:pt x="12000" y="25180"/>
                      <a:pt x="12010" y="25180"/>
                    </a:cubicBezTo>
                    <a:cubicBezTo>
                      <a:pt x="12013" y="25180"/>
                      <a:pt x="12016" y="25179"/>
                      <a:pt x="12019" y="25179"/>
                    </a:cubicBezTo>
                    <a:cubicBezTo>
                      <a:pt x="12026" y="25179"/>
                      <a:pt x="12034" y="25184"/>
                      <a:pt x="12047" y="25218"/>
                    </a:cubicBezTo>
                    <a:cubicBezTo>
                      <a:pt x="12080" y="25339"/>
                      <a:pt x="12063" y="25317"/>
                      <a:pt x="12047" y="25328"/>
                    </a:cubicBezTo>
                    <a:cubicBezTo>
                      <a:pt x="12047" y="25350"/>
                      <a:pt x="12069" y="25406"/>
                      <a:pt x="12080" y="25439"/>
                    </a:cubicBezTo>
                    <a:cubicBezTo>
                      <a:pt x="12092" y="25513"/>
                      <a:pt x="12103" y="25525"/>
                      <a:pt x="12113" y="25525"/>
                    </a:cubicBezTo>
                    <a:cubicBezTo>
                      <a:pt x="12118" y="25525"/>
                      <a:pt x="12122" y="25522"/>
                      <a:pt x="12127" y="25522"/>
                    </a:cubicBezTo>
                    <a:cubicBezTo>
                      <a:pt x="12130" y="25522"/>
                      <a:pt x="12133" y="25524"/>
                      <a:pt x="12135" y="25527"/>
                    </a:cubicBezTo>
                    <a:cubicBezTo>
                      <a:pt x="12130" y="25594"/>
                      <a:pt x="12185" y="25710"/>
                      <a:pt x="12207" y="25738"/>
                    </a:cubicBezTo>
                    <a:cubicBezTo>
                      <a:pt x="12185" y="25561"/>
                      <a:pt x="12174" y="25622"/>
                      <a:pt x="12158" y="25456"/>
                    </a:cubicBezTo>
                    <a:cubicBezTo>
                      <a:pt x="12146" y="25433"/>
                      <a:pt x="12124" y="25450"/>
                      <a:pt x="12102" y="25345"/>
                    </a:cubicBezTo>
                    <a:lnTo>
                      <a:pt x="12102" y="25345"/>
                    </a:lnTo>
                    <a:cubicBezTo>
                      <a:pt x="12110" y="25361"/>
                      <a:pt x="12115" y="25367"/>
                      <a:pt x="12118" y="25367"/>
                    </a:cubicBezTo>
                    <a:cubicBezTo>
                      <a:pt x="12123" y="25367"/>
                      <a:pt x="12116" y="25333"/>
                      <a:pt x="12108" y="25317"/>
                    </a:cubicBezTo>
                    <a:cubicBezTo>
                      <a:pt x="12107" y="25320"/>
                      <a:pt x="12106" y="25321"/>
                      <a:pt x="12106" y="25321"/>
                    </a:cubicBezTo>
                    <a:cubicBezTo>
                      <a:pt x="12100" y="25321"/>
                      <a:pt x="12089" y="25248"/>
                      <a:pt x="12075" y="25223"/>
                    </a:cubicBezTo>
                    <a:cubicBezTo>
                      <a:pt x="12075" y="25218"/>
                      <a:pt x="12076" y="25217"/>
                      <a:pt x="12078" y="25217"/>
                    </a:cubicBezTo>
                    <a:cubicBezTo>
                      <a:pt x="12083" y="25217"/>
                      <a:pt x="12092" y="25227"/>
                      <a:pt x="12098" y="25227"/>
                    </a:cubicBezTo>
                    <a:cubicBezTo>
                      <a:pt x="12104" y="25227"/>
                      <a:pt x="12106" y="25217"/>
                      <a:pt x="12097" y="25179"/>
                    </a:cubicBezTo>
                    <a:lnTo>
                      <a:pt x="12063" y="25173"/>
                    </a:lnTo>
                    <a:cubicBezTo>
                      <a:pt x="12052" y="25129"/>
                      <a:pt x="12091" y="25179"/>
                      <a:pt x="12052" y="25101"/>
                    </a:cubicBezTo>
                    <a:lnTo>
                      <a:pt x="12052" y="25101"/>
                    </a:lnTo>
                    <a:cubicBezTo>
                      <a:pt x="12080" y="25146"/>
                      <a:pt x="12075" y="25079"/>
                      <a:pt x="12108" y="25190"/>
                    </a:cubicBezTo>
                    <a:cubicBezTo>
                      <a:pt x="12097" y="25052"/>
                      <a:pt x="12041" y="24991"/>
                      <a:pt x="11997" y="24897"/>
                    </a:cubicBezTo>
                    <a:lnTo>
                      <a:pt x="11997" y="24897"/>
                    </a:lnTo>
                    <a:cubicBezTo>
                      <a:pt x="12000" y="24898"/>
                      <a:pt x="12003" y="24899"/>
                      <a:pt x="12005" y="24901"/>
                    </a:cubicBezTo>
                    <a:lnTo>
                      <a:pt x="12005" y="24901"/>
                    </a:lnTo>
                    <a:cubicBezTo>
                      <a:pt x="11993" y="24880"/>
                      <a:pt x="11985" y="24847"/>
                      <a:pt x="11980" y="24825"/>
                    </a:cubicBezTo>
                    <a:cubicBezTo>
                      <a:pt x="11977" y="24810"/>
                      <a:pt x="11976" y="24804"/>
                      <a:pt x="11977" y="24804"/>
                    </a:cubicBezTo>
                    <a:lnTo>
                      <a:pt x="11977" y="24804"/>
                    </a:lnTo>
                    <a:cubicBezTo>
                      <a:pt x="11981" y="24804"/>
                      <a:pt x="12002" y="24855"/>
                      <a:pt x="12007" y="24855"/>
                    </a:cubicBezTo>
                    <a:cubicBezTo>
                      <a:pt x="12008" y="24855"/>
                      <a:pt x="12008" y="24854"/>
                      <a:pt x="12008" y="24852"/>
                    </a:cubicBezTo>
                    <a:lnTo>
                      <a:pt x="11969" y="24742"/>
                    </a:lnTo>
                    <a:cubicBezTo>
                      <a:pt x="11958" y="24714"/>
                      <a:pt x="11953" y="24686"/>
                      <a:pt x="11953" y="24675"/>
                    </a:cubicBezTo>
                    <a:lnTo>
                      <a:pt x="11953" y="24675"/>
                    </a:lnTo>
                    <a:cubicBezTo>
                      <a:pt x="11969" y="24703"/>
                      <a:pt x="11986" y="24714"/>
                      <a:pt x="11997" y="24736"/>
                    </a:cubicBezTo>
                    <a:lnTo>
                      <a:pt x="11942" y="24625"/>
                    </a:lnTo>
                    <a:lnTo>
                      <a:pt x="11942" y="24625"/>
                    </a:lnTo>
                    <a:cubicBezTo>
                      <a:pt x="11942" y="24626"/>
                      <a:pt x="11943" y="24626"/>
                      <a:pt x="11943" y="24626"/>
                    </a:cubicBezTo>
                    <a:cubicBezTo>
                      <a:pt x="11953" y="24626"/>
                      <a:pt x="11943" y="24575"/>
                      <a:pt x="11948" y="24575"/>
                    </a:cubicBezTo>
                    <a:lnTo>
                      <a:pt x="11948" y="24575"/>
                    </a:lnTo>
                    <a:cubicBezTo>
                      <a:pt x="11950" y="24575"/>
                      <a:pt x="11955" y="24582"/>
                      <a:pt x="11964" y="24603"/>
                    </a:cubicBezTo>
                    <a:lnTo>
                      <a:pt x="11914" y="24437"/>
                    </a:lnTo>
                    <a:lnTo>
                      <a:pt x="11931" y="24415"/>
                    </a:lnTo>
                    <a:cubicBezTo>
                      <a:pt x="11923" y="24396"/>
                      <a:pt x="11917" y="24387"/>
                      <a:pt x="11916" y="24387"/>
                    </a:cubicBezTo>
                    <a:lnTo>
                      <a:pt x="11916" y="24387"/>
                    </a:lnTo>
                    <a:cubicBezTo>
                      <a:pt x="11915" y="24387"/>
                      <a:pt x="11915" y="24389"/>
                      <a:pt x="11916" y="24393"/>
                    </a:cubicBezTo>
                    <a:lnTo>
                      <a:pt x="11916" y="24393"/>
                    </a:lnTo>
                    <a:cubicBezTo>
                      <a:pt x="11890" y="24321"/>
                      <a:pt x="11831" y="24193"/>
                      <a:pt x="11854" y="24193"/>
                    </a:cubicBezTo>
                    <a:cubicBezTo>
                      <a:pt x="11856" y="24193"/>
                      <a:pt x="11857" y="24193"/>
                      <a:pt x="11859" y="24194"/>
                    </a:cubicBezTo>
                    <a:cubicBezTo>
                      <a:pt x="11803" y="24061"/>
                      <a:pt x="11798" y="24017"/>
                      <a:pt x="11743" y="23856"/>
                    </a:cubicBezTo>
                    <a:lnTo>
                      <a:pt x="11743" y="23856"/>
                    </a:lnTo>
                    <a:cubicBezTo>
                      <a:pt x="11753" y="23878"/>
                      <a:pt x="11759" y="23887"/>
                      <a:pt x="11762" y="23887"/>
                    </a:cubicBezTo>
                    <a:cubicBezTo>
                      <a:pt x="11770" y="23887"/>
                      <a:pt x="11748" y="23801"/>
                      <a:pt x="11754" y="23801"/>
                    </a:cubicBezTo>
                    <a:lnTo>
                      <a:pt x="11754" y="23801"/>
                    </a:lnTo>
                    <a:cubicBezTo>
                      <a:pt x="11755" y="23801"/>
                      <a:pt x="11760" y="23810"/>
                      <a:pt x="11770" y="23834"/>
                    </a:cubicBezTo>
                    <a:cubicBezTo>
                      <a:pt x="11759" y="23757"/>
                      <a:pt x="11731" y="23746"/>
                      <a:pt x="11709" y="23685"/>
                    </a:cubicBezTo>
                    <a:cubicBezTo>
                      <a:pt x="11707" y="23656"/>
                      <a:pt x="11711" y="23644"/>
                      <a:pt x="11717" y="23644"/>
                    </a:cubicBezTo>
                    <a:cubicBezTo>
                      <a:pt x="11720" y="23644"/>
                      <a:pt x="11724" y="23647"/>
                      <a:pt x="11728" y="23653"/>
                    </a:cubicBezTo>
                    <a:lnTo>
                      <a:pt x="11728" y="23653"/>
                    </a:lnTo>
                    <a:lnTo>
                      <a:pt x="11720" y="23635"/>
                    </a:lnTo>
                    <a:lnTo>
                      <a:pt x="11731" y="23635"/>
                    </a:lnTo>
                    <a:lnTo>
                      <a:pt x="11704" y="23574"/>
                    </a:lnTo>
                    <a:cubicBezTo>
                      <a:pt x="11693" y="23502"/>
                      <a:pt x="11715" y="23552"/>
                      <a:pt x="11704" y="23480"/>
                    </a:cubicBezTo>
                    <a:lnTo>
                      <a:pt x="11682" y="23474"/>
                    </a:lnTo>
                    <a:lnTo>
                      <a:pt x="11682" y="23425"/>
                    </a:lnTo>
                    <a:cubicBezTo>
                      <a:pt x="11682" y="23429"/>
                      <a:pt x="11681" y="23431"/>
                      <a:pt x="11679" y="23431"/>
                    </a:cubicBezTo>
                    <a:cubicBezTo>
                      <a:pt x="11673" y="23431"/>
                      <a:pt x="11656" y="23398"/>
                      <a:pt x="11643" y="23358"/>
                    </a:cubicBezTo>
                    <a:lnTo>
                      <a:pt x="11654" y="23358"/>
                    </a:lnTo>
                    <a:lnTo>
                      <a:pt x="11632" y="23297"/>
                    </a:lnTo>
                    <a:lnTo>
                      <a:pt x="11632" y="23297"/>
                    </a:lnTo>
                    <a:cubicBezTo>
                      <a:pt x="11637" y="23309"/>
                      <a:pt x="11640" y="23313"/>
                      <a:pt x="11641" y="23313"/>
                    </a:cubicBezTo>
                    <a:cubicBezTo>
                      <a:pt x="11644" y="23313"/>
                      <a:pt x="11624" y="23257"/>
                      <a:pt x="11634" y="23257"/>
                    </a:cubicBezTo>
                    <a:lnTo>
                      <a:pt x="11634" y="23257"/>
                    </a:lnTo>
                    <a:cubicBezTo>
                      <a:pt x="11635" y="23257"/>
                      <a:pt x="11636" y="23257"/>
                      <a:pt x="11637" y="23259"/>
                    </a:cubicBezTo>
                    <a:cubicBezTo>
                      <a:pt x="11626" y="23203"/>
                      <a:pt x="11626" y="23203"/>
                      <a:pt x="11599" y="23115"/>
                    </a:cubicBezTo>
                    <a:lnTo>
                      <a:pt x="11588" y="23137"/>
                    </a:lnTo>
                    <a:cubicBezTo>
                      <a:pt x="11568" y="23079"/>
                      <a:pt x="11572" y="23077"/>
                      <a:pt x="11578" y="23077"/>
                    </a:cubicBezTo>
                    <a:cubicBezTo>
                      <a:pt x="11578" y="23077"/>
                      <a:pt x="11578" y="23077"/>
                      <a:pt x="11579" y="23077"/>
                    </a:cubicBezTo>
                    <a:cubicBezTo>
                      <a:pt x="11584" y="23077"/>
                      <a:pt x="11590" y="23076"/>
                      <a:pt x="11577" y="23026"/>
                    </a:cubicBezTo>
                    <a:lnTo>
                      <a:pt x="11565" y="23032"/>
                    </a:lnTo>
                    <a:cubicBezTo>
                      <a:pt x="11543" y="22888"/>
                      <a:pt x="11482" y="22799"/>
                      <a:pt x="11466" y="22689"/>
                    </a:cubicBezTo>
                    <a:lnTo>
                      <a:pt x="11466" y="22689"/>
                    </a:lnTo>
                    <a:cubicBezTo>
                      <a:pt x="11479" y="22724"/>
                      <a:pt x="11488" y="22731"/>
                      <a:pt x="11492" y="22731"/>
                    </a:cubicBezTo>
                    <a:cubicBezTo>
                      <a:pt x="11495" y="22731"/>
                      <a:pt x="11496" y="22727"/>
                      <a:pt x="11493" y="22727"/>
                    </a:cubicBezTo>
                    <a:cubicBezTo>
                      <a:pt x="11466" y="22639"/>
                      <a:pt x="11427" y="22495"/>
                      <a:pt x="11383" y="22406"/>
                    </a:cubicBezTo>
                    <a:cubicBezTo>
                      <a:pt x="11388" y="22362"/>
                      <a:pt x="11399" y="22357"/>
                      <a:pt x="11377" y="22257"/>
                    </a:cubicBezTo>
                    <a:cubicBezTo>
                      <a:pt x="11355" y="22191"/>
                      <a:pt x="11350" y="22185"/>
                      <a:pt x="11333" y="22163"/>
                    </a:cubicBezTo>
                    <a:cubicBezTo>
                      <a:pt x="11322" y="22091"/>
                      <a:pt x="11278" y="21969"/>
                      <a:pt x="11289" y="21964"/>
                    </a:cubicBezTo>
                    <a:cubicBezTo>
                      <a:pt x="11272" y="21947"/>
                      <a:pt x="11272" y="21897"/>
                      <a:pt x="11250" y="21864"/>
                    </a:cubicBezTo>
                    <a:lnTo>
                      <a:pt x="11261" y="21859"/>
                    </a:lnTo>
                    <a:lnTo>
                      <a:pt x="11244" y="21864"/>
                    </a:lnTo>
                    <a:cubicBezTo>
                      <a:pt x="11239" y="21734"/>
                      <a:pt x="11169" y="21667"/>
                      <a:pt x="11162" y="21544"/>
                    </a:cubicBezTo>
                    <a:lnTo>
                      <a:pt x="11162" y="21544"/>
                    </a:lnTo>
                    <a:lnTo>
                      <a:pt x="11167" y="21560"/>
                    </a:lnTo>
                    <a:lnTo>
                      <a:pt x="11161" y="21538"/>
                    </a:lnTo>
                    <a:lnTo>
                      <a:pt x="11161" y="21538"/>
                    </a:lnTo>
                    <a:cubicBezTo>
                      <a:pt x="11162" y="21540"/>
                      <a:pt x="11162" y="21542"/>
                      <a:pt x="11162" y="21544"/>
                    </a:cubicBezTo>
                    <a:lnTo>
                      <a:pt x="11162" y="21544"/>
                    </a:lnTo>
                    <a:lnTo>
                      <a:pt x="11150" y="21510"/>
                    </a:lnTo>
                    <a:cubicBezTo>
                      <a:pt x="11151" y="21509"/>
                      <a:pt x="11152" y="21509"/>
                      <a:pt x="11153" y="21509"/>
                    </a:cubicBezTo>
                    <a:cubicBezTo>
                      <a:pt x="11158" y="21509"/>
                      <a:pt x="11162" y="21521"/>
                      <a:pt x="11167" y="21521"/>
                    </a:cubicBezTo>
                    <a:lnTo>
                      <a:pt x="11161" y="21493"/>
                    </a:lnTo>
                    <a:cubicBezTo>
                      <a:pt x="11167" y="21493"/>
                      <a:pt x="11161" y="21482"/>
                      <a:pt x="11161" y="21482"/>
                    </a:cubicBezTo>
                    <a:lnTo>
                      <a:pt x="11161" y="21477"/>
                    </a:lnTo>
                    <a:cubicBezTo>
                      <a:pt x="11167" y="21482"/>
                      <a:pt x="11161" y="21482"/>
                      <a:pt x="11178" y="21482"/>
                    </a:cubicBezTo>
                    <a:lnTo>
                      <a:pt x="11178" y="21471"/>
                    </a:lnTo>
                    <a:lnTo>
                      <a:pt x="11189" y="21482"/>
                    </a:lnTo>
                    <a:cubicBezTo>
                      <a:pt x="11217" y="21466"/>
                      <a:pt x="11278" y="21477"/>
                      <a:pt x="11278" y="21444"/>
                    </a:cubicBezTo>
                    <a:cubicBezTo>
                      <a:pt x="11294" y="21444"/>
                      <a:pt x="11289" y="21449"/>
                      <a:pt x="11294" y="21455"/>
                    </a:cubicBezTo>
                    <a:lnTo>
                      <a:pt x="11294" y="21455"/>
                    </a:lnTo>
                    <a:cubicBezTo>
                      <a:pt x="11289" y="21427"/>
                      <a:pt x="11333" y="21444"/>
                      <a:pt x="11344" y="21427"/>
                    </a:cubicBezTo>
                    <a:lnTo>
                      <a:pt x="11327" y="21421"/>
                    </a:lnTo>
                    <a:cubicBezTo>
                      <a:pt x="11372" y="21416"/>
                      <a:pt x="11372" y="21383"/>
                      <a:pt x="11388" y="21361"/>
                    </a:cubicBezTo>
                    <a:lnTo>
                      <a:pt x="11383" y="21361"/>
                    </a:lnTo>
                    <a:cubicBezTo>
                      <a:pt x="11377" y="21355"/>
                      <a:pt x="11377" y="21344"/>
                      <a:pt x="11372" y="21338"/>
                    </a:cubicBezTo>
                    <a:lnTo>
                      <a:pt x="11372" y="21338"/>
                    </a:lnTo>
                    <a:cubicBezTo>
                      <a:pt x="11374" y="21338"/>
                      <a:pt x="11378" y="21341"/>
                      <a:pt x="11381" y="21343"/>
                    </a:cubicBezTo>
                    <a:lnTo>
                      <a:pt x="11381" y="21343"/>
                    </a:lnTo>
                    <a:cubicBezTo>
                      <a:pt x="11412" y="21329"/>
                      <a:pt x="11428" y="21282"/>
                      <a:pt x="11460" y="21250"/>
                    </a:cubicBezTo>
                    <a:cubicBezTo>
                      <a:pt x="11471" y="21195"/>
                      <a:pt x="11515" y="21145"/>
                      <a:pt x="11521" y="21090"/>
                    </a:cubicBezTo>
                    <a:lnTo>
                      <a:pt x="11521" y="21090"/>
                    </a:lnTo>
                    <a:cubicBezTo>
                      <a:pt x="11521" y="21091"/>
                      <a:pt x="11520" y="21091"/>
                      <a:pt x="11518" y="21091"/>
                    </a:cubicBezTo>
                    <a:cubicBezTo>
                      <a:pt x="11511" y="21091"/>
                      <a:pt x="11495" y="21084"/>
                      <a:pt x="11499" y="21084"/>
                    </a:cubicBezTo>
                    <a:cubicBezTo>
                      <a:pt x="11554" y="21084"/>
                      <a:pt x="11499" y="21056"/>
                      <a:pt x="11543" y="21045"/>
                    </a:cubicBezTo>
                    <a:cubicBezTo>
                      <a:pt x="11538" y="21012"/>
                      <a:pt x="11582" y="21001"/>
                      <a:pt x="11554" y="20957"/>
                    </a:cubicBezTo>
                    <a:lnTo>
                      <a:pt x="11571" y="20957"/>
                    </a:lnTo>
                    <a:cubicBezTo>
                      <a:pt x="11577" y="20957"/>
                      <a:pt x="11571" y="20951"/>
                      <a:pt x="11571" y="20946"/>
                    </a:cubicBezTo>
                    <a:lnTo>
                      <a:pt x="11577" y="20946"/>
                    </a:lnTo>
                    <a:cubicBezTo>
                      <a:pt x="11582" y="20934"/>
                      <a:pt x="11577" y="20918"/>
                      <a:pt x="11582" y="20918"/>
                    </a:cubicBezTo>
                    <a:lnTo>
                      <a:pt x="11571" y="20907"/>
                    </a:lnTo>
                    <a:cubicBezTo>
                      <a:pt x="11571" y="20904"/>
                      <a:pt x="11574" y="20904"/>
                      <a:pt x="11576" y="20904"/>
                    </a:cubicBezTo>
                    <a:cubicBezTo>
                      <a:pt x="11578" y="20904"/>
                      <a:pt x="11579" y="20904"/>
                      <a:pt x="11577" y="20901"/>
                    </a:cubicBezTo>
                    <a:lnTo>
                      <a:pt x="11582" y="20901"/>
                    </a:lnTo>
                    <a:lnTo>
                      <a:pt x="11571" y="20890"/>
                    </a:lnTo>
                    <a:lnTo>
                      <a:pt x="11571" y="20890"/>
                    </a:lnTo>
                    <a:cubicBezTo>
                      <a:pt x="11573" y="20891"/>
                      <a:pt x="11576" y="20891"/>
                      <a:pt x="11577" y="20891"/>
                    </a:cubicBezTo>
                    <a:cubicBezTo>
                      <a:pt x="11595" y="20891"/>
                      <a:pt x="11578" y="20868"/>
                      <a:pt x="11593" y="20868"/>
                    </a:cubicBezTo>
                    <a:cubicBezTo>
                      <a:pt x="11593" y="20863"/>
                      <a:pt x="11577" y="20840"/>
                      <a:pt x="11593" y="20824"/>
                    </a:cubicBezTo>
                    <a:cubicBezTo>
                      <a:pt x="11604" y="20824"/>
                      <a:pt x="11610" y="20813"/>
                      <a:pt x="11621" y="20807"/>
                    </a:cubicBezTo>
                    <a:cubicBezTo>
                      <a:pt x="11621" y="20785"/>
                      <a:pt x="11621" y="20757"/>
                      <a:pt x="11632" y="20735"/>
                    </a:cubicBezTo>
                    <a:lnTo>
                      <a:pt x="11610" y="20735"/>
                    </a:lnTo>
                    <a:lnTo>
                      <a:pt x="11610" y="20730"/>
                    </a:lnTo>
                    <a:lnTo>
                      <a:pt x="11621" y="20730"/>
                    </a:lnTo>
                    <a:cubicBezTo>
                      <a:pt x="11637" y="20730"/>
                      <a:pt x="11621" y="20719"/>
                      <a:pt x="11626" y="20708"/>
                    </a:cubicBezTo>
                    <a:cubicBezTo>
                      <a:pt x="11610" y="20708"/>
                      <a:pt x="11626" y="20713"/>
                      <a:pt x="11621" y="20713"/>
                    </a:cubicBezTo>
                    <a:cubicBezTo>
                      <a:pt x="11618" y="20716"/>
                      <a:pt x="11615" y="20717"/>
                      <a:pt x="11612" y="20717"/>
                    </a:cubicBezTo>
                    <a:cubicBezTo>
                      <a:pt x="11603" y="20717"/>
                      <a:pt x="11596" y="20708"/>
                      <a:pt x="11604" y="20708"/>
                    </a:cubicBezTo>
                    <a:lnTo>
                      <a:pt x="11610" y="20708"/>
                    </a:lnTo>
                    <a:lnTo>
                      <a:pt x="11604" y="20702"/>
                    </a:lnTo>
                    <a:lnTo>
                      <a:pt x="11637" y="20702"/>
                    </a:lnTo>
                    <a:cubicBezTo>
                      <a:pt x="11637" y="20680"/>
                      <a:pt x="11621" y="20658"/>
                      <a:pt x="11632" y="20641"/>
                    </a:cubicBezTo>
                    <a:lnTo>
                      <a:pt x="11632" y="20641"/>
                    </a:lnTo>
                    <a:cubicBezTo>
                      <a:pt x="11634" y="20642"/>
                      <a:pt x="11635" y="20642"/>
                      <a:pt x="11636" y="20642"/>
                    </a:cubicBezTo>
                    <a:cubicBezTo>
                      <a:pt x="11644" y="20642"/>
                      <a:pt x="11637" y="20629"/>
                      <a:pt x="11652" y="20629"/>
                    </a:cubicBezTo>
                    <a:cubicBezTo>
                      <a:pt x="11654" y="20629"/>
                      <a:pt x="11656" y="20629"/>
                      <a:pt x="11660" y="20630"/>
                    </a:cubicBezTo>
                    <a:cubicBezTo>
                      <a:pt x="11657" y="20625"/>
                      <a:pt x="11651" y="20625"/>
                      <a:pt x="11644" y="20625"/>
                    </a:cubicBezTo>
                    <a:cubicBezTo>
                      <a:pt x="11637" y="20625"/>
                      <a:pt x="11629" y="20625"/>
                      <a:pt x="11621" y="20619"/>
                    </a:cubicBezTo>
                    <a:cubicBezTo>
                      <a:pt x="11621" y="20614"/>
                      <a:pt x="11610" y="20614"/>
                      <a:pt x="11626" y="20614"/>
                    </a:cubicBezTo>
                    <a:lnTo>
                      <a:pt x="11648" y="20614"/>
                    </a:lnTo>
                    <a:lnTo>
                      <a:pt x="11648" y="20608"/>
                    </a:lnTo>
                    <a:lnTo>
                      <a:pt x="11654" y="20608"/>
                    </a:lnTo>
                    <a:cubicBezTo>
                      <a:pt x="11637" y="20586"/>
                      <a:pt x="11676" y="20580"/>
                      <a:pt x="11660" y="20558"/>
                    </a:cubicBezTo>
                    <a:lnTo>
                      <a:pt x="11660" y="20558"/>
                    </a:lnTo>
                    <a:cubicBezTo>
                      <a:pt x="11656" y="20558"/>
                      <a:pt x="11655" y="20561"/>
                      <a:pt x="11653" y="20561"/>
                    </a:cubicBezTo>
                    <a:cubicBezTo>
                      <a:pt x="11652" y="20561"/>
                      <a:pt x="11650" y="20560"/>
                      <a:pt x="11648" y="20558"/>
                    </a:cubicBezTo>
                    <a:cubicBezTo>
                      <a:pt x="11626" y="20536"/>
                      <a:pt x="11665" y="20542"/>
                      <a:pt x="11654" y="20531"/>
                    </a:cubicBezTo>
                    <a:lnTo>
                      <a:pt x="11654" y="20531"/>
                    </a:lnTo>
                    <a:lnTo>
                      <a:pt x="11665" y="20536"/>
                    </a:lnTo>
                    <a:cubicBezTo>
                      <a:pt x="11660" y="20531"/>
                      <a:pt x="11648" y="20531"/>
                      <a:pt x="11660" y="20525"/>
                    </a:cubicBezTo>
                    <a:cubicBezTo>
                      <a:pt x="11676" y="20525"/>
                      <a:pt x="11676" y="20531"/>
                      <a:pt x="11682" y="20536"/>
                    </a:cubicBezTo>
                    <a:cubicBezTo>
                      <a:pt x="11682" y="20531"/>
                      <a:pt x="11682" y="20514"/>
                      <a:pt x="11665" y="20514"/>
                    </a:cubicBezTo>
                    <a:cubicBezTo>
                      <a:pt x="11660" y="20508"/>
                      <a:pt x="11676" y="20508"/>
                      <a:pt x="11682" y="20503"/>
                    </a:cubicBezTo>
                    <a:lnTo>
                      <a:pt x="11682" y="20503"/>
                    </a:lnTo>
                    <a:cubicBezTo>
                      <a:pt x="11678" y="20503"/>
                      <a:pt x="11672" y="20505"/>
                      <a:pt x="11666" y="20505"/>
                    </a:cubicBezTo>
                    <a:cubicBezTo>
                      <a:pt x="11664" y="20505"/>
                      <a:pt x="11661" y="20505"/>
                      <a:pt x="11660" y="20503"/>
                    </a:cubicBezTo>
                    <a:cubicBezTo>
                      <a:pt x="11665" y="20497"/>
                      <a:pt x="11676" y="20481"/>
                      <a:pt x="11676" y="20470"/>
                    </a:cubicBezTo>
                    <a:lnTo>
                      <a:pt x="11687" y="20470"/>
                    </a:lnTo>
                    <a:cubicBezTo>
                      <a:pt x="11665" y="20453"/>
                      <a:pt x="11704" y="20459"/>
                      <a:pt x="11704" y="20448"/>
                    </a:cubicBezTo>
                    <a:cubicBezTo>
                      <a:pt x="11704" y="20409"/>
                      <a:pt x="11682" y="20370"/>
                      <a:pt x="11687" y="20337"/>
                    </a:cubicBezTo>
                    <a:cubicBezTo>
                      <a:pt x="11665" y="20331"/>
                      <a:pt x="11665" y="20315"/>
                      <a:pt x="11660" y="20309"/>
                    </a:cubicBezTo>
                    <a:lnTo>
                      <a:pt x="11687" y="20309"/>
                    </a:lnTo>
                    <a:lnTo>
                      <a:pt x="11682" y="20304"/>
                    </a:lnTo>
                    <a:lnTo>
                      <a:pt x="11682" y="20304"/>
                    </a:lnTo>
                    <a:cubicBezTo>
                      <a:pt x="11685" y="20304"/>
                      <a:pt x="11687" y="20306"/>
                      <a:pt x="11689" y="20306"/>
                    </a:cubicBezTo>
                    <a:cubicBezTo>
                      <a:pt x="11690" y="20306"/>
                      <a:pt x="11691" y="20305"/>
                      <a:pt x="11693" y="20304"/>
                    </a:cubicBezTo>
                    <a:lnTo>
                      <a:pt x="11682" y="20293"/>
                    </a:lnTo>
                    <a:cubicBezTo>
                      <a:pt x="11686" y="20293"/>
                      <a:pt x="11687" y="20281"/>
                      <a:pt x="11696" y="20281"/>
                    </a:cubicBezTo>
                    <a:cubicBezTo>
                      <a:pt x="11699" y="20281"/>
                      <a:pt x="11703" y="20282"/>
                      <a:pt x="11709" y="20287"/>
                    </a:cubicBezTo>
                    <a:lnTo>
                      <a:pt x="11709" y="20254"/>
                    </a:lnTo>
                    <a:cubicBezTo>
                      <a:pt x="11709" y="20248"/>
                      <a:pt x="11687" y="20248"/>
                      <a:pt x="11693" y="20237"/>
                    </a:cubicBezTo>
                    <a:lnTo>
                      <a:pt x="11709" y="20237"/>
                    </a:lnTo>
                    <a:cubicBezTo>
                      <a:pt x="11731" y="20221"/>
                      <a:pt x="11654" y="20210"/>
                      <a:pt x="11665" y="20182"/>
                    </a:cubicBezTo>
                    <a:cubicBezTo>
                      <a:pt x="11648" y="20182"/>
                      <a:pt x="11654" y="20176"/>
                      <a:pt x="11637" y="20176"/>
                    </a:cubicBezTo>
                    <a:cubicBezTo>
                      <a:pt x="11648" y="20171"/>
                      <a:pt x="11632" y="20171"/>
                      <a:pt x="11632" y="20165"/>
                    </a:cubicBezTo>
                    <a:cubicBezTo>
                      <a:pt x="11648" y="20154"/>
                      <a:pt x="11637" y="20143"/>
                      <a:pt x="11654" y="20138"/>
                    </a:cubicBezTo>
                    <a:cubicBezTo>
                      <a:pt x="11648" y="20127"/>
                      <a:pt x="11626" y="20127"/>
                      <a:pt x="11621" y="20121"/>
                    </a:cubicBezTo>
                    <a:cubicBezTo>
                      <a:pt x="11629" y="20118"/>
                      <a:pt x="11633" y="20118"/>
                      <a:pt x="11637" y="20118"/>
                    </a:cubicBezTo>
                    <a:cubicBezTo>
                      <a:pt x="11640" y="20118"/>
                      <a:pt x="11643" y="20118"/>
                      <a:pt x="11648" y="20115"/>
                    </a:cubicBezTo>
                    <a:lnTo>
                      <a:pt x="11632" y="20115"/>
                    </a:lnTo>
                    <a:cubicBezTo>
                      <a:pt x="11632" y="20110"/>
                      <a:pt x="11637" y="20110"/>
                      <a:pt x="11648" y="20110"/>
                    </a:cubicBezTo>
                    <a:cubicBezTo>
                      <a:pt x="11648" y="20099"/>
                      <a:pt x="11626" y="20099"/>
                      <a:pt x="11637" y="20093"/>
                    </a:cubicBezTo>
                    <a:lnTo>
                      <a:pt x="11637" y="20093"/>
                    </a:lnTo>
                    <a:lnTo>
                      <a:pt x="11654" y="20099"/>
                    </a:lnTo>
                    <a:cubicBezTo>
                      <a:pt x="11648" y="20093"/>
                      <a:pt x="11654" y="20093"/>
                      <a:pt x="11654" y="20082"/>
                    </a:cubicBezTo>
                    <a:cubicBezTo>
                      <a:pt x="11660" y="20082"/>
                      <a:pt x="11660" y="20088"/>
                      <a:pt x="11660" y="20088"/>
                    </a:cubicBezTo>
                    <a:cubicBezTo>
                      <a:pt x="11682" y="20082"/>
                      <a:pt x="11654" y="20082"/>
                      <a:pt x="11654" y="20071"/>
                    </a:cubicBezTo>
                    <a:cubicBezTo>
                      <a:pt x="11648" y="20071"/>
                      <a:pt x="11648" y="20082"/>
                      <a:pt x="11632" y="20082"/>
                    </a:cubicBezTo>
                    <a:cubicBezTo>
                      <a:pt x="11632" y="20071"/>
                      <a:pt x="11610" y="20071"/>
                      <a:pt x="11632" y="20066"/>
                    </a:cubicBezTo>
                    <a:lnTo>
                      <a:pt x="11632" y="20066"/>
                    </a:lnTo>
                    <a:lnTo>
                      <a:pt x="11632" y="20066"/>
                    </a:lnTo>
                    <a:cubicBezTo>
                      <a:pt x="11629" y="20064"/>
                      <a:pt x="11629" y="20063"/>
                      <a:pt x="11632" y="20060"/>
                    </a:cubicBezTo>
                    <a:lnTo>
                      <a:pt x="11637" y="20060"/>
                    </a:lnTo>
                    <a:cubicBezTo>
                      <a:pt x="11621" y="20055"/>
                      <a:pt x="11637" y="20044"/>
                      <a:pt x="11637" y="20032"/>
                    </a:cubicBezTo>
                    <a:lnTo>
                      <a:pt x="11648" y="20032"/>
                    </a:lnTo>
                    <a:cubicBezTo>
                      <a:pt x="11645" y="20031"/>
                      <a:pt x="11642" y="20029"/>
                      <a:pt x="11639" y="20029"/>
                    </a:cubicBezTo>
                    <a:lnTo>
                      <a:pt x="11639" y="20029"/>
                    </a:lnTo>
                    <a:cubicBezTo>
                      <a:pt x="11644" y="20030"/>
                      <a:pt x="11649" y="20031"/>
                      <a:pt x="11654" y="20032"/>
                    </a:cubicBezTo>
                    <a:cubicBezTo>
                      <a:pt x="11648" y="20027"/>
                      <a:pt x="11648" y="20027"/>
                      <a:pt x="11654" y="20027"/>
                    </a:cubicBezTo>
                    <a:lnTo>
                      <a:pt x="11632" y="20027"/>
                    </a:lnTo>
                    <a:lnTo>
                      <a:pt x="11632" y="20016"/>
                    </a:lnTo>
                    <a:cubicBezTo>
                      <a:pt x="11625" y="20016"/>
                      <a:pt x="11617" y="20021"/>
                      <a:pt x="11610" y="20021"/>
                    </a:cubicBezTo>
                    <a:lnTo>
                      <a:pt x="11610" y="20021"/>
                    </a:lnTo>
                    <a:cubicBezTo>
                      <a:pt x="11606" y="20019"/>
                      <a:pt x="11603" y="20018"/>
                      <a:pt x="11599" y="20016"/>
                    </a:cubicBezTo>
                    <a:lnTo>
                      <a:pt x="11599" y="20016"/>
                    </a:lnTo>
                    <a:cubicBezTo>
                      <a:pt x="11602" y="20020"/>
                      <a:pt x="11606" y="20021"/>
                      <a:pt x="11610" y="20021"/>
                    </a:cubicBezTo>
                    <a:cubicBezTo>
                      <a:pt x="11610" y="20021"/>
                      <a:pt x="11610" y="20021"/>
                      <a:pt x="11610" y="20021"/>
                    </a:cubicBezTo>
                    <a:lnTo>
                      <a:pt x="11610" y="20021"/>
                    </a:lnTo>
                    <a:cubicBezTo>
                      <a:pt x="11618" y="20024"/>
                      <a:pt x="11625" y="20026"/>
                      <a:pt x="11632" y="20027"/>
                    </a:cubicBezTo>
                    <a:lnTo>
                      <a:pt x="11632" y="20027"/>
                    </a:lnTo>
                    <a:cubicBezTo>
                      <a:pt x="11626" y="20032"/>
                      <a:pt x="11621" y="20032"/>
                      <a:pt x="11604" y="20032"/>
                    </a:cubicBezTo>
                    <a:cubicBezTo>
                      <a:pt x="11626" y="20027"/>
                      <a:pt x="11577" y="20016"/>
                      <a:pt x="11593" y="20010"/>
                    </a:cubicBezTo>
                    <a:cubicBezTo>
                      <a:pt x="11596" y="20010"/>
                      <a:pt x="11602" y="20010"/>
                      <a:pt x="11603" y="20012"/>
                    </a:cubicBezTo>
                    <a:lnTo>
                      <a:pt x="11603" y="20012"/>
                    </a:lnTo>
                    <a:cubicBezTo>
                      <a:pt x="11609" y="20010"/>
                      <a:pt x="11616" y="20010"/>
                      <a:pt x="11610" y="20010"/>
                    </a:cubicBezTo>
                    <a:cubicBezTo>
                      <a:pt x="11604" y="20005"/>
                      <a:pt x="11593" y="20010"/>
                      <a:pt x="11599" y="19999"/>
                    </a:cubicBezTo>
                    <a:lnTo>
                      <a:pt x="11599" y="19999"/>
                    </a:lnTo>
                    <a:cubicBezTo>
                      <a:pt x="11599" y="19999"/>
                      <a:pt x="11604" y="19999"/>
                      <a:pt x="11604" y="20005"/>
                    </a:cubicBezTo>
                    <a:cubicBezTo>
                      <a:pt x="11610" y="19999"/>
                      <a:pt x="11599" y="19988"/>
                      <a:pt x="11626" y="19983"/>
                    </a:cubicBezTo>
                    <a:lnTo>
                      <a:pt x="11632" y="19983"/>
                    </a:lnTo>
                    <a:cubicBezTo>
                      <a:pt x="11636" y="19984"/>
                      <a:pt x="11639" y="19984"/>
                      <a:pt x="11640" y="19984"/>
                    </a:cubicBezTo>
                    <a:cubicBezTo>
                      <a:pt x="11645" y="19984"/>
                      <a:pt x="11632" y="19977"/>
                      <a:pt x="11654" y="19977"/>
                    </a:cubicBezTo>
                    <a:cubicBezTo>
                      <a:pt x="11637" y="19977"/>
                      <a:pt x="11637" y="19972"/>
                      <a:pt x="11648" y="19961"/>
                    </a:cubicBezTo>
                    <a:lnTo>
                      <a:pt x="11632" y="19961"/>
                    </a:lnTo>
                    <a:cubicBezTo>
                      <a:pt x="11607" y="19955"/>
                      <a:pt x="11615" y="19955"/>
                      <a:pt x="11629" y="19955"/>
                    </a:cubicBezTo>
                    <a:cubicBezTo>
                      <a:pt x="11643" y="19955"/>
                      <a:pt x="11662" y="19955"/>
                      <a:pt x="11660" y="19949"/>
                    </a:cubicBezTo>
                    <a:cubicBezTo>
                      <a:pt x="11657" y="19948"/>
                      <a:pt x="11656" y="19948"/>
                      <a:pt x="11654" y="19948"/>
                    </a:cubicBezTo>
                    <a:cubicBezTo>
                      <a:pt x="11651" y="19948"/>
                      <a:pt x="11652" y="19951"/>
                      <a:pt x="11651" y="19951"/>
                    </a:cubicBezTo>
                    <a:cubicBezTo>
                      <a:pt x="11650" y="19951"/>
                      <a:pt x="11650" y="19951"/>
                      <a:pt x="11648" y="19949"/>
                    </a:cubicBezTo>
                    <a:cubicBezTo>
                      <a:pt x="11648" y="19944"/>
                      <a:pt x="11660" y="19944"/>
                      <a:pt x="11654" y="19927"/>
                    </a:cubicBezTo>
                    <a:cubicBezTo>
                      <a:pt x="11660" y="19927"/>
                      <a:pt x="11665" y="19922"/>
                      <a:pt x="11687" y="19922"/>
                    </a:cubicBezTo>
                    <a:cubicBezTo>
                      <a:pt x="11682" y="19916"/>
                      <a:pt x="11693" y="19900"/>
                      <a:pt x="11676" y="19900"/>
                    </a:cubicBezTo>
                    <a:cubicBezTo>
                      <a:pt x="11660" y="19916"/>
                      <a:pt x="11693" y="19905"/>
                      <a:pt x="11676" y="19922"/>
                    </a:cubicBezTo>
                    <a:lnTo>
                      <a:pt x="11654" y="19922"/>
                    </a:lnTo>
                    <a:cubicBezTo>
                      <a:pt x="11654" y="19916"/>
                      <a:pt x="11648" y="19905"/>
                      <a:pt x="11654" y="19900"/>
                    </a:cubicBezTo>
                    <a:lnTo>
                      <a:pt x="11637" y="19900"/>
                    </a:lnTo>
                    <a:cubicBezTo>
                      <a:pt x="11632" y="19889"/>
                      <a:pt x="11610" y="19889"/>
                      <a:pt x="11621" y="19878"/>
                    </a:cubicBezTo>
                    <a:cubicBezTo>
                      <a:pt x="11632" y="19878"/>
                      <a:pt x="11632" y="19889"/>
                      <a:pt x="11632" y="19889"/>
                    </a:cubicBezTo>
                    <a:cubicBezTo>
                      <a:pt x="11648" y="19878"/>
                      <a:pt x="11632" y="19878"/>
                      <a:pt x="11637" y="19866"/>
                    </a:cubicBezTo>
                    <a:lnTo>
                      <a:pt x="11637" y="19866"/>
                    </a:lnTo>
                    <a:cubicBezTo>
                      <a:pt x="11654" y="19866"/>
                      <a:pt x="11637" y="19872"/>
                      <a:pt x="11654" y="19872"/>
                    </a:cubicBezTo>
                    <a:lnTo>
                      <a:pt x="11648" y="19861"/>
                    </a:lnTo>
                    <a:cubicBezTo>
                      <a:pt x="11626" y="19861"/>
                      <a:pt x="11648" y="19850"/>
                      <a:pt x="11637" y="19844"/>
                    </a:cubicBezTo>
                    <a:cubicBezTo>
                      <a:pt x="11637" y="19833"/>
                      <a:pt x="11604" y="19833"/>
                      <a:pt x="11582" y="19817"/>
                    </a:cubicBezTo>
                    <a:cubicBezTo>
                      <a:pt x="11593" y="19817"/>
                      <a:pt x="11599" y="19811"/>
                      <a:pt x="11604" y="19811"/>
                    </a:cubicBezTo>
                    <a:lnTo>
                      <a:pt x="11604" y="19811"/>
                    </a:lnTo>
                    <a:cubicBezTo>
                      <a:pt x="11599" y="19817"/>
                      <a:pt x="11604" y="19817"/>
                      <a:pt x="11610" y="19817"/>
                    </a:cubicBezTo>
                    <a:cubicBezTo>
                      <a:pt x="11610" y="19811"/>
                      <a:pt x="11632" y="19806"/>
                      <a:pt x="11648" y="19806"/>
                    </a:cubicBezTo>
                    <a:cubicBezTo>
                      <a:pt x="11646" y="19803"/>
                      <a:pt x="11643" y="19802"/>
                      <a:pt x="11641" y="19802"/>
                    </a:cubicBezTo>
                    <a:cubicBezTo>
                      <a:pt x="11636" y="19802"/>
                      <a:pt x="11632" y="19807"/>
                      <a:pt x="11629" y="19807"/>
                    </a:cubicBezTo>
                    <a:cubicBezTo>
                      <a:pt x="11628" y="19807"/>
                      <a:pt x="11627" y="19806"/>
                      <a:pt x="11626" y="19806"/>
                    </a:cubicBezTo>
                    <a:lnTo>
                      <a:pt x="11626" y="19789"/>
                    </a:lnTo>
                    <a:cubicBezTo>
                      <a:pt x="11615" y="19789"/>
                      <a:pt x="11612" y="19791"/>
                      <a:pt x="11609" y="19791"/>
                    </a:cubicBezTo>
                    <a:cubicBezTo>
                      <a:pt x="11607" y="19791"/>
                      <a:pt x="11606" y="19791"/>
                      <a:pt x="11604" y="19789"/>
                    </a:cubicBezTo>
                    <a:cubicBezTo>
                      <a:pt x="11599" y="19783"/>
                      <a:pt x="11604" y="19783"/>
                      <a:pt x="11604" y="19778"/>
                    </a:cubicBezTo>
                    <a:cubicBezTo>
                      <a:pt x="11608" y="19778"/>
                      <a:pt x="11616" y="19773"/>
                      <a:pt x="11622" y="19773"/>
                    </a:cubicBezTo>
                    <a:cubicBezTo>
                      <a:pt x="11624" y="19773"/>
                      <a:pt x="11626" y="19774"/>
                      <a:pt x="11626" y="19778"/>
                    </a:cubicBezTo>
                    <a:cubicBezTo>
                      <a:pt x="11632" y="19767"/>
                      <a:pt x="11632" y="19767"/>
                      <a:pt x="11621" y="19767"/>
                    </a:cubicBezTo>
                    <a:cubicBezTo>
                      <a:pt x="11618" y="19769"/>
                      <a:pt x="11616" y="19770"/>
                      <a:pt x="11615" y="19770"/>
                    </a:cubicBezTo>
                    <a:cubicBezTo>
                      <a:pt x="11608" y="19770"/>
                      <a:pt x="11603" y="19760"/>
                      <a:pt x="11597" y="19760"/>
                    </a:cubicBezTo>
                    <a:cubicBezTo>
                      <a:pt x="11596" y="19760"/>
                      <a:pt x="11594" y="19761"/>
                      <a:pt x="11593" y="19761"/>
                    </a:cubicBezTo>
                    <a:lnTo>
                      <a:pt x="11599" y="19756"/>
                    </a:lnTo>
                    <a:cubicBezTo>
                      <a:pt x="11599" y="19756"/>
                      <a:pt x="11604" y="19739"/>
                      <a:pt x="11610" y="19739"/>
                    </a:cubicBezTo>
                    <a:cubicBezTo>
                      <a:pt x="11604" y="19739"/>
                      <a:pt x="11610" y="19734"/>
                      <a:pt x="11621" y="19728"/>
                    </a:cubicBezTo>
                    <a:lnTo>
                      <a:pt x="11599" y="19728"/>
                    </a:lnTo>
                    <a:lnTo>
                      <a:pt x="11599" y="19712"/>
                    </a:lnTo>
                    <a:cubicBezTo>
                      <a:pt x="11604" y="19712"/>
                      <a:pt x="11632" y="19706"/>
                      <a:pt x="11637" y="19706"/>
                    </a:cubicBezTo>
                    <a:cubicBezTo>
                      <a:pt x="11635" y="19703"/>
                      <a:pt x="11628" y="19703"/>
                      <a:pt x="11621" y="19703"/>
                    </a:cubicBezTo>
                    <a:cubicBezTo>
                      <a:pt x="11615" y="19703"/>
                      <a:pt x="11610" y="19703"/>
                      <a:pt x="11610" y="19700"/>
                    </a:cubicBezTo>
                    <a:cubicBezTo>
                      <a:pt x="11626" y="19700"/>
                      <a:pt x="11627" y="19691"/>
                      <a:pt x="11634" y="19691"/>
                    </a:cubicBezTo>
                    <a:cubicBezTo>
                      <a:pt x="11636" y="19691"/>
                      <a:pt x="11639" y="19692"/>
                      <a:pt x="11643" y="19695"/>
                    </a:cubicBezTo>
                    <a:cubicBezTo>
                      <a:pt x="11660" y="19684"/>
                      <a:pt x="11660" y="19673"/>
                      <a:pt x="11654" y="19673"/>
                    </a:cubicBezTo>
                    <a:cubicBezTo>
                      <a:pt x="11637" y="19673"/>
                      <a:pt x="11643" y="19678"/>
                      <a:pt x="11632" y="19678"/>
                    </a:cubicBezTo>
                    <a:cubicBezTo>
                      <a:pt x="11626" y="19656"/>
                      <a:pt x="11582" y="19667"/>
                      <a:pt x="11582" y="19651"/>
                    </a:cubicBezTo>
                    <a:lnTo>
                      <a:pt x="11577" y="19656"/>
                    </a:lnTo>
                    <a:cubicBezTo>
                      <a:pt x="11571" y="19651"/>
                      <a:pt x="11571" y="19651"/>
                      <a:pt x="11554" y="19651"/>
                    </a:cubicBezTo>
                    <a:cubicBezTo>
                      <a:pt x="11577" y="19651"/>
                      <a:pt x="11604" y="19629"/>
                      <a:pt x="11599" y="19623"/>
                    </a:cubicBezTo>
                    <a:cubicBezTo>
                      <a:pt x="11588" y="19623"/>
                      <a:pt x="11582" y="19640"/>
                      <a:pt x="11560" y="19640"/>
                    </a:cubicBezTo>
                    <a:lnTo>
                      <a:pt x="11554" y="19629"/>
                    </a:lnTo>
                    <a:lnTo>
                      <a:pt x="11560" y="19629"/>
                    </a:lnTo>
                    <a:cubicBezTo>
                      <a:pt x="11554" y="19623"/>
                      <a:pt x="11582" y="19612"/>
                      <a:pt x="11560" y="19612"/>
                    </a:cubicBezTo>
                    <a:lnTo>
                      <a:pt x="11588" y="19595"/>
                    </a:lnTo>
                    <a:lnTo>
                      <a:pt x="11577" y="19601"/>
                    </a:lnTo>
                    <a:cubicBezTo>
                      <a:pt x="11571" y="19601"/>
                      <a:pt x="11565" y="19595"/>
                      <a:pt x="11554" y="19595"/>
                    </a:cubicBezTo>
                    <a:cubicBezTo>
                      <a:pt x="11543" y="19590"/>
                      <a:pt x="11549" y="19584"/>
                      <a:pt x="11560" y="19573"/>
                    </a:cubicBezTo>
                    <a:lnTo>
                      <a:pt x="11560" y="19573"/>
                    </a:lnTo>
                    <a:cubicBezTo>
                      <a:pt x="11558" y="19573"/>
                      <a:pt x="11556" y="19574"/>
                      <a:pt x="11553" y="19575"/>
                    </a:cubicBezTo>
                    <a:lnTo>
                      <a:pt x="11553" y="19575"/>
                    </a:lnTo>
                    <a:cubicBezTo>
                      <a:pt x="11558" y="19570"/>
                      <a:pt x="11549" y="19566"/>
                      <a:pt x="11560" y="19562"/>
                    </a:cubicBezTo>
                    <a:cubicBezTo>
                      <a:pt x="11560" y="19562"/>
                      <a:pt x="11566" y="19559"/>
                      <a:pt x="11562" y="19557"/>
                    </a:cubicBezTo>
                    <a:lnTo>
                      <a:pt x="11562" y="19557"/>
                    </a:lnTo>
                    <a:cubicBezTo>
                      <a:pt x="11563" y="19558"/>
                      <a:pt x="11565" y="19558"/>
                      <a:pt x="11566" y="19558"/>
                    </a:cubicBezTo>
                    <a:cubicBezTo>
                      <a:pt x="11569" y="19558"/>
                      <a:pt x="11573" y="19557"/>
                      <a:pt x="11577" y="19557"/>
                    </a:cubicBezTo>
                    <a:lnTo>
                      <a:pt x="11558" y="19557"/>
                    </a:lnTo>
                    <a:cubicBezTo>
                      <a:pt x="11559" y="19557"/>
                      <a:pt x="11559" y="19557"/>
                      <a:pt x="11559" y="19557"/>
                    </a:cubicBezTo>
                    <a:lnTo>
                      <a:pt x="11559" y="19557"/>
                    </a:lnTo>
                    <a:cubicBezTo>
                      <a:pt x="11558" y="19557"/>
                      <a:pt x="11556" y="19557"/>
                      <a:pt x="11554" y="19557"/>
                    </a:cubicBezTo>
                    <a:lnTo>
                      <a:pt x="11558" y="19557"/>
                    </a:lnTo>
                    <a:cubicBezTo>
                      <a:pt x="11548" y="19553"/>
                      <a:pt x="11547" y="19544"/>
                      <a:pt x="11543" y="19540"/>
                    </a:cubicBezTo>
                    <a:cubicBezTo>
                      <a:pt x="11577" y="19534"/>
                      <a:pt x="11538" y="19534"/>
                      <a:pt x="11571" y="19518"/>
                    </a:cubicBezTo>
                    <a:lnTo>
                      <a:pt x="11571" y="19518"/>
                    </a:lnTo>
                    <a:cubicBezTo>
                      <a:pt x="11565" y="19520"/>
                      <a:pt x="11561" y="19521"/>
                      <a:pt x="11558" y="19521"/>
                    </a:cubicBezTo>
                    <a:cubicBezTo>
                      <a:pt x="11548" y="19521"/>
                      <a:pt x="11550" y="19511"/>
                      <a:pt x="11542" y="19511"/>
                    </a:cubicBezTo>
                    <a:cubicBezTo>
                      <a:pt x="11541" y="19511"/>
                      <a:pt x="11540" y="19512"/>
                      <a:pt x="11538" y="19512"/>
                    </a:cubicBezTo>
                    <a:cubicBezTo>
                      <a:pt x="11538" y="19507"/>
                      <a:pt x="11554" y="19507"/>
                      <a:pt x="11565" y="19501"/>
                    </a:cubicBezTo>
                    <a:lnTo>
                      <a:pt x="11554" y="19501"/>
                    </a:lnTo>
                    <a:cubicBezTo>
                      <a:pt x="11571" y="19490"/>
                      <a:pt x="11571" y="19479"/>
                      <a:pt x="11571" y="19474"/>
                    </a:cubicBezTo>
                    <a:lnTo>
                      <a:pt x="11549" y="19474"/>
                    </a:lnTo>
                    <a:lnTo>
                      <a:pt x="11554" y="19463"/>
                    </a:lnTo>
                    <a:cubicBezTo>
                      <a:pt x="11551" y="19463"/>
                      <a:pt x="11547" y="19460"/>
                      <a:pt x="11542" y="19460"/>
                    </a:cubicBezTo>
                    <a:cubicBezTo>
                      <a:pt x="11539" y="19460"/>
                      <a:pt x="11536" y="19461"/>
                      <a:pt x="11532" y="19463"/>
                    </a:cubicBezTo>
                    <a:lnTo>
                      <a:pt x="11532" y="19457"/>
                    </a:lnTo>
                    <a:cubicBezTo>
                      <a:pt x="11527" y="19459"/>
                      <a:pt x="11525" y="19459"/>
                      <a:pt x="11524" y="19459"/>
                    </a:cubicBezTo>
                    <a:cubicBezTo>
                      <a:pt x="11520" y="19459"/>
                      <a:pt x="11523" y="19455"/>
                      <a:pt x="11516" y="19451"/>
                    </a:cubicBezTo>
                    <a:lnTo>
                      <a:pt x="11527" y="19451"/>
                    </a:lnTo>
                    <a:cubicBezTo>
                      <a:pt x="11527" y="19450"/>
                      <a:pt x="11527" y="19449"/>
                      <a:pt x="11529" y="19449"/>
                    </a:cubicBezTo>
                    <a:lnTo>
                      <a:pt x="11529" y="19449"/>
                    </a:lnTo>
                    <a:cubicBezTo>
                      <a:pt x="11526" y="19449"/>
                      <a:pt x="11524" y="19449"/>
                      <a:pt x="11521" y="19449"/>
                    </a:cubicBezTo>
                    <a:cubicBezTo>
                      <a:pt x="11509" y="19449"/>
                      <a:pt x="11496" y="19449"/>
                      <a:pt x="11493" y="19451"/>
                    </a:cubicBezTo>
                    <a:cubicBezTo>
                      <a:pt x="11488" y="19451"/>
                      <a:pt x="11471" y="19451"/>
                      <a:pt x="11477" y="19446"/>
                    </a:cubicBezTo>
                    <a:lnTo>
                      <a:pt x="11499" y="19435"/>
                    </a:lnTo>
                    <a:lnTo>
                      <a:pt x="11477" y="19435"/>
                    </a:lnTo>
                    <a:cubicBezTo>
                      <a:pt x="11471" y="19429"/>
                      <a:pt x="11488" y="19429"/>
                      <a:pt x="11488" y="19424"/>
                    </a:cubicBezTo>
                    <a:cubicBezTo>
                      <a:pt x="11488" y="19425"/>
                      <a:pt x="11490" y="19426"/>
                      <a:pt x="11494" y="19426"/>
                    </a:cubicBezTo>
                    <a:cubicBezTo>
                      <a:pt x="11505" y="19426"/>
                      <a:pt x="11527" y="19420"/>
                      <a:pt x="11527" y="19407"/>
                    </a:cubicBezTo>
                    <a:cubicBezTo>
                      <a:pt x="11532" y="19418"/>
                      <a:pt x="11543" y="19418"/>
                      <a:pt x="11549" y="19418"/>
                    </a:cubicBezTo>
                    <a:cubicBezTo>
                      <a:pt x="11549" y="19418"/>
                      <a:pt x="11549" y="19413"/>
                      <a:pt x="11552" y="19413"/>
                    </a:cubicBezTo>
                    <a:cubicBezTo>
                      <a:pt x="11554" y="19413"/>
                      <a:pt x="11556" y="19415"/>
                      <a:pt x="11560" y="19418"/>
                    </a:cubicBezTo>
                    <a:cubicBezTo>
                      <a:pt x="11557" y="19413"/>
                      <a:pt x="11554" y="19413"/>
                      <a:pt x="11552" y="19413"/>
                    </a:cubicBezTo>
                    <a:cubicBezTo>
                      <a:pt x="11549" y="19413"/>
                      <a:pt x="11546" y="19413"/>
                      <a:pt x="11543" y="19407"/>
                    </a:cubicBezTo>
                    <a:cubicBezTo>
                      <a:pt x="11560" y="19402"/>
                      <a:pt x="11571" y="19402"/>
                      <a:pt x="11571" y="19391"/>
                    </a:cubicBezTo>
                    <a:lnTo>
                      <a:pt x="11571" y="19391"/>
                    </a:lnTo>
                    <a:lnTo>
                      <a:pt x="11554" y="19396"/>
                    </a:lnTo>
                    <a:lnTo>
                      <a:pt x="11549" y="19396"/>
                    </a:lnTo>
                    <a:cubicBezTo>
                      <a:pt x="11549" y="19396"/>
                      <a:pt x="11543" y="19402"/>
                      <a:pt x="11532" y="19402"/>
                    </a:cubicBezTo>
                    <a:cubicBezTo>
                      <a:pt x="11532" y="19402"/>
                      <a:pt x="11521" y="19399"/>
                      <a:pt x="11517" y="19398"/>
                    </a:cubicBezTo>
                    <a:lnTo>
                      <a:pt x="11517" y="19398"/>
                    </a:lnTo>
                    <a:cubicBezTo>
                      <a:pt x="11512" y="19399"/>
                      <a:pt x="11508" y="19400"/>
                      <a:pt x="11504" y="19400"/>
                    </a:cubicBezTo>
                    <a:cubicBezTo>
                      <a:pt x="11495" y="19400"/>
                      <a:pt x="11491" y="19395"/>
                      <a:pt x="11483" y="19395"/>
                    </a:cubicBezTo>
                    <a:cubicBezTo>
                      <a:pt x="11482" y="19395"/>
                      <a:pt x="11479" y="19395"/>
                      <a:pt x="11477" y="19396"/>
                    </a:cubicBezTo>
                    <a:cubicBezTo>
                      <a:pt x="11471" y="19396"/>
                      <a:pt x="11471" y="19391"/>
                      <a:pt x="11477" y="19391"/>
                    </a:cubicBezTo>
                    <a:cubicBezTo>
                      <a:pt x="11479" y="19391"/>
                      <a:pt x="11480" y="19391"/>
                      <a:pt x="11482" y="19391"/>
                    </a:cubicBezTo>
                    <a:cubicBezTo>
                      <a:pt x="11495" y="19391"/>
                      <a:pt x="11501" y="19374"/>
                      <a:pt x="11516" y="19374"/>
                    </a:cubicBezTo>
                    <a:lnTo>
                      <a:pt x="11516" y="19374"/>
                    </a:lnTo>
                    <a:cubicBezTo>
                      <a:pt x="11505" y="19374"/>
                      <a:pt x="11499" y="19379"/>
                      <a:pt x="11493" y="19379"/>
                    </a:cubicBezTo>
                    <a:cubicBezTo>
                      <a:pt x="11493" y="19375"/>
                      <a:pt x="11498" y="19374"/>
                      <a:pt x="11503" y="19370"/>
                    </a:cubicBezTo>
                    <a:lnTo>
                      <a:pt x="11503" y="19370"/>
                    </a:lnTo>
                    <a:cubicBezTo>
                      <a:pt x="11503" y="19370"/>
                      <a:pt x="11503" y="19370"/>
                      <a:pt x="11503" y="19370"/>
                    </a:cubicBezTo>
                    <a:cubicBezTo>
                      <a:pt x="11505" y="19370"/>
                      <a:pt x="11507" y="19369"/>
                      <a:pt x="11509" y="19368"/>
                    </a:cubicBezTo>
                    <a:lnTo>
                      <a:pt x="11505" y="19368"/>
                    </a:lnTo>
                    <a:cubicBezTo>
                      <a:pt x="11504" y="19369"/>
                      <a:pt x="11503" y="19370"/>
                      <a:pt x="11503" y="19370"/>
                    </a:cubicBezTo>
                    <a:lnTo>
                      <a:pt x="11503" y="19370"/>
                    </a:lnTo>
                    <a:cubicBezTo>
                      <a:pt x="11501" y="19370"/>
                      <a:pt x="11500" y="19370"/>
                      <a:pt x="11499" y="19368"/>
                    </a:cubicBezTo>
                    <a:cubicBezTo>
                      <a:pt x="11505" y="19368"/>
                      <a:pt x="11499" y="19363"/>
                      <a:pt x="11505" y="19363"/>
                    </a:cubicBezTo>
                    <a:cubicBezTo>
                      <a:pt x="11516" y="19363"/>
                      <a:pt x="11524" y="19358"/>
                      <a:pt x="11532" y="19358"/>
                    </a:cubicBezTo>
                    <a:cubicBezTo>
                      <a:pt x="11536" y="19358"/>
                      <a:pt x="11540" y="19359"/>
                      <a:pt x="11543" y="19363"/>
                    </a:cubicBezTo>
                    <a:cubicBezTo>
                      <a:pt x="11543" y="19355"/>
                      <a:pt x="11538" y="19347"/>
                      <a:pt x="11529" y="19347"/>
                    </a:cubicBezTo>
                    <a:cubicBezTo>
                      <a:pt x="11525" y="19347"/>
                      <a:pt x="11520" y="19349"/>
                      <a:pt x="11516" y="19352"/>
                    </a:cubicBezTo>
                    <a:lnTo>
                      <a:pt x="11516" y="19346"/>
                    </a:lnTo>
                    <a:cubicBezTo>
                      <a:pt x="11508" y="19350"/>
                      <a:pt x="11501" y="19359"/>
                      <a:pt x="11495" y="19359"/>
                    </a:cubicBezTo>
                    <a:cubicBezTo>
                      <a:pt x="11492" y="19359"/>
                      <a:pt x="11490" y="19357"/>
                      <a:pt x="11488" y="19352"/>
                    </a:cubicBezTo>
                    <a:lnTo>
                      <a:pt x="11477" y="19352"/>
                    </a:lnTo>
                    <a:lnTo>
                      <a:pt x="11488" y="19346"/>
                    </a:lnTo>
                    <a:lnTo>
                      <a:pt x="11477" y="19346"/>
                    </a:lnTo>
                    <a:cubicBezTo>
                      <a:pt x="11488" y="19346"/>
                      <a:pt x="11488" y="19341"/>
                      <a:pt x="11493" y="19341"/>
                    </a:cubicBezTo>
                    <a:cubicBezTo>
                      <a:pt x="11493" y="19335"/>
                      <a:pt x="11477" y="19335"/>
                      <a:pt x="11471" y="19335"/>
                    </a:cubicBezTo>
                    <a:cubicBezTo>
                      <a:pt x="11471" y="19324"/>
                      <a:pt x="11471" y="19324"/>
                      <a:pt x="11488" y="19324"/>
                    </a:cubicBezTo>
                    <a:cubicBezTo>
                      <a:pt x="11488" y="19319"/>
                      <a:pt x="11477" y="19313"/>
                      <a:pt x="11493" y="19308"/>
                    </a:cubicBezTo>
                    <a:cubicBezTo>
                      <a:pt x="11488" y="19304"/>
                      <a:pt x="11486" y="19303"/>
                      <a:pt x="11484" y="19303"/>
                    </a:cubicBezTo>
                    <a:cubicBezTo>
                      <a:pt x="11481" y="19303"/>
                      <a:pt x="11482" y="19308"/>
                      <a:pt x="11471" y="19308"/>
                    </a:cubicBezTo>
                    <a:cubicBezTo>
                      <a:pt x="11499" y="19291"/>
                      <a:pt x="11477" y="19280"/>
                      <a:pt x="11471" y="19263"/>
                    </a:cubicBezTo>
                    <a:cubicBezTo>
                      <a:pt x="11462" y="19269"/>
                      <a:pt x="11458" y="19271"/>
                      <a:pt x="11457" y="19271"/>
                    </a:cubicBezTo>
                    <a:cubicBezTo>
                      <a:pt x="11453" y="19271"/>
                      <a:pt x="11457" y="19263"/>
                      <a:pt x="11438" y="19263"/>
                    </a:cubicBezTo>
                    <a:cubicBezTo>
                      <a:pt x="11443" y="19263"/>
                      <a:pt x="11454" y="19249"/>
                      <a:pt x="11461" y="19249"/>
                    </a:cubicBezTo>
                    <a:cubicBezTo>
                      <a:pt x="11463" y="19249"/>
                      <a:pt x="11465" y="19250"/>
                      <a:pt x="11466" y="19252"/>
                    </a:cubicBezTo>
                    <a:lnTo>
                      <a:pt x="11460" y="19241"/>
                    </a:lnTo>
                    <a:cubicBezTo>
                      <a:pt x="11462" y="19240"/>
                      <a:pt x="11463" y="19240"/>
                      <a:pt x="11465" y="19240"/>
                    </a:cubicBezTo>
                    <a:cubicBezTo>
                      <a:pt x="11469" y="19240"/>
                      <a:pt x="11472" y="19243"/>
                      <a:pt x="11477" y="19243"/>
                    </a:cubicBezTo>
                    <a:cubicBezTo>
                      <a:pt x="11481" y="19243"/>
                      <a:pt x="11486" y="19242"/>
                      <a:pt x="11493" y="19236"/>
                    </a:cubicBezTo>
                    <a:cubicBezTo>
                      <a:pt x="11493" y="19230"/>
                      <a:pt x="11460" y="19236"/>
                      <a:pt x="11466" y="19225"/>
                    </a:cubicBezTo>
                    <a:cubicBezTo>
                      <a:pt x="11473" y="19221"/>
                      <a:pt x="11475" y="19219"/>
                      <a:pt x="11475" y="19217"/>
                    </a:cubicBezTo>
                    <a:lnTo>
                      <a:pt x="11475" y="19217"/>
                    </a:lnTo>
                    <a:cubicBezTo>
                      <a:pt x="11466" y="19220"/>
                      <a:pt x="11457" y="19225"/>
                      <a:pt x="11449" y="19225"/>
                    </a:cubicBezTo>
                    <a:cubicBezTo>
                      <a:pt x="11449" y="19223"/>
                      <a:pt x="11448" y="19222"/>
                      <a:pt x="11448" y="19221"/>
                    </a:cubicBezTo>
                    <a:lnTo>
                      <a:pt x="11448" y="19221"/>
                    </a:lnTo>
                    <a:cubicBezTo>
                      <a:pt x="11447" y="19222"/>
                      <a:pt x="11445" y="19224"/>
                      <a:pt x="11444" y="19225"/>
                    </a:cubicBezTo>
                    <a:cubicBezTo>
                      <a:pt x="11446" y="19223"/>
                      <a:pt x="11447" y="19222"/>
                      <a:pt x="11448" y="19221"/>
                    </a:cubicBezTo>
                    <a:lnTo>
                      <a:pt x="11448" y="19221"/>
                    </a:lnTo>
                    <a:cubicBezTo>
                      <a:pt x="11448" y="19221"/>
                      <a:pt x="11448" y="19221"/>
                      <a:pt x="11448" y="19221"/>
                    </a:cubicBezTo>
                    <a:lnTo>
                      <a:pt x="11448" y="19221"/>
                    </a:lnTo>
                    <a:cubicBezTo>
                      <a:pt x="11455" y="19217"/>
                      <a:pt x="11462" y="19212"/>
                      <a:pt x="11466" y="19209"/>
                    </a:cubicBezTo>
                    <a:lnTo>
                      <a:pt x="11466" y="19209"/>
                    </a:lnTo>
                    <a:cubicBezTo>
                      <a:pt x="11462" y="19210"/>
                      <a:pt x="11457" y="19211"/>
                      <a:pt x="11453" y="19214"/>
                    </a:cubicBezTo>
                    <a:lnTo>
                      <a:pt x="11453" y="19214"/>
                    </a:lnTo>
                    <a:cubicBezTo>
                      <a:pt x="11454" y="19208"/>
                      <a:pt x="11440" y="19208"/>
                      <a:pt x="11433" y="19208"/>
                    </a:cubicBezTo>
                    <a:cubicBezTo>
                      <a:pt x="11410" y="19230"/>
                      <a:pt x="11433" y="19225"/>
                      <a:pt x="11410" y="19241"/>
                    </a:cubicBezTo>
                    <a:cubicBezTo>
                      <a:pt x="11414" y="19241"/>
                      <a:pt x="11425" y="19239"/>
                      <a:pt x="11431" y="19239"/>
                    </a:cubicBezTo>
                    <a:cubicBezTo>
                      <a:pt x="11433" y="19239"/>
                      <a:pt x="11434" y="19239"/>
                      <a:pt x="11433" y="19241"/>
                    </a:cubicBezTo>
                    <a:cubicBezTo>
                      <a:pt x="11416" y="19241"/>
                      <a:pt x="11416" y="19252"/>
                      <a:pt x="11416" y="19252"/>
                    </a:cubicBezTo>
                    <a:cubicBezTo>
                      <a:pt x="11420" y="19249"/>
                      <a:pt x="11423" y="19248"/>
                      <a:pt x="11424" y="19248"/>
                    </a:cubicBezTo>
                    <a:cubicBezTo>
                      <a:pt x="11428" y="19248"/>
                      <a:pt x="11424" y="19258"/>
                      <a:pt x="11433" y="19258"/>
                    </a:cubicBezTo>
                    <a:cubicBezTo>
                      <a:pt x="11422" y="19263"/>
                      <a:pt x="11405" y="19263"/>
                      <a:pt x="11394" y="19269"/>
                    </a:cubicBezTo>
                    <a:lnTo>
                      <a:pt x="11422" y="19263"/>
                    </a:lnTo>
                    <a:lnTo>
                      <a:pt x="11422" y="19263"/>
                    </a:lnTo>
                    <a:cubicBezTo>
                      <a:pt x="11422" y="19269"/>
                      <a:pt x="11405" y="19269"/>
                      <a:pt x="11410" y="19269"/>
                    </a:cubicBezTo>
                    <a:cubicBezTo>
                      <a:pt x="11399" y="19269"/>
                      <a:pt x="11393" y="19274"/>
                      <a:pt x="11389" y="19274"/>
                    </a:cubicBezTo>
                    <a:cubicBezTo>
                      <a:pt x="11387" y="19274"/>
                      <a:pt x="11385" y="19273"/>
                      <a:pt x="11383" y="19269"/>
                    </a:cubicBezTo>
                    <a:lnTo>
                      <a:pt x="11383" y="19269"/>
                    </a:lnTo>
                    <a:cubicBezTo>
                      <a:pt x="11361" y="19291"/>
                      <a:pt x="11405" y="19285"/>
                      <a:pt x="11410" y="19291"/>
                    </a:cubicBezTo>
                    <a:lnTo>
                      <a:pt x="11405" y="19291"/>
                    </a:lnTo>
                    <a:cubicBezTo>
                      <a:pt x="11410" y="19291"/>
                      <a:pt x="11410" y="19291"/>
                      <a:pt x="11416" y="19296"/>
                    </a:cubicBezTo>
                    <a:cubicBezTo>
                      <a:pt x="11414" y="19300"/>
                      <a:pt x="11412" y="19301"/>
                      <a:pt x="11410" y="19301"/>
                    </a:cubicBezTo>
                    <a:cubicBezTo>
                      <a:pt x="11406" y="19301"/>
                      <a:pt x="11401" y="19296"/>
                      <a:pt x="11394" y="19296"/>
                    </a:cubicBezTo>
                    <a:lnTo>
                      <a:pt x="11405" y="19308"/>
                    </a:lnTo>
                    <a:cubicBezTo>
                      <a:pt x="11410" y="19308"/>
                      <a:pt x="11410" y="19308"/>
                      <a:pt x="11405" y="19313"/>
                    </a:cubicBezTo>
                    <a:lnTo>
                      <a:pt x="11377" y="19313"/>
                    </a:lnTo>
                    <a:lnTo>
                      <a:pt x="11394" y="19319"/>
                    </a:lnTo>
                    <a:cubicBezTo>
                      <a:pt x="11390" y="19319"/>
                      <a:pt x="11386" y="19328"/>
                      <a:pt x="11381" y="19328"/>
                    </a:cubicBezTo>
                    <a:cubicBezTo>
                      <a:pt x="11380" y="19328"/>
                      <a:pt x="11379" y="19327"/>
                      <a:pt x="11377" y="19324"/>
                    </a:cubicBezTo>
                    <a:lnTo>
                      <a:pt x="11377" y="19324"/>
                    </a:lnTo>
                    <a:lnTo>
                      <a:pt x="11383" y="19341"/>
                    </a:lnTo>
                    <a:lnTo>
                      <a:pt x="11361" y="19346"/>
                    </a:lnTo>
                    <a:lnTo>
                      <a:pt x="11366" y="19346"/>
                    </a:lnTo>
                    <a:cubicBezTo>
                      <a:pt x="11366" y="19352"/>
                      <a:pt x="11410" y="19363"/>
                      <a:pt x="11366" y="19368"/>
                    </a:cubicBezTo>
                    <a:cubicBezTo>
                      <a:pt x="11388" y="19374"/>
                      <a:pt x="11383" y="19379"/>
                      <a:pt x="11394" y="19391"/>
                    </a:cubicBezTo>
                    <a:cubicBezTo>
                      <a:pt x="11391" y="19389"/>
                      <a:pt x="11389" y="19388"/>
                      <a:pt x="11387" y="19388"/>
                    </a:cubicBezTo>
                    <a:cubicBezTo>
                      <a:pt x="11379" y="19388"/>
                      <a:pt x="11376" y="19399"/>
                      <a:pt x="11371" y="19399"/>
                    </a:cubicBezTo>
                    <a:cubicBezTo>
                      <a:pt x="11370" y="19399"/>
                      <a:pt x="11368" y="19398"/>
                      <a:pt x="11366" y="19396"/>
                    </a:cubicBezTo>
                    <a:lnTo>
                      <a:pt x="11366" y="19396"/>
                    </a:lnTo>
                    <a:cubicBezTo>
                      <a:pt x="11361" y="19402"/>
                      <a:pt x="11383" y="19402"/>
                      <a:pt x="11388" y="19402"/>
                    </a:cubicBezTo>
                    <a:cubicBezTo>
                      <a:pt x="11383" y="19407"/>
                      <a:pt x="11361" y="19407"/>
                      <a:pt x="11355" y="19407"/>
                    </a:cubicBezTo>
                    <a:lnTo>
                      <a:pt x="11361" y="19418"/>
                    </a:lnTo>
                    <a:lnTo>
                      <a:pt x="11366" y="19418"/>
                    </a:lnTo>
                    <a:cubicBezTo>
                      <a:pt x="11361" y="19424"/>
                      <a:pt x="11350" y="19424"/>
                      <a:pt x="11350" y="19429"/>
                    </a:cubicBezTo>
                    <a:lnTo>
                      <a:pt x="11366" y="19429"/>
                    </a:lnTo>
                    <a:lnTo>
                      <a:pt x="11361" y="19435"/>
                    </a:lnTo>
                    <a:cubicBezTo>
                      <a:pt x="11363" y="19433"/>
                      <a:pt x="11365" y="19432"/>
                      <a:pt x="11367" y="19432"/>
                    </a:cubicBezTo>
                    <a:cubicBezTo>
                      <a:pt x="11372" y="19432"/>
                      <a:pt x="11377" y="19435"/>
                      <a:pt x="11377" y="19435"/>
                    </a:cubicBezTo>
                    <a:lnTo>
                      <a:pt x="11366" y="19435"/>
                    </a:lnTo>
                    <a:lnTo>
                      <a:pt x="11377" y="19446"/>
                    </a:lnTo>
                    <a:cubicBezTo>
                      <a:pt x="11361" y="19446"/>
                      <a:pt x="11377" y="19451"/>
                      <a:pt x="11361" y="19451"/>
                    </a:cubicBezTo>
                    <a:cubicBezTo>
                      <a:pt x="11361" y="19457"/>
                      <a:pt x="11361" y="19457"/>
                      <a:pt x="11366" y="19463"/>
                    </a:cubicBezTo>
                    <a:lnTo>
                      <a:pt x="11383" y="19457"/>
                    </a:lnTo>
                    <a:lnTo>
                      <a:pt x="11383" y="19457"/>
                    </a:lnTo>
                    <a:cubicBezTo>
                      <a:pt x="11394" y="19463"/>
                      <a:pt x="11366" y="19463"/>
                      <a:pt x="11366" y="19474"/>
                    </a:cubicBezTo>
                    <a:lnTo>
                      <a:pt x="11383" y="19463"/>
                    </a:lnTo>
                    <a:lnTo>
                      <a:pt x="11383" y="19463"/>
                    </a:lnTo>
                    <a:cubicBezTo>
                      <a:pt x="11361" y="19485"/>
                      <a:pt x="11405" y="19479"/>
                      <a:pt x="11388" y="19490"/>
                    </a:cubicBezTo>
                    <a:cubicBezTo>
                      <a:pt x="11387" y="19488"/>
                      <a:pt x="11383" y="19488"/>
                      <a:pt x="11381" y="19488"/>
                    </a:cubicBezTo>
                    <a:cubicBezTo>
                      <a:pt x="11375" y="19488"/>
                      <a:pt x="11370" y="19490"/>
                      <a:pt x="11377" y="19490"/>
                    </a:cubicBezTo>
                    <a:cubicBezTo>
                      <a:pt x="11383" y="19501"/>
                      <a:pt x="11383" y="19512"/>
                      <a:pt x="11405" y="19512"/>
                    </a:cubicBezTo>
                    <a:cubicBezTo>
                      <a:pt x="11383" y="19518"/>
                      <a:pt x="11377" y="19518"/>
                      <a:pt x="11366" y="19534"/>
                    </a:cubicBezTo>
                    <a:cubicBezTo>
                      <a:pt x="11366" y="19540"/>
                      <a:pt x="11377" y="19540"/>
                      <a:pt x="11383" y="19540"/>
                    </a:cubicBezTo>
                    <a:cubicBezTo>
                      <a:pt x="11377" y="19546"/>
                      <a:pt x="11388" y="19557"/>
                      <a:pt x="11377" y="19562"/>
                    </a:cubicBezTo>
                    <a:cubicBezTo>
                      <a:pt x="11388" y="19562"/>
                      <a:pt x="11377" y="19568"/>
                      <a:pt x="11383" y="19568"/>
                    </a:cubicBezTo>
                    <a:lnTo>
                      <a:pt x="11388" y="19568"/>
                    </a:lnTo>
                    <a:cubicBezTo>
                      <a:pt x="11361" y="19584"/>
                      <a:pt x="11410" y="19584"/>
                      <a:pt x="11383" y="19595"/>
                    </a:cubicBezTo>
                    <a:lnTo>
                      <a:pt x="11361" y="19595"/>
                    </a:lnTo>
                    <a:lnTo>
                      <a:pt x="11361" y="19617"/>
                    </a:lnTo>
                    <a:lnTo>
                      <a:pt x="11366" y="19612"/>
                    </a:lnTo>
                    <a:cubicBezTo>
                      <a:pt x="11366" y="19617"/>
                      <a:pt x="11383" y="19617"/>
                      <a:pt x="11377" y="19623"/>
                    </a:cubicBezTo>
                    <a:cubicBezTo>
                      <a:pt x="11373" y="19622"/>
                      <a:pt x="11371" y="19622"/>
                      <a:pt x="11369" y="19622"/>
                    </a:cubicBezTo>
                    <a:cubicBezTo>
                      <a:pt x="11362" y="19622"/>
                      <a:pt x="11374" y="19631"/>
                      <a:pt x="11361" y="19640"/>
                    </a:cubicBezTo>
                    <a:lnTo>
                      <a:pt x="11355" y="19640"/>
                    </a:lnTo>
                    <a:cubicBezTo>
                      <a:pt x="11355" y="19642"/>
                      <a:pt x="11355" y="19644"/>
                      <a:pt x="11357" y="19644"/>
                    </a:cubicBezTo>
                    <a:cubicBezTo>
                      <a:pt x="11358" y="19644"/>
                      <a:pt x="11361" y="19642"/>
                      <a:pt x="11366" y="19640"/>
                    </a:cubicBezTo>
                    <a:lnTo>
                      <a:pt x="11366" y="19640"/>
                    </a:lnTo>
                    <a:cubicBezTo>
                      <a:pt x="11377" y="19645"/>
                      <a:pt x="11339" y="19645"/>
                      <a:pt x="11361" y="19651"/>
                    </a:cubicBezTo>
                    <a:lnTo>
                      <a:pt x="11361" y="19645"/>
                    </a:lnTo>
                    <a:lnTo>
                      <a:pt x="11383" y="19645"/>
                    </a:lnTo>
                    <a:cubicBezTo>
                      <a:pt x="11383" y="19645"/>
                      <a:pt x="11381" y="19647"/>
                      <a:pt x="11379" y="19648"/>
                    </a:cubicBezTo>
                    <a:lnTo>
                      <a:pt x="11379" y="19648"/>
                    </a:lnTo>
                    <a:cubicBezTo>
                      <a:pt x="11379" y="19647"/>
                      <a:pt x="11378" y="19646"/>
                      <a:pt x="11377" y="19645"/>
                    </a:cubicBezTo>
                    <a:lnTo>
                      <a:pt x="11377" y="19645"/>
                    </a:lnTo>
                    <a:cubicBezTo>
                      <a:pt x="11377" y="19647"/>
                      <a:pt x="11378" y="19648"/>
                      <a:pt x="11379" y="19648"/>
                    </a:cubicBezTo>
                    <a:cubicBezTo>
                      <a:pt x="11379" y="19648"/>
                      <a:pt x="11379" y="19648"/>
                      <a:pt x="11379" y="19648"/>
                    </a:cubicBezTo>
                    <a:lnTo>
                      <a:pt x="11379" y="19648"/>
                    </a:lnTo>
                    <a:cubicBezTo>
                      <a:pt x="11381" y="19652"/>
                      <a:pt x="11378" y="19656"/>
                      <a:pt x="11383" y="19656"/>
                    </a:cubicBezTo>
                    <a:cubicBezTo>
                      <a:pt x="11380" y="19662"/>
                      <a:pt x="11376" y="19664"/>
                      <a:pt x="11372" y="19664"/>
                    </a:cubicBezTo>
                    <a:cubicBezTo>
                      <a:pt x="11370" y="19664"/>
                      <a:pt x="11368" y="19664"/>
                      <a:pt x="11367" y="19663"/>
                    </a:cubicBezTo>
                    <a:lnTo>
                      <a:pt x="11367" y="19663"/>
                    </a:lnTo>
                    <a:cubicBezTo>
                      <a:pt x="11372" y="19671"/>
                      <a:pt x="11364" y="19668"/>
                      <a:pt x="11377" y="19673"/>
                    </a:cubicBezTo>
                    <a:lnTo>
                      <a:pt x="11368" y="19676"/>
                    </a:lnTo>
                    <a:lnTo>
                      <a:pt x="11368" y="19676"/>
                    </a:lnTo>
                    <a:cubicBezTo>
                      <a:pt x="11367" y="19675"/>
                      <a:pt x="11366" y="19674"/>
                      <a:pt x="11366" y="19673"/>
                    </a:cubicBezTo>
                    <a:lnTo>
                      <a:pt x="11361" y="19678"/>
                    </a:lnTo>
                    <a:lnTo>
                      <a:pt x="11361" y="19678"/>
                    </a:lnTo>
                    <a:lnTo>
                      <a:pt x="11368" y="19676"/>
                    </a:lnTo>
                    <a:lnTo>
                      <a:pt x="11368" y="19676"/>
                    </a:lnTo>
                    <a:cubicBezTo>
                      <a:pt x="11371" y="19679"/>
                      <a:pt x="11377" y="19680"/>
                      <a:pt x="11377" y="19684"/>
                    </a:cubicBezTo>
                    <a:lnTo>
                      <a:pt x="11361" y="19684"/>
                    </a:lnTo>
                    <a:cubicBezTo>
                      <a:pt x="11366" y="19700"/>
                      <a:pt x="11339" y="19700"/>
                      <a:pt x="11361" y="19712"/>
                    </a:cubicBezTo>
                    <a:lnTo>
                      <a:pt x="11355" y="19712"/>
                    </a:lnTo>
                    <a:cubicBezTo>
                      <a:pt x="11377" y="19723"/>
                      <a:pt x="11333" y="19728"/>
                      <a:pt x="11361" y="19734"/>
                    </a:cubicBezTo>
                    <a:lnTo>
                      <a:pt x="11350" y="19734"/>
                    </a:lnTo>
                    <a:lnTo>
                      <a:pt x="11355" y="19739"/>
                    </a:lnTo>
                    <a:lnTo>
                      <a:pt x="11361" y="19739"/>
                    </a:lnTo>
                    <a:lnTo>
                      <a:pt x="11350" y="19750"/>
                    </a:lnTo>
                    <a:lnTo>
                      <a:pt x="11355" y="19750"/>
                    </a:lnTo>
                    <a:cubicBezTo>
                      <a:pt x="11327" y="19756"/>
                      <a:pt x="11350" y="19761"/>
                      <a:pt x="11327" y="19767"/>
                    </a:cubicBezTo>
                    <a:lnTo>
                      <a:pt x="11350" y="19761"/>
                    </a:lnTo>
                    <a:lnTo>
                      <a:pt x="11350" y="19761"/>
                    </a:lnTo>
                    <a:cubicBezTo>
                      <a:pt x="11388" y="19778"/>
                      <a:pt x="11333" y="19806"/>
                      <a:pt x="11350" y="19822"/>
                    </a:cubicBezTo>
                    <a:lnTo>
                      <a:pt x="11333" y="19822"/>
                    </a:lnTo>
                    <a:lnTo>
                      <a:pt x="11355" y="19833"/>
                    </a:lnTo>
                    <a:cubicBezTo>
                      <a:pt x="11350" y="19835"/>
                      <a:pt x="11346" y="19836"/>
                      <a:pt x="11343" y="19836"/>
                    </a:cubicBezTo>
                    <a:cubicBezTo>
                      <a:pt x="11338" y="19836"/>
                      <a:pt x="11337" y="19833"/>
                      <a:pt x="11333" y="19833"/>
                    </a:cubicBezTo>
                    <a:lnTo>
                      <a:pt x="11333" y="19833"/>
                    </a:lnTo>
                    <a:cubicBezTo>
                      <a:pt x="11339" y="19839"/>
                      <a:pt x="11355" y="19833"/>
                      <a:pt x="11361" y="19844"/>
                    </a:cubicBezTo>
                    <a:cubicBezTo>
                      <a:pt x="11359" y="19846"/>
                      <a:pt x="11357" y="19847"/>
                      <a:pt x="11355" y="19847"/>
                    </a:cubicBezTo>
                    <a:cubicBezTo>
                      <a:pt x="11351" y="19847"/>
                      <a:pt x="11346" y="19844"/>
                      <a:pt x="11339" y="19844"/>
                    </a:cubicBezTo>
                    <a:cubicBezTo>
                      <a:pt x="11350" y="19850"/>
                      <a:pt x="11361" y="19866"/>
                      <a:pt x="11350" y="19878"/>
                    </a:cubicBezTo>
                    <a:lnTo>
                      <a:pt x="11355" y="19878"/>
                    </a:lnTo>
                    <a:cubicBezTo>
                      <a:pt x="11361" y="19889"/>
                      <a:pt x="11355" y="19894"/>
                      <a:pt x="11355" y="19900"/>
                    </a:cubicBezTo>
                    <a:lnTo>
                      <a:pt x="11350" y="19900"/>
                    </a:lnTo>
                    <a:cubicBezTo>
                      <a:pt x="11350" y="19900"/>
                      <a:pt x="11339" y="19905"/>
                      <a:pt x="11350" y="19905"/>
                    </a:cubicBezTo>
                    <a:lnTo>
                      <a:pt x="11333" y="19905"/>
                    </a:lnTo>
                    <a:cubicBezTo>
                      <a:pt x="11333" y="19916"/>
                      <a:pt x="11350" y="19922"/>
                      <a:pt x="11327" y="19927"/>
                    </a:cubicBezTo>
                    <a:lnTo>
                      <a:pt x="11350" y="19927"/>
                    </a:lnTo>
                    <a:cubicBezTo>
                      <a:pt x="11328" y="19933"/>
                      <a:pt x="11360" y="19944"/>
                      <a:pt x="11350" y="19949"/>
                    </a:cubicBezTo>
                    <a:lnTo>
                      <a:pt x="11350" y="19949"/>
                    </a:lnTo>
                    <a:cubicBezTo>
                      <a:pt x="11348" y="19949"/>
                      <a:pt x="11347" y="19949"/>
                      <a:pt x="11345" y="19949"/>
                    </a:cubicBezTo>
                    <a:lnTo>
                      <a:pt x="11345" y="19949"/>
                    </a:lnTo>
                    <a:cubicBezTo>
                      <a:pt x="11346" y="19949"/>
                      <a:pt x="11348" y="19949"/>
                      <a:pt x="11350" y="19949"/>
                    </a:cubicBezTo>
                    <a:cubicBezTo>
                      <a:pt x="11350" y="19949"/>
                      <a:pt x="11350" y="19949"/>
                      <a:pt x="11350" y="19949"/>
                    </a:cubicBezTo>
                    <a:lnTo>
                      <a:pt x="11350" y="19949"/>
                    </a:lnTo>
                    <a:cubicBezTo>
                      <a:pt x="11352" y="19949"/>
                      <a:pt x="11354" y="19949"/>
                      <a:pt x="11355" y="19949"/>
                    </a:cubicBezTo>
                    <a:lnTo>
                      <a:pt x="11350" y="19949"/>
                    </a:lnTo>
                    <a:lnTo>
                      <a:pt x="11361" y="19972"/>
                    </a:lnTo>
                    <a:cubicBezTo>
                      <a:pt x="11339" y="19977"/>
                      <a:pt x="11366" y="19983"/>
                      <a:pt x="11350" y="19983"/>
                    </a:cubicBezTo>
                    <a:cubicBezTo>
                      <a:pt x="11350" y="19984"/>
                      <a:pt x="11350" y="19984"/>
                      <a:pt x="11351" y="19984"/>
                    </a:cubicBezTo>
                    <a:cubicBezTo>
                      <a:pt x="11353" y="19984"/>
                      <a:pt x="11357" y="19981"/>
                      <a:pt x="11359" y="19981"/>
                    </a:cubicBezTo>
                    <a:cubicBezTo>
                      <a:pt x="11360" y="19981"/>
                      <a:pt x="11361" y="19982"/>
                      <a:pt x="11361" y="19983"/>
                    </a:cubicBezTo>
                    <a:cubicBezTo>
                      <a:pt x="11355" y="19983"/>
                      <a:pt x="11366" y="19988"/>
                      <a:pt x="11350" y="19988"/>
                    </a:cubicBezTo>
                    <a:lnTo>
                      <a:pt x="11350" y="19999"/>
                    </a:lnTo>
                    <a:lnTo>
                      <a:pt x="11333" y="19999"/>
                    </a:lnTo>
                    <a:cubicBezTo>
                      <a:pt x="11333" y="20005"/>
                      <a:pt x="11355" y="20005"/>
                      <a:pt x="11361" y="20005"/>
                    </a:cubicBezTo>
                    <a:cubicBezTo>
                      <a:pt x="11355" y="20010"/>
                      <a:pt x="11361" y="20016"/>
                      <a:pt x="11350" y="20016"/>
                    </a:cubicBezTo>
                    <a:lnTo>
                      <a:pt x="11339" y="20016"/>
                    </a:lnTo>
                    <a:cubicBezTo>
                      <a:pt x="11350" y="20032"/>
                      <a:pt x="11300" y="20038"/>
                      <a:pt x="11327" y="20055"/>
                    </a:cubicBezTo>
                    <a:lnTo>
                      <a:pt x="11322" y="20055"/>
                    </a:lnTo>
                    <a:lnTo>
                      <a:pt x="11322" y="20060"/>
                    </a:lnTo>
                    <a:lnTo>
                      <a:pt x="11305" y="20060"/>
                    </a:lnTo>
                    <a:lnTo>
                      <a:pt x="11327" y="20071"/>
                    </a:lnTo>
                    <a:lnTo>
                      <a:pt x="11322" y="20071"/>
                    </a:lnTo>
                    <a:cubicBezTo>
                      <a:pt x="11322" y="20082"/>
                      <a:pt x="11322" y="20093"/>
                      <a:pt x="11327" y="20110"/>
                    </a:cubicBezTo>
                    <a:lnTo>
                      <a:pt x="11322" y="20110"/>
                    </a:lnTo>
                    <a:cubicBezTo>
                      <a:pt x="11333" y="20121"/>
                      <a:pt x="11311" y="20121"/>
                      <a:pt x="11322" y="20127"/>
                    </a:cubicBezTo>
                    <a:lnTo>
                      <a:pt x="11322" y="20138"/>
                    </a:lnTo>
                    <a:lnTo>
                      <a:pt x="11311" y="20138"/>
                    </a:lnTo>
                    <a:cubicBezTo>
                      <a:pt x="11327" y="20143"/>
                      <a:pt x="11294" y="20149"/>
                      <a:pt x="11305" y="20149"/>
                    </a:cubicBezTo>
                    <a:cubicBezTo>
                      <a:pt x="11311" y="20154"/>
                      <a:pt x="11322" y="20154"/>
                      <a:pt x="11333" y="20165"/>
                    </a:cubicBezTo>
                    <a:cubicBezTo>
                      <a:pt x="11333" y="20168"/>
                      <a:pt x="11332" y="20168"/>
                      <a:pt x="11330" y="20168"/>
                    </a:cubicBezTo>
                    <a:cubicBezTo>
                      <a:pt x="11327" y="20168"/>
                      <a:pt x="11325" y="20168"/>
                      <a:pt x="11322" y="20171"/>
                    </a:cubicBezTo>
                    <a:cubicBezTo>
                      <a:pt x="11322" y="20176"/>
                      <a:pt x="11333" y="20176"/>
                      <a:pt x="11327" y="20182"/>
                    </a:cubicBezTo>
                    <a:lnTo>
                      <a:pt x="11322" y="20182"/>
                    </a:lnTo>
                    <a:cubicBezTo>
                      <a:pt x="11322" y="20193"/>
                      <a:pt x="11327" y="20193"/>
                      <a:pt x="11327" y="20198"/>
                    </a:cubicBezTo>
                    <a:lnTo>
                      <a:pt x="11322" y="20198"/>
                    </a:lnTo>
                    <a:cubicBezTo>
                      <a:pt x="11333" y="20204"/>
                      <a:pt x="11300" y="20210"/>
                      <a:pt x="11333" y="20221"/>
                    </a:cubicBezTo>
                    <a:cubicBezTo>
                      <a:pt x="11329" y="20225"/>
                      <a:pt x="11331" y="20228"/>
                      <a:pt x="11324" y="20228"/>
                    </a:cubicBezTo>
                    <a:cubicBezTo>
                      <a:pt x="11321" y="20228"/>
                      <a:pt x="11317" y="20228"/>
                      <a:pt x="11311" y="20226"/>
                    </a:cubicBezTo>
                    <a:lnTo>
                      <a:pt x="11311" y="20226"/>
                    </a:lnTo>
                    <a:cubicBezTo>
                      <a:pt x="11322" y="20237"/>
                      <a:pt x="11327" y="20248"/>
                      <a:pt x="11333" y="20259"/>
                    </a:cubicBezTo>
                    <a:cubicBezTo>
                      <a:pt x="11305" y="20259"/>
                      <a:pt x="11333" y="20259"/>
                      <a:pt x="11322" y="20265"/>
                    </a:cubicBezTo>
                    <a:lnTo>
                      <a:pt x="11333" y="20265"/>
                    </a:lnTo>
                    <a:cubicBezTo>
                      <a:pt x="11333" y="20281"/>
                      <a:pt x="11300" y="20304"/>
                      <a:pt x="11300" y="20315"/>
                    </a:cubicBezTo>
                    <a:lnTo>
                      <a:pt x="11289" y="20315"/>
                    </a:lnTo>
                    <a:lnTo>
                      <a:pt x="11300" y="20320"/>
                    </a:lnTo>
                    <a:cubicBezTo>
                      <a:pt x="11294" y="20342"/>
                      <a:pt x="11289" y="20364"/>
                      <a:pt x="11289" y="20376"/>
                    </a:cubicBezTo>
                    <a:cubicBezTo>
                      <a:pt x="11294" y="20387"/>
                      <a:pt x="11305" y="20392"/>
                      <a:pt x="11300" y="20398"/>
                    </a:cubicBezTo>
                    <a:cubicBezTo>
                      <a:pt x="11305" y="20414"/>
                      <a:pt x="11305" y="20425"/>
                      <a:pt x="11300" y="20442"/>
                    </a:cubicBezTo>
                    <a:lnTo>
                      <a:pt x="11289" y="20442"/>
                    </a:lnTo>
                    <a:cubicBezTo>
                      <a:pt x="11300" y="20448"/>
                      <a:pt x="11289" y="20448"/>
                      <a:pt x="11289" y="20453"/>
                    </a:cubicBezTo>
                    <a:lnTo>
                      <a:pt x="11300" y="20453"/>
                    </a:lnTo>
                    <a:cubicBezTo>
                      <a:pt x="11311" y="20459"/>
                      <a:pt x="11300" y="20470"/>
                      <a:pt x="11289" y="20470"/>
                    </a:cubicBezTo>
                    <a:lnTo>
                      <a:pt x="11300" y="20475"/>
                    </a:lnTo>
                    <a:lnTo>
                      <a:pt x="11278" y="20475"/>
                    </a:lnTo>
                    <a:cubicBezTo>
                      <a:pt x="11283" y="20475"/>
                      <a:pt x="11283" y="20486"/>
                      <a:pt x="11300" y="20486"/>
                    </a:cubicBezTo>
                    <a:cubicBezTo>
                      <a:pt x="11296" y="20486"/>
                      <a:pt x="11292" y="20491"/>
                      <a:pt x="11290" y="20491"/>
                    </a:cubicBezTo>
                    <a:cubicBezTo>
                      <a:pt x="11289" y="20491"/>
                      <a:pt x="11289" y="20490"/>
                      <a:pt x="11289" y="20486"/>
                    </a:cubicBezTo>
                    <a:lnTo>
                      <a:pt x="11278" y="20508"/>
                    </a:lnTo>
                    <a:lnTo>
                      <a:pt x="11289" y="20508"/>
                    </a:lnTo>
                    <a:cubicBezTo>
                      <a:pt x="11300" y="20508"/>
                      <a:pt x="11305" y="20525"/>
                      <a:pt x="11300" y="20525"/>
                    </a:cubicBezTo>
                    <a:cubicBezTo>
                      <a:pt x="11296" y="20521"/>
                      <a:pt x="11292" y="20520"/>
                      <a:pt x="11289" y="20520"/>
                    </a:cubicBezTo>
                    <a:cubicBezTo>
                      <a:pt x="11282" y="20520"/>
                      <a:pt x="11276" y="20525"/>
                      <a:pt x="11272" y="20525"/>
                    </a:cubicBezTo>
                    <a:cubicBezTo>
                      <a:pt x="11274" y="20527"/>
                      <a:pt x="11276" y="20527"/>
                      <a:pt x="11278" y="20527"/>
                    </a:cubicBezTo>
                    <a:cubicBezTo>
                      <a:pt x="11282" y="20527"/>
                      <a:pt x="11287" y="20525"/>
                      <a:pt x="11294" y="20525"/>
                    </a:cubicBezTo>
                    <a:cubicBezTo>
                      <a:pt x="11300" y="20531"/>
                      <a:pt x="11305" y="20536"/>
                      <a:pt x="11300" y="20536"/>
                    </a:cubicBezTo>
                    <a:lnTo>
                      <a:pt x="11294" y="20536"/>
                    </a:lnTo>
                    <a:cubicBezTo>
                      <a:pt x="11300" y="20542"/>
                      <a:pt x="11272" y="20542"/>
                      <a:pt x="11272" y="20553"/>
                    </a:cubicBezTo>
                    <a:cubicBezTo>
                      <a:pt x="11278" y="20558"/>
                      <a:pt x="11272" y="20558"/>
                      <a:pt x="11294" y="20564"/>
                    </a:cubicBezTo>
                    <a:cubicBezTo>
                      <a:pt x="11294" y="20566"/>
                      <a:pt x="11292" y="20566"/>
                      <a:pt x="11290" y="20566"/>
                    </a:cubicBezTo>
                    <a:cubicBezTo>
                      <a:pt x="11284" y="20566"/>
                      <a:pt x="11276" y="20564"/>
                      <a:pt x="11272" y="20564"/>
                    </a:cubicBezTo>
                    <a:lnTo>
                      <a:pt x="11272" y="20564"/>
                    </a:lnTo>
                    <a:cubicBezTo>
                      <a:pt x="11283" y="20569"/>
                      <a:pt x="11272" y="20580"/>
                      <a:pt x="11261" y="20580"/>
                    </a:cubicBezTo>
                    <a:cubicBezTo>
                      <a:pt x="11294" y="20586"/>
                      <a:pt x="11244" y="20591"/>
                      <a:pt x="11272" y="20597"/>
                    </a:cubicBezTo>
                    <a:lnTo>
                      <a:pt x="11250" y="20597"/>
                    </a:lnTo>
                    <a:cubicBezTo>
                      <a:pt x="11256" y="20597"/>
                      <a:pt x="11278" y="20608"/>
                      <a:pt x="11278" y="20614"/>
                    </a:cubicBezTo>
                    <a:lnTo>
                      <a:pt x="11250" y="20614"/>
                    </a:lnTo>
                    <a:lnTo>
                      <a:pt x="11278" y="20619"/>
                    </a:lnTo>
                    <a:cubicBezTo>
                      <a:pt x="11244" y="20641"/>
                      <a:pt x="11256" y="20680"/>
                      <a:pt x="11222" y="20702"/>
                    </a:cubicBezTo>
                    <a:cubicBezTo>
                      <a:pt x="11222" y="20713"/>
                      <a:pt x="11239" y="20735"/>
                      <a:pt x="11228" y="20752"/>
                    </a:cubicBezTo>
                    <a:lnTo>
                      <a:pt x="11217" y="20763"/>
                    </a:lnTo>
                    <a:lnTo>
                      <a:pt x="11228" y="20757"/>
                    </a:lnTo>
                    <a:cubicBezTo>
                      <a:pt x="11228" y="20763"/>
                      <a:pt x="11239" y="20763"/>
                      <a:pt x="11239" y="20768"/>
                    </a:cubicBezTo>
                    <a:cubicBezTo>
                      <a:pt x="11222" y="20785"/>
                      <a:pt x="11200" y="20796"/>
                      <a:pt x="11211" y="20824"/>
                    </a:cubicBezTo>
                    <a:cubicBezTo>
                      <a:pt x="11225" y="20835"/>
                      <a:pt x="11215" y="20835"/>
                      <a:pt x="11205" y="20835"/>
                    </a:cubicBezTo>
                    <a:cubicBezTo>
                      <a:pt x="11195" y="20835"/>
                      <a:pt x="11184" y="20835"/>
                      <a:pt x="11195" y="20846"/>
                    </a:cubicBezTo>
                    <a:lnTo>
                      <a:pt x="11189" y="20840"/>
                    </a:lnTo>
                    <a:lnTo>
                      <a:pt x="11189" y="20840"/>
                    </a:lnTo>
                    <a:cubicBezTo>
                      <a:pt x="11195" y="20851"/>
                      <a:pt x="11200" y="20868"/>
                      <a:pt x="11217" y="20879"/>
                    </a:cubicBezTo>
                    <a:cubicBezTo>
                      <a:pt x="11210" y="20877"/>
                      <a:pt x="11206" y="20876"/>
                      <a:pt x="11204" y="20876"/>
                    </a:cubicBezTo>
                    <a:cubicBezTo>
                      <a:pt x="11197" y="20876"/>
                      <a:pt x="11205" y="20882"/>
                      <a:pt x="11202" y="20882"/>
                    </a:cubicBezTo>
                    <a:cubicBezTo>
                      <a:pt x="11202" y="20882"/>
                      <a:pt x="11199" y="20881"/>
                      <a:pt x="11195" y="20879"/>
                    </a:cubicBezTo>
                    <a:lnTo>
                      <a:pt x="11195" y="20879"/>
                    </a:lnTo>
                    <a:lnTo>
                      <a:pt x="11211" y="20890"/>
                    </a:lnTo>
                    <a:cubicBezTo>
                      <a:pt x="11204" y="20890"/>
                      <a:pt x="11199" y="20893"/>
                      <a:pt x="11195" y="20893"/>
                    </a:cubicBezTo>
                    <a:cubicBezTo>
                      <a:pt x="11193" y="20893"/>
                      <a:pt x="11191" y="20892"/>
                      <a:pt x="11189" y="20890"/>
                    </a:cubicBezTo>
                    <a:lnTo>
                      <a:pt x="11189" y="20890"/>
                    </a:lnTo>
                    <a:lnTo>
                      <a:pt x="11200" y="20901"/>
                    </a:lnTo>
                    <a:lnTo>
                      <a:pt x="11189" y="20896"/>
                    </a:lnTo>
                    <a:cubicBezTo>
                      <a:pt x="11189" y="20901"/>
                      <a:pt x="11189" y="20919"/>
                      <a:pt x="11170" y="20919"/>
                    </a:cubicBezTo>
                    <a:cubicBezTo>
                      <a:pt x="11167" y="20919"/>
                      <a:pt x="11165" y="20918"/>
                      <a:pt x="11161" y="20918"/>
                    </a:cubicBezTo>
                    <a:lnTo>
                      <a:pt x="11161" y="20918"/>
                    </a:lnTo>
                    <a:cubicBezTo>
                      <a:pt x="11173" y="20946"/>
                      <a:pt x="11161" y="20973"/>
                      <a:pt x="11145" y="20990"/>
                    </a:cubicBezTo>
                    <a:cubicBezTo>
                      <a:pt x="11156" y="21001"/>
                      <a:pt x="11156" y="21006"/>
                      <a:pt x="11156" y="21012"/>
                    </a:cubicBezTo>
                    <a:lnTo>
                      <a:pt x="11134" y="21012"/>
                    </a:lnTo>
                    <a:cubicBezTo>
                      <a:pt x="11134" y="21017"/>
                      <a:pt x="11156" y="21034"/>
                      <a:pt x="11139" y="21034"/>
                    </a:cubicBezTo>
                    <a:lnTo>
                      <a:pt x="11134" y="21034"/>
                    </a:lnTo>
                    <a:cubicBezTo>
                      <a:pt x="11134" y="21040"/>
                      <a:pt x="11128" y="21040"/>
                      <a:pt x="11139" y="21056"/>
                    </a:cubicBezTo>
                    <a:cubicBezTo>
                      <a:pt x="11139" y="21059"/>
                      <a:pt x="11137" y="21060"/>
                      <a:pt x="11132" y="21060"/>
                    </a:cubicBezTo>
                    <a:cubicBezTo>
                      <a:pt x="11127" y="21060"/>
                      <a:pt x="11120" y="21059"/>
                      <a:pt x="11112" y="21056"/>
                    </a:cubicBezTo>
                    <a:lnTo>
                      <a:pt x="11112" y="21056"/>
                    </a:lnTo>
                    <a:cubicBezTo>
                      <a:pt x="11139" y="21067"/>
                      <a:pt x="11106" y="21067"/>
                      <a:pt x="11106" y="21067"/>
                    </a:cubicBezTo>
                    <a:cubicBezTo>
                      <a:pt x="11106" y="21067"/>
                      <a:pt x="11101" y="21084"/>
                      <a:pt x="11084" y="21100"/>
                    </a:cubicBezTo>
                    <a:cubicBezTo>
                      <a:pt x="11077" y="21075"/>
                      <a:pt x="11074" y="21069"/>
                      <a:pt x="11070" y="21069"/>
                    </a:cubicBezTo>
                    <a:cubicBezTo>
                      <a:pt x="11068" y="21069"/>
                      <a:pt x="11066" y="21071"/>
                      <a:pt x="11062" y="21073"/>
                    </a:cubicBezTo>
                    <a:cubicBezTo>
                      <a:pt x="11034" y="20984"/>
                      <a:pt x="11073" y="21006"/>
                      <a:pt x="11034" y="20929"/>
                    </a:cubicBezTo>
                    <a:lnTo>
                      <a:pt x="11034" y="20929"/>
                    </a:lnTo>
                    <a:lnTo>
                      <a:pt x="11051" y="20995"/>
                    </a:lnTo>
                    <a:cubicBezTo>
                      <a:pt x="11051" y="20998"/>
                      <a:pt x="11050" y="20999"/>
                      <a:pt x="11049" y="20999"/>
                    </a:cubicBezTo>
                    <a:cubicBezTo>
                      <a:pt x="11042" y="20999"/>
                      <a:pt x="11022" y="20966"/>
                      <a:pt x="11018" y="20929"/>
                    </a:cubicBezTo>
                    <a:cubicBezTo>
                      <a:pt x="11018" y="20926"/>
                      <a:pt x="11018" y="20916"/>
                      <a:pt x="11018" y="20911"/>
                    </a:cubicBezTo>
                    <a:lnTo>
                      <a:pt x="11018" y="20911"/>
                    </a:lnTo>
                    <a:cubicBezTo>
                      <a:pt x="11020" y="20915"/>
                      <a:pt x="11022" y="20920"/>
                      <a:pt x="11023" y="20923"/>
                    </a:cubicBezTo>
                    <a:cubicBezTo>
                      <a:pt x="11021" y="20913"/>
                      <a:pt x="11020" y="20909"/>
                      <a:pt x="11019" y="20909"/>
                    </a:cubicBezTo>
                    <a:cubicBezTo>
                      <a:pt x="11019" y="20909"/>
                      <a:pt x="11019" y="20910"/>
                      <a:pt x="11018" y="20911"/>
                    </a:cubicBezTo>
                    <a:lnTo>
                      <a:pt x="11018" y="20911"/>
                    </a:lnTo>
                    <a:cubicBezTo>
                      <a:pt x="10993" y="20844"/>
                      <a:pt x="10973" y="20745"/>
                      <a:pt x="10962" y="20719"/>
                    </a:cubicBezTo>
                    <a:cubicBezTo>
                      <a:pt x="10957" y="20697"/>
                      <a:pt x="10958" y="20688"/>
                      <a:pt x="10962" y="20688"/>
                    </a:cubicBezTo>
                    <a:lnTo>
                      <a:pt x="10962" y="20688"/>
                    </a:lnTo>
                    <a:cubicBezTo>
                      <a:pt x="10964" y="20688"/>
                      <a:pt x="10966" y="20691"/>
                      <a:pt x="10969" y="20695"/>
                    </a:cubicBezTo>
                    <a:lnTo>
                      <a:pt x="10969" y="20695"/>
                    </a:lnTo>
                    <a:cubicBezTo>
                      <a:pt x="10921" y="20568"/>
                      <a:pt x="10960" y="20637"/>
                      <a:pt x="10896" y="20486"/>
                    </a:cubicBezTo>
                    <a:lnTo>
                      <a:pt x="10907" y="20486"/>
                    </a:lnTo>
                    <a:lnTo>
                      <a:pt x="10879" y="20442"/>
                    </a:lnTo>
                    <a:lnTo>
                      <a:pt x="10868" y="20364"/>
                    </a:lnTo>
                    <a:lnTo>
                      <a:pt x="10868" y="20392"/>
                    </a:lnTo>
                    <a:cubicBezTo>
                      <a:pt x="10857" y="20342"/>
                      <a:pt x="10841" y="20315"/>
                      <a:pt x="10829" y="20254"/>
                    </a:cubicBezTo>
                    <a:lnTo>
                      <a:pt x="10829" y="20254"/>
                    </a:lnTo>
                    <a:lnTo>
                      <a:pt x="10852" y="20276"/>
                    </a:lnTo>
                    <a:cubicBezTo>
                      <a:pt x="10802" y="20138"/>
                      <a:pt x="10824" y="20110"/>
                      <a:pt x="10769" y="19977"/>
                    </a:cubicBezTo>
                    <a:cubicBezTo>
                      <a:pt x="10769" y="19976"/>
                      <a:pt x="10769" y="19976"/>
                      <a:pt x="10769" y="19976"/>
                    </a:cubicBezTo>
                    <a:cubicBezTo>
                      <a:pt x="10769" y="19976"/>
                      <a:pt x="10769" y="19976"/>
                      <a:pt x="10770" y="19976"/>
                    </a:cubicBezTo>
                    <a:lnTo>
                      <a:pt x="10770" y="19976"/>
                    </a:lnTo>
                    <a:cubicBezTo>
                      <a:pt x="10731" y="19880"/>
                      <a:pt x="10770" y="19892"/>
                      <a:pt x="10719" y="19783"/>
                    </a:cubicBezTo>
                    <a:lnTo>
                      <a:pt x="10719" y="19783"/>
                    </a:lnTo>
                    <a:cubicBezTo>
                      <a:pt x="10720" y="19785"/>
                      <a:pt x="10721" y="19785"/>
                      <a:pt x="10722" y="19785"/>
                    </a:cubicBezTo>
                    <a:cubicBezTo>
                      <a:pt x="10725" y="19785"/>
                      <a:pt x="10725" y="19778"/>
                      <a:pt x="10730" y="19778"/>
                    </a:cubicBezTo>
                    <a:lnTo>
                      <a:pt x="10713" y="19723"/>
                    </a:lnTo>
                    <a:lnTo>
                      <a:pt x="10724" y="19723"/>
                    </a:lnTo>
                    <a:lnTo>
                      <a:pt x="10691" y="19678"/>
                    </a:lnTo>
                    <a:lnTo>
                      <a:pt x="10697" y="19640"/>
                    </a:lnTo>
                    <a:lnTo>
                      <a:pt x="10686" y="19617"/>
                    </a:lnTo>
                    <a:cubicBezTo>
                      <a:pt x="10697" y="19546"/>
                      <a:pt x="10647" y="19474"/>
                      <a:pt x="10641" y="19379"/>
                    </a:cubicBezTo>
                    <a:lnTo>
                      <a:pt x="10630" y="19402"/>
                    </a:lnTo>
                    <a:cubicBezTo>
                      <a:pt x="10619" y="19379"/>
                      <a:pt x="10608" y="19363"/>
                      <a:pt x="10603" y="19341"/>
                    </a:cubicBezTo>
                    <a:cubicBezTo>
                      <a:pt x="10610" y="19341"/>
                      <a:pt x="10607" y="19343"/>
                      <a:pt x="10608" y="19343"/>
                    </a:cubicBezTo>
                    <a:cubicBezTo>
                      <a:pt x="10609" y="19343"/>
                      <a:pt x="10610" y="19343"/>
                      <a:pt x="10614" y="19341"/>
                    </a:cubicBezTo>
                    <a:lnTo>
                      <a:pt x="10603" y="19335"/>
                    </a:lnTo>
                    <a:cubicBezTo>
                      <a:pt x="10630" y="19335"/>
                      <a:pt x="10586" y="19319"/>
                      <a:pt x="10614" y="19319"/>
                    </a:cubicBezTo>
                    <a:cubicBezTo>
                      <a:pt x="10615" y="19320"/>
                      <a:pt x="10617" y="19321"/>
                      <a:pt x="10618" y="19321"/>
                    </a:cubicBezTo>
                    <a:cubicBezTo>
                      <a:pt x="10621" y="19321"/>
                      <a:pt x="10625" y="19319"/>
                      <a:pt x="10636" y="19319"/>
                    </a:cubicBezTo>
                    <a:lnTo>
                      <a:pt x="10636" y="19308"/>
                    </a:lnTo>
                    <a:cubicBezTo>
                      <a:pt x="10639" y="19308"/>
                      <a:pt x="10641" y="19310"/>
                      <a:pt x="10641" y="19310"/>
                    </a:cubicBezTo>
                    <a:cubicBezTo>
                      <a:pt x="10641" y="19310"/>
                      <a:pt x="10641" y="19309"/>
                      <a:pt x="10641" y="19308"/>
                    </a:cubicBezTo>
                    <a:cubicBezTo>
                      <a:pt x="10647" y="19308"/>
                      <a:pt x="10636" y="19296"/>
                      <a:pt x="10636" y="19296"/>
                    </a:cubicBezTo>
                    <a:cubicBezTo>
                      <a:pt x="10640" y="19296"/>
                      <a:pt x="10638" y="19289"/>
                      <a:pt x="10648" y="19289"/>
                    </a:cubicBezTo>
                    <a:cubicBezTo>
                      <a:pt x="10650" y="19289"/>
                      <a:pt x="10653" y="19290"/>
                      <a:pt x="10658" y="19291"/>
                    </a:cubicBezTo>
                    <a:cubicBezTo>
                      <a:pt x="10669" y="19285"/>
                      <a:pt x="10630" y="19285"/>
                      <a:pt x="10641" y="19280"/>
                    </a:cubicBezTo>
                    <a:cubicBezTo>
                      <a:pt x="10658" y="19280"/>
                      <a:pt x="10641" y="19285"/>
                      <a:pt x="10658" y="19285"/>
                    </a:cubicBezTo>
                    <a:lnTo>
                      <a:pt x="10647" y="19269"/>
                    </a:lnTo>
                    <a:cubicBezTo>
                      <a:pt x="10658" y="19269"/>
                      <a:pt x="10669" y="19269"/>
                      <a:pt x="10663" y="19280"/>
                    </a:cubicBezTo>
                    <a:cubicBezTo>
                      <a:pt x="10686" y="19252"/>
                      <a:pt x="10746" y="19236"/>
                      <a:pt x="10730" y="19208"/>
                    </a:cubicBezTo>
                    <a:cubicBezTo>
                      <a:pt x="10746" y="19208"/>
                      <a:pt x="10741" y="19208"/>
                      <a:pt x="10752" y="19213"/>
                    </a:cubicBezTo>
                    <a:cubicBezTo>
                      <a:pt x="10730" y="19197"/>
                      <a:pt x="10785" y="19186"/>
                      <a:pt x="10785" y="19175"/>
                    </a:cubicBezTo>
                    <a:lnTo>
                      <a:pt x="10774" y="19175"/>
                    </a:lnTo>
                    <a:cubicBezTo>
                      <a:pt x="10813" y="19153"/>
                      <a:pt x="10796" y="19125"/>
                      <a:pt x="10807" y="19097"/>
                    </a:cubicBezTo>
                    <a:lnTo>
                      <a:pt x="10802" y="19097"/>
                    </a:lnTo>
                    <a:cubicBezTo>
                      <a:pt x="10785" y="19092"/>
                      <a:pt x="10785" y="19092"/>
                      <a:pt x="10780" y="19086"/>
                    </a:cubicBezTo>
                    <a:lnTo>
                      <a:pt x="10780" y="19086"/>
                    </a:lnTo>
                    <a:cubicBezTo>
                      <a:pt x="10781" y="19086"/>
                      <a:pt x="10784" y="19087"/>
                      <a:pt x="10787" y="19087"/>
                    </a:cubicBezTo>
                    <a:lnTo>
                      <a:pt x="10787" y="19087"/>
                    </a:lnTo>
                    <a:cubicBezTo>
                      <a:pt x="10787" y="19087"/>
                      <a:pt x="10786" y="19087"/>
                      <a:pt x="10785" y="19086"/>
                    </a:cubicBezTo>
                    <a:cubicBezTo>
                      <a:pt x="10824" y="19064"/>
                      <a:pt x="10813" y="19014"/>
                      <a:pt x="10829" y="18981"/>
                    </a:cubicBezTo>
                    <a:cubicBezTo>
                      <a:pt x="10824" y="18931"/>
                      <a:pt x="10852" y="18876"/>
                      <a:pt x="10841" y="18826"/>
                    </a:cubicBezTo>
                    <a:lnTo>
                      <a:pt x="10841" y="18826"/>
                    </a:lnTo>
                    <a:cubicBezTo>
                      <a:pt x="10841" y="18830"/>
                      <a:pt x="10837" y="18831"/>
                      <a:pt x="10834" y="18831"/>
                    </a:cubicBezTo>
                    <a:cubicBezTo>
                      <a:pt x="10826" y="18831"/>
                      <a:pt x="10817" y="18826"/>
                      <a:pt x="10824" y="18826"/>
                    </a:cubicBezTo>
                    <a:cubicBezTo>
                      <a:pt x="10868" y="18815"/>
                      <a:pt x="10813" y="18798"/>
                      <a:pt x="10852" y="18787"/>
                    </a:cubicBezTo>
                    <a:cubicBezTo>
                      <a:pt x="10835" y="18760"/>
                      <a:pt x="10879" y="18732"/>
                      <a:pt x="10841" y="18704"/>
                    </a:cubicBezTo>
                    <a:lnTo>
                      <a:pt x="10857" y="18704"/>
                    </a:lnTo>
                    <a:cubicBezTo>
                      <a:pt x="10863" y="18699"/>
                      <a:pt x="10857" y="18699"/>
                      <a:pt x="10852" y="18699"/>
                    </a:cubicBezTo>
                    <a:lnTo>
                      <a:pt x="10857" y="18699"/>
                    </a:lnTo>
                    <a:cubicBezTo>
                      <a:pt x="10863" y="18688"/>
                      <a:pt x="10852" y="18677"/>
                      <a:pt x="10857" y="18671"/>
                    </a:cubicBezTo>
                    <a:lnTo>
                      <a:pt x="10841" y="18671"/>
                    </a:lnTo>
                    <a:cubicBezTo>
                      <a:pt x="10841" y="18666"/>
                      <a:pt x="10845" y="18666"/>
                      <a:pt x="10847" y="18666"/>
                    </a:cubicBezTo>
                    <a:cubicBezTo>
                      <a:pt x="10849" y="18666"/>
                      <a:pt x="10849" y="18666"/>
                      <a:pt x="10841" y="18660"/>
                    </a:cubicBezTo>
                    <a:lnTo>
                      <a:pt x="10852" y="18660"/>
                    </a:lnTo>
                    <a:lnTo>
                      <a:pt x="10835" y="18655"/>
                    </a:lnTo>
                    <a:cubicBezTo>
                      <a:pt x="10863" y="18655"/>
                      <a:pt x="10835" y="18644"/>
                      <a:pt x="10852" y="18632"/>
                    </a:cubicBezTo>
                    <a:cubicBezTo>
                      <a:pt x="10841" y="18627"/>
                      <a:pt x="10835" y="18616"/>
                      <a:pt x="10835" y="18599"/>
                    </a:cubicBezTo>
                    <a:cubicBezTo>
                      <a:pt x="10852" y="18599"/>
                      <a:pt x="10852" y="18588"/>
                      <a:pt x="10857" y="18572"/>
                    </a:cubicBezTo>
                    <a:cubicBezTo>
                      <a:pt x="10857" y="18561"/>
                      <a:pt x="10852" y="18533"/>
                      <a:pt x="10857" y="18511"/>
                    </a:cubicBezTo>
                    <a:lnTo>
                      <a:pt x="10835" y="18511"/>
                    </a:lnTo>
                    <a:lnTo>
                      <a:pt x="10835" y="18505"/>
                    </a:lnTo>
                    <a:lnTo>
                      <a:pt x="10841" y="18505"/>
                    </a:lnTo>
                    <a:cubicBezTo>
                      <a:pt x="10854" y="18499"/>
                      <a:pt x="10849" y="18494"/>
                      <a:pt x="10847" y="18490"/>
                    </a:cubicBezTo>
                    <a:lnTo>
                      <a:pt x="10847" y="18490"/>
                    </a:lnTo>
                    <a:cubicBezTo>
                      <a:pt x="10845" y="18491"/>
                      <a:pt x="10843" y="18491"/>
                      <a:pt x="10841" y="18491"/>
                    </a:cubicBezTo>
                    <a:cubicBezTo>
                      <a:pt x="10833" y="18491"/>
                      <a:pt x="10827" y="18487"/>
                      <a:pt x="10835" y="18483"/>
                    </a:cubicBezTo>
                    <a:lnTo>
                      <a:pt x="10841" y="18483"/>
                    </a:lnTo>
                    <a:lnTo>
                      <a:pt x="10835" y="18478"/>
                    </a:lnTo>
                    <a:cubicBezTo>
                      <a:pt x="10852" y="18478"/>
                      <a:pt x="10857" y="18466"/>
                      <a:pt x="10868" y="18466"/>
                    </a:cubicBezTo>
                    <a:cubicBezTo>
                      <a:pt x="10868" y="18450"/>
                      <a:pt x="10841" y="18433"/>
                      <a:pt x="10852" y="18422"/>
                    </a:cubicBezTo>
                    <a:cubicBezTo>
                      <a:pt x="10861" y="18422"/>
                      <a:pt x="10846" y="18410"/>
                      <a:pt x="10859" y="18410"/>
                    </a:cubicBezTo>
                    <a:cubicBezTo>
                      <a:pt x="10861" y="18410"/>
                      <a:pt x="10864" y="18410"/>
                      <a:pt x="10868" y="18411"/>
                    </a:cubicBezTo>
                    <a:cubicBezTo>
                      <a:pt x="10866" y="18407"/>
                      <a:pt x="10864" y="18406"/>
                      <a:pt x="10861" y="18406"/>
                    </a:cubicBezTo>
                    <a:cubicBezTo>
                      <a:pt x="10854" y="18406"/>
                      <a:pt x="10844" y="18411"/>
                      <a:pt x="10829" y="18411"/>
                    </a:cubicBezTo>
                    <a:cubicBezTo>
                      <a:pt x="10829" y="18411"/>
                      <a:pt x="10824" y="18406"/>
                      <a:pt x="10829" y="18406"/>
                    </a:cubicBezTo>
                    <a:lnTo>
                      <a:pt x="10852" y="18406"/>
                    </a:lnTo>
                    <a:lnTo>
                      <a:pt x="10852" y="18400"/>
                    </a:lnTo>
                    <a:lnTo>
                      <a:pt x="10857" y="18400"/>
                    </a:lnTo>
                    <a:cubicBezTo>
                      <a:pt x="10841" y="18383"/>
                      <a:pt x="10879" y="18372"/>
                      <a:pt x="10857" y="18356"/>
                    </a:cubicBezTo>
                    <a:lnTo>
                      <a:pt x="10857" y="18356"/>
                    </a:lnTo>
                    <a:cubicBezTo>
                      <a:pt x="10852" y="18356"/>
                      <a:pt x="10857" y="18367"/>
                      <a:pt x="10841" y="18367"/>
                    </a:cubicBezTo>
                    <a:cubicBezTo>
                      <a:pt x="10824" y="18350"/>
                      <a:pt x="10863" y="18350"/>
                      <a:pt x="10841" y="18339"/>
                    </a:cubicBezTo>
                    <a:lnTo>
                      <a:pt x="10857" y="18339"/>
                    </a:lnTo>
                    <a:cubicBezTo>
                      <a:pt x="10852" y="18328"/>
                      <a:pt x="10835" y="18328"/>
                      <a:pt x="10852" y="18323"/>
                    </a:cubicBezTo>
                    <a:cubicBezTo>
                      <a:pt x="10863" y="18323"/>
                      <a:pt x="10863" y="18328"/>
                      <a:pt x="10868" y="18328"/>
                    </a:cubicBezTo>
                    <a:cubicBezTo>
                      <a:pt x="10868" y="18323"/>
                      <a:pt x="10863" y="18317"/>
                      <a:pt x="10852" y="18317"/>
                    </a:cubicBezTo>
                    <a:cubicBezTo>
                      <a:pt x="10841" y="18311"/>
                      <a:pt x="10857" y="18311"/>
                      <a:pt x="10863" y="18300"/>
                    </a:cubicBezTo>
                    <a:lnTo>
                      <a:pt x="10863" y="18300"/>
                    </a:lnTo>
                    <a:cubicBezTo>
                      <a:pt x="10859" y="18300"/>
                      <a:pt x="10855" y="18305"/>
                      <a:pt x="10850" y="18305"/>
                    </a:cubicBezTo>
                    <a:cubicBezTo>
                      <a:pt x="10847" y="18305"/>
                      <a:pt x="10844" y="18304"/>
                      <a:pt x="10841" y="18300"/>
                    </a:cubicBezTo>
                    <a:cubicBezTo>
                      <a:pt x="10852" y="18295"/>
                      <a:pt x="10852" y="18284"/>
                      <a:pt x="10852" y="18273"/>
                    </a:cubicBezTo>
                    <a:lnTo>
                      <a:pt x="10863" y="18273"/>
                    </a:lnTo>
                    <a:cubicBezTo>
                      <a:pt x="10841" y="18267"/>
                      <a:pt x="10879" y="18267"/>
                      <a:pt x="10868" y="18256"/>
                    </a:cubicBezTo>
                    <a:cubicBezTo>
                      <a:pt x="10863" y="18228"/>
                      <a:pt x="10841" y="18184"/>
                      <a:pt x="10852" y="18157"/>
                    </a:cubicBezTo>
                    <a:cubicBezTo>
                      <a:pt x="10829" y="18151"/>
                      <a:pt x="10829" y="18145"/>
                      <a:pt x="10824" y="18134"/>
                    </a:cubicBezTo>
                    <a:lnTo>
                      <a:pt x="10852" y="18134"/>
                    </a:lnTo>
                    <a:lnTo>
                      <a:pt x="10841" y="18129"/>
                    </a:lnTo>
                    <a:lnTo>
                      <a:pt x="10835" y="18129"/>
                    </a:lnTo>
                    <a:cubicBezTo>
                      <a:pt x="10839" y="18129"/>
                      <a:pt x="10840" y="18117"/>
                      <a:pt x="10849" y="18117"/>
                    </a:cubicBezTo>
                    <a:cubicBezTo>
                      <a:pt x="10852" y="18117"/>
                      <a:pt x="10857" y="18119"/>
                      <a:pt x="10863" y="18123"/>
                    </a:cubicBezTo>
                    <a:lnTo>
                      <a:pt x="10863" y="18096"/>
                    </a:lnTo>
                    <a:cubicBezTo>
                      <a:pt x="10863" y="18090"/>
                      <a:pt x="10841" y="18096"/>
                      <a:pt x="10852" y="18079"/>
                    </a:cubicBezTo>
                    <a:lnTo>
                      <a:pt x="10863" y="18079"/>
                    </a:lnTo>
                    <a:cubicBezTo>
                      <a:pt x="10885" y="18062"/>
                      <a:pt x="10807" y="18062"/>
                      <a:pt x="10824" y="18040"/>
                    </a:cubicBezTo>
                    <a:lnTo>
                      <a:pt x="10829" y="18040"/>
                    </a:lnTo>
                    <a:cubicBezTo>
                      <a:pt x="10824" y="18040"/>
                      <a:pt x="10824" y="18035"/>
                      <a:pt x="10813" y="18035"/>
                    </a:cubicBezTo>
                    <a:cubicBezTo>
                      <a:pt x="10799" y="18038"/>
                      <a:pt x="10803" y="18038"/>
                      <a:pt x="10809" y="18038"/>
                    </a:cubicBezTo>
                    <a:cubicBezTo>
                      <a:pt x="10814" y="18038"/>
                      <a:pt x="10821" y="18038"/>
                      <a:pt x="10813" y="18040"/>
                    </a:cubicBezTo>
                    <a:cubicBezTo>
                      <a:pt x="10796" y="18040"/>
                      <a:pt x="10802" y="18035"/>
                      <a:pt x="10780" y="18035"/>
                    </a:cubicBezTo>
                    <a:cubicBezTo>
                      <a:pt x="10785" y="18024"/>
                      <a:pt x="10774" y="18024"/>
                      <a:pt x="10774" y="18018"/>
                    </a:cubicBezTo>
                    <a:cubicBezTo>
                      <a:pt x="10785" y="18013"/>
                      <a:pt x="10774" y="18007"/>
                      <a:pt x="10796" y="17996"/>
                    </a:cubicBezTo>
                    <a:cubicBezTo>
                      <a:pt x="10785" y="17996"/>
                      <a:pt x="10769" y="17991"/>
                      <a:pt x="10758" y="17985"/>
                    </a:cubicBezTo>
                    <a:cubicBezTo>
                      <a:pt x="10769" y="17982"/>
                      <a:pt x="10774" y="17982"/>
                      <a:pt x="10778" y="17982"/>
                    </a:cubicBezTo>
                    <a:cubicBezTo>
                      <a:pt x="10781" y="17982"/>
                      <a:pt x="10782" y="17982"/>
                      <a:pt x="10785" y="17979"/>
                    </a:cubicBezTo>
                    <a:lnTo>
                      <a:pt x="10774" y="17979"/>
                    </a:lnTo>
                    <a:cubicBezTo>
                      <a:pt x="10774" y="17968"/>
                      <a:pt x="10780" y="17968"/>
                      <a:pt x="10785" y="17968"/>
                    </a:cubicBezTo>
                    <a:cubicBezTo>
                      <a:pt x="10785" y="17963"/>
                      <a:pt x="10769" y="17963"/>
                      <a:pt x="10774" y="17957"/>
                    </a:cubicBezTo>
                    <a:lnTo>
                      <a:pt x="10774" y="17957"/>
                    </a:lnTo>
                    <a:lnTo>
                      <a:pt x="10785" y="17963"/>
                    </a:lnTo>
                    <a:cubicBezTo>
                      <a:pt x="10780" y="17957"/>
                      <a:pt x="10785" y="17957"/>
                      <a:pt x="10785" y="17952"/>
                    </a:cubicBezTo>
                    <a:lnTo>
                      <a:pt x="10785" y="17952"/>
                    </a:lnTo>
                    <a:cubicBezTo>
                      <a:pt x="10780" y="17952"/>
                      <a:pt x="10780" y="17957"/>
                      <a:pt x="10769" y="17957"/>
                    </a:cubicBezTo>
                    <a:cubicBezTo>
                      <a:pt x="10769" y="17952"/>
                      <a:pt x="10748" y="17952"/>
                      <a:pt x="10766" y="17942"/>
                    </a:cubicBezTo>
                    <a:lnTo>
                      <a:pt x="10766" y="17942"/>
                    </a:lnTo>
                    <a:cubicBezTo>
                      <a:pt x="10769" y="17944"/>
                      <a:pt x="10774" y="17947"/>
                      <a:pt x="10780" y="17952"/>
                    </a:cubicBezTo>
                    <a:lnTo>
                      <a:pt x="10769" y="17941"/>
                    </a:lnTo>
                    <a:cubicBezTo>
                      <a:pt x="10768" y="17941"/>
                      <a:pt x="10767" y="17941"/>
                      <a:pt x="10766" y="17942"/>
                    </a:cubicBezTo>
                    <a:lnTo>
                      <a:pt x="10766" y="17942"/>
                    </a:lnTo>
                    <a:cubicBezTo>
                      <a:pt x="10763" y="17940"/>
                      <a:pt x="10763" y="17938"/>
                      <a:pt x="10769" y="17935"/>
                    </a:cubicBezTo>
                    <a:lnTo>
                      <a:pt x="10774" y="17935"/>
                    </a:lnTo>
                    <a:cubicBezTo>
                      <a:pt x="10752" y="17930"/>
                      <a:pt x="10774" y="17924"/>
                      <a:pt x="10774" y="17913"/>
                    </a:cubicBezTo>
                    <a:lnTo>
                      <a:pt x="10780" y="17913"/>
                    </a:lnTo>
                    <a:cubicBezTo>
                      <a:pt x="10776" y="17913"/>
                      <a:pt x="10768" y="17911"/>
                      <a:pt x="10765" y="17909"/>
                    </a:cubicBezTo>
                    <a:lnTo>
                      <a:pt x="10765" y="17909"/>
                    </a:lnTo>
                    <a:cubicBezTo>
                      <a:pt x="10756" y="17913"/>
                      <a:pt x="10751" y="17913"/>
                      <a:pt x="10741" y="17913"/>
                    </a:cubicBezTo>
                    <a:cubicBezTo>
                      <a:pt x="10758" y="17908"/>
                      <a:pt x="10713" y="17908"/>
                      <a:pt x="10724" y="17896"/>
                    </a:cubicBezTo>
                    <a:cubicBezTo>
                      <a:pt x="10726" y="17896"/>
                      <a:pt x="10728" y="17896"/>
                      <a:pt x="10730" y="17897"/>
                    </a:cubicBezTo>
                    <a:lnTo>
                      <a:pt x="10730" y="17897"/>
                    </a:lnTo>
                    <a:cubicBezTo>
                      <a:pt x="10730" y="17897"/>
                      <a:pt x="10730" y="17896"/>
                      <a:pt x="10730" y="17896"/>
                    </a:cubicBezTo>
                    <a:cubicBezTo>
                      <a:pt x="10724" y="17885"/>
                      <a:pt x="10752" y="17885"/>
                      <a:pt x="10746" y="17885"/>
                    </a:cubicBezTo>
                    <a:cubicBezTo>
                      <a:pt x="10741" y="17880"/>
                      <a:pt x="10724" y="17885"/>
                      <a:pt x="10730" y="17874"/>
                    </a:cubicBezTo>
                    <a:lnTo>
                      <a:pt x="10741" y="17874"/>
                    </a:lnTo>
                    <a:cubicBezTo>
                      <a:pt x="10746" y="17869"/>
                      <a:pt x="10730" y="17858"/>
                      <a:pt x="10758" y="17852"/>
                    </a:cubicBezTo>
                    <a:lnTo>
                      <a:pt x="10769" y="17852"/>
                    </a:lnTo>
                    <a:cubicBezTo>
                      <a:pt x="10772" y="17853"/>
                      <a:pt x="10773" y="17854"/>
                      <a:pt x="10774" y="17854"/>
                    </a:cubicBezTo>
                    <a:cubicBezTo>
                      <a:pt x="10776" y="17854"/>
                      <a:pt x="10763" y="17847"/>
                      <a:pt x="10785" y="17847"/>
                    </a:cubicBezTo>
                    <a:cubicBezTo>
                      <a:pt x="10774" y="17847"/>
                      <a:pt x="10774" y="17841"/>
                      <a:pt x="10780" y="17830"/>
                    </a:cubicBezTo>
                    <a:lnTo>
                      <a:pt x="10769" y="17830"/>
                    </a:lnTo>
                    <a:cubicBezTo>
                      <a:pt x="10719" y="17825"/>
                      <a:pt x="10802" y="17830"/>
                      <a:pt x="10796" y="17819"/>
                    </a:cubicBezTo>
                    <a:cubicBezTo>
                      <a:pt x="10793" y="17818"/>
                      <a:pt x="10790" y="17817"/>
                      <a:pt x="10788" y="17817"/>
                    </a:cubicBezTo>
                    <a:cubicBezTo>
                      <a:pt x="10783" y="17817"/>
                      <a:pt x="10783" y="17821"/>
                      <a:pt x="10782" y="17821"/>
                    </a:cubicBezTo>
                    <a:cubicBezTo>
                      <a:pt x="10781" y="17821"/>
                      <a:pt x="10781" y="17820"/>
                      <a:pt x="10780" y="17819"/>
                    </a:cubicBezTo>
                    <a:cubicBezTo>
                      <a:pt x="10780" y="17813"/>
                      <a:pt x="10796" y="17813"/>
                      <a:pt x="10785" y="17802"/>
                    </a:cubicBezTo>
                    <a:cubicBezTo>
                      <a:pt x="10796" y="17802"/>
                      <a:pt x="10802" y="17797"/>
                      <a:pt x="10824" y="17797"/>
                    </a:cubicBezTo>
                    <a:cubicBezTo>
                      <a:pt x="10813" y="17791"/>
                      <a:pt x="10829" y="17786"/>
                      <a:pt x="10807" y="17775"/>
                    </a:cubicBezTo>
                    <a:lnTo>
                      <a:pt x="10807" y="17775"/>
                    </a:lnTo>
                    <a:cubicBezTo>
                      <a:pt x="10796" y="17786"/>
                      <a:pt x="10829" y="17786"/>
                      <a:pt x="10807" y="17797"/>
                    </a:cubicBezTo>
                    <a:lnTo>
                      <a:pt x="10785" y="17797"/>
                    </a:lnTo>
                    <a:cubicBezTo>
                      <a:pt x="10785" y="17791"/>
                      <a:pt x="10780" y="17786"/>
                      <a:pt x="10785" y="17775"/>
                    </a:cubicBezTo>
                    <a:lnTo>
                      <a:pt x="10774" y="17775"/>
                    </a:lnTo>
                    <a:cubicBezTo>
                      <a:pt x="10769" y="17769"/>
                      <a:pt x="10746" y="17764"/>
                      <a:pt x="10752" y="17758"/>
                    </a:cubicBezTo>
                    <a:cubicBezTo>
                      <a:pt x="10769" y="17758"/>
                      <a:pt x="10769" y="17758"/>
                      <a:pt x="10769" y="17764"/>
                    </a:cubicBezTo>
                    <a:cubicBezTo>
                      <a:pt x="10780" y="17758"/>
                      <a:pt x="10769" y="17758"/>
                      <a:pt x="10774" y="17747"/>
                    </a:cubicBezTo>
                    <a:lnTo>
                      <a:pt x="10774" y="17747"/>
                    </a:lnTo>
                    <a:cubicBezTo>
                      <a:pt x="10785" y="17747"/>
                      <a:pt x="10774" y="17758"/>
                      <a:pt x="10785" y="17758"/>
                    </a:cubicBezTo>
                    <a:lnTo>
                      <a:pt x="10780" y="17742"/>
                    </a:lnTo>
                    <a:cubicBezTo>
                      <a:pt x="10758" y="17742"/>
                      <a:pt x="10780" y="17736"/>
                      <a:pt x="10774" y="17730"/>
                    </a:cubicBezTo>
                    <a:cubicBezTo>
                      <a:pt x="10774" y="17714"/>
                      <a:pt x="10741" y="17714"/>
                      <a:pt x="10719" y="17708"/>
                    </a:cubicBezTo>
                    <a:cubicBezTo>
                      <a:pt x="10724" y="17708"/>
                      <a:pt x="10730" y="17703"/>
                      <a:pt x="10741" y="17703"/>
                    </a:cubicBezTo>
                    <a:cubicBezTo>
                      <a:pt x="10735" y="17706"/>
                      <a:pt x="10735" y="17706"/>
                      <a:pt x="10737" y="17706"/>
                    </a:cubicBezTo>
                    <a:cubicBezTo>
                      <a:pt x="10740" y="17706"/>
                      <a:pt x="10744" y="17706"/>
                      <a:pt x="10746" y="17708"/>
                    </a:cubicBezTo>
                    <a:cubicBezTo>
                      <a:pt x="10746" y="17705"/>
                      <a:pt x="10755" y="17699"/>
                      <a:pt x="10764" y="17696"/>
                    </a:cubicBezTo>
                    <a:lnTo>
                      <a:pt x="10764" y="17696"/>
                    </a:lnTo>
                    <a:cubicBezTo>
                      <a:pt x="10765" y="17696"/>
                      <a:pt x="10765" y="17696"/>
                      <a:pt x="10765" y="17696"/>
                    </a:cubicBezTo>
                    <a:cubicBezTo>
                      <a:pt x="10768" y="17696"/>
                      <a:pt x="10770" y="17694"/>
                      <a:pt x="10772" y="17693"/>
                    </a:cubicBezTo>
                    <a:lnTo>
                      <a:pt x="10772" y="17693"/>
                    </a:lnTo>
                    <a:cubicBezTo>
                      <a:pt x="10770" y="17694"/>
                      <a:pt x="10767" y="17694"/>
                      <a:pt x="10764" y="17696"/>
                    </a:cubicBezTo>
                    <a:lnTo>
                      <a:pt x="10764" y="17696"/>
                    </a:lnTo>
                    <a:cubicBezTo>
                      <a:pt x="10762" y="17695"/>
                      <a:pt x="10760" y="17694"/>
                      <a:pt x="10758" y="17692"/>
                    </a:cubicBezTo>
                    <a:lnTo>
                      <a:pt x="10758" y="17681"/>
                    </a:lnTo>
                    <a:cubicBezTo>
                      <a:pt x="10750" y="17681"/>
                      <a:pt x="10748" y="17683"/>
                      <a:pt x="10745" y="17683"/>
                    </a:cubicBezTo>
                    <a:cubicBezTo>
                      <a:pt x="10744" y="17683"/>
                      <a:pt x="10743" y="17682"/>
                      <a:pt x="10741" y="17681"/>
                    </a:cubicBezTo>
                    <a:cubicBezTo>
                      <a:pt x="10730" y="17675"/>
                      <a:pt x="10741" y="17675"/>
                      <a:pt x="10741" y="17664"/>
                    </a:cubicBezTo>
                    <a:cubicBezTo>
                      <a:pt x="10745" y="17664"/>
                      <a:pt x="10751" y="17662"/>
                      <a:pt x="10754" y="17662"/>
                    </a:cubicBezTo>
                    <a:cubicBezTo>
                      <a:pt x="10756" y="17662"/>
                      <a:pt x="10758" y="17662"/>
                      <a:pt x="10758" y="17664"/>
                    </a:cubicBezTo>
                    <a:cubicBezTo>
                      <a:pt x="10769" y="17659"/>
                      <a:pt x="10769" y="17659"/>
                      <a:pt x="10752" y="17659"/>
                    </a:cubicBezTo>
                    <a:cubicBezTo>
                      <a:pt x="10751" y="17659"/>
                      <a:pt x="10750" y="17660"/>
                      <a:pt x="10749" y="17660"/>
                    </a:cubicBezTo>
                    <a:cubicBezTo>
                      <a:pt x="10748" y="17660"/>
                      <a:pt x="10746" y="17659"/>
                      <a:pt x="10744" y="17657"/>
                    </a:cubicBezTo>
                    <a:lnTo>
                      <a:pt x="10744" y="17657"/>
                    </a:lnTo>
                    <a:cubicBezTo>
                      <a:pt x="10753" y="17653"/>
                      <a:pt x="10730" y="17653"/>
                      <a:pt x="10730" y="17653"/>
                    </a:cubicBezTo>
                    <a:lnTo>
                      <a:pt x="10730" y="17653"/>
                    </a:lnTo>
                    <a:cubicBezTo>
                      <a:pt x="10730" y="17653"/>
                      <a:pt x="10736" y="17653"/>
                      <a:pt x="10739" y="17655"/>
                    </a:cubicBezTo>
                    <a:lnTo>
                      <a:pt x="10739" y="17655"/>
                    </a:lnTo>
                    <a:cubicBezTo>
                      <a:pt x="10738" y="17655"/>
                      <a:pt x="10737" y="17655"/>
                      <a:pt x="10735" y="17655"/>
                    </a:cubicBezTo>
                    <a:cubicBezTo>
                      <a:pt x="10732" y="17655"/>
                      <a:pt x="10729" y="17656"/>
                      <a:pt x="10724" y="17659"/>
                    </a:cubicBezTo>
                    <a:lnTo>
                      <a:pt x="10730" y="17653"/>
                    </a:lnTo>
                    <a:lnTo>
                      <a:pt x="10746" y="17636"/>
                    </a:lnTo>
                    <a:cubicBezTo>
                      <a:pt x="10741" y="17636"/>
                      <a:pt x="10746" y="17631"/>
                      <a:pt x="10752" y="17631"/>
                    </a:cubicBezTo>
                    <a:lnTo>
                      <a:pt x="10730" y="17631"/>
                    </a:lnTo>
                    <a:lnTo>
                      <a:pt x="10730" y="17620"/>
                    </a:lnTo>
                    <a:cubicBezTo>
                      <a:pt x="10741" y="17620"/>
                      <a:pt x="10769" y="17609"/>
                      <a:pt x="10774" y="17609"/>
                    </a:cubicBezTo>
                    <a:cubicBezTo>
                      <a:pt x="10769" y="17609"/>
                      <a:pt x="10746" y="17609"/>
                      <a:pt x="10746" y="17603"/>
                    </a:cubicBezTo>
                    <a:cubicBezTo>
                      <a:pt x="10764" y="17603"/>
                      <a:pt x="10761" y="17596"/>
                      <a:pt x="10770" y="17596"/>
                    </a:cubicBezTo>
                    <a:cubicBezTo>
                      <a:pt x="10772" y="17596"/>
                      <a:pt x="10775" y="17597"/>
                      <a:pt x="10780" y="17598"/>
                    </a:cubicBezTo>
                    <a:cubicBezTo>
                      <a:pt x="10796" y="17592"/>
                      <a:pt x="10796" y="17581"/>
                      <a:pt x="10785" y="17576"/>
                    </a:cubicBezTo>
                    <a:cubicBezTo>
                      <a:pt x="10774" y="17576"/>
                      <a:pt x="10780" y="17581"/>
                      <a:pt x="10769" y="17581"/>
                    </a:cubicBezTo>
                    <a:cubicBezTo>
                      <a:pt x="10758" y="17570"/>
                      <a:pt x="10719" y="17570"/>
                      <a:pt x="10724" y="17553"/>
                    </a:cubicBezTo>
                    <a:lnTo>
                      <a:pt x="10724" y="17553"/>
                    </a:lnTo>
                    <a:lnTo>
                      <a:pt x="10719" y="17564"/>
                    </a:lnTo>
                    <a:cubicBezTo>
                      <a:pt x="10713" y="17553"/>
                      <a:pt x="10713" y="17553"/>
                      <a:pt x="10697" y="17553"/>
                    </a:cubicBezTo>
                    <a:cubicBezTo>
                      <a:pt x="10719" y="17553"/>
                      <a:pt x="10746" y="17542"/>
                      <a:pt x="10746" y="17526"/>
                    </a:cubicBezTo>
                    <a:lnTo>
                      <a:pt x="10746" y="17526"/>
                    </a:lnTo>
                    <a:cubicBezTo>
                      <a:pt x="10741" y="17526"/>
                      <a:pt x="10724" y="17537"/>
                      <a:pt x="10713" y="17537"/>
                    </a:cubicBezTo>
                    <a:lnTo>
                      <a:pt x="10702" y="17526"/>
                    </a:lnTo>
                    <a:lnTo>
                      <a:pt x="10713" y="17526"/>
                    </a:lnTo>
                    <a:cubicBezTo>
                      <a:pt x="10702" y="17520"/>
                      <a:pt x="10730" y="17515"/>
                      <a:pt x="10713" y="17515"/>
                    </a:cubicBezTo>
                    <a:lnTo>
                      <a:pt x="10723" y="17509"/>
                    </a:lnTo>
                    <a:lnTo>
                      <a:pt x="10723" y="17509"/>
                    </a:lnTo>
                    <a:cubicBezTo>
                      <a:pt x="10723" y="17509"/>
                      <a:pt x="10724" y="17509"/>
                      <a:pt x="10724" y="17509"/>
                    </a:cubicBezTo>
                    <a:lnTo>
                      <a:pt x="10741" y="17498"/>
                    </a:lnTo>
                    <a:lnTo>
                      <a:pt x="10723" y="17509"/>
                    </a:lnTo>
                    <a:lnTo>
                      <a:pt x="10723" y="17509"/>
                    </a:lnTo>
                    <a:cubicBezTo>
                      <a:pt x="10718" y="17507"/>
                      <a:pt x="10712" y="17498"/>
                      <a:pt x="10702" y="17498"/>
                    </a:cubicBezTo>
                    <a:cubicBezTo>
                      <a:pt x="10691" y="17493"/>
                      <a:pt x="10697" y="17487"/>
                      <a:pt x="10713" y="17481"/>
                    </a:cubicBezTo>
                    <a:cubicBezTo>
                      <a:pt x="10706" y="17481"/>
                      <a:pt x="10696" y="17484"/>
                      <a:pt x="10690" y="17484"/>
                    </a:cubicBezTo>
                    <a:cubicBezTo>
                      <a:pt x="10687" y="17484"/>
                      <a:pt x="10686" y="17483"/>
                      <a:pt x="10686" y="17481"/>
                    </a:cubicBezTo>
                    <a:cubicBezTo>
                      <a:pt x="10719" y="17470"/>
                      <a:pt x="10691" y="17465"/>
                      <a:pt x="10713" y="17459"/>
                    </a:cubicBezTo>
                    <a:cubicBezTo>
                      <a:pt x="10713" y="17459"/>
                      <a:pt x="10716" y="17456"/>
                      <a:pt x="10711" y="17455"/>
                    </a:cubicBezTo>
                    <a:lnTo>
                      <a:pt x="10711" y="17455"/>
                    </a:lnTo>
                    <a:cubicBezTo>
                      <a:pt x="10712" y="17455"/>
                      <a:pt x="10713" y="17455"/>
                      <a:pt x="10714" y="17455"/>
                    </a:cubicBezTo>
                    <a:cubicBezTo>
                      <a:pt x="10717" y="17455"/>
                      <a:pt x="10720" y="17455"/>
                      <a:pt x="10724" y="17454"/>
                    </a:cubicBezTo>
                    <a:lnTo>
                      <a:pt x="10706" y="17454"/>
                    </a:lnTo>
                    <a:cubicBezTo>
                      <a:pt x="10706" y="17454"/>
                      <a:pt x="10707" y="17454"/>
                      <a:pt x="10707" y="17454"/>
                    </a:cubicBezTo>
                    <a:lnTo>
                      <a:pt x="10707" y="17454"/>
                    </a:lnTo>
                    <a:cubicBezTo>
                      <a:pt x="10709" y="17454"/>
                      <a:pt x="10710" y="17454"/>
                      <a:pt x="10711" y="17455"/>
                    </a:cubicBezTo>
                    <a:lnTo>
                      <a:pt x="10711" y="17455"/>
                    </a:lnTo>
                    <a:cubicBezTo>
                      <a:pt x="10710" y="17455"/>
                      <a:pt x="10708" y="17454"/>
                      <a:pt x="10707" y="17454"/>
                    </a:cubicBezTo>
                    <a:lnTo>
                      <a:pt x="10707" y="17454"/>
                    </a:lnTo>
                    <a:cubicBezTo>
                      <a:pt x="10706" y="17454"/>
                      <a:pt x="10704" y="17454"/>
                      <a:pt x="10702" y="17454"/>
                    </a:cubicBezTo>
                    <a:lnTo>
                      <a:pt x="10706" y="17454"/>
                    </a:lnTo>
                    <a:cubicBezTo>
                      <a:pt x="10696" y="17451"/>
                      <a:pt x="10695" y="17441"/>
                      <a:pt x="10691" y="17437"/>
                    </a:cubicBezTo>
                    <a:cubicBezTo>
                      <a:pt x="10724" y="17432"/>
                      <a:pt x="10686" y="17432"/>
                      <a:pt x="10719" y="17426"/>
                    </a:cubicBezTo>
                    <a:cubicBezTo>
                      <a:pt x="10695" y="17426"/>
                      <a:pt x="10700" y="17414"/>
                      <a:pt x="10691" y="17414"/>
                    </a:cubicBezTo>
                    <a:cubicBezTo>
                      <a:pt x="10690" y="17414"/>
                      <a:pt x="10688" y="17414"/>
                      <a:pt x="10686" y="17415"/>
                    </a:cubicBezTo>
                    <a:cubicBezTo>
                      <a:pt x="10686" y="17409"/>
                      <a:pt x="10702" y="17409"/>
                      <a:pt x="10713" y="17404"/>
                    </a:cubicBezTo>
                    <a:lnTo>
                      <a:pt x="10702" y="17404"/>
                    </a:lnTo>
                    <a:cubicBezTo>
                      <a:pt x="10719" y="17398"/>
                      <a:pt x="10719" y="17387"/>
                      <a:pt x="10724" y="17382"/>
                    </a:cubicBezTo>
                    <a:lnTo>
                      <a:pt x="10702" y="17382"/>
                    </a:lnTo>
                    <a:lnTo>
                      <a:pt x="10713" y="17376"/>
                    </a:lnTo>
                    <a:cubicBezTo>
                      <a:pt x="10706" y="17376"/>
                      <a:pt x="10703" y="17374"/>
                      <a:pt x="10699" y="17374"/>
                    </a:cubicBezTo>
                    <a:cubicBezTo>
                      <a:pt x="10697" y="17374"/>
                      <a:pt x="10695" y="17374"/>
                      <a:pt x="10691" y="17376"/>
                    </a:cubicBezTo>
                    <a:cubicBezTo>
                      <a:pt x="10683" y="17378"/>
                      <a:pt x="10679" y="17379"/>
                      <a:pt x="10677" y="17379"/>
                    </a:cubicBezTo>
                    <a:cubicBezTo>
                      <a:pt x="10673" y="17379"/>
                      <a:pt x="10681" y="17375"/>
                      <a:pt x="10669" y="17371"/>
                    </a:cubicBezTo>
                    <a:lnTo>
                      <a:pt x="10686" y="17371"/>
                    </a:lnTo>
                    <a:cubicBezTo>
                      <a:pt x="10686" y="17371"/>
                      <a:pt x="10697" y="17360"/>
                      <a:pt x="10702" y="17360"/>
                    </a:cubicBezTo>
                    <a:cubicBezTo>
                      <a:pt x="10700" y="17360"/>
                      <a:pt x="10692" y="17359"/>
                      <a:pt x="10683" y="17359"/>
                    </a:cubicBezTo>
                    <a:cubicBezTo>
                      <a:pt x="10670" y="17359"/>
                      <a:pt x="10653" y="17361"/>
                      <a:pt x="10647" y="17371"/>
                    </a:cubicBezTo>
                    <a:cubicBezTo>
                      <a:pt x="10641" y="17371"/>
                      <a:pt x="10630" y="17371"/>
                      <a:pt x="10636" y="17360"/>
                    </a:cubicBezTo>
                    <a:lnTo>
                      <a:pt x="10658" y="17354"/>
                    </a:lnTo>
                    <a:lnTo>
                      <a:pt x="10636" y="17354"/>
                    </a:lnTo>
                    <a:cubicBezTo>
                      <a:pt x="10630" y="17349"/>
                      <a:pt x="10641" y="17349"/>
                      <a:pt x="10647" y="17343"/>
                    </a:cubicBezTo>
                    <a:cubicBezTo>
                      <a:pt x="10647" y="17345"/>
                      <a:pt x="10650" y="17345"/>
                      <a:pt x="10655" y="17345"/>
                    </a:cubicBezTo>
                    <a:cubicBezTo>
                      <a:pt x="10667" y="17345"/>
                      <a:pt x="10691" y="17340"/>
                      <a:pt x="10691" y="17332"/>
                    </a:cubicBezTo>
                    <a:cubicBezTo>
                      <a:pt x="10697" y="17343"/>
                      <a:pt x="10702" y="17343"/>
                      <a:pt x="10713" y="17343"/>
                    </a:cubicBezTo>
                    <a:cubicBezTo>
                      <a:pt x="10713" y="17343"/>
                      <a:pt x="10713" y="17338"/>
                      <a:pt x="10717" y="17338"/>
                    </a:cubicBezTo>
                    <a:cubicBezTo>
                      <a:pt x="10718" y="17338"/>
                      <a:pt x="10721" y="17339"/>
                      <a:pt x="10724" y="17343"/>
                    </a:cubicBezTo>
                    <a:cubicBezTo>
                      <a:pt x="10722" y="17338"/>
                      <a:pt x="10719" y="17338"/>
                      <a:pt x="10715" y="17338"/>
                    </a:cubicBezTo>
                    <a:cubicBezTo>
                      <a:pt x="10712" y="17338"/>
                      <a:pt x="10708" y="17338"/>
                      <a:pt x="10702" y="17332"/>
                    </a:cubicBezTo>
                    <a:cubicBezTo>
                      <a:pt x="10724" y="17332"/>
                      <a:pt x="10730" y="17326"/>
                      <a:pt x="10730" y="17321"/>
                    </a:cubicBezTo>
                    <a:lnTo>
                      <a:pt x="10730" y="17321"/>
                    </a:lnTo>
                    <a:lnTo>
                      <a:pt x="10719" y="17326"/>
                    </a:lnTo>
                    <a:lnTo>
                      <a:pt x="10713" y="17326"/>
                    </a:lnTo>
                    <a:cubicBezTo>
                      <a:pt x="10713" y="17326"/>
                      <a:pt x="10702" y="17332"/>
                      <a:pt x="10697" y="17332"/>
                    </a:cubicBezTo>
                    <a:cubicBezTo>
                      <a:pt x="10697" y="17332"/>
                      <a:pt x="10687" y="17330"/>
                      <a:pt x="10682" y="17328"/>
                    </a:cubicBezTo>
                    <a:lnTo>
                      <a:pt x="10682" y="17328"/>
                    </a:lnTo>
                    <a:cubicBezTo>
                      <a:pt x="10676" y="17332"/>
                      <a:pt x="10671" y="17333"/>
                      <a:pt x="10668" y="17333"/>
                    </a:cubicBezTo>
                    <a:cubicBezTo>
                      <a:pt x="10658" y="17333"/>
                      <a:pt x="10655" y="17326"/>
                      <a:pt x="10646" y="17326"/>
                    </a:cubicBezTo>
                    <a:cubicBezTo>
                      <a:pt x="10645" y="17326"/>
                      <a:pt x="10643" y="17326"/>
                      <a:pt x="10641" y="17326"/>
                    </a:cubicBezTo>
                    <a:cubicBezTo>
                      <a:pt x="10636" y="17326"/>
                      <a:pt x="10636" y="17321"/>
                      <a:pt x="10641" y="17321"/>
                    </a:cubicBezTo>
                    <a:cubicBezTo>
                      <a:pt x="10644" y="17322"/>
                      <a:pt x="10647" y="17322"/>
                      <a:pt x="10649" y="17322"/>
                    </a:cubicBezTo>
                    <a:cubicBezTo>
                      <a:pt x="10660" y="17322"/>
                      <a:pt x="10665" y="17313"/>
                      <a:pt x="10675" y="17304"/>
                    </a:cubicBezTo>
                    <a:lnTo>
                      <a:pt x="10675" y="17304"/>
                    </a:lnTo>
                    <a:cubicBezTo>
                      <a:pt x="10669" y="17304"/>
                      <a:pt x="10663" y="17315"/>
                      <a:pt x="10658" y="17315"/>
                    </a:cubicBezTo>
                    <a:cubicBezTo>
                      <a:pt x="10658" y="17304"/>
                      <a:pt x="10663" y="17304"/>
                      <a:pt x="10669" y="17299"/>
                    </a:cubicBezTo>
                    <a:lnTo>
                      <a:pt x="10675" y="17299"/>
                    </a:lnTo>
                    <a:lnTo>
                      <a:pt x="10686" y="17293"/>
                    </a:lnTo>
                    <a:cubicBezTo>
                      <a:pt x="10675" y="17293"/>
                      <a:pt x="10669" y="17299"/>
                      <a:pt x="10663" y="17299"/>
                    </a:cubicBezTo>
                    <a:cubicBezTo>
                      <a:pt x="10669" y="17299"/>
                      <a:pt x="10663" y="17293"/>
                      <a:pt x="10669" y="17293"/>
                    </a:cubicBezTo>
                    <a:cubicBezTo>
                      <a:pt x="10680" y="17293"/>
                      <a:pt x="10689" y="17291"/>
                      <a:pt x="10695" y="17291"/>
                    </a:cubicBezTo>
                    <a:cubicBezTo>
                      <a:pt x="10698" y="17291"/>
                      <a:pt x="10700" y="17291"/>
                      <a:pt x="10702" y="17293"/>
                    </a:cubicBezTo>
                    <a:cubicBezTo>
                      <a:pt x="10702" y="17289"/>
                      <a:pt x="10700" y="17283"/>
                      <a:pt x="10694" y="17283"/>
                    </a:cubicBezTo>
                    <a:cubicBezTo>
                      <a:pt x="10692" y="17283"/>
                      <a:pt x="10689" y="17284"/>
                      <a:pt x="10686" y="17288"/>
                    </a:cubicBezTo>
                    <a:lnTo>
                      <a:pt x="10686" y="17277"/>
                    </a:lnTo>
                    <a:cubicBezTo>
                      <a:pt x="10677" y="17285"/>
                      <a:pt x="10669" y="17290"/>
                      <a:pt x="10663" y="17290"/>
                    </a:cubicBezTo>
                    <a:cubicBezTo>
                      <a:pt x="10661" y="17290"/>
                      <a:pt x="10659" y="17289"/>
                      <a:pt x="10658" y="17288"/>
                    </a:cubicBezTo>
                    <a:lnTo>
                      <a:pt x="10663" y="17288"/>
                    </a:lnTo>
                    <a:lnTo>
                      <a:pt x="10647" y="17277"/>
                    </a:lnTo>
                    <a:lnTo>
                      <a:pt x="10658" y="17271"/>
                    </a:lnTo>
                    <a:lnTo>
                      <a:pt x="10647" y="17271"/>
                    </a:lnTo>
                    <a:cubicBezTo>
                      <a:pt x="10658" y="17271"/>
                      <a:pt x="10658" y="17266"/>
                      <a:pt x="10663" y="17266"/>
                    </a:cubicBezTo>
                    <a:cubicBezTo>
                      <a:pt x="10663" y="17260"/>
                      <a:pt x="10647" y="17260"/>
                      <a:pt x="10641" y="17260"/>
                    </a:cubicBezTo>
                    <a:cubicBezTo>
                      <a:pt x="10641" y="17249"/>
                      <a:pt x="10641" y="17249"/>
                      <a:pt x="10658" y="17249"/>
                    </a:cubicBezTo>
                    <a:cubicBezTo>
                      <a:pt x="10658" y="17243"/>
                      <a:pt x="10658" y="17238"/>
                      <a:pt x="10663" y="17232"/>
                    </a:cubicBezTo>
                    <a:cubicBezTo>
                      <a:pt x="10658" y="17229"/>
                      <a:pt x="10655" y="17228"/>
                      <a:pt x="10654" y="17228"/>
                    </a:cubicBezTo>
                    <a:cubicBezTo>
                      <a:pt x="10651" y="17228"/>
                      <a:pt x="10652" y="17232"/>
                      <a:pt x="10641" y="17232"/>
                    </a:cubicBezTo>
                    <a:cubicBezTo>
                      <a:pt x="10675" y="17216"/>
                      <a:pt x="10647" y="17205"/>
                      <a:pt x="10641" y="17188"/>
                    </a:cubicBezTo>
                    <a:cubicBezTo>
                      <a:pt x="10632" y="17194"/>
                      <a:pt x="10628" y="17196"/>
                      <a:pt x="10627" y="17196"/>
                    </a:cubicBezTo>
                    <a:cubicBezTo>
                      <a:pt x="10623" y="17196"/>
                      <a:pt x="10627" y="17188"/>
                      <a:pt x="10608" y="17188"/>
                    </a:cubicBezTo>
                    <a:cubicBezTo>
                      <a:pt x="10612" y="17188"/>
                      <a:pt x="10622" y="17176"/>
                      <a:pt x="10629" y="17176"/>
                    </a:cubicBezTo>
                    <a:cubicBezTo>
                      <a:pt x="10630" y="17176"/>
                      <a:pt x="10630" y="17177"/>
                      <a:pt x="10631" y="17177"/>
                    </a:cubicBezTo>
                    <a:lnTo>
                      <a:pt x="10631" y="17177"/>
                    </a:lnTo>
                    <a:cubicBezTo>
                      <a:pt x="10634" y="17174"/>
                      <a:pt x="10636" y="17173"/>
                      <a:pt x="10638" y="17173"/>
                    </a:cubicBezTo>
                    <a:cubicBezTo>
                      <a:pt x="10640" y="17173"/>
                      <a:pt x="10643" y="17174"/>
                      <a:pt x="10646" y="17174"/>
                    </a:cubicBezTo>
                    <a:cubicBezTo>
                      <a:pt x="10650" y="17174"/>
                      <a:pt x="10655" y="17172"/>
                      <a:pt x="10663" y="17166"/>
                    </a:cubicBezTo>
                    <a:cubicBezTo>
                      <a:pt x="10663" y="17160"/>
                      <a:pt x="10630" y="17160"/>
                      <a:pt x="10636" y="17155"/>
                    </a:cubicBezTo>
                    <a:cubicBezTo>
                      <a:pt x="10658" y="17155"/>
                      <a:pt x="10630" y="17149"/>
                      <a:pt x="10647" y="17149"/>
                    </a:cubicBezTo>
                    <a:cubicBezTo>
                      <a:pt x="10658" y="17149"/>
                      <a:pt x="10658" y="17149"/>
                      <a:pt x="10658" y="17155"/>
                    </a:cubicBezTo>
                    <a:lnTo>
                      <a:pt x="10663" y="17155"/>
                    </a:lnTo>
                    <a:cubicBezTo>
                      <a:pt x="10663" y="17148"/>
                      <a:pt x="10660" y="17145"/>
                      <a:pt x="10656" y="17145"/>
                    </a:cubicBezTo>
                    <a:cubicBezTo>
                      <a:pt x="10646" y="17145"/>
                      <a:pt x="10630" y="17155"/>
                      <a:pt x="10619" y="17155"/>
                    </a:cubicBezTo>
                    <a:cubicBezTo>
                      <a:pt x="10617" y="17153"/>
                      <a:pt x="10618" y="17151"/>
                      <a:pt x="10621" y="17148"/>
                    </a:cubicBezTo>
                    <a:lnTo>
                      <a:pt x="10621" y="17148"/>
                    </a:lnTo>
                    <a:cubicBezTo>
                      <a:pt x="10619" y="17149"/>
                      <a:pt x="10616" y="17149"/>
                      <a:pt x="10614" y="17149"/>
                    </a:cubicBezTo>
                    <a:cubicBezTo>
                      <a:pt x="10636" y="17133"/>
                      <a:pt x="10614" y="17133"/>
                      <a:pt x="10603" y="17133"/>
                    </a:cubicBezTo>
                    <a:cubicBezTo>
                      <a:pt x="10580" y="17155"/>
                      <a:pt x="10603" y="17138"/>
                      <a:pt x="10580" y="17160"/>
                    </a:cubicBezTo>
                    <a:cubicBezTo>
                      <a:pt x="10583" y="17160"/>
                      <a:pt x="10590" y="17159"/>
                      <a:pt x="10596" y="17159"/>
                    </a:cubicBezTo>
                    <a:cubicBezTo>
                      <a:pt x="10601" y="17159"/>
                      <a:pt x="10605" y="17160"/>
                      <a:pt x="10603" y="17166"/>
                    </a:cubicBezTo>
                    <a:cubicBezTo>
                      <a:pt x="10586" y="17166"/>
                      <a:pt x="10586" y="17177"/>
                      <a:pt x="10586" y="17177"/>
                    </a:cubicBezTo>
                    <a:cubicBezTo>
                      <a:pt x="10590" y="17174"/>
                      <a:pt x="10593" y="17173"/>
                      <a:pt x="10594" y="17173"/>
                    </a:cubicBezTo>
                    <a:cubicBezTo>
                      <a:pt x="10598" y="17173"/>
                      <a:pt x="10594" y="17183"/>
                      <a:pt x="10603" y="17183"/>
                    </a:cubicBezTo>
                    <a:cubicBezTo>
                      <a:pt x="10591" y="17188"/>
                      <a:pt x="10575" y="17183"/>
                      <a:pt x="10564" y="17194"/>
                    </a:cubicBezTo>
                    <a:lnTo>
                      <a:pt x="10591" y="17188"/>
                    </a:lnTo>
                    <a:lnTo>
                      <a:pt x="10591" y="17188"/>
                    </a:lnTo>
                    <a:cubicBezTo>
                      <a:pt x="10586" y="17194"/>
                      <a:pt x="10575" y="17194"/>
                      <a:pt x="10580" y="17194"/>
                    </a:cubicBezTo>
                    <a:cubicBezTo>
                      <a:pt x="10569" y="17194"/>
                      <a:pt x="10563" y="17199"/>
                      <a:pt x="10559" y="17199"/>
                    </a:cubicBezTo>
                    <a:cubicBezTo>
                      <a:pt x="10556" y="17199"/>
                      <a:pt x="10555" y="17197"/>
                      <a:pt x="10553" y="17194"/>
                    </a:cubicBezTo>
                    <a:lnTo>
                      <a:pt x="10553" y="17194"/>
                    </a:lnTo>
                    <a:cubicBezTo>
                      <a:pt x="10531" y="17210"/>
                      <a:pt x="10564" y="17210"/>
                      <a:pt x="10580" y="17216"/>
                    </a:cubicBezTo>
                    <a:lnTo>
                      <a:pt x="10575" y="17216"/>
                    </a:lnTo>
                    <a:cubicBezTo>
                      <a:pt x="10580" y="17216"/>
                      <a:pt x="10580" y="17216"/>
                      <a:pt x="10586" y="17221"/>
                    </a:cubicBezTo>
                    <a:cubicBezTo>
                      <a:pt x="10584" y="17225"/>
                      <a:pt x="10582" y="17226"/>
                      <a:pt x="10580" y="17226"/>
                    </a:cubicBezTo>
                    <a:cubicBezTo>
                      <a:pt x="10576" y="17226"/>
                      <a:pt x="10571" y="17221"/>
                      <a:pt x="10564" y="17221"/>
                    </a:cubicBezTo>
                    <a:lnTo>
                      <a:pt x="10564" y="17232"/>
                    </a:lnTo>
                    <a:cubicBezTo>
                      <a:pt x="10575" y="17232"/>
                      <a:pt x="10575" y="17232"/>
                      <a:pt x="10564" y="17238"/>
                    </a:cubicBezTo>
                    <a:lnTo>
                      <a:pt x="10536" y="17238"/>
                    </a:lnTo>
                    <a:lnTo>
                      <a:pt x="10558" y="17243"/>
                    </a:lnTo>
                    <a:cubicBezTo>
                      <a:pt x="10554" y="17243"/>
                      <a:pt x="10550" y="17253"/>
                      <a:pt x="10544" y="17253"/>
                    </a:cubicBezTo>
                    <a:cubicBezTo>
                      <a:pt x="10541" y="17253"/>
                      <a:pt x="10539" y="17252"/>
                      <a:pt x="10536" y="17249"/>
                    </a:cubicBezTo>
                    <a:lnTo>
                      <a:pt x="10536" y="17249"/>
                    </a:lnTo>
                    <a:lnTo>
                      <a:pt x="10547" y="17266"/>
                    </a:lnTo>
                    <a:lnTo>
                      <a:pt x="10525" y="17271"/>
                    </a:lnTo>
                    <a:lnTo>
                      <a:pt x="10531" y="17271"/>
                    </a:lnTo>
                    <a:cubicBezTo>
                      <a:pt x="10531" y="17277"/>
                      <a:pt x="10575" y="17288"/>
                      <a:pt x="10531" y="17293"/>
                    </a:cubicBezTo>
                    <a:cubicBezTo>
                      <a:pt x="10553" y="17299"/>
                      <a:pt x="10547" y="17304"/>
                      <a:pt x="10558" y="17315"/>
                    </a:cubicBezTo>
                    <a:cubicBezTo>
                      <a:pt x="10554" y="17313"/>
                      <a:pt x="10550" y="17312"/>
                      <a:pt x="10547" y="17312"/>
                    </a:cubicBezTo>
                    <a:cubicBezTo>
                      <a:pt x="10538" y="17312"/>
                      <a:pt x="10536" y="17322"/>
                      <a:pt x="10532" y="17322"/>
                    </a:cubicBezTo>
                    <a:cubicBezTo>
                      <a:pt x="10532" y="17322"/>
                      <a:pt x="10531" y="17322"/>
                      <a:pt x="10531" y="17321"/>
                    </a:cubicBezTo>
                    <a:lnTo>
                      <a:pt x="10531" y="17321"/>
                    </a:lnTo>
                    <a:cubicBezTo>
                      <a:pt x="10525" y="17326"/>
                      <a:pt x="10547" y="17326"/>
                      <a:pt x="10553" y="17326"/>
                    </a:cubicBezTo>
                    <a:cubicBezTo>
                      <a:pt x="10547" y="17332"/>
                      <a:pt x="10525" y="17332"/>
                      <a:pt x="10520" y="17332"/>
                    </a:cubicBezTo>
                    <a:lnTo>
                      <a:pt x="10525" y="17343"/>
                    </a:lnTo>
                    <a:lnTo>
                      <a:pt x="10531" y="17343"/>
                    </a:lnTo>
                    <a:cubicBezTo>
                      <a:pt x="10525" y="17349"/>
                      <a:pt x="10508" y="17349"/>
                      <a:pt x="10508" y="17354"/>
                    </a:cubicBezTo>
                    <a:lnTo>
                      <a:pt x="10531" y="17354"/>
                    </a:lnTo>
                    <a:lnTo>
                      <a:pt x="10525" y="17360"/>
                    </a:lnTo>
                    <a:lnTo>
                      <a:pt x="10531" y="17360"/>
                    </a:lnTo>
                    <a:lnTo>
                      <a:pt x="10536" y="17371"/>
                    </a:lnTo>
                    <a:cubicBezTo>
                      <a:pt x="10525" y="17371"/>
                      <a:pt x="10536" y="17376"/>
                      <a:pt x="10525" y="17376"/>
                    </a:cubicBezTo>
                    <a:cubicBezTo>
                      <a:pt x="10525" y="17382"/>
                      <a:pt x="10525" y="17382"/>
                      <a:pt x="10531" y="17387"/>
                    </a:cubicBezTo>
                    <a:lnTo>
                      <a:pt x="10547" y="17382"/>
                    </a:lnTo>
                    <a:lnTo>
                      <a:pt x="10547" y="17382"/>
                    </a:lnTo>
                    <a:cubicBezTo>
                      <a:pt x="10558" y="17387"/>
                      <a:pt x="10525" y="17387"/>
                      <a:pt x="10531" y="17398"/>
                    </a:cubicBezTo>
                    <a:lnTo>
                      <a:pt x="10547" y="17398"/>
                    </a:lnTo>
                    <a:cubicBezTo>
                      <a:pt x="10525" y="17409"/>
                      <a:pt x="10558" y="17409"/>
                      <a:pt x="10553" y="17426"/>
                    </a:cubicBezTo>
                    <a:cubicBezTo>
                      <a:pt x="10551" y="17422"/>
                      <a:pt x="10548" y="17421"/>
                      <a:pt x="10545" y="17421"/>
                    </a:cubicBezTo>
                    <a:cubicBezTo>
                      <a:pt x="10539" y="17421"/>
                      <a:pt x="10532" y="17426"/>
                      <a:pt x="10536" y="17426"/>
                    </a:cubicBezTo>
                    <a:cubicBezTo>
                      <a:pt x="10547" y="17432"/>
                      <a:pt x="10547" y="17443"/>
                      <a:pt x="10558" y="17443"/>
                    </a:cubicBezTo>
                    <a:cubicBezTo>
                      <a:pt x="10536" y="17454"/>
                      <a:pt x="10531" y="17454"/>
                      <a:pt x="10525" y="17459"/>
                    </a:cubicBezTo>
                    <a:cubicBezTo>
                      <a:pt x="10525" y="17465"/>
                      <a:pt x="10531" y="17465"/>
                      <a:pt x="10536" y="17465"/>
                    </a:cubicBezTo>
                    <a:cubicBezTo>
                      <a:pt x="10531" y="17470"/>
                      <a:pt x="10547" y="17481"/>
                      <a:pt x="10531" y="17487"/>
                    </a:cubicBezTo>
                    <a:cubicBezTo>
                      <a:pt x="10547" y="17487"/>
                      <a:pt x="10531" y="17493"/>
                      <a:pt x="10536" y="17493"/>
                    </a:cubicBezTo>
                    <a:lnTo>
                      <a:pt x="10547" y="17493"/>
                    </a:lnTo>
                    <a:cubicBezTo>
                      <a:pt x="10520" y="17509"/>
                      <a:pt x="10564" y="17509"/>
                      <a:pt x="10536" y="17520"/>
                    </a:cubicBezTo>
                    <a:lnTo>
                      <a:pt x="10520" y="17520"/>
                    </a:lnTo>
                    <a:lnTo>
                      <a:pt x="10520" y="17542"/>
                    </a:lnTo>
                    <a:lnTo>
                      <a:pt x="10520" y="17542"/>
                    </a:lnTo>
                    <a:lnTo>
                      <a:pt x="10520" y="17542"/>
                    </a:lnTo>
                    <a:cubicBezTo>
                      <a:pt x="10520" y="17543"/>
                      <a:pt x="10527" y="17548"/>
                      <a:pt x="10520" y="17548"/>
                    </a:cubicBezTo>
                    <a:lnTo>
                      <a:pt x="10508" y="17548"/>
                    </a:lnTo>
                    <a:cubicBezTo>
                      <a:pt x="10508" y="17551"/>
                      <a:pt x="10508" y="17552"/>
                      <a:pt x="10511" y="17552"/>
                    </a:cubicBezTo>
                    <a:cubicBezTo>
                      <a:pt x="10513" y="17552"/>
                      <a:pt x="10517" y="17551"/>
                      <a:pt x="10525" y="17548"/>
                    </a:cubicBezTo>
                    <a:lnTo>
                      <a:pt x="10525" y="17548"/>
                    </a:lnTo>
                    <a:cubicBezTo>
                      <a:pt x="10531" y="17553"/>
                      <a:pt x="10497" y="17553"/>
                      <a:pt x="10520" y="17564"/>
                    </a:cubicBezTo>
                    <a:lnTo>
                      <a:pt x="10520" y="17553"/>
                    </a:lnTo>
                    <a:lnTo>
                      <a:pt x="10536" y="17553"/>
                    </a:lnTo>
                    <a:cubicBezTo>
                      <a:pt x="10536" y="17553"/>
                      <a:pt x="10534" y="17557"/>
                      <a:pt x="10533" y="17558"/>
                    </a:cubicBezTo>
                    <a:lnTo>
                      <a:pt x="10533" y="17558"/>
                    </a:lnTo>
                    <a:cubicBezTo>
                      <a:pt x="10532" y="17557"/>
                      <a:pt x="10531" y="17555"/>
                      <a:pt x="10531" y="17553"/>
                    </a:cubicBezTo>
                    <a:lnTo>
                      <a:pt x="10531" y="17553"/>
                    </a:lnTo>
                    <a:cubicBezTo>
                      <a:pt x="10531" y="17557"/>
                      <a:pt x="10531" y="17558"/>
                      <a:pt x="10532" y="17558"/>
                    </a:cubicBezTo>
                    <a:cubicBezTo>
                      <a:pt x="10532" y="17558"/>
                      <a:pt x="10532" y="17558"/>
                      <a:pt x="10533" y="17558"/>
                    </a:cubicBezTo>
                    <a:lnTo>
                      <a:pt x="10533" y="17558"/>
                    </a:lnTo>
                    <a:cubicBezTo>
                      <a:pt x="10535" y="17566"/>
                      <a:pt x="10531" y="17570"/>
                      <a:pt x="10536" y="17570"/>
                    </a:cubicBezTo>
                    <a:cubicBezTo>
                      <a:pt x="10533" y="17573"/>
                      <a:pt x="10531" y="17574"/>
                      <a:pt x="10528" y="17574"/>
                    </a:cubicBezTo>
                    <a:cubicBezTo>
                      <a:pt x="10527" y="17574"/>
                      <a:pt x="10526" y="17574"/>
                      <a:pt x="10525" y="17573"/>
                    </a:cubicBezTo>
                    <a:lnTo>
                      <a:pt x="10525" y="17573"/>
                    </a:lnTo>
                    <a:cubicBezTo>
                      <a:pt x="10526" y="17576"/>
                      <a:pt x="10523" y="17577"/>
                      <a:pt x="10531" y="17581"/>
                    </a:cubicBezTo>
                    <a:lnTo>
                      <a:pt x="10520" y="17592"/>
                    </a:lnTo>
                    <a:lnTo>
                      <a:pt x="10525" y="17592"/>
                    </a:lnTo>
                    <a:cubicBezTo>
                      <a:pt x="10525" y="17598"/>
                      <a:pt x="10531" y="17598"/>
                      <a:pt x="10531" y="17603"/>
                    </a:cubicBezTo>
                    <a:lnTo>
                      <a:pt x="10520" y="17603"/>
                    </a:lnTo>
                    <a:cubicBezTo>
                      <a:pt x="10525" y="17609"/>
                      <a:pt x="10497" y="17620"/>
                      <a:pt x="10520" y="17625"/>
                    </a:cubicBezTo>
                    <a:lnTo>
                      <a:pt x="10508" y="17625"/>
                    </a:lnTo>
                    <a:cubicBezTo>
                      <a:pt x="10531" y="17631"/>
                      <a:pt x="10492" y="17631"/>
                      <a:pt x="10520" y="17636"/>
                    </a:cubicBezTo>
                    <a:lnTo>
                      <a:pt x="10503" y="17636"/>
                    </a:lnTo>
                    <a:lnTo>
                      <a:pt x="10508" y="17647"/>
                    </a:lnTo>
                    <a:lnTo>
                      <a:pt x="10520" y="17647"/>
                    </a:lnTo>
                    <a:lnTo>
                      <a:pt x="10503" y="17653"/>
                    </a:lnTo>
                    <a:lnTo>
                      <a:pt x="10508" y="17653"/>
                    </a:lnTo>
                    <a:cubicBezTo>
                      <a:pt x="10481" y="17659"/>
                      <a:pt x="10503" y="17664"/>
                      <a:pt x="10481" y="17675"/>
                    </a:cubicBezTo>
                    <a:lnTo>
                      <a:pt x="10503" y="17675"/>
                    </a:lnTo>
                    <a:cubicBezTo>
                      <a:pt x="10547" y="17686"/>
                      <a:pt x="10481" y="17714"/>
                      <a:pt x="10503" y="17730"/>
                    </a:cubicBezTo>
                    <a:lnTo>
                      <a:pt x="10492" y="17730"/>
                    </a:lnTo>
                    <a:lnTo>
                      <a:pt x="10508" y="17736"/>
                    </a:lnTo>
                    <a:cubicBezTo>
                      <a:pt x="10505" y="17738"/>
                      <a:pt x="10502" y="17738"/>
                      <a:pt x="10501" y="17738"/>
                    </a:cubicBezTo>
                    <a:cubicBezTo>
                      <a:pt x="10497" y="17738"/>
                      <a:pt x="10496" y="17736"/>
                      <a:pt x="10492" y="17736"/>
                    </a:cubicBezTo>
                    <a:lnTo>
                      <a:pt x="10492" y="17736"/>
                    </a:lnTo>
                    <a:cubicBezTo>
                      <a:pt x="10497" y="17742"/>
                      <a:pt x="10508" y="17736"/>
                      <a:pt x="10520" y="17747"/>
                    </a:cubicBezTo>
                    <a:cubicBezTo>
                      <a:pt x="10516" y="17751"/>
                      <a:pt x="10513" y="17752"/>
                      <a:pt x="10510" y="17752"/>
                    </a:cubicBezTo>
                    <a:cubicBezTo>
                      <a:pt x="10505" y="17752"/>
                      <a:pt x="10501" y="17747"/>
                      <a:pt x="10497" y="17747"/>
                    </a:cubicBezTo>
                    <a:lnTo>
                      <a:pt x="10497" y="17747"/>
                    </a:lnTo>
                    <a:cubicBezTo>
                      <a:pt x="10503" y="17758"/>
                      <a:pt x="10520" y="17769"/>
                      <a:pt x="10508" y="17775"/>
                    </a:cubicBezTo>
                    <a:lnTo>
                      <a:pt x="10520" y="17775"/>
                    </a:lnTo>
                    <a:cubicBezTo>
                      <a:pt x="10525" y="17786"/>
                      <a:pt x="10520" y="17791"/>
                      <a:pt x="10520" y="17797"/>
                    </a:cubicBezTo>
                    <a:lnTo>
                      <a:pt x="10508" y="17797"/>
                    </a:lnTo>
                    <a:cubicBezTo>
                      <a:pt x="10508" y="17797"/>
                      <a:pt x="10503" y="17802"/>
                      <a:pt x="10508" y="17802"/>
                    </a:cubicBezTo>
                    <a:lnTo>
                      <a:pt x="10497" y="17802"/>
                    </a:lnTo>
                    <a:cubicBezTo>
                      <a:pt x="10497" y="17813"/>
                      <a:pt x="10508" y="17819"/>
                      <a:pt x="10492" y="17825"/>
                    </a:cubicBezTo>
                    <a:lnTo>
                      <a:pt x="10508" y="17825"/>
                    </a:lnTo>
                    <a:cubicBezTo>
                      <a:pt x="10492" y="17830"/>
                      <a:pt x="10524" y="17841"/>
                      <a:pt x="10509" y="17846"/>
                    </a:cubicBezTo>
                    <a:lnTo>
                      <a:pt x="10509" y="17846"/>
                    </a:lnTo>
                    <a:cubicBezTo>
                      <a:pt x="10508" y="17846"/>
                      <a:pt x="10507" y="17846"/>
                      <a:pt x="10506" y="17846"/>
                    </a:cubicBezTo>
                    <a:lnTo>
                      <a:pt x="10506" y="17846"/>
                    </a:lnTo>
                    <a:cubicBezTo>
                      <a:pt x="10507" y="17846"/>
                      <a:pt x="10507" y="17847"/>
                      <a:pt x="10508" y="17847"/>
                    </a:cubicBezTo>
                    <a:cubicBezTo>
                      <a:pt x="10509" y="17847"/>
                      <a:pt x="10509" y="17847"/>
                      <a:pt x="10509" y="17846"/>
                    </a:cubicBezTo>
                    <a:lnTo>
                      <a:pt x="10509" y="17846"/>
                    </a:lnTo>
                    <a:cubicBezTo>
                      <a:pt x="10512" y="17847"/>
                      <a:pt x="10516" y="17847"/>
                      <a:pt x="10520" y="17847"/>
                    </a:cubicBezTo>
                    <a:lnTo>
                      <a:pt x="10508" y="17847"/>
                    </a:lnTo>
                    <a:lnTo>
                      <a:pt x="10525" y="17858"/>
                    </a:lnTo>
                    <a:cubicBezTo>
                      <a:pt x="10508" y="17866"/>
                      <a:pt x="10521" y="17872"/>
                      <a:pt x="10517" y="17873"/>
                    </a:cubicBezTo>
                    <a:lnTo>
                      <a:pt x="10517" y="17873"/>
                    </a:lnTo>
                    <a:cubicBezTo>
                      <a:pt x="10518" y="17873"/>
                      <a:pt x="10520" y="17873"/>
                      <a:pt x="10521" y="17873"/>
                    </a:cubicBezTo>
                    <a:cubicBezTo>
                      <a:pt x="10523" y="17873"/>
                      <a:pt x="10524" y="17873"/>
                      <a:pt x="10525" y="17874"/>
                    </a:cubicBezTo>
                    <a:cubicBezTo>
                      <a:pt x="10520" y="17874"/>
                      <a:pt x="10531" y="17880"/>
                      <a:pt x="10520" y="17880"/>
                    </a:cubicBezTo>
                    <a:lnTo>
                      <a:pt x="10520" y="17885"/>
                    </a:lnTo>
                    <a:lnTo>
                      <a:pt x="10503" y="17885"/>
                    </a:lnTo>
                    <a:cubicBezTo>
                      <a:pt x="10508" y="17896"/>
                      <a:pt x="10525" y="17896"/>
                      <a:pt x="10531" y="17896"/>
                    </a:cubicBezTo>
                    <a:cubicBezTo>
                      <a:pt x="10525" y="17902"/>
                      <a:pt x="10531" y="17908"/>
                      <a:pt x="10520" y="17908"/>
                    </a:cubicBezTo>
                    <a:lnTo>
                      <a:pt x="10508" y="17908"/>
                    </a:lnTo>
                    <a:cubicBezTo>
                      <a:pt x="10520" y="17924"/>
                      <a:pt x="10470" y="17930"/>
                      <a:pt x="10497" y="17941"/>
                    </a:cubicBezTo>
                    <a:lnTo>
                      <a:pt x="10492" y="17941"/>
                    </a:lnTo>
                    <a:lnTo>
                      <a:pt x="10492" y="17952"/>
                    </a:lnTo>
                    <a:lnTo>
                      <a:pt x="10475" y="17952"/>
                    </a:lnTo>
                    <a:lnTo>
                      <a:pt x="10497" y="17963"/>
                    </a:lnTo>
                    <a:lnTo>
                      <a:pt x="10492" y="17963"/>
                    </a:lnTo>
                    <a:cubicBezTo>
                      <a:pt x="10492" y="17968"/>
                      <a:pt x="10492" y="17985"/>
                      <a:pt x="10497" y="17996"/>
                    </a:cubicBezTo>
                    <a:lnTo>
                      <a:pt x="10492" y="17996"/>
                    </a:lnTo>
                    <a:cubicBezTo>
                      <a:pt x="10503" y="18013"/>
                      <a:pt x="10481" y="18013"/>
                      <a:pt x="10492" y="18018"/>
                    </a:cubicBezTo>
                    <a:lnTo>
                      <a:pt x="10492" y="18024"/>
                    </a:lnTo>
                    <a:lnTo>
                      <a:pt x="10481" y="18024"/>
                    </a:lnTo>
                    <a:cubicBezTo>
                      <a:pt x="10491" y="18031"/>
                      <a:pt x="10482" y="18038"/>
                      <a:pt x="10477" y="18040"/>
                    </a:cubicBezTo>
                    <a:lnTo>
                      <a:pt x="10477" y="18040"/>
                    </a:lnTo>
                    <a:cubicBezTo>
                      <a:pt x="10476" y="18040"/>
                      <a:pt x="10476" y="18040"/>
                      <a:pt x="10475" y="18040"/>
                    </a:cubicBezTo>
                    <a:cubicBezTo>
                      <a:pt x="10473" y="18041"/>
                      <a:pt x="10473" y="18042"/>
                      <a:pt x="10473" y="18042"/>
                    </a:cubicBezTo>
                    <a:cubicBezTo>
                      <a:pt x="10473" y="18042"/>
                      <a:pt x="10475" y="18041"/>
                      <a:pt x="10477" y="18040"/>
                    </a:cubicBezTo>
                    <a:lnTo>
                      <a:pt x="10477" y="18040"/>
                    </a:lnTo>
                    <a:cubicBezTo>
                      <a:pt x="10482" y="18041"/>
                      <a:pt x="10493" y="18046"/>
                      <a:pt x="10503" y="18046"/>
                    </a:cubicBezTo>
                    <a:cubicBezTo>
                      <a:pt x="10503" y="18049"/>
                      <a:pt x="10502" y="18049"/>
                      <a:pt x="10500" y="18049"/>
                    </a:cubicBezTo>
                    <a:cubicBezTo>
                      <a:pt x="10497" y="18049"/>
                      <a:pt x="10495" y="18049"/>
                      <a:pt x="10492" y="18051"/>
                    </a:cubicBezTo>
                    <a:cubicBezTo>
                      <a:pt x="10492" y="18062"/>
                      <a:pt x="10503" y="18062"/>
                      <a:pt x="10497" y="18068"/>
                    </a:cubicBezTo>
                    <a:lnTo>
                      <a:pt x="10492" y="18068"/>
                    </a:lnTo>
                    <a:cubicBezTo>
                      <a:pt x="10492" y="18074"/>
                      <a:pt x="10497" y="18074"/>
                      <a:pt x="10497" y="18079"/>
                    </a:cubicBezTo>
                    <a:lnTo>
                      <a:pt x="10492" y="18079"/>
                    </a:lnTo>
                    <a:cubicBezTo>
                      <a:pt x="10503" y="18090"/>
                      <a:pt x="10470" y="18096"/>
                      <a:pt x="10503" y="18101"/>
                    </a:cubicBezTo>
                    <a:cubicBezTo>
                      <a:pt x="10497" y="18107"/>
                      <a:pt x="10503" y="18118"/>
                      <a:pt x="10492" y="18118"/>
                    </a:cubicBezTo>
                    <a:cubicBezTo>
                      <a:pt x="10503" y="18129"/>
                      <a:pt x="10503" y="18134"/>
                      <a:pt x="10508" y="18145"/>
                    </a:cubicBezTo>
                    <a:cubicBezTo>
                      <a:pt x="10481" y="18145"/>
                      <a:pt x="10508" y="18145"/>
                      <a:pt x="10497" y="18151"/>
                    </a:cubicBezTo>
                    <a:lnTo>
                      <a:pt x="10508" y="18151"/>
                    </a:lnTo>
                    <a:cubicBezTo>
                      <a:pt x="10508" y="18162"/>
                      <a:pt x="10475" y="18184"/>
                      <a:pt x="10481" y="18206"/>
                    </a:cubicBezTo>
                    <a:cubicBezTo>
                      <a:pt x="10475" y="18228"/>
                      <a:pt x="10470" y="18245"/>
                      <a:pt x="10470" y="18262"/>
                    </a:cubicBezTo>
                    <a:cubicBezTo>
                      <a:pt x="10475" y="18267"/>
                      <a:pt x="10497" y="18273"/>
                      <a:pt x="10492" y="18284"/>
                    </a:cubicBezTo>
                    <a:cubicBezTo>
                      <a:pt x="10497" y="18295"/>
                      <a:pt x="10503" y="18311"/>
                      <a:pt x="10497" y="18323"/>
                    </a:cubicBezTo>
                    <a:lnTo>
                      <a:pt x="10481" y="18323"/>
                    </a:lnTo>
                    <a:cubicBezTo>
                      <a:pt x="10497" y="18323"/>
                      <a:pt x="10481" y="18328"/>
                      <a:pt x="10481" y="18339"/>
                    </a:cubicBezTo>
                    <a:lnTo>
                      <a:pt x="10497" y="18328"/>
                    </a:lnTo>
                    <a:lnTo>
                      <a:pt x="10497" y="18328"/>
                    </a:lnTo>
                    <a:cubicBezTo>
                      <a:pt x="10508" y="18339"/>
                      <a:pt x="10497" y="18339"/>
                      <a:pt x="10492" y="18345"/>
                    </a:cubicBezTo>
                    <a:lnTo>
                      <a:pt x="10503" y="18350"/>
                    </a:lnTo>
                    <a:lnTo>
                      <a:pt x="10481" y="18356"/>
                    </a:lnTo>
                    <a:cubicBezTo>
                      <a:pt x="10492" y="18356"/>
                      <a:pt x="10492" y="18367"/>
                      <a:pt x="10508" y="18372"/>
                    </a:cubicBezTo>
                    <a:cubicBezTo>
                      <a:pt x="10505" y="18372"/>
                      <a:pt x="10501" y="18375"/>
                      <a:pt x="10499" y="18375"/>
                    </a:cubicBezTo>
                    <a:cubicBezTo>
                      <a:pt x="10498" y="18375"/>
                      <a:pt x="10497" y="18374"/>
                      <a:pt x="10497" y="18372"/>
                    </a:cubicBezTo>
                    <a:lnTo>
                      <a:pt x="10492" y="18400"/>
                    </a:lnTo>
                    <a:lnTo>
                      <a:pt x="10492" y="18400"/>
                    </a:lnTo>
                    <a:lnTo>
                      <a:pt x="10497" y="18394"/>
                    </a:lnTo>
                    <a:cubicBezTo>
                      <a:pt x="10508" y="18394"/>
                      <a:pt x="10520" y="18400"/>
                      <a:pt x="10508" y="18406"/>
                    </a:cubicBezTo>
                    <a:cubicBezTo>
                      <a:pt x="10505" y="18404"/>
                      <a:pt x="10502" y="18403"/>
                      <a:pt x="10499" y="18403"/>
                    </a:cubicBezTo>
                    <a:cubicBezTo>
                      <a:pt x="10493" y="18403"/>
                      <a:pt x="10488" y="18406"/>
                      <a:pt x="10481" y="18406"/>
                    </a:cubicBezTo>
                    <a:lnTo>
                      <a:pt x="10503" y="18406"/>
                    </a:lnTo>
                    <a:cubicBezTo>
                      <a:pt x="10508" y="18411"/>
                      <a:pt x="10520" y="18422"/>
                      <a:pt x="10508" y="18422"/>
                    </a:cubicBezTo>
                    <a:lnTo>
                      <a:pt x="10503" y="18422"/>
                    </a:lnTo>
                    <a:cubicBezTo>
                      <a:pt x="10508" y="18428"/>
                      <a:pt x="10481" y="18428"/>
                      <a:pt x="10481" y="18433"/>
                    </a:cubicBezTo>
                    <a:cubicBezTo>
                      <a:pt x="10497" y="18439"/>
                      <a:pt x="10481" y="18439"/>
                      <a:pt x="10508" y="18439"/>
                    </a:cubicBezTo>
                    <a:cubicBezTo>
                      <a:pt x="10514" y="18444"/>
                      <a:pt x="10511" y="18444"/>
                      <a:pt x="10506" y="18444"/>
                    </a:cubicBezTo>
                    <a:cubicBezTo>
                      <a:pt x="10502" y="18444"/>
                      <a:pt x="10495" y="18444"/>
                      <a:pt x="10492" y="18450"/>
                    </a:cubicBezTo>
                    <a:cubicBezTo>
                      <a:pt x="10503" y="18450"/>
                      <a:pt x="10497" y="18461"/>
                      <a:pt x="10481" y="18461"/>
                    </a:cubicBezTo>
                    <a:cubicBezTo>
                      <a:pt x="10520" y="18466"/>
                      <a:pt x="10470" y="18483"/>
                      <a:pt x="10497" y="18483"/>
                    </a:cubicBezTo>
                    <a:lnTo>
                      <a:pt x="10481" y="18489"/>
                    </a:lnTo>
                    <a:cubicBezTo>
                      <a:pt x="10492" y="18489"/>
                      <a:pt x="10508" y="18489"/>
                      <a:pt x="10508" y="18494"/>
                    </a:cubicBezTo>
                    <a:cubicBezTo>
                      <a:pt x="10506" y="18500"/>
                      <a:pt x="10502" y="18500"/>
                      <a:pt x="10497" y="18500"/>
                    </a:cubicBezTo>
                    <a:cubicBezTo>
                      <a:pt x="10492" y="18500"/>
                      <a:pt x="10486" y="18500"/>
                      <a:pt x="10481" y="18505"/>
                    </a:cubicBezTo>
                    <a:lnTo>
                      <a:pt x="10508" y="18505"/>
                    </a:lnTo>
                    <a:cubicBezTo>
                      <a:pt x="10475" y="18533"/>
                      <a:pt x="10497" y="18566"/>
                      <a:pt x="10475" y="18594"/>
                    </a:cubicBezTo>
                    <a:cubicBezTo>
                      <a:pt x="10481" y="18605"/>
                      <a:pt x="10497" y="18621"/>
                      <a:pt x="10492" y="18632"/>
                    </a:cubicBezTo>
                    <a:lnTo>
                      <a:pt x="10497" y="18644"/>
                    </a:lnTo>
                    <a:cubicBezTo>
                      <a:pt x="10481" y="18655"/>
                      <a:pt x="10470" y="18677"/>
                      <a:pt x="10481" y="18699"/>
                    </a:cubicBezTo>
                    <a:cubicBezTo>
                      <a:pt x="10520" y="18710"/>
                      <a:pt x="10453" y="18704"/>
                      <a:pt x="10475" y="18715"/>
                    </a:cubicBezTo>
                    <a:lnTo>
                      <a:pt x="10464" y="18715"/>
                    </a:lnTo>
                    <a:cubicBezTo>
                      <a:pt x="10475" y="18732"/>
                      <a:pt x="10475" y="18738"/>
                      <a:pt x="10497" y="18754"/>
                    </a:cubicBezTo>
                    <a:cubicBezTo>
                      <a:pt x="10464" y="18754"/>
                      <a:pt x="10497" y="18760"/>
                      <a:pt x="10481" y="18760"/>
                    </a:cubicBezTo>
                    <a:lnTo>
                      <a:pt x="10497" y="18760"/>
                    </a:lnTo>
                    <a:cubicBezTo>
                      <a:pt x="10492" y="18760"/>
                      <a:pt x="10481" y="18765"/>
                      <a:pt x="10475" y="18765"/>
                    </a:cubicBezTo>
                    <a:lnTo>
                      <a:pt x="10492" y="18771"/>
                    </a:lnTo>
                    <a:lnTo>
                      <a:pt x="10475" y="18771"/>
                    </a:lnTo>
                    <a:lnTo>
                      <a:pt x="10475" y="18793"/>
                    </a:lnTo>
                    <a:cubicBezTo>
                      <a:pt x="10464" y="18754"/>
                      <a:pt x="10448" y="18715"/>
                      <a:pt x="10437" y="18677"/>
                    </a:cubicBezTo>
                    <a:lnTo>
                      <a:pt x="10448" y="18677"/>
                    </a:lnTo>
                    <a:lnTo>
                      <a:pt x="10398" y="18577"/>
                    </a:lnTo>
                    <a:cubicBezTo>
                      <a:pt x="10396" y="18561"/>
                      <a:pt x="10397" y="18555"/>
                      <a:pt x="10399" y="18555"/>
                    </a:cubicBezTo>
                    <a:cubicBezTo>
                      <a:pt x="10405" y="18555"/>
                      <a:pt x="10418" y="18590"/>
                      <a:pt x="10424" y="18590"/>
                    </a:cubicBezTo>
                    <a:cubicBezTo>
                      <a:pt x="10424" y="18590"/>
                      <a:pt x="10425" y="18590"/>
                      <a:pt x="10425" y="18588"/>
                    </a:cubicBezTo>
                    <a:cubicBezTo>
                      <a:pt x="10387" y="18478"/>
                      <a:pt x="10392" y="18544"/>
                      <a:pt x="10342" y="18422"/>
                    </a:cubicBezTo>
                    <a:cubicBezTo>
                      <a:pt x="10339" y="18402"/>
                      <a:pt x="10340" y="18395"/>
                      <a:pt x="10342" y="18395"/>
                    </a:cubicBezTo>
                    <a:lnTo>
                      <a:pt x="10342" y="18395"/>
                    </a:lnTo>
                    <a:cubicBezTo>
                      <a:pt x="10349" y="18395"/>
                      <a:pt x="10369" y="18446"/>
                      <a:pt x="10381" y="18466"/>
                    </a:cubicBezTo>
                    <a:cubicBezTo>
                      <a:pt x="10331" y="18350"/>
                      <a:pt x="10271" y="18173"/>
                      <a:pt x="10248" y="18090"/>
                    </a:cubicBezTo>
                    <a:cubicBezTo>
                      <a:pt x="10248" y="18090"/>
                      <a:pt x="10246" y="18085"/>
                      <a:pt x="10244" y="18085"/>
                    </a:cubicBezTo>
                    <a:cubicBezTo>
                      <a:pt x="10243" y="18085"/>
                      <a:pt x="10243" y="18086"/>
                      <a:pt x="10243" y="18090"/>
                    </a:cubicBezTo>
                    <a:cubicBezTo>
                      <a:pt x="10204" y="18013"/>
                      <a:pt x="10188" y="17902"/>
                      <a:pt x="10149" y="17813"/>
                    </a:cubicBezTo>
                    <a:cubicBezTo>
                      <a:pt x="10160" y="17813"/>
                      <a:pt x="10165" y="17830"/>
                      <a:pt x="10171" y="17852"/>
                    </a:cubicBezTo>
                    <a:cubicBezTo>
                      <a:pt x="10165" y="17819"/>
                      <a:pt x="10149" y="17775"/>
                      <a:pt x="10138" y="17747"/>
                    </a:cubicBezTo>
                    <a:lnTo>
                      <a:pt x="10138" y="17747"/>
                    </a:lnTo>
                    <a:lnTo>
                      <a:pt x="10160" y="17775"/>
                    </a:lnTo>
                    <a:cubicBezTo>
                      <a:pt x="10138" y="17711"/>
                      <a:pt x="10086" y="17590"/>
                      <a:pt x="10093" y="17567"/>
                    </a:cubicBezTo>
                    <a:lnTo>
                      <a:pt x="10093" y="17567"/>
                    </a:lnTo>
                    <a:cubicBezTo>
                      <a:pt x="10092" y="17567"/>
                      <a:pt x="10092" y="17567"/>
                      <a:pt x="10092" y="17567"/>
                    </a:cubicBezTo>
                    <a:cubicBezTo>
                      <a:pt x="10088" y="17567"/>
                      <a:pt x="10077" y="17557"/>
                      <a:pt x="10060" y="17515"/>
                    </a:cubicBezTo>
                    <a:cubicBezTo>
                      <a:pt x="10077" y="17470"/>
                      <a:pt x="9999" y="17354"/>
                      <a:pt x="9977" y="17260"/>
                    </a:cubicBezTo>
                    <a:lnTo>
                      <a:pt x="9977" y="17260"/>
                    </a:lnTo>
                    <a:cubicBezTo>
                      <a:pt x="9982" y="17265"/>
                      <a:pt x="10005" y="17318"/>
                      <a:pt x="10006" y="17318"/>
                    </a:cubicBezTo>
                    <a:cubicBezTo>
                      <a:pt x="10006" y="17318"/>
                      <a:pt x="10006" y="17317"/>
                      <a:pt x="10005" y="17315"/>
                    </a:cubicBezTo>
                    <a:cubicBezTo>
                      <a:pt x="9999" y="17266"/>
                      <a:pt x="9972" y="17221"/>
                      <a:pt x="9950" y="17188"/>
                    </a:cubicBezTo>
                    <a:lnTo>
                      <a:pt x="9950" y="17188"/>
                    </a:lnTo>
                    <a:lnTo>
                      <a:pt x="9966" y="17194"/>
                    </a:lnTo>
                    <a:lnTo>
                      <a:pt x="9883" y="16983"/>
                    </a:lnTo>
                    <a:cubicBezTo>
                      <a:pt x="9894" y="16941"/>
                      <a:pt x="9814" y="16789"/>
                      <a:pt x="9830" y="16789"/>
                    </a:cubicBezTo>
                    <a:lnTo>
                      <a:pt x="9830" y="16789"/>
                    </a:lnTo>
                    <a:cubicBezTo>
                      <a:pt x="9831" y="16789"/>
                      <a:pt x="9832" y="16789"/>
                      <a:pt x="9833" y="16790"/>
                    </a:cubicBezTo>
                    <a:cubicBezTo>
                      <a:pt x="9827" y="16772"/>
                      <a:pt x="9824" y="16766"/>
                      <a:pt x="9823" y="16766"/>
                    </a:cubicBezTo>
                    <a:lnTo>
                      <a:pt x="9823" y="16766"/>
                    </a:lnTo>
                    <a:cubicBezTo>
                      <a:pt x="9821" y="16766"/>
                      <a:pt x="9827" y="16795"/>
                      <a:pt x="9825" y="16795"/>
                    </a:cubicBezTo>
                    <a:cubicBezTo>
                      <a:pt x="9824" y="16795"/>
                      <a:pt x="9820" y="16787"/>
                      <a:pt x="9811" y="16762"/>
                    </a:cubicBezTo>
                    <a:cubicBezTo>
                      <a:pt x="9811" y="16734"/>
                      <a:pt x="9778" y="16668"/>
                      <a:pt x="9789" y="16668"/>
                    </a:cubicBezTo>
                    <a:lnTo>
                      <a:pt x="9789" y="16668"/>
                    </a:lnTo>
                    <a:lnTo>
                      <a:pt x="9800" y="16679"/>
                    </a:lnTo>
                    <a:lnTo>
                      <a:pt x="9800" y="16679"/>
                    </a:lnTo>
                    <a:lnTo>
                      <a:pt x="9773" y="16607"/>
                    </a:lnTo>
                    <a:lnTo>
                      <a:pt x="9800" y="16651"/>
                    </a:lnTo>
                    <a:cubicBezTo>
                      <a:pt x="9778" y="16596"/>
                      <a:pt x="9745" y="16552"/>
                      <a:pt x="9734" y="16552"/>
                    </a:cubicBezTo>
                    <a:cubicBezTo>
                      <a:pt x="9728" y="16496"/>
                      <a:pt x="9695" y="16419"/>
                      <a:pt x="9695" y="16386"/>
                    </a:cubicBezTo>
                    <a:lnTo>
                      <a:pt x="9695" y="16386"/>
                    </a:lnTo>
                    <a:lnTo>
                      <a:pt x="9701" y="16402"/>
                    </a:lnTo>
                    <a:cubicBezTo>
                      <a:pt x="9701" y="16391"/>
                      <a:pt x="9701" y="16391"/>
                      <a:pt x="9695" y="16386"/>
                    </a:cubicBezTo>
                    <a:lnTo>
                      <a:pt x="9695" y="16386"/>
                    </a:lnTo>
                    <a:cubicBezTo>
                      <a:pt x="9695" y="16386"/>
                      <a:pt x="9695" y="16386"/>
                      <a:pt x="9695" y="16386"/>
                    </a:cubicBezTo>
                    <a:lnTo>
                      <a:pt x="9706" y="16386"/>
                    </a:lnTo>
                    <a:lnTo>
                      <a:pt x="9706" y="16364"/>
                    </a:lnTo>
                    <a:cubicBezTo>
                      <a:pt x="9713" y="16364"/>
                      <a:pt x="9716" y="16369"/>
                      <a:pt x="9717" y="16369"/>
                    </a:cubicBezTo>
                    <a:cubicBezTo>
                      <a:pt x="9717" y="16369"/>
                      <a:pt x="9717" y="16367"/>
                      <a:pt x="9717" y="16364"/>
                    </a:cubicBezTo>
                    <a:cubicBezTo>
                      <a:pt x="9723" y="16364"/>
                      <a:pt x="9706" y="16358"/>
                      <a:pt x="9706" y="16358"/>
                    </a:cubicBezTo>
                    <a:cubicBezTo>
                      <a:pt x="9717" y="16358"/>
                      <a:pt x="9706" y="16347"/>
                      <a:pt x="9728" y="16347"/>
                    </a:cubicBezTo>
                    <a:cubicBezTo>
                      <a:pt x="9745" y="16330"/>
                      <a:pt x="9701" y="16336"/>
                      <a:pt x="9717" y="16325"/>
                    </a:cubicBezTo>
                    <a:cubicBezTo>
                      <a:pt x="9728" y="16325"/>
                      <a:pt x="9717" y="16330"/>
                      <a:pt x="9728" y="16330"/>
                    </a:cubicBezTo>
                    <a:lnTo>
                      <a:pt x="9728" y="16319"/>
                    </a:lnTo>
                    <a:cubicBezTo>
                      <a:pt x="9732" y="16319"/>
                      <a:pt x="9743" y="16322"/>
                      <a:pt x="9745" y="16324"/>
                    </a:cubicBezTo>
                    <a:lnTo>
                      <a:pt x="9745" y="16324"/>
                    </a:lnTo>
                    <a:cubicBezTo>
                      <a:pt x="9763" y="16291"/>
                      <a:pt x="9828" y="16275"/>
                      <a:pt x="9811" y="16247"/>
                    </a:cubicBezTo>
                    <a:cubicBezTo>
                      <a:pt x="9828" y="16247"/>
                      <a:pt x="9817" y="16253"/>
                      <a:pt x="9833" y="16253"/>
                    </a:cubicBezTo>
                    <a:cubicBezTo>
                      <a:pt x="9817" y="16225"/>
                      <a:pt x="9867" y="16225"/>
                      <a:pt x="9867" y="16209"/>
                    </a:cubicBezTo>
                    <a:lnTo>
                      <a:pt x="9856" y="16209"/>
                    </a:lnTo>
                    <a:cubicBezTo>
                      <a:pt x="9894" y="16181"/>
                      <a:pt x="9872" y="16142"/>
                      <a:pt x="9894" y="16115"/>
                    </a:cubicBezTo>
                    <a:lnTo>
                      <a:pt x="9889" y="16115"/>
                    </a:lnTo>
                    <a:cubicBezTo>
                      <a:pt x="9872" y="16109"/>
                      <a:pt x="9872" y="16104"/>
                      <a:pt x="9872" y="16098"/>
                    </a:cubicBezTo>
                    <a:cubicBezTo>
                      <a:pt x="9877" y="16098"/>
                      <a:pt x="9882" y="16099"/>
                      <a:pt x="9886" y="16099"/>
                    </a:cubicBezTo>
                    <a:cubicBezTo>
                      <a:pt x="9893" y="16099"/>
                      <a:pt x="9898" y="16097"/>
                      <a:pt x="9894" y="16087"/>
                    </a:cubicBezTo>
                    <a:lnTo>
                      <a:pt x="9894" y="16087"/>
                    </a:lnTo>
                    <a:cubicBezTo>
                      <a:pt x="9894" y="16087"/>
                      <a:pt x="9894" y="16087"/>
                      <a:pt x="9893" y="16087"/>
                    </a:cubicBezTo>
                    <a:lnTo>
                      <a:pt x="9893" y="16087"/>
                    </a:lnTo>
                    <a:cubicBezTo>
                      <a:pt x="9915" y="16057"/>
                      <a:pt x="9913" y="16009"/>
                      <a:pt x="9927" y="15965"/>
                    </a:cubicBezTo>
                    <a:cubicBezTo>
                      <a:pt x="9922" y="15904"/>
                      <a:pt x="9950" y="15838"/>
                      <a:pt x="9944" y="15777"/>
                    </a:cubicBezTo>
                    <a:lnTo>
                      <a:pt x="9944" y="15777"/>
                    </a:lnTo>
                    <a:cubicBezTo>
                      <a:pt x="9944" y="15780"/>
                      <a:pt x="9937" y="15781"/>
                      <a:pt x="9931" y="15781"/>
                    </a:cubicBezTo>
                    <a:cubicBezTo>
                      <a:pt x="9925" y="15781"/>
                      <a:pt x="9919" y="15780"/>
                      <a:pt x="9922" y="15777"/>
                    </a:cubicBezTo>
                    <a:cubicBezTo>
                      <a:pt x="9972" y="15755"/>
                      <a:pt x="9916" y="15744"/>
                      <a:pt x="9950" y="15727"/>
                    </a:cubicBezTo>
                    <a:cubicBezTo>
                      <a:pt x="9939" y="15694"/>
                      <a:pt x="9977" y="15661"/>
                      <a:pt x="9939" y="15633"/>
                    </a:cubicBezTo>
                    <a:lnTo>
                      <a:pt x="9950" y="15633"/>
                    </a:lnTo>
                    <a:cubicBezTo>
                      <a:pt x="9955" y="15628"/>
                      <a:pt x="9950" y="15628"/>
                      <a:pt x="9944" y="15617"/>
                    </a:cubicBezTo>
                    <a:lnTo>
                      <a:pt x="9950" y="15617"/>
                    </a:lnTo>
                    <a:cubicBezTo>
                      <a:pt x="9955" y="15606"/>
                      <a:pt x="9944" y="15589"/>
                      <a:pt x="9950" y="15583"/>
                    </a:cubicBezTo>
                    <a:lnTo>
                      <a:pt x="9939" y="15583"/>
                    </a:lnTo>
                    <a:cubicBezTo>
                      <a:pt x="9939" y="15578"/>
                      <a:pt x="9950" y="15578"/>
                      <a:pt x="9939" y="15572"/>
                    </a:cubicBezTo>
                    <a:lnTo>
                      <a:pt x="9944" y="15572"/>
                    </a:lnTo>
                    <a:lnTo>
                      <a:pt x="9927" y="15561"/>
                    </a:lnTo>
                    <a:cubicBezTo>
                      <a:pt x="9955" y="15561"/>
                      <a:pt x="9927" y="15545"/>
                      <a:pt x="9944" y="15534"/>
                    </a:cubicBezTo>
                    <a:cubicBezTo>
                      <a:pt x="9939" y="15528"/>
                      <a:pt x="9922" y="15506"/>
                      <a:pt x="9927" y="15495"/>
                    </a:cubicBezTo>
                    <a:cubicBezTo>
                      <a:pt x="9944" y="15495"/>
                      <a:pt x="9944" y="15473"/>
                      <a:pt x="9950" y="15462"/>
                    </a:cubicBezTo>
                    <a:cubicBezTo>
                      <a:pt x="9944" y="15439"/>
                      <a:pt x="9944" y="15406"/>
                      <a:pt x="9944" y="15379"/>
                    </a:cubicBezTo>
                    <a:lnTo>
                      <a:pt x="9922" y="15379"/>
                    </a:lnTo>
                    <a:lnTo>
                      <a:pt x="9922" y="15368"/>
                    </a:lnTo>
                    <a:lnTo>
                      <a:pt x="9927" y="15368"/>
                    </a:lnTo>
                    <a:cubicBezTo>
                      <a:pt x="9940" y="15364"/>
                      <a:pt x="9936" y="15361"/>
                      <a:pt x="9934" y="15358"/>
                    </a:cubicBezTo>
                    <a:lnTo>
                      <a:pt x="9934" y="15358"/>
                    </a:lnTo>
                    <a:cubicBezTo>
                      <a:pt x="9932" y="15359"/>
                      <a:pt x="9930" y="15359"/>
                      <a:pt x="9928" y="15359"/>
                    </a:cubicBezTo>
                    <a:cubicBezTo>
                      <a:pt x="9920" y="15359"/>
                      <a:pt x="9912" y="15355"/>
                      <a:pt x="9916" y="15351"/>
                    </a:cubicBezTo>
                    <a:lnTo>
                      <a:pt x="9922" y="15351"/>
                    </a:lnTo>
                    <a:lnTo>
                      <a:pt x="9916" y="15340"/>
                    </a:lnTo>
                    <a:cubicBezTo>
                      <a:pt x="9927" y="15340"/>
                      <a:pt x="9939" y="15334"/>
                      <a:pt x="9950" y="15334"/>
                    </a:cubicBezTo>
                    <a:cubicBezTo>
                      <a:pt x="9944" y="15312"/>
                      <a:pt x="9922" y="15301"/>
                      <a:pt x="9922" y="15273"/>
                    </a:cubicBezTo>
                    <a:cubicBezTo>
                      <a:pt x="9939" y="15273"/>
                      <a:pt x="9916" y="15257"/>
                      <a:pt x="9944" y="15257"/>
                    </a:cubicBezTo>
                    <a:cubicBezTo>
                      <a:pt x="9941" y="15255"/>
                      <a:pt x="9938" y="15254"/>
                      <a:pt x="9935" y="15254"/>
                    </a:cubicBezTo>
                    <a:cubicBezTo>
                      <a:pt x="9927" y="15254"/>
                      <a:pt x="9921" y="15260"/>
                      <a:pt x="9912" y="15260"/>
                    </a:cubicBezTo>
                    <a:cubicBezTo>
                      <a:pt x="9908" y="15260"/>
                      <a:pt x="9904" y="15259"/>
                      <a:pt x="9900" y="15257"/>
                    </a:cubicBezTo>
                    <a:cubicBezTo>
                      <a:pt x="9900" y="15251"/>
                      <a:pt x="9894" y="15251"/>
                      <a:pt x="9900" y="15251"/>
                    </a:cubicBezTo>
                    <a:cubicBezTo>
                      <a:pt x="9907" y="15251"/>
                      <a:pt x="9912" y="15249"/>
                      <a:pt x="9916" y="15249"/>
                    </a:cubicBezTo>
                    <a:cubicBezTo>
                      <a:pt x="9918" y="15249"/>
                      <a:pt x="9920" y="15250"/>
                      <a:pt x="9922" y="15251"/>
                    </a:cubicBezTo>
                    <a:lnTo>
                      <a:pt x="9922" y="15246"/>
                    </a:lnTo>
                    <a:lnTo>
                      <a:pt x="9927" y="15246"/>
                    </a:lnTo>
                    <a:cubicBezTo>
                      <a:pt x="9916" y="15224"/>
                      <a:pt x="9944" y="15213"/>
                      <a:pt x="9927" y="15190"/>
                    </a:cubicBezTo>
                    <a:lnTo>
                      <a:pt x="9927" y="15190"/>
                    </a:lnTo>
                    <a:cubicBezTo>
                      <a:pt x="9922" y="15190"/>
                      <a:pt x="9927" y="15196"/>
                      <a:pt x="9916" y="15196"/>
                    </a:cubicBezTo>
                    <a:cubicBezTo>
                      <a:pt x="9894" y="15185"/>
                      <a:pt x="9927" y="15185"/>
                      <a:pt x="9916" y="15163"/>
                    </a:cubicBezTo>
                    <a:lnTo>
                      <a:pt x="9927" y="15163"/>
                    </a:lnTo>
                    <a:cubicBezTo>
                      <a:pt x="9922" y="15157"/>
                      <a:pt x="9911" y="15157"/>
                      <a:pt x="9916" y="15146"/>
                    </a:cubicBezTo>
                    <a:cubicBezTo>
                      <a:pt x="9927" y="15146"/>
                      <a:pt x="9927" y="15157"/>
                      <a:pt x="9939" y="15157"/>
                    </a:cubicBezTo>
                    <a:cubicBezTo>
                      <a:pt x="9939" y="15148"/>
                      <a:pt x="9931" y="15139"/>
                      <a:pt x="9922" y="15139"/>
                    </a:cubicBezTo>
                    <a:cubicBezTo>
                      <a:pt x="9920" y="15139"/>
                      <a:pt x="9918" y="15140"/>
                      <a:pt x="9916" y="15141"/>
                    </a:cubicBezTo>
                    <a:cubicBezTo>
                      <a:pt x="9914" y="15139"/>
                      <a:pt x="9915" y="15136"/>
                      <a:pt x="9916" y="15135"/>
                    </a:cubicBezTo>
                    <a:lnTo>
                      <a:pt x="9916" y="15135"/>
                    </a:lnTo>
                    <a:cubicBezTo>
                      <a:pt x="9915" y="15135"/>
                      <a:pt x="9913" y="15135"/>
                      <a:pt x="9911" y="15135"/>
                    </a:cubicBezTo>
                    <a:cubicBezTo>
                      <a:pt x="9916" y="15119"/>
                      <a:pt x="9916" y="15107"/>
                      <a:pt x="9916" y="15091"/>
                    </a:cubicBezTo>
                    <a:lnTo>
                      <a:pt x="9927" y="15091"/>
                    </a:lnTo>
                    <a:cubicBezTo>
                      <a:pt x="9911" y="15085"/>
                      <a:pt x="9944" y="15085"/>
                      <a:pt x="9939" y="15074"/>
                    </a:cubicBezTo>
                    <a:cubicBezTo>
                      <a:pt x="9927" y="15036"/>
                      <a:pt x="9900" y="14997"/>
                      <a:pt x="9900" y="14953"/>
                    </a:cubicBezTo>
                    <a:cubicBezTo>
                      <a:pt x="9883" y="14947"/>
                      <a:pt x="9883" y="14941"/>
                      <a:pt x="9872" y="14925"/>
                    </a:cubicBezTo>
                    <a:lnTo>
                      <a:pt x="9900" y="14919"/>
                    </a:lnTo>
                    <a:lnTo>
                      <a:pt x="9894" y="14914"/>
                    </a:lnTo>
                    <a:lnTo>
                      <a:pt x="9889" y="14914"/>
                    </a:lnTo>
                    <a:cubicBezTo>
                      <a:pt x="9893" y="14914"/>
                      <a:pt x="9894" y="14895"/>
                      <a:pt x="9907" y="14895"/>
                    </a:cubicBezTo>
                    <a:cubicBezTo>
                      <a:pt x="9910" y="14895"/>
                      <a:pt x="9913" y="14895"/>
                      <a:pt x="9916" y="14897"/>
                    </a:cubicBezTo>
                    <a:lnTo>
                      <a:pt x="9911" y="14864"/>
                    </a:lnTo>
                    <a:cubicBezTo>
                      <a:pt x="9911" y="14858"/>
                      <a:pt x="9889" y="14864"/>
                      <a:pt x="9889" y="14853"/>
                    </a:cubicBezTo>
                    <a:lnTo>
                      <a:pt x="9900" y="14853"/>
                    </a:lnTo>
                    <a:cubicBezTo>
                      <a:pt x="9916" y="14825"/>
                      <a:pt x="9844" y="14831"/>
                      <a:pt x="9856" y="14803"/>
                    </a:cubicBezTo>
                    <a:lnTo>
                      <a:pt x="9861" y="14803"/>
                    </a:lnTo>
                    <a:cubicBezTo>
                      <a:pt x="9856" y="14803"/>
                      <a:pt x="9856" y="14787"/>
                      <a:pt x="9844" y="14787"/>
                    </a:cubicBezTo>
                    <a:cubicBezTo>
                      <a:pt x="9817" y="14798"/>
                      <a:pt x="9861" y="14787"/>
                      <a:pt x="9844" y="14803"/>
                    </a:cubicBezTo>
                    <a:cubicBezTo>
                      <a:pt x="9828" y="14803"/>
                      <a:pt x="9833" y="14798"/>
                      <a:pt x="9811" y="14798"/>
                    </a:cubicBezTo>
                    <a:cubicBezTo>
                      <a:pt x="9817" y="14787"/>
                      <a:pt x="9806" y="14787"/>
                      <a:pt x="9806" y="14781"/>
                    </a:cubicBezTo>
                    <a:cubicBezTo>
                      <a:pt x="9817" y="14770"/>
                      <a:pt x="9806" y="14759"/>
                      <a:pt x="9828" y="14753"/>
                    </a:cubicBezTo>
                    <a:cubicBezTo>
                      <a:pt x="9817" y="14753"/>
                      <a:pt x="9789" y="14748"/>
                      <a:pt x="9789" y="14742"/>
                    </a:cubicBezTo>
                    <a:cubicBezTo>
                      <a:pt x="9811" y="14731"/>
                      <a:pt x="9811" y="14742"/>
                      <a:pt x="9811" y="14726"/>
                    </a:cubicBezTo>
                    <a:lnTo>
                      <a:pt x="9800" y="14726"/>
                    </a:lnTo>
                    <a:cubicBezTo>
                      <a:pt x="9800" y="14720"/>
                      <a:pt x="9806" y="14720"/>
                      <a:pt x="9811" y="14720"/>
                    </a:cubicBezTo>
                    <a:cubicBezTo>
                      <a:pt x="9811" y="14715"/>
                      <a:pt x="9789" y="14720"/>
                      <a:pt x="9800" y="14704"/>
                    </a:cubicBezTo>
                    <a:lnTo>
                      <a:pt x="9811" y="14704"/>
                    </a:lnTo>
                    <a:cubicBezTo>
                      <a:pt x="9806" y="14698"/>
                      <a:pt x="9806" y="14698"/>
                      <a:pt x="9806" y="14687"/>
                    </a:cubicBezTo>
                    <a:cubicBezTo>
                      <a:pt x="9811" y="14687"/>
                      <a:pt x="9811" y="14687"/>
                      <a:pt x="9811" y="14692"/>
                    </a:cubicBezTo>
                    <a:cubicBezTo>
                      <a:pt x="9833" y="14687"/>
                      <a:pt x="9806" y="14687"/>
                      <a:pt x="9806" y="14676"/>
                    </a:cubicBezTo>
                    <a:cubicBezTo>
                      <a:pt x="9800" y="14676"/>
                      <a:pt x="9800" y="14687"/>
                      <a:pt x="9784" y="14687"/>
                    </a:cubicBezTo>
                    <a:cubicBezTo>
                      <a:pt x="9784" y="14676"/>
                      <a:pt x="9761" y="14676"/>
                      <a:pt x="9778" y="14670"/>
                    </a:cubicBezTo>
                    <a:lnTo>
                      <a:pt x="9789" y="14670"/>
                    </a:lnTo>
                    <a:cubicBezTo>
                      <a:pt x="9778" y="14665"/>
                      <a:pt x="9773" y="14670"/>
                      <a:pt x="9778" y="14659"/>
                    </a:cubicBezTo>
                    <a:lnTo>
                      <a:pt x="9784" y="14659"/>
                    </a:lnTo>
                    <a:cubicBezTo>
                      <a:pt x="9761" y="14648"/>
                      <a:pt x="9778" y="14643"/>
                      <a:pt x="9778" y="14632"/>
                    </a:cubicBezTo>
                    <a:lnTo>
                      <a:pt x="9784" y="14632"/>
                    </a:lnTo>
                    <a:cubicBezTo>
                      <a:pt x="9778" y="14621"/>
                      <a:pt x="9761" y="14621"/>
                      <a:pt x="9761" y="14621"/>
                    </a:cubicBezTo>
                    <a:cubicBezTo>
                      <a:pt x="9756" y="14632"/>
                      <a:pt x="9750" y="14632"/>
                      <a:pt x="9745" y="14632"/>
                    </a:cubicBezTo>
                    <a:cubicBezTo>
                      <a:pt x="9761" y="14615"/>
                      <a:pt x="9717" y="14621"/>
                      <a:pt x="9723" y="14609"/>
                    </a:cubicBezTo>
                    <a:cubicBezTo>
                      <a:pt x="9727" y="14609"/>
                      <a:pt x="9737" y="14609"/>
                      <a:pt x="9735" y="14612"/>
                    </a:cubicBezTo>
                    <a:lnTo>
                      <a:pt x="9735" y="14612"/>
                    </a:lnTo>
                    <a:cubicBezTo>
                      <a:pt x="9741" y="14609"/>
                      <a:pt x="9754" y="14609"/>
                      <a:pt x="9750" y="14609"/>
                    </a:cubicBezTo>
                    <a:cubicBezTo>
                      <a:pt x="9734" y="14604"/>
                      <a:pt x="9728" y="14609"/>
                      <a:pt x="9728" y="14593"/>
                    </a:cubicBezTo>
                    <a:lnTo>
                      <a:pt x="9734" y="14593"/>
                    </a:lnTo>
                    <a:cubicBezTo>
                      <a:pt x="9745" y="14587"/>
                      <a:pt x="9728" y="14576"/>
                      <a:pt x="9756" y="14565"/>
                    </a:cubicBezTo>
                    <a:lnTo>
                      <a:pt x="9761" y="14565"/>
                    </a:lnTo>
                    <a:cubicBezTo>
                      <a:pt x="9767" y="14568"/>
                      <a:pt x="9769" y="14569"/>
                      <a:pt x="9770" y="14569"/>
                    </a:cubicBezTo>
                    <a:cubicBezTo>
                      <a:pt x="9773" y="14569"/>
                      <a:pt x="9761" y="14560"/>
                      <a:pt x="9778" y="14560"/>
                    </a:cubicBezTo>
                    <a:cubicBezTo>
                      <a:pt x="9761" y="14560"/>
                      <a:pt x="9761" y="14554"/>
                      <a:pt x="9761" y="14549"/>
                    </a:cubicBezTo>
                    <a:lnTo>
                      <a:pt x="9750" y="14554"/>
                    </a:lnTo>
                    <a:cubicBezTo>
                      <a:pt x="9701" y="14549"/>
                      <a:pt x="9784" y="14549"/>
                      <a:pt x="9773" y="14532"/>
                    </a:cubicBezTo>
                    <a:cubicBezTo>
                      <a:pt x="9769" y="14531"/>
                      <a:pt x="9766" y="14530"/>
                      <a:pt x="9765" y="14530"/>
                    </a:cubicBezTo>
                    <a:cubicBezTo>
                      <a:pt x="9760" y="14530"/>
                      <a:pt x="9760" y="14534"/>
                      <a:pt x="9758" y="14534"/>
                    </a:cubicBezTo>
                    <a:cubicBezTo>
                      <a:pt x="9758" y="14534"/>
                      <a:pt x="9757" y="14533"/>
                      <a:pt x="9756" y="14532"/>
                    </a:cubicBezTo>
                    <a:cubicBezTo>
                      <a:pt x="9756" y="14526"/>
                      <a:pt x="9773" y="14521"/>
                      <a:pt x="9761" y="14510"/>
                    </a:cubicBezTo>
                    <a:cubicBezTo>
                      <a:pt x="9773" y="14504"/>
                      <a:pt x="9778" y="14499"/>
                      <a:pt x="9789" y="14499"/>
                    </a:cubicBezTo>
                    <a:cubicBezTo>
                      <a:pt x="9784" y="14493"/>
                      <a:pt x="9800" y="14477"/>
                      <a:pt x="9778" y="14477"/>
                    </a:cubicBezTo>
                    <a:cubicBezTo>
                      <a:pt x="9761" y="14493"/>
                      <a:pt x="9800" y="14482"/>
                      <a:pt x="9778" y="14499"/>
                    </a:cubicBezTo>
                    <a:lnTo>
                      <a:pt x="9756" y="14499"/>
                    </a:lnTo>
                    <a:cubicBezTo>
                      <a:pt x="9756" y="14493"/>
                      <a:pt x="9745" y="14477"/>
                      <a:pt x="9750" y="14471"/>
                    </a:cubicBezTo>
                    <a:lnTo>
                      <a:pt x="9734" y="14471"/>
                    </a:lnTo>
                    <a:cubicBezTo>
                      <a:pt x="9728" y="14455"/>
                      <a:pt x="9706" y="14455"/>
                      <a:pt x="9717" y="14449"/>
                    </a:cubicBezTo>
                    <a:cubicBezTo>
                      <a:pt x="9720" y="14447"/>
                      <a:pt x="9723" y="14447"/>
                      <a:pt x="9724" y="14447"/>
                    </a:cubicBezTo>
                    <a:cubicBezTo>
                      <a:pt x="9728" y="14447"/>
                      <a:pt x="9728" y="14451"/>
                      <a:pt x="9728" y="14455"/>
                    </a:cubicBezTo>
                    <a:cubicBezTo>
                      <a:pt x="9745" y="14449"/>
                      <a:pt x="9728" y="14449"/>
                      <a:pt x="9728" y="14438"/>
                    </a:cubicBezTo>
                    <a:cubicBezTo>
                      <a:pt x="9732" y="14435"/>
                      <a:pt x="9734" y="14434"/>
                      <a:pt x="9736" y="14434"/>
                    </a:cubicBezTo>
                    <a:lnTo>
                      <a:pt x="9736" y="14434"/>
                    </a:lnTo>
                    <a:cubicBezTo>
                      <a:pt x="9739" y="14434"/>
                      <a:pt x="9732" y="14443"/>
                      <a:pt x="9745" y="14443"/>
                    </a:cubicBezTo>
                    <a:lnTo>
                      <a:pt x="9734" y="14427"/>
                    </a:lnTo>
                    <a:cubicBezTo>
                      <a:pt x="9717" y="14427"/>
                      <a:pt x="9734" y="14421"/>
                      <a:pt x="9728" y="14416"/>
                    </a:cubicBezTo>
                    <a:cubicBezTo>
                      <a:pt x="9723" y="14394"/>
                      <a:pt x="9695" y="14399"/>
                      <a:pt x="9673" y="14394"/>
                    </a:cubicBezTo>
                    <a:cubicBezTo>
                      <a:pt x="9678" y="14388"/>
                      <a:pt x="9689" y="14388"/>
                      <a:pt x="9690" y="14388"/>
                    </a:cubicBezTo>
                    <a:lnTo>
                      <a:pt x="9690" y="14388"/>
                    </a:lnTo>
                    <a:cubicBezTo>
                      <a:pt x="9678" y="14394"/>
                      <a:pt x="9690" y="14394"/>
                      <a:pt x="9695" y="14394"/>
                    </a:cubicBezTo>
                    <a:cubicBezTo>
                      <a:pt x="9690" y="14388"/>
                      <a:pt x="9717" y="14371"/>
                      <a:pt x="9723" y="14371"/>
                    </a:cubicBezTo>
                    <a:cubicBezTo>
                      <a:pt x="9722" y="14371"/>
                      <a:pt x="9721" y="14370"/>
                      <a:pt x="9720" y="14370"/>
                    </a:cubicBezTo>
                    <a:cubicBezTo>
                      <a:pt x="9716" y="14370"/>
                      <a:pt x="9710" y="14375"/>
                      <a:pt x="9706" y="14375"/>
                    </a:cubicBezTo>
                    <a:cubicBezTo>
                      <a:pt x="9704" y="14375"/>
                      <a:pt x="9702" y="14374"/>
                      <a:pt x="9701" y="14371"/>
                    </a:cubicBezTo>
                    <a:lnTo>
                      <a:pt x="9701" y="14360"/>
                    </a:lnTo>
                    <a:cubicBezTo>
                      <a:pt x="9690" y="14366"/>
                      <a:pt x="9690" y="14366"/>
                      <a:pt x="9678" y="14366"/>
                    </a:cubicBezTo>
                    <a:cubicBezTo>
                      <a:pt x="9673" y="14360"/>
                      <a:pt x="9678" y="14360"/>
                      <a:pt x="9673" y="14355"/>
                    </a:cubicBezTo>
                    <a:cubicBezTo>
                      <a:pt x="9677" y="14355"/>
                      <a:pt x="9683" y="14350"/>
                      <a:pt x="9688" y="14350"/>
                    </a:cubicBezTo>
                    <a:cubicBezTo>
                      <a:pt x="9691" y="14350"/>
                      <a:pt x="9693" y="14351"/>
                      <a:pt x="9695" y="14355"/>
                    </a:cubicBezTo>
                    <a:cubicBezTo>
                      <a:pt x="9695" y="14344"/>
                      <a:pt x="9695" y="14338"/>
                      <a:pt x="9690" y="14338"/>
                    </a:cubicBezTo>
                    <a:cubicBezTo>
                      <a:pt x="9687" y="14342"/>
                      <a:pt x="9684" y="14344"/>
                      <a:pt x="9682" y="14344"/>
                    </a:cubicBezTo>
                    <a:cubicBezTo>
                      <a:pt x="9677" y="14344"/>
                      <a:pt x="9673" y="14336"/>
                      <a:pt x="9667" y="14336"/>
                    </a:cubicBezTo>
                    <a:cubicBezTo>
                      <a:pt x="9666" y="14336"/>
                      <a:pt x="9664" y="14336"/>
                      <a:pt x="9662" y="14338"/>
                    </a:cubicBezTo>
                    <a:lnTo>
                      <a:pt x="9667" y="14327"/>
                    </a:lnTo>
                    <a:cubicBezTo>
                      <a:pt x="9667" y="14316"/>
                      <a:pt x="9667" y="14311"/>
                      <a:pt x="9673" y="14311"/>
                    </a:cubicBezTo>
                    <a:cubicBezTo>
                      <a:pt x="9667" y="14311"/>
                      <a:pt x="9673" y="14305"/>
                      <a:pt x="9678" y="14300"/>
                    </a:cubicBezTo>
                    <a:lnTo>
                      <a:pt x="9662" y="14300"/>
                    </a:lnTo>
                    <a:lnTo>
                      <a:pt x="9662" y="14283"/>
                    </a:lnTo>
                    <a:cubicBezTo>
                      <a:pt x="9664" y="14283"/>
                      <a:pt x="9669" y="14281"/>
                      <a:pt x="9676" y="14280"/>
                    </a:cubicBezTo>
                    <a:lnTo>
                      <a:pt x="9676" y="14280"/>
                    </a:lnTo>
                    <a:cubicBezTo>
                      <a:pt x="9676" y="14280"/>
                      <a:pt x="9678" y="14280"/>
                      <a:pt x="9679" y="14280"/>
                    </a:cubicBezTo>
                    <a:cubicBezTo>
                      <a:pt x="9686" y="14280"/>
                      <a:pt x="9697" y="14277"/>
                      <a:pt x="9701" y="14277"/>
                    </a:cubicBezTo>
                    <a:cubicBezTo>
                      <a:pt x="9699" y="14276"/>
                      <a:pt x="9697" y="14276"/>
                      <a:pt x="9695" y="14276"/>
                    </a:cubicBezTo>
                    <a:cubicBezTo>
                      <a:pt x="9690" y="14276"/>
                      <a:pt x="9682" y="14278"/>
                      <a:pt x="9676" y="14280"/>
                    </a:cubicBezTo>
                    <a:lnTo>
                      <a:pt x="9676" y="14280"/>
                    </a:lnTo>
                    <a:cubicBezTo>
                      <a:pt x="9674" y="14279"/>
                      <a:pt x="9673" y="14279"/>
                      <a:pt x="9673" y="14277"/>
                    </a:cubicBezTo>
                    <a:cubicBezTo>
                      <a:pt x="9695" y="14277"/>
                      <a:pt x="9690" y="14261"/>
                      <a:pt x="9706" y="14261"/>
                    </a:cubicBezTo>
                    <a:cubicBezTo>
                      <a:pt x="9723" y="14255"/>
                      <a:pt x="9717" y="14244"/>
                      <a:pt x="9706" y="14233"/>
                    </a:cubicBezTo>
                    <a:cubicBezTo>
                      <a:pt x="9695" y="14233"/>
                      <a:pt x="9701" y="14244"/>
                      <a:pt x="9690" y="14250"/>
                    </a:cubicBezTo>
                    <a:cubicBezTo>
                      <a:pt x="9680" y="14230"/>
                      <a:pt x="9642" y="14241"/>
                      <a:pt x="9639" y="14228"/>
                    </a:cubicBezTo>
                    <a:lnTo>
                      <a:pt x="9639" y="14228"/>
                    </a:lnTo>
                    <a:cubicBezTo>
                      <a:pt x="9640" y="14228"/>
                      <a:pt x="9640" y="14228"/>
                      <a:pt x="9640" y="14228"/>
                    </a:cubicBezTo>
                    <a:lnTo>
                      <a:pt x="9640" y="14222"/>
                    </a:lnTo>
                    <a:lnTo>
                      <a:pt x="9640" y="14222"/>
                    </a:lnTo>
                    <a:cubicBezTo>
                      <a:pt x="9639" y="14224"/>
                      <a:pt x="9639" y="14226"/>
                      <a:pt x="9639" y="14228"/>
                    </a:cubicBezTo>
                    <a:lnTo>
                      <a:pt x="9639" y="14228"/>
                    </a:lnTo>
                    <a:cubicBezTo>
                      <a:pt x="9623" y="14222"/>
                      <a:pt x="9634" y="14222"/>
                      <a:pt x="9618" y="14222"/>
                    </a:cubicBezTo>
                    <a:cubicBezTo>
                      <a:pt x="9640" y="14222"/>
                      <a:pt x="9667" y="14200"/>
                      <a:pt x="9662" y="14189"/>
                    </a:cubicBezTo>
                    <a:cubicBezTo>
                      <a:pt x="9651" y="14189"/>
                      <a:pt x="9645" y="14200"/>
                      <a:pt x="9623" y="14200"/>
                    </a:cubicBezTo>
                    <a:lnTo>
                      <a:pt x="9618" y="14194"/>
                    </a:lnTo>
                    <a:lnTo>
                      <a:pt x="9623" y="14194"/>
                    </a:lnTo>
                    <a:cubicBezTo>
                      <a:pt x="9618" y="14189"/>
                      <a:pt x="9645" y="14172"/>
                      <a:pt x="9623" y="14172"/>
                    </a:cubicBezTo>
                    <a:lnTo>
                      <a:pt x="9637" y="14167"/>
                    </a:lnTo>
                    <a:lnTo>
                      <a:pt x="9637" y="14167"/>
                    </a:lnTo>
                    <a:cubicBezTo>
                      <a:pt x="9638" y="14167"/>
                      <a:pt x="9639" y="14167"/>
                      <a:pt x="9640" y="14167"/>
                    </a:cubicBezTo>
                    <a:lnTo>
                      <a:pt x="9651" y="14161"/>
                    </a:lnTo>
                    <a:lnTo>
                      <a:pt x="9637" y="14167"/>
                    </a:lnTo>
                    <a:lnTo>
                      <a:pt x="9637" y="14167"/>
                    </a:lnTo>
                    <a:cubicBezTo>
                      <a:pt x="9632" y="14165"/>
                      <a:pt x="9622" y="14161"/>
                      <a:pt x="9618" y="14161"/>
                    </a:cubicBezTo>
                    <a:cubicBezTo>
                      <a:pt x="9610" y="14154"/>
                      <a:pt x="9610" y="14149"/>
                      <a:pt x="9614" y="14145"/>
                    </a:cubicBezTo>
                    <a:lnTo>
                      <a:pt x="9614" y="14145"/>
                    </a:lnTo>
                    <a:cubicBezTo>
                      <a:pt x="9611" y="14146"/>
                      <a:pt x="9608" y="14147"/>
                      <a:pt x="9605" y="14147"/>
                    </a:cubicBezTo>
                    <a:cubicBezTo>
                      <a:pt x="9602" y="14147"/>
                      <a:pt x="9599" y="14146"/>
                      <a:pt x="9595" y="14145"/>
                    </a:cubicBezTo>
                    <a:cubicBezTo>
                      <a:pt x="9623" y="14139"/>
                      <a:pt x="9606" y="14122"/>
                      <a:pt x="9618" y="14122"/>
                    </a:cubicBezTo>
                    <a:cubicBezTo>
                      <a:pt x="9618" y="14122"/>
                      <a:pt x="9621" y="14116"/>
                      <a:pt x="9618" y="14116"/>
                    </a:cubicBezTo>
                    <a:lnTo>
                      <a:pt x="9618" y="14116"/>
                    </a:lnTo>
                    <a:lnTo>
                      <a:pt x="9634" y="14111"/>
                    </a:lnTo>
                    <a:lnTo>
                      <a:pt x="9634" y="14111"/>
                    </a:lnTo>
                    <a:cubicBezTo>
                      <a:pt x="9629" y="14112"/>
                      <a:pt x="9625" y="14113"/>
                      <a:pt x="9621" y="14113"/>
                    </a:cubicBezTo>
                    <a:cubicBezTo>
                      <a:pt x="9606" y="14113"/>
                      <a:pt x="9604" y="14104"/>
                      <a:pt x="9595" y="14095"/>
                    </a:cubicBezTo>
                    <a:cubicBezTo>
                      <a:pt x="9634" y="14089"/>
                      <a:pt x="9590" y="14089"/>
                      <a:pt x="9623" y="14078"/>
                    </a:cubicBezTo>
                    <a:lnTo>
                      <a:pt x="9623" y="14078"/>
                    </a:lnTo>
                    <a:cubicBezTo>
                      <a:pt x="9620" y="14079"/>
                      <a:pt x="9617" y="14079"/>
                      <a:pt x="9615" y="14079"/>
                    </a:cubicBezTo>
                    <a:cubicBezTo>
                      <a:pt x="9601" y="14079"/>
                      <a:pt x="9607" y="14066"/>
                      <a:pt x="9596" y="14066"/>
                    </a:cubicBezTo>
                    <a:cubicBezTo>
                      <a:pt x="9594" y="14066"/>
                      <a:pt x="9592" y="14067"/>
                      <a:pt x="9590" y="14067"/>
                    </a:cubicBezTo>
                    <a:cubicBezTo>
                      <a:pt x="9590" y="14062"/>
                      <a:pt x="9612" y="14056"/>
                      <a:pt x="9618" y="14056"/>
                    </a:cubicBezTo>
                    <a:lnTo>
                      <a:pt x="9612" y="14056"/>
                    </a:lnTo>
                    <a:cubicBezTo>
                      <a:pt x="9623" y="14051"/>
                      <a:pt x="9618" y="14034"/>
                      <a:pt x="9623" y="14028"/>
                    </a:cubicBezTo>
                    <a:lnTo>
                      <a:pt x="9606" y="14028"/>
                    </a:lnTo>
                    <a:lnTo>
                      <a:pt x="9612" y="14023"/>
                    </a:lnTo>
                    <a:cubicBezTo>
                      <a:pt x="9608" y="14023"/>
                      <a:pt x="9602" y="14018"/>
                      <a:pt x="9597" y="14018"/>
                    </a:cubicBezTo>
                    <a:cubicBezTo>
                      <a:pt x="9594" y="14018"/>
                      <a:pt x="9592" y="14019"/>
                      <a:pt x="9590" y="14023"/>
                    </a:cubicBezTo>
                    <a:lnTo>
                      <a:pt x="9590" y="14012"/>
                    </a:lnTo>
                    <a:cubicBezTo>
                      <a:pt x="9583" y="14015"/>
                      <a:pt x="9580" y="14017"/>
                      <a:pt x="9578" y="14017"/>
                    </a:cubicBezTo>
                    <a:cubicBezTo>
                      <a:pt x="9575" y="14017"/>
                      <a:pt x="9579" y="14010"/>
                      <a:pt x="9568" y="14006"/>
                    </a:cubicBezTo>
                    <a:cubicBezTo>
                      <a:pt x="9568" y="14006"/>
                      <a:pt x="9579" y="14001"/>
                      <a:pt x="9584" y="14001"/>
                    </a:cubicBezTo>
                    <a:cubicBezTo>
                      <a:pt x="9584" y="13995"/>
                      <a:pt x="9595" y="13995"/>
                      <a:pt x="9606" y="13984"/>
                    </a:cubicBezTo>
                    <a:lnTo>
                      <a:pt x="9606" y="13984"/>
                    </a:lnTo>
                    <a:cubicBezTo>
                      <a:pt x="9595" y="13995"/>
                      <a:pt x="9557" y="13984"/>
                      <a:pt x="9551" y="14001"/>
                    </a:cubicBezTo>
                    <a:cubicBezTo>
                      <a:pt x="9548" y="14002"/>
                      <a:pt x="9545" y="14003"/>
                      <a:pt x="9542" y="14003"/>
                    </a:cubicBezTo>
                    <a:cubicBezTo>
                      <a:pt x="9535" y="14003"/>
                      <a:pt x="9531" y="13999"/>
                      <a:pt x="9535" y="13995"/>
                    </a:cubicBezTo>
                    <a:lnTo>
                      <a:pt x="9557" y="13984"/>
                    </a:lnTo>
                    <a:lnTo>
                      <a:pt x="9535" y="13984"/>
                    </a:lnTo>
                    <a:cubicBezTo>
                      <a:pt x="9529" y="13979"/>
                      <a:pt x="9540" y="13973"/>
                      <a:pt x="9540" y="13973"/>
                    </a:cubicBezTo>
                    <a:cubicBezTo>
                      <a:pt x="9540" y="13974"/>
                      <a:pt x="9543" y="13975"/>
                      <a:pt x="9547" y="13975"/>
                    </a:cubicBezTo>
                    <a:cubicBezTo>
                      <a:pt x="9559" y="13975"/>
                      <a:pt x="9584" y="13969"/>
                      <a:pt x="9584" y="13956"/>
                    </a:cubicBezTo>
                    <a:cubicBezTo>
                      <a:pt x="9590" y="13968"/>
                      <a:pt x="9606" y="13968"/>
                      <a:pt x="9606" y="13968"/>
                    </a:cubicBezTo>
                    <a:cubicBezTo>
                      <a:pt x="9606" y="13968"/>
                      <a:pt x="9606" y="13956"/>
                      <a:pt x="9618" y="13956"/>
                    </a:cubicBezTo>
                    <a:cubicBezTo>
                      <a:pt x="9615" y="13954"/>
                      <a:pt x="9612" y="13954"/>
                      <a:pt x="9609" y="13954"/>
                    </a:cubicBezTo>
                    <a:cubicBezTo>
                      <a:pt x="9605" y="13954"/>
                      <a:pt x="9601" y="13954"/>
                      <a:pt x="9595" y="13951"/>
                    </a:cubicBezTo>
                    <a:cubicBezTo>
                      <a:pt x="9618" y="13945"/>
                      <a:pt x="9618" y="13945"/>
                      <a:pt x="9623" y="13929"/>
                    </a:cubicBezTo>
                    <a:lnTo>
                      <a:pt x="9623" y="13929"/>
                    </a:lnTo>
                    <a:lnTo>
                      <a:pt x="9612" y="13945"/>
                    </a:lnTo>
                    <a:lnTo>
                      <a:pt x="9606" y="13945"/>
                    </a:lnTo>
                    <a:cubicBezTo>
                      <a:pt x="9606" y="13945"/>
                      <a:pt x="9595" y="13951"/>
                      <a:pt x="9590" y="13951"/>
                    </a:cubicBezTo>
                    <a:cubicBezTo>
                      <a:pt x="9590" y="13951"/>
                      <a:pt x="9581" y="13949"/>
                      <a:pt x="9576" y="13948"/>
                    </a:cubicBezTo>
                    <a:lnTo>
                      <a:pt x="9576" y="13948"/>
                    </a:lnTo>
                    <a:cubicBezTo>
                      <a:pt x="9569" y="13952"/>
                      <a:pt x="9564" y="13954"/>
                      <a:pt x="9560" y="13954"/>
                    </a:cubicBezTo>
                    <a:cubicBezTo>
                      <a:pt x="9551" y="13954"/>
                      <a:pt x="9547" y="13945"/>
                      <a:pt x="9539" y="13945"/>
                    </a:cubicBezTo>
                    <a:cubicBezTo>
                      <a:pt x="9538" y="13945"/>
                      <a:pt x="9536" y="13945"/>
                      <a:pt x="9535" y="13945"/>
                    </a:cubicBezTo>
                    <a:cubicBezTo>
                      <a:pt x="9529" y="13945"/>
                      <a:pt x="9529" y="13940"/>
                      <a:pt x="9535" y="13940"/>
                    </a:cubicBezTo>
                    <a:cubicBezTo>
                      <a:pt x="9543" y="13940"/>
                      <a:pt x="9548" y="13936"/>
                      <a:pt x="9553" y="13932"/>
                    </a:cubicBezTo>
                    <a:lnTo>
                      <a:pt x="9553" y="13932"/>
                    </a:lnTo>
                    <a:cubicBezTo>
                      <a:pt x="9554" y="13932"/>
                      <a:pt x="9555" y="13933"/>
                      <a:pt x="9555" y="13933"/>
                    </a:cubicBezTo>
                    <a:cubicBezTo>
                      <a:pt x="9559" y="13933"/>
                      <a:pt x="9564" y="13923"/>
                      <a:pt x="9568" y="13923"/>
                    </a:cubicBezTo>
                    <a:lnTo>
                      <a:pt x="9568" y="13923"/>
                    </a:lnTo>
                    <a:cubicBezTo>
                      <a:pt x="9562" y="13923"/>
                      <a:pt x="9558" y="13927"/>
                      <a:pt x="9553" y="13932"/>
                    </a:cubicBezTo>
                    <a:lnTo>
                      <a:pt x="9553" y="13932"/>
                    </a:lnTo>
                    <a:cubicBezTo>
                      <a:pt x="9552" y="13931"/>
                      <a:pt x="9552" y="13930"/>
                      <a:pt x="9551" y="13929"/>
                    </a:cubicBezTo>
                    <a:cubicBezTo>
                      <a:pt x="9551" y="13925"/>
                      <a:pt x="9554" y="13921"/>
                      <a:pt x="9558" y="13919"/>
                    </a:cubicBezTo>
                    <a:lnTo>
                      <a:pt x="9558" y="13919"/>
                    </a:lnTo>
                    <a:cubicBezTo>
                      <a:pt x="9559" y="13919"/>
                      <a:pt x="9559" y="13919"/>
                      <a:pt x="9560" y="13919"/>
                    </a:cubicBezTo>
                    <a:cubicBezTo>
                      <a:pt x="9561" y="13919"/>
                      <a:pt x="9563" y="13919"/>
                      <a:pt x="9565" y="13918"/>
                    </a:cubicBezTo>
                    <a:lnTo>
                      <a:pt x="9562" y="13918"/>
                    </a:lnTo>
                    <a:cubicBezTo>
                      <a:pt x="9561" y="13918"/>
                      <a:pt x="9559" y="13918"/>
                      <a:pt x="9558" y="13919"/>
                    </a:cubicBezTo>
                    <a:lnTo>
                      <a:pt x="9558" y="13919"/>
                    </a:lnTo>
                    <a:cubicBezTo>
                      <a:pt x="9558" y="13919"/>
                      <a:pt x="9557" y="13918"/>
                      <a:pt x="9557" y="13918"/>
                    </a:cubicBezTo>
                    <a:cubicBezTo>
                      <a:pt x="9557" y="13918"/>
                      <a:pt x="9551" y="13912"/>
                      <a:pt x="9562" y="13901"/>
                    </a:cubicBezTo>
                    <a:cubicBezTo>
                      <a:pt x="9579" y="13901"/>
                      <a:pt x="9590" y="13896"/>
                      <a:pt x="9595" y="13896"/>
                    </a:cubicBezTo>
                    <a:cubicBezTo>
                      <a:pt x="9595" y="13892"/>
                      <a:pt x="9593" y="13883"/>
                      <a:pt x="9584" y="13883"/>
                    </a:cubicBezTo>
                    <a:cubicBezTo>
                      <a:pt x="9580" y="13883"/>
                      <a:pt x="9575" y="13885"/>
                      <a:pt x="9568" y="13890"/>
                    </a:cubicBezTo>
                    <a:lnTo>
                      <a:pt x="9568" y="13885"/>
                    </a:lnTo>
                    <a:cubicBezTo>
                      <a:pt x="9564" y="13888"/>
                      <a:pt x="9557" y="13895"/>
                      <a:pt x="9554" y="13895"/>
                    </a:cubicBezTo>
                    <a:cubicBezTo>
                      <a:pt x="9552" y="13895"/>
                      <a:pt x="9551" y="13893"/>
                      <a:pt x="9551" y="13890"/>
                    </a:cubicBezTo>
                    <a:lnTo>
                      <a:pt x="9540" y="13890"/>
                    </a:lnTo>
                    <a:lnTo>
                      <a:pt x="9551" y="13885"/>
                    </a:lnTo>
                    <a:lnTo>
                      <a:pt x="9540" y="13885"/>
                    </a:lnTo>
                    <a:cubicBezTo>
                      <a:pt x="9551" y="13885"/>
                      <a:pt x="9551" y="13873"/>
                      <a:pt x="9557" y="13873"/>
                    </a:cubicBezTo>
                    <a:cubicBezTo>
                      <a:pt x="9551" y="13868"/>
                      <a:pt x="9540" y="13868"/>
                      <a:pt x="9535" y="13868"/>
                    </a:cubicBezTo>
                    <a:cubicBezTo>
                      <a:pt x="9535" y="13862"/>
                      <a:pt x="9535" y="13862"/>
                      <a:pt x="9551" y="13862"/>
                    </a:cubicBezTo>
                    <a:cubicBezTo>
                      <a:pt x="9551" y="13857"/>
                      <a:pt x="9540" y="13840"/>
                      <a:pt x="9551" y="13835"/>
                    </a:cubicBezTo>
                    <a:cubicBezTo>
                      <a:pt x="9546" y="13833"/>
                      <a:pt x="9544" y="13832"/>
                      <a:pt x="9543" y="13832"/>
                    </a:cubicBezTo>
                    <a:lnTo>
                      <a:pt x="9543" y="13832"/>
                    </a:lnTo>
                    <a:cubicBezTo>
                      <a:pt x="9541" y="13832"/>
                      <a:pt x="9544" y="13835"/>
                      <a:pt x="9529" y="13835"/>
                    </a:cubicBezTo>
                    <a:cubicBezTo>
                      <a:pt x="9557" y="13813"/>
                      <a:pt x="9529" y="13802"/>
                      <a:pt x="9523" y="13785"/>
                    </a:cubicBezTo>
                    <a:cubicBezTo>
                      <a:pt x="9514" y="13791"/>
                      <a:pt x="9509" y="13793"/>
                      <a:pt x="9507" y="13793"/>
                    </a:cubicBezTo>
                    <a:cubicBezTo>
                      <a:pt x="9503" y="13793"/>
                      <a:pt x="9503" y="13789"/>
                      <a:pt x="9495" y="13789"/>
                    </a:cubicBezTo>
                    <a:cubicBezTo>
                      <a:pt x="9493" y="13789"/>
                      <a:pt x="9491" y="13789"/>
                      <a:pt x="9489" y="13790"/>
                    </a:cubicBezTo>
                    <a:lnTo>
                      <a:pt x="9489" y="13790"/>
                    </a:lnTo>
                    <a:cubicBezTo>
                      <a:pt x="9497" y="13787"/>
                      <a:pt x="9505" y="13778"/>
                      <a:pt x="9510" y="13778"/>
                    </a:cubicBezTo>
                    <a:cubicBezTo>
                      <a:pt x="9511" y="13778"/>
                      <a:pt x="9512" y="13779"/>
                      <a:pt x="9512" y="13779"/>
                    </a:cubicBezTo>
                    <a:lnTo>
                      <a:pt x="9507" y="13774"/>
                    </a:lnTo>
                    <a:cubicBezTo>
                      <a:pt x="9512" y="13769"/>
                      <a:pt x="9516" y="13767"/>
                      <a:pt x="9519" y="13767"/>
                    </a:cubicBezTo>
                    <a:cubicBezTo>
                      <a:pt x="9522" y="13767"/>
                      <a:pt x="9525" y="13769"/>
                      <a:pt x="9528" y="13769"/>
                    </a:cubicBezTo>
                    <a:cubicBezTo>
                      <a:pt x="9531" y="13769"/>
                      <a:pt x="9535" y="13768"/>
                      <a:pt x="9540" y="13763"/>
                    </a:cubicBezTo>
                    <a:cubicBezTo>
                      <a:pt x="9535" y="13757"/>
                      <a:pt x="9507" y="13763"/>
                      <a:pt x="9512" y="13752"/>
                    </a:cubicBezTo>
                    <a:cubicBezTo>
                      <a:pt x="9534" y="13746"/>
                      <a:pt x="9509" y="13746"/>
                      <a:pt x="9527" y="13736"/>
                    </a:cubicBezTo>
                    <a:lnTo>
                      <a:pt x="9527" y="13736"/>
                    </a:lnTo>
                    <a:cubicBezTo>
                      <a:pt x="9518" y="13737"/>
                      <a:pt x="9503" y="13746"/>
                      <a:pt x="9496" y="13746"/>
                    </a:cubicBezTo>
                    <a:cubicBezTo>
                      <a:pt x="9492" y="13740"/>
                      <a:pt x="9492" y="13736"/>
                      <a:pt x="9495" y="13734"/>
                    </a:cubicBezTo>
                    <a:lnTo>
                      <a:pt x="9495" y="13734"/>
                    </a:lnTo>
                    <a:cubicBezTo>
                      <a:pt x="9491" y="13735"/>
                      <a:pt x="9488" y="13735"/>
                      <a:pt x="9485" y="13735"/>
                    </a:cubicBezTo>
                    <a:cubicBezTo>
                      <a:pt x="9507" y="13724"/>
                      <a:pt x="9479" y="13719"/>
                      <a:pt x="9474" y="13719"/>
                    </a:cubicBezTo>
                    <a:cubicBezTo>
                      <a:pt x="9452" y="13746"/>
                      <a:pt x="9474" y="13730"/>
                      <a:pt x="9452" y="13752"/>
                    </a:cubicBezTo>
                    <a:cubicBezTo>
                      <a:pt x="9454" y="13752"/>
                      <a:pt x="9461" y="13750"/>
                      <a:pt x="9467" y="13750"/>
                    </a:cubicBezTo>
                    <a:cubicBezTo>
                      <a:pt x="9472" y="13750"/>
                      <a:pt x="9476" y="13752"/>
                      <a:pt x="9474" y="13757"/>
                    </a:cubicBezTo>
                    <a:cubicBezTo>
                      <a:pt x="9457" y="13757"/>
                      <a:pt x="9457" y="13763"/>
                      <a:pt x="9457" y="13763"/>
                    </a:cubicBezTo>
                    <a:cubicBezTo>
                      <a:pt x="9459" y="13762"/>
                      <a:pt x="9461" y="13762"/>
                      <a:pt x="9463" y="13762"/>
                    </a:cubicBezTo>
                    <a:cubicBezTo>
                      <a:pt x="9472" y="13762"/>
                      <a:pt x="9469" y="13774"/>
                      <a:pt x="9474" y="13774"/>
                    </a:cubicBezTo>
                    <a:cubicBezTo>
                      <a:pt x="9468" y="13779"/>
                      <a:pt x="9446" y="13779"/>
                      <a:pt x="9446" y="13785"/>
                    </a:cubicBezTo>
                    <a:lnTo>
                      <a:pt x="9474" y="13779"/>
                    </a:lnTo>
                    <a:lnTo>
                      <a:pt x="9474" y="13779"/>
                    </a:lnTo>
                    <a:cubicBezTo>
                      <a:pt x="9474" y="13785"/>
                      <a:pt x="9452" y="13785"/>
                      <a:pt x="9457" y="13790"/>
                    </a:cubicBezTo>
                    <a:cubicBezTo>
                      <a:pt x="9450" y="13790"/>
                      <a:pt x="9445" y="13795"/>
                      <a:pt x="9439" y="13795"/>
                    </a:cubicBezTo>
                    <a:cubicBezTo>
                      <a:pt x="9436" y="13795"/>
                      <a:pt x="9433" y="13794"/>
                      <a:pt x="9429" y="13790"/>
                    </a:cubicBezTo>
                    <a:lnTo>
                      <a:pt x="9429" y="13790"/>
                    </a:lnTo>
                    <a:cubicBezTo>
                      <a:pt x="9413" y="13813"/>
                      <a:pt x="9452" y="13807"/>
                      <a:pt x="9468" y="13813"/>
                    </a:cubicBezTo>
                    <a:lnTo>
                      <a:pt x="9457" y="13813"/>
                    </a:lnTo>
                    <a:cubicBezTo>
                      <a:pt x="9468" y="13813"/>
                      <a:pt x="9468" y="13813"/>
                      <a:pt x="9474" y="13818"/>
                    </a:cubicBezTo>
                    <a:cubicBezTo>
                      <a:pt x="9471" y="13824"/>
                      <a:pt x="9467" y="13824"/>
                      <a:pt x="9463" y="13824"/>
                    </a:cubicBezTo>
                    <a:cubicBezTo>
                      <a:pt x="9458" y="13824"/>
                      <a:pt x="9454" y="13824"/>
                      <a:pt x="9452" y="13829"/>
                    </a:cubicBezTo>
                    <a:lnTo>
                      <a:pt x="9457" y="13835"/>
                    </a:lnTo>
                    <a:cubicBezTo>
                      <a:pt x="9468" y="13835"/>
                      <a:pt x="9468" y="13835"/>
                      <a:pt x="9457" y="13840"/>
                    </a:cubicBezTo>
                    <a:lnTo>
                      <a:pt x="9429" y="13840"/>
                    </a:lnTo>
                    <a:lnTo>
                      <a:pt x="9452" y="13846"/>
                    </a:lnTo>
                    <a:cubicBezTo>
                      <a:pt x="9447" y="13846"/>
                      <a:pt x="9442" y="13858"/>
                      <a:pt x="9434" y="13858"/>
                    </a:cubicBezTo>
                    <a:cubicBezTo>
                      <a:pt x="9432" y="13858"/>
                      <a:pt x="9431" y="13858"/>
                      <a:pt x="9429" y="13857"/>
                    </a:cubicBezTo>
                    <a:lnTo>
                      <a:pt x="9429" y="13857"/>
                    </a:lnTo>
                    <a:lnTo>
                      <a:pt x="9440" y="13868"/>
                    </a:lnTo>
                    <a:lnTo>
                      <a:pt x="9427" y="13871"/>
                    </a:lnTo>
                    <a:lnTo>
                      <a:pt x="9427" y="13871"/>
                    </a:lnTo>
                    <a:cubicBezTo>
                      <a:pt x="9425" y="13870"/>
                      <a:pt x="9424" y="13869"/>
                      <a:pt x="9424" y="13868"/>
                    </a:cubicBezTo>
                    <a:cubicBezTo>
                      <a:pt x="9424" y="13870"/>
                      <a:pt x="9424" y="13871"/>
                      <a:pt x="9424" y="13872"/>
                    </a:cubicBezTo>
                    <a:lnTo>
                      <a:pt x="9424" y="13872"/>
                    </a:lnTo>
                    <a:lnTo>
                      <a:pt x="9427" y="13871"/>
                    </a:lnTo>
                    <a:lnTo>
                      <a:pt x="9427" y="13871"/>
                    </a:lnTo>
                    <a:cubicBezTo>
                      <a:pt x="9437" y="13877"/>
                      <a:pt x="9460" y="13885"/>
                      <a:pt x="9424" y="13890"/>
                    </a:cubicBezTo>
                    <a:cubicBezTo>
                      <a:pt x="9446" y="13896"/>
                      <a:pt x="9440" y="13901"/>
                      <a:pt x="9452" y="13918"/>
                    </a:cubicBezTo>
                    <a:cubicBezTo>
                      <a:pt x="9450" y="13917"/>
                      <a:pt x="9448" y="13917"/>
                      <a:pt x="9446" y="13917"/>
                    </a:cubicBezTo>
                    <a:cubicBezTo>
                      <a:pt x="9432" y="13917"/>
                      <a:pt x="9430" y="13931"/>
                      <a:pt x="9426" y="13931"/>
                    </a:cubicBezTo>
                    <a:cubicBezTo>
                      <a:pt x="9426" y="13931"/>
                      <a:pt x="9425" y="13931"/>
                      <a:pt x="9424" y="13929"/>
                    </a:cubicBezTo>
                    <a:lnTo>
                      <a:pt x="9424" y="13929"/>
                    </a:lnTo>
                    <a:cubicBezTo>
                      <a:pt x="9418" y="13940"/>
                      <a:pt x="9440" y="13940"/>
                      <a:pt x="9446" y="13940"/>
                    </a:cubicBezTo>
                    <a:cubicBezTo>
                      <a:pt x="9442" y="13944"/>
                      <a:pt x="9430" y="13948"/>
                      <a:pt x="9421" y="13948"/>
                    </a:cubicBezTo>
                    <a:cubicBezTo>
                      <a:pt x="9419" y="13948"/>
                      <a:pt x="9418" y="13948"/>
                      <a:pt x="9416" y="13947"/>
                    </a:cubicBezTo>
                    <a:lnTo>
                      <a:pt x="9416" y="13947"/>
                    </a:lnTo>
                    <a:lnTo>
                      <a:pt x="9424" y="13951"/>
                    </a:lnTo>
                    <a:lnTo>
                      <a:pt x="9429" y="13951"/>
                    </a:lnTo>
                    <a:cubicBezTo>
                      <a:pt x="9424" y="13956"/>
                      <a:pt x="9413" y="13956"/>
                      <a:pt x="9413" y="13968"/>
                    </a:cubicBezTo>
                    <a:lnTo>
                      <a:pt x="9424" y="13956"/>
                    </a:lnTo>
                    <a:lnTo>
                      <a:pt x="9418" y="13968"/>
                    </a:lnTo>
                    <a:cubicBezTo>
                      <a:pt x="9420" y="13964"/>
                      <a:pt x="9422" y="13963"/>
                      <a:pt x="9424" y="13963"/>
                    </a:cubicBezTo>
                    <a:cubicBezTo>
                      <a:pt x="9427" y="13963"/>
                      <a:pt x="9429" y="13968"/>
                      <a:pt x="9429" y="13968"/>
                    </a:cubicBezTo>
                    <a:lnTo>
                      <a:pt x="9424" y="13968"/>
                    </a:lnTo>
                    <a:lnTo>
                      <a:pt x="9429" y="13973"/>
                    </a:lnTo>
                    <a:cubicBezTo>
                      <a:pt x="9418" y="13973"/>
                      <a:pt x="9429" y="13979"/>
                      <a:pt x="9418" y="13979"/>
                    </a:cubicBezTo>
                    <a:cubicBezTo>
                      <a:pt x="9418" y="13984"/>
                      <a:pt x="9418" y="13984"/>
                      <a:pt x="9424" y="13995"/>
                    </a:cubicBezTo>
                    <a:lnTo>
                      <a:pt x="9440" y="13984"/>
                    </a:lnTo>
                    <a:lnTo>
                      <a:pt x="9440" y="13984"/>
                    </a:lnTo>
                    <a:cubicBezTo>
                      <a:pt x="9452" y="13995"/>
                      <a:pt x="9424" y="13995"/>
                      <a:pt x="9424" y="14001"/>
                    </a:cubicBezTo>
                    <a:lnTo>
                      <a:pt x="9440" y="13995"/>
                    </a:lnTo>
                    <a:lnTo>
                      <a:pt x="9440" y="13995"/>
                    </a:lnTo>
                    <a:cubicBezTo>
                      <a:pt x="9418" y="14012"/>
                      <a:pt x="9457" y="14012"/>
                      <a:pt x="9446" y="14028"/>
                    </a:cubicBezTo>
                    <a:cubicBezTo>
                      <a:pt x="9444" y="14027"/>
                      <a:pt x="9441" y="14026"/>
                      <a:pt x="9438" y="14026"/>
                    </a:cubicBezTo>
                    <a:cubicBezTo>
                      <a:pt x="9432" y="14026"/>
                      <a:pt x="9426" y="14028"/>
                      <a:pt x="9429" y="14028"/>
                    </a:cubicBezTo>
                    <a:cubicBezTo>
                      <a:pt x="9440" y="14034"/>
                      <a:pt x="9440" y="14051"/>
                      <a:pt x="9457" y="14056"/>
                    </a:cubicBezTo>
                    <a:cubicBezTo>
                      <a:pt x="9440" y="14062"/>
                      <a:pt x="9440" y="14067"/>
                      <a:pt x="9429" y="14078"/>
                    </a:cubicBezTo>
                    <a:cubicBezTo>
                      <a:pt x="9429" y="14084"/>
                      <a:pt x="9440" y="14084"/>
                      <a:pt x="9446" y="14084"/>
                    </a:cubicBezTo>
                    <a:cubicBezTo>
                      <a:pt x="9440" y="14089"/>
                      <a:pt x="9452" y="14106"/>
                      <a:pt x="9440" y="14106"/>
                    </a:cubicBezTo>
                    <a:cubicBezTo>
                      <a:pt x="9447" y="14106"/>
                      <a:pt x="9446" y="14108"/>
                      <a:pt x="9445" y="14109"/>
                    </a:cubicBezTo>
                    <a:lnTo>
                      <a:pt x="9445" y="14109"/>
                    </a:lnTo>
                    <a:lnTo>
                      <a:pt x="9452" y="14106"/>
                    </a:lnTo>
                    <a:lnTo>
                      <a:pt x="9452" y="14106"/>
                    </a:lnTo>
                    <a:cubicBezTo>
                      <a:pt x="9448" y="14108"/>
                      <a:pt x="9446" y="14110"/>
                      <a:pt x="9445" y="14111"/>
                    </a:cubicBezTo>
                    <a:lnTo>
                      <a:pt x="9445" y="14111"/>
                    </a:lnTo>
                    <a:cubicBezTo>
                      <a:pt x="9444" y="14111"/>
                      <a:pt x="9445" y="14110"/>
                      <a:pt x="9445" y="14109"/>
                    </a:cubicBezTo>
                    <a:lnTo>
                      <a:pt x="9445" y="14109"/>
                    </a:lnTo>
                    <a:lnTo>
                      <a:pt x="9440" y="14111"/>
                    </a:lnTo>
                    <a:lnTo>
                      <a:pt x="9444" y="14111"/>
                    </a:lnTo>
                    <a:cubicBezTo>
                      <a:pt x="9444" y="14111"/>
                      <a:pt x="9444" y="14111"/>
                      <a:pt x="9445" y="14111"/>
                    </a:cubicBezTo>
                    <a:lnTo>
                      <a:pt x="9445" y="14111"/>
                    </a:lnTo>
                    <a:cubicBezTo>
                      <a:pt x="9445" y="14111"/>
                      <a:pt x="9445" y="14111"/>
                      <a:pt x="9446" y="14111"/>
                    </a:cubicBezTo>
                    <a:lnTo>
                      <a:pt x="9444" y="14111"/>
                    </a:lnTo>
                    <a:cubicBezTo>
                      <a:pt x="9436" y="14121"/>
                      <a:pt x="9471" y="14120"/>
                      <a:pt x="9452" y="14139"/>
                    </a:cubicBezTo>
                    <a:lnTo>
                      <a:pt x="9429" y="14139"/>
                    </a:lnTo>
                    <a:lnTo>
                      <a:pt x="9440" y="14161"/>
                    </a:lnTo>
                    <a:lnTo>
                      <a:pt x="9446" y="14150"/>
                    </a:lnTo>
                    <a:cubicBezTo>
                      <a:pt x="9446" y="14161"/>
                      <a:pt x="9457" y="14161"/>
                      <a:pt x="9452" y="14167"/>
                    </a:cubicBezTo>
                    <a:cubicBezTo>
                      <a:pt x="9429" y="14167"/>
                      <a:pt x="9452" y="14172"/>
                      <a:pt x="9440" y="14178"/>
                    </a:cubicBezTo>
                    <a:lnTo>
                      <a:pt x="9429" y="14178"/>
                    </a:lnTo>
                    <a:cubicBezTo>
                      <a:pt x="9429" y="14183"/>
                      <a:pt x="9429" y="14186"/>
                      <a:pt x="9431" y="14186"/>
                    </a:cubicBezTo>
                    <a:cubicBezTo>
                      <a:pt x="9434" y="14186"/>
                      <a:pt x="9438" y="14183"/>
                      <a:pt x="9446" y="14178"/>
                    </a:cubicBezTo>
                    <a:lnTo>
                      <a:pt x="9446" y="14178"/>
                    </a:lnTo>
                    <a:cubicBezTo>
                      <a:pt x="9447" y="14180"/>
                      <a:pt x="9447" y="14182"/>
                      <a:pt x="9446" y="14184"/>
                    </a:cubicBezTo>
                    <a:lnTo>
                      <a:pt x="9446" y="14184"/>
                    </a:lnTo>
                    <a:cubicBezTo>
                      <a:pt x="9446" y="14184"/>
                      <a:pt x="9447" y="14184"/>
                      <a:pt x="9447" y="14184"/>
                    </a:cubicBezTo>
                    <a:cubicBezTo>
                      <a:pt x="9452" y="14184"/>
                      <a:pt x="9457" y="14189"/>
                      <a:pt x="9457" y="14189"/>
                    </a:cubicBezTo>
                    <a:cubicBezTo>
                      <a:pt x="9457" y="14189"/>
                      <a:pt x="9455" y="14191"/>
                      <a:pt x="9453" y="14191"/>
                    </a:cubicBezTo>
                    <a:lnTo>
                      <a:pt x="9453" y="14191"/>
                    </a:lnTo>
                    <a:cubicBezTo>
                      <a:pt x="9453" y="14190"/>
                      <a:pt x="9452" y="14190"/>
                      <a:pt x="9452" y="14189"/>
                    </a:cubicBezTo>
                    <a:lnTo>
                      <a:pt x="9452" y="14189"/>
                    </a:lnTo>
                    <a:cubicBezTo>
                      <a:pt x="9452" y="14191"/>
                      <a:pt x="9452" y="14191"/>
                      <a:pt x="9453" y="14191"/>
                    </a:cubicBezTo>
                    <a:cubicBezTo>
                      <a:pt x="9453" y="14191"/>
                      <a:pt x="9453" y="14191"/>
                      <a:pt x="9453" y="14191"/>
                    </a:cubicBezTo>
                    <a:lnTo>
                      <a:pt x="9453" y="14191"/>
                    </a:lnTo>
                    <a:cubicBezTo>
                      <a:pt x="9456" y="14196"/>
                      <a:pt x="9452" y="14201"/>
                      <a:pt x="9457" y="14205"/>
                    </a:cubicBezTo>
                    <a:cubicBezTo>
                      <a:pt x="9457" y="14217"/>
                      <a:pt x="9446" y="14217"/>
                      <a:pt x="9446" y="14217"/>
                    </a:cubicBezTo>
                    <a:cubicBezTo>
                      <a:pt x="9457" y="14228"/>
                      <a:pt x="9446" y="14222"/>
                      <a:pt x="9457" y="14233"/>
                    </a:cubicBezTo>
                    <a:lnTo>
                      <a:pt x="9446" y="14250"/>
                    </a:lnTo>
                    <a:lnTo>
                      <a:pt x="9452" y="14244"/>
                    </a:lnTo>
                    <a:cubicBezTo>
                      <a:pt x="9452" y="14250"/>
                      <a:pt x="9457" y="14250"/>
                      <a:pt x="9457" y="14255"/>
                    </a:cubicBezTo>
                    <a:lnTo>
                      <a:pt x="9446" y="14255"/>
                    </a:lnTo>
                    <a:cubicBezTo>
                      <a:pt x="9452" y="14272"/>
                      <a:pt x="9429" y="14277"/>
                      <a:pt x="9452" y="14283"/>
                    </a:cubicBezTo>
                    <a:lnTo>
                      <a:pt x="9446" y="14283"/>
                    </a:lnTo>
                    <a:cubicBezTo>
                      <a:pt x="9468" y="14288"/>
                      <a:pt x="9424" y="14300"/>
                      <a:pt x="9452" y="14305"/>
                    </a:cubicBezTo>
                    <a:lnTo>
                      <a:pt x="9440" y="14305"/>
                    </a:lnTo>
                    <a:lnTo>
                      <a:pt x="9446" y="14311"/>
                    </a:lnTo>
                    <a:lnTo>
                      <a:pt x="9452" y="14311"/>
                    </a:lnTo>
                    <a:lnTo>
                      <a:pt x="9440" y="14316"/>
                    </a:lnTo>
                    <a:lnTo>
                      <a:pt x="9446" y="14316"/>
                    </a:lnTo>
                    <a:cubicBezTo>
                      <a:pt x="9418" y="14333"/>
                      <a:pt x="9440" y="14333"/>
                      <a:pt x="9424" y="14344"/>
                    </a:cubicBezTo>
                    <a:lnTo>
                      <a:pt x="9446" y="14338"/>
                    </a:lnTo>
                    <a:lnTo>
                      <a:pt x="9446" y="14338"/>
                    </a:lnTo>
                    <a:cubicBezTo>
                      <a:pt x="9485" y="14344"/>
                      <a:pt x="9429" y="14388"/>
                      <a:pt x="9457" y="14410"/>
                    </a:cubicBezTo>
                    <a:lnTo>
                      <a:pt x="9446" y="14410"/>
                    </a:lnTo>
                    <a:lnTo>
                      <a:pt x="9468" y="14416"/>
                    </a:lnTo>
                    <a:cubicBezTo>
                      <a:pt x="9463" y="14418"/>
                      <a:pt x="9459" y="14418"/>
                      <a:pt x="9456" y="14418"/>
                    </a:cubicBezTo>
                    <a:cubicBezTo>
                      <a:pt x="9451" y="14418"/>
                      <a:pt x="9450" y="14416"/>
                      <a:pt x="9446" y="14416"/>
                    </a:cubicBezTo>
                    <a:lnTo>
                      <a:pt x="9446" y="14416"/>
                    </a:lnTo>
                    <a:cubicBezTo>
                      <a:pt x="9457" y="14421"/>
                      <a:pt x="9468" y="14416"/>
                      <a:pt x="9474" y="14427"/>
                    </a:cubicBezTo>
                    <a:cubicBezTo>
                      <a:pt x="9472" y="14431"/>
                      <a:pt x="9469" y="14432"/>
                      <a:pt x="9467" y="14432"/>
                    </a:cubicBezTo>
                    <a:cubicBezTo>
                      <a:pt x="9461" y="14432"/>
                      <a:pt x="9455" y="14427"/>
                      <a:pt x="9452" y="14427"/>
                    </a:cubicBezTo>
                    <a:lnTo>
                      <a:pt x="9452" y="14427"/>
                    </a:lnTo>
                    <a:cubicBezTo>
                      <a:pt x="9457" y="14438"/>
                      <a:pt x="9474" y="14455"/>
                      <a:pt x="9468" y="14466"/>
                    </a:cubicBezTo>
                    <a:lnTo>
                      <a:pt x="9474" y="14466"/>
                    </a:lnTo>
                    <a:cubicBezTo>
                      <a:pt x="9479" y="14471"/>
                      <a:pt x="9479" y="14482"/>
                      <a:pt x="9479" y="14493"/>
                    </a:cubicBezTo>
                    <a:lnTo>
                      <a:pt x="9468" y="14493"/>
                    </a:lnTo>
                    <a:cubicBezTo>
                      <a:pt x="9468" y="14493"/>
                      <a:pt x="9457" y="14499"/>
                      <a:pt x="9474" y="14499"/>
                    </a:cubicBezTo>
                    <a:lnTo>
                      <a:pt x="9457" y="14499"/>
                    </a:lnTo>
                    <a:cubicBezTo>
                      <a:pt x="9457" y="14504"/>
                      <a:pt x="9474" y="14510"/>
                      <a:pt x="9457" y="14521"/>
                    </a:cubicBezTo>
                    <a:cubicBezTo>
                      <a:pt x="9464" y="14521"/>
                      <a:pt x="9472" y="14516"/>
                      <a:pt x="9476" y="14516"/>
                    </a:cubicBezTo>
                    <a:cubicBezTo>
                      <a:pt x="9478" y="14516"/>
                      <a:pt x="9479" y="14517"/>
                      <a:pt x="9479" y="14521"/>
                    </a:cubicBezTo>
                    <a:cubicBezTo>
                      <a:pt x="9457" y="14526"/>
                      <a:pt x="9495" y="14532"/>
                      <a:pt x="9479" y="14548"/>
                    </a:cubicBezTo>
                    <a:lnTo>
                      <a:pt x="9479" y="14548"/>
                    </a:lnTo>
                    <a:cubicBezTo>
                      <a:pt x="9479" y="14548"/>
                      <a:pt x="9478" y="14548"/>
                      <a:pt x="9477" y="14548"/>
                    </a:cubicBezTo>
                    <a:lnTo>
                      <a:pt x="9477" y="14548"/>
                    </a:lnTo>
                    <a:cubicBezTo>
                      <a:pt x="9478" y="14548"/>
                      <a:pt x="9478" y="14549"/>
                      <a:pt x="9479" y="14549"/>
                    </a:cubicBezTo>
                    <a:cubicBezTo>
                      <a:pt x="9479" y="14548"/>
                      <a:pt x="9479" y="14548"/>
                      <a:pt x="9479" y="14548"/>
                    </a:cubicBezTo>
                    <a:lnTo>
                      <a:pt x="9479" y="14548"/>
                    </a:lnTo>
                    <a:cubicBezTo>
                      <a:pt x="9481" y="14549"/>
                      <a:pt x="9483" y="14549"/>
                      <a:pt x="9485" y="14549"/>
                    </a:cubicBezTo>
                    <a:lnTo>
                      <a:pt x="9479" y="14549"/>
                    </a:lnTo>
                    <a:lnTo>
                      <a:pt x="9501" y="14565"/>
                    </a:lnTo>
                    <a:cubicBezTo>
                      <a:pt x="9479" y="14576"/>
                      <a:pt x="9507" y="14587"/>
                      <a:pt x="9485" y="14587"/>
                    </a:cubicBezTo>
                    <a:cubicBezTo>
                      <a:pt x="9485" y="14588"/>
                      <a:pt x="9485" y="14589"/>
                      <a:pt x="9486" y="14589"/>
                    </a:cubicBezTo>
                    <a:cubicBezTo>
                      <a:pt x="9488" y="14589"/>
                      <a:pt x="9493" y="14586"/>
                      <a:pt x="9497" y="14586"/>
                    </a:cubicBezTo>
                    <a:cubicBezTo>
                      <a:pt x="9499" y="14586"/>
                      <a:pt x="9500" y="14586"/>
                      <a:pt x="9501" y="14587"/>
                    </a:cubicBezTo>
                    <a:cubicBezTo>
                      <a:pt x="9496" y="14593"/>
                      <a:pt x="9507" y="14593"/>
                      <a:pt x="9496" y="14593"/>
                    </a:cubicBezTo>
                    <a:lnTo>
                      <a:pt x="9496" y="14604"/>
                    </a:lnTo>
                    <a:lnTo>
                      <a:pt x="9479" y="14604"/>
                    </a:lnTo>
                    <a:cubicBezTo>
                      <a:pt x="9485" y="14609"/>
                      <a:pt x="9501" y="14609"/>
                      <a:pt x="9512" y="14609"/>
                    </a:cubicBezTo>
                    <a:cubicBezTo>
                      <a:pt x="9507" y="14615"/>
                      <a:pt x="9512" y="14621"/>
                      <a:pt x="9501" y="14632"/>
                    </a:cubicBezTo>
                    <a:lnTo>
                      <a:pt x="9496" y="14632"/>
                    </a:lnTo>
                    <a:cubicBezTo>
                      <a:pt x="9501" y="14643"/>
                      <a:pt x="9457" y="14665"/>
                      <a:pt x="9485" y="14670"/>
                    </a:cubicBezTo>
                    <a:lnTo>
                      <a:pt x="9479" y="14670"/>
                    </a:lnTo>
                    <a:lnTo>
                      <a:pt x="9479" y="14676"/>
                    </a:lnTo>
                    <a:lnTo>
                      <a:pt x="9468" y="14676"/>
                    </a:lnTo>
                    <a:lnTo>
                      <a:pt x="9485" y="14692"/>
                    </a:lnTo>
                    <a:lnTo>
                      <a:pt x="9479" y="14692"/>
                    </a:lnTo>
                    <a:cubicBezTo>
                      <a:pt x="9479" y="14704"/>
                      <a:pt x="9485" y="14720"/>
                      <a:pt x="9496" y="14731"/>
                    </a:cubicBezTo>
                    <a:lnTo>
                      <a:pt x="9485" y="14731"/>
                    </a:lnTo>
                    <a:cubicBezTo>
                      <a:pt x="9501" y="14748"/>
                      <a:pt x="9479" y="14748"/>
                      <a:pt x="9496" y="14759"/>
                    </a:cubicBezTo>
                    <a:lnTo>
                      <a:pt x="9496" y="14770"/>
                    </a:lnTo>
                    <a:lnTo>
                      <a:pt x="9485" y="14770"/>
                    </a:lnTo>
                    <a:cubicBezTo>
                      <a:pt x="9498" y="14773"/>
                      <a:pt x="9489" y="14779"/>
                      <a:pt x="9482" y="14781"/>
                    </a:cubicBezTo>
                    <a:lnTo>
                      <a:pt x="9482" y="14781"/>
                    </a:lnTo>
                    <a:cubicBezTo>
                      <a:pt x="9481" y="14781"/>
                      <a:pt x="9480" y="14781"/>
                      <a:pt x="9479" y="14781"/>
                    </a:cubicBezTo>
                    <a:cubicBezTo>
                      <a:pt x="9477" y="14782"/>
                      <a:pt x="9477" y="14782"/>
                      <a:pt x="9478" y="14782"/>
                    </a:cubicBezTo>
                    <a:cubicBezTo>
                      <a:pt x="9478" y="14782"/>
                      <a:pt x="9480" y="14782"/>
                      <a:pt x="9482" y="14781"/>
                    </a:cubicBezTo>
                    <a:lnTo>
                      <a:pt x="9482" y="14781"/>
                    </a:lnTo>
                    <a:cubicBezTo>
                      <a:pt x="9489" y="14782"/>
                      <a:pt x="9502" y="14787"/>
                      <a:pt x="9507" y="14787"/>
                    </a:cubicBezTo>
                    <a:cubicBezTo>
                      <a:pt x="9507" y="14798"/>
                      <a:pt x="9501" y="14798"/>
                      <a:pt x="9496" y="14803"/>
                    </a:cubicBezTo>
                    <a:cubicBezTo>
                      <a:pt x="9496" y="14809"/>
                      <a:pt x="9507" y="14809"/>
                      <a:pt x="9501" y="14825"/>
                    </a:cubicBezTo>
                    <a:lnTo>
                      <a:pt x="9496" y="14825"/>
                    </a:lnTo>
                    <a:cubicBezTo>
                      <a:pt x="9496" y="14831"/>
                      <a:pt x="9501" y="14831"/>
                      <a:pt x="9501" y="14836"/>
                    </a:cubicBezTo>
                    <a:lnTo>
                      <a:pt x="9496" y="14836"/>
                    </a:lnTo>
                    <a:cubicBezTo>
                      <a:pt x="9512" y="14842"/>
                      <a:pt x="9474" y="14853"/>
                      <a:pt x="9507" y="14858"/>
                    </a:cubicBezTo>
                    <a:cubicBezTo>
                      <a:pt x="9501" y="14864"/>
                      <a:pt x="9507" y="14870"/>
                      <a:pt x="9496" y="14870"/>
                    </a:cubicBezTo>
                    <a:cubicBezTo>
                      <a:pt x="9507" y="14886"/>
                      <a:pt x="9512" y="14892"/>
                      <a:pt x="9523" y="14908"/>
                    </a:cubicBezTo>
                    <a:cubicBezTo>
                      <a:pt x="9496" y="14914"/>
                      <a:pt x="9523" y="14908"/>
                      <a:pt x="9507" y="14919"/>
                    </a:cubicBezTo>
                    <a:lnTo>
                      <a:pt x="9523" y="14919"/>
                    </a:lnTo>
                    <a:cubicBezTo>
                      <a:pt x="9529" y="14941"/>
                      <a:pt x="9496" y="14964"/>
                      <a:pt x="9501" y="14980"/>
                    </a:cubicBezTo>
                    <a:cubicBezTo>
                      <a:pt x="9496" y="15002"/>
                      <a:pt x="9496" y="15036"/>
                      <a:pt x="9496" y="15052"/>
                    </a:cubicBezTo>
                    <a:cubicBezTo>
                      <a:pt x="9501" y="15058"/>
                      <a:pt x="9523" y="15063"/>
                      <a:pt x="9512" y="15074"/>
                    </a:cubicBezTo>
                    <a:cubicBezTo>
                      <a:pt x="9523" y="15085"/>
                      <a:pt x="9529" y="15107"/>
                      <a:pt x="9529" y="15119"/>
                    </a:cubicBezTo>
                    <a:lnTo>
                      <a:pt x="9512" y="15119"/>
                    </a:lnTo>
                    <a:cubicBezTo>
                      <a:pt x="9529" y="15119"/>
                      <a:pt x="9512" y="15130"/>
                      <a:pt x="9512" y="15135"/>
                    </a:cubicBezTo>
                    <a:lnTo>
                      <a:pt x="9523" y="15130"/>
                    </a:lnTo>
                    <a:lnTo>
                      <a:pt x="9523" y="15130"/>
                    </a:lnTo>
                    <a:cubicBezTo>
                      <a:pt x="9535" y="15135"/>
                      <a:pt x="9523" y="15141"/>
                      <a:pt x="9512" y="15141"/>
                    </a:cubicBezTo>
                    <a:lnTo>
                      <a:pt x="9529" y="15146"/>
                    </a:lnTo>
                    <a:lnTo>
                      <a:pt x="9507" y="15157"/>
                    </a:lnTo>
                    <a:cubicBezTo>
                      <a:pt x="9512" y="15157"/>
                      <a:pt x="9512" y="15168"/>
                      <a:pt x="9535" y="15168"/>
                    </a:cubicBezTo>
                    <a:cubicBezTo>
                      <a:pt x="9529" y="15168"/>
                      <a:pt x="9529" y="15174"/>
                      <a:pt x="9523" y="15174"/>
                    </a:cubicBezTo>
                    <a:lnTo>
                      <a:pt x="9523" y="15202"/>
                    </a:lnTo>
                    <a:lnTo>
                      <a:pt x="9529" y="15196"/>
                    </a:lnTo>
                    <a:cubicBezTo>
                      <a:pt x="9540" y="15196"/>
                      <a:pt x="9551" y="15202"/>
                      <a:pt x="9551" y="15213"/>
                    </a:cubicBezTo>
                    <a:cubicBezTo>
                      <a:pt x="9546" y="15209"/>
                      <a:pt x="9542" y="15208"/>
                      <a:pt x="9539" y="15208"/>
                    </a:cubicBezTo>
                    <a:cubicBezTo>
                      <a:pt x="9531" y="15208"/>
                      <a:pt x="9527" y="15214"/>
                      <a:pt x="9523" y="15218"/>
                    </a:cubicBezTo>
                    <a:cubicBezTo>
                      <a:pt x="9527" y="15218"/>
                      <a:pt x="9531" y="15216"/>
                      <a:pt x="9535" y="15216"/>
                    </a:cubicBezTo>
                    <a:cubicBezTo>
                      <a:pt x="9536" y="15216"/>
                      <a:pt x="9538" y="15216"/>
                      <a:pt x="9540" y="15218"/>
                    </a:cubicBezTo>
                    <a:cubicBezTo>
                      <a:pt x="9551" y="15224"/>
                      <a:pt x="9557" y="15229"/>
                      <a:pt x="9551" y="15240"/>
                    </a:cubicBezTo>
                    <a:lnTo>
                      <a:pt x="9540" y="15240"/>
                    </a:lnTo>
                    <a:cubicBezTo>
                      <a:pt x="9551" y="15246"/>
                      <a:pt x="9523" y="15251"/>
                      <a:pt x="9529" y="15257"/>
                    </a:cubicBezTo>
                    <a:cubicBezTo>
                      <a:pt x="9537" y="15265"/>
                      <a:pt x="9533" y="15270"/>
                      <a:pt x="9542" y="15270"/>
                    </a:cubicBezTo>
                    <a:cubicBezTo>
                      <a:pt x="9545" y="15270"/>
                      <a:pt x="9549" y="15269"/>
                      <a:pt x="9557" y="15268"/>
                    </a:cubicBezTo>
                    <a:lnTo>
                      <a:pt x="9557" y="15268"/>
                    </a:lnTo>
                    <a:cubicBezTo>
                      <a:pt x="9562" y="15273"/>
                      <a:pt x="9540" y="15273"/>
                      <a:pt x="9535" y="15273"/>
                    </a:cubicBezTo>
                    <a:cubicBezTo>
                      <a:pt x="9551" y="15273"/>
                      <a:pt x="9540" y="15285"/>
                      <a:pt x="9529" y="15296"/>
                    </a:cubicBezTo>
                    <a:cubicBezTo>
                      <a:pt x="9562" y="15296"/>
                      <a:pt x="9512" y="15312"/>
                      <a:pt x="9551" y="15312"/>
                    </a:cubicBezTo>
                    <a:lnTo>
                      <a:pt x="9535" y="15323"/>
                    </a:lnTo>
                    <a:cubicBezTo>
                      <a:pt x="9540" y="15323"/>
                      <a:pt x="9562" y="15323"/>
                      <a:pt x="9562" y="15329"/>
                    </a:cubicBezTo>
                    <a:cubicBezTo>
                      <a:pt x="9557" y="15334"/>
                      <a:pt x="9540" y="15334"/>
                      <a:pt x="9535" y="15334"/>
                    </a:cubicBezTo>
                    <a:lnTo>
                      <a:pt x="9562" y="15334"/>
                    </a:lnTo>
                    <a:cubicBezTo>
                      <a:pt x="9535" y="15368"/>
                      <a:pt x="9557" y="15412"/>
                      <a:pt x="9529" y="15445"/>
                    </a:cubicBezTo>
                    <a:cubicBezTo>
                      <a:pt x="9535" y="15462"/>
                      <a:pt x="9551" y="15478"/>
                      <a:pt x="9540" y="15500"/>
                    </a:cubicBezTo>
                    <a:lnTo>
                      <a:pt x="9535" y="15500"/>
                    </a:lnTo>
                    <a:lnTo>
                      <a:pt x="9529" y="15523"/>
                    </a:lnTo>
                    <a:lnTo>
                      <a:pt x="9540" y="15506"/>
                    </a:lnTo>
                    <a:cubicBezTo>
                      <a:pt x="9551" y="15517"/>
                      <a:pt x="9551" y="15517"/>
                      <a:pt x="9551" y="15523"/>
                    </a:cubicBezTo>
                    <a:cubicBezTo>
                      <a:pt x="9535" y="15545"/>
                      <a:pt x="9523" y="15572"/>
                      <a:pt x="9535" y="15589"/>
                    </a:cubicBezTo>
                    <a:cubicBezTo>
                      <a:pt x="9568" y="15606"/>
                      <a:pt x="9507" y="15606"/>
                      <a:pt x="9529" y="15617"/>
                    </a:cubicBezTo>
                    <a:lnTo>
                      <a:pt x="9512" y="15617"/>
                    </a:lnTo>
                    <a:cubicBezTo>
                      <a:pt x="9529" y="15633"/>
                      <a:pt x="9529" y="15644"/>
                      <a:pt x="9551" y="15661"/>
                    </a:cubicBezTo>
                    <a:cubicBezTo>
                      <a:pt x="9530" y="15661"/>
                      <a:pt x="9532" y="15664"/>
                      <a:pt x="9536" y="15666"/>
                    </a:cubicBezTo>
                    <a:lnTo>
                      <a:pt x="9551" y="15666"/>
                    </a:lnTo>
                    <a:cubicBezTo>
                      <a:pt x="9540" y="15672"/>
                      <a:pt x="9535" y="15683"/>
                      <a:pt x="9529" y="15683"/>
                    </a:cubicBezTo>
                    <a:lnTo>
                      <a:pt x="9540" y="15689"/>
                    </a:lnTo>
                    <a:lnTo>
                      <a:pt x="9529" y="15689"/>
                    </a:lnTo>
                    <a:cubicBezTo>
                      <a:pt x="9529" y="15694"/>
                      <a:pt x="9535" y="15716"/>
                      <a:pt x="9507" y="15722"/>
                    </a:cubicBezTo>
                    <a:cubicBezTo>
                      <a:pt x="9529" y="15744"/>
                      <a:pt x="9523" y="15783"/>
                      <a:pt x="9512" y="15810"/>
                    </a:cubicBezTo>
                    <a:cubicBezTo>
                      <a:pt x="9529" y="15821"/>
                      <a:pt x="9529" y="15827"/>
                      <a:pt x="9529" y="15832"/>
                    </a:cubicBezTo>
                    <a:lnTo>
                      <a:pt x="9512" y="15838"/>
                    </a:lnTo>
                    <a:lnTo>
                      <a:pt x="9479" y="15766"/>
                    </a:lnTo>
                    <a:lnTo>
                      <a:pt x="9485" y="15766"/>
                    </a:lnTo>
                    <a:cubicBezTo>
                      <a:pt x="9452" y="15661"/>
                      <a:pt x="9385" y="15495"/>
                      <a:pt x="9335" y="15356"/>
                    </a:cubicBezTo>
                    <a:lnTo>
                      <a:pt x="9335" y="15356"/>
                    </a:lnTo>
                    <a:lnTo>
                      <a:pt x="9346" y="15379"/>
                    </a:lnTo>
                    <a:cubicBezTo>
                      <a:pt x="9280" y="15229"/>
                      <a:pt x="9302" y="15229"/>
                      <a:pt x="9252" y="15130"/>
                    </a:cubicBezTo>
                    <a:lnTo>
                      <a:pt x="9252" y="15130"/>
                    </a:lnTo>
                    <a:lnTo>
                      <a:pt x="9258" y="15135"/>
                    </a:lnTo>
                    <a:lnTo>
                      <a:pt x="9225" y="15036"/>
                    </a:lnTo>
                    <a:lnTo>
                      <a:pt x="9225" y="15036"/>
                    </a:lnTo>
                    <a:cubicBezTo>
                      <a:pt x="9228" y="15044"/>
                      <a:pt x="9232" y="15051"/>
                      <a:pt x="9236" y="15058"/>
                    </a:cubicBezTo>
                    <a:lnTo>
                      <a:pt x="9225" y="15036"/>
                    </a:lnTo>
                    <a:lnTo>
                      <a:pt x="9225" y="15036"/>
                    </a:lnTo>
                    <a:lnTo>
                      <a:pt x="9225" y="15036"/>
                    </a:lnTo>
                    <a:cubicBezTo>
                      <a:pt x="9198" y="14975"/>
                      <a:pt x="9181" y="14882"/>
                      <a:pt x="9180" y="14882"/>
                    </a:cubicBezTo>
                    <a:lnTo>
                      <a:pt x="9180" y="14882"/>
                    </a:lnTo>
                    <a:cubicBezTo>
                      <a:pt x="9179" y="14882"/>
                      <a:pt x="9180" y="14885"/>
                      <a:pt x="9180" y="14892"/>
                    </a:cubicBezTo>
                    <a:cubicBezTo>
                      <a:pt x="9164" y="14853"/>
                      <a:pt x="9125" y="14787"/>
                      <a:pt x="9114" y="14781"/>
                    </a:cubicBezTo>
                    <a:cubicBezTo>
                      <a:pt x="9070" y="14676"/>
                      <a:pt x="9114" y="14753"/>
                      <a:pt x="9092" y="14687"/>
                    </a:cubicBezTo>
                    <a:cubicBezTo>
                      <a:pt x="9064" y="14609"/>
                      <a:pt x="9042" y="14604"/>
                      <a:pt x="9009" y="14493"/>
                    </a:cubicBezTo>
                    <a:lnTo>
                      <a:pt x="9014" y="14493"/>
                    </a:lnTo>
                    <a:cubicBezTo>
                      <a:pt x="8999" y="14447"/>
                      <a:pt x="8984" y="14420"/>
                      <a:pt x="8955" y="14358"/>
                    </a:cubicBezTo>
                    <a:lnTo>
                      <a:pt x="8955" y="14358"/>
                    </a:lnTo>
                    <a:cubicBezTo>
                      <a:pt x="8956" y="14361"/>
                      <a:pt x="8958" y="14363"/>
                      <a:pt x="8959" y="14366"/>
                    </a:cubicBezTo>
                    <a:lnTo>
                      <a:pt x="8948" y="14344"/>
                    </a:lnTo>
                    <a:lnTo>
                      <a:pt x="8948" y="14344"/>
                    </a:lnTo>
                    <a:cubicBezTo>
                      <a:pt x="8950" y="14349"/>
                      <a:pt x="8953" y="14354"/>
                      <a:pt x="8955" y="14358"/>
                    </a:cubicBezTo>
                    <a:lnTo>
                      <a:pt x="8955" y="14358"/>
                    </a:lnTo>
                    <a:cubicBezTo>
                      <a:pt x="8899" y="14259"/>
                      <a:pt x="8924" y="14220"/>
                      <a:pt x="8859" y="14145"/>
                    </a:cubicBezTo>
                    <a:cubicBezTo>
                      <a:pt x="8859" y="14139"/>
                      <a:pt x="8848" y="14122"/>
                      <a:pt x="8848" y="14111"/>
                    </a:cubicBezTo>
                    <a:lnTo>
                      <a:pt x="8859" y="14111"/>
                    </a:lnTo>
                    <a:cubicBezTo>
                      <a:pt x="8861" y="14113"/>
                      <a:pt x="8863" y="14114"/>
                      <a:pt x="8864" y="14114"/>
                    </a:cubicBezTo>
                    <a:cubicBezTo>
                      <a:pt x="8866" y="14114"/>
                      <a:pt x="8869" y="14111"/>
                      <a:pt x="8876" y="14111"/>
                    </a:cubicBezTo>
                    <a:lnTo>
                      <a:pt x="8876" y="14089"/>
                    </a:lnTo>
                    <a:cubicBezTo>
                      <a:pt x="8883" y="14089"/>
                      <a:pt x="8886" y="14092"/>
                      <a:pt x="8887" y="14092"/>
                    </a:cubicBezTo>
                    <a:cubicBezTo>
                      <a:pt x="8887" y="14092"/>
                      <a:pt x="8887" y="14091"/>
                      <a:pt x="8887" y="14089"/>
                    </a:cubicBezTo>
                    <a:cubicBezTo>
                      <a:pt x="8893" y="14089"/>
                      <a:pt x="8876" y="14084"/>
                      <a:pt x="8876" y="14084"/>
                    </a:cubicBezTo>
                    <a:cubicBezTo>
                      <a:pt x="8887" y="14084"/>
                      <a:pt x="8876" y="14067"/>
                      <a:pt x="8898" y="14067"/>
                    </a:cubicBezTo>
                    <a:cubicBezTo>
                      <a:pt x="8915" y="14056"/>
                      <a:pt x="8871" y="14062"/>
                      <a:pt x="8887" y="14051"/>
                    </a:cubicBezTo>
                    <a:cubicBezTo>
                      <a:pt x="8898" y="14051"/>
                      <a:pt x="8887" y="14056"/>
                      <a:pt x="8898" y="14056"/>
                    </a:cubicBezTo>
                    <a:lnTo>
                      <a:pt x="8898" y="14039"/>
                    </a:lnTo>
                    <a:cubicBezTo>
                      <a:pt x="8902" y="14039"/>
                      <a:pt x="8913" y="14046"/>
                      <a:pt x="8915" y="14049"/>
                    </a:cubicBezTo>
                    <a:lnTo>
                      <a:pt x="8915" y="14049"/>
                    </a:lnTo>
                    <a:cubicBezTo>
                      <a:pt x="8933" y="14012"/>
                      <a:pt x="8998" y="14006"/>
                      <a:pt x="8981" y="13973"/>
                    </a:cubicBezTo>
                    <a:cubicBezTo>
                      <a:pt x="8998" y="13973"/>
                      <a:pt x="8987" y="13979"/>
                      <a:pt x="9003" y="13979"/>
                    </a:cubicBezTo>
                    <a:cubicBezTo>
                      <a:pt x="8987" y="13951"/>
                      <a:pt x="9037" y="13951"/>
                      <a:pt x="9037" y="13929"/>
                    </a:cubicBezTo>
                    <a:lnTo>
                      <a:pt x="9025" y="13929"/>
                    </a:lnTo>
                    <a:cubicBezTo>
                      <a:pt x="9064" y="13901"/>
                      <a:pt x="9042" y="13868"/>
                      <a:pt x="9064" y="13840"/>
                    </a:cubicBezTo>
                    <a:lnTo>
                      <a:pt x="9059" y="13840"/>
                    </a:lnTo>
                    <a:cubicBezTo>
                      <a:pt x="9042" y="13835"/>
                      <a:pt x="9042" y="13829"/>
                      <a:pt x="9042" y="13818"/>
                    </a:cubicBezTo>
                    <a:cubicBezTo>
                      <a:pt x="9048" y="13818"/>
                      <a:pt x="9057" y="13822"/>
                      <a:pt x="9061" y="13822"/>
                    </a:cubicBezTo>
                    <a:cubicBezTo>
                      <a:pt x="9065" y="13822"/>
                      <a:pt x="9067" y="13820"/>
                      <a:pt x="9064" y="13813"/>
                    </a:cubicBezTo>
                    <a:lnTo>
                      <a:pt x="9064" y="13813"/>
                    </a:lnTo>
                    <a:cubicBezTo>
                      <a:pt x="9061" y="13813"/>
                      <a:pt x="9059" y="13815"/>
                      <a:pt x="9057" y="13815"/>
                    </a:cubicBezTo>
                    <a:cubicBezTo>
                      <a:pt x="9056" y="13815"/>
                      <a:pt x="9055" y="13814"/>
                      <a:pt x="9053" y="13813"/>
                    </a:cubicBezTo>
                    <a:cubicBezTo>
                      <a:pt x="9086" y="13785"/>
                      <a:pt x="9081" y="13730"/>
                      <a:pt x="9097" y="13691"/>
                    </a:cubicBezTo>
                    <a:cubicBezTo>
                      <a:pt x="9092" y="13624"/>
                      <a:pt x="9120" y="13564"/>
                      <a:pt x="9114" y="13503"/>
                    </a:cubicBezTo>
                    <a:lnTo>
                      <a:pt x="9114" y="13503"/>
                    </a:lnTo>
                    <a:cubicBezTo>
                      <a:pt x="9114" y="13505"/>
                      <a:pt x="9107" y="13507"/>
                      <a:pt x="9101" y="13507"/>
                    </a:cubicBezTo>
                    <a:cubicBezTo>
                      <a:pt x="9095" y="13507"/>
                      <a:pt x="9089" y="13505"/>
                      <a:pt x="9092" y="13503"/>
                    </a:cubicBezTo>
                    <a:cubicBezTo>
                      <a:pt x="9142" y="13486"/>
                      <a:pt x="9086" y="13470"/>
                      <a:pt x="9120" y="13453"/>
                    </a:cubicBezTo>
                    <a:cubicBezTo>
                      <a:pt x="9108" y="13420"/>
                      <a:pt x="9147" y="13392"/>
                      <a:pt x="9114" y="13359"/>
                    </a:cubicBezTo>
                    <a:lnTo>
                      <a:pt x="9125" y="13359"/>
                    </a:lnTo>
                    <a:cubicBezTo>
                      <a:pt x="9136" y="13348"/>
                      <a:pt x="9125" y="13348"/>
                      <a:pt x="9120" y="13342"/>
                    </a:cubicBezTo>
                    <a:lnTo>
                      <a:pt x="9125" y="13342"/>
                    </a:lnTo>
                    <a:cubicBezTo>
                      <a:pt x="9136" y="13331"/>
                      <a:pt x="9120" y="13315"/>
                      <a:pt x="9125" y="13309"/>
                    </a:cubicBezTo>
                    <a:lnTo>
                      <a:pt x="9114" y="13309"/>
                    </a:lnTo>
                    <a:cubicBezTo>
                      <a:pt x="9114" y="13303"/>
                      <a:pt x="9125" y="13303"/>
                      <a:pt x="9114" y="13292"/>
                    </a:cubicBezTo>
                    <a:lnTo>
                      <a:pt x="9120" y="13292"/>
                    </a:lnTo>
                    <a:lnTo>
                      <a:pt x="9108" y="13287"/>
                    </a:lnTo>
                    <a:cubicBezTo>
                      <a:pt x="9136" y="13287"/>
                      <a:pt x="9108" y="13265"/>
                      <a:pt x="9120" y="13259"/>
                    </a:cubicBezTo>
                    <a:cubicBezTo>
                      <a:pt x="9114" y="13254"/>
                      <a:pt x="9108" y="13232"/>
                      <a:pt x="9108" y="13220"/>
                    </a:cubicBezTo>
                    <a:cubicBezTo>
                      <a:pt x="9120" y="13220"/>
                      <a:pt x="9120" y="13198"/>
                      <a:pt x="9125" y="13193"/>
                    </a:cubicBezTo>
                    <a:cubicBezTo>
                      <a:pt x="9125" y="13171"/>
                      <a:pt x="9120" y="13143"/>
                      <a:pt x="9125" y="13115"/>
                    </a:cubicBezTo>
                    <a:lnTo>
                      <a:pt x="9108" y="13115"/>
                    </a:lnTo>
                    <a:lnTo>
                      <a:pt x="9108" y="13110"/>
                    </a:lnTo>
                    <a:lnTo>
                      <a:pt x="9114" y="13110"/>
                    </a:lnTo>
                    <a:cubicBezTo>
                      <a:pt x="9128" y="13103"/>
                      <a:pt x="9122" y="13098"/>
                      <a:pt x="9119" y="13094"/>
                    </a:cubicBezTo>
                    <a:lnTo>
                      <a:pt x="9119" y="13094"/>
                    </a:lnTo>
                    <a:cubicBezTo>
                      <a:pt x="9117" y="13095"/>
                      <a:pt x="9114" y="13096"/>
                      <a:pt x="9112" y="13096"/>
                    </a:cubicBezTo>
                    <a:cubicBezTo>
                      <a:pt x="9104" y="13096"/>
                      <a:pt x="9097" y="13092"/>
                      <a:pt x="9108" y="13088"/>
                    </a:cubicBezTo>
                    <a:lnTo>
                      <a:pt x="9114" y="13088"/>
                    </a:lnTo>
                    <a:lnTo>
                      <a:pt x="9108" y="13082"/>
                    </a:lnTo>
                    <a:cubicBezTo>
                      <a:pt x="9120" y="13082"/>
                      <a:pt x="9125" y="13071"/>
                      <a:pt x="9142" y="13071"/>
                    </a:cubicBezTo>
                    <a:cubicBezTo>
                      <a:pt x="9136" y="13054"/>
                      <a:pt x="9114" y="13032"/>
                      <a:pt x="9120" y="13010"/>
                    </a:cubicBezTo>
                    <a:cubicBezTo>
                      <a:pt x="9136" y="13010"/>
                      <a:pt x="9114" y="12999"/>
                      <a:pt x="9142" y="12999"/>
                    </a:cubicBezTo>
                    <a:cubicBezTo>
                      <a:pt x="9136" y="12994"/>
                      <a:pt x="9132" y="12992"/>
                      <a:pt x="9128" y="12992"/>
                    </a:cubicBezTo>
                    <a:cubicBezTo>
                      <a:pt x="9120" y="12992"/>
                      <a:pt x="9112" y="12999"/>
                      <a:pt x="9097" y="12999"/>
                    </a:cubicBezTo>
                    <a:cubicBezTo>
                      <a:pt x="9097" y="12988"/>
                      <a:pt x="9092" y="12988"/>
                      <a:pt x="9097" y="12988"/>
                    </a:cubicBezTo>
                    <a:cubicBezTo>
                      <a:pt x="9105" y="12988"/>
                      <a:pt x="9110" y="12986"/>
                      <a:pt x="9114" y="12986"/>
                    </a:cubicBezTo>
                    <a:cubicBezTo>
                      <a:pt x="9116" y="12986"/>
                      <a:pt x="9118" y="12986"/>
                      <a:pt x="9120" y="12988"/>
                    </a:cubicBezTo>
                    <a:lnTo>
                      <a:pt x="9120" y="12983"/>
                    </a:lnTo>
                    <a:lnTo>
                      <a:pt x="9125" y="12983"/>
                    </a:lnTo>
                    <a:cubicBezTo>
                      <a:pt x="9114" y="12960"/>
                      <a:pt x="9142" y="12949"/>
                      <a:pt x="9125" y="12927"/>
                    </a:cubicBezTo>
                    <a:lnTo>
                      <a:pt x="9125" y="12927"/>
                    </a:lnTo>
                    <a:cubicBezTo>
                      <a:pt x="9120" y="12927"/>
                      <a:pt x="9125" y="12933"/>
                      <a:pt x="9114" y="12933"/>
                    </a:cubicBezTo>
                    <a:cubicBezTo>
                      <a:pt x="9092" y="12922"/>
                      <a:pt x="9125" y="12922"/>
                      <a:pt x="9114" y="12900"/>
                    </a:cubicBezTo>
                    <a:lnTo>
                      <a:pt x="9125" y="12900"/>
                    </a:lnTo>
                    <a:cubicBezTo>
                      <a:pt x="9120" y="12894"/>
                      <a:pt x="9108" y="12894"/>
                      <a:pt x="9114" y="12888"/>
                    </a:cubicBezTo>
                    <a:cubicBezTo>
                      <a:pt x="9108" y="12877"/>
                      <a:pt x="9120" y="12877"/>
                      <a:pt x="9125" y="12872"/>
                    </a:cubicBezTo>
                    <a:lnTo>
                      <a:pt x="9125" y="12872"/>
                    </a:lnTo>
                    <a:cubicBezTo>
                      <a:pt x="9121" y="12872"/>
                      <a:pt x="9120" y="12874"/>
                      <a:pt x="9116" y="12874"/>
                    </a:cubicBezTo>
                    <a:cubicBezTo>
                      <a:pt x="9115" y="12874"/>
                      <a:pt x="9112" y="12874"/>
                      <a:pt x="9108" y="12872"/>
                    </a:cubicBezTo>
                    <a:cubicBezTo>
                      <a:pt x="9114" y="12866"/>
                      <a:pt x="9114" y="12844"/>
                      <a:pt x="9114" y="12839"/>
                    </a:cubicBezTo>
                    <a:lnTo>
                      <a:pt x="9125" y="12839"/>
                    </a:lnTo>
                    <a:cubicBezTo>
                      <a:pt x="9108" y="12833"/>
                      <a:pt x="9142" y="12833"/>
                      <a:pt x="9136" y="12817"/>
                    </a:cubicBezTo>
                    <a:cubicBezTo>
                      <a:pt x="9125" y="12783"/>
                      <a:pt x="9097" y="12734"/>
                      <a:pt x="9108" y="12700"/>
                    </a:cubicBezTo>
                    <a:cubicBezTo>
                      <a:pt x="9086" y="12695"/>
                      <a:pt x="9086" y="12684"/>
                      <a:pt x="9081" y="12673"/>
                    </a:cubicBezTo>
                    <a:lnTo>
                      <a:pt x="9108" y="12673"/>
                    </a:lnTo>
                    <a:lnTo>
                      <a:pt x="9097" y="12667"/>
                    </a:lnTo>
                    <a:lnTo>
                      <a:pt x="9092" y="12667"/>
                    </a:lnTo>
                    <a:cubicBezTo>
                      <a:pt x="9096" y="12667"/>
                      <a:pt x="9097" y="12651"/>
                      <a:pt x="9107" y="12651"/>
                    </a:cubicBezTo>
                    <a:cubicBezTo>
                      <a:pt x="9110" y="12651"/>
                      <a:pt x="9114" y="12652"/>
                      <a:pt x="9120" y="12656"/>
                    </a:cubicBezTo>
                    <a:lnTo>
                      <a:pt x="9120" y="12623"/>
                    </a:lnTo>
                    <a:cubicBezTo>
                      <a:pt x="9120" y="12617"/>
                      <a:pt x="9097" y="12623"/>
                      <a:pt x="9097" y="12612"/>
                    </a:cubicBezTo>
                    <a:lnTo>
                      <a:pt x="9114" y="12612"/>
                    </a:lnTo>
                    <a:cubicBezTo>
                      <a:pt x="9136" y="12584"/>
                      <a:pt x="9059" y="12584"/>
                      <a:pt x="9064" y="12556"/>
                    </a:cubicBezTo>
                    <a:lnTo>
                      <a:pt x="9070" y="12556"/>
                    </a:lnTo>
                    <a:cubicBezTo>
                      <a:pt x="9064" y="12545"/>
                      <a:pt x="9064" y="12540"/>
                      <a:pt x="9059" y="12540"/>
                    </a:cubicBezTo>
                    <a:lnTo>
                      <a:pt x="9059" y="12540"/>
                    </a:lnTo>
                    <a:cubicBezTo>
                      <a:pt x="9031" y="12545"/>
                      <a:pt x="9070" y="12540"/>
                      <a:pt x="9059" y="12556"/>
                    </a:cubicBezTo>
                    <a:cubicBezTo>
                      <a:pt x="9037" y="12556"/>
                      <a:pt x="9042" y="12545"/>
                      <a:pt x="9025" y="12545"/>
                    </a:cubicBezTo>
                    <a:cubicBezTo>
                      <a:pt x="9031" y="12540"/>
                      <a:pt x="9014" y="12540"/>
                      <a:pt x="9014" y="12534"/>
                    </a:cubicBezTo>
                    <a:cubicBezTo>
                      <a:pt x="9031" y="12529"/>
                      <a:pt x="9014" y="12512"/>
                      <a:pt x="9037" y="12507"/>
                    </a:cubicBezTo>
                    <a:cubicBezTo>
                      <a:pt x="9031" y="12501"/>
                      <a:pt x="9003" y="12501"/>
                      <a:pt x="9003" y="12490"/>
                    </a:cubicBezTo>
                    <a:cubicBezTo>
                      <a:pt x="9014" y="12487"/>
                      <a:pt x="9020" y="12487"/>
                      <a:pt x="9023" y="12487"/>
                    </a:cubicBezTo>
                    <a:cubicBezTo>
                      <a:pt x="9025" y="12487"/>
                      <a:pt x="9025" y="12487"/>
                      <a:pt x="9025" y="12485"/>
                    </a:cubicBezTo>
                    <a:lnTo>
                      <a:pt x="9009" y="12485"/>
                    </a:lnTo>
                    <a:cubicBezTo>
                      <a:pt x="9009" y="12479"/>
                      <a:pt x="9014" y="12479"/>
                      <a:pt x="9025" y="12479"/>
                    </a:cubicBezTo>
                    <a:cubicBezTo>
                      <a:pt x="9025" y="12473"/>
                      <a:pt x="9003" y="12473"/>
                      <a:pt x="9009" y="12462"/>
                    </a:cubicBezTo>
                    <a:lnTo>
                      <a:pt x="9009" y="12462"/>
                    </a:lnTo>
                    <a:lnTo>
                      <a:pt x="9025" y="12473"/>
                    </a:lnTo>
                    <a:cubicBezTo>
                      <a:pt x="9014" y="12462"/>
                      <a:pt x="9014" y="12462"/>
                      <a:pt x="9014" y="12451"/>
                    </a:cubicBezTo>
                    <a:cubicBezTo>
                      <a:pt x="9025" y="12451"/>
                      <a:pt x="9025" y="12457"/>
                      <a:pt x="9025" y="12457"/>
                    </a:cubicBezTo>
                    <a:cubicBezTo>
                      <a:pt x="9042" y="12451"/>
                      <a:pt x="9014" y="12451"/>
                      <a:pt x="9014" y="12446"/>
                    </a:cubicBezTo>
                    <a:cubicBezTo>
                      <a:pt x="9009" y="12446"/>
                      <a:pt x="9009" y="12451"/>
                      <a:pt x="8998" y="12451"/>
                    </a:cubicBezTo>
                    <a:cubicBezTo>
                      <a:pt x="8998" y="12446"/>
                      <a:pt x="8976" y="12446"/>
                      <a:pt x="8986" y="12435"/>
                    </a:cubicBezTo>
                    <a:lnTo>
                      <a:pt x="8986" y="12435"/>
                    </a:lnTo>
                    <a:cubicBezTo>
                      <a:pt x="8989" y="12437"/>
                      <a:pt x="8995" y="12440"/>
                      <a:pt x="9003" y="12446"/>
                    </a:cubicBezTo>
                    <a:lnTo>
                      <a:pt x="8987" y="12435"/>
                    </a:lnTo>
                    <a:lnTo>
                      <a:pt x="8987" y="12435"/>
                    </a:lnTo>
                    <a:cubicBezTo>
                      <a:pt x="8987" y="12435"/>
                      <a:pt x="8986" y="12435"/>
                      <a:pt x="8986" y="12435"/>
                    </a:cubicBezTo>
                    <a:lnTo>
                      <a:pt x="8986" y="12435"/>
                    </a:lnTo>
                    <a:cubicBezTo>
                      <a:pt x="8984" y="12433"/>
                      <a:pt x="8984" y="12432"/>
                      <a:pt x="8987" y="12429"/>
                    </a:cubicBezTo>
                    <a:lnTo>
                      <a:pt x="8998" y="12429"/>
                    </a:lnTo>
                    <a:cubicBezTo>
                      <a:pt x="8976" y="12424"/>
                      <a:pt x="8987" y="12418"/>
                      <a:pt x="8998" y="12401"/>
                    </a:cubicBezTo>
                    <a:lnTo>
                      <a:pt x="9003" y="12401"/>
                    </a:lnTo>
                    <a:cubicBezTo>
                      <a:pt x="8999" y="12398"/>
                      <a:pt x="8990" y="12396"/>
                      <a:pt x="8987" y="12396"/>
                    </a:cubicBezTo>
                    <a:lnTo>
                      <a:pt x="8987" y="12396"/>
                    </a:lnTo>
                    <a:cubicBezTo>
                      <a:pt x="8981" y="12401"/>
                      <a:pt x="8976" y="12401"/>
                      <a:pt x="8959" y="12401"/>
                    </a:cubicBezTo>
                    <a:cubicBezTo>
                      <a:pt x="8981" y="12390"/>
                      <a:pt x="8931" y="12396"/>
                      <a:pt x="8948" y="12374"/>
                    </a:cubicBezTo>
                    <a:cubicBezTo>
                      <a:pt x="8949" y="12374"/>
                      <a:pt x="8952" y="12374"/>
                      <a:pt x="8954" y="12374"/>
                    </a:cubicBezTo>
                    <a:lnTo>
                      <a:pt x="8954" y="12374"/>
                    </a:lnTo>
                    <a:cubicBezTo>
                      <a:pt x="8954" y="12374"/>
                      <a:pt x="8954" y="12374"/>
                      <a:pt x="8954" y="12374"/>
                    </a:cubicBezTo>
                    <a:cubicBezTo>
                      <a:pt x="8948" y="12368"/>
                      <a:pt x="8976" y="12368"/>
                      <a:pt x="8970" y="12368"/>
                    </a:cubicBezTo>
                    <a:cubicBezTo>
                      <a:pt x="8959" y="12363"/>
                      <a:pt x="8948" y="12368"/>
                      <a:pt x="8948" y="12352"/>
                    </a:cubicBezTo>
                    <a:lnTo>
                      <a:pt x="8948" y="12352"/>
                    </a:lnTo>
                    <a:cubicBezTo>
                      <a:pt x="8948" y="12352"/>
                      <a:pt x="8954" y="12352"/>
                      <a:pt x="8954" y="12363"/>
                    </a:cubicBezTo>
                    <a:cubicBezTo>
                      <a:pt x="8959" y="12352"/>
                      <a:pt x="8948" y="12341"/>
                      <a:pt x="8976" y="12341"/>
                    </a:cubicBezTo>
                    <a:lnTo>
                      <a:pt x="8981" y="12341"/>
                    </a:lnTo>
                    <a:cubicBezTo>
                      <a:pt x="8986" y="12342"/>
                      <a:pt x="8988" y="12342"/>
                      <a:pt x="8989" y="12342"/>
                    </a:cubicBezTo>
                    <a:cubicBezTo>
                      <a:pt x="8994" y="12342"/>
                      <a:pt x="8981" y="12335"/>
                      <a:pt x="9003" y="12335"/>
                    </a:cubicBezTo>
                    <a:cubicBezTo>
                      <a:pt x="8987" y="12335"/>
                      <a:pt x="8987" y="12324"/>
                      <a:pt x="8998" y="12318"/>
                    </a:cubicBezTo>
                    <a:lnTo>
                      <a:pt x="8981" y="12318"/>
                    </a:lnTo>
                    <a:cubicBezTo>
                      <a:pt x="8931" y="12307"/>
                      <a:pt x="9014" y="12318"/>
                      <a:pt x="9003" y="12296"/>
                    </a:cubicBezTo>
                    <a:cubicBezTo>
                      <a:pt x="9001" y="12296"/>
                      <a:pt x="8999" y="12295"/>
                      <a:pt x="8998" y="12295"/>
                    </a:cubicBezTo>
                    <a:cubicBezTo>
                      <a:pt x="8992" y="12295"/>
                      <a:pt x="8993" y="12300"/>
                      <a:pt x="8992" y="12300"/>
                    </a:cubicBezTo>
                    <a:cubicBezTo>
                      <a:pt x="8991" y="12300"/>
                      <a:pt x="8990" y="12299"/>
                      <a:pt x="8987" y="12296"/>
                    </a:cubicBezTo>
                    <a:cubicBezTo>
                      <a:pt x="8987" y="12291"/>
                      <a:pt x="9003" y="12285"/>
                      <a:pt x="8998" y="12280"/>
                    </a:cubicBezTo>
                    <a:cubicBezTo>
                      <a:pt x="9003" y="12269"/>
                      <a:pt x="9009" y="12269"/>
                      <a:pt x="9031" y="12263"/>
                    </a:cubicBezTo>
                    <a:cubicBezTo>
                      <a:pt x="9025" y="12258"/>
                      <a:pt x="9037" y="12241"/>
                      <a:pt x="9014" y="12241"/>
                    </a:cubicBezTo>
                    <a:cubicBezTo>
                      <a:pt x="9003" y="12258"/>
                      <a:pt x="9037" y="12252"/>
                      <a:pt x="9014" y="12263"/>
                    </a:cubicBezTo>
                    <a:lnTo>
                      <a:pt x="8998" y="12263"/>
                    </a:lnTo>
                    <a:cubicBezTo>
                      <a:pt x="8998" y="12258"/>
                      <a:pt x="8987" y="12241"/>
                      <a:pt x="8987" y="12235"/>
                    </a:cubicBezTo>
                    <a:lnTo>
                      <a:pt x="8976" y="12235"/>
                    </a:lnTo>
                    <a:cubicBezTo>
                      <a:pt x="8970" y="12224"/>
                      <a:pt x="8948" y="12224"/>
                      <a:pt x="8954" y="12208"/>
                    </a:cubicBezTo>
                    <a:cubicBezTo>
                      <a:pt x="8957" y="12207"/>
                      <a:pt x="8959" y="12206"/>
                      <a:pt x="8962" y="12206"/>
                    </a:cubicBezTo>
                    <a:cubicBezTo>
                      <a:pt x="8970" y="12206"/>
                      <a:pt x="8970" y="12213"/>
                      <a:pt x="8970" y="12213"/>
                    </a:cubicBezTo>
                    <a:cubicBezTo>
                      <a:pt x="8981" y="12208"/>
                      <a:pt x="8970" y="12208"/>
                      <a:pt x="8976" y="12197"/>
                    </a:cubicBezTo>
                    <a:cubicBezTo>
                      <a:pt x="8987" y="12197"/>
                      <a:pt x="8976" y="12202"/>
                      <a:pt x="8987" y="12202"/>
                    </a:cubicBezTo>
                    <a:lnTo>
                      <a:pt x="8981" y="12186"/>
                    </a:lnTo>
                    <a:cubicBezTo>
                      <a:pt x="8959" y="12186"/>
                      <a:pt x="8981" y="12180"/>
                      <a:pt x="8976" y="12175"/>
                    </a:cubicBezTo>
                    <a:cubicBezTo>
                      <a:pt x="8976" y="12152"/>
                      <a:pt x="8942" y="12152"/>
                      <a:pt x="8920" y="12147"/>
                    </a:cubicBezTo>
                    <a:cubicBezTo>
                      <a:pt x="8926" y="12141"/>
                      <a:pt x="8931" y="12141"/>
                      <a:pt x="8942" y="12141"/>
                    </a:cubicBezTo>
                    <a:cubicBezTo>
                      <a:pt x="8931" y="12147"/>
                      <a:pt x="8942" y="12147"/>
                      <a:pt x="8948" y="12147"/>
                    </a:cubicBezTo>
                    <a:cubicBezTo>
                      <a:pt x="8948" y="12141"/>
                      <a:pt x="8970" y="12130"/>
                      <a:pt x="8976" y="12130"/>
                    </a:cubicBezTo>
                    <a:cubicBezTo>
                      <a:pt x="8975" y="12130"/>
                      <a:pt x="8974" y="12129"/>
                      <a:pt x="8973" y="12129"/>
                    </a:cubicBezTo>
                    <a:cubicBezTo>
                      <a:pt x="8969" y="12129"/>
                      <a:pt x="8963" y="12134"/>
                      <a:pt x="8959" y="12134"/>
                    </a:cubicBezTo>
                    <a:cubicBezTo>
                      <a:pt x="8957" y="12134"/>
                      <a:pt x="8955" y="12133"/>
                      <a:pt x="8954" y="12130"/>
                    </a:cubicBezTo>
                    <a:lnTo>
                      <a:pt x="8954" y="12119"/>
                    </a:lnTo>
                    <a:cubicBezTo>
                      <a:pt x="8946" y="12119"/>
                      <a:pt x="8944" y="12122"/>
                      <a:pt x="8940" y="12122"/>
                    </a:cubicBezTo>
                    <a:cubicBezTo>
                      <a:pt x="8938" y="12122"/>
                      <a:pt x="8935" y="12121"/>
                      <a:pt x="8931" y="12119"/>
                    </a:cubicBezTo>
                    <a:cubicBezTo>
                      <a:pt x="8926" y="12114"/>
                      <a:pt x="8931" y="12114"/>
                      <a:pt x="8931" y="12103"/>
                    </a:cubicBezTo>
                    <a:cubicBezTo>
                      <a:pt x="8939" y="12103"/>
                      <a:pt x="8946" y="12100"/>
                      <a:pt x="8950" y="12100"/>
                    </a:cubicBezTo>
                    <a:cubicBezTo>
                      <a:pt x="8952" y="12100"/>
                      <a:pt x="8954" y="12101"/>
                      <a:pt x="8954" y="12103"/>
                    </a:cubicBezTo>
                    <a:cubicBezTo>
                      <a:pt x="8959" y="12097"/>
                      <a:pt x="8959" y="12092"/>
                      <a:pt x="8948" y="12092"/>
                    </a:cubicBezTo>
                    <a:cubicBezTo>
                      <a:pt x="8947" y="12092"/>
                      <a:pt x="8947" y="12093"/>
                      <a:pt x="8946" y="12093"/>
                    </a:cubicBezTo>
                    <a:cubicBezTo>
                      <a:pt x="8944" y="12093"/>
                      <a:pt x="8942" y="12091"/>
                      <a:pt x="8939" y="12089"/>
                    </a:cubicBezTo>
                    <a:lnTo>
                      <a:pt x="8939" y="12089"/>
                    </a:lnTo>
                    <a:cubicBezTo>
                      <a:pt x="8942" y="12088"/>
                      <a:pt x="8938" y="12087"/>
                      <a:pt x="8934" y="12086"/>
                    </a:cubicBezTo>
                    <a:lnTo>
                      <a:pt x="8934" y="12086"/>
                    </a:lnTo>
                    <a:cubicBezTo>
                      <a:pt x="8933" y="12086"/>
                      <a:pt x="8931" y="12085"/>
                      <a:pt x="8930" y="12085"/>
                    </a:cubicBezTo>
                    <a:cubicBezTo>
                      <a:pt x="8928" y="12085"/>
                      <a:pt x="8927" y="12086"/>
                      <a:pt x="8926" y="12086"/>
                    </a:cubicBezTo>
                    <a:lnTo>
                      <a:pt x="8926" y="12086"/>
                    </a:lnTo>
                    <a:cubicBezTo>
                      <a:pt x="8926" y="12086"/>
                      <a:pt x="8926" y="12086"/>
                      <a:pt x="8926" y="12086"/>
                    </a:cubicBezTo>
                    <a:lnTo>
                      <a:pt x="8926" y="12086"/>
                    </a:lnTo>
                    <a:cubicBezTo>
                      <a:pt x="8926" y="12086"/>
                      <a:pt x="8926" y="12086"/>
                      <a:pt x="8926" y="12086"/>
                    </a:cubicBezTo>
                    <a:lnTo>
                      <a:pt x="8926" y="12086"/>
                    </a:lnTo>
                    <a:cubicBezTo>
                      <a:pt x="8926" y="12086"/>
                      <a:pt x="8926" y="12086"/>
                      <a:pt x="8926" y="12086"/>
                    </a:cubicBezTo>
                    <a:lnTo>
                      <a:pt x="8926" y="12086"/>
                    </a:lnTo>
                    <a:lnTo>
                      <a:pt x="8926" y="12086"/>
                    </a:lnTo>
                    <a:cubicBezTo>
                      <a:pt x="8926" y="12075"/>
                      <a:pt x="8926" y="12069"/>
                      <a:pt x="8931" y="12069"/>
                    </a:cubicBezTo>
                    <a:cubicBezTo>
                      <a:pt x="8926" y="12069"/>
                      <a:pt x="8931" y="12064"/>
                      <a:pt x="8942" y="12058"/>
                    </a:cubicBezTo>
                    <a:cubicBezTo>
                      <a:pt x="8939" y="12055"/>
                      <a:pt x="8936" y="12053"/>
                      <a:pt x="8933" y="12053"/>
                    </a:cubicBezTo>
                    <a:cubicBezTo>
                      <a:pt x="8928" y="12053"/>
                      <a:pt x="8924" y="12058"/>
                      <a:pt x="8920" y="12058"/>
                    </a:cubicBezTo>
                    <a:lnTo>
                      <a:pt x="8920" y="12042"/>
                    </a:lnTo>
                    <a:cubicBezTo>
                      <a:pt x="8926" y="12042"/>
                      <a:pt x="8954" y="12036"/>
                      <a:pt x="8959" y="12036"/>
                    </a:cubicBezTo>
                    <a:cubicBezTo>
                      <a:pt x="8956" y="12034"/>
                      <a:pt x="8949" y="12034"/>
                      <a:pt x="8943" y="12034"/>
                    </a:cubicBezTo>
                    <a:cubicBezTo>
                      <a:pt x="8937" y="12034"/>
                      <a:pt x="8931" y="12034"/>
                      <a:pt x="8931" y="12031"/>
                    </a:cubicBezTo>
                    <a:cubicBezTo>
                      <a:pt x="8950" y="12031"/>
                      <a:pt x="8949" y="12019"/>
                      <a:pt x="8962" y="12019"/>
                    </a:cubicBezTo>
                    <a:cubicBezTo>
                      <a:pt x="8964" y="12019"/>
                      <a:pt x="8967" y="12019"/>
                      <a:pt x="8970" y="12020"/>
                    </a:cubicBezTo>
                    <a:cubicBezTo>
                      <a:pt x="8981" y="12014"/>
                      <a:pt x="8981" y="12003"/>
                      <a:pt x="8976" y="11992"/>
                    </a:cubicBezTo>
                    <a:cubicBezTo>
                      <a:pt x="8959" y="11992"/>
                      <a:pt x="8970" y="12003"/>
                      <a:pt x="8954" y="12009"/>
                    </a:cubicBezTo>
                    <a:cubicBezTo>
                      <a:pt x="8948" y="11986"/>
                      <a:pt x="8898" y="11992"/>
                      <a:pt x="8904" y="11981"/>
                    </a:cubicBezTo>
                    <a:lnTo>
                      <a:pt x="8904" y="11981"/>
                    </a:lnTo>
                    <a:lnTo>
                      <a:pt x="8898" y="11986"/>
                    </a:lnTo>
                    <a:cubicBezTo>
                      <a:pt x="8893" y="11981"/>
                      <a:pt x="8893" y="11981"/>
                      <a:pt x="8876" y="11981"/>
                    </a:cubicBezTo>
                    <a:cubicBezTo>
                      <a:pt x="8898" y="11981"/>
                      <a:pt x="8926" y="11959"/>
                      <a:pt x="8920" y="11948"/>
                    </a:cubicBezTo>
                    <a:lnTo>
                      <a:pt x="8920" y="11948"/>
                    </a:lnTo>
                    <a:cubicBezTo>
                      <a:pt x="8915" y="11948"/>
                      <a:pt x="8904" y="11959"/>
                      <a:pt x="8887" y="11959"/>
                    </a:cubicBezTo>
                    <a:lnTo>
                      <a:pt x="8876" y="11953"/>
                    </a:lnTo>
                    <a:lnTo>
                      <a:pt x="8887" y="11953"/>
                    </a:lnTo>
                    <a:cubicBezTo>
                      <a:pt x="8876" y="11948"/>
                      <a:pt x="8904" y="11931"/>
                      <a:pt x="8887" y="11931"/>
                    </a:cubicBezTo>
                    <a:lnTo>
                      <a:pt x="8915" y="11920"/>
                    </a:lnTo>
                    <a:lnTo>
                      <a:pt x="8915" y="11920"/>
                    </a:lnTo>
                    <a:lnTo>
                      <a:pt x="8898" y="11926"/>
                    </a:lnTo>
                    <a:cubicBezTo>
                      <a:pt x="8893" y="11926"/>
                      <a:pt x="8887" y="11920"/>
                      <a:pt x="8876" y="11920"/>
                    </a:cubicBezTo>
                    <a:cubicBezTo>
                      <a:pt x="8865" y="11909"/>
                      <a:pt x="8871" y="11903"/>
                      <a:pt x="8887" y="11898"/>
                    </a:cubicBezTo>
                    <a:cubicBezTo>
                      <a:pt x="8880" y="11898"/>
                      <a:pt x="8870" y="11903"/>
                      <a:pt x="8864" y="11903"/>
                    </a:cubicBezTo>
                    <a:cubicBezTo>
                      <a:pt x="8861" y="11903"/>
                      <a:pt x="8859" y="11902"/>
                      <a:pt x="8859" y="11898"/>
                    </a:cubicBezTo>
                    <a:cubicBezTo>
                      <a:pt x="8893" y="11892"/>
                      <a:pt x="8865" y="11876"/>
                      <a:pt x="8887" y="11876"/>
                    </a:cubicBezTo>
                    <a:cubicBezTo>
                      <a:pt x="8887" y="11876"/>
                      <a:pt x="8888" y="11874"/>
                      <a:pt x="8888" y="11872"/>
                    </a:cubicBezTo>
                    <a:lnTo>
                      <a:pt x="8888" y="11872"/>
                    </a:lnTo>
                    <a:cubicBezTo>
                      <a:pt x="8887" y="11872"/>
                      <a:pt x="8886" y="11872"/>
                      <a:pt x="8886" y="11872"/>
                    </a:cubicBezTo>
                    <a:cubicBezTo>
                      <a:pt x="8882" y="11872"/>
                      <a:pt x="8879" y="11871"/>
                      <a:pt x="8877" y="11870"/>
                    </a:cubicBezTo>
                    <a:lnTo>
                      <a:pt x="8887" y="11870"/>
                    </a:lnTo>
                    <a:cubicBezTo>
                      <a:pt x="8887" y="11869"/>
                      <a:pt x="8886" y="11869"/>
                      <a:pt x="8884" y="11869"/>
                    </a:cubicBezTo>
                    <a:cubicBezTo>
                      <a:pt x="8882" y="11869"/>
                      <a:pt x="8880" y="11869"/>
                      <a:pt x="8876" y="11870"/>
                    </a:cubicBezTo>
                    <a:lnTo>
                      <a:pt x="8876" y="11870"/>
                    </a:lnTo>
                    <a:cubicBezTo>
                      <a:pt x="8870" y="11867"/>
                      <a:pt x="8868" y="11860"/>
                      <a:pt x="8865" y="11854"/>
                    </a:cubicBezTo>
                    <a:cubicBezTo>
                      <a:pt x="8898" y="11848"/>
                      <a:pt x="8859" y="11848"/>
                      <a:pt x="8893" y="11837"/>
                    </a:cubicBezTo>
                    <a:cubicBezTo>
                      <a:pt x="8865" y="11837"/>
                      <a:pt x="8876" y="11820"/>
                      <a:pt x="8859" y="11820"/>
                    </a:cubicBezTo>
                    <a:cubicBezTo>
                      <a:pt x="8859" y="11815"/>
                      <a:pt x="8876" y="11809"/>
                      <a:pt x="8887" y="11809"/>
                    </a:cubicBezTo>
                    <a:lnTo>
                      <a:pt x="8876" y="11809"/>
                    </a:lnTo>
                    <a:cubicBezTo>
                      <a:pt x="8893" y="11798"/>
                      <a:pt x="8893" y="11787"/>
                      <a:pt x="8893" y="11782"/>
                    </a:cubicBezTo>
                    <a:lnTo>
                      <a:pt x="8871" y="11782"/>
                    </a:lnTo>
                    <a:lnTo>
                      <a:pt x="8876" y="11771"/>
                    </a:lnTo>
                    <a:cubicBezTo>
                      <a:pt x="8872" y="11771"/>
                      <a:pt x="8871" y="11768"/>
                      <a:pt x="8867" y="11768"/>
                    </a:cubicBezTo>
                    <a:cubicBezTo>
                      <a:pt x="8866" y="11768"/>
                      <a:pt x="8863" y="11769"/>
                      <a:pt x="8859" y="11771"/>
                    </a:cubicBezTo>
                    <a:lnTo>
                      <a:pt x="8859" y="11765"/>
                    </a:lnTo>
                    <a:cubicBezTo>
                      <a:pt x="8854" y="11766"/>
                      <a:pt x="8850" y="11767"/>
                      <a:pt x="8848" y="11767"/>
                    </a:cubicBezTo>
                    <a:cubicBezTo>
                      <a:pt x="8837" y="11767"/>
                      <a:pt x="8846" y="11760"/>
                      <a:pt x="8837" y="11760"/>
                    </a:cubicBezTo>
                    <a:lnTo>
                      <a:pt x="8848" y="11760"/>
                    </a:lnTo>
                    <a:cubicBezTo>
                      <a:pt x="8848" y="11757"/>
                      <a:pt x="8853" y="11755"/>
                      <a:pt x="8858" y="11755"/>
                    </a:cubicBezTo>
                    <a:lnTo>
                      <a:pt x="8858" y="11755"/>
                    </a:lnTo>
                    <a:cubicBezTo>
                      <a:pt x="8861" y="11755"/>
                      <a:pt x="8863" y="11755"/>
                      <a:pt x="8865" y="11755"/>
                    </a:cubicBezTo>
                    <a:cubicBezTo>
                      <a:pt x="8868" y="11755"/>
                      <a:pt x="8870" y="11755"/>
                      <a:pt x="8871" y="11754"/>
                    </a:cubicBezTo>
                    <a:cubicBezTo>
                      <a:pt x="8868" y="11754"/>
                      <a:pt x="8863" y="11754"/>
                      <a:pt x="8858" y="11755"/>
                    </a:cubicBezTo>
                    <a:lnTo>
                      <a:pt x="8858" y="11755"/>
                    </a:lnTo>
                    <a:cubicBezTo>
                      <a:pt x="8850" y="11754"/>
                      <a:pt x="8841" y="11752"/>
                      <a:pt x="8832" y="11752"/>
                    </a:cubicBezTo>
                    <a:cubicBezTo>
                      <a:pt x="8824" y="11752"/>
                      <a:pt x="8817" y="11754"/>
                      <a:pt x="8815" y="11760"/>
                    </a:cubicBezTo>
                    <a:cubicBezTo>
                      <a:pt x="8810" y="11760"/>
                      <a:pt x="8793" y="11760"/>
                      <a:pt x="8804" y="11754"/>
                    </a:cubicBezTo>
                    <a:lnTo>
                      <a:pt x="8821" y="11743"/>
                    </a:lnTo>
                    <a:lnTo>
                      <a:pt x="8804" y="11743"/>
                    </a:lnTo>
                    <a:cubicBezTo>
                      <a:pt x="8793" y="11737"/>
                      <a:pt x="8810" y="11732"/>
                      <a:pt x="8815" y="11732"/>
                    </a:cubicBezTo>
                    <a:cubicBezTo>
                      <a:pt x="8815" y="11734"/>
                      <a:pt x="8819" y="11734"/>
                      <a:pt x="8824" y="11734"/>
                    </a:cubicBezTo>
                    <a:cubicBezTo>
                      <a:pt x="8837" y="11734"/>
                      <a:pt x="8859" y="11730"/>
                      <a:pt x="8859" y="11726"/>
                    </a:cubicBezTo>
                    <a:cubicBezTo>
                      <a:pt x="8865" y="11732"/>
                      <a:pt x="8871" y="11732"/>
                      <a:pt x="8876" y="11732"/>
                    </a:cubicBezTo>
                    <a:cubicBezTo>
                      <a:pt x="8876" y="11732"/>
                      <a:pt x="8876" y="11729"/>
                      <a:pt x="8881" y="11729"/>
                    </a:cubicBezTo>
                    <a:cubicBezTo>
                      <a:pt x="8883" y="11729"/>
                      <a:pt x="8887" y="11730"/>
                      <a:pt x="8893" y="11732"/>
                    </a:cubicBezTo>
                    <a:cubicBezTo>
                      <a:pt x="8890" y="11729"/>
                      <a:pt x="8886" y="11729"/>
                      <a:pt x="8882" y="11729"/>
                    </a:cubicBezTo>
                    <a:cubicBezTo>
                      <a:pt x="8877" y="11729"/>
                      <a:pt x="8873" y="11729"/>
                      <a:pt x="8871" y="11726"/>
                    </a:cubicBezTo>
                    <a:cubicBezTo>
                      <a:pt x="8893" y="11726"/>
                      <a:pt x="8898" y="11715"/>
                      <a:pt x="8898" y="11704"/>
                    </a:cubicBezTo>
                    <a:lnTo>
                      <a:pt x="8898" y="11704"/>
                    </a:lnTo>
                    <a:lnTo>
                      <a:pt x="8887" y="11710"/>
                    </a:lnTo>
                    <a:lnTo>
                      <a:pt x="8876" y="11710"/>
                    </a:lnTo>
                    <a:cubicBezTo>
                      <a:pt x="8876" y="11710"/>
                      <a:pt x="8871" y="11715"/>
                      <a:pt x="8865" y="11715"/>
                    </a:cubicBezTo>
                    <a:cubicBezTo>
                      <a:pt x="8865" y="11715"/>
                      <a:pt x="8837" y="11710"/>
                      <a:pt x="8848" y="11704"/>
                    </a:cubicBezTo>
                    <a:lnTo>
                      <a:pt x="8848" y="11704"/>
                    </a:lnTo>
                    <a:cubicBezTo>
                      <a:pt x="8844" y="11706"/>
                      <a:pt x="8839" y="11707"/>
                      <a:pt x="8836" y="11707"/>
                    </a:cubicBezTo>
                    <a:cubicBezTo>
                      <a:pt x="8826" y="11707"/>
                      <a:pt x="8821" y="11700"/>
                      <a:pt x="8817" y="11699"/>
                    </a:cubicBezTo>
                    <a:lnTo>
                      <a:pt x="8817" y="11699"/>
                    </a:lnTo>
                    <a:cubicBezTo>
                      <a:pt x="8826" y="11696"/>
                      <a:pt x="8834" y="11682"/>
                      <a:pt x="8843" y="11682"/>
                    </a:cubicBezTo>
                    <a:lnTo>
                      <a:pt x="8843" y="11682"/>
                    </a:lnTo>
                    <a:cubicBezTo>
                      <a:pt x="8837" y="11682"/>
                      <a:pt x="8832" y="11688"/>
                      <a:pt x="8821" y="11688"/>
                    </a:cubicBezTo>
                    <a:cubicBezTo>
                      <a:pt x="8821" y="11683"/>
                      <a:pt x="8827" y="11679"/>
                      <a:pt x="8833" y="11677"/>
                    </a:cubicBezTo>
                    <a:lnTo>
                      <a:pt x="8833" y="11677"/>
                    </a:lnTo>
                    <a:cubicBezTo>
                      <a:pt x="8834" y="11678"/>
                      <a:pt x="8834" y="11678"/>
                      <a:pt x="8835" y="11678"/>
                    </a:cubicBezTo>
                    <a:cubicBezTo>
                      <a:pt x="8836" y="11678"/>
                      <a:pt x="8838" y="11677"/>
                      <a:pt x="8839" y="11677"/>
                    </a:cubicBezTo>
                    <a:lnTo>
                      <a:pt x="8837" y="11677"/>
                    </a:lnTo>
                    <a:cubicBezTo>
                      <a:pt x="8836" y="11677"/>
                      <a:pt x="8834" y="11677"/>
                      <a:pt x="8833" y="11677"/>
                    </a:cubicBezTo>
                    <a:lnTo>
                      <a:pt x="8833" y="11677"/>
                    </a:lnTo>
                    <a:cubicBezTo>
                      <a:pt x="8832" y="11677"/>
                      <a:pt x="8832" y="11677"/>
                      <a:pt x="8832" y="11677"/>
                    </a:cubicBezTo>
                    <a:cubicBezTo>
                      <a:pt x="8837" y="11677"/>
                      <a:pt x="8832" y="11671"/>
                      <a:pt x="8837" y="11671"/>
                    </a:cubicBezTo>
                    <a:cubicBezTo>
                      <a:pt x="8845" y="11671"/>
                      <a:pt x="8855" y="11666"/>
                      <a:pt x="8862" y="11666"/>
                    </a:cubicBezTo>
                    <a:cubicBezTo>
                      <a:pt x="8866" y="11666"/>
                      <a:pt x="8869" y="11667"/>
                      <a:pt x="8871" y="11671"/>
                    </a:cubicBezTo>
                    <a:cubicBezTo>
                      <a:pt x="8871" y="11663"/>
                      <a:pt x="8868" y="11655"/>
                      <a:pt x="8858" y="11655"/>
                    </a:cubicBezTo>
                    <a:cubicBezTo>
                      <a:pt x="8854" y="11655"/>
                      <a:pt x="8849" y="11657"/>
                      <a:pt x="8843" y="11660"/>
                    </a:cubicBezTo>
                    <a:lnTo>
                      <a:pt x="8843" y="11654"/>
                    </a:lnTo>
                    <a:cubicBezTo>
                      <a:pt x="8839" y="11658"/>
                      <a:pt x="8830" y="11667"/>
                      <a:pt x="8823" y="11667"/>
                    </a:cubicBezTo>
                    <a:cubicBezTo>
                      <a:pt x="8820" y="11667"/>
                      <a:pt x="8817" y="11665"/>
                      <a:pt x="8815" y="11660"/>
                    </a:cubicBezTo>
                    <a:lnTo>
                      <a:pt x="8821" y="11660"/>
                    </a:lnTo>
                    <a:lnTo>
                      <a:pt x="8810" y="11654"/>
                    </a:lnTo>
                    <a:lnTo>
                      <a:pt x="8815" y="11649"/>
                    </a:lnTo>
                    <a:lnTo>
                      <a:pt x="8810" y="11649"/>
                    </a:lnTo>
                    <a:cubicBezTo>
                      <a:pt x="8815" y="11649"/>
                      <a:pt x="8815" y="11643"/>
                      <a:pt x="8821" y="11643"/>
                    </a:cubicBezTo>
                    <a:cubicBezTo>
                      <a:pt x="8821" y="11632"/>
                      <a:pt x="8810" y="11632"/>
                      <a:pt x="8804" y="11632"/>
                    </a:cubicBezTo>
                    <a:cubicBezTo>
                      <a:pt x="8804" y="11627"/>
                      <a:pt x="8804" y="11627"/>
                      <a:pt x="8815" y="11627"/>
                    </a:cubicBezTo>
                    <a:cubicBezTo>
                      <a:pt x="8815" y="11621"/>
                      <a:pt x="8810" y="11605"/>
                      <a:pt x="8821" y="11599"/>
                    </a:cubicBezTo>
                    <a:cubicBezTo>
                      <a:pt x="8817" y="11597"/>
                      <a:pt x="8815" y="11597"/>
                      <a:pt x="8814" y="11597"/>
                    </a:cubicBezTo>
                    <a:cubicBezTo>
                      <a:pt x="8811" y="11597"/>
                      <a:pt x="8811" y="11599"/>
                      <a:pt x="8804" y="11599"/>
                    </a:cubicBezTo>
                    <a:cubicBezTo>
                      <a:pt x="8837" y="11588"/>
                      <a:pt x="8810" y="11566"/>
                      <a:pt x="8804" y="11549"/>
                    </a:cubicBezTo>
                    <a:cubicBezTo>
                      <a:pt x="8795" y="11555"/>
                      <a:pt x="8791" y="11557"/>
                      <a:pt x="8788" y="11557"/>
                    </a:cubicBezTo>
                    <a:cubicBezTo>
                      <a:pt x="8783" y="11557"/>
                      <a:pt x="8784" y="11549"/>
                      <a:pt x="8765" y="11549"/>
                    </a:cubicBezTo>
                    <a:cubicBezTo>
                      <a:pt x="8774" y="11549"/>
                      <a:pt x="8782" y="11540"/>
                      <a:pt x="8788" y="11540"/>
                    </a:cubicBezTo>
                    <a:cubicBezTo>
                      <a:pt x="8788" y="11540"/>
                      <a:pt x="8789" y="11540"/>
                      <a:pt x="8789" y="11540"/>
                    </a:cubicBezTo>
                    <a:lnTo>
                      <a:pt x="8789" y="11540"/>
                    </a:lnTo>
                    <a:lnTo>
                      <a:pt x="8788" y="11538"/>
                    </a:lnTo>
                    <a:cubicBezTo>
                      <a:pt x="8791" y="11537"/>
                      <a:pt x="8794" y="11537"/>
                      <a:pt x="8796" y="11537"/>
                    </a:cubicBezTo>
                    <a:cubicBezTo>
                      <a:pt x="8803" y="11537"/>
                      <a:pt x="8806" y="11540"/>
                      <a:pt x="8812" y="11540"/>
                    </a:cubicBezTo>
                    <a:cubicBezTo>
                      <a:pt x="8814" y="11540"/>
                      <a:pt x="8817" y="11539"/>
                      <a:pt x="8821" y="11538"/>
                    </a:cubicBezTo>
                    <a:cubicBezTo>
                      <a:pt x="8821" y="11533"/>
                      <a:pt x="8788" y="11533"/>
                      <a:pt x="8793" y="11516"/>
                    </a:cubicBezTo>
                    <a:cubicBezTo>
                      <a:pt x="8815" y="11516"/>
                      <a:pt x="8788" y="11511"/>
                      <a:pt x="8810" y="11511"/>
                    </a:cubicBezTo>
                    <a:cubicBezTo>
                      <a:pt x="8815" y="11511"/>
                      <a:pt x="8815" y="11516"/>
                      <a:pt x="8815" y="11516"/>
                    </a:cubicBezTo>
                    <a:lnTo>
                      <a:pt x="8821" y="11516"/>
                    </a:lnTo>
                    <a:cubicBezTo>
                      <a:pt x="8821" y="11508"/>
                      <a:pt x="8817" y="11506"/>
                      <a:pt x="8812" y="11506"/>
                    </a:cubicBezTo>
                    <a:cubicBezTo>
                      <a:pt x="8805" y="11506"/>
                      <a:pt x="8794" y="11511"/>
                      <a:pt x="8787" y="11511"/>
                    </a:cubicBezTo>
                    <a:cubicBezTo>
                      <a:pt x="8785" y="11511"/>
                      <a:pt x="8783" y="11511"/>
                      <a:pt x="8782" y="11511"/>
                    </a:cubicBezTo>
                    <a:cubicBezTo>
                      <a:pt x="8781" y="11508"/>
                      <a:pt x="8781" y="11506"/>
                      <a:pt x="8781" y="11505"/>
                    </a:cubicBezTo>
                    <a:lnTo>
                      <a:pt x="8781" y="11505"/>
                    </a:lnTo>
                    <a:cubicBezTo>
                      <a:pt x="8779" y="11505"/>
                      <a:pt x="8778" y="11505"/>
                      <a:pt x="8776" y="11505"/>
                    </a:cubicBezTo>
                    <a:cubicBezTo>
                      <a:pt x="8793" y="11488"/>
                      <a:pt x="8776" y="11483"/>
                      <a:pt x="8760" y="11483"/>
                    </a:cubicBezTo>
                    <a:cubicBezTo>
                      <a:pt x="8738" y="11505"/>
                      <a:pt x="8760" y="11494"/>
                      <a:pt x="8738" y="11516"/>
                    </a:cubicBezTo>
                    <a:cubicBezTo>
                      <a:pt x="8743" y="11516"/>
                      <a:pt x="8750" y="11515"/>
                      <a:pt x="8755" y="11515"/>
                    </a:cubicBezTo>
                    <a:cubicBezTo>
                      <a:pt x="8760" y="11515"/>
                      <a:pt x="8763" y="11516"/>
                      <a:pt x="8760" y="11522"/>
                    </a:cubicBezTo>
                    <a:cubicBezTo>
                      <a:pt x="8749" y="11522"/>
                      <a:pt x="8749" y="11522"/>
                      <a:pt x="8749" y="11533"/>
                    </a:cubicBezTo>
                    <a:cubicBezTo>
                      <a:pt x="8752" y="11530"/>
                      <a:pt x="8753" y="11529"/>
                      <a:pt x="8754" y="11529"/>
                    </a:cubicBezTo>
                    <a:cubicBezTo>
                      <a:pt x="8758" y="11529"/>
                      <a:pt x="8756" y="11538"/>
                      <a:pt x="8760" y="11538"/>
                    </a:cubicBezTo>
                    <a:cubicBezTo>
                      <a:pt x="8754" y="11544"/>
                      <a:pt x="8732" y="11538"/>
                      <a:pt x="8727" y="11549"/>
                    </a:cubicBezTo>
                    <a:lnTo>
                      <a:pt x="8737" y="11547"/>
                    </a:lnTo>
                    <a:lnTo>
                      <a:pt x="8737" y="11547"/>
                    </a:lnTo>
                    <a:cubicBezTo>
                      <a:pt x="8736" y="11548"/>
                      <a:pt x="8737" y="11548"/>
                      <a:pt x="8738" y="11549"/>
                    </a:cubicBezTo>
                    <a:cubicBezTo>
                      <a:pt x="8730" y="11549"/>
                      <a:pt x="8725" y="11554"/>
                      <a:pt x="8720" y="11554"/>
                    </a:cubicBezTo>
                    <a:cubicBezTo>
                      <a:pt x="8717" y="11554"/>
                      <a:pt x="8714" y="11553"/>
                      <a:pt x="8710" y="11549"/>
                    </a:cubicBezTo>
                    <a:lnTo>
                      <a:pt x="8710" y="11549"/>
                    </a:lnTo>
                    <a:cubicBezTo>
                      <a:pt x="8693" y="11571"/>
                      <a:pt x="8732" y="11566"/>
                      <a:pt x="8738" y="11571"/>
                    </a:cubicBezTo>
                    <a:lnTo>
                      <a:pt x="8732" y="11571"/>
                    </a:lnTo>
                    <a:cubicBezTo>
                      <a:pt x="8738" y="11571"/>
                      <a:pt x="8738" y="11577"/>
                      <a:pt x="8749" y="11577"/>
                    </a:cubicBezTo>
                    <a:cubicBezTo>
                      <a:pt x="8745" y="11581"/>
                      <a:pt x="8742" y="11582"/>
                      <a:pt x="8739" y="11582"/>
                    </a:cubicBezTo>
                    <a:cubicBezTo>
                      <a:pt x="8734" y="11582"/>
                      <a:pt x="8730" y="11577"/>
                      <a:pt x="8727" y="11577"/>
                    </a:cubicBezTo>
                    <a:lnTo>
                      <a:pt x="8727" y="11588"/>
                    </a:lnTo>
                    <a:cubicBezTo>
                      <a:pt x="8732" y="11588"/>
                      <a:pt x="8732" y="11594"/>
                      <a:pt x="8727" y="11594"/>
                    </a:cubicBezTo>
                    <a:lnTo>
                      <a:pt x="8699" y="11594"/>
                    </a:lnTo>
                    <a:lnTo>
                      <a:pt x="8721" y="11599"/>
                    </a:lnTo>
                    <a:cubicBezTo>
                      <a:pt x="8713" y="11599"/>
                      <a:pt x="8708" y="11608"/>
                      <a:pt x="8703" y="11608"/>
                    </a:cubicBezTo>
                    <a:cubicBezTo>
                      <a:pt x="8702" y="11608"/>
                      <a:pt x="8700" y="11607"/>
                      <a:pt x="8699" y="11605"/>
                    </a:cubicBezTo>
                    <a:lnTo>
                      <a:pt x="8699" y="11605"/>
                    </a:lnTo>
                    <a:lnTo>
                      <a:pt x="8705" y="11621"/>
                    </a:lnTo>
                    <a:lnTo>
                      <a:pt x="8682" y="11627"/>
                    </a:lnTo>
                    <a:lnTo>
                      <a:pt x="8693" y="11627"/>
                    </a:lnTo>
                    <a:cubicBezTo>
                      <a:pt x="8693" y="11632"/>
                      <a:pt x="8732" y="11643"/>
                      <a:pt x="8693" y="11649"/>
                    </a:cubicBezTo>
                    <a:cubicBezTo>
                      <a:pt x="8710" y="11654"/>
                      <a:pt x="8705" y="11660"/>
                      <a:pt x="8721" y="11677"/>
                    </a:cubicBezTo>
                    <a:cubicBezTo>
                      <a:pt x="8719" y="11676"/>
                      <a:pt x="8717" y="11676"/>
                      <a:pt x="8715" y="11676"/>
                    </a:cubicBezTo>
                    <a:cubicBezTo>
                      <a:pt x="8703" y="11676"/>
                      <a:pt x="8700" y="11687"/>
                      <a:pt x="8697" y="11687"/>
                    </a:cubicBezTo>
                    <a:cubicBezTo>
                      <a:pt x="8696" y="11687"/>
                      <a:pt x="8695" y="11686"/>
                      <a:pt x="8693" y="11682"/>
                    </a:cubicBezTo>
                    <a:lnTo>
                      <a:pt x="8693" y="11682"/>
                    </a:lnTo>
                    <a:cubicBezTo>
                      <a:pt x="8682" y="11688"/>
                      <a:pt x="8705" y="11688"/>
                      <a:pt x="8710" y="11699"/>
                    </a:cubicBezTo>
                    <a:cubicBezTo>
                      <a:pt x="8705" y="11704"/>
                      <a:pt x="8682" y="11704"/>
                      <a:pt x="8677" y="11704"/>
                    </a:cubicBezTo>
                    <a:lnTo>
                      <a:pt x="8682" y="11710"/>
                    </a:lnTo>
                    <a:lnTo>
                      <a:pt x="8677" y="11710"/>
                    </a:lnTo>
                    <a:lnTo>
                      <a:pt x="8693" y="11715"/>
                    </a:lnTo>
                    <a:cubicBezTo>
                      <a:pt x="8682" y="11726"/>
                      <a:pt x="8671" y="11726"/>
                      <a:pt x="8671" y="11732"/>
                    </a:cubicBezTo>
                    <a:lnTo>
                      <a:pt x="8693" y="11732"/>
                    </a:lnTo>
                    <a:lnTo>
                      <a:pt x="8682" y="11737"/>
                    </a:lnTo>
                    <a:cubicBezTo>
                      <a:pt x="8693" y="11737"/>
                      <a:pt x="8699" y="11737"/>
                      <a:pt x="8699" y="11743"/>
                    </a:cubicBezTo>
                    <a:lnTo>
                      <a:pt x="8693" y="11743"/>
                    </a:lnTo>
                    <a:lnTo>
                      <a:pt x="8699" y="11754"/>
                    </a:lnTo>
                    <a:cubicBezTo>
                      <a:pt x="8695" y="11751"/>
                      <a:pt x="8693" y="11750"/>
                      <a:pt x="8692" y="11750"/>
                    </a:cubicBezTo>
                    <a:lnTo>
                      <a:pt x="8692" y="11750"/>
                    </a:lnTo>
                    <a:cubicBezTo>
                      <a:pt x="8689" y="11750"/>
                      <a:pt x="8695" y="11760"/>
                      <a:pt x="8682" y="11760"/>
                    </a:cubicBezTo>
                    <a:cubicBezTo>
                      <a:pt x="8682" y="11765"/>
                      <a:pt x="8682" y="11765"/>
                      <a:pt x="8693" y="11771"/>
                    </a:cubicBezTo>
                    <a:lnTo>
                      <a:pt x="8705" y="11765"/>
                    </a:lnTo>
                    <a:lnTo>
                      <a:pt x="8705" y="11765"/>
                    </a:lnTo>
                    <a:cubicBezTo>
                      <a:pt x="8721" y="11771"/>
                      <a:pt x="8682" y="11771"/>
                      <a:pt x="8693" y="11782"/>
                    </a:cubicBezTo>
                    <a:lnTo>
                      <a:pt x="8705" y="11782"/>
                    </a:lnTo>
                    <a:cubicBezTo>
                      <a:pt x="8682" y="11798"/>
                      <a:pt x="8727" y="11798"/>
                      <a:pt x="8710" y="11815"/>
                    </a:cubicBezTo>
                    <a:cubicBezTo>
                      <a:pt x="8708" y="11813"/>
                      <a:pt x="8706" y="11812"/>
                      <a:pt x="8703" y="11812"/>
                    </a:cubicBezTo>
                    <a:cubicBezTo>
                      <a:pt x="8699" y="11812"/>
                      <a:pt x="8695" y="11815"/>
                      <a:pt x="8699" y="11815"/>
                    </a:cubicBezTo>
                    <a:cubicBezTo>
                      <a:pt x="8705" y="11820"/>
                      <a:pt x="8705" y="11837"/>
                      <a:pt x="8727" y="11843"/>
                    </a:cubicBezTo>
                    <a:cubicBezTo>
                      <a:pt x="8705" y="11848"/>
                      <a:pt x="8699" y="11848"/>
                      <a:pt x="8693" y="11865"/>
                    </a:cubicBezTo>
                    <a:cubicBezTo>
                      <a:pt x="8693" y="11870"/>
                      <a:pt x="8699" y="11870"/>
                      <a:pt x="8705" y="11870"/>
                    </a:cubicBezTo>
                    <a:cubicBezTo>
                      <a:pt x="8699" y="11876"/>
                      <a:pt x="8710" y="11892"/>
                      <a:pt x="8699" y="11892"/>
                    </a:cubicBezTo>
                    <a:cubicBezTo>
                      <a:pt x="8710" y="11892"/>
                      <a:pt x="8699" y="11898"/>
                      <a:pt x="8705" y="11898"/>
                    </a:cubicBezTo>
                    <a:lnTo>
                      <a:pt x="8710" y="11898"/>
                    </a:lnTo>
                    <a:cubicBezTo>
                      <a:pt x="8682" y="11909"/>
                      <a:pt x="8732" y="11909"/>
                      <a:pt x="8705" y="11931"/>
                    </a:cubicBezTo>
                    <a:lnTo>
                      <a:pt x="8699" y="11931"/>
                    </a:lnTo>
                    <a:lnTo>
                      <a:pt x="8705" y="11937"/>
                    </a:lnTo>
                    <a:lnTo>
                      <a:pt x="8682" y="11937"/>
                    </a:lnTo>
                    <a:lnTo>
                      <a:pt x="8682" y="11959"/>
                    </a:lnTo>
                    <a:lnTo>
                      <a:pt x="8693" y="11953"/>
                    </a:lnTo>
                    <a:cubicBezTo>
                      <a:pt x="8693" y="11959"/>
                      <a:pt x="8705" y="11959"/>
                      <a:pt x="8699" y="11964"/>
                    </a:cubicBezTo>
                    <a:cubicBezTo>
                      <a:pt x="8696" y="11964"/>
                      <a:pt x="8694" y="11963"/>
                      <a:pt x="8692" y="11963"/>
                    </a:cubicBezTo>
                    <a:cubicBezTo>
                      <a:pt x="8684" y="11963"/>
                      <a:pt x="8692" y="11971"/>
                      <a:pt x="8688" y="11977"/>
                    </a:cubicBezTo>
                    <a:lnTo>
                      <a:pt x="8688" y="11977"/>
                    </a:lnTo>
                    <a:cubicBezTo>
                      <a:pt x="8690" y="11977"/>
                      <a:pt x="8691" y="11976"/>
                      <a:pt x="8693" y="11975"/>
                    </a:cubicBezTo>
                    <a:lnTo>
                      <a:pt x="8693" y="11975"/>
                    </a:lnTo>
                    <a:cubicBezTo>
                      <a:pt x="8695" y="11977"/>
                      <a:pt x="8693" y="11979"/>
                      <a:pt x="8689" y="11981"/>
                    </a:cubicBezTo>
                    <a:lnTo>
                      <a:pt x="8705" y="11981"/>
                    </a:lnTo>
                    <a:cubicBezTo>
                      <a:pt x="8705" y="11981"/>
                      <a:pt x="8702" y="11983"/>
                      <a:pt x="8701" y="11983"/>
                    </a:cubicBezTo>
                    <a:lnTo>
                      <a:pt x="8701" y="11983"/>
                    </a:lnTo>
                    <a:cubicBezTo>
                      <a:pt x="8700" y="11982"/>
                      <a:pt x="8700" y="11982"/>
                      <a:pt x="8699" y="11981"/>
                    </a:cubicBezTo>
                    <a:lnTo>
                      <a:pt x="8699" y="11981"/>
                    </a:lnTo>
                    <a:cubicBezTo>
                      <a:pt x="8699" y="11983"/>
                      <a:pt x="8700" y="11983"/>
                      <a:pt x="8700" y="11983"/>
                    </a:cubicBezTo>
                    <a:cubicBezTo>
                      <a:pt x="8700" y="11983"/>
                      <a:pt x="8700" y="11983"/>
                      <a:pt x="8701" y="11983"/>
                    </a:cubicBezTo>
                    <a:lnTo>
                      <a:pt x="8701" y="11983"/>
                    </a:lnTo>
                    <a:cubicBezTo>
                      <a:pt x="8703" y="11990"/>
                      <a:pt x="8700" y="12003"/>
                      <a:pt x="8705" y="12003"/>
                    </a:cubicBezTo>
                    <a:cubicBezTo>
                      <a:pt x="8699" y="12009"/>
                      <a:pt x="8693" y="12009"/>
                      <a:pt x="8682" y="12009"/>
                    </a:cubicBezTo>
                    <a:cubicBezTo>
                      <a:pt x="8699" y="12020"/>
                      <a:pt x="8682" y="12014"/>
                      <a:pt x="8699" y="12031"/>
                    </a:cubicBezTo>
                    <a:lnTo>
                      <a:pt x="8693" y="12031"/>
                    </a:lnTo>
                    <a:lnTo>
                      <a:pt x="8699" y="12036"/>
                    </a:lnTo>
                    <a:lnTo>
                      <a:pt x="8694" y="12038"/>
                    </a:lnTo>
                    <a:lnTo>
                      <a:pt x="8694" y="12038"/>
                    </a:lnTo>
                    <a:cubicBezTo>
                      <a:pt x="8694" y="12038"/>
                      <a:pt x="8693" y="12037"/>
                      <a:pt x="8693" y="12036"/>
                    </a:cubicBezTo>
                    <a:lnTo>
                      <a:pt x="8682" y="12042"/>
                    </a:lnTo>
                    <a:lnTo>
                      <a:pt x="8682" y="12042"/>
                    </a:lnTo>
                    <a:lnTo>
                      <a:pt x="8694" y="12038"/>
                    </a:lnTo>
                    <a:lnTo>
                      <a:pt x="8694" y="12038"/>
                    </a:lnTo>
                    <a:cubicBezTo>
                      <a:pt x="8695" y="12042"/>
                      <a:pt x="8699" y="12042"/>
                      <a:pt x="8699" y="12047"/>
                    </a:cubicBezTo>
                    <a:lnTo>
                      <a:pt x="8682" y="12047"/>
                    </a:lnTo>
                    <a:cubicBezTo>
                      <a:pt x="8693" y="12064"/>
                      <a:pt x="8671" y="12069"/>
                      <a:pt x="8682" y="12075"/>
                    </a:cubicBezTo>
                    <a:lnTo>
                      <a:pt x="8677" y="12075"/>
                    </a:lnTo>
                    <a:cubicBezTo>
                      <a:pt x="8699" y="12086"/>
                      <a:pt x="8655" y="12092"/>
                      <a:pt x="8682" y="12097"/>
                    </a:cubicBezTo>
                    <a:lnTo>
                      <a:pt x="8671" y="12097"/>
                    </a:lnTo>
                    <a:lnTo>
                      <a:pt x="8677" y="12103"/>
                    </a:lnTo>
                    <a:lnTo>
                      <a:pt x="8682" y="12103"/>
                    </a:lnTo>
                    <a:lnTo>
                      <a:pt x="8671" y="12114"/>
                    </a:lnTo>
                    <a:lnTo>
                      <a:pt x="8677" y="12114"/>
                    </a:lnTo>
                    <a:cubicBezTo>
                      <a:pt x="8649" y="12125"/>
                      <a:pt x="8671" y="12125"/>
                      <a:pt x="8649" y="12141"/>
                    </a:cubicBezTo>
                    <a:lnTo>
                      <a:pt x="8671" y="12130"/>
                    </a:lnTo>
                    <a:lnTo>
                      <a:pt x="8671" y="12130"/>
                    </a:lnTo>
                    <a:cubicBezTo>
                      <a:pt x="8710" y="12147"/>
                      <a:pt x="8655" y="12180"/>
                      <a:pt x="8677" y="12202"/>
                    </a:cubicBezTo>
                    <a:lnTo>
                      <a:pt x="8666" y="12202"/>
                    </a:lnTo>
                    <a:lnTo>
                      <a:pt x="8682" y="12208"/>
                    </a:lnTo>
                    <a:cubicBezTo>
                      <a:pt x="8679" y="12210"/>
                      <a:pt x="8676" y="12210"/>
                      <a:pt x="8674" y="12210"/>
                    </a:cubicBezTo>
                    <a:cubicBezTo>
                      <a:pt x="8671" y="12210"/>
                      <a:pt x="8669" y="12208"/>
                      <a:pt x="8666" y="12208"/>
                    </a:cubicBezTo>
                    <a:lnTo>
                      <a:pt x="8666" y="12208"/>
                    </a:lnTo>
                    <a:cubicBezTo>
                      <a:pt x="8671" y="12213"/>
                      <a:pt x="8682" y="12208"/>
                      <a:pt x="8693" y="12224"/>
                    </a:cubicBezTo>
                    <a:cubicBezTo>
                      <a:pt x="8690" y="12226"/>
                      <a:pt x="8687" y="12227"/>
                      <a:pt x="8684" y="12227"/>
                    </a:cubicBezTo>
                    <a:cubicBezTo>
                      <a:pt x="8679" y="12227"/>
                      <a:pt x="8675" y="12224"/>
                      <a:pt x="8671" y="12224"/>
                    </a:cubicBezTo>
                    <a:lnTo>
                      <a:pt x="8671" y="12224"/>
                    </a:lnTo>
                    <a:cubicBezTo>
                      <a:pt x="8677" y="12235"/>
                      <a:pt x="8693" y="12252"/>
                      <a:pt x="8682" y="12258"/>
                    </a:cubicBezTo>
                    <a:lnTo>
                      <a:pt x="8693" y="12258"/>
                    </a:lnTo>
                    <a:cubicBezTo>
                      <a:pt x="8699" y="12263"/>
                      <a:pt x="8693" y="12280"/>
                      <a:pt x="8699" y="12285"/>
                    </a:cubicBezTo>
                    <a:lnTo>
                      <a:pt x="8682" y="12285"/>
                    </a:lnTo>
                    <a:cubicBezTo>
                      <a:pt x="8682" y="12285"/>
                      <a:pt x="8677" y="12291"/>
                      <a:pt x="8682" y="12291"/>
                    </a:cubicBezTo>
                    <a:lnTo>
                      <a:pt x="8671" y="12291"/>
                    </a:lnTo>
                    <a:cubicBezTo>
                      <a:pt x="8671" y="12296"/>
                      <a:pt x="8682" y="12313"/>
                      <a:pt x="8666" y="12313"/>
                    </a:cubicBezTo>
                    <a:lnTo>
                      <a:pt x="8682" y="12313"/>
                    </a:lnTo>
                    <a:cubicBezTo>
                      <a:pt x="8666" y="12318"/>
                      <a:pt x="8699" y="12324"/>
                      <a:pt x="8682" y="12341"/>
                    </a:cubicBezTo>
                    <a:cubicBezTo>
                      <a:pt x="8677" y="12341"/>
                      <a:pt x="8677" y="12335"/>
                      <a:pt x="8677" y="12335"/>
                    </a:cubicBezTo>
                    <a:lnTo>
                      <a:pt x="8677" y="12335"/>
                    </a:lnTo>
                    <a:cubicBezTo>
                      <a:pt x="8671" y="12341"/>
                      <a:pt x="8682" y="12341"/>
                      <a:pt x="8693" y="12346"/>
                    </a:cubicBezTo>
                    <a:lnTo>
                      <a:pt x="8682" y="12346"/>
                    </a:lnTo>
                    <a:lnTo>
                      <a:pt x="8699" y="12368"/>
                    </a:lnTo>
                    <a:cubicBezTo>
                      <a:pt x="8683" y="12372"/>
                      <a:pt x="8693" y="12382"/>
                      <a:pt x="8691" y="12387"/>
                    </a:cubicBezTo>
                    <a:lnTo>
                      <a:pt x="8691" y="12387"/>
                    </a:lnTo>
                    <a:cubicBezTo>
                      <a:pt x="8692" y="12387"/>
                      <a:pt x="8693" y="12387"/>
                      <a:pt x="8694" y="12387"/>
                    </a:cubicBezTo>
                    <a:cubicBezTo>
                      <a:pt x="8696" y="12387"/>
                      <a:pt x="8698" y="12388"/>
                      <a:pt x="8699" y="12390"/>
                    </a:cubicBezTo>
                    <a:cubicBezTo>
                      <a:pt x="8693" y="12396"/>
                      <a:pt x="8705" y="12396"/>
                      <a:pt x="8693" y="12396"/>
                    </a:cubicBezTo>
                    <a:lnTo>
                      <a:pt x="8693" y="12401"/>
                    </a:lnTo>
                    <a:lnTo>
                      <a:pt x="8677" y="12401"/>
                    </a:lnTo>
                    <a:cubicBezTo>
                      <a:pt x="8682" y="12407"/>
                      <a:pt x="8699" y="12407"/>
                      <a:pt x="8710" y="12407"/>
                    </a:cubicBezTo>
                    <a:cubicBezTo>
                      <a:pt x="8705" y="12418"/>
                      <a:pt x="8710" y="12424"/>
                      <a:pt x="8699" y="12429"/>
                    </a:cubicBezTo>
                    <a:lnTo>
                      <a:pt x="8693" y="12429"/>
                    </a:lnTo>
                    <a:cubicBezTo>
                      <a:pt x="8699" y="12446"/>
                      <a:pt x="8649" y="12457"/>
                      <a:pt x="8677" y="12473"/>
                    </a:cubicBezTo>
                    <a:lnTo>
                      <a:pt x="8671" y="12473"/>
                    </a:lnTo>
                    <a:lnTo>
                      <a:pt x="8671" y="12479"/>
                    </a:lnTo>
                    <a:lnTo>
                      <a:pt x="8655" y="12479"/>
                    </a:lnTo>
                    <a:lnTo>
                      <a:pt x="8677" y="12490"/>
                    </a:lnTo>
                    <a:lnTo>
                      <a:pt x="8671" y="12490"/>
                    </a:lnTo>
                    <a:cubicBezTo>
                      <a:pt x="8671" y="12507"/>
                      <a:pt x="8677" y="12518"/>
                      <a:pt x="8677" y="12534"/>
                    </a:cubicBezTo>
                    <a:lnTo>
                      <a:pt x="8671" y="12534"/>
                    </a:lnTo>
                    <a:cubicBezTo>
                      <a:pt x="8682" y="12545"/>
                      <a:pt x="8666" y="12545"/>
                      <a:pt x="8671" y="12562"/>
                    </a:cubicBezTo>
                    <a:lnTo>
                      <a:pt x="8671" y="12568"/>
                    </a:lnTo>
                    <a:lnTo>
                      <a:pt x="8666" y="12568"/>
                    </a:lnTo>
                    <a:cubicBezTo>
                      <a:pt x="8678" y="12571"/>
                      <a:pt x="8662" y="12581"/>
                      <a:pt x="8655" y="12584"/>
                    </a:cubicBezTo>
                    <a:lnTo>
                      <a:pt x="8655" y="12584"/>
                    </a:lnTo>
                    <a:cubicBezTo>
                      <a:pt x="8666" y="12584"/>
                      <a:pt x="8677" y="12590"/>
                      <a:pt x="8682" y="12590"/>
                    </a:cubicBezTo>
                    <a:cubicBezTo>
                      <a:pt x="8682" y="12601"/>
                      <a:pt x="8677" y="12595"/>
                      <a:pt x="8671" y="12601"/>
                    </a:cubicBezTo>
                    <a:cubicBezTo>
                      <a:pt x="8671" y="12612"/>
                      <a:pt x="8682" y="12612"/>
                      <a:pt x="8677" y="12623"/>
                    </a:cubicBezTo>
                    <a:lnTo>
                      <a:pt x="8671" y="12623"/>
                    </a:lnTo>
                    <a:cubicBezTo>
                      <a:pt x="8671" y="12628"/>
                      <a:pt x="8677" y="12628"/>
                      <a:pt x="8677" y="12639"/>
                    </a:cubicBezTo>
                    <a:lnTo>
                      <a:pt x="8671" y="12639"/>
                    </a:lnTo>
                    <a:cubicBezTo>
                      <a:pt x="8693" y="12645"/>
                      <a:pt x="8649" y="12651"/>
                      <a:pt x="8682" y="12656"/>
                    </a:cubicBezTo>
                    <a:cubicBezTo>
                      <a:pt x="8677" y="12667"/>
                      <a:pt x="8682" y="12673"/>
                      <a:pt x="8671" y="12673"/>
                    </a:cubicBezTo>
                    <a:cubicBezTo>
                      <a:pt x="8682" y="12684"/>
                      <a:pt x="8682" y="12695"/>
                      <a:pt x="8699" y="12706"/>
                    </a:cubicBezTo>
                    <a:cubicBezTo>
                      <a:pt x="8671" y="12711"/>
                      <a:pt x="8699" y="12706"/>
                      <a:pt x="8682" y="12722"/>
                    </a:cubicBezTo>
                    <a:lnTo>
                      <a:pt x="8699" y="12722"/>
                    </a:lnTo>
                    <a:cubicBezTo>
                      <a:pt x="8699" y="12739"/>
                      <a:pt x="8671" y="12761"/>
                      <a:pt x="8677" y="12783"/>
                    </a:cubicBezTo>
                    <a:cubicBezTo>
                      <a:pt x="8671" y="12805"/>
                      <a:pt x="8671" y="12839"/>
                      <a:pt x="8671" y="12850"/>
                    </a:cubicBezTo>
                    <a:cubicBezTo>
                      <a:pt x="8677" y="12861"/>
                      <a:pt x="8699" y="12866"/>
                      <a:pt x="8693" y="12872"/>
                    </a:cubicBezTo>
                    <a:cubicBezTo>
                      <a:pt x="8699" y="12888"/>
                      <a:pt x="8705" y="12905"/>
                      <a:pt x="8699" y="12922"/>
                    </a:cubicBezTo>
                    <a:lnTo>
                      <a:pt x="8682" y="12922"/>
                    </a:lnTo>
                    <a:cubicBezTo>
                      <a:pt x="8692" y="12925"/>
                      <a:pt x="8690" y="12928"/>
                      <a:pt x="8688" y="12930"/>
                    </a:cubicBezTo>
                    <a:lnTo>
                      <a:pt x="8688" y="12930"/>
                    </a:lnTo>
                    <a:lnTo>
                      <a:pt x="8693" y="12927"/>
                    </a:lnTo>
                    <a:lnTo>
                      <a:pt x="8693" y="12927"/>
                    </a:lnTo>
                    <a:cubicBezTo>
                      <a:pt x="8705" y="12933"/>
                      <a:pt x="8693" y="12944"/>
                      <a:pt x="8682" y="12944"/>
                    </a:cubicBezTo>
                    <a:lnTo>
                      <a:pt x="8699" y="12949"/>
                    </a:lnTo>
                    <a:lnTo>
                      <a:pt x="8677" y="12955"/>
                    </a:lnTo>
                    <a:cubicBezTo>
                      <a:pt x="8682" y="12955"/>
                      <a:pt x="8682" y="12971"/>
                      <a:pt x="8705" y="12971"/>
                    </a:cubicBezTo>
                    <a:cubicBezTo>
                      <a:pt x="8701" y="12971"/>
                      <a:pt x="8697" y="12974"/>
                      <a:pt x="8695" y="12974"/>
                    </a:cubicBezTo>
                    <a:cubicBezTo>
                      <a:pt x="8694" y="12974"/>
                      <a:pt x="8693" y="12973"/>
                      <a:pt x="8693" y="12971"/>
                    </a:cubicBezTo>
                    <a:lnTo>
                      <a:pt x="8682" y="12999"/>
                    </a:lnTo>
                    <a:lnTo>
                      <a:pt x="8682" y="12999"/>
                    </a:lnTo>
                    <a:lnTo>
                      <a:pt x="8693" y="12988"/>
                    </a:lnTo>
                    <a:cubicBezTo>
                      <a:pt x="8705" y="12988"/>
                      <a:pt x="8710" y="12999"/>
                      <a:pt x="8705" y="13005"/>
                    </a:cubicBezTo>
                    <a:cubicBezTo>
                      <a:pt x="8701" y="13003"/>
                      <a:pt x="8697" y="13002"/>
                      <a:pt x="8694" y="13002"/>
                    </a:cubicBezTo>
                    <a:cubicBezTo>
                      <a:pt x="8687" y="13002"/>
                      <a:pt x="8681" y="13005"/>
                      <a:pt x="8677" y="13005"/>
                    </a:cubicBezTo>
                    <a:cubicBezTo>
                      <a:pt x="8678" y="13006"/>
                      <a:pt x="8679" y="13006"/>
                      <a:pt x="8681" y="13006"/>
                    </a:cubicBezTo>
                    <a:cubicBezTo>
                      <a:pt x="8685" y="13006"/>
                      <a:pt x="8691" y="13003"/>
                      <a:pt x="8695" y="13003"/>
                    </a:cubicBezTo>
                    <a:cubicBezTo>
                      <a:pt x="8696" y="13003"/>
                      <a:pt x="8698" y="13003"/>
                      <a:pt x="8699" y="13005"/>
                    </a:cubicBezTo>
                    <a:cubicBezTo>
                      <a:pt x="8705" y="13010"/>
                      <a:pt x="8710" y="13016"/>
                      <a:pt x="8705" y="13027"/>
                    </a:cubicBezTo>
                    <a:lnTo>
                      <a:pt x="8699" y="13027"/>
                    </a:lnTo>
                    <a:cubicBezTo>
                      <a:pt x="8705" y="13032"/>
                      <a:pt x="8677" y="13038"/>
                      <a:pt x="8677" y="13038"/>
                    </a:cubicBezTo>
                    <a:cubicBezTo>
                      <a:pt x="8688" y="13042"/>
                      <a:pt x="8684" y="13048"/>
                      <a:pt x="8689" y="13048"/>
                    </a:cubicBezTo>
                    <a:cubicBezTo>
                      <a:pt x="8692" y="13048"/>
                      <a:pt x="8696" y="13047"/>
                      <a:pt x="8705" y="13043"/>
                    </a:cubicBezTo>
                    <a:lnTo>
                      <a:pt x="8705" y="13043"/>
                    </a:lnTo>
                    <a:cubicBezTo>
                      <a:pt x="8710" y="13054"/>
                      <a:pt x="8693" y="13054"/>
                      <a:pt x="8682" y="13054"/>
                    </a:cubicBezTo>
                    <a:cubicBezTo>
                      <a:pt x="8699" y="13060"/>
                      <a:pt x="8693" y="13066"/>
                      <a:pt x="8677" y="13071"/>
                    </a:cubicBezTo>
                    <a:cubicBezTo>
                      <a:pt x="8710" y="13082"/>
                      <a:pt x="8666" y="13093"/>
                      <a:pt x="8693" y="13099"/>
                    </a:cubicBezTo>
                    <a:lnTo>
                      <a:pt x="8677" y="13110"/>
                    </a:lnTo>
                    <a:cubicBezTo>
                      <a:pt x="8682" y="13110"/>
                      <a:pt x="8705" y="13110"/>
                      <a:pt x="8705" y="13115"/>
                    </a:cubicBezTo>
                    <a:cubicBezTo>
                      <a:pt x="8699" y="13121"/>
                      <a:pt x="8682" y="13121"/>
                      <a:pt x="8677" y="13121"/>
                    </a:cubicBezTo>
                    <a:lnTo>
                      <a:pt x="8705" y="13121"/>
                    </a:lnTo>
                    <a:cubicBezTo>
                      <a:pt x="8677" y="13154"/>
                      <a:pt x="8699" y="13198"/>
                      <a:pt x="8671" y="13232"/>
                    </a:cubicBezTo>
                    <a:cubicBezTo>
                      <a:pt x="8677" y="13248"/>
                      <a:pt x="8693" y="13265"/>
                      <a:pt x="8682" y="13287"/>
                    </a:cubicBezTo>
                    <a:lnTo>
                      <a:pt x="8677" y="13287"/>
                    </a:lnTo>
                    <a:lnTo>
                      <a:pt x="8671" y="13309"/>
                    </a:lnTo>
                    <a:lnTo>
                      <a:pt x="8671" y="13309"/>
                    </a:lnTo>
                    <a:lnTo>
                      <a:pt x="8682" y="13292"/>
                    </a:lnTo>
                    <a:cubicBezTo>
                      <a:pt x="8682" y="13303"/>
                      <a:pt x="8693" y="13303"/>
                      <a:pt x="8693" y="13309"/>
                    </a:cubicBezTo>
                    <a:cubicBezTo>
                      <a:pt x="8677" y="13331"/>
                      <a:pt x="8666" y="13359"/>
                      <a:pt x="8677" y="13375"/>
                    </a:cubicBezTo>
                    <a:cubicBezTo>
                      <a:pt x="8710" y="13392"/>
                      <a:pt x="8649" y="13386"/>
                      <a:pt x="8671" y="13403"/>
                    </a:cubicBezTo>
                    <a:lnTo>
                      <a:pt x="8655" y="13403"/>
                    </a:lnTo>
                    <a:cubicBezTo>
                      <a:pt x="8671" y="13420"/>
                      <a:pt x="8671" y="13431"/>
                      <a:pt x="8693" y="13447"/>
                    </a:cubicBezTo>
                    <a:cubicBezTo>
                      <a:pt x="8672" y="13447"/>
                      <a:pt x="8674" y="13451"/>
                      <a:pt x="8678" y="13453"/>
                    </a:cubicBezTo>
                    <a:lnTo>
                      <a:pt x="8693" y="13453"/>
                    </a:lnTo>
                    <a:cubicBezTo>
                      <a:pt x="8685" y="13453"/>
                      <a:pt x="8680" y="13462"/>
                      <a:pt x="8676" y="13462"/>
                    </a:cubicBezTo>
                    <a:cubicBezTo>
                      <a:pt x="8675" y="13462"/>
                      <a:pt x="8675" y="13462"/>
                      <a:pt x="8675" y="13462"/>
                    </a:cubicBezTo>
                    <a:lnTo>
                      <a:pt x="8675" y="13462"/>
                    </a:lnTo>
                    <a:lnTo>
                      <a:pt x="8682" y="13470"/>
                    </a:lnTo>
                    <a:lnTo>
                      <a:pt x="8671" y="13470"/>
                    </a:lnTo>
                    <a:cubicBezTo>
                      <a:pt x="8671" y="13475"/>
                      <a:pt x="8677" y="13497"/>
                      <a:pt x="8649" y="13503"/>
                    </a:cubicBezTo>
                    <a:cubicBezTo>
                      <a:pt x="8671" y="13530"/>
                      <a:pt x="8666" y="13564"/>
                      <a:pt x="8655" y="13591"/>
                    </a:cubicBezTo>
                    <a:cubicBezTo>
                      <a:pt x="8671" y="13597"/>
                      <a:pt x="8671" y="13608"/>
                      <a:pt x="8671" y="13613"/>
                    </a:cubicBezTo>
                    <a:lnTo>
                      <a:pt x="8655" y="13619"/>
                    </a:lnTo>
                    <a:cubicBezTo>
                      <a:pt x="8666" y="13624"/>
                      <a:pt x="8682" y="13636"/>
                      <a:pt x="8671" y="13641"/>
                    </a:cubicBezTo>
                    <a:lnTo>
                      <a:pt x="8666" y="13641"/>
                    </a:lnTo>
                    <a:cubicBezTo>
                      <a:pt x="8666" y="13647"/>
                      <a:pt x="8655" y="13652"/>
                      <a:pt x="8671" y="13663"/>
                    </a:cubicBezTo>
                    <a:cubicBezTo>
                      <a:pt x="8671" y="13669"/>
                      <a:pt x="8655" y="13674"/>
                      <a:pt x="8644" y="13674"/>
                    </a:cubicBezTo>
                    <a:cubicBezTo>
                      <a:pt x="8671" y="13674"/>
                      <a:pt x="8638" y="13691"/>
                      <a:pt x="8638" y="13691"/>
                    </a:cubicBezTo>
                    <a:cubicBezTo>
                      <a:pt x="8638" y="13691"/>
                      <a:pt x="8627" y="13702"/>
                      <a:pt x="8627" y="13730"/>
                    </a:cubicBezTo>
                    <a:cubicBezTo>
                      <a:pt x="8621" y="13707"/>
                      <a:pt x="8610" y="13691"/>
                      <a:pt x="8599" y="13669"/>
                    </a:cubicBezTo>
                    <a:cubicBezTo>
                      <a:pt x="8616" y="13636"/>
                      <a:pt x="8588" y="13641"/>
                      <a:pt x="8566" y="13553"/>
                    </a:cubicBezTo>
                    <a:lnTo>
                      <a:pt x="8561" y="13564"/>
                    </a:lnTo>
                    <a:cubicBezTo>
                      <a:pt x="8478" y="13375"/>
                      <a:pt x="8417" y="13143"/>
                      <a:pt x="8312" y="12933"/>
                    </a:cubicBezTo>
                    <a:lnTo>
                      <a:pt x="8317" y="12922"/>
                    </a:lnTo>
                    <a:lnTo>
                      <a:pt x="8284" y="12888"/>
                    </a:lnTo>
                    <a:cubicBezTo>
                      <a:pt x="8184" y="12656"/>
                      <a:pt x="8063" y="12368"/>
                      <a:pt x="7974" y="12186"/>
                    </a:cubicBezTo>
                    <a:cubicBezTo>
                      <a:pt x="7935" y="12130"/>
                      <a:pt x="7880" y="12047"/>
                      <a:pt x="7841" y="11959"/>
                    </a:cubicBezTo>
                    <a:lnTo>
                      <a:pt x="7841" y="11959"/>
                    </a:lnTo>
                    <a:lnTo>
                      <a:pt x="7847" y="11964"/>
                    </a:lnTo>
                    <a:cubicBezTo>
                      <a:pt x="7841" y="11959"/>
                      <a:pt x="7836" y="11948"/>
                      <a:pt x="7836" y="11931"/>
                    </a:cubicBezTo>
                    <a:lnTo>
                      <a:pt x="7836" y="11931"/>
                    </a:lnTo>
                    <a:cubicBezTo>
                      <a:pt x="7839" y="11931"/>
                      <a:pt x="7841" y="11934"/>
                      <a:pt x="7841" y="11934"/>
                    </a:cubicBezTo>
                    <a:cubicBezTo>
                      <a:pt x="7841" y="11934"/>
                      <a:pt x="7841" y="11933"/>
                      <a:pt x="7841" y="11931"/>
                    </a:cubicBezTo>
                    <a:cubicBezTo>
                      <a:pt x="7847" y="11931"/>
                      <a:pt x="7836" y="11926"/>
                      <a:pt x="7836" y="11926"/>
                    </a:cubicBezTo>
                    <a:cubicBezTo>
                      <a:pt x="7840" y="11926"/>
                      <a:pt x="7838" y="11916"/>
                      <a:pt x="7843" y="11916"/>
                    </a:cubicBezTo>
                    <a:cubicBezTo>
                      <a:pt x="7845" y="11916"/>
                      <a:pt x="7848" y="11917"/>
                      <a:pt x="7852" y="11920"/>
                    </a:cubicBezTo>
                    <a:cubicBezTo>
                      <a:pt x="7869" y="11909"/>
                      <a:pt x="7836" y="11909"/>
                      <a:pt x="7841" y="11903"/>
                    </a:cubicBezTo>
                    <a:cubicBezTo>
                      <a:pt x="7852" y="11903"/>
                      <a:pt x="7841" y="11909"/>
                      <a:pt x="7852" y="11909"/>
                    </a:cubicBezTo>
                    <a:lnTo>
                      <a:pt x="7852" y="11898"/>
                    </a:lnTo>
                    <a:cubicBezTo>
                      <a:pt x="7860" y="11898"/>
                      <a:pt x="7868" y="11901"/>
                      <a:pt x="7870" y="11902"/>
                    </a:cubicBezTo>
                    <a:lnTo>
                      <a:pt x="7870" y="11902"/>
                    </a:lnTo>
                    <a:cubicBezTo>
                      <a:pt x="7893" y="11876"/>
                      <a:pt x="7952" y="11875"/>
                      <a:pt x="7946" y="11843"/>
                    </a:cubicBezTo>
                    <a:cubicBezTo>
                      <a:pt x="7957" y="11843"/>
                      <a:pt x="7952" y="11848"/>
                      <a:pt x="7963" y="11848"/>
                    </a:cubicBezTo>
                    <a:cubicBezTo>
                      <a:pt x="7952" y="11826"/>
                      <a:pt x="8002" y="11826"/>
                      <a:pt x="8002" y="11809"/>
                    </a:cubicBezTo>
                    <a:lnTo>
                      <a:pt x="7985" y="11809"/>
                    </a:lnTo>
                    <a:cubicBezTo>
                      <a:pt x="8029" y="11787"/>
                      <a:pt x="8007" y="11760"/>
                      <a:pt x="8029" y="11732"/>
                    </a:cubicBezTo>
                    <a:lnTo>
                      <a:pt x="8018" y="11732"/>
                    </a:lnTo>
                    <a:cubicBezTo>
                      <a:pt x="8007" y="11726"/>
                      <a:pt x="8007" y="11715"/>
                      <a:pt x="8007" y="11715"/>
                    </a:cubicBezTo>
                    <a:lnTo>
                      <a:pt x="8007" y="11715"/>
                    </a:lnTo>
                    <a:cubicBezTo>
                      <a:pt x="8009" y="11715"/>
                      <a:pt x="8011" y="11716"/>
                      <a:pt x="8014" y="11717"/>
                    </a:cubicBezTo>
                    <a:lnTo>
                      <a:pt x="8014" y="11717"/>
                    </a:lnTo>
                    <a:cubicBezTo>
                      <a:pt x="8013" y="11716"/>
                      <a:pt x="8013" y="11716"/>
                      <a:pt x="8013" y="11715"/>
                    </a:cubicBezTo>
                    <a:cubicBezTo>
                      <a:pt x="8046" y="11699"/>
                      <a:pt x="8046" y="11649"/>
                      <a:pt x="8068" y="11616"/>
                    </a:cubicBezTo>
                    <a:cubicBezTo>
                      <a:pt x="8068" y="11566"/>
                      <a:pt x="8096" y="11511"/>
                      <a:pt x="8090" y="11461"/>
                    </a:cubicBezTo>
                    <a:lnTo>
                      <a:pt x="8090" y="11461"/>
                    </a:lnTo>
                    <a:cubicBezTo>
                      <a:pt x="8090" y="11463"/>
                      <a:pt x="8087" y="11463"/>
                      <a:pt x="8083" y="11463"/>
                    </a:cubicBezTo>
                    <a:cubicBezTo>
                      <a:pt x="8076" y="11463"/>
                      <a:pt x="8064" y="11461"/>
                      <a:pt x="8068" y="11461"/>
                    </a:cubicBezTo>
                    <a:cubicBezTo>
                      <a:pt x="8118" y="11450"/>
                      <a:pt x="8063" y="11433"/>
                      <a:pt x="8096" y="11422"/>
                    </a:cubicBezTo>
                    <a:cubicBezTo>
                      <a:pt x="8085" y="11394"/>
                      <a:pt x="8129" y="11367"/>
                      <a:pt x="8090" y="11339"/>
                    </a:cubicBezTo>
                    <a:lnTo>
                      <a:pt x="8101" y="11339"/>
                    </a:lnTo>
                    <a:cubicBezTo>
                      <a:pt x="8112" y="11328"/>
                      <a:pt x="8101" y="11328"/>
                      <a:pt x="8096" y="11328"/>
                    </a:cubicBezTo>
                    <a:lnTo>
                      <a:pt x="8101" y="11328"/>
                    </a:lnTo>
                    <a:cubicBezTo>
                      <a:pt x="8112" y="11322"/>
                      <a:pt x="8096" y="11311"/>
                      <a:pt x="8101" y="11300"/>
                    </a:cubicBezTo>
                    <a:lnTo>
                      <a:pt x="8090" y="11300"/>
                    </a:lnTo>
                    <a:cubicBezTo>
                      <a:pt x="8090" y="11298"/>
                      <a:pt x="8093" y="11298"/>
                      <a:pt x="8095" y="11298"/>
                    </a:cubicBezTo>
                    <a:cubicBezTo>
                      <a:pt x="8097" y="11298"/>
                      <a:pt x="8099" y="11298"/>
                      <a:pt x="8096" y="11295"/>
                    </a:cubicBezTo>
                    <a:lnTo>
                      <a:pt x="8101" y="11295"/>
                    </a:lnTo>
                    <a:lnTo>
                      <a:pt x="8090" y="11289"/>
                    </a:lnTo>
                    <a:cubicBezTo>
                      <a:pt x="8118" y="11289"/>
                      <a:pt x="8090" y="11273"/>
                      <a:pt x="8101" y="11267"/>
                    </a:cubicBezTo>
                    <a:cubicBezTo>
                      <a:pt x="8096" y="11262"/>
                      <a:pt x="8090" y="11245"/>
                      <a:pt x="8096" y="11234"/>
                    </a:cubicBezTo>
                    <a:cubicBezTo>
                      <a:pt x="8112" y="11234"/>
                      <a:pt x="8112" y="11217"/>
                      <a:pt x="8118" y="11206"/>
                    </a:cubicBezTo>
                    <a:cubicBezTo>
                      <a:pt x="8118" y="11184"/>
                      <a:pt x="8112" y="11162"/>
                      <a:pt x="8118" y="11134"/>
                    </a:cubicBezTo>
                    <a:lnTo>
                      <a:pt x="8096" y="11134"/>
                    </a:lnTo>
                    <a:lnTo>
                      <a:pt x="8096" y="11129"/>
                    </a:lnTo>
                    <a:lnTo>
                      <a:pt x="8101" y="11129"/>
                    </a:lnTo>
                    <a:cubicBezTo>
                      <a:pt x="8113" y="11126"/>
                      <a:pt x="8111" y="11123"/>
                      <a:pt x="8109" y="11119"/>
                    </a:cubicBezTo>
                    <a:lnTo>
                      <a:pt x="8109" y="11119"/>
                    </a:lnTo>
                    <a:cubicBezTo>
                      <a:pt x="8107" y="11120"/>
                      <a:pt x="8105" y="11120"/>
                      <a:pt x="8103" y="11120"/>
                    </a:cubicBezTo>
                    <a:cubicBezTo>
                      <a:pt x="8094" y="11120"/>
                      <a:pt x="8088" y="11115"/>
                      <a:pt x="8096" y="11107"/>
                    </a:cubicBezTo>
                    <a:lnTo>
                      <a:pt x="8101" y="11107"/>
                    </a:lnTo>
                    <a:lnTo>
                      <a:pt x="8096" y="11101"/>
                    </a:lnTo>
                    <a:cubicBezTo>
                      <a:pt x="8112" y="11101"/>
                      <a:pt x="8118" y="11096"/>
                      <a:pt x="8129" y="11096"/>
                    </a:cubicBezTo>
                    <a:cubicBezTo>
                      <a:pt x="8129" y="11073"/>
                      <a:pt x="8101" y="11062"/>
                      <a:pt x="8112" y="11040"/>
                    </a:cubicBezTo>
                    <a:cubicBezTo>
                      <a:pt x="8121" y="11040"/>
                      <a:pt x="8110" y="11031"/>
                      <a:pt x="8116" y="11031"/>
                    </a:cubicBezTo>
                    <a:cubicBezTo>
                      <a:pt x="8118" y="11031"/>
                      <a:pt x="8122" y="11032"/>
                      <a:pt x="8129" y="11035"/>
                    </a:cubicBezTo>
                    <a:cubicBezTo>
                      <a:pt x="8127" y="11028"/>
                      <a:pt x="8124" y="11027"/>
                      <a:pt x="8120" y="11027"/>
                    </a:cubicBezTo>
                    <a:cubicBezTo>
                      <a:pt x="8116" y="11027"/>
                      <a:pt x="8112" y="11028"/>
                      <a:pt x="8107" y="11028"/>
                    </a:cubicBezTo>
                    <a:cubicBezTo>
                      <a:pt x="8102" y="11028"/>
                      <a:pt x="8097" y="11027"/>
                      <a:pt x="8090" y="11024"/>
                    </a:cubicBezTo>
                    <a:cubicBezTo>
                      <a:pt x="8090" y="11024"/>
                      <a:pt x="8085" y="11018"/>
                      <a:pt x="8090" y="11018"/>
                    </a:cubicBezTo>
                    <a:lnTo>
                      <a:pt x="8112" y="11018"/>
                    </a:lnTo>
                    <a:lnTo>
                      <a:pt x="8112" y="11013"/>
                    </a:lnTo>
                    <a:lnTo>
                      <a:pt x="8118" y="11013"/>
                    </a:lnTo>
                    <a:cubicBezTo>
                      <a:pt x="8101" y="10996"/>
                      <a:pt x="8140" y="10985"/>
                      <a:pt x="8118" y="10968"/>
                    </a:cubicBezTo>
                    <a:lnTo>
                      <a:pt x="8118" y="10968"/>
                    </a:lnTo>
                    <a:cubicBezTo>
                      <a:pt x="8112" y="10968"/>
                      <a:pt x="8118" y="10979"/>
                      <a:pt x="8101" y="10979"/>
                    </a:cubicBezTo>
                    <a:cubicBezTo>
                      <a:pt x="8085" y="10963"/>
                      <a:pt x="8123" y="10963"/>
                      <a:pt x="8112" y="10952"/>
                    </a:cubicBezTo>
                    <a:lnTo>
                      <a:pt x="8123" y="10952"/>
                    </a:lnTo>
                    <a:cubicBezTo>
                      <a:pt x="8118" y="10941"/>
                      <a:pt x="8101" y="10941"/>
                      <a:pt x="8118" y="10935"/>
                    </a:cubicBezTo>
                    <a:cubicBezTo>
                      <a:pt x="8129" y="10935"/>
                      <a:pt x="8129" y="10941"/>
                      <a:pt x="8140" y="10941"/>
                    </a:cubicBezTo>
                    <a:cubicBezTo>
                      <a:pt x="8140" y="10936"/>
                      <a:pt x="8140" y="10928"/>
                      <a:pt x="8128" y="10928"/>
                    </a:cubicBezTo>
                    <a:cubicBezTo>
                      <a:pt x="8126" y="10928"/>
                      <a:pt x="8122" y="10928"/>
                      <a:pt x="8118" y="10930"/>
                    </a:cubicBezTo>
                    <a:cubicBezTo>
                      <a:pt x="8112" y="10924"/>
                      <a:pt x="8123" y="10924"/>
                      <a:pt x="8129" y="10913"/>
                    </a:cubicBezTo>
                    <a:lnTo>
                      <a:pt x="8129" y="10913"/>
                    </a:lnTo>
                    <a:cubicBezTo>
                      <a:pt x="8125" y="10913"/>
                      <a:pt x="8122" y="10918"/>
                      <a:pt x="8118" y="10918"/>
                    </a:cubicBezTo>
                    <a:cubicBezTo>
                      <a:pt x="8116" y="10918"/>
                      <a:pt x="8114" y="10917"/>
                      <a:pt x="8112" y="10913"/>
                    </a:cubicBezTo>
                    <a:cubicBezTo>
                      <a:pt x="8118" y="10907"/>
                      <a:pt x="8118" y="10896"/>
                      <a:pt x="8118" y="10885"/>
                    </a:cubicBezTo>
                    <a:lnTo>
                      <a:pt x="8129" y="10885"/>
                    </a:lnTo>
                    <a:cubicBezTo>
                      <a:pt x="8112" y="10880"/>
                      <a:pt x="8146" y="10880"/>
                      <a:pt x="8146" y="10869"/>
                    </a:cubicBezTo>
                    <a:cubicBezTo>
                      <a:pt x="8140" y="10841"/>
                      <a:pt x="8118" y="10797"/>
                      <a:pt x="8123" y="10769"/>
                    </a:cubicBezTo>
                    <a:cubicBezTo>
                      <a:pt x="8101" y="10764"/>
                      <a:pt x="8101" y="10758"/>
                      <a:pt x="8096" y="10741"/>
                    </a:cubicBezTo>
                    <a:lnTo>
                      <a:pt x="8123" y="10741"/>
                    </a:lnTo>
                    <a:lnTo>
                      <a:pt x="8118" y="10736"/>
                    </a:lnTo>
                    <a:lnTo>
                      <a:pt x="8118" y="10736"/>
                    </a:lnTo>
                    <a:cubicBezTo>
                      <a:pt x="8122" y="10736"/>
                      <a:pt x="8123" y="10738"/>
                      <a:pt x="8125" y="10738"/>
                    </a:cubicBezTo>
                    <a:cubicBezTo>
                      <a:pt x="8126" y="10738"/>
                      <a:pt x="8127" y="10738"/>
                      <a:pt x="8129" y="10736"/>
                    </a:cubicBezTo>
                    <a:lnTo>
                      <a:pt x="8112" y="10736"/>
                    </a:lnTo>
                    <a:cubicBezTo>
                      <a:pt x="8116" y="10736"/>
                      <a:pt x="8118" y="10724"/>
                      <a:pt x="8126" y="10724"/>
                    </a:cubicBezTo>
                    <a:cubicBezTo>
                      <a:pt x="8130" y="10724"/>
                      <a:pt x="8134" y="10726"/>
                      <a:pt x="8140" y="10730"/>
                    </a:cubicBezTo>
                    <a:lnTo>
                      <a:pt x="8140" y="10703"/>
                    </a:lnTo>
                    <a:cubicBezTo>
                      <a:pt x="8140" y="10692"/>
                      <a:pt x="8118" y="10703"/>
                      <a:pt x="8123" y="10686"/>
                    </a:cubicBezTo>
                    <a:lnTo>
                      <a:pt x="8140" y="10686"/>
                    </a:lnTo>
                    <a:cubicBezTo>
                      <a:pt x="8157" y="10664"/>
                      <a:pt x="8085" y="10664"/>
                      <a:pt x="8096" y="10647"/>
                    </a:cubicBezTo>
                    <a:lnTo>
                      <a:pt x="8101" y="10647"/>
                    </a:lnTo>
                    <a:cubicBezTo>
                      <a:pt x="8096" y="10647"/>
                      <a:pt x="8096" y="10636"/>
                      <a:pt x="8090" y="10636"/>
                    </a:cubicBezTo>
                    <a:cubicBezTo>
                      <a:pt x="8076" y="10642"/>
                      <a:pt x="8079" y="10642"/>
                      <a:pt x="8084" y="10642"/>
                    </a:cubicBezTo>
                    <a:cubicBezTo>
                      <a:pt x="8089" y="10642"/>
                      <a:pt x="8096" y="10642"/>
                      <a:pt x="8090" y="10647"/>
                    </a:cubicBezTo>
                    <a:cubicBezTo>
                      <a:pt x="8068" y="10647"/>
                      <a:pt x="8074" y="10636"/>
                      <a:pt x="8057" y="10636"/>
                    </a:cubicBezTo>
                    <a:cubicBezTo>
                      <a:pt x="8063" y="10631"/>
                      <a:pt x="8046" y="10631"/>
                      <a:pt x="8046" y="10625"/>
                    </a:cubicBezTo>
                    <a:cubicBezTo>
                      <a:pt x="8063" y="10620"/>
                      <a:pt x="8046" y="10603"/>
                      <a:pt x="8068" y="10603"/>
                    </a:cubicBezTo>
                    <a:cubicBezTo>
                      <a:pt x="8063" y="10603"/>
                      <a:pt x="8040" y="10598"/>
                      <a:pt x="8035" y="10592"/>
                    </a:cubicBezTo>
                    <a:cubicBezTo>
                      <a:pt x="8046" y="10586"/>
                      <a:pt x="8052" y="10586"/>
                      <a:pt x="8055" y="10586"/>
                    </a:cubicBezTo>
                    <a:cubicBezTo>
                      <a:pt x="8058" y="10586"/>
                      <a:pt x="8060" y="10586"/>
                      <a:pt x="8063" y="10581"/>
                    </a:cubicBezTo>
                    <a:lnTo>
                      <a:pt x="8046" y="10581"/>
                    </a:lnTo>
                    <a:cubicBezTo>
                      <a:pt x="8046" y="10575"/>
                      <a:pt x="8057" y="10575"/>
                      <a:pt x="8063" y="10575"/>
                    </a:cubicBezTo>
                    <a:cubicBezTo>
                      <a:pt x="8063" y="10570"/>
                      <a:pt x="8040" y="10570"/>
                      <a:pt x="8046" y="10564"/>
                    </a:cubicBezTo>
                    <a:lnTo>
                      <a:pt x="8046" y="10564"/>
                    </a:lnTo>
                    <a:lnTo>
                      <a:pt x="8063" y="10570"/>
                    </a:lnTo>
                    <a:cubicBezTo>
                      <a:pt x="8057" y="10564"/>
                      <a:pt x="8057" y="10564"/>
                      <a:pt x="8063" y="10553"/>
                    </a:cubicBezTo>
                    <a:lnTo>
                      <a:pt x="8063" y="10553"/>
                    </a:lnTo>
                    <a:cubicBezTo>
                      <a:pt x="8057" y="10553"/>
                      <a:pt x="8057" y="10564"/>
                      <a:pt x="8040" y="10564"/>
                    </a:cubicBezTo>
                    <a:cubicBezTo>
                      <a:pt x="8040" y="10554"/>
                      <a:pt x="8020" y="10553"/>
                      <a:pt x="8038" y="10548"/>
                    </a:cubicBezTo>
                    <a:lnTo>
                      <a:pt x="8038" y="10548"/>
                    </a:lnTo>
                    <a:cubicBezTo>
                      <a:pt x="8039" y="10551"/>
                      <a:pt x="8045" y="10549"/>
                      <a:pt x="8057" y="10553"/>
                    </a:cubicBezTo>
                    <a:lnTo>
                      <a:pt x="8040" y="10548"/>
                    </a:lnTo>
                    <a:cubicBezTo>
                      <a:pt x="8040" y="10548"/>
                      <a:pt x="8039" y="10548"/>
                      <a:pt x="8038" y="10548"/>
                    </a:cubicBezTo>
                    <a:lnTo>
                      <a:pt x="8038" y="10548"/>
                    </a:lnTo>
                    <a:cubicBezTo>
                      <a:pt x="8038" y="10547"/>
                      <a:pt x="8039" y="10545"/>
                      <a:pt x="8040" y="10542"/>
                    </a:cubicBezTo>
                    <a:lnTo>
                      <a:pt x="8046" y="10542"/>
                    </a:lnTo>
                    <a:cubicBezTo>
                      <a:pt x="8029" y="10537"/>
                      <a:pt x="8046" y="10526"/>
                      <a:pt x="8046" y="10520"/>
                    </a:cubicBezTo>
                    <a:lnTo>
                      <a:pt x="8057" y="10520"/>
                    </a:lnTo>
                    <a:cubicBezTo>
                      <a:pt x="8049" y="10520"/>
                      <a:pt x="8041" y="10517"/>
                      <a:pt x="8039" y="10516"/>
                    </a:cubicBezTo>
                    <a:lnTo>
                      <a:pt x="8039" y="10516"/>
                    </a:lnTo>
                    <a:cubicBezTo>
                      <a:pt x="8034" y="10520"/>
                      <a:pt x="8028" y="10520"/>
                      <a:pt x="8013" y="10520"/>
                    </a:cubicBezTo>
                    <a:cubicBezTo>
                      <a:pt x="8035" y="10515"/>
                      <a:pt x="7985" y="10515"/>
                      <a:pt x="8002" y="10498"/>
                    </a:cubicBezTo>
                    <a:cubicBezTo>
                      <a:pt x="8003" y="10498"/>
                      <a:pt x="8006" y="10498"/>
                      <a:pt x="8008" y="10498"/>
                    </a:cubicBezTo>
                    <a:lnTo>
                      <a:pt x="8008" y="10498"/>
                    </a:lnTo>
                    <a:cubicBezTo>
                      <a:pt x="8007" y="10498"/>
                      <a:pt x="8007" y="10498"/>
                      <a:pt x="8007" y="10498"/>
                    </a:cubicBezTo>
                    <a:cubicBezTo>
                      <a:pt x="8002" y="10492"/>
                      <a:pt x="8029" y="10492"/>
                      <a:pt x="8018" y="10492"/>
                    </a:cubicBezTo>
                    <a:cubicBezTo>
                      <a:pt x="8013" y="10487"/>
                      <a:pt x="8002" y="10492"/>
                      <a:pt x="8007" y="10481"/>
                    </a:cubicBezTo>
                    <a:lnTo>
                      <a:pt x="8013" y="10481"/>
                    </a:lnTo>
                    <a:cubicBezTo>
                      <a:pt x="8018" y="10470"/>
                      <a:pt x="8007" y="10465"/>
                      <a:pt x="8035" y="10459"/>
                    </a:cubicBezTo>
                    <a:lnTo>
                      <a:pt x="8040" y="10459"/>
                    </a:lnTo>
                    <a:cubicBezTo>
                      <a:pt x="8045" y="10460"/>
                      <a:pt x="8047" y="10461"/>
                      <a:pt x="8049" y="10461"/>
                    </a:cubicBezTo>
                    <a:cubicBezTo>
                      <a:pt x="8054" y="10461"/>
                      <a:pt x="8040" y="10454"/>
                      <a:pt x="8063" y="10454"/>
                    </a:cubicBezTo>
                    <a:cubicBezTo>
                      <a:pt x="8046" y="10454"/>
                      <a:pt x="8046" y="10443"/>
                      <a:pt x="8057" y="10437"/>
                    </a:cubicBezTo>
                    <a:lnTo>
                      <a:pt x="8040" y="10437"/>
                    </a:lnTo>
                    <a:cubicBezTo>
                      <a:pt x="7991" y="10431"/>
                      <a:pt x="8074" y="10437"/>
                      <a:pt x="8068" y="10426"/>
                    </a:cubicBezTo>
                    <a:cubicBezTo>
                      <a:pt x="8065" y="10423"/>
                      <a:pt x="8063" y="10422"/>
                      <a:pt x="8062" y="10422"/>
                    </a:cubicBezTo>
                    <a:cubicBezTo>
                      <a:pt x="8060" y="10422"/>
                      <a:pt x="8061" y="10427"/>
                      <a:pt x="8059" y="10427"/>
                    </a:cubicBezTo>
                    <a:cubicBezTo>
                      <a:pt x="8058" y="10427"/>
                      <a:pt x="8058" y="10427"/>
                      <a:pt x="8057" y="10426"/>
                    </a:cubicBezTo>
                    <a:cubicBezTo>
                      <a:pt x="8057" y="10415"/>
                      <a:pt x="8068" y="10415"/>
                      <a:pt x="8063" y="10409"/>
                    </a:cubicBezTo>
                    <a:cubicBezTo>
                      <a:pt x="8068" y="10409"/>
                      <a:pt x="8074" y="10404"/>
                      <a:pt x="8096" y="10398"/>
                    </a:cubicBezTo>
                    <a:cubicBezTo>
                      <a:pt x="8090" y="10387"/>
                      <a:pt x="8101" y="10382"/>
                      <a:pt x="8085" y="10376"/>
                    </a:cubicBezTo>
                    <a:lnTo>
                      <a:pt x="8085" y="10376"/>
                    </a:lnTo>
                    <a:cubicBezTo>
                      <a:pt x="8068" y="10382"/>
                      <a:pt x="8101" y="10382"/>
                      <a:pt x="8085" y="10398"/>
                    </a:cubicBezTo>
                    <a:lnTo>
                      <a:pt x="8063" y="10398"/>
                    </a:lnTo>
                    <a:cubicBezTo>
                      <a:pt x="8063" y="10387"/>
                      <a:pt x="8057" y="10382"/>
                      <a:pt x="8057" y="10376"/>
                    </a:cubicBezTo>
                    <a:lnTo>
                      <a:pt x="8040" y="10376"/>
                    </a:lnTo>
                    <a:cubicBezTo>
                      <a:pt x="8035" y="10371"/>
                      <a:pt x="8013" y="10360"/>
                      <a:pt x="8018" y="10354"/>
                    </a:cubicBezTo>
                    <a:cubicBezTo>
                      <a:pt x="8035" y="10354"/>
                      <a:pt x="8035" y="10354"/>
                      <a:pt x="8035" y="10360"/>
                    </a:cubicBezTo>
                    <a:cubicBezTo>
                      <a:pt x="8046" y="10354"/>
                      <a:pt x="8035" y="10354"/>
                      <a:pt x="8040" y="10348"/>
                    </a:cubicBezTo>
                    <a:cubicBezTo>
                      <a:pt x="8057" y="10348"/>
                      <a:pt x="8040" y="10354"/>
                      <a:pt x="8057" y="10354"/>
                    </a:cubicBezTo>
                    <a:lnTo>
                      <a:pt x="8046" y="10343"/>
                    </a:lnTo>
                    <a:cubicBezTo>
                      <a:pt x="8029" y="10343"/>
                      <a:pt x="8046" y="10332"/>
                      <a:pt x="8040" y="10326"/>
                    </a:cubicBezTo>
                    <a:cubicBezTo>
                      <a:pt x="8040" y="10315"/>
                      <a:pt x="8007" y="10315"/>
                      <a:pt x="7985" y="10304"/>
                    </a:cubicBezTo>
                    <a:cubicBezTo>
                      <a:pt x="7991" y="10304"/>
                      <a:pt x="8002" y="10299"/>
                      <a:pt x="8007" y="10299"/>
                    </a:cubicBezTo>
                    <a:lnTo>
                      <a:pt x="8007" y="10299"/>
                    </a:lnTo>
                    <a:cubicBezTo>
                      <a:pt x="8004" y="10301"/>
                      <a:pt x="8004" y="10301"/>
                      <a:pt x="8006" y="10301"/>
                    </a:cubicBezTo>
                    <a:cubicBezTo>
                      <a:pt x="8007" y="10301"/>
                      <a:pt x="8010" y="10301"/>
                      <a:pt x="8013" y="10304"/>
                    </a:cubicBezTo>
                    <a:cubicBezTo>
                      <a:pt x="8013" y="10301"/>
                      <a:pt x="8023" y="10297"/>
                      <a:pt x="8033" y="10295"/>
                    </a:cubicBezTo>
                    <a:lnTo>
                      <a:pt x="8033" y="10295"/>
                    </a:lnTo>
                    <a:cubicBezTo>
                      <a:pt x="8033" y="10295"/>
                      <a:pt x="8033" y="10295"/>
                      <a:pt x="8033" y="10295"/>
                    </a:cubicBezTo>
                    <a:cubicBezTo>
                      <a:pt x="8034" y="10295"/>
                      <a:pt x="8035" y="10295"/>
                      <a:pt x="8035" y="10294"/>
                    </a:cubicBezTo>
                    <a:lnTo>
                      <a:pt x="8035" y="10294"/>
                    </a:lnTo>
                    <a:cubicBezTo>
                      <a:pt x="8034" y="10294"/>
                      <a:pt x="8034" y="10295"/>
                      <a:pt x="8033" y="10295"/>
                    </a:cubicBezTo>
                    <a:lnTo>
                      <a:pt x="8033" y="10295"/>
                    </a:lnTo>
                    <a:cubicBezTo>
                      <a:pt x="8032" y="10295"/>
                      <a:pt x="8030" y="10294"/>
                      <a:pt x="8029" y="10293"/>
                    </a:cubicBezTo>
                    <a:lnTo>
                      <a:pt x="8029" y="10277"/>
                    </a:lnTo>
                    <a:cubicBezTo>
                      <a:pt x="8018" y="10277"/>
                      <a:pt x="8015" y="10281"/>
                      <a:pt x="8012" y="10281"/>
                    </a:cubicBezTo>
                    <a:cubicBezTo>
                      <a:pt x="8010" y="10281"/>
                      <a:pt x="8009" y="10280"/>
                      <a:pt x="8007" y="10277"/>
                    </a:cubicBezTo>
                    <a:cubicBezTo>
                      <a:pt x="8002" y="10271"/>
                      <a:pt x="8007" y="10271"/>
                      <a:pt x="8007" y="10265"/>
                    </a:cubicBezTo>
                    <a:cubicBezTo>
                      <a:pt x="8011" y="10265"/>
                      <a:pt x="8020" y="10263"/>
                      <a:pt x="8025" y="10263"/>
                    </a:cubicBezTo>
                    <a:cubicBezTo>
                      <a:pt x="8028" y="10263"/>
                      <a:pt x="8029" y="10264"/>
                      <a:pt x="8029" y="10265"/>
                    </a:cubicBezTo>
                    <a:cubicBezTo>
                      <a:pt x="8035" y="10260"/>
                      <a:pt x="8035" y="10260"/>
                      <a:pt x="8018" y="10260"/>
                    </a:cubicBezTo>
                    <a:cubicBezTo>
                      <a:pt x="8018" y="10261"/>
                      <a:pt x="8017" y="10261"/>
                      <a:pt x="8016" y="10261"/>
                    </a:cubicBezTo>
                    <a:cubicBezTo>
                      <a:pt x="8015" y="10261"/>
                      <a:pt x="8013" y="10259"/>
                      <a:pt x="8011" y="10258"/>
                    </a:cubicBezTo>
                    <a:lnTo>
                      <a:pt x="8011" y="10258"/>
                    </a:lnTo>
                    <a:cubicBezTo>
                      <a:pt x="8026" y="10249"/>
                      <a:pt x="8002" y="10249"/>
                      <a:pt x="8002" y="10249"/>
                    </a:cubicBezTo>
                    <a:lnTo>
                      <a:pt x="8002" y="10249"/>
                    </a:lnTo>
                    <a:cubicBezTo>
                      <a:pt x="8002" y="10249"/>
                      <a:pt x="8005" y="10249"/>
                      <a:pt x="8007" y="10255"/>
                    </a:cubicBezTo>
                    <a:lnTo>
                      <a:pt x="8007" y="10255"/>
                    </a:lnTo>
                    <a:cubicBezTo>
                      <a:pt x="8005" y="10254"/>
                      <a:pt x="8004" y="10254"/>
                      <a:pt x="8002" y="10254"/>
                    </a:cubicBezTo>
                    <a:cubicBezTo>
                      <a:pt x="7999" y="10254"/>
                      <a:pt x="7995" y="10255"/>
                      <a:pt x="7991" y="10260"/>
                    </a:cubicBezTo>
                    <a:lnTo>
                      <a:pt x="8002" y="10249"/>
                    </a:lnTo>
                    <a:lnTo>
                      <a:pt x="8013" y="10238"/>
                    </a:lnTo>
                    <a:cubicBezTo>
                      <a:pt x="8007" y="10238"/>
                      <a:pt x="8013" y="10232"/>
                      <a:pt x="8018" y="10232"/>
                    </a:cubicBezTo>
                    <a:lnTo>
                      <a:pt x="8002" y="10232"/>
                    </a:lnTo>
                    <a:lnTo>
                      <a:pt x="8002" y="10216"/>
                    </a:lnTo>
                    <a:cubicBezTo>
                      <a:pt x="8007" y="10216"/>
                      <a:pt x="8035" y="10210"/>
                      <a:pt x="8040" y="10210"/>
                    </a:cubicBezTo>
                    <a:cubicBezTo>
                      <a:pt x="8035" y="10210"/>
                      <a:pt x="8013" y="10210"/>
                      <a:pt x="8013" y="10205"/>
                    </a:cubicBezTo>
                    <a:cubicBezTo>
                      <a:pt x="8032" y="10205"/>
                      <a:pt x="8030" y="10192"/>
                      <a:pt x="8040" y="10192"/>
                    </a:cubicBezTo>
                    <a:cubicBezTo>
                      <a:pt x="8042" y="10192"/>
                      <a:pt x="8044" y="10193"/>
                      <a:pt x="8046" y="10194"/>
                    </a:cubicBezTo>
                    <a:cubicBezTo>
                      <a:pt x="8063" y="10188"/>
                      <a:pt x="8063" y="10182"/>
                      <a:pt x="8057" y="10177"/>
                    </a:cubicBezTo>
                    <a:cubicBezTo>
                      <a:pt x="8040" y="10177"/>
                      <a:pt x="8046" y="10182"/>
                      <a:pt x="8035" y="10182"/>
                    </a:cubicBezTo>
                    <a:cubicBezTo>
                      <a:pt x="8029" y="10166"/>
                      <a:pt x="7985" y="10166"/>
                      <a:pt x="7985" y="10155"/>
                    </a:cubicBezTo>
                    <a:lnTo>
                      <a:pt x="7980" y="10160"/>
                    </a:lnTo>
                    <a:cubicBezTo>
                      <a:pt x="7974" y="10155"/>
                      <a:pt x="7974" y="10155"/>
                      <a:pt x="7957" y="10155"/>
                    </a:cubicBezTo>
                    <a:cubicBezTo>
                      <a:pt x="7980" y="10155"/>
                      <a:pt x="8007" y="10138"/>
                      <a:pt x="8007" y="10127"/>
                    </a:cubicBezTo>
                    <a:lnTo>
                      <a:pt x="8007" y="10127"/>
                    </a:lnTo>
                    <a:cubicBezTo>
                      <a:pt x="8002" y="10127"/>
                      <a:pt x="7985" y="10133"/>
                      <a:pt x="7974" y="10133"/>
                    </a:cubicBezTo>
                    <a:lnTo>
                      <a:pt x="7963" y="10127"/>
                    </a:lnTo>
                    <a:lnTo>
                      <a:pt x="7974" y="10127"/>
                    </a:lnTo>
                    <a:cubicBezTo>
                      <a:pt x="7965" y="10122"/>
                      <a:pt x="7984" y="10109"/>
                      <a:pt x="7979" y="10109"/>
                    </a:cubicBezTo>
                    <a:cubicBezTo>
                      <a:pt x="7978" y="10109"/>
                      <a:pt x="7976" y="10110"/>
                      <a:pt x="7974" y="10111"/>
                    </a:cubicBezTo>
                    <a:lnTo>
                      <a:pt x="8002" y="10099"/>
                    </a:lnTo>
                    <a:lnTo>
                      <a:pt x="8002" y="10099"/>
                    </a:lnTo>
                    <a:lnTo>
                      <a:pt x="7985" y="10105"/>
                    </a:lnTo>
                    <a:cubicBezTo>
                      <a:pt x="7980" y="10105"/>
                      <a:pt x="7974" y="10099"/>
                      <a:pt x="7963" y="10099"/>
                    </a:cubicBezTo>
                    <a:cubicBezTo>
                      <a:pt x="7952" y="10094"/>
                      <a:pt x="7957" y="10083"/>
                      <a:pt x="7974" y="10077"/>
                    </a:cubicBezTo>
                    <a:cubicBezTo>
                      <a:pt x="7967" y="10077"/>
                      <a:pt x="7957" y="10080"/>
                      <a:pt x="7951" y="10080"/>
                    </a:cubicBezTo>
                    <a:cubicBezTo>
                      <a:pt x="7948" y="10080"/>
                      <a:pt x="7946" y="10079"/>
                      <a:pt x="7946" y="10077"/>
                    </a:cubicBezTo>
                    <a:cubicBezTo>
                      <a:pt x="7980" y="10072"/>
                      <a:pt x="7952" y="10066"/>
                      <a:pt x="7974" y="10055"/>
                    </a:cubicBezTo>
                    <a:cubicBezTo>
                      <a:pt x="7974" y="10055"/>
                      <a:pt x="7976" y="10053"/>
                      <a:pt x="7973" y="10051"/>
                    </a:cubicBezTo>
                    <a:lnTo>
                      <a:pt x="7973" y="10051"/>
                    </a:lnTo>
                    <a:cubicBezTo>
                      <a:pt x="7973" y="10051"/>
                      <a:pt x="7972" y="10051"/>
                      <a:pt x="7972" y="10051"/>
                    </a:cubicBezTo>
                    <a:cubicBezTo>
                      <a:pt x="7957" y="10051"/>
                      <a:pt x="7956" y="10043"/>
                      <a:pt x="7952" y="10039"/>
                    </a:cubicBezTo>
                    <a:cubicBezTo>
                      <a:pt x="7985" y="10028"/>
                      <a:pt x="7946" y="10028"/>
                      <a:pt x="7980" y="10022"/>
                    </a:cubicBezTo>
                    <a:cubicBezTo>
                      <a:pt x="7957" y="10022"/>
                      <a:pt x="7960" y="10015"/>
                      <a:pt x="7954" y="10015"/>
                    </a:cubicBezTo>
                    <a:cubicBezTo>
                      <a:pt x="7952" y="10015"/>
                      <a:pt x="7950" y="10015"/>
                      <a:pt x="7946" y="10016"/>
                    </a:cubicBezTo>
                    <a:cubicBezTo>
                      <a:pt x="7946" y="10011"/>
                      <a:pt x="7963" y="10011"/>
                      <a:pt x="7974" y="10000"/>
                    </a:cubicBezTo>
                    <a:lnTo>
                      <a:pt x="7963" y="10000"/>
                    </a:lnTo>
                    <a:cubicBezTo>
                      <a:pt x="7980" y="9994"/>
                      <a:pt x="7980" y="9989"/>
                      <a:pt x="7985" y="9983"/>
                    </a:cubicBezTo>
                    <a:lnTo>
                      <a:pt x="7963" y="9983"/>
                    </a:lnTo>
                    <a:lnTo>
                      <a:pt x="7974" y="9972"/>
                    </a:lnTo>
                    <a:cubicBezTo>
                      <a:pt x="7967" y="9972"/>
                      <a:pt x="7964" y="9970"/>
                      <a:pt x="7960" y="9970"/>
                    </a:cubicBezTo>
                    <a:cubicBezTo>
                      <a:pt x="7958" y="9970"/>
                      <a:pt x="7956" y="9970"/>
                      <a:pt x="7952" y="9972"/>
                    </a:cubicBezTo>
                    <a:cubicBezTo>
                      <a:pt x="7943" y="9976"/>
                      <a:pt x="7940" y="9977"/>
                      <a:pt x="7938" y="9977"/>
                    </a:cubicBezTo>
                    <a:cubicBezTo>
                      <a:pt x="7934" y="9977"/>
                      <a:pt x="7941" y="9970"/>
                      <a:pt x="7930" y="9967"/>
                    </a:cubicBezTo>
                    <a:lnTo>
                      <a:pt x="7946" y="9967"/>
                    </a:lnTo>
                    <a:cubicBezTo>
                      <a:pt x="7946" y="9967"/>
                      <a:pt x="7957" y="9961"/>
                      <a:pt x="7963" y="9961"/>
                    </a:cubicBezTo>
                    <a:cubicBezTo>
                      <a:pt x="7960" y="9961"/>
                      <a:pt x="7949" y="9960"/>
                      <a:pt x="7937" y="9960"/>
                    </a:cubicBezTo>
                    <a:cubicBezTo>
                      <a:pt x="7926" y="9960"/>
                      <a:pt x="7913" y="9961"/>
                      <a:pt x="7908" y="9967"/>
                    </a:cubicBezTo>
                    <a:cubicBezTo>
                      <a:pt x="7902" y="9967"/>
                      <a:pt x="7891" y="9967"/>
                      <a:pt x="7897" y="9961"/>
                    </a:cubicBezTo>
                    <a:lnTo>
                      <a:pt x="7919" y="9956"/>
                    </a:lnTo>
                    <a:lnTo>
                      <a:pt x="7897" y="9956"/>
                    </a:lnTo>
                    <a:cubicBezTo>
                      <a:pt x="7891" y="9945"/>
                      <a:pt x="7902" y="9945"/>
                      <a:pt x="7908" y="9939"/>
                    </a:cubicBezTo>
                    <a:cubicBezTo>
                      <a:pt x="7908" y="9941"/>
                      <a:pt x="7911" y="9941"/>
                      <a:pt x="7917" y="9941"/>
                    </a:cubicBezTo>
                    <a:cubicBezTo>
                      <a:pt x="7930" y="9941"/>
                      <a:pt x="7952" y="9937"/>
                      <a:pt x="7952" y="9933"/>
                    </a:cubicBezTo>
                    <a:cubicBezTo>
                      <a:pt x="7957" y="9939"/>
                      <a:pt x="7963" y="9939"/>
                      <a:pt x="7974" y="9939"/>
                    </a:cubicBezTo>
                    <a:cubicBezTo>
                      <a:pt x="7974" y="9939"/>
                      <a:pt x="7974" y="9937"/>
                      <a:pt x="7977" y="9937"/>
                    </a:cubicBezTo>
                    <a:cubicBezTo>
                      <a:pt x="7979" y="9937"/>
                      <a:pt x="7981" y="9937"/>
                      <a:pt x="7985" y="9939"/>
                    </a:cubicBezTo>
                    <a:cubicBezTo>
                      <a:pt x="7982" y="9936"/>
                      <a:pt x="7980" y="9936"/>
                      <a:pt x="7976" y="9936"/>
                    </a:cubicBezTo>
                    <a:cubicBezTo>
                      <a:pt x="7973" y="9936"/>
                      <a:pt x="7969" y="9936"/>
                      <a:pt x="7963" y="9933"/>
                    </a:cubicBezTo>
                    <a:cubicBezTo>
                      <a:pt x="7985" y="9933"/>
                      <a:pt x="7991" y="9928"/>
                      <a:pt x="7991" y="9917"/>
                    </a:cubicBezTo>
                    <a:lnTo>
                      <a:pt x="7991" y="9917"/>
                    </a:lnTo>
                    <a:lnTo>
                      <a:pt x="7980" y="9928"/>
                    </a:lnTo>
                    <a:lnTo>
                      <a:pt x="7974" y="9928"/>
                    </a:lnTo>
                    <a:cubicBezTo>
                      <a:pt x="7974" y="9928"/>
                      <a:pt x="7963" y="9933"/>
                      <a:pt x="7957" y="9933"/>
                    </a:cubicBezTo>
                    <a:cubicBezTo>
                      <a:pt x="7957" y="9933"/>
                      <a:pt x="7946" y="9931"/>
                      <a:pt x="7942" y="9929"/>
                    </a:cubicBezTo>
                    <a:lnTo>
                      <a:pt x="7942" y="9929"/>
                    </a:lnTo>
                    <a:cubicBezTo>
                      <a:pt x="7938" y="9931"/>
                      <a:pt x="7935" y="9931"/>
                      <a:pt x="7932" y="9931"/>
                    </a:cubicBezTo>
                    <a:cubicBezTo>
                      <a:pt x="7922" y="9931"/>
                      <a:pt x="7918" y="9925"/>
                      <a:pt x="7911" y="9925"/>
                    </a:cubicBezTo>
                    <a:cubicBezTo>
                      <a:pt x="7908" y="9925"/>
                      <a:pt x="7906" y="9926"/>
                      <a:pt x="7902" y="9928"/>
                    </a:cubicBezTo>
                    <a:cubicBezTo>
                      <a:pt x="7897" y="9928"/>
                      <a:pt x="7897" y="9917"/>
                      <a:pt x="7902" y="9917"/>
                    </a:cubicBezTo>
                    <a:cubicBezTo>
                      <a:pt x="7906" y="9920"/>
                      <a:pt x="7909" y="9921"/>
                      <a:pt x="7912" y="9921"/>
                    </a:cubicBezTo>
                    <a:cubicBezTo>
                      <a:pt x="7922" y="9921"/>
                      <a:pt x="7927" y="9910"/>
                      <a:pt x="7935" y="9906"/>
                    </a:cubicBezTo>
                    <a:lnTo>
                      <a:pt x="7935" y="9906"/>
                    </a:lnTo>
                    <a:cubicBezTo>
                      <a:pt x="7930" y="9906"/>
                      <a:pt x="7924" y="9911"/>
                      <a:pt x="7919" y="9911"/>
                    </a:cubicBezTo>
                    <a:cubicBezTo>
                      <a:pt x="7919" y="9906"/>
                      <a:pt x="7924" y="9906"/>
                      <a:pt x="7930" y="9900"/>
                    </a:cubicBezTo>
                    <a:lnTo>
                      <a:pt x="7935" y="9900"/>
                    </a:lnTo>
                    <a:lnTo>
                      <a:pt x="7946" y="9889"/>
                    </a:lnTo>
                    <a:cubicBezTo>
                      <a:pt x="7935" y="9889"/>
                      <a:pt x="7930" y="9900"/>
                      <a:pt x="7924" y="9900"/>
                    </a:cubicBezTo>
                    <a:cubicBezTo>
                      <a:pt x="7930" y="9900"/>
                      <a:pt x="7924" y="9889"/>
                      <a:pt x="7930" y="9889"/>
                    </a:cubicBezTo>
                    <a:cubicBezTo>
                      <a:pt x="7941" y="9889"/>
                      <a:pt x="7952" y="9887"/>
                      <a:pt x="7958" y="9887"/>
                    </a:cubicBezTo>
                    <a:cubicBezTo>
                      <a:pt x="7961" y="9887"/>
                      <a:pt x="7963" y="9887"/>
                      <a:pt x="7963" y="9889"/>
                    </a:cubicBezTo>
                    <a:cubicBezTo>
                      <a:pt x="7963" y="9885"/>
                      <a:pt x="7960" y="9881"/>
                      <a:pt x="7955" y="9881"/>
                    </a:cubicBezTo>
                    <a:cubicBezTo>
                      <a:pt x="7952" y="9881"/>
                      <a:pt x="7950" y="9882"/>
                      <a:pt x="7946" y="9884"/>
                    </a:cubicBezTo>
                    <a:lnTo>
                      <a:pt x="7946" y="9878"/>
                    </a:lnTo>
                    <a:cubicBezTo>
                      <a:pt x="7939" y="9882"/>
                      <a:pt x="7931" y="9886"/>
                      <a:pt x="7925" y="9886"/>
                    </a:cubicBezTo>
                    <a:cubicBezTo>
                      <a:pt x="7922" y="9886"/>
                      <a:pt x="7920" y="9885"/>
                      <a:pt x="7919" y="9884"/>
                    </a:cubicBezTo>
                    <a:lnTo>
                      <a:pt x="7924" y="9884"/>
                    </a:lnTo>
                    <a:lnTo>
                      <a:pt x="7908" y="9878"/>
                    </a:lnTo>
                    <a:lnTo>
                      <a:pt x="7919" y="9873"/>
                    </a:lnTo>
                    <a:lnTo>
                      <a:pt x="7908" y="9873"/>
                    </a:lnTo>
                    <a:cubicBezTo>
                      <a:pt x="7919" y="9873"/>
                      <a:pt x="7919" y="9862"/>
                      <a:pt x="7924" y="9862"/>
                    </a:cubicBezTo>
                    <a:cubicBezTo>
                      <a:pt x="7924" y="9856"/>
                      <a:pt x="7908" y="9856"/>
                      <a:pt x="7902" y="9856"/>
                    </a:cubicBezTo>
                    <a:cubicBezTo>
                      <a:pt x="7902" y="9850"/>
                      <a:pt x="7902" y="9850"/>
                      <a:pt x="7919" y="9850"/>
                    </a:cubicBezTo>
                    <a:cubicBezTo>
                      <a:pt x="7919" y="9845"/>
                      <a:pt x="7919" y="9834"/>
                      <a:pt x="7924" y="9828"/>
                    </a:cubicBezTo>
                    <a:cubicBezTo>
                      <a:pt x="7922" y="9826"/>
                      <a:pt x="7921" y="9826"/>
                      <a:pt x="7920" y="9826"/>
                    </a:cubicBezTo>
                    <a:cubicBezTo>
                      <a:pt x="7917" y="9826"/>
                      <a:pt x="7913" y="9828"/>
                      <a:pt x="7902" y="9828"/>
                    </a:cubicBezTo>
                    <a:cubicBezTo>
                      <a:pt x="7935" y="9817"/>
                      <a:pt x="7908" y="9801"/>
                      <a:pt x="7902" y="9790"/>
                    </a:cubicBezTo>
                    <a:cubicBezTo>
                      <a:pt x="7893" y="9791"/>
                      <a:pt x="7889" y="9792"/>
                      <a:pt x="7887" y="9792"/>
                    </a:cubicBezTo>
                    <a:cubicBezTo>
                      <a:pt x="7884" y="9792"/>
                      <a:pt x="7887" y="9790"/>
                      <a:pt x="7869" y="9790"/>
                    </a:cubicBezTo>
                    <a:cubicBezTo>
                      <a:pt x="7874" y="9790"/>
                      <a:pt x="7887" y="9777"/>
                      <a:pt x="7894" y="9777"/>
                    </a:cubicBezTo>
                    <a:cubicBezTo>
                      <a:pt x="7895" y="9777"/>
                      <a:pt x="7896" y="9778"/>
                      <a:pt x="7897" y="9779"/>
                    </a:cubicBezTo>
                    <a:lnTo>
                      <a:pt x="7891" y="9773"/>
                    </a:lnTo>
                    <a:cubicBezTo>
                      <a:pt x="7893" y="9772"/>
                      <a:pt x="7895" y="9771"/>
                      <a:pt x="7897" y="9771"/>
                    </a:cubicBezTo>
                    <a:cubicBezTo>
                      <a:pt x="7901" y="9771"/>
                      <a:pt x="7905" y="9775"/>
                      <a:pt x="7913" y="9775"/>
                    </a:cubicBezTo>
                    <a:cubicBezTo>
                      <a:pt x="7916" y="9775"/>
                      <a:pt x="7920" y="9774"/>
                      <a:pt x="7924" y="9773"/>
                    </a:cubicBezTo>
                    <a:cubicBezTo>
                      <a:pt x="7924" y="9767"/>
                      <a:pt x="7891" y="9767"/>
                      <a:pt x="7897" y="9762"/>
                    </a:cubicBezTo>
                    <a:cubicBezTo>
                      <a:pt x="7912" y="9762"/>
                      <a:pt x="7903" y="9757"/>
                      <a:pt x="7902" y="9753"/>
                    </a:cubicBezTo>
                    <a:lnTo>
                      <a:pt x="7902" y="9753"/>
                    </a:lnTo>
                    <a:cubicBezTo>
                      <a:pt x="7899" y="9754"/>
                      <a:pt x="7896" y="9754"/>
                      <a:pt x="7893" y="9754"/>
                    </a:cubicBezTo>
                    <a:cubicBezTo>
                      <a:pt x="7888" y="9754"/>
                      <a:pt x="7884" y="9753"/>
                      <a:pt x="7880" y="9751"/>
                    </a:cubicBezTo>
                    <a:cubicBezTo>
                      <a:pt x="7878" y="9749"/>
                      <a:pt x="7880" y="9746"/>
                      <a:pt x="7885" y="9744"/>
                    </a:cubicBezTo>
                    <a:lnTo>
                      <a:pt x="7885" y="9744"/>
                    </a:lnTo>
                    <a:cubicBezTo>
                      <a:pt x="7881" y="9745"/>
                      <a:pt x="7878" y="9745"/>
                      <a:pt x="7874" y="9745"/>
                    </a:cubicBezTo>
                    <a:cubicBezTo>
                      <a:pt x="7897" y="9740"/>
                      <a:pt x="7874" y="9734"/>
                      <a:pt x="7863" y="9734"/>
                    </a:cubicBezTo>
                    <a:cubicBezTo>
                      <a:pt x="7841" y="9751"/>
                      <a:pt x="7863" y="9740"/>
                      <a:pt x="7841" y="9762"/>
                    </a:cubicBezTo>
                    <a:cubicBezTo>
                      <a:pt x="7844" y="9762"/>
                      <a:pt x="7853" y="9758"/>
                      <a:pt x="7859" y="9758"/>
                    </a:cubicBezTo>
                    <a:cubicBezTo>
                      <a:pt x="7863" y="9758"/>
                      <a:pt x="7866" y="9760"/>
                      <a:pt x="7863" y="9767"/>
                    </a:cubicBezTo>
                    <a:cubicBezTo>
                      <a:pt x="7847" y="9767"/>
                      <a:pt x="7847" y="9767"/>
                      <a:pt x="7847" y="9773"/>
                    </a:cubicBezTo>
                    <a:cubicBezTo>
                      <a:pt x="7850" y="9772"/>
                      <a:pt x="7852" y="9771"/>
                      <a:pt x="7854" y="9771"/>
                    </a:cubicBezTo>
                    <a:cubicBezTo>
                      <a:pt x="7860" y="9771"/>
                      <a:pt x="7855" y="9779"/>
                      <a:pt x="7863" y="9779"/>
                    </a:cubicBezTo>
                    <a:cubicBezTo>
                      <a:pt x="7852" y="9790"/>
                      <a:pt x="7836" y="9779"/>
                      <a:pt x="7825" y="9795"/>
                    </a:cubicBezTo>
                    <a:lnTo>
                      <a:pt x="7852" y="9790"/>
                    </a:lnTo>
                    <a:lnTo>
                      <a:pt x="7852" y="9790"/>
                    </a:lnTo>
                    <a:cubicBezTo>
                      <a:pt x="7850" y="9792"/>
                      <a:pt x="7845" y="9792"/>
                      <a:pt x="7843" y="9792"/>
                    </a:cubicBezTo>
                    <a:cubicBezTo>
                      <a:pt x="7840" y="9792"/>
                      <a:pt x="7838" y="9792"/>
                      <a:pt x="7841" y="9795"/>
                    </a:cubicBezTo>
                    <a:cubicBezTo>
                      <a:pt x="7830" y="9795"/>
                      <a:pt x="7824" y="9798"/>
                      <a:pt x="7820" y="9798"/>
                    </a:cubicBezTo>
                    <a:cubicBezTo>
                      <a:pt x="7817" y="9798"/>
                      <a:pt x="7815" y="9797"/>
                      <a:pt x="7814" y="9795"/>
                    </a:cubicBezTo>
                    <a:lnTo>
                      <a:pt x="7814" y="9795"/>
                    </a:lnTo>
                    <a:cubicBezTo>
                      <a:pt x="7791" y="9806"/>
                      <a:pt x="7825" y="9806"/>
                      <a:pt x="7841" y="9817"/>
                    </a:cubicBezTo>
                    <a:lnTo>
                      <a:pt x="7836" y="9817"/>
                    </a:lnTo>
                    <a:cubicBezTo>
                      <a:pt x="7841" y="9817"/>
                      <a:pt x="7841" y="9823"/>
                      <a:pt x="7847" y="9823"/>
                    </a:cubicBezTo>
                    <a:cubicBezTo>
                      <a:pt x="7845" y="9825"/>
                      <a:pt x="7843" y="9825"/>
                      <a:pt x="7841" y="9825"/>
                    </a:cubicBezTo>
                    <a:cubicBezTo>
                      <a:pt x="7837" y="9825"/>
                      <a:pt x="7832" y="9823"/>
                      <a:pt x="7825" y="9823"/>
                    </a:cubicBezTo>
                    <a:lnTo>
                      <a:pt x="7825" y="9828"/>
                    </a:lnTo>
                    <a:cubicBezTo>
                      <a:pt x="7836" y="9828"/>
                      <a:pt x="7836" y="9828"/>
                      <a:pt x="7825" y="9834"/>
                    </a:cubicBezTo>
                    <a:lnTo>
                      <a:pt x="7797" y="9834"/>
                    </a:lnTo>
                    <a:lnTo>
                      <a:pt x="7819" y="9845"/>
                    </a:lnTo>
                    <a:cubicBezTo>
                      <a:pt x="7815" y="9845"/>
                      <a:pt x="7810" y="9852"/>
                      <a:pt x="7803" y="9852"/>
                    </a:cubicBezTo>
                    <a:cubicBezTo>
                      <a:pt x="7801" y="9852"/>
                      <a:pt x="7799" y="9852"/>
                      <a:pt x="7797" y="9850"/>
                    </a:cubicBezTo>
                    <a:lnTo>
                      <a:pt x="7797" y="9850"/>
                    </a:lnTo>
                    <a:lnTo>
                      <a:pt x="7808" y="9862"/>
                    </a:lnTo>
                    <a:lnTo>
                      <a:pt x="7786" y="9873"/>
                    </a:lnTo>
                    <a:lnTo>
                      <a:pt x="7791" y="9873"/>
                    </a:lnTo>
                    <a:cubicBezTo>
                      <a:pt x="7786" y="9878"/>
                      <a:pt x="7836" y="9884"/>
                      <a:pt x="7791" y="9889"/>
                    </a:cubicBezTo>
                    <a:cubicBezTo>
                      <a:pt x="7814" y="9900"/>
                      <a:pt x="7808" y="9906"/>
                      <a:pt x="7819" y="9911"/>
                    </a:cubicBezTo>
                    <a:cubicBezTo>
                      <a:pt x="7817" y="9911"/>
                      <a:pt x="7814" y="9910"/>
                      <a:pt x="7812" y="9910"/>
                    </a:cubicBezTo>
                    <a:cubicBezTo>
                      <a:pt x="7800" y="9910"/>
                      <a:pt x="7797" y="9920"/>
                      <a:pt x="7792" y="9920"/>
                    </a:cubicBezTo>
                    <a:cubicBezTo>
                      <a:pt x="7790" y="9920"/>
                      <a:pt x="7788" y="9919"/>
                      <a:pt x="7786" y="9917"/>
                    </a:cubicBezTo>
                    <a:lnTo>
                      <a:pt x="7786" y="9917"/>
                    </a:lnTo>
                    <a:cubicBezTo>
                      <a:pt x="7780" y="9928"/>
                      <a:pt x="7797" y="9928"/>
                      <a:pt x="7808" y="9928"/>
                    </a:cubicBezTo>
                    <a:cubicBezTo>
                      <a:pt x="7797" y="9933"/>
                      <a:pt x="7780" y="9933"/>
                      <a:pt x="7769" y="9933"/>
                    </a:cubicBezTo>
                    <a:lnTo>
                      <a:pt x="7780" y="9939"/>
                    </a:lnTo>
                    <a:lnTo>
                      <a:pt x="7786" y="9939"/>
                    </a:lnTo>
                    <a:cubicBezTo>
                      <a:pt x="7780" y="9945"/>
                      <a:pt x="7764" y="9945"/>
                      <a:pt x="7764" y="9956"/>
                    </a:cubicBezTo>
                    <a:lnTo>
                      <a:pt x="7786" y="9956"/>
                    </a:lnTo>
                    <a:lnTo>
                      <a:pt x="7780" y="9961"/>
                    </a:lnTo>
                    <a:lnTo>
                      <a:pt x="7786" y="9961"/>
                    </a:lnTo>
                    <a:lnTo>
                      <a:pt x="7791" y="9967"/>
                    </a:lnTo>
                    <a:cubicBezTo>
                      <a:pt x="7780" y="9967"/>
                      <a:pt x="7791" y="9972"/>
                      <a:pt x="7780" y="9972"/>
                    </a:cubicBezTo>
                    <a:cubicBezTo>
                      <a:pt x="7780" y="9983"/>
                      <a:pt x="7780" y="9983"/>
                      <a:pt x="7786" y="9989"/>
                    </a:cubicBezTo>
                    <a:lnTo>
                      <a:pt x="7797" y="9983"/>
                    </a:lnTo>
                    <a:lnTo>
                      <a:pt x="7797" y="9983"/>
                    </a:lnTo>
                    <a:cubicBezTo>
                      <a:pt x="7814" y="9989"/>
                      <a:pt x="7780" y="9989"/>
                      <a:pt x="7786" y="9994"/>
                    </a:cubicBezTo>
                    <a:lnTo>
                      <a:pt x="7797" y="9994"/>
                    </a:lnTo>
                    <a:cubicBezTo>
                      <a:pt x="7780" y="10011"/>
                      <a:pt x="7814" y="10011"/>
                      <a:pt x="7797" y="10022"/>
                    </a:cubicBezTo>
                    <a:cubicBezTo>
                      <a:pt x="7795" y="10020"/>
                      <a:pt x="7793" y="10020"/>
                      <a:pt x="7790" y="10020"/>
                    </a:cubicBezTo>
                    <a:cubicBezTo>
                      <a:pt x="7786" y="10020"/>
                      <a:pt x="7782" y="10022"/>
                      <a:pt x="7786" y="10022"/>
                    </a:cubicBezTo>
                    <a:cubicBezTo>
                      <a:pt x="7791" y="10028"/>
                      <a:pt x="7791" y="10044"/>
                      <a:pt x="7808" y="10044"/>
                    </a:cubicBezTo>
                    <a:cubicBezTo>
                      <a:pt x="7786" y="10050"/>
                      <a:pt x="7780" y="10050"/>
                      <a:pt x="7769" y="10055"/>
                    </a:cubicBezTo>
                    <a:cubicBezTo>
                      <a:pt x="7769" y="10066"/>
                      <a:pt x="7780" y="10066"/>
                      <a:pt x="7786" y="10066"/>
                    </a:cubicBezTo>
                    <a:cubicBezTo>
                      <a:pt x="7780" y="10072"/>
                      <a:pt x="7791" y="10077"/>
                      <a:pt x="7780" y="10083"/>
                    </a:cubicBezTo>
                    <a:cubicBezTo>
                      <a:pt x="7791" y="10083"/>
                      <a:pt x="7780" y="10094"/>
                      <a:pt x="7786" y="10094"/>
                    </a:cubicBezTo>
                    <a:lnTo>
                      <a:pt x="7791" y="10094"/>
                    </a:lnTo>
                    <a:cubicBezTo>
                      <a:pt x="7764" y="10105"/>
                      <a:pt x="7814" y="10105"/>
                      <a:pt x="7786" y="10122"/>
                    </a:cubicBezTo>
                    <a:lnTo>
                      <a:pt x="7764" y="10122"/>
                    </a:lnTo>
                    <a:lnTo>
                      <a:pt x="7764" y="10138"/>
                    </a:lnTo>
                    <a:lnTo>
                      <a:pt x="7769" y="10133"/>
                    </a:lnTo>
                    <a:cubicBezTo>
                      <a:pt x="7769" y="10135"/>
                      <a:pt x="7773" y="10137"/>
                      <a:pt x="7776" y="10137"/>
                    </a:cubicBezTo>
                    <a:lnTo>
                      <a:pt x="7776" y="10137"/>
                    </a:lnTo>
                    <a:cubicBezTo>
                      <a:pt x="7775" y="10137"/>
                      <a:pt x="7774" y="10137"/>
                      <a:pt x="7773" y="10137"/>
                    </a:cubicBezTo>
                    <a:cubicBezTo>
                      <a:pt x="7764" y="10137"/>
                      <a:pt x="7778" y="10149"/>
                      <a:pt x="7764" y="10149"/>
                    </a:cubicBezTo>
                    <a:lnTo>
                      <a:pt x="7758" y="10149"/>
                    </a:lnTo>
                    <a:cubicBezTo>
                      <a:pt x="7758" y="10152"/>
                      <a:pt x="7758" y="10153"/>
                      <a:pt x="7760" y="10153"/>
                    </a:cubicBezTo>
                    <a:cubicBezTo>
                      <a:pt x="7761" y="10153"/>
                      <a:pt x="7764" y="10152"/>
                      <a:pt x="7769" y="10149"/>
                    </a:cubicBezTo>
                    <a:lnTo>
                      <a:pt x="7769" y="10149"/>
                    </a:lnTo>
                    <a:cubicBezTo>
                      <a:pt x="7780" y="10155"/>
                      <a:pt x="7742" y="10155"/>
                      <a:pt x="7764" y="10160"/>
                    </a:cubicBezTo>
                    <a:lnTo>
                      <a:pt x="7764" y="10155"/>
                    </a:lnTo>
                    <a:lnTo>
                      <a:pt x="7786" y="10155"/>
                    </a:lnTo>
                    <a:cubicBezTo>
                      <a:pt x="7786" y="10155"/>
                      <a:pt x="7784" y="10157"/>
                      <a:pt x="7782" y="10157"/>
                    </a:cubicBezTo>
                    <a:lnTo>
                      <a:pt x="7782" y="10157"/>
                    </a:lnTo>
                    <a:cubicBezTo>
                      <a:pt x="7782" y="10156"/>
                      <a:pt x="7781" y="10156"/>
                      <a:pt x="7780" y="10155"/>
                    </a:cubicBezTo>
                    <a:lnTo>
                      <a:pt x="7780" y="10155"/>
                    </a:lnTo>
                    <a:cubicBezTo>
                      <a:pt x="7780" y="10157"/>
                      <a:pt x="7781" y="10157"/>
                      <a:pt x="7782" y="10157"/>
                    </a:cubicBezTo>
                    <a:cubicBezTo>
                      <a:pt x="7782" y="10157"/>
                      <a:pt x="7782" y="10157"/>
                      <a:pt x="7782" y="10157"/>
                    </a:cubicBezTo>
                    <a:lnTo>
                      <a:pt x="7782" y="10157"/>
                    </a:lnTo>
                    <a:cubicBezTo>
                      <a:pt x="7785" y="10162"/>
                      <a:pt x="7781" y="10166"/>
                      <a:pt x="7786" y="10166"/>
                    </a:cubicBezTo>
                    <a:cubicBezTo>
                      <a:pt x="7783" y="10171"/>
                      <a:pt x="7779" y="10174"/>
                      <a:pt x="7775" y="10174"/>
                    </a:cubicBezTo>
                    <a:cubicBezTo>
                      <a:pt x="7773" y="10174"/>
                      <a:pt x="7771" y="10174"/>
                      <a:pt x="7770" y="10173"/>
                    </a:cubicBezTo>
                    <a:lnTo>
                      <a:pt x="7770" y="10173"/>
                    </a:lnTo>
                    <a:cubicBezTo>
                      <a:pt x="7776" y="10181"/>
                      <a:pt x="7767" y="10178"/>
                      <a:pt x="7780" y="10182"/>
                    </a:cubicBezTo>
                    <a:lnTo>
                      <a:pt x="7771" y="10186"/>
                    </a:lnTo>
                    <a:lnTo>
                      <a:pt x="7771" y="10186"/>
                    </a:lnTo>
                    <a:cubicBezTo>
                      <a:pt x="7770" y="10185"/>
                      <a:pt x="7769" y="10184"/>
                      <a:pt x="7769" y="10182"/>
                    </a:cubicBezTo>
                    <a:lnTo>
                      <a:pt x="7764" y="10188"/>
                    </a:lnTo>
                    <a:lnTo>
                      <a:pt x="7764" y="10188"/>
                    </a:lnTo>
                    <a:lnTo>
                      <a:pt x="7771" y="10186"/>
                    </a:lnTo>
                    <a:lnTo>
                      <a:pt x="7771" y="10186"/>
                    </a:lnTo>
                    <a:cubicBezTo>
                      <a:pt x="7774" y="10188"/>
                      <a:pt x="7780" y="10189"/>
                      <a:pt x="7780" y="10194"/>
                    </a:cubicBezTo>
                    <a:lnTo>
                      <a:pt x="7764" y="10194"/>
                    </a:lnTo>
                    <a:cubicBezTo>
                      <a:pt x="7769" y="10210"/>
                      <a:pt x="7742" y="10210"/>
                      <a:pt x="7764" y="10216"/>
                    </a:cubicBezTo>
                    <a:lnTo>
                      <a:pt x="7758" y="10216"/>
                    </a:lnTo>
                    <a:cubicBezTo>
                      <a:pt x="7780" y="10221"/>
                      <a:pt x="7736" y="10221"/>
                      <a:pt x="7764" y="10232"/>
                    </a:cubicBezTo>
                    <a:lnTo>
                      <a:pt x="7753" y="10232"/>
                    </a:lnTo>
                    <a:lnTo>
                      <a:pt x="7758" y="10238"/>
                    </a:lnTo>
                    <a:lnTo>
                      <a:pt x="7764" y="10238"/>
                    </a:lnTo>
                    <a:lnTo>
                      <a:pt x="7753" y="10243"/>
                    </a:lnTo>
                    <a:lnTo>
                      <a:pt x="7758" y="10243"/>
                    </a:lnTo>
                    <a:cubicBezTo>
                      <a:pt x="7731" y="10249"/>
                      <a:pt x="7753" y="10260"/>
                      <a:pt x="7731" y="10265"/>
                    </a:cubicBezTo>
                    <a:lnTo>
                      <a:pt x="7753" y="10260"/>
                    </a:lnTo>
                    <a:lnTo>
                      <a:pt x="7753" y="10260"/>
                    </a:lnTo>
                    <a:cubicBezTo>
                      <a:pt x="7791" y="10271"/>
                      <a:pt x="7731" y="10299"/>
                      <a:pt x="7753" y="10315"/>
                    </a:cubicBezTo>
                    <a:lnTo>
                      <a:pt x="7736" y="10315"/>
                    </a:lnTo>
                    <a:lnTo>
                      <a:pt x="7758" y="10321"/>
                    </a:lnTo>
                    <a:cubicBezTo>
                      <a:pt x="7753" y="10323"/>
                      <a:pt x="7749" y="10323"/>
                      <a:pt x="7746" y="10323"/>
                    </a:cubicBezTo>
                    <a:cubicBezTo>
                      <a:pt x="7741" y="10323"/>
                      <a:pt x="7740" y="10321"/>
                      <a:pt x="7736" y="10321"/>
                    </a:cubicBezTo>
                    <a:lnTo>
                      <a:pt x="7736" y="10321"/>
                    </a:lnTo>
                    <a:cubicBezTo>
                      <a:pt x="7742" y="10326"/>
                      <a:pt x="7758" y="10321"/>
                      <a:pt x="7764" y="10332"/>
                    </a:cubicBezTo>
                    <a:cubicBezTo>
                      <a:pt x="7762" y="10336"/>
                      <a:pt x="7760" y="10337"/>
                      <a:pt x="7758" y="10337"/>
                    </a:cubicBezTo>
                    <a:cubicBezTo>
                      <a:pt x="7754" y="10337"/>
                      <a:pt x="7749" y="10332"/>
                      <a:pt x="7742" y="10332"/>
                    </a:cubicBezTo>
                    <a:cubicBezTo>
                      <a:pt x="7753" y="10343"/>
                      <a:pt x="7764" y="10354"/>
                      <a:pt x="7758" y="10360"/>
                    </a:cubicBezTo>
                    <a:lnTo>
                      <a:pt x="7764" y="10360"/>
                    </a:lnTo>
                    <a:cubicBezTo>
                      <a:pt x="7769" y="10371"/>
                      <a:pt x="7764" y="10376"/>
                      <a:pt x="7764" y="10382"/>
                    </a:cubicBezTo>
                    <a:lnTo>
                      <a:pt x="7758" y="10382"/>
                    </a:lnTo>
                    <a:cubicBezTo>
                      <a:pt x="7758" y="10382"/>
                      <a:pt x="7753" y="10387"/>
                      <a:pt x="7758" y="10387"/>
                    </a:cubicBezTo>
                    <a:lnTo>
                      <a:pt x="7742" y="10387"/>
                    </a:lnTo>
                    <a:cubicBezTo>
                      <a:pt x="7742" y="10398"/>
                      <a:pt x="7758" y="10404"/>
                      <a:pt x="7736" y="10409"/>
                    </a:cubicBezTo>
                    <a:lnTo>
                      <a:pt x="7758" y="10409"/>
                    </a:lnTo>
                    <a:cubicBezTo>
                      <a:pt x="7736" y="10415"/>
                      <a:pt x="7769" y="10426"/>
                      <a:pt x="7758" y="10431"/>
                    </a:cubicBezTo>
                    <a:lnTo>
                      <a:pt x="7758" y="10431"/>
                    </a:lnTo>
                    <a:cubicBezTo>
                      <a:pt x="7758" y="10431"/>
                      <a:pt x="7757" y="10431"/>
                      <a:pt x="7757" y="10431"/>
                    </a:cubicBezTo>
                    <a:lnTo>
                      <a:pt x="7757" y="10431"/>
                    </a:lnTo>
                    <a:cubicBezTo>
                      <a:pt x="7757" y="10431"/>
                      <a:pt x="7758" y="10431"/>
                      <a:pt x="7758" y="10431"/>
                    </a:cubicBezTo>
                    <a:cubicBezTo>
                      <a:pt x="7758" y="10431"/>
                      <a:pt x="7758" y="10431"/>
                      <a:pt x="7758" y="10431"/>
                    </a:cubicBezTo>
                    <a:lnTo>
                      <a:pt x="7758" y="10431"/>
                    </a:lnTo>
                    <a:cubicBezTo>
                      <a:pt x="7760" y="10431"/>
                      <a:pt x="7762" y="10431"/>
                      <a:pt x="7764" y="10431"/>
                    </a:cubicBezTo>
                    <a:lnTo>
                      <a:pt x="7758" y="10431"/>
                    </a:lnTo>
                    <a:lnTo>
                      <a:pt x="7769" y="10443"/>
                    </a:lnTo>
                    <a:cubicBezTo>
                      <a:pt x="7757" y="10450"/>
                      <a:pt x="7768" y="10456"/>
                      <a:pt x="7767" y="10458"/>
                    </a:cubicBezTo>
                    <a:lnTo>
                      <a:pt x="7767" y="10458"/>
                    </a:lnTo>
                    <a:cubicBezTo>
                      <a:pt x="7767" y="10458"/>
                      <a:pt x="7766" y="10458"/>
                      <a:pt x="7766" y="10458"/>
                    </a:cubicBezTo>
                    <a:cubicBezTo>
                      <a:pt x="7764" y="10458"/>
                      <a:pt x="7763" y="10458"/>
                      <a:pt x="7762" y="10459"/>
                    </a:cubicBezTo>
                    <a:lnTo>
                      <a:pt x="7762" y="10459"/>
                    </a:lnTo>
                    <a:cubicBezTo>
                      <a:pt x="7765" y="10459"/>
                      <a:pt x="7767" y="10459"/>
                      <a:pt x="7767" y="10458"/>
                    </a:cubicBezTo>
                    <a:lnTo>
                      <a:pt x="7767" y="10458"/>
                    </a:lnTo>
                    <a:cubicBezTo>
                      <a:pt x="7768" y="10458"/>
                      <a:pt x="7769" y="10458"/>
                      <a:pt x="7769" y="10459"/>
                    </a:cubicBezTo>
                    <a:cubicBezTo>
                      <a:pt x="7764" y="10459"/>
                      <a:pt x="7780" y="10465"/>
                      <a:pt x="7764" y="10465"/>
                    </a:cubicBezTo>
                    <a:lnTo>
                      <a:pt x="7764" y="10470"/>
                    </a:lnTo>
                    <a:lnTo>
                      <a:pt x="7753" y="10470"/>
                    </a:lnTo>
                    <a:cubicBezTo>
                      <a:pt x="7758" y="10481"/>
                      <a:pt x="7769" y="10481"/>
                      <a:pt x="7780" y="10481"/>
                    </a:cubicBezTo>
                    <a:cubicBezTo>
                      <a:pt x="7769" y="10487"/>
                      <a:pt x="7780" y="10492"/>
                      <a:pt x="7764" y="10492"/>
                    </a:cubicBezTo>
                    <a:lnTo>
                      <a:pt x="7758" y="10492"/>
                    </a:lnTo>
                    <a:cubicBezTo>
                      <a:pt x="7764" y="10509"/>
                      <a:pt x="7714" y="10520"/>
                      <a:pt x="7742" y="10526"/>
                    </a:cubicBezTo>
                    <a:lnTo>
                      <a:pt x="7736" y="10526"/>
                    </a:lnTo>
                    <a:lnTo>
                      <a:pt x="7736" y="10537"/>
                    </a:lnTo>
                    <a:lnTo>
                      <a:pt x="7725" y="10537"/>
                    </a:lnTo>
                    <a:lnTo>
                      <a:pt x="7742" y="10548"/>
                    </a:lnTo>
                    <a:lnTo>
                      <a:pt x="7736" y="10548"/>
                    </a:lnTo>
                    <a:cubicBezTo>
                      <a:pt x="7736" y="10553"/>
                      <a:pt x="7736" y="10570"/>
                      <a:pt x="7742" y="10581"/>
                    </a:cubicBezTo>
                    <a:lnTo>
                      <a:pt x="7736" y="10581"/>
                    </a:lnTo>
                    <a:cubicBezTo>
                      <a:pt x="7753" y="10598"/>
                      <a:pt x="7731" y="10598"/>
                      <a:pt x="7736" y="10603"/>
                    </a:cubicBezTo>
                    <a:lnTo>
                      <a:pt x="7736" y="10609"/>
                    </a:lnTo>
                    <a:lnTo>
                      <a:pt x="7731" y="10609"/>
                    </a:lnTo>
                    <a:cubicBezTo>
                      <a:pt x="7740" y="10618"/>
                      <a:pt x="7719" y="10627"/>
                      <a:pt x="7720" y="10627"/>
                    </a:cubicBezTo>
                    <a:cubicBezTo>
                      <a:pt x="7721" y="10627"/>
                      <a:pt x="7722" y="10626"/>
                      <a:pt x="7725" y="10625"/>
                    </a:cubicBezTo>
                    <a:cubicBezTo>
                      <a:pt x="7731" y="10625"/>
                      <a:pt x="7736" y="10631"/>
                      <a:pt x="7753" y="10631"/>
                    </a:cubicBezTo>
                    <a:cubicBezTo>
                      <a:pt x="7753" y="10633"/>
                      <a:pt x="7750" y="10633"/>
                      <a:pt x="7746" y="10633"/>
                    </a:cubicBezTo>
                    <a:cubicBezTo>
                      <a:pt x="7743" y="10633"/>
                      <a:pt x="7739" y="10633"/>
                      <a:pt x="7736" y="10636"/>
                    </a:cubicBezTo>
                    <a:cubicBezTo>
                      <a:pt x="7736" y="10647"/>
                      <a:pt x="7753" y="10647"/>
                      <a:pt x="7742" y="10653"/>
                    </a:cubicBezTo>
                    <a:lnTo>
                      <a:pt x="7736" y="10653"/>
                    </a:lnTo>
                    <a:cubicBezTo>
                      <a:pt x="7736" y="10658"/>
                      <a:pt x="7742" y="10658"/>
                      <a:pt x="7742" y="10664"/>
                    </a:cubicBezTo>
                    <a:lnTo>
                      <a:pt x="7736" y="10664"/>
                    </a:lnTo>
                    <a:cubicBezTo>
                      <a:pt x="7753" y="10675"/>
                      <a:pt x="7714" y="10681"/>
                      <a:pt x="7753" y="10686"/>
                    </a:cubicBezTo>
                    <a:cubicBezTo>
                      <a:pt x="7742" y="10692"/>
                      <a:pt x="7753" y="10703"/>
                      <a:pt x="7736" y="10703"/>
                    </a:cubicBezTo>
                    <a:cubicBezTo>
                      <a:pt x="7753" y="10714"/>
                      <a:pt x="7753" y="10719"/>
                      <a:pt x="7758" y="10730"/>
                    </a:cubicBezTo>
                    <a:cubicBezTo>
                      <a:pt x="7731" y="10730"/>
                      <a:pt x="7758" y="10730"/>
                      <a:pt x="7742" y="10736"/>
                    </a:cubicBezTo>
                    <a:lnTo>
                      <a:pt x="7758" y="10736"/>
                    </a:lnTo>
                    <a:cubicBezTo>
                      <a:pt x="7758" y="10747"/>
                      <a:pt x="7725" y="10769"/>
                      <a:pt x="7731" y="10791"/>
                    </a:cubicBezTo>
                    <a:cubicBezTo>
                      <a:pt x="7725" y="10813"/>
                      <a:pt x="7714" y="10830"/>
                      <a:pt x="7714" y="10847"/>
                    </a:cubicBezTo>
                    <a:cubicBezTo>
                      <a:pt x="7725" y="10852"/>
                      <a:pt x="7742" y="10858"/>
                      <a:pt x="7736" y="10869"/>
                    </a:cubicBezTo>
                    <a:cubicBezTo>
                      <a:pt x="7742" y="10880"/>
                      <a:pt x="7753" y="10896"/>
                      <a:pt x="7742" y="10907"/>
                    </a:cubicBezTo>
                    <a:lnTo>
                      <a:pt x="7731" y="10907"/>
                    </a:lnTo>
                    <a:cubicBezTo>
                      <a:pt x="7742" y="10913"/>
                      <a:pt x="7731" y="10913"/>
                      <a:pt x="7731" y="10924"/>
                    </a:cubicBezTo>
                    <a:lnTo>
                      <a:pt x="7742" y="10913"/>
                    </a:lnTo>
                    <a:lnTo>
                      <a:pt x="7742" y="10913"/>
                    </a:lnTo>
                    <a:cubicBezTo>
                      <a:pt x="7758" y="10924"/>
                      <a:pt x="7742" y="10924"/>
                      <a:pt x="7736" y="10930"/>
                    </a:cubicBezTo>
                    <a:lnTo>
                      <a:pt x="7753" y="10935"/>
                    </a:lnTo>
                    <a:lnTo>
                      <a:pt x="7731" y="10935"/>
                    </a:lnTo>
                    <a:cubicBezTo>
                      <a:pt x="7736" y="10935"/>
                      <a:pt x="7736" y="10952"/>
                      <a:pt x="7758" y="10952"/>
                    </a:cubicBezTo>
                    <a:cubicBezTo>
                      <a:pt x="7755" y="10952"/>
                      <a:pt x="7748" y="10954"/>
                      <a:pt x="7745" y="10954"/>
                    </a:cubicBezTo>
                    <a:cubicBezTo>
                      <a:pt x="7743" y="10954"/>
                      <a:pt x="7742" y="10954"/>
                      <a:pt x="7742" y="10952"/>
                    </a:cubicBezTo>
                    <a:lnTo>
                      <a:pt x="7736" y="10968"/>
                    </a:lnTo>
                    <a:lnTo>
                      <a:pt x="7742" y="10963"/>
                    </a:lnTo>
                    <a:cubicBezTo>
                      <a:pt x="7758" y="10963"/>
                      <a:pt x="7764" y="10968"/>
                      <a:pt x="7758" y="10979"/>
                    </a:cubicBezTo>
                    <a:cubicBezTo>
                      <a:pt x="7753" y="10976"/>
                      <a:pt x="7748" y="10974"/>
                      <a:pt x="7745" y="10974"/>
                    </a:cubicBezTo>
                    <a:cubicBezTo>
                      <a:pt x="7738" y="10974"/>
                      <a:pt x="7734" y="10979"/>
                      <a:pt x="7731" y="10979"/>
                    </a:cubicBezTo>
                    <a:lnTo>
                      <a:pt x="7753" y="10979"/>
                    </a:lnTo>
                    <a:cubicBezTo>
                      <a:pt x="7758" y="10985"/>
                      <a:pt x="7764" y="10990"/>
                      <a:pt x="7758" y="10990"/>
                    </a:cubicBezTo>
                    <a:lnTo>
                      <a:pt x="7753" y="10990"/>
                    </a:lnTo>
                    <a:cubicBezTo>
                      <a:pt x="7758" y="10996"/>
                      <a:pt x="7731" y="10996"/>
                      <a:pt x="7731" y="11007"/>
                    </a:cubicBezTo>
                    <a:cubicBezTo>
                      <a:pt x="7742" y="11013"/>
                      <a:pt x="7731" y="11013"/>
                      <a:pt x="7758" y="11013"/>
                    </a:cubicBezTo>
                    <a:cubicBezTo>
                      <a:pt x="7761" y="11015"/>
                      <a:pt x="7757" y="11015"/>
                      <a:pt x="7751" y="11015"/>
                    </a:cubicBezTo>
                    <a:cubicBezTo>
                      <a:pt x="7746" y="11015"/>
                      <a:pt x="7739" y="11015"/>
                      <a:pt x="7736" y="11018"/>
                    </a:cubicBezTo>
                    <a:cubicBezTo>
                      <a:pt x="7753" y="11024"/>
                      <a:pt x="7742" y="11035"/>
                      <a:pt x="7731" y="11035"/>
                    </a:cubicBezTo>
                    <a:cubicBezTo>
                      <a:pt x="7764" y="11040"/>
                      <a:pt x="7714" y="11051"/>
                      <a:pt x="7742" y="11051"/>
                    </a:cubicBezTo>
                    <a:lnTo>
                      <a:pt x="7731" y="11062"/>
                    </a:lnTo>
                    <a:cubicBezTo>
                      <a:pt x="7736" y="11062"/>
                      <a:pt x="7758" y="11062"/>
                      <a:pt x="7758" y="11068"/>
                    </a:cubicBezTo>
                    <a:cubicBezTo>
                      <a:pt x="7755" y="11071"/>
                      <a:pt x="7750" y="11071"/>
                      <a:pt x="7744" y="11071"/>
                    </a:cubicBezTo>
                    <a:cubicBezTo>
                      <a:pt x="7739" y="11071"/>
                      <a:pt x="7733" y="11071"/>
                      <a:pt x="7731" y="11073"/>
                    </a:cubicBezTo>
                    <a:lnTo>
                      <a:pt x="7758" y="11079"/>
                    </a:lnTo>
                    <a:cubicBezTo>
                      <a:pt x="7725" y="11107"/>
                      <a:pt x="7742" y="11145"/>
                      <a:pt x="7714" y="11173"/>
                    </a:cubicBezTo>
                    <a:cubicBezTo>
                      <a:pt x="7725" y="11184"/>
                      <a:pt x="7736" y="11201"/>
                      <a:pt x="7731" y="11212"/>
                    </a:cubicBezTo>
                    <a:lnTo>
                      <a:pt x="7725" y="11212"/>
                    </a:lnTo>
                    <a:lnTo>
                      <a:pt x="7714" y="11228"/>
                    </a:lnTo>
                    <a:lnTo>
                      <a:pt x="7714" y="11228"/>
                    </a:lnTo>
                    <a:lnTo>
                      <a:pt x="7731" y="11217"/>
                    </a:lnTo>
                    <a:lnTo>
                      <a:pt x="7736" y="11228"/>
                    </a:lnTo>
                    <a:cubicBezTo>
                      <a:pt x="7725" y="11239"/>
                      <a:pt x="7708" y="11262"/>
                      <a:pt x="7725" y="11284"/>
                    </a:cubicBezTo>
                    <a:cubicBezTo>
                      <a:pt x="7758" y="11295"/>
                      <a:pt x="7697" y="11289"/>
                      <a:pt x="7714" y="11300"/>
                    </a:cubicBezTo>
                    <a:lnTo>
                      <a:pt x="7703" y="11300"/>
                    </a:lnTo>
                    <a:cubicBezTo>
                      <a:pt x="7708" y="11317"/>
                      <a:pt x="7714" y="11322"/>
                      <a:pt x="7736" y="11339"/>
                    </a:cubicBezTo>
                    <a:cubicBezTo>
                      <a:pt x="7728" y="11336"/>
                      <a:pt x="7724" y="11335"/>
                      <a:pt x="7722" y="11335"/>
                    </a:cubicBezTo>
                    <a:cubicBezTo>
                      <a:pt x="7716" y="11335"/>
                      <a:pt x="7731" y="11345"/>
                      <a:pt x="7714" y="11345"/>
                    </a:cubicBezTo>
                    <a:lnTo>
                      <a:pt x="7731" y="11345"/>
                    </a:lnTo>
                    <a:cubicBezTo>
                      <a:pt x="7725" y="11345"/>
                      <a:pt x="7714" y="11350"/>
                      <a:pt x="7708" y="11350"/>
                    </a:cubicBezTo>
                    <a:lnTo>
                      <a:pt x="7725" y="11356"/>
                    </a:lnTo>
                    <a:lnTo>
                      <a:pt x="7708" y="11356"/>
                    </a:lnTo>
                    <a:cubicBezTo>
                      <a:pt x="7708" y="11367"/>
                      <a:pt x="7714" y="11383"/>
                      <a:pt x="7686" y="11383"/>
                    </a:cubicBezTo>
                    <a:cubicBezTo>
                      <a:pt x="7708" y="11405"/>
                      <a:pt x="7697" y="11433"/>
                      <a:pt x="7686" y="11461"/>
                    </a:cubicBezTo>
                    <a:cubicBezTo>
                      <a:pt x="7703" y="11466"/>
                      <a:pt x="7703" y="11477"/>
                      <a:pt x="7703" y="11483"/>
                    </a:cubicBezTo>
                    <a:lnTo>
                      <a:pt x="7686" y="11488"/>
                    </a:lnTo>
                    <a:cubicBezTo>
                      <a:pt x="7697" y="11494"/>
                      <a:pt x="7714" y="11505"/>
                      <a:pt x="7703" y="11511"/>
                    </a:cubicBezTo>
                    <a:lnTo>
                      <a:pt x="7697" y="11511"/>
                    </a:lnTo>
                    <a:cubicBezTo>
                      <a:pt x="7697" y="11516"/>
                      <a:pt x="7686" y="11522"/>
                      <a:pt x="7703" y="11533"/>
                    </a:cubicBezTo>
                    <a:cubicBezTo>
                      <a:pt x="7703" y="11537"/>
                      <a:pt x="7695" y="11541"/>
                      <a:pt x="7686" y="11541"/>
                    </a:cubicBezTo>
                    <a:cubicBezTo>
                      <a:pt x="7685" y="11541"/>
                      <a:pt x="7684" y="11540"/>
                      <a:pt x="7683" y="11540"/>
                    </a:cubicBezTo>
                    <a:lnTo>
                      <a:pt x="7683" y="11540"/>
                    </a:lnTo>
                    <a:cubicBezTo>
                      <a:pt x="7695" y="11545"/>
                      <a:pt x="7670" y="11549"/>
                      <a:pt x="7670" y="11549"/>
                    </a:cubicBezTo>
                    <a:cubicBezTo>
                      <a:pt x="7670" y="11549"/>
                      <a:pt x="7670" y="11560"/>
                      <a:pt x="7659" y="11577"/>
                    </a:cubicBezTo>
                    <a:cubicBezTo>
                      <a:pt x="7642" y="11538"/>
                      <a:pt x="7620" y="11505"/>
                      <a:pt x="7603" y="11461"/>
                    </a:cubicBezTo>
                    <a:lnTo>
                      <a:pt x="7603" y="11461"/>
                    </a:lnTo>
                    <a:cubicBezTo>
                      <a:pt x="7606" y="11462"/>
                      <a:pt x="7608" y="11462"/>
                      <a:pt x="7610" y="11462"/>
                    </a:cubicBezTo>
                    <a:cubicBezTo>
                      <a:pt x="7615" y="11462"/>
                      <a:pt x="7616" y="11459"/>
                      <a:pt x="7618" y="11459"/>
                    </a:cubicBezTo>
                    <a:cubicBezTo>
                      <a:pt x="7618" y="11459"/>
                      <a:pt x="7618" y="11459"/>
                      <a:pt x="7619" y="11459"/>
                    </a:cubicBezTo>
                    <a:lnTo>
                      <a:pt x="7619" y="11459"/>
                    </a:lnTo>
                    <a:cubicBezTo>
                      <a:pt x="7589" y="11424"/>
                      <a:pt x="7569" y="11364"/>
                      <a:pt x="7559" y="11328"/>
                    </a:cubicBezTo>
                    <a:lnTo>
                      <a:pt x="7559" y="11328"/>
                    </a:lnTo>
                    <a:lnTo>
                      <a:pt x="7570" y="11378"/>
                    </a:lnTo>
                    <a:cubicBezTo>
                      <a:pt x="7537" y="11339"/>
                      <a:pt x="7509" y="11262"/>
                      <a:pt x="7504" y="11228"/>
                    </a:cubicBezTo>
                    <a:lnTo>
                      <a:pt x="7448" y="11156"/>
                    </a:lnTo>
                    <a:cubicBezTo>
                      <a:pt x="7448" y="11151"/>
                      <a:pt x="7437" y="11145"/>
                      <a:pt x="7448" y="11145"/>
                    </a:cubicBezTo>
                    <a:lnTo>
                      <a:pt x="7432" y="11134"/>
                    </a:lnTo>
                    <a:lnTo>
                      <a:pt x="7426" y="11090"/>
                    </a:lnTo>
                    <a:cubicBezTo>
                      <a:pt x="7410" y="11068"/>
                      <a:pt x="7354" y="10968"/>
                      <a:pt x="7321" y="10952"/>
                    </a:cubicBezTo>
                    <a:cubicBezTo>
                      <a:pt x="7321" y="10944"/>
                      <a:pt x="7303" y="10903"/>
                      <a:pt x="7307" y="10903"/>
                    </a:cubicBezTo>
                    <a:lnTo>
                      <a:pt x="7307" y="10903"/>
                    </a:lnTo>
                    <a:cubicBezTo>
                      <a:pt x="7308" y="10903"/>
                      <a:pt x="7312" y="10909"/>
                      <a:pt x="7321" y="10924"/>
                    </a:cubicBezTo>
                    <a:lnTo>
                      <a:pt x="7177" y="10636"/>
                    </a:lnTo>
                    <a:lnTo>
                      <a:pt x="7177" y="10636"/>
                    </a:lnTo>
                    <a:lnTo>
                      <a:pt x="7199" y="10686"/>
                    </a:lnTo>
                    <a:cubicBezTo>
                      <a:pt x="7198" y="10688"/>
                      <a:pt x="7197" y="10688"/>
                      <a:pt x="7195" y="10688"/>
                    </a:cubicBezTo>
                    <a:cubicBezTo>
                      <a:pt x="7179" y="10688"/>
                      <a:pt x="7131" y="10615"/>
                      <a:pt x="7116" y="10570"/>
                    </a:cubicBezTo>
                    <a:lnTo>
                      <a:pt x="7116" y="10570"/>
                    </a:lnTo>
                    <a:cubicBezTo>
                      <a:pt x="7128" y="10584"/>
                      <a:pt x="7134" y="10590"/>
                      <a:pt x="7137" y="10590"/>
                    </a:cubicBezTo>
                    <a:cubicBezTo>
                      <a:pt x="7144" y="10590"/>
                      <a:pt x="7131" y="10556"/>
                      <a:pt x="7127" y="10537"/>
                    </a:cubicBezTo>
                    <a:cubicBezTo>
                      <a:pt x="7122" y="10529"/>
                      <a:pt x="7119" y="10526"/>
                      <a:pt x="7117" y="10526"/>
                    </a:cubicBezTo>
                    <a:lnTo>
                      <a:pt x="7117" y="10526"/>
                    </a:lnTo>
                    <a:cubicBezTo>
                      <a:pt x="7112" y="10526"/>
                      <a:pt x="7124" y="10557"/>
                      <a:pt x="7121" y="10557"/>
                    </a:cubicBezTo>
                    <a:cubicBezTo>
                      <a:pt x="7120" y="10557"/>
                      <a:pt x="7118" y="10556"/>
                      <a:pt x="7116" y="10553"/>
                    </a:cubicBezTo>
                    <a:cubicBezTo>
                      <a:pt x="7078" y="10515"/>
                      <a:pt x="7017" y="10409"/>
                      <a:pt x="7011" y="10382"/>
                    </a:cubicBezTo>
                    <a:lnTo>
                      <a:pt x="7011" y="10382"/>
                    </a:lnTo>
                    <a:lnTo>
                      <a:pt x="7033" y="10409"/>
                    </a:lnTo>
                    <a:cubicBezTo>
                      <a:pt x="6989" y="10348"/>
                      <a:pt x="6995" y="10304"/>
                      <a:pt x="6961" y="10243"/>
                    </a:cubicBezTo>
                    <a:cubicBezTo>
                      <a:pt x="6928" y="10201"/>
                      <a:pt x="6911" y="10162"/>
                      <a:pt x="6900" y="10162"/>
                    </a:cubicBezTo>
                    <a:cubicBezTo>
                      <a:pt x="6898" y="10162"/>
                      <a:pt x="6897" y="10163"/>
                      <a:pt x="6895" y="10166"/>
                    </a:cubicBezTo>
                    <a:cubicBezTo>
                      <a:pt x="6845" y="10083"/>
                      <a:pt x="6884" y="10127"/>
                      <a:pt x="6878" y="10099"/>
                    </a:cubicBezTo>
                    <a:cubicBezTo>
                      <a:pt x="6845" y="10066"/>
                      <a:pt x="6790" y="9945"/>
                      <a:pt x="6790" y="9928"/>
                    </a:cubicBezTo>
                    <a:cubicBezTo>
                      <a:pt x="6746" y="9906"/>
                      <a:pt x="6707" y="9790"/>
                      <a:pt x="6674" y="9734"/>
                    </a:cubicBezTo>
                    <a:cubicBezTo>
                      <a:pt x="6674" y="9734"/>
                      <a:pt x="6663" y="9723"/>
                      <a:pt x="6679" y="9723"/>
                    </a:cubicBezTo>
                    <a:lnTo>
                      <a:pt x="6674" y="9723"/>
                    </a:lnTo>
                    <a:cubicBezTo>
                      <a:pt x="6674" y="9723"/>
                      <a:pt x="6674" y="9718"/>
                      <a:pt x="6663" y="9718"/>
                    </a:cubicBezTo>
                    <a:lnTo>
                      <a:pt x="6674" y="9718"/>
                    </a:lnTo>
                    <a:cubicBezTo>
                      <a:pt x="6674" y="9718"/>
                      <a:pt x="6663" y="9712"/>
                      <a:pt x="6657" y="9712"/>
                    </a:cubicBezTo>
                    <a:lnTo>
                      <a:pt x="6646" y="9696"/>
                    </a:lnTo>
                    <a:lnTo>
                      <a:pt x="6651" y="9690"/>
                    </a:lnTo>
                    <a:cubicBezTo>
                      <a:pt x="6651" y="9687"/>
                      <a:pt x="6654" y="9687"/>
                      <a:pt x="6658" y="9687"/>
                    </a:cubicBezTo>
                    <a:cubicBezTo>
                      <a:pt x="6663" y="9687"/>
                      <a:pt x="6668" y="9687"/>
                      <a:pt x="6674" y="9684"/>
                    </a:cubicBezTo>
                    <a:lnTo>
                      <a:pt x="6685" y="9679"/>
                    </a:lnTo>
                    <a:lnTo>
                      <a:pt x="6685" y="9679"/>
                    </a:lnTo>
                    <a:cubicBezTo>
                      <a:pt x="6679" y="9684"/>
                      <a:pt x="6690" y="9690"/>
                      <a:pt x="6690" y="9690"/>
                    </a:cubicBezTo>
                    <a:cubicBezTo>
                      <a:pt x="6696" y="9687"/>
                      <a:pt x="6694" y="9687"/>
                      <a:pt x="6692" y="9687"/>
                    </a:cubicBezTo>
                    <a:cubicBezTo>
                      <a:pt x="6689" y="9687"/>
                      <a:pt x="6685" y="9687"/>
                      <a:pt x="6685" y="9684"/>
                    </a:cubicBezTo>
                    <a:cubicBezTo>
                      <a:pt x="6685" y="9683"/>
                      <a:pt x="6687" y="9682"/>
                      <a:pt x="6689" y="9682"/>
                    </a:cubicBezTo>
                    <a:cubicBezTo>
                      <a:pt x="6695" y="9682"/>
                      <a:pt x="6703" y="9684"/>
                      <a:pt x="6707" y="9684"/>
                    </a:cubicBezTo>
                    <a:lnTo>
                      <a:pt x="6707" y="9679"/>
                    </a:lnTo>
                    <a:cubicBezTo>
                      <a:pt x="6718" y="9679"/>
                      <a:pt x="6707" y="9684"/>
                      <a:pt x="6718" y="9684"/>
                    </a:cubicBezTo>
                    <a:lnTo>
                      <a:pt x="6707" y="9668"/>
                    </a:lnTo>
                    <a:cubicBezTo>
                      <a:pt x="6734" y="9668"/>
                      <a:pt x="6690" y="9657"/>
                      <a:pt x="6718" y="9657"/>
                    </a:cubicBezTo>
                    <a:cubicBezTo>
                      <a:pt x="6723" y="9660"/>
                      <a:pt x="6726" y="9660"/>
                      <a:pt x="6729" y="9660"/>
                    </a:cubicBezTo>
                    <a:cubicBezTo>
                      <a:pt x="6732" y="9660"/>
                      <a:pt x="6734" y="9660"/>
                      <a:pt x="6740" y="9662"/>
                    </a:cubicBezTo>
                    <a:lnTo>
                      <a:pt x="6740" y="9640"/>
                    </a:lnTo>
                    <a:cubicBezTo>
                      <a:pt x="6744" y="9640"/>
                      <a:pt x="6745" y="9645"/>
                      <a:pt x="6745" y="9645"/>
                    </a:cubicBezTo>
                    <a:cubicBezTo>
                      <a:pt x="6746" y="9645"/>
                      <a:pt x="6746" y="9644"/>
                      <a:pt x="6746" y="9640"/>
                    </a:cubicBezTo>
                    <a:cubicBezTo>
                      <a:pt x="6757" y="9640"/>
                      <a:pt x="6740" y="9635"/>
                      <a:pt x="6740" y="9635"/>
                    </a:cubicBezTo>
                    <a:cubicBezTo>
                      <a:pt x="6746" y="9635"/>
                      <a:pt x="6740" y="9624"/>
                      <a:pt x="6762" y="9624"/>
                    </a:cubicBezTo>
                    <a:cubicBezTo>
                      <a:pt x="6773" y="9607"/>
                      <a:pt x="6740" y="9613"/>
                      <a:pt x="6746" y="9601"/>
                    </a:cubicBezTo>
                    <a:cubicBezTo>
                      <a:pt x="6762" y="9601"/>
                      <a:pt x="6746" y="9607"/>
                      <a:pt x="6762" y="9607"/>
                    </a:cubicBezTo>
                    <a:lnTo>
                      <a:pt x="6762" y="9596"/>
                    </a:lnTo>
                    <a:cubicBezTo>
                      <a:pt x="6765" y="9596"/>
                      <a:pt x="6772" y="9598"/>
                      <a:pt x="6775" y="9599"/>
                    </a:cubicBezTo>
                    <a:lnTo>
                      <a:pt x="6775" y="9599"/>
                    </a:lnTo>
                    <a:cubicBezTo>
                      <a:pt x="6798" y="9568"/>
                      <a:pt x="6856" y="9556"/>
                      <a:pt x="6851" y="9524"/>
                    </a:cubicBezTo>
                    <a:cubicBezTo>
                      <a:pt x="6867" y="9524"/>
                      <a:pt x="6856" y="9530"/>
                      <a:pt x="6873" y="9530"/>
                    </a:cubicBezTo>
                    <a:cubicBezTo>
                      <a:pt x="6856" y="9502"/>
                      <a:pt x="6906" y="9502"/>
                      <a:pt x="6906" y="9485"/>
                    </a:cubicBezTo>
                    <a:lnTo>
                      <a:pt x="6895" y="9485"/>
                    </a:lnTo>
                    <a:cubicBezTo>
                      <a:pt x="6934" y="9463"/>
                      <a:pt x="6912" y="9430"/>
                      <a:pt x="6934" y="9391"/>
                    </a:cubicBezTo>
                    <a:lnTo>
                      <a:pt x="6928" y="9391"/>
                    </a:lnTo>
                    <a:cubicBezTo>
                      <a:pt x="6912" y="9386"/>
                      <a:pt x="6912" y="9380"/>
                      <a:pt x="6912" y="9375"/>
                    </a:cubicBezTo>
                    <a:cubicBezTo>
                      <a:pt x="6915" y="9375"/>
                      <a:pt x="6920" y="9375"/>
                      <a:pt x="6924" y="9376"/>
                    </a:cubicBezTo>
                    <a:lnTo>
                      <a:pt x="6924" y="9376"/>
                    </a:lnTo>
                    <a:cubicBezTo>
                      <a:pt x="6924" y="9376"/>
                      <a:pt x="6923" y="9375"/>
                      <a:pt x="6923" y="9375"/>
                    </a:cubicBezTo>
                    <a:cubicBezTo>
                      <a:pt x="6956" y="9352"/>
                      <a:pt x="6956" y="9292"/>
                      <a:pt x="6967" y="9247"/>
                    </a:cubicBezTo>
                    <a:cubicBezTo>
                      <a:pt x="6961" y="9186"/>
                      <a:pt x="6989" y="9126"/>
                      <a:pt x="6989" y="9070"/>
                    </a:cubicBezTo>
                    <a:lnTo>
                      <a:pt x="6989" y="9070"/>
                    </a:lnTo>
                    <a:cubicBezTo>
                      <a:pt x="6989" y="9072"/>
                      <a:pt x="6986" y="9073"/>
                      <a:pt x="6982" y="9073"/>
                    </a:cubicBezTo>
                    <a:cubicBezTo>
                      <a:pt x="6974" y="9073"/>
                      <a:pt x="6963" y="9070"/>
                      <a:pt x="6967" y="9070"/>
                    </a:cubicBezTo>
                    <a:cubicBezTo>
                      <a:pt x="7017" y="9054"/>
                      <a:pt x="6961" y="9031"/>
                      <a:pt x="6995" y="9020"/>
                    </a:cubicBezTo>
                    <a:cubicBezTo>
                      <a:pt x="6984" y="8987"/>
                      <a:pt x="7022" y="8960"/>
                      <a:pt x="6989" y="8921"/>
                    </a:cubicBezTo>
                    <a:lnTo>
                      <a:pt x="7006" y="8921"/>
                    </a:lnTo>
                    <a:cubicBezTo>
                      <a:pt x="7011" y="8915"/>
                      <a:pt x="7006" y="8915"/>
                      <a:pt x="6995" y="8910"/>
                    </a:cubicBezTo>
                    <a:lnTo>
                      <a:pt x="7006" y="8910"/>
                    </a:lnTo>
                    <a:cubicBezTo>
                      <a:pt x="7011" y="8893"/>
                      <a:pt x="6995" y="8882"/>
                      <a:pt x="7006" y="8877"/>
                    </a:cubicBezTo>
                    <a:lnTo>
                      <a:pt x="6989" y="8877"/>
                    </a:lnTo>
                    <a:cubicBezTo>
                      <a:pt x="6989" y="8865"/>
                      <a:pt x="7006" y="8877"/>
                      <a:pt x="6989" y="8860"/>
                    </a:cubicBezTo>
                    <a:lnTo>
                      <a:pt x="6995" y="8860"/>
                    </a:lnTo>
                    <a:lnTo>
                      <a:pt x="6984" y="8854"/>
                    </a:lnTo>
                    <a:cubicBezTo>
                      <a:pt x="7011" y="8854"/>
                      <a:pt x="6984" y="8832"/>
                      <a:pt x="6995" y="8827"/>
                    </a:cubicBezTo>
                    <a:cubicBezTo>
                      <a:pt x="6989" y="8821"/>
                      <a:pt x="6984" y="8799"/>
                      <a:pt x="6984" y="8782"/>
                    </a:cubicBezTo>
                    <a:cubicBezTo>
                      <a:pt x="6995" y="8782"/>
                      <a:pt x="6995" y="8766"/>
                      <a:pt x="7006" y="8755"/>
                    </a:cubicBezTo>
                    <a:cubicBezTo>
                      <a:pt x="7006" y="8738"/>
                      <a:pt x="6995" y="8711"/>
                      <a:pt x="7006" y="8683"/>
                    </a:cubicBezTo>
                    <a:lnTo>
                      <a:pt x="6984" y="8683"/>
                    </a:lnTo>
                    <a:lnTo>
                      <a:pt x="6984" y="8672"/>
                    </a:lnTo>
                    <a:lnTo>
                      <a:pt x="6989" y="8672"/>
                    </a:lnTo>
                    <a:cubicBezTo>
                      <a:pt x="7003" y="8668"/>
                      <a:pt x="6997" y="8665"/>
                      <a:pt x="6994" y="8661"/>
                    </a:cubicBezTo>
                    <a:lnTo>
                      <a:pt x="6994" y="8661"/>
                    </a:lnTo>
                    <a:cubicBezTo>
                      <a:pt x="6992" y="8663"/>
                      <a:pt x="6989" y="8663"/>
                      <a:pt x="6987" y="8663"/>
                    </a:cubicBezTo>
                    <a:cubicBezTo>
                      <a:pt x="6979" y="8663"/>
                      <a:pt x="6972" y="8659"/>
                      <a:pt x="6984" y="8655"/>
                    </a:cubicBezTo>
                    <a:lnTo>
                      <a:pt x="6989" y="8655"/>
                    </a:lnTo>
                    <a:lnTo>
                      <a:pt x="6984" y="8644"/>
                    </a:lnTo>
                    <a:cubicBezTo>
                      <a:pt x="6995" y="8644"/>
                      <a:pt x="7006" y="8639"/>
                      <a:pt x="7017" y="8639"/>
                    </a:cubicBezTo>
                    <a:cubicBezTo>
                      <a:pt x="7017" y="8616"/>
                      <a:pt x="6989" y="8605"/>
                      <a:pt x="6995" y="8578"/>
                    </a:cubicBezTo>
                    <a:cubicBezTo>
                      <a:pt x="7011" y="8578"/>
                      <a:pt x="6989" y="8561"/>
                      <a:pt x="7017" y="8561"/>
                    </a:cubicBezTo>
                    <a:cubicBezTo>
                      <a:pt x="7015" y="8557"/>
                      <a:pt x="7011" y="8556"/>
                      <a:pt x="7007" y="8556"/>
                    </a:cubicBezTo>
                    <a:cubicBezTo>
                      <a:pt x="7002" y="8556"/>
                      <a:pt x="6996" y="8557"/>
                      <a:pt x="6989" y="8557"/>
                    </a:cubicBezTo>
                    <a:cubicBezTo>
                      <a:pt x="6986" y="8557"/>
                      <a:pt x="6982" y="8557"/>
                      <a:pt x="6978" y="8556"/>
                    </a:cubicBezTo>
                    <a:cubicBezTo>
                      <a:pt x="6978" y="8550"/>
                      <a:pt x="6967" y="8550"/>
                      <a:pt x="6978" y="8550"/>
                    </a:cubicBezTo>
                    <a:lnTo>
                      <a:pt x="6995" y="8550"/>
                    </a:lnTo>
                    <a:lnTo>
                      <a:pt x="6995" y="8545"/>
                    </a:lnTo>
                    <a:lnTo>
                      <a:pt x="7006" y="8545"/>
                    </a:lnTo>
                    <a:cubicBezTo>
                      <a:pt x="6989" y="8522"/>
                      <a:pt x="7017" y="8506"/>
                      <a:pt x="7006" y="8495"/>
                    </a:cubicBezTo>
                    <a:cubicBezTo>
                      <a:pt x="6995" y="8495"/>
                      <a:pt x="7006" y="8500"/>
                      <a:pt x="6989" y="8500"/>
                    </a:cubicBezTo>
                    <a:cubicBezTo>
                      <a:pt x="6967" y="8489"/>
                      <a:pt x="7006" y="8489"/>
                      <a:pt x="6989" y="8467"/>
                    </a:cubicBezTo>
                    <a:lnTo>
                      <a:pt x="7006" y="8467"/>
                    </a:lnTo>
                    <a:cubicBezTo>
                      <a:pt x="6995" y="8461"/>
                      <a:pt x="6984" y="8461"/>
                      <a:pt x="6989" y="8450"/>
                    </a:cubicBezTo>
                    <a:cubicBezTo>
                      <a:pt x="6984" y="8445"/>
                      <a:pt x="6995" y="8445"/>
                      <a:pt x="7006" y="8439"/>
                    </a:cubicBezTo>
                    <a:cubicBezTo>
                      <a:pt x="6998" y="8439"/>
                      <a:pt x="6993" y="8442"/>
                      <a:pt x="6989" y="8442"/>
                    </a:cubicBezTo>
                    <a:cubicBezTo>
                      <a:pt x="6987" y="8442"/>
                      <a:pt x="6985" y="8441"/>
                      <a:pt x="6984" y="8439"/>
                    </a:cubicBezTo>
                    <a:cubicBezTo>
                      <a:pt x="6989" y="8434"/>
                      <a:pt x="6989" y="8412"/>
                      <a:pt x="6989" y="8406"/>
                    </a:cubicBezTo>
                    <a:lnTo>
                      <a:pt x="7006" y="8406"/>
                    </a:lnTo>
                    <a:cubicBezTo>
                      <a:pt x="6984" y="8395"/>
                      <a:pt x="7017" y="8395"/>
                      <a:pt x="7011" y="8384"/>
                    </a:cubicBezTo>
                    <a:cubicBezTo>
                      <a:pt x="7006" y="8351"/>
                      <a:pt x="6984" y="8307"/>
                      <a:pt x="6984" y="8273"/>
                    </a:cubicBezTo>
                    <a:cubicBezTo>
                      <a:pt x="6961" y="8268"/>
                      <a:pt x="6961" y="8257"/>
                      <a:pt x="6956" y="8246"/>
                    </a:cubicBezTo>
                    <a:lnTo>
                      <a:pt x="6984" y="8246"/>
                    </a:lnTo>
                    <a:lnTo>
                      <a:pt x="6978" y="8240"/>
                    </a:lnTo>
                    <a:lnTo>
                      <a:pt x="6967" y="8240"/>
                    </a:lnTo>
                    <a:cubicBezTo>
                      <a:pt x="6976" y="8240"/>
                      <a:pt x="6978" y="8226"/>
                      <a:pt x="6986" y="8226"/>
                    </a:cubicBezTo>
                    <a:cubicBezTo>
                      <a:pt x="6989" y="8226"/>
                      <a:pt x="6991" y="8227"/>
                      <a:pt x="6995" y="8229"/>
                    </a:cubicBezTo>
                    <a:lnTo>
                      <a:pt x="6995" y="8196"/>
                    </a:lnTo>
                    <a:cubicBezTo>
                      <a:pt x="6995" y="8190"/>
                      <a:pt x="6978" y="8196"/>
                      <a:pt x="6978" y="8185"/>
                    </a:cubicBezTo>
                    <a:lnTo>
                      <a:pt x="6989" y="8185"/>
                    </a:lnTo>
                    <a:cubicBezTo>
                      <a:pt x="7011" y="8157"/>
                      <a:pt x="6934" y="8157"/>
                      <a:pt x="6939" y="8135"/>
                    </a:cubicBezTo>
                    <a:lnTo>
                      <a:pt x="6950" y="8135"/>
                    </a:lnTo>
                    <a:cubicBezTo>
                      <a:pt x="6939" y="8129"/>
                      <a:pt x="6939" y="8118"/>
                      <a:pt x="6934" y="8118"/>
                    </a:cubicBezTo>
                    <a:lnTo>
                      <a:pt x="6934" y="8118"/>
                    </a:lnTo>
                    <a:cubicBezTo>
                      <a:pt x="6906" y="8129"/>
                      <a:pt x="6950" y="8118"/>
                      <a:pt x="6934" y="8135"/>
                    </a:cubicBezTo>
                    <a:cubicBezTo>
                      <a:pt x="6912" y="8135"/>
                      <a:pt x="6923" y="8129"/>
                      <a:pt x="6901" y="8129"/>
                    </a:cubicBezTo>
                    <a:cubicBezTo>
                      <a:pt x="6906" y="8118"/>
                      <a:pt x="6895" y="8118"/>
                      <a:pt x="6895" y="8113"/>
                    </a:cubicBezTo>
                    <a:cubicBezTo>
                      <a:pt x="6906" y="8107"/>
                      <a:pt x="6895" y="8091"/>
                      <a:pt x="6912" y="8085"/>
                    </a:cubicBezTo>
                    <a:cubicBezTo>
                      <a:pt x="6906" y="8085"/>
                      <a:pt x="6878" y="8080"/>
                      <a:pt x="6878" y="8074"/>
                    </a:cubicBezTo>
                    <a:cubicBezTo>
                      <a:pt x="6889" y="8069"/>
                      <a:pt x="6895" y="8069"/>
                      <a:pt x="6898" y="8069"/>
                    </a:cubicBezTo>
                    <a:cubicBezTo>
                      <a:pt x="6901" y="8069"/>
                      <a:pt x="6901" y="8069"/>
                      <a:pt x="6901" y="8063"/>
                    </a:cubicBezTo>
                    <a:lnTo>
                      <a:pt x="6884" y="8063"/>
                    </a:lnTo>
                    <a:cubicBezTo>
                      <a:pt x="6884" y="8058"/>
                      <a:pt x="6895" y="8058"/>
                      <a:pt x="6901" y="8058"/>
                    </a:cubicBezTo>
                    <a:cubicBezTo>
                      <a:pt x="6901" y="8052"/>
                      <a:pt x="6878" y="8052"/>
                      <a:pt x="6884" y="8046"/>
                    </a:cubicBezTo>
                    <a:lnTo>
                      <a:pt x="6884" y="8046"/>
                    </a:lnTo>
                    <a:lnTo>
                      <a:pt x="6901" y="8052"/>
                    </a:lnTo>
                    <a:cubicBezTo>
                      <a:pt x="6895" y="8046"/>
                      <a:pt x="6895" y="8046"/>
                      <a:pt x="6895" y="8030"/>
                    </a:cubicBezTo>
                    <a:cubicBezTo>
                      <a:pt x="6901" y="8030"/>
                      <a:pt x="6901" y="8030"/>
                      <a:pt x="6901" y="8035"/>
                    </a:cubicBezTo>
                    <a:cubicBezTo>
                      <a:pt x="6923" y="8030"/>
                      <a:pt x="6895" y="8030"/>
                      <a:pt x="6895" y="8024"/>
                    </a:cubicBezTo>
                    <a:cubicBezTo>
                      <a:pt x="6884" y="8024"/>
                      <a:pt x="6884" y="8030"/>
                      <a:pt x="6873" y="8030"/>
                    </a:cubicBezTo>
                    <a:cubicBezTo>
                      <a:pt x="6873" y="8024"/>
                      <a:pt x="6852" y="8024"/>
                      <a:pt x="6866" y="8019"/>
                    </a:cubicBezTo>
                    <a:lnTo>
                      <a:pt x="6866" y="8019"/>
                    </a:lnTo>
                    <a:cubicBezTo>
                      <a:pt x="6869" y="8021"/>
                      <a:pt x="6874" y="8022"/>
                      <a:pt x="6878" y="8024"/>
                    </a:cubicBezTo>
                    <a:lnTo>
                      <a:pt x="6867" y="8019"/>
                    </a:lnTo>
                    <a:lnTo>
                      <a:pt x="6867" y="8019"/>
                    </a:lnTo>
                    <a:cubicBezTo>
                      <a:pt x="6867" y="8019"/>
                      <a:pt x="6867" y="8019"/>
                      <a:pt x="6866" y="8019"/>
                    </a:cubicBezTo>
                    <a:lnTo>
                      <a:pt x="6866" y="8019"/>
                    </a:lnTo>
                    <a:cubicBezTo>
                      <a:pt x="6862" y="8017"/>
                      <a:pt x="6861" y="8014"/>
                      <a:pt x="6867" y="8008"/>
                    </a:cubicBezTo>
                    <a:lnTo>
                      <a:pt x="6873" y="8008"/>
                    </a:lnTo>
                    <a:cubicBezTo>
                      <a:pt x="6851" y="8002"/>
                      <a:pt x="6867" y="7997"/>
                      <a:pt x="6873" y="7980"/>
                    </a:cubicBezTo>
                    <a:lnTo>
                      <a:pt x="6878" y="7980"/>
                    </a:lnTo>
                    <a:cubicBezTo>
                      <a:pt x="6875" y="7977"/>
                      <a:pt x="6870" y="7976"/>
                      <a:pt x="6866" y="7975"/>
                    </a:cubicBezTo>
                    <a:lnTo>
                      <a:pt x="6866" y="7975"/>
                    </a:lnTo>
                    <a:cubicBezTo>
                      <a:pt x="6856" y="7980"/>
                      <a:pt x="6850" y="7980"/>
                      <a:pt x="6840" y="7980"/>
                    </a:cubicBezTo>
                    <a:cubicBezTo>
                      <a:pt x="6856" y="7969"/>
                      <a:pt x="6812" y="7975"/>
                      <a:pt x="6823" y="7963"/>
                    </a:cubicBezTo>
                    <a:cubicBezTo>
                      <a:pt x="6824" y="7963"/>
                      <a:pt x="6827" y="7963"/>
                      <a:pt x="6829" y="7964"/>
                    </a:cubicBezTo>
                    <a:lnTo>
                      <a:pt x="6829" y="7964"/>
                    </a:lnTo>
                    <a:cubicBezTo>
                      <a:pt x="6829" y="7964"/>
                      <a:pt x="6829" y="7963"/>
                      <a:pt x="6829" y="7963"/>
                    </a:cubicBezTo>
                    <a:cubicBezTo>
                      <a:pt x="6823" y="7952"/>
                      <a:pt x="6851" y="7952"/>
                      <a:pt x="6845" y="7952"/>
                    </a:cubicBezTo>
                    <a:cubicBezTo>
                      <a:pt x="6840" y="7947"/>
                      <a:pt x="6823" y="7952"/>
                      <a:pt x="6823" y="7941"/>
                    </a:cubicBezTo>
                    <a:lnTo>
                      <a:pt x="6823" y="7941"/>
                    </a:lnTo>
                    <a:cubicBezTo>
                      <a:pt x="6823" y="7941"/>
                      <a:pt x="6829" y="7941"/>
                      <a:pt x="6829" y="7947"/>
                    </a:cubicBezTo>
                    <a:cubicBezTo>
                      <a:pt x="6840" y="7941"/>
                      <a:pt x="6823" y="7925"/>
                      <a:pt x="6851" y="7925"/>
                    </a:cubicBezTo>
                    <a:lnTo>
                      <a:pt x="6856" y="7925"/>
                    </a:lnTo>
                    <a:cubicBezTo>
                      <a:pt x="6862" y="7927"/>
                      <a:pt x="6864" y="7929"/>
                      <a:pt x="6865" y="7929"/>
                    </a:cubicBezTo>
                    <a:cubicBezTo>
                      <a:pt x="6868" y="7929"/>
                      <a:pt x="6858" y="7919"/>
                      <a:pt x="6878" y="7919"/>
                    </a:cubicBezTo>
                    <a:cubicBezTo>
                      <a:pt x="6867" y="7919"/>
                      <a:pt x="6867" y="7914"/>
                      <a:pt x="6873" y="7908"/>
                    </a:cubicBezTo>
                    <a:lnTo>
                      <a:pt x="6856" y="7908"/>
                    </a:lnTo>
                    <a:cubicBezTo>
                      <a:pt x="6812" y="7897"/>
                      <a:pt x="6895" y="7908"/>
                      <a:pt x="6878" y="7886"/>
                    </a:cubicBezTo>
                    <a:cubicBezTo>
                      <a:pt x="6876" y="7885"/>
                      <a:pt x="6874" y="7884"/>
                      <a:pt x="6873" y="7884"/>
                    </a:cubicBezTo>
                    <a:cubicBezTo>
                      <a:pt x="6870" y="7884"/>
                      <a:pt x="6871" y="7888"/>
                      <a:pt x="6870" y="7888"/>
                    </a:cubicBezTo>
                    <a:cubicBezTo>
                      <a:pt x="6869" y="7888"/>
                      <a:pt x="6868" y="7887"/>
                      <a:pt x="6867" y="7886"/>
                    </a:cubicBezTo>
                    <a:cubicBezTo>
                      <a:pt x="6867" y="7880"/>
                      <a:pt x="6878" y="7869"/>
                      <a:pt x="6873" y="7864"/>
                    </a:cubicBezTo>
                    <a:cubicBezTo>
                      <a:pt x="6878" y="7858"/>
                      <a:pt x="6884" y="7858"/>
                      <a:pt x="6906" y="7853"/>
                    </a:cubicBezTo>
                    <a:cubicBezTo>
                      <a:pt x="6901" y="7842"/>
                      <a:pt x="6912" y="7831"/>
                      <a:pt x="6895" y="7831"/>
                    </a:cubicBezTo>
                    <a:cubicBezTo>
                      <a:pt x="6878" y="7842"/>
                      <a:pt x="6912" y="7836"/>
                      <a:pt x="6895" y="7853"/>
                    </a:cubicBezTo>
                    <a:lnTo>
                      <a:pt x="6873" y="7853"/>
                    </a:lnTo>
                    <a:cubicBezTo>
                      <a:pt x="6873" y="7842"/>
                      <a:pt x="6856" y="7831"/>
                      <a:pt x="6867" y="7825"/>
                    </a:cubicBezTo>
                    <a:lnTo>
                      <a:pt x="6851" y="7825"/>
                    </a:lnTo>
                    <a:cubicBezTo>
                      <a:pt x="6845" y="7809"/>
                      <a:pt x="6823" y="7809"/>
                      <a:pt x="6829" y="7803"/>
                    </a:cubicBezTo>
                    <a:cubicBezTo>
                      <a:pt x="6833" y="7801"/>
                      <a:pt x="6837" y="7801"/>
                      <a:pt x="6839" y="7801"/>
                    </a:cubicBezTo>
                    <a:cubicBezTo>
                      <a:pt x="6845" y="7801"/>
                      <a:pt x="6845" y="7805"/>
                      <a:pt x="6845" y="7809"/>
                    </a:cubicBezTo>
                    <a:cubicBezTo>
                      <a:pt x="6856" y="7803"/>
                      <a:pt x="6845" y="7803"/>
                      <a:pt x="6851" y="7786"/>
                    </a:cubicBezTo>
                    <a:lnTo>
                      <a:pt x="6851" y="7786"/>
                    </a:lnTo>
                    <a:cubicBezTo>
                      <a:pt x="6867" y="7786"/>
                      <a:pt x="6851" y="7797"/>
                      <a:pt x="6867" y="7797"/>
                    </a:cubicBezTo>
                    <a:lnTo>
                      <a:pt x="6856" y="7781"/>
                    </a:lnTo>
                    <a:cubicBezTo>
                      <a:pt x="6840" y="7781"/>
                      <a:pt x="6856" y="7775"/>
                      <a:pt x="6851" y="7770"/>
                    </a:cubicBezTo>
                    <a:cubicBezTo>
                      <a:pt x="6851" y="7748"/>
                      <a:pt x="6818" y="7753"/>
                      <a:pt x="6795" y="7748"/>
                    </a:cubicBezTo>
                    <a:cubicBezTo>
                      <a:pt x="6801" y="7742"/>
                      <a:pt x="6812" y="7742"/>
                      <a:pt x="6818" y="7742"/>
                    </a:cubicBezTo>
                    <a:cubicBezTo>
                      <a:pt x="6812" y="7748"/>
                      <a:pt x="6818" y="7748"/>
                      <a:pt x="6823" y="7748"/>
                    </a:cubicBezTo>
                    <a:cubicBezTo>
                      <a:pt x="6823" y="7742"/>
                      <a:pt x="6845" y="7731"/>
                      <a:pt x="6851" y="7731"/>
                    </a:cubicBezTo>
                    <a:cubicBezTo>
                      <a:pt x="6850" y="7730"/>
                      <a:pt x="6849" y="7730"/>
                      <a:pt x="6848" y="7730"/>
                    </a:cubicBezTo>
                    <a:cubicBezTo>
                      <a:pt x="6845" y="7730"/>
                      <a:pt x="6841" y="7735"/>
                      <a:pt x="6836" y="7735"/>
                    </a:cubicBezTo>
                    <a:cubicBezTo>
                      <a:pt x="6834" y="7735"/>
                      <a:pt x="6831" y="7734"/>
                      <a:pt x="6829" y="7731"/>
                    </a:cubicBezTo>
                    <a:lnTo>
                      <a:pt x="6829" y="7720"/>
                    </a:lnTo>
                    <a:cubicBezTo>
                      <a:pt x="6821" y="7720"/>
                      <a:pt x="6819" y="7722"/>
                      <a:pt x="6816" y="7722"/>
                    </a:cubicBezTo>
                    <a:cubicBezTo>
                      <a:pt x="6815" y="7722"/>
                      <a:pt x="6814" y="7722"/>
                      <a:pt x="6812" y="7720"/>
                    </a:cubicBezTo>
                    <a:cubicBezTo>
                      <a:pt x="6801" y="7714"/>
                      <a:pt x="6812" y="7714"/>
                      <a:pt x="6812" y="7703"/>
                    </a:cubicBezTo>
                    <a:cubicBezTo>
                      <a:pt x="6816" y="7703"/>
                      <a:pt x="6822" y="7701"/>
                      <a:pt x="6825" y="7701"/>
                    </a:cubicBezTo>
                    <a:cubicBezTo>
                      <a:pt x="6827" y="7701"/>
                      <a:pt x="6829" y="7702"/>
                      <a:pt x="6829" y="7703"/>
                    </a:cubicBezTo>
                    <a:cubicBezTo>
                      <a:pt x="6840" y="7698"/>
                      <a:pt x="6829" y="7698"/>
                      <a:pt x="6823" y="7692"/>
                    </a:cubicBezTo>
                    <a:cubicBezTo>
                      <a:pt x="6822" y="7693"/>
                      <a:pt x="6822" y="7693"/>
                      <a:pt x="6821" y="7693"/>
                    </a:cubicBezTo>
                    <a:cubicBezTo>
                      <a:pt x="6820" y="7693"/>
                      <a:pt x="6818" y="7692"/>
                      <a:pt x="6816" y="7690"/>
                    </a:cubicBezTo>
                    <a:lnTo>
                      <a:pt x="6816" y="7690"/>
                    </a:lnTo>
                    <a:cubicBezTo>
                      <a:pt x="6819" y="7689"/>
                      <a:pt x="6816" y="7688"/>
                      <a:pt x="6812" y="7687"/>
                    </a:cubicBezTo>
                    <a:lnTo>
                      <a:pt x="6812" y="7687"/>
                    </a:lnTo>
                    <a:cubicBezTo>
                      <a:pt x="6811" y="7687"/>
                      <a:pt x="6809" y="7686"/>
                      <a:pt x="6807" y="7686"/>
                    </a:cubicBezTo>
                    <a:cubicBezTo>
                      <a:pt x="6806" y="7686"/>
                      <a:pt x="6805" y="7686"/>
                      <a:pt x="6803" y="7687"/>
                    </a:cubicBezTo>
                    <a:lnTo>
                      <a:pt x="6803" y="7687"/>
                    </a:lnTo>
                    <a:cubicBezTo>
                      <a:pt x="6802" y="7687"/>
                      <a:pt x="6801" y="7687"/>
                      <a:pt x="6801" y="7687"/>
                    </a:cubicBezTo>
                    <a:lnTo>
                      <a:pt x="6801" y="7687"/>
                    </a:lnTo>
                    <a:cubicBezTo>
                      <a:pt x="6801" y="7687"/>
                      <a:pt x="6802" y="7687"/>
                      <a:pt x="6803" y="7687"/>
                    </a:cubicBezTo>
                    <a:lnTo>
                      <a:pt x="6803" y="7687"/>
                    </a:lnTo>
                    <a:cubicBezTo>
                      <a:pt x="6801" y="7688"/>
                      <a:pt x="6798" y="7690"/>
                      <a:pt x="6795" y="7692"/>
                    </a:cubicBezTo>
                    <a:lnTo>
                      <a:pt x="6801" y="7687"/>
                    </a:lnTo>
                    <a:cubicBezTo>
                      <a:pt x="6801" y="7676"/>
                      <a:pt x="6801" y="7670"/>
                      <a:pt x="6812" y="7670"/>
                    </a:cubicBezTo>
                    <a:cubicBezTo>
                      <a:pt x="6801" y="7670"/>
                      <a:pt x="6812" y="7665"/>
                      <a:pt x="6818" y="7659"/>
                    </a:cubicBezTo>
                    <a:lnTo>
                      <a:pt x="6795" y="7659"/>
                    </a:lnTo>
                    <a:lnTo>
                      <a:pt x="6795" y="7643"/>
                    </a:lnTo>
                    <a:cubicBezTo>
                      <a:pt x="6801" y="7643"/>
                      <a:pt x="6829" y="7637"/>
                      <a:pt x="6840" y="7637"/>
                    </a:cubicBezTo>
                    <a:cubicBezTo>
                      <a:pt x="6834" y="7634"/>
                      <a:pt x="6827" y="7634"/>
                      <a:pt x="6822" y="7634"/>
                    </a:cubicBezTo>
                    <a:cubicBezTo>
                      <a:pt x="6816" y="7634"/>
                      <a:pt x="6812" y="7634"/>
                      <a:pt x="6812" y="7631"/>
                    </a:cubicBezTo>
                    <a:cubicBezTo>
                      <a:pt x="6826" y="7631"/>
                      <a:pt x="6824" y="7619"/>
                      <a:pt x="6837" y="7619"/>
                    </a:cubicBezTo>
                    <a:cubicBezTo>
                      <a:pt x="6839" y="7619"/>
                      <a:pt x="6842" y="7620"/>
                      <a:pt x="6845" y="7620"/>
                    </a:cubicBezTo>
                    <a:cubicBezTo>
                      <a:pt x="6856" y="7615"/>
                      <a:pt x="6856" y="7604"/>
                      <a:pt x="6851" y="7593"/>
                    </a:cubicBezTo>
                    <a:cubicBezTo>
                      <a:pt x="6840" y="7593"/>
                      <a:pt x="6845" y="7604"/>
                      <a:pt x="6829" y="7609"/>
                    </a:cubicBezTo>
                    <a:cubicBezTo>
                      <a:pt x="6823" y="7587"/>
                      <a:pt x="6773" y="7593"/>
                      <a:pt x="6784" y="7582"/>
                    </a:cubicBezTo>
                    <a:lnTo>
                      <a:pt x="6784" y="7582"/>
                    </a:lnTo>
                    <a:lnTo>
                      <a:pt x="6773" y="7587"/>
                    </a:lnTo>
                    <a:cubicBezTo>
                      <a:pt x="6768" y="7582"/>
                      <a:pt x="6768" y="7582"/>
                      <a:pt x="6757" y="7582"/>
                    </a:cubicBezTo>
                    <a:cubicBezTo>
                      <a:pt x="6773" y="7582"/>
                      <a:pt x="6801" y="7560"/>
                      <a:pt x="6795" y="7548"/>
                    </a:cubicBezTo>
                    <a:lnTo>
                      <a:pt x="6795" y="7548"/>
                    </a:lnTo>
                    <a:cubicBezTo>
                      <a:pt x="6790" y="7548"/>
                      <a:pt x="6784" y="7560"/>
                      <a:pt x="6762" y="7560"/>
                    </a:cubicBezTo>
                    <a:lnTo>
                      <a:pt x="6757" y="7554"/>
                    </a:lnTo>
                    <a:lnTo>
                      <a:pt x="6762" y="7554"/>
                    </a:lnTo>
                    <a:cubicBezTo>
                      <a:pt x="6757" y="7548"/>
                      <a:pt x="6784" y="7532"/>
                      <a:pt x="6762" y="7532"/>
                    </a:cubicBezTo>
                    <a:lnTo>
                      <a:pt x="6790" y="7521"/>
                    </a:lnTo>
                    <a:lnTo>
                      <a:pt x="6790" y="7521"/>
                    </a:lnTo>
                    <a:lnTo>
                      <a:pt x="6773" y="7526"/>
                    </a:lnTo>
                    <a:cubicBezTo>
                      <a:pt x="6768" y="7526"/>
                      <a:pt x="6762" y="7521"/>
                      <a:pt x="6757" y="7521"/>
                    </a:cubicBezTo>
                    <a:cubicBezTo>
                      <a:pt x="6740" y="7510"/>
                      <a:pt x="6746" y="7504"/>
                      <a:pt x="6762" y="7499"/>
                    </a:cubicBezTo>
                    <a:lnTo>
                      <a:pt x="6762" y="7499"/>
                    </a:lnTo>
                    <a:cubicBezTo>
                      <a:pt x="6758" y="7499"/>
                      <a:pt x="6743" y="7506"/>
                      <a:pt x="6737" y="7506"/>
                    </a:cubicBezTo>
                    <a:cubicBezTo>
                      <a:pt x="6735" y="7506"/>
                      <a:pt x="6734" y="7505"/>
                      <a:pt x="6734" y="7504"/>
                    </a:cubicBezTo>
                    <a:cubicBezTo>
                      <a:pt x="6768" y="7499"/>
                      <a:pt x="6740" y="7482"/>
                      <a:pt x="6762" y="7482"/>
                    </a:cubicBezTo>
                    <a:cubicBezTo>
                      <a:pt x="6762" y="7482"/>
                      <a:pt x="6763" y="7480"/>
                      <a:pt x="6764" y="7478"/>
                    </a:cubicBezTo>
                    <a:lnTo>
                      <a:pt x="6764" y="7478"/>
                    </a:lnTo>
                    <a:cubicBezTo>
                      <a:pt x="6762" y="7478"/>
                      <a:pt x="6761" y="7478"/>
                      <a:pt x="6760" y="7478"/>
                    </a:cubicBezTo>
                    <a:cubicBezTo>
                      <a:pt x="6745" y="7478"/>
                      <a:pt x="6745" y="7470"/>
                      <a:pt x="6740" y="7465"/>
                    </a:cubicBezTo>
                    <a:cubicBezTo>
                      <a:pt x="6773" y="7454"/>
                      <a:pt x="6734" y="7454"/>
                      <a:pt x="6768" y="7443"/>
                    </a:cubicBezTo>
                    <a:cubicBezTo>
                      <a:pt x="6740" y="7443"/>
                      <a:pt x="6757" y="7427"/>
                      <a:pt x="6734" y="7427"/>
                    </a:cubicBezTo>
                    <a:cubicBezTo>
                      <a:pt x="6734" y="7421"/>
                      <a:pt x="6757" y="7416"/>
                      <a:pt x="6762" y="7416"/>
                    </a:cubicBezTo>
                    <a:lnTo>
                      <a:pt x="6757" y="7416"/>
                    </a:lnTo>
                    <a:cubicBezTo>
                      <a:pt x="6768" y="7410"/>
                      <a:pt x="6768" y="7393"/>
                      <a:pt x="6768" y="7388"/>
                    </a:cubicBezTo>
                    <a:lnTo>
                      <a:pt x="6746" y="7388"/>
                    </a:lnTo>
                    <a:lnTo>
                      <a:pt x="6757" y="7382"/>
                    </a:lnTo>
                    <a:cubicBezTo>
                      <a:pt x="6749" y="7382"/>
                      <a:pt x="6744" y="7378"/>
                      <a:pt x="6740" y="7378"/>
                    </a:cubicBezTo>
                    <a:cubicBezTo>
                      <a:pt x="6738" y="7378"/>
                      <a:pt x="6736" y="7379"/>
                      <a:pt x="6734" y="7382"/>
                    </a:cubicBezTo>
                    <a:lnTo>
                      <a:pt x="6734" y="7371"/>
                    </a:lnTo>
                    <a:cubicBezTo>
                      <a:pt x="6729" y="7374"/>
                      <a:pt x="6726" y="7375"/>
                      <a:pt x="6724" y="7375"/>
                    </a:cubicBezTo>
                    <a:cubicBezTo>
                      <a:pt x="6719" y="7375"/>
                      <a:pt x="6725" y="7366"/>
                      <a:pt x="6712" y="7366"/>
                    </a:cubicBezTo>
                    <a:lnTo>
                      <a:pt x="6729" y="7366"/>
                    </a:lnTo>
                    <a:cubicBezTo>
                      <a:pt x="6729" y="7364"/>
                      <a:pt x="6730" y="7363"/>
                      <a:pt x="6732" y="7362"/>
                    </a:cubicBezTo>
                    <a:lnTo>
                      <a:pt x="6732" y="7362"/>
                    </a:lnTo>
                    <a:cubicBezTo>
                      <a:pt x="6734" y="7362"/>
                      <a:pt x="6736" y="7362"/>
                      <a:pt x="6737" y="7362"/>
                    </a:cubicBezTo>
                    <a:cubicBezTo>
                      <a:pt x="6741" y="7362"/>
                      <a:pt x="6744" y="7362"/>
                      <a:pt x="6746" y="7360"/>
                    </a:cubicBezTo>
                    <a:cubicBezTo>
                      <a:pt x="6742" y="7360"/>
                      <a:pt x="6736" y="7360"/>
                      <a:pt x="6732" y="7362"/>
                    </a:cubicBezTo>
                    <a:lnTo>
                      <a:pt x="6732" y="7362"/>
                    </a:lnTo>
                    <a:cubicBezTo>
                      <a:pt x="6726" y="7361"/>
                      <a:pt x="6718" y="7361"/>
                      <a:pt x="6711" y="7361"/>
                    </a:cubicBezTo>
                    <a:cubicBezTo>
                      <a:pt x="6702" y="7361"/>
                      <a:pt x="6694" y="7362"/>
                      <a:pt x="6690" y="7366"/>
                    </a:cubicBezTo>
                    <a:cubicBezTo>
                      <a:pt x="6685" y="7366"/>
                      <a:pt x="6674" y="7366"/>
                      <a:pt x="6679" y="7360"/>
                    </a:cubicBezTo>
                    <a:lnTo>
                      <a:pt x="6701" y="7355"/>
                    </a:lnTo>
                    <a:lnTo>
                      <a:pt x="6679" y="7355"/>
                    </a:lnTo>
                    <a:cubicBezTo>
                      <a:pt x="6674" y="7344"/>
                      <a:pt x="6685" y="7338"/>
                      <a:pt x="6685" y="7338"/>
                    </a:cubicBezTo>
                    <a:cubicBezTo>
                      <a:pt x="6685" y="7340"/>
                      <a:pt x="6688" y="7340"/>
                      <a:pt x="6693" y="7340"/>
                    </a:cubicBezTo>
                    <a:cubicBezTo>
                      <a:pt x="6705" y="7340"/>
                      <a:pt x="6729" y="7335"/>
                      <a:pt x="6729" y="7327"/>
                    </a:cubicBezTo>
                    <a:cubicBezTo>
                      <a:pt x="6734" y="7333"/>
                      <a:pt x="6740" y="7333"/>
                      <a:pt x="6746" y="7333"/>
                    </a:cubicBezTo>
                    <a:cubicBezTo>
                      <a:pt x="6746" y="7333"/>
                      <a:pt x="6746" y="7330"/>
                      <a:pt x="6750" y="7330"/>
                    </a:cubicBezTo>
                    <a:cubicBezTo>
                      <a:pt x="6753" y="7330"/>
                      <a:pt x="6757" y="7331"/>
                      <a:pt x="6762" y="7333"/>
                    </a:cubicBezTo>
                    <a:cubicBezTo>
                      <a:pt x="6759" y="7330"/>
                      <a:pt x="6755" y="7330"/>
                      <a:pt x="6751" y="7330"/>
                    </a:cubicBezTo>
                    <a:cubicBezTo>
                      <a:pt x="6747" y="7330"/>
                      <a:pt x="6743" y="7330"/>
                      <a:pt x="6740" y="7327"/>
                    </a:cubicBezTo>
                    <a:cubicBezTo>
                      <a:pt x="6762" y="7316"/>
                      <a:pt x="6768" y="7316"/>
                      <a:pt x="6768" y="7305"/>
                    </a:cubicBezTo>
                    <a:lnTo>
                      <a:pt x="6768" y="7305"/>
                    </a:lnTo>
                    <a:lnTo>
                      <a:pt x="6757" y="7310"/>
                    </a:lnTo>
                    <a:lnTo>
                      <a:pt x="6746" y="7310"/>
                    </a:lnTo>
                    <a:cubicBezTo>
                      <a:pt x="6746" y="7310"/>
                      <a:pt x="6740" y="7316"/>
                      <a:pt x="6734" y="7316"/>
                    </a:cubicBezTo>
                    <a:cubicBezTo>
                      <a:pt x="6734" y="7316"/>
                      <a:pt x="6720" y="7313"/>
                      <a:pt x="6716" y="7311"/>
                    </a:cubicBezTo>
                    <a:lnTo>
                      <a:pt x="6716" y="7311"/>
                    </a:lnTo>
                    <a:cubicBezTo>
                      <a:pt x="6710" y="7315"/>
                      <a:pt x="6706" y="7316"/>
                      <a:pt x="6702" y="7316"/>
                    </a:cubicBezTo>
                    <a:cubicBezTo>
                      <a:pt x="6692" y="7316"/>
                      <a:pt x="6689" y="7308"/>
                      <a:pt x="6684" y="7308"/>
                    </a:cubicBezTo>
                    <a:cubicBezTo>
                      <a:pt x="6683" y="7308"/>
                      <a:pt x="6681" y="7309"/>
                      <a:pt x="6679" y="7310"/>
                    </a:cubicBezTo>
                    <a:cubicBezTo>
                      <a:pt x="6674" y="7310"/>
                      <a:pt x="6674" y="7305"/>
                      <a:pt x="6679" y="7305"/>
                    </a:cubicBezTo>
                    <a:cubicBezTo>
                      <a:pt x="6680" y="7306"/>
                      <a:pt x="6682" y="7306"/>
                      <a:pt x="6683" y="7306"/>
                    </a:cubicBezTo>
                    <a:cubicBezTo>
                      <a:pt x="6687" y="7306"/>
                      <a:pt x="6692" y="7302"/>
                      <a:pt x="6696" y="7298"/>
                    </a:cubicBezTo>
                    <a:lnTo>
                      <a:pt x="6696" y="7298"/>
                    </a:lnTo>
                    <a:cubicBezTo>
                      <a:pt x="6694" y="7299"/>
                      <a:pt x="6692" y="7299"/>
                      <a:pt x="6690" y="7299"/>
                    </a:cubicBezTo>
                    <a:cubicBezTo>
                      <a:pt x="6690" y="7291"/>
                      <a:pt x="6697" y="7286"/>
                      <a:pt x="6702" y="7284"/>
                    </a:cubicBezTo>
                    <a:lnTo>
                      <a:pt x="6702" y="7284"/>
                    </a:lnTo>
                    <a:cubicBezTo>
                      <a:pt x="6703" y="7284"/>
                      <a:pt x="6704" y="7284"/>
                      <a:pt x="6705" y="7284"/>
                    </a:cubicBezTo>
                    <a:cubicBezTo>
                      <a:pt x="6706" y="7284"/>
                      <a:pt x="6707" y="7284"/>
                      <a:pt x="6709" y="7283"/>
                    </a:cubicBezTo>
                    <a:lnTo>
                      <a:pt x="6707" y="7283"/>
                    </a:lnTo>
                    <a:cubicBezTo>
                      <a:pt x="6706" y="7283"/>
                      <a:pt x="6704" y="7283"/>
                      <a:pt x="6702" y="7284"/>
                    </a:cubicBezTo>
                    <a:lnTo>
                      <a:pt x="6702" y="7284"/>
                    </a:lnTo>
                    <a:cubicBezTo>
                      <a:pt x="6702" y="7283"/>
                      <a:pt x="6702" y="7283"/>
                      <a:pt x="6701" y="7283"/>
                    </a:cubicBezTo>
                    <a:cubicBezTo>
                      <a:pt x="6707" y="7283"/>
                      <a:pt x="6701" y="7277"/>
                      <a:pt x="6707" y="7277"/>
                    </a:cubicBezTo>
                    <a:cubicBezTo>
                      <a:pt x="6714" y="7277"/>
                      <a:pt x="6724" y="7275"/>
                      <a:pt x="6731" y="7275"/>
                    </a:cubicBezTo>
                    <a:cubicBezTo>
                      <a:pt x="6735" y="7275"/>
                      <a:pt x="6738" y="7275"/>
                      <a:pt x="6740" y="7277"/>
                    </a:cubicBezTo>
                    <a:cubicBezTo>
                      <a:pt x="6740" y="7274"/>
                      <a:pt x="6737" y="7265"/>
                      <a:pt x="6729" y="7265"/>
                    </a:cubicBezTo>
                    <a:cubicBezTo>
                      <a:pt x="6725" y="7265"/>
                      <a:pt x="6719" y="7266"/>
                      <a:pt x="6712" y="7272"/>
                    </a:cubicBezTo>
                    <a:lnTo>
                      <a:pt x="6712" y="7261"/>
                    </a:lnTo>
                    <a:cubicBezTo>
                      <a:pt x="6708" y="7269"/>
                      <a:pt x="6699" y="7276"/>
                      <a:pt x="6692" y="7276"/>
                    </a:cubicBezTo>
                    <a:cubicBezTo>
                      <a:pt x="6689" y="7276"/>
                      <a:pt x="6686" y="7275"/>
                      <a:pt x="6685" y="7272"/>
                    </a:cubicBezTo>
                    <a:lnTo>
                      <a:pt x="6690" y="7272"/>
                    </a:lnTo>
                    <a:lnTo>
                      <a:pt x="6679" y="7261"/>
                    </a:lnTo>
                    <a:lnTo>
                      <a:pt x="6685" y="7255"/>
                    </a:lnTo>
                    <a:lnTo>
                      <a:pt x="6679" y="7255"/>
                    </a:lnTo>
                    <a:cubicBezTo>
                      <a:pt x="6685" y="7255"/>
                      <a:pt x="6685" y="7250"/>
                      <a:pt x="6690" y="7250"/>
                    </a:cubicBezTo>
                    <a:cubicBezTo>
                      <a:pt x="6690" y="7244"/>
                      <a:pt x="6679" y="7244"/>
                      <a:pt x="6674" y="7244"/>
                    </a:cubicBezTo>
                    <a:cubicBezTo>
                      <a:pt x="6674" y="7233"/>
                      <a:pt x="6674" y="7233"/>
                      <a:pt x="6685" y="7233"/>
                    </a:cubicBezTo>
                    <a:cubicBezTo>
                      <a:pt x="6685" y="7227"/>
                      <a:pt x="6679" y="7216"/>
                      <a:pt x="6690" y="7205"/>
                    </a:cubicBezTo>
                    <a:cubicBezTo>
                      <a:pt x="6687" y="7204"/>
                      <a:pt x="6685" y="7203"/>
                      <a:pt x="6683" y="7203"/>
                    </a:cubicBezTo>
                    <a:cubicBezTo>
                      <a:pt x="6681" y="7203"/>
                      <a:pt x="6681" y="7205"/>
                      <a:pt x="6674" y="7205"/>
                    </a:cubicBezTo>
                    <a:cubicBezTo>
                      <a:pt x="6707" y="7194"/>
                      <a:pt x="6679" y="7172"/>
                      <a:pt x="6674" y="7161"/>
                    </a:cubicBezTo>
                    <a:cubicBezTo>
                      <a:pt x="6664" y="7165"/>
                      <a:pt x="6660" y="7166"/>
                      <a:pt x="6657" y="7166"/>
                    </a:cubicBezTo>
                    <a:cubicBezTo>
                      <a:pt x="6652" y="7166"/>
                      <a:pt x="6653" y="7161"/>
                      <a:pt x="6635" y="7161"/>
                    </a:cubicBezTo>
                    <a:cubicBezTo>
                      <a:pt x="6644" y="7161"/>
                      <a:pt x="6653" y="7147"/>
                      <a:pt x="6659" y="7147"/>
                    </a:cubicBezTo>
                    <a:cubicBezTo>
                      <a:pt x="6659" y="7147"/>
                      <a:pt x="6659" y="7147"/>
                      <a:pt x="6660" y="7147"/>
                    </a:cubicBezTo>
                    <a:lnTo>
                      <a:pt x="6660" y="7147"/>
                    </a:lnTo>
                    <a:lnTo>
                      <a:pt x="6657" y="7144"/>
                    </a:lnTo>
                    <a:cubicBezTo>
                      <a:pt x="6661" y="7143"/>
                      <a:pt x="6664" y="7143"/>
                      <a:pt x="6666" y="7143"/>
                    </a:cubicBezTo>
                    <a:cubicBezTo>
                      <a:pt x="6670" y="7143"/>
                      <a:pt x="6673" y="7144"/>
                      <a:pt x="6677" y="7144"/>
                    </a:cubicBezTo>
                    <a:cubicBezTo>
                      <a:pt x="6680" y="7144"/>
                      <a:pt x="6684" y="7143"/>
                      <a:pt x="6690" y="7139"/>
                    </a:cubicBezTo>
                    <a:cubicBezTo>
                      <a:pt x="6690" y="7133"/>
                      <a:pt x="6657" y="7133"/>
                      <a:pt x="6663" y="7117"/>
                    </a:cubicBezTo>
                    <a:cubicBezTo>
                      <a:pt x="6685" y="7117"/>
                      <a:pt x="6657" y="7111"/>
                      <a:pt x="6679" y="7111"/>
                    </a:cubicBezTo>
                    <a:cubicBezTo>
                      <a:pt x="6685" y="7111"/>
                      <a:pt x="6685" y="7117"/>
                      <a:pt x="6685" y="7117"/>
                    </a:cubicBezTo>
                    <a:lnTo>
                      <a:pt x="6690" y="7117"/>
                    </a:lnTo>
                    <a:cubicBezTo>
                      <a:pt x="6690" y="7109"/>
                      <a:pt x="6687" y="7107"/>
                      <a:pt x="6682" y="7107"/>
                    </a:cubicBezTo>
                    <a:cubicBezTo>
                      <a:pt x="6675" y="7107"/>
                      <a:pt x="6664" y="7112"/>
                      <a:pt x="6656" y="7112"/>
                    </a:cubicBezTo>
                    <a:cubicBezTo>
                      <a:pt x="6654" y="7112"/>
                      <a:pt x="6653" y="7112"/>
                      <a:pt x="6651" y="7111"/>
                    </a:cubicBezTo>
                    <a:cubicBezTo>
                      <a:pt x="6651" y="7109"/>
                      <a:pt x="6650" y="7107"/>
                      <a:pt x="6650" y="7105"/>
                    </a:cubicBezTo>
                    <a:lnTo>
                      <a:pt x="6650" y="7105"/>
                    </a:lnTo>
                    <a:cubicBezTo>
                      <a:pt x="6649" y="7106"/>
                      <a:pt x="6647" y="7106"/>
                      <a:pt x="6646" y="7106"/>
                    </a:cubicBezTo>
                    <a:cubicBezTo>
                      <a:pt x="6663" y="7089"/>
                      <a:pt x="6646" y="7084"/>
                      <a:pt x="6629" y="7084"/>
                    </a:cubicBezTo>
                    <a:cubicBezTo>
                      <a:pt x="6607" y="7106"/>
                      <a:pt x="6629" y="7095"/>
                      <a:pt x="6607" y="7117"/>
                    </a:cubicBezTo>
                    <a:cubicBezTo>
                      <a:pt x="6613" y="7117"/>
                      <a:pt x="6620" y="7115"/>
                      <a:pt x="6625" y="7115"/>
                    </a:cubicBezTo>
                    <a:cubicBezTo>
                      <a:pt x="6629" y="7115"/>
                      <a:pt x="6632" y="7117"/>
                      <a:pt x="6629" y="7122"/>
                    </a:cubicBezTo>
                    <a:cubicBezTo>
                      <a:pt x="6618" y="7122"/>
                      <a:pt x="6618" y="7133"/>
                      <a:pt x="6618" y="7133"/>
                    </a:cubicBezTo>
                    <a:cubicBezTo>
                      <a:pt x="6621" y="7131"/>
                      <a:pt x="6623" y="7130"/>
                      <a:pt x="6624" y="7130"/>
                    </a:cubicBezTo>
                    <a:cubicBezTo>
                      <a:pt x="6627" y="7130"/>
                      <a:pt x="6625" y="7139"/>
                      <a:pt x="6629" y="7139"/>
                    </a:cubicBezTo>
                    <a:cubicBezTo>
                      <a:pt x="6624" y="7144"/>
                      <a:pt x="6602" y="7139"/>
                      <a:pt x="6596" y="7150"/>
                    </a:cubicBezTo>
                    <a:lnTo>
                      <a:pt x="6624" y="7144"/>
                    </a:lnTo>
                    <a:lnTo>
                      <a:pt x="6624" y="7144"/>
                    </a:lnTo>
                    <a:cubicBezTo>
                      <a:pt x="6624" y="7150"/>
                      <a:pt x="6602" y="7150"/>
                      <a:pt x="6607" y="7150"/>
                    </a:cubicBezTo>
                    <a:cubicBezTo>
                      <a:pt x="6600" y="7150"/>
                      <a:pt x="6595" y="7155"/>
                      <a:pt x="6589" y="7155"/>
                    </a:cubicBezTo>
                    <a:cubicBezTo>
                      <a:pt x="6586" y="7155"/>
                      <a:pt x="6583" y="7154"/>
                      <a:pt x="6580" y="7150"/>
                    </a:cubicBezTo>
                    <a:lnTo>
                      <a:pt x="6580" y="7150"/>
                    </a:lnTo>
                    <a:cubicBezTo>
                      <a:pt x="6563" y="7172"/>
                      <a:pt x="6602" y="7167"/>
                      <a:pt x="6607" y="7172"/>
                    </a:cubicBezTo>
                    <a:lnTo>
                      <a:pt x="6602" y="7172"/>
                    </a:lnTo>
                    <a:cubicBezTo>
                      <a:pt x="6607" y="7172"/>
                      <a:pt x="6607" y="7178"/>
                      <a:pt x="6618" y="7178"/>
                    </a:cubicBezTo>
                    <a:cubicBezTo>
                      <a:pt x="6615" y="7181"/>
                      <a:pt x="6612" y="7183"/>
                      <a:pt x="6609" y="7183"/>
                    </a:cubicBezTo>
                    <a:cubicBezTo>
                      <a:pt x="6604" y="7183"/>
                      <a:pt x="6600" y="7178"/>
                      <a:pt x="6596" y="7178"/>
                    </a:cubicBezTo>
                    <a:lnTo>
                      <a:pt x="6596" y="7189"/>
                    </a:lnTo>
                    <a:cubicBezTo>
                      <a:pt x="6602" y="7189"/>
                      <a:pt x="6602" y="7194"/>
                      <a:pt x="6596" y="7194"/>
                    </a:cubicBezTo>
                    <a:lnTo>
                      <a:pt x="6568" y="7194"/>
                    </a:lnTo>
                    <a:lnTo>
                      <a:pt x="6591" y="7200"/>
                    </a:lnTo>
                    <a:cubicBezTo>
                      <a:pt x="6582" y="7200"/>
                      <a:pt x="6577" y="7209"/>
                      <a:pt x="6573" y="7209"/>
                    </a:cubicBezTo>
                    <a:cubicBezTo>
                      <a:pt x="6571" y="7209"/>
                      <a:pt x="6570" y="7208"/>
                      <a:pt x="6568" y="7205"/>
                    </a:cubicBezTo>
                    <a:lnTo>
                      <a:pt x="6568" y="7205"/>
                    </a:lnTo>
                    <a:lnTo>
                      <a:pt x="6574" y="7222"/>
                    </a:lnTo>
                    <a:lnTo>
                      <a:pt x="6552" y="7227"/>
                    </a:lnTo>
                    <a:lnTo>
                      <a:pt x="6563" y="7227"/>
                    </a:lnTo>
                    <a:cubicBezTo>
                      <a:pt x="6563" y="7233"/>
                      <a:pt x="6602" y="7244"/>
                      <a:pt x="6563" y="7250"/>
                    </a:cubicBezTo>
                    <a:cubicBezTo>
                      <a:pt x="6580" y="7255"/>
                      <a:pt x="6574" y="7261"/>
                      <a:pt x="6591" y="7277"/>
                    </a:cubicBezTo>
                    <a:cubicBezTo>
                      <a:pt x="6589" y="7277"/>
                      <a:pt x="6587" y="7277"/>
                      <a:pt x="6585" y="7277"/>
                    </a:cubicBezTo>
                    <a:cubicBezTo>
                      <a:pt x="6573" y="7277"/>
                      <a:pt x="6569" y="7288"/>
                      <a:pt x="6566" y="7288"/>
                    </a:cubicBezTo>
                    <a:cubicBezTo>
                      <a:pt x="6565" y="7288"/>
                      <a:pt x="6564" y="7287"/>
                      <a:pt x="6563" y="7283"/>
                    </a:cubicBezTo>
                    <a:lnTo>
                      <a:pt x="6563" y="7283"/>
                    </a:lnTo>
                    <a:cubicBezTo>
                      <a:pt x="6552" y="7288"/>
                      <a:pt x="6574" y="7288"/>
                      <a:pt x="6580" y="7299"/>
                    </a:cubicBezTo>
                    <a:cubicBezTo>
                      <a:pt x="6574" y="7305"/>
                      <a:pt x="6552" y="7305"/>
                      <a:pt x="6546" y="7305"/>
                    </a:cubicBezTo>
                    <a:lnTo>
                      <a:pt x="6552" y="7310"/>
                    </a:lnTo>
                    <a:lnTo>
                      <a:pt x="6563" y="7310"/>
                    </a:lnTo>
                    <a:cubicBezTo>
                      <a:pt x="6552" y="7316"/>
                      <a:pt x="6541" y="7316"/>
                      <a:pt x="6541" y="7327"/>
                    </a:cubicBezTo>
                    <a:lnTo>
                      <a:pt x="6563" y="7327"/>
                    </a:lnTo>
                    <a:lnTo>
                      <a:pt x="6552" y="7333"/>
                    </a:lnTo>
                    <a:cubicBezTo>
                      <a:pt x="6563" y="7333"/>
                      <a:pt x="6568" y="7333"/>
                      <a:pt x="6568" y="7338"/>
                    </a:cubicBezTo>
                    <a:lnTo>
                      <a:pt x="6563" y="7338"/>
                    </a:lnTo>
                    <a:lnTo>
                      <a:pt x="6568" y="7344"/>
                    </a:lnTo>
                    <a:cubicBezTo>
                      <a:pt x="6552" y="7344"/>
                      <a:pt x="6568" y="7355"/>
                      <a:pt x="6552" y="7355"/>
                    </a:cubicBezTo>
                    <a:cubicBezTo>
                      <a:pt x="6552" y="7360"/>
                      <a:pt x="6552" y="7360"/>
                      <a:pt x="6563" y="7366"/>
                    </a:cubicBezTo>
                    <a:lnTo>
                      <a:pt x="6574" y="7360"/>
                    </a:lnTo>
                    <a:lnTo>
                      <a:pt x="6574" y="7360"/>
                    </a:lnTo>
                    <a:cubicBezTo>
                      <a:pt x="6591" y="7366"/>
                      <a:pt x="6552" y="7366"/>
                      <a:pt x="6563" y="7371"/>
                    </a:cubicBezTo>
                    <a:lnTo>
                      <a:pt x="6574" y="7366"/>
                    </a:lnTo>
                    <a:lnTo>
                      <a:pt x="6574" y="7366"/>
                    </a:lnTo>
                    <a:cubicBezTo>
                      <a:pt x="6552" y="7388"/>
                      <a:pt x="6596" y="7388"/>
                      <a:pt x="6580" y="7399"/>
                    </a:cubicBezTo>
                    <a:cubicBezTo>
                      <a:pt x="6578" y="7397"/>
                      <a:pt x="6575" y="7397"/>
                      <a:pt x="6573" y="7397"/>
                    </a:cubicBezTo>
                    <a:cubicBezTo>
                      <a:pt x="6568" y="7397"/>
                      <a:pt x="6565" y="7399"/>
                      <a:pt x="6568" y="7399"/>
                    </a:cubicBezTo>
                    <a:cubicBezTo>
                      <a:pt x="6574" y="7410"/>
                      <a:pt x="6574" y="7421"/>
                      <a:pt x="6596" y="7427"/>
                    </a:cubicBezTo>
                    <a:cubicBezTo>
                      <a:pt x="6574" y="7438"/>
                      <a:pt x="6568" y="7438"/>
                      <a:pt x="6563" y="7449"/>
                    </a:cubicBezTo>
                    <a:cubicBezTo>
                      <a:pt x="6563" y="7454"/>
                      <a:pt x="6568" y="7454"/>
                      <a:pt x="6574" y="7454"/>
                    </a:cubicBezTo>
                    <a:cubicBezTo>
                      <a:pt x="6568" y="7465"/>
                      <a:pt x="6580" y="7476"/>
                      <a:pt x="6568" y="7476"/>
                    </a:cubicBezTo>
                    <a:cubicBezTo>
                      <a:pt x="6580" y="7476"/>
                      <a:pt x="6568" y="7482"/>
                      <a:pt x="6574" y="7482"/>
                    </a:cubicBezTo>
                    <a:lnTo>
                      <a:pt x="6580" y="7482"/>
                    </a:lnTo>
                    <a:cubicBezTo>
                      <a:pt x="6552" y="7504"/>
                      <a:pt x="6602" y="7499"/>
                      <a:pt x="6574" y="7521"/>
                    </a:cubicBezTo>
                    <a:lnTo>
                      <a:pt x="6568" y="7521"/>
                    </a:lnTo>
                    <a:lnTo>
                      <a:pt x="6574" y="7526"/>
                    </a:lnTo>
                    <a:lnTo>
                      <a:pt x="6552" y="7526"/>
                    </a:lnTo>
                    <a:lnTo>
                      <a:pt x="6552" y="7548"/>
                    </a:lnTo>
                    <a:lnTo>
                      <a:pt x="6563" y="7537"/>
                    </a:lnTo>
                    <a:cubicBezTo>
                      <a:pt x="6563" y="7548"/>
                      <a:pt x="6574" y="7548"/>
                      <a:pt x="6568" y="7554"/>
                    </a:cubicBezTo>
                    <a:cubicBezTo>
                      <a:pt x="6564" y="7553"/>
                      <a:pt x="6562" y="7552"/>
                      <a:pt x="6560" y="7552"/>
                    </a:cubicBezTo>
                    <a:cubicBezTo>
                      <a:pt x="6555" y="7552"/>
                      <a:pt x="6561" y="7557"/>
                      <a:pt x="6558" y="7561"/>
                    </a:cubicBezTo>
                    <a:lnTo>
                      <a:pt x="6558" y="7561"/>
                    </a:lnTo>
                    <a:cubicBezTo>
                      <a:pt x="6559" y="7561"/>
                      <a:pt x="6561" y="7560"/>
                      <a:pt x="6563" y="7560"/>
                    </a:cubicBezTo>
                    <a:lnTo>
                      <a:pt x="6563" y="7560"/>
                    </a:lnTo>
                    <a:cubicBezTo>
                      <a:pt x="6564" y="7561"/>
                      <a:pt x="6563" y="7563"/>
                      <a:pt x="6561" y="7565"/>
                    </a:cubicBezTo>
                    <a:lnTo>
                      <a:pt x="6574" y="7565"/>
                    </a:lnTo>
                    <a:cubicBezTo>
                      <a:pt x="6574" y="7565"/>
                      <a:pt x="6572" y="7569"/>
                      <a:pt x="6570" y="7570"/>
                    </a:cubicBezTo>
                    <a:lnTo>
                      <a:pt x="6570" y="7570"/>
                    </a:lnTo>
                    <a:cubicBezTo>
                      <a:pt x="6570" y="7568"/>
                      <a:pt x="6569" y="7567"/>
                      <a:pt x="6568" y="7565"/>
                    </a:cubicBezTo>
                    <a:lnTo>
                      <a:pt x="6568" y="7565"/>
                    </a:lnTo>
                    <a:cubicBezTo>
                      <a:pt x="6568" y="7569"/>
                      <a:pt x="6569" y="7570"/>
                      <a:pt x="6570" y="7570"/>
                    </a:cubicBezTo>
                    <a:cubicBezTo>
                      <a:pt x="6570" y="7570"/>
                      <a:pt x="6570" y="7570"/>
                      <a:pt x="6570" y="7570"/>
                    </a:cubicBezTo>
                    <a:lnTo>
                      <a:pt x="6570" y="7570"/>
                    </a:lnTo>
                    <a:cubicBezTo>
                      <a:pt x="6573" y="7578"/>
                      <a:pt x="6569" y="7583"/>
                      <a:pt x="6574" y="7587"/>
                    </a:cubicBezTo>
                    <a:cubicBezTo>
                      <a:pt x="6568" y="7593"/>
                      <a:pt x="6563" y="7593"/>
                      <a:pt x="6552" y="7593"/>
                    </a:cubicBezTo>
                    <a:cubicBezTo>
                      <a:pt x="6568" y="7609"/>
                      <a:pt x="6552" y="7604"/>
                      <a:pt x="6568" y="7615"/>
                    </a:cubicBezTo>
                    <a:lnTo>
                      <a:pt x="6563" y="7617"/>
                    </a:lnTo>
                    <a:lnTo>
                      <a:pt x="6563" y="7617"/>
                    </a:lnTo>
                    <a:cubicBezTo>
                      <a:pt x="6563" y="7616"/>
                      <a:pt x="6563" y="7615"/>
                      <a:pt x="6563" y="7615"/>
                    </a:cubicBezTo>
                    <a:lnTo>
                      <a:pt x="6552" y="7620"/>
                    </a:lnTo>
                    <a:lnTo>
                      <a:pt x="6552" y="7620"/>
                    </a:lnTo>
                    <a:lnTo>
                      <a:pt x="6563" y="7617"/>
                    </a:lnTo>
                    <a:lnTo>
                      <a:pt x="6563" y="7617"/>
                    </a:lnTo>
                    <a:cubicBezTo>
                      <a:pt x="6564" y="7621"/>
                      <a:pt x="6568" y="7622"/>
                      <a:pt x="6568" y="7631"/>
                    </a:cubicBezTo>
                    <a:lnTo>
                      <a:pt x="6552" y="7631"/>
                    </a:lnTo>
                    <a:cubicBezTo>
                      <a:pt x="6563" y="7643"/>
                      <a:pt x="6541" y="7648"/>
                      <a:pt x="6552" y="7659"/>
                    </a:cubicBezTo>
                    <a:lnTo>
                      <a:pt x="6546" y="7659"/>
                    </a:lnTo>
                    <a:cubicBezTo>
                      <a:pt x="6568" y="7665"/>
                      <a:pt x="6524" y="7670"/>
                      <a:pt x="6552" y="7676"/>
                    </a:cubicBezTo>
                    <a:lnTo>
                      <a:pt x="6541" y="7676"/>
                    </a:lnTo>
                    <a:lnTo>
                      <a:pt x="6546" y="7687"/>
                    </a:lnTo>
                    <a:lnTo>
                      <a:pt x="6552" y="7687"/>
                    </a:lnTo>
                    <a:lnTo>
                      <a:pt x="6541" y="7692"/>
                    </a:lnTo>
                    <a:lnTo>
                      <a:pt x="6546" y="7692"/>
                    </a:lnTo>
                    <a:cubicBezTo>
                      <a:pt x="6519" y="7703"/>
                      <a:pt x="6541" y="7703"/>
                      <a:pt x="6519" y="7720"/>
                    </a:cubicBezTo>
                    <a:lnTo>
                      <a:pt x="6541" y="7714"/>
                    </a:lnTo>
                    <a:lnTo>
                      <a:pt x="6541" y="7714"/>
                    </a:lnTo>
                    <a:cubicBezTo>
                      <a:pt x="6580" y="7726"/>
                      <a:pt x="6524" y="7759"/>
                      <a:pt x="6546" y="7781"/>
                    </a:cubicBezTo>
                    <a:lnTo>
                      <a:pt x="6535" y="7781"/>
                    </a:lnTo>
                    <a:lnTo>
                      <a:pt x="6552" y="7786"/>
                    </a:lnTo>
                    <a:cubicBezTo>
                      <a:pt x="6548" y="7790"/>
                      <a:pt x="6546" y="7791"/>
                      <a:pt x="6544" y="7791"/>
                    </a:cubicBezTo>
                    <a:cubicBezTo>
                      <a:pt x="6540" y="7791"/>
                      <a:pt x="6539" y="7786"/>
                      <a:pt x="6535" y="7786"/>
                    </a:cubicBezTo>
                    <a:lnTo>
                      <a:pt x="6535" y="7786"/>
                    </a:lnTo>
                    <a:cubicBezTo>
                      <a:pt x="6541" y="7797"/>
                      <a:pt x="6552" y="7786"/>
                      <a:pt x="6563" y="7803"/>
                    </a:cubicBezTo>
                    <a:cubicBezTo>
                      <a:pt x="6559" y="7805"/>
                      <a:pt x="6556" y="7805"/>
                      <a:pt x="6554" y="7805"/>
                    </a:cubicBezTo>
                    <a:cubicBezTo>
                      <a:pt x="6548" y="7805"/>
                      <a:pt x="6545" y="7803"/>
                      <a:pt x="6541" y="7803"/>
                    </a:cubicBezTo>
                    <a:lnTo>
                      <a:pt x="6541" y="7803"/>
                    </a:lnTo>
                    <a:cubicBezTo>
                      <a:pt x="6546" y="7809"/>
                      <a:pt x="6563" y="7831"/>
                      <a:pt x="6552" y="7836"/>
                    </a:cubicBezTo>
                    <a:lnTo>
                      <a:pt x="6563" y="7836"/>
                    </a:lnTo>
                    <a:cubicBezTo>
                      <a:pt x="6568" y="7842"/>
                      <a:pt x="6563" y="7858"/>
                      <a:pt x="6568" y="7864"/>
                    </a:cubicBezTo>
                    <a:lnTo>
                      <a:pt x="6552" y="7864"/>
                    </a:lnTo>
                    <a:cubicBezTo>
                      <a:pt x="6552" y="7864"/>
                      <a:pt x="6546" y="7869"/>
                      <a:pt x="6552" y="7869"/>
                    </a:cubicBezTo>
                    <a:lnTo>
                      <a:pt x="6541" y="7869"/>
                    </a:lnTo>
                    <a:cubicBezTo>
                      <a:pt x="6541" y="7880"/>
                      <a:pt x="6552" y="7892"/>
                      <a:pt x="6535" y="7892"/>
                    </a:cubicBezTo>
                    <a:lnTo>
                      <a:pt x="6552" y="7892"/>
                    </a:lnTo>
                    <a:cubicBezTo>
                      <a:pt x="6535" y="7897"/>
                      <a:pt x="6568" y="7908"/>
                      <a:pt x="6552" y="7919"/>
                    </a:cubicBezTo>
                    <a:cubicBezTo>
                      <a:pt x="6546" y="7919"/>
                      <a:pt x="6546" y="7914"/>
                      <a:pt x="6546" y="7914"/>
                    </a:cubicBezTo>
                    <a:lnTo>
                      <a:pt x="6546" y="7914"/>
                    </a:lnTo>
                    <a:cubicBezTo>
                      <a:pt x="6541" y="7919"/>
                      <a:pt x="6552" y="7919"/>
                      <a:pt x="6563" y="7925"/>
                    </a:cubicBezTo>
                    <a:lnTo>
                      <a:pt x="6552" y="7925"/>
                    </a:lnTo>
                    <a:lnTo>
                      <a:pt x="6568" y="7947"/>
                    </a:lnTo>
                    <a:cubicBezTo>
                      <a:pt x="6546" y="7952"/>
                      <a:pt x="6574" y="7969"/>
                      <a:pt x="6552" y="7969"/>
                    </a:cubicBezTo>
                    <a:cubicBezTo>
                      <a:pt x="6552" y="7970"/>
                      <a:pt x="6552" y="7971"/>
                      <a:pt x="6553" y="7971"/>
                    </a:cubicBezTo>
                    <a:cubicBezTo>
                      <a:pt x="6555" y="7971"/>
                      <a:pt x="6560" y="7967"/>
                      <a:pt x="6564" y="7967"/>
                    </a:cubicBezTo>
                    <a:cubicBezTo>
                      <a:pt x="6566" y="7967"/>
                      <a:pt x="6567" y="7968"/>
                      <a:pt x="6568" y="7969"/>
                    </a:cubicBezTo>
                    <a:cubicBezTo>
                      <a:pt x="6563" y="7975"/>
                      <a:pt x="6574" y="7975"/>
                      <a:pt x="6563" y="7975"/>
                    </a:cubicBezTo>
                    <a:lnTo>
                      <a:pt x="6563" y="7980"/>
                    </a:lnTo>
                    <a:lnTo>
                      <a:pt x="6546" y="7980"/>
                    </a:lnTo>
                    <a:cubicBezTo>
                      <a:pt x="6552" y="7991"/>
                      <a:pt x="6568" y="7991"/>
                      <a:pt x="6580" y="7991"/>
                    </a:cubicBezTo>
                    <a:cubicBezTo>
                      <a:pt x="6574" y="7997"/>
                      <a:pt x="6580" y="8002"/>
                      <a:pt x="6568" y="8002"/>
                    </a:cubicBezTo>
                    <a:lnTo>
                      <a:pt x="6563" y="8002"/>
                    </a:lnTo>
                    <a:cubicBezTo>
                      <a:pt x="6568" y="8019"/>
                      <a:pt x="6519" y="8030"/>
                      <a:pt x="6546" y="8046"/>
                    </a:cubicBezTo>
                    <a:lnTo>
                      <a:pt x="6541" y="8046"/>
                    </a:lnTo>
                    <a:lnTo>
                      <a:pt x="6541" y="8052"/>
                    </a:lnTo>
                    <a:lnTo>
                      <a:pt x="6524" y="8052"/>
                    </a:lnTo>
                    <a:lnTo>
                      <a:pt x="6546" y="8063"/>
                    </a:lnTo>
                    <a:lnTo>
                      <a:pt x="6541" y="8063"/>
                    </a:lnTo>
                    <a:cubicBezTo>
                      <a:pt x="6541" y="8080"/>
                      <a:pt x="6546" y="8091"/>
                      <a:pt x="6546" y="8107"/>
                    </a:cubicBezTo>
                    <a:lnTo>
                      <a:pt x="6541" y="8107"/>
                    </a:lnTo>
                    <a:cubicBezTo>
                      <a:pt x="6552" y="8118"/>
                      <a:pt x="6535" y="8118"/>
                      <a:pt x="6541" y="8129"/>
                    </a:cubicBezTo>
                    <a:lnTo>
                      <a:pt x="6541" y="8135"/>
                    </a:lnTo>
                    <a:lnTo>
                      <a:pt x="6535" y="8135"/>
                    </a:lnTo>
                    <a:cubicBezTo>
                      <a:pt x="6544" y="8138"/>
                      <a:pt x="6537" y="8144"/>
                      <a:pt x="6531" y="8147"/>
                    </a:cubicBezTo>
                    <a:lnTo>
                      <a:pt x="6531" y="8147"/>
                    </a:lnTo>
                    <a:cubicBezTo>
                      <a:pt x="6529" y="8147"/>
                      <a:pt x="6526" y="8146"/>
                      <a:pt x="6524" y="8146"/>
                    </a:cubicBezTo>
                    <a:cubicBezTo>
                      <a:pt x="6522" y="8149"/>
                      <a:pt x="6522" y="8150"/>
                      <a:pt x="6523" y="8150"/>
                    </a:cubicBezTo>
                    <a:cubicBezTo>
                      <a:pt x="6525" y="8150"/>
                      <a:pt x="6528" y="8149"/>
                      <a:pt x="6531" y="8147"/>
                    </a:cubicBezTo>
                    <a:lnTo>
                      <a:pt x="6531" y="8147"/>
                    </a:lnTo>
                    <a:cubicBezTo>
                      <a:pt x="6540" y="8150"/>
                      <a:pt x="6547" y="8157"/>
                      <a:pt x="6552" y="8157"/>
                    </a:cubicBezTo>
                    <a:cubicBezTo>
                      <a:pt x="6552" y="8160"/>
                      <a:pt x="6551" y="8160"/>
                      <a:pt x="6548" y="8160"/>
                    </a:cubicBezTo>
                    <a:cubicBezTo>
                      <a:pt x="6546" y="8160"/>
                      <a:pt x="6544" y="8160"/>
                      <a:pt x="6541" y="8163"/>
                    </a:cubicBezTo>
                    <a:cubicBezTo>
                      <a:pt x="6541" y="8168"/>
                      <a:pt x="6552" y="8168"/>
                      <a:pt x="6546" y="8185"/>
                    </a:cubicBezTo>
                    <a:lnTo>
                      <a:pt x="6541" y="8185"/>
                    </a:lnTo>
                    <a:cubicBezTo>
                      <a:pt x="6541" y="8190"/>
                      <a:pt x="6546" y="8190"/>
                      <a:pt x="6546" y="8196"/>
                    </a:cubicBezTo>
                    <a:lnTo>
                      <a:pt x="6541" y="8196"/>
                    </a:lnTo>
                    <a:cubicBezTo>
                      <a:pt x="6563" y="8201"/>
                      <a:pt x="6519" y="8212"/>
                      <a:pt x="6552" y="8218"/>
                    </a:cubicBezTo>
                    <a:cubicBezTo>
                      <a:pt x="6546" y="8224"/>
                      <a:pt x="6552" y="8229"/>
                      <a:pt x="6541" y="8229"/>
                    </a:cubicBezTo>
                    <a:cubicBezTo>
                      <a:pt x="6552" y="8246"/>
                      <a:pt x="6552" y="8251"/>
                      <a:pt x="6568" y="8268"/>
                    </a:cubicBezTo>
                    <a:cubicBezTo>
                      <a:pt x="6541" y="8273"/>
                      <a:pt x="6568" y="8268"/>
                      <a:pt x="6552" y="8279"/>
                    </a:cubicBezTo>
                    <a:lnTo>
                      <a:pt x="6568" y="8279"/>
                    </a:lnTo>
                    <a:cubicBezTo>
                      <a:pt x="6568" y="8301"/>
                      <a:pt x="6541" y="8323"/>
                      <a:pt x="6546" y="8340"/>
                    </a:cubicBezTo>
                    <a:cubicBezTo>
                      <a:pt x="6541" y="8362"/>
                      <a:pt x="6541" y="8390"/>
                      <a:pt x="6541" y="8412"/>
                    </a:cubicBezTo>
                    <a:cubicBezTo>
                      <a:pt x="6546" y="8417"/>
                      <a:pt x="6568" y="8423"/>
                      <a:pt x="6563" y="8434"/>
                    </a:cubicBezTo>
                    <a:cubicBezTo>
                      <a:pt x="6568" y="8445"/>
                      <a:pt x="6574" y="8467"/>
                      <a:pt x="6568" y="8478"/>
                    </a:cubicBezTo>
                    <a:lnTo>
                      <a:pt x="6552" y="8478"/>
                    </a:lnTo>
                    <a:cubicBezTo>
                      <a:pt x="6568" y="8489"/>
                      <a:pt x="6552" y="8489"/>
                      <a:pt x="6552" y="8495"/>
                    </a:cubicBezTo>
                    <a:lnTo>
                      <a:pt x="6563" y="8489"/>
                    </a:lnTo>
                    <a:lnTo>
                      <a:pt x="6563" y="8489"/>
                    </a:lnTo>
                    <a:cubicBezTo>
                      <a:pt x="6574" y="8495"/>
                      <a:pt x="6563" y="8500"/>
                      <a:pt x="6552" y="8500"/>
                    </a:cubicBezTo>
                    <a:lnTo>
                      <a:pt x="6568" y="8506"/>
                    </a:lnTo>
                    <a:lnTo>
                      <a:pt x="6546" y="8517"/>
                    </a:lnTo>
                    <a:cubicBezTo>
                      <a:pt x="6552" y="8517"/>
                      <a:pt x="6552" y="8528"/>
                      <a:pt x="6574" y="8528"/>
                    </a:cubicBezTo>
                    <a:cubicBezTo>
                      <a:pt x="6570" y="8528"/>
                      <a:pt x="6567" y="8530"/>
                      <a:pt x="6565" y="8530"/>
                    </a:cubicBezTo>
                    <a:cubicBezTo>
                      <a:pt x="6564" y="8530"/>
                      <a:pt x="6563" y="8530"/>
                      <a:pt x="6563" y="8528"/>
                    </a:cubicBezTo>
                    <a:lnTo>
                      <a:pt x="6552" y="8556"/>
                    </a:lnTo>
                    <a:lnTo>
                      <a:pt x="6563" y="8550"/>
                    </a:lnTo>
                    <a:cubicBezTo>
                      <a:pt x="6574" y="8550"/>
                      <a:pt x="6580" y="8556"/>
                      <a:pt x="6574" y="8561"/>
                    </a:cubicBezTo>
                    <a:cubicBezTo>
                      <a:pt x="6570" y="8559"/>
                      <a:pt x="6567" y="8559"/>
                      <a:pt x="6563" y="8559"/>
                    </a:cubicBezTo>
                    <a:cubicBezTo>
                      <a:pt x="6556" y="8559"/>
                      <a:pt x="6550" y="8561"/>
                      <a:pt x="6546" y="8561"/>
                    </a:cubicBezTo>
                    <a:cubicBezTo>
                      <a:pt x="6548" y="8564"/>
                      <a:pt x="6550" y="8565"/>
                      <a:pt x="6552" y="8565"/>
                    </a:cubicBezTo>
                    <a:cubicBezTo>
                      <a:pt x="6556" y="8565"/>
                      <a:pt x="6562" y="8560"/>
                      <a:pt x="6566" y="8560"/>
                    </a:cubicBezTo>
                    <a:cubicBezTo>
                      <a:pt x="6567" y="8560"/>
                      <a:pt x="6568" y="8560"/>
                      <a:pt x="6568" y="8561"/>
                    </a:cubicBezTo>
                    <a:cubicBezTo>
                      <a:pt x="6574" y="8572"/>
                      <a:pt x="6580" y="8578"/>
                      <a:pt x="6574" y="8583"/>
                    </a:cubicBezTo>
                    <a:lnTo>
                      <a:pt x="6568" y="8583"/>
                    </a:lnTo>
                    <a:cubicBezTo>
                      <a:pt x="6574" y="8589"/>
                      <a:pt x="6546" y="8589"/>
                      <a:pt x="6546" y="8600"/>
                    </a:cubicBezTo>
                    <a:cubicBezTo>
                      <a:pt x="6563" y="8605"/>
                      <a:pt x="6546" y="8605"/>
                      <a:pt x="6574" y="8605"/>
                    </a:cubicBezTo>
                    <a:cubicBezTo>
                      <a:pt x="6580" y="8611"/>
                      <a:pt x="6563" y="8611"/>
                      <a:pt x="6552" y="8611"/>
                    </a:cubicBezTo>
                    <a:cubicBezTo>
                      <a:pt x="6568" y="8616"/>
                      <a:pt x="6563" y="8628"/>
                      <a:pt x="6546" y="8633"/>
                    </a:cubicBezTo>
                    <a:cubicBezTo>
                      <a:pt x="6580" y="8639"/>
                      <a:pt x="6535" y="8655"/>
                      <a:pt x="6563" y="8661"/>
                    </a:cubicBezTo>
                    <a:lnTo>
                      <a:pt x="6546" y="8666"/>
                    </a:lnTo>
                    <a:cubicBezTo>
                      <a:pt x="6552" y="8666"/>
                      <a:pt x="6574" y="8666"/>
                      <a:pt x="6574" y="8672"/>
                    </a:cubicBezTo>
                    <a:cubicBezTo>
                      <a:pt x="6568" y="8683"/>
                      <a:pt x="6552" y="8683"/>
                      <a:pt x="6546" y="8683"/>
                    </a:cubicBezTo>
                    <a:lnTo>
                      <a:pt x="6574" y="8688"/>
                    </a:lnTo>
                    <a:cubicBezTo>
                      <a:pt x="6541" y="8716"/>
                      <a:pt x="6568" y="8755"/>
                      <a:pt x="6541" y="8794"/>
                    </a:cubicBezTo>
                    <a:cubicBezTo>
                      <a:pt x="6546" y="8805"/>
                      <a:pt x="6563" y="8827"/>
                      <a:pt x="6552" y="8838"/>
                    </a:cubicBezTo>
                    <a:cubicBezTo>
                      <a:pt x="6552" y="8849"/>
                      <a:pt x="6563" y="8849"/>
                      <a:pt x="6563" y="8854"/>
                    </a:cubicBezTo>
                    <a:cubicBezTo>
                      <a:pt x="6546" y="8877"/>
                      <a:pt x="6535" y="8893"/>
                      <a:pt x="6546" y="8921"/>
                    </a:cubicBezTo>
                    <a:cubicBezTo>
                      <a:pt x="6580" y="8937"/>
                      <a:pt x="6519" y="8932"/>
                      <a:pt x="6541" y="8948"/>
                    </a:cubicBezTo>
                    <a:lnTo>
                      <a:pt x="6524" y="8948"/>
                    </a:lnTo>
                    <a:cubicBezTo>
                      <a:pt x="6541" y="8965"/>
                      <a:pt x="6541" y="8976"/>
                      <a:pt x="6563" y="8993"/>
                    </a:cubicBezTo>
                    <a:cubicBezTo>
                      <a:pt x="6524" y="8993"/>
                      <a:pt x="6563" y="8998"/>
                      <a:pt x="6541" y="8998"/>
                    </a:cubicBezTo>
                    <a:lnTo>
                      <a:pt x="6552" y="8998"/>
                    </a:lnTo>
                    <a:cubicBezTo>
                      <a:pt x="6548" y="8998"/>
                      <a:pt x="6544" y="9008"/>
                      <a:pt x="6539" y="9008"/>
                    </a:cubicBezTo>
                    <a:cubicBezTo>
                      <a:pt x="6539" y="9008"/>
                      <a:pt x="6539" y="9008"/>
                      <a:pt x="6539" y="9008"/>
                    </a:cubicBezTo>
                    <a:lnTo>
                      <a:pt x="6539" y="9008"/>
                    </a:lnTo>
                    <a:lnTo>
                      <a:pt x="6546" y="9015"/>
                    </a:lnTo>
                    <a:lnTo>
                      <a:pt x="6535" y="9015"/>
                    </a:lnTo>
                    <a:cubicBezTo>
                      <a:pt x="6535" y="9020"/>
                      <a:pt x="6541" y="9043"/>
                      <a:pt x="6513" y="9048"/>
                    </a:cubicBezTo>
                    <a:cubicBezTo>
                      <a:pt x="6535" y="9070"/>
                      <a:pt x="6524" y="9109"/>
                      <a:pt x="6513" y="9137"/>
                    </a:cubicBezTo>
                    <a:cubicBezTo>
                      <a:pt x="6524" y="9142"/>
                      <a:pt x="6524" y="9153"/>
                      <a:pt x="6524" y="9159"/>
                    </a:cubicBezTo>
                    <a:lnTo>
                      <a:pt x="6513" y="9164"/>
                    </a:lnTo>
                    <a:cubicBezTo>
                      <a:pt x="6519" y="9170"/>
                      <a:pt x="6541" y="9181"/>
                      <a:pt x="6524" y="9186"/>
                    </a:cubicBezTo>
                    <a:lnTo>
                      <a:pt x="6519" y="9186"/>
                    </a:lnTo>
                    <a:cubicBezTo>
                      <a:pt x="6519" y="9192"/>
                      <a:pt x="6513" y="9197"/>
                      <a:pt x="6524" y="9209"/>
                    </a:cubicBezTo>
                    <a:cubicBezTo>
                      <a:pt x="6524" y="9212"/>
                      <a:pt x="6519" y="9216"/>
                      <a:pt x="6510" y="9216"/>
                    </a:cubicBezTo>
                    <a:cubicBezTo>
                      <a:pt x="6509" y="9216"/>
                      <a:pt x="6508" y="9216"/>
                      <a:pt x="6508" y="9216"/>
                    </a:cubicBezTo>
                    <a:lnTo>
                      <a:pt x="6508" y="9216"/>
                    </a:lnTo>
                    <a:cubicBezTo>
                      <a:pt x="6508" y="9220"/>
                      <a:pt x="6491" y="9225"/>
                      <a:pt x="6491" y="9225"/>
                    </a:cubicBezTo>
                    <a:cubicBezTo>
                      <a:pt x="6491" y="9225"/>
                      <a:pt x="6463" y="9319"/>
                      <a:pt x="6458" y="9419"/>
                    </a:cubicBezTo>
                    <a:cubicBezTo>
                      <a:pt x="6458" y="9441"/>
                      <a:pt x="6452" y="9469"/>
                      <a:pt x="6452" y="9491"/>
                    </a:cubicBezTo>
                    <a:lnTo>
                      <a:pt x="6430" y="9485"/>
                    </a:lnTo>
                    <a:cubicBezTo>
                      <a:pt x="6286" y="9170"/>
                      <a:pt x="6037" y="8799"/>
                      <a:pt x="5871" y="8461"/>
                    </a:cubicBezTo>
                    <a:cubicBezTo>
                      <a:pt x="5777" y="8323"/>
                      <a:pt x="5655" y="8146"/>
                      <a:pt x="5556" y="7975"/>
                    </a:cubicBezTo>
                    <a:lnTo>
                      <a:pt x="5556" y="7975"/>
                    </a:lnTo>
                    <a:lnTo>
                      <a:pt x="5572" y="7991"/>
                    </a:lnTo>
                    <a:lnTo>
                      <a:pt x="5473" y="7825"/>
                    </a:lnTo>
                    <a:lnTo>
                      <a:pt x="5539" y="7947"/>
                    </a:lnTo>
                    <a:cubicBezTo>
                      <a:pt x="5512" y="7914"/>
                      <a:pt x="5489" y="7886"/>
                      <a:pt x="5467" y="7853"/>
                    </a:cubicBezTo>
                    <a:cubicBezTo>
                      <a:pt x="5406" y="7742"/>
                      <a:pt x="5334" y="7604"/>
                      <a:pt x="5251" y="7465"/>
                    </a:cubicBezTo>
                    <a:lnTo>
                      <a:pt x="5263" y="7465"/>
                    </a:lnTo>
                    <a:cubicBezTo>
                      <a:pt x="5268" y="7454"/>
                      <a:pt x="5251" y="7454"/>
                      <a:pt x="5246" y="7454"/>
                    </a:cubicBezTo>
                    <a:lnTo>
                      <a:pt x="5246" y="7449"/>
                    </a:lnTo>
                    <a:cubicBezTo>
                      <a:pt x="5263" y="7449"/>
                      <a:pt x="5246" y="7454"/>
                      <a:pt x="5263" y="7454"/>
                    </a:cubicBezTo>
                    <a:lnTo>
                      <a:pt x="5251" y="7443"/>
                    </a:lnTo>
                    <a:cubicBezTo>
                      <a:pt x="5260" y="7443"/>
                      <a:pt x="5268" y="7443"/>
                      <a:pt x="5269" y="7446"/>
                    </a:cubicBezTo>
                    <a:lnTo>
                      <a:pt x="5269" y="7446"/>
                    </a:lnTo>
                    <a:cubicBezTo>
                      <a:pt x="5283" y="7414"/>
                      <a:pt x="5345" y="7393"/>
                      <a:pt x="5329" y="7366"/>
                    </a:cubicBezTo>
                    <a:cubicBezTo>
                      <a:pt x="5334" y="7364"/>
                      <a:pt x="5336" y="7364"/>
                      <a:pt x="5338" y="7364"/>
                    </a:cubicBezTo>
                    <a:cubicBezTo>
                      <a:pt x="5341" y="7364"/>
                      <a:pt x="5339" y="7367"/>
                      <a:pt x="5351" y="7371"/>
                    </a:cubicBezTo>
                    <a:cubicBezTo>
                      <a:pt x="5329" y="7355"/>
                      <a:pt x="5379" y="7338"/>
                      <a:pt x="5379" y="7316"/>
                    </a:cubicBezTo>
                    <a:lnTo>
                      <a:pt x="5362" y="7316"/>
                    </a:lnTo>
                    <a:cubicBezTo>
                      <a:pt x="5401" y="7288"/>
                      <a:pt x="5379" y="7255"/>
                      <a:pt x="5390" y="7227"/>
                    </a:cubicBezTo>
                    <a:lnTo>
                      <a:pt x="5390" y="7227"/>
                    </a:lnTo>
                    <a:lnTo>
                      <a:pt x="5384" y="7233"/>
                    </a:lnTo>
                    <a:cubicBezTo>
                      <a:pt x="5373" y="7227"/>
                      <a:pt x="5373" y="7227"/>
                      <a:pt x="5362" y="7222"/>
                    </a:cubicBezTo>
                    <a:cubicBezTo>
                      <a:pt x="5366" y="7222"/>
                      <a:pt x="5370" y="7222"/>
                      <a:pt x="5373" y="7222"/>
                    </a:cubicBezTo>
                    <a:lnTo>
                      <a:pt x="5373" y="7222"/>
                    </a:lnTo>
                    <a:cubicBezTo>
                      <a:pt x="5401" y="7194"/>
                      <a:pt x="5390" y="7139"/>
                      <a:pt x="5401" y="7095"/>
                    </a:cubicBezTo>
                    <a:cubicBezTo>
                      <a:pt x="5384" y="7039"/>
                      <a:pt x="5406" y="6973"/>
                      <a:pt x="5390" y="6918"/>
                    </a:cubicBezTo>
                    <a:lnTo>
                      <a:pt x="5390" y="6918"/>
                    </a:lnTo>
                    <a:cubicBezTo>
                      <a:pt x="5390" y="6920"/>
                      <a:pt x="5383" y="6922"/>
                      <a:pt x="5377" y="6922"/>
                    </a:cubicBezTo>
                    <a:cubicBezTo>
                      <a:pt x="5372" y="6922"/>
                      <a:pt x="5368" y="6920"/>
                      <a:pt x="5373" y="6918"/>
                    </a:cubicBezTo>
                    <a:cubicBezTo>
                      <a:pt x="5417" y="6895"/>
                      <a:pt x="5357" y="6890"/>
                      <a:pt x="5390" y="6868"/>
                    </a:cubicBezTo>
                    <a:cubicBezTo>
                      <a:pt x="5373" y="6835"/>
                      <a:pt x="5412" y="6807"/>
                      <a:pt x="5373" y="6779"/>
                    </a:cubicBezTo>
                    <a:lnTo>
                      <a:pt x="5384" y="6779"/>
                    </a:lnTo>
                    <a:cubicBezTo>
                      <a:pt x="5390" y="6774"/>
                      <a:pt x="5379" y="6774"/>
                      <a:pt x="5379" y="6774"/>
                    </a:cubicBezTo>
                    <a:lnTo>
                      <a:pt x="5384" y="6774"/>
                    </a:lnTo>
                    <a:cubicBezTo>
                      <a:pt x="5390" y="6757"/>
                      <a:pt x="5373" y="6746"/>
                      <a:pt x="5379" y="6735"/>
                    </a:cubicBezTo>
                    <a:lnTo>
                      <a:pt x="5362" y="6735"/>
                    </a:lnTo>
                    <a:cubicBezTo>
                      <a:pt x="5362" y="6729"/>
                      <a:pt x="5379" y="6729"/>
                      <a:pt x="5362" y="6724"/>
                    </a:cubicBezTo>
                    <a:lnTo>
                      <a:pt x="5373" y="6724"/>
                    </a:lnTo>
                    <a:lnTo>
                      <a:pt x="5357" y="6718"/>
                    </a:lnTo>
                    <a:cubicBezTo>
                      <a:pt x="5384" y="6718"/>
                      <a:pt x="5357" y="6696"/>
                      <a:pt x="5373" y="6691"/>
                    </a:cubicBezTo>
                    <a:cubicBezTo>
                      <a:pt x="5362" y="6680"/>
                      <a:pt x="5351" y="6669"/>
                      <a:pt x="5357" y="6652"/>
                    </a:cubicBezTo>
                    <a:cubicBezTo>
                      <a:pt x="5373" y="6646"/>
                      <a:pt x="5373" y="6635"/>
                      <a:pt x="5379" y="6624"/>
                    </a:cubicBezTo>
                    <a:cubicBezTo>
                      <a:pt x="5373" y="6608"/>
                      <a:pt x="5362" y="6580"/>
                      <a:pt x="5362" y="6552"/>
                    </a:cubicBezTo>
                    <a:lnTo>
                      <a:pt x="5346" y="6552"/>
                    </a:lnTo>
                    <a:lnTo>
                      <a:pt x="5346" y="6541"/>
                    </a:lnTo>
                    <a:lnTo>
                      <a:pt x="5351" y="6541"/>
                    </a:lnTo>
                    <a:cubicBezTo>
                      <a:pt x="5365" y="6538"/>
                      <a:pt x="5359" y="6534"/>
                      <a:pt x="5356" y="6531"/>
                    </a:cubicBezTo>
                    <a:lnTo>
                      <a:pt x="5356" y="6531"/>
                    </a:lnTo>
                    <a:cubicBezTo>
                      <a:pt x="5354" y="6532"/>
                      <a:pt x="5351" y="6533"/>
                      <a:pt x="5349" y="6533"/>
                    </a:cubicBezTo>
                    <a:cubicBezTo>
                      <a:pt x="5340" y="6533"/>
                      <a:pt x="5331" y="6529"/>
                      <a:pt x="5334" y="6525"/>
                    </a:cubicBezTo>
                    <a:lnTo>
                      <a:pt x="5346" y="6525"/>
                    </a:lnTo>
                    <a:lnTo>
                      <a:pt x="5334" y="6514"/>
                    </a:lnTo>
                    <a:cubicBezTo>
                      <a:pt x="5351" y="6514"/>
                      <a:pt x="5357" y="6508"/>
                      <a:pt x="5373" y="6508"/>
                    </a:cubicBezTo>
                    <a:cubicBezTo>
                      <a:pt x="5362" y="6486"/>
                      <a:pt x="5346" y="6475"/>
                      <a:pt x="5346" y="6453"/>
                    </a:cubicBezTo>
                    <a:cubicBezTo>
                      <a:pt x="5357" y="6453"/>
                      <a:pt x="5334" y="6442"/>
                      <a:pt x="5362" y="6442"/>
                    </a:cubicBezTo>
                    <a:cubicBezTo>
                      <a:pt x="5359" y="6437"/>
                      <a:pt x="5356" y="6435"/>
                      <a:pt x="5354" y="6435"/>
                    </a:cubicBezTo>
                    <a:cubicBezTo>
                      <a:pt x="5348" y="6435"/>
                      <a:pt x="5342" y="6443"/>
                      <a:pt x="5330" y="6443"/>
                    </a:cubicBezTo>
                    <a:cubicBezTo>
                      <a:pt x="5328" y="6443"/>
                      <a:pt x="5326" y="6442"/>
                      <a:pt x="5323" y="6442"/>
                    </a:cubicBezTo>
                    <a:cubicBezTo>
                      <a:pt x="5323" y="6431"/>
                      <a:pt x="5318" y="6431"/>
                      <a:pt x="5323" y="6431"/>
                    </a:cubicBezTo>
                    <a:cubicBezTo>
                      <a:pt x="5327" y="6431"/>
                      <a:pt x="5331" y="6428"/>
                      <a:pt x="5336" y="6428"/>
                    </a:cubicBezTo>
                    <a:cubicBezTo>
                      <a:pt x="5339" y="6428"/>
                      <a:pt x="5342" y="6429"/>
                      <a:pt x="5346" y="6431"/>
                    </a:cubicBezTo>
                    <a:lnTo>
                      <a:pt x="5346" y="6425"/>
                    </a:lnTo>
                    <a:lnTo>
                      <a:pt x="5351" y="6425"/>
                    </a:lnTo>
                    <a:cubicBezTo>
                      <a:pt x="5329" y="6414"/>
                      <a:pt x="5362" y="6392"/>
                      <a:pt x="5346" y="6375"/>
                    </a:cubicBezTo>
                    <a:cubicBezTo>
                      <a:pt x="5334" y="6375"/>
                      <a:pt x="5346" y="6386"/>
                      <a:pt x="5329" y="6386"/>
                    </a:cubicBezTo>
                    <a:cubicBezTo>
                      <a:pt x="5307" y="6370"/>
                      <a:pt x="5346" y="6370"/>
                      <a:pt x="5329" y="6359"/>
                    </a:cubicBezTo>
                    <a:lnTo>
                      <a:pt x="5346" y="6359"/>
                    </a:lnTo>
                    <a:cubicBezTo>
                      <a:pt x="5334" y="6348"/>
                      <a:pt x="5323" y="6348"/>
                      <a:pt x="5329" y="6342"/>
                    </a:cubicBezTo>
                    <a:cubicBezTo>
                      <a:pt x="5346" y="6342"/>
                      <a:pt x="5346" y="6348"/>
                      <a:pt x="5351" y="6348"/>
                    </a:cubicBezTo>
                    <a:cubicBezTo>
                      <a:pt x="5351" y="6343"/>
                      <a:pt x="5347" y="6335"/>
                      <a:pt x="5337" y="6335"/>
                    </a:cubicBezTo>
                    <a:cubicBezTo>
                      <a:pt x="5335" y="6335"/>
                      <a:pt x="5332" y="6335"/>
                      <a:pt x="5329" y="6337"/>
                    </a:cubicBezTo>
                    <a:cubicBezTo>
                      <a:pt x="5323" y="6331"/>
                      <a:pt x="5334" y="6331"/>
                      <a:pt x="5346" y="6320"/>
                    </a:cubicBezTo>
                    <a:cubicBezTo>
                      <a:pt x="5334" y="6320"/>
                      <a:pt x="5334" y="6331"/>
                      <a:pt x="5323" y="6331"/>
                    </a:cubicBezTo>
                    <a:cubicBezTo>
                      <a:pt x="5329" y="6320"/>
                      <a:pt x="5329" y="6303"/>
                      <a:pt x="5329" y="6292"/>
                    </a:cubicBezTo>
                    <a:lnTo>
                      <a:pt x="5346" y="6292"/>
                    </a:lnTo>
                    <a:cubicBezTo>
                      <a:pt x="5323" y="6287"/>
                      <a:pt x="5357" y="6287"/>
                      <a:pt x="5351" y="6276"/>
                    </a:cubicBezTo>
                    <a:cubicBezTo>
                      <a:pt x="5346" y="6237"/>
                      <a:pt x="5318" y="6198"/>
                      <a:pt x="5318" y="6165"/>
                    </a:cubicBezTo>
                    <a:cubicBezTo>
                      <a:pt x="5296" y="6154"/>
                      <a:pt x="5296" y="6148"/>
                      <a:pt x="5290" y="6137"/>
                    </a:cubicBezTo>
                    <a:lnTo>
                      <a:pt x="5318" y="6126"/>
                    </a:lnTo>
                    <a:lnTo>
                      <a:pt x="5307" y="6121"/>
                    </a:lnTo>
                    <a:lnTo>
                      <a:pt x="5301" y="6121"/>
                    </a:lnTo>
                    <a:cubicBezTo>
                      <a:pt x="5306" y="6121"/>
                      <a:pt x="5307" y="6107"/>
                      <a:pt x="5318" y="6107"/>
                    </a:cubicBezTo>
                    <a:cubicBezTo>
                      <a:pt x="5321" y="6107"/>
                      <a:pt x="5325" y="6107"/>
                      <a:pt x="5329" y="6110"/>
                    </a:cubicBezTo>
                    <a:lnTo>
                      <a:pt x="5323" y="6071"/>
                    </a:lnTo>
                    <a:cubicBezTo>
                      <a:pt x="5323" y="6065"/>
                      <a:pt x="5301" y="6071"/>
                      <a:pt x="5301" y="6060"/>
                    </a:cubicBezTo>
                    <a:lnTo>
                      <a:pt x="5318" y="6060"/>
                    </a:lnTo>
                    <a:cubicBezTo>
                      <a:pt x="5329" y="6032"/>
                      <a:pt x="5263" y="6038"/>
                      <a:pt x="5268" y="6010"/>
                    </a:cubicBezTo>
                    <a:lnTo>
                      <a:pt x="5274" y="6010"/>
                    </a:lnTo>
                    <a:cubicBezTo>
                      <a:pt x="5269" y="6010"/>
                      <a:pt x="5268" y="6003"/>
                      <a:pt x="5265" y="6003"/>
                    </a:cubicBezTo>
                    <a:cubicBezTo>
                      <a:pt x="5265" y="6003"/>
                      <a:pt x="5264" y="6003"/>
                      <a:pt x="5263" y="6005"/>
                    </a:cubicBezTo>
                    <a:cubicBezTo>
                      <a:pt x="5235" y="6010"/>
                      <a:pt x="5274" y="6005"/>
                      <a:pt x="5263" y="6016"/>
                    </a:cubicBezTo>
                    <a:cubicBezTo>
                      <a:pt x="5240" y="6016"/>
                      <a:pt x="5246" y="6010"/>
                      <a:pt x="5224" y="6010"/>
                    </a:cubicBezTo>
                    <a:cubicBezTo>
                      <a:pt x="5235" y="6005"/>
                      <a:pt x="5218" y="6005"/>
                      <a:pt x="5218" y="5999"/>
                    </a:cubicBezTo>
                    <a:cubicBezTo>
                      <a:pt x="5235" y="5988"/>
                      <a:pt x="5218" y="5977"/>
                      <a:pt x="5240" y="5971"/>
                    </a:cubicBezTo>
                    <a:cubicBezTo>
                      <a:pt x="5235" y="5971"/>
                      <a:pt x="5207" y="5960"/>
                      <a:pt x="5207" y="5955"/>
                    </a:cubicBezTo>
                    <a:cubicBezTo>
                      <a:pt x="5215" y="5952"/>
                      <a:pt x="5220" y="5952"/>
                      <a:pt x="5222" y="5952"/>
                    </a:cubicBezTo>
                    <a:cubicBezTo>
                      <a:pt x="5224" y="5952"/>
                      <a:pt x="5224" y="5952"/>
                      <a:pt x="5224" y="5949"/>
                    </a:cubicBezTo>
                    <a:lnTo>
                      <a:pt x="5213" y="5949"/>
                    </a:lnTo>
                    <a:cubicBezTo>
                      <a:pt x="5213" y="5944"/>
                      <a:pt x="5218" y="5944"/>
                      <a:pt x="5224" y="5944"/>
                    </a:cubicBezTo>
                    <a:cubicBezTo>
                      <a:pt x="5224" y="5933"/>
                      <a:pt x="5207" y="5933"/>
                      <a:pt x="5213" y="5927"/>
                    </a:cubicBezTo>
                    <a:lnTo>
                      <a:pt x="5224" y="5927"/>
                    </a:lnTo>
                    <a:cubicBezTo>
                      <a:pt x="5218" y="5922"/>
                      <a:pt x="5218" y="5922"/>
                      <a:pt x="5218" y="5905"/>
                    </a:cubicBezTo>
                    <a:cubicBezTo>
                      <a:pt x="5224" y="5905"/>
                      <a:pt x="5224" y="5905"/>
                      <a:pt x="5224" y="5916"/>
                    </a:cubicBezTo>
                    <a:cubicBezTo>
                      <a:pt x="5246" y="5905"/>
                      <a:pt x="5218" y="5905"/>
                      <a:pt x="5218" y="5899"/>
                    </a:cubicBezTo>
                    <a:cubicBezTo>
                      <a:pt x="5213" y="5899"/>
                      <a:pt x="5213" y="5905"/>
                      <a:pt x="5196" y="5905"/>
                    </a:cubicBezTo>
                    <a:cubicBezTo>
                      <a:pt x="5196" y="5899"/>
                      <a:pt x="5180" y="5899"/>
                      <a:pt x="5191" y="5894"/>
                    </a:cubicBezTo>
                    <a:lnTo>
                      <a:pt x="5207" y="5894"/>
                    </a:lnTo>
                    <a:cubicBezTo>
                      <a:pt x="5191" y="5888"/>
                      <a:pt x="5185" y="5894"/>
                      <a:pt x="5191" y="5877"/>
                    </a:cubicBezTo>
                    <a:lnTo>
                      <a:pt x="5196" y="5877"/>
                    </a:lnTo>
                    <a:cubicBezTo>
                      <a:pt x="5180" y="5872"/>
                      <a:pt x="5191" y="5866"/>
                      <a:pt x="5191" y="5850"/>
                    </a:cubicBezTo>
                    <a:lnTo>
                      <a:pt x="5196" y="5850"/>
                    </a:lnTo>
                    <a:cubicBezTo>
                      <a:pt x="5193" y="5846"/>
                      <a:pt x="5187" y="5845"/>
                      <a:pt x="5185" y="5844"/>
                    </a:cubicBezTo>
                    <a:lnTo>
                      <a:pt x="5185" y="5844"/>
                    </a:lnTo>
                    <a:cubicBezTo>
                      <a:pt x="5179" y="5850"/>
                      <a:pt x="5168" y="5850"/>
                      <a:pt x="5157" y="5850"/>
                    </a:cubicBezTo>
                    <a:cubicBezTo>
                      <a:pt x="5180" y="5839"/>
                      <a:pt x="5130" y="5844"/>
                      <a:pt x="5141" y="5833"/>
                    </a:cubicBezTo>
                    <a:cubicBezTo>
                      <a:pt x="5146" y="5833"/>
                      <a:pt x="5152" y="5833"/>
                      <a:pt x="5155" y="5834"/>
                    </a:cubicBezTo>
                    <a:lnTo>
                      <a:pt x="5155" y="5834"/>
                    </a:lnTo>
                    <a:cubicBezTo>
                      <a:pt x="5160" y="5833"/>
                      <a:pt x="5166" y="5833"/>
                      <a:pt x="5163" y="5833"/>
                    </a:cubicBezTo>
                    <a:cubicBezTo>
                      <a:pt x="5157" y="5822"/>
                      <a:pt x="5141" y="5833"/>
                      <a:pt x="5141" y="5816"/>
                    </a:cubicBezTo>
                    <a:lnTo>
                      <a:pt x="5152" y="5816"/>
                    </a:lnTo>
                    <a:cubicBezTo>
                      <a:pt x="5157" y="5811"/>
                      <a:pt x="5141" y="5794"/>
                      <a:pt x="5168" y="5794"/>
                    </a:cubicBezTo>
                    <a:lnTo>
                      <a:pt x="5180" y="5794"/>
                    </a:lnTo>
                    <a:cubicBezTo>
                      <a:pt x="5184" y="5797"/>
                      <a:pt x="5185" y="5798"/>
                      <a:pt x="5185" y="5798"/>
                    </a:cubicBezTo>
                    <a:cubicBezTo>
                      <a:pt x="5186" y="5798"/>
                      <a:pt x="5175" y="5789"/>
                      <a:pt x="5196" y="5789"/>
                    </a:cubicBezTo>
                    <a:cubicBezTo>
                      <a:pt x="5185" y="5789"/>
                      <a:pt x="5185" y="5783"/>
                      <a:pt x="5191" y="5778"/>
                    </a:cubicBezTo>
                    <a:lnTo>
                      <a:pt x="5191" y="5778"/>
                    </a:lnTo>
                    <a:lnTo>
                      <a:pt x="5180" y="5783"/>
                    </a:lnTo>
                    <a:cubicBezTo>
                      <a:pt x="5130" y="5778"/>
                      <a:pt x="5213" y="5778"/>
                      <a:pt x="5196" y="5761"/>
                    </a:cubicBezTo>
                    <a:cubicBezTo>
                      <a:pt x="5194" y="5760"/>
                      <a:pt x="5192" y="5759"/>
                      <a:pt x="5191" y="5759"/>
                    </a:cubicBezTo>
                    <a:cubicBezTo>
                      <a:pt x="5188" y="5759"/>
                      <a:pt x="5189" y="5763"/>
                      <a:pt x="5187" y="5763"/>
                    </a:cubicBezTo>
                    <a:cubicBezTo>
                      <a:pt x="5187" y="5763"/>
                      <a:pt x="5186" y="5762"/>
                      <a:pt x="5185" y="5761"/>
                    </a:cubicBezTo>
                    <a:cubicBezTo>
                      <a:pt x="5185" y="5756"/>
                      <a:pt x="5196" y="5750"/>
                      <a:pt x="5191" y="5739"/>
                    </a:cubicBezTo>
                    <a:cubicBezTo>
                      <a:pt x="5196" y="5733"/>
                      <a:pt x="5207" y="5733"/>
                      <a:pt x="5218" y="5728"/>
                    </a:cubicBezTo>
                    <a:cubicBezTo>
                      <a:pt x="5213" y="5722"/>
                      <a:pt x="5224" y="5706"/>
                      <a:pt x="5207" y="5706"/>
                    </a:cubicBezTo>
                    <a:cubicBezTo>
                      <a:pt x="5191" y="5722"/>
                      <a:pt x="5224" y="5711"/>
                      <a:pt x="5207" y="5728"/>
                    </a:cubicBezTo>
                    <a:lnTo>
                      <a:pt x="5185" y="5728"/>
                    </a:lnTo>
                    <a:cubicBezTo>
                      <a:pt x="5185" y="5722"/>
                      <a:pt x="5168" y="5711"/>
                      <a:pt x="5180" y="5706"/>
                    </a:cubicBezTo>
                    <a:lnTo>
                      <a:pt x="5163" y="5706"/>
                    </a:lnTo>
                    <a:cubicBezTo>
                      <a:pt x="5157" y="5695"/>
                      <a:pt x="5135" y="5695"/>
                      <a:pt x="5141" y="5684"/>
                    </a:cubicBezTo>
                    <a:cubicBezTo>
                      <a:pt x="5145" y="5682"/>
                      <a:pt x="5148" y="5681"/>
                      <a:pt x="5151" y="5681"/>
                    </a:cubicBezTo>
                    <a:cubicBezTo>
                      <a:pt x="5157" y="5681"/>
                      <a:pt x="5157" y="5687"/>
                      <a:pt x="5157" y="5695"/>
                    </a:cubicBezTo>
                    <a:cubicBezTo>
                      <a:pt x="5168" y="5684"/>
                      <a:pt x="5157" y="5684"/>
                      <a:pt x="5157" y="5673"/>
                    </a:cubicBezTo>
                    <a:cubicBezTo>
                      <a:pt x="5168" y="5673"/>
                      <a:pt x="5157" y="5678"/>
                      <a:pt x="5168" y="5678"/>
                    </a:cubicBezTo>
                    <a:lnTo>
                      <a:pt x="5163" y="5667"/>
                    </a:lnTo>
                    <a:cubicBezTo>
                      <a:pt x="5141" y="5667"/>
                      <a:pt x="5163" y="5656"/>
                      <a:pt x="5157" y="5650"/>
                    </a:cubicBezTo>
                    <a:cubicBezTo>
                      <a:pt x="5157" y="5628"/>
                      <a:pt x="5124" y="5639"/>
                      <a:pt x="5102" y="5628"/>
                    </a:cubicBezTo>
                    <a:cubicBezTo>
                      <a:pt x="5108" y="5623"/>
                      <a:pt x="5113" y="5623"/>
                      <a:pt x="5124" y="5623"/>
                    </a:cubicBezTo>
                    <a:cubicBezTo>
                      <a:pt x="5113" y="5628"/>
                      <a:pt x="5124" y="5628"/>
                      <a:pt x="5130" y="5628"/>
                    </a:cubicBezTo>
                    <a:cubicBezTo>
                      <a:pt x="5130" y="5623"/>
                      <a:pt x="5152" y="5617"/>
                      <a:pt x="5157" y="5617"/>
                    </a:cubicBezTo>
                    <a:cubicBezTo>
                      <a:pt x="5156" y="5616"/>
                      <a:pt x="5155" y="5616"/>
                      <a:pt x="5153" y="5616"/>
                    </a:cubicBezTo>
                    <a:cubicBezTo>
                      <a:pt x="5149" y="5616"/>
                      <a:pt x="5144" y="5619"/>
                      <a:pt x="5139" y="5619"/>
                    </a:cubicBezTo>
                    <a:cubicBezTo>
                      <a:pt x="5138" y="5619"/>
                      <a:pt x="5136" y="5618"/>
                      <a:pt x="5135" y="5617"/>
                    </a:cubicBezTo>
                    <a:lnTo>
                      <a:pt x="5135" y="5601"/>
                    </a:lnTo>
                    <a:cubicBezTo>
                      <a:pt x="5128" y="5601"/>
                      <a:pt x="5125" y="5605"/>
                      <a:pt x="5121" y="5605"/>
                    </a:cubicBezTo>
                    <a:cubicBezTo>
                      <a:pt x="5119" y="5605"/>
                      <a:pt x="5117" y="5604"/>
                      <a:pt x="5113" y="5601"/>
                    </a:cubicBezTo>
                    <a:cubicBezTo>
                      <a:pt x="5108" y="5595"/>
                      <a:pt x="5113" y="5595"/>
                      <a:pt x="5113" y="5590"/>
                    </a:cubicBezTo>
                    <a:cubicBezTo>
                      <a:pt x="5120" y="5590"/>
                      <a:pt x="5128" y="5587"/>
                      <a:pt x="5132" y="5587"/>
                    </a:cubicBezTo>
                    <a:cubicBezTo>
                      <a:pt x="5134" y="5587"/>
                      <a:pt x="5135" y="5588"/>
                      <a:pt x="5135" y="5590"/>
                    </a:cubicBezTo>
                    <a:cubicBezTo>
                      <a:pt x="5141" y="5584"/>
                      <a:pt x="5141" y="5584"/>
                      <a:pt x="5130" y="5573"/>
                    </a:cubicBezTo>
                    <a:cubicBezTo>
                      <a:pt x="5129" y="5575"/>
                      <a:pt x="5127" y="5576"/>
                      <a:pt x="5126" y="5576"/>
                    </a:cubicBezTo>
                    <a:cubicBezTo>
                      <a:pt x="5123" y="5576"/>
                      <a:pt x="5120" y="5574"/>
                      <a:pt x="5116" y="5572"/>
                    </a:cubicBezTo>
                    <a:lnTo>
                      <a:pt x="5116" y="5572"/>
                    </a:lnTo>
                    <a:cubicBezTo>
                      <a:pt x="5132" y="5567"/>
                      <a:pt x="5108" y="5567"/>
                      <a:pt x="5108" y="5567"/>
                    </a:cubicBezTo>
                    <a:lnTo>
                      <a:pt x="5108" y="5567"/>
                    </a:lnTo>
                    <a:cubicBezTo>
                      <a:pt x="5108" y="5567"/>
                      <a:pt x="5111" y="5567"/>
                      <a:pt x="5113" y="5570"/>
                    </a:cubicBezTo>
                    <a:lnTo>
                      <a:pt x="5113" y="5570"/>
                    </a:lnTo>
                    <a:cubicBezTo>
                      <a:pt x="5111" y="5570"/>
                      <a:pt x="5110" y="5570"/>
                      <a:pt x="5109" y="5570"/>
                    </a:cubicBezTo>
                    <a:cubicBezTo>
                      <a:pt x="5107" y="5570"/>
                      <a:pt x="5104" y="5571"/>
                      <a:pt x="5102" y="5573"/>
                    </a:cubicBezTo>
                    <a:lnTo>
                      <a:pt x="5108" y="5567"/>
                    </a:lnTo>
                    <a:cubicBezTo>
                      <a:pt x="5108" y="5567"/>
                      <a:pt x="5108" y="5556"/>
                      <a:pt x="5113" y="5556"/>
                    </a:cubicBezTo>
                    <a:cubicBezTo>
                      <a:pt x="5108" y="5556"/>
                      <a:pt x="5113" y="5545"/>
                      <a:pt x="5124" y="5540"/>
                    </a:cubicBezTo>
                    <a:lnTo>
                      <a:pt x="5102" y="5540"/>
                    </a:lnTo>
                    <a:lnTo>
                      <a:pt x="5102" y="5529"/>
                    </a:lnTo>
                    <a:cubicBezTo>
                      <a:pt x="5108" y="5529"/>
                      <a:pt x="5135" y="5518"/>
                      <a:pt x="5141" y="5518"/>
                    </a:cubicBezTo>
                    <a:cubicBezTo>
                      <a:pt x="5138" y="5515"/>
                      <a:pt x="5131" y="5515"/>
                      <a:pt x="5125" y="5515"/>
                    </a:cubicBezTo>
                    <a:cubicBezTo>
                      <a:pt x="5119" y="5515"/>
                      <a:pt x="5113" y="5515"/>
                      <a:pt x="5113" y="5512"/>
                    </a:cubicBezTo>
                    <a:cubicBezTo>
                      <a:pt x="5131" y="5512"/>
                      <a:pt x="5131" y="5505"/>
                      <a:pt x="5141" y="5505"/>
                    </a:cubicBezTo>
                    <a:cubicBezTo>
                      <a:pt x="5144" y="5505"/>
                      <a:pt x="5147" y="5505"/>
                      <a:pt x="5152" y="5506"/>
                    </a:cubicBezTo>
                    <a:cubicBezTo>
                      <a:pt x="5163" y="5501"/>
                      <a:pt x="5163" y="5484"/>
                      <a:pt x="5157" y="5479"/>
                    </a:cubicBezTo>
                    <a:cubicBezTo>
                      <a:pt x="5141" y="5479"/>
                      <a:pt x="5152" y="5484"/>
                      <a:pt x="5135" y="5490"/>
                    </a:cubicBezTo>
                    <a:cubicBezTo>
                      <a:pt x="5130" y="5473"/>
                      <a:pt x="5080" y="5479"/>
                      <a:pt x="5085" y="5462"/>
                    </a:cubicBezTo>
                    <a:lnTo>
                      <a:pt x="5085" y="5462"/>
                    </a:lnTo>
                    <a:lnTo>
                      <a:pt x="5080" y="5473"/>
                    </a:lnTo>
                    <a:cubicBezTo>
                      <a:pt x="5074" y="5462"/>
                      <a:pt x="5074" y="5462"/>
                      <a:pt x="5058" y="5462"/>
                    </a:cubicBezTo>
                    <a:cubicBezTo>
                      <a:pt x="5080" y="5462"/>
                      <a:pt x="5108" y="5446"/>
                      <a:pt x="5102" y="5429"/>
                    </a:cubicBezTo>
                    <a:lnTo>
                      <a:pt x="5102" y="5429"/>
                    </a:lnTo>
                    <a:cubicBezTo>
                      <a:pt x="5097" y="5429"/>
                      <a:pt x="5085" y="5446"/>
                      <a:pt x="5069" y="5446"/>
                    </a:cubicBezTo>
                    <a:lnTo>
                      <a:pt x="5058" y="5435"/>
                    </a:lnTo>
                    <a:lnTo>
                      <a:pt x="5069" y="5435"/>
                    </a:lnTo>
                    <a:cubicBezTo>
                      <a:pt x="5058" y="5429"/>
                      <a:pt x="5085" y="5418"/>
                      <a:pt x="5069" y="5418"/>
                    </a:cubicBezTo>
                    <a:lnTo>
                      <a:pt x="5097" y="5401"/>
                    </a:lnTo>
                    <a:lnTo>
                      <a:pt x="5080" y="5407"/>
                    </a:lnTo>
                    <a:cubicBezTo>
                      <a:pt x="5074" y="5407"/>
                      <a:pt x="5069" y="5401"/>
                      <a:pt x="5058" y="5401"/>
                    </a:cubicBezTo>
                    <a:cubicBezTo>
                      <a:pt x="5047" y="5396"/>
                      <a:pt x="5052" y="5390"/>
                      <a:pt x="5069" y="5379"/>
                    </a:cubicBezTo>
                    <a:cubicBezTo>
                      <a:pt x="5061" y="5379"/>
                      <a:pt x="5052" y="5387"/>
                      <a:pt x="5046" y="5387"/>
                    </a:cubicBezTo>
                    <a:cubicBezTo>
                      <a:pt x="5043" y="5387"/>
                      <a:pt x="5041" y="5385"/>
                      <a:pt x="5041" y="5379"/>
                    </a:cubicBezTo>
                    <a:cubicBezTo>
                      <a:pt x="5074" y="5374"/>
                      <a:pt x="5047" y="5363"/>
                      <a:pt x="5069" y="5363"/>
                    </a:cubicBezTo>
                    <a:cubicBezTo>
                      <a:pt x="5069" y="5363"/>
                      <a:pt x="5071" y="5358"/>
                      <a:pt x="5068" y="5355"/>
                    </a:cubicBezTo>
                    <a:lnTo>
                      <a:pt x="5068" y="5355"/>
                    </a:lnTo>
                    <a:cubicBezTo>
                      <a:pt x="5067" y="5355"/>
                      <a:pt x="5066" y="5355"/>
                      <a:pt x="5064" y="5355"/>
                    </a:cubicBezTo>
                    <a:cubicBezTo>
                      <a:pt x="5052" y="5355"/>
                      <a:pt x="5051" y="5345"/>
                      <a:pt x="5047" y="5340"/>
                    </a:cubicBezTo>
                    <a:cubicBezTo>
                      <a:pt x="5080" y="5335"/>
                      <a:pt x="5041" y="5335"/>
                      <a:pt x="5074" y="5318"/>
                    </a:cubicBezTo>
                    <a:cubicBezTo>
                      <a:pt x="5047" y="5318"/>
                      <a:pt x="5058" y="5307"/>
                      <a:pt x="5041" y="5307"/>
                    </a:cubicBezTo>
                    <a:cubicBezTo>
                      <a:pt x="5041" y="5296"/>
                      <a:pt x="5058" y="5296"/>
                      <a:pt x="5069" y="5291"/>
                    </a:cubicBezTo>
                    <a:lnTo>
                      <a:pt x="5058" y="5291"/>
                    </a:lnTo>
                    <a:cubicBezTo>
                      <a:pt x="5074" y="5285"/>
                      <a:pt x="5074" y="5269"/>
                      <a:pt x="5080" y="5263"/>
                    </a:cubicBezTo>
                    <a:lnTo>
                      <a:pt x="5058" y="5263"/>
                    </a:lnTo>
                    <a:lnTo>
                      <a:pt x="5069" y="5257"/>
                    </a:lnTo>
                    <a:cubicBezTo>
                      <a:pt x="5061" y="5257"/>
                      <a:pt x="5059" y="5255"/>
                      <a:pt x="5055" y="5255"/>
                    </a:cubicBezTo>
                    <a:cubicBezTo>
                      <a:pt x="5053" y="5255"/>
                      <a:pt x="5050" y="5256"/>
                      <a:pt x="5047" y="5257"/>
                    </a:cubicBezTo>
                    <a:lnTo>
                      <a:pt x="5047" y="5252"/>
                    </a:lnTo>
                    <a:cubicBezTo>
                      <a:pt x="5043" y="5253"/>
                      <a:pt x="5040" y="5253"/>
                      <a:pt x="5038" y="5253"/>
                    </a:cubicBezTo>
                    <a:cubicBezTo>
                      <a:pt x="5025" y="5253"/>
                      <a:pt x="5039" y="5241"/>
                      <a:pt x="5025" y="5241"/>
                    </a:cubicBezTo>
                    <a:lnTo>
                      <a:pt x="5041" y="5241"/>
                    </a:lnTo>
                    <a:cubicBezTo>
                      <a:pt x="5041" y="5239"/>
                      <a:pt x="5043" y="5238"/>
                      <a:pt x="5045" y="5237"/>
                    </a:cubicBezTo>
                    <a:lnTo>
                      <a:pt x="5045" y="5237"/>
                    </a:lnTo>
                    <a:cubicBezTo>
                      <a:pt x="5046" y="5237"/>
                      <a:pt x="5048" y="5237"/>
                      <a:pt x="5050" y="5237"/>
                    </a:cubicBezTo>
                    <a:cubicBezTo>
                      <a:pt x="5054" y="5237"/>
                      <a:pt x="5057" y="5237"/>
                      <a:pt x="5058" y="5235"/>
                    </a:cubicBezTo>
                    <a:cubicBezTo>
                      <a:pt x="5054" y="5235"/>
                      <a:pt x="5048" y="5235"/>
                      <a:pt x="5045" y="5237"/>
                    </a:cubicBezTo>
                    <a:lnTo>
                      <a:pt x="5045" y="5237"/>
                    </a:lnTo>
                    <a:cubicBezTo>
                      <a:pt x="5038" y="5237"/>
                      <a:pt x="5030" y="5236"/>
                      <a:pt x="5023" y="5236"/>
                    </a:cubicBezTo>
                    <a:cubicBezTo>
                      <a:pt x="5014" y="5236"/>
                      <a:pt x="5007" y="5237"/>
                      <a:pt x="5002" y="5241"/>
                    </a:cubicBezTo>
                    <a:cubicBezTo>
                      <a:pt x="4997" y="5241"/>
                      <a:pt x="4986" y="5241"/>
                      <a:pt x="4991" y="5235"/>
                    </a:cubicBezTo>
                    <a:lnTo>
                      <a:pt x="5014" y="5230"/>
                    </a:lnTo>
                    <a:lnTo>
                      <a:pt x="4991" y="5230"/>
                    </a:lnTo>
                    <a:cubicBezTo>
                      <a:pt x="4986" y="5224"/>
                      <a:pt x="4997" y="5224"/>
                      <a:pt x="5002" y="5213"/>
                    </a:cubicBezTo>
                    <a:cubicBezTo>
                      <a:pt x="5002" y="5217"/>
                      <a:pt x="5007" y="5218"/>
                      <a:pt x="5013" y="5218"/>
                    </a:cubicBezTo>
                    <a:cubicBezTo>
                      <a:pt x="5026" y="5218"/>
                      <a:pt x="5047" y="5211"/>
                      <a:pt x="5047" y="5208"/>
                    </a:cubicBezTo>
                    <a:cubicBezTo>
                      <a:pt x="5052" y="5213"/>
                      <a:pt x="5058" y="5213"/>
                      <a:pt x="5069" y="5213"/>
                    </a:cubicBezTo>
                    <a:cubicBezTo>
                      <a:pt x="5069" y="5213"/>
                      <a:pt x="5069" y="5211"/>
                      <a:pt x="5072" y="5211"/>
                    </a:cubicBezTo>
                    <a:cubicBezTo>
                      <a:pt x="5074" y="5211"/>
                      <a:pt x="5076" y="5211"/>
                      <a:pt x="5080" y="5213"/>
                    </a:cubicBezTo>
                    <a:cubicBezTo>
                      <a:pt x="5077" y="5210"/>
                      <a:pt x="5074" y="5210"/>
                      <a:pt x="5071" y="5210"/>
                    </a:cubicBezTo>
                    <a:cubicBezTo>
                      <a:pt x="5067" y="5210"/>
                      <a:pt x="5063" y="5210"/>
                      <a:pt x="5058" y="5208"/>
                    </a:cubicBezTo>
                    <a:cubicBezTo>
                      <a:pt x="5080" y="5208"/>
                      <a:pt x="5085" y="5202"/>
                      <a:pt x="5085" y="5197"/>
                    </a:cubicBezTo>
                    <a:lnTo>
                      <a:pt x="5085" y="5197"/>
                    </a:lnTo>
                    <a:lnTo>
                      <a:pt x="5074" y="5202"/>
                    </a:lnTo>
                    <a:lnTo>
                      <a:pt x="5069" y="5202"/>
                    </a:lnTo>
                    <a:cubicBezTo>
                      <a:pt x="5069" y="5202"/>
                      <a:pt x="5058" y="5208"/>
                      <a:pt x="5052" y="5208"/>
                    </a:cubicBezTo>
                    <a:cubicBezTo>
                      <a:pt x="5052" y="5208"/>
                      <a:pt x="5040" y="5205"/>
                      <a:pt x="5037" y="5204"/>
                    </a:cubicBezTo>
                    <a:lnTo>
                      <a:pt x="5037" y="5204"/>
                    </a:lnTo>
                    <a:cubicBezTo>
                      <a:pt x="5034" y="5204"/>
                      <a:pt x="5031" y="5205"/>
                      <a:pt x="5029" y="5205"/>
                    </a:cubicBezTo>
                    <a:cubicBezTo>
                      <a:pt x="5019" y="5205"/>
                      <a:pt x="5014" y="5198"/>
                      <a:pt x="5008" y="5197"/>
                    </a:cubicBezTo>
                    <a:lnTo>
                      <a:pt x="5008" y="5197"/>
                    </a:lnTo>
                    <a:cubicBezTo>
                      <a:pt x="5017" y="5194"/>
                      <a:pt x="5022" y="5184"/>
                      <a:pt x="5030" y="5180"/>
                    </a:cubicBezTo>
                    <a:lnTo>
                      <a:pt x="5030" y="5180"/>
                    </a:lnTo>
                    <a:cubicBezTo>
                      <a:pt x="5025" y="5180"/>
                      <a:pt x="5019" y="5186"/>
                      <a:pt x="5014" y="5186"/>
                    </a:cubicBezTo>
                    <a:cubicBezTo>
                      <a:pt x="5014" y="5180"/>
                      <a:pt x="5019" y="5180"/>
                      <a:pt x="5025" y="5174"/>
                    </a:cubicBezTo>
                    <a:lnTo>
                      <a:pt x="5030" y="5174"/>
                    </a:lnTo>
                    <a:lnTo>
                      <a:pt x="5041" y="5169"/>
                    </a:lnTo>
                    <a:cubicBezTo>
                      <a:pt x="5030" y="5169"/>
                      <a:pt x="5025" y="5174"/>
                      <a:pt x="5019" y="5174"/>
                    </a:cubicBezTo>
                    <a:cubicBezTo>
                      <a:pt x="5025" y="5174"/>
                      <a:pt x="5019" y="5169"/>
                      <a:pt x="5025" y="5169"/>
                    </a:cubicBezTo>
                    <a:cubicBezTo>
                      <a:pt x="5036" y="5169"/>
                      <a:pt x="5047" y="5164"/>
                      <a:pt x="5053" y="5164"/>
                    </a:cubicBezTo>
                    <a:cubicBezTo>
                      <a:pt x="5056" y="5164"/>
                      <a:pt x="5058" y="5165"/>
                      <a:pt x="5058" y="5169"/>
                    </a:cubicBezTo>
                    <a:cubicBezTo>
                      <a:pt x="5058" y="5161"/>
                      <a:pt x="5055" y="5153"/>
                      <a:pt x="5046" y="5153"/>
                    </a:cubicBezTo>
                    <a:cubicBezTo>
                      <a:pt x="5042" y="5153"/>
                      <a:pt x="5037" y="5155"/>
                      <a:pt x="5030" y="5158"/>
                    </a:cubicBezTo>
                    <a:lnTo>
                      <a:pt x="5030" y="5152"/>
                    </a:lnTo>
                    <a:cubicBezTo>
                      <a:pt x="5026" y="5156"/>
                      <a:pt x="5020" y="5165"/>
                      <a:pt x="5013" y="5165"/>
                    </a:cubicBezTo>
                    <a:cubicBezTo>
                      <a:pt x="5009" y="5165"/>
                      <a:pt x="5006" y="5163"/>
                      <a:pt x="5002" y="5158"/>
                    </a:cubicBezTo>
                    <a:lnTo>
                      <a:pt x="5014" y="5158"/>
                    </a:lnTo>
                    <a:lnTo>
                      <a:pt x="4997" y="5152"/>
                    </a:lnTo>
                    <a:lnTo>
                      <a:pt x="5002" y="5147"/>
                    </a:lnTo>
                    <a:lnTo>
                      <a:pt x="4997" y="5147"/>
                    </a:lnTo>
                    <a:cubicBezTo>
                      <a:pt x="5002" y="5147"/>
                      <a:pt x="5002" y="5141"/>
                      <a:pt x="5014" y="5141"/>
                    </a:cubicBezTo>
                    <a:cubicBezTo>
                      <a:pt x="5014" y="5130"/>
                      <a:pt x="4997" y="5130"/>
                      <a:pt x="4991" y="5130"/>
                    </a:cubicBezTo>
                    <a:cubicBezTo>
                      <a:pt x="4991" y="5125"/>
                      <a:pt x="4991" y="5125"/>
                      <a:pt x="5002" y="5125"/>
                    </a:cubicBezTo>
                    <a:cubicBezTo>
                      <a:pt x="5002" y="5119"/>
                      <a:pt x="5002" y="5103"/>
                      <a:pt x="5014" y="5097"/>
                    </a:cubicBezTo>
                    <a:cubicBezTo>
                      <a:pt x="5008" y="5095"/>
                      <a:pt x="5005" y="5095"/>
                      <a:pt x="5003" y="5095"/>
                    </a:cubicBezTo>
                    <a:cubicBezTo>
                      <a:pt x="4999" y="5095"/>
                      <a:pt x="4999" y="5097"/>
                      <a:pt x="4991" y="5097"/>
                    </a:cubicBezTo>
                    <a:cubicBezTo>
                      <a:pt x="5025" y="5086"/>
                      <a:pt x="4997" y="5064"/>
                      <a:pt x="4991" y="5058"/>
                    </a:cubicBezTo>
                    <a:cubicBezTo>
                      <a:pt x="4982" y="5060"/>
                      <a:pt x="4978" y="5061"/>
                      <a:pt x="4977" y="5061"/>
                    </a:cubicBezTo>
                    <a:cubicBezTo>
                      <a:pt x="4973" y="5061"/>
                      <a:pt x="4977" y="5058"/>
                      <a:pt x="4958" y="5058"/>
                    </a:cubicBezTo>
                    <a:cubicBezTo>
                      <a:pt x="4963" y="5058"/>
                      <a:pt x="4971" y="5044"/>
                      <a:pt x="4979" y="5044"/>
                    </a:cubicBezTo>
                    <a:cubicBezTo>
                      <a:pt x="4979" y="5044"/>
                      <a:pt x="4980" y="5044"/>
                      <a:pt x="4980" y="5044"/>
                    </a:cubicBezTo>
                    <a:lnTo>
                      <a:pt x="4980" y="5044"/>
                    </a:lnTo>
                    <a:lnTo>
                      <a:pt x="4975" y="5042"/>
                    </a:lnTo>
                    <a:cubicBezTo>
                      <a:pt x="4978" y="5040"/>
                      <a:pt x="4981" y="5040"/>
                      <a:pt x="4983" y="5040"/>
                    </a:cubicBezTo>
                    <a:cubicBezTo>
                      <a:pt x="4990" y="5040"/>
                      <a:pt x="4994" y="5043"/>
                      <a:pt x="5002" y="5043"/>
                    </a:cubicBezTo>
                    <a:cubicBezTo>
                      <a:pt x="5005" y="5043"/>
                      <a:pt x="5009" y="5043"/>
                      <a:pt x="5014" y="5042"/>
                    </a:cubicBezTo>
                    <a:cubicBezTo>
                      <a:pt x="5014" y="5036"/>
                      <a:pt x="4975" y="5036"/>
                      <a:pt x="4986" y="5020"/>
                    </a:cubicBezTo>
                    <a:cubicBezTo>
                      <a:pt x="5002" y="5020"/>
                      <a:pt x="4975" y="5014"/>
                      <a:pt x="4997" y="5014"/>
                    </a:cubicBezTo>
                    <a:cubicBezTo>
                      <a:pt x="5002" y="5014"/>
                      <a:pt x="5002" y="5020"/>
                      <a:pt x="5002" y="5020"/>
                    </a:cubicBezTo>
                    <a:lnTo>
                      <a:pt x="5014" y="5020"/>
                    </a:lnTo>
                    <a:cubicBezTo>
                      <a:pt x="5014" y="5014"/>
                      <a:pt x="5010" y="5012"/>
                      <a:pt x="5005" y="5012"/>
                    </a:cubicBezTo>
                    <a:cubicBezTo>
                      <a:pt x="4998" y="5012"/>
                      <a:pt x="4987" y="5015"/>
                      <a:pt x="4978" y="5015"/>
                    </a:cubicBezTo>
                    <a:cubicBezTo>
                      <a:pt x="4975" y="5015"/>
                      <a:pt x="4972" y="5015"/>
                      <a:pt x="4969" y="5014"/>
                    </a:cubicBezTo>
                    <a:cubicBezTo>
                      <a:pt x="4968" y="5012"/>
                      <a:pt x="4968" y="5010"/>
                      <a:pt x="4969" y="5008"/>
                    </a:cubicBezTo>
                    <a:lnTo>
                      <a:pt x="4969" y="5008"/>
                    </a:lnTo>
                    <a:cubicBezTo>
                      <a:pt x="4967" y="5008"/>
                      <a:pt x="4965" y="5008"/>
                      <a:pt x="4964" y="5008"/>
                    </a:cubicBezTo>
                    <a:cubicBezTo>
                      <a:pt x="4986" y="5003"/>
                      <a:pt x="4964" y="4992"/>
                      <a:pt x="4947" y="4986"/>
                    </a:cubicBezTo>
                    <a:cubicBezTo>
                      <a:pt x="4931" y="5008"/>
                      <a:pt x="4947" y="5003"/>
                      <a:pt x="4931" y="5020"/>
                    </a:cubicBezTo>
                    <a:cubicBezTo>
                      <a:pt x="4933" y="5020"/>
                      <a:pt x="4938" y="5019"/>
                      <a:pt x="4942" y="5019"/>
                    </a:cubicBezTo>
                    <a:cubicBezTo>
                      <a:pt x="4948" y="5019"/>
                      <a:pt x="4954" y="5021"/>
                      <a:pt x="4947" y="5031"/>
                    </a:cubicBezTo>
                    <a:cubicBezTo>
                      <a:pt x="4944" y="5027"/>
                      <a:pt x="4941" y="5026"/>
                      <a:pt x="4940" y="5026"/>
                    </a:cubicBezTo>
                    <a:cubicBezTo>
                      <a:pt x="4936" y="5026"/>
                      <a:pt x="4936" y="5032"/>
                      <a:pt x="4936" y="5036"/>
                    </a:cubicBezTo>
                    <a:cubicBezTo>
                      <a:pt x="4938" y="5035"/>
                      <a:pt x="4940" y="5035"/>
                      <a:pt x="4941" y="5035"/>
                    </a:cubicBezTo>
                    <a:cubicBezTo>
                      <a:pt x="4945" y="5035"/>
                      <a:pt x="4943" y="5042"/>
                      <a:pt x="4947" y="5042"/>
                    </a:cubicBezTo>
                    <a:cubicBezTo>
                      <a:pt x="4942" y="5047"/>
                      <a:pt x="4919" y="5042"/>
                      <a:pt x="4914" y="5058"/>
                    </a:cubicBezTo>
                    <a:lnTo>
                      <a:pt x="4942" y="5047"/>
                    </a:lnTo>
                    <a:lnTo>
                      <a:pt x="4942" y="5047"/>
                    </a:lnTo>
                    <a:cubicBezTo>
                      <a:pt x="4939" y="5053"/>
                      <a:pt x="4933" y="5053"/>
                      <a:pt x="4930" y="5053"/>
                    </a:cubicBezTo>
                    <a:cubicBezTo>
                      <a:pt x="4926" y="5053"/>
                      <a:pt x="4925" y="5053"/>
                      <a:pt x="4931" y="5058"/>
                    </a:cubicBezTo>
                    <a:cubicBezTo>
                      <a:pt x="4924" y="5058"/>
                      <a:pt x="4919" y="5059"/>
                      <a:pt x="4915" y="5059"/>
                    </a:cubicBezTo>
                    <a:cubicBezTo>
                      <a:pt x="4909" y="5059"/>
                      <a:pt x="4906" y="5057"/>
                      <a:pt x="4903" y="5047"/>
                    </a:cubicBezTo>
                    <a:lnTo>
                      <a:pt x="4903" y="5047"/>
                    </a:lnTo>
                    <a:cubicBezTo>
                      <a:pt x="4881" y="5064"/>
                      <a:pt x="4914" y="5064"/>
                      <a:pt x="4931" y="5069"/>
                    </a:cubicBezTo>
                    <a:lnTo>
                      <a:pt x="4919" y="5069"/>
                    </a:lnTo>
                    <a:cubicBezTo>
                      <a:pt x="4931" y="5069"/>
                      <a:pt x="4931" y="5075"/>
                      <a:pt x="4936" y="5075"/>
                    </a:cubicBezTo>
                    <a:cubicBezTo>
                      <a:pt x="4934" y="5079"/>
                      <a:pt x="4932" y="5080"/>
                      <a:pt x="4929" y="5080"/>
                    </a:cubicBezTo>
                    <a:cubicBezTo>
                      <a:pt x="4924" y="5080"/>
                      <a:pt x="4918" y="5075"/>
                      <a:pt x="4914" y="5075"/>
                    </a:cubicBezTo>
                    <a:lnTo>
                      <a:pt x="4914" y="5086"/>
                    </a:lnTo>
                    <a:cubicBezTo>
                      <a:pt x="4919" y="5086"/>
                      <a:pt x="4919" y="5091"/>
                      <a:pt x="4914" y="5091"/>
                    </a:cubicBezTo>
                    <a:lnTo>
                      <a:pt x="4886" y="5091"/>
                    </a:lnTo>
                    <a:lnTo>
                      <a:pt x="4908" y="5097"/>
                    </a:lnTo>
                    <a:cubicBezTo>
                      <a:pt x="4904" y="5097"/>
                      <a:pt x="4897" y="5106"/>
                      <a:pt x="4891" y="5106"/>
                    </a:cubicBezTo>
                    <a:cubicBezTo>
                      <a:pt x="4889" y="5106"/>
                      <a:pt x="4888" y="5105"/>
                      <a:pt x="4886" y="5103"/>
                    </a:cubicBezTo>
                    <a:lnTo>
                      <a:pt x="4886" y="5103"/>
                    </a:lnTo>
                    <a:lnTo>
                      <a:pt x="4892" y="5119"/>
                    </a:lnTo>
                    <a:lnTo>
                      <a:pt x="4875" y="5125"/>
                    </a:lnTo>
                    <a:lnTo>
                      <a:pt x="4881" y="5125"/>
                    </a:lnTo>
                    <a:cubicBezTo>
                      <a:pt x="4881" y="5130"/>
                      <a:pt x="4919" y="5147"/>
                      <a:pt x="4881" y="5147"/>
                    </a:cubicBezTo>
                    <a:cubicBezTo>
                      <a:pt x="4903" y="5152"/>
                      <a:pt x="4892" y="5158"/>
                      <a:pt x="4908" y="5174"/>
                    </a:cubicBezTo>
                    <a:cubicBezTo>
                      <a:pt x="4906" y="5174"/>
                      <a:pt x="4904" y="5174"/>
                      <a:pt x="4903" y="5174"/>
                    </a:cubicBezTo>
                    <a:cubicBezTo>
                      <a:pt x="4891" y="5174"/>
                      <a:pt x="4887" y="5185"/>
                      <a:pt x="4884" y="5185"/>
                    </a:cubicBezTo>
                    <a:cubicBezTo>
                      <a:pt x="4883" y="5185"/>
                      <a:pt x="4882" y="5184"/>
                      <a:pt x="4881" y="5180"/>
                    </a:cubicBezTo>
                    <a:lnTo>
                      <a:pt x="4881" y="5180"/>
                    </a:lnTo>
                    <a:cubicBezTo>
                      <a:pt x="4875" y="5186"/>
                      <a:pt x="4892" y="5186"/>
                      <a:pt x="4903" y="5197"/>
                    </a:cubicBezTo>
                    <a:cubicBezTo>
                      <a:pt x="4892" y="5202"/>
                      <a:pt x="4875" y="5202"/>
                      <a:pt x="4864" y="5202"/>
                    </a:cubicBezTo>
                    <a:lnTo>
                      <a:pt x="4875" y="5208"/>
                    </a:lnTo>
                    <a:lnTo>
                      <a:pt x="4864" y="5208"/>
                    </a:lnTo>
                    <a:lnTo>
                      <a:pt x="4881" y="5213"/>
                    </a:lnTo>
                    <a:cubicBezTo>
                      <a:pt x="4875" y="5224"/>
                      <a:pt x="4859" y="5224"/>
                      <a:pt x="4859" y="5230"/>
                    </a:cubicBezTo>
                    <a:lnTo>
                      <a:pt x="4881" y="5230"/>
                    </a:lnTo>
                    <a:lnTo>
                      <a:pt x="4875" y="5235"/>
                    </a:lnTo>
                    <a:cubicBezTo>
                      <a:pt x="4881" y="5235"/>
                      <a:pt x="4886" y="5235"/>
                      <a:pt x="4886" y="5241"/>
                    </a:cubicBezTo>
                    <a:lnTo>
                      <a:pt x="4881" y="5241"/>
                    </a:lnTo>
                    <a:lnTo>
                      <a:pt x="4886" y="5252"/>
                    </a:lnTo>
                    <a:cubicBezTo>
                      <a:pt x="4883" y="5249"/>
                      <a:pt x="4882" y="5248"/>
                      <a:pt x="4881" y="5248"/>
                    </a:cubicBezTo>
                    <a:lnTo>
                      <a:pt x="4881" y="5248"/>
                    </a:lnTo>
                    <a:cubicBezTo>
                      <a:pt x="4879" y="5248"/>
                      <a:pt x="4883" y="5257"/>
                      <a:pt x="4875" y="5257"/>
                    </a:cubicBezTo>
                    <a:cubicBezTo>
                      <a:pt x="4875" y="5263"/>
                      <a:pt x="4875" y="5263"/>
                      <a:pt x="4881" y="5269"/>
                    </a:cubicBezTo>
                    <a:lnTo>
                      <a:pt x="4892" y="5263"/>
                    </a:lnTo>
                    <a:lnTo>
                      <a:pt x="4892" y="5263"/>
                    </a:lnTo>
                    <a:cubicBezTo>
                      <a:pt x="4908" y="5269"/>
                      <a:pt x="4875" y="5269"/>
                      <a:pt x="4881" y="5280"/>
                    </a:cubicBezTo>
                    <a:lnTo>
                      <a:pt x="4892" y="5280"/>
                    </a:lnTo>
                    <a:cubicBezTo>
                      <a:pt x="4875" y="5296"/>
                      <a:pt x="4908" y="5296"/>
                      <a:pt x="4903" y="5313"/>
                    </a:cubicBezTo>
                    <a:cubicBezTo>
                      <a:pt x="4899" y="5311"/>
                      <a:pt x="4895" y="5310"/>
                      <a:pt x="4892" y="5310"/>
                    </a:cubicBezTo>
                    <a:cubicBezTo>
                      <a:pt x="4886" y="5310"/>
                      <a:pt x="4883" y="5313"/>
                      <a:pt x="4886" y="5313"/>
                    </a:cubicBezTo>
                    <a:cubicBezTo>
                      <a:pt x="4892" y="5318"/>
                      <a:pt x="4892" y="5335"/>
                      <a:pt x="4908" y="5340"/>
                    </a:cubicBezTo>
                    <a:cubicBezTo>
                      <a:pt x="4886" y="5346"/>
                      <a:pt x="4881" y="5346"/>
                      <a:pt x="4875" y="5363"/>
                    </a:cubicBezTo>
                    <a:cubicBezTo>
                      <a:pt x="4875" y="5368"/>
                      <a:pt x="4881" y="5368"/>
                      <a:pt x="4886" y="5368"/>
                    </a:cubicBezTo>
                    <a:cubicBezTo>
                      <a:pt x="4881" y="5374"/>
                      <a:pt x="4892" y="5390"/>
                      <a:pt x="4881" y="5390"/>
                    </a:cubicBezTo>
                    <a:cubicBezTo>
                      <a:pt x="4892" y="5390"/>
                      <a:pt x="4881" y="5396"/>
                      <a:pt x="4886" y="5396"/>
                    </a:cubicBezTo>
                    <a:lnTo>
                      <a:pt x="4892" y="5396"/>
                    </a:lnTo>
                    <a:cubicBezTo>
                      <a:pt x="4864" y="5407"/>
                      <a:pt x="4914" y="5407"/>
                      <a:pt x="4886" y="5429"/>
                    </a:cubicBezTo>
                    <a:lnTo>
                      <a:pt x="4881" y="5429"/>
                    </a:lnTo>
                    <a:lnTo>
                      <a:pt x="4886" y="5435"/>
                    </a:lnTo>
                    <a:lnTo>
                      <a:pt x="4864" y="5435"/>
                    </a:lnTo>
                    <a:lnTo>
                      <a:pt x="4864" y="5457"/>
                    </a:lnTo>
                    <a:lnTo>
                      <a:pt x="4875" y="5451"/>
                    </a:lnTo>
                    <a:cubicBezTo>
                      <a:pt x="4875" y="5457"/>
                      <a:pt x="4886" y="5457"/>
                      <a:pt x="4881" y="5462"/>
                    </a:cubicBezTo>
                    <a:cubicBezTo>
                      <a:pt x="4878" y="5461"/>
                      <a:pt x="4875" y="5461"/>
                      <a:pt x="4874" y="5461"/>
                    </a:cubicBezTo>
                    <a:cubicBezTo>
                      <a:pt x="4866" y="5461"/>
                      <a:pt x="4874" y="5469"/>
                      <a:pt x="4870" y="5475"/>
                    </a:cubicBezTo>
                    <a:lnTo>
                      <a:pt x="4870" y="5475"/>
                    </a:lnTo>
                    <a:cubicBezTo>
                      <a:pt x="4871" y="5475"/>
                      <a:pt x="4873" y="5474"/>
                      <a:pt x="4875" y="5473"/>
                    </a:cubicBezTo>
                    <a:lnTo>
                      <a:pt x="4875" y="5473"/>
                    </a:lnTo>
                    <a:cubicBezTo>
                      <a:pt x="4878" y="5476"/>
                      <a:pt x="4871" y="5477"/>
                      <a:pt x="4865" y="5479"/>
                    </a:cubicBezTo>
                    <a:lnTo>
                      <a:pt x="4886" y="5479"/>
                    </a:lnTo>
                    <a:cubicBezTo>
                      <a:pt x="4886" y="5479"/>
                      <a:pt x="4884" y="5481"/>
                      <a:pt x="4882" y="5481"/>
                    </a:cubicBezTo>
                    <a:lnTo>
                      <a:pt x="4882" y="5481"/>
                    </a:lnTo>
                    <a:cubicBezTo>
                      <a:pt x="4882" y="5480"/>
                      <a:pt x="4882" y="5480"/>
                      <a:pt x="4881" y="5479"/>
                    </a:cubicBezTo>
                    <a:lnTo>
                      <a:pt x="4881" y="5479"/>
                    </a:lnTo>
                    <a:cubicBezTo>
                      <a:pt x="4881" y="5481"/>
                      <a:pt x="4881" y="5481"/>
                      <a:pt x="4882" y="5481"/>
                    </a:cubicBezTo>
                    <a:cubicBezTo>
                      <a:pt x="4882" y="5481"/>
                      <a:pt x="4882" y="5481"/>
                      <a:pt x="4882" y="5481"/>
                    </a:cubicBezTo>
                    <a:lnTo>
                      <a:pt x="4882" y="5481"/>
                    </a:lnTo>
                    <a:cubicBezTo>
                      <a:pt x="4885" y="5486"/>
                      <a:pt x="4882" y="5492"/>
                      <a:pt x="4886" y="5501"/>
                    </a:cubicBezTo>
                    <a:cubicBezTo>
                      <a:pt x="4881" y="5506"/>
                      <a:pt x="4875" y="5506"/>
                      <a:pt x="4864" y="5506"/>
                    </a:cubicBezTo>
                    <a:cubicBezTo>
                      <a:pt x="4881" y="5518"/>
                      <a:pt x="4864" y="5512"/>
                      <a:pt x="4881" y="5529"/>
                    </a:cubicBezTo>
                    <a:lnTo>
                      <a:pt x="4875" y="5530"/>
                    </a:lnTo>
                    <a:lnTo>
                      <a:pt x="4875" y="5530"/>
                    </a:lnTo>
                    <a:cubicBezTo>
                      <a:pt x="4875" y="5530"/>
                      <a:pt x="4875" y="5529"/>
                      <a:pt x="4875" y="5529"/>
                    </a:cubicBezTo>
                    <a:lnTo>
                      <a:pt x="4864" y="5534"/>
                    </a:lnTo>
                    <a:lnTo>
                      <a:pt x="4864" y="5534"/>
                    </a:lnTo>
                    <a:lnTo>
                      <a:pt x="4875" y="5530"/>
                    </a:lnTo>
                    <a:lnTo>
                      <a:pt x="4875" y="5530"/>
                    </a:lnTo>
                    <a:cubicBezTo>
                      <a:pt x="4876" y="5534"/>
                      <a:pt x="4881" y="5535"/>
                      <a:pt x="4881" y="5540"/>
                    </a:cubicBezTo>
                    <a:lnTo>
                      <a:pt x="4864" y="5540"/>
                    </a:lnTo>
                    <a:cubicBezTo>
                      <a:pt x="4875" y="5556"/>
                      <a:pt x="4853" y="5562"/>
                      <a:pt x="4864" y="5567"/>
                    </a:cubicBezTo>
                    <a:lnTo>
                      <a:pt x="4859" y="5567"/>
                    </a:lnTo>
                    <a:cubicBezTo>
                      <a:pt x="4881" y="5573"/>
                      <a:pt x="4836" y="5584"/>
                      <a:pt x="4864" y="5590"/>
                    </a:cubicBezTo>
                    <a:lnTo>
                      <a:pt x="4853" y="5590"/>
                    </a:lnTo>
                    <a:lnTo>
                      <a:pt x="4859" y="5595"/>
                    </a:lnTo>
                    <a:lnTo>
                      <a:pt x="4864" y="5595"/>
                    </a:lnTo>
                    <a:lnTo>
                      <a:pt x="4853" y="5601"/>
                    </a:lnTo>
                    <a:lnTo>
                      <a:pt x="4859" y="5601"/>
                    </a:lnTo>
                    <a:cubicBezTo>
                      <a:pt x="4831" y="5617"/>
                      <a:pt x="4853" y="5617"/>
                      <a:pt x="4831" y="5628"/>
                    </a:cubicBezTo>
                    <a:lnTo>
                      <a:pt x="4853" y="5623"/>
                    </a:lnTo>
                    <a:lnTo>
                      <a:pt x="4853" y="5623"/>
                    </a:lnTo>
                    <a:cubicBezTo>
                      <a:pt x="4892" y="5639"/>
                      <a:pt x="4836" y="5673"/>
                      <a:pt x="4859" y="5695"/>
                    </a:cubicBezTo>
                    <a:lnTo>
                      <a:pt x="4848" y="5695"/>
                    </a:lnTo>
                    <a:lnTo>
                      <a:pt x="4864" y="5700"/>
                    </a:lnTo>
                    <a:cubicBezTo>
                      <a:pt x="4860" y="5702"/>
                      <a:pt x="4858" y="5703"/>
                      <a:pt x="4856" y="5703"/>
                    </a:cubicBezTo>
                    <a:cubicBezTo>
                      <a:pt x="4852" y="5703"/>
                      <a:pt x="4851" y="5700"/>
                      <a:pt x="4848" y="5700"/>
                    </a:cubicBezTo>
                    <a:lnTo>
                      <a:pt x="4848" y="5700"/>
                    </a:lnTo>
                    <a:cubicBezTo>
                      <a:pt x="4853" y="5706"/>
                      <a:pt x="4864" y="5700"/>
                      <a:pt x="4875" y="5711"/>
                    </a:cubicBezTo>
                    <a:cubicBezTo>
                      <a:pt x="4871" y="5715"/>
                      <a:pt x="4868" y="5716"/>
                      <a:pt x="4866" y="5716"/>
                    </a:cubicBezTo>
                    <a:cubicBezTo>
                      <a:pt x="4860" y="5716"/>
                      <a:pt x="4857" y="5711"/>
                      <a:pt x="4853" y="5711"/>
                    </a:cubicBezTo>
                    <a:lnTo>
                      <a:pt x="4853" y="5711"/>
                    </a:lnTo>
                    <a:cubicBezTo>
                      <a:pt x="4859" y="5722"/>
                      <a:pt x="4875" y="5739"/>
                      <a:pt x="4864" y="5750"/>
                    </a:cubicBezTo>
                    <a:lnTo>
                      <a:pt x="4875" y="5750"/>
                    </a:lnTo>
                    <a:cubicBezTo>
                      <a:pt x="4881" y="5756"/>
                      <a:pt x="4875" y="5767"/>
                      <a:pt x="4881" y="5778"/>
                    </a:cubicBezTo>
                    <a:lnTo>
                      <a:pt x="4864" y="5778"/>
                    </a:lnTo>
                    <a:cubicBezTo>
                      <a:pt x="4864" y="5778"/>
                      <a:pt x="4859" y="5783"/>
                      <a:pt x="4864" y="5783"/>
                    </a:cubicBezTo>
                    <a:lnTo>
                      <a:pt x="4853" y="5783"/>
                    </a:lnTo>
                    <a:cubicBezTo>
                      <a:pt x="4853" y="5789"/>
                      <a:pt x="4864" y="5805"/>
                      <a:pt x="4853" y="5805"/>
                    </a:cubicBezTo>
                    <a:lnTo>
                      <a:pt x="4875" y="5805"/>
                    </a:lnTo>
                    <a:cubicBezTo>
                      <a:pt x="4853" y="5811"/>
                      <a:pt x="4886" y="5816"/>
                      <a:pt x="4875" y="5833"/>
                    </a:cubicBezTo>
                    <a:cubicBezTo>
                      <a:pt x="4864" y="5833"/>
                      <a:pt x="4864" y="5822"/>
                      <a:pt x="4864" y="5822"/>
                    </a:cubicBezTo>
                    <a:lnTo>
                      <a:pt x="4864" y="5822"/>
                    </a:lnTo>
                    <a:cubicBezTo>
                      <a:pt x="4859" y="5833"/>
                      <a:pt x="4875" y="5833"/>
                      <a:pt x="4881" y="5839"/>
                    </a:cubicBezTo>
                    <a:lnTo>
                      <a:pt x="4875" y="5839"/>
                    </a:lnTo>
                    <a:lnTo>
                      <a:pt x="4886" y="5861"/>
                    </a:lnTo>
                    <a:cubicBezTo>
                      <a:pt x="4864" y="5866"/>
                      <a:pt x="4892" y="5877"/>
                      <a:pt x="4875" y="5877"/>
                    </a:cubicBezTo>
                    <a:cubicBezTo>
                      <a:pt x="4875" y="5880"/>
                      <a:pt x="4876" y="5881"/>
                      <a:pt x="4876" y="5881"/>
                    </a:cubicBezTo>
                    <a:cubicBezTo>
                      <a:pt x="4878" y="5881"/>
                      <a:pt x="4881" y="5876"/>
                      <a:pt x="4884" y="5876"/>
                    </a:cubicBezTo>
                    <a:cubicBezTo>
                      <a:pt x="4885" y="5876"/>
                      <a:pt x="4885" y="5876"/>
                      <a:pt x="4886" y="5877"/>
                    </a:cubicBezTo>
                    <a:cubicBezTo>
                      <a:pt x="4881" y="5888"/>
                      <a:pt x="4892" y="5888"/>
                      <a:pt x="4881" y="5888"/>
                    </a:cubicBezTo>
                    <a:lnTo>
                      <a:pt x="4881" y="5894"/>
                    </a:lnTo>
                    <a:lnTo>
                      <a:pt x="4864" y="5894"/>
                    </a:lnTo>
                    <a:cubicBezTo>
                      <a:pt x="4875" y="5899"/>
                      <a:pt x="4886" y="5899"/>
                      <a:pt x="4903" y="5899"/>
                    </a:cubicBezTo>
                    <a:cubicBezTo>
                      <a:pt x="4892" y="5905"/>
                      <a:pt x="4903" y="5916"/>
                      <a:pt x="4886" y="5922"/>
                    </a:cubicBezTo>
                    <a:lnTo>
                      <a:pt x="4881" y="5922"/>
                    </a:lnTo>
                    <a:cubicBezTo>
                      <a:pt x="4886" y="5933"/>
                      <a:pt x="4836" y="5949"/>
                      <a:pt x="4864" y="5960"/>
                    </a:cubicBezTo>
                    <a:lnTo>
                      <a:pt x="4859" y="5960"/>
                    </a:lnTo>
                    <a:lnTo>
                      <a:pt x="4859" y="5971"/>
                    </a:lnTo>
                    <a:lnTo>
                      <a:pt x="4848" y="5971"/>
                    </a:lnTo>
                    <a:lnTo>
                      <a:pt x="4864" y="5982"/>
                    </a:lnTo>
                    <a:lnTo>
                      <a:pt x="4859" y="5982"/>
                    </a:lnTo>
                    <a:cubicBezTo>
                      <a:pt x="4859" y="5999"/>
                      <a:pt x="4864" y="6010"/>
                      <a:pt x="4864" y="6027"/>
                    </a:cubicBezTo>
                    <a:lnTo>
                      <a:pt x="4859" y="6027"/>
                    </a:lnTo>
                    <a:cubicBezTo>
                      <a:pt x="4875" y="6038"/>
                      <a:pt x="4853" y="6038"/>
                      <a:pt x="4864" y="6043"/>
                    </a:cubicBezTo>
                    <a:lnTo>
                      <a:pt x="4864" y="6054"/>
                    </a:lnTo>
                    <a:lnTo>
                      <a:pt x="4859" y="6054"/>
                    </a:lnTo>
                    <a:cubicBezTo>
                      <a:pt x="4872" y="6058"/>
                      <a:pt x="4861" y="6063"/>
                      <a:pt x="4854" y="6065"/>
                    </a:cubicBezTo>
                    <a:lnTo>
                      <a:pt x="4854" y="6065"/>
                    </a:lnTo>
                    <a:cubicBezTo>
                      <a:pt x="4854" y="6065"/>
                      <a:pt x="4853" y="6065"/>
                      <a:pt x="4853" y="6065"/>
                    </a:cubicBezTo>
                    <a:cubicBezTo>
                      <a:pt x="4850" y="6066"/>
                      <a:pt x="4849" y="6067"/>
                      <a:pt x="4849" y="6067"/>
                    </a:cubicBezTo>
                    <a:cubicBezTo>
                      <a:pt x="4850" y="6067"/>
                      <a:pt x="4852" y="6066"/>
                      <a:pt x="4854" y="6065"/>
                    </a:cubicBezTo>
                    <a:lnTo>
                      <a:pt x="4854" y="6065"/>
                    </a:lnTo>
                    <a:cubicBezTo>
                      <a:pt x="4861" y="6066"/>
                      <a:pt x="4876" y="6071"/>
                      <a:pt x="4881" y="6071"/>
                    </a:cubicBezTo>
                    <a:cubicBezTo>
                      <a:pt x="4881" y="6082"/>
                      <a:pt x="4875" y="6082"/>
                      <a:pt x="4864" y="6088"/>
                    </a:cubicBezTo>
                    <a:cubicBezTo>
                      <a:pt x="4864" y="6093"/>
                      <a:pt x="4881" y="6093"/>
                      <a:pt x="4875" y="6110"/>
                    </a:cubicBezTo>
                    <a:lnTo>
                      <a:pt x="4864" y="6110"/>
                    </a:lnTo>
                    <a:cubicBezTo>
                      <a:pt x="4864" y="6115"/>
                      <a:pt x="4875" y="6115"/>
                      <a:pt x="4875" y="6121"/>
                    </a:cubicBezTo>
                    <a:lnTo>
                      <a:pt x="4864" y="6121"/>
                    </a:lnTo>
                    <a:cubicBezTo>
                      <a:pt x="4886" y="6126"/>
                      <a:pt x="4848" y="6137"/>
                      <a:pt x="4881" y="6143"/>
                    </a:cubicBezTo>
                    <a:cubicBezTo>
                      <a:pt x="4875" y="6148"/>
                      <a:pt x="4881" y="6154"/>
                      <a:pt x="4864" y="6154"/>
                    </a:cubicBezTo>
                    <a:cubicBezTo>
                      <a:pt x="4881" y="6171"/>
                      <a:pt x="4886" y="6176"/>
                      <a:pt x="4892" y="6193"/>
                    </a:cubicBezTo>
                    <a:cubicBezTo>
                      <a:pt x="4864" y="6198"/>
                      <a:pt x="4892" y="6193"/>
                      <a:pt x="4881" y="6204"/>
                    </a:cubicBezTo>
                    <a:lnTo>
                      <a:pt x="4892" y="6204"/>
                    </a:lnTo>
                    <a:cubicBezTo>
                      <a:pt x="4903" y="6226"/>
                      <a:pt x="4864" y="6248"/>
                      <a:pt x="4875" y="6265"/>
                    </a:cubicBezTo>
                    <a:cubicBezTo>
                      <a:pt x="4864" y="6287"/>
                      <a:pt x="4864" y="6320"/>
                      <a:pt x="4864" y="6337"/>
                    </a:cubicBezTo>
                    <a:cubicBezTo>
                      <a:pt x="4875" y="6342"/>
                      <a:pt x="4892" y="6348"/>
                      <a:pt x="4886" y="6359"/>
                    </a:cubicBezTo>
                    <a:cubicBezTo>
                      <a:pt x="4892" y="6370"/>
                      <a:pt x="4908" y="6392"/>
                      <a:pt x="4903" y="6403"/>
                    </a:cubicBezTo>
                    <a:lnTo>
                      <a:pt x="4886" y="6403"/>
                    </a:lnTo>
                    <a:cubicBezTo>
                      <a:pt x="4903" y="6403"/>
                      <a:pt x="4886" y="6414"/>
                      <a:pt x="4886" y="6420"/>
                    </a:cubicBezTo>
                    <a:lnTo>
                      <a:pt x="4892" y="6414"/>
                    </a:lnTo>
                    <a:lnTo>
                      <a:pt x="4892" y="6414"/>
                    </a:lnTo>
                    <a:cubicBezTo>
                      <a:pt x="4908" y="6420"/>
                      <a:pt x="4892" y="6425"/>
                      <a:pt x="4886" y="6425"/>
                    </a:cubicBezTo>
                    <a:lnTo>
                      <a:pt x="4903" y="6431"/>
                    </a:lnTo>
                    <a:lnTo>
                      <a:pt x="4881" y="6442"/>
                    </a:lnTo>
                    <a:cubicBezTo>
                      <a:pt x="4886" y="6442"/>
                      <a:pt x="4886" y="6453"/>
                      <a:pt x="4908" y="6453"/>
                    </a:cubicBezTo>
                    <a:cubicBezTo>
                      <a:pt x="4903" y="6453"/>
                      <a:pt x="4903" y="6458"/>
                      <a:pt x="4892" y="6458"/>
                    </a:cubicBezTo>
                    <a:lnTo>
                      <a:pt x="4892" y="6486"/>
                    </a:lnTo>
                    <a:lnTo>
                      <a:pt x="4903" y="6480"/>
                    </a:lnTo>
                    <a:cubicBezTo>
                      <a:pt x="4914" y="6480"/>
                      <a:pt x="4919" y="6486"/>
                      <a:pt x="4919" y="6497"/>
                    </a:cubicBezTo>
                    <a:cubicBezTo>
                      <a:pt x="4916" y="6494"/>
                      <a:pt x="4913" y="6492"/>
                      <a:pt x="4910" y="6492"/>
                    </a:cubicBezTo>
                    <a:cubicBezTo>
                      <a:pt x="4904" y="6492"/>
                      <a:pt x="4899" y="6499"/>
                      <a:pt x="4892" y="6503"/>
                    </a:cubicBezTo>
                    <a:cubicBezTo>
                      <a:pt x="4903" y="6503"/>
                      <a:pt x="4908" y="6497"/>
                      <a:pt x="4914" y="6497"/>
                    </a:cubicBezTo>
                    <a:cubicBezTo>
                      <a:pt x="4919" y="6503"/>
                      <a:pt x="4931" y="6508"/>
                      <a:pt x="4919" y="6508"/>
                    </a:cubicBezTo>
                    <a:lnTo>
                      <a:pt x="4914" y="6508"/>
                    </a:lnTo>
                    <a:cubicBezTo>
                      <a:pt x="4919" y="6514"/>
                      <a:pt x="4892" y="6525"/>
                      <a:pt x="4903" y="6530"/>
                    </a:cubicBezTo>
                    <a:cubicBezTo>
                      <a:pt x="4914" y="6536"/>
                      <a:pt x="4903" y="6536"/>
                      <a:pt x="4931" y="6536"/>
                    </a:cubicBezTo>
                    <a:cubicBezTo>
                      <a:pt x="4936" y="6541"/>
                      <a:pt x="4914" y="6541"/>
                      <a:pt x="4908" y="6541"/>
                    </a:cubicBezTo>
                    <a:cubicBezTo>
                      <a:pt x="4919" y="6541"/>
                      <a:pt x="4914" y="6558"/>
                      <a:pt x="4903" y="6563"/>
                    </a:cubicBezTo>
                    <a:cubicBezTo>
                      <a:pt x="4933" y="6563"/>
                      <a:pt x="4899" y="6586"/>
                      <a:pt x="4914" y="6586"/>
                    </a:cubicBezTo>
                    <a:cubicBezTo>
                      <a:pt x="4915" y="6586"/>
                      <a:pt x="4917" y="6586"/>
                      <a:pt x="4919" y="6586"/>
                    </a:cubicBezTo>
                    <a:lnTo>
                      <a:pt x="4919" y="6586"/>
                    </a:lnTo>
                    <a:lnTo>
                      <a:pt x="4908" y="6591"/>
                    </a:lnTo>
                    <a:cubicBezTo>
                      <a:pt x="4914" y="6591"/>
                      <a:pt x="4936" y="6591"/>
                      <a:pt x="4936" y="6597"/>
                    </a:cubicBezTo>
                    <a:cubicBezTo>
                      <a:pt x="4931" y="6608"/>
                      <a:pt x="4914" y="6608"/>
                      <a:pt x="4908" y="6608"/>
                    </a:cubicBezTo>
                    <a:lnTo>
                      <a:pt x="4936" y="6608"/>
                    </a:lnTo>
                    <a:cubicBezTo>
                      <a:pt x="4908" y="6641"/>
                      <a:pt x="4936" y="6680"/>
                      <a:pt x="4908" y="6718"/>
                    </a:cubicBezTo>
                    <a:cubicBezTo>
                      <a:pt x="4914" y="6729"/>
                      <a:pt x="4931" y="6752"/>
                      <a:pt x="4931" y="6763"/>
                    </a:cubicBezTo>
                    <a:lnTo>
                      <a:pt x="4919" y="6763"/>
                    </a:lnTo>
                    <a:lnTo>
                      <a:pt x="4914" y="6785"/>
                    </a:lnTo>
                    <a:lnTo>
                      <a:pt x="4931" y="6774"/>
                    </a:lnTo>
                    <a:lnTo>
                      <a:pt x="4936" y="6779"/>
                    </a:lnTo>
                    <a:cubicBezTo>
                      <a:pt x="4919" y="6801"/>
                      <a:pt x="4914" y="6829"/>
                      <a:pt x="4931" y="6846"/>
                    </a:cubicBezTo>
                    <a:cubicBezTo>
                      <a:pt x="4964" y="6862"/>
                      <a:pt x="4903" y="6862"/>
                      <a:pt x="4931" y="6873"/>
                    </a:cubicBezTo>
                    <a:lnTo>
                      <a:pt x="4914" y="6873"/>
                    </a:lnTo>
                    <a:cubicBezTo>
                      <a:pt x="4931" y="6890"/>
                      <a:pt x="4936" y="6895"/>
                      <a:pt x="4958" y="6912"/>
                    </a:cubicBezTo>
                    <a:cubicBezTo>
                      <a:pt x="4919" y="6912"/>
                      <a:pt x="4958" y="6918"/>
                      <a:pt x="4942" y="6918"/>
                    </a:cubicBezTo>
                    <a:lnTo>
                      <a:pt x="4958" y="6918"/>
                    </a:lnTo>
                    <a:cubicBezTo>
                      <a:pt x="4947" y="6923"/>
                      <a:pt x="4947" y="6929"/>
                      <a:pt x="4936" y="6929"/>
                    </a:cubicBezTo>
                    <a:lnTo>
                      <a:pt x="4958" y="6940"/>
                    </a:lnTo>
                    <a:lnTo>
                      <a:pt x="4942" y="6940"/>
                    </a:lnTo>
                    <a:cubicBezTo>
                      <a:pt x="4942" y="6945"/>
                      <a:pt x="4958" y="6967"/>
                      <a:pt x="4931" y="6973"/>
                    </a:cubicBezTo>
                    <a:cubicBezTo>
                      <a:pt x="4947" y="6995"/>
                      <a:pt x="4947" y="7028"/>
                      <a:pt x="4942" y="7061"/>
                    </a:cubicBezTo>
                    <a:cubicBezTo>
                      <a:pt x="4958" y="7061"/>
                      <a:pt x="4958" y="7078"/>
                      <a:pt x="4958" y="7084"/>
                    </a:cubicBezTo>
                    <a:lnTo>
                      <a:pt x="4942" y="7089"/>
                    </a:lnTo>
                    <a:cubicBezTo>
                      <a:pt x="4947" y="7095"/>
                      <a:pt x="4969" y="7106"/>
                      <a:pt x="4958" y="7111"/>
                    </a:cubicBezTo>
                    <a:lnTo>
                      <a:pt x="4947" y="7111"/>
                    </a:lnTo>
                    <a:cubicBezTo>
                      <a:pt x="4958" y="7117"/>
                      <a:pt x="4942" y="7122"/>
                      <a:pt x="4964" y="7133"/>
                    </a:cubicBezTo>
                    <a:cubicBezTo>
                      <a:pt x="4964" y="7139"/>
                      <a:pt x="4958" y="7139"/>
                      <a:pt x="4947" y="7144"/>
                    </a:cubicBezTo>
                    <a:cubicBezTo>
                      <a:pt x="4942" y="7117"/>
                      <a:pt x="4936" y="7089"/>
                      <a:pt x="4886" y="7034"/>
                    </a:cubicBezTo>
                    <a:lnTo>
                      <a:pt x="4886" y="7034"/>
                    </a:lnTo>
                    <a:cubicBezTo>
                      <a:pt x="4892" y="7039"/>
                      <a:pt x="4903" y="7050"/>
                      <a:pt x="4914" y="7056"/>
                    </a:cubicBezTo>
                    <a:cubicBezTo>
                      <a:pt x="4809" y="6912"/>
                      <a:pt x="4753" y="6835"/>
                      <a:pt x="4654" y="6696"/>
                    </a:cubicBezTo>
                    <a:cubicBezTo>
                      <a:pt x="4691" y="6696"/>
                      <a:pt x="4598" y="6607"/>
                      <a:pt x="4612" y="6607"/>
                    </a:cubicBezTo>
                    <a:cubicBezTo>
                      <a:pt x="4613" y="6607"/>
                      <a:pt x="4614" y="6607"/>
                      <a:pt x="4615" y="6608"/>
                    </a:cubicBezTo>
                    <a:lnTo>
                      <a:pt x="4598" y="6597"/>
                    </a:lnTo>
                    <a:cubicBezTo>
                      <a:pt x="4582" y="6564"/>
                      <a:pt x="4535" y="6486"/>
                      <a:pt x="4552" y="6486"/>
                    </a:cubicBezTo>
                    <a:cubicBezTo>
                      <a:pt x="4553" y="6486"/>
                      <a:pt x="4554" y="6486"/>
                      <a:pt x="4554" y="6486"/>
                    </a:cubicBezTo>
                    <a:lnTo>
                      <a:pt x="4499" y="6431"/>
                    </a:lnTo>
                    <a:lnTo>
                      <a:pt x="4504" y="6420"/>
                    </a:lnTo>
                    <a:cubicBezTo>
                      <a:pt x="4449" y="6331"/>
                      <a:pt x="4327" y="6148"/>
                      <a:pt x="4322" y="6093"/>
                    </a:cubicBezTo>
                    <a:cubicBezTo>
                      <a:pt x="4189" y="5922"/>
                      <a:pt x="4017" y="5645"/>
                      <a:pt x="3863" y="5396"/>
                    </a:cubicBezTo>
                    <a:cubicBezTo>
                      <a:pt x="3885" y="5368"/>
                      <a:pt x="3918" y="5346"/>
                      <a:pt x="3907" y="5318"/>
                    </a:cubicBezTo>
                    <a:cubicBezTo>
                      <a:pt x="3910" y="5317"/>
                      <a:pt x="3912" y="5316"/>
                      <a:pt x="3913" y="5316"/>
                    </a:cubicBezTo>
                    <a:cubicBezTo>
                      <a:pt x="3916" y="5316"/>
                      <a:pt x="3916" y="5320"/>
                      <a:pt x="3923" y="5324"/>
                    </a:cubicBezTo>
                    <a:cubicBezTo>
                      <a:pt x="3907" y="5296"/>
                      <a:pt x="3951" y="5285"/>
                      <a:pt x="3946" y="5263"/>
                    </a:cubicBezTo>
                    <a:lnTo>
                      <a:pt x="3934" y="5263"/>
                    </a:lnTo>
                    <a:cubicBezTo>
                      <a:pt x="3968" y="5230"/>
                      <a:pt x="3940" y="5197"/>
                      <a:pt x="3951" y="5152"/>
                    </a:cubicBezTo>
                    <a:lnTo>
                      <a:pt x="3951" y="5152"/>
                    </a:lnTo>
                    <a:lnTo>
                      <a:pt x="3946" y="5158"/>
                    </a:lnTo>
                    <a:cubicBezTo>
                      <a:pt x="3934" y="5152"/>
                      <a:pt x="3934" y="5147"/>
                      <a:pt x="3923" y="5147"/>
                    </a:cubicBezTo>
                    <a:cubicBezTo>
                      <a:pt x="3927" y="5147"/>
                      <a:pt x="3931" y="5147"/>
                      <a:pt x="3935" y="5147"/>
                    </a:cubicBezTo>
                    <a:lnTo>
                      <a:pt x="3935" y="5147"/>
                    </a:lnTo>
                    <a:cubicBezTo>
                      <a:pt x="3962" y="5113"/>
                      <a:pt x="3946" y="5047"/>
                      <a:pt x="3951" y="4992"/>
                    </a:cubicBezTo>
                    <a:cubicBezTo>
                      <a:pt x="3940" y="4925"/>
                      <a:pt x="3951" y="4848"/>
                      <a:pt x="3940" y="4787"/>
                    </a:cubicBezTo>
                    <a:cubicBezTo>
                      <a:pt x="3940" y="4790"/>
                      <a:pt x="3933" y="4791"/>
                      <a:pt x="3927" y="4791"/>
                    </a:cubicBezTo>
                    <a:cubicBezTo>
                      <a:pt x="3921" y="4791"/>
                      <a:pt x="3915" y="4790"/>
                      <a:pt x="3918" y="4787"/>
                    </a:cubicBezTo>
                    <a:cubicBezTo>
                      <a:pt x="3968" y="4759"/>
                      <a:pt x="3907" y="4754"/>
                      <a:pt x="3940" y="4726"/>
                    </a:cubicBezTo>
                    <a:cubicBezTo>
                      <a:pt x="3918" y="4688"/>
                      <a:pt x="3962" y="4649"/>
                      <a:pt x="3912" y="4616"/>
                    </a:cubicBezTo>
                    <a:lnTo>
                      <a:pt x="3923" y="4616"/>
                    </a:lnTo>
                    <a:cubicBezTo>
                      <a:pt x="3934" y="4605"/>
                      <a:pt x="3918" y="4605"/>
                      <a:pt x="3918" y="4599"/>
                    </a:cubicBezTo>
                    <a:lnTo>
                      <a:pt x="3923" y="4599"/>
                    </a:lnTo>
                    <a:cubicBezTo>
                      <a:pt x="3934" y="4588"/>
                      <a:pt x="3912" y="4571"/>
                      <a:pt x="3918" y="4566"/>
                    </a:cubicBezTo>
                    <a:lnTo>
                      <a:pt x="3907" y="4566"/>
                    </a:lnTo>
                    <a:cubicBezTo>
                      <a:pt x="3907" y="4560"/>
                      <a:pt x="3918" y="4560"/>
                      <a:pt x="3907" y="4549"/>
                    </a:cubicBezTo>
                    <a:lnTo>
                      <a:pt x="3912" y="4549"/>
                    </a:lnTo>
                    <a:lnTo>
                      <a:pt x="3896" y="4544"/>
                    </a:lnTo>
                    <a:cubicBezTo>
                      <a:pt x="3923" y="4544"/>
                      <a:pt x="3896" y="4521"/>
                      <a:pt x="3912" y="4516"/>
                    </a:cubicBezTo>
                    <a:cubicBezTo>
                      <a:pt x="3907" y="4510"/>
                      <a:pt x="3890" y="4488"/>
                      <a:pt x="3890" y="4477"/>
                    </a:cubicBezTo>
                    <a:cubicBezTo>
                      <a:pt x="3907" y="4466"/>
                      <a:pt x="3907" y="4455"/>
                      <a:pt x="3907" y="4438"/>
                    </a:cubicBezTo>
                    <a:cubicBezTo>
                      <a:pt x="3896" y="4422"/>
                      <a:pt x="3890" y="4383"/>
                      <a:pt x="3890" y="4350"/>
                    </a:cubicBezTo>
                    <a:lnTo>
                      <a:pt x="3868" y="4350"/>
                    </a:lnTo>
                    <a:lnTo>
                      <a:pt x="3868" y="4344"/>
                    </a:lnTo>
                    <a:lnTo>
                      <a:pt x="3879" y="4344"/>
                    </a:lnTo>
                    <a:cubicBezTo>
                      <a:pt x="3890" y="4341"/>
                      <a:pt x="3882" y="4335"/>
                      <a:pt x="3878" y="4329"/>
                    </a:cubicBezTo>
                    <a:lnTo>
                      <a:pt x="3878" y="4329"/>
                    </a:lnTo>
                    <a:cubicBezTo>
                      <a:pt x="3874" y="4333"/>
                      <a:pt x="3868" y="4336"/>
                      <a:pt x="3863" y="4336"/>
                    </a:cubicBezTo>
                    <a:cubicBezTo>
                      <a:pt x="3858" y="4336"/>
                      <a:pt x="3854" y="4331"/>
                      <a:pt x="3857" y="4322"/>
                    </a:cubicBezTo>
                    <a:lnTo>
                      <a:pt x="3863" y="4322"/>
                    </a:lnTo>
                    <a:lnTo>
                      <a:pt x="3857" y="4317"/>
                    </a:lnTo>
                    <a:cubicBezTo>
                      <a:pt x="3868" y="4317"/>
                      <a:pt x="3879" y="4311"/>
                      <a:pt x="3890" y="4300"/>
                    </a:cubicBezTo>
                    <a:cubicBezTo>
                      <a:pt x="3885" y="4272"/>
                      <a:pt x="3857" y="4261"/>
                      <a:pt x="3863" y="4234"/>
                    </a:cubicBezTo>
                    <a:cubicBezTo>
                      <a:pt x="3879" y="4234"/>
                      <a:pt x="3857" y="4212"/>
                      <a:pt x="3885" y="4212"/>
                    </a:cubicBezTo>
                    <a:cubicBezTo>
                      <a:pt x="3880" y="4209"/>
                      <a:pt x="3877" y="4208"/>
                      <a:pt x="3873" y="4208"/>
                    </a:cubicBezTo>
                    <a:cubicBezTo>
                      <a:pt x="3866" y="4208"/>
                      <a:pt x="3860" y="4213"/>
                      <a:pt x="3849" y="4213"/>
                    </a:cubicBezTo>
                    <a:cubicBezTo>
                      <a:pt x="3847" y="4213"/>
                      <a:pt x="3844" y="4212"/>
                      <a:pt x="3840" y="4212"/>
                    </a:cubicBezTo>
                    <a:cubicBezTo>
                      <a:pt x="3840" y="4206"/>
                      <a:pt x="3835" y="4206"/>
                      <a:pt x="3840" y="4201"/>
                    </a:cubicBezTo>
                    <a:cubicBezTo>
                      <a:pt x="3848" y="4201"/>
                      <a:pt x="3853" y="4196"/>
                      <a:pt x="3857" y="4196"/>
                    </a:cubicBezTo>
                    <a:cubicBezTo>
                      <a:pt x="3859" y="4196"/>
                      <a:pt x="3861" y="4197"/>
                      <a:pt x="3863" y="4201"/>
                    </a:cubicBezTo>
                    <a:lnTo>
                      <a:pt x="3857" y="4184"/>
                    </a:lnTo>
                    <a:lnTo>
                      <a:pt x="3863" y="4184"/>
                    </a:lnTo>
                    <a:cubicBezTo>
                      <a:pt x="3840" y="4162"/>
                      <a:pt x="3879" y="4145"/>
                      <a:pt x="3857" y="4129"/>
                    </a:cubicBezTo>
                    <a:lnTo>
                      <a:pt x="3857" y="4129"/>
                    </a:lnTo>
                    <a:cubicBezTo>
                      <a:pt x="3851" y="4129"/>
                      <a:pt x="3857" y="4134"/>
                      <a:pt x="3840" y="4134"/>
                    </a:cubicBezTo>
                    <a:cubicBezTo>
                      <a:pt x="3824" y="4123"/>
                      <a:pt x="3857" y="4118"/>
                      <a:pt x="3840" y="4101"/>
                    </a:cubicBezTo>
                    <a:lnTo>
                      <a:pt x="3857" y="4101"/>
                    </a:lnTo>
                    <a:cubicBezTo>
                      <a:pt x="3851" y="4095"/>
                      <a:pt x="3835" y="4095"/>
                      <a:pt x="3840" y="4090"/>
                    </a:cubicBezTo>
                    <a:cubicBezTo>
                      <a:pt x="3845" y="4087"/>
                      <a:pt x="3848" y="4086"/>
                      <a:pt x="3850" y="4086"/>
                    </a:cubicBezTo>
                    <a:cubicBezTo>
                      <a:pt x="3857" y="4086"/>
                      <a:pt x="3858" y="4095"/>
                      <a:pt x="3863" y="4095"/>
                    </a:cubicBezTo>
                    <a:cubicBezTo>
                      <a:pt x="3863" y="4091"/>
                      <a:pt x="3858" y="4078"/>
                      <a:pt x="3847" y="4078"/>
                    </a:cubicBezTo>
                    <a:cubicBezTo>
                      <a:pt x="3845" y="4078"/>
                      <a:pt x="3843" y="4078"/>
                      <a:pt x="3840" y="4079"/>
                    </a:cubicBezTo>
                    <a:cubicBezTo>
                      <a:pt x="3835" y="4073"/>
                      <a:pt x="3851" y="4068"/>
                      <a:pt x="3857" y="4062"/>
                    </a:cubicBezTo>
                    <a:lnTo>
                      <a:pt x="3857" y="4062"/>
                    </a:lnTo>
                    <a:cubicBezTo>
                      <a:pt x="3851" y="4062"/>
                      <a:pt x="3851" y="4068"/>
                      <a:pt x="3835" y="4068"/>
                    </a:cubicBezTo>
                    <a:cubicBezTo>
                      <a:pt x="3840" y="4051"/>
                      <a:pt x="3840" y="4040"/>
                      <a:pt x="3835" y="4023"/>
                    </a:cubicBezTo>
                    <a:lnTo>
                      <a:pt x="3851" y="4023"/>
                    </a:lnTo>
                    <a:cubicBezTo>
                      <a:pt x="3829" y="4018"/>
                      <a:pt x="3863" y="4012"/>
                      <a:pt x="3857" y="3996"/>
                    </a:cubicBezTo>
                    <a:cubicBezTo>
                      <a:pt x="3840" y="3957"/>
                      <a:pt x="3813" y="3913"/>
                      <a:pt x="3813" y="3874"/>
                    </a:cubicBezTo>
                    <a:cubicBezTo>
                      <a:pt x="3796" y="3869"/>
                      <a:pt x="3785" y="3857"/>
                      <a:pt x="3779" y="3846"/>
                    </a:cubicBezTo>
                    <a:lnTo>
                      <a:pt x="3807" y="3841"/>
                    </a:lnTo>
                    <a:lnTo>
                      <a:pt x="3796" y="3830"/>
                    </a:lnTo>
                    <a:lnTo>
                      <a:pt x="3785" y="3830"/>
                    </a:lnTo>
                    <a:cubicBezTo>
                      <a:pt x="3794" y="3830"/>
                      <a:pt x="3789" y="3813"/>
                      <a:pt x="3799" y="3813"/>
                    </a:cubicBezTo>
                    <a:cubicBezTo>
                      <a:pt x="3802" y="3813"/>
                      <a:pt x="3806" y="3815"/>
                      <a:pt x="3813" y="3819"/>
                    </a:cubicBezTo>
                    <a:lnTo>
                      <a:pt x="3807" y="3774"/>
                    </a:lnTo>
                    <a:cubicBezTo>
                      <a:pt x="3807" y="3769"/>
                      <a:pt x="3785" y="3774"/>
                      <a:pt x="3785" y="3763"/>
                    </a:cubicBezTo>
                    <a:cubicBezTo>
                      <a:pt x="3789" y="3762"/>
                      <a:pt x="3791" y="3761"/>
                      <a:pt x="3793" y="3761"/>
                    </a:cubicBezTo>
                    <a:cubicBezTo>
                      <a:pt x="3797" y="3761"/>
                      <a:pt x="3798" y="3763"/>
                      <a:pt x="3802" y="3763"/>
                    </a:cubicBezTo>
                    <a:cubicBezTo>
                      <a:pt x="3813" y="3730"/>
                      <a:pt x="3741" y="3736"/>
                      <a:pt x="3746" y="3708"/>
                    </a:cubicBezTo>
                    <a:lnTo>
                      <a:pt x="3752" y="3708"/>
                    </a:lnTo>
                    <a:cubicBezTo>
                      <a:pt x="3746" y="3708"/>
                      <a:pt x="3746" y="3691"/>
                      <a:pt x="3741" y="3691"/>
                    </a:cubicBezTo>
                    <a:lnTo>
                      <a:pt x="3741" y="3691"/>
                    </a:lnTo>
                    <a:cubicBezTo>
                      <a:pt x="3713" y="3703"/>
                      <a:pt x="3752" y="3691"/>
                      <a:pt x="3741" y="3708"/>
                    </a:cubicBezTo>
                    <a:cubicBezTo>
                      <a:pt x="3736" y="3709"/>
                      <a:pt x="3733" y="3710"/>
                      <a:pt x="3730" y="3710"/>
                    </a:cubicBezTo>
                    <a:cubicBezTo>
                      <a:pt x="3720" y="3710"/>
                      <a:pt x="3720" y="3703"/>
                      <a:pt x="3702" y="3703"/>
                    </a:cubicBezTo>
                    <a:cubicBezTo>
                      <a:pt x="3713" y="3691"/>
                      <a:pt x="3696" y="3691"/>
                      <a:pt x="3696" y="3686"/>
                    </a:cubicBezTo>
                    <a:cubicBezTo>
                      <a:pt x="3713" y="3675"/>
                      <a:pt x="3696" y="3664"/>
                      <a:pt x="3713" y="3653"/>
                    </a:cubicBezTo>
                    <a:cubicBezTo>
                      <a:pt x="3702" y="3653"/>
                      <a:pt x="3674" y="3647"/>
                      <a:pt x="3674" y="3636"/>
                    </a:cubicBezTo>
                    <a:cubicBezTo>
                      <a:pt x="3683" y="3631"/>
                      <a:pt x="3688" y="3631"/>
                      <a:pt x="3692" y="3631"/>
                    </a:cubicBezTo>
                    <a:cubicBezTo>
                      <a:pt x="3695" y="3631"/>
                      <a:pt x="3696" y="3631"/>
                      <a:pt x="3696" y="3625"/>
                    </a:cubicBezTo>
                    <a:lnTo>
                      <a:pt x="3685" y="3625"/>
                    </a:lnTo>
                    <a:cubicBezTo>
                      <a:pt x="3685" y="3620"/>
                      <a:pt x="3691" y="3620"/>
                      <a:pt x="3696" y="3620"/>
                    </a:cubicBezTo>
                    <a:cubicBezTo>
                      <a:pt x="3696" y="3608"/>
                      <a:pt x="3674" y="3608"/>
                      <a:pt x="3685" y="3603"/>
                    </a:cubicBezTo>
                    <a:lnTo>
                      <a:pt x="3685" y="3603"/>
                    </a:lnTo>
                    <a:lnTo>
                      <a:pt x="3696" y="3608"/>
                    </a:lnTo>
                    <a:cubicBezTo>
                      <a:pt x="3691" y="3603"/>
                      <a:pt x="3691" y="3597"/>
                      <a:pt x="3691" y="3592"/>
                    </a:cubicBezTo>
                    <a:cubicBezTo>
                      <a:pt x="3696" y="3592"/>
                      <a:pt x="3696" y="3592"/>
                      <a:pt x="3696" y="3597"/>
                    </a:cubicBezTo>
                    <a:cubicBezTo>
                      <a:pt x="3719" y="3592"/>
                      <a:pt x="3685" y="3592"/>
                      <a:pt x="3691" y="3581"/>
                    </a:cubicBezTo>
                    <a:lnTo>
                      <a:pt x="3691" y="3581"/>
                    </a:lnTo>
                    <a:cubicBezTo>
                      <a:pt x="3685" y="3581"/>
                      <a:pt x="3685" y="3592"/>
                      <a:pt x="3669" y="3592"/>
                    </a:cubicBezTo>
                    <a:cubicBezTo>
                      <a:pt x="3669" y="3581"/>
                      <a:pt x="3649" y="3581"/>
                      <a:pt x="3661" y="3576"/>
                    </a:cubicBezTo>
                    <a:lnTo>
                      <a:pt x="3661" y="3576"/>
                    </a:lnTo>
                    <a:cubicBezTo>
                      <a:pt x="3662" y="3578"/>
                      <a:pt x="3667" y="3577"/>
                      <a:pt x="3674" y="3581"/>
                    </a:cubicBezTo>
                    <a:lnTo>
                      <a:pt x="3663" y="3575"/>
                    </a:lnTo>
                    <a:lnTo>
                      <a:pt x="3663" y="3575"/>
                    </a:lnTo>
                    <a:cubicBezTo>
                      <a:pt x="3662" y="3575"/>
                      <a:pt x="3662" y="3576"/>
                      <a:pt x="3661" y="3576"/>
                    </a:cubicBezTo>
                    <a:lnTo>
                      <a:pt x="3661" y="3576"/>
                    </a:lnTo>
                    <a:cubicBezTo>
                      <a:pt x="3661" y="3575"/>
                      <a:pt x="3662" y="3573"/>
                      <a:pt x="3663" y="3570"/>
                    </a:cubicBezTo>
                    <a:lnTo>
                      <a:pt x="3669" y="3570"/>
                    </a:lnTo>
                    <a:cubicBezTo>
                      <a:pt x="3647" y="3564"/>
                      <a:pt x="3663" y="3548"/>
                      <a:pt x="3663" y="3536"/>
                    </a:cubicBezTo>
                    <a:lnTo>
                      <a:pt x="3669" y="3536"/>
                    </a:lnTo>
                    <a:cubicBezTo>
                      <a:pt x="3663" y="3525"/>
                      <a:pt x="3647" y="3525"/>
                      <a:pt x="3647" y="3525"/>
                    </a:cubicBezTo>
                    <a:cubicBezTo>
                      <a:pt x="3641" y="3536"/>
                      <a:pt x="3636" y="3536"/>
                      <a:pt x="3630" y="3542"/>
                    </a:cubicBezTo>
                    <a:cubicBezTo>
                      <a:pt x="3647" y="3525"/>
                      <a:pt x="3602" y="3536"/>
                      <a:pt x="3608" y="3514"/>
                    </a:cubicBezTo>
                    <a:cubicBezTo>
                      <a:pt x="3613" y="3514"/>
                      <a:pt x="3630" y="3514"/>
                      <a:pt x="3619" y="3520"/>
                    </a:cubicBezTo>
                    <a:cubicBezTo>
                      <a:pt x="3641" y="3520"/>
                      <a:pt x="3663" y="3520"/>
                      <a:pt x="3674" y="3525"/>
                    </a:cubicBezTo>
                    <a:cubicBezTo>
                      <a:pt x="3669" y="3520"/>
                      <a:pt x="3663" y="3514"/>
                      <a:pt x="3674" y="3514"/>
                    </a:cubicBezTo>
                    <a:lnTo>
                      <a:pt x="3658" y="3514"/>
                    </a:lnTo>
                    <a:lnTo>
                      <a:pt x="3658" y="3509"/>
                    </a:lnTo>
                    <a:cubicBezTo>
                      <a:pt x="3644" y="3509"/>
                      <a:pt x="3638" y="3516"/>
                      <a:pt x="3633" y="3516"/>
                    </a:cubicBezTo>
                    <a:cubicBezTo>
                      <a:pt x="3632" y="3516"/>
                      <a:pt x="3631" y="3515"/>
                      <a:pt x="3630" y="3514"/>
                    </a:cubicBezTo>
                    <a:cubicBezTo>
                      <a:pt x="3619" y="3509"/>
                      <a:pt x="3647" y="3509"/>
                      <a:pt x="3641" y="3509"/>
                    </a:cubicBezTo>
                    <a:cubicBezTo>
                      <a:pt x="3636" y="3501"/>
                      <a:pt x="3630" y="3501"/>
                      <a:pt x="3626" y="3501"/>
                    </a:cubicBezTo>
                    <a:cubicBezTo>
                      <a:pt x="3622" y="3501"/>
                      <a:pt x="3619" y="3501"/>
                      <a:pt x="3619" y="3492"/>
                    </a:cubicBezTo>
                    <a:lnTo>
                      <a:pt x="3619" y="3492"/>
                    </a:lnTo>
                    <a:cubicBezTo>
                      <a:pt x="3619" y="3492"/>
                      <a:pt x="3630" y="3492"/>
                      <a:pt x="3630" y="3498"/>
                    </a:cubicBezTo>
                    <a:cubicBezTo>
                      <a:pt x="3636" y="3492"/>
                      <a:pt x="3619" y="3481"/>
                      <a:pt x="3641" y="3470"/>
                    </a:cubicBezTo>
                    <a:lnTo>
                      <a:pt x="3647" y="3470"/>
                    </a:lnTo>
                    <a:cubicBezTo>
                      <a:pt x="3652" y="3473"/>
                      <a:pt x="3655" y="3474"/>
                      <a:pt x="3656" y="3474"/>
                    </a:cubicBezTo>
                    <a:cubicBezTo>
                      <a:pt x="3658" y="3474"/>
                      <a:pt x="3647" y="3465"/>
                      <a:pt x="3663" y="3465"/>
                    </a:cubicBezTo>
                    <a:cubicBezTo>
                      <a:pt x="3647" y="3465"/>
                      <a:pt x="3647" y="3459"/>
                      <a:pt x="3647" y="3453"/>
                    </a:cubicBezTo>
                    <a:lnTo>
                      <a:pt x="3636" y="3459"/>
                    </a:lnTo>
                    <a:cubicBezTo>
                      <a:pt x="3586" y="3453"/>
                      <a:pt x="3669" y="3453"/>
                      <a:pt x="3658" y="3437"/>
                    </a:cubicBezTo>
                    <a:cubicBezTo>
                      <a:pt x="3654" y="3436"/>
                      <a:pt x="3652" y="3435"/>
                      <a:pt x="3650" y="3435"/>
                    </a:cubicBezTo>
                    <a:cubicBezTo>
                      <a:pt x="3645" y="3435"/>
                      <a:pt x="3645" y="3438"/>
                      <a:pt x="3643" y="3438"/>
                    </a:cubicBezTo>
                    <a:cubicBezTo>
                      <a:pt x="3643" y="3438"/>
                      <a:pt x="3642" y="3438"/>
                      <a:pt x="3641" y="3437"/>
                    </a:cubicBezTo>
                    <a:cubicBezTo>
                      <a:pt x="3641" y="3431"/>
                      <a:pt x="3658" y="3426"/>
                      <a:pt x="3647" y="3415"/>
                    </a:cubicBezTo>
                    <a:cubicBezTo>
                      <a:pt x="3651" y="3413"/>
                      <a:pt x="3654" y="3411"/>
                      <a:pt x="3657" y="3409"/>
                    </a:cubicBezTo>
                    <a:lnTo>
                      <a:pt x="3641" y="3409"/>
                    </a:lnTo>
                    <a:cubicBezTo>
                      <a:pt x="3641" y="3404"/>
                      <a:pt x="3630" y="3387"/>
                      <a:pt x="3636" y="3382"/>
                    </a:cubicBezTo>
                    <a:lnTo>
                      <a:pt x="3636" y="3382"/>
                    </a:lnTo>
                    <a:cubicBezTo>
                      <a:pt x="3636" y="3382"/>
                      <a:pt x="3633" y="3384"/>
                      <a:pt x="3628" y="3384"/>
                    </a:cubicBezTo>
                    <a:cubicBezTo>
                      <a:pt x="3626" y="3384"/>
                      <a:pt x="3623" y="3383"/>
                      <a:pt x="3619" y="3382"/>
                    </a:cubicBezTo>
                    <a:cubicBezTo>
                      <a:pt x="3613" y="3370"/>
                      <a:pt x="3591" y="3370"/>
                      <a:pt x="3591" y="3354"/>
                    </a:cubicBezTo>
                    <a:cubicBezTo>
                      <a:pt x="3596" y="3352"/>
                      <a:pt x="3600" y="3352"/>
                      <a:pt x="3602" y="3352"/>
                    </a:cubicBezTo>
                    <a:cubicBezTo>
                      <a:pt x="3608" y="3352"/>
                      <a:pt x="3608" y="3356"/>
                      <a:pt x="3608" y="3359"/>
                    </a:cubicBezTo>
                    <a:cubicBezTo>
                      <a:pt x="3619" y="3348"/>
                      <a:pt x="3608" y="3354"/>
                      <a:pt x="3608" y="3343"/>
                    </a:cubicBezTo>
                    <a:cubicBezTo>
                      <a:pt x="3611" y="3340"/>
                      <a:pt x="3612" y="3339"/>
                      <a:pt x="3613" y="3339"/>
                    </a:cubicBezTo>
                    <a:lnTo>
                      <a:pt x="3613" y="3339"/>
                    </a:lnTo>
                    <a:cubicBezTo>
                      <a:pt x="3615" y="3339"/>
                      <a:pt x="3611" y="3348"/>
                      <a:pt x="3619" y="3348"/>
                    </a:cubicBezTo>
                    <a:lnTo>
                      <a:pt x="3613" y="3332"/>
                    </a:lnTo>
                    <a:cubicBezTo>
                      <a:pt x="3591" y="3332"/>
                      <a:pt x="3613" y="3321"/>
                      <a:pt x="3608" y="3315"/>
                    </a:cubicBezTo>
                    <a:cubicBezTo>
                      <a:pt x="3602" y="3293"/>
                      <a:pt x="3575" y="3293"/>
                      <a:pt x="3553" y="3287"/>
                    </a:cubicBezTo>
                    <a:cubicBezTo>
                      <a:pt x="3558" y="3276"/>
                      <a:pt x="3564" y="3276"/>
                      <a:pt x="3564" y="3276"/>
                    </a:cubicBezTo>
                    <a:lnTo>
                      <a:pt x="3564" y="3276"/>
                    </a:lnTo>
                    <a:cubicBezTo>
                      <a:pt x="3558" y="3287"/>
                      <a:pt x="3564" y="3287"/>
                      <a:pt x="3575" y="3287"/>
                    </a:cubicBezTo>
                    <a:cubicBezTo>
                      <a:pt x="3564" y="3276"/>
                      <a:pt x="3591" y="3265"/>
                      <a:pt x="3602" y="3265"/>
                    </a:cubicBezTo>
                    <a:cubicBezTo>
                      <a:pt x="3600" y="3264"/>
                      <a:pt x="3598" y="3264"/>
                      <a:pt x="3596" y="3264"/>
                    </a:cubicBezTo>
                    <a:cubicBezTo>
                      <a:pt x="3591" y="3264"/>
                      <a:pt x="3587" y="3267"/>
                      <a:pt x="3584" y="3267"/>
                    </a:cubicBezTo>
                    <a:cubicBezTo>
                      <a:pt x="3583" y="3267"/>
                      <a:pt x="3581" y="3267"/>
                      <a:pt x="3580" y="3265"/>
                    </a:cubicBezTo>
                    <a:lnTo>
                      <a:pt x="3580" y="3249"/>
                    </a:lnTo>
                    <a:cubicBezTo>
                      <a:pt x="3564" y="3260"/>
                      <a:pt x="3564" y="3260"/>
                      <a:pt x="3558" y="3260"/>
                    </a:cubicBezTo>
                    <a:cubicBezTo>
                      <a:pt x="3553" y="3249"/>
                      <a:pt x="3558" y="3249"/>
                      <a:pt x="3553" y="3238"/>
                    </a:cubicBezTo>
                    <a:cubicBezTo>
                      <a:pt x="3556" y="3238"/>
                      <a:pt x="3560" y="3235"/>
                      <a:pt x="3565" y="3235"/>
                    </a:cubicBezTo>
                    <a:cubicBezTo>
                      <a:pt x="3568" y="3235"/>
                      <a:pt x="3571" y="3236"/>
                      <a:pt x="3575" y="3238"/>
                    </a:cubicBezTo>
                    <a:cubicBezTo>
                      <a:pt x="3580" y="3232"/>
                      <a:pt x="3575" y="3221"/>
                      <a:pt x="3564" y="3221"/>
                    </a:cubicBezTo>
                    <a:cubicBezTo>
                      <a:pt x="3562" y="3225"/>
                      <a:pt x="3561" y="3227"/>
                      <a:pt x="3559" y="3227"/>
                    </a:cubicBezTo>
                    <a:cubicBezTo>
                      <a:pt x="3556" y="3227"/>
                      <a:pt x="3551" y="3218"/>
                      <a:pt x="3544" y="3218"/>
                    </a:cubicBezTo>
                    <a:cubicBezTo>
                      <a:pt x="3542" y="3218"/>
                      <a:pt x="3539" y="3219"/>
                      <a:pt x="3536" y="3221"/>
                    </a:cubicBezTo>
                    <a:lnTo>
                      <a:pt x="3547" y="3210"/>
                    </a:lnTo>
                    <a:cubicBezTo>
                      <a:pt x="3547" y="3204"/>
                      <a:pt x="3547" y="3193"/>
                      <a:pt x="3553" y="3193"/>
                    </a:cubicBezTo>
                    <a:cubicBezTo>
                      <a:pt x="3547" y="3193"/>
                      <a:pt x="3553" y="3188"/>
                      <a:pt x="3558" y="3182"/>
                    </a:cubicBezTo>
                    <a:cubicBezTo>
                      <a:pt x="3556" y="3180"/>
                      <a:pt x="3554" y="3180"/>
                      <a:pt x="3552" y="3180"/>
                    </a:cubicBezTo>
                    <a:cubicBezTo>
                      <a:pt x="3548" y="3180"/>
                      <a:pt x="3543" y="3182"/>
                      <a:pt x="3536" y="3182"/>
                    </a:cubicBezTo>
                    <a:lnTo>
                      <a:pt x="3536" y="3166"/>
                    </a:lnTo>
                    <a:cubicBezTo>
                      <a:pt x="3547" y="3166"/>
                      <a:pt x="3575" y="3160"/>
                      <a:pt x="3580" y="3160"/>
                    </a:cubicBezTo>
                    <a:cubicBezTo>
                      <a:pt x="3579" y="3159"/>
                      <a:pt x="3577" y="3159"/>
                      <a:pt x="3574" y="3159"/>
                    </a:cubicBezTo>
                    <a:cubicBezTo>
                      <a:pt x="3570" y="3159"/>
                      <a:pt x="3564" y="3160"/>
                      <a:pt x="3560" y="3160"/>
                    </a:cubicBezTo>
                    <a:cubicBezTo>
                      <a:pt x="3556" y="3160"/>
                      <a:pt x="3553" y="3159"/>
                      <a:pt x="3553" y="3155"/>
                    </a:cubicBezTo>
                    <a:cubicBezTo>
                      <a:pt x="3575" y="3155"/>
                      <a:pt x="3564" y="3138"/>
                      <a:pt x="3586" y="3138"/>
                    </a:cubicBezTo>
                    <a:cubicBezTo>
                      <a:pt x="3602" y="3133"/>
                      <a:pt x="3591" y="3121"/>
                      <a:pt x="3586" y="3110"/>
                    </a:cubicBezTo>
                    <a:cubicBezTo>
                      <a:pt x="3575" y="3110"/>
                      <a:pt x="3580" y="3127"/>
                      <a:pt x="3564" y="3127"/>
                    </a:cubicBezTo>
                    <a:cubicBezTo>
                      <a:pt x="3559" y="3109"/>
                      <a:pt x="3527" y="3109"/>
                      <a:pt x="3519" y="3104"/>
                    </a:cubicBezTo>
                    <a:lnTo>
                      <a:pt x="3519" y="3104"/>
                    </a:lnTo>
                    <a:lnTo>
                      <a:pt x="3519" y="3105"/>
                    </a:lnTo>
                    <a:cubicBezTo>
                      <a:pt x="3503" y="3099"/>
                      <a:pt x="3508" y="3099"/>
                      <a:pt x="3497" y="3094"/>
                    </a:cubicBezTo>
                    <a:cubicBezTo>
                      <a:pt x="3519" y="3094"/>
                      <a:pt x="3547" y="3072"/>
                      <a:pt x="3536" y="3050"/>
                    </a:cubicBezTo>
                    <a:lnTo>
                      <a:pt x="3536" y="3050"/>
                    </a:lnTo>
                    <a:cubicBezTo>
                      <a:pt x="3530" y="3050"/>
                      <a:pt x="3525" y="3066"/>
                      <a:pt x="3503" y="3066"/>
                    </a:cubicBezTo>
                    <a:lnTo>
                      <a:pt x="3497" y="3050"/>
                    </a:lnTo>
                    <a:lnTo>
                      <a:pt x="3503" y="3050"/>
                    </a:lnTo>
                    <a:cubicBezTo>
                      <a:pt x="3497" y="3044"/>
                      <a:pt x="3525" y="3027"/>
                      <a:pt x="3503" y="3027"/>
                    </a:cubicBezTo>
                    <a:lnTo>
                      <a:pt x="3517" y="3022"/>
                    </a:lnTo>
                    <a:lnTo>
                      <a:pt x="3517" y="3022"/>
                    </a:lnTo>
                    <a:cubicBezTo>
                      <a:pt x="3518" y="3022"/>
                      <a:pt x="3519" y="3022"/>
                      <a:pt x="3519" y="3022"/>
                    </a:cubicBezTo>
                    <a:lnTo>
                      <a:pt x="3530" y="3016"/>
                    </a:lnTo>
                    <a:lnTo>
                      <a:pt x="3517" y="3022"/>
                    </a:lnTo>
                    <a:lnTo>
                      <a:pt x="3517" y="3022"/>
                    </a:lnTo>
                    <a:cubicBezTo>
                      <a:pt x="3507" y="3021"/>
                      <a:pt x="3502" y="3016"/>
                      <a:pt x="3497" y="3011"/>
                    </a:cubicBezTo>
                    <a:cubicBezTo>
                      <a:pt x="3485" y="3003"/>
                      <a:pt x="3488" y="2998"/>
                      <a:pt x="3494" y="2993"/>
                    </a:cubicBezTo>
                    <a:lnTo>
                      <a:pt x="3494" y="2993"/>
                    </a:lnTo>
                    <a:cubicBezTo>
                      <a:pt x="3489" y="2995"/>
                      <a:pt x="3484" y="2996"/>
                      <a:pt x="3480" y="2996"/>
                    </a:cubicBezTo>
                    <a:cubicBezTo>
                      <a:pt x="3477" y="2996"/>
                      <a:pt x="3475" y="2996"/>
                      <a:pt x="3475" y="2994"/>
                    </a:cubicBezTo>
                    <a:cubicBezTo>
                      <a:pt x="3503" y="2989"/>
                      <a:pt x="3481" y="2972"/>
                      <a:pt x="3497" y="2967"/>
                    </a:cubicBezTo>
                    <a:cubicBezTo>
                      <a:pt x="3497" y="2963"/>
                      <a:pt x="3500" y="2959"/>
                      <a:pt x="3498" y="2959"/>
                    </a:cubicBezTo>
                    <a:lnTo>
                      <a:pt x="3498" y="2959"/>
                    </a:lnTo>
                    <a:lnTo>
                      <a:pt x="3508" y="2955"/>
                    </a:lnTo>
                    <a:lnTo>
                      <a:pt x="3508" y="2955"/>
                    </a:lnTo>
                    <a:cubicBezTo>
                      <a:pt x="3504" y="2956"/>
                      <a:pt x="3501" y="2957"/>
                      <a:pt x="3498" y="2957"/>
                    </a:cubicBezTo>
                    <a:cubicBezTo>
                      <a:pt x="3481" y="2957"/>
                      <a:pt x="3480" y="2944"/>
                      <a:pt x="3475" y="2939"/>
                    </a:cubicBezTo>
                    <a:cubicBezTo>
                      <a:pt x="3508" y="2933"/>
                      <a:pt x="3470" y="2933"/>
                      <a:pt x="3503" y="2917"/>
                    </a:cubicBezTo>
                    <a:lnTo>
                      <a:pt x="3503" y="2917"/>
                    </a:lnTo>
                    <a:cubicBezTo>
                      <a:pt x="3497" y="2919"/>
                      <a:pt x="3494" y="2920"/>
                      <a:pt x="3491" y="2920"/>
                    </a:cubicBezTo>
                    <a:cubicBezTo>
                      <a:pt x="3480" y="2920"/>
                      <a:pt x="3487" y="2906"/>
                      <a:pt x="3470" y="2906"/>
                    </a:cubicBezTo>
                    <a:cubicBezTo>
                      <a:pt x="3470" y="2900"/>
                      <a:pt x="3492" y="2889"/>
                      <a:pt x="3497" y="2889"/>
                    </a:cubicBezTo>
                    <a:lnTo>
                      <a:pt x="3492" y="2889"/>
                    </a:lnTo>
                    <a:cubicBezTo>
                      <a:pt x="3503" y="2884"/>
                      <a:pt x="3497" y="2872"/>
                      <a:pt x="3503" y="2856"/>
                    </a:cubicBezTo>
                    <a:lnTo>
                      <a:pt x="3481" y="2856"/>
                    </a:lnTo>
                    <a:lnTo>
                      <a:pt x="3492" y="2850"/>
                    </a:lnTo>
                    <a:cubicBezTo>
                      <a:pt x="3484" y="2850"/>
                      <a:pt x="3479" y="2848"/>
                      <a:pt x="3475" y="2848"/>
                    </a:cubicBezTo>
                    <a:cubicBezTo>
                      <a:pt x="3473" y="2848"/>
                      <a:pt x="3471" y="2848"/>
                      <a:pt x="3470" y="2850"/>
                    </a:cubicBezTo>
                    <a:lnTo>
                      <a:pt x="3470" y="2845"/>
                    </a:lnTo>
                    <a:cubicBezTo>
                      <a:pt x="3467" y="2846"/>
                      <a:pt x="3464" y="2846"/>
                      <a:pt x="3462" y="2846"/>
                    </a:cubicBezTo>
                    <a:cubicBezTo>
                      <a:pt x="3451" y="2846"/>
                      <a:pt x="3462" y="2833"/>
                      <a:pt x="3447" y="2828"/>
                    </a:cubicBezTo>
                    <a:cubicBezTo>
                      <a:pt x="3447" y="2828"/>
                      <a:pt x="3450" y="2826"/>
                      <a:pt x="3455" y="2826"/>
                    </a:cubicBezTo>
                    <a:cubicBezTo>
                      <a:pt x="3457" y="2826"/>
                      <a:pt x="3460" y="2826"/>
                      <a:pt x="3464" y="2828"/>
                    </a:cubicBezTo>
                    <a:cubicBezTo>
                      <a:pt x="3464" y="2826"/>
                      <a:pt x="3465" y="2825"/>
                      <a:pt x="3467" y="2824"/>
                    </a:cubicBezTo>
                    <a:lnTo>
                      <a:pt x="3467" y="2824"/>
                    </a:lnTo>
                    <a:cubicBezTo>
                      <a:pt x="3469" y="2824"/>
                      <a:pt x="3471" y="2824"/>
                      <a:pt x="3473" y="2824"/>
                    </a:cubicBezTo>
                    <a:cubicBezTo>
                      <a:pt x="3476" y="2824"/>
                      <a:pt x="3479" y="2824"/>
                      <a:pt x="3481" y="2823"/>
                    </a:cubicBezTo>
                    <a:cubicBezTo>
                      <a:pt x="3477" y="2823"/>
                      <a:pt x="3471" y="2823"/>
                      <a:pt x="3467" y="2824"/>
                    </a:cubicBezTo>
                    <a:lnTo>
                      <a:pt x="3467" y="2824"/>
                    </a:lnTo>
                    <a:cubicBezTo>
                      <a:pt x="3461" y="2824"/>
                      <a:pt x="3453" y="2823"/>
                      <a:pt x="3446" y="2823"/>
                    </a:cubicBezTo>
                    <a:cubicBezTo>
                      <a:pt x="3437" y="2823"/>
                      <a:pt x="3429" y="2824"/>
                      <a:pt x="3425" y="2828"/>
                    </a:cubicBezTo>
                    <a:cubicBezTo>
                      <a:pt x="3420" y="2828"/>
                      <a:pt x="3409" y="2828"/>
                      <a:pt x="3414" y="2823"/>
                    </a:cubicBezTo>
                    <a:lnTo>
                      <a:pt x="3436" y="2817"/>
                    </a:lnTo>
                    <a:lnTo>
                      <a:pt x="3414" y="2817"/>
                    </a:lnTo>
                    <a:cubicBezTo>
                      <a:pt x="3409" y="2806"/>
                      <a:pt x="3420" y="2801"/>
                      <a:pt x="3420" y="2795"/>
                    </a:cubicBezTo>
                    <a:cubicBezTo>
                      <a:pt x="3420" y="2796"/>
                      <a:pt x="3423" y="2797"/>
                      <a:pt x="3427" y="2797"/>
                    </a:cubicBezTo>
                    <a:cubicBezTo>
                      <a:pt x="3439" y="2797"/>
                      <a:pt x="3464" y="2791"/>
                      <a:pt x="3464" y="2778"/>
                    </a:cubicBezTo>
                    <a:cubicBezTo>
                      <a:pt x="3470" y="2789"/>
                      <a:pt x="3481" y="2789"/>
                      <a:pt x="3481" y="2795"/>
                    </a:cubicBezTo>
                    <a:cubicBezTo>
                      <a:pt x="3481" y="2795"/>
                      <a:pt x="3481" y="2793"/>
                      <a:pt x="3486" y="2793"/>
                    </a:cubicBezTo>
                    <a:cubicBezTo>
                      <a:pt x="3488" y="2793"/>
                      <a:pt x="3492" y="2793"/>
                      <a:pt x="3497" y="2795"/>
                    </a:cubicBezTo>
                    <a:cubicBezTo>
                      <a:pt x="3492" y="2789"/>
                      <a:pt x="3481" y="2795"/>
                      <a:pt x="3475" y="2778"/>
                    </a:cubicBezTo>
                    <a:cubicBezTo>
                      <a:pt x="3497" y="2773"/>
                      <a:pt x="3503" y="2773"/>
                      <a:pt x="3503" y="2762"/>
                    </a:cubicBezTo>
                    <a:lnTo>
                      <a:pt x="3503" y="2762"/>
                    </a:lnTo>
                    <a:lnTo>
                      <a:pt x="3492" y="2773"/>
                    </a:lnTo>
                    <a:lnTo>
                      <a:pt x="3481" y="2773"/>
                    </a:lnTo>
                    <a:cubicBezTo>
                      <a:pt x="3481" y="2773"/>
                      <a:pt x="3475" y="2778"/>
                      <a:pt x="3470" y="2778"/>
                    </a:cubicBezTo>
                    <a:cubicBezTo>
                      <a:pt x="3470" y="2778"/>
                      <a:pt x="3447" y="2774"/>
                      <a:pt x="3451" y="2769"/>
                    </a:cubicBezTo>
                    <a:lnTo>
                      <a:pt x="3451" y="2769"/>
                    </a:lnTo>
                    <a:cubicBezTo>
                      <a:pt x="3445" y="2773"/>
                      <a:pt x="3441" y="2774"/>
                      <a:pt x="3438" y="2774"/>
                    </a:cubicBezTo>
                    <a:cubicBezTo>
                      <a:pt x="3428" y="2774"/>
                      <a:pt x="3424" y="2763"/>
                      <a:pt x="3420" y="2763"/>
                    </a:cubicBezTo>
                    <a:cubicBezTo>
                      <a:pt x="3418" y="2763"/>
                      <a:pt x="3416" y="2764"/>
                      <a:pt x="3414" y="2767"/>
                    </a:cubicBezTo>
                    <a:cubicBezTo>
                      <a:pt x="3409" y="2767"/>
                      <a:pt x="3409" y="2762"/>
                      <a:pt x="3414" y="2751"/>
                    </a:cubicBezTo>
                    <a:cubicBezTo>
                      <a:pt x="3416" y="2753"/>
                      <a:pt x="3419" y="2754"/>
                      <a:pt x="3421" y="2754"/>
                    </a:cubicBezTo>
                    <a:cubicBezTo>
                      <a:pt x="3426" y="2754"/>
                      <a:pt x="3430" y="2750"/>
                      <a:pt x="3435" y="2746"/>
                    </a:cubicBezTo>
                    <a:lnTo>
                      <a:pt x="3435" y="2746"/>
                    </a:lnTo>
                    <a:cubicBezTo>
                      <a:pt x="3434" y="2747"/>
                      <a:pt x="3433" y="2747"/>
                      <a:pt x="3431" y="2747"/>
                    </a:cubicBezTo>
                    <a:cubicBezTo>
                      <a:pt x="3430" y="2747"/>
                      <a:pt x="3428" y="2746"/>
                      <a:pt x="3425" y="2745"/>
                    </a:cubicBezTo>
                    <a:cubicBezTo>
                      <a:pt x="3425" y="2740"/>
                      <a:pt x="3436" y="2734"/>
                      <a:pt x="3442" y="2734"/>
                    </a:cubicBezTo>
                    <a:lnTo>
                      <a:pt x="3447" y="2734"/>
                    </a:lnTo>
                    <a:lnTo>
                      <a:pt x="3453" y="2718"/>
                    </a:lnTo>
                    <a:lnTo>
                      <a:pt x="3453" y="2718"/>
                    </a:lnTo>
                    <a:cubicBezTo>
                      <a:pt x="3449" y="2718"/>
                      <a:pt x="3445" y="2727"/>
                      <a:pt x="3441" y="2727"/>
                    </a:cubicBezTo>
                    <a:cubicBezTo>
                      <a:pt x="3439" y="2727"/>
                      <a:pt x="3438" y="2726"/>
                      <a:pt x="3436" y="2723"/>
                    </a:cubicBezTo>
                    <a:cubicBezTo>
                      <a:pt x="3442" y="2723"/>
                      <a:pt x="3436" y="2718"/>
                      <a:pt x="3442" y="2712"/>
                    </a:cubicBezTo>
                    <a:cubicBezTo>
                      <a:pt x="3449" y="2712"/>
                      <a:pt x="3459" y="2710"/>
                      <a:pt x="3467" y="2710"/>
                    </a:cubicBezTo>
                    <a:cubicBezTo>
                      <a:pt x="3470" y="2710"/>
                      <a:pt x="3473" y="2710"/>
                      <a:pt x="3475" y="2712"/>
                    </a:cubicBezTo>
                    <a:cubicBezTo>
                      <a:pt x="3475" y="2707"/>
                      <a:pt x="3471" y="2694"/>
                      <a:pt x="3456" y="2694"/>
                    </a:cubicBezTo>
                    <a:cubicBezTo>
                      <a:pt x="3453" y="2694"/>
                      <a:pt x="3451" y="2695"/>
                      <a:pt x="3447" y="2695"/>
                    </a:cubicBezTo>
                    <a:lnTo>
                      <a:pt x="3447" y="2690"/>
                    </a:lnTo>
                    <a:cubicBezTo>
                      <a:pt x="3444" y="2694"/>
                      <a:pt x="3435" y="2703"/>
                      <a:pt x="3428" y="2703"/>
                    </a:cubicBezTo>
                    <a:cubicBezTo>
                      <a:pt x="3424" y="2703"/>
                      <a:pt x="3422" y="2701"/>
                      <a:pt x="3420" y="2695"/>
                    </a:cubicBezTo>
                    <a:lnTo>
                      <a:pt x="3425" y="2695"/>
                    </a:lnTo>
                    <a:lnTo>
                      <a:pt x="3414" y="2690"/>
                    </a:lnTo>
                    <a:lnTo>
                      <a:pt x="3420" y="2684"/>
                    </a:lnTo>
                    <a:lnTo>
                      <a:pt x="3414" y="2684"/>
                    </a:lnTo>
                    <a:cubicBezTo>
                      <a:pt x="3420" y="2684"/>
                      <a:pt x="3420" y="2679"/>
                      <a:pt x="3425" y="2679"/>
                    </a:cubicBezTo>
                    <a:cubicBezTo>
                      <a:pt x="3420" y="2668"/>
                      <a:pt x="3414" y="2668"/>
                      <a:pt x="3409" y="2668"/>
                    </a:cubicBezTo>
                    <a:cubicBezTo>
                      <a:pt x="3409" y="2662"/>
                      <a:pt x="3409" y="2662"/>
                      <a:pt x="3420" y="2662"/>
                    </a:cubicBezTo>
                    <a:cubicBezTo>
                      <a:pt x="3420" y="2657"/>
                      <a:pt x="3414" y="2640"/>
                      <a:pt x="3425" y="2635"/>
                    </a:cubicBezTo>
                    <a:cubicBezTo>
                      <a:pt x="3422" y="2633"/>
                      <a:pt x="3420" y="2632"/>
                      <a:pt x="3419" y="2632"/>
                    </a:cubicBezTo>
                    <a:cubicBezTo>
                      <a:pt x="3416" y="2632"/>
                      <a:pt x="3416" y="2635"/>
                      <a:pt x="3409" y="2635"/>
                    </a:cubicBezTo>
                    <a:cubicBezTo>
                      <a:pt x="3442" y="2623"/>
                      <a:pt x="3414" y="2601"/>
                      <a:pt x="3398" y="2579"/>
                    </a:cubicBezTo>
                    <a:cubicBezTo>
                      <a:pt x="3390" y="2584"/>
                      <a:pt x="3386" y="2585"/>
                      <a:pt x="3384" y="2585"/>
                    </a:cubicBezTo>
                    <a:cubicBezTo>
                      <a:pt x="3379" y="2585"/>
                      <a:pt x="3383" y="2578"/>
                      <a:pt x="3372" y="2578"/>
                    </a:cubicBezTo>
                    <a:cubicBezTo>
                      <a:pt x="3370" y="2578"/>
                      <a:pt x="3368" y="2578"/>
                      <a:pt x="3365" y="2579"/>
                    </a:cubicBezTo>
                    <a:lnTo>
                      <a:pt x="3365" y="2579"/>
                    </a:lnTo>
                    <a:cubicBezTo>
                      <a:pt x="3370" y="2577"/>
                      <a:pt x="3379" y="2567"/>
                      <a:pt x="3386" y="2567"/>
                    </a:cubicBezTo>
                    <a:cubicBezTo>
                      <a:pt x="3386" y="2567"/>
                      <a:pt x="3387" y="2568"/>
                      <a:pt x="3387" y="2568"/>
                    </a:cubicBezTo>
                    <a:lnTo>
                      <a:pt x="3387" y="2568"/>
                    </a:lnTo>
                    <a:cubicBezTo>
                      <a:pt x="3389" y="2566"/>
                      <a:pt x="3391" y="2565"/>
                      <a:pt x="3392" y="2565"/>
                    </a:cubicBezTo>
                    <a:cubicBezTo>
                      <a:pt x="3397" y="2565"/>
                      <a:pt x="3400" y="2571"/>
                      <a:pt x="3408" y="2571"/>
                    </a:cubicBezTo>
                    <a:cubicBezTo>
                      <a:pt x="3411" y="2571"/>
                      <a:pt x="3415" y="2570"/>
                      <a:pt x="3420" y="2568"/>
                    </a:cubicBezTo>
                    <a:cubicBezTo>
                      <a:pt x="3414" y="2557"/>
                      <a:pt x="3387" y="2557"/>
                      <a:pt x="3392" y="2546"/>
                    </a:cubicBezTo>
                    <a:cubicBezTo>
                      <a:pt x="3414" y="2546"/>
                      <a:pt x="3387" y="2540"/>
                      <a:pt x="3409" y="2540"/>
                    </a:cubicBezTo>
                    <a:cubicBezTo>
                      <a:pt x="3414" y="2540"/>
                      <a:pt x="3414" y="2546"/>
                      <a:pt x="3414" y="2546"/>
                    </a:cubicBezTo>
                    <a:lnTo>
                      <a:pt x="3420" y="2546"/>
                    </a:lnTo>
                    <a:cubicBezTo>
                      <a:pt x="3420" y="2538"/>
                      <a:pt x="3416" y="2536"/>
                      <a:pt x="3412" y="2536"/>
                    </a:cubicBezTo>
                    <a:cubicBezTo>
                      <a:pt x="3404" y="2536"/>
                      <a:pt x="3393" y="2541"/>
                      <a:pt x="3386" y="2541"/>
                    </a:cubicBezTo>
                    <a:cubicBezTo>
                      <a:pt x="3384" y="2541"/>
                      <a:pt x="3382" y="2541"/>
                      <a:pt x="3381" y="2540"/>
                    </a:cubicBezTo>
                    <a:cubicBezTo>
                      <a:pt x="3370" y="2524"/>
                      <a:pt x="3392" y="2524"/>
                      <a:pt x="3398" y="2518"/>
                    </a:cubicBezTo>
                    <a:cubicBezTo>
                      <a:pt x="3405" y="2518"/>
                      <a:pt x="3402" y="2516"/>
                      <a:pt x="3398" y="2510"/>
                    </a:cubicBezTo>
                    <a:lnTo>
                      <a:pt x="3398" y="2510"/>
                    </a:lnTo>
                    <a:cubicBezTo>
                      <a:pt x="3397" y="2518"/>
                      <a:pt x="3382" y="2524"/>
                      <a:pt x="3370" y="2524"/>
                    </a:cubicBezTo>
                    <a:cubicBezTo>
                      <a:pt x="3392" y="2513"/>
                      <a:pt x="3370" y="2502"/>
                      <a:pt x="3359" y="2502"/>
                    </a:cubicBezTo>
                    <a:cubicBezTo>
                      <a:pt x="3337" y="2529"/>
                      <a:pt x="3359" y="2518"/>
                      <a:pt x="3337" y="2540"/>
                    </a:cubicBezTo>
                    <a:cubicBezTo>
                      <a:pt x="3340" y="2540"/>
                      <a:pt x="3349" y="2537"/>
                      <a:pt x="3354" y="2537"/>
                    </a:cubicBezTo>
                    <a:cubicBezTo>
                      <a:pt x="3359" y="2537"/>
                      <a:pt x="3361" y="2539"/>
                      <a:pt x="3359" y="2546"/>
                    </a:cubicBezTo>
                    <a:cubicBezTo>
                      <a:pt x="3356" y="2545"/>
                      <a:pt x="3353" y="2544"/>
                      <a:pt x="3351" y="2544"/>
                    </a:cubicBezTo>
                    <a:cubicBezTo>
                      <a:pt x="3342" y="2544"/>
                      <a:pt x="3342" y="2551"/>
                      <a:pt x="3342" y="2551"/>
                    </a:cubicBezTo>
                    <a:cubicBezTo>
                      <a:pt x="3346" y="2550"/>
                      <a:pt x="3348" y="2550"/>
                      <a:pt x="3350" y="2550"/>
                    </a:cubicBezTo>
                    <a:cubicBezTo>
                      <a:pt x="3357" y="2550"/>
                      <a:pt x="3355" y="2557"/>
                      <a:pt x="3359" y="2557"/>
                    </a:cubicBezTo>
                    <a:cubicBezTo>
                      <a:pt x="3353" y="2568"/>
                      <a:pt x="3331" y="2557"/>
                      <a:pt x="3326" y="2574"/>
                    </a:cubicBezTo>
                    <a:lnTo>
                      <a:pt x="3353" y="2568"/>
                    </a:lnTo>
                    <a:lnTo>
                      <a:pt x="3353" y="2568"/>
                    </a:lnTo>
                    <a:cubicBezTo>
                      <a:pt x="3353" y="2574"/>
                      <a:pt x="3331" y="2574"/>
                      <a:pt x="3337" y="2579"/>
                    </a:cubicBezTo>
                    <a:cubicBezTo>
                      <a:pt x="3329" y="2579"/>
                      <a:pt x="3322" y="2582"/>
                      <a:pt x="3316" y="2582"/>
                    </a:cubicBezTo>
                    <a:cubicBezTo>
                      <a:pt x="3313" y="2582"/>
                      <a:pt x="3311" y="2581"/>
                      <a:pt x="3309" y="2579"/>
                    </a:cubicBezTo>
                    <a:lnTo>
                      <a:pt x="3309" y="2579"/>
                    </a:lnTo>
                    <a:cubicBezTo>
                      <a:pt x="3287" y="2601"/>
                      <a:pt x="3331" y="2601"/>
                      <a:pt x="3342" y="2607"/>
                    </a:cubicBezTo>
                    <a:lnTo>
                      <a:pt x="3337" y="2607"/>
                    </a:lnTo>
                    <a:cubicBezTo>
                      <a:pt x="3342" y="2607"/>
                      <a:pt x="3342" y="2612"/>
                      <a:pt x="3353" y="2612"/>
                    </a:cubicBezTo>
                    <a:cubicBezTo>
                      <a:pt x="3350" y="2616"/>
                      <a:pt x="3347" y="2617"/>
                      <a:pt x="3344" y="2617"/>
                    </a:cubicBezTo>
                    <a:cubicBezTo>
                      <a:pt x="3339" y="2617"/>
                      <a:pt x="3335" y="2612"/>
                      <a:pt x="3331" y="2612"/>
                    </a:cubicBezTo>
                    <a:lnTo>
                      <a:pt x="3331" y="2612"/>
                    </a:lnTo>
                    <a:lnTo>
                      <a:pt x="3337" y="2629"/>
                    </a:lnTo>
                    <a:cubicBezTo>
                      <a:pt x="3342" y="2629"/>
                      <a:pt x="3342" y="2635"/>
                      <a:pt x="3337" y="2635"/>
                    </a:cubicBezTo>
                    <a:lnTo>
                      <a:pt x="3309" y="2635"/>
                    </a:lnTo>
                    <a:lnTo>
                      <a:pt x="3331" y="2640"/>
                    </a:lnTo>
                    <a:cubicBezTo>
                      <a:pt x="3327" y="2640"/>
                      <a:pt x="3318" y="2652"/>
                      <a:pt x="3312" y="2652"/>
                    </a:cubicBezTo>
                    <a:cubicBezTo>
                      <a:pt x="3311" y="2652"/>
                      <a:pt x="3310" y="2652"/>
                      <a:pt x="3309" y="2651"/>
                    </a:cubicBezTo>
                    <a:lnTo>
                      <a:pt x="3309" y="2651"/>
                    </a:lnTo>
                    <a:lnTo>
                      <a:pt x="3315" y="2668"/>
                    </a:lnTo>
                    <a:lnTo>
                      <a:pt x="3298" y="2679"/>
                    </a:lnTo>
                    <a:cubicBezTo>
                      <a:pt x="3300" y="2681"/>
                      <a:pt x="3301" y="2681"/>
                      <a:pt x="3302" y="2681"/>
                    </a:cubicBezTo>
                    <a:cubicBezTo>
                      <a:pt x="3304" y="2681"/>
                      <a:pt x="3304" y="2679"/>
                      <a:pt x="3304" y="2679"/>
                    </a:cubicBezTo>
                    <a:cubicBezTo>
                      <a:pt x="3304" y="2684"/>
                      <a:pt x="3342" y="2695"/>
                      <a:pt x="3304" y="2706"/>
                    </a:cubicBezTo>
                    <a:cubicBezTo>
                      <a:pt x="3326" y="2718"/>
                      <a:pt x="3315" y="2723"/>
                      <a:pt x="3331" y="2740"/>
                    </a:cubicBezTo>
                    <a:cubicBezTo>
                      <a:pt x="3329" y="2739"/>
                      <a:pt x="3327" y="2739"/>
                      <a:pt x="3326" y="2739"/>
                    </a:cubicBezTo>
                    <a:cubicBezTo>
                      <a:pt x="3313" y="2739"/>
                      <a:pt x="3310" y="2751"/>
                      <a:pt x="3307" y="2751"/>
                    </a:cubicBezTo>
                    <a:cubicBezTo>
                      <a:pt x="3306" y="2751"/>
                      <a:pt x="3305" y="2749"/>
                      <a:pt x="3304" y="2745"/>
                    </a:cubicBezTo>
                    <a:lnTo>
                      <a:pt x="3304" y="2745"/>
                    </a:lnTo>
                    <a:cubicBezTo>
                      <a:pt x="3298" y="2762"/>
                      <a:pt x="3315" y="2751"/>
                      <a:pt x="3326" y="2762"/>
                    </a:cubicBezTo>
                    <a:cubicBezTo>
                      <a:pt x="3315" y="2767"/>
                      <a:pt x="3298" y="2767"/>
                      <a:pt x="3287" y="2767"/>
                    </a:cubicBezTo>
                    <a:lnTo>
                      <a:pt x="3304" y="2773"/>
                    </a:lnTo>
                    <a:lnTo>
                      <a:pt x="3298" y="2773"/>
                    </a:lnTo>
                    <a:lnTo>
                      <a:pt x="3309" y="2778"/>
                    </a:lnTo>
                    <a:cubicBezTo>
                      <a:pt x="3304" y="2789"/>
                      <a:pt x="3287" y="2789"/>
                      <a:pt x="3287" y="2795"/>
                    </a:cubicBezTo>
                    <a:lnTo>
                      <a:pt x="3309" y="2795"/>
                    </a:lnTo>
                    <a:lnTo>
                      <a:pt x="3304" y="2801"/>
                    </a:lnTo>
                    <a:cubicBezTo>
                      <a:pt x="3305" y="2799"/>
                      <a:pt x="3307" y="2798"/>
                      <a:pt x="3308" y="2798"/>
                    </a:cubicBezTo>
                    <a:cubicBezTo>
                      <a:pt x="3312" y="2798"/>
                      <a:pt x="3315" y="2802"/>
                      <a:pt x="3315" y="2806"/>
                    </a:cubicBezTo>
                    <a:lnTo>
                      <a:pt x="3309" y="2806"/>
                    </a:lnTo>
                    <a:lnTo>
                      <a:pt x="3315" y="2817"/>
                    </a:lnTo>
                    <a:cubicBezTo>
                      <a:pt x="3312" y="2814"/>
                      <a:pt x="3311" y="2813"/>
                      <a:pt x="3310" y="2813"/>
                    </a:cubicBezTo>
                    <a:lnTo>
                      <a:pt x="3310" y="2813"/>
                    </a:lnTo>
                    <a:cubicBezTo>
                      <a:pt x="3308" y="2813"/>
                      <a:pt x="3312" y="2823"/>
                      <a:pt x="3304" y="2823"/>
                    </a:cubicBezTo>
                    <a:cubicBezTo>
                      <a:pt x="3304" y="2828"/>
                      <a:pt x="3304" y="2828"/>
                      <a:pt x="3309" y="2834"/>
                    </a:cubicBezTo>
                    <a:lnTo>
                      <a:pt x="3326" y="2828"/>
                    </a:lnTo>
                    <a:lnTo>
                      <a:pt x="3326" y="2828"/>
                    </a:lnTo>
                    <a:cubicBezTo>
                      <a:pt x="3331" y="2836"/>
                      <a:pt x="3327" y="2838"/>
                      <a:pt x="3322" y="2839"/>
                    </a:cubicBezTo>
                    <a:lnTo>
                      <a:pt x="3322" y="2839"/>
                    </a:lnTo>
                    <a:cubicBezTo>
                      <a:pt x="3323" y="2837"/>
                      <a:pt x="3324" y="2835"/>
                      <a:pt x="3326" y="2834"/>
                    </a:cubicBezTo>
                    <a:lnTo>
                      <a:pt x="3326" y="2834"/>
                    </a:lnTo>
                    <a:lnTo>
                      <a:pt x="3318" y="2839"/>
                    </a:lnTo>
                    <a:lnTo>
                      <a:pt x="3318" y="2839"/>
                    </a:lnTo>
                    <a:cubicBezTo>
                      <a:pt x="3319" y="2839"/>
                      <a:pt x="3320" y="2839"/>
                      <a:pt x="3322" y="2839"/>
                    </a:cubicBezTo>
                    <a:lnTo>
                      <a:pt x="3322" y="2839"/>
                    </a:lnTo>
                    <a:cubicBezTo>
                      <a:pt x="3309" y="2856"/>
                      <a:pt x="3341" y="2858"/>
                      <a:pt x="3331" y="2878"/>
                    </a:cubicBezTo>
                    <a:cubicBezTo>
                      <a:pt x="3329" y="2876"/>
                      <a:pt x="3326" y="2876"/>
                      <a:pt x="3323" y="2876"/>
                    </a:cubicBezTo>
                    <a:cubicBezTo>
                      <a:pt x="3317" y="2876"/>
                      <a:pt x="3311" y="2878"/>
                      <a:pt x="3315" y="2878"/>
                    </a:cubicBezTo>
                    <a:cubicBezTo>
                      <a:pt x="3326" y="2884"/>
                      <a:pt x="3326" y="2906"/>
                      <a:pt x="3342" y="2911"/>
                    </a:cubicBezTo>
                    <a:cubicBezTo>
                      <a:pt x="3326" y="2917"/>
                      <a:pt x="3315" y="2928"/>
                      <a:pt x="3315" y="2933"/>
                    </a:cubicBezTo>
                    <a:cubicBezTo>
                      <a:pt x="3315" y="2939"/>
                      <a:pt x="3326" y="2939"/>
                      <a:pt x="3331" y="2939"/>
                    </a:cubicBezTo>
                    <a:cubicBezTo>
                      <a:pt x="3326" y="2944"/>
                      <a:pt x="3337" y="2961"/>
                      <a:pt x="3326" y="2967"/>
                    </a:cubicBezTo>
                    <a:cubicBezTo>
                      <a:pt x="3332" y="2967"/>
                      <a:pt x="3331" y="2968"/>
                      <a:pt x="3330" y="2970"/>
                    </a:cubicBezTo>
                    <a:lnTo>
                      <a:pt x="3330" y="2970"/>
                    </a:lnTo>
                    <a:lnTo>
                      <a:pt x="3337" y="2967"/>
                    </a:lnTo>
                    <a:lnTo>
                      <a:pt x="3337" y="2967"/>
                    </a:lnTo>
                    <a:cubicBezTo>
                      <a:pt x="3334" y="2969"/>
                      <a:pt x="3332" y="2970"/>
                      <a:pt x="3331" y="2972"/>
                    </a:cubicBezTo>
                    <a:lnTo>
                      <a:pt x="3331" y="2972"/>
                    </a:lnTo>
                    <a:cubicBezTo>
                      <a:pt x="3329" y="2972"/>
                      <a:pt x="3330" y="2971"/>
                      <a:pt x="3330" y="2970"/>
                    </a:cubicBezTo>
                    <a:lnTo>
                      <a:pt x="3330" y="2970"/>
                    </a:lnTo>
                    <a:lnTo>
                      <a:pt x="3326" y="2972"/>
                    </a:lnTo>
                    <a:lnTo>
                      <a:pt x="3331" y="2972"/>
                    </a:lnTo>
                    <a:cubicBezTo>
                      <a:pt x="3331" y="2972"/>
                      <a:pt x="3331" y="2972"/>
                      <a:pt x="3331" y="2972"/>
                    </a:cubicBezTo>
                    <a:lnTo>
                      <a:pt x="3331" y="2972"/>
                    </a:lnTo>
                    <a:cubicBezTo>
                      <a:pt x="3331" y="2972"/>
                      <a:pt x="3331" y="2972"/>
                      <a:pt x="3331" y="2972"/>
                    </a:cubicBezTo>
                    <a:lnTo>
                      <a:pt x="3331" y="2972"/>
                    </a:lnTo>
                    <a:cubicBezTo>
                      <a:pt x="3318" y="2989"/>
                      <a:pt x="3357" y="2990"/>
                      <a:pt x="3337" y="3000"/>
                    </a:cubicBezTo>
                    <a:lnTo>
                      <a:pt x="3331" y="3000"/>
                    </a:lnTo>
                    <a:lnTo>
                      <a:pt x="3337" y="3011"/>
                    </a:lnTo>
                    <a:lnTo>
                      <a:pt x="3315" y="3011"/>
                    </a:lnTo>
                    <a:lnTo>
                      <a:pt x="3326" y="3038"/>
                    </a:lnTo>
                    <a:lnTo>
                      <a:pt x="3331" y="3027"/>
                    </a:lnTo>
                    <a:cubicBezTo>
                      <a:pt x="3331" y="3038"/>
                      <a:pt x="3342" y="3038"/>
                      <a:pt x="3337" y="3044"/>
                    </a:cubicBezTo>
                    <a:cubicBezTo>
                      <a:pt x="3333" y="3043"/>
                      <a:pt x="3330" y="3042"/>
                      <a:pt x="3328" y="3042"/>
                    </a:cubicBezTo>
                    <a:cubicBezTo>
                      <a:pt x="3322" y="3042"/>
                      <a:pt x="3335" y="3051"/>
                      <a:pt x="3326" y="3055"/>
                    </a:cubicBezTo>
                    <a:lnTo>
                      <a:pt x="3326" y="3055"/>
                    </a:lnTo>
                    <a:cubicBezTo>
                      <a:pt x="3326" y="3055"/>
                      <a:pt x="3326" y="3055"/>
                      <a:pt x="3326" y="3055"/>
                    </a:cubicBezTo>
                    <a:lnTo>
                      <a:pt x="3326" y="3055"/>
                    </a:lnTo>
                    <a:lnTo>
                      <a:pt x="3326" y="3055"/>
                    </a:lnTo>
                    <a:cubicBezTo>
                      <a:pt x="3326" y="3055"/>
                      <a:pt x="3326" y="3055"/>
                      <a:pt x="3326" y="3055"/>
                    </a:cubicBezTo>
                    <a:lnTo>
                      <a:pt x="3326" y="3055"/>
                    </a:lnTo>
                    <a:cubicBezTo>
                      <a:pt x="3327" y="3055"/>
                      <a:pt x="3329" y="3055"/>
                      <a:pt x="3331" y="3055"/>
                    </a:cubicBezTo>
                    <a:cubicBezTo>
                      <a:pt x="3337" y="3066"/>
                      <a:pt x="3304" y="3072"/>
                      <a:pt x="3326" y="3077"/>
                    </a:cubicBezTo>
                    <a:lnTo>
                      <a:pt x="3326" y="3072"/>
                    </a:lnTo>
                    <a:cubicBezTo>
                      <a:pt x="3328" y="3070"/>
                      <a:pt x="3330" y="3069"/>
                      <a:pt x="3332" y="3069"/>
                    </a:cubicBezTo>
                    <a:cubicBezTo>
                      <a:pt x="3337" y="3069"/>
                      <a:pt x="3342" y="3072"/>
                      <a:pt x="3342" y="3072"/>
                    </a:cubicBezTo>
                    <a:cubicBezTo>
                      <a:pt x="3342" y="3072"/>
                      <a:pt x="3340" y="3074"/>
                      <a:pt x="3338" y="3074"/>
                    </a:cubicBezTo>
                    <a:lnTo>
                      <a:pt x="3338" y="3074"/>
                    </a:lnTo>
                    <a:cubicBezTo>
                      <a:pt x="3338" y="3073"/>
                      <a:pt x="3337" y="3072"/>
                      <a:pt x="3337" y="3072"/>
                    </a:cubicBezTo>
                    <a:lnTo>
                      <a:pt x="3337" y="3072"/>
                    </a:lnTo>
                    <a:cubicBezTo>
                      <a:pt x="3337" y="3074"/>
                      <a:pt x="3337" y="3074"/>
                      <a:pt x="3338" y="3074"/>
                    </a:cubicBezTo>
                    <a:cubicBezTo>
                      <a:pt x="3338" y="3074"/>
                      <a:pt x="3338" y="3074"/>
                      <a:pt x="3338" y="3074"/>
                    </a:cubicBezTo>
                    <a:lnTo>
                      <a:pt x="3338" y="3074"/>
                    </a:lnTo>
                    <a:cubicBezTo>
                      <a:pt x="3341" y="3081"/>
                      <a:pt x="3337" y="3094"/>
                      <a:pt x="3342" y="3094"/>
                    </a:cubicBezTo>
                    <a:cubicBezTo>
                      <a:pt x="3342" y="3099"/>
                      <a:pt x="3331" y="3099"/>
                      <a:pt x="3326" y="3099"/>
                    </a:cubicBezTo>
                    <a:cubicBezTo>
                      <a:pt x="3337" y="3110"/>
                      <a:pt x="3326" y="3105"/>
                      <a:pt x="3337" y="3121"/>
                    </a:cubicBezTo>
                    <a:lnTo>
                      <a:pt x="3331" y="3121"/>
                    </a:lnTo>
                    <a:lnTo>
                      <a:pt x="3342" y="3127"/>
                    </a:lnTo>
                    <a:lnTo>
                      <a:pt x="3331" y="3138"/>
                    </a:lnTo>
                    <a:lnTo>
                      <a:pt x="3337" y="3133"/>
                    </a:lnTo>
                    <a:cubicBezTo>
                      <a:pt x="3337" y="3138"/>
                      <a:pt x="3342" y="3138"/>
                      <a:pt x="3342" y="3149"/>
                    </a:cubicBezTo>
                    <a:lnTo>
                      <a:pt x="3331" y="3149"/>
                    </a:lnTo>
                    <a:cubicBezTo>
                      <a:pt x="3337" y="3160"/>
                      <a:pt x="3315" y="3166"/>
                      <a:pt x="3337" y="3182"/>
                    </a:cubicBezTo>
                    <a:lnTo>
                      <a:pt x="3331" y="3182"/>
                    </a:lnTo>
                    <a:cubicBezTo>
                      <a:pt x="3353" y="3188"/>
                      <a:pt x="3309" y="3193"/>
                      <a:pt x="3337" y="3204"/>
                    </a:cubicBezTo>
                    <a:lnTo>
                      <a:pt x="3326" y="3204"/>
                    </a:lnTo>
                    <a:lnTo>
                      <a:pt x="3331" y="3210"/>
                    </a:lnTo>
                    <a:lnTo>
                      <a:pt x="3337" y="3210"/>
                    </a:lnTo>
                    <a:lnTo>
                      <a:pt x="3326" y="3216"/>
                    </a:lnTo>
                    <a:lnTo>
                      <a:pt x="3331" y="3216"/>
                    </a:lnTo>
                    <a:cubicBezTo>
                      <a:pt x="3304" y="3232"/>
                      <a:pt x="3326" y="3238"/>
                      <a:pt x="3309" y="3249"/>
                    </a:cubicBezTo>
                    <a:lnTo>
                      <a:pt x="3331" y="3243"/>
                    </a:lnTo>
                    <a:lnTo>
                      <a:pt x="3331" y="3243"/>
                    </a:lnTo>
                    <a:cubicBezTo>
                      <a:pt x="3381" y="3260"/>
                      <a:pt x="3315" y="3299"/>
                      <a:pt x="3342" y="3326"/>
                    </a:cubicBezTo>
                    <a:lnTo>
                      <a:pt x="3331" y="3326"/>
                    </a:lnTo>
                    <a:lnTo>
                      <a:pt x="3353" y="3332"/>
                    </a:lnTo>
                    <a:cubicBezTo>
                      <a:pt x="3348" y="3335"/>
                      <a:pt x="3344" y="3337"/>
                      <a:pt x="3342" y="3337"/>
                    </a:cubicBezTo>
                    <a:cubicBezTo>
                      <a:pt x="3336" y="3337"/>
                      <a:pt x="3335" y="3332"/>
                      <a:pt x="3331" y="3332"/>
                    </a:cubicBezTo>
                    <a:lnTo>
                      <a:pt x="3331" y="3332"/>
                    </a:lnTo>
                    <a:cubicBezTo>
                      <a:pt x="3337" y="3340"/>
                      <a:pt x="3342" y="3340"/>
                      <a:pt x="3348" y="3340"/>
                    </a:cubicBezTo>
                    <a:cubicBezTo>
                      <a:pt x="3353" y="3340"/>
                      <a:pt x="3359" y="3340"/>
                      <a:pt x="3364" y="3348"/>
                    </a:cubicBezTo>
                    <a:cubicBezTo>
                      <a:pt x="3363" y="3350"/>
                      <a:pt x="3361" y="3351"/>
                      <a:pt x="3359" y="3351"/>
                    </a:cubicBezTo>
                    <a:cubicBezTo>
                      <a:pt x="3355" y="3351"/>
                      <a:pt x="3350" y="3348"/>
                      <a:pt x="3342" y="3348"/>
                    </a:cubicBezTo>
                    <a:cubicBezTo>
                      <a:pt x="3353" y="3359"/>
                      <a:pt x="3364" y="3376"/>
                      <a:pt x="3359" y="3387"/>
                    </a:cubicBezTo>
                    <a:lnTo>
                      <a:pt x="3364" y="3387"/>
                    </a:lnTo>
                    <a:cubicBezTo>
                      <a:pt x="3370" y="3398"/>
                      <a:pt x="3370" y="3409"/>
                      <a:pt x="3370" y="3415"/>
                    </a:cubicBezTo>
                    <a:lnTo>
                      <a:pt x="3359" y="3415"/>
                    </a:lnTo>
                    <a:cubicBezTo>
                      <a:pt x="3359" y="3426"/>
                      <a:pt x="3353" y="3426"/>
                      <a:pt x="3364" y="3431"/>
                    </a:cubicBezTo>
                    <a:lnTo>
                      <a:pt x="3353" y="3431"/>
                    </a:lnTo>
                    <a:cubicBezTo>
                      <a:pt x="3353" y="3437"/>
                      <a:pt x="3364" y="3453"/>
                      <a:pt x="3353" y="3459"/>
                    </a:cubicBezTo>
                    <a:cubicBezTo>
                      <a:pt x="3357" y="3459"/>
                      <a:pt x="3363" y="3457"/>
                      <a:pt x="3367" y="3457"/>
                    </a:cubicBezTo>
                    <a:cubicBezTo>
                      <a:pt x="3369" y="3457"/>
                      <a:pt x="3370" y="3457"/>
                      <a:pt x="3370" y="3459"/>
                    </a:cubicBezTo>
                    <a:cubicBezTo>
                      <a:pt x="3353" y="3465"/>
                      <a:pt x="3387" y="3470"/>
                      <a:pt x="3370" y="3487"/>
                    </a:cubicBezTo>
                    <a:cubicBezTo>
                      <a:pt x="3364" y="3487"/>
                      <a:pt x="3364" y="3481"/>
                      <a:pt x="3364" y="3481"/>
                    </a:cubicBezTo>
                    <a:lnTo>
                      <a:pt x="3364" y="3481"/>
                    </a:lnTo>
                    <a:cubicBezTo>
                      <a:pt x="3359" y="3487"/>
                      <a:pt x="3370" y="3487"/>
                      <a:pt x="3381" y="3492"/>
                    </a:cubicBezTo>
                    <a:lnTo>
                      <a:pt x="3370" y="3492"/>
                    </a:lnTo>
                    <a:lnTo>
                      <a:pt x="3392" y="3514"/>
                    </a:lnTo>
                    <a:cubicBezTo>
                      <a:pt x="3374" y="3519"/>
                      <a:pt x="3390" y="3531"/>
                      <a:pt x="3389" y="3535"/>
                    </a:cubicBezTo>
                    <a:lnTo>
                      <a:pt x="3389" y="3535"/>
                    </a:lnTo>
                    <a:cubicBezTo>
                      <a:pt x="3390" y="3534"/>
                      <a:pt x="3392" y="3533"/>
                      <a:pt x="3393" y="3533"/>
                    </a:cubicBezTo>
                    <a:cubicBezTo>
                      <a:pt x="3395" y="3533"/>
                      <a:pt x="3396" y="3534"/>
                      <a:pt x="3398" y="3536"/>
                    </a:cubicBezTo>
                    <a:cubicBezTo>
                      <a:pt x="3392" y="3542"/>
                      <a:pt x="3409" y="3542"/>
                      <a:pt x="3392" y="3548"/>
                    </a:cubicBezTo>
                    <a:lnTo>
                      <a:pt x="3392" y="3553"/>
                    </a:lnTo>
                    <a:lnTo>
                      <a:pt x="3381" y="3553"/>
                    </a:lnTo>
                    <a:cubicBezTo>
                      <a:pt x="3387" y="3564"/>
                      <a:pt x="3398" y="3564"/>
                      <a:pt x="3414" y="3564"/>
                    </a:cubicBezTo>
                    <a:cubicBezTo>
                      <a:pt x="3409" y="3570"/>
                      <a:pt x="3414" y="3575"/>
                      <a:pt x="3398" y="3581"/>
                    </a:cubicBezTo>
                    <a:lnTo>
                      <a:pt x="3392" y="3581"/>
                    </a:lnTo>
                    <a:cubicBezTo>
                      <a:pt x="3398" y="3597"/>
                      <a:pt x="3359" y="3620"/>
                      <a:pt x="3387" y="3631"/>
                    </a:cubicBezTo>
                    <a:lnTo>
                      <a:pt x="3381" y="3631"/>
                    </a:lnTo>
                    <a:lnTo>
                      <a:pt x="3381" y="3647"/>
                    </a:lnTo>
                    <a:lnTo>
                      <a:pt x="3364" y="3647"/>
                    </a:lnTo>
                    <a:lnTo>
                      <a:pt x="3387" y="3658"/>
                    </a:lnTo>
                    <a:lnTo>
                      <a:pt x="3381" y="3658"/>
                    </a:lnTo>
                    <a:cubicBezTo>
                      <a:pt x="3381" y="3675"/>
                      <a:pt x="3387" y="3686"/>
                      <a:pt x="3392" y="3708"/>
                    </a:cubicBezTo>
                    <a:lnTo>
                      <a:pt x="3387" y="3708"/>
                    </a:lnTo>
                    <a:cubicBezTo>
                      <a:pt x="3398" y="3719"/>
                      <a:pt x="3381" y="3730"/>
                      <a:pt x="3392" y="3736"/>
                    </a:cubicBezTo>
                    <a:lnTo>
                      <a:pt x="3387" y="3736"/>
                    </a:lnTo>
                    <a:lnTo>
                      <a:pt x="3387" y="3747"/>
                    </a:lnTo>
                    <a:lnTo>
                      <a:pt x="3381" y="3747"/>
                    </a:lnTo>
                    <a:cubicBezTo>
                      <a:pt x="3393" y="3755"/>
                      <a:pt x="3376" y="3765"/>
                      <a:pt x="3370" y="3769"/>
                    </a:cubicBezTo>
                    <a:lnTo>
                      <a:pt x="3370" y="3769"/>
                    </a:lnTo>
                    <a:cubicBezTo>
                      <a:pt x="3381" y="3769"/>
                      <a:pt x="3392" y="3774"/>
                      <a:pt x="3398" y="3774"/>
                    </a:cubicBezTo>
                    <a:cubicBezTo>
                      <a:pt x="3398" y="3791"/>
                      <a:pt x="3392" y="3786"/>
                      <a:pt x="3387" y="3791"/>
                    </a:cubicBezTo>
                    <a:cubicBezTo>
                      <a:pt x="3387" y="3797"/>
                      <a:pt x="3398" y="3797"/>
                      <a:pt x="3392" y="3813"/>
                    </a:cubicBezTo>
                    <a:lnTo>
                      <a:pt x="3387" y="3813"/>
                    </a:lnTo>
                    <a:cubicBezTo>
                      <a:pt x="3387" y="3819"/>
                      <a:pt x="3392" y="3819"/>
                      <a:pt x="3398" y="3824"/>
                    </a:cubicBezTo>
                    <a:lnTo>
                      <a:pt x="3392" y="3824"/>
                    </a:lnTo>
                    <a:cubicBezTo>
                      <a:pt x="3414" y="3830"/>
                      <a:pt x="3370" y="3846"/>
                      <a:pt x="3409" y="3846"/>
                    </a:cubicBezTo>
                    <a:cubicBezTo>
                      <a:pt x="3398" y="3852"/>
                      <a:pt x="3409" y="3857"/>
                      <a:pt x="3392" y="3869"/>
                    </a:cubicBezTo>
                    <a:cubicBezTo>
                      <a:pt x="3409" y="3880"/>
                      <a:pt x="3414" y="3896"/>
                      <a:pt x="3420" y="3907"/>
                    </a:cubicBezTo>
                    <a:cubicBezTo>
                      <a:pt x="3392" y="3913"/>
                      <a:pt x="3420" y="3907"/>
                      <a:pt x="3409" y="3924"/>
                    </a:cubicBezTo>
                    <a:lnTo>
                      <a:pt x="3420" y="3924"/>
                    </a:lnTo>
                    <a:cubicBezTo>
                      <a:pt x="3425" y="3940"/>
                      <a:pt x="3398" y="3979"/>
                      <a:pt x="3409" y="3996"/>
                    </a:cubicBezTo>
                    <a:lnTo>
                      <a:pt x="3409" y="4079"/>
                    </a:lnTo>
                    <a:cubicBezTo>
                      <a:pt x="3414" y="4090"/>
                      <a:pt x="3436" y="4095"/>
                      <a:pt x="3425" y="4106"/>
                    </a:cubicBezTo>
                    <a:cubicBezTo>
                      <a:pt x="3442" y="4129"/>
                      <a:pt x="3447" y="4145"/>
                      <a:pt x="3442" y="4162"/>
                    </a:cubicBezTo>
                    <a:lnTo>
                      <a:pt x="3425" y="4162"/>
                    </a:lnTo>
                    <a:cubicBezTo>
                      <a:pt x="3442" y="4162"/>
                      <a:pt x="3425" y="4178"/>
                      <a:pt x="3425" y="4178"/>
                    </a:cubicBezTo>
                    <a:lnTo>
                      <a:pt x="3436" y="4173"/>
                    </a:lnTo>
                    <a:lnTo>
                      <a:pt x="3436" y="4173"/>
                    </a:lnTo>
                    <a:cubicBezTo>
                      <a:pt x="3447" y="4178"/>
                      <a:pt x="3436" y="4184"/>
                      <a:pt x="3425" y="4189"/>
                    </a:cubicBezTo>
                    <a:lnTo>
                      <a:pt x="3442" y="4201"/>
                    </a:lnTo>
                    <a:lnTo>
                      <a:pt x="3420" y="4206"/>
                    </a:lnTo>
                    <a:cubicBezTo>
                      <a:pt x="3425" y="4206"/>
                      <a:pt x="3436" y="4217"/>
                      <a:pt x="3447" y="4217"/>
                    </a:cubicBezTo>
                    <a:cubicBezTo>
                      <a:pt x="3443" y="4217"/>
                      <a:pt x="3442" y="4229"/>
                      <a:pt x="3438" y="4229"/>
                    </a:cubicBezTo>
                    <a:cubicBezTo>
                      <a:pt x="3438" y="4229"/>
                      <a:pt x="3437" y="4229"/>
                      <a:pt x="3436" y="4228"/>
                    </a:cubicBezTo>
                    <a:lnTo>
                      <a:pt x="3436" y="4261"/>
                    </a:lnTo>
                    <a:lnTo>
                      <a:pt x="3442" y="4256"/>
                    </a:lnTo>
                    <a:cubicBezTo>
                      <a:pt x="3453" y="4256"/>
                      <a:pt x="3464" y="4261"/>
                      <a:pt x="3464" y="4267"/>
                    </a:cubicBezTo>
                    <a:cubicBezTo>
                      <a:pt x="3459" y="4265"/>
                      <a:pt x="3455" y="4265"/>
                      <a:pt x="3452" y="4265"/>
                    </a:cubicBezTo>
                    <a:cubicBezTo>
                      <a:pt x="3444" y="4265"/>
                      <a:pt x="3440" y="4269"/>
                      <a:pt x="3436" y="4272"/>
                    </a:cubicBezTo>
                    <a:cubicBezTo>
                      <a:pt x="3442" y="4272"/>
                      <a:pt x="3447" y="4267"/>
                      <a:pt x="3453" y="4267"/>
                    </a:cubicBezTo>
                    <a:cubicBezTo>
                      <a:pt x="3464" y="4272"/>
                      <a:pt x="3470" y="4284"/>
                      <a:pt x="3470" y="4289"/>
                    </a:cubicBezTo>
                    <a:lnTo>
                      <a:pt x="3464" y="4289"/>
                    </a:lnTo>
                    <a:cubicBezTo>
                      <a:pt x="3470" y="4295"/>
                      <a:pt x="3447" y="4300"/>
                      <a:pt x="3447" y="4311"/>
                    </a:cubicBezTo>
                    <a:cubicBezTo>
                      <a:pt x="3459" y="4315"/>
                      <a:pt x="3454" y="4319"/>
                      <a:pt x="3460" y="4319"/>
                    </a:cubicBezTo>
                    <a:cubicBezTo>
                      <a:pt x="3463" y="4319"/>
                      <a:pt x="3467" y="4318"/>
                      <a:pt x="3475" y="4317"/>
                    </a:cubicBezTo>
                    <a:lnTo>
                      <a:pt x="3475" y="4317"/>
                    </a:lnTo>
                    <a:cubicBezTo>
                      <a:pt x="3481" y="4322"/>
                      <a:pt x="3464" y="4322"/>
                      <a:pt x="3453" y="4322"/>
                    </a:cubicBezTo>
                    <a:cubicBezTo>
                      <a:pt x="3470" y="4322"/>
                      <a:pt x="3464" y="4344"/>
                      <a:pt x="3447" y="4344"/>
                    </a:cubicBezTo>
                    <a:cubicBezTo>
                      <a:pt x="3481" y="4344"/>
                      <a:pt x="3442" y="4372"/>
                      <a:pt x="3470" y="4372"/>
                    </a:cubicBezTo>
                    <a:lnTo>
                      <a:pt x="3453" y="4383"/>
                    </a:lnTo>
                    <a:cubicBezTo>
                      <a:pt x="3464" y="4383"/>
                      <a:pt x="3481" y="4383"/>
                      <a:pt x="3481" y="4394"/>
                    </a:cubicBezTo>
                    <a:cubicBezTo>
                      <a:pt x="3475" y="4400"/>
                      <a:pt x="3464" y="4400"/>
                      <a:pt x="3453" y="4405"/>
                    </a:cubicBezTo>
                    <a:lnTo>
                      <a:pt x="3481" y="4405"/>
                    </a:lnTo>
                    <a:cubicBezTo>
                      <a:pt x="3453" y="4450"/>
                      <a:pt x="3481" y="4488"/>
                      <a:pt x="3464" y="4538"/>
                    </a:cubicBezTo>
                    <a:cubicBezTo>
                      <a:pt x="3470" y="4549"/>
                      <a:pt x="3492" y="4571"/>
                      <a:pt x="3481" y="4593"/>
                    </a:cubicBezTo>
                    <a:lnTo>
                      <a:pt x="3475" y="4593"/>
                    </a:lnTo>
                    <a:lnTo>
                      <a:pt x="3470" y="4616"/>
                    </a:lnTo>
                    <a:lnTo>
                      <a:pt x="3481" y="4599"/>
                    </a:lnTo>
                    <a:cubicBezTo>
                      <a:pt x="3492" y="4605"/>
                      <a:pt x="3492" y="4605"/>
                      <a:pt x="3492" y="4616"/>
                    </a:cubicBezTo>
                    <a:cubicBezTo>
                      <a:pt x="3481" y="4643"/>
                      <a:pt x="3470" y="4671"/>
                      <a:pt x="3492" y="4699"/>
                    </a:cubicBezTo>
                    <a:cubicBezTo>
                      <a:pt x="3525" y="4710"/>
                      <a:pt x="3464" y="4710"/>
                      <a:pt x="3492" y="4726"/>
                    </a:cubicBezTo>
                    <a:lnTo>
                      <a:pt x="3475" y="4726"/>
                    </a:lnTo>
                    <a:cubicBezTo>
                      <a:pt x="3492" y="4737"/>
                      <a:pt x="3497" y="4754"/>
                      <a:pt x="3519" y="4765"/>
                    </a:cubicBezTo>
                    <a:cubicBezTo>
                      <a:pt x="3481" y="4765"/>
                      <a:pt x="3519" y="4782"/>
                      <a:pt x="3503" y="4782"/>
                    </a:cubicBezTo>
                    <a:lnTo>
                      <a:pt x="3519" y="4782"/>
                    </a:lnTo>
                    <a:cubicBezTo>
                      <a:pt x="3508" y="4787"/>
                      <a:pt x="3508" y="4793"/>
                      <a:pt x="3497" y="4793"/>
                    </a:cubicBezTo>
                    <a:lnTo>
                      <a:pt x="3519" y="4798"/>
                    </a:lnTo>
                    <a:lnTo>
                      <a:pt x="3503" y="4798"/>
                    </a:lnTo>
                    <a:cubicBezTo>
                      <a:pt x="3503" y="4815"/>
                      <a:pt x="3519" y="4837"/>
                      <a:pt x="3492" y="4842"/>
                    </a:cubicBezTo>
                    <a:cubicBezTo>
                      <a:pt x="3519" y="4870"/>
                      <a:pt x="3508" y="4909"/>
                      <a:pt x="3508" y="4948"/>
                    </a:cubicBezTo>
                    <a:cubicBezTo>
                      <a:pt x="3525" y="4948"/>
                      <a:pt x="3525" y="4959"/>
                      <a:pt x="3525" y="4964"/>
                    </a:cubicBezTo>
                    <a:lnTo>
                      <a:pt x="3519" y="4975"/>
                    </a:lnTo>
                    <a:cubicBezTo>
                      <a:pt x="3497" y="4953"/>
                      <a:pt x="3481" y="4925"/>
                      <a:pt x="3470" y="4903"/>
                    </a:cubicBezTo>
                    <a:lnTo>
                      <a:pt x="3470" y="4903"/>
                    </a:lnTo>
                    <a:cubicBezTo>
                      <a:pt x="3470" y="4903"/>
                      <a:pt x="3471" y="4903"/>
                      <a:pt x="3472" y="4904"/>
                    </a:cubicBezTo>
                    <a:lnTo>
                      <a:pt x="3472" y="4904"/>
                    </a:lnTo>
                    <a:cubicBezTo>
                      <a:pt x="3434" y="4845"/>
                      <a:pt x="3396" y="4786"/>
                      <a:pt x="3353" y="4737"/>
                    </a:cubicBezTo>
                    <a:cubicBezTo>
                      <a:pt x="3313" y="4677"/>
                      <a:pt x="3277" y="4611"/>
                      <a:pt x="3292" y="4605"/>
                    </a:cubicBezTo>
                    <a:lnTo>
                      <a:pt x="3292" y="4605"/>
                    </a:lnTo>
                    <a:cubicBezTo>
                      <a:pt x="3293" y="4605"/>
                      <a:pt x="3294" y="4605"/>
                      <a:pt x="3295" y="4605"/>
                    </a:cubicBezTo>
                    <a:cubicBezTo>
                      <a:pt x="3296" y="4605"/>
                      <a:pt x="3297" y="4605"/>
                      <a:pt x="3298" y="4605"/>
                    </a:cubicBezTo>
                    <a:cubicBezTo>
                      <a:pt x="3297" y="4604"/>
                      <a:pt x="3296" y="4604"/>
                      <a:pt x="3295" y="4604"/>
                    </a:cubicBezTo>
                    <a:cubicBezTo>
                      <a:pt x="3294" y="4604"/>
                      <a:pt x="3293" y="4604"/>
                      <a:pt x="3292" y="4605"/>
                    </a:cubicBezTo>
                    <a:lnTo>
                      <a:pt x="3292" y="4605"/>
                    </a:lnTo>
                    <a:cubicBezTo>
                      <a:pt x="3262" y="4597"/>
                      <a:pt x="3204" y="4461"/>
                      <a:pt x="3204" y="4461"/>
                    </a:cubicBezTo>
                    <a:cubicBezTo>
                      <a:pt x="3204" y="4461"/>
                      <a:pt x="2645" y="3570"/>
                      <a:pt x="1987" y="2585"/>
                    </a:cubicBezTo>
                    <a:cubicBezTo>
                      <a:pt x="1334" y="1605"/>
                      <a:pt x="564" y="537"/>
                      <a:pt x="205" y="161"/>
                    </a:cubicBezTo>
                    <a:cubicBezTo>
                      <a:pt x="183" y="144"/>
                      <a:pt x="141" y="92"/>
                      <a:pt x="126" y="92"/>
                    </a:cubicBezTo>
                    <a:cubicBezTo>
                      <a:pt x="122" y="92"/>
                      <a:pt x="121" y="96"/>
                      <a:pt x="122" y="106"/>
                    </a:cubicBezTo>
                    <a:cubicBezTo>
                      <a:pt x="72" y="50"/>
                      <a:pt x="72" y="6"/>
                      <a:pt x="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26" name="Google Shape;2226;p41"/>
              <p:cNvSpPr/>
              <p:nvPr/>
            </p:nvSpPr>
            <p:spPr>
              <a:xfrm>
                <a:off x="743475" y="822063"/>
                <a:ext cx="48975" cy="45900"/>
              </a:xfrm>
              <a:custGeom>
                <a:avLst/>
                <a:gdLst/>
                <a:ahLst/>
                <a:cxnLst/>
                <a:rect l="l" t="t" r="r" b="b"/>
                <a:pathLst>
                  <a:path w="1959" h="1836" extrusionOk="0">
                    <a:moveTo>
                      <a:pt x="51" y="1"/>
                    </a:moveTo>
                    <a:cubicBezTo>
                      <a:pt x="51" y="1"/>
                      <a:pt x="49" y="1"/>
                      <a:pt x="48" y="3"/>
                    </a:cubicBezTo>
                    <a:cubicBezTo>
                      <a:pt x="49" y="3"/>
                      <a:pt x="50" y="3"/>
                      <a:pt x="52" y="3"/>
                    </a:cubicBezTo>
                    <a:lnTo>
                      <a:pt x="52" y="3"/>
                    </a:lnTo>
                    <a:cubicBezTo>
                      <a:pt x="52" y="2"/>
                      <a:pt x="52" y="1"/>
                      <a:pt x="51" y="1"/>
                    </a:cubicBezTo>
                    <a:close/>
                    <a:moveTo>
                      <a:pt x="208" y="169"/>
                    </a:moveTo>
                    <a:cubicBezTo>
                      <a:pt x="205" y="171"/>
                      <a:pt x="205" y="171"/>
                      <a:pt x="206" y="172"/>
                    </a:cubicBezTo>
                    <a:lnTo>
                      <a:pt x="206" y="172"/>
                    </a:lnTo>
                    <a:cubicBezTo>
                      <a:pt x="207" y="171"/>
                      <a:pt x="207" y="170"/>
                      <a:pt x="208" y="169"/>
                    </a:cubicBezTo>
                    <a:close/>
                    <a:moveTo>
                      <a:pt x="31" y="188"/>
                    </a:moveTo>
                    <a:lnTo>
                      <a:pt x="25" y="191"/>
                    </a:lnTo>
                    <a:cubicBezTo>
                      <a:pt x="30" y="191"/>
                      <a:pt x="31" y="191"/>
                      <a:pt x="31" y="188"/>
                    </a:cubicBezTo>
                    <a:close/>
                    <a:moveTo>
                      <a:pt x="263" y="197"/>
                    </a:moveTo>
                    <a:cubicBezTo>
                      <a:pt x="260" y="199"/>
                      <a:pt x="257" y="201"/>
                      <a:pt x="255" y="203"/>
                    </a:cubicBezTo>
                    <a:lnTo>
                      <a:pt x="255" y="203"/>
                    </a:lnTo>
                    <a:cubicBezTo>
                      <a:pt x="260" y="200"/>
                      <a:pt x="263" y="198"/>
                      <a:pt x="263" y="197"/>
                    </a:cubicBezTo>
                    <a:close/>
                    <a:moveTo>
                      <a:pt x="297" y="241"/>
                    </a:moveTo>
                    <a:lnTo>
                      <a:pt x="291" y="252"/>
                    </a:lnTo>
                    <a:lnTo>
                      <a:pt x="291" y="252"/>
                    </a:lnTo>
                    <a:cubicBezTo>
                      <a:pt x="294" y="248"/>
                      <a:pt x="297" y="245"/>
                      <a:pt x="297" y="241"/>
                    </a:cubicBezTo>
                    <a:close/>
                    <a:moveTo>
                      <a:pt x="335" y="285"/>
                    </a:moveTo>
                    <a:lnTo>
                      <a:pt x="325" y="296"/>
                    </a:lnTo>
                    <a:lnTo>
                      <a:pt x="325" y="296"/>
                    </a:lnTo>
                    <a:cubicBezTo>
                      <a:pt x="328" y="294"/>
                      <a:pt x="332" y="290"/>
                      <a:pt x="335" y="285"/>
                    </a:cubicBezTo>
                    <a:close/>
                    <a:moveTo>
                      <a:pt x="380" y="324"/>
                    </a:moveTo>
                    <a:lnTo>
                      <a:pt x="372" y="342"/>
                    </a:lnTo>
                    <a:lnTo>
                      <a:pt x="372" y="342"/>
                    </a:lnTo>
                    <a:cubicBezTo>
                      <a:pt x="373" y="342"/>
                      <a:pt x="374" y="341"/>
                      <a:pt x="374" y="341"/>
                    </a:cubicBezTo>
                    <a:lnTo>
                      <a:pt x="380" y="324"/>
                    </a:lnTo>
                    <a:close/>
                    <a:moveTo>
                      <a:pt x="507" y="439"/>
                    </a:moveTo>
                    <a:cubicBezTo>
                      <a:pt x="506" y="439"/>
                      <a:pt x="504" y="440"/>
                      <a:pt x="501" y="441"/>
                    </a:cubicBezTo>
                    <a:lnTo>
                      <a:pt x="501" y="441"/>
                    </a:lnTo>
                    <a:cubicBezTo>
                      <a:pt x="500" y="441"/>
                      <a:pt x="500" y="441"/>
                      <a:pt x="500" y="441"/>
                    </a:cubicBezTo>
                    <a:cubicBezTo>
                      <a:pt x="499" y="441"/>
                      <a:pt x="498" y="442"/>
                      <a:pt x="497" y="443"/>
                    </a:cubicBezTo>
                    <a:lnTo>
                      <a:pt x="497" y="443"/>
                    </a:lnTo>
                    <a:cubicBezTo>
                      <a:pt x="498" y="443"/>
                      <a:pt x="500" y="442"/>
                      <a:pt x="501" y="441"/>
                    </a:cubicBezTo>
                    <a:lnTo>
                      <a:pt x="501" y="441"/>
                    </a:lnTo>
                    <a:cubicBezTo>
                      <a:pt x="501" y="442"/>
                      <a:pt x="501" y="444"/>
                      <a:pt x="501" y="446"/>
                    </a:cubicBezTo>
                    <a:cubicBezTo>
                      <a:pt x="507" y="440"/>
                      <a:pt x="508" y="439"/>
                      <a:pt x="507" y="439"/>
                    </a:cubicBezTo>
                    <a:close/>
                    <a:moveTo>
                      <a:pt x="211" y="460"/>
                    </a:moveTo>
                    <a:lnTo>
                      <a:pt x="211" y="460"/>
                    </a:lnTo>
                    <a:cubicBezTo>
                      <a:pt x="210" y="461"/>
                      <a:pt x="209" y="462"/>
                      <a:pt x="208" y="463"/>
                    </a:cubicBezTo>
                    <a:lnTo>
                      <a:pt x="209" y="464"/>
                    </a:lnTo>
                    <a:lnTo>
                      <a:pt x="209" y="464"/>
                    </a:lnTo>
                    <a:cubicBezTo>
                      <a:pt x="209" y="463"/>
                      <a:pt x="210" y="461"/>
                      <a:pt x="211" y="460"/>
                    </a:cubicBezTo>
                    <a:close/>
                    <a:moveTo>
                      <a:pt x="209" y="464"/>
                    </a:moveTo>
                    <a:cubicBezTo>
                      <a:pt x="206" y="469"/>
                      <a:pt x="206" y="474"/>
                      <a:pt x="214" y="474"/>
                    </a:cubicBezTo>
                    <a:lnTo>
                      <a:pt x="209" y="464"/>
                    </a:lnTo>
                    <a:close/>
                    <a:moveTo>
                      <a:pt x="670" y="487"/>
                    </a:moveTo>
                    <a:cubicBezTo>
                      <a:pt x="668" y="487"/>
                      <a:pt x="665" y="488"/>
                      <a:pt x="662" y="490"/>
                    </a:cubicBezTo>
                    <a:cubicBezTo>
                      <a:pt x="662" y="498"/>
                      <a:pt x="665" y="500"/>
                      <a:pt x="668" y="500"/>
                    </a:cubicBezTo>
                    <a:cubicBezTo>
                      <a:pt x="670" y="500"/>
                      <a:pt x="673" y="499"/>
                      <a:pt x="675" y="499"/>
                    </a:cubicBezTo>
                    <a:cubicBezTo>
                      <a:pt x="678" y="499"/>
                      <a:pt x="680" y="501"/>
                      <a:pt x="679" y="511"/>
                    </a:cubicBezTo>
                    <a:lnTo>
                      <a:pt x="679" y="511"/>
                    </a:lnTo>
                    <a:cubicBezTo>
                      <a:pt x="680" y="508"/>
                      <a:pt x="682" y="505"/>
                      <a:pt x="684" y="501"/>
                    </a:cubicBezTo>
                    <a:cubicBezTo>
                      <a:pt x="679" y="501"/>
                      <a:pt x="679" y="487"/>
                      <a:pt x="670" y="487"/>
                    </a:cubicBezTo>
                    <a:close/>
                    <a:moveTo>
                      <a:pt x="679" y="511"/>
                    </a:moveTo>
                    <a:lnTo>
                      <a:pt x="679" y="511"/>
                    </a:lnTo>
                    <a:cubicBezTo>
                      <a:pt x="678" y="512"/>
                      <a:pt x="678" y="513"/>
                      <a:pt x="677" y="514"/>
                    </a:cubicBezTo>
                    <a:lnTo>
                      <a:pt x="677" y="514"/>
                    </a:lnTo>
                    <a:lnTo>
                      <a:pt x="678" y="512"/>
                    </a:lnTo>
                    <a:cubicBezTo>
                      <a:pt x="678" y="512"/>
                      <a:pt x="679" y="511"/>
                      <a:pt x="679" y="511"/>
                    </a:cubicBezTo>
                    <a:close/>
                    <a:moveTo>
                      <a:pt x="706" y="557"/>
                    </a:moveTo>
                    <a:cubicBezTo>
                      <a:pt x="704" y="558"/>
                      <a:pt x="703" y="559"/>
                      <a:pt x="702" y="560"/>
                    </a:cubicBezTo>
                    <a:lnTo>
                      <a:pt x="702" y="560"/>
                    </a:lnTo>
                    <a:cubicBezTo>
                      <a:pt x="703" y="559"/>
                      <a:pt x="704" y="558"/>
                      <a:pt x="706" y="557"/>
                    </a:cubicBezTo>
                    <a:close/>
                    <a:moveTo>
                      <a:pt x="263" y="590"/>
                    </a:moveTo>
                    <a:lnTo>
                      <a:pt x="263" y="590"/>
                    </a:lnTo>
                    <a:lnTo>
                      <a:pt x="263" y="590"/>
                    </a:lnTo>
                    <a:close/>
                    <a:moveTo>
                      <a:pt x="977" y="712"/>
                    </a:moveTo>
                    <a:lnTo>
                      <a:pt x="965" y="724"/>
                    </a:lnTo>
                    <a:lnTo>
                      <a:pt x="965" y="724"/>
                    </a:lnTo>
                    <a:cubicBezTo>
                      <a:pt x="968" y="723"/>
                      <a:pt x="972" y="720"/>
                      <a:pt x="977" y="712"/>
                    </a:cubicBezTo>
                    <a:close/>
                    <a:moveTo>
                      <a:pt x="962" y="725"/>
                    </a:moveTo>
                    <a:cubicBezTo>
                      <a:pt x="962" y="726"/>
                      <a:pt x="961" y="727"/>
                      <a:pt x="961" y="728"/>
                    </a:cubicBezTo>
                    <a:cubicBezTo>
                      <a:pt x="961" y="727"/>
                      <a:pt x="961" y="726"/>
                      <a:pt x="962" y="725"/>
                    </a:cubicBezTo>
                    <a:close/>
                    <a:moveTo>
                      <a:pt x="1121" y="839"/>
                    </a:moveTo>
                    <a:cubicBezTo>
                      <a:pt x="1121" y="839"/>
                      <a:pt x="1121" y="839"/>
                      <a:pt x="1121" y="839"/>
                    </a:cubicBezTo>
                    <a:lnTo>
                      <a:pt x="1121" y="839"/>
                    </a:lnTo>
                    <a:cubicBezTo>
                      <a:pt x="1121" y="839"/>
                      <a:pt x="1121" y="839"/>
                      <a:pt x="1121" y="839"/>
                    </a:cubicBezTo>
                    <a:close/>
                    <a:moveTo>
                      <a:pt x="1121" y="839"/>
                    </a:moveTo>
                    <a:lnTo>
                      <a:pt x="1121" y="839"/>
                    </a:lnTo>
                    <a:cubicBezTo>
                      <a:pt x="1121" y="841"/>
                      <a:pt x="1121" y="843"/>
                      <a:pt x="1120" y="845"/>
                    </a:cubicBezTo>
                    <a:lnTo>
                      <a:pt x="1120" y="845"/>
                    </a:lnTo>
                    <a:cubicBezTo>
                      <a:pt x="1121" y="842"/>
                      <a:pt x="1121" y="840"/>
                      <a:pt x="1121" y="839"/>
                    </a:cubicBezTo>
                    <a:close/>
                    <a:moveTo>
                      <a:pt x="1132" y="847"/>
                    </a:moveTo>
                    <a:cubicBezTo>
                      <a:pt x="1126" y="847"/>
                      <a:pt x="1121" y="850"/>
                      <a:pt x="1121" y="861"/>
                    </a:cubicBezTo>
                    <a:cubicBezTo>
                      <a:pt x="1124" y="851"/>
                      <a:pt x="1128" y="849"/>
                      <a:pt x="1132" y="849"/>
                    </a:cubicBezTo>
                    <a:cubicBezTo>
                      <a:pt x="1135" y="849"/>
                      <a:pt x="1139" y="850"/>
                      <a:pt x="1143" y="850"/>
                    </a:cubicBezTo>
                    <a:cubicBezTo>
                      <a:pt x="1139" y="848"/>
                      <a:pt x="1135" y="847"/>
                      <a:pt x="1132" y="847"/>
                    </a:cubicBezTo>
                    <a:close/>
                    <a:moveTo>
                      <a:pt x="1143" y="861"/>
                    </a:moveTo>
                    <a:lnTo>
                      <a:pt x="1127" y="866"/>
                    </a:lnTo>
                    <a:cubicBezTo>
                      <a:pt x="1128" y="866"/>
                      <a:pt x="1129" y="867"/>
                      <a:pt x="1130" y="867"/>
                    </a:cubicBezTo>
                    <a:lnTo>
                      <a:pt x="1130" y="867"/>
                    </a:lnTo>
                    <a:cubicBezTo>
                      <a:pt x="1134" y="866"/>
                      <a:pt x="1138" y="863"/>
                      <a:pt x="1143" y="861"/>
                    </a:cubicBezTo>
                    <a:close/>
                    <a:moveTo>
                      <a:pt x="1785" y="1376"/>
                    </a:moveTo>
                    <a:cubicBezTo>
                      <a:pt x="1785" y="1379"/>
                      <a:pt x="1785" y="1382"/>
                      <a:pt x="1785" y="1383"/>
                    </a:cubicBezTo>
                    <a:lnTo>
                      <a:pt x="1785" y="1383"/>
                    </a:lnTo>
                    <a:cubicBezTo>
                      <a:pt x="1787" y="1379"/>
                      <a:pt x="1788" y="1376"/>
                      <a:pt x="1785" y="1376"/>
                    </a:cubicBezTo>
                    <a:close/>
                    <a:moveTo>
                      <a:pt x="1785" y="1383"/>
                    </a:moveTo>
                    <a:cubicBezTo>
                      <a:pt x="1784" y="1385"/>
                      <a:pt x="1783" y="1387"/>
                      <a:pt x="1782" y="1389"/>
                    </a:cubicBezTo>
                    <a:lnTo>
                      <a:pt x="1782" y="1389"/>
                    </a:lnTo>
                    <a:cubicBezTo>
                      <a:pt x="1784" y="1387"/>
                      <a:pt x="1785" y="1386"/>
                      <a:pt x="1785" y="1383"/>
                    </a:cubicBezTo>
                    <a:close/>
                    <a:moveTo>
                      <a:pt x="1116" y="1392"/>
                    </a:moveTo>
                    <a:lnTo>
                      <a:pt x="1121" y="1403"/>
                    </a:lnTo>
                    <a:lnTo>
                      <a:pt x="1121" y="1392"/>
                    </a:lnTo>
                    <a:close/>
                    <a:moveTo>
                      <a:pt x="1431" y="1612"/>
                    </a:moveTo>
                    <a:cubicBezTo>
                      <a:pt x="1429" y="1613"/>
                      <a:pt x="1428" y="1615"/>
                      <a:pt x="1425" y="1619"/>
                    </a:cubicBezTo>
                    <a:cubicBezTo>
                      <a:pt x="1428" y="1617"/>
                      <a:pt x="1430" y="1615"/>
                      <a:pt x="1431" y="1612"/>
                    </a:cubicBezTo>
                    <a:close/>
                    <a:moveTo>
                      <a:pt x="1932" y="1718"/>
                    </a:moveTo>
                    <a:cubicBezTo>
                      <a:pt x="1931" y="1720"/>
                      <a:pt x="1933" y="1730"/>
                      <a:pt x="1929" y="1730"/>
                    </a:cubicBezTo>
                    <a:cubicBezTo>
                      <a:pt x="1925" y="1730"/>
                      <a:pt x="1929" y="1725"/>
                      <a:pt x="1932" y="1718"/>
                    </a:cubicBezTo>
                    <a:close/>
                    <a:moveTo>
                      <a:pt x="1957" y="1752"/>
                    </a:moveTo>
                    <a:lnTo>
                      <a:pt x="1957" y="1752"/>
                    </a:lnTo>
                    <a:cubicBezTo>
                      <a:pt x="1953" y="1756"/>
                      <a:pt x="1952" y="1757"/>
                      <a:pt x="1953" y="1757"/>
                    </a:cubicBezTo>
                    <a:cubicBezTo>
                      <a:pt x="1953" y="1757"/>
                      <a:pt x="1954" y="1757"/>
                      <a:pt x="1954" y="1757"/>
                    </a:cubicBezTo>
                    <a:lnTo>
                      <a:pt x="1954" y="1757"/>
                    </a:lnTo>
                    <a:lnTo>
                      <a:pt x="1954" y="1757"/>
                    </a:lnTo>
                    <a:lnTo>
                      <a:pt x="1957" y="1757"/>
                    </a:lnTo>
                    <a:cubicBezTo>
                      <a:pt x="1958" y="1756"/>
                      <a:pt x="1958" y="1756"/>
                      <a:pt x="1958" y="1756"/>
                    </a:cubicBezTo>
                    <a:lnTo>
                      <a:pt x="1958" y="1756"/>
                    </a:lnTo>
                    <a:cubicBezTo>
                      <a:pt x="1957" y="1756"/>
                      <a:pt x="1955" y="1756"/>
                      <a:pt x="1954" y="1757"/>
                    </a:cubicBezTo>
                    <a:lnTo>
                      <a:pt x="1954" y="1757"/>
                    </a:lnTo>
                    <a:lnTo>
                      <a:pt x="1957" y="1752"/>
                    </a:lnTo>
                    <a:close/>
                    <a:moveTo>
                      <a:pt x="1951" y="1757"/>
                    </a:moveTo>
                    <a:cubicBezTo>
                      <a:pt x="1951" y="1760"/>
                      <a:pt x="1951" y="1762"/>
                      <a:pt x="1950" y="1765"/>
                    </a:cubicBezTo>
                    <a:lnTo>
                      <a:pt x="1950" y="1765"/>
                    </a:lnTo>
                    <a:lnTo>
                      <a:pt x="1954" y="1757"/>
                    </a:lnTo>
                    <a:close/>
                    <a:moveTo>
                      <a:pt x="52" y="3"/>
                    </a:moveTo>
                    <a:lnTo>
                      <a:pt x="52" y="3"/>
                    </a:lnTo>
                    <a:cubicBezTo>
                      <a:pt x="50" y="9"/>
                      <a:pt x="42" y="24"/>
                      <a:pt x="31" y="31"/>
                    </a:cubicBezTo>
                    <a:cubicBezTo>
                      <a:pt x="40" y="19"/>
                      <a:pt x="37" y="15"/>
                      <a:pt x="31" y="15"/>
                    </a:cubicBezTo>
                    <a:cubicBezTo>
                      <a:pt x="26" y="15"/>
                      <a:pt x="19" y="17"/>
                      <a:pt x="14" y="20"/>
                    </a:cubicBezTo>
                    <a:cubicBezTo>
                      <a:pt x="3" y="47"/>
                      <a:pt x="20" y="31"/>
                      <a:pt x="14" y="64"/>
                    </a:cubicBezTo>
                    <a:cubicBezTo>
                      <a:pt x="18" y="60"/>
                      <a:pt x="24" y="51"/>
                      <a:pt x="28" y="51"/>
                    </a:cubicBezTo>
                    <a:cubicBezTo>
                      <a:pt x="30" y="51"/>
                      <a:pt x="31" y="53"/>
                      <a:pt x="31" y="59"/>
                    </a:cubicBezTo>
                    <a:cubicBezTo>
                      <a:pt x="20" y="59"/>
                      <a:pt x="25" y="64"/>
                      <a:pt x="25" y="70"/>
                    </a:cubicBezTo>
                    <a:cubicBezTo>
                      <a:pt x="27" y="68"/>
                      <a:pt x="28" y="67"/>
                      <a:pt x="30" y="67"/>
                    </a:cubicBezTo>
                    <a:cubicBezTo>
                      <a:pt x="32" y="67"/>
                      <a:pt x="35" y="70"/>
                      <a:pt x="42" y="70"/>
                    </a:cubicBezTo>
                    <a:cubicBezTo>
                      <a:pt x="31" y="75"/>
                      <a:pt x="14" y="86"/>
                      <a:pt x="20" y="97"/>
                    </a:cubicBezTo>
                    <a:lnTo>
                      <a:pt x="42" y="75"/>
                    </a:lnTo>
                    <a:lnTo>
                      <a:pt x="42" y="75"/>
                    </a:lnTo>
                    <a:cubicBezTo>
                      <a:pt x="42" y="86"/>
                      <a:pt x="25" y="92"/>
                      <a:pt x="31" y="92"/>
                    </a:cubicBezTo>
                    <a:cubicBezTo>
                      <a:pt x="23" y="96"/>
                      <a:pt x="21" y="107"/>
                      <a:pt x="13" y="107"/>
                    </a:cubicBezTo>
                    <a:cubicBezTo>
                      <a:pt x="10" y="107"/>
                      <a:pt x="7" y="105"/>
                      <a:pt x="3" y="103"/>
                    </a:cubicBezTo>
                    <a:lnTo>
                      <a:pt x="3" y="103"/>
                    </a:lnTo>
                    <a:cubicBezTo>
                      <a:pt x="1" y="115"/>
                      <a:pt x="5" y="119"/>
                      <a:pt x="12" y="119"/>
                    </a:cubicBezTo>
                    <a:cubicBezTo>
                      <a:pt x="21" y="119"/>
                      <a:pt x="33" y="114"/>
                      <a:pt x="42" y="114"/>
                    </a:cubicBezTo>
                    <a:cubicBezTo>
                      <a:pt x="42" y="114"/>
                      <a:pt x="31" y="114"/>
                      <a:pt x="31" y="119"/>
                    </a:cubicBezTo>
                    <a:cubicBezTo>
                      <a:pt x="35" y="118"/>
                      <a:pt x="37" y="117"/>
                      <a:pt x="39" y="117"/>
                    </a:cubicBezTo>
                    <a:cubicBezTo>
                      <a:pt x="43" y="117"/>
                      <a:pt x="44" y="119"/>
                      <a:pt x="48" y="119"/>
                    </a:cubicBezTo>
                    <a:cubicBezTo>
                      <a:pt x="48" y="125"/>
                      <a:pt x="31" y="125"/>
                      <a:pt x="25" y="130"/>
                    </a:cubicBezTo>
                    <a:lnTo>
                      <a:pt x="31" y="142"/>
                    </a:lnTo>
                    <a:cubicBezTo>
                      <a:pt x="42" y="142"/>
                      <a:pt x="42" y="142"/>
                      <a:pt x="42" y="147"/>
                    </a:cubicBezTo>
                    <a:cubicBezTo>
                      <a:pt x="31" y="153"/>
                      <a:pt x="25" y="153"/>
                      <a:pt x="20" y="158"/>
                    </a:cubicBezTo>
                    <a:lnTo>
                      <a:pt x="42" y="153"/>
                    </a:lnTo>
                    <a:lnTo>
                      <a:pt x="42" y="153"/>
                    </a:lnTo>
                    <a:cubicBezTo>
                      <a:pt x="31" y="158"/>
                      <a:pt x="31" y="175"/>
                      <a:pt x="25" y="175"/>
                    </a:cubicBezTo>
                    <a:lnTo>
                      <a:pt x="42" y="180"/>
                    </a:lnTo>
                    <a:lnTo>
                      <a:pt x="32" y="187"/>
                    </a:lnTo>
                    <a:lnTo>
                      <a:pt x="32" y="187"/>
                    </a:lnTo>
                    <a:cubicBezTo>
                      <a:pt x="31" y="187"/>
                      <a:pt x="31" y="186"/>
                      <a:pt x="31" y="186"/>
                    </a:cubicBezTo>
                    <a:cubicBezTo>
                      <a:pt x="31" y="187"/>
                      <a:pt x="31" y="187"/>
                      <a:pt x="31" y="188"/>
                    </a:cubicBezTo>
                    <a:lnTo>
                      <a:pt x="31" y="188"/>
                    </a:lnTo>
                    <a:lnTo>
                      <a:pt x="32" y="187"/>
                    </a:lnTo>
                    <a:lnTo>
                      <a:pt x="32" y="187"/>
                    </a:lnTo>
                    <a:cubicBezTo>
                      <a:pt x="38" y="190"/>
                      <a:pt x="73" y="183"/>
                      <a:pt x="48" y="208"/>
                    </a:cubicBezTo>
                    <a:cubicBezTo>
                      <a:pt x="70" y="208"/>
                      <a:pt x="70" y="214"/>
                      <a:pt x="81" y="214"/>
                    </a:cubicBezTo>
                    <a:cubicBezTo>
                      <a:pt x="61" y="218"/>
                      <a:pt x="72" y="237"/>
                      <a:pt x="63" y="237"/>
                    </a:cubicBezTo>
                    <a:cubicBezTo>
                      <a:pt x="62" y="237"/>
                      <a:pt x="60" y="236"/>
                      <a:pt x="59" y="236"/>
                    </a:cubicBezTo>
                    <a:lnTo>
                      <a:pt x="59" y="236"/>
                    </a:lnTo>
                    <a:cubicBezTo>
                      <a:pt x="59" y="241"/>
                      <a:pt x="60" y="243"/>
                      <a:pt x="63" y="243"/>
                    </a:cubicBezTo>
                    <a:cubicBezTo>
                      <a:pt x="68" y="243"/>
                      <a:pt x="77" y="236"/>
                      <a:pt x="81" y="236"/>
                    </a:cubicBezTo>
                    <a:lnTo>
                      <a:pt x="81" y="236"/>
                    </a:lnTo>
                    <a:cubicBezTo>
                      <a:pt x="81" y="241"/>
                      <a:pt x="59" y="258"/>
                      <a:pt x="53" y="258"/>
                    </a:cubicBezTo>
                    <a:lnTo>
                      <a:pt x="70" y="258"/>
                    </a:lnTo>
                    <a:lnTo>
                      <a:pt x="81" y="252"/>
                    </a:lnTo>
                    <a:lnTo>
                      <a:pt x="81" y="252"/>
                    </a:lnTo>
                    <a:cubicBezTo>
                      <a:pt x="81" y="263"/>
                      <a:pt x="70" y="263"/>
                      <a:pt x="70" y="269"/>
                    </a:cubicBezTo>
                    <a:lnTo>
                      <a:pt x="81" y="258"/>
                    </a:lnTo>
                    <a:lnTo>
                      <a:pt x="75" y="269"/>
                    </a:lnTo>
                    <a:cubicBezTo>
                      <a:pt x="81" y="263"/>
                      <a:pt x="81" y="263"/>
                      <a:pt x="86" y="263"/>
                    </a:cubicBezTo>
                    <a:lnTo>
                      <a:pt x="97" y="263"/>
                    </a:lnTo>
                    <a:cubicBezTo>
                      <a:pt x="81" y="263"/>
                      <a:pt x="97" y="269"/>
                      <a:pt x="86" y="280"/>
                    </a:cubicBezTo>
                    <a:cubicBezTo>
                      <a:pt x="86" y="285"/>
                      <a:pt x="86" y="285"/>
                      <a:pt x="103" y="285"/>
                    </a:cubicBezTo>
                    <a:lnTo>
                      <a:pt x="108" y="280"/>
                    </a:lnTo>
                    <a:cubicBezTo>
                      <a:pt x="125" y="280"/>
                      <a:pt x="97" y="291"/>
                      <a:pt x="103" y="297"/>
                    </a:cubicBezTo>
                    <a:lnTo>
                      <a:pt x="108" y="291"/>
                    </a:lnTo>
                    <a:lnTo>
                      <a:pt x="108" y="291"/>
                    </a:lnTo>
                    <a:cubicBezTo>
                      <a:pt x="103" y="319"/>
                      <a:pt x="136" y="297"/>
                      <a:pt x="131" y="319"/>
                    </a:cubicBezTo>
                    <a:cubicBezTo>
                      <a:pt x="128" y="319"/>
                      <a:pt x="123" y="323"/>
                      <a:pt x="120" y="326"/>
                    </a:cubicBezTo>
                    <a:lnTo>
                      <a:pt x="120" y="326"/>
                    </a:lnTo>
                    <a:cubicBezTo>
                      <a:pt x="118" y="325"/>
                      <a:pt x="116" y="324"/>
                      <a:pt x="114" y="324"/>
                    </a:cubicBezTo>
                    <a:cubicBezTo>
                      <a:pt x="114" y="327"/>
                      <a:pt x="115" y="328"/>
                      <a:pt x="116" y="328"/>
                    </a:cubicBezTo>
                    <a:cubicBezTo>
                      <a:pt x="117" y="328"/>
                      <a:pt x="118" y="327"/>
                      <a:pt x="120" y="326"/>
                    </a:cubicBezTo>
                    <a:lnTo>
                      <a:pt x="120" y="326"/>
                    </a:lnTo>
                    <a:cubicBezTo>
                      <a:pt x="126" y="329"/>
                      <a:pt x="132" y="336"/>
                      <a:pt x="144" y="336"/>
                    </a:cubicBezTo>
                    <a:cubicBezTo>
                      <a:pt x="147" y="336"/>
                      <a:pt x="150" y="336"/>
                      <a:pt x="153" y="335"/>
                    </a:cubicBezTo>
                    <a:lnTo>
                      <a:pt x="153" y="335"/>
                    </a:lnTo>
                    <a:cubicBezTo>
                      <a:pt x="136" y="346"/>
                      <a:pt x="136" y="352"/>
                      <a:pt x="136" y="368"/>
                    </a:cubicBezTo>
                    <a:cubicBezTo>
                      <a:pt x="138" y="370"/>
                      <a:pt x="139" y="371"/>
                      <a:pt x="140" y="371"/>
                    </a:cubicBezTo>
                    <a:cubicBezTo>
                      <a:pt x="143" y="371"/>
                      <a:pt x="146" y="367"/>
                      <a:pt x="158" y="363"/>
                    </a:cubicBezTo>
                    <a:cubicBezTo>
                      <a:pt x="158" y="368"/>
                      <a:pt x="169" y="374"/>
                      <a:pt x="164" y="380"/>
                    </a:cubicBezTo>
                    <a:cubicBezTo>
                      <a:pt x="165" y="379"/>
                      <a:pt x="165" y="378"/>
                      <a:pt x="166" y="378"/>
                    </a:cubicBezTo>
                    <a:cubicBezTo>
                      <a:pt x="167" y="378"/>
                      <a:pt x="167" y="383"/>
                      <a:pt x="171" y="383"/>
                    </a:cubicBezTo>
                    <a:cubicBezTo>
                      <a:pt x="173" y="383"/>
                      <a:pt x="176" y="382"/>
                      <a:pt x="180" y="380"/>
                    </a:cubicBezTo>
                    <a:lnTo>
                      <a:pt x="180" y="380"/>
                    </a:lnTo>
                    <a:cubicBezTo>
                      <a:pt x="172" y="393"/>
                      <a:pt x="179" y="393"/>
                      <a:pt x="186" y="393"/>
                    </a:cubicBezTo>
                    <a:cubicBezTo>
                      <a:pt x="193" y="393"/>
                      <a:pt x="200" y="393"/>
                      <a:pt x="191" y="407"/>
                    </a:cubicBezTo>
                    <a:lnTo>
                      <a:pt x="180" y="424"/>
                    </a:lnTo>
                    <a:lnTo>
                      <a:pt x="191" y="446"/>
                    </a:lnTo>
                    <a:lnTo>
                      <a:pt x="197" y="429"/>
                    </a:lnTo>
                    <a:cubicBezTo>
                      <a:pt x="202" y="429"/>
                      <a:pt x="207" y="428"/>
                      <a:pt x="209" y="428"/>
                    </a:cubicBezTo>
                    <a:cubicBezTo>
                      <a:pt x="212" y="428"/>
                      <a:pt x="214" y="429"/>
                      <a:pt x="214" y="435"/>
                    </a:cubicBezTo>
                    <a:cubicBezTo>
                      <a:pt x="191" y="446"/>
                      <a:pt x="219" y="446"/>
                      <a:pt x="208" y="457"/>
                    </a:cubicBezTo>
                    <a:lnTo>
                      <a:pt x="197" y="457"/>
                    </a:lnTo>
                    <a:cubicBezTo>
                      <a:pt x="202" y="459"/>
                      <a:pt x="204" y="461"/>
                      <a:pt x="206" y="461"/>
                    </a:cubicBezTo>
                    <a:cubicBezTo>
                      <a:pt x="209" y="461"/>
                      <a:pt x="210" y="458"/>
                      <a:pt x="214" y="451"/>
                    </a:cubicBezTo>
                    <a:lnTo>
                      <a:pt x="214" y="451"/>
                    </a:lnTo>
                    <a:cubicBezTo>
                      <a:pt x="216" y="451"/>
                      <a:pt x="213" y="455"/>
                      <a:pt x="211" y="460"/>
                    </a:cubicBezTo>
                    <a:lnTo>
                      <a:pt x="211" y="460"/>
                    </a:lnTo>
                    <a:cubicBezTo>
                      <a:pt x="214" y="457"/>
                      <a:pt x="217" y="455"/>
                      <a:pt x="220" y="455"/>
                    </a:cubicBezTo>
                    <a:cubicBezTo>
                      <a:pt x="221" y="455"/>
                      <a:pt x="223" y="455"/>
                      <a:pt x="225" y="457"/>
                    </a:cubicBezTo>
                    <a:cubicBezTo>
                      <a:pt x="225" y="457"/>
                      <a:pt x="225" y="463"/>
                      <a:pt x="219" y="463"/>
                    </a:cubicBezTo>
                    <a:cubicBezTo>
                      <a:pt x="225" y="463"/>
                      <a:pt x="236" y="479"/>
                      <a:pt x="236" y="479"/>
                    </a:cubicBezTo>
                    <a:cubicBezTo>
                      <a:pt x="236" y="485"/>
                      <a:pt x="225" y="490"/>
                      <a:pt x="219" y="490"/>
                    </a:cubicBezTo>
                    <a:cubicBezTo>
                      <a:pt x="241" y="490"/>
                      <a:pt x="219" y="501"/>
                      <a:pt x="241" y="501"/>
                    </a:cubicBezTo>
                    <a:lnTo>
                      <a:pt x="236" y="507"/>
                    </a:lnTo>
                    <a:lnTo>
                      <a:pt x="241" y="507"/>
                    </a:lnTo>
                    <a:lnTo>
                      <a:pt x="236" y="518"/>
                    </a:lnTo>
                    <a:lnTo>
                      <a:pt x="241" y="512"/>
                    </a:lnTo>
                    <a:cubicBezTo>
                      <a:pt x="247" y="512"/>
                      <a:pt x="252" y="512"/>
                      <a:pt x="252" y="518"/>
                    </a:cubicBezTo>
                    <a:lnTo>
                      <a:pt x="247" y="529"/>
                    </a:lnTo>
                    <a:cubicBezTo>
                      <a:pt x="260" y="533"/>
                      <a:pt x="252" y="549"/>
                      <a:pt x="260" y="549"/>
                    </a:cubicBezTo>
                    <a:cubicBezTo>
                      <a:pt x="262" y="549"/>
                      <a:pt x="265" y="548"/>
                      <a:pt x="269" y="546"/>
                    </a:cubicBezTo>
                    <a:lnTo>
                      <a:pt x="269" y="546"/>
                    </a:lnTo>
                    <a:lnTo>
                      <a:pt x="263" y="557"/>
                    </a:lnTo>
                    <a:cubicBezTo>
                      <a:pt x="266" y="555"/>
                      <a:pt x="268" y="554"/>
                      <a:pt x="268" y="554"/>
                    </a:cubicBezTo>
                    <a:lnTo>
                      <a:pt x="268" y="554"/>
                    </a:lnTo>
                    <a:cubicBezTo>
                      <a:pt x="272" y="554"/>
                      <a:pt x="259" y="568"/>
                      <a:pt x="269" y="568"/>
                    </a:cubicBezTo>
                    <a:cubicBezTo>
                      <a:pt x="271" y="568"/>
                      <a:pt x="272" y="568"/>
                      <a:pt x="274" y="568"/>
                    </a:cubicBezTo>
                    <a:lnTo>
                      <a:pt x="274" y="568"/>
                    </a:lnTo>
                    <a:lnTo>
                      <a:pt x="269" y="573"/>
                    </a:lnTo>
                    <a:lnTo>
                      <a:pt x="274" y="573"/>
                    </a:lnTo>
                    <a:lnTo>
                      <a:pt x="263" y="590"/>
                    </a:lnTo>
                    <a:lnTo>
                      <a:pt x="280" y="573"/>
                    </a:lnTo>
                    <a:lnTo>
                      <a:pt x="274" y="590"/>
                    </a:lnTo>
                    <a:lnTo>
                      <a:pt x="274" y="590"/>
                    </a:lnTo>
                    <a:lnTo>
                      <a:pt x="280" y="584"/>
                    </a:lnTo>
                    <a:lnTo>
                      <a:pt x="280" y="584"/>
                    </a:lnTo>
                    <a:cubicBezTo>
                      <a:pt x="269" y="612"/>
                      <a:pt x="291" y="595"/>
                      <a:pt x="274" y="617"/>
                    </a:cubicBezTo>
                    <a:lnTo>
                      <a:pt x="291" y="601"/>
                    </a:lnTo>
                    <a:cubicBezTo>
                      <a:pt x="294" y="600"/>
                      <a:pt x="297" y="600"/>
                      <a:pt x="299" y="600"/>
                    </a:cubicBezTo>
                    <a:cubicBezTo>
                      <a:pt x="326" y="600"/>
                      <a:pt x="310" y="651"/>
                      <a:pt x="335" y="651"/>
                    </a:cubicBezTo>
                    <a:lnTo>
                      <a:pt x="324" y="667"/>
                    </a:lnTo>
                    <a:lnTo>
                      <a:pt x="346" y="656"/>
                    </a:lnTo>
                    <a:lnTo>
                      <a:pt x="346" y="656"/>
                    </a:lnTo>
                    <a:cubicBezTo>
                      <a:pt x="335" y="673"/>
                      <a:pt x="330" y="667"/>
                      <a:pt x="330" y="673"/>
                    </a:cubicBezTo>
                    <a:cubicBezTo>
                      <a:pt x="342" y="673"/>
                      <a:pt x="348" y="663"/>
                      <a:pt x="355" y="663"/>
                    </a:cubicBezTo>
                    <a:cubicBezTo>
                      <a:pt x="358" y="663"/>
                      <a:pt x="360" y="664"/>
                      <a:pt x="363" y="667"/>
                    </a:cubicBezTo>
                    <a:cubicBezTo>
                      <a:pt x="363" y="671"/>
                      <a:pt x="362" y="673"/>
                      <a:pt x="361" y="674"/>
                    </a:cubicBezTo>
                    <a:lnTo>
                      <a:pt x="361" y="674"/>
                    </a:lnTo>
                    <a:cubicBezTo>
                      <a:pt x="358" y="673"/>
                      <a:pt x="354" y="673"/>
                      <a:pt x="352" y="673"/>
                    </a:cubicBezTo>
                    <a:lnTo>
                      <a:pt x="352" y="673"/>
                    </a:lnTo>
                    <a:cubicBezTo>
                      <a:pt x="355" y="673"/>
                      <a:pt x="357" y="674"/>
                      <a:pt x="359" y="674"/>
                    </a:cubicBezTo>
                    <a:cubicBezTo>
                      <a:pt x="360" y="674"/>
                      <a:pt x="361" y="674"/>
                      <a:pt x="361" y="674"/>
                    </a:cubicBezTo>
                    <a:lnTo>
                      <a:pt x="361" y="674"/>
                    </a:lnTo>
                    <a:cubicBezTo>
                      <a:pt x="372" y="676"/>
                      <a:pt x="385" y="682"/>
                      <a:pt x="385" y="695"/>
                    </a:cubicBezTo>
                    <a:cubicBezTo>
                      <a:pt x="385" y="695"/>
                      <a:pt x="391" y="695"/>
                      <a:pt x="391" y="684"/>
                    </a:cubicBezTo>
                    <a:cubicBezTo>
                      <a:pt x="407" y="684"/>
                      <a:pt x="407" y="700"/>
                      <a:pt x="413" y="706"/>
                    </a:cubicBezTo>
                    <a:lnTo>
                      <a:pt x="407" y="712"/>
                    </a:lnTo>
                    <a:cubicBezTo>
                      <a:pt x="407" y="712"/>
                      <a:pt x="407" y="723"/>
                      <a:pt x="413" y="723"/>
                    </a:cubicBezTo>
                    <a:lnTo>
                      <a:pt x="402" y="728"/>
                    </a:lnTo>
                    <a:cubicBezTo>
                      <a:pt x="402" y="734"/>
                      <a:pt x="418" y="734"/>
                      <a:pt x="413" y="750"/>
                    </a:cubicBezTo>
                    <a:cubicBezTo>
                      <a:pt x="417" y="742"/>
                      <a:pt x="424" y="737"/>
                      <a:pt x="427" y="737"/>
                    </a:cubicBezTo>
                    <a:cubicBezTo>
                      <a:pt x="429" y="737"/>
                      <a:pt x="429" y="738"/>
                      <a:pt x="429" y="739"/>
                    </a:cubicBezTo>
                    <a:cubicBezTo>
                      <a:pt x="421" y="750"/>
                      <a:pt x="425" y="750"/>
                      <a:pt x="431" y="750"/>
                    </a:cubicBezTo>
                    <a:cubicBezTo>
                      <a:pt x="436" y="750"/>
                      <a:pt x="443" y="750"/>
                      <a:pt x="440" y="761"/>
                    </a:cubicBezTo>
                    <a:cubicBezTo>
                      <a:pt x="439" y="763"/>
                      <a:pt x="437" y="764"/>
                      <a:pt x="436" y="764"/>
                    </a:cubicBezTo>
                    <a:lnTo>
                      <a:pt x="436" y="764"/>
                    </a:lnTo>
                    <a:cubicBezTo>
                      <a:pt x="435" y="764"/>
                      <a:pt x="435" y="763"/>
                      <a:pt x="435" y="761"/>
                    </a:cubicBezTo>
                    <a:lnTo>
                      <a:pt x="435" y="761"/>
                    </a:lnTo>
                    <a:cubicBezTo>
                      <a:pt x="431" y="761"/>
                      <a:pt x="432" y="764"/>
                      <a:pt x="435" y="764"/>
                    </a:cubicBezTo>
                    <a:cubicBezTo>
                      <a:pt x="436" y="764"/>
                      <a:pt x="436" y="764"/>
                      <a:pt x="436" y="764"/>
                    </a:cubicBezTo>
                    <a:lnTo>
                      <a:pt x="436" y="764"/>
                    </a:lnTo>
                    <a:cubicBezTo>
                      <a:pt x="436" y="764"/>
                      <a:pt x="437" y="764"/>
                      <a:pt x="437" y="764"/>
                    </a:cubicBezTo>
                    <a:cubicBezTo>
                      <a:pt x="440" y="764"/>
                      <a:pt x="446" y="761"/>
                      <a:pt x="457" y="761"/>
                    </a:cubicBezTo>
                    <a:lnTo>
                      <a:pt x="457" y="761"/>
                    </a:lnTo>
                    <a:lnTo>
                      <a:pt x="446" y="767"/>
                    </a:lnTo>
                    <a:lnTo>
                      <a:pt x="474" y="778"/>
                    </a:lnTo>
                    <a:cubicBezTo>
                      <a:pt x="463" y="795"/>
                      <a:pt x="496" y="789"/>
                      <a:pt x="485" y="795"/>
                    </a:cubicBezTo>
                    <a:cubicBezTo>
                      <a:pt x="486" y="797"/>
                      <a:pt x="487" y="798"/>
                      <a:pt x="487" y="798"/>
                    </a:cubicBezTo>
                    <a:cubicBezTo>
                      <a:pt x="488" y="798"/>
                      <a:pt x="487" y="788"/>
                      <a:pt x="493" y="788"/>
                    </a:cubicBezTo>
                    <a:cubicBezTo>
                      <a:pt x="493" y="788"/>
                      <a:pt x="494" y="788"/>
                      <a:pt x="496" y="789"/>
                    </a:cubicBezTo>
                    <a:cubicBezTo>
                      <a:pt x="490" y="795"/>
                      <a:pt x="501" y="789"/>
                      <a:pt x="496" y="806"/>
                    </a:cubicBezTo>
                    <a:lnTo>
                      <a:pt x="501" y="811"/>
                    </a:lnTo>
                    <a:lnTo>
                      <a:pt x="490" y="817"/>
                    </a:lnTo>
                    <a:cubicBezTo>
                      <a:pt x="496" y="817"/>
                      <a:pt x="512" y="811"/>
                      <a:pt x="518" y="806"/>
                    </a:cubicBezTo>
                    <a:cubicBezTo>
                      <a:pt x="518" y="811"/>
                      <a:pt x="523" y="811"/>
                      <a:pt x="518" y="822"/>
                    </a:cubicBezTo>
                    <a:lnTo>
                      <a:pt x="512" y="822"/>
                    </a:lnTo>
                    <a:cubicBezTo>
                      <a:pt x="522" y="832"/>
                      <a:pt x="506" y="863"/>
                      <a:pt x="521" y="863"/>
                    </a:cubicBezTo>
                    <a:cubicBezTo>
                      <a:pt x="523" y="863"/>
                      <a:pt x="526" y="862"/>
                      <a:pt x="529" y="861"/>
                    </a:cubicBezTo>
                    <a:lnTo>
                      <a:pt x="529" y="861"/>
                    </a:lnTo>
                    <a:cubicBezTo>
                      <a:pt x="529" y="861"/>
                      <a:pt x="529" y="866"/>
                      <a:pt x="523" y="866"/>
                    </a:cubicBezTo>
                    <a:lnTo>
                      <a:pt x="529" y="872"/>
                    </a:lnTo>
                    <a:lnTo>
                      <a:pt x="523" y="878"/>
                    </a:lnTo>
                    <a:lnTo>
                      <a:pt x="546" y="878"/>
                    </a:lnTo>
                    <a:lnTo>
                      <a:pt x="540" y="889"/>
                    </a:lnTo>
                    <a:cubicBezTo>
                      <a:pt x="546" y="894"/>
                      <a:pt x="562" y="900"/>
                      <a:pt x="573" y="916"/>
                    </a:cubicBezTo>
                    <a:lnTo>
                      <a:pt x="568" y="916"/>
                    </a:lnTo>
                    <a:cubicBezTo>
                      <a:pt x="565" y="915"/>
                      <a:pt x="563" y="915"/>
                      <a:pt x="561" y="915"/>
                    </a:cubicBezTo>
                    <a:cubicBezTo>
                      <a:pt x="548" y="915"/>
                      <a:pt x="542" y="927"/>
                      <a:pt x="551" y="927"/>
                    </a:cubicBezTo>
                    <a:lnTo>
                      <a:pt x="562" y="933"/>
                    </a:lnTo>
                    <a:lnTo>
                      <a:pt x="551" y="944"/>
                    </a:lnTo>
                    <a:cubicBezTo>
                      <a:pt x="553" y="943"/>
                      <a:pt x="555" y="942"/>
                      <a:pt x="556" y="942"/>
                    </a:cubicBezTo>
                    <a:cubicBezTo>
                      <a:pt x="562" y="942"/>
                      <a:pt x="556" y="959"/>
                      <a:pt x="559" y="959"/>
                    </a:cubicBezTo>
                    <a:cubicBezTo>
                      <a:pt x="559" y="959"/>
                      <a:pt x="560" y="958"/>
                      <a:pt x="562" y="955"/>
                    </a:cubicBezTo>
                    <a:cubicBezTo>
                      <a:pt x="568" y="955"/>
                      <a:pt x="579" y="949"/>
                      <a:pt x="590" y="944"/>
                    </a:cubicBezTo>
                    <a:lnTo>
                      <a:pt x="590" y="944"/>
                    </a:lnTo>
                    <a:cubicBezTo>
                      <a:pt x="595" y="949"/>
                      <a:pt x="579" y="949"/>
                      <a:pt x="579" y="961"/>
                    </a:cubicBezTo>
                    <a:cubicBezTo>
                      <a:pt x="582" y="964"/>
                      <a:pt x="585" y="965"/>
                      <a:pt x="587" y="965"/>
                    </a:cubicBezTo>
                    <a:cubicBezTo>
                      <a:pt x="590" y="965"/>
                      <a:pt x="592" y="964"/>
                      <a:pt x="594" y="964"/>
                    </a:cubicBezTo>
                    <a:cubicBezTo>
                      <a:pt x="597" y="964"/>
                      <a:pt x="599" y="965"/>
                      <a:pt x="601" y="972"/>
                    </a:cubicBezTo>
                    <a:lnTo>
                      <a:pt x="595" y="977"/>
                    </a:lnTo>
                    <a:lnTo>
                      <a:pt x="601" y="977"/>
                    </a:lnTo>
                    <a:cubicBezTo>
                      <a:pt x="603" y="977"/>
                      <a:pt x="604" y="977"/>
                      <a:pt x="605" y="977"/>
                    </a:cubicBezTo>
                    <a:cubicBezTo>
                      <a:pt x="615" y="977"/>
                      <a:pt x="607" y="990"/>
                      <a:pt x="613" y="990"/>
                    </a:cubicBezTo>
                    <a:cubicBezTo>
                      <a:pt x="616" y="990"/>
                      <a:pt x="620" y="988"/>
                      <a:pt x="629" y="983"/>
                    </a:cubicBezTo>
                    <a:cubicBezTo>
                      <a:pt x="629" y="988"/>
                      <a:pt x="634" y="988"/>
                      <a:pt x="629" y="1005"/>
                    </a:cubicBezTo>
                    <a:cubicBezTo>
                      <a:pt x="645" y="1005"/>
                      <a:pt x="656" y="1010"/>
                      <a:pt x="673" y="1010"/>
                    </a:cubicBezTo>
                    <a:cubicBezTo>
                      <a:pt x="667" y="1019"/>
                      <a:pt x="665" y="1021"/>
                      <a:pt x="666" y="1021"/>
                    </a:cubicBezTo>
                    <a:cubicBezTo>
                      <a:pt x="666" y="1021"/>
                      <a:pt x="669" y="1018"/>
                      <a:pt x="671" y="1018"/>
                    </a:cubicBezTo>
                    <a:cubicBezTo>
                      <a:pt x="672" y="1018"/>
                      <a:pt x="673" y="1019"/>
                      <a:pt x="673" y="1021"/>
                    </a:cubicBezTo>
                    <a:lnTo>
                      <a:pt x="678" y="1010"/>
                    </a:lnTo>
                    <a:cubicBezTo>
                      <a:pt x="689" y="1021"/>
                      <a:pt x="689" y="1060"/>
                      <a:pt x="706" y="1071"/>
                    </a:cubicBezTo>
                    <a:lnTo>
                      <a:pt x="701" y="1088"/>
                    </a:lnTo>
                    <a:lnTo>
                      <a:pt x="712" y="1082"/>
                    </a:lnTo>
                    <a:cubicBezTo>
                      <a:pt x="728" y="1099"/>
                      <a:pt x="745" y="1121"/>
                      <a:pt x="761" y="1138"/>
                    </a:cubicBezTo>
                    <a:cubicBezTo>
                      <a:pt x="765" y="1138"/>
                      <a:pt x="776" y="1133"/>
                      <a:pt x="783" y="1133"/>
                    </a:cubicBezTo>
                    <a:cubicBezTo>
                      <a:pt x="787" y="1133"/>
                      <a:pt x="789" y="1134"/>
                      <a:pt x="789" y="1138"/>
                    </a:cubicBezTo>
                    <a:cubicBezTo>
                      <a:pt x="811" y="1143"/>
                      <a:pt x="822" y="1143"/>
                      <a:pt x="828" y="1165"/>
                    </a:cubicBezTo>
                    <a:lnTo>
                      <a:pt x="822" y="1171"/>
                    </a:lnTo>
                    <a:cubicBezTo>
                      <a:pt x="826" y="1170"/>
                      <a:pt x="828" y="1169"/>
                      <a:pt x="829" y="1169"/>
                    </a:cubicBezTo>
                    <a:cubicBezTo>
                      <a:pt x="835" y="1169"/>
                      <a:pt x="830" y="1176"/>
                      <a:pt x="839" y="1176"/>
                    </a:cubicBezTo>
                    <a:lnTo>
                      <a:pt x="839" y="1165"/>
                    </a:lnTo>
                    <a:cubicBezTo>
                      <a:pt x="842" y="1163"/>
                      <a:pt x="843" y="1162"/>
                      <a:pt x="844" y="1162"/>
                    </a:cubicBezTo>
                    <a:cubicBezTo>
                      <a:pt x="848" y="1162"/>
                      <a:pt x="844" y="1172"/>
                      <a:pt x="844" y="1176"/>
                    </a:cubicBezTo>
                    <a:lnTo>
                      <a:pt x="855" y="1171"/>
                    </a:lnTo>
                    <a:lnTo>
                      <a:pt x="855" y="1176"/>
                    </a:lnTo>
                    <a:lnTo>
                      <a:pt x="861" y="1171"/>
                    </a:lnTo>
                    <a:lnTo>
                      <a:pt x="855" y="1182"/>
                    </a:lnTo>
                    <a:cubicBezTo>
                      <a:pt x="861" y="1182"/>
                      <a:pt x="872" y="1182"/>
                      <a:pt x="883" y="1171"/>
                    </a:cubicBezTo>
                    <a:lnTo>
                      <a:pt x="883" y="1171"/>
                    </a:lnTo>
                    <a:cubicBezTo>
                      <a:pt x="883" y="1176"/>
                      <a:pt x="883" y="1182"/>
                      <a:pt x="878" y="1182"/>
                    </a:cubicBezTo>
                    <a:lnTo>
                      <a:pt x="900" y="1204"/>
                    </a:lnTo>
                    <a:lnTo>
                      <a:pt x="900" y="1198"/>
                    </a:lnTo>
                    <a:cubicBezTo>
                      <a:pt x="903" y="1189"/>
                      <a:pt x="909" y="1185"/>
                      <a:pt x="914" y="1185"/>
                    </a:cubicBezTo>
                    <a:cubicBezTo>
                      <a:pt x="919" y="1185"/>
                      <a:pt x="922" y="1188"/>
                      <a:pt x="922" y="1193"/>
                    </a:cubicBezTo>
                    <a:cubicBezTo>
                      <a:pt x="905" y="1198"/>
                      <a:pt x="905" y="1204"/>
                      <a:pt x="905" y="1221"/>
                    </a:cubicBezTo>
                    <a:cubicBezTo>
                      <a:pt x="911" y="1221"/>
                      <a:pt x="911" y="1204"/>
                      <a:pt x="922" y="1204"/>
                    </a:cubicBezTo>
                    <a:cubicBezTo>
                      <a:pt x="923" y="1202"/>
                      <a:pt x="926" y="1202"/>
                      <a:pt x="928" y="1202"/>
                    </a:cubicBezTo>
                    <a:cubicBezTo>
                      <a:pt x="933" y="1202"/>
                      <a:pt x="938" y="1206"/>
                      <a:pt x="938" y="1210"/>
                    </a:cubicBezTo>
                    <a:lnTo>
                      <a:pt x="933" y="1210"/>
                    </a:lnTo>
                    <a:cubicBezTo>
                      <a:pt x="938" y="1210"/>
                      <a:pt x="927" y="1232"/>
                      <a:pt x="933" y="1237"/>
                    </a:cubicBezTo>
                    <a:cubicBezTo>
                      <a:pt x="936" y="1236"/>
                      <a:pt x="938" y="1236"/>
                      <a:pt x="939" y="1236"/>
                    </a:cubicBezTo>
                    <a:cubicBezTo>
                      <a:pt x="943" y="1236"/>
                      <a:pt x="943" y="1238"/>
                      <a:pt x="945" y="1238"/>
                    </a:cubicBezTo>
                    <a:cubicBezTo>
                      <a:pt x="946" y="1238"/>
                      <a:pt x="948" y="1236"/>
                      <a:pt x="955" y="1226"/>
                    </a:cubicBezTo>
                    <a:lnTo>
                      <a:pt x="955" y="1226"/>
                    </a:lnTo>
                    <a:cubicBezTo>
                      <a:pt x="961" y="1226"/>
                      <a:pt x="950" y="1237"/>
                      <a:pt x="950" y="1248"/>
                    </a:cubicBezTo>
                    <a:cubicBezTo>
                      <a:pt x="951" y="1246"/>
                      <a:pt x="952" y="1245"/>
                      <a:pt x="953" y="1245"/>
                    </a:cubicBezTo>
                    <a:cubicBezTo>
                      <a:pt x="957" y="1245"/>
                      <a:pt x="959" y="1256"/>
                      <a:pt x="955" y="1265"/>
                    </a:cubicBezTo>
                    <a:cubicBezTo>
                      <a:pt x="961" y="1259"/>
                      <a:pt x="965" y="1257"/>
                      <a:pt x="967" y="1257"/>
                    </a:cubicBezTo>
                    <a:cubicBezTo>
                      <a:pt x="975" y="1257"/>
                      <a:pt x="972" y="1273"/>
                      <a:pt x="976" y="1273"/>
                    </a:cubicBezTo>
                    <a:cubicBezTo>
                      <a:pt x="977" y="1273"/>
                      <a:pt x="979" y="1271"/>
                      <a:pt x="983" y="1265"/>
                    </a:cubicBezTo>
                    <a:lnTo>
                      <a:pt x="983" y="1265"/>
                    </a:lnTo>
                    <a:lnTo>
                      <a:pt x="977" y="1287"/>
                    </a:lnTo>
                    <a:cubicBezTo>
                      <a:pt x="983" y="1282"/>
                      <a:pt x="988" y="1265"/>
                      <a:pt x="994" y="1265"/>
                    </a:cubicBezTo>
                    <a:lnTo>
                      <a:pt x="994" y="1265"/>
                    </a:lnTo>
                    <a:cubicBezTo>
                      <a:pt x="994" y="1276"/>
                      <a:pt x="988" y="1287"/>
                      <a:pt x="983" y="1293"/>
                    </a:cubicBezTo>
                    <a:lnTo>
                      <a:pt x="1005" y="1276"/>
                    </a:lnTo>
                    <a:cubicBezTo>
                      <a:pt x="1010" y="1315"/>
                      <a:pt x="1060" y="1331"/>
                      <a:pt x="1066" y="1370"/>
                    </a:cubicBezTo>
                    <a:cubicBezTo>
                      <a:pt x="1077" y="1376"/>
                      <a:pt x="1104" y="1376"/>
                      <a:pt x="1121" y="1392"/>
                    </a:cubicBezTo>
                    <a:lnTo>
                      <a:pt x="1121" y="1387"/>
                    </a:lnTo>
                    <a:lnTo>
                      <a:pt x="1132" y="1387"/>
                    </a:lnTo>
                    <a:cubicBezTo>
                      <a:pt x="1143" y="1403"/>
                      <a:pt x="1154" y="1431"/>
                      <a:pt x="1182" y="1431"/>
                    </a:cubicBezTo>
                    <a:cubicBezTo>
                      <a:pt x="1187" y="1428"/>
                      <a:pt x="1191" y="1427"/>
                      <a:pt x="1193" y="1427"/>
                    </a:cubicBezTo>
                    <a:cubicBezTo>
                      <a:pt x="1204" y="1427"/>
                      <a:pt x="1184" y="1454"/>
                      <a:pt x="1200" y="1454"/>
                    </a:cubicBezTo>
                    <a:cubicBezTo>
                      <a:pt x="1201" y="1454"/>
                      <a:pt x="1202" y="1453"/>
                      <a:pt x="1204" y="1453"/>
                    </a:cubicBezTo>
                    <a:lnTo>
                      <a:pt x="1204" y="1453"/>
                    </a:lnTo>
                    <a:lnTo>
                      <a:pt x="1199" y="1459"/>
                    </a:lnTo>
                    <a:cubicBezTo>
                      <a:pt x="1215" y="1459"/>
                      <a:pt x="1226" y="1459"/>
                      <a:pt x="1254" y="1453"/>
                    </a:cubicBezTo>
                    <a:lnTo>
                      <a:pt x="1254" y="1453"/>
                    </a:lnTo>
                    <a:cubicBezTo>
                      <a:pt x="1243" y="1467"/>
                      <a:pt x="1244" y="1468"/>
                      <a:pt x="1248" y="1468"/>
                    </a:cubicBezTo>
                    <a:cubicBezTo>
                      <a:pt x="1249" y="1468"/>
                      <a:pt x="1250" y="1468"/>
                      <a:pt x="1250" y="1468"/>
                    </a:cubicBezTo>
                    <a:cubicBezTo>
                      <a:pt x="1253" y="1468"/>
                      <a:pt x="1256" y="1469"/>
                      <a:pt x="1254" y="1475"/>
                    </a:cubicBezTo>
                    <a:lnTo>
                      <a:pt x="1259" y="1470"/>
                    </a:lnTo>
                    <a:lnTo>
                      <a:pt x="1259" y="1486"/>
                    </a:lnTo>
                    <a:lnTo>
                      <a:pt x="1270" y="1481"/>
                    </a:lnTo>
                    <a:lnTo>
                      <a:pt x="1265" y="1497"/>
                    </a:lnTo>
                    <a:cubicBezTo>
                      <a:pt x="1270" y="1503"/>
                      <a:pt x="1293" y="1503"/>
                      <a:pt x="1287" y="1531"/>
                    </a:cubicBezTo>
                    <a:cubicBezTo>
                      <a:pt x="1320" y="1531"/>
                      <a:pt x="1342" y="1553"/>
                      <a:pt x="1370" y="1569"/>
                    </a:cubicBezTo>
                    <a:cubicBezTo>
                      <a:pt x="1372" y="1567"/>
                      <a:pt x="1375" y="1567"/>
                      <a:pt x="1378" y="1567"/>
                    </a:cubicBezTo>
                    <a:cubicBezTo>
                      <a:pt x="1385" y="1567"/>
                      <a:pt x="1392" y="1569"/>
                      <a:pt x="1392" y="1569"/>
                    </a:cubicBezTo>
                    <a:lnTo>
                      <a:pt x="1381" y="1591"/>
                    </a:lnTo>
                    <a:cubicBezTo>
                      <a:pt x="1389" y="1591"/>
                      <a:pt x="1398" y="1586"/>
                      <a:pt x="1404" y="1586"/>
                    </a:cubicBezTo>
                    <a:cubicBezTo>
                      <a:pt x="1407" y="1586"/>
                      <a:pt x="1409" y="1588"/>
                      <a:pt x="1409" y="1591"/>
                    </a:cubicBezTo>
                    <a:cubicBezTo>
                      <a:pt x="1416" y="1591"/>
                      <a:pt x="1419" y="1599"/>
                      <a:pt x="1423" y="1599"/>
                    </a:cubicBezTo>
                    <a:cubicBezTo>
                      <a:pt x="1425" y="1599"/>
                      <a:pt x="1427" y="1597"/>
                      <a:pt x="1431" y="1591"/>
                    </a:cubicBezTo>
                    <a:lnTo>
                      <a:pt x="1431" y="1591"/>
                    </a:lnTo>
                    <a:cubicBezTo>
                      <a:pt x="1435" y="1596"/>
                      <a:pt x="1436" y="1604"/>
                      <a:pt x="1431" y="1612"/>
                    </a:cubicBezTo>
                    <a:lnTo>
                      <a:pt x="1431" y="1612"/>
                    </a:lnTo>
                    <a:cubicBezTo>
                      <a:pt x="1431" y="1612"/>
                      <a:pt x="1431" y="1612"/>
                      <a:pt x="1431" y="1612"/>
                    </a:cubicBezTo>
                    <a:cubicBezTo>
                      <a:pt x="1436" y="1612"/>
                      <a:pt x="1436" y="1636"/>
                      <a:pt x="1436" y="1636"/>
                    </a:cubicBezTo>
                    <a:cubicBezTo>
                      <a:pt x="1436" y="1636"/>
                      <a:pt x="1508" y="1702"/>
                      <a:pt x="1603" y="1757"/>
                    </a:cubicBezTo>
                    <a:cubicBezTo>
                      <a:pt x="1675" y="1798"/>
                      <a:pt x="1754" y="1835"/>
                      <a:pt x="1823" y="1835"/>
                    </a:cubicBezTo>
                    <a:cubicBezTo>
                      <a:pt x="1849" y="1835"/>
                      <a:pt x="1873" y="1830"/>
                      <a:pt x="1896" y="1818"/>
                    </a:cubicBezTo>
                    <a:cubicBezTo>
                      <a:pt x="1901" y="1813"/>
                      <a:pt x="1918" y="1807"/>
                      <a:pt x="1923" y="1791"/>
                    </a:cubicBezTo>
                    <a:cubicBezTo>
                      <a:pt x="1928" y="1791"/>
                      <a:pt x="1925" y="1808"/>
                      <a:pt x="1928" y="1808"/>
                    </a:cubicBezTo>
                    <a:cubicBezTo>
                      <a:pt x="1928" y="1808"/>
                      <a:pt x="1928" y="1808"/>
                      <a:pt x="1929" y="1807"/>
                    </a:cubicBezTo>
                    <a:cubicBezTo>
                      <a:pt x="1929" y="1792"/>
                      <a:pt x="1946" y="1782"/>
                      <a:pt x="1950" y="1765"/>
                    </a:cubicBezTo>
                    <a:lnTo>
                      <a:pt x="1950" y="1765"/>
                    </a:lnTo>
                    <a:lnTo>
                      <a:pt x="1946" y="1774"/>
                    </a:lnTo>
                    <a:lnTo>
                      <a:pt x="1946" y="1752"/>
                    </a:lnTo>
                    <a:cubicBezTo>
                      <a:pt x="1938" y="1756"/>
                      <a:pt x="1927" y="1771"/>
                      <a:pt x="1921" y="1771"/>
                    </a:cubicBezTo>
                    <a:cubicBezTo>
                      <a:pt x="1919" y="1771"/>
                      <a:pt x="1918" y="1769"/>
                      <a:pt x="1918" y="1763"/>
                    </a:cubicBezTo>
                    <a:cubicBezTo>
                      <a:pt x="1907" y="1757"/>
                      <a:pt x="1923" y="1752"/>
                      <a:pt x="1923" y="1746"/>
                    </a:cubicBezTo>
                    <a:lnTo>
                      <a:pt x="1923" y="1730"/>
                    </a:lnTo>
                    <a:cubicBezTo>
                      <a:pt x="1923" y="1731"/>
                      <a:pt x="1925" y="1732"/>
                      <a:pt x="1928" y="1732"/>
                    </a:cubicBezTo>
                    <a:cubicBezTo>
                      <a:pt x="1934" y="1732"/>
                      <a:pt x="1942" y="1728"/>
                      <a:pt x="1935" y="1724"/>
                    </a:cubicBezTo>
                    <a:cubicBezTo>
                      <a:pt x="1933" y="1720"/>
                      <a:pt x="1932" y="1718"/>
                      <a:pt x="1932" y="1718"/>
                    </a:cubicBezTo>
                    <a:lnTo>
                      <a:pt x="1932" y="1718"/>
                    </a:lnTo>
                    <a:cubicBezTo>
                      <a:pt x="1932" y="1718"/>
                      <a:pt x="1932" y="1718"/>
                      <a:pt x="1932" y="1718"/>
                    </a:cubicBezTo>
                    <a:lnTo>
                      <a:pt x="1932" y="1718"/>
                    </a:lnTo>
                    <a:cubicBezTo>
                      <a:pt x="1933" y="1715"/>
                      <a:pt x="1935" y="1711"/>
                      <a:pt x="1935" y="1708"/>
                    </a:cubicBezTo>
                    <a:lnTo>
                      <a:pt x="1929" y="1702"/>
                    </a:lnTo>
                    <a:cubicBezTo>
                      <a:pt x="1930" y="1701"/>
                      <a:pt x="1931" y="1700"/>
                      <a:pt x="1932" y="1700"/>
                    </a:cubicBezTo>
                    <a:cubicBezTo>
                      <a:pt x="1933" y="1700"/>
                      <a:pt x="1934" y="1702"/>
                      <a:pt x="1934" y="1702"/>
                    </a:cubicBezTo>
                    <a:cubicBezTo>
                      <a:pt x="1935" y="1702"/>
                      <a:pt x="1935" y="1701"/>
                      <a:pt x="1935" y="1697"/>
                    </a:cubicBezTo>
                    <a:lnTo>
                      <a:pt x="1935" y="1697"/>
                    </a:lnTo>
                    <a:lnTo>
                      <a:pt x="1923" y="1702"/>
                    </a:lnTo>
                    <a:cubicBezTo>
                      <a:pt x="1927" y="1692"/>
                      <a:pt x="1926" y="1690"/>
                      <a:pt x="1923" y="1690"/>
                    </a:cubicBezTo>
                    <a:cubicBezTo>
                      <a:pt x="1920" y="1690"/>
                      <a:pt x="1917" y="1692"/>
                      <a:pt x="1915" y="1692"/>
                    </a:cubicBezTo>
                    <a:cubicBezTo>
                      <a:pt x="1912" y="1692"/>
                      <a:pt x="1912" y="1690"/>
                      <a:pt x="1918" y="1680"/>
                    </a:cubicBezTo>
                    <a:cubicBezTo>
                      <a:pt x="1923" y="1680"/>
                      <a:pt x="1923" y="1674"/>
                      <a:pt x="1929" y="1669"/>
                    </a:cubicBezTo>
                    <a:lnTo>
                      <a:pt x="1918" y="1663"/>
                    </a:lnTo>
                    <a:cubicBezTo>
                      <a:pt x="1918" y="1652"/>
                      <a:pt x="1923" y="1652"/>
                      <a:pt x="1923" y="1652"/>
                    </a:cubicBezTo>
                    <a:cubicBezTo>
                      <a:pt x="1923" y="1650"/>
                      <a:pt x="1923" y="1650"/>
                      <a:pt x="1922" y="1650"/>
                    </a:cubicBezTo>
                    <a:cubicBezTo>
                      <a:pt x="1920" y="1650"/>
                      <a:pt x="1918" y="1652"/>
                      <a:pt x="1918" y="1652"/>
                    </a:cubicBezTo>
                    <a:cubicBezTo>
                      <a:pt x="1918" y="1647"/>
                      <a:pt x="1901" y="1647"/>
                      <a:pt x="1918" y="1636"/>
                    </a:cubicBezTo>
                    <a:cubicBezTo>
                      <a:pt x="1915" y="1630"/>
                      <a:pt x="1913" y="1629"/>
                      <a:pt x="1910" y="1629"/>
                    </a:cubicBezTo>
                    <a:cubicBezTo>
                      <a:pt x="1904" y="1629"/>
                      <a:pt x="1899" y="1640"/>
                      <a:pt x="1897" y="1640"/>
                    </a:cubicBezTo>
                    <a:cubicBezTo>
                      <a:pt x="1896" y="1640"/>
                      <a:pt x="1896" y="1639"/>
                      <a:pt x="1896" y="1636"/>
                    </a:cubicBezTo>
                    <a:cubicBezTo>
                      <a:pt x="1899" y="1627"/>
                      <a:pt x="1900" y="1627"/>
                      <a:pt x="1901" y="1627"/>
                    </a:cubicBezTo>
                    <a:cubicBezTo>
                      <a:pt x="1903" y="1627"/>
                      <a:pt x="1904" y="1627"/>
                      <a:pt x="1907" y="1619"/>
                    </a:cubicBezTo>
                    <a:lnTo>
                      <a:pt x="1896" y="1619"/>
                    </a:lnTo>
                    <a:lnTo>
                      <a:pt x="1907" y="1608"/>
                    </a:lnTo>
                    <a:cubicBezTo>
                      <a:pt x="1890" y="1580"/>
                      <a:pt x="1907" y="1508"/>
                      <a:pt x="1874" y="1508"/>
                    </a:cubicBezTo>
                    <a:cubicBezTo>
                      <a:pt x="1879" y="1497"/>
                      <a:pt x="1879" y="1503"/>
                      <a:pt x="1890" y="1497"/>
                    </a:cubicBezTo>
                    <a:lnTo>
                      <a:pt x="1890" y="1497"/>
                    </a:lnTo>
                    <a:cubicBezTo>
                      <a:pt x="1889" y="1498"/>
                      <a:pt x="1887" y="1498"/>
                      <a:pt x="1886" y="1498"/>
                    </a:cubicBezTo>
                    <a:cubicBezTo>
                      <a:pt x="1864" y="1498"/>
                      <a:pt x="1878" y="1453"/>
                      <a:pt x="1863" y="1448"/>
                    </a:cubicBezTo>
                    <a:lnTo>
                      <a:pt x="1852" y="1453"/>
                    </a:lnTo>
                    <a:cubicBezTo>
                      <a:pt x="1852" y="1403"/>
                      <a:pt x="1813" y="1414"/>
                      <a:pt x="1796" y="1387"/>
                    </a:cubicBezTo>
                    <a:lnTo>
                      <a:pt x="1796" y="1392"/>
                    </a:lnTo>
                    <a:cubicBezTo>
                      <a:pt x="1791" y="1398"/>
                      <a:pt x="1785" y="1398"/>
                      <a:pt x="1780" y="1398"/>
                    </a:cubicBezTo>
                    <a:cubicBezTo>
                      <a:pt x="1780" y="1396"/>
                      <a:pt x="1781" y="1393"/>
                      <a:pt x="1782" y="1389"/>
                    </a:cubicBezTo>
                    <a:lnTo>
                      <a:pt x="1782" y="1389"/>
                    </a:lnTo>
                    <a:cubicBezTo>
                      <a:pt x="1782" y="1390"/>
                      <a:pt x="1781" y="1391"/>
                      <a:pt x="1780" y="1392"/>
                    </a:cubicBezTo>
                    <a:cubicBezTo>
                      <a:pt x="1769" y="1348"/>
                      <a:pt x="1724" y="1331"/>
                      <a:pt x="1702" y="1293"/>
                    </a:cubicBezTo>
                    <a:cubicBezTo>
                      <a:pt x="1652" y="1276"/>
                      <a:pt x="1614" y="1221"/>
                      <a:pt x="1564" y="1193"/>
                    </a:cubicBezTo>
                    <a:lnTo>
                      <a:pt x="1564" y="1193"/>
                    </a:lnTo>
                    <a:cubicBezTo>
                      <a:pt x="1568" y="1197"/>
                      <a:pt x="1557" y="1210"/>
                      <a:pt x="1551" y="1210"/>
                    </a:cubicBezTo>
                    <a:cubicBezTo>
                      <a:pt x="1549" y="1210"/>
                      <a:pt x="1547" y="1208"/>
                      <a:pt x="1547" y="1204"/>
                    </a:cubicBezTo>
                    <a:cubicBezTo>
                      <a:pt x="1564" y="1154"/>
                      <a:pt x="1520" y="1193"/>
                      <a:pt x="1531" y="1154"/>
                    </a:cubicBezTo>
                    <a:cubicBezTo>
                      <a:pt x="1497" y="1149"/>
                      <a:pt x="1493" y="1112"/>
                      <a:pt x="1467" y="1112"/>
                    </a:cubicBezTo>
                    <a:cubicBezTo>
                      <a:pt x="1463" y="1112"/>
                      <a:pt x="1459" y="1113"/>
                      <a:pt x="1453" y="1115"/>
                    </a:cubicBezTo>
                    <a:lnTo>
                      <a:pt x="1459" y="1099"/>
                    </a:lnTo>
                    <a:cubicBezTo>
                      <a:pt x="1459" y="1097"/>
                      <a:pt x="1458" y="1096"/>
                      <a:pt x="1457" y="1096"/>
                    </a:cubicBezTo>
                    <a:cubicBezTo>
                      <a:pt x="1455" y="1096"/>
                      <a:pt x="1451" y="1099"/>
                      <a:pt x="1448" y="1099"/>
                    </a:cubicBezTo>
                    <a:cubicBezTo>
                      <a:pt x="1436" y="1088"/>
                      <a:pt x="1420" y="1093"/>
                      <a:pt x="1420" y="1088"/>
                    </a:cubicBezTo>
                    <a:lnTo>
                      <a:pt x="1409" y="1099"/>
                    </a:lnTo>
                    <a:cubicBezTo>
                      <a:pt x="1404" y="1099"/>
                      <a:pt x="1414" y="1092"/>
                      <a:pt x="1410" y="1092"/>
                    </a:cubicBezTo>
                    <a:cubicBezTo>
                      <a:pt x="1409" y="1092"/>
                      <a:pt x="1407" y="1092"/>
                      <a:pt x="1403" y="1093"/>
                    </a:cubicBezTo>
                    <a:lnTo>
                      <a:pt x="1409" y="1088"/>
                    </a:lnTo>
                    <a:lnTo>
                      <a:pt x="1398" y="1093"/>
                    </a:lnTo>
                    <a:cubicBezTo>
                      <a:pt x="1409" y="1071"/>
                      <a:pt x="1381" y="1082"/>
                      <a:pt x="1392" y="1066"/>
                    </a:cubicBezTo>
                    <a:cubicBezTo>
                      <a:pt x="1381" y="1066"/>
                      <a:pt x="1365" y="1066"/>
                      <a:pt x="1353" y="1055"/>
                    </a:cubicBezTo>
                    <a:cubicBezTo>
                      <a:pt x="1365" y="1038"/>
                      <a:pt x="1348" y="1032"/>
                      <a:pt x="1348" y="1016"/>
                    </a:cubicBezTo>
                    <a:cubicBezTo>
                      <a:pt x="1326" y="1010"/>
                      <a:pt x="1309" y="999"/>
                      <a:pt x="1287" y="977"/>
                    </a:cubicBezTo>
                    <a:lnTo>
                      <a:pt x="1270" y="988"/>
                    </a:lnTo>
                    <a:lnTo>
                      <a:pt x="1265" y="988"/>
                    </a:lnTo>
                    <a:cubicBezTo>
                      <a:pt x="1265" y="988"/>
                      <a:pt x="1265" y="983"/>
                      <a:pt x="1270" y="983"/>
                    </a:cubicBezTo>
                    <a:cubicBezTo>
                      <a:pt x="1275" y="973"/>
                      <a:pt x="1274" y="971"/>
                      <a:pt x="1271" y="971"/>
                    </a:cubicBezTo>
                    <a:cubicBezTo>
                      <a:pt x="1268" y="971"/>
                      <a:pt x="1263" y="973"/>
                      <a:pt x="1261" y="973"/>
                    </a:cubicBezTo>
                    <a:cubicBezTo>
                      <a:pt x="1260" y="973"/>
                      <a:pt x="1259" y="973"/>
                      <a:pt x="1259" y="972"/>
                    </a:cubicBezTo>
                    <a:cubicBezTo>
                      <a:pt x="1257" y="977"/>
                      <a:pt x="1257" y="979"/>
                      <a:pt x="1258" y="979"/>
                    </a:cubicBezTo>
                    <a:cubicBezTo>
                      <a:pt x="1259" y="979"/>
                      <a:pt x="1262" y="977"/>
                      <a:pt x="1265" y="977"/>
                    </a:cubicBezTo>
                    <a:lnTo>
                      <a:pt x="1265" y="977"/>
                    </a:lnTo>
                    <a:cubicBezTo>
                      <a:pt x="1265" y="981"/>
                      <a:pt x="1260" y="990"/>
                      <a:pt x="1257" y="990"/>
                    </a:cubicBezTo>
                    <a:cubicBezTo>
                      <a:pt x="1255" y="990"/>
                      <a:pt x="1254" y="988"/>
                      <a:pt x="1254" y="983"/>
                    </a:cubicBezTo>
                    <a:lnTo>
                      <a:pt x="1243" y="988"/>
                    </a:lnTo>
                    <a:cubicBezTo>
                      <a:pt x="1254" y="977"/>
                      <a:pt x="1254" y="972"/>
                      <a:pt x="1259" y="961"/>
                    </a:cubicBezTo>
                    <a:cubicBezTo>
                      <a:pt x="1237" y="955"/>
                      <a:pt x="1210" y="961"/>
                      <a:pt x="1204" y="944"/>
                    </a:cubicBezTo>
                    <a:cubicBezTo>
                      <a:pt x="1215" y="927"/>
                      <a:pt x="1187" y="933"/>
                      <a:pt x="1210" y="916"/>
                    </a:cubicBezTo>
                    <a:cubicBezTo>
                      <a:pt x="1199" y="916"/>
                      <a:pt x="1199" y="933"/>
                      <a:pt x="1182" y="944"/>
                    </a:cubicBezTo>
                    <a:cubicBezTo>
                      <a:pt x="1182" y="944"/>
                      <a:pt x="1176" y="944"/>
                      <a:pt x="1176" y="933"/>
                    </a:cubicBezTo>
                    <a:cubicBezTo>
                      <a:pt x="1182" y="927"/>
                      <a:pt x="1182" y="922"/>
                      <a:pt x="1187" y="922"/>
                    </a:cubicBezTo>
                    <a:lnTo>
                      <a:pt x="1182" y="916"/>
                    </a:lnTo>
                    <a:lnTo>
                      <a:pt x="1187" y="905"/>
                    </a:lnTo>
                    <a:cubicBezTo>
                      <a:pt x="1171" y="905"/>
                      <a:pt x="1176" y="872"/>
                      <a:pt x="1154" y="872"/>
                    </a:cubicBezTo>
                    <a:cubicBezTo>
                      <a:pt x="1149" y="878"/>
                      <a:pt x="1154" y="878"/>
                      <a:pt x="1149" y="889"/>
                    </a:cubicBezTo>
                    <a:cubicBezTo>
                      <a:pt x="1146" y="889"/>
                      <a:pt x="1144" y="889"/>
                      <a:pt x="1142" y="889"/>
                    </a:cubicBezTo>
                    <a:cubicBezTo>
                      <a:pt x="1127" y="889"/>
                      <a:pt x="1144" y="869"/>
                      <a:pt x="1130" y="867"/>
                    </a:cubicBezTo>
                    <a:lnTo>
                      <a:pt x="1130" y="867"/>
                    </a:lnTo>
                    <a:cubicBezTo>
                      <a:pt x="1129" y="867"/>
                      <a:pt x="1127" y="867"/>
                      <a:pt x="1126" y="867"/>
                    </a:cubicBezTo>
                    <a:cubicBezTo>
                      <a:pt x="1123" y="867"/>
                      <a:pt x="1121" y="866"/>
                      <a:pt x="1121" y="861"/>
                    </a:cubicBezTo>
                    <a:cubicBezTo>
                      <a:pt x="1117" y="861"/>
                      <a:pt x="1119" y="852"/>
                      <a:pt x="1120" y="845"/>
                    </a:cubicBezTo>
                    <a:lnTo>
                      <a:pt x="1120" y="845"/>
                    </a:lnTo>
                    <a:cubicBezTo>
                      <a:pt x="1120" y="847"/>
                      <a:pt x="1118" y="850"/>
                      <a:pt x="1116" y="850"/>
                    </a:cubicBezTo>
                    <a:cubicBezTo>
                      <a:pt x="1116" y="839"/>
                      <a:pt x="1099" y="833"/>
                      <a:pt x="1093" y="822"/>
                    </a:cubicBezTo>
                    <a:lnTo>
                      <a:pt x="1099" y="817"/>
                    </a:lnTo>
                    <a:lnTo>
                      <a:pt x="1099" y="817"/>
                    </a:lnTo>
                    <a:cubicBezTo>
                      <a:pt x="1094" y="820"/>
                      <a:pt x="1091" y="822"/>
                      <a:pt x="1090" y="822"/>
                    </a:cubicBezTo>
                    <a:cubicBezTo>
                      <a:pt x="1085" y="822"/>
                      <a:pt x="1098" y="803"/>
                      <a:pt x="1093" y="795"/>
                    </a:cubicBezTo>
                    <a:cubicBezTo>
                      <a:pt x="1066" y="783"/>
                      <a:pt x="1016" y="767"/>
                      <a:pt x="994" y="750"/>
                    </a:cubicBezTo>
                    <a:cubicBezTo>
                      <a:pt x="987" y="755"/>
                      <a:pt x="981" y="757"/>
                      <a:pt x="976" y="757"/>
                    </a:cubicBezTo>
                    <a:cubicBezTo>
                      <a:pt x="969" y="757"/>
                      <a:pt x="964" y="753"/>
                      <a:pt x="961" y="750"/>
                    </a:cubicBezTo>
                    <a:lnTo>
                      <a:pt x="977" y="728"/>
                    </a:lnTo>
                    <a:lnTo>
                      <a:pt x="961" y="728"/>
                    </a:lnTo>
                    <a:lnTo>
                      <a:pt x="965" y="724"/>
                    </a:lnTo>
                    <a:lnTo>
                      <a:pt x="965" y="724"/>
                    </a:lnTo>
                    <a:cubicBezTo>
                      <a:pt x="963" y="725"/>
                      <a:pt x="962" y="725"/>
                      <a:pt x="962" y="725"/>
                    </a:cubicBezTo>
                    <a:lnTo>
                      <a:pt x="962" y="725"/>
                    </a:lnTo>
                    <a:cubicBezTo>
                      <a:pt x="963" y="718"/>
                      <a:pt x="953" y="705"/>
                      <a:pt x="977" y="700"/>
                    </a:cubicBezTo>
                    <a:lnTo>
                      <a:pt x="950" y="678"/>
                    </a:lnTo>
                    <a:cubicBezTo>
                      <a:pt x="948" y="678"/>
                      <a:pt x="947" y="677"/>
                      <a:pt x="946" y="677"/>
                    </a:cubicBezTo>
                    <a:cubicBezTo>
                      <a:pt x="938" y="677"/>
                      <a:pt x="931" y="687"/>
                      <a:pt x="929" y="687"/>
                    </a:cubicBezTo>
                    <a:cubicBezTo>
                      <a:pt x="928" y="687"/>
                      <a:pt x="927" y="686"/>
                      <a:pt x="927" y="684"/>
                    </a:cubicBezTo>
                    <a:cubicBezTo>
                      <a:pt x="933" y="678"/>
                      <a:pt x="933" y="684"/>
                      <a:pt x="938" y="673"/>
                    </a:cubicBezTo>
                    <a:cubicBezTo>
                      <a:pt x="937" y="665"/>
                      <a:pt x="933" y="662"/>
                      <a:pt x="928" y="662"/>
                    </a:cubicBezTo>
                    <a:cubicBezTo>
                      <a:pt x="915" y="662"/>
                      <a:pt x="895" y="678"/>
                      <a:pt x="884" y="678"/>
                    </a:cubicBezTo>
                    <a:cubicBezTo>
                      <a:pt x="881" y="678"/>
                      <a:pt x="879" y="677"/>
                      <a:pt x="878" y="673"/>
                    </a:cubicBezTo>
                    <a:lnTo>
                      <a:pt x="872" y="673"/>
                    </a:lnTo>
                    <a:cubicBezTo>
                      <a:pt x="867" y="680"/>
                      <a:pt x="866" y="682"/>
                      <a:pt x="867" y="682"/>
                    </a:cubicBezTo>
                    <a:cubicBezTo>
                      <a:pt x="869" y="682"/>
                      <a:pt x="876" y="676"/>
                      <a:pt x="878" y="676"/>
                    </a:cubicBezTo>
                    <a:lnTo>
                      <a:pt x="878" y="676"/>
                    </a:lnTo>
                    <a:cubicBezTo>
                      <a:pt x="879" y="676"/>
                      <a:pt x="879" y="676"/>
                      <a:pt x="878" y="678"/>
                    </a:cubicBezTo>
                    <a:cubicBezTo>
                      <a:pt x="867" y="700"/>
                      <a:pt x="867" y="684"/>
                      <a:pt x="850" y="700"/>
                    </a:cubicBezTo>
                    <a:cubicBezTo>
                      <a:pt x="850" y="698"/>
                      <a:pt x="849" y="698"/>
                      <a:pt x="846" y="698"/>
                    </a:cubicBezTo>
                    <a:cubicBezTo>
                      <a:pt x="844" y="698"/>
                      <a:pt x="842" y="698"/>
                      <a:pt x="839" y="695"/>
                    </a:cubicBezTo>
                    <a:cubicBezTo>
                      <a:pt x="844" y="678"/>
                      <a:pt x="822" y="678"/>
                      <a:pt x="828" y="656"/>
                    </a:cubicBezTo>
                    <a:lnTo>
                      <a:pt x="828" y="656"/>
                    </a:lnTo>
                    <a:cubicBezTo>
                      <a:pt x="823" y="656"/>
                      <a:pt x="805" y="674"/>
                      <a:pt x="797" y="674"/>
                    </a:cubicBezTo>
                    <a:cubicBezTo>
                      <a:pt x="796" y="674"/>
                      <a:pt x="795" y="673"/>
                      <a:pt x="795" y="673"/>
                    </a:cubicBezTo>
                    <a:cubicBezTo>
                      <a:pt x="800" y="651"/>
                      <a:pt x="811" y="656"/>
                      <a:pt x="811" y="651"/>
                    </a:cubicBezTo>
                    <a:lnTo>
                      <a:pt x="811" y="651"/>
                    </a:lnTo>
                    <a:lnTo>
                      <a:pt x="800" y="656"/>
                    </a:lnTo>
                    <a:cubicBezTo>
                      <a:pt x="795" y="651"/>
                      <a:pt x="800" y="651"/>
                      <a:pt x="811" y="645"/>
                    </a:cubicBezTo>
                    <a:cubicBezTo>
                      <a:pt x="810" y="644"/>
                      <a:pt x="808" y="644"/>
                      <a:pt x="807" y="644"/>
                    </a:cubicBezTo>
                    <a:cubicBezTo>
                      <a:pt x="801" y="644"/>
                      <a:pt x="797" y="649"/>
                      <a:pt x="793" y="649"/>
                    </a:cubicBezTo>
                    <a:cubicBezTo>
                      <a:pt x="792" y="649"/>
                      <a:pt x="790" y="648"/>
                      <a:pt x="789" y="645"/>
                    </a:cubicBezTo>
                    <a:lnTo>
                      <a:pt x="800" y="640"/>
                    </a:lnTo>
                    <a:cubicBezTo>
                      <a:pt x="795" y="640"/>
                      <a:pt x="795" y="629"/>
                      <a:pt x="789" y="623"/>
                    </a:cubicBezTo>
                    <a:cubicBezTo>
                      <a:pt x="791" y="621"/>
                      <a:pt x="792" y="621"/>
                      <a:pt x="793" y="621"/>
                    </a:cubicBezTo>
                    <a:cubicBezTo>
                      <a:pt x="795" y="621"/>
                      <a:pt x="795" y="623"/>
                      <a:pt x="795" y="623"/>
                    </a:cubicBezTo>
                    <a:cubicBezTo>
                      <a:pt x="796" y="616"/>
                      <a:pt x="796" y="613"/>
                      <a:pt x="794" y="613"/>
                    </a:cubicBezTo>
                    <a:cubicBezTo>
                      <a:pt x="791" y="613"/>
                      <a:pt x="784" y="623"/>
                      <a:pt x="784" y="623"/>
                    </a:cubicBezTo>
                    <a:cubicBezTo>
                      <a:pt x="784" y="629"/>
                      <a:pt x="784" y="640"/>
                      <a:pt x="767" y="645"/>
                    </a:cubicBezTo>
                    <a:cubicBezTo>
                      <a:pt x="767" y="644"/>
                      <a:pt x="766" y="643"/>
                      <a:pt x="764" y="643"/>
                    </a:cubicBezTo>
                    <a:cubicBezTo>
                      <a:pt x="761" y="643"/>
                      <a:pt x="757" y="645"/>
                      <a:pt x="754" y="645"/>
                    </a:cubicBezTo>
                    <a:cubicBezTo>
                      <a:pt x="752" y="645"/>
                      <a:pt x="752" y="644"/>
                      <a:pt x="756" y="640"/>
                    </a:cubicBezTo>
                    <a:lnTo>
                      <a:pt x="767" y="629"/>
                    </a:lnTo>
                    <a:cubicBezTo>
                      <a:pt x="760" y="629"/>
                      <a:pt x="757" y="633"/>
                      <a:pt x="753" y="633"/>
                    </a:cubicBezTo>
                    <a:cubicBezTo>
                      <a:pt x="751" y="633"/>
                      <a:pt x="748" y="632"/>
                      <a:pt x="745" y="629"/>
                    </a:cubicBezTo>
                    <a:lnTo>
                      <a:pt x="756" y="623"/>
                    </a:lnTo>
                    <a:lnTo>
                      <a:pt x="756" y="623"/>
                    </a:lnTo>
                    <a:cubicBezTo>
                      <a:pt x="753" y="624"/>
                      <a:pt x="750" y="625"/>
                      <a:pt x="748" y="625"/>
                    </a:cubicBezTo>
                    <a:cubicBezTo>
                      <a:pt x="739" y="625"/>
                      <a:pt x="738" y="616"/>
                      <a:pt x="734" y="612"/>
                    </a:cubicBezTo>
                    <a:cubicBezTo>
                      <a:pt x="728" y="612"/>
                      <a:pt x="717" y="617"/>
                      <a:pt x="717" y="617"/>
                    </a:cubicBezTo>
                    <a:cubicBezTo>
                      <a:pt x="717" y="623"/>
                      <a:pt x="712" y="629"/>
                      <a:pt x="706" y="640"/>
                    </a:cubicBezTo>
                    <a:cubicBezTo>
                      <a:pt x="708" y="633"/>
                      <a:pt x="706" y="632"/>
                      <a:pt x="703" y="632"/>
                    </a:cubicBezTo>
                    <a:cubicBezTo>
                      <a:pt x="699" y="632"/>
                      <a:pt x="690" y="637"/>
                      <a:pt x="684" y="637"/>
                    </a:cubicBezTo>
                    <a:cubicBezTo>
                      <a:pt x="681" y="637"/>
                      <a:pt x="678" y="635"/>
                      <a:pt x="678" y="629"/>
                    </a:cubicBezTo>
                    <a:cubicBezTo>
                      <a:pt x="682" y="625"/>
                      <a:pt x="685" y="622"/>
                      <a:pt x="687" y="622"/>
                    </a:cubicBezTo>
                    <a:cubicBezTo>
                      <a:pt x="688" y="622"/>
                      <a:pt x="689" y="624"/>
                      <a:pt x="689" y="629"/>
                    </a:cubicBezTo>
                    <a:cubicBezTo>
                      <a:pt x="712" y="617"/>
                      <a:pt x="728" y="601"/>
                      <a:pt x="739" y="595"/>
                    </a:cubicBezTo>
                    <a:cubicBezTo>
                      <a:pt x="734" y="595"/>
                      <a:pt x="728" y="595"/>
                      <a:pt x="734" y="590"/>
                    </a:cubicBezTo>
                    <a:lnTo>
                      <a:pt x="734" y="590"/>
                    </a:lnTo>
                    <a:lnTo>
                      <a:pt x="717" y="601"/>
                    </a:lnTo>
                    <a:cubicBezTo>
                      <a:pt x="717" y="601"/>
                      <a:pt x="717" y="595"/>
                      <a:pt x="712" y="595"/>
                    </a:cubicBezTo>
                    <a:cubicBezTo>
                      <a:pt x="706" y="601"/>
                      <a:pt x="701" y="617"/>
                      <a:pt x="689" y="617"/>
                    </a:cubicBezTo>
                    <a:cubicBezTo>
                      <a:pt x="685" y="617"/>
                      <a:pt x="701" y="600"/>
                      <a:pt x="701" y="600"/>
                    </a:cubicBezTo>
                    <a:lnTo>
                      <a:pt x="701" y="600"/>
                    </a:lnTo>
                    <a:cubicBezTo>
                      <a:pt x="701" y="600"/>
                      <a:pt x="701" y="600"/>
                      <a:pt x="701" y="601"/>
                    </a:cubicBezTo>
                    <a:cubicBezTo>
                      <a:pt x="689" y="601"/>
                      <a:pt x="683" y="608"/>
                      <a:pt x="680" y="608"/>
                    </a:cubicBezTo>
                    <a:cubicBezTo>
                      <a:pt x="679" y="608"/>
                      <a:pt x="678" y="606"/>
                      <a:pt x="678" y="601"/>
                    </a:cubicBezTo>
                    <a:lnTo>
                      <a:pt x="684" y="601"/>
                    </a:lnTo>
                    <a:cubicBezTo>
                      <a:pt x="684" y="590"/>
                      <a:pt x="673" y="595"/>
                      <a:pt x="684" y="573"/>
                    </a:cubicBezTo>
                    <a:cubicBezTo>
                      <a:pt x="689" y="568"/>
                      <a:pt x="689" y="568"/>
                      <a:pt x="695" y="568"/>
                    </a:cubicBezTo>
                    <a:cubicBezTo>
                      <a:pt x="714" y="563"/>
                      <a:pt x="696" y="566"/>
                      <a:pt x="702" y="560"/>
                    </a:cubicBezTo>
                    <a:lnTo>
                      <a:pt x="702" y="560"/>
                    </a:lnTo>
                    <a:cubicBezTo>
                      <a:pt x="700" y="561"/>
                      <a:pt x="698" y="562"/>
                      <a:pt x="697" y="562"/>
                    </a:cubicBezTo>
                    <a:cubicBezTo>
                      <a:pt x="692" y="562"/>
                      <a:pt x="689" y="557"/>
                      <a:pt x="689" y="557"/>
                    </a:cubicBezTo>
                    <a:lnTo>
                      <a:pt x="684" y="568"/>
                    </a:lnTo>
                    <a:cubicBezTo>
                      <a:pt x="676" y="574"/>
                      <a:pt x="672" y="576"/>
                      <a:pt x="671" y="576"/>
                    </a:cubicBezTo>
                    <a:cubicBezTo>
                      <a:pt x="668" y="576"/>
                      <a:pt x="702" y="544"/>
                      <a:pt x="689" y="540"/>
                    </a:cubicBezTo>
                    <a:cubicBezTo>
                      <a:pt x="678" y="540"/>
                      <a:pt x="689" y="546"/>
                      <a:pt x="678" y="546"/>
                    </a:cubicBezTo>
                    <a:cubicBezTo>
                      <a:pt x="678" y="540"/>
                      <a:pt x="684" y="529"/>
                      <a:pt x="673" y="529"/>
                    </a:cubicBezTo>
                    <a:cubicBezTo>
                      <a:pt x="673" y="523"/>
                      <a:pt x="675" y="518"/>
                      <a:pt x="677" y="514"/>
                    </a:cubicBezTo>
                    <a:lnTo>
                      <a:pt x="677" y="514"/>
                    </a:lnTo>
                    <a:lnTo>
                      <a:pt x="662" y="529"/>
                    </a:lnTo>
                    <a:cubicBezTo>
                      <a:pt x="656" y="518"/>
                      <a:pt x="640" y="518"/>
                      <a:pt x="640" y="512"/>
                    </a:cubicBezTo>
                    <a:lnTo>
                      <a:pt x="634" y="518"/>
                    </a:lnTo>
                    <a:cubicBezTo>
                      <a:pt x="627" y="518"/>
                      <a:pt x="617" y="523"/>
                      <a:pt x="610" y="523"/>
                    </a:cubicBezTo>
                    <a:cubicBezTo>
                      <a:pt x="606" y="523"/>
                      <a:pt x="603" y="522"/>
                      <a:pt x="601" y="518"/>
                    </a:cubicBezTo>
                    <a:cubicBezTo>
                      <a:pt x="604" y="512"/>
                      <a:pt x="606" y="511"/>
                      <a:pt x="609" y="511"/>
                    </a:cubicBezTo>
                    <a:cubicBezTo>
                      <a:pt x="611" y="511"/>
                      <a:pt x="612" y="512"/>
                      <a:pt x="612" y="512"/>
                    </a:cubicBezTo>
                    <a:cubicBezTo>
                      <a:pt x="612" y="501"/>
                      <a:pt x="606" y="507"/>
                      <a:pt x="606" y="501"/>
                    </a:cubicBezTo>
                    <a:cubicBezTo>
                      <a:pt x="608" y="496"/>
                      <a:pt x="609" y="495"/>
                      <a:pt x="610" y="495"/>
                    </a:cubicBezTo>
                    <a:cubicBezTo>
                      <a:pt x="612" y="495"/>
                      <a:pt x="613" y="497"/>
                      <a:pt x="615" y="497"/>
                    </a:cubicBezTo>
                    <a:cubicBezTo>
                      <a:pt x="617" y="497"/>
                      <a:pt x="620" y="495"/>
                      <a:pt x="623" y="490"/>
                    </a:cubicBezTo>
                    <a:lnTo>
                      <a:pt x="606" y="485"/>
                    </a:lnTo>
                    <a:cubicBezTo>
                      <a:pt x="603" y="489"/>
                      <a:pt x="602" y="491"/>
                      <a:pt x="601" y="491"/>
                    </a:cubicBezTo>
                    <a:cubicBezTo>
                      <a:pt x="598" y="491"/>
                      <a:pt x="599" y="479"/>
                      <a:pt x="595" y="479"/>
                    </a:cubicBezTo>
                    <a:cubicBezTo>
                      <a:pt x="591" y="475"/>
                      <a:pt x="586" y="473"/>
                      <a:pt x="581" y="473"/>
                    </a:cubicBezTo>
                    <a:cubicBezTo>
                      <a:pt x="567" y="473"/>
                      <a:pt x="552" y="486"/>
                      <a:pt x="540" y="490"/>
                    </a:cubicBezTo>
                    <a:cubicBezTo>
                      <a:pt x="540" y="485"/>
                      <a:pt x="546" y="479"/>
                      <a:pt x="551" y="479"/>
                    </a:cubicBezTo>
                    <a:lnTo>
                      <a:pt x="551" y="479"/>
                    </a:lnTo>
                    <a:cubicBezTo>
                      <a:pt x="549" y="484"/>
                      <a:pt x="548" y="486"/>
                      <a:pt x="549" y="486"/>
                    </a:cubicBezTo>
                    <a:cubicBezTo>
                      <a:pt x="550" y="486"/>
                      <a:pt x="553" y="482"/>
                      <a:pt x="557" y="479"/>
                    </a:cubicBezTo>
                    <a:cubicBezTo>
                      <a:pt x="551" y="479"/>
                      <a:pt x="568" y="451"/>
                      <a:pt x="573" y="451"/>
                    </a:cubicBezTo>
                    <a:lnTo>
                      <a:pt x="573" y="451"/>
                    </a:lnTo>
                    <a:cubicBezTo>
                      <a:pt x="557" y="451"/>
                      <a:pt x="568" y="463"/>
                      <a:pt x="557" y="463"/>
                    </a:cubicBezTo>
                    <a:lnTo>
                      <a:pt x="551" y="457"/>
                    </a:lnTo>
                    <a:cubicBezTo>
                      <a:pt x="546" y="463"/>
                      <a:pt x="546" y="474"/>
                      <a:pt x="540" y="474"/>
                    </a:cubicBezTo>
                    <a:cubicBezTo>
                      <a:pt x="529" y="474"/>
                      <a:pt x="529" y="463"/>
                      <a:pt x="523" y="457"/>
                    </a:cubicBezTo>
                    <a:lnTo>
                      <a:pt x="540" y="446"/>
                    </a:lnTo>
                    <a:cubicBezTo>
                      <a:pt x="540" y="440"/>
                      <a:pt x="540" y="438"/>
                      <a:pt x="538" y="438"/>
                    </a:cubicBezTo>
                    <a:cubicBezTo>
                      <a:pt x="536" y="438"/>
                      <a:pt x="532" y="440"/>
                      <a:pt x="523" y="446"/>
                    </a:cubicBezTo>
                    <a:cubicBezTo>
                      <a:pt x="523" y="451"/>
                      <a:pt x="521" y="451"/>
                      <a:pt x="516" y="451"/>
                    </a:cubicBezTo>
                    <a:cubicBezTo>
                      <a:pt x="511" y="451"/>
                      <a:pt x="504" y="451"/>
                      <a:pt x="496" y="457"/>
                    </a:cubicBezTo>
                    <a:lnTo>
                      <a:pt x="496" y="446"/>
                    </a:lnTo>
                    <a:cubicBezTo>
                      <a:pt x="496" y="446"/>
                      <a:pt x="496" y="445"/>
                      <a:pt x="497" y="443"/>
                    </a:cubicBezTo>
                    <a:lnTo>
                      <a:pt x="497" y="443"/>
                    </a:lnTo>
                    <a:cubicBezTo>
                      <a:pt x="495" y="445"/>
                      <a:pt x="492" y="446"/>
                      <a:pt x="490" y="446"/>
                    </a:cubicBezTo>
                    <a:cubicBezTo>
                      <a:pt x="490" y="435"/>
                      <a:pt x="485" y="429"/>
                      <a:pt x="490" y="429"/>
                    </a:cubicBezTo>
                    <a:cubicBezTo>
                      <a:pt x="485" y="429"/>
                      <a:pt x="485" y="424"/>
                      <a:pt x="490" y="418"/>
                    </a:cubicBezTo>
                    <a:lnTo>
                      <a:pt x="490" y="418"/>
                    </a:lnTo>
                    <a:cubicBezTo>
                      <a:pt x="485" y="418"/>
                      <a:pt x="485" y="424"/>
                      <a:pt x="479" y="429"/>
                    </a:cubicBezTo>
                    <a:lnTo>
                      <a:pt x="468" y="424"/>
                    </a:lnTo>
                    <a:lnTo>
                      <a:pt x="496" y="396"/>
                    </a:lnTo>
                    <a:lnTo>
                      <a:pt x="496" y="396"/>
                    </a:lnTo>
                    <a:cubicBezTo>
                      <a:pt x="491" y="396"/>
                      <a:pt x="483" y="410"/>
                      <a:pt x="475" y="410"/>
                    </a:cubicBezTo>
                    <a:cubicBezTo>
                      <a:pt x="473" y="410"/>
                      <a:pt x="470" y="409"/>
                      <a:pt x="468" y="407"/>
                    </a:cubicBezTo>
                    <a:cubicBezTo>
                      <a:pt x="485" y="396"/>
                      <a:pt x="468" y="391"/>
                      <a:pt x="490" y="380"/>
                    </a:cubicBezTo>
                    <a:cubicBezTo>
                      <a:pt x="496" y="368"/>
                      <a:pt x="490" y="363"/>
                      <a:pt x="479" y="363"/>
                    </a:cubicBezTo>
                    <a:cubicBezTo>
                      <a:pt x="463" y="368"/>
                      <a:pt x="479" y="374"/>
                      <a:pt x="463" y="380"/>
                    </a:cubicBezTo>
                    <a:cubicBezTo>
                      <a:pt x="461" y="379"/>
                      <a:pt x="458" y="379"/>
                      <a:pt x="456" y="379"/>
                    </a:cubicBezTo>
                    <a:cubicBezTo>
                      <a:pt x="439" y="379"/>
                      <a:pt x="421" y="393"/>
                      <a:pt x="412" y="393"/>
                    </a:cubicBezTo>
                    <a:cubicBezTo>
                      <a:pt x="410" y="393"/>
                      <a:pt x="408" y="392"/>
                      <a:pt x="407" y="391"/>
                    </a:cubicBezTo>
                    <a:lnTo>
                      <a:pt x="407" y="396"/>
                    </a:lnTo>
                    <a:cubicBezTo>
                      <a:pt x="396" y="396"/>
                      <a:pt x="402" y="396"/>
                      <a:pt x="385" y="402"/>
                    </a:cubicBezTo>
                    <a:cubicBezTo>
                      <a:pt x="402" y="391"/>
                      <a:pt x="413" y="363"/>
                      <a:pt x="402" y="352"/>
                    </a:cubicBezTo>
                    <a:lnTo>
                      <a:pt x="402" y="352"/>
                    </a:lnTo>
                    <a:cubicBezTo>
                      <a:pt x="396" y="363"/>
                      <a:pt x="396" y="374"/>
                      <a:pt x="380" y="380"/>
                    </a:cubicBezTo>
                    <a:lnTo>
                      <a:pt x="374" y="374"/>
                    </a:lnTo>
                    <a:cubicBezTo>
                      <a:pt x="374" y="374"/>
                      <a:pt x="380" y="374"/>
                      <a:pt x="380" y="368"/>
                    </a:cubicBezTo>
                    <a:cubicBezTo>
                      <a:pt x="370" y="368"/>
                      <a:pt x="380" y="349"/>
                      <a:pt x="374" y="349"/>
                    </a:cubicBezTo>
                    <a:cubicBezTo>
                      <a:pt x="373" y="349"/>
                      <a:pt x="371" y="350"/>
                      <a:pt x="368" y="352"/>
                    </a:cubicBezTo>
                    <a:lnTo>
                      <a:pt x="372" y="342"/>
                    </a:lnTo>
                    <a:lnTo>
                      <a:pt x="372" y="342"/>
                    </a:lnTo>
                    <a:cubicBezTo>
                      <a:pt x="371" y="343"/>
                      <a:pt x="369" y="343"/>
                      <a:pt x="367" y="343"/>
                    </a:cubicBezTo>
                    <a:cubicBezTo>
                      <a:pt x="362" y="343"/>
                      <a:pt x="356" y="341"/>
                      <a:pt x="352" y="341"/>
                    </a:cubicBezTo>
                    <a:cubicBezTo>
                      <a:pt x="341" y="341"/>
                      <a:pt x="341" y="335"/>
                      <a:pt x="346" y="319"/>
                    </a:cubicBezTo>
                    <a:lnTo>
                      <a:pt x="346" y="319"/>
                    </a:lnTo>
                    <a:cubicBezTo>
                      <a:pt x="341" y="324"/>
                      <a:pt x="330" y="341"/>
                      <a:pt x="324" y="341"/>
                    </a:cubicBezTo>
                    <a:cubicBezTo>
                      <a:pt x="346" y="319"/>
                      <a:pt x="324" y="319"/>
                      <a:pt x="330" y="308"/>
                    </a:cubicBezTo>
                    <a:cubicBezTo>
                      <a:pt x="330" y="308"/>
                      <a:pt x="330" y="295"/>
                      <a:pt x="326" y="295"/>
                    </a:cubicBezTo>
                    <a:cubicBezTo>
                      <a:pt x="326" y="295"/>
                      <a:pt x="325" y="296"/>
                      <a:pt x="324" y="297"/>
                    </a:cubicBezTo>
                    <a:lnTo>
                      <a:pt x="325" y="296"/>
                    </a:lnTo>
                    <a:lnTo>
                      <a:pt x="325" y="296"/>
                    </a:lnTo>
                    <a:cubicBezTo>
                      <a:pt x="322" y="298"/>
                      <a:pt x="319" y="299"/>
                      <a:pt x="316" y="299"/>
                    </a:cubicBezTo>
                    <a:cubicBezTo>
                      <a:pt x="310" y="299"/>
                      <a:pt x="305" y="294"/>
                      <a:pt x="302" y="291"/>
                    </a:cubicBezTo>
                    <a:cubicBezTo>
                      <a:pt x="330" y="263"/>
                      <a:pt x="297" y="285"/>
                      <a:pt x="319" y="258"/>
                    </a:cubicBezTo>
                    <a:lnTo>
                      <a:pt x="319" y="258"/>
                    </a:lnTo>
                    <a:cubicBezTo>
                      <a:pt x="312" y="261"/>
                      <a:pt x="307" y="262"/>
                      <a:pt x="304" y="262"/>
                    </a:cubicBezTo>
                    <a:cubicBezTo>
                      <a:pt x="300" y="262"/>
                      <a:pt x="297" y="261"/>
                      <a:pt x="294" y="261"/>
                    </a:cubicBezTo>
                    <a:cubicBezTo>
                      <a:pt x="290" y="261"/>
                      <a:pt x="286" y="262"/>
                      <a:pt x="280" y="269"/>
                    </a:cubicBezTo>
                    <a:cubicBezTo>
                      <a:pt x="276" y="265"/>
                      <a:pt x="285" y="259"/>
                      <a:pt x="291" y="252"/>
                    </a:cubicBezTo>
                    <a:lnTo>
                      <a:pt x="291" y="252"/>
                    </a:lnTo>
                    <a:cubicBezTo>
                      <a:pt x="291" y="252"/>
                      <a:pt x="291" y="252"/>
                      <a:pt x="291" y="252"/>
                    </a:cubicBezTo>
                    <a:lnTo>
                      <a:pt x="291" y="252"/>
                    </a:lnTo>
                    <a:lnTo>
                      <a:pt x="291" y="252"/>
                    </a:lnTo>
                    <a:cubicBezTo>
                      <a:pt x="291" y="252"/>
                      <a:pt x="291" y="252"/>
                      <a:pt x="291" y="252"/>
                    </a:cubicBezTo>
                    <a:lnTo>
                      <a:pt x="291" y="252"/>
                    </a:lnTo>
                    <a:cubicBezTo>
                      <a:pt x="296" y="236"/>
                      <a:pt x="291" y="230"/>
                      <a:pt x="291" y="214"/>
                    </a:cubicBezTo>
                    <a:lnTo>
                      <a:pt x="269" y="230"/>
                    </a:lnTo>
                    <a:lnTo>
                      <a:pt x="274" y="225"/>
                    </a:lnTo>
                    <a:cubicBezTo>
                      <a:pt x="269" y="225"/>
                      <a:pt x="263" y="225"/>
                      <a:pt x="263" y="230"/>
                    </a:cubicBezTo>
                    <a:lnTo>
                      <a:pt x="263" y="225"/>
                    </a:lnTo>
                    <a:cubicBezTo>
                      <a:pt x="256" y="228"/>
                      <a:pt x="252" y="229"/>
                      <a:pt x="250" y="229"/>
                    </a:cubicBezTo>
                    <a:cubicBezTo>
                      <a:pt x="246" y="229"/>
                      <a:pt x="249" y="225"/>
                      <a:pt x="241" y="225"/>
                    </a:cubicBezTo>
                    <a:cubicBezTo>
                      <a:pt x="241" y="214"/>
                      <a:pt x="247" y="214"/>
                      <a:pt x="247" y="214"/>
                    </a:cubicBezTo>
                    <a:cubicBezTo>
                      <a:pt x="247" y="214"/>
                      <a:pt x="250" y="208"/>
                      <a:pt x="255" y="203"/>
                    </a:cubicBezTo>
                    <a:lnTo>
                      <a:pt x="255" y="203"/>
                    </a:lnTo>
                    <a:cubicBezTo>
                      <a:pt x="242" y="209"/>
                      <a:pt x="219" y="218"/>
                      <a:pt x="219" y="230"/>
                    </a:cubicBezTo>
                    <a:cubicBezTo>
                      <a:pt x="216" y="233"/>
                      <a:pt x="214" y="234"/>
                      <a:pt x="211" y="234"/>
                    </a:cubicBezTo>
                    <a:cubicBezTo>
                      <a:pt x="209" y="234"/>
                      <a:pt x="208" y="233"/>
                      <a:pt x="208" y="230"/>
                    </a:cubicBezTo>
                    <a:lnTo>
                      <a:pt x="219" y="214"/>
                    </a:lnTo>
                    <a:lnTo>
                      <a:pt x="197" y="230"/>
                    </a:lnTo>
                    <a:cubicBezTo>
                      <a:pt x="191" y="230"/>
                      <a:pt x="197" y="214"/>
                      <a:pt x="197" y="208"/>
                    </a:cubicBezTo>
                    <a:cubicBezTo>
                      <a:pt x="208" y="208"/>
                      <a:pt x="236" y="186"/>
                      <a:pt x="225" y="180"/>
                    </a:cubicBezTo>
                    <a:cubicBezTo>
                      <a:pt x="236" y="180"/>
                      <a:pt x="247" y="175"/>
                      <a:pt x="247" y="175"/>
                    </a:cubicBezTo>
                    <a:cubicBezTo>
                      <a:pt x="247" y="175"/>
                      <a:pt x="247" y="169"/>
                      <a:pt x="252" y="169"/>
                    </a:cubicBezTo>
                    <a:lnTo>
                      <a:pt x="252" y="169"/>
                    </a:lnTo>
                    <a:cubicBezTo>
                      <a:pt x="245" y="169"/>
                      <a:pt x="242" y="172"/>
                      <a:pt x="240" y="172"/>
                    </a:cubicBezTo>
                    <a:cubicBezTo>
                      <a:pt x="239" y="172"/>
                      <a:pt x="238" y="171"/>
                      <a:pt x="236" y="169"/>
                    </a:cubicBezTo>
                    <a:cubicBezTo>
                      <a:pt x="247" y="153"/>
                      <a:pt x="247" y="147"/>
                      <a:pt x="247" y="142"/>
                    </a:cubicBezTo>
                    <a:lnTo>
                      <a:pt x="247" y="142"/>
                    </a:lnTo>
                    <a:lnTo>
                      <a:pt x="241" y="153"/>
                    </a:lnTo>
                    <a:lnTo>
                      <a:pt x="236" y="153"/>
                    </a:lnTo>
                    <a:cubicBezTo>
                      <a:pt x="236" y="153"/>
                      <a:pt x="236" y="158"/>
                      <a:pt x="225" y="169"/>
                    </a:cubicBezTo>
                    <a:cubicBezTo>
                      <a:pt x="225" y="169"/>
                      <a:pt x="212" y="172"/>
                      <a:pt x="207" y="172"/>
                    </a:cubicBezTo>
                    <a:cubicBezTo>
                      <a:pt x="207" y="172"/>
                      <a:pt x="207" y="172"/>
                      <a:pt x="206" y="172"/>
                    </a:cubicBezTo>
                    <a:lnTo>
                      <a:pt x="206" y="172"/>
                    </a:lnTo>
                    <a:cubicBezTo>
                      <a:pt x="200" y="182"/>
                      <a:pt x="194" y="184"/>
                      <a:pt x="189" y="184"/>
                    </a:cubicBezTo>
                    <a:cubicBezTo>
                      <a:pt x="185" y="184"/>
                      <a:pt x="181" y="182"/>
                      <a:pt x="177" y="182"/>
                    </a:cubicBezTo>
                    <a:cubicBezTo>
                      <a:pt x="175" y="182"/>
                      <a:pt x="172" y="183"/>
                      <a:pt x="169" y="186"/>
                    </a:cubicBezTo>
                    <a:cubicBezTo>
                      <a:pt x="164" y="186"/>
                      <a:pt x="164" y="186"/>
                      <a:pt x="164" y="180"/>
                    </a:cubicBezTo>
                    <a:cubicBezTo>
                      <a:pt x="180" y="175"/>
                      <a:pt x="180" y="158"/>
                      <a:pt x="186" y="153"/>
                    </a:cubicBezTo>
                    <a:lnTo>
                      <a:pt x="186" y="153"/>
                    </a:lnTo>
                    <a:cubicBezTo>
                      <a:pt x="180" y="153"/>
                      <a:pt x="180" y="169"/>
                      <a:pt x="169" y="169"/>
                    </a:cubicBezTo>
                    <a:cubicBezTo>
                      <a:pt x="164" y="169"/>
                      <a:pt x="169" y="153"/>
                      <a:pt x="180" y="147"/>
                    </a:cubicBezTo>
                    <a:lnTo>
                      <a:pt x="186" y="147"/>
                    </a:lnTo>
                    <a:lnTo>
                      <a:pt x="186" y="130"/>
                    </a:lnTo>
                    <a:cubicBezTo>
                      <a:pt x="180" y="142"/>
                      <a:pt x="180" y="147"/>
                      <a:pt x="169" y="147"/>
                    </a:cubicBezTo>
                    <a:cubicBezTo>
                      <a:pt x="169" y="142"/>
                      <a:pt x="164" y="142"/>
                      <a:pt x="169" y="130"/>
                    </a:cubicBezTo>
                    <a:cubicBezTo>
                      <a:pt x="186" y="125"/>
                      <a:pt x="191" y="114"/>
                      <a:pt x="197" y="114"/>
                    </a:cubicBezTo>
                    <a:cubicBezTo>
                      <a:pt x="194" y="114"/>
                      <a:pt x="190" y="108"/>
                      <a:pt x="185" y="108"/>
                    </a:cubicBezTo>
                    <a:cubicBezTo>
                      <a:pt x="181" y="108"/>
                      <a:pt x="176" y="111"/>
                      <a:pt x="169" y="119"/>
                    </a:cubicBezTo>
                    <a:lnTo>
                      <a:pt x="169" y="114"/>
                    </a:lnTo>
                    <a:cubicBezTo>
                      <a:pt x="165" y="118"/>
                      <a:pt x="164" y="134"/>
                      <a:pt x="161" y="134"/>
                    </a:cubicBezTo>
                    <a:cubicBezTo>
                      <a:pt x="160" y="134"/>
                      <a:pt x="159" y="133"/>
                      <a:pt x="158" y="130"/>
                    </a:cubicBezTo>
                    <a:lnTo>
                      <a:pt x="142" y="142"/>
                    </a:lnTo>
                    <a:cubicBezTo>
                      <a:pt x="153" y="130"/>
                      <a:pt x="153" y="130"/>
                      <a:pt x="153" y="125"/>
                    </a:cubicBezTo>
                    <a:cubicBezTo>
                      <a:pt x="149" y="123"/>
                      <a:pt x="147" y="123"/>
                      <a:pt x="144" y="123"/>
                    </a:cubicBezTo>
                    <a:cubicBezTo>
                      <a:pt x="138" y="123"/>
                      <a:pt x="134" y="127"/>
                      <a:pt x="131" y="130"/>
                    </a:cubicBezTo>
                    <a:cubicBezTo>
                      <a:pt x="125" y="130"/>
                      <a:pt x="131" y="125"/>
                      <a:pt x="136" y="119"/>
                    </a:cubicBezTo>
                    <a:cubicBezTo>
                      <a:pt x="136" y="114"/>
                      <a:pt x="125" y="103"/>
                      <a:pt x="131" y="97"/>
                    </a:cubicBezTo>
                    <a:cubicBezTo>
                      <a:pt x="114" y="97"/>
                      <a:pt x="131" y="103"/>
                      <a:pt x="114" y="103"/>
                    </a:cubicBezTo>
                    <a:cubicBezTo>
                      <a:pt x="136" y="75"/>
                      <a:pt x="108" y="75"/>
                      <a:pt x="97" y="70"/>
                    </a:cubicBezTo>
                    <a:cubicBezTo>
                      <a:pt x="88" y="78"/>
                      <a:pt x="85" y="80"/>
                      <a:pt x="83" y="80"/>
                    </a:cubicBezTo>
                    <a:cubicBezTo>
                      <a:pt x="81" y="80"/>
                      <a:pt x="81" y="79"/>
                      <a:pt x="79" y="79"/>
                    </a:cubicBezTo>
                    <a:cubicBezTo>
                      <a:pt x="78" y="79"/>
                      <a:pt x="75" y="81"/>
                      <a:pt x="70" y="86"/>
                    </a:cubicBezTo>
                    <a:cubicBezTo>
                      <a:pt x="74" y="77"/>
                      <a:pt x="75" y="65"/>
                      <a:pt x="81" y="63"/>
                    </a:cubicBezTo>
                    <a:lnTo>
                      <a:pt x="81" y="63"/>
                    </a:lnTo>
                    <a:cubicBezTo>
                      <a:pt x="81" y="63"/>
                      <a:pt x="81" y="64"/>
                      <a:pt x="81" y="64"/>
                    </a:cubicBezTo>
                    <a:lnTo>
                      <a:pt x="86" y="64"/>
                    </a:lnTo>
                    <a:cubicBezTo>
                      <a:pt x="85" y="63"/>
                      <a:pt x="83" y="63"/>
                      <a:pt x="82" y="63"/>
                    </a:cubicBezTo>
                    <a:cubicBezTo>
                      <a:pt x="82" y="63"/>
                      <a:pt x="81" y="63"/>
                      <a:pt x="81" y="63"/>
                    </a:cubicBezTo>
                    <a:lnTo>
                      <a:pt x="81" y="63"/>
                    </a:lnTo>
                    <a:cubicBezTo>
                      <a:pt x="87" y="48"/>
                      <a:pt x="103" y="64"/>
                      <a:pt x="108" y="42"/>
                    </a:cubicBezTo>
                    <a:cubicBezTo>
                      <a:pt x="108" y="41"/>
                      <a:pt x="107" y="41"/>
                      <a:pt x="106" y="41"/>
                    </a:cubicBezTo>
                    <a:cubicBezTo>
                      <a:pt x="100" y="41"/>
                      <a:pt x="88" y="48"/>
                      <a:pt x="81" y="48"/>
                    </a:cubicBezTo>
                    <a:cubicBezTo>
                      <a:pt x="77" y="48"/>
                      <a:pt x="75" y="47"/>
                      <a:pt x="75" y="42"/>
                    </a:cubicBezTo>
                    <a:cubicBezTo>
                      <a:pt x="86" y="36"/>
                      <a:pt x="82" y="36"/>
                      <a:pt x="78" y="36"/>
                    </a:cubicBezTo>
                    <a:cubicBezTo>
                      <a:pt x="74" y="36"/>
                      <a:pt x="70" y="36"/>
                      <a:pt x="81" y="31"/>
                    </a:cubicBezTo>
                    <a:cubicBezTo>
                      <a:pt x="83" y="27"/>
                      <a:pt x="84" y="26"/>
                      <a:pt x="85" y="26"/>
                    </a:cubicBezTo>
                    <a:cubicBezTo>
                      <a:pt x="86" y="26"/>
                      <a:pt x="86" y="31"/>
                      <a:pt x="86" y="31"/>
                    </a:cubicBezTo>
                    <a:lnTo>
                      <a:pt x="86" y="20"/>
                    </a:lnTo>
                    <a:cubicBezTo>
                      <a:pt x="85" y="17"/>
                      <a:pt x="84" y="15"/>
                      <a:pt x="82" y="15"/>
                    </a:cubicBezTo>
                    <a:cubicBezTo>
                      <a:pt x="76" y="15"/>
                      <a:pt x="65" y="36"/>
                      <a:pt x="48" y="36"/>
                    </a:cubicBezTo>
                    <a:cubicBezTo>
                      <a:pt x="42" y="31"/>
                      <a:pt x="53" y="14"/>
                      <a:pt x="59" y="9"/>
                    </a:cubicBezTo>
                    <a:cubicBezTo>
                      <a:pt x="59" y="5"/>
                      <a:pt x="56" y="4"/>
                      <a:pt x="52" y="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27" name="Google Shape;2227;p41"/>
              <p:cNvSpPr/>
              <p:nvPr/>
            </p:nvSpPr>
            <p:spPr>
              <a:xfrm>
                <a:off x="716600" y="775788"/>
                <a:ext cx="57575" cy="52150"/>
              </a:xfrm>
              <a:custGeom>
                <a:avLst/>
                <a:gdLst/>
                <a:ahLst/>
                <a:cxnLst/>
                <a:rect l="l" t="t" r="r" b="b"/>
                <a:pathLst>
                  <a:path w="2303" h="2086" extrusionOk="0">
                    <a:moveTo>
                      <a:pt x="204" y="178"/>
                    </a:moveTo>
                    <a:cubicBezTo>
                      <a:pt x="203" y="178"/>
                      <a:pt x="202" y="178"/>
                      <a:pt x="201" y="179"/>
                    </a:cubicBezTo>
                    <a:lnTo>
                      <a:pt x="201" y="179"/>
                    </a:lnTo>
                    <a:cubicBezTo>
                      <a:pt x="202" y="179"/>
                      <a:pt x="203" y="178"/>
                      <a:pt x="204" y="178"/>
                    </a:cubicBezTo>
                    <a:close/>
                    <a:moveTo>
                      <a:pt x="32" y="183"/>
                    </a:moveTo>
                    <a:lnTo>
                      <a:pt x="21" y="194"/>
                    </a:lnTo>
                    <a:cubicBezTo>
                      <a:pt x="32" y="194"/>
                      <a:pt x="32" y="194"/>
                      <a:pt x="32" y="183"/>
                    </a:cubicBezTo>
                    <a:close/>
                    <a:moveTo>
                      <a:pt x="232" y="194"/>
                    </a:moveTo>
                    <a:cubicBezTo>
                      <a:pt x="228" y="196"/>
                      <a:pt x="228" y="196"/>
                      <a:pt x="230" y="197"/>
                    </a:cubicBezTo>
                    <a:lnTo>
                      <a:pt x="230" y="197"/>
                    </a:lnTo>
                    <a:cubicBezTo>
                      <a:pt x="231" y="196"/>
                      <a:pt x="231" y="195"/>
                      <a:pt x="232" y="194"/>
                    </a:cubicBezTo>
                    <a:close/>
                    <a:moveTo>
                      <a:pt x="201" y="179"/>
                    </a:moveTo>
                    <a:lnTo>
                      <a:pt x="201" y="179"/>
                    </a:lnTo>
                    <a:cubicBezTo>
                      <a:pt x="195" y="184"/>
                      <a:pt x="193" y="193"/>
                      <a:pt x="189" y="199"/>
                    </a:cubicBezTo>
                    <a:lnTo>
                      <a:pt x="189" y="199"/>
                    </a:lnTo>
                    <a:cubicBezTo>
                      <a:pt x="196" y="194"/>
                      <a:pt x="198" y="184"/>
                      <a:pt x="201" y="179"/>
                    </a:cubicBezTo>
                    <a:close/>
                    <a:moveTo>
                      <a:pt x="276" y="238"/>
                    </a:moveTo>
                    <a:cubicBezTo>
                      <a:pt x="275" y="239"/>
                      <a:pt x="274" y="240"/>
                      <a:pt x="273" y="242"/>
                    </a:cubicBezTo>
                    <a:lnTo>
                      <a:pt x="273" y="242"/>
                    </a:lnTo>
                    <a:cubicBezTo>
                      <a:pt x="275" y="240"/>
                      <a:pt x="276" y="239"/>
                      <a:pt x="276" y="238"/>
                    </a:cubicBezTo>
                    <a:close/>
                    <a:moveTo>
                      <a:pt x="356" y="348"/>
                    </a:moveTo>
                    <a:cubicBezTo>
                      <a:pt x="355" y="348"/>
                      <a:pt x="354" y="349"/>
                      <a:pt x="353" y="349"/>
                    </a:cubicBezTo>
                    <a:lnTo>
                      <a:pt x="353" y="349"/>
                    </a:lnTo>
                    <a:cubicBezTo>
                      <a:pt x="355" y="348"/>
                      <a:pt x="356" y="348"/>
                      <a:pt x="356" y="348"/>
                    </a:cubicBezTo>
                    <a:close/>
                    <a:moveTo>
                      <a:pt x="409" y="377"/>
                    </a:moveTo>
                    <a:lnTo>
                      <a:pt x="402" y="394"/>
                    </a:lnTo>
                    <a:lnTo>
                      <a:pt x="402" y="394"/>
                    </a:lnTo>
                    <a:cubicBezTo>
                      <a:pt x="402" y="394"/>
                      <a:pt x="403" y="394"/>
                      <a:pt x="403" y="393"/>
                    </a:cubicBezTo>
                    <a:lnTo>
                      <a:pt x="409" y="377"/>
                    </a:lnTo>
                    <a:close/>
                    <a:moveTo>
                      <a:pt x="204" y="399"/>
                    </a:moveTo>
                    <a:cubicBezTo>
                      <a:pt x="202" y="402"/>
                      <a:pt x="201" y="404"/>
                      <a:pt x="201" y="406"/>
                    </a:cubicBezTo>
                    <a:lnTo>
                      <a:pt x="201" y="406"/>
                    </a:lnTo>
                    <a:cubicBezTo>
                      <a:pt x="202" y="406"/>
                      <a:pt x="203" y="405"/>
                      <a:pt x="204" y="404"/>
                    </a:cubicBezTo>
                    <a:lnTo>
                      <a:pt x="204" y="404"/>
                    </a:lnTo>
                    <a:lnTo>
                      <a:pt x="200" y="408"/>
                    </a:lnTo>
                    <a:lnTo>
                      <a:pt x="200" y="408"/>
                    </a:lnTo>
                    <a:cubicBezTo>
                      <a:pt x="201" y="407"/>
                      <a:pt x="201" y="407"/>
                      <a:pt x="201" y="406"/>
                    </a:cubicBezTo>
                    <a:lnTo>
                      <a:pt x="201" y="406"/>
                    </a:lnTo>
                    <a:cubicBezTo>
                      <a:pt x="200" y="407"/>
                      <a:pt x="199" y="407"/>
                      <a:pt x="198" y="408"/>
                    </a:cubicBezTo>
                    <a:lnTo>
                      <a:pt x="198" y="408"/>
                    </a:lnTo>
                    <a:lnTo>
                      <a:pt x="204" y="399"/>
                    </a:lnTo>
                    <a:close/>
                    <a:moveTo>
                      <a:pt x="673" y="589"/>
                    </a:moveTo>
                    <a:cubicBezTo>
                      <a:pt x="675" y="591"/>
                      <a:pt x="676" y="594"/>
                      <a:pt x="678" y="594"/>
                    </a:cubicBezTo>
                    <a:cubicBezTo>
                      <a:pt x="678" y="594"/>
                      <a:pt x="679" y="593"/>
                      <a:pt x="680" y="593"/>
                    </a:cubicBezTo>
                    <a:lnTo>
                      <a:pt x="673" y="589"/>
                    </a:lnTo>
                    <a:close/>
                    <a:moveTo>
                      <a:pt x="731" y="594"/>
                    </a:moveTo>
                    <a:cubicBezTo>
                      <a:pt x="729" y="594"/>
                      <a:pt x="727" y="595"/>
                      <a:pt x="724" y="598"/>
                    </a:cubicBezTo>
                    <a:cubicBezTo>
                      <a:pt x="724" y="606"/>
                      <a:pt x="726" y="608"/>
                      <a:pt x="729" y="608"/>
                    </a:cubicBezTo>
                    <a:cubicBezTo>
                      <a:pt x="730" y="608"/>
                      <a:pt x="732" y="607"/>
                      <a:pt x="734" y="607"/>
                    </a:cubicBezTo>
                    <a:cubicBezTo>
                      <a:pt x="735" y="607"/>
                      <a:pt x="736" y="608"/>
                      <a:pt x="736" y="611"/>
                    </a:cubicBezTo>
                    <a:lnTo>
                      <a:pt x="736" y="611"/>
                    </a:lnTo>
                    <a:cubicBezTo>
                      <a:pt x="738" y="609"/>
                      <a:pt x="739" y="606"/>
                      <a:pt x="741" y="604"/>
                    </a:cubicBezTo>
                    <a:cubicBezTo>
                      <a:pt x="737" y="604"/>
                      <a:pt x="736" y="594"/>
                      <a:pt x="731" y="594"/>
                    </a:cubicBezTo>
                    <a:close/>
                    <a:moveTo>
                      <a:pt x="736" y="611"/>
                    </a:moveTo>
                    <a:lnTo>
                      <a:pt x="736" y="611"/>
                    </a:lnTo>
                    <a:cubicBezTo>
                      <a:pt x="734" y="617"/>
                      <a:pt x="732" y="622"/>
                      <a:pt x="731" y="626"/>
                    </a:cubicBezTo>
                    <a:lnTo>
                      <a:pt x="731" y="626"/>
                    </a:lnTo>
                    <a:lnTo>
                      <a:pt x="735" y="620"/>
                    </a:lnTo>
                    <a:cubicBezTo>
                      <a:pt x="736" y="616"/>
                      <a:pt x="736" y="613"/>
                      <a:pt x="736" y="611"/>
                    </a:cubicBezTo>
                    <a:close/>
                    <a:moveTo>
                      <a:pt x="768" y="676"/>
                    </a:moveTo>
                    <a:lnTo>
                      <a:pt x="768" y="676"/>
                    </a:lnTo>
                    <a:cubicBezTo>
                      <a:pt x="767" y="677"/>
                      <a:pt x="766" y="678"/>
                      <a:pt x="766" y="679"/>
                    </a:cubicBezTo>
                    <a:lnTo>
                      <a:pt x="766" y="679"/>
                    </a:lnTo>
                    <a:cubicBezTo>
                      <a:pt x="767" y="678"/>
                      <a:pt x="768" y="677"/>
                      <a:pt x="768" y="676"/>
                    </a:cubicBezTo>
                    <a:close/>
                    <a:moveTo>
                      <a:pt x="763" y="730"/>
                    </a:moveTo>
                    <a:cubicBezTo>
                      <a:pt x="763" y="730"/>
                      <a:pt x="762" y="730"/>
                      <a:pt x="761" y="731"/>
                    </a:cubicBezTo>
                    <a:lnTo>
                      <a:pt x="761" y="731"/>
                    </a:lnTo>
                    <a:cubicBezTo>
                      <a:pt x="761" y="731"/>
                      <a:pt x="762" y="731"/>
                      <a:pt x="763" y="731"/>
                    </a:cubicBezTo>
                    <a:cubicBezTo>
                      <a:pt x="764" y="730"/>
                      <a:pt x="764" y="730"/>
                      <a:pt x="763" y="730"/>
                    </a:cubicBezTo>
                    <a:close/>
                    <a:moveTo>
                      <a:pt x="482" y="796"/>
                    </a:moveTo>
                    <a:cubicBezTo>
                      <a:pt x="481" y="798"/>
                      <a:pt x="481" y="800"/>
                      <a:pt x="481" y="803"/>
                    </a:cubicBezTo>
                    <a:cubicBezTo>
                      <a:pt x="481" y="800"/>
                      <a:pt x="482" y="798"/>
                      <a:pt x="482" y="796"/>
                    </a:cubicBezTo>
                    <a:close/>
                    <a:moveTo>
                      <a:pt x="957" y="808"/>
                    </a:moveTo>
                    <a:cubicBezTo>
                      <a:pt x="954" y="812"/>
                      <a:pt x="953" y="814"/>
                      <a:pt x="954" y="814"/>
                    </a:cubicBezTo>
                    <a:cubicBezTo>
                      <a:pt x="956" y="814"/>
                      <a:pt x="960" y="811"/>
                      <a:pt x="962" y="809"/>
                    </a:cubicBezTo>
                    <a:lnTo>
                      <a:pt x="962" y="809"/>
                    </a:lnTo>
                    <a:cubicBezTo>
                      <a:pt x="963" y="810"/>
                      <a:pt x="963" y="811"/>
                      <a:pt x="964" y="811"/>
                    </a:cubicBezTo>
                    <a:lnTo>
                      <a:pt x="964" y="811"/>
                    </a:lnTo>
                    <a:cubicBezTo>
                      <a:pt x="965" y="809"/>
                      <a:pt x="965" y="808"/>
                      <a:pt x="964" y="808"/>
                    </a:cubicBezTo>
                    <a:lnTo>
                      <a:pt x="964" y="808"/>
                    </a:lnTo>
                    <a:cubicBezTo>
                      <a:pt x="964" y="808"/>
                      <a:pt x="963" y="809"/>
                      <a:pt x="962" y="809"/>
                    </a:cubicBezTo>
                    <a:lnTo>
                      <a:pt x="962" y="809"/>
                    </a:lnTo>
                    <a:cubicBezTo>
                      <a:pt x="962" y="809"/>
                      <a:pt x="962" y="809"/>
                      <a:pt x="962" y="808"/>
                    </a:cubicBezTo>
                    <a:close/>
                    <a:moveTo>
                      <a:pt x="1294" y="1024"/>
                    </a:moveTo>
                    <a:lnTo>
                      <a:pt x="1283" y="1030"/>
                    </a:lnTo>
                    <a:cubicBezTo>
                      <a:pt x="1284" y="1030"/>
                      <a:pt x="1285" y="1030"/>
                      <a:pt x="1286" y="1030"/>
                    </a:cubicBezTo>
                    <a:lnTo>
                      <a:pt x="1286" y="1030"/>
                    </a:lnTo>
                    <a:cubicBezTo>
                      <a:pt x="1289" y="1029"/>
                      <a:pt x="1292" y="1026"/>
                      <a:pt x="1294" y="1024"/>
                    </a:cubicBezTo>
                    <a:close/>
                    <a:moveTo>
                      <a:pt x="681" y="1035"/>
                    </a:moveTo>
                    <a:lnTo>
                      <a:pt x="681" y="1035"/>
                    </a:lnTo>
                    <a:cubicBezTo>
                      <a:pt x="680" y="1035"/>
                      <a:pt x="680" y="1035"/>
                      <a:pt x="680" y="1035"/>
                    </a:cubicBezTo>
                    <a:cubicBezTo>
                      <a:pt x="680" y="1037"/>
                      <a:pt x="680" y="1037"/>
                      <a:pt x="680" y="1037"/>
                    </a:cubicBezTo>
                    <a:cubicBezTo>
                      <a:pt x="680" y="1037"/>
                      <a:pt x="680" y="1036"/>
                      <a:pt x="681" y="1035"/>
                    </a:cubicBezTo>
                    <a:close/>
                    <a:moveTo>
                      <a:pt x="1443" y="1140"/>
                    </a:moveTo>
                    <a:cubicBezTo>
                      <a:pt x="1438" y="1146"/>
                      <a:pt x="1438" y="1147"/>
                      <a:pt x="1440" y="1147"/>
                    </a:cubicBezTo>
                    <a:cubicBezTo>
                      <a:pt x="1441" y="1147"/>
                      <a:pt x="1443" y="1147"/>
                      <a:pt x="1444" y="1147"/>
                    </a:cubicBezTo>
                    <a:lnTo>
                      <a:pt x="1444" y="1147"/>
                    </a:lnTo>
                    <a:cubicBezTo>
                      <a:pt x="1446" y="1147"/>
                      <a:pt x="1447" y="1147"/>
                      <a:pt x="1449" y="1148"/>
                    </a:cubicBezTo>
                    <a:lnTo>
                      <a:pt x="1449" y="1148"/>
                    </a:lnTo>
                    <a:cubicBezTo>
                      <a:pt x="1449" y="1147"/>
                      <a:pt x="1449" y="1147"/>
                      <a:pt x="1449" y="1146"/>
                    </a:cubicBezTo>
                    <a:lnTo>
                      <a:pt x="1449" y="1146"/>
                    </a:lnTo>
                    <a:cubicBezTo>
                      <a:pt x="1448" y="1146"/>
                      <a:pt x="1446" y="1146"/>
                      <a:pt x="1444" y="1147"/>
                    </a:cubicBezTo>
                    <a:lnTo>
                      <a:pt x="1444" y="1147"/>
                    </a:lnTo>
                    <a:cubicBezTo>
                      <a:pt x="1441" y="1146"/>
                      <a:pt x="1439" y="1145"/>
                      <a:pt x="1443" y="1140"/>
                    </a:cubicBezTo>
                    <a:close/>
                    <a:moveTo>
                      <a:pt x="1175" y="1467"/>
                    </a:moveTo>
                    <a:lnTo>
                      <a:pt x="1167" y="1478"/>
                    </a:lnTo>
                    <a:cubicBezTo>
                      <a:pt x="1170" y="1475"/>
                      <a:pt x="1173" y="1472"/>
                      <a:pt x="1175" y="1467"/>
                    </a:cubicBezTo>
                    <a:close/>
                    <a:moveTo>
                      <a:pt x="1322" y="1583"/>
                    </a:moveTo>
                    <a:lnTo>
                      <a:pt x="1338" y="1605"/>
                    </a:lnTo>
                    <a:lnTo>
                      <a:pt x="1333" y="1583"/>
                    </a:lnTo>
                    <a:close/>
                    <a:moveTo>
                      <a:pt x="2052" y="1605"/>
                    </a:moveTo>
                    <a:lnTo>
                      <a:pt x="2052" y="1608"/>
                    </a:lnTo>
                    <a:lnTo>
                      <a:pt x="2052" y="1608"/>
                    </a:lnTo>
                    <a:cubicBezTo>
                      <a:pt x="2054" y="1606"/>
                      <a:pt x="2054" y="1605"/>
                      <a:pt x="2052" y="1605"/>
                    </a:cubicBezTo>
                    <a:close/>
                    <a:moveTo>
                      <a:pt x="1695" y="1833"/>
                    </a:moveTo>
                    <a:cubicBezTo>
                      <a:pt x="1694" y="1834"/>
                      <a:pt x="1693" y="1836"/>
                      <a:pt x="1693" y="1838"/>
                    </a:cubicBezTo>
                    <a:cubicBezTo>
                      <a:pt x="1694" y="1837"/>
                      <a:pt x="1695" y="1835"/>
                      <a:pt x="1695" y="1833"/>
                    </a:cubicBezTo>
                    <a:close/>
                    <a:moveTo>
                      <a:pt x="2302" y="2008"/>
                    </a:moveTo>
                    <a:cubicBezTo>
                      <a:pt x="2302" y="2008"/>
                      <a:pt x="2301" y="2009"/>
                      <a:pt x="2300" y="2009"/>
                    </a:cubicBezTo>
                    <a:lnTo>
                      <a:pt x="2301" y="2009"/>
                    </a:lnTo>
                    <a:cubicBezTo>
                      <a:pt x="2302" y="2008"/>
                      <a:pt x="2302" y="2008"/>
                      <a:pt x="2302" y="2008"/>
                    </a:cubicBezTo>
                    <a:close/>
                    <a:moveTo>
                      <a:pt x="2301" y="2004"/>
                    </a:moveTo>
                    <a:lnTo>
                      <a:pt x="2301" y="2004"/>
                    </a:lnTo>
                    <a:cubicBezTo>
                      <a:pt x="2299" y="2006"/>
                      <a:pt x="2297" y="2008"/>
                      <a:pt x="2296" y="2009"/>
                    </a:cubicBezTo>
                    <a:lnTo>
                      <a:pt x="2290" y="2009"/>
                    </a:lnTo>
                    <a:cubicBezTo>
                      <a:pt x="2290" y="2014"/>
                      <a:pt x="2289" y="2018"/>
                      <a:pt x="2287" y="2023"/>
                    </a:cubicBezTo>
                    <a:lnTo>
                      <a:pt x="2287" y="2023"/>
                    </a:lnTo>
                    <a:lnTo>
                      <a:pt x="2296" y="2011"/>
                    </a:lnTo>
                    <a:lnTo>
                      <a:pt x="2296" y="2011"/>
                    </a:lnTo>
                    <a:cubicBezTo>
                      <a:pt x="2296" y="2011"/>
                      <a:pt x="2298" y="2010"/>
                      <a:pt x="2300" y="2009"/>
                    </a:cubicBezTo>
                    <a:lnTo>
                      <a:pt x="2297" y="2009"/>
                    </a:lnTo>
                    <a:lnTo>
                      <a:pt x="2301" y="2004"/>
                    </a:lnTo>
                    <a:close/>
                    <a:moveTo>
                      <a:pt x="43" y="0"/>
                    </a:moveTo>
                    <a:cubicBezTo>
                      <a:pt x="60" y="0"/>
                      <a:pt x="43" y="17"/>
                      <a:pt x="32" y="28"/>
                    </a:cubicBezTo>
                    <a:cubicBezTo>
                      <a:pt x="40" y="13"/>
                      <a:pt x="30" y="11"/>
                      <a:pt x="21" y="11"/>
                    </a:cubicBezTo>
                    <a:cubicBezTo>
                      <a:pt x="16" y="11"/>
                      <a:pt x="12" y="11"/>
                      <a:pt x="10" y="11"/>
                    </a:cubicBezTo>
                    <a:cubicBezTo>
                      <a:pt x="5" y="45"/>
                      <a:pt x="16" y="17"/>
                      <a:pt x="10" y="56"/>
                    </a:cubicBezTo>
                    <a:cubicBezTo>
                      <a:pt x="14" y="48"/>
                      <a:pt x="24" y="40"/>
                      <a:pt x="29" y="40"/>
                    </a:cubicBezTo>
                    <a:cubicBezTo>
                      <a:pt x="31" y="40"/>
                      <a:pt x="32" y="41"/>
                      <a:pt x="32" y="45"/>
                    </a:cubicBezTo>
                    <a:cubicBezTo>
                      <a:pt x="16" y="45"/>
                      <a:pt x="21" y="56"/>
                      <a:pt x="21" y="61"/>
                    </a:cubicBezTo>
                    <a:cubicBezTo>
                      <a:pt x="25" y="59"/>
                      <a:pt x="27" y="59"/>
                      <a:pt x="29" y="59"/>
                    </a:cubicBezTo>
                    <a:cubicBezTo>
                      <a:pt x="33" y="59"/>
                      <a:pt x="34" y="61"/>
                      <a:pt x="38" y="61"/>
                    </a:cubicBezTo>
                    <a:cubicBezTo>
                      <a:pt x="32" y="67"/>
                      <a:pt x="10" y="72"/>
                      <a:pt x="16" y="89"/>
                    </a:cubicBezTo>
                    <a:lnTo>
                      <a:pt x="38" y="67"/>
                    </a:lnTo>
                    <a:lnTo>
                      <a:pt x="38" y="67"/>
                    </a:lnTo>
                    <a:cubicBezTo>
                      <a:pt x="38" y="72"/>
                      <a:pt x="21" y="83"/>
                      <a:pt x="32" y="83"/>
                    </a:cubicBezTo>
                    <a:cubicBezTo>
                      <a:pt x="19" y="88"/>
                      <a:pt x="16" y="96"/>
                      <a:pt x="10" y="96"/>
                    </a:cubicBezTo>
                    <a:cubicBezTo>
                      <a:pt x="9" y="96"/>
                      <a:pt x="7" y="96"/>
                      <a:pt x="5" y="95"/>
                    </a:cubicBezTo>
                    <a:lnTo>
                      <a:pt x="5" y="95"/>
                    </a:lnTo>
                    <a:cubicBezTo>
                      <a:pt x="0" y="105"/>
                      <a:pt x="4" y="108"/>
                      <a:pt x="10" y="108"/>
                    </a:cubicBezTo>
                    <a:cubicBezTo>
                      <a:pt x="19" y="108"/>
                      <a:pt x="37" y="100"/>
                      <a:pt x="43" y="100"/>
                    </a:cubicBezTo>
                    <a:lnTo>
                      <a:pt x="43" y="100"/>
                    </a:lnTo>
                    <a:cubicBezTo>
                      <a:pt x="43" y="100"/>
                      <a:pt x="38" y="100"/>
                      <a:pt x="38" y="111"/>
                    </a:cubicBezTo>
                    <a:cubicBezTo>
                      <a:pt x="40" y="107"/>
                      <a:pt x="41" y="106"/>
                      <a:pt x="42" y="106"/>
                    </a:cubicBezTo>
                    <a:cubicBezTo>
                      <a:pt x="44" y="106"/>
                      <a:pt x="45" y="111"/>
                      <a:pt x="49" y="111"/>
                    </a:cubicBezTo>
                    <a:cubicBezTo>
                      <a:pt x="49" y="117"/>
                      <a:pt x="38" y="117"/>
                      <a:pt x="32" y="122"/>
                    </a:cubicBezTo>
                    <a:lnTo>
                      <a:pt x="38" y="128"/>
                    </a:lnTo>
                    <a:cubicBezTo>
                      <a:pt x="43" y="128"/>
                      <a:pt x="43" y="128"/>
                      <a:pt x="43" y="139"/>
                    </a:cubicBezTo>
                    <a:cubicBezTo>
                      <a:pt x="38" y="144"/>
                      <a:pt x="32" y="144"/>
                      <a:pt x="16" y="150"/>
                    </a:cubicBezTo>
                    <a:lnTo>
                      <a:pt x="38" y="144"/>
                    </a:lnTo>
                    <a:lnTo>
                      <a:pt x="38" y="144"/>
                    </a:lnTo>
                    <a:cubicBezTo>
                      <a:pt x="32" y="150"/>
                      <a:pt x="32" y="166"/>
                      <a:pt x="21" y="166"/>
                    </a:cubicBezTo>
                    <a:lnTo>
                      <a:pt x="38" y="178"/>
                    </a:lnTo>
                    <a:lnTo>
                      <a:pt x="32" y="183"/>
                    </a:lnTo>
                    <a:cubicBezTo>
                      <a:pt x="32" y="194"/>
                      <a:pt x="71" y="178"/>
                      <a:pt x="43" y="205"/>
                    </a:cubicBezTo>
                    <a:cubicBezTo>
                      <a:pt x="66" y="205"/>
                      <a:pt x="66" y="211"/>
                      <a:pt x="88" y="222"/>
                    </a:cubicBezTo>
                    <a:cubicBezTo>
                      <a:pt x="69" y="222"/>
                      <a:pt x="74" y="241"/>
                      <a:pt x="70" y="241"/>
                    </a:cubicBezTo>
                    <a:cubicBezTo>
                      <a:pt x="69" y="241"/>
                      <a:pt x="67" y="240"/>
                      <a:pt x="66" y="238"/>
                    </a:cubicBezTo>
                    <a:lnTo>
                      <a:pt x="66" y="238"/>
                    </a:lnTo>
                    <a:cubicBezTo>
                      <a:pt x="66" y="244"/>
                      <a:pt x="67" y="246"/>
                      <a:pt x="69" y="246"/>
                    </a:cubicBezTo>
                    <a:cubicBezTo>
                      <a:pt x="73" y="246"/>
                      <a:pt x="80" y="238"/>
                      <a:pt x="88" y="238"/>
                    </a:cubicBezTo>
                    <a:cubicBezTo>
                      <a:pt x="88" y="255"/>
                      <a:pt x="66" y="261"/>
                      <a:pt x="60" y="261"/>
                    </a:cubicBezTo>
                    <a:lnTo>
                      <a:pt x="82" y="261"/>
                    </a:lnTo>
                    <a:cubicBezTo>
                      <a:pt x="82" y="277"/>
                      <a:pt x="71" y="277"/>
                      <a:pt x="77" y="283"/>
                    </a:cubicBezTo>
                    <a:lnTo>
                      <a:pt x="93" y="266"/>
                    </a:lnTo>
                    <a:lnTo>
                      <a:pt x="82" y="283"/>
                    </a:lnTo>
                    <a:cubicBezTo>
                      <a:pt x="93" y="277"/>
                      <a:pt x="93" y="277"/>
                      <a:pt x="99" y="277"/>
                    </a:cubicBezTo>
                    <a:lnTo>
                      <a:pt x="104" y="277"/>
                    </a:lnTo>
                    <a:cubicBezTo>
                      <a:pt x="93" y="277"/>
                      <a:pt x="104" y="283"/>
                      <a:pt x="99" y="288"/>
                    </a:cubicBezTo>
                    <a:cubicBezTo>
                      <a:pt x="104" y="294"/>
                      <a:pt x="104" y="294"/>
                      <a:pt x="110" y="294"/>
                    </a:cubicBezTo>
                    <a:lnTo>
                      <a:pt x="121" y="288"/>
                    </a:lnTo>
                    <a:cubicBezTo>
                      <a:pt x="132" y="288"/>
                      <a:pt x="104" y="305"/>
                      <a:pt x="110" y="310"/>
                    </a:cubicBezTo>
                    <a:lnTo>
                      <a:pt x="121" y="305"/>
                    </a:lnTo>
                    <a:lnTo>
                      <a:pt x="121" y="305"/>
                    </a:lnTo>
                    <a:cubicBezTo>
                      <a:pt x="110" y="332"/>
                      <a:pt x="149" y="310"/>
                      <a:pt x="149" y="332"/>
                    </a:cubicBezTo>
                    <a:cubicBezTo>
                      <a:pt x="138" y="332"/>
                      <a:pt x="132" y="338"/>
                      <a:pt x="132" y="338"/>
                    </a:cubicBezTo>
                    <a:cubicBezTo>
                      <a:pt x="145" y="338"/>
                      <a:pt x="151" y="352"/>
                      <a:pt x="165" y="352"/>
                    </a:cubicBezTo>
                    <a:cubicBezTo>
                      <a:pt x="168" y="352"/>
                      <a:pt x="172" y="351"/>
                      <a:pt x="176" y="349"/>
                    </a:cubicBezTo>
                    <a:lnTo>
                      <a:pt x="176" y="349"/>
                    </a:lnTo>
                    <a:cubicBezTo>
                      <a:pt x="160" y="366"/>
                      <a:pt x="160" y="371"/>
                      <a:pt x="160" y="388"/>
                    </a:cubicBezTo>
                    <a:cubicBezTo>
                      <a:pt x="162" y="391"/>
                      <a:pt x="164" y="392"/>
                      <a:pt x="167" y="392"/>
                    </a:cubicBezTo>
                    <a:cubicBezTo>
                      <a:pt x="169" y="392"/>
                      <a:pt x="174" y="391"/>
                      <a:pt x="182" y="388"/>
                    </a:cubicBezTo>
                    <a:cubicBezTo>
                      <a:pt x="182" y="398"/>
                      <a:pt x="201" y="399"/>
                      <a:pt x="190" y="403"/>
                    </a:cubicBezTo>
                    <a:lnTo>
                      <a:pt x="190" y="403"/>
                    </a:lnTo>
                    <a:cubicBezTo>
                      <a:pt x="190" y="403"/>
                      <a:pt x="189" y="403"/>
                      <a:pt x="189" y="403"/>
                    </a:cubicBezTo>
                    <a:cubicBezTo>
                      <a:pt x="189" y="403"/>
                      <a:pt x="188" y="404"/>
                      <a:pt x="187" y="404"/>
                    </a:cubicBezTo>
                    <a:cubicBezTo>
                      <a:pt x="188" y="404"/>
                      <a:pt x="189" y="404"/>
                      <a:pt x="190" y="403"/>
                    </a:cubicBezTo>
                    <a:lnTo>
                      <a:pt x="190" y="403"/>
                    </a:lnTo>
                    <a:cubicBezTo>
                      <a:pt x="191" y="405"/>
                      <a:pt x="191" y="408"/>
                      <a:pt x="195" y="408"/>
                    </a:cubicBezTo>
                    <a:cubicBezTo>
                      <a:pt x="196" y="408"/>
                      <a:pt x="197" y="408"/>
                      <a:pt x="198" y="408"/>
                    </a:cubicBezTo>
                    <a:lnTo>
                      <a:pt x="198" y="408"/>
                    </a:lnTo>
                    <a:lnTo>
                      <a:pt x="193" y="415"/>
                    </a:lnTo>
                    <a:lnTo>
                      <a:pt x="200" y="408"/>
                    </a:lnTo>
                    <a:lnTo>
                      <a:pt x="200" y="408"/>
                    </a:lnTo>
                    <a:cubicBezTo>
                      <a:pt x="199" y="415"/>
                      <a:pt x="204" y="415"/>
                      <a:pt x="210" y="415"/>
                    </a:cubicBezTo>
                    <a:cubicBezTo>
                      <a:pt x="218" y="415"/>
                      <a:pt x="226" y="415"/>
                      <a:pt x="221" y="432"/>
                    </a:cubicBezTo>
                    <a:lnTo>
                      <a:pt x="209" y="449"/>
                    </a:lnTo>
                    <a:lnTo>
                      <a:pt x="221" y="471"/>
                    </a:lnTo>
                    <a:lnTo>
                      <a:pt x="221" y="454"/>
                    </a:lnTo>
                    <a:cubicBezTo>
                      <a:pt x="226" y="454"/>
                      <a:pt x="230" y="453"/>
                      <a:pt x="233" y="453"/>
                    </a:cubicBezTo>
                    <a:cubicBezTo>
                      <a:pt x="236" y="453"/>
                      <a:pt x="237" y="454"/>
                      <a:pt x="237" y="460"/>
                    </a:cubicBezTo>
                    <a:cubicBezTo>
                      <a:pt x="215" y="471"/>
                      <a:pt x="243" y="471"/>
                      <a:pt x="232" y="482"/>
                    </a:cubicBezTo>
                    <a:lnTo>
                      <a:pt x="221" y="482"/>
                    </a:lnTo>
                    <a:cubicBezTo>
                      <a:pt x="225" y="484"/>
                      <a:pt x="228" y="485"/>
                      <a:pt x="230" y="485"/>
                    </a:cubicBezTo>
                    <a:cubicBezTo>
                      <a:pt x="233" y="485"/>
                      <a:pt x="234" y="483"/>
                      <a:pt x="237" y="476"/>
                    </a:cubicBezTo>
                    <a:lnTo>
                      <a:pt x="237" y="476"/>
                    </a:lnTo>
                    <a:cubicBezTo>
                      <a:pt x="248" y="476"/>
                      <a:pt x="221" y="498"/>
                      <a:pt x="243" y="498"/>
                    </a:cubicBezTo>
                    <a:lnTo>
                      <a:pt x="237" y="487"/>
                    </a:lnTo>
                    <a:cubicBezTo>
                      <a:pt x="241" y="483"/>
                      <a:pt x="245" y="480"/>
                      <a:pt x="251" y="480"/>
                    </a:cubicBezTo>
                    <a:cubicBezTo>
                      <a:pt x="253" y="480"/>
                      <a:pt x="256" y="480"/>
                      <a:pt x="259" y="482"/>
                    </a:cubicBezTo>
                    <a:cubicBezTo>
                      <a:pt x="259" y="482"/>
                      <a:pt x="259" y="487"/>
                      <a:pt x="248" y="487"/>
                    </a:cubicBezTo>
                    <a:cubicBezTo>
                      <a:pt x="259" y="487"/>
                      <a:pt x="265" y="504"/>
                      <a:pt x="270" y="504"/>
                    </a:cubicBezTo>
                    <a:cubicBezTo>
                      <a:pt x="270" y="510"/>
                      <a:pt x="265" y="515"/>
                      <a:pt x="259" y="515"/>
                    </a:cubicBezTo>
                    <a:cubicBezTo>
                      <a:pt x="281" y="515"/>
                      <a:pt x="265" y="526"/>
                      <a:pt x="287" y="526"/>
                    </a:cubicBezTo>
                    <a:lnTo>
                      <a:pt x="281" y="532"/>
                    </a:lnTo>
                    <a:lnTo>
                      <a:pt x="292" y="532"/>
                    </a:lnTo>
                    <a:lnTo>
                      <a:pt x="287" y="554"/>
                    </a:lnTo>
                    <a:lnTo>
                      <a:pt x="287" y="554"/>
                    </a:lnTo>
                    <a:lnTo>
                      <a:pt x="292" y="543"/>
                    </a:lnTo>
                    <a:cubicBezTo>
                      <a:pt x="298" y="543"/>
                      <a:pt x="309" y="543"/>
                      <a:pt x="309" y="554"/>
                    </a:cubicBezTo>
                    <a:lnTo>
                      <a:pt x="298" y="559"/>
                    </a:lnTo>
                    <a:cubicBezTo>
                      <a:pt x="315" y="565"/>
                      <a:pt x="298" y="587"/>
                      <a:pt x="320" y="587"/>
                    </a:cubicBezTo>
                    <a:cubicBezTo>
                      <a:pt x="320" y="587"/>
                      <a:pt x="315" y="587"/>
                      <a:pt x="315" y="593"/>
                    </a:cubicBezTo>
                    <a:cubicBezTo>
                      <a:pt x="317" y="592"/>
                      <a:pt x="318" y="592"/>
                      <a:pt x="320" y="592"/>
                    </a:cubicBezTo>
                    <a:cubicBezTo>
                      <a:pt x="331" y="592"/>
                      <a:pt x="315" y="610"/>
                      <a:pt x="330" y="610"/>
                    </a:cubicBezTo>
                    <a:cubicBezTo>
                      <a:pt x="332" y="610"/>
                      <a:pt x="334" y="610"/>
                      <a:pt x="337" y="609"/>
                    </a:cubicBezTo>
                    <a:lnTo>
                      <a:pt x="337" y="609"/>
                    </a:lnTo>
                    <a:lnTo>
                      <a:pt x="326" y="615"/>
                    </a:lnTo>
                    <a:lnTo>
                      <a:pt x="337" y="615"/>
                    </a:lnTo>
                    <a:lnTo>
                      <a:pt x="320" y="626"/>
                    </a:lnTo>
                    <a:lnTo>
                      <a:pt x="320" y="626"/>
                    </a:lnTo>
                    <a:lnTo>
                      <a:pt x="342" y="615"/>
                    </a:lnTo>
                    <a:lnTo>
                      <a:pt x="337" y="626"/>
                    </a:lnTo>
                    <a:lnTo>
                      <a:pt x="342" y="620"/>
                    </a:lnTo>
                    <a:lnTo>
                      <a:pt x="342" y="620"/>
                    </a:lnTo>
                    <a:cubicBezTo>
                      <a:pt x="326" y="648"/>
                      <a:pt x="348" y="637"/>
                      <a:pt x="342" y="664"/>
                    </a:cubicBezTo>
                    <a:lnTo>
                      <a:pt x="353" y="648"/>
                    </a:lnTo>
                    <a:cubicBezTo>
                      <a:pt x="357" y="647"/>
                      <a:pt x="361" y="647"/>
                      <a:pt x="364" y="647"/>
                    </a:cubicBezTo>
                    <a:cubicBezTo>
                      <a:pt x="399" y="647"/>
                      <a:pt x="378" y="703"/>
                      <a:pt x="409" y="703"/>
                    </a:cubicBezTo>
                    <a:lnTo>
                      <a:pt x="398" y="720"/>
                    </a:lnTo>
                    <a:lnTo>
                      <a:pt x="420" y="709"/>
                    </a:lnTo>
                    <a:lnTo>
                      <a:pt x="420" y="709"/>
                    </a:lnTo>
                    <a:cubicBezTo>
                      <a:pt x="409" y="725"/>
                      <a:pt x="403" y="720"/>
                      <a:pt x="403" y="725"/>
                    </a:cubicBezTo>
                    <a:cubicBezTo>
                      <a:pt x="416" y="725"/>
                      <a:pt x="422" y="716"/>
                      <a:pt x="429" y="716"/>
                    </a:cubicBezTo>
                    <a:cubicBezTo>
                      <a:pt x="431" y="716"/>
                      <a:pt x="434" y="717"/>
                      <a:pt x="436" y="720"/>
                    </a:cubicBezTo>
                    <a:cubicBezTo>
                      <a:pt x="436" y="724"/>
                      <a:pt x="436" y="726"/>
                      <a:pt x="434" y="726"/>
                    </a:cubicBezTo>
                    <a:lnTo>
                      <a:pt x="434" y="726"/>
                    </a:lnTo>
                    <a:cubicBezTo>
                      <a:pt x="431" y="726"/>
                      <a:pt x="428" y="725"/>
                      <a:pt x="425" y="725"/>
                    </a:cubicBezTo>
                    <a:lnTo>
                      <a:pt x="425" y="725"/>
                    </a:lnTo>
                    <a:cubicBezTo>
                      <a:pt x="428" y="725"/>
                      <a:pt x="431" y="727"/>
                      <a:pt x="433" y="727"/>
                    </a:cubicBezTo>
                    <a:cubicBezTo>
                      <a:pt x="433" y="727"/>
                      <a:pt x="434" y="727"/>
                      <a:pt x="434" y="726"/>
                    </a:cubicBezTo>
                    <a:lnTo>
                      <a:pt x="434" y="726"/>
                    </a:lnTo>
                    <a:cubicBezTo>
                      <a:pt x="446" y="729"/>
                      <a:pt x="458" y="735"/>
                      <a:pt x="458" y="747"/>
                    </a:cubicBezTo>
                    <a:cubicBezTo>
                      <a:pt x="458" y="747"/>
                      <a:pt x="464" y="747"/>
                      <a:pt x="464" y="736"/>
                    </a:cubicBezTo>
                    <a:cubicBezTo>
                      <a:pt x="481" y="736"/>
                      <a:pt x="481" y="753"/>
                      <a:pt x="486" y="759"/>
                    </a:cubicBezTo>
                    <a:cubicBezTo>
                      <a:pt x="481" y="764"/>
                      <a:pt x="481" y="764"/>
                      <a:pt x="475" y="764"/>
                    </a:cubicBezTo>
                    <a:cubicBezTo>
                      <a:pt x="475" y="764"/>
                      <a:pt x="475" y="775"/>
                      <a:pt x="481" y="775"/>
                    </a:cubicBezTo>
                    <a:lnTo>
                      <a:pt x="464" y="781"/>
                    </a:lnTo>
                    <a:cubicBezTo>
                      <a:pt x="473" y="785"/>
                      <a:pt x="483" y="786"/>
                      <a:pt x="482" y="796"/>
                    </a:cubicBezTo>
                    <a:lnTo>
                      <a:pt x="482" y="796"/>
                    </a:lnTo>
                    <a:cubicBezTo>
                      <a:pt x="484" y="792"/>
                      <a:pt x="488" y="790"/>
                      <a:pt x="490" y="790"/>
                    </a:cubicBezTo>
                    <a:cubicBezTo>
                      <a:pt x="491" y="790"/>
                      <a:pt x="492" y="790"/>
                      <a:pt x="492" y="792"/>
                    </a:cubicBezTo>
                    <a:cubicBezTo>
                      <a:pt x="481" y="814"/>
                      <a:pt x="514" y="803"/>
                      <a:pt x="514" y="814"/>
                    </a:cubicBezTo>
                    <a:cubicBezTo>
                      <a:pt x="513" y="815"/>
                      <a:pt x="511" y="816"/>
                      <a:pt x="510" y="816"/>
                    </a:cubicBezTo>
                    <a:lnTo>
                      <a:pt x="510" y="816"/>
                    </a:lnTo>
                    <a:cubicBezTo>
                      <a:pt x="509" y="816"/>
                      <a:pt x="508" y="815"/>
                      <a:pt x="508" y="814"/>
                    </a:cubicBezTo>
                    <a:lnTo>
                      <a:pt x="508" y="814"/>
                    </a:lnTo>
                    <a:cubicBezTo>
                      <a:pt x="505" y="814"/>
                      <a:pt x="506" y="816"/>
                      <a:pt x="509" y="816"/>
                    </a:cubicBezTo>
                    <a:cubicBezTo>
                      <a:pt x="509" y="816"/>
                      <a:pt x="510" y="816"/>
                      <a:pt x="510" y="816"/>
                    </a:cubicBezTo>
                    <a:lnTo>
                      <a:pt x="510" y="816"/>
                    </a:lnTo>
                    <a:cubicBezTo>
                      <a:pt x="510" y="816"/>
                      <a:pt x="511" y="816"/>
                      <a:pt x="512" y="816"/>
                    </a:cubicBezTo>
                    <a:cubicBezTo>
                      <a:pt x="516" y="816"/>
                      <a:pt x="523" y="814"/>
                      <a:pt x="530" y="814"/>
                    </a:cubicBezTo>
                    <a:lnTo>
                      <a:pt x="530" y="814"/>
                    </a:lnTo>
                    <a:lnTo>
                      <a:pt x="519" y="819"/>
                    </a:lnTo>
                    <a:lnTo>
                      <a:pt x="547" y="825"/>
                    </a:lnTo>
                    <a:cubicBezTo>
                      <a:pt x="536" y="847"/>
                      <a:pt x="569" y="842"/>
                      <a:pt x="558" y="858"/>
                    </a:cubicBezTo>
                    <a:cubicBezTo>
                      <a:pt x="559" y="859"/>
                      <a:pt x="559" y="859"/>
                      <a:pt x="560" y="859"/>
                    </a:cubicBezTo>
                    <a:cubicBezTo>
                      <a:pt x="562" y="859"/>
                      <a:pt x="560" y="846"/>
                      <a:pt x="566" y="846"/>
                    </a:cubicBezTo>
                    <a:cubicBezTo>
                      <a:pt x="567" y="846"/>
                      <a:pt x="568" y="846"/>
                      <a:pt x="569" y="847"/>
                    </a:cubicBezTo>
                    <a:cubicBezTo>
                      <a:pt x="564" y="858"/>
                      <a:pt x="586" y="847"/>
                      <a:pt x="569" y="864"/>
                    </a:cubicBezTo>
                    <a:lnTo>
                      <a:pt x="575" y="869"/>
                    </a:lnTo>
                    <a:lnTo>
                      <a:pt x="564" y="875"/>
                    </a:lnTo>
                    <a:cubicBezTo>
                      <a:pt x="569" y="875"/>
                      <a:pt x="586" y="869"/>
                      <a:pt x="591" y="864"/>
                    </a:cubicBezTo>
                    <a:cubicBezTo>
                      <a:pt x="591" y="875"/>
                      <a:pt x="602" y="875"/>
                      <a:pt x="597" y="886"/>
                    </a:cubicBezTo>
                    <a:lnTo>
                      <a:pt x="591" y="886"/>
                    </a:lnTo>
                    <a:cubicBezTo>
                      <a:pt x="612" y="891"/>
                      <a:pt x="589" y="925"/>
                      <a:pt x="609" y="925"/>
                    </a:cubicBezTo>
                    <a:cubicBezTo>
                      <a:pt x="610" y="925"/>
                      <a:pt x="612" y="925"/>
                      <a:pt x="613" y="925"/>
                    </a:cubicBezTo>
                    <a:lnTo>
                      <a:pt x="613" y="925"/>
                    </a:lnTo>
                    <a:cubicBezTo>
                      <a:pt x="613" y="925"/>
                      <a:pt x="613" y="930"/>
                      <a:pt x="602" y="930"/>
                    </a:cubicBezTo>
                    <a:lnTo>
                      <a:pt x="613" y="936"/>
                    </a:lnTo>
                    <a:lnTo>
                      <a:pt x="602" y="947"/>
                    </a:lnTo>
                    <a:lnTo>
                      <a:pt x="630" y="947"/>
                    </a:lnTo>
                    <a:lnTo>
                      <a:pt x="624" y="952"/>
                    </a:lnTo>
                    <a:cubicBezTo>
                      <a:pt x="630" y="958"/>
                      <a:pt x="647" y="974"/>
                      <a:pt x="658" y="980"/>
                    </a:cubicBezTo>
                    <a:lnTo>
                      <a:pt x="652" y="980"/>
                    </a:lnTo>
                    <a:cubicBezTo>
                      <a:pt x="674" y="980"/>
                      <a:pt x="658" y="991"/>
                      <a:pt x="674" y="1002"/>
                    </a:cubicBezTo>
                    <a:lnTo>
                      <a:pt x="680" y="1008"/>
                    </a:lnTo>
                    <a:lnTo>
                      <a:pt x="674" y="1013"/>
                    </a:lnTo>
                    <a:cubicBezTo>
                      <a:pt x="675" y="1013"/>
                      <a:pt x="676" y="1013"/>
                      <a:pt x="676" y="1013"/>
                    </a:cubicBezTo>
                    <a:cubicBezTo>
                      <a:pt x="682" y="1013"/>
                      <a:pt x="682" y="1029"/>
                      <a:pt x="681" y="1035"/>
                    </a:cubicBezTo>
                    <a:lnTo>
                      <a:pt x="681" y="1035"/>
                    </a:lnTo>
                    <a:cubicBezTo>
                      <a:pt x="687" y="1035"/>
                      <a:pt x="702" y="1029"/>
                      <a:pt x="708" y="1024"/>
                    </a:cubicBezTo>
                    <a:lnTo>
                      <a:pt x="708" y="1024"/>
                    </a:lnTo>
                    <a:cubicBezTo>
                      <a:pt x="713" y="1030"/>
                      <a:pt x="702" y="1030"/>
                      <a:pt x="708" y="1041"/>
                    </a:cubicBezTo>
                    <a:cubicBezTo>
                      <a:pt x="710" y="1046"/>
                      <a:pt x="714" y="1046"/>
                      <a:pt x="719" y="1046"/>
                    </a:cubicBezTo>
                    <a:cubicBezTo>
                      <a:pt x="723" y="1046"/>
                      <a:pt x="727" y="1046"/>
                      <a:pt x="730" y="1052"/>
                    </a:cubicBezTo>
                    <a:lnTo>
                      <a:pt x="724" y="1057"/>
                    </a:lnTo>
                    <a:cubicBezTo>
                      <a:pt x="729" y="1057"/>
                      <a:pt x="735" y="1057"/>
                      <a:pt x="740" y="1062"/>
                    </a:cubicBezTo>
                    <a:lnTo>
                      <a:pt x="740" y="1062"/>
                    </a:lnTo>
                    <a:cubicBezTo>
                      <a:pt x="740" y="1062"/>
                      <a:pt x="740" y="1062"/>
                      <a:pt x="740" y="1062"/>
                    </a:cubicBezTo>
                    <a:cubicBezTo>
                      <a:pt x="738" y="1062"/>
                      <a:pt x="737" y="1062"/>
                      <a:pt x="735" y="1063"/>
                    </a:cubicBezTo>
                    <a:lnTo>
                      <a:pt x="741" y="1063"/>
                    </a:lnTo>
                    <a:cubicBezTo>
                      <a:pt x="740" y="1063"/>
                      <a:pt x="740" y="1062"/>
                      <a:pt x="740" y="1062"/>
                    </a:cubicBezTo>
                    <a:lnTo>
                      <a:pt x="740" y="1062"/>
                    </a:lnTo>
                    <a:cubicBezTo>
                      <a:pt x="750" y="1063"/>
                      <a:pt x="744" y="1076"/>
                      <a:pt x="750" y="1076"/>
                    </a:cubicBezTo>
                    <a:cubicBezTo>
                      <a:pt x="752" y="1076"/>
                      <a:pt x="756" y="1074"/>
                      <a:pt x="763" y="1068"/>
                    </a:cubicBezTo>
                    <a:cubicBezTo>
                      <a:pt x="763" y="1074"/>
                      <a:pt x="779" y="1085"/>
                      <a:pt x="763" y="1091"/>
                    </a:cubicBezTo>
                    <a:cubicBezTo>
                      <a:pt x="785" y="1091"/>
                      <a:pt x="796" y="1096"/>
                      <a:pt x="813" y="1102"/>
                    </a:cubicBezTo>
                    <a:cubicBezTo>
                      <a:pt x="804" y="1113"/>
                      <a:pt x="806" y="1113"/>
                      <a:pt x="808" y="1113"/>
                    </a:cubicBezTo>
                    <a:cubicBezTo>
                      <a:pt x="811" y="1113"/>
                      <a:pt x="815" y="1113"/>
                      <a:pt x="813" y="1124"/>
                    </a:cubicBezTo>
                    <a:lnTo>
                      <a:pt x="818" y="1113"/>
                    </a:lnTo>
                    <a:cubicBezTo>
                      <a:pt x="840" y="1124"/>
                      <a:pt x="835" y="1168"/>
                      <a:pt x="862" y="1179"/>
                    </a:cubicBezTo>
                    <a:lnTo>
                      <a:pt x="851" y="1196"/>
                    </a:lnTo>
                    <a:lnTo>
                      <a:pt x="868" y="1190"/>
                    </a:lnTo>
                    <a:cubicBezTo>
                      <a:pt x="879" y="1207"/>
                      <a:pt x="907" y="1234"/>
                      <a:pt x="923" y="1251"/>
                    </a:cubicBezTo>
                    <a:cubicBezTo>
                      <a:pt x="927" y="1251"/>
                      <a:pt x="938" y="1249"/>
                      <a:pt x="947" y="1249"/>
                    </a:cubicBezTo>
                    <a:cubicBezTo>
                      <a:pt x="951" y="1249"/>
                      <a:pt x="955" y="1249"/>
                      <a:pt x="957" y="1251"/>
                    </a:cubicBezTo>
                    <a:cubicBezTo>
                      <a:pt x="979" y="1257"/>
                      <a:pt x="1001" y="1262"/>
                      <a:pt x="1006" y="1284"/>
                    </a:cubicBezTo>
                    <a:lnTo>
                      <a:pt x="1001" y="1290"/>
                    </a:lnTo>
                    <a:cubicBezTo>
                      <a:pt x="1002" y="1289"/>
                      <a:pt x="1004" y="1289"/>
                      <a:pt x="1005" y="1289"/>
                    </a:cubicBezTo>
                    <a:cubicBezTo>
                      <a:pt x="1011" y="1289"/>
                      <a:pt x="1007" y="1301"/>
                      <a:pt x="1012" y="1301"/>
                    </a:cubicBezTo>
                    <a:lnTo>
                      <a:pt x="1012" y="1284"/>
                    </a:lnTo>
                    <a:cubicBezTo>
                      <a:pt x="1015" y="1283"/>
                      <a:pt x="1017" y="1283"/>
                      <a:pt x="1019" y="1283"/>
                    </a:cubicBezTo>
                    <a:cubicBezTo>
                      <a:pt x="1028" y="1283"/>
                      <a:pt x="1027" y="1293"/>
                      <a:pt x="1017" y="1306"/>
                    </a:cubicBezTo>
                    <a:lnTo>
                      <a:pt x="1034" y="1301"/>
                    </a:lnTo>
                    <a:lnTo>
                      <a:pt x="1034" y="1306"/>
                    </a:lnTo>
                    <a:lnTo>
                      <a:pt x="1040" y="1301"/>
                    </a:lnTo>
                    <a:lnTo>
                      <a:pt x="1034" y="1317"/>
                    </a:lnTo>
                    <a:cubicBezTo>
                      <a:pt x="1040" y="1317"/>
                      <a:pt x="1045" y="1317"/>
                      <a:pt x="1062" y="1312"/>
                    </a:cubicBezTo>
                    <a:lnTo>
                      <a:pt x="1062" y="1312"/>
                    </a:lnTo>
                    <a:cubicBezTo>
                      <a:pt x="1062" y="1317"/>
                      <a:pt x="1062" y="1329"/>
                      <a:pt x="1056" y="1329"/>
                    </a:cubicBezTo>
                    <a:lnTo>
                      <a:pt x="1069" y="1351"/>
                    </a:lnTo>
                    <a:lnTo>
                      <a:pt x="1069" y="1351"/>
                    </a:lnTo>
                    <a:cubicBezTo>
                      <a:pt x="1064" y="1362"/>
                      <a:pt x="1073" y="1362"/>
                      <a:pt x="1073" y="1367"/>
                    </a:cubicBezTo>
                    <a:cubicBezTo>
                      <a:pt x="1062" y="1373"/>
                      <a:pt x="1062" y="1378"/>
                      <a:pt x="1062" y="1395"/>
                    </a:cubicBezTo>
                    <a:cubicBezTo>
                      <a:pt x="1067" y="1395"/>
                      <a:pt x="1067" y="1384"/>
                      <a:pt x="1073" y="1384"/>
                    </a:cubicBezTo>
                    <a:cubicBezTo>
                      <a:pt x="1076" y="1380"/>
                      <a:pt x="1080" y="1379"/>
                      <a:pt x="1083" y="1379"/>
                    </a:cubicBezTo>
                    <a:cubicBezTo>
                      <a:pt x="1090" y="1379"/>
                      <a:pt x="1095" y="1386"/>
                      <a:pt x="1095" y="1389"/>
                    </a:cubicBezTo>
                    <a:lnTo>
                      <a:pt x="1089" y="1389"/>
                    </a:lnTo>
                    <a:cubicBezTo>
                      <a:pt x="1095" y="1389"/>
                      <a:pt x="1089" y="1412"/>
                      <a:pt x="1095" y="1417"/>
                    </a:cubicBezTo>
                    <a:cubicBezTo>
                      <a:pt x="1100" y="1415"/>
                      <a:pt x="1103" y="1415"/>
                      <a:pt x="1104" y="1415"/>
                    </a:cubicBezTo>
                    <a:cubicBezTo>
                      <a:pt x="1107" y="1415"/>
                      <a:pt x="1106" y="1415"/>
                      <a:pt x="1117" y="1400"/>
                    </a:cubicBezTo>
                    <a:cubicBezTo>
                      <a:pt x="1128" y="1400"/>
                      <a:pt x="1111" y="1417"/>
                      <a:pt x="1111" y="1423"/>
                    </a:cubicBezTo>
                    <a:cubicBezTo>
                      <a:pt x="1113" y="1422"/>
                      <a:pt x="1115" y="1421"/>
                      <a:pt x="1117" y="1421"/>
                    </a:cubicBezTo>
                    <a:cubicBezTo>
                      <a:pt x="1124" y="1421"/>
                      <a:pt x="1127" y="1431"/>
                      <a:pt x="1123" y="1445"/>
                    </a:cubicBezTo>
                    <a:cubicBezTo>
                      <a:pt x="1128" y="1439"/>
                      <a:pt x="1132" y="1437"/>
                      <a:pt x="1135" y="1437"/>
                    </a:cubicBezTo>
                    <a:cubicBezTo>
                      <a:pt x="1144" y="1437"/>
                      <a:pt x="1144" y="1456"/>
                      <a:pt x="1149" y="1456"/>
                    </a:cubicBezTo>
                    <a:cubicBezTo>
                      <a:pt x="1151" y="1456"/>
                      <a:pt x="1153" y="1454"/>
                      <a:pt x="1156" y="1450"/>
                    </a:cubicBezTo>
                    <a:lnTo>
                      <a:pt x="1156" y="1472"/>
                    </a:lnTo>
                    <a:cubicBezTo>
                      <a:pt x="1167" y="1467"/>
                      <a:pt x="1172" y="1450"/>
                      <a:pt x="1178" y="1450"/>
                    </a:cubicBezTo>
                    <a:lnTo>
                      <a:pt x="1178" y="1450"/>
                    </a:lnTo>
                    <a:cubicBezTo>
                      <a:pt x="1178" y="1458"/>
                      <a:pt x="1177" y="1463"/>
                      <a:pt x="1175" y="1467"/>
                    </a:cubicBezTo>
                    <a:lnTo>
                      <a:pt x="1175" y="1467"/>
                    </a:lnTo>
                    <a:lnTo>
                      <a:pt x="1183" y="1456"/>
                    </a:lnTo>
                    <a:cubicBezTo>
                      <a:pt x="1200" y="1506"/>
                      <a:pt x="1250" y="1522"/>
                      <a:pt x="1266" y="1561"/>
                    </a:cubicBezTo>
                    <a:cubicBezTo>
                      <a:pt x="1289" y="1566"/>
                      <a:pt x="1311" y="1566"/>
                      <a:pt x="1333" y="1583"/>
                    </a:cubicBezTo>
                    <a:lnTo>
                      <a:pt x="1344" y="1583"/>
                    </a:lnTo>
                    <a:cubicBezTo>
                      <a:pt x="1360" y="1605"/>
                      <a:pt x="1372" y="1638"/>
                      <a:pt x="1405" y="1638"/>
                    </a:cubicBezTo>
                    <a:cubicBezTo>
                      <a:pt x="1411" y="1635"/>
                      <a:pt x="1416" y="1633"/>
                      <a:pt x="1418" y="1633"/>
                    </a:cubicBezTo>
                    <a:cubicBezTo>
                      <a:pt x="1429" y="1633"/>
                      <a:pt x="1409" y="1662"/>
                      <a:pt x="1421" y="1662"/>
                    </a:cubicBezTo>
                    <a:cubicBezTo>
                      <a:pt x="1422" y="1662"/>
                      <a:pt x="1424" y="1662"/>
                      <a:pt x="1427" y="1661"/>
                    </a:cubicBezTo>
                    <a:lnTo>
                      <a:pt x="1427" y="1661"/>
                    </a:lnTo>
                    <a:lnTo>
                      <a:pt x="1421" y="1666"/>
                    </a:lnTo>
                    <a:cubicBezTo>
                      <a:pt x="1443" y="1666"/>
                      <a:pt x="1455" y="1666"/>
                      <a:pt x="1482" y="1661"/>
                    </a:cubicBezTo>
                    <a:lnTo>
                      <a:pt x="1482" y="1661"/>
                    </a:lnTo>
                    <a:cubicBezTo>
                      <a:pt x="1473" y="1673"/>
                      <a:pt x="1475" y="1675"/>
                      <a:pt x="1478" y="1675"/>
                    </a:cubicBezTo>
                    <a:cubicBezTo>
                      <a:pt x="1480" y="1675"/>
                      <a:pt x="1482" y="1675"/>
                      <a:pt x="1484" y="1674"/>
                    </a:cubicBezTo>
                    <a:lnTo>
                      <a:pt x="1484" y="1674"/>
                    </a:lnTo>
                    <a:lnTo>
                      <a:pt x="1482" y="1677"/>
                    </a:lnTo>
                    <a:cubicBezTo>
                      <a:pt x="1486" y="1675"/>
                      <a:pt x="1487" y="1674"/>
                      <a:pt x="1486" y="1674"/>
                    </a:cubicBezTo>
                    <a:lnTo>
                      <a:pt x="1486" y="1674"/>
                    </a:lnTo>
                    <a:cubicBezTo>
                      <a:pt x="1486" y="1674"/>
                      <a:pt x="1485" y="1674"/>
                      <a:pt x="1484" y="1674"/>
                    </a:cubicBezTo>
                    <a:lnTo>
                      <a:pt x="1484" y="1674"/>
                    </a:lnTo>
                    <a:lnTo>
                      <a:pt x="1488" y="1666"/>
                    </a:lnTo>
                    <a:cubicBezTo>
                      <a:pt x="1488" y="1672"/>
                      <a:pt x="1499" y="1677"/>
                      <a:pt x="1488" y="1694"/>
                    </a:cubicBezTo>
                    <a:lnTo>
                      <a:pt x="1504" y="1688"/>
                    </a:lnTo>
                    <a:lnTo>
                      <a:pt x="1504" y="1688"/>
                    </a:lnTo>
                    <a:lnTo>
                      <a:pt x="1499" y="1699"/>
                    </a:lnTo>
                    <a:cubicBezTo>
                      <a:pt x="1504" y="1705"/>
                      <a:pt x="1532" y="1716"/>
                      <a:pt x="1515" y="1732"/>
                    </a:cubicBezTo>
                    <a:cubicBezTo>
                      <a:pt x="1554" y="1732"/>
                      <a:pt x="1587" y="1760"/>
                      <a:pt x="1610" y="1782"/>
                    </a:cubicBezTo>
                    <a:cubicBezTo>
                      <a:pt x="1611" y="1780"/>
                      <a:pt x="1614" y="1780"/>
                      <a:pt x="1617" y="1780"/>
                    </a:cubicBezTo>
                    <a:cubicBezTo>
                      <a:pt x="1622" y="1780"/>
                      <a:pt x="1630" y="1782"/>
                      <a:pt x="1637" y="1782"/>
                    </a:cubicBezTo>
                    <a:lnTo>
                      <a:pt x="1637" y="1804"/>
                    </a:lnTo>
                    <a:cubicBezTo>
                      <a:pt x="1641" y="1804"/>
                      <a:pt x="1652" y="1797"/>
                      <a:pt x="1659" y="1797"/>
                    </a:cubicBezTo>
                    <a:cubicBezTo>
                      <a:pt x="1662" y="1797"/>
                      <a:pt x="1665" y="1799"/>
                      <a:pt x="1665" y="1804"/>
                    </a:cubicBezTo>
                    <a:cubicBezTo>
                      <a:pt x="1669" y="1804"/>
                      <a:pt x="1670" y="1811"/>
                      <a:pt x="1682" y="1811"/>
                    </a:cubicBezTo>
                    <a:cubicBezTo>
                      <a:pt x="1685" y="1811"/>
                      <a:pt x="1688" y="1811"/>
                      <a:pt x="1693" y="1810"/>
                    </a:cubicBezTo>
                    <a:cubicBezTo>
                      <a:pt x="1697" y="1814"/>
                      <a:pt x="1698" y="1826"/>
                      <a:pt x="1695" y="1833"/>
                    </a:cubicBezTo>
                    <a:lnTo>
                      <a:pt x="1695" y="1833"/>
                    </a:lnTo>
                    <a:cubicBezTo>
                      <a:pt x="1696" y="1831"/>
                      <a:pt x="1697" y="1831"/>
                      <a:pt x="1698" y="1831"/>
                    </a:cubicBezTo>
                    <a:cubicBezTo>
                      <a:pt x="1704" y="1831"/>
                      <a:pt x="1704" y="1854"/>
                      <a:pt x="1704" y="1854"/>
                    </a:cubicBezTo>
                    <a:cubicBezTo>
                      <a:pt x="1704" y="1854"/>
                      <a:pt x="1792" y="1926"/>
                      <a:pt x="1903" y="1993"/>
                    </a:cubicBezTo>
                    <a:cubicBezTo>
                      <a:pt x="1990" y="2041"/>
                      <a:pt x="2092" y="2086"/>
                      <a:pt x="2174" y="2086"/>
                    </a:cubicBezTo>
                    <a:cubicBezTo>
                      <a:pt x="2196" y="2086"/>
                      <a:pt x="2216" y="2082"/>
                      <a:pt x="2235" y="2076"/>
                    </a:cubicBezTo>
                    <a:cubicBezTo>
                      <a:pt x="2246" y="2065"/>
                      <a:pt x="2257" y="2059"/>
                      <a:pt x="2262" y="2048"/>
                    </a:cubicBezTo>
                    <a:cubicBezTo>
                      <a:pt x="2272" y="2048"/>
                      <a:pt x="2265" y="2060"/>
                      <a:pt x="2270" y="2060"/>
                    </a:cubicBezTo>
                    <a:cubicBezTo>
                      <a:pt x="2271" y="2060"/>
                      <a:pt x="2272" y="2060"/>
                      <a:pt x="2274" y="2059"/>
                    </a:cubicBezTo>
                    <a:cubicBezTo>
                      <a:pt x="2265" y="2050"/>
                      <a:pt x="2280" y="2038"/>
                      <a:pt x="2287" y="2023"/>
                    </a:cubicBezTo>
                    <a:lnTo>
                      <a:pt x="2287" y="2023"/>
                    </a:lnTo>
                    <a:lnTo>
                      <a:pt x="2285" y="2026"/>
                    </a:lnTo>
                    <a:lnTo>
                      <a:pt x="2285" y="2004"/>
                    </a:lnTo>
                    <a:cubicBezTo>
                      <a:pt x="2280" y="2008"/>
                      <a:pt x="2266" y="2025"/>
                      <a:pt x="2257" y="2025"/>
                    </a:cubicBezTo>
                    <a:cubicBezTo>
                      <a:pt x="2255" y="2025"/>
                      <a:pt x="2253" y="2024"/>
                      <a:pt x="2251" y="2020"/>
                    </a:cubicBezTo>
                    <a:lnTo>
                      <a:pt x="2257" y="2020"/>
                    </a:lnTo>
                    <a:cubicBezTo>
                      <a:pt x="2251" y="2009"/>
                      <a:pt x="2257" y="1998"/>
                      <a:pt x="2257" y="1998"/>
                    </a:cubicBezTo>
                    <a:lnTo>
                      <a:pt x="2257" y="1981"/>
                    </a:lnTo>
                    <a:cubicBezTo>
                      <a:pt x="2257" y="1987"/>
                      <a:pt x="2259" y="1989"/>
                      <a:pt x="2262" y="1989"/>
                    </a:cubicBezTo>
                    <a:cubicBezTo>
                      <a:pt x="2268" y="1989"/>
                      <a:pt x="2277" y="1980"/>
                      <a:pt x="2274" y="1976"/>
                    </a:cubicBezTo>
                    <a:cubicBezTo>
                      <a:pt x="2271" y="1973"/>
                      <a:pt x="2269" y="1972"/>
                      <a:pt x="2269" y="1972"/>
                    </a:cubicBezTo>
                    <a:lnTo>
                      <a:pt x="2269" y="1972"/>
                    </a:lnTo>
                    <a:cubicBezTo>
                      <a:pt x="2267" y="1972"/>
                      <a:pt x="2271" y="1981"/>
                      <a:pt x="2262" y="1981"/>
                    </a:cubicBezTo>
                    <a:cubicBezTo>
                      <a:pt x="2257" y="1981"/>
                      <a:pt x="2262" y="1970"/>
                      <a:pt x="2274" y="1965"/>
                    </a:cubicBezTo>
                    <a:lnTo>
                      <a:pt x="2262" y="1954"/>
                    </a:lnTo>
                    <a:cubicBezTo>
                      <a:pt x="2264" y="1953"/>
                      <a:pt x="2266" y="1953"/>
                      <a:pt x="2267" y="1953"/>
                    </a:cubicBezTo>
                    <a:cubicBezTo>
                      <a:pt x="2271" y="1953"/>
                      <a:pt x="2272" y="1956"/>
                      <a:pt x="2273" y="1956"/>
                    </a:cubicBezTo>
                    <a:cubicBezTo>
                      <a:pt x="2274" y="1956"/>
                      <a:pt x="2274" y="1954"/>
                      <a:pt x="2274" y="1948"/>
                    </a:cubicBezTo>
                    <a:lnTo>
                      <a:pt x="2274" y="1948"/>
                    </a:lnTo>
                    <a:lnTo>
                      <a:pt x="2257" y="1954"/>
                    </a:lnTo>
                    <a:cubicBezTo>
                      <a:pt x="2262" y="1946"/>
                      <a:pt x="2262" y="1943"/>
                      <a:pt x="2260" y="1943"/>
                    </a:cubicBezTo>
                    <a:lnTo>
                      <a:pt x="2260" y="1943"/>
                    </a:lnTo>
                    <a:cubicBezTo>
                      <a:pt x="2257" y="1943"/>
                      <a:pt x="2251" y="1948"/>
                      <a:pt x="2248" y="1948"/>
                    </a:cubicBezTo>
                    <a:cubicBezTo>
                      <a:pt x="2246" y="1948"/>
                      <a:pt x="2246" y="1945"/>
                      <a:pt x="2251" y="1937"/>
                    </a:cubicBezTo>
                    <a:cubicBezTo>
                      <a:pt x="2262" y="1937"/>
                      <a:pt x="2257" y="1926"/>
                      <a:pt x="2262" y="1921"/>
                    </a:cubicBezTo>
                    <a:lnTo>
                      <a:pt x="2246" y="1915"/>
                    </a:lnTo>
                    <a:cubicBezTo>
                      <a:pt x="2246" y="1910"/>
                      <a:pt x="2251" y="1910"/>
                      <a:pt x="2251" y="1910"/>
                    </a:cubicBezTo>
                    <a:cubicBezTo>
                      <a:pt x="2251" y="1906"/>
                      <a:pt x="2251" y="1905"/>
                      <a:pt x="2250" y="1905"/>
                    </a:cubicBezTo>
                    <a:cubicBezTo>
                      <a:pt x="2247" y="1905"/>
                      <a:pt x="2242" y="1910"/>
                      <a:pt x="2235" y="1910"/>
                    </a:cubicBezTo>
                    <a:cubicBezTo>
                      <a:pt x="2235" y="1898"/>
                      <a:pt x="2224" y="1898"/>
                      <a:pt x="2229" y="1882"/>
                    </a:cubicBezTo>
                    <a:cubicBezTo>
                      <a:pt x="2228" y="1877"/>
                      <a:pt x="2226" y="1875"/>
                      <a:pt x="2224" y="1875"/>
                    </a:cubicBezTo>
                    <a:cubicBezTo>
                      <a:pt x="2218" y="1875"/>
                      <a:pt x="2211" y="1886"/>
                      <a:pt x="2206" y="1886"/>
                    </a:cubicBezTo>
                    <a:cubicBezTo>
                      <a:pt x="2204" y="1886"/>
                      <a:pt x="2203" y="1885"/>
                      <a:pt x="2202" y="1882"/>
                    </a:cubicBezTo>
                    <a:cubicBezTo>
                      <a:pt x="2204" y="1874"/>
                      <a:pt x="2209" y="1874"/>
                      <a:pt x="2212" y="1874"/>
                    </a:cubicBezTo>
                    <a:cubicBezTo>
                      <a:pt x="2215" y="1874"/>
                      <a:pt x="2218" y="1874"/>
                      <a:pt x="2218" y="1865"/>
                    </a:cubicBezTo>
                    <a:lnTo>
                      <a:pt x="2202" y="1865"/>
                    </a:lnTo>
                    <a:lnTo>
                      <a:pt x="2218" y="1854"/>
                    </a:lnTo>
                    <a:cubicBezTo>
                      <a:pt x="2191" y="1815"/>
                      <a:pt x="2202" y="1755"/>
                      <a:pt x="2168" y="1749"/>
                    </a:cubicBezTo>
                    <a:cubicBezTo>
                      <a:pt x="2168" y="1732"/>
                      <a:pt x="2174" y="1744"/>
                      <a:pt x="2179" y="1732"/>
                    </a:cubicBezTo>
                    <a:cubicBezTo>
                      <a:pt x="2146" y="1732"/>
                      <a:pt x="2168" y="1688"/>
                      <a:pt x="2146" y="1677"/>
                    </a:cubicBezTo>
                    <a:lnTo>
                      <a:pt x="2141" y="1688"/>
                    </a:lnTo>
                    <a:cubicBezTo>
                      <a:pt x="2135" y="1638"/>
                      <a:pt x="2091" y="1638"/>
                      <a:pt x="2069" y="1611"/>
                    </a:cubicBezTo>
                    <a:lnTo>
                      <a:pt x="2069" y="1616"/>
                    </a:lnTo>
                    <a:cubicBezTo>
                      <a:pt x="2063" y="1622"/>
                      <a:pt x="2058" y="1622"/>
                      <a:pt x="2041" y="1622"/>
                    </a:cubicBezTo>
                    <a:cubicBezTo>
                      <a:pt x="2041" y="1619"/>
                      <a:pt x="2046" y="1614"/>
                      <a:pt x="2050" y="1610"/>
                    </a:cubicBezTo>
                    <a:lnTo>
                      <a:pt x="2050" y="1610"/>
                    </a:lnTo>
                    <a:cubicBezTo>
                      <a:pt x="2051" y="1612"/>
                      <a:pt x="2052" y="1614"/>
                      <a:pt x="2052" y="1616"/>
                    </a:cubicBezTo>
                    <a:lnTo>
                      <a:pt x="2052" y="1608"/>
                    </a:lnTo>
                    <a:lnTo>
                      <a:pt x="2052" y="1608"/>
                    </a:lnTo>
                    <a:cubicBezTo>
                      <a:pt x="2052" y="1608"/>
                      <a:pt x="2051" y="1609"/>
                      <a:pt x="2050" y="1610"/>
                    </a:cubicBezTo>
                    <a:lnTo>
                      <a:pt x="2050" y="1610"/>
                    </a:lnTo>
                    <a:cubicBezTo>
                      <a:pt x="2035" y="1575"/>
                      <a:pt x="1984" y="1548"/>
                      <a:pt x="1953" y="1511"/>
                    </a:cubicBezTo>
                    <a:cubicBezTo>
                      <a:pt x="1892" y="1483"/>
                      <a:pt x="1847" y="1428"/>
                      <a:pt x="1792" y="1400"/>
                    </a:cubicBezTo>
                    <a:lnTo>
                      <a:pt x="1792" y="1400"/>
                    </a:lnTo>
                    <a:cubicBezTo>
                      <a:pt x="1801" y="1409"/>
                      <a:pt x="1790" y="1421"/>
                      <a:pt x="1784" y="1421"/>
                    </a:cubicBezTo>
                    <a:cubicBezTo>
                      <a:pt x="1782" y="1421"/>
                      <a:pt x="1781" y="1420"/>
                      <a:pt x="1781" y="1417"/>
                    </a:cubicBezTo>
                    <a:cubicBezTo>
                      <a:pt x="1792" y="1362"/>
                      <a:pt x="1748" y="1400"/>
                      <a:pt x="1748" y="1362"/>
                    </a:cubicBezTo>
                    <a:cubicBezTo>
                      <a:pt x="1708" y="1357"/>
                      <a:pt x="1704" y="1310"/>
                      <a:pt x="1666" y="1310"/>
                    </a:cubicBezTo>
                    <a:cubicBezTo>
                      <a:pt x="1662" y="1310"/>
                      <a:pt x="1658" y="1311"/>
                      <a:pt x="1654" y="1312"/>
                    </a:cubicBezTo>
                    <a:lnTo>
                      <a:pt x="1665" y="1301"/>
                    </a:lnTo>
                    <a:cubicBezTo>
                      <a:pt x="1665" y="1297"/>
                      <a:pt x="1664" y="1296"/>
                      <a:pt x="1662" y="1296"/>
                    </a:cubicBezTo>
                    <a:cubicBezTo>
                      <a:pt x="1658" y="1296"/>
                      <a:pt x="1652" y="1301"/>
                      <a:pt x="1648" y="1301"/>
                    </a:cubicBezTo>
                    <a:cubicBezTo>
                      <a:pt x="1643" y="1284"/>
                      <a:pt x="1621" y="1290"/>
                      <a:pt x="1621" y="1279"/>
                    </a:cubicBezTo>
                    <a:lnTo>
                      <a:pt x="1615" y="1290"/>
                    </a:lnTo>
                    <a:cubicBezTo>
                      <a:pt x="1611" y="1290"/>
                      <a:pt x="1617" y="1283"/>
                      <a:pt x="1614" y="1283"/>
                    </a:cubicBezTo>
                    <a:lnTo>
                      <a:pt x="1614" y="1283"/>
                    </a:lnTo>
                    <a:cubicBezTo>
                      <a:pt x="1613" y="1283"/>
                      <a:pt x="1612" y="1283"/>
                      <a:pt x="1610" y="1284"/>
                    </a:cubicBezTo>
                    <a:lnTo>
                      <a:pt x="1615" y="1279"/>
                    </a:lnTo>
                    <a:lnTo>
                      <a:pt x="1598" y="1284"/>
                    </a:lnTo>
                    <a:cubicBezTo>
                      <a:pt x="1615" y="1262"/>
                      <a:pt x="1587" y="1273"/>
                      <a:pt x="1587" y="1257"/>
                    </a:cubicBezTo>
                    <a:cubicBezTo>
                      <a:pt x="1571" y="1257"/>
                      <a:pt x="1554" y="1257"/>
                      <a:pt x="1543" y="1246"/>
                    </a:cubicBezTo>
                    <a:cubicBezTo>
                      <a:pt x="1554" y="1229"/>
                      <a:pt x="1538" y="1223"/>
                      <a:pt x="1532" y="1207"/>
                    </a:cubicBezTo>
                    <a:cubicBezTo>
                      <a:pt x="1510" y="1201"/>
                      <a:pt x="1482" y="1179"/>
                      <a:pt x="1460" y="1163"/>
                    </a:cubicBezTo>
                    <a:lnTo>
                      <a:pt x="1455" y="1174"/>
                    </a:lnTo>
                    <a:lnTo>
                      <a:pt x="1449" y="1168"/>
                    </a:lnTo>
                    <a:cubicBezTo>
                      <a:pt x="1449" y="1168"/>
                      <a:pt x="1449" y="1163"/>
                      <a:pt x="1455" y="1163"/>
                    </a:cubicBezTo>
                    <a:cubicBezTo>
                      <a:pt x="1457" y="1153"/>
                      <a:pt x="1453" y="1150"/>
                      <a:pt x="1449" y="1148"/>
                    </a:cubicBezTo>
                    <a:lnTo>
                      <a:pt x="1449" y="1148"/>
                    </a:lnTo>
                    <a:cubicBezTo>
                      <a:pt x="1448" y="1156"/>
                      <a:pt x="1443" y="1161"/>
                      <a:pt x="1439" y="1161"/>
                    </a:cubicBezTo>
                    <a:cubicBezTo>
                      <a:pt x="1435" y="1161"/>
                      <a:pt x="1432" y="1158"/>
                      <a:pt x="1432" y="1151"/>
                    </a:cubicBezTo>
                    <a:lnTo>
                      <a:pt x="1427" y="1163"/>
                    </a:lnTo>
                    <a:cubicBezTo>
                      <a:pt x="1432" y="1146"/>
                      <a:pt x="1432" y="1140"/>
                      <a:pt x="1443" y="1124"/>
                    </a:cubicBezTo>
                    <a:cubicBezTo>
                      <a:pt x="1421" y="1113"/>
                      <a:pt x="1394" y="1124"/>
                      <a:pt x="1372" y="1107"/>
                    </a:cubicBezTo>
                    <a:cubicBezTo>
                      <a:pt x="1388" y="1091"/>
                      <a:pt x="1360" y="1096"/>
                      <a:pt x="1372" y="1080"/>
                    </a:cubicBezTo>
                    <a:cubicBezTo>
                      <a:pt x="1349" y="1080"/>
                      <a:pt x="1360" y="1096"/>
                      <a:pt x="1344" y="1107"/>
                    </a:cubicBezTo>
                    <a:cubicBezTo>
                      <a:pt x="1344" y="1107"/>
                      <a:pt x="1333" y="1107"/>
                      <a:pt x="1338" y="1096"/>
                    </a:cubicBezTo>
                    <a:cubicBezTo>
                      <a:pt x="1344" y="1091"/>
                      <a:pt x="1344" y="1085"/>
                      <a:pt x="1349" y="1085"/>
                    </a:cubicBezTo>
                    <a:lnTo>
                      <a:pt x="1344" y="1080"/>
                    </a:lnTo>
                    <a:lnTo>
                      <a:pt x="1349" y="1068"/>
                    </a:lnTo>
                    <a:cubicBezTo>
                      <a:pt x="1322" y="1068"/>
                      <a:pt x="1333" y="1035"/>
                      <a:pt x="1311" y="1035"/>
                    </a:cubicBezTo>
                    <a:cubicBezTo>
                      <a:pt x="1305" y="1041"/>
                      <a:pt x="1316" y="1041"/>
                      <a:pt x="1311" y="1052"/>
                    </a:cubicBezTo>
                    <a:cubicBezTo>
                      <a:pt x="1308" y="1052"/>
                      <a:pt x="1306" y="1053"/>
                      <a:pt x="1304" y="1053"/>
                    </a:cubicBezTo>
                    <a:cubicBezTo>
                      <a:pt x="1288" y="1053"/>
                      <a:pt x="1307" y="1031"/>
                      <a:pt x="1286" y="1030"/>
                    </a:cubicBezTo>
                    <a:lnTo>
                      <a:pt x="1286" y="1030"/>
                    </a:lnTo>
                    <a:cubicBezTo>
                      <a:pt x="1284" y="1030"/>
                      <a:pt x="1283" y="1031"/>
                      <a:pt x="1282" y="1031"/>
                    </a:cubicBezTo>
                    <a:cubicBezTo>
                      <a:pt x="1279" y="1031"/>
                      <a:pt x="1277" y="1029"/>
                      <a:pt x="1277" y="1024"/>
                    </a:cubicBezTo>
                    <a:cubicBezTo>
                      <a:pt x="1281" y="1014"/>
                      <a:pt x="1284" y="1012"/>
                      <a:pt x="1287" y="1012"/>
                    </a:cubicBezTo>
                    <a:cubicBezTo>
                      <a:pt x="1290" y="1012"/>
                      <a:pt x="1292" y="1013"/>
                      <a:pt x="1294" y="1013"/>
                    </a:cubicBezTo>
                    <a:cubicBezTo>
                      <a:pt x="1292" y="1011"/>
                      <a:pt x="1288" y="1008"/>
                      <a:pt x="1284" y="1008"/>
                    </a:cubicBezTo>
                    <a:cubicBezTo>
                      <a:pt x="1279" y="1008"/>
                      <a:pt x="1273" y="1012"/>
                      <a:pt x="1266" y="1024"/>
                    </a:cubicBezTo>
                    <a:cubicBezTo>
                      <a:pt x="1261" y="1024"/>
                      <a:pt x="1266" y="1008"/>
                      <a:pt x="1261" y="1002"/>
                    </a:cubicBezTo>
                    <a:cubicBezTo>
                      <a:pt x="1261" y="1002"/>
                      <a:pt x="1261" y="1013"/>
                      <a:pt x="1255" y="1013"/>
                    </a:cubicBezTo>
                    <a:cubicBezTo>
                      <a:pt x="1255" y="1002"/>
                      <a:pt x="1239" y="996"/>
                      <a:pt x="1228" y="980"/>
                    </a:cubicBezTo>
                    <a:lnTo>
                      <a:pt x="1233" y="974"/>
                    </a:lnTo>
                    <a:lnTo>
                      <a:pt x="1233" y="974"/>
                    </a:lnTo>
                    <a:cubicBezTo>
                      <a:pt x="1231" y="975"/>
                      <a:pt x="1229" y="975"/>
                      <a:pt x="1227" y="975"/>
                    </a:cubicBezTo>
                    <a:cubicBezTo>
                      <a:pt x="1216" y="975"/>
                      <a:pt x="1232" y="957"/>
                      <a:pt x="1222" y="952"/>
                    </a:cubicBezTo>
                    <a:cubicBezTo>
                      <a:pt x="1183" y="930"/>
                      <a:pt x="1139" y="919"/>
                      <a:pt x="1111" y="891"/>
                    </a:cubicBezTo>
                    <a:cubicBezTo>
                      <a:pt x="1102" y="896"/>
                      <a:pt x="1096" y="898"/>
                      <a:pt x="1090" y="898"/>
                    </a:cubicBezTo>
                    <a:cubicBezTo>
                      <a:pt x="1083" y="898"/>
                      <a:pt x="1077" y="895"/>
                      <a:pt x="1067" y="891"/>
                    </a:cubicBezTo>
                    <a:lnTo>
                      <a:pt x="1084" y="869"/>
                    </a:lnTo>
                    <a:lnTo>
                      <a:pt x="1067" y="869"/>
                    </a:lnTo>
                    <a:cubicBezTo>
                      <a:pt x="1067" y="864"/>
                      <a:pt x="1073" y="869"/>
                      <a:pt x="1073" y="858"/>
                    </a:cubicBezTo>
                    <a:lnTo>
                      <a:pt x="1073" y="858"/>
                    </a:lnTo>
                    <a:lnTo>
                      <a:pt x="1062" y="869"/>
                    </a:lnTo>
                    <a:cubicBezTo>
                      <a:pt x="1067" y="864"/>
                      <a:pt x="1045" y="847"/>
                      <a:pt x="1067" y="842"/>
                    </a:cubicBezTo>
                    <a:lnTo>
                      <a:pt x="1040" y="819"/>
                    </a:lnTo>
                    <a:cubicBezTo>
                      <a:pt x="1039" y="819"/>
                      <a:pt x="1038" y="819"/>
                      <a:pt x="1037" y="819"/>
                    </a:cubicBezTo>
                    <a:cubicBezTo>
                      <a:pt x="1032" y="819"/>
                      <a:pt x="1023" y="828"/>
                      <a:pt x="1019" y="828"/>
                    </a:cubicBezTo>
                    <a:cubicBezTo>
                      <a:pt x="1018" y="828"/>
                      <a:pt x="1017" y="827"/>
                      <a:pt x="1017" y="825"/>
                    </a:cubicBezTo>
                    <a:cubicBezTo>
                      <a:pt x="1028" y="819"/>
                      <a:pt x="1028" y="825"/>
                      <a:pt x="1034" y="814"/>
                    </a:cubicBezTo>
                    <a:cubicBezTo>
                      <a:pt x="1033" y="806"/>
                      <a:pt x="1028" y="803"/>
                      <a:pt x="1022" y="803"/>
                    </a:cubicBezTo>
                    <a:cubicBezTo>
                      <a:pt x="1009" y="803"/>
                      <a:pt x="988" y="816"/>
                      <a:pt x="974" y="816"/>
                    </a:cubicBezTo>
                    <a:cubicBezTo>
                      <a:pt x="970" y="816"/>
                      <a:pt x="966" y="815"/>
                      <a:pt x="964" y="811"/>
                    </a:cubicBezTo>
                    <a:lnTo>
                      <a:pt x="964" y="811"/>
                    </a:lnTo>
                    <a:cubicBezTo>
                      <a:pt x="963" y="812"/>
                      <a:pt x="963" y="813"/>
                      <a:pt x="962" y="814"/>
                    </a:cubicBezTo>
                    <a:cubicBezTo>
                      <a:pt x="951" y="836"/>
                      <a:pt x="951" y="819"/>
                      <a:pt x="934" y="836"/>
                    </a:cubicBezTo>
                    <a:cubicBezTo>
                      <a:pt x="934" y="830"/>
                      <a:pt x="933" y="828"/>
                      <a:pt x="931" y="828"/>
                    </a:cubicBezTo>
                    <a:cubicBezTo>
                      <a:pt x="929" y="828"/>
                      <a:pt x="927" y="829"/>
                      <a:pt x="926" y="829"/>
                    </a:cubicBezTo>
                    <a:cubicBezTo>
                      <a:pt x="924" y="829"/>
                      <a:pt x="923" y="828"/>
                      <a:pt x="923" y="825"/>
                    </a:cubicBezTo>
                    <a:cubicBezTo>
                      <a:pt x="923" y="808"/>
                      <a:pt x="907" y="808"/>
                      <a:pt x="918" y="792"/>
                    </a:cubicBezTo>
                    <a:lnTo>
                      <a:pt x="918" y="792"/>
                    </a:lnTo>
                    <a:cubicBezTo>
                      <a:pt x="908" y="792"/>
                      <a:pt x="894" y="809"/>
                      <a:pt x="883" y="809"/>
                    </a:cubicBezTo>
                    <a:cubicBezTo>
                      <a:pt x="882" y="809"/>
                      <a:pt x="880" y="809"/>
                      <a:pt x="879" y="808"/>
                    </a:cubicBezTo>
                    <a:cubicBezTo>
                      <a:pt x="890" y="786"/>
                      <a:pt x="896" y="792"/>
                      <a:pt x="890" y="786"/>
                    </a:cubicBezTo>
                    <a:lnTo>
                      <a:pt x="890" y="786"/>
                    </a:lnTo>
                    <a:lnTo>
                      <a:pt x="879" y="792"/>
                    </a:lnTo>
                    <a:cubicBezTo>
                      <a:pt x="874" y="786"/>
                      <a:pt x="879" y="786"/>
                      <a:pt x="879" y="781"/>
                    </a:cubicBezTo>
                    <a:cubicBezTo>
                      <a:pt x="878" y="778"/>
                      <a:pt x="876" y="777"/>
                      <a:pt x="874" y="777"/>
                    </a:cubicBezTo>
                    <a:cubicBezTo>
                      <a:pt x="870" y="777"/>
                      <a:pt x="865" y="782"/>
                      <a:pt x="863" y="782"/>
                    </a:cubicBezTo>
                    <a:cubicBezTo>
                      <a:pt x="863" y="782"/>
                      <a:pt x="862" y="782"/>
                      <a:pt x="862" y="781"/>
                    </a:cubicBezTo>
                    <a:lnTo>
                      <a:pt x="874" y="770"/>
                    </a:lnTo>
                    <a:cubicBezTo>
                      <a:pt x="868" y="770"/>
                      <a:pt x="868" y="764"/>
                      <a:pt x="851" y="759"/>
                    </a:cubicBezTo>
                    <a:cubicBezTo>
                      <a:pt x="855" y="757"/>
                      <a:pt x="858" y="756"/>
                      <a:pt x="859" y="756"/>
                    </a:cubicBezTo>
                    <a:cubicBezTo>
                      <a:pt x="862" y="756"/>
                      <a:pt x="862" y="759"/>
                      <a:pt x="862" y="759"/>
                    </a:cubicBezTo>
                    <a:cubicBezTo>
                      <a:pt x="864" y="751"/>
                      <a:pt x="863" y="749"/>
                      <a:pt x="861" y="749"/>
                    </a:cubicBezTo>
                    <a:cubicBezTo>
                      <a:pt x="856" y="749"/>
                      <a:pt x="846" y="759"/>
                      <a:pt x="846" y="759"/>
                    </a:cubicBezTo>
                    <a:cubicBezTo>
                      <a:pt x="846" y="764"/>
                      <a:pt x="846" y="770"/>
                      <a:pt x="835" y="781"/>
                    </a:cubicBezTo>
                    <a:cubicBezTo>
                      <a:pt x="835" y="777"/>
                      <a:pt x="833" y="777"/>
                      <a:pt x="830" y="777"/>
                    </a:cubicBezTo>
                    <a:cubicBezTo>
                      <a:pt x="827" y="777"/>
                      <a:pt x="824" y="777"/>
                      <a:pt x="821" y="777"/>
                    </a:cubicBezTo>
                    <a:cubicBezTo>
                      <a:pt x="818" y="777"/>
                      <a:pt x="816" y="776"/>
                      <a:pt x="818" y="770"/>
                    </a:cubicBezTo>
                    <a:lnTo>
                      <a:pt x="835" y="764"/>
                    </a:lnTo>
                    <a:cubicBezTo>
                      <a:pt x="824" y="764"/>
                      <a:pt x="820" y="767"/>
                      <a:pt x="817" y="767"/>
                    </a:cubicBezTo>
                    <a:cubicBezTo>
                      <a:pt x="816" y="767"/>
                      <a:pt x="814" y="766"/>
                      <a:pt x="813" y="764"/>
                    </a:cubicBezTo>
                    <a:lnTo>
                      <a:pt x="818" y="759"/>
                    </a:lnTo>
                    <a:lnTo>
                      <a:pt x="818" y="759"/>
                    </a:lnTo>
                    <a:cubicBezTo>
                      <a:pt x="816" y="759"/>
                      <a:pt x="814" y="759"/>
                      <a:pt x="812" y="759"/>
                    </a:cubicBezTo>
                    <a:cubicBezTo>
                      <a:pt x="798" y="759"/>
                      <a:pt x="806" y="741"/>
                      <a:pt x="796" y="736"/>
                    </a:cubicBezTo>
                    <a:cubicBezTo>
                      <a:pt x="791" y="736"/>
                      <a:pt x="785" y="742"/>
                      <a:pt x="785" y="742"/>
                    </a:cubicBezTo>
                    <a:cubicBezTo>
                      <a:pt x="785" y="759"/>
                      <a:pt x="779" y="759"/>
                      <a:pt x="768" y="764"/>
                    </a:cubicBezTo>
                    <a:cubicBezTo>
                      <a:pt x="771" y="759"/>
                      <a:pt x="771" y="757"/>
                      <a:pt x="769" y="757"/>
                    </a:cubicBezTo>
                    <a:cubicBezTo>
                      <a:pt x="765" y="757"/>
                      <a:pt x="753" y="766"/>
                      <a:pt x="746" y="766"/>
                    </a:cubicBezTo>
                    <a:cubicBezTo>
                      <a:pt x="743" y="766"/>
                      <a:pt x="741" y="764"/>
                      <a:pt x="741" y="759"/>
                    </a:cubicBezTo>
                    <a:cubicBezTo>
                      <a:pt x="747" y="755"/>
                      <a:pt x="752" y="750"/>
                      <a:pt x="755" y="750"/>
                    </a:cubicBezTo>
                    <a:cubicBezTo>
                      <a:pt x="756" y="750"/>
                      <a:pt x="757" y="752"/>
                      <a:pt x="757" y="759"/>
                    </a:cubicBezTo>
                    <a:cubicBezTo>
                      <a:pt x="779" y="742"/>
                      <a:pt x="791" y="731"/>
                      <a:pt x="807" y="725"/>
                    </a:cubicBezTo>
                    <a:cubicBezTo>
                      <a:pt x="796" y="725"/>
                      <a:pt x="791" y="725"/>
                      <a:pt x="796" y="714"/>
                    </a:cubicBezTo>
                    <a:lnTo>
                      <a:pt x="796" y="714"/>
                    </a:lnTo>
                    <a:lnTo>
                      <a:pt x="785" y="731"/>
                    </a:lnTo>
                    <a:lnTo>
                      <a:pt x="779" y="725"/>
                    </a:lnTo>
                    <a:cubicBezTo>
                      <a:pt x="768" y="731"/>
                      <a:pt x="768" y="742"/>
                      <a:pt x="757" y="742"/>
                    </a:cubicBezTo>
                    <a:cubicBezTo>
                      <a:pt x="746" y="742"/>
                      <a:pt x="755" y="734"/>
                      <a:pt x="761" y="731"/>
                    </a:cubicBezTo>
                    <a:lnTo>
                      <a:pt x="761" y="731"/>
                    </a:lnTo>
                    <a:cubicBezTo>
                      <a:pt x="754" y="732"/>
                      <a:pt x="748" y="736"/>
                      <a:pt x="744" y="736"/>
                    </a:cubicBezTo>
                    <a:cubicBezTo>
                      <a:pt x="742" y="736"/>
                      <a:pt x="741" y="735"/>
                      <a:pt x="741" y="731"/>
                    </a:cubicBezTo>
                    <a:lnTo>
                      <a:pt x="752" y="731"/>
                    </a:lnTo>
                    <a:cubicBezTo>
                      <a:pt x="752" y="714"/>
                      <a:pt x="730" y="714"/>
                      <a:pt x="752" y="698"/>
                    </a:cubicBezTo>
                    <a:cubicBezTo>
                      <a:pt x="757" y="687"/>
                      <a:pt x="757" y="687"/>
                      <a:pt x="763" y="687"/>
                    </a:cubicBezTo>
                    <a:cubicBezTo>
                      <a:pt x="782" y="682"/>
                      <a:pt x="764" y="685"/>
                      <a:pt x="766" y="679"/>
                    </a:cubicBezTo>
                    <a:lnTo>
                      <a:pt x="766" y="679"/>
                    </a:lnTo>
                    <a:cubicBezTo>
                      <a:pt x="765" y="680"/>
                      <a:pt x="764" y="680"/>
                      <a:pt x="763" y="680"/>
                    </a:cubicBezTo>
                    <a:cubicBezTo>
                      <a:pt x="759" y="680"/>
                      <a:pt x="756" y="674"/>
                      <a:pt x="752" y="670"/>
                    </a:cubicBezTo>
                    <a:lnTo>
                      <a:pt x="741" y="681"/>
                    </a:lnTo>
                    <a:cubicBezTo>
                      <a:pt x="732" y="687"/>
                      <a:pt x="728" y="690"/>
                      <a:pt x="728" y="690"/>
                    </a:cubicBezTo>
                    <a:cubicBezTo>
                      <a:pt x="726" y="690"/>
                      <a:pt x="760" y="662"/>
                      <a:pt x="752" y="653"/>
                    </a:cubicBezTo>
                    <a:cubicBezTo>
                      <a:pt x="735" y="653"/>
                      <a:pt x="752" y="659"/>
                      <a:pt x="735" y="659"/>
                    </a:cubicBezTo>
                    <a:cubicBezTo>
                      <a:pt x="730" y="653"/>
                      <a:pt x="735" y="642"/>
                      <a:pt x="730" y="642"/>
                    </a:cubicBezTo>
                    <a:cubicBezTo>
                      <a:pt x="730" y="639"/>
                      <a:pt x="730" y="633"/>
                      <a:pt x="731" y="626"/>
                    </a:cubicBezTo>
                    <a:lnTo>
                      <a:pt x="731" y="626"/>
                    </a:lnTo>
                    <a:lnTo>
                      <a:pt x="724" y="637"/>
                    </a:lnTo>
                    <a:cubicBezTo>
                      <a:pt x="713" y="626"/>
                      <a:pt x="702" y="626"/>
                      <a:pt x="702" y="620"/>
                    </a:cubicBezTo>
                    <a:lnTo>
                      <a:pt x="696" y="626"/>
                    </a:lnTo>
                    <a:cubicBezTo>
                      <a:pt x="693" y="624"/>
                      <a:pt x="689" y="624"/>
                      <a:pt x="686" y="624"/>
                    </a:cubicBezTo>
                    <a:cubicBezTo>
                      <a:pt x="680" y="624"/>
                      <a:pt x="675" y="625"/>
                      <a:pt x="670" y="625"/>
                    </a:cubicBezTo>
                    <a:cubicBezTo>
                      <a:pt x="666" y="625"/>
                      <a:pt x="662" y="624"/>
                      <a:pt x="658" y="620"/>
                    </a:cubicBezTo>
                    <a:cubicBezTo>
                      <a:pt x="662" y="613"/>
                      <a:pt x="666" y="611"/>
                      <a:pt x="669" y="611"/>
                    </a:cubicBezTo>
                    <a:cubicBezTo>
                      <a:pt x="674" y="611"/>
                      <a:pt x="677" y="615"/>
                      <a:pt x="680" y="615"/>
                    </a:cubicBezTo>
                    <a:cubicBezTo>
                      <a:pt x="680" y="598"/>
                      <a:pt x="674" y="609"/>
                      <a:pt x="669" y="593"/>
                    </a:cubicBezTo>
                    <a:cubicBezTo>
                      <a:pt x="670" y="590"/>
                      <a:pt x="671" y="589"/>
                      <a:pt x="672" y="589"/>
                    </a:cubicBezTo>
                    <a:lnTo>
                      <a:pt x="672" y="589"/>
                    </a:lnTo>
                    <a:lnTo>
                      <a:pt x="673" y="589"/>
                    </a:lnTo>
                    <a:lnTo>
                      <a:pt x="673" y="589"/>
                    </a:lnTo>
                    <a:cubicBezTo>
                      <a:pt x="673" y="589"/>
                      <a:pt x="673" y="589"/>
                      <a:pt x="672" y="589"/>
                    </a:cubicBezTo>
                    <a:cubicBezTo>
                      <a:pt x="672" y="589"/>
                      <a:pt x="672" y="589"/>
                      <a:pt x="672" y="589"/>
                    </a:cubicBezTo>
                    <a:lnTo>
                      <a:pt x="672" y="589"/>
                    </a:lnTo>
                    <a:lnTo>
                      <a:pt x="669" y="587"/>
                    </a:lnTo>
                    <a:cubicBezTo>
                      <a:pt x="665" y="590"/>
                      <a:pt x="662" y="591"/>
                      <a:pt x="660" y="591"/>
                    </a:cubicBezTo>
                    <a:cubicBezTo>
                      <a:pt x="654" y="591"/>
                      <a:pt x="655" y="581"/>
                      <a:pt x="647" y="581"/>
                    </a:cubicBezTo>
                    <a:cubicBezTo>
                      <a:pt x="642" y="577"/>
                      <a:pt x="637" y="575"/>
                      <a:pt x="632" y="575"/>
                    </a:cubicBezTo>
                    <a:cubicBezTo>
                      <a:pt x="616" y="575"/>
                      <a:pt x="598" y="588"/>
                      <a:pt x="586" y="593"/>
                    </a:cubicBezTo>
                    <a:cubicBezTo>
                      <a:pt x="586" y="587"/>
                      <a:pt x="591" y="581"/>
                      <a:pt x="591" y="581"/>
                    </a:cubicBezTo>
                    <a:cubicBezTo>
                      <a:pt x="591" y="586"/>
                      <a:pt x="591" y="588"/>
                      <a:pt x="592" y="588"/>
                    </a:cubicBezTo>
                    <a:cubicBezTo>
                      <a:pt x="592" y="588"/>
                      <a:pt x="594" y="585"/>
                      <a:pt x="597" y="581"/>
                    </a:cubicBezTo>
                    <a:cubicBezTo>
                      <a:pt x="591" y="581"/>
                      <a:pt x="602" y="554"/>
                      <a:pt x="613" y="543"/>
                    </a:cubicBezTo>
                    <a:cubicBezTo>
                      <a:pt x="597" y="543"/>
                      <a:pt x="602" y="559"/>
                      <a:pt x="597" y="559"/>
                    </a:cubicBezTo>
                    <a:lnTo>
                      <a:pt x="591" y="543"/>
                    </a:lnTo>
                    <a:cubicBezTo>
                      <a:pt x="586" y="554"/>
                      <a:pt x="586" y="559"/>
                      <a:pt x="575" y="559"/>
                    </a:cubicBezTo>
                    <a:cubicBezTo>
                      <a:pt x="569" y="559"/>
                      <a:pt x="569" y="554"/>
                      <a:pt x="564" y="543"/>
                    </a:cubicBezTo>
                    <a:cubicBezTo>
                      <a:pt x="569" y="537"/>
                      <a:pt x="569" y="532"/>
                      <a:pt x="575" y="532"/>
                    </a:cubicBezTo>
                    <a:cubicBezTo>
                      <a:pt x="575" y="528"/>
                      <a:pt x="572" y="521"/>
                      <a:pt x="569" y="521"/>
                    </a:cubicBezTo>
                    <a:cubicBezTo>
                      <a:pt x="567" y="521"/>
                      <a:pt x="565" y="523"/>
                      <a:pt x="564" y="526"/>
                    </a:cubicBezTo>
                    <a:cubicBezTo>
                      <a:pt x="564" y="532"/>
                      <a:pt x="558" y="532"/>
                      <a:pt x="552" y="532"/>
                    </a:cubicBezTo>
                    <a:cubicBezTo>
                      <a:pt x="546" y="532"/>
                      <a:pt x="539" y="532"/>
                      <a:pt x="536" y="537"/>
                    </a:cubicBezTo>
                    <a:lnTo>
                      <a:pt x="536" y="526"/>
                    </a:lnTo>
                    <a:cubicBezTo>
                      <a:pt x="536" y="526"/>
                      <a:pt x="538" y="521"/>
                      <a:pt x="540" y="521"/>
                    </a:cubicBezTo>
                    <a:cubicBezTo>
                      <a:pt x="541" y="521"/>
                      <a:pt x="541" y="522"/>
                      <a:pt x="541" y="526"/>
                    </a:cubicBezTo>
                    <a:cubicBezTo>
                      <a:pt x="543" y="521"/>
                      <a:pt x="543" y="519"/>
                      <a:pt x="542" y="519"/>
                    </a:cubicBezTo>
                    <a:lnTo>
                      <a:pt x="542" y="519"/>
                    </a:lnTo>
                    <a:cubicBezTo>
                      <a:pt x="540" y="519"/>
                      <a:pt x="534" y="526"/>
                      <a:pt x="530" y="526"/>
                    </a:cubicBezTo>
                    <a:cubicBezTo>
                      <a:pt x="530" y="515"/>
                      <a:pt x="519" y="510"/>
                      <a:pt x="530" y="504"/>
                    </a:cubicBezTo>
                    <a:cubicBezTo>
                      <a:pt x="519" y="504"/>
                      <a:pt x="519" y="498"/>
                      <a:pt x="530" y="487"/>
                    </a:cubicBezTo>
                    <a:cubicBezTo>
                      <a:pt x="519" y="487"/>
                      <a:pt x="519" y="498"/>
                      <a:pt x="514" y="504"/>
                    </a:cubicBezTo>
                    <a:lnTo>
                      <a:pt x="508" y="487"/>
                    </a:lnTo>
                    <a:cubicBezTo>
                      <a:pt x="514" y="482"/>
                      <a:pt x="530" y="460"/>
                      <a:pt x="536" y="460"/>
                    </a:cubicBezTo>
                    <a:lnTo>
                      <a:pt x="536" y="460"/>
                    </a:lnTo>
                    <a:cubicBezTo>
                      <a:pt x="521" y="460"/>
                      <a:pt x="515" y="477"/>
                      <a:pt x="510" y="477"/>
                    </a:cubicBezTo>
                    <a:cubicBezTo>
                      <a:pt x="510" y="477"/>
                      <a:pt x="509" y="477"/>
                      <a:pt x="508" y="476"/>
                    </a:cubicBezTo>
                    <a:cubicBezTo>
                      <a:pt x="519" y="460"/>
                      <a:pt x="508" y="454"/>
                      <a:pt x="530" y="449"/>
                    </a:cubicBezTo>
                    <a:cubicBezTo>
                      <a:pt x="536" y="432"/>
                      <a:pt x="519" y="427"/>
                      <a:pt x="514" y="421"/>
                    </a:cubicBezTo>
                    <a:cubicBezTo>
                      <a:pt x="503" y="427"/>
                      <a:pt x="514" y="432"/>
                      <a:pt x="503" y="443"/>
                    </a:cubicBezTo>
                    <a:cubicBezTo>
                      <a:pt x="498" y="440"/>
                      <a:pt x="493" y="438"/>
                      <a:pt x="489" y="438"/>
                    </a:cubicBezTo>
                    <a:cubicBezTo>
                      <a:pt x="474" y="438"/>
                      <a:pt x="459" y="451"/>
                      <a:pt x="451" y="451"/>
                    </a:cubicBezTo>
                    <a:cubicBezTo>
                      <a:pt x="450" y="451"/>
                      <a:pt x="448" y="450"/>
                      <a:pt x="447" y="449"/>
                    </a:cubicBezTo>
                    <a:lnTo>
                      <a:pt x="447" y="454"/>
                    </a:lnTo>
                    <a:cubicBezTo>
                      <a:pt x="431" y="454"/>
                      <a:pt x="431" y="454"/>
                      <a:pt x="420" y="460"/>
                    </a:cubicBezTo>
                    <a:cubicBezTo>
                      <a:pt x="431" y="449"/>
                      <a:pt x="447" y="410"/>
                      <a:pt x="431" y="404"/>
                    </a:cubicBezTo>
                    <a:lnTo>
                      <a:pt x="431" y="404"/>
                    </a:lnTo>
                    <a:cubicBezTo>
                      <a:pt x="425" y="410"/>
                      <a:pt x="425" y="427"/>
                      <a:pt x="409" y="432"/>
                    </a:cubicBezTo>
                    <a:lnTo>
                      <a:pt x="403" y="427"/>
                    </a:lnTo>
                    <a:cubicBezTo>
                      <a:pt x="403" y="427"/>
                      <a:pt x="409" y="427"/>
                      <a:pt x="409" y="421"/>
                    </a:cubicBezTo>
                    <a:cubicBezTo>
                      <a:pt x="400" y="421"/>
                      <a:pt x="412" y="400"/>
                      <a:pt x="406" y="400"/>
                    </a:cubicBezTo>
                    <a:lnTo>
                      <a:pt x="406" y="400"/>
                    </a:lnTo>
                    <a:cubicBezTo>
                      <a:pt x="405" y="400"/>
                      <a:pt x="402" y="401"/>
                      <a:pt x="398" y="404"/>
                    </a:cubicBezTo>
                    <a:lnTo>
                      <a:pt x="402" y="394"/>
                    </a:lnTo>
                    <a:lnTo>
                      <a:pt x="402" y="394"/>
                    </a:lnTo>
                    <a:cubicBezTo>
                      <a:pt x="400" y="395"/>
                      <a:pt x="397" y="396"/>
                      <a:pt x="395" y="396"/>
                    </a:cubicBezTo>
                    <a:cubicBezTo>
                      <a:pt x="388" y="396"/>
                      <a:pt x="381" y="393"/>
                      <a:pt x="381" y="393"/>
                    </a:cubicBezTo>
                    <a:cubicBezTo>
                      <a:pt x="370" y="393"/>
                      <a:pt x="370" y="388"/>
                      <a:pt x="375" y="371"/>
                    </a:cubicBezTo>
                    <a:lnTo>
                      <a:pt x="375" y="371"/>
                    </a:lnTo>
                    <a:cubicBezTo>
                      <a:pt x="370" y="377"/>
                      <a:pt x="364" y="393"/>
                      <a:pt x="353" y="393"/>
                    </a:cubicBezTo>
                    <a:cubicBezTo>
                      <a:pt x="375" y="371"/>
                      <a:pt x="348" y="371"/>
                      <a:pt x="364" y="360"/>
                    </a:cubicBezTo>
                    <a:cubicBezTo>
                      <a:pt x="364" y="360"/>
                      <a:pt x="364" y="348"/>
                      <a:pt x="357" y="348"/>
                    </a:cubicBezTo>
                    <a:cubicBezTo>
                      <a:pt x="357" y="348"/>
                      <a:pt x="357" y="348"/>
                      <a:pt x="356" y="348"/>
                    </a:cubicBezTo>
                    <a:lnTo>
                      <a:pt x="356" y="348"/>
                    </a:lnTo>
                    <a:cubicBezTo>
                      <a:pt x="360" y="346"/>
                      <a:pt x="365" y="343"/>
                      <a:pt x="370" y="338"/>
                    </a:cubicBezTo>
                    <a:lnTo>
                      <a:pt x="370" y="338"/>
                    </a:lnTo>
                    <a:lnTo>
                      <a:pt x="353" y="349"/>
                    </a:lnTo>
                    <a:lnTo>
                      <a:pt x="353" y="349"/>
                    </a:lnTo>
                    <a:cubicBezTo>
                      <a:pt x="353" y="349"/>
                      <a:pt x="353" y="349"/>
                      <a:pt x="353" y="349"/>
                    </a:cubicBezTo>
                    <a:lnTo>
                      <a:pt x="353" y="349"/>
                    </a:lnTo>
                    <a:cubicBezTo>
                      <a:pt x="353" y="349"/>
                      <a:pt x="353" y="349"/>
                      <a:pt x="353" y="349"/>
                    </a:cubicBezTo>
                    <a:lnTo>
                      <a:pt x="353" y="349"/>
                    </a:lnTo>
                    <a:lnTo>
                      <a:pt x="353" y="349"/>
                    </a:lnTo>
                    <a:cubicBezTo>
                      <a:pt x="352" y="349"/>
                      <a:pt x="351" y="349"/>
                      <a:pt x="350" y="349"/>
                    </a:cubicBezTo>
                    <a:cubicBezTo>
                      <a:pt x="342" y="349"/>
                      <a:pt x="336" y="344"/>
                      <a:pt x="326" y="344"/>
                    </a:cubicBezTo>
                    <a:cubicBezTo>
                      <a:pt x="353" y="316"/>
                      <a:pt x="320" y="338"/>
                      <a:pt x="342" y="310"/>
                    </a:cubicBezTo>
                    <a:lnTo>
                      <a:pt x="342" y="310"/>
                    </a:lnTo>
                    <a:cubicBezTo>
                      <a:pt x="336" y="313"/>
                      <a:pt x="332" y="314"/>
                      <a:pt x="328" y="314"/>
                    </a:cubicBezTo>
                    <a:cubicBezTo>
                      <a:pt x="323" y="314"/>
                      <a:pt x="320" y="312"/>
                      <a:pt x="316" y="312"/>
                    </a:cubicBezTo>
                    <a:cubicBezTo>
                      <a:pt x="314" y="312"/>
                      <a:pt x="312" y="313"/>
                      <a:pt x="309" y="316"/>
                    </a:cubicBezTo>
                    <a:cubicBezTo>
                      <a:pt x="298" y="310"/>
                      <a:pt x="320" y="294"/>
                      <a:pt x="320" y="288"/>
                    </a:cubicBezTo>
                    <a:lnTo>
                      <a:pt x="320" y="288"/>
                    </a:lnTo>
                    <a:lnTo>
                      <a:pt x="315" y="294"/>
                    </a:lnTo>
                    <a:cubicBezTo>
                      <a:pt x="320" y="283"/>
                      <a:pt x="309" y="272"/>
                      <a:pt x="309" y="261"/>
                    </a:cubicBezTo>
                    <a:lnTo>
                      <a:pt x="287" y="272"/>
                    </a:lnTo>
                    <a:lnTo>
                      <a:pt x="292" y="266"/>
                    </a:lnTo>
                    <a:cubicBezTo>
                      <a:pt x="287" y="266"/>
                      <a:pt x="281" y="266"/>
                      <a:pt x="281" y="272"/>
                    </a:cubicBezTo>
                    <a:lnTo>
                      <a:pt x="281" y="266"/>
                    </a:lnTo>
                    <a:cubicBezTo>
                      <a:pt x="274" y="273"/>
                      <a:pt x="270" y="276"/>
                      <a:pt x="268" y="276"/>
                    </a:cubicBezTo>
                    <a:cubicBezTo>
                      <a:pt x="264" y="276"/>
                      <a:pt x="267" y="266"/>
                      <a:pt x="259" y="266"/>
                    </a:cubicBezTo>
                    <a:cubicBezTo>
                      <a:pt x="259" y="261"/>
                      <a:pt x="265" y="261"/>
                      <a:pt x="265" y="261"/>
                    </a:cubicBezTo>
                    <a:cubicBezTo>
                      <a:pt x="265" y="261"/>
                      <a:pt x="269" y="249"/>
                      <a:pt x="273" y="242"/>
                    </a:cubicBezTo>
                    <a:lnTo>
                      <a:pt x="273" y="242"/>
                    </a:lnTo>
                    <a:cubicBezTo>
                      <a:pt x="264" y="249"/>
                      <a:pt x="237" y="262"/>
                      <a:pt x="237" y="272"/>
                    </a:cubicBezTo>
                    <a:cubicBezTo>
                      <a:pt x="234" y="277"/>
                      <a:pt x="232" y="280"/>
                      <a:pt x="230" y="280"/>
                    </a:cubicBezTo>
                    <a:cubicBezTo>
                      <a:pt x="227" y="280"/>
                      <a:pt x="226" y="277"/>
                      <a:pt x="226" y="272"/>
                    </a:cubicBezTo>
                    <a:lnTo>
                      <a:pt x="237" y="255"/>
                    </a:lnTo>
                    <a:lnTo>
                      <a:pt x="215" y="266"/>
                    </a:lnTo>
                    <a:cubicBezTo>
                      <a:pt x="209" y="266"/>
                      <a:pt x="215" y="255"/>
                      <a:pt x="215" y="249"/>
                    </a:cubicBezTo>
                    <a:cubicBezTo>
                      <a:pt x="221" y="249"/>
                      <a:pt x="259" y="227"/>
                      <a:pt x="243" y="211"/>
                    </a:cubicBezTo>
                    <a:cubicBezTo>
                      <a:pt x="248" y="211"/>
                      <a:pt x="265" y="211"/>
                      <a:pt x="270" y="205"/>
                    </a:cubicBezTo>
                    <a:cubicBezTo>
                      <a:pt x="270" y="205"/>
                      <a:pt x="270" y="200"/>
                      <a:pt x="276" y="200"/>
                    </a:cubicBezTo>
                    <a:lnTo>
                      <a:pt x="276" y="200"/>
                    </a:lnTo>
                    <a:cubicBezTo>
                      <a:pt x="268" y="200"/>
                      <a:pt x="266" y="202"/>
                      <a:pt x="264" y="202"/>
                    </a:cubicBezTo>
                    <a:cubicBezTo>
                      <a:pt x="262" y="202"/>
                      <a:pt x="261" y="201"/>
                      <a:pt x="259" y="200"/>
                    </a:cubicBezTo>
                    <a:cubicBezTo>
                      <a:pt x="270" y="183"/>
                      <a:pt x="270" y="178"/>
                      <a:pt x="270" y="166"/>
                    </a:cubicBezTo>
                    <a:lnTo>
                      <a:pt x="270" y="166"/>
                    </a:lnTo>
                    <a:lnTo>
                      <a:pt x="265" y="178"/>
                    </a:lnTo>
                    <a:lnTo>
                      <a:pt x="259" y="178"/>
                    </a:lnTo>
                    <a:cubicBezTo>
                      <a:pt x="259" y="178"/>
                      <a:pt x="259" y="183"/>
                      <a:pt x="248" y="194"/>
                    </a:cubicBezTo>
                    <a:cubicBezTo>
                      <a:pt x="248" y="194"/>
                      <a:pt x="236" y="197"/>
                      <a:pt x="231" y="197"/>
                    </a:cubicBezTo>
                    <a:cubicBezTo>
                      <a:pt x="231" y="197"/>
                      <a:pt x="230" y="197"/>
                      <a:pt x="230" y="197"/>
                    </a:cubicBezTo>
                    <a:lnTo>
                      <a:pt x="230" y="197"/>
                    </a:lnTo>
                    <a:cubicBezTo>
                      <a:pt x="223" y="207"/>
                      <a:pt x="218" y="209"/>
                      <a:pt x="212" y="209"/>
                    </a:cubicBezTo>
                    <a:cubicBezTo>
                      <a:pt x="208" y="209"/>
                      <a:pt x="203" y="207"/>
                      <a:pt x="198" y="207"/>
                    </a:cubicBezTo>
                    <a:cubicBezTo>
                      <a:pt x="195" y="207"/>
                      <a:pt x="191" y="208"/>
                      <a:pt x="187" y="211"/>
                    </a:cubicBezTo>
                    <a:cubicBezTo>
                      <a:pt x="182" y="211"/>
                      <a:pt x="176" y="211"/>
                      <a:pt x="182" y="205"/>
                    </a:cubicBezTo>
                    <a:cubicBezTo>
                      <a:pt x="185" y="204"/>
                      <a:pt x="187" y="201"/>
                      <a:pt x="189" y="199"/>
                    </a:cubicBezTo>
                    <a:lnTo>
                      <a:pt x="189" y="199"/>
                    </a:lnTo>
                    <a:cubicBezTo>
                      <a:pt x="188" y="199"/>
                      <a:pt x="188" y="199"/>
                      <a:pt x="187" y="200"/>
                    </a:cubicBezTo>
                    <a:cubicBezTo>
                      <a:pt x="182" y="200"/>
                      <a:pt x="187" y="183"/>
                      <a:pt x="187" y="178"/>
                    </a:cubicBezTo>
                    <a:lnTo>
                      <a:pt x="198" y="178"/>
                    </a:lnTo>
                    <a:lnTo>
                      <a:pt x="198" y="166"/>
                    </a:lnTo>
                    <a:cubicBezTo>
                      <a:pt x="189" y="171"/>
                      <a:pt x="188" y="179"/>
                      <a:pt x="184" y="179"/>
                    </a:cubicBezTo>
                    <a:cubicBezTo>
                      <a:pt x="184" y="179"/>
                      <a:pt x="183" y="179"/>
                      <a:pt x="182" y="178"/>
                    </a:cubicBezTo>
                    <a:cubicBezTo>
                      <a:pt x="182" y="172"/>
                      <a:pt x="176" y="172"/>
                      <a:pt x="182" y="166"/>
                    </a:cubicBezTo>
                    <a:cubicBezTo>
                      <a:pt x="198" y="155"/>
                      <a:pt x="204" y="144"/>
                      <a:pt x="209" y="144"/>
                    </a:cubicBezTo>
                    <a:cubicBezTo>
                      <a:pt x="206" y="144"/>
                      <a:pt x="199" y="138"/>
                      <a:pt x="192" y="138"/>
                    </a:cubicBezTo>
                    <a:cubicBezTo>
                      <a:pt x="188" y="138"/>
                      <a:pt x="184" y="141"/>
                      <a:pt x="182" y="150"/>
                    </a:cubicBezTo>
                    <a:lnTo>
                      <a:pt x="176" y="144"/>
                    </a:lnTo>
                    <a:cubicBezTo>
                      <a:pt x="176" y="149"/>
                      <a:pt x="172" y="167"/>
                      <a:pt x="163" y="167"/>
                    </a:cubicBezTo>
                    <a:cubicBezTo>
                      <a:pt x="162" y="167"/>
                      <a:pt x="161" y="167"/>
                      <a:pt x="160" y="166"/>
                    </a:cubicBezTo>
                    <a:lnTo>
                      <a:pt x="149" y="172"/>
                    </a:lnTo>
                    <a:lnTo>
                      <a:pt x="154" y="167"/>
                    </a:lnTo>
                    <a:lnTo>
                      <a:pt x="154" y="167"/>
                    </a:lnTo>
                    <a:cubicBezTo>
                      <a:pt x="151" y="169"/>
                      <a:pt x="150" y="171"/>
                      <a:pt x="149" y="171"/>
                    </a:cubicBezTo>
                    <a:cubicBezTo>
                      <a:pt x="149" y="171"/>
                      <a:pt x="149" y="169"/>
                      <a:pt x="149" y="166"/>
                    </a:cubicBezTo>
                    <a:cubicBezTo>
                      <a:pt x="154" y="155"/>
                      <a:pt x="149" y="155"/>
                      <a:pt x="154" y="150"/>
                    </a:cubicBezTo>
                    <a:cubicBezTo>
                      <a:pt x="153" y="148"/>
                      <a:pt x="151" y="148"/>
                      <a:pt x="149" y="148"/>
                    </a:cubicBezTo>
                    <a:cubicBezTo>
                      <a:pt x="145" y="148"/>
                      <a:pt x="140" y="151"/>
                      <a:pt x="132" y="155"/>
                    </a:cubicBezTo>
                    <a:cubicBezTo>
                      <a:pt x="126" y="155"/>
                      <a:pt x="132" y="150"/>
                      <a:pt x="143" y="144"/>
                    </a:cubicBezTo>
                    <a:cubicBezTo>
                      <a:pt x="143" y="139"/>
                      <a:pt x="126" y="128"/>
                      <a:pt x="126" y="117"/>
                    </a:cubicBezTo>
                    <a:cubicBezTo>
                      <a:pt x="115" y="117"/>
                      <a:pt x="126" y="122"/>
                      <a:pt x="115" y="122"/>
                    </a:cubicBezTo>
                    <a:cubicBezTo>
                      <a:pt x="132" y="95"/>
                      <a:pt x="99" y="89"/>
                      <a:pt x="88" y="83"/>
                    </a:cubicBezTo>
                    <a:cubicBezTo>
                      <a:pt x="80" y="93"/>
                      <a:pt x="76" y="96"/>
                      <a:pt x="74" y="96"/>
                    </a:cubicBezTo>
                    <a:cubicBezTo>
                      <a:pt x="71" y="96"/>
                      <a:pt x="71" y="92"/>
                      <a:pt x="67" y="92"/>
                    </a:cubicBezTo>
                    <a:cubicBezTo>
                      <a:pt x="65" y="92"/>
                      <a:pt x="63" y="92"/>
                      <a:pt x="60" y="95"/>
                    </a:cubicBezTo>
                    <a:cubicBezTo>
                      <a:pt x="65" y="90"/>
                      <a:pt x="66" y="71"/>
                      <a:pt x="73" y="71"/>
                    </a:cubicBezTo>
                    <a:cubicBezTo>
                      <a:pt x="74" y="71"/>
                      <a:pt x="75" y="72"/>
                      <a:pt x="77" y="72"/>
                    </a:cubicBezTo>
                    <a:lnTo>
                      <a:pt x="71" y="67"/>
                    </a:lnTo>
                    <a:cubicBezTo>
                      <a:pt x="77" y="56"/>
                      <a:pt x="93" y="67"/>
                      <a:pt x="99" y="45"/>
                    </a:cubicBezTo>
                    <a:cubicBezTo>
                      <a:pt x="98" y="44"/>
                      <a:pt x="97" y="44"/>
                      <a:pt x="96" y="44"/>
                    </a:cubicBezTo>
                    <a:cubicBezTo>
                      <a:pt x="91" y="44"/>
                      <a:pt x="81" y="49"/>
                      <a:pt x="74" y="49"/>
                    </a:cubicBezTo>
                    <a:cubicBezTo>
                      <a:pt x="69" y="49"/>
                      <a:pt x="66" y="47"/>
                      <a:pt x="66" y="39"/>
                    </a:cubicBezTo>
                    <a:cubicBezTo>
                      <a:pt x="77" y="34"/>
                      <a:pt x="73" y="34"/>
                      <a:pt x="68" y="34"/>
                    </a:cubicBezTo>
                    <a:cubicBezTo>
                      <a:pt x="64" y="34"/>
                      <a:pt x="60" y="34"/>
                      <a:pt x="71" y="28"/>
                    </a:cubicBezTo>
                    <a:cubicBezTo>
                      <a:pt x="73" y="24"/>
                      <a:pt x="74" y="23"/>
                      <a:pt x="75" y="23"/>
                    </a:cubicBezTo>
                    <a:cubicBezTo>
                      <a:pt x="78" y="23"/>
                      <a:pt x="80" y="28"/>
                      <a:pt x="88" y="28"/>
                    </a:cubicBezTo>
                    <a:lnTo>
                      <a:pt x="88" y="17"/>
                    </a:lnTo>
                    <a:cubicBezTo>
                      <a:pt x="84" y="14"/>
                      <a:pt x="82" y="12"/>
                      <a:pt x="79" y="12"/>
                    </a:cubicBezTo>
                    <a:cubicBezTo>
                      <a:pt x="68" y="12"/>
                      <a:pt x="61" y="34"/>
                      <a:pt x="43" y="34"/>
                    </a:cubicBezTo>
                    <a:cubicBezTo>
                      <a:pt x="32" y="28"/>
                      <a:pt x="49" y="11"/>
                      <a:pt x="60" y="6"/>
                    </a:cubicBezTo>
                    <a:cubicBezTo>
                      <a:pt x="60" y="0"/>
                      <a:pt x="49" y="0"/>
                      <a:pt x="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2228" name="Google Shape;2228;p41"/>
          <p:cNvSpPr/>
          <p:nvPr/>
        </p:nvSpPr>
        <p:spPr>
          <a:xfrm>
            <a:off x="450153" y="2308117"/>
            <a:ext cx="206512" cy="226617"/>
          </a:xfrm>
          <a:custGeom>
            <a:avLst/>
            <a:gdLst/>
            <a:ahLst/>
            <a:cxnLst/>
            <a:rect l="l" t="t" r="r" b="b"/>
            <a:pathLst>
              <a:path w="2668" h="2928" extrusionOk="0">
                <a:moveTo>
                  <a:pt x="1169" y="0"/>
                </a:moveTo>
                <a:cubicBezTo>
                  <a:pt x="1168" y="0"/>
                  <a:pt x="1168" y="2"/>
                  <a:pt x="1168" y="5"/>
                </a:cubicBezTo>
                <a:cubicBezTo>
                  <a:pt x="1168" y="6"/>
                  <a:pt x="1168" y="6"/>
                  <a:pt x="1168" y="6"/>
                </a:cubicBezTo>
                <a:cubicBezTo>
                  <a:pt x="1169" y="6"/>
                  <a:pt x="1170" y="4"/>
                  <a:pt x="1171" y="2"/>
                </a:cubicBezTo>
                <a:lnTo>
                  <a:pt x="1171" y="2"/>
                </a:lnTo>
                <a:cubicBezTo>
                  <a:pt x="1172" y="4"/>
                  <a:pt x="1173" y="5"/>
                  <a:pt x="1173" y="5"/>
                </a:cubicBezTo>
                <a:cubicBezTo>
                  <a:pt x="1173" y="2"/>
                  <a:pt x="1173" y="1"/>
                  <a:pt x="1172" y="1"/>
                </a:cubicBezTo>
                <a:cubicBezTo>
                  <a:pt x="1172" y="1"/>
                  <a:pt x="1172" y="2"/>
                  <a:pt x="1171" y="2"/>
                </a:cubicBezTo>
                <a:lnTo>
                  <a:pt x="1171" y="2"/>
                </a:lnTo>
                <a:cubicBezTo>
                  <a:pt x="1171" y="1"/>
                  <a:pt x="1170" y="0"/>
                  <a:pt x="1169" y="0"/>
                </a:cubicBezTo>
                <a:close/>
                <a:moveTo>
                  <a:pt x="1179" y="11"/>
                </a:moveTo>
                <a:cubicBezTo>
                  <a:pt x="1175" y="11"/>
                  <a:pt x="1177" y="11"/>
                  <a:pt x="1178" y="13"/>
                </a:cubicBezTo>
                <a:lnTo>
                  <a:pt x="1178" y="13"/>
                </a:lnTo>
                <a:cubicBezTo>
                  <a:pt x="1179" y="12"/>
                  <a:pt x="1179" y="11"/>
                  <a:pt x="1179" y="11"/>
                </a:cubicBezTo>
                <a:close/>
                <a:moveTo>
                  <a:pt x="1118" y="11"/>
                </a:moveTo>
                <a:cubicBezTo>
                  <a:pt x="1118" y="11"/>
                  <a:pt x="1112" y="16"/>
                  <a:pt x="1118" y="16"/>
                </a:cubicBezTo>
                <a:lnTo>
                  <a:pt x="1118" y="11"/>
                </a:lnTo>
                <a:close/>
                <a:moveTo>
                  <a:pt x="1206" y="16"/>
                </a:moveTo>
                <a:cubicBezTo>
                  <a:pt x="1203" y="16"/>
                  <a:pt x="1202" y="18"/>
                  <a:pt x="1200" y="22"/>
                </a:cubicBezTo>
                <a:lnTo>
                  <a:pt x="1200" y="22"/>
                </a:lnTo>
                <a:cubicBezTo>
                  <a:pt x="1200" y="22"/>
                  <a:pt x="1201" y="22"/>
                  <a:pt x="1201" y="22"/>
                </a:cubicBezTo>
                <a:lnTo>
                  <a:pt x="1206" y="22"/>
                </a:lnTo>
                <a:lnTo>
                  <a:pt x="1206" y="16"/>
                </a:lnTo>
                <a:close/>
                <a:moveTo>
                  <a:pt x="1029" y="77"/>
                </a:moveTo>
                <a:cubicBezTo>
                  <a:pt x="1032" y="77"/>
                  <a:pt x="1035" y="80"/>
                  <a:pt x="1037" y="83"/>
                </a:cubicBezTo>
                <a:lnTo>
                  <a:pt x="1037" y="83"/>
                </a:lnTo>
                <a:cubicBezTo>
                  <a:pt x="1036" y="80"/>
                  <a:pt x="1035" y="77"/>
                  <a:pt x="1035" y="77"/>
                </a:cubicBezTo>
                <a:close/>
                <a:moveTo>
                  <a:pt x="1035" y="88"/>
                </a:moveTo>
                <a:cubicBezTo>
                  <a:pt x="1035" y="90"/>
                  <a:pt x="1036" y="91"/>
                  <a:pt x="1036" y="92"/>
                </a:cubicBezTo>
                <a:lnTo>
                  <a:pt x="1036" y="92"/>
                </a:lnTo>
                <a:cubicBezTo>
                  <a:pt x="1035" y="91"/>
                  <a:pt x="1035" y="88"/>
                  <a:pt x="1035" y="88"/>
                </a:cubicBezTo>
                <a:close/>
                <a:moveTo>
                  <a:pt x="1063" y="133"/>
                </a:moveTo>
                <a:lnTo>
                  <a:pt x="1063" y="139"/>
                </a:lnTo>
                <a:lnTo>
                  <a:pt x="1063" y="139"/>
                </a:lnTo>
                <a:cubicBezTo>
                  <a:pt x="1061" y="136"/>
                  <a:pt x="1057" y="133"/>
                  <a:pt x="1057" y="133"/>
                </a:cubicBezTo>
                <a:close/>
                <a:moveTo>
                  <a:pt x="1317" y="171"/>
                </a:moveTo>
                <a:cubicBezTo>
                  <a:pt x="1328" y="171"/>
                  <a:pt x="1328" y="177"/>
                  <a:pt x="1328" y="177"/>
                </a:cubicBezTo>
                <a:cubicBezTo>
                  <a:pt x="1328" y="171"/>
                  <a:pt x="1328" y="171"/>
                  <a:pt x="1317" y="171"/>
                </a:cubicBezTo>
                <a:close/>
                <a:moveTo>
                  <a:pt x="1079" y="265"/>
                </a:moveTo>
                <a:cubicBezTo>
                  <a:pt x="1079" y="265"/>
                  <a:pt x="1068" y="271"/>
                  <a:pt x="1079" y="271"/>
                </a:cubicBezTo>
                <a:lnTo>
                  <a:pt x="1079" y="265"/>
                </a:lnTo>
                <a:close/>
                <a:moveTo>
                  <a:pt x="747" y="371"/>
                </a:moveTo>
                <a:cubicBezTo>
                  <a:pt x="747" y="373"/>
                  <a:pt x="748" y="373"/>
                  <a:pt x="749" y="373"/>
                </a:cubicBezTo>
                <a:lnTo>
                  <a:pt x="749" y="373"/>
                </a:lnTo>
                <a:cubicBezTo>
                  <a:pt x="750" y="372"/>
                  <a:pt x="751" y="371"/>
                  <a:pt x="753" y="371"/>
                </a:cubicBezTo>
                <a:close/>
                <a:moveTo>
                  <a:pt x="749" y="373"/>
                </a:moveTo>
                <a:cubicBezTo>
                  <a:pt x="748" y="374"/>
                  <a:pt x="748" y="375"/>
                  <a:pt x="748" y="375"/>
                </a:cubicBezTo>
                <a:lnTo>
                  <a:pt x="748" y="375"/>
                </a:lnTo>
                <a:cubicBezTo>
                  <a:pt x="750" y="373"/>
                  <a:pt x="750" y="373"/>
                  <a:pt x="749" y="373"/>
                </a:cubicBezTo>
                <a:cubicBezTo>
                  <a:pt x="749" y="373"/>
                  <a:pt x="749" y="373"/>
                  <a:pt x="749" y="373"/>
                </a:cubicBezTo>
                <a:close/>
                <a:moveTo>
                  <a:pt x="775" y="365"/>
                </a:moveTo>
                <a:cubicBezTo>
                  <a:pt x="764" y="371"/>
                  <a:pt x="786" y="371"/>
                  <a:pt x="780" y="376"/>
                </a:cubicBezTo>
                <a:lnTo>
                  <a:pt x="764" y="365"/>
                </a:lnTo>
                <a:close/>
                <a:moveTo>
                  <a:pt x="748" y="375"/>
                </a:moveTo>
                <a:cubicBezTo>
                  <a:pt x="748" y="376"/>
                  <a:pt x="747" y="376"/>
                  <a:pt x="747" y="376"/>
                </a:cubicBezTo>
                <a:cubicBezTo>
                  <a:pt x="747" y="377"/>
                  <a:pt x="747" y="378"/>
                  <a:pt x="747" y="378"/>
                </a:cubicBezTo>
                <a:cubicBezTo>
                  <a:pt x="747" y="378"/>
                  <a:pt x="747" y="377"/>
                  <a:pt x="748" y="375"/>
                </a:cubicBezTo>
                <a:close/>
                <a:moveTo>
                  <a:pt x="720" y="393"/>
                </a:moveTo>
                <a:lnTo>
                  <a:pt x="720" y="393"/>
                </a:lnTo>
                <a:cubicBezTo>
                  <a:pt x="720" y="393"/>
                  <a:pt x="720" y="393"/>
                  <a:pt x="720" y="393"/>
                </a:cubicBezTo>
                <a:lnTo>
                  <a:pt x="720" y="393"/>
                </a:lnTo>
                <a:lnTo>
                  <a:pt x="720" y="393"/>
                </a:lnTo>
                <a:cubicBezTo>
                  <a:pt x="720" y="393"/>
                  <a:pt x="720" y="393"/>
                  <a:pt x="720" y="393"/>
                </a:cubicBezTo>
                <a:close/>
                <a:moveTo>
                  <a:pt x="720" y="393"/>
                </a:moveTo>
                <a:cubicBezTo>
                  <a:pt x="722" y="396"/>
                  <a:pt x="723" y="398"/>
                  <a:pt x="725" y="398"/>
                </a:cubicBezTo>
                <a:lnTo>
                  <a:pt x="720" y="393"/>
                </a:lnTo>
                <a:close/>
                <a:moveTo>
                  <a:pt x="445" y="601"/>
                </a:moveTo>
                <a:cubicBezTo>
                  <a:pt x="443" y="601"/>
                  <a:pt x="443" y="606"/>
                  <a:pt x="443" y="614"/>
                </a:cubicBezTo>
                <a:cubicBezTo>
                  <a:pt x="448" y="614"/>
                  <a:pt x="443" y="603"/>
                  <a:pt x="448" y="603"/>
                </a:cubicBezTo>
                <a:cubicBezTo>
                  <a:pt x="447" y="601"/>
                  <a:pt x="446" y="601"/>
                  <a:pt x="445" y="601"/>
                </a:cubicBezTo>
                <a:close/>
                <a:moveTo>
                  <a:pt x="133" y="646"/>
                </a:moveTo>
                <a:cubicBezTo>
                  <a:pt x="131" y="646"/>
                  <a:pt x="130" y="646"/>
                  <a:pt x="129" y="647"/>
                </a:cubicBezTo>
                <a:lnTo>
                  <a:pt x="138" y="647"/>
                </a:lnTo>
                <a:cubicBezTo>
                  <a:pt x="136" y="646"/>
                  <a:pt x="134" y="646"/>
                  <a:pt x="133" y="646"/>
                </a:cubicBezTo>
                <a:close/>
                <a:moveTo>
                  <a:pt x="127" y="647"/>
                </a:moveTo>
                <a:cubicBezTo>
                  <a:pt x="127" y="648"/>
                  <a:pt x="127" y="649"/>
                  <a:pt x="128" y="649"/>
                </a:cubicBezTo>
                <a:cubicBezTo>
                  <a:pt x="128" y="649"/>
                  <a:pt x="128" y="648"/>
                  <a:pt x="129" y="647"/>
                </a:cubicBezTo>
                <a:close/>
                <a:moveTo>
                  <a:pt x="2585" y="656"/>
                </a:moveTo>
                <a:cubicBezTo>
                  <a:pt x="2585" y="656"/>
                  <a:pt x="2585" y="656"/>
                  <a:pt x="2585" y="656"/>
                </a:cubicBezTo>
                <a:lnTo>
                  <a:pt x="2585" y="656"/>
                </a:lnTo>
                <a:cubicBezTo>
                  <a:pt x="2585" y="656"/>
                  <a:pt x="2585" y="656"/>
                  <a:pt x="2585" y="656"/>
                </a:cubicBezTo>
                <a:lnTo>
                  <a:pt x="2585" y="656"/>
                </a:lnTo>
                <a:cubicBezTo>
                  <a:pt x="2586" y="657"/>
                  <a:pt x="2587" y="658"/>
                  <a:pt x="2590" y="658"/>
                </a:cubicBezTo>
                <a:lnTo>
                  <a:pt x="2590" y="658"/>
                </a:lnTo>
                <a:cubicBezTo>
                  <a:pt x="2587" y="658"/>
                  <a:pt x="2586" y="657"/>
                  <a:pt x="2585" y="656"/>
                </a:cubicBezTo>
                <a:lnTo>
                  <a:pt x="2585" y="656"/>
                </a:lnTo>
                <a:cubicBezTo>
                  <a:pt x="2585" y="656"/>
                  <a:pt x="2584" y="657"/>
                  <a:pt x="2584" y="658"/>
                </a:cubicBezTo>
                <a:lnTo>
                  <a:pt x="2584" y="658"/>
                </a:lnTo>
                <a:cubicBezTo>
                  <a:pt x="2584" y="656"/>
                  <a:pt x="2584" y="656"/>
                  <a:pt x="2585" y="656"/>
                </a:cubicBezTo>
                <a:close/>
                <a:moveTo>
                  <a:pt x="67" y="675"/>
                </a:moveTo>
                <a:lnTo>
                  <a:pt x="67" y="680"/>
                </a:lnTo>
                <a:cubicBezTo>
                  <a:pt x="67" y="686"/>
                  <a:pt x="72" y="686"/>
                  <a:pt x="72" y="686"/>
                </a:cubicBezTo>
                <a:cubicBezTo>
                  <a:pt x="72" y="680"/>
                  <a:pt x="67" y="675"/>
                  <a:pt x="67" y="675"/>
                </a:cubicBezTo>
                <a:close/>
                <a:moveTo>
                  <a:pt x="39" y="686"/>
                </a:moveTo>
                <a:lnTo>
                  <a:pt x="39" y="686"/>
                </a:lnTo>
                <a:cubicBezTo>
                  <a:pt x="39" y="686"/>
                  <a:pt x="39" y="686"/>
                  <a:pt x="39" y="686"/>
                </a:cubicBezTo>
                <a:close/>
                <a:moveTo>
                  <a:pt x="39" y="686"/>
                </a:moveTo>
                <a:cubicBezTo>
                  <a:pt x="38" y="686"/>
                  <a:pt x="38" y="686"/>
                  <a:pt x="37" y="687"/>
                </a:cubicBezTo>
                <a:lnTo>
                  <a:pt x="37" y="687"/>
                </a:lnTo>
                <a:cubicBezTo>
                  <a:pt x="38" y="686"/>
                  <a:pt x="39" y="686"/>
                  <a:pt x="39" y="686"/>
                </a:cubicBezTo>
                <a:close/>
                <a:moveTo>
                  <a:pt x="37" y="687"/>
                </a:moveTo>
                <a:lnTo>
                  <a:pt x="37" y="687"/>
                </a:lnTo>
                <a:cubicBezTo>
                  <a:pt x="36" y="687"/>
                  <a:pt x="33" y="690"/>
                  <a:pt x="33" y="697"/>
                </a:cubicBezTo>
                <a:cubicBezTo>
                  <a:pt x="38" y="697"/>
                  <a:pt x="35" y="689"/>
                  <a:pt x="37" y="687"/>
                </a:cubicBezTo>
                <a:close/>
                <a:moveTo>
                  <a:pt x="1040" y="769"/>
                </a:moveTo>
                <a:cubicBezTo>
                  <a:pt x="1046" y="774"/>
                  <a:pt x="1049" y="777"/>
                  <a:pt x="1050" y="777"/>
                </a:cubicBezTo>
                <a:cubicBezTo>
                  <a:pt x="1052" y="777"/>
                  <a:pt x="1052" y="774"/>
                  <a:pt x="1052" y="769"/>
                </a:cubicBezTo>
                <a:close/>
                <a:moveTo>
                  <a:pt x="2568" y="776"/>
                </a:moveTo>
                <a:cubicBezTo>
                  <a:pt x="2568" y="778"/>
                  <a:pt x="2567" y="780"/>
                  <a:pt x="2562" y="780"/>
                </a:cubicBezTo>
                <a:lnTo>
                  <a:pt x="2573" y="780"/>
                </a:lnTo>
                <a:cubicBezTo>
                  <a:pt x="2573" y="780"/>
                  <a:pt x="2571" y="777"/>
                  <a:pt x="2568" y="776"/>
                </a:cubicBezTo>
                <a:close/>
                <a:moveTo>
                  <a:pt x="11" y="780"/>
                </a:moveTo>
                <a:cubicBezTo>
                  <a:pt x="11" y="782"/>
                  <a:pt x="14" y="783"/>
                  <a:pt x="17" y="784"/>
                </a:cubicBezTo>
                <a:lnTo>
                  <a:pt x="17" y="784"/>
                </a:lnTo>
                <a:cubicBezTo>
                  <a:pt x="16" y="780"/>
                  <a:pt x="11" y="780"/>
                  <a:pt x="11" y="780"/>
                </a:cubicBezTo>
                <a:close/>
                <a:moveTo>
                  <a:pt x="1052" y="780"/>
                </a:moveTo>
                <a:lnTo>
                  <a:pt x="1057" y="786"/>
                </a:lnTo>
                <a:cubicBezTo>
                  <a:pt x="1055" y="783"/>
                  <a:pt x="1054" y="782"/>
                  <a:pt x="1054" y="780"/>
                </a:cubicBezTo>
                <a:close/>
                <a:moveTo>
                  <a:pt x="2501" y="808"/>
                </a:moveTo>
                <a:cubicBezTo>
                  <a:pt x="2501" y="810"/>
                  <a:pt x="2501" y="812"/>
                  <a:pt x="2502" y="813"/>
                </a:cubicBezTo>
                <a:lnTo>
                  <a:pt x="2507" y="813"/>
                </a:lnTo>
                <a:lnTo>
                  <a:pt x="2501" y="808"/>
                </a:lnTo>
                <a:close/>
                <a:moveTo>
                  <a:pt x="2501" y="813"/>
                </a:moveTo>
                <a:cubicBezTo>
                  <a:pt x="2501" y="813"/>
                  <a:pt x="2502" y="814"/>
                  <a:pt x="2502" y="814"/>
                </a:cubicBezTo>
                <a:lnTo>
                  <a:pt x="2502" y="814"/>
                </a:lnTo>
                <a:cubicBezTo>
                  <a:pt x="2502" y="814"/>
                  <a:pt x="2502" y="813"/>
                  <a:pt x="2502" y="813"/>
                </a:cubicBezTo>
                <a:close/>
                <a:moveTo>
                  <a:pt x="2493" y="813"/>
                </a:moveTo>
                <a:cubicBezTo>
                  <a:pt x="2493" y="814"/>
                  <a:pt x="2493" y="815"/>
                  <a:pt x="2493" y="815"/>
                </a:cubicBezTo>
                <a:cubicBezTo>
                  <a:pt x="2492" y="815"/>
                  <a:pt x="2491" y="814"/>
                  <a:pt x="2490" y="813"/>
                </a:cubicBezTo>
                <a:cubicBezTo>
                  <a:pt x="2491" y="813"/>
                  <a:pt x="2492" y="813"/>
                  <a:pt x="2493" y="813"/>
                </a:cubicBezTo>
                <a:close/>
                <a:moveTo>
                  <a:pt x="2502" y="814"/>
                </a:moveTo>
                <a:cubicBezTo>
                  <a:pt x="2502" y="815"/>
                  <a:pt x="2502" y="816"/>
                  <a:pt x="2503" y="817"/>
                </a:cubicBezTo>
                <a:lnTo>
                  <a:pt x="2503" y="817"/>
                </a:lnTo>
                <a:cubicBezTo>
                  <a:pt x="2503" y="816"/>
                  <a:pt x="2502" y="815"/>
                  <a:pt x="2502" y="814"/>
                </a:cubicBezTo>
                <a:close/>
                <a:moveTo>
                  <a:pt x="2503" y="817"/>
                </a:moveTo>
                <a:cubicBezTo>
                  <a:pt x="2503" y="818"/>
                  <a:pt x="2504" y="818"/>
                  <a:pt x="2504" y="819"/>
                </a:cubicBezTo>
                <a:lnTo>
                  <a:pt x="2507" y="819"/>
                </a:lnTo>
                <a:cubicBezTo>
                  <a:pt x="2505" y="819"/>
                  <a:pt x="2504" y="818"/>
                  <a:pt x="2503" y="817"/>
                </a:cubicBezTo>
                <a:close/>
                <a:moveTo>
                  <a:pt x="2501" y="819"/>
                </a:moveTo>
                <a:cubicBezTo>
                  <a:pt x="2502" y="820"/>
                  <a:pt x="2503" y="820"/>
                  <a:pt x="2503" y="820"/>
                </a:cubicBezTo>
                <a:cubicBezTo>
                  <a:pt x="2504" y="820"/>
                  <a:pt x="2504" y="820"/>
                  <a:pt x="2504" y="819"/>
                </a:cubicBezTo>
                <a:close/>
                <a:moveTo>
                  <a:pt x="2197" y="846"/>
                </a:moveTo>
                <a:cubicBezTo>
                  <a:pt x="2194" y="849"/>
                  <a:pt x="2196" y="849"/>
                  <a:pt x="2198" y="849"/>
                </a:cubicBezTo>
                <a:cubicBezTo>
                  <a:pt x="2200" y="849"/>
                  <a:pt x="2203" y="849"/>
                  <a:pt x="2203" y="852"/>
                </a:cubicBezTo>
                <a:cubicBezTo>
                  <a:pt x="2214" y="846"/>
                  <a:pt x="2203" y="846"/>
                  <a:pt x="2197" y="846"/>
                </a:cubicBezTo>
                <a:close/>
                <a:moveTo>
                  <a:pt x="11" y="885"/>
                </a:moveTo>
                <a:lnTo>
                  <a:pt x="11" y="896"/>
                </a:lnTo>
                <a:cubicBezTo>
                  <a:pt x="11" y="896"/>
                  <a:pt x="11" y="885"/>
                  <a:pt x="17" y="885"/>
                </a:cubicBezTo>
                <a:close/>
                <a:moveTo>
                  <a:pt x="83" y="885"/>
                </a:moveTo>
                <a:cubicBezTo>
                  <a:pt x="84" y="888"/>
                  <a:pt x="86" y="890"/>
                  <a:pt x="87" y="891"/>
                </a:cubicBezTo>
                <a:lnTo>
                  <a:pt x="87" y="891"/>
                </a:lnTo>
                <a:cubicBezTo>
                  <a:pt x="85" y="892"/>
                  <a:pt x="83" y="896"/>
                  <a:pt x="83" y="896"/>
                </a:cubicBezTo>
                <a:lnTo>
                  <a:pt x="72" y="896"/>
                </a:lnTo>
                <a:cubicBezTo>
                  <a:pt x="72" y="896"/>
                  <a:pt x="83" y="896"/>
                  <a:pt x="83" y="885"/>
                </a:cubicBezTo>
                <a:close/>
                <a:moveTo>
                  <a:pt x="123" y="920"/>
                </a:moveTo>
                <a:cubicBezTo>
                  <a:pt x="123" y="921"/>
                  <a:pt x="122" y="922"/>
                  <a:pt x="122" y="923"/>
                </a:cubicBezTo>
                <a:lnTo>
                  <a:pt x="122" y="923"/>
                </a:lnTo>
                <a:cubicBezTo>
                  <a:pt x="123" y="922"/>
                  <a:pt x="123" y="921"/>
                  <a:pt x="123" y="920"/>
                </a:cubicBezTo>
                <a:close/>
                <a:moveTo>
                  <a:pt x="122" y="923"/>
                </a:moveTo>
                <a:cubicBezTo>
                  <a:pt x="122" y="923"/>
                  <a:pt x="122" y="924"/>
                  <a:pt x="122" y="924"/>
                </a:cubicBezTo>
                <a:cubicBezTo>
                  <a:pt x="122" y="925"/>
                  <a:pt x="122" y="925"/>
                  <a:pt x="122" y="925"/>
                </a:cubicBezTo>
                <a:cubicBezTo>
                  <a:pt x="122" y="925"/>
                  <a:pt x="122" y="924"/>
                  <a:pt x="122" y="923"/>
                </a:cubicBezTo>
                <a:close/>
                <a:moveTo>
                  <a:pt x="568" y="1078"/>
                </a:moveTo>
                <a:lnTo>
                  <a:pt x="568" y="1078"/>
                </a:lnTo>
                <a:cubicBezTo>
                  <a:pt x="568" y="1078"/>
                  <a:pt x="569" y="1079"/>
                  <a:pt x="570" y="1079"/>
                </a:cubicBezTo>
                <a:cubicBezTo>
                  <a:pt x="569" y="1079"/>
                  <a:pt x="569" y="1078"/>
                  <a:pt x="568" y="1078"/>
                </a:cubicBezTo>
                <a:close/>
                <a:moveTo>
                  <a:pt x="2258" y="1183"/>
                </a:moveTo>
                <a:cubicBezTo>
                  <a:pt x="2257" y="1184"/>
                  <a:pt x="2256" y="1184"/>
                  <a:pt x="2252" y="1184"/>
                </a:cubicBezTo>
                <a:lnTo>
                  <a:pt x="2258" y="1184"/>
                </a:lnTo>
                <a:cubicBezTo>
                  <a:pt x="2258" y="1183"/>
                  <a:pt x="2258" y="1183"/>
                  <a:pt x="2258" y="1183"/>
                </a:cubicBezTo>
                <a:close/>
                <a:moveTo>
                  <a:pt x="2269" y="1182"/>
                </a:moveTo>
                <a:cubicBezTo>
                  <a:pt x="2269" y="1183"/>
                  <a:pt x="2269" y="1184"/>
                  <a:pt x="2269" y="1184"/>
                </a:cubicBezTo>
                <a:lnTo>
                  <a:pt x="2274" y="1184"/>
                </a:lnTo>
                <a:cubicBezTo>
                  <a:pt x="2272" y="1184"/>
                  <a:pt x="2271" y="1183"/>
                  <a:pt x="2269" y="1182"/>
                </a:cubicBezTo>
                <a:close/>
                <a:moveTo>
                  <a:pt x="94" y="1267"/>
                </a:moveTo>
                <a:cubicBezTo>
                  <a:pt x="94" y="1271"/>
                  <a:pt x="97" y="1277"/>
                  <a:pt x="98" y="1277"/>
                </a:cubicBezTo>
                <a:cubicBezTo>
                  <a:pt x="99" y="1277"/>
                  <a:pt x="100" y="1276"/>
                  <a:pt x="100" y="1273"/>
                </a:cubicBezTo>
                <a:cubicBezTo>
                  <a:pt x="100" y="1268"/>
                  <a:pt x="100" y="1267"/>
                  <a:pt x="99" y="1267"/>
                </a:cubicBezTo>
                <a:cubicBezTo>
                  <a:pt x="99" y="1267"/>
                  <a:pt x="99" y="1269"/>
                  <a:pt x="97" y="1269"/>
                </a:cubicBezTo>
                <a:cubicBezTo>
                  <a:pt x="96" y="1269"/>
                  <a:pt x="95" y="1268"/>
                  <a:pt x="94" y="1267"/>
                </a:cubicBezTo>
                <a:close/>
                <a:moveTo>
                  <a:pt x="318" y="1289"/>
                </a:moveTo>
                <a:cubicBezTo>
                  <a:pt x="318" y="1289"/>
                  <a:pt x="317" y="1289"/>
                  <a:pt x="316" y="1289"/>
                </a:cubicBezTo>
                <a:cubicBezTo>
                  <a:pt x="323" y="1289"/>
                  <a:pt x="321" y="1289"/>
                  <a:pt x="318" y="1289"/>
                </a:cubicBezTo>
                <a:close/>
                <a:moveTo>
                  <a:pt x="2440" y="1516"/>
                </a:moveTo>
                <a:cubicBezTo>
                  <a:pt x="2440" y="1516"/>
                  <a:pt x="2442" y="1518"/>
                  <a:pt x="2443" y="1520"/>
                </a:cubicBezTo>
                <a:lnTo>
                  <a:pt x="2443" y="1520"/>
                </a:lnTo>
                <a:cubicBezTo>
                  <a:pt x="2444" y="1519"/>
                  <a:pt x="2445" y="1518"/>
                  <a:pt x="2446" y="1516"/>
                </a:cubicBezTo>
                <a:close/>
                <a:moveTo>
                  <a:pt x="1156" y="1634"/>
                </a:moveTo>
                <a:cubicBezTo>
                  <a:pt x="1152" y="1637"/>
                  <a:pt x="1149" y="1640"/>
                  <a:pt x="1146" y="1643"/>
                </a:cubicBezTo>
                <a:cubicBezTo>
                  <a:pt x="1150" y="1643"/>
                  <a:pt x="1157" y="1637"/>
                  <a:pt x="1156" y="1634"/>
                </a:cubicBezTo>
                <a:close/>
                <a:moveTo>
                  <a:pt x="1638" y="1715"/>
                </a:moveTo>
                <a:lnTo>
                  <a:pt x="1638" y="1715"/>
                </a:lnTo>
                <a:cubicBezTo>
                  <a:pt x="1638" y="1715"/>
                  <a:pt x="1638" y="1715"/>
                  <a:pt x="1638" y="1716"/>
                </a:cubicBezTo>
                <a:lnTo>
                  <a:pt x="1638" y="1716"/>
                </a:lnTo>
                <a:cubicBezTo>
                  <a:pt x="1638" y="1715"/>
                  <a:pt x="1638" y="1715"/>
                  <a:pt x="1638" y="1715"/>
                </a:cubicBezTo>
                <a:close/>
                <a:moveTo>
                  <a:pt x="1638" y="1716"/>
                </a:moveTo>
                <a:cubicBezTo>
                  <a:pt x="1640" y="1717"/>
                  <a:pt x="1643" y="1720"/>
                  <a:pt x="1644" y="1720"/>
                </a:cubicBezTo>
                <a:lnTo>
                  <a:pt x="1644" y="1720"/>
                </a:lnTo>
                <a:cubicBezTo>
                  <a:pt x="1642" y="1719"/>
                  <a:pt x="1640" y="1717"/>
                  <a:pt x="1638" y="1716"/>
                </a:cubicBezTo>
                <a:close/>
                <a:moveTo>
                  <a:pt x="1432" y="1738"/>
                </a:moveTo>
                <a:cubicBezTo>
                  <a:pt x="1432" y="1739"/>
                  <a:pt x="1433" y="1741"/>
                  <a:pt x="1433" y="1743"/>
                </a:cubicBezTo>
                <a:cubicBezTo>
                  <a:pt x="1433" y="1741"/>
                  <a:pt x="1433" y="1739"/>
                  <a:pt x="1432" y="1738"/>
                </a:cubicBezTo>
                <a:close/>
                <a:moveTo>
                  <a:pt x="2119" y="1759"/>
                </a:moveTo>
                <a:lnTo>
                  <a:pt x="2119" y="1759"/>
                </a:lnTo>
                <a:cubicBezTo>
                  <a:pt x="2119" y="1760"/>
                  <a:pt x="2119" y="1760"/>
                  <a:pt x="2119" y="1760"/>
                </a:cubicBezTo>
                <a:lnTo>
                  <a:pt x="2119" y="1760"/>
                </a:lnTo>
                <a:lnTo>
                  <a:pt x="2120" y="1759"/>
                </a:lnTo>
                <a:close/>
                <a:moveTo>
                  <a:pt x="2108" y="1764"/>
                </a:moveTo>
                <a:cubicBezTo>
                  <a:pt x="2108" y="1764"/>
                  <a:pt x="2108" y="1764"/>
                  <a:pt x="2108" y="1764"/>
                </a:cubicBezTo>
                <a:lnTo>
                  <a:pt x="2108" y="1764"/>
                </a:lnTo>
                <a:cubicBezTo>
                  <a:pt x="2108" y="1764"/>
                  <a:pt x="2108" y="1764"/>
                  <a:pt x="2108" y="1764"/>
                </a:cubicBezTo>
                <a:close/>
                <a:moveTo>
                  <a:pt x="156" y="1763"/>
                </a:moveTo>
                <a:cubicBezTo>
                  <a:pt x="155" y="1763"/>
                  <a:pt x="155" y="1764"/>
                  <a:pt x="155" y="1765"/>
                </a:cubicBezTo>
                <a:lnTo>
                  <a:pt x="166" y="1765"/>
                </a:lnTo>
                <a:lnTo>
                  <a:pt x="156" y="1763"/>
                </a:lnTo>
                <a:close/>
                <a:moveTo>
                  <a:pt x="2108" y="1764"/>
                </a:moveTo>
                <a:cubicBezTo>
                  <a:pt x="2108" y="1764"/>
                  <a:pt x="2108" y="1765"/>
                  <a:pt x="2108" y="1765"/>
                </a:cubicBezTo>
                <a:cubicBezTo>
                  <a:pt x="2111" y="1765"/>
                  <a:pt x="2110" y="1765"/>
                  <a:pt x="2108" y="1764"/>
                </a:cubicBezTo>
                <a:close/>
                <a:moveTo>
                  <a:pt x="2119" y="1760"/>
                </a:moveTo>
                <a:lnTo>
                  <a:pt x="2114" y="1765"/>
                </a:lnTo>
                <a:cubicBezTo>
                  <a:pt x="2118" y="1765"/>
                  <a:pt x="2119" y="1763"/>
                  <a:pt x="2119" y="1760"/>
                </a:cubicBezTo>
                <a:close/>
                <a:moveTo>
                  <a:pt x="172" y="1765"/>
                </a:moveTo>
                <a:cubicBezTo>
                  <a:pt x="166" y="1765"/>
                  <a:pt x="172" y="1771"/>
                  <a:pt x="172" y="1771"/>
                </a:cubicBezTo>
                <a:cubicBezTo>
                  <a:pt x="177" y="1771"/>
                  <a:pt x="172" y="1765"/>
                  <a:pt x="172" y="1765"/>
                </a:cubicBezTo>
                <a:close/>
                <a:moveTo>
                  <a:pt x="880" y="1809"/>
                </a:moveTo>
                <a:lnTo>
                  <a:pt x="880" y="1809"/>
                </a:lnTo>
                <a:cubicBezTo>
                  <a:pt x="879" y="1811"/>
                  <a:pt x="877" y="1813"/>
                  <a:pt x="874" y="1815"/>
                </a:cubicBezTo>
                <a:cubicBezTo>
                  <a:pt x="883" y="1811"/>
                  <a:pt x="885" y="1810"/>
                  <a:pt x="880" y="1809"/>
                </a:cubicBezTo>
                <a:close/>
                <a:moveTo>
                  <a:pt x="2280" y="1870"/>
                </a:moveTo>
                <a:cubicBezTo>
                  <a:pt x="2274" y="1870"/>
                  <a:pt x="2280" y="1876"/>
                  <a:pt x="2280" y="1876"/>
                </a:cubicBezTo>
                <a:cubicBezTo>
                  <a:pt x="2286" y="1876"/>
                  <a:pt x="2280" y="1870"/>
                  <a:pt x="2280" y="1870"/>
                </a:cubicBezTo>
                <a:close/>
                <a:moveTo>
                  <a:pt x="2075" y="1975"/>
                </a:moveTo>
                <a:cubicBezTo>
                  <a:pt x="2076" y="1976"/>
                  <a:pt x="2076" y="1976"/>
                  <a:pt x="2076" y="1976"/>
                </a:cubicBezTo>
                <a:cubicBezTo>
                  <a:pt x="2076" y="1976"/>
                  <a:pt x="2076" y="1976"/>
                  <a:pt x="2076" y="1975"/>
                </a:cubicBezTo>
                <a:lnTo>
                  <a:pt x="2076" y="1975"/>
                </a:lnTo>
                <a:cubicBezTo>
                  <a:pt x="2076" y="1975"/>
                  <a:pt x="2075" y="1975"/>
                  <a:pt x="2075" y="1975"/>
                </a:cubicBezTo>
                <a:close/>
                <a:moveTo>
                  <a:pt x="408" y="2089"/>
                </a:moveTo>
                <a:lnTo>
                  <a:pt x="404" y="2092"/>
                </a:lnTo>
                <a:cubicBezTo>
                  <a:pt x="406" y="2090"/>
                  <a:pt x="407" y="2089"/>
                  <a:pt x="408" y="2089"/>
                </a:cubicBezTo>
                <a:close/>
                <a:moveTo>
                  <a:pt x="2584" y="2114"/>
                </a:moveTo>
                <a:cubicBezTo>
                  <a:pt x="2587" y="2114"/>
                  <a:pt x="2587" y="2114"/>
                  <a:pt x="2587" y="2114"/>
                </a:cubicBezTo>
                <a:cubicBezTo>
                  <a:pt x="2586" y="2114"/>
                  <a:pt x="2584" y="2114"/>
                  <a:pt x="2584" y="2114"/>
                </a:cubicBezTo>
                <a:close/>
                <a:moveTo>
                  <a:pt x="116" y="2114"/>
                </a:moveTo>
                <a:cubicBezTo>
                  <a:pt x="114" y="2116"/>
                  <a:pt x="115" y="2118"/>
                  <a:pt x="116" y="2118"/>
                </a:cubicBezTo>
                <a:lnTo>
                  <a:pt x="116" y="2118"/>
                </a:lnTo>
                <a:lnTo>
                  <a:pt x="116" y="2114"/>
                </a:lnTo>
                <a:close/>
                <a:moveTo>
                  <a:pt x="116" y="2118"/>
                </a:moveTo>
                <a:lnTo>
                  <a:pt x="116" y="2119"/>
                </a:lnTo>
                <a:cubicBezTo>
                  <a:pt x="119" y="2119"/>
                  <a:pt x="118" y="2119"/>
                  <a:pt x="116" y="2118"/>
                </a:cubicBezTo>
                <a:close/>
                <a:moveTo>
                  <a:pt x="316" y="2224"/>
                </a:moveTo>
                <a:lnTo>
                  <a:pt x="316" y="2227"/>
                </a:lnTo>
                <a:lnTo>
                  <a:pt x="316" y="2227"/>
                </a:lnTo>
                <a:cubicBezTo>
                  <a:pt x="314" y="2226"/>
                  <a:pt x="313" y="2224"/>
                  <a:pt x="316" y="2224"/>
                </a:cubicBezTo>
                <a:close/>
                <a:moveTo>
                  <a:pt x="725" y="2227"/>
                </a:moveTo>
                <a:cubicBezTo>
                  <a:pt x="725" y="2228"/>
                  <a:pt x="725" y="2229"/>
                  <a:pt x="725" y="2230"/>
                </a:cubicBezTo>
                <a:cubicBezTo>
                  <a:pt x="730" y="2230"/>
                  <a:pt x="727" y="2230"/>
                  <a:pt x="725" y="2227"/>
                </a:cubicBezTo>
                <a:close/>
                <a:moveTo>
                  <a:pt x="318" y="2234"/>
                </a:moveTo>
                <a:lnTo>
                  <a:pt x="318" y="2234"/>
                </a:lnTo>
                <a:cubicBezTo>
                  <a:pt x="317" y="2234"/>
                  <a:pt x="316" y="2235"/>
                  <a:pt x="316" y="2235"/>
                </a:cubicBezTo>
                <a:cubicBezTo>
                  <a:pt x="317" y="2235"/>
                  <a:pt x="318" y="2235"/>
                  <a:pt x="318" y="2234"/>
                </a:cubicBezTo>
                <a:close/>
                <a:moveTo>
                  <a:pt x="127" y="2263"/>
                </a:moveTo>
                <a:cubicBezTo>
                  <a:pt x="127" y="2265"/>
                  <a:pt x="129" y="2266"/>
                  <a:pt x="130" y="2266"/>
                </a:cubicBezTo>
                <a:cubicBezTo>
                  <a:pt x="134" y="2266"/>
                  <a:pt x="138" y="2263"/>
                  <a:pt x="138" y="2263"/>
                </a:cubicBezTo>
                <a:close/>
                <a:moveTo>
                  <a:pt x="283" y="2291"/>
                </a:moveTo>
                <a:cubicBezTo>
                  <a:pt x="282" y="2294"/>
                  <a:pt x="282" y="2296"/>
                  <a:pt x="282" y="2296"/>
                </a:cubicBezTo>
                <a:cubicBezTo>
                  <a:pt x="282" y="2296"/>
                  <a:pt x="287" y="2296"/>
                  <a:pt x="283" y="2291"/>
                </a:cubicBezTo>
                <a:close/>
                <a:moveTo>
                  <a:pt x="1251" y="2296"/>
                </a:moveTo>
                <a:lnTo>
                  <a:pt x="1251" y="2307"/>
                </a:lnTo>
                <a:cubicBezTo>
                  <a:pt x="1256" y="2296"/>
                  <a:pt x="1256" y="2296"/>
                  <a:pt x="1251" y="2296"/>
                </a:cubicBezTo>
                <a:close/>
                <a:moveTo>
                  <a:pt x="233" y="2318"/>
                </a:moveTo>
                <a:cubicBezTo>
                  <a:pt x="233" y="2318"/>
                  <a:pt x="233" y="2324"/>
                  <a:pt x="227" y="2324"/>
                </a:cubicBezTo>
                <a:lnTo>
                  <a:pt x="227" y="2335"/>
                </a:lnTo>
                <a:cubicBezTo>
                  <a:pt x="227" y="2335"/>
                  <a:pt x="227" y="2324"/>
                  <a:pt x="233" y="2324"/>
                </a:cubicBezTo>
                <a:lnTo>
                  <a:pt x="233" y="2318"/>
                </a:lnTo>
                <a:close/>
                <a:moveTo>
                  <a:pt x="1815" y="2374"/>
                </a:moveTo>
                <a:cubicBezTo>
                  <a:pt x="1812" y="2374"/>
                  <a:pt x="1813" y="2376"/>
                  <a:pt x="1814" y="2378"/>
                </a:cubicBezTo>
                <a:lnTo>
                  <a:pt x="1814" y="2378"/>
                </a:lnTo>
                <a:cubicBezTo>
                  <a:pt x="1815" y="2376"/>
                  <a:pt x="1815" y="2374"/>
                  <a:pt x="1815" y="2374"/>
                </a:cubicBezTo>
                <a:close/>
                <a:moveTo>
                  <a:pt x="609" y="2352"/>
                </a:moveTo>
                <a:lnTo>
                  <a:pt x="598" y="2379"/>
                </a:lnTo>
                <a:lnTo>
                  <a:pt x="598" y="2379"/>
                </a:lnTo>
                <a:lnTo>
                  <a:pt x="598" y="2379"/>
                </a:lnTo>
                <a:lnTo>
                  <a:pt x="598" y="2368"/>
                </a:lnTo>
                <a:cubicBezTo>
                  <a:pt x="609" y="2368"/>
                  <a:pt x="598" y="2352"/>
                  <a:pt x="609" y="2352"/>
                </a:cubicBezTo>
                <a:close/>
                <a:moveTo>
                  <a:pt x="2064" y="2374"/>
                </a:moveTo>
                <a:cubicBezTo>
                  <a:pt x="2064" y="2378"/>
                  <a:pt x="2067" y="2384"/>
                  <a:pt x="2068" y="2384"/>
                </a:cubicBezTo>
                <a:cubicBezTo>
                  <a:pt x="2069" y="2384"/>
                  <a:pt x="2070" y="2383"/>
                  <a:pt x="2070" y="2379"/>
                </a:cubicBezTo>
                <a:cubicBezTo>
                  <a:pt x="2070" y="2375"/>
                  <a:pt x="2070" y="2374"/>
                  <a:pt x="2069" y="2374"/>
                </a:cubicBezTo>
                <a:cubicBezTo>
                  <a:pt x="2069" y="2374"/>
                  <a:pt x="2069" y="2375"/>
                  <a:pt x="2067" y="2375"/>
                </a:cubicBezTo>
                <a:cubicBezTo>
                  <a:pt x="2066" y="2375"/>
                  <a:pt x="2065" y="2375"/>
                  <a:pt x="2064" y="2374"/>
                </a:cubicBezTo>
                <a:close/>
                <a:moveTo>
                  <a:pt x="594" y="2385"/>
                </a:moveTo>
                <a:cubicBezTo>
                  <a:pt x="594" y="2385"/>
                  <a:pt x="595" y="2386"/>
                  <a:pt x="595" y="2386"/>
                </a:cubicBezTo>
                <a:lnTo>
                  <a:pt x="595" y="2386"/>
                </a:lnTo>
                <a:lnTo>
                  <a:pt x="593" y="2392"/>
                </a:lnTo>
                <a:lnTo>
                  <a:pt x="593" y="2392"/>
                </a:lnTo>
                <a:cubicBezTo>
                  <a:pt x="592" y="2392"/>
                  <a:pt x="592" y="2391"/>
                  <a:pt x="592" y="2390"/>
                </a:cubicBezTo>
                <a:cubicBezTo>
                  <a:pt x="592" y="2387"/>
                  <a:pt x="593" y="2385"/>
                  <a:pt x="594" y="2385"/>
                </a:cubicBezTo>
                <a:close/>
                <a:moveTo>
                  <a:pt x="2073" y="2426"/>
                </a:moveTo>
                <a:cubicBezTo>
                  <a:pt x="2071" y="2427"/>
                  <a:pt x="2070" y="2427"/>
                  <a:pt x="2070" y="2429"/>
                </a:cubicBezTo>
                <a:cubicBezTo>
                  <a:pt x="2070" y="2429"/>
                  <a:pt x="2072" y="2428"/>
                  <a:pt x="2073" y="2426"/>
                </a:cubicBezTo>
                <a:close/>
                <a:moveTo>
                  <a:pt x="1584" y="2725"/>
                </a:moveTo>
                <a:cubicBezTo>
                  <a:pt x="1585" y="2725"/>
                  <a:pt x="1586" y="2726"/>
                  <a:pt x="1588" y="2728"/>
                </a:cubicBezTo>
                <a:lnTo>
                  <a:pt x="1588" y="2728"/>
                </a:lnTo>
                <a:cubicBezTo>
                  <a:pt x="1588" y="2728"/>
                  <a:pt x="1586" y="2726"/>
                  <a:pt x="1584" y="2725"/>
                </a:cubicBezTo>
                <a:lnTo>
                  <a:pt x="1584" y="2725"/>
                </a:lnTo>
                <a:cubicBezTo>
                  <a:pt x="1584" y="2725"/>
                  <a:pt x="1584" y="2725"/>
                  <a:pt x="1584" y="2725"/>
                </a:cubicBezTo>
                <a:close/>
                <a:moveTo>
                  <a:pt x="1135" y="5"/>
                </a:moveTo>
                <a:lnTo>
                  <a:pt x="1135" y="11"/>
                </a:lnTo>
                <a:lnTo>
                  <a:pt x="1123" y="11"/>
                </a:lnTo>
                <a:lnTo>
                  <a:pt x="1123" y="16"/>
                </a:lnTo>
                <a:lnTo>
                  <a:pt x="1107" y="16"/>
                </a:lnTo>
                <a:lnTo>
                  <a:pt x="1107" y="22"/>
                </a:lnTo>
                <a:lnTo>
                  <a:pt x="1096" y="22"/>
                </a:lnTo>
                <a:cubicBezTo>
                  <a:pt x="1096" y="22"/>
                  <a:pt x="1092" y="18"/>
                  <a:pt x="1094" y="14"/>
                </a:cubicBezTo>
                <a:lnTo>
                  <a:pt x="1094" y="14"/>
                </a:lnTo>
                <a:cubicBezTo>
                  <a:pt x="1095" y="14"/>
                  <a:pt x="1096" y="14"/>
                  <a:pt x="1096" y="16"/>
                </a:cubicBezTo>
                <a:lnTo>
                  <a:pt x="1096" y="11"/>
                </a:lnTo>
                <a:cubicBezTo>
                  <a:pt x="1095" y="12"/>
                  <a:pt x="1094" y="13"/>
                  <a:pt x="1094" y="14"/>
                </a:cubicBezTo>
                <a:lnTo>
                  <a:pt x="1094" y="14"/>
                </a:lnTo>
                <a:cubicBezTo>
                  <a:pt x="1094" y="14"/>
                  <a:pt x="1093" y="14"/>
                  <a:pt x="1093" y="14"/>
                </a:cubicBezTo>
                <a:cubicBezTo>
                  <a:pt x="1092" y="14"/>
                  <a:pt x="1090" y="14"/>
                  <a:pt x="1090" y="11"/>
                </a:cubicBezTo>
                <a:lnTo>
                  <a:pt x="1085" y="11"/>
                </a:lnTo>
                <a:cubicBezTo>
                  <a:pt x="1085" y="14"/>
                  <a:pt x="1085" y="14"/>
                  <a:pt x="1085" y="14"/>
                </a:cubicBezTo>
                <a:cubicBezTo>
                  <a:pt x="1086" y="14"/>
                  <a:pt x="1088" y="14"/>
                  <a:pt x="1090" y="16"/>
                </a:cubicBezTo>
                <a:cubicBezTo>
                  <a:pt x="1085" y="22"/>
                  <a:pt x="1090" y="33"/>
                  <a:pt x="1085" y="33"/>
                </a:cubicBezTo>
                <a:lnTo>
                  <a:pt x="1085" y="39"/>
                </a:lnTo>
                <a:cubicBezTo>
                  <a:pt x="1085" y="35"/>
                  <a:pt x="1082" y="28"/>
                  <a:pt x="1077" y="28"/>
                </a:cubicBezTo>
                <a:cubicBezTo>
                  <a:pt x="1074" y="28"/>
                  <a:pt x="1072" y="30"/>
                  <a:pt x="1068" y="33"/>
                </a:cubicBezTo>
                <a:cubicBezTo>
                  <a:pt x="1068" y="33"/>
                  <a:pt x="1079" y="33"/>
                  <a:pt x="1079" y="39"/>
                </a:cubicBezTo>
                <a:cubicBezTo>
                  <a:pt x="1079" y="39"/>
                  <a:pt x="1074" y="36"/>
                  <a:pt x="1071" y="36"/>
                </a:cubicBezTo>
                <a:cubicBezTo>
                  <a:pt x="1069" y="36"/>
                  <a:pt x="1068" y="37"/>
                  <a:pt x="1068" y="39"/>
                </a:cubicBezTo>
                <a:lnTo>
                  <a:pt x="1063" y="33"/>
                </a:lnTo>
                <a:lnTo>
                  <a:pt x="1063" y="39"/>
                </a:lnTo>
                <a:cubicBezTo>
                  <a:pt x="1063" y="40"/>
                  <a:pt x="1063" y="41"/>
                  <a:pt x="1062" y="41"/>
                </a:cubicBezTo>
                <a:cubicBezTo>
                  <a:pt x="1062" y="41"/>
                  <a:pt x="1061" y="39"/>
                  <a:pt x="1057" y="39"/>
                </a:cubicBezTo>
                <a:lnTo>
                  <a:pt x="1063" y="44"/>
                </a:lnTo>
                <a:cubicBezTo>
                  <a:pt x="1061" y="42"/>
                  <a:pt x="1060" y="42"/>
                  <a:pt x="1059" y="42"/>
                </a:cubicBezTo>
                <a:cubicBezTo>
                  <a:pt x="1057" y="42"/>
                  <a:pt x="1057" y="44"/>
                  <a:pt x="1057" y="44"/>
                </a:cubicBezTo>
                <a:lnTo>
                  <a:pt x="1052" y="39"/>
                </a:lnTo>
                <a:lnTo>
                  <a:pt x="1052" y="39"/>
                </a:lnTo>
                <a:cubicBezTo>
                  <a:pt x="1057" y="44"/>
                  <a:pt x="1052" y="44"/>
                  <a:pt x="1052" y="50"/>
                </a:cubicBezTo>
                <a:lnTo>
                  <a:pt x="1040" y="44"/>
                </a:lnTo>
                <a:lnTo>
                  <a:pt x="1040" y="44"/>
                </a:lnTo>
                <a:cubicBezTo>
                  <a:pt x="1052" y="50"/>
                  <a:pt x="1040" y="50"/>
                  <a:pt x="1040" y="50"/>
                </a:cubicBezTo>
                <a:cubicBezTo>
                  <a:pt x="1040" y="50"/>
                  <a:pt x="1035" y="50"/>
                  <a:pt x="1035" y="44"/>
                </a:cubicBezTo>
                <a:lnTo>
                  <a:pt x="1029" y="44"/>
                </a:lnTo>
                <a:lnTo>
                  <a:pt x="1035" y="50"/>
                </a:lnTo>
                <a:lnTo>
                  <a:pt x="1040" y="61"/>
                </a:lnTo>
                <a:cubicBezTo>
                  <a:pt x="1046" y="63"/>
                  <a:pt x="1046" y="63"/>
                  <a:pt x="1045" y="63"/>
                </a:cubicBezTo>
                <a:cubicBezTo>
                  <a:pt x="1043" y="63"/>
                  <a:pt x="1040" y="63"/>
                  <a:pt x="1040" y="66"/>
                </a:cubicBezTo>
                <a:lnTo>
                  <a:pt x="1035" y="66"/>
                </a:lnTo>
                <a:cubicBezTo>
                  <a:pt x="1035" y="66"/>
                  <a:pt x="1040" y="72"/>
                  <a:pt x="1052" y="72"/>
                </a:cubicBezTo>
                <a:cubicBezTo>
                  <a:pt x="1052" y="72"/>
                  <a:pt x="1057" y="77"/>
                  <a:pt x="1052" y="77"/>
                </a:cubicBezTo>
                <a:lnTo>
                  <a:pt x="1040" y="77"/>
                </a:lnTo>
                <a:lnTo>
                  <a:pt x="1052" y="88"/>
                </a:lnTo>
                <a:lnTo>
                  <a:pt x="1040" y="88"/>
                </a:lnTo>
                <a:cubicBezTo>
                  <a:pt x="1040" y="88"/>
                  <a:pt x="1039" y="86"/>
                  <a:pt x="1037" y="83"/>
                </a:cubicBezTo>
                <a:lnTo>
                  <a:pt x="1037" y="83"/>
                </a:lnTo>
                <a:cubicBezTo>
                  <a:pt x="1038" y="86"/>
                  <a:pt x="1038" y="88"/>
                  <a:pt x="1035" y="88"/>
                </a:cubicBezTo>
                <a:cubicBezTo>
                  <a:pt x="1038" y="88"/>
                  <a:pt x="1040" y="91"/>
                  <a:pt x="1040" y="92"/>
                </a:cubicBezTo>
                <a:lnTo>
                  <a:pt x="1040" y="92"/>
                </a:lnTo>
                <a:cubicBezTo>
                  <a:pt x="1040" y="92"/>
                  <a:pt x="1040" y="91"/>
                  <a:pt x="1039" y="91"/>
                </a:cubicBezTo>
                <a:cubicBezTo>
                  <a:pt x="1038" y="91"/>
                  <a:pt x="1037" y="92"/>
                  <a:pt x="1037" y="92"/>
                </a:cubicBezTo>
                <a:lnTo>
                  <a:pt x="1037" y="92"/>
                </a:lnTo>
                <a:cubicBezTo>
                  <a:pt x="1037" y="92"/>
                  <a:pt x="1037" y="92"/>
                  <a:pt x="1036" y="92"/>
                </a:cubicBezTo>
                <a:lnTo>
                  <a:pt x="1036" y="92"/>
                </a:lnTo>
                <a:cubicBezTo>
                  <a:pt x="1037" y="92"/>
                  <a:pt x="1037" y="92"/>
                  <a:pt x="1037" y="92"/>
                </a:cubicBezTo>
                <a:lnTo>
                  <a:pt x="1037" y="92"/>
                </a:lnTo>
                <a:cubicBezTo>
                  <a:pt x="1036" y="93"/>
                  <a:pt x="1035" y="94"/>
                  <a:pt x="1035" y="94"/>
                </a:cubicBezTo>
                <a:lnTo>
                  <a:pt x="1052" y="94"/>
                </a:lnTo>
                <a:lnTo>
                  <a:pt x="1052" y="99"/>
                </a:lnTo>
                <a:lnTo>
                  <a:pt x="1040" y="99"/>
                </a:lnTo>
                <a:lnTo>
                  <a:pt x="1052" y="105"/>
                </a:lnTo>
                <a:lnTo>
                  <a:pt x="1040" y="105"/>
                </a:lnTo>
                <a:cubicBezTo>
                  <a:pt x="1040" y="105"/>
                  <a:pt x="1040" y="116"/>
                  <a:pt x="1035" y="116"/>
                </a:cubicBezTo>
                <a:lnTo>
                  <a:pt x="1040" y="116"/>
                </a:lnTo>
                <a:cubicBezTo>
                  <a:pt x="1035" y="116"/>
                  <a:pt x="1035" y="122"/>
                  <a:pt x="1035" y="127"/>
                </a:cubicBezTo>
                <a:lnTo>
                  <a:pt x="1040" y="127"/>
                </a:lnTo>
                <a:cubicBezTo>
                  <a:pt x="1040" y="127"/>
                  <a:pt x="1038" y="130"/>
                  <a:pt x="1036" y="130"/>
                </a:cubicBezTo>
                <a:cubicBezTo>
                  <a:pt x="1036" y="130"/>
                  <a:pt x="1035" y="129"/>
                  <a:pt x="1035" y="127"/>
                </a:cubicBezTo>
                <a:cubicBezTo>
                  <a:pt x="1031" y="127"/>
                  <a:pt x="1032" y="125"/>
                  <a:pt x="1032" y="125"/>
                </a:cubicBezTo>
                <a:lnTo>
                  <a:pt x="1032" y="125"/>
                </a:lnTo>
                <a:cubicBezTo>
                  <a:pt x="1032" y="125"/>
                  <a:pt x="1031" y="125"/>
                  <a:pt x="1029" y="127"/>
                </a:cubicBezTo>
                <a:lnTo>
                  <a:pt x="1035" y="133"/>
                </a:lnTo>
                <a:lnTo>
                  <a:pt x="1029" y="133"/>
                </a:lnTo>
                <a:cubicBezTo>
                  <a:pt x="1029" y="138"/>
                  <a:pt x="1031" y="138"/>
                  <a:pt x="1033" y="138"/>
                </a:cubicBezTo>
                <a:cubicBezTo>
                  <a:pt x="1035" y="138"/>
                  <a:pt x="1038" y="138"/>
                  <a:pt x="1040" y="144"/>
                </a:cubicBezTo>
                <a:cubicBezTo>
                  <a:pt x="1035" y="144"/>
                  <a:pt x="1040" y="149"/>
                  <a:pt x="1040" y="149"/>
                </a:cubicBezTo>
                <a:lnTo>
                  <a:pt x="1052" y="144"/>
                </a:lnTo>
                <a:lnTo>
                  <a:pt x="1063" y="144"/>
                </a:lnTo>
                <a:lnTo>
                  <a:pt x="1063" y="155"/>
                </a:lnTo>
                <a:cubicBezTo>
                  <a:pt x="1063" y="160"/>
                  <a:pt x="1063" y="171"/>
                  <a:pt x="1068" y="177"/>
                </a:cubicBezTo>
                <a:lnTo>
                  <a:pt x="1063" y="177"/>
                </a:lnTo>
                <a:lnTo>
                  <a:pt x="1063" y="182"/>
                </a:lnTo>
                <a:lnTo>
                  <a:pt x="1057" y="188"/>
                </a:lnTo>
                <a:lnTo>
                  <a:pt x="1052" y="188"/>
                </a:lnTo>
                <a:cubicBezTo>
                  <a:pt x="1052" y="199"/>
                  <a:pt x="1035" y="216"/>
                  <a:pt x="1052" y="216"/>
                </a:cubicBezTo>
                <a:cubicBezTo>
                  <a:pt x="1052" y="219"/>
                  <a:pt x="1052" y="221"/>
                  <a:pt x="1051" y="221"/>
                </a:cubicBezTo>
                <a:cubicBezTo>
                  <a:pt x="1050" y="221"/>
                  <a:pt x="1048" y="216"/>
                  <a:pt x="1040" y="216"/>
                </a:cubicBezTo>
                <a:lnTo>
                  <a:pt x="1040" y="216"/>
                </a:lnTo>
                <a:cubicBezTo>
                  <a:pt x="1052" y="216"/>
                  <a:pt x="1040" y="232"/>
                  <a:pt x="1052" y="238"/>
                </a:cubicBezTo>
                <a:cubicBezTo>
                  <a:pt x="1052" y="254"/>
                  <a:pt x="1063" y="260"/>
                  <a:pt x="1068" y="265"/>
                </a:cubicBezTo>
                <a:lnTo>
                  <a:pt x="1079" y="265"/>
                </a:lnTo>
                <a:cubicBezTo>
                  <a:pt x="1079" y="271"/>
                  <a:pt x="1085" y="282"/>
                  <a:pt x="1090" y="288"/>
                </a:cubicBezTo>
                <a:cubicBezTo>
                  <a:pt x="1090" y="293"/>
                  <a:pt x="1090" y="293"/>
                  <a:pt x="1096" y="293"/>
                </a:cubicBezTo>
                <a:cubicBezTo>
                  <a:pt x="1096" y="293"/>
                  <a:pt x="1096" y="302"/>
                  <a:pt x="1093" y="302"/>
                </a:cubicBezTo>
                <a:cubicBezTo>
                  <a:pt x="1093" y="302"/>
                  <a:pt x="1092" y="301"/>
                  <a:pt x="1090" y="299"/>
                </a:cubicBezTo>
                <a:lnTo>
                  <a:pt x="1090" y="299"/>
                </a:lnTo>
                <a:lnTo>
                  <a:pt x="1096" y="348"/>
                </a:lnTo>
                <a:lnTo>
                  <a:pt x="1096" y="343"/>
                </a:lnTo>
                <a:cubicBezTo>
                  <a:pt x="1107" y="343"/>
                  <a:pt x="1107" y="354"/>
                  <a:pt x="1107" y="365"/>
                </a:cubicBezTo>
                <a:cubicBezTo>
                  <a:pt x="1103" y="362"/>
                  <a:pt x="1101" y="360"/>
                  <a:pt x="1099" y="360"/>
                </a:cubicBezTo>
                <a:cubicBezTo>
                  <a:pt x="1096" y="360"/>
                  <a:pt x="1096" y="367"/>
                  <a:pt x="1096" y="371"/>
                </a:cubicBezTo>
                <a:cubicBezTo>
                  <a:pt x="1096" y="372"/>
                  <a:pt x="1096" y="372"/>
                  <a:pt x="1096" y="372"/>
                </a:cubicBezTo>
                <a:cubicBezTo>
                  <a:pt x="1096" y="372"/>
                  <a:pt x="1097" y="369"/>
                  <a:pt x="1101" y="369"/>
                </a:cubicBezTo>
                <a:cubicBezTo>
                  <a:pt x="1103" y="369"/>
                  <a:pt x="1105" y="369"/>
                  <a:pt x="1107" y="371"/>
                </a:cubicBezTo>
                <a:cubicBezTo>
                  <a:pt x="1111" y="375"/>
                  <a:pt x="1112" y="386"/>
                  <a:pt x="1112" y="394"/>
                </a:cubicBezTo>
                <a:lnTo>
                  <a:pt x="1112" y="394"/>
                </a:lnTo>
                <a:cubicBezTo>
                  <a:pt x="1112" y="399"/>
                  <a:pt x="1107" y="405"/>
                  <a:pt x="1112" y="420"/>
                </a:cubicBezTo>
                <a:cubicBezTo>
                  <a:pt x="1118" y="426"/>
                  <a:pt x="1112" y="431"/>
                  <a:pt x="1118" y="431"/>
                </a:cubicBezTo>
                <a:cubicBezTo>
                  <a:pt x="1118" y="439"/>
                  <a:pt x="1117" y="441"/>
                  <a:pt x="1116" y="441"/>
                </a:cubicBezTo>
                <a:cubicBezTo>
                  <a:pt x="1114" y="441"/>
                  <a:pt x="1112" y="437"/>
                  <a:pt x="1112" y="437"/>
                </a:cubicBezTo>
                <a:lnTo>
                  <a:pt x="1112" y="437"/>
                </a:lnTo>
                <a:cubicBezTo>
                  <a:pt x="1118" y="448"/>
                  <a:pt x="1118" y="465"/>
                  <a:pt x="1112" y="465"/>
                </a:cubicBezTo>
                <a:cubicBezTo>
                  <a:pt x="1123" y="476"/>
                  <a:pt x="1112" y="503"/>
                  <a:pt x="1118" y="503"/>
                </a:cubicBezTo>
                <a:lnTo>
                  <a:pt x="1112" y="514"/>
                </a:lnTo>
                <a:cubicBezTo>
                  <a:pt x="1112" y="514"/>
                  <a:pt x="1118" y="514"/>
                  <a:pt x="1118" y="531"/>
                </a:cubicBezTo>
                <a:cubicBezTo>
                  <a:pt x="1118" y="537"/>
                  <a:pt x="1112" y="537"/>
                  <a:pt x="1112" y="537"/>
                </a:cubicBezTo>
                <a:lnTo>
                  <a:pt x="1118" y="542"/>
                </a:lnTo>
                <a:cubicBezTo>
                  <a:pt x="1118" y="570"/>
                  <a:pt x="1118" y="597"/>
                  <a:pt x="1123" y="625"/>
                </a:cubicBezTo>
                <a:cubicBezTo>
                  <a:pt x="1057" y="548"/>
                  <a:pt x="897" y="393"/>
                  <a:pt x="808" y="326"/>
                </a:cubicBezTo>
                <a:lnTo>
                  <a:pt x="758" y="299"/>
                </a:lnTo>
                <a:lnTo>
                  <a:pt x="736" y="337"/>
                </a:lnTo>
                <a:cubicBezTo>
                  <a:pt x="731" y="348"/>
                  <a:pt x="725" y="354"/>
                  <a:pt x="720" y="371"/>
                </a:cubicBezTo>
                <a:cubicBezTo>
                  <a:pt x="720" y="376"/>
                  <a:pt x="708" y="382"/>
                  <a:pt x="720" y="382"/>
                </a:cubicBezTo>
                <a:cubicBezTo>
                  <a:pt x="708" y="393"/>
                  <a:pt x="703" y="393"/>
                  <a:pt x="708" y="393"/>
                </a:cubicBezTo>
                <a:cubicBezTo>
                  <a:pt x="711" y="390"/>
                  <a:pt x="713" y="389"/>
                  <a:pt x="715" y="389"/>
                </a:cubicBezTo>
                <a:cubicBezTo>
                  <a:pt x="717" y="389"/>
                  <a:pt x="718" y="391"/>
                  <a:pt x="720" y="393"/>
                </a:cubicBezTo>
                <a:lnTo>
                  <a:pt x="720" y="393"/>
                </a:lnTo>
                <a:cubicBezTo>
                  <a:pt x="723" y="392"/>
                  <a:pt x="724" y="388"/>
                  <a:pt x="726" y="388"/>
                </a:cubicBezTo>
                <a:cubicBezTo>
                  <a:pt x="728" y="388"/>
                  <a:pt x="729" y="389"/>
                  <a:pt x="731" y="393"/>
                </a:cubicBezTo>
                <a:cubicBezTo>
                  <a:pt x="731" y="382"/>
                  <a:pt x="725" y="376"/>
                  <a:pt x="736" y="371"/>
                </a:cubicBezTo>
                <a:cubicBezTo>
                  <a:pt x="740" y="369"/>
                  <a:pt x="742" y="368"/>
                  <a:pt x="744" y="368"/>
                </a:cubicBezTo>
                <a:cubicBezTo>
                  <a:pt x="747" y="368"/>
                  <a:pt x="747" y="371"/>
                  <a:pt x="747" y="371"/>
                </a:cubicBezTo>
                <a:cubicBezTo>
                  <a:pt x="747" y="369"/>
                  <a:pt x="748" y="368"/>
                  <a:pt x="749" y="368"/>
                </a:cubicBezTo>
                <a:cubicBezTo>
                  <a:pt x="750" y="368"/>
                  <a:pt x="753" y="371"/>
                  <a:pt x="753" y="371"/>
                </a:cubicBezTo>
                <a:lnTo>
                  <a:pt x="758" y="365"/>
                </a:lnTo>
                <a:lnTo>
                  <a:pt x="758" y="365"/>
                </a:lnTo>
                <a:cubicBezTo>
                  <a:pt x="758" y="365"/>
                  <a:pt x="753" y="371"/>
                  <a:pt x="758" y="371"/>
                </a:cubicBezTo>
                <a:lnTo>
                  <a:pt x="758" y="365"/>
                </a:lnTo>
                <a:lnTo>
                  <a:pt x="764" y="365"/>
                </a:lnTo>
                <a:lnTo>
                  <a:pt x="725" y="404"/>
                </a:lnTo>
                <a:lnTo>
                  <a:pt x="803" y="481"/>
                </a:lnTo>
                <a:lnTo>
                  <a:pt x="803" y="487"/>
                </a:lnTo>
                <a:lnTo>
                  <a:pt x="814" y="503"/>
                </a:lnTo>
                <a:lnTo>
                  <a:pt x="814" y="509"/>
                </a:lnTo>
                <a:cubicBezTo>
                  <a:pt x="814" y="514"/>
                  <a:pt x="841" y="520"/>
                  <a:pt x="830" y="531"/>
                </a:cubicBezTo>
                <a:cubicBezTo>
                  <a:pt x="841" y="537"/>
                  <a:pt x="841" y="542"/>
                  <a:pt x="858" y="548"/>
                </a:cubicBezTo>
                <a:cubicBezTo>
                  <a:pt x="856" y="547"/>
                  <a:pt x="855" y="547"/>
                  <a:pt x="854" y="547"/>
                </a:cubicBezTo>
                <a:cubicBezTo>
                  <a:pt x="847" y="547"/>
                  <a:pt x="858" y="560"/>
                  <a:pt x="851" y="560"/>
                </a:cubicBezTo>
                <a:cubicBezTo>
                  <a:pt x="850" y="560"/>
                  <a:pt x="849" y="559"/>
                  <a:pt x="847" y="559"/>
                </a:cubicBezTo>
                <a:lnTo>
                  <a:pt x="847" y="559"/>
                </a:lnTo>
                <a:cubicBezTo>
                  <a:pt x="858" y="564"/>
                  <a:pt x="858" y="564"/>
                  <a:pt x="863" y="564"/>
                </a:cubicBezTo>
                <a:cubicBezTo>
                  <a:pt x="863" y="570"/>
                  <a:pt x="863" y="570"/>
                  <a:pt x="858" y="570"/>
                </a:cubicBezTo>
                <a:lnTo>
                  <a:pt x="869" y="570"/>
                </a:lnTo>
                <a:lnTo>
                  <a:pt x="869" y="586"/>
                </a:lnTo>
                <a:lnTo>
                  <a:pt x="874" y="586"/>
                </a:lnTo>
                <a:lnTo>
                  <a:pt x="874" y="592"/>
                </a:lnTo>
                <a:lnTo>
                  <a:pt x="886" y="592"/>
                </a:lnTo>
                <a:lnTo>
                  <a:pt x="891" y="597"/>
                </a:lnTo>
                <a:cubicBezTo>
                  <a:pt x="886" y="597"/>
                  <a:pt x="891" y="603"/>
                  <a:pt x="891" y="603"/>
                </a:cubicBezTo>
                <a:cubicBezTo>
                  <a:pt x="897" y="614"/>
                  <a:pt x="897" y="614"/>
                  <a:pt x="902" y="614"/>
                </a:cubicBezTo>
                <a:lnTo>
                  <a:pt x="902" y="603"/>
                </a:lnTo>
                <a:cubicBezTo>
                  <a:pt x="919" y="614"/>
                  <a:pt x="902" y="614"/>
                  <a:pt x="913" y="620"/>
                </a:cubicBezTo>
                <a:cubicBezTo>
                  <a:pt x="919" y="631"/>
                  <a:pt x="930" y="631"/>
                  <a:pt x="941" y="647"/>
                </a:cubicBezTo>
                <a:cubicBezTo>
                  <a:pt x="937" y="645"/>
                  <a:pt x="935" y="645"/>
                  <a:pt x="933" y="645"/>
                </a:cubicBezTo>
                <a:cubicBezTo>
                  <a:pt x="930" y="645"/>
                  <a:pt x="930" y="647"/>
                  <a:pt x="930" y="647"/>
                </a:cubicBezTo>
                <a:cubicBezTo>
                  <a:pt x="941" y="653"/>
                  <a:pt x="952" y="658"/>
                  <a:pt x="957" y="669"/>
                </a:cubicBezTo>
                <a:lnTo>
                  <a:pt x="957" y="686"/>
                </a:lnTo>
                <a:cubicBezTo>
                  <a:pt x="969" y="697"/>
                  <a:pt x="969" y="697"/>
                  <a:pt x="974" y="697"/>
                </a:cubicBezTo>
                <a:cubicBezTo>
                  <a:pt x="974" y="703"/>
                  <a:pt x="985" y="708"/>
                  <a:pt x="985" y="708"/>
                </a:cubicBezTo>
                <a:cubicBezTo>
                  <a:pt x="996" y="708"/>
                  <a:pt x="996" y="714"/>
                  <a:pt x="996" y="714"/>
                </a:cubicBezTo>
                <a:cubicBezTo>
                  <a:pt x="996" y="730"/>
                  <a:pt x="1013" y="730"/>
                  <a:pt x="1013" y="741"/>
                </a:cubicBezTo>
                <a:lnTo>
                  <a:pt x="1029" y="763"/>
                </a:lnTo>
                <a:lnTo>
                  <a:pt x="1029" y="758"/>
                </a:lnTo>
                <a:cubicBezTo>
                  <a:pt x="1035" y="758"/>
                  <a:pt x="1035" y="758"/>
                  <a:pt x="1040" y="763"/>
                </a:cubicBezTo>
                <a:cubicBezTo>
                  <a:pt x="1029" y="763"/>
                  <a:pt x="1052" y="769"/>
                  <a:pt x="1052" y="769"/>
                </a:cubicBezTo>
                <a:cubicBezTo>
                  <a:pt x="1055" y="775"/>
                  <a:pt x="1054" y="778"/>
                  <a:pt x="1054" y="780"/>
                </a:cubicBezTo>
                <a:lnTo>
                  <a:pt x="1057" y="780"/>
                </a:lnTo>
                <a:lnTo>
                  <a:pt x="1068" y="791"/>
                </a:lnTo>
                <a:lnTo>
                  <a:pt x="1068" y="797"/>
                </a:lnTo>
                <a:cubicBezTo>
                  <a:pt x="1085" y="808"/>
                  <a:pt x="1079" y="808"/>
                  <a:pt x="1090" y="813"/>
                </a:cubicBezTo>
                <a:lnTo>
                  <a:pt x="1096" y="813"/>
                </a:lnTo>
                <a:cubicBezTo>
                  <a:pt x="1107" y="813"/>
                  <a:pt x="1107" y="819"/>
                  <a:pt x="1112" y="819"/>
                </a:cubicBezTo>
                <a:lnTo>
                  <a:pt x="1107" y="819"/>
                </a:lnTo>
                <a:cubicBezTo>
                  <a:pt x="1118" y="824"/>
                  <a:pt x="1112" y="835"/>
                  <a:pt x="1123" y="841"/>
                </a:cubicBezTo>
                <a:cubicBezTo>
                  <a:pt x="1140" y="846"/>
                  <a:pt x="1123" y="852"/>
                  <a:pt x="1140" y="852"/>
                </a:cubicBezTo>
                <a:lnTo>
                  <a:pt x="1146" y="852"/>
                </a:lnTo>
                <a:lnTo>
                  <a:pt x="1146" y="863"/>
                </a:lnTo>
                <a:lnTo>
                  <a:pt x="1146" y="869"/>
                </a:lnTo>
                <a:cubicBezTo>
                  <a:pt x="1146" y="880"/>
                  <a:pt x="1146" y="891"/>
                  <a:pt x="1151" y="902"/>
                </a:cubicBezTo>
                <a:lnTo>
                  <a:pt x="1151" y="918"/>
                </a:lnTo>
                <a:cubicBezTo>
                  <a:pt x="1151" y="924"/>
                  <a:pt x="1146" y="924"/>
                  <a:pt x="1151" y="935"/>
                </a:cubicBezTo>
                <a:lnTo>
                  <a:pt x="1146" y="929"/>
                </a:lnTo>
                <a:lnTo>
                  <a:pt x="1146" y="929"/>
                </a:lnTo>
                <a:cubicBezTo>
                  <a:pt x="1151" y="952"/>
                  <a:pt x="1151" y="957"/>
                  <a:pt x="1162" y="974"/>
                </a:cubicBezTo>
                <a:lnTo>
                  <a:pt x="1162" y="985"/>
                </a:lnTo>
                <a:cubicBezTo>
                  <a:pt x="1162" y="990"/>
                  <a:pt x="1162" y="990"/>
                  <a:pt x="1168" y="1001"/>
                </a:cubicBezTo>
                <a:lnTo>
                  <a:pt x="1168" y="1007"/>
                </a:lnTo>
                <a:lnTo>
                  <a:pt x="1168" y="1012"/>
                </a:lnTo>
                <a:lnTo>
                  <a:pt x="1168" y="1018"/>
                </a:lnTo>
                <a:lnTo>
                  <a:pt x="1168" y="1029"/>
                </a:lnTo>
                <a:lnTo>
                  <a:pt x="1168" y="1035"/>
                </a:lnTo>
                <a:cubicBezTo>
                  <a:pt x="1168" y="1046"/>
                  <a:pt x="1173" y="1073"/>
                  <a:pt x="1168" y="1084"/>
                </a:cubicBezTo>
                <a:cubicBezTo>
                  <a:pt x="1173" y="1118"/>
                  <a:pt x="1179" y="1173"/>
                  <a:pt x="1190" y="1223"/>
                </a:cubicBezTo>
                <a:lnTo>
                  <a:pt x="1190" y="1228"/>
                </a:lnTo>
                <a:lnTo>
                  <a:pt x="1190" y="1256"/>
                </a:lnTo>
                <a:lnTo>
                  <a:pt x="1190" y="1261"/>
                </a:lnTo>
                <a:cubicBezTo>
                  <a:pt x="1079" y="1201"/>
                  <a:pt x="924" y="1118"/>
                  <a:pt x="814" y="1068"/>
                </a:cubicBezTo>
                <a:lnTo>
                  <a:pt x="814" y="1062"/>
                </a:lnTo>
                <a:lnTo>
                  <a:pt x="819" y="1062"/>
                </a:lnTo>
                <a:cubicBezTo>
                  <a:pt x="819" y="1062"/>
                  <a:pt x="819" y="1057"/>
                  <a:pt x="814" y="1057"/>
                </a:cubicBezTo>
                <a:lnTo>
                  <a:pt x="819" y="1057"/>
                </a:lnTo>
                <a:cubicBezTo>
                  <a:pt x="819" y="1046"/>
                  <a:pt x="808" y="1035"/>
                  <a:pt x="814" y="1035"/>
                </a:cubicBezTo>
                <a:lnTo>
                  <a:pt x="808" y="1035"/>
                </a:lnTo>
                <a:cubicBezTo>
                  <a:pt x="814" y="1029"/>
                  <a:pt x="803" y="1018"/>
                  <a:pt x="803" y="1007"/>
                </a:cubicBezTo>
                <a:lnTo>
                  <a:pt x="803" y="1007"/>
                </a:lnTo>
                <a:lnTo>
                  <a:pt x="808" y="1012"/>
                </a:lnTo>
                <a:cubicBezTo>
                  <a:pt x="808" y="1007"/>
                  <a:pt x="803" y="1007"/>
                  <a:pt x="803" y="1001"/>
                </a:cubicBezTo>
                <a:lnTo>
                  <a:pt x="786" y="979"/>
                </a:lnTo>
                <a:cubicBezTo>
                  <a:pt x="791" y="974"/>
                  <a:pt x="780" y="957"/>
                  <a:pt x="780" y="957"/>
                </a:cubicBezTo>
                <a:cubicBezTo>
                  <a:pt x="780" y="956"/>
                  <a:pt x="780" y="956"/>
                  <a:pt x="780" y="956"/>
                </a:cubicBezTo>
                <a:cubicBezTo>
                  <a:pt x="780" y="956"/>
                  <a:pt x="780" y="959"/>
                  <a:pt x="778" y="959"/>
                </a:cubicBezTo>
                <a:cubicBezTo>
                  <a:pt x="777" y="959"/>
                  <a:pt x="776" y="958"/>
                  <a:pt x="775" y="957"/>
                </a:cubicBezTo>
                <a:cubicBezTo>
                  <a:pt x="775" y="952"/>
                  <a:pt x="764" y="952"/>
                  <a:pt x="775" y="952"/>
                </a:cubicBezTo>
                <a:lnTo>
                  <a:pt x="775" y="946"/>
                </a:lnTo>
                <a:lnTo>
                  <a:pt x="780" y="946"/>
                </a:lnTo>
                <a:cubicBezTo>
                  <a:pt x="780" y="935"/>
                  <a:pt x="775" y="935"/>
                  <a:pt x="764" y="935"/>
                </a:cubicBezTo>
                <a:cubicBezTo>
                  <a:pt x="764" y="929"/>
                  <a:pt x="758" y="924"/>
                  <a:pt x="764" y="918"/>
                </a:cubicBezTo>
                <a:cubicBezTo>
                  <a:pt x="758" y="902"/>
                  <a:pt x="764" y="891"/>
                  <a:pt x="753" y="874"/>
                </a:cubicBezTo>
                <a:lnTo>
                  <a:pt x="747" y="869"/>
                </a:lnTo>
                <a:lnTo>
                  <a:pt x="753" y="869"/>
                </a:lnTo>
                <a:lnTo>
                  <a:pt x="736" y="852"/>
                </a:lnTo>
                <a:lnTo>
                  <a:pt x="720" y="813"/>
                </a:lnTo>
                <a:lnTo>
                  <a:pt x="703" y="786"/>
                </a:lnTo>
                <a:lnTo>
                  <a:pt x="697" y="780"/>
                </a:lnTo>
                <a:cubicBezTo>
                  <a:pt x="693" y="771"/>
                  <a:pt x="696" y="762"/>
                  <a:pt x="694" y="762"/>
                </a:cubicBezTo>
                <a:cubicBezTo>
                  <a:pt x="693" y="762"/>
                  <a:pt x="693" y="762"/>
                  <a:pt x="692" y="763"/>
                </a:cubicBezTo>
                <a:cubicBezTo>
                  <a:pt x="681" y="763"/>
                  <a:pt x="681" y="758"/>
                  <a:pt x="675" y="758"/>
                </a:cubicBezTo>
                <a:cubicBezTo>
                  <a:pt x="670" y="752"/>
                  <a:pt x="675" y="752"/>
                  <a:pt x="675" y="741"/>
                </a:cubicBezTo>
                <a:cubicBezTo>
                  <a:pt x="675" y="736"/>
                  <a:pt x="670" y="736"/>
                  <a:pt x="670" y="725"/>
                </a:cubicBezTo>
                <a:cubicBezTo>
                  <a:pt x="670" y="714"/>
                  <a:pt x="664" y="714"/>
                  <a:pt x="664" y="708"/>
                </a:cubicBezTo>
                <a:cubicBezTo>
                  <a:pt x="653" y="703"/>
                  <a:pt x="664" y="697"/>
                  <a:pt x="648" y="686"/>
                </a:cubicBezTo>
                <a:cubicBezTo>
                  <a:pt x="648" y="680"/>
                  <a:pt x="642" y="675"/>
                  <a:pt x="648" y="675"/>
                </a:cubicBezTo>
                <a:cubicBezTo>
                  <a:pt x="642" y="658"/>
                  <a:pt x="637" y="653"/>
                  <a:pt x="625" y="642"/>
                </a:cubicBezTo>
                <a:cubicBezTo>
                  <a:pt x="637" y="631"/>
                  <a:pt x="625" y="642"/>
                  <a:pt x="625" y="625"/>
                </a:cubicBezTo>
                <a:cubicBezTo>
                  <a:pt x="620" y="603"/>
                  <a:pt x="620" y="586"/>
                  <a:pt x="609" y="564"/>
                </a:cubicBezTo>
                <a:cubicBezTo>
                  <a:pt x="598" y="542"/>
                  <a:pt x="587" y="509"/>
                  <a:pt x="581" y="492"/>
                </a:cubicBezTo>
                <a:cubicBezTo>
                  <a:pt x="570" y="487"/>
                  <a:pt x="565" y="481"/>
                  <a:pt x="565" y="476"/>
                </a:cubicBezTo>
                <a:lnTo>
                  <a:pt x="559" y="465"/>
                </a:lnTo>
                <a:lnTo>
                  <a:pt x="531" y="409"/>
                </a:lnTo>
                <a:lnTo>
                  <a:pt x="487" y="431"/>
                </a:lnTo>
                <a:lnTo>
                  <a:pt x="448" y="454"/>
                </a:lnTo>
                <a:lnTo>
                  <a:pt x="448" y="448"/>
                </a:lnTo>
                <a:cubicBezTo>
                  <a:pt x="448" y="454"/>
                  <a:pt x="443" y="454"/>
                  <a:pt x="432" y="454"/>
                </a:cubicBezTo>
                <a:lnTo>
                  <a:pt x="415" y="481"/>
                </a:lnTo>
                <a:lnTo>
                  <a:pt x="421" y="454"/>
                </a:lnTo>
                <a:lnTo>
                  <a:pt x="393" y="459"/>
                </a:lnTo>
                <a:lnTo>
                  <a:pt x="399" y="503"/>
                </a:lnTo>
                <a:lnTo>
                  <a:pt x="393" y="509"/>
                </a:lnTo>
                <a:lnTo>
                  <a:pt x="404" y="520"/>
                </a:lnTo>
                <a:cubicBezTo>
                  <a:pt x="415" y="531"/>
                  <a:pt x="415" y="537"/>
                  <a:pt x="404" y="537"/>
                </a:cubicBezTo>
                <a:lnTo>
                  <a:pt x="415" y="542"/>
                </a:lnTo>
                <a:lnTo>
                  <a:pt x="415" y="548"/>
                </a:lnTo>
                <a:cubicBezTo>
                  <a:pt x="415" y="548"/>
                  <a:pt x="421" y="564"/>
                  <a:pt x="426" y="564"/>
                </a:cubicBezTo>
                <a:lnTo>
                  <a:pt x="426" y="570"/>
                </a:lnTo>
                <a:lnTo>
                  <a:pt x="443" y="597"/>
                </a:lnTo>
                <a:lnTo>
                  <a:pt x="443" y="592"/>
                </a:lnTo>
                <a:cubicBezTo>
                  <a:pt x="443" y="592"/>
                  <a:pt x="448" y="597"/>
                  <a:pt x="448" y="603"/>
                </a:cubicBezTo>
                <a:cubicBezTo>
                  <a:pt x="454" y="614"/>
                  <a:pt x="454" y="620"/>
                  <a:pt x="454" y="625"/>
                </a:cubicBezTo>
                <a:cubicBezTo>
                  <a:pt x="459" y="631"/>
                  <a:pt x="454" y="642"/>
                  <a:pt x="454" y="647"/>
                </a:cubicBezTo>
                <a:cubicBezTo>
                  <a:pt x="459" y="653"/>
                  <a:pt x="459" y="653"/>
                  <a:pt x="470" y="653"/>
                </a:cubicBezTo>
                <a:cubicBezTo>
                  <a:pt x="476" y="658"/>
                  <a:pt x="470" y="658"/>
                  <a:pt x="470" y="658"/>
                </a:cubicBezTo>
                <a:cubicBezTo>
                  <a:pt x="476" y="658"/>
                  <a:pt x="476" y="675"/>
                  <a:pt x="476" y="680"/>
                </a:cubicBezTo>
                <a:cubicBezTo>
                  <a:pt x="486" y="680"/>
                  <a:pt x="482" y="703"/>
                  <a:pt x="486" y="703"/>
                </a:cubicBezTo>
                <a:cubicBezTo>
                  <a:pt x="486" y="703"/>
                  <a:pt x="487" y="703"/>
                  <a:pt x="487" y="703"/>
                </a:cubicBezTo>
                <a:lnTo>
                  <a:pt x="487" y="708"/>
                </a:lnTo>
                <a:cubicBezTo>
                  <a:pt x="487" y="708"/>
                  <a:pt x="498" y="708"/>
                  <a:pt x="504" y="714"/>
                </a:cubicBezTo>
                <a:cubicBezTo>
                  <a:pt x="504" y="725"/>
                  <a:pt x="498" y="725"/>
                  <a:pt x="498" y="725"/>
                </a:cubicBezTo>
                <a:lnTo>
                  <a:pt x="504" y="725"/>
                </a:lnTo>
                <a:cubicBezTo>
                  <a:pt x="509" y="758"/>
                  <a:pt x="531" y="797"/>
                  <a:pt x="537" y="835"/>
                </a:cubicBezTo>
                <a:cubicBezTo>
                  <a:pt x="542" y="846"/>
                  <a:pt x="559" y="869"/>
                  <a:pt x="565" y="880"/>
                </a:cubicBezTo>
                <a:lnTo>
                  <a:pt x="570" y="902"/>
                </a:lnTo>
                <a:lnTo>
                  <a:pt x="570" y="891"/>
                </a:lnTo>
                <a:cubicBezTo>
                  <a:pt x="570" y="896"/>
                  <a:pt x="581" y="896"/>
                  <a:pt x="581" y="896"/>
                </a:cubicBezTo>
                <a:cubicBezTo>
                  <a:pt x="581" y="907"/>
                  <a:pt x="587" y="918"/>
                  <a:pt x="592" y="929"/>
                </a:cubicBezTo>
                <a:cubicBezTo>
                  <a:pt x="581" y="924"/>
                  <a:pt x="565" y="918"/>
                  <a:pt x="559" y="907"/>
                </a:cubicBezTo>
                <a:cubicBezTo>
                  <a:pt x="553" y="907"/>
                  <a:pt x="553" y="907"/>
                  <a:pt x="542" y="902"/>
                </a:cubicBezTo>
                <a:lnTo>
                  <a:pt x="542" y="896"/>
                </a:lnTo>
                <a:cubicBezTo>
                  <a:pt x="537" y="896"/>
                  <a:pt x="531" y="896"/>
                  <a:pt x="531" y="891"/>
                </a:cubicBezTo>
                <a:cubicBezTo>
                  <a:pt x="526" y="891"/>
                  <a:pt x="526" y="880"/>
                  <a:pt x="515" y="880"/>
                </a:cubicBezTo>
                <a:cubicBezTo>
                  <a:pt x="509" y="880"/>
                  <a:pt x="509" y="874"/>
                  <a:pt x="509" y="869"/>
                </a:cubicBezTo>
                <a:cubicBezTo>
                  <a:pt x="508" y="870"/>
                  <a:pt x="507" y="870"/>
                  <a:pt x="507" y="870"/>
                </a:cubicBezTo>
                <a:cubicBezTo>
                  <a:pt x="504" y="870"/>
                  <a:pt x="504" y="863"/>
                  <a:pt x="504" y="863"/>
                </a:cubicBezTo>
                <a:cubicBezTo>
                  <a:pt x="504" y="863"/>
                  <a:pt x="399" y="797"/>
                  <a:pt x="304" y="752"/>
                </a:cubicBezTo>
                <a:cubicBezTo>
                  <a:pt x="304" y="752"/>
                  <a:pt x="304" y="741"/>
                  <a:pt x="310" y="736"/>
                </a:cubicBezTo>
                <a:cubicBezTo>
                  <a:pt x="310" y="730"/>
                  <a:pt x="304" y="714"/>
                  <a:pt x="304" y="708"/>
                </a:cubicBezTo>
                <a:lnTo>
                  <a:pt x="293" y="708"/>
                </a:lnTo>
                <a:cubicBezTo>
                  <a:pt x="304" y="703"/>
                  <a:pt x="288" y="703"/>
                  <a:pt x="293" y="703"/>
                </a:cubicBezTo>
                <a:lnTo>
                  <a:pt x="288" y="703"/>
                </a:lnTo>
                <a:cubicBezTo>
                  <a:pt x="293" y="703"/>
                  <a:pt x="293" y="697"/>
                  <a:pt x="293" y="697"/>
                </a:cubicBezTo>
                <a:cubicBezTo>
                  <a:pt x="288" y="686"/>
                  <a:pt x="282" y="686"/>
                  <a:pt x="282" y="680"/>
                </a:cubicBezTo>
                <a:cubicBezTo>
                  <a:pt x="288" y="680"/>
                  <a:pt x="277" y="675"/>
                  <a:pt x="282" y="675"/>
                </a:cubicBezTo>
                <a:lnTo>
                  <a:pt x="282" y="675"/>
                </a:lnTo>
                <a:cubicBezTo>
                  <a:pt x="279" y="675"/>
                  <a:pt x="277" y="677"/>
                  <a:pt x="274" y="679"/>
                </a:cubicBezTo>
                <a:lnTo>
                  <a:pt x="274" y="679"/>
                </a:lnTo>
                <a:cubicBezTo>
                  <a:pt x="272" y="678"/>
                  <a:pt x="270" y="678"/>
                  <a:pt x="269" y="678"/>
                </a:cubicBezTo>
                <a:lnTo>
                  <a:pt x="269" y="678"/>
                </a:lnTo>
                <a:cubicBezTo>
                  <a:pt x="270" y="679"/>
                  <a:pt x="271" y="679"/>
                  <a:pt x="272" y="680"/>
                </a:cubicBezTo>
                <a:lnTo>
                  <a:pt x="272" y="680"/>
                </a:lnTo>
                <a:cubicBezTo>
                  <a:pt x="273" y="679"/>
                  <a:pt x="273" y="679"/>
                  <a:pt x="274" y="679"/>
                </a:cubicBezTo>
                <a:lnTo>
                  <a:pt x="274" y="679"/>
                </a:lnTo>
                <a:cubicBezTo>
                  <a:pt x="275" y="679"/>
                  <a:pt x="276" y="680"/>
                  <a:pt x="277" y="680"/>
                </a:cubicBezTo>
                <a:cubicBezTo>
                  <a:pt x="275" y="680"/>
                  <a:pt x="273" y="680"/>
                  <a:pt x="272" y="680"/>
                </a:cubicBezTo>
                <a:lnTo>
                  <a:pt x="272" y="680"/>
                </a:lnTo>
                <a:cubicBezTo>
                  <a:pt x="270" y="680"/>
                  <a:pt x="268" y="680"/>
                  <a:pt x="266" y="680"/>
                </a:cubicBezTo>
                <a:cubicBezTo>
                  <a:pt x="266" y="680"/>
                  <a:pt x="266" y="678"/>
                  <a:pt x="269" y="678"/>
                </a:cubicBezTo>
                <a:cubicBezTo>
                  <a:pt x="269" y="678"/>
                  <a:pt x="269" y="678"/>
                  <a:pt x="269" y="678"/>
                </a:cubicBezTo>
                <a:lnTo>
                  <a:pt x="269" y="678"/>
                </a:lnTo>
                <a:cubicBezTo>
                  <a:pt x="265" y="675"/>
                  <a:pt x="264" y="669"/>
                  <a:pt x="260" y="669"/>
                </a:cubicBezTo>
                <a:lnTo>
                  <a:pt x="260" y="675"/>
                </a:lnTo>
                <a:cubicBezTo>
                  <a:pt x="255" y="675"/>
                  <a:pt x="260" y="669"/>
                  <a:pt x="255" y="669"/>
                </a:cubicBezTo>
                <a:cubicBezTo>
                  <a:pt x="255" y="658"/>
                  <a:pt x="249" y="658"/>
                  <a:pt x="249" y="658"/>
                </a:cubicBezTo>
                <a:cubicBezTo>
                  <a:pt x="238" y="658"/>
                  <a:pt x="249" y="653"/>
                  <a:pt x="238" y="653"/>
                </a:cubicBezTo>
                <a:cubicBezTo>
                  <a:pt x="227" y="647"/>
                  <a:pt x="210" y="647"/>
                  <a:pt x="199" y="642"/>
                </a:cubicBezTo>
                <a:cubicBezTo>
                  <a:pt x="194" y="647"/>
                  <a:pt x="194" y="647"/>
                  <a:pt x="183" y="647"/>
                </a:cubicBezTo>
                <a:lnTo>
                  <a:pt x="183" y="642"/>
                </a:lnTo>
                <a:lnTo>
                  <a:pt x="177" y="642"/>
                </a:lnTo>
                <a:cubicBezTo>
                  <a:pt x="177" y="642"/>
                  <a:pt x="172" y="642"/>
                  <a:pt x="177" y="631"/>
                </a:cubicBezTo>
                <a:lnTo>
                  <a:pt x="166" y="631"/>
                </a:lnTo>
                <a:cubicBezTo>
                  <a:pt x="166" y="631"/>
                  <a:pt x="166" y="642"/>
                  <a:pt x="155" y="642"/>
                </a:cubicBezTo>
                <a:lnTo>
                  <a:pt x="155" y="631"/>
                </a:lnTo>
                <a:cubicBezTo>
                  <a:pt x="154" y="630"/>
                  <a:pt x="154" y="630"/>
                  <a:pt x="153" y="630"/>
                </a:cubicBezTo>
                <a:cubicBezTo>
                  <a:pt x="148" y="630"/>
                  <a:pt x="143" y="647"/>
                  <a:pt x="138" y="647"/>
                </a:cubicBezTo>
                <a:lnTo>
                  <a:pt x="138" y="653"/>
                </a:lnTo>
                <a:lnTo>
                  <a:pt x="127" y="653"/>
                </a:lnTo>
                <a:cubicBezTo>
                  <a:pt x="127" y="650"/>
                  <a:pt x="126" y="650"/>
                  <a:pt x="125" y="650"/>
                </a:cubicBezTo>
                <a:cubicBezTo>
                  <a:pt x="123" y="650"/>
                  <a:pt x="122" y="650"/>
                  <a:pt x="122" y="647"/>
                </a:cubicBezTo>
                <a:cubicBezTo>
                  <a:pt x="122" y="647"/>
                  <a:pt x="122" y="653"/>
                  <a:pt x="116" y="653"/>
                </a:cubicBezTo>
                <a:cubicBezTo>
                  <a:pt x="116" y="647"/>
                  <a:pt x="116" y="647"/>
                  <a:pt x="111" y="647"/>
                </a:cubicBezTo>
                <a:lnTo>
                  <a:pt x="111" y="653"/>
                </a:lnTo>
                <a:cubicBezTo>
                  <a:pt x="111" y="653"/>
                  <a:pt x="111" y="658"/>
                  <a:pt x="100" y="658"/>
                </a:cubicBezTo>
                <a:lnTo>
                  <a:pt x="100" y="653"/>
                </a:lnTo>
                <a:lnTo>
                  <a:pt x="94" y="653"/>
                </a:lnTo>
                <a:lnTo>
                  <a:pt x="94" y="658"/>
                </a:lnTo>
                <a:cubicBezTo>
                  <a:pt x="94" y="658"/>
                  <a:pt x="94" y="663"/>
                  <a:pt x="93" y="663"/>
                </a:cubicBezTo>
                <a:cubicBezTo>
                  <a:pt x="92" y="663"/>
                  <a:pt x="91" y="662"/>
                  <a:pt x="89" y="658"/>
                </a:cubicBezTo>
                <a:lnTo>
                  <a:pt x="89" y="653"/>
                </a:lnTo>
                <a:cubicBezTo>
                  <a:pt x="89" y="658"/>
                  <a:pt x="89" y="658"/>
                  <a:pt x="83" y="658"/>
                </a:cubicBezTo>
                <a:cubicBezTo>
                  <a:pt x="83" y="664"/>
                  <a:pt x="80" y="664"/>
                  <a:pt x="78" y="664"/>
                </a:cubicBezTo>
                <a:cubicBezTo>
                  <a:pt x="75" y="664"/>
                  <a:pt x="72" y="664"/>
                  <a:pt x="72" y="669"/>
                </a:cubicBezTo>
                <a:lnTo>
                  <a:pt x="72" y="675"/>
                </a:lnTo>
                <a:lnTo>
                  <a:pt x="83" y="680"/>
                </a:lnTo>
                <a:cubicBezTo>
                  <a:pt x="81" y="679"/>
                  <a:pt x="80" y="679"/>
                  <a:pt x="79" y="679"/>
                </a:cubicBezTo>
                <a:cubicBezTo>
                  <a:pt x="76" y="679"/>
                  <a:pt x="81" y="686"/>
                  <a:pt x="72" y="686"/>
                </a:cubicBezTo>
                <a:lnTo>
                  <a:pt x="72" y="697"/>
                </a:lnTo>
                <a:cubicBezTo>
                  <a:pt x="72" y="697"/>
                  <a:pt x="70" y="699"/>
                  <a:pt x="68" y="699"/>
                </a:cubicBezTo>
                <a:cubicBezTo>
                  <a:pt x="67" y="699"/>
                  <a:pt x="67" y="699"/>
                  <a:pt x="67" y="697"/>
                </a:cubicBezTo>
                <a:lnTo>
                  <a:pt x="67" y="686"/>
                </a:lnTo>
                <a:cubicBezTo>
                  <a:pt x="67" y="683"/>
                  <a:pt x="67" y="683"/>
                  <a:pt x="66" y="683"/>
                </a:cubicBezTo>
                <a:cubicBezTo>
                  <a:pt x="65" y="683"/>
                  <a:pt x="64" y="683"/>
                  <a:pt x="61" y="680"/>
                </a:cubicBezTo>
                <a:lnTo>
                  <a:pt x="61" y="686"/>
                </a:lnTo>
                <a:cubicBezTo>
                  <a:pt x="63" y="691"/>
                  <a:pt x="63" y="692"/>
                  <a:pt x="62" y="692"/>
                </a:cubicBezTo>
                <a:cubicBezTo>
                  <a:pt x="61" y="692"/>
                  <a:pt x="57" y="685"/>
                  <a:pt x="56" y="685"/>
                </a:cubicBezTo>
                <a:cubicBezTo>
                  <a:pt x="56" y="685"/>
                  <a:pt x="55" y="685"/>
                  <a:pt x="55" y="686"/>
                </a:cubicBezTo>
                <a:lnTo>
                  <a:pt x="55" y="697"/>
                </a:lnTo>
                <a:lnTo>
                  <a:pt x="44" y="697"/>
                </a:lnTo>
                <a:cubicBezTo>
                  <a:pt x="44" y="697"/>
                  <a:pt x="39" y="697"/>
                  <a:pt x="39" y="686"/>
                </a:cubicBezTo>
                <a:lnTo>
                  <a:pt x="39" y="697"/>
                </a:lnTo>
                <a:cubicBezTo>
                  <a:pt x="39" y="697"/>
                  <a:pt x="39" y="703"/>
                  <a:pt x="33" y="703"/>
                </a:cubicBezTo>
                <a:lnTo>
                  <a:pt x="33" y="708"/>
                </a:lnTo>
                <a:cubicBezTo>
                  <a:pt x="28" y="708"/>
                  <a:pt x="33" y="703"/>
                  <a:pt x="33" y="703"/>
                </a:cubicBezTo>
                <a:cubicBezTo>
                  <a:pt x="28" y="703"/>
                  <a:pt x="33" y="703"/>
                  <a:pt x="28" y="708"/>
                </a:cubicBezTo>
                <a:cubicBezTo>
                  <a:pt x="31" y="711"/>
                  <a:pt x="31" y="711"/>
                  <a:pt x="30" y="711"/>
                </a:cubicBezTo>
                <a:cubicBezTo>
                  <a:pt x="29" y="711"/>
                  <a:pt x="28" y="711"/>
                  <a:pt x="28" y="714"/>
                </a:cubicBezTo>
                <a:cubicBezTo>
                  <a:pt x="17" y="725"/>
                  <a:pt x="28" y="730"/>
                  <a:pt x="33" y="730"/>
                </a:cubicBezTo>
                <a:lnTo>
                  <a:pt x="17" y="730"/>
                </a:lnTo>
                <a:cubicBezTo>
                  <a:pt x="17" y="733"/>
                  <a:pt x="19" y="733"/>
                  <a:pt x="22" y="733"/>
                </a:cubicBezTo>
                <a:cubicBezTo>
                  <a:pt x="25" y="733"/>
                  <a:pt x="28" y="733"/>
                  <a:pt x="28" y="736"/>
                </a:cubicBezTo>
                <a:lnTo>
                  <a:pt x="28" y="741"/>
                </a:lnTo>
                <a:cubicBezTo>
                  <a:pt x="28" y="741"/>
                  <a:pt x="33" y="741"/>
                  <a:pt x="33" y="752"/>
                </a:cubicBezTo>
                <a:lnTo>
                  <a:pt x="33" y="758"/>
                </a:lnTo>
                <a:lnTo>
                  <a:pt x="28" y="758"/>
                </a:lnTo>
                <a:lnTo>
                  <a:pt x="28" y="763"/>
                </a:lnTo>
                <a:cubicBezTo>
                  <a:pt x="33" y="763"/>
                  <a:pt x="28" y="769"/>
                  <a:pt x="33" y="769"/>
                </a:cubicBezTo>
                <a:lnTo>
                  <a:pt x="28" y="769"/>
                </a:lnTo>
                <a:cubicBezTo>
                  <a:pt x="17" y="769"/>
                  <a:pt x="28" y="769"/>
                  <a:pt x="28" y="780"/>
                </a:cubicBezTo>
                <a:lnTo>
                  <a:pt x="28" y="786"/>
                </a:lnTo>
                <a:cubicBezTo>
                  <a:pt x="28" y="786"/>
                  <a:pt x="21" y="786"/>
                  <a:pt x="17" y="784"/>
                </a:cubicBezTo>
                <a:lnTo>
                  <a:pt x="17" y="784"/>
                </a:lnTo>
                <a:cubicBezTo>
                  <a:pt x="17" y="785"/>
                  <a:pt x="17" y="785"/>
                  <a:pt x="17" y="786"/>
                </a:cubicBezTo>
                <a:lnTo>
                  <a:pt x="6" y="786"/>
                </a:lnTo>
                <a:cubicBezTo>
                  <a:pt x="0" y="786"/>
                  <a:pt x="0" y="791"/>
                  <a:pt x="0" y="791"/>
                </a:cubicBezTo>
                <a:lnTo>
                  <a:pt x="6" y="791"/>
                </a:lnTo>
                <a:cubicBezTo>
                  <a:pt x="6" y="797"/>
                  <a:pt x="17" y="797"/>
                  <a:pt x="11" y="808"/>
                </a:cubicBezTo>
                <a:lnTo>
                  <a:pt x="17" y="813"/>
                </a:lnTo>
                <a:cubicBezTo>
                  <a:pt x="11" y="813"/>
                  <a:pt x="6" y="813"/>
                  <a:pt x="6" y="819"/>
                </a:cubicBezTo>
                <a:lnTo>
                  <a:pt x="11" y="819"/>
                </a:lnTo>
                <a:cubicBezTo>
                  <a:pt x="11" y="819"/>
                  <a:pt x="6" y="824"/>
                  <a:pt x="11" y="824"/>
                </a:cubicBezTo>
                <a:lnTo>
                  <a:pt x="17" y="830"/>
                </a:lnTo>
                <a:lnTo>
                  <a:pt x="17" y="841"/>
                </a:lnTo>
                <a:lnTo>
                  <a:pt x="28" y="841"/>
                </a:lnTo>
                <a:cubicBezTo>
                  <a:pt x="17" y="841"/>
                  <a:pt x="28" y="846"/>
                  <a:pt x="17" y="846"/>
                </a:cubicBezTo>
                <a:lnTo>
                  <a:pt x="11" y="846"/>
                </a:lnTo>
                <a:cubicBezTo>
                  <a:pt x="17" y="846"/>
                  <a:pt x="17" y="846"/>
                  <a:pt x="17" y="852"/>
                </a:cubicBezTo>
                <a:cubicBezTo>
                  <a:pt x="6" y="852"/>
                  <a:pt x="17" y="852"/>
                  <a:pt x="11" y="858"/>
                </a:cubicBezTo>
                <a:cubicBezTo>
                  <a:pt x="12" y="858"/>
                  <a:pt x="13" y="858"/>
                  <a:pt x="14" y="859"/>
                </a:cubicBezTo>
                <a:lnTo>
                  <a:pt x="14" y="859"/>
                </a:lnTo>
                <a:cubicBezTo>
                  <a:pt x="13" y="860"/>
                  <a:pt x="11" y="863"/>
                  <a:pt x="11" y="869"/>
                </a:cubicBezTo>
                <a:cubicBezTo>
                  <a:pt x="11" y="869"/>
                  <a:pt x="11" y="874"/>
                  <a:pt x="6" y="874"/>
                </a:cubicBezTo>
                <a:lnTo>
                  <a:pt x="17" y="874"/>
                </a:lnTo>
                <a:lnTo>
                  <a:pt x="11" y="880"/>
                </a:lnTo>
                <a:cubicBezTo>
                  <a:pt x="11" y="880"/>
                  <a:pt x="28" y="880"/>
                  <a:pt x="28" y="874"/>
                </a:cubicBezTo>
                <a:lnTo>
                  <a:pt x="33" y="874"/>
                </a:lnTo>
                <a:lnTo>
                  <a:pt x="33" y="880"/>
                </a:lnTo>
                <a:cubicBezTo>
                  <a:pt x="33" y="880"/>
                  <a:pt x="17" y="880"/>
                  <a:pt x="17" y="885"/>
                </a:cubicBezTo>
                <a:cubicBezTo>
                  <a:pt x="20" y="883"/>
                  <a:pt x="23" y="883"/>
                  <a:pt x="25" y="883"/>
                </a:cubicBezTo>
                <a:cubicBezTo>
                  <a:pt x="28" y="883"/>
                  <a:pt x="30" y="885"/>
                  <a:pt x="33" y="885"/>
                </a:cubicBezTo>
                <a:lnTo>
                  <a:pt x="33" y="896"/>
                </a:lnTo>
                <a:cubicBezTo>
                  <a:pt x="33" y="896"/>
                  <a:pt x="36" y="899"/>
                  <a:pt x="37" y="899"/>
                </a:cubicBezTo>
                <a:cubicBezTo>
                  <a:pt x="38" y="899"/>
                  <a:pt x="39" y="898"/>
                  <a:pt x="39" y="896"/>
                </a:cubicBezTo>
                <a:cubicBezTo>
                  <a:pt x="39" y="896"/>
                  <a:pt x="39" y="885"/>
                  <a:pt x="44" y="885"/>
                </a:cubicBezTo>
                <a:lnTo>
                  <a:pt x="55" y="885"/>
                </a:lnTo>
                <a:lnTo>
                  <a:pt x="55" y="896"/>
                </a:lnTo>
                <a:lnTo>
                  <a:pt x="61" y="896"/>
                </a:lnTo>
                <a:lnTo>
                  <a:pt x="61" y="902"/>
                </a:lnTo>
                <a:cubicBezTo>
                  <a:pt x="61" y="902"/>
                  <a:pt x="67" y="907"/>
                  <a:pt x="61" y="907"/>
                </a:cubicBezTo>
                <a:lnTo>
                  <a:pt x="67" y="907"/>
                </a:lnTo>
                <a:cubicBezTo>
                  <a:pt x="61" y="913"/>
                  <a:pt x="72" y="913"/>
                  <a:pt x="72" y="924"/>
                </a:cubicBezTo>
                <a:lnTo>
                  <a:pt x="83" y="913"/>
                </a:lnTo>
                <a:lnTo>
                  <a:pt x="83" y="913"/>
                </a:lnTo>
                <a:cubicBezTo>
                  <a:pt x="83" y="913"/>
                  <a:pt x="83" y="924"/>
                  <a:pt x="72" y="924"/>
                </a:cubicBezTo>
                <a:cubicBezTo>
                  <a:pt x="72" y="927"/>
                  <a:pt x="71" y="927"/>
                  <a:pt x="69" y="927"/>
                </a:cubicBezTo>
                <a:cubicBezTo>
                  <a:pt x="68" y="927"/>
                  <a:pt x="67" y="927"/>
                  <a:pt x="67" y="929"/>
                </a:cubicBezTo>
                <a:cubicBezTo>
                  <a:pt x="67" y="929"/>
                  <a:pt x="69" y="927"/>
                  <a:pt x="71" y="927"/>
                </a:cubicBezTo>
                <a:cubicBezTo>
                  <a:pt x="71" y="927"/>
                  <a:pt x="72" y="928"/>
                  <a:pt x="72" y="929"/>
                </a:cubicBezTo>
                <a:cubicBezTo>
                  <a:pt x="69" y="932"/>
                  <a:pt x="69" y="932"/>
                  <a:pt x="70" y="932"/>
                </a:cubicBezTo>
                <a:cubicBezTo>
                  <a:pt x="71" y="932"/>
                  <a:pt x="72" y="932"/>
                  <a:pt x="72" y="935"/>
                </a:cubicBezTo>
                <a:cubicBezTo>
                  <a:pt x="74" y="936"/>
                  <a:pt x="76" y="937"/>
                  <a:pt x="77" y="937"/>
                </a:cubicBezTo>
                <a:cubicBezTo>
                  <a:pt x="83" y="937"/>
                  <a:pt x="83" y="929"/>
                  <a:pt x="83" y="929"/>
                </a:cubicBezTo>
                <a:lnTo>
                  <a:pt x="83" y="935"/>
                </a:lnTo>
                <a:lnTo>
                  <a:pt x="89" y="935"/>
                </a:lnTo>
                <a:cubicBezTo>
                  <a:pt x="83" y="935"/>
                  <a:pt x="89" y="929"/>
                  <a:pt x="89" y="929"/>
                </a:cubicBezTo>
                <a:cubicBezTo>
                  <a:pt x="89" y="931"/>
                  <a:pt x="89" y="932"/>
                  <a:pt x="90" y="932"/>
                </a:cubicBezTo>
                <a:cubicBezTo>
                  <a:pt x="92" y="932"/>
                  <a:pt x="94" y="929"/>
                  <a:pt x="94" y="929"/>
                </a:cubicBezTo>
                <a:lnTo>
                  <a:pt x="94" y="913"/>
                </a:lnTo>
                <a:cubicBezTo>
                  <a:pt x="94" y="913"/>
                  <a:pt x="92" y="918"/>
                  <a:pt x="90" y="918"/>
                </a:cubicBezTo>
                <a:cubicBezTo>
                  <a:pt x="89" y="918"/>
                  <a:pt x="89" y="917"/>
                  <a:pt x="89" y="913"/>
                </a:cubicBezTo>
                <a:lnTo>
                  <a:pt x="89" y="907"/>
                </a:lnTo>
                <a:lnTo>
                  <a:pt x="83" y="907"/>
                </a:lnTo>
                <a:cubicBezTo>
                  <a:pt x="83" y="907"/>
                  <a:pt x="89" y="902"/>
                  <a:pt x="83" y="902"/>
                </a:cubicBezTo>
                <a:cubicBezTo>
                  <a:pt x="89" y="902"/>
                  <a:pt x="89" y="896"/>
                  <a:pt x="89" y="896"/>
                </a:cubicBezTo>
                <a:cubicBezTo>
                  <a:pt x="89" y="895"/>
                  <a:pt x="89" y="894"/>
                  <a:pt x="88" y="893"/>
                </a:cubicBezTo>
                <a:lnTo>
                  <a:pt x="88" y="893"/>
                </a:lnTo>
                <a:cubicBezTo>
                  <a:pt x="92" y="897"/>
                  <a:pt x="96" y="898"/>
                  <a:pt x="100" y="902"/>
                </a:cubicBezTo>
                <a:cubicBezTo>
                  <a:pt x="111" y="902"/>
                  <a:pt x="116" y="907"/>
                  <a:pt x="116" y="907"/>
                </a:cubicBezTo>
                <a:lnTo>
                  <a:pt x="116" y="913"/>
                </a:lnTo>
                <a:lnTo>
                  <a:pt x="122" y="913"/>
                </a:lnTo>
                <a:cubicBezTo>
                  <a:pt x="122" y="913"/>
                  <a:pt x="126" y="913"/>
                  <a:pt x="123" y="920"/>
                </a:cubicBezTo>
                <a:lnTo>
                  <a:pt x="123" y="920"/>
                </a:lnTo>
                <a:cubicBezTo>
                  <a:pt x="124" y="920"/>
                  <a:pt x="124" y="920"/>
                  <a:pt x="124" y="920"/>
                </a:cubicBezTo>
                <a:cubicBezTo>
                  <a:pt x="125" y="920"/>
                  <a:pt x="126" y="921"/>
                  <a:pt x="127" y="924"/>
                </a:cubicBezTo>
                <a:lnTo>
                  <a:pt x="127" y="929"/>
                </a:lnTo>
                <a:lnTo>
                  <a:pt x="138" y="929"/>
                </a:lnTo>
                <a:lnTo>
                  <a:pt x="138" y="935"/>
                </a:lnTo>
                <a:cubicBezTo>
                  <a:pt x="143" y="940"/>
                  <a:pt x="148" y="958"/>
                  <a:pt x="153" y="958"/>
                </a:cubicBezTo>
                <a:cubicBezTo>
                  <a:pt x="154" y="958"/>
                  <a:pt x="154" y="958"/>
                  <a:pt x="155" y="957"/>
                </a:cubicBezTo>
                <a:lnTo>
                  <a:pt x="155" y="963"/>
                </a:lnTo>
                <a:cubicBezTo>
                  <a:pt x="157" y="962"/>
                  <a:pt x="159" y="961"/>
                  <a:pt x="161" y="961"/>
                </a:cubicBezTo>
                <a:cubicBezTo>
                  <a:pt x="168" y="961"/>
                  <a:pt x="173" y="968"/>
                  <a:pt x="177" y="968"/>
                </a:cubicBezTo>
                <a:cubicBezTo>
                  <a:pt x="183" y="972"/>
                  <a:pt x="187" y="973"/>
                  <a:pt x="191" y="973"/>
                </a:cubicBezTo>
                <a:cubicBezTo>
                  <a:pt x="198" y="973"/>
                  <a:pt x="203" y="968"/>
                  <a:pt x="210" y="968"/>
                </a:cubicBezTo>
                <a:cubicBezTo>
                  <a:pt x="210" y="963"/>
                  <a:pt x="210" y="963"/>
                  <a:pt x="221" y="963"/>
                </a:cubicBezTo>
                <a:cubicBezTo>
                  <a:pt x="221" y="963"/>
                  <a:pt x="221" y="968"/>
                  <a:pt x="227" y="968"/>
                </a:cubicBezTo>
                <a:cubicBezTo>
                  <a:pt x="230" y="971"/>
                  <a:pt x="233" y="972"/>
                  <a:pt x="236" y="972"/>
                </a:cubicBezTo>
                <a:cubicBezTo>
                  <a:pt x="246" y="972"/>
                  <a:pt x="257" y="961"/>
                  <a:pt x="266" y="957"/>
                </a:cubicBezTo>
                <a:lnTo>
                  <a:pt x="293" y="929"/>
                </a:lnTo>
                <a:lnTo>
                  <a:pt x="399" y="979"/>
                </a:lnTo>
                <a:cubicBezTo>
                  <a:pt x="415" y="990"/>
                  <a:pt x="443" y="1007"/>
                  <a:pt x="454" y="1012"/>
                </a:cubicBezTo>
                <a:cubicBezTo>
                  <a:pt x="497" y="1034"/>
                  <a:pt x="530" y="1061"/>
                  <a:pt x="568" y="1078"/>
                </a:cubicBezTo>
                <a:lnTo>
                  <a:pt x="568" y="1078"/>
                </a:lnTo>
                <a:cubicBezTo>
                  <a:pt x="568" y="1076"/>
                  <a:pt x="573" y="1073"/>
                  <a:pt x="581" y="1073"/>
                </a:cubicBezTo>
                <a:cubicBezTo>
                  <a:pt x="587" y="1095"/>
                  <a:pt x="598" y="1079"/>
                  <a:pt x="609" y="1101"/>
                </a:cubicBezTo>
                <a:cubicBezTo>
                  <a:pt x="614" y="1101"/>
                  <a:pt x="620" y="1107"/>
                  <a:pt x="625" y="1118"/>
                </a:cubicBezTo>
                <a:cubicBezTo>
                  <a:pt x="620" y="1118"/>
                  <a:pt x="620" y="1118"/>
                  <a:pt x="614" y="1123"/>
                </a:cubicBezTo>
                <a:cubicBezTo>
                  <a:pt x="609" y="1123"/>
                  <a:pt x="598" y="1123"/>
                  <a:pt x="598" y="1118"/>
                </a:cubicBezTo>
                <a:cubicBezTo>
                  <a:pt x="598" y="1119"/>
                  <a:pt x="597" y="1120"/>
                  <a:pt x="595" y="1120"/>
                </a:cubicBezTo>
                <a:cubicBezTo>
                  <a:pt x="592" y="1120"/>
                  <a:pt x="587" y="1118"/>
                  <a:pt x="587" y="1118"/>
                </a:cubicBezTo>
                <a:cubicBezTo>
                  <a:pt x="587" y="1118"/>
                  <a:pt x="238" y="1162"/>
                  <a:pt x="111" y="1212"/>
                </a:cubicBezTo>
                <a:lnTo>
                  <a:pt x="55" y="1234"/>
                </a:lnTo>
                <a:lnTo>
                  <a:pt x="67" y="1267"/>
                </a:lnTo>
                <a:cubicBezTo>
                  <a:pt x="72" y="1284"/>
                  <a:pt x="83" y="1295"/>
                  <a:pt x="83" y="1300"/>
                </a:cubicBezTo>
                <a:cubicBezTo>
                  <a:pt x="88" y="1300"/>
                  <a:pt x="89" y="1312"/>
                  <a:pt x="92" y="1312"/>
                </a:cubicBezTo>
                <a:cubicBezTo>
                  <a:pt x="93" y="1312"/>
                  <a:pt x="93" y="1312"/>
                  <a:pt x="94" y="1311"/>
                </a:cubicBezTo>
                <a:lnTo>
                  <a:pt x="94" y="1311"/>
                </a:lnTo>
                <a:cubicBezTo>
                  <a:pt x="94" y="1317"/>
                  <a:pt x="89" y="1322"/>
                  <a:pt x="94" y="1322"/>
                </a:cubicBezTo>
                <a:cubicBezTo>
                  <a:pt x="94" y="1320"/>
                  <a:pt x="98" y="1320"/>
                  <a:pt x="103" y="1320"/>
                </a:cubicBezTo>
                <a:cubicBezTo>
                  <a:pt x="104" y="1320"/>
                  <a:pt x="105" y="1320"/>
                  <a:pt x="107" y="1319"/>
                </a:cubicBezTo>
                <a:lnTo>
                  <a:pt x="107" y="1319"/>
                </a:lnTo>
                <a:cubicBezTo>
                  <a:pt x="108" y="1321"/>
                  <a:pt x="111" y="1322"/>
                  <a:pt x="111" y="1322"/>
                </a:cubicBezTo>
                <a:lnTo>
                  <a:pt x="111" y="1317"/>
                </a:lnTo>
                <a:cubicBezTo>
                  <a:pt x="111" y="1319"/>
                  <a:pt x="109" y="1319"/>
                  <a:pt x="107" y="1319"/>
                </a:cubicBezTo>
                <a:lnTo>
                  <a:pt x="107" y="1319"/>
                </a:lnTo>
                <a:cubicBezTo>
                  <a:pt x="105" y="1318"/>
                  <a:pt x="105" y="1317"/>
                  <a:pt x="111" y="1317"/>
                </a:cubicBezTo>
                <a:lnTo>
                  <a:pt x="100" y="1317"/>
                </a:lnTo>
                <a:lnTo>
                  <a:pt x="100" y="1300"/>
                </a:lnTo>
                <a:cubicBezTo>
                  <a:pt x="94" y="1295"/>
                  <a:pt x="89" y="1295"/>
                  <a:pt x="89" y="1284"/>
                </a:cubicBezTo>
                <a:cubicBezTo>
                  <a:pt x="89" y="1273"/>
                  <a:pt x="94" y="1273"/>
                  <a:pt x="94" y="1273"/>
                </a:cubicBezTo>
                <a:lnTo>
                  <a:pt x="94" y="1267"/>
                </a:lnTo>
                <a:cubicBezTo>
                  <a:pt x="94" y="1261"/>
                  <a:pt x="94" y="1261"/>
                  <a:pt x="100" y="1261"/>
                </a:cubicBezTo>
                <a:lnTo>
                  <a:pt x="100" y="1256"/>
                </a:lnTo>
                <a:cubicBezTo>
                  <a:pt x="100" y="1256"/>
                  <a:pt x="100" y="1258"/>
                  <a:pt x="103" y="1258"/>
                </a:cubicBezTo>
                <a:cubicBezTo>
                  <a:pt x="105" y="1258"/>
                  <a:pt x="107" y="1258"/>
                  <a:pt x="111" y="1256"/>
                </a:cubicBezTo>
                <a:lnTo>
                  <a:pt x="111" y="1245"/>
                </a:lnTo>
                <a:lnTo>
                  <a:pt x="122" y="1245"/>
                </a:lnTo>
                <a:cubicBezTo>
                  <a:pt x="123" y="1248"/>
                  <a:pt x="125" y="1249"/>
                  <a:pt x="127" y="1249"/>
                </a:cubicBezTo>
                <a:cubicBezTo>
                  <a:pt x="132" y="1249"/>
                  <a:pt x="137" y="1244"/>
                  <a:pt x="141" y="1244"/>
                </a:cubicBezTo>
                <a:cubicBezTo>
                  <a:pt x="142" y="1244"/>
                  <a:pt x="143" y="1244"/>
                  <a:pt x="144" y="1245"/>
                </a:cubicBezTo>
                <a:lnTo>
                  <a:pt x="122" y="1256"/>
                </a:lnTo>
                <a:lnTo>
                  <a:pt x="127" y="1311"/>
                </a:lnTo>
                <a:lnTo>
                  <a:pt x="233" y="1289"/>
                </a:lnTo>
                <a:lnTo>
                  <a:pt x="233" y="1295"/>
                </a:lnTo>
                <a:lnTo>
                  <a:pt x="238" y="1289"/>
                </a:lnTo>
                <a:lnTo>
                  <a:pt x="249" y="1289"/>
                </a:lnTo>
                <a:cubicBezTo>
                  <a:pt x="249" y="1289"/>
                  <a:pt x="255" y="1289"/>
                  <a:pt x="249" y="1295"/>
                </a:cubicBezTo>
                <a:lnTo>
                  <a:pt x="260" y="1289"/>
                </a:lnTo>
                <a:lnTo>
                  <a:pt x="260" y="1295"/>
                </a:lnTo>
                <a:cubicBezTo>
                  <a:pt x="264" y="1295"/>
                  <a:pt x="275" y="1290"/>
                  <a:pt x="280" y="1290"/>
                </a:cubicBezTo>
                <a:cubicBezTo>
                  <a:pt x="283" y="1290"/>
                  <a:pt x="284" y="1291"/>
                  <a:pt x="282" y="1295"/>
                </a:cubicBezTo>
                <a:cubicBezTo>
                  <a:pt x="293" y="1289"/>
                  <a:pt x="304" y="1289"/>
                  <a:pt x="316" y="1284"/>
                </a:cubicBezTo>
                <a:lnTo>
                  <a:pt x="316" y="1284"/>
                </a:lnTo>
                <a:cubicBezTo>
                  <a:pt x="310" y="1287"/>
                  <a:pt x="315" y="1288"/>
                  <a:pt x="318" y="1289"/>
                </a:cubicBezTo>
                <a:lnTo>
                  <a:pt x="318" y="1289"/>
                </a:lnTo>
                <a:cubicBezTo>
                  <a:pt x="322" y="1287"/>
                  <a:pt x="323" y="1284"/>
                  <a:pt x="332" y="1284"/>
                </a:cubicBezTo>
                <a:cubicBezTo>
                  <a:pt x="338" y="1284"/>
                  <a:pt x="338" y="1289"/>
                  <a:pt x="332" y="1295"/>
                </a:cubicBezTo>
                <a:lnTo>
                  <a:pt x="338" y="1289"/>
                </a:lnTo>
                <a:lnTo>
                  <a:pt x="343" y="1284"/>
                </a:lnTo>
                <a:cubicBezTo>
                  <a:pt x="349" y="1284"/>
                  <a:pt x="343" y="1289"/>
                  <a:pt x="349" y="1289"/>
                </a:cubicBezTo>
                <a:lnTo>
                  <a:pt x="349" y="1284"/>
                </a:lnTo>
                <a:lnTo>
                  <a:pt x="360" y="1284"/>
                </a:lnTo>
                <a:cubicBezTo>
                  <a:pt x="360" y="1284"/>
                  <a:pt x="360" y="1273"/>
                  <a:pt x="365" y="1273"/>
                </a:cubicBezTo>
                <a:lnTo>
                  <a:pt x="371" y="1273"/>
                </a:lnTo>
                <a:cubicBezTo>
                  <a:pt x="368" y="1278"/>
                  <a:pt x="370" y="1278"/>
                  <a:pt x="372" y="1278"/>
                </a:cubicBezTo>
                <a:cubicBezTo>
                  <a:pt x="374" y="1278"/>
                  <a:pt x="376" y="1278"/>
                  <a:pt x="376" y="1284"/>
                </a:cubicBezTo>
                <a:lnTo>
                  <a:pt x="393" y="1284"/>
                </a:lnTo>
                <a:cubicBezTo>
                  <a:pt x="396" y="1281"/>
                  <a:pt x="397" y="1280"/>
                  <a:pt x="398" y="1280"/>
                </a:cubicBezTo>
                <a:cubicBezTo>
                  <a:pt x="400" y="1280"/>
                  <a:pt x="396" y="1289"/>
                  <a:pt x="404" y="1289"/>
                </a:cubicBezTo>
                <a:lnTo>
                  <a:pt x="404" y="1284"/>
                </a:lnTo>
                <a:cubicBezTo>
                  <a:pt x="406" y="1284"/>
                  <a:pt x="409" y="1285"/>
                  <a:pt x="411" y="1285"/>
                </a:cubicBezTo>
                <a:cubicBezTo>
                  <a:pt x="422" y="1285"/>
                  <a:pt x="429" y="1273"/>
                  <a:pt x="443" y="1273"/>
                </a:cubicBezTo>
                <a:lnTo>
                  <a:pt x="443" y="1273"/>
                </a:lnTo>
                <a:cubicBezTo>
                  <a:pt x="432" y="1273"/>
                  <a:pt x="432" y="1284"/>
                  <a:pt x="432" y="1284"/>
                </a:cubicBezTo>
                <a:cubicBezTo>
                  <a:pt x="443" y="1284"/>
                  <a:pt x="454" y="1273"/>
                  <a:pt x="470" y="1267"/>
                </a:cubicBezTo>
                <a:cubicBezTo>
                  <a:pt x="476" y="1273"/>
                  <a:pt x="476" y="1273"/>
                  <a:pt x="482" y="1273"/>
                </a:cubicBezTo>
                <a:cubicBezTo>
                  <a:pt x="487" y="1273"/>
                  <a:pt x="487" y="1273"/>
                  <a:pt x="487" y="1267"/>
                </a:cubicBezTo>
                <a:cubicBezTo>
                  <a:pt x="494" y="1267"/>
                  <a:pt x="502" y="1265"/>
                  <a:pt x="506" y="1265"/>
                </a:cubicBezTo>
                <a:cubicBezTo>
                  <a:pt x="508" y="1265"/>
                  <a:pt x="509" y="1265"/>
                  <a:pt x="509" y="1267"/>
                </a:cubicBezTo>
                <a:cubicBezTo>
                  <a:pt x="509" y="1264"/>
                  <a:pt x="511" y="1264"/>
                  <a:pt x="512" y="1264"/>
                </a:cubicBezTo>
                <a:cubicBezTo>
                  <a:pt x="513" y="1264"/>
                  <a:pt x="515" y="1264"/>
                  <a:pt x="515" y="1261"/>
                </a:cubicBezTo>
                <a:lnTo>
                  <a:pt x="515" y="1256"/>
                </a:lnTo>
                <a:cubicBezTo>
                  <a:pt x="517" y="1257"/>
                  <a:pt x="520" y="1257"/>
                  <a:pt x="522" y="1257"/>
                </a:cubicBezTo>
                <a:cubicBezTo>
                  <a:pt x="530" y="1257"/>
                  <a:pt x="535" y="1252"/>
                  <a:pt x="542" y="1252"/>
                </a:cubicBezTo>
                <a:cubicBezTo>
                  <a:pt x="546" y="1252"/>
                  <a:pt x="549" y="1253"/>
                  <a:pt x="553" y="1256"/>
                </a:cubicBezTo>
                <a:lnTo>
                  <a:pt x="559" y="1256"/>
                </a:lnTo>
                <a:lnTo>
                  <a:pt x="559" y="1261"/>
                </a:lnTo>
                <a:lnTo>
                  <a:pt x="587" y="1256"/>
                </a:lnTo>
                <a:lnTo>
                  <a:pt x="581" y="1256"/>
                </a:lnTo>
                <a:cubicBezTo>
                  <a:pt x="587" y="1256"/>
                  <a:pt x="587" y="1245"/>
                  <a:pt x="592" y="1245"/>
                </a:cubicBezTo>
                <a:cubicBezTo>
                  <a:pt x="590" y="1249"/>
                  <a:pt x="590" y="1250"/>
                  <a:pt x="592" y="1250"/>
                </a:cubicBezTo>
                <a:cubicBezTo>
                  <a:pt x="594" y="1250"/>
                  <a:pt x="601" y="1245"/>
                  <a:pt x="609" y="1245"/>
                </a:cubicBezTo>
                <a:lnTo>
                  <a:pt x="598" y="1245"/>
                </a:lnTo>
                <a:cubicBezTo>
                  <a:pt x="609" y="1245"/>
                  <a:pt x="609" y="1245"/>
                  <a:pt x="609" y="1239"/>
                </a:cubicBezTo>
                <a:cubicBezTo>
                  <a:pt x="613" y="1239"/>
                  <a:pt x="614" y="1242"/>
                  <a:pt x="616" y="1242"/>
                </a:cubicBezTo>
                <a:cubicBezTo>
                  <a:pt x="617" y="1242"/>
                  <a:pt x="618" y="1241"/>
                  <a:pt x="620" y="1239"/>
                </a:cubicBezTo>
                <a:lnTo>
                  <a:pt x="614" y="1239"/>
                </a:lnTo>
                <a:cubicBezTo>
                  <a:pt x="614" y="1239"/>
                  <a:pt x="614" y="1234"/>
                  <a:pt x="620" y="1234"/>
                </a:cubicBezTo>
                <a:cubicBezTo>
                  <a:pt x="625" y="1234"/>
                  <a:pt x="642" y="1234"/>
                  <a:pt x="642" y="1228"/>
                </a:cubicBezTo>
                <a:cubicBezTo>
                  <a:pt x="648" y="1228"/>
                  <a:pt x="642" y="1234"/>
                  <a:pt x="642" y="1234"/>
                </a:cubicBezTo>
                <a:cubicBezTo>
                  <a:pt x="648" y="1231"/>
                  <a:pt x="649" y="1231"/>
                  <a:pt x="651" y="1231"/>
                </a:cubicBezTo>
                <a:cubicBezTo>
                  <a:pt x="653" y="1231"/>
                  <a:pt x="656" y="1231"/>
                  <a:pt x="664" y="1228"/>
                </a:cubicBezTo>
                <a:lnTo>
                  <a:pt x="670" y="1217"/>
                </a:lnTo>
                <a:lnTo>
                  <a:pt x="692" y="1217"/>
                </a:lnTo>
                <a:lnTo>
                  <a:pt x="692" y="1228"/>
                </a:lnTo>
                <a:cubicBezTo>
                  <a:pt x="697" y="1223"/>
                  <a:pt x="702" y="1223"/>
                  <a:pt x="706" y="1223"/>
                </a:cubicBezTo>
                <a:cubicBezTo>
                  <a:pt x="710" y="1223"/>
                  <a:pt x="714" y="1223"/>
                  <a:pt x="720" y="1217"/>
                </a:cubicBezTo>
                <a:cubicBezTo>
                  <a:pt x="721" y="1216"/>
                  <a:pt x="723" y="1216"/>
                  <a:pt x="724" y="1216"/>
                </a:cubicBezTo>
                <a:cubicBezTo>
                  <a:pt x="728" y="1216"/>
                  <a:pt x="730" y="1219"/>
                  <a:pt x="732" y="1219"/>
                </a:cubicBezTo>
                <a:cubicBezTo>
                  <a:pt x="733" y="1219"/>
                  <a:pt x="734" y="1218"/>
                  <a:pt x="736" y="1212"/>
                </a:cubicBezTo>
                <a:lnTo>
                  <a:pt x="747" y="1212"/>
                </a:lnTo>
                <a:lnTo>
                  <a:pt x="747" y="1217"/>
                </a:lnTo>
                <a:lnTo>
                  <a:pt x="753" y="1212"/>
                </a:lnTo>
                <a:lnTo>
                  <a:pt x="758" y="1217"/>
                </a:lnTo>
                <a:cubicBezTo>
                  <a:pt x="760" y="1221"/>
                  <a:pt x="763" y="1222"/>
                  <a:pt x="766" y="1222"/>
                </a:cubicBezTo>
                <a:cubicBezTo>
                  <a:pt x="772" y="1222"/>
                  <a:pt x="780" y="1217"/>
                  <a:pt x="791" y="1217"/>
                </a:cubicBezTo>
                <a:lnTo>
                  <a:pt x="786" y="1212"/>
                </a:lnTo>
                <a:cubicBezTo>
                  <a:pt x="803" y="1206"/>
                  <a:pt x="830" y="1201"/>
                  <a:pt x="847" y="1201"/>
                </a:cubicBezTo>
                <a:cubicBezTo>
                  <a:pt x="847" y="1201"/>
                  <a:pt x="858" y="1206"/>
                  <a:pt x="847" y="1206"/>
                </a:cubicBezTo>
                <a:lnTo>
                  <a:pt x="869" y="1217"/>
                </a:lnTo>
                <a:lnTo>
                  <a:pt x="869" y="1228"/>
                </a:lnTo>
                <a:cubicBezTo>
                  <a:pt x="874" y="1234"/>
                  <a:pt x="913" y="1234"/>
                  <a:pt x="897" y="1239"/>
                </a:cubicBezTo>
                <a:cubicBezTo>
                  <a:pt x="919" y="1245"/>
                  <a:pt x="924" y="1245"/>
                  <a:pt x="946" y="1261"/>
                </a:cubicBezTo>
                <a:cubicBezTo>
                  <a:pt x="943" y="1261"/>
                  <a:pt x="941" y="1260"/>
                  <a:pt x="940" y="1260"/>
                </a:cubicBezTo>
                <a:cubicBezTo>
                  <a:pt x="934" y="1260"/>
                  <a:pt x="949" y="1268"/>
                  <a:pt x="949" y="1268"/>
                </a:cubicBezTo>
                <a:cubicBezTo>
                  <a:pt x="949" y="1268"/>
                  <a:pt x="948" y="1268"/>
                  <a:pt x="946" y="1267"/>
                </a:cubicBezTo>
                <a:lnTo>
                  <a:pt x="946" y="1267"/>
                </a:lnTo>
                <a:cubicBezTo>
                  <a:pt x="949" y="1270"/>
                  <a:pt x="952" y="1270"/>
                  <a:pt x="955" y="1270"/>
                </a:cubicBezTo>
                <a:cubicBezTo>
                  <a:pt x="959" y="1270"/>
                  <a:pt x="963" y="1270"/>
                  <a:pt x="969" y="1273"/>
                </a:cubicBezTo>
                <a:cubicBezTo>
                  <a:pt x="974" y="1284"/>
                  <a:pt x="969" y="1284"/>
                  <a:pt x="957" y="1284"/>
                </a:cubicBezTo>
                <a:lnTo>
                  <a:pt x="980" y="1284"/>
                </a:lnTo>
                <a:cubicBezTo>
                  <a:pt x="985" y="1289"/>
                  <a:pt x="980" y="1289"/>
                  <a:pt x="985" y="1295"/>
                </a:cubicBezTo>
                <a:lnTo>
                  <a:pt x="996" y="1295"/>
                </a:lnTo>
                <a:lnTo>
                  <a:pt x="1002" y="1300"/>
                </a:lnTo>
                <a:lnTo>
                  <a:pt x="1024" y="1300"/>
                </a:lnTo>
                <a:cubicBezTo>
                  <a:pt x="1013" y="1300"/>
                  <a:pt x="1029" y="1311"/>
                  <a:pt x="1024" y="1311"/>
                </a:cubicBezTo>
                <a:cubicBezTo>
                  <a:pt x="1029" y="1317"/>
                  <a:pt x="1029" y="1317"/>
                  <a:pt x="1040" y="1317"/>
                </a:cubicBezTo>
                <a:lnTo>
                  <a:pt x="1040" y="1311"/>
                </a:lnTo>
                <a:cubicBezTo>
                  <a:pt x="1057" y="1317"/>
                  <a:pt x="1040" y="1317"/>
                  <a:pt x="1057" y="1322"/>
                </a:cubicBezTo>
                <a:lnTo>
                  <a:pt x="1057" y="1317"/>
                </a:lnTo>
                <a:cubicBezTo>
                  <a:pt x="1068" y="1328"/>
                  <a:pt x="1090" y="1328"/>
                  <a:pt x="1096" y="1344"/>
                </a:cubicBezTo>
                <a:lnTo>
                  <a:pt x="1090" y="1344"/>
                </a:lnTo>
                <a:cubicBezTo>
                  <a:pt x="1107" y="1350"/>
                  <a:pt x="1118" y="1356"/>
                  <a:pt x="1140" y="1367"/>
                </a:cubicBezTo>
                <a:cubicBezTo>
                  <a:pt x="1140" y="1372"/>
                  <a:pt x="1140" y="1372"/>
                  <a:pt x="1151" y="1383"/>
                </a:cubicBezTo>
                <a:cubicBezTo>
                  <a:pt x="1162" y="1394"/>
                  <a:pt x="1168" y="1394"/>
                  <a:pt x="1168" y="1394"/>
                </a:cubicBezTo>
                <a:cubicBezTo>
                  <a:pt x="1173" y="1400"/>
                  <a:pt x="1195" y="1405"/>
                  <a:pt x="1195" y="1405"/>
                </a:cubicBezTo>
                <a:lnTo>
                  <a:pt x="1201" y="1405"/>
                </a:lnTo>
                <a:cubicBezTo>
                  <a:pt x="1096" y="1466"/>
                  <a:pt x="952" y="1566"/>
                  <a:pt x="841" y="1649"/>
                </a:cubicBezTo>
                <a:cubicBezTo>
                  <a:pt x="836" y="1649"/>
                  <a:pt x="836" y="1654"/>
                  <a:pt x="830" y="1654"/>
                </a:cubicBezTo>
                <a:lnTo>
                  <a:pt x="819" y="1654"/>
                </a:lnTo>
                <a:cubicBezTo>
                  <a:pt x="819" y="1654"/>
                  <a:pt x="814" y="1660"/>
                  <a:pt x="803" y="1671"/>
                </a:cubicBezTo>
                <a:lnTo>
                  <a:pt x="775" y="1671"/>
                </a:lnTo>
                <a:cubicBezTo>
                  <a:pt x="775" y="1665"/>
                  <a:pt x="769" y="1665"/>
                  <a:pt x="764" y="1665"/>
                </a:cubicBezTo>
                <a:cubicBezTo>
                  <a:pt x="758" y="1665"/>
                  <a:pt x="753" y="1665"/>
                  <a:pt x="753" y="1660"/>
                </a:cubicBezTo>
                <a:cubicBezTo>
                  <a:pt x="747" y="1660"/>
                  <a:pt x="758" y="1671"/>
                  <a:pt x="747" y="1671"/>
                </a:cubicBezTo>
                <a:cubicBezTo>
                  <a:pt x="747" y="1671"/>
                  <a:pt x="736" y="1671"/>
                  <a:pt x="736" y="1660"/>
                </a:cubicBezTo>
                <a:lnTo>
                  <a:pt x="731" y="1660"/>
                </a:lnTo>
                <a:lnTo>
                  <a:pt x="736" y="1654"/>
                </a:lnTo>
                <a:cubicBezTo>
                  <a:pt x="731" y="1654"/>
                  <a:pt x="725" y="1660"/>
                  <a:pt x="725" y="1660"/>
                </a:cubicBezTo>
                <a:cubicBezTo>
                  <a:pt x="720" y="1660"/>
                  <a:pt x="708" y="1660"/>
                  <a:pt x="708" y="1654"/>
                </a:cubicBezTo>
                <a:cubicBezTo>
                  <a:pt x="700" y="1654"/>
                  <a:pt x="687" y="1647"/>
                  <a:pt x="677" y="1647"/>
                </a:cubicBezTo>
                <a:cubicBezTo>
                  <a:pt x="674" y="1647"/>
                  <a:pt x="672" y="1648"/>
                  <a:pt x="670" y="1649"/>
                </a:cubicBezTo>
                <a:lnTo>
                  <a:pt x="664" y="1649"/>
                </a:lnTo>
                <a:lnTo>
                  <a:pt x="642" y="1654"/>
                </a:lnTo>
                <a:lnTo>
                  <a:pt x="598" y="1654"/>
                </a:lnTo>
                <a:cubicBezTo>
                  <a:pt x="590" y="1654"/>
                  <a:pt x="588" y="1652"/>
                  <a:pt x="582" y="1652"/>
                </a:cubicBezTo>
                <a:cubicBezTo>
                  <a:pt x="579" y="1652"/>
                  <a:pt x="576" y="1653"/>
                  <a:pt x="570" y="1654"/>
                </a:cubicBezTo>
                <a:lnTo>
                  <a:pt x="565" y="1654"/>
                </a:lnTo>
                <a:cubicBezTo>
                  <a:pt x="563" y="1655"/>
                  <a:pt x="562" y="1656"/>
                  <a:pt x="560" y="1656"/>
                </a:cubicBezTo>
                <a:cubicBezTo>
                  <a:pt x="553" y="1656"/>
                  <a:pt x="545" y="1649"/>
                  <a:pt x="553" y="1649"/>
                </a:cubicBezTo>
                <a:cubicBezTo>
                  <a:pt x="542" y="1649"/>
                  <a:pt x="537" y="1654"/>
                  <a:pt x="537" y="1654"/>
                </a:cubicBezTo>
                <a:cubicBezTo>
                  <a:pt x="526" y="1654"/>
                  <a:pt x="537" y="1654"/>
                  <a:pt x="531" y="1649"/>
                </a:cubicBezTo>
                <a:lnTo>
                  <a:pt x="498" y="1649"/>
                </a:lnTo>
                <a:cubicBezTo>
                  <a:pt x="495" y="1650"/>
                  <a:pt x="492" y="1650"/>
                  <a:pt x="490" y="1650"/>
                </a:cubicBezTo>
                <a:cubicBezTo>
                  <a:pt x="484" y="1650"/>
                  <a:pt x="481" y="1647"/>
                  <a:pt x="479" y="1647"/>
                </a:cubicBezTo>
                <a:cubicBezTo>
                  <a:pt x="478" y="1647"/>
                  <a:pt x="477" y="1648"/>
                  <a:pt x="476" y="1649"/>
                </a:cubicBezTo>
                <a:cubicBezTo>
                  <a:pt x="470" y="1649"/>
                  <a:pt x="459" y="1649"/>
                  <a:pt x="459" y="1643"/>
                </a:cubicBezTo>
                <a:lnTo>
                  <a:pt x="421" y="1643"/>
                </a:lnTo>
                <a:cubicBezTo>
                  <a:pt x="421" y="1638"/>
                  <a:pt x="421" y="1638"/>
                  <a:pt x="419" y="1638"/>
                </a:cubicBezTo>
                <a:cubicBezTo>
                  <a:pt x="417" y="1638"/>
                  <a:pt x="412" y="1638"/>
                  <a:pt x="404" y="1632"/>
                </a:cubicBezTo>
                <a:lnTo>
                  <a:pt x="404" y="1643"/>
                </a:lnTo>
                <a:cubicBezTo>
                  <a:pt x="387" y="1643"/>
                  <a:pt x="365" y="1627"/>
                  <a:pt x="338" y="1627"/>
                </a:cubicBezTo>
                <a:lnTo>
                  <a:pt x="338" y="1621"/>
                </a:lnTo>
                <a:lnTo>
                  <a:pt x="332" y="1627"/>
                </a:lnTo>
                <a:cubicBezTo>
                  <a:pt x="310" y="1621"/>
                  <a:pt x="277" y="1621"/>
                  <a:pt x="255" y="1616"/>
                </a:cubicBezTo>
                <a:cubicBezTo>
                  <a:pt x="251" y="1616"/>
                  <a:pt x="245" y="1618"/>
                  <a:pt x="238" y="1618"/>
                </a:cubicBezTo>
                <a:cubicBezTo>
                  <a:pt x="234" y="1618"/>
                  <a:pt x="231" y="1617"/>
                  <a:pt x="227" y="1616"/>
                </a:cubicBezTo>
                <a:cubicBezTo>
                  <a:pt x="205" y="1616"/>
                  <a:pt x="194" y="1616"/>
                  <a:pt x="172" y="1605"/>
                </a:cubicBezTo>
                <a:lnTo>
                  <a:pt x="172" y="1599"/>
                </a:lnTo>
                <a:lnTo>
                  <a:pt x="155" y="1599"/>
                </a:lnTo>
                <a:lnTo>
                  <a:pt x="122" y="1616"/>
                </a:lnTo>
                <a:lnTo>
                  <a:pt x="144" y="1588"/>
                </a:lnTo>
                <a:lnTo>
                  <a:pt x="116" y="1577"/>
                </a:lnTo>
                <a:lnTo>
                  <a:pt x="100" y="1621"/>
                </a:lnTo>
                <a:lnTo>
                  <a:pt x="94" y="1627"/>
                </a:lnTo>
                <a:lnTo>
                  <a:pt x="100" y="1643"/>
                </a:lnTo>
                <a:lnTo>
                  <a:pt x="100" y="1649"/>
                </a:lnTo>
                <a:cubicBezTo>
                  <a:pt x="100" y="1654"/>
                  <a:pt x="100" y="1660"/>
                  <a:pt x="94" y="1660"/>
                </a:cubicBezTo>
                <a:lnTo>
                  <a:pt x="100" y="1671"/>
                </a:lnTo>
                <a:lnTo>
                  <a:pt x="94" y="1676"/>
                </a:lnTo>
                <a:cubicBezTo>
                  <a:pt x="94" y="1676"/>
                  <a:pt x="94" y="1688"/>
                  <a:pt x="100" y="1699"/>
                </a:cubicBezTo>
                <a:cubicBezTo>
                  <a:pt x="100" y="1699"/>
                  <a:pt x="97" y="1701"/>
                  <a:pt x="96" y="1701"/>
                </a:cubicBezTo>
                <a:cubicBezTo>
                  <a:pt x="95" y="1701"/>
                  <a:pt x="94" y="1700"/>
                  <a:pt x="94" y="1699"/>
                </a:cubicBezTo>
                <a:lnTo>
                  <a:pt x="94" y="1704"/>
                </a:lnTo>
                <a:lnTo>
                  <a:pt x="89" y="1754"/>
                </a:lnTo>
                <a:lnTo>
                  <a:pt x="144" y="1759"/>
                </a:lnTo>
                <a:lnTo>
                  <a:pt x="156" y="1763"/>
                </a:lnTo>
                <a:lnTo>
                  <a:pt x="156" y="1763"/>
                </a:lnTo>
                <a:cubicBezTo>
                  <a:pt x="157" y="1761"/>
                  <a:pt x="159" y="1761"/>
                  <a:pt x="161" y="1761"/>
                </a:cubicBezTo>
                <a:cubicBezTo>
                  <a:pt x="165" y="1761"/>
                  <a:pt x="169" y="1762"/>
                  <a:pt x="172" y="1765"/>
                </a:cubicBezTo>
                <a:lnTo>
                  <a:pt x="194" y="1765"/>
                </a:lnTo>
                <a:cubicBezTo>
                  <a:pt x="199" y="1765"/>
                  <a:pt x="199" y="1771"/>
                  <a:pt x="210" y="1771"/>
                </a:cubicBezTo>
                <a:cubicBezTo>
                  <a:pt x="221" y="1771"/>
                  <a:pt x="227" y="1771"/>
                  <a:pt x="227" y="1765"/>
                </a:cubicBezTo>
                <a:cubicBezTo>
                  <a:pt x="233" y="1765"/>
                  <a:pt x="227" y="1771"/>
                  <a:pt x="233" y="1771"/>
                </a:cubicBezTo>
                <a:cubicBezTo>
                  <a:pt x="238" y="1771"/>
                  <a:pt x="255" y="1771"/>
                  <a:pt x="255" y="1782"/>
                </a:cubicBezTo>
                <a:cubicBezTo>
                  <a:pt x="256" y="1779"/>
                  <a:pt x="259" y="1778"/>
                  <a:pt x="262" y="1778"/>
                </a:cubicBezTo>
                <a:cubicBezTo>
                  <a:pt x="269" y="1778"/>
                  <a:pt x="278" y="1783"/>
                  <a:pt x="281" y="1783"/>
                </a:cubicBezTo>
                <a:cubicBezTo>
                  <a:pt x="282" y="1783"/>
                  <a:pt x="282" y="1782"/>
                  <a:pt x="282" y="1782"/>
                </a:cubicBezTo>
                <a:lnTo>
                  <a:pt x="288" y="1787"/>
                </a:lnTo>
                <a:cubicBezTo>
                  <a:pt x="288" y="1787"/>
                  <a:pt x="288" y="1782"/>
                  <a:pt x="293" y="1782"/>
                </a:cubicBezTo>
                <a:cubicBezTo>
                  <a:pt x="304" y="1782"/>
                  <a:pt x="304" y="1787"/>
                  <a:pt x="304" y="1787"/>
                </a:cubicBezTo>
                <a:lnTo>
                  <a:pt x="310" y="1782"/>
                </a:lnTo>
                <a:cubicBezTo>
                  <a:pt x="343" y="1793"/>
                  <a:pt x="387" y="1793"/>
                  <a:pt x="426" y="1798"/>
                </a:cubicBezTo>
                <a:lnTo>
                  <a:pt x="482" y="1798"/>
                </a:lnTo>
                <a:lnTo>
                  <a:pt x="504" y="1809"/>
                </a:lnTo>
                <a:lnTo>
                  <a:pt x="487" y="1798"/>
                </a:lnTo>
                <a:lnTo>
                  <a:pt x="504" y="1798"/>
                </a:lnTo>
                <a:cubicBezTo>
                  <a:pt x="526" y="1809"/>
                  <a:pt x="553" y="1815"/>
                  <a:pt x="581" y="1815"/>
                </a:cubicBezTo>
                <a:lnTo>
                  <a:pt x="592" y="1815"/>
                </a:lnTo>
                <a:cubicBezTo>
                  <a:pt x="504" y="1876"/>
                  <a:pt x="399" y="1948"/>
                  <a:pt x="321" y="2003"/>
                </a:cubicBezTo>
                <a:lnTo>
                  <a:pt x="316" y="2003"/>
                </a:lnTo>
                <a:cubicBezTo>
                  <a:pt x="316" y="1992"/>
                  <a:pt x="310" y="1992"/>
                  <a:pt x="310" y="1992"/>
                </a:cubicBezTo>
                <a:cubicBezTo>
                  <a:pt x="304" y="1992"/>
                  <a:pt x="288" y="1992"/>
                  <a:pt x="282" y="1986"/>
                </a:cubicBezTo>
                <a:lnTo>
                  <a:pt x="282" y="1992"/>
                </a:lnTo>
                <a:cubicBezTo>
                  <a:pt x="282" y="1990"/>
                  <a:pt x="282" y="1989"/>
                  <a:pt x="281" y="1989"/>
                </a:cubicBezTo>
                <a:cubicBezTo>
                  <a:pt x="279" y="1989"/>
                  <a:pt x="277" y="1992"/>
                  <a:pt x="277" y="1992"/>
                </a:cubicBezTo>
                <a:cubicBezTo>
                  <a:pt x="266" y="1992"/>
                  <a:pt x="260" y="2003"/>
                  <a:pt x="255" y="2003"/>
                </a:cubicBezTo>
                <a:cubicBezTo>
                  <a:pt x="255" y="1997"/>
                  <a:pt x="253" y="1997"/>
                  <a:pt x="252" y="1997"/>
                </a:cubicBezTo>
                <a:cubicBezTo>
                  <a:pt x="251" y="1997"/>
                  <a:pt x="249" y="1997"/>
                  <a:pt x="249" y="1992"/>
                </a:cubicBezTo>
                <a:cubicBezTo>
                  <a:pt x="242" y="1999"/>
                  <a:pt x="244" y="2002"/>
                  <a:pt x="247" y="2004"/>
                </a:cubicBezTo>
                <a:lnTo>
                  <a:pt x="247" y="2004"/>
                </a:lnTo>
                <a:cubicBezTo>
                  <a:pt x="242" y="2006"/>
                  <a:pt x="239" y="2006"/>
                  <a:pt x="236" y="2006"/>
                </a:cubicBezTo>
                <a:cubicBezTo>
                  <a:pt x="233" y="2006"/>
                  <a:pt x="230" y="2006"/>
                  <a:pt x="227" y="2009"/>
                </a:cubicBezTo>
                <a:cubicBezTo>
                  <a:pt x="225" y="2010"/>
                  <a:pt x="224" y="2011"/>
                  <a:pt x="223" y="2011"/>
                </a:cubicBezTo>
                <a:cubicBezTo>
                  <a:pt x="220" y="2011"/>
                  <a:pt x="218" y="2009"/>
                  <a:pt x="210" y="2009"/>
                </a:cubicBezTo>
                <a:lnTo>
                  <a:pt x="210" y="2003"/>
                </a:lnTo>
                <a:cubicBezTo>
                  <a:pt x="210" y="2003"/>
                  <a:pt x="210" y="2009"/>
                  <a:pt x="205" y="2009"/>
                </a:cubicBezTo>
                <a:lnTo>
                  <a:pt x="205" y="2003"/>
                </a:lnTo>
                <a:lnTo>
                  <a:pt x="199" y="2009"/>
                </a:lnTo>
                <a:lnTo>
                  <a:pt x="194" y="2009"/>
                </a:lnTo>
                <a:cubicBezTo>
                  <a:pt x="194" y="2009"/>
                  <a:pt x="199" y="2009"/>
                  <a:pt x="194" y="2014"/>
                </a:cubicBezTo>
                <a:lnTo>
                  <a:pt x="177" y="2014"/>
                </a:lnTo>
                <a:cubicBezTo>
                  <a:pt x="177" y="2016"/>
                  <a:pt x="177" y="2017"/>
                  <a:pt x="176" y="2017"/>
                </a:cubicBezTo>
                <a:cubicBezTo>
                  <a:pt x="174" y="2017"/>
                  <a:pt x="172" y="2014"/>
                  <a:pt x="172" y="2014"/>
                </a:cubicBezTo>
                <a:cubicBezTo>
                  <a:pt x="155" y="2020"/>
                  <a:pt x="150" y="2036"/>
                  <a:pt x="144" y="2047"/>
                </a:cubicBezTo>
                <a:lnTo>
                  <a:pt x="144" y="2064"/>
                </a:lnTo>
                <a:lnTo>
                  <a:pt x="138" y="2058"/>
                </a:lnTo>
                <a:lnTo>
                  <a:pt x="138" y="2064"/>
                </a:lnTo>
                <a:lnTo>
                  <a:pt x="127" y="2064"/>
                </a:lnTo>
                <a:lnTo>
                  <a:pt x="127" y="2069"/>
                </a:lnTo>
                <a:cubicBezTo>
                  <a:pt x="127" y="2069"/>
                  <a:pt x="125" y="2072"/>
                  <a:pt x="123" y="2072"/>
                </a:cubicBezTo>
                <a:cubicBezTo>
                  <a:pt x="122" y="2072"/>
                  <a:pt x="122" y="2071"/>
                  <a:pt x="122" y="2069"/>
                </a:cubicBezTo>
                <a:lnTo>
                  <a:pt x="116" y="2086"/>
                </a:lnTo>
                <a:cubicBezTo>
                  <a:pt x="116" y="2086"/>
                  <a:pt x="122" y="2092"/>
                  <a:pt x="116" y="2092"/>
                </a:cubicBezTo>
                <a:cubicBezTo>
                  <a:pt x="100" y="2097"/>
                  <a:pt x="122" y="2103"/>
                  <a:pt x="116" y="2114"/>
                </a:cubicBezTo>
                <a:cubicBezTo>
                  <a:pt x="122" y="2114"/>
                  <a:pt x="116" y="2119"/>
                  <a:pt x="122" y="2119"/>
                </a:cubicBezTo>
                <a:lnTo>
                  <a:pt x="122" y="2125"/>
                </a:lnTo>
                <a:cubicBezTo>
                  <a:pt x="116" y="2125"/>
                  <a:pt x="122" y="2130"/>
                  <a:pt x="116" y="2130"/>
                </a:cubicBezTo>
                <a:lnTo>
                  <a:pt x="122" y="2141"/>
                </a:lnTo>
                <a:lnTo>
                  <a:pt x="116" y="2141"/>
                </a:lnTo>
                <a:cubicBezTo>
                  <a:pt x="116" y="2141"/>
                  <a:pt x="122" y="2141"/>
                  <a:pt x="116" y="2147"/>
                </a:cubicBezTo>
                <a:lnTo>
                  <a:pt x="111" y="2147"/>
                </a:lnTo>
                <a:lnTo>
                  <a:pt x="111" y="2152"/>
                </a:lnTo>
                <a:cubicBezTo>
                  <a:pt x="100" y="2152"/>
                  <a:pt x="111" y="2158"/>
                  <a:pt x="111" y="2158"/>
                </a:cubicBezTo>
                <a:lnTo>
                  <a:pt x="116" y="2158"/>
                </a:lnTo>
                <a:cubicBezTo>
                  <a:pt x="116" y="2158"/>
                  <a:pt x="122" y="2169"/>
                  <a:pt x="116" y="2169"/>
                </a:cubicBezTo>
                <a:lnTo>
                  <a:pt x="111" y="2169"/>
                </a:lnTo>
                <a:cubicBezTo>
                  <a:pt x="111" y="2172"/>
                  <a:pt x="112" y="2172"/>
                  <a:pt x="113" y="2172"/>
                </a:cubicBezTo>
                <a:cubicBezTo>
                  <a:pt x="114" y="2172"/>
                  <a:pt x="114" y="2172"/>
                  <a:pt x="111" y="2175"/>
                </a:cubicBezTo>
                <a:cubicBezTo>
                  <a:pt x="116" y="2175"/>
                  <a:pt x="111" y="2180"/>
                  <a:pt x="111" y="2180"/>
                </a:cubicBezTo>
                <a:cubicBezTo>
                  <a:pt x="111" y="2186"/>
                  <a:pt x="116" y="2186"/>
                  <a:pt x="122" y="2186"/>
                </a:cubicBezTo>
                <a:cubicBezTo>
                  <a:pt x="122" y="2186"/>
                  <a:pt x="111" y="2180"/>
                  <a:pt x="116" y="2180"/>
                </a:cubicBezTo>
                <a:cubicBezTo>
                  <a:pt x="116" y="2180"/>
                  <a:pt x="122" y="2180"/>
                  <a:pt x="122" y="2186"/>
                </a:cubicBezTo>
                <a:cubicBezTo>
                  <a:pt x="122" y="2186"/>
                  <a:pt x="122" y="2197"/>
                  <a:pt x="116" y="2197"/>
                </a:cubicBezTo>
                <a:lnTo>
                  <a:pt x="111" y="2197"/>
                </a:lnTo>
                <a:cubicBezTo>
                  <a:pt x="116" y="2197"/>
                  <a:pt x="116" y="2197"/>
                  <a:pt x="111" y="2202"/>
                </a:cubicBezTo>
                <a:lnTo>
                  <a:pt x="116" y="2202"/>
                </a:lnTo>
                <a:cubicBezTo>
                  <a:pt x="127" y="2202"/>
                  <a:pt x="111" y="2202"/>
                  <a:pt x="111" y="2208"/>
                </a:cubicBezTo>
                <a:lnTo>
                  <a:pt x="116" y="2208"/>
                </a:lnTo>
                <a:cubicBezTo>
                  <a:pt x="116" y="2208"/>
                  <a:pt x="111" y="2213"/>
                  <a:pt x="116" y="2213"/>
                </a:cubicBezTo>
                <a:lnTo>
                  <a:pt x="111" y="2224"/>
                </a:lnTo>
                <a:cubicBezTo>
                  <a:pt x="111" y="2224"/>
                  <a:pt x="111" y="2230"/>
                  <a:pt x="116" y="2230"/>
                </a:cubicBezTo>
                <a:cubicBezTo>
                  <a:pt x="116" y="2227"/>
                  <a:pt x="115" y="2227"/>
                  <a:pt x="114" y="2227"/>
                </a:cubicBezTo>
                <a:cubicBezTo>
                  <a:pt x="114" y="2227"/>
                  <a:pt x="114" y="2227"/>
                  <a:pt x="116" y="2224"/>
                </a:cubicBezTo>
                <a:lnTo>
                  <a:pt x="122" y="2224"/>
                </a:lnTo>
                <a:cubicBezTo>
                  <a:pt x="122" y="2224"/>
                  <a:pt x="127" y="2230"/>
                  <a:pt x="122" y="2230"/>
                </a:cubicBezTo>
                <a:cubicBezTo>
                  <a:pt x="122" y="2230"/>
                  <a:pt x="127" y="2230"/>
                  <a:pt x="127" y="2235"/>
                </a:cubicBezTo>
                <a:lnTo>
                  <a:pt x="122" y="2235"/>
                </a:lnTo>
                <a:lnTo>
                  <a:pt x="122" y="2241"/>
                </a:lnTo>
                <a:lnTo>
                  <a:pt x="116" y="2241"/>
                </a:lnTo>
                <a:cubicBezTo>
                  <a:pt x="122" y="2241"/>
                  <a:pt x="116" y="2241"/>
                  <a:pt x="122" y="2252"/>
                </a:cubicBezTo>
                <a:cubicBezTo>
                  <a:pt x="122" y="2254"/>
                  <a:pt x="123" y="2254"/>
                  <a:pt x="125" y="2254"/>
                </a:cubicBezTo>
                <a:lnTo>
                  <a:pt x="125" y="2254"/>
                </a:lnTo>
                <a:lnTo>
                  <a:pt x="122" y="2258"/>
                </a:lnTo>
                <a:lnTo>
                  <a:pt x="127" y="2258"/>
                </a:lnTo>
                <a:lnTo>
                  <a:pt x="127" y="2263"/>
                </a:lnTo>
                <a:cubicBezTo>
                  <a:pt x="127" y="2263"/>
                  <a:pt x="127" y="2258"/>
                  <a:pt x="138" y="2258"/>
                </a:cubicBezTo>
                <a:lnTo>
                  <a:pt x="138" y="2263"/>
                </a:lnTo>
                <a:cubicBezTo>
                  <a:pt x="138" y="2261"/>
                  <a:pt x="139" y="2261"/>
                  <a:pt x="140" y="2261"/>
                </a:cubicBezTo>
                <a:cubicBezTo>
                  <a:pt x="142" y="2261"/>
                  <a:pt x="144" y="2263"/>
                  <a:pt x="144" y="2263"/>
                </a:cubicBezTo>
                <a:lnTo>
                  <a:pt x="144" y="2269"/>
                </a:lnTo>
                <a:lnTo>
                  <a:pt x="144" y="2280"/>
                </a:lnTo>
                <a:lnTo>
                  <a:pt x="144" y="2285"/>
                </a:lnTo>
                <a:lnTo>
                  <a:pt x="150" y="2285"/>
                </a:lnTo>
                <a:cubicBezTo>
                  <a:pt x="144" y="2285"/>
                  <a:pt x="150" y="2291"/>
                  <a:pt x="144" y="2291"/>
                </a:cubicBezTo>
                <a:cubicBezTo>
                  <a:pt x="144" y="2296"/>
                  <a:pt x="144" y="2296"/>
                  <a:pt x="150" y="2296"/>
                </a:cubicBezTo>
                <a:cubicBezTo>
                  <a:pt x="155" y="2296"/>
                  <a:pt x="150" y="2291"/>
                  <a:pt x="150" y="2291"/>
                </a:cubicBezTo>
                <a:cubicBezTo>
                  <a:pt x="153" y="2291"/>
                  <a:pt x="159" y="2288"/>
                  <a:pt x="163" y="2288"/>
                </a:cubicBezTo>
                <a:cubicBezTo>
                  <a:pt x="165" y="2288"/>
                  <a:pt x="166" y="2289"/>
                  <a:pt x="166" y="2291"/>
                </a:cubicBezTo>
                <a:lnTo>
                  <a:pt x="172" y="2291"/>
                </a:lnTo>
                <a:cubicBezTo>
                  <a:pt x="166" y="2296"/>
                  <a:pt x="166" y="2307"/>
                  <a:pt x="172" y="2307"/>
                </a:cubicBezTo>
                <a:cubicBezTo>
                  <a:pt x="172" y="2307"/>
                  <a:pt x="172" y="2296"/>
                  <a:pt x="177" y="2296"/>
                </a:cubicBezTo>
                <a:cubicBezTo>
                  <a:pt x="177" y="2296"/>
                  <a:pt x="177" y="2307"/>
                  <a:pt x="183" y="2307"/>
                </a:cubicBezTo>
                <a:lnTo>
                  <a:pt x="194" y="2307"/>
                </a:lnTo>
                <a:cubicBezTo>
                  <a:pt x="199" y="2307"/>
                  <a:pt x="199" y="2307"/>
                  <a:pt x="199" y="2313"/>
                </a:cubicBezTo>
                <a:cubicBezTo>
                  <a:pt x="199" y="2313"/>
                  <a:pt x="199" y="2307"/>
                  <a:pt x="205" y="2307"/>
                </a:cubicBezTo>
                <a:cubicBezTo>
                  <a:pt x="199" y="2313"/>
                  <a:pt x="205" y="2313"/>
                  <a:pt x="205" y="2313"/>
                </a:cubicBezTo>
                <a:lnTo>
                  <a:pt x="205" y="2318"/>
                </a:lnTo>
                <a:cubicBezTo>
                  <a:pt x="205" y="2313"/>
                  <a:pt x="210" y="2313"/>
                  <a:pt x="210" y="2313"/>
                </a:cubicBezTo>
                <a:lnTo>
                  <a:pt x="210" y="2313"/>
                </a:lnTo>
                <a:cubicBezTo>
                  <a:pt x="208" y="2316"/>
                  <a:pt x="208" y="2316"/>
                  <a:pt x="208" y="2316"/>
                </a:cubicBezTo>
                <a:cubicBezTo>
                  <a:pt x="209" y="2316"/>
                  <a:pt x="210" y="2316"/>
                  <a:pt x="210" y="2318"/>
                </a:cubicBezTo>
                <a:cubicBezTo>
                  <a:pt x="210" y="2316"/>
                  <a:pt x="213" y="2316"/>
                  <a:pt x="216" y="2316"/>
                </a:cubicBezTo>
                <a:cubicBezTo>
                  <a:pt x="219" y="2316"/>
                  <a:pt x="221" y="2316"/>
                  <a:pt x="221" y="2313"/>
                </a:cubicBezTo>
                <a:lnTo>
                  <a:pt x="221" y="2318"/>
                </a:lnTo>
                <a:cubicBezTo>
                  <a:pt x="221" y="2324"/>
                  <a:pt x="227" y="2324"/>
                  <a:pt x="227" y="2324"/>
                </a:cubicBezTo>
                <a:lnTo>
                  <a:pt x="227" y="2318"/>
                </a:lnTo>
                <a:lnTo>
                  <a:pt x="227" y="2313"/>
                </a:lnTo>
                <a:cubicBezTo>
                  <a:pt x="227" y="2310"/>
                  <a:pt x="227" y="2310"/>
                  <a:pt x="228" y="2310"/>
                </a:cubicBezTo>
                <a:cubicBezTo>
                  <a:pt x="228" y="2310"/>
                  <a:pt x="230" y="2310"/>
                  <a:pt x="233" y="2307"/>
                </a:cubicBezTo>
                <a:lnTo>
                  <a:pt x="233" y="2307"/>
                </a:lnTo>
                <a:cubicBezTo>
                  <a:pt x="233" y="2307"/>
                  <a:pt x="227" y="2318"/>
                  <a:pt x="233" y="2318"/>
                </a:cubicBezTo>
                <a:lnTo>
                  <a:pt x="238" y="2313"/>
                </a:lnTo>
                <a:cubicBezTo>
                  <a:pt x="238" y="2311"/>
                  <a:pt x="239" y="2310"/>
                  <a:pt x="241" y="2309"/>
                </a:cubicBezTo>
                <a:lnTo>
                  <a:pt x="241" y="2309"/>
                </a:lnTo>
                <a:lnTo>
                  <a:pt x="249" y="2313"/>
                </a:lnTo>
                <a:cubicBezTo>
                  <a:pt x="249" y="2313"/>
                  <a:pt x="255" y="2313"/>
                  <a:pt x="255" y="2307"/>
                </a:cubicBezTo>
                <a:cubicBezTo>
                  <a:pt x="255" y="2307"/>
                  <a:pt x="249" y="2296"/>
                  <a:pt x="255" y="2296"/>
                </a:cubicBezTo>
                <a:lnTo>
                  <a:pt x="260" y="2296"/>
                </a:lnTo>
                <a:lnTo>
                  <a:pt x="260" y="2291"/>
                </a:lnTo>
                <a:cubicBezTo>
                  <a:pt x="262" y="2293"/>
                  <a:pt x="263" y="2293"/>
                  <a:pt x="265" y="2293"/>
                </a:cubicBezTo>
                <a:cubicBezTo>
                  <a:pt x="267" y="2293"/>
                  <a:pt x="269" y="2291"/>
                  <a:pt x="277" y="2291"/>
                </a:cubicBezTo>
                <a:cubicBezTo>
                  <a:pt x="271" y="2288"/>
                  <a:pt x="271" y="2288"/>
                  <a:pt x="273" y="2288"/>
                </a:cubicBezTo>
                <a:cubicBezTo>
                  <a:pt x="274" y="2288"/>
                  <a:pt x="277" y="2288"/>
                  <a:pt x="277" y="2285"/>
                </a:cubicBezTo>
                <a:lnTo>
                  <a:pt x="282" y="2291"/>
                </a:lnTo>
                <a:cubicBezTo>
                  <a:pt x="283" y="2291"/>
                  <a:pt x="283" y="2291"/>
                  <a:pt x="283" y="2291"/>
                </a:cubicBezTo>
                <a:lnTo>
                  <a:pt x="283" y="2291"/>
                </a:lnTo>
                <a:cubicBezTo>
                  <a:pt x="283" y="2290"/>
                  <a:pt x="284" y="2289"/>
                  <a:pt x="285" y="2289"/>
                </a:cubicBezTo>
                <a:cubicBezTo>
                  <a:pt x="286" y="2289"/>
                  <a:pt x="287" y="2290"/>
                  <a:pt x="288" y="2291"/>
                </a:cubicBezTo>
                <a:cubicBezTo>
                  <a:pt x="288" y="2293"/>
                  <a:pt x="288" y="2293"/>
                  <a:pt x="288" y="2293"/>
                </a:cubicBezTo>
                <a:cubicBezTo>
                  <a:pt x="288" y="2293"/>
                  <a:pt x="290" y="2291"/>
                  <a:pt x="293" y="2291"/>
                </a:cubicBezTo>
                <a:cubicBezTo>
                  <a:pt x="304" y="2291"/>
                  <a:pt x="294" y="2285"/>
                  <a:pt x="293" y="2280"/>
                </a:cubicBezTo>
                <a:lnTo>
                  <a:pt x="293" y="2280"/>
                </a:lnTo>
                <a:cubicBezTo>
                  <a:pt x="294" y="2284"/>
                  <a:pt x="299" y="2287"/>
                  <a:pt x="302" y="2287"/>
                </a:cubicBezTo>
                <a:cubicBezTo>
                  <a:pt x="304" y="2287"/>
                  <a:pt x="304" y="2287"/>
                  <a:pt x="304" y="2285"/>
                </a:cubicBezTo>
                <a:cubicBezTo>
                  <a:pt x="304" y="2283"/>
                  <a:pt x="303" y="2282"/>
                  <a:pt x="302" y="2281"/>
                </a:cubicBezTo>
                <a:lnTo>
                  <a:pt x="302" y="2281"/>
                </a:lnTo>
                <a:cubicBezTo>
                  <a:pt x="301" y="2282"/>
                  <a:pt x="301" y="2282"/>
                  <a:pt x="300" y="2282"/>
                </a:cubicBezTo>
                <a:cubicBezTo>
                  <a:pt x="299" y="2282"/>
                  <a:pt x="296" y="2281"/>
                  <a:pt x="293" y="2280"/>
                </a:cubicBezTo>
                <a:lnTo>
                  <a:pt x="293" y="2280"/>
                </a:lnTo>
                <a:cubicBezTo>
                  <a:pt x="293" y="2280"/>
                  <a:pt x="293" y="2280"/>
                  <a:pt x="293" y="2280"/>
                </a:cubicBezTo>
                <a:lnTo>
                  <a:pt x="293" y="2280"/>
                </a:lnTo>
                <a:cubicBezTo>
                  <a:pt x="293" y="2280"/>
                  <a:pt x="299" y="2280"/>
                  <a:pt x="302" y="2281"/>
                </a:cubicBezTo>
                <a:lnTo>
                  <a:pt x="302" y="2281"/>
                </a:lnTo>
                <a:cubicBezTo>
                  <a:pt x="304" y="2280"/>
                  <a:pt x="304" y="2275"/>
                  <a:pt x="304" y="2269"/>
                </a:cubicBezTo>
                <a:cubicBezTo>
                  <a:pt x="301" y="2267"/>
                  <a:pt x="300" y="2266"/>
                  <a:pt x="299" y="2266"/>
                </a:cubicBezTo>
                <a:cubicBezTo>
                  <a:pt x="298" y="2266"/>
                  <a:pt x="299" y="2269"/>
                  <a:pt x="288" y="2269"/>
                </a:cubicBezTo>
                <a:cubicBezTo>
                  <a:pt x="288" y="2269"/>
                  <a:pt x="293" y="2280"/>
                  <a:pt x="288" y="2280"/>
                </a:cubicBezTo>
                <a:cubicBezTo>
                  <a:pt x="288" y="2280"/>
                  <a:pt x="288" y="2269"/>
                  <a:pt x="282" y="2269"/>
                </a:cubicBezTo>
                <a:cubicBezTo>
                  <a:pt x="282" y="2268"/>
                  <a:pt x="281" y="2267"/>
                  <a:pt x="281" y="2267"/>
                </a:cubicBezTo>
                <a:cubicBezTo>
                  <a:pt x="278" y="2267"/>
                  <a:pt x="282" y="2280"/>
                  <a:pt x="277" y="2280"/>
                </a:cubicBezTo>
                <a:lnTo>
                  <a:pt x="277" y="2269"/>
                </a:lnTo>
                <a:lnTo>
                  <a:pt x="277" y="2263"/>
                </a:lnTo>
                <a:cubicBezTo>
                  <a:pt x="282" y="2263"/>
                  <a:pt x="288" y="2258"/>
                  <a:pt x="293" y="2252"/>
                </a:cubicBezTo>
                <a:cubicBezTo>
                  <a:pt x="304" y="2252"/>
                  <a:pt x="304" y="2241"/>
                  <a:pt x="310" y="2235"/>
                </a:cubicBezTo>
                <a:lnTo>
                  <a:pt x="310" y="2230"/>
                </a:lnTo>
                <a:lnTo>
                  <a:pt x="316" y="2230"/>
                </a:lnTo>
                <a:cubicBezTo>
                  <a:pt x="316" y="2230"/>
                  <a:pt x="318" y="2232"/>
                  <a:pt x="318" y="2234"/>
                </a:cubicBezTo>
                <a:lnTo>
                  <a:pt x="318" y="2234"/>
                </a:lnTo>
                <a:cubicBezTo>
                  <a:pt x="326" y="2231"/>
                  <a:pt x="343" y="2234"/>
                  <a:pt x="343" y="2224"/>
                </a:cubicBezTo>
                <a:cubicBezTo>
                  <a:pt x="349" y="2224"/>
                  <a:pt x="343" y="2224"/>
                  <a:pt x="349" y="2230"/>
                </a:cubicBezTo>
                <a:cubicBezTo>
                  <a:pt x="349" y="2224"/>
                  <a:pt x="365" y="2224"/>
                  <a:pt x="365" y="2213"/>
                </a:cubicBezTo>
                <a:cubicBezTo>
                  <a:pt x="376" y="2208"/>
                  <a:pt x="376" y="2197"/>
                  <a:pt x="376" y="2186"/>
                </a:cubicBezTo>
                <a:cubicBezTo>
                  <a:pt x="376" y="2186"/>
                  <a:pt x="376" y="2180"/>
                  <a:pt x="371" y="2180"/>
                </a:cubicBezTo>
                <a:cubicBezTo>
                  <a:pt x="376" y="2175"/>
                  <a:pt x="376" y="2152"/>
                  <a:pt x="376" y="2141"/>
                </a:cubicBezTo>
                <a:cubicBezTo>
                  <a:pt x="376" y="2125"/>
                  <a:pt x="371" y="2114"/>
                  <a:pt x="371" y="2103"/>
                </a:cubicBezTo>
                <a:lnTo>
                  <a:pt x="387" y="2092"/>
                </a:lnTo>
                <a:lnTo>
                  <a:pt x="387" y="2097"/>
                </a:lnTo>
                <a:lnTo>
                  <a:pt x="393" y="2086"/>
                </a:lnTo>
                <a:lnTo>
                  <a:pt x="399" y="2086"/>
                </a:lnTo>
                <a:cubicBezTo>
                  <a:pt x="399" y="2086"/>
                  <a:pt x="409" y="2086"/>
                  <a:pt x="408" y="2089"/>
                </a:cubicBezTo>
                <a:lnTo>
                  <a:pt x="408" y="2089"/>
                </a:lnTo>
                <a:lnTo>
                  <a:pt x="426" y="2075"/>
                </a:lnTo>
                <a:lnTo>
                  <a:pt x="432" y="2086"/>
                </a:lnTo>
                <a:cubicBezTo>
                  <a:pt x="440" y="2077"/>
                  <a:pt x="452" y="2066"/>
                  <a:pt x="457" y="2066"/>
                </a:cubicBezTo>
                <a:cubicBezTo>
                  <a:pt x="459" y="2066"/>
                  <a:pt x="459" y="2067"/>
                  <a:pt x="459" y="2069"/>
                </a:cubicBezTo>
                <a:cubicBezTo>
                  <a:pt x="475" y="2059"/>
                  <a:pt x="481" y="2058"/>
                  <a:pt x="500" y="2040"/>
                </a:cubicBezTo>
                <a:lnTo>
                  <a:pt x="500" y="2040"/>
                </a:lnTo>
                <a:cubicBezTo>
                  <a:pt x="500" y="2040"/>
                  <a:pt x="500" y="2040"/>
                  <a:pt x="500" y="2040"/>
                </a:cubicBezTo>
                <a:cubicBezTo>
                  <a:pt x="503" y="2040"/>
                  <a:pt x="510" y="2038"/>
                  <a:pt x="513" y="2038"/>
                </a:cubicBezTo>
                <a:cubicBezTo>
                  <a:pt x="514" y="2038"/>
                  <a:pt x="514" y="2039"/>
                  <a:pt x="509" y="2042"/>
                </a:cubicBezTo>
                <a:cubicBezTo>
                  <a:pt x="526" y="2036"/>
                  <a:pt x="515" y="2031"/>
                  <a:pt x="526" y="2031"/>
                </a:cubicBezTo>
                <a:cubicBezTo>
                  <a:pt x="531" y="2031"/>
                  <a:pt x="531" y="2036"/>
                  <a:pt x="526" y="2042"/>
                </a:cubicBezTo>
                <a:lnTo>
                  <a:pt x="531" y="2036"/>
                </a:lnTo>
                <a:lnTo>
                  <a:pt x="537" y="2031"/>
                </a:lnTo>
                <a:cubicBezTo>
                  <a:pt x="541" y="2031"/>
                  <a:pt x="542" y="2033"/>
                  <a:pt x="546" y="2033"/>
                </a:cubicBezTo>
                <a:cubicBezTo>
                  <a:pt x="547" y="2033"/>
                  <a:pt x="550" y="2032"/>
                  <a:pt x="553" y="2031"/>
                </a:cubicBezTo>
                <a:lnTo>
                  <a:pt x="553" y="2020"/>
                </a:lnTo>
                <a:lnTo>
                  <a:pt x="559" y="2020"/>
                </a:lnTo>
                <a:cubicBezTo>
                  <a:pt x="553" y="2020"/>
                  <a:pt x="559" y="2014"/>
                  <a:pt x="565" y="2014"/>
                </a:cubicBezTo>
                <a:lnTo>
                  <a:pt x="570" y="2009"/>
                </a:lnTo>
                <a:lnTo>
                  <a:pt x="570" y="2009"/>
                </a:lnTo>
                <a:cubicBezTo>
                  <a:pt x="569" y="2010"/>
                  <a:pt x="569" y="2010"/>
                  <a:pt x="569" y="2010"/>
                </a:cubicBezTo>
                <a:cubicBezTo>
                  <a:pt x="570" y="2010"/>
                  <a:pt x="576" y="2007"/>
                  <a:pt x="579" y="2007"/>
                </a:cubicBezTo>
                <a:cubicBezTo>
                  <a:pt x="580" y="2007"/>
                  <a:pt x="581" y="2007"/>
                  <a:pt x="581" y="2009"/>
                </a:cubicBezTo>
                <a:cubicBezTo>
                  <a:pt x="587" y="2003"/>
                  <a:pt x="587" y="2003"/>
                  <a:pt x="598" y="1992"/>
                </a:cubicBezTo>
                <a:lnTo>
                  <a:pt x="592" y="1992"/>
                </a:lnTo>
                <a:cubicBezTo>
                  <a:pt x="596" y="1989"/>
                  <a:pt x="598" y="1989"/>
                  <a:pt x="599" y="1989"/>
                </a:cubicBezTo>
                <a:cubicBezTo>
                  <a:pt x="602" y="1989"/>
                  <a:pt x="600" y="1993"/>
                  <a:pt x="601" y="1993"/>
                </a:cubicBezTo>
                <a:cubicBezTo>
                  <a:pt x="602" y="1993"/>
                  <a:pt x="604" y="1991"/>
                  <a:pt x="609" y="1986"/>
                </a:cubicBezTo>
                <a:cubicBezTo>
                  <a:pt x="625" y="1981"/>
                  <a:pt x="637" y="1964"/>
                  <a:pt x="648" y="1959"/>
                </a:cubicBezTo>
                <a:lnTo>
                  <a:pt x="648" y="1959"/>
                </a:lnTo>
                <a:cubicBezTo>
                  <a:pt x="642" y="1964"/>
                  <a:pt x="648" y="1964"/>
                  <a:pt x="648" y="1964"/>
                </a:cubicBezTo>
                <a:cubicBezTo>
                  <a:pt x="653" y="1959"/>
                  <a:pt x="675" y="1948"/>
                  <a:pt x="681" y="1937"/>
                </a:cubicBezTo>
                <a:lnTo>
                  <a:pt x="681" y="1937"/>
                </a:lnTo>
                <a:cubicBezTo>
                  <a:pt x="648" y="2042"/>
                  <a:pt x="553" y="2313"/>
                  <a:pt x="559" y="2401"/>
                </a:cubicBezTo>
                <a:cubicBezTo>
                  <a:pt x="559" y="2407"/>
                  <a:pt x="559" y="2418"/>
                  <a:pt x="565" y="2418"/>
                </a:cubicBezTo>
                <a:cubicBezTo>
                  <a:pt x="565" y="2424"/>
                  <a:pt x="559" y="2424"/>
                  <a:pt x="559" y="2429"/>
                </a:cubicBezTo>
                <a:cubicBezTo>
                  <a:pt x="560" y="2428"/>
                  <a:pt x="561" y="2427"/>
                  <a:pt x="562" y="2427"/>
                </a:cubicBezTo>
                <a:cubicBezTo>
                  <a:pt x="564" y="2427"/>
                  <a:pt x="565" y="2431"/>
                  <a:pt x="567" y="2431"/>
                </a:cubicBezTo>
                <a:cubicBezTo>
                  <a:pt x="568" y="2431"/>
                  <a:pt x="569" y="2430"/>
                  <a:pt x="570" y="2429"/>
                </a:cubicBezTo>
                <a:lnTo>
                  <a:pt x="570" y="2435"/>
                </a:lnTo>
                <a:cubicBezTo>
                  <a:pt x="570" y="2435"/>
                  <a:pt x="570" y="2429"/>
                  <a:pt x="581" y="2429"/>
                </a:cubicBezTo>
                <a:lnTo>
                  <a:pt x="570" y="2424"/>
                </a:lnTo>
                <a:cubicBezTo>
                  <a:pt x="570" y="2418"/>
                  <a:pt x="581" y="2418"/>
                  <a:pt x="581" y="2418"/>
                </a:cubicBezTo>
                <a:cubicBezTo>
                  <a:pt x="581" y="2407"/>
                  <a:pt x="570" y="2401"/>
                  <a:pt x="581" y="2396"/>
                </a:cubicBezTo>
                <a:cubicBezTo>
                  <a:pt x="581" y="2390"/>
                  <a:pt x="587" y="2390"/>
                  <a:pt x="587" y="2390"/>
                </a:cubicBezTo>
                <a:lnTo>
                  <a:pt x="592" y="2379"/>
                </a:lnTo>
                <a:lnTo>
                  <a:pt x="592" y="2379"/>
                </a:lnTo>
                <a:cubicBezTo>
                  <a:pt x="588" y="2388"/>
                  <a:pt x="590" y="2393"/>
                  <a:pt x="592" y="2395"/>
                </a:cubicBezTo>
                <a:lnTo>
                  <a:pt x="592" y="2395"/>
                </a:lnTo>
                <a:lnTo>
                  <a:pt x="587" y="2407"/>
                </a:lnTo>
                <a:lnTo>
                  <a:pt x="581" y="2429"/>
                </a:lnTo>
                <a:lnTo>
                  <a:pt x="637" y="2451"/>
                </a:lnTo>
                <a:lnTo>
                  <a:pt x="648" y="2401"/>
                </a:lnTo>
                <a:lnTo>
                  <a:pt x="648" y="2396"/>
                </a:lnTo>
                <a:cubicBezTo>
                  <a:pt x="648" y="2396"/>
                  <a:pt x="650" y="2393"/>
                  <a:pt x="652" y="2393"/>
                </a:cubicBezTo>
                <a:cubicBezTo>
                  <a:pt x="652" y="2393"/>
                  <a:pt x="653" y="2394"/>
                  <a:pt x="653" y="2396"/>
                </a:cubicBezTo>
                <a:lnTo>
                  <a:pt x="664" y="2379"/>
                </a:lnTo>
                <a:lnTo>
                  <a:pt x="670" y="2379"/>
                </a:lnTo>
                <a:cubicBezTo>
                  <a:pt x="670" y="2375"/>
                  <a:pt x="670" y="2360"/>
                  <a:pt x="673" y="2360"/>
                </a:cubicBezTo>
                <a:cubicBezTo>
                  <a:pt x="673" y="2360"/>
                  <a:pt x="674" y="2361"/>
                  <a:pt x="675" y="2363"/>
                </a:cubicBezTo>
                <a:cubicBezTo>
                  <a:pt x="675" y="2346"/>
                  <a:pt x="675" y="2341"/>
                  <a:pt x="681" y="2324"/>
                </a:cubicBezTo>
                <a:cubicBezTo>
                  <a:pt x="681" y="2328"/>
                  <a:pt x="682" y="2329"/>
                  <a:pt x="683" y="2329"/>
                </a:cubicBezTo>
                <a:cubicBezTo>
                  <a:pt x="687" y="2329"/>
                  <a:pt x="692" y="2321"/>
                  <a:pt x="693" y="2321"/>
                </a:cubicBezTo>
                <a:lnTo>
                  <a:pt x="693" y="2321"/>
                </a:lnTo>
                <a:cubicBezTo>
                  <a:pt x="693" y="2321"/>
                  <a:pt x="693" y="2322"/>
                  <a:pt x="692" y="2324"/>
                </a:cubicBezTo>
                <a:cubicBezTo>
                  <a:pt x="697" y="2318"/>
                  <a:pt x="692" y="2318"/>
                  <a:pt x="692" y="2313"/>
                </a:cubicBezTo>
                <a:cubicBezTo>
                  <a:pt x="693" y="2311"/>
                  <a:pt x="695" y="2311"/>
                  <a:pt x="695" y="2311"/>
                </a:cubicBezTo>
                <a:cubicBezTo>
                  <a:pt x="697" y="2311"/>
                  <a:pt x="697" y="2314"/>
                  <a:pt x="697" y="2318"/>
                </a:cubicBezTo>
                <a:lnTo>
                  <a:pt x="697" y="2313"/>
                </a:lnTo>
                <a:lnTo>
                  <a:pt x="697" y="2307"/>
                </a:lnTo>
                <a:cubicBezTo>
                  <a:pt x="700" y="2302"/>
                  <a:pt x="702" y="2302"/>
                  <a:pt x="702" y="2302"/>
                </a:cubicBezTo>
                <a:cubicBezTo>
                  <a:pt x="703" y="2302"/>
                  <a:pt x="703" y="2302"/>
                  <a:pt x="703" y="2296"/>
                </a:cubicBezTo>
                <a:lnTo>
                  <a:pt x="697" y="2296"/>
                </a:lnTo>
                <a:lnTo>
                  <a:pt x="703" y="2291"/>
                </a:lnTo>
                <a:lnTo>
                  <a:pt x="703" y="2285"/>
                </a:lnTo>
                <a:lnTo>
                  <a:pt x="703" y="2280"/>
                </a:lnTo>
                <a:cubicBezTo>
                  <a:pt x="703" y="2281"/>
                  <a:pt x="703" y="2281"/>
                  <a:pt x="703" y="2281"/>
                </a:cubicBezTo>
                <a:cubicBezTo>
                  <a:pt x="703" y="2281"/>
                  <a:pt x="703" y="2276"/>
                  <a:pt x="705" y="2276"/>
                </a:cubicBezTo>
                <a:cubicBezTo>
                  <a:pt x="706" y="2276"/>
                  <a:pt x="707" y="2277"/>
                  <a:pt x="708" y="2280"/>
                </a:cubicBezTo>
                <a:cubicBezTo>
                  <a:pt x="708" y="2269"/>
                  <a:pt x="708" y="2269"/>
                  <a:pt x="720" y="2263"/>
                </a:cubicBezTo>
                <a:lnTo>
                  <a:pt x="708" y="2263"/>
                </a:lnTo>
                <a:cubicBezTo>
                  <a:pt x="708" y="2259"/>
                  <a:pt x="710" y="2258"/>
                  <a:pt x="712" y="2258"/>
                </a:cubicBezTo>
                <a:cubicBezTo>
                  <a:pt x="714" y="2258"/>
                  <a:pt x="716" y="2259"/>
                  <a:pt x="718" y="2259"/>
                </a:cubicBezTo>
                <a:cubicBezTo>
                  <a:pt x="719" y="2259"/>
                  <a:pt x="720" y="2259"/>
                  <a:pt x="720" y="2258"/>
                </a:cubicBezTo>
                <a:lnTo>
                  <a:pt x="708" y="2258"/>
                </a:lnTo>
                <a:cubicBezTo>
                  <a:pt x="725" y="2241"/>
                  <a:pt x="720" y="2230"/>
                  <a:pt x="725" y="2224"/>
                </a:cubicBezTo>
                <a:cubicBezTo>
                  <a:pt x="725" y="2225"/>
                  <a:pt x="725" y="2226"/>
                  <a:pt x="725" y="2227"/>
                </a:cubicBezTo>
                <a:lnTo>
                  <a:pt x="725" y="2227"/>
                </a:lnTo>
                <a:cubicBezTo>
                  <a:pt x="727" y="2219"/>
                  <a:pt x="731" y="2206"/>
                  <a:pt x="731" y="2197"/>
                </a:cubicBezTo>
                <a:cubicBezTo>
                  <a:pt x="736" y="2197"/>
                  <a:pt x="736" y="2197"/>
                  <a:pt x="747" y="2180"/>
                </a:cubicBezTo>
                <a:lnTo>
                  <a:pt x="747" y="2169"/>
                </a:lnTo>
                <a:cubicBezTo>
                  <a:pt x="753" y="2158"/>
                  <a:pt x="753" y="2147"/>
                  <a:pt x="753" y="2147"/>
                </a:cubicBezTo>
                <a:lnTo>
                  <a:pt x="753" y="2141"/>
                </a:lnTo>
                <a:lnTo>
                  <a:pt x="747" y="2141"/>
                </a:lnTo>
                <a:cubicBezTo>
                  <a:pt x="758" y="2130"/>
                  <a:pt x="747" y="2119"/>
                  <a:pt x="758" y="2114"/>
                </a:cubicBezTo>
                <a:lnTo>
                  <a:pt x="758" y="2103"/>
                </a:lnTo>
                <a:lnTo>
                  <a:pt x="764" y="2103"/>
                </a:lnTo>
                <a:lnTo>
                  <a:pt x="775" y="2086"/>
                </a:lnTo>
                <a:lnTo>
                  <a:pt x="764" y="2092"/>
                </a:lnTo>
                <a:lnTo>
                  <a:pt x="764" y="2075"/>
                </a:lnTo>
                <a:cubicBezTo>
                  <a:pt x="764" y="2079"/>
                  <a:pt x="764" y="2081"/>
                  <a:pt x="764" y="2081"/>
                </a:cubicBezTo>
                <a:cubicBezTo>
                  <a:pt x="765" y="2081"/>
                  <a:pt x="767" y="2069"/>
                  <a:pt x="775" y="2069"/>
                </a:cubicBezTo>
                <a:cubicBezTo>
                  <a:pt x="775" y="2066"/>
                  <a:pt x="777" y="2064"/>
                  <a:pt x="779" y="2062"/>
                </a:cubicBezTo>
                <a:lnTo>
                  <a:pt x="779" y="2062"/>
                </a:lnTo>
                <a:cubicBezTo>
                  <a:pt x="780" y="2063"/>
                  <a:pt x="780" y="2064"/>
                  <a:pt x="780" y="2064"/>
                </a:cubicBezTo>
                <a:lnTo>
                  <a:pt x="780" y="2058"/>
                </a:lnTo>
                <a:cubicBezTo>
                  <a:pt x="780" y="2060"/>
                  <a:pt x="780" y="2061"/>
                  <a:pt x="779" y="2062"/>
                </a:cubicBezTo>
                <a:lnTo>
                  <a:pt x="779" y="2062"/>
                </a:lnTo>
                <a:cubicBezTo>
                  <a:pt x="778" y="2061"/>
                  <a:pt x="777" y="2058"/>
                  <a:pt x="780" y="2058"/>
                </a:cubicBezTo>
                <a:cubicBezTo>
                  <a:pt x="780" y="2047"/>
                  <a:pt x="786" y="2036"/>
                  <a:pt x="786" y="2036"/>
                </a:cubicBezTo>
                <a:lnTo>
                  <a:pt x="791" y="2036"/>
                </a:lnTo>
                <a:cubicBezTo>
                  <a:pt x="791" y="2020"/>
                  <a:pt x="791" y="2031"/>
                  <a:pt x="803" y="2014"/>
                </a:cubicBezTo>
                <a:lnTo>
                  <a:pt x="803" y="2009"/>
                </a:lnTo>
                <a:lnTo>
                  <a:pt x="808" y="2003"/>
                </a:lnTo>
                <a:lnTo>
                  <a:pt x="803" y="2003"/>
                </a:lnTo>
                <a:cubicBezTo>
                  <a:pt x="803" y="1992"/>
                  <a:pt x="803" y="1992"/>
                  <a:pt x="808" y="1986"/>
                </a:cubicBezTo>
                <a:cubicBezTo>
                  <a:pt x="808" y="1975"/>
                  <a:pt x="819" y="1975"/>
                  <a:pt x="819" y="1959"/>
                </a:cubicBezTo>
                <a:cubicBezTo>
                  <a:pt x="819" y="1948"/>
                  <a:pt x="830" y="1953"/>
                  <a:pt x="830" y="1937"/>
                </a:cubicBezTo>
                <a:lnTo>
                  <a:pt x="830" y="1931"/>
                </a:lnTo>
                <a:lnTo>
                  <a:pt x="836" y="1931"/>
                </a:lnTo>
                <a:lnTo>
                  <a:pt x="830" y="1926"/>
                </a:lnTo>
                <a:lnTo>
                  <a:pt x="836" y="1926"/>
                </a:lnTo>
                <a:cubicBezTo>
                  <a:pt x="841" y="1926"/>
                  <a:pt x="841" y="1909"/>
                  <a:pt x="847" y="1903"/>
                </a:cubicBezTo>
                <a:lnTo>
                  <a:pt x="841" y="1903"/>
                </a:lnTo>
                <a:cubicBezTo>
                  <a:pt x="836" y="1876"/>
                  <a:pt x="863" y="1865"/>
                  <a:pt x="869" y="1815"/>
                </a:cubicBezTo>
                <a:lnTo>
                  <a:pt x="874" y="1815"/>
                </a:lnTo>
                <a:lnTo>
                  <a:pt x="874" y="1809"/>
                </a:lnTo>
                <a:cubicBezTo>
                  <a:pt x="877" y="1809"/>
                  <a:pt x="879" y="1809"/>
                  <a:pt x="880" y="1809"/>
                </a:cubicBezTo>
                <a:lnTo>
                  <a:pt x="880" y="1809"/>
                </a:lnTo>
                <a:cubicBezTo>
                  <a:pt x="890" y="1801"/>
                  <a:pt x="888" y="1807"/>
                  <a:pt x="902" y="1793"/>
                </a:cubicBezTo>
                <a:lnTo>
                  <a:pt x="913" y="1787"/>
                </a:lnTo>
                <a:lnTo>
                  <a:pt x="919" y="1787"/>
                </a:lnTo>
                <a:lnTo>
                  <a:pt x="930" y="1771"/>
                </a:lnTo>
                <a:lnTo>
                  <a:pt x="930" y="1782"/>
                </a:lnTo>
                <a:cubicBezTo>
                  <a:pt x="946" y="1765"/>
                  <a:pt x="952" y="1771"/>
                  <a:pt x="969" y="1759"/>
                </a:cubicBezTo>
                <a:lnTo>
                  <a:pt x="969" y="1765"/>
                </a:lnTo>
                <a:cubicBezTo>
                  <a:pt x="980" y="1754"/>
                  <a:pt x="980" y="1765"/>
                  <a:pt x="996" y="1743"/>
                </a:cubicBezTo>
                <a:lnTo>
                  <a:pt x="1002" y="1737"/>
                </a:lnTo>
                <a:lnTo>
                  <a:pt x="1007" y="1737"/>
                </a:lnTo>
                <a:lnTo>
                  <a:pt x="1007" y="1732"/>
                </a:lnTo>
                <a:cubicBezTo>
                  <a:pt x="1024" y="1732"/>
                  <a:pt x="1029" y="1726"/>
                  <a:pt x="1040" y="1715"/>
                </a:cubicBezTo>
                <a:lnTo>
                  <a:pt x="1035" y="1710"/>
                </a:lnTo>
                <a:cubicBezTo>
                  <a:pt x="1057" y="1682"/>
                  <a:pt x="1096" y="1676"/>
                  <a:pt x="1123" y="1654"/>
                </a:cubicBezTo>
                <a:lnTo>
                  <a:pt x="1123" y="1660"/>
                </a:lnTo>
                <a:lnTo>
                  <a:pt x="1135" y="1649"/>
                </a:lnTo>
                <a:cubicBezTo>
                  <a:pt x="1140" y="1649"/>
                  <a:pt x="1135" y="1654"/>
                  <a:pt x="1135" y="1654"/>
                </a:cubicBezTo>
                <a:lnTo>
                  <a:pt x="1135" y="1654"/>
                </a:lnTo>
                <a:cubicBezTo>
                  <a:pt x="1146" y="1643"/>
                  <a:pt x="1135" y="1649"/>
                  <a:pt x="1151" y="1632"/>
                </a:cubicBezTo>
                <a:cubicBezTo>
                  <a:pt x="1154" y="1632"/>
                  <a:pt x="1155" y="1633"/>
                  <a:pt x="1156" y="1634"/>
                </a:cubicBezTo>
                <a:lnTo>
                  <a:pt x="1156" y="1634"/>
                </a:lnTo>
                <a:cubicBezTo>
                  <a:pt x="1169" y="1622"/>
                  <a:pt x="1182" y="1613"/>
                  <a:pt x="1195" y="1605"/>
                </a:cubicBezTo>
                <a:cubicBezTo>
                  <a:pt x="1201" y="1599"/>
                  <a:pt x="1206" y="1599"/>
                  <a:pt x="1218" y="1593"/>
                </a:cubicBezTo>
                <a:cubicBezTo>
                  <a:pt x="1229" y="1704"/>
                  <a:pt x="1245" y="1843"/>
                  <a:pt x="1262" y="1953"/>
                </a:cubicBezTo>
                <a:lnTo>
                  <a:pt x="1262" y="1964"/>
                </a:lnTo>
                <a:lnTo>
                  <a:pt x="1262" y="1975"/>
                </a:lnTo>
                <a:cubicBezTo>
                  <a:pt x="1262" y="1975"/>
                  <a:pt x="1262" y="2003"/>
                  <a:pt x="1273" y="2036"/>
                </a:cubicBezTo>
                <a:cubicBezTo>
                  <a:pt x="1273" y="2042"/>
                  <a:pt x="1262" y="2047"/>
                  <a:pt x="1262" y="2058"/>
                </a:cubicBezTo>
                <a:lnTo>
                  <a:pt x="1256" y="2064"/>
                </a:lnTo>
                <a:cubicBezTo>
                  <a:pt x="1256" y="2069"/>
                  <a:pt x="1256" y="2075"/>
                  <a:pt x="1251" y="2086"/>
                </a:cubicBezTo>
                <a:cubicBezTo>
                  <a:pt x="1251" y="2092"/>
                  <a:pt x="1245" y="2097"/>
                  <a:pt x="1245" y="2103"/>
                </a:cubicBezTo>
                <a:cubicBezTo>
                  <a:pt x="1237" y="2110"/>
                  <a:pt x="1232" y="2116"/>
                  <a:pt x="1230" y="2116"/>
                </a:cubicBezTo>
                <a:lnTo>
                  <a:pt x="1230" y="2116"/>
                </a:lnTo>
                <a:cubicBezTo>
                  <a:pt x="1230" y="2115"/>
                  <a:pt x="1229" y="2114"/>
                  <a:pt x="1229" y="2114"/>
                </a:cubicBezTo>
                <a:lnTo>
                  <a:pt x="1229" y="2114"/>
                </a:lnTo>
                <a:cubicBezTo>
                  <a:pt x="1229" y="2115"/>
                  <a:pt x="1229" y="2116"/>
                  <a:pt x="1230" y="2116"/>
                </a:cubicBezTo>
                <a:cubicBezTo>
                  <a:pt x="1230" y="2116"/>
                  <a:pt x="1230" y="2116"/>
                  <a:pt x="1230" y="2116"/>
                </a:cubicBezTo>
                <a:lnTo>
                  <a:pt x="1230" y="2116"/>
                </a:lnTo>
                <a:cubicBezTo>
                  <a:pt x="1231" y="2121"/>
                  <a:pt x="1223" y="2125"/>
                  <a:pt x="1223" y="2125"/>
                </a:cubicBezTo>
                <a:cubicBezTo>
                  <a:pt x="1223" y="2125"/>
                  <a:pt x="980" y="2473"/>
                  <a:pt x="969" y="2584"/>
                </a:cubicBezTo>
                <a:cubicBezTo>
                  <a:pt x="969" y="2590"/>
                  <a:pt x="969" y="2595"/>
                  <a:pt x="974" y="2595"/>
                </a:cubicBezTo>
                <a:cubicBezTo>
                  <a:pt x="974" y="2598"/>
                  <a:pt x="973" y="2599"/>
                  <a:pt x="972" y="2600"/>
                </a:cubicBezTo>
                <a:lnTo>
                  <a:pt x="972" y="2600"/>
                </a:lnTo>
                <a:cubicBezTo>
                  <a:pt x="971" y="2600"/>
                  <a:pt x="971" y="2599"/>
                  <a:pt x="971" y="2599"/>
                </a:cubicBezTo>
                <a:cubicBezTo>
                  <a:pt x="970" y="2599"/>
                  <a:pt x="969" y="2600"/>
                  <a:pt x="969" y="2601"/>
                </a:cubicBezTo>
                <a:cubicBezTo>
                  <a:pt x="969" y="2601"/>
                  <a:pt x="970" y="2601"/>
                  <a:pt x="972" y="2600"/>
                </a:cubicBezTo>
                <a:lnTo>
                  <a:pt x="972" y="2600"/>
                </a:lnTo>
                <a:cubicBezTo>
                  <a:pt x="973" y="2601"/>
                  <a:pt x="974" y="2605"/>
                  <a:pt x="976" y="2605"/>
                </a:cubicBezTo>
                <a:cubicBezTo>
                  <a:pt x="977" y="2605"/>
                  <a:pt x="978" y="2604"/>
                  <a:pt x="980" y="2601"/>
                </a:cubicBezTo>
                <a:lnTo>
                  <a:pt x="980" y="2612"/>
                </a:lnTo>
                <a:cubicBezTo>
                  <a:pt x="980" y="2612"/>
                  <a:pt x="980" y="2601"/>
                  <a:pt x="985" y="2601"/>
                </a:cubicBezTo>
                <a:lnTo>
                  <a:pt x="980" y="2595"/>
                </a:lnTo>
                <a:lnTo>
                  <a:pt x="985" y="2590"/>
                </a:lnTo>
                <a:cubicBezTo>
                  <a:pt x="985" y="2584"/>
                  <a:pt x="980" y="2573"/>
                  <a:pt x="985" y="2567"/>
                </a:cubicBezTo>
                <a:cubicBezTo>
                  <a:pt x="989" y="2566"/>
                  <a:pt x="991" y="2565"/>
                  <a:pt x="993" y="2565"/>
                </a:cubicBezTo>
                <a:cubicBezTo>
                  <a:pt x="996" y="2565"/>
                  <a:pt x="996" y="2567"/>
                  <a:pt x="996" y="2567"/>
                </a:cubicBezTo>
                <a:lnTo>
                  <a:pt x="1002" y="2562"/>
                </a:lnTo>
                <a:lnTo>
                  <a:pt x="1002" y="2562"/>
                </a:lnTo>
                <a:cubicBezTo>
                  <a:pt x="996" y="2567"/>
                  <a:pt x="996" y="2573"/>
                  <a:pt x="1002" y="2573"/>
                </a:cubicBezTo>
                <a:cubicBezTo>
                  <a:pt x="1004" y="2570"/>
                  <a:pt x="1004" y="2570"/>
                  <a:pt x="1004" y="2570"/>
                </a:cubicBezTo>
                <a:cubicBezTo>
                  <a:pt x="1003" y="2570"/>
                  <a:pt x="1002" y="2570"/>
                  <a:pt x="1002" y="2567"/>
                </a:cubicBezTo>
                <a:cubicBezTo>
                  <a:pt x="1002" y="2566"/>
                  <a:pt x="1002" y="2565"/>
                  <a:pt x="1003" y="2565"/>
                </a:cubicBezTo>
                <a:cubicBezTo>
                  <a:pt x="1005" y="2565"/>
                  <a:pt x="1007" y="2567"/>
                  <a:pt x="1007" y="2567"/>
                </a:cubicBezTo>
                <a:lnTo>
                  <a:pt x="1013" y="2562"/>
                </a:lnTo>
                <a:lnTo>
                  <a:pt x="1013" y="2556"/>
                </a:lnTo>
                <a:cubicBezTo>
                  <a:pt x="1024" y="2556"/>
                  <a:pt x="1013" y="2540"/>
                  <a:pt x="1029" y="2540"/>
                </a:cubicBezTo>
                <a:lnTo>
                  <a:pt x="996" y="2590"/>
                </a:lnTo>
                <a:lnTo>
                  <a:pt x="980" y="2612"/>
                </a:lnTo>
                <a:lnTo>
                  <a:pt x="1029" y="2639"/>
                </a:lnTo>
                <a:lnTo>
                  <a:pt x="1057" y="2595"/>
                </a:lnTo>
                <a:cubicBezTo>
                  <a:pt x="1057" y="2595"/>
                  <a:pt x="1060" y="2593"/>
                  <a:pt x="1061" y="2593"/>
                </a:cubicBezTo>
                <a:cubicBezTo>
                  <a:pt x="1062" y="2593"/>
                  <a:pt x="1063" y="2593"/>
                  <a:pt x="1063" y="2595"/>
                </a:cubicBezTo>
                <a:lnTo>
                  <a:pt x="1068" y="2584"/>
                </a:lnTo>
                <a:lnTo>
                  <a:pt x="1079" y="2584"/>
                </a:lnTo>
                <a:cubicBezTo>
                  <a:pt x="1084" y="2574"/>
                  <a:pt x="1085" y="2561"/>
                  <a:pt x="1088" y="2561"/>
                </a:cubicBezTo>
                <a:cubicBezTo>
                  <a:pt x="1089" y="2561"/>
                  <a:pt x="1090" y="2561"/>
                  <a:pt x="1090" y="2562"/>
                </a:cubicBezTo>
                <a:cubicBezTo>
                  <a:pt x="1090" y="2545"/>
                  <a:pt x="1096" y="2540"/>
                  <a:pt x="1107" y="2529"/>
                </a:cubicBezTo>
                <a:cubicBezTo>
                  <a:pt x="1107" y="2531"/>
                  <a:pt x="1107" y="2532"/>
                  <a:pt x="1108" y="2532"/>
                </a:cubicBezTo>
                <a:cubicBezTo>
                  <a:pt x="1110" y="2532"/>
                  <a:pt x="1113" y="2528"/>
                  <a:pt x="1114" y="2528"/>
                </a:cubicBezTo>
                <a:lnTo>
                  <a:pt x="1114" y="2528"/>
                </a:lnTo>
                <a:cubicBezTo>
                  <a:pt x="1114" y="2528"/>
                  <a:pt x="1114" y="2529"/>
                  <a:pt x="1112" y="2534"/>
                </a:cubicBezTo>
                <a:cubicBezTo>
                  <a:pt x="1118" y="2529"/>
                  <a:pt x="1112" y="2529"/>
                  <a:pt x="1118" y="2518"/>
                </a:cubicBezTo>
                <a:cubicBezTo>
                  <a:pt x="1119" y="2516"/>
                  <a:pt x="1121" y="2515"/>
                  <a:pt x="1121" y="2515"/>
                </a:cubicBezTo>
                <a:cubicBezTo>
                  <a:pt x="1123" y="2515"/>
                  <a:pt x="1123" y="2521"/>
                  <a:pt x="1123" y="2529"/>
                </a:cubicBezTo>
                <a:lnTo>
                  <a:pt x="1123" y="2518"/>
                </a:lnTo>
                <a:lnTo>
                  <a:pt x="1123" y="2512"/>
                </a:lnTo>
                <a:cubicBezTo>
                  <a:pt x="1126" y="2509"/>
                  <a:pt x="1128" y="2509"/>
                  <a:pt x="1128" y="2509"/>
                </a:cubicBezTo>
                <a:cubicBezTo>
                  <a:pt x="1129" y="2509"/>
                  <a:pt x="1129" y="2509"/>
                  <a:pt x="1129" y="2507"/>
                </a:cubicBezTo>
                <a:lnTo>
                  <a:pt x="1123" y="2501"/>
                </a:lnTo>
                <a:lnTo>
                  <a:pt x="1129" y="2501"/>
                </a:lnTo>
                <a:lnTo>
                  <a:pt x="1129" y="2490"/>
                </a:lnTo>
                <a:lnTo>
                  <a:pt x="1129" y="2484"/>
                </a:lnTo>
                <a:cubicBezTo>
                  <a:pt x="1129" y="2486"/>
                  <a:pt x="1129" y="2486"/>
                  <a:pt x="1130" y="2486"/>
                </a:cubicBezTo>
                <a:cubicBezTo>
                  <a:pt x="1132" y="2486"/>
                  <a:pt x="1137" y="2483"/>
                  <a:pt x="1139" y="2483"/>
                </a:cubicBezTo>
                <a:cubicBezTo>
                  <a:pt x="1140" y="2483"/>
                  <a:pt x="1140" y="2483"/>
                  <a:pt x="1140" y="2484"/>
                </a:cubicBezTo>
                <a:cubicBezTo>
                  <a:pt x="1140" y="2479"/>
                  <a:pt x="1140" y="2479"/>
                  <a:pt x="1146" y="2473"/>
                </a:cubicBezTo>
                <a:lnTo>
                  <a:pt x="1140" y="2473"/>
                </a:lnTo>
                <a:cubicBezTo>
                  <a:pt x="1142" y="2467"/>
                  <a:pt x="1144" y="2465"/>
                  <a:pt x="1144" y="2465"/>
                </a:cubicBezTo>
                <a:cubicBezTo>
                  <a:pt x="1145" y="2465"/>
                  <a:pt x="1145" y="2466"/>
                  <a:pt x="1145" y="2466"/>
                </a:cubicBezTo>
                <a:cubicBezTo>
                  <a:pt x="1146" y="2466"/>
                  <a:pt x="1146" y="2466"/>
                  <a:pt x="1146" y="2462"/>
                </a:cubicBezTo>
                <a:lnTo>
                  <a:pt x="1140" y="2462"/>
                </a:lnTo>
                <a:cubicBezTo>
                  <a:pt x="1151" y="2457"/>
                  <a:pt x="1146" y="2446"/>
                  <a:pt x="1157" y="2435"/>
                </a:cubicBezTo>
                <a:lnTo>
                  <a:pt x="1157" y="2446"/>
                </a:lnTo>
                <a:cubicBezTo>
                  <a:pt x="1168" y="2435"/>
                  <a:pt x="1173" y="2424"/>
                  <a:pt x="1173" y="2407"/>
                </a:cubicBezTo>
                <a:cubicBezTo>
                  <a:pt x="1179" y="2407"/>
                  <a:pt x="1179" y="2407"/>
                  <a:pt x="1184" y="2401"/>
                </a:cubicBezTo>
                <a:cubicBezTo>
                  <a:pt x="1195" y="2396"/>
                  <a:pt x="1195" y="2396"/>
                  <a:pt x="1184" y="2390"/>
                </a:cubicBezTo>
                <a:cubicBezTo>
                  <a:pt x="1193" y="2381"/>
                  <a:pt x="1195" y="2372"/>
                  <a:pt x="1198" y="2372"/>
                </a:cubicBezTo>
                <a:cubicBezTo>
                  <a:pt x="1199" y="2372"/>
                  <a:pt x="1200" y="2373"/>
                  <a:pt x="1201" y="2374"/>
                </a:cubicBezTo>
                <a:lnTo>
                  <a:pt x="1206" y="2368"/>
                </a:lnTo>
                <a:lnTo>
                  <a:pt x="1201" y="2368"/>
                </a:lnTo>
                <a:cubicBezTo>
                  <a:pt x="1218" y="2363"/>
                  <a:pt x="1206" y="2346"/>
                  <a:pt x="1223" y="2341"/>
                </a:cubicBezTo>
                <a:lnTo>
                  <a:pt x="1223" y="2335"/>
                </a:lnTo>
                <a:lnTo>
                  <a:pt x="1229" y="2341"/>
                </a:lnTo>
                <a:lnTo>
                  <a:pt x="1240" y="2318"/>
                </a:lnTo>
                <a:lnTo>
                  <a:pt x="1234" y="2318"/>
                </a:lnTo>
                <a:cubicBezTo>
                  <a:pt x="1234" y="2313"/>
                  <a:pt x="1234" y="2313"/>
                  <a:pt x="1240" y="2307"/>
                </a:cubicBezTo>
                <a:cubicBezTo>
                  <a:pt x="1240" y="2310"/>
                  <a:pt x="1240" y="2310"/>
                  <a:pt x="1241" y="2310"/>
                </a:cubicBezTo>
                <a:cubicBezTo>
                  <a:pt x="1244" y="2310"/>
                  <a:pt x="1251" y="2296"/>
                  <a:pt x="1251" y="2296"/>
                </a:cubicBezTo>
                <a:cubicBezTo>
                  <a:pt x="1256" y="2291"/>
                  <a:pt x="1256" y="2296"/>
                  <a:pt x="1262" y="2285"/>
                </a:cubicBezTo>
                <a:cubicBezTo>
                  <a:pt x="1262" y="2280"/>
                  <a:pt x="1267" y="2269"/>
                  <a:pt x="1278" y="2263"/>
                </a:cubicBezTo>
                <a:lnTo>
                  <a:pt x="1284" y="2263"/>
                </a:lnTo>
                <a:cubicBezTo>
                  <a:pt x="1295" y="2390"/>
                  <a:pt x="1317" y="2529"/>
                  <a:pt x="1339" y="2617"/>
                </a:cubicBezTo>
                <a:cubicBezTo>
                  <a:pt x="1323" y="2623"/>
                  <a:pt x="1312" y="2639"/>
                  <a:pt x="1295" y="2656"/>
                </a:cubicBezTo>
                <a:cubicBezTo>
                  <a:pt x="1267" y="2695"/>
                  <a:pt x="1278" y="2750"/>
                  <a:pt x="1295" y="2761"/>
                </a:cubicBezTo>
                <a:lnTo>
                  <a:pt x="1312" y="2761"/>
                </a:lnTo>
                <a:cubicBezTo>
                  <a:pt x="1312" y="2761"/>
                  <a:pt x="1306" y="2767"/>
                  <a:pt x="1312" y="2767"/>
                </a:cubicBezTo>
                <a:lnTo>
                  <a:pt x="1323" y="2767"/>
                </a:lnTo>
                <a:cubicBezTo>
                  <a:pt x="1323" y="2767"/>
                  <a:pt x="1312" y="2767"/>
                  <a:pt x="1317" y="2761"/>
                </a:cubicBezTo>
                <a:lnTo>
                  <a:pt x="1334" y="2761"/>
                </a:lnTo>
                <a:cubicBezTo>
                  <a:pt x="1339" y="2761"/>
                  <a:pt x="1323" y="2761"/>
                  <a:pt x="1339" y="2756"/>
                </a:cubicBezTo>
                <a:lnTo>
                  <a:pt x="1339" y="2778"/>
                </a:lnTo>
                <a:cubicBezTo>
                  <a:pt x="1339" y="2783"/>
                  <a:pt x="1339" y="2789"/>
                  <a:pt x="1345" y="2794"/>
                </a:cubicBezTo>
                <a:lnTo>
                  <a:pt x="1339" y="2794"/>
                </a:lnTo>
                <a:cubicBezTo>
                  <a:pt x="1339" y="2794"/>
                  <a:pt x="1350" y="2794"/>
                  <a:pt x="1339" y="2805"/>
                </a:cubicBezTo>
                <a:cubicBezTo>
                  <a:pt x="1345" y="2805"/>
                  <a:pt x="1345" y="2805"/>
                  <a:pt x="1345" y="2811"/>
                </a:cubicBezTo>
                <a:cubicBezTo>
                  <a:pt x="1339" y="2811"/>
                  <a:pt x="1339" y="2816"/>
                  <a:pt x="1339" y="2816"/>
                </a:cubicBezTo>
                <a:lnTo>
                  <a:pt x="1345" y="2816"/>
                </a:lnTo>
                <a:lnTo>
                  <a:pt x="1339" y="2822"/>
                </a:lnTo>
                <a:lnTo>
                  <a:pt x="1345" y="2822"/>
                </a:lnTo>
                <a:lnTo>
                  <a:pt x="1339" y="2833"/>
                </a:lnTo>
                <a:lnTo>
                  <a:pt x="1350" y="2833"/>
                </a:lnTo>
                <a:lnTo>
                  <a:pt x="1350" y="2839"/>
                </a:lnTo>
                <a:cubicBezTo>
                  <a:pt x="1361" y="2839"/>
                  <a:pt x="1345" y="2844"/>
                  <a:pt x="1350" y="2844"/>
                </a:cubicBezTo>
                <a:cubicBezTo>
                  <a:pt x="1350" y="2847"/>
                  <a:pt x="1353" y="2847"/>
                  <a:pt x="1356" y="2847"/>
                </a:cubicBezTo>
                <a:cubicBezTo>
                  <a:pt x="1359" y="2847"/>
                  <a:pt x="1361" y="2847"/>
                  <a:pt x="1361" y="2850"/>
                </a:cubicBezTo>
                <a:lnTo>
                  <a:pt x="1350" y="2850"/>
                </a:lnTo>
                <a:cubicBezTo>
                  <a:pt x="1350" y="2850"/>
                  <a:pt x="1355" y="2855"/>
                  <a:pt x="1359" y="2855"/>
                </a:cubicBezTo>
                <a:cubicBezTo>
                  <a:pt x="1360" y="2855"/>
                  <a:pt x="1361" y="2853"/>
                  <a:pt x="1361" y="2850"/>
                </a:cubicBezTo>
                <a:lnTo>
                  <a:pt x="1361" y="2850"/>
                </a:lnTo>
                <a:cubicBezTo>
                  <a:pt x="1361" y="2861"/>
                  <a:pt x="1350" y="2861"/>
                  <a:pt x="1350" y="2861"/>
                </a:cubicBezTo>
                <a:lnTo>
                  <a:pt x="1361" y="2861"/>
                </a:lnTo>
                <a:cubicBezTo>
                  <a:pt x="1361" y="2861"/>
                  <a:pt x="1367" y="2861"/>
                  <a:pt x="1361" y="2866"/>
                </a:cubicBezTo>
                <a:lnTo>
                  <a:pt x="1367" y="2866"/>
                </a:lnTo>
                <a:cubicBezTo>
                  <a:pt x="1367" y="2869"/>
                  <a:pt x="1368" y="2869"/>
                  <a:pt x="1370" y="2869"/>
                </a:cubicBezTo>
                <a:cubicBezTo>
                  <a:pt x="1371" y="2869"/>
                  <a:pt x="1372" y="2869"/>
                  <a:pt x="1372" y="2872"/>
                </a:cubicBezTo>
                <a:lnTo>
                  <a:pt x="1372" y="2877"/>
                </a:lnTo>
                <a:lnTo>
                  <a:pt x="1378" y="2888"/>
                </a:lnTo>
                <a:lnTo>
                  <a:pt x="1389" y="2888"/>
                </a:lnTo>
                <a:cubicBezTo>
                  <a:pt x="1384" y="2891"/>
                  <a:pt x="1384" y="2891"/>
                  <a:pt x="1385" y="2891"/>
                </a:cubicBezTo>
                <a:cubicBezTo>
                  <a:pt x="1386" y="2891"/>
                  <a:pt x="1389" y="2891"/>
                  <a:pt x="1389" y="2894"/>
                </a:cubicBezTo>
                <a:lnTo>
                  <a:pt x="1395" y="2894"/>
                </a:lnTo>
                <a:lnTo>
                  <a:pt x="1395" y="2899"/>
                </a:lnTo>
                <a:cubicBezTo>
                  <a:pt x="1395" y="2899"/>
                  <a:pt x="1395" y="2894"/>
                  <a:pt x="1400" y="2894"/>
                </a:cubicBezTo>
                <a:lnTo>
                  <a:pt x="1406" y="2894"/>
                </a:lnTo>
                <a:lnTo>
                  <a:pt x="1406" y="2899"/>
                </a:lnTo>
                <a:lnTo>
                  <a:pt x="1417" y="2899"/>
                </a:lnTo>
                <a:lnTo>
                  <a:pt x="1417" y="2905"/>
                </a:lnTo>
                <a:lnTo>
                  <a:pt x="1422" y="2905"/>
                </a:lnTo>
                <a:cubicBezTo>
                  <a:pt x="1426" y="2905"/>
                  <a:pt x="1427" y="2910"/>
                  <a:pt x="1428" y="2910"/>
                </a:cubicBezTo>
                <a:cubicBezTo>
                  <a:pt x="1428" y="2910"/>
                  <a:pt x="1428" y="2909"/>
                  <a:pt x="1428" y="2905"/>
                </a:cubicBezTo>
                <a:cubicBezTo>
                  <a:pt x="1429" y="2904"/>
                  <a:pt x="1429" y="2904"/>
                  <a:pt x="1430" y="2904"/>
                </a:cubicBezTo>
                <a:cubicBezTo>
                  <a:pt x="1431" y="2904"/>
                  <a:pt x="1430" y="2909"/>
                  <a:pt x="1431" y="2909"/>
                </a:cubicBezTo>
                <a:cubicBezTo>
                  <a:pt x="1431" y="2909"/>
                  <a:pt x="1432" y="2908"/>
                  <a:pt x="1433" y="2905"/>
                </a:cubicBezTo>
                <a:lnTo>
                  <a:pt x="1433" y="2916"/>
                </a:lnTo>
                <a:lnTo>
                  <a:pt x="1433" y="2922"/>
                </a:lnTo>
                <a:cubicBezTo>
                  <a:pt x="1433" y="2924"/>
                  <a:pt x="1436" y="2924"/>
                  <a:pt x="1439" y="2924"/>
                </a:cubicBezTo>
                <a:cubicBezTo>
                  <a:pt x="1442" y="2924"/>
                  <a:pt x="1444" y="2924"/>
                  <a:pt x="1444" y="2927"/>
                </a:cubicBezTo>
                <a:lnTo>
                  <a:pt x="1444" y="2922"/>
                </a:lnTo>
                <a:cubicBezTo>
                  <a:pt x="1446" y="2917"/>
                  <a:pt x="1448" y="2915"/>
                  <a:pt x="1449" y="2915"/>
                </a:cubicBezTo>
                <a:cubicBezTo>
                  <a:pt x="1452" y="2915"/>
                  <a:pt x="1456" y="2922"/>
                  <a:pt x="1459" y="2922"/>
                </a:cubicBezTo>
                <a:cubicBezTo>
                  <a:pt x="1460" y="2922"/>
                  <a:pt x="1460" y="2922"/>
                  <a:pt x="1461" y="2922"/>
                </a:cubicBezTo>
                <a:lnTo>
                  <a:pt x="1461" y="2927"/>
                </a:lnTo>
                <a:cubicBezTo>
                  <a:pt x="1461" y="2927"/>
                  <a:pt x="1461" y="2922"/>
                  <a:pt x="1472" y="2922"/>
                </a:cubicBezTo>
                <a:lnTo>
                  <a:pt x="1472" y="2927"/>
                </a:lnTo>
                <a:cubicBezTo>
                  <a:pt x="1478" y="2927"/>
                  <a:pt x="1478" y="2922"/>
                  <a:pt x="1483" y="2922"/>
                </a:cubicBezTo>
                <a:lnTo>
                  <a:pt x="1489" y="2922"/>
                </a:lnTo>
                <a:lnTo>
                  <a:pt x="1489" y="2927"/>
                </a:lnTo>
                <a:cubicBezTo>
                  <a:pt x="1489" y="2927"/>
                  <a:pt x="1494" y="2925"/>
                  <a:pt x="1497" y="2925"/>
                </a:cubicBezTo>
                <a:cubicBezTo>
                  <a:pt x="1499" y="2925"/>
                  <a:pt x="1500" y="2925"/>
                  <a:pt x="1500" y="2927"/>
                </a:cubicBezTo>
                <a:lnTo>
                  <a:pt x="1500" y="2922"/>
                </a:lnTo>
                <a:cubicBezTo>
                  <a:pt x="1501" y="2923"/>
                  <a:pt x="1502" y="2923"/>
                  <a:pt x="1503" y="2923"/>
                </a:cubicBezTo>
                <a:cubicBezTo>
                  <a:pt x="1505" y="2923"/>
                  <a:pt x="1505" y="2920"/>
                  <a:pt x="1505" y="2920"/>
                </a:cubicBezTo>
                <a:cubicBezTo>
                  <a:pt x="1505" y="2920"/>
                  <a:pt x="1505" y="2920"/>
                  <a:pt x="1505" y="2922"/>
                </a:cubicBezTo>
                <a:lnTo>
                  <a:pt x="1505" y="2916"/>
                </a:lnTo>
                <a:lnTo>
                  <a:pt x="1511" y="2905"/>
                </a:lnTo>
                <a:cubicBezTo>
                  <a:pt x="1512" y="2908"/>
                  <a:pt x="1513" y="2909"/>
                  <a:pt x="1514" y="2909"/>
                </a:cubicBezTo>
                <a:cubicBezTo>
                  <a:pt x="1515" y="2909"/>
                  <a:pt x="1516" y="2906"/>
                  <a:pt x="1516" y="2905"/>
                </a:cubicBezTo>
                <a:lnTo>
                  <a:pt x="1516" y="2905"/>
                </a:lnTo>
                <a:cubicBezTo>
                  <a:pt x="1516" y="2905"/>
                  <a:pt x="1516" y="2905"/>
                  <a:pt x="1516" y="2905"/>
                </a:cubicBezTo>
                <a:cubicBezTo>
                  <a:pt x="1516" y="2904"/>
                  <a:pt x="1516" y="2904"/>
                  <a:pt x="1516" y="2904"/>
                </a:cubicBezTo>
                <a:cubicBezTo>
                  <a:pt x="1516" y="2904"/>
                  <a:pt x="1516" y="2904"/>
                  <a:pt x="1516" y="2905"/>
                </a:cubicBezTo>
                <a:lnTo>
                  <a:pt x="1516" y="2905"/>
                </a:lnTo>
                <a:cubicBezTo>
                  <a:pt x="1515" y="2905"/>
                  <a:pt x="1511" y="2904"/>
                  <a:pt x="1516" y="2899"/>
                </a:cubicBezTo>
                <a:lnTo>
                  <a:pt x="1533" y="2899"/>
                </a:lnTo>
                <a:cubicBezTo>
                  <a:pt x="1533" y="2898"/>
                  <a:pt x="1534" y="2898"/>
                  <a:pt x="1534" y="2898"/>
                </a:cubicBezTo>
                <a:cubicBezTo>
                  <a:pt x="1536" y="2898"/>
                  <a:pt x="1539" y="2899"/>
                  <a:pt x="1541" y="2899"/>
                </a:cubicBezTo>
                <a:cubicBezTo>
                  <a:pt x="1543" y="2899"/>
                  <a:pt x="1544" y="2898"/>
                  <a:pt x="1544" y="2894"/>
                </a:cubicBezTo>
                <a:lnTo>
                  <a:pt x="1544" y="2888"/>
                </a:lnTo>
                <a:cubicBezTo>
                  <a:pt x="1544" y="2888"/>
                  <a:pt x="1555" y="2877"/>
                  <a:pt x="1555" y="2872"/>
                </a:cubicBezTo>
                <a:cubicBezTo>
                  <a:pt x="1555" y="2869"/>
                  <a:pt x="1556" y="2869"/>
                  <a:pt x="1558" y="2869"/>
                </a:cubicBezTo>
                <a:cubicBezTo>
                  <a:pt x="1559" y="2869"/>
                  <a:pt x="1561" y="2869"/>
                  <a:pt x="1561" y="2866"/>
                </a:cubicBezTo>
                <a:cubicBezTo>
                  <a:pt x="1561" y="2863"/>
                  <a:pt x="1562" y="2863"/>
                  <a:pt x="1563" y="2863"/>
                </a:cubicBezTo>
                <a:cubicBezTo>
                  <a:pt x="1565" y="2863"/>
                  <a:pt x="1566" y="2863"/>
                  <a:pt x="1566" y="2861"/>
                </a:cubicBezTo>
                <a:cubicBezTo>
                  <a:pt x="1566" y="2861"/>
                  <a:pt x="1566" y="2850"/>
                  <a:pt x="1561" y="2850"/>
                </a:cubicBezTo>
                <a:lnTo>
                  <a:pt x="1566" y="2850"/>
                </a:lnTo>
                <a:lnTo>
                  <a:pt x="1566" y="2844"/>
                </a:lnTo>
                <a:lnTo>
                  <a:pt x="1566" y="2839"/>
                </a:lnTo>
                <a:cubicBezTo>
                  <a:pt x="1566" y="2836"/>
                  <a:pt x="1568" y="2836"/>
                  <a:pt x="1568" y="2836"/>
                </a:cubicBezTo>
                <a:cubicBezTo>
                  <a:pt x="1569" y="2836"/>
                  <a:pt x="1569" y="2836"/>
                  <a:pt x="1566" y="2833"/>
                </a:cubicBezTo>
                <a:cubicBezTo>
                  <a:pt x="1566" y="2833"/>
                  <a:pt x="1566" y="2828"/>
                  <a:pt x="1568" y="2828"/>
                </a:cubicBezTo>
                <a:cubicBezTo>
                  <a:pt x="1569" y="2828"/>
                  <a:pt x="1570" y="2829"/>
                  <a:pt x="1572" y="2833"/>
                </a:cubicBezTo>
                <a:lnTo>
                  <a:pt x="1572" y="2816"/>
                </a:lnTo>
                <a:cubicBezTo>
                  <a:pt x="1572" y="2811"/>
                  <a:pt x="1588" y="2805"/>
                  <a:pt x="1588" y="2794"/>
                </a:cubicBezTo>
                <a:cubicBezTo>
                  <a:pt x="1588" y="2789"/>
                  <a:pt x="1594" y="2778"/>
                  <a:pt x="1594" y="2767"/>
                </a:cubicBezTo>
                <a:lnTo>
                  <a:pt x="1588" y="2761"/>
                </a:lnTo>
                <a:cubicBezTo>
                  <a:pt x="1588" y="2756"/>
                  <a:pt x="1583" y="2750"/>
                  <a:pt x="1583" y="2739"/>
                </a:cubicBezTo>
                <a:lnTo>
                  <a:pt x="1588" y="2739"/>
                </a:lnTo>
                <a:cubicBezTo>
                  <a:pt x="1583" y="2739"/>
                  <a:pt x="1588" y="2733"/>
                  <a:pt x="1588" y="2733"/>
                </a:cubicBezTo>
                <a:cubicBezTo>
                  <a:pt x="1583" y="2733"/>
                  <a:pt x="1588" y="2728"/>
                  <a:pt x="1588" y="2728"/>
                </a:cubicBezTo>
                <a:lnTo>
                  <a:pt x="1588" y="2711"/>
                </a:lnTo>
                <a:lnTo>
                  <a:pt x="1583" y="2711"/>
                </a:lnTo>
                <a:cubicBezTo>
                  <a:pt x="1588" y="2711"/>
                  <a:pt x="1588" y="2711"/>
                  <a:pt x="1588" y="2706"/>
                </a:cubicBezTo>
                <a:lnTo>
                  <a:pt x="1583" y="2706"/>
                </a:lnTo>
                <a:cubicBezTo>
                  <a:pt x="1583" y="2706"/>
                  <a:pt x="1572" y="2706"/>
                  <a:pt x="1572" y="2700"/>
                </a:cubicBezTo>
                <a:lnTo>
                  <a:pt x="1572" y="2695"/>
                </a:lnTo>
                <a:lnTo>
                  <a:pt x="1566" y="2695"/>
                </a:lnTo>
                <a:lnTo>
                  <a:pt x="1566" y="2684"/>
                </a:lnTo>
                <a:cubicBezTo>
                  <a:pt x="1562" y="2684"/>
                  <a:pt x="1561" y="2680"/>
                  <a:pt x="1563" y="2679"/>
                </a:cubicBezTo>
                <a:lnTo>
                  <a:pt x="1563" y="2679"/>
                </a:lnTo>
                <a:cubicBezTo>
                  <a:pt x="1563" y="2679"/>
                  <a:pt x="1564" y="2680"/>
                  <a:pt x="1564" y="2680"/>
                </a:cubicBezTo>
                <a:cubicBezTo>
                  <a:pt x="1564" y="2680"/>
                  <a:pt x="1565" y="2679"/>
                  <a:pt x="1566" y="2678"/>
                </a:cubicBezTo>
                <a:cubicBezTo>
                  <a:pt x="1565" y="2678"/>
                  <a:pt x="1564" y="2678"/>
                  <a:pt x="1563" y="2679"/>
                </a:cubicBezTo>
                <a:lnTo>
                  <a:pt x="1563" y="2679"/>
                </a:lnTo>
                <a:cubicBezTo>
                  <a:pt x="1563" y="2677"/>
                  <a:pt x="1564" y="2673"/>
                  <a:pt x="1561" y="2673"/>
                </a:cubicBezTo>
                <a:lnTo>
                  <a:pt x="1561" y="2667"/>
                </a:lnTo>
                <a:cubicBezTo>
                  <a:pt x="1561" y="2667"/>
                  <a:pt x="1558" y="2669"/>
                  <a:pt x="1557" y="2669"/>
                </a:cubicBezTo>
                <a:cubicBezTo>
                  <a:pt x="1556" y="2669"/>
                  <a:pt x="1555" y="2669"/>
                  <a:pt x="1555" y="2667"/>
                </a:cubicBezTo>
                <a:cubicBezTo>
                  <a:pt x="1555" y="2650"/>
                  <a:pt x="1539" y="2645"/>
                  <a:pt x="1533" y="2628"/>
                </a:cubicBezTo>
                <a:cubicBezTo>
                  <a:pt x="1527" y="2628"/>
                  <a:pt x="1516" y="2628"/>
                  <a:pt x="1511" y="2623"/>
                </a:cubicBezTo>
                <a:lnTo>
                  <a:pt x="1505" y="2617"/>
                </a:lnTo>
                <a:lnTo>
                  <a:pt x="1505" y="2623"/>
                </a:lnTo>
                <a:lnTo>
                  <a:pt x="1500" y="2623"/>
                </a:lnTo>
                <a:cubicBezTo>
                  <a:pt x="1489" y="2617"/>
                  <a:pt x="1483" y="2612"/>
                  <a:pt x="1478" y="2612"/>
                </a:cubicBezTo>
                <a:cubicBezTo>
                  <a:pt x="1477" y="2612"/>
                  <a:pt x="1476" y="2613"/>
                  <a:pt x="1476" y="2613"/>
                </a:cubicBezTo>
                <a:cubicBezTo>
                  <a:pt x="1473" y="2613"/>
                  <a:pt x="1477" y="2601"/>
                  <a:pt x="1472" y="2601"/>
                </a:cubicBezTo>
                <a:cubicBezTo>
                  <a:pt x="1461" y="2601"/>
                  <a:pt x="1461" y="2601"/>
                  <a:pt x="1455" y="2612"/>
                </a:cubicBezTo>
                <a:lnTo>
                  <a:pt x="1455" y="2601"/>
                </a:lnTo>
                <a:lnTo>
                  <a:pt x="1461" y="2601"/>
                </a:lnTo>
                <a:cubicBezTo>
                  <a:pt x="1461" y="2595"/>
                  <a:pt x="1450" y="2567"/>
                  <a:pt x="1461" y="2567"/>
                </a:cubicBezTo>
                <a:cubicBezTo>
                  <a:pt x="1455" y="2545"/>
                  <a:pt x="1455" y="2540"/>
                  <a:pt x="1450" y="2518"/>
                </a:cubicBezTo>
                <a:lnTo>
                  <a:pt x="1450" y="2518"/>
                </a:lnTo>
                <a:cubicBezTo>
                  <a:pt x="1451" y="2523"/>
                  <a:pt x="1452" y="2525"/>
                  <a:pt x="1453" y="2525"/>
                </a:cubicBezTo>
                <a:cubicBezTo>
                  <a:pt x="1455" y="2525"/>
                  <a:pt x="1455" y="2518"/>
                  <a:pt x="1455" y="2515"/>
                </a:cubicBezTo>
                <a:lnTo>
                  <a:pt x="1455" y="2515"/>
                </a:lnTo>
                <a:cubicBezTo>
                  <a:pt x="1455" y="2515"/>
                  <a:pt x="1455" y="2516"/>
                  <a:pt x="1455" y="2518"/>
                </a:cubicBezTo>
                <a:cubicBezTo>
                  <a:pt x="1455" y="2515"/>
                  <a:pt x="1455" y="2513"/>
                  <a:pt x="1455" y="2513"/>
                </a:cubicBezTo>
                <a:cubicBezTo>
                  <a:pt x="1455" y="2513"/>
                  <a:pt x="1455" y="2514"/>
                  <a:pt x="1455" y="2515"/>
                </a:cubicBezTo>
                <a:lnTo>
                  <a:pt x="1455" y="2515"/>
                </a:lnTo>
                <a:cubicBezTo>
                  <a:pt x="1454" y="2506"/>
                  <a:pt x="1450" y="2506"/>
                  <a:pt x="1450" y="2501"/>
                </a:cubicBezTo>
                <a:cubicBezTo>
                  <a:pt x="1450" y="2495"/>
                  <a:pt x="1451" y="2493"/>
                  <a:pt x="1453" y="2493"/>
                </a:cubicBezTo>
                <a:cubicBezTo>
                  <a:pt x="1455" y="2493"/>
                  <a:pt x="1458" y="2495"/>
                  <a:pt x="1461" y="2501"/>
                </a:cubicBezTo>
                <a:lnTo>
                  <a:pt x="1455" y="2490"/>
                </a:lnTo>
                <a:lnTo>
                  <a:pt x="1450" y="2484"/>
                </a:lnTo>
                <a:cubicBezTo>
                  <a:pt x="1450" y="2479"/>
                  <a:pt x="1455" y="2484"/>
                  <a:pt x="1455" y="2473"/>
                </a:cubicBezTo>
                <a:lnTo>
                  <a:pt x="1450" y="2473"/>
                </a:lnTo>
                <a:lnTo>
                  <a:pt x="1450" y="2462"/>
                </a:lnTo>
                <a:cubicBezTo>
                  <a:pt x="1450" y="2462"/>
                  <a:pt x="1444" y="2462"/>
                  <a:pt x="1444" y="2457"/>
                </a:cubicBezTo>
                <a:lnTo>
                  <a:pt x="1444" y="2451"/>
                </a:lnTo>
                <a:cubicBezTo>
                  <a:pt x="1446" y="2452"/>
                  <a:pt x="1446" y="2453"/>
                  <a:pt x="1447" y="2453"/>
                </a:cubicBezTo>
                <a:cubicBezTo>
                  <a:pt x="1448" y="2453"/>
                  <a:pt x="1446" y="2446"/>
                  <a:pt x="1450" y="2446"/>
                </a:cubicBezTo>
                <a:lnTo>
                  <a:pt x="1450" y="2424"/>
                </a:lnTo>
                <a:cubicBezTo>
                  <a:pt x="1448" y="2415"/>
                  <a:pt x="1448" y="2413"/>
                  <a:pt x="1450" y="2413"/>
                </a:cubicBezTo>
                <a:cubicBezTo>
                  <a:pt x="1450" y="2413"/>
                  <a:pt x="1452" y="2414"/>
                  <a:pt x="1453" y="2414"/>
                </a:cubicBezTo>
                <a:cubicBezTo>
                  <a:pt x="1454" y="2414"/>
                  <a:pt x="1455" y="2412"/>
                  <a:pt x="1455" y="2407"/>
                </a:cubicBezTo>
                <a:lnTo>
                  <a:pt x="1450" y="2407"/>
                </a:lnTo>
                <a:cubicBezTo>
                  <a:pt x="1455" y="2390"/>
                  <a:pt x="1444" y="2374"/>
                  <a:pt x="1444" y="2363"/>
                </a:cubicBezTo>
                <a:lnTo>
                  <a:pt x="1444" y="2363"/>
                </a:lnTo>
                <a:cubicBezTo>
                  <a:pt x="1444" y="2368"/>
                  <a:pt x="1450" y="2368"/>
                  <a:pt x="1450" y="2368"/>
                </a:cubicBezTo>
                <a:cubicBezTo>
                  <a:pt x="1450" y="2352"/>
                  <a:pt x="1444" y="2335"/>
                  <a:pt x="1433" y="2318"/>
                </a:cubicBezTo>
                <a:cubicBezTo>
                  <a:pt x="1444" y="2313"/>
                  <a:pt x="1444" y="2313"/>
                  <a:pt x="1444" y="2296"/>
                </a:cubicBezTo>
                <a:cubicBezTo>
                  <a:pt x="1444" y="2291"/>
                  <a:pt x="1444" y="2285"/>
                  <a:pt x="1433" y="2285"/>
                </a:cubicBezTo>
                <a:cubicBezTo>
                  <a:pt x="1433" y="2280"/>
                  <a:pt x="1428" y="2258"/>
                  <a:pt x="1433" y="2258"/>
                </a:cubicBezTo>
                <a:cubicBezTo>
                  <a:pt x="1429" y="2258"/>
                  <a:pt x="1432" y="2254"/>
                  <a:pt x="1430" y="2247"/>
                </a:cubicBezTo>
                <a:lnTo>
                  <a:pt x="1430" y="2247"/>
                </a:lnTo>
                <a:cubicBezTo>
                  <a:pt x="1435" y="2253"/>
                  <a:pt x="1446" y="2254"/>
                  <a:pt x="1450" y="2263"/>
                </a:cubicBezTo>
                <a:cubicBezTo>
                  <a:pt x="1450" y="2263"/>
                  <a:pt x="1448" y="2261"/>
                  <a:pt x="1446" y="2261"/>
                </a:cubicBezTo>
                <a:cubicBezTo>
                  <a:pt x="1445" y="2261"/>
                  <a:pt x="1444" y="2261"/>
                  <a:pt x="1444" y="2263"/>
                </a:cubicBezTo>
                <a:cubicBezTo>
                  <a:pt x="1444" y="2269"/>
                  <a:pt x="1450" y="2269"/>
                  <a:pt x="1455" y="2269"/>
                </a:cubicBezTo>
                <a:lnTo>
                  <a:pt x="1478" y="2285"/>
                </a:lnTo>
                <a:cubicBezTo>
                  <a:pt x="1478" y="2291"/>
                  <a:pt x="1489" y="2296"/>
                  <a:pt x="1489" y="2296"/>
                </a:cubicBezTo>
                <a:cubicBezTo>
                  <a:pt x="1492" y="2299"/>
                  <a:pt x="1493" y="2300"/>
                  <a:pt x="1494" y="2300"/>
                </a:cubicBezTo>
                <a:cubicBezTo>
                  <a:pt x="1495" y="2300"/>
                  <a:pt x="1493" y="2295"/>
                  <a:pt x="1496" y="2295"/>
                </a:cubicBezTo>
                <a:cubicBezTo>
                  <a:pt x="1497" y="2295"/>
                  <a:pt x="1498" y="2295"/>
                  <a:pt x="1500" y="2296"/>
                </a:cubicBezTo>
                <a:cubicBezTo>
                  <a:pt x="1500" y="2307"/>
                  <a:pt x="1505" y="2307"/>
                  <a:pt x="1505" y="2307"/>
                </a:cubicBezTo>
                <a:lnTo>
                  <a:pt x="1511" y="2313"/>
                </a:lnTo>
                <a:lnTo>
                  <a:pt x="1505" y="2313"/>
                </a:lnTo>
                <a:cubicBezTo>
                  <a:pt x="1508" y="2316"/>
                  <a:pt x="1511" y="2317"/>
                  <a:pt x="1513" y="2317"/>
                </a:cubicBezTo>
                <a:cubicBezTo>
                  <a:pt x="1515" y="2317"/>
                  <a:pt x="1516" y="2316"/>
                  <a:pt x="1516" y="2313"/>
                </a:cubicBezTo>
                <a:cubicBezTo>
                  <a:pt x="1516" y="2318"/>
                  <a:pt x="1527" y="2324"/>
                  <a:pt x="1527" y="2324"/>
                </a:cubicBezTo>
                <a:cubicBezTo>
                  <a:pt x="1539" y="2341"/>
                  <a:pt x="1539" y="2352"/>
                  <a:pt x="1555" y="2363"/>
                </a:cubicBezTo>
                <a:lnTo>
                  <a:pt x="1561" y="2368"/>
                </a:lnTo>
                <a:lnTo>
                  <a:pt x="1555" y="2368"/>
                </a:lnTo>
                <a:lnTo>
                  <a:pt x="1566" y="2374"/>
                </a:lnTo>
                <a:cubicBezTo>
                  <a:pt x="1572" y="2379"/>
                  <a:pt x="1588" y="2396"/>
                  <a:pt x="1599" y="2401"/>
                </a:cubicBezTo>
                <a:cubicBezTo>
                  <a:pt x="1616" y="2407"/>
                  <a:pt x="1610" y="2418"/>
                  <a:pt x="1622" y="2424"/>
                </a:cubicBezTo>
                <a:lnTo>
                  <a:pt x="1627" y="2429"/>
                </a:lnTo>
                <a:cubicBezTo>
                  <a:pt x="1637" y="2429"/>
                  <a:pt x="1642" y="2447"/>
                  <a:pt x="1643" y="2447"/>
                </a:cubicBezTo>
                <a:cubicBezTo>
                  <a:pt x="1644" y="2447"/>
                  <a:pt x="1644" y="2446"/>
                  <a:pt x="1644" y="2446"/>
                </a:cubicBezTo>
                <a:cubicBezTo>
                  <a:pt x="1649" y="2446"/>
                  <a:pt x="1655" y="2451"/>
                  <a:pt x="1655" y="2451"/>
                </a:cubicBezTo>
                <a:cubicBezTo>
                  <a:pt x="1666" y="2457"/>
                  <a:pt x="1655" y="2457"/>
                  <a:pt x="1666" y="2457"/>
                </a:cubicBezTo>
                <a:lnTo>
                  <a:pt x="1677" y="2473"/>
                </a:lnTo>
                <a:cubicBezTo>
                  <a:pt x="1682" y="2473"/>
                  <a:pt x="1682" y="2479"/>
                  <a:pt x="1693" y="2479"/>
                </a:cubicBezTo>
                <a:cubicBezTo>
                  <a:pt x="1705" y="2484"/>
                  <a:pt x="1699" y="2490"/>
                  <a:pt x="1710" y="2490"/>
                </a:cubicBezTo>
                <a:cubicBezTo>
                  <a:pt x="1710" y="2501"/>
                  <a:pt x="1721" y="2501"/>
                  <a:pt x="1721" y="2507"/>
                </a:cubicBezTo>
                <a:cubicBezTo>
                  <a:pt x="1732" y="2512"/>
                  <a:pt x="1738" y="2518"/>
                  <a:pt x="1754" y="2534"/>
                </a:cubicBezTo>
                <a:cubicBezTo>
                  <a:pt x="1749" y="2540"/>
                  <a:pt x="1754" y="2534"/>
                  <a:pt x="1760" y="2545"/>
                </a:cubicBezTo>
                <a:cubicBezTo>
                  <a:pt x="1776" y="2562"/>
                  <a:pt x="1788" y="2584"/>
                  <a:pt x="1804" y="2601"/>
                </a:cubicBezTo>
                <a:lnTo>
                  <a:pt x="1810" y="2601"/>
                </a:lnTo>
                <a:lnTo>
                  <a:pt x="1821" y="2617"/>
                </a:lnTo>
                <a:lnTo>
                  <a:pt x="1859" y="2656"/>
                </a:lnTo>
                <a:lnTo>
                  <a:pt x="1904" y="2617"/>
                </a:lnTo>
                <a:cubicBezTo>
                  <a:pt x="1920" y="2601"/>
                  <a:pt x="1931" y="2590"/>
                  <a:pt x="1948" y="2584"/>
                </a:cubicBezTo>
                <a:lnTo>
                  <a:pt x="1948" y="2573"/>
                </a:lnTo>
                <a:lnTo>
                  <a:pt x="1981" y="2507"/>
                </a:lnTo>
                <a:lnTo>
                  <a:pt x="1948" y="2490"/>
                </a:lnTo>
                <a:cubicBezTo>
                  <a:pt x="1942" y="2490"/>
                  <a:pt x="1931" y="2484"/>
                  <a:pt x="1926" y="2479"/>
                </a:cubicBezTo>
                <a:cubicBezTo>
                  <a:pt x="1915" y="2462"/>
                  <a:pt x="1898" y="2457"/>
                  <a:pt x="1887" y="2446"/>
                </a:cubicBezTo>
                <a:lnTo>
                  <a:pt x="1893" y="2446"/>
                </a:lnTo>
                <a:cubicBezTo>
                  <a:pt x="1887" y="2446"/>
                  <a:pt x="1887" y="2435"/>
                  <a:pt x="1876" y="2429"/>
                </a:cubicBezTo>
                <a:lnTo>
                  <a:pt x="1876" y="2435"/>
                </a:lnTo>
                <a:cubicBezTo>
                  <a:pt x="1871" y="2435"/>
                  <a:pt x="1871" y="2429"/>
                  <a:pt x="1871" y="2424"/>
                </a:cubicBezTo>
                <a:lnTo>
                  <a:pt x="1865" y="2424"/>
                </a:lnTo>
                <a:lnTo>
                  <a:pt x="1865" y="2418"/>
                </a:lnTo>
                <a:cubicBezTo>
                  <a:pt x="1865" y="2418"/>
                  <a:pt x="1848" y="2407"/>
                  <a:pt x="1843" y="2407"/>
                </a:cubicBezTo>
                <a:cubicBezTo>
                  <a:pt x="1843" y="2407"/>
                  <a:pt x="1837" y="2401"/>
                  <a:pt x="1843" y="2401"/>
                </a:cubicBezTo>
                <a:lnTo>
                  <a:pt x="1821" y="2379"/>
                </a:lnTo>
                <a:lnTo>
                  <a:pt x="1821" y="2390"/>
                </a:lnTo>
                <a:cubicBezTo>
                  <a:pt x="1821" y="2390"/>
                  <a:pt x="1810" y="2390"/>
                  <a:pt x="1810" y="2379"/>
                </a:cubicBezTo>
                <a:cubicBezTo>
                  <a:pt x="1811" y="2379"/>
                  <a:pt x="1812" y="2379"/>
                  <a:pt x="1812" y="2379"/>
                </a:cubicBezTo>
                <a:lnTo>
                  <a:pt x="1812" y="2379"/>
                </a:lnTo>
                <a:cubicBezTo>
                  <a:pt x="1813" y="2379"/>
                  <a:pt x="1814" y="2379"/>
                  <a:pt x="1815" y="2379"/>
                </a:cubicBezTo>
                <a:cubicBezTo>
                  <a:pt x="1815" y="2379"/>
                  <a:pt x="1814" y="2379"/>
                  <a:pt x="1814" y="2378"/>
                </a:cubicBezTo>
                <a:lnTo>
                  <a:pt x="1814" y="2378"/>
                </a:lnTo>
                <a:cubicBezTo>
                  <a:pt x="1813" y="2378"/>
                  <a:pt x="1813" y="2378"/>
                  <a:pt x="1812" y="2379"/>
                </a:cubicBezTo>
                <a:lnTo>
                  <a:pt x="1812" y="2379"/>
                </a:lnTo>
                <a:cubicBezTo>
                  <a:pt x="1808" y="2377"/>
                  <a:pt x="1804" y="2373"/>
                  <a:pt x="1804" y="2368"/>
                </a:cubicBezTo>
                <a:cubicBezTo>
                  <a:pt x="1793" y="2363"/>
                  <a:pt x="1793" y="2352"/>
                  <a:pt x="1793" y="2352"/>
                </a:cubicBezTo>
                <a:cubicBezTo>
                  <a:pt x="1789" y="2352"/>
                  <a:pt x="1788" y="2349"/>
                  <a:pt x="1786" y="2349"/>
                </a:cubicBezTo>
                <a:cubicBezTo>
                  <a:pt x="1785" y="2349"/>
                  <a:pt x="1784" y="2350"/>
                  <a:pt x="1782" y="2352"/>
                </a:cubicBezTo>
                <a:cubicBezTo>
                  <a:pt x="1776" y="2346"/>
                  <a:pt x="1782" y="2346"/>
                  <a:pt x="1782" y="2346"/>
                </a:cubicBezTo>
                <a:cubicBezTo>
                  <a:pt x="1776" y="2346"/>
                  <a:pt x="1765" y="2335"/>
                  <a:pt x="1765" y="2335"/>
                </a:cubicBezTo>
                <a:cubicBezTo>
                  <a:pt x="1764" y="2336"/>
                  <a:pt x="1763" y="2336"/>
                  <a:pt x="1763" y="2336"/>
                </a:cubicBezTo>
                <a:cubicBezTo>
                  <a:pt x="1755" y="2336"/>
                  <a:pt x="1754" y="2318"/>
                  <a:pt x="1750" y="2318"/>
                </a:cubicBezTo>
                <a:cubicBezTo>
                  <a:pt x="1750" y="2318"/>
                  <a:pt x="1749" y="2318"/>
                  <a:pt x="1749" y="2318"/>
                </a:cubicBezTo>
                <a:lnTo>
                  <a:pt x="1749" y="2313"/>
                </a:lnTo>
                <a:cubicBezTo>
                  <a:pt x="1749" y="2313"/>
                  <a:pt x="1744" y="2315"/>
                  <a:pt x="1739" y="2315"/>
                </a:cubicBezTo>
                <a:cubicBezTo>
                  <a:pt x="1736" y="2315"/>
                  <a:pt x="1734" y="2315"/>
                  <a:pt x="1732" y="2313"/>
                </a:cubicBezTo>
                <a:lnTo>
                  <a:pt x="1732" y="2296"/>
                </a:lnTo>
                <a:lnTo>
                  <a:pt x="1727" y="2296"/>
                </a:lnTo>
                <a:cubicBezTo>
                  <a:pt x="1705" y="2269"/>
                  <a:pt x="1671" y="2241"/>
                  <a:pt x="1649" y="2208"/>
                </a:cubicBezTo>
                <a:cubicBezTo>
                  <a:pt x="1638" y="2197"/>
                  <a:pt x="1622" y="2186"/>
                  <a:pt x="1610" y="2175"/>
                </a:cubicBezTo>
                <a:lnTo>
                  <a:pt x="1594" y="2158"/>
                </a:lnTo>
                <a:lnTo>
                  <a:pt x="1599" y="2175"/>
                </a:lnTo>
                <a:cubicBezTo>
                  <a:pt x="1594" y="2175"/>
                  <a:pt x="1594" y="2175"/>
                  <a:pt x="1594" y="2169"/>
                </a:cubicBezTo>
                <a:cubicBezTo>
                  <a:pt x="1583" y="2147"/>
                  <a:pt x="1566" y="2125"/>
                  <a:pt x="1544" y="2114"/>
                </a:cubicBezTo>
                <a:cubicBezTo>
                  <a:pt x="1527" y="2103"/>
                  <a:pt x="1544" y="2097"/>
                  <a:pt x="1527" y="2092"/>
                </a:cubicBezTo>
                <a:lnTo>
                  <a:pt x="1533" y="2092"/>
                </a:lnTo>
                <a:cubicBezTo>
                  <a:pt x="1516" y="2086"/>
                  <a:pt x="1511" y="2075"/>
                  <a:pt x="1489" y="2069"/>
                </a:cubicBezTo>
                <a:cubicBezTo>
                  <a:pt x="1500" y="2064"/>
                  <a:pt x="1483" y="2064"/>
                  <a:pt x="1483" y="2058"/>
                </a:cubicBezTo>
                <a:lnTo>
                  <a:pt x="1478" y="2058"/>
                </a:lnTo>
                <a:cubicBezTo>
                  <a:pt x="1478" y="2047"/>
                  <a:pt x="1461" y="2036"/>
                  <a:pt x="1461" y="2036"/>
                </a:cubicBezTo>
                <a:lnTo>
                  <a:pt x="1450" y="2031"/>
                </a:lnTo>
                <a:lnTo>
                  <a:pt x="1450" y="2020"/>
                </a:lnTo>
                <a:lnTo>
                  <a:pt x="1444" y="2014"/>
                </a:lnTo>
                <a:lnTo>
                  <a:pt x="1444" y="1981"/>
                </a:lnTo>
                <a:cubicBezTo>
                  <a:pt x="1433" y="1959"/>
                  <a:pt x="1450" y="1964"/>
                  <a:pt x="1433" y="1948"/>
                </a:cubicBezTo>
                <a:lnTo>
                  <a:pt x="1444" y="1948"/>
                </a:lnTo>
                <a:lnTo>
                  <a:pt x="1444" y="1937"/>
                </a:lnTo>
                <a:lnTo>
                  <a:pt x="1450" y="1937"/>
                </a:lnTo>
                <a:lnTo>
                  <a:pt x="1444" y="1931"/>
                </a:lnTo>
                <a:lnTo>
                  <a:pt x="1450" y="1926"/>
                </a:lnTo>
                <a:cubicBezTo>
                  <a:pt x="1455" y="1920"/>
                  <a:pt x="1450" y="1903"/>
                  <a:pt x="1455" y="1892"/>
                </a:cubicBezTo>
                <a:lnTo>
                  <a:pt x="1450" y="1892"/>
                </a:lnTo>
                <a:cubicBezTo>
                  <a:pt x="1433" y="1865"/>
                  <a:pt x="1450" y="1820"/>
                  <a:pt x="1433" y="1782"/>
                </a:cubicBezTo>
                <a:lnTo>
                  <a:pt x="1444" y="1782"/>
                </a:lnTo>
                <a:lnTo>
                  <a:pt x="1433" y="1765"/>
                </a:lnTo>
                <a:cubicBezTo>
                  <a:pt x="1433" y="1764"/>
                  <a:pt x="1434" y="1763"/>
                  <a:pt x="1435" y="1763"/>
                </a:cubicBezTo>
                <a:cubicBezTo>
                  <a:pt x="1437" y="1763"/>
                  <a:pt x="1441" y="1767"/>
                  <a:pt x="1443" y="1767"/>
                </a:cubicBezTo>
                <a:cubicBezTo>
                  <a:pt x="1444" y="1767"/>
                  <a:pt x="1444" y="1766"/>
                  <a:pt x="1444" y="1765"/>
                </a:cubicBezTo>
                <a:cubicBezTo>
                  <a:pt x="1433" y="1754"/>
                  <a:pt x="1433" y="1759"/>
                  <a:pt x="1428" y="1737"/>
                </a:cubicBezTo>
                <a:cubicBezTo>
                  <a:pt x="1428" y="1736"/>
                  <a:pt x="1428" y="1735"/>
                  <a:pt x="1429" y="1735"/>
                </a:cubicBezTo>
                <a:cubicBezTo>
                  <a:pt x="1430" y="1735"/>
                  <a:pt x="1431" y="1736"/>
                  <a:pt x="1432" y="1738"/>
                </a:cubicBezTo>
                <a:lnTo>
                  <a:pt x="1432" y="1738"/>
                </a:lnTo>
                <a:cubicBezTo>
                  <a:pt x="1428" y="1722"/>
                  <a:pt x="1428" y="1702"/>
                  <a:pt x="1428" y="1688"/>
                </a:cubicBezTo>
                <a:cubicBezTo>
                  <a:pt x="1428" y="1676"/>
                  <a:pt x="1428" y="1660"/>
                  <a:pt x="1422" y="1649"/>
                </a:cubicBezTo>
                <a:lnTo>
                  <a:pt x="1422" y="1649"/>
                </a:lnTo>
                <a:lnTo>
                  <a:pt x="1428" y="1654"/>
                </a:lnTo>
                <a:lnTo>
                  <a:pt x="1428" y="1643"/>
                </a:lnTo>
                <a:lnTo>
                  <a:pt x="1433" y="1649"/>
                </a:lnTo>
                <a:cubicBezTo>
                  <a:pt x="1433" y="1643"/>
                  <a:pt x="1428" y="1621"/>
                  <a:pt x="1433" y="1616"/>
                </a:cubicBezTo>
                <a:cubicBezTo>
                  <a:pt x="1433" y="1616"/>
                  <a:pt x="1428" y="1616"/>
                  <a:pt x="1428" y="1605"/>
                </a:cubicBezTo>
                <a:lnTo>
                  <a:pt x="1428" y="1593"/>
                </a:lnTo>
                <a:cubicBezTo>
                  <a:pt x="1433" y="1593"/>
                  <a:pt x="1433" y="1599"/>
                  <a:pt x="1444" y="1599"/>
                </a:cubicBezTo>
                <a:lnTo>
                  <a:pt x="1433" y="1599"/>
                </a:lnTo>
                <a:cubicBezTo>
                  <a:pt x="1455" y="1605"/>
                  <a:pt x="1444" y="1616"/>
                  <a:pt x="1461" y="1616"/>
                </a:cubicBezTo>
                <a:lnTo>
                  <a:pt x="1472" y="1616"/>
                </a:lnTo>
                <a:lnTo>
                  <a:pt x="1472" y="1621"/>
                </a:lnTo>
                <a:lnTo>
                  <a:pt x="1478" y="1621"/>
                </a:lnTo>
                <a:lnTo>
                  <a:pt x="1478" y="1627"/>
                </a:lnTo>
                <a:lnTo>
                  <a:pt x="1483" y="1627"/>
                </a:lnTo>
                <a:cubicBezTo>
                  <a:pt x="1489" y="1643"/>
                  <a:pt x="1505" y="1643"/>
                  <a:pt x="1511" y="1649"/>
                </a:cubicBezTo>
                <a:lnTo>
                  <a:pt x="1511" y="1643"/>
                </a:lnTo>
                <a:cubicBezTo>
                  <a:pt x="1544" y="1649"/>
                  <a:pt x="1572" y="1682"/>
                  <a:pt x="1610" y="1699"/>
                </a:cubicBezTo>
                <a:lnTo>
                  <a:pt x="1610" y="1704"/>
                </a:lnTo>
                <a:lnTo>
                  <a:pt x="1622" y="1704"/>
                </a:lnTo>
                <a:cubicBezTo>
                  <a:pt x="1624" y="1707"/>
                  <a:pt x="1623" y="1707"/>
                  <a:pt x="1621" y="1707"/>
                </a:cubicBezTo>
                <a:cubicBezTo>
                  <a:pt x="1619" y="1707"/>
                  <a:pt x="1616" y="1707"/>
                  <a:pt x="1616" y="1710"/>
                </a:cubicBezTo>
                <a:cubicBezTo>
                  <a:pt x="1622" y="1712"/>
                  <a:pt x="1623" y="1712"/>
                  <a:pt x="1626" y="1712"/>
                </a:cubicBezTo>
                <a:cubicBezTo>
                  <a:pt x="1628" y="1712"/>
                  <a:pt x="1633" y="1712"/>
                  <a:pt x="1644" y="1715"/>
                </a:cubicBezTo>
                <a:cubicBezTo>
                  <a:pt x="1645" y="1719"/>
                  <a:pt x="1645" y="1720"/>
                  <a:pt x="1645" y="1720"/>
                </a:cubicBezTo>
                <a:cubicBezTo>
                  <a:pt x="1645" y="1720"/>
                  <a:pt x="1645" y="1720"/>
                  <a:pt x="1644" y="1720"/>
                </a:cubicBezTo>
                <a:lnTo>
                  <a:pt x="1644" y="1720"/>
                </a:lnTo>
                <a:cubicBezTo>
                  <a:pt x="1657" y="1728"/>
                  <a:pt x="1678" y="1734"/>
                  <a:pt x="1682" y="1743"/>
                </a:cubicBezTo>
                <a:cubicBezTo>
                  <a:pt x="1699" y="1754"/>
                  <a:pt x="1710" y="1759"/>
                  <a:pt x="1721" y="1765"/>
                </a:cubicBezTo>
                <a:lnTo>
                  <a:pt x="1710" y="1765"/>
                </a:lnTo>
                <a:cubicBezTo>
                  <a:pt x="1721" y="1765"/>
                  <a:pt x="1721" y="1771"/>
                  <a:pt x="1727" y="1771"/>
                </a:cubicBezTo>
                <a:lnTo>
                  <a:pt x="1721" y="1771"/>
                </a:lnTo>
                <a:cubicBezTo>
                  <a:pt x="1727" y="1782"/>
                  <a:pt x="1749" y="1787"/>
                  <a:pt x="1749" y="1787"/>
                </a:cubicBezTo>
                <a:cubicBezTo>
                  <a:pt x="1749" y="1787"/>
                  <a:pt x="1749" y="1785"/>
                  <a:pt x="1750" y="1785"/>
                </a:cubicBezTo>
                <a:cubicBezTo>
                  <a:pt x="1751" y="1785"/>
                  <a:pt x="1752" y="1785"/>
                  <a:pt x="1754" y="1787"/>
                </a:cubicBezTo>
                <a:cubicBezTo>
                  <a:pt x="1754" y="1793"/>
                  <a:pt x="1776" y="1793"/>
                  <a:pt x="1782" y="1809"/>
                </a:cubicBezTo>
                <a:cubicBezTo>
                  <a:pt x="1782" y="1809"/>
                  <a:pt x="1780" y="1804"/>
                  <a:pt x="1778" y="1804"/>
                </a:cubicBezTo>
                <a:cubicBezTo>
                  <a:pt x="1777" y="1804"/>
                  <a:pt x="1776" y="1806"/>
                  <a:pt x="1776" y="1809"/>
                </a:cubicBezTo>
                <a:cubicBezTo>
                  <a:pt x="1776" y="1809"/>
                  <a:pt x="1782" y="1809"/>
                  <a:pt x="1782" y="1815"/>
                </a:cubicBezTo>
                <a:cubicBezTo>
                  <a:pt x="1782" y="1820"/>
                  <a:pt x="1788" y="1826"/>
                  <a:pt x="1788" y="1843"/>
                </a:cubicBezTo>
                <a:cubicBezTo>
                  <a:pt x="1793" y="1848"/>
                  <a:pt x="1793" y="1854"/>
                  <a:pt x="1804" y="1865"/>
                </a:cubicBezTo>
                <a:lnTo>
                  <a:pt x="1804" y="1870"/>
                </a:lnTo>
                <a:cubicBezTo>
                  <a:pt x="1810" y="1876"/>
                  <a:pt x="1815" y="1881"/>
                  <a:pt x="1815" y="1892"/>
                </a:cubicBezTo>
                <a:cubicBezTo>
                  <a:pt x="1821" y="1898"/>
                  <a:pt x="1821" y="1903"/>
                  <a:pt x="1832" y="1909"/>
                </a:cubicBezTo>
                <a:cubicBezTo>
                  <a:pt x="1832" y="1920"/>
                  <a:pt x="1837" y="1926"/>
                  <a:pt x="1832" y="1926"/>
                </a:cubicBezTo>
                <a:cubicBezTo>
                  <a:pt x="1837" y="1926"/>
                  <a:pt x="1837" y="1937"/>
                  <a:pt x="1837" y="1937"/>
                </a:cubicBezTo>
                <a:cubicBezTo>
                  <a:pt x="1837" y="1937"/>
                  <a:pt x="1981" y="2335"/>
                  <a:pt x="2059" y="2407"/>
                </a:cubicBezTo>
                <a:cubicBezTo>
                  <a:pt x="2064" y="2407"/>
                  <a:pt x="2070" y="2418"/>
                  <a:pt x="2070" y="2418"/>
                </a:cubicBezTo>
                <a:cubicBezTo>
                  <a:pt x="2076" y="2421"/>
                  <a:pt x="2075" y="2424"/>
                  <a:pt x="2073" y="2426"/>
                </a:cubicBezTo>
                <a:lnTo>
                  <a:pt x="2073" y="2426"/>
                </a:lnTo>
                <a:cubicBezTo>
                  <a:pt x="2077" y="2426"/>
                  <a:pt x="2083" y="2426"/>
                  <a:pt x="2085" y="2422"/>
                </a:cubicBezTo>
                <a:lnTo>
                  <a:pt x="2085" y="2422"/>
                </a:lnTo>
                <a:cubicBezTo>
                  <a:pt x="2086" y="2423"/>
                  <a:pt x="2086" y="2424"/>
                  <a:pt x="2086" y="2424"/>
                </a:cubicBezTo>
                <a:lnTo>
                  <a:pt x="2086" y="2418"/>
                </a:lnTo>
                <a:cubicBezTo>
                  <a:pt x="2086" y="2420"/>
                  <a:pt x="2086" y="2421"/>
                  <a:pt x="2085" y="2422"/>
                </a:cubicBezTo>
                <a:lnTo>
                  <a:pt x="2085" y="2422"/>
                </a:lnTo>
                <a:cubicBezTo>
                  <a:pt x="2084" y="2421"/>
                  <a:pt x="2083" y="2418"/>
                  <a:pt x="2086" y="2418"/>
                </a:cubicBezTo>
                <a:lnTo>
                  <a:pt x="2081" y="2418"/>
                </a:lnTo>
                <a:lnTo>
                  <a:pt x="2081" y="2401"/>
                </a:lnTo>
                <a:cubicBezTo>
                  <a:pt x="2070" y="2401"/>
                  <a:pt x="2064" y="2401"/>
                  <a:pt x="2064" y="2390"/>
                </a:cubicBezTo>
                <a:cubicBezTo>
                  <a:pt x="2059" y="2379"/>
                  <a:pt x="2064" y="2379"/>
                  <a:pt x="2064" y="2379"/>
                </a:cubicBezTo>
                <a:lnTo>
                  <a:pt x="2064" y="2374"/>
                </a:lnTo>
                <a:cubicBezTo>
                  <a:pt x="2064" y="2368"/>
                  <a:pt x="2064" y="2368"/>
                  <a:pt x="2070" y="2368"/>
                </a:cubicBezTo>
                <a:lnTo>
                  <a:pt x="2067" y="2365"/>
                </a:lnTo>
                <a:lnTo>
                  <a:pt x="2067" y="2365"/>
                </a:lnTo>
                <a:cubicBezTo>
                  <a:pt x="2067" y="2365"/>
                  <a:pt x="2068" y="2364"/>
                  <a:pt x="2070" y="2363"/>
                </a:cubicBezTo>
                <a:lnTo>
                  <a:pt x="2064" y="2352"/>
                </a:lnTo>
                <a:cubicBezTo>
                  <a:pt x="2070" y="2346"/>
                  <a:pt x="2059" y="2346"/>
                  <a:pt x="2064" y="2335"/>
                </a:cubicBezTo>
                <a:lnTo>
                  <a:pt x="2064" y="2335"/>
                </a:lnTo>
                <a:lnTo>
                  <a:pt x="2092" y="2407"/>
                </a:lnTo>
                <a:lnTo>
                  <a:pt x="2147" y="2390"/>
                </a:lnTo>
                <a:lnTo>
                  <a:pt x="2125" y="2346"/>
                </a:lnTo>
                <a:lnTo>
                  <a:pt x="2136" y="2346"/>
                </a:lnTo>
                <a:lnTo>
                  <a:pt x="2125" y="2341"/>
                </a:lnTo>
                <a:cubicBezTo>
                  <a:pt x="2125" y="2341"/>
                  <a:pt x="2125" y="2338"/>
                  <a:pt x="2128" y="2338"/>
                </a:cubicBezTo>
                <a:cubicBezTo>
                  <a:pt x="2130" y="2338"/>
                  <a:pt x="2132" y="2339"/>
                  <a:pt x="2136" y="2341"/>
                </a:cubicBezTo>
                <a:lnTo>
                  <a:pt x="2125" y="2324"/>
                </a:lnTo>
                <a:lnTo>
                  <a:pt x="2136" y="2318"/>
                </a:lnTo>
                <a:cubicBezTo>
                  <a:pt x="2136" y="2318"/>
                  <a:pt x="2136" y="2317"/>
                  <a:pt x="2136" y="2317"/>
                </a:cubicBezTo>
                <a:lnTo>
                  <a:pt x="2136" y="2317"/>
                </a:lnTo>
                <a:cubicBezTo>
                  <a:pt x="2133" y="2310"/>
                  <a:pt x="2115" y="2296"/>
                  <a:pt x="2125" y="2296"/>
                </a:cubicBezTo>
                <a:cubicBezTo>
                  <a:pt x="2120" y="2286"/>
                  <a:pt x="2120" y="2285"/>
                  <a:pt x="2111" y="2272"/>
                </a:cubicBezTo>
                <a:lnTo>
                  <a:pt x="2111" y="2272"/>
                </a:lnTo>
                <a:cubicBezTo>
                  <a:pt x="2111" y="2272"/>
                  <a:pt x="2111" y="2272"/>
                  <a:pt x="2111" y="2272"/>
                </a:cubicBezTo>
                <a:cubicBezTo>
                  <a:pt x="2112" y="2272"/>
                  <a:pt x="2110" y="2262"/>
                  <a:pt x="2113" y="2262"/>
                </a:cubicBezTo>
                <a:cubicBezTo>
                  <a:pt x="2113" y="2262"/>
                  <a:pt x="2113" y="2262"/>
                  <a:pt x="2114" y="2263"/>
                </a:cubicBezTo>
                <a:cubicBezTo>
                  <a:pt x="2114" y="2258"/>
                  <a:pt x="2108" y="2258"/>
                  <a:pt x="2097" y="2252"/>
                </a:cubicBezTo>
                <a:cubicBezTo>
                  <a:pt x="2097" y="2246"/>
                  <a:pt x="2100" y="2244"/>
                  <a:pt x="2104" y="2244"/>
                </a:cubicBezTo>
                <a:cubicBezTo>
                  <a:pt x="2107" y="2244"/>
                  <a:pt x="2111" y="2246"/>
                  <a:pt x="2114" y="2252"/>
                </a:cubicBezTo>
                <a:lnTo>
                  <a:pt x="2108" y="2241"/>
                </a:lnTo>
                <a:lnTo>
                  <a:pt x="2097" y="2235"/>
                </a:lnTo>
                <a:cubicBezTo>
                  <a:pt x="2097" y="2230"/>
                  <a:pt x="2108" y="2230"/>
                  <a:pt x="2097" y="2224"/>
                </a:cubicBezTo>
                <a:lnTo>
                  <a:pt x="2092" y="2224"/>
                </a:lnTo>
                <a:lnTo>
                  <a:pt x="2092" y="2213"/>
                </a:lnTo>
                <a:cubicBezTo>
                  <a:pt x="2092" y="2213"/>
                  <a:pt x="2086" y="2213"/>
                  <a:pt x="2086" y="2208"/>
                </a:cubicBezTo>
                <a:lnTo>
                  <a:pt x="2086" y="2202"/>
                </a:lnTo>
                <a:cubicBezTo>
                  <a:pt x="2087" y="2203"/>
                  <a:pt x="2088" y="2204"/>
                  <a:pt x="2088" y="2204"/>
                </a:cubicBezTo>
                <a:cubicBezTo>
                  <a:pt x="2090" y="2204"/>
                  <a:pt x="2086" y="2197"/>
                  <a:pt x="2086" y="2197"/>
                </a:cubicBezTo>
                <a:cubicBezTo>
                  <a:pt x="2086" y="2186"/>
                  <a:pt x="2086" y="2186"/>
                  <a:pt x="2081" y="2180"/>
                </a:cubicBezTo>
                <a:cubicBezTo>
                  <a:pt x="2075" y="2175"/>
                  <a:pt x="2077" y="2175"/>
                  <a:pt x="2079" y="2175"/>
                </a:cubicBezTo>
                <a:cubicBezTo>
                  <a:pt x="2081" y="2175"/>
                  <a:pt x="2084" y="2175"/>
                  <a:pt x="2081" y="2169"/>
                </a:cubicBezTo>
                <a:cubicBezTo>
                  <a:pt x="2081" y="2153"/>
                  <a:pt x="2066" y="2147"/>
                  <a:pt x="2064" y="2133"/>
                </a:cubicBezTo>
                <a:lnTo>
                  <a:pt x="2064" y="2133"/>
                </a:lnTo>
                <a:cubicBezTo>
                  <a:pt x="2065" y="2135"/>
                  <a:pt x="2065" y="2135"/>
                  <a:pt x="2066" y="2135"/>
                </a:cubicBezTo>
                <a:cubicBezTo>
                  <a:pt x="2067" y="2135"/>
                  <a:pt x="2070" y="2130"/>
                  <a:pt x="2070" y="2130"/>
                </a:cubicBezTo>
                <a:cubicBezTo>
                  <a:pt x="2064" y="2125"/>
                  <a:pt x="2064" y="2114"/>
                  <a:pt x="2053" y="2103"/>
                </a:cubicBezTo>
                <a:cubicBezTo>
                  <a:pt x="2059" y="2097"/>
                  <a:pt x="2059" y="2097"/>
                  <a:pt x="2059" y="2092"/>
                </a:cubicBezTo>
                <a:cubicBezTo>
                  <a:pt x="2059" y="2086"/>
                  <a:pt x="2053" y="2086"/>
                  <a:pt x="2053" y="2086"/>
                </a:cubicBezTo>
                <a:cubicBezTo>
                  <a:pt x="2053" y="2075"/>
                  <a:pt x="2042" y="2064"/>
                  <a:pt x="2042" y="2064"/>
                </a:cubicBezTo>
                <a:cubicBezTo>
                  <a:pt x="2037" y="2064"/>
                  <a:pt x="2042" y="2058"/>
                  <a:pt x="2037" y="2058"/>
                </a:cubicBezTo>
                <a:lnTo>
                  <a:pt x="2031" y="2058"/>
                </a:lnTo>
                <a:cubicBezTo>
                  <a:pt x="2037" y="2042"/>
                  <a:pt x="2014" y="2036"/>
                  <a:pt x="2014" y="2020"/>
                </a:cubicBezTo>
                <a:lnTo>
                  <a:pt x="2009" y="2014"/>
                </a:lnTo>
                <a:lnTo>
                  <a:pt x="2014" y="2014"/>
                </a:lnTo>
                <a:lnTo>
                  <a:pt x="2009" y="1992"/>
                </a:lnTo>
                <a:lnTo>
                  <a:pt x="2009" y="2003"/>
                </a:lnTo>
                <a:cubicBezTo>
                  <a:pt x="2009" y="1992"/>
                  <a:pt x="2003" y="1992"/>
                  <a:pt x="2003" y="1986"/>
                </a:cubicBezTo>
                <a:lnTo>
                  <a:pt x="2003" y="1986"/>
                </a:lnTo>
                <a:cubicBezTo>
                  <a:pt x="2004" y="1987"/>
                  <a:pt x="2005" y="1988"/>
                  <a:pt x="2005" y="1988"/>
                </a:cubicBezTo>
                <a:cubicBezTo>
                  <a:pt x="2007" y="1988"/>
                  <a:pt x="2003" y="1980"/>
                  <a:pt x="2003" y="1975"/>
                </a:cubicBezTo>
                <a:lnTo>
                  <a:pt x="2003" y="1975"/>
                </a:lnTo>
                <a:lnTo>
                  <a:pt x="2009" y="1981"/>
                </a:lnTo>
                <a:cubicBezTo>
                  <a:pt x="2009" y="1975"/>
                  <a:pt x="2009" y="1975"/>
                  <a:pt x="2003" y="1975"/>
                </a:cubicBezTo>
                <a:cubicBezTo>
                  <a:pt x="1998" y="1964"/>
                  <a:pt x="2009" y="1964"/>
                  <a:pt x="2003" y="1959"/>
                </a:cubicBezTo>
                <a:lnTo>
                  <a:pt x="2003" y="1959"/>
                </a:lnTo>
                <a:lnTo>
                  <a:pt x="2003" y="1964"/>
                </a:lnTo>
                <a:cubicBezTo>
                  <a:pt x="2003" y="1964"/>
                  <a:pt x="1998" y="1964"/>
                  <a:pt x="1998" y="1959"/>
                </a:cubicBezTo>
                <a:cubicBezTo>
                  <a:pt x="1992" y="1953"/>
                  <a:pt x="1992" y="1948"/>
                  <a:pt x="1992" y="1937"/>
                </a:cubicBezTo>
                <a:cubicBezTo>
                  <a:pt x="1992" y="1934"/>
                  <a:pt x="1992" y="1932"/>
                  <a:pt x="1993" y="1932"/>
                </a:cubicBezTo>
                <a:cubicBezTo>
                  <a:pt x="1994" y="1932"/>
                  <a:pt x="1995" y="1934"/>
                  <a:pt x="1998" y="1937"/>
                </a:cubicBezTo>
                <a:cubicBezTo>
                  <a:pt x="1992" y="1926"/>
                  <a:pt x="1998" y="1931"/>
                  <a:pt x="1981" y="1920"/>
                </a:cubicBezTo>
                <a:lnTo>
                  <a:pt x="1976" y="1909"/>
                </a:lnTo>
                <a:lnTo>
                  <a:pt x="1976" y="1909"/>
                </a:lnTo>
                <a:cubicBezTo>
                  <a:pt x="1992" y="1920"/>
                  <a:pt x="2003" y="1926"/>
                  <a:pt x="2009" y="1931"/>
                </a:cubicBezTo>
                <a:cubicBezTo>
                  <a:pt x="2031" y="1937"/>
                  <a:pt x="2031" y="1948"/>
                  <a:pt x="2048" y="1953"/>
                </a:cubicBezTo>
                <a:lnTo>
                  <a:pt x="2059" y="1959"/>
                </a:lnTo>
                <a:lnTo>
                  <a:pt x="2053" y="1959"/>
                </a:lnTo>
                <a:cubicBezTo>
                  <a:pt x="2062" y="1959"/>
                  <a:pt x="2073" y="1972"/>
                  <a:pt x="2076" y="1975"/>
                </a:cubicBezTo>
                <a:lnTo>
                  <a:pt x="2076" y="1975"/>
                </a:lnTo>
                <a:cubicBezTo>
                  <a:pt x="2079" y="1976"/>
                  <a:pt x="2083" y="1978"/>
                  <a:pt x="2086" y="1978"/>
                </a:cubicBezTo>
                <a:cubicBezTo>
                  <a:pt x="2088" y="1978"/>
                  <a:pt x="2090" y="1977"/>
                  <a:pt x="2092" y="1975"/>
                </a:cubicBezTo>
                <a:cubicBezTo>
                  <a:pt x="2108" y="1981"/>
                  <a:pt x="2092" y="1981"/>
                  <a:pt x="2097" y="1986"/>
                </a:cubicBezTo>
                <a:cubicBezTo>
                  <a:pt x="2108" y="1992"/>
                  <a:pt x="2114" y="1986"/>
                  <a:pt x="2131" y="2003"/>
                </a:cubicBezTo>
                <a:cubicBezTo>
                  <a:pt x="2136" y="2003"/>
                  <a:pt x="2142" y="2009"/>
                  <a:pt x="2147" y="2009"/>
                </a:cubicBezTo>
                <a:cubicBezTo>
                  <a:pt x="2164" y="2014"/>
                  <a:pt x="2164" y="2020"/>
                  <a:pt x="2186" y="2020"/>
                </a:cubicBezTo>
                <a:cubicBezTo>
                  <a:pt x="2191" y="2031"/>
                  <a:pt x="2203" y="2031"/>
                  <a:pt x="2197" y="2036"/>
                </a:cubicBezTo>
                <a:cubicBezTo>
                  <a:pt x="2219" y="2042"/>
                  <a:pt x="2230" y="2047"/>
                  <a:pt x="2252" y="2058"/>
                </a:cubicBezTo>
                <a:cubicBezTo>
                  <a:pt x="2252" y="2064"/>
                  <a:pt x="2258" y="2058"/>
                  <a:pt x="2269" y="2069"/>
                </a:cubicBezTo>
                <a:lnTo>
                  <a:pt x="2269" y="2064"/>
                </a:lnTo>
                <a:cubicBezTo>
                  <a:pt x="2280" y="2069"/>
                  <a:pt x="2302" y="2086"/>
                  <a:pt x="2313" y="2097"/>
                </a:cubicBezTo>
                <a:cubicBezTo>
                  <a:pt x="2313" y="2114"/>
                  <a:pt x="2313" y="2130"/>
                  <a:pt x="2324" y="2152"/>
                </a:cubicBezTo>
                <a:cubicBezTo>
                  <a:pt x="2334" y="2190"/>
                  <a:pt x="2371" y="2216"/>
                  <a:pt x="2396" y="2216"/>
                </a:cubicBezTo>
                <a:cubicBezTo>
                  <a:pt x="2400" y="2216"/>
                  <a:pt x="2404" y="2215"/>
                  <a:pt x="2407" y="2213"/>
                </a:cubicBezTo>
                <a:lnTo>
                  <a:pt x="2413" y="2208"/>
                </a:lnTo>
                <a:cubicBezTo>
                  <a:pt x="2413" y="2202"/>
                  <a:pt x="2418" y="2202"/>
                  <a:pt x="2418" y="2197"/>
                </a:cubicBezTo>
                <a:lnTo>
                  <a:pt x="2418" y="2197"/>
                </a:lnTo>
                <a:lnTo>
                  <a:pt x="2413" y="2202"/>
                </a:lnTo>
                <a:lnTo>
                  <a:pt x="2413" y="2197"/>
                </a:lnTo>
                <a:lnTo>
                  <a:pt x="2407" y="2202"/>
                </a:lnTo>
                <a:lnTo>
                  <a:pt x="2407" y="2197"/>
                </a:lnTo>
                <a:lnTo>
                  <a:pt x="2407" y="2186"/>
                </a:lnTo>
                <a:lnTo>
                  <a:pt x="2407" y="2180"/>
                </a:lnTo>
                <a:lnTo>
                  <a:pt x="2396" y="2180"/>
                </a:lnTo>
                <a:cubicBezTo>
                  <a:pt x="2402" y="2177"/>
                  <a:pt x="2400" y="2177"/>
                  <a:pt x="2398" y="2177"/>
                </a:cubicBezTo>
                <a:cubicBezTo>
                  <a:pt x="2396" y="2177"/>
                  <a:pt x="2393" y="2177"/>
                  <a:pt x="2396" y="2175"/>
                </a:cubicBezTo>
                <a:lnTo>
                  <a:pt x="2396" y="2175"/>
                </a:lnTo>
                <a:cubicBezTo>
                  <a:pt x="2407" y="2180"/>
                  <a:pt x="2407" y="2180"/>
                  <a:pt x="2413" y="2180"/>
                </a:cubicBezTo>
                <a:cubicBezTo>
                  <a:pt x="2418" y="2186"/>
                  <a:pt x="2424" y="2186"/>
                  <a:pt x="2435" y="2186"/>
                </a:cubicBezTo>
                <a:lnTo>
                  <a:pt x="2435" y="2197"/>
                </a:lnTo>
                <a:lnTo>
                  <a:pt x="2440" y="2197"/>
                </a:lnTo>
                <a:cubicBezTo>
                  <a:pt x="2440" y="2197"/>
                  <a:pt x="2443" y="2192"/>
                  <a:pt x="2445" y="2192"/>
                </a:cubicBezTo>
                <a:cubicBezTo>
                  <a:pt x="2445" y="2192"/>
                  <a:pt x="2446" y="2193"/>
                  <a:pt x="2446" y="2197"/>
                </a:cubicBezTo>
                <a:cubicBezTo>
                  <a:pt x="2447" y="2194"/>
                  <a:pt x="2448" y="2192"/>
                  <a:pt x="2449" y="2192"/>
                </a:cubicBezTo>
                <a:lnTo>
                  <a:pt x="2449" y="2192"/>
                </a:lnTo>
                <a:cubicBezTo>
                  <a:pt x="2448" y="2197"/>
                  <a:pt x="2452" y="2197"/>
                  <a:pt x="2452" y="2197"/>
                </a:cubicBezTo>
                <a:cubicBezTo>
                  <a:pt x="2452" y="2197"/>
                  <a:pt x="2452" y="2186"/>
                  <a:pt x="2457" y="2186"/>
                </a:cubicBezTo>
                <a:lnTo>
                  <a:pt x="2457" y="2197"/>
                </a:lnTo>
                <a:lnTo>
                  <a:pt x="2468" y="2197"/>
                </a:lnTo>
                <a:cubicBezTo>
                  <a:pt x="2469" y="2197"/>
                  <a:pt x="2470" y="2198"/>
                  <a:pt x="2470" y="2198"/>
                </a:cubicBezTo>
                <a:cubicBezTo>
                  <a:pt x="2473" y="2198"/>
                  <a:pt x="2473" y="2193"/>
                  <a:pt x="2474" y="2193"/>
                </a:cubicBezTo>
                <a:cubicBezTo>
                  <a:pt x="2474" y="2193"/>
                  <a:pt x="2474" y="2194"/>
                  <a:pt x="2474" y="2197"/>
                </a:cubicBezTo>
                <a:lnTo>
                  <a:pt x="2474" y="2202"/>
                </a:lnTo>
                <a:cubicBezTo>
                  <a:pt x="2474" y="2202"/>
                  <a:pt x="2479" y="2202"/>
                  <a:pt x="2479" y="2197"/>
                </a:cubicBezTo>
                <a:cubicBezTo>
                  <a:pt x="2479" y="2202"/>
                  <a:pt x="2479" y="2202"/>
                  <a:pt x="2485" y="2202"/>
                </a:cubicBezTo>
                <a:lnTo>
                  <a:pt x="2485" y="2197"/>
                </a:lnTo>
                <a:lnTo>
                  <a:pt x="2496" y="2197"/>
                </a:lnTo>
                <a:lnTo>
                  <a:pt x="2496" y="2186"/>
                </a:lnTo>
                <a:cubicBezTo>
                  <a:pt x="2497" y="2188"/>
                  <a:pt x="2498" y="2189"/>
                  <a:pt x="2498" y="2189"/>
                </a:cubicBezTo>
                <a:cubicBezTo>
                  <a:pt x="2499" y="2189"/>
                  <a:pt x="2498" y="2184"/>
                  <a:pt x="2500" y="2184"/>
                </a:cubicBezTo>
                <a:cubicBezTo>
                  <a:pt x="2500" y="2184"/>
                  <a:pt x="2501" y="2185"/>
                  <a:pt x="2501" y="2186"/>
                </a:cubicBezTo>
                <a:lnTo>
                  <a:pt x="2501" y="2197"/>
                </a:lnTo>
                <a:lnTo>
                  <a:pt x="2507" y="2197"/>
                </a:lnTo>
                <a:lnTo>
                  <a:pt x="2507" y="2186"/>
                </a:lnTo>
                <a:cubicBezTo>
                  <a:pt x="2507" y="2189"/>
                  <a:pt x="2507" y="2191"/>
                  <a:pt x="2507" y="2191"/>
                </a:cubicBezTo>
                <a:cubicBezTo>
                  <a:pt x="2508" y="2191"/>
                  <a:pt x="2509" y="2186"/>
                  <a:pt x="2512" y="2186"/>
                </a:cubicBezTo>
                <a:lnTo>
                  <a:pt x="2512" y="2180"/>
                </a:lnTo>
                <a:cubicBezTo>
                  <a:pt x="2512" y="2180"/>
                  <a:pt x="2517" y="2183"/>
                  <a:pt x="2521" y="2183"/>
                </a:cubicBezTo>
                <a:cubicBezTo>
                  <a:pt x="2522" y="2183"/>
                  <a:pt x="2524" y="2182"/>
                  <a:pt x="2524" y="2180"/>
                </a:cubicBezTo>
                <a:lnTo>
                  <a:pt x="2524" y="2175"/>
                </a:lnTo>
                <a:cubicBezTo>
                  <a:pt x="2524" y="2175"/>
                  <a:pt x="2529" y="2175"/>
                  <a:pt x="2529" y="2169"/>
                </a:cubicBezTo>
                <a:lnTo>
                  <a:pt x="2529" y="2175"/>
                </a:lnTo>
                <a:cubicBezTo>
                  <a:pt x="2529" y="2172"/>
                  <a:pt x="2529" y="2172"/>
                  <a:pt x="2530" y="2172"/>
                </a:cubicBezTo>
                <a:cubicBezTo>
                  <a:pt x="2530" y="2172"/>
                  <a:pt x="2532" y="2172"/>
                  <a:pt x="2535" y="2169"/>
                </a:cubicBezTo>
                <a:lnTo>
                  <a:pt x="2540" y="2169"/>
                </a:lnTo>
                <a:cubicBezTo>
                  <a:pt x="2540" y="2163"/>
                  <a:pt x="2543" y="2163"/>
                  <a:pt x="2546" y="2163"/>
                </a:cubicBezTo>
                <a:cubicBezTo>
                  <a:pt x="2548" y="2163"/>
                  <a:pt x="2551" y="2163"/>
                  <a:pt x="2551" y="2158"/>
                </a:cubicBezTo>
                <a:cubicBezTo>
                  <a:pt x="2551" y="2155"/>
                  <a:pt x="2553" y="2155"/>
                  <a:pt x="2554" y="2155"/>
                </a:cubicBezTo>
                <a:cubicBezTo>
                  <a:pt x="2555" y="2155"/>
                  <a:pt x="2557" y="2155"/>
                  <a:pt x="2557" y="2152"/>
                </a:cubicBezTo>
                <a:lnTo>
                  <a:pt x="2551" y="2147"/>
                </a:lnTo>
                <a:lnTo>
                  <a:pt x="2557" y="2147"/>
                </a:lnTo>
                <a:cubicBezTo>
                  <a:pt x="2559" y="2149"/>
                  <a:pt x="2560" y="2149"/>
                  <a:pt x="2561" y="2149"/>
                </a:cubicBezTo>
                <a:cubicBezTo>
                  <a:pt x="2563" y="2149"/>
                  <a:pt x="2564" y="2147"/>
                  <a:pt x="2568" y="2147"/>
                </a:cubicBezTo>
                <a:lnTo>
                  <a:pt x="2562" y="2147"/>
                </a:lnTo>
                <a:cubicBezTo>
                  <a:pt x="2557" y="2136"/>
                  <a:pt x="2579" y="2141"/>
                  <a:pt x="2579" y="2125"/>
                </a:cubicBezTo>
                <a:lnTo>
                  <a:pt x="2584" y="2125"/>
                </a:lnTo>
                <a:lnTo>
                  <a:pt x="2584" y="2119"/>
                </a:lnTo>
                <a:lnTo>
                  <a:pt x="2590" y="2119"/>
                </a:lnTo>
                <a:lnTo>
                  <a:pt x="2590" y="2108"/>
                </a:lnTo>
                <a:lnTo>
                  <a:pt x="2590" y="2097"/>
                </a:lnTo>
                <a:lnTo>
                  <a:pt x="2595" y="2097"/>
                </a:lnTo>
                <a:cubicBezTo>
                  <a:pt x="2595" y="2097"/>
                  <a:pt x="2595" y="2092"/>
                  <a:pt x="2607" y="2092"/>
                </a:cubicBezTo>
                <a:lnTo>
                  <a:pt x="2595" y="2092"/>
                </a:lnTo>
                <a:cubicBezTo>
                  <a:pt x="2607" y="2092"/>
                  <a:pt x="2595" y="2086"/>
                  <a:pt x="2595" y="2086"/>
                </a:cubicBezTo>
                <a:lnTo>
                  <a:pt x="2595" y="2080"/>
                </a:lnTo>
                <a:lnTo>
                  <a:pt x="2595" y="2069"/>
                </a:lnTo>
                <a:cubicBezTo>
                  <a:pt x="2607" y="2069"/>
                  <a:pt x="2595" y="2064"/>
                  <a:pt x="2607" y="2064"/>
                </a:cubicBezTo>
                <a:cubicBezTo>
                  <a:pt x="2645" y="2083"/>
                  <a:pt x="2654" y="2089"/>
                  <a:pt x="2656" y="2089"/>
                </a:cubicBezTo>
                <a:cubicBezTo>
                  <a:pt x="2657" y="2089"/>
                  <a:pt x="2656" y="2088"/>
                  <a:pt x="2656" y="2086"/>
                </a:cubicBezTo>
                <a:lnTo>
                  <a:pt x="2656" y="2086"/>
                </a:lnTo>
                <a:cubicBezTo>
                  <a:pt x="2656" y="2086"/>
                  <a:pt x="2656" y="2086"/>
                  <a:pt x="2656" y="2086"/>
                </a:cubicBezTo>
                <a:cubicBezTo>
                  <a:pt x="2656" y="2080"/>
                  <a:pt x="2667" y="2080"/>
                  <a:pt x="2662" y="2069"/>
                </a:cubicBezTo>
                <a:lnTo>
                  <a:pt x="2662" y="2064"/>
                </a:lnTo>
                <a:lnTo>
                  <a:pt x="2656" y="2058"/>
                </a:lnTo>
                <a:cubicBezTo>
                  <a:pt x="2656" y="2053"/>
                  <a:pt x="2656" y="2053"/>
                  <a:pt x="2645" y="2042"/>
                </a:cubicBezTo>
                <a:cubicBezTo>
                  <a:pt x="2640" y="2036"/>
                  <a:pt x="2645" y="2036"/>
                  <a:pt x="2645" y="2036"/>
                </a:cubicBezTo>
                <a:cubicBezTo>
                  <a:pt x="2640" y="2036"/>
                  <a:pt x="2645" y="2031"/>
                  <a:pt x="2645" y="2031"/>
                </a:cubicBezTo>
                <a:lnTo>
                  <a:pt x="2640" y="2031"/>
                </a:lnTo>
                <a:lnTo>
                  <a:pt x="2640" y="2025"/>
                </a:lnTo>
                <a:cubicBezTo>
                  <a:pt x="2640" y="2025"/>
                  <a:pt x="2634" y="2025"/>
                  <a:pt x="2634" y="2014"/>
                </a:cubicBezTo>
                <a:lnTo>
                  <a:pt x="2629" y="2009"/>
                </a:lnTo>
                <a:cubicBezTo>
                  <a:pt x="2618" y="2009"/>
                  <a:pt x="2629" y="2003"/>
                  <a:pt x="2618" y="2003"/>
                </a:cubicBezTo>
                <a:lnTo>
                  <a:pt x="2618" y="1997"/>
                </a:lnTo>
                <a:cubicBezTo>
                  <a:pt x="2612" y="1997"/>
                  <a:pt x="2612" y="1986"/>
                  <a:pt x="2607" y="1986"/>
                </a:cubicBezTo>
                <a:cubicBezTo>
                  <a:pt x="2609" y="1984"/>
                  <a:pt x="2609" y="1984"/>
                  <a:pt x="2609" y="1984"/>
                </a:cubicBezTo>
                <a:cubicBezTo>
                  <a:pt x="2608" y="1984"/>
                  <a:pt x="2607" y="1984"/>
                  <a:pt x="2607" y="1981"/>
                </a:cubicBezTo>
                <a:cubicBezTo>
                  <a:pt x="2601" y="1975"/>
                  <a:pt x="2607" y="1959"/>
                  <a:pt x="2590" y="1959"/>
                </a:cubicBezTo>
                <a:lnTo>
                  <a:pt x="2584" y="1959"/>
                </a:lnTo>
                <a:lnTo>
                  <a:pt x="2562" y="1942"/>
                </a:lnTo>
                <a:lnTo>
                  <a:pt x="2551" y="1942"/>
                </a:lnTo>
                <a:cubicBezTo>
                  <a:pt x="2546" y="1942"/>
                  <a:pt x="2535" y="1942"/>
                  <a:pt x="2529" y="1931"/>
                </a:cubicBezTo>
                <a:lnTo>
                  <a:pt x="2529" y="1926"/>
                </a:lnTo>
                <a:cubicBezTo>
                  <a:pt x="2529" y="1927"/>
                  <a:pt x="2528" y="1928"/>
                  <a:pt x="2528" y="1928"/>
                </a:cubicBezTo>
                <a:cubicBezTo>
                  <a:pt x="2526" y="1928"/>
                  <a:pt x="2524" y="1926"/>
                  <a:pt x="2524" y="1926"/>
                </a:cubicBezTo>
                <a:cubicBezTo>
                  <a:pt x="2524" y="1926"/>
                  <a:pt x="2518" y="1926"/>
                  <a:pt x="2518" y="1920"/>
                </a:cubicBezTo>
                <a:lnTo>
                  <a:pt x="2507" y="1920"/>
                </a:lnTo>
                <a:lnTo>
                  <a:pt x="2507" y="1914"/>
                </a:lnTo>
                <a:cubicBezTo>
                  <a:pt x="2507" y="1914"/>
                  <a:pt x="2501" y="1914"/>
                  <a:pt x="2501" y="1920"/>
                </a:cubicBezTo>
                <a:lnTo>
                  <a:pt x="2501" y="1914"/>
                </a:lnTo>
                <a:lnTo>
                  <a:pt x="2490" y="1903"/>
                </a:lnTo>
                <a:cubicBezTo>
                  <a:pt x="2490" y="1914"/>
                  <a:pt x="2479" y="1914"/>
                  <a:pt x="2479" y="1914"/>
                </a:cubicBezTo>
                <a:lnTo>
                  <a:pt x="2474" y="1914"/>
                </a:lnTo>
                <a:cubicBezTo>
                  <a:pt x="2474" y="1914"/>
                  <a:pt x="2474" y="1903"/>
                  <a:pt x="2468" y="1903"/>
                </a:cubicBezTo>
                <a:cubicBezTo>
                  <a:pt x="2468" y="1903"/>
                  <a:pt x="2463" y="1903"/>
                  <a:pt x="2463" y="1914"/>
                </a:cubicBezTo>
                <a:lnTo>
                  <a:pt x="2463" y="1903"/>
                </a:lnTo>
                <a:lnTo>
                  <a:pt x="2452" y="1903"/>
                </a:lnTo>
                <a:cubicBezTo>
                  <a:pt x="2452" y="1909"/>
                  <a:pt x="2450" y="1909"/>
                  <a:pt x="2449" y="1909"/>
                </a:cubicBezTo>
                <a:cubicBezTo>
                  <a:pt x="2447" y="1909"/>
                  <a:pt x="2446" y="1909"/>
                  <a:pt x="2446" y="1914"/>
                </a:cubicBezTo>
                <a:cubicBezTo>
                  <a:pt x="2442" y="1911"/>
                  <a:pt x="2438" y="1910"/>
                  <a:pt x="2434" y="1910"/>
                </a:cubicBezTo>
                <a:cubicBezTo>
                  <a:pt x="2425" y="1910"/>
                  <a:pt x="2415" y="1914"/>
                  <a:pt x="2407" y="1914"/>
                </a:cubicBezTo>
                <a:lnTo>
                  <a:pt x="2391" y="1926"/>
                </a:lnTo>
                <a:cubicBezTo>
                  <a:pt x="2385" y="1926"/>
                  <a:pt x="2385" y="1920"/>
                  <a:pt x="2380" y="1920"/>
                </a:cubicBezTo>
                <a:lnTo>
                  <a:pt x="2363" y="1920"/>
                </a:lnTo>
                <a:lnTo>
                  <a:pt x="2363" y="1914"/>
                </a:lnTo>
                <a:cubicBezTo>
                  <a:pt x="2363" y="1914"/>
                  <a:pt x="2341" y="1903"/>
                  <a:pt x="2335" y="1903"/>
                </a:cubicBezTo>
                <a:cubicBezTo>
                  <a:pt x="2335" y="1903"/>
                  <a:pt x="2330" y="1898"/>
                  <a:pt x="2335" y="1898"/>
                </a:cubicBezTo>
                <a:lnTo>
                  <a:pt x="2297" y="1876"/>
                </a:lnTo>
                <a:lnTo>
                  <a:pt x="2302" y="1887"/>
                </a:lnTo>
                <a:cubicBezTo>
                  <a:pt x="2302" y="1888"/>
                  <a:pt x="2301" y="1889"/>
                  <a:pt x="2299" y="1889"/>
                </a:cubicBezTo>
                <a:cubicBezTo>
                  <a:pt x="2294" y="1889"/>
                  <a:pt x="2284" y="1884"/>
                  <a:pt x="2280" y="1876"/>
                </a:cubicBezTo>
                <a:cubicBezTo>
                  <a:pt x="2274" y="1876"/>
                  <a:pt x="2258" y="1870"/>
                  <a:pt x="2252" y="1865"/>
                </a:cubicBezTo>
                <a:lnTo>
                  <a:pt x="2258" y="1865"/>
                </a:lnTo>
                <a:cubicBezTo>
                  <a:pt x="2252" y="1859"/>
                  <a:pt x="2247" y="1848"/>
                  <a:pt x="2241" y="1848"/>
                </a:cubicBezTo>
                <a:cubicBezTo>
                  <a:pt x="2234" y="1848"/>
                  <a:pt x="2229" y="1846"/>
                  <a:pt x="2227" y="1846"/>
                </a:cubicBezTo>
                <a:cubicBezTo>
                  <a:pt x="2225" y="1846"/>
                  <a:pt x="2225" y="1846"/>
                  <a:pt x="2225" y="1848"/>
                </a:cubicBezTo>
                <a:cubicBezTo>
                  <a:pt x="2214" y="1843"/>
                  <a:pt x="2225" y="1843"/>
                  <a:pt x="2219" y="1843"/>
                </a:cubicBezTo>
                <a:cubicBezTo>
                  <a:pt x="2214" y="1843"/>
                  <a:pt x="2197" y="1831"/>
                  <a:pt x="2197" y="1831"/>
                </a:cubicBezTo>
                <a:cubicBezTo>
                  <a:pt x="2196" y="1832"/>
                  <a:pt x="2195" y="1832"/>
                  <a:pt x="2194" y="1832"/>
                </a:cubicBezTo>
                <a:cubicBezTo>
                  <a:pt x="2184" y="1832"/>
                  <a:pt x="2172" y="1814"/>
                  <a:pt x="2166" y="1814"/>
                </a:cubicBezTo>
                <a:cubicBezTo>
                  <a:pt x="2165" y="1814"/>
                  <a:pt x="2164" y="1814"/>
                  <a:pt x="2164" y="1815"/>
                </a:cubicBezTo>
                <a:lnTo>
                  <a:pt x="2158" y="1809"/>
                </a:lnTo>
                <a:cubicBezTo>
                  <a:pt x="2158" y="1809"/>
                  <a:pt x="2153" y="1812"/>
                  <a:pt x="2148" y="1812"/>
                </a:cubicBezTo>
                <a:cubicBezTo>
                  <a:pt x="2146" y="1812"/>
                  <a:pt x="2144" y="1811"/>
                  <a:pt x="2142" y="1809"/>
                </a:cubicBezTo>
                <a:cubicBezTo>
                  <a:pt x="2136" y="1804"/>
                  <a:pt x="2142" y="1804"/>
                  <a:pt x="2136" y="1793"/>
                </a:cubicBezTo>
                <a:lnTo>
                  <a:pt x="2131" y="1804"/>
                </a:lnTo>
                <a:cubicBezTo>
                  <a:pt x="2114" y="1787"/>
                  <a:pt x="2092" y="1782"/>
                  <a:pt x="2081" y="1765"/>
                </a:cubicBezTo>
                <a:lnTo>
                  <a:pt x="2086" y="1765"/>
                </a:lnTo>
                <a:cubicBezTo>
                  <a:pt x="2088" y="1768"/>
                  <a:pt x="2090" y="1769"/>
                  <a:pt x="2092" y="1769"/>
                </a:cubicBezTo>
                <a:cubicBezTo>
                  <a:pt x="2098" y="1769"/>
                  <a:pt x="2105" y="1764"/>
                  <a:pt x="2107" y="1764"/>
                </a:cubicBezTo>
                <a:cubicBezTo>
                  <a:pt x="2108" y="1764"/>
                  <a:pt x="2108" y="1764"/>
                  <a:pt x="2108" y="1764"/>
                </a:cubicBezTo>
                <a:lnTo>
                  <a:pt x="2108" y="1764"/>
                </a:lnTo>
                <a:cubicBezTo>
                  <a:pt x="2107" y="1763"/>
                  <a:pt x="2106" y="1762"/>
                  <a:pt x="2108" y="1759"/>
                </a:cubicBezTo>
                <a:lnTo>
                  <a:pt x="2119" y="1759"/>
                </a:lnTo>
                <a:cubicBezTo>
                  <a:pt x="2120" y="1758"/>
                  <a:pt x="2120" y="1756"/>
                  <a:pt x="2120" y="1754"/>
                </a:cubicBezTo>
                <a:lnTo>
                  <a:pt x="2142" y="1754"/>
                </a:lnTo>
                <a:cubicBezTo>
                  <a:pt x="2145" y="1753"/>
                  <a:pt x="2148" y="1752"/>
                  <a:pt x="2152" y="1752"/>
                </a:cubicBezTo>
                <a:cubicBezTo>
                  <a:pt x="2160" y="1752"/>
                  <a:pt x="2168" y="1756"/>
                  <a:pt x="2176" y="1756"/>
                </a:cubicBezTo>
                <a:cubicBezTo>
                  <a:pt x="2179" y="1756"/>
                  <a:pt x="2182" y="1755"/>
                  <a:pt x="2186" y="1754"/>
                </a:cubicBezTo>
                <a:lnTo>
                  <a:pt x="2191" y="1754"/>
                </a:lnTo>
                <a:lnTo>
                  <a:pt x="2191" y="1759"/>
                </a:lnTo>
                <a:lnTo>
                  <a:pt x="2203" y="1754"/>
                </a:lnTo>
                <a:cubicBezTo>
                  <a:pt x="2219" y="1754"/>
                  <a:pt x="2230" y="1748"/>
                  <a:pt x="2247" y="1748"/>
                </a:cubicBezTo>
                <a:cubicBezTo>
                  <a:pt x="2252" y="1743"/>
                  <a:pt x="2255" y="1743"/>
                  <a:pt x="2259" y="1743"/>
                </a:cubicBezTo>
                <a:cubicBezTo>
                  <a:pt x="2262" y="1743"/>
                  <a:pt x="2266" y="1743"/>
                  <a:pt x="2274" y="1737"/>
                </a:cubicBezTo>
                <a:lnTo>
                  <a:pt x="2280" y="1737"/>
                </a:lnTo>
                <a:cubicBezTo>
                  <a:pt x="2282" y="1736"/>
                  <a:pt x="2285" y="1735"/>
                  <a:pt x="2288" y="1735"/>
                </a:cubicBezTo>
                <a:cubicBezTo>
                  <a:pt x="2295" y="1735"/>
                  <a:pt x="2302" y="1737"/>
                  <a:pt x="2302" y="1737"/>
                </a:cubicBezTo>
                <a:cubicBezTo>
                  <a:pt x="2308" y="1737"/>
                  <a:pt x="2313" y="1732"/>
                  <a:pt x="2313" y="1732"/>
                </a:cubicBezTo>
                <a:lnTo>
                  <a:pt x="2330" y="1732"/>
                </a:lnTo>
                <a:cubicBezTo>
                  <a:pt x="2335" y="1732"/>
                  <a:pt x="2335" y="1726"/>
                  <a:pt x="2352" y="1726"/>
                </a:cubicBezTo>
                <a:cubicBezTo>
                  <a:pt x="2357" y="1726"/>
                  <a:pt x="2357" y="1721"/>
                  <a:pt x="2363" y="1721"/>
                </a:cubicBezTo>
                <a:cubicBezTo>
                  <a:pt x="2368" y="1717"/>
                  <a:pt x="2371" y="1717"/>
                  <a:pt x="2374" y="1717"/>
                </a:cubicBezTo>
                <a:cubicBezTo>
                  <a:pt x="2377" y="1717"/>
                  <a:pt x="2378" y="1718"/>
                  <a:pt x="2380" y="1718"/>
                </a:cubicBezTo>
                <a:cubicBezTo>
                  <a:pt x="2382" y="1718"/>
                  <a:pt x="2383" y="1716"/>
                  <a:pt x="2385" y="1710"/>
                </a:cubicBezTo>
                <a:lnTo>
                  <a:pt x="2396" y="1710"/>
                </a:lnTo>
                <a:cubicBezTo>
                  <a:pt x="2413" y="1704"/>
                  <a:pt x="2424" y="1704"/>
                  <a:pt x="2440" y="1699"/>
                </a:cubicBezTo>
                <a:cubicBezTo>
                  <a:pt x="2442" y="1700"/>
                  <a:pt x="2443" y="1701"/>
                  <a:pt x="2443" y="1701"/>
                </a:cubicBezTo>
                <a:cubicBezTo>
                  <a:pt x="2444" y="1701"/>
                  <a:pt x="2444" y="1699"/>
                  <a:pt x="2452" y="1699"/>
                </a:cubicBezTo>
                <a:lnTo>
                  <a:pt x="2452" y="1693"/>
                </a:lnTo>
                <a:cubicBezTo>
                  <a:pt x="2463" y="1688"/>
                  <a:pt x="2475" y="1688"/>
                  <a:pt x="2488" y="1688"/>
                </a:cubicBezTo>
                <a:cubicBezTo>
                  <a:pt x="2500" y="1688"/>
                  <a:pt x="2512" y="1688"/>
                  <a:pt x="2524" y="1682"/>
                </a:cubicBezTo>
                <a:lnTo>
                  <a:pt x="2524" y="1693"/>
                </a:lnTo>
                <a:lnTo>
                  <a:pt x="2529" y="1682"/>
                </a:lnTo>
                <a:lnTo>
                  <a:pt x="2551" y="1682"/>
                </a:lnTo>
                <a:lnTo>
                  <a:pt x="2607" y="1676"/>
                </a:lnTo>
                <a:lnTo>
                  <a:pt x="2601" y="1616"/>
                </a:lnTo>
                <a:cubicBezTo>
                  <a:pt x="2601" y="1593"/>
                  <a:pt x="2590" y="1571"/>
                  <a:pt x="2590" y="1560"/>
                </a:cubicBezTo>
                <a:lnTo>
                  <a:pt x="2590" y="1555"/>
                </a:lnTo>
                <a:lnTo>
                  <a:pt x="2557" y="1483"/>
                </a:lnTo>
                <a:lnTo>
                  <a:pt x="2529" y="1505"/>
                </a:lnTo>
                <a:cubicBezTo>
                  <a:pt x="2524" y="1505"/>
                  <a:pt x="2518" y="1510"/>
                  <a:pt x="2507" y="1510"/>
                </a:cubicBezTo>
                <a:cubicBezTo>
                  <a:pt x="2496" y="1516"/>
                  <a:pt x="2474" y="1516"/>
                  <a:pt x="2452" y="1527"/>
                </a:cubicBezTo>
                <a:lnTo>
                  <a:pt x="2452" y="1516"/>
                </a:lnTo>
                <a:cubicBezTo>
                  <a:pt x="2450" y="1520"/>
                  <a:pt x="2448" y="1521"/>
                  <a:pt x="2446" y="1521"/>
                </a:cubicBezTo>
                <a:cubicBezTo>
                  <a:pt x="2445" y="1521"/>
                  <a:pt x="2444" y="1520"/>
                  <a:pt x="2443" y="1520"/>
                </a:cubicBezTo>
                <a:lnTo>
                  <a:pt x="2443" y="1520"/>
                </a:lnTo>
                <a:cubicBezTo>
                  <a:pt x="2442" y="1521"/>
                  <a:pt x="2442" y="1521"/>
                  <a:pt x="2441" y="1521"/>
                </a:cubicBezTo>
                <a:cubicBezTo>
                  <a:pt x="2437" y="1521"/>
                  <a:pt x="2435" y="1516"/>
                  <a:pt x="2435" y="1516"/>
                </a:cubicBezTo>
                <a:lnTo>
                  <a:pt x="2424" y="1527"/>
                </a:lnTo>
                <a:lnTo>
                  <a:pt x="2418" y="1516"/>
                </a:lnTo>
                <a:cubicBezTo>
                  <a:pt x="2418" y="1516"/>
                  <a:pt x="2407" y="1527"/>
                  <a:pt x="2407" y="1533"/>
                </a:cubicBezTo>
                <a:cubicBezTo>
                  <a:pt x="2407" y="1533"/>
                  <a:pt x="2396" y="1533"/>
                  <a:pt x="2407" y="1527"/>
                </a:cubicBezTo>
                <a:lnTo>
                  <a:pt x="2407" y="1527"/>
                </a:lnTo>
                <a:lnTo>
                  <a:pt x="2369" y="1533"/>
                </a:lnTo>
                <a:lnTo>
                  <a:pt x="2380" y="1533"/>
                </a:lnTo>
                <a:cubicBezTo>
                  <a:pt x="2380" y="1538"/>
                  <a:pt x="2369" y="1538"/>
                  <a:pt x="2363" y="1538"/>
                </a:cubicBezTo>
                <a:cubicBezTo>
                  <a:pt x="2369" y="1533"/>
                  <a:pt x="2363" y="1533"/>
                  <a:pt x="2357" y="1533"/>
                </a:cubicBezTo>
                <a:cubicBezTo>
                  <a:pt x="2352" y="1533"/>
                  <a:pt x="2363" y="1533"/>
                  <a:pt x="2357" y="1538"/>
                </a:cubicBezTo>
                <a:cubicBezTo>
                  <a:pt x="2352" y="1544"/>
                  <a:pt x="2341" y="1544"/>
                  <a:pt x="2335" y="1544"/>
                </a:cubicBezTo>
                <a:cubicBezTo>
                  <a:pt x="2332" y="1544"/>
                  <a:pt x="2328" y="1541"/>
                  <a:pt x="2323" y="1541"/>
                </a:cubicBezTo>
                <a:cubicBezTo>
                  <a:pt x="2320" y="1541"/>
                  <a:pt x="2317" y="1542"/>
                  <a:pt x="2313" y="1544"/>
                </a:cubicBezTo>
                <a:cubicBezTo>
                  <a:pt x="2310" y="1549"/>
                  <a:pt x="2308" y="1549"/>
                  <a:pt x="2306" y="1549"/>
                </a:cubicBezTo>
                <a:cubicBezTo>
                  <a:pt x="2305" y="1549"/>
                  <a:pt x="2305" y="1549"/>
                  <a:pt x="2308" y="1555"/>
                </a:cubicBezTo>
                <a:cubicBezTo>
                  <a:pt x="2302" y="1555"/>
                  <a:pt x="2302" y="1544"/>
                  <a:pt x="2302" y="1544"/>
                </a:cubicBezTo>
                <a:cubicBezTo>
                  <a:pt x="2299" y="1549"/>
                  <a:pt x="2295" y="1552"/>
                  <a:pt x="2291" y="1552"/>
                </a:cubicBezTo>
                <a:cubicBezTo>
                  <a:pt x="2287" y="1552"/>
                  <a:pt x="2283" y="1549"/>
                  <a:pt x="2280" y="1544"/>
                </a:cubicBezTo>
                <a:cubicBezTo>
                  <a:pt x="2280" y="1550"/>
                  <a:pt x="2276" y="1552"/>
                  <a:pt x="2271" y="1552"/>
                </a:cubicBezTo>
                <a:cubicBezTo>
                  <a:pt x="2267" y="1552"/>
                  <a:pt x="2262" y="1551"/>
                  <a:pt x="2258" y="1551"/>
                </a:cubicBezTo>
                <a:cubicBezTo>
                  <a:pt x="2255" y="1551"/>
                  <a:pt x="2252" y="1551"/>
                  <a:pt x="2252" y="1555"/>
                </a:cubicBezTo>
                <a:lnTo>
                  <a:pt x="2247" y="1555"/>
                </a:lnTo>
                <a:cubicBezTo>
                  <a:pt x="2247" y="1555"/>
                  <a:pt x="2247" y="1560"/>
                  <a:pt x="2241" y="1560"/>
                </a:cubicBezTo>
                <a:cubicBezTo>
                  <a:pt x="2230" y="1560"/>
                  <a:pt x="2230" y="1555"/>
                  <a:pt x="2230" y="1555"/>
                </a:cubicBezTo>
                <a:lnTo>
                  <a:pt x="2230" y="1560"/>
                </a:lnTo>
                <a:cubicBezTo>
                  <a:pt x="2204" y="1560"/>
                  <a:pt x="2174" y="1567"/>
                  <a:pt x="2140" y="1567"/>
                </a:cubicBezTo>
                <a:cubicBezTo>
                  <a:pt x="2131" y="1567"/>
                  <a:pt x="2123" y="1567"/>
                  <a:pt x="2114" y="1566"/>
                </a:cubicBezTo>
                <a:cubicBezTo>
                  <a:pt x="2103" y="1571"/>
                  <a:pt x="2081" y="1582"/>
                  <a:pt x="2059" y="1582"/>
                </a:cubicBezTo>
                <a:lnTo>
                  <a:pt x="2053" y="1582"/>
                </a:lnTo>
                <a:cubicBezTo>
                  <a:pt x="2048" y="1582"/>
                  <a:pt x="2048" y="1588"/>
                  <a:pt x="2037" y="1588"/>
                </a:cubicBezTo>
                <a:cubicBezTo>
                  <a:pt x="2020" y="1588"/>
                  <a:pt x="1992" y="1588"/>
                  <a:pt x="1965" y="1593"/>
                </a:cubicBezTo>
                <a:cubicBezTo>
                  <a:pt x="1960" y="1598"/>
                  <a:pt x="1957" y="1600"/>
                  <a:pt x="1954" y="1600"/>
                </a:cubicBezTo>
                <a:cubicBezTo>
                  <a:pt x="1948" y="1600"/>
                  <a:pt x="1946" y="1593"/>
                  <a:pt x="1940" y="1593"/>
                </a:cubicBezTo>
                <a:cubicBezTo>
                  <a:pt x="1939" y="1593"/>
                  <a:pt x="1938" y="1593"/>
                  <a:pt x="1937" y="1593"/>
                </a:cubicBezTo>
                <a:lnTo>
                  <a:pt x="1937" y="1588"/>
                </a:lnTo>
                <a:cubicBezTo>
                  <a:pt x="1920" y="1593"/>
                  <a:pt x="1909" y="1593"/>
                  <a:pt x="1893" y="1610"/>
                </a:cubicBezTo>
                <a:cubicBezTo>
                  <a:pt x="1893" y="1606"/>
                  <a:pt x="1891" y="1605"/>
                  <a:pt x="1890" y="1605"/>
                </a:cubicBezTo>
                <a:cubicBezTo>
                  <a:pt x="1887" y="1605"/>
                  <a:pt x="1882" y="1610"/>
                  <a:pt x="1882" y="1610"/>
                </a:cubicBezTo>
                <a:lnTo>
                  <a:pt x="1882" y="1616"/>
                </a:lnTo>
                <a:cubicBezTo>
                  <a:pt x="1859" y="1599"/>
                  <a:pt x="1837" y="1588"/>
                  <a:pt x="1815" y="1582"/>
                </a:cubicBezTo>
                <a:cubicBezTo>
                  <a:pt x="1788" y="1582"/>
                  <a:pt x="1810" y="1566"/>
                  <a:pt x="1782" y="1560"/>
                </a:cubicBezTo>
                <a:lnTo>
                  <a:pt x="1788" y="1560"/>
                </a:lnTo>
                <a:cubicBezTo>
                  <a:pt x="1771" y="1555"/>
                  <a:pt x="1754" y="1544"/>
                  <a:pt x="1727" y="1538"/>
                </a:cubicBezTo>
                <a:cubicBezTo>
                  <a:pt x="1732" y="1533"/>
                  <a:pt x="1716" y="1533"/>
                  <a:pt x="1721" y="1527"/>
                </a:cubicBezTo>
                <a:lnTo>
                  <a:pt x="1716" y="1527"/>
                </a:lnTo>
                <a:lnTo>
                  <a:pt x="1699" y="1510"/>
                </a:lnTo>
                <a:lnTo>
                  <a:pt x="1688" y="1510"/>
                </a:lnTo>
                <a:lnTo>
                  <a:pt x="1688" y="1505"/>
                </a:lnTo>
                <a:cubicBezTo>
                  <a:pt x="1671" y="1499"/>
                  <a:pt x="1644" y="1483"/>
                  <a:pt x="1644" y="1477"/>
                </a:cubicBezTo>
                <a:cubicBezTo>
                  <a:pt x="1610" y="1461"/>
                  <a:pt x="1561" y="1433"/>
                  <a:pt x="1522" y="1416"/>
                </a:cubicBezTo>
                <a:cubicBezTo>
                  <a:pt x="1511" y="1416"/>
                  <a:pt x="1500" y="1405"/>
                  <a:pt x="1494" y="1400"/>
                </a:cubicBezTo>
                <a:lnTo>
                  <a:pt x="1505" y="1394"/>
                </a:lnTo>
                <a:lnTo>
                  <a:pt x="1505" y="1400"/>
                </a:lnTo>
                <a:lnTo>
                  <a:pt x="1527" y="1378"/>
                </a:lnTo>
                <a:cubicBezTo>
                  <a:pt x="1539" y="1372"/>
                  <a:pt x="1561" y="1361"/>
                  <a:pt x="1577" y="1344"/>
                </a:cubicBezTo>
                <a:cubicBezTo>
                  <a:pt x="1588" y="1333"/>
                  <a:pt x="1594" y="1339"/>
                  <a:pt x="1610" y="1322"/>
                </a:cubicBezTo>
                <a:lnTo>
                  <a:pt x="1622" y="1317"/>
                </a:lnTo>
                <a:lnTo>
                  <a:pt x="1622" y="1322"/>
                </a:lnTo>
                <a:cubicBezTo>
                  <a:pt x="1633" y="1317"/>
                  <a:pt x="1649" y="1311"/>
                  <a:pt x="1644" y="1311"/>
                </a:cubicBezTo>
                <a:lnTo>
                  <a:pt x="1660" y="1295"/>
                </a:lnTo>
                <a:cubicBezTo>
                  <a:pt x="1666" y="1292"/>
                  <a:pt x="1667" y="1292"/>
                  <a:pt x="1668" y="1292"/>
                </a:cubicBezTo>
                <a:cubicBezTo>
                  <a:pt x="1669" y="1292"/>
                  <a:pt x="1669" y="1292"/>
                  <a:pt x="1671" y="1289"/>
                </a:cubicBezTo>
                <a:cubicBezTo>
                  <a:pt x="1677" y="1284"/>
                  <a:pt x="1677" y="1278"/>
                  <a:pt x="1693" y="1267"/>
                </a:cubicBezTo>
                <a:cubicBezTo>
                  <a:pt x="1699" y="1261"/>
                  <a:pt x="1705" y="1261"/>
                  <a:pt x="1716" y="1256"/>
                </a:cubicBezTo>
                <a:cubicBezTo>
                  <a:pt x="1727" y="1239"/>
                  <a:pt x="1732" y="1250"/>
                  <a:pt x="1743" y="1234"/>
                </a:cubicBezTo>
                <a:cubicBezTo>
                  <a:pt x="1748" y="1234"/>
                  <a:pt x="1756" y="1227"/>
                  <a:pt x="1759" y="1227"/>
                </a:cubicBezTo>
                <a:cubicBezTo>
                  <a:pt x="1759" y="1227"/>
                  <a:pt x="1760" y="1227"/>
                  <a:pt x="1760" y="1228"/>
                </a:cubicBezTo>
                <a:cubicBezTo>
                  <a:pt x="1782" y="1212"/>
                  <a:pt x="1788" y="1201"/>
                  <a:pt x="1810" y="1195"/>
                </a:cubicBezTo>
                <a:cubicBezTo>
                  <a:pt x="1811" y="1197"/>
                  <a:pt x="1812" y="1197"/>
                  <a:pt x="1813" y="1197"/>
                </a:cubicBezTo>
                <a:cubicBezTo>
                  <a:pt x="1816" y="1197"/>
                  <a:pt x="1818" y="1192"/>
                  <a:pt x="1826" y="1184"/>
                </a:cubicBezTo>
                <a:cubicBezTo>
                  <a:pt x="1854" y="1173"/>
                  <a:pt x="1882" y="1156"/>
                  <a:pt x="1909" y="1140"/>
                </a:cubicBezTo>
                <a:lnTo>
                  <a:pt x="1909" y="1129"/>
                </a:lnTo>
                <a:cubicBezTo>
                  <a:pt x="1915" y="1123"/>
                  <a:pt x="1926" y="1118"/>
                  <a:pt x="1937" y="1112"/>
                </a:cubicBezTo>
                <a:lnTo>
                  <a:pt x="1937" y="1118"/>
                </a:lnTo>
                <a:cubicBezTo>
                  <a:pt x="1940" y="1118"/>
                  <a:pt x="1947" y="1116"/>
                  <a:pt x="1951" y="1116"/>
                </a:cubicBezTo>
                <a:cubicBezTo>
                  <a:pt x="1956" y="1116"/>
                  <a:pt x="1959" y="1118"/>
                  <a:pt x="1954" y="1123"/>
                </a:cubicBezTo>
                <a:lnTo>
                  <a:pt x="1992" y="1123"/>
                </a:lnTo>
                <a:cubicBezTo>
                  <a:pt x="1976" y="1129"/>
                  <a:pt x="2003" y="1129"/>
                  <a:pt x="1992" y="1129"/>
                </a:cubicBezTo>
                <a:lnTo>
                  <a:pt x="2003" y="1129"/>
                </a:lnTo>
                <a:cubicBezTo>
                  <a:pt x="2009" y="1129"/>
                  <a:pt x="2003" y="1140"/>
                  <a:pt x="1998" y="1140"/>
                </a:cubicBezTo>
                <a:lnTo>
                  <a:pt x="2009" y="1140"/>
                </a:lnTo>
                <a:cubicBezTo>
                  <a:pt x="2020" y="1145"/>
                  <a:pt x="2009" y="1145"/>
                  <a:pt x="2020" y="1145"/>
                </a:cubicBezTo>
                <a:lnTo>
                  <a:pt x="2020" y="1140"/>
                </a:lnTo>
                <a:lnTo>
                  <a:pt x="2037" y="1140"/>
                </a:lnTo>
                <a:cubicBezTo>
                  <a:pt x="2031" y="1140"/>
                  <a:pt x="2048" y="1140"/>
                  <a:pt x="2037" y="1145"/>
                </a:cubicBezTo>
                <a:lnTo>
                  <a:pt x="2053" y="1145"/>
                </a:lnTo>
                <a:lnTo>
                  <a:pt x="2053" y="1140"/>
                </a:lnTo>
                <a:cubicBezTo>
                  <a:pt x="2064" y="1140"/>
                  <a:pt x="2053" y="1145"/>
                  <a:pt x="2059" y="1145"/>
                </a:cubicBezTo>
                <a:lnTo>
                  <a:pt x="2059" y="1140"/>
                </a:lnTo>
                <a:cubicBezTo>
                  <a:pt x="2067" y="1142"/>
                  <a:pt x="2074" y="1142"/>
                  <a:pt x="2079" y="1142"/>
                </a:cubicBezTo>
                <a:cubicBezTo>
                  <a:pt x="2085" y="1142"/>
                  <a:pt x="2089" y="1142"/>
                  <a:pt x="2092" y="1145"/>
                </a:cubicBezTo>
                <a:cubicBezTo>
                  <a:pt x="2086" y="1145"/>
                  <a:pt x="2086" y="1151"/>
                  <a:pt x="2086" y="1151"/>
                </a:cubicBezTo>
                <a:lnTo>
                  <a:pt x="2120" y="1151"/>
                </a:lnTo>
                <a:cubicBezTo>
                  <a:pt x="2120" y="1156"/>
                  <a:pt x="2131" y="1156"/>
                  <a:pt x="2136" y="1167"/>
                </a:cubicBezTo>
                <a:lnTo>
                  <a:pt x="2147" y="1167"/>
                </a:lnTo>
                <a:cubicBezTo>
                  <a:pt x="2158" y="1167"/>
                  <a:pt x="2169" y="1167"/>
                  <a:pt x="2169" y="1173"/>
                </a:cubicBezTo>
                <a:lnTo>
                  <a:pt x="2175" y="1173"/>
                </a:lnTo>
                <a:lnTo>
                  <a:pt x="2175" y="1167"/>
                </a:lnTo>
                <a:cubicBezTo>
                  <a:pt x="2183" y="1170"/>
                  <a:pt x="2189" y="1170"/>
                  <a:pt x="2194" y="1170"/>
                </a:cubicBezTo>
                <a:cubicBezTo>
                  <a:pt x="2200" y="1170"/>
                  <a:pt x="2205" y="1170"/>
                  <a:pt x="2214" y="1173"/>
                </a:cubicBezTo>
                <a:lnTo>
                  <a:pt x="2219" y="1173"/>
                </a:lnTo>
                <a:lnTo>
                  <a:pt x="2219" y="1178"/>
                </a:lnTo>
                <a:lnTo>
                  <a:pt x="2252" y="1178"/>
                </a:lnTo>
                <a:cubicBezTo>
                  <a:pt x="2250" y="1181"/>
                  <a:pt x="2251" y="1181"/>
                  <a:pt x="2253" y="1181"/>
                </a:cubicBezTo>
                <a:cubicBezTo>
                  <a:pt x="2255" y="1181"/>
                  <a:pt x="2257" y="1181"/>
                  <a:pt x="2258" y="1183"/>
                </a:cubicBezTo>
                <a:lnTo>
                  <a:pt x="2258" y="1183"/>
                </a:lnTo>
                <a:cubicBezTo>
                  <a:pt x="2258" y="1182"/>
                  <a:pt x="2258" y="1181"/>
                  <a:pt x="2258" y="1178"/>
                </a:cubicBezTo>
                <a:cubicBezTo>
                  <a:pt x="2264" y="1178"/>
                  <a:pt x="2267" y="1180"/>
                  <a:pt x="2269" y="1182"/>
                </a:cubicBezTo>
                <a:lnTo>
                  <a:pt x="2269" y="1182"/>
                </a:lnTo>
                <a:cubicBezTo>
                  <a:pt x="2270" y="1180"/>
                  <a:pt x="2271" y="1178"/>
                  <a:pt x="2274" y="1178"/>
                </a:cubicBezTo>
                <a:lnTo>
                  <a:pt x="2297" y="1178"/>
                </a:lnTo>
                <a:cubicBezTo>
                  <a:pt x="2302" y="1178"/>
                  <a:pt x="2297" y="1184"/>
                  <a:pt x="2297" y="1184"/>
                </a:cubicBezTo>
                <a:lnTo>
                  <a:pt x="2324" y="1184"/>
                </a:lnTo>
                <a:lnTo>
                  <a:pt x="2330" y="1195"/>
                </a:lnTo>
                <a:lnTo>
                  <a:pt x="2341" y="1195"/>
                </a:lnTo>
                <a:cubicBezTo>
                  <a:pt x="2357" y="1195"/>
                  <a:pt x="2357" y="1201"/>
                  <a:pt x="2369" y="1201"/>
                </a:cubicBezTo>
                <a:cubicBezTo>
                  <a:pt x="2372" y="1199"/>
                  <a:pt x="2375" y="1199"/>
                  <a:pt x="2376" y="1199"/>
                </a:cubicBezTo>
                <a:cubicBezTo>
                  <a:pt x="2382" y="1199"/>
                  <a:pt x="2382" y="1202"/>
                  <a:pt x="2386" y="1202"/>
                </a:cubicBezTo>
                <a:cubicBezTo>
                  <a:pt x="2387" y="1202"/>
                  <a:pt x="2388" y="1202"/>
                  <a:pt x="2391" y="1201"/>
                </a:cubicBezTo>
                <a:lnTo>
                  <a:pt x="2391" y="1206"/>
                </a:lnTo>
                <a:lnTo>
                  <a:pt x="2396" y="1206"/>
                </a:lnTo>
                <a:lnTo>
                  <a:pt x="2396" y="1212"/>
                </a:lnTo>
                <a:lnTo>
                  <a:pt x="2407" y="1206"/>
                </a:lnTo>
                <a:lnTo>
                  <a:pt x="2407" y="1212"/>
                </a:lnTo>
                <a:cubicBezTo>
                  <a:pt x="2413" y="1223"/>
                  <a:pt x="2418" y="1223"/>
                  <a:pt x="2424" y="1228"/>
                </a:cubicBezTo>
                <a:lnTo>
                  <a:pt x="2424" y="1223"/>
                </a:lnTo>
                <a:cubicBezTo>
                  <a:pt x="2429" y="1220"/>
                  <a:pt x="2435" y="1219"/>
                  <a:pt x="2441" y="1219"/>
                </a:cubicBezTo>
                <a:cubicBezTo>
                  <a:pt x="2460" y="1219"/>
                  <a:pt x="2479" y="1228"/>
                  <a:pt x="2496" y="1228"/>
                </a:cubicBezTo>
                <a:lnTo>
                  <a:pt x="2546" y="1228"/>
                </a:lnTo>
                <a:lnTo>
                  <a:pt x="2546" y="1195"/>
                </a:lnTo>
                <a:lnTo>
                  <a:pt x="2546" y="1184"/>
                </a:lnTo>
                <a:lnTo>
                  <a:pt x="2551" y="1184"/>
                </a:lnTo>
                <a:lnTo>
                  <a:pt x="2546" y="1173"/>
                </a:lnTo>
                <a:cubicBezTo>
                  <a:pt x="2547" y="1172"/>
                  <a:pt x="2548" y="1171"/>
                  <a:pt x="2548" y="1171"/>
                </a:cubicBezTo>
                <a:cubicBezTo>
                  <a:pt x="2550" y="1171"/>
                  <a:pt x="2551" y="1175"/>
                  <a:pt x="2551" y="1175"/>
                </a:cubicBezTo>
                <a:cubicBezTo>
                  <a:pt x="2551" y="1175"/>
                  <a:pt x="2551" y="1174"/>
                  <a:pt x="2551" y="1173"/>
                </a:cubicBezTo>
                <a:cubicBezTo>
                  <a:pt x="2551" y="1156"/>
                  <a:pt x="2546" y="1167"/>
                  <a:pt x="2546" y="1151"/>
                </a:cubicBezTo>
                <a:cubicBezTo>
                  <a:pt x="2547" y="1149"/>
                  <a:pt x="2548" y="1148"/>
                  <a:pt x="2548" y="1148"/>
                </a:cubicBezTo>
                <a:lnTo>
                  <a:pt x="2548" y="1148"/>
                </a:lnTo>
                <a:cubicBezTo>
                  <a:pt x="2549" y="1148"/>
                  <a:pt x="2547" y="1152"/>
                  <a:pt x="2551" y="1156"/>
                </a:cubicBezTo>
                <a:lnTo>
                  <a:pt x="2551" y="1123"/>
                </a:lnTo>
                <a:lnTo>
                  <a:pt x="2557" y="1090"/>
                </a:lnTo>
                <a:lnTo>
                  <a:pt x="2518" y="1084"/>
                </a:lnTo>
                <a:lnTo>
                  <a:pt x="2474" y="1084"/>
                </a:lnTo>
                <a:lnTo>
                  <a:pt x="2479" y="1073"/>
                </a:lnTo>
                <a:cubicBezTo>
                  <a:pt x="2474" y="1073"/>
                  <a:pt x="2463" y="1073"/>
                  <a:pt x="2463" y="1068"/>
                </a:cubicBezTo>
                <a:cubicBezTo>
                  <a:pt x="2463" y="1068"/>
                  <a:pt x="2463" y="1073"/>
                  <a:pt x="2452" y="1073"/>
                </a:cubicBezTo>
                <a:cubicBezTo>
                  <a:pt x="2452" y="1071"/>
                  <a:pt x="2450" y="1071"/>
                  <a:pt x="2448" y="1071"/>
                </a:cubicBezTo>
                <a:cubicBezTo>
                  <a:pt x="2444" y="1071"/>
                  <a:pt x="2435" y="1073"/>
                  <a:pt x="2424" y="1073"/>
                </a:cubicBezTo>
                <a:lnTo>
                  <a:pt x="2396" y="1073"/>
                </a:lnTo>
                <a:cubicBezTo>
                  <a:pt x="2396" y="1071"/>
                  <a:pt x="2392" y="1071"/>
                  <a:pt x="2388" y="1071"/>
                </a:cubicBezTo>
                <a:cubicBezTo>
                  <a:pt x="2384" y="1071"/>
                  <a:pt x="2380" y="1071"/>
                  <a:pt x="2380" y="1068"/>
                </a:cubicBezTo>
                <a:cubicBezTo>
                  <a:pt x="2369" y="1068"/>
                  <a:pt x="2385" y="1073"/>
                  <a:pt x="2369" y="1073"/>
                </a:cubicBezTo>
                <a:cubicBezTo>
                  <a:pt x="2369" y="1073"/>
                  <a:pt x="2363" y="1073"/>
                  <a:pt x="2363" y="1068"/>
                </a:cubicBezTo>
                <a:lnTo>
                  <a:pt x="2357" y="1068"/>
                </a:lnTo>
                <a:lnTo>
                  <a:pt x="2363" y="1062"/>
                </a:lnTo>
                <a:cubicBezTo>
                  <a:pt x="2357" y="1062"/>
                  <a:pt x="2352" y="1068"/>
                  <a:pt x="2352" y="1068"/>
                </a:cubicBezTo>
                <a:cubicBezTo>
                  <a:pt x="2341" y="1068"/>
                  <a:pt x="2335" y="1068"/>
                  <a:pt x="2335" y="1062"/>
                </a:cubicBezTo>
                <a:cubicBezTo>
                  <a:pt x="2327" y="1062"/>
                  <a:pt x="2316" y="1053"/>
                  <a:pt x="2306" y="1053"/>
                </a:cubicBezTo>
                <a:cubicBezTo>
                  <a:pt x="2302" y="1053"/>
                  <a:pt x="2299" y="1054"/>
                  <a:pt x="2297" y="1057"/>
                </a:cubicBezTo>
                <a:lnTo>
                  <a:pt x="2286" y="1057"/>
                </a:lnTo>
                <a:lnTo>
                  <a:pt x="2269" y="1062"/>
                </a:lnTo>
                <a:lnTo>
                  <a:pt x="2225" y="1062"/>
                </a:lnTo>
                <a:cubicBezTo>
                  <a:pt x="2217" y="1062"/>
                  <a:pt x="2215" y="1060"/>
                  <a:pt x="2209" y="1060"/>
                </a:cubicBezTo>
                <a:cubicBezTo>
                  <a:pt x="2206" y="1060"/>
                  <a:pt x="2203" y="1060"/>
                  <a:pt x="2197" y="1062"/>
                </a:cubicBezTo>
                <a:lnTo>
                  <a:pt x="2191" y="1062"/>
                </a:lnTo>
                <a:cubicBezTo>
                  <a:pt x="2190" y="1063"/>
                  <a:pt x="2189" y="1064"/>
                  <a:pt x="2187" y="1064"/>
                </a:cubicBezTo>
                <a:cubicBezTo>
                  <a:pt x="2180" y="1064"/>
                  <a:pt x="2170" y="1057"/>
                  <a:pt x="2175" y="1057"/>
                </a:cubicBezTo>
                <a:lnTo>
                  <a:pt x="2175" y="1057"/>
                </a:lnTo>
                <a:cubicBezTo>
                  <a:pt x="2169" y="1057"/>
                  <a:pt x="2164" y="1062"/>
                  <a:pt x="2164" y="1062"/>
                </a:cubicBezTo>
                <a:cubicBezTo>
                  <a:pt x="2147" y="1062"/>
                  <a:pt x="2164" y="1062"/>
                  <a:pt x="2158" y="1057"/>
                </a:cubicBezTo>
                <a:lnTo>
                  <a:pt x="2120" y="1057"/>
                </a:lnTo>
                <a:cubicBezTo>
                  <a:pt x="2118" y="1058"/>
                  <a:pt x="2116" y="1058"/>
                  <a:pt x="2115" y="1058"/>
                </a:cubicBezTo>
                <a:cubicBezTo>
                  <a:pt x="2110" y="1058"/>
                  <a:pt x="2109" y="1053"/>
                  <a:pt x="2106" y="1053"/>
                </a:cubicBezTo>
                <a:cubicBezTo>
                  <a:pt x="2105" y="1053"/>
                  <a:pt x="2104" y="1054"/>
                  <a:pt x="2103" y="1057"/>
                </a:cubicBezTo>
                <a:cubicBezTo>
                  <a:pt x="2092" y="1057"/>
                  <a:pt x="2086" y="1057"/>
                  <a:pt x="2086" y="1046"/>
                </a:cubicBezTo>
                <a:lnTo>
                  <a:pt x="2059" y="1046"/>
                </a:lnTo>
                <a:cubicBezTo>
                  <a:pt x="2075" y="1035"/>
                  <a:pt x="2081" y="1040"/>
                  <a:pt x="2086" y="1029"/>
                </a:cubicBezTo>
                <a:lnTo>
                  <a:pt x="2103" y="1018"/>
                </a:lnTo>
                <a:lnTo>
                  <a:pt x="2103" y="1029"/>
                </a:lnTo>
                <a:cubicBezTo>
                  <a:pt x="2108" y="1018"/>
                  <a:pt x="2131" y="1012"/>
                  <a:pt x="2120" y="1012"/>
                </a:cubicBezTo>
                <a:lnTo>
                  <a:pt x="2136" y="1001"/>
                </a:lnTo>
                <a:cubicBezTo>
                  <a:pt x="2142" y="996"/>
                  <a:pt x="2143" y="996"/>
                  <a:pt x="2144" y="996"/>
                </a:cubicBezTo>
                <a:cubicBezTo>
                  <a:pt x="2144" y="996"/>
                  <a:pt x="2144" y="996"/>
                  <a:pt x="2147" y="990"/>
                </a:cubicBezTo>
                <a:cubicBezTo>
                  <a:pt x="2158" y="985"/>
                  <a:pt x="2158" y="979"/>
                  <a:pt x="2169" y="974"/>
                </a:cubicBezTo>
                <a:cubicBezTo>
                  <a:pt x="2175" y="963"/>
                  <a:pt x="2186" y="963"/>
                  <a:pt x="2191" y="957"/>
                </a:cubicBezTo>
                <a:cubicBezTo>
                  <a:pt x="2203" y="946"/>
                  <a:pt x="2214" y="952"/>
                  <a:pt x="2219" y="935"/>
                </a:cubicBezTo>
                <a:cubicBezTo>
                  <a:pt x="2224" y="935"/>
                  <a:pt x="2235" y="928"/>
                  <a:pt x="2240" y="928"/>
                </a:cubicBezTo>
                <a:cubicBezTo>
                  <a:pt x="2241" y="928"/>
                  <a:pt x="2241" y="928"/>
                  <a:pt x="2241" y="929"/>
                </a:cubicBezTo>
                <a:cubicBezTo>
                  <a:pt x="2258" y="918"/>
                  <a:pt x="2269" y="902"/>
                  <a:pt x="2286" y="896"/>
                </a:cubicBezTo>
                <a:cubicBezTo>
                  <a:pt x="2289" y="898"/>
                  <a:pt x="2291" y="899"/>
                  <a:pt x="2293" y="899"/>
                </a:cubicBezTo>
                <a:cubicBezTo>
                  <a:pt x="2297" y="899"/>
                  <a:pt x="2298" y="895"/>
                  <a:pt x="2302" y="891"/>
                </a:cubicBezTo>
                <a:cubicBezTo>
                  <a:pt x="2313" y="874"/>
                  <a:pt x="2335" y="869"/>
                  <a:pt x="2357" y="863"/>
                </a:cubicBezTo>
                <a:cubicBezTo>
                  <a:pt x="2369" y="869"/>
                  <a:pt x="2385" y="874"/>
                  <a:pt x="2413" y="880"/>
                </a:cubicBezTo>
                <a:cubicBezTo>
                  <a:pt x="2419" y="881"/>
                  <a:pt x="2425" y="882"/>
                  <a:pt x="2431" y="882"/>
                </a:cubicBezTo>
                <a:cubicBezTo>
                  <a:pt x="2466" y="882"/>
                  <a:pt x="2501" y="859"/>
                  <a:pt x="2501" y="835"/>
                </a:cubicBezTo>
                <a:lnTo>
                  <a:pt x="2501" y="819"/>
                </a:lnTo>
                <a:cubicBezTo>
                  <a:pt x="2501" y="819"/>
                  <a:pt x="2496" y="819"/>
                  <a:pt x="2496" y="813"/>
                </a:cubicBezTo>
                <a:cubicBezTo>
                  <a:pt x="2495" y="813"/>
                  <a:pt x="2495" y="812"/>
                  <a:pt x="2495" y="812"/>
                </a:cubicBezTo>
                <a:lnTo>
                  <a:pt x="2495" y="812"/>
                </a:lnTo>
                <a:cubicBezTo>
                  <a:pt x="2498" y="811"/>
                  <a:pt x="2501" y="808"/>
                  <a:pt x="2501" y="808"/>
                </a:cubicBezTo>
                <a:cubicBezTo>
                  <a:pt x="2507" y="797"/>
                  <a:pt x="2518" y="797"/>
                  <a:pt x="2524" y="791"/>
                </a:cubicBezTo>
                <a:cubicBezTo>
                  <a:pt x="2524" y="791"/>
                  <a:pt x="2529" y="791"/>
                  <a:pt x="2529" y="797"/>
                </a:cubicBezTo>
                <a:lnTo>
                  <a:pt x="2529" y="791"/>
                </a:lnTo>
                <a:lnTo>
                  <a:pt x="2535" y="791"/>
                </a:lnTo>
                <a:cubicBezTo>
                  <a:pt x="2535" y="791"/>
                  <a:pt x="2531" y="784"/>
                  <a:pt x="2538" y="784"/>
                </a:cubicBezTo>
                <a:cubicBezTo>
                  <a:pt x="2540" y="784"/>
                  <a:pt x="2542" y="784"/>
                  <a:pt x="2546" y="786"/>
                </a:cubicBezTo>
                <a:lnTo>
                  <a:pt x="2546" y="780"/>
                </a:lnTo>
                <a:cubicBezTo>
                  <a:pt x="2546" y="783"/>
                  <a:pt x="2547" y="783"/>
                  <a:pt x="2548" y="783"/>
                </a:cubicBezTo>
                <a:cubicBezTo>
                  <a:pt x="2550" y="783"/>
                  <a:pt x="2551" y="783"/>
                  <a:pt x="2551" y="786"/>
                </a:cubicBezTo>
                <a:lnTo>
                  <a:pt x="2551" y="780"/>
                </a:lnTo>
                <a:cubicBezTo>
                  <a:pt x="2551" y="780"/>
                  <a:pt x="2557" y="780"/>
                  <a:pt x="2557" y="786"/>
                </a:cubicBezTo>
                <a:lnTo>
                  <a:pt x="2562" y="786"/>
                </a:lnTo>
                <a:lnTo>
                  <a:pt x="2562" y="780"/>
                </a:lnTo>
                <a:cubicBezTo>
                  <a:pt x="2562" y="776"/>
                  <a:pt x="2563" y="775"/>
                  <a:pt x="2565" y="775"/>
                </a:cubicBezTo>
                <a:cubicBezTo>
                  <a:pt x="2566" y="775"/>
                  <a:pt x="2567" y="775"/>
                  <a:pt x="2568" y="776"/>
                </a:cubicBezTo>
                <a:lnTo>
                  <a:pt x="2568" y="776"/>
                </a:lnTo>
                <a:cubicBezTo>
                  <a:pt x="2568" y="773"/>
                  <a:pt x="2567" y="769"/>
                  <a:pt x="2573" y="769"/>
                </a:cubicBezTo>
                <a:lnTo>
                  <a:pt x="2579" y="769"/>
                </a:lnTo>
                <a:lnTo>
                  <a:pt x="2579" y="763"/>
                </a:lnTo>
                <a:lnTo>
                  <a:pt x="2590" y="763"/>
                </a:lnTo>
                <a:lnTo>
                  <a:pt x="2584" y="758"/>
                </a:lnTo>
                <a:cubicBezTo>
                  <a:pt x="2584" y="758"/>
                  <a:pt x="2584" y="752"/>
                  <a:pt x="2590" y="752"/>
                </a:cubicBezTo>
                <a:lnTo>
                  <a:pt x="2584" y="752"/>
                </a:lnTo>
                <a:cubicBezTo>
                  <a:pt x="2590" y="752"/>
                  <a:pt x="2579" y="741"/>
                  <a:pt x="2584" y="741"/>
                </a:cubicBezTo>
                <a:lnTo>
                  <a:pt x="2590" y="741"/>
                </a:lnTo>
                <a:lnTo>
                  <a:pt x="2590" y="736"/>
                </a:lnTo>
                <a:cubicBezTo>
                  <a:pt x="2590" y="736"/>
                  <a:pt x="2584" y="736"/>
                  <a:pt x="2590" y="730"/>
                </a:cubicBezTo>
                <a:cubicBezTo>
                  <a:pt x="2590" y="730"/>
                  <a:pt x="2601" y="730"/>
                  <a:pt x="2590" y="725"/>
                </a:cubicBezTo>
                <a:lnTo>
                  <a:pt x="2584" y="725"/>
                </a:lnTo>
                <a:lnTo>
                  <a:pt x="2584" y="714"/>
                </a:lnTo>
                <a:lnTo>
                  <a:pt x="2590" y="714"/>
                </a:lnTo>
                <a:lnTo>
                  <a:pt x="2584" y="708"/>
                </a:lnTo>
                <a:lnTo>
                  <a:pt x="2590" y="708"/>
                </a:lnTo>
                <a:lnTo>
                  <a:pt x="2590" y="703"/>
                </a:lnTo>
                <a:cubicBezTo>
                  <a:pt x="2590" y="697"/>
                  <a:pt x="2601" y="697"/>
                  <a:pt x="2590" y="697"/>
                </a:cubicBezTo>
                <a:cubicBezTo>
                  <a:pt x="2584" y="697"/>
                  <a:pt x="2601" y="686"/>
                  <a:pt x="2590" y="686"/>
                </a:cubicBezTo>
                <a:lnTo>
                  <a:pt x="2601" y="686"/>
                </a:lnTo>
                <a:cubicBezTo>
                  <a:pt x="2607" y="680"/>
                  <a:pt x="2601" y="680"/>
                  <a:pt x="2607" y="680"/>
                </a:cubicBezTo>
                <a:lnTo>
                  <a:pt x="2601" y="680"/>
                </a:lnTo>
                <a:cubicBezTo>
                  <a:pt x="2584" y="680"/>
                  <a:pt x="2601" y="669"/>
                  <a:pt x="2584" y="658"/>
                </a:cubicBezTo>
                <a:lnTo>
                  <a:pt x="2590" y="658"/>
                </a:lnTo>
                <a:cubicBezTo>
                  <a:pt x="2590" y="658"/>
                  <a:pt x="2587" y="656"/>
                  <a:pt x="2586" y="656"/>
                </a:cubicBezTo>
                <a:cubicBezTo>
                  <a:pt x="2586" y="656"/>
                  <a:pt x="2585" y="656"/>
                  <a:pt x="2585" y="656"/>
                </a:cubicBezTo>
                <a:lnTo>
                  <a:pt x="2585" y="656"/>
                </a:lnTo>
                <a:cubicBezTo>
                  <a:pt x="2584" y="654"/>
                  <a:pt x="2584" y="653"/>
                  <a:pt x="2584" y="653"/>
                </a:cubicBezTo>
                <a:lnTo>
                  <a:pt x="2579" y="647"/>
                </a:lnTo>
                <a:lnTo>
                  <a:pt x="2584" y="647"/>
                </a:lnTo>
                <a:cubicBezTo>
                  <a:pt x="2584" y="647"/>
                  <a:pt x="2579" y="647"/>
                  <a:pt x="2579" y="642"/>
                </a:cubicBezTo>
                <a:cubicBezTo>
                  <a:pt x="2579" y="642"/>
                  <a:pt x="2579" y="644"/>
                  <a:pt x="2577" y="644"/>
                </a:cubicBezTo>
                <a:cubicBezTo>
                  <a:pt x="2576" y="644"/>
                  <a:pt x="2575" y="644"/>
                  <a:pt x="2573" y="642"/>
                </a:cubicBezTo>
                <a:cubicBezTo>
                  <a:pt x="2576" y="636"/>
                  <a:pt x="2573" y="636"/>
                  <a:pt x="2570" y="636"/>
                </a:cubicBezTo>
                <a:cubicBezTo>
                  <a:pt x="2566" y="636"/>
                  <a:pt x="2562" y="636"/>
                  <a:pt x="2562" y="631"/>
                </a:cubicBezTo>
                <a:lnTo>
                  <a:pt x="2551" y="631"/>
                </a:lnTo>
                <a:cubicBezTo>
                  <a:pt x="2551" y="628"/>
                  <a:pt x="2550" y="628"/>
                  <a:pt x="2549" y="628"/>
                </a:cubicBezTo>
                <a:cubicBezTo>
                  <a:pt x="2548" y="628"/>
                  <a:pt x="2548" y="628"/>
                  <a:pt x="2551" y="625"/>
                </a:cubicBezTo>
                <a:lnTo>
                  <a:pt x="2551" y="620"/>
                </a:lnTo>
                <a:cubicBezTo>
                  <a:pt x="2551" y="620"/>
                  <a:pt x="2546" y="620"/>
                  <a:pt x="2546" y="625"/>
                </a:cubicBezTo>
                <a:cubicBezTo>
                  <a:pt x="2546" y="625"/>
                  <a:pt x="2535" y="625"/>
                  <a:pt x="2546" y="620"/>
                </a:cubicBezTo>
                <a:cubicBezTo>
                  <a:pt x="2537" y="620"/>
                  <a:pt x="2541" y="610"/>
                  <a:pt x="2539" y="610"/>
                </a:cubicBezTo>
                <a:cubicBezTo>
                  <a:pt x="2539" y="610"/>
                  <a:pt x="2537" y="611"/>
                  <a:pt x="2535" y="614"/>
                </a:cubicBezTo>
                <a:lnTo>
                  <a:pt x="2501" y="614"/>
                </a:lnTo>
                <a:cubicBezTo>
                  <a:pt x="2501" y="615"/>
                  <a:pt x="2501" y="615"/>
                  <a:pt x="2501" y="615"/>
                </a:cubicBezTo>
                <a:cubicBezTo>
                  <a:pt x="2500" y="615"/>
                  <a:pt x="2498" y="610"/>
                  <a:pt x="2497" y="610"/>
                </a:cubicBezTo>
                <a:cubicBezTo>
                  <a:pt x="2496" y="610"/>
                  <a:pt x="2496" y="611"/>
                  <a:pt x="2496" y="614"/>
                </a:cubicBezTo>
                <a:lnTo>
                  <a:pt x="2490" y="620"/>
                </a:lnTo>
                <a:cubicBezTo>
                  <a:pt x="2479" y="620"/>
                  <a:pt x="2490" y="620"/>
                  <a:pt x="2490" y="614"/>
                </a:cubicBezTo>
                <a:lnTo>
                  <a:pt x="2490" y="614"/>
                </a:lnTo>
                <a:cubicBezTo>
                  <a:pt x="2490" y="614"/>
                  <a:pt x="2490" y="616"/>
                  <a:pt x="2487" y="616"/>
                </a:cubicBezTo>
                <a:cubicBezTo>
                  <a:pt x="2485" y="616"/>
                  <a:pt x="2483" y="616"/>
                  <a:pt x="2479" y="614"/>
                </a:cubicBezTo>
                <a:lnTo>
                  <a:pt x="2474" y="614"/>
                </a:lnTo>
                <a:cubicBezTo>
                  <a:pt x="2473" y="615"/>
                  <a:pt x="2472" y="615"/>
                  <a:pt x="2472" y="615"/>
                </a:cubicBezTo>
                <a:cubicBezTo>
                  <a:pt x="2470" y="615"/>
                  <a:pt x="2469" y="612"/>
                  <a:pt x="2468" y="612"/>
                </a:cubicBezTo>
                <a:cubicBezTo>
                  <a:pt x="2468" y="612"/>
                  <a:pt x="2468" y="614"/>
                  <a:pt x="2468" y="620"/>
                </a:cubicBezTo>
                <a:cubicBezTo>
                  <a:pt x="2468" y="620"/>
                  <a:pt x="2463" y="620"/>
                  <a:pt x="2463" y="614"/>
                </a:cubicBezTo>
                <a:cubicBezTo>
                  <a:pt x="2452" y="620"/>
                  <a:pt x="2452" y="620"/>
                  <a:pt x="2446" y="620"/>
                </a:cubicBezTo>
                <a:cubicBezTo>
                  <a:pt x="2446" y="618"/>
                  <a:pt x="2446" y="617"/>
                  <a:pt x="2446" y="617"/>
                </a:cubicBezTo>
                <a:cubicBezTo>
                  <a:pt x="2445" y="617"/>
                  <a:pt x="2444" y="620"/>
                  <a:pt x="2440" y="620"/>
                </a:cubicBezTo>
                <a:lnTo>
                  <a:pt x="2440" y="625"/>
                </a:lnTo>
                <a:cubicBezTo>
                  <a:pt x="2437" y="625"/>
                  <a:pt x="2431" y="623"/>
                  <a:pt x="2425" y="623"/>
                </a:cubicBezTo>
                <a:cubicBezTo>
                  <a:pt x="2423" y="623"/>
                  <a:pt x="2420" y="623"/>
                  <a:pt x="2418" y="625"/>
                </a:cubicBezTo>
                <a:cubicBezTo>
                  <a:pt x="2413" y="625"/>
                  <a:pt x="2396" y="631"/>
                  <a:pt x="2391" y="631"/>
                </a:cubicBezTo>
                <a:cubicBezTo>
                  <a:pt x="2391" y="631"/>
                  <a:pt x="2391" y="642"/>
                  <a:pt x="2385" y="642"/>
                </a:cubicBezTo>
                <a:lnTo>
                  <a:pt x="2369" y="653"/>
                </a:lnTo>
                <a:cubicBezTo>
                  <a:pt x="2369" y="656"/>
                  <a:pt x="2369" y="656"/>
                  <a:pt x="2368" y="656"/>
                </a:cubicBezTo>
                <a:cubicBezTo>
                  <a:pt x="2367" y="656"/>
                  <a:pt x="2366" y="656"/>
                  <a:pt x="2363" y="658"/>
                </a:cubicBezTo>
                <a:cubicBezTo>
                  <a:pt x="2363" y="662"/>
                  <a:pt x="2363" y="663"/>
                  <a:pt x="2363" y="663"/>
                </a:cubicBezTo>
                <a:cubicBezTo>
                  <a:pt x="2362" y="663"/>
                  <a:pt x="2361" y="658"/>
                  <a:pt x="2357" y="658"/>
                </a:cubicBezTo>
                <a:lnTo>
                  <a:pt x="2357" y="669"/>
                </a:lnTo>
                <a:lnTo>
                  <a:pt x="2352" y="669"/>
                </a:lnTo>
                <a:lnTo>
                  <a:pt x="2352" y="675"/>
                </a:lnTo>
                <a:lnTo>
                  <a:pt x="2341" y="675"/>
                </a:lnTo>
                <a:lnTo>
                  <a:pt x="2335" y="680"/>
                </a:lnTo>
                <a:lnTo>
                  <a:pt x="2330" y="680"/>
                </a:lnTo>
                <a:cubicBezTo>
                  <a:pt x="2330" y="680"/>
                  <a:pt x="2335" y="680"/>
                  <a:pt x="2335" y="686"/>
                </a:cubicBezTo>
                <a:lnTo>
                  <a:pt x="2330" y="686"/>
                </a:lnTo>
                <a:cubicBezTo>
                  <a:pt x="2330" y="697"/>
                  <a:pt x="2330" y="697"/>
                  <a:pt x="2335" y="697"/>
                </a:cubicBezTo>
                <a:lnTo>
                  <a:pt x="2330" y="697"/>
                </a:lnTo>
                <a:cubicBezTo>
                  <a:pt x="2330" y="697"/>
                  <a:pt x="2330" y="703"/>
                  <a:pt x="2324" y="703"/>
                </a:cubicBezTo>
                <a:cubicBezTo>
                  <a:pt x="2330" y="708"/>
                  <a:pt x="2313" y="708"/>
                  <a:pt x="2324" y="714"/>
                </a:cubicBezTo>
                <a:lnTo>
                  <a:pt x="2313" y="714"/>
                </a:lnTo>
                <a:cubicBezTo>
                  <a:pt x="2313" y="714"/>
                  <a:pt x="2324" y="714"/>
                  <a:pt x="2324" y="725"/>
                </a:cubicBezTo>
                <a:lnTo>
                  <a:pt x="2313" y="725"/>
                </a:lnTo>
                <a:lnTo>
                  <a:pt x="2324" y="730"/>
                </a:lnTo>
                <a:cubicBezTo>
                  <a:pt x="2308" y="736"/>
                  <a:pt x="2308" y="758"/>
                  <a:pt x="2302" y="763"/>
                </a:cubicBezTo>
                <a:lnTo>
                  <a:pt x="2302" y="780"/>
                </a:lnTo>
                <a:cubicBezTo>
                  <a:pt x="2297" y="780"/>
                  <a:pt x="2286" y="786"/>
                  <a:pt x="2286" y="786"/>
                </a:cubicBezTo>
                <a:lnTo>
                  <a:pt x="2280" y="797"/>
                </a:lnTo>
                <a:lnTo>
                  <a:pt x="2274" y="797"/>
                </a:lnTo>
                <a:cubicBezTo>
                  <a:pt x="2274" y="797"/>
                  <a:pt x="2258" y="813"/>
                  <a:pt x="2258" y="819"/>
                </a:cubicBezTo>
                <a:cubicBezTo>
                  <a:pt x="2258" y="819"/>
                  <a:pt x="2253" y="821"/>
                  <a:pt x="2251" y="821"/>
                </a:cubicBezTo>
                <a:cubicBezTo>
                  <a:pt x="2251" y="821"/>
                  <a:pt x="2251" y="821"/>
                  <a:pt x="2252" y="819"/>
                </a:cubicBezTo>
                <a:lnTo>
                  <a:pt x="2252" y="819"/>
                </a:lnTo>
                <a:lnTo>
                  <a:pt x="2214" y="841"/>
                </a:lnTo>
                <a:lnTo>
                  <a:pt x="2219" y="841"/>
                </a:lnTo>
                <a:cubicBezTo>
                  <a:pt x="2219" y="841"/>
                  <a:pt x="2214" y="852"/>
                  <a:pt x="2203" y="852"/>
                </a:cubicBezTo>
                <a:cubicBezTo>
                  <a:pt x="2197" y="863"/>
                  <a:pt x="2186" y="869"/>
                  <a:pt x="2186" y="869"/>
                </a:cubicBezTo>
                <a:lnTo>
                  <a:pt x="2186" y="863"/>
                </a:lnTo>
                <a:cubicBezTo>
                  <a:pt x="2175" y="869"/>
                  <a:pt x="2169" y="869"/>
                  <a:pt x="2158" y="869"/>
                </a:cubicBezTo>
                <a:cubicBezTo>
                  <a:pt x="2147" y="874"/>
                  <a:pt x="2142" y="874"/>
                  <a:pt x="2147" y="880"/>
                </a:cubicBezTo>
                <a:cubicBezTo>
                  <a:pt x="2144" y="883"/>
                  <a:pt x="2142" y="885"/>
                  <a:pt x="2141" y="885"/>
                </a:cubicBezTo>
                <a:cubicBezTo>
                  <a:pt x="2139" y="885"/>
                  <a:pt x="2140" y="880"/>
                  <a:pt x="2136" y="880"/>
                </a:cubicBezTo>
                <a:cubicBezTo>
                  <a:pt x="2131" y="891"/>
                  <a:pt x="2114" y="896"/>
                  <a:pt x="2108" y="896"/>
                </a:cubicBezTo>
                <a:cubicBezTo>
                  <a:pt x="2108" y="907"/>
                  <a:pt x="2075" y="907"/>
                  <a:pt x="2081" y="924"/>
                </a:cubicBezTo>
                <a:lnTo>
                  <a:pt x="2064" y="924"/>
                </a:lnTo>
                <a:cubicBezTo>
                  <a:pt x="2064" y="924"/>
                  <a:pt x="2064" y="929"/>
                  <a:pt x="2059" y="935"/>
                </a:cubicBezTo>
                <a:lnTo>
                  <a:pt x="2048" y="935"/>
                </a:lnTo>
                <a:lnTo>
                  <a:pt x="2048" y="946"/>
                </a:lnTo>
                <a:cubicBezTo>
                  <a:pt x="2031" y="952"/>
                  <a:pt x="2025" y="957"/>
                  <a:pt x="2009" y="963"/>
                </a:cubicBezTo>
                <a:cubicBezTo>
                  <a:pt x="2009" y="957"/>
                  <a:pt x="2009" y="957"/>
                  <a:pt x="2003" y="957"/>
                </a:cubicBezTo>
                <a:cubicBezTo>
                  <a:pt x="2003" y="954"/>
                  <a:pt x="2005" y="954"/>
                  <a:pt x="2006" y="954"/>
                </a:cubicBezTo>
                <a:cubicBezTo>
                  <a:pt x="2007" y="954"/>
                  <a:pt x="2009" y="954"/>
                  <a:pt x="2009" y="952"/>
                </a:cubicBezTo>
                <a:cubicBezTo>
                  <a:pt x="2009" y="946"/>
                  <a:pt x="2020" y="935"/>
                  <a:pt x="2020" y="929"/>
                </a:cubicBezTo>
                <a:cubicBezTo>
                  <a:pt x="2009" y="924"/>
                  <a:pt x="2031" y="907"/>
                  <a:pt x="2025" y="902"/>
                </a:cubicBezTo>
                <a:lnTo>
                  <a:pt x="2031" y="896"/>
                </a:lnTo>
                <a:lnTo>
                  <a:pt x="2025" y="891"/>
                </a:lnTo>
                <a:cubicBezTo>
                  <a:pt x="2027" y="888"/>
                  <a:pt x="2028" y="887"/>
                  <a:pt x="2029" y="886"/>
                </a:cubicBezTo>
                <a:lnTo>
                  <a:pt x="2029" y="886"/>
                </a:lnTo>
                <a:lnTo>
                  <a:pt x="2031" y="891"/>
                </a:lnTo>
                <a:cubicBezTo>
                  <a:pt x="2031" y="891"/>
                  <a:pt x="2031" y="886"/>
                  <a:pt x="2029" y="886"/>
                </a:cubicBezTo>
                <a:cubicBezTo>
                  <a:pt x="2029" y="886"/>
                  <a:pt x="2029" y="886"/>
                  <a:pt x="2029" y="886"/>
                </a:cubicBezTo>
                <a:lnTo>
                  <a:pt x="2029" y="886"/>
                </a:lnTo>
                <a:lnTo>
                  <a:pt x="2025" y="880"/>
                </a:lnTo>
                <a:cubicBezTo>
                  <a:pt x="2048" y="852"/>
                  <a:pt x="2053" y="808"/>
                  <a:pt x="2075" y="780"/>
                </a:cubicBezTo>
                <a:cubicBezTo>
                  <a:pt x="2081" y="763"/>
                  <a:pt x="2081" y="741"/>
                  <a:pt x="2086" y="725"/>
                </a:cubicBezTo>
                <a:lnTo>
                  <a:pt x="2092" y="703"/>
                </a:lnTo>
                <a:lnTo>
                  <a:pt x="2086" y="714"/>
                </a:lnTo>
                <a:lnTo>
                  <a:pt x="2086" y="703"/>
                </a:lnTo>
                <a:cubicBezTo>
                  <a:pt x="2092" y="680"/>
                  <a:pt x="2108" y="658"/>
                  <a:pt x="2114" y="631"/>
                </a:cubicBezTo>
                <a:cubicBezTo>
                  <a:pt x="2109" y="614"/>
                  <a:pt x="2130" y="625"/>
                  <a:pt x="2120" y="605"/>
                </a:cubicBezTo>
                <a:lnTo>
                  <a:pt x="2120" y="605"/>
                </a:lnTo>
                <a:cubicBezTo>
                  <a:pt x="2123" y="590"/>
                  <a:pt x="2131" y="583"/>
                  <a:pt x="2131" y="564"/>
                </a:cubicBezTo>
                <a:cubicBezTo>
                  <a:pt x="2131" y="565"/>
                  <a:pt x="2132" y="565"/>
                  <a:pt x="2132" y="565"/>
                </a:cubicBezTo>
                <a:cubicBezTo>
                  <a:pt x="2134" y="565"/>
                  <a:pt x="2133" y="556"/>
                  <a:pt x="2134" y="556"/>
                </a:cubicBezTo>
                <a:lnTo>
                  <a:pt x="2134" y="556"/>
                </a:lnTo>
                <a:cubicBezTo>
                  <a:pt x="2134" y="556"/>
                  <a:pt x="2135" y="556"/>
                  <a:pt x="2136" y="559"/>
                </a:cubicBezTo>
                <a:cubicBezTo>
                  <a:pt x="2141" y="559"/>
                  <a:pt x="2142" y="546"/>
                  <a:pt x="2142" y="546"/>
                </a:cubicBezTo>
                <a:cubicBezTo>
                  <a:pt x="2142" y="546"/>
                  <a:pt x="2142" y="547"/>
                  <a:pt x="2142" y="548"/>
                </a:cubicBezTo>
                <a:lnTo>
                  <a:pt x="2142" y="542"/>
                </a:lnTo>
                <a:lnTo>
                  <a:pt x="2108" y="476"/>
                </a:lnTo>
                <a:lnTo>
                  <a:pt x="2108" y="465"/>
                </a:lnTo>
                <a:cubicBezTo>
                  <a:pt x="2103" y="465"/>
                  <a:pt x="2075" y="459"/>
                  <a:pt x="2075" y="454"/>
                </a:cubicBezTo>
                <a:lnTo>
                  <a:pt x="2053" y="454"/>
                </a:lnTo>
                <a:lnTo>
                  <a:pt x="1992" y="437"/>
                </a:lnTo>
                <a:lnTo>
                  <a:pt x="1976" y="487"/>
                </a:lnTo>
                <a:cubicBezTo>
                  <a:pt x="1970" y="509"/>
                  <a:pt x="1965" y="537"/>
                  <a:pt x="1948" y="564"/>
                </a:cubicBezTo>
                <a:lnTo>
                  <a:pt x="1948" y="586"/>
                </a:lnTo>
                <a:lnTo>
                  <a:pt x="1942" y="592"/>
                </a:lnTo>
                <a:lnTo>
                  <a:pt x="1942" y="614"/>
                </a:lnTo>
                <a:cubicBezTo>
                  <a:pt x="1942" y="620"/>
                  <a:pt x="1937" y="625"/>
                  <a:pt x="1937" y="631"/>
                </a:cubicBezTo>
                <a:cubicBezTo>
                  <a:pt x="1937" y="642"/>
                  <a:pt x="1926" y="647"/>
                  <a:pt x="1920" y="647"/>
                </a:cubicBezTo>
                <a:cubicBezTo>
                  <a:pt x="1926" y="647"/>
                  <a:pt x="1915" y="658"/>
                  <a:pt x="1915" y="658"/>
                </a:cubicBezTo>
                <a:cubicBezTo>
                  <a:pt x="1915" y="658"/>
                  <a:pt x="1799" y="963"/>
                  <a:pt x="1776" y="1112"/>
                </a:cubicBezTo>
                <a:lnTo>
                  <a:pt x="1771" y="1112"/>
                </a:lnTo>
                <a:cubicBezTo>
                  <a:pt x="1760" y="1112"/>
                  <a:pt x="1754" y="1118"/>
                  <a:pt x="1754" y="1118"/>
                </a:cubicBezTo>
                <a:lnTo>
                  <a:pt x="1749" y="1123"/>
                </a:lnTo>
                <a:cubicBezTo>
                  <a:pt x="1732" y="1129"/>
                  <a:pt x="1727" y="1140"/>
                  <a:pt x="1716" y="1145"/>
                </a:cubicBezTo>
                <a:lnTo>
                  <a:pt x="1699" y="1151"/>
                </a:lnTo>
                <a:cubicBezTo>
                  <a:pt x="1693" y="1151"/>
                  <a:pt x="1693" y="1151"/>
                  <a:pt x="1688" y="1156"/>
                </a:cubicBezTo>
                <a:lnTo>
                  <a:pt x="1688" y="1151"/>
                </a:lnTo>
                <a:cubicBezTo>
                  <a:pt x="1671" y="1167"/>
                  <a:pt x="1666" y="1173"/>
                  <a:pt x="1649" y="1178"/>
                </a:cubicBezTo>
                <a:cubicBezTo>
                  <a:pt x="1644" y="1178"/>
                  <a:pt x="1644" y="1178"/>
                  <a:pt x="1638" y="1184"/>
                </a:cubicBezTo>
                <a:lnTo>
                  <a:pt x="1633" y="1195"/>
                </a:lnTo>
                <a:lnTo>
                  <a:pt x="1622" y="1201"/>
                </a:lnTo>
                <a:lnTo>
                  <a:pt x="1622" y="1206"/>
                </a:lnTo>
                <a:lnTo>
                  <a:pt x="1616" y="1206"/>
                </a:lnTo>
                <a:cubicBezTo>
                  <a:pt x="1616" y="1206"/>
                  <a:pt x="1616" y="1212"/>
                  <a:pt x="1610" y="1212"/>
                </a:cubicBezTo>
                <a:lnTo>
                  <a:pt x="1605" y="1212"/>
                </a:lnTo>
                <a:lnTo>
                  <a:pt x="1605" y="1223"/>
                </a:lnTo>
                <a:lnTo>
                  <a:pt x="1594" y="1223"/>
                </a:lnTo>
                <a:cubicBezTo>
                  <a:pt x="1585" y="1227"/>
                  <a:pt x="1569" y="1242"/>
                  <a:pt x="1560" y="1242"/>
                </a:cubicBezTo>
                <a:cubicBezTo>
                  <a:pt x="1558" y="1242"/>
                  <a:pt x="1556" y="1241"/>
                  <a:pt x="1555" y="1239"/>
                </a:cubicBezTo>
                <a:cubicBezTo>
                  <a:pt x="1527" y="1267"/>
                  <a:pt x="1478" y="1295"/>
                  <a:pt x="1444" y="1317"/>
                </a:cubicBezTo>
                <a:lnTo>
                  <a:pt x="1439" y="1322"/>
                </a:lnTo>
                <a:cubicBezTo>
                  <a:pt x="1428" y="1333"/>
                  <a:pt x="1422" y="1333"/>
                  <a:pt x="1417" y="1339"/>
                </a:cubicBezTo>
                <a:cubicBezTo>
                  <a:pt x="1417" y="1322"/>
                  <a:pt x="1411" y="1311"/>
                  <a:pt x="1411" y="1295"/>
                </a:cubicBezTo>
                <a:cubicBezTo>
                  <a:pt x="1400" y="1278"/>
                  <a:pt x="1411" y="1278"/>
                  <a:pt x="1400" y="1261"/>
                </a:cubicBezTo>
                <a:lnTo>
                  <a:pt x="1400" y="1250"/>
                </a:lnTo>
                <a:cubicBezTo>
                  <a:pt x="1396" y="1241"/>
                  <a:pt x="1399" y="1220"/>
                  <a:pt x="1400" y="1220"/>
                </a:cubicBezTo>
                <a:lnTo>
                  <a:pt x="1400" y="1220"/>
                </a:lnTo>
                <a:cubicBezTo>
                  <a:pt x="1400" y="1220"/>
                  <a:pt x="1400" y="1221"/>
                  <a:pt x="1400" y="1223"/>
                </a:cubicBezTo>
                <a:lnTo>
                  <a:pt x="1400" y="1223"/>
                </a:lnTo>
                <a:cubicBezTo>
                  <a:pt x="1400" y="1212"/>
                  <a:pt x="1395" y="1206"/>
                  <a:pt x="1395" y="1201"/>
                </a:cubicBezTo>
                <a:lnTo>
                  <a:pt x="1395" y="1184"/>
                </a:lnTo>
                <a:cubicBezTo>
                  <a:pt x="1395" y="1173"/>
                  <a:pt x="1389" y="1173"/>
                  <a:pt x="1389" y="1156"/>
                </a:cubicBezTo>
                <a:cubicBezTo>
                  <a:pt x="1389" y="1151"/>
                  <a:pt x="1389" y="1145"/>
                  <a:pt x="1384" y="1140"/>
                </a:cubicBezTo>
                <a:cubicBezTo>
                  <a:pt x="1372" y="1123"/>
                  <a:pt x="1389" y="1118"/>
                  <a:pt x="1372" y="1101"/>
                </a:cubicBezTo>
                <a:lnTo>
                  <a:pt x="1372" y="1084"/>
                </a:lnTo>
                <a:cubicBezTo>
                  <a:pt x="1367" y="1062"/>
                  <a:pt x="1367" y="1040"/>
                  <a:pt x="1361" y="1029"/>
                </a:cubicBezTo>
                <a:cubicBezTo>
                  <a:pt x="1367" y="1018"/>
                  <a:pt x="1361" y="1018"/>
                  <a:pt x="1361" y="1007"/>
                </a:cubicBezTo>
                <a:lnTo>
                  <a:pt x="1356" y="1007"/>
                </a:lnTo>
                <a:cubicBezTo>
                  <a:pt x="1345" y="979"/>
                  <a:pt x="1356" y="946"/>
                  <a:pt x="1356" y="907"/>
                </a:cubicBezTo>
                <a:lnTo>
                  <a:pt x="1361" y="907"/>
                </a:lnTo>
                <a:lnTo>
                  <a:pt x="1356" y="902"/>
                </a:lnTo>
                <a:lnTo>
                  <a:pt x="1356" y="869"/>
                </a:lnTo>
                <a:lnTo>
                  <a:pt x="1361" y="863"/>
                </a:lnTo>
                <a:lnTo>
                  <a:pt x="1361" y="869"/>
                </a:lnTo>
                <a:cubicBezTo>
                  <a:pt x="1367" y="863"/>
                  <a:pt x="1367" y="846"/>
                  <a:pt x="1372" y="846"/>
                </a:cubicBezTo>
                <a:cubicBezTo>
                  <a:pt x="1372" y="846"/>
                  <a:pt x="1367" y="846"/>
                  <a:pt x="1372" y="841"/>
                </a:cubicBezTo>
                <a:cubicBezTo>
                  <a:pt x="1384" y="841"/>
                  <a:pt x="1384" y="824"/>
                  <a:pt x="1389" y="819"/>
                </a:cubicBezTo>
                <a:lnTo>
                  <a:pt x="1389" y="824"/>
                </a:lnTo>
                <a:cubicBezTo>
                  <a:pt x="1395" y="824"/>
                  <a:pt x="1395" y="819"/>
                  <a:pt x="1395" y="813"/>
                </a:cubicBezTo>
                <a:lnTo>
                  <a:pt x="1400" y="791"/>
                </a:lnTo>
                <a:cubicBezTo>
                  <a:pt x="1409" y="791"/>
                  <a:pt x="1414" y="777"/>
                  <a:pt x="1416" y="777"/>
                </a:cubicBezTo>
                <a:cubicBezTo>
                  <a:pt x="1417" y="777"/>
                  <a:pt x="1417" y="778"/>
                  <a:pt x="1417" y="780"/>
                </a:cubicBezTo>
                <a:cubicBezTo>
                  <a:pt x="1418" y="777"/>
                  <a:pt x="1419" y="776"/>
                  <a:pt x="1418" y="776"/>
                </a:cubicBezTo>
                <a:lnTo>
                  <a:pt x="1418" y="776"/>
                </a:lnTo>
                <a:cubicBezTo>
                  <a:pt x="1418" y="776"/>
                  <a:pt x="1417" y="777"/>
                  <a:pt x="1416" y="777"/>
                </a:cubicBezTo>
                <a:cubicBezTo>
                  <a:pt x="1415" y="777"/>
                  <a:pt x="1415" y="775"/>
                  <a:pt x="1417" y="769"/>
                </a:cubicBezTo>
                <a:cubicBezTo>
                  <a:pt x="1422" y="769"/>
                  <a:pt x="1422" y="763"/>
                  <a:pt x="1422" y="763"/>
                </a:cubicBezTo>
                <a:lnTo>
                  <a:pt x="1428" y="758"/>
                </a:lnTo>
                <a:lnTo>
                  <a:pt x="1428" y="752"/>
                </a:lnTo>
                <a:cubicBezTo>
                  <a:pt x="1439" y="741"/>
                  <a:pt x="1439" y="736"/>
                  <a:pt x="1444" y="736"/>
                </a:cubicBezTo>
                <a:cubicBezTo>
                  <a:pt x="1450" y="725"/>
                  <a:pt x="1472" y="725"/>
                  <a:pt x="1472" y="703"/>
                </a:cubicBezTo>
                <a:lnTo>
                  <a:pt x="1478" y="697"/>
                </a:lnTo>
                <a:lnTo>
                  <a:pt x="1478" y="703"/>
                </a:lnTo>
                <a:lnTo>
                  <a:pt x="1483" y="686"/>
                </a:lnTo>
                <a:cubicBezTo>
                  <a:pt x="1494" y="680"/>
                  <a:pt x="1500" y="658"/>
                  <a:pt x="1505" y="653"/>
                </a:cubicBezTo>
                <a:cubicBezTo>
                  <a:pt x="1511" y="642"/>
                  <a:pt x="1511" y="642"/>
                  <a:pt x="1522" y="631"/>
                </a:cubicBezTo>
                <a:lnTo>
                  <a:pt x="1527" y="625"/>
                </a:lnTo>
                <a:cubicBezTo>
                  <a:pt x="1527" y="620"/>
                  <a:pt x="1539" y="614"/>
                  <a:pt x="1539" y="614"/>
                </a:cubicBezTo>
                <a:lnTo>
                  <a:pt x="1539" y="597"/>
                </a:lnTo>
                <a:cubicBezTo>
                  <a:pt x="1544" y="595"/>
                  <a:pt x="1547" y="595"/>
                  <a:pt x="1548" y="595"/>
                </a:cubicBezTo>
                <a:cubicBezTo>
                  <a:pt x="1550" y="595"/>
                  <a:pt x="1550" y="595"/>
                  <a:pt x="1550" y="592"/>
                </a:cubicBezTo>
                <a:cubicBezTo>
                  <a:pt x="1555" y="586"/>
                  <a:pt x="1550" y="586"/>
                  <a:pt x="1555" y="570"/>
                </a:cubicBezTo>
                <a:cubicBezTo>
                  <a:pt x="1555" y="564"/>
                  <a:pt x="1555" y="564"/>
                  <a:pt x="1561" y="559"/>
                </a:cubicBezTo>
                <a:cubicBezTo>
                  <a:pt x="1561" y="542"/>
                  <a:pt x="1577" y="548"/>
                  <a:pt x="1566" y="537"/>
                </a:cubicBezTo>
                <a:cubicBezTo>
                  <a:pt x="1574" y="537"/>
                  <a:pt x="1577" y="527"/>
                  <a:pt x="1579" y="527"/>
                </a:cubicBezTo>
                <a:cubicBezTo>
                  <a:pt x="1580" y="527"/>
                  <a:pt x="1581" y="528"/>
                  <a:pt x="1583" y="531"/>
                </a:cubicBezTo>
                <a:cubicBezTo>
                  <a:pt x="1588" y="514"/>
                  <a:pt x="1588" y="503"/>
                  <a:pt x="1594" y="492"/>
                </a:cubicBezTo>
                <a:cubicBezTo>
                  <a:pt x="1605" y="492"/>
                  <a:pt x="1594" y="492"/>
                  <a:pt x="1605" y="487"/>
                </a:cubicBezTo>
                <a:lnTo>
                  <a:pt x="1594" y="487"/>
                </a:lnTo>
                <a:cubicBezTo>
                  <a:pt x="1610" y="465"/>
                  <a:pt x="1633" y="454"/>
                  <a:pt x="1638" y="431"/>
                </a:cubicBezTo>
                <a:lnTo>
                  <a:pt x="1644" y="431"/>
                </a:lnTo>
                <a:lnTo>
                  <a:pt x="1644" y="426"/>
                </a:lnTo>
                <a:cubicBezTo>
                  <a:pt x="1660" y="404"/>
                  <a:pt x="1677" y="376"/>
                  <a:pt x="1688" y="365"/>
                </a:cubicBezTo>
                <a:cubicBezTo>
                  <a:pt x="1688" y="354"/>
                  <a:pt x="1688" y="348"/>
                  <a:pt x="1693" y="337"/>
                </a:cubicBezTo>
                <a:lnTo>
                  <a:pt x="1693" y="326"/>
                </a:lnTo>
                <a:lnTo>
                  <a:pt x="1721" y="271"/>
                </a:lnTo>
                <a:lnTo>
                  <a:pt x="1677" y="254"/>
                </a:lnTo>
                <a:cubicBezTo>
                  <a:pt x="1666" y="243"/>
                  <a:pt x="1649" y="238"/>
                  <a:pt x="1638" y="227"/>
                </a:cubicBezTo>
                <a:cubicBezTo>
                  <a:pt x="1633" y="227"/>
                  <a:pt x="1633" y="227"/>
                  <a:pt x="1622" y="216"/>
                </a:cubicBezTo>
                <a:lnTo>
                  <a:pt x="1622" y="227"/>
                </a:lnTo>
                <a:lnTo>
                  <a:pt x="1588" y="227"/>
                </a:lnTo>
                <a:lnTo>
                  <a:pt x="1616" y="210"/>
                </a:lnTo>
                <a:lnTo>
                  <a:pt x="1594" y="188"/>
                </a:lnTo>
                <a:lnTo>
                  <a:pt x="1566" y="227"/>
                </a:lnTo>
                <a:lnTo>
                  <a:pt x="1555" y="227"/>
                </a:lnTo>
                <a:lnTo>
                  <a:pt x="1555" y="238"/>
                </a:lnTo>
                <a:lnTo>
                  <a:pt x="1550" y="243"/>
                </a:lnTo>
                <a:cubicBezTo>
                  <a:pt x="1550" y="254"/>
                  <a:pt x="1539" y="254"/>
                  <a:pt x="1533" y="254"/>
                </a:cubicBezTo>
                <a:lnTo>
                  <a:pt x="1533" y="260"/>
                </a:lnTo>
                <a:lnTo>
                  <a:pt x="1527" y="260"/>
                </a:lnTo>
                <a:cubicBezTo>
                  <a:pt x="1527" y="260"/>
                  <a:pt x="1522" y="271"/>
                  <a:pt x="1527" y="282"/>
                </a:cubicBezTo>
                <a:cubicBezTo>
                  <a:pt x="1527" y="282"/>
                  <a:pt x="1525" y="284"/>
                  <a:pt x="1523" y="284"/>
                </a:cubicBezTo>
                <a:cubicBezTo>
                  <a:pt x="1523" y="284"/>
                  <a:pt x="1522" y="284"/>
                  <a:pt x="1522" y="282"/>
                </a:cubicBezTo>
                <a:lnTo>
                  <a:pt x="1500" y="310"/>
                </a:lnTo>
                <a:lnTo>
                  <a:pt x="1505" y="310"/>
                </a:lnTo>
                <a:cubicBezTo>
                  <a:pt x="1511" y="310"/>
                  <a:pt x="1505" y="321"/>
                  <a:pt x="1505" y="321"/>
                </a:cubicBezTo>
                <a:cubicBezTo>
                  <a:pt x="1505" y="318"/>
                  <a:pt x="1504" y="317"/>
                  <a:pt x="1503" y="317"/>
                </a:cubicBezTo>
                <a:cubicBezTo>
                  <a:pt x="1501" y="317"/>
                  <a:pt x="1500" y="318"/>
                  <a:pt x="1500" y="321"/>
                </a:cubicBezTo>
                <a:cubicBezTo>
                  <a:pt x="1500" y="323"/>
                  <a:pt x="1500" y="323"/>
                  <a:pt x="1501" y="323"/>
                </a:cubicBezTo>
                <a:cubicBezTo>
                  <a:pt x="1503" y="323"/>
                  <a:pt x="1505" y="321"/>
                  <a:pt x="1505" y="321"/>
                </a:cubicBezTo>
                <a:lnTo>
                  <a:pt x="1505" y="321"/>
                </a:lnTo>
                <a:cubicBezTo>
                  <a:pt x="1505" y="326"/>
                  <a:pt x="1500" y="337"/>
                  <a:pt x="1500" y="343"/>
                </a:cubicBezTo>
                <a:lnTo>
                  <a:pt x="1500" y="337"/>
                </a:lnTo>
                <a:cubicBezTo>
                  <a:pt x="1500" y="343"/>
                  <a:pt x="1494" y="343"/>
                  <a:pt x="1483" y="348"/>
                </a:cubicBezTo>
                <a:cubicBezTo>
                  <a:pt x="1483" y="354"/>
                  <a:pt x="1478" y="354"/>
                  <a:pt x="1483" y="365"/>
                </a:cubicBezTo>
                <a:cubicBezTo>
                  <a:pt x="1481" y="367"/>
                  <a:pt x="1480" y="367"/>
                  <a:pt x="1479" y="367"/>
                </a:cubicBezTo>
                <a:cubicBezTo>
                  <a:pt x="1478" y="367"/>
                  <a:pt x="1478" y="365"/>
                  <a:pt x="1478" y="365"/>
                </a:cubicBezTo>
                <a:cubicBezTo>
                  <a:pt x="1478" y="371"/>
                  <a:pt x="1472" y="376"/>
                  <a:pt x="1467" y="376"/>
                </a:cubicBezTo>
                <a:cubicBezTo>
                  <a:pt x="1472" y="382"/>
                  <a:pt x="1450" y="398"/>
                  <a:pt x="1455" y="404"/>
                </a:cubicBezTo>
                <a:lnTo>
                  <a:pt x="1450" y="409"/>
                </a:lnTo>
                <a:cubicBezTo>
                  <a:pt x="1450" y="409"/>
                  <a:pt x="1455" y="420"/>
                  <a:pt x="1450" y="426"/>
                </a:cubicBezTo>
                <a:cubicBezTo>
                  <a:pt x="1448" y="428"/>
                  <a:pt x="1447" y="428"/>
                  <a:pt x="1446" y="428"/>
                </a:cubicBezTo>
                <a:cubicBezTo>
                  <a:pt x="1444" y="428"/>
                  <a:pt x="1443" y="426"/>
                  <a:pt x="1439" y="426"/>
                </a:cubicBezTo>
                <a:lnTo>
                  <a:pt x="1444" y="431"/>
                </a:lnTo>
                <a:cubicBezTo>
                  <a:pt x="1417" y="454"/>
                  <a:pt x="1400" y="492"/>
                  <a:pt x="1372" y="520"/>
                </a:cubicBezTo>
                <a:cubicBezTo>
                  <a:pt x="1367" y="537"/>
                  <a:pt x="1361" y="559"/>
                  <a:pt x="1345" y="570"/>
                </a:cubicBezTo>
                <a:lnTo>
                  <a:pt x="1334" y="586"/>
                </a:lnTo>
                <a:lnTo>
                  <a:pt x="1334" y="586"/>
                </a:lnTo>
                <a:lnTo>
                  <a:pt x="1345" y="575"/>
                </a:lnTo>
                <a:lnTo>
                  <a:pt x="1345" y="575"/>
                </a:lnTo>
                <a:cubicBezTo>
                  <a:pt x="1345" y="586"/>
                  <a:pt x="1345" y="586"/>
                  <a:pt x="1339" y="592"/>
                </a:cubicBezTo>
                <a:cubicBezTo>
                  <a:pt x="1334" y="597"/>
                  <a:pt x="1328" y="614"/>
                  <a:pt x="1312" y="620"/>
                </a:cubicBezTo>
                <a:cubicBezTo>
                  <a:pt x="1312" y="614"/>
                  <a:pt x="1306" y="603"/>
                  <a:pt x="1306" y="603"/>
                </a:cubicBezTo>
                <a:lnTo>
                  <a:pt x="1306" y="592"/>
                </a:lnTo>
                <a:cubicBezTo>
                  <a:pt x="1306" y="575"/>
                  <a:pt x="1301" y="575"/>
                  <a:pt x="1301" y="564"/>
                </a:cubicBezTo>
                <a:cubicBezTo>
                  <a:pt x="1301" y="559"/>
                  <a:pt x="1301" y="548"/>
                  <a:pt x="1289" y="542"/>
                </a:cubicBezTo>
                <a:cubicBezTo>
                  <a:pt x="1284" y="531"/>
                  <a:pt x="1301" y="520"/>
                  <a:pt x="1284" y="509"/>
                </a:cubicBezTo>
                <a:lnTo>
                  <a:pt x="1284" y="487"/>
                </a:lnTo>
                <a:cubicBezTo>
                  <a:pt x="1278" y="459"/>
                  <a:pt x="1278" y="448"/>
                  <a:pt x="1273" y="431"/>
                </a:cubicBezTo>
                <a:cubicBezTo>
                  <a:pt x="1278" y="426"/>
                  <a:pt x="1273" y="426"/>
                  <a:pt x="1273" y="409"/>
                </a:cubicBezTo>
                <a:lnTo>
                  <a:pt x="1262" y="409"/>
                </a:lnTo>
                <a:cubicBezTo>
                  <a:pt x="1256" y="382"/>
                  <a:pt x="1262" y="348"/>
                  <a:pt x="1262" y="315"/>
                </a:cubicBezTo>
                <a:lnTo>
                  <a:pt x="1273" y="315"/>
                </a:lnTo>
                <a:lnTo>
                  <a:pt x="1262" y="310"/>
                </a:lnTo>
                <a:lnTo>
                  <a:pt x="1262" y="282"/>
                </a:lnTo>
                <a:cubicBezTo>
                  <a:pt x="1262" y="282"/>
                  <a:pt x="1262" y="271"/>
                  <a:pt x="1273" y="271"/>
                </a:cubicBezTo>
                <a:lnTo>
                  <a:pt x="1284" y="271"/>
                </a:lnTo>
                <a:cubicBezTo>
                  <a:pt x="1289" y="265"/>
                  <a:pt x="1301" y="260"/>
                  <a:pt x="1301" y="254"/>
                </a:cubicBezTo>
                <a:lnTo>
                  <a:pt x="1289" y="254"/>
                </a:lnTo>
                <a:cubicBezTo>
                  <a:pt x="1301" y="254"/>
                  <a:pt x="1289" y="243"/>
                  <a:pt x="1301" y="243"/>
                </a:cubicBezTo>
                <a:cubicBezTo>
                  <a:pt x="1301" y="243"/>
                  <a:pt x="1289" y="238"/>
                  <a:pt x="1301" y="238"/>
                </a:cubicBezTo>
                <a:lnTo>
                  <a:pt x="1306" y="238"/>
                </a:lnTo>
                <a:cubicBezTo>
                  <a:pt x="1306" y="232"/>
                  <a:pt x="1306" y="227"/>
                  <a:pt x="1312" y="216"/>
                </a:cubicBezTo>
                <a:cubicBezTo>
                  <a:pt x="1315" y="216"/>
                  <a:pt x="1314" y="213"/>
                  <a:pt x="1314" y="213"/>
                </a:cubicBezTo>
                <a:lnTo>
                  <a:pt x="1314" y="213"/>
                </a:lnTo>
                <a:cubicBezTo>
                  <a:pt x="1315" y="213"/>
                  <a:pt x="1315" y="214"/>
                  <a:pt x="1317" y="216"/>
                </a:cubicBezTo>
                <a:cubicBezTo>
                  <a:pt x="1317" y="213"/>
                  <a:pt x="1316" y="213"/>
                  <a:pt x="1314" y="213"/>
                </a:cubicBezTo>
                <a:cubicBezTo>
                  <a:pt x="1312" y="213"/>
                  <a:pt x="1309" y="213"/>
                  <a:pt x="1306" y="210"/>
                </a:cubicBezTo>
                <a:lnTo>
                  <a:pt x="1312" y="210"/>
                </a:lnTo>
                <a:cubicBezTo>
                  <a:pt x="1312" y="205"/>
                  <a:pt x="1317" y="199"/>
                  <a:pt x="1317" y="188"/>
                </a:cubicBezTo>
                <a:lnTo>
                  <a:pt x="1312" y="188"/>
                </a:lnTo>
                <a:cubicBezTo>
                  <a:pt x="1306" y="182"/>
                  <a:pt x="1317" y="182"/>
                  <a:pt x="1312" y="177"/>
                </a:cubicBezTo>
                <a:lnTo>
                  <a:pt x="1317" y="177"/>
                </a:lnTo>
                <a:cubicBezTo>
                  <a:pt x="1317" y="177"/>
                  <a:pt x="1312" y="177"/>
                  <a:pt x="1317" y="171"/>
                </a:cubicBezTo>
                <a:lnTo>
                  <a:pt x="1328" y="160"/>
                </a:lnTo>
                <a:lnTo>
                  <a:pt x="1317" y="160"/>
                </a:lnTo>
                <a:lnTo>
                  <a:pt x="1317" y="149"/>
                </a:lnTo>
                <a:cubicBezTo>
                  <a:pt x="1312" y="149"/>
                  <a:pt x="1328" y="149"/>
                  <a:pt x="1317" y="144"/>
                </a:cubicBezTo>
                <a:cubicBezTo>
                  <a:pt x="1317" y="127"/>
                  <a:pt x="1306" y="116"/>
                  <a:pt x="1306" y="99"/>
                </a:cubicBezTo>
                <a:cubicBezTo>
                  <a:pt x="1301" y="99"/>
                  <a:pt x="1301" y="94"/>
                  <a:pt x="1289" y="94"/>
                </a:cubicBezTo>
                <a:lnTo>
                  <a:pt x="1301" y="88"/>
                </a:lnTo>
                <a:lnTo>
                  <a:pt x="1289" y="88"/>
                </a:lnTo>
                <a:cubicBezTo>
                  <a:pt x="1289" y="88"/>
                  <a:pt x="1289" y="77"/>
                  <a:pt x="1301" y="77"/>
                </a:cubicBezTo>
                <a:lnTo>
                  <a:pt x="1289" y="66"/>
                </a:lnTo>
                <a:cubicBezTo>
                  <a:pt x="1289" y="60"/>
                  <a:pt x="1287" y="59"/>
                  <a:pt x="1285" y="59"/>
                </a:cubicBezTo>
                <a:cubicBezTo>
                  <a:pt x="1281" y="59"/>
                  <a:pt x="1276" y="62"/>
                  <a:pt x="1274" y="62"/>
                </a:cubicBezTo>
                <a:cubicBezTo>
                  <a:pt x="1273" y="62"/>
                  <a:pt x="1273" y="62"/>
                  <a:pt x="1273" y="61"/>
                </a:cubicBezTo>
                <a:lnTo>
                  <a:pt x="1262" y="61"/>
                </a:lnTo>
                <a:cubicBezTo>
                  <a:pt x="1262" y="61"/>
                  <a:pt x="1262" y="61"/>
                  <a:pt x="1262" y="61"/>
                </a:cubicBezTo>
                <a:lnTo>
                  <a:pt x="1262" y="61"/>
                </a:lnTo>
                <a:cubicBezTo>
                  <a:pt x="1260" y="62"/>
                  <a:pt x="1259" y="63"/>
                  <a:pt x="1258" y="63"/>
                </a:cubicBezTo>
                <a:cubicBezTo>
                  <a:pt x="1256" y="63"/>
                  <a:pt x="1256" y="61"/>
                  <a:pt x="1256" y="61"/>
                </a:cubicBezTo>
                <a:lnTo>
                  <a:pt x="1251" y="61"/>
                </a:lnTo>
                <a:cubicBezTo>
                  <a:pt x="1251" y="50"/>
                  <a:pt x="1245" y="50"/>
                  <a:pt x="1251" y="44"/>
                </a:cubicBezTo>
                <a:lnTo>
                  <a:pt x="1251" y="44"/>
                </a:lnTo>
                <a:cubicBezTo>
                  <a:pt x="1251" y="44"/>
                  <a:pt x="1248" y="47"/>
                  <a:pt x="1243" y="47"/>
                </a:cubicBezTo>
                <a:cubicBezTo>
                  <a:pt x="1241" y="47"/>
                  <a:pt x="1238" y="46"/>
                  <a:pt x="1234" y="44"/>
                </a:cubicBezTo>
                <a:cubicBezTo>
                  <a:pt x="1234" y="39"/>
                  <a:pt x="1245" y="39"/>
                  <a:pt x="1234" y="39"/>
                </a:cubicBezTo>
                <a:lnTo>
                  <a:pt x="1234" y="33"/>
                </a:lnTo>
                <a:lnTo>
                  <a:pt x="1229" y="22"/>
                </a:lnTo>
                <a:cubicBezTo>
                  <a:pt x="1229" y="20"/>
                  <a:pt x="1228" y="19"/>
                  <a:pt x="1227" y="19"/>
                </a:cubicBezTo>
                <a:cubicBezTo>
                  <a:pt x="1226" y="19"/>
                  <a:pt x="1223" y="22"/>
                  <a:pt x="1223" y="22"/>
                </a:cubicBezTo>
                <a:lnTo>
                  <a:pt x="1223" y="33"/>
                </a:lnTo>
                <a:lnTo>
                  <a:pt x="1218" y="33"/>
                </a:lnTo>
                <a:cubicBezTo>
                  <a:pt x="1206" y="33"/>
                  <a:pt x="1206" y="33"/>
                  <a:pt x="1206" y="22"/>
                </a:cubicBezTo>
                <a:cubicBezTo>
                  <a:pt x="1206" y="22"/>
                  <a:pt x="1206" y="33"/>
                  <a:pt x="1201" y="33"/>
                </a:cubicBezTo>
                <a:cubicBezTo>
                  <a:pt x="1201" y="30"/>
                  <a:pt x="1201" y="29"/>
                  <a:pt x="1200" y="29"/>
                </a:cubicBezTo>
                <a:cubicBezTo>
                  <a:pt x="1199" y="29"/>
                  <a:pt x="1197" y="34"/>
                  <a:pt x="1196" y="34"/>
                </a:cubicBezTo>
                <a:cubicBezTo>
                  <a:pt x="1196" y="34"/>
                  <a:pt x="1195" y="34"/>
                  <a:pt x="1195" y="33"/>
                </a:cubicBezTo>
                <a:cubicBezTo>
                  <a:pt x="1198" y="28"/>
                  <a:pt x="1199" y="25"/>
                  <a:pt x="1200" y="22"/>
                </a:cubicBezTo>
                <a:lnTo>
                  <a:pt x="1200" y="22"/>
                </a:lnTo>
                <a:cubicBezTo>
                  <a:pt x="1197" y="23"/>
                  <a:pt x="1196" y="27"/>
                  <a:pt x="1196" y="27"/>
                </a:cubicBezTo>
                <a:cubicBezTo>
                  <a:pt x="1195" y="27"/>
                  <a:pt x="1195" y="26"/>
                  <a:pt x="1195" y="22"/>
                </a:cubicBezTo>
                <a:cubicBezTo>
                  <a:pt x="1195" y="22"/>
                  <a:pt x="1190" y="22"/>
                  <a:pt x="1190" y="16"/>
                </a:cubicBezTo>
                <a:cubicBezTo>
                  <a:pt x="1193" y="14"/>
                  <a:pt x="1193" y="14"/>
                  <a:pt x="1192" y="14"/>
                </a:cubicBezTo>
                <a:cubicBezTo>
                  <a:pt x="1191" y="14"/>
                  <a:pt x="1190" y="14"/>
                  <a:pt x="1190" y="11"/>
                </a:cubicBezTo>
                <a:cubicBezTo>
                  <a:pt x="1190" y="13"/>
                  <a:pt x="1189" y="13"/>
                  <a:pt x="1187" y="13"/>
                </a:cubicBezTo>
                <a:cubicBezTo>
                  <a:pt x="1184" y="13"/>
                  <a:pt x="1179" y="11"/>
                  <a:pt x="1179" y="11"/>
                </a:cubicBezTo>
                <a:lnTo>
                  <a:pt x="1179" y="16"/>
                </a:lnTo>
                <a:cubicBezTo>
                  <a:pt x="1177" y="21"/>
                  <a:pt x="1177" y="23"/>
                  <a:pt x="1176" y="23"/>
                </a:cubicBezTo>
                <a:cubicBezTo>
                  <a:pt x="1176" y="23"/>
                  <a:pt x="1177" y="17"/>
                  <a:pt x="1178" y="14"/>
                </a:cubicBezTo>
                <a:lnTo>
                  <a:pt x="1178" y="14"/>
                </a:lnTo>
                <a:cubicBezTo>
                  <a:pt x="1179" y="15"/>
                  <a:pt x="1179" y="16"/>
                  <a:pt x="1179" y="16"/>
                </a:cubicBezTo>
                <a:lnTo>
                  <a:pt x="1179" y="16"/>
                </a:lnTo>
                <a:cubicBezTo>
                  <a:pt x="1179" y="15"/>
                  <a:pt x="1179" y="14"/>
                  <a:pt x="1178" y="13"/>
                </a:cubicBezTo>
                <a:lnTo>
                  <a:pt x="1178" y="13"/>
                </a:lnTo>
                <a:cubicBezTo>
                  <a:pt x="1178" y="14"/>
                  <a:pt x="1178" y="14"/>
                  <a:pt x="1178" y="14"/>
                </a:cubicBezTo>
                <a:lnTo>
                  <a:pt x="1178" y="14"/>
                </a:lnTo>
                <a:cubicBezTo>
                  <a:pt x="1177" y="12"/>
                  <a:pt x="1176" y="11"/>
                  <a:pt x="1173" y="11"/>
                </a:cubicBezTo>
                <a:lnTo>
                  <a:pt x="1168" y="11"/>
                </a:lnTo>
                <a:cubicBezTo>
                  <a:pt x="1162" y="11"/>
                  <a:pt x="1162" y="16"/>
                  <a:pt x="1162" y="16"/>
                </a:cubicBezTo>
                <a:cubicBezTo>
                  <a:pt x="1162" y="11"/>
                  <a:pt x="1162" y="11"/>
                  <a:pt x="1168" y="11"/>
                </a:cubicBezTo>
                <a:cubicBezTo>
                  <a:pt x="1168" y="9"/>
                  <a:pt x="1168" y="8"/>
                  <a:pt x="1168" y="8"/>
                </a:cubicBezTo>
                <a:cubicBezTo>
                  <a:pt x="1167" y="8"/>
                  <a:pt x="1166" y="11"/>
                  <a:pt x="1162" y="11"/>
                </a:cubicBezTo>
                <a:lnTo>
                  <a:pt x="1162" y="5"/>
                </a:lnTo>
                <a:lnTo>
                  <a:pt x="1151" y="5"/>
                </a:lnTo>
                <a:cubicBezTo>
                  <a:pt x="1151" y="7"/>
                  <a:pt x="1151" y="8"/>
                  <a:pt x="1151" y="8"/>
                </a:cubicBezTo>
                <a:cubicBezTo>
                  <a:pt x="1151" y="8"/>
                  <a:pt x="1149" y="5"/>
                  <a:pt x="1146" y="5"/>
                </a:cubicBezTo>
                <a:cubicBezTo>
                  <a:pt x="1140" y="5"/>
                  <a:pt x="1140" y="11"/>
                  <a:pt x="1140" y="16"/>
                </a:cubicBezTo>
                <a:lnTo>
                  <a:pt x="1140" y="11"/>
                </a:lnTo>
                <a:lnTo>
                  <a:pt x="1135" y="5"/>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29" name="Google Shape;2229;p41"/>
          <p:cNvSpPr/>
          <p:nvPr/>
        </p:nvSpPr>
        <p:spPr>
          <a:xfrm>
            <a:off x="10905813" y="2735116"/>
            <a:ext cx="80367" cy="86685"/>
          </a:xfrm>
          <a:custGeom>
            <a:avLst/>
            <a:gdLst/>
            <a:ahLst/>
            <a:cxnLst/>
            <a:rect l="l" t="t" r="r" b="b"/>
            <a:pathLst>
              <a:path w="991" h="1069" extrusionOk="0">
                <a:moveTo>
                  <a:pt x="880" y="134"/>
                </a:moveTo>
                <a:cubicBezTo>
                  <a:pt x="880" y="134"/>
                  <a:pt x="886" y="134"/>
                  <a:pt x="886" y="139"/>
                </a:cubicBezTo>
                <a:cubicBezTo>
                  <a:pt x="891" y="134"/>
                  <a:pt x="880" y="134"/>
                  <a:pt x="880" y="134"/>
                </a:cubicBezTo>
                <a:close/>
                <a:moveTo>
                  <a:pt x="960" y="278"/>
                </a:moveTo>
                <a:cubicBezTo>
                  <a:pt x="961" y="279"/>
                  <a:pt x="961" y="281"/>
                  <a:pt x="963" y="283"/>
                </a:cubicBezTo>
                <a:lnTo>
                  <a:pt x="960" y="278"/>
                </a:lnTo>
                <a:close/>
                <a:moveTo>
                  <a:pt x="913" y="526"/>
                </a:moveTo>
                <a:cubicBezTo>
                  <a:pt x="911" y="526"/>
                  <a:pt x="906" y="528"/>
                  <a:pt x="903" y="528"/>
                </a:cubicBezTo>
                <a:lnTo>
                  <a:pt x="903" y="528"/>
                </a:lnTo>
                <a:cubicBezTo>
                  <a:pt x="901" y="528"/>
                  <a:pt x="899" y="527"/>
                  <a:pt x="897" y="526"/>
                </a:cubicBezTo>
                <a:lnTo>
                  <a:pt x="897" y="526"/>
                </a:lnTo>
                <a:cubicBezTo>
                  <a:pt x="897" y="528"/>
                  <a:pt x="898" y="529"/>
                  <a:pt x="900" y="529"/>
                </a:cubicBezTo>
                <a:cubicBezTo>
                  <a:pt x="901" y="529"/>
                  <a:pt x="902" y="529"/>
                  <a:pt x="903" y="528"/>
                </a:cubicBezTo>
                <a:lnTo>
                  <a:pt x="903" y="528"/>
                </a:lnTo>
                <a:cubicBezTo>
                  <a:pt x="915" y="532"/>
                  <a:pt x="920" y="534"/>
                  <a:pt x="924" y="543"/>
                </a:cubicBezTo>
                <a:lnTo>
                  <a:pt x="924" y="532"/>
                </a:lnTo>
                <a:lnTo>
                  <a:pt x="913" y="532"/>
                </a:lnTo>
                <a:lnTo>
                  <a:pt x="913" y="526"/>
                </a:lnTo>
                <a:close/>
                <a:moveTo>
                  <a:pt x="897" y="737"/>
                </a:moveTo>
                <a:cubicBezTo>
                  <a:pt x="891" y="737"/>
                  <a:pt x="895" y="740"/>
                  <a:pt x="897" y="744"/>
                </a:cubicBezTo>
                <a:lnTo>
                  <a:pt x="897" y="744"/>
                </a:lnTo>
                <a:lnTo>
                  <a:pt x="897" y="737"/>
                </a:lnTo>
                <a:close/>
                <a:moveTo>
                  <a:pt x="897" y="744"/>
                </a:moveTo>
                <a:lnTo>
                  <a:pt x="897" y="750"/>
                </a:lnTo>
                <a:lnTo>
                  <a:pt x="897" y="750"/>
                </a:lnTo>
                <a:cubicBezTo>
                  <a:pt x="898" y="748"/>
                  <a:pt x="898" y="746"/>
                  <a:pt x="897" y="744"/>
                </a:cubicBezTo>
                <a:close/>
                <a:moveTo>
                  <a:pt x="836" y="892"/>
                </a:moveTo>
                <a:lnTo>
                  <a:pt x="840" y="894"/>
                </a:lnTo>
                <a:lnTo>
                  <a:pt x="840" y="894"/>
                </a:lnTo>
                <a:cubicBezTo>
                  <a:pt x="840" y="893"/>
                  <a:pt x="840" y="892"/>
                  <a:pt x="836" y="892"/>
                </a:cubicBezTo>
                <a:close/>
                <a:moveTo>
                  <a:pt x="840" y="894"/>
                </a:moveTo>
                <a:cubicBezTo>
                  <a:pt x="839" y="895"/>
                  <a:pt x="837" y="897"/>
                  <a:pt x="847" y="897"/>
                </a:cubicBezTo>
                <a:lnTo>
                  <a:pt x="840" y="894"/>
                </a:lnTo>
                <a:close/>
                <a:moveTo>
                  <a:pt x="270" y="1027"/>
                </a:moveTo>
                <a:cubicBezTo>
                  <a:pt x="270" y="1028"/>
                  <a:pt x="270" y="1029"/>
                  <a:pt x="271" y="1030"/>
                </a:cubicBezTo>
                <a:cubicBezTo>
                  <a:pt x="275" y="1030"/>
                  <a:pt x="279" y="1030"/>
                  <a:pt x="281" y="1032"/>
                </a:cubicBezTo>
                <a:lnTo>
                  <a:pt x="281" y="1032"/>
                </a:lnTo>
                <a:cubicBezTo>
                  <a:pt x="279" y="1029"/>
                  <a:pt x="275" y="1028"/>
                  <a:pt x="270" y="1027"/>
                </a:cubicBezTo>
                <a:close/>
                <a:moveTo>
                  <a:pt x="281" y="1032"/>
                </a:moveTo>
                <a:lnTo>
                  <a:pt x="281" y="1032"/>
                </a:lnTo>
                <a:cubicBezTo>
                  <a:pt x="282" y="1033"/>
                  <a:pt x="282" y="1034"/>
                  <a:pt x="282" y="1036"/>
                </a:cubicBezTo>
                <a:cubicBezTo>
                  <a:pt x="282" y="1034"/>
                  <a:pt x="282" y="1033"/>
                  <a:pt x="281" y="1032"/>
                </a:cubicBezTo>
                <a:close/>
                <a:moveTo>
                  <a:pt x="582" y="1039"/>
                </a:moveTo>
                <a:cubicBezTo>
                  <a:pt x="584" y="1041"/>
                  <a:pt x="587" y="1041"/>
                  <a:pt x="587" y="1041"/>
                </a:cubicBezTo>
                <a:cubicBezTo>
                  <a:pt x="587" y="1041"/>
                  <a:pt x="585" y="1039"/>
                  <a:pt x="582" y="1039"/>
                </a:cubicBezTo>
                <a:close/>
                <a:moveTo>
                  <a:pt x="576" y="1041"/>
                </a:moveTo>
                <a:cubicBezTo>
                  <a:pt x="577" y="1043"/>
                  <a:pt x="577" y="1045"/>
                  <a:pt x="577" y="1046"/>
                </a:cubicBezTo>
                <a:lnTo>
                  <a:pt x="577" y="1046"/>
                </a:lnTo>
                <a:cubicBezTo>
                  <a:pt x="577" y="1045"/>
                  <a:pt x="577" y="1043"/>
                  <a:pt x="576" y="1041"/>
                </a:cubicBezTo>
                <a:close/>
                <a:moveTo>
                  <a:pt x="577" y="1046"/>
                </a:moveTo>
                <a:cubicBezTo>
                  <a:pt x="577" y="1052"/>
                  <a:pt x="568" y="1053"/>
                  <a:pt x="559" y="1058"/>
                </a:cubicBezTo>
                <a:cubicBezTo>
                  <a:pt x="568" y="1058"/>
                  <a:pt x="577" y="1054"/>
                  <a:pt x="577" y="1046"/>
                </a:cubicBezTo>
                <a:close/>
                <a:moveTo>
                  <a:pt x="559" y="1"/>
                </a:moveTo>
                <a:cubicBezTo>
                  <a:pt x="559" y="12"/>
                  <a:pt x="543" y="6"/>
                  <a:pt x="543" y="17"/>
                </a:cubicBezTo>
                <a:cubicBezTo>
                  <a:pt x="531" y="17"/>
                  <a:pt x="531" y="6"/>
                  <a:pt x="526" y="6"/>
                </a:cubicBezTo>
                <a:lnTo>
                  <a:pt x="526" y="12"/>
                </a:lnTo>
                <a:cubicBezTo>
                  <a:pt x="520" y="6"/>
                  <a:pt x="504" y="6"/>
                  <a:pt x="493" y="6"/>
                </a:cubicBezTo>
                <a:lnTo>
                  <a:pt x="487" y="17"/>
                </a:lnTo>
                <a:lnTo>
                  <a:pt x="476" y="12"/>
                </a:lnTo>
                <a:cubicBezTo>
                  <a:pt x="476" y="12"/>
                  <a:pt x="471" y="17"/>
                  <a:pt x="476" y="17"/>
                </a:cubicBezTo>
                <a:lnTo>
                  <a:pt x="465" y="28"/>
                </a:lnTo>
                <a:cubicBezTo>
                  <a:pt x="465" y="28"/>
                  <a:pt x="471" y="17"/>
                  <a:pt x="465" y="17"/>
                </a:cubicBezTo>
                <a:cubicBezTo>
                  <a:pt x="460" y="17"/>
                  <a:pt x="460" y="17"/>
                  <a:pt x="460" y="28"/>
                </a:cubicBezTo>
                <a:cubicBezTo>
                  <a:pt x="460" y="28"/>
                  <a:pt x="460" y="17"/>
                  <a:pt x="448" y="17"/>
                </a:cubicBezTo>
                <a:lnTo>
                  <a:pt x="448" y="28"/>
                </a:lnTo>
                <a:cubicBezTo>
                  <a:pt x="445" y="28"/>
                  <a:pt x="441" y="31"/>
                  <a:pt x="439" y="31"/>
                </a:cubicBezTo>
                <a:cubicBezTo>
                  <a:pt x="438" y="31"/>
                  <a:pt x="437" y="30"/>
                  <a:pt x="437" y="28"/>
                </a:cubicBezTo>
                <a:cubicBezTo>
                  <a:pt x="421" y="28"/>
                  <a:pt x="437" y="39"/>
                  <a:pt x="421" y="39"/>
                </a:cubicBezTo>
                <a:cubicBezTo>
                  <a:pt x="421" y="39"/>
                  <a:pt x="432" y="39"/>
                  <a:pt x="421" y="34"/>
                </a:cubicBezTo>
                <a:cubicBezTo>
                  <a:pt x="421" y="34"/>
                  <a:pt x="415" y="34"/>
                  <a:pt x="421" y="28"/>
                </a:cubicBezTo>
                <a:lnTo>
                  <a:pt x="421" y="28"/>
                </a:lnTo>
                <a:cubicBezTo>
                  <a:pt x="410" y="34"/>
                  <a:pt x="421" y="34"/>
                  <a:pt x="410" y="39"/>
                </a:cubicBezTo>
                <a:cubicBezTo>
                  <a:pt x="410" y="34"/>
                  <a:pt x="410" y="34"/>
                  <a:pt x="415" y="34"/>
                </a:cubicBezTo>
                <a:lnTo>
                  <a:pt x="404" y="34"/>
                </a:lnTo>
                <a:cubicBezTo>
                  <a:pt x="393" y="34"/>
                  <a:pt x="383" y="33"/>
                  <a:pt x="373" y="33"/>
                </a:cubicBezTo>
                <a:cubicBezTo>
                  <a:pt x="350" y="33"/>
                  <a:pt x="330" y="36"/>
                  <a:pt x="310" y="56"/>
                </a:cubicBezTo>
                <a:cubicBezTo>
                  <a:pt x="305" y="56"/>
                  <a:pt x="310" y="51"/>
                  <a:pt x="310" y="39"/>
                </a:cubicBezTo>
                <a:lnTo>
                  <a:pt x="310" y="39"/>
                </a:lnTo>
                <a:cubicBezTo>
                  <a:pt x="294" y="67"/>
                  <a:pt x="271" y="56"/>
                  <a:pt x="249" y="67"/>
                </a:cubicBezTo>
                <a:lnTo>
                  <a:pt x="255" y="73"/>
                </a:lnTo>
                <a:cubicBezTo>
                  <a:pt x="216" y="84"/>
                  <a:pt x="194" y="122"/>
                  <a:pt x="161" y="150"/>
                </a:cubicBezTo>
                <a:lnTo>
                  <a:pt x="166" y="150"/>
                </a:lnTo>
                <a:cubicBezTo>
                  <a:pt x="166" y="156"/>
                  <a:pt x="161" y="167"/>
                  <a:pt x="161" y="172"/>
                </a:cubicBezTo>
                <a:cubicBezTo>
                  <a:pt x="161" y="172"/>
                  <a:pt x="158" y="165"/>
                  <a:pt x="153" y="165"/>
                </a:cubicBezTo>
                <a:cubicBezTo>
                  <a:pt x="151" y="165"/>
                  <a:pt x="148" y="167"/>
                  <a:pt x="144" y="172"/>
                </a:cubicBezTo>
                <a:lnTo>
                  <a:pt x="155" y="172"/>
                </a:lnTo>
                <a:cubicBezTo>
                  <a:pt x="116" y="194"/>
                  <a:pt x="83" y="261"/>
                  <a:pt x="56" y="311"/>
                </a:cubicBezTo>
                <a:cubicBezTo>
                  <a:pt x="33" y="388"/>
                  <a:pt x="6" y="471"/>
                  <a:pt x="17" y="543"/>
                </a:cubicBezTo>
                <a:cubicBezTo>
                  <a:pt x="17" y="538"/>
                  <a:pt x="19" y="537"/>
                  <a:pt x="21" y="537"/>
                </a:cubicBezTo>
                <a:cubicBezTo>
                  <a:pt x="24" y="537"/>
                  <a:pt x="28" y="540"/>
                  <a:pt x="28" y="543"/>
                </a:cubicBezTo>
                <a:cubicBezTo>
                  <a:pt x="0" y="571"/>
                  <a:pt x="33" y="587"/>
                  <a:pt x="22" y="615"/>
                </a:cubicBezTo>
                <a:cubicBezTo>
                  <a:pt x="33" y="654"/>
                  <a:pt x="22" y="704"/>
                  <a:pt x="56" y="737"/>
                </a:cubicBezTo>
                <a:lnTo>
                  <a:pt x="50" y="737"/>
                </a:lnTo>
                <a:cubicBezTo>
                  <a:pt x="50" y="748"/>
                  <a:pt x="56" y="748"/>
                  <a:pt x="56" y="753"/>
                </a:cubicBezTo>
                <a:cubicBezTo>
                  <a:pt x="56" y="764"/>
                  <a:pt x="72" y="781"/>
                  <a:pt x="72" y="792"/>
                </a:cubicBezTo>
                <a:lnTo>
                  <a:pt x="78" y="792"/>
                </a:lnTo>
                <a:cubicBezTo>
                  <a:pt x="83" y="803"/>
                  <a:pt x="72" y="803"/>
                  <a:pt x="83" y="809"/>
                </a:cubicBezTo>
                <a:lnTo>
                  <a:pt x="78" y="809"/>
                </a:lnTo>
                <a:lnTo>
                  <a:pt x="89" y="814"/>
                </a:lnTo>
                <a:cubicBezTo>
                  <a:pt x="78" y="820"/>
                  <a:pt x="105" y="842"/>
                  <a:pt x="100" y="847"/>
                </a:cubicBezTo>
                <a:cubicBezTo>
                  <a:pt x="105" y="858"/>
                  <a:pt x="128" y="875"/>
                  <a:pt x="133" y="892"/>
                </a:cubicBezTo>
                <a:cubicBezTo>
                  <a:pt x="128" y="897"/>
                  <a:pt x="139" y="919"/>
                  <a:pt x="155" y="930"/>
                </a:cubicBezTo>
                <a:cubicBezTo>
                  <a:pt x="172" y="953"/>
                  <a:pt x="211" y="986"/>
                  <a:pt x="244" y="1008"/>
                </a:cubicBezTo>
                <a:lnTo>
                  <a:pt x="249" y="1002"/>
                </a:lnTo>
                <a:lnTo>
                  <a:pt x="255" y="1008"/>
                </a:lnTo>
                <a:lnTo>
                  <a:pt x="255" y="1013"/>
                </a:lnTo>
                <a:cubicBezTo>
                  <a:pt x="255" y="1022"/>
                  <a:pt x="263" y="1025"/>
                  <a:pt x="270" y="1027"/>
                </a:cubicBezTo>
                <a:lnTo>
                  <a:pt x="270" y="1027"/>
                </a:lnTo>
                <a:cubicBezTo>
                  <a:pt x="270" y="1024"/>
                  <a:pt x="272" y="1021"/>
                  <a:pt x="275" y="1021"/>
                </a:cubicBezTo>
                <a:cubicBezTo>
                  <a:pt x="277" y="1021"/>
                  <a:pt x="280" y="1023"/>
                  <a:pt x="282" y="1030"/>
                </a:cubicBezTo>
                <a:lnTo>
                  <a:pt x="294" y="1030"/>
                </a:lnTo>
                <a:cubicBezTo>
                  <a:pt x="294" y="1036"/>
                  <a:pt x="299" y="1041"/>
                  <a:pt x="294" y="1052"/>
                </a:cubicBezTo>
                <a:cubicBezTo>
                  <a:pt x="310" y="1058"/>
                  <a:pt x="327" y="1059"/>
                  <a:pt x="343" y="1059"/>
                </a:cubicBezTo>
                <a:cubicBezTo>
                  <a:pt x="360" y="1059"/>
                  <a:pt x="377" y="1058"/>
                  <a:pt x="393" y="1058"/>
                </a:cubicBezTo>
                <a:cubicBezTo>
                  <a:pt x="388" y="1063"/>
                  <a:pt x="421" y="1058"/>
                  <a:pt x="415" y="1069"/>
                </a:cubicBezTo>
                <a:cubicBezTo>
                  <a:pt x="437" y="1063"/>
                  <a:pt x="410" y="1058"/>
                  <a:pt x="421" y="1052"/>
                </a:cubicBezTo>
                <a:cubicBezTo>
                  <a:pt x="428" y="1052"/>
                  <a:pt x="433" y="1047"/>
                  <a:pt x="436" y="1047"/>
                </a:cubicBezTo>
                <a:cubicBezTo>
                  <a:pt x="437" y="1047"/>
                  <a:pt x="437" y="1048"/>
                  <a:pt x="437" y="1052"/>
                </a:cubicBezTo>
                <a:cubicBezTo>
                  <a:pt x="437" y="1058"/>
                  <a:pt x="443" y="1058"/>
                  <a:pt x="437" y="1058"/>
                </a:cubicBezTo>
                <a:lnTo>
                  <a:pt x="448" y="1058"/>
                </a:lnTo>
                <a:lnTo>
                  <a:pt x="448" y="1063"/>
                </a:lnTo>
                <a:cubicBezTo>
                  <a:pt x="456" y="1060"/>
                  <a:pt x="463" y="1059"/>
                  <a:pt x="470" y="1059"/>
                </a:cubicBezTo>
                <a:cubicBezTo>
                  <a:pt x="481" y="1059"/>
                  <a:pt x="492" y="1062"/>
                  <a:pt x="502" y="1062"/>
                </a:cubicBezTo>
                <a:cubicBezTo>
                  <a:pt x="508" y="1062"/>
                  <a:pt x="514" y="1061"/>
                  <a:pt x="520" y="1058"/>
                </a:cubicBezTo>
                <a:cubicBezTo>
                  <a:pt x="520" y="1055"/>
                  <a:pt x="519" y="1055"/>
                  <a:pt x="518" y="1055"/>
                </a:cubicBezTo>
                <a:cubicBezTo>
                  <a:pt x="516" y="1055"/>
                  <a:pt x="515" y="1055"/>
                  <a:pt x="515" y="1052"/>
                </a:cubicBezTo>
                <a:cubicBezTo>
                  <a:pt x="520" y="1047"/>
                  <a:pt x="524" y="1046"/>
                  <a:pt x="527" y="1046"/>
                </a:cubicBezTo>
                <a:cubicBezTo>
                  <a:pt x="530" y="1046"/>
                  <a:pt x="534" y="1048"/>
                  <a:pt x="538" y="1048"/>
                </a:cubicBezTo>
                <a:cubicBezTo>
                  <a:pt x="542" y="1048"/>
                  <a:pt x="547" y="1046"/>
                  <a:pt x="554" y="1041"/>
                </a:cubicBezTo>
                <a:lnTo>
                  <a:pt x="554" y="1052"/>
                </a:lnTo>
                <a:cubicBezTo>
                  <a:pt x="558" y="1044"/>
                  <a:pt x="559" y="1039"/>
                  <a:pt x="566" y="1039"/>
                </a:cubicBezTo>
                <a:cubicBezTo>
                  <a:pt x="568" y="1039"/>
                  <a:pt x="571" y="1040"/>
                  <a:pt x="576" y="1041"/>
                </a:cubicBezTo>
                <a:cubicBezTo>
                  <a:pt x="578" y="1039"/>
                  <a:pt x="579" y="1039"/>
                  <a:pt x="581" y="1039"/>
                </a:cubicBezTo>
                <a:cubicBezTo>
                  <a:pt x="581" y="1039"/>
                  <a:pt x="582" y="1039"/>
                  <a:pt x="582" y="1039"/>
                </a:cubicBezTo>
                <a:lnTo>
                  <a:pt x="582" y="1039"/>
                </a:lnTo>
                <a:cubicBezTo>
                  <a:pt x="582" y="1038"/>
                  <a:pt x="581" y="1037"/>
                  <a:pt x="581" y="1036"/>
                </a:cubicBezTo>
                <a:cubicBezTo>
                  <a:pt x="598" y="1036"/>
                  <a:pt x="609" y="1036"/>
                  <a:pt x="626" y="1030"/>
                </a:cubicBezTo>
                <a:lnTo>
                  <a:pt x="626" y="1036"/>
                </a:lnTo>
                <a:cubicBezTo>
                  <a:pt x="627" y="1033"/>
                  <a:pt x="628" y="1032"/>
                  <a:pt x="630" y="1032"/>
                </a:cubicBezTo>
                <a:cubicBezTo>
                  <a:pt x="634" y="1032"/>
                  <a:pt x="638" y="1037"/>
                  <a:pt x="646" y="1037"/>
                </a:cubicBezTo>
                <a:cubicBezTo>
                  <a:pt x="648" y="1037"/>
                  <a:pt x="651" y="1036"/>
                  <a:pt x="653" y="1036"/>
                </a:cubicBezTo>
                <a:cubicBezTo>
                  <a:pt x="692" y="1024"/>
                  <a:pt x="753" y="975"/>
                  <a:pt x="797" y="941"/>
                </a:cubicBezTo>
                <a:cubicBezTo>
                  <a:pt x="797" y="925"/>
                  <a:pt x="808" y="914"/>
                  <a:pt x="819" y="897"/>
                </a:cubicBezTo>
                <a:lnTo>
                  <a:pt x="830" y="903"/>
                </a:lnTo>
                <a:lnTo>
                  <a:pt x="836" y="892"/>
                </a:lnTo>
                <a:cubicBezTo>
                  <a:pt x="843" y="892"/>
                  <a:pt x="851" y="879"/>
                  <a:pt x="855" y="879"/>
                </a:cubicBezTo>
                <a:cubicBezTo>
                  <a:pt x="857" y="879"/>
                  <a:pt x="858" y="882"/>
                  <a:pt x="858" y="892"/>
                </a:cubicBezTo>
                <a:cubicBezTo>
                  <a:pt x="875" y="875"/>
                  <a:pt x="880" y="864"/>
                  <a:pt x="886" y="842"/>
                </a:cubicBezTo>
                <a:cubicBezTo>
                  <a:pt x="891" y="836"/>
                  <a:pt x="880" y="831"/>
                  <a:pt x="886" y="820"/>
                </a:cubicBezTo>
                <a:cubicBezTo>
                  <a:pt x="891" y="820"/>
                  <a:pt x="886" y="831"/>
                  <a:pt x="891" y="831"/>
                </a:cubicBezTo>
                <a:cubicBezTo>
                  <a:pt x="919" y="803"/>
                  <a:pt x="886" y="781"/>
                  <a:pt x="897" y="753"/>
                </a:cubicBezTo>
                <a:lnTo>
                  <a:pt x="897" y="750"/>
                </a:lnTo>
                <a:lnTo>
                  <a:pt x="897" y="750"/>
                </a:lnTo>
                <a:cubicBezTo>
                  <a:pt x="896" y="751"/>
                  <a:pt x="894" y="752"/>
                  <a:pt x="891" y="753"/>
                </a:cubicBezTo>
                <a:cubicBezTo>
                  <a:pt x="880" y="748"/>
                  <a:pt x="891" y="737"/>
                  <a:pt x="880" y="737"/>
                </a:cubicBezTo>
                <a:cubicBezTo>
                  <a:pt x="886" y="731"/>
                  <a:pt x="880" y="726"/>
                  <a:pt x="880" y="720"/>
                </a:cubicBezTo>
                <a:cubicBezTo>
                  <a:pt x="891" y="709"/>
                  <a:pt x="886" y="698"/>
                  <a:pt x="897" y="692"/>
                </a:cubicBezTo>
                <a:cubicBezTo>
                  <a:pt x="897" y="681"/>
                  <a:pt x="886" y="676"/>
                  <a:pt x="886" y="665"/>
                </a:cubicBezTo>
                <a:cubicBezTo>
                  <a:pt x="889" y="661"/>
                  <a:pt x="891" y="661"/>
                  <a:pt x="892" y="661"/>
                </a:cubicBezTo>
                <a:cubicBezTo>
                  <a:pt x="893" y="661"/>
                  <a:pt x="893" y="662"/>
                  <a:pt x="894" y="662"/>
                </a:cubicBezTo>
                <a:cubicBezTo>
                  <a:pt x="894" y="662"/>
                  <a:pt x="895" y="660"/>
                  <a:pt x="897" y="654"/>
                </a:cubicBezTo>
                <a:lnTo>
                  <a:pt x="891" y="654"/>
                </a:lnTo>
                <a:cubicBezTo>
                  <a:pt x="891" y="648"/>
                  <a:pt x="897" y="648"/>
                  <a:pt x="897" y="648"/>
                </a:cubicBezTo>
                <a:cubicBezTo>
                  <a:pt x="897" y="643"/>
                  <a:pt x="891" y="643"/>
                  <a:pt x="897" y="626"/>
                </a:cubicBezTo>
                <a:lnTo>
                  <a:pt x="908" y="637"/>
                </a:lnTo>
                <a:lnTo>
                  <a:pt x="908" y="615"/>
                </a:lnTo>
                <a:cubicBezTo>
                  <a:pt x="913" y="615"/>
                  <a:pt x="908" y="621"/>
                  <a:pt x="908" y="621"/>
                </a:cubicBezTo>
                <a:cubicBezTo>
                  <a:pt x="919" y="615"/>
                  <a:pt x="908" y="609"/>
                  <a:pt x="908" y="609"/>
                </a:cubicBezTo>
                <a:cubicBezTo>
                  <a:pt x="908" y="609"/>
                  <a:pt x="903" y="612"/>
                  <a:pt x="898" y="612"/>
                </a:cubicBezTo>
                <a:cubicBezTo>
                  <a:pt x="895" y="612"/>
                  <a:pt x="893" y="611"/>
                  <a:pt x="891" y="609"/>
                </a:cubicBezTo>
                <a:cubicBezTo>
                  <a:pt x="891" y="598"/>
                  <a:pt x="886" y="593"/>
                  <a:pt x="891" y="593"/>
                </a:cubicBezTo>
                <a:lnTo>
                  <a:pt x="897" y="598"/>
                </a:lnTo>
                <a:cubicBezTo>
                  <a:pt x="891" y="587"/>
                  <a:pt x="891" y="593"/>
                  <a:pt x="897" y="582"/>
                </a:cubicBezTo>
                <a:lnTo>
                  <a:pt x="908" y="582"/>
                </a:lnTo>
                <a:cubicBezTo>
                  <a:pt x="897" y="571"/>
                  <a:pt x="908" y="560"/>
                  <a:pt x="913" y="543"/>
                </a:cubicBezTo>
                <a:cubicBezTo>
                  <a:pt x="913" y="538"/>
                  <a:pt x="908" y="538"/>
                  <a:pt x="908" y="538"/>
                </a:cubicBezTo>
                <a:cubicBezTo>
                  <a:pt x="897" y="543"/>
                  <a:pt x="897" y="543"/>
                  <a:pt x="891" y="543"/>
                </a:cubicBezTo>
                <a:cubicBezTo>
                  <a:pt x="908" y="538"/>
                  <a:pt x="880" y="532"/>
                  <a:pt x="891" y="515"/>
                </a:cubicBezTo>
                <a:cubicBezTo>
                  <a:pt x="897" y="515"/>
                  <a:pt x="897" y="526"/>
                  <a:pt x="897" y="526"/>
                </a:cubicBezTo>
                <a:cubicBezTo>
                  <a:pt x="897" y="515"/>
                  <a:pt x="913" y="515"/>
                  <a:pt x="908" y="515"/>
                </a:cubicBezTo>
                <a:cubicBezTo>
                  <a:pt x="908" y="504"/>
                  <a:pt x="891" y="510"/>
                  <a:pt x="897" y="499"/>
                </a:cubicBezTo>
                <a:lnTo>
                  <a:pt x="897" y="499"/>
                </a:lnTo>
                <a:lnTo>
                  <a:pt x="897" y="504"/>
                </a:lnTo>
                <a:cubicBezTo>
                  <a:pt x="908" y="499"/>
                  <a:pt x="897" y="482"/>
                  <a:pt x="913" y="482"/>
                </a:cubicBezTo>
                <a:cubicBezTo>
                  <a:pt x="913" y="482"/>
                  <a:pt x="919" y="482"/>
                  <a:pt x="919" y="488"/>
                </a:cubicBezTo>
                <a:cubicBezTo>
                  <a:pt x="920" y="492"/>
                  <a:pt x="921" y="494"/>
                  <a:pt x="921" y="494"/>
                </a:cubicBezTo>
                <a:cubicBezTo>
                  <a:pt x="922" y="494"/>
                  <a:pt x="920" y="482"/>
                  <a:pt x="924" y="482"/>
                </a:cubicBezTo>
                <a:cubicBezTo>
                  <a:pt x="919" y="482"/>
                  <a:pt x="919" y="471"/>
                  <a:pt x="924" y="460"/>
                </a:cubicBezTo>
                <a:lnTo>
                  <a:pt x="919" y="460"/>
                </a:lnTo>
                <a:cubicBezTo>
                  <a:pt x="910" y="454"/>
                  <a:pt x="911" y="452"/>
                  <a:pt x="915" y="452"/>
                </a:cubicBezTo>
                <a:cubicBezTo>
                  <a:pt x="918" y="452"/>
                  <a:pt x="923" y="453"/>
                  <a:pt x="928" y="453"/>
                </a:cubicBezTo>
                <a:cubicBezTo>
                  <a:pt x="932" y="453"/>
                  <a:pt x="935" y="452"/>
                  <a:pt x="935" y="449"/>
                </a:cubicBezTo>
                <a:cubicBezTo>
                  <a:pt x="958" y="383"/>
                  <a:pt x="958" y="394"/>
                  <a:pt x="958" y="388"/>
                </a:cubicBezTo>
                <a:cubicBezTo>
                  <a:pt x="958" y="383"/>
                  <a:pt x="963" y="372"/>
                  <a:pt x="963" y="366"/>
                </a:cubicBezTo>
                <a:cubicBezTo>
                  <a:pt x="969" y="366"/>
                  <a:pt x="969" y="360"/>
                  <a:pt x="985" y="355"/>
                </a:cubicBezTo>
                <a:cubicBezTo>
                  <a:pt x="974" y="344"/>
                  <a:pt x="991" y="333"/>
                  <a:pt x="974" y="327"/>
                </a:cubicBezTo>
                <a:lnTo>
                  <a:pt x="974" y="327"/>
                </a:lnTo>
                <a:cubicBezTo>
                  <a:pt x="969" y="338"/>
                  <a:pt x="985" y="338"/>
                  <a:pt x="974" y="355"/>
                </a:cubicBezTo>
                <a:lnTo>
                  <a:pt x="969" y="344"/>
                </a:lnTo>
                <a:cubicBezTo>
                  <a:pt x="969" y="338"/>
                  <a:pt x="963" y="327"/>
                  <a:pt x="969" y="316"/>
                </a:cubicBezTo>
                <a:lnTo>
                  <a:pt x="963" y="316"/>
                </a:lnTo>
                <a:cubicBezTo>
                  <a:pt x="958" y="305"/>
                  <a:pt x="946" y="300"/>
                  <a:pt x="946" y="283"/>
                </a:cubicBezTo>
                <a:cubicBezTo>
                  <a:pt x="958" y="283"/>
                  <a:pt x="958" y="288"/>
                  <a:pt x="958" y="300"/>
                </a:cubicBezTo>
                <a:cubicBezTo>
                  <a:pt x="963" y="288"/>
                  <a:pt x="958" y="288"/>
                  <a:pt x="958" y="272"/>
                </a:cubicBezTo>
                <a:lnTo>
                  <a:pt x="958" y="272"/>
                </a:lnTo>
                <a:lnTo>
                  <a:pt x="960" y="278"/>
                </a:lnTo>
                <a:lnTo>
                  <a:pt x="960" y="278"/>
                </a:lnTo>
                <a:cubicBezTo>
                  <a:pt x="960" y="274"/>
                  <a:pt x="961" y="272"/>
                  <a:pt x="958" y="272"/>
                </a:cubicBezTo>
                <a:cubicBezTo>
                  <a:pt x="941" y="272"/>
                  <a:pt x="958" y="255"/>
                  <a:pt x="946" y="250"/>
                </a:cubicBezTo>
                <a:cubicBezTo>
                  <a:pt x="941" y="222"/>
                  <a:pt x="930" y="222"/>
                  <a:pt x="913" y="217"/>
                </a:cubicBezTo>
                <a:cubicBezTo>
                  <a:pt x="913" y="205"/>
                  <a:pt x="919" y="205"/>
                  <a:pt x="919" y="205"/>
                </a:cubicBezTo>
                <a:lnTo>
                  <a:pt x="919" y="205"/>
                </a:lnTo>
                <a:cubicBezTo>
                  <a:pt x="913" y="217"/>
                  <a:pt x="919" y="217"/>
                  <a:pt x="930" y="217"/>
                </a:cubicBezTo>
                <a:cubicBezTo>
                  <a:pt x="930" y="205"/>
                  <a:pt x="935" y="194"/>
                  <a:pt x="941" y="194"/>
                </a:cubicBezTo>
                <a:cubicBezTo>
                  <a:pt x="939" y="190"/>
                  <a:pt x="938" y="188"/>
                  <a:pt x="937" y="188"/>
                </a:cubicBezTo>
                <a:cubicBezTo>
                  <a:pt x="935" y="188"/>
                  <a:pt x="934" y="195"/>
                  <a:pt x="932" y="195"/>
                </a:cubicBezTo>
                <a:cubicBezTo>
                  <a:pt x="931" y="195"/>
                  <a:pt x="931" y="195"/>
                  <a:pt x="930" y="194"/>
                </a:cubicBezTo>
                <a:lnTo>
                  <a:pt x="919" y="172"/>
                </a:lnTo>
                <a:cubicBezTo>
                  <a:pt x="915" y="176"/>
                  <a:pt x="914" y="183"/>
                  <a:pt x="912" y="183"/>
                </a:cubicBezTo>
                <a:cubicBezTo>
                  <a:pt x="911" y="183"/>
                  <a:pt x="909" y="181"/>
                  <a:pt x="908" y="178"/>
                </a:cubicBezTo>
                <a:cubicBezTo>
                  <a:pt x="902" y="172"/>
                  <a:pt x="902" y="167"/>
                  <a:pt x="902" y="161"/>
                </a:cubicBezTo>
                <a:cubicBezTo>
                  <a:pt x="906" y="161"/>
                  <a:pt x="907" y="156"/>
                  <a:pt x="908" y="156"/>
                </a:cubicBezTo>
                <a:cubicBezTo>
                  <a:pt x="908" y="156"/>
                  <a:pt x="908" y="158"/>
                  <a:pt x="908" y="161"/>
                </a:cubicBezTo>
                <a:lnTo>
                  <a:pt x="908" y="161"/>
                </a:lnTo>
                <a:cubicBezTo>
                  <a:pt x="908" y="150"/>
                  <a:pt x="908" y="145"/>
                  <a:pt x="902" y="145"/>
                </a:cubicBezTo>
                <a:cubicBezTo>
                  <a:pt x="902" y="149"/>
                  <a:pt x="901" y="150"/>
                  <a:pt x="900" y="150"/>
                </a:cubicBezTo>
                <a:cubicBezTo>
                  <a:pt x="896" y="150"/>
                  <a:pt x="889" y="142"/>
                  <a:pt x="884" y="142"/>
                </a:cubicBezTo>
                <a:cubicBezTo>
                  <a:pt x="882" y="142"/>
                  <a:pt x="881" y="143"/>
                  <a:pt x="880" y="145"/>
                </a:cubicBezTo>
                <a:lnTo>
                  <a:pt x="880" y="134"/>
                </a:lnTo>
                <a:cubicBezTo>
                  <a:pt x="880" y="122"/>
                  <a:pt x="875" y="117"/>
                  <a:pt x="880" y="117"/>
                </a:cubicBezTo>
                <a:cubicBezTo>
                  <a:pt x="875" y="117"/>
                  <a:pt x="875" y="111"/>
                  <a:pt x="875" y="106"/>
                </a:cubicBezTo>
                <a:cubicBezTo>
                  <a:pt x="863" y="106"/>
                  <a:pt x="863" y="111"/>
                  <a:pt x="863" y="111"/>
                </a:cubicBezTo>
                <a:lnTo>
                  <a:pt x="852" y="95"/>
                </a:lnTo>
                <a:cubicBezTo>
                  <a:pt x="852" y="89"/>
                  <a:pt x="863" y="84"/>
                  <a:pt x="863" y="84"/>
                </a:cubicBezTo>
                <a:cubicBezTo>
                  <a:pt x="860" y="84"/>
                  <a:pt x="856" y="86"/>
                  <a:pt x="852" y="86"/>
                </a:cubicBezTo>
                <a:cubicBezTo>
                  <a:pt x="851" y="86"/>
                  <a:pt x="849" y="86"/>
                  <a:pt x="847" y="84"/>
                </a:cubicBezTo>
                <a:cubicBezTo>
                  <a:pt x="858" y="84"/>
                  <a:pt x="836" y="67"/>
                  <a:pt x="858" y="62"/>
                </a:cubicBezTo>
                <a:cubicBezTo>
                  <a:pt x="858" y="45"/>
                  <a:pt x="847" y="39"/>
                  <a:pt x="830" y="34"/>
                </a:cubicBezTo>
                <a:cubicBezTo>
                  <a:pt x="825" y="34"/>
                  <a:pt x="836" y="45"/>
                  <a:pt x="830" y="45"/>
                </a:cubicBezTo>
                <a:cubicBezTo>
                  <a:pt x="820" y="41"/>
                  <a:pt x="812" y="40"/>
                  <a:pt x="805" y="40"/>
                </a:cubicBezTo>
                <a:cubicBezTo>
                  <a:pt x="798" y="40"/>
                  <a:pt x="792" y="41"/>
                  <a:pt x="786" y="41"/>
                </a:cubicBezTo>
                <a:cubicBezTo>
                  <a:pt x="782" y="41"/>
                  <a:pt x="779" y="41"/>
                  <a:pt x="775" y="39"/>
                </a:cubicBezTo>
                <a:lnTo>
                  <a:pt x="775" y="45"/>
                </a:lnTo>
                <a:lnTo>
                  <a:pt x="753" y="45"/>
                </a:lnTo>
                <a:cubicBezTo>
                  <a:pt x="764" y="39"/>
                  <a:pt x="753" y="12"/>
                  <a:pt x="736" y="12"/>
                </a:cubicBezTo>
                <a:cubicBezTo>
                  <a:pt x="736" y="17"/>
                  <a:pt x="742" y="28"/>
                  <a:pt x="736" y="34"/>
                </a:cubicBezTo>
                <a:lnTo>
                  <a:pt x="720" y="34"/>
                </a:lnTo>
                <a:cubicBezTo>
                  <a:pt x="712" y="34"/>
                  <a:pt x="709" y="22"/>
                  <a:pt x="705" y="22"/>
                </a:cubicBezTo>
                <a:cubicBezTo>
                  <a:pt x="703" y="22"/>
                  <a:pt x="700" y="24"/>
                  <a:pt x="697" y="28"/>
                </a:cubicBezTo>
                <a:lnTo>
                  <a:pt x="692" y="6"/>
                </a:lnTo>
                <a:lnTo>
                  <a:pt x="692" y="12"/>
                </a:lnTo>
                <a:cubicBezTo>
                  <a:pt x="692" y="15"/>
                  <a:pt x="689" y="15"/>
                  <a:pt x="685" y="15"/>
                </a:cubicBezTo>
                <a:cubicBezTo>
                  <a:pt x="681" y="15"/>
                  <a:pt x="675" y="15"/>
                  <a:pt x="670" y="17"/>
                </a:cubicBezTo>
                <a:cubicBezTo>
                  <a:pt x="659" y="17"/>
                  <a:pt x="653" y="17"/>
                  <a:pt x="653" y="12"/>
                </a:cubicBezTo>
                <a:lnTo>
                  <a:pt x="653" y="12"/>
                </a:lnTo>
                <a:cubicBezTo>
                  <a:pt x="653" y="17"/>
                  <a:pt x="659" y="28"/>
                  <a:pt x="642" y="28"/>
                </a:cubicBezTo>
                <a:cubicBezTo>
                  <a:pt x="642" y="12"/>
                  <a:pt x="626" y="17"/>
                  <a:pt x="626" y="12"/>
                </a:cubicBezTo>
                <a:cubicBezTo>
                  <a:pt x="618" y="12"/>
                  <a:pt x="613" y="9"/>
                  <a:pt x="611" y="9"/>
                </a:cubicBezTo>
                <a:cubicBezTo>
                  <a:pt x="610" y="9"/>
                  <a:pt x="609" y="10"/>
                  <a:pt x="609" y="12"/>
                </a:cubicBezTo>
                <a:lnTo>
                  <a:pt x="609" y="1"/>
                </a:lnTo>
                <a:cubicBezTo>
                  <a:pt x="609" y="12"/>
                  <a:pt x="598" y="12"/>
                  <a:pt x="581" y="12"/>
                </a:cubicBezTo>
                <a:cubicBezTo>
                  <a:pt x="581" y="4"/>
                  <a:pt x="580" y="1"/>
                  <a:pt x="577" y="1"/>
                </a:cubicBezTo>
                <a:cubicBezTo>
                  <a:pt x="575" y="1"/>
                  <a:pt x="571" y="4"/>
                  <a:pt x="567" y="4"/>
                </a:cubicBezTo>
                <a:cubicBezTo>
                  <a:pt x="564" y="4"/>
                  <a:pt x="562" y="3"/>
                  <a:pt x="5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30" name="Google Shape;2230;p41"/>
          <p:cNvSpPr/>
          <p:nvPr/>
        </p:nvSpPr>
        <p:spPr>
          <a:xfrm>
            <a:off x="1545317" y="2755020"/>
            <a:ext cx="264835" cy="290633"/>
          </a:xfrm>
          <a:custGeom>
            <a:avLst/>
            <a:gdLst/>
            <a:ahLst/>
            <a:cxnLst/>
            <a:rect l="l" t="t" r="r" b="b"/>
            <a:pathLst>
              <a:path w="2668" h="2928" extrusionOk="0">
                <a:moveTo>
                  <a:pt x="1169" y="0"/>
                </a:moveTo>
                <a:cubicBezTo>
                  <a:pt x="1168" y="0"/>
                  <a:pt x="1168" y="2"/>
                  <a:pt x="1168" y="5"/>
                </a:cubicBezTo>
                <a:cubicBezTo>
                  <a:pt x="1168" y="6"/>
                  <a:pt x="1168" y="6"/>
                  <a:pt x="1168" y="6"/>
                </a:cubicBezTo>
                <a:cubicBezTo>
                  <a:pt x="1169" y="6"/>
                  <a:pt x="1170" y="4"/>
                  <a:pt x="1171" y="2"/>
                </a:cubicBezTo>
                <a:lnTo>
                  <a:pt x="1171" y="2"/>
                </a:lnTo>
                <a:cubicBezTo>
                  <a:pt x="1172" y="4"/>
                  <a:pt x="1173" y="5"/>
                  <a:pt x="1173" y="5"/>
                </a:cubicBezTo>
                <a:cubicBezTo>
                  <a:pt x="1173" y="2"/>
                  <a:pt x="1173" y="1"/>
                  <a:pt x="1172" y="1"/>
                </a:cubicBezTo>
                <a:cubicBezTo>
                  <a:pt x="1172" y="1"/>
                  <a:pt x="1172" y="2"/>
                  <a:pt x="1171" y="2"/>
                </a:cubicBezTo>
                <a:lnTo>
                  <a:pt x="1171" y="2"/>
                </a:lnTo>
                <a:cubicBezTo>
                  <a:pt x="1171" y="1"/>
                  <a:pt x="1170" y="0"/>
                  <a:pt x="1169" y="0"/>
                </a:cubicBezTo>
                <a:close/>
                <a:moveTo>
                  <a:pt x="1179" y="11"/>
                </a:moveTo>
                <a:cubicBezTo>
                  <a:pt x="1175" y="11"/>
                  <a:pt x="1177" y="11"/>
                  <a:pt x="1178" y="13"/>
                </a:cubicBezTo>
                <a:lnTo>
                  <a:pt x="1178" y="13"/>
                </a:lnTo>
                <a:cubicBezTo>
                  <a:pt x="1179" y="12"/>
                  <a:pt x="1179" y="11"/>
                  <a:pt x="1179" y="11"/>
                </a:cubicBezTo>
                <a:close/>
                <a:moveTo>
                  <a:pt x="1118" y="11"/>
                </a:moveTo>
                <a:cubicBezTo>
                  <a:pt x="1118" y="11"/>
                  <a:pt x="1112" y="16"/>
                  <a:pt x="1118" y="16"/>
                </a:cubicBezTo>
                <a:lnTo>
                  <a:pt x="1118" y="11"/>
                </a:lnTo>
                <a:close/>
                <a:moveTo>
                  <a:pt x="1206" y="16"/>
                </a:moveTo>
                <a:cubicBezTo>
                  <a:pt x="1203" y="16"/>
                  <a:pt x="1202" y="18"/>
                  <a:pt x="1200" y="22"/>
                </a:cubicBezTo>
                <a:lnTo>
                  <a:pt x="1200" y="22"/>
                </a:lnTo>
                <a:cubicBezTo>
                  <a:pt x="1200" y="22"/>
                  <a:pt x="1201" y="22"/>
                  <a:pt x="1201" y="22"/>
                </a:cubicBezTo>
                <a:lnTo>
                  <a:pt x="1206" y="22"/>
                </a:lnTo>
                <a:lnTo>
                  <a:pt x="1206" y="16"/>
                </a:lnTo>
                <a:close/>
                <a:moveTo>
                  <a:pt x="1029" y="77"/>
                </a:moveTo>
                <a:cubicBezTo>
                  <a:pt x="1032" y="77"/>
                  <a:pt x="1035" y="80"/>
                  <a:pt x="1037" y="83"/>
                </a:cubicBezTo>
                <a:lnTo>
                  <a:pt x="1037" y="83"/>
                </a:lnTo>
                <a:cubicBezTo>
                  <a:pt x="1036" y="80"/>
                  <a:pt x="1035" y="77"/>
                  <a:pt x="1035" y="77"/>
                </a:cubicBezTo>
                <a:close/>
                <a:moveTo>
                  <a:pt x="1035" y="88"/>
                </a:moveTo>
                <a:cubicBezTo>
                  <a:pt x="1035" y="90"/>
                  <a:pt x="1036" y="91"/>
                  <a:pt x="1036" y="92"/>
                </a:cubicBezTo>
                <a:lnTo>
                  <a:pt x="1036" y="92"/>
                </a:lnTo>
                <a:cubicBezTo>
                  <a:pt x="1035" y="91"/>
                  <a:pt x="1035" y="88"/>
                  <a:pt x="1035" y="88"/>
                </a:cubicBezTo>
                <a:close/>
                <a:moveTo>
                  <a:pt x="1063" y="133"/>
                </a:moveTo>
                <a:lnTo>
                  <a:pt x="1063" y="139"/>
                </a:lnTo>
                <a:lnTo>
                  <a:pt x="1063" y="139"/>
                </a:lnTo>
                <a:cubicBezTo>
                  <a:pt x="1061" y="136"/>
                  <a:pt x="1057" y="133"/>
                  <a:pt x="1057" y="133"/>
                </a:cubicBezTo>
                <a:close/>
                <a:moveTo>
                  <a:pt x="1317" y="171"/>
                </a:moveTo>
                <a:cubicBezTo>
                  <a:pt x="1328" y="171"/>
                  <a:pt x="1328" y="177"/>
                  <a:pt x="1328" y="177"/>
                </a:cubicBezTo>
                <a:cubicBezTo>
                  <a:pt x="1328" y="171"/>
                  <a:pt x="1328" y="171"/>
                  <a:pt x="1317" y="171"/>
                </a:cubicBezTo>
                <a:close/>
                <a:moveTo>
                  <a:pt x="1079" y="265"/>
                </a:moveTo>
                <a:cubicBezTo>
                  <a:pt x="1079" y="265"/>
                  <a:pt x="1068" y="271"/>
                  <a:pt x="1079" y="271"/>
                </a:cubicBezTo>
                <a:lnTo>
                  <a:pt x="1079" y="265"/>
                </a:lnTo>
                <a:close/>
                <a:moveTo>
                  <a:pt x="747" y="371"/>
                </a:moveTo>
                <a:cubicBezTo>
                  <a:pt x="747" y="373"/>
                  <a:pt x="748" y="373"/>
                  <a:pt x="749" y="373"/>
                </a:cubicBezTo>
                <a:lnTo>
                  <a:pt x="749" y="373"/>
                </a:lnTo>
                <a:cubicBezTo>
                  <a:pt x="750" y="372"/>
                  <a:pt x="751" y="371"/>
                  <a:pt x="753" y="371"/>
                </a:cubicBezTo>
                <a:close/>
                <a:moveTo>
                  <a:pt x="749" y="373"/>
                </a:moveTo>
                <a:cubicBezTo>
                  <a:pt x="748" y="374"/>
                  <a:pt x="748" y="375"/>
                  <a:pt x="748" y="375"/>
                </a:cubicBezTo>
                <a:lnTo>
                  <a:pt x="748" y="375"/>
                </a:lnTo>
                <a:cubicBezTo>
                  <a:pt x="750" y="373"/>
                  <a:pt x="750" y="373"/>
                  <a:pt x="749" y="373"/>
                </a:cubicBezTo>
                <a:cubicBezTo>
                  <a:pt x="749" y="373"/>
                  <a:pt x="749" y="373"/>
                  <a:pt x="749" y="373"/>
                </a:cubicBezTo>
                <a:close/>
                <a:moveTo>
                  <a:pt x="775" y="365"/>
                </a:moveTo>
                <a:cubicBezTo>
                  <a:pt x="764" y="371"/>
                  <a:pt x="786" y="371"/>
                  <a:pt x="780" y="376"/>
                </a:cubicBezTo>
                <a:lnTo>
                  <a:pt x="764" y="365"/>
                </a:lnTo>
                <a:close/>
                <a:moveTo>
                  <a:pt x="748" y="375"/>
                </a:moveTo>
                <a:cubicBezTo>
                  <a:pt x="748" y="376"/>
                  <a:pt x="747" y="376"/>
                  <a:pt x="747" y="376"/>
                </a:cubicBezTo>
                <a:cubicBezTo>
                  <a:pt x="747" y="377"/>
                  <a:pt x="747" y="378"/>
                  <a:pt x="747" y="378"/>
                </a:cubicBezTo>
                <a:cubicBezTo>
                  <a:pt x="747" y="378"/>
                  <a:pt x="747" y="377"/>
                  <a:pt x="748" y="375"/>
                </a:cubicBezTo>
                <a:close/>
                <a:moveTo>
                  <a:pt x="720" y="393"/>
                </a:moveTo>
                <a:lnTo>
                  <a:pt x="720" y="393"/>
                </a:lnTo>
                <a:cubicBezTo>
                  <a:pt x="720" y="393"/>
                  <a:pt x="720" y="393"/>
                  <a:pt x="720" y="393"/>
                </a:cubicBezTo>
                <a:lnTo>
                  <a:pt x="720" y="393"/>
                </a:lnTo>
                <a:lnTo>
                  <a:pt x="720" y="393"/>
                </a:lnTo>
                <a:cubicBezTo>
                  <a:pt x="720" y="393"/>
                  <a:pt x="720" y="393"/>
                  <a:pt x="720" y="393"/>
                </a:cubicBezTo>
                <a:close/>
                <a:moveTo>
                  <a:pt x="720" y="393"/>
                </a:moveTo>
                <a:cubicBezTo>
                  <a:pt x="722" y="396"/>
                  <a:pt x="723" y="398"/>
                  <a:pt x="725" y="398"/>
                </a:cubicBezTo>
                <a:lnTo>
                  <a:pt x="720" y="393"/>
                </a:lnTo>
                <a:close/>
                <a:moveTo>
                  <a:pt x="445" y="601"/>
                </a:moveTo>
                <a:cubicBezTo>
                  <a:pt x="443" y="601"/>
                  <a:pt x="443" y="606"/>
                  <a:pt x="443" y="614"/>
                </a:cubicBezTo>
                <a:cubicBezTo>
                  <a:pt x="448" y="614"/>
                  <a:pt x="443" y="603"/>
                  <a:pt x="448" y="603"/>
                </a:cubicBezTo>
                <a:cubicBezTo>
                  <a:pt x="447" y="601"/>
                  <a:pt x="446" y="601"/>
                  <a:pt x="445" y="601"/>
                </a:cubicBezTo>
                <a:close/>
                <a:moveTo>
                  <a:pt x="133" y="646"/>
                </a:moveTo>
                <a:cubicBezTo>
                  <a:pt x="131" y="646"/>
                  <a:pt x="130" y="646"/>
                  <a:pt x="129" y="647"/>
                </a:cubicBezTo>
                <a:lnTo>
                  <a:pt x="138" y="647"/>
                </a:lnTo>
                <a:cubicBezTo>
                  <a:pt x="136" y="646"/>
                  <a:pt x="134" y="646"/>
                  <a:pt x="133" y="646"/>
                </a:cubicBezTo>
                <a:close/>
                <a:moveTo>
                  <a:pt x="127" y="647"/>
                </a:moveTo>
                <a:cubicBezTo>
                  <a:pt x="127" y="648"/>
                  <a:pt x="127" y="649"/>
                  <a:pt x="128" y="649"/>
                </a:cubicBezTo>
                <a:cubicBezTo>
                  <a:pt x="128" y="649"/>
                  <a:pt x="128" y="648"/>
                  <a:pt x="129" y="647"/>
                </a:cubicBezTo>
                <a:close/>
                <a:moveTo>
                  <a:pt x="2585" y="656"/>
                </a:moveTo>
                <a:cubicBezTo>
                  <a:pt x="2585" y="656"/>
                  <a:pt x="2585" y="656"/>
                  <a:pt x="2585" y="656"/>
                </a:cubicBezTo>
                <a:lnTo>
                  <a:pt x="2585" y="656"/>
                </a:lnTo>
                <a:cubicBezTo>
                  <a:pt x="2585" y="656"/>
                  <a:pt x="2585" y="656"/>
                  <a:pt x="2585" y="656"/>
                </a:cubicBezTo>
                <a:lnTo>
                  <a:pt x="2585" y="656"/>
                </a:lnTo>
                <a:cubicBezTo>
                  <a:pt x="2586" y="657"/>
                  <a:pt x="2587" y="658"/>
                  <a:pt x="2590" y="658"/>
                </a:cubicBezTo>
                <a:lnTo>
                  <a:pt x="2590" y="658"/>
                </a:lnTo>
                <a:cubicBezTo>
                  <a:pt x="2587" y="658"/>
                  <a:pt x="2586" y="657"/>
                  <a:pt x="2585" y="656"/>
                </a:cubicBezTo>
                <a:lnTo>
                  <a:pt x="2585" y="656"/>
                </a:lnTo>
                <a:cubicBezTo>
                  <a:pt x="2585" y="656"/>
                  <a:pt x="2584" y="657"/>
                  <a:pt x="2584" y="658"/>
                </a:cubicBezTo>
                <a:lnTo>
                  <a:pt x="2584" y="658"/>
                </a:lnTo>
                <a:cubicBezTo>
                  <a:pt x="2584" y="656"/>
                  <a:pt x="2584" y="656"/>
                  <a:pt x="2585" y="656"/>
                </a:cubicBezTo>
                <a:close/>
                <a:moveTo>
                  <a:pt x="67" y="675"/>
                </a:moveTo>
                <a:lnTo>
                  <a:pt x="67" y="680"/>
                </a:lnTo>
                <a:cubicBezTo>
                  <a:pt x="67" y="686"/>
                  <a:pt x="72" y="686"/>
                  <a:pt x="72" y="686"/>
                </a:cubicBezTo>
                <a:cubicBezTo>
                  <a:pt x="72" y="680"/>
                  <a:pt x="67" y="675"/>
                  <a:pt x="67" y="675"/>
                </a:cubicBezTo>
                <a:close/>
                <a:moveTo>
                  <a:pt x="39" y="686"/>
                </a:moveTo>
                <a:lnTo>
                  <a:pt x="39" y="686"/>
                </a:lnTo>
                <a:cubicBezTo>
                  <a:pt x="39" y="686"/>
                  <a:pt x="39" y="686"/>
                  <a:pt x="39" y="686"/>
                </a:cubicBezTo>
                <a:close/>
                <a:moveTo>
                  <a:pt x="39" y="686"/>
                </a:moveTo>
                <a:cubicBezTo>
                  <a:pt x="38" y="686"/>
                  <a:pt x="38" y="686"/>
                  <a:pt x="37" y="687"/>
                </a:cubicBezTo>
                <a:lnTo>
                  <a:pt x="37" y="687"/>
                </a:lnTo>
                <a:cubicBezTo>
                  <a:pt x="38" y="686"/>
                  <a:pt x="39" y="686"/>
                  <a:pt x="39" y="686"/>
                </a:cubicBezTo>
                <a:close/>
                <a:moveTo>
                  <a:pt x="37" y="687"/>
                </a:moveTo>
                <a:lnTo>
                  <a:pt x="37" y="687"/>
                </a:lnTo>
                <a:cubicBezTo>
                  <a:pt x="36" y="687"/>
                  <a:pt x="33" y="690"/>
                  <a:pt x="33" y="697"/>
                </a:cubicBezTo>
                <a:cubicBezTo>
                  <a:pt x="38" y="697"/>
                  <a:pt x="35" y="689"/>
                  <a:pt x="37" y="687"/>
                </a:cubicBezTo>
                <a:close/>
                <a:moveTo>
                  <a:pt x="1040" y="769"/>
                </a:moveTo>
                <a:cubicBezTo>
                  <a:pt x="1046" y="774"/>
                  <a:pt x="1049" y="777"/>
                  <a:pt x="1050" y="777"/>
                </a:cubicBezTo>
                <a:cubicBezTo>
                  <a:pt x="1052" y="777"/>
                  <a:pt x="1052" y="774"/>
                  <a:pt x="1052" y="769"/>
                </a:cubicBezTo>
                <a:close/>
                <a:moveTo>
                  <a:pt x="2568" y="776"/>
                </a:moveTo>
                <a:cubicBezTo>
                  <a:pt x="2568" y="778"/>
                  <a:pt x="2567" y="780"/>
                  <a:pt x="2562" y="780"/>
                </a:cubicBezTo>
                <a:lnTo>
                  <a:pt x="2573" y="780"/>
                </a:lnTo>
                <a:cubicBezTo>
                  <a:pt x="2573" y="780"/>
                  <a:pt x="2571" y="777"/>
                  <a:pt x="2568" y="776"/>
                </a:cubicBezTo>
                <a:close/>
                <a:moveTo>
                  <a:pt x="11" y="780"/>
                </a:moveTo>
                <a:cubicBezTo>
                  <a:pt x="11" y="782"/>
                  <a:pt x="14" y="783"/>
                  <a:pt x="17" y="784"/>
                </a:cubicBezTo>
                <a:lnTo>
                  <a:pt x="17" y="784"/>
                </a:lnTo>
                <a:cubicBezTo>
                  <a:pt x="16" y="780"/>
                  <a:pt x="11" y="780"/>
                  <a:pt x="11" y="780"/>
                </a:cubicBezTo>
                <a:close/>
                <a:moveTo>
                  <a:pt x="1052" y="780"/>
                </a:moveTo>
                <a:lnTo>
                  <a:pt x="1057" y="786"/>
                </a:lnTo>
                <a:cubicBezTo>
                  <a:pt x="1055" y="783"/>
                  <a:pt x="1054" y="782"/>
                  <a:pt x="1054" y="780"/>
                </a:cubicBezTo>
                <a:close/>
                <a:moveTo>
                  <a:pt x="2501" y="808"/>
                </a:moveTo>
                <a:cubicBezTo>
                  <a:pt x="2501" y="810"/>
                  <a:pt x="2501" y="812"/>
                  <a:pt x="2502" y="813"/>
                </a:cubicBezTo>
                <a:lnTo>
                  <a:pt x="2507" y="813"/>
                </a:lnTo>
                <a:lnTo>
                  <a:pt x="2501" y="808"/>
                </a:lnTo>
                <a:close/>
                <a:moveTo>
                  <a:pt x="2501" y="813"/>
                </a:moveTo>
                <a:cubicBezTo>
                  <a:pt x="2501" y="813"/>
                  <a:pt x="2502" y="814"/>
                  <a:pt x="2502" y="814"/>
                </a:cubicBezTo>
                <a:lnTo>
                  <a:pt x="2502" y="814"/>
                </a:lnTo>
                <a:cubicBezTo>
                  <a:pt x="2502" y="814"/>
                  <a:pt x="2502" y="813"/>
                  <a:pt x="2502" y="813"/>
                </a:cubicBezTo>
                <a:close/>
                <a:moveTo>
                  <a:pt x="2493" y="813"/>
                </a:moveTo>
                <a:cubicBezTo>
                  <a:pt x="2493" y="814"/>
                  <a:pt x="2493" y="815"/>
                  <a:pt x="2493" y="815"/>
                </a:cubicBezTo>
                <a:cubicBezTo>
                  <a:pt x="2492" y="815"/>
                  <a:pt x="2491" y="814"/>
                  <a:pt x="2490" y="813"/>
                </a:cubicBezTo>
                <a:cubicBezTo>
                  <a:pt x="2491" y="813"/>
                  <a:pt x="2492" y="813"/>
                  <a:pt x="2493" y="813"/>
                </a:cubicBezTo>
                <a:close/>
                <a:moveTo>
                  <a:pt x="2502" y="814"/>
                </a:moveTo>
                <a:cubicBezTo>
                  <a:pt x="2502" y="815"/>
                  <a:pt x="2502" y="816"/>
                  <a:pt x="2503" y="817"/>
                </a:cubicBezTo>
                <a:lnTo>
                  <a:pt x="2503" y="817"/>
                </a:lnTo>
                <a:cubicBezTo>
                  <a:pt x="2503" y="816"/>
                  <a:pt x="2502" y="815"/>
                  <a:pt x="2502" y="814"/>
                </a:cubicBezTo>
                <a:close/>
                <a:moveTo>
                  <a:pt x="2503" y="817"/>
                </a:moveTo>
                <a:cubicBezTo>
                  <a:pt x="2503" y="818"/>
                  <a:pt x="2504" y="818"/>
                  <a:pt x="2504" y="819"/>
                </a:cubicBezTo>
                <a:lnTo>
                  <a:pt x="2507" y="819"/>
                </a:lnTo>
                <a:cubicBezTo>
                  <a:pt x="2505" y="819"/>
                  <a:pt x="2504" y="818"/>
                  <a:pt x="2503" y="817"/>
                </a:cubicBezTo>
                <a:close/>
                <a:moveTo>
                  <a:pt x="2501" y="819"/>
                </a:moveTo>
                <a:cubicBezTo>
                  <a:pt x="2502" y="820"/>
                  <a:pt x="2503" y="820"/>
                  <a:pt x="2503" y="820"/>
                </a:cubicBezTo>
                <a:cubicBezTo>
                  <a:pt x="2504" y="820"/>
                  <a:pt x="2504" y="820"/>
                  <a:pt x="2504" y="819"/>
                </a:cubicBezTo>
                <a:close/>
                <a:moveTo>
                  <a:pt x="2197" y="846"/>
                </a:moveTo>
                <a:cubicBezTo>
                  <a:pt x="2194" y="849"/>
                  <a:pt x="2196" y="849"/>
                  <a:pt x="2198" y="849"/>
                </a:cubicBezTo>
                <a:cubicBezTo>
                  <a:pt x="2200" y="849"/>
                  <a:pt x="2203" y="849"/>
                  <a:pt x="2203" y="852"/>
                </a:cubicBezTo>
                <a:cubicBezTo>
                  <a:pt x="2214" y="846"/>
                  <a:pt x="2203" y="846"/>
                  <a:pt x="2197" y="846"/>
                </a:cubicBezTo>
                <a:close/>
                <a:moveTo>
                  <a:pt x="11" y="885"/>
                </a:moveTo>
                <a:lnTo>
                  <a:pt x="11" y="896"/>
                </a:lnTo>
                <a:cubicBezTo>
                  <a:pt x="11" y="896"/>
                  <a:pt x="11" y="885"/>
                  <a:pt x="17" y="885"/>
                </a:cubicBezTo>
                <a:close/>
                <a:moveTo>
                  <a:pt x="83" y="885"/>
                </a:moveTo>
                <a:cubicBezTo>
                  <a:pt x="84" y="888"/>
                  <a:pt x="86" y="890"/>
                  <a:pt x="87" y="891"/>
                </a:cubicBezTo>
                <a:lnTo>
                  <a:pt x="87" y="891"/>
                </a:lnTo>
                <a:cubicBezTo>
                  <a:pt x="85" y="892"/>
                  <a:pt x="83" y="896"/>
                  <a:pt x="83" y="896"/>
                </a:cubicBezTo>
                <a:lnTo>
                  <a:pt x="72" y="896"/>
                </a:lnTo>
                <a:cubicBezTo>
                  <a:pt x="72" y="896"/>
                  <a:pt x="83" y="896"/>
                  <a:pt x="83" y="885"/>
                </a:cubicBezTo>
                <a:close/>
                <a:moveTo>
                  <a:pt x="123" y="920"/>
                </a:moveTo>
                <a:cubicBezTo>
                  <a:pt x="123" y="921"/>
                  <a:pt x="122" y="922"/>
                  <a:pt x="122" y="923"/>
                </a:cubicBezTo>
                <a:lnTo>
                  <a:pt x="122" y="923"/>
                </a:lnTo>
                <a:cubicBezTo>
                  <a:pt x="123" y="922"/>
                  <a:pt x="123" y="921"/>
                  <a:pt x="123" y="920"/>
                </a:cubicBezTo>
                <a:close/>
                <a:moveTo>
                  <a:pt x="122" y="923"/>
                </a:moveTo>
                <a:cubicBezTo>
                  <a:pt x="122" y="923"/>
                  <a:pt x="122" y="924"/>
                  <a:pt x="122" y="924"/>
                </a:cubicBezTo>
                <a:cubicBezTo>
                  <a:pt x="122" y="925"/>
                  <a:pt x="122" y="925"/>
                  <a:pt x="122" y="925"/>
                </a:cubicBezTo>
                <a:cubicBezTo>
                  <a:pt x="122" y="925"/>
                  <a:pt x="122" y="924"/>
                  <a:pt x="122" y="923"/>
                </a:cubicBezTo>
                <a:close/>
                <a:moveTo>
                  <a:pt x="568" y="1078"/>
                </a:moveTo>
                <a:lnTo>
                  <a:pt x="568" y="1078"/>
                </a:lnTo>
                <a:cubicBezTo>
                  <a:pt x="568" y="1078"/>
                  <a:pt x="569" y="1079"/>
                  <a:pt x="570" y="1079"/>
                </a:cubicBezTo>
                <a:cubicBezTo>
                  <a:pt x="569" y="1079"/>
                  <a:pt x="569" y="1078"/>
                  <a:pt x="568" y="1078"/>
                </a:cubicBezTo>
                <a:close/>
                <a:moveTo>
                  <a:pt x="2258" y="1183"/>
                </a:moveTo>
                <a:cubicBezTo>
                  <a:pt x="2257" y="1184"/>
                  <a:pt x="2256" y="1184"/>
                  <a:pt x="2252" y="1184"/>
                </a:cubicBezTo>
                <a:lnTo>
                  <a:pt x="2258" y="1184"/>
                </a:lnTo>
                <a:cubicBezTo>
                  <a:pt x="2258" y="1183"/>
                  <a:pt x="2258" y="1183"/>
                  <a:pt x="2258" y="1183"/>
                </a:cubicBezTo>
                <a:close/>
                <a:moveTo>
                  <a:pt x="2269" y="1182"/>
                </a:moveTo>
                <a:cubicBezTo>
                  <a:pt x="2269" y="1183"/>
                  <a:pt x="2269" y="1184"/>
                  <a:pt x="2269" y="1184"/>
                </a:cubicBezTo>
                <a:lnTo>
                  <a:pt x="2274" y="1184"/>
                </a:lnTo>
                <a:cubicBezTo>
                  <a:pt x="2272" y="1184"/>
                  <a:pt x="2271" y="1183"/>
                  <a:pt x="2269" y="1182"/>
                </a:cubicBezTo>
                <a:close/>
                <a:moveTo>
                  <a:pt x="94" y="1267"/>
                </a:moveTo>
                <a:cubicBezTo>
                  <a:pt x="94" y="1271"/>
                  <a:pt x="97" y="1277"/>
                  <a:pt x="98" y="1277"/>
                </a:cubicBezTo>
                <a:cubicBezTo>
                  <a:pt x="99" y="1277"/>
                  <a:pt x="100" y="1276"/>
                  <a:pt x="100" y="1273"/>
                </a:cubicBezTo>
                <a:cubicBezTo>
                  <a:pt x="100" y="1268"/>
                  <a:pt x="100" y="1267"/>
                  <a:pt x="99" y="1267"/>
                </a:cubicBezTo>
                <a:cubicBezTo>
                  <a:pt x="99" y="1267"/>
                  <a:pt x="99" y="1269"/>
                  <a:pt x="97" y="1269"/>
                </a:cubicBezTo>
                <a:cubicBezTo>
                  <a:pt x="96" y="1269"/>
                  <a:pt x="95" y="1268"/>
                  <a:pt x="94" y="1267"/>
                </a:cubicBezTo>
                <a:close/>
                <a:moveTo>
                  <a:pt x="318" y="1289"/>
                </a:moveTo>
                <a:cubicBezTo>
                  <a:pt x="318" y="1289"/>
                  <a:pt x="317" y="1289"/>
                  <a:pt x="316" y="1289"/>
                </a:cubicBezTo>
                <a:cubicBezTo>
                  <a:pt x="323" y="1289"/>
                  <a:pt x="321" y="1289"/>
                  <a:pt x="318" y="1289"/>
                </a:cubicBezTo>
                <a:close/>
                <a:moveTo>
                  <a:pt x="2440" y="1516"/>
                </a:moveTo>
                <a:cubicBezTo>
                  <a:pt x="2440" y="1516"/>
                  <a:pt x="2442" y="1518"/>
                  <a:pt x="2443" y="1520"/>
                </a:cubicBezTo>
                <a:lnTo>
                  <a:pt x="2443" y="1520"/>
                </a:lnTo>
                <a:cubicBezTo>
                  <a:pt x="2444" y="1519"/>
                  <a:pt x="2445" y="1518"/>
                  <a:pt x="2446" y="1516"/>
                </a:cubicBezTo>
                <a:close/>
                <a:moveTo>
                  <a:pt x="1156" y="1634"/>
                </a:moveTo>
                <a:cubicBezTo>
                  <a:pt x="1152" y="1637"/>
                  <a:pt x="1149" y="1640"/>
                  <a:pt x="1146" y="1643"/>
                </a:cubicBezTo>
                <a:cubicBezTo>
                  <a:pt x="1150" y="1643"/>
                  <a:pt x="1157" y="1637"/>
                  <a:pt x="1156" y="1634"/>
                </a:cubicBezTo>
                <a:close/>
                <a:moveTo>
                  <a:pt x="1638" y="1715"/>
                </a:moveTo>
                <a:lnTo>
                  <a:pt x="1638" y="1715"/>
                </a:lnTo>
                <a:cubicBezTo>
                  <a:pt x="1638" y="1715"/>
                  <a:pt x="1638" y="1715"/>
                  <a:pt x="1638" y="1716"/>
                </a:cubicBezTo>
                <a:lnTo>
                  <a:pt x="1638" y="1716"/>
                </a:lnTo>
                <a:cubicBezTo>
                  <a:pt x="1638" y="1715"/>
                  <a:pt x="1638" y="1715"/>
                  <a:pt x="1638" y="1715"/>
                </a:cubicBezTo>
                <a:close/>
                <a:moveTo>
                  <a:pt x="1638" y="1716"/>
                </a:moveTo>
                <a:cubicBezTo>
                  <a:pt x="1640" y="1717"/>
                  <a:pt x="1643" y="1720"/>
                  <a:pt x="1644" y="1720"/>
                </a:cubicBezTo>
                <a:lnTo>
                  <a:pt x="1644" y="1720"/>
                </a:lnTo>
                <a:cubicBezTo>
                  <a:pt x="1642" y="1719"/>
                  <a:pt x="1640" y="1717"/>
                  <a:pt x="1638" y="1716"/>
                </a:cubicBezTo>
                <a:close/>
                <a:moveTo>
                  <a:pt x="1432" y="1738"/>
                </a:moveTo>
                <a:cubicBezTo>
                  <a:pt x="1432" y="1739"/>
                  <a:pt x="1433" y="1741"/>
                  <a:pt x="1433" y="1743"/>
                </a:cubicBezTo>
                <a:cubicBezTo>
                  <a:pt x="1433" y="1741"/>
                  <a:pt x="1433" y="1739"/>
                  <a:pt x="1432" y="1738"/>
                </a:cubicBezTo>
                <a:close/>
                <a:moveTo>
                  <a:pt x="2119" y="1759"/>
                </a:moveTo>
                <a:lnTo>
                  <a:pt x="2119" y="1759"/>
                </a:lnTo>
                <a:cubicBezTo>
                  <a:pt x="2119" y="1760"/>
                  <a:pt x="2119" y="1760"/>
                  <a:pt x="2119" y="1760"/>
                </a:cubicBezTo>
                <a:lnTo>
                  <a:pt x="2119" y="1760"/>
                </a:lnTo>
                <a:lnTo>
                  <a:pt x="2120" y="1759"/>
                </a:lnTo>
                <a:close/>
                <a:moveTo>
                  <a:pt x="2108" y="1764"/>
                </a:moveTo>
                <a:cubicBezTo>
                  <a:pt x="2108" y="1764"/>
                  <a:pt x="2108" y="1764"/>
                  <a:pt x="2108" y="1764"/>
                </a:cubicBezTo>
                <a:lnTo>
                  <a:pt x="2108" y="1764"/>
                </a:lnTo>
                <a:cubicBezTo>
                  <a:pt x="2108" y="1764"/>
                  <a:pt x="2108" y="1764"/>
                  <a:pt x="2108" y="1764"/>
                </a:cubicBezTo>
                <a:close/>
                <a:moveTo>
                  <a:pt x="156" y="1763"/>
                </a:moveTo>
                <a:cubicBezTo>
                  <a:pt x="155" y="1763"/>
                  <a:pt x="155" y="1764"/>
                  <a:pt x="155" y="1765"/>
                </a:cubicBezTo>
                <a:lnTo>
                  <a:pt x="166" y="1765"/>
                </a:lnTo>
                <a:lnTo>
                  <a:pt x="156" y="1763"/>
                </a:lnTo>
                <a:close/>
                <a:moveTo>
                  <a:pt x="2108" y="1764"/>
                </a:moveTo>
                <a:cubicBezTo>
                  <a:pt x="2108" y="1764"/>
                  <a:pt x="2108" y="1765"/>
                  <a:pt x="2108" y="1765"/>
                </a:cubicBezTo>
                <a:cubicBezTo>
                  <a:pt x="2111" y="1765"/>
                  <a:pt x="2110" y="1765"/>
                  <a:pt x="2108" y="1764"/>
                </a:cubicBezTo>
                <a:close/>
                <a:moveTo>
                  <a:pt x="2119" y="1760"/>
                </a:moveTo>
                <a:lnTo>
                  <a:pt x="2114" y="1765"/>
                </a:lnTo>
                <a:cubicBezTo>
                  <a:pt x="2118" y="1765"/>
                  <a:pt x="2119" y="1763"/>
                  <a:pt x="2119" y="1760"/>
                </a:cubicBezTo>
                <a:close/>
                <a:moveTo>
                  <a:pt x="172" y="1765"/>
                </a:moveTo>
                <a:cubicBezTo>
                  <a:pt x="166" y="1765"/>
                  <a:pt x="172" y="1771"/>
                  <a:pt x="172" y="1771"/>
                </a:cubicBezTo>
                <a:cubicBezTo>
                  <a:pt x="177" y="1771"/>
                  <a:pt x="172" y="1765"/>
                  <a:pt x="172" y="1765"/>
                </a:cubicBezTo>
                <a:close/>
                <a:moveTo>
                  <a:pt x="880" y="1809"/>
                </a:moveTo>
                <a:lnTo>
                  <a:pt x="880" y="1809"/>
                </a:lnTo>
                <a:cubicBezTo>
                  <a:pt x="879" y="1811"/>
                  <a:pt x="877" y="1813"/>
                  <a:pt x="874" y="1815"/>
                </a:cubicBezTo>
                <a:cubicBezTo>
                  <a:pt x="883" y="1811"/>
                  <a:pt x="885" y="1810"/>
                  <a:pt x="880" y="1809"/>
                </a:cubicBezTo>
                <a:close/>
                <a:moveTo>
                  <a:pt x="2280" y="1870"/>
                </a:moveTo>
                <a:cubicBezTo>
                  <a:pt x="2274" y="1870"/>
                  <a:pt x="2280" y="1876"/>
                  <a:pt x="2280" y="1876"/>
                </a:cubicBezTo>
                <a:cubicBezTo>
                  <a:pt x="2286" y="1876"/>
                  <a:pt x="2280" y="1870"/>
                  <a:pt x="2280" y="1870"/>
                </a:cubicBezTo>
                <a:close/>
                <a:moveTo>
                  <a:pt x="2075" y="1975"/>
                </a:moveTo>
                <a:cubicBezTo>
                  <a:pt x="2076" y="1976"/>
                  <a:pt x="2076" y="1976"/>
                  <a:pt x="2076" y="1976"/>
                </a:cubicBezTo>
                <a:cubicBezTo>
                  <a:pt x="2076" y="1976"/>
                  <a:pt x="2076" y="1976"/>
                  <a:pt x="2076" y="1975"/>
                </a:cubicBezTo>
                <a:lnTo>
                  <a:pt x="2076" y="1975"/>
                </a:lnTo>
                <a:cubicBezTo>
                  <a:pt x="2076" y="1975"/>
                  <a:pt x="2075" y="1975"/>
                  <a:pt x="2075" y="1975"/>
                </a:cubicBezTo>
                <a:close/>
                <a:moveTo>
                  <a:pt x="408" y="2089"/>
                </a:moveTo>
                <a:lnTo>
                  <a:pt x="404" y="2092"/>
                </a:lnTo>
                <a:cubicBezTo>
                  <a:pt x="406" y="2090"/>
                  <a:pt x="407" y="2089"/>
                  <a:pt x="408" y="2089"/>
                </a:cubicBezTo>
                <a:close/>
                <a:moveTo>
                  <a:pt x="2584" y="2114"/>
                </a:moveTo>
                <a:cubicBezTo>
                  <a:pt x="2587" y="2114"/>
                  <a:pt x="2587" y="2114"/>
                  <a:pt x="2587" y="2114"/>
                </a:cubicBezTo>
                <a:cubicBezTo>
                  <a:pt x="2586" y="2114"/>
                  <a:pt x="2584" y="2114"/>
                  <a:pt x="2584" y="2114"/>
                </a:cubicBezTo>
                <a:close/>
                <a:moveTo>
                  <a:pt x="116" y="2114"/>
                </a:moveTo>
                <a:cubicBezTo>
                  <a:pt x="114" y="2116"/>
                  <a:pt x="115" y="2118"/>
                  <a:pt x="116" y="2118"/>
                </a:cubicBezTo>
                <a:lnTo>
                  <a:pt x="116" y="2118"/>
                </a:lnTo>
                <a:lnTo>
                  <a:pt x="116" y="2114"/>
                </a:lnTo>
                <a:close/>
                <a:moveTo>
                  <a:pt x="116" y="2118"/>
                </a:moveTo>
                <a:lnTo>
                  <a:pt x="116" y="2119"/>
                </a:lnTo>
                <a:cubicBezTo>
                  <a:pt x="119" y="2119"/>
                  <a:pt x="118" y="2119"/>
                  <a:pt x="116" y="2118"/>
                </a:cubicBezTo>
                <a:close/>
                <a:moveTo>
                  <a:pt x="316" y="2224"/>
                </a:moveTo>
                <a:lnTo>
                  <a:pt x="316" y="2227"/>
                </a:lnTo>
                <a:lnTo>
                  <a:pt x="316" y="2227"/>
                </a:lnTo>
                <a:cubicBezTo>
                  <a:pt x="314" y="2226"/>
                  <a:pt x="313" y="2224"/>
                  <a:pt x="316" y="2224"/>
                </a:cubicBezTo>
                <a:close/>
                <a:moveTo>
                  <a:pt x="725" y="2227"/>
                </a:moveTo>
                <a:cubicBezTo>
                  <a:pt x="725" y="2228"/>
                  <a:pt x="725" y="2229"/>
                  <a:pt x="725" y="2230"/>
                </a:cubicBezTo>
                <a:cubicBezTo>
                  <a:pt x="730" y="2230"/>
                  <a:pt x="727" y="2230"/>
                  <a:pt x="725" y="2227"/>
                </a:cubicBezTo>
                <a:close/>
                <a:moveTo>
                  <a:pt x="318" y="2234"/>
                </a:moveTo>
                <a:lnTo>
                  <a:pt x="318" y="2234"/>
                </a:lnTo>
                <a:cubicBezTo>
                  <a:pt x="317" y="2234"/>
                  <a:pt x="316" y="2235"/>
                  <a:pt x="316" y="2235"/>
                </a:cubicBezTo>
                <a:cubicBezTo>
                  <a:pt x="317" y="2235"/>
                  <a:pt x="318" y="2235"/>
                  <a:pt x="318" y="2234"/>
                </a:cubicBezTo>
                <a:close/>
                <a:moveTo>
                  <a:pt x="127" y="2263"/>
                </a:moveTo>
                <a:cubicBezTo>
                  <a:pt x="127" y="2265"/>
                  <a:pt x="129" y="2266"/>
                  <a:pt x="130" y="2266"/>
                </a:cubicBezTo>
                <a:cubicBezTo>
                  <a:pt x="134" y="2266"/>
                  <a:pt x="138" y="2263"/>
                  <a:pt x="138" y="2263"/>
                </a:cubicBezTo>
                <a:close/>
                <a:moveTo>
                  <a:pt x="283" y="2291"/>
                </a:moveTo>
                <a:cubicBezTo>
                  <a:pt x="282" y="2294"/>
                  <a:pt x="282" y="2296"/>
                  <a:pt x="282" y="2296"/>
                </a:cubicBezTo>
                <a:cubicBezTo>
                  <a:pt x="282" y="2296"/>
                  <a:pt x="287" y="2296"/>
                  <a:pt x="283" y="2291"/>
                </a:cubicBezTo>
                <a:close/>
                <a:moveTo>
                  <a:pt x="1251" y="2296"/>
                </a:moveTo>
                <a:lnTo>
                  <a:pt x="1251" y="2307"/>
                </a:lnTo>
                <a:cubicBezTo>
                  <a:pt x="1256" y="2296"/>
                  <a:pt x="1256" y="2296"/>
                  <a:pt x="1251" y="2296"/>
                </a:cubicBezTo>
                <a:close/>
                <a:moveTo>
                  <a:pt x="233" y="2318"/>
                </a:moveTo>
                <a:cubicBezTo>
                  <a:pt x="233" y="2318"/>
                  <a:pt x="233" y="2324"/>
                  <a:pt x="227" y="2324"/>
                </a:cubicBezTo>
                <a:lnTo>
                  <a:pt x="227" y="2335"/>
                </a:lnTo>
                <a:cubicBezTo>
                  <a:pt x="227" y="2335"/>
                  <a:pt x="227" y="2324"/>
                  <a:pt x="233" y="2324"/>
                </a:cubicBezTo>
                <a:lnTo>
                  <a:pt x="233" y="2318"/>
                </a:lnTo>
                <a:close/>
                <a:moveTo>
                  <a:pt x="1815" y="2374"/>
                </a:moveTo>
                <a:cubicBezTo>
                  <a:pt x="1812" y="2374"/>
                  <a:pt x="1813" y="2376"/>
                  <a:pt x="1814" y="2378"/>
                </a:cubicBezTo>
                <a:lnTo>
                  <a:pt x="1814" y="2378"/>
                </a:lnTo>
                <a:cubicBezTo>
                  <a:pt x="1815" y="2376"/>
                  <a:pt x="1815" y="2374"/>
                  <a:pt x="1815" y="2374"/>
                </a:cubicBezTo>
                <a:close/>
                <a:moveTo>
                  <a:pt x="609" y="2352"/>
                </a:moveTo>
                <a:lnTo>
                  <a:pt x="598" y="2379"/>
                </a:lnTo>
                <a:lnTo>
                  <a:pt x="598" y="2379"/>
                </a:lnTo>
                <a:lnTo>
                  <a:pt x="598" y="2379"/>
                </a:lnTo>
                <a:lnTo>
                  <a:pt x="598" y="2368"/>
                </a:lnTo>
                <a:cubicBezTo>
                  <a:pt x="609" y="2368"/>
                  <a:pt x="598" y="2352"/>
                  <a:pt x="609" y="2352"/>
                </a:cubicBezTo>
                <a:close/>
                <a:moveTo>
                  <a:pt x="2064" y="2374"/>
                </a:moveTo>
                <a:cubicBezTo>
                  <a:pt x="2064" y="2378"/>
                  <a:pt x="2067" y="2384"/>
                  <a:pt x="2068" y="2384"/>
                </a:cubicBezTo>
                <a:cubicBezTo>
                  <a:pt x="2069" y="2384"/>
                  <a:pt x="2070" y="2383"/>
                  <a:pt x="2070" y="2379"/>
                </a:cubicBezTo>
                <a:cubicBezTo>
                  <a:pt x="2070" y="2375"/>
                  <a:pt x="2070" y="2374"/>
                  <a:pt x="2069" y="2374"/>
                </a:cubicBezTo>
                <a:cubicBezTo>
                  <a:pt x="2069" y="2374"/>
                  <a:pt x="2069" y="2375"/>
                  <a:pt x="2067" y="2375"/>
                </a:cubicBezTo>
                <a:cubicBezTo>
                  <a:pt x="2066" y="2375"/>
                  <a:pt x="2065" y="2375"/>
                  <a:pt x="2064" y="2374"/>
                </a:cubicBezTo>
                <a:close/>
                <a:moveTo>
                  <a:pt x="594" y="2385"/>
                </a:moveTo>
                <a:cubicBezTo>
                  <a:pt x="594" y="2385"/>
                  <a:pt x="595" y="2386"/>
                  <a:pt x="595" y="2386"/>
                </a:cubicBezTo>
                <a:lnTo>
                  <a:pt x="595" y="2386"/>
                </a:lnTo>
                <a:lnTo>
                  <a:pt x="593" y="2392"/>
                </a:lnTo>
                <a:lnTo>
                  <a:pt x="593" y="2392"/>
                </a:lnTo>
                <a:cubicBezTo>
                  <a:pt x="592" y="2392"/>
                  <a:pt x="592" y="2391"/>
                  <a:pt x="592" y="2390"/>
                </a:cubicBezTo>
                <a:cubicBezTo>
                  <a:pt x="592" y="2387"/>
                  <a:pt x="593" y="2385"/>
                  <a:pt x="594" y="2385"/>
                </a:cubicBezTo>
                <a:close/>
                <a:moveTo>
                  <a:pt x="2073" y="2426"/>
                </a:moveTo>
                <a:cubicBezTo>
                  <a:pt x="2071" y="2427"/>
                  <a:pt x="2070" y="2427"/>
                  <a:pt x="2070" y="2429"/>
                </a:cubicBezTo>
                <a:cubicBezTo>
                  <a:pt x="2070" y="2429"/>
                  <a:pt x="2072" y="2428"/>
                  <a:pt x="2073" y="2426"/>
                </a:cubicBezTo>
                <a:close/>
                <a:moveTo>
                  <a:pt x="1584" y="2725"/>
                </a:moveTo>
                <a:cubicBezTo>
                  <a:pt x="1585" y="2725"/>
                  <a:pt x="1586" y="2726"/>
                  <a:pt x="1588" y="2728"/>
                </a:cubicBezTo>
                <a:lnTo>
                  <a:pt x="1588" y="2728"/>
                </a:lnTo>
                <a:cubicBezTo>
                  <a:pt x="1588" y="2728"/>
                  <a:pt x="1586" y="2726"/>
                  <a:pt x="1584" y="2725"/>
                </a:cubicBezTo>
                <a:lnTo>
                  <a:pt x="1584" y="2725"/>
                </a:lnTo>
                <a:cubicBezTo>
                  <a:pt x="1584" y="2725"/>
                  <a:pt x="1584" y="2725"/>
                  <a:pt x="1584" y="2725"/>
                </a:cubicBezTo>
                <a:close/>
                <a:moveTo>
                  <a:pt x="1135" y="5"/>
                </a:moveTo>
                <a:lnTo>
                  <a:pt x="1135" y="11"/>
                </a:lnTo>
                <a:lnTo>
                  <a:pt x="1123" y="11"/>
                </a:lnTo>
                <a:lnTo>
                  <a:pt x="1123" y="16"/>
                </a:lnTo>
                <a:lnTo>
                  <a:pt x="1107" y="16"/>
                </a:lnTo>
                <a:lnTo>
                  <a:pt x="1107" y="22"/>
                </a:lnTo>
                <a:lnTo>
                  <a:pt x="1096" y="22"/>
                </a:lnTo>
                <a:cubicBezTo>
                  <a:pt x="1096" y="22"/>
                  <a:pt x="1092" y="18"/>
                  <a:pt x="1094" y="14"/>
                </a:cubicBezTo>
                <a:lnTo>
                  <a:pt x="1094" y="14"/>
                </a:lnTo>
                <a:cubicBezTo>
                  <a:pt x="1095" y="14"/>
                  <a:pt x="1096" y="14"/>
                  <a:pt x="1096" y="16"/>
                </a:cubicBezTo>
                <a:lnTo>
                  <a:pt x="1096" y="11"/>
                </a:lnTo>
                <a:cubicBezTo>
                  <a:pt x="1095" y="12"/>
                  <a:pt x="1094" y="13"/>
                  <a:pt x="1094" y="14"/>
                </a:cubicBezTo>
                <a:lnTo>
                  <a:pt x="1094" y="14"/>
                </a:lnTo>
                <a:cubicBezTo>
                  <a:pt x="1094" y="14"/>
                  <a:pt x="1093" y="14"/>
                  <a:pt x="1093" y="14"/>
                </a:cubicBezTo>
                <a:cubicBezTo>
                  <a:pt x="1092" y="14"/>
                  <a:pt x="1090" y="14"/>
                  <a:pt x="1090" y="11"/>
                </a:cubicBezTo>
                <a:lnTo>
                  <a:pt x="1085" y="11"/>
                </a:lnTo>
                <a:cubicBezTo>
                  <a:pt x="1085" y="14"/>
                  <a:pt x="1085" y="14"/>
                  <a:pt x="1085" y="14"/>
                </a:cubicBezTo>
                <a:cubicBezTo>
                  <a:pt x="1086" y="14"/>
                  <a:pt x="1088" y="14"/>
                  <a:pt x="1090" y="16"/>
                </a:cubicBezTo>
                <a:cubicBezTo>
                  <a:pt x="1085" y="22"/>
                  <a:pt x="1090" y="33"/>
                  <a:pt x="1085" y="33"/>
                </a:cubicBezTo>
                <a:lnTo>
                  <a:pt x="1085" y="39"/>
                </a:lnTo>
                <a:cubicBezTo>
                  <a:pt x="1085" y="35"/>
                  <a:pt x="1082" y="28"/>
                  <a:pt x="1077" y="28"/>
                </a:cubicBezTo>
                <a:cubicBezTo>
                  <a:pt x="1074" y="28"/>
                  <a:pt x="1072" y="30"/>
                  <a:pt x="1068" y="33"/>
                </a:cubicBezTo>
                <a:cubicBezTo>
                  <a:pt x="1068" y="33"/>
                  <a:pt x="1079" y="33"/>
                  <a:pt x="1079" y="39"/>
                </a:cubicBezTo>
                <a:cubicBezTo>
                  <a:pt x="1079" y="39"/>
                  <a:pt x="1074" y="36"/>
                  <a:pt x="1071" y="36"/>
                </a:cubicBezTo>
                <a:cubicBezTo>
                  <a:pt x="1069" y="36"/>
                  <a:pt x="1068" y="37"/>
                  <a:pt x="1068" y="39"/>
                </a:cubicBezTo>
                <a:lnTo>
                  <a:pt x="1063" y="33"/>
                </a:lnTo>
                <a:lnTo>
                  <a:pt x="1063" y="39"/>
                </a:lnTo>
                <a:cubicBezTo>
                  <a:pt x="1063" y="40"/>
                  <a:pt x="1063" y="41"/>
                  <a:pt x="1062" y="41"/>
                </a:cubicBezTo>
                <a:cubicBezTo>
                  <a:pt x="1062" y="41"/>
                  <a:pt x="1061" y="39"/>
                  <a:pt x="1057" y="39"/>
                </a:cubicBezTo>
                <a:lnTo>
                  <a:pt x="1063" y="44"/>
                </a:lnTo>
                <a:cubicBezTo>
                  <a:pt x="1061" y="42"/>
                  <a:pt x="1060" y="42"/>
                  <a:pt x="1059" y="42"/>
                </a:cubicBezTo>
                <a:cubicBezTo>
                  <a:pt x="1057" y="42"/>
                  <a:pt x="1057" y="44"/>
                  <a:pt x="1057" y="44"/>
                </a:cubicBezTo>
                <a:lnTo>
                  <a:pt x="1052" y="39"/>
                </a:lnTo>
                <a:lnTo>
                  <a:pt x="1052" y="39"/>
                </a:lnTo>
                <a:cubicBezTo>
                  <a:pt x="1057" y="44"/>
                  <a:pt x="1052" y="44"/>
                  <a:pt x="1052" y="50"/>
                </a:cubicBezTo>
                <a:lnTo>
                  <a:pt x="1040" y="44"/>
                </a:lnTo>
                <a:lnTo>
                  <a:pt x="1040" y="44"/>
                </a:lnTo>
                <a:cubicBezTo>
                  <a:pt x="1052" y="50"/>
                  <a:pt x="1040" y="50"/>
                  <a:pt x="1040" y="50"/>
                </a:cubicBezTo>
                <a:cubicBezTo>
                  <a:pt x="1040" y="50"/>
                  <a:pt x="1035" y="50"/>
                  <a:pt x="1035" y="44"/>
                </a:cubicBezTo>
                <a:lnTo>
                  <a:pt x="1029" y="44"/>
                </a:lnTo>
                <a:lnTo>
                  <a:pt x="1035" y="50"/>
                </a:lnTo>
                <a:lnTo>
                  <a:pt x="1040" y="61"/>
                </a:lnTo>
                <a:cubicBezTo>
                  <a:pt x="1046" y="63"/>
                  <a:pt x="1046" y="63"/>
                  <a:pt x="1045" y="63"/>
                </a:cubicBezTo>
                <a:cubicBezTo>
                  <a:pt x="1043" y="63"/>
                  <a:pt x="1040" y="63"/>
                  <a:pt x="1040" y="66"/>
                </a:cubicBezTo>
                <a:lnTo>
                  <a:pt x="1035" y="66"/>
                </a:lnTo>
                <a:cubicBezTo>
                  <a:pt x="1035" y="66"/>
                  <a:pt x="1040" y="72"/>
                  <a:pt x="1052" y="72"/>
                </a:cubicBezTo>
                <a:cubicBezTo>
                  <a:pt x="1052" y="72"/>
                  <a:pt x="1057" y="77"/>
                  <a:pt x="1052" y="77"/>
                </a:cubicBezTo>
                <a:lnTo>
                  <a:pt x="1040" y="77"/>
                </a:lnTo>
                <a:lnTo>
                  <a:pt x="1052" y="88"/>
                </a:lnTo>
                <a:lnTo>
                  <a:pt x="1040" y="88"/>
                </a:lnTo>
                <a:cubicBezTo>
                  <a:pt x="1040" y="88"/>
                  <a:pt x="1039" y="86"/>
                  <a:pt x="1037" y="83"/>
                </a:cubicBezTo>
                <a:lnTo>
                  <a:pt x="1037" y="83"/>
                </a:lnTo>
                <a:cubicBezTo>
                  <a:pt x="1038" y="86"/>
                  <a:pt x="1038" y="88"/>
                  <a:pt x="1035" y="88"/>
                </a:cubicBezTo>
                <a:cubicBezTo>
                  <a:pt x="1038" y="88"/>
                  <a:pt x="1040" y="91"/>
                  <a:pt x="1040" y="92"/>
                </a:cubicBezTo>
                <a:lnTo>
                  <a:pt x="1040" y="92"/>
                </a:lnTo>
                <a:cubicBezTo>
                  <a:pt x="1040" y="92"/>
                  <a:pt x="1040" y="91"/>
                  <a:pt x="1039" y="91"/>
                </a:cubicBezTo>
                <a:cubicBezTo>
                  <a:pt x="1038" y="91"/>
                  <a:pt x="1037" y="92"/>
                  <a:pt x="1037" y="92"/>
                </a:cubicBezTo>
                <a:lnTo>
                  <a:pt x="1037" y="92"/>
                </a:lnTo>
                <a:cubicBezTo>
                  <a:pt x="1037" y="92"/>
                  <a:pt x="1037" y="92"/>
                  <a:pt x="1036" y="92"/>
                </a:cubicBezTo>
                <a:lnTo>
                  <a:pt x="1036" y="92"/>
                </a:lnTo>
                <a:cubicBezTo>
                  <a:pt x="1037" y="92"/>
                  <a:pt x="1037" y="92"/>
                  <a:pt x="1037" y="92"/>
                </a:cubicBezTo>
                <a:lnTo>
                  <a:pt x="1037" y="92"/>
                </a:lnTo>
                <a:cubicBezTo>
                  <a:pt x="1036" y="93"/>
                  <a:pt x="1035" y="94"/>
                  <a:pt x="1035" y="94"/>
                </a:cubicBezTo>
                <a:lnTo>
                  <a:pt x="1052" y="94"/>
                </a:lnTo>
                <a:lnTo>
                  <a:pt x="1052" y="99"/>
                </a:lnTo>
                <a:lnTo>
                  <a:pt x="1040" y="99"/>
                </a:lnTo>
                <a:lnTo>
                  <a:pt x="1052" y="105"/>
                </a:lnTo>
                <a:lnTo>
                  <a:pt x="1040" y="105"/>
                </a:lnTo>
                <a:cubicBezTo>
                  <a:pt x="1040" y="105"/>
                  <a:pt x="1040" y="116"/>
                  <a:pt x="1035" y="116"/>
                </a:cubicBezTo>
                <a:lnTo>
                  <a:pt x="1040" y="116"/>
                </a:lnTo>
                <a:cubicBezTo>
                  <a:pt x="1035" y="116"/>
                  <a:pt x="1035" y="122"/>
                  <a:pt x="1035" y="127"/>
                </a:cubicBezTo>
                <a:lnTo>
                  <a:pt x="1040" y="127"/>
                </a:lnTo>
                <a:cubicBezTo>
                  <a:pt x="1040" y="127"/>
                  <a:pt x="1038" y="130"/>
                  <a:pt x="1036" y="130"/>
                </a:cubicBezTo>
                <a:cubicBezTo>
                  <a:pt x="1036" y="130"/>
                  <a:pt x="1035" y="129"/>
                  <a:pt x="1035" y="127"/>
                </a:cubicBezTo>
                <a:cubicBezTo>
                  <a:pt x="1031" y="127"/>
                  <a:pt x="1032" y="125"/>
                  <a:pt x="1032" y="125"/>
                </a:cubicBezTo>
                <a:lnTo>
                  <a:pt x="1032" y="125"/>
                </a:lnTo>
                <a:cubicBezTo>
                  <a:pt x="1032" y="125"/>
                  <a:pt x="1031" y="125"/>
                  <a:pt x="1029" y="127"/>
                </a:cubicBezTo>
                <a:lnTo>
                  <a:pt x="1035" y="133"/>
                </a:lnTo>
                <a:lnTo>
                  <a:pt x="1029" y="133"/>
                </a:lnTo>
                <a:cubicBezTo>
                  <a:pt x="1029" y="138"/>
                  <a:pt x="1031" y="138"/>
                  <a:pt x="1033" y="138"/>
                </a:cubicBezTo>
                <a:cubicBezTo>
                  <a:pt x="1035" y="138"/>
                  <a:pt x="1038" y="138"/>
                  <a:pt x="1040" y="144"/>
                </a:cubicBezTo>
                <a:cubicBezTo>
                  <a:pt x="1035" y="144"/>
                  <a:pt x="1040" y="149"/>
                  <a:pt x="1040" y="149"/>
                </a:cubicBezTo>
                <a:lnTo>
                  <a:pt x="1052" y="144"/>
                </a:lnTo>
                <a:lnTo>
                  <a:pt x="1063" y="144"/>
                </a:lnTo>
                <a:lnTo>
                  <a:pt x="1063" y="155"/>
                </a:lnTo>
                <a:cubicBezTo>
                  <a:pt x="1063" y="160"/>
                  <a:pt x="1063" y="171"/>
                  <a:pt x="1068" y="177"/>
                </a:cubicBezTo>
                <a:lnTo>
                  <a:pt x="1063" y="177"/>
                </a:lnTo>
                <a:lnTo>
                  <a:pt x="1063" y="182"/>
                </a:lnTo>
                <a:lnTo>
                  <a:pt x="1057" y="188"/>
                </a:lnTo>
                <a:lnTo>
                  <a:pt x="1052" y="188"/>
                </a:lnTo>
                <a:cubicBezTo>
                  <a:pt x="1052" y="199"/>
                  <a:pt x="1035" y="216"/>
                  <a:pt x="1052" y="216"/>
                </a:cubicBezTo>
                <a:cubicBezTo>
                  <a:pt x="1052" y="219"/>
                  <a:pt x="1052" y="221"/>
                  <a:pt x="1051" y="221"/>
                </a:cubicBezTo>
                <a:cubicBezTo>
                  <a:pt x="1050" y="221"/>
                  <a:pt x="1048" y="216"/>
                  <a:pt x="1040" y="216"/>
                </a:cubicBezTo>
                <a:lnTo>
                  <a:pt x="1040" y="216"/>
                </a:lnTo>
                <a:cubicBezTo>
                  <a:pt x="1052" y="216"/>
                  <a:pt x="1040" y="232"/>
                  <a:pt x="1052" y="238"/>
                </a:cubicBezTo>
                <a:cubicBezTo>
                  <a:pt x="1052" y="254"/>
                  <a:pt x="1063" y="260"/>
                  <a:pt x="1068" y="265"/>
                </a:cubicBezTo>
                <a:lnTo>
                  <a:pt x="1079" y="265"/>
                </a:lnTo>
                <a:cubicBezTo>
                  <a:pt x="1079" y="271"/>
                  <a:pt x="1085" y="282"/>
                  <a:pt x="1090" y="288"/>
                </a:cubicBezTo>
                <a:cubicBezTo>
                  <a:pt x="1090" y="293"/>
                  <a:pt x="1090" y="293"/>
                  <a:pt x="1096" y="293"/>
                </a:cubicBezTo>
                <a:cubicBezTo>
                  <a:pt x="1096" y="293"/>
                  <a:pt x="1096" y="302"/>
                  <a:pt x="1093" y="302"/>
                </a:cubicBezTo>
                <a:cubicBezTo>
                  <a:pt x="1093" y="302"/>
                  <a:pt x="1092" y="301"/>
                  <a:pt x="1090" y="299"/>
                </a:cubicBezTo>
                <a:lnTo>
                  <a:pt x="1090" y="299"/>
                </a:lnTo>
                <a:lnTo>
                  <a:pt x="1096" y="348"/>
                </a:lnTo>
                <a:lnTo>
                  <a:pt x="1096" y="343"/>
                </a:lnTo>
                <a:cubicBezTo>
                  <a:pt x="1107" y="343"/>
                  <a:pt x="1107" y="354"/>
                  <a:pt x="1107" y="365"/>
                </a:cubicBezTo>
                <a:cubicBezTo>
                  <a:pt x="1103" y="362"/>
                  <a:pt x="1101" y="360"/>
                  <a:pt x="1099" y="360"/>
                </a:cubicBezTo>
                <a:cubicBezTo>
                  <a:pt x="1096" y="360"/>
                  <a:pt x="1096" y="367"/>
                  <a:pt x="1096" y="371"/>
                </a:cubicBezTo>
                <a:cubicBezTo>
                  <a:pt x="1096" y="372"/>
                  <a:pt x="1096" y="372"/>
                  <a:pt x="1096" y="372"/>
                </a:cubicBezTo>
                <a:cubicBezTo>
                  <a:pt x="1096" y="372"/>
                  <a:pt x="1097" y="369"/>
                  <a:pt x="1101" y="369"/>
                </a:cubicBezTo>
                <a:cubicBezTo>
                  <a:pt x="1103" y="369"/>
                  <a:pt x="1105" y="369"/>
                  <a:pt x="1107" y="371"/>
                </a:cubicBezTo>
                <a:cubicBezTo>
                  <a:pt x="1111" y="375"/>
                  <a:pt x="1112" y="386"/>
                  <a:pt x="1112" y="394"/>
                </a:cubicBezTo>
                <a:lnTo>
                  <a:pt x="1112" y="394"/>
                </a:lnTo>
                <a:cubicBezTo>
                  <a:pt x="1112" y="399"/>
                  <a:pt x="1107" y="405"/>
                  <a:pt x="1112" y="420"/>
                </a:cubicBezTo>
                <a:cubicBezTo>
                  <a:pt x="1118" y="426"/>
                  <a:pt x="1112" y="431"/>
                  <a:pt x="1118" y="431"/>
                </a:cubicBezTo>
                <a:cubicBezTo>
                  <a:pt x="1118" y="439"/>
                  <a:pt x="1117" y="441"/>
                  <a:pt x="1116" y="441"/>
                </a:cubicBezTo>
                <a:cubicBezTo>
                  <a:pt x="1114" y="441"/>
                  <a:pt x="1112" y="437"/>
                  <a:pt x="1112" y="437"/>
                </a:cubicBezTo>
                <a:lnTo>
                  <a:pt x="1112" y="437"/>
                </a:lnTo>
                <a:cubicBezTo>
                  <a:pt x="1118" y="448"/>
                  <a:pt x="1118" y="465"/>
                  <a:pt x="1112" y="465"/>
                </a:cubicBezTo>
                <a:cubicBezTo>
                  <a:pt x="1123" y="476"/>
                  <a:pt x="1112" y="503"/>
                  <a:pt x="1118" y="503"/>
                </a:cubicBezTo>
                <a:lnTo>
                  <a:pt x="1112" y="514"/>
                </a:lnTo>
                <a:cubicBezTo>
                  <a:pt x="1112" y="514"/>
                  <a:pt x="1118" y="514"/>
                  <a:pt x="1118" y="531"/>
                </a:cubicBezTo>
                <a:cubicBezTo>
                  <a:pt x="1118" y="537"/>
                  <a:pt x="1112" y="537"/>
                  <a:pt x="1112" y="537"/>
                </a:cubicBezTo>
                <a:lnTo>
                  <a:pt x="1118" y="542"/>
                </a:lnTo>
                <a:cubicBezTo>
                  <a:pt x="1118" y="570"/>
                  <a:pt x="1118" y="597"/>
                  <a:pt x="1123" y="625"/>
                </a:cubicBezTo>
                <a:cubicBezTo>
                  <a:pt x="1057" y="548"/>
                  <a:pt x="897" y="393"/>
                  <a:pt x="808" y="326"/>
                </a:cubicBezTo>
                <a:lnTo>
                  <a:pt x="758" y="299"/>
                </a:lnTo>
                <a:lnTo>
                  <a:pt x="736" y="337"/>
                </a:lnTo>
                <a:cubicBezTo>
                  <a:pt x="731" y="348"/>
                  <a:pt x="725" y="354"/>
                  <a:pt x="720" y="371"/>
                </a:cubicBezTo>
                <a:cubicBezTo>
                  <a:pt x="720" y="376"/>
                  <a:pt x="708" y="382"/>
                  <a:pt x="720" y="382"/>
                </a:cubicBezTo>
                <a:cubicBezTo>
                  <a:pt x="708" y="393"/>
                  <a:pt x="703" y="393"/>
                  <a:pt x="708" y="393"/>
                </a:cubicBezTo>
                <a:cubicBezTo>
                  <a:pt x="711" y="390"/>
                  <a:pt x="713" y="389"/>
                  <a:pt x="715" y="389"/>
                </a:cubicBezTo>
                <a:cubicBezTo>
                  <a:pt x="717" y="389"/>
                  <a:pt x="718" y="391"/>
                  <a:pt x="720" y="393"/>
                </a:cubicBezTo>
                <a:lnTo>
                  <a:pt x="720" y="393"/>
                </a:lnTo>
                <a:cubicBezTo>
                  <a:pt x="723" y="392"/>
                  <a:pt x="724" y="388"/>
                  <a:pt x="726" y="388"/>
                </a:cubicBezTo>
                <a:cubicBezTo>
                  <a:pt x="728" y="388"/>
                  <a:pt x="729" y="389"/>
                  <a:pt x="731" y="393"/>
                </a:cubicBezTo>
                <a:cubicBezTo>
                  <a:pt x="731" y="382"/>
                  <a:pt x="725" y="376"/>
                  <a:pt x="736" y="371"/>
                </a:cubicBezTo>
                <a:cubicBezTo>
                  <a:pt x="740" y="369"/>
                  <a:pt x="742" y="368"/>
                  <a:pt x="744" y="368"/>
                </a:cubicBezTo>
                <a:cubicBezTo>
                  <a:pt x="747" y="368"/>
                  <a:pt x="747" y="371"/>
                  <a:pt x="747" y="371"/>
                </a:cubicBezTo>
                <a:cubicBezTo>
                  <a:pt x="747" y="369"/>
                  <a:pt x="748" y="368"/>
                  <a:pt x="749" y="368"/>
                </a:cubicBezTo>
                <a:cubicBezTo>
                  <a:pt x="750" y="368"/>
                  <a:pt x="753" y="371"/>
                  <a:pt x="753" y="371"/>
                </a:cubicBezTo>
                <a:lnTo>
                  <a:pt x="758" y="365"/>
                </a:lnTo>
                <a:lnTo>
                  <a:pt x="758" y="365"/>
                </a:lnTo>
                <a:cubicBezTo>
                  <a:pt x="758" y="365"/>
                  <a:pt x="753" y="371"/>
                  <a:pt x="758" y="371"/>
                </a:cubicBezTo>
                <a:lnTo>
                  <a:pt x="758" y="365"/>
                </a:lnTo>
                <a:lnTo>
                  <a:pt x="764" y="365"/>
                </a:lnTo>
                <a:lnTo>
                  <a:pt x="725" y="404"/>
                </a:lnTo>
                <a:lnTo>
                  <a:pt x="803" y="481"/>
                </a:lnTo>
                <a:lnTo>
                  <a:pt x="803" y="487"/>
                </a:lnTo>
                <a:lnTo>
                  <a:pt x="814" y="503"/>
                </a:lnTo>
                <a:lnTo>
                  <a:pt x="814" y="509"/>
                </a:lnTo>
                <a:cubicBezTo>
                  <a:pt x="814" y="514"/>
                  <a:pt x="841" y="520"/>
                  <a:pt x="830" y="531"/>
                </a:cubicBezTo>
                <a:cubicBezTo>
                  <a:pt x="841" y="537"/>
                  <a:pt x="841" y="542"/>
                  <a:pt x="858" y="548"/>
                </a:cubicBezTo>
                <a:cubicBezTo>
                  <a:pt x="856" y="547"/>
                  <a:pt x="855" y="547"/>
                  <a:pt x="854" y="547"/>
                </a:cubicBezTo>
                <a:cubicBezTo>
                  <a:pt x="847" y="547"/>
                  <a:pt x="858" y="560"/>
                  <a:pt x="851" y="560"/>
                </a:cubicBezTo>
                <a:cubicBezTo>
                  <a:pt x="850" y="560"/>
                  <a:pt x="849" y="559"/>
                  <a:pt x="847" y="559"/>
                </a:cubicBezTo>
                <a:lnTo>
                  <a:pt x="847" y="559"/>
                </a:lnTo>
                <a:cubicBezTo>
                  <a:pt x="858" y="564"/>
                  <a:pt x="858" y="564"/>
                  <a:pt x="863" y="564"/>
                </a:cubicBezTo>
                <a:cubicBezTo>
                  <a:pt x="863" y="570"/>
                  <a:pt x="863" y="570"/>
                  <a:pt x="858" y="570"/>
                </a:cubicBezTo>
                <a:lnTo>
                  <a:pt x="869" y="570"/>
                </a:lnTo>
                <a:lnTo>
                  <a:pt x="869" y="586"/>
                </a:lnTo>
                <a:lnTo>
                  <a:pt x="874" y="586"/>
                </a:lnTo>
                <a:lnTo>
                  <a:pt x="874" y="592"/>
                </a:lnTo>
                <a:lnTo>
                  <a:pt x="886" y="592"/>
                </a:lnTo>
                <a:lnTo>
                  <a:pt x="891" y="597"/>
                </a:lnTo>
                <a:cubicBezTo>
                  <a:pt x="886" y="597"/>
                  <a:pt x="891" y="603"/>
                  <a:pt x="891" y="603"/>
                </a:cubicBezTo>
                <a:cubicBezTo>
                  <a:pt x="897" y="614"/>
                  <a:pt x="897" y="614"/>
                  <a:pt x="902" y="614"/>
                </a:cubicBezTo>
                <a:lnTo>
                  <a:pt x="902" y="603"/>
                </a:lnTo>
                <a:cubicBezTo>
                  <a:pt x="919" y="614"/>
                  <a:pt x="902" y="614"/>
                  <a:pt x="913" y="620"/>
                </a:cubicBezTo>
                <a:cubicBezTo>
                  <a:pt x="919" y="631"/>
                  <a:pt x="930" y="631"/>
                  <a:pt x="941" y="647"/>
                </a:cubicBezTo>
                <a:cubicBezTo>
                  <a:pt x="937" y="645"/>
                  <a:pt x="935" y="645"/>
                  <a:pt x="933" y="645"/>
                </a:cubicBezTo>
                <a:cubicBezTo>
                  <a:pt x="930" y="645"/>
                  <a:pt x="930" y="647"/>
                  <a:pt x="930" y="647"/>
                </a:cubicBezTo>
                <a:cubicBezTo>
                  <a:pt x="941" y="653"/>
                  <a:pt x="952" y="658"/>
                  <a:pt x="957" y="669"/>
                </a:cubicBezTo>
                <a:lnTo>
                  <a:pt x="957" y="686"/>
                </a:lnTo>
                <a:cubicBezTo>
                  <a:pt x="969" y="697"/>
                  <a:pt x="969" y="697"/>
                  <a:pt x="974" y="697"/>
                </a:cubicBezTo>
                <a:cubicBezTo>
                  <a:pt x="974" y="703"/>
                  <a:pt x="985" y="708"/>
                  <a:pt x="985" y="708"/>
                </a:cubicBezTo>
                <a:cubicBezTo>
                  <a:pt x="996" y="708"/>
                  <a:pt x="996" y="714"/>
                  <a:pt x="996" y="714"/>
                </a:cubicBezTo>
                <a:cubicBezTo>
                  <a:pt x="996" y="730"/>
                  <a:pt x="1013" y="730"/>
                  <a:pt x="1013" y="741"/>
                </a:cubicBezTo>
                <a:lnTo>
                  <a:pt x="1029" y="763"/>
                </a:lnTo>
                <a:lnTo>
                  <a:pt x="1029" y="758"/>
                </a:lnTo>
                <a:cubicBezTo>
                  <a:pt x="1035" y="758"/>
                  <a:pt x="1035" y="758"/>
                  <a:pt x="1040" y="763"/>
                </a:cubicBezTo>
                <a:cubicBezTo>
                  <a:pt x="1029" y="763"/>
                  <a:pt x="1052" y="769"/>
                  <a:pt x="1052" y="769"/>
                </a:cubicBezTo>
                <a:cubicBezTo>
                  <a:pt x="1055" y="775"/>
                  <a:pt x="1054" y="778"/>
                  <a:pt x="1054" y="780"/>
                </a:cubicBezTo>
                <a:lnTo>
                  <a:pt x="1057" y="780"/>
                </a:lnTo>
                <a:lnTo>
                  <a:pt x="1068" y="791"/>
                </a:lnTo>
                <a:lnTo>
                  <a:pt x="1068" y="797"/>
                </a:lnTo>
                <a:cubicBezTo>
                  <a:pt x="1085" y="808"/>
                  <a:pt x="1079" y="808"/>
                  <a:pt x="1090" y="813"/>
                </a:cubicBezTo>
                <a:lnTo>
                  <a:pt x="1096" y="813"/>
                </a:lnTo>
                <a:cubicBezTo>
                  <a:pt x="1107" y="813"/>
                  <a:pt x="1107" y="819"/>
                  <a:pt x="1112" y="819"/>
                </a:cubicBezTo>
                <a:lnTo>
                  <a:pt x="1107" y="819"/>
                </a:lnTo>
                <a:cubicBezTo>
                  <a:pt x="1118" y="824"/>
                  <a:pt x="1112" y="835"/>
                  <a:pt x="1123" y="841"/>
                </a:cubicBezTo>
                <a:cubicBezTo>
                  <a:pt x="1140" y="846"/>
                  <a:pt x="1123" y="852"/>
                  <a:pt x="1140" y="852"/>
                </a:cubicBezTo>
                <a:lnTo>
                  <a:pt x="1146" y="852"/>
                </a:lnTo>
                <a:lnTo>
                  <a:pt x="1146" y="863"/>
                </a:lnTo>
                <a:lnTo>
                  <a:pt x="1146" y="869"/>
                </a:lnTo>
                <a:cubicBezTo>
                  <a:pt x="1146" y="880"/>
                  <a:pt x="1146" y="891"/>
                  <a:pt x="1151" y="902"/>
                </a:cubicBezTo>
                <a:lnTo>
                  <a:pt x="1151" y="918"/>
                </a:lnTo>
                <a:cubicBezTo>
                  <a:pt x="1151" y="924"/>
                  <a:pt x="1146" y="924"/>
                  <a:pt x="1151" y="935"/>
                </a:cubicBezTo>
                <a:lnTo>
                  <a:pt x="1146" y="929"/>
                </a:lnTo>
                <a:lnTo>
                  <a:pt x="1146" y="929"/>
                </a:lnTo>
                <a:cubicBezTo>
                  <a:pt x="1151" y="952"/>
                  <a:pt x="1151" y="957"/>
                  <a:pt x="1162" y="974"/>
                </a:cubicBezTo>
                <a:lnTo>
                  <a:pt x="1162" y="985"/>
                </a:lnTo>
                <a:cubicBezTo>
                  <a:pt x="1162" y="990"/>
                  <a:pt x="1162" y="990"/>
                  <a:pt x="1168" y="1001"/>
                </a:cubicBezTo>
                <a:lnTo>
                  <a:pt x="1168" y="1007"/>
                </a:lnTo>
                <a:lnTo>
                  <a:pt x="1168" y="1012"/>
                </a:lnTo>
                <a:lnTo>
                  <a:pt x="1168" y="1018"/>
                </a:lnTo>
                <a:lnTo>
                  <a:pt x="1168" y="1029"/>
                </a:lnTo>
                <a:lnTo>
                  <a:pt x="1168" y="1035"/>
                </a:lnTo>
                <a:cubicBezTo>
                  <a:pt x="1168" y="1046"/>
                  <a:pt x="1173" y="1073"/>
                  <a:pt x="1168" y="1084"/>
                </a:cubicBezTo>
                <a:cubicBezTo>
                  <a:pt x="1173" y="1118"/>
                  <a:pt x="1179" y="1173"/>
                  <a:pt x="1190" y="1223"/>
                </a:cubicBezTo>
                <a:lnTo>
                  <a:pt x="1190" y="1228"/>
                </a:lnTo>
                <a:lnTo>
                  <a:pt x="1190" y="1256"/>
                </a:lnTo>
                <a:lnTo>
                  <a:pt x="1190" y="1261"/>
                </a:lnTo>
                <a:cubicBezTo>
                  <a:pt x="1079" y="1201"/>
                  <a:pt x="924" y="1118"/>
                  <a:pt x="814" y="1068"/>
                </a:cubicBezTo>
                <a:lnTo>
                  <a:pt x="814" y="1062"/>
                </a:lnTo>
                <a:lnTo>
                  <a:pt x="819" y="1062"/>
                </a:lnTo>
                <a:cubicBezTo>
                  <a:pt x="819" y="1062"/>
                  <a:pt x="819" y="1057"/>
                  <a:pt x="814" y="1057"/>
                </a:cubicBezTo>
                <a:lnTo>
                  <a:pt x="819" y="1057"/>
                </a:lnTo>
                <a:cubicBezTo>
                  <a:pt x="819" y="1046"/>
                  <a:pt x="808" y="1035"/>
                  <a:pt x="814" y="1035"/>
                </a:cubicBezTo>
                <a:lnTo>
                  <a:pt x="808" y="1035"/>
                </a:lnTo>
                <a:cubicBezTo>
                  <a:pt x="814" y="1029"/>
                  <a:pt x="803" y="1018"/>
                  <a:pt x="803" y="1007"/>
                </a:cubicBezTo>
                <a:lnTo>
                  <a:pt x="803" y="1007"/>
                </a:lnTo>
                <a:lnTo>
                  <a:pt x="808" y="1012"/>
                </a:lnTo>
                <a:cubicBezTo>
                  <a:pt x="808" y="1007"/>
                  <a:pt x="803" y="1007"/>
                  <a:pt x="803" y="1001"/>
                </a:cubicBezTo>
                <a:lnTo>
                  <a:pt x="786" y="979"/>
                </a:lnTo>
                <a:cubicBezTo>
                  <a:pt x="791" y="974"/>
                  <a:pt x="780" y="957"/>
                  <a:pt x="780" y="957"/>
                </a:cubicBezTo>
                <a:cubicBezTo>
                  <a:pt x="780" y="956"/>
                  <a:pt x="780" y="956"/>
                  <a:pt x="780" y="956"/>
                </a:cubicBezTo>
                <a:cubicBezTo>
                  <a:pt x="780" y="956"/>
                  <a:pt x="780" y="959"/>
                  <a:pt x="778" y="959"/>
                </a:cubicBezTo>
                <a:cubicBezTo>
                  <a:pt x="777" y="959"/>
                  <a:pt x="776" y="958"/>
                  <a:pt x="775" y="957"/>
                </a:cubicBezTo>
                <a:cubicBezTo>
                  <a:pt x="775" y="952"/>
                  <a:pt x="764" y="952"/>
                  <a:pt x="775" y="952"/>
                </a:cubicBezTo>
                <a:lnTo>
                  <a:pt x="775" y="946"/>
                </a:lnTo>
                <a:lnTo>
                  <a:pt x="780" y="946"/>
                </a:lnTo>
                <a:cubicBezTo>
                  <a:pt x="780" y="935"/>
                  <a:pt x="775" y="935"/>
                  <a:pt x="764" y="935"/>
                </a:cubicBezTo>
                <a:cubicBezTo>
                  <a:pt x="764" y="929"/>
                  <a:pt x="758" y="924"/>
                  <a:pt x="764" y="918"/>
                </a:cubicBezTo>
                <a:cubicBezTo>
                  <a:pt x="758" y="902"/>
                  <a:pt x="764" y="891"/>
                  <a:pt x="753" y="874"/>
                </a:cubicBezTo>
                <a:lnTo>
                  <a:pt x="747" y="869"/>
                </a:lnTo>
                <a:lnTo>
                  <a:pt x="753" y="869"/>
                </a:lnTo>
                <a:lnTo>
                  <a:pt x="736" y="852"/>
                </a:lnTo>
                <a:lnTo>
                  <a:pt x="720" y="813"/>
                </a:lnTo>
                <a:lnTo>
                  <a:pt x="703" y="786"/>
                </a:lnTo>
                <a:lnTo>
                  <a:pt x="697" y="780"/>
                </a:lnTo>
                <a:cubicBezTo>
                  <a:pt x="693" y="771"/>
                  <a:pt x="696" y="762"/>
                  <a:pt x="694" y="762"/>
                </a:cubicBezTo>
                <a:cubicBezTo>
                  <a:pt x="693" y="762"/>
                  <a:pt x="693" y="762"/>
                  <a:pt x="692" y="763"/>
                </a:cubicBezTo>
                <a:cubicBezTo>
                  <a:pt x="681" y="763"/>
                  <a:pt x="681" y="758"/>
                  <a:pt x="675" y="758"/>
                </a:cubicBezTo>
                <a:cubicBezTo>
                  <a:pt x="670" y="752"/>
                  <a:pt x="675" y="752"/>
                  <a:pt x="675" y="741"/>
                </a:cubicBezTo>
                <a:cubicBezTo>
                  <a:pt x="675" y="736"/>
                  <a:pt x="670" y="736"/>
                  <a:pt x="670" y="725"/>
                </a:cubicBezTo>
                <a:cubicBezTo>
                  <a:pt x="670" y="714"/>
                  <a:pt x="664" y="714"/>
                  <a:pt x="664" y="708"/>
                </a:cubicBezTo>
                <a:cubicBezTo>
                  <a:pt x="653" y="703"/>
                  <a:pt x="664" y="697"/>
                  <a:pt x="648" y="686"/>
                </a:cubicBezTo>
                <a:cubicBezTo>
                  <a:pt x="648" y="680"/>
                  <a:pt x="642" y="675"/>
                  <a:pt x="648" y="675"/>
                </a:cubicBezTo>
                <a:cubicBezTo>
                  <a:pt x="642" y="658"/>
                  <a:pt x="637" y="653"/>
                  <a:pt x="625" y="642"/>
                </a:cubicBezTo>
                <a:cubicBezTo>
                  <a:pt x="637" y="631"/>
                  <a:pt x="625" y="642"/>
                  <a:pt x="625" y="625"/>
                </a:cubicBezTo>
                <a:cubicBezTo>
                  <a:pt x="620" y="603"/>
                  <a:pt x="620" y="586"/>
                  <a:pt x="609" y="564"/>
                </a:cubicBezTo>
                <a:cubicBezTo>
                  <a:pt x="598" y="542"/>
                  <a:pt x="587" y="509"/>
                  <a:pt x="581" y="492"/>
                </a:cubicBezTo>
                <a:cubicBezTo>
                  <a:pt x="570" y="487"/>
                  <a:pt x="565" y="481"/>
                  <a:pt x="565" y="476"/>
                </a:cubicBezTo>
                <a:lnTo>
                  <a:pt x="559" y="465"/>
                </a:lnTo>
                <a:lnTo>
                  <a:pt x="531" y="409"/>
                </a:lnTo>
                <a:lnTo>
                  <a:pt x="487" y="431"/>
                </a:lnTo>
                <a:lnTo>
                  <a:pt x="448" y="454"/>
                </a:lnTo>
                <a:lnTo>
                  <a:pt x="448" y="448"/>
                </a:lnTo>
                <a:cubicBezTo>
                  <a:pt x="448" y="454"/>
                  <a:pt x="443" y="454"/>
                  <a:pt x="432" y="454"/>
                </a:cubicBezTo>
                <a:lnTo>
                  <a:pt x="415" y="481"/>
                </a:lnTo>
                <a:lnTo>
                  <a:pt x="421" y="454"/>
                </a:lnTo>
                <a:lnTo>
                  <a:pt x="393" y="459"/>
                </a:lnTo>
                <a:lnTo>
                  <a:pt x="399" y="503"/>
                </a:lnTo>
                <a:lnTo>
                  <a:pt x="393" y="509"/>
                </a:lnTo>
                <a:lnTo>
                  <a:pt x="404" y="520"/>
                </a:lnTo>
                <a:cubicBezTo>
                  <a:pt x="415" y="531"/>
                  <a:pt x="415" y="537"/>
                  <a:pt x="404" y="537"/>
                </a:cubicBezTo>
                <a:lnTo>
                  <a:pt x="415" y="542"/>
                </a:lnTo>
                <a:lnTo>
                  <a:pt x="415" y="548"/>
                </a:lnTo>
                <a:cubicBezTo>
                  <a:pt x="415" y="548"/>
                  <a:pt x="421" y="564"/>
                  <a:pt x="426" y="564"/>
                </a:cubicBezTo>
                <a:lnTo>
                  <a:pt x="426" y="570"/>
                </a:lnTo>
                <a:lnTo>
                  <a:pt x="443" y="597"/>
                </a:lnTo>
                <a:lnTo>
                  <a:pt x="443" y="592"/>
                </a:lnTo>
                <a:cubicBezTo>
                  <a:pt x="443" y="592"/>
                  <a:pt x="448" y="597"/>
                  <a:pt x="448" y="603"/>
                </a:cubicBezTo>
                <a:cubicBezTo>
                  <a:pt x="454" y="614"/>
                  <a:pt x="454" y="620"/>
                  <a:pt x="454" y="625"/>
                </a:cubicBezTo>
                <a:cubicBezTo>
                  <a:pt x="459" y="631"/>
                  <a:pt x="454" y="642"/>
                  <a:pt x="454" y="647"/>
                </a:cubicBezTo>
                <a:cubicBezTo>
                  <a:pt x="459" y="653"/>
                  <a:pt x="459" y="653"/>
                  <a:pt x="470" y="653"/>
                </a:cubicBezTo>
                <a:cubicBezTo>
                  <a:pt x="476" y="658"/>
                  <a:pt x="470" y="658"/>
                  <a:pt x="470" y="658"/>
                </a:cubicBezTo>
                <a:cubicBezTo>
                  <a:pt x="476" y="658"/>
                  <a:pt x="476" y="675"/>
                  <a:pt x="476" y="680"/>
                </a:cubicBezTo>
                <a:cubicBezTo>
                  <a:pt x="486" y="680"/>
                  <a:pt x="482" y="703"/>
                  <a:pt x="486" y="703"/>
                </a:cubicBezTo>
                <a:cubicBezTo>
                  <a:pt x="486" y="703"/>
                  <a:pt x="487" y="703"/>
                  <a:pt x="487" y="703"/>
                </a:cubicBezTo>
                <a:lnTo>
                  <a:pt x="487" y="708"/>
                </a:lnTo>
                <a:cubicBezTo>
                  <a:pt x="487" y="708"/>
                  <a:pt x="498" y="708"/>
                  <a:pt x="504" y="714"/>
                </a:cubicBezTo>
                <a:cubicBezTo>
                  <a:pt x="504" y="725"/>
                  <a:pt x="498" y="725"/>
                  <a:pt x="498" y="725"/>
                </a:cubicBezTo>
                <a:lnTo>
                  <a:pt x="504" y="725"/>
                </a:lnTo>
                <a:cubicBezTo>
                  <a:pt x="509" y="758"/>
                  <a:pt x="531" y="797"/>
                  <a:pt x="537" y="835"/>
                </a:cubicBezTo>
                <a:cubicBezTo>
                  <a:pt x="542" y="846"/>
                  <a:pt x="559" y="869"/>
                  <a:pt x="565" y="880"/>
                </a:cubicBezTo>
                <a:lnTo>
                  <a:pt x="570" y="902"/>
                </a:lnTo>
                <a:lnTo>
                  <a:pt x="570" y="891"/>
                </a:lnTo>
                <a:cubicBezTo>
                  <a:pt x="570" y="896"/>
                  <a:pt x="581" y="896"/>
                  <a:pt x="581" y="896"/>
                </a:cubicBezTo>
                <a:cubicBezTo>
                  <a:pt x="581" y="907"/>
                  <a:pt x="587" y="918"/>
                  <a:pt x="592" y="929"/>
                </a:cubicBezTo>
                <a:cubicBezTo>
                  <a:pt x="581" y="924"/>
                  <a:pt x="565" y="918"/>
                  <a:pt x="559" y="907"/>
                </a:cubicBezTo>
                <a:cubicBezTo>
                  <a:pt x="553" y="907"/>
                  <a:pt x="553" y="907"/>
                  <a:pt x="542" y="902"/>
                </a:cubicBezTo>
                <a:lnTo>
                  <a:pt x="542" y="896"/>
                </a:lnTo>
                <a:cubicBezTo>
                  <a:pt x="537" y="896"/>
                  <a:pt x="531" y="896"/>
                  <a:pt x="531" y="891"/>
                </a:cubicBezTo>
                <a:cubicBezTo>
                  <a:pt x="526" y="891"/>
                  <a:pt x="526" y="880"/>
                  <a:pt x="515" y="880"/>
                </a:cubicBezTo>
                <a:cubicBezTo>
                  <a:pt x="509" y="880"/>
                  <a:pt x="509" y="874"/>
                  <a:pt x="509" y="869"/>
                </a:cubicBezTo>
                <a:cubicBezTo>
                  <a:pt x="508" y="870"/>
                  <a:pt x="507" y="870"/>
                  <a:pt x="507" y="870"/>
                </a:cubicBezTo>
                <a:cubicBezTo>
                  <a:pt x="504" y="870"/>
                  <a:pt x="504" y="863"/>
                  <a:pt x="504" y="863"/>
                </a:cubicBezTo>
                <a:cubicBezTo>
                  <a:pt x="504" y="863"/>
                  <a:pt x="399" y="797"/>
                  <a:pt x="304" y="752"/>
                </a:cubicBezTo>
                <a:cubicBezTo>
                  <a:pt x="304" y="752"/>
                  <a:pt x="304" y="741"/>
                  <a:pt x="310" y="736"/>
                </a:cubicBezTo>
                <a:cubicBezTo>
                  <a:pt x="310" y="730"/>
                  <a:pt x="304" y="714"/>
                  <a:pt x="304" y="708"/>
                </a:cubicBezTo>
                <a:lnTo>
                  <a:pt x="293" y="708"/>
                </a:lnTo>
                <a:cubicBezTo>
                  <a:pt x="304" y="703"/>
                  <a:pt x="288" y="703"/>
                  <a:pt x="293" y="703"/>
                </a:cubicBezTo>
                <a:lnTo>
                  <a:pt x="288" y="703"/>
                </a:lnTo>
                <a:cubicBezTo>
                  <a:pt x="293" y="703"/>
                  <a:pt x="293" y="697"/>
                  <a:pt x="293" y="697"/>
                </a:cubicBezTo>
                <a:cubicBezTo>
                  <a:pt x="288" y="686"/>
                  <a:pt x="282" y="686"/>
                  <a:pt x="282" y="680"/>
                </a:cubicBezTo>
                <a:cubicBezTo>
                  <a:pt x="288" y="680"/>
                  <a:pt x="277" y="675"/>
                  <a:pt x="282" y="675"/>
                </a:cubicBezTo>
                <a:lnTo>
                  <a:pt x="282" y="675"/>
                </a:lnTo>
                <a:cubicBezTo>
                  <a:pt x="279" y="675"/>
                  <a:pt x="277" y="677"/>
                  <a:pt x="274" y="679"/>
                </a:cubicBezTo>
                <a:lnTo>
                  <a:pt x="274" y="679"/>
                </a:lnTo>
                <a:cubicBezTo>
                  <a:pt x="272" y="678"/>
                  <a:pt x="270" y="678"/>
                  <a:pt x="269" y="678"/>
                </a:cubicBezTo>
                <a:lnTo>
                  <a:pt x="269" y="678"/>
                </a:lnTo>
                <a:cubicBezTo>
                  <a:pt x="270" y="679"/>
                  <a:pt x="271" y="679"/>
                  <a:pt x="272" y="680"/>
                </a:cubicBezTo>
                <a:lnTo>
                  <a:pt x="272" y="680"/>
                </a:lnTo>
                <a:cubicBezTo>
                  <a:pt x="273" y="679"/>
                  <a:pt x="273" y="679"/>
                  <a:pt x="274" y="679"/>
                </a:cubicBezTo>
                <a:lnTo>
                  <a:pt x="274" y="679"/>
                </a:lnTo>
                <a:cubicBezTo>
                  <a:pt x="275" y="679"/>
                  <a:pt x="276" y="680"/>
                  <a:pt x="277" y="680"/>
                </a:cubicBezTo>
                <a:cubicBezTo>
                  <a:pt x="275" y="680"/>
                  <a:pt x="273" y="680"/>
                  <a:pt x="272" y="680"/>
                </a:cubicBezTo>
                <a:lnTo>
                  <a:pt x="272" y="680"/>
                </a:lnTo>
                <a:cubicBezTo>
                  <a:pt x="270" y="680"/>
                  <a:pt x="268" y="680"/>
                  <a:pt x="266" y="680"/>
                </a:cubicBezTo>
                <a:cubicBezTo>
                  <a:pt x="266" y="680"/>
                  <a:pt x="266" y="678"/>
                  <a:pt x="269" y="678"/>
                </a:cubicBezTo>
                <a:cubicBezTo>
                  <a:pt x="269" y="678"/>
                  <a:pt x="269" y="678"/>
                  <a:pt x="269" y="678"/>
                </a:cubicBezTo>
                <a:lnTo>
                  <a:pt x="269" y="678"/>
                </a:lnTo>
                <a:cubicBezTo>
                  <a:pt x="265" y="675"/>
                  <a:pt x="264" y="669"/>
                  <a:pt x="260" y="669"/>
                </a:cubicBezTo>
                <a:lnTo>
                  <a:pt x="260" y="675"/>
                </a:lnTo>
                <a:cubicBezTo>
                  <a:pt x="255" y="675"/>
                  <a:pt x="260" y="669"/>
                  <a:pt x="255" y="669"/>
                </a:cubicBezTo>
                <a:cubicBezTo>
                  <a:pt x="255" y="658"/>
                  <a:pt x="249" y="658"/>
                  <a:pt x="249" y="658"/>
                </a:cubicBezTo>
                <a:cubicBezTo>
                  <a:pt x="238" y="658"/>
                  <a:pt x="249" y="653"/>
                  <a:pt x="238" y="653"/>
                </a:cubicBezTo>
                <a:cubicBezTo>
                  <a:pt x="227" y="647"/>
                  <a:pt x="210" y="647"/>
                  <a:pt x="199" y="642"/>
                </a:cubicBezTo>
                <a:cubicBezTo>
                  <a:pt x="194" y="647"/>
                  <a:pt x="194" y="647"/>
                  <a:pt x="183" y="647"/>
                </a:cubicBezTo>
                <a:lnTo>
                  <a:pt x="183" y="642"/>
                </a:lnTo>
                <a:lnTo>
                  <a:pt x="177" y="642"/>
                </a:lnTo>
                <a:cubicBezTo>
                  <a:pt x="177" y="642"/>
                  <a:pt x="172" y="642"/>
                  <a:pt x="177" y="631"/>
                </a:cubicBezTo>
                <a:lnTo>
                  <a:pt x="166" y="631"/>
                </a:lnTo>
                <a:cubicBezTo>
                  <a:pt x="166" y="631"/>
                  <a:pt x="166" y="642"/>
                  <a:pt x="155" y="642"/>
                </a:cubicBezTo>
                <a:lnTo>
                  <a:pt x="155" y="631"/>
                </a:lnTo>
                <a:cubicBezTo>
                  <a:pt x="154" y="630"/>
                  <a:pt x="154" y="630"/>
                  <a:pt x="153" y="630"/>
                </a:cubicBezTo>
                <a:cubicBezTo>
                  <a:pt x="148" y="630"/>
                  <a:pt x="143" y="647"/>
                  <a:pt x="138" y="647"/>
                </a:cubicBezTo>
                <a:lnTo>
                  <a:pt x="138" y="653"/>
                </a:lnTo>
                <a:lnTo>
                  <a:pt x="127" y="653"/>
                </a:lnTo>
                <a:cubicBezTo>
                  <a:pt x="127" y="650"/>
                  <a:pt x="126" y="650"/>
                  <a:pt x="125" y="650"/>
                </a:cubicBezTo>
                <a:cubicBezTo>
                  <a:pt x="123" y="650"/>
                  <a:pt x="122" y="650"/>
                  <a:pt x="122" y="647"/>
                </a:cubicBezTo>
                <a:cubicBezTo>
                  <a:pt x="122" y="647"/>
                  <a:pt x="122" y="653"/>
                  <a:pt x="116" y="653"/>
                </a:cubicBezTo>
                <a:cubicBezTo>
                  <a:pt x="116" y="647"/>
                  <a:pt x="116" y="647"/>
                  <a:pt x="111" y="647"/>
                </a:cubicBezTo>
                <a:lnTo>
                  <a:pt x="111" y="653"/>
                </a:lnTo>
                <a:cubicBezTo>
                  <a:pt x="111" y="653"/>
                  <a:pt x="111" y="658"/>
                  <a:pt x="100" y="658"/>
                </a:cubicBezTo>
                <a:lnTo>
                  <a:pt x="100" y="653"/>
                </a:lnTo>
                <a:lnTo>
                  <a:pt x="94" y="653"/>
                </a:lnTo>
                <a:lnTo>
                  <a:pt x="94" y="658"/>
                </a:lnTo>
                <a:cubicBezTo>
                  <a:pt x="94" y="658"/>
                  <a:pt x="94" y="663"/>
                  <a:pt x="93" y="663"/>
                </a:cubicBezTo>
                <a:cubicBezTo>
                  <a:pt x="92" y="663"/>
                  <a:pt x="91" y="662"/>
                  <a:pt x="89" y="658"/>
                </a:cubicBezTo>
                <a:lnTo>
                  <a:pt x="89" y="653"/>
                </a:lnTo>
                <a:cubicBezTo>
                  <a:pt x="89" y="658"/>
                  <a:pt x="89" y="658"/>
                  <a:pt x="83" y="658"/>
                </a:cubicBezTo>
                <a:cubicBezTo>
                  <a:pt x="83" y="664"/>
                  <a:pt x="80" y="664"/>
                  <a:pt x="78" y="664"/>
                </a:cubicBezTo>
                <a:cubicBezTo>
                  <a:pt x="75" y="664"/>
                  <a:pt x="72" y="664"/>
                  <a:pt x="72" y="669"/>
                </a:cubicBezTo>
                <a:lnTo>
                  <a:pt x="72" y="675"/>
                </a:lnTo>
                <a:lnTo>
                  <a:pt x="83" y="680"/>
                </a:lnTo>
                <a:cubicBezTo>
                  <a:pt x="81" y="679"/>
                  <a:pt x="80" y="679"/>
                  <a:pt x="79" y="679"/>
                </a:cubicBezTo>
                <a:cubicBezTo>
                  <a:pt x="76" y="679"/>
                  <a:pt x="81" y="686"/>
                  <a:pt x="72" y="686"/>
                </a:cubicBezTo>
                <a:lnTo>
                  <a:pt x="72" y="697"/>
                </a:lnTo>
                <a:cubicBezTo>
                  <a:pt x="72" y="697"/>
                  <a:pt x="70" y="699"/>
                  <a:pt x="68" y="699"/>
                </a:cubicBezTo>
                <a:cubicBezTo>
                  <a:pt x="67" y="699"/>
                  <a:pt x="67" y="699"/>
                  <a:pt x="67" y="697"/>
                </a:cubicBezTo>
                <a:lnTo>
                  <a:pt x="67" y="686"/>
                </a:lnTo>
                <a:cubicBezTo>
                  <a:pt x="67" y="683"/>
                  <a:pt x="67" y="683"/>
                  <a:pt x="66" y="683"/>
                </a:cubicBezTo>
                <a:cubicBezTo>
                  <a:pt x="65" y="683"/>
                  <a:pt x="64" y="683"/>
                  <a:pt x="61" y="680"/>
                </a:cubicBezTo>
                <a:lnTo>
                  <a:pt x="61" y="686"/>
                </a:lnTo>
                <a:cubicBezTo>
                  <a:pt x="63" y="691"/>
                  <a:pt x="63" y="692"/>
                  <a:pt x="62" y="692"/>
                </a:cubicBezTo>
                <a:cubicBezTo>
                  <a:pt x="61" y="692"/>
                  <a:pt x="57" y="685"/>
                  <a:pt x="56" y="685"/>
                </a:cubicBezTo>
                <a:cubicBezTo>
                  <a:pt x="56" y="685"/>
                  <a:pt x="55" y="685"/>
                  <a:pt x="55" y="686"/>
                </a:cubicBezTo>
                <a:lnTo>
                  <a:pt x="55" y="697"/>
                </a:lnTo>
                <a:lnTo>
                  <a:pt x="44" y="697"/>
                </a:lnTo>
                <a:cubicBezTo>
                  <a:pt x="44" y="697"/>
                  <a:pt x="39" y="697"/>
                  <a:pt x="39" y="686"/>
                </a:cubicBezTo>
                <a:lnTo>
                  <a:pt x="39" y="697"/>
                </a:lnTo>
                <a:cubicBezTo>
                  <a:pt x="39" y="697"/>
                  <a:pt x="39" y="703"/>
                  <a:pt x="33" y="703"/>
                </a:cubicBezTo>
                <a:lnTo>
                  <a:pt x="33" y="708"/>
                </a:lnTo>
                <a:cubicBezTo>
                  <a:pt x="28" y="708"/>
                  <a:pt x="33" y="703"/>
                  <a:pt x="33" y="703"/>
                </a:cubicBezTo>
                <a:cubicBezTo>
                  <a:pt x="28" y="703"/>
                  <a:pt x="33" y="703"/>
                  <a:pt x="28" y="708"/>
                </a:cubicBezTo>
                <a:cubicBezTo>
                  <a:pt x="31" y="711"/>
                  <a:pt x="31" y="711"/>
                  <a:pt x="30" y="711"/>
                </a:cubicBezTo>
                <a:cubicBezTo>
                  <a:pt x="29" y="711"/>
                  <a:pt x="28" y="711"/>
                  <a:pt x="28" y="714"/>
                </a:cubicBezTo>
                <a:cubicBezTo>
                  <a:pt x="17" y="725"/>
                  <a:pt x="28" y="730"/>
                  <a:pt x="33" y="730"/>
                </a:cubicBezTo>
                <a:lnTo>
                  <a:pt x="17" y="730"/>
                </a:lnTo>
                <a:cubicBezTo>
                  <a:pt x="17" y="733"/>
                  <a:pt x="19" y="733"/>
                  <a:pt x="22" y="733"/>
                </a:cubicBezTo>
                <a:cubicBezTo>
                  <a:pt x="25" y="733"/>
                  <a:pt x="28" y="733"/>
                  <a:pt x="28" y="736"/>
                </a:cubicBezTo>
                <a:lnTo>
                  <a:pt x="28" y="741"/>
                </a:lnTo>
                <a:cubicBezTo>
                  <a:pt x="28" y="741"/>
                  <a:pt x="33" y="741"/>
                  <a:pt x="33" y="752"/>
                </a:cubicBezTo>
                <a:lnTo>
                  <a:pt x="33" y="758"/>
                </a:lnTo>
                <a:lnTo>
                  <a:pt x="28" y="758"/>
                </a:lnTo>
                <a:lnTo>
                  <a:pt x="28" y="763"/>
                </a:lnTo>
                <a:cubicBezTo>
                  <a:pt x="33" y="763"/>
                  <a:pt x="28" y="769"/>
                  <a:pt x="33" y="769"/>
                </a:cubicBezTo>
                <a:lnTo>
                  <a:pt x="28" y="769"/>
                </a:lnTo>
                <a:cubicBezTo>
                  <a:pt x="17" y="769"/>
                  <a:pt x="28" y="769"/>
                  <a:pt x="28" y="780"/>
                </a:cubicBezTo>
                <a:lnTo>
                  <a:pt x="28" y="786"/>
                </a:lnTo>
                <a:cubicBezTo>
                  <a:pt x="28" y="786"/>
                  <a:pt x="21" y="786"/>
                  <a:pt x="17" y="784"/>
                </a:cubicBezTo>
                <a:lnTo>
                  <a:pt x="17" y="784"/>
                </a:lnTo>
                <a:cubicBezTo>
                  <a:pt x="17" y="785"/>
                  <a:pt x="17" y="785"/>
                  <a:pt x="17" y="786"/>
                </a:cubicBezTo>
                <a:lnTo>
                  <a:pt x="6" y="786"/>
                </a:lnTo>
                <a:cubicBezTo>
                  <a:pt x="0" y="786"/>
                  <a:pt x="0" y="791"/>
                  <a:pt x="0" y="791"/>
                </a:cubicBezTo>
                <a:lnTo>
                  <a:pt x="6" y="791"/>
                </a:lnTo>
                <a:cubicBezTo>
                  <a:pt x="6" y="797"/>
                  <a:pt x="17" y="797"/>
                  <a:pt x="11" y="808"/>
                </a:cubicBezTo>
                <a:lnTo>
                  <a:pt x="17" y="813"/>
                </a:lnTo>
                <a:cubicBezTo>
                  <a:pt x="11" y="813"/>
                  <a:pt x="6" y="813"/>
                  <a:pt x="6" y="819"/>
                </a:cubicBezTo>
                <a:lnTo>
                  <a:pt x="11" y="819"/>
                </a:lnTo>
                <a:cubicBezTo>
                  <a:pt x="11" y="819"/>
                  <a:pt x="6" y="824"/>
                  <a:pt x="11" y="824"/>
                </a:cubicBezTo>
                <a:lnTo>
                  <a:pt x="17" y="830"/>
                </a:lnTo>
                <a:lnTo>
                  <a:pt x="17" y="841"/>
                </a:lnTo>
                <a:lnTo>
                  <a:pt x="28" y="841"/>
                </a:lnTo>
                <a:cubicBezTo>
                  <a:pt x="17" y="841"/>
                  <a:pt x="28" y="846"/>
                  <a:pt x="17" y="846"/>
                </a:cubicBezTo>
                <a:lnTo>
                  <a:pt x="11" y="846"/>
                </a:lnTo>
                <a:cubicBezTo>
                  <a:pt x="17" y="846"/>
                  <a:pt x="17" y="846"/>
                  <a:pt x="17" y="852"/>
                </a:cubicBezTo>
                <a:cubicBezTo>
                  <a:pt x="6" y="852"/>
                  <a:pt x="17" y="852"/>
                  <a:pt x="11" y="858"/>
                </a:cubicBezTo>
                <a:cubicBezTo>
                  <a:pt x="12" y="858"/>
                  <a:pt x="13" y="858"/>
                  <a:pt x="14" y="859"/>
                </a:cubicBezTo>
                <a:lnTo>
                  <a:pt x="14" y="859"/>
                </a:lnTo>
                <a:cubicBezTo>
                  <a:pt x="13" y="860"/>
                  <a:pt x="11" y="863"/>
                  <a:pt x="11" y="869"/>
                </a:cubicBezTo>
                <a:cubicBezTo>
                  <a:pt x="11" y="869"/>
                  <a:pt x="11" y="874"/>
                  <a:pt x="6" y="874"/>
                </a:cubicBezTo>
                <a:lnTo>
                  <a:pt x="17" y="874"/>
                </a:lnTo>
                <a:lnTo>
                  <a:pt x="11" y="880"/>
                </a:lnTo>
                <a:cubicBezTo>
                  <a:pt x="11" y="880"/>
                  <a:pt x="28" y="880"/>
                  <a:pt x="28" y="874"/>
                </a:cubicBezTo>
                <a:lnTo>
                  <a:pt x="33" y="874"/>
                </a:lnTo>
                <a:lnTo>
                  <a:pt x="33" y="880"/>
                </a:lnTo>
                <a:cubicBezTo>
                  <a:pt x="33" y="880"/>
                  <a:pt x="17" y="880"/>
                  <a:pt x="17" y="885"/>
                </a:cubicBezTo>
                <a:cubicBezTo>
                  <a:pt x="20" y="883"/>
                  <a:pt x="23" y="883"/>
                  <a:pt x="25" y="883"/>
                </a:cubicBezTo>
                <a:cubicBezTo>
                  <a:pt x="28" y="883"/>
                  <a:pt x="30" y="885"/>
                  <a:pt x="33" y="885"/>
                </a:cubicBezTo>
                <a:lnTo>
                  <a:pt x="33" y="896"/>
                </a:lnTo>
                <a:cubicBezTo>
                  <a:pt x="33" y="896"/>
                  <a:pt x="36" y="899"/>
                  <a:pt x="37" y="899"/>
                </a:cubicBezTo>
                <a:cubicBezTo>
                  <a:pt x="38" y="899"/>
                  <a:pt x="39" y="898"/>
                  <a:pt x="39" y="896"/>
                </a:cubicBezTo>
                <a:cubicBezTo>
                  <a:pt x="39" y="896"/>
                  <a:pt x="39" y="885"/>
                  <a:pt x="44" y="885"/>
                </a:cubicBezTo>
                <a:lnTo>
                  <a:pt x="55" y="885"/>
                </a:lnTo>
                <a:lnTo>
                  <a:pt x="55" y="896"/>
                </a:lnTo>
                <a:lnTo>
                  <a:pt x="61" y="896"/>
                </a:lnTo>
                <a:lnTo>
                  <a:pt x="61" y="902"/>
                </a:lnTo>
                <a:cubicBezTo>
                  <a:pt x="61" y="902"/>
                  <a:pt x="67" y="907"/>
                  <a:pt x="61" y="907"/>
                </a:cubicBezTo>
                <a:lnTo>
                  <a:pt x="67" y="907"/>
                </a:lnTo>
                <a:cubicBezTo>
                  <a:pt x="61" y="913"/>
                  <a:pt x="72" y="913"/>
                  <a:pt x="72" y="924"/>
                </a:cubicBezTo>
                <a:lnTo>
                  <a:pt x="83" y="913"/>
                </a:lnTo>
                <a:lnTo>
                  <a:pt x="83" y="913"/>
                </a:lnTo>
                <a:cubicBezTo>
                  <a:pt x="83" y="913"/>
                  <a:pt x="83" y="924"/>
                  <a:pt x="72" y="924"/>
                </a:cubicBezTo>
                <a:cubicBezTo>
                  <a:pt x="72" y="927"/>
                  <a:pt x="71" y="927"/>
                  <a:pt x="69" y="927"/>
                </a:cubicBezTo>
                <a:cubicBezTo>
                  <a:pt x="68" y="927"/>
                  <a:pt x="67" y="927"/>
                  <a:pt x="67" y="929"/>
                </a:cubicBezTo>
                <a:cubicBezTo>
                  <a:pt x="67" y="929"/>
                  <a:pt x="69" y="927"/>
                  <a:pt x="71" y="927"/>
                </a:cubicBezTo>
                <a:cubicBezTo>
                  <a:pt x="71" y="927"/>
                  <a:pt x="72" y="928"/>
                  <a:pt x="72" y="929"/>
                </a:cubicBezTo>
                <a:cubicBezTo>
                  <a:pt x="69" y="932"/>
                  <a:pt x="69" y="932"/>
                  <a:pt x="70" y="932"/>
                </a:cubicBezTo>
                <a:cubicBezTo>
                  <a:pt x="71" y="932"/>
                  <a:pt x="72" y="932"/>
                  <a:pt x="72" y="935"/>
                </a:cubicBezTo>
                <a:cubicBezTo>
                  <a:pt x="74" y="936"/>
                  <a:pt x="76" y="937"/>
                  <a:pt x="77" y="937"/>
                </a:cubicBezTo>
                <a:cubicBezTo>
                  <a:pt x="83" y="937"/>
                  <a:pt x="83" y="929"/>
                  <a:pt x="83" y="929"/>
                </a:cubicBezTo>
                <a:lnTo>
                  <a:pt x="83" y="935"/>
                </a:lnTo>
                <a:lnTo>
                  <a:pt x="89" y="935"/>
                </a:lnTo>
                <a:cubicBezTo>
                  <a:pt x="83" y="935"/>
                  <a:pt x="89" y="929"/>
                  <a:pt x="89" y="929"/>
                </a:cubicBezTo>
                <a:cubicBezTo>
                  <a:pt x="89" y="931"/>
                  <a:pt x="89" y="932"/>
                  <a:pt x="90" y="932"/>
                </a:cubicBezTo>
                <a:cubicBezTo>
                  <a:pt x="92" y="932"/>
                  <a:pt x="94" y="929"/>
                  <a:pt x="94" y="929"/>
                </a:cubicBezTo>
                <a:lnTo>
                  <a:pt x="94" y="913"/>
                </a:lnTo>
                <a:cubicBezTo>
                  <a:pt x="94" y="913"/>
                  <a:pt x="92" y="918"/>
                  <a:pt x="90" y="918"/>
                </a:cubicBezTo>
                <a:cubicBezTo>
                  <a:pt x="89" y="918"/>
                  <a:pt x="89" y="917"/>
                  <a:pt x="89" y="913"/>
                </a:cubicBezTo>
                <a:lnTo>
                  <a:pt x="89" y="907"/>
                </a:lnTo>
                <a:lnTo>
                  <a:pt x="83" y="907"/>
                </a:lnTo>
                <a:cubicBezTo>
                  <a:pt x="83" y="907"/>
                  <a:pt x="89" y="902"/>
                  <a:pt x="83" y="902"/>
                </a:cubicBezTo>
                <a:cubicBezTo>
                  <a:pt x="89" y="902"/>
                  <a:pt x="89" y="896"/>
                  <a:pt x="89" y="896"/>
                </a:cubicBezTo>
                <a:cubicBezTo>
                  <a:pt x="89" y="895"/>
                  <a:pt x="89" y="894"/>
                  <a:pt x="88" y="893"/>
                </a:cubicBezTo>
                <a:lnTo>
                  <a:pt x="88" y="893"/>
                </a:lnTo>
                <a:cubicBezTo>
                  <a:pt x="92" y="897"/>
                  <a:pt x="96" y="898"/>
                  <a:pt x="100" y="902"/>
                </a:cubicBezTo>
                <a:cubicBezTo>
                  <a:pt x="111" y="902"/>
                  <a:pt x="116" y="907"/>
                  <a:pt x="116" y="907"/>
                </a:cubicBezTo>
                <a:lnTo>
                  <a:pt x="116" y="913"/>
                </a:lnTo>
                <a:lnTo>
                  <a:pt x="122" y="913"/>
                </a:lnTo>
                <a:cubicBezTo>
                  <a:pt x="122" y="913"/>
                  <a:pt x="126" y="913"/>
                  <a:pt x="123" y="920"/>
                </a:cubicBezTo>
                <a:lnTo>
                  <a:pt x="123" y="920"/>
                </a:lnTo>
                <a:cubicBezTo>
                  <a:pt x="124" y="920"/>
                  <a:pt x="124" y="920"/>
                  <a:pt x="124" y="920"/>
                </a:cubicBezTo>
                <a:cubicBezTo>
                  <a:pt x="125" y="920"/>
                  <a:pt x="126" y="921"/>
                  <a:pt x="127" y="924"/>
                </a:cubicBezTo>
                <a:lnTo>
                  <a:pt x="127" y="929"/>
                </a:lnTo>
                <a:lnTo>
                  <a:pt x="138" y="929"/>
                </a:lnTo>
                <a:lnTo>
                  <a:pt x="138" y="935"/>
                </a:lnTo>
                <a:cubicBezTo>
                  <a:pt x="143" y="940"/>
                  <a:pt x="148" y="958"/>
                  <a:pt x="153" y="958"/>
                </a:cubicBezTo>
                <a:cubicBezTo>
                  <a:pt x="154" y="958"/>
                  <a:pt x="154" y="958"/>
                  <a:pt x="155" y="957"/>
                </a:cubicBezTo>
                <a:lnTo>
                  <a:pt x="155" y="963"/>
                </a:lnTo>
                <a:cubicBezTo>
                  <a:pt x="157" y="962"/>
                  <a:pt x="159" y="961"/>
                  <a:pt x="161" y="961"/>
                </a:cubicBezTo>
                <a:cubicBezTo>
                  <a:pt x="168" y="961"/>
                  <a:pt x="173" y="968"/>
                  <a:pt x="177" y="968"/>
                </a:cubicBezTo>
                <a:cubicBezTo>
                  <a:pt x="183" y="972"/>
                  <a:pt x="187" y="973"/>
                  <a:pt x="191" y="973"/>
                </a:cubicBezTo>
                <a:cubicBezTo>
                  <a:pt x="198" y="973"/>
                  <a:pt x="203" y="968"/>
                  <a:pt x="210" y="968"/>
                </a:cubicBezTo>
                <a:cubicBezTo>
                  <a:pt x="210" y="963"/>
                  <a:pt x="210" y="963"/>
                  <a:pt x="221" y="963"/>
                </a:cubicBezTo>
                <a:cubicBezTo>
                  <a:pt x="221" y="963"/>
                  <a:pt x="221" y="968"/>
                  <a:pt x="227" y="968"/>
                </a:cubicBezTo>
                <a:cubicBezTo>
                  <a:pt x="230" y="971"/>
                  <a:pt x="233" y="972"/>
                  <a:pt x="236" y="972"/>
                </a:cubicBezTo>
                <a:cubicBezTo>
                  <a:pt x="246" y="972"/>
                  <a:pt x="257" y="961"/>
                  <a:pt x="266" y="957"/>
                </a:cubicBezTo>
                <a:lnTo>
                  <a:pt x="293" y="929"/>
                </a:lnTo>
                <a:lnTo>
                  <a:pt x="399" y="979"/>
                </a:lnTo>
                <a:cubicBezTo>
                  <a:pt x="415" y="990"/>
                  <a:pt x="443" y="1007"/>
                  <a:pt x="454" y="1012"/>
                </a:cubicBezTo>
                <a:cubicBezTo>
                  <a:pt x="497" y="1034"/>
                  <a:pt x="530" y="1061"/>
                  <a:pt x="568" y="1078"/>
                </a:cubicBezTo>
                <a:lnTo>
                  <a:pt x="568" y="1078"/>
                </a:lnTo>
                <a:cubicBezTo>
                  <a:pt x="568" y="1076"/>
                  <a:pt x="573" y="1073"/>
                  <a:pt x="581" y="1073"/>
                </a:cubicBezTo>
                <a:cubicBezTo>
                  <a:pt x="587" y="1095"/>
                  <a:pt x="598" y="1079"/>
                  <a:pt x="609" y="1101"/>
                </a:cubicBezTo>
                <a:cubicBezTo>
                  <a:pt x="614" y="1101"/>
                  <a:pt x="620" y="1107"/>
                  <a:pt x="625" y="1118"/>
                </a:cubicBezTo>
                <a:cubicBezTo>
                  <a:pt x="620" y="1118"/>
                  <a:pt x="620" y="1118"/>
                  <a:pt x="614" y="1123"/>
                </a:cubicBezTo>
                <a:cubicBezTo>
                  <a:pt x="609" y="1123"/>
                  <a:pt x="598" y="1123"/>
                  <a:pt x="598" y="1118"/>
                </a:cubicBezTo>
                <a:cubicBezTo>
                  <a:pt x="598" y="1119"/>
                  <a:pt x="597" y="1120"/>
                  <a:pt x="595" y="1120"/>
                </a:cubicBezTo>
                <a:cubicBezTo>
                  <a:pt x="592" y="1120"/>
                  <a:pt x="587" y="1118"/>
                  <a:pt x="587" y="1118"/>
                </a:cubicBezTo>
                <a:cubicBezTo>
                  <a:pt x="587" y="1118"/>
                  <a:pt x="238" y="1162"/>
                  <a:pt x="111" y="1212"/>
                </a:cubicBezTo>
                <a:lnTo>
                  <a:pt x="55" y="1234"/>
                </a:lnTo>
                <a:lnTo>
                  <a:pt x="67" y="1267"/>
                </a:lnTo>
                <a:cubicBezTo>
                  <a:pt x="72" y="1284"/>
                  <a:pt x="83" y="1295"/>
                  <a:pt x="83" y="1300"/>
                </a:cubicBezTo>
                <a:cubicBezTo>
                  <a:pt x="88" y="1300"/>
                  <a:pt x="89" y="1312"/>
                  <a:pt x="92" y="1312"/>
                </a:cubicBezTo>
                <a:cubicBezTo>
                  <a:pt x="93" y="1312"/>
                  <a:pt x="93" y="1312"/>
                  <a:pt x="94" y="1311"/>
                </a:cubicBezTo>
                <a:lnTo>
                  <a:pt x="94" y="1311"/>
                </a:lnTo>
                <a:cubicBezTo>
                  <a:pt x="94" y="1317"/>
                  <a:pt x="89" y="1322"/>
                  <a:pt x="94" y="1322"/>
                </a:cubicBezTo>
                <a:cubicBezTo>
                  <a:pt x="94" y="1320"/>
                  <a:pt x="98" y="1320"/>
                  <a:pt x="103" y="1320"/>
                </a:cubicBezTo>
                <a:cubicBezTo>
                  <a:pt x="104" y="1320"/>
                  <a:pt x="105" y="1320"/>
                  <a:pt x="107" y="1319"/>
                </a:cubicBezTo>
                <a:lnTo>
                  <a:pt x="107" y="1319"/>
                </a:lnTo>
                <a:cubicBezTo>
                  <a:pt x="108" y="1321"/>
                  <a:pt x="111" y="1322"/>
                  <a:pt x="111" y="1322"/>
                </a:cubicBezTo>
                <a:lnTo>
                  <a:pt x="111" y="1317"/>
                </a:lnTo>
                <a:cubicBezTo>
                  <a:pt x="111" y="1319"/>
                  <a:pt x="109" y="1319"/>
                  <a:pt x="107" y="1319"/>
                </a:cubicBezTo>
                <a:lnTo>
                  <a:pt x="107" y="1319"/>
                </a:lnTo>
                <a:cubicBezTo>
                  <a:pt x="105" y="1318"/>
                  <a:pt x="105" y="1317"/>
                  <a:pt x="111" y="1317"/>
                </a:cubicBezTo>
                <a:lnTo>
                  <a:pt x="100" y="1317"/>
                </a:lnTo>
                <a:lnTo>
                  <a:pt x="100" y="1300"/>
                </a:lnTo>
                <a:cubicBezTo>
                  <a:pt x="94" y="1295"/>
                  <a:pt x="89" y="1295"/>
                  <a:pt x="89" y="1284"/>
                </a:cubicBezTo>
                <a:cubicBezTo>
                  <a:pt x="89" y="1273"/>
                  <a:pt x="94" y="1273"/>
                  <a:pt x="94" y="1273"/>
                </a:cubicBezTo>
                <a:lnTo>
                  <a:pt x="94" y="1267"/>
                </a:lnTo>
                <a:cubicBezTo>
                  <a:pt x="94" y="1261"/>
                  <a:pt x="94" y="1261"/>
                  <a:pt x="100" y="1261"/>
                </a:cubicBezTo>
                <a:lnTo>
                  <a:pt x="100" y="1256"/>
                </a:lnTo>
                <a:cubicBezTo>
                  <a:pt x="100" y="1256"/>
                  <a:pt x="100" y="1258"/>
                  <a:pt x="103" y="1258"/>
                </a:cubicBezTo>
                <a:cubicBezTo>
                  <a:pt x="105" y="1258"/>
                  <a:pt x="107" y="1258"/>
                  <a:pt x="111" y="1256"/>
                </a:cubicBezTo>
                <a:lnTo>
                  <a:pt x="111" y="1245"/>
                </a:lnTo>
                <a:lnTo>
                  <a:pt x="122" y="1245"/>
                </a:lnTo>
                <a:cubicBezTo>
                  <a:pt x="123" y="1248"/>
                  <a:pt x="125" y="1249"/>
                  <a:pt x="127" y="1249"/>
                </a:cubicBezTo>
                <a:cubicBezTo>
                  <a:pt x="132" y="1249"/>
                  <a:pt x="137" y="1244"/>
                  <a:pt x="141" y="1244"/>
                </a:cubicBezTo>
                <a:cubicBezTo>
                  <a:pt x="142" y="1244"/>
                  <a:pt x="143" y="1244"/>
                  <a:pt x="144" y="1245"/>
                </a:cubicBezTo>
                <a:lnTo>
                  <a:pt x="122" y="1256"/>
                </a:lnTo>
                <a:lnTo>
                  <a:pt x="127" y="1311"/>
                </a:lnTo>
                <a:lnTo>
                  <a:pt x="233" y="1289"/>
                </a:lnTo>
                <a:lnTo>
                  <a:pt x="233" y="1295"/>
                </a:lnTo>
                <a:lnTo>
                  <a:pt x="238" y="1289"/>
                </a:lnTo>
                <a:lnTo>
                  <a:pt x="249" y="1289"/>
                </a:lnTo>
                <a:cubicBezTo>
                  <a:pt x="249" y="1289"/>
                  <a:pt x="255" y="1289"/>
                  <a:pt x="249" y="1295"/>
                </a:cubicBezTo>
                <a:lnTo>
                  <a:pt x="260" y="1289"/>
                </a:lnTo>
                <a:lnTo>
                  <a:pt x="260" y="1295"/>
                </a:lnTo>
                <a:cubicBezTo>
                  <a:pt x="264" y="1295"/>
                  <a:pt x="275" y="1290"/>
                  <a:pt x="280" y="1290"/>
                </a:cubicBezTo>
                <a:cubicBezTo>
                  <a:pt x="283" y="1290"/>
                  <a:pt x="284" y="1291"/>
                  <a:pt x="282" y="1295"/>
                </a:cubicBezTo>
                <a:cubicBezTo>
                  <a:pt x="293" y="1289"/>
                  <a:pt x="304" y="1289"/>
                  <a:pt x="316" y="1284"/>
                </a:cubicBezTo>
                <a:lnTo>
                  <a:pt x="316" y="1284"/>
                </a:lnTo>
                <a:cubicBezTo>
                  <a:pt x="310" y="1287"/>
                  <a:pt x="315" y="1288"/>
                  <a:pt x="318" y="1289"/>
                </a:cubicBezTo>
                <a:lnTo>
                  <a:pt x="318" y="1289"/>
                </a:lnTo>
                <a:cubicBezTo>
                  <a:pt x="322" y="1287"/>
                  <a:pt x="323" y="1284"/>
                  <a:pt x="332" y="1284"/>
                </a:cubicBezTo>
                <a:cubicBezTo>
                  <a:pt x="338" y="1284"/>
                  <a:pt x="338" y="1289"/>
                  <a:pt x="332" y="1295"/>
                </a:cubicBezTo>
                <a:lnTo>
                  <a:pt x="338" y="1289"/>
                </a:lnTo>
                <a:lnTo>
                  <a:pt x="343" y="1284"/>
                </a:lnTo>
                <a:cubicBezTo>
                  <a:pt x="349" y="1284"/>
                  <a:pt x="343" y="1289"/>
                  <a:pt x="349" y="1289"/>
                </a:cubicBezTo>
                <a:lnTo>
                  <a:pt x="349" y="1284"/>
                </a:lnTo>
                <a:lnTo>
                  <a:pt x="360" y="1284"/>
                </a:lnTo>
                <a:cubicBezTo>
                  <a:pt x="360" y="1284"/>
                  <a:pt x="360" y="1273"/>
                  <a:pt x="365" y="1273"/>
                </a:cubicBezTo>
                <a:lnTo>
                  <a:pt x="371" y="1273"/>
                </a:lnTo>
                <a:cubicBezTo>
                  <a:pt x="368" y="1278"/>
                  <a:pt x="370" y="1278"/>
                  <a:pt x="372" y="1278"/>
                </a:cubicBezTo>
                <a:cubicBezTo>
                  <a:pt x="374" y="1278"/>
                  <a:pt x="376" y="1278"/>
                  <a:pt x="376" y="1284"/>
                </a:cubicBezTo>
                <a:lnTo>
                  <a:pt x="393" y="1284"/>
                </a:lnTo>
                <a:cubicBezTo>
                  <a:pt x="396" y="1281"/>
                  <a:pt x="397" y="1280"/>
                  <a:pt x="398" y="1280"/>
                </a:cubicBezTo>
                <a:cubicBezTo>
                  <a:pt x="400" y="1280"/>
                  <a:pt x="396" y="1289"/>
                  <a:pt x="404" y="1289"/>
                </a:cubicBezTo>
                <a:lnTo>
                  <a:pt x="404" y="1284"/>
                </a:lnTo>
                <a:cubicBezTo>
                  <a:pt x="406" y="1284"/>
                  <a:pt x="409" y="1285"/>
                  <a:pt x="411" y="1285"/>
                </a:cubicBezTo>
                <a:cubicBezTo>
                  <a:pt x="422" y="1285"/>
                  <a:pt x="429" y="1273"/>
                  <a:pt x="443" y="1273"/>
                </a:cubicBezTo>
                <a:lnTo>
                  <a:pt x="443" y="1273"/>
                </a:lnTo>
                <a:cubicBezTo>
                  <a:pt x="432" y="1273"/>
                  <a:pt x="432" y="1284"/>
                  <a:pt x="432" y="1284"/>
                </a:cubicBezTo>
                <a:cubicBezTo>
                  <a:pt x="443" y="1284"/>
                  <a:pt x="454" y="1273"/>
                  <a:pt x="470" y="1267"/>
                </a:cubicBezTo>
                <a:cubicBezTo>
                  <a:pt x="476" y="1273"/>
                  <a:pt x="476" y="1273"/>
                  <a:pt x="482" y="1273"/>
                </a:cubicBezTo>
                <a:cubicBezTo>
                  <a:pt x="487" y="1273"/>
                  <a:pt x="487" y="1273"/>
                  <a:pt x="487" y="1267"/>
                </a:cubicBezTo>
                <a:cubicBezTo>
                  <a:pt x="494" y="1267"/>
                  <a:pt x="502" y="1265"/>
                  <a:pt x="506" y="1265"/>
                </a:cubicBezTo>
                <a:cubicBezTo>
                  <a:pt x="508" y="1265"/>
                  <a:pt x="509" y="1265"/>
                  <a:pt x="509" y="1267"/>
                </a:cubicBezTo>
                <a:cubicBezTo>
                  <a:pt x="509" y="1264"/>
                  <a:pt x="511" y="1264"/>
                  <a:pt x="512" y="1264"/>
                </a:cubicBezTo>
                <a:cubicBezTo>
                  <a:pt x="513" y="1264"/>
                  <a:pt x="515" y="1264"/>
                  <a:pt x="515" y="1261"/>
                </a:cubicBezTo>
                <a:lnTo>
                  <a:pt x="515" y="1256"/>
                </a:lnTo>
                <a:cubicBezTo>
                  <a:pt x="517" y="1257"/>
                  <a:pt x="520" y="1257"/>
                  <a:pt x="522" y="1257"/>
                </a:cubicBezTo>
                <a:cubicBezTo>
                  <a:pt x="530" y="1257"/>
                  <a:pt x="535" y="1252"/>
                  <a:pt x="542" y="1252"/>
                </a:cubicBezTo>
                <a:cubicBezTo>
                  <a:pt x="546" y="1252"/>
                  <a:pt x="549" y="1253"/>
                  <a:pt x="553" y="1256"/>
                </a:cubicBezTo>
                <a:lnTo>
                  <a:pt x="559" y="1256"/>
                </a:lnTo>
                <a:lnTo>
                  <a:pt x="559" y="1261"/>
                </a:lnTo>
                <a:lnTo>
                  <a:pt x="587" y="1256"/>
                </a:lnTo>
                <a:lnTo>
                  <a:pt x="581" y="1256"/>
                </a:lnTo>
                <a:cubicBezTo>
                  <a:pt x="587" y="1256"/>
                  <a:pt x="587" y="1245"/>
                  <a:pt x="592" y="1245"/>
                </a:cubicBezTo>
                <a:cubicBezTo>
                  <a:pt x="590" y="1249"/>
                  <a:pt x="590" y="1250"/>
                  <a:pt x="592" y="1250"/>
                </a:cubicBezTo>
                <a:cubicBezTo>
                  <a:pt x="594" y="1250"/>
                  <a:pt x="601" y="1245"/>
                  <a:pt x="609" y="1245"/>
                </a:cubicBezTo>
                <a:lnTo>
                  <a:pt x="598" y="1245"/>
                </a:lnTo>
                <a:cubicBezTo>
                  <a:pt x="609" y="1245"/>
                  <a:pt x="609" y="1245"/>
                  <a:pt x="609" y="1239"/>
                </a:cubicBezTo>
                <a:cubicBezTo>
                  <a:pt x="613" y="1239"/>
                  <a:pt x="614" y="1242"/>
                  <a:pt x="616" y="1242"/>
                </a:cubicBezTo>
                <a:cubicBezTo>
                  <a:pt x="617" y="1242"/>
                  <a:pt x="618" y="1241"/>
                  <a:pt x="620" y="1239"/>
                </a:cubicBezTo>
                <a:lnTo>
                  <a:pt x="614" y="1239"/>
                </a:lnTo>
                <a:cubicBezTo>
                  <a:pt x="614" y="1239"/>
                  <a:pt x="614" y="1234"/>
                  <a:pt x="620" y="1234"/>
                </a:cubicBezTo>
                <a:cubicBezTo>
                  <a:pt x="625" y="1234"/>
                  <a:pt x="642" y="1234"/>
                  <a:pt x="642" y="1228"/>
                </a:cubicBezTo>
                <a:cubicBezTo>
                  <a:pt x="648" y="1228"/>
                  <a:pt x="642" y="1234"/>
                  <a:pt x="642" y="1234"/>
                </a:cubicBezTo>
                <a:cubicBezTo>
                  <a:pt x="648" y="1231"/>
                  <a:pt x="649" y="1231"/>
                  <a:pt x="651" y="1231"/>
                </a:cubicBezTo>
                <a:cubicBezTo>
                  <a:pt x="653" y="1231"/>
                  <a:pt x="656" y="1231"/>
                  <a:pt x="664" y="1228"/>
                </a:cubicBezTo>
                <a:lnTo>
                  <a:pt x="670" y="1217"/>
                </a:lnTo>
                <a:lnTo>
                  <a:pt x="692" y="1217"/>
                </a:lnTo>
                <a:lnTo>
                  <a:pt x="692" y="1228"/>
                </a:lnTo>
                <a:cubicBezTo>
                  <a:pt x="697" y="1223"/>
                  <a:pt x="702" y="1223"/>
                  <a:pt x="706" y="1223"/>
                </a:cubicBezTo>
                <a:cubicBezTo>
                  <a:pt x="710" y="1223"/>
                  <a:pt x="714" y="1223"/>
                  <a:pt x="720" y="1217"/>
                </a:cubicBezTo>
                <a:cubicBezTo>
                  <a:pt x="721" y="1216"/>
                  <a:pt x="723" y="1216"/>
                  <a:pt x="724" y="1216"/>
                </a:cubicBezTo>
                <a:cubicBezTo>
                  <a:pt x="728" y="1216"/>
                  <a:pt x="730" y="1219"/>
                  <a:pt x="732" y="1219"/>
                </a:cubicBezTo>
                <a:cubicBezTo>
                  <a:pt x="733" y="1219"/>
                  <a:pt x="734" y="1218"/>
                  <a:pt x="736" y="1212"/>
                </a:cubicBezTo>
                <a:lnTo>
                  <a:pt x="747" y="1212"/>
                </a:lnTo>
                <a:lnTo>
                  <a:pt x="747" y="1217"/>
                </a:lnTo>
                <a:lnTo>
                  <a:pt x="753" y="1212"/>
                </a:lnTo>
                <a:lnTo>
                  <a:pt x="758" y="1217"/>
                </a:lnTo>
                <a:cubicBezTo>
                  <a:pt x="760" y="1221"/>
                  <a:pt x="763" y="1222"/>
                  <a:pt x="766" y="1222"/>
                </a:cubicBezTo>
                <a:cubicBezTo>
                  <a:pt x="772" y="1222"/>
                  <a:pt x="780" y="1217"/>
                  <a:pt x="791" y="1217"/>
                </a:cubicBezTo>
                <a:lnTo>
                  <a:pt x="786" y="1212"/>
                </a:lnTo>
                <a:cubicBezTo>
                  <a:pt x="803" y="1206"/>
                  <a:pt x="830" y="1201"/>
                  <a:pt x="847" y="1201"/>
                </a:cubicBezTo>
                <a:cubicBezTo>
                  <a:pt x="847" y="1201"/>
                  <a:pt x="858" y="1206"/>
                  <a:pt x="847" y="1206"/>
                </a:cubicBezTo>
                <a:lnTo>
                  <a:pt x="869" y="1217"/>
                </a:lnTo>
                <a:lnTo>
                  <a:pt x="869" y="1228"/>
                </a:lnTo>
                <a:cubicBezTo>
                  <a:pt x="874" y="1234"/>
                  <a:pt x="913" y="1234"/>
                  <a:pt x="897" y="1239"/>
                </a:cubicBezTo>
                <a:cubicBezTo>
                  <a:pt x="919" y="1245"/>
                  <a:pt x="924" y="1245"/>
                  <a:pt x="946" y="1261"/>
                </a:cubicBezTo>
                <a:cubicBezTo>
                  <a:pt x="943" y="1261"/>
                  <a:pt x="941" y="1260"/>
                  <a:pt x="940" y="1260"/>
                </a:cubicBezTo>
                <a:cubicBezTo>
                  <a:pt x="934" y="1260"/>
                  <a:pt x="949" y="1268"/>
                  <a:pt x="949" y="1268"/>
                </a:cubicBezTo>
                <a:cubicBezTo>
                  <a:pt x="949" y="1268"/>
                  <a:pt x="948" y="1268"/>
                  <a:pt x="946" y="1267"/>
                </a:cubicBezTo>
                <a:lnTo>
                  <a:pt x="946" y="1267"/>
                </a:lnTo>
                <a:cubicBezTo>
                  <a:pt x="949" y="1270"/>
                  <a:pt x="952" y="1270"/>
                  <a:pt x="955" y="1270"/>
                </a:cubicBezTo>
                <a:cubicBezTo>
                  <a:pt x="959" y="1270"/>
                  <a:pt x="963" y="1270"/>
                  <a:pt x="969" y="1273"/>
                </a:cubicBezTo>
                <a:cubicBezTo>
                  <a:pt x="974" y="1284"/>
                  <a:pt x="969" y="1284"/>
                  <a:pt x="957" y="1284"/>
                </a:cubicBezTo>
                <a:lnTo>
                  <a:pt x="980" y="1284"/>
                </a:lnTo>
                <a:cubicBezTo>
                  <a:pt x="985" y="1289"/>
                  <a:pt x="980" y="1289"/>
                  <a:pt x="985" y="1295"/>
                </a:cubicBezTo>
                <a:lnTo>
                  <a:pt x="996" y="1295"/>
                </a:lnTo>
                <a:lnTo>
                  <a:pt x="1002" y="1300"/>
                </a:lnTo>
                <a:lnTo>
                  <a:pt x="1024" y="1300"/>
                </a:lnTo>
                <a:cubicBezTo>
                  <a:pt x="1013" y="1300"/>
                  <a:pt x="1029" y="1311"/>
                  <a:pt x="1024" y="1311"/>
                </a:cubicBezTo>
                <a:cubicBezTo>
                  <a:pt x="1029" y="1317"/>
                  <a:pt x="1029" y="1317"/>
                  <a:pt x="1040" y="1317"/>
                </a:cubicBezTo>
                <a:lnTo>
                  <a:pt x="1040" y="1311"/>
                </a:lnTo>
                <a:cubicBezTo>
                  <a:pt x="1057" y="1317"/>
                  <a:pt x="1040" y="1317"/>
                  <a:pt x="1057" y="1322"/>
                </a:cubicBezTo>
                <a:lnTo>
                  <a:pt x="1057" y="1317"/>
                </a:lnTo>
                <a:cubicBezTo>
                  <a:pt x="1068" y="1328"/>
                  <a:pt x="1090" y="1328"/>
                  <a:pt x="1096" y="1344"/>
                </a:cubicBezTo>
                <a:lnTo>
                  <a:pt x="1090" y="1344"/>
                </a:lnTo>
                <a:cubicBezTo>
                  <a:pt x="1107" y="1350"/>
                  <a:pt x="1118" y="1356"/>
                  <a:pt x="1140" y="1367"/>
                </a:cubicBezTo>
                <a:cubicBezTo>
                  <a:pt x="1140" y="1372"/>
                  <a:pt x="1140" y="1372"/>
                  <a:pt x="1151" y="1383"/>
                </a:cubicBezTo>
                <a:cubicBezTo>
                  <a:pt x="1162" y="1394"/>
                  <a:pt x="1168" y="1394"/>
                  <a:pt x="1168" y="1394"/>
                </a:cubicBezTo>
                <a:cubicBezTo>
                  <a:pt x="1173" y="1400"/>
                  <a:pt x="1195" y="1405"/>
                  <a:pt x="1195" y="1405"/>
                </a:cubicBezTo>
                <a:lnTo>
                  <a:pt x="1201" y="1405"/>
                </a:lnTo>
                <a:cubicBezTo>
                  <a:pt x="1096" y="1466"/>
                  <a:pt x="952" y="1566"/>
                  <a:pt x="841" y="1649"/>
                </a:cubicBezTo>
                <a:cubicBezTo>
                  <a:pt x="836" y="1649"/>
                  <a:pt x="836" y="1654"/>
                  <a:pt x="830" y="1654"/>
                </a:cubicBezTo>
                <a:lnTo>
                  <a:pt x="819" y="1654"/>
                </a:lnTo>
                <a:cubicBezTo>
                  <a:pt x="819" y="1654"/>
                  <a:pt x="814" y="1660"/>
                  <a:pt x="803" y="1671"/>
                </a:cubicBezTo>
                <a:lnTo>
                  <a:pt x="775" y="1671"/>
                </a:lnTo>
                <a:cubicBezTo>
                  <a:pt x="775" y="1665"/>
                  <a:pt x="769" y="1665"/>
                  <a:pt x="764" y="1665"/>
                </a:cubicBezTo>
                <a:cubicBezTo>
                  <a:pt x="758" y="1665"/>
                  <a:pt x="753" y="1665"/>
                  <a:pt x="753" y="1660"/>
                </a:cubicBezTo>
                <a:cubicBezTo>
                  <a:pt x="747" y="1660"/>
                  <a:pt x="758" y="1671"/>
                  <a:pt x="747" y="1671"/>
                </a:cubicBezTo>
                <a:cubicBezTo>
                  <a:pt x="747" y="1671"/>
                  <a:pt x="736" y="1671"/>
                  <a:pt x="736" y="1660"/>
                </a:cubicBezTo>
                <a:lnTo>
                  <a:pt x="731" y="1660"/>
                </a:lnTo>
                <a:lnTo>
                  <a:pt x="736" y="1654"/>
                </a:lnTo>
                <a:cubicBezTo>
                  <a:pt x="731" y="1654"/>
                  <a:pt x="725" y="1660"/>
                  <a:pt x="725" y="1660"/>
                </a:cubicBezTo>
                <a:cubicBezTo>
                  <a:pt x="720" y="1660"/>
                  <a:pt x="708" y="1660"/>
                  <a:pt x="708" y="1654"/>
                </a:cubicBezTo>
                <a:cubicBezTo>
                  <a:pt x="700" y="1654"/>
                  <a:pt x="687" y="1647"/>
                  <a:pt x="677" y="1647"/>
                </a:cubicBezTo>
                <a:cubicBezTo>
                  <a:pt x="674" y="1647"/>
                  <a:pt x="672" y="1648"/>
                  <a:pt x="670" y="1649"/>
                </a:cubicBezTo>
                <a:lnTo>
                  <a:pt x="664" y="1649"/>
                </a:lnTo>
                <a:lnTo>
                  <a:pt x="642" y="1654"/>
                </a:lnTo>
                <a:lnTo>
                  <a:pt x="598" y="1654"/>
                </a:lnTo>
                <a:cubicBezTo>
                  <a:pt x="590" y="1654"/>
                  <a:pt x="588" y="1652"/>
                  <a:pt x="582" y="1652"/>
                </a:cubicBezTo>
                <a:cubicBezTo>
                  <a:pt x="579" y="1652"/>
                  <a:pt x="576" y="1653"/>
                  <a:pt x="570" y="1654"/>
                </a:cubicBezTo>
                <a:lnTo>
                  <a:pt x="565" y="1654"/>
                </a:lnTo>
                <a:cubicBezTo>
                  <a:pt x="563" y="1655"/>
                  <a:pt x="562" y="1656"/>
                  <a:pt x="560" y="1656"/>
                </a:cubicBezTo>
                <a:cubicBezTo>
                  <a:pt x="553" y="1656"/>
                  <a:pt x="545" y="1649"/>
                  <a:pt x="553" y="1649"/>
                </a:cubicBezTo>
                <a:cubicBezTo>
                  <a:pt x="542" y="1649"/>
                  <a:pt x="537" y="1654"/>
                  <a:pt x="537" y="1654"/>
                </a:cubicBezTo>
                <a:cubicBezTo>
                  <a:pt x="526" y="1654"/>
                  <a:pt x="537" y="1654"/>
                  <a:pt x="531" y="1649"/>
                </a:cubicBezTo>
                <a:lnTo>
                  <a:pt x="498" y="1649"/>
                </a:lnTo>
                <a:cubicBezTo>
                  <a:pt x="495" y="1650"/>
                  <a:pt x="492" y="1650"/>
                  <a:pt x="490" y="1650"/>
                </a:cubicBezTo>
                <a:cubicBezTo>
                  <a:pt x="484" y="1650"/>
                  <a:pt x="481" y="1647"/>
                  <a:pt x="479" y="1647"/>
                </a:cubicBezTo>
                <a:cubicBezTo>
                  <a:pt x="478" y="1647"/>
                  <a:pt x="477" y="1648"/>
                  <a:pt x="476" y="1649"/>
                </a:cubicBezTo>
                <a:cubicBezTo>
                  <a:pt x="470" y="1649"/>
                  <a:pt x="459" y="1649"/>
                  <a:pt x="459" y="1643"/>
                </a:cubicBezTo>
                <a:lnTo>
                  <a:pt x="421" y="1643"/>
                </a:lnTo>
                <a:cubicBezTo>
                  <a:pt x="421" y="1638"/>
                  <a:pt x="421" y="1638"/>
                  <a:pt x="419" y="1638"/>
                </a:cubicBezTo>
                <a:cubicBezTo>
                  <a:pt x="417" y="1638"/>
                  <a:pt x="412" y="1638"/>
                  <a:pt x="404" y="1632"/>
                </a:cubicBezTo>
                <a:lnTo>
                  <a:pt x="404" y="1643"/>
                </a:lnTo>
                <a:cubicBezTo>
                  <a:pt x="387" y="1643"/>
                  <a:pt x="365" y="1627"/>
                  <a:pt x="338" y="1627"/>
                </a:cubicBezTo>
                <a:lnTo>
                  <a:pt x="338" y="1621"/>
                </a:lnTo>
                <a:lnTo>
                  <a:pt x="332" y="1627"/>
                </a:lnTo>
                <a:cubicBezTo>
                  <a:pt x="310" y="1621"/>
                  <a:pt x="277" y="1621"/>
                  <a:pt x="255" y="1616"/>
                </a:cubicBezTo>
                <a:cubicBezTo>
                  <a:pt x="251" y="1616"/>
                  <a:pt x="245" y="1618"/>
                  <a:pt x="238" y="1618"/>
                </a:cubicBezTo>
                <a:cubicBezTo>
                  <a:pt x="234" y="1618"/>
                  <a:pt x="231" y="1617"/>
                  <a:pt x="227" y="1616"/>
                </a:cubicBezTo>
                <a:cubicBezTo>
                  <a:pt x="205" y="1616"/>
                  <a:pt x="194" y="1616"/>
                  <a:pt x="172" y="1605"/>
                </a:cubicBezTo>
                <a:lnTo>
                  <a:pt x="172" y="1599"/>
                </a:lnTo>
                <a:lnTo>
                  <a:pt x="155" y="1599"/>
                </a:lnTo>
                <a:lnTo>
                  <a:pt x="122" y="1616"/>
                </a:lnTo>
                <a:lnTo>
                  <a:pt x="144" y="1588"/>
                </a:lnTo>
                <a:lnTo>
                  <a:pt x="116" y="1577"/>
                </a:lnTo>
                <a:lnTo>
                  <a:pt x="100" y="1621"/>
                </a:lnTo>
                <a:lnTo>
                  <a:pt x="94" y="1627"/>
                </a:lnTo>
                <a:lnTo>
                  <a:pt x="100" y="1643"/>
                </a:lnTo>
                <a:lnTo>
                  <a:pt x="100" y="1649"/>
                </a:lnTo>
                <a:cubicBezTo>
                  <a:pt x="100" y="1654"/>
                  <a:pt x="100" y="1660"/>
                  <a:pt x="94" y="1660"/>
                </a:cubicBezTo>
                <a:lnTo>
                  <a:pt x="100" y="1671"/>
                </a:lnTo>
                <a:lnTo>
                  <a:pt x="94" y="1676"/>
                </a:lnTo>
                <a:cubicBezTo>
                  <a:pt x="94" y="1676"/>
                  <a:pt x="94" y="1688"/>
                  <a:pt x="100" y="1699"/>
                </a:cubicBezTo>
                <a:cubicBezTo>
                  <a:pt x="100" y="1699"/>
                  <a:pt x="97" y="1701"/>
                  <a:pt x="96" y="1701"/>
                </a:cubicBezTo>
                <a:cubicBezTo>
                  <a:pt x="95" y="1701"/>
                  <a:pt x="94" y="1700"/>
                  <a:pt x="94" y="1699"/>
                </a:cubicBezTo>
                <a:lnTo>
                  <a:pt x="94" y="1704"/>
                </a:lnTo>
                <a:lnTo>
                  <a:pt x="89" y="1754"/>
                </a:lnTo>
                <a:lnTo>
                  <a:pt x="144" y="1759"/>
                </a:lnTo>
                <a:lnTo>
                  <a:pt x="156" y="1763"/>
                </a:lnTo>
                <a:lnTo>
                  <a:pt x="156" y="1763"/>
                </a:lnTo>
                <a:cubicBezTo>
                  <a:pt x="157" y="1761"/>
                  <a:pt x="159" y="1761"/>
                  <a:pt x="161" y="1761"/>
                </a:cubicBezTo>
                <a:cubicBezTo>
                  <a:pt x="165" y="1761"/>
                  <a:pt x="169" y="1762"/>
                  <a:pt x="172" y="1765"/>
                </a:cubicBezTo>
                <a:lnTo>
                  <a:pt x="194" y="1765"/>
                </a:lnTo>
                <a:cubicBezTo>
                  <a:pt x="199" y="1765"/>
                  <a:pt x="199" y="1771"/>
                  <a:pt x="210" y="1771"/>
                </a:cubicBezTo>
                <a:cubicBezTo>
                  <a:pt x="221" y="1771"/>
                  <a:pt x="227" y="1771"/>
                  <a:pt x="227" y="1765"/>
                </a:cubicBezTo>
                <a:cubicBezTo>
                  <a:pt x="233" y="1765"/>
                  <a:pt x="227" y="1771"/>
                  <a:pt x="233" y="1771"/>
                </a:cubicBezTo>
                <a:cubicBezTo>
                  <a:pt x="238" y="1771"/>
                  <a:pt x="255" y="1771"/>
                  <a:pt x="255" y="1782"/>
                </a:cubicBezTo>
                <a:cubicBezTo>
                  <a:pt x="256" y="1779"/>
                  <a:pt x="259" y="1778"/>
                  <a:pt x="262" y="1778"/>
                </a:cubicBezTo>
                <a:cubicBezTo>
                  <a:pt x="269" y="1778"/>
                  <a:pt x="278" y="1783"/>
                  <a:pt x="281" y="1783"/>
                </a:cubicBezTo>
                <a:cubicBezTo>
                  <a:pt x="282" y="1783"/>
                  <a:pt x="282" y="1782"/>
                  <a:pt x="282" y="1782"/>
                </a:cubicBezTo>
                <a:lnTo>
                  <a:pt x="288" y="1787"/>
                </a:lnTo>
                <a:cubicBezTo>
                  <a:pt x="288" y="1787"/>
                  <a:pt x="288" y="1782"/>
                  <a:pt x="293" y="1782"/>
                </a:cubicBezTo>
                <a:cubicBezTo>
                  <a:pt x="304" y="1782"/>
                  <a:pt x="304" y="1787"/>
                  <a:pt x="304" y="1787"/>
                </a:cubicBezTo>
                <a:lnTo>
                  <a:pt x="310" y="1782"/>
                </a:lnTo>
                <a:cubicBezTo>
                  <a:pt x="343" y="1793"/>
                  <a:pt x="387" y="1793"/>
                  <a:pt x="426" y="1798"/>
                </a:cubicBezTo>
                <a:lnTo>
                  <a:pt x="482" y="1798"/>
                </a:lnTo>
                <a:lnTo>
                  <a:pt x="504" y="1809"/>
                </a:lnTo>
                <a:lnTo>
                  <a:pt x="487" y="1798"/>
                </a:lnTo>
                <a:lnTo>
                  <a:pt x="504" y="1798"/>
                </a:lnTo>
                <a:cubicBezTo>
                  <a:pt x="526" y="1809"/>
                  <a:pt x="553" y="1815"/>
                  <a:pt x="581" y="1815"/>
                </a:cubicBezTo>
                <a:lnTo>
                  <a:pt x="592" y="1815"/>
                </a:lnTo>
                <a:cubicBezTo>
                  <a:pt x="504" y="1876"/>
                  <a:pt x="399" y="1948"/>
                  <a:pt x="321" y="2003"/>
                </a:cubicBezTo>
                <a:lnTo>
                  <a:pt x="316" y="2003"/>
                </a:lnTo>
                <a:cubicBezTo>
                  <a:pt x="316" y="1992"/>
                  <a:pt x="310" y="1992"/>
                  <a:pt x="310" y="1992"/>
                </a:cubicBezTo>
                <a:cubicBezTo>
                  <a:pt x="304" y="1992"/>
                  <a:pt x="288" y="1992"/>
                  <a:pt x="282" y="1986"/>
                </a:cubicBezTo>
                <a:lnTo>
                  <a:pt x="282" y="1992"/>
                </a:lnTo>
                <a:cubicBezTo>
                  <a:pt x="282" y="1990"/>
                  <a:pt x="282" y="1989"/>
                  <a:pt x="281" y="1989"/>
                </a:cubicBezTo>
                <a:cubicBezTo>
                  <a:pt x="279" y="1989"/>
                  <a:pt x="277" y="1992"/>
                  <a:pt x="277" y="1992"/>
                </a:cubicBezTo>
                <a:cubicBezTo>
                  <a:pt x="266" y="1992"/>
                  <a:pt x="260" y="2003"/>
                  <a:pt x="255" y="2003"/>
                </a:cubicBezTo>
                <a:cubicBezTo>
                  <a:pt x="255" y="1997"/>
                  <a:pt x="253" y="1997"/>
                  <a:pt x="252" y="1997"/>
                </a:cubicBezTo>
                <a:cubicBezTo>
                  <a:pt x="251" y="1997"/>
                  <a:pt x="249" y="1997"/>
                  <a:pt x="249" y="1992"/>
                </a:cubicBezTo>
                <a:cubicBezTo>
                  <a:pt x="242" y="1999"/>
                  <a:pt x="244" y="2002"/>
                  <a:pt x="247" y="2004"/>
                </a:cubicBezTo>
                <a:lnTo>
                  <a:pt x="247" y="2004"/>
                </a:lnTo>
                <a:cubicBezTo>
                  <a:pt x="242" y="2006"/>
                  <a:pt x="239" y="2006"/>
                  <a:pt x="236" y="2006"/>
                </a:cubicBezTo>
                <a:cubicBezTo>
                  <a:pt x="233" y="2006"/>
                  <a:pt x="230" y="2006"/>
                  <a:pt x="227" y="2009"/>
                </a:cubicBezTo>
                <a:cubicBezTo>
                  <a:pt x="225" y="2010"/>
                  <a:pt x="224" y="2011"/>
                  <a:pt x="223" y="2011"/>
                </a:cubicBezTo>
                <a:cubicBezTo>
                  <a:pt x="220" y="2011"/>
                  <a:pt x="218" y="2009"/>
                  <a:pt x="210" y="2009"/>
                </a:cubicBezTo>
                <a:lnTo>
                  <a:pt x="210" y="2003"/>
                </a:lnTo>
                <a:cubicBezTo>
                  <a:pt x="210" y="2003"/>
                  <a:pt x="210" y="2009"/>
                  <a:pt x="205" y="2009"/>
                </a:cubicBezTo>
                <a:lnTo>
                  <a:pt x="205" y="2003"/>
                </a:lnTo>
                <a:lnTo>
                  <a:pt x="199" y="2009"/>
                </a:lnTo>
                <a:lnTo>
                  <a:pt x="194" y="2009"/>
                </a:lnTo>
                <a:cubicBezTo>
                  <a:pt x="194" y="2009"/>
                  <a:pt x="199" y="2009"/>
                  <a:pt x="194" y="2014"/>
                </a:cubicBezTo>
                <a:lnTo>
                  <a:pt x="177" y="2014"/>
                </a:lnTo>
                <a:cubicBezTo>
                  <a:pt x="177" y="2016"/>
                  <a:pt x="177" y="2017"/>
                  <a:pt x="176" y="2017"/>
                </a:cubicBezTo>
                <a:cubicBezTo>
                  <a:pt x="174" y="2017"/>
                  <a:pt x="172" y="2014"/>
                  <a:pt x="172" y="2014"/>
                </a:cubicBezTo>
                <a:cubicBezTo>
                  <a:pt x="155" y="2020"/>
                  <a:pt x="150" y="2036"/>
                  <a:pt x="144" y="2047"/>
                </a:cubicBezTo>
                <a:lnTo>
                  <a:pt x="144" y="2064"/>
                </a:lnTo>
                <a:lnTo>
                  <a:pt x="138" y="2058"/>
                </a:lnTo>
                <a:lnTo>
                  <a:pt x="138" y="2064"/>
                </a:lnTo>
                <a:lnTo>
                  <a:pt x="127" y="2064"/>
                </a:lnTo>
                <a:lnTo>
                  <a:pt x="127" y="2069"/>
                </a:lnTo>
                <a:cubicBezTo>
                  <a:pt x="127" y="2069"/>
                  <a:pt x="125" y="2072"/>
                  <a:pt x="123" y="2072"/>
                </a:cubicBezTo>
                <a:cubicBezTo>
                  <a:pt x="122" y="2072"/>
                  <a:pt x="122" y="2071"/>
                  <a:pt x="122" y="2069"/>
                </a:cubicBezTo>
                <a:lnTo>
                  <a:pt x="116" y="2086"/>
                </a:lnTo>
                <a:cubicBezTo>
                  <a:pt x="116" y="2086"/>
                  <a:pt x="122" y="2092"/>
                  <a:pt x="116" y="2092"/>
                </a:cubicBezTo>
                <a:cubicBezTo>
                  <a:pt x="100" y="2097"/>
                  <a:pt x="122" y="2103"/>
                  <a:pt x="116" y="2114"/>
                </a:cubicBezTo>
                <a:cubicBezTo>
                  <a:pt x="122" y="2114"/>
                  <a:pt x="116" y="2119"/>
                  <a:pt x="122" y="2119"/>
                </a:cubicBezTo>
                <a:lnTo>
                  <a:pt x="122" y="2125"/>
                </a:lnTo>
                <a:cubicBezTo>
                  <a:pt x="116" y="2125"/>
                  <a:pt x="122" y="2130"/>
                  <a:pt x="116" y="2130"/>
                </a:cubicBezTo>
                <a:lnTo>
                  <a:pt x="122" y="2141"/>
                </a:lnTo>
                <a:lnTo>
                  <a:pt x="116" y="2141"/>
                </a:lnTo>
                <a:cubicBezTo>
                  <a:pt x="116" y="2141"/>
                  <a:pt x="122" y="2141"/>
                  <a:pt x="116" y="2147"/>
                </a:cubicBezTo>
                <a:lnTo>
                  <a:pt x="111" y="2147"/>
                </a:lnTo>
                <a:lnTo>
                  <a:pt x="111" y="2152"/>
                </a:lnTo>
                <a:cubicBezTo>
                  <a:pt x="100" y="2152"/>
                  <a:pt x="111" y="2158"/>
                  <a:pt x="111" y="2158"/>
                </a:cubicBezTo>
                <a:lnTo>
                  <a:pt x="116" y="2158"/>
                </a:lnTo>
                <a:cubicBezTo>
                  <a:pt x="116" y="2158"/>
                  <a:pt x="122" y="2169"/>
                  <a:pt x="116" y="2169"/>
                </a:cubicBezTo>
                <a:lnTo>
                  <a:pt x="111" y="2169"/>
                </a:lnTo>
                <a:cubicBezTo>
                  <a:pt x="111" y="2172"/>
                  <a:pt x="112" y="2172"/>
                  <a:pt x="113" y="2172"/>
                </a:cubicBezTo>
                <a:cubicBezTo>
                  <a:pt x="114" y="2172"/>
                  <a:pt x="114" y="2172"/>
                  <a:pt x="111" y="2175"/>
                </a:cubicBezTo>
                <a:cubicBezTo>
                  <a:pt x="116" y="2175"/>
                  <a:pt x="111" y="2180"/>
                  <a:pt x="111" y="2180"/>
                </a:cubicBezTo>
                <a:cubicBezTo>
                  <a:pt x="111" y="2186"/>
                  <a:pt x="116" y="2186"/>
                  <a:pt x="122" y="2186"/>
                </a:cubicBezTo>
                <a:cubicBezTo>
                  <a:pt x="122" y="2186"/>
                  <a:pt x="111" y="2180"/>
                  <a:pt x="116" y="2180"/>
                </a:cubicBezTo>
                <a:cubicBezTo>
                  <a:pt x="116" y="2180"/>
                  <a:pt x="122" y="2180"/>
                  <a:pt x="122" y="2186"/>
                </a:cubicBezTo>
                <a:cubicBezTo>
                  <a:pt x="122" y="2186"/>
                  <a:pt x="122" y="2197"/>
                  <a:pt x="116" y="2197"/>
                </a:cubicBezTo>
                <a:lnTo>
                  <a:pt x="111" y="2197"/>
                </a:lnTo>
                <a:cubicBezTo>
                  <a:pt x="116" y="2197"/>
                  <a:pt x="116" y="2197"/>
                  <a:pt x="111" y="2202"/>
                </a:cubicBezTo>
                <a:lnTo>
                  <a:pt x="116" y="2202"/>
                </a:lnTo>
                <a:cubicBezTo>
                  <a:pt x="127" y="2202"/>
                  <a:pt x="111" y="2202"/>
                  <a:pt x="111" y="2208"/>
                </a:cubicBezTo>
                <a:lnTo>
                  <a:pt x="116" y="2208"/>
                </a:lnTo>
                <a:cubicBezTo>
                  <a:pt x="116" y="2208"/>
                  <a:pt x="111" y="2213"/>
                  <a:pt x="116" y="2213"/>
                </a:cubicBezTo>
                <a:lnTo>
                  <a:pt x="111" y="2224"/>
                </a:lnTo>
                <a:cubicBezTo>
                  <a:pt x="111" y="2224"/>
                  <a:pt x="111" y="2230"/>
                  <a:pt x="116" y="2230"/>
                </a:cubicBezTo>
                <a:cubicBezTo>
                  <a:pt x="116" y="2227"/>
                  <a:pt x="115" y="2227"/>
                  <a:pt x="114" y="2227"/>
                </a:cubicBezTo>
                <a:cubicBezTo>
                  <a:pt x="114" y="2227"/>
                  <a:pt x="114" y="2227"/>
                  <a:pt x="116" y="2224"/>
                </a:cubicBezTo>
                <a:lnTo>
                  <a:pt x="122" y="2224"/>
                </a:lnTo>
                <a:cubicBezTo>
                  <a:pt x="122" y="2224"/>
                  <a:pt x="127" y="2230"/>
                  <a:pt x="122" y="2230"/>
                </a:cubicBezTo>
                <a:cubicBezTo>
                  <a:pt x="122" y="2230"/>
                  <a:pt x="127" y="2230"/>
                  <a:pt x="127" y="2235"/>
                </a:cubicBezTo>
                <a:lnTo>
                  <a:pt x="122" y="2235"/>
                </a:lnTo>
                <a:lnTo>
                  <a:pt x="122" y="2241"/>
                </a:lnTo>
                <a:lnTo>
                  <a:pt x="116" y="2241"/>
                </a:lnTo>
                <a:cubicBezTo>
                  <a:pt x="122" y="2241"/>
                  <a:pt x="116" y="2241"/>
                  <a:pt x="122" y="2252"/>
                </a:cubicBezTo>
                <a:cubicBezTo>
                  <a:pt x="122" y="2254"/>
                  <a:pt x="123" y="2254"/>
                  <a:pt x="125" y="2254"/>
                </a:cubicBezTo>
                <a:lnTo>
                  <a:pt x="125" y="2254"/>
                </a:lnTo>
                <a:lnTo>
                  <a:pt x="122" y="2258"/>
                </a:lnTo>
                <a:lnTo>
                  <a:pt x="127" y="2258"/>
                </a:lnTo>
                <a:lnTo>
                  <a:pt x="127" y="2263"/>
                </a:lnTo>
                <a:cubicBezTo>
                  <a:pt x="127" y="2263"/>
                  <a:pt x="127" y="2258"/>
                  <a:pt x="138" y="2258"/>
                </a:cubicBezTo>
                <a:lnTo>
                  <a:pt x="138" y="2263"/>
                </a:lnTo>
                <a:cubicBezTo>
                  <a:pt x="138" y="2261"/>
                  <a:pt x="139" y="2261"/>
                  <a:pt x="140" y="2261"/>
                </a:cubicBezTo>
                <a:cubicBezTo>
                  <a:pt x="142" y="2261"/>
                  <a:pt x="144" y="2263"/>
                  <a:pt x="144" y="2263"/>
                </a:cubicBezTo>
                <a:lnTo>
                  <a:pt x="144" y="2269"/>
                </a:lnTo>
                <a:lnTo>
                  <a:pt x="144" y="2280"/>
                </a:lnTo>
                <a:lnTo>
                  <a:pt x="144" y="2285"/>
                </a:lnTo>
                <a:lnTo>
                  <a:pt x="150" y="2285"/>
                </a:lnTo>
                <a:cubicBezTo>
                  <a:pt x="144" y="2285"/>
                  <a:pt x="150" y="2291"/>
                  <a:pt x="144" y="2291"/>
                </a:cubicBezTo>
                <a:cubicBezTo>
                  <a:pt x="144" y="2296"/>
                  <a:pt x="144" y="2296"/>
                  <a:pt x="150" y="2296"/>
                </a:cubicBezTo>
                <a:cubicBezTo>
                  <a:pt x="155" y="2296"/>
                  <a:pt x="150" y="2291"/>
                  <a:pt x="150" y="2291"/>
                </a:cubicBezTo>
                <a:cubicBezTo>
                  <a:pt x="153" y="2291"/>
                  <a:pt x="159" y="2288"/>
                  <a:pt x="163" y="2288"/>
                </a:cubicBezTo>
                <a:cubicBezTo>
                  <a:pt x="165" y="2288"/>
                  <a:pt x="166" y="2289"/>
                  <a:pt x="166" y="2291"/>
                </a:cubicBezTo>
                <a:lnTo>
                  <a:pt x="172" y="2291"/>
                </a:lnTo>
                <a:cubicBezTo>
                  <a:pt x="166" y="2296"/>
                  <a:pt x="166" y="2307"/>
                  <a:pt x="172" y="2307"/>
                </a:cubicBezTo>
                <a:cubicBezTo>
                  <a:pt x="172" y="2307"/>
                  <a:pt x="172" y="2296"/>
                  <a:pt x="177" y="2296"/>
                </a:cubicBezTo>
                <a:cubicBezTo>
                  <a:pt x="177" y="2296"/>
                  <a:pt x="177" y="2307"/>
                  <a:pt x="183" y="2307"/>
                </a:cubicBezTo>
                <a:lnTo>
                  <a:pt x="194" y="2307"/>
                </a:lnTo>
                <a:cubicBezTo>
                  <a:pt x="199" y="2307"/>
                  <a:pt x="199" y="2307"/>
                  <a:pt x="199" y="2313"/>
                </a:cubicBezTo>
                <a:cubicBezTo>
                  <a:pt x="199" y="2313"/>
                  <a:pt x="199" y="2307"/>
                  <a:pt x="205" y="2307"/>
                </a:cubicBezTo>
                <a:cubicBezTo>
                  <a:pt x="199" y="2313"/>
                  <a:pt x="205" y="2313"/>
                  <a:pt x="205" y="2313"/>
                </a:cubicBezTo>
                <a:lnTo>
                  <a:pt x="205" y="2318"/>
                </a:lnTo>
                <a:cubicBezTo>
                  <a:pt x="205" y="2313"/>
                  <a:pt x="210" y="2313"/>
                  <a:pt x="210" y="2313"/>
                </a:cubicBezTo>
                <a:lnTo>
                  <a:pt x="210" y="2313"/>
                </a:lnTo>
                <a:cubicBezTo>
                  <a:pt x="208" y="2316"/>
                  <a:pt x="208" y="2316"/>
                  <a:pt x="208" y="2316"/>
                </a:cubicBezTo>
                <a:cubicBezTo>
                  <a:pt x="209" y="2316"/>
                  <a:pt x="210" y="2316"/>
                  <a:pt x="210" y="2318"/>
                </a:cubicBezTo>
                <a:cubicBezTo>
                  <a:pt x="210" y="2316"/>
                  <a:pt x="213" y="2316"/>
                  <a:pt x="216" y="2316"/>
                </a:cubicBezTo>
                <a:cubicBezTo>
                  <a:pt x="219" y="2316"/>
                  <a:pt x="221" y="2316"/>
                  <a:pt x="221" y="2313"/>
                </a:cubicBezTo>
                <a:lnTo>
                  <a:pt x="221" y="2318"/>
                </a:lnTo>
                <a:cubicBezTo>
                  <a:pt x="221" y="2324"/>
                  <a:pt x="227" y="2324"/>
                  <a:pt x="227" y="2324"/>
                </a:cubicBezTo>
                <a:lnTo>
                  <a:pt x="227" y="2318"/>
                </a:lnTo>
                <a:lnTo>
                  <a:pt x="227" y="2313"/>
                </a:lnTo>
                <a:cubicBezTo>
                  <a:pt x="227" y="2310"/>
                  <a:pt x="227" y="2310"/>
                  <a:pt x="228" y="2310"/>
                </a:cubicBezTo>
                <a:cubicBezTo>
                  <a:pt x="228" y="2310"/>
                  <a:pt x="230" y="2310"/>
                  <a:pt x="233" y="2307"/>
                </a:cubicBezTo>
                <a:lnTo>
                  <a:pt x="233" y="2307"/>
                </a:lnTo>
                <a:cubicBezTo>
                  <a:pt x="233" y="2307"/>
                  <a:pt x="227" y="2318"/>
                  <a:pt x="233" y="2318"/>
                </a:cubicBezTo>
                <a:lnTo>
                  <a:pt x="238" y="2313"/>
                </a:lnTo>
                <a:cubicBezTo>
                  <a:pt x="238" y="2311"/>
                  <a:pt x="239" y="2310"/>
                  <a:pt x="241" y="2309"/>
                </a:cubicBezTo>
                <a:lnTo>
                  <a:pt x="241" y="2309"/>
                </a:lnTo>
                <a:lnTo>
                  <a:pt x="249" y="2313"/>
                </a:lnTo>
                <a:cubicBezTo>
                  <a:pt x="249" y="2313"/>
                  <a:pt x="255" y="2313"/>
                  <a:pt x="255" y="2307"/>
                </a:cubicBezTo>
                <a:cubicBezTo>
                  <a:pt x="255" y="2307"/>
                  <a:pt x="249" y="2296"/>
                  <a:pt x="255" y="2296"/>
                </a:cubicBezTo>
                <a:lnTo>
                  <a:pt x="260" y="2296"/>
                </a:lnTo>
                <a:lnTo>
                  <a:pt x="260" y="2291"/>
                </a:lnTo>
                <a:cubicBezTo>
                  <a:pt x="262" y="2293"/>
                  <a:pt x="263" y="2293"/>
                  <a:pt x="265" y="2293"/>
                </a:cubicBezTo>
                <a:cubicBezTo>
                  <a:pt x="267" y="2293"/>
                  <a:pt x="269" y="2291"/>
                  <a:pt x="277" y="2291"/>
                </a:cubicBezTo>
                <a:cubicBezTo>
                  <a:pt x="271" y="2288"/>
                  <a:pt x="271" y="2288"/>
                  <a:pt x="273" y="2288"/>
                </a:cubicBezTo>
                <a:cubicBezTo>
                  <a:pt x="274" y="2288"/>
                  <a:pt x="277" y="2288"/>
                  <a:pt x="277" y="2285"/>
                </a:cubicBezTo>
                <a:lnTo>
                  <a:pt x="282" y="2291"/>
                </a:lnTo>
                <a:cubicBezTo>
                  <a:pt x="283" y="2291"/>
                  <a:pt x="283" y="2291"/>
                  <a:pt x="283" y="2291"/>
                </a:cubicBezTo>
                <a:lnTo>
                  <a:pt x="283" y="2291"/>
                </a:lnTo>
                <a:cubicBezTo>
                  <a:pt x="283" y="2290"/>
                  <a:pt x="284" y="2289"/>
                  <a:pt x="285" y="2289"/>
                </a:cubicBezTo>
                <a:cubicBezTo>
                  <a:pt x="286" y="2289"/>
                  <a:pt x="287" y="2290"/>
                  <a:pt x="288" y="2291"/>
                </a:cubicBezTo>
                <a:cubicBezTo>
                  <a:pt x="288" y="2293"/>
                  <a:pt x="288" y="2293"/>
                  <a:pt x="288" y="2293"/>
                </a:cubicBezTo>
                <a:cubicBezTo>
                  <a:pt x="288" y="2293"/>
                  <a:pt x="290" y="2291"/>
                  <a:pt x="293" y="2291"/>
                </a:cubicBezTo>
                <a:cubicBezTo>
                  <a:pt x="304" y="2291"/>
                  <a:pt x="294" y="2285"/>
                  <a:pt x="293" y="2280"/>
                </a:cubicBezTo>
                <a:lnTo>
                  <a:pt x="293" y="2280"/>
                </a:lnTo>
                <a:cubicBezTo>
                  <a:pt x="294" y="2284"/>
                  <a:pt x="299" y="2287"/>
                  <a:pt x="302" y="2287"/>
                </a:cubicBezTo>
                <a:cubicBezTo>
                  <a:pt x="304" y="2287"/>
                  <a:pt x="304" y="2287"/>
                  <a:pt x="304" y="2285"/>
                </a:cubicBezTo>
                <a:cubicBezTo>
                  <a:pt x="304" y="2283"/>
                  <a:pt x="303" y="2282"/>
                  <a:pt x="302" y="2281"/>
                </a:cubicBezTo>
                <a:lnTo>
                  <a:pt x="302" y="2281"/>
                </a:lnTo>
                <a:cubicBezTo>
                  <a:pt x="301" y="2282"/>
                  <a:pt x="301" y="2282"/>
                  <a:pt x="300" y="2282"/>
                </a:cubicBezTo>
                <a:cubicBezTo>
                  <a:pt x="299" y="2282"/>
                  <a:pt x="296" y="2281"/>
                  <a:pt x="293" y="2280"/>
                </a:cubicBezTo>
                <a:lnTo>
                  <a:pt x="293" y="2280"/>
                </a:lnTo>
                <a:cubicBezTo>
                  <a:pt x="293" y="2280"/>
                  <a:pt x="293" y="2280"/>
                  <a:pt x="293" y="2280"/>
                </a:cubicBezTo>
                <a:lnTo>
                  <a:pt x="293" y="2280"/>
                </a:lnTo>
                <a:cubicBezTo>
                  <a:pt x="293" y="2280"/>
                  <a:pt x="299" y="2280"/>
                  <a:pt x="302" y="2281"/>
                </a:cubicBezTo>
                <a:lnTo>
                  <a:pt x="302" y="2281"/>
                </a:lnTo>
                <a:cubicBezTo>
                  <a:pt x="304" y="2280"/>
                  <a:pt x="304" y="2275"/>
                  <a:pt x="304" y="2269"/>
                </a:cubicBezTo>
                <a:cubicBezTo>
                  <a:pt x="301" y="2267"/>
                  <a:pt x="300" y="2266"/>
                  <a:pt x="299" y="2266"/>
                </a:cubicBezTo>
                <a:cubicBezTo>
                  <a:pt x="298" y="2266"/>
                  <a:pt x="299" y="2269"/>
                  <a:pt x="288" y="2269"/>
                </a:cubicBezTo>
                <a:cubicBezTo>
                  <a:pt x="288" y="2269"/>
                  <a:pt x="293" y="2280"/>
                  <a:pt x="288" y="2280"/>
                </a:cubicBezTo>
                <a:cubicBezTo>
                  <a:pt x="288" y="2280"/>
                  <a:pt x="288" y="2269"/>
                  <a:pt x="282" y="2269"/>
                </a:cubicBezTo>
                <a:cubicBezTo>
                  <a:pt x="282" y="2268"/>
                  <a:pt x="281" y="2267"/>
                  <a:pt x="281" y="2267"/>
                </a:cubicBezTo>
                <a:cubicBezTo>
                  <a:pt x="278" y="2267"/>
                  <a:pt x="282" y="2280"/>
                  <a:pt x="277" y="2280"/>
                </a:cubicBezTo>
                <a:lnTo>
                  <a:pt x="277" y="2269"/>
                </a:lnTo>
                <a:lnTo>
                  <a:pt x="277" y="2263"/>
                </a:lnTo>
                <a:cubicBezTo>
                  <a:pt x="282" y="2263"/>
                  <a:pt x="288" y="2258"/>
                  <a:pt x="293" y="2252"/>
                </a:cubicBezTo>
                <a:cubicBezTo>
                  <a:pt x="304" y="2252"/>
                  <a:pt x="304" y="2241"/>
                  <a:pt x="310" y="2235"/>
                </a:cubicBezTo>
                <a:lnTo>
                  <a:pt x="310" y="2230"/>
                </a:lnTo>
                <a:lnTo>
                  <a:pt x="316" y="2230"/>
                </a:lnTo>
                <a:cubicBezTo>
                  <a:pt x="316" y="2230"/>
                  <a:pt x="318" y="2232"/>
                  <a:pt x="318" y="2234"/>
                </a:cubicBezTo>
                <a:lnTo>
                  <a:pt x="318" y="2234"/>
                </a:lnTo>
                <a:cubicBezTo>
                  <a:pt x="326" y="2231"/>
                  <a:pt x="343" y="2234"/>
                  <a:pt x="343" y="2224"/>
                </a:cubicBezTo>
                <a:cubicBezTo>
                  <a:pt x="349" y="2224"/>
                  <a:pt x="343" y="2224"/>
                  <a:pt x="349" y="2230"/>
                </a:cubicBezTo>
                <a:cubicBezTo>
                  <a:pt x="349" y="2224"/>
                  <a:pt x="365" y="2224"/>
                  <a:pt x="365" y="2213"/>
                </a:cubicBezTo>
                <a:cubicBezTo>
                  <a:pt x="376" y="2208"/>
                  <a:pt x="376" y="2197"/>
                  <a:pt x="376" y="2186"/>
                </a:cubicBezTo>
                <a:cubicBezTo>
                  <a:pt x="376" y="2186"/>
                  <a:pt x="376" y="2180"/>
                  <a:pt x="371" y="2180"/>
                </a:cubicBezTo>
                <a:cubicBezTo>
                  <a:pt x="376" y="2175"/>
                  <a:pt x="376" y="2152"/>
                  <a:pt x="376" y="2141"/>
                </a:cubicBezTo>
                <a:cubicBezTo>
                  <a:pt x="376" y="2125"/>
                  <a:pt x="371" y="2114"/>
                  <a:pt x="371" y="2103"/>
                </a:cubicBezTo>
                <a:lnTo>
                  <a:pt x="387" y="2092"/>
                </a:lnTo>
                <a:lnTo>
                  <a:pt x="387" y="2097"/>
                </a:lnTo>
                <a:lnTo>
                  <a:pt x="393" y="2086"/>
                </a:lnTo>
                <a:lnTo>
                  <a:pt x="399" y="2086"/>
                </a:lnTo>
                <a:cubicBezTo>
                  <a:pt x="399" y="2086"/>
                  <a:pt x="409" y="2086"/>
                  <a:pt x="408" y="2089"/>
                </a:cubicBezTo>
                <a:lnTo>
                  <a:pt x="408" y="2089"/>
                </a:lnTo>
                <a:lnTo>
                  <a:pt x="426" y="2075"/>
                </a:lnTo>
                <a:lnTo>
                  <a:pt x="432" y="2086"/>
                </a:lnTo>
                <a:cubicBezTo>
                  <a:pt x="440" y="2077"/>
                  <a:pt x="452" y="2066"/>
                  <a:pt x="457" y="2066"/>
                </a:cubicBezTo>
                <a:cubicBezTo>
                  <a:pt x="459" y="2066"/>
                  <a:pt x="459" y="2067"/>
                  <a:pt x="459" y="2069"/>
                </a:cubicBezTo>
                <a:cubicBezTo>
                  <a:pt x="475" y="2059"/>
                  <a:pt x="481" y="2058"/>
                  <a:pt x="500" y="2040"/>
                </a:cubicBezTo>
                <a:lnTo>
                  <a:pt x="500" y="2040"/>
                </a:lnTo>
                <a:cubicBezTo>
                  <a:pt x="500" y="2040"/>
                  <a:pt x="500" y="2040"/>
                  <a:pt x="500" y="2040"/>
                </a:cubicBezTo>
                <a:cubicBezTo>
                  <a:pt x="503" y="2040"/>
                  <a:pt x="510" y="2038"/>
                  <a:pt x="513" y="2038"/>
                </a:cubicBezTo>
                <a:cubicBezTo>
                  <a:pt x="514" y="2038"/>
                  <a:pt x="514" y="2039"/>
                  <a:pt x="509" y="2042"/>
                </a:cubicBezTo>
                <a:cubicBezTo>
                  <a:pt x="526" y="2036"/>
                  <a:pt x="515" y="2031"/>
                  <a:pt x="526" y="2031"/>
                </a:cubicBezTo>
                <a:cubicBezTo>
                  <a:pt x="531" y="2031"/>
                  <a:pt x="531" y="2036"/>
                  <a:pt x="526" y="2042"/>
                </a:cubicBezTo>
                <a:lnTo>
                  <a:pt x="531" y="2036"/>
                </a:lnTo>
                <a:lnTo>
                  <a:pt x="537" y="2031"/>
                </a:lnTo>
                <a:cubicBezTo>
                  <a:pt x="541" y="2031"/>
                  <a:pt x="542" y="2033"/>
                  <a:pt x="546" y="2033"/>
                </a:cubicBezTo>
                <a:cubicBezTo>
                  <a:pt x="547" y="2033"/>
                  <a:pt x="550" y="2032"/>
                  <a:pt x="553" y="2031"/>
                </a:cubicBezTo>
                <a:lnTo>
                  <a:pt x="553" y="2020"/>
                </a:lnTo>
                <a:lnTo>
                  <a:pt x="559" y="2020"/>
                </a:lnTo>
                <a:cubicBezTo>
                  <a:pt x="553" y="2020"/>
                  <a:pt x="559" y="2014"/>
                  <a:pt x="565" y="2014"/>
                </a:cubicBezTo>
                <a:lnTo>
                  <a:pt x="570" y="2009"/>
                </a:lnTo>
                <a:lnTo>
                  <a:pt x="570" y="2009"/>
                </a:lnTo>
                <a:cubicBezTo>
                  <a:pt x="569" y="2010"/>
                  <a:pt x="569" y="2010"/>
                  <a:pt x="569" y="2010"/>
                </a:cubicBezTo>
                <a:cubicBezTo>
                  <a:pt x="570" y="2010"/>
                  <a:pt x="576" y="2007"/>
                  <a:pt x="579" y="2007"/>
                </a:cubicBezTo>
                <a:cubicBezTo>
                  <a:pt x="580" y="2007"/>
                  <a:pt x="581" y="2007"/>
                  <a:pt x="581" y="2009"/>
                </a:cubicBezTo>
                <a:cubicBezTo>
                  <a:pt x="587" y="2003"/>
                  <a:pt x="587" y="2003"/>
                  <a:pt x="598" y="1992"/>
                </a:cubicBezTo>
                <a:lnTo>
                  <a:pt x="592" y="1992"/>
                </a:lnTo>
                <a:cubicBezTo>
                  <a:pt x="596" y="1989"/>
                  <a:pt x="598" y="1989"/>
                  <a:pt x="599" y="1989"/>
                </a:cubicBezTo>
                <a:cubicBezTo>
                  <a:pt x="602" y="1989"/>
                  <a:pt x="600" y="1993"/>
                  <a:pt x="601" y="1993"/>
                </a:cubicBezTo>
                <a:cubicBezTo>
                  <a:pt x="602" y="1993"/>
                  <a:pt x="604" y="1991"/>
                  <a:pt x="609" y="1986"/>
                </a:cubicBezTo>
                <a:cubicBezTo>
                  <a:pt x="625" y="1981"/>
                  <a:pt x="637" y="1964"/>
                  <a:pt x="648" y="1959"/>
                </a:cubicBezTo>
                <a:lnTo>
                  <a:pt x="648" y="1959"/>
                </a:lnTo>
                <a:cubicBezTo>
                  <a:pt x="642" y="1964"/>
                  <a:pt x="648" y="1964"/>
                  <a:pt x="648" y="1964"/>
                </a:cubicBezTo>
                <a:cubicBezTo>
                  <a:pt x="653" y="1959"/>
                  <a:pt x="675" y="1948"/>
                  <a:pt x="681" y="1937"/>
                </a:cubicBezTo>
                <a:lnTo>
                  <a:pt x="681" y="1937"/>
                </a:lnTo>
                <a:cubicBezTo>
                  <a:pt x="648" y="2042"/>
                  <a:pt x="553" y="2313"/>
                  <a:pt x="559" y="2401"/>
                </a:cubicBezTo>
                <a:cubicBezTo>
                  <a:pt x="559" y="2407"/>
                  <a:pt x="559" y="2418"/>
                  <a:pt x="565" y="2418"/>
                </a:cubicBezTo>
                <a:cubicBezTo>
                  <a:pt x="565" y="2424"/>
                  <a:pt x="559" y="2424"/>
                  <a:pt x="559" y="2429"/>
                </a:cubicBezTo>
                <a:cubicBezTo>
                  <a:pt x="560" y="2428"/>
                  <a:pt x="561" y="2427"/>
                  <a:pt x="562" y="2427"/>
                </a:cubicBezTo>
                <a:cubicBezTo>
                  <a:pt x="564" y="2427"/>
                  <a:pt x="565" y="2431"/>
                  <a:pt x="567" y="2431"/>
                </a:cubicBezTo>
                <a:cubicBezTo>
                  <a:pt x="568" y="2431"/>
                  <a:pt x="569" y="2430"/>
                  <a:pt x="570" y="2429"/>
                </a:cubicBezTo>
                <a:lnTo>
                  <a:pt x="570" y="2435"/>
                </a:lnTo>
                <a:cubicBezTo>
                  <a:pt x="570" y="2435"/>
                  <a:pt x="570" y="2429"/>
                  <a:pt x="581" y="2429"/>
                </a:cubicBezTo>
                <a:lnTo>
                  <a:pt x="570" y="2424"/>
                </a:lnTo>
                <a:cubicBezTo>
                  <a:pt x="570" y="2418"/>
                  <a:pt x="581" y="2418"/>
                  <a:pt x="581" y="2418"/>
                </a:cubicBezTo>
                <a:cubicBezTo>
                  <a:pt x="581" y="2407"/>
                  <a:pt x="570" y="2401"/>
                  <a:pt x="581" y="2396"/>
                </a:cubicBezTo>
                <a:cubicBezTo>
                  <a:pt x="581" y="2390"/>
                  <a:pt x="587" y="2390"/>
                  <a:pt x="587" y="2390"/>
                </a:cubicBezTo>
                <a:lnTo>
                  <a:pt x="592" y="2379"/>
                </a:lnTo>
                <a:lnTo>
                  <a:pt x="592" y="2379"/>
                </a:lnTo>
                <a:cubicBezTo>
                  <a:pt x="588" y="2388"/>
                  <a:pt x="590" y="2393"/>
                  <a:pt x="592" y="2395"/>
                </a:cubicBezTo>
                <a:lnTo>
                  <a:pt x="592" y="2395"/>
                </a:lnTo>
                <a:lnTo>
                  <a:pt x="587" y="2407"/>
                </a:lnTo>
                <a:lnTo>
                  <a:pt x="581" y="2429"/>
                </a:lnTo>
                <a:lnTo>
                  <a:pt x="637" y="2451"/>
                </a:lnTo>
                <a:lnTo>
                  <a:pt x="648" y="2401"/>
                </a:lnTo>
                <a:lnTo>
                  <a:pt x="648" y="2396"/>
                </a:lnTo>
                <a:cubicBezTo>
                  <a:pt x="648" y="2396"/>
                  <a:pt x="650" y="2393"/>
                  <a:pt x="652" y="2393"/>
                </a:cubicBezTo>
                <a:cubicBezTo>
                  <a:pt x="652" y="2393"/>
                  <a:pt x="653" y="2394"/>
                  <a:pt x="653" y="2396"/>
                </a:cubicBezTo>
                <a:lnTo>
                  <a:pt x="664" y="2379"/>
                </a:lnTo>
                <a:lnTo>
                  <a:pt x="670" y="2379"/>
                </a:lnTo>
                <a:cubicBezTo>
                  <a:pt x="670" y="2375"/>
                  <a:pt x="670" y="2360"/>
                  <a:pt x="673" y="2360"/>
                </a:cubicBezTo>
                <a:cubicBezTo>
                  <a:pt x="673" y="2360"/>
                  <a:pt x="674" y="2361"/>
                  <a:pt x="675" y="2363"/>
                </a:cubicBezTo>
                <a:cubicBezTo>
                  <a:pt x="675" y="2346"/>
                  <a:pt x="675" y="2341"/>
                  <a:pt x="681" y="2324"/>
                </a:cubicBezTo>
                <a:cubicBezTo>
                  <a:pt x="681" y="2328"/>
                  <a:pt x="682" y="2329"/>
                  <a:pt x="683" y="2329"/>
                </a:cubicBezTo>
                <a:cubicBezTo>
                  <a:pt x="687" y="2329"/>
                  <a:pt x="692" y="2321"/>
                  <a:pt x="693" y="2321"/>
                </a:cubicBezTo>
                <a:lnTo>
                  <a:pt x="693" y="2321"/>
                </a:lnTo>
                <a:cubicBezTo>
                  <a:pt x="693" y="2321"/>
                  <a:pt x="693" y="2322"/>
                  <a:pt x="692" y="2324"/>
                </a:cubicBezTo>
                <a:cubicBezTo>
                  <a:pt x="697" y="2318"/>
                  <a:pt x="692" y="2318"/>
                  <a:pt x="692" y="2313"/>
                </a:cubicBezTo>
                <a:cubicBezTo>
                  <a:pt x="693" y="2311"/>
                  <a:pt x="695" y="2311"/>
                  <a:pt x="695" y="2311"/>
                </a:cubicBezTo>
                <a:cubicBezTo>
                  <a:pt x="697" y="2311"/>
                  <a:pt x="697" y="2314"/>
                  <a:pt x="697" y="2318"/>
                </a:cubicBezTo>
                <a:lnTo>
                  <a:pt x="697" y="2313"/>
                </a:lnTo>
                <a:lnTo>
                  <a:pt x="697" y="2307"/>
                </a:lnTo>
                <a:cubicBezTo>
                  <a:pt x="700" y="2302"/>
                  <a:pt x="702" y="2302"/>
                  <a:pt x="702" y="2302"/>
                </a:cubicBezTo>
                <a:cubicBezTo>
                  <a:pt x="703" y="2302"/>
                  <a:pt x="703" y="2302"/>
                  <a:pt x="703" y="2296"/>
                </a:cubicBezTo>
                <a:lnTo>
                  <a:pt x="697" y="2296"/>
                </a:lnTo>
                <a:lnTo>
                  <a:pt x="703" y="2291"/>
                </a:lnTo>
                <a:lnTo>
                  <a:pt x="703" y="2285"/>
                </a:lnTo>
                <a:lnTo>
                  <a:pt x="703" y="2280"/>
                </a:lnTo>
                <a:cubicBezTo>
                  <a:pt x="703" y="2281"/>
                  <a:pt x="703" y="2281"/>
                  <a:pt x="703" y="2281"/>
                </a:cubicBezTo>
                <a:cubicBezTo>
                  <a:pt x="703" y="2281"/>
                  <a:pt x="703" y="2276"/>
                  <a:pt x="705" y="2276"/>
                </a:cubicBezTo>
                <a:cubicBezTo>
                  <a:pt x="706" y="2276"/>
                  <a:pt x="707" y="2277"/>
                  <a:pt x="708" y="2280"/>
                </a:cubicBezTo>
                <a:cubicBezTo>
                  <a:pt x="708" y="2269"/>
                  <a:pt x="708" y="2269"/>
                  <a:pt x="720" y="2263"/>
                </a:cubicBezTo>
                <a:lnTo>
                  <a:pt x="708" y="2263"/>
                </a:lnTo>
                <a:cubicBezTo>
                  <a:pt x="708" y="2259"/>
                  <a:pt x="710" y="2258"/>
                  <a:pt x="712" y="2258"/>
                </a:cubicBezTo>
                <a:cubicBezTo>
                  <a:pt x="714" y="2258"/>
                  <a:pt x="716" y="2259"/>
                  <a:pt x="718" y="2259"/>
                </a:cubicBezTo>
                <a:cubicBezTo>
                  <a:pt x="719" y="2259"/>
                  <a:pt x="720" y="2259"/>
                  <a:pt x="720" y="2258"/>
                </a:cubicBezTo>
                <a:lnTo>
                  <a:pt x="708" y="2258"/>
                </a:lnTo>
                <a:cubicBezTo>
                  <a:pt x="725" y="2241"/>
                  <a:pt x="720" y="2230"/>
                  <a:pt x="725" y="2224"/>
                </a:cubicBezTo>
                <a:cubicBezTo>
                  <a:pt x="725" y="2225"/>
                  <a:pt x="725" y="2226"/>
                  <a:pt x="725" y="2227"/>
                </a:cubicBezTo>
                <a:lnTo>
                  <a:pt x="725" y="2227"/>
                </a:lnTo>
                <a:cubicBezTo>
                  <a:pt x="727" y="2219"/>
                  <a:pt x="731" y="2206"/>
                  <a:pt x="731" y="2197"/>
                </a:cubicBezTo>
                <a:cubicBezTo>
                  <a:pt x="736" y="2197"/>
                  <a:pt x="736" y="2197"/>
                  <a:pt x="747" y="2180"/>
                </a:cubicBezTo>
                <a:lnTo>
                  <a:pt x="747" y="2169"/>
                </a:lnTo>
                <a:cubicBezTo>
                  <a:pt x="753" y="2158"/>
                  <a:pt x="753" y="2147"/>
                  <a:pt x="753" y="2147"/>
                </a:cubicBezTo>
                <a:lnTo>
                  <a:pt x="753" y="2141"/>
                </a:lnTo>
                <a:lnTo>
                  <a:pt x="747" y="2141"/>
                </a:lnTo>
                <a:cubicBezTo>
                  <a:pt x="758" y="2130"/>
                  <a:pt x="747" y="2119"/>
                  <a:pt x="758" y="2114"/>
                </a:cubicBezTo>
                <a:lnTo>
                  <a:pt x="758" y="2103"/>
                </a:lnTo>
                <a:lnTo>
                  <a:pt x="764" y="2103"/>
                </a:lnTo>
                <a:lnTo>
                  <a:pt x="775" y="2086"/>
                </a:lnTo>
                <a:lnTo>
                  <a:pt x="764" y="2092"/>
                </a:lnTo>
                <a:lnTo>
                  <a:pt x="764" y="2075"/>
                </a:lnTo>
                <a:cubicBezTo>
                  <a:pt x="764" y="2079"/>
                  <a:pt x="764" y="2081"/>
                  <a:pt x="764" y="2081"/>
                </a:cubicBezTo>
                <a:cubicBezTo>
                  <a:pt x="765" y="2081"/>
                  <a:pt x="767" y="2069"/>
                  <a:pt x="775" y="2069"/>
                </a:cubicBezTo>
                <a:cubicBezTo>
                  <a:pt x="775" y="2066"/>
                  <a:pt x="777" y="2064"/>
                  <a:pt x="779" y="2062"/>
                </a:cubicBezTo>
                <a:lnTo>
                  <a:pt x="779" y="2062"/>
                </a:lnTo>
                <a:cubicBezTo>
                  <a:pt x="780" y="2063"/>
                  <a:pt x="780" y="2064"/>
                  <a:pt x="780" y="2064"/>
                </a:cubicBezTo>
                <a:lnTo>
                  <a:pt x="780" y="2058"/>
                </a:lnTo>
                <a:cubicBezTo>
                  <a:pt x="780" y="2060"/>
                  <a:pt x="780" y="2061"/>
                  <a:pt x="779" y="2062"/>
                </a:cubicBezTo>
                <a:lnTo>
                  <a:pt x="779" y="2062"/>
                </a:lnTo>
                <a:cubicBezTo>
                  <a:pt x="778" y="2061"/>
                  <a:pt x="777" y="2058"/>
                  <a:pt x="780" y="2058"/>
                </a:cubicBezTo>
                <a:cubicBezTo>
                  <a:pt x="780" y="2047"/>
                  <a:pt x="786" y="2036"/>
                  <a:pt x="786" y="2036"/>
                </a:cubicBezTo>
                <a:lnTo>
                  <a:pt x="791" y="2036"/>
                </a:lnTo>
                <a:cubicBezTo>
                  <a:pt x="791" y="2020"/>
                  <a:pt x="791" y="2031"/>
                  <a:pt x="803" y="2014"/>
                </a:cubicBezTo>
                <a:lnTo>
                  <a:pt x="803" y="2009"/>
                </a:lnTo>
                <a:lnTo>
                  <a:pt x="808" y="2003"/>
                </a:lnTo>
                <a:lnTo>
                  <a:pt x="803" y="2003"/>
                </a:lnTo>
                <a:cubicBezTo>
                  <a:pt x="803" y="1992"/>
                  <a:pt x="803" y="1992"/>
                  <a:pt x="808" y="1986"/>
                </a:cubicBezTo>
                <a:cubicBezTo>
                  <a:pt x="808" y="1975"/>
                  <a:pt x="819" y="1975"/>
                  <a:pt x="819" y="1959"/>
                </a:cubicBezTo>
                <a:cubicBezTo>
                  <a:pt x="819" y="1948"/>
                  <a:pt x="830" y="1953"/>
                  <a:pt x="830" y="1937"/>
                </a:cubicBezTo>
                <a:lnTo>
                  <a:pt x="830" y="1931"/>
                </a:lnTo>
                <a:lnTo>
                  <a:pt x="836" y="1931"/>
                </a:lnTo>
                <a:lnTo>
                  <a:pt x="830" y="1926"/>
                </a:lnTo>
                <a:lnTo>
                  <a:pt x="836" y="1926"/>
                </a:lnTo>
                <a:cubicBezTo>
                  <a:pt x="841" y="1926"/>
                  <a:pt x="841" y="1909"/>
                  <a:pt x="847" y="1903"/>
                </a:cubicBezTo>
                <a:lnTo>
                  <a:pt x="841" y="1903"/>
                </a:lnTo>
                <a:cubicBezTo>
                  <a:pt x="836" y="1876"/>
                  <a:pt x="863" y="1865"/>
                  <a:pt x="869" y="1815"/>
                </a:cubicBezTo>
                <a:lnTo>
                  <a:pt x="874" y="1815"/>
                </a:lnTo>
                <a:lnTo>
                  <a:pt x="874" y="1809"/>
                </a:lnTo>
                <a:cubicBezTo>
                  <a:pt x="877" y="1809"/>
                  <a:pt x="879" y="1809"/>
                  <a:pt x="880" y="1809"/>
                </a:cubicBezTo>
                <a:lnTo>
                  <a:pt x="880" y="1809"/>
                </a:lnTo>
                <a:cubicBezTo>
                  <a:pt x="890" y="1801"/>
                  <a:pt x="888" y="1807"/>
                  <a:pt x="902" y="1793"/>
                </a:cubicBezTo>
                <a:lnTo>
                  <a:pt x="913" y="1787"/>
                </a:lnTo>
                <a:lnTo>
                  <a:pt x="919" y="1787"/>
                </a:lnTo>
                <a:lnTo>
                  <a:pt x="930" y="1771"/>
                </a:lnTo>
                <a:lnTo>
                  <a:pt x="930" y="1782"/>
                </a:lnTo>
                <a:cubicBezTo>
                  <a:pt x="946" y="1765"/>
                  <a:pt x="952" y="1771"/>
                  <a:pt x="969" y="1759"/>
                </a:cubicBezTo>
                <a:lnTo>
                  <a:pt x="969" y="1765"/>
                </a:lnTo>
                <a:cubicBezTo>
                  <a:pt x="980" y="1754"/>
                  <a:pt x="980" y="1765"/>
                  <a:pt x="996" y="1743"/>
                </a:cubicBezTo>
                <a:lnTo>
                  <a:pt x="1002" y="1737"/>
                </a:lnTo>
                <a:lnTo>
                  <a:pt x="1007" y="1737"/>
                </a:lnTo>
                <a:lnTo>
                  <a:pt x="1007" y="1732"/>
                </a:lnTo>
                <a:cubicBezTo>
                  <a:pt x="1024" y="1732"/>
                  <a:pt x="1029" y="1726"/>
                  <a:pt x="1040" y="1715"/>
                </a:cubicBezTo>
                <a:lnTo>
                  <a:pt x="1035" y="1710"/>
                </a:lnTo>
                <a:cubicBezTo>
                  <a:pt x="1057" y="1682"/>
                  <a:pt x="1096" y="1676"/>
                  <a:pt x="1123" y="1654"/>
                </a:cubicBezTo>
                <a:lnTo>
                  <a:pt x="1123" y="1660"/>
                </a:lnTo>
                <a:lnTo>
                  <a:pt x="1135" y="1649"/>
                </a:lnTo>
                <a:cubicBezTo>
                  <a:pt x="1140" y="1649"/>
                  <a:pt x="1135" y="1654"/>
                  <a:pt x="1135" y="1654"/>
                </a:cubicBezTo>
                <a:lnTo>
                  <a:pt x="1135" y="1654"/>
                </a:lnTo>
                <a:cubicBezTo>
                  <a:pt x="1146" y="1643"/>
                  <a:pt x="1135" y="1649"/>
                  <a:pt x="1151" y="1632"/>
                </a:cubicBezTo>
                <a:cubicBezTo>
                  <a:pt x="1154" y="1632"/>
                  <a:pt x="1155" y="1633"/>
                  <a:pt x="1156" y="1634"/>
                </a:cubicBezTo>
                <a:lnTo>
                  <a:pt x="1156" y="1634"/>
                </a:lnTo>
                <a:cubicBezTo>
                  <a:pt x="1169" y="1622"/>
                  <a:pt x="1182" y="1613"/>
                  <a:pt x="1195" y="1605"/>
                </a:cubicBezTo>
                <a:cubicBezTo>
                  <a:pt x="1201" y="1599"/>
                  <a:pt x="1206" y="1599"/>
                  <a:pt x="1218" y="1593"/>
                </a:cubicBezTo>
                <a:cubicBezTo>
                  <a:pt x="1229" y="1704"/>
                  <a:pt x="1245" y="1843"/>
                  <a:pt x="1262" y="1953"/>
                </a:cubicBezTo>
                <a:lnTo>
                  <a:pt x="1262" y="1964"/>
                </a:lnTo>
                <a:lnTo>
                  <a:pt x="1262" y="1975"/>
                </a:lnTo>
                <a:cubicBezTo>
                  <a:pt x="1262" y="1975"/>
                  <a:pt x="1262" y="2003"/>
                  <a:pt x="1273" y="2036"/>
                </a:cubicBezTo>
                <a:cubicBezTo>
                  <a:pt x="1273" y="2042"/>
                  <a:pt x="1262" y="2047"/>
                  <a:pt x="1262" y="2058"/>
                </a:cubicBezTo>
                <a:lnTo>
                  <a:pt x="1256" y="2064"/>
                </a:lnTo>
                <a:cubicBezTo>
                  <a:pt x="1256" y="2069"/>
                  <a:pt x="1256" y="2075"/>
                  <a:pt x="1251" y="2086"/>
                </a:cubicBezTo>
                <a:cubicBezTo>
                  <a:pt x="1251" y="2092"/>
                  <a:pt x="1245" y="2097"/>
                  <a:pt x="1245" y="2103"/>
                </a:cubicBezTo>
                <a:cubicBezTo>
                  <a:pt x="1237" y="2110"/>
                  <a:pt x="1232" y="2116"/>
                  <a:pt x="1230" y="2116"/>
                </a:cubicBezTo>
                <a:lnTo>
                  <a:pt x="1230" y="2116"/>
                </a:lnTo>
                <a:cubicBezTo>
                  <a:pt x="1230" y="2115"/>
                  <a:pt x="1229" y="2114"/>
                  <a:pt x="1229" y="2114"/>
                </a:cubicBezTo>
                <a:lnTo>
                  <a:pt x="1229" y="2114"/>
                </a:lnTo>
                <a:cubicBezTo>
                  <a:pt x="1229" y="2115"/>
                  <a:pt x="1229" y="2116"/>
                  <a:pt x="1230" y="2116"/>
                </a:cubicBezTo>
                <a:cubicBezTo>
                  <a:pt x="1230" y="2116"/>
                  <a:pt x="1230" y="2116"/>
                  <a:pt x="1230" y="2116"/>
                </a:cubicBezTo>
                <a:lnTo>
                  <a:pt x="1230" y="2116"/>
                </a:lnTo>
                <a:cubicBezTo>
                  <a:pt x="1231" y="2121"/>
                  <a:pt x="1223" y="2125"/>
                  <a:pt x="1223" y="2125"/>
                </a:cubicBezTo>
                <a:cubicBezTo>
                  <a:pt x="1223" y="2125"/>
                  <a:pt x="980" y="2473"/>
                  <a:pt x="969" y="2584"/>
                </a:cubicBezTo>
                <a:cubicBezTo>
                  <a:pt x="969" y="2590"/>
                  <a:pt x="969" y="2595"/>
                  <a:pt x="974" y="2595"/>
                </a:cubicBezTo>
                <a:cubicBezTo>
                  <a:pt x="974" y="2598"/>
                  <a:pt x="973" y="2599"/>
                  <a:pt x="972" y="2600"/>
                </a:cubicBezTo>
                <a:lnTo>
                  <a:pt x="972" y="2600"/>
                </a:lnTo>
                <a:cubicBezTo>
                  <a:pt x="971" y="2600"/>
                  <a:pt x="971" y="2599"/>
                  <a:pt x="971" y="2599"/>
                </a:cubicBezTo>
                <a:cubicBezTo>
                  <a:pt x="970" y="2599"/>
                  <a:pt x="969" y="2600"/>
                  <a:pt x="969" y="2601"/>
                </a:cubicBezTo>
                <a:cubicBezTo>
                  <a:pt x="969" y="2601"/>
                  <a:pt x="970" y="2601"/>
                  <a:pt x="972" y="2600"/>
                </a:cubicBezTo>
                <a:lnTo>
                  <a:pt x="972" y="2600"/>
                </a:lnTo>
                <a:cubicBezTo>
                  <a:pt x="973" y="2601"/>
                  <a:pt x="974" y="2605"/>
                  <a:pt x="976" y="2605"/>
                </a:cubicBezTo>
                <a:cubicBezTo>
                  <a:pt x="977" y="2605"/>
                  <a:pt x="978" y="2604"/>
                  <a:pt x="980" y="2601"/>
                </a:cubicBezTo>
                <a:lnTo>
                  <a:pt x="980" y="2612"/>
                </a:lnTo>
                <a:cubicBezTo>
                  <a:pt x="980" y="2612"/>
                  <a:pt x="980" y="2601"/>
                  <a:pt x="985" y="2601"/>
                </a:cubicBezTo>
                <a:lnTo>
                  <a:pt x="980" y="2595"/>
                </a:lnTo>
                <a:lnTo>
                  <a:pt x="985" y="2590"/>
                </a:lnTo>
                <a:cubicBezTo>
                  <a:pt x="985" y="2584"/>
                  <a:pt x="980" y="2573"/>
                  <a:pt x="985" y="2567"/>
                </a:cubicBezTo>
                <a:cubicBezTo>
                  <a:pt x="989" y="2566"/>
                  <a:pt x="991" y="2565"/>
                  <a:pt x="993" y="2565"/>
                </a:cubicBezTo>
                <a:cubicBezTo>
                  <a:pt x="996" y="2565"/>
                  <a:pt x="996" y="2567"/>
                  <a:pt x="996" y="2567"/>
                </a:cubicBezTo>
                <a:lnTo>
                  <a:pt x="1002" y="2562"/>
                </a:lnTo>
                <a:lnTo>
                  <a:pt x="1002" y="2562"/>
                </a:lnTo>
                <a:cubicBezTo>
                  <a:pt x="996" y="2567"/>
                  <a:pt x="996" y="2573"/>
                  <a:pt x="1002" y="2573"/>
                </a:cubicBezTo>
                <a:cubicBezTo>
                  <a:pt x="1004" y="2570"/>
                  <a:pt x="1004" y="2570"/>
                  <a:pt x="1004" y="2570"/>
                </a:cubicBezTo>
                <a:cubicBezTo>
                  <a:pt x="1003" y="2570"/>
                  <a:pt x="1002" y="2570"/>
                  <a:pt x="1002" y="2567"/>
                </a:cubicBezTo>
                <a:cubicBezTo>
                  <a:pt x="1002" y="2566"/>
                  <a:pt x="1002" y="2565"/>
                  <a:pt x="1003" y="2565"/>
                </a:cubicBezTo>
                <a:cubicBezTo>
                  <a:pt x="1005" y="2565"/>
                  <a:pt x="1007" y="2567"/>
                  <a:pt x="1007" y="2567"/>
                </a:cubicBezTo>
                <a:lnTo>
                  <a:pt x="1013" y="2562"/>
                </a:lnTo>
                <a:lnTo>
                  <a:pt x="1013" y="2556"/>
                </a:lnTo>
                <a:cubicBezTo>
                  <a:pt x="1024" y="2556"/>
                  <a:pt x="1013" y="2540"/>
                  <a:pt x="1029" y="2540"/>
                </a:cubicBezTo>
                <a:lnTo>
                  <a:pt x="996" y="2590"/>
                </a:lnTo>
                <a:lnTo>
                  <a:pt x="980" y="2612"/>
                </a:lnTo>
                <a:lnTo>
                  <a:pt x="1029" y="2639"/>
                </a:lnTo>
                <a:lnTo>
                  <a:pt x="1057" y="2595"/>
                </a:lnTo>
                <a:cubicBezTo>
                  <a:pt x="1057" y="2595"/>
                  <a:pt x="1060" y="2593"/>
                  <a:pt x="1061" y="2593"/>
                </a:cubicBezTo>
                <a:cubicBezTo>
                  <a:pt x="1062" y="2593"/>
                  <a:pt x="1063" y="2593"/>
                  <a:pt x="1063" y="2595"/>
                </a:cubicBezTo>
                <a:lnTo>
                  <a:pt x="1068" y="2584"/>
                </a:lnTo>
                <a:lnTo>
                  <a:pt x="1079" y="2584"/>
                </a:lnTo>
                <a:cubicBezTo>
                  <a:pt x="1084" y="2574"/>
                  <a:pt x="1085" y="2561"/>
                  <a:pt x="1088" y="2561"/>
                </a:cubicBezTo>
                <a:cubicBezTo>
                  <a:pt x="1089" y="2561"/>
                  <a:pt x="1090" y="2561"/>
                  <a:pt x="1090" y="2562"/>
                </a:cubicBezTo>
                <a:cubicBezTo>
                  <a:pt x="1090" y="2545"/>
                  <a:pt x="1096" y="2540"/>
                  <a:pt x="1107" y="2529"/>
                </a:cubicBezTo>
                <a:cubicBezTo>
                  <a:pt x="1107" y="2531"/>
                  <a:pt x="1107" y="2532"/>
                  <a:pt x="1108" y="2532"/>
                </a:cubicBezTo>
                <a:cubicBezTo>
                  <a:pt x="1110" y="2532"/>
                  <a:pt x="1113" y="2528"/>
                  <a:pt x="1114" y="2528"/>
                </a:cubicBezTo>
                <a:lnTo>
                  <a:pt x="1114" y="2528"/>
                </a:lnTo>
                <a:cubicBezTo>
                  <a:pt x="1114" y="2528"/>
                  <a:pt x="1114" y="2529"/>
                  <a:pt x="1112" y="2534"/>
                </a:cubicBezTo>
                <a:cubicBezTo>
                  <a:pt x="1118" y="2529"/>
                  <a:pt x="1112" y="2529"/>
                  <a:pt x="1118" y="2518"/>
                </a:cubicBezTo>
                <a:cubicBezTo>
                  <a:pt x="1119" y="2516"/>
                  <a:pt x="1121" y="2515"/>
                  <a:pt x="1121" y="2515"/>
                </a:cubicBezTo>
                <a:cubicBezTo>
                  <a:pt x="1123" y="2515"/>
                  <a:pt x="1123" y="2521"/>
                  <a:pt x="1123" y="2529"/>
                </a:cubicBezTo>
                <a:lnTo>
                  <a:pt x="1123" y="2518"/>
                </a:lnTo>
                <a:lnTo>
                  <a:pt x="1123" y="2512"/>
                </a:lnTo>
                <a:cubicBezTo>
                  <a:pt x="1126" y="2509"/>
                  <a:pt x="1128" y="2509"/>
                  <a:pt x="1128" y="2509"/>
                </a:cubicBezTo>
                <a:cubicBezTo>
                  <a:pt x="1129" y="2509"/>
                  <a:pt x="1129" y="2509"/>
                  <a:pt x="1129" y="2507"/>
                </a:cubicBezTo>
                <a:lnTo>
                  <a:pt x="1123" y="2501"/>
                </a:lnTo>
                <a:lnTo>
                  <a:pt x="1129" y="2501"/>
                </a:lnTo>
                <a:lnTo>
                  <a:pt x="1129" y="2490"/>
                </a:lnTo>
                <a:lnTo>
                  <a:pt x="1129" y="2484"/>
                </a:lnTo>
                <a:cubicBezTo>
                  <a:pt x="1129" y="2486"/>
                  <a:pt x="1129" y="2486"/>
                  <a:pt x="1130" y="2486"/>
                </a:cubicBezTo>
                <a:cubicBezTo>
                  <a:pt x="1132" y="2486"/>
                  <a:pt x="1137" y="2483"/>
                  <a:pt x="1139" y="2483"/>
                </a:cubicBezTo>
                <a:cubicBezTo>
                  <a:pt x="1140" y="2483"/>
                  <a:pt x="1140" y="2483"/>
                  <a:pt x="1140" y="2484"/>
                </a:cubicBezTo>
                <a:cubicBezTo>
                  <a:pt x="1140" y="2479"/>
                  <a:pt x="1140" y="2479"/>
                  <a:pt x="1146" y="2473"/>
                </a:cubicBezTo>
                <a:lnTo>
                  <a:pt x="1140" y="2473"/>
                </a:lnTo>
                <a:cubicBezTo>
                  <a:pt x="1142" y="2467"/>
                  <a:pt x="1144" y="2465"/>
                  <a:pt x="1144" y="2465"/>
                </a:cubicBezTo>
                <a:cubicBezTo>
                  <a:pt x="1145" y="2465"/>
                  <a:pt x="1145" y="2466"/>
                  <a:pt x="1145" y="2466"/>
                </a:cubicBezTo>
                <a:cubicBezTo>
                  <a:pt x="1146" y="2466"/>
                  <a:pt x="1146" y="2466"/>
                  <a:pt x="1146" y="2462"/>
                </a:cubicBezTo>
                <a:lnTo>
                  <a:pt x="1140" y="2462"/>
                </a:lnTo>
                <a:cubicBezTo>
                  <a:pt x="1151" y="2457"/>
                  <a:pt x="1146" y="2446"/>
                  <a:pt x="1157" y="2435"/>
                </a:cubicBezTo>
                <a:lnTo>
                  <a:pt x="1157" y="2446"/>
                </a:lnTo>
                <a:cubicBezTo>
                  <a:pt x="1168" y="2435"/>
                  <a:pt x="1173" y="2424"/>
                  <a:pt x="1173" y="2407"/>
                </a:cubicBezTo>
                <a:cubicBezTo>
                  <a:pt x="1179" y="2407"/>
                  <a:pt x="1179" y="2407"/>
                  <a:pt x="1184" y="2401"/>
                </a:cubicBezTo>
                <a:cubicBezTo>
                  <a:pt x="1195" y="2396"/>
                  <a:pt x="1195" y="2396"/>
                  <a:pt x="1184" y="2390"/>
                </a:cubicBezTo>
                <a:cubicBezTo>
                  <a:pt x="1193" y="2381"/>
                  <a:pt x="1195" y="2372"/>
                  <a:pt x="1198" y="2372"/>
                </a:cubicBezTo>
                <a:cubicBezTo>
                  <a:pt x="1199" y="2372"/>
                  <a:pt x="1200" y="2373"/>
                  <a:pt x="1201" y="2374"/>
                </a:cubicBezTo>
                <a:lnTo>
                  <a:pt x="1206" y="2368"/>
                </a:lnTo>
                <a:lnTo>
                  <a:pt x="1201" y="2368"/>
                </a:lnTo>
                <a:cubicBezTo>
                  <a:pt x="1218" y="2363"/>
                  <a:pt x="1206" y="2346"/>
                  <a:pt x="1223" y="2341"/>
                </a:cubicBezTo>
                <a:lnTo>
                  <a:pt x="1223" y="2335"/>
                </a:lnTo>
                <a:lnTo>
                  <a:pt x="1229" y="2341"/>
                </a:lnTo>
                <a:lnTo>
                  <a:pt x="1240" y="2318"/>
                </a:lnTo>
                <a:lnTo>
                  <a:pt x="1234" y="2318"/>
                </a:lnTo>
                <a:cubicBezTo>
                  <a:pt x="1234" y="2313"/>
                  <a:pt x="1234" y="2313"/>
                  <a:pt x="1240" y="2307"/>
                </a:cubicBezTo>
                <a:cubicBezTo>
                  <a:pt x="1240" y="2310"/>
                  <a:pt x="1240" y="2310"/>
                  <a:pt x="1241" y="2310"/>
                </a:cubicBezTo>
                <a:cubicBezTo>
                  <a:pt x="1244" y="2310"/>
                  <a:pt x="1251" y="2296"/>
                  <a:pt x="1251" y="2296"/>
                </a:cubicBezTo>
                <a:cubicBezTo>
                  <a:pt x="1256" y="2291"/>
                  <a:pt x="1256" y="2296"/>
                  <a:pt x="1262" y="2285"/>
                </a:cubicBezTo>
                <a:cubicBezTo>
                  <a:pt x="1262" y="2280"/>
                  <a:pt x="1267" y="2269"/>
                  <a:pt x="1278" y="2263"/>
                </a:cubicBezTo>
                <a:lnTo>
                  <a:pt x="1284" y="2263"/>
                </a:lnTo>
                <a:cubicBezTo>
                  <a:pt x="1295" y="2390"/>
                  <a:pt x="1317" y="2529"/>
                  <a:pt x="1339" y="2617"/>
                </a:cubicBezTo>
                <a:cubicBezTo>
                  <a:pt x="1323" y="2623"/>
                  <a:pt x="1312" y="2639"/>
                  <a:pt x="1295" y="2656"/>
                </a:cubicBezTo>
                <a:cubicBezTo>
                  <a:pt x="1267" y="2695"/>
                  <a:pt x="1278" y="2750"/>
                  <a:pt x="1295" y="2761"/>
                </a:cubicBezTo>
                <a:lnTo>
                  <a:pt x="1312" y="2761"/>
                </a:lnTo>
                <a:cubicBezTo>
                  <a:pt x="1312" y="2761"/>
                  <a:pt x="1306" y="2767"/>
                  <a:pt x="1312" y="2767"/>
                </a:cubicBezTo>
                <a:lnTo>
                  <a:pt x="1323" y="2767"/>
                </a:lnTo>
                <a:cubicBezTo>
                  <a:pt x="1323" y="2767"/>
                  <a:pt x="1312" y="2767"/>
                  <a:pt x="1317" y="2761"/>
                </a:cubicBezTo>
                <a:lnTo>
                  <a:pt x="1334" y="2761"/>
                </a:lnTo>
                <a:cubicBezTo>
                  <a:pt x="1339" y="2761"/>
                  <a:pt x="1323" y="2761"/>
                  <a:pt x="1339" y="2756"/>
                </a:cubicBezTo>
                <a:lnTo>
                  <a:pt x="1339" y="2778"/>
                </a:lnTo>
                <a:cubicBezTo>
                  <a:pt x="1339" y="2783"/>
                  <a:pt x="1339" y="2789"/>
                  <a:pt x="1345" y="2794"/>
                </a:cubicBezTo>
                <a:lnTo>
                  <a:pt x="1339" y="2794"/>
                </a:lnTo>
                <a:cubicBezTo>
                  <a:pt x="1339" y="2794"/>
                  <a:pt x="1350" y="2794"/>
                  <a:pt x="1339" y="2805"/>
                </a:cubicBezTo>
                <a:cubicBezTo>
                  <a:pt x="1345" y="2805"/>
                  <a:pt x="1345" y="2805"/>
                  <a:pt x="1345" y="2811"/>
                </a:cubicBezTo>
                <a:cubicBezTo>
                  <a:pt x="1339" y="2811"/>
                  <a:pt x="1339" y="2816"/>
                  <a:pt x="1339" y="2816"/>
                </a:cubicBezTo>
                <a:lnTo>
                  <a:pt x="1345" y="2816"/>
                </a:lnTo>
                <a:lnTo>
                  <a:pt x="1339" y="2822"/>
                </a:lnTo>
                <a:lnTo>
                  <a:pt x="1345" y="2822"/>
                </a:lnTo>
                <a:lnTo>
                  <a:pt x="1339" y="2833"/>
                </a:lnTo>
                <a:lnTo>
                  <a:pt x="1350" y="2833"/>
                </a:lnTo>
                <a:lnTo>
                  <a:pt x="1350" y="2839"/>
                </a:lnTo>
                <a:cubicBezTo>
                  <a:pt x="1361" y="2839"/>
                  <a:pt x="1345" y="2844"/>
                  <a:pt x="1350" y="2844"/>
                </a:cubicBezTo>
                <a:cubicBezTo>
                  <a:pt x="1350" y="2847"/>
                  <a:pt x="1353" y="2847"/>
                  <a:pt x="1356" y="2847"/>
                </a:cubicBezTo>
                <a:cubicBezTo>
                  <a:pt x="1359" y="2847"/>
                  <a:pt x="1361" y="2847"/>
                  <a:pt x="1361" y="2850"/>
                </a:cubicBezTo>
                <a:lnTo>
                  <a:pt x="1350" y="2850"/>
                </a:lnTo>
                <a:cubicBezTo>
                  <a:pt x="1350" y="2850"/>
                  <a:pt x="1355" y="2855"/>
                  <a:pt x="1359" y="2855"/>
                </a:cubicBezTo>
                <a:cubicBezTo>
                  <a:pt x="1360" y="2855"/>
                  <a:pt x="1361" y="2853"/>
                  <a:pt x="1361" y="2850"/>
                </a:cubicBezTo>
                <a:lnTo>
                  <a:pt x="1361" y="2850"/>
                </a:lnTo>
                <a:cubicBezTo>
                  <a:pt x="1361" y="2861"/>
                  <a:pt x="1350" y="2861"/>
                  <a:pt x="1350" y="2861"/>
                </a:cubicBezTo>
                <a:lnTo>
                  <a:pt x="1361" y="2861"/>
                </a:lnTo>
                <a:cubicBezTo>
                  <a:pt x="1361" y="2861"/>
                  <a:pt x="1367" y="2861"/>
                  <a:pt x="1361" y="2866"/>
                </a:cubicBezTo>
                <a:lnTo>
                  <a:pt x="1367" y="2866"/>
                </a:lnTo>
                <a:cubicBezTo>
                  <a:pt x="1367" y="2869"/>
                  <a:pt x="1368" y="2869"/>
                  <a:pt x="1370" y="2869"/>
                </a:cubicBezTo>
                <a:cubicBezTo>
                  <a:pt x="1371" y="2869"/>
                  <a:pt x="1372" y="2869"/>
                  <a:pt x="1372" y="2872"/>
                </a:cubicBezTo>
                <a:lnTo>
                  <a:pt x="1372" y="2877"/>
                </a:lnTo>
                <a:lnTo>
                  <a:pt x="1378" y="2888"/>
                </a:lnTo>
                <a:lnTo>
                  <a:pt x="1389" y="2888"/>
                </a:lnTo>
                <a:cubicBezTo>
                  <a:pt x="1384" y="2891"/>
                  <a:pt x="1384" y="2891"/>
                  <a:pt x="1385" y="2891"/>
                </a:cubicBezTo>
                <a:cubicBezTo>
                  <a:pt x="1386" y="2891"/>
                  <a:pt x="1389" y="2891"/>
                  <a:pt x="1389" y="2894"/>
                </a:cubicBezTo>
                <a:lnTo>
                  <a:pt x="1395" y="2894"/>
                </a:lnTo>
                <a:lnTo>
                  <a:pt x="1395" y="2899"/>
                </a:lnTo>
                <a:cubicBezTo>
                  <a:pt x="1395" y="2899"/>
                  <a:pt x="1395" y="2894"/>
                  <a:pt x="1400" y="2894"/>
                </a:cubicBezTo>
                <a:lnTo>
                  <a:pt x="1406" y="2894"/>
                </a:lnTo>
                <a:lnTo>
                  <a:pt x="1406" y="2899"/>
                </a:lnTo>
                <a:lnTo>
                  <a:pt x="1417" y="2899"/>
                </a:lnTo>
                <a:lnTo>
                  <a:pt x="1417" y="2905"/>
                </a:lnTo>
                <a:lnTo>
                  <a:pt x="1422" y="2905"/>
                </a:lnTo>
                <a:cubicBezTo>
                  <a:pt x="1426" y="2905"/>
                  <a:pt x="1427" y="2910"/>
                  <a:pt x="1428" y="2910"/>
                </a:cubicBezTo>
                <a:cubicBezTo>
                  <a:pt x="1428" y="2910"/>
                  <a:pt x="1428" y="2909"/>
                  <a:pt x="1428" y="2905"/>
                </a:cubicBezTo>
                <a:cubicBezTo>
                  <a:pt x="1429" y="2904"/>
                  <a:pt x="1429" y="2904"/>
                  <a:pt x="1430" y="2904"/>
                </a:cubicBezTo>
                <a:cubicBezTo>
                  <a:pt x="1431" y="2904"/>
                  <a:pt x="1430" y="2909"/>
                  <a:pt x="1431" y="2909"/>
                </a:cubicBezTo>
                <a:cubicBezTo>
                  <a:pt x="1431" y="2909"/>
                  <a:pt x="1432" y="2908"/>
                  <a:pt x="1433" y="2905"/>
                </a:cubicBezTo>
                <a:lnTo>
                  <a:pt x="1433" y="2916"/>
                </a:lnTo>
                <a:lnTo>
                  <a:pt x="1433" y="2922"/>
                </a:lnTo>
                <a:cubicBezTo>
                  <a:pt x="1433" y="2924"/>
                  <a:pt x="1436" y="2924"/>
                  <a:pt x="1439" y="2924"/>
                </a:cubicBezTo>
                <a:cubicBezTo>
                  <a:pt x="1442" y="2924"/>
                  <a:pt x="1444" y="2924"/>
                  <a:pt x="1444" y="2927"/>
                </a:cubicBezTo>
                <a:lnTo>
                  <a:pt x="1444" y="2922"/>
                </a:lnTo>
                <a:cubicBezTo>
                  <a:pt x="1446" y="2917"/>
                  <a:pt x="1448" y="2915"/>
                  <a:pt x="1449" y="2915"/>
                </a:cubicBezTo>
                <a:cubicBezTo>
                  <a:pt x="1452" y="2915"/>
                  <a:pt x="1456" y="2922"/>
                  <a:pt x="1459" y="2922"/>
                </a:cubicBezTo>
                <a:cubicBezTo>
                  <a:pt x="1460" y="2922"/>
                  <a:pt x="1460" y="2922"/>
                  <a:pt x="1461" y="2922"/>
                </a:cubicBezTo>
                <a:lnTo>
                  <a:pt x="1461" y="2927"/>
                </a:lnTo>
                <a:cubicBezTo>
                  <a:pt x="1461" y="2927"/>
                  <a:pt x="1461" y="2922"/>
                  <a:pt x="1472" y="2922"/>
                </a:cubicBezTo>
                <a:lnTo>
                  <a:pt x="1472" y="2927"/>
                </a:lnTo>
                <a:cubicBezTo>
                  <a:pt x="1478" y="2927"/>
                  <a:pt x="1478" y="2922"/>
                  <a:pt x="1483" y="2922"/>
                </a:cubicBezTo>
                <a:lnTo>
                  <a:pt x="1489" y="2922"/>
                </a:lnTo>
                <a:lnTo>
                  <a:pt x="1489" y="2927"/>
                </a:lnTo>
                <a:cubicBezTo>
                  <a:pt x="1489" y="2927"/>
                  <a:pt x="1494" y="2925"/>
                  <a:pt x="1497" y="2925"/>
                </a:cubicBezTo>
                <a:cubicBezTo>
                  <a:pt x="1499" y="2925"/>
                  <a:pt x="1500" y="2925"/>
                  <a:pt x="1500" y="2927"/>
                </a:cubicBezTo>
                <a:lnTo>
                  <a:pt x="1500" y="2922"/>
                </a:lnTo>
                <a:cubicBezTo>
                  <a:pt x="1501" y="2923"/>
                  <a:pt x="1502" y="2923"/>
                  <a:pt x="1503" y="2923"/>
                </a:cubicBezTo>
                <a:cubicBezTo>
                  <a:pt x="1505" y="2923"/>
                  <a:pt x="1505" y="2920"/>
                  <a:pt x="1505" y="2920"/>
                </a:cubicBezTo>
                <a:cubicBezTo>
                  <a:pt x="1505" y="2920"/>
                  <a:pt x="1505" y="2920"/>
                  <a:pt x="1505" y="2922"/>
                </a:cubicBezTo>
                <a:lnTo>
                  <a:pt x="1505" y="2916"/>
                </a:lnTo>
                <a:lnTo>
                  <a:pt x="1511" y="2905"/>
                </a:lnTo>
                <a:cubicBezTo>
                  <a:pt x="1512" y="2908"/>
                  <a:pt x="1513" y="2909"/>
                  <a:pt x="1514" y="2909"/>
                </a:cubicBezTo>
                <a:cubicBezTo>
                  <a:pt x="1515" y="2909"/>
                  <a:pt x="1516" y="2906"/>
                  <a:pt x="1516" y="2905"/>
                </a:cubicBezTo>
                <a:lnTo>
                  <a:pt x="1516" y="2905"/>
                </a:lnTo>
                <a:cubicBezTo>
                  <a:pt x="1516" y="2905"/>
                  <a:pt x="1516" y="2905"/>
                  <a:pt x="1516" y="2905"/>
                </a:cubicBezTo>
                <a:cubicBezTo>
                  <a:pt x="1516" y="2904"/>
                  <a:pt x="1516" y="2904"/>
                  <a:pt x="1516" y="2904"/>
                </a:cubicBezTo>
                <a:cubicBezTo>
                  <a:pt x="1516" y="2904"/>
                  <a:pt x="1516" y="2904"/>
                  <a:pt x="1516" y="2905"/>
                </a:cubicBezTo>
                <a:lnTo>
                  <a:pt x="1516" y="2905"/>
                </a:lnTo>
                <a:cubicBezTo>
                  <a:pt x="1515" y="2905"/>
                  <a:pt x="1511" y="2904"/>
                  <a:pt x="1516" y="2899"/>
                </a:cubicBezTo>
                <a:lnTo>
                  <a:pt x="1533" y="2899"/>
                </a:lnTo>
                <a:cubicBezTo>
                  <a:pt x="1533" y="2898"/>
                  <a:pt x="1534" y="2898"/>
                  <a:pt x="1534" y="2898"/>
                </a:cubicBezTo>
                <a:cubicBezTo>
                  <a:pt x="1536" y="2898"/>
                  <a:pt x="1539" y="2899"/>
                  <a:pt x="1541" y="2899"/>
                </a:cubicBezTo>
                <a:cubicBezTo>
                  <a:pt x="1543" y="2899"/>
                  <a:pt x="1544" y="2898"/>
                  <a:pt x="1544" y="2894"/>
                </a:cubicBezTo>
                <a:lnTo>
                  <a:pt x="1544" y="2888"/>
                </a:lnTo>
                <a:cubicBezTo>
                  <a:pt x="1544" y="2888"/>
                  <a:pt x="1555" y="2877"/>
                  <a:pt x="1555" y="2872"/>
                </a:cubicBezTo>
                <a:cubicBezTo>
                  <a:pt x="1555" y="2869"/>
                  <a:pt x="1556" y="2869"/>
                  <a:pt x="1558" y="2869"/>
                </a:cubicBezTo>
                <a:cubicBezTo>
                  <a:pt x="1559" y="2869"/>
                  <a:pt x="1561" y="2869"/>
                  <a:pt x="1561" y="2866"/>
                </a:cubicBezTo>
                <a:cubicBezTo>
                  <a:pt x="1561" y="2863"/>
                  <a:pt x="1562" y="2863"/>
                  <a:pt x="1563" y="2863"/>
                </a:cubicBezTo>
                <a:cubicBezTo>
                  <a:pt x="1565" y="2863"/>
                  <a:pt x="1566" y="2863"/>
                  <a:pt x="1566" y="2861"/>
                </a:cubicBezTo>
                <a:cubicBezTo>
                  <a:pt x="1566" y="2861"/>
                  <a:pt x="1566" y="2850"/>
                  <a:pt x="1561" y="2850"/>
                </a:cubicBezTo>
                <a:lnTo>
                  <a:pt x="1566" y="2850"/>
                </a:lnTo>
                <a:lnTo>
                  <a:pt x="1566" y="2844"/>
                </a:lnTo>
                <a:lnTo>
                  <a:pt x="1566" y="2839"/>
                </a:lnTo>
                <a:cubicBezTo>
                  <a:pt x="1566" y="2836"/>
                  <a:pt x="1568" y="2836"/>
                  <a:pt x="1568" y="2836"/>
                </a:cubicBezTo>
                <a:cubicBezTo>
                  <a:pt x="1569" y="2836"/>
                  <a:pt x="1569" y="2836"/>
                  <a:pt x="1566" y="2833"/>
                </a:cubicBezTo>
                <a:cubicBezTo>
                  <a:pt x="1566" y="2833"/>
                  <a:pt x="1566" y="2828"/>
                  <a:pt x="1568" y="2828"/>
                </a:cubicBezTo>
                <a:cubicBezTo>
                  <a:pt x="1569" y="2828"/>
                  <a:pt x="1570" y="2829"/>
                  <a:pt x="1572" y="2833"/>
                </a:cubicBezTo>
                <a:lnTo>
                  <a:pt x="1572" y="2816"/>
                </a:lnTo>
                <a:cubicBezTo>
                  <a:pt x="1572" y="2811"/>
                  <a:pt x="1588" y="2805"/>
                  <a:pt x="1588" y="2794"/>
                </a:cubicBezTo>
                <a:cubicBezTo>
                  <a:pt x="1588" y="2789"/>
                  <a:pt x="1594" y="2778"/>
                  <a:pt x="1594" y="2767"/>
                </a:cubicBezTo>
                <a:lnTo>
                  <a:pt x="1588" y="2761"/>
                </a:lnTo>
                <a:cubicBezTo>
                  <a:pt x="1588" y="2756"/>
                  <a:pt x="1583" y="2750"/>
                  <a:pt x="1583" y="2739"/>
                </a:cubicBezTo>
                <a:lnTo>
                  <a:pt x="1588" y="2739"/>
                </a:lnTo>
                <a:cubicBezTo>
                  <a:pt x="1583" y="2739"/>
                  <a:pt x="1588" y="2733"/>
                  <a:pt x="1588" y="2733"/>
                </a:cubicBezTo>
                <a:cubicBezTo>
                  <a:pt x="1583" y="2733"/>
                  <a:pt x="1588" y="2728"/>
                  <a:pt x="1588" y="2728"/>
                </a:cubicBezTo>
                <a:lnTo>
                  <a:pt x="1588" y="2711"/>
                </a:lnTo>
                <a:lnTo>
                  <a:pt x="1583" y="2711"/>
                </a:lnTo>
                <a:cubicBezTo>
                  <a:pt x="1588" y="2711"/>
                  <a:pt x="1588" y="2711"/>
                  <a:pt x="1588" y="2706"/>
                </a:cubicBezTo>
                <a:lnTo>
                  <a:pt x="1583" y="2706"/>
                </a:lnTo>
                <a:cubicBezTo>
                  <a:pt x="1583" y="2706"/>
                  <a:pt x="1572" y="2706"/>
                  <a:pt x="1572" y="2700"/>
                </a:cubicBezTo>
                <a:lnTo>
                  <a:pt x="1572" y="2695"/>
                </a:lnTo>
                <a:lnTo>
                  <a:pt x="1566" y="2695"/>
                </a:lnTo>
                <a:lnTo>
                  <a:pt x="1566" y="2684"/>
                </a:lnTo>
                <a:cubicBezTo>
                  <a:pt x="1562" y="2684"/>
                  <a:pt x="1561" y="2680"/>
                  <a:pt x="1563" y="2679"/>
                </a:cubicBezTo>
                <a:lnTo>
                  <a:pt x="1563" y="2679"/>
                </a:lnTo>
                <a:cubicBezTo>
                  <a:pt x="1563" y="2679"/>
                  <a:pt x="1564" y="2680"/>
                  <a:pt x="1564" y="2680"/>
                </a:cubicBezTo>
                <a:cubicBezTo>
                  <a:pt x="1564" y="2680"/>
                  <a:pt x="1565" y="2679"/>
                  <a:pt x="1566" y="2678"/>
                </a:cubicBezTo>
                <a:cubicBezTo>
                  <a:pt x="1565" y="2678"/>
                  <a:pt x="1564" y="2678"/>
                  <a:pt x="1563" y="2679"/>
                </a:cubicBezTo>
                <a:lnTo>
                  <a:pt x="1563" y="2679"/>
                </a:lnTo>
                <a:cubicBezTo>
                  <a:pt x="1563" y="2677"/>
                  <a:pt x="1564" y="2673"/>
                  <a:pt x="1561" y="2673"/>
                </a:cubicBezTo>
                <a:lnTo>
                  <a:pt x="1561" y="2667"/>
                </a:lnTo>
                <a:cubicBezTo>
                  <a:pt x="1561" y="2667"/>
                  <a:pt x="1558" y="2669"/>
                  <a:pt x="1557" y="2669"/>
                </a:cubicBezTo>
                <a:cubicBezTo>
                  <a:pt x="1556" y="2669"/>
                  <a:pt x="1555" y="2669"/>
                  <a:pt x="1555" y="2667"/>
                </a:cubicBezTo>
                <a:cubicBezTo>
                  <a:pt x="1555" y="2650"/>
                  <a:pt x="1539" y="2645"/>
                  <a:pt x="1533" y="2628"/>
                </a:cubicBezTo>
                <a:cubicBezTo>
                  <a:pt x="1527" y="2628"/>
                  <a:pt x="1516" y="2628"/>
                  <a:pt x="1511" y="2623"/>
                </a:cubicBezTo>
                <a:lnTo>
                  <a:pt x="1505" y="2617"/>
                </a:lnTo>
                <a:lnTo>
                  <a:pt x="1505" y="2623"/>
                </a:lnTo>
                <a:lnTo>
                  <a:pt x="1500" y="2623"/>
                </a:lnTo>
                <a:cubicBezTo>
                  <a:pt x="1489" y="2617"/>
                  <a:pt x="1483" y="2612"/>
                  <a:pt x="1478" y="2612"/>
                </a:cubicBezTo>
                <a:cubicBezTo>
                  <a:pt x="1477" y="2612"/>
                  <a:pt x="1476" y="2613"/>
                  <a:pt x="1476" y="2613"/>
                </a:cubicBezTo>
                <a:cubicBezTo>
                  <a:pt x="1473" y="2613"/>
                  <a:pt x="1477" y="2601"/>
                  <a:pt x="1472" y="2601"/>
                </a:cubicBezTo>
                <a:cubicBezTo>
                  <a:pt x="1461" y="2601"/>
                  <a:pt x="1461" y="2601"/>
                  <a:pt x="1455" y="2612"/>
                </a:cubicBezTo>
                <a:lnTo>
                  <a:pt x="1455" y="2601"/>
                </a:lnTo>
                <a:lnTo>
                  <a:pt x="1461" y="2601"/>
                </a:lnTo>
                <a:cubicBezTo>
                  <a:pt x="1461" y="2595"/>
                  <a:pt x="1450" y="2567"/>
                  <a:pt x="1461" y="2567"/>
                </a:cubicBezTo>
                <a:cubicBezTo>
                  <a:pt x="1455" y="2545"/>
                  <a:pt x="1455" y="2540"/>
                  <a:pt x="1450" y="2518"/>
                </a:cubicBezTo>
                <a:lnTo>
                  <a:pt x="1450" y="2518"/>
                </a:lnTo>
                <a:cubicBezTo>
                  <a:pt x="1451" y="2523"/>
                  <a:pt x="1452" y="2525"/>
                  <a:pt x="1453" y="2525"/>
                </a:cubicBezTo>
                <a:cubicBezTo>
                  <a:pt x="1455" y="2525"/>
                  <a:pt x="1455" y="2518"/>
                  <a:pt x="1455" y="2515"/>
                </a:cubicBezTo>
                <a:lnTo>
                  <a:pt x="1455" y="2515"/>
                </a:lnTo>
                <a:cubicBezTo>
                  <a:pt x="1455" y="2515"/>
                  <a:pt x="1455" y="2516"/>
                  <a:pt x="1455" y="2518"/>
                </a:cubicBezTo>
                <a:cubicBezTo>
                  <a:pt x="1455" y="2515"/>
                  <a:pt x="1455" y="2513"/>
                  <a:pt x="1455" y="2513"/>
                </a:cubicBezTo>
                <a:cubicBezTo>
                  <a:pt x="1455" y="2513"/>
                  <a:pt x="1455" y="2514"/>
                  <a:pt x="1455" y="2515"/>
                </a:cubicBezTo>
                <a:lnTo>
                  <a:pt x="1455" y="2515"/>
                </a:lnTo>
                <a:cubicBezTo>
                  <a:pt x="1454" y="2506"/>
                  <a:pt x="1450" y="2506"/>
                  <a:pt x="1450" y="2501"/>
                </a:cubicBezTo>
                <a:cubicBezTo>
                  <a:pt x="1450" y="2495"/>
                  <a:pt x="1451" y="2493"/>
                  <a:pt x="1453" y="2493"/>
                </a:cubicBezTo>
                <a:cubicBezTo>
                  <a:pt x="1455" y="2493"/>
                  <a:pt x="1458" y="2495"/>
                  <a:pt x="1461" y="2501"/>
                </a:cubicBezTo>
                <a:lnTo>
                  <a:pt x="1455" y="2490"/>
                </a:lnTo>
                <a:lnTo>
                  <a:pt x="1450" y="2484"/>
                </a:lnTo>
                <a:cubicBezTo>
                  <a:pt x="1450" y="2479"/>
                  <a:pt x="1455" y="2484"/>
                  <a:pt x="1455" y="2473"/>
                </a:cubicBezTo>
                <a:lnTo>
                  <a:pt x="1450" y="2473"/>
                </a:lnTo>
                <a:lnTo>
                  <a:pt x="1450" y="2462"/>
                </a:lnTo>
                <a:cubicBezTo>
                  <a:pt x="1450" y="2462"/>
                  <a:pt x="1444" y="2462"/>
                  <a:pt x="1444" y="2457"/>
                </a:cubicBezTo>
                <a:lnTo>
                  <a:pt x="1444" y="2451"/>
                </a:lnTo>
                <a:cubicBezTo>
                  <a:pt x="1446" y="2452"/>
                  <a:pt x="1446" y="2453"/>
                  <a:pt x="1447" y="2453"/>
                </a:cubicBezTo>
                <a:cubicBezTo>
                  <a:pt x="1448" y="2453"/>
                  <a:pt x="1446" y="2446"/>
                  <a:pt x="1450" y="2446"/>
                </a:cubicBezTo>
                <a:lnTo>
                  <a:pt x="1450" y="2424"/>
                </a:lnTo>
                <a:cubicBezTo>
                  <a:pt x="1448" y="2415"/>
                  <a:pt x="1448" y="2413"/>
                  <a:pt x="1450" y="2413"/>
                </a:cubicBezTo>
                <a:cubicBezTo>
                  <a:pt x="1450" y="2413"/>
                  <a:pt x="1452" y="2414"/>
                  <a:pt x="1453" y="2414"/>
                </a:cubicBezTo>
                <a:cubicBezTo>
                  <a:pt x="1454" y="2414"/>
                  <a:pt x="1455" y="2412"/>
                  <a:pt x="1455" y="2407"/>
                </a:cubicBezTo>
                <a:lnTo>
                  <a:pt x="1450" y="2407"/>
                </a:lnTo>
                <a:cubicBezTo>
                  <a:pt x="1455" y="2390"/>
                  <a:pt x="1444" y="2374"/>
                  <a:pt x="1444" y="2363"/>
                </a:cubicBezTo>
                <a:lnTo>
                  <a:pt x="1444" y="2363"/>
                </a:lnTo>
                <a:cubicBezTo>
                  <a:pt x="1444" y="2368"/>
                  <a:pt x="1450" y="2368"/>
                  <a:pt x="1450" y="2368"/>
                </a:cubicBezTo>
                <a:cubicBezTo>
                  <a:pt x="1450" y="2352"/>
                  <a:pt x="1444" y="2335"/>
                  <a:pt x="1433" y="2318"/>
                </a:cubicBezTo>
                <a:cubicBezTo>
                  <a:pt x="1444" y="2313"/>
                  <a:pt x="1444" y="2313"/>
                  <a:pt x="1444" y="2296"/>
                </a:cubicBezTo>
                <a:cubicBezTo>
                  <a:pt x="1444" y="2291"/>
                  <a:pt x="1444" y="2285"/>
                  <a:pt x="1433" y="2285"/>
                </a:cubicBezTo>
                <a:cubicBezTo>
                  <a:pt x="1433" y="2280"/>
                  <a:pt x="1428" y="2258"/>
                  <a:pt x="1433" y="2258"/>
                </a:cubicBezTo>
                <a:cubicBezTo>
                  <a:pt x="1429" y="2258"/>
                  <a:pt x="1432" y="2254"/>
                  <a:pt x="1430" y="2247"/>
                </a:cubicBezTo>
                <a:lnTo>
                  <a:pt x="1430" y="2247"/>
                </a:lnTo>
                <a:cubicBezTo>
                  <a:pt x="1435" y="2253"/>
                  <a:pt x="1446" y="2254"/>
                  <a:pt x="1450" y="2263"/>
                </a:cubicBezTo>
                <a:cubicBezTo>
                  <a:pt x="1450" y="2263"/>
                  <a:pt x="1448" y="2261"/>
                  <a:pt x="1446" y="2261"/>
                </a:cubicBezTo>
                <a:cubicBezTo>
                  <a:pt x="1445" y="2261"/>
                  <a:pt x="1444" y="2261"/>
                  <a:pt x="1444" y="2263"/>
                </a:cubicBezTo>
                <a:cubicBezTo>
                  <a:pt x="1444" y="2269"/>
                  <a:pt x="1450" y="2269"/>
                  <a:pt x="1455" y="2269"/>
                </a:cubicBezTo>
                <a:lnTo>
                  <a:pt x="1478" y="2285"/>
                </a:lnTo>
                <a:cubicBezTo>
                  <a:pt x="1478" y="2291"/>
                  <a:pt x="1489" y="2296"/>
                  <a:pt x="1489" y="2296"/>
                </a:cubicBezTo>
                <a:cubicBezTo>
                  <a:pt x="1492" y="2299"/>
                  <a:pt x="1493" y="2300"/>
                  <a:pt x="1494" y="2300"/>
                </a:cubicBezTo>
                <a:cubicBezTo>
                  <a:pt x="1495" y="2300"/>
                  <a:pt x="1493" y="2295"/>
                  <a:pt x="1496" y="2295"/>
                </a:cubicBezTo>
                <a:cubicBezTo>
                  <a:pt x="1497" y="2295"/>
                  <a:pt x="1498" y="2295"/>
                  <a:pt x="1500" y="2296"/>
                </a:cubicBezTo>
                <a:cubicBezTo>
                  <a:pt x="1500" y="2307"/>
                  <a:pt x="1505" y="2307"/>
                  <a:pt x="1505" y="2307"/>
                </a:cubicBezTo>
                <a:lnTo>
                  <a:pt x="1511" y="2313"/>
                </a:lnTo>
                <a:lnTo>
                  <a:pt x="1505" y="2313"/>
                </a:lnTo>
                <a:cubicBezTo>
                  <a:pt x="1508" y="2316"/>
                  <a:pt x="1511" y="2317"/>
                  <a:pt x="1513" y="2317"/>
                </a:cubicBezTo>
                <a:cubicBezTo>
                  <a:pt x="1515" y="2317"/>
                  <a:pt x="1516" y="2316"/>
                  <a:pt x="1516" y="2313"/>
                </a:cubicBezTo>
                <a:cubicBezTo>
                  <a:pt x="1516" y="2318"/>
                  <a:pt x="1527" y="2324"/>
                  <a:pt x="1527" y="2324"/>
                </a:cubicBezTo>
                <a:cubicBezTo>
                  <a:pt x="1539" y="2341"/>
                  <a:pt x="1539" y="2352"/>
                  <a:pt x="1555" y="2363"/>
                </a:cubicBezTo>
                <a:lnTo>
                  <a:pt x="1561" y="2368"/>
                </a:lnTo>
                <a:lnTo>
                  <a:pt x="1555" y="2368"/>
                </a:lnTo>
                <a:lnTo>
                  <a:pt x="1566" y="2374"/>
                </a:lnTo>
                <a:cubicBezTo>
                  <a:pt x="1572" y="2379"/>
                  <a:pt x="1588" y="2396"/>
                  <a:pt x="1599" y="2401"/>
                </a:cubicBezTo>
                <a:cubicBezTo>
                  <a:pt x="1616" y="2407"/>
                  <a:pt x="1610" y="2418"/>
                  <a:pt x="1622" y="2424"/>
                </a:cubicBezTo>
                <a:lnTo>
                  <a:pt x="1627" y="2429"/>
                </a:lnTo>
                <a:cubicBezTo>
                  <a:pt x="1637" y="2429"/>
                  <a:pt x="1642" y="2447"/>
                  <a:pt x="1643" y="2447"/>
                </a:cubicBezTo>
                <a:cubicBezTo>
                  <a:pt x="1644" y="2447"/>
                  <a:pt x="1644" y="2446"/>
                  <a:pt x="1644" y="2446"/>
                </a:cubicBezTo>
                <a:cubicBezTo>
                  <a:pt x="1649" y="2446"/>
                  <a:pt x="1655" y="2451"/>
                  <a:pt x="1655" y="2451"/>
                </a:cubicBezTo>
                <a:cubicBezTo>
                  <a:pt x="1666" y="2457"/>
                  <a:pt x="1655" y="2457"/>
                  <a:pt x="1666" y="2457"/>
                </a:cubicBezTo>
                <a:lnTo>
                  <a:pt x="1677" y="2473"/>
                </a:lnTo>
                <a:cubicBezTo>
                  <a:pt x="1682" y="2473"/>
                  <a:pt x="1682" y="2479"/>
                  <a:pt x="1693" y="2479"/>
                </a:cubicBezTo>
                <a:cubicBezTo>
                  <a:pt x="1705" y="2484"/>
                  <a:pt x="1699" y="2490"/>
                  <a:pt x="1710" y="2490"/>
                </a:cubicBezTo>
                <a:cubicBezTo>
                  <a:pt x="1710" y="2501"/>
                  <a:pt x="1721" y="2501"/>
                  <a:pt x="1721" y="2507"/>
                </a:cubicBezTo>
                <a:cubicBezTo>
                  <a:pt x="1732" y="2512"/>
                  <a:pt x="1738" y="2518"/>
                  <a:pt x="1754" y="2534"/>
                </a:cubicBezTo>
                <a:cubicBezTo>
                  <a:pt x="1749" y="2540"/>
                  <a:pt x="1754" y="2534"/>
                  <a:pt x="1760" y="2545"/>
                </a:cubicBezTo>
                <a:cubicBezTo>
                  <a:pt x="1776" y="2562"/>
                  <a:pt x="1788" y="2584"/>
                  <a:pt x="1804" y="2601"/>
                </a:cubicBezTo>
                <a:lnTo>
                  <a:pt x="1810" y="2601"/>
                </a:lnTo>
                <a:lnTo>
                  <a:pt x="1821" y="2617"/>
                </a:lnTo>
                <a:lnTo>
                  <a:pt x="1859" y="2656"/>
                </a:lnTo>
                <a:lnTo>
                  <a:pt x="1904" y="2617"/>
                </a:lnTo>
                <a:cubicBezTo>
                  <a:pt x="1920" y="2601"/>
                  <a:pt x="1931" y="2590"/>
                  <a:pt x="1948" y="2584"/>
                </a:cubicBezTo>
                <a:lnTo>
                  <a:pt x="1948" y="2573"/>
                </a:lnTo>
                <a:lnTo>
                  <a:pt x="1981" y="2507"/>
                </a:lnTo>
                <a:lnTo>
                  <a:pt x="1948" y="2490"/>
                </a:lnTo>
                <a:cubicBezTo>
                  <a:pt x="1942" y="2490"/>
                  <a:pt x="1931" y="2484"/>
                  <a:pt x="1926" y="2479"/>
                </a:cubicBezTo>
                <a:cubicBezTo>
                  <a:pt x="1915" y="2462"/>
                  <a:pt x="1898" y="2457"/>
                  <a:pt x="1887" y="2446"/>
                </a:cubicBezTo>
                <a:lnTo>
                  <a:pt x="1893" y="2446"/>
                </a:lnTo>
                <a:cubicBezTo>
                  <a:pt x="1887" y="2446"/>
                  <a:pt x="1887" y="2435"/>
                  <a:pt x="1876" y="2429"/>
                </a:cubicBezTo>
                <a:lnTo>
                  <a:pt x="1876" y="2435"/>
                </a:lnTo>
                <a:cubicBezTo>
                  <a:pt x="1871" y="2435"/>
                  <a:pt x="1871" y="2429"/>
                  <a:pt x="1871" y="2424"/>
                </a:cubicBezTo>
                <a:lnTo>
                  <a:pt x="1865" y="2424"/>
                </a:lnTo>
                <a:lnTo>
                  <a:pt x="1865" y="2418"/>
                </a:lnTo>
                <a:cubicBezTo>
                  <a:pt x="1865" y="2418"/>
                  <a:pt x="1848" y="2407"/>
                  <a:pt x="1843" y="2407"/>
                </a:cubicBezTo>
                <a:cubicBezTo>
                  <a:pt x="1843" y="2407"/>
                  <a:pt x="1837" y="2401"/>
                  <a:pt x="1843" y="2401"/>
                </a:cubicBezTo>
                <a:lnTo>
                  <a:pt x="1821" y="2379"/>
                </a:lnTo>
                <a:lnTo>
                  <a:pt x="1821" y="2390"/>
                </a:lnTo>
                <a:cubicBezTo>
                  <a:pt x="1821" y="2390"/>
                  <a:pt x="1810" y="2390"/>
                  <a:pt x="1810" y="2379"/>
                </a:cubicBezTo>
                <a:cubicBezTo>
                  <a:pt x="1811" y="2379"/>
                  <a:pt x="1812" y="2379"/>
                  <a:pt x="1812" y="2379"/>
                </a:cubicBezTo>
                <a:lnTo>
                  <a:pt x="1812" y="2379"/>
                </a:lnTo>
                <a:cubicBezTo>
                  <a:pt x="1813" y="2379"/>
                  <a:pt x="1814" y="2379"/>
                  <a:pt x="1815" y="2379"/>
                </a:cubicBezTo>
                <a:cubicBezTo>
                  <a:pt x="1815" y="2379"/>
                  <a:pt x="1814" y="2379"/>
                  <a:pt x="1814" y="2378"/>
                </a:cubicBezTo>
                <a:lnTo>
                  <a:pt x="1814" y="2378"/>
                </a:lnTo>
                <a:cubicBezTo>
                  <a:pt x="1813" y="2378"/>
                  <a:pt x="1813" y="2378"/>
                  <a:pt x="1812" y="2379"/>
                </a:cubicBezTo>
                <a:lnTo>
                  <a:pt x="1812" y="2379"/>
                </a:lnTo>
                <a:cubicBezTo>
                  <a:pt x="1808" y="2377"/>
                  <a:pt x="1804" y="2373"/>
                  <a:pt x="1804" y="2368"/>
                </a:cubicBezTo>
                <a:cubicBezTo>
                  <a:pt x="1793" y="2363"/>
                  <a:pt x="1793" y="2352"/>
                  <a:pt x="1793" y="2352"/>
                </a:cubicBezTo>
                <a:cubicBezTo>
                  <a:pt x="1789" y="2352"/>
                  <a:pt x="1788" y="2349"/>
                  <a:pt x="1786" y="2349"/>
                </a:cubicBezTo>
                <a:cubicBezTo>
                  <a:pt x="1785" y="2349"/>
                  <a:pt x="1784" y="2350"/>
                  <a:pt x="1782" y="2352"/>
                </a:cubicBezTo>
                <a:cubicBezTo>
                  <a:pt x="1776" y="2346"/>
                  <a:pt x="1782" y="2346"/>
                  <a:pt x="1782" y="2346"/>
                </a:cubicBezTo>
                <a:cubicBezTo>
                  <a:pt x="1776" y="2346"/>
                  <a:pt x="1765" y="2335"/>
                  <a:pt x="1765" y="2335"/>
                </a:cubicBezTo>
                <a:cubicBezTo>
                  <a:pt x="1764" y="2336"/>
                  <a:pt x="1763" y="2336"/>
                  <a:pt x="1763" y="2336"/>
                </a:cubicBezTo>
                <a:cubicBezTo>
                  <a:pt x="1755" y="2336"/>
                  <a:pt x="1754" y="2318"/>
                  <a:pt x="1750" y="2318"/>
                </a:cubicBezTo>
                <a:cubicBezTo>
                  <a:pt x="1750" y="2318"/>
                  <a:pt x="1749" y="2318"/>
                  <a:pt x="1749" y="2318"/>
                </a:cubicBezTo>
                <a:lnTo>
                  <a:pt x="1749" y="2313"/>
                </a:lnTo>
                <a:cubicBezTo>
                  <a:pt x="1749" y="2313"/>
                  <a:pt x="1744" y="2315"/>
                  <a:pt x="1739" y="2315"/>
                </a:cubicBezTo>
                <a:cubicBezTo>
                  <a:pt x="1736" y="2315"/>
                  <a:pt x="1734" y="2315"/>
                  <a:pt x="1732" y="2313"/>
                </a:cubicBezTo>
                <a:lnTo>
                  <a:pt x="1732" y="2296"/>
                </a:lnTo>
                <a:lnTo>
                  <a:pt x="1727" y="2296"/>
                </a:lnTo>
                <a:cubicBezTo>
                  <a:pt x="1705" y="2269"/>
                  <a:pt x="1671" y="2241"/>
                  <a:pt x="1649" y="2208"/>
                </a:cubicBezTo>
                <a:cubicBezTo>
                  <a:pt x="1638" y="2197"/>
                  <a:pt x="1622" y="2186"/>
                  <a:pt x="1610" y="2175"/>
                </a:cubicBezTo>
                <a:lnTo>
                  <a:pt x="1594" y="2158"/>
                </a:lnTo>
                <a:lnTo>
                  <a:pt x="1599" y="2175"/>
                </a:lnTo>
                <a:cubicBezTo>
                  <a:pt x="1594" y="2175"/>
                  <a:pt x="1594" y="2175"/>
                  <a:pt x="1594" y="2169"/>
                </a:cubicBezTo>
                <a:cubicBezTo>
                  <a:pt x="1583" y="2147"/>
                  <a:pt x="1566" y="2125"/>
                  <a:pt x="1544" y="2114"/>
                </a:cubicBezTo>
                <a:cubicBezTo>
                  <a:pt x="1527" y="2103"/>
                  <a:pt x="1544" y="2097"/>
                  <a:pt x="1527" y="2092"/>
                </a:cubicBezTo>
                <a:lnTo>
                  <a:pt x="1533" y="2092"/>
                </a:lnTo>
                <a:cubicBezTo>
                  <a:pt x="1516" y="2086"/>
                  <a:pt x="1511" y="2075"/>
                  <a:pt x="1489" y="2069"/>
                </a:cubicBezTo>
                <a:cubicBezTo>
                  <a:pt x="1500" y="2064"/>
                  <a:pt x="1483" y="2064"/>
                  <a:pt x="1483" y="2058"/>
                </a:cubicBezTo>
                <a:lnTo>
                  <a:pt x="1478" y="2058"/>
                </a:lnTo>
                <a:cubicBezTo>
                  <a:pt x="1478" y="2047"/>
                  <a:pt x="1461" y="2036"/>
                  <a:pt x="1461" y="2036"/>
                </a:cubicBezTo>
                <a:lnTo>
                  <a:pt x="1450" y="2031"/>
                </a:lnTo>
                <a:lnTo>
                  <a:pt x="1450" y="2020"/>
                </a:lnTo>
                <a:lnTo>
                  <a:pt x="1444" y="2014"/>
                </a:lnTo>
                <a:lnTo>
                  <a:pt x="1444" y="1981"/>
                </a:lnTo>
                <a:cubicBezTo>
                  <a:pt x="1433" y="1959"/>
                  <a:pt x="1450" y="1964"/>
                  <a:pt x="1433" y="1948"/>
                </a:cubicBezTo>
                <a:lnTo>
                  <a:pt x="1444" y="1948"/>
                </a:lnTo>
                <a:lnTo>
                  <a:pt x="1444" y="1937"/>
                </a:lnTo>
                <a:lnTo>
                  <a:pt x="1450" y="1937"/>
                </a:lnTo>
                <a:lnTo>
                  <a:pt x="1444" y="1931"/>
                </a:lnTo>
                <a:lnTo>
                  <a:pt x="1450" y="1926"/>
                </a:lnTo>
                <a:cubicBezTo>
                  <a:pt x="1455" y="1920"/>
                  <a:pt x="1450" y="1903"/>
                  <a:pt x="1455" y="1892"/>
                </a:cubicBezTo>
                <a:lnTo>
                  <a:pt x="1450" y="1892"/>
                </a:lnTo>
                <a:cubicBezTo>
                  <a:pt x="1433" y="1865"/>
                  <a:pt x="1450" y="1820"/>
                  <a:pt x="1433" y="1782"/>
                </a:cubicBezTo>
                <a:lnTo>
                  <a:pt x="1444" y="1782"/>
                </a:lnTo>
                <a:lnTo>
                  <a:pt x="1433" y="1765"/>
                </a:lnTo>
                <a:cubicBezTo>
                  <a:pt x="1433" y="1764"/>
                  <a:pt x="1434" y="1763"/>
                  <a:pt x="1435" y="1763"/>
                </a:cubicBezTo>
                <a:cubicBezTo>
                  <a:pt x="1437" y="1763"/>
                  <a:pt x="1441" y="1767"/>
                  <a:pt x="1443" y="1767"/>
                </a:cubicBezTo>
                <a:cubicBezTo>
                  <a:pt x="1444" y="1767"/>
                  <a:pt x="1444" y="1766"/>
                  <a:pt x="1444" y="1765"/>
                </a:cubicBezTo>
                <a:cubicBezTo>
                  <a:pt x="1433" y="1754"/>
                  <a:pt x="1433" y="1759"/>
                  <a:pt x="1428" y="1737"/>
                </a:cubicBezTo>
                <a:cubicBezTo>
                  <a:pt x="1428" y="1736"/>
                  <a:pt x="1428" y="1735"/>
                  <a:pt x="1429" y="1735"/>
                </a:cubicBezTo>
                <a:cubicBezTo>
                  <a:pt x="1430" y="1735"/>
                  <a:pt x="1431" y="1736"/>
                  <a:pt x="1432" y="1738"/>
                </a:cubicBezTo>
                <a:lnTo>
                  <a:pt x="1432" y="1738"/>
                </a:lnTo>
                <a:cubicBezTo>
                  <a:pt x="1428" y="1722"/>
                  <a:pt x="1428" y="1702"/>
                  <a:pt x="1428" y="1688"/>
                </a:cubicBezTo>
                <a:cubicBezTo>
                  <a:pt x="1428" y="1676"/>
                  <a:pt x="1428" y="1660"/>
                  <a:pt x="1422" y="1649"/>
                </a:cubicBezTo>
                <a:lnTo>
                  <a:pt x="1422" y="1649"/>
                </a:lnTo>
                <a:lnTo>
                  <a:pt x="1428" y="1654"/>
                </a:lnTo>
                <a:lnTo>
                  <a:pt x="1428" y="1643"/>
                </a:lnTo>
                <a:lnTo>
                  <a:pt x="1433" y="1649"/>
                </a:lnTo>
                <a:cubicBezTo>
                  <a:pt x="1433" y="1643"/>
                  <a:pt x="1428" y="1621"/>
                  <a:pt x="1433" y="1616"/>
                </a:cubicBezTo>
                <a:cubicBezTo>
                  <a:pt x="1433" y="1616"/>
                  <a:pt x="1428" y="1616"/>
                  <a:pt x="1428" y="1605"/>
                </a:cubicBezTo>
                <a:lnTo>
                  <a:pt x="1428" y="1593"/>
                </a:lnTo>
                <a:cubicBezTo>
                  <a:pt x="1433" y="1593"/>
                  <a:pt x="1433" y="1599"/>
                  <a:pt x="1444" y="1599"/>
                </a:cubicBezTo>
                <a:lnTo>
                  <a:pt x="1433" y="1599"/>
                </a:lnTo>
                <a:cubicBezTo>
                  <a:pt x="1455" y="1605"/>
                  <a:pt x="1444" y="1616"/>
                  <a:pt x="1461" y="1616"/>
                </a:cubicBezTo>
                <a:lnTo>
                  <a:pt x="1472" y="1616"/>
                </a:lnTo>
                <a:lnTo>
                  <a:pt x="1472" y="1621"/>
                </a:lnTo>
                <a:lnTo>
                  <a:pt x="1478" y="1621"/>
                </a:lnTo>
                <a:lnTo>
                  <a:pt x="1478" y="1627"/>
                </a:lnTo>
                <a:lnTo>
                  <a:pt x="1483" y="1627"/>
                </a:lnTo>
                <a:cubicBezTo>
                  <a:pt x="1489" y="1643"/>
                  <a:pt x="1505" y="1643"/>
                  <a:pt x="1511" y="1649"/>
                </a:cubicBezTo>
                <a:lnTo>
                  <a:pt x="1511" y="1643"/>
                </a:lnTo>
                <a:cubicBezTo>
                  <a:pt x="1544" y="1649"/>
                  <a:pt x="1572" y="1682"/>
                  <a:pt x="1610" y="1699"/>
                </a:cubicBezTo>
                <a:lnTo>
                  <a:pt x="1610" y="1704"/>
                </a:lnTo>
                <a:lnTo>
                  <a:pt x="1622" y="1704"/>
                </a:lnTo>
                <a:cubicBezTo>
                  <a:pt x="1624" y="1707"/>
                  <a:pt x="1623" y="1707"/>
                  <a:pt x="1621" y="1707"/>
                </a:cubicBezTo>
                <a:cubicBezTo>
                  <a:pt x="1619" y="1707"/>
                  <a:pt x="1616" y="1707"/>
                  <a:pt x="1616" y="1710"/>
                </a:cubicBezTo>
                <a:cubicBezTo>
                  <a:pt x="1622" y="1712"/>
                  <a:pt x="1623" y="1712"/>
                  <a:pt x="1626" y="1712"/>
                </a:cubicBezTo>
                <a:cubicBezTo>
                  <a:pt x="1628" y="1712"/>
                  <a:pt x="1633" y="1712"/>
                  <a:pt x="1644" y="1715"/>
                </a:cubicBezTo>
                <a:cubicBezTo>
                  <a:pt x="1645" y="1719"/>
                  <a:pt x="1645" y="1720"/>
                  <a:pt x="1645" y="1720"/>
                </a:cubicBezTo>
                <a:cubicBezTo>
                  <a:pt x="1645" y="1720"/>
                  <a:pt x="1645" y="1720"/>
                  <a:pt x="1644" y="1720"/>
                </a:cubicBezTo>
                <a:lnTo>
                  <a:pt x="1644" y="1720"/>
                </a:lnTo>
                <a:cubicBezTo>
                  <a:pt x="1657" y="1728"/>
                  <a:pt x="1678" y="1734"/>
                  <a:pt x="1682" y="1743"/>
                </a:cubicBezTo>
                <a:cubicBezTo>
                  <a:pt x="1699" y="1754"/>
                  <a:pt x="1710" y="1759"/>
                  <a:pt x="1721" y="1765"/>
                </a:cubicBezTo>
                <a:lnTo>
                  <a:pt x="1710" y="1765"/>
                </a:lnTo>
                <a:cubicBezTo>
                  <a:pt x="1721" y="1765"/>
                  <a:pt x="1721" y="1771"/>
                  <a:pt x="1727" y="1771"/>
                </a:cubicBezTo>
                <a:lnTo>
                  <a:pt x="1721" y="1771"/>
                </a:lnTo>
                <a:cubicBezTo>
                  <a:pt x="1727" y="1782"/>
                  <a:pt x="1749" y="1787"/>
                  <a:pt x="1749" y="1787"/>
                </a:cubicBezTo>
                <a:cubicBezTo>
                  <a:pt x="1749" y="1787"/>
                  <a:pt x="1749" y="1785"/>
                  <a:pt x="1750" y="1785"/>
                </a:cubicBezTo>
                <a:cubicBezTo>
                  <a:pt x="1751" y="1785"/>
                  <a:pt x="1752" y="1785"/>
                  <a:pt x="1754" y="1787"/>
                </a:cubicBezTo>
                <a:cubicBezTo>
                  <a:pt x="1754" y="1793"/>
                  <a:pt x="1776" y="1793"/>
                  <a:pt x="1782" y="1809"/>
                </a:cubicBezTo>
                <a:cubicBezTo>
                  <a:pt x="1782" y="1809"/>
                  <a:pt x="1780" y="1804"/>
                  <a:pt x="1778" y="1804"/>
                </a:cubicBezTo>
                <a:cubicBezTo>
                  <a:pt x="1777" y="1804"/>
                  <a:pt x="1776" y="1806"/>
                  <a:pt x="1776" y="1809"/>
                </a:cubicBezTo>
                <a:cubicBezTo>
                  <a:pt x="1776" y="1809"/>
                  <a:pt x="1782" y="1809"/>
                  <a:pt x="1782" y="1815"/>
                </a:cubicBezTo>
                <a:cubicBezTo>
                  <a:pt x="1782" y="1820"/>
                  <a:pt x="1788" y="1826"/>
                  <a:pt x="1788" y="1843"/>
                </a:cubicBezTo>
                <a:cubicBezTo>
                  <a:pt x="1793" y="1848"/>
                  <a:pt x="1793" y="1854"/>
                  <a:pt x="1804" y="1865"/>
                </a:cubicBezTo>
                <a:lnTo>
                  <a:pt x="1804" y="1870"/>
                </a:lnTo>
                <a:cubicBezTo>
                  <a:pt x="1810" y="1876"/>
                  <a:pt x="1815" y="1881"/>
                  <a:pt x="1815" y="1892"/>
                </a:cubicBezTo>
                <a:cubicBezTo>
                  <a:pt x="1821" y="1898"/>
                  <a:pt x="1821" y="1903"/>
                  <a:pt x="1832" y="1909"/>
                </a:cubicBezTo>
                <a:cubicBezTo>
                  <a:pt x="1832" y="1920"/>
                  <a:pt x="1837" y="1926"/>
                  <a:pt x="1832" y="1926"/>
                </a:cubicBezTo>
                <a:cubicBezTo>
                  <a:pt x="1837" y="1926"/>
                  <a:pt x="1837" y="1937"/>
                  <a:pt x="1837" y="1937"/>
                </a:cubicBezTo>
                <a:cubicBezTo>
                  <a:pt x="1837" y="1937"/>
                  <a:pt x="1981" y="2335"/>
                  <a:pt x="2059" y="2407"/>
                </a:cubicBezTo>
                <a:cubicBezTo>
                  <a:pt x="2064" y="2407"/>
                  <a:pt x="2070" y="2418"/>
                  <a:pt x="2070" y="2418"/>
                </a:cubicBezTo>
                <a:cubicBezTo>
                  <a:pt x="2076" y="2421"/>
                  <a:pt x="2075" y="2424"/>
                  <a:pt x="2073" y="2426"/>
                </a:cubicBezTo>
                <a:lnTo>
                  <a:pt x="2073" y="2426"/>
                </a:lnTo>
                <a:cubicBezTo>
                  <a:pt x="2077" y="2426"/>
                  <a:pt x="2083" y="2426"/>
                  <a:pt x="2085" y="2422"/>
                </a:cubicBezTo>
                <a:lnTo>
                  <a:pt x="2085" y="2422"/>
                </a:lnTo>
                <a:cubicBezTo>
                  <a:pt x="2086" y="2423"/>
                  <a:pt x="2086" y="2424"/>
                  <a:pt x="2086" y="2424"/>
                </a:cubicBezTo>
                <a:lnTo>
                  <a:pt x="2086" y="2418"/>
                </a:lnTo>
                <a:cubicBezTo>
                  <a:pt x="2086" y="2420"/>
                  <a:pt x="2086" y="2421"/>
                  <a:pt x="2085" y="2422"/>
                </a:cubicBezTo>
                <a:lnTo>
                  <a:pt x="2085" y="2422"/>
                </a:lnTo>
                <a:cubicBezTo>
                  <a:pt x="2084" y="2421"/>
                  <a:pt x="2083" y="2418"/>
                  <a:pt x="2086" y="2418"/>
                </a:cubicBezTo>
                <a:lnTo>
                  <a:pt x="2081" y="2418"/>
                </a:lnTo>
                <a:lnTo>
                  <a:pt x="2081" y="2401"/>
                </a:lnTo>
                <a:cubicBezTo>
                  <a:pt x="2070" y="2401"/>
                  <a:pt x="2064" y="2401"/>
                  <a:pt x="2064" y="2390"/>
                </a:cubicBezTo>
                <a:cubicBezTo>
                  <a:pt x="2059" y="2379"/>
                  <a:pt x="2064" y="2379"/>
                  <a:pt x="2064" y="2379"/>
                </a:cubicBezTo>
                <a:lnTo>
                  <a:pt x="2064" y="2374"/>
                </a:lnTo>
                <a:cubicBezTo>
                  <a:pt x="2064" y="2368"/>
                  <a:pt x="2064" y="2368"/>
                  <a:pt x="2070" y="2368"/>
                </a:cubicBezTo>
                <a:lnTo>
                  <a:pt x="2067" y="2365"/>
                </a:lnTo>
                <a:lnTo>
                  <a:pt x="2067" y="2365"/>
                </a:lnTo>
                <a:cubicBezTo>
                  <a:pt x="2067" y="2365"/>
                  <a:pt x="2068" y="2364"/>
                  <a:pt x="2070" y="2363"/>
                </a:cubicBezTo>
                <a:lnTo>
                  <a:pt x="2064" y="2352"/>
                </a:lnTo>
                <a:cubicBezTo>
                  <a:pt x="2070" y="2346"/>
                  <a:pt x="2059" y="2346"/>
                  <a:pt x="2064" y="2335"/>
                </a:cubicBezTo>
                <a:lnTo>
                  <a:pt x="2064" y="2335"/>
                </a:lnTo>
                <a:lnTo>
                  <a:pt x="2092" y="2407"/>
                </a:lnTo>
                <a:lnTo>
                  <a:pt x="2147" y="2390"/>
                </a:lnTo>
                <a:lnTo>
                  <a:pt x="2125" y="2346"/>
                </a:lnTo>
                <a:lnTo>
                  <a:pt x="2136" y="2346"/>
                </a:lnTo>
                <a:lnTo>
                  <a:pt x="2125" y="2341"/>
                </a:lnTo>
                <a:cubicBezTo>
                  <a:pt x="2125" y="2341"/>
                  <a:pt x="2125" y="2338"/>
                  <a:pt x="2128" y="2338"/>
                </a:cubicBezTo>
                <a:cubicBezTo>
                  <a:pt x="2130" y="2338"/>
                  <a:pt x="2132" y="2339"/>
                  <a:pt x="2136" y="2341"/>
                </a:cubicBezTo>
                <a:lnTo>
                  <a:pt x="2125" y="2324"/>
                </a:lnTo>
                <a:lnTo>
                  <a:pt x="2136" y="2318"/>
                </a:lnTo>
                <a:cubicBezTo>
                  <a:pt x="2136" y="2318"/>
                  <a:pt x="2136" y="2317"/>
                  <a:pt x="2136" y="2317"/>
                </a:cubicBezTo>
                <a:lnTo>
                  <a:pt x="2136" y="2317"/>
                </a:lnTo>
                <a:cubicBezTo>
                  <a:pt x="2133" y="2310"/>
                  <a:pt x="2115" y="2296"/>
                  <a:pt x="2125" y="2296"/>
                </a:cubicBezTo>
                <a:cubicBezTo>
                  <a:pt x="2120" y="2286"/>
                  <a:pt x="2120" y="2285"/>
                  <a:pt x="2111" y="2272"/>
                </a:cubicBezTo>
                <a:lnTo>
                  <a:pt x="2111" y="2272"/>
                </a:lnTo>
                <a:cubicBezTo>
                  <a:pt x="2111" y="2272"/>
                  <a:pt x="2111" y="2272"/>
                  <a:pt x="2111" y="2272"/>
                </a:cubicBezTo>
                <a:cubicBezTo>
                  <a:pt x="2112" y="2272"/>
                  <a:pt x="2110" y="2262"/>
                  <a:pt x="2113" y="2262"/>
                </a:cubicBezTo>
                <a:cubicBezTo>
                  <a:pt x="2113" y="2262"/>
                  <a:pt x="2113" y="2262"/>
                  <a:pt x="2114" y="2263"/>
                </a:cubicBezTo>
                <a:cubicBezTo>
                  <a:pt x="2114" y="2258"/>
                  <a:pt x="2108" y="2258"/>
                  <a:pt x="2097" y="2252"/>
                </a:cubicBezTo>
                <a:cubicBezTo>
                  <a:pt x="2097" y="2246"/>
                  <a:pt x="2100" y="2244"/>
                  <a:pt x="2104" y="2244"/>
                </a:cubicBezTo>
                <a:cubicBezTo>
                  <a:pt x="2107" y="2244"/>
                  <a:pt x="2111" y="2246"/>
                  <a:pt x="2114" y="2252"/>
                </a:cubicBezTo>
                <a:lnTo>
                  <a:pt x="2108" y="2241"/>
                </a:lnTo>
                <a:lnTo>
                  <a:pt x="2097" y="2235"/>
                </a:lnTo>
                <a:cubicBezTo>
                  <a:pt x="2097" y="2230"/>
                  <a:pt x="2108" y="2230"/>
                  <a:pt x="2097" y="2224"/>
                </a:cubicBezTo>
                <a:lnTo>
                  <a:pt x="2092" y="2224"/>
                </a:lnTo>
                <a:lnTo>
                  <a:pt x="2092" y="2213"/>
                </a:lnTo>
                <a:cubicBezTo>
                  <a:pt x="2092" y="2213"/>
                  <a:pt x="2086" y="2213"/>
                  <a:pt x="2086" y="2208"/>
                </a:cubicBezTo>
                <a:lnTo>
                  <a:pt x="2086" y="2202"/>
                </a:lnTo>
                <a:cubicBezTo>
                  <a:pt x="2087" y="2203"/>
                  <a:pt x="2088" y="2204"/>
                  <a:pt x="2088" y="2204"/>
                </a:cubicBezTo>
                <a:cubicBezTo>
                  <a:pt x="2090" y="2204"/>
                  <a:pt x="2086" y="2197"/>
                  <a:pt x="2086" y="2197"/>
                </a:cubicBezTo>
                <a:cubicBezTo>
                  <a:pt x="2086" y="2186"/>
                  <a:pt x="2086" y="2186"/>
                  <a:pt x="2081" y="2180"/>
                </a:cubicBezTo>
                <a:cubicBezTo>
                  <a:pt x="2075" y="2175"/>
                  <a:pt x="2077" y="2175"/>
                  <a:pt x="2079" y="2175"/>
                </a:cubicBezTo>
                <a:cubicBezTo>
                  <a:pt x="2081" y="2175"/>
                  <a:pt x="2084" y="2175"/>
                  <a:pt x="2081" y="2169"/>
                </a:cubicBezTo>
                <a:cubicBezTo>
                  <a:pt x="2081" y="2153"/>
                  <a:pt x="2066" y="2147"/>
                  <a:pt x="2064" y="2133"/>
                </a:cubicBezTo>
                <a:lnTo>
                  <a:pt x="2064" y="2133"/>
                </a:lnTo>
                <a:cubicBezTo>
                  <a:pt x="2065" y="2135"/>
                  <a:pt x="2065" y="2135"/>
                  <a:pt x="2066" y="2135"/>
                </a:cubicBezTo>
                <a:cubicBezTo>
                  <a:pt x="2067" y="2135"/>
                  <a:pt x="2070" y="2130"/>
                  <a:pt x="2070" y="2130"/>
                </a:cubicBezTo>
                <a:cubicBezTo>
                  <a:pt x="2064" y="2125"/>
                  <a:pt x="2064" y="2114"/>
                  <a:pt x="2053" y="2103"/>
                </a:cubicBezTo>
                <a:cubicBezTo>
                  <a:pt x="2059" y="2097"/>
                  <a:pt x="2059" y="2097"/>
                  <a:pt x="2059" y="2092"/>
                </a:cubicBezTo>
                <a:cubicBezTo>
                  <a:pt x="2059" y="2086"/>
                  <a:pt x="2053" y="2086"/>
                  <a:pt x="2053" y="2086"/>
                </a:cubicBezTo>
                <a:cubicBezTo>
                  <a:pt x="2053" y="2075"/>
                  <a:pt x="2042" y="2064"/>
                  <a:pt x="2042" y="2064"/>
                </a:cubicBezTo>
                <a:cubicBezTo>
                  <a:pt x="2037" y="2064"/>
                  <a:pt x="2042" y="2058"/>
                  <a:pt x="2037" y="2058"/>
                </a:cubicBezTo>
                <a:lnTo>
                  <a:pt x="2031" y="2058"/>
                </a:lnTo>
                <a:cubicBezTo>
                  <a:pt x="2037" y="2042"/>
                  <a:pt x="2014" y="2036"/>
                  <a:pt x="2014" y="2020"/>
                </a:cubicBezTo>
                <a:lnTo>
                  <a:pt x="2009" y="2014"/>
                </a:lnTo>
                <a:lnTo>
                  <a:pt x="2014" y="2014"/>
                </a:lnTo>
                <a:lnTo>
                  <a:pt x="2009" y="1992"/>
                </a:lnTo>
                <a:lnTo>
                  <a:pt x="2009" y="2003"/>
                </a:lnTo>
                <a:cubicBezTo>
                  <a:pt x="2009" y="1992"/>
                  <a:pt x="2003" y="1992"/>
                  <a:pt x="2003" y="1986"/>
                </a:cubicBezTo>
                <a:lnTo>
                  <a:pt x="2003" y="1986"/>
                </a:lnTo>
                <a:cubicBezTo>
                  <a:pt x="2004" y="1987"/>
                  <a:pt x="2005" y="1988"/>
                  <a:pt x="2005" y="1988"/>
                </a:cubicBezTo>
                <a:cubicBezTo>
                  <a:pt x="2007" y="1988"/>
                  <a:pt x="2003" y="1980"/>
                  <a:pt x="2003" y="1975"/>
                </a:cubicBezTo>
                <a:lnTo>
                  <a:pt x="2003" y="1975"/>
                </a:lnTo>
                <a:lnTo>
                  <a:pt x="2009" y="1981"/>
                </a:lnTo>
                <a:cubicBezTo>
                  <a:pt x="2009" y="1975"/>
                  <a:pt x="2009" y="1975"/>
                  <a:pt x="2003" y="1975"/>
                </a:cubicBezTo>
                <a:cubicBezTo>
                  <a:pt x="1998" y="1964"/>
                  <a:pt x="2009" y="1964"/>
                  <a:pt x="2003" y="1959"/>
                </a:cubicBezTo>
                <a:lnTo>
                  <a:pt x="2003" y="1959"/>
                </a:lnTo>
                <a:lnTo>
                  <a:pt x="2003" y="1964"/>
                </a:lnTo>
                <a:cubicBezTo>
                  <a:pt x="2003" y="1964"/>
                  <a:pt x="1998" y="1964"/>
                  <a:pt x="1998" y="1959"/>
                </a:cubicBezTo>
                <a:cubicBezTo>
                  <a:pt x="1992" y="1953"/>
                  <a:pt x="1992" y="1948"/>
                  <a:pt x="1992" y="1937"/>
                </a:cubicBezTo>
                <a:cubicBezTo>
                  <a:pt x="1992" y="1934"/>
                  <a:pt x="1992" y="1932"/>
                  <a:pt x="1993" y="1932"/>
                </a:cubicBezTo>
                <a:cubicBezTo>
                  <a:pt x="1994" y="1932"/>
                  <a:pt x="1995" y="1934"/>
                  <a:pt x="1998" y="1937"/>
                </a:cubicBezTo>
                <a:cubicBezTo>
                  <a:pt x="1992" y="1926"/>
                  <a:pt x="1998" y="1931"/>
                  <a:pt x="1981" y="1920"/>
                </a:cubicBezTo>
                <a:lnTo>
                  <a:pt x="1976" y="1909"/>
                </a:lnTo>
                <a:lnTo>
                  <a:pt x="1976" y="1909"/>
                </a:lnTo>
                <a:cubicBezTo>
                  <a:pt x="1992" y="1920"/>
                  <a:pt x="2003" y="1926"/>
                  <a:pt x="2009" y="1931"/>
                </a:cubicBezTo>
                <a:cubicBezTo>
                  <a:pt x="2031" y="1937"/>
                  <a:pt x="2031" y="1948"/>
                  <a:pt x="2048" y="1953"/>
                </a:cubicBezTo>
                <a:lnTo>
                  <a:pt x="2059" y="1959"/>
                </a:lnTo>
                <a:lnTo>
                  <a:pt x="2053" y="1959"/>
                </a:lnTo>
                <a:cubicBezTo>
                  <a:pt x="2062" y="1959"/>
                  <a:pt x="2073" y="1972"/>
                  <a:pt x="2076" y="1975"/>
                </a:cubicBezTo>
                <a:lnTo>
                  <a:pt x="2076" y="1975"/>
                </a:lnTo>
                <a:cubicBezTo>
                  <a:pt x="2079" y="1976"/>
                  <a:pt x="2083" y="1978"/>
                  <a:pt x="2086" y="1978"/>
                </a:cubicBezTo>
                <a:cubicBezTo>
                  <a:pt x="2088" y="1978"/>
                  <a:pt x="2090" y="1977"/>
                  <a:pt x="2092" y="1975"/>
                </a:cubicBezTo>
                <a:cubicBezTo>
                  <a:pt x="2108" y="1981"/>
                  <a:pt x="2092" y="1981"/>
                  <a:pt x="2097" y="1986"/>
                </a:cubicBezTo>
                <a:cubicBezTo>
                  <a:pt x="2108" y="1992"/>
                  <a:pt x="2114" y="1986"/>
                  <a:pt x="2131" y="2003"/>
                </a:cubicBezTo>
                <a:cubicBezTo>
                  <a:pt x="2136" y="2003"/>
                  <a:pt x="2142" y="2009"/>
                  <a:pt x="2147" y="2009"/>
                </a:cubicBezTo>
                <a:cubicBezTo>
                  <a:pt x="2164" y="2014"/>
                  <a:pt x="2164" y="2020"/>
                  <a:pt x="2186" y="2020"/>
                </a:cubicBezTo>
                <a:cubicBezTo>
                  <a:pt x="2191" y="2031"/>
                  <a:pt x="2203" y="2031"/>
                  <a:pt x="2197" y="2036"/>
                </a:cubicBezTo>
                <a:cubicBezTo>
                  <a:pt x="2219" y="2042"/>
                  <a:pt x="2230" y="2047"/>
                  <a:pt x="2252" y="2058"/>
                </a:cubicBezTo>
                <a:cubicBezTo>
                  <a:pt x="2252" y="2064"/>
                  <a:pt x="2258" y="2058"/>
                  <a:pt x="2269" y="2069"/>
                </a:cubicBezTo>
                <a:lnTo>
                  <a:pt x="2269" y="2064"/>
                </a:lnTo>
                <a:cubicBezTo>
                  <a:pt x="2280" y="2069"/>
                  <a:pt x="2302" y="2086"/>
                  <a:pt x="2313" y="2097"/>
                </a:cubicBezTo>
                <a:cubicBezTo>
                  <a:pt x="2313" y="2114"/>
                  <a:pt x="2313" y="2130"/>
                  <a:pt x="2324" y="2152"/>
                </a:cubicBezTo>
                <a:cubicBezTo>
                  <a:pt x="2334" y="2190"/>
                  <a:pt x="2371" y="2216"/>
                  <a:pt x="2396" y="2216"/>
                </a:cubicBezTo>
                <a:cubicBezTo>
                  <a:pt x="2400" y="2216"/>
                  <a:pt x="2404" y="2215"/>
                  <a:pt x="2407" y="2213"/>
                </a:cubicBezTo>
                <a:lnTo>
                  <a:pt x="2413" y="2208"/>
                </a:lnTo>
                <a:cubicBezTo>
                  <a:pt x="2413" y="2202"/>
                  <a:pt x="2418" y="2202"/>
                  <a:pt x="2418" y="2197"/>
                </a:cubicBezTo>
                <a:lnTo>
                  <a:pt x="2418" y="2197"/>
                </a:lnTo>
                <a:lnTo>
                  <a:pt x="2413" y="2202"/>
                </a:lnTo>
                <a:lnTo>
                  <a:pt x="2413" y="2197"/>
                </a:lnTo>
                <a:lnTo>
                  <a:pt x="2407" y="2202"/>
                </a:lnTo>
                <a:lnTo>
                  <a:pt x="2407" y="2197"/>
                </a:lnTo>
                <a:lnTo>
                  <a:pt x="2407" y="2186"/>
                </a:lnTo>
                <a:lnTo>
                  <a:pt x="2407" y="2180"/>
                </a:lnTo>
                <a:lnTo>
                  <a:pt x="2396" y="2180"/>
                </a:lnTo>
                <a:cubicBezTo>
                  <a:pt x="2402" y="2177"/>
                  <a:pt x="2400" y="2177"/>
                  <a:pt x="2398" y="2177"/>
                </a:cubicBezTo>
                <a:cubicBezTo>
                  <a:pt x="2396" y="2177"/>
                  <a:pt x="2393" y="2177"/>
                  <a:pt x="2396" y="2175"/>
                </a:cubicBezTo>
                <a:lnTo>
                  <a:pt x="2396" y="2175"/>
                </a:lnTo>
                <a:cubicBezTo>
                  <a:pt x="2407" y="2180"/>
                  <a:pt x="2407" y="2180"/>
                  <a:pt x="2413" y="2180"/>
                </a:cubicBezTo>
                <a:cubicBezTo>
                  <a:pt x="2418" y="2186"/>
                  <a:pt x="2424" y="2186"/>
                  <a:pt x="2435" y="2186"/>
                </a:cubicBezTo>
                <a:lnTo>
                  <a:pt x="2435" y="2197"/>
                </a:lnTo>
                <a:lnTo>
                  <a:pt x="2440" y="2197"/>
                </a:lnTo>
                <a:cubicBezTo>
                  <a:pt x="2440" y="2197"/>
                  <a:pt x="2443" y="2192"/>
                  <a:pt x="2445" y="2192"/>
                </a:cubicBezTo>
                <a:cubicBezTo>
                  <a:pt x="2445" y="2192"/>
                  <a:pt x="2446" y="2193"/>
                  <a:pt x="2446" y="2197"/>
                </a:cubicBezTo>
                <a:cubicBezTo>
                  <a:pt x="2447" y="2194"/>
                  <a:pt x="2448" y="2192"/>
                  <a:pt x="2449" y="2192"/>
                </a:cubicBezTo>
                <a:lnTo>
                  <a:pt x="2449" y="2192"/>
                </a:lnTo>
                <a:cubicBezTo>
                  <a:pt x="2448" y="2197"/>
                  <a:pt x="2452" y="2197"/>
                  <a:pt x="2452" y="2197"/>
                </a:cubicBezTo>
                <a:cubicBezTo>
                  <a:pt x="2452" y="2197"/>
                  <a:pt x="2452" y="2186"/>
                  <a:pt x="2457" y="2186"/>
                </a:cubicBezTo>
                <a:lnTo>
                  <a:pt x="2457" y="2197"/>
                </a:lnTo>
                <a:lnTo>
                  <a:pt x="2468" y="2197"/>
                </a:lnTo>
                <a:cubicBezTo>
                  <a:pt x="2469" y="2197"/>
                  <a:pt x="2470" y="2198"/>
                  <a:pt x="2470" y="2198"/>
                </a:cubicBezTo>
                <a:cubicBezTo>
                  <a:pt x="2473" y="2198"/>
                  <a:pt x="2473" y="2193"/>
                  <a:pt x="2474" y="2193"/>
                </a:cubicBezTo>
                <a:cubicBezTo>
                  <a:pt x="2474" y="2193"/>
                  <a:pt x="2474" y="2194"/>
                  <a:pt x="2474" y="2197"/>
                </a:cubicBezTo>
                <a:lnTo>
                  <a:pt x="2474" y="2202"/>
                </a:lnTo>
                <a:cubicBezTo>
                  <a:pt x="2474" y="2202"/>
                  <a:pt x="2479" y="2202"/>
                  <a:pt x="2479" y="2197"/>
                </a:cubicBezTo>
                <a:cubicBezTo>
                  <a:pt x="2479" y="2202"/>
                  <a:pt x="2479" y="2202"/>
                  <a:pt x="2485" y="2202"/>
                </a:cubicBezTo>
                <a:lnTo>
                  <a:pt x="2485" y="2197"/>
                </a:lnTo>
                <a:lnTo>
                  <a:pt x="2496" y="2197"/>
                </a:lnTo>
                <a:lnTo>
                  <a:pt x="2496" y="2186"/>
                </a:lnTo>
                <a:cubicBezTo>
                  <a:pt x="2497" y="2188"/>
                  <a:pt x="2498" y="2189"/>
                  <a:pt x="2498" y="2189"/>
                </a:cubicBezTo>
                <a:cubicBezTo>
                  <a:pt x="2499" y="2189"/>
                  <a:pt x="2498" y="2184"/>
                  <a:pt x="2500" y="2184"/>
                </a:cubicBezTo>
                <a:cubicBezTo>
                  <a:pt x="2500" y="2184"/>
                  <a:pt x="2501" y="2185"/>
                  <a:pt x="2501" y="2186"/>
                </a:cubicBezTo>
                <a:lnTo>
                  <a:pt x="2501" y="2197"/>
                </a:lnTo>
                <a:lnTo>
                  <a:pt x="2507" y="2197"/>
                </a:lnTo>
                <a:lnTo>
                  <a:pt x="2507" y="2186"/>
                </a:lnTo>
                <a:cubicBezTo>
                  <a:pt x="2507" y="2189"/>
                  <a:pt x="2507" y="2191"/>
                  <a:pt x="2507" y="2191"/>
                </a:cubicBezTo>
                <a:cubicBezTo>
                  <a:pt x="2508" y="2191"/>
                  <a:pt x="2509" y="2186"/>
                  <a:pt x="2512" y="2186"/>
                </a:cubicBezTo>
                <a:lnTo>
                  <a:pt x="2512" y="2180"/>
                </a:lnTo>
                <a:cubicBezTo>
                  <a:pt x="2512" y="2180"/>
                  <a:pt x="2517" y="2183"/>
                  <a:pt x="2521" y="2183"/>
                </a:cubicBezTo>
                <a:cubicBezTo>
                  <a:pt x="2522" y="2183"/>
                  <a:pt x="2524" y="2182"/>
                  <a:pt x="2524" y="2180"/>
                </a:cubicBezTo>
                <a:lnTo>
                  <a:pt x="2524" y="2175"/>
                </a:lnTo>
                <a:cubicBezTo>
                  <a:pt x="2524" y="2175"/>
                  <a:pt x="2529" y="2175"/>
                  <a:pt x="2529" y="2169"/>
                </a:cubicBezTo>
                <a:lnTo>
                  <a:pt x="2529" y="2175"/>
                </a:lnTo>
                <a:cubicBezTo>
                  <a:pt x="2529" y="2172"/>
                  <a:pt x="2529" y="2172"/>
                  <a:pt x="2530" y="2172"/>
                </a:cubicBezTo>
                <a:cubicBezTo>
                  <a:pt x="2530" y="2172"/>
                  <a:pt x="2532" y="2172"/>
                  <a:pt x="2535" y="2169"/>
                </a:cubicBezTo>
                <a:lnTo>
                  <a:pt x="2540" y="2169"/>
                </a:lnTo>
                <a:cubicBezTo>
                  <a:pt x="2540" y="2163"/>
                  <a:pt x="2543" y="2163"/>
                  <a:pt x="2546" y="2163"/>
                </a:cubicBezTo>
                <a:cubicBezTo>
                  <a:pt x="2548" y="2163"/>
                  <a:pt x="2551" y="2163"/>
                  <a:pt x="2551" y="2158"/>
                </a:cubicBezTo>
                <a:cubicBezTo>
                  <a:pt x="2551" y="2155"/>
                  <a:pt x="2553" y="2155"/>
                  <a:pt x="2554" y="2155"/>
                </a:cubicBezTo>
                <a:cubicBezTo>
                  <a:pt x="2555" y="2155"/>
                  <a:pt x="2557" y="2155"/>
                  <a:pt x="2557" y="2152"/>
                </a:cubicBezTo>
                <a:lnTo>
                  <a:pt x="2551" y="2147"/>
                </a:lnTo>
                <a:lnTo>
                  <a:pt x="2557" y="2147"/>
                </a:lnTo>
                <a:cubicBezTo>
                  <a:pt x="2559" y="2149"/>
                  <a:pt x="2560" y="2149"/>
                  <a:pt x="2561" y="2149"/>
                </a:cubicBezTo>
                <a:cubicBezTo>
                  <a:pt x="2563" y="2149"/>
                  <a:pt x="2564" y="2147"/>
                  <a:pt x="2568" y="2147"/>
                </a:cubicBezTo>
                <a:lnTo>
                  <a:pt x="2562" y="2147"/>
                </a:lnTo>
                <a:cubicBezTo>
                  <a:pt x="2557" y="2136"/>
                  <a:pt x="2579" y="2141"/>
                  <a:pt x="2579" y="2125"/>
                </a:cubicBezTo>
                <a:lnTo>
                  <a:pt x="2584" y="2125"/>
                </a:lnTo>
                <a:lnTo>
                  <a:pt x="2584" y="2119"/>
                </a:lnTo>
                <a:lnTo>
                  <a:pt x="2590" y="2119"/>
                </a:lnTo>
                <a:lnTo>
                  <a:pt x="2590" y="2108"/>
                </a:lnTo>
                <a:lnTo>
                  <a:pt x="2590" y="2097"/>
                </a:lnTo>
                <a:lnTo>
                  <a:pt x="2595" y="2097"/>
                </a:lnTo>
                <a:cubicBezTo>
                  <a:pt x="2595" y="2097"/>
                  <a:pt x="2595" y="2092"/>
                  <a:pt x="2607" y="2092"/>
                </a:cubicBezTo>
                <a:lnTo>
                  <a:pt x="2595" y="2092"/>
                </a:lnTo>
                <a:cubicBezTo>
                  <a:pt x="2607" y="2092"/>
                  <a:pt x="2595" y="2086"/>
                  <a:pt x="2595" y="2086"/>
                </a:cubicBezTo>
                <a:lnTo>
                  <a:pt x="2595" y="2080"/>
                </a:lnTo>
                <a:lnTo>
                  <a:pt x="2595" y="2069"/>
                </a:lnTo>
                <a:cubicBezTo>
                  <a:pt x="2607" y="2069"/>
                  <a:pt x="2595" y="2064"/>
                  <a:pt x="2607" y="2064"/>
                </a:cubicBezTo>
                <a:cubicBezTo>
                  <a:pt x="2645" y="2083"/>
                  <a:pt x="2654" y="2089"/>
                  <a:pt x="2656" y="2089"/>
                </a:cubicBezTo>
                <a:cubicBezTo>
                  <a:pt x="2657" y="2089"/>
                  <a:pt x="2656" y="2088"/>
                  <a:pt x="2656" y="2086"/>
                </a:cubicBezTo>
                <a:lnTo>
                  <a:pt x="2656" y="2086"/>
                </a:lnTo>
                <a:cubicBezTo>
                  <a:pt x="2656" y="2086"/>
                  <a:pt x="2656" y="2086"/>
                  <a:pt x="2656" y="2086"/>
                </a:cubicBezTo>
                <a:cubicBezTo>
                  <a:pt x="2656" y="2080"/>
                  <a:pt x="2667" y="2080"/>
                  <a:pt x="2662" y="2069"/>
                </a:cubicBezTo>
                <a:lnTo>
                  <a:pt x="2662" y="2064"/>
                </a:lnTo>
                <a:lnTo>
                  <a:pt x="2656" y="2058"/>
                </a:lnTo>
                <a:cubicBezTo>
                  <a:pt x="2656" y="2053"/>
                  <a:pt x="2656" y="2053"/>
                  <a:pt x="2645" y="2042"/>
                </a:cubicBezTo>
                <a:cubicBezTo>
                  <a:pt x="2640" y="2036"/>
                  <a:pt x="2645" y="2036"/>
                  <a:pt x="2645" y="2036"/>
                </a:cubicBezTo>
                <a:cubicBezTo>
                  <a:pt x="2640" y="2036"/>
                  <a:pt x="2645" y="2031"/>
                  <a:pt x="2645" y="2031"/>
                </a:cubicBezTo>
                <a:lnTo>
                  <a:pt x="2640" y="2031"/>
                </a:lnTo>
                <a:lnTo>
                  <a:pt x="2640" y="2025"/>
                </a:lnTo>
                <a:cubicBezTo>
                  <a:pt x="2640" y="2025"/>
                  <a:pt x="2634" y="2025"/>
                  <a:pt x="2634" y="2014"/>
                </a:cubicBezTo>
                <a:lnTo>
                  <a:pt x="2629" y="2009"/>
                </a:lnTo>
                <a:cubicBezTo>
                  <a:pt x="2618" y="2009"/>
                  <a:pt x="2629" y="2003"/>
                  <a:pt x="2618" y="2003"/>
                </a:cubicBezTo>
                <a:lnTo>
                  <a:pt x="2618" y="1997"/>
                </a:lnTo>
                <a:cubicBezTo>
                  <a:pt x="2612" y="1997"/>
                  <a:pt x="2612" y="1986"/>
                  <a:pt x="2607" y="1986"/>
                </a:cubicBezTo>
                <a:cubicBezTo>
                  <a:pt x="2609" y="1984"/>
                  <a:pt x="2609" y="1984"/>
                  <a:pt x="2609" y="1984"/>
                </a:cubicBezTo>
                <a:cubicBezTo>
                  <a:pt x="2608" y="1984"/>
                  <a:pt x="2607" y="1984"/>
                  <a:pt x="2607" y="1981"/>
                </a:cubicBezTo>
                <a:cubicBezTo>
                  <a:pt x="2601" y="1975"/>
                  <a:pt x="2607" y="1959"/>
                  <a:pt x="2590" y="1959"/>
                </a:cubicBezTo>
                <a:lnTo>
                  <a:pt x="2584" y="1959"/>
                </a:lnTo>
                <a:lnTo>
                  <a:pt x="2562" y="1942"/>
                </a:lnTo>
                <a:lnTo>
                  <a:pt x="2551" y="1942"/>
                </a:lnTo>
                <a:cubicBezTo>
                  <a:pt x="2546" y="1942"/>
                  <a:pt x="2535" y="1942"/>
                  <a:pt x="2529" y="1931"/>
                </a:cubicBezTo>
                <a:lnTo>
                  <a:pt x="2529" y="1926"/>
                </a:lnTo>
                <a:cubicBezTo>
                  <a:pt x="2529" y="1927"/>
                  <a:pt x="2528" y="1928"/>
                  <a:pt x="2528" y="1928"/>
                </a:cubicBezTo>
                <a:cubicBezTo>
                  <a:pt x="2526" y="1928"/>
                  <a:pt x="2524" y="1926"/>
                  <a:pt x="2524" y="1926"/>
                </a:cubicBezTo>
                <a:cubicBezTo>
                  <a:pt x="2524" y="1926"/>
                  <a:pt x="2518" y="1926"/>
                  <a:pt x="2518" y="1920"/>
                </a:cubicBezTo>
                <a:lnTo>
                  <a:pt x="2507" y="1920"/>
                </a:lnTo>
                <a:lnTo>
                  <a:pt x="2507" y="1914"/>
                </a:lnTo>
                <a:cubicBezTo>
                  <a:pt x="2507" y="1914"/>
                  <a:pt x="2501" y="1914"/>
                  <a:pt x="2501" y="1920"/>
                </a:cubicBezTo>
                <a:lnTo>
                  <a:pt x="2501" y="1914"/>
                </a:lnTo>
                <a:lnTo>
                  <a:pt x="2490" y="1903"/>
                </a:lnTo>
                <a:cubicBezTo>
                  <a:pt x="2490" y="1914"/>
                  <a:pt x="2479" y="1914"/>
                  <a:pt x="2479" y="1914"/>
                </a:cubicBezTo>
                <a:lnTo>
                  <a:pt x="2474" y="1914"/>
                </a:lnTo>
                <a:cubicBezTo>
                  <a:pt x="2474" y="1914"/>
                  <a:pt x="2474" y="1903"/>
                  <a:pt x="2468" y="1903"/>
                </a:cubicBezTo>
                <a:cubicBezTo>
                  <a:pt x="2468" y="1903"/>
                  <a:pt x="2463" y="1903"/>
                  <a:pt x="2463" y="1914"/>
                </a:cubicBezTo>
                <a:lnTo>
                  <a:pt x="2463" y="1903"/>
                </a:lnTo>
                <a:lnTo>
                  <a:pt x="2452" y="1903"/>
                </a:lnTo>
                <a:cubicBezTo>
                  <a:pt x="2452" y="1909"/>
                  <a:pt x="2450" y="1909"/>
                  <a:pt x="2449" y="1909"/>
                </a:cubicBezTo>
                <a:cubicBezTo>
                  <a:pt x="2447" y="1909"/>
                  <a:pt x="2446" y="1909"/>
                  <a:pt x="2446" y="1914"/>
                </a:cubicBezTo>
                <a:cubicBezTo>
                  <a:pt x="2442" y="1911"/>
                  <a:pt x="2438" y="1910"/>
                  <a:pt x="2434" y="1910"/>
                </a:cubicBezTo>
                <a:cubicBezTo>
                  <a:pt x="2425" y="1910"/>
                  <a:pt x="2415" y="1914"/>
                  <a:pt x="2407" y="1914"/>
                </a:cubicBezTo>
                <a:lnTo>
                  <a:pt x="2391" y="1926"/>
                </a:lnTo>
                <a:cubicBezTo>
                  <a:pt x="2385" y="1926"/>
                  <a:pt x="2385" y="1920"/>
                  <a:pt x="2380" y="1920"/>
                </a:cubicBezTo>
                <a:lnTo>
                  <a:pt x="2363" y="1920"/>
                </a:lnTo>
                <a:lnTo>
                  <a:pt x="2363" y="1914"/>
                </a:lnTo>
                <a:cubicBezTo>
                  <a:pt x="2363" y="1914"/>
                  <a:pt x="2341" y="1903"/>
                  <a:pt x="2335" y="1903"/>
                </a:cubicBezTo>
                <a:cubicBezTo>
                  <a:pt x="2335" y="1903"/>
                  <a:pt x="2330" y="1898"/>
                  <a:pt x="2335" y="1898"/>
                </a:cubicBezTo>
                <a:lnTo>
                  <a:pt x="2297" y="1876"/>
                </a:lnTo>
                <a:lnTo>
                  <a:pt x="2302" y="1887"/>
                </a:lnTo>
                <a:cubicBezTo>
                  <a:pt x="2302" y="1888"/>
                  <a:pt x="2301" y="1889"/>
                  <a:pt x="2299" y="1889"/>
                </a:cubicBezTo>
                <a:cubicBezTo>
                  <a:pt x="2294" y="1889"/>
                  <a:pt x="2284" y="1884"/>
                  <a:pt x="2280" y="1876"/>
                </a:cubicBezTo>
                <a:cubicBezTo>
                  <a:pt x="2274" y="1876"/>
                  <a:pt x="2258" y="1870"/>
                  <a:pt x="2252" y="1865"/>
                </a:cubicBezTo>
                <a:lnTo>
                  <a:pt x="2258" y="1865"/>
                </a:lnTo>
                <a:cubicBezTo>
                  <a:pt x="2252" y="1859"/>
                  <a:pt x="2247" y="1848"/>
                  <a:pt x="2241" y="1848"/>
                </a:cubicBezTo>
                <a:cubicBezTo>
                  <a:pt x="2234" y="1848"/>
                  <a:pt x="2229" y="1846"/>
                  <a:pt x="2227" y="1846"/>
                </a:cubicBezTo>
                <a:cubicBezTo>
                  <a:pt x="2225" y="1846"/>
                  <a:pt x="2225" y="1846"/>
                  <a:pt x="2225" y="1848"/>
                </a:cubicBezTo>
                <a:cubicBezTo>
                  <a:pt x="2214" y="1843"/>
                  <a:pt x="2225" y="1843"/>
                  <a:pt x="2219" y="1843"/>
                </a:cubicBezTo>
                <a:cubicBezTo>
                  <a:pt x="2214" y="1843"/>
                  <a:pt x="2197" y="1831"/>
                  <a:pt x="2197" y="1831"/>
                </a:cubicBezTo>
                <a:cubicBezTo>
                  <a:pt x="2196" y="1832"/>
                  <a:pt x="2195" y="1832"/>
                  <a:pt x="2194" y="1832"/>
                </a:cubicBezTo>
                <a:cubicBezTo>
                  <a:pt x="2184" y="1832"/>
                  <a:pt x="2172" y="1814"/>
                  <a:pt x="2166" y="1814"/>
                </a:cubicBezTo>
                <a:cubicBezTo>
                  <a:pt x="2165" y="1814"/>
                  <a:pt x="2164" y="1814"/>
                  <a:pt x="2164" y="1815"/>
                </a:cubicBezTo>
                <a:lnTo>
                  <a:pt x="2158" y="1809"/>
                </a:lnTo>
                <a:cubicBezTo>
                  <a:pt x="2158" y="1809"/>
                  <a:pt x="2153" y="1812"/>
                  <a:pt x="2148" y="1812"/>
                </a:cubicBezTo>
                <a:cubicBezTo>
                  <a:pt x="2146" y="1812"/>
                  <a:pt x="2144" y="1811"/>
                  <a:pt x="2142" y="1809"/>
                </a:cubicBezTo>
                <a:cubicBezTo>
                  <a:pt x="2136" y="1804"/>
                  <a:pt x="2142" y="1804"/>
                  <a:pt x="2136" y="1793"/>
                </a:cubicBezTo>
                <a:lnTo>
                  <a:pt x="2131" y="1804"/>
                </a:lnTo>
                <a:cubicBezTo>
                  <a:pt x="2114" y="1787"/>
                  <a:pt x="2092" y="1782"/>
                  <a:pt x="2081" y="1765"/>
                </a:cubicBezTo>
                <a:lnTo>
                  <a:pt x="2086" y="1765"/>
                </a:lnTo>
                <a:cubicBezTo>
                  <a:pt x="2088" y="1768"/>
                  <a:pt x="2090" y="1769"/>
                  <a:pt x="2092" y="1769"/>
                </a:cubicBezTo>
                <a:cubicBezTo>
                  <a:pt x="2098" y="1769"/>
                  <a:pt x="2105" y="1764"/>
                  <a:pt x="2107" y="1764"/>
                </a:cubicBezTo>
                <a:cubicBezTo>
                  <a:pt x="2108" y="1764"/>
                  <a:pt x="2108" y="1764"/>
                  <a:pt x="2108" y="1764"/>
                </a:cubicBezTo>
                <a:lnTo>
                  <a:pt x="2108" y="1764"/>
                </a:lnTo>
                <a:cubicBezTo>
                  <a:pt x="2107" y="1763"/>
                  <a:pt x="2106" y="1762"/>
                  <a:pt x="2108" y="1759"/>
                </a:cubicBezTo>
                <a:lnTo>
                  <a:pt x="2119" y="1759"/>
                </a:lnTo>
                <a:cubicBezTo>
                  <a:pt x="2120" y="1758"/>
                  <a:pt x="2120" y="1756"/>
                  <a:pt x="2120" y="1754"/>
                </a:cubicBezTo>
                <a:lnTo>
                  <a:pt x="2142" y="1754"/>
                </a:lnTo>
                <a:cubicBezTo>
                  <a:pt x="2145" y="1753"/>
                  <a:pt x="2148" y="1752"/>
                  <a:pt x="2152" y="1752"/>
                </a:cubicBezTo>
                <a:cubicBezTo>
                  <a:pt x="2160" y="1752"/>
                  <a:pt x="2168" y="1756"/>
                  <a:pt x="2176" y="1756"/>
                </a:cubicBezTo>
                <a:cubicBezTo>
                  <a:pt x="2179" y="1756"/>
                  <a:pt x="2182" y="1755"/>
                  <a:pt x="2186" y="1754"/>
                </a:cubicBezTo>
                <a:lnTo>
                  <a:pt x="2191" y="1754"/>
                </a:lnTo>
                <a:lnTo>
                  <a:pt x="2191" y="1759"/>
                </a:lnTo>
                <a:lnTo>
                  <a:pt x="2203" y="1754"/>
                </a:lnTo>
                <a:cubicBezTo>
                  <a:pt x="2219" y="1754"/>
                  <a:pt x="2230" y="1748"/>
                  <a:pt x="2247" y="1748"/>
                </a:cubicBezTo>
                <a:cubicBezTo>
                  <a:pt x="2252" y="1743"/>
                  <a:pt x="2255" y="1743"/>
                  <a:pt x="2259" y="1743"/>
                </a:cubicBezTo>
                <a:cubicBezTo>
                  <a:pt x="2262" y="1743"/>
                  <a:pt x="2266" y="1743"/>
                  <a:pt x="2274" y="1737"/>
                </a:cubicBezTo>
                <a:lnTo>
                  <a:pt x="2280" y="1737"/>
                </a:lnTo>
                <a:cubicBezTo>
                  <a:pt x="2282" y="1736"/>
                  <a:pt x="2285" y="1735"/>
                  <a:pt x="2288" y="1735"/>
                </a:cubicBezTo>
                <a:cubicBezTo>
                  <a:pt x="2295" y="1735"/>
                  <a:pt x="2302" y="1737"/>
                  <a:pt x="2302" y="1737"/>
                </a:cubicBezTo>
                <a:cubicBezTo>
                  <a:pt x="2308" y="1737"/>
                  <a:pt x="2313" y="1732"/>
                  <a:pt x="2313" y="1732"/>
                </a:cubicBezTo>
                <a:lnTo>
                  <a:pt x="2330" y="1732"/>
                </a:lnTo>
                <a:cubicBezTo>
                  <a:pt x="2335" y="1732"/>
                  <a:pt x="2335" y="1726"/>
                  <a:pt x="2352" y="1726"/>
                </a:cubicBezTo>
                <a:cubicBezTo>
                  <a:pt x="2357" y="1726"/>
                  <a:pt x="2357" y="1721"/>
                  <a:pt x="2363" y="1721"/>
                </a:cubicBezTo>
                <a:cubicBezTo>
                  <a:pt x="2368" y="1717"/>
                  <a:pt x="2371" y="1717"/>
                  <a:pt x="2374" y="1717"/>
                </a:cubicBezTo>
                <a:cubicBezTo>
                  <a:pt x="2377" y="1717"/>
                  <a:pt x="2378" y="1718"/>
                  <a:pt x="2380" y="1718"/>
                </a:cubicBezTo>
                <a:cubicBezTo>
                  <a:pt x="2382" y="1718"/>
                  <a:pt x="2383" y="1716"/>
                  <a:pt x="2385" y="1710"/>
                </a:cubicBezTo>
                <a:lnTo>
                  <a:pt x="2396" y="1710"/>
                </a:lnTo>
                <a:cubicBezTo>
                  <a:pt x="2413" y="1704"/>
                  <a:pt x="2424" y="1704"/>
                  <a:pt x="2440" y="1699"/>
                </a:cubicBezTo>
                <a:cubicBezTo>
                  <a:pt x="2442" y="1700"/>
                  <a:pt x="2443" y="1701"/>
                  <a:pt x="2443" y="1701"/>
                </a:cubicBezTo>
                <a:cubicBezTo>
                  <a:pt x="2444" y="1701"/>
                  <a:pt x="2444" y="1699"/>
                  <a:pt x="2452" y="1699"/>
                </a:cubicBezTo>
                <a:lnTo>
                  <a:pt x="2452" y="1693"/>
                </a:lnTo>
                <a:cubicBezTo>
                  <a:pt x="2463" y="1688"/>
                  <a:pt x="2475" y="1688"/>
                  <a:pt x="2488" y="1688"/>
                </a:cubicBezTo>
                <a:cubicBezTo>
                  <a:pt x="2500" y="1688"/>
                  <a:pt x="2512" y="1688"/>
                  <a:pt x="2524" y="1682"/>
                </a:cubicBezTo>
                <a:lnTo>
                  <a:pt x="2524" y="1693"/>
                </a:lnTo>
                <a:lnTo>
                  <a:pt x="2529" y="1682"/>
                </a:lnTo>
                <a:lnTo>
                  <a:pt x="2551" y="1682"/>
                </a:lnTo>
                <a:lnTo>
                  <a:pt x="2607" y="1676"/>
                </a:lnTo>
                <a:lnTo>
                  <a:pt x="2601" y="1616"/>
                </a:lnTo>
                <a:cubicBezTo>
                  <a:pt x="2601" y="1593"/>
                  <a:pt x="2590" y="1571"/>
                  <a:pt x="2590" y="1560"/>
                </a:cubicBezTo>
                <a:lnTo>
                  <a:pt x="2590" y="1555"/>
                </a:lnTo>
                <a:lnTo>
                  <a:pt x="2557" y="1483"/>
                </a:lnTo>
                <a:lnTo>
                  <a:pt x="2529" y="1505"/>
                </a:lnTo>
                <a:cubicBezTo>
                  <a:pt x="2524" y="1505"/>
                  <a:pt x="2518" y="1510"/>
                  <a:pt x="2507" y="1510"/>
                </a:cubicBezTo>
                <a:cubicBezTo>
                  <a:pt x="2496" y="1516"/>
                  <a:pt x="2474" y="1516"/>
                  <a:pt x="2452" y="1527"/>
                </a:cubicBezTo>
                <a:lnTo>
                  <a:pt x="2452" y="1516"/>
                </a:lnTo>
                <a:cubicBezTo>
                  <a:pt x="2450" y="1520"/>
                  <a:pt x="2448" y="1521"/>
                  <a:pt x="2446" y="1521"/>
                </a:cubicBezTo>
                <a:cubicBezTo>
                  <a:pt x="2445" y="1521"/>
                  <a:pt x="2444" y="1520"/>
                  <a:pt x="2443" y="1520"/>
                </a:cubicBezTo>
                <a:lnTo>
                  <a:pt x="2443" y="1520"/>
                </a:lnTo>
                <a:cubicBezTo>
                  <a:pt x="2442" y="1521"/>
                  <a:pt x="2442" y="1521"/>
                  <a:pt x="2441" y="1521"/>
                </a:cubicBezTo>
                <a:cubicBezTo>
                  <a:pt x="2437" y="1521"/>
                  <a:pt x="2435" y="1516"/>
                  <a:pt x="2435" y="1516"/>
                </a:cubicBezTo>
                <a:lnTo>
                  <a:pt x="2424" y="1527"/>
                </a:lnTo>
                <a:lnTo>
                  <a:pt x="2418" y="1516"/>
                </a:lnTo>
                <a:cubicBezTo>
                  <a:pt x="2418" y="1516"/>
                  <a:pt x="2407" y="1527"/>
                  <a:pt x="2407" y="1533"/>
                </a:cubicBezTo>
                <a:cubicBezTo>
                  <a:pt x="2407" y="1533"/>
                  <a:pt x="2396" y="1533"/>
                  <a:pt x="2407" y="1527"/>
                </a:cubicBezTo>
                <a:lnTo>
                  <a:pt x="2407" y="1527"/>
                </a:lnTo>
                <a:lnTo>
                  <a:pt x="2369" y="1533"/>
                </a:lnTo>
                <a:lnTo>
                  <a:pt x="2380" y="1533"/>
                </a:lnTo>
                <a:cubicBezTo>
                  <a:pt x="2380" y="1538"/>
                  <a:pt x="2369" y="1538"/>
                  <a:pt x="2363" y="1538"/>
                </a:cubicBezTo>
                <a:cubicBezTo>
                  <a:pt x="2369" y="1533"/>
                  <a:pt x="2363" y="1533"/>
                  <a:pt x="2357" y="1533"/>
                </a:cubicBezTo>
                <a:cubicBezTo>
                  <a:pt x="2352" y="1533"/>
                  <a:pt x="2363" y="1533"/>
                  <a:pt x="2357" y="1538"/>
                </a:cubicBezTo>
                <a:cubicBezTo>
                  <a:pt x="2352" y="1544"/>
                  <a:pt x="2341" y="1544"/>
                  <a:pt x="2335" y="1544"/>
                </a:cubicBezTo>
                <a:cubicBezTo>
                  <a:pt x="2332" y="1544"/>
                  <a:pt x="2328" y="1541"/>
                  <a:pt x="2323" y="1541"/>
                </a:cubicBezTo>
                <a:cubicBezTo>
                  <a:pt x="2320" y="1541"/>
                  <a:pt x="2317" y="1542"/>
                  <a:pt x="2313" y="1544"/>
                </a:cubicBezTo>
                <a:cubicBezTo>
                  <a:pt x="2310" y="1549"/>
                  <a:pt x="2308" y="1549"/>
                  <a:pt x="2306" y="1549"/>
                </a:cubicBezTo>
                <a:cubicBezTo>
                  <a:pt x="2305" y="1549"/>
                  <a:pt x="2305" y="1549"/>
                  <a:pt x="2308" y="1555"/>
                </a:cubicBezTo>
                <a:cubicBezTo>
                  <a:pt x="2302" y="1555"/>
                  <a:pt x="2302" y="1544"/>
                  <a:pt x="2302" y="1544"/>
                </a:cubicBezTo>
                <a:cubicBezTo>
                  <a:pt x="2299" y="1549"/>
                  <a:pt x="2295" y="1552"/>
                  <a:pt x="2291" y="1552"/>
                </a:cubicBezTo>
                <a:cubicBezTo>
                  <a:pt x="2287" y="1552"/>
                  <a:pt x="2283" y="1549"/>
                  <a:pt x="2280" y="1544"/>
                </a:cubicBezTo>
                <a:cubicBezTo>
                  <a:pt x="2280" y="1550"/>
                  <a:pt x="2276" y="1552"/>
                  <a:pt x="2271" y="1552"/>
                </a:cubicBezTo>
                <a:cubicBezTo>
                  <a:pt x="2267" y="1552"/>
                  <a:pt x="2262" y="1551"/>
                  <a:pt x="2258" y="1551"/>
                </a:cubicBezTo>
                <a:cubicBezTo>
                  <a:pt x="2255" y="1551"/>
                  <a:pt x="2252" y="1551"/>
                  <a:pt x="2252" y="1555"/>
                </a:cubicBezTo>
                <a:lnTo>
                  <a:pt x="2247" y="1555"/>
                </a:lnTo>
                <a:cubicBezTo>
                  <a:pt x="2247" y="1555"/>
                  <a:pt x="2247" y="1560"/>
                  <a:pt x="2241" y="1560"/>
                </a:cubicBezTo>
                <a:cubicBezTo>
                  <a:pt x="2230" y="1560"/>
                  <a:pt x="2230" y="1555"/>
                  <a:pt x="2230" y="1555"/>
                </a:cubicBezTo>
                <a:lnTo>
                  <a:pt x="2230" y="1560"/>
                </a:lnTo>
                <a:cubicBezTo>
                  <a:pt x="2204" y="1560"/>
                  <a:pt x="2174" y="1567"/>
                  <a:pt x="2140" y="1567"/>
                </a:cubicBezTo>
                <a:cubicBezTo>
                  <a:pt x="2131" y="1567"/>
                  <a:pt x="2123" y="1567"/>
                  <a:pt x="2114" y="1566"/>
                </a:cubicBezTo>
                <a:cubicBezTo>
                  <a:pt x="2103" y="1571"/>
                  <a:pt x="2081" y="1582"/>
                  <a:pt x="2059" y="1582"/>
                </a:cubicBezTo>
                <a:lnTo>
                  <a:pt x="2053" y="1582"/>
                </a:lnTo>
                <a:cubicBezTo>
                  <a:pt x="2048" y="1582"/>
                  <a:pt x="2048" y="1588"/>
                  <a:pt x="2037" y="1588"/>
                </a:cubicBezTo>
                <a:cubicBezTo>
                  <a:pt x="2020" y="1588"/>
                  <a:pt x="1992" y="1588"/>
                  <a:pt x="1965" y="1593"/>
                </a:cubicBezTo>
                <a:cubicBezTo>
                  <a:pt x="1960" y="1598"/>
                  <a:pt x="1957" y="1600"/>
                  <a:pt x="1954" y="1600"/>
                </a:cubicBezTo>
                <a:cubicBezTo>
                  <a:pt x="1948" y="1600"/>
                  <a:pt x="1946" y="1593"/>
                  <a:pt x="1940" y="1593"/>
                </a:cubicBezTo>
                <a:cubicBezTo>
                  <a:pt x="1939" y="1593"/>
                  <a:pt x="1938" y="1593"/>
                  <a:pt x="1937" y="1593"/>
                </a:cubicBezTo>
                <a:lnTo>
                  <a:pt x="1937" y="1588"/>
                </a:lnTo>
                <a:cubicBezTo>
                  <a:pt x="1920" y="1593"/>
                  <a:pt x="1909" y="1593"/>
                  <a:pt x="1893" y="1610"/>
                </a:cubicBezTo>
                <a:cubicBezTo>
                  <a:pt x="1893" y="1606"/>
                  <a:pt x="1891" y="1605"/>
                  <a:pt x="1890" y="1605"/>
                </a:cubicBezTo>
                <a:cubicBezTo>
                  <a:pt x="1887" y="1605"/>
                  <a:pt x="1882" y="1610"/>
                  <a:pt x="1882" y="1610"/>
                </a:cubicBezTo>
                <a:lnTo>
                  <a:pt x="1882" y="1616"/>
                </a:lnTo>
                <a:cubicBezTo>
                  <a:pt x="1859" y="1599"/>
                  <a:pt x="1837" y="1588"/>
                  <a:pt x="1815" y="1582"/>
                </a:cubicBezTo>
                <a:cubicBezTo>
                  <a:pt x="1788" y="1582"/>
                  <a:pt x="1810" y="1566"/>
                  <a:pt x="1782" y="1560"/>
                </a:cubicBezTo>
                <a:lnTo>
                  <a:pt x="1788" y="1560"/>
                </a:lnTo>
                <a:cubicBezTo>
                  <a:pt x="1771" y="1555"/>
                  <a:pt x="1754" y="1544"/>
                  <a:pt x="1727" y="1538"/>
                </a:cubicBezTo>
                <a:cubicBezTo>
                  <a:pt x="1732" y="1533"/>
                  <a:pt x="1716" y="1533"/>
                  <a:pt x="1721" y="1527"/>
                </a:cubicBezTo>
                <a:lnTo>
                  <a:pt x="1716" y="1527"/>
                </a:lnTo>
                <a:lnTo>
                  <a:pt x="1699" y="1510"/>
                </a:lnTo>
                <a:lnTo>
                  <a:pt x="1688" y="1510"/>
                </a:lnTo>
                <a:lnTo>
                  <a:pt x="1688" y="1505"/>
                </a:lnTo>
                <a:cubicBezTo>
                  <a:pt x="1671" y="1499"/>
                  <a:pt x="1644" y="1483"/>
                  <a:pt x="1644" y="1477"/>
                </a:cubicBezTo>
                <a:cubicBezTo>
                  <a:pt x="1610" y="1461"/>
                  <a:pt x="1561" y="1433"/>
                  <a:pt x="1522" y="1416"/>
                </a:cubicBezTo>
                <a:cubicBezTo>
                  <a:pt x="1511" y="1416"/>
                  <a:pt x="1500" y="1405"/>
                  <a:pt x="1494" y="1400"/>
                </a:cubicBezTo>
                <a:lnTo>
                  <a:pt x="1505" y="1394"/>
                </a:lnTo>
                <a:lnTo>
                  <a:pt x="1505" y="1400"/>
                </a:lnTo>
                <a:lnTo>
                  <a:pt x="1527" y="1378"/>
                </a:lnTo>
                <a:cubicBezTo>
                  <a:pt x="1539" y="1372"/>
                  <a:pt x="1561" y="1361"/>
                  <a:pt x="1577" y="1344"/>
                </a:cubicBezTo>
                <a:cubicBezTo>
                  <a:pt x="1588" y="1333"/>
                  <a:pt x="1594" y="1339"/>
                  <a:pt x="1610" y="1322"/>
                </a:cubicBezTo>
                <a:lnTo>
                  <a:pt x="1622" y="1317"/>
                </a:lnTo>
                <a:lnTo>
                  <a:pt x="1622" y="1322"/>
                </a:lnTo>
                <a:cubicBezTo>
                  <a:pt x="1633" y="1317"/>
                  <a:pt x="1649" y="1311"/>
                  <a:pt x="1644" y="1311"/>
                </a:cubicBezTo>
                <a:lnTo>
                  <a:pt x="1660" y="1295"/>
                </a:lnTo>
                <a:cubicBezTo>
                  <a:pt x="1666" y="1292"/>
                  <a:pt x="1667" y="1292"/>
                  <a:pt x="1668" y="1292"/>
                </a:cubicBezTo>
                <a:cubicBezTo>
                  <a:pt x="1669" y="1292"/>
                  <a:pt x="1669" y="1292"/>
                  <a:pt x="1671" y="1289"/>
                </a:cubicBezTo>
                <a:cubicBezTo>
                  <a:pt x="1677" y="1284"/>
                  <a:pt x="1677" y="1278"/>
                  <a:pt x="1693" y="1267"/>
                </a:cubicBezTo>
                <a:cubicBezTo>
                  <a:pt x="1699" y="1261"/>
                  <a:pt x="1705" y="1261"/>
                  <a:pt x="1716" y="1256"/>
                </a:cubicBezTo>
                <a:cubicBezTo>
                  <a:pt x="1727" y="1239"/>
                  <a:pt x="1732" y="1250"/>
                  <a:pt x="1743" y="1234"/>
                </a:cubicBezTo>
                <a:cubicBezTo>
                  <a:pt x="1748" y="1234"/>
                  <a:pt x="1756" y="1227"/>
                  <a:pt x="1759" y="1227"/>
                </a:cubicBezTo>
                <a:cubicBezTo>
                  <a:pt x="1759" y="1227"/>
                  <a:pt x="1760" y="1227"/>
                  <a:pt x="1760" y="1228"/>
                </a:cubicBezTo>
                <a:cubicBezTo>
                  <a:pt x="1782" y="1212"/>
                  <a:pt x="1788" y="1201"/>
                  <a:pt x="1810" y="1195"/>
                </a:cubicBezTo>
                <a:cubicBezTo>
                  <a:pt x="1811" y="1197"/>
                  <a:pt x="1812" y="1197"/>
                  <a:pt x="1813" y="1197"/>
                </a:cubicBezTo>
                <a:cubicBezTo>
                  <a:pt x="1816" y="1197"/>
                  <a:pt x="1818" y="1192"/>
                  <a:pt x="1826" y="1184"/>
                </a:cubicBezTo>
                <a:cubicBezTo>
                  <a:pt x="1854" y="1173"/>
                  <a:pt x="1882" y="1156"/>
                  <a:pt x="1909" y="1140"/>
                </a:cubicBezTo>
                <a:lnTo>
                  <a:pt x="1909" y="1129"/>
                </a:lnTo>
                <a:cubicBezTo>
                  <a:pt x="1915" y="1123"/>
                  <a:pt x="1926" y="1118"/>
                  <a:pt x="1937" y="1112"/>
                </a:cubicBezTo>
                <a:lnTo>
                  <a:pt x="1937" y="1118"/>
                </a:lnTo>
                <a:cubicBezTo>
                  <a:pt x="1940" y="1118"/>
                  <a:pt x="1947" y="1116"/>
                  <a:pt x="1951" y="1116"/>
                </a:cubicBezTo>
                <a:cubicBezTo>
                  <a:pt x="1956" y="1116"/>
                  <a:pt x="1959" y="1118"/>
                  <a:pt x="1954" y="1123"/>
                </a:cubicBezTo>
                <a:lnTo>
                  <a:pt x="1992" y="1123"/>
                </a:lnTo>
                <a:cubicBezTo>
                  <a:pt x="1976" y="1129"/>
                  <a:pt x="2003" y="1129"/>
                  <a:pt x="1992" y="1129"/>
                </a:cubicBezTo>
                <a:lnTo>
                  <a:pt x="2003" y="1129"/>
                </a:lnTo>
                <a:cubicBezTo>
                  <a:pt x="2009" y="1129"/>
                  <a:pt x="2003" y="1140"/>
                  <a:pt x="1998" y="1140"/>
                </a:cubicBezTo>
                <a:lnTo>
                  <a:pt x="2009" y="1140"/>
                </a:lnTo>
                <a:cubicBezTo>
                  <a:pt x="2020" y="1145"/>
                  <a:pt x="2009" y="1145"/>
                  <a:pt x="2020" y="1145"/>
                </a:cubicBezTo>
                <a:lnTo>
                  <a:pt x="2020" y="1140"/>
                </a:lnTo>
                <a:lnTo>
                  <a:pt x="2037" y="1140"/>
                </a:lnTo>
                <a:cubicBezTo>
                  <a:pt x="2031" y="1140"/>
                  <a:pt x="2048" y="1140"/>
                  <a:pt x="2037" y="1145"/>
                </a:cubicBezTo>
                <a:lnTo>
                  <a:pt x="2053" y="1145"/>
                </a:lnTo>
                <a:lnTo>
                  <a:pt x="2053" y="1140"/>
                </a:lnTo>
                <a:cubicBezTo>
                  <a:pt x="2064" y="1140"/>
                  <a:pt x="2053" y="1145"/>
                  <a:pt x="2059" y="1145"/>
                </a:cubicBezTo>
                <a:lnTo>
                  <a:pt x="2059" y="1140"/>
                </a:lnTo>
                <a:cubicBezTo>
                  <a:pt x="2067" y="1142"/>
                  <a:pt x="2074" y="1142"/>
                  <a:pt x="2079" y="1142"/>
                </a:cubicBezTo>
                <a:cubicBezTo>
                  <a:pt x="2085" y="1142"/>
                  <a:pt x="2089" y="1142"/>
                  <a:pt x="2092" y="1145"/>
                </a:cubicBezTo>
                <a:cubicBezTo>
                  <a:pt x="2086" y="1145"/>
                  <a:pt x="2086" y="1151"/>
                  <a:pt x="2086" y="1151"/>
                </a:cubicBezTo>
                <a:lnTo>
                  <a:pt x="2120" y="1151"/>
                </a:lnTo>
                <a:cubicBezTo>
                  <a:pt x="2120" y="1156"/>
                  <a:pt x="2131" y="1156"/>
                  <a:pt x="2136" y="1167"/>
                </a:cubicBezTo>
                <a:lnTo>
                  <a:pt x="2147" y="1167"/>
                </a:lnTo>
                <a:cubicBezTo>
                  <a:pt x="2158" y="1167"/>
                  <a:pt x="2169" y="1167"/>
                  <a:pt x="2169" y="1173"/>
                </a:cubicBezTo>
                <a:lnTo>
                  <a:pt x="2175" y="1173"/>
                </a:lnTo>
                <a:lnTo>
                  <a:pt x="2175" y="1167"/>
                </a:lnTo>
                <a:cubicBezTo>
                  <a:pt x="2183" y="1170"/>
                  <a:pt x="2189" y="1170"/>
                  <a:pt x="2194" y="1170"/>
                </a:cubicBezTo>
                <a:cubicBezTo>
                  <a:pt x="2200" y="1170"/>
                  <a:pt x="2205" y="1170"/>
                  <a:pt x="2214" y="1173"/>
                </a:cubicBezTo>
                <a:lnTo>
                  <a:pt x="2219" y="1173"/>
                </a:lnTo>
                <a:lnTo>
                  <a:pt x="2219" y="1178"/>
                </a:lnTo>
                <a:lnTo>
                  <a:pt x="2252" y="1178"/>
                </a:lnTo>
                <a:cubicBezTo>
                  <a:pt x="2250" y="1181"/>
                  <a:pt x="2251" y="1181"/>
                  <a:pt x="2253" y="1181"/>
                </a:cubicBezTo>
                <a:cubicBezTo>
                  <a:pt x="2255" y="1181"/>
                  <a:pt x="2257" y="1181"/>
                  <a:pt x="2258" y="1183"/>
                </a:cubicBezTo>
                <a:lnTo>
                  <a:pt x="2258" y="1183"/>
                </a:lnTo>
                <a:cubicBezTo>
                  <a:pt x="2258" y="1182"/>
                  <a:pt x="2258" y="1181"/>
                  <a:pt x="2258" y="1178"/>
                </a:cubicBezTo>
                <a:cubicBezTo>
                  <a:pt x="2264" y="1178"/>
                  <a:pt x="2267" y="1180"/>
                  <a:pt x="2269" y="1182"/>
                </a:cubicBezTo>
                <a:lnTo>
                  <a:pt x="2269" y="1182"/>
                </a:lnTo>
                <a:cubicBezTo>
                  <a:pt x="2270" y="1180"/>
                  <a:pt x="2271" y="1178"/>
                  <a:pt x="2274" y="1178"/>
                </a:cubicBezTo>
                <a:lnTo>
                  <a:pt x="2297" y="1178"/>
                </a:lnTo>
                <a:cubicBezTo>
                  <a:pt x="2302" y="1178"/>
                  <a:pt x="2297" y="1184"/>
                  <a:pt x="2297" y="1184"/>
                </a:cubicBezTo>
                <a:lnTo>
                  <a:pt x="2324" y="1184"/>
                </a:lnTo>
                <a:lnTo>
                  <a:pt x="2330" y="1195"/>
                </a:lnTo>
                <a:lnTo>
                  <a:pt x="2341" y="1195"/>
                </a:lnTo>
                <a:cubicBezTo>
                  <a:pt x="2357" y="1195"/>
                  <a:pt x="2357" y="1201"/>
                  <a:pt x="2369" y="1201"/>
                </a:cubicBezTo>
                <a:cubicBezTo>
                  <a:pt x="2372" y="1199"/>
                  <a:pt x="2375" y="1199"/>
                  <a:pt x="2376" y="1199"/>
                </a:cubicBezTo>
                <a:cubicBezTo>
                  <a:pt x="2382" y="1199"/>
                  <a:pt x="2382" y="1202"/>
                  <a:pt x="2386" y="1202"/>
                </a:cubicBezTo>
                <a:cubicBezTo>
                  <a:pt x="2387" y="1202"/>
                  <a:pt x="2388" y="1202"/>
                  <a:pt x="2391" y="1201"/>
                </a:cubicBezTo>
                <a:lnTo>
                  <a:pt x="2391" y="1206"/>
                </a:lnTo>
                <a:lnTo>
                  <a:pt x="2396" y="1206"/>
                </a:lnTo>
                <a:lnTo>
                  <a:pt x="2396" y="1212"/>
                </a:lnTo>
                <a:lnTo>
                  <a:pt x="2407" y="1206"/>
                </a:lnTo>
                <a:lnTo>
                  <a:pt x="2407" y="1212"/>
                </a:lnTo>
                <a:cubicBezTo>
                  <a:pt x="2413" y="1223"/>
                  <a:pt x="2418" y="1223"/>
                  <a:pt x="2424" y="1228"/>
                </a:cubicBezTo>
                <a:lnTo>
                  <a:pt x="2424" y="1223"/>
                </a:lnTo>
                <a:cubicBezTo>
                  <a:pt x="2429" y="1220"/>
                  <a:pt x="2435" y="1219"/>
                  <a:pt x="2441" y="1219"/>
                </a:cubicBezTo>
                <a:cubicBezTo>
                  <a:pt x="2460" y="1219"/>
                  <a:pt x="2479" y="1228"/>
                  <a:pt x="2496" y="1228"/>
                </a:cubicBezTo>
                <a:lnTo>
                  <a:pt x="2546" y="1228"/>
                </a:lnTo>
                <a:lnTo>
                  <a:pt x="2546" y="1195"/>
                </a:lnTo>
                <a:lnTo>
                  <a:pt x="2546" y="1184"/>
                </a:lnTo>
                <a:lnTo>
                  <a:pt x="2551" y="1184"/>
                </a:lnTo>
                <a:lnTo>
                  <a:pt x="2546" y="1173"/>
                </a:lnTo>
                <a:cubicBezTo>
                  <a:pt x="2547" y="1172"/>
                  <a:pt x="2548" y="1171"/>
                  <a:pt x="2548" y="1171"/>
                </a:cubicBezTo>
                <a:cubicBezTo>
                  <a:pt x="2550" y="1171"/>
                  <a:pt x="2551" y="1175"/>
                  <a:pt x="2551" y="1175"/>
                </a:cubicBezTo>
                <a:cubicBezTo>
                  <a:pt x="2551" y="1175"/>
                  <a:pt x="2551" y="1174"/>
                  <a:pt x="2551" y="1173"/>
                </a:cubicBezTo>
                <a:cubicBezTo>
                  <a:pt x="2551" y="1156"/>
                  <a:pt x="2546" y="1167"/>
                  <a:pt x="2546" y="1151"/>
                </a:cubicBezTo>
                <a:cubicBezTo>
                  <a:pt x="2547" y="1149"/>
                  <a:pt x="2548" y="1148"/>
                  <a:pt x="2548" y="1148"/>
                </a:cubicBezTo>
                <a:lnTo>
                  <a:pt x="2548" y="1148"/>
                </a:lnTo>
                <a:cubicBezTo>
                  <a:pt x="2549" y="1148"/>
                  <a:pt x="2547" y="1152"/>
                  <a:pt x="2551" y="1156"/>
                </a:cubicBezTo>
                <a:lnTo>
                  <a:pt x="2551" y="1123"/>
                </a:lnTo>
                <a:lnTo>
                  <a:pt x="2557" y="1090"/>
                </a:lnTo>
                <a:lnTo>
                  <a:pt x="2518" y="1084"/>
                </a:lnTo>
                <a:lnTo>
                  <a:pt x="2474" y="1084"/>
                </a:lnTo>
                <a:lnTo>
                  <a:pt x="2479" y="1073"/>
                </a:lnTo>
                <a:cubicBezTo>
                  <a:pt x="2474" y="1073"/>
                  <a:pt x="2463" y="1073"/>
                  <a:pt x="2463" y="1068"/>
                </a:cubicBezTo>
                <a:cubicBezTo>
                  <a:pt x="2463" y="1068"/>
                  <a:pt x="2463" y="1073"/>
                  <a:pt x="2452" y="1073"/>
                </a:cubicBezTo>
                <a:cubicBezTo>
                  <a:pt x="2452" y="1071"/>
                  <a:pt x="2450" y="1071"/>
                  <a:pt x="2448" y="1071"/>
                </a:cubicBezTo>
                <a:cubicBezTo>
                  <a:pt x="2444" y="1071"/>
                  <a:pt x="2435" y="1073"/>
                  <a:pt x="2424" y="1073"/>
                </a:cubicBezTo>
                <a:lnTo>
                  <a:pt x="2396" y="1073"/>
                </a:lnTo>
                <a:cubicBezTo>
                  <a:pt x="2396" y="1071"/>
                  <a:pt x="2392" y="1071"/>
                  <a:pt x="2388" y="1071"/>
                </a:cubicBezTo>
                <a:cubicBezTo>
                  <a:pt x="2384" y="1071"/>
                  <a:pt x="2380" y="1071"/>
                  <a:pt x="2380" y="1068"/>
                </a:cubicBezTo>
                <a:cubicBezTo>
                  <a:pt x="2369" y="1068"/>
                  <a:pt x="2385" y="1073"/>
                  <a:pt x="2369" y="1073"/>
                </a:cubicBezTo>
                <a:cubicBezTo>
                  <a:pt x="2369" y="1073"/>
                  <a:pt x="2363" y="1073"/>
                  <a:pt x="2363" y="1068"/>
                </a:cubicBezTo>
                <a:lnTo>
                  <a:pt x="2357" y="1068"/>
                </a:lnTo>
                <a:lnTo>
                  <a:pt x="2363" y="1062"/>
                </a:lnTo>
                <a:cubicBezTo>
                  <a:pt x="2357" y="1062"/>
                  <a:pt x="2352" y="1068"/>
                  <a:pt x="2352" y="1068"/>
                </a:cubicBezTo>
                <a:cubicBezTo>
                  <a:pt x="2341" y="1068"/>
                  <a:pt x="2335" y="1068"/>
                  <a:pt x="2335" y="1062"/>
                </a:cubicBezTo>
                <a:cubicBezTo>
                  <a:pt x="2327" y="1062"/>
                  <a:pt x="2316" y="1053"/>
                  <a:pt x="2306" y="1053"/>
                </a:cubicBezTo>
                <a:cubicBezTo>
                  <a:pt x="2302" y="1053"/>
                  <a:pt x="2299" y="1054"/>
                  <a:pt x="2297" y="1057"/>
                </a:cubicBezTo>
                <a:lnTo>
                  <a:pt x="2286" y="1057"/>
                </a:lnTo>
                <a:lnTo>
                  <a:pt x="2269" y="1062"/>
                </a:lnTo>
                <a:lnTo>
                  <a:pt x="2225" y="1062"/>
                </a:lnTo>
                <a:cubicBezTo>
                  <a:pt x="2217" y="1062"/>
                  <a:pt x="2215" y="1060"/>
                  <a:pt x="2209" y="1060"/>
                </a:cubicBezTo>
                <a:cubicBezTo>
                  <a:pt x="2206" y="1060"/>
                  <a:pt x="2203" y="1060"/>
                  <a:pt x="2197" y="1062"/>
                </a:cubicBezTo>
                <a:lnTo>
                  <a:pt x="2191" y="1062"/>
                </a:lnTo>
                <a:cubicBezTo>
                  <a:pt x="2190" y="1063"/>
                  <a:pt x="2189" y="1064"/>
                  <a:pt x="2187" y="1064"/>
                </a:cubicBezTo>
                <a:cubicBezTo>
                  <a:pt x="2180" y="1064"/>
                  <a:pt x="2170" y="1057"/>
                  <a:pt x="2175" y="1057"/>
                </a:cubicBezTo>
                <a:lnTo>
                  <a:pt x="2175" y="1057"/>
                </a:lnTo>
                <a:cubicBezTo>
                  <a:pt x="2169" y="1057"/>
                  <a:pt x="2164" y="1062"/>
                  <a:pt x="2164" y="1062"/>
                </a:cubicBezTo>
                <a:cubicBezTo>
                  <a:pt x="2147" y="1062"/>
                  <a:pt x="2164" y="1062"/>
                  <a:pt x="2158" y="1057"/>
                </a:cubicBezTo>
                <a:lnTo>
                  <a:pt x="2120" y="1057"/>
                </a:lnTo>
                <a:cubicBezTo>
                  <a:pt x="2118" y="1058"/>
                  <a:pt x="2116" y="1058"/>
                  <a:pt x="2115" y="1058"/>
                </a:cubicBezTo>
                <a:cubicBezTo>
                  <a:pt x="2110" y="1058"/>
                  <a:pt x="2109" y="1053"/>
                  <a:pt x="2106" y="1053"/>
                </a:cubicBezTo>
                <a:cubicBezTo>
                  <a:pt x="2105" y="1053"/>
                  <a:pt x="2104" y="1054"/>
                  <a:pt x="2103" y="1057"/>
                </a:cubicBezTo>
                <a:cubicBezTo>
                  <a:pt x="2092" y="1057"/>
                  <a:pt x="2086" y="1057"/>
                  <a:pt x="2086" y="1046"/>
                </a:cubicBezTo>
                <a:lnTo>
                  <a:pt x="2059" y="1046"/>
                </a:lnTo>
                <a:cubicBezTo>
                  <a:pt x="2075" y="1035"/>
                  <a:pt x="2081" y="1040"/>
                  <a:pt x="2086" y="1029"/>
                </a:cubicBezTo>
                <a:lnTo>
                  <a:pt x="2103" y="1018"/>
                </a:lnTo>
                <a:lnTo>
                  <a:pt x="2103" y="1029"/>
                </a:lnTo>
                <a:cubicBezTo>
                  <a:pt x="2108" y="1018"/>
                  <a:pt x="2131" y="1012"/>
                  <a:pt x="2120" y="1012"/>
                </a:cubicBezTo>
                <a:lnTo>
                  <a:pt x="2136" y="1001"/>
                </a:lnTo>
                <a:cubicBezTo>
                  <a:pt x="2142" y="996"/>
                  <a:pt x="2143" y="996"/>
                  <a:pt x="2144" y="996"/>
                </a:cubicBezTo>
                <a:cubicBezTo>
                  <a:pt x="2144" y="996"/>
                  <a:pt x="2144" y="996"/>
                  <a:pt x="2147" y="990"/>
                </a:cubicBezTo>
                <a:cubicBezTo>
                  <a:pt x="2158" y="985"/>
                  <a:pt x="2158" y="979"/>
                  <a:pt x="2169" y="974"/>
                </a:cubicBezTo>
                <a:cubicBezTo>
                  <a:pt x="2175" y="963"/>
                  <a:pt x="2186" y="963"/>
                  <a:pt x="2191" y="957"/>
                </a:cubicBezTo>
                <a:cubicBezTo>
                  <a:pt x="2203" y="946"/>
                  <a:pt x="2214" y="952"/>
                  <a:pt x="2219" y="935"/>
                </a:cubicBezTo>
                <a:cubicBezTo>
                  <a:pt x="2224" y="935"/>
                  <a:pt x="2235" y="928"/>
                  <a:pt x="2240" y="928"/>
                </a:cubicBezTo>
                <a:cubicBezTo>
                  <a:pt x="2241" y="928"/>
                  <a:pt x="2241" y="928"/>
                  <a:pt x="2241" y="929"/>
                </a:cubicBezTo>
                <a:cubicBezTo>
                  <a:pt x="2258" y="918"/>
                  <a:pt x="2269" y="902"/>
                  <a:pt x="2286" y="896"/>
                </a:cubicBezTo>
                <a:cubicBezTo>
                  <a:pt x="2289" y="898"/>
                  <a:pt x="2291" y="899"/>
                  <a:pt x="2293" y="899"/>
                </a:cubicBezTo>
                <a:cubicBezTo>
                  <a:pt x="2297" y="899"/>
                  <a:pt x="2298" y="895"/>
                  <a:pt x="2302" y="891"/>
                </a:cubicBezTo>
                <a:cubicBezTo>
                  <a:pt x="2313" y="874"/>
                  <a:pt x="2335" y="869"/>
                  <a:pt x="2357" y="863"/>
                </a:cubicBezTo>
                <a:cubicBezTo>
                  <a:pt x="2369" y="869"/>
                  <a:pt x="2385" y="874"/>
                  <a:pt x="2413" y="880"/>
                </a:cubicBezTo>
                <a:cubicBezTo>
                  <a:pt x="2419" y="881"/>
                  <a:pt x="2425" y="882"/>
                  <a:pt x="2431" y="882"/>
                </a:cubicBezTo>
                <a:cubicBezTo>
                  <a:pt x="2466" y="882"/>
                  <a:pt x="2501" y="859"/>
                  <a:pt x="2501" y="835"/>
                </a:cubicBezTo>
                <a:lnTo>
                  <a:pt x="2501" y="819"/>
                </a:lnTo>
                <a:cubicBezTo>
                  <a:pt x="2501" y="819"/>
                  <a:pt x="2496" y="819"/>
                  <a:pt x="2496" y="813"/>
                </a:cubicBezTo>
                <a:cubicBezTo>
                  <a:pt x="2495" y="813"/>
                  <a:pt x="2495" y="812"/>
                  <a:pt x="2495" y="812"/>
                </a:cubicBezTo>
                <a:lnTo>
                  <a:pt x="2495" y="812"/>
                </a:lnTo>
                <a:cubicBezTo>
                  <a:pt x="2498" y="811"/>
                  <a:pt x="2501" y="808"/>
                  <a:pt x="2501" y="808"/>
                </a:cubicBezTo>
                <a:cubicBezTo>
                  <a:pt x="2507" y="797"/>
                  <a:pt x="2518" y="797"/>
                  <a:pt x="2524" y="791"/>
                </a:cubicBezTo>
                <a:cubicBezTo>
                  <a:pt x="2524" y="791"/>
                  <a:pt x="2529" y="791"/>
                  <a:pt x="2529" y="797"/>
                </a:cubicBezTo>
                <a:lnTo>
                  <a:pt x="2529" y="791"/>
                </a:lnTo>
                <a:lnTo>
                  <a:pt x="2535" y="791"/>
                </a:lnTo>
                <a:cubicBezTo>
                  <a:pt x="2535" y="791"/>
                  <a:pt x="2531" y="784"/>
                  <a:pt x="2538" y="784"/>
                </a:cubicBezTo>
                <a:cubicBezTo>
                  <a:pt x="2540" y="784"/>
                  <a:pt x="2542" y="784"/>
                  <a:pt x="2546" y="786"/>
                </a:cubicBezTo>
                <a:lnTo>
                  <a:pt x="2546" y="780"/>
                </a:lnTo>
                <a:cubicBezTo>
                  <a:pt x="2546" y="783"/>
                  <a:pt x="2547" y="783"/>
                  <a:pt x="2548" y="783"/>
                </a:cubicBezTo>
                <a:cubicBezTo>
                  <a:pt x="2550" y="783"/>
                  <a:pt x="2551" y="783"/>
                  <a:pt x="2551" y="786"/>
                </a:cubicBezTo>
                <a:lnTo>
                  <a:pt x="2551" y="780"/>
                </a:lnTo>
                <a:cubicBezTo>
                  <a:pt x="2551" y="780"/>
                  <a:pt x="2557" y="780"/>
                  <a:pt x="2557" y="786"/>
                </a:cubicBezTo>
                <a:lnTo>
                  <a:pt x="2562" y="786"/>
                </a:lnTo>
                <a:lnTo>
                  <a:pt x="2562" y="780"/>
                </a:lnTo>
                <a:cubicBezTo>
                  <a:pt x="2562" y="776"/>
                  <a:pt x="2563" y="775"/>
                  <a:pt x="2565" y="775"/>
                </a:cubicBezTo>
                <a:cubicBezTo>
                  <a:pt x="2566" y="775"/>
                  <a:pt x="2567" y="775"/>
                  <a:pt x="2568" y="776"/>
                </a:cubicBezTo>
                <a:lnTo>
                  <a:pt x="2568" y="776"/>
                </a:lnTo>
                <a:cubicBezTo>
                  <a:pt x="2568" y="773"/>
                  <a:pt x="2567" y="769"/>
                  <a:pt x="2573" y="769"/>
                </a:cubicBezTo>
                <a:lnTo>
                  <a:pt x="2579" y="769"/>
                </a:lnTo>
                <a:lnTo>
                  <a:pt x="2579" y="763"/>
                </a:lnTo>
                <a:lnTo>
                  <a:pt x="2590" y="763"/>
                </a:lnTo>
                <a:lnTo>
                  <a:pt x="2584" y="758"/>
                </a:lnTo>
                <a:cubicBezTo>
                  <a:pt x="2584" y="758"/>
                  <a:pt x="2584" y="752"/>
                  <a:pt x="2590" y="752"/>
                </a:cubicBezTo>
                <a:lnTo>
                  <a:pt x="2584" y="752"/>
                </a:lnTo>
                <a:cubicBezTo>
                  <a:pt x="2590" y="752"/>
                  <a:pt x="2579" y="741"/>
                  <a:pt x="2584" y="741"/>
                </a:cubicBezTo>
                <a:lnTo>
                  <a:pt x="2590" y="741"/>
                </a:lnTo>
                <a:lnTo>
                  <a:pt x="2590" y="736"/>
                </a:lnTo>
                <a:cubicBezTo>
                  <a:pt x="2590" y="736"/>
                  <a:pt x="2584" y="736"/>
                  <a:pt x="2590" y="730"/>
                </a:cubicBezTo>
                <a:cubicBezTo>
                  <a:pt x="2590" y="730"/>
                  <a:pt x="2601" y="730"/>
                  <a:pt x="2590" y="725"/>
                </a:cubicBezTo>
                <a:lnTo>
                  <a:pt x="2584" y="725"/>
                </a:lnTo>
                <a:lnTo>
                  <a:pt x="2584" y="714"/>
                </a:lnTo>
                <a:lnTo>
                  <a:pt x="2590" y="714"/>
                </a:lnTo>
                <a:lnTo>
                  <a:pt x="2584" y="708"/>
                </a:lnTo>
                <a:lnTo>
                  <a:pt x="2590" y="708"/>
                </a:lnTo>
                <a:lnTo>
                  <a:pt x="2590" y="703"/>
                </a:lnTo>
                <a:cubicBezTo>
                  <a:pt x="2590" y="697"/>
                  <a:pt x="2601" y="697"/>
                  <a:pt x="2590" y="697"/>
                </a:cubicBezTo>
                <a:cubicBezTo>
                  <a:pt x="2584" y="697"/>
                  <a:pt x="2601" y="686"/>
                  <a:pt x="2590" y="686"/>
                </a:cubicBezTo>
                <a:lnTo>
                  <a:pt x="2601" y="686"/>
                </a:lnTo>
                <a:cubicBezTo>
                  <a:pt x="2607" y="680"/>
                  <a:pt x="2601" y="680"/>
                  <a:pt x="2607" y="680"/>
                </a:cubicBezTo>
                <a:lnTo>
                  <a:pt x="2601" y="680"/>
                </a:lnTo>
                <a:cubicBezTo>
                  <a:pt x="2584" y="680"/>
                  <a:pt x="2601" y="669"/>
                  <a:pt x="2584" y="658"/>
                </a:cubicBezTo>
                <a:lnTo>
                  <a:pt x="2590" y="658"/>
                </a:lnTo>
                <a:cubicBezTo>
                  <a:pt x="2590" y="658"/>
                  <a:pt x="2587" y="656"/>
                  <a:pt x="2586" y="656"/>
                </a:cubicBezTo>
                <a:cubicBezTo>
                  <a:pt x="2586" y="656"/>
                  <a:pt x="2585" y="656"/>
                  <a:pt x="2585" y="656"/>
                </a:cubicBezTo>
                <a:lnTo>
                  <a:pt x="2585" y="656"/>
                </a:lnTo>
                <a:cubicBezTo>
                  <a:pt x="2584" y="654"/>
                  <a:pt x="2584" y="653"/>
                  <a:pt x="2584" y="653"/>
                </a:cubicBezTo>
                <a:lnTo>
                  <a:pt x="2579" y="647"/>
                </a:lnTo>
                <a:lnTo>
                  <a:pt x="2584" y="647"/>
                </a:lnTo>
                <a:cubicBezTo>
                  <a:pt x="2584" y="647"/>
                  <a:pt x="2579" y="647"/>
                  <a:pt x="2579" y="642"/>
                </a:cubicBezTo>
                <a:cubicBezTo>
                  <a:pt x="2579" y="642"/>
                  <a:pt x="2579" y="644"/>
                  <a:pt x="2577" y="644"/>
                </a:cubicBezTo>
                <a:cubicBezTo>
                  <a:pt x="2576" y="644"/>
                  <a:pt x="2575" y="644"/>
                  <a:pt x="2573" y="642"/>
                </a:cubicBezTo>
                <a:cubicBezTo>
                  <a:pt x="2576" y="636"/>
                  <a:pt x="2573" y="636"/>
                  <a:pt x="2570" y="636"/>
                </a:cubicBezTo>
                <a:cubicBezTo>
                  <a:pt x="2566" y="636"/>
                  <a:pt x="2562" y="636"/>
                  <a:pt x="2562" y="631"/>
                </a:cubicBezTo>
                <a:lnTo>
                  <a:pt x="2551" y="631"/>
                </a:lnTo>
                <a:cubicBezTo>
                  <a:pt x="2551" y="628"/>
                  <a:pt x="2550" y="628"/>
                  <a:pt x="2549" y="628"/>
                </a:cubicBezTo>
                <a:cubicBezTo>
                  <a:pt x="2548" y="628"/>
                  <a:pt x="2548" y="628"/>
                  <a:pt x="2551" y="625"/>
                </a:cubicBezTo>
                <a:lnTo>
                  <a:pt x="2551" y="620"/>
                </a:lnTo>
                <a:cubicBezTo>
                  <a:pt x="2551" y="620"/>
                  <a:pt x="2546" y="620"/>
                  <a:pt x="2546" y="625"/>
                </a:cubicBezTo>
                <a:cubicBezTo>
                  <a:pt x="2546" y="625"/>
                  <a:pt x="2535" y="625"/>
                  <a:pt x="2546" y="620"/>
                </a:cubicBezTo>
                <a:cubicBezTo>
                  <a:pt x="2537" y="620"/>
                  <a:pt x="2541" y="610"/>
                  <a:pt x="2539" y="610"/>
                </a:cubicBezTo>
                <a:cubicBezTo>
                  <a:pt x="2539" y="610"/>
                  <a:pt x="2537" y="611"/>
                  <a:pt x="2535" y="614"/>
                </a:cubicBezTo>
                <a:lnTo>
                  <a:pt x="2501" y="614"/>
                </a:lnTo>
                <a:cubicBezTo>
                  <a:pt x="2501" y="615"/>
                  <a:pt x="2501" y="615"/>
                  <a:pt x="2501" y="615"/>
                </a:cubicBezTo>
                <a:cubicBezTo>
                  <a:pt x="2500" y="615"/>
                  <a:pt x="2498" y="610"/>
                  <a:pt x="2497" y="610"/>
                </a:cubicBezTo>
                <a:cubicBezTo>
                  <a:pt x="2496" y="610"/>
                  <a:pt x="2496" y="611"/>
                  <a:pt x="2496" y="614"/>
                </a:cubicBezTo>
                <a:lnTo>
                  <a:pt x="2490" y="620"/>
                </a:lnTo>
                <a:cubicBezTo>
                  <a:pt x="2479" y="620"/>
                  <a:pt x="2490" y="620"/>
                  <a:pt x="2490" y="614"/>
                </a:cubicBezTo>
                <a:lnTo>
                  <a:pt x="2490" y="614"/>
                </a:lnTo>
                <a:cubicBezTo>
                  <a:pt x="2490" y="614"/>
                  <a:pt x="2490" y="616"/>
                  <a:pt x="2487" y="616"/>
                </a:cubicBezTo>
                <a:cubicBezTo>
                  <a:pt x="2485" y="616"/>
                  <a:pt x="2483" y="616"/>
                  <a:pt x="2479" y="614"/>
                </a:cubicBezTo>
                <a:lnTo>
                  <a:pt x="2474" y="614"/>
                </a:lnTo>
                <a:cubicBezTo>
                  <a:pt x="2473" y="615"/>
                  <a:pt x="2472" y="615"/>
                  <a:pt x="2472" y="615"/>
                </a:cubicBezTo>
                <a:cubicBezTo>
                  <a:pt x="2470" y="615"/>
                  <a:pt x="2469" y="612"/>
                  <a:pt x="2468" y="612"/>
                </a:cubicBezTo>
                <a:cubicBezTo>
                  <a:pt x="2468" y="612"/>
                  <a:pt x="2468" y="614"/>
                  <a:pt x="2468" y="620"/>
                </a:cubicBezTo>
                <a:cubicBezTo>
                  <a:pt x="2468" y="620"/>
                  <a:pt x="2463" y="620"/>
                  <a:pt x="2463" y="614"/>
                </a:cubicBezTo>
                <a:cubicBezTo>
                  <a:pt x="2452" y="620"/>
                  <a:pt x="2452" y="620"/>
                  <a:pt x="2446" y="620"/>
                </a:cubicBezTo>
                <a:cubicBezTo>
                  <a:pt x="2446" y="618"/>
                  <a:pt x="2446" y="617"/>
                  <a:pt x="2446" y="617"/>
                </a:cubicBezTo>
                <a:cubicBezTo>
                  <a:pt x="2445" y="617"/>
                  <a:pt x="2444" y="620"/>
                  <a:pt x="2440" y="620"/>
                </a:cubicBezTo>
                <a:lnTo>
                  <a:pt x="2440" y="625"/>
                </a:lnTo>
                <a:cubicBezTo>
                  <a:pt x="2437" y="625"/>
                  <a:pt x="2431" y="623"/>
                  <a:pt x="2425" y="623"/>
                </a:cubicBezTo>
                <a:cubicBezTo>
                  <a:pt x="2423" y="623"/>
                  <a:pt x="2420" y="623"/>
                  <a:pt x="2418" y="625"/>
                </a:cubicBezTo>
                <a:cubicBezTo>
                  <a:pt x="2413" y="625"/>
                  <a:pt x="2396" y="631"/>
                  <a:pt x="2391" y="631"/>
                </a:cubicBezTo>
                <a:cubicBezTo>
                  <a:pt x="2391" y="631"/>
                  <a:pt x="2391" y="642"/>
                  <a:pt x="2385" y="642"/>
                </a:cubicBezTo>
                <a:lnTo>
                  <a:pt x="2369" y="653"/>
                </a:lnTo>
                <a:cubicBezTo>
                  <a:pt x="2369" y="656"/>
                  <a:pt x="2369" y="656"/>
                  <a:pt x="2368" y="656"/>
                </a:cubicBezTo>
                <a:cubicBezTo>
                  <a:pt x="2367" y="656"/>
                  <a:pt x="2366" y="656"/>
                  <a:pt x="2363" y="658"/>
                </a:cubicBezTo>
                <a:cubicBezTo>
                  <a:pt x="2363" y="662"/>
                  <a:pt x="2363" y="663"/>
                  <a:pt x="2363" y="663"/>
                </a:cubicBezTo>
                <a:cubicBezTo>
                  <a:pt x="2362" y="663"/>
                  <a:pt x="2361" y="658"/>
                  <a:pt x="2357" y="658"/>
                </a:cubicBezTo>
                <a:lnTo>
                  <a:pt x="2357" y="669"/>
                </a:lnTo>
                <a:lnTo>
                  <a:pt x="2352" y="669"/>
                </a:lnTo>
                <a:lnTo>
                  <a:pt x="2352" y="675"/>
                </a:lnTo>
                <a:lnTo>
                  <a:pt x="2341" y="675"/>
                </a:lnTo>
                <a:lnTo>
                  <a:pt x="2335" y="680"/>
                </a:lnTo>
                <a:lnTo>
                  <a:pt x="2330" y="680"/>
                </a:lnTo>
                <a:cubicBezTo>
                  <a:pt x="2330" y="680"/>
                  <a:pt x="2335" y="680"/>
                  <a:pt x="2335" y="686"/>
                </a:cubicBezTo>
                <a:lnTo>
                  <a:pt x="2330" y="686"/>
                </a:lnTo>
                <a:cubicBezTo>
                  <a:pt x="2330" y="697"/>
                  <a:pt x="2330" y="697"/>
                  <a:pt x="2335" y="697"/>
                </a:cubicBezTo>
                <a:lnTo>
                  <a:pt x="2330" y="697"/>
                </a:lnTo>
                <a:cubicBezTo>
                  <a:pt x="2330" y="697"/>
                  <a:pt x="2330" y="703"/>
                  <a:pt x="2324" y="703"/>
                </a:cubicBezTo>
                <a:cubicBezTo>
                  <a:pt x="2330" y="708"/>
                  <a:pt x="2313" y="708"/>
                  <a:pt x="2324" y="714"/>
                </a:cubicBezTo>
                <a:lnTo>
                  <a:pt x="2313" y="714"/>
                </a:lnTo>
                <a:cubicBezTo>
                  <a:pt x="2313" y="714"/>
                  <a:pt x="2324" y="714"/>
                  <a:pt x="2324" y="725"/>
                </a:cubicBezTo>
                <a:lnTo>
                  <a:pt x="2313" y="725"/>
                </a:lnTo>
                <a:lnTo>
                  <a:pt x="2324" y="730"/>
                </a:lnTo>
                <a:cubicBezTo>
                  <a:pt x="2308" y="736"/>
                  <a:pt x="2308" y="758"/>
                  <a:pt x="2302" y="763"/>
                </a:cubicBezTo>
                <a:lnTo>
                  <a:pt x="2302" y="780"/>
                </a:lnTo>
                <a:cubicBezTo>
                  <a:pt x="2297" y="780"/>
                  <a:pt x="2286" y="786"/>
                  <a:pt x="2286" y="786"/>
                </a:cubicBezTo>
                <a:lnTo>
                  <a:pt x="2280" y="797"/>
                </a:lnTo>
                <a:lnTo>
                  <a:pt x="2274" y="797"/>
                </a:lnTo>
                <a:cubicBezTo>
                  <a:pt x="2274" y="797"/>
                  <a:pt x="2258" y="813"/>
                  <a:pt x="2258" y="819"/>
                </a:cubicBezTo>
                <a:cubicBezTo>
                  <a:pt x="2258" y="819"/>
                  <a:pt x="2253" y="821"/>
                  <a:pt x="2251" y="821"/>
                </a:cubicBezTo>
                <a:cubicBezTo>
                  <a:pt x="2251" y="821"/>
                  <a:pt x="2251" y="821"/>
                  <a:pt x="2252" y="819"/>
                </a:cubicBezTo>
                <a:lnTo>
                  <a:pt x="2252" y="819"/>
                </a:lnTo>
                <a:lnTo>
                  <a:pt x="2214" y="841"/>
                </a:lnTo>
                <a:lnTo>
                  <a:pt x="2219" y="841"/>
                </a:lnTo>
                <a:cubicBezTo>
                  <a:pt x="2219" y="841"/>
                  <a:pt x="2214" y="852"/>
                  <a:pt x="2203" y="852"/>
                </a:cubicBezTo>
                <a:cubicBezTo>
                  <a:pt x="2197" y="863"/>
                  <a:pt x="2186" y="869"/>
                  <a:pt x="2186" y="869"/>
                </a:cubicBezTo>
                <a:lnTo>
                  <a:pt x="2186" y="863"/>
                </a:lnTo>
                <a:cubicBezTo>
                  <a:pt x="2175" y="869"/>
                  <a:pt x="2169" y="869"/>
                  <a:pt x="2158" y="869"/>
                </a:cubicBezTo>
                <a:cubicBezTo>
                  <a:pt x="2147" y="874"/>
                  <a:pt x="2142" y="874"/>
                  <a:pt x="2147" y="880"/>
                </a:cubicBezTo>
                <a:cubicBezTo>
                  <a:pt x="2144" y="883"/>
                  <a:pt x="2142" y="885"/>
                  <a:pt x="2141" y="885"/>
                </a:cubicBezTo>
                <a:cubicBezTo>
                  <a:pt x="2139" y="885"/>
                  <a:pt x="2140" y="880"/>
                  <a:pt x="2136" y="880"/>
                </a:cubicBezTo>
                <a:cubicBezTo>
                  <a:pt x="2131" y="891"/>
                  <a:pt x="2114" y="896"/>
                  <a:pt x="2108" y="896"/>
                </a:cubicBezTo>
                <a:cubicBezTo>
                  <a:pt x="2108" y="907"/>
                  <a:pt x="2075" y="907"/>
                  <a:pt x="2081" y="924"/>
                </a:cubicBezTo>
                <a:lnTo>
                  <a:pt x="2064" y="924"/>
                </a:lnTo>
                <a:cubicBezTo>
                  <a:pt x="2064" y="924"/>
                  <a:pt x="2064" y="929"/>
                  <a:pt x="2059" y="935"/>
                </a:cubicBezTo>
                <a:lnTo>
                  <a:pt x="2048" y="935"/>
                </a:lnTo>
                <a:lnTo>
                  <a:pt x="2048" y="946"/>
                </a:lnTo>
                <a:cubicBezTo>
                  <a:pt x="2031" y="952"/>
                  <a:pt x="2025" y="957"/>
                  <a:pt x="2009" y="963"/>
                </a:cubicBezTo>
                <a:cubicBezTo>
                  <a:pt x="2009" y="957"/>
                  <a:pt x="2009" y="957"/>
                  <a:pt x="2003" y="957"/>
                </a:cubicBezTo>
                <a:cubicBezTo>
                  <a:pt x="2003" y="954"/>
                  <a:pt x="2005" y="954"/>
                  <a:pt x="2006" y="954"/>
                </a:cubicBezTo>
                <a:cubicBezTo>
                  <a:pt x="2007" y="954"/>
                  <a:pt x="2009" y="954"/>
                  <a:pt x="2009" y="952"/>
                </a:cubicBezTo>
                <a:cubicBezTo>
                  <a:pt x="2009" y="946"/>
                  <a:pt x="2020" y="935"/>
                  <a:pt x="2020" y="929"/>
                </a:cubicBezTo>
                <a:cubicBezTo>
                  <a:pt x="2009" y="924"/>
                  <a:pt x="2031" y="907"/>
                  <a:pt x="2025" y="902"/>
                </a:cubicBezTo>
                <a:lnTo>
                  <a:pt x="2031" y="896"/>
                </a:lnTo>
                <a:lnTo>
                  <a:pt x="2025" y="891"/>
                </a:lnTo>
                <a:cubicBezTo>
                  <a:pt x="2027" y="888"/>
                  <a:pt x="2028" y="887"/>
                  <a:pt x="2029" y="886"/>
                </a:cubicBezTo>
                <a:lnTo>
                  <a:pt x="2029" y="886"/>
                </a:lnTo>
                <a:lnTo>
                  <a:pt x="2031" y="891"/>
                </a:lnTo>
                <a:cubicBezTo>
                  <a:pt x="2031" y="891"/>
                  <a:pt x="2031" y="886"/>
                  <a:pt x="2029" y="886"/>
                </a:cubicBezTo>
                <a:cubicBezTo>
                  <a:pt x="2029" y="886"/>
                  <a:pt x="2029" y="886"/>
                  <a:pt x="2029" y="886"/>
                </a:cubicBezTo>
                <a:lnTo>
                  <a:pt x="2029" y="886"/>
                </a:lnTo>
                <a:lnTo>
                  <a:pt x="2025" y="880"/>
                </a:lnTo>
                <a:cubicBezTo>
                  <a:pt x="2048" y="852"/>
                  <a:pt x="2053" y="808"/>
                  <a:pt x="2075" y="780"/>
                </a:cubicBezTo>
                <a:cubicBezTo>
                  <a:pt x="2081" y="763"/>
                  <a:pt x="2081" y="741"/>
                  <a:pt x="2086" y="725"/>
                </a:cubicBezTo>
                <a:lnTo>
                  <a:pt x="2092" y="703"/>
                </a:lnTo>
                <a:lnTo>
                  <a:pt x="2086" y="714"/>
                </a:lnTo>
                <a:lnTo>
                  <a:pt x="2086" y="703"/>
                </a:lnTo>
                <a:cubicBezTo>
                  <a:pt x="2092" y="680"/>
                  <a:pt x="2108" y="658"/>
                  <a:pt x="2114" y="631"/>
                </a:cubicBezTo>
                <a:cubicBezTo>
                  <a:pt x="2109" y="614"/>
                  <a:pt x="2130" y="625"/>
                  <a:pt x="2120" y="605"/>
                </a:cubicBezTo>
                <a:lnTo>
                  <a:pt x="2120" y="605"/>
                </a:lnTo>
                <a:cubicBezTo>
                  <a:pt x="2123" y="590"/>
                  <a:pt x="2131" y="583"/>
                  <a:pt x="2131" y="564"/>
                </a:cubicBezTo>
                <a:cubicBezTo>
                  <a:pt x="2131" y="565"/>
                  <a:pt x="2132" y="565"/>
                  <a:pt x="2132" y="565"/>
                </a:cubicBezTo>
                <a:cubicBezTo>
                  <a:pt x="2134" y="565"/>
                  <a:pt x="2133" y="556"/>
                  <a:pt x="2134" y="556"/>
                </a:cubicBezTo>
                <a:lnTo>
                  <a:pt x="2134" y="556"/>
                </a:lnTo>
                <a:cubicBezTo>
                  <a:pt x="2134" y="556"/>
                  <a:pt x="2135" y="556"/>
                  <a:pt x="2136" y="559"/>
                </a:cubicBezTo>
                <a:cubicBezTo>
                  <a:pt x="2141" y="559"/>
                  <a:pt x="2142" y="546"/>
                  <a:pt x="2142" y="546"/>
                </a:cubicBezTo>
                <a:cubicBezTo>
                  <a:pt x="2142" y="546"/>
                  <a:pt x="2142" y="547"/>
                  <a:pt x="2142" y="548"/>
                </a:cubicBezTo>
                <a:lnTo>
                  <a:pt x="2142" y="542"/>
                </a:lnTo>
                <a:lnTo>
                  <a:pt x="2108" y="476"/>
                </a:lnTo>
                <a:lnTo>
                  <a:pt x="2108" y="465"/>
                </a:lnTo>
                <a:cubicBezTo>
                  <a:pt x="2103" y="465"/>
                  <a:pt x="2075" y="459"/>
                  <a:pt x="2075" y="454"/>
                </a:cubicBezTo>
                <a:lnTo>
                  <a:pt x="2053" y="454"/>
                </a:lnTo>
                <a:lnTo>
                  <a:pt x="1992" y="437"/>
                </a:lnTo>
                <a:lnTo>
                  <a:pt x="1976" y="487"/>
                </a:lnTo>
                <a:cubicBezTo>
                  <a:pt x="1970" y="509"/>
                  <a:pt x="1965" y="537"/>
                  <a:pt x="1948" y="564"/>
                </a:cubicBezTo>
                <a:lnTo>
                  <a:pt x="1948" y="586"/>
                </a:lnTo>
                <a:lnTo>
                  <a:pt x="1942" y="592"/>
                </a:lnTo>
                <a:lnTo>
                  <a:pt x="1942" y="614"/>
                </a:lnTo>
                <a:cubicBezTo>
                  <a:pt x="1942" y="620"/>
                  <a:pt x="1937" y="625"/>
                  <a:pt x="1937" y="631"/>
                </a:cubicBezTo>
                <a:cubicBezTo>
                  <a:pt x="1937" y="642"/>
                  <a:pt x="1926" y="647"/>
                  <a:pt x="1920" y="647"/>
                </a:cubicBezTo>
                <a:cubicBezTo>
                  <a:pt x="1926" y="647"/>
                  <a:pt x="1915" y="658"/>
                  <a:pt x="1915" y="658"/>
                </a:cubicBezTo>
                <a:cubicBezTo>
                  <a:pt x="1915" y="658"/>
                  <a:pt x="1799" y="963"/>
                  <a:pt x="1776" y="1112"/>
                </a:cubicBezTo>
                <a:lnTo>
                  <a:pt x="1771" y="1112"/>
                </a:lnTo>
                <a:cubicBezTo>
                  <a:pt x="1760" y="1112"/>
                  <a:pt x="1754" y="1118"/>
                  <a:pt x="1754" y="1118"/>
                </a:cubicBezTo>
                <a:lnTo>
                  <a:pt x="1749" y="1123"/>
                </a:lnTo>
                <a:cubicBezTo>
                  <a:pt x="1732" y="1129"/>
                  <a:pt x="1727" y="1140"/>
                  <a:pt x="1716" y="1145"/>
                </a:cubicBezTo>
                <a:lnTo>
                  <a:pt x="1699" y="1151"/>
                </a:lnTo>
                <a:cubicBezTo>
                  <a:pt x="1693" y="1151"/>
                  <a:pt x="1693" y="1151"/>
                  <a:pt x="1688" y="1156"/>
                </a:cubicBezTo>
                <a:lnTo>
                  <a:pt x="1688" y="1151"/>
                </a:lnTo>
                <a:cubicBezTo>
                  <a:pt x="1671" y="1167"/>
                  <a:pt x="1666" y="1173"/>
                  <a:pt x="1649" y="1178"/>
                </a:cubicBezTo>
                <a:cubicBezTo>
                  <a:pt x="1644" y="1178"/>
                  <a:pt x="1644" y="1178"/>
                  <a:pt x="1638" y="1184"/>
                </a:cubicBezTo>
                <a:lnTo>
                  <a:pt x="1633" y="1195"/>
                </a:lnTo>
                <a:lnTo>
                  <a:pt x="1622" y="1201"/>
                </a:lnTo>
                <a:lnTo>
                  <a:pt x="1622" y="1206"/>
                </a:lnTo>
                <a:lnTo>
                  <a:pt x="1616" y="1206"/>
                </a:lnTo>
                <a:cubicBezTo>
                  <a:pt x="1616" y="1206"/>
                  <a:pt x="1616" y="1212"/>
                  <a:pt x="1610" y="1212"/>
                </a:cubicBezTo>
                <a:lnTo>
                  <a:pt x="1605" y="1212"/>
                </a:lnTo>
                <a:lnTo>
                  <a:pt x="1605" y="1223"/>
                </a:lnTo>
                <a:lnTo>
                  <a:pt x="1594" y="1223"/>
                </a:lnTo>
                <a:cubicBezTo>
                  <a:pt x="1585" y="1227"/>
                  <a:pt x="1569" y="1242"/>
                  <a:pt x="1560" y="1242"/>
                </a:cubicBezTo>
                <a:cubicBezTo>
                  <a:pt x="1558" y="1242"/>
                  <a:pt x="1556" y="1241"/>
                  <a:pt x="1555" y="1239"/>
                </a:cubicBezTo>
                <a:cubicBezTo>
                  <a:pt x="1527" y="1267"/>
                  <a:pt x="1478" y="1295"/>
                  <a:pt x="1444" y="1317"/>
                </a:cubicBezTo>
                <a:lnTo>
                  <a:pt x="1439" y="1322"/>
                </a:lnTo>
                <a:cubicBezTo>
                  <a:pt x="1428" y="1333"/>
                  <a:pt x="1422" y="1333"/>
                  <a:pt x="1417" y="1339"/>
                </a:cubicBezTo>
                <a:cubicBezTo>
                  <a:pt x="1417" y="1322"/>
                  <a:pt x="1411" y="1311"/>
                  <a:pt x="1411" y="1295"/>
                </a:cubicBezTo>
                <a:cubicBezTo>
                  <a:pt x="1400" y="1278"/>
                  <a:pt x="1411" y="1278"/>
                  <a:pt x="1400" y="1261"/>
                </a:cubicBezTo>
                <a:lnTo>
                  <a:pt x="1400" y="1250"/>
                </a:lnTo>
                <a:cubicBezTo>
                  <a:pt x="1396" y="1241"/>
                  <a:pt x="1399" y="1220"/>
                  <a:pt x="1400" y="1220"/>
                </a:cubicBezTo>
                <a:lnTo>
                  <a:pt x="1400" y="1220"/>
                </a:lnTo>
                <a:cubicBezTo>
                  <a:pt x="1400" y="1220"/>
                  <a:pt x="1400" y="1221"/>
                  <a:pt x="1400" y="1223"/>
                </a:cubicBezTo>
                <a:lnTo>
                  <a:pt x="1400" y="1223"/>
                </a:lnTo>
                <a:cubicBezTo>
                  <a:pt x="1400" y="1212"/>
                  <a:pt x="1395" y="1206"/>
                  <a:pt x="1395" y="1201"/>
                </a:cubicBezTo>
                <a:lnTo>
                  <a:pt x="1395" y="1184"/>
                </a:lnTo>
                <a:cubicBezTo>
                  <a:pt x="1395" y="1173"/>
                  <a:pt x="1389" y="1173"/>
                  <a:pt x="1389" y="1156"/>
                </a:cubicBezTo>
                <a:cubicBezTo>
                  <a:pt x="1389" y="1151"/>
                  <a:pt x="1389" y="1145"/>
                  <a:pt x="1384" y="1140"/>
                </a:cubicBezTo>
                <a:cubicBezTo>
                  <a:pt x="1372" y="1123"/>
                  <a:pt x="1389" y="1118"/>
                  <a:pt x="1372" y="1101"/>
                </a:cubicBezTo>
                <a:lnTo>
                  <a:pt x="1372" y="1084"/>
                </a:lnTo>
                <a:cubicBezTo>
                  <a:pt x="1367" y="1062"/>
                  <a:pt x="1367" y="1040"/>
                  <a:pt x="1361" y="1029"/>
                </a:cubicBezTo>
                <a:cubicBezTo>
                  <a:pt x="1367" y="1018"/>
                  <a:pt x="1361" y="1018"/>
                  <a:pt x="1361" y="1007"/>
                </a:cubicBezTo>
                <a:lnTo>
                  <a:pt x="1356" y="1007"/>
                </a:lnTo>
                <a:cubicBezTo>
                  <a:pt x="1345" y="979"/>
                  <a:pt x="1356" y="946"/>
                  <a:pt x="1356" y="907"/>
                </a:cubicBezTo>
                <a:lnTo>
                  <a:pt x="1361" y="907"/>
                </a:lnTo>
                <a:lnTo>
                  <a:pt x="1356" y="902"/>
                </a:lnTo>
                <a:lnTo>
                  <a:pt x="1356" y="869"/>
                </a:lnTo>
                <a:lnTo>
                  <a:pt x="1361" y="863"/>
                </a:lnTo>
                <a:lnTo>
                  <a:pt x="1361" y="869"/>
                </a:lnTo>
                <a:cubicBezTo>
                  <a:pt x="1367" y="863"/>
                  <a:pt x="1367" y="846"/>
                  <a:pt x="1372" y="846"/>
                </a:cubicBezTo>
                <a:cubicBezTo>
                  <a:pt x="1372" y="846"/>
                  <a:pt x="1367" y="846"/>
                  <a:pt x="1372" y="841"/>
                </a:cubicBezTo>
                <a:cubicBezTo>
                  <a:pt x="1384" y="841"/>
                  <a:pt x="1384" y="824"/>
                  <a:pt x="1389" y="819"/>
                </a:cubicBezTo>
                <a:lnTo>
                  <a:pt x="1389" y="824"/>
                </a:lnTo>
                <a:cubicBezTo>
                  <a:pt x="1395" y="824"/>
                  <a:pt x="1395" y="819"/>
                  <a:pt x="1395" y="813"/>
                </a:cubicBezTo>
                <a:lnTo>
                  <a:pt x="1400" y="791"/>
                </a:lnTo>
                <a:cubicBezTo>
                  <a:pt x="1409" y="791"/>
                  <a:pt x="1414" y="777"/>
                  <a:pt x="1416" y="777"/>
                </a:cubicBezTo>
                <a:cubicBezTo>
                  <a:pt x="1417" y="777"/>
                  <a:pt x="1417" y="778"/>
                  <a:pt x="1417" y="780"/>
                </a:cubicBezTo>
                <a:cubicBezTo>
                  <a:pt x="1418" y="777"/>
                  <a:pt x="1419" y="776"/>
                  <a:pt x="1418" y="776"/>
                </a:cubicBezTo>
                <a:lnTo>
                  <a:pt x="1418" y="776"/>
                </a:lnTo>
                <a:cubicBezTo>
                  <a:pt x="1418" y="776"/>
                  <a:pt x="1417" y="777"/>
                  <a:pt x="1416" y="777"/>
                </a:cubicBezTo>
                <a:cubicBezTo>
                  <a:pt x="1415" y="777"/>
                  <a:pt x="1415" y="775"/>
                  <a:pt x="1417" y="769"/>
                </a:cubicBezTo>
                <a:cubicBezTo>
                  <a:pt x="1422" y="769"/>
                  <a:pt x="1422" y="763"/>
                  <a:pt x="1422" y="763"/>
                </a:cubicBezTo>
                <a:lnTo>
                  <a:pt x="1428" y="758"/>
                </a:lnTo>
                <a:lnTo>
                  <a:pt x="1428" y="752"/>
                </a:lnTo>
                <a:cubicBezTo>
                  <a:pt x="1439" y="741"/>
                  <a:pt x="1439" y="736"/>
                  <a:pt x="1444" y="736"/>
                </a:cubicBezTo>
                <a:cubicBezTo>
                  <a:pt x="1450" y="725"/>
                  <a:pt x="1472" y="725"/>
                  <a:pt x="1472" y="703"/>
                </a:cubicBezTo>
                <a:lnTo>
                  <a:pt x="1478" y="697"/>
                </a:lnTo>
                <a:lnTo>
                  <a:pt x="1478" y="703"/>
                </a:lnTo>
                <a:lnTo>
                  <a:pt x="1483" y="686"/>
                </a:lnTo>
                <a:cubicBezTo>
                  <a:pt x="1494" y="680"/>
                  <a:pt x="1500" y="658"/>
                  <a:pt x="1505" y="653"/>
                </a:cubicBezTo>
                <a:cubicBezTo>
                  <a:pt x="1511" y="642"/>
                  <a:pt x="1511" y="642"/>
                  <a:pt x="1522" y="631"/>
                </a:cubicBezTo>
                <a:lnTo>
                  <a:pt x="1527" y="625"/>
                </a:lnTo>
                <a:cubicBezTo>
                  <a:pt x="1527" y="620"/>
                  <a:pt x="1539" y="614"/>
                  <a:pt x="1539" y="614"/>
                </a:cubicBezTo>
                <a:lnTo>
                  <a:pt x="1539" y="597"/>
                </a:lnTo>
                <a:cubicBezTo>
                  <a:pt x="1544" y="595"/>
                  <a:pt x="1547" y="595"/>
                  <a:pt x="1548" y="595"/>
                </a:cubicBezTo>
                <a:cubicBezTo>
                  <a:pt x="1550" y="595"/>
                  <a:pt x="1550" y="595"/>
                  <a:pt x="1550" y="592"/>
                </a:cubicBezTo>
                <a:cubicBezTo>
                  <a:pt x="1555" y="586"/>
                  <a:pt x="1550" y="586"/>
                  <a:pt x="1555" y="570"/>
                </a:cubicBezTo>
                <a:cubicBezTo>
                  <a:pt x="1555" y="564"/>
                  <a:pt x="1555" y="564"/>
                  <a:pt x="1561" y="559"/>
                </a:cubicBezTo>
                <a:cubicBezTo>
                  <a:pt x="1561" y="542"/>
                  <a:pt x="1577" y="548"/>
                  <a:pt x="1566" y="537"/>
                </a:cubicBezTo>
                <a:cubicBezTo>
                  <a:pt x="1574" y="537"/>
                  <a:pt x="1577" y="527"/>
                  <a:pt x="1579" y="527"/>
                </a:cubicBezTo>
                <a:cubicBezTo>
                  <a:pt x="1580" y="527"/>
                  <a:pt x="1581" y="528"/>
                  <a:pt x="1583" y="531"/>
                </a:cubicBezTo>
                <a:cubicBezTo>
                  <a:pt x="1588" y="514"/>
                  <a:pt x="1588" y="503"/>
                  <a:pt x="1594" y="492"/>
                </a:cubicBezTo>
                <a:cubicBezTo>
                  <a:pt x="1605" y="492"/>
                  <a:pt x="1594" y="492"/>
                  <a:pt x="1605" y="487"/>
                </a:cubicBezTo>
                <a:lnTo>
                  <a:pt x="1594" y="487"/>
                </a:lnTo>
                <a:cubicBezTo>
                  <a:pt x="1610" y="465"/>
                  <a:pt x="1633" y="454"/>
                  <a:pt x="1638" y="431"/>
                </a:cubicBezTo>
                <a:lnTo>
                  <a:pt x="1644" y="431"/>
                </a:lnTo>
                <a:lnTo>
                  <a:pt x="1644" y="426"/>
                </a:lnTo>
                <a:cubicBezTo>
                  <a:pt x="1660" y="404"/>
                  <a:pt x="1677" y="376"/>
                  <a:pt x="1688" y="365"/>
                </a:cubicBezTo>
                <a:cubicBezTo>
                  <a:pt x="1688" y="354"/>
                  <a:pt x="1688" y="348"/>
                  <a:pt x="1693" y="337"/>
                </a:cubicBezTo>
                <a:lnTo>
                  <a:pt x="1693" y="326"/>
                </a:lnTo>
                <a:lnTo>
                  <a:pt x="1721" y="271"/>
                </a:lnTo>
                <a:lnTo>
                  <a:pt x="1677" y="254"/>
                </a:lnTo>
                <a:cubicBezTo>
                  <a:pt x="1666" y="243"/>
                  <a:pt x="1649" y="238"/>
                  <a:pt x="1638" y="227"/>
                </a:cubicBezTo>
                <a:cubicBezTo>
                  <a:pt x="1633" y="227"/>
                  <a:pt x="1633" y="227"/>
                  <a:pt x="1622" y="216"/>
                </a:cubicBezTo>
                <a:lnTo>
                  <a:pt x="1622" y="227"/>
                </a:lnTo>
                <a:lnTo>
                  <a:pt x="1588" y="227"/>
                </a:lnTo>
                <a:lnTo>
                  <a:pt x="1616" y="210"/>
                </a:lnTo>
                <a:lnTo>
                  <a:pt x="1594" y="188"/>
                </a:lnTo>
                <a:lnTo>
                  <a:pt x="1566" y="227"/>
                </a:lnTo>
                <a:lnTo>
                  <a:pt x="1555" y="227"/>
                </a:lnTo>
                <a:lnTo>
                  <a:pt x="1555" y="238"/>
                </a:lnTo>
                <a:lnTo>
                  <a:pt x="1550" y="243"/>
                </a:lnTo>
                <a:cubicBezTo>
                  <a:pt x="1550" y="254"/>
                  <a:pt x="1539" y="254"/>
                  <a:pt x="1533" y="254"/>
                </a:cubicBezTo>
                <a:lnTo>
                  <a:pt x="1533" y="260"/>
                </a:lnTo>
                <a:lnTo>
                  <a:pt x="1527" y="260"/>
                </a:lnTo>
                <a:cubicBezTo>
                  <a:pt x="1527" y="260"/>
                  <a:pt x="1522" y="271"/>
                  <a:pt x="1527" y="282"/>
                </a:cubicBezTo>
                <a:cubicBezTo>
                  <a:pt x="1527" y="282"/>
                  <a:pt x="1525" y="284"/>
                  <a:pt x="1523" y="284"/>
                </a:cubicBezTo>
                <a:cubicBezTo>
                  <a:pt x="1523" y="284"/>
                  <a:pt x="1522" y="284"/>
                  <a:pt x="1522" y="282"/>
                </a:cubicBezTo>
                <a:lnTo>
                  <a:pt x="1500" y="310"/>
                </a:lnTo>
                <a:lnTo>
                  <a:pt x="1505" y="310"/>
                </a:lnTo>
                <a:cubicBezTo>
                  <a:pt x="1511" y="310"/>
                  <a:pt x="1505" y="321"/>
                  <a:pt x="1505" y="321"/>
                </a:cubicBezTo>
                <a:cubicBezTo>
                  <a:pt x="1505" y="318"/>
                  <a:pt x="1504" y="317"/>
                  <a:pt x="1503" y="317"/>
                </a:cubicBezTo>
                <a:cubicBezTo>
                  <a:pt x="1501" y="317"/>
                  <a:pt x="1500" y="318"/>
                  <a:pt x="1500" y="321"/>
                </a:cubicBezTo>
                <a:cubicBezTo>
                  <a:pt x="1500" y="323"/>
                  <a:pt x="1500" y="323"/>
                  <a:pt x="1501" y="323"/>
                </a:cubicBezTo>
                <a:cubicBezTo>
                  <a:pt x="1503" y="323"/>
                  <a:pt x="1505" y="321"/>
                  <a:pt x="1505" y="321"/>
                </a:cubicBezTo>
                <a:lnTo>
                  <a:pt x="1505" y="321"/>
                </a:lnTo>
                <a:cubicBezTo>
                  <a:pt x="1505" y="326"/>
                  <a:pt x="1500" y="337"/>
                  <a:pt x="1500" y="343"/>
                </a:cubicBezTo>
                <a:lnTo>
                  <a:pt x="1500" y="337"/>
                </a:lnTo>
                <a:cubicBezTo>
                  <a:pt x="1500" y="343"/>
                  <a:pt x="1494" y="343"/>
                  <a:pt x="1483" y="348"/>
                </a:cubicBezTo>
                <a:cubicBezTo>
                  <a:pt x="1483" y="354"/>
                  <a:pt x="1478" y="354"/>
                  <a:pt x="1483" y="365"/>
                </a:cubicBezTo>
                <a:cubicBezTo>
                  <a:pt x="1481" y="367"/>
                  <a:pt x="1480" y="367"/>
                  <a:pt x="1479" y="367"/>
                </a:cubicBezTo>
                <a:cubicBezTo>
                  <a:pt x="1478" y="367"/>
                  <a:pt x="1478" y="365"/>
                  <a:pt x="1478" y="365"/>
                </a:cubicBezTo>
                <a:cubicBezTo>
                  <a:pt x="1478" y="371"/>
                  <a:pt x="1472" y="376"/>
                  <a:pt x="1467" y="376"/>
                </a:cubicBezTo>
                <a:cubicBezTo>
                  <a:pt x="1472" y="382"/>
                  <a:pt x="1450" y="398"/>
                  <a:pt x="1455" y="404"/>
                </a:cubicBezTo>
                <a:lnTo>
                  <a:pt x="1450" y="409"/>
                </a:lnTo>
                <a:cubicBezTo>
                  <a:pt x="1450" y="409"/>
                  <a:pt x="1455" y="420"/>
                  <a:pt x="1450" y="426"/>
                </a:cubicBezTo>
                <a:cubicBezTo>
                  <a:pt x="1448" y="428"/>
                  <a:pt x="1447" y="428"/>
                  <a:pt x="1446" y="428"/>
                </a:cubicBezTo>
                <a:cubicBezTo>
                  <a:pt x="1444" y="428"/>
                  <a:pt x="1443" y="426"/>
                  <a:pt x="1439" y="426"/>
                </a:cubicBezTo>
                <a:lnTo>
                  <a:pt x="1444" y="431"/>
                </a:lnTo>
                <a:cubicBezTo>
                  <a:pt x="1417" y="454"/>
                  <a:pt x="1400" y="492"/>
                  <a:pt x="1372" y="520"/>
                </a:cubicBezTo>
                <a:cubicBezTo>
                  <a:pt x="1367" y="537"/>
                  <a:pt x="1361" y="559"/>
                  <a:pt x="1345" y="570"/>
                </a:cubicBezTo>
                <a:lnTo>
                  <a:pt x="1334" y="586"/>
                </a:lnTo>
                <a:lnTo>
                  <a:pt x="1334" y="586"/>
                </a:lnTo>
                <a:lnTo>
                  <a:pt x="1345" y="575"/>
                </a:lnTo>
                <a:lnTo>
                  <a:pt x="1345" y="575"/>
                </a:lnTo>
                <a:cubicBezTo>
                  <a:pt x="1345" y="586"/>
                  <a:pt x="1345" y="586"/>
                  <a:pt x="1339" y="592"/>
                </a:cubicBezTo>
                <a:cubicBezTo>
                  <a:pt x="1334" y="597"/>
                  <a:pt x="1328" y="614"/>
                  <a:pt x="1312" y="620"/>
                </a:cubicBezTo>
                <a:cubicBezTo>
                  <a:pt x="1312" y="614"/>
                  <a:pt x="1306" y="603"/>
                  <a:pt x="1306" y="603"/>
                </a:cubicBezTo>
                <a:lnTo>
                  <a:pt x="1306" y="592"/>
                </a:lnTo>
                <a:cubicBezTo>
                  <a:pt x="1306" y="575"/>
                  <a:pt x="1301" y="575"/>
                  <a:pt x="1301" y="564"/>
                </a:cubicBezTo>
                <a:cubicBezTo>
                  <a:pt x="1301" y="559"/>
                  <a:pt x="1301" y="548"/>
                  <a:pt x="1289" y="542"/>
                </a:cubicBezTo>
                <a:cubicBezTo>
                  <a:pt x="1284" y="531"/>
                  <a:pt x="1301" y="520"/>
                  <a:pt x="1284" y="509"/>
                </a:cubicBezTo>
                <a:lnTo>
                  <a:pt x="1284" y="487"/>
                </a:lnTo>
                <a:cubicBezTo>
                  <a:pt x="1278" y="459"/>
                  <a:pt x="1278" y="448"/>
                  <a:pt x="1273" y="431"/>
                </a:cubicBezTo>
                <a:cubicBezTo>
                  <a:pt x="1278" y="426"/>
                  <a:pt x="1273" y="426"/>
                  <a:pt x="1273" y="409"/>
                </a:cubicBezTo>
                <a:lnTo>
                  <a:pt x="1262" y="409"/>
                </a:lnTo>
                <a:cubicBezTo>
                  <a:pt x="1256" y="382"/>
                  <a:pt x="1262" y="348"/>
                  <a:pt x="1262" y="315"/>
                </a:cubicBezTo>
                <a:lnTo>
                  <a:pt x="1273" y="315"/>
                </a:lnTo>
                <a:lnTo>
                  <a:pt x="1262" y="310"/>
                </a:lnTo>
                <a:lnTo>
                  <a:pt x="1262" y="282"/>
                </a:lnTo>
                <a:cubicBezTo>
                  <a:pt x="1262" y="282"/>
                  <a:pt x="1262" y="271"/>
                  <a:pt x="1273" y="271"/>
                </a:cubicBezTo>
                <a:lnTo>
                  <a:pt x="1284" y="271"/>
                </a:lnTo>
                <a:cubicBezTo>
                  <a:pt x="1289" y="265"/>
                  <a:pt x="1301" y="260"/>
                  <a:pt x="1301" y="254"/>
                </a:cubicBezTo>
                <a:lnTo>
                  <a:pt x="1289" y="254"/>
                </a:lnTo>
                <a:cubicBezTo>
                  <a:pt x="1301" y="254"/>
                  <a:pt x="1289" y="243"/>
                  <a:pt x="1301" y="243"/>
                </a:cubicBezTo>
                <a:cubicBezTo>
                  <a:pt x="1301" y="243"/>
                  <a:pt x="1289" y="238"/>
                  <a:pt x="1301" y="238"/>
                </a:cubicBezTo>
                <a:lnTo>
                  <a:pt x="1306" y="238"/>
                </a:lnTo>
                <a:cubicBezTo>
                  <a:pt x="1306" y="232"/>
                  <a:pt x="1306" y="227"/>
                  <a:pt x="1312" y="216"/>
                </a:cubicBezTo>
                <a:cubicBezTo>
                  <a:pt x="1315" y="216"/>
                  <a:pt x="1314" y="213"/>
                  <a:pt x="1314" y="213"/>
                </a:cubicBezTo>
                <a:lnTo>
                  <a:pt x="1314" y="213"/>
                </a:lnTo>
                <a:cubicBezTo>
                  <a:pt x="1315" y="213"/>
                  <a:pt x="1315" y="214"/>
                  <a:pt x="1317" y="216"/>
                </a:cubicBezTo>
                <a:cubicBezTo>
                  <a:pt x="1317" y="213"/>
                  <a:pt x="1316" y="213"/>
                  <a:pt x="1314" y="213"/>
                </a:cubicBezTo>
                <a:cubicBezTo>
                  <a:pt x="1312" y="213"/>
                  <a:pt x="1309" y="213"/>
                  <a:pt x="1306" y="210"/>
                </a:cubicBezTo>
                <a:lnTo>
                  <a:pt x="1312" y="210"/>
                </a:lnTo>
                <a:cubicBezTo>
                  <a:pt x="1312" y="205"/>
                  <a:pt x="1317" y="199"/>
                  <a:pt x="1317" y="188"/>
                </a:cubicBezTo>
                <a:lnTo>
                  <a:pt x="1312" y="188"/>
                </a:lnTo>
                <a:cubicBezTo>
                  <a:pt x="1306" y="182"/>
                  <a:pt x="1317" y="182"/>
                  <a:pt x="1312" y="177"/>
                </a:cubicBezTo>
                <a:lnTo>
                  <a:pt x="1317" y="177"/>
                </a:lnTo>
                <a:cubicBezTo>
                  <a:pt x="1317" y="177"/>
                  <a:pt x="1312" y="177"/>
                  <a:pt x="1317" y="171"/>
                </a:cubicBezTo>
                <a:lnTo>
                  <a:pt x="1328" y="160"/>
                </a:lnTo>
                <a:lnTo>
                  <a:pt x="1317" y="160"/>
                </a:lnTo>
                <a:lnTo>
                  <a:pt x="1317" y="149"/>
                </a:lnTo>
                <a:cubicBezTo>
                  <a:pt x="1312" y="149"/>
                  <a:pt x="1328" y="149"/>
                  <a:pt x="1317" y="144"/>
                </a:cubicBezTo>
                <a:cubicBezTo>
                  <a:pt x="1317" y="127"/>
                  <a:pt x="1306" y="116"/>
                  <a:pt x="1306" y="99"/>
                </a:cubicBezTo>
                <a:cubicBezTo>
                  <a:pt x="1301" y="99"/>
                  <a:pt x="1301" y="94"/>
                  <a:pt x="1289" y="94"/>
                </a:cubicBezTo>
                <a:lnTo>
                  <a:pt x="1301" y="88"/>
                </a:lnTo>
                <a:lnTo>
                  <a:pt x="1289" y="88"/>
                </a:lnTo>
                <a:cubicBezTo>
                  <a:pt x="1289" y="88"/>
                  <a:pt x="1289" y="77"/>
                  <a:pt x="1301" y="77"/>
                </a:cubicBezTo>
                <a:lnTo>
                  <a:pt x="1289" y="66"/>
                </a:lnTo>
                <a:cubicBezTo>
                  <a:pt x="1289" y="60"/>
                  <a:pt x="1287" y="59"/>
                  <a:pt x="1285" y="59"/>
                </a:cubicBezTo>
                <a:cubicBezTo>
                  <a:pt x="1281" y="59"/>
                  <a:pt x="1276" y="62"/>
                  <a:pt x="1274" y="62"/>
                </a:cubicBezTo>
                <a:cubicBezTo>
                  <a:pt x="1273" y="62"/>
                  <a:pt x="1273" y="62"/>
                  <a:pt x="1273" y="61"/>
                </a:cubicBezTo>
                <a:lnTo>
                  <a:pt x="1262" y="61"/>
                </a:lnTo>
                <a:cubicBezTo>
                  <a:pt x="1262" y="61"/>
                  <a:pt x="1262" y="61"/>
                  <a:pt x="1262" y="61"/>
                </a:cubicBezTo>
                <a:lnTo>
                  <a:pt x="1262" y="61"/>
                </a:lnTo>
                <a:cubicBezTo>
                  <a:pt x="1260" y="62"/>
                  <a:pt x="1259" y="63"/>
                  <a:pt x="1258" y="63"/>
                </a:cubicBezTo>
                <a:cubicBezTo>
                  <a:pt x="1256" y="63"/>
                  <a:pt x="1256" y="61"/>
                  <a:pt x="1256" y="61"/>
                </a:cubicBezTo>
                <a:lnTo>
                  <a:pt x="1251" y="61"/>
                </a:lnTo>
                <a:cubicBezTo>
                  <a:pt x="1251" y="50"/>
                  <a:pt x="1245" y="50"/>
                  <a:pt x="1251" y="44"/>
                </a:cubicBezTo>
                <a:lnTo>
                  <a:pt x="1251" y="44"/>
                </a:lnTo>
                <a:cubicBezTo>
                  <a:pt x="1251" y="44"/>
                  <a:pt x="1248" y="47"/>
                  <a:pt x="1243" y="47"/>
                </a:cubicBezTo>
                <a:cubicBezTo>
                  <a:pt x="1241" y="47"/>
                  <a:pt x="1238" y="46"/>
                  <a:pt x="1234" y="44"/>
                </a:cubicBezTo>
                <a:cubicBezTo>
                  <a:pt x="1234" y="39"/>
                  <a:pt x="1245" y="39"/>
                  <a:pt x="1234" y="39"/>
                </a:cubicBezTo>
                <a:lnTo>
                  <a:pt x="1234" y="33"/>
                </a:lnTo>
                <a:lnTo>
                  <a:pt x="1229" y="22"/>
                </a:lnTo>
                <a:cubicBezTo>
                  <a:pt x="1229" y="20"/>
                  <a:pt x="1228" y="19"/>
                  <a:pt x="1227" y="19"/>
                </a:cubicBezTo>
                <a:cubicBezTo>
                  <a:pt x="1226" y="19"/>
                  <a:pt x="1223" y="22"/>
                  <a:pt x="1223" y="22"/>
                </a:cubicBezTo>
                <a:lnTo>
                  <a:pt x="1223" y="33"/>
                </a:lnTo>
                <a:lnTo>
                  <a:pt x="1218" y="33"/>
                </a:lnTo>
                <a:cubicBezTo>
                  <a:pt x="1206" y="33"/>
                  <a:pt x="1206" y="33"/>
                  <a:pt x="1206" y="22"/>
                </a:cubicBezTo>
                <a:cubicBezTo>
                  <a:pt x="1206" y="22"/>
                  <a:pt x="1206" y="33"/>
                  <a:pt x="1201" y="33"/>
                </a:cubicBezTo>
                <a:cubicBezTo>
                  <a:pt x="1201" y="30"/>
                  <a:pt x="1201" y="29"/>
                  <a:pt x="1200" y="29"/>
                </a:cubicBezTo>
                <a:cubicBezTo>
                  <a:pt x="1199" y="29"/>
                  <a:pt x="1197" y="34"/>
                  <a:pt x="1196" y="34"/>
                </a:cubicBezTo>
                <a:cubicBezTo>
                  <a:pt x="1196" y="34"/>
                  <a:pt x="1195" y="34"/>
                  <a:pt x="1195" y="33"/>
                </a:cubicBezTo>
                <a:cubicBezTo>
                  <a:pt x="1198" y="28"/>
                  <a:pt x="1199" y="25"/>
                  <a:pt x="1200" y="22"/>
                </a:cubicBezTo>
                <a:lnTo>
                  <a:pt x="1200" y="22"/>
                </a:lnTo>
                <a:cubicBezTo>
                  <a:pt x="1197" y="23"/>
                  <a:pt x="1196" y="27"/>
                  <a:pt x="1196" y="27"/>
                </a:cubicBezTo>
                <a:cubicBezTo>
                  <a:pt x="1195" y="27"/>
                  <a:pt x="1195" y="26"/>
                  <a:pt x="1195" y="22"/>
                </a:cubicBezTo>
                <a:cubicBezTo>
                  <a:pt x="1195" y="22"/>
                  <a:pt x="1190" y="22"/>
                  <a:pt x="1190" y="16"/>
                </a:cubicBezTo>
                <a:cubicBezTo>
                  <a:pt x="1193" y="14"/>
                  <a:pt x="1193" y="14"/>
                  <a:pt x="1192" y="14"/>
                </a:cubicBezTo>
                <a:cubicBezTo>
                  <a:pt x="1191" y="14"/>
                  <a:pt x="1190" y="14"/>
                  <a:pt x="1190" y="11"/>
                </a:cubicBezTo>
                <a:cubicBezTo>
                  <a:pt x="1190" y="13"/>
                  <a:pt x="1189" y="13"/>
                  <a:pt x="1187" y="13"/>
                </a:cubicBezTo>
                <a:cubicBezTo>
                  <a:pt x="1184" y="13"/>
                  <a:pt x="1179" y="11"/>
                  <a:pt x="1179" y="11"/>
                </a:cubicBezTo>
                <a:lnTo>
                  <a:pt x="1179" y="16"/>
                </a:lnTo>
                <a:cubicBezTo>
                  <a:pt x="1177" y="21"/>
                  <a:pt x="1177" y="23"/>
                  <a:pt x="1176" y="23"/>
                </a:cubicBezTo>
                <a:cubicBezTo>
                  <a:pt x="1176" y="23"/>
                  <a:pt x="1177" y="17"/>
                  <a:pt x="1178" y="14"/>
                </a:cubicBezTo>
                <a:lnTo>
                  <a:pt x="1178" y="14"/>
                </a:lnTo>
                <a:cubicBezTo>
                  <a:pt x="1179" y="15"/>
                  <a:pt x="1179" y="16"/>
                  <a:pt x="1179" y="16"/>
                </a:cubicBezTo>
                <a:lnTo>
                  <a:pt x="1179" y="16"/>
                </a:lnTo>
                <a:cubicBezTo>
                  <a:pt x="1179" y="15"/>
                  <a:pt x="1179" y="14"/>
                  <a:pt x="1178" y="13"/>
                </a:cubicBezTo>
                <a:lnTo>
                  <a:pt x="1178" y="13"/>
                </a:lnTo>
                <a:cubicBezTo>
                  <a:pt x="1178" y="14"/>
                  <a:pt x="1178" y="14"/>
                  <a:pt x="1178" y="14"/>
                </a:cubicBezTo>
                <a:lnTo>
                  <a:pt x="1178" y="14"/>
                </a:lnTo>
                <a:cubicBezTo>
                  <a:pt x="1177" y="12"/>
                  <a:pt x="1176" y="11"/>
                  <a:pt x="1173" y="11"/>
                </a:cubicBezTo>
                <a:lnTo>
                  <a:pt x="1168" y="11"/>
                </a:lnTo>
                <a:cubicBezTo>
                  <a:pt x="1162" y="11"/>
                  <a:pt x="1162" y="16"/>
                  <a:pt x="1162" y="16"/>
                </a:cubicBezTo>
                <a:cubicBezTo>
                  <a:pt x="1162" y="11"/>
                  <a:pt x="1162" y="11"/>
                  <a:pt x="1168" y="11"/>
                </a:cubicBezTo>
                <a:cubicBezTo>
                  <a:pt x="1168" y="9"/>
                  <a:pt x="1168" y="8"/>
                  <a:pt x="1168" y="8"/>
                </a:cubicBezTo>
                <a:cubicBezTo>
                  <a:pt x="1167" y="8"/>
                  <a:pt x="1166" y="11"/>
                  <a:pt x="1162" y="11"/>
                </a:cubicBezTo>
                <a:lnTo>
                  <a:pt x="1162" y="5"/>
                </a:lnTo>
                <a:lnTo>
                  <a:pt x="1151" y="5"/>
                </a:lnTo>
                <a:cubicBezTo>
                  <a:pt x="1151" y="7"/>
                  <a:pt x="1151" y="8"/>
                  <a:pt x="1151" y="8"/>
                </a:cubicBezTo>
                <a:cubicBezTo>
                  <a:pt x="1151" y="8"/>
                  <a:pt x="1149" y="5"/>
                  <a:pt x="1146" y="5"/>
                </a:cubicBezTo>
                <a:cubicBezTo>
                  <a:pt x="1140" y="5"/>
                  <a:pt x="1140" y="11"/>
                  <a:pt x="1140" y="16"/>
                </a:cubicBezTo>
                <a:lnTo>
                  <a:pt x="1140" y="11"/>
                </a:lnTo>
                <a:lnTo>
                  <a:pt x="1135" y="5"/>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31" name="Google Shape;2231;p41"/>
          <p:cNvSpPr/>
          <p:nvPr/>
        </p:nvSpPr>
        <p:spPr>
          <a:xfrm>
            <a:off x="5358097" y="966400"/>
            <a:ext cx="264835" cy="290633"/>
          </a:xfrm>
          <a:custGeom>
            <a:avLst/>
            <a:gdLst/>
            <a:ahLst/>
            <a:cxnLst/>
            <a:rect l="l" t="t" r="r" b="b"/>
            <a:pathLst>
              <a:path w="2668" h="2928" extrusionOk="0">
                <a:moveTo>
                  <a:pt x="1169" y="0"/>
                </a:moveTo>
                <a:cubicBezTo>
                  <a:pt x="1168" y="0"/>
                  <a:pt x="1168" y="2"/>
                  <a:pt x="1168" y="5"/>
                </a:cubicBezTo>
                <a:cubicBezTo>
                  <a:pt x="1168" y="6"/>
                  <a:pt x="1168" y="6"/>
                  <a:pt x="1168" y="6"/>
                </a:cubicBezTo>
                <a:cubicBezTo>
                  <a:pt x="1169" y="6"/>
                  <a:pt x="1170" y="4"/>
                  <a:pt x="1171" y="2"/>
                </a:cubicBezTo>
                <a:lnTo>
                  <a:pt x="1171" y="2"/>
                </a:lnTo>
                <a:cubicBezTo>
                  <a:pt x="1172" y="4"/>
                  <a:pt x="1173" y="5"/>
                  <a:pt x="1173" y="5"/>
                </a:cubicBezTo>
                <a:cubicBezTo>
                  <a:pt x="1173" y="2"/>
                  <a:pt x="1173" y="1"/>
                  <a:pt x="1172" y="1"/>
                </a:cubicBezTo>
                <a:cubicBezTo>
                  <a:pt x="1172" y="1"/>
                  <a:pt x="1172" y="2"/>
                  <a:pt x="1171" y="2"/>
                </a:cubicBezTo>
                <a:lnTo>
                  <a:pt x="1171" y="2"/>
                </a:lnTo>
                <a:cubicBezTo>
                  <a:pt x="1171" y="1"/>
                  <a:pt x="1170" y="0"/>
                  <a:pt x="1169" y="0"/>
                </a:cubicBezTo>
                <a:close/>
                <a:moveTo>
                  <a:pt x="1179" y="11"/>
                </a:moveTo>
                <a:cubicBezTo>
                  <a:pt x="1175" y="11"/>
                  <a:pt x="1177" y="11"/>
                  <a:pt x="1178" y="13"/>
                </a:cubicBezTo>
                <a:lnTo>
                  <a:pt x="1178" y="13"/>
                </a:lnTo>
                <a:cubicBezTo>
                  <a:pt x="1179" y="12"/>
                  <a:pt x="1179" y="11"/>
                  <a:pt x="1179" y="11"/>
                </a:cubicBezTo>
                <a:close/>
                <a:moveTo>
                  <a:pt x="1118" y="11"/>
                </a:moveTo>
                <a:cubicBezTo>
                  <a:pt x="1118" y="11"/>
                  <a:pt x="1112" y="16"/>
                  <a:pt x="1118" y="16"/>
                </a:cubicBezTo>
                <a:lnTo>
                  <a:pt x="1118" y="11"/>
                </a:lnTo>
                <a:close/>
                <a:moveTo>
                  <a:pt x="1206" y="16"/>
                </a:moveTo>
                <a:cubicBezTo>
                  <a:pt x="1203" y="16"/>
                  <a:pt x="1202" y="18"/>
                  <a:pt x="1200" y="22"/>
                </a:cubicBezTo>
                <a:lnTo>
                  <a:pt x="1200" y="22"/>
                </a:lnTo>
                <a:cubicBezTo>
                  <a:pt x="1200" y="22"/>
                  <a:pt x="1201" y="22"/>
                  <a:pt x="1201" y="22"/>
                </a:cubicBezTo>
                <a:lnTo>
                  <a:pt x="1206" y="22"/>
                </a:lnTo>
                <a:lnTo>
                  <a:pt x="1206" y="16"/>
                </a:lnTo>
                <a:close/>
                <a:moveTo>
                  <a:pt x="1029" y="77"/>
                </a:moveTo>
                <a:cubicBezTo>
                  <a:pt x="1032" y="77"/>
                  <a:pt x="1035" y="80"/>
                  <a:pt x="1037" y="83"/>
                </a:cubicBezTo>
                <a:lnTo>
                  <a:pt x="1037" y="83"/>
                </a:lnTo>
                <a:cubicBezTo>
                  <a:pt x="1036" y="80"/>
                  <a:pt x="1035" y="77"/>
                  <a:pt x="1035" y="77"/>
                </a:cubicBezTo>
                <a:close/>
                <a:moveTo>
                  <a:pt x="1035" y="88"/>
                </a:moveTo>
                <a:cubicBezTo>
                  <a:pt x="1035" y="90"/>
                  <a:pt x="1036" y="91"/>
                  <a:pt x="1036" y="92"/>
                </a:cubicBezTo>
                <a:lnTo>
                  <a:pt x="1036" y="92"/>
                </a:lnTo>
                <a:cubicBezTo>
                  <a:pt x="1035" y="91"/>
                  <a:pt x="1035" y="88"/>
                  <a:pt x="1035" y="88"/>
                </a:cubicBezTo>
                <a:close/>
                <a:moveTo>
                  <a:pt x="1063" y="133"/>
                </a:moveTo>
                <a:lnTo>
                  <a:pt x="1063" y="139"/>
                </a:lnTo>
                <a:lnTo>
                  <a:pt x="1063" y="139"/>
                </a:lnTo>
                <a:cubicBezTo>
                  <a:pt x="1061" y="136"/>
                  <a:pt x="1057" y="133"/>
                  <a:pt x="1057" y="133"/>
                </a:cubicBezTo>
                <a:close/>
                <a:moveTo>
                  <a:pt x="1317" y="171"/>
                </a:moveTo>
                <a:cubicBezTo>
                  <a:pt x="1328" y="171"/>
                  <a:pt x="1328" y="177"/>
                  <a:pt x="1328" y="177"/>
                </a:cubicBezTo>
                <a:cubicBezTo>
                  <a:pt x="1328" y="171"/>
                  <a:pt x="1328" y="171"/>
                  <a:pt x="1317" y="171"/>
                </a:cubicBezTo>
                <a:close/>
                <a:moveTo>
                  <a:pt x="1079" y="265"/>
                </a:moveTo>
                <a:cubicBezTo>
                  <a:pt x="1079" y="265"/>
                  <a:pt x="1068" y="271"/>
                  <a:pt x="1079" y="271"/>
                </a:cubicBezTo>
                <a:lnTo>
                  <a:pt x="1079" y="265"/>
                </a:lnTo>
                <a:close/>
                <a:moveTo>
                  <a:pt x="747" y="371"/>
                </a:moveTo>
                <a:cubicBezTo>
                  <a:pt x="747" y="373"/>
                  <a:pt x="748" y="373"/>
                  <a:pt x="749" y="373"/>
                </a:cubicBezTo>
                <a:lnTo>
                  <a:pt x="749" y="373"/>
                </a:lnTo>
                <a:cubicBezTo>
                  <a:pt x="750" y="372"/>
                  <a:pt x="751" y="371"/>
                  <a:pt x="753" y="371"/>
                </a:cubicBezTo>
                <a:close/>
                <a:moveTo>
                  <a:pt x="749" y="373"/>
                </a:moveTo>
                <a:cubicBezTo>
                  <a:pt x="748" y="374"/>
                  <a:pt x="748" y="375"/>
                  <a:pt x="748" y="375"/>
                </a:cubicBezTo>
                <a:lnTo>
                  <a:pt x="748" y="375"/>
                </a:lnTo>
                <a:cubicBezTo>
                  <a:pt x="750" y="373"/>
                  <a:pt x="750" y="373"/>
                  <a:pt x="749" y="373"/>
                </a:cubicBezTo>
                <a:cubicBezTo>
                  <a:pt x="749" y="373"/>
                  <a:pt x="749" y="373"/>
                  <a:pt x="749" y="373"/>
                </a:cubicBezTo>
                <a:close/>
                <a:moveTo>
                  <a:pt x="775" y="365"/>
                </a:moveTo>
                <a:cubicBezTo>
                  <a:pt x="764" y="371"/>
                  <a:pt x="786" y="371"/>
                  <a:pt x="780" y="376"/>
                </a:cubicBezTo>
                <a:lnTo>
                  <a:pt x="764" y="365"/>
                </a:lnTo>
                <a:close/>
                <a:moveTo>
                  <a:pt x="748" y="375"/>
                </a:moveTo>
                <a:cubicBezTo>
                  <a:pt x="748" y="376"/>
                  <a:pt x="747" y="376"/>
                  <a:pt x="747" y="376"/>
                </a:cubicBezTo>
                <a:cubicBezTo>
                  <a:pt x="747" y="377"/>
                  <a:pt x="747" y="378"/>
                  <a:pt x="747" y="378"/>
                </a:cubicBezTo>
                <a:cubicBezTo>
                  <a:pt x="747" y="378"/>
                  <a:pt x="747" y="377"/>
                  <a:pt x="748" y="375"/>
                </a:cubicBezTo>
                <a:close/>
                <a:moveTo>
                  <a:pt x="720" y="393"/>
                </a:moveTo>
                <a:lnTo>
                  <a:pt x="720" y="393"/>
                </a:lnTo>
                <a:cubicBezTo>
                  <a:pt x="720" y="393"/>
                  <a:pt x="720" y="393"/>
                  <a:pt x="720" y="393"/>
                </a:cubicBezTo>
                <a:lnTo>
                  <a:pt x="720" y="393"/>
                </a:lnTo>
                <a:lnTo>
                  <a:pt x="720" y="393"/>
                </a:lnTo>
                <a:cubicBezTo>
                  <a:pt x="720" y="393"/>
                  <a:pt x="720" y="393"/>
                  <a:pt x="720" y="393"/>
                </a:cubicBezTo>
                <a:close/>
                <a:moveTo>
                  <a:pt x="720" y="393"/>
                </a:moveTo>
                <a:cubicBezTo>
                  <a:pt x="722" y="396"/>
                  <a:pt x="723" y="398"/>
                  <a:pt x="725" y="398"/>
                </a:cubicBezTo>
                <a:lnTo>
                  <a:pt x="720" y="393"/>
                </a:lnTo>
                <a:close/>
                <a:moveTo>
                  <a:pt x="445" y="601"/>
                </a:moveTo>
                <a:cubicBezTo>
                  <a:pt x="443" y="601"/>
                  <a:pt x="443" y="606"/>
                  <a:pt x="443" y="614"/>
                </a:cubicBezTo>
                <a:cubicBezTo>
                  <a:pt x="448" y="614"/>
                  <a:pt x="443" y="603"/>
                  <a:pt x="448" y="603"/>
                </a:cubicBezTo>
                <a:cubicBezTo>
                  <a:pt x="447" y="601"/>
                  <a:pt x="446" y="601"/>
                  <a:pt x="445" y="601"/>
                </a:cubicBezTo>
                <a:close/>
                <a:moveTo>
                  <a:pt x="133" y="646"/>
                </a:moveTo>
                <a:cubicBezTo>
                  <a:pt x="131" y="646"/>
                  <a:pt x="130" y="646"/>
                  <a:pt x="129" y="647"/>
                </a:cubicBezTo>
                <a:lnTo>
                  <a:pt x="138" y="647"/>
                </a:lnTo>
                <a:cubicBezTo>
                  <a:pt x="136" y="646"/>
                  <a:pt x="134" y="646"/>
                  <a:pt x="133" y="646"/>
                </a:cubicBezTo>
                <a:close/>
                <a:moveTo>
                  <a:pt x="127" y="647"/>
                </a:moveTo>
                <a:cubicBezTo>
                  <a:pt x="127" y="648"/>
                  <a:pt x="127" y="649"/>
                  <a:pt x="128" y="649"/>
                </a:cubicBezTo>
                <a:cubicBezTo>
                  <a:pt x="128" y="649"/>
                  <a:pt x="128" y="648"/>
                  <a:pt x="129" y="647"/>
                </a:cubicBezTo>
                <a:close/>
                <a:moveTo>
                  <a:pt x="2585" y="656"/>
                </a:moveTo>
                <a:cubicBezTo>
                  <a:pt x="2585" y="656"/>
                  <a:pt x="2585" y="656"/>
                  <a:pt x="2585" y="656"/>
                </a:cubicBezTo>
                <a:lnTo>
                  <a:pt x="2585" y="656"/>
                </a:lnTo>
                <a:cubicBezTo>
                  <a:pt x="2585" y="656"/>
                  <a:pt x="2585" y="656"/>
                  <a:pt x="2585" y="656"/>
                </a:cubicBezTo>
                <a:lnTo>
                  <a:pt x="2585" y="656"/>
                </a:lnTo>
                <a:cubicBezTo>
                  <a:pt x="2586" y="657"/>
                  <a:pt x="2587" y="658"/>
                  <a:pt x="2590" y="658"/>
                </a:cubicBezTo>
                <a:lnTo>
                  <a:pt x="2590" y="658"/>
                </a:lnTo>
                <a:cubicBezTo>
                  <a:pt x="2587" y="658"/>
                  <a:pt x="2586" y="657"/>
                  <a:pt x="2585" y="656"/>
                </a:cubicBezTo>
                <a:lnTo>
                  <a:pt x="2585" y="656"/>
                </a:lnTo>
                <a:cubicBezTo>
                  <a:pt x="2585" y="656"/>
                  <a:pt x="2584" y="657"/>
                  <a:pt x="2584" y="658"/>
                </a:cubicBezTo>
                <a:lnTo>
                  <a:pt x="2584" y="658"/>
                </a:lnTo>
                <a:cubicBezTo>
                  <a:pt x="2584" y="656"/>
                  <a:pt x="2584" y="656"/>
                  <a:pt x="2585" y="656"/>
                </a:cubicBezTo>
                <a:close/>
                <a:moveTo>
                  <a:pt x="67" y="675"/>
                </a:moveTo>
                <a:lnTo>
                  <a:pt x="67" y="680"/>
                </a:lnTo>
                <a:cubicBezTo>
                  <a:pt x="67" y="686"/>
                  <a:pt x="72" y="686"/>
                  <a:pt x="72" y="686"/>
                </a:cubicBezTo>
                <a:cubicBezTo>
                  <a:pt x="72" y="680"/>
                  <a:pt x="67" y="675"/>
                  <a:pt x="67" y="675"/>
                </a:cubicBezTo>
                <a:close/>
                <a:moveTo>
                  <a:pt x="39" y="686"/>
                </a:moveTo>
                <a:lnTo>
                  <a:pt x="39" y="686"/>
                </a:lnTo>
                <a:cubicBezTo>
                  <a:pt x="39" y="686"/>
                  <a:pt x="39" y="686"/>
                  <a:pt x="39" y="686"/>
                </a:cubicBezTo>
                <a:close/>
                <a:moveTo>
                  <a:pt x="39" y="686"/>
                </a:moveTo>
                <a:cubicBezTo>
                  <a:pt x="38" y="686"/>
                  <a:pt x="38" y="686"/>
                  <a:pt x="37" y="687"/>
                </a:cubicBezTo>
                <a:lnTo>
                  <a:pt x="37" y="687"/>
                </a:lnTo>
                <a:cubicBezTo>
                  <a:pt x="38" y="686"/>
                  <a:pt x="39" y="686"/>
                  <a:pt x="39" y="686"/>
                </a:cubicBezTo>
                <a:close/>
                <a:moveTo>
                  <a:pt x="37" y="687"/>
                </a:moveTo>
                <a:lnTo>
                  <a:pt x="37" y="687"/>
                </a:lnTo>
                <a:cubicBezTo>
                  <a:pt x="36" y="687"/>
                  <a:pt x="33" y="690"/>
                  <a:pt x="33" y="697"/>
                </a:cubicBezTo>
                <a:cubicBezTo>
                  <a:pt x="38" y="697"/>
                  <a:pt x="35" y="689"/>
                  <a:pt x="37" y="687"/>
                </a:cubicBezTo>
                <a:close/>
                <a:moveTo>
                  <a:pt x="1040" y="769"/>
                </a:moveTo>
                <a:cubicBezTo>
                  <a:pt x="1046" y="774"/>
                  <a:pt x="1049" y="777"/>
                  <a:pt x="1050" y="777"/>
                </a:cubicBezTo>
                <a:cubicBezTo>
                  <a:pt x="1052" y="777"/>
                  <a:pt x="1052" y="774"/>
                  <a:pt x="1052" y="769"/>
                </a:cubicBezTo>
                <a:close/>
                <a:moveTo>
                  <a:pt x="2568" y="776"/>
                </a:moveTo>
                <a:cubicBezTo>
                  <a:pt x="2568" y="778"/>
                  <a:pt x="2567" y="780"/>
                  <a:pt x="2562" y="780"/>
                </a:cubicBezTo>
                <a:lnTo>
                  <a:pt x="2573" y="780"/>
                </a:lnTo>
                <a:cubicBezTo>
                  <a:pt x="2573" y="780"/>
                  <a:pt x="2571" y="777"/>
                  <a:pt x="2568" y="776"/>
                </a:cubicBezTo>
                <a:close/>
                <a:moveTo>
                  <a:pt x="11" y="780"/>
                </a:moveTo>
                <a:cubicBezTo>
                  <a:pt x="11" y="782"/>
                  <a:pt x="14" y="783"/>
                  <a:pt x="17" y="784"/>
                </a:cubicBezTo>
                <a:lnTo>
                  <a:pt x="17" y="784"/>
                </a:lnTo>
                <a:cubicBezTo>
                  <a:pt x="16" y="780"/>
                  <a:pt x="11" y="780"/>
                  <a:pt x="11" y="780"/>
                </a:cubicBezTo>
                <a:close/>
                <a:moveTo>
                  <a:pt x="1052" y="780"/>
                </a:moveTo>
                <a:lnTo>
                  <a:pt x="1057" y="786"/>
                </a:lnTo>
                <a:cubicBezTo>
                  <a:pt x="1055" y="783"/>
                  <a:pt x="1054" y="782"/>
                  <a:pt x="1054" y="780"/>
                </a:cubicBezTo>
                <a:close/>
                <a:moveTo>
                  <a:pt x="2501" y="808"/>
                </a:moveTo>
                <a:cubicBezTo>
                  <a:pt x="2501" y="810"/>
                  <a:pt x="2501" y="812"/>
                  <a:pt x="2502" y="813"/>
                </a:cubicBezTo>
                <a:lnTo>
                  <a:pt x="2507" y="813"/>
                </a:lnTo>
                <a:lnTo>
                  <a:pt x="2501" y="808"/>
                </a:lnTo>
                <a:close/>
                <a:moveTo>
                  <a:pt x="2501" y="813"/>
                </a:moveTo>
                <a:cubicBezTo>
                  <a:pt x="2501" y="813"/>
                  <a:pt x="2502" y="814"/>
                  <a:pt x="2502" y="814"/>
                </a:cubicBezTo>
                <a:lnTo>
                  <a:pt x="2502" y="814"/>
                </a:lnTo>
                <a:cubicBezTo>
                  <a:pt x="2502" y="814"/>
                  <a:pt x="2502" y="813"/>
                  <a:pt x="2502" y="813"/>
                </a:cubicBezTo>
                <a:close/>
                <a:moveTo>
                  <a:pt x="2493" y="813"/>
                </a:moveTo>
                <a:cubicBezTo>
                  <a:pt x="2493" y="814"/>
                  <a:pt x="2493" y="815"/>
                  <a:pt x="2493" y="815"/>
                </a:cubicBezTo>
                <a:cubicBezTo>
                  <a:pt x="2492" y="815"/>
                  <a:pt x="2491" y="814"/>
                  <a:pt x="2490" y="813"/>
                </a:cubicBezTo>
                <a:cubicBezTo>
                  <a:pt x="2491" y="813"/>
                  <a:pt x="2492" y="813"/>
                  <a:pt x="2493" y="813"/>
                </a:cubicBezTo>
                <a:close/>
                <a:moveTo>
                  <a:pt x="2502" y="814"/>
                </a:moveTo>
                <a:cubicBezTo>
                  <a:pt x="2502" y="815"/>
                  <a:pt x="2502" y="816"/>
                  <a:pt x="2503" y="817"/>
                </a:cubicBezTo>
                <a:lnTo>
                  <a:pt x="2503" y="817"/>
                </a:lnTo>
                <a:cubicBezTo>
                  <a:pt x="2503" y="816"/>
                  <a:pt x="2502" y="815"/>
                  <a:pt x="2502" y="814"/>
                </a:cubicBezTo>
                <a:close/>
                <a:moveTo>
                  <a:pt x="2503" y="817"/>
                </a:moveTo>
                <a:cubicBezTo>
                  <a:pt x="2503" y="818"/>
                  <a:pt x="2504" y="818"/>
                  <a:pt x="2504" y="819"/>
                </a:cubicBezTo>
                <a:lnTo>
                  <a:pt x="2507" y="819"/>
                </a:lnTo>
                <a:cubicBezTo>
                  <a:pt x="2505" y="819"/>
                  <a:pt x="2504" y="818"/>
                  <a:pt x="2503" y="817"/>
                </a:cubicBezTo>
                <a:close/>
                <a:moveTo>
                  <a:pt x="2501" y="819"/>
                </a:moveTo>
                <a:cubicBezTo>
                  <a:pt x="2502" y="820"/>
                  <a:pt x="2503" y="820"/>
                  <a:pt x="2503" y="820"/>
                </a:cubicBezTo>
                <a:cubicBezTo>
                  <a:pt x="2504" y="820"/>
                  <a:pt x="2504" y="820"/>
                  <a:pt x="2504" y="819"/>
                </a:cubicBezTo>
                <a:close/>
                <a:moveTo>
                  <a:pt x="2197" y="846"/>
                </a:moveTo>
                <a:cubicBezTo>
                  <a:pt x="2194" y="849"/>
                  <a:pt x="2196" y="849"/>
                  <a:pt x="2198" y="849"/>
                </a:cubicBezTo>
                <a:cubicBezTo>
                  <a:pt x="2200" y="849"/>
                  <a:pt x="2203" y="849"/>
                  <a:pt x="2203" y="852"/>
                </a:cubicBezTo>
                <a:cubicBezTo>
                  <a:pt x="2214" y="846"/>
                  <a:pt x="2203" y="846"/>
                  <a:pt x="2197" y="846"/>
                </a:cubicBezTo>
                <a:close/>
                <a:moveTo>
                  <a:pt x="11" y="885"/>
                </a:moveTo>
                <a:lnTo>
                  <a:pt x="11" y="896"/>
                </a:lnTo>
                <a:cubicBezTo>
                  <a:pt x="11" y="896"/>
                  <a:pt x="11" y="885"/>
                  <a:pt x="17" y="885"/>
                </a:cubicBezTo>
                <a:close/>
                <a:moveTo>
                  <a:pt x="83" y="885"/>
                </a:moveTo>
                <a:cubicBezTo>
                  <a:pt x="84" y="888"/>
                  <a:pt x="86" y="890"/>
                  <a:pt x="87" y="891"/>
                </a:cubicBezTo>
                <a:lnTo>
                  <a:pt x="87" y="891"/>
                </a:lnTo>
                <a:cubicBezTo>
                  <a:pt x="85" y="892"/>
                  <a:pt x="83" y="896"/>
                  <a:pt x="83" y="896"/>
                </a:cubicBezTo>
                <a:lnTo>
                  <a:pt x="72" y="896"/>
                </a:lnTo>
                <a:cubicBezTo>
                  <a:pt x="72" y="896"/>
                  <a:pt x="83" y="896"/>
                  <a:pt x="83" y="885"/>
                </a:cubicBezTo>
                <a:close/>
                <a:moveTo>
                  <a:pt x="123" y="920"/>
                </a:moveTo>
                <a:cubicBezTo>
                  <a:pt x="123" y="921"/>
                  <a:pt x="122" y="922"/>
                  <a:pt x="122" y="923"/>
                </a:cubicBezTo>
                <a:lnTo>
                  <a:pt x="122" y="923"/>
                </a:lnTo>
                <a:cubicBezTo>
                  <a:pt x="123" y="922"/>
                  <a:pt x="123" y="921"/>
                  <a:pt x="123" y="920"/>
                </a:cubicBezTo>
                <a:close/>
                <a:moveTo>
                  <a:pt x="122" y="923"/>
                </a:moveTo>
                <a:cubicBezTo>
                  <a:pt x="122" y="923"/>
                  <a:pt x="122" y="924"/>
                  <a:pt x="122" y="924"/>
                </a:cubicBezTo>
                <a:cubicBezTo>
                  <a:pt x="122" y="925"/>
                  <a:pt x="122" y="925"/>
                  <a:pt x="122" y="925"/>
                </a:cubicBezTo>
                <a:cubicBezTo>
                  <a:pt x="122" y="925"/>
                  <a:pt x="122" y="924"/>
                  <a:pt x="122" y="923"/>
                </a:cubicBezTo>
                <a:close/>
                <a:moveTo>
                  <a:pt x="568" y="1078"/>
                </a:moveTo>
                <a:lnTo>
                  <a:pt x="568" y="1078"/>
                </a:lnTo>
                <a:cubicBezTo>
                  <a:pt x="568" y="1078"/>
                  <a:pt x="569" y="1079"/>
                  <a:pt x="570" y="1079"/>
                </a:cubicBezTo>
                <a:cubicBezTo>
                  <a:pt x="569" y="1079"/>
                  <a:pt x="569" y="1078"/>
                  <a:pt x="568" y="1078"/>
                </a:cubicBezTo>
                <a:close/>
                <a:moveTo>
                  <a:pt x="2258" y="1183"/>
                </a:moveTo>
                <a:cubicBezTo>
                  <a:pt x="2257" y="1184"/>
                  <a:pt x="2256" y="1184"/>
                  <a:pt x="2252" y="1184"/>
                </a:cubicBezTo>
                <a:lnTo>
                  <a:pt x="2258" y="1184"/>
                </a:lnTo>
                <a:cubicBezTo>
                  <a:pt x="2258" y="1183"/>
                  <a:pt x="2258" y="1183"/>
                  <a:pt x="2258" y="1183"/>
                </a:cubicBezTo>
                <a:close/>
                <a:moveTo>
                  <a:pt x="2269" y="1182"/>
                </a:moveTo>
                <a:cubicBezTo>
                  <a:pt x="2269" y="1183"/>
                  <a:pt x="2269" y="1184"/>
                  <a:pt x="2269" y="1184"/>
                </a:cubicBezTo>
                <a:lnTo>
                  <a:pt x="2274" y="1184"/>
                </a:lnTo>
                <a:cubicBezTo>
                  <a:pt x="2272" y="1184"/>
                  <a:pt x="2271" y="1183"/>
                  <a:pt x="2269" y="1182"/>
                </a:cubicBezTo>
                <a:close/>
                <a:moveTo>
                  <a:pt x="94" y="1267"/>
                </a:moveTo>
                <a:cubicBezTo>
                  <a:pt x="94" y="1271"/>
                  <a:pt x="97" y="1277"/>
                  <a:pt x="98" y="1277"/>
                </a:cubicBezTo>
                <a:cubicBezTo>
                  <a:pt x="99" y="1277"/>
                  <a:pt x="100" y="1276"/>
                  <a:pt x="100" y="1273"/>
                </a:cubicBezTo>
                <a:cubicBezTo>
                  <a:pt x="100" y="1268"/>
                  <a:pt x="100" y="1267"/>
                  <a:pt x="99" y="1267"/>
                </a:cubicBezTo>
                <a:cubicBezTo>
                  <a:pt x="99" y="1267"/>
                  <a:pt x="99" y="1269"/>
                  <a:pt x="97" y="1269"/>
                </a:cubicBezTo>
                <a:cubicBezTo>
                  <a:pt x="96" y="1269"/>
                  <a:pt x="95" y="1268"/>
                  <a:pt x="94" y="1267"/>
                </a:cubicBezTo>
                <a:close/>
                <a:moveTo>
                  <a:pt x="318" y="1289"/>
                </a:moveTo>
                <a:cubicBezTo>
                  <a:pt x="318" y="1289"/>
                  <a:pt x="317" y="1289"/>
                  <a:pt x="316" y="1289"/>
                </a:cubicBezTo>
                <a:cubicBezTo>
                  <a:pt x="323" y="1289"/>
                  <a:pt x="321" y="1289"/>
                  <a:pt x="318" y="1289"/>
                </a:cubicBezTo>
                <a:close/>
                <a:moveTo>
                  <a:pt x="2440" y="1516"/>
                </a:moveTo>
                <a:cubicBezTo>
                  <a:pt x="2440" y="1516"/>
                  <a:pt x="2442" y="1518"/>
                  <a:pt x="2443" y="1520"/>
                </a:cubicBezTo>
                <a:lnTo>
                  <a:pt x="2443" y="1520"/>
                </a:lnTo>
                <a:cubicBezTo>
                  <a:pt x="2444" y="1519"/>
                  <a:pt x="2445" y="1518"/>
                  <a:pt x="2446" y="1516"/>
                </a:cubicBezTo>
                <a:close/>
                <a:moveTo>
                  <a:pt x="1156" y="1634"/>
                </a:moveTo>
                <a:cubicBezTo>
                  <a:pt x="1152" y="1637"/>
                  <a:pt x="1149" y="1640"/>
                  <a:pt x="1146" y="1643"/>
                </a:cubicBezTo>
                <a:cubicBezTo>
                  <a:pt x="1150" y="1643"/>
                  <a:pt x="1157" y="1637"/>
                  <a:pt x="1156" y="1634"/>
                </a:cubicBezTo>
                <a:close/>
                <a:moveTo>
                  <a:pt x="1638" y="1715"/>
                </a:moveTo>
                <a:lnTo>
                  <a:pt x="1638" y="1715"/>
                </a:lnTo>
                <a:cubicBezTo>
                  <a:pt x="1638" y="1715"/>
                  <a:pt x="1638" y="1715"/>
                  <a:pt x="1638" y="1716"/>
                </a:cubicBezTo>
                <a:lnTo>
                  <a:pt x="1638" y="1716"/>
                </a:lnTo>
                <a:cubicBezTo>
                  <a:pt x="1638" y="1715"/>
                  <a:pt x="1638" y="1715"/>
                  <a:pt x="1638" y="1715"/>
                </a:cubicBezTo>
                <a:close/>
                <a:moveTo>
                  <a:pt x="1638" y="1716"/>
                </a:moveTo>
                <a:cubicBezTo>
                  <a:pt x="1640" y="1717"/>
                  <a:pt x="1643" y="1720"/>
                  <a:pt x="1644" y="1720"/>
                </a:cubicBezTo>
                <a:lnTo>
                  <a:pt x="1644" y="1720"/>
                </a:lnTo>
                <a:cubicBezTo>
                  <a:pt x="1642" y="1719"/>
                  <a:pt x="1640" y="1717"/>
                  <a:pt x="1638" y="1716"/>
                </a:cubicBezTo>
                <a:close/>
                <a:moveTo>
                  <a:pt x="1432" y="1738"/>
                </a:moveTo>
                <a:cubicBezTo>
                  <a:pt x="1432" y="1739"/>
                  <a:pt x="1433" y="1741"/>
                  <a:pt x="1433" y="1743"/>
                </a:cubicBezTo>
                <a:cubicBezTo>
                  <a:pt x="1433" y="1741"/>
                  <a:pt x="1433" y="1739"/>
                  <a:pt x="1432" y="1738"/>
                </a:cubicBezTo>
                <a:close/>
                <a:moveTo>
                  <a:pt x="2119" y="1759"/>
                </a:moveTo>
                <a:lnTo>
                  <a:pt x="2119" y="1759"/>
                </a:lnTo>
                <a:cubicBezTo>
                  <a:pt x="2119" y="1760"/>
                  <a:pt x="2119" y="1760"/>
                  <a:pt x="2119" y="1760"/>
                </a:cubicBezTo>
                <a:lnTo>
                  <a:pt x="2119" y="1760"/>
                </a:lnTo>
                <a:lnTo>
                  <a:pt x="2120" y="1759"/>
                </a:lnTo>
                <a:close/>
                <a:moveTo>
                  <a:pt x="2108" y="1764"/>
                </a:moveTo>
                <a:cubicBezTo>
                  <a:pt x="2108" y="1764"/>
                  <a:pt x="2108" y="1764"/>
                  <a:pt x="2108" y="1764"/>
                </a:cubicBezTo>
                <a:lnTo>
                  <a:pt x="2108" y="1764"/>
                </a:lnTo>
                <a:cubicBezTo>
                  <a:pt x="2108" y="1764"/>
                  <a:pt x="2108" y="1764"/>
                  <a:pt x="2108" y="1764"/>
                </a:cubicBezTo>
                <a:close/>
                <a:moveTo>
                  <a:pt x="156" y="1763"/>
                </a:moveTo>
                <a:cubicBezTo>
                  <a:pt x="155" y="1763"/>
                  <a:pt x="155" y="1764"/>
                  <a:pt x="155" y="1765"/>
                </a:cubicBezTo>
                <a:lnTo>
                  <a:pt x="166" y="1765"/>
                </a:lnTo>
                <a:lnTo>
                  <a:pt x="156" y="1763"/>
                </a:lnTo>
                <a:close/>
                <a:moveTo>
                  <a:pt x="2108" y="1764"/>
                </a:moveTo>
                <a:cubicBezTo>
                  <a:pt x="2108" y="1764"/>
                  <a:pt x="2108" y="1765"/>
                  <a:pt x="2108" y="1765"/>
                </a:cubicBezTo>
                <a:cubicBezTo>
                  <a:pt x="2111" y="1765"/>
                  <a:pt x="2110" y="1765"/>
                  <a:pt x="2108" y="1764"/>
                </a:cubicBezTo>
                <a:close/>
                <a:moveTo>
                  <a:pt x="2119" y="1760"/>
                </a:moveTo>
                <a:lnTo>
                  <a:pt x="2114" y="1765"/>
                </a:lnTo>
                <a:cubicBezTo>
                  <a:pt x="2118" y="1765"/>
                  <a:pt x="2119" y="1763"/>
                  <a:pt x="2119" y="1760"/>
                </a:cubicBezTo>
                <a:close/>
                <a:moveTo>
                  <a:pt x="172" y="1765"/>
                </a:moveTo>
                <a:cubicBezTo>
                  <a:pt x="166" y="1765"/>
                  <a:pt x="172" y="1771"/>
                  <a:pt x="172" y="1771"/>
                </a:cubicBezTo>
                <a:cubicBezTo>
                  <a:pt x="177" y="1771"/>
                  <a:pt x="172" y="1765"/>
                  <a:pt x="172" y="1765"/>
                </a:cubicBezTo>
                <a:close/>
                <a:moveTo>
                  <a:pt x="880" y="1809"/>
                </a:moveTo>
                <a:lnTo>
                  <a:pt x="880" y="1809"/>
                </a:lnTo>
                <a:cubicBezTo>
                  <a:pt x="879" y="1811"/>
                  <a:pt x="877" y="1813"/>
                  <a:pt x="874" y="1815"/>
                </a:cubicBezTo>
                <a:cubicBezTo>
                  <a:pt x="883" y="1811"/>
                  <a:pt x="885" y="1810"/>
                  <a:pt x="880" y="1809"/>
                </a:cubicBezTo>
                <a:close/>
                <a:moveTo>
                  <a:pt x="2280" y="1870"/>
                </a:moveTo>
                <a:cubicBezTo>
                  <a:pt x="2274" y="1870"/>
                  <a:pt x="2280" y="1876"/>
                  <a:pt x="2280" y="1876"/>
                </a:cubicBezTo>
                <a:cubicBezTo>
                  <a:pt x="2286" y="1876"/>
                  <a:pt x="2280" y="1870"/>
                  <a:pt x="2280" y="1870"/>
                </a:cubicBezTo>
                <a:close/>
                <a:moveTo>
                  <a:pt x="2075" y="1975"/>
                </a:moveTo>
                <a:cubicBezTo>
                  <a:pt x="2076" y="1976"/>
                  <a:pt x="2076" y="1976"/>
                  <a:pt x="2076" y="1976"/>
                </a:cubicBezTo>
                <a:cubicBezTo>
                  <a:pt x="2076" y="1976"/>
                  <a:pt x="2076" y="1976"/>
                  <a:pt x="2076" y="1975"/>
                </a:cubicBezTo>
                <a:lnTo>
                  <a:pt x="2076" y="1975"/>
                </a:lnTo>
                <a:cubicBezTo>
                  <a:pt x="2076" y="1975"/>
                  <a:pt x="2075" y="1975"/>
                  <a:pt x="2075" y="1975"/>
                </a:cubicBezTo>
                <a:close/>
                <a:moveTo>
                  <a:pt x="408" y="2089"/>
                </a:moveTo>
                <a:lnTo>
                  <a:pt x="404" y="2092"/>
                </a:lnTo>
                <a:cubicBezTo>
                  <a:pt x="406" y="2090"/>
                  <a:pt x="407" y="2089"/>
                  <a:pt x="408" y="2089"/>
                </a:cubicBezTo>
                <a:close/>
                <a:moveTo>
                  <a:pt x="2584" y="2114"/>
                </a:moveTo>
                <a:cubicBezTo>
                  <a:pt x="2587" y="2114"/>
                  <a:pt x="2587" y="2114"/>
                  <a:pt x="2587" y="2114"/>
                </a:cubicBezTo>
                <a:cubicBezTo>
                  <a:pt x="2586" y="2114"/>
                  <a:pt x="2584" y="2114"/>
                  <a:pt x="2584" y="2114"/>
                </a:cubicBezTo>
                <a:close/>
                <a:moveTo>
                  <a:pt x="116" y="2114"/>
                </a:moveTo>
                <a:cubicBezTo>
                  <a:pt x="114" y="2116"/>
                  <a:pt x="115" y="2118"/>
                  <a:pt x="116" y="2118"/>
                </a:cubicBezTo>
                <a:lnTo>
                  <a:pt x="116" y="2118"/>
                </a:lnTo>
                <a:lnTo>
                  <a:pt x="116" y="2114"/>
                </a:lnTo>
                <a:close/>
                <a:moveTo>
                  <a:pt x="116" y="2118"/>
                </a:moveTo>
                <a:lnTo>
                  <a:pt x="116" y="2119"/>
                </a:lnTo>
                <a:cubicBezTo>
                  <a:pt x="119" y="2119"/>
                  <a:pt x="118" y="2119"/>
                  <a:pt x="116" y="2118"/>
                </a:cubicBezTo>
                <a:close/>
                <a:moveTo>
                  <a:pt x="316" y="2224"/>
                </a:moveTo>
                <a:lnTo>
                  <a:pt x="316" y="2227"/>
                </a:lnTo>
                <a:lnTo>
                  <a:pt x="316" y="2227"/>
                </a:lnTo>
                <a:cubicBezTo>
                  <a:pt x="314" y="2226"/>
                  <a:pt x="313" y="2224"/>
                  <a:pt x="316" y="2224"/>
                </a:cubicBezTo>
                <a:close/>
                <a:moveTo>
                  <a:pt x="725" y="2227"/>
                </a:moveTo>
                <a:cubicBezTo>
                  <a:pt x="725" y="2228"/>
                  <a:pt x="725" y="2229"/>
                  <a:pt x="725" y="2230"/>
                </a:cubicBezTo>
                <a:cubicBezTo>
                  <a:pt x="730" y="2230"/>
                  <a:pt x="727" y="2230"/>
                  <a:pt x="725" y="2227"/>
                </a:cubicBezTo>
                <a:close/>
                <a:moveTo>
                  <a:pt x="318" y="2234"/>
                </a:moveTo>
                <a:lnTo>
                  <a:pt x="318" y="2234"/>
                </a:lnTo>
                <a:cubicBezTo>
                  <a:pt x="317" y="2234"/>
                  <a:pt x="316" y="2235"/>
                  <a:pt x="316" y="2235"/>
                </a:cubicBezTo>
                <a:cubicBezTo>
                  <a:pt x="317" y="2235"/>
                  <a:pt x="318" y="2235"/>
                  <a:pt x="318" y="2234"/>
                </a:cubicBezTo>
                <a:close/>
                <a:moveTo>
                  <a:pt x="127" y="2263"/>
                </a:moveTo>
                <a:cubicBezTo>
                  <a:pt x="127" y="2265"/>
                  <a:pt x="129" y="2266"/>
                  <a:pt x="130" y="2266"/>
                </a:cubicBezTo>
                <a:cubicBezTo>
                  <a:pt x="134" y="2266"/>
                  <a:pt x="138" y="2263"/>
                  <a:pt x="138" y="2263"/>
                </a:cubicBezTo>
                <a:close/>
                <a:moveTo>
                  <a:pt x="283" y="2291"/>
                </a:moveTo>
                <a:cubicBezTo>
                  <a:pt x="282" y="2294"/>
                  <a:pt x="282" y="2296"/>
                  <a:pt x="282" y="2296"/>
                </a:cubicBezTo>
                <a:cubicBezTo>
                  <a:pt x="282" y="2296"/>
                  <a:pt x="287" y="2296"/>
                  <a:pt x="283" y="2291"/>
                </a:cubicBezTo>
                <a:close/>
                <a:moveTo>
                  <a:pt x="1251" y="2296"/>
                </a:moveTo>
                <a:lnTo>
                  <a:pt x="1251" y="2307"/>
                </a:lnTo>
                <a:cubicBezTo>
                  <a:pt x="1256" y="2296"/>
                  <a:pt x="1256" y="2296"/>
                  <a:pt x="1251" y="2296"/>
                </a:cubicBezTo>
                <a:close/>
                <a:moveTo>
                  <a:pt x="233" y="2318"/>
                </a:moveTo>
                <a:cubicBezTo>
                  <a:pt x="233" y="2318"/>
                  <a:pt x="233" y="2324"/>
                  <a:pt x="227" y="2324"/>
                </a:cubicBezTo>
                <a:lnTo>
                  <a:pt x="227" y="2335"/>
                </a:lnTo>
                <a:cubicBezTo>
                  <a:pt x="227" y="2335"/>
                  <a:pt x="227" y="2324"/>
                  <a:pt x="233" y="2324"/>
                </a:cubicBezTo>
                <a:lnTo>
                  <a:pt x="233" y="2318"/>
                </a:lnTo>
                <a:close/>
                <a:moveTo>
                  <a:pt x="1815" y="2374"/>
                </a:moveTo>
                <a:cubicBezTo>
                  <a:pt x="1812" y="2374"/>
                  <a:pt x="1813" y="2376"/>
                  <a:pt x="1814" y="2378"/>
                </a:cubicBezTo>
                <a:lnTo>
                  <a:pt x="1814" y="2378"/>
                </a:lnTo>
                <a:cubicBezTo>
                  <a:pt x="1815" y="2376"/>
                  <a:pt x="1815" y="2374"/>
                  <a:pt x="1815" y="2374"/>
                </a:cubicBezTo>
                <a:close/>
                <a:moveTo>
                  <a:pt x="609" y="2352"/>
                </a:moveTo>
                <a:lnTo>
                  <a:pt x="598" y="2379"/>
                </a:lnTo>
                <a:lnTo>
                  <a:pt x="598" y="2379"/>
                </a:lnTo>
                <a:lnTo>
                  <a:pt x="598" y="2379"/>
                </a:lnTo>
                <a:lnTo>
                  <a:pt x="598" y="2368"/>
                </a:lnTo>
                <a:cubicBezTo>
                  <a:pt x="609" y="2368"/>
                  <a:pt x="598" y="2352"/>
                  <a:pt x="609" y="2352"/>
                </a:cubicBezTo>
                <a:close/>
                <a:moveTo>
                  <a:pt x="2064" y="2374"/>
                </a:moveTo>
                <a:cubicBezTo>
                  <a:pt x="2064" y="2378"/>
                  <a:pt x="2067" y="2384"/>
                  <a:pt x="2068" y="2384"/>
                </a:cubicBezTo>
                <a:cubicBezTo>
                  <a:pt x="2069" y="2384"/>
                  <a:pt x="2070" y="2383"/>
                  <a:pt x="2070" y="2379"/>
                </a:cubicBezTo>
                <a:cubicBezTo>
                  <a:pt x="2070" y="2375"/>
                  <a:pt x="2070" y="2374"/>
                  <a:pt x="2069" y="2374"/>
                </a:cubicBezTo>
                <a:cubicBezTo>
                  <a:pt x="2069" y="2374"/>
                  <a:pt x="2069" y="2375"/>
                  <a:pt x="2067" y="2375"/>
                </a:cubicBezTo>
                <a:cubicBezTo>
                  <a:pt x="2066" y="2375"/>
                  <a:pt x="2065" y="2375"/>
                  <a:pt x="2064" y="2374"/>
                </a:cubicBezTo>
                <a:close/>
                <a:moveTo>
                  <a:pt x="594" y="2385"/>
                </a:moveTo>
                <a:cubicBezTo>
                  <a:pt x="594" y="2385"/>
                  <a:pt x="595" y="2386"/>
                  <a:pt x="595" y="2386"/>
                </a:cubicBezTo>
                <a:lnTo>
                  <a:pt x="595" y="2386"/>
                </a:lnTo>
                <a:lnTo>
                  <a:pt x="593" y="2392"/>
                </a:lnTo>
                <a:lnTo>
                  <a:pt x="593" y="2392"/>
                </a:lnTo>
                <a:cubicBezTo>
                  <a:pt x="592" y="2392"/>
                  <a:pt x="592" y="2391"/>
                  <a:pt x="592" y="2390"/>
                </a:cubicBezTo>
                <a:cubicBezTo>
                  <a:pt x="592" y="2387"/>
                  <a:pt x="593" y="2385"/>
                  <a:pt x="594" y="2385"/>
                </a:cubicBezTo>
                <a:close/>
                <a:moveTo>
                  <a:pt x="2073" y="2426"/>
                </a:moveTo>
                <a:cubicBezTo>
                  <a:pt x="2071" y="2427"/>
                  <a:pt x="2070" y="2427"/>
                  <a:pt x="2070" y="2429"/>
                </a:cubicBezTo>
                <a:cubicBezTo>
                  <a:pt x="2070" y="2429"/>
                  <a:pt x="2072" y="2428"/>
                  <a:pt x="2073" y="2426"/>
                </a:cubicBezTo>
                <a:close/>
                <a:moveTo>
                  <a:pt x="1584" y="2725"/>
                </a:moveTo>
                <a:cubicBezTo>
                  <a:pt x="1585" y="2725"/>
                  <a:pt x="1586" y="2726"/>
                  <a:pt x="1588" y="2728"/>
                </a:cubicBezTo>
                <a:lnTo>
                  <a:pt x="1588" y="2728"/>
                </a:lnTo>
                <a:cubicBezTo>
                  <a:pt x="1588" y="2728"/>
                  <a:pt x="1586" y="2726"/>
                  <a:pt x="1584" y="2725"/>
                </a:cubicBezTo>
                <a:lnTo>
                  <a:pt x="1584" y="2725"/>
                </a:lnTo>
                <a:cubicBezTo>
                  <a:pt x="1584" y="2725"/>
                  <a:pt x="1584" y="2725"/>
                  <a:pt x="1584" y="2725"/>
                </a:cubicBezTo>
                <a:close/>
                <a:moveTo>
                  <a:pt x="1135" y="5"/>
                </a:moveTo>
                <a:lnTo>
                  <a:pt x="1135" y="11"/>
                </a:lnTo>
                <a:lnTo>
                  <a:pt x="1123" y="11"/>
                </a:lnTo>
                <a:lnTo>
                  <a:pt x="1123" y="16"/>
                </a:lnTo>
                <a:lnTo>
                  <a:pt x="1107" y="16"/>
                </a:lnTo>
                <a:lnTo>
                  <a:pt x="1107" y="22"/>
                </a:lnTo>
                <a:lnTo>
                  <a:pt x="1096" y="22"/>
                </a:lnTo>
                <a:cubicBezTo>
                  <a:pt x="1096" y="22"/>
                  <a:pt x="1092" y="18"/>
                  <a:pt x="1094" y="14"/>
                </a:cubicBezTo>
                <a:lnTo>
                  <a:pt x="1094" y="14"/>
                </a:lnTo>
                <a:cubicBezTo>
                  <a:pt x="1095" y="14"/>
                  <a:pt x="1096" y="14"/>
                  <a:pt x="1096" y="16"/>
                </a:cubicBezTo>
                <a:lnTo>
                  <a:pt x="1096" y="11"/>
                </a:lnTo>
                <a:cubicBezTo>
                  <a:pt x="1095" y="12"/>
                  <a:pt x="1094" y="13"/>
                  <a:pt x="1094" y="14"/>
                </a:cubicBezTo>
                <a:lnTo>
                  <a:pt x="1094" y="14"/>
                </a:lnTo>
                <a:cubicBezTo>
                  <a:pt x="1094" y="14"/>
                  <a:pt x="1093" y="14"/>
                  <a:pt x="1093" y="14"/>
                </a:cubicBezTo>
                <a:cubicBezTo>
                  <a:pt x="1092" y="14"/>
                  <a:pt x="1090" y="14"/>
                  <a:pt x="1090" y="11"/>
                </a:cubicBezTo>
                <a:lnTo>
                  <a:pt x="1085" y="11"/>
                </a:lnTo>
                <a:cubicBezTo>
                  <a:pt x="1085" y="14"/>
                  <a:pt x="1085" y="14"/>
                  <a:pt x="1085" y="14"/>
                </a:cubicBezTo>
                <a:cubicBezTo>
                  <a:pt x="1086" y="14"/>
                  <a:pt x="1088" y="14"/>
                  <a:pt x="1090" y="16"/>
                </a:cubicBezTo>
                <a:cubicBezTo>
                  <a:pt x="1085" y="22"/>
                  <a:pt x="1090" y="33"/>
                  <a:pt x="1085" y="33"/>
                </a:cubicBezTo>
                <a:lnTo>
                  <a:pt x="1085" y="39"/>
                </a:lnTo>
                <a:cubicBezTo>
                  <a:pt x="1085" y="35"/>
                  <a:pt x="1082" y="28"/>
                  <a:pt x="1077" y="28"/>
                </a:cubicBezTo>
                <a:cubicBezTo>
                  <a:pt x="1074" y="28"/>
                  <a:pt x="1072" y="30"/>
                  <a:pt x="1068" y="33"/>
                </a:cubicBezTo>
                <a:cubicBezTo>
                  <a:pt x="1068" y="33"/>
                  <a:pt x="1079" y="33"/>
                  <a:pt x="1079" y="39"/>
                </a:cubicBezTo>
                <a:cubicBezTo>
                  <a:pt x="1079" y="39"/>
                  <a:pt x="1074" y="36"/>
                  <a:pt x="1071" y="36"/>
                </a:cubicBezTo>
                <a:cubicBezTo>
                  <a:pt x="1069" y="36"/>
                  <a:pt x="1068" y="37"/>
                  <a:pt x="1068" y="39"/>
                </a:cubicBezTo>
                <a:lnTo>
                  <a:pt x="1063" y="33"/>
                </a:lnTo>
                <a:lnTo>
                  <a:pt x="1063" y="39"/>
                </a:lnTo>
                <a:cubicBezTo>
                  <a:pt x="1063" y="40"/>
                  <a:pt x="1063" y="41"/>
                  <a:pt x="1062" y="41"/>
                </a:cubicBezTo>
                <a:cubicBezTo>
                  <a:pt x="1062" y="41"/>
                  <a:pt x="1061" y="39"/>
                  <a:pt x="1057" y="39"/>
                </a:cubicBezTo>
                <a:lnTo>
                  <a:pt x="1063" y="44"/>
                </a:lnTo>
                <a:cubicBezTo>
                  <a:pt x="1061" y="42"/>
                  <a:pt x="1060" y="42"/>
                  <a:pt x="1059" y="42"/>
                </a:cubicBezTo>
                <a:cubicBezTo>
                  <a:pt x="1057" y="42"/>
                  <a:pt x="1057" y="44"/>
                  <a:pt x="1057" y="44"/>
                </a:cubicBezTo>
                <a:lnTo>
                  <a:pt x="1052" y="39"/>
                </a:lnTo>
                <a:lnTo>
                  <a:pt x="1052" y="39"/>
                </a:lnTo>
                <a:cubicBezTo>
                  <a:pt x="1057" y="44"/>
                  <a:pt x="1052" y="44"/>
                  <a:pt x="1052" y="50"/>
                </a:cubicBezTo>
                <a:lnTo>
                  <a:pt x="1040" y="44"/>
                </a:lnTo>
                <a:lnTo>
                  <a:pt x="1040" y="44"/>
                </a:lnTo>
                <a:cubicBezTo>
                  <a:pt x="1052" y="50"/>
                  <a:pt x="1040" y="50"/>
                  <a:pt x="1040" y="50"/>
                </a:cubicBezTo>
                <a:cubicBezTo>
                  <a:pt x="1040" y="50"/>
                  <a:pt x="1035" y="50"/>
                  <a:pt x="1035" y="44"/>
                </a:cubicBezTo>
                <a:lnTo>
                  <a:pt x="1029" y="44"/>
                </a:lnTo>
                <a:lnTo>
                  <a:pt x="1035" y="50"/>
                </a:lnTo>
                <a:lnTo>
                  <a:pt x="1040" y="61"/>
                </a:lnTo>
                <a:cubicBezTo>
                  <a:pt x="1046" y="63"/>
                  <a:pt x="1046" y="63"/>
                  <a:pt x="1045" y="63"/>
                </a:cubicBezTo>
                <a:cubicBezTo>
                  <a:pt x="1043" y="63"/>
                  <a:pt x="1040" y="63"/>
                  <a:pt x="1040" y="66"/>
                </a:cubicBezTo>
                <a:lnTo>
                  <a:pt x="1035" y="66"/>
                </a:lnTo>
                <a:cubicBezTo>
                  <a:pt x="1035" y="66"/>
                  <a:pt x="1040" y="72"/>
                  <a:pt x="1052" y="72"/>
                </a:cubicBezTo>
                <a:cubicBezTo>
                  <a:pt x="1052" y="72"/>
                  <a:pt x="1057" y="77"/>
                  <a:pt x="1052" y="77"/>
                </a:cubicBezTo>
                <a:lnTo>
                  <a:pt x="1040" y="77"/>
                </a:lnTo>
                <a:lnTo>
                  <a:pt x="1052" y="88"/>
                </a:lnTo>
                <a:lnTo>
                  <a:pt x="1040" y="88"/>
                </a:lnTo>
                <a:cubicBezTo>
                  <a:pt x="1040" y="88"/>
                  <a:pt x="1039" y="86"/>
                  <a:pt x="1037" y="83"/>
                </a:cubicBezTo>
                <a:lnTo>
                  <a:pt x="1037" y="83"/>
                </a:lnTo>
                <a:cubicBezTo>
                  <a:pt x="1038" y="86"/>
                  <a:pt x="1038" y="88"/>
                  <a:pt x="1035" y="88"/>
                </a:cubicBezTo>
                <a:cubicBezTo>
                  <a:pt x="1038" y="88"/>
                  <a:pt x="1040" y="91"/>
                  <a:pt x="1040" y="92"/>
                </a:cubicBezTo>
                <a:lnTo>
                  <a:pt x="1040" y="92"/>
                </a:lnTo>
                <a:cubicBezTo>
                  <a:pt x="1040" y="92"/>
                  <a:pt x="1040" y="91"/>
                  <a:pt x="1039" y="91"/>
                </a:cubicBezTo>
                <a:cubicBezTo>
                  <a:pt x="1038" y="91"/>
                  <a:pt x="1037" y="92"/>
                  <a:pt x="1037" y="92"/>
                </a:cubicBezTo>
                <a:lnTo>
                  <a:pt x="1037" y="92"/>
                </a:lnTo>
                <a:cubicBezTo>
                  <a:pt x="1037" y="92"/>
                  <a:pt x="1037" y="92"/>
                  <a:pt x="1036" y="92"/>
                </a:cubicBezTo>
                <a:lnTo>
                  <a:pt x="1036" y="92"/>
                </a:lnTo>
                <a:cubicBezTo>
                  <a:pt x="1037" y="92"/>
                  <a:pt x="1037" y="92"/>
                  <a:pt x="1037" y="92"/>
                </a:cubicBezTo>
                <a:lnTo>
                  <a:pt x="1037" y="92"/>
                </a:lnTo>
                <a:cubicBezTo>
                  <a:pt x="1036" y="93"/>
                  <a:pt x="1035" y="94"/>
                  <a:pt x="1035" y="94"/>
                </a:cubicBezTo>
                <a:lnTo>
                  <a:pt x="1052" y="94"/>
                </a:lnTo>
                <a:lnTo>
                  <a:pt x="1052" y="99"/>
                </a:lnTo>
                <a:lnTo>
                  <a:pt x="1040" y="99"/>
                </a:lnTo>
                <a:lnTo>
                  <a:pt x="1052" y="105"/>
                </a:lnTo>
                <a:lnTo>
                  <a:pt x="1040" y="105"/>
                </a:lnTo>
                <a:cubicBezTo>
                  <a:pt x="1040" y="105"/>
                  <a:pt x="1040" y="116"/>
                  <a:pt x="1035" y="116"/>
                </a:cubicBezTo>
                <a:lnTo>
                  <a:pt x="1040" y="116"/>
                </a:lnTo>
                <a:cubicBezTo>
                  <a:pt x="1035" y="116"/>
                  <a:pt x="1035" y="122"/>
                  <a:pt x="1035" y="127"/>
                </a:cubicBezTo>
                <a:lnTo>
                  <a:pt x="1040" y="127"/>
                </a:lnTo>
                <a:cubicBezTo>
                  <a:pt x="1040" y="127"/>
                  <a:pt x="1038" y="130"/>
                  <a:pt x="1036" y="130"/>
                </a:cubicBezTo>
                <a:cubicBezTo>
                  <a:pt x="1036" y="130"/>
                  <a:pt x="1035" y="129"/>
                  <a:pt x="1035" y="127"/>
                </a:cubicBezTo>
                <a:cubicBezTo>
                  <a:pt x="1031" y="127"/>
                  <a:pt x="1032" y="125"/>
                  <a:pt x="1032" y="125"/>
                </a:cubicBezTo>
                <a:lnTo>
                  <a:pt x="1032" y="125"/>
                </a:lnTo>
                <a:cubicBezTo>
                  <a:pt x="1032" y="125"/>
                  <a:pt x="1031" y="125"/>
                  <a:pt x="1029" y="127"/>
                </a:cubicBezTo>
                <a:lnTo>
                  <a:pt x="1035" y="133"/>
                </a:lnTo>
                <a:lnTo>
                  <a:pt x="1029" y="133"/>
                </a:lnTo>
                <a:cubicBezTo>
                  <a:pt x="1029" y="138"/>
                  <a:pt x="1031" y="138"/>
                  <a:pt x="1033" y="138"/>
                </a:cubicBezTo>
                <a:cubicBezTo>
                  <a:pt x="1035" y="138"/>
                  <a:pt x="1038" y="138"/>
                  <a:pt x="1040" y="144"/>
                </a:cubicBezTo>
                <a:cubicBezTo>
                  <a:pt x="1035" y="144"/>
                  <a:pt x="1040" y="149"/>
                  <a:pt x="1040" y="149"/>
                </a:cubicBezTo>
                <a:lnTo>
                  <a:pt x="1052" y="144"/>
                </a:lnTo>
                <a:lnTo>
                  <a:pt x="1063" y="144"/>
                </a:lnTo>
                <a:lnTo>
                  <a:pt x="1063" y="155"/>
                </a:lnTo>
                <a:cubicBezTo>
                  <a:pt x="1063" y="160"/>
                  <a:pt x="1063" y="171"/>
                  <a:pt x="1068" y="177"/>
                </a:cubicBezTo>
                <a:lnTo>
                  <a:pt x="1063" y="177"/>
                </a:lnTo>
                <a:lnTo>
                  <a:pt x="1063" y="182"/>
                </a:lnTo>
                <a:lnTo>
                  <a:pt x="1057" y="188"/>
                </a:lnTo>
                <a:lnTo>
                  <a:pt x="1052" y="188"/>
                </a:lnTo>
                <a:cubicBezTo>
                  <a:pt x="1052" y="199"/>
                  <a:pt x="1035" y="216"/>
                  <a:pt x="1052" y="216"/>
                </a:cubicBezTo>
                <a:cubicBezTo>
                  <a:pt x="1052" y="219"/>
                  <a:pt x="1052" y="221"/>
                  <a:pt x="1051" y="221"/>
                </a:cubicBezTo>
                <a:cubicBezTo>
                  <a:pt x="1050" y="221"/>
                  <a:pt x="1048" y="216"/>
                  <a:pt x="1040" y="216"/>
                </a:cubicBezTo>
                <a:lnTo>
                  <a:pt x="1040" y="216"/>
                </a:lnTo>
                <a:cubicBezTo>
                  <a:pt x="1052" y="216"/>
                  <a:pt x="1040" y="232"/>
                  <a:pt x="1052" y="238"/>
                </a:cubicBezTo>
                <a:cubicBezTo>
                  <a:pt x="1052" y="254"/>
                  <a:pt x="1063" y="260"/>
                  <a:pt x="1068" y="265"/>
                </a:cubicBezTo>
                <a:lnTo>
                  <a:pt x="1079" y="265"/>
                </a:lnTo>
                <a:cubicBezTo>
                  <a:pt x="1079" y="271"/>
                  <a:pt x="1085" y="282"/>
                  <a:pt x="1090" y="288"/>
                </a:cubicBezTo>
                <a:cubicBezTo>
                  <a:pt x="1090" y="293"/>
                  <a:pt x="1090" y="293"/>
                  <a:pt x="1096" y="293"/>
                </a:cubicBezTo>
                <a:cubicBezTo>
                  <a:pt x="1096" y="293"/>
                  <a:pt x="1096" y="302"/>
                  <a:pt x="1093" y="302"/>
                </a:cubicBezTo>
                <a:cubicBezTo>
                  <a:pt x="1093" y="302"/>
                  <a:pt x="1092" y="301"/>
                  <a:pt x="1090" y="299"/>
                </a:cubicBezTo>
                <a:lnTo>
                  <a:pt x="1090" y="299"/>
                </a:lnTo>
                <a:lnTo>
                  <a:pt x="1096" y="348"/>
                </a:lnTo>
                <a:lnTo>
                  <a:pt x="1096" y="343"/>
                </a:lnTo>
                <a:cubicBezTo>
                  <a:pt x="1107" y="343"/>
                  <a:pt x="1107" y="354"/>
                  <a:pt x="1107" y="365"/>
                </a:cubicBezTo>
                <a:cubicBezTo>
                  <a:pt x="1103" y="362"/>
                  <a:pt x="1101" y="360"/>
                  <a:pt x="1099" y="360"/>
                </a:cubicBezTo>
                <a:cubicBezTo>
                  <a:pt x="1096" y="360"/>
                  <a:pt x="1096" y="367"/>
                  <a:pt x="1096" y="371"/>
                </a:cubicBezTo>
                <a:cubicBezTo>
                  <a:pt x="1096" y="372"/>
                  <a:pt x="1096" y="372"/>
                  <a:pt x="1096" y="372"/>
                </a:cubicBezTo>
                <a:cubicBezTo>
                  <a:pt x="1096" y="372"/>
                  <a:pt x="1097" y="369"/>
                  <a:pt x="1101" y="369"/>
                </a:cubicBezTo>
                <a:cubicBezTo>
                  <a:pt x="1103" y="369"/>
                  <a:pt x="1105" y="369"/>
                  <a:pt x="1107" y="371"/>
                </a:cubicBezTo>
                <a:cubicBezTo>
                  <a:pt x="1111" y="375"/>
                  <a:pt x="1112" y="386"/>
                  <a:pt x="1112" y="394"/>
                </a:cubicBezTo>
                <a:lnTo>
                  <a:pt x="1112" y="394"/>
                </a:lnTo>
                <a:cubicBezTo>
                  <a:pt x="1112" y="399"/>
                  <a:pt x="1107" y="405"/>
                  <a:pt x="1112" y="420"/>
                </a:cubicBezTo>
                <a:cubicBezTo>
                  <a:pt x="1118" y="426"/>
                  <a:pt x="1112" y="431"/>
                  <a:pt x="1118" y="431"/>
                </a:cubicBezTo>
                <a:cubicBezTo>
                  <a:pt x="1118" y="439"/>
                  <a:pt x="1117" y="441"/>
                  <a:pt x="1116" y="441"/>
                </a:cubicBezTo>
                <a:cubicBezTo>
                  <a:pt x="1114" y="441"/>
                  <a:pt x="1112" y="437"/>
                  <a:pt x="1112" y="437"/>
                </a:cubicBezTo>
                <a:lnTo>
                  <a:pt x="1112" y="437"/>
                </a:lnTo>
                <a:cubicBezTo>
                  <a:pt x="1118" y="448"/>
                  <a:pt x="1118" y="465"/>
                  <a:pt x="1112" y="465"/>
                </a:cubicBezTo>
                <a:cubicBezTo>
                  <a:pt x="1123" y="476"/>
                  <a:pt x="1112" y="503"/>
                  <a:pt x="1118" y="503"/>
                </a:cubicBezTo>
                <a:lnTo>
                  <a:pt x="1112" y="514"/>
                </a:lnTo>
                <a:cubicBezTo>
                  <a:pt x="1112" y="514"/>
                  <a:pt x="1118" y="514"/>
                  <a:pt x="1118" y="531"/>
                </a:cubicBezTo>
                <a:cubicBezTo>
                  <a:pt x="1118" y="537"/>
                  <a:pt x="1112" y="537"/>
                  <a:pt x="1112" y="537"/>
                </a:cubicBezTo>
                <a:lnTo>
                  <a:pt x="1118" y="542"/>
                </a:lnTo>
                <a:cubicBezTo>
                  <a:pt x="1118" y="570"/>
                  <a:pt x="1118" y="597"/>
                  <a:pt x="1123" y="625"/>
                </a:cubicBezTo>
                <a:cubicBezTo>
                  <a:pt x="1057" y="548"/>
                  <a:pt x="897" y="393"/>
                  <a:pt x="808" y="326"/>
                </a:cubicBezTo>
                <a:lnTo>
                  <a:pt x="758" y="299"/>
                </a:lnTo>
                <a:lnTo>
                  <a:pt x="736" y="337"/>
                </a:lnTo>
                <a:cubicBezTo>
                  <a:pt x="731" y="348"/>
                  <a:pt x="725" y="354"/>
                  <a:pt x="720" y="371"/>
                </a:cubicBezTo>
                <a:cubicBezTo>
                  <a:pt x="720" y="376"/>
                  <a:pt x="708" y="382"/>
                  <a:pt x="720" y="382"/>
                </a:cubicBezTo>
                <a:cubicBezTo>
                  <a:pt x="708" y="393"/>
                  <a:pt x="703" y="393"/>
                  <a:pt x="708" y="393"/>
                </a:cubicBezTo>
                <a:cubicBezTo>
                  <a:pt x="711" y="390"/>
                  <a:pt x="713" y="389"/>
                  <a:pt x="715" y="389"/>
                </a:cubicBezTo>
                <a:cubicBezTo>
                  <a:pt x="717" y="389"/>
                  <a:pt x="718" y="391"/>
                  <a:pt x="720" y="393"/>
                </a:cubicBezTo>
                <a:lnTo>
                  <a:pt x="720" y="393"/>
                </a:lnTo>
                <a:cubicBezTo>
                  <a:pt x="723" y="392"/>
                  <a:pt x="724" y="388"/>
                  <a:pt x="726" y="388"/>
                </a:cubicBezTo>
                <a:cubicBezTo>
                  <a:pt x="728" y="388"/>
                  <a:pt x="729" y="389"/>
                  <a:pt x="731" y="393"/>
                </a:cubicBezTo>
                <a:cubicBezTo>
                  <a:pt x="731" y="382"/>
                  <a:pt x="725" y="376"/>
                  <a:pt x="736" y="371"/>
                </a:cubicBezTo>
                <a:cubicBezTo>
                  <a:pt x="740" y="369"/>
                  <a:pt x="742" y="368"/>
                  <a:pt x="744" y="368"/>
                </a:cubicBezTo>
                <a:cubicBezTo>
                  <a:pt x="747" y="368"/>
                  <a:pt x="747" y="371"/>
                  <a:pt x="747" y="371"/>
                </a:cubicBezTo>
                <a:cubicBezTo>
                  <a:pt x="747" y="369"/>
                  <a:pt x="748" y="368"/>
                  <a:pt x="749" y="368"/>
                </a:cubicBezTo>
                <a:cubicBezTo>
                  <a:pt x="750" y="368"/>
                  <a:pt x="753" y="371"/>
                  <a:pt x="753" y="371"/>
                </a:cubicBezTo>
                <a:lnTo>
                  <a:pt x="758" y="365"/>
                </a:lnTo>
                <a:lnTo>
                  <a:pt x="758" y="365"/>
                </a:lnTo>
                <a:cubicBezTo>
                  <a:pt x="758" y="365"/>
                  <a:pt x="753" y="371"/>
                  <a:pt x="758" y="371"/>
                </a:cubicBezTo>
                <a:lnTo>
                  <a:pt x="758" y="365"/>
                </a:lnTo>
                <a:lnTo>
                  <a:pt x="764" y="365"/>
                </a:lnTo>
                <a:lnTo>
                  <a:pt x="725" y="404"/>
                </a:lnTo>
                <a:lnTo>
                  <a:pt x="803" y="481"/>
                </a:lnTo>
                <a:lnTo>
                  <a:pt x="803" y="487"/>
                </a:lnTo>
                <a:lnTo>
                  <a:pt x="814" y="503"/>
                </a:lnTo>
                <a:lnTo>
                  <a:pt x="814" y="509"/>
                </a:lnTo>
                <a:cubicBezTo>
                  <a:pt x="814" y="514"/>
                  <a:pt x="841" y="520"/>
                  <a:pt x="830" y="531"/>
                </a:cubicBezTo>
                <a:cubicBezTo>
                  <a:pt x="841" y="537"/>
                  <a:pt x="841" y="542"/>
                  <a:pt x="858" y="548"/>
                </a:cubicBezTo>
                <a:cubicBezTo>
                  <a:pt x="856" y="547"/>
                  <a:pt x="855" y="547"/>
                  <a:pt x="854" y="547"/>
                </a:cubicBezTo>
                <a:cubicBezTo>
                  <a:pt x="847" y="547"/>
                  <a:pt x="858" y="560"/>
                  <a:pt x="851" y="560"/>
                </a:cubicBezTo>
                <a:cubicBezTo>
                  <a:pt x="850" y="560"/>
                  <a:pt x="849" y="559"/>
                  <a:pt x="847" y="559"/>
                </a:cubicBezTo>
                <a:lnTo>
                  <a:pt x="847" y="559"/>
                </a:lnTo>
                <a:cubicBezTo>
                  <a:pt x="858" y="564"/>
                  <a:pt x="858" y="564"/>
                  <a:pt x="863" y="564"/>
                </a:cubicBezTo>
                <a:cubicBezTo>
                  <a:pt x="863" y="570"/>
                  <a:pt x="863" y="570"/>
                  <a:pt x="858" y="570"/>
                </a:cubicBezTo>
                <a:lnTo>
                  <a:pt x="869" y="570"/>
                </a:lnTo>
                <a:lnTo>
                  <a:pt x="869" y="586"/>
                </a:lnTo>
                <a:lnTo>
                  <a:pt x="874" y="586"/>
                </a:lnTo>
                <a:lnTo>
                  <a:pt x="874" y="592"/>
                </a:lnTo>
                <a:lnTo>
                  <a:pt x="886" y="592"/>
                </a:lnTo>
                <a:lnTo>
                  <a:pt x="891" y="597"/>
                </a:lnTo>
                <a:cubicBezTo>
                  <a:pt x="886" y="597"/>
                  <a:pt x="891" y="603"/>
                  <a:pt x="891" y="603"/>
                </a:cubicBezTo>
                <a:cubicBezTo>
                  <a:pt x="897" y="614"/>
                  <a:pt x="897" y="614"/>
                  <a:pt x="902" y="614"/>
                </a:cubicBezTo>
                <a:lnTo>
                  <a:pt x="902" y="603"/>
                </a:lnTo>
                <a:cubicBezTo>
                  <a:pt x="919" y="614"/>
                  <a:pt x="902" y="614"/>
                  <a:pt x="913" y="620"/>
                </a:cubicBezTo>
                <a:cubicBezTo>
                  <a:pt x="919" y="631"/>
                  <a:pt x="930" y="631"/>
                  <a:pt x="941" y="647"/>
                </a:cubicBezTo>
                <a:cubicBezTo>
                  <a:pt x="937" y="645"/>
                  <a:pt x="935" y="645"/>
                  <a:pt x="933" y="645"/>
                </a:cubicBezTo>
                <a:cubicBezTo>
                  <a:pt x="930" y="645"/>
                  <a:pt x="930" y="647"/>
                  <a:pt x="930" y="647"/>
                </a:cubicBezTo>
                <a:cubicBezTo>
                  <a:pt x="941" y="653"/>
                  <a:pt x="952" y="658"/>
                  <a:pt x="957" y="669"/>
                </a:cubicBezTo>
                <a:lnTo>
                  <a:pt x="957" y="686"/>
                </a:lnTo>
                <a:cubicBezTo>
                  <a:pt x="969" y="697"/>
                  <a:pt x="969" y="697"/>
                  <a:pt x="974" y="697"/>
                </a:cubicBezTo>
                <a:cubicBezTo>
                  <a:pt x="974" y="703"/>
                  <a:pt x="985" y="708"/>
                  <a:pt x="985" y="708"/>
                </a:cubicBezTo>
                <a:cubicBezTo>
                  <a:pt x="996" y="708"/>
                  <a:pt x="996" y="714"/>
                  <a:pt x="996" y="714"/>
                </a:cubicBezTo>
                <a:cubicBezTo>
                  <a:pt x="996" y="730"/>
                  <a:pt x="1013" y="730"/>
                  <a:pt x="1013" y="741"/>
                </a:cubicBezTo>
                <a:lnTo>
                  <a:pt x="1029" y="763"/>
                </a:lnTo>
                <a:lnTo>
                  <a:pt x="1029" y="758"/>
                </a:lnTo>
                <a:cubicBezTo>
                  <a:pt x="1035" y="758"/>
                  <a:pt x="1035" y="758"/>
                  <a:pt x="1040" y="763"/>
                </a:cubicBezTo>
                <a:cubicBezTo>
                  <a:pt x="1029" y="763"/>
                  <a:pt x="1052" y="769"/>
                  <a:pt x="1052" y="769"/>
                </a:cubicBezTo>
                <a:cubicBezTo>
                  <a:pt x="1055" y="775"/>
                  <a:pt x="1054" y="778"/>
                  <a:pt x="1054" y="780"/>
                </a:cubicBezTo>
                <a:lnTo>
                  <a:pt x="1057" y="780"/>
                </a:lnTo>
                <a:lnTo>
                  <a:pt x="1068" y="791"/>
                </a:lnTo>
                <a:lnTo>
                  <a:pt x="1068" y="797"/>
                </a:lnTo>
                <a:cubicBezTo>
                  <a:pt x="1085" y="808"/>
                  <a:pt x="1079" y="808"/>
                  <a:pt x="1090" y="813"/>
                </a:cubicBezTo>
                <a:lnTo>
                  <a:pt x="1096" y="813"/>
                </a:lnTo>
                <a:cubicBezTo>
                  <a:pt x="1107" y="813"/>
                  <a:pt x="1107" y="819"/>
                  <a:pt x="1112" y="819"/>
                </a:cubicBezTo>
                <a:lnTo>
                  <a:pt x="1107" y="819"/>
                </a:lnTo>
                <a:cubicBezTo>
                  <a:pt x="1118" y="824"/>
                  <a:pt x="1112" y="835"/>
                  <a:pt x="1123" y="841"/>
                </a:cubicBezTo>
                <a:cubicBezTo>
                  <a:pt x="1140" y="846"/>
                  <a:pt x="1123" y="852"/>
                  <a:pt x="1140" y="852"/>
                </a:cubicBezTo>
                <a:lnTo>
                  <a:pt x="1146" y="852"/>
                </a:lnTo>
                <a:lnTo>
                  <a:pt x="1146" y="863"/>
                </a:lnTo>
                <a:lnTo>
                  <a:pt x="1146" y="869"/>
                </a:lnTo>
                <a:cubicBezTo>
                  <a:pt x="1146" y="880"/>
                  <a:pt x="1146" y="891"/>
                  <a:pt x="1151" y="902"/>
                </a:cubicBezTo>
                <a:lnTo>
                  <a:pt x="1151" y="918"/>
                </a:lnTo>
                <a:cubicBezTo>
                  <a:pt x="1151" y="924"/>
                  <a:pt x="1146" y="924"/>
                  <a:pt x="1151" y="935"/>
                </a:cubicBezTo>
                <a:lnTo>
                  <a:pt x="1146" y="929"/>
                </a:lnTo>
                <a:lnTo>
                  <a:pt x="1146" y="929"/>
                </a:lnTo>
                <a:cubicBezTo>
                  <a:pt x="1151" y="952"/>
                  <a:pt x="1151" y="957"/>
                  <a:pt x="1162" y="974"/>
                </a:cubicBezTo>
                <a:lnTo>
                  <a:pt x="1162" y="985"/>
                </a:lnTo>
                <a:cubicBezTo>
                  <a:pt x="1162" y="990"/>
                  <a:pt x="1162" y="990"/>
                  <a:pt x="1168" y="1001"/>
                </a:cubicBezTo>
                <a:lnTo>
                  <a:pt x="1168" y="1007"/>
                </a:lnTo>
                <a:lnTo>
                  <a:pt x="1168" y="1012"/>
                </a:lnTo>
                <a:lnTo>
                  <a:pt x="1168" y="1018"/>
                </a:lnTo>
                <a:lnTo>
                  <a:pt x="1168" y="1029"/>
                </a:lnTo>
                <a:lnTo>
                  <a:pt x="1168" y="1035"/>
                </a:lnTo>
                <a:cubicBezTo>
                  <a:pt x="1168" y="1046"/>
                  <a:pt x="1173" y="1073"/>
                  <a:pt x="1168" y="1084"/>
                </a:cubicBezTo>
                <a:cubicBezTo>
                  <a:pt x="1173" y="1118"/>
                  <a:pt x="1179" y="1173"/>
                  <a:pt x="1190" y="1223"/>
                </a:cubicBezTo>
                <a:lnTo>
                  <a:pt x="1190" y="1228"/>
                </a:lnTo>
                <a:lnTo>
                  <a:pt x="1190" y="1256"/>
                </a:lnTo>
                <a:lnTo>
                  <a:pt x="1190" y="1261"/>
                </a:lnTo>
                <a:cubicBezTo>
                  <a:pt x="1079" y="1201"/>
                  <a:pt x="924" y="1118"/>
                  <a:pt x="814" y="1068"/>
                </a:cubicBezTo>
                <a:lnTo>
                  <a:pt x="814" y="1062"/>
                </a:lnTo>
                <a:lnTo>
                  <a:pt x="819" y="1062"/>
                </a:lnTo>
                <a:cubicBezTo>
                  <a:pt x="819" y="1062"/>
                  <a:pt x="819" y="1057"/>
                  <a:pt x="814" y="1057"/>
                </a:cubicBezTo>
                <a:lnTo>
                  <a:pt x="819" y="1057"/>
                </a:lnTo>
                <a:cubicBezTo>
                  <a:pt x="819" y="1046"/>
                  <a:pt x="808" y="1035"/>
                  <a:pt x="814" y="1035"/>
                </a:cubicBezTo>
                <a:lnTo>
                  <a:pt x="808" y="1035"/>
                </a:lnTo>
                <a:cubicBezTo>
                  <a:pt x="814" y="1029"/>
                  <a:pt x="803" y="1018"/>
                  <a:pt x="803" y="1007"/>
                </a:cubicBezTo>
                <a:lnTo>
                  <a:pt x="803" y="1007"/>
                </a:lnTo>
                <a:lnTo>
                  <a:pt x="808" y="1012"/>
                </a:lnTo>
                <a:cubicBezTo>
                  <a:pt x="808" y="1007"/>
                  <a:pt x="803" y="1007"/>
                  <a:pt x="803" y="1001"/>
                </a:cubicBezTo>
                <a:lnTo>
                  <a:pt x="786" y="979"/>
                </a:lnTo>
                <a:cubicBezTo>
                  <a:pt x="791" y="974"/>
                  <a:pt x="780" y="957"/>
                  <a:pt x="780" y="957"/>
                </a:cubicBezTo>
                <a:cubicBezTo>
                  <a:pt x="780" y="956"/>
                  <a:pt x="780" y="956"/>
                  <a:pt x="780" y="956"/>
                </a:cubicBezTo>
                <a:cubicBezTo>
                  <a:pt x="780" y="956"/>
                  <a:pt x="780" y="959"/>
                  <a:pt x="778" y="959"/>
                </a:cubicBezTo>
                <a:cubicBezTo>
                  <a:pt x="777" y="959"/>
                  <a:pt x="776" y="958"/>
                  <a:pt x="775" y="957"/>
                </a:cubicBezTo>
                <a:cubicBezTo>
                  <a:pt x="775" y="952"/>
                  <a:pt x="764" y="952"/>
                  <a:pt x="775" y="952"/>
                </a:cubicBezTo>
                <a:lnTo>
                  <a:pt x="775" y="946"/>
                </a:lnTo>
                <a:lnTo>
                  <a:pt x="780" y="946"/>
                </a:lnTo>
                <a:cubicBezTo>
                  <a:pt x="780" y="935"/>
                  <a:pt x="775" y="935"/>
                  <a:pt x="764" y="935"/>
                </a:cubicBezTo>
                <a:cubicBezTo>
                  <a:pt x="764" y="929"/>
                  <a:pt x="758" y="924"/>
                  <a:pt x="764" y="918"/>
                </a:cubicBezTo>
                <a:cubicBezTo>
                  <a:pt x="758" y="902"/>
                  <a:pt x="764" y="891"/>
                  <a:pt x="753" y="874"/>
                </a:cubicBezTo>
                <a:lnTo>
                  <a:pt x="747" y="869"/>
                </a:lnTo>
                <a:lnTo>
                  <a:pt x="753" y="869"/>
                </a:lnTo>
                <a:lnTo>
                  <a:pt x="736" y="852"/>
                </a:lnTo>
                <a:lnTo>
                  <a:pt x="720" y="813"/>
                </a:lnTo>
                <a:lnTo>
                  <a:pt x="703" y="786"/>
                </a:lnTo>
                <a:lnTo>
                  <a:pt x="697" y="780"/>
                </a:lnTo>
                <a:cubicBezTo>
                  <a:pt x="693" y="771"/>
                  <a:pt x="696" y="762"/>
                  <a:pt x="694" y="762"/>
                </a:cubicBezTo>
                <a:cubicBezTo>
                  <a:pt x="693" y="762"/>
                  <a:pt x="693" y="762"/>
                  <a:pt x="692" y="763"/>
                </a:cubicBezTo>
                <a:cubicBezTo>
                  <a:pt x="681" y="763"/>
                  <a:pt x="681" y="758"/>
                  <a:pt x="675" y="758"/>
                </a:cubicBezTo>
                <a:cubicBezTo>
                  <a:pt x="670" y="752"/>
                  <a:pt x="675" y="752"/>
                  <a:pt x="675" y="741"/>
                </a:cubicBezTo>
                <a:cubicBezTo>
                  <a:pt x="675" y="736"/>
                  <a:pt x="670" y="736"/>
                  <a:pt x="670" y="725"/>
                </a:cubicBezTo>
                <a:cubicBezTo>
                  <a:pt x="670" y="714"/>
                  <a:pt x="664" y="714"/>
                  <a:pt x="664" y="708"/>
                </a:cubicBezTo>
                <a:cubicBezTo>
                  <a:pt x="653" y="703"/>
                  <a:pt x="664" y="697"/>
                  <a:pt x="648" y="686"/>
                </a:cubicBezTo>
                <a:cubicBezTo>
                  <a:pt x="648" y="680"/>
                  <a:pt x="642" y="675"/>
                  <a:pt x="648" y="675"/>
                </a:cubicBezTo>
                <a:cubicBezTo>
                  <a:pt x="642" y="658"/>
                  <a:pt x="637" y="653"/>
                  <a:pt x="625" y="642"/>
                </a:cubicBezTo>
                <a:cubicBezTo>
                  <a:pt x="637" y="631"/>
                  <a:pt x="625" y="642"/>
                  <a:pt x="625" y="625"/>
                </a:cubicBezTo>
                <a:cubicBezTo>
                  <a:pt x="620" y="603"/>
                  <a:pt x="620" y="586"/>
                  <a:pt x="609" y="564"/>
                </a:cubicBezTo>
                <a:cubicBezTo>
                  <a:pt x="598" y="542"/>
                  <a:pt x="587" y="509"/>
                  <a:pt x="581" y="492"/>
                </a:cubicBezTo>
                <a:cubicBezTo>
                  <a:pt x="570" y="487"/>
                  <a:pt x="565" y="481"/>
                  <a:pt x="565" y="476"/>
                </a:cubicBezTo>
                <a:lnTo>
                  <a:pt x="559" y="465"/>
                </a:lnTo>
                <a:lnTo>
                  <a:pt x="531" y="409"/>
                </a:lnTo>
                <a:lnTo>
                  <a:pt x="487" y="431"/>
                </a:lnTo>
                <a:lnTo>
                  <a:pt x="448" y="454"/>
                </a:lnTo>
                <a:lnTo>
                  <a:pt x="448" y="448"/>
                </a:lnTo>
                <a:cubicBezTo>
                  <a:pt x="448" y="454"/>
                  <a:pt x="443" y="454"/>
                  <a:pt x="432" y="454"/>
                </a:cubicBezTo>
                <a:lnTo>
                  <a:pt x="415" y="481"/>
                </a:lnTo>
                <a:lnTo>
                  <a:pt x="421" y="454"/>
                </a:lnTo>
                <a:lnTo>
                  <a:pt x="393" y="459"/>
                </a:lnTo>
                <a:lnTo>
                  <a:pt x="399" y="503"/>
                </a:lnTo>
                <a:lnTo>
                  <a:pt x="393" y="509"/>
                </a:lnTo>
                <a:lnTo>
                  <a:pt x="404" y="520"/>
                </a:lnTo>
                <a:cubicBezTo>
                  <a:pt x="415" y="531"/>
                  <a:pt x="415" y="537"/>
                  <a:pt x="404" y="537"/>
                </a:cubicBezTo>
                <a:lnTo>
                  <a:pt x="415" y="542"/>
                </a:lnTo>
                <a:lnTo>
                  <a:pt x="415" y="548"/>
                </a:lnTo>
                <a:cubicBezTo>
                  <a:pt x="415" y="548"/>
                  <a:pt x="421" y="564"/>
                  <a:pt x="426" y="564"/>
                </a:cubicBezTo>
                <a:lnTo>
                  <a:pt x="426" y="570"/>
                </a:lnTo>
                <a:lnTo>
                  <a:pt x="443" y="597"/>
                </a:lnTo>
                <a:lnTo>
                  <a:pt x="443" y="592"/>
                </a:lnTo>
                <a:cubicBezTo>
                  <a:pt x="443" y="592"/>
                  <a:pt x="448" y="597"/>
                  <a:pt x="448" y="603"/>
                </a:cubicBezTo>
                <a:cubicBezTo>
                  <a:pt x="454" y="614"/>
                  <a:pt x="454" y="620"/>
                  <a:pt x="454" y="625"/>
                </a:cubicBezTo>
                <a:cubicBezTo>
                  <a:pt x="459" y="631"/>
                  <a:pt x="454" y="642"/>
                  <a:pt x="454" y="647"/>
                </a:cubicBezTo>
                <a:cubicBezTo>
                  <a:pt x="459" y="653"/>
                  <a:pt x="459" y="653"/>
                  <a:pt x="470" y="653"/>
                </a:cubicBezTo>
                <a:cubicBezTo>
                  <a:pt x="476" y="658"/>
                  <a:pt x="470" y="658"/>
                  <a:pt x="470" y="658"/>
                </a:cubicBezTo>
                <a:cubicBezTo>
                  <a:pt x="476" y="658"/>
                  <a:pt x="476" y="675"/>
                  <a:pt x="476" y="680"/>
                </a:cubicBezTo>
                <a:cubicBezTo>
                  <a:pt x="486" y="680"/>
                  <a:pt x="482" y="703"/>
                  <a:pt x="486" y="703"/>
                </a:cubicBezTo>
                <a:cubicBezTo>
                  <a:pt x="486" y="703"/>
                  <a:pt x="487" y="703"/>
                  <a:pt x="487" y="703"/>
                </a:cubicBezTo>
                <a:lnTo>
                  <a:pt x="487" y="708"/>
                </a:lnTo>
                <a:cubicBezTo>
                  <a:pt x="487" y="708"/>
                  <a:pt x="498" y="708"/>
                  <a:pt x="504" y="714"/>
                </a:cubicBezTo>
                <a:cubicBezTo>
                  <a:pt x="504" y="725"/>
                  <a:pt x="498" y="725"/>
                  <a:pt x="498" y="725"/>
                </a:cubicBezTo>
                <a:lnTo>
                  <a:pt x="504" y="725"/>
                </a:lnTo>
                <a:cubicBezTo>
                  <a:pt x="509" y="758"/>
                  <a:pt x="531" y="797"/>
                  <a:pt x="537" y="835"/>
                </a:cubicBezTo>
                <a:cubicBezTo>
                  <a:pt x="542" y="846"/>
                  <a:pt x="559" y="869"/>
                  <a:pt x="565" y="880"/>
                </a:cubicBezTo>
                <a:lnTo>
                  <a:pt x="570" y="902"/>
                </a:lnTo>
                <a:lnTo>
                  <a:pt x="570" y="891"/>
                </a:lnTo>
                <a:cubicBezTo>
                  <a:pt x="570" y="896"/>
                  <a:pt x="581" y="896"/>
                  <a:pt x="581" y="896"/>
                </a:cubicBezTo>
                <a:cubicBezTo>
                  <a:pt x="581" y="907"/>
                  <a:pt x="587" y="918"/>
                  <a:pt x="592" y="929"/>
                </a:cubicBezTo>
                <a:cubicBezTo>
                  <a:pt x="581" y="924"/>
                  <a:pt x="565" y="918"/>
                  <a:pt x="559" y="907"/>
                </a:cubicBezTo>
                <a:cubicBezTo>
                  <a:pt x="553" y="907"/>
                  <a:pt x="553" y="907"/>
                  <a:pt x="542" y="902"/>
                </a:cubicBezTo>
                <a:lnTo>
                  <a:pt x="542" y="896"/>
                </a:lnTo>
                <a:cubicBezTo>
                  <a:pt x="537" y="896"/>
                  <a:pt x="531" y="896"/>
                  <a:pt x="531" y="891"/>
                </a:cubicBezTo>
                <a:cubicBezTo>
                  <a:pt x="526" y="891"/>
                  <a:pt x="526" y="880"/>
                  <a:pt x="515" y="880"/>
                </a:cubicBezTo>
                <a:cubicBezTo>
                  <a:pt x="509" y="880"/>
                  <a:pt x="509" y="874"/>
                  <a:pt x="509" y="869"/>
                </a:cubicBezTo>
                <a:cubicBezTo>
                  <a:pt x="508" y="870"/>
                  <a:pt x="507" y="870"/>
                  <a:pt x="507" y="870"/>
                </a:cubicBezTo>
                <a:cubicBezTo>
                  <a:pt x="504" y="870"/>
                  <a:pt x="504" y="863"/>
                  <a:pt x="504" y="863"/>
                </a:cubicBezTo>
                <a:cubicBezTo>
                  <a:pt x="504" y="863"/>
                  <a:pt x="399" y="797"/>
                  <a:pt x="304" y="752"/>
                </a:cubicBezTo>
                <a:cubicBezTo>
                  <a:pt x="304" y="752"/>
                  <a:pt x="304" y="741"/>
                  <a:pt x="310" y="736"/>
                </a:cubicBezTo>
                <a:cubicBezTo>
                  <a:pt x="310" y="730"/>
                  <a:pt x="304" y="714"/>
                  <a:pt x="304" y="708"/>
                </a:cubicBezTo>
                <a:lnTo>
                  <a:pt x="293" y="708"/>
                </a:lnTo>
                <a:cubicBezTo>
                  <a:pt x="304" y="703"/>
                  <a:pt x="288" y="703"/>
                  <a:pt x="293" y="703"/>
                </a:cubicBezTo>
                <a:lnTo>
                  <a:pt x="288" y="703"/>
                </a:lnTo>
                <a:cubicBezTo>
                  <a:pt x="293" y="703"/>
                  <a:pt x="293" y="697"/>
                  <a:pt x="293" y="697"/>
                </a:cubicBezTo>
                <a:cubicBezTo>
                  <a:pt x="288" y="686"/>
                  <a:pt x="282" y="686"/>
                  <a:pt x="282" y="680"/>
                </a:cubicBezTo>
                <a:cubicBezTo>
                  <a:pt x="288" y="680"/>
                  <a:pt x="277" y="675"/>
                  <a:pt x="282" y="675"/>
                </a:cubicBezTo>
                <a:lnTo>
                  <a:pt x="282" y="675"/>
                </a:lnTo>
                <a:cubicBezTo>
                  <a:pt x="279" y="675"/>
                  <a:pt x="277" y="677"/>
                  <a:pt x="274" y="679"/>
                </a:cubicBezTo>
                <a:lnTo>
                  <a:pt x="274" y="679"/>
                </a:lnTo>
                <a:cubicBezTo>
                  <a:pt x="272" y="678"/>
                  <a:pt x="270" y="678"/>
                  <a:pt x="269" y="678"/>
                </a:cubicBezTo>
                <a:lnTo>
                  <a:pt x="269" y="678"/>
                </a:lnTo>
                <a:cubicBezTo>
                  <a:pt x="270" y="679"/>
                  <a:pt x="271" y="679"/>
                  <a:pt x="272" y="680"/>
                </a:cubicBezTo>
                <a:lnTo>
                  <a:pt x="272" y="680"/>
                </a:lnTo>
                <a:cubicBezTo>
                  <a:pt x="273" y="679"/>
                  <a:pt x="273" y="679"/>
                  <a:pt x="274" y="679"/>
                </a:cubicBezTo>
                <a:lnTo>
                  <a:pt x="274" y="679"/>
                </a:lnTo>
                <a:cubicBezTo>
                  <a:pt x="275" y="679"/>
                  <a:pt x="276" y="680"/>
                  <a:pt x="277" y="680"/>
                </a:cubicBezTo>
                <a:cubicBezTo>
                  <a:pt x="275" y="680"/>
                  <a:pt x="273" y="680"/>
                  <a:pt x="272" y="680"/>
                </a:cubicBezTo>
                <a:lnTo>
                  <a:pt x="272" y="680"/>
                </a:lnTo>
                <a:cubicBezTo>
                  <a:pt x="270" y="680"/>
                  <a:pt x="268" y="680"/>
                  <a:pt x="266" y="680"/>
                </a:cubicBezTo>
                <a:cubicBezTo>
                  <a:pt x="266" y="680"/>
                  <a:pt x="266" y="678"/>
                  <a:pt x="269" y="678"/>
                </a:cubicBezTo>
                <a:cubicBezTo>
                  <a:pt x="269" y="678"/>
                  <a:pt x="269" y="678"/>
                  <a:pt x="269" y="678"/>
                </a:cubicBezTo>
                <a:lnTo>
                  <a:pt x="269" y="678"/>
                </a:lnTo>
                <a:cubicBezTo>
                  <a:pt x="265" y="675"/>
                  <a:pt x="264" y="669"/>
                  <a:pt x="260" y="669"/>
                </a:cubicBezTo>
                <a:lnTo>
                  <a:pt x="260" y="675"/>
                </a:lnTo>
                <a:cubicBezTo>
                  <a:pt x="255" y="675"/>
                  <a:pt x="260" y="669"/>
                  <a:pt x="255" y="669"/>
                </a:cubicBezTo>
                <a:cubicBezTo>
                  <a:pt x="255" y="658"/>
                  <a:pt x="249" y="658"/>
                  <a:pt x="249" y="658"/>
                </a:cubicBezTo>
                <a:cubicBezTo>
                  <a:pt x="238" y="658"/>
                  <a:pt x="249" y="653"/>
                  <a:pt x="238" y="653"/>
                </a:cubicBezTo>
                <a:cubicBezTo>
                  <a:pt x="227" y="647"/>
                  <a:pt x="210" y="647"/>
                  <a:pt x="199" y="642"/>
                </a:cubicBezTo>
                <a:cubicBezTo>
                  <a:pt x="194" y="647"/>
                  <a:pt x="194" y="647"/>
                  <a:pt x="183" y="647"/>
                </a:cubicBezTo>
                <a:lnTo>
                  <a:pt x="183" y="642"/>
                </a:lnTo>
                <a:lnTo>
                  <a:pt x="177" y="642"/>
                </a:lnTo>
                <a:cubicBezTo>
                  <a:pt x="177" y="642"/>
                  <a:pt x="172" y="642"/>
                  <a:pt x="177" y="631"/>
                </a:cubicBezTo>
                <a:lnTo>
                  <a:pt x="166" y="631"/>
                </a:lnTo>
                <a:cubicBezTo>
                  <a:pt x="166" y="631"/>
                  <a:pt x="166" y="642"/>
                  <a:pt x="155" y="642"/>
                </a:cubicBezTo>
                <a:lnTo>
                  <a:pt x="155" y="631"/>
                </a:lnTo>
                <a:cubicBezTo>
                  <a:pt x="154" y="630"/>
                  <a:pt x="154" y="630"/>
                  <a:pt x="153" y="630"/>
                </a:cubicBezTo>
                <a:cubicBezTo>
                  <a:pt x="148" y="630"/>
                  <a:pt x="143" y="647"/>
                  <a:pt x="138" y="647"/>
                </a:cubicBezTo>
                <a:lnTo>
                  <a:pt x="138" y="653"/>
                </a:lnTo>
                <a:lnTo>
                  <a:pt x="127" y="653"/>
                </a:lnTo>
                <a:cubicBezTo>
                  <a:pt x="127" y="650"/>
                  <a:pt x="126" y="650"/>
                  <a:pt x="125" y="650"/>
                </a:cubicBezTo>
                <a:cubicBezTo>
                  <a:pt x="123" y="650"/>
                  <a:pt x="122" y="650"/>
                  <a:pt x="122" y="647"/>
                </a:cubicBezTo>
                <a:cubicBezTo>
                  <a:pt x="122" y="647"/>
                  <a:pt x="122" y="653"/>
                  <a:pt x="116" y="653"/>
                </a:cubicBezTo>
                <a:cubicBezTo>
                  <a:pt x="116" y="647"/>
                  <a:pt x="116" y="647"/>
                  <a:pt x="111" y="647"/>
                </a:cubicBezTo>
                <a:lnTo>
                  <a:pt x="111" y="653"/>
                </a:lnTo>
                <a:cubicBezTo>
                  <a:pt x="111" y="653"/>
                  <a:pt x="111" y="658"/>
                  <a:pt x="100" y="658"/>
                </a:cubicBezTo>
                <a:lnTo>
                  <a:pt x="100" y="653"/>
                </a:lnTo>
                <a:lnTo>
                  <a:pt x="94" y="653"/>
                </a:lnTo>
                <a:lnTo>
                  <a:pt x="94" y="658"/>
                </a:lnTo>
                <a:cubicBezTo>
                  <a:pt x="94" y="658"/>
                  <a:pt x="94" y="663"/>
                  <a:pt x="93" y="663"/>
                </a:cubicBezTo>
                <a:cubicBezTo>
                  <a:pt x="92" y="663"/>
                  <a:pt x="91" y="662"/>
                  <a:pt x="89" y="658"/>
                </a:cubicBezTo>
                <a:lnTo>
                  <a:pt x="89" y="653"/>
                </a:lnTo>
                <a:cubicBezTo>
                  <a:pt x="89" y="658"/>
                  <a:pt x="89" y="658"/>
                  <a:pt x="83" y="658"/>
                </a:cubicBezTo>
                <a:cubicBezTo>
                  <a:pt x="83" y="664"/>
                  <a:pt x="80" y="664"/>
                  <a:pt x="78" y="664"/>
                </a:cubicBezTo>
                <a:cubicBezTo>
                  <a:pt x="75" y="664"/>
                  <a:pt x="72" y="664"/>
                  <a:pt x="72" y="669"/>
                </a:cubicBezTo>
                <a:lnTo>
                  <a:pt x="72" y="675"/>
                </a:lnTo>
                <a:lnTo>
                  <a:pt x="83" y="680"/>
                </a:lnTo>
                <a:cubicBezTo>
                  <a:pt x="81" y="679"/>
                  <a:pt x="80" y="679"/>
                  <a:pt x="79" y="679"/>
                </a:cubicBezTo>
                <a:cubicBezTo>
                  <a:pt x="76" y="679"/>
                  <a:pt x="81" y="686"/>
                  <a:pt x="72" y="686"/>
                </a:cubicBezTo>
                <a:lnTo>
                  <a:pt x="72" y="697"/>
                </a:lnTo>
                <a:cubicBezTo>
                  <a:pt x="72" y="697"/>
                  <a:pt x="70" y="699"/>
                  <a:pt x="68" y="699"/>
                </a:cubicBezTo>
                <a:cubicBezTo>
                  <a:pt x="67" y="699"/>
                  <a:pt x="67" y="699"/>
                  <a:pt x="67" y="697"/>
                </a:cubicBezTo>
                <a:lnTo>
                  <a:pt x="67" y="686"/>
                </a:lnTo>
                <a:cubicBezTo>
                  <a:pt x="67" y="683"/>
                  <a:pt x="67" y="683"/>
                  <a:pt x="66" y="683"/>
                </a:cubicBezTo>
                <a:cubicBezTo>
                  <a:pt x="65" y="683"/>
                  <a:pt x="64" y="683"/>
                  <a:pt x="61" y="680"/>
                </a:cubicBezTo>
                <a:lnTo>
                  <a:pt x="61" y="686"/>
                </a:lnTo>
                <a:cubicBezTo>
                  <a:pt x="63" y="691"/>
                  <a:pt x="63" y="692"/>
                  <a:pt x="62" y="692"/>
                </a:cubicBezTo>
                <a:cubicBezTo>
                  <a:pt x="61" y="692"/>
                  <a:pt x="57" y="685"/>
                  <a:pt x="56" y="685"/>
                </a:cubicBezTo>
                <a:cubicBezTo>
                  <a:pt x="56" y="685"/>
                  <a:pt x="55" y="685"/>
                  <a:pt x="55" y="686"/>
                </a:cubicBezTo>
                <a:lnTo>
                  <a:pt x="55" y="697"/>
                </a:lnTo>
                <a:lnTo>
                  <a:pt x="44" y="697"/>
                </a:lnTo>
                <a:cubicBezTo>
                  <a:pt x="44" y="697"/>
                  <a:pt x="39" y="697"/>
                  <a:pt x="39" y="686"/>
                </a:cubicBezTo>
                <a:lnTo>
                  <a:pt x="39" y="697"/>
                </a:lnTo>
                <a:cubicBezTo>
                  <a:pt x="39" y="697"/>
                  <a:pt x="39" y="703"/>
                  <a:pt x="33" y="703"/>
                </a:cubicBezTo>
                <a:lnTo>
                  <a:pt x="33" y="708"/>
                </a:lnTo>
                <a:cubicBezTo>
                  <a:pt x="28" y="708"/>
                  <a:pt x="33" y="703"/>
                  <a:pt x="33" y="703"/>
                </a:cubicBezTo>
                <a:cubicBezTo>
                  <a:pt x="28" y="703"/>
                  <a:pt x="33" y="703"/>
                  <a:pt x="28" y="708"/>
                </a:cubicBezTo>
                <a:cubicBezTo>
                  <a:pt x="31" y="711"/>
                  <a:pt x="31" y="711"/>
                  <a:pt x="30" y="711"/>
                </a:cubicBezTo>
                <a:cubicBezTo>
                  <a:pt x="29" y="711"/>
                  <a:pt x="28" y="711"/>
                  <a:pt x="28" y="714"/>
                </a:cubicBezTo>
                <a:cubicBezTo>
                  <a:pt x="17" y="725"/>
                  <a:pt x="28" y="730"/>
                  <a:pt x="33" y="730"/>
                </a:cubicBezTo>
                <a:lnTo>
                  <a:pt x="17" y="730"/>
                </a:lnTo>
                <a:cubicBezTo>
                  <a:pt x="17" y="733"/>
                  <a:pt x="19" y="733"/>
                  <a:pt x="22" y="733"/>
                </a:cubicBezTo>
                <a:cubicBezTo>
                  <a:pt x="25" y="733"/>
                  <a:pt x="28" y="733"/>
                  <a:pt x="28" y="736"/>
                </a:cubicBezTo>
                <a:lnTo>
                  <a:pt x="28" y="741"/>
                </a:lnTo>
                <a:cubicBezTo>
                  <a:pt x="28" y="741"/>
                  <a:pt x="33" y="741"/>
                  <a:pt x="33" y="752"/>
                </a:cubicBezTo>
                <a:lnTo>
                  <a:pt x="33" y="758"/>
                </a:lnTo>
                <a:lnTo>
                  <a:pt x="28" y="758"/>
                </a:lnTo>
                <a:lnTo>
                  <a:pt x="28" y="763"/>
                </a:lnTo>
                <a:cubicBezTo>
                  <a:pt x="33" y="763"/>
                  <a:pt x="28" y="769"/>
                  <a:pt x="33" y="769"/>
                </a:cubicBezTo>
                <a:lnTo>
                  <a:pt x="28" y="769"/>
                </a:lnTo>
                <a:cubicBezTo>
                  <a:pt x="17" y="769"/>
                  <a:pt x="28" y="769"/>
                  <a:pt x="28" y="780"/>
                </a:cubicBezTo>
                <a:lnTo>
                  <a:pt x="28" y="786"/>
                </a:lnTo>
                <a:cubicBezTo>
                  <a:pt x="28" y="786"/>
                  <a:pt x="21" y="786"/>
                  <a:pt x="17" y="784"/>
                </a:cubicBezTo>
                <a:lnTo>
                  <a:pt x="17" y="784"/>
                </a:lnTo>
                <a:cubicBezTo>
                  <a:pt x="17" y="785"/>
                  <a:pt x="17" y="785"/>
                  <a:pt x="17" y="786"/>
                </a:cubicBezTo>
                <a:lnTo>
                  <a:pt x="6" y="786"/>
                </a:lnTo>
                <a:cubicBezTo>
                  <a:pt x="0" y="786"/>
                  <a:pt x="0" y="791"/>
                  <a:pt x="0" y="791"/>
                </a:cubicBezTo>
                <a:lnTo>
                  <a:pt x="6" y="791"/>
                </a:lnTo>
                <a:cubicBezTo>
                  <a:pt x="6" y="797"/>
                  <a:pt x="17" y="797"/>
                  <a:pt x="11" y="808"/>
                </a:cubicBezTo>
                <a:lnTo>
                  <a:pt x="17" y="813"/>
                </a:lnTo>
                <a:cubicBezTo>
                  <a:pt x="11" y="813"/>
                  <a:pt x="6" y="813"/>
                  <a:pt x="6" y="819"/>
                </a:cubicBezTo>
                <a:lnTo>
                  <a:pt x="11" y="819"/>
                </a:lnTo>
                <a:cubicBezTo>
                  <a:pt x="11" y="819"/>
                  <a:pt x="6" y="824"/>
                  <a:pt x="11" y="824"/>
                </a:cubicBezTo>
                <a:lnTo>
                  <a:pt x="17" y="830"/>
                </a:lnTo>
                <a:lnTo>
                  <a:pt x="17" y="841"/>
                </a:lnTo>
                <a:lnTo>
                  <a:pt x="28" y="841"/>
                </a:lnTo>
                <a:cubicBezTo>
                  <a:pt x="17" y="841"/>
                  <a:pt x="28" y="846"/>
                  <a:pt x="17" y="846"/>
                </a:cubicBezTo>
                <a:lnTo>
                  <a:pt x="11" y="846"/>
                </a:lnTo>
                <a:cubicBezTo>
                  <a:pt x="17" y="846"/>
                  <a:pt x="17" y="846"/>
                  <a:pt x="17" y="852"/>
                </a:cubicBezTo>
                <a:cubicBezTo>
                  <a:pt x="6" y="852"/>
                  <a:pt x="17" y="852"/>
                  <a:pt x="11" y="858"/>
                </a:cubicBezTo>
                <a:cubicBezTo>
                  <a:pt x="12" y="858"/>
                  <a:pt x="13" y="858"/>
                  <a:pt x="14" y="859"/>
                </a:cubicBezTo>
                <a:lnTo>
                  <a:pt x="14" y="859"/>
                </a:lnTo>
                <a:cubicBezTo>
                  <a:pt x="13" y="860"/>
                  <a:pt x="11" y="863"/>
                  <a:pt x="11" y="869"/>
                </a:cubicBezTo>
                <a:cubicBezTo>
                  <a:pt x="11" y="869"/>
                  <a:pt x="11" y="874"/>
                  <a:pt x="6" y="874"/>
                </a:cubicBezTo>
                <a:lnTo>
                  <a:pt x="17" y="874"/>
                </a:lnTo>
                <a:lnTo>
                  <a:pt x="11" y="880"/>
                </a:lnTo>
                <a:cubicBezTo>
                  <a:pt x="11" y="880"/>
                  <a:pt x="28" y="880"/>
                  <a:pt x="28" y="874"/>
                </a:cubicBezTo>
                <a:lnTo>
                  <a:pt x="33" y="874"/>
                </a:lnTo>
                <a:lnTo>
                  <a:pt x="33" y="880"/>
                </a:lnTo>
                <a:cubicBezTo>
                  <a:pt x="33" y="880"/>
                  <a:pt x="17" y="880"/>
                  <a:pt x="17" y="885"/>
                </a:cubicBezTo>
                <a:cubicBezTo>
                  <a:pt x="20" y="883"/>
                  <a:pt x="23" y="883"/>
                  <a:pt x="25" y="883"/>
                </a:cubicBezTo>
                <a:cubicBezTo>
                  <a:pt x="28" y="883"/>
                  <a:pt x="30" y="885"/>
                  <a:pt x="33" y="885"/>
                </a:cubicBezTo>
                <a:lnTo>
                  <a:pt x="33" y="896"/>
                </a:lnTo>
                <a:cubicBezTo>
                  <a:pt x="33" y="896"/>
                  <a:pt x="36" y="899"/>
                  <a:pt x="37" y="899"/>
                </a:cubicBezTo>
                <a:cubicBezTo>
                  <a:pt x="38" y="899"/>
                  <a:pt x="39" y="898"/>
                  <a:pt x="39" y="896"/>
                </a:cubicBezTo>
                <a:cubicBezTo>
                  <a:pt x="39" y="896"/>
                  <a:pt x="39" y="885"/>
                  <a:pt x="44" y="885"/>
                </a:cubicBezTo>
                <a:lnTo>
                  <a:pt x="55" y="885"/>
                </a:lnTo>
                <a:lnTo>
                  <a:pt x="55" y="896"/>
                </a:lnTo>
                <a:lnTo>
                  <a:pt x="61" y="896"/>
                </a:lnTo>
                <a:lnTo>
                  <a:pt x="61" y="902"/>
                </a:lnTo>
                <a:cubicBezTo>
                  <a:pt x="61" y="902"/>
                  <a:pt x="67" y="907"/>
                  <a:pt x="61" y="907"/>
                </a:cubicBezTo>
                <a:lnTo>
                  <a:pt x="67" y="907"/>
                </a:lnTo>
                <a:cubicBezTo>
                  <a:pt x="61" y="913"/>
                  <a:pt x="72" y="913"/>
                  <a:pt x="72" y="924"/>
                </a:cubicBezTo>
                <a:lnTo>
                  <a:pt x="83" y="913"/>
                </a:lnTo>
                <a:lnTo>
                  <a:pt x="83" y="913"/>
                </a:lnTo>
                <a:cubicBezTo>
                  <a:pt x="83" y="913"/>
                  <a:pt x="83" y="924"/>
                  <a:pt x="72" y="924"/>
                </a:cubicBezTo>
                <a:cubicBezTo>
                  <a:pt x="72" y="927"/>
                  <a:pt x="71" y="927"/>
                  <a:pt x="69" y="927"/>
                </a:cubicBezTo>
                <a:cubicBezTo>
                  <a:pt x="68" y="927"/>
                  <a:pt x="67" y="927"/>
                  <a:pt x="67" y="929"/>
                </a:cubicBezTo>
                <a:cubicBezTo>
                  <a:pt x="67" y="929"/>
                  <a:pt x="69" y="927"/>
                  <a:pt x="71" y="927"/>
                </a:cubicBezTo>
                <a:cubicBezTo>
                  <a:pt x="71" y="927"/>
                  <a:pt x="72" y="928"/>
                  <a:pt x="72" y="929"/>
                </a:cubicBezTo>
                <a:cubicBezTo>
                  <a:pt x="69" y="932"/>
                  <a:pt x="69" y="932"/>
                  <a:pt x="70" y="932"/>
                </a:cubicBezTo>
                <a:cubicBezTo>
                  <a:pt x="71" y="932"/>
                  <a:pt x="72" y="932"/>
                  <a:pt x="72" y="935"/>
                </a:cubicBezTo>
                <a:cubicBezTo>
                  <a:pt x="74" y="936"/>
                  <a:pt x="76" y="937"/>
                  <a:pt x="77" y="937"/>
                </a:cubicBezTo>
                <a:cubicBezTo>
                  <a:pt x="83" y="937"/>
                  <a:pt x="83" y="929"/>
                  <a:pt x="83" y="929"/>
                </a:cubicBezTo>
                <a:lnTo>
                  <a:pt x="83" y="935"/>
                </a:lnTo>
                <a:lnTo>
                  <a:pt x="89" y="935"/>
                </a:lnTo>
                <a:cubicBezTo>
                  <a:pt x="83" y="935"/>
                  <a:pt x="89" y="929"/>
                  <a:pt x="89" y="929"/>
                </a:cubicBezTo>
                <a:cubicBezTo>
                  <a:pt x="89" y="931"/>
                  <a:pt x="89" y="932"/>
                  <a:pt x="90" y="932"/>
                </a:cubicBezTo>
                <a:cubicBezTo>
                  <a:pt x="92" y="932"/>
                  <a:pt x="94" y="929"/>
                  <a:pt x="94" y="929"/>
                </a:cubicBezTo>
                <a:lnTo>
                  <a:pt x="94" y="913"/>
                </a:lnTo>
                <a:cubicBezTo>
                  <a:pt x="94" y="913"/>
                  <a:pt x="92" y="918"/>
                  <a:pt x="90" y="918"/>
                </a:cubicBezTo>
                <a:cubicBezTo>
                  <a:pt x="89" y="918"/>
                  <a:pt x="89" y="917"/>
                  <a:pt x="89" y="913"/>
                </a:cubicBezTo>
                <a:lnTo>
                  <a:pt x="89" y="907"/>
                </a:lnTo>
                <a:lnTo>
                  <a:pt x="83" y="907"/>
                </a:lnTo>
                <a:cubicBezTo>
                  <a:pt x="83" y="907"/>
                  <a:pt x="89" y="902"/>
                  <a:pt x="83" y="902"/>
                </a:cubicBezTo>
                <a:cubicBezTo>
                  <a:pt x="89" y="902"/>
                  <a:pt x="89" y="896"/>
                  <a:pt x="89" y="896"/>
                </a:cubicBezTo>
                <a:cubicBezTo>
                  <a:pt x="89" y="895"/>
                  <a:pt x="89" y="894"/>
                  <a:pt x="88" y="893"/>
                </a:cubicBezTo>
                <a:lnTo>
                  <a:pt x="88" y="893"/>
                </a:lnTo>
                <a:cubicBezTo>
                  <a:pt x="92" y="897"/>
                  <a:pt x="96" y="898"/>
                  <a:pt x="100" y="902"/>
                </a:cubicBezTo>
                <a:cubicBezTo>
                  <a:pt x="111" y="902"/>
                  <a:pt x="116" y="907"/>
                  <a:pt x="116" y="907"/>
                </a:cubicBezTo>
                <a:lnTo>
                  <a:pt x="116" y="913"/>
                </a:lnTo>
                <a:lnTo>
                  <a:pt x="122" y="913"/>
                </a:lnTo>
                <a:cubicBezTo>
                  <a:pt x="122" y="913"/>
                  <a:pt x="126" y="913"/>
                  <a:pt x="123" y="920"/>
                </a:cubicBezTo>
                <a:lnTo>
                  <a:pt x="123" y="920"/>
                </a:lnTo>
                <a:cubicBezTo>
                  <a:pt x="124" y="920"/>
                  <a:pt x="124" y="920"/>
                  <a:pt x="124" y="920"/>
                </a:cubicBezTo>
                <a:cubicBezTo>
                  <a:pt x="125" y="920"/>
                  <a:pt x="126" y="921"/>
                  <a:pt x="127" y="924"/>
                </a:cubicBezTo>
                <a:lnTo>
                  <a:pt x="127" y="929"/>
                </a:lnTo>
                <a:lnTo>
                  <a:pt x="138" y="929"/>
                </a:lnTo>
                <a:lnTo>
                  <a:pt x="138" y="935"/>
                </a:lnTo>
                <a:cubicBezTo>
                  <a:pt x="143" y="940"/>
                  <a:pt x="148" y="958"/>
                  <a:pt x="153" y="958"/>
                </a:cubicBezTo>
                <a:cubicBezTo>
                  <a:pt x="154" y="958"/>
                  <a:pt x="154" y="958"/>
                  <a:pt x="155" y="957"/>
                </a:cubicBezTo>
                <a:lnTo>
                  <a:pt x="155" y="963"/>
                </a:lnTo>
                <a:cubicBezTo>
                  <a:pt x="157" y="962"/>
                  <a:pt x="159" y="961"/>
                  <a:pt x="161" y="961"/>
                </a:cubicBezTo>
                <a:cubicBezTo>
                  <a:pt x="168" y="961"/>
                  <a:pt x="173" y="968"/>
                  <a:pt x="177" y="968"/>
                </a:cubicBezTo>
                <a:cubicBezTo>
                  <a:pt x="183" y="972"/>
                  <a:pt x="187" y="973"/>
                  <a:pt x="191" y="973"/>
                </a:cubicBezTo>
                <a:cubicBezTo>
                  <a:pt x="198" y="973"/>
                  <a:pt x="203" y="968"/>
                  <a:pt x="210" y="968"/>
                </a:cubicBezTo>
                <a:cubicBezTo>
                  <a:pt x="210" y="963"/>
                  <a:pt x="210" y="963"/>
                  <a:pt x="221" y="963"/>
                </a:cubicBezTo>
                <a:cubicBezTo>
                  <a:pt x="221" y="963"/>
                  <a:pt x="221" y="968"/>
                  <a:pt x="227" y="968"/>
                </a:cubicBezTo>
                <a:cubicBezTo>
                  <a:pt x="230" y="971"/>
                  <a:pt x="233" y="972"/>
                  <a:pt x="236" y="972"/>
                </a:cubicBezTo>
                <a:cubicBezTo>
                  <a:pt x="246" y="972"/>
                  <a:pt x="257" y="961"/>
                  <a:pt x="266" y="957"/>
                </a:cubicBezTo>
                <a:lnTo>
                  <a:pt x="293" y="929"/>
                </a:lnTo>
                <a:lnTo>
                  <a:pt x="399" y="979"/>
                </a:lnTo>
                <a:cubicBezTo>
                  <a:pt x="415" y="990"/>
                  <a:pt x="443" y="1007"/>
                  <a:pt x="454" y="1012"/>
                </a:cubicBezTo>
                <a:cubicBezTo>
                  <a:pt x="497" y="1034"/>
                  <a:pt x="530" y="1061"/>
                  <a:pt x="568" y="1078"/>
                </a:cubicBezTo>
                <a:lnTo>
                  <a:pt x="568" y="1078"/>
                </a:lnTo>
                <a:cubicBezTo>
                  <a:pt x="568" y="1076"/>
                  <a:pt x="573" y="1073"/>
                  <a:pt x="581" y="1073"/>
                </a:cubicBezTo>
                <a:cubicBezTo>
                  <a:pt x="587" y="1095"/>
                  <a:pt x="598" y="1079"/>
                  <a:pt x="609" y="1101"/>
                </a:cubicBezTo>
                <a:cubicBezTo>
                  <a:pt x="614" y="1101"/>
                  <a:pt x="620" y="1107"/>
                  <a:pt x="625" y="1118"/>
                </a:cubicBezTo>
                <a:cubicBezTo>
                  <a:pt x="620" y="1118"/>
                  <a:pt x="620" y="1118"/>
                  <a:pt x="614" y="1123"/>
                </a:cubicBezTo>
                <a:cubicBezTo>
                  <a:pt x="609" y="1123"/>
                  <a:pt x="598" y="1123"/>
                  <a:pt x="598" y="1118"/>
                </a:cubicBezTo>
                <a:cubicBezTo>
                  <a:pt x="598" y="1119"/>
                  <a:pt x="597" y="1120"/>
                  <a:pt x="595" y="1120"/>
                </a:cubicBezTo>
                <a:cubicBezTo>
                  <a:pt x="592" y="1120"/>
                  <a:pt x="587" y="1118"/>
                  <a:pt x="587" y="1118"/>
                </a:cubicBezTo>
                <a:cubicBezTo>
                  <a:pt x="587" y="1118"/>
                  <a:pt x="238" y="1162"/>
                  <a:pt x="111" y="1212"/>
                </a:cubicBezTo>
                <a:lnTo>
                  <a:pt x="55" y="1234"/>
                </a:lnTo>
                <a:lnTo>
                  <a:pt x="67" y="1267"/>
                </a:lnTo>
                <a:cubicBezTo>
                  <a:pt x="72" y="1284"/>
                  <a:pt x="83" y="1295"/>
                  <a:pt x="83" y="1300"/>
                </a:cubicBezTo>
                <a:cubicBezTo>
                  <a:pt x="88" y="1300"/>
                  <a:pt x="89" y="1312"/>
                  <a:pt x="92" y="1312"/>
                </a:cubicBezTo>
                <a:cubicBezTo>
                  <a:pt x="93" y="1312"/>
                  <a:pt x="93" y="1312"/>
                  <a:pt x="94" y="1311"/>
                </a:cubicBezTo>
                <a:lnTo>
                  <a:pt x="94" y="1311"/>
                </a:lnTo>
                <a:cubicBezTo>
                  <a:pt x="94" y="1317"/>
                  <a:pt x="89" y="1322"/>
                  <a:pt x="94" y="1322"/>
                </a:cubicBezTo>
                <a:cubicBezTo>
                  <a:pt x="94" y="1320"/>
                  <a:pt x="98" y="1320"/>
                  <a:pt x="103" y="1320"/>
                </a:cubicBezTo>
                <a:cubicBezTo>
                  <a:pt x="104" y="1320"/>
                  <a:pt x="105" y="1320"/>
                  <a:pt x="107" y="1319"/>
                </a:cubicBezTo>
                <a:lnTo>
                  <a:pt x="107" y="1319"/>
                </a:lnTo>
                <a:cubicBezTo>
                  <a:pt x="108" y="1321"/>
                  <a:pt x="111" y="1322"/>
                  <a:pt x="111" y="1322"/>
                </a:cubicBezTo>
                <a:lnTo>
                  <a:pt x="111" y="1317"/>
                </a:lnTo>
                <a:cubicBezTo>
                  <a:pt x="111" y="1319"/>
                  <a:pt x="109" y="1319"/>
                  <a:pt x="107" y="1319"/>
                </a:cubicBezTo>
                <a:lnTo>
                  <a:pt x="107" y="1319"/>
                </a:lnTo>
                <a:cubicBezTo>
                  <a:pt x="105" y="1318"/>
                  <a:pt x="105" y="1317"/>
                  <a:pt x="111" y="1317"/>
                </a:cubicBezTo>
                <a:lnTo>
                  <a:pt x="100" y="1317"/>
                </a:lnTo>
                <a:lnTo>
                  <a:pt x="100" y="1300"/>
                </a:lnTo>
                <a:cubicBezTo>
                  <a:pt x="94" y="1295"/>
                  <a:pt x="89" y="1295"/>
                  <a:pt x="89" y="1284"/>
                </a:cubicBezTo>
                <a:cubicBezTo>
                  <a:pt x="89" y="1273"/>
                  <a:pt x="94" y="1273"/>
                  <a:pt x="94" y="1273"/>
                </a:cubicBezTo>
                <a:lnTo>
                  <a:pt x="94" y="1267"/>
                </a:lnTo>
                <a:cubicBezTo>
                  <a:pt x="94" y="1261"/>
                  <a:pt x="94" y="1261"/>
                  <a:pt x="100" y="1261"/>
                </a:cubicBezTo>
                <a:lnTo>
                  <a:pt x="100" y="1256"/>
                </a:lnTo>
                <a:cubicBezTo>
                  <a:pt x="100" y="1256"/>
                  <a:pt x="100" y="1258"/>
                  <a:pt x="103" y="1258"/>
                </a:cubicBezTo>
                <a:cubicBezTo>
                  <a:pt x="105" y="1258"/>
                  <a:pt x="107" y="1258"/>
                  <a:pt x="111" y="1256"/>
                </a:cubicBezTo>
                <a:lnTo>
                  <a:pt x="111" y="1245"/>
                </a:lnTo>
                <a:lnTo>
                  <a:pt x="122" y="1245"/>
                </a:lnTo>
                <a:cubicBezTo>
                  <a:pt x="123" y="1248"/>
                  <a:pt x="125" y="1249"/>
                  <a:pt x="127" y="1249"/>
                </a:cubicBezTo>
                <a:cubicBezTo>
                  <a:pt x="132" y="1249"/>
                  <a:pt x="137" y="1244"/>
                  <a:pt x="141" y="1244"/>
                </a:cubicBezTo>
                <a:cubicBezTo>
                  <a:pt x="142" y="1244"/>
                  <a:pt x="143" y="1244"/>
                  <a:pt x="144" y="1245"/>
                </a:cubicBezTo>
                <a:lnTo>
                  <a:pt x="122" y="1256"/>
                </a:lnTo>
                <a:lnTo>
                  <a:pt x="127" y="1311"/>
                </a:lnTo>
                <a:lnTo>
                  <a:pt x="233" y="1289"/>
                </a:lnTo>
                <a:lnTo>
                  <a:pt x="233" y="1295"/>
                </a:lnTo>
                <a:lnTo>
                  <a:pt x="238" y="1289"/>
                </a:lnTo>
                <a:lnTo>
                  <a:pt x="249" y="1289"/>
                </a:lnTo>
                <a:cubicBezTo>
                  <a:pt x="249" y="1289"/>
                  <a:pt x="255" y="1289"/>
                  <a:pt x="249" y="1295"/>
                </a:cubicBezTo>
                <a:lnTo>
                  <a:pt x="260" y="1289"/>
                </a:lnTo>
                <a:lnTo>
                  <a:pt x="260" y="1295"/>
                </a:lnTo>
                <a:cubicBezTo>
                  <a:pt x="264" y="1295"/>
                  <a:pt x="275" y="1290"/>
                  <a:pt x="280" y="1290"/>
                </a:cubicBezTo>
                <a:cubicBezTo>
                  <a:pt x="283" y="1290"/>
                  <a:pt x="284" y="1291"/>
                  <a:pt x="282" y="1295"/>
                </a:cubicBezTo>
                <a:cubicBezTo>
                  <a:pt x="293" y="1289"/>
                  <a:pt x="304" y="1289"/>
                  <a:pt x="316" y="1284"/>
                </a:cubicBezTo>
                <a:lnTo>
                  <a:pt x="316" y="1284"/>
                </a:lnTo>
                <a:cubicBezTo>
                  <a:pt x="310" y="1287"/>
                  <a:pt x="315" y="1288"/>
                  <a:pt x="318" y="1289"/>
                </a:cubicBezTo>
                <a:lnTo>
                  <a:pt x="318" y="1289"/>
                </a:lnTo>
                <a:cubicBezTo>
                  <a:pt x="322" y="1287"/>
                  <a:pt x="323" y="1284"/>
                  <a:pt x="332" y="1284"/>
                </a:cubicBezTo>
                <a:cubicBezTo>
                  <a:pt x="338" y="1284"/>
                  <a:pt x="338" y="1289"/>
                  <a:pt x="332" y="1295"/>
                </a:cubicBezTo>
                <a:lnTo>
                  <a:pt x="338" y="1289"/>
                </a:lnTo>
                <a:lnTo>
                  <a:pt x="343" y="1284"/>
                </a:lnTo>
                <a:cubicBezTo>
                  <a:pt x="349" y="1284"/>
                  <a:pt x="343" y="1289"/>
                  <a:pt x="349" y="1289"/>
                </a:cubicBezTo>
                <a:lnTo>
                  <a:pt x="349" y="1284"/>
                </a:lnTo>
                <a:lnTo>
                  <a:pt x="360" y="1284"/>
                </a:lnTo>
                <a:cubicBezTo>
                  <a:pt x="360" y="1284"/>
                  <a:pt x="360" y="1273"/>
                  <a:pt x="365" y="1273"/>
                </a:cubicBezTo>
                <a:lnTo>
                  <a:pt x="371" y="1273"/>
                </a:lnTo>
                <a:cubicBezTo>
                  <a:pt x="368" y="1278"/>
                  <a:pt x="370" y="1278"/>
                  <a:pt x="372" y="1278"/>
                </a:cubicBezTo>
                <a:cubicBezTo>
                  <a:pt x="374" y="1278"/>
                  <a:pt x="376" y="1278"/>
                  <a:pt x="376" y="1284"/>
                </a:cubicBezTo>
                <a:lnTo>
                  <a:pt x="393" y="1284"/>
                </a:lnTo>
                <a:cubicBezTo>
                  <a:pt x="396" y="1281"/>
                  <a:pt x="397" y="1280"/>
                  <a:pt x="398" y="1280"/>
                </a:cubicBezTo>
                <a:cubicBezTo>
                  <a:pt x="400" y="1280"/>
                  <a:pt x="396" y="1289"/>
                  <a:pt x="404" y="1289"/>
                </a:cubicBezTo>
                <a:lnTo>
                  <a:pt x="404" y="1284"/>
                </a:lnTo>
                <a:cubicBezTo>
                  <a:pt x="406" y="1284"/>
                  <a:pt x="409" y="1285"/>
                  <a:pt x="411" y="1285"/>
                </a:cubicBezTo>
                <a:cubicBezTo>
                  <a:pt x="422" y="1285"/>
                  <a:pt x="429" y="1273"/>
                  <a:pt x="443" y="1273"/>
                </a:cubicBezTo>
                <a:lnTo>
                  <a:pt x="443" y="1273"/>
                </a:lnTo>
                <a:cubicBezTo>
                  <a:pt x="432" y="1273"/>
                  <a:pt x="432" y="1284"/>
                  <a:pt x="432" y="1284"/>
                </a:cubicBezTo>
                <a:cubicBezTo>
                  <a:pt x="443" y="1284"/>
                  <a:pt x="454" y="1273"/>
                  <a:pt x="470" y="1267"/>
                </a:cubicBezTo>
                <a:cubicBezTo>
                  <a:pt x="476" y="1273"/>
                  <a:pt x="476" y="1273"/>
                  <a:pt x="482" y="1273"/>
                </a:cubicBezTo>
                <a:cubicBezTo>
                  <a:pt x="487" y="1273"/>
                  <a:pt x="487" y="1273"/>
                  <a:pt x="487" y="1267"/>
                </a:cubicBezTo>
                <a:cubicBezTo>
                  <a:pt x="494" y="1267"/>
                  <a:pt x="502" y="1265"/>
                  <a:pt x="506" y="1265"/>
                </a:cubicBezTo>
                <a:cubicBezTo>
                  <a:pt x="508" y="1265"/>
                  <a:pt x="509" y="1265"/>
                  <a:pt x="509" y="1267"/>
                </a:cubicBezTo>
                <a:cubicBezTo>
                  <a:pt x="509" y="1264"/>
                  <a:pt x="511" y="1264"/>
                  <a:pt x="512" y="1264"/>
                </a:cubicBezTo>
                <a:cubicBezTo>
                  <a:pt x="513" y="1264"/>
                  <a:pt x="515" y="1264"/>
                  <a:pt x="515" y="1261"/>
                </a:cubicBezTo>
                <a:lnTo>
                  <a:pt x="515" y="1256"/>
                </a:lnTo>
                <a:cubicBezTo>
                  <a:pt x="517" y="1257"/>
                  <a:pt x="520" y="1257"/>
                  <a:pt x="522" y="1257"/>
                </a:cubicBezTo>
                <a:cubicBezTo>
                  <a:pt x="530" y="1257"/>
                  <a:pt x="535" y="1252"/>
                  <a:pt x="542" y="1252"/>
                </a:cubicBezTo>
                <a:cubicBezTo>
                  <a:pt x="546" y="1252"/>
                  <a:pt x="549" y="1253"/>
                  <a:pt x="553" y="1256"/>
                </a:cubicBezTo>
                <a:lnTo>
                  <a:pt x="559" y="1256"/>
                </a:lnTo>
                <a:lnTo>
                  <a:pt x="559" y="1261"/>
                </a:lnTo>
                <a:lnTo>
                  <a:pt x="587" y="1256"/>
                </a:lnTo>
                <a:lnTo>
                  <a:pt x="581" y="1256"/>
                </a:lnTo>
                <a:cubicBezTo>
                  <a:pt x="587" y="1256"/>
                  <a:pt x="587" y="1245"/>
                  <a:pt x="592" y="1245"/>
                </a:cubicBezTo>
                <a:cubicBezTo>
                  <a:pt x="590" y="1249"/>
                  <a:pt x="590" y="1250"/>
                  <a:pt x="592" y="1250"/>
                </a:cubicBezTo>
                <a:cubicBezTo>
                  <a:pt x="594" y="1250"/>
                  <a:pt x="601" y="1245"/>
                  <a:pt x="609" y="1245"/>
                </a:cubicBezTo>
                <a:lnTo>
                  <a:pt x="598" y="1245"/>
                </a:lnTo>
                <a:cubicBezTo>
                  <a:pt x="609" y="1245"/>
                  <a:pt x="609" y="1245"/>
                  <a:pt x="609" y="1239"/>
                </a:cubicBezTo>
                <a:cubicBezTo>
                  <a:pt x="613" y="1239"/>
                  <a:pt x="614" y="1242"/>
                  <a:pt x="616" y="1242"/>
                </a:cubicBezTo>
                <a:cubicBezTo>
                  <a:pt x="617" y="1242"/>
                  <a:pt x="618" y="1241"/>
                  <a:pt x="620" y="1239"/>
                </a:cubicBezTo>
                <a:lnTo>
                  <a:pt x="614" y="1239"/>
                </a:lnTo>
                <a:cubicBezTo>
                  <a:pt x="614" y="1239"/>
                  <a:pt x="614" y="1234"/>
                  <a:pt x="620" y="1234"/>
                </a:cubicBezTo>
                <a:cubicBezTo>
                  <a:pt x="625" y="1234"/>
                  <a:pt x="642" y="1234"/>
                  <a:pt x="642" y="1228"/>
                </a:cubicBezTo>
                <a:cubicBezTo>
                  <a:pt x="648" y="1228"/>
                  <a:pt x="642" y="1234"/>
                  <a:pt x="642" y="1234"/>
                </a:cubicBezTo>
                <a:cubicBezTo>
                  <a:pt x="648" y="1231"/>
                  <a:pt x="649" y="1231"/>
                  <a:pt x="651" y="1231"/>
                </a:cubicBezTo>
                <a:cubicBezTo>
                  <a:pt x="653" y="1231"/>
                  <a:pt x="656" y="1231"/>
                  <a:pt x="664" y="1228"/>
                </a:cubicBezTo>
                <a:lnTo>
                  <a:pt x="670" y="1217"/>
                </a:lnTo>
                <a:lnTo>
                  <a:pt x="692" y="1217"/>
                </a:lnTo>
                <a:lnTo>
                  <a:pt x="692" y="1228"/>
                </a:lnTo>
                <a:cubicBezTo>
                  <a:pt x="697" y="1223"/>
                  <a:pt x="702" y="1223"/>
                  <a:pt x="706" y="1223"/>
                </a:cubicBezTo>
                <a:cubicBezTo>
                  <a:pt x="710" y="1223"/>
                  <a:pt x="714" y="1223"/>
                  <a:pt x="720" y="1217"/>
                </a:cubicBezTo>
                <a:cubicBezTo>
                  <a:pt x="721" y="1216"/>
                  <a:pt x="723" y="1216"/>
                  <a:pt x="724" y="1216"/>
                </a:cubicBezTo>
                <a:cubicBezTo>
                  <a:pt x="728" y="1216"/>
                  <a:pt x="730" y="1219"/>
                  <a:pt x="732" y="1219"/>
                </a:cubicBezTo>
                <a:cubicBezTo>
                  <a:pt x="733" y="1219"/>
                  <a:pt x="734" y="1218"/>
                  <a:pt x="736" y="1212"/>
                </a:cubicBezTo>
                <a:lnTo>
                  <a:pt x="747" y="1212"/>
                </a:lnTo>
                <a:lnTo>
                  <a:pt x="747" y="1217"/>
                </a:lnTo>
                <a:lnTo>
                  <a:pt x="753" y="1212"/>
                </a:lnTo>
                <a:lnTo>
                  <a:pt x="758" y="1217"/>
                </a:lnTo>
                <a:cubicBezTo>
                  <a:pt x="760" y="1221"/>
                  <a:pt x="763" y="1222"/>
                  <a:pt x="766" y="1222"/>
                </a:cubicBezTo>
                <a:cubicBezTo>
                  <a:pt x="772" y="1222"/>
                  <a:pt x="780" y="1217"/>
                  <a:pt x="791" y="1217"/>
                </a:cubicBezTo>
                <a:lnTo>
                  <a:pt x="786" y="1212"/>
                </a:lnTo>
                <a:cubicBezTo>
                  <a:pt x="803" y="1206"/>
                  <a:pt x="830" y="1201"/>
                  <a:pt x="847" y="1201"/>
                </a:cubicBezTo>
                <a:cubicBezTo>
                  <a:pt x="847" y="1201"/>
                  <a:pt x="858" y="1206"/>
                  <a:pt x="847" y="1206"/>
                </a:cubicBezTo>
                <a:lnTo>
                  <a:pt x="869" y="1217"/>
                </a:lnTo>
                <a:lnTo>
                  <a:pt x="869" y="1228"/>
                </a:lnTo>
                <a:cubicBezTo>
                  <a:pt x="874" y="1234"/>
                  <a:pt x="913" y="1234"/>
                  <a:pt x="897" y="1239"/>
                </a:cubicBezTo>
                <a:cubicBezTo>
                  <a:pt x="919" y="1245"/>
                  <a:pt x="924" y="1245"/>
                  <a:pt x="946" y="1261"/>
                </a:cubicBezTo>
                <a:cubicBezTo>
                  <a:pt x="943" y="1261"/>
                  <a:pt x="941" y="1260"/>
                  <a:pt x="940" y="1260"/>
                </a:cubicBezTo>
                <a:cubicBezTo>
                  <a:pt x="934" y="1260"/>
                  <a:pt x="949" y="1268"/>
                  <a:pt x="949" y="1268"/>
                </a:cubicBezTo>
                <a:cubicBezTo>
                  <a:pt x="949" y="1268"/>
                  <a:pt x="948" y="1268"/>
                  <a:pt x="946" y="1267"/>
                </a:cubicBezTo>
                <a:lnTo>
                  <a:pt x="946" y="1267"/>
                </a:lnTo>
                <a:cubicBezTo>
                  <a:pt x="949" y="1270"/>
                  <a:pt x="952" y="1270"/>
                  <a:pt x="955" y="1270"/>
                </a:cubicBezTo>
                <a:cubicBezTo>
                  <a:pt x="959" y="1270"/>
                  <a:pt x="963" y="1270"/>
                  <a:pt x="969" y="1273"/>
                </a:cubicBezTo>
                <a:cubicBezTo>
                  <a:pt x="974" y="1284"/>
                  <a:pt x="969" y="1284"/>
                  <a:pt x="957" y="1284"/>
                </a:cubicBezTo>
                <a:lnTo>
                  <a:pt x="980" y="1284"/>
                </a:lnTo>
                <a:cubicBezTo>
                  <a:pt x="985" y="1289"/>
                  <a:pt x="980" y="1289"/>
                  <a:pt x="985" y="1295"/>
                </a:cubicBezTo>
                <a:lnTo>
                  <a:pt x="996" y="1295"/>
                </a:lnTo>
                <a:lnTo>
                  <a:pt x="1002" y="1300"/>
                </a:lnTo>
                <a:lnTo>
                  <a:pt x="1024" y="1300"/>
                </a:lnTo>
                <a:cubicBezTo>
                  <a:pt x="1013" y="1300"/>
                  <a:pt x="1029" y="1311"/>
                  <a:pt x="1024" y="1311"/>
                </a:cubicBezTo>
                <a:cubicBezTo>
                  <a:pt x="1029" y="1317"/>
                  <a:pt x="1029" y="1317"/>
                  <a:pt x="1040" y="1317"/>
                </a:cubicBezTo>
                <a:lnTo>
                  <a:pt x="1040" y="1311"/>
                </a:lnTo>
                <a:cubicBezTo>
                  <a:pt x="1057" y="1317"/>
                  <a:pt x="1040" y="1317"/>
                  <a:pt x="1057" y="1322"/>
                </a:cubicBezTo>
                <a:lnTo>
                  <a:pt x="1057" y="1317"/>
                </a:lnTo>
                <a:cubicBezTo>
                  <a:pt x="1068" y="1328"/>
                  <a:pt x="1090" y="1328"/>
                  <a:pt x="1096" y="1344"/>
                </a:cubicBezTo>
                <a:lnTo>
                  <a:pt x="1090" y="1344"/>
                </a:lnTo>
                <a:cubicBezTo>
                  <a:pt x="1107" y="1350"/>
                  <a:pt x="1118" y="1356"/>
                  <a:pt x="1140" y="1367"/>
                </a:cubicBezTo>
                <a:cubicBezTo>
                  <a:pt x="1140" y="1372"/>
                  <a:pt x="1140" y="1372"/>
                  <a:pt x="1151" y="1383"/>
                </a:cubicBezTo>
                <a:cubicBezTo>
                  <a:pt x="1162" y="1394"/>
                  <a:pt x="1168" y="1394"/>
                  <a:pt x="1168" y="1394"/>
                </a:cubicBezTo>
                <a:cubicBezTo>
                  <a:pt x="1173" y="1400"/>
                  <a:pt x="1195" y="1405"/>
                  <a:pt x="1195" y="1405"/>
                </a:cubicBezTo>
                <a:lnTo>
                  <a:pt x="1201" y="1405"/>
                </a:lnTo>
                <a:cubicBezTo>
                  <a:pt x="1096" y="1466"/>
                  <a:pt x="952" y="1566"/>
                  <a:pt x="841" y="1649"/>
                </a:cubicBezTo>
                <a:cubicBezTo>
                  <a:pt x="836" y="1649"/>
                  <a:pt x="836" y="1654"/>
                  <a:pt x="830" y="1654"/>
                </a:cubicBezTo>
                <a:lnTo>
                  <a:pt x="819" y="1654"/>
                </a:lnTo>
                <a:cubicBezTo>
                  <a:pt x="819" y="1654"/>
                  <a:pt x="814" y="1660"/>
                  <a:pt x="803" y="1671"/>
                </a:cubicBezTo>
                <a:lnTo>
                  <a:pt x="775" y="1671"/>
                </a:lnTo>
                <a:cubicBezTo>
                  <a:pt x="775" y="1665"/>
                  <a:pt x="769" y="1665"/>
                  <a:pt x="764" y="1665"/>
                </a:cubicBezTo>
                <a:cubicBezTo>
                  <a:pt x="758" y="1665"/>
                  <a:pt x="753" y="1665"/>
                  <a:pt x="753" y="1660"/>
                </a:cubicBezTo>
                <a:cubicBezTo>
                  <a:pt x="747" y="1660"/>
                  <a:pt x="758" y="1671"/>
                  <a:pt x="747" y="1671"/>
                </a:cubicBezTo>
                <a:cubicBezTo>
                  <a:pt x="747" y="1671"/>
                  <a:pt x="736" y="1671"/>
                  <a:pt x="736" y="1660"/>
                </a:cubicBezTo>
                <a:lnTo>
                  <a:pt x="731" y="1660"/>
                </a:lnTo>
                <a:lnTo>
                  <a:pt x="736" y="1654"/>
                </a:lnTo>
                <a:cubicBezTo>
                  <a:pt x="731" y="1654"/>
                  <a:pt x="725" y="1660"/>
                  <a:pt x="725" y="1660"/>
                </a:cubicBezTo>
                <a:cubicBezTo>
                  <a:pt x="720" y="1660"/>
                  <a:pt x="708" y="1660"/>
                  <a:pt x="708" y="1654"/>
                </a:cubicBezTo>
                <a:cubicBezTo>
                  <a:pt x="700" y="1654"/>
                  <a:pt x="687" y="1647"/>
                  <a:pt x="677" y="1647"/>
                </a:cubicBezTo>
                <a:cubicBezTo>
                  <a:pt x="674" y="1647"/>
                  <a:pt x="672" y="1648"/>
                  <a:pt x="670" y="1649"/>
                </a:cubicBezTo>
                <a:lnTo>
                  <a:pt x="664" y="1649"/>
                </a:lnTo>
                <a:lnTo>
                  <a:pt x="642" y="1654"/>
                </a:lnTo>
                <a:lnTo>
                  <a:pt x="598" y="1654"/>
                </a:lnTo>
                <a:cubicBezTo>
                  <a:pt x="590" y="1654"/>
                  <a:pt x="588" y="1652"/>
                  <a:pt x="582" y="1652"/>
                </a:cubicBezTo>
                <a:cubicBezTo>
                  <a:pt x="579" y="1652"/>
                  <a:pt x="576" y="1653"/>
                  <a:pt x="570" y="1654"/>
                </a:cubicBezTo>
                <a:lnTo>
                  <a:pt x="565" y="1654"/>
                </a:lnTo>
                <a:cubicBezTo>
                  <a:pt x="563" y="1655"/>
                  <a:pt x="562" y="1656"/>
                  <a:pt x="560" y="1656"/>
                </a:cubicBezTo>
                <a:cubicBezTo>
                  <a:pt x="553" y="1656"/>
                  <a:pt x="545" y="1649"/>
                  <a:pt x="553" y="1649"/>
                </a:cubicBezTo>
                <a:cubicBezTo>
                  <a:pt x="542" y="1649"/>
                  <a:pt x="537" y="1654"/>
                  <a:pt x="537" y="1654"/>
                </a:cubicBezTo>
                <a:cubicBezTo>
                  <a:pt x="526" y="1654"/>
                  <a:pt x="537" y="1654"/>
                  <a:pt x="531" y="1649"/>
                </a:cubicBezTo>
                <a:lnTo>
                  <a:pt x="498" y="1649"/>
                </a:lnTo>
                <a:cubicBezTo>
                  <a:pt x="495" y="1650"/>
                  <a:pt x="492" y="1650"/>
                  <a:pt x="490" y="1650"/>
                </a:cubicBezTo>
                <a:cubicBezTo>
                  <a:pt x="484" y="1650"/>
                  <a:pt x="481" y="1647"/>
                  <a:pt x="479" y="1647"/>
                </a:cubicBezTo>
                <a:cubicBezTo>
                  <a:pt x="478" y="1647"/>
                  <a:pt x="477" y="1648"/>
                  <a:pt x="476" y="1649"/>
                </a:cubicBezTo>
                <a:cubicBezTo>
                  <a:pt x="470" y="1649"/>
                  <a:pt x="459" y="1649"/>
                  <a:pt x="459" y="1643"/>
                </a:cubicBezTo>
                <a:lnTo>
                  <a:pt x="421" y="1643"/>
                </a:lnTo>
                <a:cubicBezTo>
                  <a:pt x="421" y="1638"/>
                  <a:pt x="421" y="1638"/>
                  <a:pt x="419" y="1638"/>
                </a:cubicBezTo>
                <a:cubicBezTo>
                  <a:pt x="417" y="1638"/>
                  <a:pt x="412" y="1638"/>
                  <a:pt x="404" y="1632"/>
                </a:cubicBezTo>
                <a:lnTo>
                  <a:pt x="404" y="1643"/>
                </a:lnTo>
                <a:cubicBezTo>
                  <a:pt x="387" y="1643"/>
                  <a:pt x="365" y="1627"/>
                  <a:pt x="338" y="1627"/>
                </a:cubicBezTo>
                <a:lnTo>
                  <a:pt x="338" y="1621"/>
                </a:lnTo>
                <a:lnTo>
                  <a:pt x="332" y="1627"/>
                </a:lnTo>
                <a:cubicBezTo>
                  <a:pt x="310" y="1621"/>
                  <a:pt x="277" y="1621"/>
                  <a:pt x="255" y="1616"/>
                </a:cubicBezTo>
                <a:cubicBezTo>
                  <a:pt x="251" y="1616"/>
                  <a:pt x="245" y="1618"/>
                  <a:pt x="238" y="1618"/>
                </a:cubicBezTo>
                <a:cubicBezTo>
                  <a:pt x="234" y="1618"/>
                  <a:pt x="231" y="1617"/>
                  <a:pt x="227" y="1616"/>
                </a:cubicBezTo>
                <a:cubicBezTo>
                  <a:pt x="205" y="1616"/>
                  <a:pt x="194" y="1616"/>
                  <a:pt x="172" y="1605"/>
                </a:cubicBezTo>
                <a:lnTo>
                  <a:pt x="172" y="1599"/>
                </a:lnTo>
                <a:lnTo>
                  <a:pt x="155" y="1599"/>
                </a:lnTo>
                <a:lnTo>
                  <a:pt x="122" y="1616"/>
                </a:lnTo>
                <a:lnTo>
                  <a:pt x="144" y="1588"/>
                </a:lnTo>
                <a:lnTo>
                  <a:pt x="116" y="1577"/>
                </a:lnTo>
                <a:lnTo>
                  <a:pt x="100" y="1621"/>
                </a:lnTo>
                <a:lnTo>
                  <a:pt x="94" y="1627"/>
                </a:lnTo>
                <a:lnTo>
                  <a:pt x="100" y="1643"/>
                </a:lnTo>
                <a:lnTo>
                  <a:pt x="100" y="1649"/>
                </a:lnTo>
                <a:cubicBezTo>
                  <a:pt x="100" y="1654"/>
                  <a:pt x="100" y="1660"/>
                  <a:pt x="94" y="1660"/>
                </a:cubicBezTo>
                <a:lnTo>
                  <a:pt x="100" y="1671"/>
                </a:lnTo>
                <a:lnTo>
                  <a:pt x="94" y="1676"/>
                </a:lnTo>
                <a:cubicBezTo>
                  <a:pt x="94" y="1676"/>
                  <a:pt x="94" y="1688"/>
                  <a:pt x="100" y="1699"/>
                </a:cubicBezTo>
                <a:cubicBezTo>
                  <a:pt x="100" y="1699"/>
                  <a:pt x="97" y="1701"/>
                  <a:pt x="96" y="1701"/>
                </a:cubicBezTo>
                <a:cubicBezTo>
                  <a:pt x="95" y="1701"/>
                  <a:pt x="94" y="1700"/>
                  <a:pt x="94" y="1699"/>
                </a:cubicBezTo>
                <a:lnTo>
                  <a:pt x="94" y="1704"/>
                </a:lnTo>
                <a:lnTo>
                  <a:pt x="89" y="1754"/>
                </a:lnTo>
                <a:lnTo>
                  <a:pt x="144" y="1759"/>
                </a:lnTo>
                <a:lnTo>
                  <a:pt x="156" y="1763"/>
                </a:lnTo>
                <a:lnTo>
                  <a:pt x="156" y="1763"/>
                </a:lnTo>
                <a:cubicBezTo>
                  <a:pt x="157" y="1761"/>
                  <a:pt x="159" y="1761"/>
                  <a:pt x="161" y="1761"/>
                </a:cubicBezTo>
                <a:cubicBezTo>
                  <a:pt x="165" y="1761"/>
                  <a:pt x="169" y="1762"/>
                  <a:pt x="172" y="1765"/>
                </a:cubicBezTo>
                <a:lnTo>
                  <a:pt x="194" y="1765"/>
                </a:lnTo>
                <a:cubicBezTo>
                  <a:pt x="199" y="1765"/>
                  <a:pt x="199" y="1771"/>
                  <a:pt x="210" y="1771"/>
                </a:cubicBezTo>
                <a:cubicBezTo>
                  <a:pt x="221" y="1771"/>
                  <a:pt x="227" y="1771"/>
                  <a:pt x="227" y="1765"/>
                </a:cubicBezTo>
                <a:cubicBezTo>
                  <a:pt x="233" y="1765"/>
                  <a:pt x="227" y="1771"/>
                  <a:pt x="233" y="1771"/>
                </a:cubicBezTo>
                <a:cubicBezTo>
                  <a:pt x="238" y="1771"/>
                  <a:pt x="255" y="1771"/>
                  <a:pt x="255" y="1782"/>
                </a:cubicBezTo>
                <a:cubicBezTo>
                  <a:pt x="256" y="1779"/>
                  <a:pt x="259" y="1778"/>
                  <a:pt x="262" y="1778"/>
                </a:cubicBezTo>
                <a:cubicBezTo>
                  <a:pt x="269" y="1778"/>
                  <a:pt x="278" y="1783"/>
                  <a:pt x="281" y="1783"/>
                </a:cubicBezTo>
                <a:cubicBezTo>
                  <a:pt x="282" y="1783"/>
                  <a:pt x="282" y="1782"/>
                  <a:pt x="282" y="1782"/>
                </a:cubicBezTo>
                <a:lnTo>
                  <a:pt x="288" y="1787"/>
                </a:lnTo>
                <a:cubicBezTo>
                  <a:pt x="288" y="1787"/>
                  <a:pt x="288" y="1782"/>
                  <a:pt x="293" y="1782"/>
                </a:cubicBezTo>
                <a:cubicBezTo>
                  <a:pt x="304" y="1782"/>
                  <a:pt x="304" y="1787"/>
                  <a:pt x="304" y="1787"/>
                </a:cubicBezTo>
                <a:lnTo>
                  <a:pt x="310" y="1782"/>
                </a:lnTo>
                <a:cubicBezTo>
                  <a:pt x="343" y="1793"/>
                  <a:pt x="387" y="1793"/>
                  <a:pt x="426" y="1798"/>
                </a:cubicBezTo>
                <a:lnTo>
                  <a:pt x="482" y="1798"/>
                </a:lnTo>
                <a:lnTo>
                  <a:pt x="504" y="1809"/>
                </a:lnTo>
                <a:lnTo>
                  <a:pt x="487" y="1798"/>
                </a:lnTo>
                <a:lnTo>
                  <a:pt x="504" y="1798"/>
                </a:lnTo>
                <a:cubicBezTo>
                  <a:pt x="526" y="1809"/>
                  <a:pt x="553" y="1815"/>
                  <a:pt x="581" y="1815"/>
                </a:cubicBezTo>
                <a:lnTo>
                  <a:pt x="592" y="1815"/>
                </a:lnTo>
                <a:cubicBezTo>
                  <a:pt x="504" y="1876"/>
                  <a:pt x="399" y="1948"/>
                  <a:pt x="321" y="2003"/>
                </a:cubicBezTo>
                <a:lnTo>
                  <a:pt x="316" y="2003"/>
                </a:lnTo>
                <a:cubicBezTo>
                  <a:pt x="316" y="1992"/>
                  <a:pt x="310" y="1992"/>
                  <a:pt x="310" y="1992"/>
                </a:cubicBezTo>
                <a:cubicBezTo>
                  <a:pt x="304" y="1992"/>
                  <a:pt x="288" y="1992"/>
                  <a:pt x="282" y="1986"/>
                </a:cubicBezTo>
                <a:lnTo>
                  <a:pt x="282" y="1992"/>
                </a:lnTo>
                <a:cubicBezTo>
                  <a:pt x="282" y="1990"/>
                  <a:pt x="282" y="1989"/>
                  <a:pt x="281" y="1989"/>
                </a:cubicBezTo>
                <a:cubicBezTo>
                  <a:pt x="279" y="1989"/>
                  <a:pt x="277" y="1992"/>
                  <a:pt x="277" y="1992"/>
                </a:cubicBezTo>
                <a:cubicBezTo>
                  <a:pt x="266" y="1992"/>
                  <a:pt x="260" y="2003"/>
                  <a:pt x="255" y="2003"/>
                </a:cubicBezTo>
                <a:cubicBezTo>
                  <a:pt x="255" y="1997"/>
                  <a:pt x="253" y="1997"/>
                  <a:pt x="252" y="1997"/>
                </a:cubicBezTo>
                <a:cubicBezTo>
                  <a:pt x="251" y="1997"/>
                  <a:pt x="249" y="1997"/>
                  <a:pt x="249" y="1992"/>
                </a:cubicBezTo>
                <a:cubicBezTo>
                  <a:pt x="242" y="1999"/>
                  <a:pt x="244" y="2002"/>
                  <a:pt x="247" y="2004"/>
                </a:cubicBezTo>
                <a:lnTo>
                  <a:pt x="247" y="2004"/>
                </a:lnTo>
                <a:cubicBezTo>
                  <a:pt x="242" y="2006"/>
                  <a:pt x="239" y="2006"/>
                  <a:pt x="236" y="2006"/>
                </a:cubicBezTo>
                <a:cubicBezTo>
                  <a:pt x="233" y="2006"/>
                  <a:pt x="230" y="2006"/>
                  <a:pt x="227" y="2009"/>
                </a:cubicBezTo>
                <a:cubicBezTo>
                  <a:pt x="225" y="2010"/>
                  <a:pt x="224" y="2011"/>
                  <a:pt x="223" y="2011"/>
                </a:cubicBezTo>
                <a:cubicBezTo>
                  <a:pt x="220" y="2011"/>
                  <a:pt x="218" y="2009"/>
                  <a:pt x="210" y="2009"/>
                </a:cubicBezTo>
                <a:lnTo>
                  <a:pt x="210" y="2003"/>
                </a:lnTo>
                <a:cubicBezTo>
                  <a:pt x="210" y="2003"/>
                  <a:pt x="210" y="2009"/>
                  <a:pt x="205" y="2009"/>
                </a:cubicBezTo>
                <a:lnTo>
                  <a:pt x="205" y="2003"/>
                </a:lnTo>
                <a:lnTo>
                  <a:pt x="199" y="2009"/>
                </a:lnTo>
                <a:lnTo>
                  <a:pt x="194" y="2009"/>
                </a:lnTo>
                <a:cubicBezTo>
                  <a:pt x="194" y="2009"/>
                  <a:pt x="199" y="2009"/>
                  <a:pt x="194" y="2014"/>
                </a:cubicBezTo>
                <a:lnTo>
                  <a:pt x="177" y="2014"/>
                </a:lnTo>
                <a:cubicBezTo>
                  <a:pt x="177" y="2016"/>
                  <a:pt x="177" y="2017"/>
                  <a:pt x="176" y="2017"/>
                </a:cubicBezTo>
                <a:cubicBezTo>
                  <a:pt x="174" y="2017"/>
                  <a:pt x="172" y="2014"/>
                  <a:pt x="172" y="2014"/>
                </a:cubicBezTo>
                <a:cubicBezTo>
                  <a:pt x="155" y="2020"/>
                  <a:pt x="150" y="2036"/>
                  <a:pt x="144" y="2047"/>
                </a:cubicBezTo>
                <a:lnTo>
                  <a:pt x="144" y="2064"/>
                </a:lnTo>
                <a:lnTo>
                  <a:pt x="138" y="2058"/>
                </a:lnTo>
                <a:lnTo>
                  <a:pt x="138" y="2064"/>
                </a:lnTo>
                <a:lnTo>
                  <a:pt x="127" y="2064"/>
                </a:lnTo>
                <a:lnTo>
                  <a:pt x="127" y="2069"/>
                </a:lnTo>
                <a:cubicBezTo>
                  <a:pt x="127" y="2069"/>
                  <a:pt x="125" y="2072"/>
                  <a:pt x="123" y="2072"/>
                </a:cubicBezTo>
                <a:cubicBezTo>
                  <a:pt x="122" y="2072"/>
                  <a:pt x="122" y="2071"/>
                  <a:pt x="122" y="2069"/>
                </a:cubicBezTo>
                <a:lnTo>
                  <a:pt x="116" y="2086"/>
                </a:lnTo>
                <a:cubicBezTo>
                  <a:pt x="116" y="2086"/>
                  <a:pt x="122" y="2092"/>
                  <a:pt x="116" y="2092"/>
                </a:cubicBezTo>
                <a:cubicBezTo>
                  <a:pt x="100" y="2097"/>
                  <a:pt x="122" y="2103"/>
                  <a:pt x="116" y="2114"/>
                </a:cubicBezTo>
                <a:cubicBezTo>
                  <a:pt x="122" y="2114"/>
                  <a:pt x="116" y="2119"/>
                  <a:pt x="122" y="2119"/>
                </a:cubicBezTo>
                <a:lnTo>
                  <a:pt x="122" y="2125"/>
                </a:lnTo>
                <a:cubicBezTo>
                  <a:pt x="116" y="2125"/>
                  <a:pt x="122" y="2130"/>
                  <a:pt x="116" y="2130"/>
                </a:cubicBezTo>
                <a:lnTo>
                  <a:pt x="122" y="2141"/>
                </a:lnTo>
                <a:lnTo>
                  <a:pt x="116" y="2141"/>
                </a:lnTo>
                <a:cubicBezTo>
                  <a:pt x="116" y="2141"/>
                  <a:pt x="122" y="2141"/>
                  <a:pt x="116" y="2147"/>
                </a:cubicBezTo>
                <a:lnTo>
                  <a:pt x="111" y="2147"/>
                </a:lnTo>
                <a:lnTo>
                  <a:pt x="111" y="2152"/>
                </a:lnTo>
                <a:cubicBezTo>
                  <a:pt x="100" y="2152"/>
                  <a:pt x="111" y="2158"/>
                  <a:pt x="111" y="2158"/>
                </a:cubicBezTo>
                <a:lnTo>
                  <a:pt x="116" y="2158"/>
                </a:lnTo>
                <a:cubicBezTo>
                  <a:pt x="116" y="2158"/>
                  <a:pt x="122" y="2169"/>
                  <a:pt x="116" y="2169"/>
                </a:cubicBezTo>
                <a:lnTo>
                  <a:pt x="111" y="2169"/>
                </a:lnTo>
                <a:cubicBezTo>
                  <a:pt x="111" y="2172"/>
                  <a:pt x="112" y="2172"/>
                  <a:pt x="113" y="2172"/>
                </a:cubicBezTo>
                <a:cubicBezTo>
                  <a:pt x="114" y="2172"/>
                  <a:pt x="114" y="2172"/>
                  <a:pt x="111" y="2175"/>
                </a:cubicBezTo>
                <a:cubicBezTo>
                  <a:pt x="116" y="2175"/>
                  <a:pt x="111" y="2180"/>
                  <a:pt x="111" y="2180"/>
                </a:cubicBezTo>
                <a:cubicBezTo>
                  <a:pt x="111" y="2186"/>
                  <a:pt x="116" y="2186"/>
                  <a:pt x="122" y="2186"/>
                </a:cubicBezTo>
                <a:cubicBezTo>
                  <a:pt x="122" y="2186"/>
                  <a:pt x="111" y="2180"/>
                  <a:pt x="116" y="2180"/>
                </a:cubicBezTo>
                <a:cubicBezTo>
                  <a:pt x="116" y="2180"/>
                  <a:pt x="122" y="2180"/>
                  <a:pt x="122" y="2186"/>
                </a:cubicBezTo>
                <a:cubicBezTo>
                  <a:pt x="122" y="2186"/>
                  <a:pt x="122" y="2197"/>
                  <a:pt x="116" y="2197"/>
                </a:cubicBezTo>
                <a:lnTo>
                  <a:pt x="111" y="2197"/>
                </a:lnTo>
                <a:cubicBezTo>
                  <a:pt x="116" y="2197"/>
                  <a:pt x="116" y="2197"/>
                  <a:pt x="111" y="2202"/>
                </a:cubicBezTo>
                <a:lnTo>
                  <a:pt x="116" y="2202"/>
                </a:lnTo>
                <a:cubicBezTo>
                  <a:pt x="127" y="2202"/>
                  <a:pt x="111" y="2202"/>
                  <a:pt x="111" y="2208"/>
                </a:cubicBezTo>
                <a:lnTo>
                  <a:pt x="116" y="2208"/>
                </a:lnTo>
                <a:cubicBezTo>
                  <a:pt x="116" y="2208"/>
                  <a:pt x="111" y="2213"/>
                  <a:pt x="116" y="2213"/>
                </a:cubicBezTo>
                <a:lnTo>
                  <a:pt x="111" y="2224"/>
                </a:lnTo>
                <a:cubicBezTo>
                  <a:pt x="111" y="2224"/>
                  <a:pt x="111" y="2230"/>
                  <a:pt x="116" y="2230"/>
                </a:cubicBezTo>
                <a:cubicBezTo>
                  <a:pt x="116" y="2227"/>
                  <a:pt x="115" y="2227"/>
                  <a:pt x="114" y="2227"/>
                </a:cubicBezTo>
                <a:cubicBezTo>
                  <a:pt x="114" y="2227"/>
                  <a:pt x="114" y="2227"/>
                  <a:pt x="116" y="2224"/>
                </a:cubicBezTo>
                <a:lnTo>
                  <a:pt x="122" y="2224"/>
                </a:lnTo>
                <a:cubicBezTo>
                  <a:pt x="122" y="2224"/>
                  <a:pt x="127" y="2230"/>
                  <a:pt x="122" y="2230"/>
                </a:cubicBezTo>
                <a:cubicBezTo>
                  <a:pt x="122" y="2230"/>
                  <a:pt x="127" y="2230"/>
                  <a:pt x="127" y="2235"/>
                </a:cubicBezTo>
                <a:lnTo>
                  <a:pt x="122" y="2235"/>
                </a:lnTo>
                <a:lnTo>
                  <a:pt x="122" y="2241"/>
                </a:lnTo>
                <a:lnTo>
                  <a:pt x="116" y="2241"/>
                </a:lnTo>
                <a:cubicBezTo>
                  <a:pt x="122" y="2241"/>
                  <a:pt x="116" y="2241"/>
                  <a:pt x="122" y="2252"/>
                </a:cubicBezTo>
                <a:cubicBezTo>
                  <a:pt x="122" y="2254"/>
                  <a:pt x="123" y="2254"/>
                  <a:pt x="125" y="2254"/>
                </a:cubicBezTo>
                <a:lnTo>
                  <a:pt x="125" y="2254"/>
                </a:lnTo>
                <a:lnTo>
                  <a:pt x="122" y="2258"/>
                </a:lnTo>
                <a:lnTo>
                  <a:pt x="127" y="2258"/>
                </a:lnTo>
                <a:lnTo>
                  <a:pt x="127" y="2263"/>
                </a:lnTo>
                <a:cubicBezTo>
                  <a:pt x="127" y="2263"/>
                  <a:pt x="127" y="2258"/>
                  <a:pt x="138" y="2258"/>
                </a:cubicBezTo>
                <a:lnTo>
                  <a:pt x="138" y="2263"/>
                </a:lnTo>
                <a:cubicBezTo>
                  <a:pt x="138" y="2261"/>
                  <a:pt x="139" y="2261"/>
                  <a:pt x="140" y="2261"/>
                </a:cubicBezTo>
                <a:cubicBezTo>
                  <a:pt x="142" y="2261"/>
                  <a:pt x="144" y="2263"/>
                  <a:pt x="144" y="2263"/>
                </a:cubicBezTo>
                <a:lnTo>
                  <a:pt x="144" y="2269"/>
                </a:lnTo>
                <a:lnTo>
                  <a:pt x="144" y="2280"/>
                </a:lnTo>
                <a:lnTo>
                  <a:pt x="144" y="2285"/>
                </a:lnTo>
                <a:lnTo>
                  <a:pt x="150" y="2285"/>
                </a:lnTo>
                <a:cubicBezTo>
                  <a:pt x="144" y="2285"/>
                  <a:pt x="150" y="2291"/>
                  <a:pt x="144" y="2291"/>
                </a:cubicBezTo>
                <a:cubicBezTo>
                  <a:pt x="144" y="2296"/>
                  <a:pt x="144" y="2296"/>
                  <a:pt x="150" y="2296"/>
                </a:cubicBezTo>
                <a:cubicBezTo>
                  <a:pt x="155" y="2296"/>
                  <a:pt x="150" y="2291"/>
                  <a:pt x="150" y="2291"/>
                </a:cubicBezTo>
                <a:cubicBezTo>
                  <a:pt x="153" y="2291"/>
                  <a:pt x="159" y="2288"/>
                  <a:pt x="163" y="2288"/>
                </a:cubicBezTo>
                <a:cubicBezTo>
                  <a:pt x="165" y="2288"/>
                  <a:pt x="166" y="2289"/>
                  <a:pt x="166" y="2291"/>
                </a:cubicBezTo>
                <a:lnTo>
                  <a:pt x="172" y="2291"/>
                </a:lnTo>
                <a:cubicBezTo>
                  <a:pt x="166" y="2296"/>
                  <a:pt x="166" y="2307"/>
                  <a:pt x="172" y="2307"/>
                </a:cubicBezTo>
                <a:cubicBezTo>
                  <a:pt x="172" y="2307"/>
                  <a:pt x="172" y="2296"/>
                  <a:pt x="177" y="2296"/>
                </a:cubicBezTo>
                <a:cubicBezTo>
                  <a:pt x="177" y="2296"/>
                  <a:pt x="177" y="2307"/>
                  <a:pt x="183" y="2307"/>
                </a:cubicBezTo>
                <a:lnTo>
                  <a:pt x="194" y="2307"/>
                </a:lnTo>
                <a:cubicBezTo>
                  <a:pt x="199" y="2307"/>
                  <a:pt x="199" y="2307"/>
                  <a:pt x="199" y="2313"/>
                </a:cubicBezTo>
                <a:cubicBezTo>
                  <a:pt x="199" y="2313"/>
                  <a:pt x="199" y="2307"/>
                  <a:pt x="205" y="2307"/>
                </a:cubicBezTo>
                <a:cubicBezTo>
                  <a:pt x="199" y="2313"/>
                  <a:pt x="205" y="2313"/>
                  <a:pt x="205" y="2313"/>
                </a:cubicBezTo>
                <a:lnTo>
                  <a:pt x="205" y="2318"/>
                </a:lnTo>
                <a:cubicBezTo>
                  <a:pt x="205" y="2313"/>
                  <a:pt x="210" y="2313"/>
                  <a:pt x="210" y="2313"/>
                </a:cubicBezTo>
                <a:lnTo>
                  <a:pt x="210" y="2313"/>
                </a:lnTo>
                <a:cubicBezTo>
                  <a:pt x="208" y="2316"/>
                  <a:pt x="208" y="2316"/>
                  <a:pt x="208" y="2316"/>
                </a:cubicBezTo>
                <a:cubicBezTo>
                  <a:pt x="209" y="2316"/>
                  <a:pt x="210" y="2316"/>
                  <a:pt x="210" y="2318"/>
                </a:cubicBezTo>
                <a:cubicBezTo>
                  <a:pt x="210" y="2316"/>
                  <a:pt x="213" y="2316"/>
                  <a:pt x="216" y="2316"/>
                </a:cubicBezTo>
                <a:cubicBezTo>
                  <a:pt x="219" y="2316"/>
                  <a:pt x="221" y="2316"/>
                  <a:pt x="221" y="2313"/>
                </a:cubicBezTo>
                <a:lnTo>
                  <a:pt x="221" y="2318"/>
                </a:lnTo>
                <a:cubicBezTo>
                  <a:pt x="221" y="2324"/>
                  <a:pt x="227" y="2324"/>
                  <a:pt x="227" y="2324"/>
                </a:cubicBezTo>
                <a:lnTo>
                  <a:pt x="227" y="2318"/>
                </a:lnTo>
                <a:lnTo>
                  <a:pt x="227" y="2313"/>
                </a:lnTo>
                <a:cubicBezTo>
                  <a:pt x="227" y="2310"/>
                  <a:pt x="227" y="2310"/>
                  <a:pt x="228" y="2310"/>
                </a:cubicBezTo>
                <a:cubicBezTo>
                  <a:pt x="228" y="2310"/>
                  <a:pt x="230" y="2310"/>
                  <a:pt x="233" y="2307"/>
                </a:cubicBezTo>
                <a:lnTo>
                  <a:pt x="233" y="2307"/>
                </a:lnTo>
                <a:cubicBezTo>
                  <a:pt x="233" y="2307"/>
                  <a:pt x="227" y="2318"/>
                  <a:pt x="233" y="2318"/>
                </a:cubicBezTo>
                <a:lnTo>
                  <a:pt x="238" y="2313"/>
                </a:lnTo>
                <a:cubicBezTo>
                  <a:pt x="238" y="2311"/>
                  <a:pt x="239" y="2310"/>
                  <a:pt x="241" y="2309"/>
                </a:cubicBezTo>
                <a:lnTo>
                  <a:pt x="241" y="2309"/>
                </a:lnTo>
                <a:lnTo>
                  <a:pt x="249" y="2313"/>
                </a:lnTo>
                <a:cubicBezTo>
                  <a:pt x="249" y="2313"/>
                  <a:pt x="255" y="2313"/>
                  <a:pt x="255" y="2307"/>
                </a:cubicBezTo>
                <a:cubicBezTo>
                  <a:pt x="255" y="2307"/>
                  <a:pt x="249" y="2296"/>
                  <a:pt x="255" y="2296"/>
                </a:cubicBezTo>
                <a:lnTo>
                  <a:pt x="260" y="2296"/>
                </a:lnTo>
                <a:lnTo>
                  <a:pt x="260" y="2291"/>
                </a:lnTo>
                <a:cubicBezTo>
                  <a:pt x="262" y="2293"/>
                  <a:pt x="263" y="2293"/>
                  <a:pt x="265" y="2293"/>
                </a:cubicBezTo>
                <a:cubicBezTo>
                  <a:pt x="267" y="2293"/>
                  <a:pt x="269" y="2291"/>
                  <a:pt x="277" y="2291"/>
                </a:cubicBezTo>
                <a:cubicBezTo>
                  <a:pt x="271" y="2288"/>
                  <a:pt x="271" y="2288"/>
                  <a:pt x="273" y="2288"/>
                </a:cubicBezTo>
                <a:cubicBezTo>
                  <a:pt x="274" y="2288"/>
                  <a:pt x="277" y="2288"/>
                  <a:pt x="277" y="2285"/>
                </a:cubicBezTo>
                <a:lnTo>
                  <a:pt x="282" y="2291"/>
                </a:lnTo>
                <a:cubicBezTo>
                  <a:pt x="283" y="2291"/>
                  <a:pt x="283" y="2291"/>
                  <a:pt x="283" y="2291"/>
                </a:cubicBezTo>
                <a:lnTo>
                  <a:pt x="283" y="2291"/>
                </a:lnTo>
                <a:cubicBezTo>
                  <a:pt x="283" y="2290"/>
                  <a:pt x="284" y="2289"/>
                  <a:pt x="285" y="2289"/>
                </a:cubicBezTo>
                <a:cubicBezTo>
                  <a:pt x="286" y="2289"/>
                  <a:pt x="287" y="2290"/>
                  <a:pt x="288" y="2291"/>
                </a:cubicBezTo>
                <a:cubicBezTo>
                  <a:pt x="288" y="2293"/>
                  <a:pt x="288" y="2293"/>
                  <a:pt x="288" y="2293"/>
                </a:cubicBezTo>
                <a:cubicBezTo>
                  <a:pt x="288" y="2293"/>
                  <a:pt x="290" y="2291"/>
                  <a:pt x="293" y="2291"/>
                </a:cubicBezTo>
                <a:cubicBezTo>
                  <a:pt x="304" y="2291"/>
                  <a:pt x="294" y="2285"/>
                  <a:pt x="293" y="2280"/>
                </a:cubicBezTo>
                <a:lnTo>
                  <a:pt x="293" y="2280"/>
                </a:lnTo>
                <a:cubicBezTo>
                  <a:pt x="294" y="2284"/>
                  <a:pt x="299" y="2287"/>
                  <a:pt x="302" y="2287"/>
                </a:cubicBezTo>
                <a:cubicBezTo>
                  <a:pt x="304" y="2287"/>
                  <a:pt x="304" y="2287"/>
                  <a:pt x="304" y="2285"/>
                </a:cubicBezTo>
                <a:cubicBezTo>
                  <a:pt x="304" y="2283"/>
                  <a:pt x="303" y="2282"/>
                  <a:pt x="302" y="2281"/>
                </a:cubicBezTo>
                <a:lnTo>
                  <a:pt x="302" y="2281"/>
                </a:lnTo>
                <a:cubicBezTo>
                  <a:pt x="301" y="2282"/>
                  <a:pt x="301" y="2282"/>
                  <a:pt x="300" y="2282"/>
                </a:cubicBezTo>
                <a:cubicBezTo>
                  <a:pt x="299" y="2282"/>
                  <a:pt x="296" y="2281"/>
                  <a:pt x="293" y="2280"/>
                </a:cubicBezTo>
                <a:lnTo>
                  <a:pt x="293" y="2280"/>
                </a:lnTo>
                <a:cubicBezTo>
                  <a:pt x="293" y="2280"/>
                  <a:pt x="293" y="2280"/>
                  <a:pt x="293" y="2280"/>
                </a:cubicBezTo>
                <a:lnTo>
                  <a:pt x="293" y="2280"/>
                </a:lnTo>
                <a:cubicBezTo>
                  <a:pt x="293" y="2280"/>
                  <a:pt x="299" y="2280"/>
                  <a:pt x="302" y="2281"/>
                </a:cubicBezTo>
                <a:lnTo>
                  <a:pt x="302" y="2281"/>
                </a:lnTo>
                <a:cubicBezTo>
                  <a:pt x="304" y="2280"/>
                  <a:pt x="304" y="2275"/>
                  <a:pt x="304" y="2269"/>
                </a:cubicBezTo>
                <a:cubicBezTo>
                  <a:pt x="301" y="2267"/>
                  <a:pt x="300" y="2266"/>
                  <a:pt x="299" y="2266"/>
                </a:cubicBezTo>
                <a:cubicBezTo>
                  <a:pt x="298" y="2266"/>
                  <a:pt x="299" y="2269"/>
                  <a:pt x="288" y="2269"/>
                </a:cubicBezTo>
                <a:cubicBezTo>
                  <a:pt x="288" y="2269"/>
                  <a:pt x="293" y="2280"/>
                  <a:pt x="288" y="2280"/>
                </a:cubicBezTo>
                <a:cubicBezTo>
                  <a:pt x="288" y="2280"/>
                  <a:pt x="288" y="2269"/>
                  <a:pt x="282" y="2269"/>
                </a:cubicBezTo>
                <a:cubicBezTo>
                  <a:pt x="282" y="2268"/>
                  <a:pt x="281" y="2267"/>
                  <a:pt x="281" y="2267"/>
                </a:cubicBezTo>
                <a:cubicBezTo>
                  <a:pt x="278" y="2267"/>
                  <a:pt x="282" y="2280"/>
                  <a:pt x="277" y="2280"/>
                </a:cubicBezTo>
                <a:lnTo>
                  <a:pt x="277" y="2269"/>
                </a:lnTo>
                <a:lnTo>
                  <a:pt x="277" y="2263"/>
                </a:lnTo>
                <a:cubicBezTo>
                  <a:pt x="282" y="2263"/>
                  <a:pt x="288" y="2258"/>
                  <a:pt x="293" y="2252"/>
                </a:cubicBezTo>
                <a:cubicBezTo>
                  <a:pt x="304" y="2252"/>
                  <a:pt x="304" y="2241"/>
                  <a:pt x="310" y="2235"/>
                </a:cubicBezTo>
                <a:lnTo>
                  <a:pt x="310" y="2230"/>
                </a:lnTo>
                <a:lnTo>
                  <a:pt x="316" y="2230"/>
                </a:lnTo>
                <a:cubicBezTo>
                  <a:pt x="316" y="2230"/>
                  <a:pt x="318" y="2232"/>
                  <a:pt x="318" y="2234"/>
                </a:cubicBezTo>
                <a:lnTo>
                  <a:pt x="318" y="2234"/>
                </a:lnTo>
                <a:cubicBezTo>
                  <a:pt x="326" y="2231"/>
                  <a:pt x="343" y="2234"/>
                  <a:pt x="343" y="2224"/>
                </a:cubicBezTo>
                <a:cubicBezTo>
                  <a:pt x="349" y="2224"/>
                  <a:pt x="343" y="2224"/>
                  <a:pt x="349" y="2230"/>
                </a:cubicBezTo>
                <a:cubicBezTo>
                  <a:pt x="349" y="2224"/>
                  <a:pt x="365" y="2224"/>
                  <a:pt x="365" y="2213"/>
                </a:cubicBezTo>
                <a:cubicBezTo>
                  <a:pt x="376" y="2208"/>
                  <a:pt x="376" y="2197"/>
                  <a:pt x="376" y="2186"/>
                </a:cubicBezTo>
                <a:cubicBezTo>
                  <a:pt x="376" y="2186"/>
                  <a:pt x="376" y="2180"/>
                  <a:pt x="371" y="2180"/>
                </a:cubicBezTo>
                <a:cubicBezTo>
                  <a:pt x="376" y="2175"/>
                  <a:pt x="376" y="2152"/>
                  <a:pt x="376" y="2141"/>
                </a:cubicBezTo>
                <a:cubicBezTo>
                  <a:pt x="376" y="2125"/>
                  <a:pt x="371" y="2114"/>
                  <a:pt x="371" y="2103"/>
                </a:cubicBezTo>
                <a:lnTo>
                  <a:pt x="387" y="2092"/>
                </a:lnTo>
                <a:lnTo>
                  <a:pt x="387" y="2097"/>
                </a:lnTo>
                <a:lnTo>
                  <a:pt x="393" y="2086"/>
                </a:lnTo>
                <a:lnTo>
                  <a:pt x="399" y="2086"/>
                </a:lnTo>
                <a:cubicBezTo>
                  <a:pt x="399" y="2086"/>
                  <a:pt x="409" y="2086"/>
                  <a:pt x="408" y="2089"/>
                </a:cubicBezTo>
                <a:lnTo>
                  <a:pt x="408" y="2089"/>
                </a:lnTo>
                <a:lnTo>
                  <a:pt x="426" y="2075"/>
                </a:lnTo>
                <a:lnTo>
                  <a:pt x="432" y="2086"/>
                </a:lnTo>
                <a:cubicBezTo>
                  <a:pt x="440" y="2077"/>
                  <a:pt x="452" y="2066"/>
                  <a:pt x="457" y="2066"/>
                </a:cubicBezTo>
                <a:cubicBezTo>
                  <a:pt x="459" y="2066"/>
                  <a:pt x="459" y="2067"/>
                  <a:pt x="459" y="2069"/>
                </a:cubicBezTo>
                <a:cubicBezTo>
                  <a:pt x="475" y="2059"/>
                  <a:pt x="481" y="2058"/>
                  <a:pt x="500" y="2040"/>
                </a:cubicBezTo>
                <a:lnTo>
                  <a:pt x="500" y="2040"/>
                </a:lnTo>
                <a:cubicBezTo>
                  <a:pt x="500" y="2040"/>
                  <a:pt x="500" y="2040"/>
                  <a:pt x="500" y="2040"/>
                </a:cubicBezTo>
                <a:cubicBezTo>
                  <a:pt x="503" y="2040"/>
                  <a:pt x="510" y="2038"/>
                  <a:pt x="513" y="2038"/>
                </a:cubicBezTo>
                <a:cubicBezTo>
                  <a:pt x="514" y="2038"/>
                  <a:pt x="514" y="2039"/>
                  <a:pt x="509" y="2042"/>
                </a:cubicBezTo>
                <a:cubicBezTo>
                  <a:pt x="526" y="2036"/>
                  <a:pt x="515" y="2031"/>
                  <a:pt x="526" y="2031"/>
                </a:cubicBezTo>
                <a:cubicBezTo>
                  <a:pt x="531" y="2031"/>
                  <a:pt x="531" y="2036"/>
                  <a:pt x="526" y="2042"/>
                </a:cubicBezTo>
                <a:lnTo>
                  <a:pt x="531" y="2036"/>
                </a:lnTo>
                <a:lnTo>
                  <a:pt x="537" y="2031"/>
                </a:lnTo>
                <a:cubicBezTo>
                  <a:pt x="541" y="2031"/>
                  <a:pt x="542" y="2033"/>
                  <a:pt x="546" y="2033"/>
                </a:cubicBezTo>
                <a:cubicBezTo>
                  <a:pt x="547" y="2033"/>
                  <a:pt x="550" y="2032"/>
                  <a:pt x="553" y="2031"/>
                </a:cubicBezTo>
                <a:lnTo>
                  <a:pt x="553" y="2020"/>
                </a:lnTo>
                <a:lnTo>
                  <a:pt x="559" y="2020"/>
                </a:lnTo>
                <a:cubicBezTo>
                  <a:pt x="553" y="2020"/>
                  <a:pt x="559" y="2014"/>
                  <a:pt x="565" y="2014"/>
                </a:cubicBezTo>
                <a:lnTo>
                  <a:pt x="570" y="2009"/>
                </a:lnTo>
                <a:lnTo>
                  <a:pt x="570" y="2009"/>
                </a:lnTo>
                <a:cubicBezTo>
                  <a:pt x="569" y="2010"/>
                  <a:pt x="569" y="2010"/>
                  <a:pt x="569" y="2010"/>
                </a:cubicBezTo>
                <a:cubicBezTo>
                  <a:pt x="570" y="2010"/>
                  <a:pt x="576" y="2007"/>
                  <a:pt x="579" y="2007"/>
                </a:cubicBezTo>
                <a:cubicBezTo>
                  <a:pt x="580" y="2007"/>
                  <a:pt x="581" y="2007"/>
                  <a:pt x="581" y="2009"/>
                </a:cubicBezTo>
                <a:cubicBezTo>
                  <a:pt x="587" y="2003"/>
                  <a:pt x="587" y="2003"/>
                  <a:pt x="598" y="1992"/>
                </a:cubicBezTo>
                <a:lnTo>
                  <a:pt x="592" y="1992"/>
                </a:lnTo>
                <a:cubicBezTo>
                  <a:pt x="596" y="1989"/>
                  <a:pt x="598" y="1989"/>
                  <a:pt x="599" y="1989"/>
                </a:cubicBezTo>
                <a:cubicBezTo>
                  <a:pt x="602" y="1989"/>
                  <a:pt x="600" y="1993"/>
                  <a:pt x="601" y="1993"/>
                </a:cubicBezTo>
                <a:cubicBezTo>
                  <a:pt x="602" y="1993"/>
                  <a:pt x="604" y="1991"/>
                  <a:pt x="609" y="1986"/>
                </a:cubicBezTo>
                <a:cubicBezTo>
                  <a:pt x="625" y="1981"/>
                  <a:pt x="637" y="1964"/>
                  <a:pt x="648" y="1959"/>
                </a:cubicBezTo>
                <a:lnTo>
                  <a:pt x="648" y="1959"/>
                </a:lnTo>
                <a:cubicBezTo>
                  <a:pt x="642" y="1964"/>
                  <a:pt x="648" y="1964"/>
                  <a:pt x="648" y="1964"/>
                </a:cubicBezTo>
                <a:cubicBezTo>
                  <a:pt x="653" y="1959"/>
                  <a:pt x="675" y="1948"/>
                  <a:pt x="681" y="1937"/>
                </a:cubicBezTo>
                <a:lnTo>
                  <a:pt x="681" y="1937"/>
                </a:lnTo>
                <a:cubicBezTo>
                  <a:pt x="648" y="2042"/>
                  <a:pt x="553" y="2313"/>
                  <a:pt x="559" y="2401"/>
                </a:cubicBezTo>
                <a:cubicBezTo>
                  <a:pt x="559" y="2407"/>
                  <a:pt x="559" y="2418"/>
                  <a:pt x="565" y="2418"/>
                </a:cubicBezTo>
                <a:cubicBezTo>
                  <a:pt x="565" y="2424"/>
                  <a:pt x="559" y="2424"/>
                  <a:pt x="559" y="2429"/>
                </a:cubicBezTo>
                <a:cubicBezTo>
                  <a:pt x="560" y="2428"/>
                  <a:pt x="561" y="2427"/>
                  <a:pt x="562" y="2427"/>
                </a:cubicBezTo>
                <a:cubicBezTo>
                  <a:pt x="564" y="2427"/>
                  <a:pt x="565" y="2431"/>
                  <a:pt x="567" y="2431"/>
                </a:cubicBezTo>
                <a:cubicBezTo>
                  <a:pt x="568" y="2431"/>
                  <a:pt x="569" y="2430"/>
                  <a:pt x="570" y="2429"/>
                </a:cubicBezTo>
                <a:lnTo>
                  <a:pt x="570" y="2435"/>
                </a:lnTo>
                <a:cubicBezTo>
                  <a:pt x="570" y="2435"/>
                  <a:pt x="570" y="2429"/>
                  <a:pt x="581" y="2429"/>
                </a:cubicBezTo>
                <a:lnTo>
                  <a:pt x="570" y="2424"/>
                </a:lnTo>
                <a:cubicBezTo>
                  <a:pt x="570" y="2418"/>
                  <a:pt x="581" y="2418"/>
                  <a:pt x="581" y="2418"/>
                </a:cubicBezTo>
                <a:cubicBezTo>
                  <a:pt x="581" y="2407"/>
                  <a:pt x="570" y="2401"/>
                  <a:pt x="581" y="2396"/>
                </a:cubicBezTo>
                <a:cubicBezTo>
                  <a:pt x="581" y="2390"/>
                  <a:pt x="587" y="2390"/>
                  <a:pt x="587" y="2390"/>
                </a:cubicBezTo>
                <a:lnTo>
                  <a:pt x="592" y="2379"/>
                </a:lnTo>
                <a:lnTo>
                  <a:pt x="592" y="2379"/>
                </a:lnTo>
                <a:cubicBezTo>
                  <a:pt x="588" y="2388"/>
                  <a:pt x="590" y="2393"/>
                  <a:pt x="592" y="2395"/>
                </a:cubicBezTo>
                <a:lnTo>
                  <a:pt x="592" y="2395"/>
                </a:lnTo>
                <a:lnTo>
                  <a:pt x="587" y="2407"/>
                </a:lnTo>
                <a:lnTo>
                  <a:pt x="581" y="2429"/>
                </a:lnTo>
                <a:lnTo>
                  <a:pt x="637" y="2451"/>
                </a:lnTo>
                <a:lnTo>
                  <a:pt x="648" y="2401"/>
                </a:lnTo>
                <a:lnTo>
                  <a:pt x="648" y="2396"/>
                </a:lnTo>
                <a:cubicBezTo>
                  <a:pt x="648" y="2396"/>
                  <a:pt x="650" y="2393"/>
                  <a:pt x="652" y="2393"/>
                </a:cubicBezTo>
                <a:cubicBezTo>
                  <a:pt x="652" y="2393"/>
                  <a:pt x="653" y="2394"/>
                  <a:pt x="653" y="2396"/>
                </a:cubicBezTo>
                <a:lnTo>
                  <a:pt x="664" y="2379"/>
                </a:lnTo>
                <a:lnTo>
                  <a:pt x="670" y="2379"/>
                </a:lnTo>
                <a:cubicBezTo>
                  <a:pt x="670" y="2375"/>
                  <a:pt x="670" y="2360"/>
                  <a:pt x="673" y="2360"/>
                </a:cubicBezTo>
                <a:cubicBezTo>
                  <a:pt x="673" y="2360"/>
                  <a:pt x="674" y="2361"/>
                  <a:pt x="675" y="2363"/>
                </a:cubicBezTo>
                <a:cubicBezTo>
                  <a:pt x="675" y="2346"/>
                  <a:pt x="675" y="2341"/>
                  <a:pt x="681" y="2324"/>
                </a:cubicBezTo>
                <a:cubicBezTo>
                  <a:pt x="681" y="2328"/>
                  <a:pt x="682" y="2329"/>
                  <a:pt x="683" y="2329"/>
                </a:cubicBezTo>
                <a:cubicBezTo>
                  <a:pt x="687" y="2329"/>
                  <a:pt x="692" y="2321"/>
                  <a:pt x="693" y="2321"/>
                </a:cubicBezTo>
                <a:lnTo>
                  <a:pt x="693" y="2321"/>
                </a:lnTo>
                <a:cubicBezTo>
                  <a:pt x="693" y="2321"/>
                  <a:pt x="693" y="2322"/>
                  <a:pt x="692" y="2324"/>
                </a:cubicBezTo>
                <a:cubicBezTo>
                  <a:pt x="697" y="2318"/>
                  <a:pt x="692" y="2318"/>
                  <a:pt x="692" y="2313"/>
                </a:cubicBezTo>
                <a:cubicBezTo>
                  <a:pt x="693" y="2311"/>
                  <a:pt x="695" y="2311"/>
                  <a:pt x="695" y="2311"/>
                </a:cubicBezTo>
                <a:cubicBezTo>
                  <a:pt x="697" y="2311"/>
                  <a:pt x="697" y="2314"/>
                  <a:pt x="697" y="2318"/>
                </a:cubicBezTo>
                <a:lnTo>
                  <a:pt x="697" y="2313"/>
                </a:lnTo>
                <a:lnTo>
                  <a:pt x="697" y="2307"/>
                </a:lnTo>
                <a:cubicBezTo>
                  <a:pt x="700" y="2302"/>
                  <a:pt x="702" y="2302"/>
                  <a:pt x="702" y="2302"/>
                </a:cubicBezTo>
                <a:cubicBezTo>
                  <a:pt x="703" y="2302"/>
                  <a:pt x="703" y="2302"/>
                  <a:pt x="703" y="2296"/>
                </a:cubicBezTo>
                <a:lnTo>
                  <a:pt x="697" y="2296"/>
                </a:lnTo>
                <a:lnTo>
                  <a:pt x="703" y="2291"/>
                </a:lnTo>
                <a:lnTo>
                  <a:pt x="703" y="2285"/>
                </a:lnTo>
                <a:lnTo>
                  <a:pt x="703" y="2280"/>
                </a:lnTo>
                <a:cubicBezTo>
                  <a:pt x="703" y="2281"/>
                  <a:pt x="703" y="2281"/>
                  <a:pt x="703" y="2281"/>
                </a:cubicBezTo>
                <a:cubicBezTo>
                  <a:pt x="703" y="2281"/>
                  <a:pt x="703" y="2276"/>
                  <a:pt x="705" y="2276"/>
                </a:cubicBezTo>
                <a:cubicBezTo>
                  <a:pt x="706" y="2276"/>
                  <a:pt x="707" y="2277"/>
                  <a:pt x="708" y="2280"/>
                </a:cubicBezTo>
                <a:cubicBezTo>
                  <a:pt x="708" y="2269"/>
                  <a:pt x="708" y="2269"/>
                  <a:pt x="720" y="2263"/>
                </a:cubicBezTo>
                <a:lnTo>
                  <a:pt x="708" y="2263"/>
                </a:lnTo>
                <a:cubicBezTo>
                  <a:pt x="708" y="2259"/>
                  <a:pt x="710" y="2258"/>
                  <a:pt x="712" y="2258"/>
                </a:cubicBezTo>
                <a:cubicBezTo>
                  <a:pt x="714" y="2258"/>
                  <a:pt x="716" y="2259"/>
                  <a:pt x="718" y="2259"/>
                </a:cubicBezTo>
                <a:cubicBezTo>
                  <a:pt x="719" y="2259"/>
                  <a:pt x="720" y="2259"/>
                  <a:pt x="720" y="2258"/>
                </a:cubicBezTo>
                <a:lnTo>
                  <a:pt x="708" y="2258"/>
                </a:lnTo>
                <a:cubicBezTo>
                  <a:pt x="725" y="2241"/>
                  <a:pt x="720" y="2230"/>
                  <a:pt x="725" y="2224"/>
                </a:cubicBezTo>
                <a:cubicBezTo>
                  <a:pt x="725" y="2225"/>
                  <a:pt x="725" y="2226"/>
                  <a:pt x="725" y="2227"/>
                </a:cubicBezTo>
                <a:lnTo>
                  <a:pt x="725" y="2227"/>
                </a:lnTo>
                <a:cubicBezTo>
                  <a:pt x="727" y="2219"/>
                  <a:pt x="731" y="2206"/>
                  <a:pt x="731" y="2197"/>
                </a:cubicBezTo>
                <a:cubicBezTo>
                  <a:pt x="736" y="2197"/>
                  <a:pt x="736" y="2197"/>
                  <a:pt x="747" y="2180"/>
                </a:cubicBezTo>
                <a:lnTo>
                  <a:pt x="747" y="2169"/>
                </a:lnTo>
                <a:cubicBezTo>
                  <a:pt x="753" y="2158"/>
                  <a:pt x="753" y="2147"/>
                  <a:pt x="753" y="2147"/>
                </a:cubicBezTo>
                <a:lnTo>
                  <a:pt x="753" y="2141"/>
                </a:lnTo>
                <a:lnTo>
                  <a:pt x="747" y="2141"/>
                </a:lnTo>
                <a:cubicBezTo>
                  <a:pt x="758" y="2130"/>
                  <a:pt x="747" y="2119"/>
                  <a:pt x="758" y="2114"/>
                </a:cubicBezTo>
                <a:lnTo>
                  <a:pt x="758" y="2103"/>
                </a:lnTo>
                <a:lnTo>
                  <a:pt x="764" y="2103"/>
                </a:lnTo>
                <a:lnTo>
                  <a:pt x="775" y="2086"/>
                </a:lnTo>
                <a:lnTo>
                  <a:pt x="764" y="2092"/>
                </a:lnTo>
                <a:lnTo>
                  <a:pt x="764" y="2075"/>
                </a:lnTo>
                <a:cubicBezTo>
                  <a:pt x="764" y="2079"/>
                  <a:pt x="764" y="2081"/>
                  <a:pt x="764" y="2081"/>
                </a:cubicBezTo>
                <a:cubicBezTo>
                  <a:pt x="765" y="2081"/>
                  <a:pt x="767" y="2069"/>
                  <a:pt x="775" y="2069"/>
                </a:cubicBezTo>
                <a:cubicBezTo>
                  <a:pt x="775" y="2066"/>
                  <a:pt x="777" y="2064"/>
                  <a:pt x="779" y="2062"/>
                </a:cubicBezTo>
                <a:lnTo>
                  <a:pt x="779" y="2062"/>
                </a:lnTo>
                <a:cubicBezTo>
                  <a:pt x="780" y="2063"/>
                  <a:pt x="780" y="2064"/>
                  <a:pt x="780" y="2064"/>
                </a:cubicBezTo>
                <a:lnTo>
                  <a:pt x="780" y="2058"/>
                </a:lnTo>
                <a:cubicBezTo>
                  <a:pt x="780" y="2060"/>
                  <a:pt x="780" y="2061"/>
                  <a:pt x="779" y="2062"/>
                </a:cubicBezTo>
                <a:lnTo>
                  <a:pt x="779" y="2062"/>
                </a:lnTo>
                <a:cubicBezTo>
                  <a:pt x="778" y="2061"/>
                  <a:pt x="777" y="2058"/>
                  <a:pt x="780" y="2058"/>
                </a:cubicBezTo>
                <a:cubicBezTo>
                  <a:pt x="780" y="2047"/>
                  <a:pt x="786" y="2036"/>
                  <a:pt x="786" y="2036"/>
                </a:cubicBezTo>
                <a:lnTo>
                  <a:pt x="791" y="2036"/>
                </a:lnTo>
                <a:cubicBezTo>
                  <a:pt x="791" y="2020"/>
                  <a:pt x="791" y="2031"/>
                  <a:pt x="803" y="2014"/>
                </a:cubicBezTo>
                <a:lnTo>
                  <a:pt x="803" y="2009"/>
                </a:lnTo>
                <a:lnTo>
                  <a:pt x="808" y="2003"/>
                </a:lnTo>
                <a:lnTo>
                  <a:pt x="803" y="2003"/>
                </a:lnTo>
                <a:cubicBezTo>
                  <a:pt x="803" y="1992"/>
                  <a:pt x="803" y="1992"/>
                  <a:pt x="808" y="1986"/>
                </a:cubicBezTo>
                <a:cubicBezTo>
                  <a:pt x="808" y="1975"/>
                  <a:pt x="819" y="1975"/>
                  <a:pt x="819" y="1959"/>
                </a:cubicBezTo>
                <a:cubicBezTo>
                  <a:pt x="819" y="1948"/>
                  <a:pt x="830" y="1953"/>
                  <a:pt x="830" y="1937"/>
                </a:cubicBezTo>
                <a:lnTo>
                  <a:pt x="830" y="1931"/>
                </a:lnTo>
                <a:lnTo>
                  <a:pt x="836" y="1931"/>
                </a:lnTo>
                <a:lnTo>
                  <a:pt x="830" y="1926"/>
                </a:lnTo>
                <a:lnTo>
                  <a:pt x="836" y="1926"/>
                </a:lnTo>
                <a:cubicBezTo>
                  <a:pt x="841" y="1926"/>
                  <a:pt x="841" y="1909"/>
                  <a:pt x="847" y="1903"/>
                </a:cubicBezTo>
                <a:lnTo>
                  <a:pt x="841" y="1903"/>
                </a:lnTo>
                <a:cubicBezTo>
                  <a:pt x="836" y="1876"/>
                  <a:pt x="863" y="1865"/>
                  <a:pt x="869" y="1815"/>
                </a:cubicBezTo>
                <a:lnTo>
                  <a:pt x="874" y="1815"/>
                </a:lnTo>
                <a:lnTo>
                  <a:pt x="874" y="1809"/>
                </a:lnTo>
                <a:cubicBezTo>
                  <a:pt x="877" y="1809"/>
                  <a:pt x="879" y="1809"/>
                  <a:pt x="880" y="1809"/>
                </a:cubicBezTo>
                <a:lnTo>
                  <a:pt x="880" y="1809"/>
                </a:lnTo>
                <a:cubicBezTo>
                  <a:pt x="890" y="1801"/>
                  <a:pt x="888" y="1807"/>
                  <a:pt x="902" y="1793"/>
                </a:cubicBezTo>
                <a:lnTo>
                  <a:pt x="913" y="1787"/>
                </a:lnTo>
                <a:lnTo>
                  <a:pt x="919" y="1787"/>
                </a:lnTo>
                <a:lnTo>
                  <a:pt x="930" y="1771"/>
                </a:lnTo>
                <a:lnTo>
                  <a:pt x="930" y="1782"/>
                </a:lnTo>
                <a:cubicBezTo>
                  <a:pt x="946" y="1765"/>
                  <a:pt x="952" y="1771"/>
                  <a:pt x="969" y="1759"/>
                </a:cubicBezTo>
                <a:lnTo>
                  <a:pt x="969" y="1765"/>
                </a:lnTo>
                <a:cubicBezTo>
                  <a:pt x="980" y="1754"/>
                  <a:pt x="980" y="1765"/>
                  <a:pt x="996" y="1743"/>
                </a:cubicBezTo>
                <a:lnTo>
                  <a:pt x="1002" y="1737"/>
                </a:lnTo>
                <a:lnTo>
                  <a:pt x="1007" y="1737"/>
                </a:lnTo>
                <a:lnTo>
                  <a:pt x="1007" y="1732"/>
                </a:lnTo>
                <a:cubicBezTo>
                  <a:pt x="1024" y="1732"/>
                  <a:pt x="1029" y="1726"/>
                  <a:pt x="1040" y="1715"/>
                </a:cubicBezTo>
                <a:lnTo>
                  <a:pt x="1035" y="1710"/>
                </a:lnTo>
                <a:cubicBezTo>
                  <a:pt x="1057" y="1682"/>
                  <a:pt x="1096" y="1676"/>
                  <a:pt x="1123" y="1654"/>
                </a:cubicBezTo>
                <a:lnTo>
                  <a:pt x="1123" y="1660"/>
                </a:lnTo>
                <a:lnTo>
                  <a:pt x="1135" y="1649"/>
                </a:lnTo>
                <a:cubicBezTo>
                  <a:pt x="1140" y="1649"/>
                  <a:pt x="1135" y="1654"/>
                  <a:pt x="1135" y="1654"/>
                </a:cubicBezTo>
                <a:lnTo>
                  <a:pt x="1135" y="1654"/>
                </a:lnTo>
                <a:cubicBezTo>
                  <a:pt x="1146" y="1643"/>
                  <a:pt x="1135" y="1649"/>
                  <a:pt x="1151" y="1632"/>
                </a:cubicBezTo>
                <a:cubicBezTo>
                  <a:pt x="1154" y="1632"/>
                  <a:pt x="1155" y="1633"/>
                  <a:pt x="1156" y="1634"/>
                </a:cubicBezTo>
                <a:lnTo>
                  <a:pt x="1156" y="1634"/>
                </a:lnTo>
                <a:cubicBezTo>
                  <a:pt x="1169" y="1622"/>
                  <a:pt x="1182" y="1613"/>
                  <a:pt x="1195" y="1605"/>
                </a:cubicBezTo>
                <a:cubicBezTo>
                  <a:pt x="1201" y="1599"/>
                  <a:pt x="1206" y="1599"/>
                  <a:pt x="1218" y="1593"/>
                </a:cubicBezTo>
                <a:cubicBezTo>
                  <a:pt x="1229" y="1704"/>
                  <a:pt x="1245" y="1843"/>
                  <a:pt x="1262" y="1953"/>
                </a:cubicBezTo>
                <a:lnTo>
                  <a:pt x="1262" y="1964"/>
                </a:lnTo>
                <a:lnTo>
                  <a:pt x="1262" y="1975"/>
                </a:lnTo>
                <a:cubicBezTo>
                  <a:pt x="1262" y="1975"/>
                  <a:pt x="1262" y="2003"/>
                  <a:pt x="1273" y="2036"/>
                </a:cubicBezTo>
                <a:cubicBezTo>
                  <a:pt x="1273" y="2042"/>
                  <a:pt x="1262" y="2047"/>
                  <a:pt x="1262" y="2058"/>
                </a:cubicBezTo>
                <a:lnTo>
                  <a:pt x="1256" y="2064"/>
                </a:lnTo>
                <a:cubicBezTo>
                  <a:pt x="1256" y="2069"/>
                  <a:pt x="1256" y="2075"/>
                  <a:pt x="1251" y="2086"/>
                </a:cubicBezTo>
                <a:cubicBezTo>
                  <a:pt x="1251" y="2092"/>
                  <a:pt x="1245" y="2097"/>
                  <a:pt x="1245" y="2103"/>
                </a:cubicBezTo>
                <a:cubicBezTo>
                  <a:pt x="1237" y="2110"/>
                  <a:pt x="1232" y="2116"/>
                  <a:pt x="1230" y="2116"/>
                </a:cubicBezTo>
                <a:lnTo>
                  <a:pt x="1230" y="2116"/>
                </a:lnTo>
                <a:cubicBezTo>
                  <a:pt x="1230" y="2115"/>
                  <a:pt x="1229" y="2114"/>
                  <a:pt x="1229" y="2114"/>
                </a:cubicBezTo>
                <a:lnTo>
                  <a:pt x="1229" y="2114"/>
                </a:lnTo>
                <a:cubicBezTo>
                  <a:pt x="1229" y="2115"/>
                  <a:pt x="1229" y="2116"/>
                  <a:pt x="1230" y="2116"/>
                </a:cubicBezTo>
                <a:cubicBezTo>
                  <a:pt x="1230" y="2116"/>
                  <a:pt x="1230" y="2116"/>
                  <a:pt x="1230" y="2116"/>
                </a:cubicBezTo>
                <a:lnTo>
                  <a:pt x="1230" y="2116"/>
                </a:lnTo>
                <a:cubicBezTo>
                  <a:pt x="1231" y="2121"/>
                  <a:pt x="1223" y="2125"/>
                  <a:pt x="1223" y="2125"/>
                </a:cubicBezTo>
                <a:cubicBezTo>
                  <a:pt x="1223" y="2125"/>
                  <a:pt x="980" y="2473"/>
                  <a:pt x="969" y="2584"/>
                </a:cubicBezTo>
                <a:cubicBezTo>
                  <a:pt x="969" y="2590"/>
                  <a:pt x="969" y="2595"/>
                  <a:pt x="974" y="2595"/>
                </a:cubicBezTo>
                <a:cubicBezTo>
                  <a:pt x="974" y="2598"/>
                  <a:pt x="973" y="2599"/>
                  <a:pt x="972" y="2600"/>
                </a:cubicBezTo>
                <a:lnTo>
                  <a:pt x="972" y="2600"/>
                </a:lnTo>
                <a:cubicBezTo>
                  <a:pt x="971" y="2600"/>
                  <a:pt x="971" y="2599"/>
                  <a:pt x="971" y="2599"/>
                </a:cubicBezTo>
                <a:cubicBezTo>
                  <a:pt x="970" y="2599"/>
                  <a:pt x="969" y="2600"/>
                  <a:pt x="969" y="2601"/>
                </a:cubicBezTo>
                <a:cubicBezTo>
                  <a:pt x="969" y="2601"/>
                  <a:pt x="970" y="2601"/>
                  <a:pt x="972" y="2600"/>
                </a:cubicBezTo>
                <a:lnTo>
                  <a:pt x="972" y="2600"/>
                </a:lnTo>
                <a:cubicBezTo>
                  <a:pt x="973" y="2601"/>
                  <a:pt x="974" y="2605"/>
                  <a:pt x="976" y="2605"/>
                </a:cubicBezTo>
                <a:cubicBezTo>
                  <a:pt x="977" y="2605"/>
                  <a:pt x="978" y="2604"/>
                  <a:pt x="980" y="2601"/>
                </a:cubicBezTo>
                <a:lnTo>
                  <a:pt x="980" y="2612"/>
                </a:lnTo>
                <a:cubicBezTo>
                  <a:pt x="980" y="2612"/>
                  <a:pt x="980" y="2601"/>
                  <a:pt x="985" y="2601"/>
                </a:cubicBezTo>
                <a:lnTo>
                  <a:pt x="980" y="2595"/>
                </a:lnTo>
                <a:lnTo>
                  <a:pt x="985" y="2590"/>
                </a:lnTo>
                <a:cubicBezTo>
                  <a:pt x="985" y="2584"/>
                  <a:pt x="980" y="2573"/>
                  <a:pt x="985" y="2567"/>
                </a:cubicBezTo>
                <a:cubicBezTo>
                  <a:pt x="989" y="2566"/>
                  <a:pt x="991" y="2565"/>
                  <a:pt x="993" y="2565"/>
                </a:cubicBezTo>
                <a:cubicBezTo>
                  <a:pt x="996" y="2565"/>
                  <a:pt x="996" y="2567"/>
                  <a:pt x="996" y="2567"/>
                </a:cubicBezTo>
                <a:lnTo>
                  <a:pt x="1002" y="2562"/>
                </a:lnTo>
                <a:lnTo>
                  <a:pt x="1002" y="2562"/>
                </a:lnTo>
                <a:cubicBezTo>
                  <a:pt x="996" y="2567"/>
                  <a:pt x="996" y="2573"/>
                  <a:pt x="1002" y="2573"/>
                </a:cubicBezTo>
                <a:cubicBezTo>
                  <a:pt x="1004" y="2570"/>
                  <a:pt x="1004" y="2570"/>
                  <a:pt x="1004" y="2570"/>
                </a:cubicBezTo>
                <a:cubicBezTo>
                  <a:pt x="1003" y="2570"/>
                  <a:pt x="1002" y="2570"/>
                  <a:pt x="1002" y="2567"/>
                </a:cubicBezTo>
                <a:cubicBezTo>
                  <a:pt x="1002" y="2566"/>
                  <a:pt x="1002" y="2565"/>
                  <a:pt x="1003" y="2565"/>
                </a:cubicBezTo>
                <a:cubicBezTo>
                  <a:pt x="1005" y="2565"/>
                  <a:pt x="1007" y="2567"/>
                  <a:pt x="1007" y="2567"/>
                </a:cubicBezTo>
                <a:lnTo>
                  <a:pt x="1013" y="2562"/>
                </a:lnTo>
                <a:lnTo>
                  <a:pt x="1013" y="2556"/>
                </a:lnTo>
                <a:cubicBezTo>
                  <a:pt x="1024" y="2556"/>
                  <a:pt x="1013" y="2540"/>
                  <a:pt x="1029" y="2540"/>
                </a:cubicBezTo>
                <a:lnTo>
                  <a:pt x="996" y="2590"/>
                </a:lnTo>
                <a:lnTo>
                  <a:pt x="980" y="2612"/>
                </a:lnTo>
                <a:lnTo>
                  <a:pt x="1029" y="2639"/>
                </a:lnTo>
                <a:lnTo>
                  <a:pt x="1057" y="2595"/>
                </a:lnTo>
                <a:cubicBezTo>
                  <a:pt x="1057" y="2595"/>
                  <a:pt x="1060" y="2593"/>
                  <a:pt x="1061" y="2593"/>
                </a:cubicBezTo>
                <a:cubicBezTo>
                  <a:pt x="1062" y="2593"/>
                  <a:pt x="1063" y="2593"/>
                  <a:pt x="1063" y="2595"/>
                </a:cubicBezTo>
                <a:lnTo>
                  <a:pt x="1068" y="2584"/>
                </a:lnTo>
                <a:lnTo>
                  <a:pt x="1079" y="2584"/>
                </a:lnTo>
                <a:cubicBezTo>
                  <a:pt x="1084" y="2574"/>
                  <a:pt x="1085" y="2561"/>
                  <a:pt x="1088" y="2561"/>
                </a:cubicBezTo>
                <a:cubicBezTo>
                  <a:pt x="1089" y="2561"/>
                  <a:pt x="1090" y="2561"/>
                  <a:pt x="1090" y="2562"/>
                </a:cubicBezTo>
                <a:cubicBezTo>
                  <a:pt x="1090" y="2545"/>
                  <a:pt x="1096" y="2540"/>
                  <a:pt x="1107" y="2529"/>
                </a:cubicBezTo>
                <a:cubicBezTo>
                  <a:pt x="1107" y="2531"/>
                  <a:pt x="1107" y="2532"/>
                  <a:pt x="1108" y="2532"/>
                </a:cubicBezTo>
                <a:cubicBezTo>
                  <a:pt x="1110" y="2532"/>
                  <a:pt x="1113" y="2528"/>
                  <a:pt x="1114" y="2528"/>
                </a:cubicBezTo>
                <a:lnTo>
                  <a:pt x="1114" y="2528"/>
                </a:lnTo>
                <a:cubicBezTo>
                  <a:pt x="1114" y="2528"/>
                  <a:pt x="1114" y="2529"/>
                  <a:pt x="1112" y="2534"/>
                </a:cubicBezTo>
                <a:cubicBezTo>
                  <a:pt x="1118" y="2529"/>
                  <a:pt x="1112" y="2529"/>
                  <a:pt x="1118" y="2518"/>
                </a:cubicBezTo>
                <a:cubicBezTo>
                  <a:pt x="1119" y="2516"/>
                  <a:pt x="1121" y="2515"/>
                  <a:pt x="1121" y="2515"/>
                </a:cubicBezTo>
                <a:cubicBezTo>
                  <a:pt x="1123" y="2515"/>
                  <a:pt x="1123" y="2521"/>
                  <a:pt x="1123" y="2529"/>
                </a:cubicBezTo>
                <a:lnTo>
                  <a:pt x="1123" y="2518"/>
                </a:lnTo>
                <a:lnTo>
                  <a:pt x="1123" y="2512"/>
                </a:lnTo>
                <a:cubicBezTo>
                  <a:pt x="1126" y="2509"/>
                  <a:pt x="1128" y="2509"/>
                  <a:pt x="1128" y="2509"/>
                </a:cubicBezTo>
                <a:cubicBezTo>
                  <a:pt x="1129" y="2509"/>
                  <a:pt x="1129" y="2509"/>
                  <a:pt x="1129" y="2507"/>
                </a:cubicBezTo>
                <a:lnTo>
                  <a:pt x="1123" y="2501"/>
                </a:lnTo>
                <a:lnTo>
                  <a:pt x="1129" y="2501"/>
                </a:lnTo>
                <a:lnTo>
                  <a:pt x="1129" y="2490"/>
                </a:lnTo>
                <a:lnTo>
                  <a:pt x="1129" y="2484"/>
                </a:lnTo>
                <a:cubicBezTo>
                  <a:pt x="1129" y="2486"/>
                  <a:pt x="1129" y="2486"/>
                  <a:pt x="1130" y="2486"/>
                </a:cubicBezTo>
                <a:cubicBezTo>
                  <a:pt x="1132" y="2486"/>
                  <a:pt x="1137" y="2483"/>
                  <a:pt x="1139" y="2483"/>
                </a:cubicBezTo>
                <a:cubicBezTo>
                  <a:pt x="1140" y="2483"/>
                  <a:pt x="1140" y="2483"/>
                  <a:pt x="1140" y="2484"/>
                </a:cubicBezTo>
                <a:cubicBezTo>
                  <a:pt x="1140" y="2479"/>
                  <a:pt x="1140" y="2479"/>
                  <a:pt x="1146" y="2473"/>
                </a:cubicBezTo>
                <a:lnTo>
                  <a:pt x="1140" y="2473"/>
                </a:lnTo>
                <a:cubicBezTo>
                  <a:pt x="1142" y="2467"/>
                  <a:pt x="1144" y="2465"/>
                  <a:pt x="1144" y="2465"/>
                </a:cubicBezTo>
                <a:cubicBezTo>
                  <a:pt x="1145" y="2465"/>
                  <a:pt x="1145" y="2466"/>
                  <a:pt x="1145" y="2466"/>
                </a:cubicBezTo>
                <a:cubicBezTo>
                  <a:pt x="1146" y="2466"/>
                  <a:pt x="1146" y="2466"/>
                  <a:pt x="1146" y="2462"/>
                </a:cubicBezTo>
                <a:lnTo>
                  <a:pt x="1140" y="2462"/>
                </a:lnTo>
                <a:cubicBezTo>
                  <a:pt x="1151" y="2457"/>
                  <a:pt x="1146" y="2446"/>
                  <a:pt x="1157" y="2435"/>
                </a:cubicBezTo>
                <a:lnTo>
                  <a:pt x="1157" y="2446"/>
                </a:lnTo>
                <a:cubicBezTo>
                  <a:pt x="1168" y="2435"/>
                  <a:pt x="1173" y="2424"/>
                  <a:pt x="1173" y="2407"/>
                </a:cubicBezTo>
                <a:cubicBezTo>
                  <a:pt x="1179" y="2407"/>
                  <a:pt x="1179" y="2407"/>
                  <a:pt x="1184" y="2401"/>
                </a:cubicBezTo>
                <a:cubicBezTo>
                  <a:pt x="1195" y="2396"/>
                  <a:pt x="1195" y="2396"/>
                  <a:pt x="1184" y="2390"/>
                </a:cubicBezTo>
                <a:cubicBezTo>
                  <a:pt x="1193" y="2381"/>
                  <a:pt x="1195" y="2372"/>
                  <a:pt x="1198" y="2372"/>
                </a:cubicBezTo>
                <a:cubicBezTo>
                  <a:pt x="1199" y="2372"/>
                  <a:pt x="1200" y="2373"/>
                  <a:pt x="1201" y="2374"/>
                </a:cubicBezTo>
                <a:lnTo>
                  <a:pt x="1206" y="2368"/>
                </a:lnTo>
                <a:lnTo>
                  <a:pt x="1201" y="2368"/>
                </a:lnTo>
                <a:cubicBezTo>
                  <a:pt x="1218" y="2363"/>
                  <a:pt x="1206" y="2346"/>
                  <a:pt x="1223" y="2341"/>
                </a:cubicBezTo>
                <a:lnTo>
                  <a:pt x="1223" y="2335"/>
                </a:lnTo>
                <a:lnTo>
                  <a:pt x="1229" y="2341"/>
                </a:lnTo>
                <a:lnTo>
                  <a:pt x="1240" y="2318"/>
                </a:lnTo>
                <a:lnTo>
                  <a:pt x="1234" y="2318"/>
                </a:lnTo>
                <a:cubicBezTo>
                  <a:pt x="1234" y="2313"/>
                  <a:pt x="1234" y="2313"/>
                  <a:pt x="1240" y="2307"/>
                </a:cubicBezTo>
                <a:cubicBezTo>
                  <a:pt x="1240" y="2310"/>
                  <a:pt x="1240" y="2310"/>
                  <a:pt x="1241" y="2310"/>
                </a:cubicBezTo>
                <a:cubicBezTo>
                  <a:pt x="1244" y="2310"/>
                  <a:pt x="1251" y="2296"/>
                  <a:pt x="1251" y="2296"/>
                </a:cubicBezTo>
                <a:cubicBezTo>
                  <a:pt x="1256" y="2291"/>
                  <a:pt x="1256" y="2296"/>
                  <a:pt x="1262" y="2285"/>
                </a:cubicBezTo>
                <a:cubicBezTo>
                  <a:pt x="1262" y="2280"/>
                  <a:pt x="1267" y="2269"/>
                  <a:pt x="1278" y="2263"/>
                </a:cubicBezTo>
                <a:lnTo>
                  <a:pt x="1284" y="2263"/>
                </a:lnTo>
                <a:cubicBezTo>
                  <a:pt x="1295" y="2390"/>
                  <a:pt x="1317" y="2529"/>
                  <a:pt x="1339" y="2617"/>
                </a:cubicBezTo>
                <a:cubicBezTo>
                  <a:pt x="1323" y="2623"/>
                  <a:pt x="1312" y="2639"/>
                  <a:pt x="1295" y="2656"/>
                </a:cubicBezTo>
                <a:cubicBezTo>
                  <a:pt x="1267" y="2695"/>
                  <a:pt x="1278" y="2750"/>
                  <a:pt x="1295" y="2761"/>
                </a:cubicBezTo>
                <a:lnTo>
                  <a:pt x="1312" y="2761"/>
                </a:lnTo>
                <a:cubicBezTo>
                  <a:pt x="1312" y="2761"/>
                  <a:pt x="1306" y="2767"/>
                  <a:pt x="1312" y="2767"/>
                </a:cubicBezTo>
                <a:lnTo>
                  <a:pt x="1323" y="2767"/>
                </a:lnTo>
                <a:cubicBezTo>
                  <a:pt x="1323" y="2767"/>
                  <a:pt x="1312" y="2767"/>
                  <a:pt x="1317" y="2761"/>
                </a:cubicBezTo>
                <a:lnTo>
                  <a:pt x="1334" y="2761"/>
                </a:lnTo>
                <a:cubicBezTo>
                  <a:pt x="1339" y="2761"/>
                  <a:pt x="1323" y="2761"/>
                  <a:pt x="1339" y="2756"/>
                </a:cubicBezTo>
                <a:lnTo>
                  <a:pt x="1339" y="2778"/>
                </a:lnTo>
                <a:cubicBezTo>
                  <a:pt x="1339" y="2783"/>
                  <a:pt x="1339" y="2789"/>
                  <a:pt x="1345" y="2794"/>
                </a:cubicBezTo>
                <a:lnTo>
                  <a:pt x="1339" y="2794"/>
                </a:lnTo>
                <a:cubicBezTo>
                  <a:pt x="1339" y="2794"/>
                  <a:pt x="1350" y="2794"/>
                  <a:pt x="1339" y="2805"/>
                </a:cubicBezTo>
                <a:cubicBezTo>
                  <a:pt x="1345" y="2805"/>
                  <a:pt x="1345" y="2805"/>
                  <a:pt x="1345" y="2811"/>
                </a:cubicBezTo>
                <a:cubicBezTo>
                  <a:pt x="1339" y="2811"/>
                  <a:pt x="1339" y="2816"/>
                  <a:pt x="1339" y="2816"/>
                </a:cubicBezTo>
                <a:lnTo>
                  <a:pt x="1345" y="2816"/>
                </a:lnTo>
                <a:lnTo>
                  <a:pt x="1339" y="2822"/>
                </a:lnTo>
                <a:lnTo>
                  <a:pt x="1345" y="2822"/>
                </a:lnTo>
                <a:lnTo>
                  <a:pt x="1339" y="2833"/>
                </a:lnTo>
                <a:lnTo>
                  <a:pt x="1350" y="2833"/>
                </a:lnTo>
                <a:lnTo>
                  <a:pt x="1350" y="2839"/>
                </a:lnTo>
                <a:cubicBezTo>
                  <a:pt x="1361" y="2839"/>
                  <a:pt x="1345" y="2844"/>
                  <a:pt x="1350" y="2844"/>
                </a:cubicBezTo>
                <a:cubicBezTo>
                  <a:pt x="1350" y="2847"/>
                  <a:pt x="1353" y="2847"/>
                  <a:pt x="1356" y="2847"/>
                </a:cubicBezTo>
                <a:cubicBezTo>
                  <a:pt x="1359" y="2847"/>
                  <a:pt x="1361" y="2847"/>
                  <a:pt x="1361" y="2850"/>
                </a:cubicBezTo>
                <a:lnTo>
                  <a:pt x="1350" y="2850"/>
                </a:lnTo>
                <a:cubicBezTo>
                  <a:pt x="1350" y="2850"/>
                  <a:pt x="1355" y="2855"/>
                  <a:pt x="1359" y="2855"/>
                </a:cubicBezTo>
                <a:cubicBezTo>
                  <a:pt x="1360" y="2855"/>
                  <a:pt x="1361" y="2853"/>
                  <a:pt x="1361" y="2850"/>
                </a:cubicBezTo>
                <a:lnTo>
                  <a:pt x="1361" y="2850"/>
                </a:lnTo>
                <a:cubicBezTo>
                  <a:pt x="1361" y="2861"/>
                  <a:pt x="1350" y="2861"/>
                  <a:pt x="1350" y="2861"/>
                </a:cubicBezTo>
                <a:lnTo>
                  <a:pt x="1361" y="2861"/>
                </a:lnTo>
                <a:cubicBezTo>
                  <a:pt x="1361" y="2861"/>
                  <a:pt x="1367" y="2861"/>
                  <a:pt x="1361" y="2866"/>
                </a:cubicBezTo>
                <a:lnTo>
                  <a:pt x="1367" y="2866"/>
                </a:lnTo>
                <a:cubicBezTo>
                  <a:pt x="1367" y="2869"/>
                  <a:pt x="1368" y="2869"/>
                  <a:pt x="1370" y="2869"/>
                </a:cubicBezTo>
                <a:cubicBezTo>
                  <a:pt x="1371" y="2869"/>
                  <a:pt x="1372" y="2869"/>
                  <a:pt x="1372" y="2872"/>
                </a:cubicBezTo>
                <a:lnTo>
                  <a:pt x="1372" y="2877"/>
                </a:lnTo>
                <a:lnTo>
                  <a:pt x="1378" y="2888"/>
                </a:lnTo>
                <a:lnTo>
                  <a:pt x="1389" y="2888"/>
                </a:lnTo>
                <a:cubicBezTo>
                  <a:pt x="1384" y="2891"/>
                  <a:pt x="1384" y="2891"/>
                  <a:pt x="1385" y="2891"/>
                </a:cubicBezTo>
                <a:cubicBezTo>
                  <a:pt x="1386" y="2891"/>
                  <a:pt x="1389" y="2891"/>
                  <a:pt x="1389" y="2894"/>
                </a:cubicBezTo>
                <a:lnTo>
                  <a:pt x="1395" y="2894"/>
                </a:lnTo>
                <a:lnTo>
                  <a:pt x="1395" y="2899"/>
                </a:lnTo>
                <a:cubicBezTo>
                  <a:pt x="1395" y="2899"/>
                  <a:pt x="1395" y="2894"/>
                  <a:pt x="1400" y="2894"/>
                </a:cubicBezTo>
                <a:lnTo>
                  <a:pt x="1406" y="2894"/>
                </a:lnTo>
                <a:lnTo>
                  <a:pt x="1406" y="2899"/>
                </a:lnTo>
                <a:lnTo>
                  <a:pt x="1417" y="2899"/>
                </a:lnTo>
                <a:lnTo>
                  <a:pt x="1417" y="2905"/>
                </a:lnTo>
                <a:lnTo>
                  <a:pt x="1422" y="2905"/>
                </a:lnTo>
                <a:cubicBezTo>
                  <a:pt x="1426" y="2905"/>
                  <a:pt x="1427" y="2910"/>
                  <a:pt x="1428" y="2910"/>
                </a:cubicBezTo>
                <a:cubicBezTo>
                  <a:pt x="1428" y="2910"/>
                  <a:pt x="1428" y="2909"/>
                  <a:pt x="1428" y="2905"/>
                </a:cubicBezTo>
                <a:cubicBezTo>
                  <a:pt x="1429" y="2904"/>
                  <a:pt x="1429" y="2904"/>
                  <a:pt x="1430" y="2904"/>
                </a:cubicBezTo>
                <a:cubicBezTo>
                  <a:pt x="1431" y="2904"/>
                  <a:pt x="1430" y="2909"/>
                  <a:pt x="1431" y="2909"/>
                </a:cubicBezTo>
                <a:cubicBezTo>
                  <a:pt x="1431" y="2909"/>
                  <a:pt x="1432" y="2908"/>
                  <a:pt x="1433" y="2905"/>
                </a:cubicBezTo>
                <a:lnTo>
                  <a:pt x="1433" y="2916"/>
                </a:lnTo>
                <a:lnTo>
                  <a:pt x="1433" y="2922"/>
                </a:lnTo>
                <a:cubicBezTo>
                  <a:pt x="1433" y="2924"/>
                  <a:pt x="1436" y="2924"/>
                  <a:pt x="1439" y="2924"/>
                </a:cubicBezTo>
                <a:cubicBezTo>
                  <a:pt x="1442" y="2924"/>
                  <a:pt x="1444" y="2924"/>
                  <a:pt x="1444" y="2927"/>
                </a:cubicBezTo>
                <a:lnTo>
                  <a:pt x="1444" y="2922"/>
                </a:lnTo>
                <a:cubicBezTo>
                  <a:pt x="1446" y="2917"/>
                  <a:pt x="1448" y="2915"/>
                  <a:pt x="1449" y="2915"/>
                </a:cubicBezTo>
                <a:cubicBezTo>
                  <a:pt x="1452" y="2915"/>
                  <a:pt x="1456" y="2922"/>
                  <a:pt x="1459" y="2922"/>
                </a:cubicBezTo>
                <a:cubicBezTo>
                  <a:pt x="1460" y="2922"/>
                  <a:pt x="1460" y="2922"/>
                  <a:pt x="1461" y="2922"/>
                </a:cubicBezTo>
                <a:lnTo>
                  <a:pt x="1461" y="2927"/>
                </a:lnTo>
                <a:cubicBezTo>
                  <a:pt x="1461" y="2927"/>
                  <a:pt x="1461" y="2922"/>
                  <a:pt x="1472" y="2922"/>
                </a:cubicBezTo>
                <a:lnTo>
                  <a:pt x="1472" y="2927"/>
                </a:lnTo>
                <a:cubicBezTo>
                  <a:pt x="1478" y="2927"/>
                  <a:pt x="1478" y="2922"/>
                  <a:pt x="1483" y="2922"/>
                </a:cubicBezTo>
                <a:lnTo>
                  <a:pt x="1489" y="2922"/>
                </a:lnTo>
                <a:lnTo>
                  <a:pt x="1489" y="2927"/>
                </a:lnTo>
                <a:cubicBezTo>
                  <a:pt x="1489" y="2927"/>
                  <a:pt x="1494" y="2925"/>
                  <a:pt x="1497" y="2925"/>
                </a:cubicBezTo>
                <a:cubicBezTo>
                  <a:pt x="1499" y="2925"/>
                  <a:pt x="1500" y="2925"/>
                  <a:pt x="1500" y="2927"/>
                </a:cubicBezTo>
                <a:lnTo>
                  <a:pt x="1500" y="2922"/>
                </a:lnTo>
                <a:cubicBezTo>
                  <a:pt x="1501" y="2923"/>
                  <a:pt x="1502" y="2923"/>
                  <a:pt x="1503" y="2923"/>
                </a:cubicBezTo>
                <a:cubicBezTo>
                  <a:pt x="1505" y="2923"/>
                  <a:pt x="1505" y="2920"/>
                  <a:pt x="1505" y="2920"/>
                </a:cubicBezTo>
                <a:cubicBezTo>
                  <a:pt x="1505" y="2920"/>
                  <a:pt x="1505" y="2920"/>
                  <a:pt x="1505" y="2922"/>
                </a:cubicBezTo>
                <a:lnTo>
                  <a:pt x="1505" y="2916"/>
                </a:lnTo>
                <a:lnTo>
                  <a:pt x="1511" y="2905"/>
                </a:lnTo>
                <a:cubicBezTo>
                  <a:pt x="1512" y="2908"/>
                  <a:pt x="1513" y="2909"/>
                  <a:pt x="1514" y="2909"/>
                </a:cubicBezTo>
                <a:cubicBezTo>
                  <a:pt x="1515" y="2909"/>
                  <a:pt x="1516" y="2906"/>
                  <a:pt x="1516" y="2905"/>
                </a:cubicBezTo>
                <a:lnTo>
                  <a:pt x="1516" y="2905"/>
                </a:lnTo>
                <a:cubicBezTo>
                  <a:pt x="1516" y="2905"/>
                  <a:pt x="1516" y="2905"/>
                  <a:pt x="1516" y="2905"/>
                </a:cubicBezTo>
                <a:cubicBezTo>
                  <a:pt x="1516" y="2904"/>
                  <a:pt x="1516" y="2904"/>
                  <a:pt x="1516" y="2904"/>
                </a:cubicBezTo>
                <a:cubicBezTo>
                  <a:pt x="1516" y="2904"/>
                  <a:pt x="1516" y="2904"/>
                  <a:pt x="1516" y="2905"/>
                </a:cubicBezTo>
                <a:lnTo>
                  <a:pt x="1516" y="2905"/>
                </a:lnTo>
                <a:cubicBezTo>
                  <a:pt x="1515" y="2905"/>
                  <a:pt x="1511" y="2904"/>
                  <a:pt x="1516" y="2899"/>
                </a:cubicBezTo>
                <a:lnTo>
                  <a:pt x="1533" y="2899"/>
                </a:lnTo>
                <a:cubicBezTo>
                  <a:pt x="1533" y="2898"/>
                  <a:pt x="1534" y="2898"/>
                  <a:pt x="1534" y="2898"/>
                </a:cubicBezTo>
                <a:cubicBezTo>
                  <a:pt x="1536" y="2898"/>
                  <a:pt x="1539" y="2899"/>
                  <a:pt x="1541" y="2899"/>
                </a:cubicBezTo>
                <a:cubicBezTo>
                  <a:pt x="1543" y="2899"/>
                  <a:pt x="1544" y="2898"/>
                  <a:pt x="1544" y="2894"/>
                </a:cubicBezTo>
                <a:lnTo>
                  <a:pt x="1544" y="2888"/>
                </a:lnTo>
                <a:cubicBezTo>
                  <a:pt x="1544" y="2888"/>
                  <a:pt x="1555" y="2877"/>
                  <a:pt x="1555" y="2872"/>
                </a:cubicBezTo>
                <a:cubicBezTo>
                  <a:pt x="1555" y="2869"/>
                  <a:pt x="1556" y="2869"/>
                  <a:pt x="1558" y="2869"/>
                </a:cubicBezTo>
                <a:cubicBezTo>
                  <a:pt x="1559" y="2869"/>
                  <a:pt x="1561" y="2869"/>
                  <a:pt x="1561" y="2866"/>
                </a:cubicBezTo>
                <a:cubicBezTo>
                  <a:pt x="1561" y="2863"/>
                  <a:pt x="1562" y="2863"/>
                  <a:pt x="1563" y="2863"/>
                </a:cubicBezTo>
                <a:cubicBezTo>
                  <a:pt x="1565" y="2863"/>
                  <a:pt x="1566" y="2863"/>
                  <a:pt x="1566" y="2861"/>
                </a:cubicBezTo>
                <a:cubicBezTo>
                  <a:pt x="1566" y="2861"/>
                  <a:pt x="1566" y="2850"/>
                  <a:pt x="1561" y="2850"/>
                </a:cubicBezTo>
                <a:lnTo>
                  <a:pt x="1566" y="2850"/>
                </a:lnTo>
                <a:lnTo>
                  <a:pt x="1566" y="2844"/>
                </a:lnTo>
                <a:lnTo>
                  <a:pt x="1566" y="2839"/>
                </a:lnTo>
                <a:cubicBezTo>
                  <a:pt x="1566" y="2836"/>
                  <a:pt x="1568" y="2836"/>
                  <a:pt x="1568" y="2836"/>
                </a:cubicBezTo>
                <a:cubicBezTo>
                  <a:pt x="1569" y="2836"/>
                  <a:pt x="1569" y="2836"/>
                  <a:pt x="1566" y="2833"/>
                </a:cubicBezTo>
                <a:cubicBezTo>
                  <a:pt x="1566" y="2833"/>
                  <a:pt x="1566" y="2828"/>
                  <a:pt x="1568" y="2828"/>
                </a:cubicBezTo>
                <a:cubicBezTo>
                  <a:pt x="1569" y="2828"/>
                  <a:pt x="1570" y="2829"/>
                  <a:pt x="1572" y="2833"/>
                </a:cubicBezTo>
                <a:lnTo>
                  <a:pt x="1572" y="2816"/>
                </a:lnTo>
                <a:cubicBezTo>
                  <a:pt x="1572" y="2811"/>
                  <a:pt x="1588" y="2805"/>
                  <a:pt x="1588" y="2794"/>
                </a:cubicBezTo>
                <a:cubicBezTo>
                  <a:pt x="1588" y="2789"/>
                  <a:pt x="1594" y="2778"/>
                  <a:pt x="1594" y="2767"/>
                </a:cubicBezTo>
                <a:lnTo>
                  <a:pt x="1588" y="2761"/>
                </a:lnTo>
                <a:cubicBezTo>
                  <a:pt x="1588" y="2756"/>
                  <a:pt x="1583" y="2750"/>
                  <a:pt x="1583" y="2739"/>
                </a:cubicBezTo>
                <a:lnTo>
                  <a:pt x="1588" y="2739"/>
                </a:lnTo>
                <a:cubicBezTo>
                  <a:pt x="1583" y="2739"/>
                  <a:pt x="1588" y="2733"/>
                  <a:pt x="1588" y="2733"/>
                </a:cubicBezTo>
                <a:cubicBezTo>
                  <a:pt x="1583" y="2733"/>
                  <a:pt x="1588" y="2728"/>
                  <a:pt x="1588" y="2728"/>
                </a:cubicBezTo>
                <a:lnTo>
                  <a:pt x="1588" y="2711"/>
                </a:lnTo>
                <a:lnTo>
                  <a:pt x="1583" y="2711"/>
                </a:lnTo>
                <a:cubicBezTo>
                  <a:pt x="1588" y="2711"/>
                  <a:pt x="1588" y="2711"/>
                  <a:pt x="1588" y="2706"/>
                </a:cubicBezTo>
                <a:lnTo>
                  <a:pt x="1583" y="2706"/>
                </a:lnTo>
                <a:cubicBezTo>
                  <a:pt x="1583" y="2706"/>
                  <a:pt x="1572" y="2706"/>
                  <a:pt x="1572" y="2700"/>
                </a:cubicBezTo>
                <a:lnTo>
                  <a:pt x="1572" y="2695"/>
                </a:lnTo>
                <a:lnTo>
                  <a:pt x="1566" y="2695"/>
                </a:lnTo>
                <a:lnTo>
                  <a:pt x="1566" y="2684"/>
                </a:lnTo>
                <a:cubicBezTo>
                  <a:pt x="1562" y="2684"/>
                  <a:pt x="1561" y="2680"/>
                  <a:pt x="1563" y="2679"/>
                </a:cubicBezTo>
                <a:lnTo>
                  <a:pt x="1563" y="2679"/>
                </a:lnTo>
                <a:cubicBezTo>
                  <a:pt x="1563" y="2679"/>
                  <a:pt x="1564" y="2680"/>
                  <a:pt x="1564" y="2680"/>
                </a:cubicBezTo>
                <a:cubicBezTo>
                  <a:pt x="1564" y="2680"/>
                  <a:pt x="1565" y="2679"/>
                  <a:pt x="1566" y="2678"/>
                </a:cubicBezTo>
                <a:cubicBezTo>
                  <a:pt x="1565" y="2678"/>
                  <a:pt x="1564" y="2678"/>
                  <a:pt x="1563" y="2679"/>
                </a:cubicBezTo>
                <a:lnTo>
                  <a:pt x="1563" y="2679"/>
                </a:lnTo>
                <a:cubicBezTo>
                  <a:pt x="1563" y="2677"/>
                  <a:pt x="1564" y="2673"/>
                  <a:pt x="1561" y="2673"/>
                </a:cubicBezTo>
                <a:lnTo>
                  <a:pt x="1561" y="2667"/>
                </a:lnTo>
                <a:cubicBezTo>
                  <a:pt x="1561" y="2667"/>
                  <a:pt x="1558" y="2669"/>
                  <a:pt x="1557" y="2669"/>
                </a:cubicBezTo>
                <a:cubicBezTo>
                  <a:pt x="1556" y="2669"/>
                  <a:pt x="1555" y="2669"/>
                  <a:pt x="1555" y="2667"/>
                </a:cubicBezTo>
                <a:cubicBezTo>
                  <a:pt x="1555" y="2650"/>
                  <a:pt x="1539" y="2645"/>
                  <a:pt x="1533" y="2628"/>
                </a:cubicBezTo>
                <a:cubicBezTo>
                  <a:pt x="1527" y="2628"/>
                  <a:pt x="1516" y="2628"/>
                  <a:pt x="1511" y="2623"/>
                </a:cubicBezTo>
                <a:lnTo>
                  <a:pt x="1505" y="2617"/>
                </a:lnTo>
                <a:lnTo>
                  <a:pt x="1505" y="2623"/>
                </a:lnTo>
                <a:lnTo>
                  <a:pt x="1500" y="2623"/>
                </a:lnTo>
                <a:cubicBezTo>
                  <a:pt x="1489" y="2617"/>
                  <a:pt x="1483" y="2612"/>
                  <a:pt x="1478" y="2612"/>
                </a:cubicBezTo>
                <a:cubicBezTo>
                  <a:pt x="1477" y="2612"/>
                  <a:pt x="1476" y="2613"/>
                  <a:pt x="1476" y="2613"/>
                </a:cubicBezTo>
                <a:cubicBezTo>
                  <a:pt x="1473" y="2613"/>
                  <a:pt x="1477" y="2601"/>
                  <a:pt x="1472" y="2601"/>
                </a:cubicBezTo>
                <a:cubicBezTo>
                  <a:pt x="1461" y="2601"/>
                  <a:pt x="1461" y="2601"/>
                  <a:pt x="1455" y="2612"/>
                </a:cubicBezTo>
                <a:lnTo>
                  <a:pt x="1455" y="2601"/>
                </a:lnTo>
                <a:lnTo>
                  <a:pt x="1461" y="2601"/>
                </a:lnTo>
                <a:cubicBezTo>
                  <a:pt x="1461" y="2595"/>
                  <a:pt x="1450" y="2567"/>
                  <a:pt x="1461" y="2567"/>
                </a:cubicBezTo>
                <a:cubicBezTo>
                  <a:pt x="1455" y="2545"/>
                  <a:pt x="1455" y="2540"/>
                  <a:pt x="1450" y="2518"/>
                </a:cubicBezTo>
                <a:lnTo>
                  <a:pt x="1450" y="2518"/>
                </a:lnTo>
                <a:cubicBezTo>
                  <a:pt x="1451" y="2523"/>
                  <a:pt x="1452" y="2525"/>
                  <a:pt x="1453" y="2525"/>
                </a:cubicBezTo>
                <a:cubicBezTo>
                  <a:pt x="1455" y="2525"/>
                  <a:pt x="1455" y="2518"/>
                  <a:pt x="1455" y="2515"/>
                </a:cubicBezTo>
                <a:lnTo>
                  <a:pt x="1455" y="2515"/>
                </a:lnTo>
                <a:cubicBezTo>
                  <a:pt x="1455" y="2515"/>
                  <a:pt x="1455" y="2516"/>
                  <a:pt x="1455" y="2518"/>
                </a:cubicBezTo>
                <a:cubicBezTo>
                  <a:pt x="1455" y="2515"/>
                  <a:pt x="1455" y="2513"/>
                  <a:pt x="1455" y="2513"/>
                </a:cubicBezTo>
                <a:cubicBezTo>
                  <a:pt x="1455" y="2513"/>
                  <a:pt x="1455" y="2514"/>
                  <a:pt x="1455" y="2515"/>
                </a:cubicBezTo>
                <a:lnTo>
                  <a:pt x="1455" y="2515"/>
                </a:lnTo>
                <a:cubicBezTo>
                  <a:pt x="1454" y="2506"/>
                  <a:pt x="1450" y="2506"/>
                  <a:pt x="1450" y="2501"/>
                </a:cubicBezTo>
                <a:cubicBezTo>
                  <a:pt x="1450" y="2495"/>
                  <a:pt x="1451" y="2493"/>
                  <a:pt x="1453" y="2493"/>
                </a:cubicBezTo>
                <a:cubicBezTo>
                  <a:pt x="1455" y="2493"/>
                  <a:pt x="1458" y="2495"/>
                  <a:pt x="1461" y="2501"/>
                </a:cubicBezTo>
                <a:lnTo>
                  <a:pt x="1455" y="2490"/>
                </a:lnTo>
                <a:lnTo>
                  <a:pt x="1450" y="2484"/>
                </a:lnTo>
                <a:cubicBezTo>
                  <a:pt x="1450" y="2479"/>
                  <a:pt x="1455" y="2484"/>
                  <a:pt x="1455" y="2473"/>
                </a:cubicBezTo>
                <a:lnTo>
                  <a:pt x="1450" y="2473"/>
                </a:lnTo>
                <a:lnTo>
                  <a:pt x="1450" y="2462"/>
                </a:lnTo>
                <a:cubicBezTo>
                  <a:pt x="1450" y="2462"/>
                  <a:pt x="1444" y="2462"/>
                  <a:pt x="1444" y="2457"/>
                </a:cubicBezTo>
                <a:lnTo>
                  <a:pt x="1444" y="2451"/>
                </a:lnTo>
                <a:cubicBezTo>
                  <a:pt x="1446" y="2452"/>
                  <a:pt x="1446" y="2453"/>
                  <a:pt x="1447" y="2453"/>
                </a:cubicBezTo>
                <a:cubicBezTo>
                  <a:pt x="1448" y="2453"/>
                  <a:pt x="1446" y="2446"/>
                  <a:pt x="1450" y="2446"/>
                </a:cubicBezTo>
                <a:lnTo>
                  <a:pt x="1450" y="2424"/>
                </a:lnTo>
                <a:cubicBezTo>
                  <a:pt x="1448" y="2415"/>
                  <a:pt x="1448" y="2413"/>
                  <a:pt x="1450" y="2413"/>
                </a:cubicBezTo>
                <a:cubicBezTo>
                  <a:pt x="1450" y="2413"/>
                  <a:pt x="1452" y="2414"/>
                  <a:pt x="1453" y="2414"/>
                </a:cubicBezTo>
                <a:cubicBezTo>
                  <a:pt x="1454" y="2414"/>
                  <a:pt x="1455" y="2412"/>
                  <a:pt x="1455" y="2407"/>
                </a:cubicBezTo>
                <a:lnTo>
                  <a:pt x="1450" y="2407"/>
                </a:lnTo>
                <a:cubicBezTo>
                  <a:pt x="1455" y="2390"/>
                  <a:pt x="1444" y="2374"/>
                  <a:pt x="1444" y="2363"/>
                </a:cubicBezTo>
                <a:lnTo>
                  <a:pt x="1444" y="2363"/>
                </a:lnTo>
                <a:cubicBezTo>
                  <a:pt x="1444" y="2368"/>
                  <a:pt x="1450" y="2368"/>
                  <a:pt x="1450" y="2368"/>
                </a:cubicBezTo>
                <a:cubicBezTo>
                  <a:pt x="1450" y="2352"/>
                  <a:pt x="1444" y="2335"/>
                  <a:pt x="1433" y="2318"/>
                </a:cubicBezTo>
                <a:cubicBezTo>
                  <a:pt x="1444" y="2313"/>
                  <a:pt x="1444" y="2313"/>
                  <a:pt x="1444" y="2296"/>
                </a:cubicBezTo>
                <a:cubicBezTo>
                  <a:pt x="1444" y="2291"/>
                  <a:pt x="1444" y="2285"/>
                  <a:pt x="1433" y="2285"/>
                </a:cubicBezTo>
                <a:cubicBezTo>
                  <a:pt x="1433" y="2280"/>
                  <a:pt x="1428" y="2258"/>
                  <a:pt x="1433" y="2258"/>
                </a:cubicBezTo>
                <a:cubicBezTo>
                  <a:pt x="1429" y="2258"/>
                  <a:pt x="1432" y="2254"/>
                  <a:pt x="1430" y="2247"/>
                </a:cubicBezTo>
                <a:lnTo>
                  <a:pt x="1430" y="2247"/>
                </a:lnTo>
                <a:cubicBezTo>
                  <a:pt x="1435" y="2253"/>
                  <a:pt x="1446" y="2254"/>
                  <a:pt x="1450" y="2263"/>
                </a:cubicBezTo>
                <a:cubicBezTo>
                  <a:pt x="1450" y="2263"/>
                  <a:pt x="1448" y="2261"/>
                  <a:pt x="1446" y="2261"/>
                </a:cubicBezTo>
                <a:cubicBezTo>
                  <a:pt x="1445" y="2261"/>
                  <a:pt x="1444" y="2261"/>
                  <a:pt x="1444" y="2263"/>
                </a:cubicBezTo>
                <a:cubicBezTo>
                  <a:pt x="1444" y="2269"/>
                  <a:pt x="1450" y="2269"/>
                  <a:pt x="1455" y="2269"/>
                </a:cubicBezTo>
                <a:lnTo>
                  <a:pt x="1478" y="2285"/>
                </a:lnTo>
                <a:cubicBezTo>
                  <a:pt x="1478" y="2291"/>
                  <a:pt x="1489" y="2296"/>
                  <a:pt x="1489" y="2296"/>
                </a:cubicBezTo>
                <a:cubicBezTo>
                  <a:pt x="1492" y="2299"/>
                  <a:pt x="1493" y="2300"/>
                  <a:pt x="1494" y="2300"/>
                </a:cubicBezTo>
                <a:cubicBezTo>
                  <a:pt x="1495" y="2300"/>
                  <a:pt x="1493" y="2295"/>
                  <a:pt x="1496" y="2295"/>
                </a:cubicBezTo>
                <a:cubicBezTo>
                  <a:pt x="1497" y="2295"/>
                  <a:pt x="1498" y="2295"/>
                  <a:pt x="1500" y="2296"/>
                </a:cubicBezTo>
                <a:cubicBezTo>
                  <a:pt x="1500" y="2307"/>
                  <a:pt x="1505" y="2307"/>
                  <a:pt x="1505" y="2307"/>
                </a:cubicBezTo>
                <a:lnTo>
                  <a:pt x="1511" y="2313"/>
                </a:lnTo>
                <a:lnTo>
                  <a:pt x="1505" y="2313"/>
                </a:lnTo>
                <a:cubicBezTo>
                  <a:pt x="1508" y="2316"/>
                  <a:pt x="1511" y="2317"/>
                  <a:pt x="1513" y="2317"/>
                </a:cubicBezTo>
                <a:cubicBezTo>
                  <a:pt x="1515" y="2317"/>
                  <a:pt x="1516" y="2316"/>
                  <a:pt x="1516" y="2313"/>
                </a:cubicBezTo>
                <a:cubicBezTo>
                  <a:pt x="1516" y="2318"/>
                  <a:pt x="1527" y="2324"/>
                  <a:pt x="1527" y="2324"/>
                </a:cubicBezTo>
                <a:cubicBezTo>
                  <a:pt x="1539" y="2341"/>
                  <a:pt x="1539" y="2352"/>
                  <a:pt x="1555" y="2363"/>
                </a:cubicBezTo>
                <a:lnTo>
                  <a:pt x="1561" y="2368"/>
                </a:lnTo>
                <a:lnTo>
                  <a:pt x="1555" y="2368"/>
                </a:lnTo>
                <a:lnTo>
                  <a:pt x="1566" y="2374"/>
                </a:lnTo>
                <a:cubicBezTo>
                  <a:pt x="1572" y="2379"/>
                  <a:pt x="1588" y="2396"/>
                  <a:pt x="1599" y="2401"/>
                </a:cubicBezTo>
                <a:cubicBezTo>
                  <a:pt x="1616" y="2407"/>
                  <a:pt x="1610" y="2418"/>
                  <a:pt x="1622" y="2424"/>
                </a:cubicBezTo>
                <a:lnTo>
                  <a:pt x="1627" y="2429"/>
                </a:lnTo>
                <a:cubicBezTo>
                  <a:pt x="1637" y="2429"/>
                  <a:pt x="1642" y="2447"/>
                  <a:pt x="1643" y="2447"/>
                </a:cubicBezTo>
                <a:cubicBezTo>
                  <a:pt x="1644" y="2447"/>
                  <a:pt x="1644" y="2446"/>
                  <a:pt x="1644" y="2446"/>
                </a:cubicBezTo>
                <a:cubicBezTo>
                  <a:pt x="1649" y="2446"/>
                  <a:pt x="1655" y="2451"/>
                  <a:pt x="1655" y="2451"/>
                </a:cubicBezTo>
                <a:cubicBezTo>
                  <a:pt x="1666" y="2457"/>
                  <a:pt x="1655" y="2457"/>
                  <a:pt x="1666" y="2457"/>
                </a:cubicBezTo>
                <a:lnTo>
                  <a:pt x="1677" y="2473"/>
                </a:lnTo>
                <a:cubicBezTo>
                  <a:pt x="1682" y="2473"/>
                  <a:pt x="1682" y="2479"/>
                  <a:pt x="1693" y="2479"/>
                </a:cubicBezTo>
                <a:cubicBezTo>
                  <a:pt x="1705" y="2484"/>
                  <a:pt x="1699" y="2490"/>
                  <a:pt x="1710" y="2490"/>
                </a:cubicBezTo>
                <a:cubicBezTo>
                  <a:pt x="1710" y="2501"/>
                  <a:pt x="1721" y="2501"/>
                  <a:pt x="1721" y="2507"/>
                </a:cubicBezTo>
                <a:cubicBezTo>
                  <a:pt x="1732" y="2512"/>
                  <a:pt x="1738" y="2518"/>
                  <a:pt x="1754" y="2534"/>
                </a:cubicBezTo>
                <a:cubicBezTo>
                  <a:pt x="1749" y="2540"/>
                  <a:pt x="1754" y="2534"/>
                  <a:pt x="1760" y="2545"/>
                </a:cubicBezTo>
                <a:cubicBezTo>
                  <a:pt x="1776" y="2562"/>
                  <a:pt x="1788" y="2584"/>
                  <a:pt x="1804" y="2601"/>
                </a:cubicBezTo>
                <a:lnTo>
                  <a:pt x="1810" y="2601"/>
                </a:lnTo>
                <a:lnTo>
                  <a:pt x="1821" y="2617"/>
                </a:lnTo>
                <a:lnTo>
                  <a:pt x="1859" y="2656"/>
                </a:lnTo>
                <a:lnTo>
                  <a:pt x="1904" y="2617"/>
                </a:lnTo>
                <a:cubicBezTo>
                  <a:pt x="1920" y="2601"/>
                  <a:pt x="1931" y="2590"/>
                  <a:pt x="1948" y="2584"/>
                </a:cubicBezTo>
                <a:lnTo>
                  <a:pt x="1948" y="2573"/>
                </a:lnTo>
                <a:lnTo>
                  <a:pt x="1981" y="2507"/>
                </a:lnTo>
                <a:lnTo>
                  <a:pt x="1948" y="2490"/>
                </a:lnTo>
                <a:cubicBezTo>
                  <a:pt x="1942" y="2490"/>
                  <a:pt x="1931" y="2484"/>
                  <a:pt x="1926" y="2479"/>
                </a:cubicBezTo>
                <a:cubicBezTo>
                  <a:pt x="1915" y="2462"/>
                  <a:pt x="1898" y="2457"/>
                  <a:pt x="1887" y="2446"/>
                </a:cubicBezTo>
                <a:lnTo>
                  <a:pt x="1893" y="2446"/>
                </a:lnTo>
                <a:cubicBezTo>
                  <a:pt x="1887" y="2446"/>
                  <a:pt x="1887" y="2435"/>
                  <a:pt x="1876" y="2429"/>
                </a:cubicBezTo>
                <a:lnTo>
                  <a:pt x="1876" y="2435"/>
                </a:lnTo>
                <a:cubicBezTo>
                  <a:pt x="1871" y="2435"/>
                  <a:pt x="1871" y="2429"/>
                  <a:pt x="1871" y="2424"/>
                </a:cubicBezTo>
                <a:lnTo>
                  <a:pt x="1865" y="2424"/>
                </a:lnTo>
                <a:lnTo>
                  <a:pt x="1865" y="2418"/>
                </a:lnTo>
                <a:cubicBezTo>
                  <a:pt x="1865" y="2418"/>
                  <a:pt x="1848" y="2407"/>
                  <a:pt x="1843" y="2407"/>
                </a:cubicBezTo>
                <a:cubicBezTo>
                  <a:pt x="1843" y="2407"/>
                  <a:pt x="1837" y="2401"/>
                  <a:pt x="1843" y="2401"/>
                </a:cubicBezTo>
                <a:lnTo>
                  <a:pt x="1821" y="2379"/>
                </a:lnTo>
                <a:lnTo>
                  <a:pt x="1821" y="2390"/>
                </a:lnTo>
                <a:cubicBezTo>
                  <a:pt x="1821" y="2390"/>
                  <a:pt x="1810" y="2390"/>
                  <a:pt x="1810" y="2379"/>
                </a:cubicBezTo>
                <a:cubicBezTo>
                  <a:pt x="1811" y="2379"/>
                  <a:pt x="1812" y="2379"/>
                  <a:pt x="1812" y="2379"/>
                </a:cubicBezTo>
                <a:lnTo>
                  <a:pt x="1812" y="2379"/>
                </a:lnTo>
                <a:cubicBezTo>
                  <a:pt x="1813" y="2379"/>
                  <a:pt x="1814" y="2379"/>
                  <a:pt x="1815" y="2379"/>
                </a:cubicBezTo>
                <a:cubicBezTo>
                  <a:pt x="1815" y="2379"/>
                  <a:pt x="1814" y="2379"/>
                  <a:pt x="1814" y="2378"/>
                </a:cubicBezTo>
                <a:lnTo>
                  <a:pt x="1814" y="2378"/>
                </a:lnTo>
                <a:cubicBezTo>
                  <a:pt x="1813" y="2378"/>
                  <a:pt x="1813" y="2378"/>
                  <a:pt x="1812" y="2379"/>
                </a:cubicBezTo>
                <a:lnTo>
                  <a:pt x="1812" y="2379"/>
                </a:lnTo>
                <a:cubicBezTo>
                  <a:pt x="1808" y="2377"/>
                  <a:pt x="1804" y="2373"/>
                  <a:pt x="1804" y="2368"/>
                </a:cubicBezTo>
                <a:cubicBezTo>
                  <a:pt x="1793" y="2363"/>
                  <a:pt x="1793" y="2352"/>
                  <a:pt x="1793" y="2352"/>
                </a:cubicBezTo>
                <a:cubicBezTo>
                  <a:pt x="1789" y="2352"/>
                  <a:pt x="1788" y="2349"/>
                  <a:pt x="1786" y="2349"/>
                </a:cubicBezTo>
                <a:cubicBezTo>
                  <a:pt x="1785" y="2349"/>
                  <a:pt x="1784" y="2350"/>
                  <a:pt x="1782" y="2352"/>
                </a:cubicBezTo>
                <a:cubicBezTo>
                  <a:pt x="1776" y="2346"/>
                  <a:pt x="1782" y="2346"/>
                  <a:pt x="1782" y="2346"/>
                </a:cubicBezTo>
                <a:cubicBezTo>
                  <a:pt x="1776" y="2346"/>
                  <a:pt x="1765" y="2335"/>
                  <a:pt x="1765" y="2335"/>
                </a:cubicBezTo>
                <a:cubicBezTo>
                  <a:pt x="1764" y="2336"/>
                  <a:pt x="1763" y="2336"/>
                  <a:pt x="1763" y="2336"/>
                </a:cubicBezTo>
                <a:cubicBezTo>
                  <a:pt x="1755" y="2336"/>
                  <a:pt x="1754" y="2318"/>
                  <a:pt x="1750" y="2318"/>
                </a:cubicBezTo>
                <a:cubicBezTo>
                  <a:pt x="1750" y="2318"/>
                  <a:pt x="1749" y="2318"/>
                  <a:pt x="1749" y="2318"/>
                </a:cubicBezTo>
                <a:lnTo>
                  <a:pt x="1749" y="2313"/>
                </a:lnTo>
                <a:cubicBezTo>
                  <a:pt x="1749" y="2313"/>
                  <a:pt x="1744" y="2315"/>
                  <a:pt x="1739" y="2315"/>
                </a:cubicBezTo>
                <a:cubicBezTo>
                  <a:pt x="1736" y="2315"/>
                  <a:pt x="1734" y="2315"/>
                  <a:pt x="1732" y="2313"/>
                </a:cubicBezTo>
                <a:lnTo>
                  <a:pt x="1732" y="2296"/>
                </a:lnTo>
                <a:lnTo>
                  <a:pt x="1727" y="2296"/>
                </a:lnTo>
                <a:cubicBezTo>
                  <a:pt x="1705" y="2269"/>
                  <a:pt x="1671" y="2241"/>
                  <a:pt x="1649" y="2208"/>
                </a:cubicBezTo>
                <a:cubicBezTo>
                  <a:pt x="1638" y="2197"/>
                  <a:pt x="1622" y="2186"/>
                  <a:pt x="1610" y="2175"/>
                </a:cubicBezTo>
                <a:lnTo>
                  <a:pt x="1594" y="2158"/>
                </a:lnTo>
                <a:lnTo>
                  <a:pt x="1599" y="2175"/>
                </a:lnTo>
                <a:cubicBezTo>
                  <a:pt x="1594" y="2175"/>
                  <a:pt x="1594" y="2175"/>
                  <a:pt x="1594" y="2169"/>
                </a:cubicBezTo>
                <a:cubicBezTo>
                  <a:pt x="1583" y="2147"/>
                  <a:pt x="1566" y="2125"/>
                  <a:pt x="1544" y="2114"/>
                </a:cubicBezTo>
                <a:cubicBezTo>
                  <a:pt x="1527" y="2103"/>
                  <a:pt x="1544" y="2097"/>
                  <a:pt x="1527" y="2092"/>
                </a:cubicBezTo>
                <a:lnTo>
                  <a:pt x="1533" y="2092"/>
                </a:lnTo>
                <a:cubicBezTo>
                  <a:pt x="1516" y="2086"/>
                  <a:pt x="1511" y="2075"/>
                  <a:pt x="1489" y="2069"/>
                </a:cubicBezTo>
                <a:cubicBezTo>
                  <a:pt x="1500" y="2064"/>
                  <a:pt x="1483" y="2064"/>
                  <a:pt x="1483" y="2058"/>
                </a:cubicBezTo>
                <a:lnTo>
                  <a:pt x="1478" y="2058"/>
                </a:lnTo>
                <a:cubicBezTo>
                  <a:pt x="1478" y="2047"/>
                  <a:pt x="1461" y="2036"/>
                  <a:pt x="1461" y="2036"/>
                </a:cubicBezTo>
                <a:lnTo>
                  <a:pt x="1450" y="2031"/>
                </a:lnTo>
                <a:lnTo>
                  <a:pt x="1450" y="2020"/>
                </a:lnTo>
                <a:lnTo>
                  <a:pt x="1444" y="2014"/>
                </a:lnTo>
                <a:lnTo>
                  <a:pt x="1444" y="1981"/>
                </a:lnTo>
                <a:cubicBezTo>
                  <a:pt x="1433" y="1959"/>
                  <a:pt x="1450" y="1964"/>
                  <a:pt x="1433" y="1948"/>
                </a:cubicBezTo>
                <a:lnTo>
                  <a:pt x="1444" y="1948"/>
                </a:lnTo>
                <a:lnTo>
                  <a:pt x="1444" y="1937"/>
                </a:lnTo>
                <a:lnTo>
                  <a:pt x="1450" y="1937"/>
                </a:lnTo>
                <a:lnTo>
                  <a:pt x="1444" y="1931"/>
                </a:lnTo>
                <a:lnTo>
                  <a:pt x="1450" y="1926"/>
                </a:lnTo>
                <a:cubicBezTo>
                  <a:pt x="1455" y="1920"/>
                  <a:pt x="1450" y="1903"/>
                  <a:pt x="1455" y="1892"/>
                </a:cubicBezTo>
                <a:lnTo>
                  <a:pt x="1450" y="1892"/>
                </a:lnTo>
                <a:cubicBezTo>
                  <a:pt x="1433" y="1865"/>
                  <a:pt x="1450" y="1820"/>
                  <a:pt x="1433" y="1782"/>
                </a:cubicBezTo>
                <a:lnTo>
                  <a:pt x="1444" y="1782"/>
                </a:lnTo>
                <a:lnTo>
                  <a:pt x="1433" y="1765"/>
                </a:lnTo>
                <a:cubicBezTo>
                  <a:pt x="1433" y="1764"/>
                  <a:pt x="1434" y="1763"/>
                  <a:pt x="1435" y="1763"/>
                </a:cubicBezTo>
                <a:cubicBezTo>
                  <a:pt x="1437" y="1763"/>
                  <a:pt x="1441" y="1767"/>
                  <a:pt x="1443" y="1767"/>
                </a:cubicBezTo>
                <a:cubicBezTo>
                  <a:pt x="1444" y="1767"/>
                  <a:pt x="1444" y="1766"/>
                  <a:pt x="1444" y="1765"/>
                </a:cubicBezTo>
                <a:cubicBezTo>
                  <a:pt x="1433" y="1754"/>
                  <a:pt x="1433" y="1759"/>
                  <a:pt x="1428" y="1737"/>
                </a:cubicBezTo>
                <a:cubicBezTo>
                  <a:pt x="1428" y="1736"/>
                  <a:pt x="1428" y="1735"/>
                  <a:pt x="1429" y="1735"/>
                </a:cubicBezTo>
                <a:cubicBezTo>
                  <a:pt x="1430" y="1735"/>
                  <a:pt x="1431" y="1736"/>
                  <a:pt x="1432" y="1738"/>
                </a:cubicBezTo>
                <a:lnTo>
                  <a:pt x="1432" y="1738"/>
                </a:lnTo>
                <a:cubicBezTo>
                  <a:pt x="1428" y="1722"/>
                  <a:pt x="1428" y="1702"/>
                  <a:pt x="1428" y="1688"/>
                </a:cubicBezTo>
                <a:cubicBezTo>
                  <a:pt x="1428" y="1676"/>
                  <a:pt x="1428" y="1660"/>
                  <a:pt x="1422" y="1649"/>
                </a:cubicBezTo>
                <a:lnTo>
                  <a:pt x="1422" y="1649"/>
                </a:lnTo>
                <a:lnTo>
                  <a:pt x="1428" y="1654"/>
                </a:lnTo>
                <a:lnTo>
                  <a:pt x="1428" y="1643"/>
                </a:lnTo>
                <a:lnTo>
                  <a:pt x="1433" y="1649"/>
                </a:lnTo>
                <a:cubicBezTo>
                  <a:pt x="1433" y="1643"/>
                  <a:pt x="1428" y="1621"/>
                  <a:pt x="1433" y="1616"/>
                </a:cubicBezTo>
                <a:cubicBezTo>
                  <a:pt x="1433" y="1616"/>
                  <a:pt x="1428" y="1616"/>
                  <a:pt x="1428" y="1605"/>
                </a:cubicBezTo>
                <a:lnTo>
                  <a:pt x="1428" y="1593"/>
                </a:lnTo>
                <a:cubicBezTo>
                  <a:pt x="1433" y="1593"/>
                  <a:pt x="1433" y="1599"/>
                  <a:pt x="1444" y="1599"/>
                </a:cubicBezTo>
                <a:lnTo>
                  <a:pt x="1433" y="1599"/>
                </a:lnTo>
                <a:cubicBezTo>
                  <a:pt x="1455" y="1605"/>
                  <a:pt x="1444" y="1616"/>
                  <a:pt x="1461" y="1616"/>
                </a:cubicBezTo>
                <a:lnTo>
                  <a:pt x="1472" y="1616"/>
                </a:lnTo>
                <a:lnTo>
                  <a:pt x="1472" y="1621"/>
                </a:lnTo>
                <a:lnTo>
                  <a:pt x="1478" y="1621"/>
                </a:lnTo>
                <a:lnTo>
                  <a:pt x="1478" y="1627"/>
                </a:lnTo>
                <a:lnTo>
                  <a:pt x="1483" y="1627"/>
                </a:lnTo>
                <a:cubicBezTo>
                  <a:pt x="1489" y="1643"/>
                  <a:pt x="1505" y="1643"/>
                  <a:pt x="1511" y="1649"/>
                </a:cubicBezTo>
                <a:lnTo>
                  <a:pt x="1511" y="1643"/>
                </a:lnTo>
                <a:cubicBezTo>
                  <a:pt x="1544" y="1649"/>
                  <a:pt x="1572" y="1682"/>
                  <a:pt x="1610" y="1699"/>
                </a:cubicBezTo>
                <a:lnTo>
                  <a:pt x="1610" y="1704"/>
                </a:lnTo>
                <a:lnTo>
                  <a:pt x="1622" y="1704"/>
                </a:lnTo>
                <a:cubicBezTo>
                  <a:pt x="1624" y="1707"/>
                  <a:pt x="1623" y="1707"/>
                  <a:pt x="1621" y="1707"/>
                </a:cubicBezTo>
                <a:cubicBezTo>
                  <a:pt x="1619" y="1707"/>
                  <a:pt x="1616" y="1707"/>
                  <a:pt x="1616" y="1710"/>
                </a:cubicBezTo>
                <a:cubicBezTo>
                  <a:pt x="1622" y="1712"/>
                  <a:pt x="1623" y="1712"/>
                  <a:pt x="1626" y="1712"/>
                </a:cubicBezTo>
                <a:cubicBezTo>
                  <a:pt x="1628" y="1712"/>
                  <a:pt x="1633" y="1712"/>
                  <a:pt x="1644" y="1715"/>
                </a:cubicBezTo>
                <a:cubicBezTo>
                  <a:pt x="1645" y="1719"/>
                  <a:pt x="1645" y="1720"/>
                  <a:pt x="1645" y="1720"/>
                </a:cubicBezTo>
                <a:cubicBezTo>
                  <a:pt x="1645" y="1720"/>
                  <a:pt x="1645" y="1720"/>
                  <a:pt x="1644" y="1720"/>
                </a:cubicBezTo>
                <a:lnTo>
                  <a:pt x="1644" y="1720"/>
                </a:lnTo>
                <a:cubicBezTo>
                  <a:pt x="1657" y="1728"/>
                  <a:pt x="1678" y="1734"/>
                  <a:pt x="1682" y="1743"/>
                </a:cubicBezTo>
                <a:cubicBezTo>
                  <a:pt x="1699" y="1754"/>
                  <a:pt x="1710" y="1759"/>
                  <a:pt x="1721" y="1765"/>
                </a:cubicBezTo>
                <a:lnTo>
                  <a:pt x="1710" y="1765"/>
                </a:lnTo>
                <a:cubicBezTo>
                  <a:pt x="1721" y="1765"/>
                  <a:pt x="1721" y="1771"/>
                  <a:pt x="1727" y="1771"/>
                </a:cubicBezTo>
                <a:lnTo>
                  <a:pt x="1721" y="1771"/>
                </a:lnTo>
                <a:cubicBezTo>
                  <a:pt x="1727" y="1782"/>
                  <a:pt x="1749" y="1787"/>
                  <a:pt x="1749" y="1787"/>
                </a:cubicBezTo>
                <a:cubicBezTo>
                  <a:pt x="1749" y="1787"/>
                  <a:pt x="1749" y="1785"/>
                  <a:pt x="1750" y="1785"/>
                </a:cubicBezTo>
                <a:cubicBezTo>
                  <a:pt x="1751" y="1785"/>
                  <a:pt x="1752" y="1785"/>
                  <a:pt x="1754" y="1787"/>
                </a:cubicBezTo>
                <a:cubicBezTo>
                  <a:pt x="1754" y="1793"/>
                  <a:pt x="1776" y="1793"/>
                  <a:pt x="1782" y="1809"/>
                </a:cubicBezTo>
                <a:cubicBezTo>
                  <a:pt x="1782" y="1809"/>
                  <a:pt x="1780" y="1804"/>
                  <a:pt x="1778" y="1804"/>
                </a:cubicBezTo>
                <a:cubicBezTo>
                  <a:pt x="1777" y="1804"/>
                  <a:pt x="1776" y="1806"/>
                  <a:pt x="1776" y="1809"/>
                </a:cubicBezTo>
                <a:cubicBezTo>
                  <a:pt x="1776" y="1809"/>
                  <a:pt x="1782" y="1809"/>
                  <a:pt x="1782" y="1815"/>
                </a:cubicBezTo>
                <a:cubicBezTo>
                  <a:pt x="1782" y="1820"/>
                  <a:pt x="1788" y="1826"/>
                  <a:pt x="1788" y="1843"/>
                </a:cubicBezTo>
                <a:cubicBezTo>
                  <a:pt x="1793" y="1848"/>
                  <a:pt x="1793" y="1854"/>
                  <a:pt x="1804" y="1865"/>
                </a:cubicBezTo>
                <a:lnTo>
                  <a:pt x="1804" y="1870"/>
                </a:lnTo>
                <a:cubicBezTo>
                  <a:pt x="1810" y="1876"/>
                  <a:pt x="1815" y="1881"/>
                  <a:pt x="1815" y="1892"/>
                </a:cubicBezTo>
                <a:cubicBezTo>
                  <a:pt x="1821" y="1898"/>
                  <a:pt x="1821" y="1903"/>
                  <a:pt x="1832" y="1909"/>
                </a:cubicBezTo>
                <a:cubicBezTo>
                  <a:pt x="1832" y="1920"/>
                  <a:pt x="1837" y="1926"/>
                  <a:pt x="1832" y="1926"/>
                </a:cubicBezTo>
                <a:cubicBezTo>
                  <a:pt x="1837" y="1926"/>
                  <a:pt x="1837" y="1937"/>
                  <a:pt x="1837" y="1937"/>
                </a:cubicBezTo>
                <a:cubicBezTo>
                  <a:pt x="1837" y="1937"/>
                  <a:pt x="1981" y="2335"/>
                  <a:pt x="2059" y="2407"/>
                </a:cubicBezTo>
                <a:cubicBezTo>
                  <a:pt x="2064" y="2407"/>
                  <a:pt x="2070" y="2418"/>
                  <a:pt x="2070" y="2418"/>
                </a:cubicBezTo>
                <a:cubicBezTo>
                  <a:pt x="2076" y="2421"/>
                  <a:pt x="2075" y="2424"/>
                  <a:pt x="2073" y="2426"/>
                </a:cubicBezTo>
                <a:lnTo>
                  <a:pt x="2073" y="2426"/>
                </a:lnTo>
                <a:cubicBezTo>
                  <a:pt x="2077" y="2426"/>
                  <a:pt x="2083" y="2426"/>
                  <a:pt x="2085" y="2422"/>
                </a:cubicBezTo>
                <a:lnTo>
                  <a:pt x="2085" y="2422"/>
                </a:lnTo>
                <a:cubicBezTo>
                  <a:pt x="2086" y="2423"/>
                  <a:pt x="2086" y="2424"/>
                  <a:pt x="2086" y="2424"/>
                </a:cubicBezTo>
                <a:lnTo>
                  <a:pt x="2086" y="2418"/>
                </a:lnTo>
                <a:cubicBezTo>
                  <a:pt x="2086" y="2420"/>
                  <a:pt x="2086" y="2421"/>
                  <a:pt x="2085" y="2422"/>
                </a:cubicBezTo>
                <a:lnTo>
                  <a:pt x="2085" y="2422"/>
                </a:lnTo>
                <a:cubicBezTo>
                  <a:pt x="2084" y="2421"/>
                  <a:pt x="2083" y="2418"/>
                  <a:pt x="2086" y="2418"/>
                </a:cubicBezTo>
                <a:lnTo>
                  <a:pt x="2081" y="2418"/>
                </a:lnTo>
                <a:lnTo>
                  <a:pt x="2081" y="2401"/>
                </a:lnTo>
                <a:cubicBezTo>
                  <a:pt x="2070" y="2401"/>
                  <a:pt x="2064" y="2401"/>
                  <a:pt x="2064" y="2390"/>
                </a:cubicBezTo>
                <a:cubicBezTo>
                  <a:pt x="2059" y="2379"/>
                  <a:pt x="2064" y="2379"/>
                  <a:pt x="2064" y="2379"/>
                </a:cubicBezTo>
                <a:lnTo>
                  <a:pt x="2064" y="2374"/>
                </a:lnTo>
                <a:cubicBezTo>
                  <a:pt x="2064" y="2368"/>
                  <a:pt x="2064" y="2368"/>
                  <a:pt x="2070" y="2368"/>
                </a:cubicBezTo>
                <a:lnTo>
                  <a:pt x="2067" y="2365"/>
                </a:lnTo>
                <a:lnTo>
                  <a:pt x="2067" y="2365"/>
                </a:lnTo>
                <a:cubicBezTo>
                  <a:pt x="2067" y="2365"/>
                  <a:pt x="2068" y="2364"/>
                  <a:pt x="2070" y="2363"/>
                </a:cubicBezTo>
                <a:lnTo>
                  <a:pt x="2064" y="2352"/>
                </a:lnTo>
                <a:cubicBezTo>
                  <a:pt x="2070" y="2346"/>
                  <a:pt x="2059" y="2346"/>
                  <a:pt x="2064" y="2335"/>
                </a:cubicBezTo>
                <a:lnTo>
                  <a:pt x="2064" y="2335"/>
                </a:lnTo>
                <a:lnTo>
                  <a:pt x="2092" y="2407"/>
                </a:lnTo>
                <a:lnTo>
                  <a:pt x="2147" y="2390"/>
                </a:lnTo>
                <a:lnTo>
                  <a:pt x="2125" y="2346"/>
                </a:lnTo>
                <a:lnTo>
                  <a:pt x="2136" y="2346"/>
                </a:lnTo>
                <a:lnTo>
                  <a:pt x="2125" y="2341"/>
                </a:lnTo>
                <a:cubicBezTo>
                  <a:pt x="2125" y="2341"/>
                  <a:pt x="2125" y="2338"/>
                  <a:pt x="2128" y="2338"/>
                </a:cubicBezTo>
                <a:cubicBezTo>
                  <a:pt x="2130" y="2338"/>
                  <a:pt x="2132" y="2339"/>
                  <a:pt x="2136" y="2341"/>
                </a:cubicBezTo>
                <a:lnTo>
                  <a:pt x="2125" y="2324"/>
                </a:lnTo>
                <a:lnTo>
                  <a:pt x="2136" y="2318"/>
                </a:lnTo>
                <a:cubicBezTo>
                  <a:pt x="2136" y="2318"/>
                  <a:pt x="2136" y="2317"/>
                  <a:pt x="2136" y="2317"/>
                </a:cubicBezTo>
                <a:lnTo>
                  <a:pt x="2136" y="2317"/>
                </a:lnTo>
                <a:cubicBezTo>
                  <a:pt x="2133" y="2310"/>
                  <a:pt x="2115" y="2296"/>
                  <a:pt x="2125" y="2296"/>
                </a:cubicBezTo>
                <a:cubicBezTo>
                  <a:pt x="2120" y="2286"/>
                  <a:pt x="2120" y="2285"/>
                  <a:pt x="2111" y="2272"/>
                </a:cubicBezTo>
                <a:lnTo>
                  <a:pt x="2111" y="2272"/>
                </a:lnTo>
                <a:cubicBezTo>
                  <a:pt x="2111" y="2272"/>
                  <a:pt x="2111" y="2272"/>
                  <a:pt x="2111" y="2272"/>
                </a:cubicBezTo>
                <a:cubicBezTo>
                  <a:pt x="2112" y="2272"/>
                  <a:pt x="2110" y="2262"/>
                  <a:pt x="2113" y="2262"/>
                </a:cubicBezTo>
                <a:cubicBezTo>
                  <a:pt x="2113" y="2262"/>
                  <a:pt x="2113" y="2262"/>
                  <a:pt x="2114" y="2263"/>
                </a:cubicBezTo>
                <a:cubicBezTo>
                  <a:pt x="2114" y="2258"/>
                  <a:pt x="2108" y="2258"/>
                  <a:pt x="2097" y="2252"/>
                </a:cubicBezTo>
                <a:cubicBezTo>
                  <a:pt x="2097" y="2246"/>
                  <a:pt x="2100" y="2244"/>
                  <a:pt x="2104" y="2244"/>
                </a:cubicBezTo>
                <a:cubicBezTo>
                  <a:pt x="2107" y="2244"/>
                  <a:pt x="2111" y="2246"/>
                  <a:pt x="2114" y="2252"/>
                </a:cubicBezTo>
                <a:lnTo>
                  <a:pt x="2108" y="2241"/>
                </a:lnTo>
                <a:lnTo>
                  <a:pt x="2097" y="2235"/>
                </a:lnTo>
                <a:cubicBezTo>
                  <a:pt x="2097" y="2230"/>
                  <a:pt x="2108" y="2230"/>
                  <a:pt x="2097" y="2224"/>
                </a:cubicBezTo>
                <a:lnTo>
                  <a:pt x="2092" y="2224"/>
                </a:lnTo>
                <a:lnTo>
                  <a:pt x="2092" y="2213"/>
                </a:lnTo>
                <a:cubicBezTo>
                  <a:pt x="2092" y="2213"/>
                  <a:pt x="2086" y="2213"/>
                  <a:pt x="2086" y="2208"/>
                </a:cubicBezTo>
                <a:lnTo>
                  <a:pt x="2086" y="2202"/>
                </a:lnTo>
                <a:cubicBezTo>
                  <a:pt x="2087" y="2203"/>
                  <a:pt x="2088" y="2204"/>
                  <a:pt x="2088" y="2204"/>
                </a:cubicBezTo>
                <a:cubicBezTo>
                  <a:pt x="2090" y="2204"/>
                  <a:pt x="2086" y="2197"/>
                  <a:pt x="2086" y="2197"/>
                </a:cubicBezTo>
                <a:cubicBezTo>
                  <a:pt x="2086" y="2186"/>
                  <a:pt x="2086" y="2186"/>
                  <a:pt x="2081" y="2180"/>
                </a:cubicBezTo>
                <a:cubicBezTo>
                  <a:pt x="2075" y="2175"/>
                  <a:pt x="2077" y="2175"/>
                  <a:pt x="2079" y="2175"/>
                </a:cubicBezTo>
                <a:cubicBezTo>
                  <a:pt x="2081" y="2175"/>
                  <a:pt x="2084" y="2175"/>
                  <a:pt x="2081" y="2169"/>
                </a:cubicBezTo>
                <a:cubicBezTo>
                  <a:pt x="2081" y="2153"/>
                  <a:pt x="2066" y="2147"/>
                  <a:pt x="2064" y="2133"/>
                </a:cubicBezTo>
                <a:lnTo>
                  <a:pt x="2064" y="2133"/>
                </a:lnTo>
                <a:cubicBezTo>
                  <a:pt x="2065" y="2135"/>
                  <a:pt x="2065" y="2135"/>
                  <a:pt x="2066" y="2135"/>
                </a:cubicBezTo>
                <a:cubicBezTo>
                  <a:pt x="2067" y="2135"/>
                  <a:pt x="2070" y="2130"/>
                  <a:pt x="2070" y="2130"/>
                </a:cubicBezTo>
                <a:cubicBezTo>
                  <a:pt x="2064" y="2125"/>
                  <a:pt x="2064" y="2114"/>
                  <a:pt x="2053" y="2103"/>
                </a:cubicBezTo>
                <a:cubicBezTo>
                  <a:pt x="2059" y="2097"/>
                  <a:pt x="2059" y="2097"/>
                  <a:pt x="2059" y="2092"/>
                </a:cubicBezTo>
                <a:cubicBezTo>
                  <a:pt x="2059" y="2086"/>
                  <a:pt x="2053" y="2086"/>
                  <a:pt x="2053" y="2086"/>
                </a:cubicBezTo>
                <a:cubicBezTo>
                  <a:pt x="2053" y="2075"/>
                  <a:pt x="2042" y="2064"/>
                  <a:pt x="2042" y="2064"/>
                </a:cubicBezTo>
                <a:cubicBezTo>
                  <a:pt x="2037" y="2064"/>
                  <a:pt x="2042" y="2058"/>
                  <a:pt x="2037" y="2058"/>
                </a:cubicBezTo>
                <a:lnTo>
                  <a:pt x="2031" y="2058"/>
                </a:lnTo>
                <a:cubicBezTo>
                  <a:pt x="2037" y="2042"/>
                  <a:pt x="2014" y="2036"/>
                  <a:pt x="2014" y="2020"/>
                </a:cubicBezTo>
                <a:lnTo>
                  <a:pt x="2009" y="2014"/>
                </a:lnTo>
                <a:lnTo>
                  <a:pt x="2014" y="2014"/>
                </a:lnTo>
                <a:lnTo>
                  <a:pt x="2009" y="1992"/>
                </a:lnTo>
                <a:lnTo>
                  <a:pt x="2009" y="2003"/>
                </a:lnTo>
                <a:cubicBezTo>
                  <a:pt x="2009" y="1992"/>
                  <a:pt x="2003" y="1992"/>
                  <a:pt x="2003" y="1986"/>
                </a:cubicBezTo>
                <a:lnTo>
                  <a:pt x="2003" y="1986"/>
                </a:lnTo>
                <a:cubicBezTo>
                  <a:pt x="2004" y="1987"/>
                  <a:pt x="2005" y="1988"/>
                  <a:pt x="2005" y="1988"/>
                </a:cubicBezTo>
                <a:cubicBezTo>
                  <a:pt x="2007" y="1988"/>
                  <a:pt x="2003" y="1980"/>
                  <a:pt x="2003" y="1975"/>
                </a:cubicBezTo>
                <a:lnTo>
                  <a:pt x="2003" y="1975"/>
                </a:lnTo>
                <a:lnTo>
                  <a:pt x="2009" y="1981"/>
                </a:lnTo>
                <a:cubicBezTo>
                  <a:pt x="2009" y="1975"/>
                  <a:pt x="2009" y="1975"/>
                  <a:pt x="2003" y="1975"/>
                </a:cubicBezTo>
                <a:cubicBezTo>
                  <a:pt x="1998" y="1964"/>
                  <a:pt x="2009" y="1964"/>
                  <a:pt x="2003" y="1959"/>
                </a:cubicBezTo>
                <a:lnTo>
                  <a:pt x="2003" y="1959"/>
                </a:lnTo>
                <a:lnTo>
                  <a:pt x="2003" y="1964"/>
                </a:lnTo>
                <a:cubicBezTo>
                  <a:pt x="2003" y="1964"/>
                  <a:pt x="1998" y="1964"/>
                  <a:pt x="1998" y="1959"/>
                </a:cubicBezTo>
                <a:cubicBezTo>
                  <a:pt x="1992" y="1953"/>
                  <a:pt x="1992" y="1948"/>
                  <a:pt x="1992" y="1937"/>
                </a:cubicBezTo>
                <a:cubicBezTo>
                  <a:pt x="1992" y="1934"/>
                  <a:pt x="1992" y="1932"/>
                  <a:pt x="1993" y="1932"/>
                </a:cubicBezTo>
                <a:cubicBezTo>
                  <a:pt x="1994" y="1932"/>
                  <a:pt x="1995" y="1934"/>
                  <a:pt x="1998" y="1937"/>
                </a:cubicBezTo>
                <a:cubicBezTo>
                  <a:pt x="1992" y="1926"/>
                  <a:pt x="1998" y="1931"/>
                  <a:pt x="1981" y="1920"/>
                </a:cubicBezTo>
                <a:lnTo>
                  <a:pt x="1976" y="1909"/>
                </a:lnTo>
                <a:lnTo>
                  <a:pt x="1976" y="1909"/>
                </a:lnTo>
                <a:cubicBezTo>
                  <a:pt x="1992" y="1920"/>
                  <a:pt x="2003" y="1926"/>
                  <a:pt x="2009" y="1931"/>
                </a:cubicBezTo>
                <a:cubicBezTo>
                  <a:pt x="2031" y="1937"/>
                  <a:pt x="2031" y="1948"/>
                  <a:pt x="2048" y="1953"/>
                </a:cubicBezTo>
                <a:lnTo>
                  <a:pt x="2059" y="1959"/>
                </a:lnTo>
                <a:lnTo>
                  <a:pt x="2053" y="1959"/>
                </a:lnTo>
                <a:cubicBezTo>
                  <a:pt x="2062" y="1959"/>
                  <a:pt x="2073" y="1972"/>
                  <a:pt x="2076" y="1975"/>
                </a:cubicBezTo>
                <a:lnTo>
                  <a:pt x="2076" y="1975"/>
                </a:lnTo>
                <a:cubicBezTo>
                  <a:pt x="2079" y="1976"/>
                  <a:pt x="2083" y="1978"/>
                  <a:pt x="2086" y="1978"/>
                </a:cubicBezTo>
                <a:cubicBezTo>
                  <a:pt x="2088" y="1978"/>
                  <a:pt x="2090" y="1977"/>
                  <a:pt x="2092" y="1975"/>
                </a:cubicBezTo>
                <a:cubicBezTo>
                  <a:pt x="2108" y="1981"/>
                  <a:pt x="2092" y="1981"/>
                  <a:pt x="2097" y="1986"/>
                </a:cubicBezTo>
                <a:cubicBezTo>
                  <a:pt x="2108" y="1992"/>
                  <a:pt x="2114" y="1986"/>
                  <a:pt x="2131" y="2003"/>
                </a:cubicBezTo>
                <a:cubicBezTo>
                  <a:pt x="2136" y="2003"/>
                  <a:pt x="2142" y="2009"/>
                  <a:pt x="2147" y="2009"/>
                </a:cubicBezTo>
                <a:cubicBezTo>
                  <a:pt x="2164" y="2014"/>
                  <a:pt x="2164" y="2020"/>
                  <a:pt x="2186" y="2020"/>
                </a:cubicBezTo>
                <a:cubicBezTo>
                  <a:pt x="2191" y="2031"/>
                  <a:pt x="2203" y="2031"/>
                  <a:pt x="2197" y="2036"/>
                </a:cubicBezTo>
                <a:cubicBezTo>
                  <a:pt x="2219" y="2042"/>
                  <a:pt x="2230" y="2047"/>
                  <a:pt x="2252" y="2058"/>
                </a:cubicBezTo>
                <a:cubicBezTo>
                  <a:pt x="2252" y="2064"/>
                  <a:pt x="2258" y="2058"/>
                  <a:pt x="2269" y="2069"/>
                </a:cubicBezTo>
                <a:lnTo>
                  <a:pt x="2269" y="2064"/>
                </a:lnTo>
                <a:cubicBezTo>
                  <a:pt x="2280" y="2069"/>
                  <a:pt x="2302" y="2086"/>
                  <a:pt x="2313" y="2097"/>
                </a:cubicBezTo>
                <a:cubicBezTo>
                  <a:pt x="2313" y="2114"/>
                  <a:pt x="2313" y="2130"/>
                  <a:pt x="2324" y="2152"/>
                </a:cubicBezTo>
                <a:cubicBezTo>
                  <a:pt x="2334" y="2190"/>
                  <a:pt x="2371" y="2216"/>
                  <a:pt x="2396" y="2216"/>
                </a:cubicBezTo>
                <a:cubicBezTo>
                  <a:pt x="2400" y="2216"/>
                  <a:pt x="2404" y="2215"/>
                  <a:pt x="2407" y="2213"/>
                </a:cubicBezTo>
                <a:lnTo>
                  <a:pt x="2413" y="2208"/>
                </a:lnTo>
                <a:cubicBezTo>
                  <a:pt x="2413" y="2202"/>
                  <a:pt x="2418" y="2202"/>
                  <a:pt x="2418" y="2197"/>
                </a:cubicBezTo>
                <a:lnTo>
                  <a:pt x="2418" y="2197"/>
                </a:lnTo>
                <a:lnTo>
                  <a:pt x="2413" y="2202"/>
                </a:lnTo>
                <a:lnTo>
                  <a:pt x="2413" y="2197"/>
                </a:lnTo>
                <a:lnTo>
                  <a:pt x="2407" y="2202"/>
                </a:lnTo>
                <a:lnTo>
                  <a:pt x="2407" y="2197"/>
                </a:lnTo>
                <a:lnTo>
                  <a:pt x="2407" y="2186"/>
                </a:lnTo>
                <a:lnTo>
                  <a:pt x="2407" y="2180"/>
                </a:lnTo>
                <a:lnTo>
                  <a:pt x="2396" y="2180"/>
                </a:lnTo>
                <a:cubicBezTo>
                  <a:pt x="2402" y="2177"/>
                  <a:pt x="2400" y="2177"/>
                  <a:pt x="2398" y="2177"/>
                </a:cubicBezTo>
                <a:cubicBezTo>
                  <a:pt x="2396" y="2177"/>
                  <a:pt x="2393" y="2177"/>
                  <a:pt x="2396" y="2175"/>
                </a:cubicBezTo>
                <a:lnTo>
                  <a:pt x="2396" y="2175"/>
                </a:lnTo>
                <a:cubicBezTo>
                  <a:pt x="2407" y="2180"/>
                  <a:pt x="2407" y="2180"/>
                  <a:pt x="2413" y="2180"/>
                </a:cubicBezTo>
                <a:cubicBezTo>
                  <a:pt x="2418" y="2186"/>
                  <a:pt x="2424" y="2186"/>
                  <a:pt x="2435" y="2186"/>
                </a:cubicBezTo>
                <a:lnTo>
                  <a:pt x="2435" y="2197"/>
                </a:lnTo>
                <a:lnTo>
                  <a:pt x="2440" y="2197"/>
                </a:lnTo>
                <a:cubicBezTo>
                  <a:pt x="2440" y="2197"/>
                  <a:pt x="2443" y="2192"/>
                  <a:pt x="2445" y="2192"/>
                </a:cubicBezTo>
                <a:cubicBezTo>
                  <a:pt x="2445" y="2192"/>
                  <a:pt x="2446" y="2193"/>
                  <a:pt x="2446" y="2197"/>
                </a:cubicBezTo>
                <a:cubicBezTo>
                  <a:pt x="2447" y="2194"/>
                  <a:pt x="2448" y="2192"/>
                  <a:pt x="2449" y="2192"/>
                </a:cubicBezTo>
                <a:lnTo>
                  <a:pt x="2449" y="2192"/>
                </a:lnTo>
                <a:cubicBezTo>
                  <a:pt x="2448" y="2197"/>
                  <a:pt x="2452" y="2197"/>
                  <a:pt x="2452" y="2197"/>
                </a:cubicBezTo>
                <a:cubicBezTo>
                  <a:pt x="2452" y="2197"/>
                  <a:pt x="2452" y="2186"/>
                  <a:pt x="2457" y="2186"/>
                </a:cubicBezTo>
                <a:lnTo>
                  <a:pt x="2457" y="2197"/>
                </a:lnTo>
                <a:lnTo>
                  <a:pt x="2468" y="2197"/>
                </a:lnTo>
                <a:cubicBezTo>
                  <a:pt x="2469" y="2197"/>
                  <a:pt x="2470" y="2198"/>
                  <a:pt x="2470" y="2198"/>
                </a:cubicBezTo>
                <a:cubicBezTo>
                  <a:pt x="2473" y="2198"/>
                  <a:pt x="2473" y="2193"/>
                  <a:pt x="2474" y="2193"/>
                </a:cubicBezTo>
                <a:cubicBezTo>
                  <a:pt x="2474" y="2193"/>
                  <a:pt x="2474" y="2194"/>
                  <a:pt x="2474" y="2197"/>
                </a:cubicBezTo>
                <a:lnTo>
                  <a:pt x="2474" y="2202"/>
                </a:lnTo>
                <a:cubicBezTo>
                  <a:pt x="2474" y="2202"/>
                  <a:pt x="2479" y="2202"/>
                  <a:pt x="2479" y="2197"/>
                </a:cubicBezTo>
                <a:cubicBezTo>
                  <a:pt x="2479" y="2202"/>
                  <a:pt x="2479" y="2202"/>
                  <a:pt x="2485" y="2202"/>
                </a:cubicBezTo>
                <a:lnTo>
                  <a:pt x="2485" y="2197"/>
                </a:lnTo>
                <a:lnTo>
                  <a:pt x="2496" y="2197"/>
                </a:lnTo>
                <a:lnTo>
                  <a:pt x="2496" y="2186"/>
                </a:lnTo>
                <a:cubicBezTo>
                  <a:pt x="2497" y="2188"/>
                  <a:pt x="2498" y="2189"/>
                  <a:pt x="2498" y="2189"/>
                </a:cubicBezTo>
                <a:cubicBezTo>
                  <a:pt x="2499" y="2189"/>
                  <a:pt x="2498" y="2184"/>
                  <a:pt x="2500" y="2184"/>
                </a:cubicBezTo>
                <a:cubicBezTo>
                  <a:pt x="2500" y="2184"/>
                  <a:pt x="2501" y="2185"/>
                  <a:pt x="2501" y="2186"/>
                </a:cubicBezTo>
                <a:lnTo>
                  <a:pt x="2501" y="2197"/>
                </a:lnTo>
                <a:lnTo>
                  <a:pt x="2507" y="2197"/>
                </a:lnTo>
                <a:lnTo>
                  <a:pt x="2507" y="2186"/>
                </a:lnTo>
                <a:cubicBezTo>
                  <a:pt x="2507" y="2189"/>
                  <a:pt x="2507" y="2191"/>
                  <a:pt x="2507" y="2191"/>
                </a:cubicBezTo>
                <a:cubicBezTo>
                  <a:pt x="2508" y="2191"/>
                  <a:pt x="2509" y="2186"/>
                  <a:pt x="2512" y="2186"/>
                </a:cubicBezTo>
                <a:lnTo>
                  <a:pt x="2512" y="2180"/>
                </a:lnTo>
                <a:cubicBezTo>
                  <a:pt x="2512" y="2180"/>
                  <a:pt x="2517" y="2183"/>
                  <a:pt x="2521" y="2183"/>
                </a:cubicBezTo>
                <a:cubicBezTo>
                  <a:pt x="2522" y="2183"/>
                  <a:pt x="2524" y="2182"/>
                  <a:pt x="2524" y="2180"/>
                </a:cubicBezTo>
                <a:lnTo>
                  <a:pt x="2524" y="2175"/>
                </a:lnTo>
                <a:cubicBezTo>
                  <a:pt x="2524" y="2175"/>
                  <a:pt x="2529" y="2175"/>
                  <a:pt x="2529" y="2169"/>
                </a:cubicBezTo>
                <a:lnTo>
                  <a:pt x="2529" y="2175"/>
                </a:lnTo>
                <a:cubicBezTo>
                  <a:pt x="2529" y="2172"/>
                  <a:pt x="2529" y="2172"/>
                  <a:pt x="2530" y="2172"/>
                </a:cubicBezTo>
                <a:cubicBezTo>
                  <a:pt x="2530" y="2172"/>
                  <a:pt x="2532" y="2172"/>
                  <a:pt x="2535" y="2169"/>
                </a:cubicBezTo>
                <a:lnTo>
                  <a:pt x="2540" y="2169"/>
                </a:lnTo>
                <a:cubicBezTo>
                  <a:pt x="2540" y="2163"/>
                  <a:pt x="2543" y="2163"/>
                  <a:pt x="2546" y="2163"/>
                </a:cubicBezTo>
                <a:cubicBezTo>
                  <a:pt x="2548" y="2163"/>
                  <a:pt x="2551" y="2163"/>
                  <a:pt x="2551" y="2158"/>
                </a:cubicBezTo>
                <a:cubicBezTo>
                  <a:pt x="2551" y="2155"/>
                  <a:pt x="2553" y="2155"/>
                  <a:pt x="2554" y="2155"/>
                </a:cubicBezTo>
                <a:cubicBezTo>
                  <a:pt x="2555" y="2155"/>
                  <a:pt x="2557" y="2155"/>
                  <a:pt x="2557" y="2152"/>
                </a:cubicBezTo>
                <a:lnTo>
                  <a:pt x="2551" y="2147"/>
                </a:lnTo>
                <a:lnTo>
                  <a:pt x="2557" y="2147"/>
                </a:lnTo>
                <a:cubicBezTo>
                  <a:pt x="2559" y="2149"/>
                  <a:pt x="2560" y="2149"/>
                  <a:pt x="2561" y="2149"/>
                </a:cubicBezTo>
                <a:cubicBezTo>
                  <a:pt x="2563" y="2149"/>
                  <a:pt x="2564" y="2147"/>
                  <a:pt x="2568" y="2147"/>
                </a:cubicBezTo>
                <a:lnTo>
                  <a:pt x="2562" y="2147"/>
                </a:lnTo>
                <a:cubicBezTo>
                  <a:pt x="2557" y="2136"/>
                  <a:pt x="2579" y="2141"/>
                  <a:pt x="2579" y="2125"/>
                </a:cubicBezTo>
                <a:lnTo>
                  <a:pt x="2584" y="2125"/>
                </a:lnTo>
                <a:lnTo>
                  <a:pt x="2584" y="2119"/>
                </a:lnTo>
                <a:lnTo>
                  <a:pt x="2590" y="2119"/>
                </a:lnTo>
                <a:lnTo>
                  <a:pt x="2590" y="2108"/>
                </a:lnTo>
                <a:lnTo>
                  <a:pt x="2590" y="2097"/>
                </a:lnTo>
                <a:lnTo>
                  <a:pt x="2595" y="2097"/>
                </a:lnTo>
                <a:cubicBezTo>
                  <a:pt x="2595" y="2097"/>
                  <a:pt x="2595" y="2092"/>
                  <a:pt x="2607" y="2092"/>
                </a:cubicBezTo>
                <a:lnTo>
                  <a:pt x="2595" y="2092"/>
                </a:lnTo>
                <a:cubicBezTo>
                  <a:pt x="2607" y="2092"/>
                  <a:pt x="2595" y="2086"/>
                  <a:pt x="2595" y="2086"/>
                </a:cubicBezTo>
                <a:lnTo>
                  <a:pt x="2595" y="2080"/>
                </a:lnTo>
                <a:lnTo>
                  <a:pt x="2595" y="2069"/>
                </a:lnTo>
                <a:cubicBezTo>
                  <a:pt x="2607" y="2069"/>
                  <a:pt x="2595" y="2064"/>
                  <a:pt x="2607" y="2064"/>
                </a:cubicBezTo>
                <a:cubicBezTo>
                  <a:pt x="2645" y="2083"/>
                  <a:pt x="2654" y="2089"/>
                  <a:pt x="2656" y="2089"/>
                </a:cubicBezTo>
                <a:cubicBezTo>
                  <a:pt x="2657" y="2089"/>
                  <a:pt x="2656" y="2088"/>
                  <a:pt x="2656" y="2086"/>
                </a:cubicBezTo>
                <a:lnTo>
                  <a:pt x="2656" y="2086"/>
                </a:lnTo>
                <a:cubicBezTo>
                  <a:pt x="2656" y="2086"/>
                  <a:pt x="2656" y="2086"/>
                  <a:pt x="2656" y="2086"/>
                </a:cubicBezTo>
                <a:cubicBezTo>
                  <a:pt x="2656" y="2080"/>
                  <a:pt x="2667" y="2080"/>
                  <a:pt x="2662" y="2069"/>
                </a:cubicBezTo>
                <a:lnTo>
                  <a:pt x="2662" y="2064"/>
                </a:lnTo>
                <a:lnTo>
                  <a:pt x="2656" y="2058"/>
                </a:lnTo>
                <a:cubicBezTo>
                  <a:pt x="2656" y="2053"/>
                  <a:pt x="2656" y="2053"/>
                  <a:pt x="2645" y="2042"/>
                </a:cubicBezTo>
                <a:cubicBezTo>
                  <a:pt x="2640" y="2036"/>
                  <a:pt x="2645" y="2036"/>
                  <a:pt x="2645" y="2036"/>
                </a:cubicBezTo>
                <a:cubicBezTo>
                  <a:pt x="2640" y="2036"/>
                  <a:pt x="2645" y="2031"/>
                  <a:pt x="2645" y="2031"/>
                </a:cubicBezTo>
                <a:lnTo>
                  <a:pt x="2640" y="2031"/>
                </a:lnTo>
                <a:lnTo>
                  <a:pt x="2640" y="2025"/>
                </a:lnTo>
                <a:cubicBezTo>
                  <a:pt x="2640" y="2025"/>
                  <a:pt x="2634" y="2025"/>
                  <a:pt x="2634" y="2014"/>
                </a:cubicBezTo>
                <a:lnTo>
                  <a:pt x="2629" y="2009"/>
                </a:lnTo>
                <a:cubicBezTo>
                  <a:pt x="2618" y="2009"/>
                  <a:pt x="2629" y="2003"/>
                  <a:pt x="2618" y="2003"/>
                </a:cubicBezTo>
                <a:lnTo>
                  <a:pt x="2618" y="1997"/>
                </a:lnTo>
                <a:cubicBezTo>
                  <a:pt x="2612" y="1997"/>
                  <a:pt x="2612" y="1986"/>
                  <a:pt x="2607" y="1986"/>
                </a:cubicBezTo>
                <a:cubicBezTo>
                  <a:pt x="2609" y="1984"/>
                  <a:pt x="2609" y="1984"/>
                  <a:pt x="2609" y="1984"/>
                </a:cubicBezTo>
                <a:cubicBezTo>
                  <a:pt x="2608" y="1984"/>
                  <a:pt x="2607" y="1984"/>
                  <a:pt x="2607" y="1981"/>
                </a:cubicBezTo>
                <a:cubicBezTo>
                  <a:pt x="2601" y="1975"/>
                  <a:pt x="2607" y="1959"/>
                  <a:pt x="2590" y="1959"/>
                </a:cubicBezTo>
                <a:lnTo>
                  <a:pt x="2584" y="1959"/>
                </a:lnTo>
                <a:lnTo>
                  <a:pt x="2562" y="1942"/>
                </a:lnTo>
                <a:lnTo>
                  <a:pt x="2551" y="1942"/>
                </a:lnTo>
                <a:cubicBezTo>
                  <a:pt x="2546" y="1942"/>
                  <a:pt x="2535" y="1942"/>
                  <a:pt x="2529" y="1931"/>
                </a:cubicBezTo>
                <a:lnTo>
                  <a:pt x="2529" y="1926"/>
                </a:lnTo>
                <a:cubicBezTo>
                  <a:pt x="2529" y="1927"/>
                  <a:pt x="2528" y="1928"/>
                  <a:pt x="2528" y="1928"/>
                </a:cubicBezTo>
                <a:cubicBezTo>
                  <a:pt x="2526" y="1928"/>
                  <a:pt x="2524" y="1926"/>
                  <a:pt x="2524" y="1926"/>
                </a:cubicBezTo>
                <a:cubicBezTo>
                  <a:pt x="2524" y="1926"/>
                  <a:pt x="2518" y="1926"/>
                  <a:pt x="2518" y="1920"/>
                </a:cubicBezTo>
                <a:lnTo>
                  <a:pt x="2507" y="1920"/>
                </a:lnTo>
                <a:lnTo>
                  <a:pt x="2507" y="1914"/>
                </a:lnTo>
                <a:cubicBezTo>
                  <a:pt x="2507" y="1914"/>
                  <a:pt x="2501" y="1914"/>
                  <a:pt x="2501" y="1920"/>
                </a:cubicBezTo>
                <a:lnTo>
                  <a:pt x="2501" y="1914"/>
                </a:lnTo>
                <a:lnTo>
                  <a:pt x="2490" y="1903"/>
                </a:lnTo>
                <a:cubicBezTo>
                  <a:pt x="2490" y="1914"/>
                  <a:pt x="2479" y="1914"/>
                  <a:pt x="2479" y="1914"/>
                </a:cubicBezTo>
                <a:lnTo>
                  <a:pt x="2474" y="1914"/>
                </a:lnTo>
                <a:cubicBezTo>
                  <a:pt x="2474" y="1914"/>
                  <a:pt x="2474" y="1903"/>
                  <a:pt x="2468" y="1903"/>
                </a:cubicBezTo>
                <a:cubicBezTo>
                  <a:pt x="2468" y="1903"/>
                  <a:pt x="2463" y="1903"/>
                  <a:pt x="2463" y="1914"/>
                </a:cubicBezTo>
                <a:lnTo>
                  <a:pt x="2463" y="1903"/>
                </a:lnTo>
                <a:lnTo>
                  <a:pt x="2452" y="1903"/>
                </a:lnTo>
                <a:cubicBezTo>
                  <a:pt x="2452" y="1909"/>
                  <a:pt x="2450" y="1909"/>
                  <a:pt x="2449" y="1909"/>
                </a:cubicBezTo>
                <a:cubicBezTo>
                  <a:pt x="2447" y="1909"/>
                  <a:pt x="2446" y="1909"/>
                  <a:pt x="2446" y="1914"/>
                </a:cubicBezTo>
                <a:cubicBezTo>
                  <a:pt x="2442" y="1911"/>
                  <a:pt x="2438" y="1910"/>
                  <a:pt x="2434" y="1910"/>
                </a:cubicBezTo>
                <a:cubicBezTo>
                  <a:pt x="2425" y="1910"/>
                  <a:pt x="2415" y="1914"/>
                  <a:pt x="2407" y="1914"/>
                </a:cubicBezTo>
                <a:lnTo>
                  <a:pt x="2391" y="1926"/>
                </a:lnTo>
                <a:cubicBezTo>
                  <a:pt x="2385" y="1926"/>
                  <a:pt x="2385" y="1920"/>
                  <a:pt x="2380" y="1920"/>
                </a:cubicBezTo>
                <a:lnTo>
                  <a:pt x="2363" y="1920"/>
                </a:lnTo>
                <a:lnTo>
                  <a:pt x="2363" y="1914"/>
                </a:lnTo>
                <a:cubicBezTo>
                  <a:pt x="2363" y="1914"/>
                  <a:pt x="2341" y="1903"/>
                  <a:pt x="2335" y="1903"/>
                </a:cubicBezTo>
                <a:cubicBezTo>
                  <a:pt x="2335" y="1903"/>
                  <a:pt x="2330" y="1898"/>
                  <a:pt x="2335" y="1898"/>
                </a:cubicBezTo>
                <a:lnTo>
                  <a:pt x="2297" y="1876"/>
                </a:lnTo>
                <a:lnTo>
                  <a:pt x="2302" y="1887"/>
                </a:lnTo>
                <a:cubicBezTo>
                  <a:pt x="2302" y="1888"/>
                  <a:pt x="2301" y="1889"/>
                  <a:pt x="2299" y="1889"/>
                </a:cubicBezTo>
                <a:cubicBezTo>
                  <a:pt x="2294" y="1889"/>
                  <a:pt x="2284" y="1884"/>
                  <a:pt x="2280" y="1876"/>
                </a:cubicBezTo>
                <a:cubicBezTo>
                  <a:pt x="2274" y="1876"/>
                  <a:pt x="2258" y="1870"/>
                  <a:pt x="2252" y="1865"/>
                </a:cubicBezTo>
                <a:lnTo>
                  <a:pt x="2258" y="1865"/>
                </a:lnTo>
                <a:cubicBezTo>
                  <a:pt x="2252" y="1859"/>
                  <a:pt x="2247" y="1848"/>
                  <a:pt x="2241" y="1848"/>
                </a:cubicBezTo>
                <a:cubicBezTo>
                  <a:pt x="2234" y="1848"/>
                  <a:pt x="2229" y="1846"/>
                  <a:pt x="2227" y="1846"/>
                </a:cubicBezTo>
                <a:cubicBezTo>
                  <a:pt x="2225" y="1846"/>
                  <a:pt x="2225" y="1846"/>
                  <a:pt x="2225" y="1848"/>
                </a:cubicBezTo>
                <a:cubicBezTo>
                  <a:pt x="2214" y="1843"/>
                  <a:pt x="2225" y="1843"/>
                  <a:pt x="2219" y="1843"/>
                </a:cubicBezTo>
                <a:cubicBezTo>
                  <a:pt x="2214" y="1843"/>
                  <a:pt x="2197" y="1831"/>
                  <a:pt x="2197" y="1831"/>
                </a:cubicBezTo>
                <a:cubicBezTo>
                  <a:pt x="2196" y="1832"/>
                  <a:pt x="2195" y="1832"/>
                  <a:pt x="2194" y="1832"/>
                </a:cubicBezTo>
                <a:cubicBezTo>
                  <a:pt x="2184" y="1832"/>
                  <a:pt x="2172" y="1814"/>
                  <a:pt x="2166" y="1814"/>
                </a:cubicBezTo>
                <a:cubicBezTo>
                  <a:pt x="2165" y="1814"/>
                  <a:pt x="2164" y="1814"/>
                  <a:pt x="2164" y="1815"/>
                </a:cubicBezTo>
                <a:lnTo>
                  <a:pt x="2158" y="1809"/>
                </a:lnTo>
                <a:cubicBezTo>
                  <a:pt x="2158" y="1809"/>
                  <a:pt x="2153" y="1812"/>
                  <a:pt x="2148" y="1812"/>
                </a:cubicBezTo>
                <a:cubicBezTo>
                  <a:pt x="2146" y="1812"/>
                  <a:pt x="2144" y="1811"/>
                  <a:pt x="2142" y="1809"/>
                </a:cubicBezTo>
                <a:cubicBezTo>
                  <a:pt x="2136" y="1804"/>
                  <a:pt x="2142" y="1804"/>
                  <a:pt x="2136" y="1793"/>
                </a:cubicBezTo>
                <a:lnTo>
                  <a:pt x="2131" y="1804"/>
                </a:lnTo>
                <a:cubicBezTo>
                  <a:pt x="2114" y="1787"/>
                  <a:pt x="2092" y="1782"/>
                  <a:pt x="2081" y="1765"/>
                </a:cubicBezTo>
                <a:lnTo>
                  <a:pt x="2086" y="1765"/>
                </a:lnTo>
                <a:cubicBezTo>
                  <a:pt x="2088" y="1768"/>
                  <a:pt x="2090" y="1769"/>
                  <a:pt x="2092" y="1769"/>
                </a:cubicBezTo>
                <a:cubicBezTo>
                  <a:pt x="2098" y="1769"/>
                  <a:pt x="2105" y="1764"/>
                  <a:pt x="2107" y="1764"/>
                </a:cubicBezTo>
                <a:cubicBezTo>
                  <a:pt x="2108" y="1764"/>
                  <a:pt x="2108" y="1764"/>
                  <a:pt x="2108" y="1764"/>
                </a:cubicBezTo>
                <a:lnTo>
                  <a:pt x="2108" y="1764"/>
                </a:lnTo>
                <a:cubicBezTo>
                  <a:pt x="2107" y="1763"/>
                  <a:pt x="2106" y="1762"/>
                  <a:pt x="2108" y="1759"/>
                </a:cubicBezTo>
                <a:lnTo>
                  <a:pt x="2119" y="1759"/>
                </a:lnTo>
                <a:cubicBezTo>
                  <a:pt x="2120" y="1758"/>
                  <a:pt x="2120" y="1756"/>
                  <a:pt x="2120" y="1754"/>
                </a:cubicBezTo>
                <a:lnTo>
                  <a:pt x="2142" y="1754"/>
                </a:lnTo>
                <a:cubicBezTo>
                  <a:pt x="2145" y="1753"/>
                  <a:pt x="2148" y="1752"/>
                  <a:pt x="2152" y="1752"/>
                </a:cubicBezTo>
                <a:cubicBezTo>
                  <a:pt x="2160" y="1752"/>
                  <a:pt x="2168" y="1756"/>
                  <a:pt x="2176" y="1756"/>
                </a:cubicBezTo>
                <a:cubicBezTo>
                  <a:pt x="2179" y="1756"/>
                  <a:pt x="2182" y="1755"/>
                  <a:pt x="2186" y="1754"/>
                </a:cubicBezTo>
                <a:lnTo>
                  <a:pt x="2191" y="1754"/>
                </a:lnTo>
                <a:lnTo>
                  <a:pt x="2191" y="1759"/>
                </a:lnTo>
                <a:lnTo>
                  <a:pt x="2203" y="1754"/>
                </a:lnTo>
                <a:cubicBezTo>
                  <a:pt x="2219" y="1754"/>
                  <a:pt x="2230" y="1748"/>
                  <a:pt x="2247" y="1748"/>
                </a:cubicBezTo>
                <a:cubicBezTo>
                  <a:pt x="2252" y="1743"/>
                  <a:pt x="2255" y="1743"/>
                  <a:pt x="2259" y="1743"/>
                </a:cubicBezTo>
                <a:cubicBezTo>
                  <a:pt x="2262" y="1743"/>
                  <a:pt x="2266" y="1743"/>
                  <a:pt x="2274" y="1737"/>
                </a:cubicBezTo>
                <a:lnTo>
                  <a:pt x="2280" y="1737"/>
                </a:lnTo>
                <a:cubicBezTo>
                  <a:pt x="2282" y="1736"/>
                  <a:pt x="2285" y="1735"/>
                  <a:pt x="2288" y="1735"/>
                </a:cubicBezTo>
                <a:cubicBezTo>
                  <a:pt x="2295" y="1735"/>
                  <a:pt x="2302" y="1737"/>
                  <a:pt x="2302" y="1737"/>
                </a:cubicBezTo>
                <a:cubicBezTo>
                  <a:pt x="2308" y="1737"/>
                  <a:pt x="2313" y="1732"/>
                  <a:pt x="2313" y="1732"/>
                </a:cubicBezTo>
                <a:lnTo>
                  <a:pt x="2330" y="1732"/>
                </a:lnTo>
                <a:cubicBezTo>
                  <a:pt x="2335" y="1732"/>
                  <a:pt x="2335" y="1726"/>
                  <a:pt x="2352" y="1726"/>
                </a:cubicBezTo>
                <a:cubicBezTo>
                  <a:pt x="2357" y="1726"/>
                  <a:pt x="2357" y="1721"/>
                  <a:pt x="2363" y="1721"/>
                </a:cubicBezTo>
                <a:cubicBezTo>
                  <a:pt x="2368" y="1717"/>
                  <a:pt x="2371" y="1717"/>
                  <a:pt x="2374" y="1717"/>
                </a:cubicBezTo>
                <a:cubicBezTo>
                  <a:pt x="2377" y="1717"/>
                  <a:pt x="2378" y="1718"/>
                  <a:pt x="2380" y="1718"/>
                </a:cubicBezTo>
                <a:cubicBezTo>
                  <a:pt x="2382" y="1718"/>
                  <a:pt x="2383" y="1716"/>
                  <a:pt x="2385" y="1710"/>
                </a:cubicBezTo>
                <a:lnTo>
                  <a:pt x="2396" y="1710"/>
                </a:lnTo>
                <a:cubicBezTo>
                  <a:pt x="2413" y="1704"/>
                  <a:pt x="2424" y="1704"/>
                  <a:pt x="2440" y="1699"/>
                </a:cubicBezTo>
                <a:cubicBezTo>
                  <a:pt x="2442" y="1700"/>
                  <a:pt x="2443" y="1701"/>
                  <a:pt x="2443" y="1701"/>
                </a:cubicBezTo>
                <a:cubicBezTo>
                  <a:pt x="2444" y="1701"/>
                  <a:pt x="2444" y="1699"/>
                  <a:pt x="2452" y="1699"/>
                </a:cubicBezTo>
                <a:lnTo>
                  <a:pt x="2452" y="1693"/>
                </a:lnTo>
                <a:cubicBezTo>
                  <a:pt x="2463" y="1688"/>
                  <a:pt x="2475" y="1688"/>
                  <a:pt x="2488" y="1688"/>
                </a:cubicBezTo>
                <a:cubicBezTo>
                  <a:pt x="2500" y="1688"/>
                  <a:pt x="2512" y="1688"/>
                  <a:pt x="2524" y="1682"/>
                </a:cubicBezTo>
                <a:lnTo>
                  <a:pt x="2524" y="1693"/>
                </a:lnTo>
                <a:lnTo>
                  <a:pt x="2529" y="1682"/>
                </a:lnTo>
                <a:lnTo>
                  <a:pt x="2551" y="1682"/>
                </a:lnTo>
                <a:lnTo>
                  <a:pt x="2607" y="1676"/>
                </a:lnTo>
                <a:lnTo>
                  <a:pt x="2601" y="1616"/>
                </a:lnTo>
                <a:cubicBezTo>
                  <a:pt x="2601" y="1593"/>
                  <a:pt x="2590" y="1571"/>
                  <a:pt x="2590" y="1560"/>
                </a:cubicBezTo>
                <a:lnTo>
                  <a:pt x="2590" y="1555"/>
                </a:lnTo>
                <a:lnTo>
                  <a:pt x="2557" y="1483"/>
                </a:lnTo>
                <a:lnTo>
                  <a:pt x="2529" y="1505"/>
                </a:lnTo>
                <a:cubicBezTo>
                  <a:pt x="2524" y="1505"/>
                  <a:pt x="2518" y="1510"/>
                  <a:pt x="2507" y="1510"/>
                </a:cubicBezTo>
                <a:cubicBezTo>
                  <a:pt x="2496" y="1516"/>
                  <a:pt x="2474" y="1516"/>
                  <a:pt x="2452" y="1527"/>
                </a:cubicBezTo>
                <a:lnTo>
                  <a:pt x="2452" y="1516"/>
                </a:lnTo>
                <a:cubicBezTo>
                  <a:pt x="2450" y="1520"/>
                  <a:pt x="2448" y="1521"/>
                  <a:pt x="2446" y="1521"/>
                </a:cubicBezTo>
                <a:cubicBezTo>
                  <a:pt x="2445" y="1521"/>
                  <a:pt x="2444" y="1520"/>
                  <a:pt x="2443" y="1520"/>
                </a:cubicBezTo>
                <a:lnTo>
                  <a:pt x="2443" y="1520"/>
                </a:lnTo>
                <a:cubicBezTo>
                  <a:pt x="2442" y="1521"/>
                  <a:pt x="2442" y="1521"/>
                  <a:pt x="2441" y="1521"/>
                </a:cubicBezTo>
                <a:cubicBezTo>
                  <a:pt x="2437" y="1521"/>
                  <a:pt x="2435" y="1516"/>
                  <a:pt x="2435" y="1516"/>
                </a:cubicBezTo>
                <a:lnTo>
                  <a:pt x="2424" y="1527"/>
                </a:lnTo>
                <a:lnTo>
                  <a:pt x="2418" y="1516"/>
                </a:lnTo>
                <a:cubicBezTo>
                  <a:pt x="2418" y="1516"/>
                  <a:pt x="2407" y="1527"/>
                  <a:pt x="2407" y="1533"/>
                </a:cubicBezTo>
                <a:cubicBezTo>
                  <a:pt x="2407" y="1533"/>
                  <a:pt x="2396" y="1533"/>
                  <a:pt x="2407" y="1527"/>
                </a:cubicBezTo>
                <a:lnTo>
                  <a:pt x="2407" y="1527"/>
                </a:lnTo>
                <a:lnTo>
                  <a:pt x="2369" y="1533"/>
                </a:lnTo>
                <a:lnTo>
                  <a:pt x="2380" y="1533"/>
                </a:lnTo>
                <a:cubicBezTo>
                  <a:pt x="2380" y="1538"/>
                  <a:pt x="2369" y="1538"/>
                  <a:pt x="2363" y="1538"/>
                </a:cubicBezTo>
                <a:cubicBezTo>
                  <a:pt x="2369" y="1533"/>
                  <a:pt x="2363" y="1533"/>
                  <a:pt x="2357" y="1533"/>
                </a:cubicBezTo>
                <a:cubicBezTo>
                  <a:pt x="2352" y="1533"/>
                  <a:pt x="2363" y="1533"/>
                  <a:pt x="2357" y="1538"/>
                </a:cubicBezTo>
                <a:cubicBezTo>
                  <a:pt x="2352" y="1544"/>
                  <a:pt x="2341" y="1544"/>
                  <a:pt x="2335" y="1544"/>
                </a:cubicBezTo>
                <a:cubicBezTo>
                  <a:pt x="2332" y="1544"/>
                  <a:pt x="2328" y="1541"/>
                  <a:pt x="2323" y="1541"/>
                </a:cubicBezTo>
                <a:cubicBezTo>
                  <a:pt x="2320" y="1541"/>
                  <a:pt x="2317" y="1542"/>
                  <a:pt x="2313" y="1544"/>
                </a:cubicBezTo>
                <a:cubicBezTo>
                  <a:pt x="2310" y="1549"/>
                  <a:pt x="2308" y="1549"/>
                  <a:pt x="2306" y="1549"/>
                </a:cubicBezTo>
                <a:cubicBezTo>
                  <a:pt x="2305" y="1549"/>
                  <a:pt x="2305" y="1549"/>
                  <a:pt x="2308" y="1555"/>
                </a:cubicBezTo>
                <a:cubicBezTo>
                  <a:pt x="2302" y="1555"/>
                  <a:pt x="2302" y="1544"/>
                  <a:pt x="2302" y="1544"/>
                </a:cubicBezTo>
                <a:cubicBezTo>
                  <a:pt x="2299" y="1549"/>
                  <a:pt x="2295" y="1552"/>
                  <a:pt x="2291" y="1552"/>
                </a:cubicBezTo>
                <a:cubicBezTo>
                  <a:pt x="2287" y="1552"/>
                  <a:pt x="2283" y="1549"/>
                  <a:pt x="2280" y="1544"/>
                </a:cubicBezTo>
                <a:cubicBezTo>
                  <a:pt x="2280" y="1550"/>
                  <a:pt x="2276" y="1552"/>
                  <a:pt x="2271" y="1552"/>
                </a:cubicBezTo>
                <a:cubicBezTo>
                  <a:pt x="2267" y="1552"/>
                  <a:pt x="2262" y="1551"/>
                  <a:pt x="2258" y="1551"/>
                </a:cubicBezTo>
                <a:cubicBezTo>
                  <a:pt x="2255" y="1551"/>
                  <a:pt x="2252" y="1551"/>
                  <a:pt x="2252" y="1555"/>
                </a:cubicBezTo>
                <a:lnTo>
                  <a:pt x="2247" y="1555"/>
                </a:lnTo>
                <a:cubicBezTo>
                  <a:pt x="2247" y="1555"/>
                  <a:pt x="2247" y="1560"/>
                  <a:pt x="2241" y="1560"/>
                </a:cubicBezTo>
                <a:cubicBezTo>
                  <a:pt x="2230" y="1560"/>
                  <a:pt x="2230" y="1555"/>
                  <a:pt x="2230" y="1555"/>
                </a:cubicBezTo>
                <a:lnTo>
                  <a:pt x="2230" y="1560"/>
                </a:lnTo>
                <a:cubicBezTo>
                  <a:pt x="2204" y="1560"/>
                  <a:pt x="2174" y="1567"/>
                  <a:pt x="2140" y="1567"/>
                </a:cubicBezTo>
                <a:cubicBezTo>
                  <a:pt x="2131" y="1567"/>
                  <a:pt x="2123" y="1567"/>
                  <a:pt x="2114" y="1566"/>
                </a:cubicBezTo>
                <a:cubicBezTo>
                  <a:pt x="2103" y="1571"/>
                  <a:pt x="2081" y="1582"/>
                  <a:pt x="2059" y="1582"/>
                </a:cubicBezTo>
                <a:lnTo>
                  <a:pt x="2053" y="1582"/>
                </a:lnTo>
                <a:cubicBezTo>
                  <a:pt x="2048" y="1582"/>
                  <a:pt x="2048" y="1588"/>
                  <a:pt x="2037" y="1588"/>
                </a:cubicBezTo>
                <a:cubicBezTo>
                  <a:pt x="2020" y="1588"/>
                  <a:pt x="1992" y="1588"/>
                  <a:pt x="1965" y="1593"/>
                </a:cubicBezTo>
                <a:cubicBezTo>
                  <a:pt x="1960" y="1598"/>
                  <a:pt x="1957" y="1600"/>
                  <a:pt x="1954" y="1600"/>
                </a:cubicBezTo>
                <a:cubicBezTo>
                  <a:pt x="1948" y="1600"/>
                  <a:pt x="1946" y="1593"/>
                  <a:pt x="1940" y="1593"/>
                </a:cubicBezTo>
                <a:cubicBezTo>
                  <a:pt x="1939" y="1593"/>
                  <a:pt x="1938" y="1593"/>
                  <a:pt x="1937" y="1593"/>
                </a:cubicBezTo>
                <a:lnTo>
                  <a:pt x="1937" y="1588"/>
                </a:lnTo>
                <a:cubicBezTo>
                  <a:pt x="1920" y="1593"/>
                  <a:pt x="1909" y="1593"/>
                  <a:pt x="1893" y="1610"/>
                </a:cubicBezTo>
                <a:cubicBezTo>
                  <a:pt x="1893" y="1606"/>
                  <a:pt x="1891" y="1605"/>
                  <a:pt x="1890" y="1605"/>
                </a:cubicBezTo>
                <a:cubicBezTo>
                  <a:pt x="1887" y="1605"/>
                  <a:pt x="1882" y="1610"/>
                  <a:pt x="1882" y="1610"/>
                </a:cubicBezTo>
                <a:lnTo>
                  <a:pt x="1882" y="1616"/>
                </a:lnTo>
                <a:cubicBezTo>
                  <a:pt x="1859" y="1599"/>
                  <a:pt x="1837" y="1588"/>
                  <a:pt x="1815" y="1582"/>
                </a:cubicBezTo>
                <a:cubicBezTo>
                  <a:pt x="1788" y="1582"/>
                  <a:pt x="1810" y="1566"/>
                  <a:pt x="1782" y="1560"/>
                </a:cubicBezTo>
                <a:lnTo>
                  <a:pt x="1788" y="1560"/>
                </a:lnTo>
                <a:cubicBezTo>
                  <a:pt x="1771" y="1555"/>
                  <a:pt x="1754" y="1544"/>
                  <a:pt x="1727" y="1538"/>
                </a:cubicBezTo>
                <a:cubicBezTo>
                  <a:pt x="1732" y="1533"/>
                  <a:pt x="1716" y="1533"/>
                  <a:pt x="1721" y="1527"/>
                </a:cubicBezTo>
                <a:lnTo>
                  <a:pt x="1716" y="1527"/>
                </a:lnTo>
                <a:lnTo>
                  <a:pt x="1699" y="1510"/>
                </a:lnTo>
                <a:lnTo>
                  <a:pt x="1688" y="1510"/>
                </a:lnTo>
                <a:lnTo>
                  <a:pt x="1688" y="1505"/>
                </a:lnTo>
                <a:cubicBezTo>
                  <a:pt x="1671" y="1499"/>
                  <a:pt x="1644" y="1483"/>
                  <a:pt x="1644" y="1477"/>
                </a:cubicBezTo>
                <a:cubicBezTo>
                  <a:pt x="1610" y="1461"/>
                  <a:pt x="1561" y="1433"/>
                  <a:pt x="1522" y="1416"/>
                </a:cubicBezTo>
                <a:cubicBezTo>
                  <a:pt x="1511" y="1416"/>
                  <a:pt x="1500" y="1405"/>
                  <a:pt x="1494" y="1400"/>
                </a:cubicBezTo>
                <a:lnTo>
                  <a:pt x="1505" y="1394"/>
                </a:lnTo>
                <a:lnTo>
                  <a:pt x="1505" y="1400"/>
                </a:lnTo>
                <a:lnTo>
                  <a:pt x="1527" y="1378"/>
                </a:lnTo>
                <a:cubicBezTo>
                  <a:pt x="1539" y="1372"/>
                  <a:pt x="1561" y="1361"/>
                  <a:pt x="1577" y="1344"/>
                </a:cubicBezTo>
                <a:cubicBezTo>
                  <a:pt x="1588" y="1333"/>
                  <a:pt x="1594" y="1339"/>
                  <a:pt x="1610" y="1322"/>
                </a:cubicBezTo>
                <a:lnTo>
                  <a:pt x="1622" y="1317"/>
                </a:lnTo>
                <a:lnTo>
                  <a:pt x="1622" y="1322"/>
                </a:lnTo>
                <a:cubicBezTo>
                  <a:pt x="1633" y="1317"/>
                  <a:pt x="1649" y="1311"/>
                  <a:pt x="1644" y="1311"/>
                </a:cubicBezTo>
                <a:lnTo>
                  <a:pt x="1660" y="1295"/>
                </a:lnTo>
                <a:cubicBezTo>
                  <a:pt x="1666" y="1292"/>
                  <a:pt x="1667" y="1292"/>
                  <a:pt x="1668" y="1292"/>
                </a:cubicBezTo>
                <a:cubicBezTo>
                  <a:pt x="1669" y="1292"/>
                  <a:pt x="1669" y="1292"/>
                  <a:pt x="1671" y="1289"/>
                </a:cubicBezTo>
                <a:cubicBezTo>
                  <a:pt x="1677" y="1284"/>
                  <a:pt x="1677" y="1278"/>
                  <a:pt x="1693" y="1267"/>
                </a:cubicBezTo>
                <a:cubicBezTo>
                  <a:pt x="1699" y="1261"/>
                  <a:pt x="1705" y="1261"/>
                  <a:pt x="1716" y="1256"/>
                </a:cubicBezTo>
                <a:cubicBezTo>
                  <a:pt x="1727" y="1239"/>
                  <a:pt x="1732" y="1250"/>
                  <a:pt x="1743" y="1234"/>
                </a:cubicBezTo>
                <a:cubicBezTo>
                  <a:pt x="1748" y="1234"/>
                  <a:pt x="1756" y="1227"/>
                  <a:pt x="1759" y="1227"/>
                </a:cubicBezTo>
                <a:cubicBezTo>
                  <a:pt x="1759" y="1227"/>
                  <a:pt x="1760" y="1227"/>
                  <a:pt x="1760" y="1228"/>
                </a:cubicBezTo>
                <a:cubicBezTo>
                  <a:pt x="1782" y="1212"/>
                  <a:pt x="1788" y="1201"/>
                  <a:pt x="1810" y="1195"/>
                </a:cubicBezTo>
                <a:cubicBezTo>
                  <a:pt x="1811" y="1197"/>
                  <a:pt x="1812" y="1197"/>
                  <a:pt x="1813" y="1197"/>
                </a:cubicBezTo>
                <a:cubicBezTo>
                  <a:pt x="1816" y="1197"/>
                  <a:pt x="1818" y="1192"/>
                  <a:pt x="1826" y="1184"/>
                </a:cubicBezTo>
                <a:cubicBezTo>
                  <a:pt x="1854" y="1173"/>
                  <a:pt x="1882" y="1156"/>
                  <a:pt x="1909" y="1140"/>
                </a:cubicBezTo>
                <a:lnTo>
                  <a:pt x="1909" y="1129"/>
                </a:lnTo>
                <a:cubicBezTo>
                  <a:pt x="1915" y="1123"/>
                  <a:pt x="1926" y="1118"/>
                  <a:pt x="1937" y="1112"/>
                </a:cubicBezTo>
                <a:lnTo>
                  <a:pt x="1937" y="1118"/>
                </a:lnTo>
                <a:cubicBezTo>
                  <a:pt x="1940" y="1118"/>
                  <a:pt x="1947" y="1116"/>
                  <a:pt x="1951" y="1116"/>
                </a:cubicBezTo>
                <a:cubicBezTo>
                  <a:pt x="1956" y="1116"/>
                  <a:pt x="1959" y="1118"/>
                  <a:pt x="1954" y="1123"/>
                </a:cubicBezTo>
                <a:lnTo>
                  <a:pt x="1992" y="1123"/>
                </a:lnTo>
                <a:cubicBezTo>
                  <a:pt x="1976" y="1129"/>
                  <a:pt x="2003" y="1129"/>
                  <a:pt x="1992" y="1129"/>
                </a:cubicBezTo>
                <a:lnTo>
                  <a:pt x="2003" y="1129"/>
                </a:lnTo>
                <a:cubicBezTo>
                  <a:pt x="2009" y="1129"/>
                  <a:pt x="2003" y="1140"/>
                  <a:pt x="1998" y="1140"/>
                </a:cubicBezTo>
                <a:lnTo>
                  <a:pt x="2009" y="1140"/>
                </a:lnTo>
                <a:cubicBezTo>
                  <a:pt x="2020" y="1145"/>
                  <a:pt x="2009" y="1145"/>
                  <a:pt x="2020" y="1145"/>
                </a:cubicBezTo>
                <a:lnTo>
                  <a:pt x="2020" y="1140"/>
                </a:lnTo>
                <a:lnTo>
                  <a:pt x="2037" y="1140"/>
                </a:lnTo>
                <a:cubicBezTo>
                  <a:pt x="2031" y="1140"/>
                  <a:pt x="2048" y="1140"/>
                  <a:pt x="2037" y="1145"/>
                </a:cubicBezTo>
                <a:lnTo>
                  <a:pt x="2053" y="1145"/>
                </a:lnTo>
                <a:lnTo>
                  <a:pt x="2053" y="1140"/>
                </a:lnTo>
                <a:cubicBezTo>
                  <a:pt x="2064" y="1140"/>
                  <a:pt x="2053" y="1145"/>
                  <a:pt x="2059" y="1145"/>
                </a:cubicBezTo>
                <a:lnTo>
                  <a:pt x="2059" y="1140"/>
                </a:lnTo>
                <a:cubicBezTo>
                  <a:pt x="2067" y="1142"/>
                  <a:pt x="2074" y="1142"/>
                  <a:pt x="2079" y="1142"/>
                </a:cubicBezTo>
                <a:cubicBezTo>
                  <a:pt x="2085" y="1142"/>
                  <a:pt x="2089" y="1142"/>
                  <a:pt x="2092" y="1145"/>
                </a:cubicBezTo>
                <a:cubicBezTo>
                  <a:pt x="2086" y="1145"/>
                  <a:pt x="2086" y="1151"/>
                  <a:pt x="2086" y="1151"/>
                </a:cubicBezTo>
                <a:lnTo>
                  <a:pt x="2120" y="1151"/>
                </a:lnTo>
                <a:cubicBezTo>
                  <a:pt x="2120" y="1156"/>
                  <a:pt x="2131" y="1156"/>
                  <a:pt x="2136" y="1167"/>
                </a:cubicBezTo>
                <a:lnTo>
                  <a:pt x="2147" y="1167"/>
                </a:lnTo>
                <a:cubicBezTo>
                  <a:pt x="2158" y="1167"/>
                  <a:pt x="2169" y="1167"/>
                  <a:pt x="2169" y="1173"/>
                </a:cubicBezTo>
                <a:lnTo>
                  <a:pt x="2175" y="1173"/>
                </a:lnTo>
                <a:lnTo>
                  <a:pt x="2175" y="1167"/>
                </a:lnTo>
                <a:cubicBezTo>
                  <a:pt x="2183" y="1170"/>
                  <a:pt x="2189" y="1170"/>
                  <a:pt x="2194" y="1170"/>
                </a:cubicBezTo>
                <a:cubicBezTo>
                  <a:pt x="2200" y="1170"/>
                  <a:pt x="2205" y="1170"/>
                  <a:pt x="2214" y="1173"/>
                </a:cubicBezTo>
                <a:lnTo>
                  <a:pt x="2219" y="1173"/>
                </a:lnTo>
                <a:lnTo>
                  <a:pt x="2219" y="1178"/>
                </a:lnTo>
                <a:lnTo>
                  <a:pt x="2252" y="1178"/>
                </a:lnTo>
                <a:cubicBezTo>
                  <a:pt x="2250" y="1181"/>
                  <a:pt x="2251" y="1181"/>
                  <a:pt x="2253" y="1181"/>
                </a:cubicBezTo>
                <a:cubicBezTo>
                  <a:pt x="2255" y="1181"/>
                  <a:pt x="2257" y="1181"/>
                  <a:pt x="2258" y="1183"/>
                </a:cubicBezTo>
                <a:lnTo>
                  <a:pt x="2258" y="1183"/>
                </a:lnTo>
                <a:cubicBezTo>
                  <a:pt x="2258" y="1182"/>
                  <a:pt x="2258" y="1181"/>
                  <a:pt x="2258" y="1178"/>
                </a:cubicBezTo>
                <a:cubicBezTo>
                  <a:pt x="2264" y="1178"/>
                  <a:pt x="2267" y="1180"/>
                  <a:pt x="2269" y="1182"/>
                </a:cubicBezTo>
                <a:lnTo>
                  <a:pt x="2269" y="1182"/>
                </a:lnTo>
                <a:cubicBezTo>
                  <a:pt x="2270" y="1180"/>
                  <a:pt x="2271" y="1178"/>
                  <a:pt x="2274" y="1178"/>
                </a:cubicBezTo>
                <a:lnTo>
                  <a:pt x="2297" y="1178"/>
                </a:lnTo>
                <a:cubicBezTo>
                  <a:pt x="2302" y="1178"/>
                  <a:pt x="2297" y="1184"/>
                  <a:pt x="2297" y="1184"/>
                </a:cubicBezTo>
                <a:lnTo>
                  <a:pt x="2324" y="1184"/>
                </a:lnTo>
                <a:lnTo>
                  <a:pt x="2330" y="1195"/>
                </a:lnTo>
                <a:lnTo>
                  <a:pt x="2341" y="1195"/>
                </a:lnTo>
                <a:cubicBezTo>
                  <a:pt x="2357" y="1195"/>
                  <a:pt x="2357" y="1201"/>
                  <a:pt x="2369" y="1201"/>
                </a:cubicBezTo>
                <a:cubicBezTo>
                  <a:pt x="2372" y="1199"/>
                  <a:pt x="2375" y="1199"/>
                  <a:pt x="2376" y="1199"/>
                </a:cubicBezTo>
                <a:cubicBezTo>
                  <a:pt x="2382" y="1199"/>
                  <a:pt x="2382" y="1202"/>
                  <a:pt x="2386" y="1202"/>
                </a:cubicBezTo>
                <a:cubicBezTo>
                  <a:pt x="2387" y="1202"/>
                  <a:pt x="2388" y="1202"/>
                  <a:pt x="2391" y="1201"/>
                </a:cubicBezTo>
                <a:lnTo>
                  <a:pt x="2391" y="1206"/>
                </a:lnTo>
                <a:lnTo>
                  <a:pt x="2396" y="1206"/>
                </a:lnTo>
                <a:lnTo>
                  <a:pt x="2396" y="1212"/>
                </a:lnTo>
                <a:lnTo>
                  <a:pt x="2407" y="1206"/>
                </a:lnTo>
                <a:lnTo>
                  <a:pt x="2407" y="1212"/>
                </a:lnTo>
                <a:cubicBezTo>
                  <a:pt x="2413" y="1223"/>
                  <a:pt x="2418" y="1223"/>
                  <a:pt x="2424" y="1228"/>
                </a:cubicBezTo>
                <a:lnTo>
                  <a:pt x="2424" y="1223"/>
                </a:lnTo>
                <a:cubicBezTo>
                  <a:pt x="2429" y="1220"/>
                  <a:pt x="2435" y="1219"/>
                  <a:pt x="2441" y="1219"/>
                </a:cubicBezTo>
                <a:cubicBezTo>
                  <a:pt x="2460" y="1219"/>
                  <a:pt x="2479" y="1228"/>
                  <a:pt x="2496" y="1228"/>
                </a:cubicBezTo>
                <a:lnTo>
                  <a:pt x="2546" y="1228"/>
                </a:lnTo>
                <a:lnTo>
                  <a:pt x="2546" y="1195"/>
                </a:lnTo>
                <a:lnTo>
                  <a:pt x="2546" y="1184"/>
                </a:lnTo>
                <a:lnTo>
                  <a:pt x="2551" y="1184"/>
                </a:lnTo>
                <a:lnTo>
                  <a:pt x="2546" y="1173"/>
                </a:lnTo>
                <a:cubicBezTo>
                  <a:pt x="2547" y="1172"/>
                  <a:pt x="2548" y="1171"/>
                  <a:pt x="2548" y="1171"/>
                </a:cubicBezTo>
                <a:cubicBezTo>
                  <a:pt x="2550" y="1171"/>
                  <a:pt x="2551" y="1175"/>
                  <a:pt x="2551" y="1175"/>
                </a:cubicBezTo>
                <a:cubicBezTo>
                  <a:pt x="2551" y="1175"/>
                  <a:pt x="2551" y="1174"/>
                  <a:pt x="2551" y="1173"/>
                </a:cubicBezTo>
                <a:cubicBezTo>
                  <a:pt x="2551" y="1156"/>
                  <a:pt x="2546" y="1167"/>
                  <a:pt x="2546" y="1151"/>
                </a:cubicBezTo>
                <a:cubicBezTo>
                  <a:pt x="2547" y="1149"/>
                  <a:pt x="2548" y="1148"/>
                  <a:pt x="2548" y="1148"/>
                </a:cubicBezTo>
                <a:lnTo>
                  <a:pt x="2548" y="1148"/>
                </a:lnTo>
                <a:cubicBezTo>
                  <a:pt x="2549" y="1148"/>
                  <a:pt x="2547" y="1152"/>
                  <a:pt x="2551" y="1156"/>
                </a:cubicBezTo>
                <a:lnTo>
                  <a:pt x="2551" y="1123"/>
                </a:lnTo>
                <a:lnTo>
                  <a:pt x="2557" y="1090"/>
                </a:lnTo>
                <a:lnTo>
                  <a:pt x="2518" y="1084"/>
                </a:lnTo>
                <a:lnTo>
                  <a:pt x="2474" y="1084"/>
                </a:lnTo>
                <a:lnTo>
                  <a:pt x="2479" y="1073"/>
                </a:lnTo>
                <a:cubicBezTo>
                  <a:pt x="2474" y="1073"/>
                  <a:pt x="2463" y="1073"/>
                  <a:pt x="2463" y="1068"/>
                </a:cubicBezTo>
                <a:cubicBezTo>
                  <a:pt x="2463" y="1068"/>
                  <a:pt x="2463" y="1073"/>
                  <a:pt x="2452" y="1073"/>
                </a:cubicBezTo>
                <a:cubicBezTo>
                  <a:pt x="2452" y="1071"/>
                  <a:pt x="2450" y="1071"/>
                  <a:pt x="2448" y="1071"/>
                </a:cubicBezTo>
                <a:cubicBezTo>
                  <a:pt x="2444" y="1071"/>
                  <a:pt x="2435" y="1073"/>
                  <a:pt x="2424" y="1073"/>
                </a:cubicBezTo>
                <a:lnTo>
                  <a:pt x="2396" y="1073"/>
                </a:lnTo>
                <a:cubicBezTo>
                  <a:pt x="2396" y="1071"/>
                  <a:pt x="2392" y="1071"/>
                  <a:pt x="2388" y="1071"/>
                </a:cubicBezTo>
                <a:cubicBezTo>
                  <a:pt x="2384" y="1071"/>
                  <a:pt x="2380" y="1071"/>
                  <a:pt x="2380" y="1068"/>
                </a:cubicBezTo>
                <a:cubicBezTo>
                  <a:pt x="2369" y="1068"/>
                  <a:pt x="2385" y="1073"/>
                  <a:pt x="2369" y="1073"/>
                </a:cubicBezTo>
                <a:cubicBezTo>
                  <a:pt x="2369" y="1073"/>
                  <a:pt x="2363" y="1073"/>
                  <a:pt x="2363" y="1068"/>
                </a:cubicBezTo>
                <a:lnTo>
                  <a:pt x="2357" y="1068"/>
                </a:lnTo>
                <a:lnTo>
                  <a:pt x="2363" y="1062"/>
                </a:lnTo>
                <a:cubicBezTo>
                  <a:pt x="2357" y="1062"/>
                  <a:pt x="2352" y="1068"/>
                  <a:pt x="2352" y="1068"/>
                </a:cubicBezTo>
                <a:cubicBezTo>
                  <a:pt x="2341" y="1068"/>
                  <a:pt x="2335" y="1068"/>
                  <a:pt x="2335" y="1062"/>
                </a:cubicBezTo>
                <a:cubicBezTo>
                  <a:pt x="2327" y="1062"/>
                  <a:pt x="2316" y="1053"/>
                  <a:pt x="2306" y="1053"/>
                </a:cubicBezTo>
                <a:cubicBezTo>
                  <a:pt x="2302" y="1053"/>
                  <a:pt x="2299" y="1054"/>
                  <a:pt x="2297" y="1057"/>
                </a:cubicBezTo>
                <a:lnTo>
                  <a:pt x="2286" y="1057"/>
                </a:lnTo>
                <a:lnTo>
                  <a:pt x="2269" y="1062"/>
                </a:lnTo>
                <a:lnTo>
                  <a:pt x="2225" y="1062"/>
                </a:lnTo>
                <a:cubicBezTo>
                  <a:pt x="2217" y="1062"/>
                  <a:pt x="2215" y="1060"/>
                  <a:pt x="2209" y="1060"/>
                </a:cubicBezTo>
                <a:cubicBezTo>
                  <a:pt x="2206" y="1060"/>
                  <a:pt x="2203" y="1060"/>
                  <a:pt x="2197" y="1062"/>
                </a:cubicBezTo>
                <a:lnTo>
                  <a:pt x="2191" y="1062"/>
                </a:lnTo>
                <a:cubicBezTo>
                  <a:pt x="2190" y="1063"/>
                  <a:pt x="2189" y="1064"/>
                  <a:pt x="2187" y="1064"/>
                </a:cubicBezTo>
                <a:cubicBezTo>
                  <a:pt x="2180" y="1064"/>
                  <a:pt x="2170" y="1057"/>
                  <a:pt x="2175" y="1057"/>
                </a:cubicBezTo>
                <a:lnTo>
                  <a:pt x="2175" y="1057"/>
                </a:lnTo>
                <a:cubicBezTo>
                  <a:pt x="2169" y="1057"/>
                  <a:pt x="2164" y="1062"/>
                  <a:pt x="2164" y="1062"/>
                </a:cubicBezTo>
                <a:cubicBezTo>
                  <a:pt x="2147" y="1062"/>
                  <a:pt x="2164" y="1062"/>
                  <a:pt x="2158" y="1057"/>
                </a:cubicBezTo>
                <a:lnTo>
                  <a:pt x="2120" y="1057"/>
                </a:lnTo>
                <a:cubicBezTo>
                  <a:pt x="2118" y="1058"/>
                  <a:pt x="2116" y="1058"/>
                  <a:pt x="2115" y="1058"/>
                </a:cubicBezTo>
                <a:cubicBezTo>
                  <a:pt x="2110" y="1058"/>
                  <a:pt x="2109" y="1053"/>
                  <a:pt x="2106" y="1053"/>
                </a:cubicBezTo>
                <a:cubicBezTo>
                  <a:pt x="2105" y="1053"/>
                  <a:pt x="2104" y="1054"/>
                  <a:pt x="2103" y="1057"/>
                </a:cubicBezTo>
                <a:cubicBezTo>
                  <a:pt x="2092" y="1057"/>
                  <a:pt x="2086" y="1057"/>
                  <a:pt x="2086" y="1046"/>
                </a:cubicBezTo>
                <a:lnTo>
                  <a:pt x="2059" y="1046"/>
                </a:lnTo>
                <a:cubicBezTo>
                  <a:pt x="2075" y="1035"/>
                  <a:pt x="2081" y="1040"/>
                  <a:pt x="2086" y="1029"/>
                </a:cubicBezTo>
                <a:lnTo>
                  <a:pt x="2103" y="1018"/>
                </a:lnTo>
                <a:lnTo>
                  <a:pt x="2103" y="1029"/>
                </a:lnTo>
                <a:cubicBezTo>
                  <a:pt x="2108" y="1018"/>
                  <a:pt x="2131" y="1012"/>
                  <a:pt x="2120" y="1012"/>
                </a:cubicBezTo>
                <a:lnTo>
                  <a:pt x="2136" y="1001"/>
                </a:lnTo>
                <a:cubicBezTo>
                  <a:pt x="2142" y="996"/>
                  <a:pt x="2143" y="996"/>
                  <a:pt x="2144" y="996"/>
                </a:cubicBezTo>
                <a:cubicBezTo>
                  <a:pt x="2144" y="996"/>
                  <a:pt x="2144" y="996"/>
                  <a:pt x="2147" y="990"/>
                </a:cubicBezTo>
                <a:cubicBezTo>
                  <a:pt x="2158" y="985"/>
                  <a:pt x="2158" y="979"/>
                  <a:pt x="2169" y="974"/>
                </a:cubicBezTo>
                <a:cubicBezTo>
                  <a:pt x="2175" y="963"/>
                  <a:pt x="2186" y="963"/>
                  <a:pt x="2191" y="957"/>
                </a:cubicBezTo>
                <a:cubicBezTo>
                  <a:pt x="2203" y="946"/>
                  <a:pt x="2214" y="952"/>
                  <a:pt x="2219" y="935"/>
                </a:cubicBezTo>
                <a:cubicBezTo>
                  <a:pt x="2224" y="935"/>
                  <a:pt x="2235" y="928"/>
                  <a:pt x="2240" y="928"/>
                </a:cubicBezTo>
                <a:cubicBezTo>
                  <a:pt x="2241" y="928"/>
                  <a:pt x="2241" y="928"/>
                  <a:pt x="2241" y="929"/>
                </a:cubicBezTo>
                <a:cubicBezTo>
                  <a:pt x="2258" y="918"/>
                  <a:pt x="2269" y="902"/>
                  <a:pt x="2286" y="896"/>
                </a:cubicBezTo>
                <a:cubicBezTo>
                  <a:pt x="2289" y="898"/>
                  <a:pt x="2291" y="899"/>
                  <a:pt x="2293" y="899"/>
                </a:cubicBezTo>
                <a:cubicBezTo>
                  <a:pt x="2297" y="899"/>
                  <a:pt x="2298" y="895"/>
                  <a:pt x="2302" y="891"/>
                </a:cubicBezTo>
                <a:cubicBezTo>
                  <a:pt x="2313" y="874"/>
                  <a:pt x="2335" y="869"/>
                  <a:pt x="2357" y="863"/>
                </a:cubicBezTo>
                <a:cubicBezTo>
                  <a:pt x="2369" y="869"/>
                  <a:pt x="2385" y="874"/>
                  <a:pt x="2413" y="880"/>
                </a:cubicBezTo>
                <a:cubicBezTo>
                  <a:pt x="2419" y="881"/>
                  <a:pt x="2425" y="882"/>
                  <a:pt x="2431" y="882"/>
                </a:cubicBezTo>
                <a:cubicBezTo>
                  <a:pt x="2466" y="882"/>
                  <a:pt x="2501" y="859"/>
                  <a:pt x="2501" y="835"/>
                </a:cubicBezTo>
                <a:lnTo>
                  <a:pt x="2501" y="819"/>
                </a:lnTo>
                <a:cubicBezTo>
                  <a:pt x="2501" y="819"/>
                  <a:pt x="2496" y="819"/>
                  <a:pt x="2496" y="813"/>
                </a:cubicBezTo>
                <a:cubicBezTo>
                  <a:pt x="2495" y="813"/>
                  <a:pt x="2495" y="812"/>
                  <a:pt x="2495" y="812"/>
                </a:cubicBezTo>
                <a:lnTo>
                  <a:pt x="2495" y="812"/>
                </a:lnTo>
                <a:cubicBezTo>
                  <a:pt x="2498" y="811"/>
                  <a:pt x="2501" y="808"/>
                  <a:pt x="2501" y="808"/>
                </a:cubicBezTo>
                <a:cubicBezTo>
                  <a:pt x="2507" y="797"/>
                  <a:pt x="2518" y="797"/>
                  <a:pt x="2524" y="791"/>
                </a:cubicBezTo>
                <a:cubicBezTo>
                  <a:pt x="2524" y="791"/>
                  <a:pt x="2529" y="791"/>
                  <a:pt x="2529" y="797"/>
                </a:cubicBezTo>
                <a:lnTo>
                  <a:pt x="2529" y="791"/>
                </a:lnTo>
                <a:lnTo>
                  <a:pt x="2535" y="791"/>
                </a:lnTo>
                <a:cubicBezTo>
                  <a:pt x="2535" y="791"/>
                  <a:pt x="2531" y="784"/>
                  <a:pt x="2538" y="784"/>
                </a:cubicBezTo>
                <a:cubicBezTo>
                  <a:pt x="2540" y="784"/>
                  <a:pt x="2542" y="784"/>
                  <a:pt x="2546" y="786"/>
                </a:cubicBezTo>
                <a:lnTo>
                  <a:pt x="2546" y="780"/>
                </a:lnTo>
                <a:cubicBezTo>
                  <a:pt x="2546" y="783"/>
                  <a:pt x="2547" y="783"/>
                  <a:pt x="2548" y="783"/>
                </a:cubicBezTo>
                <a:cubicBezTo>
                  <a:pt x="2550" y="783"/>
                  <a:pt x="2551" y="783"/>
                  <a:pt x="2551" y="786"/>
                </a:cubicBezTo>
                <a:lnTo>
                  <a:pt x="2551" y="780"/>
                </a:lnTo>
                <a:cubicBezTo>
                  <a:pt x="2551" y="780"/>
                  <a:pt x="2557" y="780"/>
                  <a:pt x="2557" y="786"/>
                </a:cubicBezTo>
                <a:lnTo>
                  <a:pt x="2562" y="786"/>
                </a:lnTo>
                <a:lnTo>
                  <a:pt x="2562" y="780"/>
                </a:lnTo>
                <a:cubicBezTo>
                  <a:pt x="2562" y="776"/>
                  <a:pt x="2563" y="775"/>
                  <a:pt x="2565" y="775"/>
                </a:cubicBezTo>
                <a:cubicBezTo>
                  <a:pt x="2566" y="775"/>
                  <a:pt x="2567" y="775"/>
                  <a:pt x="2568" y="776"/>
                </a:cubicBezTo>
                <a:lnTo>
                  <a:pt x="2568" y="776"/>
                </a:lnTo>
                <a:cubicBezTo>
                  <a:pt x="2568" y="773"/>
                  <a:pt x="2567" y="769"/>
                  <a:pt x="2573" y="769"/>
                </a:cubicBezTo>
                <a:lnTo>
                  <a:pt x="2579" y="769"/>
                </a:lnTo>
                <a:lnTo>
                  <a:pt x="2579" y="763"/>
                </a:lnTo>
                <a:lnTo>
                  <a:pt x="2590" y="763"/>
                </a:lnTo>
                <a:lnTo>
                  <a:pt x="2584" y="758"/>
                </a:lnTo>
                <a:cubicBezTo>
                  <a:pt x="2584" y="758"/>
                  <a:pt x="2584" y="752"/>
                  <a:pt x="2590" y="752"/>
                </a:cubicBezTo>
                <a:lnTo>
                  <a:pt x="2584" y="752"/>
                </a:lnTo>
                <a:cubicBezTo>
                  <a:pt x="2590" y="752"/>
                  <a:pt x="2579" y="741"/>
                  <a:pt x="2584" y="741"/>
                </a:cubicBezTo>
                <a:lnTo>
                  <a:pt x="2590" y="741"/>
                </a:lnTo>
                <a:lnTo>
                  <a:pt x="2590" y="736"/>
                </a:lnTo>
                <a:cubicBezTo>
                  <a:pt x="2590" y="736"/>
                  <a:pt x="2584" y="736"/>
                  <a:pt x="2590" y="730"/>
                </a:cubicBezTo>
                <a:cubicBezTo>
                  <a:pt x="2590" y="730"/>
                  <a:pt x="2601" y="730"/>
                  <a:pt x="2590" y="725"/>
                </a:cubicBezTo>
                <a:lnTo>
                  <a:pt x="2584" y="725"/>
                </a:lnTo>
                <a:lnTo>
                  <a:pt x="2584" y="714"/>
                </a:lnTo>
                <a:lnTo>
                  <a:pt x="2590" y="714"/>
                </a:lnTo>
                <a:lnTo>
                  <a:pt x="2584" y="708"/>
                </a:lnTo>
                <a:lnTo>
                  <a:pt x="2590" y="708"/>
                </a:lnTo>
                <a:lnTo>
                  <a:pt x="2590" y="703"/>
                </a:lnTo>
                <a:cubicBezTo>
                  <a:pt x="2590" y="697"/>
                  <a:pt x="2601" y="697"/>
                  <a:pt x="2590" y="697"/>
                </a:cubicBezTo>
                <a:cubicBezTo>
                  <a:pt x="2584" y="697"/>
                  <a:pt x="2601" y="686"/>
                  <a:pt x="2590" y="686"/>
                </a:cubicBezTo>
                <a:lnTo>
                  <a:pt x="2601" y="686"/>
                </a:lnTo>
                <a:cubicBezTo>
                  <a:pt x="2607" y="680"/>
                  <a:pt x="2601" y="680"/>
                  <a:pt x="2607" y="680"/>
                </a:cubicBezTo>
                <a:lnTo>
                  <a:pt x="2601" y="680"/>
                </a:lnTo>
                <a:cubicBezTo>
                  <a:pt x="2584" y="680"/>
                  <a:pt x="2601" y="669"/>
                  <a:pt x="2584" y="658"/>
                </a:cubicBezTo>
                <a:lnTo>
                  <a:pt x="2590" y="658"/>
                </a:lnTo>
                <a:cubicBezTo>
                  <a:pt x="2590" y="658"/>
                  <a:pt x="2587" y="656"/>
                  <a:pt x="2586" y="656"/>
                </a:cubicBezTo>
                <a:cubicBezTo>
                  <a:pt x="2586" y="656"/>
                  <a:pt x="2585" y="656"/>
                  <a:pt x="2585" y="656"/>
                </a:cubicBezTo>
                <a:lnTo>
                  <a:pt x="2585" y="656"/>
                </a:lnTo>
                <a:cubicBezTo>
                  <a:pt x="2584" y="654"/>
                  <a:pt x="2584" y="653"/>
                  <a:pt x="2584" y="653"/>
                </a:cubicBezTo>
                <a:lnTo>
                  <a:pt x="2579" y="647"/>
                </a:lnTo>
                <a:lnTo>
                  <a:pt x="2584" y="647"/>
                </a:lnTo>
                <a:cubicBezTo>
                  <a:pt x="2584" y="647"/>
                  <a:pt x="2579" y="647"/>
                  <a:pt x="2579" y="642"/>
                </a:cubicBezTo>
                <a:cubicBezTo>
                  <a:pt x="2579" y="642"/>
                  <a:pt x="2579" y="644"/>
                  <a:pt x="2577" y="644"/>
                </a:cubicBezTo>
                <a:cubicBezTo>
                  <a:pt x="2576" y="644"/>
                  <a:pt x="2575" y="644"/>
                  <a:pt x="2573" y="642"/>
                </a:cubicBezTo>
                <a:cubicBezTo>
                  <a:pt x="2576" y="636"/>
                  <a:pt x="2573" y="636"/>
                  <a:pt x="2570" y="636"/>
                </a:cubicBezTo>
                <a:cubicBezTo>
                  <a:pt x="2566" y="636"/>
                  <a:pt x="2562" y="636"/>
                  <a:pt x="2562" y="631"/>
                </a:cubicBezTo>
                <a:lnTo>
                  <a:pt x="2551" y="631"/>
                </a:lnTo>
                <a:cubicBezTo>
                  <a:pt x="2551" y="628"/>
                  <a:pt x="2550" y="628"/>
                  <a:pt x="2549" y="628"/>
                </a:cubicBezTo>
                <a:cubicBezTo>
                  <a:pt x="2548" y="628"/>
                  <a:pt x="2548" y="628"/>
                  <a:pt x="2551" y="625"/>
                </a:cubicBezTo>
                <a:lnTo>
                  <a:pt x="2551" y="620"/>
                </a:lnTo>
                <a:cubicBezTo>
                  <a:pt x="2551" y="620"/>
                  <a:pt x="2546" y="620"/>
                  <a:pt x="2546" y="625"/>
                </a:cubicBezTo>
                <a:cubicBezTo>
                  <a:pt x="2546" y="625"/>
                  <a:pt x="2535" y="625"/>
                  <a:pt x="2546" y="620"/>
                </a:cubicBezTo>
                <a:cubicBezTo>
                  <a:pt x="2537" y="620"/>
                  <a:pt x="2541" y="610"/>
                  <a:pt x="2539" y="610"/>
                </a:cubicBezTo>
                <a:cubicBezTo>
                  <a:pt x="2539" y="610"/>
                  <a:pt x="2537" y="611"/>
                  <a:pt x="2535" y="614"/>
                </a:cubicBezTo>
                <a:lnTo>
                  <a:pt x="2501" y="614"/>
                </a:lnTo>
                <a:cubicBezTo>
                  <a:pt x="2501" y="615"/>
                  <a:pt x="2501" y="615"/>
                  <a:pt x="2501" y="615"/>
                </a:cubicBezTo>
                <a:cubicBezTo>
                  <a:pt x="2500" y="615"/>
                  <a:pt x="2498" y="610"/>
                  <a:pt x="2497" y="610"/>
                </a:cubicBezTo>
                <a:cubicBezTo>
                  <a:pt x="2496" y="610"/>
                  <a:pt x="2496" y="611"/>
                  <a:pt x="2496" y="614"/>
                </a:cubicBezTo>
                <a:lnTo>
                  <a:pt x="2490" y="620"/>
                </a:lnTo>
                <a:cubicBezTo>
                  <a:pt x="2479" y="620"/>
                  <a:pt x="2490" y="620"/>
                  <a:pt x="2490" y="614"/>
                </a:cubicBezTo>
                <a:lnTo>
                  <a:pt x="2490" y="614"/>
                </a:lnTo>
                <a:cubicBezTo>
                  <a:pt x="2490" y="614"/>
                  <a:pt x="2490" y="616"/>
                  <a:pt x="2487" y="616"/>
                </a:cubicBezTo>
                <a:cubicBezTo>
                  <a:pt x="2485" y="616"/>
                  <a:pt x="2483" y="616"/>
                  <a:pt x="2479" y="614"/>
                </a:cubicBezTo>
                <a:lnTo>
                  <a:pt x="2474" y="614"/>
                </a:lnTo>
                <a:cubicBezTo>
                  <a:pt x="2473" y="615"/>
                  <a:pt x="2472" y="615"/>
                  <a:pt x="2472" y="615"/>
                </a:cubicBezTo>
                <a:cubicBezTo>
                  <a:pt x="2470" y="615"/>
                  <a:pt x="2469" y="612"/>
                  <a:pt x="2468" y="612"/>
                </a:cubicBezTo>
                <a:cubicBezTo>
                  <a:pt x="2468" y="612"/>
                  <a:pt x="2468" y="614"/>
                  <a:pt x="2468" y="620"/>
                </a:cubicBezTo>
                <a:cubicBezTo>
                  <a:pt x="2468" y="620"/>
                  <a:pt x="2463" y="620"/>
                  <a:pt x="2463" y="614"/>
                </a:cubicBezTo>
                <a:cubicBezTo>
                  <a:pt x="2452" y="620"/>
                  <a:pt x="2452" y="620"/>
                  <a:pt x="2446" y="620"/>
                </a:cubicBezTo>
                <a:cubicBezTo>
                  <a:pt x="2446" y="618"/>
                  <a:pt x="2446" y="617"/>
                  <a:pt x="2446" y="617"/>
                </a:cubicBezTo>
                <a:cubicBezTo>
                  <a:pt x="2445" y="617"/>
                  <a:pt x="2444" y="620"/>
                  <a:pt x="2440" y="620"/>
                </a:cubicBezTo>
                <a:lnTo>
                  <a:pt x="2440" y="625"/>
                </a:lnTo>
                <a:cubicBezTo>
                  <a:pt x="2437" y="625"/>
                  <a:pt x="2431" y="623"/>
                  <a:pt x="2425" y="623"/>
                </a:cubicBezTo>
                <a:cubicBezTo>
                  <a:pt x="2423" y="623"/>
                  <a:pt x="2420" y="623"/>
                  <a:pt x="2418" y="625"/>
                </a:cubicBezTo>
                <a:cubicBezTo>
                  <a:pt x="2413" y="625"/>
                  <a:pt x="2396" y="631"/>
                  <a:pt x="2391" y="631"/>
                </a:cubicBezTo>
                <a:cubicBezTo>
                  <a:pt x="2391" y="631"/>
                  <a:pt x="2391" y="642"/>
                  <a:pt x="2385" y="642"/>
                </a:cubicBezTo>
                <a:lnTo>
                  <a:pt x="2369" y="653"/>
                </a:lnTo>
                <a:cubicBezTo>
                  <a:pt x="2369" y="656"/>
                  <a:pt x="2369" y="656"/>
                  <a:pt x="2368" y="656"/>
                </a:cubicBezTo>
                <a:cubicBezTo>
                  <a:pt x="2367" y="656"/>
                  <a:pt x="2366" y="656"/>
                  <a:pt x="2363" y="658"/>
                </a:cubicBezTo>
                <a:cubicBezTo>
                  <a:pt x="2363" y="662"/>
                  <a:pt x="2363" y="663"/>
                  <a:pt x="2363" y="663"/>
                </a:cubicBezTo>
                <a:cubicBezTo>
                  <a:pt x="2362" y="663"/>
                  <a:pt x="2361" y="658"/>
                  <a:pt x="2357" y="658"/>
                </a:cubicBezTo>
                <a:lnTo>
                  <a:pt x="2357" y="669"/>
                </a:lnTo>
                <a:lnTo>
                  <a:pt x="2352" y="669"/>
                </a:lnTo>
                <a:lnTo>
                  <a:pt x="2352" y="675"/>
                </a:lnTo>
                <a:lnTo>
                  <a:pt x="2341" y="675"/>
                </a:lnTo>
                <a:lnTo>
                  <a:pt x="2335" y="680"/>
                </a:lnTo>
                <a:lnTo>
                  <a:pt x="2330" y="680"/>
                </a:lnTo>
                <a:cubicBezTo>
                  <a:pt x="2330" y="680"/>
                  <a:pt x="2335" y="680"/>
                  <a:pt x="2335" y="686"/>
                </a:cubicBezTo>
                <a:lnTo>
                  <a:pt x="2330" y="686"/>
                </a:lnTo>
                <a:cubicBezTo>
                  <a:pt x="2330" y="697"/>
                  <a:pt x="2330" y="697"/>
                  <a:pt x="2335" y="697"/>
                </a:cubicBezTo>
                <a:lnTo>
                  <a:pt x="2330" y="697"/>
                </a:lnTo>
                <a:cubicBezTo>
                  <a:pt x="2330" y="697"/>
                  <a:pt x="2330" y="703"/>
                  <a:pt x="2324" y="703"/>
                </a:cubicBezTo>
                <a:cubicBezTo>
                  <a:pt x="2330" y="708"/>
                  <a:pt x="2313" y="708"/>
                  <a:pt x="2324" y="714"/>
                </a:cubicBezTo>
                <a:lnTo>
                  <a:pt x="2313" y="714"/>
                </a:lnTo>
                <a:cubicBezTo>
                  <a:pt x="2313" y="714"/>
                  <a:pt x="2324" y="714"/>
                  <a:pt x="2324" y="725"/>
                </a:cubicBezTo>
                <a:lnTo>
                  <a:pt x="2313" y="725"/>
                </a:lnTo>
                <a:lnTo>
                  <a:pt x="2324" y="730"/>
                </a:lnTo>
                <a:cubicBezTo>
                  <a:pt x="2308" y="736"/>
                  <a:pt x="2308" y="758"/>
                  <a:pt x="2302" y="763"/>
                </a:cubicBezTo>
                <a:lnTo>
                  <a:pt x="2302" y="780"/>
                </a:lnTo>
                <a:cubicBezTo>
                  <a:pt x="2297" y="780"/>
                  <a:pt x="2286" y="786"/>
                  <a:pt x="2286" y="786"/>
                </a:cubicBezTo>
                <a:lnTo>
                  <a:pt x="2280" y="797"/>
                </a:lnTo>
                <a:lnTo>
                  <a:pt x="2274" y="797"/>
                </a:lnTo>
                <a:cubicBezTo>
                  <a:pt x="2274" y="797"/>
                  <a:pt x="2258" y="813"/>
                  <a:pt x="2258" y="819"/>
                </a:cubicBezTo>
                <a:cubicBezTo>
                  <a:pt x="2258" y="819"/>
                  <a:pt x="2253" y="821"/>
                  <a:pt x="2251" y="821"/>
                </a:cubicBezTo>
                <a:cubicBezTo>
                  <a:pt x="2251" y="821"/>
                  <a:pt x="2251" y="821"/>
                  <a:pt x="2252" y="819"/>
                </a:cubicBezTo>
                <a:lnTo>
                  <a:pt x="2252" y="819"/>
                </a:lnTo>
                <a:lnTo>
                  <a:pt x="2214" y="841"/>
                </a:lnTo>
                <a:lnTo>
                  <a:pt x="2219" y="841"/>
                </a:lnTo>
                <a:cubicBezTo>
                  <a:pt x="2219" y="841"/>
                  <a:pt x="2214" y="852"/>
                  <a:pt x="2203" y="852"/>
                </a:cubicBezTo>
                <a:cubicBezTo>
                  <a:pt x="2197" y="863"/>
                  <a:pt x="2186" y="869"/>
                  <a:pt x="2186" y="869"/>
                </a:cubicBezTo>
                <a:lnTo>
                  <a:pt x="2186" y="863"/>
                </a:lnTo>
                <a:cubicBezTo>
                  <a:pt x="2175" y="869"/>
                  <a:pt x="2169" y="869"/>
                  <a:pt x="2158" y="869"/>
                </a:cubicBezTo>
                <a:cubicBezTo>
                  <a:pt x="2147" y="874"/>
                  <a:pt x="2142" y="874"/>
                  <a:pt x="2147" y="880"/>
                </a:cubicBezTo>
                <a:cubicBezTo>
                  <a:pt x="2144" y="883"/>
                  <a:pt x="2142" y="885"/>
                  <a:pt x="2141" y="885"/>
                </a:cubicBezTo>
                <a:cubicBezTo>
                  <a:pt x="2139" y="885"/>
                  <a:pt x="2140" y="880"/>
                  <a:pt x="2136" y="880"/>
                </a:cubicBezTo>
                <a:cubicBezTo>
                  <a:pt x="2131" y="891"/>
                  <a:pt x="2114" y="896"/>
                  <a:pt x="2108" y="896"/>
                </a:cubicBezTo>
                <a:cubicBezTo>
                  <a:pt x="2108" y="907"/>
                  <a:pt x="2075" y="907"/>
                  <a:pt x="2081" y="924"/>
                </a:cubicBezTo>
                <a:lnTo>
                  <a:pt x="2064" y="924"/>
                </a:lnTo>
                <a:cubicBezTo>
                  <a:pt x="2064" y="924"/>
                  <a:pt x="2064" y="929"/>
                  <a:pt x="2059" y="935"/>
                </a:cubicBezTo>
                <a:lnTo>
                  <a:pt x="2048" y="935"/>
                </a:lnTo>
                <a:lnTo>
                  <a:pt x="2048" y="946"/>
                </a:lnTo>
                <a:cubicBezTo>
                  <a:pt x="2031" y="952"/>
                  <a:pt x="2025" y="957"/>
                  <a:pt x="2009" y="963"/>
                </a:cubicBezTo>
                <a:cubicBezTo>
                  <a:pt x="2009" y="957"/>
                  <a:pt x="2009" y="957"/>
                  <a:pt x="2003" y="957"/>
                </a:cubicBezTo>
                <a:cubicBezTo>
                  <a:pt x="2003" y="954"/>
                  <a:pt x="2005" y="954"/>
                  <a:pt x="2006" y="954"/>
                </a:cubicBezTo>
                <a:cubicBezTo>
                  <a:pt x="2007" y="954"/>
                  <a:pt x="2009" y="954"/>
                  <a:pt x="2009" y="952"/>
                </a:cubicBezTo>
                <a:cubicBezTo>
                  <a:pt x="2009" y="946"/>
                  <a:pt x="2020" y="935"/>
                  <a:pt x="2020" y="929"/>
                </a:cubicBezTo>
                <a:cubicBezTo>
                  <a:pt x="2009" y="924"/>
                  <a:pt x="2031" y="907"/>
                  <a:pt x="2025" y="902"/>
                </a:cubicBezTo>
                <a:lnTo>
                  <a:pt x="2031" y="896"/>
                </a:lnTo>
                <a:lnTo>
                  <a:pt x="2025" y="891"/>
                </a:lnTo>
                <a:cubicBezTo>
                  <a:pt x="2027" y="888"/>
                  <a:pt x="2028" y="887"/>
                  <a:pt x="2029" y="886"/>
                </a:cubicBezTo>
                <a:lnTo>
                  <a:pt x="2029" y="886"/>
                </a:lnTo>
                <a:lnTo>
                  <a:pt x="2031" y="891"/>
                </a:lnTo>
                <a:cubicBezTo>
                  <a:pt x="2031" y="891"/>
                  <a:pt x="2031" y="886"/>
                  <a:pt x="2029" y="886"/>
                </a:cubicBezTo>
                <a:cubicBezTo>
                  <a:pt x="2029" y="886"/>
                  <a:pt x="2029" y="886"/>
                  <a:pt x="2029" y="886"/>
                </a:cubicBezTo>
                <a:lnTo>
                  <a:pt x="2029" y="886"/>
                </a:lnTo>
                <a:lnTo>
                  <a:pt x="2025" y="880"/>
                </a:lnTo>
                <a:cubicBezTo>
                  <a:pt x="2048" y="852"/>
                  <a:pt x="2053" y="808"/>
                  <a:pt x="2075" y="780"/>
                </a:cubicBezTo>
                <a:cubicBezTo>
                  <a:pt x="2081" y="763"/>
                  <a:pt x="2081" y="741"/>
                  <a:pt x="2086" y="725"/>
                </a:cubicBezTo>
                <a:lnTo>
                  <a:pt x="2092" y="703"/>
                </a:lnTo>
                <a:lnTo>
                  <a:pt x="2086" y="714"/>
                </a:lnTo>
                <a:lnTo>
                  <a:pt x="2086" y="703"/>
                </a:lnTo>
                <a:cubicBezTo>
                  <a:pt x="2092" y="680"/>
                  <a:pt x="2108" y="658"/>
                  <a:pt x="2114" y="631"/>
                </a:cubicBezTo>
                <a:cubicBezTo>
                  <a:pt x="2109" y="614"/>
                  <a:pt x="2130" y="625"/>
                  <a:pt x="2120" y="605"/>
                </a:cubicBezTo>
                <a:lnTo>
                  <a:pt x="2120" y="605"/>
                </a:lnTo>
                <a:cubicBezTo>
                  <a:pt x="2123" y="590"/>
                  <a:pt x="2131" y="583"/>
                  <a:pt x="2131" y="564"/>
                </a:cubicBezTo>
                <a:cubicBezTo>
                  <a:pt x="2131" y="565"/>
                  <a:pt x="2132" y="565"/>
                  <a:pt x="2132" y="565"/>
                </a:cubicBezTo>
                <a:cubicBezTo>
                  <a:pt x="2134" y="565"/>
                  <a:pt x="2133" y="556"/>
                  <a:pt x="2134" y="556"/>
                </a:cubicBezTo>
                <a:lnTo>
                  <a:pt x="2134" y="556"/>
                </a:lnTo>
                <a:cubicBezTo>
                  <a:pt x="2134" y="556"/>
                  <a:pt x="2135" y="556"/>
                  <a:pt x="2136" y="559"/>
                </a:cubicBezTo>
                <a:cubicBezTo>
                  <a:pt x="2141" y="559"/>
                  <a:pt x="2142" y="546"/>
                  <a:pt x="2142" y="546"/>
                </a:cubicBezTo>
                <a:cubicBezTo>
                  <a:pt x="2142" y="546"/>
                  <a:pt x="2142" y="547"/>
                  <a:pt x="2142" y="548"/>
                </a:cubicBezTo>
                <a:lnTo>
                  <a:pt x="2142" y="542"/>
                </a:lnTo>
                <a:lnTo>
                  <a:pt x="2108" y="476"/>
                </a:lnTo>
                <a:lnTo>
                  <a:pt x="2108" y="465"/>
                </a:lnTo>
                <a:cubicBezTo>
                  <a:pt x="2103" y="465"/>
                  <a:pt x="2075" y="459"/>
                  <a:pt x="2075" y="454"/>
                </a:cubicBezTo>
                <a:lnTo>
                  <a:pt x="2053" y="454"/>
                </a:lnTo>
                <a:lnTo>
                  <a:pt x="1992" y="437"/>
                </a:lnTo>
                <a:lnTo>
                  <a:pt x="1976" y="487"/>
                </a:lnTo>
                <a:cubicBezTo>
                  <a:pt x="1970" y="509"/>
                  <a:pt x="1965" y="537"/>
                  <a:pt x="1948" y="564"/>
                </a:cubicBezTo>
                <a:lnTo>
                  <a:pt x="1948" y="586"/>
                </a:lnTo>
                <a:lnTo>
                  <a:pt x="1942" y="592"/>
                </a:lnTo>
                <a:lnTo>
                  <a:pt x="1942" y="614"/>
                </a:lnTo>
                <a:cubicBezTo>
                  <a:pt x="1942" y="620"/>
                  <a:pt x="1937" y="625"/>
                  <a:pt x="1937" y="631"/>
                </a:cubicBezTo>
                <a:cubicBezTo>
                  <a:pt x="1937" y="642"/>
                  <a:pt x="1926" y="647"/>
                  <a:pt x="1920" y="647"/>
                </a:cubicBezTo>
                <a:cubicBezTo>
                  <a:pt x="1926" y="647"/>
                  <a:pt x="1915" y="658"/>
                  <a:pt x="1915" y="658"/>
                </a:cubicBezTo>
                <a:cubicBezTo>
                  <a:pt x="1915" y="658"/>
                  <a:pt x="1799" y="963"/>
                  <a:pt x="1776" y="1112"/>
                </a:cubicBezTo>
                <a:lnTo>
                  <a:pt x="1771" y="1112"/>
                </a:lnTo>
                <a:cubicBezTo>
                  <a:pt x="1760" y="1112"/>
                  <a:pt x="1754" y="1118"/>
                  <a:pt x="1754" y="1118"/>
                </a:cubicBezTo>
                <a:lnTo>
                  <a:pt x="1749" y="1123"/>
                </a:lnTo>
                <a:cubicBezTo>
                  <a:pt x="1732" y="1129"/>
                  <a:pt x="1727" y="1140"/>
                  <a:pt x="1716" y="1145"/>
                </a:cubicBezTo>
                <a:lnTo>
                  <a:pt x="1699" y="1151"/>
                </a:lnTo>
                <a:cubicBezTo>
                  <a:pt x="1693" y="1151"/>
                  <a:pt x="1693" y="1151"/>
                  <a:pt x="1688" y="1156"/>
                </a:cubicBezTo>
                <a:lnTo>
                  <a:pt x="1688" y="1151"/>
                </a:lnTo>
                <a:cubicBezTo>
                  <a:pt x="1671" y="1167"/>
                  <a:pt x="1666" y="1173"/>
                  <a:pt x="1649" y="1178"/>
                </a:cubicBezTo>
                <a:cubicBezTo>
                  <a:pt x="1644" y="1178"/>
                  <a:pt x="1644" y="1178"/>
                  <a:pt x="1638" y="1184"/>
                </a:cubicBezTo>
                <a:lnTo>
                  <a:pt x="1633" y="1195"/>
                </a:lnTo>
                <a:lnTo>
                  <a:pt x="1622" y="1201"/>
                </a:lnTo>
                <a:lnTo>
                  <a:pt x="1622" y="1206"/>
                </a:lnTo>
                <a:lnTo>
                  <a:pt x="1616" y="1206"/>
                </a:lnTo>
                <a:cubicBezTo>
                  <a:pt x="1616" y="1206"/>
                  <a:pt x="1616" y="1212"/>
                  <a:pt x="1610" y="1212"/>
                </a:cubicBezTo>
                <a:lnTo>
                  <a:pt x="1605" y="1212"/>
                </a:lnTo>
                <a:lnTo>
                  <a:pt x="1605" y="1223"/>
                </a:lnTo>
                <a:lnTo>
                  <a:pt x="1594" y="1223"/>
                </a:lnTo>
                <a:cubicBezTo>
                  <a:pt x="1585" y="1227"/>
                  <a:pt x="1569" y="1242"/>
                  <a:pt x="1560" y="1242"/>
                </a:cubicBezTo>
                <a:cubicBezTo>
                  <a:pt x="1558" y="1242"/>
                  <a:pt x="1556" y="1241"/>
                  <a:pt x="1555" y="1239"/>
                </a:cubicBezTo>
                <a:cubicBezTo>
                  <a:pt x="1527" y="1267"/>
                  <a:pt x="1478" y="1295"/>
                  <a:pt x="1444" y="1317"/>
                </a:cubicBezTo>
                <a:lnTo>
                  <a:pt x="1439" y="1322"/>
                </a:lnTo>
                <a:cubicBezTo>
                  <a:pt x="1428" y="1333"/>
                  <a:pt x="1422" y="1333"/>
                  <a:pt x="1417" y="1339"/>
                </a:cubicBezTo>
                <a:cubicBezTo>
                  <a:pt x="1417" y="1322"/>
                  <a:pt x="1411" y="1311"/>
                  <a:pt x="1411" y="1295"/>
                </a:cubicBezTo>
                <a:cubicBezTo>
                  <a:pt x="1400" y="1278"/>
                  <a:pt x="1411" y="1278"/>
                  <a:pt x="1400" y="1261"/>
                </a:cubicBezTo>
                <a:lnTo>
                  <a:pt x="1400" y="1250"/>
                </a:lnTo>
                <a:cubicBezTo>
                  <a:pt x="1396" y="1241"/>
                  <a:pt x="1399" y="1220"/>
                  <a:pt x="1400" y="1220"/>
                </a:cubicBezTo>
                <a:lnTo>
                  <a:pt x="1400" y="1220"/>
                </a:lnTo>
                <a:cubicBezTo>
                  <a:pt x="1400" y="1220"/>
                  <a:pt x="1400" y="1221"/>
                  <a:pt x="1400" y="1223"/>
                </a:cubicBezTo>
                <a:lnTo>
                  <a:pt x="1400" y="1223"/>
                </a:lnTo>
                <a:cubicBezTo>
                  <a:pt x="1400" y="1212"/>
                  <a:pt x="1395" y="1206"/>
                  <a:pt x="1395" y="1201"/>
                </a:cubicBezTo>
                <a:lnTo>
                  <a:pt x="1395" y="1184"/>
                </a:lnTo>
                <a:cubicBezTo>
                  <a:pt x="1395" y="1173"/>
                  <a:pt x="1389" y="1173"/>
                  <a:pt x="1389" y="1156"/>
                </a:cubicBezTo>
                <a:cubicBezTo>
                  <a:pt x="1389" y="1151"/>
                  <a:pt x="1389" y="1145"/>
                  <a:pt x="1384" y="1140"/>
                </a:cubicBezTo>
                <a:cubicBezTo>
                  <a:pt x="1372" y="1123"/>
                  <a:pt x="1389" y="1118"/>
                  <a:pt x="1372" y="1101"/>
                </a:cubicBezTo>
                <a:lnTo>
                  <a:pt x="1372" y="1084"/>
                </a:lnTo>
                <a:cubicBezTo>
                  <a:pt x="1367" y="1062"/>
                  <a:pt x="1367" y="1040"/>
                  <a:pt x="1361" y="1029"/>
                </a:cubicBezTo>
                <a:cubicBezTo>
                  <a:pt x="1367" y="1018"/>
                  <a:pt x="1361" y="1018"/>
                  <a:pt x="1361" y="1007"/>
                </a:cubicBezTo>
                <a:lnTo>
                  <a:pt x="1356" y="1007"/>
                </a:lnTo>
                <a:cubicBezTo>
                  <a:pt x="1345" y="979"/>
                  <a:pt x="1356" y="946"/>
                  <a:pt x="1356" y="907"/>
                </a:cubicBezTo>
                <a:lnTo>
                  <a:pt x="1361" y="907"/>
                </a:lnTo>
                <a:lnTo>
                  <a:pt x="1356" y="902"/>
                </a:lnTo>
                <a:lnTo>
                  <a:pt x="1356" y="869"/>
                </a:lnTo>
                <a:lnTo>
                  <a:pt x="1361" y="863"/>
                </a:lnTo>
                <a:lnTo>
                  <a:pt x="1361" y="869"/>
                </a:lnTo>
                <a:cubicBezTo>
                  <a:pt x="1367" y="863"/>
                  <a:pt x="1367" y="846"/>
                  <a:pt x="1372" y="846"/>
                </a:cubicBezTo>
                <a:cubicBezTo>
                  <a:pt x="1372" y="846"/>
                  <a:pt x="1367" y="846"/>
                  <a:pt x="1372" y="841"/>
                </a:cubicBezTo>
                <a:cubicBezTo>
                  <a:pt x="1384" y="841"/>
                  <a:pt x="1384" y="824"/>
                  <a:pt x="1389" y="819"/>
                </a:cubicBezTo>
                <a:lnTo>
                  <a:pt x="1389" y="824"/>
                </a:lnTo>
                <a:cubicBezTo>
                  <a:pt x="1395" y="824"/>
                  <a:pt x="1395" y="819"/>
                  <a:pt x="1395" y="813"/>
                </a:cubicBezTo>
                <a:lnTo>
                  <a:pt x="1400" y="791"/>
                </a:lnTo>
                <a:cubicBezTo>
                  <a:pt x="1409" y="791"/>
                  <a:pt x="1414" y="777"/>
                  <a:pt x="1416" y="777"/>
                </a:cubicBezTo>
                <a:cubicBezTo>
                  <a:pt x="1417" y="777"/>
                  <a:pt x="1417" y="778"/>
                  <a:pt x="1417" y="780"/>
                </a:cubicBezTo>
                <a:cubicBezTo>
                  <a:pt x="1418" y="777"/>
                  <a:pt x="1419" y="776"/>
                  <a:pt x="1418" y="776"/>
                </a:cubicBezTo>
                <a:lnTo>
                  <a:pt x="1418" y="776"/>
                </a:lnTo>
                <a:cubicBezTo>
                  <a:pt x="1418" y="776"/>
                  <a:pt x="1417" y="777"/>
                  <a:pt x="1416" y="777"/>
                </a:cubicBezTo>
                <a:cubicBezTo>
                  <a:pt x="1415" y="777"/>
                  <a:pt x="1415" y="775"/>
                  <a:pt x="1417" y="769"/>
                </a:cubicBezTo>
                <a:cubicBezTo>
                  <a:pt x="1422" y="769"/>
                  <a:pt x="1422" y="763"/>
                  <a:pt x="1422" y="763"/>
                </a:cubicBezTo>
                <a:lnTo>
                  <a:pt x="1428" y="758"/>
                </a:lnTo>
                <a:lnTo>
                  <a:pt x="1428" y="752"/>
                </a:lnTo>
                <a:cubicBezTo>
                  <a:pt x="1439" y="741"/>
                  <a:pt x="1439" y="736"/>
                  <a:pt x="1444" y="736"/>
                </a:cubicBezTo>
                <a:cubicBezTo>
                  <a:pt x="1450" y="725"/>
                  <a:pt x="1472" y="725"/>
                  <a:pt x="1472" y="703"/>
                </a:cubicBezTo>
                <a:lnTo>
                  <a:pt x="1478" y="697"/>
                </a:lnTo>
                <a:lnTo>
                  <a:pt x="1478" y="703"/>
                </a:lnTo>
                <a:lnTo>
                  <a:pt x="1483" y="686"/>
                </a:lnTo>
                <a:cubicBezTo>
                  <a:pt x="1494" y="680"/>
                  <a:pt x="1500" y="658"/>
                  <a:pt x="1505" y="653"/>
                </a:cubicBezTo>
                <a:cubicBezTo>
                  <a:pt x="1511" y="642"/>
                  <a:pt x="1511" y="642"/>
                  <a:pt x="1522" y="631"/>
                </a:cubicBezTo>
                <a:lnTo>
                  <a:pt x="1527" y="625"/>
                </a:lnTo>
                <a:cubicBezTo>
                  <a:pt x="1527" y="620"/>
                  <a:pt x="1539" y="614"/>
                  <a:pt x="1539" y="614"/>
                </a:cubicBezTo>
                <a:lnTo>
                  <a:pt x="1539" y="597"/>
                </a:lnTo>
                <a:cubicBezTo>
                  <a:pt x="1544" y="595"/>
                  <a:pt x="1547" y="595"/>
                  <a:pt x="1548" y="595"/>
                </a:cubicBezTo>
                <a:cubicBezTo>
                  <a:pt x="1550" y="595"/>
                  <a:pt x="1550" y="595"/>
                  <a:pt x="1550" y="592"/>
                </a:cubicBezTo>
                <a:cubicBezTo>
                  <a:pt x="1555" y="586"/>
                  <a:pt x="1550" y="586"/>
                  <a:pt x="1555" y="570"/>
                </a:cubicBezTo>
                <a:cubicBezTo>
                  <a:pt x="1555" y="564"/>
                  <a:pt x="1555" y="564"/>
                  <a:pt x="1561" y="559"/>
                </a:cubicBezTo>
                <a:cubicBezTo>
                  <a:pt x="1561" y="542"/>
                  <a:pt x="1577" y="548"/>
                  <a:pt x="1566" y="537"/>
                </a:cubicBezTo>
                <a:cubicBezTo>
                  <a:pt x="1574" y="537"/>
                  <a:pt x="1577" y="527"/>
                  <a:pt x="1579" y="527"/>
                </a:cubicBezTo>
                <a:cubicBezTo>
                  <a:pt x="1580" y="527"/>
                  <a:pt x="1581" y="528"/>
                  <a:pt x="1583" y="531"/>
                </a:cubicBezTo>
                <a:cubicBezTo>
                  <a:pt x="1588" y="514"/>
                  <a:pt x="1588" y="503"/>
                  <a:pt x="1594" y="492"/>
                </a:cubicBezTo>
                <a:cubicBezTo>
                  <a:pt x="1605" y="492"/>
                  <a:pt x="1594" y="492"/>
                  <a:pt x="1605" y="487"/>
                </a:cubicBezTo>
                <a:lnTo>
                  <a:pt x="1594" y="487"/>
                </a:lnTo>
                <a:cubicBezTo>
                  <a:pt x="1610" y="465"/>
                  <a:pt x="1633" y="454"/>
                  <a:pt x="1638" y="431"/>
                </a:cubicBezTo>
                <a:lnTo>
                  <a:pt x="1644" y="431"/>
                </a:lnTo>
                <a:lnTo>
                  <a:pt x="1644" y="426"/>
                </a:lnTo>
                <a:cubicBezTo>
                  <a:pt x="1660" y="404"/>
                  <a:pt x="1677" y="376"/>
                  <a:pt x="1688" y="365"/>
                </a:cubicBezTo>
                <a:cubicBezTo>
                  <a:pt x="1688" y="354"/>
                  <a:pt x="1688" y="348"/>
                  <a:pt x="1693" y="337"/>
                </a:cubicBezTo>
                <a:lnTo>
                  <a:pt x="1693" y="326"/>
                </a:lnTo>
                <a:lnTo>
                  <a:pt x="1721" y="271"/>
                </a:lnTo>
                <a:lnTo>
                  <a:pt x="1677" y="254"/>
                </a:lnTo>
                <a:cubicBezTo>
                  <a:pt x="1666" y="243"/>
                  <a:pt x="1649" y="238"/>
                  <a:pt x="1638" y="227"/>
                </a:cubicBezTo>
                <a:cubicBezTo>
                  <a:pt x="1633" y="227"/>
                  <a:pt x="1633" y="227"/>
                  <a:pt x="1622" y="216"/>
                </a:cubicBezTo>
                <a:lnTo>
                  <a:pt x="1622" y="227"/>
                </a:lnTo>
                <a:lnTo>
                  <a:pt x="1588" y="227"/>
                </a:lnTo>
                <a:lnTo>
                  <a:pt x="1616" y="210"/>
                </a:lnTo>
                <a:lnTo>
                  <a:pt x="1594" y="188"/>
                </a:lnTo>
                <a:lnTo>
                  <a:pt x="1566" y="227"/>
                </a:lnTo>
                <a:lnTo>
                  <a:pt x="1555" y="227"/>
                </a:lnTo>
                <a:lnTo>
                  <a:pt x="1555" y="238"/>
                </a:lnTo>
                <a:lnTo>
                  <a:pt x="1550" y="243"/>
                </a:lnTo>
                <a:cubicBezTo>
                  <a:pt x="1550" y="254"/>
                  <a:pt x="1539" y="254"/>
                  <a:pt x="1533" y="254"/>
                </a:cubicBezTo>
                <a:lnTo>
                  <a:pt x="1533" y="260"/>
                </a:lnTo>
                <a:lnTo>
                  <a:pt x="1527" y="260"/>
                </a:lnTo>
                <a:cubicBezTo>
                  <a:pt x="1527" y="260"/>
                  <a:pt x="1522" y="271"/>
                  <a:pt x="1527" y="282"/>
                </a:cubicBezTo>
                <a:cubicBezTo>
                  <a:pt x="1527" y="282"/>
                  <a:pt x="1525" y="284"/>
                  <a:pt x="1523" y="284"/>
                </a:cubicBezTo>
                <a:cubicBezTo>
                  <a:pt x="1523" y="284"/>
                  <a:pt x="1522" y="284"/>
                  <a:pt x="1522" y="282"/>
                </a:cubicBezTo>
                <a:lnTo>
                  <a:pt x="1500" y="310"/>
                </a:lnTo>
                <a:lnTo>
                  <a:pt x="1505" y="310"/>
                </a:lnTo>
                <a:cubicBezTo>
                  <a:pt x="1511" y="310"/>
                  <a:pt x="1505" y="321"/>
                  <a:pt x="1505" y="321"/>
                </a:cubicBezTo>
                <a:cubicBezTo>
                  <a:pt x="1505" y="318"/>
                  <a:pt x="1504" y="317"/>
                  <a:pt x="1503" y="317"/>
                </a:cubicBezTo>
                <a:cubicBezTo>
                  <a:pt x="1501" y="317"/>
                  <a:pt x="1500" y="318"/>
                  <a:pt x="1500" y="321"/>
                </a:cubicBezTo>
                <a:cubicBezTo>
                  <a:pt x="1500" y="323"/>
                  <a:pt x="1500" y="323"/>
                  <a:pt x="1501" y="323"/>
                </a:cubicBezTo>
                <a:cubicBezTo>
                  <a:pt x="1503" y="323"/>
                  <a:pt x="1505" y="321"/>
                  <a:pt x="1505" y="321"/>
                </a:cubicBezTo>
                <a:lnTo>
                  <a:pt x="1505" y="321"/>
                </a:lnTo>
                <a:cubicBezTo>
                  <a:pt x="1505" y="326"/>
                  <a:pt x="1500" y="337"/>
                  <a:pt x="1500" y="343"/>
                </a:cubicBezTo>
                <a:lnTo>
                  <a:pt x="1500" y="337"/>
                </a:lnTo>
                <a:cubicBezTo>
                  <a:pt x="1500" y="343"/>
                  <a:pt x="1494" y="343"/>
                  <a:pt x="1483" y="348"/>
                </a:cubicBezTo>
                <a:cubicBezTo>
                  <a:pt x="1483" y="354"/>
                  <a:pt x="1478" y="354"/>
                  <a:pt x="1483" y="365"/>
                </a:cubicBezTo>
                <a:cubicBezTo>
                  <a:pt x="1481" y="367"/>
                  <a:pt x="1480" y="367"/>
                  <a:pt x="1479" y="367"/>
                </a:cubicBezTo>
                <a:cubicBezTo>
                  <a:pt x="1478" y="367"/>
                  <a:pt x="1478" y="365"/>
                  <a:pt x="1478" y="365"/>
                </a:cubicBezTo>
                <a:cubicBezTo>
                  <a:pt x="1478" y="371"/>
                  <a:pt x="1472" y="376"/>
                  <a:pt x="1467" y="376"/>
                </a:cubicBezTo>
                <a:cubicBezTo>
                  <a:pt x="1472" y="382"/>
                  <a:pt x="1450" y="398"/>
                  <a:pt x="1455" y="404"/>
                </a:cubicBezTo>
                <a:lnTo>
                  <a:pt x="1450" y="409"/>
                </a:lnTo>
                <a:cubicBezTo>
                  <a:pt x="1450" y="409"/>
                  <a:pt x="1455" y="420"/>
                  <a:pt x="1450" y="426"/>
                </a:cubicBezTo>
                <a:cubicBezTo>
                  <a:pt x="1448" y="428"/>
                  <a:pt x="1447" y="428"/>
                  <a:pt x="1446" y="428"/>
                </a:cubicBezTo>
                <a:cubicBezTo>
                  <a:pt x="1444" y="428"/>
                  <a:pt x="1443" y="426"/>
                  <a:pt x="1439" y="426"/>
                </a:cubicBezTo>
                <a:lnTo>
                  <a:pt x="1444" y="431"/>
                </a:lnTo>
                <a:cubicBezTo>
                  <a:pt x="1417" y="454"/>
                  <a:pt x="1400" y="492"/>
                  <a:pt x="1372" y="520"/>
                </a:cubicBezTo>
                <a:cubicBezTo>
                  <a:pt x="1367" y="537"/>
                  <a:pt x="1361" y="559"/>
                  <a:pt x="1345" y="570"/>
                </a:cubicBezTo>
                <a:lnTo>
                  <a:pt x="1334" y="586"/>
                </a:lnTo>
                <a:lnTo>
                  <a:pt x="1334" y="586"/>
                </a:lnTo>
                <a:lnTo>
                  <a:pt x="1345" y="575"/>
                </a:lnTo>
                <a:lnTo>
                  <a:pt x="1345" y="575"/>
                </a:lnTo>
                <a:cubicBezTo>
                  <a:pt x="1345" y="586"/>
                  <a:pt x="1345" y="586"/>
                  <a:pt x="1339" y="592"/>
                </a:cubicBezTo>
                <a:cubicBezTo>
                  <a:pt x="1334" y="597"/>
                  <a:pt x="1328" y="614"/>
                  <a:pt x="1312" y="620"/>
                </a:cubicBezTo>
                <a:cubicBezTo>
                  <a:pt x="1312" y="614"/>
                  <a:pt x="1306" y="603"/>
                  <a:pt x="1306" y="603"/>
                </a:cubicBezTo>
                <a:lnTo>
                  <a:pt x="1306" y="592"/>
                </a:lnTo>
                <a:cubicBezTo>
                  <a:pt x="1306" y="575"/>
                  <a:pt x="1301" y="575"/>
                  <a:pt x="1301" y="564"/>
                </a:cubicBezTo>
                <a:cubicBezTo>
                  <a:pt x="1301" y="559"/>
                  <a:pt x="1301" y="548"/>
                  <a:pt x="1289" y="542"/>
                </a:cubicBezTo>
                <a:cubicBezTo>
                  <a:pt x="1284" y="531"/>
                  <a:pt x="1301" y="520"/>
                  <a:pt x="1284" y="509"/>
                </a:cubicBezTo>
                <a:lnTo>
                  <a:pt x="1284" y="487"/>
                </a:lnTo>
                <a:cubicBezTo>
                  <a:pt x="1278" y="459"/>
                  <a:pt x="1278" y="448"/>
                  <a:pt x="1273" y="431"/>
                </a:cubicBezTo>
                <a:cubicBezTo>
                  <a:pt x="1278" y="426"/>
                  <a:pt x="1273" y="426"/>
                  <a:pt x="1273" y="409"/>
                </a:cubicBezTo>
                <a:lnTo>
                  <a:pt x="1262" y="409"/>
                </a:lnTo>
                <a:cubicBezTo>
                  <a:pt x="1256" y="382"/>
                  <a:pt x="1262" y="348"/>
                  <a:pt x="1262" y="315"/>
                </a:cubicBezTo>
                <a:lnTo>
                  <a:pt x="1273" y="315"/>
                </a:lnTo>
                <a:lnTo>
                  <a:pt x="1262" y="310"/>
                </a:lnTo>
                <a:lnTo>
                  <a:pt x="1262" y="282"/>
                </a:lnTo>
                <a:cubicBezTo>
                  <a:pt x="1262" y="282"/>
                  <a:pt x="1262" y="271"/>
                  <a:pt x="1273" y="271"/>
                </a:cubicBezTo>
                <a:lnTo>
                  <a:pt x="1284" y="271"/>
                </a:lnTo>
                <a:cubicBezTo>
                  <a:pt x="1289" y="265"/>
                  <a:pt x="1301" y="260"/>
                  <a:pt x="1301" y="254"/>
                </a:cubicBezTo>
                <a:lnTo>
                  <a:pt x="1289" y="254"/>
                </a:lnTo>
                <a:cubicBezTo>
                  <a:pt x="1301" y="254"/>
                  <a:pt x="1289" y="243"/>
                  <a:pt x="1301" y="243"/>
                </a:cubicBezTo>
                <a:cubicBezTo>
                  <a:pt x="1301" y="243"/>
                  <a:pt x="1289" y="238"/>
                  <a:pt x="1301" y="238"/>
                </a:cubicBezTo>
                <a:lnTo>
                  <a:pt x="1306" y="238"/>
                </a:lnTo>
                <a:cubicBezTo>
                  <a:pt x="1306" y="232"/>
                  <a:pt x="1306" y="227"/>
                  <a:pt x="1312" y="216"/>
                </a:cubicBezTo>
                <a:cubicBezTo>
                  <a:pt x="1315" y="216"/>
                  <a:pt x="1314" y="213"/>
                  <a:pt x="1314" y="213"/>
                </a:cubicBezTo>
                <a:lnTo>
                  <a:pt x="1314" y="213"/>
                </a:lnTo>
                <a:cubicBezTo>
                  <a:pt x="1315" y="213"/>
                  <a:pt x="1315" y="214"/>
                  <a:pt x="1317" y="216"/>
                </a:cubicBezTo>
                <a:cubicBezTo>
                  <a:pt x="1317" y="213"/>
                  <a:pt x="1316" y="213"/>
                  <a:pt x="1314" y="213"/>
                </a:cubicBezTo>
                <a:cubicBezTo>
                  <a:pt x="1312" y="213"/>
                  <a:pt x="1309" y="213"/>
                  <a:pt x="1306" y="210"/>
                </a:cubicBezTo>
                <a:lnTo>
                  <a:pt x="1312" y="210"/>
                </a:lnTo>
                <a:cubicBezTo>
                  <a:pt x="1312" y="205"/>
                  <a:pt x="1317" y="199"/>
                  <a:pt x="1317" y="188"/>
                </a:cubicBezTo>
                <a:lnTo>
                  <a:pt x="1312" y="188"/>
                </a:lnTo>
                <a:cubicBezTo>
                  <a:pt x="1306" y="182"/>
                  <a:pt x="1317" y="182"/>
                  <a:pt x="1312" y="177"/>
                </a:cubicBezTo>
                <a:lnTo>
                  <a:pt x="1317" y="177"/>
                </a:lnTo>
                <a:cubicBezTo>
                  <a:pt x="1317" y="177"/>
                  <a:pt x="1312" y="177"/>
                  <a:pt x="1317" y="171"/>
                </a:cubicBezTo>
                <a:lnTo>
                  <a:pt x="1328" y="160"/>
                </a:lnTo>
                <a:lnTo>
                  <a:pt x="1317" y="160"/>
                </a:lnTo>
                <a:lnTo>
                  <a:pt x="1317" y="149"/>
                </a:lnTo>
                <a:cubicBezTo>
                  <a:pt x="1312" y="149"/>
                  <a:pt x="1328" y="149"/>
                  <a:pt x="1317" y="144"/>
                </a:cubicBezTo>
                <a:cubicBezTo>
                  <a:pt x="1317" y="127"/>
                  <a:pt x="1306" y="116"/>
                  <a:pt x="1306" y="99"/>
                </a:cubicBezTo>
                <a:cubicBezTo>
                  <a:pt x="1301" y="99"/>
                  <a:pt x="1301" y="94"/>
                  <a:pt x="1289" y="94"/>
                </a:cubicBezTo>
                <a:lnTo>
                  <a:pt x="1301" y="88"/>
                </a:lnTo>
                <a:lnTo>
                  <a:pt x="1289" y="88"/>
                </a:lnTo>
                <a:cubicBezTo>
                  <a:pt x="1289" y="88"/>
                  <a:pt x="1289" y="77"/>
                  <a:pt x="1301" y="77"/>
                </a:cubicBezTo>
                <a:lnTo>
                  <a:pt x="1289" y="66"/>
                </a:lnTo>
                <a:cubicBezTo>
                  <a:pt x="1289" y="60"/>
                  <a:pt x="1287" y="59"/>
                  <a:pt x="1285" y="59"/>
                </a:cubicBezTo>
                <a:cubicBezTo>
                  <a:pt x="1281" y="59"/>
                  <a:pt x="1276" y="62"/>
                  <a:pt x="1274" y="62"/>
                </a:cubicBezTo>
                <a:cubicBezTo>
                  <a:pt x="1273" y="62"/>
                  <a:pt x="1273" y="62"/>
                  <a:pt x="1273" y="61"/>
                </a:cubicBezTo>
                <a:lnTo>
                  <a:pt x="1262" y="61"/>
                </a:lnTo>
                <a:cubicBezTo>
                  <a:pt x="1262" y="61"/>
                  <a:pt x="1262" y="61"/>
                  <a:pt x="1262" y="61"/>
                </a:cubicBezTo>
                <a:lnTo>
                  <a:pt x="1262" y="61"/>
                </a:lnTo>
                <a:cubicBezTo>
                  <a:pt x="1260" y="62"/>
                  <a:pt x="1259" y="63"/>
                  <a:pt x="1258" y="63"/>
                </a:cubicBezTo>
                <a:cubicBezTo>
                  <a:pt x="1256" y="63"/>
                  <a:pt x="1256" y="61"/>
                  <a:pt x="1256" y="61"/>
                </a:cubicBezTo>
                <a:lnTo>
                  <a:pt x="1251" y="61"/>
                </a:lnTo>
                <a:cubicBezTo>
                  <a:pt x="1251" y="50"/>
                  <a:pt x="1245" y="50"/>
                  <a:pt x="1251" y="44"/>
                </a:cubicBezTo>
                <a:lnTo>
                  <a:pt x="1251" y="44"/>
                </a:lnTo>
                <a:cubicBezTo>
                  <a:pt x="1251" y="44"/>
                  <a:pt x="1248" y="47"/>
                  <a:pt x="1243" y="47"/>
                </a:cubicBezTo>
                <a:cubicBezTo>
                  <a:pt x="1241" y="47"/>
                  <a:pt x="1238" y="46"/>
                  <a:pt x="1234" y="44"/>
                </a:cubicBezTo>
                <a:cubicBezTo>
                  <a:pt x="1234" y="39"/>
                  <a:pt x="1245" y="39"/>
                  <a:pt x="1234" y="39"/>
                </a:cubicBezTo>
                <a:lnTo>
                  <a:pt x="1234" y="33"/>
                </a:lnTo>
                <a:lnTo>
                  <a:pt x="1229" y="22"/>
                </a:lnTo>
                <a:cubicBezTo>
                  <a:pt x="1229" y="20"/>
                  <a:pt x="1228" y="19"/>
                  <a:pt x="1227" y="19"/>
                </a:cubicBezTo>
                <a:cubicBezTo>
                  <a:pt x="1226" y="19"/>
                  <a:pt x="1223" y="22"/>
                  <a:pt x="1223" y="22"/>
                </a:cubicBezTo>
                <a:lnTo>
                  <a:pt x="1223" y="33"/>
                </a:lnTo>
                <a:lnTo>
                  <a:pt x="1218" y="33"/>
                </a:lnTo>
                <a:cubicBezTo>
                  <a:pt x="1206" y="33"/>
                  <a:pt x="1206" y="33"/>
                  <a:pt x="1206" y="22"/>
                </a:cubicBezTo>
                <a:cubicBezTo>
                  <a:pt x="1206" y="22"/>
                  <a:pt x="1206" y="33"/>
                  <a:pt x="1201" y="33"/>
                </a:cubicBezTo>
                <a:cubicBezTo>
                  <a:pt x="1201" y="30"/>
                  <a:pt x="1201" y="29"/>
                  <a:pt x="1200" y="29"/>
                </a:cubicBezTo>
                <a:cubicBezTo>
                  <a:pt x="1199" y="29"/>
                  <a:pt x="1197" y="34"/>
                  <a:pt x="1196" y="34"/>
                </a:cubicBezTo>
                <a:cubicBezTo>
                  <a:pt x="1196" y="34"/>
                  <a:pt x="1195" y="34"/>
                  <a:pt x="1195" y="33"/>
                </a:cubicBezTo>
                <a:cubicBezTo>
                  <a:pt x="1198" y="28"/>
                  <a:pt x="1199" y="25"/>
                  <a:pt x="1200" y="22"/>
                </a:cubicBezTo>
                <a:lnTo>
                  <a:pt x="1200" y="22"/>
                </a:lnTo>
                <a:cubicBezTo>
                  <a:pt x="1197" y="23"/>
                  <a:pt x="1196" y="27"/>
                  <a:pt x="1196" y="27"/>
                </a:cubicBezTo>
                <a:cubicBezTo>
                  <a:pt x="1195" y="27"/>
                  <a:pt x="1195" y="26"/>
                  <a:pt x="1195" y="22"/>
                </a:cubicBezTo>
                <a:cubicBezTo>
                  <a:pt x="1195" y="22"/>
                  <a:pt x="1190" y="22"/>
                  <a:pt x="1190" y="16"/>
                </a:cubicBezTo>
                <a:cubicBezTo>
                  <a:pt x="1193" y="14"/>
                  <a:pt x="1193" y="14"/>
                  <a:pt x="1192" y="14"/>
                </a:cubicBezTo>
                <a:cubicBezTo>
                  <a:pt x="1191" y="14"/>
                  <a:pt x="1190" y="14"/>
                  <a:pt x="1190" y="11"/>
                </a:cubicBezTo>
                <a:cubicBezTo>
                  <a:pt x="1190" y="13"/>
                  <a:pt x="1189" y="13"/>
                  <a:pt x="1187" y="13"/>
                </a:cubicBezTo>
                <a:cubicBezTo>
                  <a:pt x="1184" y="13"/>
                  <a:pt x="1179" y="11"/>
                  <a:pt x="1179" y="11"/>
                </a:cubicBezTo>
                <a:lnTo>
                  <a:pt x="1179" y="16"/>
                </a:lnTo>
                <a:cubicBezTo>
                  <a:pt x="1177" y="21"/>
                  <a:pt x="1177" y="23"/>
                  <a:pt x="1176" y="23"/>
                </a:cubicBezTo>
                <a:cubicBezTo>
                  <a:pt x="1176" y="23"/>
                  <a:pt x="1177" y="17"/>
                  <a:pt x="1178" y="14"/>
                </a:cubicBezTo>
                <a:lnTo>
                  <a:pt x="1178" y="14"/>
                </a:lnTo>
                <a:cubicBezTo>
                  <a:pt x="1179" y="15"/>
                  <a:pt x="1179" y="16"/>
                  <a:pt x="1179" y="16"/>
                </a:cubicBezTo>
                <a:lnTo>
                  <a:pt x="1179" y="16"/>
                </a:lnTo>
                <a:cubicBezTo>
                  <a:pt x="1179" y="15"/>
                  <a:pt x="1179" y="14"/>
                  <a:pt x="1178" y="13"/>
                </a:cubicBezTo>
                <a:lnTo>
                  <a:pt x="1178" y="13"/>
                </a:lnTo>
                <a:cubicBezTo>
                  <a:pt x="1178" y="14"/>
                  <a:pt x="1178" y="14"/>
                  <a:pt x="1178" y="14"/>
                </a:cubicBezTo>
                <a:lnTo>
                  <a:pt x="1178" y="14"/>
                </a:lnTo>
                <a:cubicBezTo>
                  <a:pt x="1177" y="12"/>
                  <a:pt x="1176" y="11"/>
                  <a:pt x="1173" y="11"/>
                </a:cubicBezTo>
                <a:lnTo>
                  <a:pt x="1168" y="11"/>
                </a:lnTo>
                <a:cubicBezTo>
                  <a:pt x="1162" y="11"/>
                  <a:pt x="1162" y="16"/>
                  <a:pt x="1162" y="16"/>
                </a:cubicBezTo>
                <a:cubicBezTo>
                  <a:pt x="1162" y="11"/>
                  <a:pt x="1162" y="11"/>
                  <a:pt x="1168" y="11"/>
                </a:cubicBezTo>
                <a:cubicBezTo>
                  <a:pt x="1168" y="9"/>
                  <a:pt x="1168" y="8"/>
                  <a:pt x="1168" y="8"/>
                </a:cubicBezTo>
                <a:cubicBezTo>
                  <a:pt x="1167" y="8"/>
                  <a:pt x="1166" y="11"/>
                  <a:pt x="1162" y="11"/>
                </a:cubicBezTo>
                <a:lnTo>
                  <a:pt x="1162" y="5"/>
                </a:lnTo>
                <a:lnTo>
                  <a:pt x="1151" y="5"/>
                </a:lnTo>
                <a:cubicBezTo>
                  <a:pt x="1151" y="7"/>
                  <a:pt x="1151" y="8"/>
                  <a:pt x="1151" y="8"/>
                </a:cubicBezTo>
                <a:cubicBezTo>
                  <a:pt x="1151" y="8"/>
                  <a:pt x="1149" y="5"/>
                  <a:pt x="1146" y="5"/>
                </a:cubicBezTo>
                <a:cubicBezTo>
                  <a:pt x="1140" y="5"/>
                  <a:pt x="1140" y="11"/>
                  <a:pt x="1140" y="16"/>
                </a:cubicBezTo>
                <a:lnTo>
                  <a:pt x="1140" y="11"/>
                </a:lnTo>
                <a:lnTo>
                  <a:pt x="1135" y="5"/>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32" name="Google Shape;2232;p41"/>
          <p:cNvSpPr/>
          <p:nvPr/>
        </p:nvSpPr>
        <p:spPr>
          <a:xfrm>
            <a:off x="10240264" y="1617436"/>
            <a:ext cx="264835" cy="290633"/>
          </a:xfrm>
          <a:custGeom>
            <a:avLst/>
            <a:gdLst/>
            <a:ahLst/>
            <a:cxnLst/>
            <a:rect l="l" t="t" r="r" b="b"/>
            <a:pathLst>
              <a:path w="2668" h="2928" extrusionOk="0">
                <a:moveTo>
                  <a:pt x="1169" y="0"/>
                </a:moveTo>
                <a:cubicBezTo>
                  <a:pt x="1168" y="0"/>
                  <a:pt x="1168" y="2"/>
                  <a:pt x="1168" y="5"/>
                </a:cubicBezTo>
                <a:cubicBezTo>
                  <a:pt x="1168" y="6"/>
                  <a:pt x="1168" y="6"/>
                  <a:pt x="1168" y="6"/>
                </a:cubicBezTo>
                <a:cubicBezTo>
                  <a:pt x="1169" y="6"/>
                  <a:pt x="1170" y="4"/>
                  <a:pt x="1171" y="2"/>
                </a:cubicBezTo>
                <a:lnTo>
                  <a:pt x="1171" y="2"/>
                </a:lnTo>
                <a:cubicBezTo>
                  <a:pt x="1172" y="4"/>
                  <a:pt x="1173" y="5"/>
                  <a:pt x="1173" y="5"/>
                </a:cubicBezTo>
                <a:cubicBezTo>
                  <a:pt x="1173" y="2"/>
                  <a:pt x="1173" y="1"/>
                  <a:pt x="1172" y="1"/>
                </a:cubicBezTo>
                <a:cubicBezTo>
                  <a:pt x="1172" y="1"/>
                  <a:pt x="1172" y="2"/>
                  <a:pt x="1171" y="2"/>
                </a:cubicBezTo>
                <a:lnTo>
                  <a:pt x="1171" y="2"/>
                </a:lnTo>
                <a:cubicBezTo>
                  <a:pt x="1171" y="1"/>
                  <a:pt x="1170" y="0"/>
                  <a:pt x="1169" y="0"/>
                </a:cubicBezTo>
                <a:close/>
                <a:moveTo>
                  <a:pt x="1179" y="11"/>
                </a:moveTo>
                <a:cubicBezTo>
                  <a:pt x="1175" y="11"/>
                  <a:pt x="1177" y="11"/>
                  <a:pt x="1178" y="13"/>
                </a:cubicBezTo>
                <a:lnTo>
                  <a:pt x="1178" y="13"/>
                </a:lnTo>
                <a:cubicBezTo>
                  <a:pt x="1179" y="12"/>
                  <a:pt x="1179" y="11"/>
                  <a:pt x="1179" y="11"/>
                </a:cubicBezTo>
                <a:close/>
                <a:moveTo>
                  <a:pt x="1118" y="11"/>
                </a:moveTo>
                <a:cubicBezTo>
                  <a:pt x="1118" y="11"/>
                  <a:pt x="1112" y="16"/>
                  <a:pt x="1118" y="16"/>
                </a:cubicBezTo>
                <a:lnTo>
                  <a:pt x="1118" y="11"/>
                </a:lnTo>
                <a:close/>
                <a:moveTo>
                  <a:pt x="1206" y="16"/>
                </a:moveTo>
                <a:cubicBezTo>
                  <a:pt x="1203" y="16"/>
                  <a:pt x="1202" y="18"/>
                  <a:pt x="1200" y="22"/>
                </a:cubicBezTo>
                <a:lnTo>
                  <a:pt x="1200" y="22"/>
                </a:lnTo>
                <a:cubicBezTo>
                  <a:pt x="1200" y="22"/>
                  <a:pt x="1201" y="22"/>
                  <a:pt x="1201" y="22"/>
                </a:cubicBezTo>
                <a:lnTo>
                  <a:pt x="1206" y="22"/>
                </a:lnTo>
                <a:lnTo>
                  <a:pt x="1206" y="16"/>
                </a:lnTo>
                <a:close/>
                <a:moveTo>
                  <a:pt x="1029" y="77"/>
                </a:moveTo>
                <a:cubicBezTo>
                  <a:pt x="1032" y="77"/>
                  <a:pt x="1035" y="80"/>
                  <a:pt x="1037" y="83"/>
                </a:cubicBezTo>
                <a:lnTo>
                  <a:pt x="1037" y="83"/>
                </a:lnTo>
                <a:cubicBezTo>
                  <a:pt x="1036" y="80"/>
                  <a:pt x="1035" y="77"/>
                  <a:pt x="1035" y="77"/>
                </a:cubicBezTo>
                <a:close/>
                <a:moveTo>
                  <a:pt x="1035" y="88"/>
                </a:moveTo>
                <a:cubicBezTo>
                  <a:pt x="1035" y="90"/>
                  <a:pt x="1036" y="91"/>
                  <a:pt x="1036" y="92"/>
                </a:cubicBezTo>
                <a:lnTo>
                  <a:pt x="1036" y="92"/>
                </a:lnTo>
                <a:cubicBezTo>
                  <a:pt x="1035" y="91"/>
                  <a:pt x="1035" y="88"/>
                  <a:pt x="1035" y="88"/>
                </a:cubicBezTo>
                <a:close/>
                <a:moveTo>
                  <a:pt x="1063" y="133"/>
                </a:moveTo>
                <a:lnTo>
                  <a:pt x="1063" y="139"/>
                </a:lnTo>
                <a:lnTo>
                  <a:pt x="1063" y="139"/>
                </a:lnTo>
                <a:cubicBezTo>
                  <a:pt x="1061" y="136"/>
                  <a:pt x="1057" y="133"/>
                  <a:pt x="1057" y="133"/>
                </a:cubicBezTo>
                <a:close/>
                <a:moveTo>
                  <a:pt x="1317" y="171"/>
                </a:moveTo>
                <a:cubicBezTo>
                  <a:pt x="1328" y="171"/>
                  <a:pt x="1328" y="177"/>
                  <a:pt x="1328" y="177"/>
                </a:cubicBezTo>
                <a:cubicBezTo>
                  <a:pt x="1328" y="171"/>
                  <a:pt x="1328" y="171"/>
                  <a:pt x="1317" y="171"/>
                </a:cubicBezTo>
                <a:close/>
                <a:moveTo>
                  <a:pt x="1079" y="265"/>
                </a:moveTo>
                <a:cubicBezTo>
                  <a:pt x="1079" y="265"/>
                  <a:pt x="1068" y="271"/>
                  <a:pt x="1079" y="271"/>
                </a:cubicBezTo>
                <a:lnTo>
                  <a:pt x="1079" y="265"/>
                </a:lnTo>
                <a:close/>
                <a:moveTo>
                  <a:pt x="747" y="371"/>
                </a:moveTo>
                <a:cubicBezTo>
                  <a:pt x="747" y="373"/>
                  <a:pt x="748" y="373"/>
                  <a:pt x="749" y="373"/>
                </a:cubicBezTo>
                <a:lnTo>
                  <a:pt x="749" y="373"/>
                </a:lnTo>
                <a:cubicBezTo>
                  <a:pt x="750" y="372"/>
                  <a:pt x="751" y="371"/>
                  <a:pt x="753" y="371"/>
                </a:cubicBezTo>
                <a:close/>
                <a:moveTo>
                  <a:pt x="749" y="373"/>
                </a:moveTo>
                <a:cubicBezTo>
                  <a:pt x="748" y="374"/>
                  <a:pt x="748" y="375"/>
                  <a:pt x="748" y="375"/>
                </a:cubicBezTo>
                <a:lnTo>
                  <a:pt x="748" y="375"/>
                </a:lnTo>
                <a:cubicBezTo>
                  <a:pt x="750" y="373"/>
                  <a:pt x="750" y="373"/>
                  <a:pt x="749" y="373"/>
                </a:cubicBezTo>
                <a:cubicBezTo>
                  <a:pt x="749" y="373"/>
                  <a:pt x="749" y="373"/>
                  <a:pt x="749" y="373"/>
                </a:cubicBezTo>
                <a:close/>
                <a:moveTo>
                  <a:pt x="775" y="365"/>
                </a:moveTo>
                <a:cubicBezTo>
                  <a:pt x="764" y="371"/>
                  <a:pt x="786" y="371"/>
                  <a:pt x="780" y="376"/>
                </a:cubicBezTo>
                <a:lnTo>
                  <a:pt x="764" y="365"/>
                </a:lnTo>
                <a:close/>
                <a:moveTo>
                  <a:pt x="748" y="375"/>
                </a:moveTo>
                <a:cubicBezTo>
                  <a:pt x="748" y="376"/>
                  <a:pt x="747" y="376"/>
                  <a:pt x="747" y="376"/>
                </a:cubicBezTo>
                <a:cubicBezTo>
                  <a:pt x="747" y="377"/>
                  <a:pt x="747" y="378"/>
                  <a:pt x="747" y="378"/>
                </a:cubicBezTo>
                <a:cubicBezTo>
                  <a:pt x="747" y="378"/>
                  <a:pt x="747" y="377"/>
                  <a:pt x="748" y="375"/>
                </a:cubicBezTo>
                <a:close/>
                <a:moveTo>
                  <a:pt x="720" y="393"/>
                </a:moveTo>
                <a:lnTo>
                  <a:pt x="720" y="393"/>
                </a:lnTo>
                <a:cubicBezTo>
                  <a:pt x="720" y="393"/>
                  <a:pt x="720" y="393"/>
                  <a:pt x="720" y="393"/>
                </a:cubicBezTo>
                <a:lnTo>
                  <a:pt x="720" y="393"/>
                </a:lnTo>
                <a:lnTo>
                  <a:pt x="720" y="393"/>
                </a:lnTo>
                <a:cubicBezTo>
                  <a:pt x="720" y="393"/>
                  <a:pt x="720" y="393"/>
                  <a:pt x="720" y="393"/>
                </a:cubicBezTo>
                <a:close/>
                <a:moveTo>
                  <a:pt x="720" y="393"/>
                </a:moveTo>
                <a:cubicBezTo>
                  <a:pt x="722" y="396"/>
                  <a:pt x="723" y="398"/>
                  <a:pt x="725" y="398"/>
                </a:cubicBezTo>
                <a:lnTo>
                  <a:pt x="720" y="393"/>
                </a:lnTo>
                <a:close/>
                <a:moveTo>
                  <a:pt x="445" y="601"/>
                </a:moveTo>
                <a:cubicBezTo>
                  <a:pt x="443" y="601"/>
                  <a:pt x="443" y="606"/>
                  <a:pt x="443" y="614"/>
                </a:cubicBezTo>
                <a:cubicBezTo>
                  <a:pt x="448" y="614"/>
                  <a:pt x="443" y="603"/>
                  <a:pt x="448" y="603"/>
                </a:cubicBezTo>
                <a:cubicBezTo>
                  <a:pt x="447" y="601"/>
                  <a:pt x="446" y="601"/>
                  <a:pt x="445" y="601"/>
                </a:cubicBezTo>
                <a:close/>
                <a:moveTo>
                  <a:pt x="133" y="646"/>
                </a:moveTo>
                <a:cubicBezTo>
                  <a:pt x="131" y="646"/>
                  <a:pt x="130" y="646"/>
                  <a:pt x="129" y="647"/>
                </a:cubicBezTo>
                <a:lnTo>
                  <a:pt x="138" y="647"/>
                </a:lnTo>
                <a:cubicBezTo>
                  <a:pt x="136" y="646"/>
                  <a:pt x="134" y="646"/>
                  <a:pt x="133" y="646"/>
                </a:cubicBezTo>
                <a:close/>
                <a:moveTo>
                  <a:pt x="127" y="647"/>
                </a:moveTo>
                <a:cubicBezTo>
                  <a:pt x="127" y="648"/>
                  <a:pt x="127" y="649"/>
                  <a:pt x="128" y="649"/>
                </a:cubicBezTo>
                <a:cubicBezTo>
                  <a:pt x="128" y="649"/>
                  <a:pt x="128" y="648"/>
                  <a:pt x="129" y="647"/>
                </a:cubicBezTo>
                <a:close/>
                <a:moveTo>
                  <a:pt x="2585" y="656"/>
                </a:moveTo>
                <a:cubicBezTo>
                  <a:pt x="2585" y="656"/>
                  <a:pt x="2585" y="656"/>
                  <a:pt x="2585" y="656"/>
                </a:cubicBezTo>
                <a:lnTo>
                  <a:pt x="2585" y="656"/>
                </a:lnTo>
                <a:cubicBezTo>
                  <a:pt x="2585" y="656"/>
                  <a:pt x="2585" y="656"/>
                  <a:pt x="2585" y="656"/>
                </a:cubicBezTo>
                <a:lnTo>
                  <a:pt x="2585" y="656"/>
                </a:lnTo>
                <a:cubicBezTo>
                  <a:pt x="2586" y="657"/>
                  <a:pt x="2587" y="658"/>
                  <a:pt x="2590" y="658"/>
                </a:cubicBezTo>
                <a:lnTo>
                  <a:pt x="2590" y="658"/>
                </a:lnTo>
                <a:cubicBezTo>
                  <a:pt x="2587" y="658"/>
                  <a:pt x="2586" y="657"/>
                  <a:pt x="2585" y="656"/>
                </a:cubicBezTo>
                <a:lnTo>
                  <a:pt x="2585" y="656"/>
                </a:lnTo>
                <a:cubicBezTo>
                  <a:pt x="2585" y="656"/>
                  <a:pt x="2584" y="657"/>
                  <a:pt x="2584" y="658"/>
                </a:cubicBezTo>
                <a:lnTo>
                  <a:pt x="2584" y="658"/>
                </a:lnTo>
                <a:cubicBezTo>
                  <a:pt x="2584" y="656"/>
                  <a:pt x="2584" y="656"/>
                  <a:pt x="2585" y="656"/>
                </a:cubicBezTo>
                <a:close/>
                <a:moveTo>
                  <a:pt x="67" y="675"/>
                </a:moveTo>
                <a:lnTo>
                  <a:pt x="67" y="680"/>
                </a:lnTo>
                <a:cubicBezTo>
                  <a:pt x="67" y="686"/>
                  <a:pt x="72" y="686"/>
                  <a:pt x="72" y="686"/>
                </a:cubicBezTo>
                <a:cubicBezTo>
                  <a:pt x="72" y="680"/>
                  <a:pt x="67" y="675"/>
                  <a:pt x="67" y="675"/>
                </a:cubicBezTo>
                <a:close/>
                <a:moveTo>
                  <a:pt x="39" y="686"/>
                </a:moveTo>
                <a:lnTo>
                  <a:pt x="39" y="686"/>
                </a:lnTo>
                <a:cubicBezTo>
                  <a:pt x="39" y="686"/>
                  <a:pt x="39" y="686"/>
                  <a:pt x="39" y="686"/>
                </a:cubicBezTo>
                <a:close/>
                <a:moveTo>
                  <a:pt x="39" y="686"/>
                </a:moveTo>
                <a:cubicBezTo>
                  <a:pt x="38" y="686"/>
                  <a:pt x="38" y="686"/>
                  <a:pt x="37" y="687"/>
                </a:cubicBezTo>
                <a:lnTo>
                  <a:pt x="37" y="687"/>
                </a:lnTo>
                <a:cubicBezTo>
                  <a:pt x="38" y="686"/>
                  <a:pt x="39" y="686"/>
                  <a:pt x="39" y="686"/>
                </a:cubicBezTo>
                <a:close/>
                <a:moveTo>
                  <a:pt x="37" y="687"/>
                </a:moveTo>
                <a:lnTo>
                  <a:pt x="37" y="687"/>
                </a:lnTo>
                <a:cubicBezTo>
                  <a:pt x="36" y="687"/>
                  <a:pt x="33" y="690"/>
                  <a:pt x="33" y="697"/>
                </a:cubicBezTo>
                <a:cubicBezTo>
                  <a:pt x="38" y="697"/>
                  <a:pt x="35" y="689"/>
                  <a:pt x="37" y="687"/>
                </a:cubicBezTo>
                <a:close/>
                <a:moveTo>
                  <a:pt x="1040" y="769"/>
                </a:moveTo>
                <a:cubicBezTo>
                  <a:pt x="1046" y="774"/>
                  <a:pt x="1049" y="777"/>
                  <a:pt x="1050" y="777"/>
                </a:cubicBezTo>
                <a:cubicBezTo>
                  <a:pt x="1052" y="777"/>
                  <a:pt x="1052" y="774"/>
                  <a:pt x="1052" y="769"/>
                </a:cubicBezTo>
                <a:close/>
                <a:moveTo>
                  <a:pt x="2568" y="776"/>
                </a:moveTo>
                <a:cubicBezTo>
                  <a:pt x="2568" y="778"/>
                  <a:pt x="2567" y="780"/>
                  <a:pt x="2562" y="780"/>
                </a:cubicBezTo>
                <a:lnTo>
                  <a:pt x="2573" y="780"/>
                </a:lnTo>
                <a:cubicBezTo>
                  <a:pt x="2573" y="780"/>
                  <a:pt x="2571" y="777"/>
                  <a:pt x="2568" y="776"/>
                </a:cubicBezTo>
                <a:close/>
                <a:moveTo>
                  <a:pt x="11" y="780"/>
                </a:moveTo>
                <a:cubicBezTo>
                  <a:pt x="11" y="782"/>
                  <a:pt x="14" y="783"/>
                  <a:pt x="17" y="784"/>
                </a:cubicBezTo>
                <a:lnTo>
                  <a:pt x="17" y="784"/>
                </a:lnTo>
                <a:cubicBezTo>
                  <a:pt x="16" y="780"/>
                  <a:pt x="11" y="780"/>
                  <a:pt x="11" y="780"/>
                </a:cubicBezTo>
                <a:close/>
                <a:moveTo>
                  <a:pt x="1052" y="780"/>
                </a:moveTo>
                <a:lnTo>
                  <a:pt x="1057" y="786"/>
                </a:lnTo>
                <a:cubicBezTo>
                  <a:pt x="1055" y="783"/>
                  <a:pt x="1054" y="782"/>
                  <a:pt x="1054" y="780"/>
                </a:cubicBezTo>
                <a:close/>
                <a:moveTo>
                  <a:pt x="2501" y="808"/>
                </a:moveTo>
                <a:cubicBezTo>
                  <a:pt x="2501" y="810"/>
                  <a:pt x="2501" y="812"/>
                  <a:pt x="2502" y="813"/>
                </a:cubicBezTo>
                <a:lnTo>
                  <a:pt x="2507" y="813"/>
                </a:lnTo>
                <a:lnTo>
                  <a:pt x="2501" y="808"/>
                </a:lnTo>
                <a:close/>
                <a:moveTo>
                  <a:pt x="2501" y="813"/>
                </a:moveTo>
                <a:cubicBezTo>
                  <a:pt x="2501" y="813"/>
                  <a:pt x="2502" y="814"/>
                  <a:pt x="2502" y="814"/>
                </a:cubicBezTo>
                <a:lnTo>
                  <a:pt x="2502" y="814"/>
                </a:lnTo>
                <a:cubicBezTo>
                  <a:pt x="2502" y="814"/>
                  <a:pt x="2502" y="813"/>
                  <a:pt x="2502" y="813"/>
                </a:cubicBezTo>
                <a:close/>
                <a:moveTo>
                  <a:pt x="2493" y="813"/>
                </a:moveTo>
                <a:cubicBezTo>
                  <a:pt x="2493" y="814"/>
                  <a:pt x="2493" y="815"/>
                  <a:pt x="2493" y="815"/>
                </a:cubicBezTo>
                <a:cubicBezTo>
                  <a:pt x="2492" y="815"/>
                  <a:pt x="2491" y="814"/>
                  <a:pt x="2490" y="813"/>
                </a:cubicBezTo>
                <a:cubicBezTo>
                  <a:pt x="2491" y="813"/>
                  <a:pt x="2492" y="813"/>
                  <a:pt x="2493" y="813"/>
                </a:cubicBezTo>
                <a:close/>
                <a:moveTo>
                  <a:pt x="2502" y="814"/>
                </a:moveTo>
                <a:cubicBezTo>
                  <a:pt x="2502" y="815"/>
                  <a:pt x="2502" y="816"/>
                  <a:pt x="2503" y="817"/>
                </a:cubicBezTo>
                <a:lnTo>
                  <a:pt x="2503" y="817"/>
                </a:lnTo>
                <a:cubicBezTo>
                  <a:pt x="2503" y="816"/>
                  <a:pt x="2502" y="815"/>
                  <a:pt x="2502" y="814"/>
                </a:cubicBezTo>
                <a:close/>
                <a:moveTo>
                  <a:pt x="2503" y="817"/>
                </a:moveTo>
                <a:cubicBezTo>
                  <a:pt x="2503" y="818"/>
                  <a:pt x="2504" y="818"/>
                  <a:pt x="2504" y="819"/>
                </a:cubicBezTo>
                <a:lnTo>
                  <a:pt x="2507" y="819"/>
                </a:lnTo>
                <a:cubicBezTo>
                  <a:pt x="2505" y="819"/>
                  <a:pt x="2504" y="818"/>
                  <a:pt x="2503" y="817"/>
                </a:cubicBezTo>
                <a:close/>
                <a:moveTo>
                  <a:pt x="2501" y="819"/>
                </a:moveTo>
                <a:cubicBezTo>
                  <a:pt x="2502" y="820"/>
                  <a:pt x="2503" y="820"/>
                  <a:pt x="2503" y="820"/>
                </a:cubicBezTo>
                <a:cubicBezTo>
                  <a:pt x="2504" y="820"/>
                  <a:pt x="2504" y="820"/>
                  <a:pt x="2504" y="819"/>
                </a:cubicBezTo>
                <a:close/>
                <a:moveTo>
                  <a:pt x="2197" y="846"/>
                </a:moveTo>
                <a:cubicBezTo>
                  <a:pt x="2194" y="849"/>
                  <a:pt x="2196" y="849"/>
                  <a:pt x="2198" y="849"/>
                </a:cubicBezTo>
                <a:cubicBezTo>
                  <a:pt x="2200" y="849"/>
                  <a:pt x="2203" y="849"/>
                  <a:pt x="2203" y="852"/>
                </a:cubicBezTo>
                <a:cubicBezTo>
                  <a:pt x="2214" y="846"/>
                  <a:pt x="2203" y="846"/>
                  <a:pt x="2197" y="846"/>
                </a:cubicBezTo>
                <a:close/>
                <a:moveTo>
                  <a:pt x="11" y="885"/>
                </a:moveTo>
                <a:lnTo>
                  <a:pt x="11" y="896"/>
                </a:lnTo>
                <a:cubicBezTo>
                  <a:pt x="11" y="896"/>
                  <a:pt x="11" y="885"/>
                  <a:pt x="17" y="885"/>
                </a:cubicBezTo>
                <a:close/>
                <a:moveTo>
                  <a:pt x="83" y="885"/>
                </a:moveTo>
                <a:cubicBezTo>
                  <a:pt x="84" y="888"/>
                  <a:pt x="86" y="890"/>
                  <a:pt x="87" y="891"/>
                </a:cubicBezTo>
                <a:lnTo>
                  <a:pt x="87" y="891"/>
                </a:lnTo>
                <a:cubicBezTo>
                  <a:pt x="85" y="892"/>
                  <a:pt x="83" y="896"/>
                  <a:pt x="83" y="896"/>
                </a:cubicBezTo>
                <a:lnTo>
                  <a:pt x="72" y="896"/>
                </a:lnTo>
                <a:cubicBezTo>
                  <a:pt x="72" y="896"/>
                  <a:pt x="83" y="896"/>
                  <a:pt x="83" y="885"/>
                </a:cubicBezTo>
                <a:close/>
                <a:moveTo>
                  <a:pt x="123" y="920"/>
                </a:moveTo>
                <a:cubicBezTo>
                  <a:pt x="123" y="921"/>
                  <a:pt x="122" y="922"/>
                  <a:pt x="122" y="923"/>
                </a:cubicBezTo>
                <a:lnTo>
                  <a:pt x="122" y="923"/>
                </a:lnTo>
                <a:cubicBezTo>
                  <a:pt x="123" y="922"/>
                  <a:pt x="123" y="921"/>
                  <a:pt x="123" y="920"/>
                </a:cubicBezTo>
                <a:close/>
                <a:moveTo>
                  <a:pt x="122" y="923"/>
                </a:moveTo>
                <a:cubicBezTo>
                  <a:pt x="122" y="923"/>
                  <a:pt x="122" y="924"/>
                  <a:pt x="122" y="924"/>
                </a:cubicBezTo>
                <a:cubicBezTo>
                  <a:pt x="122" y="925"/>
                  <a:pt x="122" y="925"/>
                  <a:pt x="122" y="925"/>
                </a:cubicBezTo>
                <a:cubicBezTo>
                  <a:pt x="122" y="925"/>
                  <a:pt x="122" y="924"/>
                  <a:pt x="122" y="923"/>
                </a:cubicBezTo>
                <a:close/>
                <a:moveTo>
                  <a:pt x="568" y="1078"/>
                </a:moveTo>
                <a:lnTo>
                  <a:pt x="568" y="1078"/>
                </a:lnTo>
                <a:cubicBezTo>
                  <a:pt x="568" y="1078"/>
                  <a:pt x="569" y="1079"/>
                  <a:pt x="570" y="1079"/>
                </a:cubicBezTo>
                <a:cubicBezTo>
                  <a:pt x="569" y="1079"/>
                  <a:pt x="569" y="1078"/>
                  <a:pt x="568" y="1078"/>
                </a:cubicBezTo>
                <a:close/>
                <a:moveTo>
                  <a:pt x="2258" y="1183"/>
                </a:moveTo>
                <a:cubicBezTo>
                  <a:pt x="2257" y="1184"/>
                  <a:pt x="2256" y="1184"/>
                  <a:pt x="2252" y="1184"/>
                </a:cubicBezTo>
                <a:lnTo>
                  <a:pt x="2258" y="1184"/>
                </a:lnTo>
                <a:cubicBezTo>
                  <a:pt x="2258" y="1183"/>
                  <a:pt x="2258" y="1183"/>
                  <a:pt x="2258" y="1183"/>
                </a:cubicBezTo>
                <a:close/>
                <a:moveTo>
                  <a:pt x="2269" y="1182"/>
                </a:moveTo>
                <a:cubicBezTo>
                  <a:pt x="2269" y="1183"/>
                  <a:pt x="2269" y="1184"/>
                  <a:pt x="2269" y="1184"/>
                </a:cubicBezTo>
                <a:lnTo>
                  <a:pt x="2274" y="1184"/>
                </a:lnTo>
                <a:cubicBezTo>
                  <a:pt x="2272" y="1184"/>
                  <a:pt x="2271" y="1183"/>
                  <a:pt x="2269" y="1182"/>
                </a:cubicBezTo>
                <a:close/>
                <a:moveTo>
                  <a:pt x="94" y="1267"/>
                </a:moveTo>
                <a:cubicBezTo>
                  <a:pt x="94" y="1271"/>
                  <a:pt x="97" y="1277"/>
                  <a:pt x="98" y="1277"/>
                </a:cubicBezTo>
                <a:cubicBezTo>
                  <a:pt x="99" y="1277"/>
                  <a:pt x="100" y="1276"/>
                  <a:pt x="100" y="1273"/>
                </a:cubicBezTo>
                <a:cubicBezTo>
                  <a:pt x="100" y="1268"/>
                  <a:pt x="100" y="1267"/>
                  <a:pt x="99" y="1267"/>
                </a:cubicBezTo>
                <a:cubicBezTo>
                  <a:pt x="99" y="1267"/>
                  <a:pt x="99" y="1269"/>
                  <a:pt x="97" y="1269"/>
                </a:cubicBezTo>
                <a:cubicBezTo>
                  <a:pt x="96" y="1269"/>
                  <a:pt x="95" y="1268"/>
                  <a:pt x="94" y="1267"/>
                </a:cubicBezTo>
                <a:close/>
                <a:moveTo>
                  <a:pt x="318" y="1289"/>
                </a:moveTo>
                <a:cubicBezTo>
                  <a:pt x="318" y="1289"/>
                  <a:pt x="317" y="1289"/>
                  <a:pt x="316" y="1289"/>
                </a:cubicBezTo>
                <a:cubicBezTo>
                  <a:pt x="323" y="1289"/>
                  <a:pt x="321" y="1289"/>
                  <a:pt x="318" y="1289"/>
                </a:cubicBezTo>
                <a:close/>
                <a:moveTo>
                  <a:pt x="2440" y="1516"/>
                </a:moveTo>
                <a:cubicBezTo>
                  <a:pt x="2440" y="1516"/>
                  <a:pt x="2442" y="1518"/>
                  <a:pt x="2443" y="1520"/>
                </a:cubicBezTo>
                <a:lnTo>
                  <a:pt x="2443" y="1520"/>
                </a:lnTo>
                <a:cubicBezTo>
                  <a:pt x="2444" y="1519"/>
                  <a:pt x="2445" y="1518"/>
                  <a:pt x="2446" y="1516"/>
                </a:cubicBezTo>
                <a:close/>
                <a:moveTo>
                  <a:pt x="1156" y="1634"/>
                </a:moveTo>
                <a:cubicBezTo>
                  <a:pt x="1152" y="1637"/>
                  <a:pt x="1149" y="1640"/>
                  <a:pt x="1146" y="1643"/>
                </a:cubicBezTo>
                <a:cubicBezTo>
                  <a:pt x="1150" y="1643"/>
                  <a:pt x="1157" y="1637"/>
                  <a:pt x="1156" y="1634"/>
                </a:cubicBezTo>
                <a:close/>
                <a:moveTo>
                  <a:pt x="1638" y="1715"/>
                </a:moveTo>
                <a:lnTo>
                  <a:pt x="1638" y="1715"/>
                </a:lnTo>
                <a:cubicBezTo>
                  <a:pt x="1638" y="1715"/>
                  <a:pt x="1638" y="1715"/>
                  <a:pt x="1638" y="1716"/>
                </a:cubicBezTo>
                <a:lnTo>
                  <a:pt x="1638" y="1716"/>
                </a:lnTo>
                <a:cubicBezTo>
                  <a:pt x="1638" y="1715"/>
                  <a:pt x="1638" y="1715"/>
                  <a:pt x="1638" y="1715"/>
                </a:cubicBezTo>
                <a:close/>
                <a:moveTo>
                  <a:pt x="1638" y="1716"/>
                </a:moveTo>
                <a:cubicBezTo>
                  <a:pt x="1640" y="1717"/>
                  <a:pt x="1643" y="1720"/>
                  <a:pt x="1644" y="1720"/>
                </a:cubicBezTo>
                <a:lnTo>
                  <a:pt x="1644" y="1720"/>
                </a:lnTo>
                <a:cubicBezTo>
                  <a:pt x="1642" y="1719"/>
                  <a:pt x="1640" y="1717"/>
                  <a:pt x="1638" y="1716"/>
                </a:cubicBezTo>
                <a:close/>
                <a:moveTo>
                  <a:pt x="1432" y="1738"/>
                </a:moveTo>
                <a:cubicBezTo>
                  <a:pt x="1432" y="1739"/>
                  <a:pt x="1433" y="1741"/>
                  <a:pt x="1433" y="1743"/>
                </a:cubicBezTo>
                <a:cubicBezTo>
                  <a:pt x="1433" y="1741"/>
                  <a:pt x="1433" y="1739"/>
                  <a:pt x="1432" y="1738"/>
                </a:cubicBezTo>
                <a:close/>
                <a:moveTo>
                  <a:pt x="2119" y="1759"/>
                </a:moveTo>
                <a:lnTo>
                  <a:pt x="2119" y="1759"/>
                </a:lnTo>
                <a:cubicBezTo>
                  <a:pt x="2119" y="1760"/>
                  <a:pt x="2119" y="1760"/>
                  <a:pt x="2119" y="1760"/>
                </a:cubicBezTo>
                <a:lnTo>
                  <a:pt x="2119" y="1760"/>
                </a:lnTo>
                <a:lnTo>
                  <a:pt x="2120" y="1759"/>
                </a:lnTo>
                <a:close/>
                <a:moveTo>
                  <a:pt x="2108" y="1764"/>
                </a:moveTo>
                <a:cubicBezTo>
                  <a:pt x="2108" y="1764"/>
                  <a:pt x="2108" y="1764"/>
                  <a:pt x="2108" y="1764"/>
                </a:cubicBezTo>
                <a:lnTo>
                  <a:pt x="2108" y="1764"/>
                </a:lnTo>
                <a:cubicBezTo>
                  <a:pt x="2108" y="1764"/>
                  <a:pt x="2108" y="1764"/>
                  <a:pt x="2108" y="1764"/>
                </a:cubicBezTo>
                <a:close/>
                <a:moveTo>
                  <a:pt x="156" y="1763"/>
                </a:moveTo>
                <a:cubicBezTo>
                  <a:pt x="155" y="1763"/>
                  <a:pt x="155" y="1764"/>
                  <a:pt x="155" y="1765"/>
                </a:cubicBezTo>
                <a:lnTo>
                  <a:pt x="166" y="1765"/>
                </a:lnTo>
                <a:lnTo>
                  <a:pt x="156" y="1763"/>
                </a:lnTo>
                <a:close/>
                <a:moveTo>
                  <a:pt x="2108" y="1764"/>
                </a:moveTo>
                <a:cubicBezTo>
                  <a:pt x="2108" y="1764"/>
                  <a:pt x="2108" y="1765"/>
                  <a:pt x="2108" y="1765"/>
                </a:cubicBezTo>
                <a:cubicBezTo>
                  <a:pt x="2111" y="1765"/>
                  <a:pt x="2110" y="1765"/>
                  <a:pt x="2108" y="1764"/>
                </a:cubicBezTo>
                <a:close/>
                <a:moveTo>
                  <a:pt x="2119" y="1760"/>
                </a:moveTo>
                <a:lnTo>
                  <a:pt x="2114" y="1765"/>
                </a:lnTo>
                <a:cubicBezTo>
                  <a:pt x="2118" y="1765"/>
                  <a:pt x="2119" y="1763"/>
                  <a:pt x="2119" y="1760"/>
                </a:cubicBezTo>
                <a:close/>
                <a:moveTo>
                  <a:pt x="172" y="1765"/>
                </a:moveTo>
                <a:cubicBezTo>
                  <a:pt x="166" y="1765"/>
                  <a:pt x="172" y="1771"/>
                  <a:pt x="172" y="1771"/>
                </a:cubicBezTo>
                <a:cubicBezTo>
                  <a:pt x="177" y="1771"/>
                  <a:pt x="172" y="1765"/>
                  <a:pt x="172" y="1765"/>
                </a:cubicBezTo>
                <a:close/>
                <a:moveTo>
                  <a:pt x="880" y="1809"/>
                </a:moveTo>
                <a:lnTo>
                  <a:pt x="880" y="1809"/>
                </a:lnTo>
                <a:cubicBezTo>
                  <a:pt x="879" y="1811"/>
                  <a:pt x="877" y="1813"/>
                  <a:pt x="874" y="1815"/>
                </a:cubicBezTo>
                <a:cubicBezTo>
                  <a:pt x="883" y="1811"/>
                  <a:pt x="885" y="1810"/>
                  <a:pt x="880" y="1809"/>
                </a:cubicBezTo>
                <a:close/>
                <a:moveTo>
                  <a:pt x="2280" y="1870"/>
                </a:moveTo>
                <a:cubicBezTo>
                  <a:pt x="2274" y="1870"/>
                  <a:pt x="2280" y="1876"/>
                  <a:pt x="2280" y="1876"/>
                </a:cubicBezTo>
                <a:cubicBezTo>
                  <a:pt x="2286" y="1876"/>
                  <a:pt x="2280" y="1870"/>
                  <a:pt x="2280" y="1870"/>
                </a:cubicBezTo>
                <a:close/>
                <a:moveTo>
                  <a:pt x="2075" y="1975"/>
                </a:moveTo>
                <a:cubicBezTo>
                  <a:pt x="2076" y="1976"/>
                  <a:pt x="2076" y="1976"/>
                  <a:pt x="2076" y="1976"/>
                </a:cubicBezTo>
                <a:cubicBezTo>
                  <a:pt x="2076" y="1976"/>
                  <a:pt x="2076" y="1976"/>
                  <a:pt x="2076" y="1975"/>
                </a:cubicBezTo>
                <a:lnTo>
                  <a:pt x="2076" y="1975"/>
                </a:lnTo>
                <a:cubicBezTo>
                  <a:pt x="2076" y="1975"/>
                  <a:pt x="2075" y="1975"/>
                  <a:pt x="2075" y="1975"/>
                </a:cubicBezTo>
                <a:close/>
                <a:moveTo>
                  <a:pt x="408" y="2089"/>
                </a:moveTo>
                <a:lnTo>
                  <a:pt x="404" y="2092"/>
                </a:lnTo>
                <a:cubicBezTo>
                  <a:pt x="406" y="2090"/>
                  <a:pt x="407" y="2089"/>
                  <a:pt x="408" y="2089"/>
                </a:cubicBezTo>
                <a:close/>
                <a:moveTo>
                  <a:pt x="2584" y="2114"/>
                </a:moveTo>
                <a:cubicBezTo>
                  <a:pt x="2587" y="2114"/>
                  <a:pt x="2587" y="2114"/>
                  <a:pt x="2587" y="2114"/>
                </a:cubicBezTo>
                <a:cubicBezTo>
                  <a:pt x="2586" y="2114"/>
                  <a:pt x="2584" y="2114"/>
                  <a:pt x="2584" y="2114"/>
                </a:cubicBezTo>
                <a:close/>
                <a:moveTo>
                  <a:pt x="116" y="2114"/>
                </a:moveTo>
                <a:cubicBezTo>
                  <a:pt x="114" y="2116"/>
                  <a:pt x="115" y="2118"/>
                  <a:pt x="116" y="2118"/>
                </a:cubicBezTo>
                <a:lnTo>
                  <a:pt x="116" y="2118"/>
                </a:lnTo>
                <a:lnTo>
                  <a:pt x="116" y="2114"/>
                </a:lnTo>
                <a:close/>
                <a:moveTo>
                  <a:pt x="116" y="2118"/>
                </a:moveTo>
                <a:lnTo>
                  <a:pt x="116" y="2119"/>
                </a:lnTo>
                <a:cubicBezTo>
                  <a:pt x="119" y="2119"/>
                  <a:pt x="118" y="2119"/>
                  <a:pt x="116" y="2118"/>
                </a:cubicBezTo>
                <a:close/>
                <a:moveTo>
                  <a:pt x="316" y="2224"/>
                </a:moveTo>
                <a:lnTo>
                  <a:pt x="316" y="2227"/>
                </a:lnTo>
                <a:lnTo>
                  <a:pt x="316" y="2227"/>
                </a:lnTo>
                <a:cubicBezTo>
                  <a:pt x="314" y="2226"/>
                  <a:pt x="313" y="2224"/>
                  <a:pt x="316" y="2224"/>
                </a:cubicBezTo>
                <a:close/>
                <a:moveTo>
                  <a:pt x="725" y="2227"/>
                </a:moveTo>
                <a:cubicBezTo>
                  <a:pt x="725" y="2228"/>
                  <a:pt x="725" y="2229"/>
                  <a:pt x="725" y="2230"/>
                </a:cubicBezTo>
                <a:cubicBezTo>
                  <a:pt x="730" y="2230"/>
                  <a:pt x="727" y="2230"/>
                  <a:pt x="725" y="2227"/>
                </a:cubicBezTo>
                <a:close/>
                <a:moveTo>
                  <a:pt x="318" y="2234"/>
                </a:moveTo>
                <a:lnTo>
                  <a:pt x="318" y="2234"/>
                </a:lnTo>
                <a:cubicBezTo>
                  <a:pt x="317" y="2234"/>
                  <a:pt x="316" y="2235"/>
                  <a:pt x="316" y="2235"/>
                </a:cubicBezTo>
                <a:cubicBezTo>
                  <a:pt x="317" y="2235"/>
                  <a:pt x="318" y="2235"/>
                  <a:pt x="318" y="2234"/>
                </a:cubicBezTo>
                <a:close/>
                <a:moveTo>
                  <a:pt x="127" y="2263"/>
                </a:moveTo>
                <a:cubicBezTo>
                  <a:pt x="127" y="2265"/>
                  <a:pt x="129" y="2266"/>
                  <a:pt x="130" y="2266"/>
                </a:cubicBezTo>
                <a:cubicBezTo>
                  <a:pt x="134" y="2266"/>
                  <a:pt x="138" y="2263"/>
                  <a:pt x="138" y="2263"/>
                </a:cubicBezTo>
                <a:close/>
                <a:moveTo>
                  <a:pt x="283" y="2291"/>
                </a:moveTo>
                <a:cubicBezTo>
                  <a:pt x="282" y="2294"/>
                  <a:pt x="282" y="2296"/>
                  <a:pt x="282" y="2296"/>
                </a:cubicBezTo>
                <a:cubicBezTo>
                  <a:pt x="282" y="2296"/>
                  <a:pt x="287" y="2296"/>
                  <a:pt x="283" y="2291"/>
                </a:cubicBezTo>
                <a:close/>
                <a:moveTo>
                  <a:pt x="1251" y="2296"/>
                </a:moveTo>
                <a:lnTo>
                  <a:pt x="1251" y="2307"/>
                </a:lnTo>
                <a:cubicBezTo>
                  <a:pt x="1256" y="2296"/>
                  <a:pt x="1256" y="2296"/>
                  <a:pt x="1251" y="2296"/>
                </a:cubicBezTo>
                <a:close/>
                <a:moveTo>
                  <a:pt x="233" y="2318"/>
                </a:moveTo>
                <a:cubicBezTo>
                  <a:pt x="233" y="2318"/>
                  <a:pt x="233" y="2324"/>
                  <a:pt x="227" y="2324"/>
                </a:cubicBezTo>
                <a:lnTo>
                  <a:pt x="227" y="2335"/>
                </a:lnTo>
                <a:cubicBezTo>
                  <a:pt x="227" y="2335"/>
                  <a:pt x="227" y="2324"/>
                  <a:pt x="233" y="2324"/>
                </a:cubicBezTo>
                <a:lnTo>
                  <a:pt x="233" y="2318"/>
                </a:lnTo>
                <a:close/>
                <a:moveTo>
                  <a:pt x="1815" y="2374"/>
                </a:moveTo>
                <a:cubicBezTo>
                  <a:pt x="1812" y="2374"/>
                  <a:pt x="1813" y="2376"/>
                  <a:pt x="1814" y="2378"/>
                </a:cubicBezTo>
                <a:lnTo>
                  <a:pt x="1814" y="2378"/>
                </a:lnTo>
                <a:cubicBezTo>
                  <a:pt x="1815" y="2376"/>
                  <a:pt x="1815" y="2374"/>
                  <a:pt x="1815" y="2374"/>
                </a:cubicBezTo>
                <a:close/>
                <a:moveTo>
                  <a:pt x="609" y="2352"/>
                </a:moveTo>
                <a:lnTo>
                  <a:pt x="598" y="2379"/>
                </a:lnTo>
                <a:lnTo>
                  <a:pt x="598" y="2379"/>
                </a:lnTo>
                <a:lnTo>
                  <a:pt x="598" y="2379"/>
                </a:lnTo>
                <a:lnTo>
                  <a:pt x="598" y="2368"/>
                </a:lnTo>
                <a:cubicBezTo>
                  <a:pt x="609" y="2368"/>
                  <a:pt x="598" y="2352"/>
                  <a:pt x="609" y="2352"/>
                </a:cubicBezTo>
                <a:close/>
                <a:moveTo>
                  <a:pt x="2064" y="2374"/>
                </a:moveTo>
                <a:cubicBezTo>
                  <a:pt x="2064" y="2378"/>
                  <a:pt x="2067" y="2384"/>
                  <a:pt x="2068" y="2384"/>
                </a:cubicBezTo>
                <a:cubicBezTo>
                  <a:pt x="2069" y="2384"/>
                  <a:pt x="2070" y="2383"/>
                  <a:pt x="2070" y="2379"/>
                </a:cubicBezTo>
                <a:cubicBezTo>
                  <a:pt x="2070" y="2375"/>
                  <a:pt x="2070" y="2374"/>
                  <a:pt x="2069" y="2374"/>
                </a:cubicBezTo>
                <a:cubicBezTo>
                  <a:pt x="2069" y="2374"/>
                  <a:pt x="2069" y="2375"/>
                  <a:pt x="2067" y="2375"/>
                </a:cubicBezTo>
                <a:cubicBezTo>
                  <a:pt x="2066" y="2375"/>
                  <a:pt x="2065" y="2375"/>
                  <a:pt x="2064" y="2374"/>
                </a:cubicBezTo>
                <a:close/>
                <a:moveTo>
                  <a:pt x="594" y="2385"/>
                </a:moveTo>
                <a:cubicBezTo>
                  <a:pt x="594" y="2385"/>
                  <a:pt x="595" y="2386"/>
                  <a:pt x="595" y="2386"/>
                </a:cubicBezTo>
                <a:lnTo>
                  <a:pt x="595" y="2386"/>
                </a:lnTo>
                <a:lnTo>
                  <a:pt x="593" y="2392"/>
                </a:lnTo>
                <a:lnTo>
                  <a:pt x="593" y="2392"/>
                </a:lnTo>
                <a:cubicBezTo>
                  <a:pt x="592" y="2392"/>
                  <a:pt x="592" y="2391"/>
                  <a:pt x="592" y="2390"/>
                </a:cubicBezTo>
                <a:cubicBezTo>
                  <a:pt x="592" y="2387"/>
                  <a:pt x="593" y="2385"/>
                  <a:pt x="594" y="2385"/>
                </a:cubicBezTo>
                <a:close/>
                <a:moveTo>
                  <a:pt x="2073" y="2426"/>
                </a:moveTo>
                <a:cubicBezTo>
                  <a:pt x="2071" y="2427"/>
                  <a:pt x="2070" y="2427"/>
                  <a:pt x="2070" y="2429"/>
                </a:cubicBezTo>
                <a:cubicBezTo>
                  <a:pt x="2070" y="2429"/>
                  <a:pt x="2072" y="2428"/>
                  <a:pt x="2073" y="2426"/>
                </a:cubicBezTo>
                <a:close/>
                <a:moveTo>
                  <a:pt x="1584" y="2725"/>
                </a:moveTo>
                <a:cubicBezTo>
                  <a:pt x="1585" y="2725"/>
                  <a:pt x="1586" y="2726"/>
                  <a:pt x="1588" y="2728"/>
                </a:cubicBezTo>
                <a:lnTo>
                  <a:pt x="1588" y="2728"/>
                </a:lnTo>
                <a:cubicBezTo>
                  <a:pt x="1588" y="2728"/>
                  <a:pt x="1586" y="2726"/>
                  <a:pt x="1584" y="2725"/>
                </a:cubicBezTo>
                <a:lnTo>
                  <a:pt x="1584" y="2725"/>
                </a:lnTo>
                <a:cubicBezTo>
                  <a:pt x="1584" y="2725"/>
                  <a:pt x="1584" y="2725"/>
                  <a:pt x="1584" y="2725"/>
                </a:cubicBezTo>
                <a:close/>
                <a:moveTo>
                  <a:pt x="1135" y="5"/>
                </a:moveTo>
                <a:lnTo>
                  <a:pt x="1135" y="11"/>
                </a:lnTo>
                <a:lnTo>
                  <a:pt x="1123" y="11"/>
                </a:lnTo>
                <a:lnTo>
                  <a:pt x="1123" y="16"/>
                </a:lnTo>
                <a:lnTo>
                  <a:pt x="1107" y="16"/>
                </a:lnTo>
                <a:lnTo>
                  <a:pt x="1107" y="22"/>
                </a:lnTo>
                <a:lnTo>
                  <a:pt x="1096" y="22"/>
                </a:lnTo>
                <a:cubicBezTo>
                  <a:pt x="1096" y="22"/>
                  <a:pt x="1092" y="18"/>
                  <a:pt x="1094" y="14"/>
                </a:cubicBezTo>
                <a:lnTo>
                  <a:pt x="1094" y="14"/>
                </a:lnTo>
                <a:cubicBezTo>
                  <a:pt x="1095" y="14"/>
                  <a:pt x="1096" y="14"/>
                  <a:pt x="1096" y="16"/>
                </a:cubicBezTo>
                <a:lnTo>
                  <a:pt x="1096" y="11"/>
                </a:lnTo>
                <a:cubicBezTo>
                  <a:pt x="1095" y="12"/>
                  <a:pt x="1094" y="13"/>
                  <a:pt x="1094" y="14"/>
                </a:cubicBezTo>
                <a:lnTo>
                  <a:pt x="1094" y="14"/>
                </a:lnTo>
                <a:cubicBezTo>
                  <a:pt x="1094" y="14"/>
                  <a:pt x="1093" y="14"/>
                  <a:pt x="1093" y="14"/>
                </a:cubicBezTo>
                <a:cubicBezTo>
                  <a:pt x="1092" y="14"/>
                  <a:pt x="1090" y="14"/>
                  <a:pt x="1090" y="11"/>
                </a:cubicBezTo>
                <a:lnTo>
                  <a:pt x="1085" y="11"/>
                </a:lnTo>
                <a:cubicBezTo>
                  <a:pt x="1085" y="14"/>
                  <a:pt x="1085" y="14"/>
                  <a:pt x="1085" y="14"/>
                </a:cubicBezTo>
                <a:cubicBezTo>
                  <a:pt x="1086" y="14"/>
                  <a:pt x="1088" y="14"/>
                  <a:pt x="1090" y="16"/>
                </a:cubicBezTo>
                <a:cubicBezTo>
                  <a:pt x="1085" y="22"/>
                  <a:pt x="1090" y="33"/>
                  <a:pt x="1085" y="33"/>
                </a:cubicBezTo>
                <a:lnTo>
                  <a:pt x="1085" y="39"/>
                </a:lnTo>
                <a:cubicBezTo>
                  <a:pt x="1085" y="35"/>
                  <a:pt x="1082" y="28"/>
                  <a:pt x="1077" y="28"/>
                </a:cubicBezTo>
                <a:cubicBezTo>
                  <a:pt x="1074" y="28"/>
                  <a:pt x="1072" y="30"/>
                  <a:pt x="1068" y="33"/>
                </a:cubicBezTo>
                <a:cubicBezTo>
                  <a:pt x="1068" y="33"/>
                  <a:pt x="1079" y="33"/>
                  <a:pt x="1079" y="39"/>
                </a:cubicBezTo>
                <a:cubicBezTo>
                  <a:pt x="1079" y="39"/>
                  <a:pt x="1074" y="36"/>
                  <a:pt x="1071" y="36"/>
                </a:cubicBezTo>
                <a:cubicBezTo>
                  <a:pt x="1069" y="36"/>
                  <a:pt x="1068" y="37"/>
                  <a:pt x="1068" y="39"/>
                </a:cubicBezTo>
                <a:lnTo>
                  <a:pt x="1063" y="33"/>
                </a:lnTo>
                <a:lnTo>
                  <a:pt x="1063" y="39"/>
                </a:lnTo>
                <a:cubicBezTo>
                  <a:pt x="1063" y="40"/>
                  <a:pt x="1063" y="41"/>
                  <a:pt x="1062" y="41"/>
                </a:cubicBezTo>
                <a:cubicBezTo>
                  <a:pt x="1062" y="41"/>
                  <a:pt x="1061" y="39"/>
                  <a:pt x="1057" y="39"/>
                </a:cubicBezTo>
                <a:lnTo>
                  <a:pt x="1063" y="44"/>
                </a:lnTo>
                <a:cubicBezTo>
                  <a:pt x="1061" y="42"/>
                  <a:pt x="1060" y="42"/>
                  <a:pt x="1059" y="42"/>
                </a:cubicBezTo>
                <a:cubicBezTo>
                  <a:pt x="1057" y="42"/>
                  <a:pt x="1057" y="44"/>
                  <a:pt x="1057" y="44"/>
                </a:cubicBezTo>
                <a:lnTo>
                  <a:pt x="1052" y="39"/>
                </a:lnTo>
                <a:lnTo>
                  <a:pt x="1052" y="39"/>
                </a:lnTo>
                <a:cubicBezTo>
                  <a:pt x="1057" y="44"/>
                  <a:pt x="1052" y="44"/>
                  <a:pt x="1052" y="50"/>
                </a:cubicBezTo>
                <a:lnTo>
                  <a:pt x="1040" y="44"/>
                </a:lnTo>
                <a:lnTo>
                  <a:pt x="1040" y="44"/>
                </a:lnTo>
                <a:cubicBezTo>
                  <a:pt x="1052" y="50"/>
                  <a:pt x="1040" y="50"/>
                  <a:pt x="1040" y="50"/>
                </a:cubicBezTo>
                <a:cubicBezTo>
                  <a:pt x="1040" y="50"/>
                  <a:pt x="1035" y="50"/>
                  <a:pt x="1035" y="44"/>
                </a:cubicBezTo>
                <a:lnTo>
                  <a:pt x="1029" y="44"/>
                </a:lnTo>
                <a:lnTo>
                  <a:pt x="1035" y="50"/>
                </a:lnTo>
                <a:lnTo>
                  <a:pt x="1040" y="61"/>
                </a:lnTo>
                <a:cubicBezTo>
                  <a:pt x="1046" y="63"/>
                  <a:pt x="1046" y="63"/>
                  <a:pt x="1045" y="63"/>
                </a:cubicBezTo>
                <a:cubicBezTo>
                  <a:pt x="1043" y="63"/>
                  <a:pt x="1040" y="63"/>
                  <a:pt x="1040" y="66"/>
                </a:cubicBezTo>
                <a:lnTo>
                  <a:pt x="1035" y="66"/>
                </a:lnTo>
                <a:cubicBezTo>
                  <a:pt x="1035" y="66"/>
                  <a:pt x="1040" y="72"/>
                  <a:pt x="1052" y="72"/>
                </a:cubicBezTo>
                <a:cubicBezTo>
                  <a:pt x="1052" y="72"/>
                  <a:pt x="1057" y="77"/>
                  <a:pt x="1052" y="77"/>
                </a:cubicBezTo>
                <a:lnTo>
                  <a:pt x="1040" y="77"/>
                </a:lnTo>
                <a:lnTo>
                  <a:pt x="1052" y="88"/>
                </a:lnTo>
                <a:lnTo>
                  <a:pt x="1040" y="88"/>
                </a:lnTo>
                <a:cubicBezTo>
                  <a:pt x="1040" y="88"/>
                  <a:pt x="1039" y="86"/>
                  <a:pt x="1037" y="83"/>
                </a:cubicBezTo>
                <a:lnTo>
                  <a:pt x="1037" y="83"/>
                </a:lnTo>
                <a:cubicBezTo>
                  <a:pt x="1038" y="86"/>
                  <a:pt x="1038" y="88"/>
                  <a:pt x="1035" y="88"/>
                </a:cubicBezTo>
                <a:cubicBezTo>
                  <a:pt x="1038" y="88"/>
                  <a:pt x="1040" y="91"/>
                  <a:pt x="1040" y="92"/>
                </a:cubicBezTo>
                <a:lnTo>
                  <a:pt x="1040" y="92"/>
                </a:lnTo>
                <a:cubicBezTo>
                  <a:pt x="1040" y="92"/>
                  <a:pt x="1040" y="91"/>
                  <a:pt x="1039" y="91"/>
                </a:cubicBezTo>
                <a:cubicBezTo>
                  <a:pt x="1038" y="91"/>
                  <a:pt x="1037" y="92"/>
                  <a:pt x="1037" y="92"/>
                </a:cubicBezTo>
                <a:lnTo>
                  <a:pt x="1037" y="92"/>
                </a:lnTo>
                <a:cubicBezTo>
                  <a:pt x="1037" y="92"/>
                  <a:pt x="1037" y="92"/>
                  <a:pt x="1036" y="92"/>
                </a:cubicBezTo>
                <a:lnTo>
                  <a:pt x="1036" y="92"/>
                </a:lnTo>
                <a:cubicBezTo>
                  <a:pt x="1037" y="92"/>
                  <a:pt x="1037" y="92"/>
                  <a:pt x="1037" y="92"/>
                </a:cubicBezTo>
                <a:lnTo>
                  <a:pt x="1037" y="92"/>
                </a:lnTo>
                <a:cubicBezTo>
                  <a:pt x="1036" y="93"/>
                  <a:pt x="1035" y="94"/>
                  <a:pt x="1035" y="94"/>
                </a:cubicBezTo>
                <a:lnTo>
                  <a:pt x="1052" y="94"/>
                </a:lnTo>
                <a:lnTo>
                  <a:pt x="1052" y="99"/>
                </a:lnTo>
                <a:lnTo>
                  <a:pt x="1040" y="99"/>
                </a:lnTo>
                <a:lnTo>
                  <a:pt x="1052" y="105"/>
                </a:lnTo>
                <a:lnTo>
                  <a:pt x="1040" y="105"/>
                </a:lnTo>
                <a:cubicBezTo>
                  <a:pt x="1040" y="105"/>
                  <a:pt x="1040" y="116"/>
                  <a:pt x="1035" y="116"/>
                </a:cubicBezTo>
                <a:lnTo>
                  <a:pt x="1040" y="116"/>
                </a:lnTo>
                <a:cubicBezTo>
                  <a:pt x="1035" y="116"/>
                  <a:pt x="1035" y="122"/>
                  <a:pt x="1035" y="127"/>
                </a:cubicBezTo>
                <a:lnTo>
                  <a:pt x="1040" y="127"/>
                </a:lnTo>
                <a:cubicBezTo>
                  <a:pt x="1040" y="127"/>
                  <a:pt x="1038" y="130"/>
                  <a:pt x="1036" y="130"/>
                </a:cubicBezTo>
                <a:cubicBezTo>
                  <a:pt x="1036" y="130"/>
                  <a:pt x="1035" y="129"/>
                  <a:pt x="1035" y="127"/>
                </a:cubicBezTo>
                <a:cubicBezTo>
                  <a:pt x="1031" y="127"/>
                  <a:pt x="1032" y="125"/>
                  <a:pt x="1032" y="125"/>
                </a:cubicBezTo>
                <a:lnTo>
                  <a:pt x="1032" y="125"/>
                </a:lnTo>
                <a:cubicBezTo>
                  <a:pt x="1032" y="125"/>
                  <a:pt x="1031" y="125"/>
                  <a:pt x="1029" y="127"/>
                </a:cubicBezTo>
                <a:lnTo>
                  <a:pt x="1035" y="133"/>
                </a:lnTo>
                <a:lnTo>
                  <a:pt x="1029" y="133"/>
                </a:lnTo>
                <a:cubicBezTo>
                  <a:pt x="1029" y="138"/>
                  <a:pt x="1031" y="138"/>
                  <a:pt x="1033" y="138"/>
                </a:cubicBezTo>
                <a:cubicBezTo>
                  <a:pt x="1035" y="138"/>
                  <a:pt x="1038" y="138"/>
                  <a:pt x="1040" y="144"/>
                </a:cubicBezTo>
                <a:cubicBezTo>
                  <a:pt x="1035" y="144"/>
                  <a:pt x="1040" y="149"/>
                  <a:pt x="1040" y="149"/>
                </a:cubicBezTo>
                <a:lnTo>
                  <a:pt x="1052" y="144"/>
                </a:lnTo>
                <a:lnTo>
                  <a:pt x="1063" y="144"/>
                </a:lnTo>
                <a:lnTo>
                  <a:pt x="1063" y="155"/>
                </a:lnTo>
                <a:cubicBezTo>
                  <a:pt x="1063" y="160"/>
                  <a:pt x="1063" y="171"/>
                  <a:pt x="1068" y="177"/>
                </a:cubicBezTo>
                <a:lnTo>
                  <a:pt x="1063" y="177"/>
                </a:lnTo>
                <a:lnTo>
                  <a:pt x="1063" y="182"/>
                </a:lnTo>
                <a:lnTo>
                  <a:pt x="1057" y="188"/>
                </a:lnTo>
                <a:lnTo>
                  <a:pt x="1052" y="188"/>
                </a:lnTo>
                <a:cubicBezTo>
                  <a:pt x="1052" y="199"/>
                  <a:pt x="1035" y="216"/>
                  <a:pt x="1052" y="216"/>
                </a:cubicBezTo>
                <a:cubicBezTo>
                  <a:pt x="1052" y="219"/>
                  <a:pt x="1052" y="221"/>
                  <a:pt x="1051" y="221"/>
                </a:cubicBezTo>
                <a:cubicBezTo>
                  <a:pt x="1050" y="221"/>
                  <a:pt x="1048" y="216"/>
                  <a:pt x="1040" y="216"/>
                </a:cubicBezTo>
                <a:lnTo>
                  <a:pt x="1040" y="216"/>
                </a:lnTo>
                <a:cubicBezTo>
                  <a:pt x="1052" y="216"/>
                  <a:pt x="1040" y="232"/>
                  <a:pt x="1052" y="238"/>
                </a:cubicBezTo>
                <a:cubicBezTo>
                  <a:pt x="1052" y="254"/>
                  <a:pt x="1063" y="260"/>
                  <a:pt x="1068" y="265"/>
                </a:cubicBezTo>
                <a:lnTo>
                  <a:pt x="1079" y="265"/>
                </a:lnTo>
                <a:cubicBezTo>
                  <a:pt x="1079" y="271"/>
                  <a:pt x="1085" y="282"/>
                  <a:pt x="1090" y="288"/>
                </a:cubicBezTo>
                <a:cubicBezTo>
                  <a:pt x="1090" y="293"/>
                  <a:pt x="1090" y="293"/>
                  <a:pt x="1096" y="293"/>
                </a:cubicBezTo>
                <a:cubicBezTo>
                  <a:pt x="1096" y="293"/>
                  <a:pt x="1096" y="302"/>
                  <a:pt x="1093" y="302"/>
                </a:cubicBezTo>
                <a:cubicBezTo>
                  <a:pt x="1093" y="302"/>
                  <a:pt x="1092" y="301"/>
                  <a:pt x="1090" y="299"/>
                </a:cubicBezTo>
                <a:lnTo>
                  <a:pt x="1090" y="299"/>
                </a:lnTo>
                <a:lnTo>
                  <a:pt x="1096" y="348"/>
                </a:lnTo>
                <a:lnTo>
                  <a:pt x="1096" y="343"/>
                </a:lnTo>
                <a:cubicBezTo>
                  <a:pt x="1107" y="343"/>
                  <a:pt x="1107" y="354"/>
                  <a:pt x="1107" y="365"/>
                </a:cubicBezTo>
                <a:cubicBezTo>
                  <a:pt x="1103" y="362"/>
                  <a:pt x="1101" y="360"/>
                  <a:pt x="1099" y="360"/>
                </a:cubicBezTo>
                <a:cubicBezTo>
                  <a:pt x="1096" y="360"/>
                  <a:pt x="1096" y="367"/>
                  <a:pt x="1096" y="371"/>
                </a:cubicBezTo>
                <a:cubicBezTo>
                  <a:pt x="1096" y="372"/>
                  <a:pt x="1096" y="372"/>
                  <a:pt x="1096" y="372"/>
                </a:cubicBezTo>
                <a:cubicBezTo>
                  <a:pt x="1096" y="372"/>
                  <a:pt x="1097" y="369"/>
                  <a:pt x="1101" y="369"/>
                </a:cubicBezTo>
                <a:cubicBezTo>
                  <a:pt x="1103" y="369"/>
                  <a:pt x="1105" y="369"/>
                  <a:pt x="1107" y="371"/>
                </a:cubicBezTo>
                <a:cubicBezTo>
                  <a:pt x="1111" y="375"/>
                  <a:pt x="1112" y="386"/>
                  <a:pt x="1112" y="394"/>
                </a:cubicBezTo>
                <a:lnTo>
                  <a:pt x="1112" y="394"/>
                </a:lnTo>
                <a:cubicBezTo>
                  <a:pt x="1112" y="399"/>
                  <a:pt x="1107" y="405"/>
                  <a:pt x="1112" y="420"/>
                </a:cubicBezTo>
                <a:cubicBezTo>
                  <a:pt x="1118" y="426"/>
                  <a:pt x="1112" y="431"/>
                  <a:pt x="1118" y="431"/>
                </a:cubicBezTo>
                <a:cubicBezTo>
                  <a:pt x="1118" y="439"/>
                  <a:pt x="1117" y="441"/>
                  <a:pt x="1116" y="441"/>
                </a:cubicBezTo>
                <a:cubicBezTo>
                  <a:pt x="1114" y="441"/>
                  <a:pt x="1112" y="437"/>
                  <a:pt x="1112" y="437"/>
                </a:cubicBezTo>
                <a:lnTo>
                  <a:pt x="1112" y="437"/>
                </a:lnTo>
                <a:cubicBezTo>
                  <a:pt x="1118" y="448"/>
                  <a:pt x="1118" y="465"/>
                  <a:pt x="1112" y="465"/>
                </a:cubicBezTo>
                <a:cubicBezTo>
                  <a:pt x="1123" y="476"/>
                  <a:pt x="1112" y="503"/>
                  <a:pt x="1118" y="503"/>
                </a:cubicBezTo>
                <a:lnTo>
                  <a:pt x="1112" y="514"/>
                </a:lnTo>
                <a:cubicBezTo>
                  <a:pt x="1112" y="514"/>
                  <a:pt x="1118" y="514"/>
                  <a:pt x="1118" y="531"/>
                </a:cubicBezTo>
                <a:cubicBezTo>
                  <a:pt x="1118" y="537"/>
                  <a:pt x="1112" y="537"/>
                  <a:pt x="1112" y="537"/>
                </a:cubicBezTo>
                <a:lnTo>
                  <a:pt x="1118" y="542"/>
                </a:lnTo>
                <a:cubicBezTo>
                  <a:pt x="1118" y="570"/>
                  <a:pt x="1118" y="597"/>
                  <a:pt x="1123" y="625"/>
                </a:cubicBezTo>
                <a:cubicBezTo>
                  <a:pt x="1057" y="548"/>
                  <a:pt x="897" y="393"/>
                  <a:pt x="808" y="326"/>
                </a:cubicBezTo>
                <a:lnTo>
                  <a:pt x="758" y="299"/>
                </a:lnTo>
                <a:lnTo>
                  <a:pt x="736" y="337"/>
                </a:lnTo>
                <a:cubicBezTo>
                  <a:pt x="731" y="348"/>
                  <a:pt x="725" y="354"/>
                  <a:pt x="720" y="371"/>
                </a:cubicBezTo>
                <a:cubicBezTo>
                  <a:pt x="720" y="376"/>
                  <a:pt x="708" y="382"/>
                  <a:pt x="720" y="382"/>
                </a:cubicBezTo>
                <a:cubicBezTo>
                  <a:pt x="708" y="393"/>
                  <a:pt x="703" y="393"/>
                  <a:pt x="708" y="393"/>
                </a:cubicBezTo>
                <a:cubicBezTo>
                  <a:pt x="711" y="390"/>
                  <a:pt x="713" y="389"/>
                  <a:pt x="715" y="389"/>
                </a:cubicBezTo>
                <a:cubicBezTo>
                  <a:pt x="717" y="389"/>
                  <a:pt x="718" y="391"/>
                  <a:pt x="720" y="393"/>
                </a:cubicBezTo>
                <a:lnTo>
                  <a:pt x="720" y="393"/>
                </a:lnTo>
                <a:cubicBezTo>
                  <a:pt x="723" y="392"/>
                  <a:pt x="724" y="388"/>
                  <a:pt x="726" y="388"/>
                </a:cubicBezTo>
                <a:cubicBezTo>
                  <a:pt x="728" y="388"/>
                  <a:pt x="729" y="389"/>
                  <a:pt x="731" y="393"/>
                </a:cubicBezTo>
                <a:cubicBezTo>
                  <a:pt x="731" y="382"/>
                  <a:pt x="725" y="376"/>
                  <a:pt x="736" y="371"/>
                </a:cubicBezTo>
                <a:cubicBezTo>
                  <a:pt x="740" y="369"/>
                  <a:pt x="742" y="368"/>
                  <a:pt x="744" y="368"/>
                </a:cubicBezTo>
                <a:cubicBezTo>
                  <a:pt x="747" y="368"/>
                  <a:pt x="747" y="371"/>
                  <a:pt x="747" y="371"/>
                </a:cubicBezTo>
                <a:cubicBezTo>
                  <a:pt x="747" y="369"/>
                  <a:pt x="748" y="368"/>
                  <a:pt x="749" y="368"/>
                </a:cubicBezTo>
                <a:cubicBezTo>
                  <a:pt x="750" y="368"/>
                  <a:pt x="753" y="371"/>
                  <a:pt x="753" y="371"/>
                </a:cubicBezTo>
                <a:lnTo>
                  <a:pt x="758" y="365"/>
                </a:lnTo>
                <a:lnTo>
                  <a:pt x="758" y="365"/>
                </a:lnTo>
                <a:cubicBezTo>
                  <a:pt x="758" y="365"/>
                  <a:pt x="753" y="371"/>
                  <a:pt x="758" y="371"/>
                </a:cubicBezTo>
                <a:lnTo>
                  <a:pt x="758" y="365"/>
                </a:lnTo>
                <a:lnTo>
                  <a:pt x="764" y="365"/>
                </a:lnTo>
                <a:lnTo>
                  <a:pt x="725" y="404"/>
                </a:lnTo>
                <a:lnTo>
                  <a:pt x="803" y="481"/>
                </a:lnTo>
                <a:lnTo>
                  <a:pt x="803" y="487"/>
                </a:lnTo>
                <a:lnTo>
                  <a:pt x="814" y="503"/>
                </a:lnTo>
                <a:lnTo>
                  <a:pt x="814" y="509"/>
                </a:lnTo>
                <a:cubicBezTo>
                  <a:pt x="814" y="514"/>
                  <a:pt x="841" y="520"/>
                  <a:pt x="830" y="531"/>
                </a:cubicBezTo>
                <a:cubicBezTo>
                  <a:pt x="841" y="537"/>
                  <a:pt x="841" y="542"/>
                  <a:pt x="858" y="548"/>
                </a:cubicBezTo>
                <a:cubicBezTo>
                  <a:pt x="856" y="547"/>
                  <a:pt x="855" y="547"/>
                  <a:pt x="854" y="547"/>
                </a:cubicBezTo>
                <a:cubicBezTo>
                  <a:pt x="847" y="547"/>
                  <a:pt x="858" y="560"/>
                  <a:pt x="851" y="560"/>
                </a:cubicBezTo>
                <a:cubicBezTo>
                  <a:pt x="850" y="560"/>
                  <a:pt x="849" y="559"/>
                  <a:pt x="847" y="559"/>
                </a:cubicBezTo>
                <a:lnTo>
                  <a:pt x="847" y="559"/>
                </a:lnTo>
                <a:cubicBezTo>
                  <a:pt x="858" y="564"/>
                  <a:pt x="858" y="564"/>
                  <a:pt x="863" y="564"/>
                </a:cubicBezTo>
                <a:cubicBezTo>
                  <a:pt x="863" y="570"/>
                  <a:pt x="863" y="570"/>
                  <a:pt x="858" y="570"/>
                </a:cubicBezTo>
                <a:lnTo>
                  <a:pt x="869" y="570"/>
                </a:lnTo>
                <a:lnTo>
                  <a:pt x="869" y="586"/>
                </a:lnTo>
                <a:lnTo>
                  <a:pt x="874" y="586"/>
                </a:lnTo>
                <a:lnTo>
                  <a:pt x="874" y="592"/>
                </a:lnTo>
                <a:lnTo>
                  <a:pt x="886" y="592"/>
                </a:lnTo>
                <a:lnTo>
                  <a:pt x="891" y="597"/>
                </a:lnTo>
                <a:cubicBezTo>
                  <a:pt x="886" y="597"/>
                  <a:pt x="891" y="603"/>
                  <a:pt x="891" y="603"/>
                </a:cubicBezTo>
                <a:cubicBezTo>
                  <a:pt x="897" y="614"/>
                  <a:pt x="897" y="614"/>
                  <a:pt x="902" y="614"/>
                </a:cubicBezTo>
                <a:lnTo>
                  <a:pt x="902" y="603"/>
                </a:lnTo>
                <a:cubicBezTo>
                  <a:pt x="919" y="614"/>
                  <a:pt x="902" y="614"/>
                  <a:pt x="913" y="620"/>
                </a:cubicBezTo>
                <a:cubicBezTo>
                  <a:pt x="919" y="631"/>
                  <a:pt x="930" y="631"/>
                  <a:pt x="941" y="647"/>
                </a:cubicBezTo>
                <a:cubicBezTo>
                  <a:pt x="937" y="645"/>
                  <a:pt x="935" y="645"/>
                  <a:pt x="933" y="645"/>
                </a:cubicBezTo>
                <a:cubicBezTo>
                  <a:pt x="930" y="645"/>
                  <a:pt x="930" y="647"/>
                  <a:pt x="930" y="647"/>
                </a:cubicBezTo>
                <a:cubicBezTo>
                  <a:pt x="941" y="653"/>
                  <a:pt x="952" y="658"/>
                  <a:pt x="957" y="669"/>
                </a:cubicBezTo>
                <a:lnTo>
                  <a:pt x="957" y="686"/>
                </a:lnTo>
                <a:cubicBezTo>
                  <a:pt x="969" y="697"/>
                  <a:pt x="969" y="697"/>
                  <a:pt x="974" y="697"/>
                </a:cubicBezTo>
                <a:cubicBezTo>
                  <a:pt x="974" y="703"/>
                  <a:pt x="985" y="708"/>
                  <a:pt x="985" y="708"/>
                </a:cubicBezTo>
                <a:cubicBezTo>
                  <a:pt x="996" y="708"/>
                  <a:pt x="996" y="714"/>
                  <a:pt x="996" y="714"/>
                </a:cubicBezTo>
                <a:cubicBezTo>
                  <a:pt x="996" y="730"/>
                  <a:pt x="1013" y="730"/>
                  <a:pt x="1013" y="741"/>
                </a:cubicBezTo>
                <a:lnTo>
                  <a:pt x="1029" y="763"/>
                </a:lnTo>
                <a:lnTo>
                  <a:pt x="1029" y="758"/>
                </a:lnTo>
                <a:cubicBezTo>
                  <a:pt x="1035" y="758"/>
                  <a:pt x="1035" y="758"/>
                  <a:pt x="1040" y="763"/>
                </a:cubicBezTo>
                <a:cubicBezTo>
                  <a:pt x="1029" y="763"/>
                  <a:pt x="1052" y="769"/>
                  <a:pt x="1052" y="769"/>
                </a:cubicBezTo>
                <a:cubicBezTo>
                  <a:pt x="1055" y="775"/>
                  <a:pt x="1054" y="778"/>
                  <a:pt x="1054" y="780"/>
                </a:cubicBezTo>
                <a:lnTo>
                  <a:pt x="1057" y="780"/>
                </a:lnTo>
                <a:lnTo>
                  <a:pt x="1068" y="791"/>
                </a:lnTo>
                <a:lnTo>
                  <a:pt x="1068" y="797"/>
                </a:lnTo>
                <a:cubicBezTo>
                  <a:pt x="1085" y="808"/>
                  <a:pt x="1079" y="808"/>
                  <a:pt x="1090" y="813"/>
                </a:cubicBezTo>
                <a:lnTo>
                  <a:pt x="1096" y="813"/>
                </a:lnTo>
                <a:cubicBezTo>
                  <a:pt x="1107" y="813"/>
                  <a:pt x="1107" y="819"/>
                  <a:pt x="1112" y="819"/>
                </a:cubicBezTo>
                <a:lnTo>
                  <a:pt x="1107" y="819"/>
                </a:lnTo>
                <a:cubicBezTo>
                  <a:pt x="1118" y="824"/>
                  <a:pt x="1112" y="835"/>
                  <a:pt x="1123" y="841"/>
                </a:cubicBezTo>
                <a:cubicBezTo>
                  <a:pt x="1140" y="846"/>
                  <a:pt x="1123" y="852"/>
                  <a:pt x="1140" y="852"/>
                </a:cubicBezTo>
                <a:lnTo>
                  <a:pt x="1146" y="852"/>
                </a:lnTo>
                <a:lnTo>
                  <a:pt x="1146" y="863"/>
                </a:lnTo>
                <a:lnTo>
                  <a:pt x="1146" y="869"/>
                </a:lnTo>
                <a:cubicBezTo>
                  <a:pt x="1146" y="880"/>
                  <a:pt x="1146" y="891"/>
                  <a:pt x="1151" y="902"/>
                </a:cubicBezTo>
                <a:lnTo>
                  <a:pt x="1151" y="918"/>
                </a:lnTo>
                <a:cubicBezTo>
                  <a:pt x="1151" y="924"/>
                  <a:pt x="1146" y="924"/>
                  <a:pt x="1151" y="935"/>
                </a:cubicBezTo>
                <a:lnTo>
                  <a:pt x="1146" y="929"/>
                </a:lnTo>
                <a:lnTo>
                  <a:pt x="1146" y="929"/>
                </a:lnTo>
                <a:cubicBezTo>
                  <a:pt x="1151" y="952"/>
                  <a:pt x="1151" y="957"/>
                  <a:pt x="1162" y="974"/>
                </a:cubicBezTo>
                <a:lnTo>
                  <a:pt x="1162" y="985"/>
                </a:lnTo>
                <a:cubicBezTo>
                  <a:pt x="1162" y="990"/>
                  <a:pt x="1162" y="990"/>
                  <a:pt x="1168" y="1001"/>
                </a:cubicBezTo>
                <a:lnTo>
                  <a:pt x="1168" y="1007"/>
                </a:lnTo>
                <a:lnTo>
                  <a:pt x="1168" y="1012"/>
                </a:lnTo>
                <a:lnTo>
                  <a:pt x="1168" y="1018"/>
                </a:lnTo>
                <a:lnTo>
                  <a:pt x="1168" y="1029"/>
                </a:lnTo>
                <a:lnTo>
                  <a:pt x="1168" y="1035"/>
                </a:lnTo>
                <a:cubicBezTo>
                  <a:pt x="1168" y="1046"/>
                  <a:pt x="1173" y="1073"/>
                  <a:pt x="1168" y="1084"/>
                </a:cubicBezTo>
                <a:cubicBezTo>
                  <a:pt x="1173" y="1118"/>
                  <a:pt x="1179" y="1173"/>
                  <a:pt x="1190" y="1223"/>
                </a:cubicBezTo>
                <a:lnTo>
                  <a:pt x="1190" y="1228"/>
                </a:lnTo>
                <a:lnTo>
                  <a:pt x="1190" y="1256"/>
                </a:lnTo>
                <a:lnTo>
                  <a:pt x="1190" y="1261"/>
                </a:lnTo>
                <a:cubicBezTo>
                  <a:pt x="1079" y="1201"/>
                  <a:pt x="924" y="1118"/>
                  <a:pt x="814" y="1068"/>
                </a:cubicBezTo>
                <a:lnTo>
                  <a:pt x="814" y="1062"/>
                </a:lnTo>
                <a:lnTo>
                  <a:pt x="819" y="1062"/>
                </a:lnTo>
                <a:cubicBezTo>
                  <a:pt x="819" y="1062"/>
                  <a:pt x="819" y="1057"/>
                  <a:pt x="814" y="1057"/>
                </a:cubicBezTo>
                <a:lnTo>
                  <a:pt x="819" y="1057"/>
                </a:lnTo>
                <a:cubicBezTo>
                  <a:pt x="819" y="1046"/>
                  <a:pt x="808" y="1035"/>
                  <a:pt x="814" y="1035"/>
                </a:cubicBezTo>
                <a:lnTo>
                  <a:pt x="808" y="1035"/>
                </a:lnTo>
                <a:cubicBezTo>
                  <a:pt x="814" y="1029"/>
                  <a:pt x="803" y="1018"/>
                  <a:pt x="803" y="1007"/>
                </a:cubicBezTo>
                <a:lnTo>
                  <a:pt x="803" y="1007"/>
                </a:lnTo>
                <a:lnTo>
                  <a:pt x="808" y="1012"/>
                </a:lnTo>
                <a:cubicBezTo>
                  <a:pt x="808" y="1007"/>
                  <a:pt x="803" y="1007"/>
                  <a:pt x="803" y="1001"/>
                </a:cubicBezTo>
                <a:lnTo>
                  <a:pt x="786" y="979"/>
                </a:lnTo>
                <a:cubicBezTo>
                  <a:pt x="791" y="974"/>
                  <a:pt x="780" y="957"/>
                  <a:pt x="780" y="957"/>
                </a:cubicBezTo>
                <a:cubicBezTo>
                  <a:pt x="780" y="956"/>
                  <a:pt x="780" y="956"/>
                  <a:pt x="780" y="956"/>
                </a:cubicBezTo>
                <a:cubicBezTo>
                  <a:pt x="780" y="956"/>
                  <a:pt x="780" y="959"/>
                  <a:pt x="778" y="959"/>
                </a:cubicBezTo>
                <a:cubicBezTo>
                  <a:pt x="777" y="959"/>
                  <a:pt x="776" y="958"/>
                  <a:pt x="775" y="957"/>
                </a:cubicBezTo>
                <a:cubicBezTo>
                  <a:pt x="775" y="952"/>
                  <a:pt x="764" y="952"/>
                  <a:pt x="775" y="952"/>
                </a:cubicBezTo>
                <a:lnTo>
                  <a:pt x="775" y="946"/>
                </a:lnTo>
                <a:lnTo>
                  <a:pt x="780" y="946"/>
                </a:lnTo>
                <a:cubicBezTo>
                  <a:pt x="780" y="935"/>
                  <a:pt x="775" y="935"/>
                  <a:pt x="764" y="935"/>
                </a:cubicBezTo>
                <a:cubicBezTo>
                  <a:pt x="764" y="929"/>
                  <a:pt x="758" y="924"/>
                  <a:pt x="764" y="918"/>
                </a:cubicBezTo>
                <a:cubicBezTo>
                  <a:pt x="758" y="902"/>
                  <a:pt x="764" y="891"/>
                  <a:pt x="753" y="874"/>
                </a:cubicBezTo>
                <a:lnTo>
                  <a:pt x="747" y="869"/>
                </a:lnTo>
                <a:lnTo>
                  <a:pt x="753" y="869"/>
                </a:lnTo>
                <a:lnTo>
                  <a:pt x="736" y="852"/>
                </a:lnTo>
                <a:lnTo>
                  <a:pt x="720" y="813"/>
                </a:lnTo>
                <a:lnTo>
                  <a:pt x="703" y="786"/>
                </a:lnTo>
                <a:lnTo>
                  <a:pt x="697" y="780"/>
                </a:lnTo>
                <a:cubicBezTo>
                  <a:pt x="693" y="771"/>
                  <a:pt x="696" y="762"/>
                  <a:pt x="694" y="762"/>
                </a:cubicBezTo>
                <a:cubicBezTo>
                  <a:pt x="693" y="762"/>
                  <a:pt x="693" y="762"/>
                  <a:pt x="692" y="763"/>
                </a:cubicBezTo>
                <a:cubicBezTo>
                  <a:pt x="681" y="763"/>
                  <a:pt x="681" y="758"/>
                  <a:pt x="675" y="758"/>
                </a:cubicBezTo>
                <a:cubicBezTo>
                  <a:pt x="670" y="752"/>
                  <a:pt x="675" y="752"/>
                  <a:pt x="675" y="741"/>
                </a:cubicBezTo>
                <a:cubicBezTo>
                  <a:pt x="675" y="736"/>
                  <a:pt x="670" y="736"/>
                  <a:pt x="670" y="725"/>
                </a:cubicBezTo>
                <a:cubicBezTo>
                  <a:pt x="670" y="714"/>
                  <a:pt x="664" y="714"/>
                  <a:pt x="664" y="708"/>
                </a:cubicBezTo>
                <a:cubicBezTo>
                  <a:pt x="653" y="703"/>
                  <a:pt x="664" y="697"/>
                  <a:pt x="648" y="686"/>
                </a:cubicBezTo>
                <a:cubicBezTo>
                  <a:pt x="648" y="680"/>
                  <a:pt x="642" y="675"/>
                  <a:pt x="648" y="675"/>
                </a:cubicBezTo>
                <a:cubicBezTo>
                  <a:pt x="642" y="658"/>
                  <a:pt x="637" y="653"/>
                  <a:pt x="625" y="642"/>
                </a:cubicBezTo>
                <a:cubicBezTo>
                  <a:pt x="637" y="631"/>
                  <a:pt x="625" y="642"/>
                  <a:pt x="625" y="625"/>
                </a:cubicBezTo>
                <a:cubicBezTo>
                  <a:pt x="620" y="603"/>
                  <a:pt x="620" y="586"/>
                  <a:pt x="609" y="564"/>
                </a:cubicBezTo>
                <a:cubicBezTo>
                  <a:pt x="598" y="542"/>
                  <a:pt x="587" y="509"/>
                  <a:pt x="581" y="492"/>
                </a:cubicBezTo>
                <a:cubicBezTo>
                  <a:pt x="570" y="487"/>
                  <a:pt x="565" y="481"/>
                  <a:pt x="565" y="476"/>
                </a:cubicBezTo>
                <a:lnTo>
                  <a:pt x="559" y="465"/>
                </a:lnTo>
                <a:lnTo>
                  <a:pt x="531" y="409"/>
                </a:lnTo>
                <a:lnTo>
                  <a:pt x="487" y="431"/>
                </a:lnTo>
                <a:lnTo>
                  <a:pt x="448" y="454"/>
                </a:lnTo>
                <a:lnTo>
                  <a:pt x="448" y="448"/>
                </a:lnTo>
                <a:cubicBezTo>
                  <a:pt x="448" y="454"/>
                  <a:pt x="443" y="454"/>
                  <a:pt x="432" y="454"/>
                </a:cubicBezTo>
                <a:lnTo>
                  <a:pt x="415" y="481"/>
                </a:lnTo>
                <a:lnTo>
                  <a:pt x="421" y="454"/>
                </a:lnTo>
                <a:lnTo>
                  <a:pt x="393" y="459"/>
                </a:lnTo>
                <a:lnTo>
                  <a:pt x="399" y="503"/>
                </a:lnTo>
                <a:lnTo>
                  <a:pt x="393" y="509"/>
                </a:lnTo>
                <a:lnTo>
                  <a:pt x="404" y="520"/>
                </a:lnTo>
                <a:cubicBezTo>
                  <a:pt x="415" y="531"/>
                  <a:pt x="415" y="537"/>
                  <a:pt x="404" y="537"/>
                </a:cubicBezTo>
                <a:lnTo>
                  <a:pt x="415" y="542"/>
                </a:lnTo>
                <a:lnTo>
                  <a:pt x="415" y="548"/>
                </a:lnTo>
                <a:cubicBezTo>
                  <a:pt x="415" y="548"/>
                  <a:pt x="421" y="564"/>
                  <a:pt x="426" y="564"/>
                </a:cubicBezTo>
                <a:lnTo>
                  <a:pt x="426" y="570"/>
                </a:lnTo>
                <a:lnTo>
                  <a:pt x="443" y="597"/>
                </a:lnTo>
                <a:lnTo>
                  <a:pt x="443" y="592"/>
                </a:lnTo>
                <a:cubicBezTo>
                  <a:pt x="443" y="592"/>
                  <a:pt x="448" y="597"/>
                  <a:pt x="448" y="603"/>
                </a:cubicBezTo>
                <a:cubicBezTo>
                  <a:pt x="454" y="614"/>
                  <a:pt x="454" y="620"/>
                  <a:pt x="454" y="625"/>
                </a:cubicBezTo>
                <a:cubicBezTo>
                  <a:pt x="459" y="631"/>
                  <a:pt x="454" y="642"/>
                  <a:pt x="454" y="647"/>
                </a:cubicBezTo>
                <a:cubicBezTo>
                  <a:pt x="459" y="653"/>
                  <a:pt x="459" y="653"/>
                  <a:pt x="470" y="653"/>
                </a:cubicBezTo>
                <a:cubicBezTo>
                  <a:pt x="476" y="658"/>
                  <a:pt x="470" y="658"/>
                  <a:pt x="470" y="658"/>
                </a:cubicBezTo>
                <a:cubicBezTo>
                  <a:pt x="476" y="658"/>
                  <a:pt x="476" y="675"/>
                  <a:pt x="476" y="680"/>
                </a:cubicBezTo>
                <a:cubicBezTo>
                  <a:pt x="486" y="680"/>
                  <a:pt x="482" y="703"/>
                  <a:pt x="486" y="703"/>
                </a:cubicBezTo>
                <a:cubicBezTo>
                  <a:pt x="486" y="703"/>
                  <a:pt x="487" y="703"/>
                  <a:pt x="487" y="703"/>
                </a:cubicBezTo>
                <a:lnTo>
                  <a:pt x="487" y="708"/>
                </a:lnTo>
                <a:cubicBezTo>
                  <a:pt x="487" y="708"/>
                  <a:pt x="498" y="708"/>
                  <a:pt x="504" y="714"/>
                </a:cubicBezTo>
                <a:cubicBezTo>
                  <a:pt x="504" y="725"/>
                  <a:pt x="498" y="725"/>
                  <a:pt x="498" y="725"/>
                </a:cubicBezTo>
                <a:lnTo>
                  <a:pt x="504" y="725"/>
                </a:lnTo>
                <a:cubicBezTo>
                  <a:pt x="509" y="758"/>
                  <a:pt x="531" y="797"/>
                  <a:pt x="537" y="835"/>
                </a:cubicBezTo>
                <a:cubicBezTo>
                  <a:pt x="542" y="846"/>
                  <a:pt x="559" y="869"/>
                  <a:pt x="565" y="880"/>
                </a:cubicBezTo>
                <a:lnTo>
                  <a:pt x="570" y="902"/>
                </a:lnTo>
                <a:lnTo>
                  <a:pt x="570" y="891"/>
                </a:lnTo>
                <a:cubicBezTo>
                  <a:pt x="570" y="896"/>
                  <a:pt x="581" y="896"/>
                  <a:pt x="581" y="896"/>
                </a:cubicBezTo>
                <a:cubicBezTo>
                  <a:pt x="581" y="907"/>
                  <a:pt x="587" y="918"/>
                  <a:pt x="592" y="929"/>
                </a:cubicBezTo>
                <a:cubicBezTo>
                  <a:pt x="581" y="924"/>
                  <a:pt x="565" y="918"/>
                  <a:pt x="559" y="907"/>
                </a:cubicBezTo>
                <a:cubicBezTo>
                  <a:pt x="553" y="907"/>
                  <a:pt x="553" y="907"/>
                  <a:pt x="542" y="902"/>
                </a:cubicBezTo>
                <a:lnTo>
                  <a:pt x="542" y="896"/>
                </a:lnTo>
                <a:cubicBezTo>
                  <a:pt x="537" y="896"/>
                  <a:pt x="531" y="896"/>
                  <a:pt x="531" y="891"/>
                </a:cubicBezTo>
                <a:cubicBezTo>
                  <a:pt x="526" y="891"/>
                  <a:pt x="526" y="880"/>
                  <a:pt x="515" y="880"/>
                </a:cubicBezTo>
                <a:cubicBezTo>
                  <a:pt x="509" y="880"/>
                  <a:pt x="509" y="874"/>
                  <a:pt x="509" y="869"/>
                </a:cubicBezTo>
                <a:cubicBezTo>
                  <a:pt x="508" y="870"/>
                  <a:pt x="507" y="870"/>
                  <a:pt x="507" y="870"/>
                </a:cubicBezTo>
                <a:cubicBezTo>
                  <a:pt x="504" y="870"/>
                  <a:pt x="504" y="863"/>
                  <a:pt x="504" y="863"/>
                </a:cubicBezTo>
                <a:cubicBezTo>
                  <a:pt x="504" y="863"/>
                  <a:pt x="399" y="797"/>
                  <a:pt x="304" y="752"/>
                </a:cubicBezTo>
                <a:cubicBezTo>
                  <a:pt x="304" y="752"/>
                  <a:pt x="304" y="741"/>
                  <a:pt x="310" y="736"/>
                </a:cubicBezTo>
                <a:cubicBezTo>
                  <a:pt x="310" y="730"/>
                  <a:pt x="304" y="714"/>
                  <a:pt x="304" y="708"/>
                </a:cubicBezTo>
                <a:lnTo>
                  <a:pt x="293" y="708"/>
                </a:lnTo>
                <a:cubicBezTo>
                  <a:pt x="304" y="703"/>
                  <a:pt x="288" y="703"/>
                  <a:pt x="293" y="703"/>
                </a:cubicBezTo>
                <a:lnTo>
                  <a:pt x="288" y="703"/>
                </a:lnTo>
                <a:cubicBezTo>
                  <a:pt x="293" y="703"/>
                  <a:pt x="293" y="697"/>
                  <a:pt x="293" y="697"/>
                </a:cubicBezTo>
                <a:cubicBezTo>
                  <a:pt x="288" y="686"/>
                  <a:pt x="282" y="686"/>
                  <a:pt x="282" y="680"/>
                </a:cubicBezTo>
                <a:cubicBezTo>
                  <a:pt x="288" y="680"/>
                  <a:pt x="277" y="675"/>
                  <a:pt x="282" y="675"/>
                </a:cubicBezTo>
                <a:lnTo>
                  <a:pt x="282" y="675"/>
                </a:lnTo>
                <a:cubicBezTo>
                  <a:pt x="279" y="675"/>
                  <a:pt x="277" y="677"/>
                  <a:pt x="274" y="679"/>
                </a:cubicBezTo>
                <a:lnTo>
                  <a:pt x="274" y="679"/>
                </a:lnTo>
                <a:cubicBezTo>
                  <a:pt x="272" y="678"/>
                  <a:pt x="270" y="678"/>
                  <a:pt x="269" y="678"/>
                </a:cubicBezTo>
                <a:lnTo>
                  <a:pt x="269" y="678"/>
                </a:lnTo>
                <a:cubicBezTo>
                  <a:pt x="270" y="679"/>
                  <a:pt x="271" y="679"/>
                  <a:pt x="272" y="680"/>
                </a:cubicBezTo>
                <a:lnTo>
                  <a:pt x="272" y="680"/>
                </a:lnTo>
                <a:cubicBezTo>
                  <a:pt x="273" y="679"/>
                  <a:pt x="273" y="679"/>
                  <a:pt x="274" y="679"/>
                </a:cubicBezTo>
                <a:lnTo>
                  <a:pt x="274" y="679"/>
                </a:lnTo>
                <a:cubicBezTo>
                  <a:pt x="275" y="679"/>
                  <a:pt x="276" y="680"/>
                  <a:pt x="277" y="680"/>
                </a:cubicBezTo>
                <a:cubicBezTo>
                  <a:pt x="275" y="680"/>
                  <a:pt x="273" y="680"/>
                  <a:pt x="272" y="680"/>
                </a:cubicBezTo>
                <a:lnTo>
                  <a:pt x="272" y="680"/>
                </a:lnTo>
                <a:cubicBezTo>
                  <a:pt x="270" y="680"/>
                  <a:pt x="268" y="680"/>
                  <a:pt x="266" y="680"/>
                </a:cubicBezTo>
                <a:cubicBezTo>
                  <a:pt x="266" y="680"/>
                  <a:pt x="266" y="678"/>
                  <a:pt x="269" y="678"/>
                </a:cubicBezTo>
                <a:cubicBezTo>
                  <a:pt x="269" y="678"/>
                  <a:pt x="269" y="678"/>
                  <a:pt x="269" y="678"/>
                </a:cubicBezTo>
                <a:lnTo>
                  <a:pt x="269" y="678"/>
                </a:lnTo>
                <a:cubicBezTo>
                  <a:pt x="265" y="675"/>
                  <a:pt x="264" y="669"/>
                  <a:pt x="260" y="669"/>
                </a:cubicBezTo>
                <a:lnTo>
                  <a:pt x="260" y="675"/>
                </a:lnTo>
                <a:cubicBezTo>
                  <a:pt x="255" y="675"/>
                  <a:pt x="260" y="669"/>
                  <a:pt x="255" y="669"/>
                </a:cubicBezTo>
                <a:cubicBezTo>
                  <a:pt x="255" y="658"/>
                  <a:pt x="249" y="658"/>
                  <a:pt x="249" y="658"/>
                </a:cubicBezTo>
                <a:cubicBezTo>
                  <a:pt x="238" y="658"/>
                  <a:pt x="249" y="653"/>
                  <a:pt x="238" y="653"/>
                </a:cubicBezTo>
                <a:cubicBezTo>
                  <a:pt x="227" y="647"/>
                  <a:pt x="210" y="647"/>
                  <a:pt x="199" y="642"/>
                </a:cubicBezTo>
                <a:cubicBezTo>
                  <a:pt x="194" y="647"/>
                  <a:pt x="194" y="647"/>
                  <a:pt x="183" y="647"/>
                </a:cubicBezTo>
                <a:lnTo>
                  <a:pt x="183" y="642"/>
                </a:lnTo>
                <a:lnTo>
                  <a:pt x="177" y="642"/>
                </a:lnTo>
                <a:cubicBezTo>
                  <a:pt x="177" y="642"/>
                  <a:pt x="172" y="642"/>
                  <a:pt x="177" y="631"/>
                </a:cubicBezTo>
                <a:lnTo>
                  <a:pt x="166" y="631"/>
                </a:lnTo>
                <a:cubicBezTo>
                  <a:pt x="166" y="631"/>
                  <a:pt x="166" y="642"/>
                  <a:pt x="155" y="642"/>
                </a:cubicBezTo>
                <a:lnTo>
                  <a:pt x="155" y="631"/>
                </a:lnTo>
                <a:cubicBezTo>
                  <a:pt x="154" y="630"/>
                  <a:pt x="154" y="630"/>
                  <a:pt x="153" y="630"/>
                </a:cubicBezTo>
                <a:cubicBezTo>
                  <a:pt x="148" y="630"/>
                  <a:pt x="143" y="647"/>
                  <a:pt x="138" y="647"/>
                </a:cubicBezTo>
                <a:lnTo>
                  <a:pt x="138" y="653"/>
                </a:lnTo>
                <a:lnTo>
                  <a:pt x="127" y="653"/>
                </a:lnTo>
                <a:cubicBezTo>
                  <a:pt x="127" y="650"/>
                  <a:pt x="126" y="650"/>
                  <a:pt x="125" y="650"/>
                </a:cubicBezTo>
                <a:cubicBezTo>
                  <a:pt x="123" y="650"/>
                  <a:pt x="122" y="650"/>
                  <a:pt x="122" y="647"/>
                </a:cubicBezTo>
                <a:cubicBezTo>
                  <a:pt x="122" y="647"/>
                  <a:pt x="122" y="653"/>
                  <a:pt x="116" y="653"/>
                </a:cubicBezTo>
                <a:cubicBezTo>
                  <a:pt x="116" y="647"/>
                  <a:pt x="116" y="647"/>
                  <a:pt x="111" y="647"/>
                </a:cubicBezTo>
                <a:lnTo>
                  <a:pt x="111" y="653"/>
                </a:lnTo>
                <a:cubicBezTo>
                  <a:pt x="111" y="653"/>
                  <a:pt x="111" y="658"/>
                  <a:pt x="100" y="658"/>
                </a:cubicBezTo>
                <a:lnTo>
                  <a:pt x="100" y="653"/>
                </a:lnTo>
                <a:lnTo>
                  <a:pt x="94" y="653"/>
                </a:lnTo>
                <a:lnTo>
                  <a:pt x="94" y="658"/>
                </a:lnTo>
                <a:cubicBezTo>
                  <a:pt x="94" y="658"/>
                  <a:pt x="94" y="663"/>
                  <a:pt x="93" y="663"/>
                </a:cubicBezTo>
                <a:cubicBezTo>
                  <a:pt x="92" y="663"/>
                  <a:pt x="91" y="662"/>
                  <a:pt x="89" y="658"/>
                </a:cubicBezTo>
                <a:lnTo>
                  <a:pt x="89" y="653"/>
                </a:lnTo>
                <a:cubicBezTo>
                  <a:pt x="89" y="658"/>
                  <a:pt x="89" y="658"/>
                  <a:pt x="83" y="658"/>
                </a:cubicBezTo>
                <a:cubicBezTo>
                  <a:pt x="83" y="664"/>
                  <a:pt x="80" y="664"/>
                  <a:pt x="78" y="664"/>
                </a:cubicBezTo>
                <a:cubicBezTo>
                  <a:pt x="75" y="664"/>
                  <a:pt x="72" y="664"/>
                  <a:pt x="72" y="669"/>
                </a:cubicBezTo>
                <a:lnTo>
                  <a:pt x="72" y="675"/>
                </a:lnTo>
                <a:lnTo>
                  <a:pt x="83" y="680"/>
                </a:lnTo>
                <a:cubicBezTo>
                  <a:pt x="81" y="679"/>
                  <a:pt x="80" y="679"/>
                  <a:pt x="79" y="679"/>
                </a:cubicBezTo>
                <a:cubicBezTo>
                  <a:pt x="76" y="679"/>
                  <a:pt x="81" y="686"/>
                  <a:pt x="72" y="686"/>
                </a:cubicBezTo>
                <a:lnTo>
                  <a:pt x="72" y="697"/>
                </a:lnTo>
                <a:cubicBezTo>
                  <a:pt x="72" y="697"/>
                  <a:pt x="70" y="699"/>
                  <a:pt x="68" y="699"/>
                </a:cubicBezTo>
                <a:cubicBezTo>
                  <a:pt x="67" y="699"/>
                  <a:pt x="67" y="699"/>
                  <a:pt x="67" y="697"/>
                </a:cubicBezTo>
                <a:lnTo>
                  <a:pt x="67" y="686"/>
                </a:lnTo>
                <a:cubicBezTo>
                  <a:pt x="67" y="683"/>
                  <a:pt x="67" y="683"/>
                  <a:pt x="66" y="683"/>
                </a:cubicBezTo>
                <a:cubicBezTo>
                  <a:pt x="65" y="683"/>
                  <a:pt x="64" y="683"/>
                  <a:pt x="61" y="680"/>
                </a:cubicBezTo>
                <a:lnTo>
                  <a:pt x="61" y="686"/>
                </a:lnTo>
                <a:cubicBezTo>
                  <a:pt x="63" y="691"/>
                  <a:pt x="63" y="692"/>
                  <a:pt x="62" y="692"/>
                </a:cubicBezTo>
                <a:cubicBezTo>
                  <a:pt x="61" y="692"/>
                  <a:pt x="57" y="685"/>
                  <a:pt x="56" y="685"/>
                </a:cubicBezTo>
                <a:cubicBezTo>
                  <a:pt x="56" y="685"/>
                  <a:pt x="55" y="685"/>
                  <a:pt x="55" y="686"/>
                </a:cubicBezTo>
                <a:lnTo>
                  <a:pt x="55" y="697"/>
                </a:lnTo>
                <a:lnTo>
                  <a:pt x="44" y="697"/>
                </a:lnTo>
                <a:cubicBezTo>
                  <a:pt x="44" y="697"/>
                  <a:pt x="39" y="697"/>
                  <a:pt x="39" y="686"/>
                </a:cubicBezTo>
                <a:lnTo>
                  <a:pt x="39" y="697"/>
                </a:lnTo>
                <a:cubicBezTo>
                  <a:pt x="39" y="697"/>
                  <a:pt x="39" y="703"/>
                  <a:pt x="33" y="703"/>
                </a:cubicBezTo>
                <a:lnTo>
                  <a:pt x="33" y="708"/>
                </a:lnTo>
                <a:cubicBezTo>
                  <a:pt x="28" y="708"/>
                  <a:pt x="33" y="703"/>
                  <a:pt x="33" y="703"/>
                </a:cubicBezTo>
                <a:cubicBezTo>
                  <a:pt x="28" y="703"/>
                  <a:pt x="33" y="703"/>
                  <a:pt x="28" y="708"/>
                </a:cubicBezTo>
                <a:cubicBezTo>
                  <a:pt x="31" y="711"/>
                  <a:pt x="31" y="711"/>
                  <a:pt x="30" y="711"/>
                </a:cubicBezTo>
                <a:cubicBezTo>
                  <a:pt x="29" y="711"/>
                  <a:pt x="28" y="711"/>
                  <a:pt x="28" y="714"/>
                </a:cubicBezTo>
                <a:cubicBezTo>
                  <a:pt x="17" y="725"/>
                  <a:pt x="28" y="730"/>
                  <a:pt x="33" y="730"/>
                </a:cubicBezTo>
                <a:lnTo>
                  <a:pt x="17" y="730"/>
                </a:lnTo>
                <a:cubicBezTo>
                  <a:pt x="17" y="733"/>
                  <a:pt x="19" y="733"/>
                  <a:pt x="22" y="733"/>
                </a:cubicBezTo>
                <a:cubicBezTo>
                  <a:pt x="25" y="733"/>
                  <a:pt x="28" y="733"/>
                  <a:pt x="28" y="736"/>
                </a:cubicBezTo>
                <a:lnTo>
                  <a:pt x="28" y="741"/>
                </a:lnTo>
                <a:cubicBezTo>
                  <a:pt x="28" y="741"/>
                  <a:pt x="33" y="741"/>
                  <a:pt x="33" y="752"/>
                </a:cubicBezTo>
                <a:lnTo>
                  <a:pt x="33" y="758"/>
                </a:lnTo>
                <a:lnTo>
                  <a:pt x="28" y="758"/>
                </a:lnTo>
                <a:lnTo>
                  <a:pt x="28" y="763"/>
                </a:lnTo>
                <a:cubicBezTo>
                  <a:pt x="33" y="763"/>
                  <a:pt x="28" y="769"/>
                  <a:pt x="33" y="769"/>
                </a:cubicBezTo>
                <a:lnTo>
                  <a:pt x="28" y="769"/>
                </a:lnTo>
                <a:cubicBezTo>
                  <a:pt x="17" y="769"/>
                  <a:pt x="28" y="769"/>
                  <a:pt x="28" y="780"/>
                </a:cubicBezTo>
                <a:lnTo>
                  <a:pt x="28" y="786"/>
                </a:lnTo>
                <a:cubicBezTo>
                  <a:pt x="28" y="786"/>
                  <a:pt x="21" y="786"/>
                  <a:pt x="17" y="784"/>
                </a:cubicBezTo>
                <a:lnTo>
                  <a:pt x="17" y="784"/>
                </a:lnTo>
                <a:cubicBezTo>
                  <a:pt x="17" y="785"/>
                  <a:pt x="17" y="785"/>
                  <a:pt x="17" y="786"/>
                </a:cubicBezTo>
                <a:lnTo>
                  <a:pt x="6" y="786"/>
                </a:lnTo>
                <a:cubicBezTo>
                  <a:pt x="0" y="786"/>
                  <a:pt x="0" y="791"/>
                  <a:pt x="0" y="791"/>
                </a:cubicBezTo>
                <a:lnTo>
                  <a:pt x="6" y="791"/>
                </a:lnTo>
                <a:cubicBezTo>
                  <a:pt x="6" y="797"/>
                  <a:pt x="17" y="797"/>
                  <a:pt x="11" y="808"/>
                </a:cubicBezTo>
                <a:lnTo>
                  <a:pt x="17" y="813"/>
                </a:lnTo>
                <a:cubicBezTo>
                  <a:pt x="11" y="813"/>
                  <a:pt x="6" y="813"/>
                  <a:pt x="6" y="819"/>
                </a:cubicBezTo>
                <a:lnTo>
                  <a:pt x="11" y="819"/>
                </a:lnTo>
                <a:cubicBezTo>
                  <a:pt x="11" y="819"/>
                  <a:pt x="6" y="824"/>
                  <a:pt x="11" y="824"/>
                </a:cubicBezTo>
                <a:lnTo>
                  <a:pt x="17" y="830"/>
                </a:lnTo>
                <a:lnTo>
                  <a:pt x="17" y="841"/>
                </a:lnTo>
                <a:lnTo>
                  <a:pt x="28" y="841"/>
                </a:lnTo>
                <a:cubicBezTo>
                  <a:pt x="17" y="841"/>
                  <a:pt x="28" y="846"/>
                  <a:pt x="17" y="846"/>
                </a:cubicBezTo>
                <a:lnTo>
                  <a:pt x="11" y="846"/>
                </a:lnTo>
                <a:cubicBezTo>
                  <a:pt x="17" y="846"/>
                  <a:pt x="17" y="846"/>
                  <a:pt x="17" y="852"/>
                </a:cubicBezTo>
                <a:cubicBezTo>
                  <a:pt x="6" y="852"/>
                  <a:pt x="17" y="852"/>
                  <a:pt x="11" y="858"/>
                </a:cubicBezTo>
                <a:cubicBezTo>
                  <a:pt x="12" y="858"/>
                  <a:pt x="13" y="858"/>
                  <a:pt x="14" y="859"/>
                </a:cubicBezTo>
                <a:lnTo>
                  <a:pt x="14" y="859"/>
                </a:lnTo>
                <a:cubicBezTo>
                  <a:pt x="13" y="860"/>
                  <a:pt x="11" y="863"/>
                  <a:pt x="11" y="869"/>
                </a:cubicBezTo>
                <a:cubicBezTo>
                  <a:pt x="11" y="869"/>
                  <a:pt x="11" y="874"/>
                  <a:pt x="6" y="874"/>
                </a:cubicBezTo>
                <a:lnTo>
                  <a:pt x="17" y="874"/>
                </a:lnTo>
                <a:lnTo>
                  <a:pt x="11" y="880"/>
                </a:lnTo>
                <a:cubicBezTo>
                  <a:pt x="11" y="880"/>
                  <a:pt x="28" y="880"/>
                  <a:pt x="28" y="874"/>
                </a:cubicBezTo>
                <a:lnTo>
                  <a:pt x="33" y="874"/>
                </a:lnTo>
                <a:lnTo>
                  <a:pt x="33" y="880"/>
                </a:lnTo>
                <a:cubicBezTo>
                  <a:pt x="33" y="880"/>
                  <a:pt x="17" y="880"/>
                  <a:pt x="17" y="885"/>
                </a:cubicBezTo>
                <a:cubicBezTo>
                  <a:pt x="20" y="883"/>
                  <a:pt x="23" y="883"/>
                  <a:pt x="25" y="883"/>
                </a:cubicBezTo>
                <a:cubicBezTo>
                  <a:pt x="28" y="883"/>
                  <a:pt x="30" y="885"/>
                  <a:pt x="33" y="885"/>
                </a:cubicBezTo>
                <a:lnTo>
                  <a:pt x="33" y="896"/>
                </a:lnTo>
                <a:cubicBezTo>
                  <a:pt x="33" y="896"/>
                  <a:pt x="36" y="899"/>
                  <a:pt x="37" y="899"/>
                </a:cubicBezTo>
                <a:cubicBezTo>
                  <a:pt x="38" y="899"/>
                  <a:pt x="39" y="898"/>
                  <a:pt x="39" y="896"/>
                </a:cubicBezTo>
                <a:cubicBezTo>
                  <a:pt x="39" y="896"/>
                  <a:pt x="39" y="885"/>
                  <a:pt x="44" y="885"/>
                </a:cubicBezTo>
                <a:lnTo>
                  <a:pt x="55" y="885"/>
                </a:lnTo>
                <a:lnTo>
                  <a:pt x="55" y="896"/>
                </a:lnTo>
                <a:lnTo>
                  <a:pt x="61" y="896"/>
                </a:lnTo>
                <a:lnTo>
                  <a:pt x="61" y="902"/>
                </a:lnTo>
                <a:cubicBezTo>
                  <a:pt x="61" y="902"/>
                  <a:pt x="67" y="907"/>
                  <a:pt x="61" y="907"/>
                </a:cubicBezTo>
                <a:lnTo>
                  <a:pt x="67" y="907"/>
                </a:lnTo>
                <a:cubicBezTo>
                  <a:pt x="61" y="913"/>
                  <a:pt x="72" y="913"/>
                  <a:pt x="72" y="924"/>
                </a:cubicBezTo>
                <a:lnTo>
                  <a:pt x="83" y="913"/>
                </a:lnTo>
                <a:lnTo>
                  <a:pt x="83" y="913"/>
                </a:lnTo>
                <a:cubicBezTo>
                  <a:pt x="83" y="913"/>
                  <a:pt x="83" y="924"/>
                  <a:pt x="72" y="924"/>
                </a:cubicBezTo>
                <a:cubicBezTo>
                  <a:pt x="72" y="927"/>
                  <a:pt x="71" y="927"/>
                  <a:pt x="69" y="927"/>
                </a:cubicBezTo>
                <a:cubicBezTo>
                  <a:pt x="68" y="927"/>
                  <a:pt x="67" y="927"/>
                  <a:pt x="67" y="929"/>
                </a:cubicBezTo>
                <a:cubicBezTo>
                  <a:pt x="67" y="929"/>
                  <a:pt x="69" y="927"/>
                  <a:pt x="71" y="927"/>
                </a:cubicBezTo>
                <a:cubicBezTo>
                  <a:pt x="71" y="927"/>
                  <a:pt x="72" y="928"/>
                  <a:pt x="72" y="929"/>
                </a:cubicBezTo>
                <a:cubicBezTo>
                  <a:pt x="69" y="932"/>
                  <a:pt x="69" y="932"/>
                  <a:pt x="70" y="932"/>
                </a:cubicBezTo>
                <a:cubicBezTo>
                  <a:pt x="71" y="932"/>
                  <a:pt x="72" y="932"/>
                  <a:pt x="72" y="935"/>
                </a:cubicBezTo>
                <a:cubicBezTo>
                  <a:pt x="74" y="936"/>
                  <a:pt x="76" y="937"/>
                  <a:pt x="77" y="937"/>
                </a:cubicBezTo>
                <a:cubicBezTo>
                  <a:pt x="83" y="937"/>
                  <a:pt x="83" y="929"/>
                  <a:pt x="83" y="929"/>
                </a:cubicBezTo>
                <a:lnTo>
                  <a:pt x="83" y="935"/>
                </a:lnTo>
                <a:lnTo>
                  <a:pt x="89" y="935"/>
                </a:lnTo>
                <a:cubicBezTo>
                  <a:pt x="83" y="935"/>
                  <a:pt x="89" y="929"/>
                  <a:pt x="89" y="929"/>
                </a:cubicBezTo>
                <a:cubicBezTo>
                  <a:pt x="89" y="931"/>
                  <a:pt x="89" y="932"/>
                  <a:pt x="90" y="932"/>
                </a:cubicBezTo>
                <a:cubicBezTo>
                  <a:pt x="92" y="932"/>
                  <a:pt x="94" y="929"/>
                  <a:pt x="94" y="929"/>
                </a:cubicBezTo>
                <a:lnTo>
                  <a:pt x="94" y="913"/>
                </a:lnTo>
                <a:cubicBezTo>
                  <a:pt x="94" y="913"/>
                  <a:pt x="92" y="918"/>
                  <a:pt x="90" y="918"/>
                </a:cubicBezTo>
                <a:cubicBezTo>
                  <a:pt x="89" y="918"/>
                  <a:pt x="89" y="917"/>
                  <a:pt x="89" y="913"/>
                </a:cubicBezTo>
                <a:lnTo>
                  <a:pt x="89" y="907"/>
                </a:lnTo>
                <a:lnTo>
                  <a:pt x="83" y="907"/>
                </a:lnTo>
                <a:cubicBezTo>
                  <a:pt x="83" y="907"/>
                  <a:pt x="89" y="902"/>
                  <a:pt x="83" y="902"/>
                </a:cubicBezTo>
                <a:cubicBezTo>
                  <a:pt x="89" y="902"/>
                  <a:pt x="89" y="896"/>
                  <a:pt x="89" y="896"/>
                </a:cubicBezTo>
                <a:cubicBezTo>
                  <a:pt x="89" y="895"/>
                  <a:pt x="89" y="894"/>
                  <a:pt x="88" y="893"/>
                </a:cubicBezTo>
                <a:lnTo>
                  <a:pt x="88" y="893"/>
                </a:lnTo>
                <a:cubicBezTo>
                  <a:pt x="92" y="897"/>
                  <a:pt x="96" y="898"/>
                  <a:pt x="100" y="902"/>
                </a:cubicBezTo>
                <a:cubicBezTo>
                  <a:pt x="111" y="902"/>
                  <a:pt x="116" y="907"/>
                  <a:pt x="116" y="907"/>
                </a:cubicBezTo>
                <a:lnTo>
                  <a:pt x="116" y="913"/>
                </a:lnTo>
                <a:lnTo>
                  <a:pt x="122" y="913"/>
                </a:lnTo>
                <a:cubicBezTo>
                  <a:pt x="122" y="913"/>
                  <a:pt x="126" y="913"/>
                  <a:pt x="123" y="920"/>
                </a:cubicBezTo>
                <a:lnTo>
                  <a:pt x="123" y="920"/>
                </a:lnTo>
                <a:cubicBezTo>
                  <a:pt x="124" y="920"/>
                  <a:pt x="124" y="920"/>
                  <a:pt x="124" y="920"/>
                </a:cubicBezTo>
                <a:cubicBezTo>
                  <a:pt x="125" y="920"/>
                  <a:pt x="126" y="921"/>
                  <a:pt x="127" y="924"/>
                </a:cubicBezTo>
                <a:lnTo>
                  <a:pt x="127" y="929"/>
                </a:lnTo>
                <a:lnTo>
                  <a:pt x="138" y="929"/>
                </a:lnTo>
                <a:lnTo>
                  <a:pt x="138" y="935"/>
                </a:lnTo>
                <a:cubicBezTo>
                  <a:pt x="143" y="940"/>
                  <a:pt x="148" y="958"/>
                  <a:pt x="153" y="958"/>
                </a:cubicBezTo>
                <a:cubicBezTo>
                  <a:pt x="154" y="958"/>
                  <a:pt x="154" y="958"/>
                  <a:pt x="155" y="957"/>
                </a:cubicBezTo>
                <a:lnTo>
                  <a:pt x="155" y="963"/>
                </a:lnTo>
                <a:cubicBezTo>
                  <a:pt x="157" y="962"/>
                  <a:pt x="159" y="961"/>
                  <a:pt x="161" y="961"/>
                </a:cubicBezTo>
                <a:cubicBezTo>
                  <a:pt x="168" y="961"/>
                  <a:pt x="173" y="968"/>
                  <a:pt x="177" y="968"/>
                </a:cubicBezTo>
                <a:cubicBezTo>
                  <a:pt x="183" y="972"/>
                  <a:pt x="187" y="973"/>
                  <a:pt x="191" y="973"/>
                </a:cubicBezTo>
                <a:cubicBezTo>
                  <a:pt x="198" y="973"/>
                  <a:pt x="203" y="968"/>
                  <a:pt x="210" y="968"/>
                </a:cubicBezTo>
                <a:cubicBezTo>
                  <a:pt x="210" y="963"/>
                  <a:pt x="210" y="963"/>
                  <a:pt x="221" y="963"/>
                </a:cubicBezTo>
                <a:cubicBezTo>
                  <a:pt x="221" y="963"/>
                  <a:pt x="221" y="968"/>
                  <a:pt x="227" y="968"/>
                </a:cubicBezTo>
                <a:cubicBezTo>
                  <a:pt x="230" y="971"/>
                  <a:pt x="233" y="972"/>
                  <a:pt x="236" y="972"/>
                </a:cubicBezTo>
                <a:cubicBezTo>
                  <a:pt x="246" y="972"/>
                  <a:pt x="257" y="961"/>
                  <a:pt x="266" y="957"/>
                </a:cubicBezTo>
                <a:lnTo>
                  <a:pt x="293" y="929"/>
                </a:lnTo>
                <a:lnTo>
                  <a:pt x="399" y="979"/>
                </a:lnTo>
                <a:cubicBezTo>
                  <a:pt x="415" y="990"/>
                  <a:pt x="443" y="1007"/>
                  <a:pt x="454" y="1012"/>
                </a:cubicBezTo>
                <a:cubicBezTo>
                  <a:pt x="497" y="1034"/>
                  <a:pt x="530" y="1061"/>
                  <a:pt x="568" y="1078"/>
                </a:cubicBezTo>
                <a:lnTo>
                  <a:pt x="568" y="1078"/>
                </a:lnTo>
                <a:cubicBezTo>
                  <a:pt x="568" y="1076"/>
                  <a:pt x="573" y="1073"/>
                  <a:pt x="581" y="1073"/>
                </a:cubicBezTo>
                <a:cubicBezTo>
                  <a:pt x="587" y="1095"/>
                  <a:pt x="598" y="1079"/>
                  <a:pt x="609" y="1101"/>
                </a:cubicBezTo>
                <a:cubicBezTo>
                  <a:pt x="614" y="1101"/>
                  <a:pt x="620" y="1107"/>
                  <a:pt x="625" y="1118"/>
                </a:cubicBezTo>
                <a:cubicBezTo>
                  <a:pt x="620" y="1118"/>
                  <a:pt x="620" y="1118"/>
                  <a:pt x="614" y="1123"/>
                </a:cubicBezTo>
                <a:cubicBezTo>
                  <a:pt x="609" y="1123"/>
                  <a:pt x="598" y="1123"/>
                  <a:pt x="598" y="1118"/>
                </a:cubicBezTo>
                <a:cubicBezTo>
                  <a:pt x="598" y="1119"/>
                  <a:pt x="597" y="1120"/>
                  <a:pt x="595" y="1120"/>
                </a:cubicBezTo>
                <a:cubicBezTo>
                  <a:pt x="592" y="1120"/>
                  <a:pt x="587" y="1118"/>
                  <a:pt x="587" y="1118"/>
                </a:cubicBezTo>
                <a:cubicBezTo>
                  <a:pt x="587" y="1118"/>
                  <a:pt x="238" y="1162"/>
                  <a:pt x="111" y="1212"/>
                </a:cubicBezTo>
                <a:lnTo>
                  <a:pt x="55" y="1234"/>
                </a:lnTo>
                <a:lnTo>
                  <a:pt x="67" y="1267"/>
                </a:lnTo>
                <a:cubicBezTo>
                  <a:pt x="72" y="1284"/>
                  <a:pt x="83" y="1295"/>
                  <a:pt x="83" y="1300"/>
                </a:cubicBezTo>
                <a:cubicBezTo>
                  <a:pt x="88" y="1300"/>
                  <a:pt x="89" y="1312"/>
                  <a:pt x="92" y="1312"/>
                </a:cubicBezTo>
                <a:cubicBezTo>
                  <a:pt x="93" y="1312"/>
                  <a:pt x="93" y="1312"/>
                  <a:pt x="94" y="1311"/>
                </a:cubicBezTo>
                <a:lnTo>
                  <a:pt x="94" y="1311"/>
                </a:lnTo>
                <a:cubicBezTo>
                  <a:pt x="94" y="1317"/>
                  <a:pt x="89" y="1322"/>
                  <a:pt x="94" y="1322"/>
                </a:cubicBezTo>
                <a:cubicBezTo>
                  <a:pt x="94" y="1320"/>
                  <a:pt x="98" y="1320"/>
                  <a:pt x="103" y="1320"/>
                </a:cubicBezTo>
                <a:cubicBezTo>
                  <a:pt x="104" y="1320"/>
                  <a:pt x="105" y="1320"/>
                  <a:pt x="107" y="1319"/>
                </a:cubicBezTo>
                <a:lnTo>
                  <a:pt x="107" y="1319"/>
                </a:lnTo>
                <a:cubicBezTo>
                  <a:pt x="108" y="1321"/>
                  <a:pt x="111" y="1322"/>
                  <a:pt x="111" y="1322"/>
                </a:cubicBezTo>
                <a:lnTo>
                  <a:pt x="111" y="1317"/>
                </a:lnTo>
                <a:cubicBezTo>
                  <a:pt x="111" y="1319"/>
                  <a:pt x="109" y="1319"/>
                  <a:pt x="107" y="1319"/>
                </a:cubicBezTo>
                <a:lnTo>
                  <a:pt x="107" y="1319"/>
                </a:lnTo>
                <a:cubicBezTo>
                  <a:pt x="105" y="1318"/>
                  <a:pt x="105" y="1317"/>
                  <a:pt x="111" y="1317"/>
                </a:cubicBezTo>
                <a:lnTo>
                  <a:pt x="100" y="1317"/>
                </a:lnTo>
                <a:lnTo>
                  <a:pt x="100" y="1300"/>
                </a:lnTo>
                <a:cubicBezTo>
                  <a:pt x="94" y="1295"/>
                  <a:pt x="89" y="1295"/>
                  <a:pt x="89" y="1284"/>
                </a:cubicBezTo>
                <a:cubicBezTo>
                  <a:pt x="89" y="1273"/>
                  <a:pt x="94" y="1273"/>
                  <a:pt x="94" y="1273"/>
                </a:cubicBezTo>
                <a:lnTo>
                  <a:pt x="94" y="1267"/>
                </a:lnTo>
                <a:cubicBezTo>
                  <a:pt x="94" y="1261"/>
                  <a:pt x="94" y="1261"/>
                  <a:pt x="100" y="1261"/>
                </a:cubicBezTo>
                <a:lnTo>
                  <a:pt x="100" y="1256"/>
                </a:lnTo>
                <a:cubicBezTo>
                  <a:pt x="100" y="1256"/>
                  <a:pt x="100" y="1258"/>
                  <a:pt x="103" y="1258"/>
                </a:cubicBezTo>
                <a:cubicBezTo>
                  <a:pt x="105" y="1258"/>
                  <a:pt x="107" y="1258"/>
                  <a:pt x="111" y="1256"/>
                </a:cubicBezTo>
                <a:lnTo>
                  <a:pt x="111" y="1245"/>
                </a:lnTo>
                <a:lnTo>
                  <a:pt x="122" y="1245"/>
                </a:lnTo>
                <a:cubicBezTo>
                  <a:pt x="123" y="1248"/>
                  <a:pt x="125" y="1249"/>
                  <a:pt x="127" y="1249"/>
                </a:cubicBezTo>
                <a:cubicBezTo>
                  <a:pt x="132" y="1249"/>
                  <a:pt x="137" y="1244"/>
                  <a:pt x="141" y="1244"/>
                </a:cubicBezTo>
                <a:cubicBezTo>
                  <a:pt x="142" y="1244"/>
                  <a:pt x="143" y="1244"/>
                  <a:pt x="144" y="1245"/>
                </a:cubicBezTo>
                <a:lnTo>
                  <a:pt x="122" y="1256"/>
                </a:lnTo>
                <a:lnTo>
                  <a:pt x="127" y="1311"/>
                </a:lnTo>
                <a:lnTo>
                  <a:pt x="233" y="1289"/>
                </a:lnTo>
                <a:lnTo>
                  <a:pt x="233" y="1295"/>
                </a:lnTo>
                <a:lnTo>
                  <a:pt x="238" y="1289"/>
                </a:lnTo>
                <a:lnTo>
                  <a:pt x="249" y="1289"/>
                </a:lnTo>
                <a:cubicBezTo>
                  <a:pt x="249" y="1289"/>
                  <a:pt x="255" y="1289"/>
                  <a:pt x="249" y="1295"/>
                </a:cubicBezTo>
                <a:lnTo>
                  <a:pt x="260" y="1289"/>
                </a:lnTo>
                <a:lnTo>
                  <a:pt x="260" y="1295"/>
                </a:lnTo>
                <a:cubicBezTo>
                  <a:pt x="264" y="1295"/>
                  <a:pt x="275" y="1290"/>
                  <a:pt x="280" y="1290"/>
                </a:cubicBezTo>
                <a:cubicBezTo>
                  <a:pt x="283" y="1290"/>
                  <a:pt x="284" y="1291"/>
                  <a:pt x="282" y="1295"/>
                </a:cubicBezTo>
                <a:cubicBezTo>
                  <a:pt x="293" y="1289"/>
                  <a:pt x="304" y="1289"/>
                  <a:pt x="316" y="1284"/>
                </a:cubicBezTo>
                <a:lnTo>
                  <a:pt x="316" y="1284"/>
                </a:lnTo>
                <a:cubicBezTo>
                  <a:pt x="310" y="1287"/>
                  <a:pt x="315" y="1288"/>
                  <a:pt x="318" y="1289"/>
                </a:cubicBezTo>
                <a:lnTo>
                  <a:pt x="318" y="1289"/>
                </a:lnTo>
                <a:cubicBezTo>
                  <a:pt x="322" y="1287"/>
                  <a:pt x="323" y="1284"/>
                  <a:pt x="332" y="1284"/>
                </a:cubicBezTo>
                <a:cubicBezTo>
                  <a:pt x="338" y="1284"/>
                  <a:pt x="338" y="1289"/>
                  <a:pt x="332" y="1295"/>
                </a:cubicBezTo>
                <a:lnTo>
                  <a:pt x="338" y="1289"/>
                </a:lnTo>
                <a:lnTo>
                  <a:pt x="343" y="1284"/>
                </a:lnTo>
                <a:cubicBezTo>
                  <a:pt x="349" y="1284"/>
                  <a:pt x="343" y="1289"/>
                  <a:pt x="349" y="1289"/>
                </a:cubicBezTo>
                <a:lnTo>
                  <a:pt x="349" y="1284"/>
                </a:lnTo>
                <a:lnTo>
                  <a:pt x="360" y="1284"/>
                </a:lnTo>
                <a:cubicBezTo>
                  <a:pt x="360" y="1284"/>
                  <a:pt x="360" y="1273"/>
                  <a:pt x="365" y="1273"/>
                </a:cubicBezTo>
                <a:lnTo>
                  <a:pt x="371" y="1273"/>
                </a:lnTo>
                <a:cubicBezTo>
                  <a:pt x="368" y="1278"/>
                  <a:pt x="370" y="1278"/>
                  <a:pt x="372" y="1278"/>
                </a:cubicBezTo>
                <a:cubicBezTo>
                  <a:pt x="374" y="1278"/>
                  <a:pt x="376" y="1278"/>
                  <a:pt x="376" y="1284"/>
                </a:cubicBezTo>
                <a:lnTo>
                  <a:pt x="393" y="1284"/>
                </a:lnTo>
                <a:cubicBezTo>
                  <a:pt x="396" y="1281"/>
                  <a:pt x="397" y="1280"/>
                  <a:pt x="398" y="1280"/>
                </a:cubicBezTo>
                <a:cubicBezTo>
                  <a:pt x="400" y="1280"/>
                  <a:pt x="396" y="1289"/>
                  <a:pt x="404" y="1289"/>
                </a:cubicBezTo>
                <a:lnTo>
                  <a:pt x="404" y="1284"/>
                </a:lnTo>
                <a:cubicBezTo>
                  <a:pt x="406" y="1284"/>
                  <a:pt x="409" y="1285"/>
                  <a:pt x="411" y="1285"/>
                </a:cubicBezTo>
                <a:cubicBezTo>
                  <a:pt x="422" y="1285"/>
                  <a:pt x="429" y="1273"/>
                  <a:pt x="443" y="1273"/>
                </a:cubicBezTo>
                <a:lnTo>
                  <a:pt x="443" y="1273"/>
                </a:lnTo>
                <a:cubicBezTo>
                  <a:pt x="432" y="1273"/>
                  <a:pt x="432" y="1284"/>
                  <a:pt x="432" y="1284"/>
                </a:cubicBezTo>
                <a:cubicBezTo>
                  <a:pt x="443" y="1284"/>
                  <a:pt x="454" y="1273"/>
                  <a:pt x="470" y="1267"/>
                </a:cubicBezTo>
                <a:cubicBezTo>
                  <a:pt x="476" y="1273"/>
                  <a:pt x="476" y="1273"/>
                  <a:pt x="482" y="1273"/>
                </a:cubicBezTo>
                <a:cubicBezTo>
                  <a:pt x="487" y="1273"/>
                  <a:pt x="487" y="1273"/>
                  <a:pt x="487" y="1267"/>
                </a:cubicBezTo>
                <a:cubicBezTo>
                  <a:pt x="494" y="1267"/>
                  <a:pt x="502" y="1265"/>
                  <a:pt x="506" y="1265"/>
                </a:cubicBezTo>
                <a:cubicBezTo>
                  <a:pt x="508" y="1265"/>
                  <a:pt x="509" y="1265"/>
                  <a:pt x="509" y="1267"/>
                </a:cubicBezTo>
                <a:cubicBezTo>
                  <a:pt x="509" y="1264"/>
                  <a:pt x="511" y="1264"/>
                  <a:pt x="512" y="1264"/>
                </a:cubicBezTo>
                <a:cubicBezTo>
                  <a:pt x="513" y="1264"/>
                  <a:pt x="515" y="1264"/>
                  <a:pt x="515" y="1261"/>
                </a:cubicBezTo>
                <a:lnTo>
                  <a:pt x="515" y="1256"/>
                </a:lnTo>
                <a:cubicBezTo>
                  <a:pt x="517" y="1257"/>
                  <a:pt x="520" y="1257"/>
                  <a:pt x="522" y="1257"/>
                </a:cubicBezTo>
                <a:cubicBezTo>
                  <a:pt x="530" y="1257"/>
                  <a:pt x="535" y="1252"/>
                  <a:pt x="542" y="1252"/>
                </a:cubicBezTo>
                <a:cubicBezTo>
                  <a:pt x="546" y="1252"/>
                  <a:pt x="549" y="1253"/>
                  <a:pt x="553" y="1256"/>
                </a:cubicBezTo>
                <a:lnTo>
                  <a:pt x="559" y="1256"/>
                </a:lnTo>
                <a:lnTo>
                  <a:pt x="559" y="1261"/>
                </a:lnTo>
                <a:lnTo>
                  <a:pt x="587" y="1256"/>
                </a:lnTo>
                <a:lnTo>
                  <a:pt x="581" y="1256"/>
                </a:lnTo>
                <a:cubicBezTo>
                  <a:pt x="587" y="1256"/>
                  <a:pt x="587" y="1245"/>
                  <a:pt x="592" y="1245"/>
                </a:cubicBezTo>
                <a:cubicBezTo>
                  <a:pt x="590" y="1249"/>
                  <a:pt x="590" y="1250"/>
                  <a:pt x="592" y="1250"/>
                </a:cubicBezTo>
                <a:cubicBezTo>
                  <a:pt x="594" y="1250"/>
                  <a:pt x="601" y="1245"/>
                  <a:pt x="609" y="1245"/>
                </a:cubicBezTo>
                <a:lnTo>
                  <a:pt x="598" y="1245"/>
                </a:lnTo>
                <a:cubicBezTo>
                  <a:pt x="609" y="1245"/>
                  <a:pt x="609" y="1245"/>
                  <a:pt x="609" y="1239"/>
                </a:cubicBezTo>
                <a:cubicBezTo>
                  <a:pt x="613" y="1239"/>
                  <a:pt x="614" y="1242"/>
                  <a:pt x="616" y="1242"/>
                </a:cubicBezTo>
                <a:cubicBezTo>
                  <a:pt x="617" y="1242"/>
                  <a:pt x="618" y="1241"/>
                  <a:pt x="620" y="1239"/>
                </a:cubicBezTo>
                <a:lnTo>
                  <a:pt x="614" y="1239"/>
                </a:lnTo>
                <a:cubicBezTo>
                  <a:pt x="614" y="1239"/>
                  <a:pt x="614" y="1234"/>
                  <a:pt x="620" y="1234"/>
                </a:cubicBezTo>
                <a:cubicBezTo>
                  <a:pt x="625" y="1234"/>
                  <a:pt x="642" y="1234"/>
                  <a:pt x="642" y="1228"/>
                </a:cubicBezTo>
                <a:cubicBezTo>
                  <a:pt x="648" y="1228"/>
                  <a:pt x="642" y="1234"/>
                  <a:pt x="642" y="1234"/>
                </a:cubicBezTo>
                <a:cubicBezTo>
                  <a:pt x="648" y="1231"/>
                  <a:pt x="649" y="1231"/>
                  <a:pt x="651" y="1231"/>
                </a:cubicBezTo>
                <a:cubicBezTo>
                  <a:pt x="653" y="1231"/>
                  <a:pt x="656" y="1231"/>
                  <a:pt x="664" y="1228"/>
                </a:cubicBezTo>
                <a:lnTo>
                  <a:pt x="670" y="1217"/>
                </a:lnTo>
                <a:lnTo>
                  <a:pt x="692" y="1217"/>
                </a:lnTo>
                <a:lnTo>
                  <a:pt x="692" y="1228"/>
                </a:lnTo>
                <a:cubicBezTo>
                  <a:pt x="697" y="1223"/>
                  <a:pt x="702" y="1223"/>
                  <a:pt x="706" y="1223"/>
                </a:cubicBezTo>
                <a:cubicBezTo>
                  <a:pt x="710" y="1223"/>
                  <a:pt x="714" y="1223"/>
                  <a:pt x="720" y="1217"/>
                </a:cubicBezTo>
                <a:cubicBezTo>
                  <a:pt x="721" y="1216"/>
                  <a:pt x="723" y="1216"/>
                  <a:pt x="724" y="1216"/>
                </a:cubicBezTo>
                <a:cubicBezTo>
                  <a:pt x="728" y="1216"/>
                  <a:pt x="730" y="1219"/>
                  <a:pt x="732" y="1219"/>
                </a:cubicBezTo>
                <a:cubicBezTo>
                  <a:pt x="733" y="1219"/>
                  <a:pt x="734" y="1218"/>
                  <a:pt x="736" y="1212"/>
                </a:cubicBezTo>
                <a:lnTo>
                  <a:pt x="747" y="1212"/>
                </a:lnTo>
                <a:lnTo>
                  <a:pt x="747" y="1217"/>
                </a:lnTo>
                <a:lnTo>
                  <a:pt x="753" y="1212"/>
                </a:lnTo>
                <a:lnTo>
                  <a:pt x="758" y="1217"/>
                </a:lnTo>
                <a:cubicBezTo>
                  <a:pt x="760" y="1221"/>
                  <a:pt x="763" y="1222"/>
                  <a:pt x="766" y="1222"/>
                </a:cubicBezTo>
                <a:cubicBezTo>
                  <a:pt x="772" y="1222"/>
                  <a:pt x="780" y="1217"/>
                  <a:pt x="791" y="1217"/>
                </a:cubicBezTo>
                <a:lnTo>
                  <a:pt x="786" y="1212"/>
                </a:lnTo>
                <a:cubicBezTo>
                  <a:pt x="803" y="1206"/>
                  <a:pt x="830" y="1201"/>
                  <a:pt x="847" y="1201"/>
                </a:cubicBezTo>
                <a:cubicBezTo>
                  <a:pt x="847" y="1201"/>
                  <a:pt x="858" y="1206"/>
                  <a:pt x="847" y="1206"/>
                </a:cubicBezTo>
                <a:lnTo>
                  <a:pt x="869" y="1217"/>
                </a:lnTo>
                <a:lnTo>
                  <a:pt x="869" y="1228"/>
                </a:lnTo>
                <a:cubicBezTo>
                  <a:pt x="874" y="1234"/>
                  <a:pt x="913" y="1234"/>
                  <a:pt x="897" y="1239"/>
                </a:cubicBezTo>
                <a:cubicBezTo>
                  <a:pt x="919" y="1245"/>
                  <a:pt x="924" y="1245"/>
                  <a:pt x="946" y="1261"/>
                </a:cubicBezTo>
                <a:cubicBezTo>
                  <a:pt x="943" y="1261"/>
                  <a:pt x="941" y="1260"/>
                  <a:pt x="940" y="1260"/>
                </a:cubicBezTo>
                <a:cubicBezTo>
                  <a:pt x="934" y="1260"/>
                  <a:pt x="949" y="1268"/>
                  <a:pt x="949" y="1268"/>
                </a:cubicBezTo>
                <a:cubicBezTo>
                  <a:pt x="949" y="1268"/>
                  <a:pt x="948" y="1268"/>
                  <a:pt x="946" y="1267"/>
                </a:cubicBezTo>
                <a:lnTo>
                  <a:pt x="946" y="1267"/>
                </a:lnTo>
                <a:cubicBezTo>
                  <a:pt x="949" y="1270"/>
                  <a:pt x="952" y="1270"/>
                  <a:pt x="955" y="1270"/>
                </a:cubicBezTo>
                <a:cubicBezTo>
                  <a:pt x="959" y="1270"/>
                  <a:pt x="963" y="1270"/>
                  <a:pt x="969" y="1273"/>
                </a:cubicBezTo>
                <a:cubicBezTo>
                  <a:pt x="974" y="1284"/>
                  <a:pt x="969" y="1284"/>
                  <a:pt x="957" y="1284"/>
                </a:cubicBezTo>
                <a:lnTo>
                  <a:pt x="980" y="1284"/>
                </a:lnTo>
                <a:cubicBezTo>
                  <a:pt x="985" y="1289"/>
                  <a:pt x="980" y="1289"/>
                  <a:pt x="985" y="1295"/>
                </a:cubicBezTo>
                <a:lnTo>
                  <a:pt x="996" y="1295"/>
                </a:lnTo>
                <a:lnTo>
                  <a:pt x="1002" y="1300"/>
                </a:lnTo>
                <a:lnTo>
                  <a:pt x="1024" y="1300"/>
                </a:lnTo>
                <a:cubicBezTo>
                  <a:pt x="1013" y="1300"/>
                  <a:pt x="1029" y="1311"/>
                  <a:pt x="1024" y="1311"/>
                </a:cubicBezTo>
                <a:cubicBezTo>
                  <a:pt x="1029" y="1317"/>
                  <a:pt x="1029" y="1317"/>
                  <a:pt x="1040" y="1317"/>
                </a:cubicBezTo>
                <a:lnTo>
                  <a:pt x="1040" y="1311"/>
                </a:lnTo>
                <a:cubicBezTo>
                  <a:pt x="1057" y="1317"/>
                  <a:pt x="1040" y="1317"/>
                  <a:pt x="1057" y="1322"/>
                </a:cubicBezTo>
                <a:lnTo>
                  <a:pt x="1057" y="1317"/>
                </a:lnTo>
                <a:cubicBezTo>
                  <a:pt x="1068" y="1328"/>
                  <a:pt x="1090" y="1328"/>
                  <a:pt x="1096" y="1344"/>
                </a:cubicBezTo>
                <a:lnTo>
                  <a:pt x="1090" y="1344"/>
                </a:lnTo>
                <a:cubicBezTo>
                  <a:pt x="1107" y="1350"/>
                  <a:pt x="1118" y="1356"/>
                  <a:pt x="1140" y="1367"/>
                </a:cubicBezTo>
                <a:cubicBezTo>
                  <a:pt x="1140" y="1372"/>
                  <a:pt x="1140" y="1372"/>
                  <a:pt x="1151" y="1383"/>
                </a:cubicBezTo>
                <a:cubicBezTo>
                  <a:pt x="1162" y="1394"/>
                  <a:pt x="1168" y="1394"/>
                  <a:pt x="1168" y="1394"/>
                </a:cubicBezTo>
                <a:cubicBezTo>
                  <a:pt x="1173" y="1400"/>
                  <a:pt x="1195" y="1405"/>
                  <a:pt x="1195" y="1405"/>
                </a:cubicBezTo>
                <a:lnTo>
                  <a:pt x="1201" y="1405"/>
                </a:lnTo>
                <a:cubicBezTo>
                  <a:pt x="1096" y="1466"/>
                  <a:pt x="952" y="1566"/>
                  <a:pt x="841" y="1649"/>
                </a:cubicBezTo>
                <a:cubicBezTo>
                  <a:pt x="836" y="1649"/>
                  <a:pt x="836" y="1654"/>
                  <a:pt x="830" y="1654"/>
                </a:cubicBezTo>
                <a:lnTo>
                  <a:pt x="819" y="1654"/>
                </a:lnTo>
                <a:cubicBezTo>
                  <a:pt x="819" y="1654"/>
                  <a:pt x="814" y="1660"/>
                  <a:pt x="803" y="1671"/>
                </a:cubicBezTo>
                <a:lnTo>
                  <a:pt x="775" y="1671"/>
                </a:lnTo>
                <a:cubicBezTo>
                  <a:pt x="775" y="1665"/>
                  <a:pt x="769" y="1665"/>
                  <a:pt x="764" y="1665"/>
                </a:cubicBezTo>
                <a:cubicBezTo>
                  <a:pt x="758" y="1665"/>
                  <a:pt x="753" y="1665"/>
                  <a:pt x="753" y="1660"/>
                </a:cubicBezTo>
                <a:cubicBezTo>
                  <a:pt x="747" y="1660"/>
                  <a:pt x="758" y="1671"/>
                  <a:pt x="747" y="1671"/>
                </a:cubicBezTo>
                <a:cubicBezTo>
                  <a:pt x="747" y="1671"/>
                  <a:pt x="736" y="1671"/>
                  <a:pt x="736" y="1660"/>
                </a:cubicBezTo>
                <a:lnTo>
                  <a:pt x="731" y="1660"/>
                </a:lnTo>
                <a:lnTo>
                  <a:pt x="736" y="1654"/>
                </a:lnTo>
                <a:cubicBezTo>
                  <a:pt x="731" y="1654"/>
                  <a:pt x="725" y="1660"/>
                  <a:pt x="725" y="1660"/>
                </a:cubicBezTo>
                <a:cubicBezTo>
                  <a:pt x="720" y="1660"/>
                  <a:pt x="708" y="1660"/>
                  <a:pt x="708" y="1654"/>
                </a:cubicBezTo>
                <a:cubicBezTo>
                  <a:pt x="700" y="1654"/>
                  <a:pt x="687" y="1647"/>
                  <a:pt x="677" y="1647"/>
                </a:cubicBezTo>
                <a:cubicBezTo>
                  <a:pt x="674" y="1647"/>
                  <a:pt x="672" y="1648"/>
                  <a:pt x="670" y="1649"/>
                </a:cubicBezTo>
                <a:lnTo>
                  <a:pt x="664" y="1649"/>
                </a:lnTo>
                <a:lnTo>
                  <a:pt x="642" y="1654"/>
                </a:lnTo>
                <a:lnTo>
                  <a:pt x="598" y="1654"/>
                </a:lnTo>
                <a:cubicBezTo>
                  <a:pt x="590" y="1654"/>
                  <a:pt x="588" y="1652"/>
                  <a:pt x="582" y="1652"/>
                </a:cubicBezTo>
                <a:cubicBezTo>
                  <a:pt x="579" y="1652"/>
                  <a:pt x="576" y="1653"/>
                  <a:pt x="570" y="1654"/>
                </a:cubicBezTo>
                <a:lnTo>
                  <a:pt x="565" y="1654"/>
                </a:lnTo>
                <a:cubicBezTo>
                  <a:pt x="563" y="1655"/>
                  <a:pt x="562" y="1656"/>
                  <a:pt x="560" y="1656"/>
                </a:cubicBezTo>
                <a:cubicBezTo>
                  <a:pt x="553" y="1656"/>
                  <a:pt x="545" y="1649"/>
                  <a:pt x="553" y="1649"/>
                </a:cubicBezTo>
                <a:cubicBezTo>
                  <a:pt x="542" y="1649"/>
                  <a:pt x="537" y="1654"/>
                  <a:pt x="537" y="1654"/>
                </a:cubicBezTo>
                <a:cubicBezTo>
                  <a:pt x="526" y="1654"/>
                  <a:pt x="537" y="1654"/>
                  <a:pt x="531" y="1649"/>
                </a:cubicBezTo>
                <a:lnTo>
                  <a:pt x="498" y="1649"/>
                </a:lnTo>
                <a:cubicBezTo>
                  <a:pt x="495" y="1650"/>
                  <a:pt x="492" y="1650"/>
                  <a:pt x="490" y="1650"/>
                </a:cubicBezTo>
                <a:cubicBezTo>
                  <a:pt x="484" y="1650"/>
                  <a:pt x="481" y="1647"/>
                  <a:pt x="479" y="1647"/>
                </a:cubicBezTo>
                <a:cubicBezTo>
                  <a:pt x="478" y="1647"/>
                  <a:pt x="477" y="1648"/>
                  <a:pt x="476" y="1649"/>
                </a:cubicBezTo>
                <a:cubicBezTo>
                  <a:pt x="470" y="1649"/>
                  <a:pt x="459" y="1649"/>
                  <a:pt x="459" y="1643"/>
                </a:cubicBezTo>
                <a:lnTo>
                  <a:pt x="421" y="1643"/>
                </a:lnTo>
                <a:cubicBezTo>
                  <a:pt x="421" y="1638"/>
                  <a:pt x="421" y="1638"/>
                  <a:pt x="419" y="1638"/>
                </a:cubicBezTo>
                <a:cubicBezTo>
                  <a:pt x="417" y="1638"/>
                  <a:pt x="412" y="1638"/>
                  <a:pt x="404" y="1632"/>
                </a:cubicBezTo>
                <a:lnTo>
                  <a:pt x="404" y="1643"/>
                </a:lnTo>
                <a:cubicBezTo>
                  <a:pt x="387" y="1643"/>
                  <a:pt x="365" y="1627"/>
                  <a:pt x="338" y="1627"/>
                </a:cubicBezTo>
                <a:lnTo>
                  <a:pt x="338" y="1621"/>
                </a:lnTo>
                <a:lnTo>
                  <a:pt x="332" y="1627"/>
                </a:lnTo>
                <a:cubicBezTo>
                  <a:pt x="310" y="1621"/>
                  <a:pt x="277" y="1621"/>
                  <a:pt x="255" y="1616"/>
                </a:cubicBezTo>
                <a:cubicBezTo>
                  <a:pt x="251" y="1616"/>
                  <a:pt x="245" y="1618"/>
                  <a:pt x="238" y="1618"/>
                </a:cubicBezTo>
                <a:cubicBezTo>
                  <a:pt x="234" y="1618"/>
                  <a:pt x="231" y="1617"/>
                  <a:pt x="227" y="1616"/>
                </a:cubicBezTo>
                <a:cubicBezTo>
                  <a:pt x="205" y="1616"/>
                  <a:pt x="194" y="1616"/>
                  <a:pt x="172" y="1605"/>
                </a:cubicBezTo>
                <a:lnTo>
                  <a:pt x="172" y="1599"/>
                </a:lnTo>
                <a:lnTo>
                  <a:pt x="155" y="1599"/>
                </a:lnTo>
                <a:lnTo>
                  <a:pt x="122" y="1616"/>
                </a:lnTo>
                <a:lnTo>
                  <a:pt x="144" y="1588"/>
                </a:lnTo>
                <a:lnTo>
                  <a:pt x="116" y="1577"/>
                </a:lnTo>
                <a:lnTo>
                  <a:pt x="100" y="1621"/>
                </a:lnTo>
                <a:lnTo>
                  <a:pt x="94" y="1627"/>
                </a:lnTo>
                <a:lnTo>
                  <a:pt x="100" y="1643"/>
                </a:lnTo>
                <a:lnTo>
                  <a:pt x="100" y="1649"/>
                </a:lnTo>
                <a:cubicBezTo>
                  <a:pt x="100" y="1654"/>
                  <a:pt x="100" y="1660"/>
                  <a:pt x="94" y="1660"/>
                </a:cubicBezTo>
                <a:lnTo>
                  <a:pt x="100" y="1671"/>
                </a:lnTo>
                <a:lnTo>
                  <a:pt x="94" y="1676"/>
                </a:lnTo>
                <a:cubicBezTo>
                  <a:pt x="94" y="1676"/>
                  <a:pt x="94" y="1688"/>
                  <a:pt x="100" y="1699"/>
                </a:cubicBezTo>
                <a:cubicBezTo>
                  <a:pt x="100" y="1699"/>
                  <a:pt x="97" y="1701"/>
                  <a:pt x="96" y="1701"/>
                </a:cubicBezTo>
                <a:cubicBezTo>
                  <a:pt x="95" y="1701"/>
                  <a:pt x="94" y="1700"/>
                  <a:pt x="94" y="1699"/>
                </a:cubicBezTo>
                <a:lnTo>
                  <a:pt x="94" y="1704"/>
                </a:lnTo>
                <a:lnTo>
                  <a:pt x="89" y="1754"/>
                </a:lnTo>
                <a:lnTo>
                  <a:pt x="144" y="1759"/>
                </a:lnTo>
                <a:lnTo>
                  <a:pt x="156" y="1763"/>
                </a:lnTo>
                <a:lnTo>
                  <a:pt x="156" y="1763"/>
                </a:lnTo>
                <a:cubicBezTo>
                  <a:pt x="157" y="1761"/>
                  <a:pt x="159" y="1761"/>
                  <a:pt x="161" y="1761"/>
                </a:cubicBezTo>
                <a:cubicBezTo>
                  <a:pt x="165" y="1761"/>
                  <a:pt x="169" y="1762"/>
                  <a:pt x="172" y="1765"/>
                </a:cubicBezTo>
                <a:lnTo>
                  <a:pt x="194" y="1765"/>
                </a:lnTo>
                <a:cubicBezTo>
                  <a:pt x="199" y="1765"/>
                  <a:pt x="199" y="1771"/>
                  <a:pt x="210" y="1771"/>
                </a:cubicBezTo>
                <a:cubicBezTo>
                  <a:pt x="221" y="1771"/>
                  <a:pt x="227" y="1771"/>
                  <a:pt x="227" y="1765"/>
                </a:cubicBezTo>
                <a:cubicBezTo>
                  <a:pt x="233" y="1765"/>
                  <a:pt x="227" y="1771"/>
                  <a:pt x="233" y="1771"/>
                </a:cubicBezTo>
                <a:cubicBezTo>
                  <a:pt x="238" y="1771"/>
                  <a:pt x="255" y="1771"/>
                  <a:pt x="255" y="1782"/>
                </a:cubicBezTo>
                <a:cubicBezTo>
                  <a:pt x="256" y="1779"/>
                  <a:pt x="259" y="1778"/>
                  <a:pt x="262" y="1778"/>
                </a:cubicBezTo>
                <a:cubicBezTo>
                  <a:pt x="269" y="1778"/>
                  <a:pt x="278" y="1783"/>
                  <a:pt x="281" y="1783"/>
                </a:cubicBezTo>
                <a:cubicBezTo>
                  <a:pt x="282" y="1783"/>
                  <a:pt x="282" y="1782"/>
                  <a:pt x="282" y="1782"/>
                </a:cubicBezTo>
                <a:lnTo>
                  <a:pt x="288" y="1787"/>
                </a:lnTo>
                <a:cubicBezTo>
                  <a:pt x="288" y="1787"/>
                  <a:pt x="288" y="1782"/>
                  <a:pt x="293" y="1782"/>
                </a:cubicBezTo>
                <a:cubicBezTo>
                  <a:pt x="304" y="1782"/>
                  <a:pt x="304" y="1787"/>
                  <a:pt x="304" y="1787"/>
                </a:cubicBezTo>
                <a:lnTo>
                  <a:pt x="310" y="1782"/>
                </a:lnTo>
                <a:cubicBezTo>
                  <a:pt x="343" y="1793"/>
                  <a:pt x="387" y="1793"/>
                  <a:pt x="426" y="1798"/>
                </a:cubicBezTo>
                <a:lnTo>
                  <a:pt x="482" y="1798"/>
                </a:lnTo>
                <a:lnTo>
                  <a:pt x="504" y="1809"/>
                </a:lnTo>
                <a:lnTo>
                  <a:pt x="487" y="1798"/>
                </a:lnTo>
                <a:lnTo>
                  <a:pt x="504" y="1798"/>
                </a:lnTo>
                <a:cubicBezTo>
                  <a:pt x="526" y="1809"/>
                  <a:pt x="553" y="1815"/>
                  <a:pt x="581" y="1815"/>
                </a:cubicBezTo>
                <a:lnTo>
                  <a:pt x="592" y="1815"/>
                </a:lnTo>
                <a:cubicBezTo>
                  <a:pt x="504" y="1876"/>
                  <a:pt x="399" y="1948"/>
                  <a:pt x="321" y="2003"/>
                </a:cubicBezTo>
                <a:lnTo>
                  <a:pt x="316" y="2003"/>
                </a:lnTo>
                <a:cubicBezTo>
                  <a:pt x="316" y="1992"/>
                  <a:pt x="310" y="1992"/>
                  <a:pt x="310" y="1992"/>
                </a:cubicBezTo>
                <a:cubicBezTo>
                  <a:pt x="304" y="1992"/>
                  <a:pt x="288" y="1992"/>
                  <a:pt x="282" y="1986"/>
                </a:cubicBezTo>
                <a:lnTo>
                  <a:pt x="282" y="1992"/>
                </a:lnTo>
                <a:cubicBezTo>
                  <a:pt x="282" y="1990"/>
                  <a:pt x="282" y="1989"/>
                  <a:pt x="281" y="1989"/>
                </a:cubicBezTo>
                <a:cubicBezTo>
                  <a:pt x="279" y="1989"/>
                  <a:pt x="277" y="1992"/>
                  <a:pt x="277" y="1992"/>
                </a:cubicBezTo>
                <a:cubicBezTo>
                  <a:pt x="266" y="1992"/>
                  <a:pt x="260" y="2003"/>
                  <a:pt x="255" y="2003"/>
                </a:cubicBezTo>
                <a:cubicBezTo>
                  <a:pt x="255" y="1997"/>
                  <a:pt x="253" y="1997"/>
                  <a:pt x="252" y="1997"/>
                </a:cubicBezTo>
                <a:cubicBezTo>
                  <a:pt x="251" y="1997"/>
                  <a:pt x="249" y="1997"/>
                  <a:pt x="249" y="1992"/>
                </a:cubicBezTo>
                <a:cubicBezTo>
                  <a:pt x="242" y="1999"/>
                  <a:pt x="244" y="2002"/>
                  <a:pt x="247" y="2004"/>
                </a:cubicBezTo>
                <a:lnTo>
                  <a:pt x="247" y="2004"/>
                </a:lnTo>
                <a:cubicBezTo>
                  <a:pt x="242" y="2006"/>
                  <a:pt x="239" y="2006"/>
                  <a:pt x="236" y="2006"/>
                </a:cubicBezTo>
                <a:cubicBezTo>
                  <a:pt x="233" y="2006"/>
                  <a:pt x="230" y="2006"/>
                  <a:pt x="227" y="2009"/>
                </a:cubicBezTo>
                <a:cubicBezTo>
                  <a:pt x="225" y="2010"/>
                  <a:pt x="224" y="2011"/>
                  <a:pt x="223" y="2011"/>
                </a:cubicBezTo>
                <a:cubicBezTo>
                  <a:pt x="220" y="2011"/>
                  <a:pt x="218" y="2009"/>
                  <a:pt x="210" y="2009"/>
                </a:cubicBezTo>
                <a:lnTo>
                  <a:pt x="210" y="2003"/>
                </a:lnTo>
                <a:cubicBezTo>
                  <a:pt x="210" y="2003"/>
                  <a:pt x="210" y="2009"/>
                  <a:pt x="205" y="2009"/>
                </a:cubicBezTo>
                <a:lnTo>
                  <a:pt x="205" y="2003"/>
                </a:lnTo>
                <a:lnTo>
                  <a:pt x="199" y="2009"/>
                </a:lnTo>
                <a:lnTo>
                  <a:pt x="194" y="2009"/>
                </a:lnTo>
                <a:cubicBezTo>
                  <a:pt x="194" y="2009"/>
                  <a:pt x="199" y="2009"/>
                  <a:pt x="194" y="2014"/>
                </a:cubicBezTo>
                <a:lnTo>
                  <a:pt x="177" y="2014"/>
                </a:lnTo>
                <a:cubicBezTo>
                  <a:pt x="177" y="2016"/>
                  <a:pt x="177" y="2017"/>
                  <a:pt x="176" y="2017"/>
                </a:cubicBezTo>
                <a:cubicBezTo>
                  <a:pt x="174" y="2017"/>
                  <a:pt x="172" y="2014"/>
                  <a:pt x="172" y="2014"/>
                </a:cubicBezTo>
                <a:cubicBezTo>
                  <a:pt x="155" y="2020"/>
                  <a:pt x="150" y="2036"/>
                  <a:pt x="144" y="2047"/>
                </a:cubicBezTo>
                <a:lnTo>
                  <a:pt x="144" y="2064"/>
                </a:lnTo>
                <a:lnTo>
                  <a:pt x="138" y="2058"/>
                </a:lnTo>
                <a:lnTo>
                  <a:pt x="138" y="2064"/>
                </a:lnTo>
                <a:lnTo>
                  <a:pt x="127" y="2064"/>
                </a:lnTo>
                <a:lnTo>
                  <a:pt x="127" y="2069"/>
                </a:lnTo>
                <a:cubicBezTo>
                  <a:pt x="127" y="2069"/>
                  <a:pt x="125" y="2072"/>
                  <a:pt x="123" y="2072"/>
                </a:cubicBezTo>
                <a:cubicBezTo>
                  <a:pt x="122" y="2072"/>
                  <a:pt x="122" y="2071"/>
                  <a:pt x="122" y="2069"/>
                </a:cubicBezTo>
                <a:lnTo>
                  <a:pt x="116" y="2086"/>
                </a:lnTo>
                <a:cubicBezTo>
                  <a:pt x="116" y="2086"/>
                  <a:pt x="122" y="2092"/>
                  <a:pt x="116" y="2092"/>
                </a:cubicBezTo>
                <a:cubicBezTo>
                  <a:pt x="100" y="2097"/>
                  <a:pt x="122" y="2103"/>
                  <a:pt x="116" y="2114"/>
                </a:cubicBezTo>
                <a:cubicBezTo>
                  <a:pt x="122" y="2114"/>
                  <a:pt x="116" y="2119"/>
                  <a:pt x="122" y="2119"/>
                </a:cubicBezTo>
                <a:lnTo>
                  <a:pt x="122" y="2125"/>
                </a:lnTo>
                <a:cubicBezTo>
                  <a:pt x="116" y="2125"/>
                  <a:pt x="122" y="2130"/>
                  <a:pt x="116" y="2130"/>
                </a:cubicBezTo>
                <a:lnTo>
                  <a:pt x="122" y="2141"/>
                </a:lnTo>
                <a:lnTo>
                  <a:pt x="116" y="2141"/>
                </a:lnTo>
                <a:cubicBezTo>
                  <a:pt x="116" y="2141"/>
                  <a:pt x="122" y="2141"/>
                  <a:pt x="116" y="2147"/>
                </a:cubicBezTo>
                <a:lnTo>
                  <a:pt x="111" y="2147"/>
                </a:lnTo>
                <a:lnTo>
                  <a:pt x="111" y="2152"/>
                </a:lnTo>
                <a:cubicBezTo>
                  <a:pt x="100" y="2152"/>
                  <a:pt x="111" y="2158"/>
                  <a:pt x="111" y="2158"/>
                </a:cubicBezTo>
                <a:lnTo>
                  <a:pt x="116" y="2158"/>
                </a:lnTo>
                <a:cubicBezTo>
                  <a:pt x="116" y="2158"/>
                  <a:pt x="122" y="2169"/>
                  <a:pt x="116" y="2169"/>
                </a:cubicBezTo>
                <a:lnTo>
                  <a:pt x="111" y="2169"/>
                </a:lnTo>
                <a:cubicBezTo>
                  <a:pt x="111" y="2172"/>
                  <a:pt x="112" y="2172"/>
                  <a:pt x="113" y="2172"/>
                </a:cubicBezTo>
                <a:cubicBezTo>
                  <a:pt x="114" y="2172"/>
                  <a:pt x="114" y="2172"/>
                  <a:pt x="111" y="2175"/>
                </a:cubicBezTo>
                <a:cubicBezTo>
                  <a:pt x="116" y="2175"/>
                  <a:pt x="111" y="2180"/>
                  <a:pt x="111" y="2180"/>
                </a:cubicBezTo>
                <a:cubicBezTo>
                  <a:pt x="111" y="2186"/>
                  <a:pt x="116" y="2186"/>
                  <a:pt x="122" y="2186"/>
                </a:cubicBezTo>
                <a:cubicBezTo>
                  <a:pt x="122" y="2186"/>
                  <a:pt x="111" y="2180"/>
                  <a:pt x="116" y="2180"/>
                </a:cubicBezTo>
                <a:cubicBezTo>
                  <a:pt x="116" y="2180"/>
                  <a:pt x="122" y="2180"/>
                  <a:pt x="122" y="2186"/>
                </a:cubicBezTo>
                <a:cubicBezTo>
                  <a:pt x="122" y="2186"/>
                  <a:pt x="122" y="2197"/>
                  <a:pt x="116" y="2197"/>
                </a:cubicBezTo>
                <a:lnTo>
                  <a:pt x="111" y="2197"/>
                </a:lnTo>
                <a:cubicBezTo>
                  <a:pt x="116" y="2197"/>
                  <a:pt x="116" y="2197"/>
                  <a:pt x="111" y="2202"/>
                </a:cubicBezTo>
                <a:lnTo>
                  <a:pt x="116" y="2202"/>
                </a:lnTo>
                <a:cubicBezTo>
                  <a:pt x="127" y="2202"/>
                  <a:pt x="111" y="2202"/>
                  <a:pt x="111" y="2208"/>
                </a:cubicBezTo>
                <a:lnTo>
                  <a:pt x="116" y="2208"/>
                </a:lnTo>
                <a:cubicBezTo>
                  <a:pt x="116" y="2208"/>
                  <a:pt x="111" y="2213"/>
                  <a:pt x="116" y="2213"/>
                </a:cubicBezTo>
                <a:lnTo>
                  <a:pt x="111" y="2224"/>
                </a:lnTo>
                <a:cubicBezTo>
                  <a:pt x="111" y="2224"/>
                  <a:pt x="111" y="2230"/>
                  <a:pt x="116" y="2230"/>
                </a:cubicBezTo>
                <a:cubicBezTo>
                  <a:pt x="116" y="2227"/>
                  <a:pt x="115" y="2227"/>
                  <a:pt x="114" y="2227"/>
                </a:cubicBezTo>
                <a:cubicBezTo>
                  <a:pt x="114" y="2227"/>
                  <a:pt x="114" y="2227"/>
                  <a:pt x="116" y="2224"/>
                </a:cubicBezTo>
                <a:lnTo>
                  <a:pt x="122" y="2224"/>
                </a:lnTo>
                <a:cubicBezTo>
                  <a:pt x="122" y="2224"/>
                  <a:pt x="127" y="2230"/>
                  <a:pt x="122" y="2230"/>
                </a:cubicBezTo>
                <a:cubicBezTo>
                  <a:pt x="122" y="2230"/>
                  <a:pt x="127" y="2230"/>
                  <a:pt x="127" y="2235"/>
                </a:cubicBezTo>
                <a:lnTo>
                  <a:pt x="122" y="2235"/>
                </a:lnTo>
                <a:lnTo>
                  <a:pt x="122" y="2241"/>
                </a:lnTo>
                <a:lnTo>
                  <a:pt x="116" y="2241"/>
                </a:lnTo>
                <a:cubicBezTo>
                  <a:pt x="122" y="2241"/>
                  <a:pt x="116" y="2241"/>
                  <a:pt x="122" y="2252"/>
                </a:cubicBezTo>
                <a:cubicBezTo>
                  <a:pt x="122" y="2254"/>
                  <a:pt x="123" y="2254"/>
                  <a:pt x="125" y="2254"/>
                </a:cubicBezTo>
                <a:lnTo>
                  <a:pt x="125" y="2254"/>
                </a:lnTo>
                <a:lnTo>
                  <a:pt x="122" y="2258"/>
                </a:lnTo>
                <a:lnTo>
                  <a:pt x="127" y="2258"/>
                </a:lnTo>
                <a:lnTo>
                  <a:pt x="127" y="2263"/>
                </a:lnTo>
                <a:cubicBezTo>
                  <a:pt x="127" y="2263"/>
                  <a:pt x="127" y="2258"/>
                  <a:pt x="138" y="2258"/>
                </a:cubicBezTo>
                <a:lnTo>
                  <a:pt x="138" y="2263"/>
                </a:lnTo>
                <a:cubicBezTo>
                  <a:pt x="138" y="2261"/>
                  <a:pt x="139" y="2261"/>
                  <a:pt x="140" y="2261"/>
                </a:cubicBezTo>
                <a:cubicBezTo>
                  <a:pt x="142" y="2261"/>
                  <a:pt x="144" y="2263"/>
                  <a:pt x="144" y="2263"/>
                </a:cubicBezTo>
                <a:lnTo>
                  <a:pt x="144" y="2269"/>
                </a:lnTo>
                <a:lnTo>
                  <a:pt x="144" y="2280"/>
                </a:lnTo>
                <a:lnTo>
                  <a:pt x="144" y="2285"/>
                </a:lnTo>
                <a:lnTo>
                  <a:pt x="150" y="2285"/>
                </a:lnTo>
                <a:cubicBezTo>
                  <a:pt x="144" y="2285"/>
                  <a:pt x="150" y="2291"/>
                  <a:pt x="144" y="2291"/>
                </a:cubicBezTo>
                <a:cubicBezTo>
                  <a:pt x="144" y="2296"/>
                  <a:pt x="144" y="2296"/>
                  <a:pt x="150" y="2296"/>
                </a:cubicBezTo>
                <a:cubicBezTo>
                  <a:pt x="155" y="2296"/>
                  <a:pt x="150" y="2291"/>
                  <a:pt x="150" y="2291"/>
                </a:cubicBezTo>
                <a:cubicBezTo>
                  <a:pt x="153" y="2291"/>
                  <a:pt x="159" y="2288"/>
                  <a:pt x="163" y="2288"/>
                </a:cubicBezTo>
                <a:cubicBezTo>
                  <a:pt x="165" y="2288"/>
                  <a:pt x="166" y="2289"/>
                  <a:pt x="166" y="2291"/>
                </a:cubicBezTo>
                <a:lnTo>
                  <a:pt x="172" y="2291"/>
                </a:lnTo>
                <a:cubicBezTo>
                  <a:pt x="166" y="2296"/>
                  <a:pt x="166" y="2307"/>
                  <a:pt x="172" y="2307"/>
                </a:cubicBezTo>
                <a:cubicBezTo>
                  <a:pt x="172" y="2307"/>
                  <a:pt x="172" y="2296"/>
                  <a:pt x="177" y="2296"/>
                </a:cubicBezTo>
                <a:cubicBezTo>
                  <a:pt x="177" y="2296"/>
                  <a:pt x="177" y="2307"/>
                  <a:pt x="183" y="2307"/>
                </a:cubicBezTo>
                <a:lnTo>
                  <a:pt x="194" y="2307"/>
                </a:lnTo>
                <a:cubicBezTo>
                  <a:pt x="199" y="2307"/>
                  <a:pt x="199" y="2307"/>
                  <a:pt x="199" y="2313"/>
                </a:cubicBezTo>
                <a:cubicBezTo>
                  <a:pt x="199" y="2313"/>
                  <a:pt x="199" y="2307"/>
                  <a:pt x="205" y="2307"/>
                </a:cubicBezTo>
                <a:cubicBezTo>
                  <a:pt x="199" y="2313"/>
                  <a:pt x="205" y="2313"/>
                  <a:pt x="205" y="2313"/>
                </a:cubicBezTo>
                <a:lnTo>
                  <a:pt x="205" y="2318"/>
                </a:lnTo>
                <a:cubicBezTo>
                  <a:pt x="205" y="2313"/>
                  <a:pt x="210" y="2313"/>
                  <a:pt x="210" y="2313"/>
                </a:cubicBezTo>
                <a:lnTo>
                  <a:pt x="210" y="2313"/>
                </a:lnTo>
                <a:cubicBezTo>
                  <a:pt x="208" y="2316"/>
                  <a:pt x="208" y="2316"/>
                  <a:pt x="208" y="2316"/>
                </a:cubicBezTo>
                <a:cubicBezTo>
                  <a:pt x="209" y="2316"/>
                  <a:pt x="210" y="2316"/>
                  <a:pt x="210" y="2318"/>
                </a:cubicBezTo>
                <a:cubicBezTo>
                  <a:pt x="210" y="2316"/>
                  <a:pt x="213" y="2316"/>
                  <a:pt x="216" y="2316"/>
                </a:cubicBezTo>
                <a:cubicBezTo>
                  <a:pt x="219" y="2316"/>
                  <a:pt x="221" y="2316"/>
                  <a:pt x="221" y="2313"/>
                </a:cubicBezTo>
                <a:lnTo>
                  <a:pt x="221" y="2318"/>
                </a:lnTo>
                <a:cubicBezTo>
                  <a:pt x="221" y="2324"/>
                  <a:pt x="227" y="2324"/>
                  <a:pt x="227" y="2324"/>
                </a:cubicBezTo>
                <a:lnTo>
                  <a:pt x="227" y="2318"/>
                </a:lnTo>
                <a:lnTo>
                  <a:pt x="227" y="2313"/>
                </a:lnTo>
                <a:cubicBezTo>
                  <a:pt x="227" y="2310"/>
                  <a:pt x="227" y="2310"/>
                  <a:pt x="228" y="2310"/>
                </a:cubicBezTo>
                <a:cubicBezTo>
                  <a:pt x="228" y="2310"/>
                  <a:pt x="230" y="2310"/>
                  <a:pt x="233" y="2307"/>
                </a:cubicBezTo>
                <a:lnTo>
                  <a:pt x="233" y="2307"/>
                </a:lnTo>
                <a:cubicBezTo>
                  <a:pt x="233" y="2307"/>
                  <a:pt x="227" y="2318"/>
                  <a:pt x="233" y="2318"/>
                </a:cubicBezTo>
                <a:lnTo>
                  <a:pt x="238" y="2313"/>
                </a:lnTo>
                <a:cubicBezTo>
                  <a:pt x="238" y="2311"/>
                  <a:pt x="239" y="2310"/>
                  <a:pt x="241" y="2309"/>
                </a:cubicBezTo>
                <a:lnTo>
                  <a:pt x="241" y="2309"/>
                </a:lnTo>
                <a:lnTo>
                  <a:pt x="249" y="2313"/>
                </a:lnTo>
                <a:cubicBezTo>
                  <a:pt x="249" y="2313"/>
                  <a:pt x="255" y="2313"/>
                  <a:pt x="255" y="2307"/>
                </a:cubicBezTo>
                <a:cubicBezTo>
                  <a:pt x="255" y="2307"/>
                  <a:pt x="249" y="2296"/>
                  <a:pt x="255" y="2296"/>
                </a:cubicBezTo>
                <a:lnTo>
                  <a:pt x="260" y="2296"/>
                </a:lnTo>
                <a:lnTo>
                  <a:pt x="260" y="2291"/>
                </a:lnTo>
                <a:cubicBezTo>
                  <a:pt x="262" y="2293"/>
                  <a:pt x="263" y="2293"/>
                  <a:pt x="265" y="2293"/>
                </a:cubicBezTo>
                <a:cubicBezTo>
                  <a:pt x="267" y="2293"/>
                  <a:pt x="269" y="2291"/>
                  <a:pt x="277" y="2291"/>
                </a:cubicBezTo>
                <a:cubicBezTo>
                  <a:pt x="271" y="2288"/>
                  <a:pt x="271" y="2288"/>
                  <a:pt x="273" y="2288"/>
                </a:cubicBezTo>
                <a:cubicBezTo>
                  <a:pt x="274" y="2288"/>
                  <a:pt x="277" y="2288"/>
                  <a:pt x="277" y="2285"/>
                </a:cubicBezTo>
                <a:lnTo>
                  <a:pt x="282" y="2291"/>
                </a:lnTo>
                <a:cubicBezTo>
                  <a:pt x="283" y="2291"/>
                  <a:pt x="283" y="2291"/>
                  <a:pt x="283" y="2291"/>
                </a:cubicBezTo>
                <a:lnTo>
                  <a:pt x="283" y="2291"/>
                </a:lnTo>
                <a:cubicBezTo>
                  <a:pt x="283" y="2290"/>
                  <a:pt x="284" y="2289"/>
                  <a:pt x="285" y="2289"/>
                </a:cubicBezTo>
                <a:cubicBezTo>
                  <a:pt x="286" y="2289"/>
                  <a:pt x="287" y="2290"/>
                  <a:pt x="288" y="2291"/>
                </a:cubicBezTo>
                <a:cubicBezTo>
                  <a:pt x="288" y="2293"/>
                  <a:pt x="288" y="2293"/>
                  <a:pt x="288" y="2293"/>
                </a:cubicBezTo>
                <a:cubicBezTo>
                  <a:pt x="288" y="2293"/>
                  <a:pt x="290" y="2291"/>
                  <a:pt x="293" y="2291"/>
                </a:cubicBezTo>
                <a:cubicBezTo>
                  <a:pt x="304" y="2291"/>
                  <a:pt x="294" y="2285"/>
                  <a:pt x="293" y="2280"/>
                </a:cubicBezTo>
                <a:lnTo>
                  <a:pt x="293" y="2280"/>
                </a:lnTo>
                <a:cubicBezTo>
                  <a:pt x="294" y="2284"/>
                  <a:pt x="299" y="2287"/>
                  <a:pt x="302" y="2287"/>
                </a:cubicBezTo>
                <a:cubicBezTo>
                  <a:pt x="304" y="2287"/>
                  <a:pt x="304" y="2287"/>
                  <a:pt x="304" y="2285"/>
                </a:cubicBezTo>
                <a:cubicBezTo>
                  <a:pt x="304" y="2283"/>
                  <a:pt x="303" y="2282"/>
                  <a:pt x="302" y="2281"/>
                </a:cubicBezTo>
                <a:lnTo>
                  <a:pt x="302" y="2281"/>
                </a:lnTo>
                <a:cubicBezTo>
                  <a:pt x="301" y="2282"/>
                  <a:pt x="301" y="2282"/>
                  <a:pt x="300" y="2282"/>
                </a:cubicBezTo>
                <a:cubicBezTo>
                  <a:pt x="299" y="2282"/>
                  <a:pt x="296" y="2281"/>
                  <a:pt x="293" y="2280"/>
                </a:cubicBezTo>
                <a:lnTo>
                  <a:pt x="293" y="2280"/>
                </a:lnTo>
                <a:cubicBezTo>
                  <a:pt x="293" y="2280"/>
                  <a:pt x="293" y="2280"/>
                  <a:pt x="293" y="2280"/>
                </a:cubicBezTo>
                <a:lnTo>
                  <a:pt x="293" y="2280"/>
                </a:lnTo>
                <a:cubicBezTo>
                  <a:pt x="293" y="2280"/>
                  <a:pt x="299" y="2280"/>
                  <a:pt x="302" y="2281"/>
                </a:cubicBezTo>
                <a:lnTo>
                  <a:pt x="302" y="2281"/>
                </a:lnTo>
                <a:cubicBezTo>
                  <a:pt x="304" y="2280"/>
                  <a:pt x="304" y="2275"/>
                  <a:pt x="304" y="2269"/>
                </a:cubicBezTo>
                <a:cubicBezTo>
                  <a:pt x="301" y="2267"/>
                  <a:pt x="300" y="2266"/>
                  <a:pt x="299" y="2266"/>
                </a:cubicBezTo>
                <a:cubicBezTo>
                  <a:pt x="298" y="2266"/>
                  <a:pt x="299" y="2269"/>
                  <a:pt x="288" y="2269"/>
                </a:cubicBezTo>
                <a:cubicBezTo>
                  <a:pt x="288" y="2269"/>
                  <a:pt x="293" y="2280"/>
                  <a:pt x="288" y="2280"/>
                </a:cubicBezTo>
                <a:cubicBezTo>
                  <a:pt x="288" y="2280"/>
                  <a:pt x="288" y="2269"/>
                  <a:pt x="282" y="2269"/>
                </a:cubicBezTo>
                <a:cubicBezTo>
                  <a:pt x="282" y="2268"/>
                  <a:pt x="281" y="2267"/>
                  <a:pt x="281" y="2267"/>
                </a:cubicBezTo>
                <a:cubicBezTo>
                  <a:pt x="278" y="2267"/>
                  <a:pt x="282" y="2280"/>
                  <a:pt x="277" y="2280"/>
                </a:cubicBezTo>
                <a:lnTo>
                  <a:pt x="277" y="2269"/>
                </a:lnTo>
                <a:lnTo>
                  <a:pt x="277" y="2263"/>
                </a:lnTo>
                <a:cubicBezTo>
                  <a:pt x="282" y="2263"/>
                  <a:pt x="288" y="2258"/>
                  <a:pt x="293" y="2252"/>
                </a:cubicBezTo>
                <a:cubicBezTo>
                  <a:pt x="304" y="2252"/>
                  <a:pt x="304" y="2241"/>
                  <a:pt x="310" y="2235"/>
                </a:cubicBezTo>
                <a:lnTo>
                  <a:pt x="310" y="2230"/>
                </a:lnTo>
                <a:lnTo>
                  <a:pt x="316" y="2230"/>
                </a:lnTo>
                <a:cubicBezTo>
                  <a:pt x="316" y="2230"/>
                  <a:pt x="318" y="2232"/>
                  <a:pt x="318" y="2234"/>
                </a:cubicBezTo>
                <a:lnTo>
                  <a:pt x="318" y="2234"/>
                </a:lnTo>
                <a:cubicBezTo>
                  <a:pt x="326" y="2231"/>
                  <a:pt x="343" y="2234"/>
                  <a:pt x="343" y="2224"/>
                </a:cubicBezTo>
                <a:cubicBezTo>
                  <a:pt x="349" y="2224"/>
                  <a:pt x="343" y="2224"/>
                  <a:pt x="349" y="2230"/>
                </a:cubicBezTo>
                <a:cubicBezTo>
                  <a:pt x="349" y="2224"/>
                  <a:pt x="365" y="2224"/>
                  <a:pt x="365" y="2213"/>
                </a:cubicBezTo>
                <a:cubicBezTo>
                  <a:pt x="376" y="2208"/>
                  <a:pt x="376" y="2197"/>
                  <a:pt x="376" y="2186"/>
                </a:cubicBezTo>
                <a:cubicBezTo>
                  <a:pt x="376" y="2186"/>
                  <a:pt x="376" y="2180"/>
                  <a:pt x="371" y="2180"/>
                </a:cubicBezTo>
                <a:cubicBezTo>
                  <a:pt x="376" y="2175"/>
                  <a:pt x="376" y="2152"/>
                  <a:pt x="376" y="2141"/>
                </a:cubicBezTo>
                <a:cubicBezTo>
                  <a:pt x="376" y="2125"/>
                  <a:pt x="371" y="2114"/>
                  <a:pt x="371" y="2103"/>
                </a:cubicBezTo>
                <a:lnTo>
                  <a:pt x="387" y="2092"/>
                </a:lnTo>
                <a:lnTo>
                  <a:pt x="387" y="2097"/>
                </a:lnTo>
                <a:lnTo>
                  <a:pt x="393" y="2086"/>
                </a:lnTo>
                <a:lnTo>
                  <a:pt x="399" y="2086"/>
                </a:lnTo>
                <a:cubicBezTo>
                  <a:pt x="399" y="2086"/>
                  <a:pt x="409" y="2086"/>
                  <a:pt x="408" y="2089"/>
                </a:cubicBezTo>
                <a:lnTo>
                  <a:pt x="408" y="2089"/>
                </a:lnTo>
                <a:lnTo>
                  <a:pt x="426" y="2075"/>
                </a:lnTo>
                <a:lnTo>
                  <a:pt x="432" y="2086"/>
                </a:lnTo>
                <a:cubicBezTo>
                  <a:pt x="440" y="2077"/>
                  <a:pt x="452" y="2066"/>
                  <a:pt x="457" y="2066"/>
                </a:cubicBezTo>
                <a:cubicBezTo>
                  <a:pt x="459" y="2066"/>
                  <a:pt x="459" y="2067"/>
                  <a:pt x="459" y="2069"/>
                </a:cubicBezTo>
                <a:cubicBezTo>
                  <a:pt x="475" y="2059"/>
                  <a:pt x="481" y="2058"/>
                  <a:pt x="500" y="2040"/>
                </a:cubicBezTo>
                <a:lnTo>
                  <a:pt x="500" y="2040"/>
                </a:lnTo>
                <a:cubicBezTo>
                  <a:pt x="500" y="2040"/>
                  <a:pt x="500" y="2040"/>
                  <a:pt x="500" y="2040"/>
                </a:cubicBezTo>
                <a:cubicBezTo>
                  <a:pt x="503" y="2040"/>
                  <a:pt x="510" y="2038"/>
                  <a:pt x="513" y="2038"/>
                </a:cubicBezTo>
                <a:cubicBezTo>
                  <a:pt x="514" y="2038"/>
                  <a:pt x="514" y="2039"/>
                  <a:pt x="509" y="2042"/>
                </a:cubicBezTo>
                <a:cubicBezTo>
                  <a:pt x="526" y="2036"/>
                  <a:pt x="515" y="2031"/>
                  <a:pt x="526" y="2031"/>
                </a:cubicBezTo>
                <a:cubicBezTo>
                  <a:pt x="531" y="2031"/>
                  <a:pt x="531" y="2036"/>
                  <a:pt x="526" y="2042"/>
                </a:cubicBezTo>
                <a:lnTo>
                  <a:pt x="531" y="2036"/>
                </a:lnTo>
                <a:lnTo>
                  <a:pt x="537" y="2031"/>
                </a:lnTo>
                <a:cubicBezTo>
                  <a:pt x="541" y="2031"/>
                  <a:pt x="542" y="2033"/>
                  <a:pt x="546" y="2033"/>
                </a:cubicBezTo>
                <a:cubicBezTo>
                  <a:pt x="547" y="2033"/>
                  <a:pt x="550" y="2032"/>
                  <a:pt x="553" y="2031"/>
                </a:cubicBezTo>
                <a:lnTo>
                  <a:pt x="553" y="2020"/>
                </a:lnTo>
                <a:lnTo>
                  <a:pt x="559" y="2020"/>
                </a:lnTo>
                <a:cubicBezTo>
                  <a:pt x="553" y="2020"/>
                  <a:pt x="559" y="2014"/>
                  <a:pt x="565" y="2014"/>
                </a:cubicBezTo>
                <a:lnTo>
                  <a:pt x="570" y="2009"/>
                </a:lnTo>
                <a:lnTo>
                  <a:pt x="570" y="2009"/>
                </a:lnTo>
                <a:cubicBezTo>
                  <a:pt x="569" y="2010"/>
                  <a:pt x="569" y="2010"/>
                  <a:pt x="569" y="2010"/>
                </a:cubicBezTo>
                <a:cubicBezTo>
                  <a:pt x="570" y="2010"/>
                  <a:pt x="576" y="2007"/>
                  <a:pt x="579" y="2007"/>
                </a:cubicBezTo>
                <a:cubicBezTo>
                  <a:pt x="580" y="2007"/>
                  <a:pt x="581" y="2007"/>
                  <a:pt x="581" y="2009"/>
                </a:cubicBezTo>
                <a:cubicBezTo>
                  <a:pt x="587" y="2003"/>
                  <a:pt x="587" y="2003"/>
                  <a:pt x="598" y="1992"/>
                </a:cubicBezTo>
                <a:lnTo>
                  <a:pt x="592" y="1992"/>
                </a:lnTo>
                <a:cubicBezTo>
                  <a:pt x="596" y="1989"/>
                  <a:pt x="598" y="1989"/>
                  <a:pt x="599" y="1989"/>
                </a:cubicBezTo>
                <a:cubicBezTo>
                  <a:pt x="602" y="1989"/>
                  <a:pt x="600" y="1993"/>
                  <a:pt x="601" y="1993"/>
                </a:cubicBezTo>
                <a:cubicBezTo>
                  <a:pt x="602" y="1993"/>
                  <a:pt x="604" y="1991"/>
                  <a:pt x="609" y="1986"/>
                </a:cubicBezTo>
                <a:cubicBezTo>
                  <a:pt x="625" y="1981"/>
                  <a:pt x="637" y="1964"/>
                  <a:pt x="648" y="1959"/>
                </a:cubicBezTo>
                <a:lnTo>
                  <a:pt x="648" y="1959"/>
                </a:lnTo>
                <a:cubicBezTo>
                  <a:pt x="642" y="1964"/>
                  <a:pt x="648" y="1964"/>
                  <a:pt x="648" y="1964"/>
                </a:cubicBezTo>
                <a:cubicBezTo>
                  <a:pt x="653" y="1959"/>
                  <a:pt x="675" y="1948"/>
                  <a:pt x="681" y="1937"/>
                </a:cubicBezTo>
                <a:lnTo>
                  <a:pt x="681" y="1937"/>
                </a:lnTo>
                <a:cubicBezTo>
                  <a:pt x="648" y="2042"/>
                  <a:pt x="553" y="2313"/>
                  <a:pt x="559" y="2401"/>
                </a:cubicBezTo>
                <a:cubicBezTo>
                  <a:pt x="559" y="2407"/>
                  <a:pt x="559" y="2418"/>
                  <a:pt x="565" y="2418"/>
                </a:cubicBezTo>
                <a:cubicBezTo>
                  <a:pt x="565" y="2424"/>
                  <a:pt x="559" y="2424"/>
                  <a:pt x="559" y="2429"/>
                </a:cubicBezTo>
                <a:cubicBezTo>
                  <a:pt x="560" y="2428"/>
                  <a:pt x="561" y="2427"/>
                  <a:pt x="562" y="2427"/>
                </a:cubicBezTo>
                <a:cubicBezTo>
                  <a:pt x="564" y="2427"/>
                  <a:pt x="565" y="2431"/>
                  <a:pt x="567" y="2431"/>
                </a:cubicBezTo>
                <a:cubicBezTo>
                  <a:pt x="568" y="2431"/>
                  <a:pt x="569" y="2430"/>
                  <a:pt x="570" y="2429"/>
                </a:cubicBezTo>
                <a:lnTo>
                  <a:pt x="570" y="2435"/>
                </a:lnTo>
                <a:cubicBezTo>
                  <a:pt x="570" y="2435"/>
                  <a:pt x="570" y="2429"/>
                  <a:pt x="581" y="2429"/>
                </a:cubicBezTo>
                <a:lnTo>
                  <a:pt x="570" y="2424"/>
                </a:lnTo>
                <a:cubicBezTo>
                  <a:pt x="570" y="2418"/>
                  <a:pt x="581" y="2418"/>
                  <a:pt x="581" y="2418"/>
                </a:cubicBezTo>
                <a:cubicBezTo>
                  <a:pt x="581" y="2407"/>
                  <a:pt x="570" y="2401"/>
                  <a:pt x="581" y="2396"/>
                </a:cubicBezTo>
                <a:cubicBezTo>
                  <a:pt x="581" y="2390"/>
                  <a:pt x="587" y="2390"/>
                  <a:pt x="587" y="2390"/>
                </a:cubicBezTo>
                <a:lnTo>
                  <a:pt x="592" y="2379"/>
                </a:lnTo>
                <a:lnTo>
                  <a:pt x="592" y="2379"/>
                </a:lnTo>
                <a:cubicBezTo>
                  <a:pt x="588" y="2388"/>
                  <a:pt x="590" y="2393"/>
                  <a:pt x="592" y="2395"/>
                </a:cubicBezTo>
                <a:lnTo>
                  <a:pt x="592" y="2395"/>
                </a:lnTo>
                <a:lnTo>
                  <a:pt x="587" y="2407"/>
                </a:lnTo>
                <a:lnTo>
                  <a:pt x="581" y="2429"/>
                </a:lnTo>
                <a:lnTo>
                  <a:pt x="637" y="2451"/>
                </a:lnTo>
                <a:lnTo>
                  <a:pt x="648" y="2401"/>
                </a:lnTo>
                <a:lnTo>
                  <a:pt x="648" y="2396"/>
                </a:lnTo>
                <a:cubicBezTo>
                  <a:pt x="648" y="2396"/>
                  <a:pt x="650" y="2393"/>
                  <a:pt x="652" y="2393"/>
                </a:cubicBezTo>
                <a:cubicBezTo>
                  <a:pt x="652" y="2393"/>
                  <a:pt x="653" y="2394"/>
                  <a:pt x="653" y="2396"/>
                </a:cubicBezTo>
                <a:lnTo>
                  <a:pt x="664" y="2379"/>
                </a:lnTo>
                <a:lnTo>
                  <a:pt x="670" y="2379"/>
                </a:lnTo>
                <a:cubicBezTo>
                  <a:pt x="670" y="2375"/>
                  <a:pt x="670" y="2360"/>
                  <a:pt x="673" y="2360"/>
                </a:cubicBezTo>
                <a:cubicBezTo>
                  <a:pt x="673" y="2360"/>
                  <a:pt x="674" y="2361"/>
                  <a:pt x="675" y="2363"/>
                </a:cubicBezTo>
                <a:cubicBezTo>
                  <a:pt x="675" y="2346"/>
                  <a:pt x="675" y="2341"/>
                  <a:pt x="681" y="2324"/>
                </a:cubicBezTo>
                <a:cubicBezTo>
                  <a:pt x="681" y="2328"/>
                  <a:pt x="682" y="2329"/>
                  <a:pt x="683" y="2329"/>
                </a:cubicBezTo>
                <a:cubicBezTo>
                  <a:pt x="687" y="2329"/>
                  <a:pt x="692" y="2321"/>
                  <a:pt x="693" y="2321"/>
                </a:cubicBezTo>
                <a:lnTo>
                  <a:pt x="693" y="2321"/>
                </a:lnTo>
                <a:cubicBezTo>
                  <a:pt x="693" y="2321"/>
                  <a:pt x="693" y="2322"/>
                  <a:pt x="692" y="2324"/>
                </a:cubicBezTo>
                <a:cubicBezTo>
                  <a:pt x="697" y="2318"/>
                  <a:pt x="692" y="2318"/>
                  <a:pt x="692" y="2313"/>
                </a:cubicBezTo>
                <a:cubicBezTo>
                  <a:pt x="693" y="2311"/>
                  <a:pt x="695" y="2311"/>
                  <a:pt x="695" y="2311"/>
                </a:cubicBezTo>
                <a:cubicBezTo>
                  <a:pt x="697" y="2311"/>
                  <a:pt x="697" y="2314"/>
                  <a:pt x="697" y="2318"/>
                </a:cubicBezTo>
                <a:lnTo>
                  <a:pt x="697" y="2313"/>
                </a:lnTo>
                <a:lnTo>
                  <a:pt x="697" y="2307"/>
                </a:lnTo>
                <a:cubicBezTo>
                  <a:pt x="700" y="2302"/>
                  <a:pt x="702" y="2302"/>
                  <a:pt x="702" y="2302"/>
                </a:cubicBezTo>
                <a:cubicBezTo>
                  <a:pt x="703" y="2302"/>
                  <a:pt x="703" y="2302"/>
                  <a:pt x="703" y="2296"/>
                </a:cubicBezTo>
                <a:lnTo>
                  <a:pt x="697" y="2296"/>
                </a:lnTo>
                <a:lnTo>
                  <a:pt x="703" y="2291"/>
                </a:lnTo>
                <a:lnTo>
                  <a:pt x="703" y="2285"/>
                </a:lnTo>
                <a:lnTo>
                  <a:pt x="703" y="2280"/>
                </a:lnTo>
                <a:cubicBezTo>
                  <a:pt x="703" y="2281"/>
                  <a:pt x="703" y="2281"/>
                  <a:pt x="703" y="2281"/>
                </a:cubicBezTo>
                <a:cubicBezTo>
                  <a:pt x="703" y="2281"/>
                  <a:pt x="703" y="2276"/>
                  <a:pt x="705" y="2276"/>
                </a:cubicBezTo>
                <a:cubicBezTo>
                  <a:pt x="706" y="2276"/>
                  <a:pt x="707" y="2277"/>
                  <a:pt x="708" y="2280"/>
                </a:cubicBezTo>
                <a:cubicBezTo>
                  <a:pt x="708" y="2269"/>
                  <a:pt x="708" y="2269"/>
                  <a:pt x="720" y="2263"/>
                </a:cubicBezTo>
                <a:lnTo>
                  <a:pt x="708" y="2263"/>
                </a:lnTo>
                <a:cubicBezTo>
                  <a:pt x="708" y="2259"/>
                  <a:pt x="710" y="2258"/>
                  <a:pt x="712" y="2258"/>
                </a:cubicBezTo>
                <a:cubicBezTo>
                  <a:pt x="714" y="2258"/>
                  <a:pt x="716" y="2259"/>
                  <a:pt x="718" y="2259"/>
                </a:cubicBezTo>
                <a:cubicBezTo>
                  <a:pt x="719" y="2259"/>
                  <a:pt x="720" y="2259"/>
                  <a:pt x="720" y="2258"/>
                </a:cubicBezTo>
                <a:lnTo>
                  <a:pt x="708" y="2258"/>
                </a:lnTo>
                <a:cubicBezTo>
                  <a:pt x="725" y="2241"/>
                  <a:pt x="720" y="2230"/>
                  <a:pt x="725" y="2224"/>
                </a:cubicBezTo>
                <a:cubicBezTo>
                  <a:pt x="725" y="2225"/>
                  <a:pt x="725" y="2226"/>
                  <a:pt x="725" y="2227"/>
                </a:cubicBezTo>
                <a:lnTo>
                  <a:pt x="725" y="2227"/>
                </a:lnTo>
                <a:cubicBezTo>
                  <a:pt x="727" y="2219"/>
                  <a:pt x="731" y="2206"/>
                  <a:pt x="731" y="2197"/>
                </a:cubicBezTo>
                <a:cubicBezTo>
                  <a:pt x="736" y="2197"/>
                  <a:pt x="736" y="2197"/>
                  <a:pt x="747" y="2180"/>
                </a:cubicBezTo>
                <a:lnTo>
                  <a:pt x="747" y="2169"/>
                </a:lnTo>
                <a:cubicBezTo>
                  <a:pt x="753" y="2158"/>
                  <a:pt x="753" y="2147"/>
                  <a:pt x="753" y="2147"/>
                </a:cubicBezTo>
                <a:lnTo>
                  <a:pt x="753" y="2141"/>
                </a:lnTo>
                <a:lnTo>
                  <a:pt x="747" y="2141"/>
                </a:lnTo>
                <a:cubicBezTo>
                  <a:pt x="758" y="2130"/>
                  <a:pt x="747" y="2119"/>
                  <a:pt x="758" y="2114"/>
                </a:cubicBezTo>
                <a:lnTo>
                  <a:pt x="758" y="2103"/>
                </a:lnTo>
                <a:lnTo>
                  <a:pt x="764" y="2103"/>
                </a:lnTo>
                <a:lnTo>
                  <a:pt x="775" y="2086"/>
                </a:lnTo>
                <a:lnTo>
                  <a:pt x="764" y="2092"/>
                </a:lnTo>
                <a:lnTo>
                  <a:pt x="764" y="2075"/>
                </a:lnTo>
                <a:cubicBezTo>
                  <a:pt x="764" y="2079"/>
                  <a:pt x="764" y="2081"/>
                  <a:pt x="764" y="2081"/>
                </a:cubicBezTo>
                <a:cubicBezTo>
                  <a:pt x="765" y="2081"/>
                  <a:pt x="767" y="2069"/>
                  <a:pt x="775" y="2069"/>
                </a:cubicBezTo>
                <a:cubicBezTo>
                  <a:pt x="775" y="2066"/>
                  <a:pt x="777" y="2064"/>
                  <a:pt x="779" y="2062"/>
                </a:cubicBezTo>
                <a:lnTo>
                  <a:pt x="779" y="2062"/>
                </a:lnTo>
                <a:cubicBezTo>
                  <a:pt x="780" y="2063"/>
                  <a:pt x="780" y="2064"/>
                  <a:pt x="780" y="2064"/>
                </a:cubicBezTo>
                <a:lnTo>
                  <a:pt x="780" y="2058"/>
                </a:lnTo>
                <a:cubicBezTo>
                  <a:pt x="780" y="2060"/>
                  <a:pt x="780" y="2061"/>
                  <a:pt x="779" y="2062"/>
                </a:cubicBezTo>
                <a:lnTo>
                  <a:pt x="779" y="2062"/>
                </a:lnTo>
                <a:cubicBezTo>
                  <a:pt x="778" y="2061"/>
                  <a:pt x="777" y="2058"/>
                  <a:pt x="780" y="2058"/>
                </a:cubicBezTo>
                <a:cubicBezTo>
                  <a:pt x="780" y="2047"/>
                  <a:pt x="786" y="2036"/>
                  <a:pt x="786" y="2036"/>
                </a:cubicBezTo>
                <a:lnTo>
                  <a:pt x="791" y="2036"/>
                </a:lnTo>
                <a:cubicBezTo>
                  <a:pt x="791" y="2020"/>
                  <a:pt x="791" y="2031"/>
                  <a:pt x="803" y="2014"/>
                </a:cubicBezTo>
                <a:lnTo>
                  <a:pt x="803" y="2009"/>
                </a:lnTo>
                <a:lnTo>
                  <a:pt x="808" y="2003"/>
                </a:lnTo>
                <a:lnTo>
                  <a:pt x="803" y="2003"/>
                </a:lnTo>
                <a:cubicBezTo>
                  <a:pt x="803" y="1992"/>
                  <a:pt x="803" y="1992"/>
                  <a:pt x="808" y="1986"/>
                </a:cubicBezTo>
                <a:cubicBezTo>
                  <a:pt x="808" y="1975"/>
                  <a:pt x="819" y="1975"/>
                  <a:pt x="819" y="1959"/>
                </a:cubicBezTo>
                <a:cubicBezTo>
                  <a:pt x="819" y="1948"/>
                  <a:pt x="830" y="1953"/>
                  <a:pt x="830" y="1937"/>
                </a:cubicBezTo>
                <a:lnTo>
                  <a:pt x="830" y="1931"/>
                </a:lnTo>
                <a:lnTo>
                  <a:pt x="836" y="1931"/>
                </a:lnTo>
                <a:lnTo>
                  <a:pt x="830" y="1926"/>
                </a:lnTo>
                <a:lnTo>
                  <a:pt x="836" y="1926"/>
                </a:lnTo>
                <a:cubicBezTo>
                  <a:pt x="841" y="1926"/>
                  <a:pt x="841" y="1909"/>
                  <a:pt x="847" y="1903"/>
                </a:cubicBezTo>
                <a:lnTo>
                  <a:pt x="841" y="1903"/>
                </a:lnTo>
                <a:cubicBezTo>
                  <a:pt x="836" y="1876"/>
                  <a:pt x="863" y="1865"/>
                  <a:pt x="869" y="1815"/>
                </a:cubicBezTo>
                <a:lnTo>
                  <a:pt x="874" y="1815"/>
                </a:lnTo>
                <a:lnTo>
                  <a:pt x="874" y="1809"/>
                </a:lnTo>
                <a:cubicBezTo>
                  <a:pt x="877" y="1809"/>
                  <a:pt x="879" y="1809"/>
                  <a:pt x="880" y="1809"/>
                </a:cubicBezTo>
                <a:lnTo>
                  <a:pt x="880" y="1809"/>
                </a:lnTo>
                <a:cubicBezTo>
                  <a:pt x="890" y="1801"/>
                  <a:pt x="888" y="1807"/>
                  <a:pt x="902" y="1793"/>
                </a:cubicBezTo>
                <a:lnTo>
                  <a:pt x="913" y="1787"/>
                </a:lnTo>
                <a:lnTo>
                  <a:pt x="919" y="1787"/>
                </a:lnTo>
                <a:lnTo>
                  <a:pt x="930" y="1771"/>
                </a:lnTo>
                <a:lnTo>
                  <a:pt x="930" y="1782"/>
                </a:lnTo>
                <a:cubicBezTo>
                  <a:pt x="946" y="1765"/>
                  <a:pt x="952" y="1771"/>
                  <a:pt x="969" y="1759"/>
                </a:cubicBezTo>
                <a:lnTo>
                  <a:pt x="969" y="1765"/>
                </a:lnTo>
                <a:cubicBezTo>
                  <a:pt x="980" y="1754"/>
                  <a:pt x="980" y="1765"/>
                  <a:pt x="996" y="1743"/>
                </a:cubicBezTo>
                <a:lnTo>
                  <a:pt x="1002" y="1737"/>
                </a:lnTo>
                <a:lnTo>
                  <a:pt x="1007" y="1737"/>
                </a:lnTo>
                <a:lnTo>
                  <a:pt x="1007" y="1732"/>
                </a:lnTo>
                <a:cubicBezTo>
                  <a:pt x="1024" y="1732"/>
                  <a:pt x="1029" y="1726"/>
                  <a:pt x="1040" y="1715"/>
                </a:cubicBezTo>
                <a:lnTo>
                  <a:pt x="1035" y="1710"/>
                </a:lnTo>
                <a:cubicBezTo>
                  <a:pt x="1057" y="1682"/>
                  <a:pt x="1096" y="1676"/>
                  <a:pt x="1123" y="1654"/>
                </a:cubicBezTo>
                <a:lnTo>
                  <a:pt x="1123" y="1660"/>
                </a:lnTo>
                <a:lnTo>
                  <a:pt x="1135" y="1649"/>
                </a:lnTo>
                <a:cubicBezTo>
                  <a:pt x="1140" y="1649"/>
                  <a:pt x="1135" y="1654"/>
                  <a:pt x="1135" y="1654"/>
                </a:cubicBezTo>
                <a:lnTo>
                  <a:pt x="1135" y="1654"/>
                </a:lnTo>
                <a:cubicBezTo>
                  <a:pt x="1146" y="1643"/>
                  <a:pt x="1135" y="1649"/>
                  <a:pt x="1151" y="1632"/>
                </a:cubicBezTo>
                <a:cubicBezTo>
                  <a:pt x="1154" y="1632"/>
                  <a:pt x="1155" y="1633"/>
                  <a:pt x="1156" y="1634"/>
                </a:cubicBezTo>
                <a:lnTo>
                  <a:pt x="1156" y="1634"/>
                </a:lnTo>
                <a:cubicBezTo>
                  <a:pt x="1169" y="1622"/>
                  <a:pt x="1182" y="1613"/>
                  <a:pt x="1195" y="1605"/>
                </a:cubicBezTo>
                <a:cubicBezTo>
                  <a:pt x="1201" y="1599"/>
                  <a:pt x="1206" y="1599"/>
                  <a:pt x="1218" y="1593"/>
                </a:cubicBezTo>
                <a:cubicBezTo>
                  <a:pt x="1229" y="1704"/>
                  <a:pt x="1245" y="1843"/>
                  <a:pt x="1262" y="1953"/>
                </a:cubicBezTo>
                <a:lnTo>
                  <a:pt x="1262" y="1964"/>
                </a:lnTo>
                <a:lnTo>
                  <a:pt x="1262" y="1975"/>
                </a:lnTo>
                <a:cubicBezTo>
                  <a:pt x="1262" y="1975"/>
                  <a:pt x="1262" y="2003"/>
                  <a:pt x="1273" y="2036"/>
                </a:cubicBezTo>
                <a:cubicBezTo>
                  <a:pt x="1273" y="2042"/>
                  <a:pt x="1262" y="2047"/>
                  <a:pt x="1262" y="2058"/>
                </a:cubicBezTo>
                <a:lnTo>
                  <a:pt x="1256" y="2064"/>
                </a:lnTo>
                <a:cubicBezTo>
                  <a:pt x="1256" y="2069"/>
                  <a:pt x="1256" y="2075"/>
                  <a:pt x="1251" y="2086"/>
                </a:cubicBezTo>
                <a:cubicBezTo>
                  <a:pt x="1251" y="2092"/>
                  <a:pt x="1245" y="2097"/>
                  <a:pt x="1245" y="2103"/>
                </a:cubicBezTo>
                <a:cubicBezTo>
                  <a:pt x="1237" y="2110"/>
                  <a:pt x="1232" y="2116"/>
                  <a:pt x="1230" y="2116"/>
                </a:cubicBezTo>
                <a:lnTo>
                  <a:pt x="1230" y="2116"/>
                </a:lnTo>
                <a:cubicBezTo>
                  <a:pt x="1230" y="2115"/>
                  <a:pt x="1229" y="2114"/>
                  <a:pt x="1229" y="2114"/>
                </a:cubicBezTo>
                <a:lnTo>
                  <a:pt x="1229" y="2114"/>
                </a:lnTo>
                <a:cubicBezTo>
                  <a:pt x="1229" y="2115"/>
                  <a:pt x="1229" y="2116"/>
                  <a:pt x="1230" y="2116"/>
                </a:cubicBezTo>
                <a:cubicBezTo>
                  <a:pt x="1230" y="2116"/>
                  <a:pt x="1230" y="2116"/>
                  <a:pt x="1230" y="2116"/>
                </a:cubicBezTo>
                <a:lnTo>
                  <a:pt x="1230" y="2116"/>
                </a:lnTo>
                <a:cubicBezTo>
                  <a:pt x="1231" y="2121"/>
                  <a:pt x="1223" y="2125"/>
                  <a:pt x="1223" y="2125"/>
                </a:cubicBezTo>
                <a:cubicBezTo>
                  <a:pt x="1223" y="2125"/>
                  <a:pt x="980" y="2473"/>
                  <a:pt x="969" y="2584"/>
                </a:cubicBezTo>
                <a:cubicBezTo>
                  <a:pt x="969" y="2590"/>
                  <a:pt x="969" y="2595"/>
                  <a:pt x="974" y="2595"/>
                </a:cubicBezTo>
                <a:cubicBezTo>
                  <a:pt x="974" y="2598"/>
                  <a:pt x="973" y="2599"/>
                  <a:pt x="972" y="2600"/>
                </a:cubicBezTo>
                <a:lnTo>
                  <a:pt x="972" y="2600"/>
                </a:lnTo>
                <a:cubicBezTo>
                  <a:pt x="971" y="2600"/>
                  <a:pt x="971" y="2599"/>
                  <a:pt x="971" y="2599"/>
                </a:cubicBezTo>
                <a:cubicBezTo>
                  <a:pt x="970" y="2599"/>
                  <a:pt x="969" y="2600"/>
                  <a:pt x="969" y="2601"/>
                </a:cubicBezTo>
                <a:cubicBezTo>
                  <a:pt x="969" y="2601"/>
                  <a:pt x="970" y="2601"/>
                  <a:pt x="972" y="2600"/>
                </a:cubicBezTo>
                <a:lnTo>
                  <a:pt x="972" y="2600"/>
                </a:lnTo>
                <a:cubicBezTo>
                  <a:pt x="973" y="2601"/>
                  <a:pt x="974" y="2605"/>
                  <a:pt x="976" y="2605"/>
                </a:cubicBezTo>
                <a:cubicBezTo>
                  <a:pt x="977" y="2605"/>
                  <a:pt x="978" y="2604"/>
                  <a:pt x="980" y="2601"/>
                </a:cubicBezTo>
                <a:lnTo>
                  <a:pt x="980" y="2612"/>
                </a:lnTo>
                <a:cubicBezTo>
                  <a:pt x="980" y="2612"/>
                  <a:pt x="980" y="2601"/>
                  <a:pt x="985" y="2601"/>
                </a:cubicBezTo>
                <a:lnTo>
                  <a:pt x="980" y="2595"/>
                </a:lnTo>
                <a:lnTo>
                  <a:pt x="985" y="2590"/>
                </a:lnTo>
                <a:cubicBezTo>
                  <a:pt x="985" y="2584"/>
                  <a:pt x="980" y="2573"/>
                  <a:pt x="985" y="2567"/>
                </a:cubicBezTo>
                <a:cubicBezTo>
                  <a:pt x="989" y="2566"/>
                  <a:pt x="991" y="2565"/>
                  <a:pt x="993" y="2565"/>
                </a:cubicBezTo>
                <a:cubicBezTo>
                  <a:pt x="996" y="2565"/>
                  <a:pt x="996" y="2567"/>
                  <a:pt x="996" y="2567"/>
                </a:cubicBezTo>
                <a:lnTo>
                  <a:pt x="1002" y="2562"/>
                </a:lnTo>
                <a:lnTo>
                  <a:pt x="1002" y="2562"/>
                </a:lnTo>
                <a:cubicBezTo>
                  <a:pt x="996" y="2567"/>
                  <a:pt x="996" y="2573"/>
                  <a:pt x="1002" y="2573"/>
                </a:cubicBezTo>
                <a:cubicBezTo>
                  <a:pt x="1004" y="2570"/>
                  <a:pt x="1004" y="2570"/>
                  <a:pt x="1004" y="2570"/>
                </a:cubicBezTo>
                <a:cubicBezTo>
                  <a:pt x="1003" y="2570"/>
                  <a:pt x="1002" y="2570"/>
                  <a:pt x="1002" y="2567"/>
                </a:cubicBezTo>
                <a:cubicBezTo>
                  <a:pt x="1002" y="2566"/>
                  <a:pt x="1002" y="2565"/>
                  <a:pt x="1003" y="2565"/>
                </a:cubicBezTo>
                <a:cubicBezTo>
                  <a:pt x="1005" y="2565"/>
                  <a:pt x="1007" y="2567"/>
                  <a:pt x="1007" y="2567"/>
                </a:cubicBezTo>
                <a:lnTo>
                  <a:pt x="1013" y="2562"/>
                </a:lnTo>
                <a:lnTo>
                  <a:pt x="1013" y="2556"/>
                </a:lnTo>
                <a:cubicBezTo>
                  <a:pt x="1024" y="2556"/>
                  <a:pt x="1013" y="2540"/>
                  <a:pt x="1029" y="2540"/>
                </a:cubicBezTo>
                <a:lnTo>
                  <a:pt x="996" y="2590"/>
                </a:lnTo>
                <a:lnTo>
                  <a:pt x="980" y="2612"/>
                </a:lnTo>
                <a:lnTo>
                  <a:pt x="1029" y="2639"/>
                </a:lnTo>
                <a:lnTo>
                  <a:pt x="1057" y="2595"/>
                </a:lnTo>
                <a:cubicBezTo>
                  <a:pt x="1057" y="2595"/>
                  <a:pt x="1060" y="2593"/>
                  <a:pt x="1061" y="2593"/>
                </a:cubicBezTo>
                <a:cubicBezTo>
                  <a:pt x="1062" y="2593"/>
                  <a:pt x="1063" y="2593"/>
                  <a:pt x="1063" y="2595"/>
                </a:cubicBezTo>
                <a:lnTo>
                  <a:pt x="1068" y="2584"/>
                </a:lnTo>
                <a:lnTo>
                  <a:pt x="1079" y="2584"/>
                </a:lnTo>
                <a:cubicBezTo>
                  <a:pt x="1084" y="2574"/>
                  <a:pt x="1085" y="2561"/>
                  <a:pt x="1088" y="2561"/>
                </a:cubicBezTo>
                <a:cubicBezTo>
                  <a:pt x="1089" y="2561"/>
                  <a:pt x="1090" y="2561"/>
                  <a:pt x="1090" y="2562"/>
                </a:cubicBezTo>
                <a:cubicBezTo>
                  <a:pt x="1090" y="2545"/>
                  <a:pt x="1096" y="2540"/>
                  <a:pt x="1107" y="2529"/>
                </a:cubicBezTo>
                <a:cubicBezTo>
                  <a:pt x="1107" y="2531"/>
                  <a:pt x="1107" y="2532"/>
                  <a:pt x="1108" y="2532"/>
                </a:cubicBezTo>
                <a:cubicBezTo>
                  <a:pt x="1110" y="2532"/>
                  <a:pt x="1113" y="2528"/>
                  <a:pt x="1114" y="2528"/>
                </a:cubicBezTo>
                <a:lnTo>
                  <a:pt x="1114" y="2528"/>
                </a:lnTo>
                <a:cubicBezTo>
                  <a:pt x="1114" y="2528"/>
                  <a:pt x="1114" y="2529"/>
                  <a:pt x="1112" y="2534"/>
                </a:cubicBezTo>
                <a:cubicBezTo>
                  <a:pt x="1118" y="2529"/>
                  <a:pt x="1112" y="2529"/>
                  <a:pt x="1118" y="2518"/>
                </a:cubicBezTo>
                <a:cubicBezTo>
                  <a:pt x="1119" y="2516"/>
                  <a:pt x="1121" y="2515"/>
                  <a:pt x="1121" y="2515"/>
                </a:cubicBezTo>
                <a:cubicBezTo>
                  <a:pt x="1123" y="2515"/>
                  <a:pt x="1123" y="2521"/>
                  <a:pt x="1123" y="2529"/>
                </a:cubicBezTo>
                <a:lnTo>
                  <a:pt x="1123" y="2518"/>
                </a:lnTo>
                <a:lnTo>
                  <a:pt x="1123" y="2512"/>
                </a:lnTo>
                <a:cubicBezTo>
                  <a:pt x="1126" y="2509"/>
                  <a:pt x="1128" y="2509"/>
                  <a:pt x="1128" y="2509"/>
                </a:cubicBezTo>
                <a:cubicBezTo>
                  <a:pt x="1129" y="2509"/>
                  <a:pt x="1129" y="2509"/>
                  <a:pt x="1129" y="2507"/>
                </a:cubicBezTo>
                <a:lnTo>
                  <a:pt x="1123" y="2501"/>
                </a:lnTo>
                <a:lnTo>
                  <a:pt x="1129" y="2501"/>
                </a:lnTo>
                <a:lnTo>
                  <a:pt x="1129" y="2490"/>
                </a:lnTo>
                <a:lnTo>
                  <a:pt x="1129" y="2484"/>
                </a:lnTo>
                <a:cubicBezTo>
                  <a:pt x="1129" y="2486"/>
                  <a:pt x="1129" y="2486"/>
                  <a:pt x="1130" y="2486"/>
                </a:cubicBezTo>
                <a:cubicBezTo>
                  <a:pt x="1132" y="2486"/>
                  <a:pt x="1137" y="2483"/>
                  <a:pt x="1139" y="2483"/>
                </a:cubicBezTo>
                <a:cubicBezTo>
                  <a:pt x="1140" y="2483"/>
                  <a:pt x="1140" y="2483"/>
                  <a:pt x="1140" y="2484"/>
                </a:cubicBezTo>
                <a:cubicBezTo>
                  <a:pt x="1140" y="2479"/>
                  <a:pt x="1140" y="2479"/>
                  <a:pt x="1146" y="2473"/>
                </a:cubicBezTo>
                <a:lnTo>
                  <a:pt x="1140" y="2473"/>
                </a:lnTo>
                <a:cubicBezTo>
                  <a:pt x="1142" y="2467"/>
                  <a:pt x="1144" y="2465"/>
                  <a:pt x="1144" y="2465"/>
                </a:cubicBezTo>
                <a:cubicBezTo>
                  <a:pt x="1145" y="2465"/>
                  <a:pt x="1145" y="2466"/>
                  <a:pt x="1145" y="2466"/>
                </a:cubicBezTo>
                <a:cubicBezTo>
                  <a:pt x="1146" y="2466"/>
                  <a:pt x="1146" y="2466"/>
                  <a:pt x="1146" y="2462"/>
                </a:cubicBezTo>
                <a:lnTo>
                  <a:pt x="1140" y="2462"/>
                </a:lnTo>
                <a:cubicBezTo>
                  <a:pt x="1151" y="2457"/>
                  <a:pt x="1146" y="2446"/>
                  <a:pt x="1157" y="2435"/>
                </a:cubicBezTo>
                <a:lnTo>
                  <a:pt x="1157" y="2446"/>
                </a:lnTo>
                <a:cubicBezTo>
                  <a:pt x="1168" y="2435"/>
                  <a:pt x="1173" y="2424"/>
                  <a:pt x="1173" y="2407"/>
                </a:cubicBezTo>
                <a:cubicBezTo>
                  <a:pt x="1179" y="2407"/>
                  <a:pt x="1179" y="2407"/>
                  <a:pt x="1184" y="2401"/>
                </a:cubicBezTo>
                <a:cubicBezTo>
                  <a:pt x="1195" y="2396"/>
                  <a:pt x="1195" y="2396"/>
                  <a:pt x="1184" y="2390"/>
                </a:cubicBezTo>
                <a:cubicBezTo>
                  <a:pt x="1193" y="2381"/>
                  <a:pt x="1195" y="2372"/>
                  <a:pt x="1198" y="2372"/>
                </a:cubicBezTo>
                <a:cubicBezTo>
                  <a:pt x="1199" y="2372"/>
                  <a:pt x="1200" y="2373"/>
                  <a:pt x="1201" y="2374"/>
                </a:cubicBezTo>
                <a:lnTo>
                  <a:pt x="1206" y="2368"/>
                </a:lnTo>
                <a:lnTo>
                  <a:pt x="1201" y="2368"/>
                </a:lnTo>
                <a:cubicBezTo>
                  <a:pt x="1218" y="2363"/>
                  <a:pt x="1206" y="2346"/>
                  <a:pt x="1223" y="2341"/>
                </a:cubicBezTo>
                <a:lnTo>
                  <a:pt x="1223" y="2335"/>
                </a:lnTo>
                <a:lnTo>
                  <a:pt x="1229" y="2341"/>
                </a:lnTo>
                <a:lnTo>
                  <a:pt x="1240" y="2318"/>
                </a:lnTo>
                <a:lnTo>
                  <a:pt x="1234" y="2318"/>
                </a:lnTo>
                <a:cubicBezTo>
                  <a:pt x="1234" y="2313"/>
                  <a:pt x="1234" y="2313"/>
                  <a:pt x="1240" y="2307"/>
                </a:cubicBezTo>
                <a:cubicBezTo>
                  <a:pt x="1240" y="2310"/>
                  <a:pt x="1240" y="2310"/>
                  <a:pt x="1241" y="2310"/>
                </a:cubicBezTo>
                <a:cubicBezTo>
                  <a:pt x="1244" y="2310"/>
                  <a:pt x="1251" y="2296"/>
                  <a:pt x="1251" y="2296"/>
                </a:cubicBezTo>
                <a:cubicBezTo>
                  <a:pt x="1256" y="2291"/>
                  <a:pt x="1256" y="2296"/>
                  <a:pt x="1262" y="2285"/>
                </a:cubicBezTo>
                <a:cubicBezTo>
                  <a:pt x="1262" y="2280"/>
                  <a:pt x="1267" y="2269"/>
                  <a:pt x="1278" y="2263"/>
                </a:cubicBezTo>
                <a:lnTo>
                  <a:pt x="1284" y="2263"/>
                </a:lnTo>
                <a:cubicBezTo>
                  <a:pt x="1295" y="2390"/>
                  <a:pt x="1317" y="2529"/>
                  <a:pt x="1339" y="2617"/>
                </a:cubicBezTo>
                <a:cubicBezTo>
                  <a:pt x="1323" y="2623"/>
                  <a:pt x="1312" y="2639"/>
                  <a:pt x="1295" y="2656"/>
                </a:cubicBezTo>
                <a:cubicBezTo>
                  <a:pt x="1267" y="2695"/>
                  <a:pt x="1278" y="2750"/>
                  <a:pt x="1295" y="2761"/>
                </a:cubicBezTo>
                <a:lnTo>
                  <a:pt x="1312" y="2761"/>
                </a:lnTo>
                <a:cubicBezTo>
                  <a:pt x="1312" y="2761"/>
                  <a:pt x="1306" y="2767"/>
                  <a:pt x="1312" y="2767"/>
                </a:cubicBezTo>
                <a:lnTo>
                  <a:pt x="1323" y="2767"/>
                </a:lnTo>
                <a:cubicBezTo>
                  <a:pt x="1323" y="2767"/>
                  <a:pt x="1312" y="2767"/>
                  <a:pt x="1317" y="2761"/>
                </a:cubicBezTo>
                <a:lnTo>
                  <a:pt x="1334" y="2761"/>
                </a:lnTo>
                <a:cubicBezTo>
                  <a:pt x="1339" y="2761"/>
                  <a:pt x="1323" y="2761"/>
                  <a:pt x="1339" y="2756"/>
                </a:cubicBezTo>
                <a:lnTo>
                  <a:pt x="1339" y="2778"/>
                </a:lnTo>
                <a:cubicBezTo>
                  <a:pt x="1339" y="2783"/>
                  <a:pt x="1339" y="2789"/>
                  <a:pt x="1345" y="2794"/>
                </a:cubicBezTo>
                <a:lnTo>
                  <a:pt x="1339" y="2794"/>
                </a:lnTo>
                <a:cubicBezTo>
                  <a:pt x="1339" y="2794"/>
                  <a:pt x="1350" y="2794"/>
                  <a:pt x="1339" y="2805"/>
                </a:cubicBezTo>
                <a:cubicBezTo>
                  <a:pt x="1345" y="2805"/>
                  <a:pt x="1345" y="2805"/>
                  <a:pt x="1345" y="2811"/>
                </a:cubicBezTo>
                <a:cubicBezTo>
                  <a:pt x="1339" y="2811"/>
                  <a:pt x="1339" y="2816"/>
                  <a:pt x="1339" y="2816"/>
                </a:cubicBezTo>
                <a:lnTo>
                  <a:pt x="1345" y="2816"/>
                </a:lnTo>
                <a:lnTo>
                  <a:pt x="1339" y="2822"/>
                </a:lnTo>
                <a:lnTo>
                  <a:pt x="1345" y="2822"/>
                </a:lnTo>
                <a:lnTo>
                  <a:pt x="1339" y="2833"/>
                </a:lnTo>
                <a:lnTo>
                  <a:pt x="1350" y="2833"/>
                </a:lnTo>
                <a:lnTo>
                  <a:pt x="1350" y="2839"/>
                </a:lnTo>
                <a:cubicBezTo>
                  <a:pt x="1361" y="2839"/>
                  <a:pt x="1345" y="2844"/>
                  <a:pt x="1350" y="2844"/>
                </a:cubicBezTo>
                <a:cubicBezTo>
                  <a:pt x="1350" y="2847"/>
                  <a:pt x="1353" y="2847"/>
                  <a:pt x="1356" y="2847"/>
                </a:cubicBezTo>
                <a:cubicBezTo>
                  <a:pt x="1359" y="2847"/>
                  <a:pt x="1361" y="2847"/>
                  <a:pt x="1361" y="2850"/>
                </a:cubicBezTo>
                <a:lnTo>
                  <a:pt x="1350" y="2850"/>
                </a:lnTo>
                <a:cubicBezTo>
                  <a:pt x="1350" y="2850"/>
                  <a:pt x="1355" y="2855"/>
                  <a:pt x="1359" y="2855"/>
                </a:cubicBezTo>
                <a:cubicBezTo>
                  <a:pt x="1360" y="2855"/>
                  <a:pt x="1361" y="2853"/>
                  <a:pt x="1361" y="2850"/>
                </a:cubicBezTo>
                <a:lnTo>
                  <a:pt x="1361" y="2850"/>
                </a:lnTo>
                <a:cubicBezTo>
                  <a:pt x="1361" y="2861"/>
                  <a:pt x="1350" y="2861"/>
                  <a:pt x="1350" y="2861"/>
                </a:cubicBezTo>
                <a:lnTo>
                  <a:pt x="1361" y="2861"/>
                </a:lnTo>
                <a:cubicBezTo>
                  <a:pt x="1361" y="2861"/>
                  <a:pt x="1367" y="2861"/>
                  <a:pt x="1361" y="2866"/>
                </a:cubicBezTo>
                <a:lnTo>
                  <a:pt x="1367" y="2866"/>
                </a:lnTo>
                <a:cubicBezTo>
                  <a:pt x="1367" y="2869"/>
                  <a:pt x="1368" y="2869"/>
                  <a:pt x="1370" y="2869"/>
                </a:cubicBezTo>
                <a:cubicBezTo>
                  <a:pt x="1371" y="2869"/>
                  <a:pt x="1372" y="2869"/>
                  <a:pt x="1372" y="2872"/>
                </a:cubicBezTo>
                <a:lnTo>
                  <a:pt x="1372" y="2877"/>
                </a:lnTo>
                <a:lnTo>
                  <a:pt x="1378" y="2888"/>
                </a:lnTo>
                <a:lnTo>
                  <a:pt x="1389" y="2888"/>
                </a:lnTo>
                <a:cubicBezTo>
                  <a:pt x="1384" y="2891"/>
                  <a:pt x="1384" y="2891"/>
                  <a:pt x="1385" y="2891"/>
                </a:cubicBezTo>
                <a:cubicBezTo>
                  <a:pt x="1386" y="2891"/>
                  <a:pt x="1389" y="2891"/>
                  <a:pt x="1389" y="2894"/>
                </a:cubicBezTo>
                <a:lnTo>
                  <a:pt x="1395" y="2894"/>
                </a:lnTo>
                <a:lnTo>
                  <a:pt x="1395" y="2899"/>
                </a:lnTo>
                <a:cubicBezTo>
                  <a:pt x="1395" y="2899"/>
                  <a:pt x="1395" y="2894"/>
                  <a:pt x="1400" y="2894"/>
                </a:cubicBezTo>
                <a:lnTo>
                  <a:pt x="1406" y="2894"/>
                </a:lnTo>
                <a:lnTo>
                  <a:pt x="1406" y="2899"/>
                </a:lnTo>
                <a:lnTo>
                  <a:pt x="1417" y="2899"/>
                </a:lnTo>
                <a:lnTo>
                  <a:pt x="1417" y="2905"/>
                </a:lnTo>
                <a:lnTo>
                  <a:pt x="1422" y="2905"/>
                </a:lnTo>
                <a:cubicBezTo>
                  <a:pt x="1426" y="2905"/>
                  <a:pt x="1427" y="2910"/>
                  <a:pt x="1428" y="2910"/>
                </a:cubicBezTo>
                <a:cubicBezTo>
                  <a:pt x="1428" y="2910"/>
                  <a:pt x="1428" y="2909"/>
                  <a:pt x="1428" y="2905"/>
                </a:cubicBezTo>
                <a:cubicBezTo>
                  <a:pt x="1429" y="2904"/>
                  <a:pt x="1429" y="2904"/>
                  <a:pt x="1430" y="2904"/>
                </a:cubicBezTo>
                <a:cubicBezTo>
                  <a:pt x="1431" y="2904"/>
                  <a:pt x="1430" y="2909"/>
                  <a:pt x="1431" y="2909"/>
                </a:cubicBezTo>
                <a:cubicBezTo>
                  <a:pt x="1431" y="2909"/>
                  <a:pt x="1432" y="2908"/>
                  <a:pt x="1433" y="2905"/>
                </a:cubicBezTo>
                <a:lnTo>
                  <a:pt x="1433" y="2916"/>
                </a:lnTo>
                <a:lnTo>
                  <a:pt x="1433" y="2922"/>
                </a:lnTo>
                <a:cubicBezTo>
                  <a:pt x="1433" y="2924"/>
                  <a:pt x="1436" y="2924"/>
                  <a:pt x="1439" y="2924"/>
                </a:cubicBezTo>
                <a:cubicBezTo>
                  <a:pt x="1442" y="2924"/>
                  <a:pt x="1444" y="2924"/>
                  <a:pt x="1444" y="2927"/>
                </a:cubicBezTo>
                <a:lnTo>
                  <a:pt x="1444" y="2922"/>
                </a:lnTo>
                <a:cubicBezTo>
                  <a:pt x="1446" y="2917"/>
                  <a:pt x="1448" y="2915"/>
                  <a:pt x="1449" y="2915"/>
                </a:cubicBezTo>
                <a:cubicBezTo>
                  <a:pt x="1452" y="2915"/>
                  <a:pt x="1456" y="2922"/>
                  <a:pt x="1459" y="2922"/>
                </a:cubicBezTo>
                <a:cubicBezTo>
                  <a:pt x="1460" y="2922"/>
                  <a:pt x="1460" y="2922"/>
                  <a:pt x="1461" y="2922"/>
                </a:cubicBezTo>
                <a:lnTo>
                  <a:pt x="1461" y="2927"/>
                </a:lnTo>
                <a:cubicBezTo>
                  <a:pt x="1461" y="2927"/>
                  <a:pt x="1461" y="2922"/>
                  <a:pt x="1472" y="2922"/>
                </a:cubicBezTo>
                <a:lnTo>
                  <a:pt x="1472" y="2927"/>
                </a:lnTo>
                <a:cubicBezTo>
                  <a:pt x="1478" y="2927"/>
                  <a:pt x="1478" y="2922"/>
                  <a:pt x="1483" y="2922"/>
                </a:cubicBezTo>
                <a:lnTo>
                  <a:pt x="1489" y="2922"/>
                </a:lnTo>
                <a:lnTo>
                  <a:pt x="1489" y="2927"/>
                </a:lnTo>
                <a:cubicBezTo>
                  <a:pt x="1489" y="2927"/>
                  <a:pt x="1494" y="2925"/>
                  <a:pt x="1497" y="2925"/>
                </a:cubicBezTo>
                <a:cubicBezTo>
                  <a:pt x="1499" y="2925"/>
                  <a:pt x="1500" y="2925"/>
                  <a:pt x="1500" y="2927"/>
                </a:cubicBezTo>
                <a:lnTo>
                  <a:pt x="1500" y="2922"/>
                </a:lnTo>
                <a:cubicBezTo>
                  <a:pt x="1501" y="2923"/>
                  <a:pt x="1502" y="2923"/>
                  <a:pt x="1503" y="2923"/>
                </a:cubicBezTo>
                <a:cubicBezTo>
                  <a:pt x="1505" y="2923"/>
                  <a:pt x="1505" y="2920"/>
                  <a:pt x="1505" y="2920"/>
                </a:cubicBezTo>
                <a:cubicBezTo>
                  <a:pt x="1505" y="2920"/>
                  <a:pt x="1505" y="2920"/>
                  <a:pt x="1505" y="2922"/>
                </a:cubicBezTo>
                <a:lnTo>
                  <a:pt x="1505" y="2916"/>
                </a:lnTo>
                <a:lnTo>
                  <a:pt x="1511" y="2905"/>
                </a:lnTo>
                <a:cubicBezTo>
                  <a:pt x="1512" y="2908"/>
                  <a:pt x="1513" y="2909"/>
                  <a:pt x="1514" y="2909"/>
                </a:cubicBezTo>
                <a:cubicBezTo>
                  <a:pt x="1515" y="2909"/>
                  <a:pt x="1516" y="2906"/>
                  <a:pt x="1516" y="2905"/>
                </a:cubicBezTo>
                <a:lnTo>
                  <a:pt x="1516" y="2905"/>
                </a:lnTo>
                <a:cubicBezTo>
                  <a:pt x="1516" y="2905"/>
                  <a:pt x="1516" y="2905"/>
                  <a:pt x="1516" y="2905"/>
                </a:cubicBezTo>
                <a:cubicBezTo>
                  <a:pt x="1516" y="2904"/>
                  <a:pt x="1516" y="2904"/>
                  <a:pt x="1516" y="2904"/>
                </a:cubicBezTo>
                <a:cubicBezTo>
                  <a:pt x="1516" y="2904"/>
                  <a:pt x="1516" y="2904"/>
                  <a:pt x="1516" y="2905"/>
                </a:cubicBezTo>
                <a:lnTo>
                  <a:pt x="1516" y="2905"/>
                </a:lnTo>
                <a:cubicBezTo>
                  <a:pt x="1515" y="2905"/>
                  <a:pt x="1511" y="2904"/>
                  <a:pt x="1516" y="2899"/>
                </a:cubicBezTo>
                <a:lnTo>
                  <a:pt x="1533" y="2899"/>
                </a:lnTo>
                <a:cubicBezTo>
                  <a:pt x="1533" y="2898"/>
                  <a:pt x="1534" y="2898"/>
                  <a:pt x="1534" y="2898"/>
                </a:cubicBezTo>
                <a:cubicBezTo>
                  <a:pt x="1536" y="2898"/>
                  <a:pt x="1539" y="2899"/>
                  <a:pt x="1541" y="2899"/>
                </a:cubicBezTo>
                <a:cubicBezTo>
                  <a:pt x="1543" y="2899"/>
                  <a:pt x="1544" y="2898"/>
                  <a:pt x="1544" y="2894"/>
                </a:cubicBezTo>
                <a:lnTo>
                  <a:pt x="1544" y="2888"/>
                </a:lnTo>
                <a:cubicBezTo>
                  <a:pt x="1544" y="2888"/>
                  <a:pt x="1555" y="2877"/>
                  <a:pt x="1555" y="2872"/>
                </a:cubicBezTo>
                <a:cubicBezTo>
                  <a:pt x="1555" y="2869"/>
                  <a:pt x="1556" y="2869"/>
                  <a:pt x="1558" y="2869"/>
                </a:cubicBezTo>
                <a:cubicBezTo>
                  <a:pt x="1559" y="2869"/>
                  <a:pt x="1561" y="2869"/>
                  <a:pt x="1561" y="2866"/>
                </a:cubicBezTo>
                <a:cubicBezTo>
                  <a:pt x="1561" y="2863"/>
                  <a:pt x="1562" y="2863"/>
                  <a:pt x="1563" y="2863"/>
                </a:cubicBezTo>
                <a:cubicBezTo>
                  <a:pt x="1565" y="2863"/>
                  <a:pt x="1566" y="2863"/>
                  <a:pt x="1566" y="2861"/>
                </a:cubicBezTo>
                <a:cubicBezTo>
                  <a:pt x="1566" y="2861"/>
                  <a:pt x="1566" y="2850"/>
                  <a:pt x="1561" y="2850"/>
                </a:cubicBezTo>
                <a:lnTo>
                  <a:pt x="1566" y="2850"/>
                </a:lnTo>
                <a:lnTo>
                  <a:pt x="1566" y="2844"/>
                </a:lnTo>
                <a:lnTo>
                  <a:pt x="1566" y="2839"/>
                </a:lnTo>
                <a:cubicBezTo>
                  <a:pt x="1566" y="2836"/>
                  <a:pt x="1568" y="2836"/>
                  <a:pt x="1568" y="2836"/>
                </a:cubicBezTo>
                <a:cubicBezTo>
                  <a:pt x="1569" y="2836"/>
                  <a:pt x="1569" y="2836"/>
                  <a:pt x="1566" y="2833"/>
                </a:cubicBezTo>
                <a:cubicBezTo>
                  <a:pt x="1566" y="2833"/>
                  <a:pt x="1566" y="2828"/>
                  <a:pt x="1568" y="2828"/>
                </a:cubicBezTo>
                <a:cubicBezTo>
                  <a:pt x="1569" y="2828"/>
                  <a:pt x="1570" y="2829"/>
                  <a:pt x="1572" y="2833"/>
                </a:cubicBezTo>
                <a:lnTo>
                  <a:pt x="1572" y="2816"/>
                </a:lnTo>
                <a:cubicBezTo>
                  <a:pt x="1572" y="2811"/>
                  <a:pt x="1588" y="2805"/>
                  <a:pt x="1588" y="2794"/>
                </a:cubicBezTo>
                <a:cubicBezTo>
                  <a:pt x="1588" y="2789"/>
                  <a:pt x="1594" y="2778"/>
                  <a:pt x="1594" y="2767"/>
                </a:cubicBezTo>
                <a:lnTo>
                  <a:pt x="1588" y="2761"/>
                </a:lnTo>
                <a:cubicBezTo>
                  <a:pt x="1588" y="2756"/>
                  <a:pt x="1583" y="2750"/>
                  <a:pt x="1583" y="2739"/>
                </a:cubicBezTo>
                <a:lnTo>
                  <a:pt x="1588" y="2739"/>
                </a:lnTo>
                <a:cubicBezTo>
                  <a:pt x="1583" y="2739"/>
                  <a:pt x="1588" y="2733"/>
                  <a:pt x="1588" y="2733"/>
                </a:cubicBezTo>
                <a:cubicBezTo>
                  <a:pt x="1583" y="2733"/>
                  <a:pt x="1588" y="2728"/>
                  <a:pt x="1588" y="2728"/>
                </a:cubicBezTo>
                <a:lnTo>
                  <a:pt x="1588" y="2711"/>
                </a:lnTo>
                <a:lnTo>
                  <a:pt x="1583" y="2711"/>
                </a:lnTo>
                <a:cubicBezTo>
                  <a:pt x="1588" y="2711"/>
                  <a:pt x="1588" y="2711"/>
                  <a:pt x="1588" y="2706"/>
                </a:cubicBezTo>
                <a:lnTo>
                  <a:pt x="1583" y="2706"/>
                </a:lnTo>
                <a:cubicBezTo>
                  <a:pt x="1583" y="2706"/>
                  <a:pt x="1572" y="2706"/>
                  <a:pt x="1572" y="2700"/>
                </a:cubicBezTo>
                <a:lnTo>
                  <a:pt x="1572" y="2695"/>
                </a:lnTo>
                <a:lnTo>
                  <a:pt x="1566" y="2695"/>
                </a:lnTo>
                <a:lnTo>
                  <a:pt x="1566" y="2684"/>
                </a:lnTo>
                <a:cubicBezTo>
                  <a:pt x="1562" y="2684"/>
                  <a:pt x="1561" y="2680"/>
                  <a:pt x="1563" y="2679"/>
                </a:cubicBezTo>
                <a:lnTo>
                  <a:pt x="1563" y="2679"/>
                </a:lnTo>
                <a:cubicBezTo>
                  <a:pt x="1563" y="2679"/>
                  <a:pt x="1564" y="2680"/>
                  <a:pt x="1564" y="2680"/>
                </a:cubicBezTo>
                <a:cubicBezTo>
                  <a:pt x="1564" y="2680"/>
                  <a:pt x="1565" y="2679"/>
                  <a:pt x="1566" y="2678"/>
                </a:cubicBezTo>
                <a:cubicBezTo>
                  <a:pt x="1565" y="2678"/>
                  <a:pt x="1564" y="2678"/>
                  <a:pt x="1563" y="2679"/>
                </a:cubicBezTo>
                <a:lnTo>
                  <a:pt x="1563" y="2679"/>
                </a:lnTo>
                <a:cubicBezTo>
                  <a:pt x="1563" y="2677"/>
                  <a:pt x="1564" y="2673"/>
                  <a:pt x="1561" y="2673"/>
                </a:cubicBezTo>
                <a:lnTo>
                  <a:pt x="1561" y="2667"/>
                </a:lnTo>
                <a:cubicBezTo>
                  <a:pt x="1561" y="2667"/>
                  <a:pt x="1558" y="2669"/>
                  <a:pt x="1557" y="2669"/>
                </a:cubicBezTo>
                <a:cubicBezTo>
                  <a:pt x="1556" y="2669"/>
                  <a:pt x="1555" y="2669"/>
                  <a:pt x="1555" y="2667"/>
                </a:cubicBezTo>
                <a:cubicBezTo>
                  <a:pt x="1555" y="2650"/>
                  <a:pt x="1539" y="2645"/>
                  <a:pt x="1533" y="2628"/>
                </a:cubicBezTo>
                <a:cubicBezTo>
                  <a:pt x="1527" y="2628"/>
                  <a:pt x="1516" y="2628"/>
                  <a:pt x="1511" y="2623"/>
                </a:cubicBezTo>
                <a:lnTo>
                  <a:pt x="1505" y="2617"/>
                </a:lnTo>
                <a:lnTo>
                  <a:pt x="1505" y="2623"/>
                </a:lnTo>
                <a:lnTo>
                  <a:pt x="1500" y="2623"/>
                </a:lnTo>
                <a:cubicBezTo>
                  <a:pt x="1489" y="2617"/>
                  <a:pt x="1483" y="2612"/>
                  <a:pt x="1478" y="2612"/>
                </a:cubicBezTo>
                <a:cubicBezTo>
                  <a:pt x="1477" y="2612"/>
                  <a:pt x="1476" y="2613"/>
                  <a:pt x="1476" y="2613"/>
                </a:cubicBezTo>
                <a:cubicBezTo>
                  <a:pt x="1473" y="2613"/>
                  <a:pt x="1477" y="2601"/>
                  <a:pt x="1472" y="2601"/>
                </a:cubicBezTo>
                <a:cubicBezTo>
                  <a:pt x="1461" y="2601"/>
                  <a:pt x="1461" y="2601"/>
                  <a:pt x="1455" y="2612"/>
                </a:cubicBezTo>
                <a:lnTo>
                  <a:pt x="1455" y="2601"/>
                </a:lnTo>
                <a:lnTo>
                  <a:pt x="1461" y="2601"/>
                </a:lnTo>
                <a:cubicBezTo>
                  <a:pt x="1461" y="2595"/>
                  <a:pt x="1450" y="2567"/>
                  <a:pt x="1461" y="2567"/>
                </a:cubicBezTo>
                <a:cubicBezTo>
                  <a:pt x="1455" y="2545"/>
                  <a:pt x="1455" y="2540"/>
                  <a:pt x="1450" y="2518"/>
                </a:cubicBezTo>
                <a:lnTo>
                  <a:pt x="1450" y="2518"/>
                </a:lnTo>
                <a:cubicBezTo>
                  <a:pt x="1451" y="2523"/>
                  <a:pt x="1452" y="2525"/>
                  <a:pt x="1453" y="2525"/>
                </a:cubicBezTo>
                <a:cubicBezTo>
                  <a:pt x="1455" y="2525"/>
                  <a:pt x="1455" y="2518"/>
                  <a:pt x="1455" y="2515"/>
                </a:cubicBezTo>
                <a:lnTo>
                  <a:pt x="1455" y="2515"/>
                </a:lnTo>
                <a:cubicBezTo>
                  <a:pt x="1455" y="2515"/>
                  <a:pt x="1455" y="2516"/>
                  <a:pt x="1455" y="2518"/>
                </a:cubicBezTo>
                <a:cubicBezTo>
                  <a:pt x="1455" y="2515"/>
                  <a:pt x="1455" y="2513"/>
                  <a:pt x="1455" y="2513"/>
                </a:cubicBezTo>
                <a:cubicBezTo>
                  <a:pt x="1455" y="2513"/>
                  <a:pt x="1455" y="2514"/>
                  <a:pt x="1455" y="2515"/>
                </a:cubicBezTo>
                <a:lnTo>
                  <a:pt x="1455" y="2515"/>
                </a:lnTo>
                <a:cubicBezTo>
                  <a:pt x="1454" y="2506"/>
                  <a:pt x="1450" y="2506"/>
                  <a:pt x="1450" y="2501"/>
                </a:cubicBezTo>
                <a:cubicBezTo>
                  <a:pt x="1450" y="2495"/>
                  <a:pt x="1451" y="2493"/>
                  <a:pt x="1453" y="2493"/>
                </a:cubicBezTo>
                <a:cubicBezTo>
                  <a:pt x="1455" y="2493"/>
                  <a:pt x="1458" y="2495"/>
                  <a:pt x="1461" y="2501"/>
                </a:cubicBezTo>
                <a:lnTo>
                  <a:pt x="1455" y="2490"/>
                </a:lnTo>
                <a:lnTo>
                  <a:pt x="1450" y="2484"/>
                </a:lnTo>
                <a:cubicBezTo>
                  <a:pt x="1450" y="2479"/>
                  <a:pt x="1455" y="2484"/>
                  <a:pt x="1455" y="2473"/>
                </a:cubicBezTo>
                <a:lnTo>
                  <a:pt x="1450" y="2473"/>
                </a:lnTo>
                <a:lnTo>
                  <a:pt x="1450" y="2462"/>
                </a:lnTo>
                <a:cubicBezTo>
                  <a:pt x="1450" y="2462"/>
                  <a:pt x="1444" y="2462"/>
                  <a:pt x="1444" y="2457"/>
                </a:cubicBezTo>
                <a:lnTo>
                  <a:pt x="1444" y="2451"/>
                </a:lnTo>
                <a:cubicBezTo>
                  <a:pt x="1446" y="2452"/>
                  <a:pt x="1446" y="2453"/>
                  <a:pt x="1447" y="2453"/>
                </a:cubicBezTo>
                <a:cubicBezTo>
                  <a:pt x="1448" y="2453"/>
                  <a:pt x="1446" y="2446"/>
                  <a:pt x="1450" y="2446"/>
                </a:cubicBezTo>
                <a:lnTo>
                  <a:pt x="1450" y="2424"/>
                </a:lnTo>
                <a:cubicBezTo>
                  <a:pt x="1448" y="2415"/>
                  <a:pt x="1448" y="2413"/>
                  <a:pt x="1450" y="2413"/>
                </a:cubicBezTo>
                <a:cubicBezTo>
                  <a:pt x="1450" y="2413"/>
                  <a:pt x="1452" y="2414"/>
                  <a:pt x="1453" y="2414"/>
                </a:cubicBezTo>
                <a:cubicBezTo>
                  <a:pt x="1454" y="2414"/>
                  <a:pt x="1455" y="2412"/>
                  <a:pt x="1455" y="2407"/>
                </a:cubicBezTo>
                <a:lnTo>
                  <a:pt x="1450" y="2407"/>
                </a:lnTo>
                <a:cubicBezTo>
                  <a:pt x="1455" y="2390"/>
                  <a:pt x="1444" y="2374"/>
                  <a:pt x="1444" y="2363"/>
                </a:cubicBezTo>
                <a:lnTo>
                  <a:pt x="1444" y="2363"/>
                </a:lnTo>
                <a:cubicBezTo>
                  <a:pt x="1444" y="2368"/>
                  <a:pt x="1450" y="2368"/>
                  <a:pt x="1450" y="2368"/>
                </a:cubicBezTo>
                <a:cubicBezTo>
                  <a:pt x="1450" y="2352"/>
                  <a:pt x="1444" y="2335"/>
                  <a:pt x="1433" y="2318"/>
                </a:cubicBezTo>
                <a:cubicBezTo>
                  <a:pt x="1444" y="2313"/>
                  <a:pt x="1444" y="2313"/>
                  <a:pt x="1444" y="2296"/>
                </a:cubicBezTo>
                <a:cubicBezTo>
                  <a:pt x="1444" y="2291"/>
                  <a:pt x="1444" y="2285"/>
                  <a:pt x="1433" y="2285"/>
                </a:cubicBezTo>
                <a:cubicBezTo>
                  <a:pt x="1433" y="2280"/>
                  <a:pt x="1428" y="2258"/>
                  <a:pt x="1433" y="2258"/>
                </a:cubicBezTo>
                <a:cubicBezTo>
                  <a:pt x="1429" y="2258"/>
                  <a:pt x="1432" y="2254"/>
                  <a:pt x="1430" y="2247"/>
                </a:cubicBezTo>
                <a:lnTo>
                  <a:pt x="1430" y="2247"/>
                </a:lnTo>
                <a:cubicBezTo>
                  <a:pt x="1435" y="2253"/>
                  <a:pt x="1446" y="2254"/>
                  <a:pt x="1450" y="2263"/>
                </a:cubicBezTo>
                <a:cubicBezTo>
                  <a:pt x="1450" y="2263"/>
                  <a:pt x="1448" y="2261"/>
                  <a:pt x="1446" y="2261"/>
                </a:cubicBezTo>
                <a:cubicBezTo>
                  <a:pt x="1445" y="2261"/>
                  <a:pt x="1444" y="2261"/>
                  <a:pt x="1444" y="2263"/>
                </a:cubicBezTo>
                <a:cubicBezTo>
                  <a:pt x="1444" y="2269"/>
                  <a:pt x="1450" y="2269"/>
                  <a:pt x="1455" y="2269"/>
                </a:cubicBezTo>
                <a:lnTo>
                  <a:pt x="1478" y="2285"/>
                </a:lnTo>
                <a:cubicBezTo>
                  <a:pt x="1478" y="2291"/>
                  <a:pt x="1489" y="2296"/>
                  <a:pt x="1489" y="2296"/>
                </a:cubicBezTo>
                <a:cubicBezTo>
                  <a:pt x="1492" y="2299"/>
                  <a:pt x="1493" y="2300"/>
                  <a:pt x="1494" y="2300"/>
                </a:cubicBezTo>
                <a:cubicBezTo>
                  <a:pt x="1495" y="2300"/>
                  <a:pt x="1493" y="2295"/>
                  <a:pt x="1496" y="2295"/>
                </a:cubicBezTo>
                <a:cubicBezTo>
                  <a:pt x="1497" y="2295"/>
                  <a:pt x="1498" y="2295"/>
                  <a:pt x="1500" y="2296"/>
                </a:cubicBezTo>
                <a:cubicBezTo>
                  <a:pt x="1500" y="2307"/>
                  <a:pt x="1505" y="2307"/>
                  <a:pt x="1505" y="2307"/>
                </a:cubicBezTo>
                <a:lnTo>
                  <a:pt x="1511" y="2313"/>
                </a:lnTo>
                <a:lnTo>
                  <a:pt x="1505" y="2313"/>
                </a:lnTo>
                <a:cubicBezTo>
                  <a:pt x="1508" y="2316"/>
                  <a:pt x="1511" y="2317"/>
                  <a:pt x="1513" y="2317"/>
                </a:cubicBezTo>
                <a:cubicBezTo>
                  <a:pt x="1515" y="2317"/>
                  <a:pt x="1516" y="2316"/>
                  <a:pt x="1516" y="2313"/>
                </a:cubicBezTo>
                <a:cubicBezTo>
                  <a:pt x="1516" y="2318"/>
                  <a:pt x="1527" y="2324"/>
                  <a:pt x="1527" y="2324"/>
                </a:cubicBezTo>
                <a:cubicBezTo>
                  <a:pt x="1539" y="2341"/>
                  <a:pt x="1539" y="2352"/>
                  <a:pt x="1555" y="2363"/>
                </a:cubicBezTo>
                <a:lnTo>
                  <a:pt x="1561" y="2368"/>
                </a:lnTo>
                <a:lnTo>
                  <a:pt x="1555" y="2368"/>
                </a:lnTo>
                <a:lnTo>
                  <a:pt x="1566" y="2374"/>
                </a:lnTo>
                <a:cubicBezTo>
                  <a:pt x="1572" y="2379"/>
                  <a:pt x="1588" y="2396"/>
                  <a:pt x="1599" y="2401"/>
                </a:cubicBezTo>
                <a:cubicBezTo>
                  <a:pt x="1616" y="2407"/>
                  <a:pt x="1610" y="2418"/>
                  <a:pt x="1622" y="2424"/>
                </a:cubicBezTo>
                <a:lnTo>
                  <a:pt x="1627" y="2429"/>
                </a:lnTo>
                <a:cubicBezTo>
                  <a:pt x="1637" y="2429"/>
                  <a:pt x="1642" y="2447"/>
                  <a:pt x="1643" y="2447"/>
                </a:cubicBezTo>
                <a:cubicBezTo>
                  <a:pt x="1644" y="2447"/>
                  <a:pt x="1644" y="2446"/>
                  <a:pt x="1644" y="2446"/>
                </a:cubicBezTo>
                <a:cubicBezTo>
                  <a:pt x="1649" y="2446"/>
                  <a:pt x="1655" y="2451"/>
                  <a:pt x="1655" y="2451"/>
                </a:cubicBezTo>
                <a:cubicBezTo>
                  <a:pt x="1666" y="2457"/>
                  <a:pt x="1655" y="2457"/>
                  <a:pt x="1666" y="2457"/>
                </a:cubicBezTo>
                <a:lnTo>
                  <a:pt x="1677" y="2473"/>
                </a:lnTo>
                <a:cubicBezTo>
                  <a:pt x="1682" y="2473"/>
                  <a:pt x="1682" y="2479"/>
                  <a:pt x="1693" y="2479"/>
                </a:cubicBezTo>
                <a:cubicBezTo>
                  <a:pt x="1705" y="2484"/>
                  <a:pt x="1699" y="2490"/>
                  <a:pt x="1710" y="2490"/>
                </a:cubicBezTo>
                <a:cubicBezTo>
                  <a:pt x="1710" y="2501"/>
                  <a:pt x="1721" y="2501"/>
                  <a:pt x="1721" y="2507"/>
                </a:cubicBezTo>
                <a:cubicBezTo>
                  <a:pt x="1732" y="2512"/>
                  <a:pt x="1738" y="2518"/>
                  <a:pt x="1754" y="2534"/>
                </a:cubicBezTo>
                <a:cubicBezTo>
                  <a:pt x="1749" y="2540"/>
                  <a:pt x="1754" y="2534"/>
                  <a:pt x="1760" y="2545"/>
                </a:cubicBezTo>
                <a:cubicBezTo>
                  <a:pt x="1776" y="2562"/>
                  <a:pt x="1788" y="2584"/>
                  <a:pt x="1804" y="2601"/>
                </a:cubicBezTo>
                <a:lnTo>
                  <a:pt x="1810" y="2601"/>
                </a:lnTo>
                <a:lnTo>
                  <a:pt x="1821" y="2617"/>
                </a:lnTo>
                <a:lnTo>
                  <a:pt x="1859" y="2656"/>
                </a:lnTo>
                <a:lnTo>
                  <a:pt x="1904" y="2617"/>
                </a:lnTo>
                <a:cubicBezTo>
                  <a:pt x="1920" y="2601"/>
                  <a:pt x="1931" y="2590"/>
                  <a:pt x="1948" y="2584"/>
                </a:cubicBezTo>
                <a:lnTo>
                  <a:pt x="1948" y="2573"/>
                </a:lnTo>
                <a:lnTo>
                  <a:pt x="1981" y="2507"/>
                </a:lnTo>
                <a:lnTo>
                  <a:pt x="1948" y="2490"/>
                </a:lnTo>
                <a:cubicBezTo>
                  <a:pt x="1942" y="2490"/>
                  <a:pt x="1931" y="2484"/>
                  <a:pt x="1926" y="2479"/>
                </a:cubicBezTo>
                <a:cubicBezTo>
                  <a:pt x="1915" y="2462"/>
                  <a:pt x="1898" y="2457"/>
                  <a:pt x="1887" y="2446"/>
                </a:cubicBezTo>
                <a:lnTo>
                  <a:pt x="1893" y="2446"/>
                </a:lnTo>
                <a:cubicBezTo>
                  <a:pt x="1887" y="2446"/>
                  <a:pt x="1887" y="2435"/>
                  <a:pt x="1876" y="2429"/>
                </a:cubicBezTo>
                <a:lnTo>
                  <a:pt x="1876" y="2435"/>
                </a:lnTo>
                <a:cubicBezTo>
                  <a:pt x="1871" y="2435"/>
                  <a:pt x="1871" y="2429"/>
                  <a:pt x="1871" y="2424"/>
                </a:cubicBezTo>
                <a:lnTo>
                  <a:pt x="1865" y="2424"/>
                </a:lnTo>
                <a:lnTo>
                  <a:pt x="1865" y="2418"/>
                </a:lnTo>
                <a:cubicBezTo>
                  <a:pt x="1865" y="2418"/>
                  <a:pt x="1848" y="2407"/>
                  <a:pt x="1843" y="2407"/>
                </a:cubicBezTo>
                <a:cubicBezTo>
                  <a:pt x="1843" y="2407"/>
                  <a:pt x="1837" y="2401"/>
                  <a:pt x="1843" y="2401"/>
                </a:cubicBezTo>
                <a:lnTo>
                  <a:pt x="1821" y="2379"/>
                </a:lnTo>
                <a:lnTo>
                  <a:pt x="1821" y="2390"/>
                </a:lnTo>
                <a:cubicBezTo>
                  <a:pt x="1821" y="2390"/>
                  <a:pt x="1810" y="2390"/>
                  <a:pt x="1810" y="2379"/>
                </a:cubicBezTo>
                <a:cubicBezTo>
                  <a:pt x="1811" y="2379"/>
                  <a:pt x="1812" y="2379"/>
                  <a:pt x="1812" y="2379"/>
                </a:cubicBezTo>
                <a:lnTo>
                  <a:pt x="1812" y="2379"/>
                </a:lnTo>
                <a:cubicBezTo>
                  <a:pt x="1813" y="2379"/>
                  <a:pt x="1814" y="2379"/>
                  <a:pt x="1815" y="2379"/>
                </a:cubicBezTo>
                <a:cubicBezTo>
                  <a:pt x="1815" y="2379"/>
                  <a:pt x="1814" y="2379"/>
                  <a:pt x="1814" y="2378"/>
                </a:cubicBezTo>
                <a:lnTo>
                  <a:pt x="1814" y="2378"/>
                </a:lnTo>
                <a:cubicBezTo>
                  <a:pt x="1813" y="2378"/>
                  <a:pt x="1813" y="2378"/>
                  <a:pt x="1812" y="2379"/>
                </a:cubicBezTo>
                <a:lnTo>
                  <a:pt x="1812" y="2379"/>
                </a:lnTo>
                <a:cubicBezTo>
                  <a:pt x="1808" y="2377"/>
                  <a:pt x="1804" y="2373"/>
                  <a:pt x="1804" y="2368"/>
                </a:cubicBezTo>
                <a:cubicBezTo>
                  <a:pt x="1793" y="2363"/>
                  <a:pt x="1793" y="2352"/>
                  <a:pt x="1793" y="2352"/>
                </a:cubicBezTo>
                <a:cubicBezTo>
                  <a:pt x="1789" y="2352"/>
                  <a:pt x="1788" y="2349"/>
                  <a:pt x="1786" y="2349"/>
                </a:cubicBezTo>
                <a:cubicBezTo>
                  <a:pt x="1785" y="2349"/>
                  <a:pt x="1784" y="2350"/>
                  <a:pt x="1782" y="2352"/>
                </a:cubicBezTo>
                <a:cubicBezTo>
                  <a:pt x="1776" y="2346"/>
                  <a:pt x="1782" y="2346"/>
                  <a:pt x="1782" y="2346"/>
                </a:cubicBezTo>
                <a:cubicBezTo>
                  <a:pt x="1776" y="2346"/>
                  <a:pt x="1765" y="2335"/>
                  <a:pt x="1765" y="2335"/>
                </a:cubicBezTo>
                <a:cubicBezTo>
                  <a:pt x="1764" y="2336"/>
                  <a:pt x="1763" y="2336"/>
                  <a:pt x="1763" y="2336"/>
                </a:cubicBezTo>
                <a:cubicBezTo>
                  <a:pt x="1755" y="2336"/>
                  <a:pt x="1754" y="2318"/>
                  <a:pt x="1750" y="2318"/>
                </a:cubicBezTo>
                <a:cubicBezTo>
                  <a:pt x="1750" y="2318"/>
                  <a:pt x="1749" y="2318"/>
                  <a:pt x="1749" y="2318"/>
                </a:cubicBezTo>
                <a:lnTo>
                  <a:pt x="1749" y="2313"/>
                </a:lnTo>
                <a:cubicBezTo>
                  <a:pt x="1749" y="2313"/>
                  <a:pt x="1744" y="2315"/>
                  <a:pt x="1739" y="2315"/>
                </a:cubicBezTo>
                <a:cubicBezTo>
                  <a:pt x="1736" y="2315"/>
                  <a:pt x="1734" y="2315"/>
                  <a:pt x="1732" y="2313"/>
                </a:cubicBezTo>
                <a:lnTo>
                  <a:pt x="1732" y="2296"/>
                </a:lnTo>
                <a:lnTo>
                  <a:pt x="1727" y="2296"/>
                </a:lnTo>
                <a:cubicBezTo>
                  <a:pt x="1705" y="2269"/>
                  <a:pt x="1671" y="2241"/>
                  <a:pt x="1649" y="2208"/>
                </a:cubicBezTo>
                <a:cubicBezTo>
                  <a:pt x="1638" y="2197"/>
                  <a:pt x="1622" y="2186"/>
                  <a:pt x="1610" y="2175"/>
                </a:cubicBezTo>
                <a:lnTo>
                  <a:pt x="1594" y="2158"/>
                </a:lnTo>
                <a:lnTo>
                  <a:pt x="1599" y="2175"/>
                </a:lnTo>
                <a:cubicBezTo>
                  <a:pt x="1594" y="2175"/>
                  <a:pt x="1594" y="2175"/>
                  <a:pt x="1594" y="2169"/>
                </a:cubicBezTo>
                <a:cubicBezTo>
                  <a:pt x="1583" y="2147"/>
                  <a:pt x="1566" y="2125"/>
                  <a:pt x="1544" y="2114"/>
                </a:cubicBezTo>
                <a:cubicBezTo>
                  <a:pt x="1527" y="2103"/>
                  <a:pt x="1544" y="2097"/>
                  <a:pt x="1527" y="2092"/>
                </a:cubicBezTo>
                <a:lnTo>
                  <a:pt x="1533" y="2092"/>
                </a:lnTo>
                <a:cubicBezTo>
                  <a:pt x="1516" y="2086"/>
                  <a:pt x="1511" y="2075"/>
                  <a:pt x="1489" y="2069"/>
                </a:cubicBezTo>
                <a:cubicBezTo>
                  <a:pt x="1500" y="2064"/>
                  <a:pt x="1483" y="2064"/>
                  <a:pt x="1483" y="2058"/>
                </a:cubicBezTo>
                <a:lnTo>
                  <a:pt x="1478" y="2058"/>
                </a:lnTo>
                <a:cubicBezTo>
                  <a:pt x="1478" y="2047"/>
                  <a:pt x="1461" y="2036"/>
                  <a:pt x="1461" y="2036"/>
                </a:cubicBezTo>
                <a:lnTo>
                  <a:pt x="1450" y="2031"/>
                </a:lnTo>
                <a:lnTo>
                  <a:pt x="1450" y="2020"/>
                </a:lnTo>
                <a:lnTo>
                  <a:pt x="1444" y="2014"/>
                </a:lnTo>
                <a:lnTo>
                  <a:pt x="1444" y="1981"/>
                </a:lnTo>
                <a:cubicBezTo>
                  <a:pt x="1433" y="1959"/>
                  <a:pt x="1450" y="1964"/>
                  <a:pt x="1433" y="1948"/>
                </a:cubicBezTo>
                <a:lnTo>
                  <a:pt x="1444" y="1948"/>
                </a:lnTo>
                <a:lnTo>
                  <a:pt x="1444" y="1937"/>
                </a:lnTo>
                <a:lnTo>
                  <a:pt x="1450" y="1937"/>
                </a:lnTo>
                <a:lnTo>
                  <a:pt x="1444" y="1931"/>
                </a:lnTo>
                <a:lnTo>
                  <a:pt x="1450" y="1926"/>
                </a:lnTo>
                <a:cubicBezTo>
                  <a:pt x="1455" y="1920"/>
                  <a:pt x="1450" y="1903"/>
                  <a:pt x="1455" y="1892"/>
                </a:cubicBezTo>
                <a:lnTo>
                  <a:pt x="1450" y="1892"/>
                </a:lnTo>
                <a:cubicBezTo>
                  <a:pt x="1433" y="1865"/>
                  <a:pt x="1450" y="1820"/>
                  <a:pt x="1433" y="1782"/>
                </a:cubicBezTo>
                <a:lnTo>
                  <a:pt x="1444" y="1782"/>
                </a:lnTo>
                <a:lnTo>
                  <a:pt x="1433" y="1765"/>
                </a:lnTo>
                <a:cubicBezTo>
                  <a:pt x="1433" y="1764"/>
                  <a:pt x="1434" y="1763"/>
                  <a:pt x="1435" y="1763"/>
                </a:cubicBezTo>
                <a:cubicBezTo>
                  <a:pt x="1437" y="1763"/>
                  <a:pt x="1441" y="1767"/>
                  <a:pt x="1443" y="1767"/>
                </a:cubicBezTo>
                <a:cubicBezTo>
                  <a:pt x="1444" y="1767"/>
                  <a:pt x="1444" y="1766"/>
                  <a:pt x="1444" y="1765"/>
                </a:cubicBezTo>
                <a:cubicBezTo>
                  <a:pt x="1433" y="1754"/>
                  <a:pt x="1433" y="1759"/>
                  <a:pt x="1428" y="1737"/>
                </a:cubicBezTo>
                <a:cubicBezTo>
                  <a:pt x="1428" y="1736"/>
                  <a:pt x="1428" y="1735"/>
                  <a:pt x="1429" y="1735"/>
                </a:cubicBezTo>
                <a:cubicBezTo>
                  <a:pt x="1430" y="1735"/>
                  <a:pt x="1431" y="1736"/>
                  <a:pt x="1432" y="1738"/>
                </a:cubicBezTo>
                <a:lnTo>
                  <a:pt x="1432" y="1738"/>
                </a:lnTo>
                <a:cubicBezTo>
                  <a:pt x="1428" y="1722"/>
                  <a:pt x="1428" y="1702"/>
                  <a:pt x="1428" y="1688"/>
                </a:cubicBezTo>
                <a:cubicBezTo>
                  <a:pt x="1428" y="1676"/>
                  <a:pt x="1428" y="1660"/>
                  <a:pt x="1422" y="1649"/>
                </a:cubicBezTo>
                <a:lnTo>
                  <a:pt x="1422" y="1649"/>
                </a:lnTo>
                <a:lnTo>
                  <a:pt x="1428" y="1654"/>
                </a:lnTo>
                <a:lnTo>
                  <a:pt x="1428" y="1643"/>
                </a:lnTo>
                <a:lnTo>
                  <a:pt x="1433" y="1649"/>
                </a:lnTo>
                <a:cubicBezTo>
                  <a:pt x="1433" y="1643"/>
                  <a:pt x="1428" y="1621"/>
                  <a:pt x="1433" y="1616"/>
                </a:cubicBezTo>
                <a:cubicBezTo>
                  <a:pt x="1433" y="1616"/>
                  <a:pt x="1428" y="1616"/>
                  <a:pt x="1428" y="1605"/>
                </a:cubicBezTo>
                <a:lnTo>
                  <a:pt x="1428" y="1593"/>
                </a:lnTo>
                <a:cubicBezTo>
                  <a:pt x="1433" y="1593"/>
                  <a:pt x="1433" y="1599"/>
                  <a:pt x="1444" y="1599"/>
                </a:cubicBezTo>
                <a:lnTo>
                  <a:pt x="1433" y="1599"/>
                </a:lnTo>
                <a:cubicBezTo>
                  <a:pt x="1455" y="1605"/>
                  <a:pt x="1444" y="1616"/>
                  <a:pt x="1461" y="1616"/>
                </a:cubicBezTo>
                <a:lnTo>
                  <a:pt x="1472" y="1616"/>
                </a:lnTo>
                <a:lnTo>
                  <a:pt x="1472" y="1621"/>
                </a:lnTo>
                <a:lnTo>
                  <a:pt x="1478" y="1621"/>
                </a:lnTo>
                <a:lnTo>
                  <a:pt x="1478" y="1627"/>
                </a:lnTo>
                <a:lnTo>
                  <a:pt x="1483" y="1627"/>
                </a:lnTo>
                <a:cubicBezTo>
                  <a:pt x="1489" y="1643"/>
                  <a:pt x="1505" y="1643"/>
                  <a:pt x="1511" y="1649"/>
                </a:cubicBezTo>
                <a:lnTo>
                  <a:pt x="1511" y="1643"/>
                </a:lnTo>
                <a:cubicBezTo>
                  <a:pt x="1544" y="1649"/>
                  <a:pt x="1572" y="1682"/>
                  <a:pt x="1610" y="1699"/>
                </a:cubicBezTo>
                <a:lnTo>
                  <a:pt x="1610" y="1704"/>
                </a:lnTo>
                <a:lnTo>
                  <a:pt x="1622" y="1704"/>
                </a:lnTo>
                <a:cubicBezTo>
                  <a:pt x="1624" y="1707"/>
                  <a:pt x="1623" y="1707"/>
                  <a:pt x="1621" y="1707"/>
                </a:cubicBezTo>
                <a:cubicBezTo>
                  <a:pt x="1619" y="1707"/>
                  <a:pt x="1616" y="1707"/>
                  <a:pt x="1616" y="1710"/>
                </a:cubicBezTo>
                <a:cubicBezTo>
                  <a:pt x="1622" y="1712"/>
                  <a:pt x="1623" y="1712"/>
                  <a:pt x="1626" y="1712"/>
                </a:cubicBezTo>
                <a:cubicBezTo>
                  <a:pt x="1628" y="1712"/>
                  <a:pt x="1633" y="1712"/>
                  <a:pt x="1644" y="1715"/>
                </a:cubicBezTo>
                <a:cubicBezTo>
                  <a:pt x="1645" y="1719"/>
                  <a:pt x="1645" y="1720"/>
                  <a:pt x="1645" y="1720"/>
                </a:cubicBezTo>
                <a:cubicBezTo>
                  <a:pt x="1645" y="1720"/>
                  <a:pt x="1645" y="1720"/>
                  <a:pt x="1644" y="1720"/>
                </a:cubicBezTo>
                <a:lnTo>
                  <a:pt x="1644" y="1720"/>
                </a:lnTo>
                <a:cubicBezTo>
                  <a:pt x="1657" y="1728"/>
                  <a:pt x="1678" y="1734"/>
                  <a:pt x="1682" y="1743"/>
                </a:cubicBezTo>
                <a:cubicBezTo>
                  <a:pt x="1699" y="1754"/>
                  <a:pt x="1710" y="1759"/>
                  <a:pt x="1721" y="1765"/>
                </a:cubicBezTo>
                <a:lnTo>
                  <a:pt x="1710" y="1765"/>
                </a:lnTo>
                <a:cubicBezTo>
                  <a:pt x="1721" y="1765"/>
                  <a:pt x="1721" y="1771"/>
                  <a:pt x="1727" y="1771"/>
                </a:cubicBezTo>
                <a:lnTo>
                  <a:pt x="1721" y="1771"/>
                </a:lnTo>
                <a:cubicBezTo>
                  <a:pt x="1727" y="1782"/>
                  <a:pt x="1749" y="1787"/>
                  <a:pt x="1749" y="1787"/>
                </a:cubicBezTo>
                <a:cubicBezTo>
                  <a:pt x="1749" y="1787"/>
                  <a:pt x="1749" y="1785"/>
                  <a:pt x="1750" y="1785"/>
                </a:cubicBezTo>
                <a:cubicBezTo>
                  <a:pt x="1751" y="1785"/>
                  <a:pt x="1752" y="1785"/>
                  <a:pt x="1754" y="1787"/>
                </a:cubicBezTo>
                <a:cubicBezTo>
                  <a:pt x="1754" y="1793"/>
                  <a:pt x="1776" y="1793"/>
                  <a:pt x="1782" y="1809"/>
                </a:cubicBezTo>
                <a:cubicBezTo>
                  <a:pt x="1782" y="1809"/>
                  <a:pt x="1780" y="1804"/>
                  <a:pt x="1778" y="1804"/>
                </a:cubicBezTo>
                <a:cubicBezTo>
                  <a:pt x="1777" y="1804"/>
                  <a:pt x="1776" y="1806"/>
                  <a:pt x="1776" y="1809"/>
                </a:cubicBezTo>
                <a:cubicBezTo>
                  <a:pt x="1776" y="1809"/>
                  <a:pt x="1782" y="1809"/>
                  <a:pt x="1782" y="1815"/>
                </a:cubicBezTo>
                <a:cubicBezTo>
                  <a:pt x="1782" y="1820"/>
                  <a:pt x="1788" y="1826"/>
                  <a:pt x="1788" y="1843"/>
                </a:cubicBezTo>
                <a:cubicBezTo>
                  <a:pt x="1793" y="1848"/>
                  <a:pt x="1793" y="1854"/>
                  <a:pt x="1804" y="1865"/>
                </a:cubicBezTo>
                <a:lnTo>
                  <a:pt x="1804" y="1870"/>
                </a:lnTo>
                <a:cubicBezTo>
                  <a:pt x="1810" y="1876"/>
                  <a:pt x="1815" y="1881"/>
                  <a:pt x="1815" y="1892"/>
                </a:cubicBezTo>
                <a:cubicBezTo>
                  <a:pt x="1821" y="1898"/>
                  <a:pt x="1821" y="1903"/>
                  <a:pt x="1832" y="1909"/>
                </a:cubicBezTo>
                <a:cubicBezTo>
                  <a:pt x="1832" y="1920"/>
                  <a:pt x="1837" y="1926"/>
                  <a:pt x="1832" y="1926"/>
                </a:cubicBezTo>
                <a:cubicBezTo>
                  <a:pt x="1837" y="1926"/>
                  <a:pt x="1837" y="1937"/>
                  <a:pt x="1837" y="1937"/>
                </a:cubicBezTo>
                <a:cubicBezTo>
                  <a:pt x="1837" y="1937"/>
                  <a:pt x="1981" y="2335"/>
                  <a:pt x="2059" y="2407"/>
                </a:cubicBezTo>
                <a:cubicBezTo>
                  <a:pt x="2064" y="2407"/>
                  <a:pt x="2070" y="2418"/>
                  <a:pt x="2070" y="2418"/>
                </a:cubicBezTo>
                <a:cubicBezTo>
                  <a:pt x="2076" y="2421"/>
                  <a:pt x="2075" y="2424"/>
                  <a:pt x="2073" y="2426"/>
                </a:cubicBezTo>
                <a:lnTo>
                  <a:pt x="2073" y="2426"/>
                </a:lnTo>
                <a:cubicBezTo>
                  <a:pt x="2077" y="2426"/>
                  <a:pt x="2083" y="2426"/>
                  <a:pt x="2085" y="2422"/>
                </a:cubicBezTo>
                <a:lnTo>
                  <a:pt x="2085" y="2422"/>
                </a:lnTo>
                <a:cubicBezTo>
                  <a:pt x="2086" y="2423"/>
                  <a:pt x="2086" y="2424"/>
                  <a:pt x="2086" y="2424"/>
                </a:cubicBezTo>
                <a:lnTo>
                  <a:pt x="2086" y="2418"/>
                </a:lnTo>
                <a:cubicBezTo>
                  <a:pt x="2086" y="2420"/>
                  <a:pt x="2086" y="2421"/>
                  <a:pt x="2085" y="2422"/>
                </a:cubicBezTo>
                <a:lnTo>
                  <a:pt x="2085" y="2422"/>
                </a:lnTo>
                <a:cubicBezTo>
                  <a:pt x="2084" y="2421"/>
                  <a:pt x="2083" y="2418"/>
                  <a:pt x="2086" y="2418"/>
                </a:cubicBezTo>
                <a:lnTo>
                  <a:pt x="2081" y="2418"/>
                </a:lnTo>
                <a:lnTo>
                  <a:pt x="2081" y="2401"/>
                </a:lnTo>
                <a:cubicBezTo>
                  <a:pt x="2070" y="2401"/>
                  <a:pt x="2064" y="2401"/>
                  <a:pt x="2064" y="2390"/>
                </a:cubicBezTo>
                <a:cubicBezTo>
                  <a:pt x="2059" y="2379"/>
                  <a:pt x="2064" y="2379"/>
                  <a:pt x="2064" y="2379"/>
                </a:cubicBezTo>
                <a:lnTo>
                  <a:pt x="2064" y="2374"/>
                </a:lnTo>
                <a:cubicBezTo>
                  <a:pt x="2064" y="2368"/>
                  <a:pt x="2064" y="2368"/>
                  <a:pt x="2070" y="2368"/>
                </a:cubicBezTo>
                <a:lnTo>
                  <a:pt x="2067" y="2365"/>
                </a:lnTo>
                <a:lnTo>
                  <a:pt x="2067" y="2365"/>
                </a:lnTo>
                <a:cubicBezTo>
                  <a:pt x="2067" y="2365"/>
                  <a:pt x="2068" y="2364"/>
                  <a:pt x="2070" y="2363"/>
                </a:cubicBezTo>
                <a:lnTo>
                  <a:pt x="2064" y="2352"/>
                </a:lnTo>
                <a:cubicBezTo>
                  <a:pt x="2070" y="2346"/>
                  <a:pt x="2059" y="2346"/>
                  <a:pt x="2064" y="2335"/>
                </a:cubicBezTo>
                <a:lnTo>
                  <a:pt x="2064" y="2335"/>
                </a:lnTo>
                <a:lnTo>
                  <a:pt x="2092" y="2407"/>
                </a:lnTo>
                <a:lnTo>
                  <a:pt x="2147" y="2390"/>
                </a:lnTo>
                <a:lnTo>
                  <a:pt x="2125" y="2346"/>
                </a:lnTo>
                <a:lnTo>
                  <a:pt x="2136" y="2346"/>
                </a:lnTo>
                <a:lnTo>
                  <a:pt x="2125" y="2341"/>
                </a:lnTo>
                <a:cubicBezTo>
                  <a:pt x="2125" y="2341"/>
                  <a:pt x="2125" y="2338"/>
                  <a:pt x="2128" y="2338"/>
                </a:cubicBezTo>
                <a:cubicBezTo>
                  <a:pt x="2130" y="2338"/>
                  <a:pt x="2132" y="2339"/>
                  <a:pt x="2136" y="2341"/>
                </a:cubicBezTo>
                <a:lnTo>
                  <a:pt x="2125" y="2324"/>
                </a:lnTo>
                <a:lnTo>
                  <a:pt x="2136" y="2318"/>
                </a:lnTo>
                <a:cubicBezTo>
                  <a:pt x="2136" y="2318"/>
                  <a:pt x="2136" y="2317"/>
                  <a:pt x="2136" y="2317"/>
                </a:cubicBezTo>
                <a:lnTo>
                  <a:pt x="2136" y="2317"/>
                </a:lnTo>
                <a:cubicBezTo>
                  <a:pt x="2133" y="2310"/>
                  <a:pt x="2115" y="2296"/>
                  <a:pt x="2125" y="2296"/>
                </a:cubicBezTo>
                <a:cubicBezTo>
                  <a:pt x="2120" y="2286"/>
                  <a:pt x="2120" y="2285"/>
                  <a:pt x="2111" y="2272"/>
                </a:cubicBezTo>
                <a:lnTo>
                  <a:pt x="2111" y="2272"/>
                </a:lnTo>
                <a:cubicBezTo>
                  <a:pt x="2111" y="2272"/>
                  <a:pt x="2111" y="2272"/>
                  <a:pt x="2111" y="2272"/>
                </a:cubicBezTo>
                <a:cubicBezTo>
                  <a:pt x="2112" y="2272"/>
                  <a:pt x="2110" y="2262"/>
                  <a:pt x="2113" y="2262"/>
                </a:cubicBezTo>
                <a:cubicBezTo>
                  <a:pt x="2113" y="2262"/>
                  <a:pt x="2113" y="2262"/>
                  <a:pt x="2114" y="2263"/>
                </a:cubicBezTo>
                <a:cubicBezTo>
                  <a:pt x="2114" y="2258"/>
                  <a:pt x="2108" y="2258"/>
                  <a:pt x="2097" y="2252"/>
                </a:cubicBezTo>
                <a:cubicBezTo>
                  <a:pt x="2097" y="2246"/>
                  <a:pt x="2100" y="2244"/>
                  <a:pt x="2104" y="2244"/>
                </a:cubicBezTo>
                <a:cubicBezTo>
                  <a:pt x="2107" y="2244"/>
                  <a:pt x="2111" y="2246"/>
                  <a:pt x="2114" y="2252"/>
                </a:cubicBezTo>
                <a:lnTo>
                  <a:pt x="2108" y="2241"/>
                </a:lnTo>
                <a:lnTo>
                  <a:pt x="2097" y="2235"/>
                </a:lnTo>
                <a:cubicBezTo>
                  <a:pt x="2097" y="2230"/>
                  <a:pt x="2108" y="2230"/>
                  <a:pt x="2097" y="2224"/>
                </a:cubicBezTo>
                <a:lnTo>
                  <a:pt x="2092" y="2224"/>
                </a:lnTo>
                <a:lnTo>
                  <a:pt x="2092" y="2213"/>
                </a:lnTo>
                <a:cubicBezTo>
                  <a:pt x="2092" y="2213"/>
                  <a:pt x="2086" y="2213"/>
                  <a:pt x="2086" y="2208"/>
                </a:cubicBezTo>
                <a:lnTo>
                  <a:pt x="2086" y="2202"/>
                </a:lnTo>
                <a:cubicBezTo>
                  <a:pt x="2087" y="2203"/>
                  <a:pt x="2088" y="2204"/>
                  <a:pt x="2088" y="2204"/>
                </a:cubicBezTo>
                <a:cubicBezTo>
                  <a:pt x="2090" y="2204"/>
                  <a:pt x="2086" y="2197"/>
                  <a:pt x="2086" y="2197"/>
                </a:cubicBezTo>
                <a:cubicBezTo>
                  <a:pt x="2086" y="2186"/>
                  <a:pt x="2086" y="2186"/>
                  <a:pt x="2081" y="2180"/>
                </a:cubicBezTo>
                <a:cubicBezTo>
                  <a:pt x="2075" y="2175"/>
                  <a:pt x="2077" y="2175"/>
                  <a:pt x="2079" y="2175"/>
                </a:cubicBezTo>
                <a:cubicBezTo>
                  <a:pt x="2081" y="2175"/>
                  <a:pt x="2084" y="2175"/>
                  <a:pt x="2081" y="2169"/>
                </a:cubicBezTo>
                <a:cubicBezTo>
                  <a:pt x="2081" y="2153"/>
                  <a:pt x="2066" y="2147"/>
                  <a:pt x="2064" y="2133"/>
                </a:cubicBezTo>
                <a:lnTo>
                  <a:pt x="2064" y="2133"/>
                </a:lnTo>
                <a:cubicBezTo>
                  <a:pt x="2065" y="2135"/>
                  <a:pt x="2065" y="2135"/>
                  <a:pt x="2066" y="2135"/>
                </a:cubicBezTo>
                <a:cubicBezTo>
                  <a:pt x="2067" y="2135"/>
                  <a:pt x="2070" y="2130"/>
                  <a:pt x="2070" y="2130"/>
                </a:cubicBezTo>
                <a:cubicBezTo>
                  <a:pt x="2064" y="2125"/>
                  <a:pt x="2064" y="2114"/>
                  <a:pt x="2053" y="2103"/>
                </a:cubicBezTo>
                <a:cubicBezTo>
                  <a:pt x="2059" y="2097"/>
                  <a:pt x="2059" y="2097"/>
                  <a:pt x="2059" y="2092"/>
                </a:cubicBezTo>
                <a:cubicBezTo>
                  <a:pt x="2059" y="2086"/>
                  <a:pt x="2053" y="2086"/>
                  <a:pt x="2053" y="2086"/>
                </a:cubicBezTo>
                <a:cubicBezTo>
                  <a:pt x="2053" y="2075"/>
                  <a:pt x="2042" y="2064"/>
                  <a:pt x="2042" y="2064"/>
                </a:cubicBezTo>
                <a:cubicBezTo>
                  <a:pt x="2037" y="2064"/>
                  <a:pt x="2042" y="2058"/>
                  <a:pt x="2037" y="2058"/>
                </a:cubicBezTo>
                <a:lnTo>
                  <a:pt x="2031" y="2058"/>
                </a:lnTo>
                <a:cubicBezTo>
                  <a:pt x="2037" y="2042"/>
                  <a:pt x="2014" y="2036"/>
                  <a:pt x="2014" y="2020"/>
                </a:cubicBezTo>
                <a:lnTo>
                  <a:pt x="2009" y="2014"/>
                </a:lnTo>
                <a:lnTo>
                  <a:pt x="2014" y="2014"/>
                </a:lnTo>
                <a:lnTo>
                  <a:pt x="2009" y="1992"/>
                </a:lnTo>
                <a:lnTo>
                  <a:pt x="2009" y="2003"/>
                </a:lnTo>
                <a:cubicBezTo>
                  <a:pt x="2009" y="1992"/>
                  <a:pt x="2003" y="1992"/>
                  <a:pt x="2003" y="1986"/>
                </a:cubicBezTo>
                <a:lnTo>
                  <a:pt x="2003" y="1986"/>
                </a:lnTo>
                <a:cubicBezTo>
                  <a:pt x="2004" y="1987"/>
                  <a:pt x="2005" y="1988"/>
                  <a:pt x="2005" y="1988"/>
                </a:cubicBezTo>
                <a:cubicBezTo>
                  <a:pt x="2007" y="1988"/>
                  <a:pt x="2003" y="1980"/>
                  <a:pt x="2003" y="1975"/>
                </a:cubicBezTo>
                <a:lnTo>
                  <a:pt x="2003" y="1975"/>
                </a:lnTo>
                <a:lnTo>
                  <a:pt x="2009" y="1981"/>
                </a:lnTo>
                <a:cubicBezTo>
                  <a:pt x="2009" y="1975"/>
                  <a:pt x="2009" y="1975"/>
                  <a:pt x="2003" y="1975"/>
                </a:cubicBezTo>
                <a:cubicBezTo>
                  <a:pt x="1998" y="1964"/>
                  <a:pt x="2009" y="1964"/>
                  <a:pt x="2003" y="1959"/>
                </a:cubicBezTo>
                <a:lnTo>
                  <a:pt x="2003" y="1959"/>
                </a:lnTo>
                <a:lnTo>
                  <a:pt x="2003" y="1964"/>
                </a:lnTo>
                <a:cubicBezTo>
                  <a:pt x="2003" y="1964"/>
                  <a:pt x="1998" y="1964"/>
                  <a:pt x="1998" y="1959"/>
                </a:cubicBezTo>
                <a:cubicBezTo>
                  <a:pt x="1992" y="1953"/>
                  <a:pt x="1992" y="1948"/>
                  <a:pt x="1992" y="1937"/>
                </a:cubicBezTo>
                <a:cubicBezTo>
                  <a:pt x="1992" y="1934"/>
                  <a:pt x="1992" y="1932"/>
                  <a:pt x="1993" y="1932"/>
                </a:cubicBezTo>
                <a:cubicBezTo>
                  <a:pt x="1994" y="1932"/>
                  <a:pt x="1995" y="1934"/>
                  <a:pt x="1998" y="1937"/>
                </a:cubicBezTo>
                <a:cubicBezTo>
                  <a:pt x="1992" y="1926"/>
                  <a:pt x="1998" y="1931"/>
                  <a:pt x="1981" y="1920"/>
                </a:cubicBezTo>
                <a:lnTo>
                  <a:pt x="1976" y="1909"/>
                </a:lnTo>
                <a:lnTo>
                  <a:pt x="1976" y="1909"/>
                </a:lnTo>
                <a:cubicBezTo>
                  <a:pt x="1992" y="1920"/>
                  <a:pt x="2003" y="1926"/>
                  <a:pt x="2009" y="1931"/>
                </a:cubicBezTo>
                <a:cubicBezTo>
                  <a:pt x="2031" y="1937"/>
                  <a:pt x="2031" y="1948"/>
                  <a:pt x="2048" y="1953"/>
                </a:cubicBezTo>
                <a:lnTo>
                  <a:pt x="2059" y="1959"/>
                </a:lnTo>
                <a:lnTo>
                  <a:pt x="2053" y="1959"/>
                </a:lnTo>
                <a:cubicBezTo>
                  <a:pt x="2062" y="1959"/>
                  <a:pt x="2073" y="1972"/>
                  <a:pt x="2076" y="1975"/>
                </a:cubicBezTo>
                <a:lnTo>
                  <a:pt x="2076" y="1975"/>
                </a:lnTo>
                <a:cubicBezTo>
                  <a:pt x="2079" y="1976"/>
                  <a:pt x="2083" y="1978"/>
                  <a:pt x="2086" y="1978"/>
                </a:cubicBezTo>
                <a:cubicBezTo>
                  <a:pt x="2088" y="1978"/>
                  <a:pt x="2090" y="1977"/>
                  <a:pt x="2092" y="1975"/>
                </a:cubicBezTo>
                <a:cubicBezTo>
                  <a:pt x="2108" y="1981"/>
                  <a:pt x="2092" y="1981"/>
                  <a:pt x="2097" y="1986"/>
                </a:cubicBezTo>
                <a:cubicBezTo>
                  <a:pt x="2108" y="1992"/>
                  <a:pt x="2114" y="1986"/>
                  <a:pt x="2131" y="2003"/>
                </a:cubicBezTo>
                <a:cubicBezTo>
                  <a:pt x="2136" y="2003"/>
                  <a:pt x="2142" y="2009"/>
                  <a:pt x="2147" y="2009"/>
                </a:cubicBezTo>
                <a:cubicBezTo>
                  <a:pt x="2164" y="2014"/>
                  <a:pt x="2164" y="2020"/>
                  <a:pt x="2186" y="2020"/>
                </a:cubicBezTo>
                <a:cubicBezTo>
                  <a:pt x="2191" y="2031"/>
                  <a:pt x="2203" y="2031"/>
                  <a:pt x="2197" y="2036"/>
                </a:cubicBezTo>
                <a:cubicBezTo>
                  <a:pt x="2219" y="2042"/>
                  <a:pt x="2230" y="2047"/>
                  <a:pt x="2252" y="2058"/>
                </a:cubicBezTo>
                <a:cubicBezTo>
                  <a:pt x="2252" y="2064"/>
                  <a:pt x="2258" y="2058"/>
                  <a:pt x="2269" y="2069"/>
                </a:cubicBezTo>
                <a:lnTo>
                  <a:pt x="2269" y="2064"/>
                </a:lnTo>
                <a:cubicBezTo>
                  <a:pt x="2280" y="2069"/>
                  <a:pt x="2302" y="2086"/>
                  <a:pt x="2313" y="2097"/>
                </a:cubicBezTo>
                <a:cubicBezTo>
                  <a:pt x="2313" y="2114"/>
                  <a:pt x="2313" y="2130"/>
                  <a:pt x="2324" y="2152"/>
                </a:cubicBezTo>
                <a:cubicBezTo>
                  <a:pt x="2334" y="2190"/>
                  <a:pt x="2371" y="2216"/>
                  <a:pt x="2396" y="2216"/>
                </a:cubicBezTo>
                <a:cubicBezTo>
                  <a:pt x="2400" y="2216"/>
                  <a:pt x="2404" y="2215"/>
                  <a:pt x="2407" y="2213"/>
                </a:cubicBezTo>
                <a:lnTo>
                  <a:pt x="2413" y="2208"/>
                </a:lnTo>
                <a:cubicBezTo>
                  <a:pt x="2413" y="2202"/>
                  <a:pt x="2418" y="2202"/>
                  <a:pt x="2418" y="2197"/>
                </a:cubicBezTo>
                <a:lnTo>
                  <a:pt x="2418" y="2197"/>
                </a:lnTo>
                <a:lnTo>
                  <a:pt x="2413" y="2202"/>
                </a:lnTo>
                <a:lnTo>
                  <a:pt x="2413" y="2197"/>
                </a:lnTo>
                <a:lnTo>
                  <a:pt x="2407" y="2202"/>
                </a:lnTo>
                <a:lnTo>
                  <a:pt x="2407" y="2197"/>
                </a:lnTo>
                <a:lnTo>
                  <a:pt x="2407" y="2186"/>
                </a:lnTo>
                <a:lnTo>
                  <a:pt x="2407" y="2180"/>
                </a:lnTo>
                <a:lnTo>
                  <a:pt x="2396" y="2180"/>
                </a:lnTo>
                <a:cubicBezTo>
                  <a:pt x="2402" y="2177"/>
                  <a:pt x="2400" y="2177"/>
                  <a:pt x="2398" y="2177"/>
                </a:cubicBezTo>
                <a:cubicBezTo>
                  <a:pt x="2396" y="2177"/>
                  <a:pt x="2393" y="2177"/>
                  <a:pt x="2396" y="2175"/>
                </a:cubicBezTo>
                <a:lnTo>
                  <a:pt x="2396" y="2175"/>
                </a:lnTo>
                <a:cubicBezTo>
                  <a:pt x="2407" y="2180"/>
                  <a:pt x="2407" y="2180"/>
                  <a:pt x="2413" y="2180"/>
                </a:cubicBezTo>
                <a:cubicBezTo>
                  <a:pt x="2418" y="2186"/>
                  <a:pt x="2424" y="2186"/>
                  <a:pt x="2435" y="2186"/>
                </a:cubicBezTo>
                <a:lnTo>
                  <a:pt x="2435" y="2197"/>
                </a:lnTo>
                <a:lnTo>
                  <a:pt x="2440" y="2197"/>
                </a:lnTo>
                <a:cubicBezTo>
                  <a:pt x="2440" y="2197"/>
                  <a:pt x="2443" y="2192"/>
                  <a:pt x="2445" y="2192"/>
                </a:cubicBezTo>
                <a:cubicBezTo>
                  <a:pt x="2445" y="2192"/>
                  <a:pt x="2446" y="2193"/>
                  <a:pt x="2446" y="2197"/>
                </a:cubicBezTo>
                <a:cubicBezTo>
                  <a:pt x="2447" y="2194"/>
                  <a:pt x="2448" y="2192"/>
                  <a:pt x="2449" y="2192"/>
                </a:cubicBezTo>
                <a:lnTo>
                  <a:pt x="2449" y="2192"/>
                </a:lnTo>
                <a:cubicBezTo>
                  <a:pt x="2448" y="2197"/>
                  <a:pt x="2452" y="2197"/>
                  <a:pt x="2452" y="2197"/>
                </a:cubicBezTo>
                <a:cubicBezTo>
                  <a:pt x="2452" y="2197"/>
                  <a:pt x="2452" y="2186"/>
                  <a:pt x="2457" y="2186"/>
                </a:cubicBezTo>
                <a:lnTo>
                  <a:pt x="2457" y="2197"/>
                </a:lnTo>
                <a:lnTo>
                  <a:pt x="2468" y="2197"/>
                </a:lnTo>
                <a:cubicBezTo>
                  <a:pt x="2469" y="2197"/>
                  <a:pt x="2470" y="2198"/>
                  <a:pt x="2470" y="2198"/>
                </a:cubicBezTo>
                <a:cubicBezTo>
                  <a:pt x="2473" y="2198"/>
                  <a:pt x="2473" y="2193"/>
                  <a:pt x="2474" y="2193"/>
                </a:cubicBezTo>
                <a:cubicBezTo>
                  <a:pt x="2474" y="2193"/>
                  <a:pt x="2474" y="2194"/>
                  <a:pt x="2474" y="2197"/>
                </a:cubicBezTo>
                <a:lnTo>
                  <a:pt x="2474" y="2202"/>
                </a:lnTo>
                <a:cubicBezTo>
                  <a:pt x="2474" y="2202"/>
                  <a:pt x="2479" y="2202"/>
                  <a:pt x="2479" y="2197"/>
                </a:cubicBezTo>
                <a:cubicBezTo>
                  <a:pt x="2479" y="2202"/>
                  <a:pt x="2479" y="2202"/>
                  <a:pt x="2485" y="2202"/>
                </a:cubicBezTo>
                <a:lnTo>
                  <a:pt x="2485" y="2197"/>
                </a:lnTo>
                <a:lnTo>
                  <a:pt x="2496" y="2197"/>
                </a:lnTo>
                <a:lnTo>
                  <a:pt x="2496" y="2186"/>
                </a:lnTo>
                <a:cubicBezTo>
                  <a:pt x="2497" y="2188"/>
                  <a:pt x="2498" y="2189"/>
                  <a:pt x="2498" y="2189"/>
                </a:cubicBezTo>
                <a:cubicBezTo>
                  <a:pt x="2499" y="2189"/>
                  <a:pt x="2498" y="2184"/>
                  <a:pt x="2500" y="2184"/>
                </a:cubicBezTo>
                <a:cubicBezTo>
                  <a:pt x="2500" y="2184"/>
                  <a:pt x="2501" y="2185"/>
                  <a:pt x="2501" y="2186"/>
                </a:cubicBezTo>
                <a:lnTo>
                  <a:pt x="2501" y="2197"/>
                </a:lnTo>
                <a:lnTo>
                  <a:pt x="2507" y="2197"/>
                </a:lnTo>
                <a:lnTo>
                  <a:pt x="2507" y="2186"/>
                </a:lnTo>
                <a:cubicBezTo>
                  <a:pt x="2507" y="2189"/>
                  <a:pt x="2507" y="2191"/>
                  <a:pt x="2507" y="2191"/>
                </a:cubicBezTo>
                <a:cubicBezTo>
                  <a:pt x="2508" y="2191"/>
                  <a:pt x="2509" y="2186"/>
                  <a:pt x="2512" y="2186"/>
                </a:cubicBezTo>
                <a:lnTo>
                  <a:pt x="2512" y="2180"/>
                </a:lnTo>
                <a:cubicBezTo>
                  <a:pt x="2512" y="2180"/>
                  <a:pt x="2517" y="2183"/>
                  <a:pt x="2521" y="2183"/>
                </a:cubicBezTo>
                <a:cubicBezTo>
                  <a:pt x="2522" y="2183"/>
                  <a:pt x="2524" y="2182"/>
                  <a:pt x="2524" y="2180"/>
                </a:cubicBezTo>
                <a:lnTo>
                  <a:pt x="2524" y="2175"/>
                </a:lnTo>
                <a:cubicBezTo>
                  <a:pt x="2524" y="2175"/>
                  <a:pt x="2529" y="2175"/>
                  <a:pt x="2529" y="2169"/>
                </a:cubicBezTo>
                <a:lnTo>
                  <a:pt x="2529" y="2175"/>
                </a:lnTo>
                <a:cubicBezTo>
                  <a:pt x="2529" y="2172"/>
                  <a:pt x="2529" y="2172"/>
                  <a:pt x="2530" y="2172"/>
                </a:cubicBezTo>
                <a:cubicBezTo>
                  <a:pt x="2530" y="2172"/>
                  <a:pt x="2532" y="2172"/>
                  <a:pt x="2535" y="2169"/>
                </a:cubicBezTo>
                <a:lnTo>
                  <a:pt x="2540" y="2169"/>
                </a:lnTo>
                <a:cubicBezTo>
                  <a:pt x="2540" y="2163"/>
                  <a:pt x="2543" y="2163"/>
                  <a:pt x="2546" y="2163"/>
                </a:cubicBezTo>
                <a:cubicBezTo>
                  <a:pt x="2548" y="2163"/>
                  <a:pt x="2551" y="2163"/>
                  <a:pt x="2551" y="2158"/>
                </a:cubicBezTo>
                <a:cubicBezTo>
                  <a:pt x="2551" y="2155"/>
                  <a:pt x="2553" y="2155"/>
                  <a:pt x="2554" y="2155"/>
                </a:cubicBezTo>
                <a:cubicBezTo>
                  <a:pt x="2555" y="2155"/>
                  <a:pt x="2557" y="2155"/>
                  <a:pt x="2557" y="2152"/>
                </a:cubicBezTo>
                <a:lnTo>
                  <a:pt x="2551" y="2147"/>
                </a:lnTo>
                <a:lnTo>
                  <a:pt x="2557" y="2147"/>
                </a:lnTo>
                <a:cubicBezTo>
                  <a:pt x="2559" y="2149"/>
                  <a:pt x="2560" y="2149"/>
                  <a:pt x="2561" y="2149"/>
                </a:cubicBezTo>
                <a:cubicBezTo>
                  <a:pt x="2563" y="2149"/>
                  <a:pt x="2564" y="2147"/>
                  <a:pt x="2568" y="2147"/>
                </a:cubicBezTo>
                <a:lnTo>
                  <a:pt x="2562" y="2147"/>
                </a:lnTo>
                <a:cubicBezTo>
                  <a:pt x="2557" y="2136"/>
                  <a:pt x="2579" y="2141"/>
                  <a:pt x="2579" y="2125"/>
                </a:cubicBezTo>
                <a:lnTo>
                  <a:pt x="2584" y="2125"/>
                </a:lnTo>
                <a:lnTo>
                  <a:pt x="2584" y="2119"/>
                </a:lnTo>
                <a:lnTo>
                  <a:pt x="2590" y="2119"/>
                </a:lnTo>
                <a:lnTo>
                  <a:pt x="2590" y="2108"/>
                </a:lnTo>
                <a:lnTo>
                  <a:pt x="2590" y="2097"/>
                </a:lnTo>
                <a:lnTo>
                  <a:pt x="2595" y="2097"/>
                </a:lnTo>
                <a:cubicBezTo>
                  <a:pt x="2595" y="2097"/>
                  <a:pt x="2595" y="2092"/>
                  <a:pt x="2607" y="2092"/>
                </a:cubicBezTo>
                <a:lnTo>
                  <a:pt x="2595" y="2092"/>
                </a:lnTo>
                <a:cubicBezTo>
                  <a:pt x="2607" y="2092"/>
                  <a:pt x="2595" y="2086"/>
                  <a:pt x="2595" y="2086"/>
                </a:cubicBezTo>
                <a:lnTo>
                  <a:pt x="2595" y="2080"/>
                </a:lnTo>
                <a:lnTo>
                  <a:pt x="2595" y="2069"/>
                </a:lnTo>
                <a:cubicBezTo>
                  <a:pt x="2607" y="2069"/>
                  <a:pt x="2595" y="2064"/>
                  <a:pt x="2607" y="2064"/>
                </a:cubicBezTo>
                <a:cubicBezTo>
                  <a:pt x="2645" y="2083"/>
                  <a:pt x="2654" y="2089"/>
                  <a:pt x="2656" y="2089"/>
                </a:cubicBezTo>
                <a:cubicBezTo>
                  <a:pt x="2657" y="2089"/>
                  <a:pt x="2656" y="2088"/>
                  <a:pt x="2656" y="2086"/>
                </a:cubicBezTo>
                <a:lnTo>
                  <a:pt x="2656" y="2086"/>
                </a:lnTo>
                <a:cubicBezTo>
                  <a:pt x="2656" y="2086"/>
                  <a:pt x="2656" y="2086"/>
                  <a:pt x="2656" y="2086"/>
                </a:cubicBezTo>
                <a:cubicBezTo>
                  <a:pt x="2656" y="2080"/>
                  <a:pt x="2667" y="2080"/>
                  <a:pt x="2662" y="2069"/>
                </a:cubicBezTo>
                <a:lnTo>
                  <a:pt x="2662" y="2064"/>
                </a:lnTo>
                <a:lnTo>
                  <a:pt x="2656" y="2058"/>
                </a:lnTo>
                <a:cubicBezTo>
                  <a:pt x="2656" y="2053"/>
                  <a:pt x="2656" y="2053"/>
                  <a:pt x="2645" y="2042"/>
                </a:cubicBezTo>
                <a:cubicBezTo>
                  <a:pt x="2640" y="2036"/>
                  <a:pt x="2645" y="2036"/>
                  <a:pt x="2645" y="2036"/>
                </a:cubicBezTo>
                <a:cubicBezTo>
                  <a:pt x="2640" y="2036"/>
                  <a:pt x="2645" y="2031"/>
                  <a:pt x="2645" y="2031"/>
                </a:cubicBezTo>
                <a:lnTo>
                  <a:pt x="2640" y="2031"/>
                </a:lnTo>
                <a:lnTo>
                  <a:pt x="2640" y="2025"/>
                </a:lnTo>
                <a:cubicBezTo>
                  <a:pt x="2640" y="2025"/>
                  <a:pt x="2634" y="2025"/>
                  <a:pt x="2634" y="2014"/>
                </a:cubicBezTo>
                <a:lnTo>
                  <a:pt x="2629" y="2009"/>
                </a:lnTo>
                <a:cubicBezTo>
                  <a:pt x="2618" y="2009"/>
                  <a:pt x="2629" y="2003"/>
                  <a:pt x="2618" y="2003"/>
                </a:cubicBezTo>
                <a:lnTo>
                  <a:pt x="2618" y="1997"/>
                </a:lnTo>
                <a:cubicBezTo>
                  <a:pt x="2612" y="1997"/>
                  <a:pt x="2612" y="1986"/>
                  <a:pt x="2607" y="1986"/>
                </a:cubicBezTo>
                <a:cubicBezTo>
                  <a:pt x="2609" y="1984"/>
                  <a:pt x="2609" y="1984"/>
                  <a:pt x="2609" y="1984"/>
                </a:cubicBezTo>
                <a:cubicBezTo>
                  <a:pt x="2608" y="1984"/>
                  <a:pt x="2607" y="1984"/>
                  <a:pt x="2607" y="1981"/>
                </a:cubicBezTo>
                <a:cubicBezTo>
                  <a:pt x="2601" y="1975"/>
                  <a:pt x="2607" y="1959"/>
                  <a:pt x="2590" y="1959"/>
                </a:cubicBezTo>
                <a:lnTo>
                  <a:pt x="2584" y="1959"/>
                </a:lnTo>
                <a:lnTo>
                  <a:pt x="2562" y="1942"/>
                </a:lnTo>
                <a:lnTo>
                  <a:pt x="2551" y="1942"/>
                </a:lnTo>
                <a:cubicBezTo>
                  <a:pt x="2546" y="1942"/>
                  <a:pt x="2535" y="1942"/>
                  <a:pt x="2529" y="1931"/>
                </a:cubicBezTo>
                <a:lnTo>
                  <a:pt x="2529" y="1926"/>
                </a:lnTo>
                <a:cubicBezTo>
                  <a:pt x="2529" y="1927"/>
                  <a:pt x="2528" y="1928"/>
                  <a:pt x="2528" y="1928"/>
                </a:cubicBezTo>
                <a:cubicBezTo>
                  <a:pt x="2526" y="1928"/>
                  <a:pt x="2524" y="1926"/>
                  <a:pt x="2524" y="1926"/>
                </a:cubicBezTo>
                <a:cubicBezTo>
                  <a:pt x="2524" y="1926"/>
                  <a:pt x="2518" y="1926"/>
                  <a:pt x="2518" y="1920"/>
                </a:cubicBezTo>
                <a:lnTo>
                  <a:pt x="2507" y="1920"/>
                </a:lnTo>
                <a:lnTo>
                  <a:pt x="2507" y="1914"/>
                </a:lnTo>
                <a:cubicBezTo>
                  <a:pt x="2507" y="1914"/>
                  <a:pt x="2501" y="1914"/>
                  <a:pt x="2501" y="1920"/>
                </a:cubicBezTo>
                <a:lnTo>
                  <a:pt x="2501" y="1914"/>
                </a:lnTo>
                <a:lnTo>
                  <a:pt x="2490" y="1903"/>
                </a:lnTo>
                <a:cubicBezTo>
                  <a:pt x="2490" y="1914"/>
                  <a:pt x="2479" y="1914"/>
                  <a:pt x="2479" y="1914"/>
                </a:cubicBezTo>
                <a:lnTo>
                  <a:pt x="2474" y="1914"/>
                </a:lnTo>
                <a:cubicBezTo>
                  <a:pt x="2474" y="1914"/>
                  <a:pt x="2474" y="1903"/>
                  <a:pt x="2468" y="1903"/>
                </a:cubicBezTo>
                <a:cubicBezTo>
                  <a:pt x="2468" y="1903"/>
                  <a:pt x="2463" y="1903"/>
                  <a:pt x="2463" y="1914"/>
                </a:cubicBezTo>
                <a:lnTo>
                  <a:pt x="2463" y="1903"/>
                </a:lnTo>
                <a:lnTo>
                  <a:pt x="2452" y="1903"/>
                </a:lnTo>
                <a:cubicBezTo>
                  <a:pt x="2452" y="1909"/>
                  <a:pt x="2450" y="1909"/>
                  <a:pt x="2449" y="1909"/>
                </a:cubicBezTo>
                <a:cubicBezTo>
                  <a:pt x="2447" y="1909"/>
                  <a:pt x="2446" y="1909"/>
                  <a:pt x="2446" y="1914"/>
                </a:cubicBezTo>
                <a:cubicBezTo>
                  <a:pt x="2442" y="1911"/>
                  <a:pt x="2438" y="1910"/>
                  <a:pt x="2434" y="1910"/>
                </a:cubicBezTo>
                <a:cubicBezTo>
                  <a:pt x="2425" y="1910"/>
                  <a:pt x="2415" y="1914"/>
                  <a:pt x="2407" y="1914"/>
                </a:cubicBezTo>
                <a:lnTo>
                  <a:pt x="2391" y="1926"/>
                </a:lnTo>
                <a:cubicBezTo>
                  <a:pt x="2385" y="1926"/>
                  <a:pt x="2385" y="1920"/>
                  <a:pt x="2380" y="1920"/>
                </a:cubicBezTo>
                <a:lnTo>
                  <a:pt x="2363" y="1920"/>
                </a:lnTo>
                <a:lnTo>
                  <a:pt x="2363" y="1914"/>
                </a:lnTo>
                <a:cubicBezTo>
                  <a:pt x="2363" y="1914"/>
                  <a:pt x="2341" y="1903"/>
                  <a:pt x="2335" y="1903"/>
                </a:cubicBezTo>
                <a:cubicBezTo>
                  <a:pt x="2335" y="1903"/>
                  <a:pt x="2330" y="1898"/>
                  <a:pt x="2335" y="1898"/>
                </a:cubicBezTo>
                <a:lnTo>
                  <a:pt x="2297" y="1876"/>
                </a:lnTo>
                <a:lnTo>
                  <a:pt x="2302" y="1887"/>
                </a:lnTo>
                <a:cubicBezTo>
                  <a:pt x="2302" y="1888"/>
                  <a:pt x="2301" y="1889"/>
                  <a:pt x="2299" y="1889"/>
                </a:cubicBezTo>
                <a:cubicBezTo>
                  <a:pt x="2294" y="1889"/>
                  <a:pt x="2284" y="1884"/>
                  <a:pt x="2280" y="1876"/>
                </a:cubicBezTo>
                <a:cubicBezTo>
                  <a:pt x="2274" y="1876"/>
                  <a:pt x="2258" y="1870"/>
                  <a:pt x="2252" y="1865"/>
                </a:cubicBezTo>
                <a:lnTo>
                  <a:pt x="2258" y="1865"/>
                </a:lnTo>
                <a:cubicBezTo>
                  <a:pt x="2252" y="1859"/>
                  <a:pt x="2247" y="1848"/>
                  <a:pt x="2241" y="1848"/>
                </a:cubicBezTo>
                <a:cubicBezTo>
                  <a:pt x="2234" y="1848"/>
                  <a:pt x="2229" y="1846"/>
                  <a:pt x="2227" y="1846"/>
                </a:cubicBezTo>
                <a:cubicBezTo>
                  <a:pt x="2225" y="1846"/>
                  <a:pt x="2225" y="1846"/>
                  <a:pt x="2225" y="1848"/>
                </a:cubicBezTo>
                <a:cubicBezTo>
                  <a:pt x="2214" y="1843"/>
                  <a:pt x="2225" y="1843"/>
                  <a:pt x="2219" y="1843"/>
                </a:cubicBezTo>
                <a:cubicBezTo>
                  <a:pt x="2214" y="1843"/>
                  <a:pt x="2197" y="1831"/>
                  <a:pt x="2197" y="1831"/>
                </a:cubicBezTo>
                <a:cubicBezTo>
                  <a:pt x="2196" y="1832"/>
                  <a:pt x="2195" y="1832"/>
                  <a:pt x="2194" y="1832"/>
                </a:cubicBezTo>
                <a:cubicBezTo>
                  <a:pt x="2184" y="1832"/>
                  <a:pt x="2172" y="1814"/>
                  <a:pt x="2166" y="1814"/>
                </a:cubicBezTo>
                <a:cubicBezTo>
                  <a:pt x="2165" y="1814"/>
                  <a:pt x="2164" y="1814"/>
                  <a:pt x="2164" y="1815"/>
                </a:cubicBezTo>
                <a:lnTo>
                  <a:pt x="2158" y="1809"/>
                </a:lnTo>
                <a:cubicBezTo>
                  <a:pt x="2158" y="1809"/>
                  <a:pt x="2153" y="1812"/>
                  <a:pt x="2148" y="1812"/>
                </a:cubicBezTo>
                <a:cubicBezTo>
                  <a:pt x="2146" y="1812"/>
                  <a:pt x="2144" y="1811"/>
                  <a:pt x="2142" y="1809"/>
                </a:cubicBezTo>
                <a:cubicBezTo>
                  <a:pt x="2136" y="1804"/>
                  <a:pt x="2142" y="1804"/>
                  <a:pt x="2136" y="1793"/>
                </a:cubicBezTo>
                <a:lnTo>
                  <a:pt x="2131" y="1804"/>
                </a:lnTo>
                <a:cubicBezTo>
                  <a:pt x="2114" y="1787"/>
                  <a:pt x="2092" y="1782"/>
                  <a:pt x="2081" y="1765"/>
                </a:cubicBezTo>
                <a:lnTo>
                  <a:pt x="2086" y="1765"/>
                </a:lnTo>
                <a:cubicBezTo>
                  <a:pt x="2088" y="1768"/>
                  <a:pt x="2090" y="1769"/>
                  <a:pt x="2092" y="1769"/>
                </a:cubicBezTo>
                <a:cubicBezTo>
                  <a:pt x="2098" y="1769"/>
                  <a:pt x="2105" y="1764"/>
                  <a:pt x="2107" y="1764"/>
                </a:cubicBezTo>
                <a:cubicBezTo>
                  <a:pt x="2108" y="1764"/>
                  <a:pt x="2108" y="1764"/>
                  <a:pt x="2108" y="1764"/>
                </a:cubicBezTo>
                <a:lnTo>
                  <a:pt x="2108" y="1764"/>
                </a:lnTo>
                <a:cubicBezTo>
                  <a:pt x="2107" y="1763"/>
                  <a:pt x="2106" y="1762"/>
                  <a:pt x="2108" y="1759"/>
                </a:cubicBezTo>
                <a:lnTo>
                  <a:pt x="2119" y="1759"/>
                </a:lnTo>
                <a:cubicBezTo>
                  <a:pt x="2120" y="1758"/>
                  <a:pt x="2120" y="1756"/>
                  <a:pt x="2120" y="1754"/>
                </a:cubicBezTo>
                <a:lnTo>
                  <a:pt x="2142" y="1754"/>
                </a:lnTo>
                <a:cubicBezTo>
                  <a:pt x="2145" y="1753"/>
                  <a:pt x="2148" y="1752"/>
                  <a:pt x="2152" y="1752"/>
                </a:cubicBezTo>
                <a:cubicBezTo>
                  <a:pt x="2160" y="1752"/>
                  <a:pt x="2168" y="1756"/>
                  <a:pt x="2176" y="1756"/>
                </a:cubicBezTo>
                <a:cubicBezTo>
                  <a:pt x="2179" y="1756"/>
                  <a:pt x="2182" y="1755"/>
                  <a:pt x="2186" y="1754"/>
                </a:cubicBezTo>
                <a:lnTo>
                  <a:pt x="2191" y="1754"/>
                </a:lnTo>
                <a:lnTo>
                  <a:pt x="2191" y="1759"/>
                </a:lnTo>
                <a:lnTo>
                  <a:pt x="2203" y="1754"/>
                </a:lnTo>
                <a:cubicBezTo>
                  <a:pt x="2219" y="1754"/>
                  <a:pt x="2230" y="1748"/>
                  <a:pt x="2247" y="1748"/>
                </a:cubicBezTo>
                <a:cubicBezTo>
                  <a:pt x="2252" y="1743"/>
                  <a:pt x="2255" y="1743"/>
                  <a:pt x="2259" y="1743"/>
                </a:cubicBezTo>
                <a:cubicBezTo>
                  <a:pt x="2262" y="1743"/>
                  <a:pt x="2266" y="1743"/>
                  <a:pt x="2274" y="1737"/>
                </a:cubicBezTo>
                <a:lnTo>
                  <a:pt x="2280" y="1737"/>
                </a:lnTo>
                <a:cubicBezTo>
                  <a:pt x="2282" y="1736"/>
                  <a:pt x="2285" y="1735"/>
                  <a:pt x="2288" y="1735"/>
                </a:cubicBezTo>
                <a:cubicBezTo>
                  <a:pt x="2295" y="1735"/>
                  <a:pt x="2302" y="1737"/>
                  <a:pt x="2302" y="1737"/>
                </a:cubicBezTo>
                <a:cubicBezTo>
                  <a:pt x="2308" y="1737"/>
                  <a:pt x="2313" y="1732"/>
                  <a:pt x="2313" y="1732"/>
                </a:cubicBezTo>
                <a:lnTo>
                  <a:pt x="2330" y="1732"/>
                </a:lnTo>
                <a:cubicBezTo>
                  <a:pt x="2335" y="1732"/>
                  <a:pt x="2335" y="1726"/>
                  <a:pt x="2352" y="1726"/>
                </a:cubicBezTo>
                <a:cubicBezTo>
                  <a:pt x="2357" y="1726"/>
                  <a:pt x="2357" y="1721"/>
                  <a:pt x="2363" y="1721"/>
                </a:cubicBezTo>
                <a:cubicBezTo>
                  <a:pt x="2368" y="1717"/>
                  <a:pt x="2371" y="1717"/>
                  <a:pt x="2374" y="1717"/>
                </a:cubicBezTo>
                <a:cubicBezTo>
                  <a:pt x="2377" y="1717"/>
                  <a:pt x="2378" y="1718"/>
                  <a:pt x="2380" y="1718"/>
                </a:cubicBezTo>
                <a:cubicBezTo>
                  <a:pt x="2382" y="1718"/>
                  <a:pt x="2383" y="1716"/>
                  <a:pt x="2385" y="1710"/>
                </a:cubicBezTo>
                <a:lnTo>
                  <a:pt x="2396" y="1710"/>
                </a:lnTo>
                <a:cubicBezTo>
                  <a:pt x="2413" y="1704"/>
                  <a:pt x="2424" y="1704"/>
                  <a:pt x="2440" y="1699"/>
                </a:cubicBezTo>
                <a:cubicBezTo>
                  <a:pt x="2442" y="1700"/>
                  <a:pt x="2443" y="1701"/>
                  <a:pt x="2443" y="1701"/>
                </a:cubicBezTo>
                <a:cubicBezTo>
                  <a:pt x="2444" y="1701"/>
                  <a:pt x="2444" y="1699"/>
                  <a:pt x="2452" y="1699"/>
                </a:cubicBezTo>
                <a:lnTo>
                  <a:pt x="2452" y="1693"/>
                </a:lnTo>
                <a:cubicBezTo>
                  <a:pt x="2463" y="1688"/>
                  <a:pt x="2475" y="1688"/>
                  <a:pt x="2488" y="1688"/>
                </a:cubicBezTo>
                <a:cubicBezTo>
                  <a:pt x="2500" y="1688"/>
                  <a:pt x="2512" y="1688"/>
                  <a:pt x="2524" y="1682"/>
                </a:cubicBezTo>
                <a:lnTo>
                  <a:pt x="2524" y="1693"/>
                </a:lnTo>
                <a:lnTo>
                  <a:pt x="2529" y="1682"/>
                </a:lnTo>
                <a:lnTo>
                  <a:pt x="2551" y="1682"/>
                </a:lnTo>
                <a:lnTo>
                  <a:pt x="2607" y="1676"/>
                </a:lnTo>
                <a:lnTo>
                  <a:pt x="2601" y="1616"/>
                </a:lnTo>
                <a:cubicBezTo>
                  <a:pt x="2601" y="1593"/>
                  <a:pt x="2590" y="1571"/>
                  <a:pt x="2590" y="1560"/>
                </a:cubicBezTo>
                <a:lnTo>
                  <a:pt x="2590" y="1555"/>
                </a:lnTo>
                <a:lnTo>
                  <a:pt x="2557" y="1483"/>
                </a:lnTo>
                <a:lnTo>
                  <a:pt x="2529" y="1505"/>
                </a:lnTo>
                <a:cubicBezTo>
                  <a:pt x="2524" y="1505"/>
                  <a:pt x="2518" y="1510"/>
                  <a:pt x="2507" y="1510"/>
                </a:cubicBezTo>
                <a:cubicBezTo>
                  <a:pt x="2496" y="1516"/>
                  <a:pt x="2474" y="1516"/>
                  <a:pt x="2452" y="1527"/>
                </a:cubicBezTo>
                <a:lnTo>
                  <a:pt x="2452" y="1516"/>
                </a:lnTo>
                <a:cubicBezTo>
                  <a:pt x="2450" y="1520"/>
                  <a:pt x="2448" y="1521"/>
                  <a:pt x="2446" y="1521"/>
                </a:cubicBezTo>
                <a:cubicBezTo>
                  <a:pt x="2445" y="1521"/>
                  <a:pt x="2444" y="1520"/>
                  <a:pt x="2443" y="1520"/>
                </a:cubicBezTo>
                <a:lnTo>
                  <a:pt x="2443" y="1520"/>
                </a:lnTo>
                <a:cubicBezTo>
                  <a:pt x="2442" y="1521"/>
                  <a:pt x="2442" y="1521"/>
                  <a:pt x="2441" y="1521"/>
                </a:cubicBezTo>
                <a:cubicBezTo>
                  <a:pt x="2437" y="1521"/>
                  <a:pt x="2435" y="1516"/>
                  <a:pt x="2435" y="1516"/>
                </a:cubicBezTo>
                <a:lnTo>
                  <a:pt x="2424" y="1527"/>
                </a:lnTo>
                <a:lnTo>
                  <a:pt x="2418" y="1516"/>
                </a:lnTo>
                <a:cubicBezTo>
                  <a:pt x="2418" y="1516"/>
                  <a:pt x="2407" y="1527"/>
                  <a:pt x="2407" y="1533"/>
                </a:cubicBezTo>
                <a:cubicBezTo>
                  <a:pt x="2407" y="1533"/>
                  <a:pt x="2396" y="1533"/>
                  <a:pt x="2407" y="1527"/>
                </a:cubicBezTo>
                <a:lnTo>
                  <a:pt x="2407" y="1527"/>
                </a:lnTo>
                <a:lnTo>
                  <a:pt x="2369" y="1533"/>
                </a:lnTo>
                <a:lnTo>
                  <a:pt x="2380" y="1533"/>
                </a:lnTo>
                <a:cubicBezTo>
                  <a:pt x="2380" y="1538"/>
                  <a:pt x="2369" y="1538"/>
                  <a:pt x="2363" y="1538"/>
                </a:cubicBezTo>
                <a:cubicBezTo>
                  <a:pt x="2369" y="1533"/>
                  <a:pt x="2363" y="1533"/>
                  <a:pt x="2357" y="1533"/>
                </a:cubicBezTo>
                <a:cubicBezTo>
                  <a:pt x="2352" y="1533"/>
                  <a:pt x="2363" y="1533"/>
                  <a:pt x="2357" y="1538"/>
                </a:cubicBezTo>
                <a:cubicBezTo>
                  <a:pt x="2352" y="1544"/>
                  <a:pt x="2341" y="1544"/>
                  <a:pt x="2335" y="1544"/>
                </a:cubicBezTo>
                <a:cubicBezTo>
                  <a:pt x="2332" y="1544"/>
                  <a:pt x="2328" y="1541"/>
                  <a:pt x="2323" y="1541"/>
                </a:cubicBezTo>
                <a:cubicBezTo>
                  <a:pt x="2320" y="1541"/>
                  <a:pt x="2317" y="1542"/>
                  <a:pt x="2313" y="1544"/>
                </a:cubicBezTo>
                <a:cubicBezTo>
                  <a:pt x="2310" y="1549"/>
                  <a:pt x="2308" y="1549"/>
                  <a:pt x="2306" y="1549"/>
                </a:cubicBezTo>
                <a:cubicBezTo>
                  <a:pt x="2305" y="1549"/>
                  <a:pt x="2305" y="1549"/>
                  <a:pt x="2308" y="1555"/>
                </a:cubicBezTo>
                <a:cubicBezTo>
                  <a:pt x="2302" y="1555"/>
                  <a:pt x="2302" y="1544"/>
                  <a:pt x="2302" y="1544"/>
                </a:cubicBezTo>
                <a:cubicBezTo>
                  <a:pt x="2299" y="1549"/>
                  <a:pt x="2295" y="1552"/>
                  <a:pt x="2291" y="1552"/>
                </a:cubicBezTo>
                <a:cubicBezTo>
                  <a:pt x="2287" y="1552"/>
                  <a:pt x="2283" y="1549"/>
                  <a:pt x="2280" y="1544"/>
                </a:cubicBezTo>
                <a:cubicBezTo>
                  <a:pt x="2280" y="1550"/>
                  <a:pt x="2276" y="1552"/>
                  <a:pt x="2271" y="1552"/>
                </a:cubicBezTo>
                <a:cubicBezTo>
                  <a:pt x="2267" y="1552"/>
                  <a:pt x="2262" y="1551"/>
                  <a:pt x="2258" y="1551"/>
                </a:cubicBezTo>
                <a:cubicBezTo>
                  <a:pt x="2255" y="1551"/>
                  <a:pt x="2252" y="1551"/>
                  <a:pt x="2252" y="1555"/>
                </a:cubicBezTo>
                <a:lnTo>
                  <a:pt x="2247" y="1555"/>
                </a:lnTo>
                <a:cubicBezTo>
                  <a:pt x="2247" y="1555"/>
                  <a:pt x="2247" y="1560"/>
                  <a:pt x="2241" y="1560"/>
                </a:cubicBezTo>
                <a:cubicBezTo>
                  <a:pt x="2230" y="1560"/>
                  <a:pt x="2230" y="1555"/>
                  <a:pt x="2230" y="1555"/>
                </a:cubicBezTo>
                <a:lnTo>
                  <a:pt x="2230" y="1560"/>
                </a:lnTo>
                <a:cubicBezTo>
                  <a:pt x="2204" y="1560"/>
                  <a:pt x="2174" y="1567"/>
                  <a:pt x="2140" y="1567"/>
                </a:cubicBezTo>
                <a:cubicBezTo>
                  <a:pt x="2131" y="1567"/>
                  <a:pt x="2123" y="1567"/>
                  <a:pt x="2114" y="1566"/>
                </a:cubicBezTo>
                <a:cubicBezTo>
                  <a:pt x="2103" y="1571"/>
                  <a:pt x="2081" y="1582"/>
                  <a:pt x="2059" y="1582"/>
                </a:cubicBezTo>
                <a:lnTo>
                  <a:pt x="2053" y="1582"/>
                </a:lnTo>
                <a:cubicBezTo>
                  <a:pt x="2048" y="1582"/>
                  <a:pt x="2048" y="1588"/>
                  <a:pt x="2037" y="1588"/>
                </a:cubicBezTo>
                <a:cubicBezTo>
                  <a:pt x="2020" y="1588"/>
                  <a:pt x="1992" y="1588"/>
                  <a:pt x="1965" y="1593"/>
                </a:cubicBezTo>
                <a:cubicBezTo>
                  <a:pt x="1960" y="1598"/>
                  <a:pt x="1957" y="1600"/>
                  <a:pt x="1954" y="1600"/>
                </a:cubicBezTo>
                <a:cubicBezTo>
                  <a:pt x="1948" y="1600"/>
                  <a:pt x="1946" y="1593"/>
                  <a:pt x="1940" y="1593"/>
                </a:cubicBezTo>
                <a:cubicBezTo>
                  <a:pt x="1939" y="1593"/>
                  <a:pt x="1938" y="1593"/>
                  <a:pt x="1937" y="1593"/>
                </a:cubicBezTo>
                <a:lnTo>
                  <a:pt x="1937" y="1588"/>
                </a:lnTo>
                <a:cubicBezTo>
                  <a:pt x="1920" y="1593"/>
                  <a:pt x="1909" y="1593"/>
                  <a:pt x="1893" y="1610"/>
                </a:cubicBezTo>
                <a:cubicBezTo>
                  <a:pt x="1893" y="1606"/>
                  <a:pt x="1891" y="1605"/>
                  <a:pt x="1890" y="1605"/>
                </a:cubicBezTo>
                <a:cubicBezTo>
                  <a:pt x="1887" y="1605"/>
                  <a:pt x="1882" y="1610"/>
                  <a:pt x="1882" y="1610"/>
                </a:cubicBezTo>
                <a:lnTo>
                  <a:pt x="1882" y="1616"/>
                </a:lnTo>
                <a:cubicBezTo>
                  <a:pt x="1859" y="1599"/>
                  <a:pt x="1837" y="1588"/>
                  <a:pt x="1815" y="1582"/>
                </a:cubicBezTo>
                <a:cubicBezTo>
                  <a:pt x="1788" y="1582"/>
                  <a:pt x="1810" y="1566"/>
                  <a:pt x="1782" y="1560"/>
                </a:cubicBezTo>
                <a:lnTo>
                  <a:pt x="1788" y="1560"/>
                </a:lnTo>
                <a:cubicBezTo>
                  <a:pt x="1771" y="1555"/>
                  <a:pt x="1754" y="1544"/>
                  <a:pt x="1727" y="1538"/>
                </a:cubicBezTo>
                <a:cubicBezTo>
                  <a:pt x="1732" y="1533"/>
                  <a:pt x="1716" y="1533"/>
                  <a:pt x="1721" y="1527"/>
                </a:cubicBezTo>
                <a:lnTo>
                  <a:pt x="1716" y="1527"/>
                </a:lnTo>
                <a:lnTo>
                  <a:pt x="1699" y="1510"/>
                </a:lnTo>
                <a:lnTo>
                  <a:pt x="1688" y="1510"/>
                </a:lnTo>
                <a:lnTo>
                  <a:pt x="1688" y="1505"/>
                </a:lnTo>
                <a:cubicBezTo>
                  <a:pt x="1671" y="1499"/>
                  <a:pt x="1644" y="1483"/>
                  <a:pt x="1644" y="1477"/>
                </a:cubicBezTo>
                <a:cubicBezTo>
                  <a:pt x="1610" y="1461"/>
                  <a:pt x="1561" y="1433"/>
                  <a:pt x="1522" y="1416"/>
                </a:cubicBezTo>
                <a:cubicBezTo>
                  <a:pt x="1511" y="1416"/>
                  <a:pt x="1500" y="1405"/>
                  <a:pt x="1494" y="1400"/>
                </a:cubicBezTo>
                <a:lnTo>
                  <a:pt x="1505" y="1394"/>
                </a:lnTo>
                <a:lnTo>
                  <a:pt x="1505" y="1400"/>
                </a:lnTo>
                <a:lnTo>
                  <a:pt x="1527" y="1378"/>
                </a:lnTo>
                <a:cubicBezTo>
                  <a:pt x="1539" y="1372"/>
                  <a:pt x="1561" y="1361"/>
                  <a:pt x="1577" y="1344"/>
                </a:cubicBezTo>
                <a:cubicBezTo>
                  <a:pt x="1588" y="1333"/>
                  <a:pt x="1594" y="1339"/>
                  <a:pt x="1610" y="1322"/>
                </a:cubicBezTo>
                <a:lnTo>
                  <a:pt x="1622" y="1317"/>
                </a:lnTo>
                <a:lnTo>
                  <a:pt x="1622" y="1322"/>
                </a:lnTo>
                <a:cubicBezTo>
                  <a:pt x="1633" y="1317"/>
                  <a:pt x="1649" y="1311"/>
                  <a:pt x="1644" y="1311"/>
                </a:cubicBezTo>
                <a:lnTo>
                  <a:pt x="1660" y="1295"/>
                </a:lnTo>
                <a:cubicBezTo>
                  <a:pt x="1666" y="1292"/>
                  <a:pt x="1667" y="1292"/>
                  <a:pt x="1668" y="1292"/>
                </a:cubicBezTo>
                <a:cubicBezTo>
                  <a:pt x="1669" y="1292"/>
                  <a:pt x="1669" y="1292"/>
                  <a:pt x="1671" y="1289"/>
                </a:cubicBezTo>
                <a:cubicBezTo>
                  <a:pt x="1677" y="1284"/>
                  <a:pt x="1677" y="1278"/>
                  <a:pt x="1693" y="1267"/>
                </a:cubicBezTo>
                <a:cubicBezTo>
                  <a:pt x="1699" y="1261"/>
                  <a:pt x="1705" y="1261"/>
                  <a:pt x="1716" y="1256"/>
                </a:cubicBezTo>
                <a:cubicBezTo>
                  <a:pt x="1727" y="1239"/>
                  <a:pt x="1732" y="1250"/>
                  <a:pt x="1743" y="1234"/>
                </a:cubicBezTo>
                <a:cubicBezTo>
                  <a:pt x="1748" y="1234"/>
                  <a:pt x="1756" y="1227"/>
                  <a:pt x="1759" y="1227"/>
                </a:cubicBezTo>
                <a:cubicBezTo>
                  <a:pt x="1759" y="1227"/>
                  <a:pt x="1760" y="1227"/>
                  <a:pt x="1760" y="1228"/>
                </a:cubicBezTo>
                <a:cubicBezTo>
                  <a:pt x="1782" y="1212"/>
                  <a:pt x="1788" y="1201"/>
                  <a:pt x="1810" y="1195"/>
                </a:cubicBezTo>
                <a:cubicBezTo>
                  <a:pt x="1811" y="1197"/>
                  <a:pt x="1812" y="1197"/>
                  <a:pt x="1813" y="1197"/>
                </a:cubicBezTo>
                <a:cubicBezTo>
                  <a:pt x="1816" y="1197"/>
                  <a:pt x="1818" y="1192"/>
                  <a:pt x="1826" y="1184"/>
                </a:cubicBezTo>
                <a:cubicBezTo>
                  <a:pt x="1854" y="1173"/>
                  <a:pt x="1882" y="1156"/>
                  <a:pt x="1909" y="1140"/>
                </a:cubicBezTo>
                <a:lnTo>
                  <a:pt x="1909" y="1129"/>
                </a:lnTo>
                <a:cubicBezTo>
                  <a:pt x="1915" y="1123"/>
                  <a:pt x="1926" y="1118"/>
                  <a:pt x="1937" y="1112"/>
                </a:cubicBezTo>
                <a:lnTo>
                  <a:pt x="1937" y="1118"/>
                </a:lnTo>
                <a:cubicBezTo>
                  <a:pt x="1940" y="1118"/>
                  <a:pt x="1947" y="1116"/>
                  <a:pt x="1951" y="1116"/>
                </a:cubicBezTo>
                <a:cubicBezTo>
                  <a:pt x="1956" y="1116"/>
                  <a:pt x="1959" y="1118"/>
                  <a:pt x="1954" y="1123"/>
                </a:cubicBezTo>
                <a:lnTo>
                  <a:pt x="1992" y="1123"/>
                </a:lnTo>
                <a:cubicBezTo>
                  <a:pt x="1976" y="1129"/>
                  <a:pt x="2003" y="1129"/>
                  <a:pt x="1992" y="1129"/>
                </a:cubicBezTo>
                <a:lnTo>
                  <a:pt x="2003" y="1129"/>
                </a:lnTo>
                <a:cubicBezTo>
                  <a:pt x="2009" y="1129"/>
                  <a:pt x="2003" y="1140"/>
                  <a:pt x="1998" y="1140"/>
                </a:cubicBezTo>
                <a:lnTo>
                  <a:pt x="2009" y="1140"/>
                </a:lnTo>
                <a:cubicBezTo>
                  <a:pt x="2020" y="1145"/>
                  <a:pt x="2009" y="1145"/>
                  <a:pt x="2020" y="1145"/>
                </a:cubicBezTo>
                <a:lnTo>
                  <a:pt x="2020" y="1140"/>
                </a:lnTo>
                <a:lnTo>
                  <a:pt x="2037" y="1140"/>
                </a:lnTo>
                <a:cubicBezTo>
                  <a:pt x="2031" y="1140"/>
                  <a:pt x="2048" y="1140"/>
                  <a:pt x="2037" y="1145"/>
                </a:cubicBezTo>
                <a:lnTo>
                  <a:pt x="2053" y="1145"/>
                </a:lnTo>
                <a:lnTo>
                  <a:pt x="2053" y="1140"/>
                </a:lnTo>
                <a:cubicBezTo>
                  <a:pt x="2064" y="1140"/>
                  <a:pt x="2053" y="1145"/>
                  <a:pt x="2059" y="1145"/>
                </a:cubicBezTo>
                <a:lnTo>
                  <a:pt x="2059" y="1140"/>
                </a:lnTo>
                <a:cubicBezTo>
                  <a:pt x="2067" y="1142"/>
                  <a:pt x="2074" y="1142"/>
                  <a:pt x="2079" y="1142"/>
                </a:cubicBezTo>
                <a:cubicBezTo>
                  <a:pt x="2085" y="1142"/>
                  <a:pt x="2089" y="1142"/>
                  <a:pt x="2092" y="1145"/>
                </a:cubicBezTo>
                <a:cubicBezTo>
                  <a:pt x="2086" y="1145"/>
                  <a:pt x="2086" y="1151"/>
                  <a:pt x="2086" y="1151"/>
                </a:cubicBezTo>
                <a:lnTo>
                  <a:pt x="2120" y="1151"/>
                </a:lnTo>
                <a:cubicBezTo>
                  <a:pt x="2120" y="1156"/>
                  <a:pt x="2131" y="1156"/>
                  <a:pt x="2136" y="1167"/>
                </a:cubicBezTo>
                <a:lnTo>
                  <a:pt x="2147" y="1167"/>
                </a:lnTo>
                <a:cubicBezTo>
                  <a:pt x="2158" y="1167"/>
                  <a:pt x="2169" y="1167"/>
                  <a:pt x="2169" y="1173"/>
                </a:cubicBezTo>
                <a:lnTo>
                  <a:pt x="2175" y="1173"/>
                </a:lnTo>
                <a:lnTo>
                  <a:pt x="2175" y="1167"/>
                </a:lnTo>
                <a:cubicBezTo>
                  <a:pt x="2183" y="1170"/>
                  <a:pt x="2189" y="1170"/>
                  <a:pt x="2194" y="1170"/>
                </a:cubicBezTo>
                <a:cubicBezTo>
                  <a:pt x="2200" y="1170"/>
                  <a:pt x="2205" y="1170"/>
                  <a:pt x="2214" y="1173"/>
                </a:cubicBezTo>
                <a:lnTo>
                  <a:pt x="2219" y="1173"/>
                </a:lnTo>
                <a:lnTo>
                  <a:pt x="2219" y="1178"/>
                </a:lnTo>
                <a:lnTo>
                  <a:pt x="2252" y="1178"/>
                </a:lnTo>
                <a:cubicBezTo>
                  <a:pt x="2250" y="1181"/>
                  <a:pt x="2251" y="1181"/>
                  <a:pt x="2253" y="1181"/>
                </a:cubicBezTo>
                <a:cubicBezTo>
                  <a:pt x="2255" y="1181"/>
                  <a:pt x="2257" y="1181"/>
                  <a:pt x="2258" y="1183"/>
                </a:cubicBezTo>
                <a:lnTo>
                  <a:pt x="2258" y="1183"/>
                </a:lnTo>
                <a:cubicBezTo>
                  <a:pt x="2258" y="1182"/>
                  <a:pt x="2258" y="1181"/>
                  <a:pt x="2258" y="1178"/>
                </a:cubicBezTo>
                <a:cubicBezTo>
                  <a:pt x="2264" y="1178"/>
                  <a:pt x="2267" y="1180"/>
                  <a:pt x="2269" y="1182"/>
                </a:cubicBezTo>
                <a:lnTo>
                  <a:pt x="2269" y="1182"/>
                </a:lnTo>
                <a:cubicBezTo>
                  <a:pt x="2270" y="1180"/>
                  <a:pt x="2271" y="1178"/>
                  <a:pt x="2274" y="1178"/>
                </a:cubicBezTo>
                <a:lnTo>
                  <a:pt x="2297" y="1178"/>
                </a:lnTo>
                <a:cubicBezTo>
                  <a:pt x="2302" y="1178"/>
                  <a:pt x="2297" y="1184"/>
                  <a:pt x="2297" y="1184"/>
                </a:cubicBezTo>
                <a:lnTo>
                  <a:pt x="2324" y="1184"/>
                </a:lnTo>
                <a:lnTo>
                  <a:pt x="2330" y="1195"/>
                </a:lnTo>
                <a:lnTo>
                  <a:pt x="2341" y="1195"/>
                </a:lnTo>
                <a:cubicBezTo>
                  <a:pt x="2357" y="1195"/>
                  <a:pt x="2357" y="1201"/>
                  <a:pt x="2369" y="1201"/>
                </a:cubicBezTo>
                <a:cubicBezTo>
                  <a:pt x="2372" y="1199"/>
                  <a:pt x="2375" y="1199"/>
                  <a:pt x="2376" y="1199"/>
                </a:cubicBezTo>
                <a:cubicBezTo>
                  <a:pt x="2382" y="1199"/>
                  <a:pt x="2382" y="1202"/>
                  <a:pt x="2386" y="1202"/>
                </a:cubicBezTo>
                <a:cubicBezTo>
                  <a:pt x="2387" y="1202"/>
                  <a:pt x="2388" y="1202"/>
                  <a:pt x="2391" y="1201"/>
                </a:cubicBezTo>
                <a:lnTo>
                  <a:pt x="2391" y="1206"/>
                </a:lnTo>
                <a:lnTo>
                  <a:pt x="2396" y="1206"/>
                </a:lnTo>
                <a:lnTo>
                  <a:pt x="2396" y="1212"/>
                </a:lnTo>
                <a:lnTo>
                  <a:pt x="2407" y="1206"/>
                </a:lnTo>
                <a:lnTo>
                  <a:pt x="2407" y="1212"/>
                </a:lnTo>
                <a:cubicBezTo>
                  <a:pt x="2413" y="1223"/>
                  <a:pt x="2418" y="1223"/>
                  <a:pt x="2424" y="1228"/>
                </a:cubicBezTo>
                <a:lnTo>
                  <a:pt x="2424" y="1223"/>
                </a:lnTo>
                <a:cubicBezTo>
                  <a:pt x="2429" y="1220"/>
                  <a:pt x="2435" y="1219"/>
                  <a:pt x="2441" y="1219"/>
                </a:cubicBezTo>
                <a:cubicBezTo>
                  <a:pt x="2460" y="1219"/>
                  <a:pt x="2479" y="1228"/>
                  <a:pt x="2496" y="1228"/>
                </a:cubicBezTo>
                <a:lnTo>
                  <a:pt x="2546" y="1228"/>
                </a:lnTo>
                <a:lnTo>
                  <a:pt x="2546" y="1195"/>
                </a:lnTo>
                <a:lnTo>
                  <a:pt x="2546" y="1184"/>
                </a:lnTo>
                <a:lnTo>
                  <a:pt x="2551" y="1184"/>
                </a:lnTo>
                <a:lnTo>
                  <a:pt x="2546" y="1173"/>
                </a:lnTo>
                <a:cubicBezTo>
                  <a:pt x="2547" y="1172"/>
                  <a:pt x="2548" y="1171"/>
                  <a:pt x="2548" y="1171"/>
                </a:cubicBezTo>
                <a:cubicBezTo>
                  <a:pt x="2550" y="1171"/>
                  <a:pt x="2551" y="1175"/>
                  <a:pt x="2551" y="1175"/>
                </a:cubicBezTo>
                <a:cubicBezTo>
                  <a:pt x="2551" y="1175"/>
                  <a:pt x="2551" y="1174"/>
                  <a:pt x="2551" y="1173"/>
                </a:cubicBezTo>
                <a:cubicBezTo>
                  <a:pt x="2551" y="1156"/>
                  <a:pt x="2546" y="1167"/>
                  <a:pt x="2546" y="1151"/>
                </a:cubicBezTo>
                <a:cubicBezTo>
                  <a:pt x="2547" y="1149"/>
                  <a:pt x="2548" y="1148"/>
                  <a:pt x="2548" y="1148"/>
                </a:cubicBezTo>
                <a:lnTo>
                  <a:pt x="2548" y="1148"/>
                </a:lnTo>
                <a:cubicBezTo>
                  <a:pt x="2549" y="1148"/>
                  <a:pt x="2547" y="1152"/>
                  <a:pt x="2551" y="1156"/>
                </a:cubicBezTo>
                <a:lnTo>
                  <a:pt x="2551" y="1123"/>
                </a:lnTo>
                <a:lnTo>
                  <a:pt x="2557" y="1090"/>
                </a:lnTo>
                <a:lnTo>
                  <a:pt x="2518" y="1084"/>
                </a:lnTo>
                <a:lnTo>
                  <a:pt x="2474" y="1084"/>
                </a:lnTo>
                <a:lnTo>
                  <a:pt x="2479" y="1073"/>
                </a:lnTo>
                <a:cubicBezTo>
                  <a:pt x="2474" y="1073"/>
                  <a:pt x="2463" y="1073"/>
                  <a:pt x="2463" y="1068"/>
                </a:cubicBezTo>
                <a:cubicBezTo>
                  <a:pt x="2463" y="1068"/>
                  <a:pt x="2463" y="1073"/>
                  <a:pt x="2452" y="1073"/>
                </a:cubicBezTo>
                <a:cubicBezTo>
                  <a:pt x="2452" y="1071"/>
                  <a:pt x="2450" y="1071"/>
                  <a:pt x="2448" y="1071"/>
                </a:cubicBezTo>
                <a:cubicBezTo>
                  <a:pt x="2444" y="1071"/>
                  <a:pt x="2435" y="1073"/>
                  <a:pt x="2424" y="1073"/>
                </a:cubicBezTo>
                <a:lnTo>
                  <a:pt x="2396" y="1073"/>
                </a:lnTo>
                <a:cubicBezTo>
                  <a:pt x="2396" y="1071"/>
                  <a:pt x="2392" y="1071"/>
                  <a:pt x="2388" y="1071"/>
                </a:cubicBezTo>
                <a:cubicBezTo>
                  <a:pt x="2384" y="1071"/>
                  <a:pt x="2380" y="1071"/>
                  <a:pt x="2380" y="1068"/>
                </a:cubicBezTo>
                <a:cubicBezTo>
                  <a:pt x="2369" y="1068"/>
                  <a:pt x="2385" y="1073"/>
                  <a:pt x="2369" y="1073"/>
                </a:cubicBezTo>
                <a:cubicBezTo>
                  <a:pt x="2369" y="1073"/>
                  <a:pt x="2363" y="1073"/>
                  <a:pt x="2363" y="1068"/>
                </a:cubicBezTo>
                <a:lnTo>
                  <a:pt x="2357" y="1068"/>
                </a:lnTo>
                <a:lnTo>
                  <a:pt x="2363" y="1062"/>
                </a:lnTo>
                <a:cubicBezTo>
                  <a:pt x="2357" y="1062"/>
                  <a:pt x="2352" y="1068"/>
                  <a:pt x="2352" y="1068"/>
                </a:cubicBezTo>
                <a:cubicBezTo>
                  <a:pt x="2341" y="1068"/>
                  <a:pt x="2335" y="1068"/>
                  <a:pt x="2335" y="1062"/>
                </a:cubicBezTo>
                <a:cubicBezTo>
                  <a:pt x="2327" y="1062"/>
                  <a:pt x="2316" y="1053"/>
                  <a:pt x="2306" y="1053"/>
                </a:cubicBezTo>
                <a:cubicBezTo>
                  <a:pt x="2302" y="1053"/>
                  <a:pt x="2299" y="1054"/>
                  <a:pt x="2297" y="1057"/>
                </a:cubicBezTo>
                <a:lnTo>
                  <a:pt x="2286" y="1057"/>
                </a:lnTo>
                <a:lnTo>
                  <a:pt x="2269" y="1062"/>
                </a:lnTo>
                <a:lnTo>
                  <a:pt x="2225" y="1062"/>
                </a:lnTo>
                <a:cubicBezTo>
                  <a:pt x="2217" y="1062"/>
                  <a:pt x="2215" y="1060"/>
                  <a:pt x="2209" y="1060"/>
                </a:cubicBezTo>
                <a:cubicBezTo>
                  <a:pt x="2206" y="1060"/>
                  <a:pt x="2203" y="1060"/>
                  <a:pt x="2197" y="1062"/>
                </a:cubicBezTo>
                <a:lnTo>
                  <a:pt x="2191" y="1062"/>
                </a:lnTo>
                <a:cubicBezTo>
                  <a:pt x="2190" y="1063"/>
                  <a:pt x="2189" y="1064"/>
                  <a:pt x="2187" y="1064"/>
                </a:cubicBezTo>
                <a:cubicBezTo>
                  <a:pt x="2180" y="1064"/>
                  <a:pt x="2170" y="1057"/>
                  <a:pt x="2175" y="1057"/>
                </a:cubicBezTo>
                <a:lnTo>
                  <a:pt x="2175" y="1057"/>
                </a:lnTo>
                <a:cubicBezTo>
                  <a:pt x="2169" y="1057"/>
                  <a:pt x="2164" y="1062"/>
                  <a:pt x="2164" y="1062"/>
                </a:cubicBezTo>
                <a:cubicBezTo>
                  <a:pt x="2147" y="1062"/>
                  <a:pt x="2164" y="1062"/>
                  <a:pt x="2158" y="1057"/>
                </a:cubicBezTo>
                <a:lnTo>
                  <a:pt x="2120" y="1057"/>
                </a:lnTo>
                <a:cubicBezTo>
                  <a:pt x="2118" y="1058"/>
                  <a:pt x="2116" y="1058"/>
                  <a:pt x="2115" y="1058"/>
                </a:cubicBezTo>
                <a:cubicBezTo>
                  <a:pt x="2110" y="1058"/>
                  <a:pt x="2109" y="1053"/>
                  <a:pt x="2106" y="1053"/>
                </a:cubicBezTo>
                <a:cubicBezTo>
                  <a:pt x="2105" y="1053"/>
                  <a:pt x="2104" y="1054"/>
                  <a:pt x="2103" y="1057"/>
                </a:cubicBezTo>
                <a:cubicBezTo>
                  <a:pt x="2092" y="1057"/>
                  <a:pt x="2086" y="1057"/>
                  <a:pt x="2086" y="1046"/>
                </a:cubicBezTo>
                <a:lnTo>
                  <a:pt x="2059" y="1046"/>
                </a:lnTo>
                <a:cubicBezTo>
                  <a:pt x="2075" y="1035"/>
                  <a:pt x="2081" y="1040"/>
                  <a:pt x="2086" y="1029"/>
                </a:cubicBezTo>
                <a:lnTo>
                  <a:pt x="2103" y="1018"/>
                </a:lnTo>
                <a:lnTo>
                  <a:pt x="2103" y="1029"/>
                </a:lnTo>
                <a:cubicBezTo>
                  <a:pt x="2108" y="1018"/>
                  <a:pt x="2131" y="1012"/>
                  <a:pt x="2120" y="1012"/>
                </a:cubicBezTo>
                <a:lnTo>
                  <a:pt x="2136" y="1001"/>
                </a:lnTo>
                <a:cubicBezTo>
                  <a:pt x="2142" y="996"/>
                  <a:pt x="2143" y="996"/>
                  <a:pt x="2144" y="996"/>
                </a:cubicBezTo>
                <a:cubicBezTo>
                  <a:pt x="2144" y="996"/>
                  <a:pt x="2144" y="996"/>
                  <a:pt x="2147" y="990"/>
                </a:cubicBezTo>
                <a:cubicBezTo>
                  <a:pt x="2158" y="985"/>
                  <a:pt x="2158" y="979"/>
                  <a:pt x="2169" y="974"/>
                </a:cubicBezTo>
                <a:cubicBezTo>
                  <a:pt x="2175" y="963"/>
                  <a:pt x="2186" y="963"/>
                  <a:pt x="2191" y="957"/>
                </a:cubicBezTo>
                <a:cubicBezTo>
                  <a:pt x="2203" y="946"/>
                  <a:pt x="2214" y="952"/>
                  <a:pt x="2219" y="935"/>
                </a:cubicBezTo>
                <a:cubicBezTo>
                  <a:pt x="2224" y="935"/>
                  <a:pt x="2235" y="928"/>
                  <a:pt x="2240" y="928"/>
                </a:cubicBezTo>
                <a:cubicBezTo>
                  <a:pt x="2241" y="928"/>
                  <a:pt x="2241" y="928"/>
                  <a:pt x="2241" y="929"/>
                </a:cubicBezTo>
                <a:cubicBezTo>
                  <a:pt x="2258" y="918"/>
                  <a:pt x="2269" y="902"/>
                  <a:pt x="2286" y="896"/>
                </a:cubicBezTo>
                <a:cubicBezTo>
                  <a:pt x="2289" y="898"/>
                  <a:pt x="2291" y="899"/>
                  <a:pt x="2293" y="899"/>
                </a:cubicBezTo>
                <a:cubicBezTo>
                  <a:pt x="2297" y="899"/>
                  <a:pt x="2298" y="895"/>
                  <a:pt x="2302" y="891"/>
                </a:cubicBezTo>
                <a:cubicBezTo>
                  <a:pt x="2313" y="874"/>
                  <a:pt x="2335" y="869"/>
                  <a:pt x="2357" y="863"/>
                </a:cubicBezTo>
                <a:cubicBezTo>
                  <a:pt x="2369" y="869"/>
                  <a:pt x="2385" y="874"/>
                  <a:pt x="2413" y="880"/>
                </a:cubicBezTo>
                <a:cubicBezTo>
                  <a:pt x="2419" y="881"/>
                  <a:pt x="2425" y="882"/>
                  <a:pt x="2431" y="882"/>
                </a:cubicBezTo>
                <a:cubicBezTo>
                  <a:pt x="2466" y="882"/>
                  <a:pt x="2501" y="859"/>
                  <a:pt x="2501" y="835"/>
                </a:cubicBezTo>
                <a:lnTo>
                  <a:pt x="2501" y="819"/>
                </a:lnTo>
                <a:cubicBezTo>
                  <a:pt x="2501" y="819"/>
                  <a:pt x="2496" y="819"/>
                  <a:pt x="2496" y="813"/>
                </a:cubicBezTo>
                <a:cubicBezTo>
                  <a:pt x="2495" y="813"/>
                  <a:pt x="2495" y="812"/>
                  <a:pt x="2495" y="812"/>
                </a:cubicBezTo>
                <a:lnTo>
                  <a:pt x="2495" y="812"/>
                </a:lnTo>
                <a:cubicBezTo>
                  <a:pt x="2498" y="811"/>
                  <a:pt x="2501" y="808"/>
                  <a:pt x="2501" y="808"/>
                </a:cubicBezTo>
                <a:cubicBezTo>
                  <a:pt x="2507" y="797"/>
                  <a:pt x="2518" y="797"/>
                  <a:pt x="2524" y="791"/>
                </a:cubicBezTo>
                <a:cubicBezTo>
                  <a:pt x="2524" y="791"/>
                  <a:pt x="2529" y="791"/>
                  <a:pt x="2529" y="797"/>
                </a:cubicBezTo>
                <a:lnTo>
                  <a:pt x="2529" y="791"/>
                </a:lnTo>
                <a:lnTo>
                  <a:pt x="2535" y="791"/>
                </a:lnTo>
                <a:cubicBezTo>
                  <a:pt x="2535" y="791"/>
                  <a:pt x="2531" y="784"/>
                  <a:pt x="2538" y="784"/>
                </a:cubicBezTo>
                <a:cubicBezTo>
                  <a:pt x="2540" y="784"/>
                  <a:pt x="2542" y="784"/>
                  <a:pt x="2546" y="786"/>
                </a:cubicBezTo>
                <a:lnTo>
                  <a:pt x="2546" y="780"/>
                </a:lnTo>
                <a:cubicBezTo>
                  <a:pt x="2546" y="783"/>
                  <a:pt x="2547" y="783"/>
                  <a:pt x="2548" y="783"/>
                </a:cubicBezTo>
                <a:cubicBezTo>
                  <a:pt x="2550" y="783"/>
                  <a:pt x="2551" y="783"/>
                  <a:pt x="2551" y="786"/>
                </a:cubicBezTo>
                <a:lnTo>
                  <a:pt x="2551" y="780"/>
                </a:lnTo>
                <a:cubicBezTo>
                  <a:pt x="2551" y="780"/>
                  <a:pt x="2557" y="780"/>
                  <a:pt x="2557" y="786"/>
                </a:cubicBezTo>
                <a:lnTo>
                  <a:pt x="2562" y="786"/>
                </a:lnTo>
                <a:lnTo>
                  <a:pt x="2562" y="780"/>
                </a:lnTo>
                <a:cubicBezTo>
                  <a:pt x="2562" y="776"/>
                  <a:pt x="2563" y="775"/>
                  <a:pt x="2565" y="775"/>
                </a:cubicBezTo>
                <a:cubicBezTo>
                  <a:pt x="2566" y="775"/>
                  <a:pt x="2567" y="775"/>
                  <a:pt x="2568" y="776"/>
                </a:cubicBezTo>
                <a:lnTo>
                  <a:pt x="2568" y="776"/>
                </a:lnTo>
                <a:cubicBezTo>
                  <a:pt x="2568" y="773"/>
                  <a:pt x="2567" y="769"/>
                  <a:pt x="2573" y="769"/>
                </a:cubicBezTo>
                <a:lnTo>
                  <a:pt x="2579" y="769"/>
                </a:lnTo>
                <a:lnTo>
                  <a:pt x="2579" y="763"/>
                </a:lnTo>
                <a:lnTo>
                  <a:pt x="2590" y="763"/>
                </a:lnTo>
                <a:lnTo>
                  <a:pt x="2584" y="758"/>
                </a:lnTo>
                <a:cubicBezTo>
                  <a:pt x="2584" y="758"/>
                  <a:pt x="2584" y="752"/>
                  <a:pt x="2590" y="752"/>
                </a:cubicBezTo>
                <a:lnTo>
                  <a:pt x="2584" y="752"/>
                </a:lnTo>
                <a:cubicBezTo>
                  <a:pt x="2590" y="752"/>
                  <a:pt x="2579" y="741"/>
                  <a:pt x="2584" y="741"/>
                </a:cubicBezTo>
                <a:lnTo>
                  <a:pt x="2590" y="741"/>
                </a:lnTo>
                <a:lnTo>
                  <a:pt x="2590" y="736"/>
                </a:lnTo>
                <a:cubicBezTo>
                  <a:pt x="2590" y="736"/>
                  <a:pt x="2584" y="736"/>
                  <a:pt x="2590" y="730"/>
                </a:cubicBezTo>
                <a:cubicBezTo>
                  <a:pt x="2590" y="730"/>
                  <a:pt x="2601" y="730"/>
                  <a:pt x="2590" y="725"/>
                </a:cubicBezTo>
                <a:lnTo>
                  <a:pt x="2584" y="725"/>
                </a:lnTo>
                <a:lnTo>
                  <a:pt x="2584" y="714"/>
                </a:lnTo>
                <a:lnTo>
                  <a:pt x="2590" y="714"/>
                </a:lnTo>
                <a:lnTo>
                  <a:pt x="2584" y="708"/>
                </a:lnTo>
                <a:lnTo>
                  <a:pt x="2590" y="708"/>
                </a:lnTo>
                <a:lnTo>
                  <a:pt x="2590" y="703"/>
                </a:lnTo>
                <a:cubicBezTo>
                  <a:pt x="2590" y="697"/>
                  <a:pt x="2601" y="697"/>
                  <a:pt x="2590" y="697"/>
                </a:cubicBezTo>
                <a:cubicBezTo>
                  <a:pt x="2584" y="697"/>
                  <a:pt x="2601" y="686"/>
                  <a:pt x="2590" y="686"/>
                </a:cubicBezTo>
                <a:lnTo>
                  <a:pt x="2601" y="686"/>
                </a:lnTo>
                <a:cubicBezTo>
                  <a:pt x="2607" y="680"/>
                  <a:pt x="2601" y="680"/>
                  <a:pt x="2607" y="680"/>
                </a:cubicBezTo>
                <a:lnTo>
                  <a:pt x="2601" y="680"/>
                </a:lnTo>
                <a:cubicBezTo>
                  <a:pt x="2584" y="680"/>
                  <a:pt x="2601" y="669"/>
                  <a:pt x="2584" y="658"/>
                </a:cubicBezTo>
                <a:lnTo>
                  <a:pt x="2590" y="658"/>
                </a:lnTo>
                <a:cubicBezTo>
                  <a:pt x="2590" y="658"/>
                  <a:pt x="2587" y="656"/>
                  <a:pt x="2586" y="656"/>
                </a:cubicBezTo>
                <a:cubicBezTo>
                  <a:pt x="2586" y="656"/>
                  <a:pt x="2585" y="656"/>
                  <a:pt x="2585" y="656"/>
                </a:cubicBezTo>
                <a:lnTo>
                  <a:pt x="2585" y="656"/>
                </a:lnTo>
                <a:cubicBezTo>
                  <a:pt x="2584" y="654"/>
                  <a:pt x="2584" y="653"/>
                  <a:pt x="2584" y="653"/>
                </a:cubicBezTo>
                <a:lnTo>
                  <a:pt x="2579" y="647"/>
                </a:lnTo>
                <a:lnTo>
                  <a:pt x="2584" y="647"/>
                </a:lnTo>
                <a:cubicBezTo>
                  <a:pt x="2584" y="647"/>
                  <a:pt x="2579" y="647"/>
                  <a:pt x="2579" y="642"/>
                </a:cubicBezTo>
                <a:cubicBezTo>
                  <a:pt x="2579" y="642"/>
                  <a:pt x="2579" y="644"/>
                  <a:pt x="2577" y="644"/>
                </a:cubicBezTo>
                <a:cubicBezTo>
                  <a:pt x="2576" y="644"/>
                  <a:pt x="2575" y="644"/>
                  <a:pt x="2573" y="642"/>
                </a:cubicBezTo>
                <a:cubicBezTo>
                  <a:pt x="2576" y="636"/>
                  <a:pt x="2573" y="636"/>
                  <a:pt x="2570" y="636"/>
                </a:cubicBezTo>
                <a:cubicBezTo>
                  <a:pt x="2566" y="636"/>
                  <a:pt x="2562" y="636"/>
                  <a:pt x="2562" y="631"/>
                </a:cubicBezTo>
                <a:lnTo>
                  <a:pt x="2551" y="631"/>
                </a:lnTo>
                <a:cubicBezTo>
                  <a:pt x="2551" y="628"/>
                  <a:pt x="2550" y="628"/>
                  <a:pt x="2549" y="628"/>
                </a:cubicBezTo>
                <a:cubicBezTo>
                  <a:pt x="2548" y="628"/>
                  <a:pt x="2548" y="628"/>
                  <a:pt x="2551" y="625"/>
                </a:cubicBezTo>
                <a:lnTo>
                  <a:pt x="2551" y="620"/>
                </a:lnTo>
                <a:cubicBezTo>
                  <a:pt x="2551" y="620"/>
                  <a:pt x="2546" y="620"/>
                  <a:pt x="2546" y="625"/>
                </a:cubicBezTo>
                <a:cubicBezTo>
                  <a:pt x="2546" y="625"/>
                  <a:pt x="2535" y="625"/>
                  <a:pt x="2546" y="620"/>
                </a:cubicBezTo>
                <a:cubicBezTo>
                  <a:pt x="2537" y="620"/>
                  <a:pt x="2541" y="610"/>
                  <a:pt x="2539" y="610"/>
                </a:cubicBezTo>
                <a:cubicBezTo>
                  <a:pt x="2539" y="610"/>
                  <a:pt x="2537" y="611"/>
                  <a:pt x="2535" y="614"/>
                </a:cubicBezTo>
                <a:lnTo>
                  <a:pt x="2501" y="614"/>
                </a:lnTo>
                <a:cubicBezTo>
                  <a:pt x="2501" y="615"/>
                  <a:pt x="2501" y="615"/>
                  <a:pt x="2501" y="615"/>
                </a:cubicBezTo>
                <a:cubicBezTo>
                  <a:pt x="2500" y="615"/>
                  <a:pt x="2498" y="610"/>
                  <a:pt x="2497" y="610"/>
                </a:cubicBezTo>
                <a:cubicBezTo>
                  <a:pt x="2496" y="610"/>
                  <a:pt x="2496" y="611"/>
                  <a:pt x="2496" y="614"/>
                </a:cubicBezTo>
                <a:lnTo>
                  <a:pt x="2490" y="620"/>
                </a:lnTo>
                <a:cubicBezTo>
                  <a:pt x="2479" y="620"/>
                  <a:pt x="2490" y="620"/>
                  <a:pt x="2490" y="614"/>
                </a:cubicBezTo>
                <a:lnTo>
                  <a:pt x="2490" y="614"/>
                </a:lnTo>
                <a:cubicBezTo>
                  <a:pt x="2490" y="614"/>
                  <a:pt x="2490" y="616"/>
                  <a:pt x="2487" y="616"/>
                </a:cubicBezTo>
                <a:cubicBezTo>
                  <a:pt x="2485" y="616"/>
                  <a:pt x="2483" y="616"/>
                  <a:pt x="2479" y="614"/>
                </a:cubicBezTo>
                <a:lnTo>
                  <a:pt x="2474" y="614"/>
                </a:lnTo>
                <a:cubicBezTo>
                  <a:pt x="2473" y="615"/>
                  <a:pt x="2472" y="615"/>
                  <a:pt x="2472" y="615"/>
                </a:cubicBezTo>
                <a:cubicBezTo>
                  <a:pt x="2470" y="615"/>
                  <a:pt x="2469" y="612"/>
                  <a:pt x="2468" y="612"/>
                </a:cubicBezTo>
                <a:cubicBezTo>
                  <a:pt x="2468" y="612"/>
                  <a:pt x="2468" y="614"/>
                  <a:pt x="2468" y="620"/>
                </a:cubicBezTo>
                <a:cubicBezTo>
                  <a:pt x="2468" y="620"/>
                  <a:pt x="2463" y="620"/>
                  <a:pt x="2463" y="614"/>
                </a:cubicBezTo>
                <a:cubicBezTo>
                  <a:pt x="2452" y="620"/>
                  <a:pt x="2452" y="620"/>
                  <a:pt x="2446" y="620"/>
                </a:cubicBezTo>
                <a:cubicBezTo>
                  <a:pt x="2446" y="618"/>
                  <a:pt x="2446" y="617"/>
                  <a:pt x="2446" y="617"/>
                </a:cubicBezTo>
                <a:cubicBezTo>
                  <a:pt x="2445" y="617"/>
                  <a:pt x="2444" y="620"/>
                  <a:pt x="2440" y="620"/>
                </a:cubicBezTo>
                <a:lnTo>
                  <a:pt x="2440" y="625"/>
                </a:lnTo>
                <a:cubicBezTo>
                  <a:pt x="2437" y="625"/>
                  <a:pt x="2431" y="623"/>
                  <a:pt x="2425" y="623"/>
                </a:cubicBezTo>
                <a:cubicBezTo>
                  <a:pt x="2423" y="623"/>
                  <a:pt x="2420" y="623"/>
                  <a:pt x="2418" y="625"/>
                </a:cubicBezTo>
                <a:cubicBezTo>
                  <a:pt x="2413" y="625"/>
                  <a:pt x="2396" y="631"/>
                  <a:pt x="2391" y="631"/>
                </a:cubicBezTo>
                <a:cubicBezTo>
                  <a:pt x="2391" y="631"/>
                  <a:pt x="2391" y="642"/>
                  <a:pt x="2385" y="642"/>
                </a:cubicBezTo>
                <a:lnTo>
                  <a:pt x="2369" y="653"/>
                </a:lnTo>
                <a:cubicBezTo>
                  <a:pt x="2369" y="656"/>
                  <a:pt x="2369" y="656"/>
                  <a:pt x="2368" y="656"/>
                </a:cubicBezTo>
                <a:cubicBezTo>
                  <a:pt x="2367" y="656"/>
                  <a:pt x="2366" y="656"/>
                  <a:pt x="2363" y="658"/>
                </a:cubicBezTo>
                <a:cubicBezTo>
                  <a:pt x="2363" y="662"/>
                  <a:pt x="2363" y="663"/>
                  <a:pt x="2363" y="663"/>
                </a:cubicBezTo>
                <a:cubicBezTo>
                  <a:pt x="2362" y="663"/>
                  <a:pt x="2361" y="658"/>
                  <a:pt x="2357" y="658"/>
                </a:cubicBezTo>
                <a:lnTo>
                  <a:pt x="2357" y="669"/>
                </a:lnTo>
                <a:lnTo>
                  <a:pt x="2352" y="669"/>
                </a:lnTo>
                <a:lnTo>
                  <a:pt x="2352" y="675"/>
                </a:lnTo>
                <a:lnTo>
                  <a:pt x="2341" y="675"/>
                </a:lnTo>
                <a:lnTo>
                  <a:pt x="2335" y="680"/>
                </a:lnTo>
                <a:lnTo>
                  <a:pt x="2330" y="680"/>
                </a:lnTo>
                <a:cubicBezTo>
                  <a:pt x="2330" y="680"/>
                  <a:pt x="2335" y="680"/>
                  <a:pt x="2335" y="686"/>
                </a:cubicBezTo>
                <a:lnTo>
                  <a:pt x="2330" y="686"/>
                </a:lnTo>
                <a:cubicBezTo>
                  <a:pt x="2330" y="697"/>
                  <a:pt x="2330" y="697"/>
                  <a:pt x="2335" y="697"/>
                </a:cubicBezTo>
                <a:lnTo>
                  <a:pt x="2330" y="697"/>
                </a:lnTo>
                <a:cubicBezTo>
                  <a:pt x="2330" y="697"/>
                  <a:pt x="2330" y="703"/>
                  <a:pt x="2324" y="703"/>
                </a:cubicBezTo>
                <a:cubicBezTo>
                  <a:pt x="2330" y="708"/>
                  <a:pt x="2313" y="708"/>
                  <a:pt x="2324" y="714"/>
                </a:cubicBezTo>
                <a:lnTo>
                  <a:pt x="2313" y="714"/>
                </a:lnTo>
                <a:cubicBezTo>
                  <a:pt x="2313" y="714"/>
                  <a:pt x="2324" y="714"/>
                  <a:pt x="2324" y="725"/>
                </a:cubicBezTo>
                <a:lnTo>
                  <a:pt x="2313" y="725"/>
                </a:lnTo>
                <a:lnTo>
                  <a:pt x="2324" y="730"/>
                </a:lnTo>
                <a:cubicBezTo>
                  <a:pt x="2308" y="736"/>
                  <a:pt x="2308" y="758"/>
                  <a:pt x="2302" y="763"/>
                </a:cubicBezTo>
                <a:lnTo>
                  <a:pt x="2302" y="780"/>
                </a:lnTo>
                <a:cubicBezTo>
                  <a:pt x="2297" y="780"/>
                  <a:pt x="2286" y="786"/>
                  <a:pt x="2286" y="786"/>
                </a:cubicBezTo>
                <a:lnTo>
                  <a:pt x="2280" y="797"/>
                </a:lnTo>
                <a:lnTo>
                  <a:pt x="2274" y="797"/>
                </a:lnTo>
                <a:cubicBezTo>
                  <a:pt x="2274" y="797"/>
                  <a:pt x="2258" y="813"/>
                  <a:pt x="2258" y="819"/>
                </a:cubicBezTo>
                <a:cubicBezTo>
                  <a:pt x="2258" y="819"/>
                  <a:pt x="2253" y="821"/>
                  <a:pt x="2251" y="821"/>
                </a:cubicBezTo>
                <a:cubicBezTo>
                  <a:pt x="2251" y="821"/>
                  <a:pt x="2251" y="821"/>
                  <a:pt x="2252" y="819"/>
                </a:cubicBezTo>
                <a:lnTo>
                  <a:pt x="2252" y="819"/>
                </a:lnTo>
                <a:lnTo>
                  <a:pt x="2214" y="841"/>
                </a:lnTo>
                <a:lnTo>
                  <a:pt x="2219" y="841"/>
                </a:lnTo>
                <a:cubicBezTo>
                  <a:pt x="2219" y="841"/>
                  <a:pt x="2214" y="852"/>
                  <a:pt x="2203" y="852"/>
                </a:cubicBezTo>
                <a:cubicBezTo>
                  <a:pt x="2197" y="863"/>
                  <a:pt x="2186" y="869"/>
                  <a:pt x="2186" y="869"/>
                </a:cubicBezTo>
                <a:lnTo>
                  <a:pt x="2186" y="863"/>
                </a:lnTo>
                <a:cubicBezTo>
                  <a:pt x="2175" y="869"/>
                  <a:pt x="2169" y="869"/>
                  <a:pt x="2158" y="869"/>
                </a:cubicBezTo>
                <a:cubicBezTo>
                  <a:pt x="2147" y="874"/>
                  <a:pt x="2142" y="874"/>
                  <a:pt x="2147" y="880"/>
                </a:cubicBezTo>
                <a:cubicBezTo>
                  <a:pt x="2144" y="883"/>
                  <a:pt x="2142" y="885"/>
                  <a:pt x="2141" y="885"/>
                </a:cubicBezTo>
                <a:cubicBezTo>
                  <a:pt x="2139" y="885"/>
                  <a:pt x="2140" y="880"/>
                  <a:pt x="2136" y="880"/>
                </a:cubicBezTo>
                <a:cubicBezTo>
                  <a:pt x="2131" y="891"/>
                  <a:pt x="2114" y="896"/>
                  <a:pt x="2108" y="896"/>
                </a:cubicBezTo>
                <a:cubicBezTo>
                  <a:pt x="2108" y="907"/>
                  <a:pt x="2075" y="907"/>
                  <a:pt x="2081" y="924"/>
                </a:cubicBezTo>
                <a:lnTo>
                  <a:pt x="2064" y="924"/>
                </a:lnTo>
                <a:cubicBezTo>
                  <a:pt x="2064" y="924"/>
                  <a:pt x="2064" y="929"/>
                  <a:pt x="2059" y="935"/>
                </a:cubicBezTo>
                <a:lnTo>
                  <a:pt x="2048" y="935"/>
                </a:lnTo>
                <a:lnTo>
                  <a:pt x="2048" y="946"/>
                </a:lnTo>
                <a:cubicBezTo>
                  <a:pt x="2031" y="952"/>
                  <a:pt x="2025" y="957"/>
                  <a:pt x="2009" y="963"/>
                </a:cubicBezTo>
                <a:cubicBezTo>
                  <a:pt x="2009" y="957"/>
                  <a:pt x="2009" y="957"/>
                  <a:pt x="2003" y="957"/>
                </a:cubicBezTo>
                <a:cubicBezTo>
                  <a:pt x="2003" y="954"/>
                  <a:pt x="2005" y="954"/>
                  <a:pt x="2006" y="954"/>
                </a:cubicBezTo>
                <a:cubicBezTo>
                  <a:pt x="2007" y="954"/>
                  <a:pt x="2009" y="954"/>
                  <a:pt x="2009" y="952"/>
                </a:cubicBezTo>
                <a:cubicBezTo>
                  <a:pt x="2009" y="946"/>
                  <a:pt x="2020" y="935"/>
                  <a:pt x="2020" y="929"/>
                </a:cubicBezTo>
                <a:cubicBezTo>
                  <a:pt x="2009" y="924"/>
                  <a:pt x="2031" y="907"/>
                  <a:pt x="2025" y="902"/>
                </a:cubicBezTo>
                <a:lnTo>
                  <a:pt x="2031" y="896"/>
                </a:lnTo>
                <a:lnTo>
                  <a:pt x="2025" y="891"/>
                </a:lnTo>
                <a:cubicBezTo>
                  <a:pt x="2027" y="888"/>
                  <a:pt x="2028" y="887"/>
                  <a:pt x="2029" y="886"/>
                </a:cubicBezTo>
                <a:lnTo>
                  <a:pt x="2029" y="886"/>
                </a:lnTo>
                <a:lnTo>
                  <a:pt x="2031" y="891"/>
                </a:lnTo>
                <a:cubicBezTo>
                  <a:pt x="2031" y="891"/>
                  <a:pt x="2031" y="886"/>
                  <a:pt x="2029" y="886"/>
                </a:cubicBezTo>
                <a:cubicBezTo>
                  <a:pt x="2029" y="886"/>
                  <a:pt x="2029" y="886"/>
                  <a:pt x="2029" y="886"/>
                </a:cubicBezTo>
                <a:lnTo>
                  <a:pt x="2029" y="886"/>
                </a:lnTo>
                <a:lnTo>
                  <a:pt x="2025" y="880"/>
                </a:lnTo>
                <a:cubicBezTo>
                  <a:pt x="2048" y="852"/>
                  <a:pt x="2053" y="808"/>
                  <a:pt x="2075" y="780"/>
                </a:cubicBezTo>
                <a:cubicBezTo>
                  <a:pt x="2081" y="763"/>
                  <a:pt x="2081" y="741"/>
                  <a:pt x="2086" y="725"/>
                </a:cubicBezTo>
                <a:lnTo>
                  <a:pt x="2092" y="703"/>
                </a:lnTo>
                <a:lnTo>
                  <a:pt x="2086" y="714"/>
                </a:lnTo>
                <a:lnTo>
                  <a:pt x="2086" y="703"/>
                </a:lnTo>
                <a:cubicBezTo>
                  <a:pt x="2092" y="680"/>
                  <a:pt x="2108" y="658"/>
                  <a:pt x="2114" y="631"/>
                </a:cubicBezTo>
                <a:cubicBezTo>
                  <a:pt x="2109" y="614"/>
                  <a:pt x="2130" y="625"/>
                  <a:pt x="2120" y="605"/>
                </a:cubicBezTo>
                <a:lnTo>
                  <a:pt x="2120" y="605"/>
                </a:lnTo>
                <a:cubicBezTo>
                  <a:pt x="2123" y="590"/>
                  <a:pt x="2131" y="583"/>
                  <a:pt x="2131" y="564"/>
                </a:cubicBezTo>
                <a:cubicBezTo>
                  <a:pt x="2131" y="565"/>
                  <a:pt x="2132" y="565"/>
                  <a:pt x="2132" y="565"/>
                </a:cubicBezTo>
                <a:cubicBezTo>
                  <a:pt x="2134" y="565"/>
                  <a:pt x="2133" y="556"/>
                  <a:pt x="2134" y="556"/>
                </a:cubicBezTo>
                <a:lnTo>
                  <a:pt x="2134" y="556"/>
                </a:lnTo>
                <a:cubicBezTo>
                  <a:pt x="2134" y="556"/>
                  <a:pt x="2135" y="556"/>
                  <a:pt x="2136" y="559"/>
                </a:cubicBezTo>
                <a:cubicBezTo>
                  <a:pt x="2141" y="559"/>
                  <a:pt x="2142" y="546"/>
                  <a:pt x="2142" y="546"/>
                </a:cubicBezTo>
                <a:cubicBezTo>
                  <a:pt x="2142" y="546"/>
                  <a:pt x="2142" y="547"/>
                  <a:pt x="2142" y="548"/>
                </a:cubicBezTo>
                <a:lnTo>
                  <a:pt x="2142" y="542"/>
                </a:lnTo>
                <a:lnTo>
                  <a:pt x="2108" y="476"/>
                </a:lnTo>
                <a:lnTo>
                  <a:pt x="2108" y="465"/>
                </a:lnTo>
                <a:cubicBezTo>
                  <a:pt x="2103" y="465"/>
                  <a:pt x="2075" y="459"/>
                  <a:pt x="2075" y="454"/>
                </a:cubicBezTo>
                <a:lnTo>
                  <a:pt x="2053" y="454"/>
                </a:lnTo>
                <a:lnTo>
                  <a:pt x="1992" y="437"/>
                </a:lnTo>
                <a:lnTo>
                  <a:pt x="1976" y="487"/>
                </a:lnTo>
                <a:cubicBezTo>
                  <a:pt x="1970" y="509"/>
                  <a:pt x="1965" y="537"/>
                  <a:pt x="1948" y="564"/>
                </a:cubicBezTo>
                <a:lnTo>
                  <a:pt x="1948" y="586"/>
                </a:lnTo>
                <a:lnTo>
                  <a:pt x="1942" y="592"/>
                </a:lnTo>
                <a:lnTo>
                  <a:pt x="1942" y="614"/>
                </a:lnTo>
                <a:cubicBezTo>
                  <a:pt x="1942" y="620"/>
                  <a:pt x="1937" y="625"/>
                  <a:pt x="1937" y="631"/>
                </a:cubicBezTo>
                <a:cubicBezTo>
                  <a:pt x="1937" y="642"/>
                  <a:pt x="1926" y="647"/>
                  <a:pt x="1920" y="647"/>
                </a:cubicBezTo>
                <a:cubicBezTo>
                  <a:pt x="1926" y="647"/>
                  <a:pt x="1915" y="658"/>
                  <a:pt x="1915" y="658"/>
                </a:cubicBezTo>
                <a:cubicBezTo>
                  <a:pt x="1915" y="658"/>
                  <a:pt x="1799" y="963"/>
                  <a:pt x="1776" y="1112"/>
                </a:cubicBezTo>
                <a:lnTo>
                  <a:pt x="1771" y="1112"/>
                </a:lnTo>
                <a:cubicBezTo>
                  <a:pt x="1760" y="1112"/>
                  <a:pt x="1754" y="1118"/>
                  <a:pt x="1754" y="1118"/>
                </a:cubicBezTo>
                <a:lnTo>
                  <a:pt x="1749" y="1123"/>
                </a:lnTo>
                <a:cubicBezTo>
                  <a:pt x="1732" y="1129"/>
                  <a:pt x="1727" y="1140"/>
                  <a:pt x="1716" y="1145"/>
                </a:cubicBezTo>
                <a:lnTo>
                  <a:pt x="1699" y="1151"/>
                </a:lnTo>
                <a:cubicBezTo>
                  <a:pt x="1693" y="1151"/>
                  <a:pt x="1693" y="1151"/>
                  <a:pt x="1688" y="1156"/>
                </a:cubicBezTo>
                <a:lnTo>
                  <a:pt x="1688" y="1151"/>
                </a:lnTo>
                <a:cubicBezTo>
                  <a:pt x="1671" y="1167"/>
                  <a:pt x="1666" y="1173"/>
                  <a:pt x="1649" y="1178"/>
                </a:cubicBezTo>
                <a:cubicBezTo>
                  <a:pt x="1644" y="1178"/>
                  <a:pt x="1644" y="1178"/>
                  <a:pt x="1638" y="1184"/>
                </a:cubicBezTo>
                <a:lnTo>
                  <a:pt x="1633" y="1195"/>
                </a:lnTo>
                <a:lnTo>
                  <a:pt x="1622" y="1201"/>
                </a:lnTo>
                <a:lnTo>
                  <a:pt x="1622" y="1206"/>
                </a:lnTo>
                <a:lnTo>
                  <a:pt x="1616" y="1206"/>
                </a:lnTo>
                <a:cubicBezTo>
                  <a:pt x="1616" y="1206"/>
                  <a:pt x="1616" y="1212"/>
                  <a:pt x="1610" y="1212"/>
                </a:cubicBezTo>
                <a:lnTo>
                  <a:pt x="1605" y="1212"/>
                </a:lnTo>
                <a:lnTo>
                  <a:pt x="1605" y="1223"/>
                </a:lnTo>
                <a:lnTo>
                  <a:pt x="1594" y="1223"/>
                </a:lnTo>
                <a:cubicBezTo>
                  <a:pt x="1585" y="1227"/>
                  <a:pt x="1569" y="1242"/>
                  <a:pt x="1560" y="1242"/>
                </a:cubicBezTo>
                <a:cubicBezTo>
                  <a:pt x="1558" y="1242"/>
                  <a:pt x="1556" y="1241"/>
                  <a:pt x="1555" y="1239"/>
                </a:cubicBezTo>
                <a:cubicBezTo>
                  <a:pt x="1527" y="1267"/>
                  <a:pt x="1478" y="1295"/>
                  <a:pt x="1444" y="1317"/>
                </a:cubicBezTo>
                <a:lnTo>
                  <a:pt x="1439" y="1322"/>
                </a:lnTo>
                <a:cubicBezTo>
                  <a:pt x="1428" y="1333"/>
                  <a:pt x="1422" y="1333"/>
                  <a:pt x="1417" y="1339"/>
                </a:cubicBezTo>
                <a:cubicBezTo>
                  <a:pt x="1417" y="1322"/>
                  <a:pt x="1411" y="1311"/>
                  <a:pt x="1411" y="1295"/>
                </a:cubicBezTo>
                <a:cubicBezTo>
                  <a:pt x="1400" y="1278"/>
                  <a:pt x="1411" y="1278"/>
                  <a:pt x="1400" y="1261"/>
                </a:cubicBezTo>
                <a:lnTo>
                  <a:pt x="1400" y="1250"/>
                </a:lnTo>
                <a:cubicBezTo>
                  <a:pt x="1396" y="1241"/>
                  <a:pt x="1399" y="1220"/>
                  <a:pt x="1400" y="1220"/>
                </a:cubicBezTo>
                <a:lnTo>
                  <a:pt x="1400" y="1220"/>
                </a:lnTo>
                <a:cubicBezTo>
                  <a:pt x="1400" y="1220"/>
                  <a:pt x="1400" y="1221"/>
                  <a:pt x="1400" y="1223"/>
                </a:cubicBezTo>
                <a:lnTo>
                  <a:pt x="1400" y="1223"/>
                </a:lnTo>
                <a:cubicBezTo>
                  <a:pt x="1400" y="1212"/>
                  <a:pt x="1395" y="1206"/>
                  <a:pt x="1395" y="1201"/>
                </a:cubicBezTo>
                <a:lnTo>
                  <a:pt x="1395" y="1184"/>
                </a:lnTo>
                <a:cubicBezTo>
                  <a:pt x="1395" y="1173"/>
                  <a:pt x="1389" y="1173"/>
                  <a:pt x="1389" y="1156"/>
                </a:cubicBezTo>
                <a:cubicBezTo>
                  <a:pt x="1389" y="1151"/>
                  <a:pt x="1389" y="1145"/>
                  <a:pt x="1384" y="1140"/>
                </a:cubicBezTo>
                <a:cubicBezTo>
                  <a:pt x="1372" y="1123"/>
                  <a:pt x="1389" y="1118"/>
                  <a:pt x="1372" y="1101"/>
                </a:cubicBezTo>
                <a:lnTo>
                  <a:pt x="1372" y="1084"/>
                </a:lnTo>
                <a:cubicBezTo>
                  <a:pt x="1367" y="1062"/>
                  <a:pt x="1367" y="1040"/>
                  <a:pt x="1361" y="1029"/>
                </a:cubicBezTo>
                <a:cubicBezTo>
                  <a:pt x="1367" y="1018"/>
                  <a:pt x="1361" y="1018"/>
                  <a:pt x="1361" y="1007"/>
                </a:cubicBezTo>
                <a:lnTo>
                  <a:pt x="1356" y="1007"/>
                </a:lnTo>
                <a:cubicBezTo>
                  <a:pt x="1345" y="979"/>
                  <a:pt x="1356" y="946"/>
                  <a:pt x="1356" y="907"/>
                </a:cubicBezTo>
                <a:lnTo>
                  <a:pt x="1361" y="907"/>
                </a:lnTo>
                <a:lnTo>
                  <a:pt x="1356" y="902"/>
                </a:lnTo>
                <a:lnTo>
                  <a:pt x="1356" y="869"/>
                </a:lnTo>
                <a:lnTo>
                  <a:pt x="1361" y="863"/>
                </a:lnTo>
                <a:lnTo>
                  <a:pt x="1361" y="869"/>
                </a:lnTo>
                <a:cubicBezTo>
                  <a:pt x="1367" y="863"/>
                  <a:pt x="1367" y="846"/>
                  <a:pt x="1372" y="846"/>
                </a:cubicBezTo>
                <a:cubicBezTo>
                  <a:pt x="1372" y="846"/>
                  <a:pt x="1367" y="846"/>
                  <a:pt x="1372" y="841"/>
                </a:cubicBezTo>
                <a:cubicBezTo>
                  <a:pt x="1384" y="841"/>
                  <a:pt x="1384" y="824"/>
                  <a:pt x="1389" y="819"/>
                </a:cubicBezTo>
                <a:lnTo>
                  <a:pt x="1389" y="824"/>
                </a:lnTo>
                <a:cubicBezTo>
                  <a:pt x="1395" y="824"/>
                  <a:pt x="1395" y="819"/>
                  <a:pt x="1395" y="813"/>
                </a:cubicBezTo>
                <a:lnTo>
                  <a:pt x="1400" y="791"/>
                </a:lnTo>
                <a:cubicBezTo>
                  <a:pt x="1409" y="791"/>
                  <a:pt x="1414" y="777"/>
                  <a:pt x="1416" y="777"/>
                </a:cubicBezTo>
                <a:cubicBezTo>
                  <a:pt x="1417" y="777"/>
                  <a:pt x="1417" y="778"/>
                  <a:pt x="1417" y="780"/>
                </a:cubicBezTo>
                <a:cubicBezTo>
                  <a:pt x="1418" y="777"/>
                  <a:pt x="1419" y="776"/>
                  <a:pt x="1418" y="776"/>
                </a:cubicBezTo>
                <a:lnTo>
                  <a:pt x="1418" y="776"/>
                </a:lnTo>
                <a:cubicBezTo>
                  <a:pt x="1418" y="776"/>
                  <a:pt x="1417" y="777"/>
                  <a:pt x="1416" y="777"/>
                </a:cubicBezTo>
                <a:cubicBezTo>
                  <a:pt x="1415" y="777"/>
                  <a:pt x="1415" y="775"/>
                  <a:pt x="1417" y="769"/>
                </a:cubicBezTo>
                <a:cubicBezTo>
                  <a:pt x="1422" y="769"/>
                  <a:pt x="1422" y="763"/>
                  <a:pt x="1422" y="763"/>
                </a:cubicBezTo>
                <a:lnTo>
                  <a:pt x="1428" y="758"/>
                </a:lnTo>
                <a:lnTo>
                  <a:pt x="1428" y="752"/>
                </a:lnTo>
                <a:cubicBezTo>
                  <a:pt x="1439" y="741"/>
                  <a:pt x="1439" y="736"/>
                  <a:pt x="1444" y="736"/>
                </a:cubicBezTo>
                <a:cubicBezTo>
                  <a:pt x="1450" y="725"/>
                  <a:pt x="1472" y="725"/>
                  <a:pt x="1472" y="703"/>
                </a:cubicBezTo>
                <a:lnTo>
                  <a:pt x="1478" y="697"/>
                </a:lnTo>
                <a:lnTo>
                  <a:pt x="1478" y="703"/>
                </a:lnTo>
                <a:lnTo>
                  <a:pt x="1483" y="686"/>
                </a:lnTo>
                <a:cubicBezTo>
                  <a:pt x="1494" y="680"/>
                  <a:pt x="1500" y="658"/>
                  <a:pt x="1505" y="653"/>
                </a:cubicBezTo>
                <a:cubicBezTo>
                  <a:pt x="1511" y="642"/>
                  <a:pt x="1511" y="642"/>
                  <a:pt x="1522" y="631"/>
                </a:cubicBezTo>
                <a:lnTo>
                  <a:pt x="1527" y="625"/>
                </a:lnTo>
                <a:cubicBezTo>
                  <a:pt x="1527" y="620"/>
                  <a:pt x="1539" y="614"/>
                  <a:pt x="1539" y="614"/>
                </a:cubicBezTo>
                <a:lnTo>
                  <a:pt x="1539" y="597"/>
                </a:lnTo>
                <a:cubicBezTo>
                  <a:pt x="1544" y="595"/>
                  <a:pt x="1547" y="595"/>
                  <a:pt x="1548" y="595"/>
                </a:cubicBezTo>
                <a:cubicBezTo>
                  <a:pt x="1550" y="595"/>
                  <a:pt x="1550" y="595"/>
                  <a:pt x="1550" y="592"/>
                </a:cubicBezTo>
                <a:cubicBezTo>
                  <a:pt x="1555" y="586"/>
                  <a:pt x="1550" y="586"/>
                  <a:pt x="1555" y="570"/>
                </a:cubicBezTo>
                <a:cubicBezTo>
                  <a:pt x="1555" y="564"/>
                  <a:pt x="1555" y="564"/>
                  <a:pt x="1561" y="559"/>
                </a:cubicBezTo>
                <a:cubicBezTo>
                  <a:pt x="1561" y="542"/>
                  <a:pt x="1577" y="548"/>
                  <a:pt x="1566" y="537"/>
                </a:cubicBezTo>
                <a:cubicBezTo>
                  <a:pt x="1574" y="537"/>
                  <a:pt x="1577" y="527"/>
                  <a:pt x="1579" y="527"/>
                </a:cubicBezTo>
                <a:cubicBezTo>
                  <a:pt x="1580" y="527"/>
                  <a:pt x="1581" y="528"/>
                  <a:pt x="1583" y="531"/>
                </a:cubicBezTo>
                <a:cubicBezTo>
                  <a:pt x="1588" y="514"/>
                  <a:pt x="1588" y="503"/>
                  <a:pt x="1594" y="492"/>
                </a:cubicBezTo>
                <a:cubicBezTo>
                  <a:pt x="1605" y="492"/>
                  <a:pt x="1594" y="492"/>
                  <a:pt x="1605" y="487"/>
                </a:cubicBezTo>
                <a:lnTo>
                  <a:pt x="1594" y="487"/>
                </a:lnTo>
                <a:cubicBezTo>
                  <a:pt x="1610" y="465"/>
                  <a:pt x="1633" y="454"/>
                  <a:pt x="1638" y="431"/>
                </a:cubicBezTo>
                <a:lnTo>
                  <a:pt x="1644" y="431"/>
                </a:lnTo>
                <a:lnTo>
                  <a:pt x="1644" y="426"/>
                </a:lnTo>
                <a:cubicBezTo>
                  <a:pt x="1660" y="404"/>
                  <a:pt x="1677" y="376"/>
                  <a:pt x="1688" y="365"/>
                </a:cubicBezTo>
                <a:cubicBezTo>
                  <a:pt x="1688" y="354"/>
                  <a:pt x="1688" y="348"/>
                  <a:pt x="1693" y="337"/>
                </a:cubicBezTo>
                <a:lnTo>
                  <a:pt x="1693" y="326"/>
                </a:lnTo>
                <a:lnTo>
                  <a:pt x="1721" y="271"/>
                </a:lnTo>
                <a:lnTo>
                  <a:pt x="1677" y="254"/>
                </a:lnTo>
                <a:cubicBezTo>
                  <a:pt x="1666" y="243"/>
                  <a:pt x="1649" y="238"/>
                  <a:pt x="1638" y="227"/>
                </a:cubicBezTo>
                <a:cubicBezTo>
                  <a:pt x="1633" y="227"/>
                  <a:pt x="1633" y="227"/>
                  <a:pt x="1622" y="216"/>
                </a:cubicBezTo>
                <a:lnTo>
                  <a:pt x="1622" y="227"/>
                </a:lnTo>
                <a:lnTo>
                  <a:pt x="1588" y="227"/>
                </a:lnTo>
                <a:lnTo>
                  <a:pt x="1616" y="210"/>
                </a:lnTo>
                <a:lnTo>
                  <a:pt x="1594" y="188"/>
                </a:lnTo>
                <a:lnTo>
                  <a:pt x="1566" y="227"/>
                </a:lnTo>
                <a:lnTo>
                  <a:pt x="1555" y="227"/>
                </a:lnTo>
                <a:lnTo>
                  <a:pt x="1555" y="238"/>
                </a:lnTo>
                <a:lnTo>
                  <a:pt x="1550" y="243"/>
                </a:lnTo>
                <a:cubicBezTo>
                  <a:pt x="1550" y="254"/>
                  <a:pt x="1539" y="254"/>
                  <a:pt x="1533" y="254"/>
                </a:cubicBezTo>
                <a:lnTo>
                  <a:pt x="1533" y="260"/>
                </a:lnTo>
                <a:lnTo>
                  <a:pt x="1527" y="260"/>
                </a:lnTo>
                <a:cubicBezTo>
                  <a:pt x="1527" y="260"/>
                  <a:pt x="1522" y="271"/>
                  <a:pt x="1527" y="282"/>
                </a:cubicBezTo>
                <a:cubicBezTo>
                  <a:pt x="1527" y="282"/>
                  <a:pt x="1525" y="284"/>
                  <a:pt x="1523" y="284"/>
                </a:cubicBezTo>
                <a:cubicBezTo>
                  <a:pt x="1523" y="284"/>
                  <a:pt x="1522" y="284"/>
                  <a:pt x="1522" y="282"/>
                </a:cubicBezTo>
                <a:lnTo>
                  <a:pt x="1500" y="310"/>
                </a:lnTo>
                <a:lnTo>
                  <a:pt x="1505" y="310"/>
                </a:lnTo>
                <a:cubicBezTo>
                  <a:pt x="1511" y="310"/>
                  <a:pt x="1505" y="321"/>
                  <a:pt x="1505" y="321"/>
                </a:cubicBezTo>
                <a:cubicBezTo>
                  <a:pt x="1505" y="318"/>
                  <a:pt x="1504" y="317"/>
                  <a:pt x="1503" y="317"/>
                </a:cubicBezTo>
                <a:cubicBezTo>
                  <a:pt x="1501" y="317"/>
                  <a:pt x="1500" y="318"/>
                  <a:pt x="1500" y="321"/>
                </a:cubicBezTo>
                <a:cubicBezTo>
                  <a:pt x="1500" y="323"/>
                  <a:pt x="1500" y="323"/>
                  <a:pt x="1501" y="323"/>
                </a:cubicBezTo>
                <a:cubicBezTo>
                  <a:pt x="1503" y="323"/>
                  <a:pt x="1505" y="321"/>
                  <a:pt x="1505" y="321"/>
                </a:cubicBezTo>
                <a:lnTo>
                  <a:pt x="1505" y="321"/>
                </a:lnTo>
                <a:cubicBezTo>
                  <a:pt x="1505" y="326"/>
                  <a:pt x="1500" y="337"/>
                  <a:pt x="1500" y="343"/>
                </a:cubicBezTo>
                <a:lnTo>
                  <a:pt x="1500" y="337"/>
                </a:lnTo>
                <a:cubicBezTo>
                  <a:pt x="1500" y="343"/>
                  <a:pt x="1494" y="343"/>
                  <a:pt x="1483" y="348"/>
                </a:cubicBezTo>
                <a:cubicBezTo>
                  <a:pt x="1483" y="354"/>
                  <a:pt x="1478" y="354"/>
                  <a:pt x="1483" y="365"/>
                </a:cubicBezTo>
                <a:cubicBezTo>
                  <a:pt x="1481" y="367"/>
                  <a:pt x="1480" y="367"/>
                  <a:pt x="1479" y="367"/>
                </a:cubicBezTo>
                <a:cubicBezTo>
                  <a:pt x="1478" y="367"/>
                  <a:pt x="1478" y="365"/>
                  <a:pt x="1478" y="365"/>
                </a:cubicBezTo>
                <a:cubicBezTo>
                  <a:pt x="1478" y="371"/>
                  <a:pt x="1472" y="376"/>
                  <a:pt x="1467" y="376"/>
                </a:cubicBezTo>
                <a:cubicBezTo>
                  <a:pt x="1472" y="382"/>
                  <a:pt x="1450" y="398"/>
                  <a:pt x="1455" y="404"/>
                </a:cubicBezTo>
                <a:lnTo>
                  <a:pt x="1450" y="409"/>
                </a:lnTo>
                <a:cubicBezTo>
                  <a:pt x="1450" y="409"/>
                  <a:pt x="1455" y="420"/>
                  <a:pt x="1450" y="426"/>
                </a:cubicBezTo>
                <a:cubicBezTo>
                  <a:pt x="1448" y="428"/>
                  <a:pt x="1447" y="428"/>
                  <a:pt x="1446" y="428"/>
                </a:cubicBezTo>
                <a:cubicBezTo>
                  <a:pt x="1444" y="428"/>
                  <a:pt x="1443" y="426"/>
                  <a:pt x="1439" y="426"/>
                </a:cubicBezTo>
                <a:lnTo>
                  <a:pt x="1444" y="431"/>
                </a:lnTo>
                <a:cubicBezTo>
                  <a:pt x="1417" y="454"/>
                  <a:pt x="1400" y="492"/>
                  <a:pt x="1372" y="520"/>
                </a:cubicBezTo>
                <a:cubicBezTo>
                  <a:pt x="1367" y="537"/>
                  <a:pt x="1361" y="559"/>
                  <a:pt x="1345" y="570"/>
                </a:cubicBezTo>
                <a:lnTo>
                  <a:pt x="1334" y="586"/>
                </a:lnTo>
                <a:lnTo>
                  <a:pt x="1334" y="586"/>
                </a:lnTo>
                <a:lnTo>
                  <a:pt x="1345" y="575"/>
                </a:lnTo>
                <a:lnTo>
                  <a:pt x="1345" y="575"/>
                </a:lnTo>
                <a:cubicBezTo>
                  <a:pt x="1345" y="586"/>
                  <a:pt x="1345" y="586"/>
                  <a:pt x="1339" y="592"/>
                </a:cubicBezTo>
                <a:cubicBezTo>
                  <a:pt x="1334" y="597"/>
                  <a:pt x="1328" y="614"/>
                  <a:pt x="1312" y="620"/>
                </a:cubicBezTo>
                <a:cubicBezTo>
                  <a:pt x="1312" y="614"/>
                  <a:pt x="1306" y="603"/>
                  <a:pt x="1306" y="603"/>
                </a:cubicBezTo>
                <a:lnTo>
                  <a:pt x="1306" y="592"/>
                </a:lnTo>
                <a:cubicBezTo>
                  <a:pt x="1306" y="575"/>
                  <a:pt x="1301" y="575"/>
                  <a:pt x="1301" y="564"/>
                </a:cubicBezTo>
                <a:cubicBezTo>
                  <a:pt x="1301" y="559"/>
                  <a:pt x="1301" y="548"/>
                  <a:pt x="1289" y="542"/>
                </a:cubicBezTo>
                <a:cubicBezTo>
                  <a:pt x="1284" y="531"/>
                  <a:pt x="1301" y="520"/>
                  <a:pt x="1284" y="509"/>
                </a:cubicBezTo>
                <a:lnTo>
                  <a:pt x="1284" y="487"/>
                </a:lnTo>
                <a:cubicBezTo>
                  <a:pt x="1278" y="459"/>
                  <a:pt x="1278" y="448"/>
                  <a:pt x="1273" y="431"/>
                </a:cubicBezTo>
                <a:cubicBezTo>
                  <a:pt x="1278" y="426"/>
                  <a:pt x="1273" y="426"/>
                  <a:pt x="1273" y="409"/>
                </a:cubicBezTo>
                <a:lnTo>
                  <a:pt x="1262" y="409"/>
                </a:lnTo>
                <a:cubicBezTo>
                  <a:pt x="1256" y="382"/>
                  <a:pt x="1262" y="348"/>
                  <a:pt x="1262" y="315"/>
                </a:cubicBezTo>
                <a:lnTo>
                  <a:pt x="1273" y="315"/>
                </a:lnTo>
                <a:lnTo>
                  <a:pt x="1262" y="310"/>
                </a:lnTo>
                <a:lnTo>
                  <a:pt x="1262" y="282"/>
                </a:lnTo>
                <a:cubicBezTo>
                  <a:pt x="1262" y="282"/>
                  <a:pt x="1262" y="271"/>
                  <a:pt x="1273" y="271"/>
                </a:cubicBezTo>
                <a:lnTo>
                  <a:pt x="1284" y="271"/>
                </a:lnTo>
                <a:cubicBezTo>
                  <a:pt x="1289" y="265"/>
                  <a:pt x="1301" y="260"/>
                  <a:pt x="1301" y="254"/>
                </a:cubicBezTo>
                <a:lnTo>
                  <a:pt x="1289" y="254"/>
                </a:lnTo>
                <a:cubicBezTo>
                  <a:pt x="1301" y="254"/>
                  <a:pt x="1289" y="243"/>
                  <a:pt x="1301" y="243"/>
                </a:cubicBezTo>
                <a:cubicBezTo>
                  <a:pt x="1301" y="243"/>
                  <a:pt x="1289" y="238"/>
                  <a:pt x="1301" y="238"/>
                </a:cubicBezTo>
                <a:lnTo>
                  <a:pt x="1306" y="238"/>
                </a:lnTo>
                <a:cubicBezTo>
                  <a:pt x="1306" y="232"/>
                  <a:pt x="1306" y="227"/>
                  <a:pt x="1312" y="216"/>
                </a:cubicBezTo>
                <a:cubicBezTo>
                  <a:pt x="1315" y="216"/>
                  <a:pt x="1314" y="213"/>
                  <a:pt x="1314" y="213"/>
                </a:cubicBezTo>
                <a:lnTo>
                  <a:pt x="1314" y="213"/>
                </a:lnTo>
                <a:cubicBezTo>
                  <a:pt x="1315" y="213"/>
                  <a:pt x="1315" y="214"/>
                  <a:pt x="1317" y="216"/>
                </a:cubicBezTo>
                <a:cubicBezTo>
                  <a:pt x="1317" y="213"/>
                  <a:pt x="1316" y="213"/>
                  <a:pt x="1314" y="213"/>
                </a:cubicBezTo>
                <a:cubicBezTo>
                  <a:pt x="1312" y="213"/>
                  <a:pt x="1309" y="213"/>
                  <a:pt x="1306" y="210"/>
                </a:cubicBezTo>
                <a:lnTo>
                  <a:pt x="1312" y="210"/>
                </a:lnTo>
                <a:cubicBezTo>
                  <a:pt x="1312" y="205"/>
                  <a:pt x="1317" y="199"/>
                  <a:pt x="1317" y="188"/>
                </a:cubicBezTo>
                <a:lnTo>
                  <a:pt x="1312" y="188"/>
                </a:lnTo>
                <a:cubicBezTo>
                  <a:pt x="1306" y="182"/>
                  <a:pt x="1317" y="182"/>
                  <a:pt x="1312" y="177"/>
                </a:cubicBezTo>
                <a:lnTo>
                  <a:pt x="1317" y="177"/>
                </a:lnTo>
                <a:cubicBezTo>
                  <a:pt x="1317" y="177"/>
                  <a:pt x="1312" y="177"/>
                  <a:pt x="1317" y="171"/>
                </a:cubicBezTo>
                <a:lnTo>
                  <a:pt x="1328" y="160"/>
                </a:lnTo>
                <a:lnTo>
                  <a:pt x="1317" y="160"/>
                </a:lnTo>
                <a:lnTo>
                  <a:pt x="1317" y="149"/>
                </a:lnTo>
                <a:cubicBezTo>
                  <a:pt x="1312" y="149"/>
                  <a:pt x="1328" y="149"/>
                  <a:pt x="1317" y="144"/>
                </a:cubicBezTo>
                <a:cubicBezTo>
                  <a:pt x="1317" y="127"/>
                  <a:pt x="1306" y="116"/>
                  <a:pt x="1306" y="99"/>
                </a:cubicBezTo>
                <a:cubicBezTo>
                  <a:pt x="1301" y="99"/>
                  <a:pt x="1301" y="94"/>
                  <a:pt x="1289" y="94"/>
                </a:cubicBezTo>
                <a:lnTo>
                  <a:pt x="1301" y="88"/>
                </a:lnTo>
                <a:lnTo>
                  <a:pt x="1289" y="88"/>
                </a:lnTo>
                <a:cubicBezTo>
                  <a:pt x="1289" y="88"/>
                  <a:pt x="1289" y="77"/>
                  <a:pt x="1301" y="77"/>
                </a:cubicBezTo>
                <a:lnTo>
                  <a:pt x="1289" y="66"/>
                </a:lnTo>
                <a:cubicBezTo>
                  <a:pt x="1289" y="60"/>
                  <a:pt x="1287" y="59"/>
                  <a:pt x="1285" y="59"/>
                </a:cubicBezTo>
                <a:cubicBezTo>
                  <a:pt x="1281" y="59"/>
                  <a:pt x="1276" y="62"/>
                  <a:pt x="1274" y="62"/>
                </a:cubicBezTo>
                <a:cubicBezTo>
                  <a:pt x="1273" y="62"/>
                  <a:pt x="1273" y="62"/>
                  <a:pt x="1273" y="61"/>
                </a:cubicBezTo>
                <a:lnTo>
                  <a:pt x="1262" y="61"/>
                </a:lnTo>
                <a:cubicBezTo>
                  <a:pt x="1262" y="61"/>
                  <a:pt x="1262" y="61"/>
                  <a:pt x="1262" y="61"/>
                </a:cubicBezTo>
                <a:lnTo>
                  <a:pt x="1262" y="61"/>
                </a:lnTo>
                <a:cubicBezTo>
                  <a:pt x="1260" y="62"/>
                  <a:pt x="1259" y="63"/>
                  <a:pt x="1258" y="63"/>
                </a:cubicBezTo>
                <a:cubicBezTo>
                  <a:pt x="1256" y="63"/>
                  <a:pt x="1256" y="61"/>
                  <a:pt x="1256" y="61"/>
                </a:cubicBezTo>
                <a:lnTo>
                  <a:pt x="1251" y="61"/>
                </a:lnTo>
                <a:cubicBezTo>
                  <a:pt x="1251" y="50"/>
                  <a:pt x="1245" y="50"/>
                  <a:pt x="1251" y="44"/>
                </a:cubicBezTo>
                <a:lnTo>
                  <a:pt x="1251" y="44"/>
                </a:lnTo>
                <a:cubicBezTo>
                  <a:pt x="1251" y="44"/>
                  <a:pt x="1248" y="47"/>
                  <a:pt x="1243" y="47"/>
                </a:cubicBezTo>
                <a:cubicBezTo>
                  <a:pt x="1241" y="47"/>
                  <a:pt x="1238" y="46"/>
                  <a:pt x="1234" y="44"/>
                </a:cubicBezTo>
                <a:cubicBezTo>
                  <a:pt x="1234" y="39"/>
                  <a:pt x="1245" y="39"/>
                  <a:pt x="1234" y="39"/>
                </a:cubicBezTo>
                <a:lnTo>
                  <a:pt x="1234" y="33"/>
                </a:lnTo>
                <a:lnTo>
                  <a:pt x="1229" y="22"/>
                </a:lnTo>
                <a:cubicBezTo>
                  <a:pt x="1229" y="20"/>
                  <a:pt x="1228" y="19"/>
                  <a:pt x="1227" y="19"/>
                </a:cubicBezTo>
                <a:cubicBezTo>
                  <a:pt x="1226" y="19"/>
                  <a:pt x="1223" y="22"/>
                  <a:pt x="1223" y="22"/>
                </a:cubicBezTo>
                <a:lnTo>
                  <a:pt x="1223" y="33"/>
                </a:lnTo>
                <a:lnTo>
                  <a:pt x="1218" y="33"/>
                </a:lnTo>
                <a:cubicBezTo>
                  <a:pt x="1206" y="33"/>
                  <a:pt x="1206" y="33"/>
                  <a:pt x="1206" y="22"/>
                </a:cubicBezTo>
                <a:cubicBezTo>
                  <a:pt x="1206" y="22"/>
                  <a:pt x="1206" y="33"/>
                  <a:pt x="1201" y="33"/>
                </a:cubicBezTo>
                <a:cubicBezTo>
                  <a:pt x="1201" y="30"/>
                  <a:pt x="1201" y="29"/>
                  <a:pt x="1200" y="29"/>
                </a:cubicBezTo>
                <a:cubicBezTo>
                  <a:pt x="1199" y="29"/>
                  <a:pt x="1197" y="34"/>
                  <a:pt x="1196" y="34"/>
                </a:cubicBezTo>
                <a:cubicBezTo>
                  <a:pt x="1196" y="34"/>
                  <a:pt x="1195" y="34"/>
                  <a:pt x="1195" y="33"/>
                </a:cubicBezTo>
                <a:cubicBezTo>
                  <a:pt x="1198" y="28"/>
                  <a:pt x="1199" y="25"/>
                  <a:pt x="1200" y="22"/>
                </a:cubicBezTo>
                <a:lnTo>
                  <a:pt x="1200" y="22"/>
                </a:lnTo>
                <a:cubicBezTo>
                  <a:pt x="1197" y="23"/>
                  <a:pt x="1196" y="27"/>
                  <a:pt x="1196" y="27"/>
                </a:cubicBezTo>
                <a:cubicBezTo>
                  <a:pt x="1195" y="27"/>
                  <a:pt x="1195" y="26"/>
                  <a:pt x="1195" y="22"/>
                </a:cubicBezTo>
                <a:cubicBezTo>
                  <a:pt x="1195" y="22"/>
                  <a:pt x="1190" y="22"/>
                  <a:pt x="1190" y="16"/>
                </a:cubicBezTo>
                <a:cubicBezTo>
                  <a:pt x="1193" y="14"/>
                  <a:pt x="1193" y="14"/>
                  <a:pt x="1192" y="14"/>
                </a:cubicBezTo>
                <a:cubicBezTo>
                  <a:pt x="1191" y="14"/>
                  <a:pt x="1190" y="14"/>
                  <a:pt x="1190" y="11"/>
                </a:cubicBezTo>
                <a:cubicBezTo>
                  <a:pt x="1190" y="13"/>
                  <a:pt x="1189" y="13"/>
                  <a:pt x="1187" y="13"/>
                </a:cubicBezTo>
                <a:cubicBezTo>
                  <a:pt x="1184" y="13"/>
                  <a:pt x="1179" y="11"/>
                  <a:pt x="1179" y="11"/>
                </a:cubicBezTo>
                <a:lnTo>
                  <a:pt x="1179" y="16"/>
                </a:lnTo>
                <a:cubicBezTo>
                  <a:pt x="1177" y="21"/>
                  <a:pt x="1177" y="23"/>
                  <a:pt x="1176" y="23"/>
                </a:cubicBezTo>
                <a:cubicBezTo>
                  <a:pt x="1176" y="23"/>
                  <a:pt x="1177" y="17"/>
                  <a:pt x="1178" y="14"/>
                </a:cubicBezTo>
                <a:lnTo>
                  <a:pt x="1178" y="14"/>
                </a:lnTo>
                <a:cubicBezTo>
                  <a:pt x="1179" y="15"/>
                  <a:pt x="1179" y="16"/>
                  <a:pt x="1179" y="16"/>
                </a:cubicBezTo>
                <a:lnTo>
                  <a:pt x="1179" y="16"/>
                </a:lnTo>
                <a:cubicBezTo>
                  <a:pt x="1179" y="15"/>
                  <a:pt x="1179" y="14"/>
                  <a:pt x="1178" y="13"/>
                </a:cubicBezTo>
                <a:lnTo>
                  <a:pt x="1178" y="13"/>
                </a:lnTo>
                <a:cubicBezTo>
                  <a:pt x="1178" y="14"/>
                  <a:pt x="1178" y="14"/>
                  <a:pt x="1178" y="14"/>
                </a:cubicBezTo>
                <a:lnTo>
                  <a:pt x="1178" y="14"/>
                </a:lnTo>
                <a:cubicBezTo>
                  <a:pt x="1177" y="12"/>
                  <a:pt x="1176" y="11"/>
                  <a:pt x="1173" y="11"/>
                </a:cubicBezTo>
                <a:lnTo>
                  <a:pt x="1168" y="11"/>
                </a:lnTo>
                <a:cubicBezTo>
                  <a:pt x="1162" y="11"/>
                  <a:pt x="1162" y="16"/>
                  <a:pt x="1162" y="16"/>
                </a:cubicBezTo>
                <a:cubicBezTo>
                  <a:pt x="1162" y="11"/>
                  <a:pt x="1162" y="11"/>
                  <a:pt x="1168" y="11"/>
                </a:cubicBezTo>
                <a:cubicBezTo>
                  <a:pt x="1168" y="9"/>
                  <a:pt x="1168" y="8"/>
                  <a:pt x="1168" y="8"/>
                </a:cubicBezTo>
                <a:cubicBezTo>
                  <a:pt x="1167" y="8"/>
                  <a:pt x="1166" y="11"/>
                  <a:pt x="1162" y="11"/>
                </a:cubicBezTo>
                <a:lnTo>
                  <a:pt x="1162" y="5"/>
                </a:lnTo>
                <a:lnTo>
                  <a:pt x="1151" y="5"/>
                </a:lnTo>
                <a:cubicBezTo>
                  <a:pt x="1151" y="7"/>
                  <a:pt x="1151" y="8"/>
                  <a:pt x="1151" y="8"/>
                </a:cubicBezTo>
                <a:cubicBezTo>
                  <a:pt x="1151" y="8"/>
                  <a:pt x="1149" y="5"/>
                  <a:pt x="1146" y="5"/>
                </a:cubicBezTo>
                <a:cubicBezTo>
                  <a:pt x="1140" y="5"/>
                  <a:pt x="1140" y="11"/>
                  <a:pt x="1140" y="16"/>
                </a:cubicBezTo>
                <a:lnTo>
                  <a:pt x="1140" y="11"/>
                </a:lnTo>
                <a:lnTo>
                  <a:pt x="1135" y="5"/>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33" name="Google Shape;2233;p41"/>
          <p:cNvSpPr/>
          <p:nvPr/>
        </p:nvSpPr>
        <p:spPr>
          <a:xfrm>
            <a:off x="3512871" y="535606"/>
            <a:ext cx="80367" cy="86685"/>
          </a:xfrm>
          <a:custGeom>
            <a:avLst/>
            <a:gdLst/>
            <a:ahLst/>
            <a:cxnLst/>
            <a:rect l="l" t="t" r="r" b="b"/>
            <a:pathLst>
              <a:path w="991" h="1069" extrusionOk="0">
                <a:moveTo>
                  <a:pt x="880" y="134"/>
                </a:moveTo>
                <a:cubicBezTo>
                  <a:pt x="880" y="134"/>
                  <a:pt x="886" y="134"/>
                  <a:pt x="886" y="139"/>
                </a:cubicBezTo>
                <a:cubicBezTo>
                  <a:pt x="891" y="134"/>
                  <a:pt x="880" y="134"/>
                  <a:pt x="880" y="134"/>
                </a:cubicBezTo>
                <a:close/>
                <a:moveTo>
                  <a:pt x="960" y="278"/>
                </a:moveTo>
                <a:cubicBezTo>
                  <a:pt x="961" y="279"/>
                  <a:pt x="961" y="281"/>
                  <a:pt x="963" y="283"/>
                </a:cubicBezTo>
                <a:lnTo>
                  <a:pt x="960" y="278"/>
                </a:lnTo>
                <a:close/>
                <a:moveTo>
                  <a:pt x="913" y="526"/>
                </a:moveTo>
                <a:cubicBezTo>
                  <a:pt x="911" y="526"/>
                  <a:pt x="906" y="528"/>
                  <a:pt x="903" y="528"/>
                </a:cubicBezTo>
                <a:lnTo>
                  <a:pt x="903" y="528"/>
                </a:lnTo>
                <a:cubicBezTo>
                  <a:pt x="901" y="528"/>
                  <a:pt x="899" y="527"/>
                  <a:pt x="897" y="526"/>
                </a:cubicBezTo>
                <a:lnTo>
                  <a:pt x="897" y="526"/>
                </a:lnTo>
                <a:cubicBezTo>
                  <a:pt x="897" y="528"/>
                  <a:pt x="898" y="529"/>
                  <a:pt x="900" y="529"/>
                </a:cubicBezTo>
                <a:cubicBezTo>
                  <a:pt x="901" y="529"/>
                  <a:pt x="902" y="529"/>
                  <a:pt x="903" y="528"/>
                </a:cubicBezTo>
                <a:lnTo>
                  <a:pt x="903" y="528"/>
                </a:lnTo>
                <a:cubicBezTo>
                  <a:pt x="915" y="532"/>
                  <a:pt x="920" y="534"/>
                  <a:pt x="924" y="543"/>
                </a:cubicBezTo>
                <a:lnTo>
                  <a:pt x="924" y="532"/>
                </a:lnTo>
                <a:lnTo>
                  <a:pt x="913" y="532"/>
                </a:lnTo>
                <a:lnTo>
                  <a:pt x="913" y="526"/>
                </a:lnTo>
                <a:close/>
                <a:moveTo>
                  <a:pt x="897" y="737"/>
                </a:moveTo>
                <a:cubicBezTo>
                  <a:pt x="891" y="737"/>
                  <a:pt x="895" y="740"/>
                  <a:pt x="897" y="744"/>
                </a:cubicBezTo>
                <a:lnTo>
                  <a:pt x="897" y="744"/>
                </a:lnTo>
                <a:lnTo>
                  <a:pt x="897" y="737"/>
                </a:lnTo>
                <a:close/>
                <a:moveTo>
                  <a:pt x="897" y="744"/>
                </a:moveTo>
                <a:lnTo>
                  <a:pt x="897" y="750"/>
                </a:lnTo>
                <a:lnTo>
                  <a:pt x="897" y="750"/>
                </a:lnTo>
                <a:cubicBezTo>
                  <a:pt x="898" y="748"/>
                  <a:pt x="898" y="746"/>
                  <a:pt x="897" y="744"/>
                </a:cubicBezTo>
                <a:close/>
                <a:moveTo>
                  <a:pt x="836" y="892"/>
                </a:moveTo>
                <a:lnTo>
                  <a:pt x="840" y="894"/>
                </a:lnTo>
                <a:lnTo>
                  <a:pt x="840" y="894"/>
                </a:lnTo>
                <a:cubicBezTo>
                  <a:pt x="840" y="893"/>
                  <a:pt x="840" y="892"/>
                  <a:pt x="836" y="892"/>
                </a:cubicBezTo>
                <a:close/>
                <a:moveTo>
                  <a:pt x="840" y="894"/>
                </a:moveTo>
                <a:cubicBezTo>
                  <a:pt x="839" y="895"/>
                  <a:pt x="837" y="897"/>
                  <a:pt x="847" y="897"/>
                </a:cubicBezTo>
                <a:lnTo>
                  <a:pt x="840" y="894"/>
                </a:lnTo>
                <a:close/>
                <a:moveTo>
                  <a:pt x="270" y="1027"/>
                </a:moveTo>
                <a:cubicBezTo>
                  <a:pt x="270" y="1028"/>
                  <a:pt x="270" y="1029"/>
                  <a:pt x="271" y="1030"/>
                </a:cubicBezTo>
                <a:cubicBezTo>
                  <a:pt x="275" y="1030"/>
                  <a:pt x="279" y="1030"/>
                  <a:pt x="281" y="1032"/>
                </a:cubicBezTo>
                <a:lnTo>
                  <a:pt x="281" y="1032"/>
                </a:lnTo>
                <a:cubicBezTo>
                  <a:pt x="279" y="1029"/>
                  <a:pt x="275" y="1028"/>
                  <a:pt x="270" y="1027"/>
                </a:cubicBezTo>
                <a:close/>
                <a:moveTo>
                  <a:pt x="281" y="1032"/>
                </a:moveTo>
                <a:lnTo>
                  <a:pt x="281" y="1032"/>
                </a:lnTo>
                <a:cubicBezTo>
                  <a:pt x="282" y="1033"/>
                  <a:pt x="282" y="1034"/>
                  <a:pt x="282" y="1036"/>
                </a:cubicBezTo>
                <a:cubicBezTo>
                  <a:pt x="282" y="1034"/>
                  <a:pt x="282" y="1033"/>
                  <a:pt x="281" y="1032"/>
                </a:cubicBezTo>
                <a:close/>
                <a:moveTo>
                  <a:pt x="582" y="1039"/>
                </a:moveTo>
                <a:cubicBezTo>
                  <a:pt x="584" y="1041"/>
                  <a:pt x="587" y="1041"/>
                  <a:pt x="587" y="1041"/>
                </a:cubicBezTo>
                <a:cubicBezTo>
                  <a:pt x="587" y="1041"/>
                  <a:pt x="585" y="1039"/>
                  <a:pt x="582" y="1039"/>
                </a:cubicBezTo>
                <a:close/>
                <a:moveTo>
                  <a:pt x="576" y="1041"/>
                </a:moveTo>
                <a:cubicBezTo>
                  <a:pt x="577" y="1043"/>
                  <a:pt x="577" y="1045"/>
                  <a:pt x="577" y="1046"/>
                </a:cubicBezTo>
                <a:lnTo>
                  <a:pt x="577" y="1046"/>
                </a:lnTo>
                <a:cubicBezTo>
                  <a:pt x="577" y="1045"/>
                  <a:pt x="577" y="1043"/>
                  <a:pt x="576" y="1041"/>
                </a:cubicBezTo>
                <a:close/>
                <a:moveTo>
                  <a:pt x="577" y="1046"/>
                </a:moveTo>
                <a:cubicBezTo>
                  <a:pt x="577" y="1052"/>
                  <a:pt x="568" y="1053"/>
                  <a:pt x="559" y="1058"/>
                </a:cubicBezTo>
                <a:cubicBezTo>
                  <a:pt x="568" y="1058"/>
                  <a:pt x="577" y="1054"/>
                  <a:pt x="577" y="1046"/>
                </a:cubicBezTo>
                <a:close/>
                <a:moveTo>
                  <a:pt x="559" y="1"/>
                </a:moveTo>
                <a:cubicBezTo>
                  <a:pt x="559" y="12"/>
                  <a:pt x="543" y="6"/>
                  <a:pt x="543" y="17"/>
                </a:cubicBezTo>
                <a:cubicBezTo>
                  <a:pt x="531" y="17"/>
                  <a:pt x="531" y="6"/>
                  <a:pt x="526" y="6"/>
                </a:cubicBezTo>
                <a:lnTo>
                  <a:pt x="526" y="12"/>
                </a:lnTo>
                <a:cubicBezTo>
                  <a:pt x="520" y="6"/>
                  <a:pt x="504" y="6"/>
                  <a:pt x="493" y="6"/>
                </a:cubicBezTo>
                <a:lnTo>
                  <a:pt x="487" y="17"/>
                </a:lnTo>
                <a:lnTo>
                  <a:pt x="476" y="12"/>
                </a:lnTo>
                <a:cubicBezTo>
                  <a:pt x="476" y="12"/>
                  <a:pt x="471" y="17"/>
                  <a:pt x="476" y="17"/>
                </a:cubicBezTo>
                <a:lnTo>
                  <a:pt x="465" y="28"/>
                </a:lnTo>
                <a:cubicBezTo>
                  <a:pt x="465" y="28"/>
                  <a:pt x="471" y="17"/>
                  <a:pt x="465" y="17"/>
                </a:cubicBezTo>
                <a:cubicBezTo>
                  <a:pt x="460" y="17"/>
                  <a:pt x="460" y="17"/>
                  <a:pt x="460" y="28"/>
                </a:cubicBezTo>
                <a:cubicBezTo>
                  <a:pt x="460" y="28"/>
                  <a:pt x="460" y="17"/>
                  <a:pt x="448" y="17"/>
                </a:cubicBezTo>
                <a:lnTo>
                  <a:pt x="448" y="28"/>
                </a:lnTo>
                <a:cubicBezTo>
                  <a:pt x="445" y="28"/>
                  <a:pt x="441" y="31"/>
                  <a:pt x="439" y="31"/>
                </a:cubicBezTo>
                <a:cubicBezTo>
                  <a:pt x="438" y="31"/>
                  <a:pt x="437" y="30"/>
                  <a:pt x="437" y="28"/>
                </a:cubicBezTo>
                <a:cubicBezTo>
                  <a:pt x="421" y="28"/>
                  <a:pt x="437" y="39"/>
                  <a:pt x="421" y="39"/>
                </a:cubicBezTo>
                <a:cubicBezTo>
                  <a:pt x="421" y="39"/>
                  <a:pt x="432" y="39"/>
                  <a:pt x="421" y="34"/>
                </a:cubicBezTo>
                <a:cubicBezTo>
                  <a:pt x="421" y="34"/>
                  <a:pt x="415" y="34"/>
                  <a:pt x="421" y="28"/>
                </a:cubicBezTo>
                <a:lnTo>
                  <a:pt x="421" y="28"/>
                </a:lnTo>
                <a:cubicBezTo>
                  <a:pt x="410" y="34"/>
                  <a:pt x="421" y="34"/>
                  <a:pt x="410" y="39"/>
                </a:cubicBezTo>
                <a:cubicBezTo>
                  <a:pt x="410" y="34"/>
                  <a:pt x="410" y="34"/>
                  <a:pt x="415" y="34"/>
                </a:cubicBezTo>
                <a:lnTo>
                  <a:pt x="404" y="34"/>
                </a:lnTo>
                <a:cubicBezTo>
                  <a:pt x="393" y="34"/>
                  <a:pt x="383" y="33"/>
                  <a:pt x="373" y="33"/>
                </a:cubicBezTo>
                <a:cubicBezTo>
                  <a:pt x="350" y="33"/>
                  <a:pt x="330" y="36"/>
                  <a:pt x="310" y="56"/>
                </a:cubicBezTo>
                <a:cubicBezTo>
                  <a:pt x="305" y="56"/>
                  <a:pt x="310" y="51"/>
                  <a:pt x="310" y="39"/>
                </a:cubicBezTo>
                <a:lnTo>
                  <a:pt x="310" y="39"/>
                </a:lnTo>
                <a:cubicBezTo>
                  <a:pt x="294" y="67"/>
                  <a:pt x="271" y="56"/>
                  <a:pt x="249" y="67"/>
                </a:cubicBezTo>
                <a:lnTo>
                  <a:pt x="255" y="73"/>
                </a:lnTo>
                <a:cubicBezTo>
                  <a:pt x="216" y="84"/>
                  <a:pt x="194" y="122"/>
                  <a:pt x="161" y="150"/>
                </a:cubicBezTo>
                <a:lnTo>
                  <a:pt x="166" y="150"/>
                </a:lnTo>
                <a:cubicBezTo>
                  <a:pt x="166" y="156"/>
                  <a:pt x="161" y="167"/>
                  <a:pt x="161" y="172"/>
                </a:cubicBezTo>
                <a:cubicBezTo>
                  <a:pt x="161" y="172"/>
                  <a:pt x="158" y="165"/>
                  <a:pt x="153" y="165"/>
                </a:cubicBezTo>
                <a:cubicBezTo>
                  <a:pt x="151" y="165"/>
                  <a:pt x="148" y="167"/>
                  <a:pt x="144" y="172"/>
                </a:cubicBezTo>
                <a:lnTo>
                  <a:pt x="155" y="172"/>
                </a:lnTo>
                <a:cubicBezTo>
                  <a:pt x="116" y="194"/>
                  <a:pt x="83" y="261"/>
                  <a:pt x="56" y="311"/>
                </a:cubicBezTo>
                <a:cubicBezTo>
                  <a:pt x="33" y="388"/>
                  <a:pt x="6" y="471"/>
                  <a:pt x="17" y="543"/>
                </a:cubicBezTo>
                <a:cubicBezTo>
                  <a:pt x="17" y="538"/>
                  <a:pt x="19" y="537"/>
                  <a:pt x="21" y="537"/>
                </a:cubicBezTo>
                <a:cubicBezTo>
                  <a:pt x="24" y="537"/>
                  <a:pt x="28" y="540"/>
                  <a:pt x="28" y="543"/>
                </a:cubicBezTo>
                <a:cubicBezTo>
                  <a:pt x="0" y="571"/>
                  <a:pt x="33" y="587"/>
                  <a:pt x="22" y="615"/>
                </a:cubicBezTo>
                <a:cubicBezTo>
                  <a:pt x="33" y="654"/>
                  <a:pt x="22" y="704"/>
                  <a:pt x="56" y="737"/>
                </a:cubicBezTo>
                <a:lnTo>
                  <a:pt x="50" y="737"/>
                </a:lnTo>
                <a:cubicBezTo>
                  <a:pt x="50" y="748"/>
                  <a:pt x="56" y="748"/>
                  <a:pt x="56" y="753"/>
                </a:cubicBezTo>
                <a:cubicBezTo>
                  <a:pt x="56" y="764"/>
                  <a:pt x="72" y="781"/>
                  <a:pt x="72" y="792"/>
                </a:cubicBezTo>
                <a:lnTo>
                  <a:pt x="78" y="792"/>
                </a:lnTo>
                <a:cubicBezTo>
                  <a:pt x="83" y="803"/>
                  <a:pt x="72" y="803"/>
                  <a:pt x="83" y="809"/>
                </a:cubicBezTo>
                <a:lnTo>
                  <a:pt x="78" y="809"/>
                </a:lnTo>
                <a:lnTo>
                  <a:pt x="89" y="814"/>
                </a:lnTo>
                <a:cubicBezTo>
                  <a:pt x="78" y="820"/>
                  <a:pt x="105" y="842"/>
                  <a:pt x="100" y="847"/>
                </a:cubicBezTo>
                <a:cubicBezTo>
                  <a:pt x="105" y="858"/>
                  <a:pt x="128" y="875"/>
                  <a:pt x="133" y="892"/>
                </a:cubicBezTo>
                <a:cubicBezTo>
                  <a:pt x="128" y="897"/>
                  <a:pt x="139" y="919"/>
                  <a:pt x="155" y="930"/>
                </a:cubicBezTo>
                <a:cubicBezTo>
                  <a:pt x="172" y="953"/>
                  <a:pt x="211" y="986"/>
                  <a:pt x="244" y="1008"/>
                </a:cubicBezTo>
                <a:lnTo>
                  <a:pt x="249" y="1002"/>
                </a:lnTo>
                <a:lnTo>
                  <a:pt x="255" y="1008"/>
                </a:lnTo>
                <a:lnTo>
                  <a:pt x="255" y="1013"/>
                </a:lnTo>
                <a:cubicBezTo>
                  <a:pt x="255" y="1022"/>
                  <a:pt x="263" y="1025"/>
                  <a:pt x="270" y="1027"/>
                </a:cubicBezTo>
                <a:lnTo>
                  <a:pt x="270" y="1027"/>
                </a:lnTo>
                <a:cubicBezTo>
                  <a:pt x="270" y="1024"/>
                  <a:pt x="272" y="1021"/>
                  <a:pt x="275" y="1021"/>
                </a:cubicBezTo>
                <a:cubicBezTo>
                  <a:pt x="277" y="1021"/>
                  <a:pt x="280" y="1023"/>
                  <a:pt x="282" y="1030"/>
                </a:cubicBezTo>
                <a:lnTo>
                  <a:pt x="294" y="1030"/>
                </a:lnTo>
                <a:cubicBezTo>
                  <a:pt x="294" y="1036"/>
                  <a:pt x="299" y="1041"/>
                  <a:pt x="294" y="1052"/>
                </a:cubicBezTo>
                <a:cubicBezTo>
                  <a:pt x="310" y="1058"/>
                  <a:pt x="327" y="1059"/>
                  <a:pt x="343" y="1059"/>
                </a:cubicBezTo>
                <a:cubicBezTo>
                  <a:pt x="360" y="1059"/>
                  <a:pt x="377" y="1058"/>
                  <a:pt x="393" y="1058"/>
                </a:cubicBezTo>
                <a:cubicBezTo>
                  <a:pt x="388" y="1063"/>
                  <a:pt x="421" y="1058"/>
                  <a:pt x="415" y="1069"/>
                </a:cubicBezTo>
                <a:cubicBezTo>
                  <a:pt x="437" y="1063"/>
                  <a:pt x="410" y="1058"/>
                  <a:pt x="421" y="1052"/>
                </a:cubicBezTo>
                <a:cubicBezTo>
                  <a:pt x="428" y="1052"/>
                  <a:pt x="433" y="1047"/>
                  <a:pt x="436" y="1047"/>
                </a:cubicBezTo>
                <a:cubicBezTo>
                  <a:pt x="437" y="1047"/>
                  <a:pt x="437" y="1048"/>
                  <a:pt x="437" y="1052"/>
                </a:cubicBezTo>
                <a:cubicBezTo>
                  <a:pt x="437" y="1058"/>
                  <a:pt x="443" y="1058"/>
                  <a:pt x="437" y="1058"/>
                </a:cubicBezTo>
                <a:lnTo>
                  <a:pt x="448" y="1058"/>
                </a:lnTo>
                <a:lnTo>
                  <a:pt x="448" y="1063"/>
                </a:lnTo>
                <a:cubicBezTo>
                  <a:pt x="456" y="1060"/>
                  <a:pt x="463" y="1059"/>
                  <a:pt x="470" y="1059"/>
                </a:cubicBezTo>
                <a:cubicBezTo>
                  <a:pt x="481" y="1059"/>
                  <a:pt x="492" y="1062"/>
                  <a:pt x="502" y="1062"/>
                </a:cubicBezTo>
                <a:cubicBezTo>
                  <a:pt x="508" y="1062"/>
                  <a:pt x="514" y="1061"/>
                  <a:pt x="520" y="1058"/>
                </a:cubicBezTo>
                <a:cubicBezTo>
                  <a:pt x="520" y="1055"/>
                  <a:pt x="519" y="1055"/>
                  <a:pt x="518" y="1055"/>
                </a:cubicBezTo>
                <a:cubicBezTo>
                  <a:pt x="516" y="1055"/>
                  <a:pt x="515" y="1055"/>
                  <a:pt x="515" y="1052"/>
                </a:cubicBezTo>
                <a:cubicBezTo>
                  <a:pt x="520" y="1047"/>
                  <a:pt x="524" y="1046"/>
                  <a:pt x="527" y="1046"/>
                </a:cubicBezTo>
                <a:cubicBezTo>
                  <a:pt x="530" y="1046"/>
                  <a:pt x="534" y="1048"/>
                  <a:pt x="538" y="1048"/>
                </a:cubicBezTo>
                <a:cubicBezTo>
                  <a:pt x="542" y="1048"/>
                  <a:pt x="547" y="1046"/>
                  <a:pt x="554" y="1041"/>
                </a:cubicBezTo>
                <a:lnTo>
                  <a:pt x="554" y="1052"/>
                </a:lnTo>
                <a:cubicBezTo>
                  <a:pt x="558" y="1044"/>
                  <a:pt x="559" y="1039"/>
                  <a:pt x="566" y="1039"/>
                </a:cubicBezTo>
                <a:cubicBezTo>
                  <a:pt x="568" y="1039"/>
                  <a:pt x="571" y="1040"/>
                  <a:pt x="576" y="1041"/>
                </a:cubicBezTo>
                <a:cubicBezTo>
                  <a:pt x="578" y="1039"/>
                  <a:pt x="579" y="1039"/>
                  <a:pt x="581" y="1039"/>
                </a:cubicBezTo>
                <a:cubicBezTo>
                  <a:pt x="581" y="1039"/>
                  <a:pt x="582" y="1039"/>
                  <a:pt x="582" y="1039"/>
                </a:cubicBezTo>
                <a:lnTo>
                  <a:pt x="582" y="1039"/>
                </a:lnTo>
                <a:cubicBezTo>
                  <a:pt x="582" y="1038"/>
                  <a:pt x="581" y="1037"/>
                  <a:pt x="581" y="1036"/>
                </a:cubicBezTo>
                <a:cubicBezTo>
                  <a:pt x="598" y="1036"/>
                  <a:pt x="609" y="1036"/>
                  <a:pt x="626" y="1030"/>
                </a:cubicBezTo>
                <a:lnTo>
                  <a:pt x="626" y="1036"/>
                </a:lnTo>
                <a:cubicBezTo>
                  <a:pt x="627" y="1033"/>
                  <a:pt x="628" y="1032"/>
                  <a:pt x="630" y="1032"/>
                </a:cubicBezTo>
                <a:cubicBezTo>
                  <a:pt x="634" y="1032"/>
                  <a:pt x="638" y="1037"/>
                  <a:pt x="646" y="1037"/>
                </a:cubicBezTo>
                <a:cubicBezTo>
                  <a:pt x="648" y="1037"/>
                  <a:pt x="651" y="1036"/>
                  <a:pt x="653" y="1036"/>
                </a:cubicBezTo>
                <a:cubicBezTo>
                  <a:pt x="692" y="1024"/>
                  <a:pt x="753" y="975"/>
                  <a:pt x="797" y="941"/>
                </a:cubicBezTo>
                <a:cubicBezTo>
                  <a:pt x="797" y="925"/>
                  <a:pt x="808" y="914"/>
                  <a:pt x="819" y="897"/>
                </a:cubicBezTo>
                <a:lnTo>
                  <a:pt x="830" y="903"/>
                </a:lnTo>
                <a:lnTo>
                  <a:pt x="836" y="892"/>
                </a:lnTo>
                <a:cubicBezTo>
                  <a:pt x="843" y="892"/>
                  <a:pt x="851" y="879"/>
                  <a:pt x="855" y="879"/>
                </a:cubicBezTo>
                <a:cubicBezTo>
                  <a:pt x="857" y="879"/>
                  <a:pt x="858" y="882"/>
                  <a:pt x="858" y="892"/>
                </a:cubicBezTo>
                <a:cubicBezTo>
                  <a:pt x="875" y="875"/>
                  <a:pt x="880" y="864"/>
                  <a:pt x="886" y="842"/>
                </a:cubicBezTo>
                <a:cubicBezTo>
                  <a:pt x="891" y="836"/>
                  <a:pt x="880" y="831"/>
                  <a:pt x="886" y="820"/>
                </a:cubicBezTo>
                <a:cubicBezTo>
                  <a:pt x="891" y="820"/>
                  <a:pt x="886" y="831"/>
                  <a:pt x="891" y="831"/>
                </a:cubicBezTo>
                <a:cubicBezTo>
                  <a:pt x="919" y="803"/>
                  <a:pt x="886" y="781"/>
                  <a:pt x="897" y="753"/>
                </a:cubicBezTo>
                <a:lnTo>
                  <a:pt x="897" y="750"/>
                </a:lnTo>
                <a:lnTo>
                  <a:pt x="897" y="750"/>
                </a:lnTo>
                <a:cubicBezTo>
                  <a:pt x="896" y="751"/>
                  <a:pt x="894" y="752"/>
                  <a:pt x="891" y="753"/>
                </a:cubicBezTo>
                <a:cubicBezTo>
                  <a:pt x="880" y="748"/>
                  <a:pt x="891" y="737"/>
                  <a:pt x="880" y="737"/>
                </a:cubicBezTo>
                <a:cubicBezTo>
                  <a:pt x="886" y="731"/>
                  <a:pt x="880" y="726"/>
                  <a:pt x="880" y="720"/>
                </a:cubicBezTo>
                <a:cubicBezTo>
                  <a:pt x="891" y="709"/>
                  <a:pt x="886" y="698"/>
                  <a:pt x="897" y="692"/>
                </a:cubicBezTo>
                <a:cubicBezTo>
                  <a:pt x="897" y="681"/>
                  <a:pt x="886" y="676"/>
                  <a:pt x="886" y="665"/>
                </a:cubicBezTo>
                <a:cubicBezTo>
                  <a:pt x="889" y="661"/>
                  <a:pt x="891" y="661"/>
                  <a:pt x="892" y="661"/>
                </a:cubicBezTo>
                <a:cubicBezTo>
                  <a:pt x="893" y="661"/>
                  <a:pt x="893" y="662"/>
                  <a:pt x="894" y="662"/>
                </a:cubicBezTo>
                <a:cubicBezTo>
                  <a:pt x="894" y="662"/>
                  <a:pt x="895" y="660"/>
                  <a:pt x="897" y="654"/>
                </a:cubicBezTo>
                <a:lnTo>
                  <a:pt x="891" y="654"/>
                </a:lnTo>
                <a:cubicBezTo>
                  <a:pt x="891" y="648"/>
                  <a:pt x="897" y="648"/>
                  <a:pt x="897" y="648"/>
                </a:cubicBezTo>
                <a:cubicBezTo>
                  <a:pt x="897" y="643"/>
                  <a:pt x="891" y="643"/>
                  <a:pt x="897" y="626"/>
                </a:cubicBezTo>
                <a:lnTo>
                  <a:pt x="908" y="637"/>
                </a:lnTo>
                <a:lnTo>
                  <a:pt x="908" y="615"/>
                </a:lnTo>
                <a:cubicBezTo>
                  <a:pt x="913" y="615"/>
                  <a:pt x="908" y="621"/>
                  <a:pt x="908" y="621"/>
                </a:cubicBezTo>
                <a:cubicBezTo>
                  <a:pt x="919" y="615"/>
                  <a:pt x="908" y="609"/>
                  <a:pt x="908" y="609"/>
                </a:cubicBezTo>
                <a:cubicBezTo>
                  <a:pt x="908" y="609"/>
                  <a:pt x="903" y="612"/>
                  <a:pt x="898" y="612"/>
                </a:cubicBezTo>
                <a:cubicBezTo>
                  <a:pt x="895" y="612"/>
                  <a:pt x="893" y="611"/>
                  <a:pt x="891" y="609"/>
                </a:cubicBezTo>
                <a:cubicBezTo>
                  <a:pt x="891" y="598"/>
                  <a:pt x="886" y="593"/>
                  <a:pt x="891" y="593"/>
                </a:cubicBezTo>
                <a:lnTo>
                  <a:pt x="897" y="598"/>
                </a:lnTo>
                <a:cubicBezTo>
                  <a:pt x="891" y="587"/>
                  <a:pt x="891" y="593"/>
                  <a:pt x="897" y="582"/>
                </a:cubicBezTo>
                <a:lnTo>
                  <a:pt x="908" y="582"/>
                </a:lnTo>
                <a:cubicBezTo>
                  <a:pt x="897" y="571"/>
                  <a:pt x="908" y="560"/>
                  <a:pt x="913" y="543"/>
                </a:cubicBezTo>
                <a:cubicBezTo>
                  <a:pt x="913" y="538"/>
                  <a:pt x="908" y="538"/>
                  <a:pt x="908" y="538"/>
                </a:cubicBezTo>
                <a:cubicBezTo>
                  <a:pt x="897" y="543"/>
                  <a:pt x="897" y="543"/>
                  <a:pt x="891" y="543"/>
                </a:cubicBezTo>
                <a:cubicBezTo>
                  <a:pt x="908" y="538"/>
                  <a:pt x="880" y="532"/>
                  <a:pt x="891" y="515"/>
                </a:cubicBezTo>
                <a:cubicBezTo>
                  <a:pt x="897" y="515"/>
                  <a:pt x="897" y="526"/>
                  <a:pt x="897" y="526"/>
                </a:cubicBezTo>
                <a:cubicBezTo>
                  <a:pt x="897" y="515"/>
                  <a:pt x="913" y="515"/>
                  <a:pt x="908" y="515"/>
                </a:cubicBezTo>
                <a:cubicBezTo>
                  <a:pt x="908" y="504"/>
                  <a:pt x="891" y="510"/>
                  <a:pt x="897" y="499"/>
                </a:cubicBezTo>
                <a:lnTo>
                  <a:pt x="897" y="499"/>
                </a:lnTo>
                <a:lnTo>
                  <a:pt x="897" y="504"/>
                </a:lnTo>
                <a:cubicBezTo>
                  <a:pt x="908" y="499"/>
                  <a:pt x="897" y="482"/>
                  <a:pt x="913" y="482"/>
                </a:cubicBezTo>
                <a:cubicBezTo>
                  <a:pt x="913" y="482"/>
                  <a:pt x="919" y="482"/>
                  <a:pt x="919" y="488"/>
                </a:cubicBezTo>
                <a:cubicBezTo>
                  <a:pt x="920" y="492"/>
                  <a:pt x="921" y="494"/>
                  <a:pt x="921" y="494"/>
                </a:cubicBezTo>
                <a:cubicBezTo>
                  <a:pt x="922" y="494"/>
                  <a:pt x="920" y="482"/>
                  <a:pt x="924" y="482"/>
                </a:cubicBezTo>
                <a:cubicBezTo>
                  <a:pt x="919" y="482"/>
                  <a:pt x="919" y="471"/>
                  <a:pt x="924" y="460"/>
                </a:cubicBezTo>
                <a:lnTo>
                  <a:pt x="919" y="460"/>
                </a:lnTo>
                <a:cubicBezTo>
                  <a:pt x="910" y="454"/>
                  <a:pt x="911" y="452"/>
                  <a:pt x="915" y="452"/>
                </a:cubicBezTo>
                <a:cubicBezTo>
                  <a:pt x="918" y="452"/>
                  <a:pt x="923" y="453"/>
                  <a:pt x="928" y="453"/>
                </a:cubicBezTo>
                <a:cubicBezTo>
                  <a:pt x="932" y="453"/>
                  <a:pt x="935" y="452"/>
                  <a:pt x="935" y="449"/>
                </a:cubicBezTo>
                <a:cubicBezTo>
                  <a:pt x="958" y="383"/>
                  <a:pt x="958" y="394"/>
                  <a:pt x="958" y="388"/>
                </a:cubicBezTo>
                <a:cubicBezTo>
                  <a:pt x="958" y="383"/>
                  <a:pt x="963" y="372"/>
                  <a:pt x="963" y="366"/>
                </a:cubicBezTo>
                <a:cubicBezTo>
                  <a:pt x="969" y="366"/>
                  <a:pt x="969" y="360"/>
                  <a:pt x="985" y="355"/>
                </a:cubicBezTo>
                <a:cubicBezTo>
                  <a:pt x="974" y="344"/>
                  <a:pt x="991" y="333"/>
                  <a:pt x="974" y="327"/>
                </a:cubicBezTo>
                <a:lnTo>
                  <a:pt x="974" y="327"/>
                </a:lnTo>
                <a:cubicBezTo>
                  <a:pt x="969" y="338"/>
                  <a:pt x="985" y="338"/>
                  <a:pt x="974" y="355"/>
                </a:cubicBezTo>
                <a:lnTo>
                  <a:pt x="969" y="344"/>
                </a:lnTo>
                <a:cubicBezTo>
                  <a:pt x="969" y="338"/>
                  <a:pt x="963" y="327"/>
                  <a:pt x="969" y="316"/>
                </a:cubicBezTo>
                <a:lnTo>
                  <a:pt x="963" y="316"/>
                </a:lnTo>
                <a:cubicBezTo>
                  <a:pt x="958" y="305"/>
                  <a:pt x="946" y="300"/>
                  <a:pt x="946" y="283"/>
                </a:cubicBezTo>
                <a:cubicBezTo>
                  <a:pt x="958" y="283"/>
                  <a:pt x="958" y="288"/>
                  <a:pt x="958" y="300"/>
                </a:cubicBezTo>
                <a:cubicBezTo>
                  <a:pt x="963" y="288"/>
                  <a:pt x="958" y="288"/>
                  <a:pt x="958" y="272"/>
                </a:cubicBezTo>
                <a:lnTo>
                  <a:pt x="958" y="272"/>
                </a:lnTo>
                <a:lnTo>
                  <a:pt x="960" y="278"/>
                </a:lnTo>
                <a:lnTo>
                  <a:pt x="960" y="278"/>
                </a:lnTo>
                <a:cubicBezTo>
                  <a:pt x="960" y="274"/>
                  <a:pt x="961" y="272"/>
                  <a:pt x="958" y="272"/>
                </a:cubicBezTo>
                <a:cubicBezTo>
                  <a:pt x="941" y="272"/>
                  <a:pt x="958" y="255"/>
                  <a:pt x="946" y="250"/>
                </a:cubicBezTo>
                <a:cubicBezTo>
                  <a:pt x="941" y="222"/>
                  <a:pt x="930" y="222"/>
                  <a:pt x="913" y="217"/>
                </a:cubicBezTo>
                <a:cubicBezTo>
                  <a:pt x="913" y="205"/>
                  <a:pt x="919" y="205"/>
                  <a:pt x="919" y="205"/>
                </a:cubicBezTo>
                <a:lnTo>
                  <a:pt x="919" y="205"/>
                </a:lnTo>
                <a:cubicBezTo>
                  <a:pt x="913" y="217"/>
                  <a:pt x="919" y="217"/>
                  <a:pt x="930" y="217"/>
                </a:cubicBezTo>
                <a:cubicBezTo>
                  <a:pt x="930" y="205"/>
                  <a:pt x="935" y="194"/>
                  <a:pt x="941" y="194"/>
                </a:cubicBezTo>
                <a:cubicBezTo>
                  <a:pt x="939" y="190"/>
                  <a:pt x="938" y="188"/>
                  <a:pt x="937" y="188"/>
                </a:cubicBezTo>
                <a:cubicBezTo>
                  <a:pt x="935" y="188"/>
                  <a:pt x="934" y="195"/>
                  <a:pt x="932" y="195"/>
                </a:cubicBezTo>
                <a:cubicBezTo>
                  <a:pt x="931" y="195"/>
                  <a:pt x="931" y="195"/>
                  <a:pt x="930" y="194"/>
                </a:cubicBezTo>
                <a:lnTo>
                  <a:pt x="919" y="172"/>
                </a:lnTo>
                <a:cubicBezTo>
                  <a:pt x="915" y="176"/>
                  <a:pt x="914" y="183"/>
                  <a:pt x="912" y="183"/>
                </a:cubicBezTo>
                <a:cubicBezTo>
                  <a:pt x="911" y="183"/>
                  <a:pt x="909" y="181"/>
                  <a:pt x="908" y="178"/>
                </a:cubicBezTo>
                <a:cubicBezTo>
                  <a:pt x="902" y="172"/>
                  <a:pt x="902" y="167"/>
                  <a:pt x="902" y="161"/>
                </a:cubicBezTo>
                <a:cubicBezTo>
                  <a:pt x="906" y="161"/>
                  <a:pt x="907" y="156"/>
                  <a:pt x="908" y="156"/>
                </a:cubicBezTo>
                <a:cubicBezTo>
                  <a:pt x="908" y="156"/>
                  <a:pt x="908" y="158"/>
                  <a:pt x="908" y="161"/>
                </a:cubicBezTo>
                <a:lnTo>
                  <a:pt x="908" y="161"/>
                </a:lnTo>
                <a:cubicBezTo>
                  <a:pt x="908" y="150"/>
                  <a:pt x="908" y="145"/>
                  <a:pt x="902" y="145"/>
                </a:cubicBezTo>
                <a:cubicBezTo>
                  <a:pt x="902" y="149"/>
                  <a:pt x="901" y="150"/>
                  <a:pt x="900" y="150"/>
                </a:cubicBezTo>
                <a:cubicBezTo>
                  <a:pt x="896" y="150"/>
                  <a:pt x="889" y="142"/>
                  <a:pt x="884" y="142"/>
                </a:cubicBezTo>
                <a:cubicBezTo>
                  <a:pt x="882" y="142"/>
                  <a:pt x="881" y="143"/>
                  <a:pt x="880" y="145"/>
                </a:cubicBezTo>
                <a:lnTo>
                  <a:pt x="880" y="134"/>
                </a:lnTo>
                <a:cubicBezTo>
                  <a:pt x="880" y="122"/>
                  <a:pt x="875" y="117"/>
                  <a:pt x="880" y="117"/>
                </a:cubicBezTo>
                <a:cubicBezTo>
                  <a:pt x="875" y="117"/>
                  <a:pt x="875" y="111"/>
                  <a:pt x="875" y="106"/>
                </a:cubicBezTo>
                <a:cubicBezTo>
                  <a:pt x="863" y="106"/>
                  <a:pt x="863" y="111"/>
                  <a:pt x="863" y="111"/>
                </a:cubicBezTo>
                <a:lnTo>
                  <a:pt x="852" y="95"/>
                </a:lnTo>
                <a:cubicBezTo>
                  <a:pt x="852" y="89"/>
                  <a:pt x="863" y="84"/>
                  <a:pt x="863" y="84"/>
                </a:cubicBezTo>
                <a:cubicBezTo>
                  <a:pt x="860" y="84"/>
                  <a:pt x="856" y="86"/>
                  <a:pt x="852" y="86"/>
                </a:cubicBezTo>
                <a:cubicBezTo>
                  <a:pt x="851" y="86"/>
                  <a:pt x="849" y="86"/>
                  <a:pt x="847" y="84"/>
                </a:cubicBezTo>
                <a:cubicBezTo>
                  <a:pt x="858" y="84"/>
                  <a:pt x="836" y="67"/>
                  <a:pt x="858" y="62"/>
                </a:cubicBezTo>
                <a:cubicBezTo>
                  <a:pt x="858" y="45"/>
                  <a:pt x="847" y="39"/>
                  <a:pt x="830" y="34"/>
                </a:cubicBezTo>
                <a:cubicBezTo>
                  <a:pt x="825" y="34"/>
                  <a:pt x="836" y="45"/>
                  <a:pt x="830" y="45"/>
                </a:cubicBezTo>
                <a:cubicBezTo>
                  <a:pt x="820" y="41"/>
                  <a:pt x="812" y="40"/>
                  <a:pt x="805" y="40"/>
                </a:cubicBezTo>
                <a:cubicBezTo>
                  <a:pt x="798" y="40"/>
                  <a:pt x="792" y="41"/>
                  <a:pt x="786" y="41"/>
                </a:cubicBezTo>
                <a:cubicBezTo>
                  <a:pt x="782" y="41"/>
                  <a:pt x="779" y="41"/>
                  <a:pt x="775" y="39"/>
                </a:cubicBezTo>
                <a:lnTo>
                  <a:pt x="775" y="45"/>
                </a:lnTo>
                <a:lnTo>
                  <a:pt x="753" y="45"/>
                </a:lnTo>
                <a:cubicBezTo>
                  <a:pt x="764" y="39"/>
                  <a:pt x="753" y="12"/>
                  <a:pt x="736" y="12"/>
                </a:cubicBezTo>
                <a:cubicBezTo>
                  <a:pt x="736" y="17"/>
                  <a:pt x="742" y="28"/>
                  <a:pt x="736" y="34"/>
                </a:cubicBezTo>
                <a:lnTo>
                  <a:pt x="720" y="34"/>
                </a:lnTo>
                <a:cubicBezTo>
                  <a:pt x="712" y="34"/>
                  <a:pt x="709" y="22"/>
                  <a:pt x="705" y="22"/>
                </a:cubicBezTo>
                <a:cubicBezTo>
                  <a:pt x="703" y="22"/>
                  <a:pt x="700" y="24"/>
                  <a:pt x="697" y="28"/>
                </a:cubicBezTo>
                <a:lnTo>
                  <a:pt x="692" y="6"/>
                </a:lnTo>
                <a:lnTo>
                  <a:pt x="692" y="12"/>
                </a:lnTo>
                <a:cubicBezTo>
                  <a:pt x="692" y="15"/>
                  <a:pt x="689" y="15"/>
                  <a:pt x="685" y="15"/>
                </a:cubicBezTo>
                <a:cubicBezTo>
                  <a:pt x="681" y="15"/>
                  <a:pt x="675" y="15"/>
                  <a:pt x="670" y="17"/>
                </a:cubicBezTo>
                <a:cubicBezTo>
                  <a:pt x="659" y="17"/>
                  <a:pt x="653" y="17"/>
                  <a:pt x="653" y="12"/>
                </a:cubicBezTo>
                <a:lnTo>
                  <a:pt x="653" y="12"/>
                </a:lnTo>
                <a:cubicBezTo>
                  <a:pt x="653" y="17"/>
                  <a:pt x="659" y="28"/>
                  <a:pt x="642" y="28"/>
                </a:cubicBezTo>
                <a:cubicBezTo>
                  <a:pt x="642" y="12"/>
                  <a:pt x="626" y="17"/>
                  <a:pt x="626" y="12"/>
                </a:cubicBezTo>
                <a:cubicBezTo>
                  <a:pt x="618" y="12"/>
                  <a:pt x="613" y="9"/>
                  <a:pt x="611" y="9"/>
                </a:cubicBezTo>
                <a:cubicBezTo>
                  <a:pt x="610" y="9"/>
                  <a:pt x="609" y="10"/>
                  <a:pt x="609" y="12"/>
                </a:cubicBezTo>
                <a:lnTo>
                  <a:pt x="609" y="1"/>
                </a:lnTo>
                <a:cubicBezTo>
                  <a:pt x="609" y="12"/>
                  <a:pt x="598" y="12"/>
                  <a:pt x="581" y="12"/>
                </a:cubicBezTo>
                <a:cubicBezTo>
                  <a:pt x="581" y="4"/>
                  <a:pt x="580" y="1"/>
                  <a:pt x="577" y="1"/>
                </a:cubicBezTo>
                <a:cubicBezTo>
                  <a:pt x="575" y="1"/>
                  <a:pt x="571" y="4"/>
                  <a:pt x="567" y="4"/>
                </a:cubicBezTo>
                <a:cubicBezTo>
                  <a:pt x="564" y="4"/>
                  <a:pt x="562" y="3"/>
                  <a:pt x="5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34" name="Google Shape;2234;p41"/>
          <p:cNvSpPr/>
          <p:nvPr/>
        </p:nvSpPr>
        <p:spPr>
          <a:xfrm>
            <a:off x="1511415" y="1398733"/>
            <a:ext cx="80380" cy="86700"/>
          </a:xfrm>
          <a:custGeom>
            <a:avLst/>
            <a:gdLst/>
            <a:ahLst/>
            <a:cxnLst/>
            <a:rect l="l" t="t" r="r" b="b"/>
            <a:pathLst>
              <a:path w="991" h="1069" extrusionOk="0">
                <a:moveTo>
                  <a:pt x="880" y="134"/>
                </a:moveTo>
                <a:cubicBezTo>
                  <a:pt x="880" y="134"/>
                  <a:pt x="886" y="134"/>
                  <a:pt x="886" y="139"/>
                </a:cubicBezTo>
                <a:cubicBezTo>
                  <a:pt x="891" y="134"/>
                  <a:pt x="880" y="134"/>
                  <a:pt x="880" y="134"/>
                </a:cubicBezTo>
                <a:close/>
                <a:moveTo>
                  <a:pt x="960" y="278"/>
                </a:moveTo>
                <a:cubicBezTo>
                  <a:pt x="961" y="279"/>
                  <a:pt x="961" y="281"/>
                  <a:pt x="963" y="283"/>
                </a:cubicBezTo>
                <a:lnTo>
                  <a:pt x="960" y="278"/>
                </a:lnTo>
                <a:close/>
                <a:moveTo>
                  <a:pt x="913" y="526"/>
                </a:moveTo>
                <a:cubicBezTo>
                  <a:pt x="911" y="526"/>
                  <a:pt x="906" y="528"/>
                  <a:pt x="903" y="528"/>
                </a:cubicBezTo>
                <a:lnTo>
                  <a:pt x="903" y="528"/>
                </a:lnTo>
                <a:cubicBezTo>
                  <a:pt x="901" y="528"/>
                  <a:pt x="899" y="527"/>
                  <a:pt x="897" y="526"/>
                </a:cubicBezTo>
                <a:lnTo>
                  <a:pt x="897" y="526"/>
                </a:lnTo>
                <a:cubicBezTo>
                  <a:pt x="897" y="528"/>
                  <a:pt x="898" y="529"/>
                  <a:pt x="900" y="529"/>
                </a:cubicBezTo>
                <a:cubicBezTo>
                  <a:pt x="901" y="529"/>
                  <a:pt x="902" y="529"/>
                  <a:pt x="903" y="528"/>
                </a:cubicBezTo>
                <a:lnTo>
                  <a:pt x="903" y="528"/>
                </a:lnTo>
                <a:cubicBezTo>
                  <a:pt x="915" y="532"/>
                  <a:pt x="920" y="534"/>
                  <a:pt x="924" y="543"/>
                </a:cubicBezTo>
                <a:lnTo>
                  <a:pt x="924" y="532"/>
                </a:lnTo>
                <a:lnTo>
                  <a:pt x="913" y="532"/>
                </a:lnTo>
                <a:lnTo>
                  <a:pt x="913" y="526"/>
                </a:lnTo>
                <a:close/>
                <a:moveTo>
                  <a:pt x="897" y="737"/>
                </a:moveTo>
                <a:cubicBezTo>
                  <a:pt x="891" y="737"/>
                  <a:pt x="895" y="740"/>
                  <a:pt x="897" y="744"/>
                </a:cubicBezTo>
                <a:lnTo>
                  <a:pt x="897" y="744"/>
                </a:lnTo>
                <a:lnTo>
                  <a:pt x="897" y="737"/>
                </a:lnTo>
                <a:close/>
                <a:moveTo>
                  <a:pt x="897" y="744"/>
                </a:moveTo>
                <a:lnTo>
                  <a:pt x="897" y="750"/>
                </a:lnTo>
                <a:lnTo>
                  <a:pt x="897" y="750"/>
                </a:lnTo>
                <a:cubicBezTo>
                  <a:pt x="898" y="748"/>
                  <a:pt x="898" y="746"/>
                  <a:pt x="897" y="744"/>
                </a:cubicBezTo>
                <a:close/>
                <a:moveTo>
                  <a:pt x="836" y="892"/>
                </a:moveTo>
                <a:lnTo>
                  <a:pt x="840" y="894"/>
                </a:lnTo>
                <a:lnTo>
                  <a:pt x="840" y="894"/>
                </a:lnTo>
                <a:cubicBezTo>
                  <a:pt x="840" y="893"/>
                  <a:pt x="840" y="892"/>
                  <a:pt x="836" y="892"/>
                </a:cubicBezTo>
                <a:close/>
                <a:moveTo>
                  <a:pt x="840" y="894"/>
                </a:moveTo>
                <a:cubicBezTo>
                  <a:pt x="839" y="895"/>
                  <a:pt x="837" y="897"/>
                  <a:pt x="847" y="897"/>
                </a:cubicBezTo>
                <a:lnTo>
                  <a:pt x="840" y="894"/>
                </a:lnTo>
                <a:close/>
                <a:moveTo>
                  <a:pt x="270" y="1027"/>
                </a:moveTo>
                <a:cubicBezTo>
                  <a:pt x="270" y="1028"/>
                  <a:pt x="270" y="1029"/>
                  <a:pt x="271" y="1030"/>
                </a:cubicBezTo>
                <a:cubicBezTo>
                  <a:pt x="275" y="1030"/>
                  <a:pt x="279" y="1030"/>
                  <a:pt x="281" y="1032"/>
                </a:cubicBezTo>
                <a:lnTo>
                  <a:pt x="281" y="1032"/>
                </a:lnTo>
                <a:cubicBezTo>
                  <a:pt x="279" y="1029"/>
                  <a:pt x="275" y="1028"/>
                  <a:pt x="270" y="1027"/>
                </a:cubicBezTo>
                <a:close/>
                <a:moveTo>
                  <a:pt x="281" y="1032"/>
                </a:moveTo>
                <a:lnTo>
                  <a:pt x="281" y="1032"/>
                </a:lnTo>
                <a:cubicBezTo>
                  <a:pt x="282" y="1033"/>
                  <a:pt x="282" y="1034"/>
                  <a:pt x="282" y="1036"/>
                </a:cubicBezTo>
                <a:cubicBezTo>
                  <a:pt x="282" y="1034"/>
                  <a:pt x="282" y="1033"/>
                  <a:pt x="281" y="1032"/>
                </a:cubicBezTo>
                <a:close/>
                <a:moveTo>
                  <a:pt x="582" y="1039"/>
                </a:moveTo>
                <a:cubicBezTo>
                  <a:pt x="584" y="1041"/>
                  <a:pt x="587" y="1041"/>
                  <a:pt x="587" y="1041"/>
                </a:cubicBezTo>
                <a:cubicBezTo>
                  <a:pt x="587" y="1041"/>
                  <a:pt x="585" y="1039"/>
                  <a:pt x="582" y="1039"/>
                </a:cubicBezTo>
                <a:close/>
                <a:moveTo>
                  <a:pt x="576" y="1041"/>
                </a:moveTo>
                <a:cubicBezTo>
                  <a:pt x="577" y="1043"/>
                  <a:pt x="577" y="1045"/>
                  <a:pt x="577" y="1046"/>
                </a:cubicBezTo>
                <a:lnTo>
                  <a:pt x="577" y="1046"/>
                </a:lnTo>
                <a:cubicBezTo>
                  <a:pt x="577" y="1045"/>
                  <a:pt x="577" y="1043"/>
                  <a:pt x="576" y="1041"/>
                </a:cubicBezTo>
                <a:close/>
                <a:moveTo>
                  <a:pt x="577" y="1046"/>
                </a:moveTo>
                <a:cubicBezTo>
                  <a:pt x="577" y="1052"/>
                  <a:pt x="568" y="1053"/>
                  <a:pt x="559" y="1058"/>
                </a:cubicBezTo>
                <a:cubicBezTo>
                  <a:pt x="568" y="1058"/>
                  <a:pt x="577" y="1054"/>
                  <a:pt x="577" y="1046"/>
                </a:cubicBezTo>
                <a:close/>
                <a:moveTo>
                  <a:pt x="559" y="1"/>
                </a:moveTo>
                <a:cubicBezTo>
                  <a:pt x="559" y="12"/>
                  <a:pt x="543" y="6"/>
                  <a:pt x="543" y="17"/>
                </a:cubicBezTo>
                <a:cubicBezTo>
                  <a:pt x="531" y="17"/>
                  <a:pt x="531" y="6"/>
                  <a:pt x="526" y="6"/>
                </a:cubicBezTo>
                <a:lnTo>
                  <a:pt x="526" y="12"/>
                </a:lnTo>
                <a:cubicBezTo>
                  <a:pt x="520" y="6"/>
                  <a:pt x="504" y="6"/>
                  <a:pt x="493" y="6"/>
                </a:cubicBezTo>
                <a:lnTo>
                  <a:pt x="487" y="17"/>
                </a:lnTo>
                <a:lnTo>
                  <a:pt x="476" y="12"/>
                </a:lnTo>
                <a:cubicBezTo>
                  <a:pt x="476" y="12"/>
                  <a:pt x="471" y="17"/>
                  <a:pt x="476" y="17"/>
                </a:cubicBezTo>
                <a:lnTo>
                  <a:pt x="465" y="28"/>
                </a:lnTo>
                <a:cubicBezTo>
                  <a:pt x="465" y="28"/>
                  <a:pt x="471" y="17"/>
                  <a:pt x="465" y="17"/>
                </a:cubicBezTo>
                <a:cubicBezTo>
                  <a:pt x="460" y="17"/>
                  <a:pt x="460" y="17"/>
                  <a:pt x="460" y="28"/>
                </a:cubicBezTo>
                <a:cubicBezTo>
                  <a:pt x="460" y="28"/>
                  <a:pt x="460" y="17"/>
                  <a:pt x="448" y="17"/>
                </a:cubicBezTo>
                <a:lnTo>
                  <a:pt x="448" y="28"/>
                </a:lnTo>
                <a:cubicBezTo>
                  <a:pt x="445" y="28"/>
                  <a:pt x="441" y="31"/>
                  <a:pt x="439" y="31"/>
                </a:cubicBezTo>
                <a:cubicBezTo>
                  <a:pt x="438" y="31"/>
                  <a:pt x="437" y="30"/>
                  <a:pt x="437" y="28"/>
                </a:cubicBezTo>
                <a:cubicBezTo>
                  <a:pt x="421" y="28"/>
                  <a:pt x="437" y="39"/>
                  <a:pt x="421" y="39"/>
                </a:cubicBezTo>
                <a:cubicBezTo>
                  <a:pt x="421" y="39"/>
                  <a:pt x="432" y="39"/>
                  <a:pt x="421" y="34"/>
                </a:cubicBezTo>
                <a:cubicBezTo>
                  <a:pt x="421" y="34"/>
                  <a:pt x="415" y="34"/>
                  <a:pt x="421" y="28"/>
                </a:cubicBezTo>
                <a:lnTo>
                  <a:pt x="421" y="28"/>
                </a:lnTo>
                <a:cubicBezTo>
                  <a:pt x="410" y="34"/>
                  <a:pt x="421" y="34"/>
                  <a:pt x="410" y="39"/>
                </a:cubicBezTo>
                <a:cubicBezTo>
                  <a:pt x="410" y="34"/>
                  <a:pt x="410" y="34"/>
                  <a:pt x="415" y="34"/>
                </a:cubicBezTo>
                <a:lnTo>
                  <a:pt x="404" y="34"/>
                </a:lnTo>
                <a:cubicBezTo>
                  <a:pt x="393" y="34"/>
                  <a:pt x="383" y="33"/>
                  <a:pt x="373" y="33"/>
                </a:cubicBezTo>
                <a:cubicBezTo>
                  <a:pt x="350" y="33"/>
                  <a:pt x="330" y="36"/>
                  <a:pt x="310" y="56"/>
                </a:cubicBezTo>
                <a:cubicBezTo>
                  <a:pt x="305" y="56"/>
                  <a:pt x="310" y="51"/>
                  <a:pt x="310" y="39"/>
                </a:cubicBezTo>
                <a:lnTo>
                  <a:pt x="310" y="39"/>
                </a:lnTo>
                <a:cubicBezTo>
                  <a:pt x="294" y="67"/>
                  <a:pt x="271" y="56"/>
                  <a:pt x="249" y="67"/>
                </a:cubicBezTo>
                <a:lnTo>
                  <a:pt x="255" y="73"/>
                </a:lnTo>
                <a:cubicBezTo>
                  <a:pt x="216" y="84"/>
                  <a:pt x="194" y="122"/>
                  <a:pt x="161" y="150"/>
                </a:cubicBezTo>
                <a:lnTo>
                  <a:pt x="166" y="150"/>
                </a:lnTo>
                <a:cubicBezTo>
                  <a:pt x="166" y="156"/>
                  <a:pt x="161" y="167"/>
                  <a:pt x="161" y="172"/>
                </a:cubicBezTo>
                <a:cubicBezTo>
                  <a:pt x="161" y="172"/>
                  <a:pt x="158" y="165"/>
                  <a:pt x="153" y="165"/>
                </a:cubicBezTo>
                <a:cubicBezTo>
                  <a:pt x="151" y="165"/>
                  <a:pt x="148" y="167"/>
                  <a:pt x="144" y="172"/>
                </a:cubicBezTo>
                <a:lnTo>
                  <a:pt x="155" y="172"/>
                </a:lnTo>
                <a:cubicBezTo>
                  <a:pt x="116" y="194"/>
                  <a:pt x="83" y="261"/>
                  <a:pt x="56" y="311"/>
                </a:cubicBezTo>
                <a:cubicBezTo>
                  <a:pt x="33" y="388"/>
                  <a:pt x="6" y="471"/>
                  <a:pt x="17" y="543"/>
                </a:cubicBezTo>
                <a:cubicBezTo>
                  <a:pt x="17" y="538"/>
                  <a:pt x="19" y="537"/>
                  <a:pt x="21" y="537"/>
                </a:cubicBezTo>
                <a:cubicBezTo>
                  <a:pt x="24" y="537"/>
                  <a:pt x="28" y="540"/>
                  <a:pt x="28" y="543"/>
                </a:cubicBezTo>
                <a:cubicBezTo>
                  <a:pt x="0" y="571"/>
                  <a:pt x="33" y="587"/>
                  <a:pt x="22" y="615"/>
                </a:cubicBezTo>
                <a:cubicBezTo>
                  <a:pt x="33" y="654"/>
                  <a:pt x="22" y="704"/>
                  <a:pt x="56" y="737"/>
                </a:cubicBezTo>
                <a:lnTo>
                  <a:pt x="50" y="737"/>
                </a:lnTo>
                <a:cubicBezTo>
                  <a:pt x="50" y="748"/>
                  <a:pt x="56" y="748"/>
                  <a:pt x="56" y="753"/>
                </a:cubicBezTo>
                <a:cubicBezTo>
                  <a:pt x="56" y="764"/>
                  <a:pt x="72" y="781"/>
                  <a:pt x="72" y="792"/>
                </a:cubicBezTo>
                <a:lnTo>
                  <a:pt x="78" y="792"/>
                </a:lnTo>
                <a:cubicBezTo>
                  <a:pt x="83" y="803"/>
                  <a:pt x="72" y="803"/>
                  <a:pt x="83" y="809"/>
                </a:cubicBezTo>
                <a:lnTo>
                  <a:pt x="78" y="809"/>
                </a:lnTo>
                <a:lnTo>
                  <a:pt x="89" y="814"/>
                </a:lnTo>
                <a:cubicBezTo>
                  <a:pt x="78" y="820"/>
                  <a:pt x="105" y="842"/>
                  <a:pt x="100" y="847"/>
                </a:cubicBezTo>
                <a:cubicBezTo>
                  <a:pt x="105" y="858"/>
                  <a:pt x="128" y="875"/>
                  <a:pt x="133" y="892"/>
                </a:cubicBezTo>
                <a:cubicBezTo>
                  <a:pt x="128" y="897"/>
                  <a:pt x="139" y="919"/>
                  <a:pt x="155" y="930"/>
                </a:cubicBezTo>
                <a:cubicBezTo>
                  <a:pt x="172" y="953"/>
                  <a:pt x="211" y="986"/>
                  <a:pt x="244" y="1008"/>
                </a:cubicBezTo>
                <a:lnTo>
                  <a:pt x="249" y="1002"/>
                </a:lnTo>
                <a:lnTo>
                  <a:pt x="255" y="1008"/>
                </a:lnTo>
                <a:lnTo>
                  <a:pt x="255" y="1013"/>
                </a:lnTo>
                <a:cubicBezTo>
                  <a:pt x="255" y="1022"/>
                  <a:pt x="263" y="1025"/>
                  <a:pt x="270" y="1027"/>
                </a:cubicBezTo>
                <a:lnTo>
                  <a:pt x="270" y="1027"/>
                </a:lnTo>
                <a:cubicBezTo>
                  <a:pt x="270" y="1024"/>
                  <a:pt x="272" y="1021"/>
                  <a:pt x="275" y="1021"/>
                </a:cubicBezTo>
                <a:cubicBezTo>
                  <a:pt x="277" y="1021"/>
                  <a:pt x="280" y="1023"/>
                  <a:pt x="282" y="1030"/>
                </a:cubicBezTo>
                <a:lnTo>
                  <a:pt x="294" y="1030"/>
                </a:lnTo>
                <a:cubicBezTo>
                  <a:pt x="294" y="1036"/>
                  <a:pt x="299" y="1041"/>
                  <a:pt x="294" y="1052"/>
                </a:cubicBezTo>
                <a:cubicBezTo>
                  <a:pt x="310" y="1058"/>
                  <a:pt x="327" y="1059"/>
                  <a:pt x="343" y="1059"/>
                </a:cubicBezTo>
                <a:cubicBezTo>
                  <a:pt x="360" y="1059"/>
                  <a:pt x="377" y="1058"/>
                  <a:pt x="393" y="1058"/>
                </a:cubicBezTo>
                <a:cubicBezTo>
                  <a:pt x="388" y="1063"/>
                  <a:pt x="421" y="1058"/>
                  <a:pt x="415" y="1069"/>
                </a:cubicBezTo>
                <a:cubicBezTo>
                  <a:pt x="437" y="1063"/>
                  <a:pt x="410" y="1058"/>
                  <a:pt x="421" y="1052"/>
                </a:cubicBezTo>
                <a:cubicBezTo>
                  <a:pt x="428" y="1052"/>
                  <a:pt x="433" y="1047"/>
                  <a:pt x="436" y="1047"/>
                </a:cubicBezTo>
                <a:cubicBezTo>
                  <a:pt x="437" y="1047"/>
                  <a:pt x="437" y="1048"/>
                  <a:pt x="437" y="1052"/>
                </a:cubicBezTo>
                <a:cubicBezTo>
                  <a:pt x="437" y="1058"/>
                  <a:pt x="443" y="1058"/>
                  <a:pt x="437" y="1058"/>
                </a:cubicBezTo>
                <a:lnTo>
                  <a:pt x="448" y="1058"/>
                </a:lnTo>
                <a:lnTo>
                  <a:pt x="448" y="1063"/>
                </a:lnTo>
                <a:cubicBezTo>
                  <a:pt x="456" y="1060"/>
                  <a:pt x="463" y="1059"/>
                  <a:pt x="470" y="1059"/>
                </a:cubicBezTo>
                <a:cubicBezTo>
                  <a:pt x="481" y="1059"/>
                  <a:pt x="492" y="1062"/>
                  <a:pt x="502" y="1062"/>
                </a:cubicBezTo>
                <a:cubicBezTo>
                  <a:pt x="508" y="1062"/>
                  <a:pt x="514" y="1061"/>
                  <a:pt x="520" y="1058"/>
                </a:cubicBezTo>
                <a:cubicBezTo>
                  <a:pt x="520" y="1055"/>
                  <a:pt x="519" y="1055"/>
                  <a:pt x="518" y="1055"/>
                </a:cubicBezTo>
                <a:cubicBezTo>
                  <a:pt x="516" y="1055"/>
                  <a:pt x="515" y="1055"/>
                  <a:pt x="515" y="1052"/>
                </a:cubicBezTo>
                <a:cubicBezTo>
                  <a:pt x="520" y="1047"/>
                  <a:pt x="524" y="1046"/>
                  <a:pt x="527" y="1046"/>
                </a:cubicBezTo>
                <a:cubicBezTo>
                  <a:pt x="530" y="1046"/>
                  <a:pt x="534" y="1048"/>
                  <a:pt x="538" y="1048"/>
                </a:cubicBezTo>
                <a:cubicBezTo>
                  <a:pt x="542" y="1048"/>
                  <a:pt x="547" y="1046"/>
                  <a:pt x="554" y="1041"/>
                </a:cubicBezTo>
                <a:lnTo>
                  <a:pt x="554" y="1052"/>
                </a:lnTo>
                <a:cubicBezTo>
                  <a:pt x="558" y="1044"/>
                  <a:pt x="559" y="1039"/>
                  <a:pt x="566" y="1039"/>
                </a:cubicBezTo>
                <a:cubicBezTo>
                  <a:pt x="568" y="1039"/>
                  <a:pt x="571" y="1040"/>
                  <a:pt x="576" y="1041"/>
                </a:cubicBezTo>
                <a:cubicBezTo>
                  <a:pt x="578" y="1039"/>
                  <a:pt x="579" y="1039"/>
                  <a:pt x="581" y="1039"/>
                </a:cubicBezTo>
                <a:cubicBezTo>
                  <a:pt x="581" y="1039"/>
                  <a:pt x="582" y="1039"/>
                  <a:pt x="582" y="1039"/>
                </a:cubicBezTo>
                <a:lnTo>
                  <a:pt x="582" y="1039"/>
                </a:lnTo>
                <a:cubicBezTo>
                  <a:pt x="582" y="1038"/>
                  <a:pt x="581" y="1037"/>
                  <a:pt x="581" y="1036"/>
                </a:cubicBezTo>
                <a:cubicBezTo>
                  <a:pt x="598" y="1036"/>
                  <a:pt x="609" y="1036"/>
                  <a:pt x="626" y="1030"/>
                </a:cubicBezTo>
                <a:lnTo>
                  <a:pt x="626" y="1036"/>
                </a:lnTo>
                <a:cubicBezTo>
                  <a:pt x="627" y="1033"/>
                  <a:pt x="628" y="1032"/>
                  <a:pt x="630" y="1032"/>
                </a:cubicBezTo>
                <a:cubicBezTo>
                  <a:pt x="634" y="1032"/>
                  <a:pt x="638" y="1037"/>
                  <a:pt x="646" y="1037"/>
                </a:cubicBezTo>
                <a:cubicBezTo>
                  <a:pt x="648" y="1037"/>
                  <a:pt x="651" y="1036"/>
                  <a:pt x="653" y="1036"/>
                </a:cubicBezTo>
                <a:cubicBezTo>
                  <a:pt x="692" y="1024"/>
                  <a:pt x="753" y="975"/>
                  <a:pt x="797" y="941"/>
                </a:cubicBezTo>
                <a:cubicBezTo>
                  <a:pt x="797" y="925"/>
                  <a:pt x="808" y="914"/>
                  <a:pt x="819" y="897"/>
                </a:cubicBezTo>
                <a:lnTo>
                  <a:pt x="830" y="903"/>
                </a:lnTo>
                <a:lnTo>
                  <a:pt x="836" y="892"/>
                </a:lnTo>
                <a:cubicBezTo>
                  <a:pt x="843" y="892"/>
                  <a:pt x="851" y="879"/>
                  <a:pt x="855" y="879"/>
                </a:cubicBezTo>
                <a:cubicBezTo>
                  <a:pt x="857" y="879"/>
                  <a:pt x="858" y="882"/>
                  <a:pt x="858" y="892"/>
                </a:cubicBezTo>
                <a:cubicBezTo>
                  <a:pt x="875" y="875"/>
                  <a:pt x="880" y="864"/>
                  <a:pt x="886" y="842"/>
                </a:cubicBezTo>
                <a:cubicBezTo>
                  <a:pt x="891" y="836"/>
                  <a:pt x="880" y="831"/>
                  <a:pt x="886" y="820"/>
                </a:cubicBezTo>
                <a:cubicBezTo>
                  <a:pt x="891" y="820"/>
                  <a:pt x="886" y="831"/>
                  <a:pt x="891" y="831"/>
                </a:cubicBezTo>
                <a:cubicBezTo>
                  <a:pt x="919" y="803"/>
                  <a:pt x="886" y="781"/>
                  <a:pt x="897" y="753"/>
                </a:cubicBezTo>
                <a:lnTo>
                  <a:pt x="897" y="750"/>
                </a:lnTo>
                <a:lnTo>
                  <a:pt x="897" y="750"/>
                </a:lnTo>
                <a:cubicBezTo>
                  <a:pt x="896" y="751"/>
                  <a:pt x="894" y="752"/>
                  <a:pt x="891" y="753"/>
                </a:cubicBezTo>
                <a:cubicBezTo>
                  <a:pt x="880" y="748"/>
                  <a:pt x="891" y="737"/>
                  <a:pt x="880" y="737"/>
                </a:cubicBezTo>
                <a:cubicBezTo>
                  <a:pt x="886" y="731"/>
                  <a:pt x="880" y="726"/>
                  <a:pt x="880" y="720"/>
                </a:cubicBezTo>
                <a:cubicBezTo>
                  <a:pt x="891" y="709"/>
                  <a:pt x="886" y="698"/>
                  <a:pt x="897" y="692"/>
                </a:cubicBezTo>
                <a:cubicBezTo>
                  <a:pt x="897" y="681"/>
                  <a:pt x="886" y="676"/>
                  <a:pt x="886" y="665"/>
                </a:cubicBezTo>
                <a:cubicBezTo>
                  <a:pt x="889" y="661"/>
                  <a:pt x="891" y="661"/>
                  <a:pt x="892" y="661"/>
                </a:cubicBezTo>
                <a:cubicBezTo>
                  <a:pt x="893" y="661"/>
                  <a:pt x="893" y="662"/>
                  <a:pt x="894" y="662"/>
                </a:cubicBezTo>
                <a:cubicBezTo>
                  <a:pt x="894" y="662"/>
                  <a:pt x="895" y="660"/>
                  <a:pt x="897" y="654"/>
                </a:cubicBezTo>
                <a:lnTo>
                  <a:pt x="891" y="654"/>
                </a:lnTo>
                <a:cubicBezTo>
                  <a:pt x="891" y="648"/>
                  <a:pt x="897" y="648"/>
                  <a:pt x="897" y="648"/>
                </a:cubicBezTo>
                <a:cubicBezTo>
                  <a:pt x="897" y="643"/>
                  <a:pt x="891" y="643"/>
                  <a:pt x="897" y="626"/>
                </a:cubicBezTo>
                <a:lnTo>
                  <a:pt x="908" y="637"/>
                </a:lnTo>
                <a:lnTo>
                  <a:pt x="908" y="615"/>
                </a:lnTo>
                <a:cubicBezTo>
                  <a:pt x="913" y="615"/>
                  <a:pt x="908" y="621"/>
                  <a:pt x="908" y="621"/>
                </a:cubicBezTo>
                <a:cubicBezTo>
                  <a:pt x="919" y="615"/>
                  <a:pt x="908" y="609"/>
                  <a:pt x="908" y="609"/>
                </a:cubicBezTo>
                <a:cubicBezTo>
                  <a:pt x="908" y="609"/>
                  <a:pt x="903" y="612"/>
                  <a:pt x="898" y="612"/>
                </a:cubicBezTo>
                <a:cubicBezTo>
                  <a:pt x="895" y="612"/>
                  <a:pt x="893" y="611"/>
                  <a:pt x="891" y="609"/>
                </a:cubicBezTo>
                <a:cubicBezTo>
                  <a:pt x="891" y="598"/>
                  <a:pt x="886" y="593"/>
                  <a:pt x="891" y="593"/>
                </a:cubicBezTo>
                <a:lnTo>
                  <a:pt x="897" y="598"/>
                </a:lnTo>
                <a:cubicBezTo>
                  <a:pt x="891" y="587"/>
                  <a:pt x="891" y="593"/>
                  <a:pt x="897" y="582"/>
                </a:cubicBezTo>
                <a:lnTo>
                  <a:pt x="908" y="582"/>
                </a:lnTo>
                <a:cubicBezTo>
                  <a:pt x="897" y="571"/>
                  <a:pt x="908" y="560"/>
                  <a:pt x="913" y="543"/>
                </a:cubicBezTo>
                <a:cubicBezTo>
                  <a:pt x="913" y="538"/>
                  <a:pt x="908" y="538"/>
                  <a:pt x="908" y="538"/>
                </a:cubicBezTo>
                <a:cubicBezTo>
                  <a:pt x="897" y="543"/>
                  <a:pt x="897" y="543"/>
                  <a:pt x="891" y="543"/>
                </a:cubicBezTo>
                <a:cubicBezTo>
                  <a:pt x="908" y="538"/>
                  <a:pt x="880" y="532"/>
                  <a:pt x="891" y="515"/>
                </a:cubicBezTo>
                <a:cubicBezTo>
                  <a:pt x="897" y="515"/>
                  <a:pt x="897" y="526"/>
                  <a:pt x="897" y="526"/>
                </a:cubicBezTo>
                <a:cubicBezTo>
                  <a:pt x="897" y="515"/>
                  <a:pt x="913" y="515"/>
                  <a:pt x="908" y="515"/>
                </a:cubicBezTo>
                <a:cubicBezTo>
                  <a:pt x="908" y="504"/>
                  <a:pt x="891" y="510"/>
                  <a:pt x="897" y="499"/>
                </a:cubicBezTo>
                <a:lnTo>
                  <a:pt x="897" y="499"/>
                </a:lnTo>
                <a:lnTo>
                  <a:pt x="897" y="504"/>
                </a:lnTo>
                <a:cubicBezTo>
                  <a:pt x="908" y="499"/>
                  <a:pt x="897" y="482"/>
                  <a:pt x="913" y="482"/>
                </a:cubicBezTo>
                <a:cubicBezTo>
                  <a:pt x="913" y="482"/>
                  <a:pt x="919" y="482"/>
                  <a:pt x="919" y="488"/>
                </a:cubicBezTo>
                <a:cubicBezTo>
                  <a:pt x="920" y="492"/>
                  <a:pt x="921" y="494"/>
                  <a:pt x="921" y="494"/>
                </a:cubicBezTo>
                <a:cubicBezTo>
                  <a:pt x="922" y="494"/>
                  <a:pt x="920" y="482"/>
                  <a:pt x="924" y="482"/>
                </a:cubicBezTo>
                <a:cubicBezTo>
                  <a:pt x="919" y="482"/>
                  <a:pt x="919" y="471"/>
                  <a:pt x="924" y="460"/>
                </a:cubicBezTo>
                <a:lnTo>
                  <a:pt x="919" y="460"/>
                </a:lnTo>
                <a:cubicBezTo>
                  <a:pt x="910" y="454"/>
                  <a:pt x="911" y="452"/>
                  <a:pt x="915" y="452"/>
                </a:cubicBezTo>
                <a:cubicBezTo>
                  <a:pt x="918" y="452"/>
                  <a:pt x="923" y="453"/>
                  <a:pt x="928" y="453"/>
                </a:cubicBezTo>
                <a:cubicBezTo>
                  <a:pt x="932" y="453"/>
                  <a:pt x="935" y="452"/>
                  <a:pt x="935" y="449"/>
                </a:cubicBezTo>
                <a:cubicBezTo>
                  <a:pt x="958" y="383"/>
                  <a:pt x="958" y="394"/>
                  <a:pt x="958" y="388"/>
                </a:cubicBezTo>
                <a:cubicBezTo>
                  <a:pt x="958" y="383"/>
                  <a:pt x="963" y="372"/>
                  <a:pt x="963" y="366"/>
                </a:cubicBezTo>
                <a:cubicBezTo>
                  <a:pt x="969" y="366"/>
                  <a:pt x="969" y="360"/>
                  <a:pt x="985" y="355"/>
                </a:cubicBezTo>
                <a:cubicBezTo>
                  <a:pt x="974" y="344"/>
                  <a:pt x="991" y="333"/>
                  <a:pt x="974" y="327"/>
                </a:cubicBezTo>
                <a:lnTo>
                  <a:pt x="974" y="327"/>
                </a:lnTo>
                <a:cubicBezTo>
                  <a:pt x="969" y="338"/>
                  <a:pt x="985" y="338"/>
                  <a:pt x="974" y="355"/>
                </a:cubicBezTo>
                <a:lnTo>
                  <a:pt x="969" y="344"/>
                </a:lnTo>
                <a:cubicBezTo>
                  <a:pt x="969" y="338"/>
                  <a:pt x="963" y="327"/>
                  <a:pt x="969" y="316"/>
                </a:cubicBezTo>
                <a:lnTo>
                  <a:pt x="963" y="316"/>
                </a:lnTo>
                <a:cubicBezTo>
                  <a:pt x="958" y="305"/>
                  <a:pt x="946" y="300"/>
                  <a:pt x="946" y="283"/>
                </a:cubicBezTo>
                <a:cubicBezTo>
                  <a:pt x="958" y="283"/>
                  <a:pt x="958" y="288"/>
                  <a:pt x="958" y="300"/>
                </a:cubicBezTo>
                <a:cubicBezTo>
                  <a:pt x="963" y="288"/>
                  <a:pt x="958" y="288"/>
                  <a:pt x="958" y="272"/>
                </a:cubicBezTo>
                <a:lnTo>
                  <a:pt x="958" y="272"/>
                </a:lnTo>
                <a:lnTo>
                  <a:pt x="960" y="278"/>
                </a:lnTo>
                <a:lnTo>
                  <a:pt x="960" y="278"/>
                </a:lnTo>
                <a:cubicBezTo>
                  <a:pt x="960" y="274"/>
                  <a:pt x="961" y="272"/>
                  <a:pt x="958" y="272"/>
                </a:cubicBezTo>
                <a:cubicBezTo>
                  <a:pt x="941" y="272"/>
                  <a:pt x="958" y="255"/>
                  <a:pt x="946" y="250"/>
                </a:cubicBezTo>
                <a:cubicBezTo>
                  <a:pt x="941" y="222"/>
                  <a:pt x="930" y="222"/>
                  <a:pt x="913" y="217"/>
                </a:cubicBezTo>
                <a:cubicBezTo>
                  <a:pt x="913" y="205"/>
                  <a:pt x="919" y="205"/>
                  <a:pt x="919" y="205"/>
                </a:cubicBezTo>
                <a:lnTo>
                  <a:pt x="919" y="205"/>
                </a:lnTo>
                <a:cubicBezTo>
                  <a:pt x="913" y="217"/>
                  <a:pt x="919" y="217"/>
                  <a:pt x="930" y="217"/>
                </a:cubicBezTo>
                <a:cubicBezTo>
                  <a:pt x="930" y="205"/>
                  <a:pt x="935" y="194"/>
                  <a:pt x="941" y="194"/>
                </a:cubicBezTo>
                <a:cubicBezTo>
                  <a:pt x="939" y="190"/>
                  <a:pt x="938" y="188"/>
                  <a:pt x="937" y="188"/>
                </a:cubicBezTo>
                <a:cubicBezTo>
                  <a:pt x="935" y="188"/>
                  <a:pt x="934" y="195"/>
                  <a:pt x="932" y="195"/>
                </a:cubicBezTo>
                <a:cubicBezTo>
                  <a:pt x="931" y="195"/>
                  <a:pt x="931" y="195"/>
                  <a:pt x="930" y="194"/>
                </a:cubicBezTo>
                <a:lnTo>
                  <a:pt x="919" y="172"/>
                </a:lnTo>
                <a:cubicBezTo>
                  <a:pt x="915" y="176"/>
                  <a:pt x="914" y="183"/>
                  <a:pt x="912" y="183"/>
                </a:cubicBezTo>
                <a:cubicBezTo>
                  <a:pt x="911" y="183"/>
                  <a:pt x="909" y="181"/>
                  <a:pt x="908" y="178"/>
                </a:cubicBezTo>
                <a:cubicBezTo>
                  <a:pt x="902" y="172"/>
                  <a:pt x="902" y="167"/>
                  <a:pt x="902" y="161"/>
                </a:cubicBezTo>
                <a:cubicBezTo>
                  <a:pt x="906" y="161"/>
                  <a:pt x="907" y="156"/>
                  <a:pt x="908" y="156"/>
                </a:cubicBezTo>
                <a:cubicBezTo>
                  <a:pt x="908" y="156"/>
                  <a:pt x="908" y="158"/>
                  <a:pt x="908" y="161"/>
                </a:cubicBezTo>
                <a:lnTo>
                  <a:pt x="908" y="161"/>
                </a:lnTo>
                <a:cubicBezTo>
                  <a:pt x="908" y="150"/>
                  <a:pt x="908" y="145"/>
                  <a:pt x="902" y="145"/>
                </a:cubicBezTo>
                <a:cubicBezTo>
                  <a:pt x="902" y="149"/>
                  <a:pt x="901" y="150"/>
                  <a:pt x="900" y="150"/>
                </a:cubicBezTo>
                <a:cubicBezTo>
                  <a:pt x="896" y="150"/>
                  <a:pt x="889" y="142"/>
                  <a:pt x="884" y="142"/>
                </a:cubicBezTo>
                <a:cubicBezTo>
                  <a:pt x="882" y="142"/>
                  <a:pt x="881" y="143"/>
                  <a:pt x="880" y="145"/>
                </a:cubicBezTo>
                <a:lnTo>
                  <a:pt x="880" y="134"/>
                </a:lnTo>
                <a:cubicBezTo>
                  <a:pt x="880" y="122"/>
                  <a:pt x="875" y="117"/>
                  <a:pt x="880" y="117"/>
                </a:cubicBezTo>
                <a:cubicBezTo>
                  <a:pt x="875" y="117"/>
                  <a:pt x="875" y="111"/>
                  <a:pt x="875" y="106"/>
                </a:cubicBezTo>
                <a:cubicBezTo>
                  <a:pt x="863" y="106"/>
                  <a:pt x="863" y="111"/>
                  <a:pt x="863" y="111"/>
                </a:cubicBezTo>
                <a:lnTo>
                  <a:pt x="852" y="95"/>
                </a:lnTo>
                <a:cubicBezTo>
                  <a:pt x="852" y="89"/>
                  <a:pt x="863" y="84"/>
                  <a:pt x="863" y="84"/>
                </a:cubicBezTo>
                <a:cubicBezTo>
                  <a:pt x="860" y="84"/>
                  <a:pt x="856" y="86"/>
                  <a:pt x="852" y="86"/>
                </a:cubicBezTo>
                <a:cubicBezTo>
                  <a:pt x="851" y="86"/>
                  <a:pt x="849" y="86"/>
                  <a:pt x="847" y="84"/>
                </a:cubicBezTo>
                <a:cubicBezTo>
                  <a:pt x="858" y="84"/>
                  <a:pt x="836" y="67"/>
                  <a:pt x="858" y="62"/>
                </a:cubicBezTo>
                <a:cubicBezTo>
                  <a:pt x="858" y="45"/>
                  <a:pt x="847" y="39"/>
                  <a:pt x="830" y="34"/>
                </a:cubicBezTo>
                <a:cubicBezTo>
                  <a:pt x="825" y="34"/>
                  <a:pt x="836" y="45"/>
                  <a:pt x="830" y="45"/>
                </a:cubicBezTo>
                <a:cubicBezTo>
                  <a:pt x="820" y="41"/>
                  <a:pt x="812" y="40"/>
                  <a:pt x="805" y="40"/>
                </a:cubicBezTo>
                <a:cubicBezTo>
                  <a:pt x="798" y="40"/>
                  <a:pt x="792" y="41"/>
                  <a:pt x="786" y="41"/>
                </a:cubicBezTo>
                <a:cubicBezTo>
                  <a:pt x="782" y="41"/>
                  <a:pt x="779" y="41"/>
                  <a:pt x="775" y="39"/>
                </a:cubicBezTo>
                <a:lnTo>
                  <a:pt x="775" y="45"/>
                </a:lnTo>
                <a:lnTo>
                  <a:pt x="753" y="45"/>
                </a:lnTo>
                <a:cubicBezTo>
                  <a:pt x="764" y="39"/>
                  <a:pt x="753" y="12"/>
                  <a:pt x="736" y="12"/>
                </a:cubicBezTo>
                <a:cubicBezTo>
                  <a:pt x="736" y="17"/>
                  <a:pt x="742" y="28"/>
                  <a:pt x="736" y="34"/>
                </a:cubicBezTo>
                <a:lnTo>
                  <a:pt x="720" y="34"/>
                </a:lnTo>
                <a:cubicBezTo>
                  <a:pt x="712" y="34"/>
                  <a:pt x="709" y="22"/>
                  <a:pt x="705" y="22"/>
                </a:cubicBezTo>
                <a:cubicBezTo>
                  <a:pt x="703" y="22"/>
                  <a:pt x="700" y="24"/>
                  <a:pt x="697" y="28"/>
                </a:cubicBezTo>
                <a:lnTo>
                  <a:pt x="692" y="6"/>
                </a:lnTo>
                <a:lnTo>
                  <a:pt x="692" y="12"/>
                </a:lnTo>
                <a:cubicBezTo>
                  <a:pt x="692" y="15"/>
                  <a:pt x="689" y="15"/>
                  <a:pt x="685" y="15"/>
                </a:cubicBezTo>
                <a:cubicBezTo>
                  <a:pt x="681" y="15"/>
                  <a:pt x="675" y="15"/>
                  <a:pt x="670" y="17"/>
                </a:cubicBezTo>
                <a:cubicBezTo>
                  <a:pt x="659" y="17"/>
                  <a:pt x="653" y="17"/>
                  <a:pt x="653" y="12"/>
                </a:cubicBezTo>
                <a:lnTo>
                  <a:pt x="653" y="12"/>
                </a:lnTo>
                <a:cubicBezTo>
                  <a:pt x="653" y="17"/>
                  <a:pt x="659" y="28"/>
                  <a:pt x="642" y="28"/>
                </a:cubicBezTo>
                <a:cubicBezTo>
                  <a:pt x="642" y="12"/>
                  <a:pt x="626" y="17"/>
                  <a:pt x="626" y="12"/>
                </a:cubicBezTo>
                <a:cubicBezTo>
                  <a:pt x="618" y="12"/>
                  <a:pt x="613" y="9"/>
                  <a:pt x="611" y="9"/>
                </a:cubicBezTo>
                <a:cubicBezTo>
                  <a:pt x="610" y="9"/>
                  <a:pt x="609" y="10"/>
                  <a:pt x="609" y="12"/>
                </a:cubicBezTo>
                <a:lnTo>
                  <a:pt x="609" y="1"/>
                </a:lnTo>
                <a:cubicBezTo>
                  <a:pt x="609" y="12"/>
                  <a:pt x="598" y="12"/>
                  <a:pt x="581" y="12"/>
                </a:cubicBezTo>
                <a:cubicBezTo>
                  <a:pt x="581" y="4"/>
                  <a:pt x="580" y="1"/>
                  <a:pt x="577" y="1"/>
                </a:cubicBezTo>
                <a:cubicBezTo>
                  <a:pt x="575" y="1"/>
                  <a:pt x="571" y="4"/>
                  <a:pt x="567" y="4"/>
                </a:cubicBezTo>
                <a:cubicBezTo>
                  <a:pt x="564" y="4"/>
                  <a:pt x="562" y="3"/>
                  <a:pt x="5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35" name="Google Shape;2235;p41"/>
          <p:cNvSpPr/>
          <p:nvPr/>
        </p:nvSpPr>
        <p:spPr>
          <a:xfrm>
            <a:off x="7316763" y="398764"/>
            <a:ext cx="80367" cy="86685"/>
          </a:xfrm>
          <a:custGeom>
            <a:avLst/>
            <a:gdLst/>
            <a:ahLst/>
            <a:cxnLst/>
            <a:rect l="l" t="t" r="r" b="b"/>
            <a:pathLst>
              <a:path w="991" h="1069" extrusionOk="0">
                <a:moveTo>
                  <a:pt x="880" y="134"/>
                </a:moveTo>
                <a:cubicBezTo>
                  <a:pt x="880" y="134"/>
                  <a:pt x="886" y="134"/>
                  <a:pt x="886" y="139"/>
                </a:cubicBezTo>
                <a:cubicBezTo>
                  <a:pt x="891" y="134"/>
                  <a:pt x="880" y="134"/>
                  <a:pt x="880" y="134"/>
                </a:cubicBezTo>
                <a:close/>
                <a:moveTo>
                  <a:pt x="960" y="278"/>
                </a:moveTo>
                <a:cubicBezTo>
                  <a:pt x="961" y="279"/>
                  <a:pt x="961" y="281"/>
                  <a:pt x="963" y="283"/>
                </a:cubicBezTo>
                <a:lnTo>
                  <a:pt x="960" y="278"/>
                </a:lnTo>
                <a:close/>
                <a:moveTo>
                  <a:pt x="913" y="526"/>
                </a:moveTo>
                <a:cubicBezTo>
                  <a:pt x="911" y="526"/>
                  <a:pt x="906" y="528"/>
                  <a:pt x="903" y="528"/>
                </a:cubicBezTo>
                <a:lnTo>
                  <a:pt x="903" y="528"/>
                </a:lnTo>
                <a:cubicBezTo>
                  <a:pt x="901" y="528"/>
                  <a:pt x="899" y="527"/>
                  <a:pt x="897" y="526"/>
                </a:cubicBezTo>
                <a:lnTo>
                  <a:pt x="897" y="526"/>
                </a:lnTo>
                <a:cubicBezTo>
                  <a:pt x="897" y="528"/>
                  <a:pt x="898" y="529"/>
                  <a:pt x="900" y="529"/>
                </a:cubicBezTo>
                <a:cubicBezTo>
                  <a:pt x="901" y="529"/>
                  <a:pt x="902" y="529"/>
                  <a:pt x="903" y="528"/>
                </a:cubicBezTo>
                <a:lnTo>
                  <a:pt x="903" y="528"/>
                </a:lnTo>
                <a:cubicBezTo>
                  <a:pt x="915" y="532"/>
                  <a:pt x="920" y="534"/>
                  <a:pt x="924" y="543"/>
                </a:cubicBezTo>
                <a:lnTo>
                  <a:pt x="924" y="532"/>
                </a:lnTo>
                <a:lnTo>
                  <a:pt x="913" y="532"/>
                </a:lnTo>
                <a:lnTo>
                  <a:pt x="913" y="526"/>
                </a:lnTo>
                <a:close/>
                <a:moveTo>
                  <a:pt x="897" y="737"/>
                </a:moveTo>
                <a:cubicBezTo>
                  <a:pt x="891" y="737"/>
                  <a:pt x="895" y="740"/>
                  <a:pt x="897" y="744"/>
                </a:cubicBezTo>
                <a:lnTo>
                  <a:pt x="897" y="744"/>
                </a:lnTo>
                <a:lnTo>
                  <a:pt x="897" y="737"/>
                </a:lnTo>
                <a:close/>
                <a:moveTo>
                  <a:pt x="897" y="744"/>
                </a:moveTo>
                <a:lnTo>
                  <a:pt x="897" y="750"/>
                </a:lnTo>
                <a:lnTo>
                  <a:pt x="897" y="750"/>
                </a:lnTo>
                <a:cubicBezTo>
                  <a:pt x="898" y="748"/>
                  <a:pt x="898" y="746"/>
                  <a:pt x="897" y="744"/>
                </a:cubicBezTo>
                <a:close/>
                <a:moveTo>
                  <a:pt x="836" y="892"/>
                </a:moveTo>
                <a:lnTo>
                  <a:pt x="840" y="894"/>
                </a:lnTo>
                <a:lnTo>
                  <a:pt x="840" y="894"/>
                </a:lnTo>
                <a:cubicBezTo>
                  <a:pt x="840" y="893"/>
                  <a:pt x="840" y="892"/>
                  <a:pt x="836" y="892"/>
                </a:cubicBezTo>
                <a:close/>
                <a:moveTo>
                  <a:pt x="840" y="894"/>
                </a:moveTo>
                <a:cubicBezTo>
                  <a:pt x="839" y="895"/>
                  <a:pt x="837" y="897"/>
                  <a:pt x="847" y="897"/>
                </a:cubicBezTo>
                <a:lnTo>
                  <a:pt x="840" y="894"/>
                </a:lnTo>
                <a:close/>
                <a:moveTo>
                  <a:pt x="270" y="1027"/>
                </a:moveTo>
                <a:cubicBezTo>
                  <a:pt x="270" y="1028"/>
                  <a:pt x="270" y="1029"/>
                  <a:pt x="271" y="1030"/>
                </a:cubicBezTo>
                <a:cubicBezTo>
                  <a:pt x="275" y="1030"/>
                  <a:pt x="279" y="1030"/>
                  <a:pt x="281" y="1032"/>
                </a:cubicBezTo>
                <a:lnTo>
                  <a:pt x="281" y="1032"/>
                </a:lnTo>
                <a:cubicBezTo>
                  <a:pt x="279" y="1029"/>
                  <a:pt x="275" y="1028"/>
                  <a:pt x="270" y="1027"/>
                </a:cubicBezTo>
                <a:close/>
                <a:moveTo>
                  <a:pt x="281" y="1032"/>
                </a:moveTo>
                <a:lnTo>
                  <a:pt x="281" y="1032"/>
                </a:lnTo>
                <a:cubicBezTo>
                  <a:pt x="282" y="1033"/>
                  <a:pt x="282" y="1034"/>
                  <a:pt x="282" y="1036"/>
                </a:cubicBezTo>
                <a:cubicBezTo>
                  <a:pt x="282" y="1034"/>
                  <a:pt x="282" y="1033"/>
                  <a:pt x="281" y="1032"/>
                </a:cubicBezTo>
                <a:close/>
                <a:moveTo>
                  <a:pt x="582" y="1039"/>
                </a:moveTo>
                <a:cubicBezTo>
                  <a:pt x="584" y="1041"/>
                  <a:pt x="587" y="1041"/>
                  <a:pt x="587" y="1041"/>
                </a:cubicBezTo>
                <a:cubicBezTo>
                  <a:pt x="587" y="1041"/>
                  <a:pt x="585" y="1039"/>
                  <a:pt x="582" y="1039"/>
                </a:cubicBezTo>
                <a:close/>
                <a:moveTo>
                  <a:pt x="576" y="1041"/>
                </a:moveTo>
                <a:cubicBezTo>
                  <a:pt x="577" y="1043"/>
                  <a:pt x="577" y="1045"/>
                  <a:pt x="577" y="1046"/>
                </a:cubicBezTo>
                <a:lnTo>
                  <a:pt x="577" y="1046"/>
                </a:lnTo>
                <a:cubicBezTo>
                  <a:pt x="577" y="1045"/>
                  <a:pt x="577" y="1043"/>
                  <a:pt x="576" y="1041"/>
                </a:cubicBezTo>
                <a:close/>
                <a:moveTo>
                  <a:pt x="577" y="1046"/>
                </a:moveTo>
                <a:cubicBezTo>
                  <a:pt x="577" y="1052"/>
                  <a:pt x="568" y="1053"/>
                  <a:pt x="559" y="1058"/>
                </a:cubicBezTo>
                <a:cubicBezTo>
                  <a:pt x="568" y="1058"/>
                  <a:pt x="577" y="1054"/>
                  <a:pt x="577" y="1046"/>
                </a:cubicBezTo>
                <a:close/>
                <a:moveTo>
                  <a:pt x="559" y="1"/>
                </a:moveTo>
                <a:cubicBezTo>
                  <a:pt x="559" y="12"/>
                  <a:pt x="543" y="6"/>
                  <a:pt x="543" y="17"/>
                </a:cubicBezTo>
                <a:cubicBezTo>
                  <a:pt x="531" y="17"/>
                  <a:pt x="531" y="6"/>
                  <a:pt x="526" y="6"/>
                </a:cubicBezTo>
                <a:lnTo>
                  <a:pt x="526" y="12"/>
                </a:lnTo>
                <a:cubicBezTo>
                  <a:pt x="520" y="6"/>
                  <a:pt x="504" y="6"/>
                  <a:pt x="493" y="6"/>
                </a:cubicBezTo>
                <a:lnTo>
                  <a:pt x="487" y="17"/>
                </a:lnTo>
                <a:lnTo>
                  <a:pt x="476" y="12"/>
                </a:lnTo>
                <a:cubicBezTo>
                  <a:pt x="476" y="12"/>
                  <a:pt x="471" y="17"/>
                  <a:pt x="476" y="17"/>
                </a:cubicBezTo>
                <a:lnTo>
                  <a:pt x="465" y="28"/>
                </a:lnTo>
                <a:cubicBezTo>
                  <a:pt x="465" y="28"/>
                  <a:pt x="471" y="17"/>
                  <a:pt x="465" y="17"/>
                </a:cubicBezTo>
                <a:cubicBezTo>
                  <a:pt x="460" y="17"/>
                  <a:pt x="460" y="17"/>
                  <a:pt x="460" y="28"/>
                </a:cubicBezTo>
                <a:cubicBezTo>
                  <a:pt x="460" y="28"/>
                  <a:pt x="460" y="17"/>
                  <a:pt x="448" y="17"/>
                </a:cubicBezTo>
                <a:lnTo>
                  <a:pt x="448" y="28"/>
                </a:lnTo>
                <a:cubicBezTo>
                  <a:pt x="445" y="28"/>
                  <a:pt x="441" y="31"/>
                  <a:pt x="439" y="31"/>
                </a:cubicBezTo>
                <a:cubicBezTo>
                  <a:pt x="438" y="31"/>
                  <a:pt x="437" y="30"/>
                  <a:pt x="437" y="28"/>
                </a:cubicBezTo>
                <a:cubicBezTo>
                  <a:pt x="421" y="28"/>
                  <a:pt x="437" y="39"/>
                  <a:pt x="421" y="39"/>
                </a:cubicBezTo>
                <a:cubicBezTo>
                  <a:pt x="421" y="39"/>
                  <a:pt x="432" y="39"/>
                  <a:pt x="421" y="34"/>
                </a:cubicBezTo>
                <a:cubicBezTo>
                  <a:pt x="421" y="34"/>
                  <a:pt x="415" y="34"/>
                  <a:pt x="421" y="28"/>
                </a:cubicBezTo>
                <a:lnTo>
                  <a:pt x="421" y="28"/>
                </a:lnTo>
                <a:cubicBezTo>
                  <a:pt x="410" y="34"/>
                  <a:pt x="421" y="34"/>
                  <a:pt x="410" y="39"/>
                </a:cubicBezTo>
                <a:cubicBezTo>
                  <a:pt x="410" y="34"/>
                  <a:pt x="410" y="34"/>
                  <a:pt x="415" y="34"/>
                </a:cubicBezTo>
                <a:lnTo>
                  <a:pt x="404" y="34"/>
                </a:lnTo>
                <a:cubicBezTo>
                  <a:pt x="393" y="34"/>
                  <a:pt x="383" y="33"/>
                  <a:pt x="373" y="33"/>
                </a:cubicBezTo>
                <a:cubicBezTo>
                  <a:pt x="350" y="33"/>
                  <a:pt x="330" y="36"/>
                  <a:pt x="310" y="56"/>
                </a:cubicBezTo>
                <a:cubicBezTo>
                  <a:pt x="305" y="56"/>
                  <a:pt x="310" y="51"/>
                  <a:pt x="310" y="39"/>
                </a:cubicBezTo>
                <a:lnTo>
                  <a:pt x="310" y="39"/>
                </a:lnTo>
                <a:cubicBezTo>
                  <a:pt x="294" y="67"/>
                  <a:pt x="271" y="56"/>
                  <a:pt x="249" y="67"/>
                </a:cubicBezTo>
                <a:lnTo>
                  <a:pt x="255" y="73"/>
                </a:lnTo>
                <a:cubicBezTo>
                  <a:pt x="216" y="84"/>
                  <a:pt x="194" y="122"/>
                  <a:pt x="161" y="150"/>
                </a:cubicBezTo>
                <a:lnTo>
                  <a:pt x="166" y="150"/>
                </a:lnTo>
                <a:cubicBezTo>
                  <a:pt x="166" y="156"/>
                  <a:pt x="161" y="167"/>
                  <a:pt x="161" y="172"/>
                </a:cubicBezTo>
                <a:cubicBezTo>
                  <a:pt x="161" y="172"/>
                  <a:pt x="158" y="165"/>
                  <a:pt x="153" y="165"/>
                </a:cubicBezTo>
                <a:cubicBezTo>
                  <a:pt x="151" y="165"/>
                  <a:pt x="148" y="167"/>
                  <a:pt x="144" y="172"/>
                </a:cubicBezTo>
                <a:lnTo>
                  <a:pt x="155" y="172"/>
                </a:lnTo>
                <a:cubicBezTo>
                  <a:pt x="116" y="194"/>
                  <a:pt x="83" y="261"/>
                  <a:pt x="56" y="311"/>
                </a:cubicBezTo>
                <a:cubicBezTo>
                  <a:pt x="33" y="388"/>
                  <a:pt x="6" y="471"/>
                  <a:pt x="17" y="543"/>
                </a:cubicBezTo>
                <a:cubicBezTo>
                  <a:pt x="17" y="538"/>
                  <a:pt x="19" y="537"/>
                  <a:pt x="21" y="537"/>
                </a:cubicBezTo>
                <a:cubicBezTo>
                  <a:pt x="24" y="537"/>
                  <a:pt x="28" y="540"/>
                  <a:pt x="28" y="543"/>
                </a:cubicBezTo>
                <a:cubicBezTo>
                  <a:pt x="0" y="571"/>
                  <a:pt x="33" y="587"/>
                  <a:pt x="22" y="615"/>
                </a:cubicBezTo>
                <a:cubicBezTo>
                  <a:pt x="33" y="654"/>
                  <a:pt x="22" y="704"/>
                  <a:pt x="56" y="737"/>
                </a:cubicBezTo>
                <a:lnTo>
                  <a:pt x="50" y="737"/>
                </a:lnTo>
                <a:cubicBezTo>
                  <a:pt x="50" y="748"/>
                  <a:pt x="56" y="748"/>
                  <a:pt x="56" y="753"/>
                </a:cubicBezTo>
                <a:cubicBezTo>
                  <a:pt x="56" y="764"/>
                  <a:pt x="72" y="781"/>
                  <a:pt x="72" y="792"/>
                </a:cubicBezTo>
                <a:lnTo>
                  <a:pt x="78" y="792"/>
                </a:lnTo>
                <a:cubicBezTo>
                  <a:pt x="83" y="803"/>
                  <a:pt x="72" y="803"/>
                  <a:pt x="83" y="809"/>
                </a:cubicBezTo>
                <a:lnTo>
                  <a:pt x="78" y="809"/>
                </a:lnTo>
                <a:lnTo>
                  <a:pt x="89" y="814"/>
                </a:lnTo>
                <a:cubicBezTo>
                  <a:pt x="78" y="820"/>
                  <a:pt x="105" y="842"/>
                  <a:pt x="100" y="847"/>
                </a:cubicBezTo>
                <a:cubicBezTo>
                  <a:pt x="105" y="858"/>
                  <a:pt x="128" y="875"/>
                  <a:pt x="133" y="892"/>
                </a:cubicBezTo>
                <a:cubicBezTo>
                  <a:pt x="128" y="897"/>
                  <a:pt x="139" y="919"/>
                  <a:pt x="155" y="930"/>
                </a:cubicBezTo>
                <a:cubicBezTo>
                  <a:pt x="172" y="953"/>
                  <a:pt x="211" y="986"/>
                  <a:pt x="244" y="1008"/>
                </a:cubicBezTo>
                <a:lnTo>
                  <a:pt x="249" y="1002"/>
                </a:lnTo>
                <a:lnTo>
                  <a:pt x="255" y="1008"/>
                </a:lnTo>
                <a:lnTo>
                  <a:pt x="255" y="1013"/>
                </a:lnTo>
                <a:cubicBezTo>
                  <a:pt x="255" y="1022"/>
                  <a:pt x="263" y="1025"/>
                  <a:pt x="270" y="1027"/>
                </a:cubicBezTo>
                <a:lnTo>
                  <a:pt x="270" y="1027"/>
                </a:lnTo>
                <a:cubicBezTo>
                  <a:pt x="270" y="1024"/>
                  <a:pt x="272" y="1021"/>
                  <a:pt x="275" y="1021"/>
                </a:cubicBezTo>
                <a:cubicBezTo>
                  <a:pt x="277" y="1021"/>
                  <a:pt x="280" y="1023"/>
                  <a:pt x="282" y="1030"/>
                </a:cubicBezTo>
                <a:lnTo>
                  <a:pt x="294" y="1030"/>
                </a:lnTo>
                <a:cubicBezTo>
                  <a:pt x="294" y="1036"/>
                  <a:pt x="299" y="1041"/>
                  <a:pt x="294" y="1052"/>
                </a:cubicBezTo>
                <a:cubicBezTo>
                  <a:pt x="310" y="1058"/>
                  <a:pt x="327" y="1059"/>
                  <a:pt x="343" y="1059"/>
                </a:cubicBezTo>
                <a:cubicBezTo>
                  <a:pt x="360" y="1059"/>
                  <a:pt x="377" y="1058"/>
                  <a:pt x="393" y="1058"/>
                </a:cubicBezTo>
                <a:cubicBezTo>
                  <a:pt x="388" y="1063"/>
                  <a:pt x="421" y="1058"/>
                  <a:pt x="415" y="1069"/>
                </a:cubicBezTo>
                <a:cubicBezTo>
                  <a:pt x="437" y="1063"/>
                  <a:pt x="410" y="1058"/>
                  <a:pt x="421" y="1052"/>
                </a:cubicBezTo>
                <a:cubicBezTo>
                  <a:pt x="428" y="1052"/>
                  <a:pt x="433" y="1047"/>
                  <a:pt x="436" y="1047"/>
                </a:cubicBezTo>
                <a:cubicBezTo>
                  <a:pt x="437" y="1047"/>
                  <a:pt x="437" y="1048"/>
                  <a:pt x="437" y="1052"/>
                </a:cubicBezTo>
                <a:cubicBezTo>
                  <a:pt x="437" y="1058"/>
                  <a:pt x="443" y="1058"/>
                  <a:pt x="437" y="1058"/>
                </a:cubicBezTo>
                <a:lnTo>
                  <a:pt x="448" y="1058"/>
                </a:lnTo>
                <a:lnTo>
                  <a:pt x="448" y="1063"/>
                </a:lnTo>
                <a:cubicBezTo>
                  <a:pt x="456" y="1060"/>
                  <a:pt x="463" y="1059"/>
                  <a:pt x="470" y="1059"/>
                </a:cubicBezTo>
                <a:cubicBezTo>
                  <a:pt x="481" y="1059"/>
                  <a:pt x="492" y="1062"/>
                  <a:pt x="502" y="1062"/>
                </a:cubicBezTo>
                <a:cubicBezTo>
                  <a:pt x="508" y="1062"/>
                  <a:pt x="514" y="1061"/>
                  <a:pt x="520" y="1058"/>
                </a:cubicBezTo>
                <a:cubicBezTo>
                  <a:pt x="520" y="1055"/>
                  <a:pt x="519" y="1055"/>
                  <a:pt x="518" y="1055"/>
                </a:cubicBezTo>
                <a:cubicBezTo>
                  <a:pt x="516" y="1055"/>
                  <a:pt x="515" y="1055"/>
                  <a:pt x="515" y="1052"/>
                </a:cubicBezTo>
                <a:cubicBezTo>
                  <a:pt x="520" y="1047"/>
                  <a:pt x="524" y="1046"/>
                  <a:pt x="527" y="1046"/>
                </a:cubicBezTo>
                <a:cubicBezTo>
                  <a:pt x="530" y="1046"/>
                  <a:pt x="534" y="1048"/>
                  <a:pt x="538" y="1048"/>
                </a:cubicBezTo>
                <a:cubicBezTo>
                  <a:pt x="542" y="1048"/>
                  <a:pt x="547" y="1046"/>
                  <a:pt x="554" y="1041"/>
                </a:cubicBezTo>
                <a:lnTo>
                  <a:pt x="554" y="1052"/>
                </a:lnTo>
                <a:cubicBezTo>
                  <a:pt x="558" y="1044"/>
                  <a:pt x="559" y="1039"/>
                  <a:pt x="566" y="1039"/>
                </a:cubicBezTo>
                <a:cubicBezTo>
                  <a:pt x="568" y="1039"/>
                  <a:pt x="571" y="1040"/>
                  <a:pt x="576" y="1041"/>
                </a:cubicBezTo>
                <a:cubicBezTo>
                  <a:pt x="578" y="1039"/>
                  <a:pt x="579" y="1039"/>
                  <a:pt x="581" y="1039"/>
                </a:cubicBezTo>
                <a:cubicBezTo>
                  <a:pt x="581" y="1039"/>
                  <a:pt x="582" y="1039"/>
                  <a:pt x="582" y="1039"/>
                </a:cubicBezTo>
                <a:lnTo>
                  <a:pt x="582" y="1039"/>
                </a:lnTo>
                <a:cubicBezTo>
                  <a:pt x="582" y="1038"/>
                  <a:pt x="581" y="1037"/>
                  <a:pt x="581" y="1036"/>
                </a:cubicBezTo>
                <a:cubicBezTo>
                  <a:pt x="598" y="1036"/>
                  <a:pt x="609" y="1036"/>
                  <a:pt x="626" y="1030"/>
                </a:cubicBezTo>
                <a:lnTo>
                  <a:pt x="626" y="1036"/>
                </a:lnTo>
                <a:cubicBezTo>
                  <a:pt x="627" y="1033"/>
                  <a:pt x="628" y="1032"/>
                  <a:pt x="630" y="1032"/>
                </a:cubicBezTo>
                <a:cubicBezTo>
                  <a:pt x="634" y="1032"/>
                  <a:pt x="638" y="1037"/>
                  <a:pt x="646" y="1037"/>
                </a:cubicBezTo>
                <a:cubicBezTo>
                  <a:pt x="648" y="1037"/>
                  <a:pt x="651" y="1036"/>
                  <a:pt x="653" y="1036"/>
                </a:cubicBezTo>
                <a:cubicBezTo>
                  <a:pt x="692" y="1024"/>
                  <a:pt x="753" y="975"/>
                  <a:pt x="797" y="941"/>
                </a:cubicBezTo>
                <a:cubicBezTo>
                  <a:pt x="797" y="925"/>
                  <a:pt x="808" y="914"/>
                  <a:pt x="819" y="897"/>
                </a:cubicBezTo>
                <a:lnTo>
                  <a:pt x="830" y="903"/>
                </a:lnTo>
                <a:lnTo>
                  <a:pt x="836" y="892"/>
                </a:lnTo>
                <a:cubicBezTo>
                  <a:pt x="843" y="892"/>
                  <a:pt x="851" y="879"/>
                  <a:pt x="855" y="879"/>
                </a:cubicBezTo>
                <a:cubicBezTo>
                  <a:pt x="857" y="879"/>
                  <a:pt x="858" y="882"/>
                  <a:pt x="858" y="892"/>
                </a:cubicBezTo>
                <a:cubicBezTo>
                  <a:pt x="875" y="875"/>
                  <a:pt x="880" y="864"/>
                  <a:pt x="886" y="842"/>
                </a:cubicBezTo>
                <a:cubicBezTo>
                  <a:pt x="891" y="836"/>
                  <a:pt x="880" y="831"/>
                  <a:pt x="886" y="820"/>
                </a:cubicBezTo>
                <a:cubicBezTo>
                  <a:pt x="891" y="820"/>
                  <a:pt x="886" y="831"/>
                  <a:pt x="891" y="831"/>
                </a:cubicBezTo>
                <a:cubicBezTo>
                  <a:pt x="919" y="803"/>
                  <a:pt x="886" y="781"/>
                  <a:pt x="897" y="753"/>
                </a:cubicBezTo>
                <a:lnTo>
                  <a:pt x="897" y="750"/>
                </a:lnTo>
                <a:lnTo>
                  <a:pt x="897" y="750"/>
                </a:lnTo>
                <a:cubicBezTo>
                  <a:pt x="896" y="751"/>
                  <a:pt x="894" y="752"/>
                  <a:pt x="891" y="753"/>
                </a:cubicBezTo>
                <a:cubicBezTo>
                  <a:pt x="880" y="748"/>
                  <a:pt x="891" y="737"/>
                  <a:pt x="880" y="737"/>
                </a:cubicBezTo>
                <a:cubicBezTo>
                  <a:pt x="886" y="731"/>
                  <a:pt x="880" y="726"/>
                  <a:pt x="880" y="720"/>
                </a:cubicBezTo>
                <a:cubicBezTo>
                  <a:pt x="891" y="709"/>
                  <a:pt x="886" y="698"/>
                  <a:pt x="897" y="692"/>
                </a:cubicBezTo>
                <a:cubicBezTo>
                  <a:pt x="897" y="681"/>
                  <a:pt x="886" y="676"/>
                  <a:pt x="886" y="665"/>
                </a:cubicBezTo>
                <a:cubicBezTo>
                  <a:pt x="889" y="661"/>
                  <a:pt x="891" y="661"/>
                  <a:pt x="892" y="661"/>
                </a:cubicBezTo>
                <a:cubicBezTo>
                  <a:pt x="893" y="661"/>
                  <a:pt x="893" y="662"/>
                  <a:pt x="894" y="662"/>
                </a:cubicBezTo>
                <a:cubicBezTo>
                  <a:pt x="894" y="662"/>
                  <a:pt x="895" y="660"/>
                  <a:pt x="897" y="654"/>
                </a:cubicBezTo>
                <a:lnTo>
                  <a:pt x="891" y="654"/>
                </a:lnTo>
                <a:cubicBezTo>
                  <a:pt x="891" y="648"/>
                  <a:pt x="897" y="648"/>
                  <a:pt x="897" y="648"/>
                </a:cubicBezTo>
                <a:cubicBezTo>
                  <a:pt x="897" y="643"/>
                  <a:pt x="891" y="643"/>
                  <a:pt x="897" y="626"/>
                </a:cubicBezTo>
                <a:lnTo>
                  <a:pt x="908" y="637"/>
                </a:lnTo>
                <a:lnTo>
                  <a:pt x="908" y="615"/>
                </a:lnTo>
                <a:cubicBezTo>
                  <a:pt x="913" y="615"/>
                  <a:pt x="908" y="621"/>
                  <a:pt x="908" y="621"/>
                </a:cubicBezTo>
                <a:cubicBezTo>
                  <a:pt x="919" y="615"/>
                  <a:pt x="908" y="609"/>
                  <a:pt x="908" y="609"/>
                </a:cubicBezTo>
                <a:cubicBezTo>
                  <a:pt x="908" y="609"/>
                  <a:pt x="903" y="612"/>
                  <a:pt x="898" y="612"/>
                </a:cubicBezTo>
                <a:cubicBezTo>
                  <a:pt x="895" y="612"/>
                  <a:pt x="893" y="611"/>
                  <a:pt x="891" y="609"/>
                </a:cubicBezTo>
                <a:cubicBezTo>
                  <a:pt x="891" y="598"/>
                  <a:pt x="886" y="593"/>
                  <a:pt x="891" y="593"/>
                </a:cubicBezTo>
                <a:lnTo>
                  <a:pt x="897" y="598"/>
                </a:lnTo>
                <a:cubicBezTo>
                  <a:pt x="891" y="587"/>
                  <a:pt x="891" y="593"/>
                  <a:pt x="897" y="582"/>
                </a:cubicBezTo>
                <a:lnTo>
                  <a:pt x="908" y="582"/>
                </a:lnTo>
                <a:cubicBezTo>
                  <a:pt x="897" y="571"/>
                  <a:pt x="908" y="560"/>
                  <a:pt x="913" y="543"/>
                </a:cubicBezTo>
                <a:cubicBezTo>
                  <a:pt x="913" y="538"/>
                  <a:pt x="908" y="538"/>
                  <a:pt x="908" y="538"/>
                </a:cubicBezTo>
                <a:cubicBezTo>
                  <a:pt x="897" y="543"/>
                  <a:pt x="897" y="543"/>
                  <a:pt x="891" y="543"/>
                </a:cubicBezTo>
                <a:cubicBezTo>
                  <a:pt x="908" y="538"/>
                  <a:pt x="880" y="532"/>
                  <a:pt x="891" y="515"/>
                </a:cubicBezTo>
                <a:cubicBezTo>
                  <a:pt x="897" y="515"/>
                  <a:pt x="897" y="526"/>
                  <a:pt x="897" y="526"/>
                </a:cubicBezTo>
                <a:cubicBezTo>
                  <a:pt x="897" y="515"/>
                  <a:pt x="913" y="515"/>
                  <a:pt x="908" y="515"/>
                </a:cubicBezTo>
                <a:cubicBezTo>
                  <a:pt x="908" y="504"/>
                  <a:pt x="891" y="510"/>
                  <a:pt x="897" y="499"/>
                </a:cubicBezTo>
                <a:lnTo>
                  <a:pt x="897" y="499"/>
                </a:lnTo>
                <a:lnTo>
                  <a:pt x="897" y="504"/>
                </a:lnTo>
                <a:cubicBezTo>
                  <a:pt x="908" y="499"/>
                  <a:pt x="897" y="482"/>
                  <a:pt x="913" y="482"/>
                </a:cubicBezTo>
                <a:cubicBezTo>
                  <a:pt x="913" y="482"/>
                  <a:pt x="919" y="482"/>
                  <a:pt x="919" y="488"/>
                </a:cubicBezTo>
                <a:cubicBezTo>
                  <a:pt x="920" y="492"/>
                  <a:pt x="921" y="494"/>
                  <a:pt x="921" y="494"/>
                </a:cubicBezTo>
                <a:cubicBezTo>
                  <a:pt x="922" y="494"/>
                  <a:pt x="920" y="482"/>
                  <a:pt x="924" y="482"/>
                </a:cubicBezTo>
                <a:cubicBezTo>
                  <a:pt x="919" y="482"/>
                  <a:pt x="919" y="471"/>
                  <a:pt x="924" y="460"/>
                </a:cubicBezTo>
                <a:lnTo>
                  <a:pt x="919" y="460"/>
                </a:lnTo>
                <a:cubicBezTo>
                  <a:pt x="910" y="454"/>
                  <a:pt x="911" y="452"/>
                  <a:pt x="915" y="452"/>
                </a:cubicBezTo>
                <a:cubicBezTo>
                  <a:pt x="918" y="452"/>
                  <a:pt x="923" y="453"/>
                  <a:pt x="928" y="453"/>
                </a:cubicBezTo>
                <a:cubicBezTo>
                  <a:pt x="932" y="453"/>
                  <a:pt x="935" y="452"/>
                  <a:pt x="935" y="449"/>
                </a:cubicBezTo>
                <a:cubicBezTo>
                  <a:pt x="958" y="383"/>
                  <a:pt x="958" y="394"/>
                  <a:pt x="958" y="388"/>
                </a:cubicBezTo>
                <a:cubicBezTo>
                  <a:pt x="958" y="383"/>
                  <a:pt x="963" y="372"/>
                  <a:pt x="963" y="366"/>
                </a:cubicBezTo>
                <a:cubicBezTo>
                  <a:pt x="969" y="366"/>
                  <a:pt x="969" y="360"/>
                  <a:pt x="985" y="355"/>
                </a:cubicBezTo>
                <a:cubicBezTo>
                  <a:pt x="974" y="344"/>
                  <a:pt x="991" y="333"/>
                  <a:pt x="974" y="327"/>
                </a:cubicBezTo>
                <a:lnTo>
                  <a:pt x="974" y="327"/>
                </a:lnTo>
                <a:cubicBezTo>
                  <a:pt x="969" y="338"/>
                  <a:pt x="985" y="338"/>
                  <a:pt x="974" y="355"/>
                </a:cubicBezTo>
                <a:lnTo>
                  <a:pt x="969" y="344"/>
                </a:lnTo>
                <a:cubicBezTo>
                  <a:pt x="969" y="338"/>
                  <a:pt x="963" y="327"/>
                  <a:pt x="969" y="316"/>
                </a:cubicBezTo>
                <a:lnTo>
                  <a:pt x="963" y="316"/>
                </a:lnTo>
                <a:cubicBezTo>
                  <a:pt x="958" y="305"/>
                  <a:pt x="946" y="300"/>
                  <a:pt x="946" y="283"/>
                </a:cubicBezTo>
                <a:cubicBezTo>
                  <a:pt x="958" y="283"/>
                  <a:pt x="958" y="288"/>
                  <a:pt x="958" y="300"/>
                </a:cubicBezTo>
                <a:cubicBezTo>
                  <a:pt x="963" y="288"/>
                  <a:pt x="958" y="288"/>
                  <a:pt x="958" y="272"/>
                </a:cubicBezTo>
                <a:lnTo>
                  <a:pt x="958" y="272"/>
                </a:lnTo>
                <a:lnTo>
                  <a:pt x="960" y="278"/>
                </a:lnTo>
                <a:lnTo>
                  <a:pt x="960" y="278"/>
                </a:lnTo>
                <a:cubicBezTo>
                  <a:pt x="960" y="274"/>
                  <a:pt x="961" y="272"/>
                  <a:pt x="958" y="272"/>
                </a:cubicBezTo>
                <a:cubicBezTo>
                  <a:pt x="941" y="272"/>
                  <a:pt x="958" y="255"/>
                  <a:pt x="946" y="250"/>
                </a:cubicBezTo>
                <a:cubicBezTo>
                  <a:pt x="941" y="222"/>
                  <a:pt x="930" y="222"/>
                  <a:pt x="913" y="217"/>
                </a:cubicBezTo>
                <a:cubicBezTo>
                  <a:pt x="913" y="205"/>
                  <a:pt x="919" y="205"/>
                  <a:pt x="919" y="205"/>
                </a:cubicBezTo>
                <a:lnTo>
                  <a:pt x="919" y="205"/>
                </a:lnTo>
                <a:cubicBezTo>
                  <a:pt x="913" y="217"/>
                  <a:pt x="919" y="217"/>
                  <a:pt x="930" y="217"/>
                </a:cubicBezTo>
                <a:cubicBezTo>
                  <a:pt x="930" y="205"/>
                  <a:pt x="935" y="194"/>
                  <a:pt x="941" y="194"/>
                </a:cubicBezTo>
                <a:cubicBezTo>
                  <a:pt x="939" y="190"/>
                  <a:pt x="938" y="188"/>
                  <a:pt x="937" y="188"/>
                </a:cubicBezTo>
                <a:cubicBezTo>
                  <a:pt x="935" y="188"/>
                  <a:pt x="934" y="195"/>
                  <a:pt x="932" y="195"/>
                </a:cubicBezTo>
                <a:cubicBezTo>
                  <a:pt x="931" y="195"/>
                  <a:pt x="931" y="195"/>
                  <a:pt x="930" y="194"/>
                </a:cubicBezTo>
                <a:lnTo>
                  <a:pt x="919" y="172"/>
                </a:lnTo>
                <a:cubicBezTo>
                  <a:pt x="915" y="176"/>
                  <a:pt x="914" y="183"/>
                  <a:pt x="912" y="183"/>
                </a:cubicBezTo>
                <a:cubicBezTo>
                  <a:pt x="911" y="183"/>
                  <a:pt x="909" y="181"/>
                  <a:pt x="908" y="178"/>
                </a:cubicBezTo>
                <a:cubicBezTo>
                  <a:pt x="902" y="172"/>
                  <a:pt x="902" y="167"/>
                  <a:pt x="902" y="161"/>
                </a:cubicBezTo>
                <a:cubicBezTo>
                  <a:pt x="906" y="161"/>
                  <a:pt x="907" y="156"/>
                  <a:pt x="908" y="156"/>
                </a:cubicBezTo>
                <a:cubicBezTo>
                  <a:pt x="908" y="156"/>
                  <a:pt x="908" y="158"/>
                  <a:pt x="908" y="161"/>
                </a:cubicBezTo>
                <a:lnTo>
                  <a:pt x="908" y="161"/>
                </a:lnTo>
                <a:cubicBezTo>
                  <a:pt x="908" y="150"/>
                  <a:pt x="908" y="145"/>
                  <a:pt x="902" y="145"/>
                </a:cubicBezTo>
                <a:cubicBezTo>
                  <a:pt x="902" y="149"/>
                  <a:pt x="901" y="150"/>
                  <a:pt x="900" y="150"/>
                </a:cubicBezTo>
                <a:cubicBezTo>
                  <a:pt x="896" y="150"/>
                  <a:pt x="889" y="142"/>
                  <a:pt x="884" y="142"/>
                </a:cubicBezTo>
                <a:cubicBezTo>
                  <a:pt x="882" y="142"/>
                  <a:pt x="881" y="143"/>
                  <a:pt x="880" y="145"/>
                </a:cubicBezTo>
                <a:lnTo>
                  <a:pt x="880" y="134"/>
                </a:lnTo>
                <a:cubicBezTo>
                  <a:pt x="880" y="122"/>
                  <a:pt x="875" y="117"/>
                  <a:pt x="880" y="117"/>
                </a:cubicBezTo>
                <a:cubicBezTo>
                  <a:pt x="875" y="117"/>
                  <a:pt x="875" y="111"/>
                  <a:pt x="875" y="106"/>
                </a:cubicBezTo>
                <a:cubicBezTo>
                  <a:pt x="863" y="106"/>
                  <a:pt x="863" y="111"/>
                  <a:pt x="863" y="111"/>
                </a:cubicBezTo>
                <a:lnTo>
                  <a:pt x="852" y="95"/>
                </a:lnTo>
                <a:cubicBezTo>
                  <a:pt x="852" y="89"/>
                  <a:pt x="863" y="84"/>
                  <a:pt x="863" y="84"/>
                </a:cubicBezTo>
                <a:cubicBezTo>
                  <a:pt x="860" y="84"/>
                  <a:pt x="856" y="86"/>
                  <a:pt x="852" y="86"/>
                </a:cubicBezTo>
                <a:cubicBezTo>
                  <a:pt x="851" y="86"/>
                  <a:pt x="849" y="86"/>
                  <a:pt x="847" y="84"/>
                </a:cubicBezTo>
                <a:cubicBezTo>
                  <a:pt x="858" y="84"/>
                  <a:pt x="836" y="67"/>
                  <a:pt x="858" y="62"/>
                </a:cubicBezTo>
                <a:cubicBezTo>
                  <a:pt x="858" y="45"/>
                  <a:pt x="847" y="39"/>
                  <a:pt x="830" y="34"/>
                </a:cubicBezTo>
                <a:cubicBezTo>
                  <a:pt x="825" y="34"/>
                  <a:pt x="836" y="45"/>
                  <a:pt x="830" y="45"/>
                </a:cubicBezTo>
                <a:cubicBezTo>
                  <a:pt x="820" y="41"/>
                  <a:pt x="812" y="40"/>
                  <a:pt x="805" y="40"/>
                </a:cubicBezTo>
                <a:cubicBezTo>
                  <a:pt x="798" y="40"/>
                  <a:pt x="792" y="41"/>
                  <a:pt x="786" y="41"/>
                </a:cubicBezTo>
                <a:cubicBezTo>
                  <a:pt x="782" y="41"/>
                  <a:pt x="779" y="41"/>
                  <a:pt x="775" y="39"/>
                </a:cubicBezTo>
                <a:lnTo>
                  <a:pt x="775" y="45"/>
                </a:lnTo>
                <a:lnTo>
                  <a:pt x="753" y="45"/>
                </a:lnTo>
                <a:cubicBezTo>
                  <a:pt x="764" y="39"/>
                  <a:pt x="753" y="12"/>
                  <a:pt x="736" y="12"/>
                </a:cubicBezTo>
                <a:cubicBezTo>
                  <a:pt x="736" y="17"/>
                  <a:pt x="742" y="28"/>
                  <a:pt x="736" y="34"/>
                </a:cubicBezTo>
                <a:lnTo>
                  <a:pt x="720" y="34"/>
                </a:lnTo>
                <a:cubicBezTo>
                  <a:pt x="712" y="34"/>
                  <a:pt x="709" y="22"/>
                  <a:pt x="705" y="22"/>
                </a:cubicBezTo>
                <a:cubicBezTo>
                  <a:pt x="703" y="22"/>
                  <a:pt x="700" y="24"/>
                  <a:pt x="697" y="28"/>
                </a:cubicBezTo>
                <a:lnTo>
                  <a:pt x="692" y="6"/>
                </a:lnTo>
                <a:lnTo>
                  <a:pt x="692" y="12"/>
                </a:lnTo>
                <a:cubicBezTo>
                  <a:pt x="692" y="15"/>
                  <a:pt x="689" y="15"/>
                  <a:pt x="685" y="15"/>
                </a:cubicBezTo>
                <a:cubicBezTo>
                  <a:pt x="681" y="15"/>
                  <a:pt x="675" y="15"/>
                  <a:pt x="670" y="17"/>
                </a:cubicBezTo>
                <a:cubicBezTo>
                  <a:pt x="659" y="17"/>
                  <a:pt x="653" y="17"/>
                  <a:pt x="653" y="12"/>
                </a:cubicBezTo>
                <a:lnTo>
                  <a:pt x="653" y="12"/>
                </a:lnTo>
                <a:cubicBezTo>
                  <a:pt x="653" y="17"/>
                  <a:pt x="659" y="28"/>
                  <a:pt x="642" y="28"/>
                </a:cubicBezTo>
                <a:cubicBezTo>
                  <a:pt x="642" y="12"/>
                  <a:pt x="626" y="17"/>
                  <a:pt x="626" y="12"/>
                </a:cubicBezTo>
                <a:cubicBezTo>
                  <a:pt x="618" y="12"/>
                  <a:pt x="613" y="9"/>
                  <a:pt x="611" y="9"/>
                </a:cubicBezTo>
                <a:cubicBezTo>
                  <a:pt x="610" y="9"/>
                  <a:pt x="609" y="10"/>
                  <a:pt x="609" y="12"/>
                </a:cubicBezTo>
                <a:lnTo>
                  <a:pt x="609" y="1"/>
                </a:lnTo>
                <a:cubicBezTo>
                  <a:pt x="609" y="12"/>
                  <a:pt x="598" y="12"/>
                  <a:pt x="581" y="12"/>
                </a:cubicBezTo>
                <a:cubicBezTo>
                  <a:pt x="581" y="4"/>
                  <a:pt x="580" y="1"/>
                  <a:pt x="577" y="1"/>
                </a:cubicBezTo>
                <a:cubicBezTo>
                  <a:pt x="575" y="1"/>
                  <a:pt x="571" y="4"/>
                  <a:pt x="567" y="4"/>
                </a:cubicBezTo>
                <a:cubicBezTo>
                  <a:pt x="564" y="4"/>
                  <a:pt x="562" y="3"/>
                  <a:pt x="5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36" name="Google Shape;2236;p41"/>
          <p:cNvSpPr/>
          <p:nvPr/>
        </p:nvSpPr>
        <p:spPr>
          <a:xfrm>
            <a:off x="656679" y="4076483"/>
            <a:ext cx="80367" cy="86685"/>
          </a:xfrm>
          <a:custGeom>
            <a:avLst/>
            <a:gdLst/>
            <a:ahLst/>
            <a:cxnLst/>
            <a:rect l="l" t="t" r="r" b="b"/>
            <a:pathLst>
              <a:path w="991" h="1069" extrusionOk="0">
                <a:moveTo>
                  <a:pt x="880" y="134"/>
                </a:moveTo>
                <a:cubicBezTo>
                  <a:pt x="880" y="134"/>
                  <a:pt x="886" y="134"/>
                  <a:pt x="886" y="139"/>
                </a:cubicBezTo>
                <a:cubicBezTo>
                  <a:pt x="891" y="134"/>
                  <a:pt x="880" y="134"/>
                  <a:pt x="880" y="134"/>
                </a:cubicBezTo>
                <a:close/>
                <a:moveTo>
                  <a:pt x="960" y="278"/>
                </a:moveTo>
                <a:cubicBezTo>
                  <a:pt x="961" y="279"/>
                  <a:pt x="961" y="281"/>
                  <a:pt x="963" y="283"/>
                </a:cubicBezTo>
                <a:lnTo>
                  <a:pt x="960" y="278"/>
                </a:lnTo>
                <a:close/>
                <a:moveTo>
                  <a:pt x="913" y="526"/>
                </a:moveTo>
                <a:cubicBezTo>
                  <a:pt x="911" y="526"/>
                  <a:pt x="906" y="528"/>
                  <a:pt x="903" y="528"/>
                </a:cubicBezTo>
                <a:lnTo>
                  <a:pt x="903" y="528"/>
                </a:lnTo>
                <a:cubicBezTo>
                  <a:pt x="901" y="528"/>
                  <a:pt x="899" y="527"/>
                  <a:pt x="897" y="526"/>
                </a:cubicBezTo>
                <a:lnTo>
                  <a:pt x="897" y="526"/>
                </a:lnTo>
                <a:cubicBezTo>
                  <a:pt x="897" y="528"/>
                  <a:pt x="898" y="529"/>
                  <a:pt x="900" y="529"/>
                </a:cubicBezTo>
                <a:cubicBezTo>
                  <a:pt x="901" y="529"/>
                  <a:pt x="902" y="529"/>
                  <a:pt x="903" y="528"/>
                </a:cubicBezTo>
                <a:lnTo>
                  <a:pt x="903" y="528"/>
                </a:lnTo>
                <a:cubicBezTo>
                  <a:pt x="915" y="532"/>
                  <a:pt x="920" y="534"/>
                  <a:pt x="924" y="543"/>
                </a:cubicBezTo>
                <a:lnTo>
                  <a:pt x="924" y="532"/>
                </a:lnTo>
                <a:lnTo>
                  <a:pt x="913" y="532"/>
                </a:lnTo>
                <a:lnTo>
                  <a:pt x="913" y="526"/>
                </a:lnTo>
                <a:close/>
                <a:moveTo>
                  <a:pt x="897" y="737"/>
                </a:moveTo>
                <a:cubicBezTo>
                  <a:pt x="891" y="737"/>
                  <a:pt x="895" y="740"/>
                  <a:pt x="897" y="744"/>
                </a:cubicBezTo>
                <a:lnTo>
                  <a:pt x="897" y="744"/>
                </a:lnTo>
                <a:lnTo>
                  <a:pt x="897" y="737"/>
                </a:lnTo>
                <a:close/>
                <a:moveTo>
                  <a:pt x="897" y="744"/>
                </a:moveTo>
                <a:lnTo>
                  <a:pt x="897" y="750"/>
                </a:lnTo>
                <a:lnTo>
                  <a:pt x="897" y="750"/>
                </a:lnTo>
                <a:cubicBezTo>
                  <a:pt x="898" y="748"/>
                  <a:pt x="898" y="746"/>
                  <a:pt x="897" y="744"/>
                </a:cubicBezTo>
                <a:close/>
                <a:moveTo>
                  <a:pt x="836" y="892"/>
                </a:moveTo>
                <a:lnTo>
                  <a:pt x="840" y="894"/>
                </a:lnTo>
                <a:lnTo>
                  <a:pt x="840" y="894"/>
                </a:lnTo>
                <a:cubicBezTo>
                  <a:pt x="840" y="893"/>
                  <a:pt x="840" y="892"/>
                  <a:pt x="836" y="892"/>
                </a:cubicBezTo>
                <a:close/>
                <a:moveTo>
                  <a:pt x="840" y="894"/>
                </a:moveTo>
                <a:cubicBezTo>
                  <a:pt x="839" y="895"/>
                  <a:pt x="837" y="897"/>
                  <a:pt x="847" y="897"/>
                </a:cubicBezTo>
                <a:lnTo>
                  <a:pt x="840" y="894"/>
                </a:lnTo>
                <a:close/>
                <a:moveTo>
                  <a:pt x="270" y="1027"/>
                </a:moveTo>
                <a:cubicBezTo>
                  <a:pt x="270" y="1028"/>
                  <a:pt x="270" y="1029"/>
                  <a:pt x="271" y="1030"/>
                </a:cubicBezTo>
                <a:cubicBezTo>
                  <a:pt x="275" y="1030"/>
                  <a:pt x="279" y="1030"/>
                  <a:pt x="281" y="1032"/>
                </a:cubicBezTo>
                <a:lnTo>
                  <a:pt x="281" y="1032"/>
                </a:lnTo>
                <a:cubicBezTo>
                  <a:pt x="279" y="1029"/>
                  <a:pt x="275" y="1028"/>
                  <a:pt x="270" y="1027"/>
                </a:cubicBezTo>
                <a:close/>
                <a:moveTo>
                  <a:pt x="281" y="1032"/>
                </a:moveTo>
                <a:lnTo>
                  <a:pt x="281" y="1032"/>
                </a:lnTo>
                <a:cubicBezTo>
                  <a:pt x="282" y="1033"/>
                  <a:pt x="282" y="1034"/>
                  <a:pt x="282" y="1036"/>
                </a:cubicBezTo>
                <a:cubicBezTo>
                  <a:pt x="282" y="1034"/>
                  <a:pt x="282" y="1033"/>
                  <a:pt x="281" y="1032"/>
                </a:cubicBezTo>
                <a:close/>
                <a:moveTo>
                  <a:pt x="582" y="1039"/>
                </a:moveTo>
                <a:cubicBezTo>
                  <a:pt x="584" y="1041"/>
                  <a:pt x="587" y="1041"/>
                  <a:pt x="587" y="1041"/>
                </a:cubicBezTo>
                <a:cubicBezTo>
                  <a:pt x="587" y="1041"/>
                  <a:pt x="585" y="1039"/>
                  <a:pt x="582" y="1039"/>
                </a:cubicBezTo>
                <a:close/>
                <a:moveTo>
                  <a:pt x="576" y="1041"/>
                </a:moveTo>
                <a:cubicBezTo>
                  <a:pt x="577" y="1043"/>
                  <a:pt x="577" y="1045"/>
                  <a:pt x="577" y="1046"/>
                </a:cubicBezTo>
                <a:lnTo>
                  <a:pt x="577" y="1046"/>
                </a:lnTo>
                <a:cubicBezTo>
                  <a:pt x="577" y="1045"/>
                  <a:pt x="577" y="1043"/>
                  <a:pt x="576" y="1041"/>
                </a:cubicBezTo>
                <a:close/>
                <a:moveTo>
                  <a:pt x="577" y="1046"/>
                </a:moveTo>
                <a:cubicBezTo>
                  <a:pt x="577" y="1052"/>
                  <a:pt x="568" y="1053"/>
                  <a:pt x="559" y="1058"/>
                </a:cubicBezTo>
                <a:cubicBezTo>
                  <a:pt x="568" y="1058"/>
                  <a:pt x="577" y="1054"/>
                  <a:pt x="577" y="1046"/>
                </a:cubicBezTo>
                <a:close/>
                <a:moveTo>
                  <a:pt x="559" y="1"/>
                </a:moveTo>
                <a:cubicBezTo>
                  <a:pt x="559" y="12"/>
                  <a:pt x="543" y="6"/>
                  <a:pt x="543" y="17"/>
                </a:cubicBezTo>
                <a:cubicBezTo>
                  <a:pt x="531" y="17"/>
                  <a:pt x="531" y="6"/>
                  <a:pt x="526" y="6"/>
                </a:cubicBezTo>
                <a:lnTo>
                  <a:pt x="526" y="12"/>
                </a:lnTo>
                <a:cubicBezTo>
                  <a:pt x="520" y="6"/>
                  <a:pt x="504" y="6"/>
                  <a:pt x="493" y="6"/>
                </a:cubicBezTo>
                <a:lnTo>
                  <a:pt x="487" y="17"/>
                </a:lnTo>
                <a:lnTo>
                  <a:pt x="476" y="12"/>
                </a:lnTo>
                <a:cubicBezTo>
                  <a:pt x="476" y="12"/>
                  <a:pt x="471" y="17"/>
                  <a:pt x="476" y="17"/>
                </a:cubicBezTo>
                <a:lnTo>
                  <a:pt x="465" y="28"/>
                </a:lnTo>
                <a:cubicBezTo>
                  <a:pt x="465" y="28"/>
                  <a:pt x="471" y="17"/>
                  <a:pt x="465" y="17"/>
                </a:cubicBezTo>
                <a:cubicBezTo>
                  <a:pt x="460" y="17"/>
                  <a:pt x="460" y="17"/>
                  <a:pt x="460" y="28"/>
                </a:cubicBezTo>
                <a:cubicBezTo>
                  <a:pt x="460" y="28"/>
                  <a:pt x="460" y="17"/>
                  <a:pt x="448" y="17"/>
                </a:cubicBezTo>
                <a:lnTo>
                  <a:pt x="448" y="28"/>
                </a:lnTo>
                <a:cubicBezTo>
                  <a:pt x="445" y="28"/>
                  <a:pt x="441" y="31"/>
                  <a:pt x="439" y="31"/>
                </a:cubicBezTo>
                <a:cubicBezTo>
                  <a:pt x="438" y="31"/>
                  <a:pt x="437" y="30"/>
                  <a:pt x="437" y="28"/>
                </a:cubicBezTo>
                <a:cubicBezTo>
                  <a:pt x="421" y="28"/>
                  <a:pt x="437" y="39"/>
                  <a:pt x="421" y="39"/>
                </a:cubicBezTo>
                <a:cubicBezTo>
                  <a:pt x="421" y="39"/>
                  <a:pt x="432" y="39"/>
                  <a:pt x="421" y="34"/>
                </a:cubicBezTo>
                <a:cubicBezTo>
                  <a:pt x="421" y="34"/>
                  <a:pt x="415" y="34"/>
                  <a:pt x="421" y="28"/>
                </a:cubicBezTo>
                <a:lnTo>
                  <a:pt x="421" y="28"/>
                </a:lnTo>
                <a:cubicBezTo>
                  <a:pt x="410" y="34"/>
                  <a:pt x="421" y="34"/>
                  <a:pt x="410" y="39"/>
                </a:cubicBezTo>
                <a:cubicBezTo>
                  <a:pt x="410" y="34"/>
                  <a:pt x="410" y="34"/>
                  <a:pt x="415" y="34"/>
                </a:cubicBezTo>
                <a:lnTo>
                  <a:pt x="404" y="34"/>
                </a:lnTo>
                <a:cubicBezTo>
                  <a:pt x="393" y="34"/>
                  <a:pt x="383" y="33"/>
                  <a:pt x="373" y="33"/>
                </a:cubicBezTo>
                <a:cubicBezTo>
                  <a:pt x="350" y="33"/>
                  <a:pt x="330" y="36"/>
                  <a:pt x="310" y="56"/>
                </a:cubicBezTo>
                <a:cubicBezTo>
                  <a:pt x="305" y="56"/>
                  <a:pt x="310" y="51"/>
                  <a:pt x="310" y="39"/>
                </a:cubicBezTo>
                <a:lnTo>
                  <a:pt x="310" y="39"/>
                </a:lnTo>
                <a:cubicBezTo>
                  <a:pt x="294" y="67"/>
                  <a:pt x="271" y="56"/>
                  <a:pt x="249" y="67"/>
                </a:cubicBezTo>
                <a:lnTo>
                  <a:pt x="255" y="73"/>
                </a:lnTo>
                <a:cubicBezTo>
                  <a:pt x="216" y="84"/>
                  <a:pt x="194" y="122"/>
                  <a:pt x="161" y="150"/>
                </a:cubicBezTo>
                <a:lnTo>
                  <a:pt x="166" y="150"/>
                </a:lnTo>
                <a:cubicBezTo>
                  <a:pt x="166" y="156"/>
                  <a:pt x="161" y="167"/>
                  <a:pt x="161" y="172"/>
                </a:cubicBezTo>
                <a:cubicBezTo>
                  <a:pt x="161" y="172"/>
                  <a:pt x="158" y="165"/>
                  <a:pt x="153" y="165"/>
                </a:cubicBezTo>
                <a:cubicBezTo>
                  <a:pt x="151" y="165"/>
                  <a:pt x="148" y="167"/>
                  <a:pt x="144" y="172"/>
                </a:cubicBezTo>
                <a:lnTo>
                  <a:pt x="155" y="172"/>
                </a:lnTo>
                <a:cubicBezTo>
                  <a:pt x="116" y="194"/>
                  <a:pt x="83" y="261"/>
                  <a:pt x="56" y="311"/>
                </a:cubicBezTo>
                <a:cubicBezTo>
                  <a:pt x="33" y="388"/>
                  <a:pt x="6" y="471"/>
                  <a:pt x="17" y="543"/>
                </a:cubicBezTo>
                <a:cubicBezTo>
                  <a:pt x="17" y="538"/>
                  <a:pt x="19" y="537"/>
                  <a:pt x="21" y="537"/>
                </a:cubicBezTo>
                <a:cubicBezTo>
                  <a:pt x="24" y="537"/>
                  <a:pt x="28" y="540"/>
                  <a:pt x="28" y="543"/>
                </a:cubicBezTo>
                <a:cubicBezTo>
                  <a:pt x="0" y="571"/>
                  <a:pt x="33" y="587"/>
                  <a:pt x="22" y="615"/>
                </a:cubicBezTo>
                <a:cubicBezTo>
                  <a:pt x="33" y="654"/>
                  <a:pt x="22" y="704"/>
                  <a:pt x="56" y="737"/>
                </a:cubicBezTo>
                <a:lnTo>
                  <a:pt x="50" y="737"/>
                </a:lnTo>
                <a:cubicBezTo>
                  <a:pt x="50" y="748"/>
                  <a:pt x="56" y="748"/>
                  <a:pt x="56" y="753"/>
                </a:cubicBezTo>
                <a:cubicBezTo>
                  <a:pt x="56" y="764"/>
                  <a:pt x="72" y="781"/>
                  <a:pt x="72" y="792"/>
                </a:cubicBezTo>
                <a:lnTo>
                  <a:pt x="78" y="792"/>
                </a:lnTo>
                <a:cubicBezTo>
                  <a:pt x="83" y="803"/>
                  <a:pt x="72" y="803"/>
                  <a:pt x="83" y="809"/>
                </a:cubicBezTo>
                <a:lnTo>
                  <a:pt x="78" y="809"/>
                </a:lnTo>
                <a:lnTo>
                  <a:pt x="89" y="814"/>
                </a:lnTo>
                <a:cubicBezTo>
                  <a:pt x="78" y="820"/>
                  <a:pt x="105" y="842"/>
                  <a:pt x="100" y="847"/>
                </a:cubicBezTo>
                <a:cubicBezTo>
                  <a:pt x="105" y="858"/>
                  <a:pt x="128" y="875"/>
                  <a:pt x="133" y="892"/>
                </a:cubicBezTo>
                <a:cubicBezTo>
                  <a:pt x="128" y="897"/>
                  <a:pt x="139" y="919"/>
                  <a:pt x="155" y="930"/>
                </a:cubicBezTo>
                <a:cubicBezTo>
                  <a:pt x="172" y="953"/>
                  <a:pt x="211" y="986"/>
                  <a:pt x="244" y="1008"/>
                </a:cubicBezTo>
                <a:lnTo>
                  <a:pt x="249" y="1002"/>
                </a:lnTo>
                <a:lnTo>
                  <a:pt x="255" y="1008"/>
                </a:lnTo>
                <a:lnTo>
                  <a:pt x="255" y="1013"/>
                </a:lnTo>
                <a:cubicBezTo>
                  <a:pt x="255" y="1022"/>
                  <a:pt x="263" y="1025"/>
                  <a:pt x="270" y="1027"/>
                </a:cubicBezTo>
                <a:lnTo>
                  <a:pt x="270" y="1027"/>
                </a:lnTo>
                <a:cubicBezTo>
                  <a:pt x="270" y="1024"/>
                  <a:pt x="272" y="1021"/>
                  <a:pt x="275" y="1021"/>
                </a:cubicBezTo>
                <a:cubicBezTo>
                  <a:pt x="277" y="1021"/>
                  <a:pt x="280" y="1023"/>
                  <a:pt x="282" y="1030"/>
                </a:cubicBezTo>
                <a:lnTo>
                  <a:pt x="294" y="1030"/>
                </a:lnTo>
                <a:cubicBezTo>
                  <a:pt x="294" y="1036"/>
                  <a:pt x="299" y="1041"/>
                  <a:pt x="294" y="1052"/>
                </a:cubicBezTo>
                <a:cubicBezTo>
                  <a:pt x="310" y="1058"/>
                  <a:pt x="327" y="1059"/>
                  <a:pt x="343" y="1059"/>
                </a:cubicBezTo>
                <a:cubicBezTo>
                  <a:pt x="360" y="1059"/>
                  <a:pt x="377" y="1058"/>
                  <a:pt x="393" y="1058"/>
                </a:cubicBezTo>
                <a:cubicBezTo>
                  <a:pt x="388" y="1063"/>
                  <a:pt x="421" y="1058"/>
                  <a:pt x="415" y="1069"/>
                </a:cubicBezTo>
                <a:cubicBezTo>
                  <a:pt x="437" y="1063"/>
                  <a:pt x="410" y="1058"/>
                  <a:pt x="421" y="1052"/>
                </a:cubicBezTo>
                <a:cubicBezTo>
                  <a:pt x="428" y="1052"/>
                  <a:pt x="433" y="1047"/>
                  <a:pt x="436" y="1047"/>
                </a:cubicBezTo>
                <a:cubicBezTo>
                  <a:pt x="437" y="1047"/>
                  <a:pt x="437" y="1048"/>
                  <a:pt x="437" y="1052"/>
                </a:cubicBezTo>
                <a:cubicBezTo>
                  <a:pt x="437" y="1058"/>
                  <a:pt x="443" y="1058"/>
                  <a:pt x="437" y="1058"/>
                </a:cubicBezTo>
                <a:lnTo>
                  <a:pt x="448" y="1058"/>
                </a:lnTo>
                <a:lnTo>
                  <a:pt x="448" y="1063"/>
                </a:lnTo>
                <a:cubicBezTo>
                  <a:pt x="456" y="1060"/>
                  <a:pt x="463" y="1059"/>
                  <a:pt x="470" y="1059"/>
                </a:cubicBezTo>
                <a:cubicBezTo>
                  <a:pt x="481" y="1059"/>
                  <a:pt x="492" y="1062"/>
                  <a:pt x="502" y="1062"/>
                </a:cubicBezTo>
                <a:cubicBezTo>
                  <a:pt x="508" y="1062"/>
                  <a:pt x="514" y="1061"/>
                  <a:pt x="520" y="1058"/>
                </a:cubicBezTo>
                <a:cubicBezTo>
                  <a:pt x="520" y="1055"/>
                  <a:pt x="519" y="1055"/>
                  <a:pt x="518" y="1055"/>
                </a:cubicBezTo>
                <a:cubicBezTo>
                  <a:pt x="516" y="1055"/>
                  <a:pt x="515" y="1055"/>
                  <a:pt x="515" y="1052"/>
                </a:cubicBezTo>
                <a:cubicBezTo>
                  <a:pt x="520" y="1047"/>
                  <a:pt x="524" y="1046"/>
                  <a:pt x="527" y="1046"/>
                </a:cubicBezTo>
                <a:cubicBezTo>
                  <a:pt x="530" y="1046"/>
                  <a:pt x="534" y="1048"/>
                  <a:pt x="538" y="1048"/>
                </a:cubicBezTo>
                <a:cubicBezTo>
                  <a:pt x="542" y="1048"/>
                  <a:pt x="547" y="1046"/>
                  <a:pt x="554" y="1041"/>
                </a:cubicBezTo>
                <a:lnTo>
                  <a:pt x="554" y="1052"/>
                </a:lnTo>
                <a:cubicBezTo>
                  <a:pt x="558" y="1044"/>
                  <a:pt x="559" y="1039"/>
                  <a:pt x="566" y="1039"/>
                </a:cubicBezTo>
                <a:cubicBezTo>
                  <a:pt x="568" y="1039"/>
                  <a:pt x="571" y="1040"/>
                  <a:pt x="576" y="1041"/>
                </a:cubicBezTo>
                <a:cubicBezTo>
                  <a:pt x="578" y="1039"/>
                  <a:pt x="579" y="1039"/>
                  <a:pt x="581" y="1039"/>
                </a:cubicBezTo>
                <a:cubicBezTo>
                  <a:pt x="581" y="1039"/>
                  <a:pt x="582" y="1039"/>
                  <a:pt x="582" y="1039"/>
                </a:cubicBezTo>
                <a:lnTo>
                  <a:pt x="582" y="1039"/>
                </a:lnTo>
                <a:cubicBezTo>
                  <a:pt x="582" y="1038"/>
                  <a:pt x="581" y="1037"/>
                  <a:pt x="581" y="1036"/>
                </a:cubicBezTo>
                <a:cubicBezTo>
                  <a:pt x="598" y="1036"/>
                  <a:pt x="609" y="1036"/>
                  <a:pt x="626" y="1030"/>
                </a:cubicBezTo>
                <a:lnTo>
                  <a:pt x="626" y="1036"/>
                </a:lnTo>
                <a:cubicBezTo>
                  <a:pt x="627" y="1033"/>
                  <a:pt x="628" y="1032"/>
                  <a:pt x="630" y="1032"/>
                </a:cubicBezTo>
                <a:cubicBezTo>
                  <a:pt x="634" y="1032"/>
                  <a:pt x="638" y="1037"/>
                  <a:pt x="646" y="1037"/>
                </a:cubicBezTo>
                <a:cubicBezTo>
                  <a:pt x="648" y="1037"/>
                  <a:pt x="651" y="1036"/>
                  <a:pt x="653" y="1036"/>
                </a:cubicBezTo>
                <a:cubicBezTo>
                  <a:pt x="692" y="1024"/>
                  <a:pt x="753" y="975"/>
                  <a:pt x="797" y="941"/>
                </a:cubicBezTo>
                <a:cubicBezTo>
                  <a:pt x="797" y="925"/>
                  <a:pt x="808" y="914"/>
                  <a:pt x="819" y="897"/>
                </a:cubicBezTo>
                <a:lnTo>
                  <a:pt x="830" y="903"/>
                </a:lnTo>
                <a:lnTo>
                  <a:pt x="836" y="892"/>
                </a:lnTo>
                <a:cubicBezTo>
                  <a:pt x="843" y="892"/>
                  <a:pt x="851" y="879"/>
                  <a:pt x="855" y="879"/>
                </a:cubicBezTo>
                <a:cubicBezTo>
                  <a:pt x="857" y="879"/>
                  <a:pt x="858" y="882"/>
                  <a:pt x="858" y="892"/>
                </a:cubicBezTo>
                <a:cubicBezTo>
                  <a:pt x="875" y="875"/>
                  <a:pt x="880" y="864"/>
                  <a:pt x="886" y="842"/>
                </a:cubicBezTo>
                <a:cubicBezTo>
                  <a:pt x="891" y="836"/>
                  <a:pt x="880" y="831"/>
                  <a:pt x="886" y="820"/>
                </a:cubicBezTo>
                <a:cubicBezTo>
                  <a:pt x="891" y="820"/>
                  <a:pt x="886" y="831"/>
                  <a:pt x="891" y="831"/>
                </a:cubicBezTo>
                <a:cubicBezTo>
                  <a:pt x="919" y="803"/>
                  <a:pt x="886" y="781"/>
                  <a:pt x="897" y="753"/>
                </a:cubicBezTo>
                <a:lnTo>
                  <a:pt x="897" y="750"/>
                </a:lnTo>
                <a:lnTo>
                  <a:pt x="897" y="750"/>
                </a:lnTo>
                <a:cubicBezTo>
                  <a:pt x="896" y="751"/>
                  <a:pt x="894" y="752"/>
                  <a:pt x="891" y="753"/>
                </a:cubicBezTo>
                <a:cubicBezTo>
                  <a:pt x="880" y="748"/>
                  <a:pt x="891" y="737"/>
                  <a:pt x="880" y="737"/>
                </a:cubicBezTo>
                <a:cubicBezTo>
                  <a:pt x="886" y="731"/>
                  <a:pt x="880" y="726"/>
                  <a:pt x="880" y="720"/>
                </a:cubicBezTo>
                <a:cubicBezTo>
                  <a:pt x="891" y="709"/>
                  <a:pt x="886" y="698"/>
                  <a:pt x="897" y="692"/>
                </a:cubicBezTo>
                <a:cubicBezTo>
                  <a:pt x="897" y="681"/>
                  <a:pt x="886" y="676"/>
                  <a:pt x="886" y="665"/>
                </a:cubicBezTo>
                <a:cubicBezTo>
                  <a:pt x="889" y="661"/>
                  <a:pt x="891" y="661"/>
                  <a:pt x="892" y="661"/>
                </a:cubicBezTo>
                <a:cubicBezTo>
                  <a:pt x="893" y="661"/>
                  <a:pt x="893" y="662"/>
                  <a:pt x="894" y="662"/>
                </a:cubicBezTo>
                <a:cubicBezTo>
                  <a:pt x="894" y="662"/>
                  <a:pt x="895" y="660"/>
                  <a:pt x="897" y="654"/>
                </a:cubicBezTo>
                <a:lnTo>
                  <a:pt x="891" y="654"/>
                </a:lnTo>
                <a:cubicBezTo>
                  <a:pt x="891" y="648"/>
                  <a:pt x="897" y="648"/>
                  <a:pt x="897" y="648"/>
                </a:cubicBezTo>
                <a:cubicBezTo>
                  <a:pt x="897" y="643"/>
                  <a:pt x="891" y="643"/>
                  <a:pt x="897" y="626"/>
                </a:cubicBezTo>
                <a:lnTo>
                  <a:pt x="908" y="637"/>
                </a:lnTo>
                <a:lnTo>
                  <a:pt x="908" y="615"/>
                </a:lnTo>
                <a:cubicBezTo>
                  <a:pt x="913" y="615"/>
                  <a:pt x="908" y="621"/>
                  <a:pt x="908" y="621"/>
                </a:cubicBezTo>
                <a:cubicBezTo>
                  <a:pt x="919" y="615"/>
                  <a:pt x="908" y="609"/>
                  <a:pt x="908" y="609"/>
                </a:cubicBezTo>
                <a:cubicBezTo>
                  <a:pt x="908" y="609"/>
                  <a:pt x="903" y="612"/>
                  <a:pt x="898" y="612"/>
                </a:cubicBezTo>
                <a:cubicBezTo>
                  <a:pt x="895" y="612"/>
                  <a:pt x="893" y="611"/>
                  <a:pt x="891" y="609"/>
                </a:cubicBezTo>
                <a:cubicBezTo>
                  <a:pt x="891" y="598"/>
                  <a:pt x="886" y="593"/>
                  <a:pt x="891" y="593"/>
                </a:cubicBezTo>
                <a:lnTo>
                  <a:pt x="897" y="598"/>
                </a:lnTo>
                <a:cubicBezTo>
                  <a:pt x="891" y="587"/>
                  <a:pt x="891" y="593"/>
                  <a:pt x="897" y="582"/>
                </a:cubicBezTo>
                <a:lnTo>
                  <a:pt x="908" y="582"/>
                </a:lnTo>
                <a:cubicBezTo>
                  <a:pt x="897" y="571"/>
                  <a:pt x="908" y="560"/>
                  <a:pt x="913" y="543"/>
                </a:cubicBezTo>
                <a:cubicBezTo>
                  <a:pt x="913" y="538"/>
                  <a:pt x="908" y="538"/>
                  <a:pt x="908" y="538"/>
                </a:cubicBezTo>
                <a:cubicBezTo>
                  <a:pt x="897" y="543"/>
                  <a:pt x="897" y="543"/>
                  <a:pt x="891" y="543"/>
                </a:cubicBezTo>
                <a:cubicBezTo>
                  <a:pt x="908" y="538"/>
                  <a:pt x="880" y="532"/>
                  <a:pt x="891" y="515"/>
                </a:cubicBezTo>
                <a:cubicBezTo>
                  <a:pt x="897" y="515"/>
                  <a:pt x="897" y="526"/>
                  <a:pt x="897" y="526"/>
                </a:cubicBezTo>
                <a:cubicBezTo>
                  <a:pt x="897" y="515"/>
                  <a:pt x="913" y="515"/>
                  <a:pt x="908" y="515"/>
                </a:cubicBezTo>
                <a:cubicBezTo>
                  <a:pt x="908" y="504"/>
                  <a:pt x="891" y="510"/>
                  <a:pt x="897" y="499"/>
                </a:cubicBezTo>
                <a:lnTo>
                  <a:pt x="897" y="499"/>
                </a:lnTo>
                <a:lnTo>
                  <a:pt x="897" y="504"/>
                </a:lnTo>
                <a:cubicBezTo>
                  <a:pt x="908" y="499"/>
                  <a:pt x="897" y="482"/>
                  <a:pt x="913" y="482"/>
                </a:cubicBezTo>
                <a:cubicBezTo>
                  <a:pt x="913" y="482"/>
                  <a:pt x="919" y="482"/>
                  <a:pt x="919" y="488"/>
                </a:cubicBezTo>
                <a:cubicBezTo>
                  <a:pt x="920" y="492"/>
                  <a:pt x="921" y="494"/>
                  <a:pt x="921" y="494"/>
                </a:cubicBezTo>
                <a:cubicBezTo>
                  <a:pt x="922" y="494"/>
                  <a:pt x="920" y="482"/>
                  <a:pt x="924" y="482"/>
                </a:cubicBezTo>
                <a:cubicBezTo>
                  <a:pt x="919" y="482"/>
                  <a:pt x="919" y="471"/>
                  <a:pt x="924" y="460"/>
                </a:cubicBezTo>
                <a:lnTo>
                  <a:pt x="919" y="460"/>
                </a:lnTo>
                <a:cubicBezTo>
                  <a:pt x="910" y="454"/>
                  <a:pt x="911" y="452"/>
                  <a:pt x="915" y="452"/>
                </a:cubicBezTo>
                <a:cubicBezTo>
                  <a:pt x="918" y="452"/>
                  <a:pt x="923" y="453"/>
                  <a:pt x="928" y="453"/>
                </a:cubicBezTo>
                <a:cubicBezTo>
                  <a:pt x="932" y="453"/>
                  <a:pt x="935" y="452"/>
                  <a:pt x="935" y="449"/>
                </a:cubicBezTo>
                <a:cubicBezTo>
                  <a:pt x="958" y="383"/>
                  <a:pt x="958" y="394"/>
                  <a:pt x="958" y="388"/>
                </a:cubicBezTo>
                <a:cubicBezTo>
                  <a:pt x="958" y="383"/>
                  <a:pt x="963" y="372"/>
                  <a:pt x="963" y="366"/>
                </a:cubicBezTo>
                <a:cubicBezTo>
                  <a:pt x="969" y="366"/>
                  <a:pt x="969" y="360"/>
                  <a:pt x="985" y="355"/>
                </a:cubicBezTo>
                <a:cubicBezTo>
                  <a:pt x="974" y="344"/>
                  <a:pt x="991" y="333"/>
                  <a:pt x="974" y="327"/>
                </a:cubicBezTo>
                <a:lnTo>
                  <a:pt x="974" y="327"/>
                </a:lnTo>
                <a:cubicBezTo>
                  <a:pt x="969" y="338"/>
                  <a:pt x="985" y="338"/>
                  <a:pt x="974" y="355"/>
                </a:cubicBezTo>
                <a:lnTo>
                  <a:pt x="969" y="344"/>
                </a:lnTo>
                <a:cubicBezTo>
                  <a:pt x="969" y="338"/>
                  <a:pt x="963" y="327"/>
                  <a:pt x="969" y="316"/>
                </a:cubicBezTo>
                <a:lnTo>
                  <a:pt x="963" y="316"/>
                </a:lnTo>
                <a:cubicBezTo>
                  <a:pt x="958" y="305"/>
                  <a:pt x="946" y="300"/>
                  <a:pt x="946" y="283"/>
                </a:cubicBezTo>
                <a:cubicBezTo>
                  <a:pt x="958" y="283"/>
                  <a:pt x="958" y="288"/>
                  <a:pt x="958" y="300"/>
                </a:cubicBezTo>
                <a:cubicBezTo>
                  <a:pt x="963" y="288"/>
                  <a:pt x="958" y="288"/>
                  <a:pt x="958" y="272"/>
                </a:cubicBezTo>
                <a:lnTo>
                  <a:pt x="958" y="272"/>
                </a:lnTo>
                <a:lnTo>
                  <a:pt x="960" y="278"/>
                </a:lnTo>
                <a:lnTo>
                  <a:pt x="960" y="278"/>
                </a:lnTo>
                <a:cubicBezTo>
                  <a:pt x="960" y="274"/>
                  <a:pt x="961" y="272"/>
                  <a:pt x="958" y="272"/>
                </a:cubicBezTo>
                <a:cubicBezTo>
                  <a:pt x="941" y="272"/>
                  <a:pt x="958" y="255"/>
                  <a:pt x="946" y="250"/>
                </a:cubicBezTo>
                <a:cubicBezTo>
                  <a:pt x="941" y="222"/>
                  <a:pt x="930" y="222"/>
                  <a:pt x="913" y="217"/>
                </a:cubicBezTo>
                <a:cubicBezTo>
                  <a:pt x="913" y="205"/>
                  <a:pt x="919" y="205"/>
                  <a:pt x="919" y="205"/>
                </a:cubicBezTo>
                <a:lnTo>
                  <a:pt x="919" y="205"/>
                </a:lnTo>
                <a:cubicBezTo>
                  <a:pt x="913" y="217"/>
                  <a:pt x="919" y="217"/>
                  <a:pt x="930" y="217"/>
                </a:cubicBezTo>
                <a:cubicBezTo>
                  <a:pt x="930" y="205"/>
                  <a:pt x="935" y="194"/>
                  <a:pt x="941" y="194"/>
                </a:cubicBezTo>
                <a:cubicBezTo>
                  <a:pt x="939" y="190"/>
                  <a:pt x="938" y="188"/>
                  <a:pt x="937" y="188"/>
                </a:cubicBezTo>
                <a:cubicBezTo>
                  <a:pt x="935" y="188"/>
                  <a:pt x="934" y="195"/>
                  <a:pt x="932" y="195"/>
                </a:cubicBezTo>
                <a:cubicBezTo>
                  <a:pt x="931" y="195"/>
                  <a:pt x="931" y="195"/>
                  <a:pt x="930" y="194"/>
                </a:cubicBezTo>
                <a:lnTo>
                  <a:pt x="919" y="172"/>
                </a:lnTo>
                <a:cubicBezTo>
                  <a:pt x="915" y="176"/>
                  <a:pt x="914" y="183"/>
                  <a:pt x="912" y="183"/>
                </a:cubicBezTo>
                <a:cubicBezTo>
                  <a:pt x="911" y="183"/>
                  <a:pt x="909" y="181"/>
                  <a:pt x="908" y="178"/>
                </a:cubicBezTo>
                <a:cubicBezTo>
                  <a:pt x="902" y="172"/>
                  <a:pt x="902" y="167"/>
                  <a:pt x="902" y="161"/>
                </a:cubicBezTo>
                <a:cubicBezTo>
                  <a:pt x="906" y="161"/>
                  <a:pt x="907" y="156"/>
                  <a:pt x="908" y="156"/>
                </a:cubicBezTo>
                <a:cubicBezTo>
                  <a:pt x="908" y="156"/>
                  <a:pt x="908" y="158"/>
                  <a:pt x="908" y="161"/>
                </a:cubicBezTo>
                <a:lnTo>
                  <a:pt x="908" y="161"/>
                </a:lnTo>
                <a:cubicBezTo>
                  <a:pt x="908" y="150"/>
                  <a:pt x="908" y="145"/>
                  <a:pt x="902" y="145"/>
                </a:cubicBezTo>
                <a:cubicBezTo>
                  <a:pt x="902" y="149"/>
                  <a:pt x="901" y="150"/>
                  <a:pt x="900" y="150"/>
                </a:cubicBezTo>
                <a:cubicBezTo>
                  <a:pt x="896" y="150"/>
                  <a:pt x="889" y="142"/>
                  <a:pt x="884" y="142"/>
                </a:cubicBezTo>
                <a:cubicBezTo>
                  <a:pt x="882" y="142"/>
                  <a:pt x="881" y="143"/>
                  <a:pt x="880" y="145"/>
                </a:cubicBezTo>
                <a:lnTo>
                  <a:pt x="880" y="134"/>
                </a:lnTo>
                <a:cubicBezTo>
                  <a:pt x="880" y="122"/>
                  <a:pt x="875" y="117"/>
                  <a:pt x="880" y="117"/>
                </a:cubicBezTo>
                <a:cubicBezTo>
                  <a:pt x="875" y="117"/>
                  <a:pt x="875" y="111"/>
                  <a:pt x="875" y="106"/>
                </a:cubicBezTo>
                <a:cubicBezTo>
                  <a:pt x="863" y="106"/>
                  <a:pt x="863" y="111"/>
                  <a:pt x="863" y="111"/>
                </a:cubicBezTo>
                <a:lnTo>
                  <a:pt x="852" y="95"/>
                </a:lnTo>
                <a:cubicBezTo>
                  <a:pt x="852" y="89"/>
                  <a:pt x="863" y="84"/>
                  <a:pt x="863" y="84"/>
                </a:cubicBezTo>
                <a:cubicBezTo>
                  <a:pt x="860" y="84"/>
                  <a:pt x="856" y="86"/>
                  <a:pt x="852" y="86"/>
                </a:cubicBezTo>
                <a:cubicBezTo>
                  <a:pt x="851" y="86"/>
                  <a:pt x="849" y="86"/>
                  <a:pt x="847" y="84"/>
                </a:cubicBezTo>
                <a:cubicBezTo>
                  <a:pt x="858" y="84"/>
                  <a:pt x="836" y="67"/>
                  <a:pt x="858" y="62"/>
                </a:cubicBezTo>
                <a:cubicBezTo>
                  <a:pt x="858" y="45"/>
                  <a:pt x="847" y="39"/>
                  <a:pt x="830" y="34"/>
                </a:cubicBezTo>
                <a:cubicBezTo>
                  <a:pt x="825" y="34"/>
                  <a:pt x="836" y="45"/>
                  <a:pt x="830" y="45"/>
                </a:cubicBezTo>
                <a:cubicBezTo>
                  <a:pt x="820" y="41"/>
                  <a:pt x="812" y="40"/>
                  <a:pt x="805" y="40"/>
                </a:cubicBezTo>
                <a:cubicBezTo>
                  <a:pt x="798" y="40"/>
                  <a:pt x="792" y="41"/>
                  <a:pt x="786" y="41"/>
                </a:cubicBezTo>
                <a:cubicBezTo>
                  <a:pt x="782" y="41"/>
                  <a:pt x="779" y="41"/>
                  <a:pt x="775" y="39"/>
                </a:cubicBezTo>
                <a:lnTo>
                  <a:pt x="775" y="45"/>
                </a:lnTo>
                <a:lnTo>
                  <a:pt x="753" y="45"/>
                </a:lnTo>
                <a:cubicBezTo>
                  <a:pt x="764" y="39"/>
                  <a:pt x="753" y="12"/>
                  <a:pt x="736" y="12"/>
                </a:cubicBezTo>
                <a:cubicBezTo>
                  <a:pt x="736" y="17"/>
                  <a:pt x="742" y="28"/>
                  <a:pt x="736" y="34"/>
                </a:cubicBezTo>
                <a:lnTo>
                  <a:pt x="720" y="34"/>
                </a:lnTo>
                <a:cubicBezTo>
                  <a:pt x="712" y="34"/>
                  <a:pt x="709" y="22"/>
                  <a:pt x="705" y="22"/>
                </a:cubicBezTo>
                <a:cubicBezTo>
                  <a:pt x="703" y="22"/>
                  <a:pt x="700" y="24"/>
                  <a:pt x="697" y="28"/>
                </a:cubicBezTo>
                <a:lnTo>
                  <a:pt x="692" y="6"/>
                </a:lnTo>
                <a:lnTo>
                  <a:pt x="692" y="12"/>
                </a:lnTo>
                <a:cubicBezTo>
                  <a:pt x="692" y="15"/>
                  <a:pt x="689" y="15"/>
                  <a:pt x="685" y="15"/>
                </a:cubicBezTo>
                <a:cubicBezTo>
                  <a:pt x="681" y="15"/>
                  <a:pt x="675" y="15"/>
                  <a:pt x="670" y="17"/>
                </a:cubicBezTo>
                <a:cubicBezTo>
                  <a:pt x="659" y="17"/>
                  <a:pt x="653" y="17"/>
                  <a:pt x="653" y="12"/>
                </a:cubicBezTo>
                <a:lnTo>
                  <a:pt x="653" y="12"/>
                </a:lnTo>
                <a:cubicBezTo>
                  <a:pt x="653" y="17"/>
                  <a:pt x="659" y="28"/>
                  <a:pt x="642" y="28"/>
                </a:cubicBezTo>
                <a:cubicBezTo>
                  <a:pt x="642" y="12"/>
                  <a:pt x="626" y="17"/>
                  <a:pt x="626" y="12"/>
                </a:cubicBezTo>
                <a:cubicBezTo>
                  <a:pt x="618" y="12"/>
                  <a:pt x="613" y="9"/>
                  <a:pt x="611" y="9"/>
                </a:cubicBezTo>
                <a:cubicBezTo>
                  <a:pt x="610" y="9"/>
                  <a:pt x="609" y="10"/>
                  <a:pt x="609" y="12"/>
                </a:cubicBezTo>
                <a:lnTo>
                  <a:pt x="609" y="1"/>
                </a:lnTo>
                <a:cubicBezTo>
                  <a:pt x="609" y="12"/>
                  <a:pt x="598" y="12"/>
                  <a:pt x="581" y="12"/>
                </a:cubicBezTo>
                <a:cubicBezTo>
                  <a:pt x="581" y="4"/>
                  <a:pt x="580" y="1"/>
                  <a:pt x="577" y="1"/>
                </a:cubicBezTo>
                <a:cubicBezTo>
                  <a:pt x="575" y="1"/>
                  <a:pt x="571" y="4"/>
                  <a:pt x="567" y="4"/>
                </a:cubicBezTo>
                <a:cubicBezTo>
                  <a:pt x="564" y="4"/>
                  <a:pt x="562" y="3"/>
                  <a:pt x="5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37" name="Google Shape;2237;p41"/>
          <p:cNvSpPr/>
          <p:nvPr/>
        </p:nvSpPr>
        <p:spPr>
          <a:xfrm>
            <a:off x="8342363" y="1319015"/>
            <a:ext cx="80367" cy="86685"/>
          </a:xfrm>
          <a:custGeom>
            <a:avLst/>
            <a:gdLst/>
            <a:ahLst/>
            <a:cxnLst/>
            <a:rect l="l" t="t" r="r" b="b"/>
            <a:pathLst>
              <a:path w="991" h="1069" extrusionOk="0">
                <a:moveTo>
                  <a:pt x="880" y="134"/>
                </a:moveTo>
                <a:cubicBezTo>
                  <a:pt x="880" y="134"/>
                  <a:pt x="886" y="134"/>
                  <a:pt x="886" y="139"/>
                </a:cubicBezTo>
                <a:cubicBezTo>
                  <a:pt x="891" y="134"/>
                  <a:pt x="880" y="134"/>
                  <a:pt x="880" y="134"/>
                </a:cubicBezTo>
                <a:close/>
                <a:moveTo>
                  <a:pt x="960" y="278"/>
                </a:moveTo>
                <a:cubicBezTo>
                  <a:pt x="961" y="279"/>
                  <a:pt x="961" y="281"/>
                  <a:pt x="963" y="283"/>
                </a:cubicBezTo>
                <a:lnTo>
                  <a:pt x="960" y="278"/>
                </a:lnTo>
                <a:close/>
                <a:moveTo>
                  <a:pt x="913" y="526"/>
                </a:moveTo>
                <a:cubicBezTo>
                  <a:pt x="911" y="526"/>
                  <a:pt x="906" y="528"/>
                  <a:pt x="903" y="528"/>
                </a:cubicBezTo>
                <a:lnTo>
                  <a:pt x="903" y="528"/>
                </a:lnTo>
                <a:cubicBezTo>
                  <a:pt x="901" y="528"/>
                  <a:pt x="899" y="527"/>
                  <a:pt x="897" y="526"/>
                </a:cubicBezTo>
                <a:lnTo>
                  <a:pt x="897" y="526"/>
                </a:lnTo>
                <a:cubicBezTo>
                  <a:pt x="897" y="528"/>
                  <a:pt x="898" y="529"/>
                  <a:pt x="900" y="529"/>
                </a:cubicBezTo>
                <a:cubicBezTo>
                  <a:pt x="901" y="529"/>
                  <a:pt x="902" y="529"/>
                  <a:pt x="903" y="528"/>
                </a:cubicBezTo>
                <a:lnTo>
                  <a:pt x="903" y="528"/>
                </a:lnTo>
                <a:cubicBezTo>
                  <a:pt x="915" y="532"/>
                  <a:pt x="920" y="534"/>
                  <a:pt x="924" y="543"/>
                </a:cubicBezTo>
                <a:lnTo>
                  <a:pt x="924" y="532"/>
                </a:lnTo>
                <a:lnTo>
                  <a:pt x="913" y="532"/>
                </a:lnTo>
                <a:lnTo>
                  <a:pt x="913" y="526"/>
                </a:lnTo>
                <a:close/>
                <a:moveTo>
                  <a:pt x="897" y="737"/>
                </a:moveTo>
                <a:cubicBezTo>
                  <a:pt x="891" y="737"/>
                  <a:pt x="895" y="740"/>
                  <a:pt x="897" y="744"/>
                </a:cubicBezTo>
                <a:lnTo>
                  <a:pt x="897" y="744"/>
                </a:lnTo>
                <a:lnTo>
                  <a:pt x="897" y="737"/>
                </a:lnTo>
                <a:close/>
                <a:moveTo>
                  <a:pt x="897" y="744"/>
                </a:moveTo>
                <a:lnTo>
                  <a:pt x="897" y="750"/>
                </a:lnTo>
                <a:lnTo>
                  <a:pt x="897" y="750"/>
                </a:lnTo>
                <a:cubicBezTo>
                  <a:pt x="898" y="748"/>
                  <a:pt x="898" y="746"/>
                  <a:pt x="897" y="744"/>
                </a:cubicBezTo>
                <a:close/>
                <a:moveTo>
                  <a:pt x="836" y="892"/>
                </a:moveTo>
                <a:lnTo>
                  <a:pt x="840" y="894"/>
                </a:lnTo>
                <a:lnTo>
                  <a:pt x="840" y="894"/>
                </a:lnTo>
                <a:cubicBezTo>
                  <a:pt x="840" y="893"/>
                  <a:pt x="840" y="892"/>
                  <a:pt x="836" y="892"/>
                </a:cubicBezTo>
                <a:close/>
                <a:moveTo>
                  <a:pt x="840" y="894"/>
                </a:moveTo>
                <a:cubicBezTo>
                  <a:pt x="839" y="895"/>
                  <a:pt x="837" y="897"/>
                  <a:pt x="847" y="897"/>
                </a:cubicBezTo>
                <a:lnTo>
                  <a:pt x="840" y="894"/>
                </a:lnTo>
                <a:close/>
                <a:moveTo>
                  <a:pt x="270" y="1027"/>
                </a:moveTo>
                <a:cubicBezTo>
                  <a:pt x="270" y="1028"/>
                  <a:pt x="270" y="1029"/>
                  <a:pt x="271" y="1030"/>
                </a:cubicBezTo>
                <a:cubicBezTo>
                  <a:pt x="275" y="1030"/>
                  <a:pt x="279" y="1030"/>
                  <a:pt x="281" y="1032"/>
                </a:cubicBezTo>
                <a:lnTo>
                  <a:pt x="281" y="1032"/>
                </a:lnTo>
                <a:cubicBezTo>
                  <a:pt x="279" y="1029"/>
                  <a:pt x="275" y="1028"/>
                  <a:pt x="270" y="1027"/>
                </a:cubicBezTo>
                <a:close/>
                <a:moveTo>
                  <a:pt x="281" y="1032"/>
                </a:moveTo>
                <a:lnTo>
                  <a:pt x="281" y="1032"/>
                </a:lnTo>
                <a:cubicBezTo>
                  <a:pt x="282" y="1033"/>
                  <a:pt x="282" y="1034"/>
                  <a:pt x="282" y="1036"/>
                </a:cubicBezTo>
                <a:cubicBezTo>
                  <a:pt x="282" y="1034"/>
                  <a:pt x="282" y="1033"/>
                  <a:pt x="281" y="1032"/>
                </a:cubicBezTo>
                <a:close/>
                <a:moveTo>
                  <a:pt x="582" y="1039"/>
                </a:moveTo>
                <a:cubicBezTo>
                  <a:pt x="584" y="1041"/>
                  <a:pt x="587" y="1041"/>
                  <a:pt x="587" y="1041"/>
                </a:cubicBezTo>
                <a:cubicBezTo>
                  <a:pt x="587" y="1041"/>
                  <a:pt x="585" y="1039"/>
                  <a:pt x="582" y="1039"/>
                </a:cubicBezTo>
                <a:close/>
                <a:moveTo>
                  <a:pt x="576" y="1041"/>
                </a:moveTo>
                <a:cubicBezTo>
                  <a:pt x="577" y="1043"/>
                  <a:pt x="577" y="1045"/>
                  <a:pt x="577" y="1046"/>
                </a:cubicBezTo>
                <a:lnTo>
                  <a:pt x="577" y="1046"/>
                </a:lnTo>
                <a:cubicBezTo>
                  <a:pt x="577" y="1045"/>
                  <a:pt x="577" y="1043"/>
                  <a:pt x="576" y="1041"/>
                </a:cubicBezTo>
                <a:close/>
                <a:moveTo>
                  <a:pt x="577" y="1046"/>
                </a:moveTo>
                <a:cubicBezTo>
                  <a:pt x="577" y="1052"/>
                  <a:pt x="568" y="1053"/>
                  <a:pt x="559" y="1058"/>
                </a:cubicBezTo>
                <a:cubicBezTo>
                  <a:pt x="568" y="1058"/>
                  <a:pt x="577" y="1054"/>
                  <a:pt x="577" y="1046"/>
                </a:cubicBezTo>
                <a:close/>
                <a:moveTo>
                  <a:pt x="559" y="1"/>
                </a:moveTo>
                <a:cubicBezTo>
                  <a:pt x="559" y="12"/>
                  <a:pt x="543" y="6"/>
                  <a:pt x="543" y="17"/>
                </a:cubicBezTo>
                <a:cubicBezTo>
                  <a:pt x="531" y="17"/>
                  <a:pt x="531" y="6"/>
                  <a:pt x="526" y="6"/>
                </a:cubicBezTo>
                <a:lnTo>
                  <a:pt x="526" y="12"/>
                </a:lnTo>
                <a:cubicBezTo>
                  <a:pt x="520" y="6"/>
                  <a:pt x="504" y="6"/>
                  <a:pt x="493" y="6"/>
                </a:cubicBezTo>
                <a:lnTo>
                  <a:pt x="487" y="17"/>
                </a:lnTo>
                <a:lnTo>
                  <a:pt x="476" y="12"/>
                </a:lnTo>
                <a:cubicBezTo>
                  <a:pt x="476" y="12"/>
                  <a:pt x="471" y="17"/>
                  <a:pt x="476" y="17"/>
                </a:cubicBezTo>
                <a:lnTo>
                  <a:pt x="465" y="28"/>
                </a:lnTo>
                <a:cubicBezTo>
                  <a:pt x="465" y="28"/>
                  <a:pt x="471" y="17"/>
                  <a:pt x="465" y="17"/>
                </a:cubicBezTo>
                <a:cubicBezTo>
                  <a:pt x="460" y="17"/>
                  <a:pt x="460" y="17"/>
                  <a:pt x="460" y="28"/>
                </a:cubicBezTo>
                <a:cubicBezTo>
                  <a:pt x="460" y="28"/>
                  <a:pt x="460" y="17"/>
                  <a:pt x="448" y="17"/>
                </a:cubicBezTo>
                <a:lnTo>
                  <a:pt x="448" y="28"/>
                </a:lnTo>
                <a:cubicBezTo>
                  <a:pt x="445" y="28"/>
                  <a:pt x="441" y="31"/>
                  <a:pt x="439" y="31"/>
                </a:cubicBezTo>
                <a:cubicBezTo>
                  <a:pt x="438" y="31"/>
                  <a:pt x="437" y="30"/>
                  <a:pt x="437" y="28"/>
                </a:cubicBezTo>
                <a:cubicBezTo>
                  <a:pt x="421" y="28"/>
                  <a:pt x="437" y="39"/>
                  <a:pt x="421" y="39"/>
                </a:cubicBezTo>
                <a:cubicBezTo>
                  <a:pt x="421" y="39"/>
                  <a:pt x="432" y="39"/>
                  <a:pt x="421" y="34"/>
                </a:cubicBezTo>
                <a:cubicBezTo>
                  <a:pt x="421" y="34"/>
                  <a:pt x="415" y="34"/>
                  <a:pt x="421" y="28"/>
                </a:cubicBezTo>
                <a:lnTo>
                  <a:pt x="421" y="28"/>
                </a:lnTo>
                <a:cubicBezTo>
                  <a:pt x="410" y="34"/>
                  <a:pt x="421" y="34"/>
                  <a:pt x="410" y="39"/>
                </a:cubicBezTo>
                <a:cubicBezTo>
                  <a:pt x="410" y="34"/>
                  <a:pt x="410" y="34"/>
                  <a:pt x="415" y="34"/>
                </a:cubicBezTo>
                <a:lnTo>
                  <a:pt x="404" y="34"/>
                </a:lnTo>
                <a:cubicBezTo>
                  <a:pt x="393" y="34"/>
                  <a:pt x="383" y="33"/>
                  <a:pt x="373" y="33"/>
                </a:cubicBezTo>
                <a:cubicBezTo>
                  <a:pt x="350" y="33"/>
                  <a:pt x="330" y="36"/>
                  <a:pt x="310" y="56"/>
                </a:cubicBezTo>
                <a:cubicBezTo>
                  <a:pt x="305" y="56"/>
                  <a:pt x="310" y="51"/>
                  <a:pt x="310" y="39"/>
                </a:cubicBezTo>
                <a:lnTo>
                  <a:pt x="310" y="39"/>
                </a:lnTo>
                <a:cubicBezTo>
                  <a:pt x="294" y="67"/>
                  <a:pt x="271" y="56"/>
                  <a:pt x="249" y="67"/>
                </a:cubicBezTo>
                <a:lnTo>
                  <a:pt x="255" y="73"/>
                </a:lnTo>
                <a:cubicBezTo>
                  <a:pt x="216" y="84"/>
                  <a:pt x="194" y="122"/>
                  <a:pt x="161" y="150"/>
                </a:cubicBezTo>
                <a:lnTo>
                  <a:pt x="166" y="150"/>
                </a:lnTo>
                <a:cubicBezTo>
                  <a:pt x="166" y="156"/>
                  <a:pt x="161" y="167"/>
                  <a:pt x="161" y="172"/>
                </a:cubicBezTo>
                <a:cubicBezTo>
                  <a:pt x="161" y="172"/>
                  <a:pt x="158" y="165"/>
                  <a:pt x="153" y="165"/>
                </a:cubicBezTo>
                <a:cubicBezTo>
                  <a:pt x="151" y="165"/>
                  <a:pt x="148" y="167"/>
                  <a:pt x="144" y="172"/>
                </a:cubicBezTo>
                <a:lnTo>
                  <a:pt x="155" y="172"/>
                </a:lnTo>
                <a:cubicBezTo>
                  <a:pt x="116" y="194"/>
                  <a:pt x="83" y="261"/>
                  <a:pt x="56" y="311"/>
                </a:cubicBezTo>
                <a:cubicBezTo>
                  <a:pt x="33" y="388"/>
                  <a:pt x="6" y="471"/>
                  <a:pt x="17" y="543"/>
                </a:cubicBezTo>
                <a:cubicBezTo>
                  <a:pt x="17" y="538"/>
                  <a:pt x="19" y="537"/>
                  <a:pt x="21" y="537"/>
                </a:cubicBezTo>
                <a:cubicBezTo>
                  <a:pt x="24" y="537"/>
                  <a:pt x="28" y="540"/>
                  <a:pt x="28" y="543"/>
                </a:cubicBezTo>
                <a:cubicBezTo>
                  <a:pt x="0" y="571"/>
                  <a:pt x="33" y="587"/>
                  <a:pt x="22" y="615"/>
                </a:cubicBezTo>
                <a:cubicBezTo>
                  <a:pt x="33" y="654"/>
                  <a:pt x="22" y="704"/>
                  <a:pt x="56" y="737"/>
                </a:cubicBezTo>
                <a:lnTo>
                  <a:pt x="50" y="737"/>
                </a:lnTo>
                <a:cubicBezTo>
                  <a:pt x="50" y="748"/>
                  <a:pt x="56" y="748"/>
                  <a:pt x="56" y="753"/>
                </a:cubicBezTo>
                <a:cubicBezTo>
                  <a:pt x="56" y="764"/>
                  <a:pt x="72" y="781"/>
                  <a:pt x="72" y="792"/>
                </a:cubicBezTo>
                <a:lnTo>
                  <a:pt x="78" y="792"/>
                </a:lnTo>
                <a:cubicBezTo>
                  <a:pt x="83" y="803"/>
                  <a:pt x="72" y="803"/>
                  <a:pt x="83" y="809"/>
                </a:cubicBezTo>
                <a:lnTo>
                  <a:pt x="78" y="809"/>
                </a:lnTo>
                <a:lnTo>
                  <a:pt x="89" y="814"/>
                </a:lnTo>
                <a:cubicBezTo>
                  <a:pt x="78" y="820"/>
                  <a:pt x="105" y="842"/>
                  <a:pt x="100" y="847"/>
                </a:cubicBezTo>
                <a:cubicBezTo>
                  <a:pt x="105" y="858"/>
                  <a:pt x="128" y="875"/>
                  <a:pt x="133" y="892"/>
                </a:cubicBezTo>
                <a:cubicBezTo>
                  <a:pt x="128" y="897"/>
                  <a:pt x="139" y="919"/>
                  <a:pt x="155" y="930"/>
                </a:cubicBezTo>
                <a:cubicBezTo>
                  <a:pt x="172" y="953"/>
                  <a:pt x="211" y="986"/>
                  <a:pt x="244" y="1008"/>
                </a:cubicBezTo>
                <a:lnTo>
                  <a:pt x="249" y="1002"/>
                </a:lnTo>
                <a:lnTo>
                  <a:pt x="255" y="1008"/>
                </a:lnTo>
                <a:lnTo>
                  <a:pt x="255" y="1013"/>
                </a:lnTo>
                <a:cubicBezTo>
                  <a:pt x="255" y="1022"/>
                  <a:pt x="263" y="1025"/>
                  <a:pt x="270" y="1027"/>
                </a:cubicBezTo>
                <a:lnTo>
                  <a:pt x="270" y="1027"/>
                </a:lnTo>
                <a:cubicBezTo>
                  <a:pt x="270" y="1024"/>
                  <a:pt x="272" y="1021"/>
                  <a:pt x="275" y="1021"/>
                </a:cubicBezTo>
                <a:cubicBezTo>
                  <a:pt x="277" y="1021"/>
                  <a:pt x="280" y="1023"/>
                  <a:pt x="282" y="1030"/>
                </a:cubicBezTo>
                <a:lnTo>
                  <a:pt x="294" y="1030"/>
                </a:lnTo>
                <a:cubicBezTo>
                  <a:pt x="294" y="1036"/>
                  <a:pt x="299" y="1041"/>
                  <a:pt x="294" y="1052"/>
                </a:cubicBezTo>
                <a:cubicBezTo>
                  <a:pt x="310" y="1058"/>
                  <a:pt x="327" y="1059"/>
                  <a:pt x="343" y="1059"/>
                </a:cubicBezTo>
                <a:cubicBezTo>
                  <a:pt x="360" y="1059"/>
                  <a:pt x="377" y="1058"/>
                  <a:pt x="393" y="1058"/>
                </a:cubicBezTo>
                <a:cubicBezTo>
                  <a:pt x="388" y="1063"/>
                  <a:pt x="421" y="1058"/>
                  <a:pt x="415" y="1069"/>
                </a:cubicBezTo>
                <a:cubicBezTo>
                  <a:pt x="437" y="1063"/>
                  <a:pt x="410" y="1058"/>
                  <a:pt x="421" y="1052"/>
                </a:cubicBezTo>
                <a:cubicBezTo>
                  <a:pt x="428" y="1052"/>
                  <a:pt x="433" y="1047"/>
                  <a:pt x="436" y="1047"/>
                </a:cubicBezTo>
                <a:cubicBezTo>
                  <a:pt x="437" y="1047"/>
                  <a:pt x="437" y="1048"/>
                  <a:pt x="437" y="1052"/>
                </a:cubicBezTo>
                <a:cubicBezTo>
                  <a:pt x="437" y="1058"/>
                  <a:pt x="443" y="1058"/>
                  <a:pt x="437" y="1058"/>
                </a:cubicBezTo>
                <a:lnTo>
                  <a:pt x="448" y="1058"/>
                </a:lnTo>
                <a:lnTo>
                  <a:pt x="448" y="1063"/>
                </a:lnTo>
                <a:cubicBezTo>
                  <a:pt x="456" y="1060"/>
                  <a:pt x="463" y="1059"/>
                  <a:pt x="470" y="1059"/>
                </a:cubicBezTo>
                <a:cubicBezTo>
                  <a:pt x="481" y="1059"/>
                  <a:pt x="492" y="1062"/>
                  <a:pt x="502" y="1062"/>
                </a:cubicBezTo>
                <a:cubicBezTo>
                  <a:pt x="508" y="1062"/>
                  <a:pt x="514" y="1061"/>
                  <a:pt x="520" y="1058"/>
                </a:cubicBezTo>
                <a:cubicBezTo>
                  <a:pt x="520" y="1055"/>
                  <a:pt x="519" y="1055"/>
                  <a:pt x="518" y="1055"/>
                </a:cubicBezTo>
                <a:cubicBezTo>
                  <a:pt x="516" y="1055"/>
                  <a:pt x="515" y="1055"/>
                  <a:pt x="515" y="1052"/>
                </a:cubicBezTo>
                <a:cubicBezTo>
                  <a:pt x="520" y="1047"/>
                  <a:pt x="524" y="1046"/>
                  <a:pt x="527" y="1046"/>
                </a:cubicBezTo>
                <a:cubicBezTo>
                  <a:pt x="530" y="1046"/>
                  <a:pt x="534" y="1048"/>
                  <a:pt x="538" y="1048"/>
                </a:cubicBezTo>
                <a:cubicBezTo>
                  <a:pt x="542" y="1048"/>
                  <a:pt x="547" y="1046"/>
                  <a:pt x="554" y="1041"/>
                </a:cubicBezTo>
                <a:lnTo>
                  <a:pt x="554" y="1052"/>
                </a:lnTo>
                <a:cubicBezTo>
                  <a:pt x="558" y="1044"/>
                  <a:pt x="559" y="1039"/>
                  <a:pt x="566" y="1039"/>
                </a:cubicBezTo>
                <a:cubicBezTo>
                  <a:pt x="568" y="1039"/>
                  <a:pt x="571" y="1040"/>
                  <a:pt x="576" y="1041"/>
                </a:cubicBezTo>
                <a:cubicBezTo>
                  <a:pt x="578" y="1039"/>
                  <a:pt x="579" y="1039"/>
                  <a:pt x="581" y="1039"/>
                </a:cubicBezTo>
                <a:cubicBezTo>
                  <a:pt x="581" y="1039"/>
                  <a:pt x="582" y="1039"/>
                  <a:pt x="582" y="1039"/>
                </a:cubicBezTo>
                <a:lnTo>
                  <a:pt x="582" y="1039"/>
                </a:lnTo>
                <a:cubicBezTo>
                  <a:pt x="582" y="1038"/>
                  <a:pt x="581" y="1037"/>
                  <a:pt x="581" y="1036"/>
                </a:cubicBezTo>
                <a:cubicBezTo>
                  <a:pt x="598" y="1036"/>
                  <a:pt x="609" y="1036"/>
                  <a:pt x="626" y="1030"/>
                </a:cubicBezTo>
                <a:lnTo>
                  <a:pt x="626" y="1036"/>
                </a:lnTo>
                <a:cubicBezTo>
                  <a:pt x="627" y="1033"/>
                  <a:pt x="628" y="1032"/>
                  <a:pt x="630" y="1032"/>
                </a:cubicBezTo>
                <a:cubicBezTo>
                  <a:pt x="634" y="1032"/>
                  <a:pt x="638" y="1037"/>
                  <a:pt x="646" y="1037"/>
                </a:cubicBezTo>
                <a:cubicBezTo>
                  <a:pt x="648" y="1037"/>
                  <a:pt x="651" y="1036"/>
                  <a:pt x="653" y="1036"/>
                </a:cubicBezTo>
                <a:cubicBezTo>
                  <a:pt x="692" y="1024"/>
                  <a:pt x="753" y="975"/>
                  <a:pt x="797" y="941"/>
                </a:cubicBezTo>
                <a:cubicBezTo>
                  <a:pt x="797" y="925"/>
                  <a:pt x="808" y="914"/>
                  <a:pt x="819" y="897"/>
                </a:cubicBezTo>
                <a:lnTo>
                  <a:pt x="830" y="903"/>
                </a:lnTo>
                <a:lnTo>
                  <a:pt x="836" y="892"/>
                </a:lnTo>
                <a:cubicBezTo>
                  <a:pt x="843" y="892"/>
                  <a:pt x="851" y="879"/>
                  <a:pt x="855" y="879"/>
                </a:cubicBezTo>
                <a:cubicBezTo>
                  <a:pt x="857" y="879"/>
                  <a:pt x="858" y="882"/>
                  <a:pt x="858" y="892"/>
                </a:cubicBezTo>
                <a:cubicBezTo>
                  <a:pt x="875" y="875"/>
                  <a:pt x="880" y="864"/>
                  <a:pt x="886" y="842"/>
                </a:cubicBezTo>
                <a:cubicBezTo>
                  <a:pt x="891" y="836"/>
                  <a:pt x="880" y="831"/>
                  <a:pt x="886" y="820"/>
                </a:cubicBezTo>
                <a:cubicBezTo>
                  <a:pt x="891" y="820"/>
                  <a:pt x="886" y="831"/>
                  <a:pt x="891" y="831"/>
                </a:cubicBezTo>
                <a:cubicBezTo>
                  <a:pt x="919" y="803"/>
                  <a:pt x="886" y="781"/>
                  <a:pt x="897" y="753"/>
                </a:cubicBezTo>
                <a:lnTo>
                  <a:pt x="897" y="750"/>
                </a:lnTo>
                <a:lnTo>
                  <a:pt x="897" y="750"/>
                </a:lnTo>
                <a:cubicBezTo>
                  <a:pt x="896" y="751"/>
                  <a:pt x="894" y="752"/>
                  <a:pt x="891" y="753"/>
                </a:cubicBezTo>
                <a:cubicBezTo>
                  <a:pt x="880" y="748"/>
                  <a:pt x="891" y="737"/>
                  <a:pt x="880" y="737"/>
                </a:cubicBezTo>
                <a:cubicBezTo>
                  <a:pt x="886" y="731"/>
                  <a:pt x="880" y="726"/>
                  <a:pt x="880" y="720"/>
                </a:cubicBezTo>
                <a:cubicBezTo>
                  <a:pt x="891" y="709"/>
                  <a:pt x="886" y="698"/>
                  <a:pt x="897" y="692"/>
                </a:cubicBezTo>
                <a:cubicBezTo>
                  <a:pt x="897" y="681"/>
                  <a:pt x="886" y="676"/>
                  <a:pt x="886" y="665"/>
                </a:cubicBezTo>
                <a:cubicBezTo>
                  <a:pt x="889" y="661"/>
                  <a:pt x="891" y="661"/>
                  <a:pt x="892" y="661"/>
                </a:cubicBezTo>
                <a:cubicBezTo>
                  <a:pt x="893" y="661"/>
                  <a:pt x="893" y="662"/>
                  <a:pt x="894" y="662"/>
                </a:cubicBezTo>
                <a:cubicBezTo>
                  <a:pt x="894" y="662"/>
                  <a:pt x="895" y="660"/>
                  <a:pt x="897" y="654"/>
                </a:cubicBezTo>
                <a:lnTo>
                  <a:pt x="891" y="654"/>
                </a:lnTo>
                <a:cubicBezTo>
                  <a:pt x="891" y="648"/>
                  <a:pt x="897" y="648"/>
                  <a:pt x="897" y="648"/>
                </a:cubicBezTo>
                <a:cubicBezTo>
                  <a:pt x="897" y="643"/>
                  <a:pt x="891" y="643"/>
                  <a:pt x="897" y="626"/>
                </a:cubicBezTo>
                <a:lnTo>
                  <a:pt x="908" y="637"/>
                </a:lnTo>
                <a:lnTo>
                  <a:pt x="908" y="615"/>
                </a:lnTo>
                <a:cubicBezTo>
                  <a:pt x="913" y="615"/>
                  <a:pt x="908" y="621"/>
                  <a:pt x="908" y="621"/>
                </a:cubicBezTo>
                <a:cubicBezTo>
                  <a:pt x="919" y="615"/>
                  <a:pt x="908" y="609"/>
                  <a:pt x="908" y="609"/>
                </a:cubicBezTo>
                <a:cubicBezTo>
                  <a:pt x="908" y="609"/>
                  <a:pt x="903" y="612"/>
                  <a:pt x="898" y="612"/>
                </a:cubicBezTo>
                <a:cubicBezTo>
                  <a:pt x="895" y="612"/>
                  <a:pt x="893" y="611"/>
                  <a:pt x="891" y="609"/>
                </a:cubicBezTo>
                <a:cubicBezTo>
                  <a:pt x="891" y="598"/>
                  <a:pt x="886" y="593"/>
                  <a:pt x="891" y="593"/>
                </a:cubicBezTo>
                <a:lnTo>
                  <a:pt x="897" y="598"/>
                </a:lnTo>
                <a:cubicBezTo>
                  <a:pt x="891" y="587"/>
                  <a:pt x="891" y="593"/>
                  <a:pt x="897" y="582"/>
                </a:cubicBezTo>
                <a:lnTo>
                  <a:pt x="908" y="582"/>
                </a:lnTo>
                <a:cubicBezTo>
                  <a:pt x="897" y="571"/>
                  <a:pt x="908" y="560"/>
                  <a:pt x="913" y="543"/>
                </a:cubicBezTo>
                <a:cubicBezTo>
                  <a:pt x="913" y="538"/>
                  <a:pt x="908" y="538"/>
                  <a:pt x="908" y="538"/>
                </a:cubicBezTo>
                <a:cubicBezTo>
                  <a:pt x="897" y="543"/>
                  <a:pt x="897" y="543"/>
                  <a:pt x="891" y="543"/>
                </a:cubicBezTo>
                <a:cubicBezTo>
                  <a:pt x="908" y="538"/>
                  <a:pt x="880" y="532"/>
                  <a:pt x="891" y="515"/>
                </a:cubicBezTo>
                <a:cubicBezTo>
                  <a:pt x="897" y="515"/>
                  <a:pt x="897" y="526"/>
                  <a:pt x="897" y="526"/>
                </a:cubicBezTo>
                <a:cubicBezTo>
                  <a:pt x="897" y="515"/>
                  <a:pt x="913" y="515"/>
                  <a:pt x="908" y="515"/>
                </a:cubicBezTo>
                <a:cubicBezTo>
                  <a:pt x="908" y="504"/>
                  <a:pt x="891" y="510"/>
                  <a:pt x="897" y="499"/>
                </a:cubicBezTo>
                <a:lnTo>
                  <a:pt x="897" y="499"/>
                </a:lnTo>
                <a:lnTo>
                  <a:pt x="897" y="504"/>
                </a:lnTo>
                <a:cubicBezTo>
                  <a:pt x="908" y="499"/>
                  <a:pt x="897" y="482"/>
                  <a:pt x="913" y="482"/>
                </a:cubicBezTo>
                <a:cubicBezTo>
                  <a:pt x="913" y="482"/>
                  <a:pt x="919" y="482"/>
                  <a:pt x="919" y="488"/>
                </a:cubicBezTo>
                <a:cubicBezTo>
                  <a:pt x="920" y="492"/>
                  <a:pt x="921" y="494"/>
                  <a:pt x="921" y="494"/>
                </a:cubicBezTo>
                <a:cubicBezTo>
                  <a:pt x="922" y="494"/>
                  <a:pt x="920" y="482"/>
                  <a:pt x="924" y="482"/>
                </a:cubicBezTo>
                <a:cubicBezTo>
                  <a:pt x="919" y="482"/>
                  <a:pt x="919" y="471"/>
                  <a:pt x="924" y="460"/>
                </a:cubicBezTo>
                <a:lnTo>
                  <a:pt x="919" y="460"/>
                </a:lnTo>
                <a:cubicBezTo>
                  <a:pt x="910" y="454"/>
                  <a:pt x="911" y="452"/>
                  <a:pt x="915" y="452"/>
                </a:cubicBezTo>
                <a:cubicBezTo>
                  <a:pt x="918" y="452"/>
                  <a:pt x="923" y="453"/>
                  <a:pt x="928" y="453"/>
                </a:cubicBezTo>
                <a:cubicBezTo>
                  <a:pt x="932" y="453"/>
                  <a:pt x="935" y="452"/>
                  <a:pt x="935" y="449"/>
                </a:cubicBezTo>
                <a:cubicBezTo>
                  <a:pt x="958" y="383"/>
                  <a:pt x="958" y="394"/>
                  <a:pt x="958" y="388"/>
                </a:cubicBezTo>
                <a:cubicBezTo>
                  <a:pt x="958" y="383"/>
                  <a:pt x="963" y="372"/>
                  <a:pt x="963" y="366"/>
                </a:cubicBezTo>
                <a:cubicBezTo>
                  <a:pt x="969" y="366"/>
                  <a:pt x="969" y="360"/>
                  <a:pt x="985" y="355"/>
                </a:cubicBezTo>
                <a:cubicBezTo>
                  <a:pt x="974" y="344"/>
                  <a:pt x="991" y="333"/>
                  <a:pt x="974" y="327"/>
                </a:cubicBezTo>
                <a:lnTo>
                  <a:pt x="974" y="327"/>
                </a:lnTo>
                <a:cubicBezTo>
                  <a:pt x="969" y="338"/>
                  <a:pt x="985" y="338"/>
                  <a:pt x="974" y="355"/>
                </a:cubicBezTo>
                <a:lnTo>
                  <a:pt x="969" y="344"/>
                </a:lnTo>
                <a:cubicBezTo>
                  <a:pt x="969" y="338"/>
                  <a:pt x="963" y="327"/>
                  <a:pt x="969" y="316"/>
                </a:cubicBezTo>
                <a:lnTo>
                  <a:pt x="963" y="316"/>
                </a:lnTo>
                <a:cubicBezTo>
                  <a:pt x="958" y="305"/>
                  <a:pt x="946" y="300"/>
                  <a:pt x="946" y="283"/>
                </a:cubicBezTo>
                <a:cubicBezTo>
                  <a:pt x="958" y="283"/>
                  <a:pt x="958" y="288"/>
                  <a:pt x="958" y="300"/>
                </a:cubicBezTo>
                <a:cubicBezTo>
                  <a:pt x="963" y="288"/>
                  <a:pt x="958" y="288"/>
                  <a:pt x="958" y="272"/>
                </a:cubicBezTo>
                <a:lnTo>
                  <a:pt x="958" y="272"/>
                </a:lnTo>
                <a:lnTo>
                  <a:pt x="960" y="278"/>
                </a:lnTo>
                <a:lnTo>
                  <a:pt x="960" y="278"/>
                </a:lnTo>
                <a:cubicBezTo>
                  <a:pt x="960" y="274"/>
                  <a:pt x="961" y="272"/>
                  <a:pt x="958" y="272"/>
                </a:cubicBezTo>
                <a:cubicBezTo>
                  <a:pt x="941" y="272"/>
                  <a:pt x="958" y="255"/>
                  <a:pt x="946" y="250"/>
                </a:cubicBezTo>
                <a:cubicBezTo>
                  <a:pt x="941" y="222"/>
                  <a:pt x="930" y="222"/>
                  <a:pt x="913" y="217"/>
                </a:cubicBezTo>
                <a:cubicBezTo>
                  <a:pt x="913" y="205"/>
                  <a:pt x="919" y="205"/>
                  <a:pt x="919" y="205"/>
                </a:cubicBezTo>
                <a:lnTo>
                  <a:pt x="919" y="205"/>
                </a:lnTo>
                <a:cubicBezTo>
                  <a:pt x="913" y="217"/>
                  <a:pt x="919" y="217"/>
                  <a:pt x="930" y="217"/>
                </a:cubicBezTo>
                <a:cubicBezTo>
                  <a:pt x="930" y="205"/>
                  <a:pt x="935" y="194"/>
                  <a:pt x="941" y="194"/>
                </a:cubicBezTo>
                <a:cubicBezTo>
                  <a:pt x="939" y="190"/>
                  <a:pt x="938" y="188"/>
                  <a:pt x="937" y="188"/>
                </a:cubicBezTo>
                <a:cubicBezTo>
                  <a:pt x="935" y="188"/>
                  <a:pt x="934" y="195"/>
                  <a:pt x="932" y="195"/>
                </a:cubicBezTo>
                <a:cubicBezTo>
                  <a:pt x="931" y="195"/>
                  <a:pt x="931" y="195"/>
                  <a:pt x="930" y="194"/>
                </a:cubicBezTo>
                <a:lnTo>
                  <a:pt x="919" y="172"/>
                </a:lnTo>
                <a:cubicBezTo>
                  <a:pt x="915" y="176"/>
                  <a:pt x="914" y="183"/>
                  <a:pt x="912" y="183"/>
                </a:cubicBezTo>
                <a:cubicBezTo>
                  <a:pt x="911" y="183"/>
                  <a:pt x="909" y="181"/>
                  <a:pt x="908" y="178"/>
                </a:cubicBezTo>
                <a:cubicBezTo>
                  <a:pt x="902" y="172"/>
                  <a:pt x="902" y="167"/>
                  <a:pt x="902" y="161"/>
                </a:cubicBezTo>
                <a:cubicBezTo>
                  <a:pt x="906" y="161"/>
                  <a:pt x="907" y="156"/>
                  <a:pt x="908" y="156"/>
                </a:cubicBezTo>
                <a:cubicBezTo>
                  <a:pt x="908" y="156"/>
                  <a:pt x="908" y="158"/>
                  <a:pt x="908" y="161"/>
                </a:cubicBezTo>
                <a:lnTo>
                  <a:pt x="908" y="161"/>
                </a:lnTo>
                <a:cubicBezTo>
                  <a:pt x="908" y="150"/>
                  <a:pt x="908" y="145"/>
                  <a:pt x="902" y="145"/>
                </a:cubicBezTo>
                <a:cubicBezTo>
                  <a:pt x="902" y="149"/>
                  <a:pt x="901" y="150"/>
                  <a:pt x="900" y="150"/>
                </a:cubicBezTo>
                <a:cubicBezTo>
                  <a:pt x="896" y="150"/>
                  <a:pt x="889" y="142"/>
                  <a:pt x="884" y="142"/>
                </a:cubicBezTo>
                <a:cubicBezTo>
                  <a:pt x="882" y="142"/>
                  <a:pt x="881" y="143"/>
                  <a:pt x="880" y="145"/>
                </a:cubicBezTo>
                <a:lnTo>
                  <a:pt x="880" y="134"/>
                </a:lnTo>
                <a:cubicBezTo>
                  <a:pt x="880" y="122"/>
                  <a:pt x="875" y="117"/>
                  <a:pt x="880" y="117"/>
                </a:cubicBezTo>
                <a:cubicBezTo>
                  <a:pt x="875" y="117"/>
                  <a:pt x="875" y="111"/>
                  <a:pt x="875" y="106"/>
                </a:cubicBezTo>
                <a:cubicBezTo>
                  <a:pt x="863" y="106"/>
                  <a:pt x="863" y="111"/>
                  <a:pt x="863" y="111"/>
                </a:cubicBezTo>
                <a:lnTo>
                  <a:pt x="852" y="95"/>
                </a:lnTo>
                <a:cubicBezTo>
                  <a:pt x="852" y="89"/>
                  <a:pt x="863" y="84"/>
                  <a:pt x="863" y="84"/>
                </a:cubicBezTo>
                <a:cubicBezTo>
                  <a:pt x="860" y="84"/>
                  <a:pt x="856" y="86"/>
                  <a:pt x="852" y="86"/>
                </a:cubicBezTo>
                <a:cubicBezTo>
                  <a:pt x="851" y="86"/>
                  <a:pt x="849" y="86"/>
                  <a:pt x="847" y="84"/>
                </a:cubicBezTo>
                <a:cubicBezTo>
                  <a:pt x="858" y="84"/>
                  <a:pt x="836" y="67"/>
                  <a:pt x="858" y="62"/>
                </a:cubicBezTo>
                <a:cubicBezTo>
                  <a:pt x="858" y="45"/>
                  <a:pt x="847" y="39"/>
                  <a:pt x="830" y="34"/>
                </a:cubicBezTo>
                <a:cubicBezTo>
                  <a:pt x="825" y="34"/>
                  <a:pt x="836" y="45"/>
                  <a:pt x="830" y="45"/>
                </a:cubicBezTo>
                <a:cubicBezTo>
                  <a:pt x="820" y="41"/>
                  <a:pt x="812" y="40"/>
                  <a:pt x="805" y="40"/>
                </a:cubicBezTo>
                <a:cubicBezTo>
                  <a:pt x="798" y="40"/>
                  <a:pt x="792" y="41"/>
                  <a:pt x="786" y="41"/>
                </a:cubicBezTo>
                <a:cubicBezTo>
                  <a:pt x="782" y="41"/>
                  <a:pt x="779" y="41"/>
                  <a:pt x="775" y="39"/>
                </a:cubicBezTo>
                <a:lnTo>
                  <a:pt x="775" y="45"/>
                </a:lnTo>
                <a:lnTo>
                  <a:pt x="753" y="45"/>
                </a:lnTo>
                <a:cubicBezTo>
                  <a:pt x="764" y="39"/>
                  <a:pt x="753" y="12"/>
                  <a:pt x="736" y="12"/>
                </a:cubicBezTo>
                <a:cubicBezTo>
                  <a:pt x="736" y="17"/>
                  <a:pt x="742" y="28"/>
                  <a:pt x="736" y="34"/>
                </a:cubicBezTo>
                <a:lnTo>
                  <a:pt x="720" y="34"/>
                </a:lnTo>
                <a:cubicBezTo>
                  <a:pt x="712" y="34"/>
                  <a:pt x="709" y="22"/>
                  <a:pt x="705" y="22"/>
                </a:cubicBezTo>
                <a:cubicBezTo>
                  <a:pt x="703" y="22"/>
                  <a:pt x="700" y="24"/>
                  <a:pt x="697" y="28"/>
                </a:cubicBezTo>
                <a:lnTo>
                  <a:pt x="692" y="6"/>
                </a:lnTo>
                <a:lnTo>
                  <a:pt x="692" y="12"/>
                </a:lnTo>
                <a:cubicBezTo>
                  <a:pt x="692" y="15"/>
                  <a:pt x="689" y="15"/>
                  <a:pt x="685" y="15"/>
                </a:cubicBezTo>
                <a:cubicBezTo>
                  <a:pt x="681" y="15"/>
                  <a:pt x="675" y="15"/>
                  <a:pt x="670" y="17"/>
                </a:cubicBezTo>
                <a:cubicBezTo>
                  <a:pt x="659" y="17"/>
                  <a:pt x="653" y="17"/>
                  <a:pt x="653" y="12"/>
                </a:cubicBezTo>
                <a:lnTo>
                  <a:pt x="653" y="12"/>
                </a:lnTo>
                <a:cubicBezTo>
                  <a:pt x="653" y="17"/>
                  <a:pt x="659" y="28"/>
                  <a:pt x="642" y="28"/>
                </a:cubicBezTo>
                <a:cubicBezTo>
                  <a:pt x="642" y="12"/>
                  <a:pt x="626" y="17"/>
                  <a:pt x="626" y="12"/>
                </a:cubicBezTo>
                <a:cubicBezTo>
                  <a:pt x="618" y="12"/>
                  <a:pt x="613" y="9"/>
                  <a:pt x="611" y="9"/>
                </a:cubicBezTo>
                <a:cubicBezTo>
                  <a:pt x="610" y="9"/>
                  <a:pt x="609" y="10"/>
                  <a:pt x="609" y="12"/>
                </a:cubicBezTo>
                <a:lnTo>
                  <a:pt x="609" y="1"/>
                </a:lnTo>
                <a:cubicBezTo>
                  <a:pt x="609" y="12"/>
                  <a:pt x="598" y="12"/>
                  <a:pt x="581" y="12"/>
                </a:cubicBezTo>
                <a:cubicBezTo>
                  <a:pt x="581" y="4"/>
                  <a:pt x="580" y="1"/>
                  <a:pt x="577" y="1"/>
                </a:cubicBezTo>
                <a:cubicBezTo>
                  <a:pt x="575" y="1"/>
                  <a:pt x="571" y="4"/>
                  <a:pt x="567" y="4"/>
                </a:cubicBezTo>
                <a:cubicBezTo>
                  <a:pt x="564" y="4"/>
                  <a:pt x="562" y="3"/>
                  <a:pt x="5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38" name="Google Shape;2238;p41"/>
          <p:cNvSpPr/>
          <p:nvPr/>
        </p:nvSpPr>
        <p:spPr>
          <a:xfrm>
            <a:off x="11616397" y="3974502"/>
            <a:ext cx="264835" cy="290633"/>
          </a:xfrm>
          <a:custGeom>
            <a:avLst/>
            <a:gdLst/>
            <a:ahLst/>
            <a:cxnLst/>
            <a:rect l="l" t="t" r="r" b="b"/>
            <a:pathLst>
              <a:path w="2668" h="2928" extrusionOk="0">
                <a:moveTo>
                  <a:pt x="1169" y="0"/>
                </a:moveTo>
                <a:cubicBezTo>
                  <a:pt x="1168" y="0"/>
                  <a:pt x="1168" y="2"/>
                  <a:pt x="1168" y="5"/>
                </a:cubicBezTo>
                <a:cubicBezTo>
                  <a:pt x="1168" y="6"/>
                  <a:pt x="1168" y="6"/>
                  <a:pt x="1168" y="6"/>
                </a:cubicBezTo>
                <a:cubicBezTo>
                  <a:pt x="1169" y="6"/>
                  <a:pt x="1170" y="4"/>
                  <a:pt x="1171" y="2"/>
                </a:cubicBezTo>
                <a:lnTo>
                  <a:pt x="1171" y="2"/>
                </a:lnTo>
                <a:cubicBezTo>
                  <a:pt x="1172" y="4"/>
                  <a:pt x="1173" y="5"/>
                  <a:pt x="1173" y="5"/>
                </a:cubicBezTo>
                <a:cubicBezTo>
                  <a:pt x="1173" y="2"/>
                  <a:pt x="1173" y="1"/>
                  <a:pt x="1172" y="1"/>
                </a:cubicBezTo>
                <a:cubicBezTo>
                  <a:pt x="1172" y="1"/>
                  <a:pt x="1172" y="2"/>
                  <a:pt x="1171" y="2"/>
                </a:cubicBezTo>
                <a:lnTo>
                  <a:pt x="1171" y="2"/>
                </a:lnTo>
                <a:cubicBezTo>
                  <a:pt x="1171" y="1"/>
                  <a:pt x="1170" y="0"/>
                  <a:pt x="1169" y="0"/>
                </a:cubicBezTo>
                <a:close/>
                <a:moveTo>
                  <a:pt x="1179" y="11"/>
                </a:moveTo>
                <a:cubicBezTo>
                  <a:pt x="1175" y="11"/>
                  <a:pt x="1177" y="11"/>
                  <a:pt x="1178" y="13"/>
                </a:cubicBezTo>
                <a:lnTo>
                  <a:pt x="1178" y="13"/>
                </a:lnTo>
                <a:cubicBezTo>
                  <a:pt x="1179" y="12"/>
                  <a:pt x="1179" y="11"/>
                  <a:pt x="1179" y="11"/>
                </a:cubicBezTo>
                <a:close/>
                <a:moveTo>
                  <a:pt x="1118" y="11"/>
                </a:moveTo>
                <a:cubicBezTo>
                  <a:pt x="1118" y="11"/>
                  <a:pt x="1112" y="16"/>
                  <a:pt x="1118" y="16"/>
                </a:cubicBezTo>
                <a:lnTo>
                  <a:pt x="1118" y="11"/>
                </a:lnTo>
                <a:close/>
                <a:moveTo>
                  <a:pt x="1206" y="16"/>
                </a:moveTo>
                <a:cubicBezTo>
                  <a:pt x="1203" y="16"/>
                  <a:pt x="1202" y="18"/>
                  <a:pt x="1200" y="22"/>
                </a:cubicBezTo>
                <a:lnTo>
                  <a:pt x="1200" y="22"/>
                </a:lnTo>
                <a:cubicBezTo>
                  <a:pt x="1200" y="22"/>
                  <a:pt x="1201" y="22"/>
                  <a:pt x="1201" y="22"/>
                </a:cubicBezTo>
                <a:lnTo>
                  <a:pt x="1206" y="22"/>
                </a:lnTo>
                <a:lnTo>
                  <a:pt x="1206" y="16"/>
                </a:lnTo>
                <a:close/>
                <a:moveTo>
                  <a:pt x="1029" y="77"/>
                </a:moveTo>
                <a:cubicBezTo>
                  <a:pt x="1032" y="77"/>
                  <a:pt x="1035" y="80"/>
                  <a:pt x="1037" y="83"/>
                </a:cubicBezTo>
                <a:lnTo>
                  <a:pt x="1037" y="83"/>
                </a:lnTo>
                <a:cubicBezTo>
                  <a:pt x="1036" y="80"/>
                  <a:pt x="1035" y="77"/>
                  <a:pt x="1035" y="77"/>
                </a:cubicBezTo>
                <a:close/>
                <a:moveTo>
                  <a:pt x="1035" y="88"/>
                </a:moveTo>
                <a:cubicBezTo>
                  <a:pt x="1035" y="90"/>
                  <a:pt x="1036" y="91"/>
                  <a:pt x="1036" y="92"/>
                </a:cubicBezTo>
                <a:lnTo>
                  <a:pt x="1036" y="92"/>
                </a:lnTo>
                <a:cubicBezTo>
                  <a:pt x="1035" y="91"/>
                  <a:pt x="1035" y="88"/>
                  <a:pt x="1035" y="88"/>
                </a:cubicBezTo>
                <a:close/>
                <a:moveTo>
                  <a:pt x="1063" y="133"/>
                </a:moveTo>
                <a:lnTo>
                  <a:pt x="1063" y="139"/>
                </a:lnTo>
                <a:lnTo>
                  <a:pt x="1063" y="139"/>
                </a:lnTo>
                <a:cubicBezTo>
                  <a:pt x="1061" y="136"/>
                  <a:pt x="1057" y="133"/>
                  <a:pt x="1057" y="133"/>
                </a:cubicBezTo>
                <a:close/>
                <a:moveTo>
                  <a:pt x="1317" y="171"/>
                </a:moveTo>
                <a:cubicBezTo>
                  <a:pt x="1328" y="171"/>
                  <a:pt x="1328" y="177"/>
                  <a:pt x="1328" y="177"/>
                </a:cubicBezTo>
                <a:cubicBezTo>
                  <a:pt x="1328" y="171"/>
                  <a:pt x="1328" y="171"/>
                  <a:pt x="1317" y="171"/>
                </a:cubicBezTo>
                <a:close/>
                <a:moveTo>
                  <a:pt x="1079" y="265"/>
                </a:moveTo>
                <a:cubicBezTo>
                  <a:pt x="1079" y="265"/>
                  <a:pt x="1068" y="271"/>
                  <a:pt x="1079" y="271"/>
                </a:cubicBezTo>
                <a:lnTo>
                  <a:pt x="1079" y="265"/>
                </a:lnTo>
                <a:close/>
                <a:moveTo>
                  <a:pt x="747" y="371"/>
                </a:moveTo>
                <a:cubicBezTo>
                  <a:pt x="747" y="373"/>
                  <a:pt x="748" y="373"/>
                  <a:pt x="749" y="373"/>
                </a:cubicBezTo>
                <a:lnTo>
                  <a:pt x="749" y="373"/>
                </a:lnTo>
                <a:cubicBezTo>
                  <a:pt x="750" y="372"/>
                  <a:pt x="751" y="371"/>
                  <a:pt x="753" y="371"/>
                </a:cubicBezTo>
                <a:close/>
                <a:moveTo>
                  <a:pt x="749" y="373"/>
                </a:moveTo>
                <a:cubicBezTo>
                  <a:pt x="748" y="374"/>
                  <a:pt x="748" y="375"/>
                  <a:pt x="748" y="375"/>
                </a:cubicBezTo>
                <a:lnTo>
                  <a:pt x="748" y="375"/>
                </a:lnTo>
                <a:cubicBezTo>
                  <a:pt x="750" y="373"/>
                  <a:pt x="750" y="373"/>
                  <a:pt x="749" y="373"/>
                </a:cubicBezTo>
                <a:cubicBezTo>
                  <a:pt x="749" y="373"/>
                  <a:pt x="749" y="373"/>
                  <a:pt x="749" y="373"/>
                </a:cubicBezTo>
                <a:close/>
                <a:moveTo>
                  <a:pt x="775" y="365"/>
                </a:moveTo>
                <a:cubicBezTo>
                  <a:pt x="764" y="371"/>
                  <a:pt x="786" y="371"/>
                  <a:pt x="780" y="376"/>
                </a:cubicBezTo>
                <a:lnTo>
                  <a:pt x="764" y="365"/>
                </a:lnTo>
                <a:close/>
                <a:moveTo>
                  <a:pt x="748" y="375"/>
                </a:moveTo>
                <a:cubicBezTo>
                  <a:pt x="748" y="376"/>
                  <a:pt x="747" y="376"/>
                  <a:pt x="747" y="376"/>
                </a:cubicBezTo>
                <a:cubicBezTo>
                  <a:pt x="747" y="377"/>
                  <a:pt x="747" y="378"/>
                  <a:pt x="747" y="378"/>
                </a:cubicBezTo>
                <a:cubicBezTo>
                  <a:pt x="747" y="378"/>
                  <a:pt x="747" y="377"/>
                  <a:pt x="748" y="375"/>
                </a:cubicBezTo>
                <a:close/>
                <a:moveTo>
                  <a:pt x="720" y="393"/>
                </a:moveTo>
                <a:lnTo>
                  <a:pt x="720" y="393"/>
                </a:lnTo>
                <a:cubicBezTo>
                  <a:pt x="720" y="393"/>
                  <a:pt x="720" y="393"/>
                  <a:pt x="720" y="393"/>
                </a:cubicBezTo>
                <a:lnTo>
                  <a:pt x="720" y="393"/>
                </a:lnTo>
                <a:lnTo>
                  <a:pt x="720" y="393"/>
                </a:lnTo>
                <a:cubicBezTo>
                  <a:pt x="720" y="393"/>
                  <a:pt x="720" y="393"/>
                  <a:pt x="720" y="393"/>
                </a:cubicBezTo>
                <a:close/>
                <a:moveTo>
                  <a:pt x="720" y="393"/>
                </a:moveTo>
                <a:cubicBezTo>
                  <a:pt x="722" y="396"/>
                  <a:pt x="723" y="398"/>
                  <a:pt x="725" y="398"/>
                </a:cubicBezTo>
                <a:lnTo>
                  <a:pt x="720" y="393"/>
                </a:lnTo>
                <a:close/>
                <a:moveTo>
                  <a:pt x="445" y="601"/>
                </a:moveTo>
                <a:cubicBezTo>
                  <a:pt x="443" y="601"/>
                  <a:pt x="443" y="606"/>
                  <a:pt x="443" y="614"/>
                </a:cubicBezTo>
                <a:cubicBezTo>
                  <a:pt x="448" y="614"/>
                  <a:pt x="443" y="603"/>
                  <a:pt x="448" y="603"/>
                </a:cubicBezTo>
                <a:cubicBezTo>
                  <a:pt x="447" y="601"/>
                  <a:pt x="446" y="601"/>
                  <a:pt x="445" y="601"/>
                </a:cubicBezTo>
                <a:close/>
                <a:moveTo>
                  <a:pt x="133" y="646"/>
                </a:moveTo>
                <a:cubicBezTo>
                  <a:pt x="131" y="646"/>
                  <a:pt x="130" y="646"/>
                  <a:pt x="129" y="647"/>
                </a:cubicBezTo>
                <a:lnTo>
                  <a:pt x="138" y="647"/>
                </a:lnTo>
                <a:cubicBezTo>
                  <a:pt x="136" y="646"/>
                  <a:pt x="134" y="646"/>
                  <a:pt x="133" y="646"/>
                </a:cubicBezTo>
                <a:close/>
                <a:moveTo>
                  <a:pt x="127" y="647"/>
                </a:moveTo>
                <a:cubicBezTo>
                  <a:pt x="127" y="648"/>
                  <a:pt x="127" y="649"/>
                  <a:pt x="128" y="649"/>
                </a:cubicBezTo>
                <a:cubicBezTo>
                  <a:pt x="128" y="649"/>
                  <a:pt x="128" y="648"/>
                  <a:pt x="129" y="647"/>
                </a:cubicBezTo>
                <a:close/>
                <a:moveTo>
                  <a:pt x="2585" y="656"/>
                </a:moveTo>
                <a:cubicBezTo>
                  <a:pt x="2585" y="656"/>
                  <a:pt x="2585" y="656"/>
                  <a:pt x="2585" y="656"/>
                </a:cubicBezTo>
                <a:lnTo>
                  <a:pt x="2585" y="656"/>
                </a:lnTo>
                <a:cubicBezTo>
                  <a:pt x="2585" y="656"/>
                  <a:pt x="2585" y="656"/>
                  <a:pt x="2585" y="656"/>
                </a:cubicBezTo>
                <a:lnTo>
                  <a:pt x="2585" y="656"/>
                </a:lnTo>
                <a:cubicBezTo>
                  <a:pt x="2586" y="657"/>
                  <a:pt x="2587" y="658"/>
                  <a:pt x="2590" y="658"/>
                </a:cubicBezTo>
                <a:lnTo>
                  <a:pt x="2590" y="658"/>
                </a:lnTo>
                <a:cubicBezTo>
                  <a:pt x="2587" y="658"/>
                  <a:pt x="2586" y="657"/>
                  <a:pt x="2585" y="656"/>
                </a:cubicBezTo>
                <a:lnTo>
                  <a:pt x="2585" y="656"/>
                </a:lnTo>
                <a:cubicBezTo>
                  <a:pt x="2585" y="656"/>
                  <a:pt x="2584" y="657"/>
                  <a:pt x="2584" y="658"/>
                </a:cubicBezTo>
                <a:lnTo>
                  <a:pt x="2584" y="658"/>
                </a:lnTo>
                <a:cubicBezTo>
                  <a:pt x="2584" y="656"/>
                  <a:pt x="2584" y="656"/>
                  <a:pt x="2585" y="656"/>
                </a:cubicBezTo>
                <a:close/>
                <a:moveTo>
                  <a:pt x="67" y="675"/>
                </a:moveTo>
                <a:lnTo>
                  <a:pt x="67" y="680"/>
                </a:lnTo>
                <a:cubicBezTo>
                  <a:pt x="67" y="686"/>
                  <a:pt x="72" y="686"/>
                  <a:pt x="72" y="686"/>
                </a:cubicBezTo>
                <a:cubicBezTo>
                  <a:pt x="72" y="680"/>
                  <a:pt x="67" y="675"/>
                  <a:pt x="67" y="675"/>
                </a:cubicBezTo>
                <a:close/>
                <a:moveTo>
                  <a:pt x="39" y="686"/>
                </a:moveTo>
                <a:lnTo>
                  <a:pt x="39" y="686"/>
                </a:lnTo>
                <a:cubicBezTo>
                  <a:pt x="39" y="686"/>
                  <a:pt x="39" y="686"/>
                  <a:pt x="39" y="686"/>
                </a:cubicBezTo>
                <a:close/>
                <a:moveTo>
                  <a:pt x="39" y="686"/>
                </a:moveTo>
                <a:cubicBezTo>
                  <a:pt x="38" y="686"/>
                  <a:pt x="38" y="686"/>
                  <a:pt x="37" y="687"/>
                </a:cubicBezTo>
                <a:lnTo>
                  <a:pt x="37" y="687"/>
                </a:lnTo>
                <a:cubicBezTo>
                  <a:pt x="38" y="686"/>
                  <a:pt x="39" y="686"/>
                  <a:pt x="39" y="686"/>
                </a:cubicBezTo>
                <a:close/>
                <a:moveTo>
                  <a:pt x="37" y="687"/>
                </a:moveTo>
                <a:lnTo>
                  <a:pt x="37" y="687"/>
                </a:lnTo>
                <a:cubicBezTo>
                  <a:pt x="36" y="687"/>
                  <a:pt x="33" y="690"/>
                  <a:pt x="33" y="697"/>
                </a:cubicBezTo>
                <a:cubicBezTo>
                  <a:pt x="38" y="697"/>
                  <a:pt x="35" y="689"/>
                  <a:pt x="37" y="687"/>
                </a:cubicBezTo>
                <a:close/>
                <a:moveTo>
                  <a:pt x="1040" y="769"/>
                </a:moveTo>
                <a:cubicBezTo>
                  <a:pt x="1046" y="774"/>
                  <a:pt x="1049" y="777"/>
                  <a:pt x="1050" y="777"/>
                </a:cubicBezTo>
                <a:cubicBezTo>
                  <a:pt x="1052" y="777"/>
                  <a:pt x="1052" y="774"/>
                  <a:pt x="1052" y="769"/>
                </a:cubicBezTo>
                <a:close/>
                <a:moveTo>
                  <a:pt x="2568" y="776"/>
                </a:moveTo>
                <a:cubicBezTo>
                  <a:pt x="2568" y="778"/>
                  <a:pt x="2567" y="780"/>
                  <a:pt x="2562" y="780"/>
                </a:cubicBezTo>
                <a:lnTo>
                  <a:pt x="2573" y="780"/>
                </a:lnTo>
                <a:cubicBezTo>
                  <a:pt x="2573" y="780"/>
                  <a:pt x="2571" y="777"/>
                  <a:pt x="2568" y="776"/>
                </a:cubicBezTo>
                <a:close/>
                <a:moveTo>
                  <a:pt x="11" y="780"/>
                </a:moveTo>
                <a:cubicBezTo>
                  <a:pt x="11" y="782"/>
                  <a:pt x="14" y="783"/>
                  <a:pt x="17" y="784"/>
                </a:cubicBezTo>
                <a:lnTo>
                  <a:pt x="17" y="784"/>
                </a:lnTo>
                <a:cubicBezTo>
                  <a:pt x="16" y="780"/>
                  <a:pt x="11" y="780"/>
                  <a:pt x="11" y="780"/>
                </a:cubicBezTo>
                <a:close/>
                <a:moveTo>
                  <a:pt x="1052" y="780"/>
                </a:moveTo>
                <a:lnTo>
                  <a:pt x="1057" y="786"/>
                </a:lnTo>
                <a:cubicBezTo>
                  <a:pt x="1055" y="783"/>
                  <a:pt x="1054" y="782"/>
                  <a:pt x="1054" y="780"/>
                </a:cubicBezTo>
                <a:close/>
                <a:moveTo>
                  <a:pt x="2501" y="808"/>
                </a:moveTo>
                <a:cubicBezTo>
                  <a:pt x="2501" y="810"/>
                  <a:pt x="2501" y="812"/>
                  <a:pt x="2502" y="813"/>
                </a:cubicBezTo>
                <a:lnTo>
                  <a:pt x="2507" y="813"/>
                </a:lnTo>
                <a:lnTo>
                  <a:pt x="2501" y="808"/>
                </a:lnTo>
                <a:close/>
                <a:moveTo>
                  <a:pt x="2501" y="813"/>
                </a:moveTo>
                <a:cubicBezTo>
                  <a:pt x="2501" y="813"/>
                  <a:pt x="2502" y="814"/>
                  <a:pt x="2502" y="814"/>
                </a:cubicBezTo>
                <a:lnTo>
                  <a:pt x="2502" y="814"/>
                </a:lnTo>
                <a:cubicBezTo>
                  <a:pt x="2502" y="814"/>
                  <a:pt x="2502" y="813"/>
                  <a:pt x="2502" y="813"/>
                </a:cubicBezTo>
                <a:close/>
                <a:moveTo>
                  <a:pt x="2493" y="813"/>
                </a:moveTo>
                <a:cubicBezTo>
                  <a:pt x="2493" y="814"/>
                  <a:pt x="2493" y="815"/>
                  <a:pt x="2493" y="815"/>
                </a:cubicBezTo>
                <a:cubicBezTo>
                  <a:pt x="2492" y="815"/>
                  <a:pt x="2491" y="814"/>
                  <a:pt x="2490" y="813"/>
                </a:cubicBezTo>
                <a:cubicBezTo>
                  <a:pt x="2491" y="813"/>
                  <a:pt x="2492" y="813"/>
                  <a:pt x="2493" y="813"/>
                </a:cubicBezTo>
                <a:close/>
                <a:moveTo>
                  <a:pt x="2502" y="814"/>
                </a:moveTo>
                <a:cubicBezTo>
                  <a:pt x="2502" y="815"/>
                  <a:pt x="2502" y="816"/>
                  <a:pt x="2503" y="817"/>
                </a:cubicBezTo>
                <a:lnTo>
                  <a:pt x="2503" y="817"/>
                </a:lnTo>
                <a:cubicBezTo>
                  <a:pt x="2503" y="816"/>
                  <a:pt x="2502" y="815"/>
                  <a:pt x="2502" y="814"/>
                </a:cubicBezTo>
                <a:close/>
                <a:moveTo>
                  <a:pt x="2503" y="817"/>
                </a:moveTo>
                <a:cubicBezTo>
                  <a:pt x="2503" y="818"/>
                  <a:pt x="2504" y="818"/>
                  <a:pt x="2504" y="819"/>
                </a:cubicBezTo>
                <a:lnTo>
                  <a:pt x="2507" y="819"/>
                </a:lnTo>
                <a:cubicBezTo>
                  <a:pt x="2505" y="819"/>
                  <a:pt x="2504" y="818"/>
                  <a:pt x="2503" y="817"/>
                </a:cubicBezTo>
                <a:close/>
                <a:moveTo>
                  <a:pt x="2501" y="819"/>
                </a:moveTo>
                <a:cubicBezTo>
                  <a:pt x="2502" y="820"/>
                  <a:pt x="2503" y="820"/>
                  <a:pt x="2503" y="820"/>
                </a:cubicBezTo>
                <a:cubicBezTo>
                  <a:pt x="2504" y="820"/>
                  <a:pt x="2504" y="820"/>
                  <a:pt x="2504" y="819"/>
                </a:cubicBezTo>
                <a:close/>
                <a:moveTo>
                  <a:pt x="2197" y="846"/>
                </a:moveTo>
                <a:cubicBezTo>
                  <a:pt x="2194" y="849"/>
                  <a:pt x="2196" y="849"/>
                  <a:pt x="2198" y="849"/>
                </a:cubicBezTo>
                <a:cubicBezTo>
                  <a:pt x="2200" y="849"/>
                  <a:pt x="2203" y="849"/>
                  <a:pt x="2203" y="852"/>
                </a:cubicBezTo>
                <a:cubicBezTo>
                  <a:pt x="2214" y="846"/>
                  <a:pt x="2203" y="846"/>
                  <a:pt x="2197" y="846"/>
                </a:cubicBezTo>
                <a:close/>
                <a:moveTo>
                  <a:pt x="11" y="885"/>
                </a:moveTo>
                <a:lnTo>
                  <a:pt x="11" y="896"/>
                </a:lnTo>
                <a:cubicBezTo>
                  <a:pt x="11" y="896"/>
                  <a:pt x="11" y="885"/>
                  <a:pt x="17" y="885"/>
                </a:cubicBezTo>
                <a:close/>
                <a:moveTo>
                  <a:pt x="83" y="885"/>
                </a:moveTo>
                <a:cubicBezTo>
                  <a:pt x="84" y="888"/>
                  <a:pt x="86" y="890"/>
                  <a:pt x="87" y="891"/>
                </a:cubicBezTo>
                <a:lnTo>
                  <a:pt x="87" y="891"/>
                </a:lnTo>
                <a:cubicBezTo>
                  <a:pt x="85" y="892"/>
                  <a:pt x="83" y="896"/>
                  <a:pt x="83" y="896"/>
                </a:cubicBezTo>
                <a:lnTo>
                  <a:pt x="72" y="896"/>
                </a:lnTo>
                <a:cubicBezTo>
                  <a:pt x="72" y="896"/>
                  <a:pt x="83" y="896"/>
                  <a:pt x="83" y="885"/>
                </a:cubicBezTo>
                <a:close/>
                <a:moveTo>
                  <a:pt x="123" y="920"/>
                </a:moveTo>
                <a:cubicBezTo>
                  <a:pt x="123" y="921"/>
                  <a:pt x="122" y="922"/>
                  <a:pt x="122" y="923"/>
                </a:cubicBezTo>
                <a:lnTo>
                  <a:pt x="122" y="923"/>
                </a:lnTo>
                <a:cubicBezTo>
                  <a:pt x="123" y="922"/>
                  <a:pt x="123" y="921"/>
                  <a:pt x="123" y="920"/>
                </a:cubicBezTo>
                <a:close/>
                <a:moveTo>
                  <a:pt x="122" y="923"/>
                </a:moveTo>
                <a:cubicBezTo>
                  <a:pt x="122" y="923"/>
                  <a:pt x="122" y="924"/>
                  <a:pt x="122" y="924"/>
                </a:cubicBezTo>
                <a:cubicBezTo>
                  <a:pt x="122" y="925"/>
                  <a:pt x="122" y="925"/>
                  <a:pt x="122" y="925"/>
                </a:cubicBezTo>
                <a:cubicBezTo>
                  <a:pt x="122" y="925"/>
                  <a:pt x="122" y="924"/>
                  <a:pt x="122" y="923"/>
                </a:cubicBezTo>
                <a:close/>
                <a:moveTo>
                  <a:pt x="568" y="1078"/>
                </a:moveTo>
                <a:lnTo>
                  <a:pt x="568" y="1078"/>
                </a:lnTo>
                <a:cubicBezTo>
                  <a:pt x="568" y="1078"/>
                  <a:pt x="569" y="1079"/>
                  <a:pt x="570" y="1079"/>
                </a:cubicBezTo>
                <a:cubicBezTo>
                  <a:pt x="569" y="1079"/>
                  <a:pt x="569" y="1078"/>
                  <a:pt x="568" y="1078"/>
                </a:cubicBezTo>
                <a:close/>
                <a:moveTo>
                  <a:pt x="2258" y="1183"/>
                </a:moveTo>
                <a:cubicBezTo>
                  <a:pt x="2257" y="1184"/>
                  <a:pt x="2256" y="1184"/>
                  <a:pt x="2252" y="1184"/>
                </a:cubicBezTo>
                <a:lnTo>
                  <a:pt x="2258" y="1184"/>
                </a:lnTo>
                <a:cubicBezTo>
                  <a:pt x="2258" y="1183"/>
                  <a:pt x="2258" y="1183"/>
                  <a:pt x="2258" y="1183"/>
                </a:cubicBezTo>
                <a:close/>
                <a:moveTo>
                  <a:pt x="2269" y="1182"/>
                </a:moveTo>
                <a:cubicBezTo>
                  <a:pt x="2269" y="1183"/>
                  <a:pt x="2269" y="1184"/>
                  <a:pt x="2269" y="1184"/>
                </a:cubicBezTo>
                <a:lnTo>
                  <a:pt x="2274" y="1184"/>
                </a:lnTo>
                <a:cubicBezTo>
                  <a:pt x="2272" y="1184"/>
                  <a:pt x="2271" y="1183"/>
                  <a:pt x="2269" y="1182"/>
                </a:cubicBezTo>
                <a:close/>
                <a:moveTo>
                  <a:pt x="94" y="1267"/>
                </a:moveTo>
                <a:cubicBezTo>
                  <a:pt x="94" y="1271"/>
                  <a:pt x="97" y="1277"/>
                  <a:pt x="98" y="1277"/>
                </a:cubicBezTo>
                <a:cubicBezTo>
                  <a:pt x="99" y="1277"/>
                  <a:pt x="100" y="1276"/>
                  <a:pt x="100" y="1273"/>
                </a:cubicBezTo>
                <a:cubicBezTo>
                  <a:pt x="100" y="1268"/>
                  <a:pt x="100" y="1267"/>
                  <a:pt x="99" y="1267"/>
                </a:cubicBezTo>
                <a:cubicBezTo>
                  <a:pt x="99" y="1267"/>
                  <a:pt x="99" y="1269"/>
                  <a:pt x="97" y="1269"/>
                </a:cubicBezTo>
                <a:cubicBezTo>
                  <a:pt x="96" y="1269"/>
                  <a:pt x="95" y="1268"/>
                  <a:pt x="94" y="1267"/>
                </a:cubicBezTo>
                <a:close/>
                <a:moveTo>
                  <a:pt x="318" y="1289"/>
                </a:moveTo>
                <a:cubicBezTo>
                  <a:pt x="318" y="1289"/>
                  <a:pt x="317" y="1289"/>
                  <a:pt x="316" y="1289"/>
                </a:cubicBezTo>
                <a:cubicBezTo>
                  <a:pt x="323" y="1289"/>
                  <a:pt x="321" y="1289"/>
                  <a:pt x="318" y="1289"/>
                </a:cubicBezTo>
                <a:close/>
                <a:moveTo>
                  <a:pt x="2440" y="1516"/>
                </a:moveTo>
                <a:cubicBezTo>
                  <a:pt x="2440" y="1516"/>
                  <a:pt x="2442" y="1518"/>
                  <a:pt x="2443" y="1520"/>
                </a:cubicBezTo>
                <a:lnTo>
                  <a:pt x="2443" y="1520"/>
                </a:lnTo>
                <a:cubicBezTo>
                  <a:pt x="2444" y="1519"/>
                  <a:pt x="2445" y="1518"/>
                  <a:pt x="2446" y="1516"/>
                </a:cubicBezTo>
                <a:close/>
                <a:moveTo>
                  <a:pt x="1156" y="1634"/>
                </a:moveTo>
                <a:cubicBezTo>
                  <a:pt x="1152" y="1637"/>
                  <a:pt x="1149" y="1640"/>
                  <a:pt x="1146" y="1643"/>
                </a:cubicBezTo>
                <a:cubicBezTo>
                  <a:pt x="1150" y="1643"/>
                  <a:pt x="1157" y="1637"/>
                  <a:pt x="1156" y="1634"/>
                </a:cubicBezTo>
                <a:close/>
                <a:moveTo>
                  <a:pt x="1638" y="1715"/>
                </a:moveTo>
                <a:lnTo>
                  <a:pt x="1638" y="1715"/>
                </a:lnTo>
                <a:cubicBezTo>
                  <a:pt x="1638" y="1715"/>
                  <a:pt x="1638" y="1715"/>
                  <a:pt x="1638" y="1716"/>
                </a:cubicBezTo>
                <a:lnTo>
                  <a:pt x="1638" y="1716"/>
                </a:lnTo>
                <a:cubicBezTo>
                  <a:pt x="1638" y="1715"/>
                  <a:pt x="1638" y="1715"/>
                  <a:pt x="1638" y="1715"/>
                </a:cubicBezTo>
                <a:close/>
                <a:moveTo>
                  <a:pt x="1638" y="1716"/>
                </a:moveTo>
                <a:cubicBezTo>
                  <a:pt x="1640" y="1717"/>
                  <a:pt x="1643" y="1720"/>
                  <a:pt x="1644" y="1720"/>
                </a:cubicBezTo>
                <a:lnTo>
                  <a:pt x="1644" y="1720"/>
                </a:lnTo>
                <a:cubicBezTo>
                  <a:pt x="1642" y="1719"/>
                  <a:pt x="1640" y="1717"/>
                  <a:pt x="1638" y="1716"/>
                </a:cubicBezTo>
                <a:close/>
                <a:moveTo>
                  <a:pt x="1432" y="1738"/>
                </a:moveTo>
                <a:cubicBezTo>
                  <a:pt x="1432" y="1739"/>
                  <a:pt x="1433" y="1741"/>
                  <a:pt x="1433" y="1743"/>
                </a:cubicBezTo>
                <a:cubicBezTo>
                  <a:pt x="1433" y="1741"/>
                  <a:pt x="1433" y="1739"/>
                  <a:pt x="1432" y="1738"/>
                </a:cubicBezTo>
                <a:close/>
                <a:moveTo>
                  <a:pt x="2119" y="1759"/>
                </a:moveTo>
                <a:lnTo>
                  <a:pt x="2119" y="1759"/>
                </a:lnTo>
                <a:cubicBezTo>
                  <a:pt x="2119" y="1760"/>
                  <a:pt x="2119" y="1760"/>
                  <a:pt x="2119" y="1760"/>
                </a:cubicBezTo>
                <a:lnTo>
                  <a:pt x="2119" y="1760"/>
                </a:lnTo>
                <a:lnTo>
                  <a:pt x="2120" y="1759"/>
                </a:lnTo>
                <a:close/>
                <a:moveTo>
                  <a:pt x="2108" y="1764"/>
                </a:moveTo>
                <a:cubicBezTo>
                  <a:pt x="2108" y="1764"/>
                  <a:pt x="2108" y="1764"/>
                  <a:pt x="2108" y="1764"/>
                </a:cubicBezTo>
                <a:lnTo>
                  <a:pt x="2108" y="1764"/>
                </a:lnTo>
                <a:cubicBezTo>
                  <a:pt x="2108" y="1764"/>
                  <a:pt x="2108" y="1764"/>
                  <a:pt x="2108" y="1764"/>
                </a:cubicBezTo>
                <a:close/>
                <a:moveTo>
                  <a:pt x="156" y="1763"/>
                </a:moveTo>
                <a:cubicBezTo>
                  <a:pt x="155" y="1763"/>
                  <a:pt x="155" y="1764"/>
                  <a:pt x="155" y="1765"/>
                </a:cubicBezTo>
                <a:lnTo>
                  <a:pt x="166" y="1765"/>
                </a:lnTo>
                <a:lnTo>
                  <a:pt x="156" y="1763"/>
                </a:lnTo>
                <a:close/>
                <a:moveTo>
                  <a:pt x="2108" y="1764"/>
                </a:moveTo>
                <a:cubicBezTo>
                  <a:pt x="2108" y="1764"/>
                  <a:pt x="2108" y="1765"/>
                  <a:pt x="2108" y="1765"/>
                </a:cubicBezTo>
                <a:cubicBezTo>
                  <a:pt x="2111" y="1765"/>
                  <a:pt x="2110" y="1765"/>
                  <a:pt x="2108" y="1764"/>
                </a:cubicBezTo>
                <a:close/>
                <a:moveTo>
                  <a:pt x="2119" y="1760"/>
                </a:moveTo>
                <a:lnTo>
                  <a:pt x="2114" y="1765"/>
                </a:lnTo>
                <a:cubicBezTo>
                  <a:pt x="2118" y="1765"/>
                  <a:pt x="2119" y="1763"/>
                  <a:pt x="2119" y="1760"/>
                </a:cubicBezTo>
                <a:close/>
                <a:moveTo>
                  <a:pt x="172" y="1765"/>
                </a:moveTo>
                <a:cubicBezTo>
                  <a:pt x="166" y="1765"/>
                  <a:pt x="172" y="1771"/>
                  <a:pt x="172" y="1771"/>
                </a:cubicBezTo>
                <a:cubicBezTo>
                  <a:pt x="177" y="1771"/>
                  <a:pt x="172" y="1765"/>
                  <a:pt x="172" y="1765"/>
                </a:cubicBezTo>
                <a:close/>
                <a:moveTo>
                  <a:pt x="880" y="1809"/>
                </a:moveTo>
                <a:lnTo>
                  <a:pt x="880" y="1809"/>
                </a:lnTo>
                <a:cubicBezTo>
                  <a:pt x="879" y="1811"/>
                  <a:pt x="877" y="1813"/>
                  <a:pt x="874" y="1815"/>
                </a:cubicBezTo>
                <a:cubicBezTo>
                  <a:pt x="883" y="1811"/>
                  <a:pt x="885" y="1810"/>
                  <a:pt x="880" y="1809"/>
                </a:cubicBezTo>
                <a:close/>
                <a:moveTo>
                  <a:pt x="2280" y="1870"/>
                </a:moveTo>
                <a:cubicBezTo>
                  <a:pt x="2274" y="1870"/>
                  <a:pt x="2280" y="1876"/>
                  <a:pt x="2280" y="1876"/>
                </a:cubicBezTo>
                <a:cubicBezTo>
                  <a:pt x="2286" y="1876"/>
                  <a:pt x="2280" y="1870"/>
                  <a:pt x="2280" y="1870"/>
                </a:cubicBezTo>
                <a:close/>
                <a:moveTo>
                  <a:pt x="2075" y="1975"/>
                </a:moveTo>
                <a:cubicBezTo>
                  <a:pt x="2076" y="1976"/>
                  <a:pt x="2076" y="1976"/>
                  <a:pt x="2076" y="1976"/>
                </a:cubicBezTo>
                <a:cubicBezTo>
                  <a:pt x="2076" y="1976"/>
                  <a:pt x="2076" y="1976"/>
                  <a:pt x="2076" y="1975"/>
                </a:cubicBezTo>
                <a:lnTo>
                  <a:pt x="2076" y="1975"/>
                </a:lnTo>
                <a:cubicBezTo>
                  <a:pt x="2076" y="1975"/>
                  <a:pt x="2075" y="1975"/>
                  <a:pt x="2075" y="1975"/>
                </a:cubicBezTo>
                <a:close/>
                <a:moveTo>
                  <a:pt x="408" y="2089"/>
                </a:moveTo>
                <a:lnTo>
                  <a:pt x="404" y="2092"/>
                </a:lnTo>
                <a:cubicBezTo>
                  <a:pt x="406" y="2090"/>
                  <a:pt x="407" y="2089"/>
                  <a:pt x="408" y="2089"/>
                </a:cubicBezTo>
                <a:close/>
                <a:moveTo>
                  <a:pt x="2584" y="2114"/>
                </a:moveTo>
                <a:cubicBezTo>
                  <a:pt x="2587" y="2114"/>
                  <a:pt x="2587" y="2114"/>
                  <a:pt x="2587" y="2114"/>
                </a:cubicBezTo>
                <a:cubicBezTo>
                  <a:pt x="2586" y="2114"/>
                  <a:pt x="2584" y="2114"/>
                  <a:pt x="2584" y="2114"/>
                </a:cubicBezTo>
                <a:close/>
                <a:moveTo>
                  <a:pt x="116" y="2114"/>
                </a:moveTo>
                <a:cubicBezTo>
                  <a:pt x="114" y="2116"/>
                  <a:pt x="115" y="2118"/>
                  <a:pt x="116" y="2118"/>
                </a:cubicBezTo>
                <a:lnTo>
                  <a:pt x="116" y="2118"/>
                </a:lnTo>
                <a:lnTo>
                  <a:pt x="116" y="2114"/>
                </a:lnTo>
                <a:close/>
                <a:moveTo>
                  <a:pt x="116" y="2118"/>
                </a:moveTo>
                <a:lnTo>
                  <a:pt x="116" y="2119"/>
                </a:lnTo>
                <a:cubicBezTo>
                  <a:pt x="119" y="2119"/>
                  <a:pt x="118" y="2119"/>
                  <a:pt x="116" y="2118"/>
                </a:cubicBezTo>
                <a:close/>
                <a:moveTo>
                  <a:pt x="316" y="2224"/>
                </a:moveTo>
                <a:lnTo>
                  <a:pt x="316" y="2227"/>
                </a:lnTo>
                <a:lnTo>
                  <a:pt x="316" y="2227"/>
                </a:lnTo>
                <a:cubicBezTo>
                  <a:pt x="314" y="2226"/>
                  <a:pt x="313" y="2224"/>
                  <a:pt x="316" y="2224"/>
                </a:cubicBezTo>
                <a:close/>
                <a:moveTo>
                  <a:pt x="725" y="2227"/>
                </a:moveTo>
                <a:cubicBezTo>
                  <a:pt x="725" y="2228"/>
                  <a:pt x="725" y="2229"/>
                  <a:pt x="725" y="2230"/>
                </a:cubicBezTo>
                <a:cubicBezTo>
                  <a:pt x="730" y="2230"/>
                  <a:pt x="727" y="2230"/>
                  <a:pt x="725" y="2227"/>
                </a:cubicBezTo>
                <a:close/>
                <a:moveTo>
                  <a:pt x="318" y="2234"/>
                </a:moveTo>
                <a:lnTo>
                  <a:pt x="318" y="2234"/>
                </a:lnTo>
                <a:cubicBezTo>
                  <a:pt x="317" y="2234"/>
                  <a:pt x="316" y="2235"/>
                  <a:pt x="316" y="2235"/>
                </a:cubicBezTo>
                <a:cubicBezTo>
                  <a:pt x="317" y="2235"/>
                  <a:pt x="318" y="2235"/>
                  <a:pt x="318" y="2234"/>
                </a:cubicBezTo>
                <a:close/>
                <a:moveTo>
                  <a:pt x="127" y="2263"/>
                </a:moveTo>
                <a:cubicBezTo>
                  <a:pt x="127" y="2265"/>
                  <a:pt x="129" y="2266"/>
                  <a:pt x="130" y="2266"/>
                </a:cubicBezTo>
                <a:cubicBezTo>
                  <a:pt x="134" y="2266"/>
                  <a:pt x="138" y="2263"/>
                  <a:pt x="138" y="2263"/>
                </a:cubicBezTo>
                <a:close/>
                <a:moveTo>
                  <a:pt x="283" y="2291"/>
                </a:moveTo>
                <a:cubicBezTo>
                  <a:pt x="282" y="2294"/>
                  <a:pt x="282" y="2296"/>
                  <a:pt x="282" y="2296"/>
                </a:cubicBezTo>
                <a:cubicBezTo>
                  <a:pt x="282" y="2296"/>
                  <a:pt x="287" y="2296"/>
                  <a:pt x="283" y="2291"/>
                </a:cubicBezTo>
                <a:close/>
                <a:moveTo>
                  <a:pt x="1251" y="2296"/>
                </a:moveTo>
                <a:lnTo>
                  <a:pt x="1251" y="2307"/>
                </a:lnTo>
                <a:cubicBezTo>
                  <a:pt x="1256" y="2296"/>
                  <a:pt x="1256" y="2296"/>
                  <a:pt x="1251" y="2296"/>
                </a:cubicBezTo>
                <a:close/>
                <a:moveTo>
                  <a:pt x="233" y="2318"/>
                </a:moveTo>
                <a:cubicBezTo>
                  <a:pt x="233" y="2318"/>
                  <a:pt x="233" y="2324"/>
                  <a:pt x="227" y="2324"/>
                </a:cubicBezTo>
                <a:lnTo>
                  <a:pt x="227" y="2335"/>
                </a:lnTo>
                <a:cubicBezTo>
                  <a:pt x="227" y="2335"/>
                  <a:pt x="227" y="2324"/>
                  <a:pt x="233" y="2324"/>
                </a:cubicBezTo>
                <a:lnTo>
                  <a:pt x="233" y="2318"/>
                </a:lnTo>
                <a:close/>
                <a:moveTo>
                  <a:pt x="1815" y="2374"/>
                </a:moveTo>
                <a:cubicBezTo>
                  <a:pt x="1812" y="2374"/>
                  <a:pt x="1813" y="2376"/>
                  <a:pt x="1814" y="2378"/>
                </a:cubicBezTo>
                <a:lnTo>
                  <a:pt x="1814" y="2378"/>
                </a:lnTo>
                <a:cubicBezTo>
                  <a:pt x="1815" y="2376"/>
                  <a:pt x="1815" y="2374"/>
                  <a:pt x="1815" y="2374"/>
                </a:cubicBezTo>
                <a:close/>
                <a:moveTo>
                  <a:pt x="609" y="2352"/>
                </a:moveTo>
                <a:lnTo>
                  <a:pt x="598" y="2379"/>
                </a:lnTo>
                <a:lnTo>
                  <a:pt x="598" y="2379"/>
                </a:lnTo>
                <a:lnTo>
                  <a:pt x="598" y="2379"/>
                </a:lnTo>
                <a:lnTo>
                  <a:pt x="598" y="2368"/>
                </a:lnTo>
                <a:cubicBezTo>
                  <a:pt x="609" y="2368"/>
                  <a:pt x="598" y="2352"/>
                  <a:pt x="609" y="2352"/>
                </a:cubicBezTo>
                <a:close/>
                <a:moveTo>
                  <a:pt x="2064" y="2374"/>
                </a:moveTo>
                <a:cubicBezTo>
                  <a:pt x="2064" y="2378"/>
                  <a:pt x="2067" y="2384"/>
                  <a:pt x="2068" y="2384"/>
                </a:cubicBezTo>
                <a:cubicBezTo>
                  <a:pt x="2069" y="2384"/>
                  <a:pt x="2070" y="2383"/>
                  <a:pt x="2070" y="2379"/>
                </a:cubicBezTo>
                <a:cubicBezTo>
                  <a:pt x="2070" y="2375"/>
                  <a:pt x="2070" y="2374"/>
                  <a:pt x="2069" y="2374"/>
                </a:cubicBezTo>
                <a:cubicBezTo>
                  <a:pt x="2069" y="2374"/>
                  <a:pt x="2069" y="2375"/>
                  <a:pt x="2067" y="2375"/>
                </a:cubicBezTo>
                <a:cubicBezTo>
                  <a:pt x="2066" y="2375"/>
                  <a:pt x="2065" y="2375"/>
                  <a:pt x="2064" y="2374"/>
                </a:cubicBezTo>
                <a:close/>
                <a:moveTo>
                  <a:pt x="594" y="2385"/>
                </a:moveTo>
                <a:cubicBezTo>
                  <a:pt x="594" y="2385"/>
                  <a:pt x="595" y="2386"/>
                  <a:pt x="595" y="2386"/>
                </a:cubicBezTo>
                <a:lnTo>
                  <a:pt x="595" y="2386"/>
                </a:lnTo>
                <a:lnTo>
                  <a:pt x="593" y="2392"/>
                </a:lnTo>
                <a:lnTo>
                  <a:pt x="593" y="2392"/>
                </a:lnTo>
                <a:cubicBezTo>
                  <a:pt x="592" y="2392"/>
                  <a:pt x="592" y="2391"/>
                  <a:pt x="592" y="2390"/>
                </a:cubicBezTo>
                <a:cubicBezTo>
                  <a:pt x="592" y="2387"/>
                  <a:pt x="593" y="2385"/>
                  <a:pt x="594" y="2385"/>
                </a:cubicBezTo>
                <a:close/>
                <a:moveTo>
                  <a:pt x="2073" y="2426"/>
                </a:moveTo>
                <a:cubicBezTo>
                  <a:pt x="2071" y="2427"/>
                  <a:pt x="2070" y="2427"/>
                  <a:pt x="2070" y="2429"/>
                </a:cubicBezTo>
                <a:cubicBezTo>
                  <a:pt x="2070" y="2429"/>
                  <a:pt x="2072" y="2428"/>
                  <a:pt x="2073" y="2426"/>
                </a:cubicBezTo>
                <a:close/>
                <a:moveTo>
                  <a:pt x="1584" y="2725"/>
                </a:moveTo>
                <a:cubicBezTo>
                  <a:pt x="1585" y="2725"/>
                  <a:pt x="1586" y="2726"/>
                  <a:pt x="1588" y="2728"/>
                </a:cubicBezTo>
                <a:lnTo>
                  <a:pt x="1588" y="2728"/>
                </a:lnTo>
                <a:cubicBezTo>
                  <a:pt x="1588" y="2728"/>
                  <a:pt x="1586" y="2726"/>
                  <a:pt x="1584" y="2725"/>
                </a:cubicBezTo>
                <a:lnTo>
                  <a:pt x="1584" y="2725"/>
                </a:lnTo>
                <a:cubicBezTo>
                  <a:pt x="1584" y="2725"/>
                  <a:pt x="1584" y="2725"/>
                  <a:pt x="1584" y="2725"/>
                </a:cubicBezTo>
                <a:close/>
                <a:moveTo>
                  <a:pt x="1135" y="5"/>
                </a:moveTo>
                <a:lnTo>
                  <a:pt x="1135" y="11"/>
                </a:lnTo>
                <a:lnTo>
                  <a:pt x="1123" y="11"/>
                </a:lnTo>
                <a:lnTo>
                  <a:pt x="1123" y="16"/>
                </a:lnTo>
                <a:lnTo>
                  <a:pt x="1107" y="16"/>
                </a:lnTo>
                <a:lnTo>
                  <a:pt x="1107" y="22"/>
                </a:lnTo>
                <a:lnTo>
                  <a:pt x="1096" y="22"/>
                </a:lnTo>
                <a:cubicBezTo>
                  <a:pt x="1096" y="22"/>
                  <a:pt x="1092" y="18"/>
                  <a:pt x="1094" y="14"/>
                </a:cubicBezTo>
                <a:lnTo>
                  <a:pt x="1094" y="14"/>
                </a:lnTo>
                <a:cubicBezTo>
                  <a:pt x="1095" y="14"/>
                  <a:pt x="1096" y="14"/>
                  <a:pt x="1096" y="16"/>
                </a:cubicBezTo>
                <a:lnTo>
                  <a:pt x="1096" y="11"/>
                </a:lnTo>
                <a:cubicBezTo>
                  <a:pt x="1095" y="12"/>
                  <a:pt x="1094" y="13"/>
                  <a:pt x="1094" y="14"/>
                </a:cubicBezTo>
                <a:lnTo>
                  <a:pt x="1094" y="14"/>
                </a:lnTo>
                <a:cubicBezTo>
                  <a:pt x="1094" y="14"/>
                  <a:pt x="1093" y="14"/>
                  <a:pt x="1093" y="14"/>
                </a:cubicBezTo>
                <a:cubicBezTo>
                  <a:pt x="1092" y="14"/>
                  <a:pt x="1090" y="14"/>
                  <a:pt x="1090" y="11"/>
                </a:cubicBezTo>
                <a:lnTo>
                  <a:pt x="1085" y="11"/>
                </a:lnTo>
                <a:cubicBezTo>
                  <a:pt x="1085" y="14"/>
                  <a:pt x="1085" y="14"/>
                  <a:pt x="1085" y="14"/>
                </a:cubicBezTo>
                <a:cubicBezTo>
                  <a:pt x="1086" y="14"/>
                  <a:pt x="1088" y="14"/>
                  <a:pt x="1090" y="16"/>
                </a:cubicBezTo>
                <a:cubicBezTo>
                  <a:pt x="1085" y="22"/>
                  <a:pt x="1090" y="33"/>
                  <a:pt x="1085" y="33"/>
                </a:cubicBezTo>
                <a:lnTo>
                  <a:pt x="1085" y="39"/>
                </a:lnTo>
                <a:cubicBezTo>
                  <a:pt x="1085" y="35"/>
                  <a:pt x="1082" y="28"/>
                  <a:pt x="1077" y="28"/>
                </a:cubicBezTo>
                <a:cubicBezTo>
                  <a:pt x="1074" y="28"/>
                  <a:pt x="1072" y="30"/>
                  <a:pt x="1068" y="33"/>
                </a:cubicBezTo>
                <a:cubicBezTo>
                  <a:pt x="1068" y="33"/>
                  <a:pt x="1079" y="33"/>
                  <a:pt x="1079" y="39"/>
                </a:cubicBezTo>
                <a:cubicBezTo>
                  <a:pt x="1079" y="39"/>
                  <a:pt x="1074" y="36"/>
                  <a:pt x="1071" y="36"/>
                </a:cubicBezTo>
                <a:cubicBezTo>
                  <a:pt x="1069" y="36"/>
                  <a:pt x="1068" y="37"/>
                  <a:pt x="1068" y="39"/>
                </a:cubicBezTo>
                <a:lnTo>
                  <a:pt x="1063" y="33"/>
                </a:lnTo>
                <a:lnTo>
                  <a:pt x="1063" y="39"/>
                </a:lnTo>
                <a:cubicBezTo>
                  <a:pt x="1063" y="40"/>
                  <a:pt x="1063" y="41"/>
                  <a:pt x="1062" y="41"/>
                </a:cubicBezTo>
                <a:cubicBezTo>
                  <a:pt x="1062" y="41"/>
                  <a:pt x="1061" y="39"/>
                  <a:pt x="1057" y="39"/>
                </a:cubicBezTo>
                <a:lnTo>
                  <a:pt x="1063" y="44"/>
                </a:lnTo>
                <a:cubicBezTo>
                  <a:pt x="1061" y="42"/>
                  <a:pt x="1060" y="42"/>
                  <a:pt x="1059" y="42"/>
                </a:cubicBezTo>
                <a:cubicBezTo>
                  <a:pt x="1057" y="42"/>
                  <a:pt x="1057" y="44"/>
                  <a:pt x="1057" y="44"/>
                </a:cubicBezTo>
                <a:lnTo>
                  <a:pt x="1052" y="39"/>
                </a:lnTo>
                <a:lnTo>
                  <a:pt x="1052" y="39"/>
                </a:lnTo>
                <a:cubicBezTo>
                  <a:pt x="1057" y="44"/>
                  <a:pt x="1052" y="44"/>
                  <a:pt x="1052" y="50"/>
                </a:cubicBezTo>
                <a:lnTo>
                  <a:pt x="1040" y="44"/>
                </a:lnTo>
                <a:lnTo>
                  <a:pt x="1040" y="44"/>
                </a:lnTo>
                <a:cubicBezTo>
                  <a:pt x="1052" y="50"/>
                  <a:pt x="1040" y="50"/>
                  <a:pt x="1040" y="50"/>
                </a:cubicBezTo>
                <a:cubicBezTo>
                  <a:pt x="1040" y="50"/>
                  <a:pt x="1035" y="50"/>
                  <a:pt x="1035" y="44"/>
                </a:cubicBezTo>
                <a:lnTo>
                  <a:pt x="1029" y="44"/>
                </a:lnTo>
                <a:lnTo>
                  <a:pt x="1035" y="50"/>
                </a:lnTo>
                <a:lnTo>
                  <a:pt x="1040" y="61"/>
                </a:lnTo>
                <a:cubicBezTo>
                  <a:pt x="1046" y="63"/>
                  <a:pt x="1046" y="63"/>
                  <a:pt x="1045" y="63"/>
                </a:cubicBezTo>
                <a:cubicBezTo>
                  <a:pt x="1043" y="63"/>
                  <a:pt x="1040" y="63"/>
                  <a:pt x="1040" y="66"/>
                </a:cubicBezTo>
                <a:lnTo>
                  <a:pt x="1035" y="66"/>
                </a:lnTo>
                <a:cubicBezTo>
                  <a:pt x="1035" y="66"/>
                  <a:pt x="1040" y="72"/>
                  <a:pt x="1052" y="72"/>
                </a:cubicBezTo>
                <a:cubicBezTo>
                  <a:pt x="1052" y="72"/>
                  <a:pt x="1057" y="77"/>
                  <a:pt x="1052" y="77"/>
                </a:cubicBezTo>
                <a:lnTo>
                  <a:pt x="1040" y="77"/>
                </a:lnTo>
                <a:lnTo>
                  <a:pt x="1052" y="88"/>
                </a:lnTo>
                <a:lnTo>
                  <a:pt x="1040" y="88"/>
                </a:lnTo>
                <a:cubicBezTo>
                  <a:pt x="1040" y="88"/>
                  <a:pt x="1039" y="86"/>
                  <a:pt x="1037" y="83"/>
                </a:cubicBezTo>
                <a:lnTo>
                  <a:pt x="1037" y="83"/>
                </a:lnTo>
                <a:cubicBezTo>
                  <a:pt x="1038" y="86"/>
                  <a:pt x="1038" y="88"/>
                  <a:pt x="1035" y="88"/>
                </a:cubicBezTo>
                <a:cubicBezTo>
                  <a:pt x="1038" y="88"/>
                  <a:pt x="1040" y="91"/>
                  <a:pt x="1040" y="92"/>
                </a:cubicBezTo>
                <a:lnTo>
                  <a:pt x="1040" y="92"/>
                </a:lnTo>
                <a:cubicBezTo>
                  <a:pt x="1040" y="92"/>
                  <a:pt x="1040" y="91"/>
                  <a:pt x="1039" y="91"/>
                </a:cubicBezTo>
                <a:cubicBezTo>
                  <a:pt x="1038" y="91"/>
                  <a:pt x="1037" y="92"/>
                  <a:pt x="1037" y="92"/>
                </a:cubicBezTo>
                <a:lnTo>
                  <a:pt x="1037" y="92"/>
                </a:lnTo>
                <a:cubicBezTo>
                  <a:pt x="1037" y="92"/>
                  <a:pt x="1037" y="92"/>
                  <a:pt x="1036" y="92"/>
                </a:cubicBezTo>
                <a:lnTo>
                  <a:pt x="1036" y="92"/>
                </a:lnTo>
                <a:cubicBezTo>
                  <a:pt x="1037" y="92"/>
                  <a:pt x="1037" y="92"/>
                  <a:pt x="1037" y="92"/>
                </a:cubicBezTo>
                <a:lnTo>
                  <a:pt x="1037" y="92"/>
                </a:lnTo>
                <a:cubicBezTo>
                  <a:pt x="1036" y="93"/>
                  <a:pt x="1035" y="94"/>
                  <a:pt x="1035" y="94"/>
                </a:cubicBezTo>
                <a:lnTo>
                  <a:pt x="1052" y="94"/>
                </a:lnTo>
                <a:lnTo>
                  <a:pt x="1052" y="99"/>
                </a:lnTo>
                <a:lnTo>
                  <a:pt x="1040" y="99"/>
                </a:lnTo>
                <a:lnTo>
                  <a:pt x="1052" y="105"/>
                </a:lnTo>
                <a:lnTo>
                  <a:pt x="1040" y="105"/>
                </a:lnTo>
                <a:cubicBezTo>
                  <a:pt x="1040" y="105"/>
                  <a:pt x="1040" y="116"/>
                  <a:pt x="1035" y="116"/>
                </a:cubicBezTo>
                <a:lnTo>
                  <a:pt x="1040" y="116"/>
                </a:lnTo>
                <a:cubicBezTo>
                  <a:pt x="1035" y="116"/>
                  <a:pt x="1035" y="122"/>
                  <a:pt x="1035" y="127"/>
                </a:cubicBezTo>
                <a:lnTo>
                  <a:pt x="1040" y="127"/>
                </a:lnTo>
                <a:cubicBezTo>
                  <a:pt x="1040" y="127"/>
                  <a:pt x="1038" y="130"/>
                  <a:pt x="1036" y="130"/>
                </a:cubicBezTo>
                <a:cubicBezTo>
                  <a:pt x="1036" y="130"/>
                  <a:pt x="1035" y="129"/>
                  <a:pt x="1035" y="127"/>
                </a:cubicBezTo>
                <a:cubicBezTo>
                  <a:pt x="1031" y="127"/>
                  <a:pt x="1032" y="125"/>
                  <a:pt x="1032" y="125"/>
                </a:cubicBezTo>
                <a:lnTo>
                  <a:pt x="1032" y="125"/>
                </a:lnTo>
                <a:cubicBezTo>
                  <a:pt x="1032" y="125"/>
                  <a:pt x="1031" y="125"/>
                  <a:pt x="1029" y="127"/>
                </a:cubicBezTo>
                <a:lnTo>
                  <a:pt x="1035" y="133"/>
                </a:lnTo>
                <a:lnTo>
                  <a:pt x="1029" y="133"/>
                </a:lnTo>
                <a:cubicBezTo>
                  <a:pt x="1029" y="138"/>
                  <a:pt x="1031" y="138"/>
                  <a:pt x="1033" y="138"/>
                </a:cubicBezTo>
                <a:cubicBezTo>
                  <a:pt x="1035" y="138"/>
                  <a:pt x="1038" y="138"/>
                  <a:pt x="1040" y="144"/>
                </a:cubicBezTo>
                <a:cubicBezTo>
                  <a:pt x="1035" y="144"/>
                  <a:pt x="1040" y="149"/>
                  <a:pt x="1040" y="149"/>
                </a:cubicBezTo>
                <a:lnTo>
                  <a:pt x="1052" y="144"/>
                </a:lnTo>
                <a:lnTo>
                  <a:pt x="1063" y="144"/>
                </a:lnTo>
                <a:lnTo>
                  <a:pt x="1063" y="155"/>
                </a:lnTo>
                <a:cubicBezTo>
                  <a:pt x="1063" y="160"/>
                  <a:pt x="1063" y="171"/>
                  <a:pt x="1068" y="177"/>
                </a:cubicBezTo>
                <a:lnTo>
                  <a:pt x="1063" y="177"/>
                </a:lnTo>
                <a:lnTo>
                  <a:pt x="1063" y="182"/>
                </a:lnTo>
                <a:lnTo>
                  <a:pt x="1057" y="188"/>
                </a:lnTo>
                <a:lnTo>
                  <a:pt x="1052" y="188"/>
                </a:lnTo>
                <a:cubicBezTo>
                  <a:pt x="1052" y="199"/>
                  <a:pt x="1035" y="216"/>
                  <a:pt x="1052" y="216"/>
                </a:cubicBezTo>
                <a:cubicBezTo>
                  <a:pt x="1052" y="219"/>
                  <a:pt x="1052" y="221"/>
                  <a:pt x="1051" y="221"/>
                </a:cubicBezTo>
                <a:cubicBezTo>
                  <a:pt x="1050" y="221"/>
                  <a:pt x="1048" y="216"/>
                  <a:pt x="1040" y="216"/>
                </a:cubicBezTo>
                <a:lnTo>
                  <a:pt x="1040" y="216"/>
                </a:lnTo>
                <a:cubicBezTo>
                  <a:pt x="1052" y="216"/>
                  <a:pt x="1040" y="232"/>
                  <a:pt x="1052" y="238"/>
                </a:cubicBezTo>
                <a:cubicBezTo>
                  <a:pt x="1052" y="254"/>
                  <a:pt x="1063" y="260"/>
                  <a:pt x="1068" y="265"/>
                </a:cubicBezTo>
                <a:lnTo>
                  <a:pt x="1079" y="265"/>
                </a:lnTo>
                <a:cubicBezTo>
                  <a:pt x="1079" y="271"/>
                  <a:pt x="1085" y="282"/>
                  <a:pt x="1090" y="288"/>
                </a:cubicBezTo>
                <a:cubicBezTo>
                  <a:pt x="1090" y="293"/>
                  <a:pt x="1090" y="293"/>
                  <a:pt x="1096" y="293"/>
                </a:cubicBezTo>
                <a:cubicBezTo>
                  <a:pt x="1096" y="293"/>
                  <a:pt x="1096" y="302"/>
                  <a:pt x="1093" y="302"/>
                </a:cubicBezTo>
                <a:cubicBezTo>
                  <a:pt x="1093" y="302"/>
                  <a:pt x="1092" y="301"/>
                  <a:pt x="1090" y="299"/>
                </a:cubicBezTo>
                <a:lnTo>
                  <a:pt x="1090" y="299"/>
                </a:lnTo>
                <a:lnTo>
                  <a:pt x="1096" y="348"/>
                </a:lnTo>
                <a:lnTo>
                  <a:pt x="1096" y="343"/>
                </a:lnTo>
                <a:cubicBezTo>
                  <a:pt x="1107" y="343"/>
                  <a:pt x="1107" y="354"/>
                  <a:pt x="1107" y="365"/>
                </a:cubicBezTo>
                <a:cubicBezTo>
                  <a:pt x="1103" y="362"/>
                  <a:pt x="1101" y="360"/>
                  <a:pt x="1099" y="360"/>
                </a:cubicBezTo>
                <a:cubicBezTo>
                  <a:pt x="1096" y="360"/>
                  <a:pt x="1096" y="367"/>
                  <a:pt x="1096" y="371"/>
                </a:cubicBezTo>
                <a:cubicBezTo>
                  <a:pt x="1096" y="372"/>
                  <a:pt x="1096" y="372"/>
                  <a:pt x="1096" y="372"/>
                </a:cubicBezTo>
                <a:cubicBezTo>
                  <a:pt x="1096" y="372"/>
                  <a:pt x="1097" y="369"/>
                  <a:pt x="1101" y="369"/>
                </a:cubicBezTo>
                <a:cubicBezTo>
                  <a:pt x="1103" y="369"/>
                  <a:pt x="1105" y="369"/>
                  <a:pt x="1107" y="371"/>
                </a:cubicBezTo>
                <a:cubicBezTo>
                  <a:pt x="1111" y="375"/>
                  <a:pt x="1112" y="386"/>
                  <a:pt x="1112" y="394"/>
                </a:cubicBezTo>
                <a:lnTo>
                  <a:pt x="1112" y="394"/>
                </a:lnTo>
                <a:cubicBezTo>
                  <a:pt x="1112" y="399"/>
                  <a:pt x="1107" y="405"/>
                  <a:pt x="1112" y="420"/>
                </a:cubicBezTo>
                <a:cubicBezTo>
                  <a:pt x="1118" y="426"/>
                  <a:pt x="1112" y="431"/>
                  <a:pt x="1118" y="431"/>
                </a:cubicBezTo>
                <a:cubicBezTo>
                  <a:pt x="1118" y="439"/>
                  <a:pt x="1117" y="441"/>
                  <a:pt x="1116" y="441"/>
                </a:cubicBezTo>
                <a:cubicBezTo>
                  <a:pt x="1114" y="441"/>
                  <a:pt x="1112" y="437"/>
                  <a:pt x="1112" y="437"/>
                </a:cubicBezTo>
                <a:lnTo>
                  <a:pt x="1112" y="437"/>
                </a:lnTo>
                <a:cubicBezTo>
                  <a:pt x="1118" y="448"/>
                  <a:pt x="1118" y="465"/>
                  <a:pt x="1112" y="465"/>
                </a:cubicBezTo>
                <a:cubicBezTo>
                  <a:pt x="1123" y="476"/>
                  <a:pt x="1112" y="503"/>
                  <a:pt x="1118" y="503"/>
                </a:cubicBezTo>
                <a:lnTo>
                  <a:pt x="1112" y="514"/>
                </a:lnTo>
                <a:cubicBezTo>
                  <a:pt x="1112" y="514"/>
                  <a:pt x="1118" y="514"/>
                  <a:pt x="1118" y="531"/>
                </a:cubicBezTo>
                <a:cubicBezTo>
                  <a:pt x="1118" y="537"/>
                  <a:pt x="1112" y="537"/>
                  <a:pt x="1112" y="537"/>
                </a:cubicBezTo>
                <a:lnTo>
                  <a:pt x="1118" y="542"/>
                </a:lnTo>
                <a:cubicBezTo>
                  <a:pt x="1118" y="570"/>
                  <a:pt x="1118" y="597"/>
                  <a:pt x="1123" y="625"/>
                </a:cubicBezTo>
                <a:cubicBezTo>
                  <a:pt x="1057" y="548"/>
                  <a:pt x="897" y="393"/>
                  <a:pt x="808" y="326"/>
                </a:cubicBezTo>
                <a:lnTo>
                  <a:pt x="758" y="299"/>
                </a:lnTo>
                <a:lnTo>
                  <a:pt x="736" y="337"/>
                </a:lnTo>
                <a:cubicBezTo>
                  <a:pt x="731" y="348"/>
                  <a:pt x="725" y="354"/>
                  <a:pt x="720" y="371"/>
                </a:cubicBezTo>
                <a:cubicBezTo>
                  <a:pt x="720" y="376"/>
                  <a:pt x="708" y="382"/>
                  <a:pt x="720" y="382"/>
                </a:cubicBezTo>
                <a:cubicBezTo>
                  <a:pt x="708" y="393"/>
                  <a:pt x="703" y="393"/>
                  <a:pt x="708" y="393"/>
                </a:cubicBezTo>
                <a:cubicBezTo>
                  <a:pt x="711" y="390"/>
                  <a:pt x="713" y="389"/>
                  <a:pt x="715" y="389"/>
                </a:cubicBezTo>
                <a:cubicBezTo>
                  <a:pt x="717" y="389"/>
                  <a:pt x="718" y="391"/>
                  <a:pt x="720" y="393"/>
                </a:cubicBezTo>
                <a:lnTo>
                  <a:pt x="720" y="393"/>
                </a:lnTo>
                <a:cubicBezTo>
                  <a:pt x="723" y="392"/>
                  <a:pt x="724" y="388"/>
                  <a:pt x="726" y="388"/>
                </a:cubicBezTo>
                <a:cubicBezTo>
                  <a:pt x="728" y="388"/>
                  <a:pt x="729" y="389"/>
                  <a:pt x="731" y="393"/>
                </a:cubicBezTo>
                <a:cubicBezTo>
                  <a:pt x="731" y="382"/>
                  <a:pt x="725" y="376"/>
                  <a:pt x="736" y="371"/>
                </a:cubicBezTo>
                <a:cubicBezTo>
                  <a:pt x="740" y="369"/>
                  <a:pt x="742" y="368"/>
                  <a:pt x="744" y="368"/>
                </a:cubicBezTo>
                <a:cubicBezTo>
                  <a:pt x="747" y="368"/>
                  <a:pt x="747" y="371"/>
                  <a:pt x="747" y="371"/>
                </a:cubicBezTo>
                <a:cubicBezTo>
                  <a:pt x="747" y="369"/>
                  <a:pt x="748" y="368"/>
                  <a:pt x="749" y="368"/>
                </a:cubicBezTo>
                <a:cubicBezTo>
                  <a:pt x="750" y="368"/>
                  <a:pt x="753" y="371"/>
                  <a:pt x="753" y="371"/>
                </a:cubicBezTo>
                <a:lnTo>
                  <a:pt x="758" y="365"/>
                </a:lnTo>
                <a:lnTo>
                  <a:pt x="758" y="365"/>
                </a:lnTo>
                <a:cubicBezTo>
                  <a:pt x="758" y="365"/>
                  <a:pt x="753" y="371"/>
                  <a:pt x="758" y="371"/>
                </a:cubicBezTo>
                <a:lnTo>
                  <a:pt x="758" y="365"/>
                </a:lnTo>
                <a:lnTo>
                  <a:pt x="764" y="365"/>
                </a:lnTo>
                <a:lnTo>
                  <a:pt x="725" y="404"/>
                </a:lnTo>
                <a:lnTo>
                  <a:pt x="803" y="481"/>
                </a:lnTo>
                <a:lnTo>
                  <a:pt x="803" y="487"/>
                </a:lnTo>
                <a:lnTo>
                  <a:pt x="814" y="503"/>
                </a:lnTo>
                <a:lnTo>
                  <a:pt x="814" y="509"/>
                </a:lnTo>
                <a:cubicBezTo>
                  <a:pt x="814" y="514"/>
                  <a:pt x="841" y="520"/>
                  <a:pt x="830" y="531"/>
                </a:cubicBezTo>
                <a:cubicBezTo>
                  <a:pt x="841" y="537"/>
                  <a:pt x="841" y="542"/>
                  <a:pt x="858" y="548"/>
                </a:cubicBezTo>
                <a:cubicBezTo>
                  <a:pt x="856" y="547"/>
                  <a:pt x="855" y="547"/>
                  <a:pt x="854" y="547"/>
                </a:cubicBezTo>
                <a:cubicBezTo>
                  <a:pt x="847" y="547"/>
                  <a:pt x="858" y="560"/>
                  <a:pt x="851" y="560"/>
                </a:cubicBezTo>
                <a:cubicBezTo>
                  <a:pt x="850" y="560"/>
                  <a:pt x="849" y="559"/>
                  <a:pt x="847" y="559"/>
                </a:cubicBezTo>
                <a:lnTo>
                  <a:pt x="847" y="559"/>
                </a:lnTo>
                <a:cubicBezTo>
                  <a:pt x="858" y="564"/>
                  <a:pt x="858" y="564"/>
                  <a:pt x="863" y="564"/>
                </a:cubicBezTo>
                <a:cubicBezTo>
                  <a:pt x="863" y="570"/>
                  <a:pt x="863" y="570"/>
                  <a:pt x="858" y="570"/>
                </a:cubicBezTo>
                <a:lnTo>
                  <a:pt x="869" y="570"/>
                </a:lnTo>
                <a:lnTo>
                  <a:pt x="869" y="586"/>
                </a:lnTo>
                <a:lnTo>
                  <a:pt x="874" y="586"/>
                </a:lnTo>
                <a:lnTo>
                  <a:pt x="874" y="592"/>
                </a:lnTo>
                <a:lnTo>
                  <a:pt x="886" y="592"/>
                </a:lnTo>
                <a:lnTo>
                  <a:pt x="891" y="597"/>
                </a:lnTo>
                <a:cubicBezTo>
                  <a:pt x="886" y="597"/>
                  <a:pt x="891" y="603"/>
                  <a:pt x="891" y="603"/>
                </a:cubicBezTo>
                <a:cubicBezTo>
                  <a:pt x="897" y="614"/>
                  <a:pt x="897" y="614"/>
                  <a:pt x="902" y="614"/>
                </a:cubicBezTo>
                <a:lnTo>
                  <a:pt x="902" y="603"/>
                </a:lnTo>
                <a:cubicBezTo>
                  <a:pt x="919" y="614"/>
                  <a:pt x="902" y="614"/>
                  <a:pt x="913" y="620"/>
                </a:cubicBezTo>
                <a:cubicBezTo>
                  <a:pt x="919" y="631"/>
                  <a:pt x="930" y="631"/>
                  <a:pt x="941" y="647"/>
                </a:cubicBezTo>
                <a:cubicBezTo>
                  <a:pt x="937" y="645"/>
                  <a:pt x="935" y="645"/>
                  <a:pt x="933" y="645"/>
                </a:cubicBezTo>
                <a:cubicBezTo>
                  <a:pt x="930" y="645"/>
                  <a:pt x="930" y="647"/>
                  <a:pt x="930" y="647"/>
                </a:cubicBezTo>
                <a:cubicBezTo>
                  <a:pt x="941" y="653"/>
                  <a:pt x="952" y="658"/>
                  <a:pt x="957" y="669"/>
                </a:cubicBezTo>
                <a:lnTo>
                  <a:pt x="957" y="686"/>
                </a:lnTo>
                <a:cubicBezTo>
                  <a:pt x="969" y="697"/>
                  <a:pt x="969" y="697"/>
                  <a:pt x="974" y="697"/>
                </a:cubicBezTo>
                <a:cubicBezTo>
                  <a:pt x="974" y="703"/>
                  <a:pt x="985" y="708"/>
                  <a:pt x="985" y="708"/>
                </a:cubicBezTo>
                <a:cubicBezTo>
                  <a:pt x="996" y="708"/>
                  <a:pt x="996" y="714"/>
                  <a:pt x="996" y="714"/>
                </a:cubicBezTo>
                <a:cubicBezTo>
                  <a:pt x="996" y="730"/>
                  <a:pt x="1013" y="730"/>
                  <a:pt x="1013" y="741"/>
                </a:cubicBezTo>
                <a:lnTo>
                  <a:pt x="1029" y="763"/>
                </a:lnTo>
                <a:lnTo>
                  <a:pt x="1029" y="758"/>
                </a:lnTo>
                <a:cubicBezTo>
                  <a:pt x="1035" y="758"/>
                  <a:pt x="1035" y="758"/>
                  <a:pt x="1040" y="763"/>
                </a:cubicBezTo>
                <a:cubicBezTo>
                  <a:pt x="1029" y="763"/>
                  <a:pt x="1052" y="769"/>
                  <a:pt x="1052" y="769"/>
                </a:cubicBezTo>
                <a:cubicBezTo>
                  <a:pt x="1055" y="775"/>
                  <a:pt x="1054" y="778"/>
                  <a:pt x="1054" y="780"/>
                </a:cubicBezTo>
                <a:lnTo>
                  <a:pt x="1057" y="780"/>
                </a:lnTo>
                <a:lnTo>
                  <a:pt x="1068" y="791"/>
                </a:lnTo>
                <a:lnTo>
                  <a:pt x="1068" y="797"/>
                </a:lnTo>
                <a:cubicBezTo>
                  <a:pt x="1085" y="808"/>
                  <a:pt x="1079" y="808"/>
                  <a:pt x="1090" y="813"/>
                </a:cubicBezTo>
                <a:lnTo>
                  <a:pt x="1096" y="813"/>
                </a:lnTo>
                <a:cubicBezTo>
                  <a:pt x="1107" y="813"/>
                  <a:pt x="1107" y="819"/>
                  <a:pt x="1112" y="819"/>
                </a:cubicBezTo>
                <a:lnTo>
                  <a:pt x="1107" y="819"/>
                </a:lnTo>
                <a:cubicBezTo>
                  <a:pt x="1118" y="824"/>
                  <a:pt x="1112" y="835"/>
                  <a:pt x="1123" y="841"/>
                </a:cubicBezTo>
                <a:cubicBezTo>
                  <a:pt x="1140" y="846"/>
                  <a:pt x="1123" y="852"/>
                  <a:pt x="1140" y="852"/>
                </a:cubicBezTo>
                <a:lnTo>
                  <a:pt x="1146" y="852"/>
                </a:lnTo>
                <a:lnTo>
                  <a:pt x="1146" y="863"/>
                </a:lnTo>
                <a:lnTo>
                  <a:pt x="1146" y="869"/>
                </a:lnTo>
                <a:cubicBezTo>
                  <a:pt x="1146" y="880"/>
                  <a:pt x="1146" y="891"/>
                  <a:pt x="1151" y="902"/>
                </a:cubicBezTo>
                <a:lnTo>
                  <a:pt x="1151" y="918"/>
                </a:lnTo>
                <a:cubicBezTo>
                  <a:pt x="1151" y="924"/>
                  <a:pt x="1146" y="924"/>
                  <a:pt x="1151" y="935"/>
                </a:cubicBezTo>
                <a:lnTo>
                  <a:pt x="1146" y="929"/>
                </a:lnTo>
                <a:lnTo>
                  <a:pt x="1146" y="929"/>
                </a:lnTo>
                <a:cubicBezTo>
                  <a:pt x="1151" y="952"/>
                  <a:pt x="1151" y="957"/>
                  <a:pt x="1162" y="974"/>
                </a:cubicBezTo>
                <a:lnTo>
                  <a:pt x="1162" y="985"/>
                </a:lnTo>
                <a:cubicBezTo>
                  <a:pt x="1162" y="990"/>
                  <a:pt x="1162" y="990"/>
                  <a:pt x="1168" y="1001"/>
                </a:cubicBezTo>
                <a:lnTo>
                  <a:pt x="1168" y="1007"/>
                </a:lnTo>
                <a:lnTo>
                  <a:pt x="1168" y="1012"/>
                </a:lnTo>
                <a:lnTo>
                  <a:pt x="1168" y="1018"/>
                </a:lnTo>
                <a:lnTo>
                  <a:pt x="1168" y="1029"/>
                </a:lnTo>
                <a:lnTo>
                  <a:pt x="1168" y="1035"/>
                </a:lnTo>
                <a:cubicBezTo>
                  <a:pt x="1168" y="1046"/>
                  <a:pt x="1173" y="1073"/>
                  <a:pt x="1168" y="1084"/>
                </a:cubicBezTo>
                <a:cubicBezTo>
                  <a:pt x="1173" y="1118"/>
                  <a:pt x="1179" y="1173"/>
                  <a:pt x="1190" y="1223"/>
                </a:cubicBezTo>
                <a:lnTo>
                  <a:pt x="1190" y="1228"/>
                </a:lnTo>
                <a:lnTo>
                  <a:pt x="1190" y="1256"/>
                </a:lnTo>
                <a:lnTo>
                  <a:pt x="1190" y="1261"/>
                </a:lnTo>
                <a:cubicBezTo>
                  <a:pt x="1079" y="1201"/>
                  <a:pt x="924" y="1118"/>
                  <a:pt x="814" y="1068"/>
                </a:cubicBezTo>
                <a:lnTo>
                  <a:pt x="814" y="1062"/>
                </a:lnTo>
                <a:lnTo>
                  <a:pt x="819" y="1062"/>
                </a:lnTo>
                <a:cubicBezTo>
                  <a:pt x="819" y="1062"/>
                  <a:pt x="819" y="1057"/>
                  <a:pt x="814" y="1057"/>
                </a:cubicBezTo>
                <a:lnTo>
                  <a:pt x="819" y="1057"/>
                </a:lnTo>
                <a:cubicBezTo>
                  <a:pt x="819" y="1046"/>
                  <a:pt x="808" y="1035"/>
                  <a:pt x="814" y="1035"/>
                </a:cubicBezTo>
                <a:lnTo>
                  <a:pt x="808" y="1035"/>
                </a:lnTo>
                <a:cubicBezTo>
                  <a:pt x="814" y="1029"/>
                  <a:pt x="803" y="1018"/>
                  <a:pt x="803" y="1007"/>
                </a:cubicBezTo>
                <a:lnTo>
                  <a:pt x="803" y="1007"/>
                </a:lnTo>
                <a:lnTo>
                  <a:pt x="808" y="1012"/>
                </a:lnTo>
                <a:cubicBezTo>
                  <a:pt x="808" y="1007"/>
                  <a:pt x="803" y="1007"/>
                  <a:pt x="803" y="1001"/>
                </a:cubicBezTo>
                <a:lnTo>
                  <a:pt x="786" y="979"/>
                </a:lnTo>
                <a:cubicBezTo>
                  <a:pt x="791" y="974"/>
                  <a:pt x="780" y="957"/>
                  <a:pt x="780" y="957"/>
                </a:cubicBezTo>
                <a:cubicBezTo>
                  <a:pt x="780" y="956"/>
                  <a:pt x="780" y="956"/>
                  <a:pt x="780" y="956"/>
                </a:cubicBezTo>
                <a:cubicBezTo>
                  <a:pt x="780" y="956"/>
                  <a:pt x="780" y="959"/>
                  <a:pt x="778" y="959"/>
                </a:cubicBezTo>
                <a:cubicBezTo>
                  <a:pt x="777" y="959"/>
                  <a:pt x="776" y="958"/>
                  <a:pt x="775" y="957"/>
                </a:cubicBezTo>
                <a:cubicBezTo>
                  <a:pt x="775" y="952"/>
                  <a:pt x="764" y="952"/>
                  <a:pt x="775" y="952"/>
                </a:cubicBezTo>
                <a:lnTo>
                  <a:pt x="775" y="946"/>
                </a:lnTo>
                <a:lnTo>
                  <a:pt x="780" y="946"/>
                </a:lnTo>
                <a:cubicBezTo>
                  <a:pt x="780" y="935"/>
                  <a:pt x="775" y="935"/>
                  <a:pt x="764" y="935"/>
                </a:cubicBezTo>
                <a:cubicBezTo>
                  <a:pt x="764" y="929"/>
                  <a:pt x="758" y="924"/>
                  <a:pt x="764" y="918"/>
                </a:cubicBezTo>
                <a:cubicBezTo>
                  <a:pt x="758" y="902"/>
                  <a:pt x="764" y="891"/>
                  <a:pt x="753" y="874"/>
                </a:cubicBezTo>
                <a:lnTo>
                  <a:pt x="747" y="869"/>
                </a:lnTo>
                <a:lnTo>
                  <a:pt x="753" y="869"/>
                </a:lnTo>
                <a:lnTo>
                  <a:pt x="736" y="852"/>
                </a:lnTo>
                <a:lnTo>
                  <a:pt x="720" y="813"/>
                </a:lnTo>
                <a:lnTo>
                  <a:pt x="703" y="786"/>
                </a:lnTo>
                <a:lnTo>
                  <a:pt x="697" y="780"/>
                </a:lnTo>
                <a:cubicBezTo>
                  <a:pt x="693" y="771"/>
                  <a:pt x="696" y="762"/>
                  <a:pt x="694" y="762"/>
                </a:cubicBezTo>
                <a:cubicBezTo>
                  <a:pt x="693" y="762"/>
                  <a:pt x="693" y="762"/>
                  <a:pt x="692" y="763"/>
                </a:cubicBezTo>
                <a:cubicBezTo>
                  <a:pt x="681" y="763"/>
                  <a:pt x="681" y="758"/>
                  <a:pt x="675" y="758"/>
                </a:cubicBezTo>
                <a:cubicBezTo>
                  <a:pt x="670" y="752"/>
                  <a:pt x="675" y="752"/>
                  <a:pt x="675" y="741"/>
                </a:cubicBezTo>
                <a:cubicBezTo>
                  <a:pt x="675" y="736"/>
                  <a:pt x="670" y="736"/>
                  <a:pt x="670" y="725"/>
                </a:cubicBezTo>
                <a:cubicBezTo>
                  <a:pt x="670" y="714"/>
                  <a:pt x="664" y="714"/>
                  <a:pt x="664" y="708"/>
                </a:cubicBezTo>
                <a:cubicBezTo>
                  <a:pt x="653" y="703"/>
                  <a:pt x="664" y="697"/>
                  <a:pt x="648" y="686"/>
                </a:cubicBezTo>
                <a:cubicBezTo>
                  <a:pt x="648" y="680"/>
                  <a:pt x="642" y="675"/>
                  <a:pt x="648" y="675"/>
                </a:cubicBezTo>
                <a:cubicBezTo>
                  <a:pt x="642" y="658"/>
                  <a:pt x="637" y="653"/>
                  <a:pt x="625" y="642"/>
                </a:cubicBezTo>
                <a:cubicBezTo>
                  <a:pt x="637" y="631"/>
                  <a:pt x="625" y="642"/>
                  <a:pt x="625" y="625"/>
                </a:cubicBezTo>
                <a:cubicBezTo>
                  <a:pt x="620" y="603"/>
                  <a:pt x="620" y="586"/>
                  <a:pt x="609" y="564"/>
                </a:cubicBezTo>
                <a:cubicBezTo>
                  <a:pt x="598" y="542"/>
                  <a:pt x="587" y="509"/>
                  <a:pt x="581" y="492"/>
                </a:cubicBezTo>
                <a:cubicBezTo>
                  <a:pt x="570" y="487"/>
                  <a:pt x="565" y="481"/>
                  <a:pt x="565" y="476"/>
                </a:cubicBezTo>
                <a:lnTo>
                  <a:pt x="559" y="465"/>
                </a:lnTo>
                <a:lnTo>
                  <a:pt x="531" y="409"/>
                </a:lnTo>
                <a:lnTo>
                  <a:pt x="487" y="431"/>
                </a:lnTo>
                <a:lnTo>
                  <a:pt x="448" y="454"/>
                </a:lnTo>
                <a:lnTo>
                  <a:pt x="448" y="448"/>
                </a:lnTo>
                <a:cubicBezTo>
                  <a:pt x="448" y="454"/>
                  <a:pt x="443" y="454"/>
                  <a:pt x="432" y="454"/>
                </a:cubicBezTo>
                <a:lnTo>
                  <a:pt x="415" y="481"/>
                </a:lnTo>
                <a:lnTo>
                  <a:pt x="421" y="454"/>
                </a:lnTo>
                <a:lnTo>
                  <a:pt x="393" y="459"/>
                </a:lnTo>
                <a:lnTo>
                  <a:pt x="399" y="503"/>
                </a:lnTo>
                <a:lnTo>
                  <a:pt x="393" y="509"/>
                </a:lnTo>
                <a:lnTo>
                  <a:pt x="404" y="520"/>
                </a:lnTo>
                <a:cubicBezTo>
                  <a:pt x="415" y="531"/>
                  <a:pt x="415" y="537"/>
                  <a:pt x="404" y="537"/>
                </a:cubicBezTo>
                <a:lnTo>
                  <a:pt x="415" y="542"/>
                </a:lnTo>
                <a:lnTo>
                  <a:pt x="415" y="548"/>
                </a:lnTo>
                <a:cubicBezTo>
                  <a:pt x="415" y="548"/>
                  <a:pt x="421" y="564"/>
                  <a:pt x="426" y="564"/>
                </a:cubicBezTo>
                <a:lnTo>
                  <a:pt x="426" y="570"/>
                </a:lnTo>
                <a:lnTo>
                  <a:pt x="443" y="597"/>
                </a:lnTo>
                <a:lnTo>
                  <a:pt x="443" y="592"/>
                </a:lnTo>
                <a:cubicBezTo>
                  <a:pt x="443" y="592"/>
                  <a:pt x="448" y="597"/>
                  <a:pt x="448" y="603"/>
                </a:cubicBezTo>
                <a:cubicBezTo>
                  <a:pt x="454" y="614"/>
                  <a:pt x="454" y="620"/>
                  <a:pt x="454" y="625"/>
                </a:cubicBezTo>
                <a:cubicBezTo>
                  <a:pt x="459" y="631"/>
                  <a:pt x="454" y="642"/>
                  <a:pt x="454" y="647"/>
                </a:cubicBezTo>
                <a:cubicBezTo>
                  <a:pt x="459" y="653"/>
                  <a:pt x="459" y="653"/>
                  <a:pt x="470" y="653"/>
                </a:cubicBezTo>
                <a:cubicBezTo>
                  <a:pt x="476" y="658"/>
                  <a:pt x="470" y="658"/>
                  <a:pt x="470" y="658"/>
                </a:cubicBezTo>
                <a:cubicBezTo>
                  <a:pt x="476" y="658"/>
                  <a:pt x="476" y="675"/>
                  <a:pt x="476" y="680"/>
                </a:cubicBezTo>
                <a:cubicBezTo>
                  <a:pt x="486" y="680"/>
                  <a:pt x="482" y="703"/>
                  <a:pt x="486" y="703"/>
                </a:cubicBezTo>
                <a:cubicBezTo>
                  <a:pt x="486" y="703"/>
                  <a:pt x="487" y="703"/>
                  <a:pt x="487" y="703"/>
                </a:cubicBezTo>
                <a:lnTo>
                  <a:pt x="487" y="708"/>
                </a:lnTo>
                <a:cubicBezTo>
                  <a:pt x="487" y="708"/>
                  <a:pt x="498" y="708"/>
                  <a:pt x="504" y="714"/>
                </a:cubicBezTo>
                <a:cubicBezTo>
                  <a:pt x="504" y="725"/>
                  <a:pt x="498" y="725"/>
                  <a:pt x="498" y="725"/>
                </a:cubicBezTo>
                <a:lnTo>
                  <a:pt x="504" y="725"/>
                </a:lnTo>
                <a:cubicBezTo>
                  <a:pt x="509" y="758"/>
                  <a:pt x="531" y="797"/>
                  <a:pt x="537" y="835"/>
                </a:cubicBezTo>
                <a:cubicBezTo>
                  <a:pt x="542" y="846"/>
                  <a:pt x="559" y="869"/>
                  <a:pt x="565" y="880"/>
                </a:cubicBezTo>
                <a:lnTo>
                  <a:pt x="570" y="902"/>
                </a:lnTo>
                <a:lnTo>
                  <a:pt x="570" y="891"/>
                </a:lnTo>
                <a:cubicBezTo>
                  <a:pt x="570" y="896"/>
                  <a:pt x="581" y="896"/>
                  <a:pt x="581" y="896"/>
                </a:cubicBezTo>
                <a:cubicBezTo>
                  <a:pt x="581" y="907"/>
                  <a:pt x="587" y="918"/>
                  <a:pt x="592" y="929"/>
                </a:cubicBezTo>
                <a:cubicBezTo>
                  <a:pt x="581" y="924"/>
                  <a:pt x="565" y="918"/>
                  <a:pt x="559" y="907"/>
                </a:cubicBezTo>
                <a:cubicBezTo>
                  <a:pt x="553" y="907"/>
                  <a:pt x="553" y="907"/>
                  <a:pt x="542" y="902"/>
                </a:cubicBezTo>
                <a:lnTo>
                  <a:pt x="542" y="896"/>
                </a:lnTo>
                <a:cubicBezTo>
                  <a:pt x="537" y="896"/>
                  <a:pt x="531" y="896"/>
                  <a:pt x="531" y="891"/>
                </a:cubicBezTo>
                <a:cubicBezTo>
                  <a:pt x="526" y="891"/>
                  <a:pt x="526" y="880"/>
                  <a:pt x="515" y="880"/>
                </a:cubicBezTo>
                <a:cubicBezTo>
                  <a:pt x="509" y="880"/>
                  <a:pt x="509" y="874"/>
                  <a:pt x="509" y="869"/>
                </a:cubicBezTo>
                <a:cubicBezTo>
                  <a:pt x="508" y="870"/>
                  <a:pt x="507" y="870"/>
                  <a:pt x="507" y="870"/>
                </a:cubicBezTo>
                <a:cubicBezTo>
                  <a:pt x="504" y="870"/>
                  <a:pt x="504" y="863"/>
                  <a:pt x="504" y="863"/>
                </a:cubicBezTo>
                <a:cubicBezTo>
                  <a:pt x="504" y="863"/>
                  <a:pt x="399" y="797"/>
                  <a:pt x="304" y="752"/>
                </a:cubicBezTo>
                <a:cubicBezTo>
                  <a:pt x="304" y="752"/>
                  <a:pt x="304" y="741"/>
                  <a:pt x="310" y="736"/>
                </a:cubicBezTo>
                <a:cubicBezTo>
                  <a:pt x="310" y="730"/>
                  <a:pt x="304" y="714"/>
                  <a:pt x="304" y="708"/>
                </a:cubicBezTo>
                <a:lnTo>
                  <a:pt x="293" y="708"/>
                </a:lnTo>
                <a:cubicBezTo>
                  <a:pt x="304" y="703"/>
                  <a:pt x="288" y="703"/>
                  <a:pt x="293" y="703"/>
                </a:cubicBezTo>
                <a:lnTo>
                  <a:pt x="288" y="703"/>
                </a:lnTo>
                <a:cubicBezTo>
                  <a:pt x="293" y="703"/>
                  <a:pt x="293" y="697"/>
                  <a:pt x="293" y="697"/>
                </a:cubicBezTo>
                <a:cubicBezTo>
                  <a:pt x="288" y="686"/>
                  <a:pt x="282" y="686"/>
                  <a:pt x="282" y="680"/>
                </a:cubicBezTo>
                <a:cubicBezTo>
                  <a:pt x="288" y="680"/>
                  <a:pt x="277" y="675"/>
                  <a:pt x="282" y="675"/>
                </a:cubicBezTo>
                <a:lnTo>
                  <a:pt x="282" y="675"/>
                </a:lnTo>
                <a:cubicBezTo>
                  <a:pt x="279" y="675"/>
                  <a:pt x="277" y="677"/>
                  <a:pt x="274" y="679"/>
                </a:cubicBezTo>
                <a:lnTo>
                  <a:pt x="274" y="679"/>
                </a:lnTo>
                <a:cubicBezTo>
                  <a:pt x="272" y="678"/>
                  <a:pt x="270" y="678"/>
                  <a:pt x="269" y="678"/>
                </a:cubicBezTo>
                <a:lnTo>
                  <a:pt x="269" y="678"/>
                </a:lnTo>
                <a:cubicBezTo>
                  <a:pt x="270" y="679"/>
                  <a:pt x="271" y="679"/>
                  <a:pt x="272" y="680"/>
                </a:cubicBezTo>
                <a:lnTo>
                  <a:pt x="272" y="680"/>
                </a:lnTo>
                <a:cubicBezTo>
                  <a:pt x="273" y="679"/>
                  <a:pt x="273" y="679"/>
                  <a:pt x="274" y="679"/>
                </a:cubicBezTo>
                <a:lnTo>
                  <a:pt x="274" y="679"/>
                </a:lnTo>
                <a:cubicBezTo>
                  <a:pt x="275" y="679"/>
                  <a:pt x="276" y="680"/>
                  <a:pt x="277" y="680"/>
                </a:cubicBezTo>
                <a:cubicBezTo>
                  <a:pt x="275" y="680"/>
                  <a:pt x="273" y="680"/>
                  <a:pt x="272" y="680"/>
                </a:cubicBezTo>
                <a:lnTo>
                  <a:pt x="272" y="680"/>
                </a:lnTo>
                <a:cubicBezTo>
                  <a:pt x="270" y="680"/>
                  <a:pt x="268" y="680"/>
                  <a:pt x="266" y="680"/>
                </a:cubicBezTo>
                <a:cubicBezTo>
                  <a:pt x="266" y="680"/>
                  <a:pt x="266" y="678"/>
                  <a:pt x="269" y="678"/>
                </a:cubicBezTo>
                <a:cubicBezTo>
                  <a:pt x="269" y="678"/>
                  <a:pt x="269" y="678"/>
                  <a:pt x="269" y="678"/>
                </a:cubicBezTo>
                <a:lnTo>
                  <a:pt x="269" y="678"/>
                </a:lnTo>
                <a:cubicBezTo>
                  <a:pt x="265" y="675"/>
                  <a:pt x="264" y="669"/>
                  <a:pt x="260" y="669"/>
                </a:cubicBezTo>
                <a:lnTo>
                  <a:pt x="260" y="675"/>
                </a:lnTo>
                <a:cubicBezTo>
                  <a:pt x="255" y="675"/>
                  <a:pt x="260" y="669"/>
                  <a:pt x="255" y="669"/>
                </a:cubicBezTo>
                <a:cubicBezTo>
                  <a:pt x="255" y="658"/>
                  <a:pt x="249" y="658"/>
                  <a:pt x="249" y="658"/>
                </a:cubicBezTo>
                <a:cubicBezTo>
                  <a:pt x="238" y="658"/>
                  <a:pt x="249" y="653"/>
                  <a:pt x="238" y="653"/>
                </a:cubicBezTo>
                <a:cubicBezTo>
                  <a:pt x="227" y="647"/>
                  <a:pt x="210" y="647"/>
                  <a:pt x="199" y="642"/>
                </a:cubicBezTo>
                <a:cubicBezTo>
                  <a:pt x="194" y="647"/>
                  <a:pt x="194" y="647"/>
                  <a:pt x="183" y="647"/>
                </a:cubicBezTo>
                <a:lnTo>
                  <a:pt x="183" y="642"/>
                </a:lnTo>
                <a:lnTo>
                  <a:pt x="177" y="642"/>
                </a:lnTo>
                <a:cubicBezTo>
                  <a:pt x="177" y="642"/>
                  <a:pt x="172" y="642"/>
                  <a:pt x="177" y="631"/>
                </a:cubicBezTo>
                <a:lnTo>
                  <a:pt x="166" y="631"/>
                </a:lnTo>
                <a:cubicBezTo>
                  <a:pt x="166" y="631"/>
                  <a:pt x="166" y="642"/>
                  <a:pt x="155" y="642"/>
                </a:cubicBezTo>
                <a:lnTo>
                  <a:pt x="155" y="631"/>
                </a:lnTo>
                <a:cubicBezTo>
                  <a:pt x="154" y="630"/>
                  <a:pt x="154" y="630"/>
                  <a:pt x="153" y="630"/>
                </a:cubicBezTo>
                <a:cubicBezTo>
                  <a:pt x="148" y="630"/>
                  <a:pt x="143" y="647"/>
                  <a:pt x="138" y="647"/>
                </a:cubicBezTo>
                <a:lnTo>
                  <a:pt x="138" y="653"/>
                </a:lnTo>
                <a:lnTo>
                  <a:pt x="127" y="653"/>
                </a:lnTo>
                <a:cubicBezTo>
                  <a:pt x="127" y="650"/>
                  <a:pt x="126" y="650"/>
                  <a:pt x="125" y="650"/>
                </a:cubicBezTo>
                <a:cubicBezTo>
                  <a:pt x="123" y="650"/>
                  <a:pt x="122" y="650"/>
                  <a:pt x="122" y="647"/>
                </a:cubicBezTo>
                <a:cubicBezTo>
                  <a:pt x="122" y="647"/>
                  <a:pt x="122" y="653"/>
                  <a:pt x="116" y="653"/>
                </a:cubicBezTo>
                <a:cubicBezTo>
                  <a:pt x="116" y="647"/>
                  <a:pt x="116" y="647"/>
                  <a:pt x="111" y="647"/>
                </a:cubicBezTo>
                <a:lnTo>
                  <a:pt x="111" y="653"/>
                </a:lnTo>
                <a:cubicBezTo>
                  <a:pt x="111" y="653"/>
                  <a:pt x="111" y="658"/>
                  <a:pt x="100" y="658"/>
                </a:cubicBezTo>
                <a:lnTo>
                  <a:pt x="100" y="653"/>
                </a:lnTo>
                <a:lnTo>
                  <a:pt x="94" y="653"/>
                </a:lnTo>
                <a:lnTo>
                  <a:pt x="94" y="658"/>
                </a:lnTo>
                <a:cubicBezTo>
                  <a:pt x="94" y="658"/>
                  <a:pt x="94" y="663"/>
                  <a:pt x="93" y="663"/>
                </a:cubicBezTo>
                <a:cubicBezTo>
                  <a:pt x="92" y="663"/>
                  <a:pt x="91" y="662"/>
                  <a:pt x="89" y="658"/>
                </a:cubicBezTo>
                <a:lnTo>
                  <a:pt x="89" y="653"/>
                </a:lnTo>
                <a:cubicBezTo>
                  <a:pt x="89" y="658"/>
                  <a:pt x="89" y="658"/>
                  <a:pt x="83" y="658"/>
                </a:cubicBezTo>
                <a:cubicBezTo>
                  <a:pt x="83" y="664"/>
                  <a:pt x="80" y="664"/>
                  <a:pt x="78" y="664"/>
                </a:cubicBezTo>
                <a:cubicBezTo>
                  <a:pt x="75" y="664"/>
                  <a:pt x="72" y="664"/>
                  <a:pt x="72" y="669"/>
                </a:cubicBezTo>
                <a:lnTo>
                  <a:pt x="72" y="675"/>
                </a:lnTo>
                <a:lnTo>
                  <a:pt x="83" y="680"/>
                </a:lnTo>
                <a:cubicBezTo>
                  <a:pt x="81" y="679"/>
                  <a:pt x="80" y="679"/>
                  <a:pt x="79" y="679"/>
                </a:cubicBezTo>
                <a:cubicBezTo>
                  <a:pt x="76" y="679"/>
                  <a:pt x="81" y="686"/>
                  <a:pt x="72" y="686"/>
                </a:cubicBezTo>
                <a:lnTo>
                  <a:pt x="72" y="697"/>
                </a:lnTo>
                <a:cubicBezTo>
                  <a:pt x="72" y="697"/>
                  <a:pt x="70" y="699"/>
                  <a:pt x="68" y="699"/>
                </a:cubicBezTo>
                <a:cubicBezTo>
                  <a:pt x="67" y="699"/>
                  <a:pt x="67" y="699"/>
                  <a:pt x="67" y="697"/>
                </a:cubicBezTo>
                <a:lnTo>
                  <a:pt x="67" y="686"/>
                </a:lnTo>
                <a:cubicBezTo>
                  <a:pt x="67" y="683"/>
                  <a:pt x="67" y="683"/>
                  <a:pt x="66" y="683"/>
                </a:cubicBezTo>
                <a:cubicBezTo>
                  <a:pt x="65" y="683"/>
                  <a:pt x="64" y="683"/>
                  <a:pt x="61" y="680"/>
                </a:cubicBezTo>
                <a:lnTo>
                  <a:pt x="61" y="686"/>
                </a:lnTo>
                <a:cubicBezTo>
                  <a:pt x="63" y="691"/>
                  <a:pt x="63" y="692"/>
                  <a:pt x="62" y="692"/>
                </a:cubicBezTo>
                <a:cubicBezTo>
                  <a:pt x="61" y="692"/>
                  <a:pt x="57" y="685"/>
                  <a:pt x="56" y="685"/>
                </a:cubicBezTo>
                <a:cubicBezTo>
                  <a:pt x="56" y="685"/>
                  <a:pt x="55" y="685"/>
                  <a:pt x="55" y="686"/>
                </a:cubicBezTo>
                <a:lnTo>
                  <a:pt x="55" y="697"/>
                </a:lnTo>
                <a:lnTo>
                  <a:pt x="44" y="697"/>
                </a:lnTo>
                <a:cubicBezTo>
                  <a:pt x="44" y="697"/>
                  <a:pt x="39" y="697"/>
                  <a:pt x="39" y="686"/>
                </a:cubicBezTo>
                <a:lnTo>
                  <a:pt x="39" y="697"/>
                </a:lnTo>
                <a:cubicBezTo>
                  <a:pt x="39" y="697"/>
                  <a:pt x="39" y="703"/>
                  <a:pt x="33" y="703"/>
                </a:cubicBezTo>
                <a:lnTo>
                  <a:pt x="33" y="708"/>
                </a:lnTo>
                <a:cubicBezTo>
                  <a:pt x="28" y="708"/>
                  <a:pt x="33" y="703"/>
                  <a:pt x="33" y="703"/>
                </a:cubicBezTo>
                <a:cubicBezTo>
                  <a:pt x="28" y="703"/>
                  <a:pt x="33" y="703"/>
                  <a:pt x="28" y="708"/>
                </a:cubicBezTo>
                <a:cubicBezTo>
                  <a:pt x="31" y="711"/>
                  <a:pt x="31" y="711"/>
                  <a:pt x="30" y="711"/>
                </a:cubicBezTo>
                <a:cubicBezTo>
                  <a:pt x="29" y="711"/>
                  <a:pt x="28" y="711"/>
                  <a:pt x="28" y="714"/>
                </a:cubicBezTo>
                <a:cubicBezTo>
                  <a:pt x="17" y="725"/>
                  <a:pt x="28" y="730"/>
                  <a:pt x="33" y="730"/>
                </a:cubicBezTo>
                <a:lnTo>
                  <a:pt x="17" y="730"/>
                </a:lnTo>
                <a:cubicBezTo>
                  <a:pt x="17" y="733"/>
                  <a:pt x="19" y="733"/>
                  <a:pt x="22" y="733"/>
                </a:cubicBezTo>
                <a:cubicBezTo>
                  <a:pt x="25" y="733"/>
                  <a:pt x="28" y="733"/>
                  <a:pt x="28" y="736"/>
                </a:cubicBezTo>
                <a:lnTo>
                  <a:pt x="28" y="741"/>
                </a:lnTo>
                <a:cubicBezTo>
                  <a:pt x="28" y="741"/>
                  <a:pt x="33" y="741"/>
                  <a:pt x="33" y="752"/>
                </a:cubicBezTo>
                <a:lnTo>
                  <a:pt x="33" y="758"/>
                </a:lnTo>
                <a:lnTo>
                  <a:pt x="28" y="758"/>
                </a:lnTo>
                <a:lnTo>
                  <a:pt x="28" y="763"/>
                </a:lnTo>
                <a:cubicBezTo>
                  <a:pt x="33" y="763"/>
                  <a:pt x="28" y="769"/>
                  <a:pt x="33" y="769"/>
                </a:cubicBezTo>
                <a:lnTo>
                  <a:pt x="28" y="769"/>
                </a:lnTo>
                <a:cubicBezTo>
                  <a:pt x="17" y="769"/>
                  <a:pt x="28" y="769"/>
                  <a:pt x="28" y="780"/>
                </a:cubicBezTo>
                <a:lnTo>
                  <a:pt x="28" y="786"/>
                </a:lnTo>
                <a:cubicBezTo>
                  <a:pt x="28" y="786"/>
                  <a:pt x="21" y="786"/>
                  <a:pt x="17" y="784"/>
                </a:cubicBezTo>
                <a:lnTo>
                  <a:pt x="17" y="784"/>
                </a:lnTo>
                <a:cubicBezTo>
                  <a:pt x="17" y="785"/>
                  <a:pt x="17" y="785"/>
                  <a:pt x="17" y="786"/>
                </a:cubicBezTo>
                <a:lnTo>
                  <a:pt x="6" y="786"/>
                </a:lnTo>
                <a:cubicBezTo>
                  <a:pt x="0" y="786"/>
                  <a:pt x="0" y="791"/>
                  <a:pt x="0" y="791"/>
                </a:cubicBezTo>
                <a:lnTo>
                  <a:pt x="6" y="791"/>
                </a:lnTo>
                <a:cubicBezTo>
                  <a:pt x="6" y="797"/>
                  <a:pt x="17" y="797"/>
                  <a:pt x="11" y="808"/>
                </a:cubicBezTo>
                <a:lnTo>
                  <a:pt x="17" y="813"/>
                </a:lnTo>
                <a:cubicBezTo>
                  <a:pt x="11" y="813"/>
                  <a:pt x="6" y="813"/>
                  <a:pt x="6" y="819"/>
                </a:cubicBezTo>
                <a:lnTo>
                  <a:pt x="11" y="819"/>
                </a:lnTo>
                <a:cubicBezTo>
                  <a:pt x="11" y="819"/>
                  <a:pt x="6" y="824"/>
                  <a:pt x="11" y="824"/>
                </a:cubicBezTo>
                <a:lnTo>
                  <a:pt x="17" y="830"/>
                </a:lnTo>
                <a:lnTo>
                  <a:pt x="17" y="841"/>
                </a:lnTo>
                <a:lnTo>
                  <a:pt x="28" y="841"/>
                </a:lnTo>
                <a:cubicBezTo>
                  <a:pt x="17" y="841"/>
                  <a:pt x="28" y="846"/>
                  <a:pt x="17" y="846"/>
                </a:cubicBezTo>
                <a:lnTo>
                  <a:pt x="11" y="846"/>
                </a:lnTo>
                <a:cubicBezTo>
                  <a:pt x="17" y="846"/>
                  <a:pt x="17" y="846"/>
                  <a:pt x="17" y="852"/>
                </a:cubicBezTo>
                <a:cubicBezTo>
                  <a:pt x="6" y="852"/>
                  <a:pt x="17" y="852"/>
                  <a:pt x="11" y="858"/>
                </a:cubicBezTo>
                <a:cubicBezTo>
                  <a:pt x="12" y="858"/>
                  <a:pt x="13" y="858"/>
                  <a:pt x="14" y="859"/>
                </a:cubicBezTo>
                <a:lnTo>
                  <a:pt x="14" y="859"/>
                </a:lnTo>
                <a:cubicBezTo>
                  <a:pt x="13" y="860"/>
                  <a:pt x="11" y="863"/>
                  <a:pt x="11" y="869"/>
                </a:cubicBezTo>
                <a:cubicBezTo>
                  <a:pt x="11" y="869"/>
                  <a:pt x="11" y="874"/>
                  <a:pt x="6" y="874"/>
                </a:cubicBezTo>
                <a:lnTo>
                  <a:pt x="17" y="874"/>
                </a:lnTo>
                <a:lnTo>
                  <a:pt x="11" y="880"/>
                </a:lnTo>
                <a:cubicBezTo>
                  <a:pt x="11" y="880"/>
                  <a:pt x="28" y="880"/>
                  <a:pt x="28" y="874"/>
                </a:cubicBezTo>
                <a:lnTo>
                  <a:pt x="33" y="874"/>
                </a:lnTo>
                <a:lnTo>
                  <a:pt x="33" y="880"/>
                </a:lnTo>
                <a:cubicBezTo>
                  <a:pt x="33" y="880"/>
                  <a:pt x="17" y="880"/>
                  <a:pt x="17" y="885"/>
                </a:cubicBezTo>
                <a:cubicBezTo>
                  <a:pt x="20" y="883"/>
                  <a:pt x="23" y="883"/>
                  <a:pt x="25" y="883"/>
                </a:cubicBezTo>
                <a:cubicBezTo>
                  <a:pt x="28" y="883"/>
                  <a:pt x="30" y="885"/>
                  <a:pt x="33" y="885"/>
                </a:cubicBezTo>
                <a:lnTo>
                  <a:pt x="33" y="896"/>
                </a:lnTo>
                <a:cubicBezTo>
                  <a:pt x="33" y="896"/>
                  <a:pt x="36" y="899"/>
                  <a:pt x="37" y="899"/>
                </a:cubicBezTo>
                <a:cubicBezTo>
                  <a:pt x="38" y="899"/>
                  <a:pt x="39" y="898"/>
                  <a:pt x="39" y="896"/>
                </a:cubicBezTo>
                <a:cubicBezTo>
                  <a:pt x="39" y="896"/>
                  <a:pt x="39" y="885"/>
                  <a:pt x="44" y="885"/>
                </a:cubicBezTo>
                <a:lnTo>
                  <a:pt x="55" y="885"/>
                </a:lnTo>
                <a:lnTo>
                  <a:pt x="55" y="896"/>
                </a:lnTo>
                <a:lnTo>
                  <a:pt x="61" y="896"/>
                </a:lnTo>
                <a:lnTo>
                  <a:pt x="61" y="902"/>
                </a:lnTo>
                <a:cubicBezTo>
                  <a:pt x="61" y="902"/>
                  <a:pt x="67" y="907"/>
                  <a:pt x="61" y="907"/>
                </a:cubicBezTo>
                <a:lnTo>
                  <a:pt x="67" y="907"/>
                </a:lnTo>
                <a:cubicBezTo>
                  <a:pt x="61" y="913"/>
                  <a:pt x="72" y="913"/>
                  <a:pt x="72" y="924"/>
                </a:cubicBezTo>
                <a:lnTo>
                  <a:pt x="83" y="913"/>
                </a:lnTo>
                <a:lnTo>
                  <a:pt x="83" y="913"/>
                </a:lnTo>
                <a:cubicBezTo>
                  <a:pt x="83" y="913"/>
                  <a:pt x="83" y="924"/>
                  <a:pt x="72" y="924"/>
                </a:cubicBezTo>
                <a:cubicBezTo>
                  <a:pt x="72" y="927"/>
                  <a:pt x="71" y="927"/>
                  <a:pt x="69" y="927"/>
                </a:cubicBezTo>
                <a:cubicBezTo>
                  <a:pt x="68" y="927"/>
                  <a:pt x="67" y="927"/>
                  <a:pt x="67" y="929"/>
                </a:cubicBezTo>
                <a:cubicBezTo>
                  <a:pt x="67" y="929"/>
                  <a:pt x="69" y="927"/>
                  <a:pt x="71" y="927"/>
                </a:cubicBezTo>
                <a:cubicBezTo>
                  <a:pt x="71" y="927"/>
                  <a:pt x="72" y="928"/>
                  <a:pt x="72" y="929"/>
                </a:cubicBezTo>
                <a:cubicBezTo>
                  <a:pt x="69" y="932"/>
                  <a:pt x="69" y="932"/>
                  <a:pt x="70" y="932"/>
                </a:cubicBezTo>
                <a:cubicBezTo>
                  <a:pt x="71" y="932"/>
                  <a:pt x="72" y="932"/>
                  <a:pt x="72" y="935"/>
                </a:cubicBezTo>
                <a:cubicBezTo>
                  <a:pt x="74" y="936"/>
                  <a:pt x="76" y="937"/>
                  <a:pt x="77" y="937"/>
                </a:cubicBezTo>
                <a:cubicBezTo>
                  <a:pt x="83" y="937"/>
                  <a:pt x="83" y="929"/>
                  <a:pt x="83" y="929"/>
                </a:cubicBezTo>
                <a:lnTo>
                  <a:pt x="83" y="935"/>
                </a:lnTo>
                <a:lnTo>
                  <a:pt x="89" y="935"/>
                </a:lnTo>
                <a:cubicBezTo>
                  <a:pt x="83" y="935"/>
                  <a:pt x="89" y="929"/>
                  <a:pt x="89" y="929"/>
                </a:cubicBezTo>
                <a:cubicBezTo>
                  <a:pt x="89" y="931"/>
                  <a:pt x="89" y="932"/>
                  <a:pt x="90" y="932"/>
                </a:cubicBezTo>
                <a:cubicBezTo>
                  <a:pt x="92" y="932"/>
                  <a:pt x="94" y="929"/>
                  <a:pt x="94" y="929"/>
                </a:cubicBezTo>
                <a:lnTo>
                  <a:pt x="94" y="913"/>
                </a:lnTo>
                <a:cubicBezTo>
                  <a:pt x="94" y="913"/>
                  <a:pt x="92" y="918"/>
                  <a:pt x="90" y="918"/>
                </a:cubicBezTo>
                <a:cubicBezTo>
                  <a:pt x="89" y="918"/>
                  <a:pt x="89" y="917"/>
                  <a:pt x="89" y="913"/>
                </a:cubicBezTo>
                <a:lnTo>
                  <a:pt x="89" y="907"/>
                </a:lnTo>
                <a:lnTo>
                  <a:pt x="83" y="907"/>
                </a:lnTo>
                <a:cubicBezTo>
                  <a:pt x="83" y="907"/>
                  <a:pt x="89" y="902"/>
                  <a:pt x="83" y="902"/>
                </a:cubicBezTo>
                <a:cubicBezTo>
                  <a:pt x="89" y="902"/>
                  <a:pt x="89" y="896"/>
                  <a:pt x="89" y="896"/>
                </a:cubicBezTo>
                <a:cubicBezTo>
                  <a:pt x="89" y="895"/>
                  <a:pt x="89" y="894"/>
                  <a:pt x="88" y="893"/>
                </a:cubicBezTo>
                <a:lnTo>
                  <a:pt x="88" y="893"/>
                </a:lnTo>
                <a:cubicBezTo>
                  <a:pt x="92" y="897"/>
                  <a:pt x="96" y="898"/>
                  <a:pt x="100" y="902"/>
                </a:cubicBezTo>
                <a:cubicBezTo>
                  <a:pt x="111" y="902"/>
                  <a:pt x="116" y="907"/>
                  <a:pt x="116" y="907"/>
                </a:cubicBezTo>
                <a:lnTo>
                  <a:pt x="116" y="913"/>
                </a:lnTo>
                <a:lnTo>
                  <a:pt x="122" y="913"/>
                </a:lnTo>
                <a:cubicBezTo>
                  <a:pt x="122" y="913"/>
                  <a:pt x="126" y="913"/>
                  <a:pt x="123" y="920"/>
                </a:cubicBezTo>
                <a:lnTo>
                  <a:pt x="123" y="920"/>
                </a:lnTo>
                <a:cubicBezTo>
                  <a:pt x="124" y="920"/>
                  <a:pt x="124" y="920"/>
                  <a:pt x="124" y="920"/>
                </a:cubicBezTo>
                <a:cubicBezTo>
                  <a:pt x="125" y="920"/>
                  <a:pt x="126" y="921"/>
                  <a:pt x="127" y="924"/>
                </a:cubicBezTo>
                <a:lnTo>
                  <a:pt x="127" y="929"/>
                </a:lnTo>
                <a:lnTo>
                  <a:pt x="138" y="929"/>
                </a:lnTo>
                <a:lnTo>
                  <a:pt x="138" y="935"/>
                </a:lnTo>
                <a:cubicBezTo>
                  <a:pt x="143" y="940"/>
                  <a:pt x="148" y="958"/>
                  <a:pt x="153" y="958"/>
                </a:cubicBezTo>
                <a:cubicBezTo>
                  <a:pt x="154" y="958"/>
                  <a:pt x="154" y="958"/>
                  <a:pt x="155" y="957"/>
                </a:cubicBezTo>
                <a:lnTo>
                  <a:pt x="155" y="963"/>
                </a:lnTo>
                <a:cubicBezTo>
                  <a:pt x="157" y="962"/>
                  <a:pt x="159" y="961"/>
                  <a:pt x="161" y="961"/>
                </a:cubicBezTo>
                <a:cubicBezTo>
                  <a:pt x="168" y="961"/>
                  <a:pt x="173" y="968"/>
                  <a:pt x="177" y="968"/>
                </a:cubicBezTo>
                <a:cubicBezTo>
                  <a:pt x="183" y="972"/>
                  <a:pt x="187" y="973"/>
                  <a:pt x="191" y="973"/>
                </a:cubicBezTo>
                <a:cubicBezTo>
                  <a:pt x="198" y="973"/>
                  <a:pt x="203" y="968"/>
                  <a:pt x="210" y="968"/>
                </a:cubicBezTo>
                <a:cubicBezTo>
                  <a:pt x="210" y="963"/>
                  <a:pt x="210" y="963"/>
                  <a:pt x="221" y="963"/>
                </a:cubicBezTo>
                <a:cubicBezTo>
                  <a:pt x="221" y="963"/>
                  <a:pt x="221" y="968"/>
                  <a:pt x="227" y="968"/>
                </a:cubicBezTo>
                <a:cubicBezTo>
                  <a:pt x="230" y="971"/>
                  <a:pt x="233" y="972"/>
                  <a:pt x="236" y="972"/>
                </a:cubicBezTo>
                <a:cubicBezTo>
                  <a:pt x="246" y="972"/>
                  <a:pt x="257" y="961"/>
                  <a:pt x="266" y="957"/>
                </a:cubicBezTo>
                <a:lnTo>
                  <a:pt x="293" y="929"/>
                </a:lnTo>
                <a:lnTo>
                  <a:pt x="399" y="979"/>
                </a:lnTo>
                <a:cubicBezTo>
                  <a:pt x="415" y="990"/>
                  <a:pt x="443" y="1007"/>
                  <a:pt x="454" y="1012"/>
                </a:cubicBezTo>
                <a:cubicBezTo>
                  <a:pt x="497" y="1034"/>
                  <a:pt x="530" y="1061"/>
                  <a:pt x="568" y="1078"/>
                </a:cubicBezTo>
                <a:lnTo>
                  <a:pt x="568" y="1078"/>
                </a:lnTo>
                <a:cubicBezTo>
                  <a:pt x="568" y="1076"/>
                  <a:pt x="573" y="1073"/>
                  <a:pt x="581" y="1073"/>
                </a:cubicBezTo>
                <a:cubicBezTo>
                  <a:pt x="587" y="1095"/>
                  <a:pt x="598" y="1079"/>
                  <a:pt x="609" y="1101"/>
                </a:cubicBezTo>
                <a:cubicBezTo>
                  <a:pt x="614" y="1101"/>
                  <a:pt x="620" y="1107"/>
                  <a:pt x="625" y="1118"/>
                </a:cubicBezTo>
                <a:cubicBezTo>
                  <a:pt x="620" y="1118"/>
                  <a:pt x="620" y="1118"/>
                  <a:pt x="614" y="1123"/>
                </a:cubicBezTo>
                <a:cubicBezTo>
                  <a:pt x="609" y="1123"/>
                  <a:pt x="598" y="1123"/>
                  <a:pt x="598" y="1118"/>
                </a:cubicBezTo>
                <a:cubicBezTo>
                  <a:pt x="598" y="1119"/>
                  <a:pt x="597" y="1120"/>
                  <a:pt x="595" y="1120"/>
                </a:cubicBezTo>
                <a:cubicBezTo>
                  <a:pt x="592" y="1120"/>
                  <a:pt x="587" y="1118"/>
                  <a:pt x="587" y="1118"/>
                </a:cubicBezTo>
                <a:cubicBezTo>
                  <a:pt x="587" y="1118"/>
                  <a:pt x="238" y="1162"/>
                  <a:pt x="111" y="1212"/>
                </a:cubicBezTo>
                <a:lnTo>
                  <a:pt x="55" y="1234"/>
                </a:lnTo>
                <a:lnTo>
                  <a:pt x="67" y="1267"/>
                </a:lnTo>
                <a:cubicBezTo>
                  <a:pt x="72" y="1284"/>
                  <a:pt x="83" y="1295"/>
                  <a:pt x="83" y="1300"/>
                </a:cubicBezTo>
                <a:cubicBezTo>
                  <a:pt x="88" y="1300"/>
                  <a:pt x="89" y="1312"/>
                  <a:pt x="92" y="1312"/>
                </a:cubicBezTo>
                <a:cubicBezTo>
                  <a:pt x="93" y="1312"/>
                  <a:pt x="93" y="1312"/>
                  <a:pt x="94" y="1311"/>
                </a:cubicBezTo>
                <a:lnTo>
                  <a:pt x="94" y="1311"/>
                </a:lnTo>
                <a:cubicBezTo>
                  <a:pt x="94" y="1317"/>
                  <a:pt x="89" y="1322"/>
                  <a:pt x="94" y="1322"/>
                </a:cubicBezTo>
                <a:cubicBezTo>
                  <a:pt x="94" y="1320"/>
                  <a:pt x="98" y="1320"/>
                  <a:pt x="103" y="1320"/>
                </a:cubicBezTo>
                <a:cubicBezTo>
                  <a:pt x="104" y="1320"/>
                  <a:pt x="105" y="1320"/>
                  <a:pt x="107" y="1319"/>
                </a:cubicBezTo>
                <a:lnTo>
                  <a:pt x="107" y="1319"/>
                </a:lnTo>
                <a:cubicBezTo>
                  <a:pt x="108" y="1321"/>
                  <a:pt x="111" y="1322"/>
                  <a:pt x="111" y="1322"/>
                </a:cubicBezTo>
                <a:lnTo>
                  <a:pt x="111" y="1317"/>
                </a:lnTo>
                <a:cubicBezTo>
                  <a:pt x="111" y="1319"/>
                  <a:pt x="109" y="1319"/>
                  <a:pt x="107" y="1319"/>
                </a:cubicBezTo>
                <a:lnTo>
                  <a:pt x="107" y="1319"/>
                </a:lnTo>
                <a:cubicBezTo>
                  <a:pt x="105" y="1318"/>
                  <a:pt x="105" y="1317"/>
                  <a:pt x="111" y="1317"/>
                </a:cubicBezTo>
                <a:lnTo>
                  <a:pt x="100" y="1317"/>
                </a:lnTo>
                <a:lnTo>
                  <a:pt x="100" y="1300"/>
                </a:lnTo>
                <a:cubicBezTo>
                  <a:pt x="94" y="1295"/>
                  <a:pt x="89" y="1295"/>
                  <a:pt x="89" y="1284"/>
                </a:cubicBezTo>
                <a:cubicBezTo>
                  <a:pt x="89" y="1273"/>
                  <a:pt x="94" y="1273"/>
                  <a:pt x="94" y="1273"/>
                </a:cubicBezTo>
                <a:lnTo>
                  <a:pt x="94" y="1267"/>
                </a:lnTo>
                <a:cubicBezTo>
                  <a:pt x="94" y="1261"/>
                  <a:pt x="94" y="1261"/>
                  <a:pt x="100" y="1261"/>
                </a:cubicBezTo>
                <a:lnTo>
                  <a:pt x="100" y="1256"/>
                </a:lnTo>
                <a:cubicBezTo>
                  <a:pt x="100" y="1256"/>
                  <a:pt x="100" y="1258"/>
                  <a:pt x="103" y="1258"/>
                </a:cubicBezTo>
                <a:cubicBezTo>
                  <a:pt x="105" y="1258"/>
                  <a:pt x="107" y="1258"/>
                  <a:pt x="111" y="1256"/>
                </a:cubicBezTo>
                <a:lnTo>
                  <a:pt x="111" y="1245"/>
                </a:lnTo>
                <a:lnTo>
                  <a:pt x="122" y="1245"/>
                </a:lnTo>
                <a:cubicBezTo>
                  <a:pt x="123" y="1248"/>
                  <a:pt x="125" y="1249"/>
                  <a:pt x="127" y="1249"/>
                </a:cubicBezTo>
                <a:cubicBezTo>
                  <a:pt x="132" y="1249"/>
                  <a:pt x="137" y="1244"/>
                  <a:pt x="141" y="1244"/>
                </a:cubicBezTo>
                <a:cubicBezTo>
                  <a:pt x="142" y="1244"/>
                  <a:pt x="143" y="1244"/>
                  <a:pt x="144" y="1245"/>
                </a:cubicBezTo>
                <a:lnTo>
                  <a:pt x="122" y="1256"/>
                </a:lnTo>
                <a:lnTo>
                  <a:pt x="127" y="1311"/>
                </a:lnTo>
                <a:lnTo>
                  <a:pt x="233" y="1289"/>
                </a:lnTo>
                <a:lnTo>
                  <a:pt x="233" y="1295"/>
                </a:lnTo>
                <a:lnTo>
                  <a:pt x="238" y="1289"/>
                </a:lnTo>
                <a:lnTo>
                  <a:pt x="249" y="1289"/>
                </a:lnTo>
                <a:cubicBezTo>
                  <a:pt x="249" y="1289"/>
                  <a:pt x="255" y="1289"/>
                  <a:pt x="249" y="1295"/>
                </a:cubicBezTo>
                <a:lnTo>
                  <a:pt x="260" y="1289"/>
                </a:lnTo>
                <a:lnTo>
                  <a:pt x="260" y="1295"/>
                </a:lnTo>
                <a:cubicBezTo>
                  <a:pt x="264" y="1295"/>
                  <a:pt x="275" y="1290"/>
                  <a:pt x="280" y="1290"/>
                </a:cubicBezTo>
                <a:cubicBezTo>
                  <a:pt x="283" y="1290"/>
                  <a:pt x="284" y="1291"/>
                  <a:pt x="282" y="1295"/>
                </a:cubicBezTo>
                <a:cubicBezTo>
                  <a:pt x="293" y="1289"/>
                  <a:pt x="304" y="1289"/>
                  <a:pt x="316" y="1284"/>
                </a:cubicBezTo>
                <a:lnTo>
                  <a:pt x="316" y="1284"/>
                </a:lnTo>
                <a:cubicBezTo>
                  <a:pt x="310" y="1287"/>
                  <a:pt x="315" y="1288"/>
                  <a:pt x="318" y="1289"/>
                </a:cubicBezTo>
                <a:lnTo>
                  <a:pt x="318" y="1289"/>
                </a:lnTo>
                <a:cubicBezTo>
                  <a:pt x="322" y="1287"/>
                  <a:pt x="323" y="1284"/>
                  <a:pt x="332" y="1284"/>
                </a:cubicBezTo>
                <a:cubicBezTo>
                  <a:pt x="338" y="1284"/>
                  <a:pt x="338" y="1289"/>
                  <a:pt x="332" y="1295"/>
                </a:cubicBezTo>
                <a:lnTo>
                  <a:pt x="338" y="1289"/>
                </a:lnTo>
                <a:lnTo>
                  <a:pt x="343" y="1284"/>
                </a:lnTo>
                <a:cubicBezTo>
                  <a:pt x="349" y="1284"/>
                  <a:pt x="343" y="1289"/>
                  <a:pt x="349" y="1289"/>
                </a:cubicBezTo>
                <a:lnTo>
                  <a:pt x="349" y="1284"/>
                </a:lnTo>
                <a:lnTo>
                  <a:pt x="360" y="1284"/>
                </a:lnTo>
                <a:cubicBezTo>
                  <a:pt x="360" y="1284"/>
                  <a:pt x="360" y="1273"/>
                  <a:pt x="365" y="1273"/>
                </a:cubicBezTo>
                <a:lnTo>
                  <a:pt x="371" y="1273"/>
                </a:lnTo>
                <a:cubicBezTo>
                  <a:pt x="368" y="1278"/>
                  <a:pt x="370" y="1278"/>
                  <a:pt x="372" y="1278"/>
                </a:cubicBezTo>
                <a:cubicBezTo>
                  <a:pt x="374" y="1278"/>
                  <a:pt x="376" y="1278"/>
                  <a:pt x="376" y="1284"/>
                </a:cubicBezTo>
                <a:lnTo>
                  <a:pt x="393" y="1284"/>
                </a:lnTo>
                <a:cubicBezTo>
                  <a:pt x="396" y="1281"/>
                  <a:pt x="397" y="1280"/>
                  <a:pt x="398" y="1280"/>
                </a:cubicBezTo>
                <a:cubicBezTo>
                  <a:pt x="400" y="1280"/>
                  <a:pt x="396" y="1289"/>
                  <a:pt x="404" y="1289"/>
                </a:cubicBezTo>
                <a:lnTo>
                  <a:pt x="404" y="1284"/>
                </a:lnTo>
                <a:cubicBezTo>
                  <a:pt x="406" y="1284"/>
                  <a:pt x="409" y="1285"/>
                  <a:pt x="411" y="1285"/>
                </a:cubicBezTo>
                <a:cubicBezTo>
                  <a:pt x="422" y="1285"/>
                  <a:pt x="429" y="1273"/>
                  <a:pt x="443" y="1273"/>
                </a:cubicBezTo>
                <a:lnTo>
                  <a:pt x="443" y="1273"/>
                </a:lnTo>
                <a:cubicBezTo>
                  <a:pt x="432" y="1273"/>
                  <a:pt x="432" y="1284"/>
                  <a:pt x="432" y="1284"/>
                </a:cubicBezTo>
                <a:cubicBezTo>
                  <a:pt x="443" y="1284"/>
                  <a:pt x="454" y="1273"/>
                  <a:pt x="470" y="1267"/>
                </a:cubicBezTo>
                <a:cubicBezTo>
                  <a:pt x="476" y="1273"/>
                  <a:pt x="476" y="1273"/>
                  <a:pt x="482" y="1273"/>
                </a:cubicBezTo>
                <a:cubicBezTo>
                  <a:pt x="487" y="1273"/>
                  <a:pt x="487" y="1273"/>
                  <a:pt x="487" y="1267"/>
                </a:cubicBezTo>
                <a:cubicBezTo>
                  <a:pt x="494" y="1267"/>
                  <a:pt x="502" y="1265"/>
                  <a:pt x="506" y="1265"/>
                </a:cubicBezTo>
                <a:cubicBezTo>
                  <a:pt x="508" y="1265"/>
                  <a:pt x="509" y="1265"/>
                  <a:pt x="509" y="1267"/>
                </a:cubicBezTo>
                <a:cubicBezTo>
                  <a:pt x="509" y="1264"/>
                  <a:pt x="511" y="1264"/>
                  <a:pt x="512" y="1264"/>
                </a:cubicBezTo>
                <a:cubicBezTo>
                  <a:pt x="513" y="1264"/>
                  <a:pt x="515" y="1264"/>
                  <a:pt x="515" y="1261"/>
                </a:cubicBezTo>
                <a:lnTo>
                  <a:pt x="515" y="1256"/>
                </a:lnTo>
                <a:cubicBezTo>
                  <a:pt x="517" y="1257"/>
                  <a:pt x="520" y="1257"/>
                  <a:pt x="522" y="1257"/>
                </a:cubicBezTo>
                <a:cubicBezTo>
                  <a:pt x="530" y="1257"/>
                  <a:pt x="535" y="1252"/>
                  <a:pt x="542" y="1252"/>
                </a:cubicBezTo>
                <a:cubicBezTo>
                  <a:pt x="546" y="1252"/>
                  <a:pt x="549" y="1253"/>
                  <a:pt x="553" y="1256"/>
                </a:cubicBezTo>
                <a:lnTo>
                  <a:pt x="559" y="1256"/>
                </a:lnTo>
                <a:lnTo>
                  <a:pt x="559" y="1261"/>
                </a:lnTo>
                <a:lnTo>
                  <a:pt x="587" y="1256"/>
                </a:lnTo>
                <a:lnTo>
                  <a:pt x="581" y="1256"/>
                </a:lnTo>
                <a:cubicBezTo>
                  <a:pt x="587" y="1256"/>
                  <a:pt x="587" y="1245"/>
                  <a:pt x="592" y="1245"/>
                </a:cubicBezTo>
                <a:cubicBezTo>
                  <a:pt x="590" y="1249"/>
                  <a:pt x="590" y="1250"/>
                  <a:pt x="592" y="1250"/>
                </a:cubicBezTo>
                <a:cubicBezTo>
                  <a:pt x="594" y="1250"/>
                  <a:pt x="601" y="1245"/>
                  <a:pt x="609" y="1245"/>
                </a:cubicBezTo>
                <a:lnTo>
                  <a:pt x="598" y="1245"/>
                </a:lnTo>
                <a:cubicBezTo>
                  <a:pt x="609" y="1245"/>
                  <a:pt x="609" y="1245"/>
                  <a:pt x="609" y="1239"/>
                </a:cubicBezTo>
                <a:cubicBezTo>
                  <a:pt x="613" y="1239"/>
                  <a:pt x="614" y="1242"/>
                  <a:pt x="616" y="1242"/>
                </a:cubicBezTo>
                <a:cubicBezTo>
                  <a:pt x="617" y="1242"/>
                  <a:pt x="618" y="1241"/>
                  <a:pt x="620" y="1239"/>
                </a:cubicBezTo>
                <a:lnTo>
                  <a:pt x="614" y="1239"/>
                </a:lnTo>
                <a:cubicBezTo>
                  <a:pt x="614" y="1239"/>
                  <a:pt x="614" y="1234"/>
                  <a:pt x="620" y="1234"/>
                </a:cubicBezTo>
                <a:cubicBezTo>
                  <a:pt x="625" y="1234"/>
                  <a:pt x="642" y="1234"/>
                  <a:pt x="642" y="1228"/>
                </a:cubicBezTo>
                <a:cubicBezTo>
                  <a:pt x="648" y="1228"/>
                  <a:pt x="642" y="1234"/>
                  <a:pt x="642" y="1234"/>
                </a:cubicBezTo>
                <a:cubicBezTo>
                  <a:pt x="648" y="1231"/>
                  <a:pt x="649" y="1231"/>
                  <a:pt x="651" y="1231"/>
                </a:cubicBezTo>
                <a:cubicBezTo>
                  <a:pt x="653" y="1231"/>
                  <a:pt x="656" y="1231"/>
                  <a:pt x="664" y="1228"/>
                </a:cubicBezTo>
                <a:lnTo>
                  <a:pt x="670" y="1217"/>
                </a:lnTo>
                <a:lnTo>
                  <a:pt x="692" y="1217"/>
                </a:lnTo>
                <a:lnTo>
                  <a:pt x="692" y="1228"/>
                </a:lnTo>
                <a:cubicBezTo>
                  <a:pt x="697" y="1223"/>
                  <a:pt x="702" y="1223"/>
                  <a:pt x="706" y="1223"/>
                </a:cubicBezTo>
                <a:cubicBezTo>
                  <a:pt x="710" y="1223"/>
                  <a:pt x="714" y="1223"/>
                  <a:pt x="720" y="1217"/>
                </a:cubicBezTo>
                <a:cubicBezTo>
                  <a:pt x="721" y="1216"/>
                  <a:pt x="723" y="1216"/>
                  <a:pt x="724" y="1216"/>
                </a:cubicBezTo>
                <a:cubicBezTo>
                  <a:pt x="728" y="1216"/>
                  <a:pt x="730" y="1219"/>
                  <a:pt x="732" y="1219"/>
                </a:cubicBezTo>
                <a:cubicBezTo>
                  <a:pt x="733" y="1219"/>
                  <a:pt x="734" y="1218"/>
                  <a:pt x="736" y="1212"/>
                </a:cubicBezTo>
                <a:lnTo>
                  <a:pt x="747" y="1212"/>
                </a:lnTo>
                <a:lnTo>
                  <a:pt x="747" y="1217"/>
                </a:lnTo>
                <a:lnTo>
                  <a:pt x="753" y="1212"/>
                </a:lnTo>
                <a:lnTo>
                  <a:pt x="758" y="1217"/>
                </a:lnTo>
                <a:cubicBezTo>
                  <a:pt x="760" y="1221"/>
                  <a:pt x="763" y="1222"/>
                  <a:pt x="766" y="1222"/>
                </a:cubicBezTo>
                <a:cubicBezTo>
                  <a:pt x="772" y="1222"/>
                  <a:pt x="780" y="1217"/>
                  <a:pt x="791" y="1217"/>
                </a:cubicBezTo>
                <a:lnTo>
                  <a:pt x="786" y="1212"/>
                </a:lnTo>
                <a:cubicBezTo>
                  <a:pt x="803" y="1206"/>
                  <a:pt x="830" y="1201"/>
                  <a:pt x="847" y="1201"/>
                </a:cubicBezTo>
                <a:cubicBezTo>
                  <a:pt x="847" y="1201"/>
                  <a:pt x="858" y="1206"/>
                  <a:pt x="847" y="1206"/>
                </a:cubicBezTo>
                <a:lnTo>
                  <a:pt x="869" y="1217"/>
                </a:lnTo>
                <a:lnTo>
                  <a:pt x="869" y="1228"/>
                </a:lnTo>
                <a:cubicBezTo>
                  <a:pt x="874" y="1234"/>
                  <a:pt x="913" y="1234"/>
                  <a:pt x="897" y="1239"/>
                </a:cubicBezTo>
                <a:cubicBezTo>
                  <a:pt x="919" y="1245"/>
                  <a:pt x="924" y="1245"/>
                  <a:pt x="946" y="1261"/>
                </a:cubicBezTo>
                <a:cubicBezTo>
                  <a:pt x="943" y="1261"/>
                  <a:pt x="941" y="1260"/>
                  <a:pt x="940" y="1260"/>
                </a:cubicBezTo>
                <a:cubicBezTo>
                  <a:pt x="934" y="1260"/>
                  <a:pt x="949" y="1268"/>
                  <a:pt x="949" y="1268"/>
                </a:cubicBezTo>
                <a:cubicBezTo>
                  <a:pt x="949" y="1268"/>
                  <a:pt x="948" y="1268"/>
                  <a:pt x="946" y="1267"/>
                </a:cubicBezTo>
                <a:lnTo>
                  <a:pt x="946" y="1267"/>
                </a:lnTo>
                <a:cubicBezTo>
                  <a:pt x="949" y="1270"/>
                  <a:pt x="952" y="1270"/>
                  <a:pt x="955" y="1270"/>
                </a:cubicBezTo>
                <a:cubicBezTo>
                  <a:pt x="959" y="1270"/>
                  <a:pt x="963" y="1270"/>
                  <a:pt x="969" y="1273"/>
                </a:cubicBezTo>
                <a:cubicBezTo>
                  <a:pt x="974" y="1284"/>
                  <a:pt x="969" y="1284"/>
                  <a:pt x="957" y="1284"/>
                </a:cubicBezTo>
                <a:lnTo>
                  <a:pt x="980" y="1284"/>
                </a:lnTo>
                <a:cubicBezTo>
                  <a:pt x="985" y="1289"/>
                  <a:pt x="980" y="1289"/>
                  <a:pt x="985" y="1295"/>
                </a:cubicBezTo>
                <a:lnTo>
                  <a:pt x="996" y="1295"/>
                </a:lnTo>
                <a:lnTo>
                  <a:pt x="1002" y="1300"/>
                </a:lnTo>
                <a:lnTo>
                  <a:pt x="1024" y="1300"/>
                </a:lnTo>
                <a:cubicBezTo>
                  <a:pt x="1013" y="1300"/>
                  <a:pt x="1029" y="1311"/>
                  <a:pt x="1024" y="1311"/>
                </a:cubicBezTo>
                <a:cubicBezTo>
                  <a:pt x="1029" y="1317"/>
                  <a:pt x="1029" y="1317"/>
                  <a:pt x="1040" y="1317"/>
                </a:cubicBezTo>
                <a:lnTo>
                  <a:pt x="1040" y="1311"/>
                </a:lnTo>
                <a:cubicBezTo>
                  <a:pt x="1057" y="1317"/>
                  <a:pt x="1040" y="1317"/>
                  <a:pt x="1057" y="1322"/>
                </a:cubicBezTo>
                <a:lnTo>
                  <a:pt x="1057" y="1317"/>
                </a:lnTo>
                <a:cubicBezTo>
                  <a:pt x="1068" y="1328"/>
                  <a:pt x="1090" y="1328"/>
                  <a:pt x="1096" y="1344"/>
                </a:cubicBezTo>
                <a:lnTo>
                  <a:pt x="1090" y="1344"/>
                </a:lnTo>
                <a:cubicBezTo>
                  <a:pt x="1107" y="1350"/>
                  <a:pt x="1118" y="1356"/>
                  <a:pt x="1140" y="1367"/>
                </a:cubicBezTo>
                <a:cubicBezTo>
                  <a:pt x="1140" y="1372"/>
                  <a:pt x="1140" y="1372"/>
                  <a:pt x="1151" y="1383"/>
                </a:cubicBezTo>
                <a:cubicBezTo>
                  <a:pt x="1162" y="1394"/>
                  <a:pt x="1168" y="1394"/>
                  <a:pt x="1168" y="1394"/>
                </a:cubicBezTo>
                <a:cubicBezTo>
                  <a:pt x="1173" y="1400"/>
                  <a:pt x="1195" y="1405"/>
                  <a:pt x="1195" y="1405"/>
                </a:cubicBezTo>
                <a:lnTo>
                  <a:pt x="1201" y="1405"/>
                </a:lnTo>
                <a:cubicBezTo>
                  <a:pt x="1096" y="1466"/>
                  <a:pt x="952" y="1566"/>
                  <a:pt x="841" y="1649"/>
                </a:cubicBezTo>
                <a:cubicBezTo>
                  <a:pt x="836" y="1649"/>
                  <a:pt x="836" y="1654"/>
                  <a:pt x="830" y="1654"/>
                </a:cubicBezTo>
                <a:lnTo>
                  <a:pt x="819" y="1654"/>
                </a:lnTo>
                <a:cubicBezTo>
                  <a:pt x="819" y="1654"/>
                  <a:pt x="814" y="1660"/>
                  <a:pt x="803" y="1671"/>
                </a:cubicBezTo>
                <a:lnTo>
                  <a:pt x="775" y="1671"/>
                </a:lnTo>
                <a:cubicBezTo>
                  <a:pt x="775" y="1665"/>
                  <a:pt x="769" y="1665"/>
                  <a:pt x="764" y="1665"/>
                </a:cubicBezTo>
                <a:cubicBezTo>
                  <a:pt x="758" y="1665"/>
                  <a:pt x="753" y="1665"/>
                  <a:pt x="753" y="1660"/>
                </a:cubicBezTo>
                <a:cubicBezTo>
                  <a:pt x="747" y="1660"/>
                  <a:pt x="758" y="1671"/>
                  <a:pt x="747" y="1671"/>
                </a:cubicBezTo>
                <a:cubicBezTo>
                  <a:pt x="747" y="1671"/>
                  <a:pt x="736" y="1671"/>
                  <a:pt x="736" y="1660"/>
                </a:cubicBezTo>
                <a:lnTo>
                  <a:pt x="731" y="1660"/>
                </a:lnTo>
                <a:lnTo>
                  <a:pt x="736" y="1654"/>
                </a:lnTo>
                <a:cubicBezTo>
                  <a:pt x="731" y="1654"/>
                  <a:pt x="725" y="1660"/>
                  <a:pt x="725" y="1660"/>
                </a:cubicBezTo>
                <a:cubicBezTo>
                  <a:pt x="720" y="1660"/>
                  <a:pt x="708" y="1660"/>
                  <a:pt x="708" y="1654"/>
                </a:cubicBezTo>
                <a:cubicBezTo>
                  <a:pt x="700" y="1654"/>
                  <a:pt x="687" y="1647"/>
                  <a:pt x="677" y="1647"/>
                </a:cubicBezTo>
                <a:cubicBezTo>
                  <a:pt x="674" y="1647"/>
                  <a:pt x="672" y="1648"/>
                  <a:pt x="670" y="1649"/>
                </a:cubicBezTo>
                <a:lnTo>
                  <a:pt x="664" y="1649"/>
                </a:lnTo>
                <a:lnTo>
                  <a:pt x="642" y="1654"/>
                </a:lnTo>
                <a:lnTo>
                  <a:pt x="598" y="1654"/>
                </a:lnTo>
                <a:cubicBezTo>
                  <a:pt x="590" y="1654"/>
                  <a:pt x="588" y="1652"/>
                  <a:pt x="582" y="1652"/>
                </a:cubicBezTo>
                <a:cubicBezTo>
                  <a:pt x="579" y="1652"/>
                  <a:pt x="576" y="1653"/>
                  <a:pt x="570" y="1654"/>
                </a:cubicBezTo>
                <a:lnTo>
                  <a:pt x="565" y="1654"/>
                </a:lnTo>
                <a:cubicBezTo>
                  <a:pt x="563" y="1655"/>
                  <a:pt x="562" y="1656"/>
                  <a:pt x="560" y="1656"/>
                </a:cubicBezTo>
                <a:cubicBezTo>
                  <a:pt x="553" y="1656"/>
                  <a:pt x="545" y="1649"/>
                  <a:pt x="553" y="1649"/>
                </a:cubicBezTo>
                <a:cubicBezTo>
                  <a:pt x="542" y="1649"/>
                  <a:pt x="537" y="1654"/>
                  <a:pt x="537" y="1654"/>
                </a:cubicBezTo>
                <a:cubicBezTo>
                  <a:pt x="526" y="1654"/>
                  <a:pt x="537" y="1654"/>
                  <a:pt x="531" y="1649"/>
                </a:cubicBezTo>
                <a:lnTo>
                  <a:pt x="498" y="1649"/>
                </a:lnTo>
                <a:cubicBezTo>
                  <a:pt x="495" y="1650"/>
                  <a:pt x="492" y="1650"/>
                  <a:pt x="490" y="1650"/>
                </a:cubicBezTo>
                <a:cubicBezTo>
                  <a:pt x="484" y="1650"/>
                  <a:pt x="481" y="1647"/>
                  <a:pt x="479" y="1647"/>
                </a:cubicBezTo>
                <a:cubicBezTo>
                  <a:pt x="478" y="1647"/>
                  <a:pt x="477" y="1648"/>
                  <a:pt x="476" y="1649"/>
                </a:cubicBezTo>
                <a:cubicBezTo>
                  <a:pt x="470" y="1649"/>
                  <a:pt x="459" y="1649"/>
                  <a:pt x="459" y="1643"/>
                </a:cubicBezTo>
                <a:lnTo>
                  <a:pt x="421" y="1643"/>
                </a:lnTo>
                <a:cubicBezTo>
                  <a:pt x="421" y="1638"/>
                  <a:pt x="421" y="1638"/>
                  <a:pt x="419" y="1638"/>
                </a:cubicBezTo>
                <a:cubicBezTo>
                  <a:pt x="417" y="1638"/>
                  <a:pt x="412" y="1638"/>
                  <a:pt x="404" y="1632"/>
                </a:cubicBezTo>
                <a:lnTo>
                  <a:pt x="404" y="1643"/>
                </a:lnTo>
                <a:cubicBezTo>
                  <a:pt x="387" y="1643"/>
                  <a:pt x="365" y="1627"/>
                  <a:pt x="338" y="1627"/>
                </a:cubicBezTo>
                <a:lnTo>
                  <a:pt x="338" y="1621"/>
                </a:lnTo>
                <a:lnTo>
                  <a:pt x="332" y="1627"/>
                </a:lnTo>
                <a:cubicBezTo>
                  <a:pt x="310" y="1621"/>
                  <a:pt x="277" y="1621"/>
                  <a:pt x="255" y="1616"/>
                </a:cubicBezTo>
                <a:cubicBezTo>
                  <a:pt x="251" y="1616"/>
                  <a:pt x="245" y="1618"/>
                  <a:pt x="238" y="1618"/>
                </a:cubicBezTo>
                <a:cubicBezTo>
                  <a:pt x="234" y="1618"/>
                  <a:pt x="231" y="1617"/>
                  <a:pt x="227" y="1616"/>
                </a:cubicBezTo>
                <a:cubicBezTo>
                  <a:pt x="205" y="1616"/>
                  <a:pt x="194" y="1616"/>
                  <a:pt x="172" y="1605"/>
                </a:cubicBezTo>
                <a:lnTo>
                  <a:pt x="172" y="1599"/>
                </a:lnTo>
                <a:lnTo>
                  <a:pt x="155" y="1599"/>
                </a:lnTo>
                <a:lnTo>
                  <a:pt x="122" y="1616"/>
                </a:lnTo>
                <a:lnTo>
                  <a:pt x="144" y="1588"/>
                </a:lnTo>
                <a:lnTo>
                  <a:pt x="116" y="1577"/>
                </a:lnTo>
                <a:lnTo>
                  <a:pt x="100" y="1621"/>
                </a:lnTo>
                <a:lnTo>
                  <a:pt x="94" y="1627"/>
                </a:lnTo>
                <a:lnTo>
                  <a:pt x="100" y="1643"/>
                </a:lnTo>
                <a:lnTo>
                  <a:pt x="100" y="1649"/>
                </a:lnTo>
                <a:cubicBezTo>
                  <a:pt x="100" y="1654"/>
                  <a:pt x="100" y="1660"/>
                  <a:pt x="94" y="1660"/>
                </a:cubicBezTo>
                <a:lnTo>
                  <a:pt x="100" y="1671"/>
                </a:lnTo>
                <a:lnTo>
                  <a:pt x="94" y="1676"/>
                </a:lnTo>
                <a:cubicBezTo>
                  <a:pt x="94" y="1676"/>
                  <a:pt x="94" y="1688"/>
                  <a:pt x="100" y="1699"/>
                </a:cubicBezTo>
                <a:cubicBezTo>
                  <a:pt x="100" y="1699"/>
                  <a:pt x="97" y="1701"/>
                  <a:pt x="96" y="1701"/>
                </a:cubicBezTo>
                <a:cubicBezTo>
                  <a:pt x="95" y="1701"/>
                  <a:pt x="94" y="1700"/>
                  <a:pt x="94" y="1699"/>
                </a:cubicBezTo>
                <a:lnTo>
                  <a:pt x="94" y="1704"/>
                </a:lnTo>
                <a:lnTo>
                  <a:pt x="89" y="1754"/>
                </a:lnTo>
                <a:lnTo>
                  <a:pt x="144" y="1759"/>
                </a:lnTo>
                <a:lnTo>
                  <a:pt x="156" y="1763"/>
                </a:lnTo>
                <a:lnTo>
                  <a:pt x="156" y="1763"/>
                </a:lnTo>
                <a:cubicBezTo>
                  <a:pt x="157" y="1761"/>
                  <a:pt x="159" y="1761"/>
                  <a:pt x="161" y="1761"/>
                </a:cubicBezTo>
                <a:cubicBezTo>
                  <a:pt x="165" y="1761"/>
                  <a:pt x="169" y="1762"/>
                  <a:pt x="172" y="1765"/>
                </a:cubicBezTo>
                <a:lnTo>
                  <a:pt x="194" y="1765"/>
                </a:lnTo>
                <a:cubicBezTo>
                  <a:pt x="199" y="1765"/>
                  <a:pt x="199" y="1771"/>
                  <a:pt x="210" y="1771"/>
                </a:cubicBezTo>
                <a:cubicBezTo>
                  <a:pt x="221" y="1771"/>
                  <a:pt x="227" y="1771"/>
                  <a:pt x="227" y="1765"/>
                </a:cubicBezTo>
                <a:cubicBezTo>
                  <a:pt x="233" y="1765"/>
                  <a:pt x="227" y="1771"/>
                  <a:pt x="233" y="1771"/>
                </a:cubicBezTo>
                <a:cubicBezTo>
                  <a:pt x="238" y="1771"/>
                  <a:pt x="255" y="1771"/>
                  <a:pt x="255" y="1782"/>
                </a:cubicBezTo>
                <a:cubicBezTo>
                  <a:pt x="256" y="1779"/>
                  <a:pt x="259" y="1778"/>
                  <a:pt x="262" y="1778"/>
                </a:cubicBezTo>
                <a:cubicBezTo>
                  <a:pt x="269" y="1778"/>
                  <a:pt x="278" y="1783"/>
                  <a:pt x="281" y="1783"/>
                </a:cubicBezTo>
                <a:cubicBezTo>
                  <a:pt x="282" y="1783"/>
                  <a:pt x="282" y="1782"/>
                  <a:pt x="282" y="1782"/>
                </a:cubicBezTo>
                <a:lnTo>
                  <a:pt x="288" y="1787"/>
                </a:lnTo>
                <a:cubicBezTo>
                  <a:pt x="288" y="1787"/>
                  <a:pt x="288" y="1782"/>
                  <a:pt x="293" y="1782"/>
                </a:cubicBezTo>
                <a:cubicBezTo>
                  <a:pt x="304" y="1782"/>
                  <a:pt x="304" y="1787"/>
                  <a:pt x="304" y="1787"/>
                </a:cubicBezTo>
                <a:lnTo>
                  <a:pt x="310" y="1782"/>
                </a:lnTo>
                <a:cubicBezTo>
                  <a:pt x="343" y="1793"/>
                  <a:pt x="387" y="1793"/>
                  <a:pt x="426" y="1798"/>
                </a:cubicBezTo>
                <a:lnTo>
                  <a:pt x="482" y="1798"/>
                </a:lnTo>
                <a:lnTo>
                  <a:pt x="504" y="1809"/>
                </a:lnTo>
                <a:lnTo>
                  <a:pt x="487" y="1798"/>
                </a:lnTo>
                <a:lnTo>
                  <a:pt x="504" y="1798"/>
                </a:lnTo>
                <a:cubicBezTo>
                  <a:pt x="526" y="1809"/>
                  <a:pt x="553" y="1815"/>
                  <a:pt x="581" y="1815"/>
                </a:cubicBezTo>
                <a:lnTo>
                  <a:pt x="592" y="1815"/>
                </a:lnTo>
                <a:cubicBezTo>
                  <a:pt x="504" y="1876"/>
                  <a:pt x="399" y="1948"/>
                  <a:pt x="321" y="2003"/>
                </a:cubicBezTo>
                <a:lnTo>
                  <a:pt x="316" y="2003"/>
                </a:lnTo>
                <a:cubicBezTo>
                  <a:pt x="316" y="1992"/>
                  <a:pt x="310" y="1992"/>
                  <a:pt x="310" y="1992"/>
                </a:cubicBezTo>
                <a:cubicBezTo>
                  <a:pt x="304" y="1992"/>
                  <a:pt x="288" y="1992"/>
                  <a:pt x="282" y="1986"/>
                </a:cubicBezTo>
                <a:lnTo>
                  <a:pt x="282" y="1992"/>
                </a:lnTo>
                <a:cubicBezTo>
                  <a:pt x="282" y="1990"/>
                  <a:pt x="282" y="1989"/>
                  <a:pt x="281" y="1989"/>
                </a:cubicBezTo>
                <a:cubicBezTo>
                  <a:pt x="279" y="1989"/>
                  <a:pt x="277" y="1992"/>
                  <a:pt x="277" y="1992"/>
                </a:cubicBezTo>
                <a:cubicBezTo>
                  <a:pt x="266" y="1992"/>
                  <a:pt x="260" y="2003"/>
                  <a:pt x="255" y="2003"/>
                </a:cubicBezTo>
                <a:cubicBezTo>
                  <a:pt x="255" y="1997"/>
                  <a:pt x="253" y="1997"/>
                  <a:pt x="252" y="1997"/>
                </a:cubicBezTo>
                <a:cubicBezTo>
                  <a:pt x="251" y="1997"/>
                  <a:pt x="249" y="1997"/>
                  <a:pt x="249" y="1992"/>
                </a:cubicBezTo>
                <a:cubicBezTo>
                  <a:pt x="242" y="1999"/>
                  <a:pt x="244" y="2002"/>
                  <a:pt x="247" y="2004"/>
                </a:cubicBezTo>
                <a:lnTo>
                  <a:pt x="247" y="2004"/>
                </a:lnTo>
                <a:cubicBezTo>
                  <a:pt x="242" y="2006"/>
                  <a:pt x="239" y="2006"/>
                  <a:pt x="236" y="2006"/>
                </a:cubicBezTo>
                <a:cubicBezTo>
                  <a:pt x="233" y="2006"/>
                  <a:pt x="230" y="2006"/>
                  <a:pt x="227" y="2009"/>
                </a:cubicBezTo>
                <a:cubicBezTo>
                  <a:pt x="225" y="2010"/>
                  <a:pt x="224" y="2011"/>
                  <a:pt x="223" y="2011"/>
                </a:cubicBezTo>
                <a:cubicBezTo>
                  <a:pt x="220" y="2011"/>
                  <a:pt x="218" y="2009"/>
                  <a:pt x="210" y="2009"/>
                </a:cubicBezTo>
                <a:lnTo>
                  <a:pt x="210" y="2003"/>
                </a:lnTo>
                <a:cubicBezTo>
                  <a:pt x="210" y="2003"/>
                  <a:pt x="210" y="2009"/>
                  <a:pt x="205" y="2009"/>
                </a:cubicBezTo>
                <a:lnTo>
                  <a:pt x="205" y="2003"/>
                </a:lnTo>
                <a:lnTo>
                  <a:pt x="199" y="2009"/>
                </a:lnTo>
                <a:lnTo>
                  <a:pt x="194" y="2009"/>
                </a:lnTo>
                <a:cubicBezTo>
                  <a:pt x="194" y="2009"/>
                  <a:pt x="199" y="2009"/>
                  <a:pt x="194" y="2014"/>
                </a:cubicBezTo>
                <a:lnTo>
                  <a:pt x="177" y="2014"/>
                </a:lnTo>
                <a:cubicBezTo>
                  <a:pt x="177" y="2016"/>
                  <a:pt x="177" y="2017"/>
                  <a:pt x="176" y="2017"/>
                </a:cubicBezTo>
                <a:cubicBezTo>
                  <a:pt x="174" y="2017"/>
                  <a:pt x="172" y="2014"/>
                  <a:pt x="172" y="2014"/>
                </a:cubicBezTo>
                <a:cubicBezTo>
                  <a:pt x="155" y="2020"/>
                  <a:pt x="150" y="2036"/>
                  <a:pt x="144" y="2047"/>
                </a:cubicBezTo>
                <a:lnTo>
                  <a:pt x="144" y="2064"/>
                </a:lnTo>
                <a:lnTo>
                  <a:pt x="138" y="2058"/>
                </a:lnTo>
                <a:lnTo>
                  <a:pt x="138" y="2064"/>
                </a:lnTo>
                <a:lnTo>
                  <a:pt x="127" y="2064"/>
                </a:lnTo>
                <a:lnTo>
                  <a:pt x="127" y="2069"/>
                </a:lnTo>
                <a:cubicBezTo>
                  <a:pt x="127" y="2069"/>
                  <a:pt x="125" y="2072"/>
                  <a:pt x="123" y="2072"/>
                </a:cubicBezTo>
                <a:cubicBezTo>
                  <a:pt x="122" y="2072"/>
                  <a:pt x="122" y="2071"/>
                  <a:pt x="122" y="2069"/>
                </a:cubicBezTo>
                <a:lnTo>
                  <a:pt x="116" y="2086"/>
                </a:lnTo>
                <a:cubicBezTo>
                  <a:pt x="116" y="2086"/>
                  <a:pt x="122" y="2092"/>
                  <a:pt x="116" y="2092"/>
                </a:cubicBezTo>
                <a:cubicBezTo>
                  <a:pt x="100" y="2097"/>
                  <a:pt x="122" y="2103"/>
                  <a:pt x="116" y="2114"/>
                </a:cubicBezTo>
                <a:cubicBezTo>
                  <a:pt x="122" y="2114"/>
                  <a:pt x="116" y="2119"/>
                  <a:pt x="122" y="2119"/>
                </a:cubicBezTo>
                <a:lnTo>
                  <a:pt x="122" y="2125"/>
                </a:lnTo>
                <a:cubicBezTo>
                  <a:pt x="116" y="2125"/>
                  <a:pt x="122" y="2130"/>
                  <a:pt x="116" y="2130"/>
                </a:cubicBezTo>
                <a:lnTo>
                  <a:pt x="122" y="2141"/>
                </a:lnTo>
                <a:lnTo>
                  <a:pt x="116" y="2141"/>
                </a:lnTo>
                <a:cubicBezTo>
                  <a:pt x="116" y="2141"/>
                  <a:pt x="122" y="2141"/>
                  <a:pt x="116" y="2147"/>
                </a:cubicBezTo>
                <a:lnTo>
                  <a:pt x="111" y="2147"/>
                </a:lnTo>
                <a:lnTo>
                  <a:pt x="111" y="2152"/>
                </a:lnTo>
                <a:cubicBezTo>
                  <a:pt x="100" y="2152"/>
                  <a:pt x="111" y="2158"/>
                  <a:pt x="111" y="2158"/>
                </a:cubicBezTo>
                <a:lnTo>
                  <a:pt x="116" y="2158"/>
                </a:lnTo>
                <a:cubicBezTo>
                  <a:pt x="116" y="2158"/>
                  <a:pt x="122" y="2169"/>
                  <a:pt x="116" y="2169"/>
                </a:cubicBezTo>
                <a:lnTo>
                  <a:pt x="111" y="2169"/>
                </a:lnTo>
                <a:cubicBezTo>
                  <a:pt x="111" y="2172"/>
                  <a:pt x="112" y="2172"/>
                  <a:pt x="113" y="2172"/>
                </a:cubicBezTo>
                <a:cubicBezTo>
                  <a:pt x="114" y="2172"/>
                  <a:pt x="114" y="2172"/>
                  <a:pt x="111" y="2175"/>
                </a:cubicBezTo>
                <a:cubicBezTo>
                  <a:pt x="116" y="2175"/>
                  <a:pt x="111" y="2180"/>
                  <a:pt x="111" y="2180"/>
                </a:cubicBezTo>
                <a:cubicBezTo>
                  <a:pt x="111" y="2186"/>
                  <a:pt x="116" y="2186"/>
                  <a:pt x="122" y="2186"/>
                </a:cubicBezTo>
                <a:cubicBezTo>
                  <a:pt x="122" y="2186"/>
                  <a:pt x="111" y="2180"/>
                  <a:pt x="116" y="2180"/>
                </a:cubicBezTo>
                <a:cubicBezTo>
                  <a:pt x="116" y="2180"/>
                  <a:pt x="122" y="2180"/>
                  <a:pt x="122" y="2186"/>
                </a:cubicBezTo>
                <a:cubicBezTo>
                  <a:pt x="122" y="2186"/>
                  <a:pt x="122" y="2197"/>
                  <a:pt x="116" y="2197"/>
                </a:cubicBezTo>
                <a:lnTo>
                  <a:pt x="111" y="2197"/>
                </a:lnTo>
                <a:cubicBezTo>
                  <a:pt x="116" y="2197"/>
                  <a:pt x="116" y="2197"/>
                  <a:pt x="111" y="2202"/>
                </a:cubicBezTo>
                <a:lnTo>
                  <a:pt x="116" y="2202"/>
                </a:lnTo>
                <a:cubicBezTo>
                  <a:pt x="127" y="2202"/>
                  <a:pt x="111" y="2202"/>
                  <a:pt x="111" y="2208"/>
                </a:cubicBezTo>
                <a:lnTo>
                  <a:pt x="116" y="2208"/>
                </a:lnTo>
                <a:cubicBezTo>
                  <a:pt x="116" y="2208"/>
                  <a:pt x="111" y="2213"/>
                  <a:pt x="116" y="2213"/>
                </a:cubicBezTo>
                <a:lnTo>
                  <a:pt x="111" y="2224"/>
                </a:lnTo>
                <a:cubicBezTo>
                  <a:pt x="111" y="2224"/>
                  <a:pt x="111" y="2230"/>
                  <a:pt x="116" y="2230"/>
                </a:cubicBezTo>
                <a:cubicBezTo>
                  <a:pt x="116" y="2227"/>
                  <a:pt x="115" y="2227"/>
                  <a:pt x="114" y="2227"/>
                </a:cubicBezTo>
                <a:cubicBezTo>
                  <a:pt x="114" y="2227"/>
                  <a:pt x="114" y="2227"/>
                  <a:pt x="116" y="2224"/>
                </a:cubicBezTo>
                <a:lnTo>
                  <a:pt x="122" y="2224"/>
                </a:lnTo>
                <a:cubicBezTo>
                  <a:pt x="122" y="2224"/>
                  <a:pt x="127" y="2230"/>
                  <a:pt x="122" y="2230"/>
                </a:cubicBezTo>
                <a:cubicBezTo>
                  <a:pt x="122" y="2230"/>
                  <a:pt x="127" y="2230"/>
                  <a:pt x="127" y="2235"/>
                </a:cubicBezTo>
                <a:lnTo>
                  <a:pt x="122" y="2235"/>
                </a:lnTo>
                <a:lnTo>
                  <a:pt x="122" y="2241"/>
                </a:lnTo>
                <a:lnTo>
                  <a:pt x="116" y="2241"/>
                </a:lnTo>
                <a:cubicBezTo>
                  <a:pt x="122" y="2241"/>
                  <a:pt x="116" y="2241"/>
                  <a:pt x="122" y="2252"/>
                </a:cubicBezTo>
                <a:cubicBezTo>
                  <a:pt x="122" y="2254"/>
                  <a:pt x="123" y="2254"/>
                  <a:pt x="125" y="2254"/>
                </a:cubicBezTo>
                <a:lnTo>
                  <a:pt x="125" y="2254"/>
                </a:lnTo>
                <a:lnTo>
                  <a:pt x="122" y="2258"/>
                </a:lnTo>
                <a:lnTo>
                  <a:pt x="127" y="2258"/>
                </a:lnTo>
                <a:lnTo>
                  <a:pt x="127" y="2263"/>
                </a:lnTo>
                <a:cubicBezTo>
                  <a:pt x="127" y="2263"/>
                  <a:pt x="127" y="2258"/>
                  <a:pt x="138" y="2258"/>
                </a:cubicBezTo>
                <a:lnTo>
                  <a:pt x="138" y="2263"/>
                </a:lnTo>
                <a:cubicBezTo>
                  <a:pt x="138" y="2261"/>
                  <a:pt x="139" y="2261"/>
                  <a:pt x="140" y="2261"/>
                </a:cubicBezTo>
                <a:cubicBezTo>
                  <a:pt x="142" y="2261"/>
                  <a:pt x="144" y="2263"/>
                  <a:pt x="144" y="2263"/>
                </a:cubicBezTo>
                <a:lnTo>
                  <a:pt x="144" y="2269"/>
                </a:lnTo>
                <a:lnTo>
                  <a:pt x="144" y="2280"/>
                </a:lnTo>
                <a:lnTo>
                  <a:pt x="144" y="2285"/>
                </a:lnTo>
                <a:lnTo>
                  <a:pt x="150" y="2285"/>
                </a:lnTo>
                <a:cubicBezTo>
                  <a:pt x="144" y="2285"/>
                  <a:pt x="150" y="2291"/>
                  <a:pt x="144" y="2291"/>
                </a:cubicBezTo>
                <a:cubicBezTo>
                  <a:pt x="144" y="2296"/>
                  <a:pt x="144" y="2296"/>
                  <a:pt x="150" y="2296"/>
                </a:cubicBezTo>
                <a:cubicBezTo>
                  <a:pt x="155" y="2296"/>
                  <a:pt x="150" y="2291"/>
                  <a:pt x="150" y="2291"/>
                </a:cubicBezTo>
                <a:cubicBezTo>
                  <a:pt x="153" y="2291"/>
                  <a:pt x="159" y="2288"/>
                  <a:pt x="163" y="2288"/>
                </a:cubicBezTo>
                <a:cubicBezTo>
                  <a:pt x="165" y="2288"/>
                  <a:pt x="166" y="2289"/>
                  <a:pt x="166" y="2291"/>
                </a:cubicBezTo>
                <a:lnTo>
                  <a:pt x="172" y="2291"/>
                </a:lnTo>
                <a:cubicBezTo>
                  <a:pt x="166" y="2296"/>
                  <a:pt x="166" y="2307"/>
                  <a:pt x="172" y="2307"/>
                </a:cubicBezTo>
                <a:cubicBezTo>
                  <a:pt x="172" y="2307"/>
                  <a:pt x="172" y="2296"/>
                  <a:pt x="177" y="2296"/>
                </a:cubicBezTo>
                <a:cubicBezTo>
                  <a:pt x="177" y="2296"/>
                  <a:pt x="177" y="2307"/>
                  <a:pt x="183" y="2307"/>
                </a:cubicBezTo>
                <a:lnTo>
                  <a:pt x="194" y="2307"/>
                </a:lnTo>
                <a:cubicBezTo>
                  <a:pt x="199" y="2307"/>
                  <a:pt x="199" y="2307"/>
                  <a:pt x="199" y="2313"/>
                </a:cubicBezTo>
                <a:cubicBezTo>
                  <a:pt x="199" y="2313"/>
                  <a:pt x="199" y="2307"/>
                  <a:pt x="205" y="2307"/>
                </a:cubicBezTo>
                <a:cubicBezTo>
                  <a:pt x="199" y="2313"/>
                  <a:pt x="205" y="2313"/>
                  <a:pt x="205" y="2313"/>
                </a:cubicBezTo>
                <a:lnTo>
                  <a:pt x="205" y="2318"/>
                </a:lnTo>
                <a:cubicBezTo>
                  <a:pt x="205" y="2313"/>
                  <a:pt x="210" y="2313"/>
                  <a:pt x="210" y="2313"/>
                </a:cubicBezTo>
                <a:lnTo>
                  <a:pt x="210" y="2313"/>
                </a:lnTo>
                <a:cubicBezTo>
                  <a:pt x="208" y="2316"/>
                  <a:pt x="208" y="2316"/>
                  <a:pt x="208" y="2316"/>
                </a:cubicBezTo>
                <a:cubicBezTo>
                  <a:pt x="209" y="2316"/>
                  <a:pt x="210" y="2316"/>
                  <a:pt x="210" y="2318"/>
                </a:cubicBezTo>
                <a:cubicBezTo>
                  <a:pt x="210" y="2316"/>
                  <a:pt x="213" y="2316"/>
                  <a:pt x="216" y="2316"/>
                </a:cubicBezTo>
                <a:cubicBezTo>
                  <a:pt x="219" y="2316"/>
                  <a:pt x="221" y="2316"/>
                  <a:pt x="221" y="2313"/>
                </a:cubicBezTo>
                <a:lnTo>
                  <a:pt x="221" y="2318"/>
                </a:lnTo>
                <a:cubicBezTo>
                  <a:pt x="221" y="2324"/>
                  <a:pt x="227" y="2324"/>
                  <a:pt x="227" y="2324"/>
                </a:cubicBezTo>
                <a:lnTo>
                  <a:pt x="227" y="2318"/>
                </a:lnTo>
                <a:lnTo>
                  <a:pt x="227" y="2313"/>
                </a:lnTo>
                <a:cubicBezTo>
                  <a:pt x="227" y="2310"/>
                  <a:pt x="227" y="2310"/>
                  <a:pt x="228" y="2310"/>
                </a:cubicBezTo>
                <a:cubicBezTo>
                  <a:pt x="228" y="2310"/>
                  <a:pt x="230" y="2310"/>
                  <a:pt x="233" y="2307"/>
                </a:cubicBezTo>
                <a:lnTo>
                  <a:pt x="233" y="2307"/>
                </a:lnTo>
                <a:cubicBezTo>
                  <a:pt x="233" y="2307"/>
                  <a:pt x="227" y="2318"/>
                  <a:pt x="233" y="2318"/>
                </a:cubicBezTo>
                <a:lnTo>
                  <a:pt x="238" y="2313"/>
                </a:lnTo>
                <a:cubicBezTo>
                  <a:pt x="238" y="2311"/>
                  <a:pt x="239" y="2310"/>
                  <a:pt x="241" y="2309"/>
                </a:cubicBezTo>
                <a:lnTo>
                  <a:pt x="241" y="2309"/>
                </a:lnTo>
                <a:lnTo>
                  <a:pt x="249" y="2313"/>
                </a:lnTo>
                <a:cubicBezTo>
                  <a:pt x="249" y="2313"/>
                  <a:pt x="255" y="2313"/>
                  <a:pt x="255" y="2307"/>
                </a:cubicBezTo>
                <a:cubicBezTo>
                  <a:pt x="255" y="2307"/>
                  <a:pt x="249" y="2296"/>
                  <a:pt x="255" y="2296"/>
                </a:cubicBezTo>
                <a:lnTo>
                  <a:pt x="260" y="2296"/>
                </a:lnTo>
                <a:lnTo>
                  <a:pt x="260" y="2291"/>
                </a:lnTo>
                <a:cubicBezTo>
                  <a:pt x="262" y="2293"/>
                  <a:pt x="263" y="2293"/>
                  <a:pt x="265" y="2293"/>
                </a:cubicBezTo>
                <a:cubicBezTo>
                  <a:pt x="267" y="2293"/>
                  <a:pt x="269" y="2291"/>
                  <a:pt x="277" y="2291"/>
                </a:cubicBezTo>
                <a:cubicBezTo>
                  <a:pt x="271" y="2288"/>
                  <a:pt x="271" y="2288"/>
                  <a:pt x="273" y="2288"/>
                </a:cubicBezTo>
                <a:cubicBezTo>
                  <a:pt x="274" y="2288"/>
                  <a:pt x="277" y="2288"/>
                  <a:pt x="277" y="2285"/>
                </a:cubicBezTo>
                <a:lnTo>
                  <a:pt x="282" y="2291"/>
                </a:lnTo>
                <a:cubicBezTo>
                  <a:pt x="283" y="2291"/>
                  <a:pt x="283" y="2291"/>
                  <a:pt x="283" y="2291"/>
                </a:cubicBezTo>
                <a:lnTo>
                  <a:pt x="283" y="2291"/>
                </a:lnTo>
                <a:cubicBezTo>
                  <a:pt x="283" y="2290"/>
                  <a:pt x="284" y="2289"/>
                  <a:pt x="285" y="2289"/>
                </a:cubicBezTo>
                <a:cubicBezTo>
                  <a:pt x="286" y="2289"/>
                  <a:pt x="287" y="2290"/>
                  <a:pt x="288" y="2291"/>
                </a:cubicBezTo>
                <a:cubicBezTo>
                  <a:pt x="288" y="2293"/>
                  <a:pt x="288" y="2293"/>
                  <a:pt x="288" y="2293"/>
                </a:cubicBezTo>
                <a:cubicBezTo>
                  <a:pt x="288" y="2293"/>
                  <a:pt x="290" y="2291"/>
                  <a:pt x="293" y="2291"/>
                </a:cubicBezTo>
                <a:cubicBezTo>
                  <a:pt x="304" y="2291"/>
                  <a:pt x="294" y="2285"/>
                  <a:pt x="293" y="2280"/>
                </a:cubicBezTo>
                <a:lnTo>
                  <a:pt x="293" y="2280"/>
                </a:lnTo>
                <a:cubicBezTo>
                  <a:pt x="294" y="2284"/>
                  <a:pt x="299" y="2287"/>
                  <a:pt x="302" y="2287"/>
                </a:cubicBezTo>
                <a:cubicBezTo>
                  <a:pt x="304" y="2287"/>
                  <a:pt x="304" y="2287"/>
                  <a:pt x="304" y="2285"/>
                </a:cubicBezTo>
                <a:cubicBezTo>
                  <a:pt x="304" y="2283"/>
                  <a:pt x="303" y="2282"/>
                  <a:pt x="302" y="2281"/>
                </a:cubicBezTo>
                <a:lnTo>
                  <a:pt x="302" y="2281"/>
                </a:lnTo>
                <a:cubicBezTo>
                  <a:pt x="301" y="2282"/>
                  <a:pt x="301" y="2282"/>
                  <a:pt x="300" y="2282"/>
                </a:cubicBezTo>
                <a:cubicBezTo>
                  <a:pt x="299" y="2282"/>
                  <a:pt x="296" y="2281"/>
                  <a:pt x="293" y="2280"/>
                </a:cubicBezTo>
                <a:lnTo>
                  <a:pt x="293" y="2280"/>
                </a:lnTo>
                <a:cubicBezTo>
                  <a:pt x="293" y="2280"/>
                  <a:pt x="293" y="2280"/>
                  <a:pt x="293" y="2280"/>
                </a:cubicBezTo>
                <a:lnTo>
                  <a:pt x="293" y="2280"/>
                </a:lnTo>
                <a:cubicBezTo>
                  <a:pt x="293" y="2280"/>
                  <a:pt x="299" y="2280"/>
                  <a:pt x="302" y="2281"/>
                </a:cubicBezTo>
                <a:lnTo>
                  <a:pt x="302" y="2281"/>
                </a:lnTo>
                <a:cubicBezTo>
                  <a:pt x="304" y="2280"/>
                  <a:pt x="304" y="2275"/>
                  <a:pt x="304" y="2269"/>
                </a:cubicBezTo>
                <a:cubicBezTo>
                  <a:pt x="301" y="2267"/>
                  <a:pt x="300" y="2266"/>
                  <a:pt x="299" y="2266"/>
                </a:cubicBezTo>
                <a:cubicBezTo>
                  <a:pt x="298" y="2266"/>
                  <a:pt x="299" y="2269"/>
                  <a:pt x="288" y="2269"/>
                </a:cubicBezTo>
                <a:cubicBezTo>
                  <a:pt x="288" y="2269"/>
                  <a:pt x="293" y="2280"/>
                  <a:pt x="288" y="2280"/>
                </a:cubicBezTo>
                <a:cubicBezTo>
                  <a:pt x="288" y="2280"/>
                  <a:pt x="288" y="2269"/>
                  <a:pt x="282" y="2269"/>
                </a:cubicBezTo>
                <a:cubicBezTo>
                  <a:pt x="282" y="2268"/>
                  <a:pt x="281" y="2267"/>
                  <a:pt x="281" y="2267"/>
                </a:cubicBezTo>
                <a:cubicBezTo>
                  <a:pt x="278" y="2267"/>
                  <a:pt x="282" y="2280"/>
                  <a:pt x="277" y="2280"/>
                </a:cubicBezTo>
                <a:lnTo>
                  <a:pt x="277" y="2269"/>
                </a:lnTo>
                <a:lnTo>
                  <a:pt x="277" y="2263"/>
                </a:lnTo>
                <a:cubicBezTo>
                  <a:pt x="282" y="2263"/>
                  <a:pt x="288" y="2258"/>
                  <a:pt x="293" y="2252"/>
                </a:cubicBezTo>
                <a:cubicBezTo>
                  <a:pt x="304" y="2252"/>
                  <a:pt x="304" y="2241"/>
                  <a:pt x="310" y="2235"/>
                </a:cubicBezTo>
                <a:lnTo>
                  <a:pt x="310" y="2230"/>
                </a:lnTo>
                <a:lnTo>
                  <a:pt x="316" y="2230"/>
                </a:lnTo>
                <a:cubicBezTo>
                  <a:pt x="316" y="2230"/>
                  <a:pt x="318" y="2232"/>
                  <a:pt x="318" y="2234"/>
                </a:cubicBezTo>
                <a:lnTo>
                  <a:pt x="318" y="2234"/>
                </a:lnTo>
                <a:cubicBezTo>
                  <a:pt x="326" y="2231"/>
                  <a:pt x="343" y="2234"/>
                  <a:pt x="343" y="2224"/>
                </a:cubicBezTo>
                <a:cubicBezTo>
                  <a:pt x="349" y="2224"/>
                  <a:pt x="343" y="2224"/>
                  <a:pt x="349" y="2230"/>
                </a:cubicBezTo>
                <a:cubicBezTo>
                  <a:pt x="349" y="2224"/>
                  <a:pt x="365" y="2224"/>
                  <a:pt x="365" y="2213"/>
                </a:cubicBezTo>
                <a:cubicBezTo>
                  <a:pt x="376" y="2208"/>
                  <a:pt x="376" y="2197"/>
                  <a:pt x="376" y="2186"/>
                </a:cubicBezTo>
                <a:cubicBezTo>
                  <a:pt x="376" y="2186"/>
                  <a:pt x="376" y="2180"/>
                  <a:pt x="371" y="2180"/>
                </a:cubicBezTo>
                <a:cubicBezTo>
                  <a:pt x="376" y="2175"/>
                  <a:pt x="376" y="2152"/>
                  <a:pt x="376" y="2141"/>
                </a:cubicBezTo>
                <a:cubicBezTo>
                  <a:pt x="376" y="2125"/>
                  <a:pt x="371" y="2114"/>
                  <a:pt x="371" y="2103"/>
                </a:cubicBezTo>
                <a:lnTo>
                  <a:pt x="387" y="2092"/>
                </a:lnTo>
                <a:lnTo>
                  <a:pt x="387" y="2097"/>
                </a:lnTo>
                <a:lnTo>
                  <a:pt x="393" y="2086"/>
                </a:lnTo>
                <a:lnTo>
                  <a:pt x="399" y="2086"/>
                </a:lnTo>
                <a:cubicBezTo>
                  <a:pt x="399" y="2086"/>
                  <a:pt x="409" y="2086"/>
                  <a:pt x="408" y="2089"/>
                </a:cubicBezTo>
                <a:lnTo>
                  <a:pt x="408" y="2089"/>
                </a:lnTo>
                <a:lnTo>
                  <a:pt x="426" y="2075"/>
                </a:lnTo>
                <a:lnTo>
                  <a:pt x="432" y="2086"/>
                </a:lnTo>
                <a:cubicBezTo>
                  <a:pt x="440" y="2077"/>
                  <a:pt x="452" y="2066"/>
                  <a:pt x="457" y="2066"/>
                </a:cubicBezTo>
                <a:cubicBezTo>
                  <a:pt x="459" y="2066"/>
                  <a:pt x="459" y="2067"/>
                  <a:pt x="459" y="2069"/>
                </a:cubicBezTo>
                <a:cubicBezTo>
                  <a:pt x="475" y="2059"/>
                  <a:pt x="481" y="2058"/>
                  <a:pt x="500" y="2040"/>
                </a:cubicBezTo>
                <a:lnTo>
                  <a:pt x="500" y="2040"/>
                </a:lnTo>
                <a:cubicBezTo>
                  <a:pt x="500" y="2040"/>
                  <a:pt x="500" y="2040"/>
                  <a:pt x="500" y="2040"/>
                </a:cubicBezTo>
                <a:cubicBezTo>
                  <a:pt x="503" y="2040"/>
                  <a:pt x="510" y="2038"/>
                  <a:pt x="513" y="2038"/>
                </a:cubicBezTo>
                <a:cubicBezTo>
                  <a:pt x="514" y="2038"/>
                  <a:pt x="514" y="2039"/>
                  <a:pt x="509" y="2042"/>
                </a:cubicBezTo>
                <a:cubicBezTo>
                  <a:pt x="526" y="2036"/>
                  <a:pt x="515" y="2031"/>
                  <a:pt x="526" y="2031"/>
                </a:cubicBezTo>
                <a:cubicBezTo>
                  <a:pt x="531" y="2031"/>
                  <a:pt x="531" y="2036"/>
                  <a:pt x="526" y="2042"/>
                </a:cubicBezTo>
                <a:lnTo>
                  <a:pt x="531" y="2036"/>
                </a:lnTo>
                <a:lnTo>
                  <a:pt x="537" y="2031"/>
                </a:lnTo>
                <a:cubicBezTo>
                  <a:pt x="541" y="2031"/>
                  <a:pt x="542" y="2033"/>
                  <a:pt x="546" y="2033"/>
                </a:cubicBezTo>
                <a:cubicBezTo>
                  <a:pt x="547" y="2033"/>
                  <a:pt x="550" y="2032"/>
                  <a:pt x="553" y="2031"/>
                </a:cubicBezTo>
                <a:lnTo>
                  <a:pt x="553" y="2020"/>
                </a:lnTo>
                <a:lnTo>
                  <a:pt x="559" y="2020"/>
                </a:lnTo>
                <a:cubicBezTo>
                  <a:pt x="553" y="2020"/>
                  <a:pt x="559" y="2014"/>
                  <a:pt x="565" y="2014"/>
                </a:cubicBezTo>
                <a:lnTo>
                  <a:pt x="570" y="2009"/>
                </a:lnTo>
                <a:lnTo>
                  <a:pt x="570" y="2009"/>
                </a:lnTo>
                <a:cubicBezTo>
                  <a:pt x="569" y="2010"/>
                  <a:pt x="569" y="2010"/>
                  <a:pt x="569" y="2010"/>
                </a:cubicBezTo>
                <a:cubicBezTo>
                  <a:pt x="570" y="2010"/>
                  <a:pt x="576" y="2007"/>
                  <a:pt x="579" y="2007"/>
                </a:cubicBezTo>
                <a:cubicBezTo>
                  <a:pt x="580" y="2007"/>
                  <a:pt x="581" y="2007"/>
                  <a:pt x="581" y="2009"/>
                </a:cubicBezTo>
                <a:cubicBezTo>
                  <a:pt x="587" y="2003"/>
                  <a:pt x="587" y="2003"/>
                  <a:pt x="598" y="1992"/>
                </a:cubicBezTo>
                <a:lnTo>
                  <a:pt x="592" y="1992"/>
                </a:lnTo>
                <a:cubicBezTo>
                  <a:pt x="596" y="1989"/>
                  <a:pt x="598" y="1989"/>
                  <a:pt x="599" y="1989"/>
                </a:cubicBezTo>
                <a:cubicBezTo>
                  <a:pt x="602" y="1989"/>
                  <a:pt x="600" y="1993"/>
                  <a:pt x="601" y="1993"/>
                </a:cubicBezTo>
                <a:cubicBezTo>
                  <a:pt x="602" y="1993"/>
                  <a:pt x="604" y="1991"/>
                  <a:pt x="609" y="1986"/>
                </a:cubicBezTo>
                <a:cubicBezTo>
                  <a:pt x="625" y="1981"/>
                  <a:pt x="637" y="1964"/>
                  <a:pt x="648" y="1959"/>
                </a:cubicBezTo>
                <a:lnTo>
                  <a:pt x="648" y="1959"/>
                </a:lnTo>
                <a:cubicBezTo>
                  <a:pt x="642" y="1964"/>
                  <a:pt x="648" y="1964"/>
                  <a:pt x="648" y="1964"/>
                </a:cubicBezTo>
                <a:cubicBezTo>
                  <a:pt x="653" y="1959"/>
                  <a:pt x="675" y="1948"/>
                  <a:pt x="681" y="1937"/>
                </a:cubicBezTo>
                <a:lnTo>
                  <a:pt x="681" y="1937"/>
                </a:lnTo>
                <a:cubicBezTo>
                  <a:pt x="648" y="2042"/>
                  <a:pt x="553" y="2313"/>
                  <a:pt x="559" y="2401"/>
                </a:cubicBezTo>
                <a:cubicBezTo>
                  <a:pt x="559" y="2407"/>
                  <a:pt x="559" y="2418"/>
                  <a:pt x="565" y="2418"/>
                </a:cubicBezTo>
                <a:cubicBezTo>
                  <a:pt x="565" y="2424"/>
                  <a:pt x="559" y="2424"/>
                  <a:pt x="559" y="2429"/>
                </a:cubicBezTo>
                <a:cubicBezTo>
                  <a:pt x="560" y="2428"/>
                  <a:pt x="561" y="2427"/>
                  <a:pt x="562" y="2427"/>
                </a:cubicBezTo>
                <a:cubicBezTo>
                  <a:pt x="564" y="2427"/>
                  <a:pt x="565" y="2431"/>
                  <a:pt x="567" y="2431"/>
                </a:cubicBezTo>
                <a:cubicBezTo>
                  <a:pt x="568" y="2431"/>
                  <a:pt x="569" y="2430"/>
                  <a:pt x="570" y="2429"/>
                </a:cubicBezTo>
                <a:lnTo>
                  <a:pt x="570" y="2435"/>
                </a:lnTo>
                <a:cubicBezTo>
                  <a:pt x="570" y="2435"/>
                  <a:pt x="570" y="2429"/>
                  <a:pt x="581" y="2429"/>
                </a:cubicBezTo>
                <a:lnTo>
                  <a:pt x="570" y="2424"/>
                </a:lnTo>
                <a:cubicBezTo>
                  <a:pt x="570" y="2418"/>
                  <a:pt x="581" y="2418"/>
                  <a:pt x="581" y="2418"/>
                </a:cubicBezTo>
                <a:cubicBezTo>
                  <a:pt x="581" y="2407"/>
                  <a:pt x="570" y="2401"/>
                  <a:pt x="581" y="2396"/>
                </a:cubicBezTo>
                <a:cubicBezTo>
                  <a:pt x="581" y="2390"/>
                  <a:pt x="587" y="2390"/>
                  <a:pt x="587" y="2390"/>
                </a:cubicBezTo>
                <a:lnTo>
                  <a:pt x="592" y="2379"/>
                </a:lnTo>
                <a:lnTo>
                  <a:pt x="592" y="2379"/>
                </a:lnTo>
                <a:cubicBezTo>
                  <a:pt x="588" y="2388"/>
                  <a:pt x="590" y="2393"/>
                  <a:pt x="592" y="2395"/>
                </a:cubicBezTo>
                <a:lnTo>
                  <a:pt x="592" y="2395"/>
                </a:lnTo>
                <a:lnTo>
                  <a:pt x="587" y="2407"/>
                </a:lnTo>
                <a:lnTo>
                  <a:pt x="581" y="2429"/>
                </a:lnTo>
                <a:lnTo>
                  <a:pt x="637" y="2451"/>
                </a:lnTo>
                <a:lnTo>
                  <a:pt x="648" y="2401"/>
                </a:lnTo>
                <a:lnTo>
                  <a:pt x="648" y="2396"/>
                </a:lnTo>
                <a:cubicBezTo>
                  <a:pt x="648" y="2396"/>
                  <a:pt x="650" y="2393"/>
                  <a:pt x="652" y="2393"/>
                </a:cubicBezTo>
                <a:cubicBezTo>
                  <a:pt x="652" y="2393"/>
                  <a:pt x="653" y="2394"/>
                  <a:pt x="653" y="2396"/>
                </a:cubicBezTo>
                <a:lnTo>
                  <a:pt x="664" y="2379"/>
                </a:lnTo>
                <a:lnTo>
                  <a:pt x="670" y="2379"/>
                </a:lnTo>
                <a:cubicBezTo>
                  <a:pt x="670" y="2375"/>
                  <a:pt x="670" y="2360"/>
                  <a:pt x="673" y="2360"/>
                </a:cubicBezTo>
                <a:cubicBezTo>
                  <a:pt x="673" y="2360"/>
                  <a:pt x="674" y="2361"/>
                  <a:pt x="675" y="2363"/>
                </a:cubicBezTo>
                <a:cubicBezTo>
                  <a:pt x="675" y="2346"/>
                  <a:pt x="675" y="2341"/>
                  <a:pt x="681" y="2324"/>
                </a:cubicBezTo>
                <a:cubicBezTo>
                  <a:pt x="681" y="2328"/>
                  <a:pt x="682" y="2329"/>
                  <a:pt x="683" y="2329"/>
                </a:cubicBezTo>
                <a:cubicBezTo>
                  <a:pt x="687" y="2329"/>
                  <a:pt x="692" y="2321"/>
                  <a:pt x="693" y="2321"/>
                </a:cubicBezTo>
                <a:lnTo>
                  <a:pt x="693" y="2321"/>
                </a:lnTo>
                <a:cubicBezTo>
                  <a:pt x="693" y="2321"/>
                  <a:pt x="693" y="2322"/>
                  <a:pt x="692" y="2324"/>
                </a:cubicBezTo>
                <a:cubicBezTo>
                  <a:pt x="697" y="2318"/>
                  <a:pt x="692" y="2318"/>
                  <a:pt x="692" y="2313"/>
                </a:cubicBezTo>
                <a:cubicBezTo>
                  <a:pt x="693" y="2311"/>
                  <a:pt x="695" y="2311"/>
                  <a:pt x="695" y="2311"/>
                </a:cubicBezTo>
                <a:cubicBezTo>
                  <a:pt x="697" y="2311"/>
                  <a:pt x="697" y="2314"/>
                  <a:pt x="697" y="2318"/>
                </a:cubicBezTo>
                <a:lnTo>
                  <a:pt x="697" y="2313"/>
                </a:lnTo>
                <a:lnTo>
                  <a:pt x="697" y="2307"/>
                </a:lnTo>
                <a:cubicBezTo>
                  <a:pt x="700" y="2302"/>
                  <a:pt x="702" y="2302"/>
                  <a:pt x="702" y="2302"/>
                </a:cubicBezTo>
                <a:cubicBezTo>
                  <a:pt x="703" y="2302"/>
                  <a:pt x="703" y="2302"/>
                  <a:pt x="703" y="2296"/>
                </a:cubicBezTo>
                <a:lnTo>
                  <a:pt x="697" y="2296"/>
                </a:lnTo>
                <a:lnTo>
                  <a:pt x="703" y="2291"/>
                </a:lnTo>
                <a:lnTo>
                  <a:pt x="703" y="2285"/>
                </a:lnTo>
                <a:lnTo>
                  <a:pt x="703" y="2280"/>
                </a:lnTo>
                <a:cubicBezTo>
                  <a:pt x="703" y="2281"/>
                  <a:pt x="703" y="2281"/>
                  <a:pt x="703" y="2281"/>
                </a:cubicBezTo>
                <a:cubicBezTo>
                  <a:pt x="703" y="2281"/>
                  <a:pt x="703" y="2276"/>
                  <a:pt x="705" y="2276"/>
                </a:cubicBezTo>
                <a:cubicBezTo>
                  <a:pt x="706" y="2276"/>
                  <a:pt x="707" y="2277"/>
                  <a:pt x="708" y="2280"/>
                </a:cubicBezTo>
                <a:cubicBezTo>
                  <a:pt x="708" y="2269"/>
                  <a:pt x="708" y="2269"/>
                  <a:pt x="720" y="2263"/>
                </a:cubicBezTo>
                <a:lnTo>
                  <a:pt x="708" y="2263"/>
                </a:lnTo>
                <a:cubicBezTo>
                  <a:pt x="708" y="2259"/>
                  <a:pt x="710" y="2258"/>
                  <a:pt x="712" y="2258"/>
                </a:cubicBezTo>
                <a:cubicBezTo>
                  <a:pt x="714" y="2258"/>
                  <a:pt x="716" y="2259"/>
                  <a:pt x="718" y="2259"/>
                </a:cubicBezTo>
                <a:cubicBezTo>
                  <a:pt x="719" y="2259"/>
                  <a:pt x="720" y="2259"/>
                  <a:pt x="720" y="2258"/>
                </a:cubicBezTo>
                <a:lnTo>
                  <a:pt x="708" y="2258"/>
                </a:lnTo>
                <a:cubicBezTo>
                  <a:pt x="725" y="2241"/>
                  <a:pt x="720" y="2230"/>
                  <a:pt x="725" y="2224"/>
                </a:cubicBezTo>
                <a:cubicBezTo>
                  <a:pt x="725" y="2225"/>
                  <a:pt x="725" y="2226"/>
                  <a:pt x="725" y="2227"/>
                </a:cubicBezTo>
                <a:lnTo>
                  <a:pt x="725" y="2227"/>
                </a:lnTo>
                <a:cubicBezTo>
                  <a:pt x="727" y="2219"/>
                  <a:pt x="731" y="2206"/>
                  <a:pt x="731" y="2197"/>
                </a:cubicBezTo>
                <a:cubicBezTo>
                  <a:pt x="736" y="2197"/>
                  <a:pt x="736" y="2197"/>
                  <a:pt x="747" y="2180"/>
                </a:cubicBezTo>
                <a:lnTo>
                  <a:pt x="747" y="2169"/>
                </a:lnTo>
                <a:cubicBezTo>
                  <a:pt x="753" y="2158"/>
                  <a:pt x="753" y="2147"/>
                  <a:pt x="753" y="2147"/>
                </a:cubicBezTo>
                <a:lnTo>
                  <a:pt x="753" y="2141"/>
                </a:lnTo>
                <a:lnTo>
                  <a:pt x="747" y="2141"/>
                </a:lnTo>
                <a:cubicBezTo>
                  <a:pt x="758" y="2130"/>
                  <a:pt x="747" y="2119"/>
                  <a:pt x="758" y="2114"/>
                </a:cubicBezTo>
                <a:lnTo>
                  <a:pt x="758" y="2103"/>
                </a:lnTo>
                <a:lnTo>
                  <a:pt x="764" y="2103"/>
                </a:lnTo>
                <a:lnTo>
                  <a:pt x="775" y="2086"/>
                </a:lnTo>
                <a:lnTo>
                  <a:pt x="764" y="2092"/>
                </a:lnTo>
                <a:lnTo>
                  <a:pt x="764" y="2075"/>
                </a:lnTo>
                <a:cubicBezTo>
                  <a:pt x="764" y="2079"/>
                  <a:pt x="764" y="2081"/>
                  <a:pt x="764" y="2081"/>
                </a:cubicBezTo>
                <a:cubicBezTo>
                  <a:pt x="765" y="2081"/>
                  <a:pt x="767" y="2069"/>
                  <a:pt x="775" y="2069"/>
                </a:cubicBezTo>
                <a:cubicBezTo>
                  <a:pt x="775" y="2066"/>
                  <a:pt x="777" y="2064"/>
                  <a:pt x="779" y="2062"/>
                </a:cubicBezTo>
                <a:lnTo>
                  <a:pt x="779" y="2062"/>
                </a:lnTo>
                <a:cubicBezTo>
                  <a:pt x="780" y="2063"/>
                  <a:pt x="780" y="2064"/>
                  <a:pt x="780" y="2064"/>
                </a:cubicBezTo>
                <a:lnTo>
                  <a:pt x="780" y="2058"/>
                </a:lnTo>
                <a:cubicBezTo>
                  <a:pt x="780" y="2060"/>
                  <a:pt x="780" y="2061"/>
                  <a:pt x="779" y="2062"/>
                </a:cubicBezTo>
                <a:lnTo>
                  <a:pt x="779" y="2062"/>
                </a:lnTo>
                <a:cubicBezTo>
                  <a:pt x="778" y="2061"/>
                  <a:pt x="777" y="2058"/>
                  <a:pt x="780" y="2058"/>
                </a:cubicBezTo>
                <a:cubicBezTo>
                  <a:pt x="780" y="2047"/>
                  <a:pt x="786" y="2036"/>
                  <a:pt x="786" y="2036"/>
                </a:cubicBezTo>
                <a:lnTo>
                  <a:pt x="791" y="2036"/>
                </a:lnTo>
                <a:cubicBezTo>
                  <a:pt x="791" y="2020"/>
                  <a:pt x="791" y="2031"/>
                  <a:pt x="803" y="2014"/>
                </a:cubicBezTo>
                <a:lnTo>
                  <a:pt x="803" y="2009"/>
                </a:lnTo>
                <a:lnTo>
                  <a:pt x="808" y="2003"/>
                </a:lnTo>
                <a:lnTo>
                  <a:pt x="803" y="2003"/>
                </a:lnTo>
                <a:cubicBezTo>
                  <a:pt x="803" y="1992"/>
                  <a:pt x="803" y="1992"/>
                  <a:pt x="808" y="1986"/>
                </a:cubicBezTo>
                <a:cubicBezTo>
                  <a:pt x="808" y="1975"/>
                  <a:pt x="819" y="1975"/>
                  <a:pt x="819" y="1959"/>
                </a:cubicBezTo>
                <a:cubicBezTo>
                  <a:pt x="819" y="1948"/>
                  <a:pt x="830" y="1953"/>
                  <a:pt x="830" y="1937"/>
                </a:cubicBezTo>
                <a:lnTo>
                  <a:pt x="830" y="1931"/>
                </a:lnTo>
                <a:lnTo>
                  <a:pt x="836" y="1931"/>
                </a:lnTo>
                <a:lnTo>
                  <a:pt x="830" y="1926"/>
                </a:lnTo>
                <a:lnTo>
                  <a:pt x="836" y="1926"/>
                </a:lnTo>
                <a:cubicBezTo>
                  <a:pt x="841" y="1926"/>
                  <a:pt x="841" y="1909"/>
                  <a:pt x="847" y="1903"/>
                </a:cubicBezTo>
                <a:lnTo>
                  <a:pt x="841" y="1903"/>
                </a:lnTo>
                <a:cubicBezTo>
                  <a:pt x="836" y="1876"/>
                  <a:pt x="863" y="1865"/>
                  <a:pt x="869" y="1815"/>
                </a:cubicBezTo>
                <a:lnTo>
                  <a:pt x="874" y="1815"/>
                </a:lnTo>
                <a:lnTo>
                  <a:pt x="874" y="1809"/>
                </a:lnTo>
                <a:cubicBezTo>
                  <a:pt x="877" y="1809"/>
                  <a:pt x="879" y="1809"/>
                  <a:pt x="880" y="1809"/>
                </a:cubicBezTo>
                <a:lnTo>
                  <a:pt x="880" y="1809"/>
                </a:lnTo>
                <a:cubicBezTo>
                  <a:pt x="890" y="1801"/>
                  <a:pt x="888" y="1807"/>
                  <a:pt x="902" y="1793"/>
                </a:cubicBezTo>
                <a:lnTo>
                  <a:pt x="913" y="1787"/>
                </a:lnTo>
                <a:lnTo>
                  <a:pt x="919" y="1787"/>
                </a:lnTo>
                <a:lnTo>
                  <a:pt x="930" y="1771"/>
                </a:lnTo>
                <a:lnTo>
                  <a:pt x="930" y="1782"/>
                </a:lnTo>
                <a:cubicBezTo>
                  <a:pt x="946" y="1765"/>
                  <a:pt x="952" y="1771"/>
                  <a:pt x="969" y="1759"/>
                </a:cubicBezTo>
                <a:lnTo>
                  <a:pt x="969" y="1765"/>
                </a:lnTo>
                <a:cubicBezTo>
                  <a:pt x="980" y="1754"/>
                  <a:pt x="980" y="1765"/>
                  <a:pt x="996" y="1743"/>
                </a:cubicBezTo>
                <a:lnTo>
                  <a:pt x="1002" y="1737"/>
                </a:lnTo>
                <a:lnTo>
                  <a:pt x="1007" y="1737"/>
                </a:lnTo>
                <a:lnTo>
                  <a:pt x="1007" y="1732"/>
                </a:lnTo>
                <a:cubicBezTo>
                  <a:pt x="1024" y="1732"/>
                  <a:pt x="1029" y="1726"/>
                  <a:pt x="1040" y="1715"/>
                </a:cubicBezTo>
                <a:lnTo>
                  <a:pt x="1035" y="1710"/>
                </a:lnTo>
                <a:cubicBezTo>
                  <a:pt x="1057" y="1682"/>
                  <a:pt x="1096" y="1676"/>
                  <a:pt x="1123" y="1654"/>
                </a:cubicBezTo>
                <a:lnTo>
                  <a:pt x="1123" y="1660"/>
                </a:lnTo>
                <a:lnTo>
                  <a:pt x="1135" y="1649"/>
                </a:lnTo>
                <a:cubicBezTo>
                  <a:pt x="1140" y="1649"/>
                  <a:pt x="1135" y="1654"/>
                  <a:pt x="1135" y="1654"/>
                </a:cubicBezTo>
                <a:lnTo>
                  <a:pt x="1135" y="1654"/>
                </a:lnTo>
                <a:cubicBezTo>
                  <a:pt x="1146" y="1643"/>
                  <a:pt x="1135" y="1649"/>
                  <a:pt x="1151" y="1632"/>
                </a:cubicBezTo>
                <a:cubicBezTo>
                  <a:pt x="1154" y="1632"/>
                  <a:pt x="1155" y="1633"/>
                  <a:pt x="1156" y="1634"/>
                </a:cubicBezTo>
                <a:lnTo>
                  <a:pt x="1156" y="1634"/>
                </a:lnTo>
                <a:cubicBezTo>
                  <a:pt x="1169" y="1622"/>
                  <a:pt x="1182" y="1613"/>
                  <a:pt x="1195" y="1605"/>
                </a:cubicBezTo>
                <a:cubicBezTo>
                  <a:pt x="1201" y="1599"/>
                  <a:pt x="1206" y="1599"/>
                  <a:pt x="1218" y="1593"/>
                </a:cubicBezTo>
                <a:cubicBezTo>
                  <a:pt x="1229" y="1704"/>
                  <a:pt x="1245" y="1843"/>
                  <a:pt x="1262" y="1953"/>
                </a:cubicBezTo>
                <a:lnTo>
                  <a:pt x="1262" y="1964"/>
                </a:lnTo>
                <a:lnTo>
                  <a:pt x="1262" y="1975"/>
                </a:lnTo>
                <a:cubicBezTo>
                  <a:pt x="1262" y="1975"/>
                  <a:pt x="1262" y="2003"/>
                  <a:pt x="1273" y="2036"/>
                </a:cubicBezTo>
                <a:cubicBezTo>
                  <a:pt x="1273" y="2042"/>
                  <a:pt x="1262" y="2047"/>
                  <a:pt x="1262" y="2058"/>
                </a:cubicBezTo>
                <a:lnTo>
                  <a:pt x="1256" y="2064"/>
                </a:lnTo>
                <a:cubicBezTo>
                  <a:pt x="1256" y="2069"/>
                  <a:pt x="1256" y="2075"/>
                  <a:pt x="1251" y="2086"/>
                </a:cubicBezTo>
                <a:cubicBezTo>
                  <a:pt x="1251" y="2092"/>
                  <a:pt x="1245" y="2097"/>
                  <a:pt x="1245" y="2103"/>
                </a:cubicBezTo>
                <a:cubicBezTo>
                  <a:pt x="1237" y="2110"/>
                  <a:pt x="1232" y="2116"/>
                  <a:pt x="1230" y="2116"/>
                </a:cubicBezTo>
                <a:lnTo>
                  <a:pt x="1230" y="2116"/>
                </a:lnTo>
                <a:cubicBezTo>
                  <a:pt x="1230" y="2115"/>
                  <a:pt x="1229" y="2114"/>
                  <a:pt x="1229" y="2114"/>
                </a:cubicBezTo>
                <a:lnTo>
                  <a:pt x="1229" y="2114"/>
                </a:lnTo>
                <a:cubicBezTo>
                  <a:pt x="1229" y="2115"/>
                  <a:pt x="1229" y="2116"/>
                  <a:pt x="1230" y="2116"/>
                </a:cubicBezTo>
                <a:cubicBezTo>
                  <a:pt x="1230" y="2116"/>
                  <a:pt x="1230" y="2116"/>
                  <a:pt x="1230" y="2116"/>
                </a:cubicBezTo>
                <a:lnTo>
                  <a:pt x="1230" y="2116"/>
                </a:lnTo>
                <a:cubicBezTo>
                  <a:pt x="1231" y="2121"/>
                  <a:pt x="1223" y="2125"/>
                  <a:pt x="1223" y="2125"/>
                </a:cubicBezTo>
                <a:cubicBezTo>
                  <a:pt x="1223" y="2125"/>
                  <a:pt x="980" y="2473"/>
                  <a:pt x="969" y="2584"/>
                </a:cubicBezTo>
                <a:cubicBezTo>
                  <a:pt x="969" y="2590"/>
                  <a:pt x="969" y="2595"/>
                  <a:pt x="974" y="2595"/>
                </a:cubicBezTo>
                <a:cubicBezTo>
                  <a:pt x="974" y="2598"/>
                  <a:pt x="973" y="2599"/>
                  <a:pt x="972" y="2600"/>
                </a:cubicBezTo>
                <a:lnTo>
                  <a:pt x="972" y="2600"/>
                </a:lnTo>
                <a:cubicBezTo>
                  <a:pt x="971" y="2600"/>
                  <a:pt x="971" y="2599"/>
                  <a:pt x="971" y="2599"/>
                </a:cubicBezTo>
                <a:cubicBezTo>
                  <a:pt x="970" y="2599"/>
                  <a:pt x="969" y="2600"/>
                  <a:pt x="969" y="2601"/>
                </a:cubicBezTo>
                <a:cubicBezTo>
                  <a:pt x="969" y="2601"/>
                  <a:pt x="970" y="2601"/>
                  <a:pt x="972" y="2600"/>
                </a:cubicBezTo>
                <a:lnTo>
                  <a:pt x="972" y="2600"/>
                </a:lnTo>
                <a:cubicBezTo>
                  <a:pt x="973" y="2601"/>
                  <a:pt x="974" y="2605"/>
                  <a:pt x="976" y="2605"/>
                </a:cubicBezTo>
                <a:cubicBezTo>
                  <a:pt x="977" y="2605"/>
                  <a:pt x="978" y="2604"/>
                  <a:pt x="980" y="2601"/>
                </a:cubicBezTo>
                <a:lnTo>
                  <a:pt x="980" y="2612"/>
                </a:lnTo>
                <a:cubicBezTo>
                  <a:pt x="980" y="2612"/>
                  <a:pt x="980" y="2601"/>
                  <a:pt x="985" y="2601"/>
                </a:cubicBezTo>
                <a:lnTo>
                  <a:pt x="980" y="2595"/>
                </a:lnTo>
                <a:lnTo>
                  <a:pt x="985" y="2590"/>
                </a:lnTo>
                <a:cubicBezTo>
                  <a:pt x="985" y="2584"/>
                  <a:pt x="980" y="2573"/>
                  <a:pt x="985" y="2567"/>
                </a:cubicBezTo>
                <a:cubicBezTo>
                  <a:pt x="989" y="2566"/>
                  <a:pt x="991" y="2565"/>
                  <a:pt x="993" y="2565"/>
                </a:cubicBezTo>
                <a:cubicBezTo>
                  <a:pt x="996" y="2565"/>
                  <a:pt x="996" y="2567"/>
                  <a:pt x="996" y="2567"/>
                </a:cubicBezTo>
                <a:lnTo>
                  <a:pt x="1002" y="2562"/>
                </a:lnTo>
                <a:lnTo>
                  <a:pt x="1002" y="2562"/>
                </a:lnTo>
                <a:cubicBezTo>
                  <a:pt x="996" y="2567"/>
                  <a:pt x="996" y="2573"/>
                  <a:pt x="1002" y="2573"/>
                </a:cubicBezTo>
                <a:cubicBezTo>
                  <a:pt x="1004" y="2570"/>
                  <a:pt x="1004" y="2570"/>
                  <a:pt x="1004" y="2570"/>
                </a:cubicBezTo>
                <a:cubicBezTo>
                  <a:pt x="1003" y="2570"/>
                  <a:pt x="1002" y="2570"/>
                  <a:pt x="1002" y="2567"/>
                </a:cubicBezTo>
                <a:cubicBezTo>
                  <a:pt x="1002" y="2566"/>
                  <a:pt x="1002" y="2565"/>
                  <a:pt x="1003" y="2565"/>
                </a:cubicBezTo>
                <a:cubicBezTo>
                  <a:pt x="1005" y="2565"/>
                  <a:pt x="1007" y="2567"/>
                  <a:pt x="1007" y="2567"/>
                </a:cubicBezTo>
                <a:lnTo>
                  <a:pt x="1013" y="2562"/>
                </a:lnTo>
                <a:lnTo>
                  <a:pt x="1013" y="2556"/>
                </a:lnTo>
                <a:cubicBezTo>
                  <a:pt x="1024" y="2556"/>
                  <a:pt x="1013" y="2540"/>
                  <a:pt x="1029" y="2540"/>
                </a:cubicBezTo>
                <a:lnTo>
                  <a:pt x="996" y="2590"/>
                </a:lnTo>
                <a:lnTo>
                  <a:pt x="980" y="2612"/>
                </a:lnTo>
                <a:lnTo>
                  <a:pt x="1029" y="2639"/>
                </a:lnTo>
                <a:lnTo>
                  <a:pt x="1057" y="2595"/>
                </a:lnTo>
                <a:cubicBezTo>
                  <a:pt x="1057" y="2595"/>
                  <a:pt x="1060" y="2593"/>
                  <a:pt x="1061" y="2593"/>
                </a:cubicBezTo>
                <a:cubicBezTo>
                  <a:pt x="1062" y="2593"/>
                  <a:pt x="1063" y="2593"/>
                  <a:pt x="1063" y="2595"/>
                </a:cubicBezTo>
                <a:lnTo>
                  <a:pt x="1068" y="2584"/>
                </a:lnTo>
                <a:lnTo>
                  <a:pt x="1079" y="2584"/>
                </a:lnTo>
                <a:cubicBezTo>
                  <a:pt x="1084" y="2574"/>
                  <a:pt x="1085" y="2561"/>
                  <a:pt x="1088" y="2561"/>
                </a:cubicBezTo>
                <a:cubicBezTo>
                  <a:pt x="1089" y="2561"/>
                  <a:pt x="1090" y="2561"/>
                  <a:pt x="1090" y="2562"/>
                </a:cubicBezTo>
                <a:cubicBezTo>
                  <a:pt x="1090" y="2545"/>
                  <a:pt x="1096" y="2540"/>
                  <a:pt x="1107" y="2529"/>
                </a:cubicBezTo>
                <a:cubicBezTo>
                  <a:pt x="1107" y="2531"/>
                  <a:pt x="1107" y="2532"/>
                  <a:pt x="1108" y="2532"/>
                </a:cubicBezTo>
                <a:cubicBezTo>
                  <a:pt x="1110" y="2532"/>
                  <a:pt x="1113" y="2528"/>
                  <a:pt x="1114" y="2528"/>
                </a:cubicBezTo>
                <a:lnTo>
                  <a:pt x="1114" y="2528"/>
                </a:lnTo>
                <a:cubicBezTo>
                  <a:pt x="1114" y="2528"/>
                  <a:pt x="1114" y="2529"/>
                  <a:pt x="1112" y="2534"/>
                </a:cubicBezTo>
                <a:cubicBezTo>
                  <a:pt x="1118" y="2529"/>
                  <a:pt x="1112" y="2529"/>
                  <a:pt x="1118" y="2518"/>
                </a:cubicBezTo>
                <a:cubicBezTo>
                  <a:pt x="1119" y="2516"/>
                  <a:pt x="1121" y="2515"/>
                  <a:pt x="1121" y="2515"/>
                </a:cubicBezTo>
                <a:cubicBezTo>
                  <a:pt x="1123" y="2515"/>
                  <a:pt x="1123" y="2521"/>
                  <a:pt x="1123" y="2529"/>
                </a:cubicBezTo>
                <a:lnTo>
                  <a:pt x="1123" y="2518"/>
                </a:lnTo>
                <a:lnTo>
                  <a:pt x="1123" y="2512"/>
                </a:lnTo>
                <a:cubicBezTo>
                  <a:pt x="1126" y="2509"/>
                  <a:pt x="1128" y="2509"/>
                  <a:pt x="1128" y="2509"/>
                </a:cubicBezTo>
                <a:cubicBezTo>
                  <a:pt x="1129" y="2509"/>
                  <a:pt x="1129" y="2509"/>
                  <a:pt x="1129" y="2507"/>
                </a:cubicBezTo>
                <a:lnTo>
                  <a:pt x="1123" y="2501"/>
                </a:lnTo>
                <a:lnTo>
                  <a:pt x="1129" y="2501"/>
                </a:lnTo>
                <a:lnTo>
                  <a:pt x="1129" y="2490"/>
                </a:lnTo>
                <a:lnTo>
                  <a:pt x="1129" y="2484"/>
                </a:lnTo>
                <a:cubicBezTo>
                  <a:pt x="1129" y="2486"/>
                  <a:pt x="1129" y="2486"/>
                  <a:pt x="1130" y="2486"/>
                </a:cubicBezTo>
                <a:cubicBezTo>
                  <a:pt x="1132" y="2486"/>
                  <a:pt x="1137" y="2483"/>
                  <a:pt x="1139" y="2483"/>
                </a:cubicBezTo>
                <a:cubicBezTo>
                  <a:pt x="1140" y="2483"/>
                  <a:pt x="1140" y="2483"/>
                  <a:pt x="1140" y="2484"/>
                </a:cubicBezTo>
                <a:cubicBezTo>
                  <a:pt x="1140" y="2479"/>
                  <a:pt x="1140" y="2479"/>
                  <a:pt x="1146" y="2473"/>
                </a:cubicBezTo>
                <a:lnTo>
                  <a:pt x="1140" y="2473"/>
                </a:lnTo>
                <a:cubicBezTo>
                  <a:pt x="1142" y="2467"/>
                  <a:pt x="1144" y="2465"/>
                  <a:pt x="1144" y="2465"/>
                </a:cubicBezTo>
                <a:cubicBezTo>
                  <a:pt x="1145" y="2465"/>
                  <a:pt x="1145" y="2466"/>
                  <a:pt x="1145" y="2466"/>
                </a:cubicBezTo>
                <a:cubicBezTo>
                  <a:pt x="1146" y="2466"/>
                  <a:pt x="1146" y="2466"/>
                  <a:pt x="1146" y="2462"/>
                </a:cubicBezTo>
                <a:lnTo>
                  <a:pt x="1140" y="2462"/>
                </a:lnTo>
                <a:cubicBezTo>
                  <a:pt x="1151" y="2457"/>
                  <a:pt x="1146" y="2446"/>
                  <a:pt x="1157" y="2435"/>
                </a:cubicBezTo>
                <a:lnTo>
                  <a:pt x="1157" y="2446"/>
                </a:lnTo>
                <a:cubicBezTo>
                  <a:pt x="1168" y="2435"/>
                  <a:pt x="1173" y="2424"/>
                  <a:pt x="1173" y="2407"/>
                </a:cubicBezTo>
                <a:cubicBezTo>
                  <a:pt x="1179" y="2407"/>
                  <a:pt x="1179" y="2407"/>
                  <a:pt x="1184" y="2401"/>
                </a:cubicBezTo>
                <a:cubicBezTo>
                  <a:pt x="1195" y="2396"/>
                  <a:pt x="1195" y="2396"/>
                  <a:pt x="1184" y="2390"/>
                </a:cubicBezTo>
                <a:cubicBezTo>
                  <a:pt x="1193" y="2381"/>
                  <a:pt x="1195" y="2372"/>
                  <a:pt x="1198" y="2372"/>
                </a:cubicBezTo>
                <a:cubicBezTo>
                  <a:pt x="1199" y="2372"/>
                  <a:pt x="1200" y="2373"/>
                  <a:pt x="1201" y="2374"/>
                </a:cubicBezTo>
                <a:lnTo>
                  <a:pt x="1206" y="2368"/>
                </a:lnTo>
                <a:lnTo>
                  <a:pt x="1201" y="2368"/>
                </a:lnTo>
                <a:cubicBezTo>
                  <a:pt x="1218" y="2363"/>
                  <a:pt x="1206" y="2346"/>
                  <a:pt x="1223" y="2341"/>
                </a:cubicBezTo>
                <a:lnTo>
                  <a:pt x="1223" y="2335"/>
                </a:lnTo>
                <a:lnTo>
                  <a:pt x="1229" y="2341"/>
                </a:lnTo>
                <a:lnTo>
                  <a:pt x="1240" y="2318"/>
                </a:lnTo>
                <a:lnTo>
                  <a:pt x="1234" y="2318"/>
                </a:lnTo>
                <a:cubicBezTo>
                  <a:pt x="1234" y="2313"/>
                  <a:pt x="1234" y="2313"/>
                  <a:pt x="1240" y="2307"/>
                </a:cubicBezTo>
                <a:cubicBezTo>
                  <a:pt x="1240" y="2310"/>
                  <a:pt x="1240" y="2310"/>
                  <a:pt x="1241" y="2310"/>
                </a:cubicBezTo>
                <a:cubicBezTo>
                  <a:pt x="1244" y="2310"/>
                  <a:pt x="1251" y="2296"/>
                  <a:pt x="1251" y="2296"/>
                </a:cubicBezTo>
                <a:cubicBezTo>
                  <a:pt x="1256" y="2291"/>
                  <a:pt x="1256" y="2296"/>
                  <a:pt x="1262" y="2285"/>
                </a:cubicBezTo>
                <a:cubicBezTo>
                  <a:pt x="1262" y="2280"/>
                  <a:pt x="1267" y="2269"/>
                  <a:pt x="1278" y="2263"/>
                </a:cubicBezTo>
                <a:lnTo>
                  <a:pt x="1284" y="2263"/>
                </a:lnTo>
                <a:cubicBezTo>
                  <a:pt x="1295" y="2390"/>
                  <a:pt x="1317" y="2529"/>
                  <a:pt x="1339" y="2617"/>
                </a:cubicBezTo>
                <a:cubicBezTo>
                  <a:pt x="1323" y="2623"/>
                  <a:pt x="1312" y="2639"/>
                  <a:pt x="1295" y="2656"/>
                </a:cubicBezTo>
                <a:cubicBezTo>
                  <a:pt x="1267" y="2695"/>
                  <a:pt x="1278" y="2750"/>
                  <a:pt x="1295" y="2761"/>
                </a:cubicBezTo>
                <a:lnTo>
                  <a:pt x="1312" y="2761"/>
                </a:lnTo>
                <a:cubicBezTo>
                  <a:pt x="1312" y="2761"/>
                  <a:pt x="1306" y="2767"/>
                  <a:pt x="1312" y="2767"/>
                </a:cubicBezTo>
                <a:lnTo>
                  <a:pt x="1323" y="2767"/>
                </a:lnTo>
                <a:cubicBezTo>
                  <a:pt x="1323" y="2767"/>
                  <a:pt x="1312" y="2767"/>
                  <a:pt x="1317" y="2761"/>
                </a:cubicBezTo>
                <a:lnTo>
                  <a:pt x="1334" y="2761"/>
                </a:lnTo>
                <a:cubicBezTo>
                  <a:pt x="1339" y="2761"/>
                  <a:pt x="1323" y="2761"/>
                  <a:pt x="1339" y="2756"/>
                </a:cubicBezTo>
                <a:lnTo>
                  <a:pt x="1339" y="2778"/>
                </a:lnTo>
                <a:cubicBezTo>
                  <a:pt x="1339" y="2783"/>
                  <a:pt x="1339" y="2789"/>
                  <a:pt x="1345" y="2794"/>
                </a:cubicBezTo>
                <a:lnTo>
                  <a:pt x="1339" y="2794"/>
                </a:lnTo>
                <a:cubicBezTo>
                  <a:pt x="1339" y="2794"/>
                  <a:pt x="1350" y="2794"/>
                  <a:pt x="1339" y="2805"/>
                </a:cubicBezTo>
                <a:cubicBezTo>
                  <a:pt x="1345" y="2805"/>
                  <a:pt x="1345" y="2805"/>
                  <a:pt x="1345" y="2811"/>
                </a:cubicBezTo>
                <a:cubicBezTo>
                  <a:pt x="1339" y="2811"/>
                  <a:pt x="1339" y="2816"/>
                  <a:pt x="1339" y="2816"/>
                </a:cubicBezTo>
                <a:lnTo>
                  <a:pt x="1345" y="2816"/>
                </a:lnTo>
                <a:lnTo>
                  <a:pt x="1339" y="2822"/>
                </a:lnTo>
                <a:lnTo>
                  <a:pt x="1345" y="2822"/>
                </a:lnTo>
                <a:lnTo>
                  <a:pt x="1339" y="2833"/>
                </a:lnTo>
                <a:lnTo>
                  <a:pt x="1350" y="2833"/>
                </a:lnTo>
                <a:lnTo>
                  <a:pt x="1350" y="2839"/>
                </a:lnTo>
                <a:cubicBezTo>
                  <a:pt x="1361" y="2839"/>
                  <a:pt x="1345" y="2844"/>
                  <a:pt x="1350" y="2844"/>
                </a:cubicBezTo>
                <a:cubicBezTo>
                  <a:pt x="1350" y="2847"/>
                  <a:pt x="1353" y="2847"/>
                  <a:pt x="1356" y="2847"/>
                </a:cubicBezTo>
                <a:cubicBezTo>
                  <a:pt x="1359" y="2847"/>
                  <a:pt x="1361" y="2847"/>
                  <a:pt x="1361" y="2850"/>
                </a:cubicBezTo>
                <a:lnTo>
                  <a:pt x="1350" y="2850"/>
                </a:lnTo>
                <a:cubicBezTo>
                  <a:pt x="1350" y="2850"/>
                  <a:pt x="1355" y="2855"/>
                  <a:pt x="1359" y="2855"/>
                </a:cubicBezTo>
                <a:cubicBezTo>
                  <a:pt x="1360" y="2855"/>
                  <a:pt x="1361" y="2853"/>
                  <a:pt x="1361" y="2850"/>
                </a:cubicBezTo>
                <a:lnTo>
                  <a:pt x="1361" y="2850"/>
                </a:lnTo>
                <a:cubicBezTo>
                  <a:pt x="1361" y="2861"/>
                  <a:pt x="1350" y="2861"/>
                  <a:pt x="1350" y="2861"/>
                </a:cubicBezTo>
                <a:lnTo>
                  <a:pt x="1361" y="2861"/>
                </a:lnTo>
                <a:cubicBezTo>
                  <a:pt x="1361" y="2861"/>
                  <a:pt x="1367" y="2861"/>
                  <a:pt x="1361" y="2866"/>
                </a:cubicBezTo>
                <a:lnTo>
                  <a:pt x="1367" y="2866"/>
                </a:lnTo>
                <a:cubicBezTo>
                  <a:pt x="1367" y="2869"/>
                  <a:pt x="1368" y="2869"/>
                  <a:pt x="1370" y="2869"/>
                </a:cubicBezTo>
                <a:cubicBezTo>
                  <a:pt x="1371" y="2869"/>
                  <a:pt x="1372" y="2869"/>
                  <a:pt x="1372" y="2872"/>
                </a:cubicBezTo>
                <a:lnTo>
                  <a:pt x="1372" y="2877"/>
                </a:lnTo>
                <a:lnTo>
                  <a:pt x="1378" y="2888"/>
                </a:lnTo>
                <a:lnTo>
                  <a:pt x="1389" y="2888"/>
                </a:lnTo>
                <a:cubicBezTo>
                  <a:pt x="1384" y="2891"/>
                  <a:pt x="1384" y="2891"/>
                  <a:pt x="1385" y="2891"/>
                </a:cubicBezTo>
                <a:cubicBezTo>
                  <a:pt x="1386" y="2891"/>
                  <a:pt x="1389" y="2891"/>
                  <a:pt x="1389" y="2894"/>
                </a:cubicBezTo>
                <a:lnTo>
                  <a:pt x="1395" y="2894"/>
                </a:lnTo>
                <a:lnTo>
                  <a:pt x="1395" y="2899"/>
                </a:lnTo>
                <a:cubicBezTo>
                  <a:pt x="1395" y="2899"/>
                  <a:pt x="1395" y="2894"/>
                  <a:pt x="1400" y="2894"/>
                </a:cubicBezTo>
                <a:lnTo>
                  <a:pt x="1406" y="2894"/>
                </a:lnTo>
                <a:lnTo>
                  <a:pt x="1406" y="2899"/>
                </a:lnTo>
                <a:lnTo>
                  <a:pt x="1417" y="2899"/>
                </a:lnTo>
                <a:lnTo>
                  <a:pt x="1417" y="2905"/>
                </a:lnTo>
                <a:lnTo>
                  <a:pt x="1422" y="2905"/>
                </a:lnTo>
                <a:cubicBezTo>
                  <a:pt x="1426" y="2905"/>
                  <a:pt x="1427" y="2910"/>
                  <a:pt x="1428" y="2910"/>
                </a:cubicBezTo>
                <a:cubicBezTo>
                  <a:pt x="1428" y="2910"/>
                  <a:pt x="1428" y="2909"/>
                  <a:pt x="1428" y="2905"/>
                </a:cubicBezTo>
                <a:cubicBezTo>
                  <a:pt x="1429" y="2904"/>
                  <a:pt x="1429" y="2904"/>
                  <a:pt x="1430" y="2904"/>
                </a:cubicBezTo>
                <a:cubicBezTo>
                  <a:pt x="1431" y="2904"/>
                  <a:pt x="1430" y="2909"/>
                  <a:pt x="1431" y="2909"/>
                </a:cubicBezTo>
                <a:cubicBezTo>
                  <a:pt x="1431" y="2909"/>
                  <a:pt x="1432" y="2908"/>
                  <a:pt x="1433" y="2905"/>
                </a:cubicBezTo>
                <a:lnTo>
                  <a:pt x="1433" y="2916"/>
                </a:lnTo>
                <a:lnTo>
                  <a:pt x="1433" y="2922"/>
                </a:lnTo>
                <a:cubicBezTo>
                  <a:pt x="1433" y="2924"/>
                  <a:pt x="1436" y="2924"/>
                  <a:pt x="1439" y="2924"/>
                </a:cubicBezTo>
                <a:cubicBezTo>
                  <a:pt x="1442" y="2924"/>
                  <a:pt x="1444" y="2924"/>
                  <a:pt x="1444" y="2927"/>
                </a:cubicBezTo>
                <a:lnTo>
                  <a:pt x="1444" y="2922"/>
                </a:lnTo>
                <a:cubicBezTo>
                  <a:pt x="1446" y="2917"/>
                  <a:pt x="1448" y="2915"/>
                  <a:pt x="1449" y="2915"/>
                </a:cubicBezTo>
                <a:cubicBezTo>
                  <a:pt x="1452" y="2915"/>
                  <a:pt x="1456" y="2922"/>
                  <a:pt x="1459" y="2922"/>
                </a:cubicBezTo>
                <a:cubicBezTo>
                  <a:pt x="1460" y="2922"/>
                  <a:pt x="1460" y="2922"/>
                  <a:pt x="1461" y="2922"/>
                </a:cubicBezTo>
                <a:lnTo>
                  <a:pt x="1461" y="2927"/>
                </a:lnTo>
                <a:cubicBezTo>
                  <a:pt x="1461" y="2927"/>
                  <a:pt x="1461" y="2922"/>
                  <a:pt x="1472" y="2922"/>
                </a:cubicBezTo>
                <a:lnTo>
                  <a:pt x="1472" y="2927"/>
                </a:lnTo>
                <a:cubicBezTo>
                  <a:pt x="1478" y="2927"/>
                  <a:pt x="1478" y="2922"/>
                  <a:pt x="1483" y="2922"/>
                </a:cubicBezTo>
                <a:lnTo>
                  <a:pt x="1489" y="2922"/>
                </a:lnTo>
                <a:lnTo>
                  <a:pt x="1489" y="2927"/>
                </a:lnTo>
                <a:cubicBezTo>
                  <a:pt x="1489" y="2927"/>
                  <a:pt x="1494" y="2925"/>
                  <a:pt x="1497" y="2925"/>
                </a:cubicBezTo>
                <a:cubicBezTo>
                  <a:pt x="1499" y="2925"/>
                  <a:pt x="1500" y="2925"/>
                  <a:pt x="1500" y="2927"/>
                </a:cubicBezTo>
                <a:lnTo>
                  <a:pt x="1500" y="2922"/>
                </a:lnTo>
                <a:cubicBezTo>
                  <a:pt x="1501" y="2923"/>
                  <a:pt x="1502" y="2923"/>
                  <a:pt x="1503" y="2923"/>
                </a:cubicBezTo>
                <a:cubicBezTo>
                  <a:pt x="1505" y="2923"/>
                  <a:pt x="1505" y="2920"/>
                  <a:pt x="1505" y="2920"/>
                </a:cubicBezTo>
                <a:cubicBezTo>
                  <a:pt x="1505" y="2920"/>
                  <a:pt x="1505" y="2920"/>
                  <a:pt x="1505" y="2922"/>
                </a:cubicBezTo>
                <a:lnTo>
                  <a:pt x="1505" y="2916"/>
                </a:lnTo>
                <a:lnTo>
                  <a:pt x="1511" y="2905"/>
                </a:lnTo>
                <a:cubicBezTo>
                  <a:pt x="1512" y="2908"/>
                  <a:pt x="1513" y="2909"/>
                  <a:pt x="1514" y="2909"/>
                </a:cubicBezTo>
                <a:cubicBezTo>
                  <a:pt x="1515" y="2909"/>
                  <a:pt x="1516" y="2906"/>
                  <a:pt x="1516" y="2905"/>
                </a:cubicBezTo>
                <a:lnTo>
                  <a:pt x="1516" y="2905"/>
                </a:lnTo>
                <a:cubicBezTo>
                  <a:pt x="1516" y="2905"/>
                  <a:pt x="1516" y="2905"/>
                  <a:pt x="1516" y="2905"/>
                </a:cubicBezTo>
                <a:cubicBezTo>
                  <a:pt x="1516" y="2904"/>
                  <a:pt x="1516" y="2904"/>
                  <a:pt x="1516" y="2904"/>
                </a:cubicBezTo>
                <a:cubicBezTo>
                  <a:pt x="1516" y="2904"/>
                  <a:pt x="1516" y="2904"/>
                  <a:pt x="1516" y="2905"/>
                </a:cubicBezTo>
                <a:lnTo>
                  <a:pt x="1516" y="2905"/>
                </a:lnTo>
                <a:cubicBezTo>
                  <a:pt x="1515" y="2905"/>
                  <a:pt x="1511" y="2904"/>
                  <a:pt x="1516" y="2899"/>
                </a:cubicBezTo>
                <a:lnTo>
                  <a:pt x="1533" y="2899"/>
                </a:lnTo>
                <a:cubicBezTo>
                  <a:pt x="1533" y="2898"/>
                  <a:pt x="1534" y="2898"/>
                  <a:pt x="1534" y="2898"/>
                </a:cubicBezTo>
                <a:cubicBezTo>
                  <a:pt x="1536" y="2898"/>
                  <a:pt x="1539" y="2899"/>
                  <a:pt x="1541" y="2899"/>
                </a:cubicBezTo>
                <a:cubicBezTo>
                  <a:pt x="1543" y="2899"/>
                  <a:pt x="1544" y="2898"/>
                  <a:pt x="1544" y="2894"/>
                </a:cubicBezTo>
                <a:lnTo>
                  <a:pt x="1544" y="2888"/>
                </a:lnTo>
                <a:cubicBezTo>
                  <a:pt x="1544" y="2888"/>
                  <a:pt x="1555" y="2877"/>
                  <a:pt x="1555" y="2872"/>
                </a:cubicBezTo>
                <a:cubicBezTo>
                  <a:pt x="1555" y="2869"/>
                  <a:pt x="1556" y="2869"/>
                  <a:pt x="1558" y="2869"/>
                </a:cubicBezTo>
                <a:cubicBezTo>
                  <a:pt x="1559" y="2869"/>
                  <a:pt x="1561" y="2869"/>
                  <a:pt x="1561" y="2866"/>
                </a:cubicBezTo>
                <a:cubicBezTo>
                  <a:pt x="1561" y="2863"/>
                  <a:pt x="1562" y="2863"/>
                  <a:pt x="1563" y="2863"/>
                </a:cubicBezTo>
                <a:cubicBezTo>
                  <a:pt x="1565" y="2863"/>
                  <a:pt x="1566" y="2863"/>
                  <a:pt x="1566" y="2861"/>
                </a:cubicBezTo>
                <a:cubicBezTo>
                  <a:pt x="1566" y="2861"/>
                  <a:pt x="1566" y="2850"/>
                  <a:pt x="1561" y="2850"/>
                </a:cubicBezTo>
                <a:lnTo>
                  <a:pt x="1566" y="2850"/>
                </a:lnTo>
                <a:lnTo>
                  <a:pt x="1566" y="2844"/>
                </a:lnTo>
                <a:lnTo>
                  <a:pt x="1566" y="2839"/>
                </a:lnTo>
                <a:cubicBezTo>
                  <a:pt x="1566" y="2836"/>
                  <a:pt x="1568" y="2836"/>
                  <a:pt x="1568" y="2836"/>
                </a:cubicBezTo>
                <a:cubicBezTo>
                  <a:pt x="1569" y="2836"/>
                  <a:pt x="1569" y="2836"/>
                  <a:pt x="1566" y="2833"/>
                </a:cubicBezTo>
                <a:cubicBezTo>
                  <a:pt x="1566" y="2833"/>
                  <a:pt x="1566" y="2828"/>
                  <a:pt x="1568" y="2828"/>
                </a:cubicBezTo>
                <a:cubicBezTo>
                  <a:pt x="1569" y="2828"/>
                  <a:pt x="1570" y="2829"/>
                  <a:pt x="1572" y="2833"/>
                </a:cubicBezTo>
                <a:lnTo>
                  <a:pt x="1572" y="2816"/>
                </a:lnTo>
                <a:cubicBezTo>
                  <a:pt x="1572" y="2811"/>
                  <a:pt x="1588" y="2805"/>
                  <a:pt x="1588" y="2794"/>
                </a:cubicBezTo>
                <a:cubicBezTo>
                  <a:pt x="1588" y="2789"/>
                  <a:pt x="1594" y="2778"/>
                  <a:pt x="1594" y="2767"/>
                </a:cubicBezTo>
                <a:lnTo>
                  <a:pt x="1588" y="2761"/>
                </a:lnTo>
                <a:cubicBezTo>
                  <a:pt x="1588" y="2756"/>
                  <a:pt x="1583" y="2750"/>
                  <a:pt x="1583" y="2739"/>
                </a:cubicBezTo>
                <a:lnTo>
                  <a:pt x="1588" y="2739"/>
                </a:lnTo>
                <a:cubicBezTo>
                  <a:pt x="1583" y="2739"/>
                  <a:pt x="1588" y="2733"/>
                  <a:pt x="1588" y="2733"/>
                </a:cubicBezTo>
                <a:cubicBezTo>
                  <a:pt x="1583" y="2733"/>
                  <a:pt x="1588" y="2728"/>
                  <a:pt x="1588" y="2728"/>
                </a:cubicBezTo>
                <a:lnTo>
                  <a:pt x="1588" y="2711"/>
                </a:lnTo>
                <a:lnTo>
                  <a:pt x="1583" y="2711"/>
                </a:lnTo>
                <a:cubicBezTo>
                  <a:pt x="1588" y="2711"/>
                  <a:pt x="1588" y="2711"/>
                  <a:pt x="1588" y="2706"/>
                </a:cubicBezTo>
                <a:lnTo>
                  <a:pt x="1583" y="2706"/>
                </a:lnTo>
                <a:cubicBezTo>
                  <a:pt x="1583" y="2706"/>
                  <a:pt x="1572" y="2706"/>
                  <a:pt x="1572" y="2700"/>
                </a:cubicBezTo>
                <a:lnTo>
                  <a:pt x="1572" y="2695"/>
                </a:lnTo>
                <a:lnTo>
                  <a:pt x="1566" y="2695"/>
                </a:lnTo>
                <a:lnTo>
                  <a:pt x="1566" y="2684"/>
                </a:lnTo>
                <a:cubicBezTo>
                  <a:pt x="1562" y="2684"/>
                  <a:pt x="1561" y="2680"/>
                  <a:pt x="1563" y="2679"/>
                </a:cubicBezTo>
                <a:lnTo>
                  <a:pt x="1563" y="2679"/>
                </a:lnTo>
                <a:cubicBezTo>
                  <a:pt x="1563" y="2679"/>
                  <a:pt x="1564" y="2680"/>
                  <a:pt x="1564" y="2680"/>
                </a:cubicBezTo>
                <a:cubicBezTo>
                  <a:pt x="1564" y="2680"/>
                  <a:pt x="1565" y="2679"/>
                  <a:pt x="1566" y="2678"/>
                </a:cubicBezTo>
                <a:cubicBezTo>
                  <a:pt x="1565" y="2678"/>
                  <a:pt x="1564" y="2678"/>
                  <a:pt x="1563" y="2679"/>
                </a:cubicBezTo>
                <a:lnTo>
                  <a:pt x="1563" y="2679"/>
                </a:lnTo>
                <a:cubicBezTo>
                  <a:pt x="1563" y="2677"/>
                  <a:pt x="1564" y="2673"/>
                  <a:pt x="1561" y="2673"/>
                </a:cubicBezTo>
                <a:lnTo>
                  <a:pt x="1561" y="2667"/>
                </a:lnTo>
                <a:cubicBezTo>
                  <a:pt x="1561" y="2667"/>
                  <a:pt x="1558" y="2669"/>
                  <a:pt x="1557" y="2669"/>
                </a:cubicBezTo>
                <a:cubicBezTo>
                  <a:pt x="1556" y="2669"/>
                  <a:pt x="1555" y="2669"/>
                  <a:pt x="1555" y="2667"/>
                </a:cubicBezTo>
                <a:cubicBezTo>
                  <a:pt x="1555" y="2650"/>
                  <a:pt x="1539" y="2645"/>
                  <a:pt x="1533" y="2628"/>
                </a:cubicBezTo>
                <a:cubicBezTo>
                  <a:pt x="1527" y="2628"/>
                  <a:pt x="1516" y="2628"/>
                  <a:pt x="1511" y="2623"/>
                </a:cubicBezTo>
                <a:lnTo>
                  <a:pt x="1505" y="2617"/>
                </a:lnTo>
                <a:lnTo>
                  <a:pt x="1505" y="2623"/>
                </a:lnTo>
                <a:lnTo>
                  <a:pt x="1500" y="2623"/>
                </a:lnTo>
                <a:cubicBezTo>
                  <a:pt x="1489" y="2617"/>
                  <a:pt x="1483" y="2612"/>
                  <a:pt x="1478" y="2612"/>
                </a:cubicBezTo>
                <a:cubicBezTo>
                  <a:pt x="1477" y="2612"/>
                  <a:pt x="1476" y="2613"/>
                  <a:pt x="1476" y="2613"/>
                </a:cubicBezTo>
                <a:cubicBezTo>
                  <a:pt x="1473" y="2613"/>
                  <a:pt x="1477" y="2601"/>
                  <a:pt x="1472" y="2601"/>
                </a:cubicBezTo>
                <a:cubicBezTo>
                  <a:pt x="1461" y="2601"/>
                  <a:pt x="1461" y="2601"/>
                  <a:pt x="1455" y="2612"/>
                </a:cubicBezTo>
                <a:lnTo>
                  <a:pt x="1455" y="2601"/>
                </a:lnTo>
                <a:lnTo>
                  <a:pt x="1461" y="2601"/>
                </a:lnTo>
                <a:cubicBezTo>
                  <a:pt x="1461" y="2595"/>
                  <a:pt x="1450" y="2567"/>
                  <a:pt x="1461" y="2567"/>
                </a:cubicBezTo>
                <a:cubicBezTo>
                  <a:pt x="1455" y="2545"/>
                  <a:pt x="1455" y="2540"/>
                  <a:pt x="1450" y="2518"/>
                </a:cubicBezTo>
                <a:lnTo>
                  <a:pt x="1450" y="2518"/>
                </a:lnTo>
                <a:cubicBezTo>
                  <a:pt x="1451" y="2523"/>
                  <a:pt x="1452" y="2525"/>
                  <a:pt x="1453" y="2525"/>
                </a:cubicBezTo>
                <a:cubicBezTo>
                  <a:pt x="1455" y="2525"/>
                  <a:pt x="1455" y="2518"/>
                  <a:pt x="1455" y="2515"/>
                </a:cubicBezTo>
                <a:lnTo>
                  <a:pt x="1455" y="2515"/>
                </a:lnTo>
                <a:cubicBezTo>
                  <a:pt x="1455" y="2515"/>
                  <a:pt x="1455" y="2516"/>
                  <a:pt x="1455" y="2518"/>
                </a:cubicBezTo>
                <a:cubicBezTo>
                  <a:pt x="1455" y="2515"/>
                  <a:pt x="1455" y="2513"/>
                  <a:pt x="1455" y="2513"/>
                </a:cubicBezTo>
                <a:cubicBezTo>
                  <a:pt x="1455" y="2513"/>
                  <a:pt x="1455" y="2514"/>
                  <a:pt x="1455" y="2515"/>
                </a:cubicBezTo>
                <a:lnTo>
                  <a:pt x="1455" y="2515"/>
                </a:lnTo>
                <a:cubicBezTo>
                  <a:pt x="1454" y="2506"/>
                  <a:pt x="1450" y="2506"/>
                  <a:pt x="1450" y="2501"/>
                </a:cubicBezTo>
                <a:cubicBezTo>
                  <a:pt x="1450" y="2495"/>
                  <a:pt x="1451" y="2493"/>
                  <a:pt x="1453" y="2493"/>
                </a:cubicBezTo>
                <a:cubicBezTo>
                  <a:pt x="1455" y="2493"/>
                  <a:pt x="1458" y="2495"/>
                  <a:pt x="1461" y="2501"/>
                </a:cubicBezTo>
                <a:lnTo>
                  <a:pt x="1455" y="2490"/>
                </a:lnTo>
                <a:lnTo>
                  <a:pt x="1450" y="2484"/>
                </a:lnTo>
                <a:cubicBezTo>
                  <a:pt x="1450" y="2479"/>
                  <a:pt x="1455" y="2484"/>
                  <a:pt x="1455" y="2473"/>
                </a:cubicBezTo>
                <a:lnTo>
                  <a:pt x="1450" y="2473"/>
                </a:lnTo>
                <a:lnTo>
                  <a:pt x="1450" y="2462"/>
                </a:lnTo>
                <a:cubicBezTo>
                  <a:pt x="1450" y="2462"/>
                  <a:pt x="1444" y="2462"/>
                  <a:pt x="1444" y="2457"/>
                </a:cubicBezTo>
                <a:lnTo>
                  <a:pt x="1444" y="2451"/>
                </a:lnTo>
                <a:cubicBezTo>
                  <a:pt x="1446" y="2452"/>
                  <a:pt x="1446" y="2453"/>
                  <a:pt x="1447" y="2453"/>
                </a:cubicBezTo>
                <a:cubicBezTo>
                  <a:pt x="1448" y="2453"/>
                  <a:pt x="1446" y="2446"/>
                  <a:pt x="1450" y="2446"/>
                </a:cubicBezTo>
                <a:lnTo>
                  <a:pt x="1450" y="2424"/>
                </a:lnTo>
                <a:cubicBezTo>
                  <a:pt x="1448" y="2415"/>
                  <a:pt x="1448" y="2413"/>
                  <a:pt x="1450" y="2413"/>
                </a:cubicBezTo>
                <a:cubicBezTo>
                  <a:pt x="1450" y="2413"/>
                  <a:pt x="1452" y="2414"/>
                  <a:pt x="1453" y="2414"/>
                </a:cubicBezTo>
                <a:cubicBezTo>
                  <a:pt x="1454" y="2414"/>
                  <a:pt x="1455" y="2412"/>
                  <a:pt x="1455" y="2407"/>
                </a:cubicBezTo>
                <a:lnTo>
                  <a:pt x="1450" y="2407"/>
                </a:lnTo>
                <a:cubicBezTo>
                  <a:pt x="1455" y="2390"/>
                  <a:pt x="1444" y="2374"/>
                  <a:pt x="1444" y="2363"/>
                </a:cubicBezTo>
                <a:lnTo>
                  <a:pt x="1444" y="2363"/>
                </a:lnTo>
                <a:cubicBezTo>
                  <a:pt x="1444" y="2368"/>
                  <a:pt x="1450" y="2368"/>
                  <a:pt x="1450" y="2368"/>
                </a:cubicBezTo>
                <a:cubicBezTo>
                  <a:pt x="1450" y="2352"/>
                  <a:pt x="1444" y="2335"/>
                  <a:pt x="1433" y="2318"/>
                </a:cubicBezTo>
                <a:cubicBezTo>
                  <a:pt x="1444" y="2313"/>
                  <a:pt x="1444" y="2313"/>
                  <a:pt x="1444" y="2296"/>
                </a:cubicBezTo>
                <a:cubicBezTo>
                  <a:pt x="1444" y="2291"/>
                  <a:pt x="1444" y="2285"/>
                  <a:pt x="1433" y="2285"/>
                </a:cubicBezTo>
                <a:cubicBezTo>
                  <a:pt x="1433" y="2280"/>
                  <a:pt x="1428" y="2258"/>
                  <a:pt x="1433" y="2258"/>
                </a:cubicBezTo>
                <a:cubicBezTo>
                  <a:pt x="1429" y="2258"/>
                  <a:pt x="1432" y="2254"/>
                  <a:pt x="1430" y="2247"/>
                </a:cubicBezTo>
                <a:lnTo>
                  <a:pt x="1430" y="2247"/>
                </a:lnTo>
                <a:cubicBezTo>
                  <a:pt x="1435" y="2253"/>
                  <a:pt x="1446" y="2254"/>
                  <a:pt x="1450" y="2263"/>
                </a:cubicBezTo>
                <a:cubicBezTo>
                  <a:pt x="1450" y="2263"/>
                  <a:pt x="1448" y="2261"/>
                  <a:pt x="1446" y="2261"/>
                </a:cubicBezTo>
                <a:cubicBezTo>
                  <a:pt x="1445" y="2261"/>
                  <a:pt x="1444" y="2261"/>
                  <a:pt x="1444" y="2263"/>
                </a:cubicBezTo>
                <a:cubicBezTo>
                  <a:pt x="1444" y="2269"/>
                  <a:pt x="1450" y="2269"/>
                  <a:pt x="1455" y="2269"/>
                </a:cubicBezTo>
                <a:lnTo>
                  <a:pt x="1478" y="2285"/>
                </a:lnTo>
                <a:cubicBezTo>
                  <a:pt x="1478" y="2291"/>
                  <a:pt x="1489" y="2296"/>
                  <a:pt x="1489" y="2296"/>
                </a:cubicBezTo>
                <a:cubicBezTo>
                  <a:pt x="1492" y="2299"/>
                  <a:pt x="1493" y="2300"/>
                  <a:pt x="1494" y="2300"/>
                </a:cubicBezTo>
                <a:cubicBezTo>
                  <a:pt x="1495" y="2300"/>
                  <a:pt x="1493" y="2295"/>
                  <a:pt x="1496" y="2295"/>
                </a:cubicBezTo>
                <a:cubicBezTo>
                  <a:pt x="1497" y="2295"/>
                  <a:pt x="1498" y="2295"/>
                  <a:pt x="1500" y="2296"/>
                </a:cubicBezTo>
                <a:cubicBezTo>
                  <a:pt x="1500" y="2307"/>
                  <a:pt x="1505" y="2307"/>
                  <a:pt x="1505" y="2307"/>
                </a:cubicBezTo>
                <a:lnTo>
                  <a:pt x="1511" y="2313"/>
                </a:lnTo>
                <a:lnTo>
                  <a:pt x="1505" y="2313"/>
                </a:lnTo>
                <a:cubicBezTo>
                  <a:pt x="1508" y="2316"/>
                  <a:pt x="1511" y="2317"/>
                  <a:pt x="1513" y="2317"/>
                </a:cubicBezTo>
                <a:cubicBezTo>
                  <a:pt x="1515" y="2317"/>
                  <a:pt x="1516" y="2316"/>
                  <a:pt x="1516" y="2313"/>
                </a:cubicBezTo>
                <a:cubicBezTo>
                  <a:pt x="1516" y="2318"/>
                  <a:pt x="1527" y="2324"/>
                  <a:pt x="1527" y="2324"/>
                </a:cubicBezTo>
                <a:cubicBezTo>
                  <a:pt x="1539" y="2341"/>
                  <a:pt x="1539" y="2352"/>
                  <a:pt x="1555" y="2363"/>
                </a:cubicBezTo>
                <a:lnTo>
                  <a:pt x="1561" y="2368"/>
                </a:lnTo>
                <a:lnTo>
                  <a:pt x="1555" y="2368"/>
                </a:lnTo>
                <a:lnTo>
                  <a:pt x="1566" y="2374"/>
                </a:lnTo>
                <a:cubicBezTo>
                  <a:pt x="1572" y="2379"/>
                  <a:pt x="1588" y="2396"/>
                  <a:pt x="1599" y="2401"/>
                </a:cubicBezTo>
                <a:cubicBezTo>
                  <a:pt x="1616" y="2407"/>
                  <a:pt x="1610" y="2418"/>
                  <a:pt x="1622" y="2424"/>
                </a:cubicBezTo>
                <a:lnTo>
                  <a:pt x="1627" y="2429"/>
                </a:lnTo>
                <a:cubicBezTo>
                  <a:pt x="1637" y="2429"/>
                  <a:pt x="1642" y="2447"/>
                  <a:pt x="1643" y="2447"/>
                </a:cubicBezTo>
                <a:cubicBezTo>
                  <a:pt x="1644" y="2447"/>
                  <a:pt x="1644" y="2446"/>
                  <a:pt x="1644" y="2446"/>
                </a:cubicBezTo>
                <a:cubicBezTo>
                  <a:pt x="1649" y="2446"/>
                  <a:pt x="1655" y="2451"/>
                  <a:pt x="1655" y="2451"/>
                </a:cubicBezTo>
                <a:cubicBezTo>
                  <a:pt x="1666" y="2457"/>
                  <a:pt x="1655" y="2457"/>
                  <a:pt x="1666" y="2457"/>
                </a:cubicBezTo>
                <a:lnTo>
                  <a:pt x="1677" y="2473"/>
                </a:lnTo>
                <a:cubicBezTo>
                  <a:pt x="1682" y="2473"/>
                  <a:pt x="1682" y="2479"/>
                  <a:pt x="1693" y="2479"/>
                </a:cubicBezTo>
                <a:cubicBezTo>
                  <a:pt x="1705" y="2484"/>
                  <a:pt x="1699" y="2490"/>
                  <a:pt x="1710" y="2490"/>
                </a:cubicBezTo>
                <a:cubicBezTo>
                  <a:pt x="1710" y="2501"/>
                  <a:pt x="1721" y="2501"/>
                  <a:pt x="1721" y="2507"/>
                </a:cubicBezTo>
                <a:cubicBezTo>
                  <a:pt x="1732" y="2512"/>
                  <a:pt x="1738" y="2518"/>
                  <a:pt x="1754" y="2534"/>
                </a:cubicBezTo>
                <a:cubicBezTo>
                  <a:pt x="1749" y="2540"/>
                  <a:pt x="1754" y="2534"/>
                  <a:pt x="1760" y="2545"/>
                </a:cubicBezTo>
                <a:cubicBezTo>
                  <a:pt x="1776" y="2562"/>
                  <a:pt x="1788" y="2584"/>
                  <a:pt x="1804" y="2601"/>
                </a:cubicBezTo>
                <a:lnTo>
                  <a:pt x="1810" y="2601"/>
                </a:lnTo>
                <a:lnTo>
                  <a:pt x="1821" y="2617"/>
                </a:lnTo>
                <a:lnTo>
                  <a:pt x="1859" y="2656"/>
                </a:lnTo>
                <a:lnTo>
                  <a:pt x="1904" y="2617"/>
                </a:lnTo>
                <a:cubicBezTo>
                  <a:pt x="1920" y="2601"/>
                  <a:pt x="1931" y="2590"/>
                  <a:pt x="1948" y="2584"/>
                </a:cubicBezTo>
                <a:lnTo>
                  <a:pt x="1948" y="2573"/>
                </a:lnTo>
                <a:lnTo>
                  <a:pt x="1981" y="2507"/>
                </a:lnTo>
                <a:lnTo>
                  <a:pt x="1948" y="2490"/>
                </a:lnTo>
                <a:cubicBezTo>
                  <a:pt x="1942" y="2490"/>
                  <a:pt x="1931" y="2484"/>
                  <a:pt x="1926" y="2479"/>
                </a:cubicBezTo>
                <a:cubicBezTo>
                  <a:pt x="1915" y="2462"/>
                  <a:pt x="1898" y="2457"/>
                  <a:pt x="1887" y="2446"/>
                </a:cubicBezTo>
                <a:lnTo>
                  <a:pt x="1893" y="2446"/>
                </a:lnTo>
                <a:cubicBezTo>
                  <a:pt x="1887" y="2446"/>
                  <a:pt x="1887" y="2435"/>
                  <a:pt x="1876" y="2429"/>
                </a:cubicBezTo>
                <a:lnTo>
                  <a:pt x="1876" y="2435"/>
                </a:lnTo>
                <a:cubicBezTo>
                  <a:pt x="1871" y="2435"/>
                  <a:pt x="1871" y="2429"/>
                  <a:pt x="1871" y="2424"/>
                </a:cubicBezTo>
                <a:lnTo>
                  <a:pt x="1865" y="2424"/>
                </a:lnTo>
                <a:lnTo>
                  <a:pt x="1865" y="2418"/>
                </a:lnTo>
                <a:cubicBezTo>
                  <a:pt x="1865" y="2418"/>
                  <a:pt x="1848" y="2407"/>
                  <a:pt x="1843" y="2407"/>
                </a:cubicBezTo>
                <a:cubicBezTo>
                  <a:pt x="1843" y="2407"/>
                  <a:pt x="1837" y="2401"/>
                  <a:pt x="1843" y="2401"/>
                </a:cubicBezTo>
                <a:lnTo>
                  <a:pt x="1821" y="2379"/>
                </a:lnTo>
                <a:lnTo>
                  <a:pt x="1821" y="2390"/>
                </a:lnTo>
                <a:cubicBezTo>
                  <a:pt x="1821" y="2390"/>
                  <a:pt x="1810" y="2390"/>
                  <a:pt x="1810" y="2379"/>
                </a:cubicBezTo>
                <a:cubicBezTo>
                  <a:pt x="1811" y="2379"/>
                  <a:pt x="1812" y="2379"/>
                  <a:pt x="1812" y="2379"/>
                </a:cubicBezTo>
                <a:lnTo>
                  <a:pt x="1812" y="2379"/>
                </a:lnTo>
                <a:cubicBezTo>
                  <a:pt x="1813" y="2379"/>
                  <a:pt x="1814" y="2379"/>
                  <a:pt x="1815" y="2379"/>
                </a:cubicBezTo>
                <a:cubicBezTo>
                  <a:pt x="1815" y="2379"/>
                  <a:pt x="1814" y="2379"/>
                  <a:pt x="1814" y="2378"/>
                </a:cubicBezTo>
                <a:lnTo>
                  <a:pt x="1814" y="2378"/>
                </a:lnTo>
                <a:cubicBezTo>
                  <a:pt x="1813" y="2378"/>
                  <a:pt x="1813" y="2378"/>
                  <a:pt x="1812" y="2379"/>
                </a:cubicBezTo>
                <a:lnTo>
                  <a:pt x="1812" y="2379"/>
                </a:lnTo>
                <a:cubicBezTo>
                  <a:pt x="1808" y="2377"/>
                  <a:pt x="1804" y="2373"/>
                  <a:pt x="1804" y="2368"/>
                </a:cubicBezTo>
                <a:cubicBezTo>
                  <a:pt x="1793" y="2363"/>
                  <a:pt x="1793" y="2352"/>
                  <a:pt x="1793" y="2352"/>
                </a:cubicBezTo>
                <a:cubicBezTo>
                  <a:pt x="1789" y="2352"/>
                  <a:pt x="1788" y="2349"/>
                  <a:pt x="1786" y="2349"/>
                </a:cubicBezTo>
                <a:cubicBezTo>
                  <a:pt x="1785" y="2349"/>
                  <a:pt x="1784" y="2350"/>
                  <a:pt x="1782" y="2352"/>
                </a:cubicBezTo>
                <a:cubicBezTo>
                  <a:pt x="1776" y="2346"/>
                  <a:pt x="1782" y="2346"/>
                  <a:pt x="1782" y="2346"/>
                </a:cubicBezTo>
                <a:cubicBezTo>
                  <a:pt x="1776" y="2346"/>
                  <a:pt x="1765" y="2335"/>
                  <a:pt x="1765" y="2335"/>
                </a:cubicBezTo>
                <a:cubicBezTo>
                  <a:pt x="1764" y="2336"/>
                  <a:pt x="1763" y="2336"/>
                  <a:pt x="1763" y="2336"/>
                </a:cubicBezTo>
                <a:cubicBezTo>
                  <a:pt x="1755" y="2336"/>
                  <a:pt x="1754" y="2318"/>
                  <a:pt x="1750" y="2318"/>
                </a:cubicBezTo>
                <a:cubicBezTo>
                  <a:pt x="1750" y="2318"/>
                  <a:pt x="1749" y="2318"/>
                  <a:pt x="1749" y="2318"/>
                </a:cubicBezTo>
                <a:lnTo>
                  <a:pt x="1749" y="2313"/>
                </a:lnTo>
                <a:cubicBezTo>
                  <a:pt x="1749" y="2313"/>
                  <a:pt x="1744" y="2315"/>
                  <a:pt x="1739" y="2315"/>
                </a:cubicBezTo>
                <a:cubicBezTo>
                  <a:pt x="1736" y="2315"/>
                  <a:pt x="1734" y="2315"/>
                  <a:pt x="1732" y="2313"/>
                </a:cubicBezTo>
                <a:lnTo>
                  <a:pt x="1732" y="2296"/>
                </a:lnTo>
                <a:lnTo>
                  <a:pt x="1727" y="2296"/>
                </a:lnTo>
                <a:cubicBezTo>
                  <a:pt x="1705" y="2269"/>
                  <a:pt x="1671" y="2241"/>
                  <a:pt x="1649" y="2208"/>
                </a:cubicBezTo>
                <a:cubicBezTo>
                  <a:pt x="1638" y="2197"/>
                  <a:pt x="1622" y="2186"/>
                  <a:pt x="1610" y="2175"/>
                </a:cubicBezTo>
                <a:lnTo>
                  <a:pt x="1594" y="2158"/>
                </a:lnTo>
                <a:lnTo>
                  <a:pt x="1599" y="2175"/>
                </a:lnTo>
                <a:cubicBezTo>
                  <a:pt x="1594" y="2175"/>
                  <a:pt x="1594" y="2175"/>
                  <a:pt x="1594" y="2169"/>
                </a:cubicBezTo>
                <a:cubicBezTo>
                  <a:pt x="1583" y="2147"/>
                  <a:pt x="1566" y="2125"/>
                  <a:pt x="1544" y="2114"/>
                </a:cubicBezTo>
                <a:cubicBezTo>
                  <a:pt x="1527" y="2103"/>
                  <a:pt x="1544" y="2097"/>
                  <a:pt x="1527" y="2092"/>
                </a:cubicBezTo>
                <a:lnTo>
                  <a:pt x="1533" y="2092"/>
                </a:lnTo>
                <a:cubicBezTo>
                  <a:pt x="1516" y="2086"/>
                  <a:pt x="1511" y="2075"/>
                  <a:pt x="1489" y="2069"/>
                </a:cubicBezTo>
                <a:cubicBezTo>
                  <a:pt x="1500" y="2064"/>
                  <a:pt x="1483" y="2064"/>
                  <a:pt x="1483" y="2058"/>
                </a:cubicBezTo>
                <a:lnTo>
                  <a:pt x="1478" y="2058"/>
                </a:lnTo>
                <a:cubicBezTo>
                  <a:pt x="1478" y="2047"/>
                  <a:pt x="1461" y="2036"/>
                  <a:pt x="1461" y="2036"/>
                </a:cubicBezTo>
                <a:lnTo>
                  <a:pt x="1450" y="2031"/>
                </a:lnTo>
                <a:lnTo>
                  <a:pt x="1450" y="2020"/>
                </a:lnTo>
                <a:lnTo>
                  <a:pt x="1444" y="2014"/>
                </a:lnTo>
                <a:lnTo>
                  <a:pt x="1444" y="1981"/>
                </a:lnTo>
                <a:cubicBezTo>
                  <a:pt x="1433" y="1959"/>
                  <a:pt x="1450" y="1964"/>
                  <a:pt x="1433" y="1948"/>
                </a:cubicBezTo>
                <a:lnTo>
                  <a:pt x="1444" y="1948"/>
                </a:lnTo>
                <a:lnTo>
                  <a:pt x="1444" y="1937"/>
                </a:lnTo>
                <a:lnTo>
                  <a:pt x="1450" y="1937"/>
                </a:lnTo>
                <a:lnTo>
                  <a:pt x="1444" y="1931"/>
                </a:lnTo>
                <a:lnTo>
                  <a:pt x="1450" y="1926"/>
                </a:lnTo>
                <a:cubicBezTo>
                  <a:pt x="1455" y="1920"/>
                  <a:pt x="1450" y="1903"/>
                  <a:pt x="1455" y="1892"/>
                </a:cubicBezTo>
                <a:lnTo>
                  <a:pt x="1450" y="1892"/>
                </a:lnTo>
                <a:cubicBezTo>
                  <a:pt x="1433" y="1865"/>
                  <a:pt x="1450" y="1820"/>
                  <a:pt x="1433" y="1782"/>
                </a:cubicBezTo>
                <a:lnTo>
                  <a:pt x="1444" y="1782"/>
                </a:lnTo>
                <a:lnTo>
                  <a:pt x="1433" y="1765"/>
                </a:lnTo>
                <a:cubicBezTo>
                  <a:pt x="1433" y="1764"/>
                  <a:pt x="1434" y="1763"/>
                  <a:pt x="1435" y="1763"/>
                </a:cubicBezTo>
                <a:cubicBezTo>
                  <a:pt x="1437" y="1763"/>
                  <a:pt x="1441" y="1767"/>
                  <a:pt x="1443" y="1767"/>
                </a:cubicBezTo>
                <a:cubicBezTo>
                  <a:pt x="1444" y="1767"/>
                  <a:pt x="1444" y="1766"/>
                  <a:pt x="1444" y="1765"/>
                </a:cubicBezTo>
                <a:cubicBezTo>
                  <a:pt x="1433" y="1754"/>
                  <a:pt x="1433" y="1759"/>
                  <a:pt x="1428" y="1737"/>
                </a:cubicBezTo>
                <a:cubicBezTo>
                  <a:pt x="1428" y="1736"/>
                  <a:pt x="1428" y="1735"/>
                  <a:pt x="1429" y="1735"/>
                </a:cubicBezTo>
                <a:cubicBezTo>
                  <a:pt x="1430" y="1735"/>
                  <a:pt x="1431" y="1736"/>
                  <a:pt x="1432" y="1738"/>
                </a:cubicBezTo>
                <a:lnTo>
                  <a:pt x="1432" y="1738"/>
                </a:lnTo>
                <a:cubicBezTo>
                  <a:pt x="1428" y="1722"/>
                  <a:pt x="1428" y="1702"/>
                  <a:pt x="1428" y="1688"/>
                </a:cubicBezTo>
                <a:cubicBezTo>
                  <a:pt x="1428" y="1676"/>
                  <a:pt x="1428" y="1660"/>
                  <a:pt x="1422" y="1649"/>
                </a:cubicBezTo>
                <a:lnTo>
                  <a:pt x="1422" y="1649"/>
                </a:lnTo>
                <a:lnTo>
                  <a:pt x="1428" y="1654"/>
                </a:lnTo>
                <a:lnTo>
                  <a:pt x="1428" y="1643"/>
                </a:lnTo>
                <a:lnTo>
                  <a:pt x="1433" y="1649"/>
                </a:lnTo>
                <a:cubicBezTo>
                  <a:pt x="1433" y="1643"/>
                  <a:pt x="1428" y="1621"/>
                  <a:pt x="1433" y="1616"/>
                </a:cubicBezTo>
                <a:cubicBezTo>
                  <a:pt x="1433" y="1616"/>
                  <a:pt x="1428" y="1616"/>
                  <a:pt x="1428" y="1605"/>
                </a:cubicBezTo>
                <a:lnTo>
                  <a:pt x="1428" y="1593"/>
                </a:lnTo>
                <a:cubicBezTo>
                  <a:pt x="1433" y="1593"/>
                  <a:pt x="1433" y="1599"/>
                  <a:pt x="1444" y="1599"/>
                </a:cubicBezTo>
                <a:lnTo>
                  <a:pt x="1433" y="1599"/>
                </a:lnTo>
                <a:cubicBezTo>
                  <a:pt x="1455" y="1605"/>
                  <a:pt x="1444" y="1616"/>
                  <a:pt x="1461" y="1616"/>
                </a:cubicBezTo>
                <a:lnTo>
                  <a:pt x="1472" y="1616"/>
                </a:lnTo>
                <a:lnTo>
                  <a:pt x="1472" y="1621"/>
                </a:lnTo>
                <a:lnTo>
                  <a:pt x="1478" y="1621"/>
                </a:lnTo>
                <a:lnTo>
                  <a:pt x="1478" y="1627"/>
                </a:lnTo>
                <a:lnTo>
                  <a:pt x="1483" y="1627"/>
                </a:lnTo>
                <a:cubicBezTo>
                  <a:pt x="1489" y="1643"/>
                  <a:pt x="1505" y="1643"/>
                  <a:pt x="1511" y="1649"/>
                </a:cubicBezTo>
                <a:lnTo>
                  <a:pt x="1511" y="1643"/>
                </a:lnTo>
                <a:cubicBezTo>
                  <a:pt x="1544" y="1649"/>
                  <a:pt x="1572" y="1682"/>
                  <a:pt x="1610" y="1699"/>
                </a:cubicBezTo>
                <a:lnTo>
                  <a:pt x="1610" y="1704"/>
                </a:lnTo>
                <a:lnTo>
                  <a:pt x="1622" y="1704"/>
                </a:lnTo>
                <a:cubicBezTo>
                  <a:pt x="1624" y="1707"/>
                  <a:pt x="1623" y="1707"/>
                  <a:pt x="1621" y="1707"/>
                </a:cubicBezTo>
                <a:cubicBezTo>
                  <a:pt x="1619" y="1707"/>
                  <a:pt x="1616" y="1707"/>
                  <a:pt x="1616" y="1710"/>
                </a:cubicBezTo>
                <a:cubicBezTo>
                  <a:pt x="1622" y="1712"/>
                  <a:pt x="1623" y="1712"/>
                  <a:pt x="1626" y="1712"/>
                </a:cubicBezTo>
                <a:cubicBezTo>
                  <a:pt x="1628" y="1712"/>
                  <a:pt x="1633" y="1712"/>
                  <a:pt x="1644" y="1715"/>
                </a:cubicBezTo>
                <a:cubicBezTo>
                  <a:pt x="1645" y="1719"/>
                  <a:pt x="1645" y="1720"/>
                  <a:pt x="1645" y="1720"/>
                </a:cubicBezTo>
                <a:cubicBezTo>
                  <a:pt x="1645" y="1720"/>
                  <a:pt x="1645" y="1720"/>
                  <a:pt x="1644" y="1720"/>
                </a:cubicBezTo>
                <a:lnTo>
                  <a:pt x="1644" y="1720"/>
                </a:lnTo>
                <a:cubicBezTo>
                  <a:pt x="1657" y="1728"/>
                  <a:pt x="1678" y="1734"/>
                  <a:pt x="1682" y="1743"/>
                </a:cubicBezTo>
                <a:cubicBezTo>
                  <a:pt x="1699" y="1754"/>
                  <a:pt x="1710" y="1759"/>
                  <a:pt x="1721" y="1765"/>
                </a:cubicBezTo>
                <a:lnTo>
                  <a:pt x="1710" y="1765"/>
                </a:lnTo>
                <a:cubicBezTo>
                  <a:pt x="1721" y="1765"/>
                  <a:pt x="1721" y="1771"/>
                  <a:pt x="1727" y="1771"/>
                </a:cubicBezTo>
                <a:lnTo>
                  <a:pt x="1721" y="1771"/>
                </a:lnTo>
                <a:cubicBezTo>
                  <a:pt x="1727" y="1782"/>
                  <a:pt x="1749" y="1787"/>
                  <a:pt x="1749" y="1787"/>
                </a:cubicBezTo>
                <a:cubicBezTo>
                  <a:pt x="1749" y="1787"/>
                  <a:pt x="1749" y="1785"/>
                  <a:pt x="1750" y="1785"/>
                </a:cubicBezTo>
                <a:cubicBezTo>
                  <a:pt x="1751" y="1785"/>
                  <a:pt x="1752" y="1785"/>
                  <a:pt x="1754" y="1787"/>
                </a:cubicBezTo>
                <a:cubicBezTo>
                  <a:pt x="1754" y="1793"/>
                  <a:pt x="1776" y="1793"/>
                  <a:pt x="1782" y="1809"/>
                </a:cubicBezTo>
                <a:cubicBezTo>
                  <a:pt x="1782" y="1809"/>
                  <a:pt x="1780" y="1804"/>
                  <a:pt x="1778" y="1804"/>
                </a:cubicBezTo>
                <a:cubicBezTo>
                  <a:pt x="1777" y="1804"/>
                  <a:pt x="1776" y="1806"/>
                  <a:pt x="1776" y="1809"/>
                </a:cubicBezTo>
                <a:cubicBezTo>
                  <a:pt x="1776" y="1809"/>
                  <a:pt x="1782" y="1809"/>
                  <a:pt x="1782" y="1815"/>
                </a:cubicBezTo>
                <a:cubicBezTo>
                  <a:pt x="1782" y="1820"/>
                  <a:pt x="1788" y="1826"/>
                  <a:pt x="1788" y="1843"/>
                </a:cubicBezTo>
                <a:cubicBezTo>
                  <a:pt x="1793" y="1848"/>
                  <a:pt x="1793" y="1854"/>
                  <a:pt x="1804" y="1865"/>
                </a:cubicBezTo>
                <a:lnTo>
                  <a:pt x="1804" y="1870"/>
                </a:lnTo>
                <a:cubicBezTo>
                  <a:pt x="1810" y="1876"/>
                  <a:pt x="1815" y="1881"/>
                  <a:pt x="1815" y="1892"/>
                </a:cubicBezTo>
                <a:cubicBezTo>
                  <a:pt x="1821" y="1898"/>
                  <a:pt x="1821" y="1903"/>
                  <a:pt x="1832" y="1909"/>
                </a:cubicBezTo>
                <a:cubicBezTo>
                  <a:pt x="1832" y="1920"/>
                  <a:pt x="1837" y="1926"/>
                  <a:pt x="1832" y="1926"/>
                </a:cubicBezTo>
                <a:cubicBezTo>
                  <a:pt x="1837" y="1926"/>
                  <a:pt x="1837" y="1937"/>
                  <a:pt x="1837" y="1937"/>
                </a:cubicBezTo>
                <a:cubicBezTo>
                  <a:pt x="1837" y="1937"/>
                  <a:pt x="1981" y="2335"/>
                  <a:pt x="2059" y="2407"/>
                </a:cubicBezTo>
                <a:cubicBezTo>
                  <a:pt x="2064" y="2407"/>
                  <a:pt x="2070" y="2418"/>
                  <a:pt x="2070" y="2418"/>
                </a:cubicBezTo>
                <a:cubicBezTo>
                  <a:pt x="2076" y="2421"/>
                  <a:pt x="2075" y="2424"/>
                  <a:pt x="2073" y="2426"/>
                </a:cubicBezTo>
                <a:lnTo>
                  <a:pt x="2073" y="2426"/>
                </a:lnTo>
                <a:cubicBezTo>
                  <a:pt x="2077" y="2426"/>
                  <a:pt x="2083" y="2426"/>
                  <a:pt x="2085" y="2422"/>
                </a:cubicBezTo>
                <a:lnTo>
                  <a:pt x="2085" y="2422"/>
                </a:lnTo>
                <a:cubicBezTo>
                  <a:pt x="2086" y="2423"/>
                  <a:pt x="2086" y="2424"/>
                  <a:pt x="2086" y="2424"/>
                </a:cubicBezTo>
                <a:lnTo>
                  <a:pt x="2086" y="2418"/>
                </a:lnTo>
                <a:cubicBezTo>
                  <a:pt x="2086" y="2420"/>
                  <a:pt x="2086" y="2421"/>
                  <a:pt x="2085" y="2422"/>
                </a:cubicBezTo>
                <a:lnTo>
                  <a:pt x="2085" y="2422"/>
                </a:lnTo>
                <a:cubicBezTo>
                  <a:pt x="2084" y="2421"/>
                  <a:pt x="2083" y="2418"/>
                  <a:pt x="2086" y="2418"/>
                </a:cubicBezTo>
                <a:lnTo>
                  <a:pt x="2081" y="2418"/>
                </a:lnTo>
                <a:lnTo>
                  <a:pt x="2081" y="2401"/>
                </a:lnTo>
                <a:cubicBezTo>
                  <a:pt x="2070" y="2401"/>
                  <a:pt x="2064" y="2401"/>
                  <a:pt x="2064" y="2390"/>
                </a:cubicBezTo>
                <a:cubicBezTo>
                  <a:pt x="2059" y="2379"/>
                  <a:pt x="2064" y="2379"/>
                  <a:pt x="2064" y="2379"/>
                </a:cubicBezTo>
                <a:lnTo>
                  <a:pt x="2064" y="2374"/>
                </a:lnTo>
                <a:cubicBezTo>
                  <a:pt x="2064" y="2368"/>
                  <a:pt x="2064" y="2368"/>
                  <a:pt x="2070" y="2368"/>
                </a:cubicBezTo>
                <a:lnTo>
                  <a:pt x="2067" y="2365"/>
                </a:lnTo>
                <a:lnTo>
                  <a:pt x="2067" y="2365"/>
                </a:lnTo>
                <a:cubicBezTo>
                  <a:pt x="2067" y="2365"/>
                  <a:pt x="2068" y="2364"/>
                  <a:pt x="2070" y="2363"/>
                </a:cubicBezTo>
                <a:lnTo>
                  <a:pt x="2064" y="2352"/>
                </a:lnTo>
                <a:cubicBezTo>
                  <a:pt x="2070" y="2346"/>
                  <a:pt x="2059" y="2346"/>
                  <a:pt x="2064" y="2335"/>
                </a:cubicBezTo>
                <a:lnTo>
                  <a:pt x="2064" y="2335"/>
                </a:lnTo>
                <a:lnTo>
                  <a:pt x="2092" y="2407"/>
                </a:lnTo>
                <a:lnTo>
                  <a:pt x="2147" y="2390"/>
                </a:lnTo>
                <a:lnTo>
                  <a:pt x="2125" y="2346"/>
                </a:lnTo>
                <a:lnTo>
                  <a:pt x="2136" y="2346"/>
                </a:lnTo>
                <a:lnTo>
                  <a:pt x="2125" y="2341"/>
                </a:lnTo>
                <a:cubicBezTo>
                  <a:pt x="2125" y="2341"/>
                  <a:pt x="2125" y="2338"/>
                  <a:pt x="2128" y="2338"/>
                </a:cubicBezTo>
                <a:cubicBezTo>
                  <a:pt x="2130" y="2338"/>
                  <a:pt x="2132" y="2339"/>
                  <a:pt x="2136" y="2341"/>
                </a:cubicBezTo>
                <a:lnTo>
                  <a:pt x="2125" y="2324"/>
                </a:lnTo>
                <a:lnTo>
                  <a:pt x="2136" y="2318"/>
                </a:lnTo>
                <a:cubicBezTo>
                  <a:pt x="2136" y="2318"/>
                  <a:pt x="2136" y="2317"/>
                  <a:pt x="2136" y="2317"/>
                </a:cubicBezTo>
                <a:lnTo>
                  <a:pt x="2136" y="2317"/>
                </a:lnTo>
                <a:cubicBezTo>
                  <a:pt x="2133" y="2310"/>
                  <a:pt x="2115" y="2296"/>
                  <a:pt x="2125" y="2296"/>
                </a:cubicBezTo>
                <a:cubicBezTo>
                  <a:pt x="2120" y="2286"/>
                  <a:pt x="2120" y="2285"/>
                  <a:pt x="2111" y="2272"/>
                </a:cubicBezTo>
                <a:lnTo>
                  <a:pt x="2111" y="2272"/>
                </a:lnTo>
                <a:cubicBezTo>
                  <a:pt x="2111" y="2272"/>
                  <a:pt x="2111" y="2272"/>
                  <a:pt x="2111" y="2272"/>
                </a:cubicBezTo>
                <a:cubicBezTo>
                  <a:pt x="2112" y="2272"/>
                  <a:pt x="2110" y="2262"/>
                  <a:pt x="2113" y="2262"/>
                </a:cubicBezTo>
                <a:cubicBezTo>
                  <a:pt x="2113" y="2262"/>
                  <a:pt x="2113" y="2262"/>
                  <a:pt x="2114" y="2263"/>
                </a:cubicBezTo>
                <a:cubicBezTo>
                  <a:pt x="2114" y="2258"/>
                  <a:pt x="2108" y="2258"/>
                  <a:pt x="2097" y="2252"/>
                </a:cubicBezTo>
                <a:cubicBezTo>
                  <a:pt x="2097" y="2246"/>
                  <a:pt x="2100" y="2244"/>
                  <a:pt x="2104" y="2244"/>
                </a:cubicBezTo>
                <a:cubicBezTo>
                  <a:pt x="2107" y="2244"/>
                  <a:pt x="2111" y="2246"/>
                  <a:pt x="2114" y="2252"/>
                </a:cubicBezTo>
                <a:lnTo>
                  <a:pt x="2108" y="2241"/>
                </a:lnTo>
                <a:lnTo>
                  <a:pt x="2097" y="2235"/>
                </a:lnTo>
                <a:cubicBezTo>
                  <a:pt x="2097" y="2230"/>
                  <a:pt x="2108" y="2230"/>
                  <a:pt x="2097" y="2224"/>
                </a:cubicBezTo>
                <a:lnTo>
                  <a:pt x="2092" y="2224"/>
                </a:lnTo>
                <a:lnTo>
                  <a:pt x="2092" y="2213"/>
                </a:lnTo>
                <a:cubicBezTo>
                  <a:pt x="2092" y="2213"/>
                  <a:pt x="2086" y="2213"/>
                  <a:pt x="2086" y="2208"/>
                </a:cubicBezTo>
                <a:lnTo>
                  <a:pt x="2086" y="2202"/>
                </a:lnTo>
                <a:cubicBezTo>
                  <a:pt x="2087" y="2203"/>
                  <a:pt x="2088" y="2204"/>
                  <a:pt x="2088" y="2204"/>
                </a:cubicBezTo>
                <a:cubicBezTo>
                  <a:pt x="2090" y="2204"/>
                  <a:pt x="2086" y="2197"/>
                  <a:pt x="2086" y="2197"/>
                </a:cubicBezTo>
                <a:cubicBezTo>
                  <a:pt x="2086" y="2186"/>
                  <a:pt x="2086" y="2186"/>
                  <a:pt x="2081" y="2180"/>
                </a:cubicBezTo>
                <a:cubicBezTo>
                  <a:pt x="2075" y="2175"/>
                  <a:pt x="2077" y="2175"/>
                  <a:pt x="2079" y="2175"/>
                </a:cubicBezTo>
                <a:cubicBezTo>
                  <a:pt x="2081" y="2175"/>
                  <a:pt x="2084" y="2175"/>
                  <a:pt x="2081" y="2169"/>
                </a:cubicBezTo>
                <a:cubicBezTo>
                  <a:pt x="2081" y="2153"/>
                  <a:pt x="2066" y="2147"/>
                  <a:pt x="2064" y="2133"/>
                </a:cubicBezTo>
                <a:lnTo>
                  <a:pt x="2064" y="2133"/>
                </a:lnTo>
                <a:cubicBezTo>
                  <a:pt x="2065" y="2135"/>
                  <a:pt x="2065" y="2135"/>
                  <a:pt x="2066" y="2135"/>
                </a:cubicBezTo>
                <a:cubicBezTo>
                  <a:pt x="2067" y="2135"/>
                  <a:pt x="2070" y="2130"/>
                  <a:pt x="2070" y="2130"/>
                </a:cubicBezTo>
                <a:cubicBezTo>
                  <a:pt x="2064" y="2125"/>
                  <a:pt x="2064" y="2114"/>
                  <a:pt x="2053" y="2103"/>
                </a:cubicBezTo>
                <a:cubicBezTo>
                  <a:pt x="2059" y="2097"/>
                  <a:pt x="2059" y="2097"/>
                  <a:pt x="2059" y="2092"/>
                </a:cubicBezTo>
                <a:cubicBezTo>
                  <a:pt x="2059" y="2086"/>
                  <a:pt x="2053" y="2086"/>
                  <a:pt x="2053" y="2086"/>
                </a:cubicBezTo>
                <a:cubicBezTo>
                  <a:pt x="2053" y="2075"/>
                  <a:pt x="2042" y="2064"/>
                  <a:pt x="2042" y="2064"/>
                </a:cubicBezTo>
                <a:cubicBezTo>
                  <a:pt x="2037" y="2064"/>
                  <a:pt x="2042" y="2058"/>
                  <a:pt x="2037" y="2058"/>
                </a:cubicBezTo>
                <a:lnTo>
                  <a:pt x="2031" y="2058"/>
                </a:lnTo>
                <a:cubicBezTo>
                  <a:pt x="2037" y="2042"/>
                  <a:pt x="2014" y="2036"/>
                  <a:pt x="2014" y="2020"/>
                </a:cubicBezTo>
                <a:lnTo>
                  <a:pt x="2009" y="2014"/>
                </a:lnTo>
                <a:lnTo>
                  <a:pt x="2014" y="2014"/>
                </a:lnTo>
                <a:lnTo>
                  <a:pt x="2009" y="1992"/>
                </a:lnTo>
                <a:lnTo>
                  <a:pt x="2009" y="2003"/>
                </a:lnTo>
                <a:cubicBezTo>
                  <a:pt x="2009" y="1992"/>
                  <a:pt x="2003" y="1992"/>
                  <a:pt x="2003" y="1986"/>
                </a:cubicBezTo>
                <a:lnTo>
                  <a:pt x="2003" y="1986"/>
                </a:lnTo>
                <a:cubicBezTo>
                  <a:pt x="2004" y="1987"/>
                  <a:pt x="2005" y="1988"/>
                  <a:pt x="2005" y="1988"/>
                </a:cubicBezTo>
                <a:cubicBezTo>
                  <a:pt x="2007" y="1988"/>
                  <a:pt x="2003" y="1980"/>
                  <a:pt x="2003" y="1975"/>
                </a:cubicBezTo>
                <a:lnTo>
                  <a:pt x="2003" y="1975"/>
                </a:lnTo>
                <a:lnTo>
                  <a:pt x="2009" y="1981"/>
                </a:lnTo>
                <a:cubicBezTo>
                  <a:pt x="2009" y="1975"/>
                  <a:pt x="2009" y="1975"/>
                  <a:pt x="2003" y="1975"/>
                </a:cubicBezTo>
                <a:cubicBezTo>
                  <a:pt x="1998" y="1964"/>
                  <a:pt x="2009" y="1964"/>
                  <a:pt x="2003" y="1959"/>
                </a:cubicBezTo>
                <a:lnTo>
                  <a:pt x="2003" y="1959"/>
                </a:lnTo>
                <a:lnTo>
                  <a:pt x="2003" y="1964"/>
                </a:lnTo>
                <a:cubicBezTo>
                  <a:pt x="2003" y="1964"/>
                  <a:pt x="1998" y="1964"/>
                  <a:pt x="1998" y="1959"/>
                </a:cubicBezTo>
                <a:cubicBezTo>
                  <a:pt x="1992" y="1953"/>
                  <a:pt x="1992" y="1948"/>
                  <a:pt x="1992" y="1937"/>
                </a:cubicBezTo>
                <a:cubicBezTo>
                  <a:pt x="1992" y="1934"/>
                  <a:pt x="1992" y="1932"/>
                  <a:pt x="1993" y="1932"/>
                </a:cubicBezTo>
                <a:cubicBezTo>
                  <a:pt x="1994" y="1932"/>
                  <a:pt x="1995" y="1934"/>
                  <a:pt x="1998" y="1937"/>
                </a:cubicBezTo>
                <a:cubicBezTo>
                  <a:pt x="1992" y="1926"/>
                  <a:pt x="1998" y="1931"/>
                  <a:pt x="1981" y="1920"/>
                </a:cubicBezTo>
                <a:lnTo>
                  <a:pt x="1976" y="1909"/>
                </a:lnTo>
                <a:lnTo>
                  <a:pt x="1976" y="1909"/>
                </a:lnTo>
                <a:cubicBezTo>
                  <a:pt x="1992" y="1920"/>
                  <a:pt x="2003" y="1926"/>
                  <a:pt x="2009" y="1931"/>
                </a:cubicBezTo>
                <a:cubicBezTo>
                  <a:pt x="2031" y="1937"/>
                  <a:pt x="2031" y="1948"/>
                  <a:pt x="2048" y="1953"/>
                </a:cubicBezTo>
                <a:lnTo>
                  <a:pt x="2059" y="1959"/>
                </a:lnTo>
                <a:lnTo>
                  <a:pt x="2053" y="1959"/>
                </a:lnTo>
                <a:cubicBezTo>
                  <a:pt x="2062" y="1959"/>
                  <a:pt x="2073" y="1972"/>
                  <a:pt x="2076" y="1975"/>
                </a:cubicBezTo>
                <a:lnTo>
                  <a:pt x="2076" y="1975"/>
                </a:lnTo>
                <a:cubicBezTo>
                  <a:pt x="2079" y="1976"/>
                  <a:pt x="2083" y="1978"/>
                  <a:pt x="2086" y="1978"/>
                </a:cubicBezTo>
                <a:cubicBezTo>
                  <a:pt x="2088" y="1978"/>
                  <a:pt x="2090" y="1977"/>
                  <a:pt x="2092" y="1975"/>
                </a:cubicBezTo>
                <a:cubicBezTo>
                  <a:pt x="2108" y="1981"/>
                  <a:pt x="2092" y="1981"/>
                  <a:pt x="2097" y="1986"/>
                </a:cubicBezTo>
                <a:cubicBezTo>
                  <a:pt x="2108" y="1992"/>
                  <a:pt x="2114" y="1986"/>
                  <a:pt x="2131" y="2003"/>
                </a:cubicBezTo>
                <a:cubicBezTo>
                  <a:pt x="2136" y="2003"/>
                  <a:pt x="2142" y="2009"/>
                  <a:pt x="2147" y="2009"/>
                </a:cubicBezTo>
                <a:cubicBezTo>
                  <a:pt x="2164" y="2014"/>
                  <a:pt x="2164" y="2020"/>
                  <a:pt x="2186" y="2020"/>
                </a:cubicBezTo>
                <a:cubicBezTo>
                  <a:pt x="2191" y="2031"/>
                  <a:pt x="2203" y="2031"/>
                  <a:pt x="2197" y="2036"/>
                </a:cubicBezTo>
                <a:cubicBezTo>
                  <a:pt x="2219" y="2042"/>
                  <a:pt x="2230" y="2047"/>
                  <a:pt x="2252" y="2058"/>
                </a:cubicBezTo>
                <a:cubicBezTo>
                  <a:pt x="2252" y="2064"/>
                  <a:pt x="2258" y="2058"/>
                  <a:pt x="2269" y="2069"/>
                </a:cubicBezTo>
                <a:lnTo>
                  <a:pt x="2269" y="2064"/>
                </a:lnTo>
                <a:cubicBezTo>
                  <a:pt x="2280" y="2069"/>
                  <a:pt x="2302" y="2086"/>
                  <a:pt x="2313" y="2097"/>
                </a:cubicBezTo>
                <a:cubicBezTo>
                  <a:pt x="2313" y="2114"/>
                  <a:pt x="2313" y="2130"/>
                  <a:pt x="2324" y="2152"/>
                </a:cubicBezTo>
                <a:cubicBezTo>
                  <a:pt x="2334" y="2190"/>
                  <a:pt x="2371" y="2216"/>
                  <a:pt x="2396" y="2216"/>
                </a:cubicBezTo>
                <a:cubicBezTo>
                  <a:pt x="2400" y="2216"/>
                  <a:pt x="2404" y="2215"/>
                  <a:pt x="2407" y="2213"/>
                </a:cubicBezTo>
                <a:lnTo>
                  <a:pt x="2413" y="2208"/>
                </a:lnTo>
                <a:cubicBezTo>
                  <a:pt x="2413" y="2202"/>
                  <a:pt x="2418" y="2202"/>
                  <a:pt x="2418" y="2197"/>
                </a:cubicBezTo>
                <a:lnTo>
                  <a:pt x="2418" y="2197"/>
                </a:lnTo>
                <a:lnTo>
                  <a:pt x="2413" y="2202"/>
                </a:lnTo>
                <a:lnTo>
                  <a:pt x="2413" y="2197"/>
                </a:lnTo>
                <a:lnTo>
                  <a:pt x="2407" y="2202"/>
                </a:lnTo>
                <a:lnTo>
                  <a:pt x="2407" y="2197"/>
                </a:lnTo>
                <a:lnTo>
                  <a:pt x="2407" y="2186"/>
                </a:lnTo>
                <a:lnTo>
                  <a:pt x="2407" y="2180"/>
                </a:lnTo>
                <a:lnTo>
                  <a:pt x="2396" y="2180"/>
                </a:lnTo>
                <a:cubicBezTo>
                  <a:pt x="2402" y="2177"/>
                  <a:pt x="2400" y="2177"/>
                  <a:pt x="2398" y="2177"/>
                </a:cubicBezTo>
                <a:cubicBezTo>
                  <a:pt x="2396" y="2177"/>
                  <a:pt x="2393" y="2177"/>
                  <a:pt x="2396" y="2175"/>
                </a:cubicBezTo>
                <a:lnTo>
                  <a:pt x="2396" y="2175"/>
                </a:lnTo>
                <a:cubicBezTo>
                  <a:pt x="2407" y="2180"/>
                  <a:pt x="2407" y="2180"/>
                  <a:pt x="2413" y="2180"/>
                </a:cubicBezTo>
                <a:cubicBezTo>
                  <a:pt x="2418" y="2186"/>
                  <a:pt x="2424" y="2186"/>
                  <a:pt x="2435" y="2186"/>
                </a:cubicBezTo>
                <a:lnTo>
                  <a:pt x="2435" y="2197"/>
                </a:lnTo>
                <a:lnTo>
                  <a:pt x="2440" y="2197"/>
                </a:lnTo>
                <a:cubicBezTo>
                  <a:pt x="2440" y="2197"/>
                  <a:pt x="2443" y="2192"/>
                  <a:pt x="2445" y="2192"/>
                </a:cubicBezTo>
                <a:cubicBezTo>
                  <a:pt x="2445" y="2192"/>
                  <a:pt x="2446" y="2193"/>
                  <a:pt x="2446" y="2197"/>
                </a:cubicBezTo>
                <a:cubicBezTo>
                  <a:pt x="2447" y="2194"/>
                  <a:pt x="2448" y="2192"/>
                  <a:pt x="2449" y="2192"/>
                </a:cubicBezTo>
                <a:lnTo>
                  <a:pt x="2449" y="2192"/>
                </a:lnTo>
                <a:cubicBezTo>
                  <a:pt x="2448" y="2197"/>
                  <a:pt x="2452" y="2197"/>
                  <a:pt x="2452" y="2197"/>
                </a:cubicBezTo>
                <a:cubicBezTo>
                  <a:pt x="2452" y="2197"/>
                  <a:pt x="2452" y="2186"/>
                  <a:pt x="2457" y="2186"/>
                </a:cubicBezTo>
                <a:lnTo>
                  <a:pt x="2457" y="2197"/>
                </a:lnTo>
                <a:lnTo>
                  <a:pt x="2468" y="2197"/>
                </a:lnTo>
                <a:cubicBezTo>
                  <a:pt x="2469" y="2197"/>
                  <a:pt x="2470" y="2198"/>
                  <a:pt x="2470" y="2198"/>
                </a:cubicBezTo>
                <a:cubicBezTo>
                  <a:pt x="2473" y="2198"/>
                  <a:pt x="2473" y="2193"/>
                  <a:pt x="2474" y="2193"/>
                </a:cubicBezTo>
                <a:cubicBezTo>
                  <a:pt x="2474" y="2193"/>
                  <a:pt x="2474" y="2194"/>
                  <a:pt x="2474" y="2197"/>
                </a:cubicBezTo>
                <a:lnTo>
                  <a:pt x="2474" y="2202"/>
                </a:lnTo>
                <a:cubicBezTo>
                  <a:pt x="2474" y="2202"/>
                  <a:pt x="2479" y="2202"/>
                  <a:pt x="2479" y="2197"/>
                </a:cubicBezTo>
                <a:cubicBezTo>
                  <a:pt x="2479" y="2202"/>
                  <a:pt x="2479" y="2202"/>
                  <a:pt x="2485" y="2202"/>
                </a:cubicBezTo>
                <a:lnTo>
                  <a:pt x="2485" y="2197"/>
                </a:lnTo>
                <a:lnTo>
                  <a:pt x="2496" y="2197"/>
                </a:lnTo>
                <a:lnTo>
                  <a:pt x="2496" y="2186"/>
                </a:lnTo>
                <a:cubicBezTo>
                  <a:pt x="2497" y="2188"/>
                  <a:pt x="2498" y="2189"/>
                  <a:pt x="2498" y="2189"/>
                </a:cubicBezTo>
                <a:cubicBezTo>
                  <a:pt x="2499" y="2189"/>
                  <a:pt x="2498" y="2184"/>
                  <a:pt x="2500" y="2184"/>
                </a:cubicBezTo>
                <a:cubicBezTo>
                  <a:pt x="2500" y="2184"/>
                  <a:pt x="2501" y="2185"/>
                  <a:pt x="2501" y="2186"/>
                </a:cubicBezTo>
                <a:lnTo>
                  <a:pt x="2501" y="2197"/>
                </a:lnTo>
                <a:lnTo>
                  <a:pt x="2507" y="2197"/>
                </a:lnTo>
                <a:lnTo>
                  <a:pt x="2507" y="2186"/>
                </a:lnTo>
                <a:cubicBezTo>
                  <a:pt x="2507" y="2189"/>
                  <a:pt x="2507" y="2191"/>
                  <a:pt x="2507" y="2191"/>
                </a:cubicBezTo>
                <a:cubicBezTo>
                  <a:pt x="2508" y="2191"/>
                  <a:pt x="2509" y="2186"/>
                  <a:pt x="2512" y="2186"/>
                </a:cubicBezTo>
                <a:lnTo>
                  <a:pt x="2512" y="2180"/>
                </a:lnTo>
                <a:cubicBezTo>
                  <a:pt x="2512" y="2180"/>
                  <a:pt x="2517" y="2183"/>
                  <a:pt x="2521" y="2183"/>
                </a:cubicBezTo>
                <a:cubicBezTo>
                  <a:pt x="2522" y="2183"/>
                  <a:pt x="2524" y="2182"/>
                  <a:pt x="2524" y="2180"/>
                </a:cubicBezTo>
                <a:lnTo>
                  <a:pt x="2524" y="2175"/>
                </a:lnTo>
                <a:cubicBezTo>
                  <a:pt x="2524" y="2175"/>
                  <a:pt x="2529" y="2175"/>
                  <a:pt x="2529" y="2169"/>
                </a:cubicBezTo>
                <a:lnTo>
                  <a:pt x="2529" y="2175"/>
                </a:lnTo>
                <a:cubicBezTo>
                  <a:pt x="2529" y="2172"/>
                  <a:pt x="2529" y="2172"/>
                  <a:pt x="2530" y="2172"/>
                </a:cubicBezTo>
                <a:cubicBezTo>
                  <a:pt x="2530" y="2172"/>
                  <a:pt x="2532" y="2172"/>
                  <a:pt x="2535" y="2169"/>
                </a:cubicBezTo>
                <a:lnTo>
                  <a:pt x="2540" y="2169"/>
                </a:lnTo>
                <a:cubicBezTo>
                  <a:pt x="2540" y="2163"/>
                  <a:pt x="2543" y="2163"/>
                  <a:pt x="2546" y="2163"/>
                </a:cubicBezTo>
                <a:cubicBezTo>
                  <a:pt x="2548" y="2163"/>
                  <a:pt x="2551" y="2163"/>
                  <a:pt x="2551" y="2158"/>
                </a:cubicBezTo>
                <a:cubicBezTo>
                  <a:pt x="2551" y="2155"/>
                  <a:pt x="2553" y="2155"/>
                  <a:pt x="2554" y="2155"/>
                </a:cubicBezTo>
                <a:cubicBezTo>
                  <a:pt x="2555" y="2155"/>
                  <a:pt x="2557" y="2155"/>
                  <a:pt x="2557" y="2152"/>
                </a:cubicBezTo>
                <a:lnTo>
                  <a:pt x="2551" y="2147"/>
                </a:lnTo>
                <a:lnTo>
                  <a:pt x="2557" y="2147"/>
                </a:lnTo>
                <a:cubicBezTo>
                  <a:pt x="2559" y="2149"/>
                  <a:pt x="2560" y="2149"/>
                  <a:pt x="2561" y="2149"/>
                </a:cubicBezTo>
                <a:cubicBezTo>
                  <a:pt x="2563" y="2149"/>
                  <a:pt x="2564" y="2147"/>
                  <a:pt x="2568" y="2147"/>
                </a:cubicBezTo>
                <a:lnTo>
                  <a:pt x="2562" y="2147"/>
                </a:lnTo>
                <a:cubicBezTo>
                  <a:pt x="2557" y="2136"/>
                  <a:pt x="2579" y="2141"/>
                  <a:pt x="2579" y="2125"/>
                </a:cubicBezTo>
                <a:lnTo>
                  <a:pt x="2584" y="2125"/>
                </a:lnTo>
                <a:lnTo>
                  <a:pt x="2584" y="2119"/>
                </a:lnTo>
                <a:lnTo>
                  <a:pt x="2590" y="2119"/>
                </a:lnTo>
                <a:lnTo>
                  <a:pt x="2590" y="2108"/>
                </a:lnTo>
                <a:lnTo>
                  <a:pt x="2590" y="2097"/>
                </a:lnTo>
                <a:lnTo>
                  <a:pt x="2595" y="2097"/>
                </a:lnTo>
                <a:cubicBezTo>
                  <a:pt x="2595" y="2097"/>
                  <a:pt x="2595" y="2092"/>
                  <a:pt x="2607" y="2092"/>
                </a:cubicBezTo>
                <a:lnTo>
                  <a:pt x="2595" y="2092"/>
                </a:lnTo>
                <a:cubicBezTo>
                  <a:pt x="2607" y="2092"/>
                  <a:pt x="2595" y="2086"/>
                  <a:pt x="2595" y="2086"/>
                </a:cubicBezTo>
                <a:lnTo>
                  <a:pt x="2595" y="2080"/>
                </a:lnTo>
                <a:lnTo>
                  <a:pt x="2595" y="2069"/>
                </a:lnTo>
                <a:cubicBezTo>
                  <a:pt x="2607" y="2069"/>
                  <a:pt x="2595" y="2064"/>
                  <a:pt x="2607" y="2064"/>
                </a:cubicBezTo>
                <a:cubicBezTo>
                  <a:pt x="2645" y="2083"/>
                  <a:pt x="2654" y="2089"/>
                  <a:pt x="2656" y="2089"/>
                </a:cubicBezTo>
                <a:cubicBezTo>
                  <a:pt x="2657" y="2089"/>
                  <a:pt x="2656" y="2088"/>
                  <a:pt x="2656" y="2086"/>
                </a:cubicBezTo>
                <a:lnTo>
                  <a:pt x="2656" y="2086"/>
                </a:lnTo>
                <a:cubicBezTo>
                  <a:pt x="2656" y="2086"/>
                  <a:pt x="2656" y="2086"/>
                  <a:pt x="2656" y="2086"/>
                </a:cubicBezTo>
                <a:cubicBezTo>
                  <a:pt x="2656" y="2080"/>
                  <a:pt x="2667" y="2080"/>
                  <a:pt x="2662" y="2069"/>
                </a:cubicBezTo>
                <a:lnTo>
                  <a:pt x="2662" y="2064"/>
                </a:lnTo>
                <a:lnTo>
                  <a:pt x="2656" y="2058"/>
                </a:lnTo>
                <a:cubicBezTo>
                  <a:pt x="2656" y="2053"/>
                  <a:pt x="2656" y="2053"/>
                  <a:pt x="2645" y="2042"/>
                </a:cubicBezTo>
                <a:cubicBezTo>
                  <a:pt x="2640" y="2036"/>
                  <a:pt x="2645" y="2036"/>
                  <a:pt x="2645" y="2036"/>
                </a:cubicBezTo>
                <a:cubicBezTo>
                  <a:pt x="2640" y="2036"/>
                  <a:pt x="2645" y="2031"/>
                  <a:pt x="2645" y="2031"/>
                </a:cubicBezTo>
                <a:lnTo>
                  <a:pt x="2640" y="2031"/>
                </a:lnTo>
                <a:lnTo>
                  <a:pt x="2640" y="2025"/>
                </a:lnTo>
                <a:cubicBezTo>
                  <a:pt x="2640" y="2025"/>
                  <a:pt x="2634" y="2025"/>
                  <a:pt x="2634" y="2014"/>
                </a:cubicBezTo>
                <a:lnTo>
                  <a:pt x="2629" y="2009"/>
                </a:lnTo>
                <a:cubicBezTo>
                  <a:pt x="2618" y="2009"/>
                  <a:pt x="2629" y="2003"/>
                  <a:pt x="2618" y="2003"/>
                </a:cubicBezTo>
                <a:lnTo>
                  <a:pt x="2618" y="1997"/>
                </a:lnTo>
                <a:cubicBezTo>
                  <a:pt x="2612" y="1997"/>
                  <a:pt x="2612" y="1986"/>
                  <a:pt x="2607" y="1986"/>
                </a:cubicBezTo>
                <a:cubicBezTo>
                  <a:pt x="2609" y="1984"/>
                  <a:pt x="2609" y="1984"/>
                  <a:pt x="2609" y="1984"/>
                </a:cubicBezTo>
                <a:cubicBezTo>
                  <a:pt x="2608" y="1984"/>
                  <a:pt x="2607" y="1984"/>
                  <a:pt x="2607" y="1981"/>
                </a:cubicBezTo>
                <a:cubicBezTo>
                  <a:pt x="2601" y="1975"/>
                  <a:pt x="2607" y="1959"/>
                  <a:pt x="2590" y="1959"/>
                </a:cubicBezTo>
                <a:lnTo>
                  <a:pt x="2584" y="1959"/>
                </a:lnTo>
                <a:lnTo>
                  <a:pt x="2562" y="1942"/>
                </a:lnTo>
                <a:lnTo>
                  <a:pt x="2551" y="1942"/>
                </a:lnTo>
                <a:cubicBezTo>
                  <a:pt x="2546" y="1942"/>
                  <a:pt x="2535" y="1942"/>
                  <a:pt x="2529" y="1931"/>
                </a:cubicBezTo>
                <a:lnTo>
                  <a:pt x="2529" y="1926"/>
                </a:lnTo>
                <a:cubicBezTo>
                  <a:pt x="2529" y="1927"/>
                  <a:pt x="2528" y="1928"/>
                  <a:pt x="2528" y="1928"/>
                </a:cubicBezTo>
                <a:cubicBezTo>
                  <a:pt x="2526" y="1928"/>
                  <a:pt x="2524" y="1926"/>
                  <a:pt x="2524" y="1926"/>
                </a:cubicBezTo>
                <a:cubicBezTo>
                  <a:pt x="2524" y="1926"/>
                  <a:pt x="2518" y="1926"/>
                  <a:pt x="2518" y="1920"/>
                </a:cubicBezTo>
                <a:lnTo>
                  <a:pt x="2507" y="1920"/>
                </a:lnTo>
                <a:lnTo>
                  <a:pt x="2507" y="1914"/>
                </a:lnTo>
                <a:cubicBezTo>
                  <a:pt x="2507" y="1914"/>
                  <a:pt x="2501" y="1914"/>
                  <a:pt x="2501" y="1920"/>
                </a:cubicBezTo>
                <a:lnTo>
                  <a:pt x="2501" y="1914"/>
                </a:lnTo>
                <a:lnTo>
                  <a:pt x="2490" y="1903"/>
                </a:lnTo>
                <a:cubicBezTo>
                  <a:pt x="2490" y="1914"/>
                  <a:pt x="2479" y="1914"/>
                  <a:pt x="2479" y="1914"/>
                </a:cubicBezTo>
                <a:lnTo>
                  <a:pt x="2474" y="1914"/>
                </a:lnTo>
                <a:cubicBezTo>
                  <a:pt x="2474" y="1914"/>
                  <a:pt x="2474" y="1903"/>
                  <a:pt x="2468" y="1903"/>
                </a:cubicBezTo>
                <a:cubicBezTo>
                  <a:pt x="2468" y="1903"/>
                  <a:pt x="2463" y="1903"/>
                  <a:pt x="2463" y="1914"/>
                </a:cubicBezTo>
                <a:lnTo>
                  <a:pt x="2463" y="1903"/>
                </a:lnTo>
                <a:lnTo>
                  <a:pt x="2452" y="1903"/>
                </a:lnTo>
                <a:cubicBezTo>
                  <a:pt x="2452" y="1909"/>
                  <a:pt x="2450" y="1909"/>
                  <a:pt x="2449" y="1909"/>
                </a:cubicBezTo>
                <a:cubicBezTo>
                  <a:pt x="2447" y="1909"/>
                  <a:pt x="2446" y="1909"/>
                  <a:pt x="2446" y="1914"/>
                </a:cubicBezTo>
                <a:cubicBezTo>
                  <a:pt x="2442" y="1911"/>
                  <a:pt x="2438" y="1910"/>
                  <a:pt x="2434" y="1910"/>
                </a:cubicBezTo>
                <a:cubicBezTo>
                  <a:pt x="2425" y="1910"/>
                  <a:pt x="2415" y="1914"/>
                  <a:pt x="2407" y="1914"/>
                </a:cubicBezTo>
                <a:lnTo>
                  <a:pt x="2391" y="1926"/>
                </a:lnTo>
                <a:cubicBezTo>
                  <a:pt x="2385" y="1926"/>
                  <a:pt x="2385" y="1920"/>
                  <a:pt x="2380" y="1920"/>
                </a:cubicBezTo>
                <a:lnTo>
                  <a:pt x="2363" y="1920"/>
                </a:lnTo>
                <a:lnTo>
                  <a:pt x="2363" y="1914"/>
                </a:lnTo>
                <a:cubicBezTo>
                  <a:pt x="2363" y="1914"/>
                  <a:pt x="2341" y="1903"/>
                  <a:pt x="2335" y="1903"/>
                </a:cubicBezTo>
                <a:cubicBezTo>
                  <a:pt x="2335" y="1903"/>
                  <a:pt x="2330" y="1898"/>
                  <a:pt x="2335" y="1898"/>
                </a:cubicBezTo>
                <a:lnTo>
                  <a:pt x="2297" y="1876"/>
                </a:lnTo>
                <a:lnTo>
                  <a:pt x="2302" y="1887"/>
                </a:lnTo>
                <a:cubicBezTo>
                  <a:pt x="2302" y="1888"/>
                  <a:pt x="2301" y="1889"/>
                  <a:pt x="2299" y="1889"/>
                </a:cubicBezTo>
                <a:cubicBezTo>
                  <a:pt x="2294" y="1889"/>
                  <a:pt x="2284" y="1884"/>
                  <a:pt x="2280" y="1876"/>
                </a:cubicBezTo>
                <a:cubicBezTo>
                  <a:pt x="2274" y="1876"/>
                  <a:pt x="2258" y="1870"/>
                  <a:pt x="2252" y="1865"/>
                </a:cubicBezTo>
                <a:lnTo>
                  <a:pt x="2258" y="1865"/>
                </a:lnTo>
                <a:cubicBezTo>
                  <a:pt x="2252" y="1859"/>
                  <a:pt x="2247" y="1848"/>
                  <a:pt x="2241" y="1848"/>
                </a:cubicBezTo>
                <a:cubicBezTo>
                  <a:pt x="2234" y="1848"/>
                  <a:pt x="2229" y="1846"/>
                  <a:pt x="2227" y="1846"/>
                </a:cubicBezTo>
                <a:cubicBezTo>
                  <a:pt x="2225" y="1846"/>
                  <a:pt x="2225" y="1846"/>
                  <a:pt x="2225" y="1848"/>
                </a:cubicBezTo>
                <a:cubicBezTo>
                  <a:pt x="2214" y="1843"/>
                  <a:pt x="2225" y="1843"/>
                  <a:pt x="2219" y="1843"/>
                </a:cubicBezTo>
                <a:cubicBezTo>
                  <a:pt x="2214" y="1843"/>
                  <a:pt x="2197" y="1831"/>
                  <a:pt x="2197" y="1831"/>
                </a:cubicBezTo>
                <a:cubicBezTo>
                  <a:pt x="2196" y="1832"/>
                  <a:pt x="2195" y="1832"/>
                  <a:pt x="2194" y="1832"/>
                </a:cubicBezTo>
                <a:cubicBezTo>
                  <a:pt x="2184" y="1832"/>
                  <a:pt x="2172" y="1814"/>
                  <a:pt x="2166" y="1814"/>
                </a:cubicBezTo>
                <a:cubicBezTo>
                  <a:pt x="2165" y="1814"/>
                  <a:pt x="2164" y="1814"/>
                  <a:pt x="2164" y="1815"/>
                </a:cubicBezTo>
                <a:lnTo>
                  <a:pt x="2158" y="1809"/>
                </a:lnTo>
                <a:cubicBezTo>
                  <a:pt x="2158" y="1809"/>
                  <a:pt x="2153" y="1812"/>
                  <a:pt x="2148" y="1812"/>
                </a:cubicBezTo>
                <a:cubicBezTo>
                  <a:pt x="2146" y="1812"/>
                  <a:pt x="2144" y="1811"/>
                  <a:pt x="2142" y="1809"/>
                </a:cubicBezTo>
                <a:cubicBezTo>
                  <a:pt x="2136" y="1804"/>
                  <a:pt x="2142" y="1804"/>
                  <a:pt x="2136" y="1793"/>
                </a:cubicBezTo>
                <a:lnTo>
                  <a:pt x="2131" y="1804"/>
                </a:lnTo>
                <a:cubicBezTo>
                  <a:pt x="2114" y="1787"/>
                  <a:pt x="2092" y="1782"/>
                  <a:pt x="2081" y="1765"/>
                </a:cubicBezTo>
                <a:lnTo>
                  <a:pt x="2086" y="1765"/>
                </a:lnTo>
                <a:cubicBezTo>
                  <a:pt x="2088" y="1768"/>
                  <a:pt x="2090" y="1769"/>
                  <a:pt x="2092" y="1769"/>
                </a:cubicBezTo>
                <a:cubicBezTo>
                  <a:pt x="2098" y="1769"/>
                  <a:pt x="2105" y="1764"/>
                  <a:pt x="2107" y="1764"/>
                </a:cubicBezTo>
                <a:cubicBezTo>
                  <a:pt x="2108" y="1764"/>
                  <a:pt x="2108" y="1764"/>
                  <a:pt x="2108" y="1764"/>
                </a:cubicBezTo>
                <a:lnTo>
                  <a:pt x="2108" y="1764"/>
                </a:lnTo>
                <a:cubicBezTo>
                  <a:pt x="2107" y="1763"/>
                  <a:pt x="2106" y="1762"/>
                  <a:pt x="2108" y="1759"/>
                </a:cubicBezTo>
                <a:lnTo>
                  <a:pt x="2119" y="1759"/>
                </a:lnTo>
                <a:cubicBezTo>
                  <a:pt x="2120" y="1758"/>
                  <a:pt x="2120" y="1756"/>
                  <a:pt x="2120" y="1754"/>
                </a:cubicBezTo>
                <a:lnTo>
                  <a:pt x="2142" y="1754"/>
                </a:lnTo>
                <a:cubicBezTo>
                  <a:pt x="2145" y="1753"/>
                  <a:pt x="2148" y="1752"/>
                  <a:pt x="2152" y="1752"/>
                </a:cubicBezTo>
                <a:cubicBezTo>
                  <a:pt x="2160" y="1752"/>
                  <a:pt x="2168" y="1756"/>
                  <a:pt x="2176" y="1756"/>
                </a:cubicBezTo>
                <a:cubicBezTo>
                  <a:pt x="2179" y="1756"/>
                  <a:pt x="2182" y="1755"/>
                  <a:pt x="2186" y="1754"/>
                </a:cubicBezTo>
                <a:lnTo>
                  <a:pt x="2191" y="1754"/>
                </a:lnTo>
                <a:lnTo>
                  <a:pt x="2191" y="1759"/>
                </a:lnTo>
                <a:lnTo>
                  <a:pt x="2203" y="1754"/>
                </a:lnTo>
                <a:cubicBezTo>
                  <a:pt x="2219" y="1754"/>
                  <a:pt x="2230" y="1748"/>
                  <a:pt x="2247" y="1748"/>
                </a:cubicBezTo>
                <a:cubicBezTo>
                  <a:pt x="2252" y="1743"/>
                  <a:pt x="2255" y="1743"/>
                  <a:pt x="2259" y="1743"/>
                </a:cubicBezTo>
                <a:cubicBezTo>
                  <a:pt x="2262" y="1743"/>
                  <a:pt x="2266" y="1743"/>
                  <a:pt x="2274" y="1737"/>
                </a:cubicBezTo>
                <a:lnTo>
                  <a:pt x="2280" y="1737"/>
                </a:lnTo>
                <a:cubicBezTo>
                  <a:pt x="2282" y="1736"/>
                  <a:pt x="2285" y="1735"/>
                  <a:pt x="2288" y="1735"/>
                </a:cubicBezTo>
                <a:cubicBezTo>
                  <a:pt x="2295" y="1735"/>
                  <a:pt x="2302" y="1737"/>
                  <a:pt x="2302" y="1737"/>
                </a:cubicBezTo>
                <a:cubicBezTo>
                  <a:pt x="2308" y="1737"/>
                  <a:pt x="2313" y="1732"/>
                  <a:pt x="2313" y="1732"/>
                </a:cubicBezTo>
                <a:lnTo>
                  <a:pt x="2330" y="1732"/>
                </a:lnTo>
                <a:cubicBezTo>
                  <a:pt x="2335" y="1732"/>
                  <a:pt x="2335" y="1726"/>
                  <a:pt x="2352" y="1726"/>
                </a:cubicBezTo>
                <a:cubicBezTo>
                  <a:pt x="2357" y="1726"/>
                  <a:pt x="2357" y="1721"/>
                  <a:pt x="2363" y="1721"/>
                </a:cubicBezTo>
                <a:cubicBezTo>
                  <a:pt x="2368" y="1717"/>
                  <a:pt x="2371" y="1717"/>
                  <a:pt x="2374" y="1717"/>
                </a:cubicBezTo>
                <a:cubicBezTo>
                  <a:pt x="2377" y="1717"/>
                  <a:pt x="2378" y="1718"/>
                  <a:pt x="2380" y="1718"/>
                </a:cubicBezTo>
                <a:cubicBezTo>
                  <a:pt x="2382" y="1718"/>
                  <a:pt x="2383" y="1716"/>
                  <a:pt x="2385" y="1710"/>
                </a:cubicBezTo>
                <a:lnTo>
                  <a:pt x="2396" y="1710"/>
                </a:lnTo>
                <a:cubicBezTo>
                  <a:pt x="2413" y="1704"/>
                  <a:pt x="2424" y="1704"/>
                  <a:pt x="2440" y="1699"/>
                </a:cubicBezTo>
                <a:cubicBezTo>
                  <a:pt x="2442" y="1700"/>
                  <a:pt x="2443" y="1701"/>
                  <a:pt x="2443" y="1701"/>
                </a:cubicBezTo>
                <a:cubicBezTo>
                  <a:pt x="2444" y="1701"/>
                  <a:pt x="2444" y="1699"/>
                  <a:pt x="2452" y="1699"/>
                </a:cubicBezTo>
                <a:lnTo>
                  <a:pt x="2452" y="1693"/>
                </a:lnTo>
                <a:cubicBezTo>
                  <a:pt x="2463" y="1688"/>
                  <a:pt x="2475" y="1688"/>
                  <a:pt x="2488" y="1688"/>
                </a:cubicBezTo>
                <a:cubicBezTo>
                  <a:pt x="2500" y="1688"/>
                  <a:pt x="2512" y="1688"/>
                  <a:pt x="2524" y="1682"/>
                </a:cubicBezTo>
                <a:lnTo>
                  <a:pt x="2524" y="1693"/>
                </a:lnTo>
                <a:lnTo>
                  <a:pt x="2529" y="1682"/>
                </a:lnTo>
                <a:lnTo>
                  <a:pt x="2551" y="1682"/>
                </a:lnTo>
                <a:lnTo>
                  <a:pt x="2607" y="1676"/>
                </a:lnTo>
                <a:lnTo>
                  <a:pt x="2601" y="1616"/>
                </a:lnTo>
                <a:cubicBezTo>
                  <a:pt x="2601" y="1593"/>
                  <a:pt x="2590" y="1571"/>
                  <a:pt x="2590" y="1560"/>
                </a:cubicBezTo>
                <a:lnTo>
                  <a:pt x="2590" y="1555"/>
                </a:lnTo>
                <a:lnTo>
                  <a:pt x="2557" y="1483"/>
                </a:lnTo>
                <a:lnTo>
                  <a:pt x="2529" y="1505"/>
                </a:lnTo>
                <a:cubicBezTo>
                  <a:pt x="2524" y="1505"/>
                  <a:pt x="2518" y="1510"/>
                  <a:pt x="2507" y="1510"/>
                </a:cubicBezTo>
                <a:cubicBezTo>
                  <a:pt x="2496" y="1516"/>
                  <a:pt x="2474" y="1516"/>
                  <a:pt x="2452" y="1527"/>
                </a:cubicBezTo>
                <a:lnTo>
                  <a:pt x="2452" y="1516"/>
                </a:lnTo>
                <a:cubicBezTo>
                  <a:pt x="2450" y="1520"/>
                  <a:pt x="2448" y="1521"/>
                  <a:pt x="2446" y="1521"/>
                </a:cubicBezTo>
                <a:cubicBezTo>
                  <a:pt x="2445" y="1521"/>
                  <a:pt x="2444" y="1520"/>
                  <a:pt x="2443" y="1520"/>
                </a:cubicBezTo>
                <a:lnTo>
                  <a:pt x="2443" y="1520"/>
                </a:lnTo>
                <a:cubicBezTo>
                  <a:pt x="2442" y="1521"/>
                  <a:pt x="2442" y="1521"/>
                  <a:pt x="2441" y="1521"/>
                </a:cubicBezTo>
                <a:cubicBezTo>
                  <a:pt x="2437" y="1521"/>
                  <a:pt x="2435" y="1516"/>
                  <a:pt x="2435" y="1516"/>
                </a:cubicBezTo>
                <a:lnTo>
                  <a:pt x="2424" y="1527"/>
                </a:lnTo>
                <a:lnTo>
                  <a:pt x="2418" y="1516"/>
                </a:lnTo>
                <a:cubicBezTo>
                  <a:pt x="2418" y="1516"/>
                  <a:pt x="2407" y="1527"/>
                  <a:pt x="2407" y="1533"/>
                </a:cubicBezTo>
                <a:cubicBezTo>
                  <a:pt x="2407" y="1533"/>
                  <a:pt x="2396" y="1533"/>
                  <a:pt x="2407" y="1527"/>
                </a:cubicBezTo>
                <a:lnTo>
                  <a:pt x="2407" y="1527"/>
                </a:lnTo>
                <a:lnTo>
                  <a:pt x="2369" y="1533"/>
                </a:lnTo>
                <a:lnTo>
                  <a:pt x="2380" y="1533"/>
                </a:lnTo>
                <a:cubicBezTo>
                  <a:pt x="2380" y="1538"/>
                  <a:pt x="2369" y="1538"/>
                  <a:pt x="2363" y="1538"/>
                </a:cubicBezTo>
                <a:cubicBezTo>
                  <a:pt x="2369" y="1533"/>
                  <a:pt x="2363" y="1533"/>
                  <a:pt x="2357" y="1533"/>
                </a:cubicBezTo>
                <a:cubicBezTo>
                  <a:pt x="2352" y="1533"/>
                  <a:pt x="2363" y="1533"/>
                  <a:pt x="2357" y="1538"/>
                </a:cubicBezTo>
                <a:cubicBezTo>
                  <a:pt x="2352" y="1544"/>
                  <a:pt x="2341" y="1544"/>
                  <a:pt x="2335" y="1544"/>
                </a:cubicBezTo>
                <a:cubicBezTo>
                  <a:pt x="2332" y="1544"/>
                  <a:pt x="2328" y="1541"/>
                  <a:pt x="2323" y="1541"/>
                </a:cubicBezTo>
                <a:cubicBezTo>
                  <a:pt x="2320" y="1541"/>
                  <a:pt x="2317" y="1542"/>
                  <a:pt x="2313" y="1544"/>
                </a:cubicBezTo>
                <a:cubicBezTo>
                  <a:pt x="2310" y="1549"/>
                  <a:pt x="2308" y="1549"/>
                  <a:pt x="2306" y="1549"/>
                </a:cubicBezTo>
                <a:cubicBezTo>
                  <a:pt x="2305" y="1549"/>
                  <a:pt x="2305" y="1549"/>
                  <a:pt x="2308" y="1555"/>
                </a:cubicBezTo>
                <a:cubicBezTo>
                  <a:pt x="2302" y="1555"/>
                  <a:pt x="2302" y="1544"/>
                  <a:pt x="2302" y="1544"/>
                </a:cubicBezTo>
                <a:cubicBezTo>
                  <a:pt x="2299" y="1549"/>
                  <a:pt x="2295" y="1552"/>
                  <a:pt x="2291" y="1552"/>
                </a:cubicBezTo>
                <a:cubicBezTo>
                  <a:pt x="2287" y="1552"/>
                  <a:pt x="2283" y="1549"/>
                  <a:pt x="2280" y="1544"/>
                </a:cubicBezTo>
                <a:cubicBezTo>
                  <a:pt x="2280" y="1550"/>
                  <a:pt x="2276" y="1552"/>
                  <a:pt x="2271" y="1552"/>
                </a:cubicBezTo>
                <a:cubicBezTo>
                  <a:pt x="2267" y="1552"/>
                  <a:pt x="2262" y="1551"/>
                  <a:pt x="2258" y="1551"/>
                </a:cubicBezTo>
                <a:cubicBezTo>
                  <a:pt x="2255" y="1551"/>
                  <a:pt x="2252" y="1551"/>
                  <a:pt x="2252" y="1555"/>
                </a:cubicBezTo>
                <a:lnTo>
                  <a:pt x="2247" y="1555"/>
                </a:lnTo>
                <a:cubicBezTo>
                  <a:pt x="2247" y="1555"/>
                  <a:pt x="2247" y="1560"/>
                  <a:pt x="2241" y="1560"/>
                </a:cubicBezTo>
                <a:cubicBezTo>
                  <a:pt x="2230" y="1560"/>
                  <a:pt x="2230" y="1555"/>
                  <a:pt x="2230" y="1555"/>
                </a:cubicBezTo>
                <a:lnTo>
                  <a:pt x="2230" y="1560"/>
                </a:lnTo>
                <a:cubicBezTo>
                  <a:pt x="2204" y="1560"/>
                  <a:pt x="2174" y="1567"/>
                  <a:pt x="2140" y="1567"/>
                </a:cubicBezTo>
                <a:cubicBezTo>
                  <a:pt x="2131" y="1567"/>
                  <a:pt x="2123" y="1567"/>
                  <a:pt x="2114" y="1566"/>
                </a:cubicBezTo>
                <a:cubicBezTo>
                  <a:pt x="2103" y="1571"/>
                  <a:pt x="2081" y="1582"/>
                  <a:pt x="2059" y="1582"/>
                </a:cubicBezTo>
                <a:lnTo>
                  <a:pt x="2053" y="1582"/>
                </a:lnTo>
                <a:cubicBezTo>
                  <a:pt x="2048" y="1582"/>
                  <a:pt x="2048" y="1588"/>
                  <a:pt x="2037" y="1588"/>
                </a:cubicBezTo>
                <a:cubicBezTo>
                  <a:pt x="2020" y="1588"/>
                  <a:pt x="1992" y="1588"/>
                  <a:pt x="1965" y="1593"/>
                </a:cubicBezTo>
                <a:cubicBezTo>
                  <a:pt x="1960" y="1598"/>
                  <a:pt x="1957" y="1600"/>
                  <a:pt x="1954" y="1600"/>
                </a:cubicBezTo>
                <a:cubicBezTo>
                  <a:pt x="1948" y="1600"/>
                  <a:pt x="1946" y="1593"/>
                  <a:pt x="1940" y="1593"/>
                </a:cubicBezTo>
                <a:cubicBezTo>
                  <a:pt x="1939" y="1593"/>
                  <a:pt x="1938" y="1593"/>
                  <a:pt x="1937" y="1593"/>
                </a:cubicBezTo>
                <a:lnTo>
                  <a:pt x="1937" y="1588"/>
                </a:lnTo>
                <a:cubicBezTo>
                  <a:pt x="1920" y="1593"/>
                  <a:pt x="1909" y="1593"/>
                  <a:pt x="1893" y="1610"/>
                </a:cubicBezTo>
                <a:cubicBezTo>
                  <a:pt x="1893" y="1606"/>
                  <a:pt x="1891" y="1605"/>
                  <a:pt x="1890" y="1605"/>
                </a:cubicBezTo>
                <a:cubicBezTo>
                  <a:pt x="1887" y="1605"/>
                  <a:pt x="1882" y="1610"/>
                  <a:pt x="1882" y="1610"/>
                </a:cubicBezTo>
                <a:lnTo>
                  <a:pt x="1882" y="1616"/>
                </a:lnTo>
                <a:cubicBezTo>
                  <a:pt x="1859" y="1599"/>
                  <a:pt x="1837" y="1588"/>
                  <a:pt x="1815" y="1582"/>
                </a:cubicBezTo>
                <a:cubicBezTo>
                  <a:pt x="1788" y="1582"/>
                  <a:pt x="1810" y="1566"/>
                  <a:pt x="1782" y="1560"/>
                </a:cubicBezTo>
                <a:lnTo>
                  <a:pt x="1788" y="1560"/>
                </a:lnTo>
                <a:cubicBezTo>
                  <a:pt x="1771" y="1555"/>
                  <a:pt x="1754" y="1544"/>
                  <a:pt x="1727" y="1538"/>
                </a:cubicBezTo>
                <a:cubicBezTo>
                  <a:pt x="1732" y="1533"/>
                  <a:pt x="1716" y="1533"/>
                  <a:pt x="1721" y="1527"/>
                </a:cubicBezTo>
                <a:lnTo>
                  <a:pt x="1716" y="1527"/>
                </a:lnTo>
                <a:lnTo>
                  <a:pt x="1699" y="1510"/>
                </a:lnTo>
                <a:lnTo>
                  <a:pt x="1688" y="1510"/>
                </a:lnTo>
                <a:lnTo>
                  <a:pt x="1688" y="1505"/>
                </a:lnTo>
                <a:cubicBezTo>
                  <a:pt x="1671" y="1499"/>
                  <a:pt x="1644" y="1483"/>
                  <a:pt x="1644" y="1477"/>
                </a:cubicBezTo>
                <a:cubicBezTo>
                  <a:pt x="1610" y="1461"/>
                  <a:pt x="1561" y="1433"/>
                  <a:pt x="1522" y="1416"/>
                </a:cubicBezTo>
                <a:cubicBezTo>
                  <a:pt x="1511" y="1416"/>
                  <a:pt x="1500" y="1405"/>
                  <a:pt x="1494" y="1400"/>
                </a:cubicBezTo>
                <a:lnTo>
                  <a:pt x="1505" y="1394"/>
                </a:lnTo>
                <a:lnTo>
                  <a:pt x="1505" y="1400"/>
                </a:lnTo>
                <a:lnTo>
                  <a:pt x="1527" y="1378"/>
                </a:lnTo>
                <a:cubicBezTo>
                  <a:pt x="1539" y="1372"/>
                  <a:pt x="1561" y="1361"/>
                  <a:pt x="1577" y="1344"/>
                </a:cubicBezTo>
                <a:cubicBezTo>
                  <a:pt x="1588" y="1333"/>
                  <a:pt x="1594" y="1339"/>
                  <a:pt x="1610" y="1322"/>
                </a:cubicBezTo>
                <a:lnTo>
                  <a:pt x="1622" y="1317"/>
                </a:lnTo>
                <a:lnTo>
                  <a:pt x="1622" y="1322"/>
                </a:lnTo>
                <a:cubicBezTo>
                  <a:pt x="1633" y="1317"/>
                  <a:pt x="1649" y="1311"/>
                  <a:pt x="1644" y="1311"/>
                </a:cubicBezTo>
                <a:lnTo>
                  <a:pt x="1660" y="1295"/>
                </a:lnTo>
                <a:cubicBezTo>
                  <a:pt x="1666" y="1292"/>
                  <a:pt x="1667" y="1292"/>
                  <a:pt x="1668" y="1292"/>
                </a:cubicBezTo>
                <a:cubicBezTo>
                  <a:pt x="1669" y="1292"/>
                  <a:pt x="1669" y="1292"/>
                  <a:pt x="1671" y="1289"/>
                </a:cubicBezTo>
                <a:cubicBezTo>
                  <a:pt x="1677" y="1284"/>
                  <a:pt x="1677" y="1278"/>
                  <a:pt x="1693" y="1267"/>
                </a:cubicBezTo>
                <a:cubicBezTo>
                  <a:pt x="1699" y="1261"/>
                  <a:pt x="1705" y="1261"/>
                  <a:pt x="1716" y="1256"/>
                </a:cubicBezTo>
                <a:cubicBezTo>
                  <a:pt x="1727" y="1239"/>
                  <a:pt x="1732" y="1250"/>
                  <a:pt x="1743" y="1234"/>
                </a:cubicBezTo>
                <a:cubicBezTo>
                  <a:pt x="1748" y="1234"/>
                  <a:pt x="1756" y="1227"/>
                  <a:pt x="1759" y="1227"/>
                </a:cubicBezTo>
                <a:cubicBezTo>
                  <a:pt x="1759" y="1227"/>
                  <a:pt x="1760" y="1227"/>
                  <a:pt x="1760" y="1228"/>
                </a:cubicBezTo>
                <a:cubicBezTo>
                  <a:pt x="1782" y="1212"/>
                  <a:pt x="1788" y="1201"/>
                  <a:pt x="1810" y="1195"/>
                </a:cubicBezTo>
                <a:cubicBezTo>
                  <a:pt x="1811" y="1197"/>
                  <a:pt x="1812" y="1197"/>
                  <a:pt x="1813" y="1197"/>
                </a:cubicBezTo>
                <a:cubicBezTo>
                  <a:pt x="1816" y="1197"/>
                  <a:pt x="1818" y="1192"/>
                  <a:pt x="1826" y="1184"/>
                </a:cubicBezTo>
                <a:cubicBezTo>
                  <a:pt x="1854" y="1173"/>
                  <a:pt x="1882" y="1156"/>
                  <a:pt x="1909" y="1140"/>
                </a:cubicBezTo>
                <a:lnTo>
                  <a:pt x="1909" y="1129"/>
                </a:lnTo>
                <a:cubicBezTo>
                  <a:pt x="1915" y="1123"/>
                  <a:pt x="1926" y="1118"/>
                  <a:pt x="1937" y="1112"/>
                </a:cubicBezTo>
                <a:lnTo>
                  <a:pt x="1937" y="1118"/>
                </a:lnTo>
                <a:cubicBezTo>
                  <a:pt x="1940" y="1118"/>
                  <a:pt x="1947" y="1116"/>
                  <a:pt x="1951" y="1116"/>
                </a:cubicBezTo>
                <a:cubicBezTo>
                  <a:pt x="1956" y="1116"/>
                  <a:pt x="1959" y="1118"/>
                  <a:pt x="1954" y="1123"/>
                </a:cubicBezTo>
                <a:lnTo>
                  <a:pt x="1992" y="1123"/>
                </a:lnTo>
                <a:cubicBezTo>
                  <a:pt x="1976" y="1129"/>
                  <a:pt x="2003" y="1129"/>
                  <a:pt x="1992" y="1129"/>
                </a:cubicBezTo>
                <a:lnTo>
                  <a:pt x="2003" y="1129"/>
                </a:lnTo>
                <a:cubicBezTo>
                  <a:pt x="2009" y="1129"/>
                  <a:pt x="2003" y="1140"/>
                  <a:pt x="1998" y="1140"/>
                </a:cubicBezTo>
                <a:lnTo>
                  <a:pt x="2009" y="1140"/>
                </a:lnTo>
                <a:cubicBezTo>
                  <a:pt x="2020" y="1145"/>
                  <a:pt x="2009" y="1145"/>
                  <a:pt x="2020" y="1145"/>
                </a:cubicBezTo>
                <a:lnTo>
                  <a:pt x="2020" y="1140"/>
                </a:lnTo>
                <a:lnTo>
                  <a:pt x="2037" y="1140"/>
                </a:lnTo>
                <a:cubicBezTo>
                  <a:pt x="2031" y="1140"/>
                  <a:pt x="2048" y="1140"/>
                  <a:pt x="2037" y="1145"/>
                </a:cubicBezTo>
                <a:lnTo>
                  <a:pt x="2053" y="1145"/>
                </a:lnTo>
                <a:lnTo>
                  <a:pt x="2053" y="1140"/>
                </a:lnTo>
                <a:cubicBezTo>
                  <a:pt x="2064" y="1140"/>
                  <a:pt x="2053" y="1145"/>
                  <a:pt x="2059" y="1145"/>
                </a:cubicBezTo>
                <a:lnTo>
                  <a:pt x="2059" y="1140"/>
                </a:lnTo>
                <a:cubicBezTo>
                  <a:pt x="2067" y="1142"/>
                  <a:pt x="2074" y="1142"/>
                  <a:pt x="2079" y="1142"/>
                </a:cubicBezTo>
                <a:cubicBezTo>
                  <a:pt x="2085" y="1142"/>
                  <a:pt x="2089" y="1142"/>
                  <a:pt x="2092" y="1145"/>
                </a:cubicBezTo>
                <a:cubicBezTo>
                  <a:pt x="2086" y="1145"/>
                  <a:pt x="2086" y="1151"/>
                  <a:pt x="2086" y="1151"/>
                </a:cubicBezTo>
                <a:lnTo>
                  <a:pt x="2120" y="1151"/>
                </a:lnTo>
                <a:cubicBezTo>
                  <a:pt x="2120" y="1156"/>
                  <a:pt x="2131" y="1156"/>
                  <a:pt x="2136" y="1167"/>
                </a:cubicBezTo>
                <a:lnTo>
                  <a:pt x="2147" y="1167"/>
                </a:lnTo>
                <a:cubicBezTo>
                  <a:pt x="2158" y="1167"/>
                  <a:pt x="2169" y="1167"/>
                  <a:pt x="2169" y="1173"/>
                </a:cubicBezTo>
                <a:lnTo>
                  <a:pt x="2175" y="1173"/>
                </a:lnTo>
                <a:lnTo>
                  <a:pt x="2175" y="1167"/>
                </a:lnTo>
                <a:cubicBezTo>
                  <a:pt x="2183" y="1170"/>
                  <a:pt x="2189" y="1170"/>
                  <a:pt x="2194" y="1170"/>
                </a:cubicBezTo>
                <a:cubicBezTo>
                  <a:pt x="2200" y="1170"/>
                  <a:pt x="2205" y="1170"/>
                  <a:pt x="2214" y="1173"/>
                </a:cubicBezTo>
                <a:lnTo>
                  <a:pt x="2219" y="1173"/>
                </a:lnTo>
                <a:lnTo>
                  <a:pt x="2219" y="1178"/>
                </a:lnTo>
                <a:lnTo>
                  <a:pt x="2252" y="1178"/>
                </a:lnTo>
                <a:cubicBezTo>
                  <a:pt x="2250" y="1181"/>
                  <a:pt x="2251" y="1181"/>
                  <a:pt x="2253" y="1181"/>
                </a:cubicBezTo>
                <a:cubicBezTo>
                  <a:pt x="2255" y="1181"/>
                  <a:pt x="2257" y="1181"/>
                  <a:pt x="2258" y="1183"/>
                </a:cubicBezTo>
                <a:lnTo>
                  <a:pt x="2258" y="1183"/>
                </a:lnTo>
                <a:cubicBezTo>
                  <a:pt x="2258" y="1182"/>
                  <a:pt x="2258" y="1181"/>
                  <a:pt x="2258" y="1178"/>
                </a:cubicBezTo>
                <a:cubicBezTo>
                  <a:pt x="2264" y="1178"/>
                  <a:pt x="2267" y="1180"/>
                  <a:pt x="2269" y="1182"/>
                </a:cubicBezTo>
                <a:lnTo>
                  <a:pt x="2269" y="1182"/>
                </a:lnTo>
                <a:cubicBezTo>
                  <a:pt x="2270" y="1180"/>
                  <a:pt x="2271" y="1178"/>
                  <a:pt x="2274" y="1178"/>
                </a:cubicBezTo>
                <a:lnTo>
                  <a:pt x="2297" y="1178"/>
                </a:lnTo>
                <a:cubicBezTo>
                  <a:pt x="2302" y="1178"/>
                  <a:pt x="2297" y="1184"/>
                  <a:pt x="2297" y="1184"/>
                </a:cubicBezTo>
                <a:lnTo>
                  <a:pt x="2324" y="1184"/>
                </a:lnTo>
                <a:lnTo>
                  <a:pt x="2330" y="1195"/>
                </a:lnTo>
                <a:lnTo>
                  <a:pt x="2341" y="1195"/>
                </a:lnTo>
                <a:cubicBezTo>
                  <a:pt x="2357" y="1195"/>
                  <a:pt x="2357" y="1201"/>
                  <a:pt x="2369" y="1201"/>
                </a:cubicBezTo>
                <a:cubicBezTo>
                  <a:pt x="2372" y="1199"/>
                  <a:pt x="2375" y="1199"/>
                  <a:pt x="2376" y="1199"/>
                </a:cubicBezTo>
                <a:cubicBezTo>
                  <a:pt x="2382" y="1199"/>
                  <a:pt x="2382" y="1202"/>
                  <a:pt x="2386" y="1202"/>
                </a:cubicBezTo>
                <a:cubicBezTo>
                  <a:pt x="2387" y="1202"/>
                  <a:pt x="2388" y="1202"/>
                  <a:pt x="2391" y="1201"/>
                </a:cubicBezTo>
                <a:lnTo>
                  <a:pt x="2391" y="1206"/>
                </a:lnTo>
                <a:lnTo>
                  <a:pt x="2396" y="1206"/>
                </a:lnTo>
                <a:lnTo>
                  <a:pt x="2396" y="1212"/>
                </a:lnTo>
                <a:lnTo>
                  <a:pt x="2407" y="1206"/>
                </a:lnTo>
                <a:lnTo>
                  <a:pt x="2407" y="1212"/>
                </a:lnTo>
                <a:cubicBezTo>
                  <a:pt x="2413" y="1223"/>
                  <a:pt x="2418" y="1223"/>
                  <a:pt x="2424" y="1228"/>
                </a:cubicBezTo>
                <a:lnTo>
                  <a:pt x="2424" y="1223"/>
                </a:lnTo>
                <a:cubicBezTo>
                  <a:pt x="2429" y="1220"/>
                  <a:pt x="2435" y="1219"/>
                  <a:pt x="2441" y="1219"/>
                </a:cubicBezTo>
                <a:cubicBezTo>
                  <a:pt x="2460" y="1219"/>
                  <a:pt x="2479" y="1228"/>
                  <a:pt x="2496" y="1228"/>
                </a:cubicBezTo>
                <a:lnTo>
                  <a:pt x="2546" y="1228"/>
                </a:lnTo>
                <a:lnTo>
                  <a:pt x="2546" y="1195"/>
                </a:lnTo>
                <a:lnTo>
                  <a:pt x="2546" y="1184"/>
                </a:lnTo>
                <a:lnTo>
                  <a:pt x="2551" y="1184"/>
                </a:lnTo>
                <a:lnTo>
                  <a:pt x="2546" y="1173"/>
                </a:lnTo>
                <a:cubicBezTo>
                  <a:pt x="2547" y="1172"/>
                  <a:pt x="2548" y="1171"/>
                  <a:pt x="2548" y="1171"/>
                </a:cubicBezTo>
                <a:cubicBezTo>
                  <a:pt x="2550" y="1171"/>
                  <a:pt x="2551" y="1175"/>
                  <a:pt x="2551" y="1175"/>
                </a:cubicBezTo>
                <a:cubicBezTo>
                  <a:pt x="2551" y="1175"/>
                  <a:pt x="2551" y="1174"/>
                  <a:pt x="2551" y="1173"/>
                </a:cubicBezTo>
                <a:cubicBezTo>
                  <a:pt x="2551" y="1156"/>
                  <a:pt x="2546" y="1167"/>
                  <a:pt x="2546" y="1151"/>
                </a:cubicBezTo>
                <a:cubicBezTo>
                  <a:pt x="2547" y="1149"/>
                  <a:pt x="2548" y="1148"/>
                  <a:pt x="2548" y="1148"/>
                </a:cubicBezTo>
                <a:lnTo>
                  <a:pt x="2548" y="1148"/>
                </a:lnTo>
                <a:cubicBezTo>
                  <a:pt x="2549" y="1148"/>
                  <a:pt x="2547" y="1152"/>
                  <a:pt x="2551" y="1156"/>
                </a:cubicBezTo>
                <a:lnTo>
                  <a:pt x="2551" y="1123"/>
                </a:lnTo>
                <a:lnTo>
                  <a:pt x="2557" y="1090"/>
                </a:lnTo>
                <a:lnTo>
                  <a:pt x="2518" y="1084"/>
                </a:lnTo>
                <a:lnTo>
                  <a:pt x="2474" y="1084"/>
                </a:lnTo>
                <a:lnTo>
                  <a:pt x="2479" y="1073"/>
                </a:lnTo>
                <a:cubicBezTo>
                  <a:pt x="2474" y="1073"/>
                  <a:pt x="2463" y="1073"/>
                  <a:pt x="2463" y="1068"/>
                </a:cubicBezTo>
                <a:cubicBezTo>
                  <a:pt x="2463" y="1068"/>
                  <a:pt x="2463" y="1073"/>
                  <a:pt x="2452" y="1073"/>
                </a:cubicBezTo>
                <a:cubicBezTo>
                  <a:pt x="2452" y="1071"/>
                  <a:pt x="2450" y="1071"/>
                  <a:pt x="2448" y="1071"/>
                </a:cubicBezTo>
                <a:cubicBezTo>
                  <a:pt x="2444" y="1071"/>
                  <a:pt x="2435" y="1073"/>
                  <a:pt x="2424" y="1073"/>
                </a:cubicBezTo>
                <a:lnTo>
                  <a:pt x="2396" y="1073"/>
                </a:lnTo>
                <a:cubicBezTo>
                  <a:pt x="2396" y="1071"/>
                  <a:pt x="2392" y="1071"/>
                  <a:pt x="2388" y="1071"/>
                </a:cubicBezTo>
                <a:cubicBezTo>
                  <a:pt x="2384" y="1071"/>
                  <a:pt x="2380" y="1071"/>
                  <a:pt x="2380" y="1068"/>
                </a:cubicBezTo>
                <a:cubicBezTo>
                  <a:pt x="2369" y="1068"/>
                  <a:pt x="2385" y="1073"/>
                  <a:pt x="2369" y="1073"/>
                </a:cubicBezTo>
                <a:cubicBezTo>
                  <a:pt x="2369" y="1073"/>
                  <a:pt x="2363" y="1073"/>
                  <a:pt x="2363" y="1068"/>
                </a:cubicBezTo>
                <a:lnTo>
                  <a:pt x="2357" y="1068"/>
                </a:lnTo>
                <a:lnTo>
                  <a:pt x="2363" y="1062"/>
                </a:lnTo>
                <a:cubicBezTo>
                  <a:pt x="2357" y="1062"/>
                  <a:pt x="2352" y="1068"/>
                  <a:pt x="2352" y="1068"/>
                </a:cubicBezTo>
                <a:cubicBezTo>
                  <a:pt x="2341" y="1068"/>
                  <a:pt x="2335" y="1068"/>
                  <a:pt x="2335" y="1062"/>
                </a:cubicBezTo>
                <a:cubicBezTo>
                  <a:pt x="2327" y="1062"/>
                  <a:pt x="2316" y="1053"/>
                  <a:pt x="2306" y="1053"/>
                </a:cubicBezTo>
                <a:cubicBezTo>
                  <a:pt x="2302" y="1053"/>
                  <a:pt x="2299" y="1054"/>
                  <a:pt x="2297" y="1057"/>
                </a:cubicBezTo>
                <a:lnTo>
                  <a:pt x="2286" y="1057"/>
                </a:lnTo>
                <a:lnTo>
                  <a:pt x="2269" y="1062"/>
                </a:lnTo>
                <a:lnTo>
                  <a:pt x="2225" y="1062"/>
                </a:lnTo>
                <a:cubicBezTo>
                  <a:pt x="2217" y="1062"/>
                  <a:pt x="2215" y="1060"/>
                  <a:pt x="2209" y="1060"/>
                </a:cubicBezTo>
                <a:cubicBezTo>
                  <a:pt x="2206" y="1060"/>
                  <a:pt x="2203" y="1060"/>
                  <a:pt x="2197" y="1062"/>
                </a:cubicBezTo>
                <a:lnTo>
                  <a:pt x="2191" y="1062"/>
                </a:lnTo>
                <a:cubicBezTo>
                  <a:pt x="2190" y="1063"/>
                  <a:pt x="2189" y="1064"/>
                  <a:pt x="2187" y="1064"/>
                </a:cubicBezTo>
                <a:cubicBezTo>
                  <a:pt x="2180" y="1064"/>
                  <a:pt x="2170" y="1057"/>
                  <a:pt x="2175" y="1057"/>
                </a:cubicBezTo>
                <a:lnTo>
                  <a:pt x="2175" y="1057"/>
                </a:lnTo>
                <a:cubicBezTo>
                  <a:pt x="2169" y="1057"/>
                  <a:pt x="2164" y="1062"/>
                  <a:pt x="2164" y="1062"/>
                </a:cubicBezTo>
                <a:cubicBezTo>
                  <a:pt x="2147" y="1062"/>
                  <a:pt x="2164" y="1062"/>
                  <a:pt x="2158" y="1057"/>
                </a:cubicBezTo>
                <a:lnTo>
                  <a:pt x="2120" y="1057"/>
                </a:lnTo>
                <a:cubicBezTo>
                  <a:pt x="2118" y="1058"/>
                  <a:pt x="2116" y="1058"/>
                  <a:pt x="2115" y="1058"/>
                </a:cubicBezTo>
                <a:cubicBezTo>
                  <a:pt x="2110" y="1058"/>
                  <a:pt x="2109" y="1053"/>
                  <a:pt x="2106" y="1053"/>
                </a:cubicBezTo>
                <a:cubicBezTo>
                  <a:pt x="2105" y="1053"/>
                  <a:pt x="2104" y="1054"/>
                  <a:pt x="2103" y="1057"/>
                </a:cubicBezTo>
                <a:cubicBezTo>
                  <a:pt x="2092" y="1057"/>
                  <a:pt x="2086" y="1057"/>
                  <a:pt x="2086" y="1046"/>
                </a:cubicBezTo>
                <a:lnTo>
                  <a:pt x="2059" y="1046"/>
                </a:lnTo>
                <a:cubicBezTo>
                  <a:pt x="2075" y="1035"/>
                  <a:pt x="2081" y="1040"/>
                  <a:pt x="2086" y="1029"/>
                </a:cubicBezTo>
                <a:lnTo>
                  <a:pt x="2103" y="1018"/>
                </a:lnTo>
                <a:lnTo>
                  <a:pt x="2103" y="1029"/>
                </a:lnTo>
                <a:cubicBezTo>
                  <a:pt x="2108" y="1018"/>
                  <a:pt x="2131" y="1012"/>
                  <a:pt x="2120" y="1012"/>
                </a:cubicBezTo>
                <a:lnTo>
                  <a:pt x="2136" y="1001"/>
                </a:lnTo>
                <a:cubicBezTo>
                  <a:pt x="2142" y="996"/>
                  <a:pt x="2143" y="996"/>
                  <a:pt x="2144" y="996"/>
                </a:cubicBezTo>
                <a:cubicBezTo>
                  <a:pt x="2144" y="996"/>
                  <a:pt x="2144" y="996"/>
                  <a:pt x="2147" y="990"/>
                </a:cubicBezTo>
                <a:cubicBezTo>
                  <a:pt x="2158" y="985"/>
                  <a:pt x="2158" y="979"/>
                  <a:pt x="2169" y="974"/>
                </a:cubicBezTo>
                <a:cubicBezTo>
                  <a:pt x="2175" y="963"/>
                  <a:pt x="2186" y="963"/>
                  <a:pt x="2191" y="957"/>
                </a:cubicBezTo>
                <a:cubicBezTo>
                  <a:pt x="2203" y="946"/>
                  <a:pt x="2214" y="952"/>
                  <a:pt x="2219" y="935"/>
                </a:cubicBezTo>
                <a:cubicBezTo>
                  <a:pt x="2224" y="935"/>
                  <a:pt x="2235" y="928"/>
                  <a:pt x="2240" y="928"/>
                </a:cubicBezTo>
                <a:cubicBezTo>
                  <a:pt x="2241" y="928"/>
                  <a:pt x="2241" y="928"/>
                  <a:pt x="2241" y="929"/>
                </a:cubicBezTo>
                <a:cubicBezTo>
                  <a:pt x="2258" y="918"/>
                  <a:pt x="2269" y="902"/>
                  <a:pt x="2286" y="896"/>
                </a:cubicBezTo>
                <a:cubicBezTo>
                  <a:pt x="2289" y="898"/>
                  <a:pt x="2291" y="899"/>
                  <a:pt x="2293" y="899"/>
                </a:cubicBezTo>
                <a:cubicBezTo>
                  <a:pt x="2297" y="899"/>
                  <a:pt x="2298" y="895"/>
                  <a:pt x="2302" y="891"/>
                </a:cubicBezTo>
                <a:cubicBezTo>
                  <a:pt x="2313" y="874"/>
                  <a:pt x="2335" y="869"/>
                  <a:pt x="2357" y="863"/>
                </a:cubicBezTo>
                <a:cubicBezTo>
                  <a:pt x="2369" y="869"/>
                  <a:pt x="2385" y="874"/>
                  <a:pt x="2413" y="880"/>
                </a:cubicBezTo>
                <a:cubicBezTo>
                  <a:pt x="2419" y="881"/>
                  <a:pt x="2425" y="882"/>
                  <a:pt x="2431" y="882"/>
                </a:cubicBezTo>
                <a:cubicBezTo>
                  <a:pt x="2466" y="882"/>
                  <a:pt x="2501" y="859"/>
                  <a:pt x="2501" y="835"/>
                </a:cubicBezTo>
                <a:lnTo>
                  <a:pt x="2501" y="819"/>
                </a:lnTo>
                <a:cubicBezTo>
                  <a:pt x="2501" y="819"/>
                  <a:pt x="2496" y="819"/>
                  <a:pt x="2496" y="813"/>
                </a:cubicBezTo>
                <a:cubicBezTo>
                  <a:pt x="2495" y="813"/>
                  <a:pt x="2495" y="812"/>
                  <a:pt x="2495" y="812"/>
                </a:cubicBezTo>
                <a:lnTo>
                  <a:pt x="2495" y="812"/>
                </a:lnTo>
                <a:cubicBezTo>
                  <a:pt x="2498" y="811"/>
                  <a:pt x="2501" y="808"/>
                  <a:pt x="2501" y="808"/>
                </a:cubicBezTo>
                <a:cubicBezTo>
                  <a:pt x="2507" y="797"/>
                  <a:pt x="2518" y="797"/>
                  <a:pt x="2524" y="791"/>
                </a:cubicBezTo>
                <a:cubicBezTo>
                  <a:pt x="2524" y="791"/>
                  <a:pt x="2529" y="791"/>
                  <a:pt x="2529" y="797"/>
                </a:cubicBezTo>
                <a:lnTo>
                  <a:pt x="2529" y="791"/>
                </a:lnTo>
                <a:lnTo>
                  <a:pt x="2535" y="791"/>
                </a:lnTo>
                <a:cubicBezTo>
                  <a:pt x="2535" y="791"/>
                  <a:pt x="2531" y="784"/>
                  <a:pt x="2538" y="784"/>
                </a:cubicBezTo>
                <a:cubicBezTo>
                  <a:pt x="2540" y="784"/>
                  <a:pt x="2542" y="784"/>
                  <a:pt x="2546" y="786"/>
                </a:cubicBezTo>
                <a:lnTo>
                  <a:pt x="2546" y="780"/>
                </a:lnTo>
                <a:cubicBezTo>
                  <a:pt x="2546" y="783"/>
                  <a:pt x="2547" y="783"/>
                  <a:pt x="2548" y="783"/>
                </a:cubicBezTo>
                <a:cubicBezTo>
                  <a:pt x="2550" y="783"/>
                  <a:pt x="2551" y="783"/>
                  <a:pt x="2551" y="786"/>
                </a:cubicBezTo>
                <a:lnTo>
                  <a:pt x="2551" y="780"/>
                </a:lnTo>
                <a:cubicBezTo>
                  <a:pt x="2551" y="780"/>
                  <a:pt x="2557" y="780"/>
                  <a:pt x="2557" y="786"/>
                </a:cubicBezTo>
                <a:lnTo>
                  <a:pt x="2562" y="786"/>
                </a:lnTo>
                <a:lnTo>
                  <a:pt x="2562" y="780"/>
                </a:lnTo>
                <a:cubicBezTo>
                  <a:pt x="2562" y="776"/>
                  <a:pt x="2563" y="775"/>
                  <a:pt x="2565" y="775"/>
                </a:cubicBezTo>
                <a:cubicBezTo>
                  <a:pt x="2566" y="775"/>
                  <a:pt x="2567" y="775"/>
                  <a:pt x="2568" y="776"/>
                </a:cubicBezTo>
                <a:lnTo>
                  <a:pt x="2568" y="776"/>
                </a:lnTo>
                <a:cubicBezTo>
                  <a:pt x="2568" y="773"/>
                  <a:pt x="2567" y="769"/>
                  <a:pt x="2573" y="769"/>
                </a:cubicBezTo>
                <a:lnTo>
                  <a:pt x="2579" y="769"/>
                </a:lnTo>
                <a:lnTo>
                  <a:pt x="2579" y="763"/>
                </a:lnTo>
                <a:lnTo>
                  <a:pt x="2590" y="763"/>
                </a:lnTo>
                <a:lnTo>
                  <a:pt x="2584" y="758"/>
                </a:lnTo>
                <a:cubicBezTo>
                  <a:pt x="2584" y="758"/>
                  <a:pt x="2584" y="752"/>
                  <a:pt x="2590" y="752"/>
                </a:cubicBezTo>
                <a:lnTo>
                  <a:pt x="2584" y="752"/>
                </a:lnTo>
                <a:cubicBezTo>
                  <a:pt x="2590" y="752"/>
                  <a:pt x="2579" y="741"/>
                  <a:pt x="2584" y="741"/>
                </a:cubicBezTo>
                <a:lnTo>
                  <a:pt x="2590" y="741"/>
                </a:lnTo>
                <a:lnTo>
                  <a:pt x="2590" y="736"/>
                </a:lnTo>
                <a:cubicBezTo>
                  <a:pt x="2590" y="736"/>
                  <a:pt x="2584" y="736"/>
                  <a:pt x="2590" y="730"/>
                </a:cubicBezTo>
                <a:cubicBezTo>
                  <a:pt x="2590" y="730"/>
                  <a:pt x="2601" y="730"/>
                  <a:pt x="2590" y="725"/>
                </a:cubicBezTo>
                <a:lnTo>
                  <a:pt x="2584" y="725"/>
                </a:lnTo>
                <a:lnTo>
                  <a:pt x="2584" y="714"/>
                </a:lnTo>
                <a:lnTo>
                  <a:pt x="2590" y="714"/>
                </a:lnTo>
                <a:lnTo>
                  <a:pt x="2584" y="708"/>
                </a:lnTo>
                <a:lnTo>
                  <a:pt x="2590" y="708"/>
                </a:lnTo>
                <a:lnTo>
                  <a:pt x="2590" y="703"/>
                </a:lnTo>
                <a:cubicBezTo>
                  <a:pt x="2590" y="697"/>
                  <a:pt x="2601" y="697"/>
                  <a:pt x="2590" y="697"/>
                </a:cubicBezTo>
                <a:cubicBezTo>
                  <a:pt x="2584" y="697"/>
                  <a:pt x="2601" y="686"/>
                  <a:pt x="2590" y="686"/>
                </a:cubicBezTo>
                <a:lnTo>
                  <a:pt x="2601" y="686"/>
                </a:lnTo>
                <a:cubicBezTo>
                  <a:pt x="2607" y="680"/>
                  <a:pt x="2601" y="680"/>
                  <a:pt x="2607" y="680"/>
                </a:cubicBezTo>
                <a:lnTo>
                  <a:pt x="2601" y="680"/>
                </a:lnTo>
                <a:cubicBezTo>
                  <a:pt x="2584" y="680"/>
                  <a:pt x="2601" y="669"/>
                  <a:pt x="2584" y="658"/>
                </a:cubicBezTo>
                <a:lnTo>
                  <a:pt x="2590" y="658"/>
                </a:lnTo>
                <a:cubicBezTo>
                  <a:pt x="2590" y="658"/>
                  <a:pt x="2587" y="656"/>
                  <a:pt x="2586" y="656"/>
                </a:cubicBezTo>
                <a:cubicBezTo>
                  <a:pt x="2586" y="656"/>
                  <a:pt x="2585" y="656"/>
                  <a:pt x="2585" y="656"/>
                </a:cubicBezTo>
                <a:lnTo>
                  <a:pt x="2585" y="656"/>
                </a:lnTo>
                <a:cubicBezTo>
                  <a:pt x="2584" y="654"/>
                  <a:pt x="2584" y="653"/>
                  <a:pt x="2584" y="653"/>
                </a:cubicBezTo>
                <a:lnTo>
                  <a:pt x="2579" y="647"/>
                </a:lnTo>
                <a:lnTo>
                  <a:pt x="2584" y="647"/>
                </a:lnTo>
                <a:cubicBezTo>
                  <a:pt x="2584" y="647"/>
                  <a:pt x="2579" y="647"/>
                  <a:pt x="2579" y="642"/>
                </a:cubicBezTo>
                <a:cubicBezTo>
                  <a:pt x="2579" y="642"/>
                  <a:pt x="2579" y="644"/>
                  <a:pt x="2577" y="644"/>
                </a:cubicBezTo>
                <a:cubicBezTo>
                  <a:pt x="2576" y="644"/>
                  <a:pt x="2575" y="644"/>
                  <a:pt x="2573" y="642"/>
                </a:cubicBezTo>
                <a:cubicBezTo>
                  <a:pt x="2576" y="636"/>
                  <a:pt x="2573" y="636"/>
                  <a:pt x="2570" y="636"/>
                </a:cubicBezTo>
                <a:cubicBezTo>
                  <a:pt x="2566" y="636"/>
                  <a:pt x="2562" y="636"/>
                  <a:pt x="2562" y="631"/>
                </a:cubicBezTo>
                <a:lnTo>
                  <a:pt x="2551" y="631"/>
                </a:lnTo>
                <a:cubicBezTo>
                  <a:pt x="2551" y="628"/>
                  <a:pt x="2550" y="628"/>
                  <a:pt x="2549" y="628"/>
                </a:cubicBezTo>
                <a:cubicBezTo>
                  <a:pt x="2548" y="628"/>
                  <a:pt x="2548" y="628"/>
                  <a:pt x="2551" y="625"/>
                </a:cubicBezTo>
                <a:lnTo>
                  <a:pt x="2551" y="620"/>
                </a:lnTo>
                <a:cubicBezTo>
                  <a:pt x="2551" y="620"/>
                  <a:pt x="2546" y="620"/>
                  <a:pt x="2546" y="625"/>
                </a:cubicBezTo>
                <a:cubicBezTo>
                  <a:pt x="2546" y="625"/>
                  <a:pt x="2535" y="625"/>
                  <a:pt x="2546" y="620"/>
                </a:cubicBezTo>
                <a:cubicBezTo>
                  <a:pt x="2537" y="620"/>
                  <a:pt x="2541" y="610"/>
                  <a:pt x="2539" y="610"/>
                </a:cubicBezTo>
                <a:cubicBezTo>
                  <a:pt x="2539" y="610"/>
                  <a:pt x="2537" y="611"/>
                  <a:pt x="2535" y="614"/>
                </a:cubicBezTo>
                <a:lnTo>
                  <a:pt x="2501" y="614"/>
                </a:lnTo>
                <a:cubicBezTo>
                  <a:pt x="2501" y="615"/>
                  <a:pt x="2501" y="615"/>
                  <a:pt x="2501" y="615"/>
                </a:cubicBezTo>
                <a:cubicBezTo>
                  <a:pt x="2500" y="615"/>
                  <a:pt x="2498" y="610"/>
                  <a:pt x="2497" y="610"/>
                </a:cubicBezTo>
                <a:cubicBezTo>
                  <a:pt x="2496" y="610"/>
                  <a:pt x="2496" y="611"/>
                  <a:pt x="2496" y="614"/>
                </a:cubicBezTo>
                <a:lnTo>
                  <a:pt x="2490" y="620"/>
                </a:lnTo>
                <a:cubicBezTo>
                  <a:pt x="2479" y="620"/>
                  <a:pt x="2490" y="620"/>
                  <a:pt x="2490" y="614"/>
                </a:cubicBezTo>
                <a:lnTo>
                  <a:pt x="2490" y="614"/>
                </a:lnTo>
                <a:cubicBezTo>
                  <a:pt x="2490" y="614"/>
                  <a:pt x="2490" y="616"/>
                  <a:pt x="2487" y="616"/>
                </a:cubicBezTo>
                <a:cubicBezTo>
                  <a:pt x="2485" y="616"/>
                  <a:pt x="2483" y="616"/>
                  <a:pt x="2479" y="614"/>
                </a:cubicBezTo>
                <a:lnTo>
                  <a:pt x="2474" y="614"/>
                </a:lnTo>
                <a:cubicBezTo>
                  <a:pt x="2473" y="615"/>
                  <a:pt x="2472" y="615"/>
                  <a:pt x="2472" y="615"/>
                </a:cubicBezTo>
                <a:cubicBezTo>
                  <a:pt x="2470" y="615"/>
                  <a:pt x="2469" y="612"/>
                  <a:pt x="2468" y="612"/>
                </a:cubicBezTo>
                <a:cubicBezTo>
                  <a:pt x="2468" y="612"/>
                  <a:pt x="2468" y="614"/>
                  <a:pt x="2468" y="620"/>
                </a:cubicBezTo>
                <a:cubicBezTo>
                  <a:pt x="2468" y="620"/>
                  <a:pt x="2463" y="620"/>
                  <a:pt x="2463" y="614"/>
                </a:cubicBezTo>
                <a:cubicBezTo>
                  <a:pt x="2452" y="620"/>
                  <a:pt x="2452" y="620"/>
                  <a:pt x="2446" y="620"/>
                </a:cubicBezTo>
                <a:cubicBezTo>
                  <a:pt x="2446" y="618"/>
                  <a:pt x="2446" y="617"/>
                  <a:pt x="2446" y="617"/>
                </a:cubicBezTo>
                <a:cubicBezTo>
                  <a:pt x="2445" y="617"/>
                  <a:pt x="2444" y="620"/>
                  <a:pt x="2440" y="620"/>
                </a:cubicBezTo>
                <a:lnTo>
                  <a:pt x="2440" y="625"/>
                </a:lnTo>
                <a:cubicBezTo>
                  <a:pt x="2437" y="625"/>
                  <a:pt x="2431" y="623"/>
                  <a:pt x="2425" y="623"/>
                </a:cubicBezTo>
                <a:cubicBezTo>
                  <a:pt x="2423" y="623"/>
                  <a:pt x="2420" y="623"/>
                  <a:pt x="2418" y="625"/>
                </a:cubicBezTo>
                <a:cubicBezTo>
                  <a:pt x="2413" y="625"/>
                  <a:pt x="2396" y="631"/>
                  <a:pt x="2391" y="631"/>
                </a:cubicBezTo>
                <a:cubicBezTo>
                  <a:pt x="2391" y="631"/>
                  <a:pt x="2391" y="642"/>
                  <a:pt x="2385" y="642"/>
                </a:cubicBezTo>
                <a:lnTo>
                  <a:pt x="2369" y="653"/>
                </a:lnTo>
                <a:cubicBezTo>
                  <a:pt x="2369" y="656"/>
                  <a:pt x="2369" y="656"/>
                  <a:pt x="2368" y="656"/>
                </a:cubicBezTo>
                <a:cubicBezTo>
                  <a:pt x="2367" y="656"/>
                  <a:pt x="2366" y="656"/>
                  <a:pt x="2363" y="658"/>
                </a:cubicBezTo>
                <a:cubicBezTo>
                  <a:pt x="2363" y="662"/>
                  <a:pt x="2363" y="663"/>
                  <a:pt x="2363" y="663"/>
                </a:cubicBezTo>
                <a:cubicBezTo>
                  <a:pt x="2362" y="663"/>
                  <a:pt x="2361" y="658"/>
                  <a:pt x="2357" y="658"/>
                </a:cubicBezTo>
                <a:lnTo>
                  <a:pt x="2357" y="669"/>
                </a:lnTo>
                <a:lnTo>
                  <a:pt x="2352" y="669"/>
                </a:lnTo>
                <a:lnTo>
                  <a:pt x="2352" y="675"/>
                </a:lnTo>
                <a:lnTo>
                  <a:pt x="2341" y="675"/>
                </a:lnTo>
                <a:lnTo>
                  <a:pt x="2335" y="680"/>
                </a:lnTo>
                <a:lnTo>
                  <a:pt x="2330" y="680"/>
                </a:lnTo>
                <a:cubicBezTo>
                  <a:pt x="2330" y="680"/>
                  <a:pt x="2335" y="680"/>
                  <a:pt x="2335" y="686"/>
                </a:cubicBezTo>
                <a:lnTo>
                  <a:pt x="2330" y="686"/>
                </a:lnTo>
                <a:cubicBezTo>
                  <a:pt x="2330" y="697"/>
                  <a:pt x="2330" y="697"/>
                  <a:pt x="2335" y="697"/>
                </a:cubicBezTo>
                <a:lnTo>
                  <a:pt x="2330" y="697"/>
                </a:lnTo>
                <a:cubicBezTo>
                  <a:pt x="2330" y="697"/>
                  <a:pt x="2330" y="703"/>
                  <a:pt x="2324" y="703"/>
                </a:cubicBezTo>
                <a:cubicBezTo>
                  <a:pt x="2330" y="708"/>
                  <a:pt x="2313" y="708"/>
                  <a:pt x="2324" y="714"/>
                </a:cubicBezTo>
                <a:lnTo>
                  <a:pt x="2313" y="714"/>
                </a:lnTo>
                <a:cubicBezTo>
                  <a:pt x="2313" y="714"/>
                  <a:pt x="2324" y="714"/>
                  <a:pt x="2324" y="725"/>
                </a:cubicBezTo>
                <a:lnTo>
                  <a:pt x="2313" y="725"/>
                </a:lnTo>
                <a:lnTo>
                  <a:pt x="2324" y="730"/>
                </a:lnTo>
                <a:cubicBezTo>
                  <a:pt x="2308" y="736"/>
                  <a:pt x="2308" y="758"/>
                  <a:pt x="2302" y="763"/>
                </a:cubicBezTo>
                <a:lnTo>
                  <a:pt x="2302" y="780"/>
                </a:lnTo>
                <a:cubicBezTo>
                  <a:pt x="2297" y="780"/>
                  <a:pt x="2286" y="786"/>
                  <a:pt x="2286" y="786"/>
                </a:cubicBezTo>
                <a:lnTo>
                  <a:pt x="2280" y="797"/>
                </a:lnTo>
                <a:lnTo>
                  <a:pt x="2274" y="797"/>
                </a:lnTo>
                <a:cubicBezTo>
                  <a:pt x="2274" y="797"/>
                  <a:pt x="2258" y="813"/>
                  <a:pt x="2258" y="819"/>
                </a:cubicBezTo>
                <a:cubicBezTo>
                  <a:pt x="2258" y="819"/>
                  <a:pt x="2253" y="821"/>
                  <a:pt x="2251" y="821"/>
                </a:cubicBezTo>
                <a:cubicBezTo>
                  <a:pt x="2251" y="821"/>
                  <a:pt x="2251" y="821"/>
                  <a:pt x="2252" y="819"/>
                </a:cubicBezTo>
                <a:lnTo>
                  <a:pt x="2252" y="819"/>
                </a:lnTo>
                <a:lnTo>
                  <a:pt x="2214" y="841"/>
                </a:lnTo>
                <a:lnTo>
                  <a:pt x="2219" y="841"/>
                </a:lnTo>
                <a:cubicBezTo>
                  <a:pt x="2219" y="841"/>
                  <a:pt x="2214" y="852"/>
                  <a:pt x="2203" y="852"/>
                </a:cubicBezTo>
                <a:cubicBezTo>
                  <a:pt x="2197" y="863"/>
                  <a:pt x="2186" y="869"/>
                  <a:pt x="2186" y="869"/>
                </a:cubicBezTo>
                <a:lnTo>
                  <a:pt x="2186" y="863"/>
                </a:lnTo>
                <a:cubicBezTo>
                  <a:pt x="2175" y="869"/>
                  <a:pt x="2169" y="869"/>
                  <a:pt x="2158" y="869"/>
                </a:cubicBezTo>
                <a:cubicBezTo>
                  <a:pt x="2147" y="874"/>
                  <a:pt x="2142" y="874"/>
                  <a:pt x="2147" y="880"/>
                </a:cubicBezTo>
                <a:cubicBezTo>
                  <a:pt x="2144" y="883"/>
                  <a:pt x="2142" y="885"/>
                  <a:pt x="2141" y="885"/>
                </a:cubicBezTo>
                <a:cubicBezTo>
                  <a:pt x="2139" y="885"/>
                  <a:pt x="2140" y="880"/>
                  <a:pt x="2136" y="880"/>
                </a:cubicBezTo>
                <a:cubicBezTo>
                  <a:pt x="2131" y="891"/>
                  <a:pt x="2114" y="896"/>
                  <a:pt x="2108" y="896"/>
                </a:cubicBezTo>
                <a:cubicBezTo>
                  <a:pt x="2108" y="907"/>
                  <a:pt x="2075" y="907"/>
                  <a:pt x="2081" y="924"/>
                </a:cubicBezTo>
                <a:lnTo>
                  <a:pt x="2064" y="924"/>
                </a:lnTo>
                <a:cubicBezTo>
                  <a:pt x="2064" y="924"/>
                  <a:pt x="2064" y="929"/>
                  <a:pt x="2059" y="935"/>
                </a:cubicBezTo>
                <a:lnTo>
                  <a:pt x="2048" y="935"/>
                </a:lnTo>
                <a:lnTo>
                  <a:pt x="2048" y="946"/>
                </a:lnTo>
                <a:cubicBezTo>
                  <a:pt x="2031" y="952"/>
                  <a:pt x="2025" y="957"/>
                  <a:pt x="2009" y="963"/>
                </a:cubicBezTo>
                <a:cubicBezTo>
                  <a:pt x="2009" y="957"/>
                  <a:pt x="2009" y="957"/>
                  <a:pt x="2003" y="957"/>
                </a:cubicBezTo>
                <a:cubicBezTo>
                  <a:pt x="2003" y="954"/>
                  <a:pt x="2005" y="954"/>
                  <a:pt x="2006" y="954"/>
                </a:cubicBezTo>
                <a:cubicBezTo>
                  <a:pt x="2007" y="954"/>
                  <a:pt x="2009" y="954"/>
                  <a:pt x="2009" y="952"/>
                </a:cubicBezTo>
                <a:cubicBezTo>
                  <a:pt x="2009" y="946"/>
                  <a:pt x="2020" y="935"/>
                  <a:pt x="2020" y="929"/>
                </a:cubicBezTo>
                <a:cubicBezTo>
                  <a:pt x="2009" y="924"/>
                  <a:pt x="2031" y="907"/>
                  <a:pt x="2025" y="902"/>
                </a:cubicBezTo>
                <a:lnTo>
                  <a:pt x="2031" y="896"/>
                </a:lnTo>
                <a:lnTo>
                  <a:pt x="2025" y="891"/>
                </a:lnTo>
                <a:cubicBezTo>
                  <a:pt x="2027" y="888"/>
                  <a:pt x="2028" y="887"/>
                  <a:pt x="2029" y="886"/>
                </a:cubicBezTo>
                <a:lnTo>
                  <a:pt x="2029" y="886"/>
                </a:lnTo>
                <a:lnTo>
                  <a:pt x="2031" y="891"/>
                </a:lnTo>
                <a:cubicBezTo>
                  <a:pt x="2031" y="891"/>
                  <a:pt x="2031" y="886"/>
                  <a:pt x="2029" y="886"/>
                </a:cubicBezTo>
                <a:cubicBezTo>
                  <a:pt x="2029" y="886"/>
                  <a:pt x="2029" y="886"/>
                  <a:pt x="2029" y="886"/>
                </a:cubicBezTo>
                <a:lnTo>
                  <a:pt x="2029" y="886"/>
                </a:lnTo>
                <a:lnTo>
                  <a:pt x="2025" y="880"/>
                </a:lnTo>
                <a:cubicBezTo>
                  <a:pt x="2048" y="852"/>
                  <a:pt x="2053" y="808"/>
                  <a:pt x="2075" y="780"/>
                </a:cubicBezTo>
                <a:cubicBezTo>
                  <a:pt x="2081" y="763"/>
                  <a:pt x="2081" y="741"/>
                  <a:pt x="2086" y="725"/>
                </a:cubicBezTo>
                <a:lnTo>
                  <a:pt x="2092" y="703"/>
                </a:lnTo>
                <a:lnTo>
                  <a:pt x="2086" y="714"/>
                </a:lnTo>
                <a:lnTo>
                  <a:pt x="2086" y="703"/>
                </a:lnTo>
                <a:cubicBezTo>
                  <a:pt x="2092" y="680"/>
                  <a:pt x="2108" y="658"/>
                  <a:pt x="2114" y="631"/>
                </a:cubicBezTo>
                <a:cubicBezTo>
                  <a:pt x="2109" y="614"/>
                  <a:pt x="2130" y="625"/>
                  <a:pt x="2120" y="605"/>
                </a:cubicBezTo>
                <a:lnTo>
                  <a:pt x="2120" y="605"/>
                </a:lnTo>
                <a:cubicBezTo>
                  <a:pt x="2123" y="590"/>
                  <a:pt x="2131" y="583"/>
                  <a:pt x="2131" y="564"/>
                </a:cubicBezTo>
                <a:cubicBezTo>
                  <a:pt x="2131" y="565"/>
                  <a:pt x="2132" y="565"/>
                  <a:pt x="2132" y="565"/>
                </a:cubicBezTo>
                <a:cubicBezTo>
                  <a:pt x="2134" y="565"/>
                  <a:pt x="2133" y="556"/>
                  <a:pt x="2134" y="556"/>
                </a:cubicBezTo>
                <a:lnTo>
                  <a:pt x="2134" y="556"/>
                </a:lnTo>
                <a:cubicBezTo>
                  <a:pt x="2134" y="556"/>
                  <a:pt x="2135" y="556"/>
                  <a:pt x="2136" y="559"/>
                </a:cubicBezTo>
                <a:cubicBezTo>
                  <a:pt x="2141" y="559"/>
                  <a:pt x="2142" y="546"/>
                  <a:pt x="2142" y="546"/>
                </a:cubicBezTo>
                <a:cubicBezTo>
                  <a:pt x="2142" y="546"/>
                  <a:pt x="2142" y="547"/>
                  <a:pt x="2142" y="548"/>
                </a:cubicBezTo>
                <a:lnTo>
                  <a:pt x="2142" y="542"/>
                </a:lnTo>
                <a:lnTo>
                  <a:pt x="2108" y="476"/>
                </a:lnTo>
                <a:lnTo>
                  <a:pt x="2108" y="465"/>
                </a:lnTo>
                <a:cubicBezTo>
                  <a:pt x="2103" y="465"/>
                  <a:pt x="2075" y="459"/>
                  <a:pt x="2075" y="454"/>
                </a:cubicBezTo>
                <a:lnTo>
                  <a:pt x="2053" y="454"/>
                </a:lnTo>
                <a:lnTo>
                  <a:pt x="1992" y="437"/>
                </a:lnTo>
                <a:lnTo>
                  <a:pt x="1976" y="487"/>
                </a:lnTo>
                <a:cubicBezTo>
                  <a:pt x="1970" y="509"/>
                  <a:pt x="1965" y="537"/>
                  <a:pt x="1948" y="564"/>
                </a:cubicBezTo>
                <a:lnTo>
                  <a:pt x="1948" y="586"/>
                </a:lnTo>
                <a:lnTo>
                  <a:pt x="1942" y="592"/>
                </a:lnTo>
                <a:lnTo>
                  <a:pt x="1942" y="614"/>
                </a:lnTo>
                <a:cubicBezTo>
                  <a:pt x="1942" y="620"/>
                  <a:pt x="1937" y="625"/>
                  <a:pt x="1937" y="631"/>
                </a:cubicBezTo>
                <a:cubicBezTo>
                  <a:pt x="1937" y="642"/>
                  <a:pt x="1926" y="647"/>
                  <a:pt x="1920" y="647"/>
                </a:cubicBezTo>
                <a:cubicBezTo>
                  <a:pt x="1926" y="647"/>
                  <a:pt x="1915" y="658"/>
                  <a:pt x="1915" y="658"/>
                </a:cubicBezTo>
                <a:cubicBezTo>
                  <a:pt x="1915" y="658"/>
                  <a:pt x="1799" y="963"/>
                  <a:pt x="1776" y="1112"/>
                </a:cubicBezTo>
                <a:lnTo>
                  <a:pt x="1771" y="1112"/>
                </a:lnTo>
                <a:cubicBezTo>
                  <a:pt x="1760" y="1112"/>
                  <a:pt x="1754" y="1118"/>
                  <a:pt x="1754" y="1118"/>
                </a:cubicBezTo>
                <a:lnTo>
                  <a:pt x="1749" y="1123"/>
                </a:lnTo>
                <a:cubicBezTo>
                  <a:pt x="1732" y="1129"/>
                  <a:pt x="1727" y="1140"/>
                  <a:pt x="1716" y="1145"/>
                </a:cubicBezTo>
                <a:lnTo>
                  <a:pt x="1699" y="1151"/>
                </a:lnTo>
                <a:cubicBezTo>
                  <a:pt x="1693" y="1151"/>
                  <a:pt x="1693" y="1151"/>
                  <a:pt x="1688" y="1156"/>
                </a:cubicBezTo>
                <a:lnTo>
                  <a:pt x="1688" y="1151"/>
                </a:lnTo>
                <a:cubicBezTo>
                  <a:pt x="1671" y="1167"/>
                  <a:pt x="1666" y="1173"/>
                  <a:pt x="1649" y="1178"/>
                </a:cubicBezTo>
                <a:cubicBezTo>
                  <a:pt x="1644" y="1178"/>
                  <a:pt x="1644" y="1178"/>
                  <a:pt x="1638" y="1184"/>
                </a:cubicBezTo>
                <a:lnTo>
                  <a:pt x="1633" y="1195"/>
                </a:lnTo>
                <a:lnTo>
                  <a:pt x="1622" y="1201"/>
                </a:lnTo>
                <a:lnTo>
                  <a:pt x="1622" y="1206"/>
                </a:lnTo>
                <a:lnTo>
                  <a:pt x="1616" y="1206"/>
                </a:lnTo>
                <a:cubicBezTo>
                  <a:pt x="1616" y="1206"/>
                  <a:pt x="1616" y="1212"/>
                  <a:pt x="1610" y="1212"/>
                </a:cubicBezTo>
                <a:lnTo>
                  <a:pt x="1605" y="1212"/>
                </a:lnTo>
                <a:lnTo>
                  <a:pt x="1605" y="1223"/>
                </a:lnTo>
                <a:lnTo>
                  <a:pt x="1594" y="1223"/>
                </a:lnTo>
                <a:cubicBezTo>
                  <a:pt x="1585" y="1227"/>
                  <a:pt x="1569" y="1242"/>
                  <a:pt x="1560" y="1242"/>
                </a:cubicBezTo>
                <a:cubicBezTo>
                  <a:pt x="1558" y="1242"/>
                  <a:pt x="1556" y="1241"/>
                  <a:pt x="1555" y="1239"/>
                </a:cubicBezTo>
                <a:cubicBezTo>
                  <a:pt x="1527" y="1267"/>
                  <a:pt x="1478" y="1295"/>
                  <a:pt x="1444" y="1317"/>
                </a:cubicBezTo>
                <a:lnTo>
                  <a:pt x="1439" y="1322"/>
                </a:lnTo>
                <a:cubicBezTo>
                  <a:pt x="1428" y="1333"/>
                  <a:pt x="1422" y="1333"/>
                  <a:pt x="1417" y="1339"/>
                </a:cubicBezTo>
                <a:cubicBezTo>
                  <a:pt x="1417" y="1322"/>
                  <a:pt x="1411" y="1311"/>
                  <a:pt x="1411" y="1295"/>
                </a:cubicBezTo>
                <a:cubicBezTo>
                  <a:pt x="1400" y="1278"/>
                  <a:pt x="1411" y="1278"/>
                  <a:pt x="1400" y="1261"/>
                </a:cubicBezTo>
                <a:lnTo>
                  <a:pt x="1400" y="1250"/>
                </a:lnTo>
                <a:cubicBezTo>
                  <a:pt x="1396" y="1241"/>
                  <a:pt x="1399" y="1220"/>
                  <a:pt x="1400" y="1220"/>
                </a:cubicBezTo>
                <a:lnTo>
                  <a:pt x="1400" y="1220"/>
                </a:lnTo>
                <a:cubicBezTo>
                  <a:pt x="1400" y="1220"/>
                  <a:pt x="1400" y="1221"/>
                  <a:pt x="1400" y="1223"/>
                </a:cubicBezTo>
                <a:lnTo>
                  <a:pt x="1400" y="1223"/>
                </a:lnTo>
                <a:cubicBezTo>
                  <a:pt x="1400" y="1212"/>
                  <a:pt x="1395" y="1206"/>
                  <a:pt x="1395" y="1201"/>
                </a:cubicBezTo>
                <a:lnTo>
                  <a:pt x="1395" y="1184"/>
                </a:lnTo>
                <a:cubicBezTo>
                  <a:pt x="1395" y="1173"/>
                  <a:pt x="1389" y="1173"/>
                  <a:pt x="1389" y="1156"/>
                </a:cubicBezTo>
                <a:cubicBezTo>
                  <a:pt x="1389" y="1151"/>
                  <a:pt x="1389" y="1145"/>
                  <a:pt x="1384" y="1140"/>
                </a:cubicBezTo>
                <a:cubicBezTo>
                  <a:pt x="1372" y="1123"/>
                  <a:pt x="1389" y="1118"/>
                  <a:pt x="1372" y="1101"/>
                </a:cubicBezTo>
                <a:lnTo>
                  <a:pt x="1372" y="1084"/>
                </a:lnTo>
                <a:cubicBezTo>
                  <a:pt x="1367" y="1062"/>
                  <a:pt x="1367" y="1040"/>
                  <a:pt x="1361" y="1029"/>
                </a:cubicBezTo>
                <a:cubicBezTo>
                  <a:pt x="1367" y="1018"/>
                  <a:pt x="1361" y="1018"/>
                  <a:pt x="1361" y="1007"/>
                </a:cubicBezTo>
                <a:lnTo>
                  <a:pt x="1356" y="1007"/>
                </a:lnTo>
                <a:cubicBezTo>
                  <a:pt x="1345" y="979"/>
                  <a:pt x="1356" y="946"/>
                  <a:pt x="1356" y="907"/>
                </a:cubicBezTo>
                <a:lnTo>
                  <a:pt x="1361" y="907"/>
                </a:lnTo>
                <a:lnTo>
                  <a:pt x="1356" y="902"/>
                </a:lnTo>
                <a:lnTo>
                  <a:pt x="1356" y="869"/>
                </a:lnTo>
                <a:lnTo>
                  <a:pt x="1361" y="863"/>
                </a:lnTo>
                <a:lnTo>
                  <a:pt x="1361" y="869"/>
                </a:lnTo>
                <a:cubicBezTo>
                  <a:pt x="1367" y="863"/>
                  <a:pt x="1367" y="846"/>
                  <a:pt x="1372" y="846"/>
                </a:cubicBezTo>
                <a:cubicBezTo>
                  <a:pt x="1372" y="846"/>
                  <a:pt x="1367" y="846"/>
                  <a:pt x="1372" y="841"/>
                </a:cubicBezTo>
                <a:cubicBezTo>
                  <a:pt x="1384" y="841"/>
                  <a:pt x="1384" y="824"/>
                  <a:pt x="1389" y="819"/>
                </a:cubicBezTo>
                <a:lnTo>
                  <a:pt x="1389" y="824"/>
                </a:lnTo>
                <a:cubicBezTo>
                  <a:pt x="1395" y="824"/>
                  <a:pt x="1395" y="819"/>
                  <a:pt x="1395" y="813"/>
                </a:cubicBezTo>
                <a:lnTo>
                  <a:pt x="1400" y="791"/>
                </a:lnTo>
                <a:cubicBezTo>
                  <a:pt x="1409" y="791"/>
                  <a:pt x="1414" y="777"/>
                  <a:pt x="1416" y="777"/>
                </a:cubicBezTo>
                <a:cubicBezTo>
                  <a:pt x="1417" y="777"/>
                  <a:pt x="1417" y="778"/>
                  <a:pt x="1417" y="780"/>
                </a:cubicBezTo>
                <a:cubicBezTo>
                  <a:pt x="1418" y="777"/>
                  <a:pt x="1419" y="776"/>
                  <a:pt x="1418" y="776"/>
                </a:cubicBezTo>
                <a:lnTo>
                  <a:pt x="1418" y="776"/>
                </a:lnTo>
                <a:cubicBezTo>
                  <a:pt x="1418" y="776"/>
                  <a:pt x="1417" y="777"/>
                  <a:pt x="1416" y="777"/>
                </a:cubicBezTo>
                <a:cubicBezTo>
                  <a:pt x="1415" y="777"/>
                  <a:pt x="1415" y="775"/>
                  <a:pt x="1417" y="769"/>
                </a:cubicBezTo>
                <a:cubicBezTo>
                  <a:pt x="1422" y="769"/>
                  <a:pt x="1422" y="763"/>
                  <a:pt x="1422" y="763"/>
                </a:cubicBezTo>
                <a:lnTo>
                  <a:pt x="1428" y="758"/>
                </a:lnTo>
                <a:lnTo>
                  <a:pt x="1428" y="752"/>
                </a:lnTo>
                <a:cubicBezTo>
                  <a:pt x="1439" y="741"/>
                  <a:pt x="1439" y="736"/>
                  <a:pt x="1444" y="736"/>
                </a:cubicBezTo>
                <a:cubicBezTo>
                  <a:pt x="1450" y="725"/>
                  <a:pt x="1472" y="725"/>
                  <a:pt x="1472" y="703"/>
                </a:cubicBezTo>
                <a:lnTo>
                  <a:pt x="1478" y="697"/>
                </a:lnTo>
                <a:lnTo>
                  <a:pt x="1478" y="703"/>
                </a:lnTo>
                <a:lnTo>
                  <a:pt x="1483" y="686"/>
                </a:lnTo>
                <a:cubicBezTo>
                  <a:pt x="1494" y="680"/>
                  <a:pt x="1500" y="658"/>
                  <a:pt x="1505" y="653"/>
                </a:cubicBezTo>
                <a:cubicBezTo>
                  <a:pt x="1511" y="642"/>
                  <a:pt x="1511" y="642"/>
                  <a:pt x="1522" y="631"/>
                </a:cubicBezTo>
                <a:lnTo>
                  <a:pt x="1527" y="625"/>
                </a:lnTo>
                <a:cubicBezTo>
                  <a:pt x="1527" y="620"/>
                  <a:pt x="1539" y="614"/>
                  <a:pt x="1539" y="614"/>
                </a:cubicBezTo>
                <a:lnTo>
                  <a:pt x="1539" y="597"/>
                </a:lnTo>
                <a:cubicBezTo>
                  <a:pt x="1544" y="595"/>
                  <a:pt x="1547" y="595"/>
                  <a:pt x="1548" y="595"/>
                </a:cubicBezTo>
                <a:cubicBezTo>
                  <a:pt x="1550" y="595"/>
                  <a:pt x="1550" y="595"/>
                  <a:pt x="1550" y="592"/>
                </a:cubicBezTo>
                <a:cubicBezTo>
                  <a:pt x="1555" y="586"/>
                  <a:pt x="1550" y="586"/>
                  <a:pt x="1555" y="570"/>
                </a:cubicBezTo>
                <a:cubicBezTo>
                  <a:pt x="1555" y="564"/>
                  <a:pt x="1555" y="564"/>
                  <a:pt x="1561" y="559"/>
                </a:cubicBezTo>
                <a:cubicBezTo>
                  <a:pt x="1561" y="542"/>
                  <a:pt x="1577" y="548"/>
                  <a:pt x="1566" y="537"/>
                </a:cubicBezTo>
                <a:cubicBezTo>
                  <a:pt x="1574" y="537"/>
                  <a:pt x="1577" y="527"/>
                  <a:pt x="1579" y="527"/>
                </a:cubicBezTo>
                <a:cubicBezTo>
                  <a:pt x="1580" y="527"/>
                  <a:pt x="1581" y="528"/>
                  <a:pt x="1583" y="531"/>
                </a:cubicBezTo>
                <a:cubicBezTo>
                  <a:pt x="1588" y="514"/>
                  <a:pt x="1588" y="503"/>
                  <a:pt x="1594" y="492"/>
                </a:cubicBezTo>
                <a:cubicBezTo>
                  <a:pt x="1605" y="492"/>
                  <a:pt x="1594" y="492"/>
                  <a:pt x="1605" y="487"/>
                </a:cubicBezTo>
                <a:lnTo>
                  <a:pt x="1594" y="487"/>
                </a:lnTo>
                <a:cubicBezTo>
                  <a:pt x="1610" y="465"/>
                  <a:pt x="1633" y="454"/>
                  <a:pt x="1638" y="431"/>
                </a:cubicBezTo>
                <a:lnTo>
                  <a:pt x="1644" y="431"/>
                </a:lnTo>
                <a:lnTo>
                  <a:pt x="1644" y="426"/>
                </a:lnTo>
                <a:cubicBezTo>
                  <a:pt x="1660" y="404"/>
                  <a:pt x="1677" y="376"/>
                  <a:pt x="1688" y="365"/>
                </a:cubicBezTo>
                <a:cubicBezTo>
                  <a:pt x="1688" y="354"/>
                  <a:pt x="1688" y="348"/>
                  <a:pt x="1693" y="337"/>
                </a:cubicBezTo>
                <a:lnTo>
                  <a:pt x="1693" y="326"/>
                </a:lnTo>
                <a:lnTo>
                  <a:pt x="1721" y="271"/>
                </a:lnTo>
                <a:lnTo>
                  <a:pt x="1677" y="254"/>
                </a:lnTo>
                <a:cubicBezTo>
                  <a:pt x="1666" y="243"/>
                  <a:pt x="1649" y="238"/>
                  <a:pt x="1638" y="227"/>
                </a:cubicBezTo>
                <a:cubicBezTo>
                  <a:pt x="1633" y="227"/>
                  <a:pt x="1633" y="227"/>
                  <a:pt x="1622" y="216"/>
                </a:cubicBezTo>
                <a:lnTo>
                  <a:pt x="1622" y="227"/>
                </a:lnTo>
                <a:lnTo>
                  <a:pt x="1588" y="227"/>
                </a:lnTo>
                <a:lnTo>
                  <a:pt x="1616" y="210"/>
                </a:lnTo>
                <a:lnTo>
                  <a:pt x="1594" y="188"/>
                </a:lnTo>
                <a:lnTo>
                  <a:pt x="1566" y="227"/>
                </a:lnTo>
                <a:lnTo>
                  <a:pt x="1555" y="227"/>
                </a:lnTo>
                <a:lnTo>
                  <a:pt x="1555" y="238"/>
                </a:lnTo>
                <a:lnTo>
                  <a:pt x="1550" y="243"/>
                </a:lnTo>
                <a:cubicBezTo>
                  <a:pt x="1550" y="254"/>
                  <a:pt x="1539" y="254"/>
                  <a:pt x="1533" y="254"/>
                </a:cubicBezTo>
                <a:lnTo>
                  <a:pt x="1533" y="260"/>
                </a:lnTo>
                <a:lnTo>
                  <a:pt x="1527" y="260"/>
                </a:lnTo>
                <a:cubicBezTo>
                  <a:pt x="1527" y="260"/>
                  <a:pt x="1522" y="271"/>
                  <a:pt x="1527" y="282"/>
                </a:cubicBezTo>
                <a:cubicBezTo>
                  <a:pt x="1527" y="282"/>
                  <a:pt x="1525" y="284"/>
                  <a:pt x="1523" y="284"/>
                </a:cubicBezTo>
                <a:cubicBezTo>
                  <a:pt x="1523" y="284"/>
                  <a:pt x="1522" y="284"/>
                  <a:pt x="1522" y="282"/>
                </a:cubicBezTo>
                <a:lnTo>
                  <a:pt x="1500" y="310"/>
                </a:lnTo>
                <a:lnTo>
                  <a:pt x="1505" y="310"/>
                </a:lnTo>
                <a:cubicBezTo>
                  <a:pt x="1511" y="310"/>
                  <a:pt x="1505" y="321"/>
                  <a:pt x="1505" y="321"/>
                </a:cubicBezTo>
                <a:cubicBezTo>
                  <a:pt x="1505" y="318"/>
                  <a:pt x="1504" y="317"/>
                  <a:pt x="1503" y="317"/>
                </a:cubicBezTo>
                <a:cubicBezTo>
                  <a:pt x="1501" y="317"/>
                  <a:pt x="1500" y="318"/>
                  <a:pt x="1500" y="321"/>
                </a:cubicBezTo>
                <a:cubicBezTo>
                  <a:pt x="1500" y="323"/>
                  <a:pt x="1500" y="323"/>
                  <a:pt x="1501" y="323"/>
                </a:cubicBezTo>
                <a:cubicBezTo>
                  <a:pt x="1503" y="323"/>
                  <a:pt x="1505" y="321"/>
                  <a:pt x="1505" y="321"/>
                </a:cubicBezTo>
                <a:lnTo>
                  <a:pt x="1505" y="321"/>
                </a:lnTo>
                <a:cubicBezTo>
                  <a:pt x="1505" y="326"/>
                  <a:pt x="1500" y="337"/>
                  <a:pt x="1500" y="343"/>
                </a:cubicBezTo>
                <a:lnTo>
                  <a:pt x="1500" y="337"/>
                </a:lnTo>
                <a:cubicBezTo>
                  <a:pt x="1500" y="343"/>
                  <a:pt x="1494" y="343"/>
                  <a:pt x="1483" y="348"/>
                </a:cubicBezTo>
                <a:cubicBezTo>
                  <a:pt x="1483" y="354"/>
                  <a:pt x="1478" y="354"/>
                  <a:pt x="1483" y="365"/>
                </a:cubicBezTo>
                <a:cubicBezTo>
                  <a:pt x="1481" y="367"/>
                  <a:pt x="1480" y="367"/>
                  <a:pt x="1479" y="367"/>
                </a:cubicBezTo>
                <a:cubicBezTo>
                  <a:pt x="1478" y="367"/>
                  <a:pt x="1478" y="365"/>
                  <a:pt x="1478" y="365"/>
                </a:cubicBezTo>
                <a:cubicBezTo>
                  <a:pt x="1478" y="371"/>
                  <a:pt x="1472" y="376"/>
                  <a:pt x="1467" y="376"/>
                </a:cubicBezTo>
                <a:cubicBezTo>
                  <a:pt x="1472" y="382"/>
                  <a:pt x="1450" y="398"/>
                  <a:pt x="1455" y="404"/>
                </a:cubicBezTo>
                <a:lnTo>
                  <a:pt x="1450" y="409"/>
                </a:lnTo>
                <a:cubicBezTo>
                  <a:pt x="1450" y="409"/>
                  <a:pt x="1455" y="420"/>
                  <a:pt x="1450" y="426"/>
                </a:cubicBezTo>
                <a:cubicBezTo>
                  <a:pt x="1448" y="428"/>
                  <a:pt x="1447" y="428"/>
                  <a:pt x="1446" y="428"/>
                </a:cubicBezTo>
                <a:cubicBezTo>
                  <a:pt x="1444" y="428"/>
                  <a:pt x="1443" y="426"/>
                  <a:pt x="1439" y="426"/>
                </a:cubicBezTo>
                <a:lnTo>
                  <a:pt x="1444" y="431"/>
                </a:lnTo>
                <a:cubicBezTo>
                  <a:pt x="1417" y="454"/>
                  <a:pt x="1400" y="492"/>
                  <a:pt x="1372" y="520"/>
                </a:cubicBezTo>
                <a:cubicBezTo>
                  <a:pt x="1367" y="537"/>
                  <a:pt x="1361" y="559"/>
                  <a:pt x="1345" y="570"/>
                </a:cubicBezTo>
                <a:lnTo>
                  <a:pt x="1334" y="586"/>
                </a:lnTo>
                <a:lnTo>
                  <a:pt x="1334" y="586"/>
                </a:lnTo>
                <a:lnTo>
                  <a:pt x="1345" y="575"/>
                </a:lnTo>
                <a:lnTo>
                  <a:pt x="1345" y="575"/>
                </a:lnTo>
                <a:cubicBezTo>
                  <a:pt x="1345" y="586"/>
                  <a:pt x="1345" y="586"/>
                  <a:pt x="1339" y="592"/>
                </a:cubicBezTo>
                <a:cubicBezTo>
                  <a:pt x="1334" y="597"/>
                  <a:pt x="1328" y="614"/>
                  <a:pt x="1312" y="620"/>
                </a:cubicBezTo>
                <a:cubicBezTo>
                  <a:pt x="1312" y="614"/>
                  <a:pt x="1306" y="603"/>
                  <a:pt x="1306" y="603"/>
                </a:cubicBezTo>
                <a:lnTo>
                  <a:pt x="1306" y="592"/>
                </a:lnTo>
                <a:cubicBezTo>
                  <a:pt x="1306" y="575"/>
                  <a:pt x="1301" y="575"/>
                  <a:pt x="1301" y="564"/>
                </a:cubicBezTo>
                <a:cubicBezTo>
                  <a:pt x="1301" y="559"/>
                  <a:pt x="1301" y="548"/>
                  <a:pt x="1289" y="542"/>
                </a:cubicBezTo>
                <a:cubicBezTo>
                  <a:pt x="1284" y="531"/>
                  <a:pt x="1301" y="520"/>
                  <a:pt x="1284" y="509"/>
                </a:cubicBezTo>
                <a:lnTo>
                  <a:pt x="1284" y="487"/>
                </a:lnTo>
                <a:cubicBezTo>
                  <a:pt x="1278" y="459"/>
                  <a:pt x="1278" y="448"/>
                  <a:pt x="1273" y="431"/>
                </a:cubicBezTo>
                <a:cubicBezTo>
                  <a:pt x="1278" y="426"/>
                  <a:pt x="1273" y="426"/>
                  <a:pt x="1273" y="409"/>
                </a:cubicBezTo>
                <a:lnTo>
                  <a:pt x="1262" y="409"/>
                </a:lnTo>
                <a:cubicBezTo>
                  <a:pt x="1256" y="382"/>
                  <a:pt x="1262" y="348"/>
                  <a:pt x="1262" y="315"/>
                </a:cubicBezTo>
                <a:lnTo>
                  <a:pt x="1273" y="315"/>
                </a:lnTo>
                <a:lnTo>
                  <a:pt x="1262" y="310"/>
                </a:lnTo>
                <a:lnTo>
                  <a:pt x="1262" y="282"/>
                </a:lnTo>
                <a:cubicBezTo>
                  <a:pt x="1262" y="282"/>
                  <a:pt x="1262" y="271"/>
                  <a:pt x="1273" y="271"/>
                </a:cubicBezTo>
                <a:lnTo>
                  <a:pt x="1284" y="271"/>
                </a:lnTo>
                <a:cubicBezTo>
                  <a:pt x="1289" y="265"/>
                  <a:pt x="1301" y="260"/>
                  <a:pt x="1301" y="254"/>
                </a:cubicBezTo>
                <a:lnTo>
                  <a:pt x="1289" y="254"/>
                </a:lnTo>
                <a:cubicBezTo>
                  <a:pt x="1301" y="254"/>
                  <a:pt x="1289" y="243"/>
                  <a:pt x="1301" y="243"/>
                </a:cubicBezTo>
                <a:cubicBezTo>
                  <a:pt x="1301" y="243"/>
                  <a:pt x="1289" y="238"/>
                  <a:pt x="1301" y="238"/>
                </a:cubicBezTo>
                <a:lnTo>
                  <a:pt x="1306" y="238"/>
                </a:lnTo>
                <a:cubicBezTo>
                  <a:pt x="1306" y="232"/>
                  <a:pt x="1306" y="227"/>
                  <a:pt x="1312" y="216"/>
                </a:cubicBezTo>
                <a:cubicBezTo>
                  <a:pt x="1315" y="216"/>
                  <a:pt x="1314" y="213"/>
                  <a:pt x="1314" y="213"/>
                </a:cubicBezTo>
                <a:lnTo>
                  <a:pt x="1314" y="213"/>
                </a:lnTo>
                <a:cubicBezTo>
                  <a:pt x="1315" y="213"/>
                  <a:pt x="1315" y="214"/>
                  <a:pt x="1317" y="216"/>
                </a:cubicBezTo>
                <a:cubicBezTo>
                  <a:pt x="1317" y="213"/>
                  <a:pt x="1316" y="213"/>
                  <a:pt x="1314" y="213"/>
                </a:cubicBezTo>
                <a:cubicBezTo>
                  <a:pt x="1312" y="213"/>
                  <a:pt x="1309" y="213"/>
                  <a:pt x="1306" y="210"/>
                </a:cubicBezTo>
                <a:lnTo>
                  <a:pt x="1312" y="210"/>
                </a:lnTo>
                <a:cubicBezTo>
                  <a:pt x="1312" y="205"/>
                  <a:pt x="1317" y="199"/>
                  <a:pt x="1317" y="188"/>
                </a:cubicBezTo>
                <a:lnTo>
                  <a:pt x="1312" y="188"/>
                </a:lnTo>
                <a:cubicBezTo>
                  <a:pt x="1306" y="182"/>
                  <a:pt x="1317" y="182"/>
                  <a:pt x="1312" y="177"/>
                </a:cubicBezTo>
                <a:lnTo>
                  <a:pt x="1317" y="177"/>
                </a:lnTo>
                <a:cubicBezTo>
                  <a:pt x="1317" y="177"/>
                  <a:pt x="1312" y="177"/>
                  <a:pt x="1317" y="171"/>
                </a:cubicBezTo>
                <a:lnTo>
                  <a:pt x="1328" y="160"/>
                </a:lnTo>
                <a:lnTo>
                  <a:pt x="1317" y="160"/>
                </a:lnTo>
                <a:lnTo>
                  <a:pt x="1317" y="149"/>
                </a:lnTo>
                <a:cubicBezTo>
                  <a:pt x="1312" y="149"/>
                  <a:pt x="1328" y="149"/>
                  <a:pt x="1317" y="144"/>
                </a:cubicBezTo>
                <a:cubicBezTo>
                  <a:pt x="1317" y="127"/>
                  <a:pt x="1306" y="116"/>
                  <a:pt x="1306" y="99"/>
                </a:cubicBezTo>
                <a:cubicBezTo>
                  <a:pt x="1301" y="99"/>
                  <a:pt x="1301" y="94"/>
                  <a:pt x="1289" y="94"/>
                </a:cubicBezTo>
                <a:lnTo>
                  <a:pt x="1301" y="88"/>
                </a:lnTo>
                <a:lnTo>
                  <a:pt x="1289" y="88"/>
                </a:lnTo>
                <a:cubicBezTo>
                  <a:pt x="1289" y="88"/>
                  <a:pt x="1289" y="77"/>
                  <a:pt x="1301" y="77"/>
                </a:cubicBezTo>
                <a:lnTo>
                  <a:pt x="1289" y="66"/>
                </a:lnTo>
                <a:cubicBezTo>
                  <a:pt x="1289" y="60"/>
                  <a:pt x="1287" y="59"/>
                  <a:pt x="1285" y="59"/>
                </a:cubicBezTo>
                <a:cubicBezTo>
                  <a:pt x="1281" y="59"/>
                  <a:pt x="1276" y="62"/>
                  <a:pt x="1274" y="62"/>
                </a:cubicBezTo>
                <a:cubicBezTo>
                  <a:pt x="1273" y="62"/>
                  <a:pt x="1273" y="62"/>
                  <a:pt x="1273" y="61"/>
                </a:cubicBezTo>
                <a:lnTo>
                  <a:pt x="1262" y="61"/>
                </a:lnTo>
                <a:cubicBezTo>
                  <a:pt x="1262" y="61"/>
                  <a:pt x="1262" y="61"/>
                  <a:pt x="1262" y="61"/>
                </a:cubicBezTo>
                <a:lnTo>
                  <a:pt x="1262" y="61"/>
                </a:lnTo>
                <a:cubicBezTo>
                  <a:pt x="1260" y="62"/>
                  <a:pt x="1259" y="63"/>
                  <a:pt x="1258" y="63"/>
                </a:cubicBezTo>
                <a:cubicBezTo>
                  <a:pt x="1256" y="63"/>
                  <a:pt x="1256" y="61"/>
                  <a:pt x="1256" y="61"/>
                </a:cubicBezTo>
                <a:lnTo>
                  <a:pt x="1251" y="61"/>
                </a:lnTo>
                <a:cubicBezTo>
                  <a:pt x="1251" y="50"/>
                  <a:pt x="1245" y="50"/>
                  <a:pt x="1251" y="44"/>
                </a:cubicBezTo>
                <a:lnTo>
                  <a:pt x="1251" y="44"/>
                </a:lnTo>
                <a:cubicBezTo>
                  <a:pt x="1251" y="44"/>
                  <a:pt x="1248" y="47"/>
                  <a:pt x="1243" y="47"/>
                </a:cubicBezTo>
                <a:cubicBezTo>
                  <a:pt x="1241" y="47"/>
                  <a:pt x="1238" y="46"/>
                  <a:pt x="1234" y="44"/>
                </a:cubicBezTo>
                <a:cubicBezTo>
                  <a:pt x="1234" y="39"/>
                  <a:pt x="1245" y="39"/>
                  <a:pt x="1234" y="39"/>
                </a:cubicBezTo>
                <a:lnTo>
                  <a:pt x="1234" y="33"/>
                </a:lnTo>
                <a:lnTo>
                  <a:pt x="1229" y="22"/>
                </a:lnTo>
                <a:cubicBezTo>
                  <a:pt x="1229" y="20"/>
                  <a:pt x="1228" y="19"/>
                  <a:pt x="1227" y="19"/>
                </a:cubicBezTo>
                <a:cubicBezTo>
                  <a:pt x="1226" y="19"/>
                  <a:pt x="1223" y="22"/>
                  <a:pt x="1223" y="22"/>
                </a:cubicBezTo>
                <a:lnTo>
                  <a:pt x="1223" y="33"/>
                </a:lnTo>
                <a:lnTo>
                  <a:pt x="1218" y="33"/>
                </a:lnTo>
                <a:cubicBezTo>
                  <a:pt x="1206" y="33"/>
                  <a:pt x="1206" y="33"/>
                  <a:pt x="1206" y="22"/>
                </a:cubicBezTo>
                <a:cubicBezTo>
                  <a:pt x="1206" y="22"/>
                  <a:pt x="1206" y="33"/>
                  <a:pt x="1201" y="33"/>
                </a:cubicBezTo>
                <a:cubicBezTo>
                  <a:pt x="1201" y="30"/>
                  <a:pt x="1201" y="29"/>
                  <a:pt x="1200" y="29"/>
                </a:cubicBezTo>
                <a:cubicBezTo>
                  <a:pt x="1199" y="29"/>
                  <a:pt x="1197" y="34"/>
                  <a:pt x="1196" y="34"/>
                </a:cubicBezTo>
                <a:cubicBezTo>
                  <a:pt x="1196" y="34"/>
                  <a:pt x="1195" y="34"/>
                  <a:pt x="1195" y="33"/>
                </a:cubicBezTo>
                <a:cubicBezTo>
                  <a:pt x="1198" y="28"/>
                  <a:pt x="1199" y="25"/>
                  <a:pt x="1200" y="22"/>
                </a:cubicBezTo>
                <a:lnTo>
                  <a:pt x="1200" y="22"/>
                </a:lnTo>
                <a:cubicBezTo>
                  <a:pt x="1197" y="23"/>
                  <a:pt x="1196" y="27"/>
                  <a:pt x="1196" y="27"/>
                </a:cubicBezTo>
                <a:cubicBezTo>
                  <a:pt x="1195" y="27"/>
                  <a:pt x="1195" y="26"/>
                  <a:pt x="1195" y="22"/>
                </a:cubicBezTo>
                <a:cubicBezTo>
                  <a:pt x="1195" y="22"/>
                  <a:pt x="1190" y="22"/>
                  <a:pt x="1190" y="16"/>
                </a:cubicBezTo>
                <a:cubicBezTo>
                  <a:pt x="1193" y="14"/>
                  <a:pt x="1193" y="14"/>
                  <a:pt x="1192" y="14"/>
                </a:cubicBezTo>
                <a:cubicBezTo>
                  <a:pt x="1191" y="14"/>
                  <a:pt x="1190" y="14"/>
                  <a:pt x="1190" y="11"/>
                </a:cubicBezTo>
                <a:cubicBezTo>
                  <a:pt x="1190" y="13"/>
                  <a:pt x="1189" y="13"/>
                  <a:pt x="1187" y="13"/>
                </a:cubicBezTo>
                <a:cubicBezTo>
                  <a:pt x="1184" y="13"/>
                  <a:pt x="1179" y="11"/>
                  <a:pt x="1179" y="11"/>
                </a:cubicBezTo>
                <a:lnTo>
                  <a:pt x="1179" y="16"/>
                </a:lnTo>
                <a:cubicBezTo>
                  <a:pt x="1177" y="21"/>
                  <a:pt x="1177" y="23"/>
                  <a:pt x="1176" y="23"/>
                </a:cubicBezTo>
                <a:cubicBezTo>
                  <a:pt x="1176" y="23"/>
                  <a:pt x="1177" y="17"/>
                  <a:pt x="1178" y="14"/>
                </a:cubicBezTo>
                <a:lnTo>
                  <a:pt x="1178" y="14"/>
                </a:lnTo>
                <a:cubicBezTo>
                  <a:pt x="1179" y="15"/>
                  <a:pt x="1179" y="16"/>
                  <a:pt x="1179" y="16"/>
                </a:cubicBezTo>
                <a:lnTo>
                  <a:pt x="1179" y="16"/>
                </a:lnTo>
                <a:cubicBezTo>
                  <a:pt x="1179" y="15"/>
                  <a:pt x="1179" y="14"/>
                  <a:pt x="1178" y="13"/>
                </a:cubicBezTo>
                <a:lnTo>
                  <a:pt x="1178" y="13"/>
                </a:lnTo>
                <a:cubicBezTo>
                  <a:pt x="1178" y="14"/>
                  <a:pt x="1178" y="14"/>
                  <a:pt x="1178" y="14"/>
                </a:cubicBezTo>
                <a:lnTo>
                  <a:pt x="1178" y="14"/>
                </a:lnTo>
                <a:cubicBezTo>
                  <a:pt x="1177" y="12"/>
                  <a:pt x="1176" y="11"/>
                  <a:pt x="1173" y="11"/>
                </a:cubicBezTo>
                <a:lnTo>
                  <a:pt x="1168" y="11"/>
                </a:lnTo>
                <a:cubicBezTo>
                  <a:pt x="1162" y="11"/>
                  <a:pt x="1162" y="16"/>
                  <a:pt x="1162" y="16"/>
                </a:cubicBezTo>
                <a:cubicBezTo>
                  <a:pt x="1162" y="11"/>
                  <a:pt x="1162" y="11"/>
                  <a:pt x="1168" y="11"/>
                </a:cubicBezTo>
                <a:cubicBezTo>
                  <a:pt x="1168" y="9"/>
                  <a:pt x="1168" y="8"/>
                  <a:pt x="1168" y="8"/>
                </a:cubicBezTo>
                <a:cubicBezTo>
                  <a:pt x="1167" y="8"/>
                  <a:pt x="1166" y="11"/>
                  <a:pt x="1162" y="11"/>
                </a:cubicBezTo>
                <a:lnTo>
                  <a:pt x="1162" y="5"/>
                </a:lnTo>
                <a:lnTo>
                  <a:pt x="1151" y="5"/>
                </a:lnTo>
                <a:cubicBezTo>
                  <a:pt x="1151" y="7"/>
                  <a:pt x="1151" y="8"/>
                  <a:pt x="1151" y="8"/>
                </a:cubicBezTo>
                <a:cubicBezTo>
                  <a:pt x="1151" y="8"/>
                  <a:pt x="1149" y="5"/>
                  <a:pt x="1146" y="5"/>
                </a:cubicBezTo>
                <a:cubicBezTo>
                  <a:pt x="1140" y="5"/>
                  <a:pt x="1140" y="11"/>
                  <a:pt x="1140" y="16"/>
                </a:cubicBezTo>
                <a:lnTo>
                  <a:pt x="1140" y="11"/>
                </a:lnTo>
                <a:lnTo>
                  <a:pt x="1135" y="5"/>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39" name="Google Shape;2239;p41"/>
          <p:cNvSpPr/>
          <p:nvPr/>
        </p:nvSpPr>
        <p:spPr>
          <a:xfrm>
            <a:off x="10332513" y="3823716"/>
            <a:ext cx="80367" cy="86685"/>
          </a:xfrm>
          <a:custGeom>
            <a:avLst/>
            <a:gdLst/>
            <a:ahLst/>
            <a:cxnLst/>
            <a:rect l="l" t="t" r="r" b="b"/>
            <a:pathLst>
              <a:path w="991" h="1069" extrusionOk="0">
                <a:moveTo>
                  <a:pt x="880" y="134"/>
                </a:moveTo>
                <a:cubicBezTo>
                  <a:pt x="880" y="134"/>
                  <a:pt x="886" y="134"/>
                  <a:pt x="886" y="139"/>
                </a:cubicBezTo>
                <a:cubicBezTo>
                  <a:pt x="891" y="134"/>
                  <a:pt x="880" y="134"/>
                  <a:pt x="880" y="134"/>
                </a:cubicBezTo>
                <a:close/>
                <a:moveTo>
                  <a:pt x="960" y="278"/>
                </a:moveTo>
                <a:cubicBezTo>
                  <a:pt x="961" y="279"/>
                  <a:pt x="961" y="281"/>
                  <a:pt x="963" y="283"/>
                </a:cubicBezTo>
                <a:lnTo>
                  <a:pt x="960" y="278"/>
                </a:lnTo>
                <a:close/>
                <a:moveTo>
                  <a:pt x="913" y="526"/>
                </a:moveTo>
                <a:cubicBezTo>
                  <a:pt x="911" y="526"/>
                  <a:pt x="906" y="528"/>
                  <a:pt x="903" y="528"/>
                </a:cubicBezTo>
                <a:lnTo>
                  <a:pt x="903" y="528"/>
                </a:lnTo>
                <a:cubicBezTo>
                  <a:pt x="901" y="528"/>
                  <a:pt x="899" y="527"/>
                  <a:pt x="897" y="526"/>
                </a:cubicBezTo>
                <a:lnTo>
                  <a:pt x="897" y="526"/>
                </a:lnTo>
                <a:cubicBezTo>
                  <a:pt x="897" y="528"/>
                  <a:pt x="898" y="529"/>
                  <a:pt x="900" y="529"/>
                </a:cubicBezTo>
                <a:cubicBezTo>
                  <a:pt x="901" y="529"/>
                  <a:pt x="902" y="529"/>
                  <a:pt x="903" y="528"/>
                </a:cubicBezTo>
                <a:lnTo>
                  <a:pt x="903" y="528"/>
                </a:lnTo>
                <a:cubicBezTo>
                  <a:pt x="915" y="532"/>
                  <a:pt x="920" y="534"/>
                  <a:pt x="924" y="543"/>
                </a:cubicBezTo>
                <a:lnTo>
                  <a:pt x="924" y="532"/>
                </a:lnTo>
                <a:lnTo>
                  <a:pt x="913" y="532"/>
                </a:lnTo>
                <a:lnTo>
                  <a:pt x="913" y="526"/>
                </a:lnTo>
                <a:close/>
                <a:moveTo>
                  <a:pt x="897" y="737"/>
                </a:moveTo>
                <a:cubicBezTo>
                  <a:pt x="891" y="737"/>
                  <a:pt x="895" y="740"/>
                  <a:pt x="897" y="744"/>
                </a:cubicBezTo>
                <a:lnTo>
                  <a:pt x="897" y="744"/>
                </a:lnTo>
                <a:lnTo>
                  <a:pt x="897" y="737"/>
                </a:lnTo>
                <a:close/>
                <a:moveTo>
                  <a:pt x="897" y="744"/>
                </a:moveTo>
                <a:lnTo>
                  <a:pt x="897" y="750"/>
                </a:lnTo>
                <a:lnTo>
                  <a:pt x="897" y="750"/>
                </a:lnTo>
                <a:cubicBezTo>
                  <a:pt x="898" y="748"/>
                  <a:pt x="898" y="746"/>
                  <a:pt x="897" y="744"/>
                </a:cubicBezTo>
                <a:close/>
                <a:moveTo>
                  <a:pt x="836" y="892"/>
                </a:moveTo>
                <a:lnTo>
                  <a:pt x="840" y="894"/>
                </a:lnTo>
                <a:lnTo>
                  <a:pt x="840" y="894"/>
                </a:lnTo>
                <a:cubicBezTo>
                  <a:pt x="840" y="893"/>
                  <a:pt x="840" y="892"/>
                  <a:pt x="836" y="892"/>
                </a:cubicBezTo>
                <a:close/>
                <a:moveTo>
                  <a:pt x="840" y="894"/>
                </a:moveTo>
                <a:cubicBezTo>
                  <a:pt x="839" y="895"/>
                  <a:pt x="837" y="897"/>
                  <a:pt x="847" y="897"/>
                </a:cubicBezTo>
                <a:lnTo>
                  <a:pt x="840" y="894"/>
                </a:lnTo>
                <a:close/>
                <a:moveTo>
                  <a:pt x="270" y="1027"/>
                </a:moveTo>
                <a:cubicBezTo>
                  <a:pt x="270" y="1028"/>
                  <a:pt x="270" y="1029"/>
                  <a:pt x="271" y="1030"/>
                </a:cubicBezTo>
                <a:cubicBezTo>
                  <a:pt x="275" y="1030"/>
                  <a:pt x="279" y="1030"/>
                  <a:pt x="281" y="1032"/>
                </a:cubicBezTo>
                <a:lnTo>
                  <a:pt x="281" y="1032"/>
                </a:lnTo>
                <a:cubicBezTo>
                  <a:pt x="279" y="1029"/>
                  <a:pt x="275" y="1028"/>
                  <a:pt x="270" y="1027"/>
                </a:cubicBezTo>
                <a:close/>
                <a:moveTo>
                  <a:pt x="281" y="1032"/>
                </a:moveTo>
                <a:lnTo>
                  <a:pt x="281" y="1032"/>
                </a:lnTo>
                <a:cubicBezTo>
                  <a:pt x="282" y="1033"/>
                  <a:pt x="282" y="1034"/>
                  <a:pt x="282" y="1036"/>
                </a:cubicBezTo>
                <a:cubicBezTo>
                  <a:pt x="282" y="1034"/>
                  <a:pt x="282" y="1033"/>
                  <a:pt x="281" y="1032"/>
                </a:cubicBezTo>
                <a:close/>
                <a:moveTo>
                  <a:pt x="582" y="1039"/>
                </a:moveTo>
                <a:cubicBezTo>
                  <a:pt x="584" y="1041"/>
                  <a:pt x="587" y="1041"/>
                  <a:pt x="587" y="1041"/>
                </a:cubicBezTo>
                <a:cubicBezTo>
                  <a:pt x="587" y="1041"/>
                  <a:pt x="585" y="1039"/>
                  <a:pt x="582" y="1039"/>
                </a:cubicBezTo>
                <a:close/>
                <a:moveTo>
                  <a:pt x="576" y="1041"/>
                </a:moveTo>
                <a:cubicBezTo>
                  <a:pt x="577" y="1043"/>
                  <a:pt x="577" y="1045"/>
                  <a:pt x="577" y="1046"/>
                </a:cubicBezTo>
                <a:lnTo>
                  <a:pt x="577" y="1046"/>
                </a:lnTo>
                <a:cubicBezTo>
                  <a:pt x="577" y="1045"/>
                  <a:pt x="577" y="1043"/>
                  <a:pt x="576" y="1041"/>
                </a:cubicBezTo>
                <a:close/>
                <a:moveTo>
                  <a:pt x="577" y="1046"/>
                </a:moveTo>
                <a:cubicBezTo>
                  <a:pt x="577" y="1052"/>
                  <a:pt x="568" y="1053"/>
                  <a:pt x="559" y="1058"/>
                </a:cubicBezTo>
                <a:cubicBezTo>
                  <a:pt x="568" y="1058"/>
                  <a:pt x="577" y="1054"/>
                  <a:pt x="577" y="1046"/>
                </a:cubicBezTo>
                <a:close/>
                <a:moveTo>
                  <a:pt x="559" y="1"/>
                </a:moveTo>
                <a:cubicBezTo>
                  <a:pt x="559" y="12"/>
                  <a:pt x="543" y="6"/>
                  <a:pt x="543" y="17"/>
                </a:cubicBezTo>
                <a:cubicBezTo>
                  <a:pt x="531" y="17"/>
                  <a:pt x="531" y="6"/>
                  <a:pt x="526" y="6"/>
                </a:cubicBezTo>
                <a:lnTo>
                  <a:pt x="526" y="12"/>
                </a:lnTo>
                <a:cubicBezTo>
                  <a:pt x="520" y="6"/>
                  <a:pt x="504" y="6"/>
                  <a:pt x="493" y="6"/>
                </a:cubicBezTo>
                <a:lnTo>
                  <a:pt x="487" y="17"/>
                </a:lnTo>
                <a:lnTo>
                  <a:pt x="476" y="12"/>
                </a:lnTo>
                <a:cubicBezTo>
                  <a:pt x="476" y="12"/>
                  <a:pt x="471" y="17"/>
                  <a:pt x="476" y="17"/>
                </a:cubicBezTo>
                <a:lnTo>
                  <a:pt x="465" y="28"/>
                </a:lnTo>
                <a:cubicBezTo>
                  <a:pt x="465" y="28"/>
                  <a:pt x="471" y="17"/>
                  <a:pt x="465" y="17"/>
                </a:cubicBezTo>
                <a:cubicBezTo>
                  <a:pt x="460" y="17"/>
                  <a:pt x="460" y="17"/>
                  <a:pt x="460" y="28"/>
                </a:cubicBezTo>
                <a:cubicBezTo>
                  <a:pt x="460" y="28"/>
                  <a:pt x="460" y="17"/>
                  <a:pt x="448" y="17"/>
                </a:cubicBezTo>
                <a:lnTo>
                  <a:pt x="448" y="28"/>
                </a:lnTo>
                <a:cubicBezTo>
                  <a:pt x="445" y="28"/>
                  <a:pt x="441" y="31"/>
                  <a:pt x="439" y="31"/>
                </a:cubicBezTo>
                <a:cubicBezTo>
                  <a:pt x="438" y="31"/>
                  <a:pt x="437" y="30"/>
                  <a:pt x="437" y="28"/>
                </a:cubicBezTo>
                <a:cubicBezTo>
                  <a:pt x="421" y="28"/>
                  <a:pt x="437" y="39"/>
                  <a:pt x="421" y="39"/>
                </a:cubicBezTo>
                <a:cubicBezTo>
                  <a:pt x="421" y="39"/>
                  <a:pt x="432" y="39"/>
                  <a:pt x="421" y="34"/>
                </a:cubicBezTo>
                <a:cubicBezTo>
                  <a:pt x="421" y="34"/>
                  <a:pt x="415" y="34"/>
                  <a:pt x="421" y="28"/>
                </a:cubicBezTo>
                <a:lnTo>
                  <a:pt x="421" y="28"/>
                </a:lnTo>
                <a:cubicBezTo>
                  <a:pt x="410" y="34"/>
                  <a:pt x="421" y="34"/>
                  <a:pt x="410" y="39"/>
                </a:cubicBezTo>
                <a:cubicBezTo>
                  <a:pt x="410" y="34"/>
                  <a:pt x="410" y="34"/>
                  <a:pt x="415" y="34"/>
                </a:cubicBezTo>
                <a:lnTo>
                  <a:pt x="404" y="34"/>
                </a:lnTo>
                <a:cubicBezTo>
                  <a:pt x="393" y="34"/>
                  <a:pt x="383" y="33"/>
                  <a:pt x="373" y="33"/>
                </a:cubicBezTo>
                <a:cubicBezTo>
                  <a:pt x="350" y="33"/>
                  <a:pt x="330" y="36"/>
                  <a:pt x="310" y="56"/>
                </a:cubicBezTo>
                <a:cubicBezTo>
                  <a:pt x="305" y="56"/>
                  <a:pt x="310" y="51"/>
                  <a:pt x="310" y="39"/>
                </a:cubicBezTo>
                <a:lnTo>
                  <a:pt x="310" y="39"/>
                </a:lnTo>
                <a:cubicBezTo>
                  <a:pt x="294" y="67"/>
                  <a:pt x="271" y="56"/>
                  <a:pt x="249" y="67"/>
                </a:cubicBezTo>
                <a:lnTo>
                  <a:pt x="255" y="73"/>
                </a:lnTo>
                <a:cubicBezTo>
                  <a:pt x="216" y="84"/>
                  <a:pt x="194" y="122"/>
                  <a:pt x="161" y="150"/>
                </a:cubicBezTo>
                <a:lnTo>
                  <a:pt x="166" y="150"/>
                </a:lnTo>
                <a:cubicBezTo>
                  <a:pt x="166" y="156"/>
                  <a:pt x="161" y="167"/>
                  <a:pt x="161" y="172"/>
                </a:cubicBezTo>
                <a:cubicBezTo>
                  <a:pt x="161" y="172"/>
                  <a:pt x="158" y="165"/>
                  <a:pt x="153" y="165"/>
                </a:cubicBezTo>
                <a:cubicBezTo>
                  <a:pt x="151" y="165"/>
                  <a:pt x="148" y="167"/>
                  <a:pt x="144" y="172"/>
                </a:cubicBezTo>
                <a:lnTo>
                  <a:pt x="155" y="172"/>
                </a:lnTo>
                <a:cubicBezTo>
                  <a:pt x="116" y="194"/>
                  <a:pt x="83" y="261"/>
                  <a:pt x="56" y="311"/>
                </a:cubicBezTo>
                <a:cubicBezTo>
                  <a:pt x="33" y="388"/>
                  <a:pt x="6" y="471"/>
                  <a:pt x="17" y="543"/>
                </a:cubicBezTo>
                <a:cubicBezTo>
                  <a:pt x="17" y="538"/>
                  <a:pt x="19" y="537"/>
                  <a:pt x="21" y="537"/>
                </a:cubicBezTo>
                <a:cubicBezTo>
                  <a:pt x="24" y="537"/>
                  <a:pt x="28" y="540"/>
                  <a:pt x="28" y="543"/>
                </a:cubicBezTo>
                <a:cubicBezTo>
                  <a:pt x="0" y="571"/>
                  <a:pt x="33" y="587"/>
                  <a:pt x="22" y="615"/>
                </a:cubicBezTo>
                <a:cubicBezTo>
                  <a:pt x="33" y="654"/>
                  <a:pt x="22" y="704"/>
                  <a:pt x="56" y="737"/>
                </a:cubicBezTo>
                <a:lnTo>
                  <a:pt x="50" y="737"/>
                </a:lnTo>
                <a:cubicBezTo>
                  <a:pt x="50" y="748"/>
                  <a:pt x="56" y="748"/>
                  <a:pt x="56" y="753"/>
                </a:cubicBezTo>
                <a:cubicBezTo>
                  <a:pt x="56" y="764"/>
                  <a:pt x="72" y="781"/>
                  <a:pt x="72" y="792"/>
                </a:cubicBezTo>
                <a:lnTo>
                  <a:pt x="78" y="792"/>
                </a:lnTo>
                <a:cubicBezTo>
                  <a:pt x="83" y="803"/>
                  <a:pt x="72" y="803"/>
                  <a:pt x="83" y="809"/>
                </a:cubicBezTo>
                <a:lnTo>
                  <a:pt x="78" y="809"/>
                </a:lnTo>
                <a:lnTo>
                  <a:pt x="89" y="814"/>
                </a:lnTo>
                <a:cubicBezTo>
                  <a:pt x="78" y="820"/>
                  <a:pt x="105" y="842"/>
                  <a:pt x="100" y="847"/>
                </a:cubicBezTo>
                <a:cubicBezTo>
                  <a:pt x="105" y="858"/>
                  <a:pt x="128" y="875"/>
                  <a:pt x="133" y="892"/>
                </a:cubicBezTo>
                <a:cubicBezTo>
                  <a:pt x="128" y="897"/>
                  <a:pt x="139" y="919"/>
                  <a:pt x="155" y="930"/>
                </a:cubicBezTo>
                <a:cubicBezTo>
                  <a:pt x="172" y="953"/>
                  <a:pt x="211" y="986"/>
                  <a:pt x="244" y="1008"/>
                </a:cubicBezTo>
                <a:lnTo>
                  <a:pt x="249" y="1002"/>
                </a:lnTo>
                <a:lnTo>
                  <a:pt x="255" y="1008"/>
                </a:lnTo>
                <a:lnTo>
                  <a:pt x="255" y="1013"/>
                </a:lnTo>
                <a:cubicBezTo>
                  <a:pt x="255" y="1022"/>
                  <a:pt x="263" y="1025"/>
                  <a:pt x="270" y="1027"/>
                </a:cubicBezTo>
                <a:lnTo>
                  <a:pt x="270" y="1027"/>
                </a:lnTo>
                <a:cubicBezTo>
                  <a:pt x="270" y="1024"/>
                  <a:pt x="272" y="1021"/>
                  <a:pt x="275" y="1021"/>
                </a:cubicBezTo>
                <a:cubicBezTo>
                  <a:pt x="277" y="1021"/>
                  <a:pt x="280" y="1023"/>
                  <a:pt x="282" y="1030"/>
                </a:cubicBezTo>
                <a:lnTo>
                  <a:pt x="294" y="1030"/>
                </a:lnTo>
                <a:cubicBezTo>
                  <a:pt x="294" y="1036"/>
                  <a:pt x="299" y="1041"/>
                  <a:pt x="294" y="1052"/>
                </a:cubicBezTo>
                <a:cubicBezTo>
                  <a:pt x="310" y="1058"/>
                  <a:pt x="327" y="1059"/>
                  <a:pt x="343" y="1059"/>
                </a:cubicBezTo>
                <a:cubicBezTo>
                  <a:pt x="360" y="1059"/>
                  <a:pt x="377" y="1058"/>
                  <a:pt x="393" y="1058"/>
                </a:cubicBezTo>
                <a:cubicBezTo>
                  <a:pt x="388" y="1063"/>
                  <a:pt x="421" y="1058"/>
                  <a:pt x="415" y="1069"/>
                </a:cubicBezTo>
                <a:cubicBezTo>
                  <a:pt x="437" y="1063"/>
                  <a:pt x="410" y="1058"/>
                  <a:pt x="421" y="1052"/>
                </a:cubicBezTo>
                <a:cubicBezTo>
                  <a:pt x="428" y="1052"/>
                  <a:pt x="433" y="1047"/>
                  <a:pt x="436" y="1047"/>
                </a:cubicBezTo>
                <a:cubicBezTo>
                  <a:pt x="437" y="1047"/>
                  <a:pt x="437" y="1048"/>
                  <a:pt x="437" y="1052"/>
                </a:cubicBezTo>
                <a:cubicBezTo>
                  <a:pt x="437" y="1058"/>
                  <a:pt x="443" y="1058"/>
                  <a:pt x="437" y="1058"/>
                </a:cubicBezTo>
                <a:lnTo>
                  <a:pt x="448" y="1058"/>
                </a:lnTo>
                <a:lnTo>
                  <a:pt x="448" y="1063"/>
                </a:lnTo>
                <a:cubicBezTo>
                  <a:pt x="456" y="1060"/>
                  <a:pt x="463" y="1059"/>
                  <a:pt x="470" y="1059"/>
                </a:cubicBezTo>
                <a:cubicBezTo>
                  <a:pt x="481" y="1059"/>
                  <a:pt x="492" y="1062"/>
                  <a:pt x="502" y="1062"/>
                </a:cubicBezTo>
                <a:cubicBezTo>
                  <a:pt x="508" y="1062"/>
                  <a:pt x="514" y="1061"/>
                  <a:pt x="520" y="1058"/>
                </a:cubicBezTo>
                <a:cubicBezTo>
                  <a:pt x="520" y="1055"/>
                  <a:pt x="519" y="1055"/>
                  <a:pt x="518" y="1055"/>
                </a:cubicBezTo>
                <a:cubicBezTo>
                  <a:pt x="516" y="1055"/>
                  <a:pt x="515" y="1055"/>
                  <a:pt x="515" y="1052"/>
                </a:cubicBezTo>
                <a:cubicBezTo>
                  <a:pt x="520" y="1047"/>
                  <a:pt x="524" y="1046"/>
                  <a:pt x="527" y="1046"/>
                </a:cubicBezTo>
                <a:cubicBezTo>
                  <a:pt x="530" y="1046"/>
                  <a:pt x="534" y="1048"/>
                  <a:pt x="538" y="1048"/>
                </a:cubicBezTo>
                <a:cubicBezTo>
                  <a:pt x="542" y="1048"/>
                  <a:pt x="547" y="1046"/>
                  <a:pt x="554" y="1041"/>
                </a:cubicBezTo>
                <a:lnTo>
                  <a:pt x="554" y="1052"/>
                </a:lnTo>
                <a:cubicBezTo>
                  <a:pt x="558" y="1044"/>
                  <a:pt x="559" y="1039"/>
                  <a:pt x="566" y="1039"/>
                </a:cubicBezTo>
                <a:cubicBezTo>
                  <a:pt x="568" y="1039"/>
                  <a:pt x="571" y="1040"/>
                  <a:pt x="576" y="1041"/>
                </a:cubicBezTo>
                <a:cubicBezTo>
                  <a:pt x="578" y="1039"/>
                  <a:pt x="579" y="1039"/>
                  <a:pt x="581" y="1039"/>
                </a:cubicBezTo>
                <a:cubicBezTo>
                  <a:pt x="581" y="1039"/>
                  <a:pt x="582" y="1039"/>
                  <a:pt x="582" y="1039"/>
                </a:cubicBezTo>
                <a:lnTo>
                  <a:pt x="582" y="1039"/>
                </a:lnTo>
                <a:cubicBezTo>
                  <a:pt x="582" y="1038"/>
                  <a:pt x="581" y="1037"/>
                  <a:pt x="581" y="1036"/>
                </a:cubicBezTo>
                <a:cubicBezTo>
                  <a:pt x="598" y="1036"/>
                  <a:pt x="609" y="1036"/>
                  <a:pt x="626" y="1030"/>
                </a:cubicBezTo>
                <a:lnTo>
                  <a:pt x="626" y="1036"/>
                </a:lnTo>
                <a:cubicBezTo>
                  <a:pt x="627" y="1033"/>
                  <a:pt x="628" y="1032"/>
                  <a:pt x="630" y="1032"/>
                </a:cubicBezTo>
                <a:cubicBezTo>
                  <a:pt x="634" y="1032"/>
                  <a:pt x="638" y="1037"/>
                  <a:pt x="646" y="1037"/>
                </a:cubicBezTo>
                <a:cubicBezTo>
                  <a:pt x="648" y="1037"/>
                  <a:pt x="651" y="1036"/>
                  <a:pt x="653" y="1036"/>
                </a:cubicBezTo>
                <a:cubicBezTo>
                  <a:pt x="692" y="1024"/>
                  <a:pt x="753" y="975"/>
                  <a:pt x="797" y="941"/>
                </a:cubicBezTo>
                <a:cubicBezTo>
                  <a:pt x="797" y="925"/>
                  <a:pt x="808" y="914"/>
                  <a:pt x="819" y="897"/>
                </a:cubicBezTo>
                <a:lnTo>
                  <a:pt x="830" y="903"/>
                </a:lnTo>
                <a:lnTo>
                  <a:pt x="836" y="892"/>
                </a:lnTo>
                <a:cubicBezTo>
                  <a:pt x="843" y="892"/>
                  <a:pt x="851" y="879"/>
                  <a:pt x="855" y="879"/>
                </a:cubicBezTo>
                <a:cubicBezTo>
                  <a:pt x="857" y="879"/>
                  <a:pt x="858" y="882"/>
                  <a:pt x="858" y="892"/>
                </a:cubicBezTo>
                <a:cubicBezTo>
                  <a:pt x="875" y="875"/>
                  <a:pt x="880" y="864"/>
                  <a:pt x="886" y="842"/>
                </a:cubicBezTo>
                <a:cubicBezTo>
                  <a:pt x="891" y="836"/>
                  <a:pt x="880" y="831"/>
                  <a:pt x="886" y="820"/>
                </a:cubicBezTo>
                <a:cubicBezTo>
                  <a:pt x="891" y="820"/>
                  <a:pt x="886" y="831"/>
                  <a:pt x="891" y="831"/>
                </a:cubicBezTo>
                <a:cubicBezTo>
                  <a:pt x="919" y="803"/>
                  <a:pt x="886" y="781"/>
                  <a:pt x="897" y="753"/>
                </a:cubicBezTo>
                <a:lnTo>
                  <a:pt x="897" y="750"/>
                </a:lnTo>
                <a:lnTo>
                  <a:pt x="897" y="750"/>
                </a:lnTo>
                <a:cubicBezTo>
                  <a:pt x="896" y="751"/>
                  <a:pt x="894" y="752"/>
                  <a:pt x="891" y="753"/>
                </a:cubicBezTo>
                <a:cubicBezTo>
                  <a:pt x="880" y="748"/>
                  <a:pt x="891" y="737"/>
                  <a:pt x="880" y="737"/>
                </a:cubicBezTo>
                <a:cubicBezTo>
                  <a:pt x="886" y="731"/>
                  <a:pt x="880" y="726"/>
                  <a:pt x="880" y="720"/>
                </a:cubicBezTo>
                <a:cubicBezTo>
                  <a:pt x="891" y="709"/>
                  <a:pt x="886" y="698"/>
                  <a:pt x="897" y="692"/>
                </a:cubicBezTo>
                <a:cubicBezTo>
                  <a:pt x="897" y="681"/>
                  <a:pt x="886" y="676"/>
                  <a:pt x="886" y="665"/>
                </a:cubicBezTo>
                <a:cubicBezTo>
                  <a:pt x="889" y="661"/>
                  <a:pt x="891" y="661"/>
                  <a:pt x="892" y="661"/>
                </a:cubicBezTo>
                <a:cubicBezTo>
                  <a:pt x="893" y="661"/>
                  <a:pt x="893" y="662"/>
                  <a:pt x="894" y="662"/>
                </a:cubicBezTo>
                <a:cubicBezTo>
                  <a:pt x="894" y="662"/>
                  <a:pt x="895" y="660"/>
                  <a:pt x="897" y="654"/>
                </a:cubicBezTo>
                <a:lnTo>
                  <a:pt x="891" y="654"/>
                </a:lnTo>
                <a:cubicBezTo>
                  <a:pt x="891" y="648"/>
                  <a:pt x="897" y="648"/>
                  <a:pt x="897" y="648"/>
                </a:cubicBezTo>
                <a:cubicBezTo>
                  <a:pt x="897" y="643"/>
                  <a:pt x="891" y="643"/>
                  <a:pt x="897" y="626"/>
                </a:cubicBezTo>
                <a:lnTo>
                  <a:pt x="908" y="637"/>
                </a:lnTo>
                <a:lnTo>
                  <a:pt x="908" y="615"/>
                </a:lnTo>
                <a:cubicBezTo>
                  <a:pt x="913" y="615"/>
                  <a:pt x="908" y="621"/>
                  <a:pt x="908" y="621"/>
                </a:cubicBezTo>
                <a:cubicBezTo>
                  <a:pt x="919" y="615"/>
                  <a:pt x="908" y="609"/>
                  <a:pt x="908" y="609"/>
                </a:cubicBezTo>
                <a:cubicBezTo>
                  <a:pt x="908" y="609"/>
                  <a:pt x="903" y="612"/>
                  <a:pt x="898" y="612"/>
                </a:cubicBezTo>
                <a:cubicBezTo>
                  <a:pt x="895" y="612"/>
                  <a:pt x="893" y="611"/>
                  <a:pt x="891" y="609"/>
                </a:cubicBezTo>
                <a:cubicBezTo>
                  <a:pt x="891" y="598"/>
                  <a:pt x="886" y="593"/>
                  <a:pt x="891" y="593"/>
                </a:cubicBezTo>
                <a:lnTo>
                  <a:pt x="897" y="598"/>
                </a:lnTo>
                <a:cubicBezTo>
                  <a:pt x="891" y="587"/>
                  <a:pt x="891" y="593"/>
                  <a:pt x="897" y="582"/>
                </a:cubicBezTo>
                <a:lnTo>
                  <a:pt x="908" y="582"/>
                </a:lnTo>
                <a:cubicBezTo>
                  <a:pt x="897" y="571"/>
                  <a:pt x="908" y="560"/>
                  <a:pt x="913" y="543"/>
                </a:cubicBezTo>
                <a:cubicBezTo>
                  <a:pt x="913" y="538"/>
                  <a:pt x="908" y="538"/>
                  <a:pt x="908" y="538"/>
                </a:cubicBezTo>
                <a:cubicBezTo>
                  <a:pt x="897" y="543"/>
                  <a:pt x="897" y="543"/>
                  <a:pt x="891" y="543"/>
                </a:cubicBezTo>
                <a:cubicBezTo>
                  <a:pt x="908" y="538"/>
                  <a:pt x="880" y="532"/>
                  <a:pt x="891" y="515"/>
                </a:cubicBezTo>
                <a:cubicBezTo>
                  <a:pt x="897" y="515"/>
                  <a:pt x="897" y="526"/>
                  <a:pt x="897" y="526"/>
                </a:cubicBezTo>
                <a:cubicBezTo>
                  <a:pt x="897" y="515"/>
                  <a:pt x="913" y="515"/>
                  <a:pt x="908" y="515"/>
                </a:cubicBezTo>
                <a:cubicBezTo>
                  <a:pt x="908" y="504"/>
                  <a:pt x="891" y="510"/>
                  <a:pt x="897" y="499"/>
                </a:cubicBezTo>
                <a:lnTo>
                  <a:pt x="897" y="499"/>
                </a:lnTo>
                <a:lnTo>
                  <a:pt x="897" y="504"/>
                </a:lnTo>
                <a:cubicBezTo>
                  <a:pt x="908" y="499"/>
                  <a:pt x="897" y="482"/>
                  <a:pt x="913" y="482"/>
                </a:cubicBezTo>
                <a:cubicBezTo>
                  <a:pt x="913" y="482"/>
                  <a:pt x="919" y="482"/>
                  <a:pt x="919" y="488"/>
                </a:cubicBezTo>
                <a:cubicBezTo>
                  <a:pt x="920" y="492"/>
                  <a:pt x="921" y="494"/>
                  <a:pt x="921" y="494"/>
                </a:cubicBezTo>
                <a:cubicBezTo>
                  <a:pt x="922" y="494"/>
                  <a:pt x="920" y="482"/>
                  <a:pt x="924" y="482"/>
                </a:cubicBezTo>
                <a:cubicBezTo>
                  <a:pt x="919" y="482"/>
                  <a:pt x="919" y="471"/>
                  <a:pt x="924" y="460"/>
                </a:cubicBezTo>
                <a:lnTo>
                  <a:pt x="919" y="460"/>
                </a:lnTo>
                <a:cubicBezTo>
                  <a:pt x="910" y="454"/>
                  <a:pt x="911" y="452"/>
                  <a:pt x="915" y="452"/>
                </a:cubicBezTo>
                <a:cubicBezTo>
                  <a:pt x="918" y="452"/>
                  <a:pt x="923" y="453"/>
                  <a:pt x="928" y="453"/>
                </a:cubicBezTo>
                <a:cubicBezTo>
                  <a:pt x="932" y="453"/>
                  <a:pt x="935" y="452"/>
                  <a:pt x="935" y="449"/>
                </a:cubicBezTo>
                <a:cubicBezTo>
                  <a:pt x="958" y="383"/>
                  <a:pt x="958" y="394"/>
                  <a:pt x="958" y="388"/>
                </a:cubicBezTo>
                <a:cubicBezTo>
                  <a:pt x="958" y="383"/>
                  <a:pt x="963" y="372"/>
                  <a:pt x="963" y="366"/>
                </a:cubicBezTo>
                <a:cubicBezTo>
                  <a:pt x="969" y="366"/>
                  <a:pt x="969" y="360"/>
                  <a:pt x="985" y="355"/>
                </a:cubicBezTo>
                <a:cubicBezTo>
                  <a:pt x="974" y="344"/>
                  <a:pt x="991" y="333"/>
                  <a:pt x="974" y="327"/>
                </a:cubicBezTo>
                <a:lnTo>
                  <a:pt x="974" y="327"/>
                </a:lnTo>
                <a:cubicBezTo>
                  <a:pt x="969" y="338"/>
                  <a:pt x="985" y="338"/>
                  <a:pt x="974" y="355"/>
                </a:cubicBezTo>
                <a:lnTo>
                  <a:pt x="969" y="344"/>
                </a:lnTo>
                <a:cubicBezTo>
                  <a:pt x="969" y="338"/>
                  <a:pt x="963" y="327"/>
                  <a:pt x="969" y="316"/>
                </a:cubicBezTo>
                <a:lnTo>
                  <a:pt x="963" y="316"/>
                </a:lnTo>
                <a:cubicBezTo>
                  <a:pt x="958" y="305"/>
                  <a:pt x="946" y="300"/>
                  <a:pt x="946" y="283"/>
                </a:cubicBezTo>
                <a:cubicBezTo>
                  <a:pt x="958" y="283"/>
                  <a:pt x="958" y="288"/>
                  <a:pt x="958" y="300"/>
                </a:cubicBezTo>
                <a:cubicBezTo>
                  <a:pt x="963" y="288"/>
                  <a:pt x="958" y="288"/>
                  <a:pt x="958" y="272"/>
                </a:cubicBezTo>
                <a:lnTo>
                  <a:pt x="958" y="272"/>
                </a:lnTo>
                <a:lnTo>
                  <a:pt x="960" y="278"/>
                </a:lnTo>
                <a:lnTo>
                  <a:pt x="960" y="278"/>
                </a:lnTo>
                <a:cubicBezTo>
                  <a:pt x="960" y="274"/>
                  <a:pt x="961" y="272"/>
                  <a:pt x="958" y="272"/>
                </a:cubicBezTo>
                <a:cubicBezTo>
                  <a:pt x="941" y="272"/>
                  <a:pt x="958" y="255"/>
                  <a:pt x="946" y="250"/>
                </a:cubicBezTo>
                <a:cubicBezTo>
                  <a:pt x="941" y="222"/>
                  <a:pt x="930" y="222"/>
                  <a:pt x="913" y="217"/>
                </a:cubicBezTo>
                <a:cubicBezTo>
                  <a:pt x="913" y="205"/>
                  <a:pt x="919" y="205"/>
                  <a:pt x="919" y="205"/>
                </a:cubicBezTo>
                <a:lnTo>
                  <a:pt x="919" y="205"/>
                </a:lnTo>
                <a:cubicBezTo>
                  <a:pt x="913" y="217"/>
                  <a:pt x="919" y="217"/>
                  <a:pt x="930" y="217"/>
                </a:cubicBezTo>
                <a:cubicBezTo>
                  <a:pt x="930" y="205"/>
                  <a:pt x="935" y="194"/>
                  <a:pt x="941" y="194"/>
                </a:cubicBezTo>
                <a:cubicBezTo>
                  <a:pt x="939" y="190"/>
                  <a:pt x="938" y="188"/>
                  <a:pt x="937" y="188"/>
                </a:cubicBezTo>
                <a:cubicBezTo>
                  <a:pt x="935" y="188"/>
                  <a:pt x="934" y="195"/>
                  <a:pt x="932" y="195"/>
                </a:cubicBezTo>
                <a:cubicBezTo>
                  <a:pt x="931" y="195"/>
                  <a:pt x="931" y="195"/>
                  <a:pt x="930" y="194"/>
                </a:cubicBezTo>
                <a:lnTo>
                  <a:pt x="919" y="172"/>
                </a:lnTo>
                <a:cubicBezTo>
                  <a:pt x="915" y="176"/>
                  <a:pt x="914" y="183"/>
                  <a:pt x="912" y="183"/>
                </a:cubicBezTo>
                <a:cubicBezTo>
                  <a:pt x="911" y="183"/>
                  <a:pt x="909" y="181"/>
                  <a:pt x="908" y="178"/>
                </a:cubicBezTo>
                <a:cubicBezTo>
                  <a:pt x="902" y="172"/>
                  <a:pt x="902" y="167"/>
                  <a:pt x="902" y="161"/>
                </a:cubicBezTo>
                <a:cubicBezTo>
                  <a:pt x="906" y="161"/>
                  <a:pt x="907" y="156"/>
                  <a:pt x="908" y="156"/>
                </a:cubicBezTo>
                <a:cubicBezTo>
                  <a:pt x="908" y="156"/>
                  <a:pt x="908" y="158"/>
                  <a:pt x="908" y="161"/>
                </a:cubicBezTo>
                <a:lnTo>
                  <a:pt x="908" y="161"/>
                </a:lnTo>
                <a:cubicBezTo>
                  <a:pt x="908" y="150"/>
                  <a:pt x="908" y="145"/>
                  <a:pt x="902" y="145"/>
                </a:cubicBezTo>
                <a:cubicBezTo>
                  <a:pt x="902" y="149"/>
                  <a:pt x="901" y="150"/>
                  <a:pt x="900" y="150"/>
                </a:cubicBezTo>
                <a:cubicBezTo>
                  <a:pt x="896" y="150"/>
                  <a:pt x="889" y="142"/>
                  <a:pt x="884" y="142"/>
                </a:cubicBezTo>
                <a:cubicBezTo>
                  <a:pt x="882" y="142"/>
                  <a:pt x="881" y="143"/>
                  <a:pt x="880" y="145"/>
                </a:cubicBezTo>
                <a:lnTo>
                  <a:pt x="880" y="134"/>
                </a:lnTo>
                <a:cubicBezTo>
                  <a:pt x="880" y="122"/>
                  <a:pt x="875" y="117"/>
                  <a:pt x="880" y="117"/>
                </a:cubicBezTo>
                <a:cubicBezTo>
                  <a:pt x="875" y="117"/>
                  <a:pt x="875" y="111"/>
                  <a:pt x="875" y="106"/>
                </a:cubicBezTo>
                <a:cubicBezTo>
                  <a:pt x="863" y="106"/>
                  <a:pt x="863" y="111"/>
                  <a:pt x="863" y="111"/>
                </a:cubicBezTo>
                <a:lnTo>
                  <a:pt x="852" y="95"/>
                </a:lnTo>
                <a:cubicBezTo>
                  <a:pt x="852" y="89"/>
                  <a:pt x="863" y="84"/>
                  <a:pt x="863" y="84"/>
                </a:cubicBezTo>
                <a:cubicBezTo>
                  <a:pt x="860" y="84"/>
                  <a:pt x="856" y="86"/>
                  <a:pt x="852" y="86"/>
                </a:cubicBezTo>
                <a:cubicBezTo>
                  <a:pt x="851" y="86"/>
                  <a:pt x="849" y="86"/>
                  <a:pt x="847" y="84"/>
                </a:cubicBezTo>
                <a:cubicBezTo>
                  <a:pt x="858" y="84"/>
                  <a:pt x="836" y="67"/>
                  <a:pt x="858" y="62"/>
                </a:cubicBezTo>
                <a:cubicBezTo>
                  <a:pt x="858" y="45"/>
                  <a:pt x="847" y="39"/>
                  <a:pt x="830" y="34"/>
                </a:cubicBezTo>
                <a:cubicBezTo>
                  <a:pt x="825" y="34"/>
                  <a:pt x="836" y="45"/>
                  <a:pt x="830" y="45"/>
                </a:cubicBezTo>
                <a:cubicBezTo>
                  <a:pt x="820" y="41"/>
                  <a:pt x="812" y="40"/>
                  <a:pt x="805" y="40"/>
                </a:cubicBezTo>
                <a:cubicBezTo>
                  <a:pt x="798" y="40"/>
                  <a:pt x="792" y="41"/>
                  <a:pt x="786" y="41"/>
                </a:cubicBezTo>
                <a:cubicBezTo>
                  <a:pt x="782" y="41"/>
                  <a:pt x="779" y="41"/>
                  <a:pt x="775" y="39"/>
                </a:cubicBezTo>
                <a:lnTo>
                  <a:pt x="775" y="45"/>
                </a:lnTo>
                <a:lnTo>
                  <a:pt x="753" y="45"/>
                </a:lnTo>
                <a:cubicBezTo>
                  <a:pt x="764" y="39"/>
                  <a:pt x="753" y="12"/>
                  <a:pt x="736" y="12"/>
                </a:cubicBezTo>
                <a:cubicBezTo>
                  <a:pt x="736" y="17"/>
                  <a:pt x="742" y="28"/>
                  <a:pt x="736" y="34"/>
                </a:cubicBezTo>
                <a:lnTo>
                  <a:pt x="720" y="34"/>
                </a:lnTo>
                <a:cubicBezTo>
                  <a:pt x="712" y="34"/>
                  <a:pt x="709" y="22"/>
                  <a:pt x="705" y="22"/>
                </a:cubicBezTo>
                <a:cubicBezTo>
                  <a:pt x="703" y="22"/>
                  <a:pt x="700" y="24"/>
                  <a:pt x="697" y="28"/>
                </a:cubicBezTo>
                <a:lnTo>
                  <a:pt x="692" y="6"/>
                </a:lnTo>
                <a:lnTo>
                  <a:pt x="692" y="12"/>
                </a:lnTo>
                <a:cubicBezTo>
                  <a:pt x="692" y="15"/>
                  <a:pt x="689" y="15"/>
                  <a:pt x="685" y="15"/>
                </a:cubicBezTo>
                <a:cubicBezTo>
                  <a:pt x="681" y="15"/>
                  <a:pt x="675" y="15"/>
                  <a:pt x="670" y="17"/>
                </a:cubicBezTo>
                <a:cubicBezTo>
                  <a:pt x="659" y="17"/>
                  <a:pt x="653" y="17"/>
                  <a:pt x="653" y="12"/>
                </a:cubicBezTo>
                <a:lnTo>
                  <a:pt x="653" y="12"/>
                </a:lnTo>
                <a:cubicBezTo>
                  <a:pt x="653" y="17"/>
                  <a:pt x="659" y="28"/>
                  <a:pt x="642" y="28"/>
                </a:cubicBezTo>
                <a:cubicBezTo>
                  <a:pt x="642" y="12"/>
                  <a:pt x="626" y="17"/>
                  <a:pt x="626" y="12"/>
                </a:cubicBezTo>
                <a:cubicBezTo>
                  <a:pt x="618" y="12"/>
                  <a:pt x="613" y="9"/>
                  <a:pt x="611" y="9"/>
                </a:cubicBezTo>
                <a:cubicBezTo>
                  <a:pt x="610" y="9"/>
                  <a:pt x="609" y="10"/>
                  <a:pt x="609" y="12"/>
                </a:cubicBezTo>
                <a:lnTo>
                  <a:pt x="609" y="1"/>
                </a:lnTo>
                <a:cubicBezTo>
                  <a:pt x="609" y="12"/>
                  <a:pt x="598" y="12"/>
                  <a:pt x="581" y="12"/>
                </a:cubicBezTo>
                <a:cubicBezTo>
                  <a:pt x="581" y="4"/>
                  <a:pt x="580" y="1"/>
                  <a:pt x="577" y="1"/>
                </a:cubicBezTo>
                <a:cubicBezTo>
                  <a:pt x="575" y="1"/>
                  <a:pt x="571" y="4"/>
                  <a:pt x="567" y="4"/>
                </a:cubicBezTo>
                <a:cubicBezTo>
                  <a:pt x="564" y="4"/>
                  <a:pt x="562" y="3"/>
                  <a:pt x="5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40" name="Google Shape;2240;p41"/>
          <p:cNvSpPr/>
          <p:nvPr/>
        </p:nvSpPr>
        <p:spPr>
          <a:xfrm>
            <a:off x="4085113" y="4885583"/>
            <a:ext cx="80367" cy="86685"/>
          </a:xfrm>
          <a:custGeom>
            <a:avLst/>
            <a:gdLst/>
            <a:ahLst/>
            <a:cxnLst/>
            <a:rect l="l" t="t" r="r" b="b"/>
            <a:pathLst>
              <a:path w="991" h="1069" extrusionOk="0">
                <a:moveTo>
                  <a:pt x="880" y="134"/>
                </a:moveTo>
                <a:cubicBezTo>
                  <a:pt x="880" y="134"/>
                  <a:pt x="886" y="134"/>
                  <a:pt x="886" y="139"/>
                </a:cubicBezTo>
                <a:cubicBezTo>
                  <a:pt x="891" y="134"/>
                  <a:pt x="880" y="134"/>
                  <a:pt x="880" y="134"/>
                </a:cubicBezTo>
                <a:close/>
                <a:moveTo>
                  <a:pt x="960" y="278"/>
                </a:moveTo>
                <a:cubicBezTo>
                  <a:pt x="961" y="279"/>
                  <a:pt x="961" y="281"/>
                  <a:pt x="963" y="283"/>
                </a:cubicBezTo>
                <a:lnTo>
                  <a:pt x="960" y="278"/>
                </a:lnTo>
                <a:close/>
                <a:moveTo>
                  <a:pt x="913" y="526"/>
                </a:moveTo>
                <a:cubicBezTo>
                  <a:pt x="911" y="526"/>
                  <a:pt x="906" y="528"/>
                  <a:pt x="903" y="528"/>
                </a:cubicBezTo>
                <a:lnTo>
                  <a:pt x="903" y="528"/>
                </a:lnTo>
                <a:cubicBezTo>
                  <a:pt x="901" y="528"/>
                  <a:pt x="899" y="527"/>
                  <a:pt x="897" y="526"/>
                </a:cubicBezTo>
                <a:lnTo>
                  <a:pt x="897" y="526"/>
                </a:lnTo>
                <a:cubicBezTo>
                  <a:pt x="897" y="528"/>
                  <a:pt x="898" y="529"/>
                  <a:pt x="900" y="529"/>
                </a:cubicBezTo>
                <a:cubicBezTo>
                  <a:pt x="901" y="529"/>
                  <a:pt x="902" y="529"/>
                  <a:pt x="903" y="528"/>
                </a:cubicBezTo>
                <a:lnTo>
                  <a:pt x="903" y="528"/>
                </a:lnTo>
                <a:cubicBezTo>
                  <a:pt x="915" y="532"/>
                  <a:pt x="920" y="534"/>
                  <a:pt x="924" y="543"/>
                </a:cubicBezTo>
                <a:lnTo>
                  <a:pt x="924" y="532"/>
                </a:lnTo>
                <a:lnTo>
                  <a:pt x="913" y="532"/>
                </a:lnTo>
                <a:lnTo>
                  <a:pt x="913" y="526"/>
                </a:lnTo>
                <a:close/>
                <a:moveTo>
                  <a:pt x="897" y="737"/>
                </a:moveTo>
                <a:cubicBezTo>
                  <a:pt x="891" y="737"/>
                  <a:pt x="895" y="740"/>
                  <a:pt x="897" y="744"/>
                </a:cubicBezTo>
                <a:lnTo>
                  <a:pt x="897" y="744"/>
                </a:lnTo>
                <a:lnTo>
                  <a:pt x="897" y="737"/>
                </a:lnTo>
                <a:close/>
                <a:moveTo>
                  <a:pt x="897" y="744"/>
                </a:moveTo>
                <a:lnTo>
                  <a:pt x="897" y="750"/>
                </a:lnTo>
                <a:lnTo>
                  <a:pt x="897" y="750"/>
                </a:lnTo>
                <a:cubicBezTo>
                  <a:pt x="898" y="748"/>
                  <a:pt x="898" y="746"/>
                  <a:pt x="897" y="744"/>
                </a:cubicBezTo>
                <a:close/>
                <a:moveTo>
                  <a:pt x="836" y="892"/>
                </a:moveTo>
                <a:lnTo>
                  <a:pt x="840" y="894"/>
                </a:lnTo>
                <a:lnTo>
                  <a:pt x="840" y="894"/>
                </a:lnTo>
                <a:cubicBezTo>
                  <a:pt x="840" y="893"/>
                  <a:pt x="840" y="892"/>
                  <a:pt x="836" y="892"/>
                </a:cubicBezTo>
                <a:close/>
                <a:moveTo>
                  <a:pt x="840" y="894"/>
                </a:moveTo>
                <a:cubicBezTo>
                  <a:pt x="839" y="895"/>
                  <a:pt x="837" y="897"/>
                  <a:pt x="847" y="897"/>
                </a:cubicBezTo>
                <a:lnTo>
                  <a:pt x="840" y="894"/>
                </a:lnTo>
                <a:close/>
                <a:moveTo>
                  <a:pt x="270" y="1027"/>
                </a:moveTo>
                <a:cubicBezTo>
                  <a:pt x="270" y="1028"/>
                  <a:pt x="270" y="1029"/>
                  <a:pt x="271" y="1030"/>
                </a:cubicBezTo>
                <a:cubicBezTo>
                  <a:pt x="275" y="1030"/>
                  <a:pt x="279" y="1030"/>
                  <a:pt x="281" y="1032"/>
                </a:cubicBezTo>
                <a:lnTo>
                  <a:pt x="281" y="1032"/>
                </a:lnTo>
                <a:cubicBezTo>
                  <a:pt x="279" y="1029"/>
                  <a:pt x="275" y="1028"/>
                  <a:pt x="270" y="1027"/>
                </a:cubicBezTo>
                <a:close/>
                <a:moveTo>
                  <a:pt x="281" y="1032"/>
                </a:moveTo>
                <a:lnTo>
                  <a:pt x="281" y="1032"/>
                </a:lnTo>
                <a:cubicBezTo>
                  <a:pt x="282" y="1033"/>
                  <a:pt x="282" y="1034"/>
                  <a:pt x="282" y="1036"/>
                </a:cubicBezTo>
                <a:cubicBezTo>
                  <a:pt x="282" y="1034"/>
                  <a:pt x="282" y="1033"/>
                  <a:pt x="281" y="1032"/>
                </a:cubicBezTo>
                <a:close/>
                <a:moveTo>
                  <a:pt x="582" y="1039"/>
                </a:moveTo>
                <a:cubicBezTo>
                  <a:pt x="584" y="1041"/>
                  <a:pt x="587" y="1041"/>
                  <a:pt x="587" y="1041"/>
                </a:cubicBezTo>
                <a:cubicBezTo>
                  <a:pt x="587" y="1041"/>
                  <a:pt x="585" y="1039"/>
                  <a:pt x="582" y="1039"/>
                </a:cubicBezTo>
                <a:close/>
                <a:moveTo>
                  <a:pt x="576" y="1041"/>
                </a:moveTo>
                <a:cubicBezTo>
                  <a:pt x="577" y="1043"/>
                  <a:pt x="577" y="1045"/>
                  <a:pt x="577" y="1046"/>
                </a:cubicBezTo>
                <a:lnTo>
                  <a:pt x="577" y="1046"/>
                </a:lnTo>
                <a:cubicBezTo>
                  <a:pt x="577" y="1045"/>
                  <a:pt x="577" y="1043"/>
                  <a:pt x="576" y="1041"/>
                </a:cubicBezTo>
                <a:close/>
                <a:moveTo>
                  <a:pt x="577" y="1046"/>
                </a:moveTo>
                <a:cubicBezTo>
                  <a:pt x="577" y="1052"/>
                  <a:pt x="568" y="1053"/>
                  <a:pt x="559" y="1058"/>
                </a:cubicBezTo>
                <a:cubicBezTo>
                  <a:pt x="568" y="1058"/>
                  <a:pt x="577" y="1054"/>
                  <a:pt x="577" y="1046"/>
                </a:cubicBezTo>
                <a:close/>
                <a:moveTo>
                  <a:pt x="559" y="1"/>
                </a:moveTo>
                <a:cubicBezTo>
                  <a:pt x="559" y="12"/>
                  <a:pt x="543" y="6"/>
                  <a:pt x="543" y="17"/>
                </a:cubicBezTo>
                <a:cubicBezTo>
                  <a:pt x="531" y="17"/>
                  <a:pt x="531" y="6"/>
                  <a:pt x="526" y="6"/>
                </a:cubicBezTo>
                <a:lnTo>
                  <a:pt x="526" y="12"/>
                </a:lnTo>
                <a:cubicBezTo>
                  <a:pt x="520" y="6"/>
                  <a:pt x="504" y="6"/>
                  <a:pt x="493" y="6"/>
                </a:cubicBezTo>
                <a:lnTo>
                  <a:pt x="487" y="17"/>
                </a:lnTo>
                <a:lnTo>
                  <a:pt x="476" y="12"/>
                </a:lnTo>
                <a:cubicBezTo>
                  <a:pt x="476" y="12"/>
                  <a:pt x="471" y="17"/>
                  <a:pt x="476" y="17"/>
                </a:cubicBezTo>
                <a:lnTo>
                  <a:pt x="465" y="28"/>
                </a:lnTo>
                <a:cubicBezTo>
                  <a:pt x="465" y="28"/>
                  <a:pt x="471" y="17"/>
                  <a:pt x="465" y="17"/>
                </a:cubicBezTo>
                <a:cubicBezTo>
                  <a:pt x="460" y="17"/>
                  <a:pt x="460" y="17"/>
                  <a:pt x="460" y="28"/>
                </a:cubicBezTo>
                <a:cubicBezTo>
                  <a:pt x="460" y="28"/>
                  <a:pt x="460" y="17"/>
                  <a:pt x="448" y="17"/>
                </a:cubicBezTo>
                <a:lnTo>
                  <a:pt x="448" y="28"/>
                </a:lnTo>
                <a:cubicBezTo>
                  <a:pt x="445" y="28"/>
                  <a:pt x="441" y="31"/>
                  <a:pt x="439" y="31"/>
                </a:cubicBezTo>
                <a:cubicBezTo>
                  <a:pt x="438" y="31"/>
                  <a:pt x="437" y="30"/>
                  <a:pt x="437" y="28"/>
                </a:cubicBezTo>
                <a:cubicBezTo>
                  <a:pt x="421" y="28"/>
                  <a:pt x="437" y="39"/>
                  <a:pt x="421" y="39"/>
                </a:cubicBezTo>
                <a:cubicBezTo>
                  <a:pt x="421" y="39"/>
                  <a:pt x="432" y="39"/>
                  <a:pt x="421" y="34"/>
                </a:cubicBezTo>
                <a:cubicBezTo>
                  <a:pt x="421" y="34"/>
                  <a:pt x="415" y="34"/>
                  <a:pt x="421" y="28"/>
                </a:cubicBezTo>
                <a:lnTo>
                  <a:pt x="421" y="28"/>
                </a:lnTo>
                <a:cubicBezTo>
                  <a:pt x="410" y="34"/>
                  <a:pt x="421" y="34"/>
                  <a:pt x="410" y="39"/>
                </a:cubicBezTo>
                <a:cubicBezTo>
                  <a:pt x="410" y="34"/>
                  <a:pt x="410" y="34"/>
                  <a:pt x="415" y="34"/>
                </a:cubicBezTo>
                <a:lnTo>
                  <a:pt x="404" y="34"/>
                </a:lnTo>
                <a:cubicBezTo>
                  <a:pt x="393" y="34"/>
                  <a:pt x="383" y="33"/>
                  <a:pt x="373" y="33"/>
                </a:cubicBezTo>
                <a:cubicBezTo>
                  <a:pt x="350" y="33"/>
                  <a:pt x="330" y="36"/>
                  <a:pt x="310" y="56"/>
                </a:cubicBezTo>
                <a:cubicBezTo>
                  <a:pt x="305" y="56"/>
                  <a:pt x="310" y="51"/>
                  <a:pt x="310" y="39"/>
                </a:cubicBezTo>
                <a:lnTo>
                  <a:pt x="310" y="39"/>
                </a:lnTo>
                <a:cubicBezTo>
                  <a:pt x="294" y="67"/>
                  <a:pt x="271" y="56"/>
                  <a:pt x="249" y="67"/>
                </a:cubicBezTo>
                <a:lnTo>
                  <a:pt x="255" y="73"/>
                </a:lnTo>
                <a:cubicBezTo>
                  <a:pt x="216" y="84"/>
                  <a:pt x="194" y="122"/>
                  <a:pt x="161" y="150"/>
                </a:cubicBezTo>
                <a:lnTo>
                  <a:pt x="166" y="150"/>
                </a:lnTo>
                <a:cubicBezTo>
                  <a:pt x="166" y="156"/>
                  <a:pt x="161" y="167"/>
                  <a:pt x="161" y="172"/>
                </a:cubicBezTo>
                <a:cubicBezTo>
                  <a:pt x="161" y="172"/>
                  <a:pt x="158" y="165"/>
                  <a:pt x="153" y="165"/>
                </a:cubicBezTo>
                <a:cubicBezTo>
                  <a:pt x="151" y="165"/>
                  <a:pt x="148" y="167"/>
                  <a:pt x="144" y="172"/>
                </a:cubicBezTo>
                <a:lnTo>
                  <a:pt x="155" y="172"/>
                </a:lnTo>
                <a:cubicBezTo>
                  <a:pt x="116" y="194"/>
                  <a:pt x="83" y="261"/>
                  <a:pt x="56" y="311"/>
                </a:cubicBezTo>
                <a:cubicBezTo>
                  <a:pt x="33" y="388"/>
                  <a:pt x="6" y="471"/>
                  <a:pt x="17" y="543"/>
                </a:cubicBezTo>
                <a:cubicBezTo>
                  <a:pt x="17" y="538"/>
                  <a:pt x="19" y="537"/>
                  <a:pt x="21" y="537"/>
                </a:cubicBezTo>
                <a:cubicBezTo>
                  <a:pt x="24" y="537"/>
                  <a:pt x="28" y="540"/>
                  <a:pt x="28" y="543"/>
                </a:cubicBezTo>
                <a:cubicBezTo>
                  <a:pt x="0" y="571"/>
                  <a:pt x="33" y="587"/>
                  <a:pt x="22" y="615"/>
                </a:cubicBezTo>
                <a:cubicBezTo>
                  <a:pt x="33" y="654"/>
                  <a:pt x="22" y="704"/>
                  <a:pt x="56" y="737"/>
                </a:cubicBezTo>
                <a:lnTo>
                  <a:pt x="50" y="737"/>
                </a:lnTo>
                <a:cubicBezTo>
                  <a:pt x="50" y="748"/>
                  <a:pt x="56" y="748"/>
                  <a:pt x="56" y="753"/>
                </a:cubicBezTo>
                <a:cubicBezTo>
                  <a:pt x="56" y="764"/>
                  <a:pt x="72" y="781"/>
                  <a:pt x="72" y="792"/>
                </a:cubicBezTo>
                <a:lnTo>
                  <a:pt x="78" y="792"/>
                </a:lnTo>
                <a:cubicBezTo>
                  <a:pt x="83" y="803"/>
                  <a:pt x="72" y="803"/>
                  <a:pt x="83" y="809"/>
                </a:cubicBezTo>
                <a:lnTo>
                  <a:pt x="78" y="809"/>
                </a:lnTo>
                <a:lnTo>
                  <a:pt x="89" y="814"/>
                </a:lnTo>
                <a:cubicBezTo>
                  <a:pt x="78" y="820"/>
                  <a:pt x="105" y="842"/>
                  <a:pt x="100" y="847"/>
                </a:cubicBezTo>
                <a:cubicBezTo>
                  <a:pt x="105" y="858"/>
                  <a:pt x="128" y="875"/>
                  <a:pt x="133" y="892"/>
                </a:cubicBezTo>
                <a:cubicBezTo>
                  <a:pt x="128" y="897"/>
                  <a:pt x="139" y="919"/>
                  <a:pt x="155" y="930"/>
                </a:cubicBezTo>
                <a:cubicBezTo>
                  <a:pt x="172" y="953"/>
                  <a:pt x="211" y="986"/>
                  <a:pt x="244" y="1008"/>
                </a:cubicBezTo>
                <a:lnTo>
                  <a:pt x="249" y="1002"/>
                </a:lnTo>
                <a:lnTo>
                  <a:pt x="255" y="1008"/>
                </a:lnTo>
                <a:lnTo>
                  <a:pt x="255" y="1013"/>
                </a:lnTo>
                <a:cubicBezTo>
                  <a:pt x="255" y="1022"/>
                  <a:pt x="263" y="1025"/>
                  <a:pt x="270" y="1027"/>
                </a:cubicBezTo>
                <a:lnTo>
                  <a:pt x="270" y="1027"/>
                </a:lnTo>
                <a:cubicBezTo>
                  <a:pt x="270" y="1024"/>
                  <a:pt x="272" y="1021"/>
                  <a:pt x="275" y="1021"/>
                </a:cubicBezTo>
                <a:cubicBezTo>
                  <a:pt x="277" y="1021"/>
                  <a:pt x="280" y="1023"/>
                  <a:pt x="282" y="1030"/>
                </a:cubicBezTo>
                <a:lnTo>
                  <a:pt x="294" y="1030"/>
                </a:lnTo>
                <a:cubicBezTo>
                  <a:pt x="294" y="1036"/>
                  <a:pt x="299" y="1041"/>
                  <a:pt x="294" y="1052"/>
                </a:cubicBezTo>
                <a:cubicBezTo>
                  <a:pt x="310" y="1058"/>
                  <a:pt x="327" y="1059"/>
                  <a:pt x="343" y="1059"/>
                </a:cubicBezTo>
                <a:cubicBezTo>
                  <a:pt x="360" y="1059"/>
                  <a:pt x="377" y="1058"/>
                  <a:pt x="393" y="1058"/>
                </a:cubicBezTo>
                <a:cubicBezTo>
                  <a:pt x="388" y="1063"/>
                  <a:pt x="421" y="1058"/>
                  <a:pt x="415" y="1069"/>
                </a:cubicBezTo>
                <a:cubicBezTo>
                  <a:pt x="437" y="1063"/>
                  <a:pt x="410" y="1058"/>
                  <a:pt x="421" y="1052"/>
                </a:cubicBezTo>
                <a:cubicBezTo>
                  <a:pt x="428" y="1052"/>
                  <a:pt x="433" y="1047"/>
                  <a:pt x="436" y="1047"/>
                </a:cubicBezTo>
                <a:cubicBezTo>
                  <a:pt x="437" y="1047"/>
                  <a:pt x="437" y="1048"/>
                  <a:pt x="437" y="1052"/>
                </a:cubicBezTo>
                <a:cubicBezTo>
                  <a:pt x="437" y="1058"/>
                  <a:pt x="443" y="1058"/>
                  <a:pt x="437" y="1058"/>
                </a:cubicBezTo>
                <a:lnTo>
                  <a:pt x="448" y="1058"/>
                </a:lnTo>
                <a:lnTo>
                  <a:pt x="448" y="1063"/>
                </a:lnTo>
                <a:cubicBezTo>
                  <a:pt x="456" y="1060"/>
                  <a:pt x="463" y="1059"/>
                  <a:pt x="470" y="1059"/>
                </a:cubicBezTo>
                <a:cubicBezTo>
                  <a:pt x="481" y="1059"/>
                  <a:pt x="492" y="1062"/>
                  <a:pt x="502" y="1062"/>
                </a:cubicBezTo>
                <a:cubicBezTo>
                  <a:pt x="508" y="1062"/>
                  <a:pt x="514" y="1061"/>
                  <a:pt x="520" y="1058"/>
                </a:cubicBezTo>
                <a:cubicBezTo>
                  <a:pt x="520" y="1055"/>
                  <a:pt x="519" y="1055"/>
                  <a:pt x="518" y="1055"/>
                </a:cubicBezTo>
                <a:cubicBezTo>
                  <a:pt x="516" y="1055"/>
                  <a:pt x="515" y="1055"/>
                  <a:pt x="515" y="1052"/>
                </a:cubicBezTo>
                <a:cubicBezTo>
                  <a:pt x="520" y="1047"/>
                  <a:pt x="524" y="1046"/>
                  <a:pt x="527" y="1046"/>
                </a:cubicBezTo>
                <a:cubicBezTo>
                  <a:pt x="530" y="1046"/>
                  <a:pt x="534" y="1048"/>
                  <a:pt x="538" y="1048"/>
                </a:cubicBezTo>
                <a:cubicBezTo>
                  <a:pt x="542" y="1048"/>
                  <a:pt x="547" y="1046"/>
                  <a:pt x="554" y="1041"/>
                </a:cubicBezTo>
                <a:lnTo>
                  <a:pt x="554" y="1052"/>
                </a:lnTo>
                <a:cubicBezTo>
                  <a:pt x="558" y="1044"/>
                  <a:pt x="559" y="1039"/>
                  <a:pt x="566" y="1039"/>
                </a:cubicBezTo>
                <a:cubicBezTo>
                  <a:pt x="568" y="1039"/>
                  <a:pt x="571" y="1040"/>
                  <a:pt x="576" y="1041"/>
                </a:cubicBezTo>
                <a:cubicBezTo>
                  <a:pt x="578" y="1039"/>
                  <a:pt x="579" y="1039"/>
                  <a:pt x="581" y="1039"/>
                </a:cubicBezTo>
                <a:cubicBezTo>
                  <a:pt x="581" y="1039"/>
                  <a:pt x="582" y="1039"/>
                  <a:pt x="582" y="1039"/>
                </a:cubicBezTo>
                <a:lnTo>
                  <a:pt x="582" y="1039"/>
                </a:lnTo>
                <a:cubicBezTo>
                  <a:pt x="582" y="1038"/>
                  <a:pt x="581" y="1037"/>
                  <a:pt x="581" y="1036"/>
                </a:cubicBezTo>
                <a:cubicBezTo>
                  <a:pt x="598" y="1036"/>
                  <a:pt x="609" y="1036"/>
                  <a:pt x="626" y="1030"/>
                </a:cubicBezTo>
                <a:lnTo>
                  <a:pt x="626" y="1036"/>
                </a:lnTo>
                <a:cubicBezTo>
                  <a:pt x="627" y="1033"/>
                  <a:pt x="628" y="1032"/>
                  <a:pt x="630" y="1032"/>
                </a:cubicBezTo>
                <a:cubicBezTo>
                  <a:pt x="634" y="1032"/>
                  <a:pt x="638" y="1037"/>
                  <a:pt x="646" y="1037"/>
                </a:cubicBezTo>
                <a:cubicBezTo>
                  <a:pt x="648" y="1037"/>
                  <a:pt x="651" y="1036"/>
                  <a:pt x="653" y="1036"/>
                </a:cubicBezTo>
                <a:cubicBezTo>
                  <a:pt x="692" y="1024"/>
                  <a:pt x="753" y="975"/>
                  <a:pt x="797" y="941"/>
                </a:cubicBezTo>
                <a:cubicBezTo>
                  <a:pt x="797" y="925"/>
                  <a:pt x="808" y="914"/>
                  <a:pt x="819" y="897"/>
                </a:cubicBezTo>
                <a:lnTo>
                  <a:pt x="830" y="903"/>
                </a:lnTo>
                <a:lnTo>
                  <a:pt x="836" y="892"/>
                </a:lnTo>
                <a:cubicBezTo>
                  <a:pt x="843" y="892"/>
                  <a:pt x="851" y="879"/>
                  <a:pt x="855" y="879"/>
                </a:cubicBezTo>
                <a:cubicBezTo>
                  <a:pt x="857" y="879"/>
                  <a:pt x="858" y="882"/>
                  <a:pt x="858" y="892"/>
                </a:cubicBezTo>
                <a:cubicBezTo>
                  <a:pt x="875" y="875"/>
                  <a:pt x="880" y="864"/>
                  <a:pt x="886" y="842"/>
                </a:cubicBezTo>
                <a:cubicBezTo>
                  <a:pt x="891" y="836"/>
                  <a:pt x="880" y="831"/>
                  <a:pt x="886" y="820"/>
                </a:cubicBezTo>
                <a:cubicBezTo>
                  <a:pt x="891" y="820"/>
                  <a:pt x="886" y="831"/>
                  <a:pt x="891" y="831"/>
                </a:cubicBezTo>
                <a:cubicBezTo>
                  <a:pt x="919" y="803"/>
                  <a:pt x="886" y="781"/>
                  <a:pt x="897" y="753"/>
                </a:cubicBezTo>
                <a:lnTo>
                  <a:pt x="897" y="750"/>
                </a:lnTo>
                <a:lnTo>
                  <a:pt x="897" y="750"/>
                </a:lnTo>
                <a:cubicBezTo>
                  <a:pt x="896" y="751"/>
                  <a:pt x="894" y="752"/>
                  <a:pt x="891" y="753"/>
                </a:cubicBezTo>
                <a:cubicBezTo>
                  <a:pt x="880" y="748"/>
                  <a:pt x="891" y="737"/>
                  <a:pt x="880" y="737"/>
                </a:cubicBezTo>
                <a:cubicBezTo>
                  <a:pt x="886" y="731"/>
                  <a:pt x="880" y="726"/>
                  <a:pt x="880" y="720"/>
                </a:cubicBezTo>
                <a:cubicBezTo>
                  <a:pt x="891" y="709"/>
                  <a:pt x="886" y="698"/>
                  <a:pt x="897" y="692"/>
                </a:cubicBezTo>
                <a:cubicBezTo>
                  <a:pt x="897" y="681"/>
                  <a:pt x="886" y="676"/>
                  <a:pt x="886" y="665"/>
                </a:cubicBezTo>
                <a:cubicBezTo>
                  <a:pt x="889" y="661"/>
                  <a:pt x="891" y="661"/>
                  <a:pt x="892" y="661"/>
                </a:cubicBezTo>
                <a:cubicBezTo>
                  <a:pt x="893" y="661"/>
                  <a:pt x="893" y="662"/>
                  <a:pt x="894" y="662"/>
                </a:cubicBezTo>
                <a:cubicBezTo>
                  <a:pt x="894" y="662"/>
                  <a:pt x="895" y="660"/>
                  <a:pt x="897" y="654"/>
                </a:cubicBezTo>
                <a:lnTo>
                  <a:pt x="891" y="654"/>
                </a:lnTo>
                <a:cubicBezTo>
                  <a:pt x="891" y="648"/>
                  <a:pt x="897" y="648"/>
                  <a:pt x="897" y="648"/>
                </a:cubicBezTo>
                <a:cubicBezTo>
                  <a:pt x="897" y="643"/>
                  <a:pt x="891" y="643"/>
                  <a:pt x="897" y="626"/>
                </a:cubicBezTo>
                <a:lnTo>
                  <a:pt x="908" y="637"/>
                </a:lnTo>
                <a:lnTo>
                  <a:pt x="908" y="615"/>
                </a:lnTo>
                <a:cubicBezTo>
                  <a:pt x="913" y="615"/>
                  <a:pt x="908" y="621"/>
                  <a:pt x="908" y="621"/>
                </a:cubicBezTo>
                <a:cubicBezTo>
                  <a:pt x="919" y="615"/>
                  <a:pt x="908" y="609"/>
                  <a:pt x="908" y="609"/>
                </a:cubicBezTo>
                <a:cubicBezTo>
                  <a:pt x="908" y="609"/>
                  <a:pt x="903" y="612"/>
                  <a:pt x="898" y="612"/>
                </a:cubicBezTo>
                <a:cubicBezTo>
                  <a:pt x="895" y="612"/>
                  <a:pt x="893" y="611"/>
                  <a:pt x="891" y="609"/>
                </a:cubicBezTo>
                <a:cubicBezTo>
                  <a:pt x="891" y="598"/>
                  <a:pt x="886" y="593"/>
                  <a:pt x="891" y="593"/>
                </a:cubicBezTo>
                <a:lnTo>
                  <a:pt x="897" y="598"/>
                </a:lnTo>
                <a:cubicBezTo>
                  <a:pt x="891" y="587"/>
                  <a:pt x="891" y="593"/>
                  <a:pt x="897" y="582"/>
                </a:cubicBezTo>
                <a:lnTo>
                  <a:pt x="908" y="582"/>
                </a:lnTo>
                <a:cubicBezTo>
                  <a:pt x="897" y="571"/>
                  <a:pt x="908" y="560"/>
                  <a:pt x="913" y="543"/>
                </a:cubicBezTo>
                <a:cubicBezTo>
                  <a:pt x="913" y="538"/>
                  <a:pt x="908" y="538"/>
                  <a:pt x="908" y="538"/>
                </a:cubicBezTo>
                <a:cubicBezTo>
                  <a:pt x="897" y="543"/>
                  <a:pt x="897" y="543"/>
                  <a:pt x="891" y="543"/>
                </a:cubicBezTo>
                <a:cubicBezTo>
                  <a:pt x="908" y="538"/>
                  <a:pt x="880" y="532"/>
                  <a:pt x="891" y="515"/>
                </a:cubicBezTo>
                <a:cubicBezTo>
                  <a:pt x="897" y="515"/>
                  <a:pt x="897" y="526"/>
                  <a:pt x="897" y="526"/>
                </a:cubicBezTo>
                <a:cubicBezTo>
                  <a:pt x="897" y="515"/>
                  <a:pt x="913" y="515"/>
                  <a:pt x="908" y="515"/>
                </a:cubicBezTo>
                <a:cubicBezTo>
                  <a:pt x="908" y="504"/>
                  <a:pt x="891" y="510"/>
                  <a:pt x="897" y="499"/>
                </a:cubicBezTo>
                <a:lnTo>
                  <a:pt x="897" y="499"/>
                </a:lnTo>
                <a:lnTo>
                  <a:pt x="897" y="504"/>
                </a:lnTo>
                <a:cubicBezTo>
                  <a:pt x="908" y="499"/>
                  <a:pt x="897" y="482"/>
                  <a:pt x="913" y="482"/>
                </a:cubicBezTo>
                <a:cubicBezTo>
                  <a:pt x="913" y="482"/>
                  <a:pt x="919" y="482"/>
                  <a:pt x="919" y="488"/>
                </a:cubicBezTo>
                <a:cubicBezTo>
                  <a:pt x="920" y="492"/>
                  <a:pt x="921" y="494"/>
                  <a:pt x="921" y="494"/>
                </a:cubicBezTo>
                <a:cubicBezTo>
                  <a:pt x="922" y="494"/>
                  <a:pt x="920" y="482"/>
                  <a:pt x="924" y="482"/>
                </a:cubicBezTo>
                <a:cubicBezTo>
                  <a:pt x="919" y="482"/>
                  <a:pt x="919" y="471"/>
                  <a:pt x="924" y="460"/>
                </a:cubicBezTo>
                <a:lnTo>
                  <a:pt x="919" y="460"/>
                </a:lnTo>
                <a:cubicBezTo>
                  <a:pt x="910" y="454"/>
                  <a:pt x="911" y="452"/>
                  <a:pt x="915" y="452"/>
                </a:cubicBezTo>
                <a:cubicBezTo>
                  <a:pt x="918" y="452"/>
                  <a:pt x="923" y="453"/>
                  <a:pt x="928" y="453"/>
                </a:cubicBezTo>
                <a:cubicBezTo>
                  <a:pt x="932" y="453"/>
                  <a:pt x="935" y="452"/>
                  <a:pt x="935" y="449"/>
                </a:cubicBezTo>
                <a:cubicBezTo>
                  <a:pt x="958" y="383"/>
                  <a:pt x="958" y="394"/>
                  <a:pt x="958" y="388"/>
                </a:cubicBezTo>
                <a:cubicBezTo>
                  <a:pt x="958" y="383"/>
                  <a:pt x="963" y="372"/>
                  <a:pt x="963" y="366"/>
                </a:cubicBezTo>
                <a:cubicBezTo>
                  <a:pt x="969" y="366"/>
                  <a:pt x="969" y="360"/>
                  <a:pt x="985" y="355"/>
                </a:cubicBezTo>
                <a:cubicBezTo>
                  <a:pt x="974" y="344"/>
                  <a:pt x="991" y="333"/>
                  <a:pt x="974" y="327"/>
                </a:cubicBezTo>
                <a:lnTo>
                  <a:pt x="974" y="327"/>
                </a:lnTo>
                <a:cubicBezTo>
                  <a:pt x="969" y="338"/>
                  <a:pt x="985" y="338"/>
                  <a:pt x="974" y="355"/>
                </a:cubicBezTo>
                <a:lnTo>
                  <a:pt x="969" y="344"/>
                </a:lnTo>
                <a:cubicBezTo>
                  <a:pt x="969" y="338"/>
                  <a:pt x="963" y="327"/>
                  <a:pt x="969" y="316"/>
                </a:cubicBezTo>
                <a:lnTo>
                  <a:pt x="963" y="316"/>
                </a:lnTo>
                <a:cubicBezTo>
                  <a:pt x="958" y="305"/>
                  <a:pt x="946" y="300"/>
                  <a:pt x="946" y="283"/>
                </a:cubicBezTo>
                <a:cubicBezTo>
                  <a:pt x="958" y="283"/>
                  <a:pt x="958" y="288"/>
                  <a:pt x="958" y="300"/>
                </a:cubicBezTo>
                <a:cubicBezTo>
                  <a:pt x="963" y="288"/>
                  <a:pt x="958" y="288"/>
                  <a:pt x="958" y="272"/>
                </a:cubicBezTo>
                <a:lnTo>
                  <a:pt x="958" y="272"/>
                </a:lnTo>
                <a:lnTo>
                  <a:pt x="960" y="278"/>
                </a:lnTo>
                <a:lnTo>
                  <a:pt x="960" y="278"/>
                </a:lnTo>
                <a:cubicBezTo>
                  <a:pt x="960" y="274"/>
                  <a:pt x="961" y="272"/>
                  <a:pt x="958" y="272"/>
                </a:cubicBezTo>
                <a:cubicBezTo>
                  <a:pt x="941" y="272"/>
                  <a:pt x="958" y="255"/>
                  <a:pt x="946" y="250"/>
                </a:cubicBezTo>
                <a:cubicBezTo>
                  <a:pt x="941" y="222"/>
                  <a:pt x="930" y="222"/>
                  <a:pt x="913" y="217"/>
                </a:cubicBezTo>
                <a:cubicBezTo>
                  <a:pt x="913" y="205"/>
                  <a:pt x="919" y="205"/>
                  <a:pt x="919" y="205"/>
                </a:cubicBezTo>
                <a:lnTo>
                  <a:pt x="919" y="205"/>
                </a:lnTo>
                <a:cubicBezTo>
                  <a:pt x="913" y="217"/>
                  <a:pt x="919" y="217"/>
                  <a:pt x="930" y="217"/>
                </a:cubicBezTo>
                <a:cubicBezTo>
                  <a:pt x="930" y="205"/>
                  <a:pt x="935" y="194"/>
                  <a:pt x="941" y="194"/>
                </a:cubicBezTo>
                <a:cubicBezTo>
                  <a:pt x="939" y="190"/>
                  <a:pt x="938" y="188"/>
                  <a:pt x="937" y="188"/>
                </a:cubicBezTo>
                <a:cubicBezTo>
                  <a:pt x="935" y="188"/>
                  <a:pt x="934" y="195"/>
                  <a:pt x="932" y="195"/>
                </a:cubicBezTo>
                <a:cubicBezTo>
                  <a:pt x="931" y="195"/>
                  <a:pt x="931" y="195"/>
                  <a:pt x="930" y="194"/>
                </a:cubicBezTo>
                <a:lnTo>
                  <a:pt x="919" y="172"/>
                </a:lnTo>
                <a:cubicBezTo>
                  <a:pt x="915" y="176"/>
                  <a:pt x="914" y="183"/>
                  <a:pt x="912" y="183"/>
                </a:cubicBezTo>
                <a:cubicBezTo>
                  <a:pt x="911" y="183"/>
                  <a:pt x="909" y="181"/>
                  <a:pt x="908" y="178"/>
                </a:cubicBezTo>
                <a:cubicBezTo>
                  <a:pt x="902" y="172"/>
                  <a:pt x="902" y="167"/>
                  <a:pt x="902" y="161"/>
                </a:cubicBezTo>
                <a:cubicBezTo>
                  <a:pt x="906" y="161"/>
                  <a:pt x="907" y="156"/>
                  <a:pt x="908" y="156"/>
                </a:cubicBezTo>
                <a:cubicBezTo>
                  <a:pt x="908" y="156"/>
                  <a:pt x="908" y="158"/>
                  <a:pt x="908" y="161"/>
                </a:cubicBezTo>
                <a:lnTo>
                  <a:pt x="908" y="161"/>
                </a:lnTo>
                <a:cubicBezTo>
                  <a:pt x="908" y="150"/>
                  <a:pt x="908" y="145"/>
                  <a:pt x="902" y="145"/>
                </a:cubicBezTo>
                <a:cubicBezTo>
                  <a:pt x="902" y="149"/>
                  <a:pt x="901" y="150"/>
                  <a:pt x="900" y="150"/>
                </a:cubicBezTo>
                <a:cubicBezTo>
                  <a:pt x="896" y="150"/>
                  <a:pt x="889" y="142"/>
                  <a:pt x="884" y="142"/>
                </a:cubicBezTo>
                <a:cubicBezTo>
                  <a:pt x="882" y="142"/>
                  <a:pt x="881" y="143"/>
                  <a:pt x="880" y="145"/>
                </a:cubicBezTo>
                <a:lnTo>
                  <a:pt x="880" y="134"/>
                </a:lnTo>
                <a:cubicBezTo>
                  <a:pt x="880" y="122"/>
                  <a:pt x="875" y="117"/>
                  <a:pt x="880" y="117"/>
                </a:cubicBezTo>
                <a:cubicBezTo>
                  <a:pt x="875" y="117"/>
                  <a:pt x="875" y="111"/>
                  <a:pt x="875" y="106"/>
                </a:cubicBezTo>
                <a:cubicBezTo>
                  <a:pt x="863" y="106"/>
                  <a:pt x="863" y="111"/>
                  <a:pt x="863" y="111"/>
                </a:cubicBezTo>
                <a:lnTo>
                  <a:pt x="852" y="95"/>
                </a:lnTo>
                <a:cubicBezTo>
                  <a:pt x="852" y="89"/>
                  <a:pt x="863" y="84"/>
                  <a:pt x="863" y="84"/>
                </a:cubicBezTo>
                <a:cubicBezTo>
                  <a:pt x="860" y="84"/>
                  <a:pt x="856" y="86"/>
                  <a:pt x="852" y="86"/>
                </a:cubicBezTo>
                <a:cubicBezTo>
                  <a:pt x="851" y="86"/>
                  <a:pt x="849" y="86"/>
                  <a:pt x="847" y="84"/>
                </a:cubicBezTo>
                <a:cubicBezTo>
                  <a:pt x="858" y="84"/>
                  <a:pt x="836" y="67"/>
                  <a:pt x="858" y="62"/>
                </a:cubicBezTo>
                <a:cubicBezTo>
                  <a:pt x="858" y="45"/>
                  <a:pt x="847" y="39"/>
                  <a:pt x="830" y="34"/>
                </a:cubicBezTo>
                <a:cubicBezTo>
                  <a:pt x="825" y="34"/>
                  <a:pt x="836" y="45"/>
                  <a:pt x="830" y="45"/>
                </a:cubicBezTo>
                <a:cubicBezTo>
                  <a:pt x="820" y="41"/>
                  <a:pt x="812" y="40"/>
                  <a:pt x="805" y="40"/>
                </a:cubicBezTo>
                <a:cubicBezTo>
                  <a:pt x="798" y="40"/>
                  <a:pt x="792" y="41"/>
                  <a:pt x="786" y="41"/>
                </a:cubicBezTo>
                <a:cubicBezTo>
                  <a:pt x="782" y="41"/>
                  <a:pt x="779" y="41"/>
                  <a:pt x="775" y="39"/>
                </a:cubicBezTo>
                <a:lnTo>
                  <a:pt x="775" y="45"/>
                </a:lnTo>
                <a:lnTo>
                  <a:pt x="753" y="45"/>
                </a:lnTo>
                <a:cubicBezTo>
                  <a:pt x="764" y="39"/>
                  <a:pt x="753" y="12"/>
                  <a:pt x="736" y="12"/>
                </a:cubicBezTo>
                <a:cubicBezTo>
                  <a:pt x="736" y="17"/>
                  <a:pt x="742" y="28"/>
                  <a:pt x="736" y="34"/>
                </a:cubicBezTo>
                <a:lnTo>
                  <a:pt x="720" y="34"/>
                </a:lnTo>
                <a:cubicBezTo>
                  <a:pt x="712" y="34"/>
                  <a:pt x="709" y="22"/>
                  <a:pt x="705" y="22"/>
                </a:cubicBezTo>
                <a:cubicBezTo>
                  <a:pt x="703" y="22"/>
                  <a:pt x="700" y="24"/>
                  <a:pt x="697" y="28"/>
                </a:cubicBezTo>
                <a:lnTo>
                  <a:pt x="692" y="6"/>
                </a:lnTo>
                <a:lnTo>
                  <a:pt x="692" y="12"/>
                </a:lnTo>
                <a:cubicBezTo>
                  <a:pt x="692" y="15"/>
                  <a:pt x="689" y="15"/>
                  <a:pt x="685" y="15"/>
                </a:cubicBezTo>
                <a:cubicBezTo>
                  <a:pt x="681" y="15"/>
                  <a:pt x="675" y="15"/>
                  <a:pt x="670" y="17"/>
                </a:cubicBezTo>
                <a:cubicBezTo>
                  <a:pt x="659" y="17"/>
                  <a:pt x="653" y="17"/>
                  <a:pt x="653" y="12"/>
                </a:cubicBezTo>
                <a:lnTo>
                  <a:pt x="653" y="12"/>
                </a:lnTo>
                <a:cubicBezTo>
                  <a:pt x="653" y="17"/>
                  <a:pt x="659" y="28"/>
                  <a:pt x="642" y="28"/>
                </a:cubicBezTo>
                <a:cubicBezTo>
                  <a:pt x="642" y="12"/>
                  <a:pt x="626" y="17"/>
                  <a:pt x="626" y="12"/>
                </a:cubicBezTo>
                <a:cubicBezTo>
                  <a:pt x="618" y="12"/>
                  <a:pt x="613" y="9"/>
                  <a:pt x="611" y="9"/>
                </a:cubicBezTo>
                <a:cubicBezTo>
                  <a:pt x="610" y="9"/>
                  <a:pt x="609" y="10"/>
                  <a:pt x="609" y="12"/>
                </a:cubicBezTo>
                <a:lnTo>
                  <a:pt x="609" y="1"/>
                </a:lnTo>
                <a:cubicBezTo>
                  <a:pt x="609" y="12"/>
                  <a:pt x="598" y="12"/>
                  <a:pt x="581" y="12"/>
                </a:cubicBezTo>
                <a:cubicBezTo>
                  <a:pt x="581" y="4"/>
                  <a:pt x="580" y="1"/>
                  <a:pt x="577" y="1"/>
                </a:cubicBezTo>
                <a:cubicBezTo>
                  <a:pt x="575" y="1"/>
                  <a:pt x="571" y="4"/>
                  <a:pt x="567" y="4"/>
                </a:cubicBezTo>
                <a:cubicBezTo>
                  <a:pt x="564" y="4"/>
                  <a:pt x="562" y="3"/>
                  <a:pt x="5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41" name="Google Shape;2241;p41"/>
          <p:cNvSpPr/>
          <p:nvPr/>
        </p:nvSpPr>
        <p:spPr>
          <a:xfrm>
            <a:off x="6447684" y="4887653"/>
            <a:ext cx="264835" cy="290633"/>
          </a:xfrm>
          <a:custGeom>
            <a:avLst/>
            <a:gdLst/>
            <a:ahLst/>
            <a:cxnLst/>
            <a:rect l="l" t="t" r="r" b="b"/>
            <a:pathLst>
              <a:path w="2668" h="2928" extrusionOk="0">
                <a:moveTo>
                  <a:pt x="1169" y="0"/>
                </a:moveTo>
                <a:cubicBezTo>
                  <a:pt x="1168" y="0"/>
                  <a:pt x="1168" y="2"/>
                  <a:pt x="1168" y="5"/>
                </a:cubicBezTo>
                <a:cubicBezTo>
                  <a:pt x="1168" y="6"/>
                  <a:pt x="1168" y="6"/>
                  <a:pt x="1168" y="6"/>
                </a:cubicBezTo>
                <a:cubicBezTo>
                  <a:pt x="1169" y="6"/>
                  <a:pt x="1170" y="4"/>
                  <a:pt x="1171" y="2"/>
                </a:cubicBezTo>
                <a:lnTo>
                  <a:pt x="1171" y="2"/>
                </a:lnTo>
                <a:cubicBezTo>
                  <a:pt x="1172" y="4"/>
                  <a:pt x="1173" y="5"/>
                  <a:pt x="1173" y="5"/>
                </a:cubicBezTo>
                <a:cubicBezTo>
                  <a:pt x="1173" y="2"/>
                  <a:pt x="1173" y="1"/>
                  <a:pt x="1172" y="1"/>
                </a:cubicBezTo>
                <a:cubicBezTo>
                  <a:pt x="1172" y="1"/>
                  <a:pt x="1172" y="2"/>
                  <a:pt x="1171" y="2"/>
                </a:cubicBezTo>
                <a:lnTo>
                  <a:pt x="1171" y="2"/>
                </a:lnTo>
                <a:cubicBezTo>
                  <a:pt x="1171" y="1"/>
                  <a:pt x="1170" y="0"/>
                  <a:pt x="1169" y="0"/>
                </a:cubicBezTo>
                <a:close/>
                <a:moveTo>
                  <a:pt x="1179" y="11"/>
                </a:moveTo>
                <a:cubicBezTo>
                  <a:pt x="1175" y="11"/>
                  <a:pt x="1177" y="11"/>
                  <a:pt x="1178" y="13"/>
                </a:cubicBezTo>
                <a:lnTo>
                  <a:pt x="1178" y="13"/>
                </a:lnTo>
                <a:cubicBezTo>
                  <a:pt x="1179" y="12"/>
                  <a:pt x="1179" y="11"/>
                  <a:pt x="1179" y="11"/>
                </a:cubicBezTo>
                <a:close/>
                <a:moveTo>
                  <a:pt x="1118" y="11"/>
                </a:moveTo>
                <a:cubicBezTo>
                  <a:pt x="1118" y="11"/>
                  <a:pt x="1112" y="16"/>
                  <a:pt x="1118" y="16"/>
                </a:cubicBezTo>
                <a:lnTo>
                  <a:pt x="1118" y="11"/>
                </a:lnTo>
                <a:close/>
                <a:moveTo>
                  <a:pt x="1206" y="16"/>
                </a:moveTo>
                <a:cubicBezTo>
                  <a:pt x="1203" y="16"/>
                  <a:pt x="1202" y="18"/>
                  <a:pt x="1200" y="22"/>
                </a:cubicBezTo>
                <a:lnTo>
                  <a:pt x="1200" y="22"/>
                </a:lnTo>
                <a:cubicBezTo>
                  <a:pt x="1200" y="22"/>
                  <a:pt x="1201" y="22"/>
                  <a:pt x="1201" y="22"/>
                </a:cubicBezTo>
                <a:lnTo>
                  <a:pt x="1206" y="22"/>
                </a:lnTo>
                <a:lnTo>
                  <a:pt x="1206" y="16"/>
                </a:lnTo>
                <a:close/>
                <a:moveTo>
                  <a:pt x="1029" y="77"/>
                </a:moveTo>
                <a:cubicBezTo>
                  <a:pt x="1032" y="77"/>
                  <a:pt x="1035" y="80"/>
                  <a:pt x="1037" y="83"/>
                </a:cubicBezTo>
                <a:lnTo>
                  <a:pt x="1037" y="83"/>
                </a:lnTo>
                <a:cubicBezTo>
                  <a:pt x="1036" y="80"/>
                  <a:pt x="1035" y="77"/>
                  <a:pt x="1035" y="77"/>
                </a:cubicBezTo>
                <a:close/>
                <a:moveTo>
                  <a:pt x="1035" y="88"/>
                </a:moveTo>
                <a:cubicBezTo>
                  <a:pt x="1035" y="90"/>
                  <a:pt x="1036" y="91"/>
                  <a:pt x="1036" y="92"/>
                </a:cubicBezTo>
                <a:lnTo>
                  <a:pt x="1036" y="92"/>
                </a:lnTo>
                <a:cubicBezTo>
                  <a:pt x="1035" y="91"/>
                  <a:pt x="1035" y="88"/>
                  <a:pt x="1035" y="88"/>
                </a:cubicBezTo>
                <a:close/>
                <a:moveTo>
                  <a:pt x="1063" y="133"/>
                </a:moveTo>
                <a:lnTo>
                  <a:pt x="1063" y="139"/>
                </a:lnTo>
                <a:lnTo>
                  <a:pt x="1063" y="139"/>
                </a:lnTo>
                <a:cubicBezTo>
                  <a:pt x="1061" y="136"/>
                  <a:pt x="1057" y="133"/>
                  <a:pt x="1057" y="133"/>
                </a:cubicBezTo>
                <a:close/>
                <a:moveTo>
                  <a:pt x="1317" y="171"/>
                </a:moveTo>
                <a:cubicBezTo>
                  <a:pt x="1328" y="171"/>
                  <a:pt x="1328" y="177"/>
                  <a:pt x="1328" y="177"/>
                </a:cubicBezTo>
                <a:cubicBezTo>
                  <a:pt x="1328" y="171"/>
                  <a:pt x="1328" y="171"/>
                  <a:pt x="1317" y="171"/>
                </a:cubicBezTo>
                <a:close/>
                <a:moveTo>
                  <a:pt x="1079" y="265"/>
                </a:moveTo>
                <a:cubicBezTo>
                  <a:pt x="1079" y="265"/>
                  <a:pt x="1068" y="271"/>
                  <a:pt x="1079" y="271"/>
                </a:cubicBezTo>
                <a:lnTo>
                  <a:pt x="1079" y="265"/>
                </a:lnTo>
                <a:close/>
                <a:moveTo>
                  <a:pt x="747" y="371"/>
                </a:moveTo>
                <a:cubicBezTo>
                  <a:pt x="747" y="373"/>
                  <a:pt x="748" y="373"/>
                  <a:pt x="749" y="373"/>
                </a:cubicBezTo>
                <a:lnTo>
                  <a:pt x="749" y="373"/>
                </a:lnTo>
                <a:cubicBezTo>
                  <a:pt x="750" y="372"/>
                  <a:pt x="751" y="371"/>
                  <a:pt x="753" y="371"/>
                </a:cubicBezTo>
                <a:close/>
                <a:moveTo>
                  <a:pt x="749" y="373"/>
                </a:moveTo>
                <a:cubicBezTo>
                  <a:pt x="748" y="374"/>
                  <a:pt x="748" y="375"/>
                  <a:pt x="748" y="375"/>
                </a:cubicBezTo>
                <a:lnTo>
                  <a:pt x="748" y="375"/>
                </a:lnTo>
                <a:cubicBezTo>
                  <a:pt x="750" y="373"/>
                  <a:pt x="750" y="373"/>
                  <a:pt x="749" y="373"/>
                </a:cubicBezTo>
                <a:cubicBezTo>
                  <a:pt x="749" y="373"/>
                  <a:pt x="749" y="373"/>
                  <a:pt x="749" y="373"/>
                </a:cubicBezTo>
                <a:close/>
                <a:moveTo>
                  <a:pt x="775" y="365"/>
                </a:moveTo>
                <a:cubicBezTo>
                  <a:pt x="764" y="371"/>
                  <a:pt x="786" y="371"/>
                  <a:pt x="780" y="376"/>
                </a:cubicBezTo>
                <a:lnTo>
                  <a:pt x="764" y="365"/>
                </a:lnTo>
                <a:close/>
                <a:moveTo>
                  <a:pt x="748" y="375"/>
                </a:moveTo>
                <a:cubicBezTo>
                  <a:pt x="748" y="376"/>
                  <a:pt x="747" y="376"/>
                  <a:pt x="747" y="376"/>
                </a:cubicBezTo>
                <a:cubicBezTo>
                  <a:pt x="747" y="377"/>
                  <a:pt x="747" y="378"/>
                  <a:pt x="747" y="378"/>
                </a:cubicBezTo>
                <a:cubicBezTo>
                  <a:pt x="747" y="378"/>
                  <a:pt x="747" y="377"/>
                  <a:pt x="748" y="375"/>
                </a:cubicBezTo>
                <a:close/>
                <a:moveTo>
                  <a:pt x="720" y="393"/>
                </a:moveTo>
                <a:lnTo>
                  <a:pt x="720" y="393"/>
                </a:lnTo>
                <a:cubicBezTo>
                  <a:pt x="720" y="393"/>
                  <a:pt x="720" y="393"/>
                  <a:pt x="720" y="393"/>
                </a:cubicBezTo>
                <a:lnTo>
                  <a:pt x="720" y="393"/>
                </a:lnTo>
                <a:lnTo>
                  <a:pt x="720" y="393"/>
                </a:lnTo>
                <a:cubicBezTo>
                  <a:pt x="720" y="393"/>
                  <a:pt x="720" y="393"/>
                  <a:pt x="720" y="393"/>
                </a:cubicBezTo>
                <a:close/>
                <a:moveTo>
                  <a:pt x="720" y="393"/>
                </a:moveTo>
                <a:cubicBezTo>
                  <a:pt x="722" y="396"/>
                  <a:pt x="723" y="398"/>
                  <a:pt x="725" y="398"/>
                </a:cubicBezTo>
                <a:lnTo>
                  <a:pt x="720" y="393"/>
                </a:lnTo>
                <a:close/>
                <a:moveTo>
                  <a:pt x="445" y="601"/>
                </a:moveTo>
                <a:cubicBezTo>
                  <a:pt x="443" y="601"/>
                  <a:pt x="443" y="606"/>
                  <a:pt x="443" y="614"/>
                </a:cubicBezTo>
                <a:cubicBezTo>
                  <a:pt x="448" y="614"/>
                  <a:pt x="443" y="603"/>
                  <a:pt x="448" y="603"/>
                </a:cubicBezTo>
                <a:cubicBezTo>
                  <a:pt x="447" y="601"/>
                  <a:pt x="446" y="601"/>
                  <a:pt x="445" y="601"/>
                </a:cubicBezTo>
                <a:close/>
                <a:moveTo>
                  <a:pt x="133" y="646"/>
                </a:moveTo>
                <a:cubicBezTo>
                  <a:pt x="131" y="646"/>
                  <a:pt x="130" y="646"/>
                  <a:pt x="129" y="647"/>
                </a:cubicBezTo>
                <a:lnTo>
                  <a:pt x="138" y="647"/>
                </a:lnTo>
                <a:cubicBezTo>
                  <a:pt x="136" y="646"/>
                  <a:pt x="134" y="646"/>
                  <a:pt x="133" y="646"/>
                </a:cubicBezTo>
                <a:close/>
                <a:moveTo>
                  <a:pt x="127" y="647"/>
                </a:moveTo>
                <a:cubicBezTo>
                  <a:pt x="127" y="648"/>
                  <a:pt x="127" y="649"/>
                  <a:pt x="128" y="649"/>
                </a:cubicBezTo>
                <a:cubicBezTo>
                  <a:pt x="128" y="649"/>
                  <a:pt x="128" y="648"/>
                  <a:pt x="129" y="647"/>
                </a:cubicBezTo>
                <a:close/>
                <a:moveTo>
                  <a:pt x="2585" y="656"/>
                </a:moveTo>
                <a:cubicBezTo>
                  <a:pt x="2585" y="656"/>
                  <a:pt x="2585" y="656"/>
                  <a:pt x="2585" y="656"/>
                </a:cubicBezTo>
                <a:lnTo>
                  <a:pt x="2585" y="656"/>
                </a:lnTo>
                <a:cubicBezTo>
                  <a:pt x="2585" y="656"/>
                  <a:pt x="2585" y="656"/>
                  <a:pt x="2585" y="656"/>
                </a:cubicBezTo>
                <a:lnTo>
                  <a:pt x="2585" y="656"/>
                </a:lnTo>
                <a:cubicBezTo>
                  <a:pt x="2586" y="657"/>
                  <a:pt x="2587" y="658"/>
                  <a:pt x="2590" y="658"/>
                </a:cubicBezTo>
                <a:lnTo>
                  <a:pt x="2590" y="658"/>
                </a:lnTo>
                <a:cubicBezTo>
                  <a:pt x="2587" y="658"/>
                  <a:pt x="2586" y="657"/>
                  <a:pt x="2585" y="656"/>
                </a:cubicBezTo>
                <a:lnTo>
                  <a:pt x="2585" y="656"/>
                </a:lnTo>
                <a:cubicBezTo>
                  <a:pt x="2585" y="656"/>
                  <a:pt x="2584" y="657"/>
                  <a:pt x="2584" y="658"/>
                </a:cubicBezTo>
                <a:lnTo>
                  <a:pt x="2584" y="658"/>
                </a:lnTo>
                <a:cubicBezTo>
                  <a:pt x="2584" y="656"/>
                  <a:pt x="2584" y="656"/>
                  <a:pt x="2585" y="656"/>
                </a:cubicBezTo>
                <a:close/>
                <a:moveTo>
                  <a:pt x="67" y="675"/>
                </a:moveTo>
                <a:lnTo>
                  <a:pt x="67" y="680"/>
                </a:lnTo>
                <a:cubicBezTo>
                  <a:pt x="67" y="686"/>
                  <a:pt x="72" y="686"/>
                  <a:pt x="72" y="686"/>
                </a:cubicBezTo>
                <a:cubicBezTo>
                  <a:pt x="72" y="680"/>
                  <a:pt x="67" y="675"/>
                  <a:pt x="67" y="675"/>
                </a:cubicBezTo>
                <a:close/>
                <a:moveTo>
                  <a:pt x="39" y="686"/>
                </a:moveTo>
                <a:lnTo>
                  <a:pt x="39" y="686"/>
                </a:lnTo>
                <a:cubicBezTo>
                  <a:pt x="39" y="686"/>
                  <a:pt x="39" y="686"/>
                  <a:pt x="39" y="686"/>
                </a:cubicBezTo>
                <a:close/>
                <a:moveTo>
                  <a:pt x="39" y="686"/>
                </a:moveTo>
                <a:cubicBezTo>
                  <a:pt x="38" y="686"/>
                  <a:pt x="38" y="686"/>
                  <a:pt x="37" y="687"/>
                </a:cubicBezTo>
                <a:lnTo>
                  <a:pt x="37" y="687"/>
                </a:lnTo>
                <a:cubicBezTo>
                  <a:pt x="38" y="686"/>
                  <a:pt x="39" y="686"/>
                  <a:pt x="39" y="686"/>
                </a:cubicBezTo>
                <a:close/>
                <a:moveTo>
                  <a:pt x="37" y="687"/>
                </a:moveTo>
                <a:lnTo>
                  <a:pt x="37" y="687"/>
                </a:lnTo>
                <a:cubicBezTo>
                  <a:pt x="36" y="687"/>
                  <a:pt x="33" y="690"/>
                  <a:pt x="33" y="697"/>
                </a:cubicBezTo>
                <a:cubicBezTo>
                  <a:pt x="38" y="697"/>
                  <a:pt x="35" y="689"/>
                  <a:pt x="37" y="687"/>
                </a:cubicBezTo>
                <a:close/>
                <a:moveTo>
                  <a:pt x="1040" y="769"/>
                </a:moveTo>
                <a:cubicBezTo>
                  <a:pt x="1046" y="774"/>
                  <a:pt x="1049" y="777"/>
                  <a:pt x="1050" y="777"/>
                </a:cubicBezTo>
                <a:cubicBezTo>
                  <a:pt x="1052" y="777"/>
                  <a:pt x="1052" y="774"/>
                  <a:pt x="1052" y="769"/>
                </a:cubicBezTo>
                <a:close/>
                <a:moveTo>
                  <a:pt x="2568" y="776"/>
                </a:moveTo>
                <a:cubicBezTo>
                  <a:pt x="2568" y="778"/>
                  <a:pt x="2567" y="780"/>
                  <a:pt x="2562" y="780"/>
                </a:cubicBezTo>
                <a:lnTo>
                  <a:pt x="2573" y="780"/>
                </a:lnTo>
                <a:cubicBezTo>
                  <a:pt x="2573" y="780"/>
                  <a:pt x="2571" y="777"/>
                  <a:pt x="2568" y="776"/>
                </a:cubicBezTo>
                <a:close/>
                <a:moveTo>
                  <a:pt x="11" y="780"/>
                </a:moveTo>
                <a:cubicBezTo>
                  <a:pt x="11" y="782"/>
                  <a:pt x="14" y="783"/>
                  <a:pt x="17" y="784"/>
                </a:cubicBezTo>
                <a:lnTo>
                  <a:pt x="17" y="784"/>
                </a:lnTo>
                <a:cubicBezTo>
                  <a:pt x="16" y="780"/>
                  <a:pt x="11" y="780"/>
                  <a:pt x="11" y="780"/>
                </a:cubicBezTo>
                <a:close/>
                <a:moveTo>
                  <a:pt x="1052" y="780"/>
                </a:moveTo>
                <a:lnTo>
                  <a:pt x="1057" y="786"/>
                </a:lnTo>
                <a:cubicBezTo>
                  <a:pt x="1055" y="783"/>
                  <a:pt x="1054" y="782"/>
                  <a:pt x="1054" y="780"/>
                </a:cubicBezTo>
                <a:close/>
                <a:moveTo>
                  <a:pt x="2501" y="808"/>
                </a:moveTo>
                <a:cubicBezTo>
                  <a:pt x="2501" y="810"/>
                  <a:pt x="2501" y="812"/>
                  <a:pt x="2502" y="813"/>
                </a:cubicBezTo>
                <a:lnTo>
                  <a:pt x="2507" y="813"/>
                </a:lnTo>
                <a:lnTo>
                  <a:pt x="2501" y="808"/>
                </a:lnTo>
                <a:close/>
                <a:moveTo>
                  <a:pt x="2501" y="813"/>
                </a:moveTo>
                <a:cubicBezTo>
                  <a:pt x="2501" y="813"/>
                  <a:pt x="2502" y="814"/>
                  <a:pt x="2502" y="814"/>
                </a:cubicBezTo>
                <a:lnTo>
                  <a:pt x="2502" y="814"/>
                </a:lnTo>
                <a:cubicBezTo>
                  <a:pt x="2502" y="814"/>
                  <a:pt x="2502" y="813"/>
                  <a:pt x="2502" y="813"/>
                </a:cubicBezTo>
                <a:close/>
                <a:moveTo>
                  <a:pt x="2493" y="813"/>
                </a:moveTo>
                <a:cubicBezTo>
                  <a:pt x="2493" y="814"/>
                  <a:pt x="2493" y="815"/>
                  <a:pt x="2493" y="815"/>
                </a:cubicBezTo>
                <a:cubicBezTo>
                  <a:pt x="2492" y="815"/>
                  <a:pt x="2491" y="814"/>
                  <a:pt x="2490" y="813"/>
                </a:cubicBezTo>
                <a:cubicBezTo>
                  <a:pt x="2491" y="813"/>
                  <a:pt x="2492" y="813"/>
                  <a:pt x="2493" y="813"/>
                </a:cubicBezTo>
                <a:close/>
                <a:moveTo>
                  <a:pt x="2502" y="814"/>
                </a:moveTo>
                <a:cubicBezTo>
                  <a:pt x="2502" y="815"/>
                  <a:pt x="2502" y="816"/>
                  <a:pt x="2503" y="817"/>
                </a:cubicBezTo>
                <a:lnTo>
                  <a:pt x="2503" y="817"/>
                </a:lnTo>
                <a:cubicBezTo>
                  <a:pt x="2503" y="816"/>
                  <a:pt x="2502" y="815"/>
                  <a:pt x="2502" y="814"/>
                </a:cubicBezTo>
                <a:close/>
                <a:moveTo>
                  <a:pt x="2503" y="817"/>
                </a:moveTo>
                <a:cubicBezTo>
                  <a:pt x="2503" y="818"/>
                  <a:pt x="2504" y="818"/>
                  <a:pt x="2504" y="819"/>
                </a:cubicBezTo>
                <a:lnTo>
                  <a:pt x="2507" y="819"/>
                </a:lnTo>
                <a:cubicBezTo>
                  <a:pt x="2505" y="819"/>
                  <a:pt x="2504" y="818"/>
                  <a:pt x="2503" y="817"/>
                </a:cubicBezTo>
                <a:close/>
                <a:moveTo>
                  <a:pt x="2501" y="819"/>
                </a:moveTo>
                <a:cubicBezTo>
                  <a:pt x="2502" y="820"/>
                  <a:pt x="2503" y="820"/>
                  <a:pt x="2503" y="820"/>
                </a:cubicBezTo>
                <a:cubicBezTo>
                  <a:pt x="2504" y="820"/>
                  <a:pt x="2504" y="820"/>
                  <a:pt x="2504" y="819"/>
                </a:cubicBezTo>
                <a:close/>
                <a:moveTo>
                  <a:pt x="2197" y="846"/>
                </a:moveTo>
                <a:cubicBezTo>
                  <a:pt x="2194" y="849"/>
                  <a:pt x="2196" y="849"/>
                  <a:pt x="2198" y="849"/>
                </a:cubicBezTo>
                <a:cubicBezTo>
                  <a:pt x="2200" y="849"/>
                  <a:pt x="2203" y="849"/>
                  <a:pt x="2203" y="852"/>
                </a:cubicBezTo>
                <a:cubicBezTo>
                  <a:pt x="2214" y="846"/>
                  <a:pt x="2203" y="846"/>
                  <a:pt x="2197" y="846"/>
                </a:cubicBezTo>
                <a:close/>
                <a:moveTo>
                  <a:pt x="11" y="885"/>
                </a:moveTo>
                <a:lnTo>
                  <a:pt x="11" y="896"/>
                </a:lnTo>
                <a:cubicBezTo>
                  <a:pt x="11" y="896"/>
                  <a:pt x="11" y="885"/>
                  <a:pt x="17" y="885"/>
                </a:cubicBezTo>
                <a:close/>
                <a:moveTo>
                  <a:pt x="83" y="885"/>
                </a:moveTo>
                <a:cubicBezTo>
                  <a:pt x="84" y="888"/>
                  <a:pt x="86" y="890"/>
                  <a:pt x="87" y="891"/>
                </a:cubicBezTo>
                <a:lnTo>
                  <a:pt x="87" y="891"/>
                </a:lnTo>
                <a:cubicBezTo>
                  <a:pt x="85" y="892"/>
                  <a:pt x="83" y="896"/>
                  <a:pt x="83" y="896"/>
                </a:cubicBezTo>
                <a:lnTo>
                  <a:pt x="72" y="896"/>
                </a:lnTo>
                <a:cubicBezTo>
                  <a:pt x="72" y="896"/>
                  <a:pt x="83" y="896"/>
                  <a:pt x="83" y="885"/>
                </a:cubicBezTo>
                <a:close/>
                <a:moveTo>
                  <a:pt x="123" y="920"/>
                </a:moveTo>
                <a:cubicBezTo>
                  <a:pt x="123" y="921"/>
                  <a:pt x="122" y="922"/>
                  <a:pt x="122" y="923"/>
                </a:cubicBezTo>
                <a:lnTo>
                  <a:pt x="122" y="923"/>
                </a:lnTo>
                <a:cubicBezTo>
                  <a:pt x="123" y="922"/>
                  <a:pt x="123" y="921"/>
                  <a:pt x="123" y="920"/>
                </a:cubicBezTo>
                <a:close/>
                <a:moveTo>
                  <a:pt x="122" y="923"/>
                </a:moveTo>
                <a:cubicBezTo>
                  <a:pt x="122" y="923"/>
                  <a:pt x="122" y="924"/>
                  <a:pt x="122" y="924"/>
                </a:cubicBezTo>
                <a:cubicBezTo>
                  <a:pt x="122" y="925"/>
                  <a:pt x="122" y="925"/>
                  <a:pt x="122" y="925"/>
                </a:cubicBezTo>
                <a:cubicBezTo>
                  <a:pt x="122" y="925"/>
                  <a:pt x="122" y="924"/>
                  <a:pt x="122" y="923"/>
                </a:cubicBezTo>
                <a:close/>
                <a:moveTo>
                  <a:pt x="568" y="1078"/>
                </a:moveTo>
                <a:lnTo>
                  <a:pt x="568" y="1078"/>
                </a:lnTo>
                <a:cubicBezTo>
                  <a:pt x="568" y="1078"/>
                  <a:pt x="569" y="1079"/>
                  <a:pt x="570" y="1079"/>
                </a:cubicBezTo>
                <a:cubicBezTo>
                  <a:pt x="569" y="1079"/>
                  <a:pt x="569" y="1078"/>
                  <a:pt x="568" y="1078"/>
                </a:cubicBezTo>
                <a:close/>
                <a:moveTo>
                  <a:pt x="2258" y="1183"/>
                </a:moveTo>
                <a:cubicBezTo>
                  <a:pt x="2257" y="1184"/>
                  <a:pt x="2256" y="1184"/>
                  <a:pt x="2252" y="1184"/>
                </a:cubicBezTo>
                <a:lnTo>
                  <a:pt x="2258" y="1184"/>
                </a:lnTo>
                <a:cubicBezTo>
                  <a:pt x="2258" y="1183"/>
                  <a:pt x="2258" y="1183"/>
                  <a:pt x="2258" y="1183"/>
                </a:cubicBezTo>
                <a:close/>
                <a:moveTo>
                  <a:pt x="2269" y="1182"/>
                </a:moveTo>
                <a:cubicBezTo>
                  <a:pt x="2269" y="1183"/>
                  <a:pt x="2269" y="1184"/>
                  <a:pt x="2269" y="1184"/>
                </a:cubicBezTo>
                <a:lnTo>
                  <a:pt x="2274" y="1184"/>
                </a:lnTo>
                <a:cubicBezTo>
                  <a:pt x="2272" y="1184"/>
                  <a:pt x="2271" y="1183"/>
                  <a:pt x="2269" y="1182"/>
                </a:cubicBezTo>
                <a:close/>
                <a:moveTo>
                  <a:pt x="94" y="1267"/>
                </a:moveTo>
                <a:cubicBezTo>
                  <a:pt x="94" y="1271"/>
                  <a:pt x="97" y="1277"/>
                  <a:pt x="98" y="1277"/>
                </a:cubicBezTo>
                <a:cubicBezTo>
                  <a:pt x="99" y="1277"/>
                  <a:pt x="100" y="1276"/>
                  <a:pt x="100" y="1273"/>
                </a:cubicBezTo>
                <a:cubicBezTo>
                  <a:pt x="100" y="1268"/>
                  <a:pt x="100" y="1267"/>
                  <a:pt x="99" y="1267"/>
                </a:cubicBezTo>
                <a:cubicBezTo>
                  <a:pt x="99" y="1267"/>
                  <a:pt x="99" y="1269"/>
                  <a:pt x="97" y="1269"/>
                </a:cubicBezTo>
                <a:cubicBezTo>
                  <a:pt x="96" y="1269"/>
                  <a:pt x="95" y="1268"/>
                  <a:pt x="94" y="1267"/>
                </a:cubicBezTo>
                <a:close/>
                <a:moveTo>
                  <a:pt x="318" y="1289"/>
                </a:moveTo>
                <a:cubicBezTo>
                  <a:pt x="318" y="1289"/>
                  <a:pt x="317" y="1289"/>
                  <a:pt x="316" y="1289"/>
                </a:cubicBezTo>
                <a:cubicBezTo>
                  <a:pt x="323" y="1289"/>
                  <a:pt x="321" y="1289"/>
                  <a:pt x="318" y="1289"/>
                </a:cubicBezTo>
                <a:close/>
                <a:moveTo>
                  <a:pt x="2440" y="1516"/>
                </a:moveTo>
                <a:cubicBezTo>
                  <a:pt x="2440" y="1516"/>
                  <a:pt x="2442" y="1518"/>
                  <a:pt x="2443" y="1520"/>
                </a:cubicBezTo>
                <a:lnTo>
                  <a:pt x="2443" y="1520"/>
                </a:lnTo>
                <a:cubicBezTo>
                  <a:pt x="2444" y="1519"/>
                  <a:pt x="2445" y="1518"/>
                  <a:pt x="2446" y="1516"/>
                </a:cubicBezTo>
                <a:close/>
                <a:moveTo>
                  <a:pt x="1156" y="1634"/>
                </a:moveTo>
                <a:cubicBezTo>
                  <a:pt x="1152" y="1637"/>
                  <a:pt x="1149" y="1640"/>
                  <a:pt x="1146" y="1643"/>
                </a:cubicBezTo>
                <a:cubicBezTo>
                  <a:pt x="1150" y="1643"/>
                  <a:pt x="1157" y="1637"/>
                  <a:pt x="1156" y="1634"/>
                </a:cubicBezTo>
                <a:close/>
                <a:moveTo>
                  <a:pt x="1638" y="1715"/>
                </a:moveTo>
                <a:lnTo>
                  <a:pt x="1638" y="1715"/>
                </a:lnTo>
                <a:cubicBezTo>
                  <a:pt x="1638" y="1715"/>
                  <a:pt x="1638" y="1715"/>
                  <a:pt x="1638" y="1716"/>
                </a:cubicBezTo>
                <a:lnTo>
                  <a:pt x="1638" y="1716"/>
                </a:lnTo>
                <a:cubicBezTo>
                  <a:pt x="1638" y="1715"/>
                  <a:pt x="1638" y="1715"/>
                  <a:pt x="1638" y="1715"/>
                </a:cubicBezTo>
                <a:close/>
                <a:moveTo>
                  <a:pt x="1638" y="1716"/>
                </a:moveTo>
                <a:cubicBezTo>
                  <a:pt x="1640" y="1717"/>
                  <a:pt x="1643" y="1720"/>
                  <a:pt x="1644" y="1720"/>
                </a:cubicBezTo>
                <a:lnTo>
                  <a:pt x="1644" y="1720"/>
                </a:lnTo>
                <a:cubicBezTo>
                  <a:pt x="1642" y="1719"/>
                  <a:pt x="1640" y="1717"/>
                  <a:pt x="1638" y="1716"/>
                </a:cubicBezTo>
                <a:close/>
                <a:moveTo>
                  <a:pt x="1432" y="1738"/>
                </a:moveTo>
                <a:cubicBezTo>
                  <a:pt x="1432" y="1739"/>
                  <a:pt x="1433" y="1741"/>
                  <a:pt x="1433" y="1743"/>
                </a:cubicBezTo>
                <a:cubicBezTo>
                  <a:pt x="1433" y="1741"/>
                  <a:pt x="1433" y="1739"/>
                  <a:pt x="1432" y="1738"/>
                </a:cubicBezTo>
                <a:close/>
                <a:moveTo>
                  <a:pt x="2119" y="1759"/>
                </a:moveTo>
                <a:lnTo>
                  <a:pt x="2119" y="1759"/>
                </a:lnTo>
                <a:cubicBezTo>
                  <a:pt x="2119" y="1760"/>
                  <a:pt x="2119" y="1760"/>
                  <a:pt x="2119" y="1760"/>
                </a:cubicBezTo>
                <a:lnTo>
                  <a:pt x="2119" y="1760"/>
                </a:lnTo>
                <a:lnTo>
                  <a:pt x="2120" y="1759"/>
                </a:lnTo>
                <a:close/>
                <a:moveTo>
                  <a:pt x="2108" y="1764"/>
                </a:moveTo>
                <a:cubicBezTo>
                  <a:pt x="2108" y="1764"/>
                  <a:pt x="2108" y="1764"/>
                  <a:pt x="2108" y="1764"/>
                </a:cubicBezTo>
                <a:lnTo>
                  <a:pt x="2108" y="1764"/>
                </a:lnTo>
                <a:cubicBezTo>
                  <a:pt x="2108" y="1764"/>
                  <a:pt x="2108" y="1764"/>
                  <a:pt x="2108" y="1764"/>
                </a:cubicBezTo>
                <a:close/>
                <a:moveTo>
                  <a:pt x="156" y="1763"/>
                </a:moveTo>
                <a:cubicBezTo>
                  <a:pt x="155" y="1763"/>
                  <a:pt x="155" y="1764"/>
                  <a:pt x="155" y="1765"/>
                </a:cubicBezTo>
                <a:lnTo>
                  <a:pt x="166" y="1765"/>
                </a:lnTo>
                <a:lnTo>
                  <a:pt x="156" y="1763"/>
                </a:lnTo>
                <a:close/>
                <a:moveTo>
                  <a:pt x="2108" y="1764"/>
                </a:moveTo>
                <a:cubicBezTo>
                  <a:pt x="2108" y="1764"/>
                  <a:pt x="2108" y="1765"/>
                  <a:pt x="2108" y="1765"/>
                </a:cubicBezTo>
                <a:cubicBezTo>
                  <a:pt x="2111" y="1765"/>
                  <a:pt x="2110" y="1765"/>
                  <a:pt x="2108" y="1764"/>
                </a:cubicBezTo>
                <a:close/>
                <a:moveTo>
                  <a:pt x="2119" y="1760"/>
                </a:moveTo>
                <a:lnTo>
                  <a:pt x="2114" y="1765"/>
                </a:lnTo>
                <a:cubicBezTo>
                  <a:pt x="2118" y="1765"/>
                  <a:pt x="2119" y="1763"/>
                  <a:pt x="2119" y="1760"/>
                </a:cubicBezTo>
                <a:close/>
                <a:moveTo>
                  <a:pt x="172" y="1765"/>
                </a:moveTo>
                <a:cubicBezTo>
                  <a:pt x="166" y="1765"/>
                  <a:pt x="172" y="1771"/>
                  <a:pt x="172" y="1771"/>
                </a:cubicBezTo>
                <a:cubicBezTo>
                  <a:pt x="177" y="1771"/>
                  <a:pt x="172" y="1765"/>
                  <a:pt x="172" y="1765"/>
                </a:cubicBezTo>
                <a:close/>
                <a:moveTo>
                  <a:pt x="880" y="1809"/>
                </a:moveTo>
                <a:lnTo>
                  <a:pt x="880" y="1809"/>
                </a:lnTo>
                <a:cubicBezTo>
                  <a:pt x="879" y="1811"/>
                  <a:pt x="877" y="1813"/>
                  <a:pt x="874" y="1815"/>
                </a:cubicBezTo>
                <a:cubicBezTo>
                  <a:pt x="883" y="1811"/>
                  <a:pt x="885" y="1810"/>
                  <a:pt x="880" y="1809"/>
                </a:cubicBezTo>
                <a:close/>
                <a:moveTo>
                  <a:pt x="2280" y="1870"/>
                </a:moveTo>
                <a:cubicBezTo>
                  <a:pt x="2274" y="1870"/>
                  <a:pt x="2280" y="1876"/>
                  <a:pt x="2280" y="1876"/>
                </a:cubicBezTo>
                <a:cubicBezTo>
                  <a:pt x="2286" y="1876"/>
                  <a:pt x="2280" y="1870"/>
                  <a:pt x="2280" y="1870"/>
                </a:cubicBezTo>
                <a:close/>
                <a:moveTo>
                  <a:pt x="2075" y="1975"/>
                </a:moveTo>
                <a:cubicBezTo>
                  <a:pt x="2076" y="1976"/>
                  <a:pt x="2076" y="1976"/>
                  <a:pt x="2076" y="1976"/>
                </a:cubicBezTo>
                <a:cubicBezTo>
                  <a:pt x="2076" y="1976"/>
                  <a:pt x="2076" y="1976"/>
                  <a:pt x="2076" y="1975"/>
                </a:cubicBezTo>
                <a:lnTo>
                  <a:pt x="2076" y="1975"/>
                </a:lnTo>
                <a:cubicBezTo>
                  <a:pt x="2076" y="1975"/>
                  <a:pt x="2075" y="1975"/>
                  <a:pt x="2075" y="1975"/>
                </a:cubicBezTo>
                <a:close/>
                <a:moveTo>
                  <a:pt x="408" y="2089"/>
                </a:moveTo>
                <a:lnTo>
                  <a:pt x="404" y="2092"/>
                </a:lnTo>
                <a:cubicBezTo>
                  <a:pt x="406" y="2090"/>
                  <a:pt x="407" y="2089"/>
                  <a:pt x="408" y="2089"/>
                </a:cubicBezTo>
                <a:close/>
                <a:moveTo>
                  <a:pt x="2584" y="2114"/>
                </a:moveTo>
                <a:cubicBezTo>
                  <a:pt x="2587" y="2114"/>
                  <a:pt x="2587" y="2114"/>
                  <a:pt x="2587" y="2114"/>
                </a:cubicBezTo>
                <a:cubicBezTo>
                  <a:pt x="2586" y="2114"/>
                  <a:pt x="2584" y="2114"/>
                  <a:pt x="2584" y="2114"/>
                </a:cubicBezTo>
                <a:close/>
                <a:moveTo>
                  <a:pt x="116" y="2114"/>
                </a:moveTo>
                <a:cubicBezTo>
                  <a:pt x="114" y="2116"/>
                  <a:pt x="115" y="2118"/>
                  <a:pt x="116" y="2118"/>
                </a:cubicBezTo>
                <a:lnTo>
                  <a:pt x="116" y="2118"/>
                </a:lnTo>
                <a:lnTo>
                  <a:pt x="116" y="2114"/>
                </a:lnTo>
                <a:close/>
                <a:moveTo>
                  <a:pt x="116" y="2118"/>
                </a:moveTo>
                <a:lnTo>
                  <a:pt x="116" y="2119"/>
                </a:lnTo>
                <a:cubicBezTo>
                  <a:pt x="119" y="2119"/>
                  <a:pt x="118" y="2119"/>
                  <a:pt x="116" y="2118"/>
                </a:cubicBezTo>
                <a:close/>
                <a:moveTo>
                  <a:pt x="316" y="2224"/>
                </a:moveTo>
                <a:lnTo>
                  <a:pt x="316" y="2227"/>
                </a:lnTo>
                <a:lnTo>
                  <a:pt x="316" y="2227"/>
                </a:lnTo>
                <a:cubicBezTo>
                  <a:pt x="314" y="2226"/>
                  <a:pt x="313" y="2224"/>
                  <a:pt x="316" y="2224"/>
                </a:cubicBezTo>
                <a:close/>
                <a:moveTo>
                  <a:pt x="725" y="2227"/>
                </a:moveTo>
                <a:cubicBezTo>
                  <a:pt x="725" y="2228"/>
                  <a:pt x="725" y="2229"/>
                  <a:pt x="725" y="2230"/>
                </a:cubicBezTo>
                <a:cubicBezTo>
                  <a:pt x="730" y="2230"/>
                  <a:pt x="727" y="2230"/>
                  <a:pt x="725" y="2227"/>
                </a:cubicBezTo>
                <a:close/>
                <a:moveTo>
                  <a:pt x="318" y="2234"/>
                </a:moveTo>
                <a:lnTo>
                  <a:pt x="318" y="2234"/>
                </a:lnTo>
                <a:cubicBezTo>
                  <a:pt x="317" y="2234"/>
                  <a:pt x="316" y="2235"/>
                  <a:pt x="316" y="2235"/>
                </a:cubicBezTo>
                <a:cubicBezTo>
                  <a:pt x="317" y="2235"/>
                  <a:pt x="318" y="2235"/>
                  <a:pt x="318" y="2234"/>
                </a:cubicBezTo>
                <a:close/>
                <a:moveTo>
                  <a:pt x="127" y="2263"/>
                </a:moveTo>
                <a:cubicBezTo>
                  <a:pt x="127" y="2265"/>
                  <a:pt x="129" y="2266"/>
                  <a:pt x="130" y="2266"/>
                </a:cubicBezTo>
                <a:cubicBezTo>
                  <a:pt x="134" y="2266"/>
                  <a:pt x="138" y="2263"/>
                  <a:pt x="138" y="2263"/>
                </a:cubicBezTo>
                <a:close/>
                <a:moveTo>
                  <a:pt x="283" y="2291"/>
                </a:moveTo>
                <a:cubicBezTo>
                  <a:pt x="282" y="2294"/>
                  <a:pt x="282" y="2296"/>
                  <a:pt x="282" y="2296"/>
                </a:cubicBezTo>
                <a:cubicBezTo>
                  <a:pt x="282" y="2296"/>
                  <a:pt x="287" y="2296"/>
                  <a:pt x="283" y="2291"/>
                </a:cubicBezTo>
                <a:close/>
                <a:moveTo>
                  <a:pt x="1251" y="2296"/>
                </a:moveTo>
                <a:lnTo>
                  <a:pt x="1251" y="2307"/>
                </a:lnTo>
                <a:cubicBezTo>
                  <a:pt x="1256" y="2296"/>
                  <a:pt x="1256" y="2296"/>
                  <a:pt x="1251" y="2296"/>
                </a:cubicBezTo>
                <a:close/>
                <a:moveTo>
                  <a:pt x="233" y="2318"/>
                </a:moveTo>
                <a:cubicBezTo>
                  <a:pt x="233" y="2318"/>
                  <a:pt x="233" y="2324"/>
                  <a:pt x="227" y="2324"/>
                </a:cubicBezTo>
                <a:lnTo>
                  <a:pt x="227" y="2335"/>
                </a:lnTo>
                <a:cubicBezTo>
                  <a:pt x="227" y="2335"/>
                  <a:pt x="227" y="2324"/>
                  <a:pt x="233" y="2324"/>
                </a:cubicBezTo>
                <a:lnTo>
                  <a:pt x="233" y="2318"/>
                </a:lnTo>
                <a:close/>
                <a:moveTo>
                  <a:pt x="1815" y="2374"/>
                </a:moveTo>
                <a:cubicBezTo>
                  <a:pt x="1812" y="2374"/>
                  <a:pt x="1813" y="2376"/>
                  <a:pt x="1814" y="2378"/>
                </a:cubicBezTo>
                <a:lnTo>
                  <a:pt x="1814" y="2378"/>
                </a:lnTo>
                <a:cubicBezTo>
                  <a:pt x="1815" y="2376"/>
                  <a:pt x="1815" y="2374"/>
                  <a:pt x="1815" y="2374"/>
                </a:cubicBezTo>
                <a:close/>
                <a:moveTo>
                  <a:pt x="609" y="2352"/>
                </a:moveTo>
                <a:lnTo>
                  <a:pt x="598" y="2379"/>
                </a:lnTo>
                <a:lnTo>
                  <a:pt x="598" y="2379"/>
                </a:lnTo>
                <a:lnTo>
                  <a:pt x="598" y="2379"/>
                </a:lnTo>
                <a:lnTo>
                  <a:pt x="598" y="2368"/>
                </a:lnTo>
                <a:cubicBezTo>
                  <a:pt x="609" y="2368"/>
                  <a:pt x="598" y="2352"/>
                  <a:pt x="609" y="2352"/>
                </a:cubicBezTo>
                <a:close/>
                <a:moveTo>
                  <a:pt x="2064" y="2374"/>
                </a:moveTo>
                <a:cubicBezTo>
                  <a:pt x="2064" y="2378"/>
                  <a:pt x="2067" y="2384"/>
                  <a:pt x="2068" y="2384"/>
                </a:cubicBezTo>
                <a:cubicBezTo>
                  <a:pt x="2069" y="2384"/>
                  <a:pt x="2070" y="2383"/>
                  <a:pt x="2070" y="2379"/>
                </a:cubicBezTo>
                <a:cubicBezTo>
                  <a:pt x="2070" y="2375"/>
                  <a:pt x="2070" y="2374"/>
                  <a:pt x="2069" y="2374"/>
                </a:cubicBezTo>
                <a:cubicBezTo>
                  <a:pt x="2069" y="2374"/>
                  <a:pt x="2069" y="2375"/>
                  <a:pt x="2067" y="2375"/>
                </a:cubicBezTo>
                <a:cubicBezTo>
                  <a:pt x="2066" y="2375"/>
                  <a:pt x="2065" y="2375"/>
                  <a:pt x="2064" y="2374"/>
                </a:cubicBezTo>
                <a:close/>
                <a:moveTo>
                  <a:pt x="594" y="2385"/>
                </a:moveTo>
                <a:cubicBezTo>
                  <a:pt x="594" y="2385"/>
                  <a:pt x="595" y="2386"/>
                  <a:pt x="595" y="2386"/>
                </a:cubicBezTo>
                <a:lnTo>
                  <a:pt x="595" y="2386"/>
                </a:lnTo>
                <a:lnTo>
                  <a:pt x="593" y="2392"/>
                </a:lnTo>
                <a:lnTo>
                  <a:pt x="593" y="2392"/>
                </a:lnTo>
                <a:cubicBezTo>
                  <a:pt x="592" y="2392"/>
                  <a:pt x="592" y="2391"/>
                  <a:pt x="592" y="2390"/>
                </a:cubicBezTo>
                <a:cubicBezTo>
                  <a:pt x="592" y="2387"/>
                  <a:pt x="593" y="2385"/>
                  <a:pt x="594" y="2385"/>
                </a:cubicBezTo>
                <a:close/>
                <a:moveTo>
                  <a:pt x="2073" y="2426"/>
                </a:moveTo>
                <a:cubicBezTo>
                  <a:pt x="2071" y="2427"/>
                  <a:pt x="2070" y="2427"/>
                  <a:pt x="2070" y="2429"/>
                </a:cubicBezTo>
                <a:cubicBezTo>
                  <a:pt x="2070" y="2429"/>
                  <a:pt x="2072" y="2428"/>
                  <a:pt x="2073" y="2426"/>
                </a:cubicBezTo>
                <a:close/>
                <a:moveTo>
                  <a:pt x="1584" y="2725"/>
                </a:moveTo>
                <a:cubicBezTo>
                  <a:pt x="1585" y="2725"/>
                  <a:pt x="1586" y="2726"/>
                  <a:pt x="1588" y="2728"/>
                </a:cubicBezTo>
                <a:lnTo>
                  <a:pt x="1588" y="2728"/>
                </a:lnTo>
                <a:cubicBezTo>
                  <a:pt x="1588" y="2728"/>
                  <a:pt x="1586" y="2726"/>
                  <a:pt x="1584" y="2725"/>
                </a:cubicBezTo>
                <a:lnTo>
                  <a:pt x="1584" y="2725"/>
                </a:lnTo>
                <a:cubicBezTo>
                  <a:pt x="1584" y="2725"/>
                  <a:pt x="1584" y="2725"/>
                  <a:pt x="1584" y="2725"/>
                </a:cubicBezTo>
                <a:close/>
                <a:moveTo>
                  <a:pt x="1135" y="5"/>
                </a:moveTo>
                <a:lnTo>
                  <a:pt x="1135" y="11"/>
                </a:lnTo>
                <a:lnTo>
                  <a:pt x="1123" y="11"/>
                </a:lnTo>
                <a:lnTo>
                  <a:pt x="1123" y="16"/>
                </a:lnTo>
                <a:lnTo>
                  <a:pt x="1107" y="16"/>
                </a:lnTo>
                <a:lnTo>
                  <a:pt x="1107" y="22"/>
                </a:lnTo>
                <a:lnTo>
                  <a:pt x="1096" y="22"/>
                </a:lnTo>
                <a:cubicBezTo>
                  <a:pt x="1096" y="22"/>
                  <a:pt x="1092" y="18"/>
                  <a:pt x="1094" y="14"/>
                </a:cubicBezTo>
                <a:lnTo>
                  <a:pt x="1094" y="14"/>
                </a:lnTo>
                <a:cubicBezTo>
                  <a:pt x="1095" y="14"/>
                  <a:pt x="1096" y="14"/>
                  <a:pt x="1096" y="16"/>
                </a:cubicBezTo>
                <a:lnTo>
                  <a:pt x="1096" y="11"/>
                </a:lnTo>
                <a:cubicBezTo>
                  <a:pt x="1095" y="12"/>
                  <a:pt x="1094" y="13"/>
                  <a:pt x="1094" y="14"/>
                </a:cubicBezTo>
                <a:lnTo>
                  <a:pt x="1094" y="14"/>
                </a:lnTo>
                <a:cubicBezTo>
                  <a:pt x="1094" y="14"/>
                  <a:pt x="1093" y="14"/>
                  <a:pt x="1093" y="14"/>
                </a:cubicBezTo>
                <a:cubicBezTo>
                  <a:pt x="1092" y="14"/>
                  <a:pt x="1090" y="14"/>
                  <a:pt x="1090" y="11"/>
                </a:cubicBezTo>
                <a:lnTo>
                  <a:pt x="1085" y="11"/>
                </a:lnTo>
                <a:cubicBezTo>
                  <a:pt x="1085" y="14"/>
                  <a:pt x="1085" y="14"/>
                  <a:pt x="1085" y="14"/>
                </a:cubicBezTo>
                <a:cubicBezTo>
                  <a:pt x="1086" y="14"/>
                  <a:pt x="1088" y="14"/>
                  <a:pt x="1090" y="16"/>
                </a:cubicBezTo>
                <a:cubicBezTo>
                  <a:pt x="1085" y="22"/>
                  <a:pt x="1090" y="33"/>
                  <a:pt x="1085" y="33"/>
                </a:cubicBezTo>
                <a:lnTo>
                  <a:pt x="1085" y="39"/>
                </a:lnTo>
                <a:cubicBezTo>
                  <a:pt x="1085" y="35"/>
                  <a:pt x="1082" y="28"/>
                  <a:pt x="1077" y="28"/>
                </a:cubicBezTo>
                <a:cubicBezTo>
                  <a:pt x="1074" y="28"/>
                  <a:pt x="1072" y="30"/>
                  <a:pt x="1068" y="33"/>
                </a:cubicBezTo>
                <a:cubicBezTo>
                  <a:pt x="1068" y="33"/>
                  <a:pt x="1079" y="33"/>
                  <a:pt x="1079" y="39"/>
                </a:cubicBezTo>
                <a:cubicBezTo>
                  <a:pt x="1079" y="39"/>
                  <a:pt x="1074" y="36"/>
                  <a:pt x="1071" y="36"/>
                </a:cubicBezTo>
                <a:cubicBezTo>
                  <a:pt x="1069" y="36"/>
                  <a:pt x="1068" y="37"/>
                  <a:pt x="1068" y="39"/>
                </a:cubicBezTo>
                <a:lnTo>
                  <a:pt x="1063" y="33"/>
                </a:lnTo>
                <a:lnTo>
                  <a:pt x="1063" y="39"/>
                </a:lnTo>
                <a:cubicBezTo>
                  <a:pt x="1063" y="40"/>
                  <a:pt x="1063" y="41"/>
                  <a:pt x="1062" y="41"/>
                </a:cubicBezTo>
                <a:cubicBezTo>
                  <a:pt x="1062" y="41"/>
                  <a:pt x="1061" y="39"/>
                  <a:pt x="1057" y="39"/>
                </a:cubicBezTo>
                <a:lnTo>
                  <a:pt x="1063" y="44"/>
                </a:lnTo>
                <a:cubicBezTo>
                  <a:pt x="1061" y="42"/>
                  <a:pt x="1060" y="42"/>
                  <a:pt x="1059" y="42"/>
                </a:cubicBezTo>
                <a:cubicBezTo>
                  <a:pt x="1057" y="42"/>
                  <a:pt x="1057" y="44"/>
                  <a:pt x="1057" y="44"/>
                </a:cubicBezTo>
                <a:lnTo>
                  <a:pt x="1052" y="39"/>
                </a:lnTo>
                <a:lnTo>
                  <a:pt x="1052" y="39"/>
                </a:lnTo>
                <a:cubicBezTo>
                  <a:pt x="1057" y="44"/>
                  <a:pt x="1052" y="44"/>
                  <a:pt x="1052" y="50"/>
                </a:cubicBezTo>
                <a:lnTo>
                  <a:pt x="1040" y="44"/>
                </a:lnTo>
                <a:lnTo>
                  <a:pt x="1040" y="44"/>
                </a:lnTo>
                <a:cubicBezTo>
                  <a:pt x="1052" y="50"/>
                  <a:pt x="1040" y="50"/>
                  <a:pt x="1040" y="50"/>
                </a:cubicBezTo>
                <a:cubicBezTo>
                  <a:pt x="1040" y="50"/>
                  <a:pt x="1035" y="50"/>
                  <a:pt x="1035" y="44"/>
                </a:cubicBezTo>
                <a:lnTo>
                  <a:pt x="1029" y="44"/>
                </a:lnTo>
                <a:lnTo>
                  <a:pt x="1035" y="50"/>
                </a:lnTo>
                <a:lnTo>
                  <a:pt x="1040" y="61"/>
                </a:lnTo>
                <a:cubicBezTo>
                  <a:pt x="1046" y="63"/>
                  <a:pt x="1046" y="63"/>
                  <a:pt x="1045" y="63"/>
                </a:cubicBezTo>
                <a:cubicBezTo>
                  <a:pt x="1043" y="63"/>
                  <a:pt x="1040" y="63"/>
                  <a:pt x="1040" y="66"/>
                </a:cubicBezTo>
                <a:lnTo>
                  <a:pt x="1035" y="66"/>
                </a:lnTo>
                <a:cubicBezTo>
                  <a:pt x="1035" y="66"/>
                  <a:pt x="1040" y="72"/>
                  <a:pt x="1052" y="72"/>
                </a:cubicBezTo>
                <a:cubicBezTo>
                  <a:pt x="1052" y="72"/>
                  <a:pt x="1057" y="77"/>
                  <a:pt x="1052" y="77"/>
                </a:cubicBezTo>
                <a:lnTo>
                  <a:pt x="1040" y="77"/>
                </a:lnTo>
                <a:lnTo>
                  <a:pt x="1052" y="88"/>
                </a:lnTo>
                <a:lnTo>
                  <a:pt x="1040" y="88"/>
                </a:lnTo>
                <a:cubicBezTo>
                  <a:pt x="1040" y="88"/>
                  <a:pt x="1039" y="86"/>
                  <a:pt x="1037" y="83"/>
                </a:cubicBezTo>
                <a:lnTo>
                  <a:pt x="1037" y="83"/>
                </a:lnTo>
                <a:cubicBezTo>
                  <a:pt x="1038" y="86"/>
                  <a:pt x="1038" y="88"/>
                  <a:pt x="1035" y="88"/>
                </a:cubicBezTo>
                <a:cubicBezTo>
                  <a:pt x="1038" y="88"/>
                  <a:pt x="1040" y="91"/>
                  <a:pt x="1040" y="92"/>
                </a:cubicBezTo>
                <a:lnTo>
                  <a:pt x="1040" y="92"/>
                </a:lnTo>
                <a:cubicBezTo>
                  <a:pt x="1040" y="92"/>
                  <a:pt x="1040" y="91"/>
                  <a:pt x="1039" y="91"/>
                </a:cubicBezTo>
                <a:cubicBezTo>
                  <a:pt x="1038" y="91"/>
                  <a:pt x="1037" y="92"/>
                  <a:pt x="1037" y="92"/>
                </a:cubicBezTo>
                <a:lnTo>
                  <a:pt x="1037" y="92"/>
                </a:lnTo>
                <a:cubicBezTo>
                  <a:pt x="1037" y="92"/>
                  <a:pt x="1037" y="92"/>
                  <a:pt x="1036" y="92"/>
                </a:cubicBezTo>
                <a:lnTo>
                  <a:pt x="1036" y="92"/>
                </a:lnTo>
                <a:cubicBezTo>
                  <a:pt x="1037" y="92"/>
                  <a:pt x="1037" y="92"/>
                  <a:pt x="1037" y="92"/>
                </a:cubicBezTo>
                <a:lnTo>
                  <a:pt x="1037" y="92"/>
                </a:lnTo>
                <a:cubicBezTo>
                  <a:pt x="1036" y="93"/>
                  <a:pt x="1035" y="94"/>
                  <a:pt x="1035" y="94"/>
                </a:cubicBezTo>
                <a:lnTo>
                  <a:pt x="1052" y="94"/>
                </a:lnTo>
                <a:lnTo>
                  <a:pt x="1052" y="99"/>
                </a:lnTo>
                <a:lnTo>
                  <a:pt x="1040" y="99"/>
                </a:lnTo>
                <a:lnTo>
                  <a:pt x="1052" y="105"/>
                </a:lnTo>
                <a:lnTo>
                  <a:pt x="1040" y="105"/>
                </a:lnTo>
                <a:cubicBezTo>
                  <a:pt x="1040" y="105"/>
                  <a:pt x="1040" y="116"/>
                  <a:pt x="1035" y="116"/>
                </a:cubicBezTo>
                <a:lnTo>
                  <a:pt x="1040" y="116"/>
                </a:lnTo>
                <a:cubicBezTo>
                  <a:pt x="1035" y="116"/>
                  <a:pt x="1035" y="122"/>
                  <a:pt x="1035" y="127"/>
                </a:cubicBezTo>
                <a:lnTo>
                  <a:pt x="1040" y="127"/>
                </a:lnTo>
                <a:cubicBezTo>
                  <a:pt x="1040" y="127"/>
                  <a:pt x="1038" y="130"/>
                  <a:pt x="1036" y="130"/>
                </a:cubicBezTo>
                <a:cubicBezTo>
                  <a:pt x="1036" y="130"/>
                  <a:pt x="1035" y="129"/>
                  <a:pt x="1035" y="127"/>
                </a:cubicBezTo>
                <a:cubicBezTo>
                  <a:pt x="1031" y="127"/>
                  <a:pt x="1032" y="125"/>
                  <a:pt x="1032" y="125"/>
                </a:cubicBezTo>
                <a:lnTo>
                  <a:pt x="1032" y="125"/>
                </a:lnTo>
                <a:cubicBezTo>
                  <a:pt x="1032" y="125"/>
                  <a:pt x="1031" y="125"/>
                  <a:pt x="1029" y="127"/>
                </a:cubicBezTo>
                <a:lnTo>
                  <a:pt x="1035" y="133"/>
                </a:lnTo>
                <a:lnTo>
                  <a:pt x="1029" y="133"/>
                </a:lnTo>
                <a:cubicBezTo>
                  <a:pt x="1029" y="138"/>
                  <a:pt x="1031" y="138"/>
                  <a:pt x="1033" y="138"/>
                </a:cubicBezTo>
                <a:cubicBezTo>
                  <a:pt x="1035" y="138"/>
                  <a:pt x="1038" y="138"/>
                  <a:pt x="1040" y="144"/>
                </a:cubicBezTo>
                <a:cubicBezTo>
                  <a:pt x="1035" y="144"/>
                  <a:pt x="1040" y="149"/>
                  <a:pt x="1040" y="149"/>
                </a:cubicBezTo>
                <a:lnTo>
                  <a:pt x="1052" y="144"/>
                </a:lnTo>
                <a:lnTo>
                  <a:pt x="1063" y="144"/>
                </a:lnTo>
                <a:lnTo>
                  <a:pt x="1063" y="155"/>
                </a:lnTo>
                <a:cubicBezTo>
                  <a:pt x="1063" y="160"/>
                  <a:pt x="1063" y="171"/>
                  <a:pt x="1068" y="177"/>
                </a:cubicBezTo>
                <a:lnTo>
                  <a:pt x="1063" y="177"/>
                </a:lnTo>
                <a:lnTo>
                  <a:pt x="1063" y="182"/>
                </a:lnTo>
                <a:lnTo>
                  <a:pt x="1057" y="188"/>
                </a:lnTo>
                <a:lnTo>
                  <a:pt x="1052" y="188"/>
                </a:lnTo>
                <a:cubicBezTo>
                  <a:pt x="1052" y="199"/>
                  <a:pt x="1035" y="216"/>
                  <a:pt x="1052" y="216"/>
                </a:cubicBezTo>
                <a:cubicBezTo>
                  <a:pt x="1052" y="219"/>
                  <a:pt x="1052" y="221"/>
                  <a:pt x="1051" y="221"/>
                </a:cubicBezTo>
                <a:cubicBezTo>
                  <a:pt x="1050" y="221"/>
                  <a:pt x="1048" y="216"/>
                  <a:pt x="1040" y="216"/>
                </a:cubicBezTo>
                <a:lnTo>
                  <a:pt x="1040" y="216"/>
                </a:lnTo>
                <a:cubicBezTo>
                  <a:pt x="1052" y="216"/>
                  <a:pt x="1040" y="232"/>
                  <a:pt x="1052" y="238"/>
                </a:cubicBezTo>
                <a:cubicBezTo>
                  <a:pt x="1052" y="254"/>
                  <a:pt x="1063" y="260"/>
                  <a:pt x="1068" y="265"/>
                </a:cubicBezTo>
                <a:lnTo>
                  <a:pt x="1079" y="265"/>
                </a:lnTo>
                <a:cubicBezTo>
                  <a:pt x="1079" y="271"/>
                  <a:pt x="1085" y="282"/>
                  <a:pt x="1090" y="288"/>
                </a:cubicBezTo>
                <a:cubicBezTo>
                  <a:pt x="1090" y="293"/>
                  <a:pt x="1090" y="293"/>
                  <a:pt x="1096" y="293"/>
                </a:cubicBezTo>
                <a:cubicBezTo>
                  <a:pt x="1096" y="293"/>
                  <a:pt x="1096" y="302"/>
                  <a:pt x="1093" y="302"/>
                </a:cubicBezTo>
                <a:cubicBezTo>
                  <a:pt x="1093" y="302"/>
                  <a:pt x="1092" y="301"/>
                  <a:pt x="1090" y="299"/>
                </a:cubicBezTo>
                <a:lnTo>
                  <a:pt x="1090" y="299"/>
                </a:lnTo>
                <a:lnTo>
                  <a:pt x="1096" y="348"/>
                </a:lnTo>
                <a:lnTo>
                  <a:pt x="1096" y="343"/>
                </a:lnTo>
                <a:cubicBezTo>
                  <a:pt x="1107" y="343"/>
                  <a:pt x="1107" y="354"/>
                  <a:pt x="1107" y="365"/>
                </a:cubicBezTo>
                <a:cubicBezTo>
                  <a:pt x="1103" y="362"/>
                  <a:pt x="1101" y="360"/>
                  <a:pt x="1099" y="360"/>
                </a:cubicBezTo>
                <a:cubicBezTo>
                  <a:pt x="1096" y="360"/>
                  <a:pt x="1096" y="367"/>
                  <a:pt x="1096" y="371"/>
                </a:cubicBezTo>
                <a:cubicBezTo>
                  <a:pt x="1096" y="372"/>
                  <a:pt x="1096" y="372"/>
                  <a:pt x="1096" y="372"/>
                </a:cubicBezTo>
                <a:cubicBezTo>
                  <a:pt x="1096" y="372"/>
                  <a:pt x="1097" y="369"/>
                  <a:pt x="1101" y="369"/>
                </a:cubicBezTo>
                <a:cubicBezTo>
                  <a:pt x="1103" y="369"/>
                  <a:pt x="1105" y="369"/>
                  <a:pt x="1107" y="371"/>
                </a:cubicBezTo>
                <a:cubicBezTo>
                  <a:pt x="1111" y="375"/>
                  <a:pt x="1112" y="386"/>
                  <a:pt x="1112" y="394"/>
                </a:cubicBezTo>
                <a:lnTo>
                  <a:pt x="1112" y="394"/>
                </a:lnTo>
                <a:cubicBezTo>
                  <a:pt x="1112" y="399"/>
                  <a:pt x="1107" y="405"/>
                  <a:pt x="1112" y="420"/>
                </a:cubicBezTo>
                <a:cubicBezTo>
                  <a:pt x="1118" y="426"/>
                  <a:pt x="1112" y="431"/>
                  <a:pt x="1118" y="431"/>
                </a:cubicBezTo>
                <a:cubicBezTo>
                  <a:pt x="1118" y="439"/>
                  <a:pt x="1117" y="441"/>
                  <a:pt x="1116" y="441"/>
                </a:cubicBezTo>
                <a:cubicBezTo>
                  <a:pt x="1114" y="441"/>
                  <a:pt x="1112" y="437"/>
                  <a:pt x="1112" y="437"/>
                </a:cubicBezTo>
                <a:lnTo>
                  <a:pt x="1112" y="437"/>
                </a:lnTo>
                <a:cubicBezTo>
                  <a:pt x="1118" y="448"/>
                  <a:pt x="1118" y="465"/>
                  <a:pt x="1112" y="465"/>
                </a:cubicBezTo>
                <a:cubicBezTo>
                  <a:pt x="1123" y="476"/>
                  <a:pt x="1112" y="503"/>
                  <a:pt x="1118" y="503"/>
                </a:cubicBezTo>
                <a:lnTo>
                  <a:pt x="1112" y="514"/>
                </a:lnTo>
                <a:cubicBezTo>
                  <a:pt x="1112" y="514"/>
                  <a:pt x="1118" y="514"/>
                  <a:pt x="1118" y="531"/>
                </a:cubicBezTo>
                <a:cubicBezTo>
                  <a:pt x="1118" y="537"/>
                  <a:pt x="1112" y="537"/>
                  <a:pt x="1112" y="537"/>
                </a:cubicBezTo>
                <a:lnTo>
                  <a:pt x="1118" y="542"/>
                </a:lnTo>
                <a:cubicBezTo>
                  <a:pt x="1118" y="570"/>
                  <a:pt x="1118" y="597"/>
                  <a:pt x="1123" y="625"/>
                </a:cubicBezTo>
                <a:cubicBezTo>
                  <a:pt x="1057" y="548"/>
                  <a:pt x="897" y="393"/>
                  <a:pt x="808" y="326"/>
                </a:cubicBezTo>
                <a:lnTo>
                  <a:pt x="758" y="299"/>
                </a:lnTo>
                <a:lnTo>
                  <a:pt x="736" y="337"/>
                </a:lnTo>
                <a:cubicBezTo>
                  <a:pt x="731" y="348"/>
                  <a:pt x="725" y="354"/>
                  <a:pt x="720" y="371"/>
                </a:cubicBezTo>
                <a:cubicBezTo>
                  <a:pt x="720" y="376"/>
                  <a:pt x="708" y="382"/>
                  <a:pt x="720" y="382"/>
                </a:cubicBezTo>
                <a:cubicBezTo>
                  <a:pt x="708" y="393"/>
                  <a:pt x="703" y="393"/>
                  <a:pt x="708" y="393"/>
                </a:cubicBezTo>
                <a:cubicBezTo>
                  <a:pt x="711" y="390"/>
                  <a:pt x="713" y="389"/>
                  <a:pt x="715" y="389"/>
                </a:cubicBezTo>
                <a:cubicBezTo>
                  <a:pt x="717" y="389"/>
                  <a:pt x="718" y="391"/>
                  <a:pt x="720" y="393"/>
                </a:cubicBezTo>
                <a:lnTo>
                  <a:pt x="720" y="393"/>
                </a:lnTo>
                <a:cubicBezTo>
                  <a:pt x="723" y="392"/>
                  <a:pt x="724" y="388"/>
                  <a:pt x="726" y="388"/>
                </a:cubicBezTo>
                <a:cubicBezTo>
                  <a:pt x="728" y="388"/>
                  <a:pt x="729" y="389"/>
                  <a:pt x="731" y="393"/>
                </a:cubicBezTo>
                <a:cubicBezTo>
                  <a:pt x="731" y="382"/>
                  <a:pt x="725" y="376"/>
                  <a:pt x="736" y="371"/>
                </a:cubicBezTo>
                <a:cubicBezTo>
                  <a:pt x="740" y="369"/>
                  <a:pt x="742" y="368"/>
                  <a:pt x="744" y="368"/>
                </a:cubicBezTo>
                <a:cubicBezTo>
                  <a:pt x="747" y="368"/>
                  <a:pt x="747" y="371"/>
                  <a:pt x="747" y="371"/>
                </a:cubicBezTo>
                <a:cubicBezTo>
                  <a:pt x="747" y="369"/>
                  <a:pt x="748" y="368"/>
                  <a:pt x="749" y="368"/>
                </a:cubicBezTo>
                <a:cubicBezTo>
                  <a:pt x="750" y="368"/>
                  <a:pt x="753" y="371"/>
                  <a:pt x="753" y="371"/>
                </a:cubicBezTo>
                <a:lnTo>
                  <a:pt x="758" y="365"/>
                </a:lnTo>
                <a:lnTo>
                  <a:pt x="758" y="365"/>
                </a:lnTo>
                <a:cubicBezTo>
                  <a:pt x="758" y="365"/>
                  <a:pt x="753" y="371"/>
                  <a:pt x="758" y="371"/>
                </a:cubicBezTo>
                <a:lnTo>
                  <a:pt x="758" y="365"/>
                </a:lnTo>
                <a:lnTo>
                  <a:pt x="764" y="365"/>
                </a:lnTo>
                <a:lnTo>
                  <a:pt x="725" y="404"/>
                </a:lnTo>
                <a:lnTo>
                  <a:pt x="803" y="481"/>
                </a:lnTo>
                <a:lnTo>
                  <a:pt x="803" y="487"/>
                </a:lnTo>
                <a:lnTo>
                  <a:pt x="814" y="503"/>
                </a:lnTo>
                <a:lnTo>
                  <a:pt x="814" y="509"/>
                </a:lnTo>
                <a:cubicBezTo>
                  <a:pt x="814" y="514"/>
                  <a:pt x="841" y="520"/>
                  <a:pt x="830" y="531"/>
                </a:cubicBezTo>
                <a:cubicBezTo>
                  <a:pt x="841" y="537"/>
                  <a:pt x="841" y="542"/>
                  <a:pt x="858" y="548"/>
                </a:cubicBezTo>
                <a:cubicBezTo>
                  <a:pt x="856" y="547"/>
                  <a:pt x="855" y="547"/>
                  <a:pt x="854" y="547"/>
                </a:cubicBezTo>
                <a:cubicBezTo>
                  <a:pt x="847" y="547"/>
                  <a:pt x="858" y="560"/>
                  <a:pt x="851" y="560"/>
                </a:cubicBezTo>
                <a:cubicBezTo>
                  <a:pt x="850" y="560"/>
                  <a:pt x="849" y="559"/>
                  <a:pt x="847" y="559"/>
                </a:cubicBezTo>
                <a:lnTo>
                  <a:pt x="847" y="559"/>
                </a:lnTo>
                <a:cubicBezTo>
                  <a:pt x="858" y="564"/>
                  <a:pt x="858" y="564"/>
                  <a:pt x="863" y="564"/>
                </a:cubicBezTo>
                <a:cubicBezTo>
                  <a:pt x="863" y="570"/>
                  <a:pt x="863" y="570"/>
                  <a:pt x="858" y="570"/>
                </a:cubicBezTo>
                <a:lnTo>
                  <a:pt x="869" y="570"/>
                </a:lnTo>
                <a:lnTo>
                  <a:pt x="869" y="586"/>
                </a:lnTo>
                <a:lnTo>
                  <a:pt x="874" y="586"/>
                </a:lnTo>
                <a:lnTo>
                  <a:pt x="874" y="592"/>
                </a:lnTo>
                <a:lnTo>
                  <a:pt x="886" y="592"/>
                </a:lnTo>
                <a:lnTo>
                  <a:pt x="891" y="597"/>
                </a:lnTo>
                <a:cubicBezTo>
                  <a:pt x="886" y="597"/>
                  <a:pt x="891" y="603"/>
                  <a:pt x="891" y="603"/>
                </a:cubicBezTo>
                <a:cubicBezTo>
                  <a:pt x="897" y="614"/>
                  <a:pt x="897" y="614"/>
                  <a:pt x="902" y="614"/>
                </a:cubicBezTo>
                <a:lnTo>
                  <a:pt x="902" y="603"/>
                </a:lnTo>
                <a:cubicBezTo>
                  <a:pt x="919" y="614"/>
                  <a:pt x="902" y="614"/>
                  <a:pt x="913" y="620"/>
                </a:cubicBezTo>
                <a:cubicBezTo>
                  <a:pt x="919" y="631"/>
                  <a:pt x="930" y="631"/>
                  <a:pt x="941" y="647"/>
                </a:cubicBezTo>
                <a:cubicBezTo>
                  <a:pt x="937" y="645"/>
                  <a:pt x="935" y="645"/>
                  <a:pt x="933" y="645"/>
                </a:cubicBezTo>
                <a:cubicBezTo>
                  <a:pt x="930" y="645"/>
                  <a:pt x="930" y="647"/>
                  <a:pt x="930" y="647"/>
                </a:cubicBezTo>
                <a:cubicBezTo>
                  <a:pt x="941" y="653"/>
                  <a:pt x="952" y="658"/>
                  <a:pt x="957" y="669"/>
                </a:cubicBezTo>
                <a:lnTo>
                  <a:pt x="957" y="686"/>
                </a:lnTo>
                <a:cubicBezTo>
                  <a:pt x="969" y="697"/>
                  <a:pt x="969" y="697"/>
                  <a:pt x="974" y="697"/>
                </a:cubicBezTo>
                <a:cubicBezTo>
                  <a:pt x="974" y="703"/>
                  <a:pt x="985" y="708"/>
                  <a:pt x="985" y="708"/>
                </a:cubicBezTo>
                <a:cubicBezTo>
                  <a:pt x="996" y="708"/>
                  <a:pt x="996" y="714"/>
                  <a:pt x="996" y="714"/>
                </a:cubicBezTo>
                <a:cubicBezTo>
                  <a:pt x="996" y="730"/>
                  <a:pt x="1013" y="730"/>
                  <a:pt x="1013" y="741"/>
                </a:cubicBezTo>
                <a:lnTo>
                  <a:pt x="1029" y="763"/>
                </a:lnTo>
                <a:lnTo>
                  <a:pt x="1029" y="758"/>
                </a:lnTo>
                <a:cubicBezTo>
                  <a:pt x="1035" y="758"/>
                  <a:pt x="1035" y="758"/>
                  <a:pt x="1040" y="763"/>
                </a:cubicBezTo>
                <a:cubicBezTo>
                  <a:pt x="1029" y="763"/>
                  <a:pt x="1052" y="769"/>
                  <a:pt x="1052" y="769"/>
                </a:cubicBezTo>
                <a:cubicBezTo>
                  <a:pt x="1055" y="775"/>
                  <a:pt x="1054" y="778"/>
                  <a:pt x="1054" y="780"/>
                </a:cubicBezTo>
                <a:lnTo>
                  <a:pt x="1057" y="780"/>
                </a:lnTo>
                <a:lnTo>
                  <a:pt x="1068" y="791"/>
                </a:lnTo>
                <a:lnTo>
                  <a:pt x="1068" y="797"/>
                </a:lnTo>
                <a:cubicBezTo>
                  <a:pt x="1085" y="808"/>
                  <a:pt x="1079" y="808"/>
                  <a:pt x="1090" y="813"/>
                </a:cubicBezTo>
                <a:lnTo>
                  <a:pt x="1096" y="813"/>
                </a:lnTo>
                <a:cubicBezTo>
                  <a:pt x="1107" y="813"/>
                  <a:pt x="1107" y="819"/>
                  <a:pt x="1112" y="819"/>
                </a:cubicBezTo>
                <a:lnTo>
                  <a:pt x="1107" y="819"/>
                </a:lnTo>
                <a:cubicBezTo>
                  <a:pt x="1118" y="824"/>
                  <a:pt x="1112" y="835"/>
                  <a:pt x="1123" y="841"/>
                </a:cubicBezTo>
                <a:cubicBezTo>
                  <a:pt x="1140" y="846"/>
                  <a:pt x="1123" y="852"/>
                  <a:pt x="1140" y="852"/>
                </a:cubicBezTo>
                <a:lnTo>
                  <a:pt x="1146" y="852"/>
                </a:lnTo>
                <a:lnTo>
                  <a:pt x="1146" y="863"/>
                </a:lnTo>
                <a:lnTo>
                  <a:pt x="1146" y="869"/>
                </a:lnTo>
                <a:cubicBezTo>
                  <a:pt x="1146" y="880"/>
                  <a:pt x="1146" y="891"/>
                  <a:pt x="1151" y="902"/>
                </a:cubicBezTo>
                <a:lnTo>
                  <a:pt x="1151" y="918"/>
                </a:lnTo>
                <a:cubicBezTo>
                  <a:pt x="1151" y="924"/>
                  <a:pt x="1146" y="924"/>
                  <a:pt x="1151" y="935"/>
                </a:cubicBezTo>
                <a:lnTo>
                  <a:pt x="1146" y="929"/>
                </a:lnTo>
                <a:lnTo>
                  <a:pt x="1146" y="929"/>
                </a:lnTo>
                <a:cubicBezTo>
                  <a:pt x="1151" y="952"/>
                  <a:pt x="1151" y="957"/>
                  <a:pt x="1162" y="974"/>
                </a:cubicBezTo>
                <a:lnTo>
                  <a:pt x="1162" y="985"/>
                </a:lnTo>
                <a:cubicBezTo>
                  <a:pt x="1162" y="990"/>
                  <a:pt x="1162" y="990"/>
                  <a:pt x="1168" y="1001"/>
                </a:cubicBezTo>
                <a:lnTo>
                  <a:pt x="1168" y="1007"/>
                </a:lnTo>
                <a:lnTo>
                  <a:pt x="1168" y="1012"/>
                </a:lnTo>
                <a:lnTo>
                  <a:pt x="1168" y="1018"/>
                </a:lnTo>
                <a:lnTo>
                  <a:pt x="1168" y="1029"/>
                </a:lnTo>
                <a:lnTo>
                  <a:pt x="1168" y="1035"/>
                </a:lnTo>
                <a:cubicBezTo>
                  <a:pt x="1168" y="1046"/>
                  <a:pt x="1173" y="1073"/>
                  <a:pt x="1168" y="1084"/>
                </a:cubicBezTo>
                <a:cubicBezTo>
                  <a:pt x="1173" y="1118"/>
                  <a:pt x="1179" y="1173"/>
                  <a:pt x="1190" y="1223"/>
                </a:cubicBezTo>
                <a:lnTo>
                  <a:pt x="1190" y="1228"/>
                </a:lnTo>
                <a:lnTo>
                  <a:pt x="1190" y="1256"/>
                </a:lnTo>
                <a:lnTo>
                  <a:pt x="1190" y="1261"/>
                </a:lnTo>
                <a:cubicBezTo>
                  <a:pt x="1079" y="1201"/>
                  <a:pt x="924" y="1118"/>
                  <a:pt x="814" y="1068"/>
                </a:cubicBezTo>
                <a:lnTo>
                  <a:pt x="814" y="1062"/>
                </a:lnTo>
                <a:lnTo>
                  <a:pt x="819" y="1062"/>
                </a:lnTo>
                <a:cubicBezTo>
                  <a:pt x="819" y="1062"/>
                  <a:pt x="819" y="1057"/>
                  <a:pt x="814" y="1057"/>
                </a:cubicBezTo>
                <a:lnTo>
                  <a:pt x="819" y="1057"/>
                </a:lnTo>
                <a:cubicBezTo>
                  <a:pt x="819" y="1046"/>
                  <a:pt x="808" y="1035"/>
                  <a:pt x="814" y="1035"/>
                </a:cubicBezTo>
                <a:lnTo>
                  <a:pt x="808" y="1035"/>
                </a:lnTo>
                <a:cubicBezTo>
                  <a:pt x="814" y="1029"/>
                  <a:pt x="803" y="1018"/>
                  <a:pt x="803" y="1007"/>
                </a:cubicBezTo>
                <a:lnTo>
                  <a:pt x="803" y="1007"/>
                </a:lnTo>
                <a:lnTo>
                  <a:pt x="808" y="1012"/>
                </a:lnTo>
                <a:cubicBezTo>
                  <a:pt x="808" y="1007"/>
                  <a:pt x="803" y="1007"/>
                  <a:pt x="803" y="1001"/>
                </a:cubicBezTo>
                <a:lnTo>
                  <a:pt x="786" y="979"/>
                </a:lnTo>
                <a:cubicBezTo>
                  <a:pt x="791" y="974"/>
                  <a:pt x="780" y="957"/>
                  <a:pt x="780" y="957"/>
                </a:cubicBezTo>
                <a:cubicBezTo>
                  <a:pt x="780" y="956"/>
                  <a:pt x="780" y="956"/>
                  <a:pt x="780" y="956"/>
                </a:cubicBezTo>
                <a:cubicBezTo>
                  <a:pt x="780" y="956"/>
                  <a:pt x="780" y="959"/>
                  <a:pt x="778" y="959"/>
                </a:cubicBezTo>
                <a:cubicBezTo>
                  <a:pt x="777" y="959"/>
                  <a:pt x="776" y="958"/>
                  <a:pt x="775" y="957"/>
                </a:cubicBezTo>
                <a:cubicBezTo>
                  <a:pt x="775" y="952"/>
                  <a:pt x="764" y="952"/>
                  <a:pt x="775" y="952"/>
                </a:cubicBezTo>
                <a:lnTo>
                  <a:pt x="775" y="946"/>
                </a:lnTo>
                <a:lnTo>
                  <a:pt x="780" y="946"/>
                </a:lnTo>
                <a:cubicBezTo>
                  <a:pt x="780" y="935"/>
                  <a:pt x="775" y="935"/>
                  <a:pt x="764" y="935"/>
                </a:cubicBezTo>
                <a:cubicBezTo>
                  <a:pt x="764" y="929"/>
                  <a:pt x="758" y="924"/>
                  <a:pt x="764" y="918"/>
                </a:cubicBezTo>
                <a:cubicBezTo>
                  <a:pt x="758" y="902"/>
                  <a:pt x="764" y="891"/>
                  <a:pt x="753" y="874"/>
                </a:cubicBezTo>
                <a:lnTo>
                  <a:pt x="747" y="869"/>
                </a:lnTo>
                <a:lnTo>
                  <a:pt x="753" y="869"/>
                </a:lnTo>
                <a:lnTo>
                  <a:pt x="736" y="852"/>
                </a:lnTo>
                <a:lnTo>
                  <a:pt x="720" y="813"/>
                </a:lnTo>
                <a:lnTo>
                  <a:pt x="703" y="786"/>
                </a:lnTo>
                <a:lnTo>
                  <a:pt x="697" y="780"/>
                </a:lnTo>
                <a:cubicBezTo>
                  <a:pt x="693" y="771"/>
                  <a:pt x="696" y="762"/>
                  <a:pt x="694" y="762"/>
                </a:cubicBezTo>
                <a:cubicBezTo>
                  <a:pt x="693" y="762"/>
                  <a:pt x="693" y="762"/>
                  <a:pt x="692" y="763"/>
                </a:cubicBezTo>
                <a:cubicBezTo>
                  <a:pt x="681" y="763"/>
                  <a:pt x="681" y="758"/>
                  <a:pt x="675" y="758"/>
                </a:cubicBezTo>
                <a:cubicBezTo>
                  <a:pt x="670" y="752"/>
                  <a:pt x="675" y="752"/>
                  <a:pt x="675" y="741"/>
                </a:cubicBezTo>
                <a:cubicBezTo>
                  <a:pt x="675" y="736"/>
                  <a:pt x="670" y="736"/>
                  <a:pt x="670" y="725"/>
                </a:cubicBezTo>
                <a:cubicBezTo>
                  <a:pt x="670" y="714"/>
                  <a:pt x="664" y="714"/>
                  <a:pt x="664" y="708"/>
                </a:cubicBezTo>
                <a:cubicBezTo>
                  <a:pt x="653" y="703"/>
                  <a:pt x="664" y="697"/>
                  <a:pt x="648" y="686"/>
                </a:cubicBezTo>
                <a:cubicBezTo>
                  <a:pt x="648" y="680"/>
                  <a:pt x="642" y="675"/>
                  <a:pt x="648" y="675"/>
                </a:cubicBezTo>
                <a:cubicBezTo>
                  <a:pt x="642" y="658"/>
                  <a:pt x="637" y="653"/>
                  <a:pt x="625" y="642"/>
                </a:cubicBezTo>
                <a:cubicBezTo>
                  <a:pt x="637" y="631"/>
                  <a:pt x="625" y="642"/>
                  <a:pt x="625" y="625"/>
                </a:cubicBezTo>
                <a:cubicBezTo>
                  <a:pt x="620" y="603"/>
                  <a:pt x="620" y="586"/>
                  <a:pt x="609" y="564"/>
                </a:cubicBezTo>
                <a:cubicBezTo>
                  <a:pt x="598" y="542"/>
                  <a:pt x="587" y="509"/>
                  <a:pt x="581" y="492"/>
                </a:cubicBezTo>
                <a:cubicBezTo>
                  <a:pt x="570" y="487"/>
                  <a:pt x="565" y="481"/>
                  <a:pt x="565" y="476"/>
                </a:cubicBezTo>
                <a:lnTo>
                  <a:pt x="559" y="465"/>
                </a:lnTo>
                <a:lnTo>
                  <a:pt x="531" y="409"/>
                </a:lnTo>
                <a:lnTo>
                  <a:pt x="487" y="431"/>
                </a:lnTo>
                <a:lnTo>
                  <a:pt x="448" y="454"/>
                </a:lnTo>
                <a:lnTo>
                  <a:pt x="448" y="448"/>
                </a:lnTo>
                <a:cubicBezTo>
                  <a:pt x="448" y="454"/>
                  <a:pt x="443" y="454"/>
                  <a:pt x="432" y="454"/>
                </a:cubicBezTo>
                <a:lnTo>
                  <a:pt x="415" y="481"/>
                </a:lnTo>
                <a:lnTo>
                  <a:pt x="421" y="454"/>
                </a:lnTo>
                <a:lnTo>
                  <a:pt x="393" y="459"/>
                </a:lnTo>
                <a:lnTo>
                  <a:pt x="399" y="503"/>
                </a:lnTo>
                <a:lnTo>
                  <a:pt x="393" y="509"/>
                </a:lnTo>
                <a:lnTo>
                  <a:pt x="404" y="520"/>
                </a:lnTo>
                <a:cubicBezTo>
                  <a:pt x="415" y="531"/>
                  <a:pt x="415" y="537"/>
                  <a:pt x="404" y="537"/>
                </a:cubicBezTo>
                <a:lnTo>
                  <a:pt x="415" y="542"/>
                </a:lnTo>
                <a:lnTo>
                  <a:pt x="415" y="548"/>
                </a:lnTo>
                <a:cubicBezTo>
                  <a:pt x="415" y="548"/>
                  <a:pt x="421" y="564"/>
                  <a:pt x="426" y="564"/>
                </a:cubicBezTo>
                <a:lnTo>
                  <a:pt x="426" y="570"/>
                </a:lnTo>
                <a:lnTo>
                  <a:pt x="443" y="597"/>
                </a:lnTo>
                <a:lnTo>
                  <a:pt x="443" y="592"/>
                </a:lnTo>
                <a:cubicBezTo>
                  <a:pt x="443" y="592"/>
                  <a:pt x="448" y="597"/>
                  <a:pt x="448" y="603"/>
                </a:cubicBezTo>
                <a:cubicBezTo>
                  <a:pt x="454" y="614"/>
                  <a:pt x="454" y="620"/>
                  <a:pt x="454" y="625"/>
                </a:cubicBezTo>
                <a:cubicBezTo>
                  <a:pt x="459" y="631"/>
                  <a:pt x="454" y="642"/>
                  <a:pt x="454" y="647"/>
                </a:cubicBezTo>
                <a:cubicBezTo>
                  <a:pt x="459" y="653"/>
                  <a:pt x="459" y="653"/>
                  <a:pt x="470" y="653"/>
                </a:cubicBezTo>
                <a:cubicBezTo>
                  <a:pt x="476" y="658"/>
                  <a:pt x="470" y="658"/>
                  <a:pt x="470" y="658"/>
                </a:cubicBezTo>
                <a:cubicBezTo>
                  <a:pt x="476" y="658"/>
                  <a:pt x="476" y="675"/>
                  <a:pt x="476" y="680"/>
                </a:cubicBezTo>
                <a:cubicBezTo>
                  <a:pt x="486" y="680"/>
                  <a:pt x="482" y="703"/>
                  <a:pt x="486" y="703"/>
                </a:cubicBezTo>
                <a:cubicBezTo>
                  <a:pt x="486" y="703"/>
                  <a:pt x="487" y="703"/>
                  <a:pt x="487" y="703"/>
                </a:cubicBezTo>
                <a:lnTo>
                  <a:pt x="487" y="708"/>
                </a:lnTo>
                <a:cubicBezTo>
                  <a:pt x="487" y="708"/>
                  <a:pt x="498" y="708"/>
                  <a:pt x="504" y="714"/>
                </a:cubicBezTo>
                <a:cubicBezTo>
                  <a:pt x="504" y="725"/>
                  <a:pt x="498" y="725"/>
                  <a:pt x="498" y="725"/>
                </a:cubicBezTo>
                <a:lnTo>
                  <a:pt x="504" y="725"/>
                </a:lnTo>
                <a:cubicBezTo>
                  <a:pt x="509" y="758"/>
                  <a:pt x="531" y="797"/>
                  <a:pt x="537" y="835"/>
                </a:cubicBezTo>
                <a:cubicBezTo>
                  <a:pt x="542" y="846"/>
                  <a:pt x="559" y="869"/>
                  <a:pt x="565" y="880"/>
                </a:cubicBezTo>
                <a:lnTo>
                  <a:pt x="570" y="902"/>
                </a:lnTo>
                <a:lnTo>
                  <a:pt x="570" y="891"/>
                </a:lnTo>
                <a:cubicBezTo>
                  <a:pt x="570" y="896"/>
                  <a:pt x="581" y="896"/>
                  <a:pt x="581" y="896"/>
                </a:cubicBezTo>
                <a:cubicBezTo>
                  <a:pt x="581" y="907"/>
                  <a:pt x="587" y="918"/>
                  <a:pt x="592" y="929"/>
                </a:cubicBezTo>
                <a:cubicBezTo>
                  <a:pt x="581" y="924"/>
                  <a:pt x="565" y="918"/>
                  <a:pt x="559" y="907"/>
                </a:cubicBezTo>
                <a:cubicBezTo>
                  <a:pt x="553" y="907"/>
                  <a:pt x="553" y="907"/>
                  <a:pt x="542" y="902"/>
                </a:cubicBezTo>
                <a:lnTo>
                  <a:pt x="542" y="896"/>
                </a:lnTo>
                <a:cubicBezTo>
                  <a:pt x="537" y="896"/>
                  <a:pt x="531" y="896"/>
                  <a:pt x="531" y="891"/>
                </a:cubicBezTo>
                <a:cubicBezTo>
                  <a:pt x="526" y="891"/>
                  <a:pt x="526" y="880"/>
                  <a:pt x="515" y="880"/>
                </a:cubicBezTo>
                <a:cubicBezTo>
                  <a:pt x="509" y="880"/>
                  <a:pt x="509" y="874"/>
                  <a:pt x="509" y="869"/>
                </a:cubicBezTo>
                <a:cubicBezTo>
                  <a:pt x="508" y="870"/>
                  <a:pt x="507" y="870"/>
                  <a:pt x="507" y="870"/>
                </a:cubicBezTo>
                <a:cubicBezTo>
                  <a:pt x="504" y="870"/>
                  <a:pt x="504" y="863"/>
                  <a:pt x="504" y="863"/>
                </a:cubicBezTo>
                <a:cubicBezTo>
                  <a:pt x="504" y="863"/>
                  <a:pt x="399" y="797"/>
                  <a:pt x="304" y="752"/>
                </a:cubicBezTo>
                <a:cubicBezTo>
                  <a:pt x="304" y="752"/>
                  <a:pt x="304" y="741"/>
                  <a:pt x="310" y="736"/>
                </a:cubicBezTo>
                <a:cubicBezTo>
                  <a:pt x="310" y="730"/>
                  <a:pt x="304" y="714"/>
                  <a:pt x="304" y="708"/>
                </a:cubicBezTo>
                <a:lnTo>
                  <a:pt x="293" y="708"/>
                </a:lnTo>
                <a:cubicBezTo>
                  <a:pt x="304" y="703"/>
                  <a:pt x="288" y="703"/>
                  <a:pt x="293" y="703"/>
                </a:cubicBezTo>
                <a:lnTo>
                  <a:pt x="288" y="703"/>
                </a:lnTo>
                <a:cubicBezTo>
                  <a:pt x="293" y="703"/>
                  <a:pt x="293" y="697"/>
                  <a:pt x="293" y="697"/>
                </a:cubicBezTo>
                <a:cubicBezTo>
                  <a:pt x="288" y="686"/>
                  <a:pt x="282" y="686"/>
                  <a:pt x="282" y="680"/>
                </a:cubicBezTo>
                <a:cubicBezTo>
                  <a:pt x="288" y="680"/>
                  <a:pt x="277" y="675"/>
                  <a:pt x="282" y="675"/>
                </a:cubicBezTo>
                <a:lnTo>
                  <a:pt x="282" y="675"/>
                </a:lnTo>
                <a:cubicBezTo>
                  <a:pt x="279" y="675"/>
                  <a:pt x="277" y="677"/>
                  <a:pt x="274" y="679"/>
                </a:cubicBezTo>
                <a:lnTo>
                  <a:pt x="274" y="679"/>
                </a:lnTo>
                <a:cubicBezTo>
                  <a:pt x="272" y="678"/>
                  <a:pt x="270" y="678"/>
                  <a:pt x="269" y="678"/>
                </a:cubicBezTo>
                <a:lnTo>
                  <a:pt x="269" y="678"/>
                </a:lnTo>
                <a:cubicBezTo>
                  <a:pt x="270" y="679"/>
                  <a:pt x="271" y="679"/>
                  <a:pt x="272" y="680"/>
                </a:cubicBezTo>
                <a:lnTo>
                  <a:pt x="272" y="680"/>
                </a:lnTo>
                <a:cubicBezTo>
                  <a:pt x="273" y="679"/>
                  <a:pt x="273" y="679"/>
                  <a:pt x="274" y="679"/>
                </a:cubicBezTo>
                <a:lnTo>
                  <a:pt x="274" y="679"/>
                </a:lnTo>
                <a:cubicBezTo>
                  <a:pt x="275" y="679"/>
                  <a:pt x="276" y="680"/>
                  <a:pt x="277" y="680"/>
                </a:cubicBezTo>
                <a:cubicBezTo>
                  <a:pt x="275" y="680"/>
                  <a:pt x="273" y="680"/>
                  <a:pt x="272" y="680"/>
                </a:cubicBezTo>
                <a:lnTo>
                  <a:pt x="272" y="680"/>
                </a:lnTo>
                <a:cubicBezTo>
                  <a:pt x="270" y="680"/>
                  <a:pt x="268" y="680"/>
                  <a:pt x="266" y="680"/>
                </a:cubicBezTo>
                <a:cubicBezTo>
                  <a:pt x="266" y="680"/>
                  <a:pt x="266" y="678"/>
                  <a:pt x="269" y="678"/>
                </a:cubicBezTo>
                <a:cubicBezTo>
                  <a:pt x="269" y="678"/>
                  <a:pt x="269" y="678"/>
                  <a:pt x="269" y="678"/>
                </a:cubicBezTo>
                <a:lnTo>
                  <a:pt x="269" y="678"/>
                </a:lnTo>
                <a:cubicBezTo>
                  <a:pt x="265" y="675"/>
                  <a:pt x="264" y="669"/>
                  <a:pt x="260" y="669"/>
                </a:cubicBezTo>
                <a:lnTo>
                  <a:pt x="260" y="675"/>
                </a:lnTo>
                <a:cubicBezTo>
                  <a:pt x="255" y="675"/>
                  <a:pt x="260" y="669"/>
                  <a:pt x="255" y="669"/>
                </a:cubicBezTo>
                <a:cubicBezTo>
                  <a:pt x="255" y="658"/>
                  <a:pt x="249" y="658"/>
                  <a:pt x="249" y="658"/>
                </a:cubicBezTo>
                <a:cubicBezTo>
                  <a:pt x="238" y="658"/>
                  <a:pt x="249" y="653"/>
                  <a:pt x="238" y="653"/>
                </a:cubicBezTo>
                <a:cubicBezTo>
                  <a:pt x="227" y="647"/>
                  <a:pt x="210" y="647"/>
                  <a:pt x="199" y="642"/>
                </a:cubicBezTo>
                <a:cubicBezTo>
                  <a:pt x="194" y="647"/>
                  <a:pt x="194" y="647"/>
                  <a:pt x="183" y="647"/>
                </a:cubicBezTo>
                <a:lnTo>
                  <a:pt x="183" y="642"/>
                </a:lnTo>
                <a:lnTo>
                  <a:pt x="177" y="642"/>
                </a:lnTo>
                <a:cubicBezTo>
                  <a:pt x="177" y="642"/>
                  <a:pt x="172" y="642"/>
                  <a:pt x="177" y="631"/>
                </a:cubicBezTo>
                <a:lnTo>
                  <a:pt x="166" y="631"/>
                </a:lnTo>
                <a:cubicBezTo>
                  <a:pt x="166" y="631"/>
                  <a:pt x="166" y="642"/>
                  <a:pt x="155" y="642"/>
                </a:cubicBezTo>
                <a:lnTo>
                  <a:pt x="155" y="631"/>
                </a:lnTo>
                <a:cubicBezTo>
                  <a:pt x="154" y="630"/>
                  <a:pt x="154" y="630"/>
                  <a:pt x="153" y="630"/>
                </a:cubicBezTo>
                <a:cubicBezTo>
                  <a:pt x="148" y="630"/>
                  <a:pt x="143" y="647"/>
                  <a:pt x="138" y="647"/>
                </a:cubicBezTo>
                <a:lnTo>
                  <a:pt x="138" y="653"/>
                </a:lnTo>
                <a:lnTo>
                  <a:pt x="127" y="653"/>
                </a:lnTo>
                <a:cubicBezTo>
                  <a:pt x="127" y="650"/>
                  <a:pt x="126" y="650"/>
                  <a:pt x="125" y="650"/>
                </a:cubicBezTo>
                <a:cubicBezTo>
                  <a:pt x="123" y="650"/>
                  <a:pt x="122" y="650"/>
                  <a:pt x="122" y="647"/>
                </a:cubicBezTo>
                <a:cubicBezTo>
                  <a:pt x="122" y="647"/>
                  <a:pt x="122" y="653"/>
                  <a:pt x="116" y="653"/>
                </a:cubicBezTo>
                <a:cubicBezTo>
                  <a:pt x="116" y="647"/>
                  <a:pt x="116" y="647"/>
                  <a:pt x="111" y="647"/>
                </a:cubicBezTo>
                <a:lnTo>
                  <a:pt x="111" y="653"/>
                </a:lnTo>
                <a:cubicBezTo>
                  <a:pt x="111" y="653"/>
                  <a:pt x="111" y="658"/>
                  <a:pt x="100" y="658"/>
                </a:cubicBezTo>
                <a:lnTo>
                  <a:pt x="100" y="653"/>
                </a:lnTo>
                <a:lnTo>
                  <a:pt x="94" y="653"/>
                </a:lnTo>
                <a:lnTo>
                  <a:pt x="94" y="658"/>
                </a:lnTo>
                <a:cubicBezTo>
                  <a:pt x="94" y="658"/>
                  <a:pt x="94" y="663"/>
                  <a:pt x="93" y="663"/>
                </a:cubicBezTo>
                <a:cubicBezTo>
                  <a:pt x="92" y="663"/>
                  <a:pt x="91" y="662"/>
                  <a:pt x="89" y="658"/>
                </a:cubicBezTo>
                <a:lnTo>
                  <a:pt x="89" y="653"/>
                </a:lnTo>
                <a:cubicBezTo>
                  <a:pt x="89" y="658"/>
                  <a:pt x="89" y="658"/>
                  <a:pt x="83" y="658"/>
                </a:cubicBezTo>
                <a:cubicBezTo>
                  <a:pt x="83" y="664"/>
                  <a:pt x="80" y="664"/>
                  <a:pt x="78" y="664"/>
                </a:cubicBezTo>
                <a:cubicBezTo>
                  <a:pt x="75" y="664"/>
                  <a:pt x="72" y="664"/>
                  <a:pt x="72" y="669"/>
                </a:cubicBezTo>
                <a:lnTo>
                  <a:pt x="72" y="675"/>
                </a:lnTo>
                <a:lnTo>
                  <a:pt x="83" y="680"/>
                </a:lnTo>
                <a:cubicBezTo>
                  <a:pt x="81" y="679"/>
                  <a:pt x="80" y="679"/>
                  <a:pt x="79" y="679"/>
                </a:cubicBezTo>
                <a:cubicBezTo>
                  <a:pt x="76" y="679"/>
                  <a:pt x="81" y="686"/>
                  <a:pt x="72" y="686"/>
                </a:cubicBezTo>
                <a:lnTo>
                  <a:pt x="72" y="697"/>
                </a:lnTo>
                <a:cubicBezTo>
                  <a:pt x="72" y="697"/>
                  <a:pt x="70" y="699"/>
                  <a:pt x="68" y="699"/>
                </a:cubicBezTo>
                <a:cubicBezTo>
                  <a:pt x="67" y="699"/>
                  <a:pt x="67" y="699"/>
                  <a:pt x="67" y="697"/>
                </a:cubicBezTo>
                <a:lnTo>
                  <a:pt x="67" y="686"/>
                </a:lnTo>
                <a:cubicBezTo>
                  <a:pt x="67" y="683"/>
                  <a:pt x="67" y="683"/>
                  <a:pt x="66" y="683"/>
                </a:cubicBezTo>
                <a:cubicBezTo>
                  <a:pt x="65" y="683"/>
                  <a:pt x="64" y="683"/>
                  <a:pt x="61" y="680"/>
                </a:cubicBezTo>
                <a:lnTo>
                  <a:pt x="61" y="686"/>
                </a:lnTo>
                <a:cubicBezTo>
                  <a:pt x="63" y="691"/>
                  <a:pt x="63" y="692"/>
                  <a:pt x="62" y="692"/>
                </a:cubicBezTo>
                <a:cubicBezTo>
                  <a:pt x="61" y="692"/>
                  <a:pt x="57" y="685"/>
                  <a:pt x="56" y="685"/>
                </a:cubicBezTo>
                <a:cubicBezTo>
                  <a:pt x="56" y="685"/>
                  <a:pt x="55" y="685"/>
                  <a:pt x="55" y="686"/>
                </a:cubicBezTo>
                <a:lnTo>
                  <a:pt x="55" y="697"/>
                </a:lnTo>
                <a:lnTo>
                  <a:pt x="44" y="697"/>
                </a:lnTo>
                <a:cubicBezTo>
                  <a:pt x="44" y="697"/>
                  <a:pt x="39" y="697"/>
                  <a:pt x="39" y="686"/>
                </a:cubicBezTo>
                <a:lnTo>
                  <a:pt x="39" y="697"/>
                </a:lnTo>
                <a:cubicBezTo>
                  <a:pt x="39" y="697"/>
                  <a:pt x="39" y="703"/>
                  <a:pt x="33" y="703"/>
                </a:cubicBezTo>
                <a:lnTo>
                  <a:pt x="33" y="708"/>
                </a:lnTo>
                <a:cubicBezTo>
                  <a:pt x="28" y="708"/>
                  <a:pt x="33" y="703"/>
                  <a:pt x="33" y="703"/>
                </a:cubicBezTo>
                <a:cubicBezTo>
                  <a:pt x="28" y="703"/>
                  <a:pt x="33" y="703"/>
                  <a:pt x="28" y="708"/>
                </a:cubicBezTo>
                <a:cubicBezTo>
                  <a:pt x="31" y="711"/>
                  <a:pt x="31" y="711"/>
                  <a:pt x="30" y="711"/>
                </a:cubicBezTo>
                <a:cubicBezTo>
                  <a:pt x="29" y="711"/>
                  <a:pt x="28" y="711"/>
                  <a:pt x="28" y="714"/>
                </a:cubicBezTo>
                <a:cubicBezTo>
                  <a:pt x="17" y="725"/>
                  <a:pt x="28" y="730"/>
                  <a:pt x="33" y="730"/>
                </a:cubicBezTo>
                <a:lnTo>
                  <a:pt x="17" y="730"/>
                </a:lnTo>
                <a:cubicBezTo>
                  <a:pt x="17" y="733"/>
                  <a:pt x="19" y="733"/>
                  <a:pt x="22" y="733"/>
                </a:cubicBezTo>
                <a:cubicBezTo>
                  <a:pt x="25" y="733"/>
                  <a:pt x="28" y="733"/>
                  <a:pt x="28" y="736"/>
                </a:cubicBezTo>
                <a:lnTo>
                  <a:pt x="28" y="741"/>
                </a:lnTo>
                <a:cubicBezTo>
                  <a:pt x="28" y="741"/>
                  <a:pt x="33" y="741"/>
                  <a:pt x="33" y="752"/>
                </a:cubicBezTo>
                <a:lnTo>
                  <a:pt x="33" y="758"/>
                </a:lnTo>
                <a:lnTo>
                  <a:pt x="28" y="758"/>
                </a:lnTo>
                <a:lnTo>
                  <a:pt x="28" y="763"/>
                </a:lnTo>
                <a:cubicBezTo>
                  <a:pt x="33" y="763"/>
                  <a:pt x="28" y="769"/>
                  <a:pt x="33" y="769"/>
                </a:cubicBezTo>
                <a:lnTo>
                  <a:pt x="28" y="769"/>
                </a:lnTo>
                <a:cubicBezTo>
                  <a:pt x="17" y="769"/>
                  <a:pt x="28" y="769"/>
                  <a:pt x="28" y="780"/>
                </a:cubicBezTo>
                <a:lnTo>
                  <a:pt x="28" y="786"/>
                </a:lnTo>
                <a:cubicBezTo>
                  <a:pt x="28" y="786"/>
                  <a:pt x="21" y="786"/>
                  <a:pt x="17" y="784"/>
                </a:cubicBezTo>
                <a:lnTo>
                  <a:pt x="17" y="784"/>
                </a:lnTo>
                <a:cubicBezTo>
                  <a:pt x="17" y="785"/>
                  <a:pt x="17" y="785"/>
                  <a:pt x="17" y="786"/>
                </a:cubicBezTo>
                <a:lnTo>
                  <a:pt x="6" y="786"/>
                </a:lnTo>
                <a:cubicBezTo>
                  <a:pt x="0" y="786"/>
                  <a:pt x="0" y="791"/>
                  <a:pt x="0" y="791"/>
                </a:cubicBezTo>
                <a:lnTo>
                  <a:pt x="6" y="791"/>
                </a:lnTo>
                <a:cubicBezTo>
                  <a:pt x="6" y="797"/>
                  <a:pt x="17" y="797"/>
                  <a:pt x="11" y="808"/>
                </a:cubicBezTo>
                <a:lnTo>
                  <a:pt x="17" y="813"/>
                </a:lnTo>
                <a:cubicBezTo>
                  <a:pt x="11" y="813"/>
                  <a:pt x="6" y="813"/>
                  <a:pt x="6" y="819"/>
                </a:cubicBezTo>
                <a:lnTo>
                  <a:pt x="11" y="819"/>
                </a:lnTo>
                <a:cubicBezTo>
                  <a:pt x="11" y="819"/>
                  <a:pt x="6" y="824"/>
                  <a:pt x="11" y="824"/>
                </a:cubicBezTo>
                <a:lnTo>
                  <a:pt x="17" y="830"/>
                </a:lnTo>
                <a:lnTo>
                  <a:pt x="17" y="841"/>
                </a:lnTo>
                <a:lnTo>
                  <a:pt x="28" y="841"/>
                </a:lnTo>
                <a:cubicBezTo>
                  <a:pt x="17" y="841"/>
                  <a:pt x="28" y="846"/>
                  <a:pt x="17" y="846"/>
                </a:cubicBezTo>
                <a:lnTo>
                  <a:pt x="11" y="846"/>
                </a:lnTo>
                <a:cubicBezTo>
                  <a:pt x="17" y="846"/>
                  <a:pt x="17" y="846"/>
                  <a:pt x="17" y="852"/>
                </a:cubicBezTo>
                <a:cubicBezTo>
                  <a:pt x="6" y="852"/>
                  <a:pt x="17" y="852"/>
                  <a:pt x="11" y="858"/>
                </a:cubicBezTo>
                <a:cubicBezTo>
                  <a:pt x="12" y="858"/>
                  <a:pt x="13" y="858"/>
                  <a:pt x="14" y="859"/>
                </a:cubicBezTo>
                <a:lnTo>
                  <a:pt x="14" y="859"/>
                </a:lnTo>
                <a:cubicBezTo>
                  <a:pt x="13" y="860"/>
                  <a:pt x="11" y="863"/>
                  <a:pt x="11" y="869"/>
                </a:cubicBezTo>
                <a:cubicBezTo>
                  <a:pt x="11" y="869"/>
                  <a:pt x="11" y="874"/>
                  <a:pt x="6" y="874"/>
                </a:cubicBezTo>
                <a:lnTo>
                  <a:pt x="17" y="874"/>
                </a:lnTo>
                <a:lnTo>
                  <a:pt x="11" y="880"/>
                </a:lnTo>
                <a:cubicBezTo>
                  <a:pt x="11" y="880"/>
                  <a:pt x="28" y="880"/>
                  <a:pt x="28" y="874"/>
                </a:cubicBezTo>
                <a:lnTo>
                  <a:pt x="33" y="874"/>
                </a:lnTo>
                <a:lnTo>
                  <a:pt x="33" y="880"/>
                </a:lnTo>
                <a:cubicBezTo>
                  <a:pt x="33" y="880"/>
                  <a:pt x="17" y="880"/>
                  <a:pt x="17" y="885"/>
                </a:cubicBezTo>
                <a:cubicBezTo>
                  <a:pt x="20" y="883"/>
                  <a:pt x="23" y="883"/>
                  <a:pt x="25" y="883"/>
                </a:cubicBezTo>
                <a:cubicBezTo>
                  <a:pt x="28" y="883"/>
                  <a:pt x="30" y="885"/>
                  <a:pt x="33" y="885"/>
                </a:cubicBezTo>
                <a:lnTo>
                  <a:pt x="33" y="896"/>
                </a:lnTo>
                <a:cubicBezTo>
                  <a:pt x="33" y="896"/>
                  <a:pt x="36" y="899"/>
                  <a:pt x="37" y="899"/>
                </a:cubicBezTo>
                <a:cubicBezTo>
                  <a:pt x="38" y="899"/>
                  <a:pt x="39" y="898"/>
                  <a:pt x="39" y="896"/>
                </a:cubicBezTo>
                <a:cubicBezTo>
                  <a:pt x="39" y="896"/>
                  <a:pt x="39" y="885"/>
                  <a:pt x="44" y="885"/>
                </a:cubicBezTo>
                <a:lnTo>
                  <a:pt x="55" y="885"/>
                </a:lnTo>
                <a:lnTo>
                  <a:pt x="55" y="896"/>
                </a:lnTo>
                <a:lnTo>
                  <a:pt x="61" y="896"/>
                </a:lnTo>
                <a:lnTo>
                  <a:pt x="61" y="902"/>
                </a:lnTo>
                <a:cubicBezTo>
                  <a:pt x="61" y="902"/>
                  <a:pt x="67" y="907"/>
                  <a:pt x="61" y="907"/>
                </a:cubicBezTo>
                <a:lnTo>
                  <a:pt x="67" y="907"/>
                </a:lnTo>
                <a:cubicBezTo>
                  <a:pt x="61" y="913"/>
                  <a:pt x="72" y="913"/>
                  <a:pt x="72" y="924"/>
                </a:cubicBezTo>
                <a:lnTo>
                  <a:pt x="83" y="913"/>
                </a:lnTo>
                <a:lnTo>
                  <a:pt x="83" y="913"/>
                </a:lnTo>
                <a:cubicBezTo>
                  <a:pt x="83" y="913"/>
                  <a:pt x="83" y="924"/>
                  <a:pt x="72" y="924"/>
                </a:cubicBezTo>
                <a:cubicBezTo>
                  <a:pt x="72" y="927"/>
                  <a:pt x="71" y="927"/>
                  <a:pt x="69" y="927"/>
                </a:cubicBezTo>
                <a:cubicBezTo>
                  <a:pt x="68" y="927"/>
                  <a:pt x="67" y="927"/>
                  <a:pt x="67" y="929"/>
                </a:cubicBezTo>
                <a:cubicBezTo>
                  <a:pt x="67" y="929"/>
                  <a:pt x="69" y="927"/>
                  <a:pt x="71" y="927"/>
                </a:cubicBezTo>
                <a:cubicBezTo>
                  <a:pt x="71" y="927"/>
                  <a:pt x="72" y="928"/>
                  <a:pt x="72" y="929"/>
                </a:cubicBezTo>
                <a:cubicBezTo>
                  <a:pt x="69" y="932"/>
                  <a:pt x="69" y="932"/>
                  <a:pt x="70" y="932"/>
                </a:cubicBezTo>
                <a:cubicBezTo>
                  <a:pt x="71" y="932"/>
                  <a:pt x="72" y="932"/>
                  <a:pt x="72" y="935"/>
                </a:cubicBezTo>
                <a:cubicBezTo>
                  <a:pt x="74" y="936"/>
                  <a:pt x="76" y="937"/>
                  <a:pt x="77" y="937"/>
                </a:cubicBezTo>
                <a:cubicBezTo>
                  <a:pt x="83" y="937"/>
                  <a:pt x="83" y="929"/>
                  <a:pt x="83" y="929"/>
                </a:cubicBezTo>
                <a:lnTo>
                  <a:pt x="83" y="935"/>
                </a:lnTo>
                <a:lnTo>
                  <a:pt x="89" y="935"/>
                </a:lnTo>
                <a:cubicBezTo>
                  <a:pt x="83" y="935"/>
                  <a:pt x="89" y="929"/>
                  <a:pt x="89" y="929"/>
                </a:cubicBezTo>
                <a:cubicBezTo>
                  <a:pt x="89" y="931"/>
                  <a:pt x="89" y="932"/>
                  <a:pt x="90" y="932"/>
                </a:cubicBezTo>
                <a:cubicBezTo>
                  <a:pt x="92" y="932"/>
                  <a:pt x="94" y="929"/>
                  <a:pt x="94" y="929"/>
                </a:cubicBezTo>
                <a:lnTo>
                  <a:pt x="94" y="913"/>
                </a:lnTo>
                <a:cubicBezTo>
                  <a:pt x="94" y="913"/>
                  <a:pt x="92" y="918"/>
                  <a:pt x="90" y="918"/>
                </a:cubicBezTo>
                <a:cubicBezTo>
                  <a:pt x="89" y="918"/>
                  <a:pt x="89" y="917"/>
                  <a:pt x="89" y="913"/>
                </a:cubicBezTo>
                <a:lnTo>
                  <a:pt x="89" y="907"/>
                </a:lnTo>
                <a:lnTo>
                  <a:pt x="83" y="907"/>
                </a:lnTo>
                <a:cubicBezTo>
                  <a:pt x="83" y="907"/>
                  <a:pt x="89" y="902"/>
                  <a:pt x="83" y="902"/>
                </a:cubicBezTo>
                <a:cubicBezTo>
                  <a:pt x="89" y="902"/>
                  <a:pt x="89" y="896"/>
                  <a:pt x="89" y="896"/>
                </a:cubicBezTo>
                <a:cubicBezTo>
                  <a:pt x="89" y="895"/>
                  <a:pt x="89" y="894"/>
                  <a:pt x="88" y="893"/>
                </a:cubicBezTo>
                <a:lnTo>
                  <a:pt x="88" y="893"/>
                </a:lnTo>
                <a:cubicBezTo>
                  <a:pt x="92" y="897"/>
                  <a:pt x="96" y="898"/>
                  <a:pt x="100" y="902"/>
                </a:cubicBezTo>
                <a:cubicBezTo>
                  <a:pt x="111" y="902"/>
                  <a:pt x="116" y="907"/>
                  <a:pt x="116" y="907"/>
                </a:cubicBezTo>
                <a:lnTo>
                  <a:pt x="116" y="913"/>
                </a:lnTo>
                <a:lnTo>
                  <a:pt x="122" y="913"/>
                </a:lnTo>
                <a:cubicBezTo>
                  <a:pt x="122" y="913"/>
                  <a:pt x="126" y="913"/>
                  <a:pt x="123" y="920"/>
                </a:cubicBezTo>
                <a:lnTo>
                  <a:pt x="123" y="920"/>
                </a:lnTo>
                <a:cubicBezTo>
                  <a:pt x="124" y="920"/>
                  <a:pt x="124" y="920"/>
                  <a:pt x="124" y="920"/>
                </a:cubicBezTo>
                <a:cubicBezTo>
                  <a:pt x="125" y="920"/>
                  <a:pt x="126" y="921"/>
                  <a:pt x="127" y="924"/>
                </a:cubicBezTo>
                <a:lnTo>
                  <a:pt x="127" y="929"/>
                </a:lnTo>
                <a:lnTo>
                  <a:pt x="138" y="929"/>
                </a:lnTo>
                <a:lnTo>
                  <a:pt x="138" y="935"/>
                </a:lnTo>
                <a:cubicBezTo>
                  <a:pt x="143" y="940"/>
                  <a:pt x="148" y="958"/>
                  <a:pt x="153" y="958"/>
                </a:cubicBezTo>
                <a:cubicBezTo>
                  <a:pt x="154" y="958"/>
                  <a:pt x="154" y="958"/>
                  <a:pt x="155" y="957"/>
                </a:cubicBezTo>
                <a:lnTo>
                  <a:pt x="155" y="963"/>
                </a:lnTo>
                <a:cubicBezTo>
                  <a:pt x="157" y="962"/>
                  <a:pt x="159" y="961"/>
                  <a:pt x="161" y="961"/>
                </a:cubicBezTo>
                <a:cubicBezTo>
                  <a:pt x="168" y="961"/>
                  <a:pt x="173" y="968"/>
                  <a:pt x="177" y="968"/>
                </a:cubicBezTo>
                <a:cubicBezTo>
                  <a:pt x="183" y="972"/>
                  <a:pt x="187" y="973"/>
                  <a:pt x="191" y="973"/>
                </a:cubicBezTo>
                <a:cubicBezTo>
                  <a:pt x="198" y="973"/>
                  <a:pt x="203" y="968"/>
                  <a:pt x="210" y="968"/>
                </a:cubicBezTo>
                <a:cubicBezTo>
                  <a:pt x="210" y="963"/>
                  <a:pt x="210" y="963"/>
                  <a:pt x="221" y="963"/>
                </a:cubicBezTo>
                <a:cubicBezTo>
                  <a:pt x="221" y="963"/>
                  <a:pt x="221" y="968"/>
                  <a:pt x="227" y="968"/>
                </a:cubicBezTo>
                <a:cubicBezTo>
                  <a:pt x="230" y="971"/>
                  <a:pt x="233" y="972"/>
                  <a:pt x="236" y="972"/>
                </a:cubicBezTo>
                <a:cubicBezTo>
                  <a:pt x="246" y="972"/>
                  <a:pt x="257" y="961"/>
                  <a:pt x="266" y="957"/>
                </a:cubicBezTo>
                <a:lnTo>
                  <a:pt x="293" y="929"/>
                </a:lnTo>
                <a:lnTo>
                  <a:pt x="399" y="979"/>
                </a:lnTo>
                <a:cubicBezTo>
                  <a:pt x="415" y="990"/>
                  <a:pt x="443" y="1007"/>
                  <a:pt x="454" y="1012"/>
                </a:cubicBezTo>
                <a:cubicBezTo>
                  <a:pt x="497" y="1034"/>
                  <a:pt x="530" y="1061"/>
                  <a:pt x="568" y="1078"/>
                </a:cubicBezTo>
                <a:lnTo>
                  <a:pt x="568" y="1078"/>
                </a:lnTo>
                <a:cubicBezTo>
                  <a:pt x="568" y="1076"/>
                  <a:pt x="573" y="1073"/>
                  <a:pt x="581" y="1073"/>
                </a:cubicBezTo>
                <a:cubicBezTo>
                  <a:pt x="587" y="1095"/>
                  <a:pt x="598" y="1079"/>
                  <a:pt x="609" y="1101"/>
                </a:cubicBezTo>
                <a:cubicBezTo>
                  <a:pt x="614" y="1101"/>
                  <a:pt x="620" y="1107"/>
                  <a:pt x="625" y="1118"/>
                </a:cubicBezTo>
                <a:cubicBezTo>
                  <a:pt x="620" y="1118"/>
                  <a:pt x="620" y="1118"/>
                  <a:pt x="614" y="1123"/>
                </a:cubicBezTo>
                <a:cubicBezTo>
                  <a:pt x="609" y="1123"/>
                  <a:pt x="598" y="1123"/>
                  <a:pt x="598" y="1118"/>
                </a:cubicBezTo>
                <a:cubicBezTo>
                  <a:pt x="598" y="1119"/>
                  <a:pt x="597" y="1120"/>
                  <a:pt x="595" y="1120"/>
                </a:cubicBezTo>
                <a:cubicBezTo>
                  <a:pt x="592" y="1120"/>
                  <a:pt x="587" y="1118"/>
                  <a:pt x="587" y="1118"/>
                </a:cubicBezTo>
                <a:cubicBezTo>
                  <a:pt x="587" y="1118"/>
                  <a:pt x="238" y="1162"/>
                  <a:pt x="111" y="1212"/>
                </a:cubicBezTo>
                <a:lnTo>
                  <a:pt x="55" y="1234"/>
                </a:lnTo>
                <a:lnTo>
                  <a:pt x="67" y="1267"/>
                </a:lnTo>
                <a:cubicBezTo>
                  <a:pt x="72" y="1284"/>
                  <a:pt x="83" y="1295"/>
                  <a:pt x="83" y="1300"/>
                </a:cubicBezTo>
                <a:cubicBezTo>
                  <a:pt x="88" y="1300"/>
                  <a:pt x="89" y="1312"/>
                  <a:pt x="92" y="1312"/>
                </a:cubicBezTo>
                <a:cubicBezTo>
                  <a:pt x="93" y="1312"/>
                  <a:pt x="93" y="1312"/>
                  <a:pt x="94" y="1311"/>
                </a:cubicBezTo>
                <a:lnTo>
                  <a:pt x="94" y="1311"/>
                </a:lnTo>
                <a:cubicBezTo>
                  <a:pt x="94" y="1317"/>
                  <a:pt x="89" y="1322"/>
                  <a:pt x="94" y="1322"/>
                </a:cubicBezTo>
                <a:cubicBezTo>
                  <a:pt x="94" y="1320"/>
                  <a:pt x="98" y="1320"/>
                  <a:pt x="103" y="1320"/>
                </a:cubicBezTo>
                <a:cubicBezTo>
                  <a:pt x="104" y="1320"/>
                  <a:pt x="105" y="1320"/>
                  <a:pt x="107" y="1319"/>
                </a:cubicBezTo>
                <a:lnTo>
                  <a:pt x="107" y="1319"/>
                </a:lnTo>
                <a:cubicBezTo>
                  <a:pt x="108" y="1321"/>
                  <a:pt x="111" y="1322"/>
                  <a:pt x="111" y="1322"/>
                </a:cubicBezTo>
                <a:lnTo>
                  <a:pt x="111" y="1317"/>
                </a:lnTo>
                <a:cubicBezTo>
                  <a:pt x="111" y="1319"/>
                  <a:pt x="109" y="1319"/>
                  <a:pt x="107" y="1319"/>
                </a:cubicBezTo>
                <a:lnTo>
                  <a:pt x="107" y="1319"/>
                </a:lnTo>
                <a:cubicBezTo>
                  <a:pt x="105" y="1318"/>
                  <a:pt x="105" y="1317"/>
                  <a:pt x="111" y="1317"/>
                </a:cubicBezTo>
                <a:lnTo>
                  <a:pt x="100" y="1317"/>
                </a:lnTo>
                <a:lnTo>
                  <a:pt x="100" y="1300"/>
                </a:lnTo>
                <a:cubicBezTo>
                  <a:pt x="94" y="1295"/>
                  <a:pt x="89" y="1295"/>
                  <a:pt x="89" y="1284"/>
                </a:cubicBezTo>
                <a:cubicBezTo>
                  <a:pt x="89" y="1273"/>
                  <a:pt x="94" y="1273"/>
                  <a:pt x="94" y="1273"/>
                </a:cubicBezTo>
                <a:lnTo>
                  <a:pt x="94" y="1267"/>
                </a:lnTo>
                <a:cubicBezTo>
                  <a:pt x="94" y="1261"/>
                  <a:pt x="94" y="1261"/>
                  <a:pt x="100" y="1261"/>
                </a:cubicBezTo>
                <a:lnTo>
                  <a:pt x="100" y="1256"/>
                </a:lnTo>
                <a:cubicBezTo>
                  <a:pt x="100" y="1256"/>
                  <a:pt x="100" y="1258"/>
                  <a:pt x="103" y="1258"/>
                </a:cubicBezTo>
                <a:cubicBezTo>
                  <a:pt x="105" y="1258"/>
                  <a:pt x="107" y="1258"/>
                  <a:pt x="111" y="1256"/>
                </a:cubicBezTo>
                <a:lnTo>
                  <a:pt x="111" y="1245"/>
                </a:lnTo>
                <a:lnTo>
                  <a:pt x="122" y="1245"/>
                </a:lnTo>
                <a:cubicBezTo>
                  <a:pt x="123" y="1248"/>
                  <a:pt x="125" y="1249"/>
                  <a:pt x="127" y="1249"/>
                </a:cubicBezTo>
                <a:cubicBezTo>
                  <a:pt x="132" y="1249"/>
                  <a:pt x="137" y="1244"/>
                  <a:pt x="141" y="1244"/>
                </a:cubicBezTo>
                <a:cubicBezTo>
                  <a:pt x="142" y="1244"/>
                  <a:pt x="143" y="1244"/>
                  <a:pt x="144" y="1245"/>
                </a:cubicBezTo>
                <a:lnTo>
                  <a:pt x="122" y="1256"/>
                </a:lnTo>
                <a:lnTo>
                  <a:pt x="127" y="1311"/>
                </a:lnTo>
                <a:lnTo>
                  <a:pt x="233" y="1289"/>
                </a:lnTo>
                <a:lnTo>
                  <a:pt x="233" y="1295"/>
                </a:lnTo>
                <a:lnTo>
                  <a:pt x="238" y="1289"/>
                </a:lnTo>
                <a:lnTo>
                  <a:pt x="249" y="1289"/>
                </a:lnTo>
                <a:cubicBezTo>
                  <a:pt x="249" y="1289"/>
                  <a:pt x="255" y="1289"/>
                  <a:pt x="249" y="1295"/>
                </a:cubicBezTo>
                <a:lnTo>
                  <a:pt x="260" y="1289"/>
                </a:lnTo>
                <a:lnTo>
                  <a:pt x="260" y="1295"/>
                </a:lnTo>
                <a:cubicBezTo>
                  <a:pt x="264" y="1295"/>
                  <a:pt x="275" y="1290"/>
                  <a:pt x="280" y="1290"/>
                </a:cubicBezTo>
                <a:cubicBezTo>
                  <a:pt x="283" y="1290"/>
                  <a:pt x="284" y="1291"/>
                  <a:pt x="282" y="1295"/>
                </a:cubicBezTo>
                <a:cubicBezTo>
                  <a:pt x="293" y="1289"/>
                  <a:pt x="304" y="1289"/>
                  <a:pt x="316" y="1284"/>
                </a:cubicBezTo>
                <a:lnTo>
                  <a:pt x="316" y="1284"/>
                </a:lnTo>
                <a:cubicBezTo>
                  <a:pt x="310" y="1287"/>
                  <a:pt x="315" y="1288"/>
                  <a:pt x="318" y="1289"/>
                </a:cubicBezTo>
                <a:lnTo>
                  <a:pt x="318" y="1289"/>
                </a:lnTo>
                <a:cubicBezTo>
                  <a:pt x="322" y="1287"/>
                  <a:pt x="323" y="1284"/>
                  <a:pt x="332" y="1284"/>
                </a:cubicBezTo>
                <a:cubicBezTo>
                  <a:pt x="338" y="1284"/>
                  <a:pt x="338" y="1289"/>
                  <a:pt x="332" y="1295"/>
                </a:cubicBezTo>
                <a:lnTo>
                  <a:pt x="338" y="1289"/>
                </a:lnTo>
                <a:lnTo>
                  <a:pt x="343" y="1284"/>
                </a:lnTo>
                <a:cubicBezTo>
                  <a:pt x="349" y="1284"/>
                  <a:pt x="343" y="1289"/>
                  <a:pt x="349" y="1289"/>
                </a:cubicBezTo>
                <a:lnTo>
                  <a:pt x="349" y="1284"/>
                </a:lnTo>
                <a:lnTo>
                  <a:pt x="360" y="1284"/>
                </a:lnTo>
                <a:cubicBezTo>
                  <a:pt x="360" y="1284"/>
                  <a:pt x="360" y="1273"/>
                  <a:pt x="365" y="1273"/>
                </a:cubicBezTo>
                <a:lnTo>
                  <a:pt x="371" y="1273"/>
                </a:lnTo>
                <a:cubicBezTo>
                  <a:pt x="368" y="1278"/>
                  <a:pt x="370" y="1278"/>
                  <a:pt x="372" y="1278"/>
                </a:cubicBezTo>
                <a:cubicBezTo>
                  <a:pt x="374" y="1278"/>
                  <a:pt x="376" y="1278"/>
                  <a:pt x="376" y="1284"/>
                </a:cubicBezTo>
                <a:lnTo>
                  <a:pt x="393" y="1284"/>
                </a:lnTo>
                <a:cubicBezTo>
                  <a:pt x="396" y="1281"/>
                  <a:pt x="397" y="1280"/>
                  <a:pt x="398" y="1280"/>
                </a:cubicBezTo>
                <a:cubicBezTo>
                  <a:pt x="400" y="1280"/>
                  <a:pt x="396" y="1289"/>
                  <a:pt x="404" y="1289"/>
                </a:cubicBezTo>
                <a:lnTo>
                  <a:pt x="404" y="1284"/>
                </a:lnTo>
                <a:cubicBezTo>
                  <a:pt x="406" y="1284"/>
                  <a:pt x="409" y="1285"/>
                  <a:pt x="411" y="1285"/>
                </a:cubicBezTo>
                <a:cubicBezTo>
                  <a:pt x="422" y="1285"/>
                  <a:pt x="429" y="1273"/>
                  <a:pt x="443" y="1273"/>
                </a:cubicBezTo>
                <a:lnTo>
                  <a:pt x="443" y="1273"/>
                </a:lnTo>
                <a:cubicBezTo>
                  <a:pt x="432" y="1273"/>
                  <a:pt x="432" y="1284"/>
                  <a:pt x="432" y="1284"/>
                </a:cubicBezTo>
                <a:cubicBezTo>
                  <a:pt x="443" y="1284"/>
                  <a:pt x="454" y="1273"/>
                  <a:pt x="470" y="1267"/>
                </a:cubicBezTo>
                <a:cubicBezTo>
                  <a:pt x="476" y="1273"/>
                  <a:pt x="476" y="1273"/>
                  <a:pt x="482" y="1273"/>
                </a:cubicBezTo>
                <a:cubicBezTo>
                  <a:pt x="487" y="1273"/>
                  <a:pt x="487" y="1273"/>
                  <a:pt x="487" y="1267"/>
                </a:cubicBezTo>
                <a:cubicBezTo>
                  <a:pt x="494" y="1267"/>
                  <a:pt x="502" y="1265"/>
                  <a:pt x="506" y="1265"/>
                </a:cubicBezTo>
                <a:cubicBezTo>
                  <a:pt x="508" y="1265"/>
                  <a:pt x="509" y="1265"/>
                  <a:pt x="509" y="1267"/>
                </a:cubicBezTo>
                <a:cubicBezTo>
                  <a:pt x="509" y="1264"/>
                  <a:pt x="511" y="1264"/>
                  <a:pt x="512" y="1264"/>
                </a:cubicBezTo>
                <a:cubicBezTo>
                  <a:pt x="513" y="1264"/>
                  <a:pt x="515" y="1264"/>
                  <a:pt x="515" y="1261"/>
                </a:cubicBezTo>
                <a:lnTo>
                  <a:pt x="515" y="1256"/>
                </a:lnTo>
                <a:cubicBezTo>
                  <a:pt x="517" y="1257"/>
                  <a:pt x="520" y="1257"/>
                  <a:pt x="522" y="1257"/>
                </a:cubicBezTo>
                <a:cubicBezTo>
                  <a:pt x="530" y="1257"/>
                  <a:pt x="535" y="1252"/>
                  <a:pt x="542" y="1252"/>
                </a:cubicBezTo>
                <a:cubicBezTo>
                  <a:pt x="546" y="1252"/>
                  <a:pt x="549" y="1253"/>
                  <a:pt x="553" y="1256"/>
                </a:cubicBezTo>
                <a:lnTo>
                  <a:pt x="559" y="1256"/>
                </a:lnTo>
                <a:lnTo>
                  <a:pt x="559" y="1261"/>
                </a:lnTo>
                <a:lnTo>
                  <a:pt x="587" y="1256"/>
                </a:lnTo>
                <a:lnTo>
                  <a:pt x="581" y="1256"/>
                </a:lnTo>
                <a:cubicBezTo>
                  <a:pt x="587" y="1256"/>
                  <a:pt x="587" y="1245"/>
                  <a:pt x="592" y="1245"/>
                </a:cubicBezTo>
                <a:cubicBezTo>
                  <a:pt x="590" y="1249"/>
                  <a:pt x="590" y="1250"/>
                  <a:pt x="592" y="1250"/>
                </a:cubicBezTo>
                <a:cubicBezTo>
                  <a:pt x="594" y="1250"/>
                  <a:pt x="601" y="1245"/>
                  <a:pt x="609" y="1245"/>
                </a:cubicBezTo>
                <a:lnTo>
                  <a:pt x="598" y="1245"/>
                </a:lnTo>
                <a:cubicBezTo>
                  <a:pt x="609" y="1245"/>
                  <a:pt x="609" y="1245"/>
                  <a:pt x="609" y="1239"/>
                </a:cubicBezTo>
                <a:cubicBezTo>
                  <a:pt x="613" y="1239"/>
                  <a:pt x="614" y="1242"/>
                  <a:pt x="616" y="1242"/>
                </a:cubicBezTo>
                <a:cubicBezTo>
                  <a:pt x="617" y="1242"/>
                  <a:pt x="618" y="1241"/>
                  <a:pt x="620" y="1239"/>
                </a:cubicBezTo>
                <a:lnTo>
                  <a:pt x="614" y="1239"/>
                </a:lnTo>
                <a:cubicBezTo>
                  <a:pt x="614" y="1239"/>
                  <a:pt x="614" y="1234"/>
                  <a:pt x="620" y="1234"/>
                </a:cubicBezTo>
                <a:cubicBezTo>
                  <a:pt x="625" y="1234"/>
                  <a:pt x="642" y="1234"/>
                  <a:pt x="642" y="1228"/>
                </a:cubicBezTo>
                <a:cubicBezTo>
                  <a:pt x="648" y="1228"/>
                  <a:pt x="642" y="1234"/>
                  <a:pt x="642" y="1234"/>
                </a:cubicBezTo>
                <a:cubicBezTo>
                  <a:pt x="648" y="1231"/>
                  <a:pt x="649" y="1231"/>
                  <a:pt x="651" y="1231"/>
                </a:cubicBezTo>
                <a:cubicBezTo>
                  <a:pt x="653" y="1231"/>
                  <a:pt x="656" y="1231"/>
                  <a:pt x="664" y="1228"/>
                </a:cubicBezTo>
                <a:lnTo>
                  <a:pt x="670" y="1217"/>
                </a:lnTo>
                <a:lnTo>
                  <a:pt x="692" y="1217"/>
                </a:lnTo>
                <a:lnTo>
                  <a:pt x="692" y="1228"/>
                </a:lnTo>
                <a:cubicBezTo>
                  <a:pt x="697" y="1223"/>
                  <a:pt x="702" y="1223"/>
                  <a:pt x="706" y="1223"/>
                </a:cubicBezTo>
                <a:cubicBezTo>
                  <a:pt x="710" y="1223"/>
                  <a:pt x="714" y="1223"/>
                  <a:pt x="720" y="1217"/>
                </a:cubicBezTo>
                <a:cubicBezTo>
                  <a:pt x="721" y="1216"/>
                  <a:pt x="723" y="1216"/>
                  <a:pt x="724" y="1216"/>
                </a:cubicBezTo>
                <a:cubicBezTo>
                  <a:pt x="728" y="1216"/>
                  <a:pt x="730" y="1219"/>
                  <a:pt x="732" y="1219"/>
                </a:cubicBezTo>
                <a:cubicBezTo>
                  <a:pt x="733" y="1219"/>
                  <a:pt x="734" y="1218"/>
                  <a:pt x="736" y="1212"/>
                </a:cubicBezTo>
                <a:lnTo>
                  <a:pt x="747" y="1212"/>
                </a:lnTo>
                <a:lnTo>
                  <a:pt x="747" y="1217"/>
                </a:lnTo>
                <a:lnTo>
                  <a:pt x="753" y="1212"/>
                </a:lnTo>
                <a:lnTo>
                  <a:pt x="758" y="1217"/>
                </a:lnTo>
                <a:cubicBezTo>
                  <a:pt x="760" y="1221"/>
                  <a:pt x="763" y="1222"/>
                  <a:pt x="766" y="1222"/>
                </a:cubicBezTo>
                <a:cubicBezTo>
                  <a:pt x="772" y="1222"/>
                  <a:pt x="780" y="1217"/>
                  <a:pt x="791" y="1217"/>
                </a:cubicBezTo>
                <a:lnTo>
                  <a:pt x="786" y="1212"/>
                </a:lnTo>
                <a:cubicBezTo>
                  <a:pt x="803" y="1206"/>
                  <a:pt x="830" y="1201"/>
                  <a:pt x="847" y="1201"/>
                </a:cubicBezTo>
                <a:cubicBezTo>
                  <a:pt x="847" y="1201"/>
                  <a:pt x="858" y="1206"/>
                  <a:pt x="847" y="1206"/>
                </a:cubicBezTo>
                <a:lnTo>
                  <a:pt x="869" y="1217"/>
                </a:lnTo>
                <a:lnTo>
                  <a:pt x="869" y="1228"/>
                </a:lnTo>
                <a:cubicBezTo>
                  <a:pt x="874" y="1234"/>
                  <a:pt x="913" y="1234"/>
                  <a:pt x="897" y="1239"/>
                </a:cubicBezTo>
                <a:cubicBezTo>
                  <a:pt x="919" y="1245"/>
                  <a:pt x="924" y="1245"/>
                  <a:pt x="946" y="1261"/>
                </a:cubicBezTo>
                <a:cubicBezTo>
                  <a:pt x="943" y="1261"/>
                  <a:pt x="941" y="1260"/>
                  <a:pt x="940" y="1260"/>
                </a:cubicBezTo>
                <a:cubicBezTo>
                  <a:pt x="934" y="1260"/>
                  <a:pt x="949" y="1268"/>
                  <a:pt x="949" y="1268"/>
                </a:cubicBezTo>
                <a:cubicBezTo>
                  <a:pt x="949" y="1268"/>
                  <a:pt x="948" y="1268"/>
                  <a:pt x="946" y="1267"/>
                </a:cubicBezTo>
                <a:lnTo>
                  <a:pt x="946" y="1267"/>
                </a:lnTo>
                <a:cubicBezTo>
                  <a:pt x="949" y="1270"/>
                  <a:pt x="952" y="1270"/>
                  <a:pt x="955" y="1270"/>
                </a:cubicBezTo>
                <a:cubicBezTo>
                  <a:pt x="959" y="1270"/>
                  <a:pt x="963" y="1270"/>
                  <a:pt x="969" y="1273"/>
                </a:cubicBezTo>
                <a:cubicBezTo>
                  <a:pt x="974" y="1284"/>
                  <a:pt x="969" y="1284"/>
                  <a:pt x="957" y="1284"/>
                </a:cubicBezTo>
                <a:lnTo>
                  <a:pt x="980" y="1284"/>
                </a:lnTo>
                <a:cubicBezTo>
                  <a:pt x="985" y="1289"/>
                  <a:pt x="980" y="1289"/>
                  <a:pt x="985" y="1295"/>
                </a:cubicBezTo>
                <a:lnTo>
                  <a:pt x="996" y="1295"/>
                </a:lnTo>
                <a:lnTo>
                  <a:pt x="1002" y="1300"/>
                </a:lnTo>
                <a:lnTo>
                  <a:pt x="1024" y="1300"/>
                </a:lnTo>
                <a:cubicBezTo>
                  <a:pt x="1013" y="1300"/>
                  <a:pt x="1029" y="1311"/>
                  <a:pt x="1024" y="1311"/>
                </a:cubicBezTo>
                <a:cubicBezTo>
                  <a:pt x="1029" y="1317"/>
                  <a:pt x="1029" y="1317"/>
                  <a:pt x="1040" y="1317"/>
                </a:cubicBezTo>
                <a:lnTo>
                  <a:pt x="1040" y="1311"/>
                </a:lnTo>
                <a:cubicBezTo>
                  <a:pt x="1057" y="1317"/>
                  <a:pt x="1040" y="1317"/>
                  <a:pt x="1057" y="1322"/>
                </a:cubicBezTo>
                <a:lnTo>
                  <a:pt x="1057" y="1317"/>
                </a:lnTo>
                <a:cubicBezTo>
                  <a:pt x="1068" y="1328"/>
                  <a:pt x="1090" y="1328"/>
                  <a:pt x="1096" y="1344"/>
                </a:cubicBezTo>
                <a:lnTo>
                  <a:pt x="1090" y="1344"/>
                </a:lnTo>
                <a:cubicBezTo>
                  <a:pt x="1107" y="1350"/>
                  <a:pt x="1118" y="1356"/>
                  <a:pt x="1140" y="1367"/>
                </a:cubicBezTo>
                <a:cubicBezTo>
                  <a:pt x="1140" y="1372"/>
                  <a:pt x="1140" y="1372"/>
                  <a:pt x="1151" y="1383"/>
                </a:cubicBezTo>
                <a:cubicBezTo>
                  <a:pt x="1162" y="1394"/>
                  <a:pt x="1168" y="1394"/>
                  <a:pt x="1168" y="1394"/>
                </a:cubicBezTo>
                <a:cubicBezTo>
                  <a:pt x="1173" y="1400"/>
                  <a:pt x="1195" y="1405"/>
                  <a:pt x="1195" y="1405"/>
                </a:cubicBezTo>
                <a:lnTo>
                  <a:pt x="1201" y="1405"/>
                </a:lnTo>
                <a:cubicBezTo>
                  <a:pt x="1096" y="1466"/>
                  <a:pt x="952" y="1566"/>
                  <a:pt x="841" y="1649"/>
                </a:cubicBezTo>
                <a:cubicBezTo>
                  <a:pt x="836" y="1649"/>
                  <a:pt x="836" y="1654"/>
                  <a:pt x="830" y="1654"/>
                </a:cubicBezTo>
                <a:lnTo>
                  <a:pt x="819" y="1654"/>
                </a:lnTo>
                <a:cubicBezTo>
                  <a:pt x="819" y="1654"/>
                  <a:pt x="814" y="1660"/>
                  <a:pt x="803" y="1671"/>
                </a:cubicBezTo>
                <a:lnTo>
                  <a:pt x="775" y="1671"/>
                </a:lnTo>
                <a:cubicBezTo>
                  <a:pt x="775" y="1665"/>
                  <a:pt x="769" y="1665"/>
                  <a:pt x="764" y="1665"/>
                </a:cubicBezTo>
                <a:cubicBezTo>
                  <a:pt x="758" y="1665"/>
                  <a:pt x="753" y="1665"/>
                  <a:pt x="753" y="1660"/>
                </a:cubicBezTo>
                <a:cubicBezTo>
                  <a:pt x="747" y="1660"/>
                  <a:pt x="758" y="1671"/>
                  <a:pt x="747" y="1671"/>
                </a:cubicBezTo>
                <a:cubicBezTo>
                  <a:pt x="747" y="1671"/>
                  <a:pt x="736" y="1671"/>
                  <a:pt x="736" y="1660"/>
                </a:cubicBezTo>
                <a:lnTo>
                  <a:pt x="731" y="1660"/>
                </a:lnTo>
                <a:lnTo>
                  <a:pt x="736" y="1654"/>
                </a:lnTo>
                <a:cubicBezTo>
                  <a:pt x="731" y="1654"/>
                  <a:pt x="725" y="1660"/>
                  <a:pt x="725" y="1660"/>
                </a:cubicBezTo>
                <a:cubicBezTo>
                  <a:pt x="720" y="1660"/>
                  <a:pt x="708" y="1660"/>
                  <a:pt x="708" y="1654"/>
                </a:cubicBezTo>
                <a:cubicBezTo>
                  <a:pt x="700" y="1654"/>
                  <a:pt x="687" y="1647"/>
                  <a:pt x="677" y="1647"/>
                </a:cubicBezTo>
                <a:cubicBezTo>
                  <a:pt x="674" y="1647"/>
                  <a:pt x="672" y="1648"/>
                  <a:pt x="670" y="1649"/>
                </a:cubicBezTo>
                <a:lnTo>
                  <a:pt x="664" y="1649"/>
                </a:lnTo>
                <a:lnTo>
                  <a:pt x="642" y="1654"/>
                </a:lnTo>
                <a:lnTo>
                  <a:pt x="598" y="1654"/>
                </a:lnTo>
                <a:cubicBezTo>
                  <a:pt x="590" y="1654"/>
                  <a:pt x="588" y="1652"/>
                  <a:pt x="582" y="1652"/>
                </a:cubicBezTo>
                <a:cubicBezTo>
                  <a:pt x="579" y="1652"/>
                  <a:pt x="576" y="1653"/>
                  <a:pt x="570" y="1654"/>
                </a:cubicBezTo>
                <a:lnTo>
                  <a:pt x="565" y="1654"/>
                </a:lnTo>
                <a:cubicBezTo>
                  <a:pt x="563" y="1655"/>
                  <a:pt x="562" y="1656"/>
                  <a:pt x="560" y="1656"/>
                </a:cubicBezTo>
                <a:cubicBezTo>
                  <a:pt x="553" y="1656"/>
                  <a:pt x="545" y="1649"/>
                  <a:pt x="553" y="1649"/>
                </a:cubicBezTo>
                <a:cubicBezTo>
                  <a:pt x="542" y="1649"/>
                  <a:pt x="537" y="1654"/>
                  <a:pt x="537" y="1654"/>
                </a:cubicBezTo>
                <a:cubicBezTo>
                  <a:pt x="526" y="1654"/>
                  <a:pt x="537" y="1654"/>
                  <a:pt x="531" y="1649"/>
                </a:cubicBezTo>
                <a:lnTo>
                  <a:pt x="498" y="1649"/>
                </a:lnTo>
                <a:cubicBezTo>
                  <a:pt x="495" y="1650"/>
                  <a:pt x="492" y="1650"/>
                  <a:pt x="490" y="1650"/>
                </a:cubicBezTo>
                <a:cubicBezTo>
                  <a:pt x="484" y="1650"/>
                  <a:pt x="481" y="1647"/>
                  <a:pt x="479" y="1647"/>
                </a:cubicBezTo>
                <a:cubicBezTo>
                  <a:pt x="478" y="1647"/>
                  <a:pt x="477" y="1648"/>
                  <a:pt x="476" y="1649"/>
                </a:cubicBezTo>
                <a:cubicBezTo>
                  <a:pt x="470" y="1649"/>
                  <a:pt x="459" y="1649"/>
                  <a:pt x="459" y="1643"/>
                </a:cubicBezTo>
                <a:lnTo>
                  <a:pt x="421" y="1643"/>
                </a:lnTo>
                <a:cubicBezTo>
                  <a:pt x="421" y="1638"/>
                  <a:pt x="421" y="1638"/>
                  <a:pt x="419" y="1638"/>
                </a:cubicBezTo>
                <a:cubicBezTo>
                  <a:pt x="417" y="1638"/>
                  <a:pt x="412" y="1638"/>
                  <a:pt x="404" y="1632"/>
                </a:cubicBezTo>
                <a:lnTo>
                  <a:pt x="404" y="1643"/>
                </a:lnTo>
                <a:cubicBezTo>
                  <a:pt x="387" y="1643"/>
                  <a:pt x="365" y="1627"/>
                  <a:pt x="338" y="1627"/>
                </a:cubicBezTo>
                <a:lnTo>
                  <a:pt x="338" y="1621"/>
                </a:lnTo>
                <a:lnTo>
                  <a:pt x="332" y="1627"/>
                </a:lnTo>
                <a:cubicBezTo>
                  <a:pt x="310" y="1621"/>
                  <a:pt x="277" y="1621"/>
                  <a:pt x="255" y="1616"/>
                </a:cubicBezTo>
                <a:cubicBezTo>
                  <a:pt x="251" y="1616"/>
                  <a:pt x="245" y="1618"/>
                  <a:pt x="238" y="1618"/>
                </a:cubicBezTo>
                <a:cubicBezTo>
                  <a:pt x="234" y="1618"/>
                  <a:pt x="231" y="1617"/>
                  <a:pt x="227" y="1616"/>
                </a:cubicBezTo>
                <a:cubicBezTo>
                  <a:pt x="205" y="1616"/>
                  <a:pt x="194" y="1616"/>
                  <a:pt x="172" y="1605"/>
                </a:cubicBezTo>
                <a:lnTo>
                  <a:pt x="172" y="1599"/>
                </a:lnTo>
                <a:lnTo>
                  <a:pt x="155" y="1599"/>
                </a:lnTo>
                <a:lnTo>
                  <a:pt x="122" y="1616"/>
                </a:lnTo>
                <a:lnTo>
                  <a:pt x="144" y="1588"/>
                </a:lnTo>
                <a:lnTo>
                  <a:pt x="116" y="1577"/>
                </a:lnTo>
                <a:lnTo>
                  <a:pt x="100" y="1621"/>
                </a:lnTo>
                <a:lnTo>
                  <a:pt x="94" y="1627"/>
                </a:lnTo>
                <a:lnTo>
                  <a:pt x="100" y="1643"/>
                </a:lnTo>
                <a:lnTo>
                  <a:pt x="100" y="1649"/>
                </a:lnTo>
                <a:cubicBezTo>
                  <a:pt x="100" y="1654"/>
                  <a:pt x="100" y="1660"/>
                  <a:pt x="94" y="1660"/>
                </a:cubicBezTo>
                <a:lnTo>
                  <a:pt x="100" y="1671"/>
                </a:lnTo>
                <a:lnTo>
                  <a:pt x="94" y="1676"/>
                </a:lnTo>
                <a:cubicBezTo>
                  <a:pt x="94" y="1676"/>
                  <a:pt x="94" y="1688"/>
                  <a:pt x="100" y="1699"/>
                </a:cubicBezTo>
                <a:cubicBezTo>
                  <a:pt x="100" y="1699"/>
                  <a:pt x="97" y="1701"/>
                  <a:pt x="96" y="1701"/>
                </a:cubicBezTo>
                <a:cubicBezTo>
                  <a:pt x="95" y="1701"/>
                  <a:pt x="94" y="1700"/>
                  <a:pt x="94" y="1699"/>
                </a:cubicBezTo>
                <a:lnTo>
                  <a:pt x="94" y="1704"/>
                </a:lnTo>
                <a:lnTo>
                  <a:pt x="89" y="1754"/>
                </a:lnTo>
                <a:lnTo>
                  <a:pt x="144" y="1759"/>
                </a:lnTo>
                <a:lnTo>
                  <a:pt x="156" y="1763"/>
                </a:lnTo>
                <a:lnTo>
                  <a:pt x="156" y="1763"/>
                </a:lnTo>
                <a:cubicBezTo>
                  <a:pt x="157" y="1761"/>
                  <a:pt x="159" y="1761"/>
                  <a:pt x="161" y="1761"/>
                </a:cubicBezTo>
                <a:cubicBezTo>
                  <a:pt x="165" y="1761"/>
                  <a:pt x="169" y="1762"/>
                  <a:pt x="172" y="1765"/>
                </a:cubicBezTo>
                <a:lnTo>
                  <a:pt x="194" y="1765"/>
                </a:lnTo>
                <a:cubicBezTo>
                  <a:pt x="199" y="1765"/>
                  <a:pt x="199" y="1771"/>
                  <a:pt x="210" y="1771"/>
                </a:cubicBezTo>
                <a:cubicBezTo>
                  <a:pt x="221" y="1771"/>
                  <a:pt x="227" y="1771"/>
                  <a:pt x="227" y="1765"/>
                </a:cubicBezTo>
                <a:cubicBezTo>
                  <a:pt x="233" y="1765"/>
                  <a:pt x="227" y="1771"/>
                  <a:pt x="233" y="1771"/>
                </a:cubicBezTo>
                <a:cubicBezTo>
                  <a:pt x="238" y="1771"/>
                  <a:pt x="255" y="1771"/>
                  <a:pt x="255" y="1782"/>
                </a:cubicBezTo>
                <a:cubicBezTo>
                  <a:pt x="256" y="1779"/>
                  <a:pt x="259" y="1778"/>
                  <a:pt x="262" y="1778"/>
                </a:cubicBezTo>
                <a:cubicBezTo>
                  <a:pt x="269" y="1778"/>
                  <a:pt x="278" y="1783"/>
                  <a:pt x="281" y="1783"/>
                </a:cubicBezTo>
                <a:cubicBezTo>
                  <a:pt x="282" y="1783"/>
                  <a:pt x="282" y="1782"/>
                  <a:pt x="282" y="1782"/>
                </a:cubicBezTo>
                <a:lnTo>
                  <a:pt x="288" y="1787"/>
                </a:lnTo>
                <a:cubicBezTo>
                  <a:pt x="288" y="1787"/>
                  <a:pt x="288" y="1782"/>
                  <a:pt x="293" y="1782"/>
                </a:cubicBezTo>
                <a:cubicBezTo>
                  <a:pt x="304" y="1782"/>
                  <a:pt x="304" y="1787"/>
                  <a:pt x="304" y="1787"/>
                </a:cubicBezTo>
                <a:lnTo>
                  <a:pt x="310" y="1782"/>
                </a:lnTo>
                <a:cubicBezTo>
                  <a:pt x="343" y="1793"/>
                  <a:pt x="387" y="1793"/>
                  <a:pt x="426" y="1798"/>
                </a:cubicBezTo>
                <a:lnTo>
                  <a:pt x="482" y="1798"/>
                </a:lnTo>
                <a:lnTo>
                  <a:pt x="504" y="1809"/>
                </a:lnTo>
                <a:lnTo>
                  <a:pt x="487" y="1798"/>
                </a:lnTo>
                <a:lnTo>
                  <a:pt x="504" y="1798"/>
                </a:lnTo>
                <a:cubicBezTo>
                  <a:pt x="526" y="1809"/>
                  <a:pt x="553" y="1815"/>
                  <a:pt x="581" y="1815"/>
                </a:cubicBezTo>
                <a:lnTo>
                  <a:pt x="592" y="1815"/>
                </a:lnTo>
                <a:cubicBezTo>
                  <a:pt x="504" y="1876"/>
                  <a:pt x="399" y="1948"/>
                  <a:pt x="321" y="2003"/>
                </a:cubicBezTo>
                <a:lnTo>
                  <a:pt x="316" y="2003"/>
                </a:lnTo>
                <a:cubicBezTo>
                  <a:pt x="316" y="1992"/>
                  <a:pt x="310" y="1992"/>
                  <a:pt x="310" y="1992"/>
                </a:cubicBezTo>
                <a:cubicBezTo>
                  <a:pt x="304" y="1992"/>
                  <a:pt x="288" y="1992"/>
                  <a:pt x="282" y="1986"/>
                </a:cubicBezTo>
                <a:lnTo>
                  <a:pt x="282" y="1992"/>
                </a:lnTo>
                <a:cubicBezTo>
                  <a:pt x="282" y="1990"/>
                  <a:pt x="282" y="1989"/>
                  <a:pt x="281" y="1989"/>
                </a:cubicBezTo>
                <a:cubicBezTo>
                  <a:pt x="279" y="1989"/>
                  <a:pt x="277" y="1992"/>
                  <a:pt x="277" y="1992"/>
                </a:cubicBezTo>
                <a:cubicBezTo>
                  <a:pt x="266" y="1992"/>
                  <a:pt x="260" y="2003"/>
                  <a:pt x="255" y="2003"/>
                </a:cubicBezTo>
                <a:cubicBezTo>
                  <a:pt x="255" y="1997"/>
                  <a:pt x="253" y="1997"/>
                  <a:pt x="252" y="1997"/>
                </a:cubicBezTo>
                <a:cubicBezTo>
                  <a:pt x="251" y="1997"/>
                  <a:pt x="249" y="1997"/>
                  <a:pt x="249" y="1992"/>
                </a:cubicBezTo>
                <a:cubicBezTo>
                  <a:pt x="242" y="1999"/>
                  <a:pt x="244" y="2002"/>
                  <a:pt x="247" y="2004"/>
                </a:cubicBezTo>
                <a:lnTo>
                  <a:pt x="247" y="2004"/>
                </a:lnTo>
                <a:cubicBezTo>
                  <a:pt x="242" y="2006"/>
                  <a:pt x="239" y="2006"/>
                  <a:pt x="236" y="2006"/>
                </a:cubicBezTo>
                <a:cubicBezTo>
                  <a:pt x="233" y="2006"/>
                  <a:pt x="230" y="2006"/>
                  <a:pt x="227" y="2009"/>
                </a:cubicBezTo>
                <a:cubicBezTo>
                  <a:pt x="225" y="2010"/>
                  <a:pt x="224" y="2011"/>
                  <a:pt x="223" y="2011"/>
                </a:cubicBezTo>
                <a:cubicBezTo>
                  <a:pt x="220" y="2011"/>
                  <a:pt x="218" y="2009"/>
                  <a:pt x="210" y="2009"/>
                </a:cubicBezTo>
                <a:lnTo>
                  <a:pt x="210" y="2003"/>
                </a:lnTo>
                <a:cubicBezTo>
                  <a:pt x="210" y="2003"/>
                  <a:pt x="210" y="2009"/>
                  <a:pt x="205" y="2009"/>
                </a:cubicBezTo>
                <a:lnTo>
                  <a:pt x="205" y="2003"/>
                </a:lnTo>
                <a:lnTo>
                  <a:pt x="199" y="2009"/>
                </a:lnTo>
                <a:lnTo>
                  <a:pt x="194" y="2009"/>
                </a:lnTo>
                <a:cubicBezTo>
                  <a:pt x="194" y="2009"/>
                  <a:pt x="199" y="2009"/>
                  <a:pt x="194" y="2014"/>
                </a:cubicBezTo>
                <a:lnTo>
                  <a:pt x="177" y="2014"/>
                </a:lnTo>
                <a:cubicBezTo>
                  <a:pt x="177" y="2016"/>
                  <a:pt x="177" y="2017"/>
                  <a:pt x="176" y="2017"/>
                </a:cubicBezTo>
                <a:cubicBezTo>
                  <a:pt x="174" y="2017"/>
                  <a:pt x="172" y="2014"/>
                  <a:pt x="172" y="2014"/>
                </a:cubicBezTo>
                <a:cubicBezTo>
                  <a:pt x="155" y="2020"/>
                  <a:pt x="150" y="2036"/>
                  <a:pt x="144" y="2047"/>
                </a:cubicBezTo>
                <a:lnTo>
                  <a:pt x="144" y="2064"/>
                </a:lnTo>
                <a:lnTo>
                  <a:pt x="138" y="2058"/>
                </a:lnTo>
                <a:lnTo>
                  <a:pt x="138" y="2064"/>
                </a:lnTo>
                <a:lnTo>
                  <a:pt x="127" y="2064"/>
                </a:lnTo>
                <a:lnTo>
                  <a:pt x="127" y="2069"/>
                </a:lnTo>
                <a:cubicBezTo>
                  <a:pt x="127" y="2069"/>
                  <a:pt x="125" y="2072"/>
                  <a:pt x="123" y="2072"/>
                </a:cubicBezTo>
                <a:cubicBezTo>
                  <a:pt x="122" y="2072"/>
                  <a:pt x="122" y="2071"/>
                  <a:pt x="122" y="2069"/>
                </a:cubicBezTo>
                <a:lnTo>
                  <a:pt x="116" y="2086"/>
                </a:lnTo>
                <a:cubicBezTo>
                  <a:pt x="116" y="2086"/>
                  <a:pt x="122" y="2092"/>
                  <a:pt x="116" y="2092"/>
                </a:cubicBezTo>
                <a:cubicBezTo>
                  <a:pt x="100" y="2097"/>
                  <a:pt x="122" y="2103"/>
                  <a:pt x="116" y="2114"/>
                </a:cubicBezTo>
                <a:cubicBezTo>
                  <a:pt x="122" y="2114"/>
                  <a:pt x="116" y="2119"/>
                  <a:pt x="122" y="2119"/>
                </a:cubicBezTo>
                <a:lnTo>
                  <a:pt x="122" y="2125"/>
                </a:lnTo>
                <a:cubicBezTo>
                  <a:pt x="116" y="2125"/>
                  <a:pt x="122" y="2130"/>
                  <a:pt x="116" y="2130"/>
                </a:cubicBezTo>
                <a:lnTo>
                  <a:pt x="122" y="2141"/>
                </a:lnTo>
                <a:lnTo>
                  <a:pt x="116" y="2141"/>
                </a:lnTo>
                <a:cubicBezTo>
                  <a:pt x="116" y="2141"/>
                  <a:pt x="122" y="2141"/>
                  <a:pt x="116" y="2147"/>
                </a:cubicBezTo>
                <a:lnTo>
                  <a:pt x="111" y="2147"/>
                </a:lnTo>
                <a:lnTo>
                  <a:pt x="111" y="2152"/>
                </a:lnTo>
                <a:cubicBezTo>
                  <a:pt x="100" y="2152"/>
                  <a:pt x="111" y="2158"/>
                  <a:pt x="111" y="2158"/>
                </a:cubicBezTo>
                <a:lnTo>
                  <a:pt x="116" y="2158"/>
                </a:lnTo>
                <a:cubicBezTo>
                  <a:pt x="116" y="2158"/>
                  <a:pt x="122" y="2169"/>
                  <a:pt x="116" y="2169"/>
                </a:cubicBezTo>
                <a:lnTo>
                  <a:pt x="111" y="2169"/>
                </a:lnTo>
                <a:cubicBezTo>
                  <a:pt x="111" y="2172"/>
                  <a:pt x="112" y="2172"/>
                  <a:pt x="113" y="2172"/>
                </a:cubicBezTo>
                <a:cubicBezTo>
                  <a:pt x="114" y="2172"/>
                  <a:pt x="114" y="2172"/>
                  <a:pt x="111" y="2175"/>
                </a:cubicBezTo>
                <a:cubicBezTo>
                  <a:pt x="116" y="2175"/>
                  <a:pt x="111" y="2180"/>
                  <a:pt x="111" y="2180"/>
                </a:cubicBezTo>
                <a:cubicBezTo>
                  <a:pt x="111" y="2186"/>
                  <a:pt x="116" y="2186"/>
                  <a:pt x="122" y="2186"/>
                </a:cubicBezTo>
                <a:cubicBezTo>
                  <a:pt x="122" y="2186"/>
                  <a:pt x="111" y="2180"/>
                  <a:pt x="116" y="2180"/>
                </a:cubicBezTo>
                <a:cubicBezTo>
                  <a:pt x="116" y="2180"/>
                  <a:pt x="122" y="2180"/>
                  <a:pt x="122" y="2186"/>
                </a:cubicBezTo>
                <a:cubicBezTo>
                  <a:pt x="122" y="2186"/>
                  <a:pt x="122" y="2197"/>
                  <a:pt x="116" y="2197"/>
                </a:cubicBezTo>
                <a:lnTo>
                  <a:pt x="111" y="2197"/>
                </a:lnTo>
                <a:cubicBezTo>
                  <a:pt x="116" y="2197"/>
                  <a:pt x="116" y="2197"/>
                  <a:pt x="111" y="2202"/>
                </a:cubicBezTo>
                <a:lnTo>
                  <a:pt x="116" y="2202"/>
                </a:lnTo>
                <a:cubicBezTo>
                  <a:pt x="127" y="2202"/>
                  <a:pt x="111" y="2202"/>
                  <a:pt x="111" y="2208"/>
                </a:cubicBezTo>
                <a:lnTo>
                  <a:pt x="116" y="2208"/>
                </a:lnTo>
                <a:cubicBezTo>
                  <a:pt x="116" y="2208"/>
                  <a:pt x="111" y="2213"/>
                  <a:pt x="116" y="2213"/>
                </a:cubicBezTo>
                <a:lnTo>
                  <a:pt x="111" y="2224"/>
                </a:lnTo>
                <a:cubicBezTo>
                  <a:pt x="111" y="2224"/>
                  <a:pt x="111" y="2230"/>
                  <a:pt x="116" y="2230"/>
                </a:cubicBezTo>
                <a:cubicBezTo>
                  <a:pt x="116" y="2227"/>
                  <a:pt x="115" y="2227"/>
                  <a:pt x="114" y="2227"/>
                </a:cubicBezTo>
                <a:cubicBezTo>
                  <a:pt x="114" y="2227"/>
                  <a:pt x="114" y="2227"/>
                  <a:pt x="116" y="2224"/>
                </a:cubicBezTo>
                <a:lnTo>
                  <a:pt x="122" y="2224"/>
                </a:lnTo>
                <a:cubicBezTo>
                  <a:pt x="122" y="2224"/>
                  <a:pt x="127" y="2230"/>
                  <a:pt x="122" y="2230"/>
                </a:cubicBezTo>
                <a:cubicBezTo>
                  <a:pt x="122" y="2230"/>
                  <a:pt x="127" y="2230"/>
                  <a:pt x="127" y="2235"/>
                </a:cubicBezTo>
                <a:lnTo>
                  <a:pt x="122" y="2235"/>
                </a:lnTo>
                <a:lnTo>
                  <a:pt x="122" y="2241"/>
                </a:lnTo>
                <a:lnTo>
                  <a:pt x="116" y="2241"/>
                </a:lnTo>
                <a:cubicBezTo>
                  <a:pt x="122" y="2241"/>
                  <a:pt x="116" y="2241"/>
                  <a:pt x="122" y="2252"/>
                </a:cubicBezTo>
                <a:cubicBezTo>
                  <a:pt x="122" y="2254"/>
                  <a:pt x="123" y="2254"/>
                  <a:pt x="125" y="2254"/>
                </a:cubicBezTo>
                <a:lnTo>
                  <a:pt x="125" y="2254"/>
                </a:lnTo>
                <a:lnTo>
                  <a:pt x="122" y="2258"/>
                </a:lnTo>
                <a:lnTo>
                  <a:pt x="127" y="2258"/>
                </a:lnTo>
                <a:lnTo>
                  <a:pt x="127" y="2263"/>
                </a:lnTo>
                <a:cubicBezTo>
                  <a:pt x="127" y="2263"/>
                  <a:pt x="127" y="2258"/>
                  <a:pt x="138" y="2258"/>
                </a:cubicBezTo>
                <a:lnTo>
                  <a:pt x="138" y="2263"/>
                </a:lnTo>
                <a:cubicBezTo>
                  <a:pt x="138" y="2261"/>
                  <a:pt x="139" y="2261"/>
                  <a:pt x="140" y="2261"/>
                </a:cubicBezTo>
                <a:cubicBezTo>
                  <a:pt x="142" y="2261"/>
                  <a:pt x="144" y="2263"/>
                  <a:pt x="144" y="2263"/>
                </a:cubicBezTo>
                <a:lnTo>
                  <a:pt x="144" y="2269"/>
                </a:lnTo>
                <a:lnTo>
                  <a:pt x="144" y="2280"/>
                </a:lnTo>
                <a:lnTo>
                  <a:pt x="144" y="2285"/>
                </a:lnTo>
                <a:lnTo>
                  <a:pt x="150" y="2285"/>
                </a:lnTo>
                <a:cubicBezTo>
                  <a:pt x="144" y="2285"/>
                  <a:pt x="150" y="2291"/>
                  <a:pt x="144" y="2291"/>
                </a:cubicBezTo>
                <a:cubicBezTo>
                  <a:pt x="144" y="2296"/>
                  <a:pt x="144" y="2296"/>
                  <a:pt x="150" y="2296"/>
                </a:cubicBezTo>
                <a:cubicBezTo>
                  <a:pt x="155" y="2296"/>
                  <a:pt x="150" y="2291"/>
                  <a:pt x="150" y="2291"/>
                </a:cubicBezTo>
                <a:cubicBezTo>
                  <a:pt x="153" y="2291"/>
                  <a:pt x="159" y="2288"/>
                  <a:pt x="163" y="2288"/>
                </a:cubicBezTo>
                <a:cubicBezTo>
                  <a:pt x="165" y="2288"/>
                  <a:pt x="166" y="2289"/>
                  <a:pt x="166" y="2291"/>
                </a:cubicBezTo>
                <a:lnTo>
                  <a:pt x="172" y="2291"/>
                </a:lnTo>
                <a:cubicBezTo>
                  <a:pt x="166" y="2296"/>
                  <a:pt x="166" y="2307"/>
                  <a:pt x="172" y="2307"/>
                </a:cubicBezTo>
                <a:cubicBezTo>
                  <a:pt x="172" y="2307"/>
                  <a:pt x="172" y="2296"/>
                  <a:pt x="177" y="2296"/>
                </a:cubicBezTo>
                <a:cubicBezTo>
                  <a:pt x="177" y="2296"/>
                  <a:pt x="177" y="2307"/>
                  <a:pt x="183" y="2307"/>
                </a:cubicBezTo>
                <a:lnTo>
                  <a:pt x="194" y="2307"/>
                </a:lnTo>
                <a:cubicBezTo>
                  <a:pt x="199" y="2307"/>
                  <a:pt x="199" y="2307"/>
                  <a:pt x="199" y="2313"/>
                </a:cubicBezTo>
                <a:cubicBezTo>
                  <a:pt x="199" y="2313"/>
                  <a:pt x="199" y="2307"/>
                  <a:pt x="205" y="2307"/>
                </a:cubicBezTo>
                <a:cubicBezTo>
                  <a:pt x="199" y="2313"/>
                  <a:pt x="205" y="2313"/>
                  <a:pt x="205" y="2313"/>
                </a:cubicBezTo>
                <a:lnTo>
                  <a:pt x="205" y="2318"/>
                </a:lnTo>
                <a:cubicBezTo>
                  <a:pt x="205" y="2313"/>
                  <a:pt x="210" y="2313"/>
                  <a:pt x="210" y="2313"/>
                </a:cubicBezTo>
                <a:lnTo>
                  <a:pt x="210" y="2313"/>
                </a:lnTo>
                <a:cubicBezTo>
                  <a:pt x="208" y="2316"/>
                  <a:pt x="208" y="2316"/>
                  <a:pt x="208" y="2316"/>
                </a:cubicBezTo>
                <a:cubicBezTo>
                  <a:pt x="209" y="2316"/>
                  <a:pt x="210" y="2316"/>
                  <a:pt x="210" y="2318"/>
                </a:cubicBezTo>
                <a:cubicBezTo>
                  <a:pt x="210" y="2316"/>
                  <a:pt x="213" y="2316"/>
                  <a:pt x="216" y="2316"/>
                </a:cubicBezTo>
                <a:cubicBezTo>
                  <a:pt x="219" y="2316"/>
                  <a:pt x="221" y="2316"/>
                  <a:pt x="221" y="2313"/>
                </a:cubicBezTo>
                <a:lnTo>
                  <a:pt x="221" y="2318"/>
                </a:lnTo>
                <a:cubicBezTo>
                  <a:pt x="221" y="2324"/>
                  <a:pt x="227" y="2324"/>
                  <a:pt x="227" y="2324"/>
                </a:cubicBezTo>
                <a:lnTo>
                  <a:pt x="227" y="2318"/>
                </a:lnTo>
                <a:lnTo>
                  <a:pt x="227" y="2313"/>
                </a:lnTo>
                <a:cubicBezTo>
                  <a:pt x="227" y="2310"/>
                  <a:pt x="227" y="2310"/>
                  <a:pt x="228" y="2310"/>
                </a:cubicBezTo>
                <a:cubicBezTo>
                  <a:pt x="228" y="2310"/>
                  <a:pt x="230" y="2310"/>
                  <a:pt x="233" y="2307"/>
                </a:cubicBezTo>
                <a:lnTo>
                  <a:pt x="233" y="2307"/>
                </a:lnTo>
                <a:cubicBezTo>
                  <a:pt x="233" y="2307"/>
                  <a:pt x="227" y="2318"/>
                  <a:pt x="233" y="2318"/>
                </a:cubicBezTo>
                <a:lnTo>
                  <a:pt x="238" y="2313"/>
                </a:lnTo>
                <a:cubicBezTo>
                  <a:pt x="238" y="2311"/>
                  <a:pt x="239" y="2310"/>
                  <a:pt x="241" y="2309"/>
                </a:cubicBezTo>
                <a:lnTo>
                  <a:pt x="241" y="2309"/>
                </a:lnTo>
                <a:lnTo>
                  <a:pt x="249" y="2313"/>
                </a:lnTo>
                <a:cubicBezTo>
                  <a:pt x="249" y="2313"/>
                  <a:pt x="255" y="2313"/>
                  <a:pt x="255" y="2307"/>
                </a:cubicBezTo>
                <a:cubicBezTo>
                  <a:pt x="255" y="2307"/>
                  <a:pt x="249" y="2296"/>
                  <a:pt x="255" y="2296"/>
                </a:cubicBezTo>
                <a:lnTo>
                  <a:pt x="260" y="2296"/>
                </a:lnTo>
                <a:lnTo>
                  <a:pt x="260" y="2291"/>
                </a:lnTo>
                <a:cubicBezTo>
                  <a:pt x="262" y="2293"/>
                  <a:pt x="263" y="2293"/>
                  <a:pt x="265" y="2293"/>
                </a:cubicBezTo>
                <a:cubicBezTo>
                  <a:pt x="267" y="2293"/>
                  <a:pt x="269" y="2291"/>
                  <a:pt x="277" y="2291"/>
                </a:cubicBezTo>
                <a:cubicBezTo>
                  <a:pt x="271" y="2288"/>
                  <a:pt x="271" y="2288"/>
                  <a:pt x="273" y="2288"/>
                </a:cubicBezTo>
                <a:cubicBezTo>
                  <a:pt x="274" y="2288"/>
                  <a:pt x="277" y="2288"/>
                  <a:pt x="277" y="2285"/>
                </a:cubicBezTo>
                <a:lnTo>
                  <a:pt x="282" y="2291"/>
                </a:lnTo>
                <a:cubicBezTo>
                  <a:pt x="283" y="2291"/>
                  <a:pt x="283" y="2291"/>
                  <a:pt x="283" y="2291"/>
                </a:cubicBezTo>
                <a:lnTo>
                  <a:pt x="283" y="2291"/>
                </a:lnTo>
                <a:cubicBezTo>
                  <a:pt x="283" y="2290"/>
                  <a:pt x="284" y="2289"/>
                  <a:pt x="285" y="2289"/>
                </a:cubicBezTo>
                <a:cubicBezTo>
                  <a:pt x="286" y="2289"/>
                  <a:pt x="287" y="2290"/>
                  <a:pt x="288" y="2291"/>
                </a:cubicBezTo>
                <a:cubicBezTo>
                  <a:pt x="288" y="2293"/>
                  <a:pt x="288" y="2293"/>
                  <a:pt x="288" y="2293"/>
                </a:cubicBezTo>
                <a:cubicBezTo>
                  <a:pt x="288" y="2293"/>
                  <a:pt x="290" y="2291"/>
                  <a:pt x="293" y="2291"/>
                </a:cubicBezTo>
                <a:cubicBezTo>
                  <a:pt x="304" y="2291"/>
                  <a:pt x="294" y="2285"/>
                  <a:pt x="293" y="2280"/>
                </a:cubicBezTo>
                <a:lnTo>
                  <a:pt x="293" y="2280"/>
                </a:lnTo>
                <a:cubicBezTo>
                  <a:pt x="294" y="2284"/>
                  <a:pt x="299" y="2287"/>
                  <a:pt x="302" y="2287"/>
                </a:cubicBezTo>
                <a:cubicBezTo>
                  <a:pt x="304" y="2287"/>
                  <a:pt x="304" y="2287"/>
                  <a:pt x="304" y="2285"/>
                </a:cubicBezTo>
                <a:cubicBezTo>
                  <a:pt x="304" y="2283"/>
                  <a:pt x="303" y="2282"/>
                  <a:pt x="302" y="2281"/>
                </a:cubicBezTo>
                <a:lnTo>
                  <a:pt x="302" y="2281"/>
                </a:lnTo>
                <a:cubicBezTo>
                  <a:pt x="301" y="2282"/>
                  <a:pt x="301" y="2282"/>
                  <a:pt x="300" y="2282"/>
                </a:cubicBezTo>
                <a:cubicBezTo>
                  <a:pt x="299" y="2282"/>
                  <a:pt x="296" y="2281"/>
                  <a:pt x="293" y="2280"/>
                </a:cubicBezTo>
                <a:lnTo>
                  <a:pt x="293" y="2280"/>
                </a:lnTo>
                <a:cubicBezTo>
                  <a:pt x="293" y="2280"/>
                  <a:pt x="293" y="2280"/>
                  <a:pt x="293" y="2280"/>
                </a:cubicBezTo>
                <a:lnTo>
                  <a:pt x="293" y="2280"/>
                </a:lnTo>
                <a:cubicBezTo>
                  <a:pt x="293" y="2280"/>
                  <a:pt x="299" y="2280"/>
                  <a:pt x="302" y="2281"/>
                </a:cubicBezTo>
                <a:lnTo>
                  <a:pt x="302" y="2281"/>
                </a:lnTo>
                <a:cubicBezTo>
                  <a:pt x="304" y="2280"/>
                  <a:pt x="304" y="2275"/>
                  <a:pt x="304" y="2269"/>
                </a:cubicBezTo>
                <a:cubicBezTo>
                  <a:pt x="301" y="2267"/>
                  <a:pt x="300" y="2266"/>
                  <a:pt x="299" y="2266"/>
                </a:cubicBezTo>
                <a:cubicBezTo>
                  <a:pt x="298" y="2266"/>
                  <a:pt x="299" y="2269"/>
                  <a:pt x="288" y="2269"/>
                </a:cubicBezTo>
                <a:cubicBezTo>
                  <a:pt x="288" y="2269"/>
                  <a:pt x="293" y="2280"/>
                  <a:pt x="288" y="2280"/>
                </a:cubicBezTo>
                <a:cubicBezTo>
                  <a:pt x="288" y="2280"/>
                  <a:pt x="288" y="2269"/>
                  <a:pt x="282" y="2269"/>
                </a:cubicBezTo>
                <a:cubicBezTo>
                  <a:pt x="282" y="2268"/>
                  <a:pt x="281" y="2267"/>
                  <a:pt x="281" y="2267"/>
                </a:cubicBezTo>
                <a:cubicBezTo>
                  <a:pt x="278" y="2267"/>
                  <a:pt x="282" y="2280"/>
                  <a:pt x="277" y="2280"/>
                </a:cubicBezTo>
                <a:lnTo>
                  <a:pt x="277" y="2269"/>
                </a:lnTo>
                <a:lnTo>
                  <a:pt x="277" y="2263"/>
                </a:lnTo>
                <a:cubicBezTo>
                  <a:pt x="282" y="2263"/>
                  <a:pt x="288" y="2258"/>
                  <a:pt x="293" y="2252"/>
                </a:cubicBezTo>
                <a:cubicBezTo>
                  <a:pt x="304" y="2252"/>
                  <a:pt x="304" y="2241"/>
                  <a:pt x="310" y="2235"/>
                </a:cubicBezTo>
                <a:lnTo>
                  <a:pt x="310" y="2230"/>
                </a:lnTo>
                <a:lnTo>
                  <a:pt x="316" y="2230"/>
                </a:lnTo>
                <a:cubicBezTo>
                  <a:pt x="316" y="2230"/>
                  <a:pt x="318" y="2232"/>
                  <a:pt x="318" y="2234"/>
                </a:cubicBezTo>
                <a:lnTo>
                  <a:pt x="318" y="2234"/>
                </a:lnTo>
                <a:cubicBezTo>
                  <a:pt x="326" y="2231"/>
                  <a:pt x="343" y="2234"/>
                  <a:pt x="343" y="2224"/>
                </a:cubicBezTo>
                <a:cubicBezTo>
                  <a:pt x="349" y="2224"/>
                  <a:pt x="343" y="2224"/>
                  <a:pt x="349" y="2230"/>
                </a:cubicBezTo>
                <a:cubicBezTo>
                  <a:pt x="349" y="2224"/>
                  <a:pt x="365" y="2224"/>
                  <a:pt x="365" y="2213"/>
                </a:cubicBezTo>
                <a:cubicBezTo>
                  <a:pt x="376" y="2208"/>
                  <a:pt x="376" y="2197"/>
                  <a:pt x="376" y="2186"/>
                </a:cubicBezTo>
                <a:cubicBezTo>
                  <a:pt x="376" y="2186"/>
                  <a:pt x="376" y="2180"/>
                  <a:pt x="371" y="2180"/>
                </a:cubicBezTo>
                <a:cubicBezTo>
                  <a:pt x="376" y="2175"/>
                  <a:pt x="376" y="2152"/>
                  <a:pt x="376" y="2141"/>
                </a:cubicBezTo>
                <a:cubicBezTo>
                  <a:pt x="376" y="2125"/>
                  <a:pt x="371" y="2114"/>
                  <a:pt x="371" y="2103"/>
                </a:cubicBezTo>
                <a:lnTo>
                  <a:pt x="387" y="2092"/>
                </a:lnTo>
                <a:lnTo>
                  <a:pt x="387" y="2097"/>
                </a:lnTo>
                <a:lnTo>
                  <a:pt x="393" y="2086"/>
                </a:lnTo>
                <a:lnTo>
                  <a:pt x="399" y="2086"/>
                </a:lnTo>
                <a:cubicBezTo>
                  <a:pt x="399" y="2086"/>
                  <a:pt x="409" y="2086"/>
                  <a:pt x="408" y="2089"/>
                </a:cubicBezTo>
                <a:lnTo>
                  <a:pt x="408" y="2089"/>
                </a:lnTo>
                <a:lnTo>
                  <a:pt x="426" y="2075"/>
                </a:lnTo>
                <a:lnTo>
                  <a:pt x="432" y="2086"/>
                </a:lnTo>
                <a:cubicBezTo>
                  <a:pt x="440" y="2077"/>
                  <a:pt x="452" y="2066"/>
                  <a:pt x="457" y="2066"/>
                </a:cubicBezTo>
                <a:cubicBezTo>
                  <a:pt x="459" y="2066"/>
                  <a:pt x="459" y="2067"/>
                  <a:pt x="459" y="2069"/>
                </a:cubicBezTo>
                <a:cubicBezTo>
                  <a:pt x="475" y="2059"/>
                  <a:pt x="481" y="2058"/>
                  <a:pt x="500" y="2040"/>
                </a:cubicBezTo>
                <a:lnTo>
                  <a:pt x="500" y="2040"/>
                </a:lnTo>
                <a:cubicBezTo>
                  <a:pt x="500" y="2040"/>
                  <a:pt x="500" y="2040"/>
                  <a:pt x="500" y="2040"/>
                </a:cubicBezTo>
                <a:cubicBezTo>
                  <a:pt x="503" y="2040"/>
                  <a:pt x="510" y="2038"/>
                  <a:pt x="513" y="2038"/>
                </a:cubicBezTo>
                <a:cubicBezTo>
                  <a:pt x="514" y="2038"/>
                  <a:pt x="514" y="2039"/>
                  <a:pt x="509" y="2042"/>
                </a:cubicBezTo>
                <a:cubicBezTo>
                  <a:pt x="526" y="2036"/>
                  <a:pt x="515" y="2031"/>
                  <a:pt x="526" y="2031"/>
                </a:cubicBezTo>
                <a:cubicBezTo>
                  <a:pt x="531" y="2031"/>
                  <a:pt x="531" y="2036"/>
                  <a:pt x="526" y="2042"/>
                </a:cubicBezTo>
                <a:lnTo>
                  <a:pt x="531" y="2036"/>
                </a:lnTo>
                <a:lnTo>
                  <a:pt x="537" y="2031"/>
                </a:lnTo>
                <a:cubicBezTo>
                  <a:pt x="541" y="2031"/>
                  <a:pt x="542" y="2033"/>
                  <a:pt x="546" y="2033"/>
                </a:cubicBezTo>
                <a:cubicBezTo>
                  <a:pt x="547" y="2033"/>
                  <a:pt x="550" y="2032"/>
                  <a:pt x="553" y="2031"/>
                </a:cubicBezTo>
                <a:lnTo>
                  <a:pt x="553" y="2020"/>
                </a:lnTo>
                <a:lnTo>
                  <a:pt x="559" y="2020"/>
                </a:lnTo>
                <a:cubicBezTo>
                  <a:pt x="553" y="2020"/>
                  <a:pt x="559" y="2014"/>
                  <a:pt x="565" y="2014"/>
                </a:cubicBezTo>
                <a:lnTo>
                  <a:pt x="570" y="2009"/>
                </a:lnTo>
                <a:lnTo>
                  <a:pt x="570" y="2009"/>
                </a:lnTo>
                <a:cubicBezTo>
                  <a:pt x="569" y="2010"/>
                  <a:pt x="569" y="2010"/>
                  <a:pt x="569" y="2010"/>
                </a:cubicBezTo>
                <a:cubicBezTo>
                  <a:pt x="570" y="2010"/>
                  <a:pt x="576" y="2007"/>
                  <a:pt x="579" y="2007"/>
                </a:cubicBezTo>
                <a:cubicBezTo>
                  <a:pt x="580" y="2007"/>
                  <a:pt x="581" y="2007"/>
                  <a:pt x="581" y="2009"/>
                </a:cubicBezTo>
                <a:cubicBezTo>
                  <a:pt x="587" y="2003"/>
                  <a:pt x="587" y="2003"/>
                  <a:pt x="598" y="1992"/>
                </a:cubicBezTo>
                <a:lnTo>
                  <a:pt x="592" y="1992"/>
                </a:lnTo>
                <a:cubicBezTo>
                  <a:pt x="596" y="1989"/>
                  <a:pt x="598" y="1989"/>
                  <a:pt x="599" y="1989"/>
                </a:cubicBezTo>
                <a:cubicBezTo>
                  <a:pt x="602" y="1989"/>
                  <a:pt x="600" y="1993"/>
                  <a:pt x="601" y="1993"/>
                </a:cubicBezTo>
                <a:cubicBezTo>
                  <a:pt x="602" y="1993"/>
                  <a:pt x="604" y="1991"/>
                  <a:pt x="609" y="1986"/>
                </a:cubicBezTo>
                <a:cubicBezTo>
                  <a:pt x="625" y="1981"/>
                  <a:pt x="637" y="1964"/>
                  <a:pt x="648" y="1959"/>
                </a:cubicBezTo>
                <a:lnTo>
                  <a:pt x="648" y="1959"/>
                </a:lnTo>
                <a:cubicBezTo>
                  <a:pt x="642" y="1964"/>
                  <a:pt x="648" y="1964"/>
                  <a:pt x="648" y="1964"/>
                </a:cubicBezTo>
                <a:cubicBezTo>
                  <a:pt x="653" y="1959"/>
                  <a:pt x="675" y="1948"/>
                  <a:pt x="681" y="1937"/>
                </a:cubicBezTo>
                <a:lnTo>
                  <a:pt x="681" y="1937"/>
                </a:lnTo>
                <a:cubicBezTo>
                  <a:pt x="648" y="2042"/>
                  <a:pt x="553" y="2313"/>
                  <a:pt x="559" y="2401"/>
                </a:cubicBezTo>
                <a:cubicBezTo>
                  <a:pt x="559" y="2407"/>
                  <a:pt x="559" y="2418"/>
                  <a:pt x="565" y="2418"/>
                </a:cubicBezTo>
                <a:cubicBezTo>
                  <a:pt x="565" y="2424"/>
                  <a:pt x="559" y="2424"/>
                  <a:pt x="559" y="2429"/>
                </a:cubicBezTo>
                <a:cubicBezTo>
                  <a:pt x="560" y="2428"/>
                  <a:pt x="561" y="2427"/>
                  <a:pt x="562" y="2427"/>
                </a:cubicBezTo>
                <a:cubicBezTo>
                  <a:pt x="564" y="2427"/>
                  <a:pt x="565" y="2431"/>
                  <a:pt x="567" y="2431"/>
                </a:cubicBezTo>
                <a:cubicBezTo>
                  <a:pt x="568" y="2431"/>
                  <a:pt x="569" y="2430"/>
                  <a:pt x="570" y="2429"/>
                </a:cubicBezTo>
                <a:lnTo>
                  <a:pt x="570" y="2435"/>
                </a:lnTo>
                <a:cubicBezTo>
                  <a:pt x="570" y="2435"/>
                  <a:pt x="570" y="2429"/>
                  <a:pt x="581" y="2429"/>
                </a:cubicBezTo>
                <a:lnTo>
                  <a:pt x="570" y="2424"/>
                </a:lnTo>
                <a:cubicBezTo>
                  <a:pt x="570" y="2418"/>
                  <a:pt x="581" y="2418"/>
                  <a:pt x="581" y="2418"/>
                </a:cubicBezTo>
                <a:cubicBezTo>
                  <a:pt x="581" y="2407"/>
                  <a:pt x="570" y="2401"/>
                  <a:pt x="581" y="2396"/>
                </a:cubicBezTo>
                <a:cubicBezTo>
                  <a:pt x="581" y="2390"/>
                  <a:pt x="587" y="2390"/>
                  <a:pt x="587" y="2390"/>
                </a:cubicBezTo>
                <a:lnTo>
                  <a:pt x="592" y="2379"/>
                </a:lnTo>
                <a:lnTo>
                  <a:pt x="592" y="2379"/>
                </a:lnTo>
                <a:cubicBezTo>
                  <a:pt x="588" y="2388"/>
                  <a:pt x="590" y="2393"/>
                  <a:pt x="592" y="2395"/>
                </a:cubicBezTo>
                <a:lnTo>
                  <a:pt x="592" y="2395"/>
                </a:lnTo>
                <a:lnTo>
                  <a:pt x="587" y="2407"/>
                </a:lnTo>
                <a:lnTo>
                  <a:pt x="581" y="2429"/>
                </a:lnTo>
                <a:lnTo>
                  <a:pt x="637" y="2451"/>
                </a:lnTo>
                <a:lnTo>
                  <a:pt x="648" y="2401"/>
                </a:lnTo>
                <a:lnTo>
                  <a:pt x="648" y="2396"/>
                </a:lnTo>
                <a:cubicBezTo>
                  <a:pt x="648" y="2396"/>
                  <a:pt x="650" y="2393"/>
                  <a:pt x="652" y="2393"/>
                </a:cubicBezTo>
                <a:cubicBezTo>
                  <a:pt x="652" y="2393"/>
                  <a:pt x="653" y="2394"/>
                  <a:pt x="653" y="2396"/>
                </a:cubicBezTo>
                <a:lnTo>
                  <a:pt x="664" y="2379"/>
                </a:lnTo>
                <a:lnTo>
                  <a:pt x="670" y="2379"/>
                </a:lnTo>
                <a:cubicBezTo>
                  <a:pt x="670" y="2375"/>
                  <a:pt x="670" y="2360"/>
                  <a:pt x="673" y="2360"/>
                </a:cubicBezTo>
                <a:cubicBezTo>
                  <a:pt x="673" y="2360"/>
                  <a:pt x="674" y="2361"/>
                  <a:pt x="675" y="2363"/>
                </a:cubicBezTo>
                <a:cubicBezTo>
                  <a:pt x="675" y="2346"/>
                  <a:pt x="675" y="2341"/>
                  <a:pt x="681" y="2324"/>
                </a:cubicBezTo>
                <a:cubicBezTo>
                  <a:pt x="681" y="2328"/>
                  <a:pt x="682" y="2329"/>
                  <a:pt x="683" y="2329"/>
                </a:cubicBezTo>
                <a:cubicBezTo>
                  <a:pt x="687" y="2329"/>
                  <a:pt x="692" y="2321"/>
                  <a:pt x="693" y="2321"/>
                </a:cubicBezTo>
                <a:lnTo>
                  <a:pt x="693" y="2321"/>
                </a:lnTo>
                <a:cubicBezTo>
                  <a:pt x="693" y="2321"/>
                  <a:pt x="693" y="2322"/>
                  <a:pt x="692" y="2324"/>
                </a:cubicBezTo>
                <a:cubicBezTo>
                  <a:pt x="697" y="2318"/>
                  <a:pt x="692" y="2318"/>
                  <a:pt x="692" y="2313"/>
                </a:cubicBezTo>
                <a:cubicBezTo>
                  <a:pt x="693" y="2311"/>
                  <a:pt x="695" y="2311"/>
                  <a:pt x="695" y="2311"/>
                </a:cubicBezTo>
                <a:cubicBezTo>
                  <a:pt x="697" y="2311"/>
                  <a:pt x="697" y="2314"/>
                  <a:pt x="697" y="2318"/>
                </a:cubicBezTo>
                <a:lnTo>
                  <a:pt x="697" y="2313"/>
                </a:lnTo>
                <a:lnTo>
                  <a:pt x="697" y="2307"/>
                </a:lnTo>
                <a:cubicBezTo>
                  <a:pt x="700" y="2302"/>
                  <a:pt x="702" y="2302"/>
                  <a:pt x="702" y="2302"/>
                </a:cubicBezTo>
                <a:cubicBezTo>
                  <a:pt x="703" y="2302"/>
                  <a:pt x="703" y="2302"/>
                  <a:pt x="703" y="2296"/>
                </a:cubicBezTo>
                <a:lnTo>
                  <a:pt x="697" y="2296"/>
                </a:lnTo>
                <a:lnTo>
                  <a:pt x="703" y="2291"/>
                </a:lnTo>
                <a:lnTo>
                  <a:pt x="703" y="2285"/>
                </a:lnTo>
                <a:lnTo>
                  <a:pt x="703" y="2280"/>
                </a:lnTo>
                <a:cubicBezTo>
                  <a:pt x="703" y="2281"/>
                  <a:pt x="703" y="2281"/>
                  <a:pt x="703" y="2281"/>
                </a:cubicBezTo>
                <a:cubicBezTo>
                  <a:pt x="703" y="2281"/>
                  <a:pt x="703" y="2276"/>
                  <a:pt x="705" y="2276"/>
                </a:cubicBezTo>
                <a:cubicBezTo>
                  <a:pt x="706" y="2276"/>
                  <a:pt x="707" y="2277"/>
                  <a:pt x="708" y="2280"/>
                </a:cubicBezTo>
                <a:cubicBezTo>
                  <a:pt x="708" y="2269"/>
                  <a:pt x="708" y="2269"/>
                  <a:pt x="720" y="2263"/>
                </a:cubicBezTo>
                <a:lnTo>
                  <a:pt x="708" y="2263"/>
                </a:lnTo>
                <a:cubicBezTo>
                  <a:pt x="708" y="2259"/>
                  <a:pt x="710" y="2258"/>
                  <a:pt x="712" y="2258"/>
                </a:cubicBezTo>
                <a:cubicBezTo>
                  <a:pt x="714" y="2258"/>
                  <a:pt x="716" y="2259"/>
                  <a:pt x="718" y="2259"/>
                </a:cubicBezTo>
                <a:cubicBezTo>
                  <a:pt x="719" y="2259"/>
                  <a:pt x="720" y="2259"/>
                  <a:pt x="720" y="2258"/>
                </a:cubicBezTo>
                <a:lnTo>
                  <a:pt x="708" y="2258"/>
                </a:lnTo>
                <a:cubicBezTo>
                  <a:pt x="725" y="2241"/>
                  <a:pt x="720" y="2230"/>
                  <a:pt x="725" y="2224"/>
                </a:cubicBezTo>
                <a:cubicBezTo>
                  <a:pt x="725" y="2225"/>
                  <a:pt x="725" y="2226"/>
                  <a:pt x="725" y="2227"/>
                </a:cubicBezTo>
                <a:lnTo>
                  <a:pt x="725" y="2227"/>
                </a:lnTo>
                <a:cubicBezTo>
                  <a:pt x="727" y="2219"/>
                  <a:pt x="731" y="2206"/>
                  <a:pt x="731" y="2197"/>
                </a:cubicBezTo>
                <a:cubicBezTo>
                  <a:pt x="736" y="2197"/>
                  <a:pt x="736" y="2197"/>
                  <a:pt x="747" y="2180"/>
                </a:cubicBezTo>
                <a:lnTo>
                  <a:pt x="747" y="2169"/>
                </a:lnTo>
                <a:cubicBezTo>
                  <a:pt x="753" y="2158"/>
                  <a:pt x="753" y="2147"/>
                  <a:pt x="753" y="2147"/>
                </a:cubicBezTo>
                <a:lnTo>
                  <a:pt x="753" y="2141"/>
                </a:lnTo>
                <a:lnTo>
                  <a:pt x="747" y="2141"/>
                </a:lnTo>
                <a:cubicBezTo>
                  <a:pt x="758" y="2130"/>
                  <a:pt x="747" y="2119"/>
                  <a:pt x="758" y="2114"/>
                </a:cubicBezTo>
                <a:lnTo>
                  <a:pt x="758" y="2103"/>
                </a:lnTo>
                <a:lnTo>
                  <a:pt x="764" y="2103"/>
                </a:lnTo>
                <a:lnTo>
                  <a:pt x="775" y="2086"/>
                </a:lnTo>
                <a:lnTo>
                  <a:pt x="764" y="2092"/>
                </a:lnTo>
                <a:lnTo>
                  <a:pt x="764" y="2075"/>
                </a:lnTo>
                <a:cubicBezTo>
                  <a:pt x="764" y="2079"/>
                  <a:pt x="764" y="2081"/>
                  <a:pt x="764" y="2081"/>
                </a:cubicBezTo>
                <a:cubicBezTo>
                  <a:pt x="765" y="2081"/>
                  <a:pt x="767" y="2069"/>
                  <a:pt x="775" y="2069"/>
                </a:cubicBezTo>
                <a:cubicBezTo>
                  <a:pt x="775" y="2066"/>
                  <a:pt x="777" y="2064"/>
                  <a:pt x="779" y="2062"/>
                </a:cubicBezTo>
                <a:lnTo>
                  <a:pt x="779" y="2062"/>
                </a:lnTo>
                <a:cubicBezTo>
                  <a:pt x="780" y="2063"/>
                  <a:pt x="780" y="2064"/>
                  <a:pt x="780" y="2064"/>
                </a:cubicBezTo>
                <a:lnTo>
                  <a:pt x="780" y="2058"/>
                </a:lnTo>
                <a:cubicBezTo>
                  <a:pt x="780" y="2060"/>
                  <a:pt x="780" y="2061"/>
                  <a:pt x="779" y="2062"/>
                </a:cubicBezTo>
                <a:lnTo>
                  <a:pt x="779" y="2062"/>
                </a:lnTo>
                <a:cubicBezTo>
                  <a:pt x="778" y="2061"/>
                  <a:pt x="777" y="2058"/>
                  <a:pt x="780" y="2058"/>
                </a:cubicBezTo>
                <a:cubicBezTo>
                  <a:pt x="780" y="2047"/>
                  <a:pt x="786" y="2036"/>
                  <a:pt x="786" y="2036"/>
                </a:cubicBezTo>
                <a:lnTo>
                  <a:pt x="791" y="2036"/>
                </a:lnTo>
                <a:cubicBezTo>
                  <a:pt x="791" y="2020"/>
                  <a:pt x="791" y="2031"/>
                  <a:pt x="803" y="2014"/>
                </a:cubicBezTo>
                <a:lnTo>
                  <a:pt x="803" y="2009"/>
                </a:lnTo>
                <a:lnTo>
                  <a:pt x="808" y="2003"/>
                </a:lnTo>
                <a:lnTo>
                  <a:pt x="803" y="2003"/>
                </a:lnTo>
                <a:cubicBezTo>
                  <a:pt x="803" y="1992"/>
                  <a:pt x="803" y="1992"/>
                  <a:pt x="808" y="1986"/>
                </a:cubicBezTo>
                <a:cubicBezTo>
                  <a:pt x="808" y="1975"/>
                  <a:pt x="819" y="1975"/>
                  <a:pt x="819" y="1959"/>
                </a:cubicBezTo>
                <a:cubicBezTo>
                  <a:pt x="819" y="1948"/>
                  <a:pt x="830" y="1953"/>
                  <a:pt x="830" y="1937"/>
                </a:cubicBezTo>
                <a:lnTo>
                  <a:pt x="830" y="1931"/>
                </a:lnTo>
                <a:lnTo>
                  <a:pt x="836" y="1931"/>
                </a:lnTo>
                <a:lnTo>
                  <a:pt x="830" y="1926"/>
                </a:lnTo>
                <a:lnTo>
                  <a:pt x="836" y="1926"/>
                </a:lnTo>
                <a:cubicBezTo>
                  <a:pt x="841" y="1926"/>
                  <a:pt x="841" y="1909"/>
                  <a:pt x="847" y="1903"/>
                </a:cubicBezTo>
                <a:lnTo>
                  <a:pt x="841" y="1903"/>
                </a:lnTo>
                <a:cubicBezTo>
                  <a:pt x="836" y="1876"/>
                  <a:pt x="863" y="1865"/>
                  <a:pt x="869" y="1815"/>
                </a:cubicBezTo>
                <a:lnTo>
                  <a:pt x="874" y="1815"/>
                </a:lnTo>
                <a:lnTo>
                  <a:pt x="874" y="1809"/>
                </a:lnTo>
                <a:cubicBezTo>
                  <a:pt x="877" y="1809"/>
                  <a:pt x="879" y="1809"/>
                  <a:pt x="880" y="1809"/>
                </a:cubicBezTo>
                <a:lnTo>
                  <a:pt x="880" y="1809"/>
                </a:lnTo>
                <a:cubicBezTo>
                  <a:pt x="890" y="1801"/>
                  <a:pt x="888" y="1807"/>
                  <a:pt x="902" y="1793"/>
                </a:cubicBezTo>
                <a:lnTo>
                  <a:pt x="913" y="1787"/>
                </a:lnTo>
                <a:lnTo>
                  <a:pt x="919" y="1787"/>
                </a:lnTo>
                <a:lnTo>
                  <a:pt x="930" y="1771"/>
                </a:lnTo>
                <a:lnTo>
                  <a:pt x="930" y="1782"/>
                </a:lnTo>
                <a:cubicBezTo>
                  <a:pt x="946" y="1765"/>
                  <a:pt x="952" y="1771"/>
                  <a:pt x="969" y="1759"/>
                </a:cubicBezTo>
                <a:lnTo>
                  <a:pt x="969" y="1765"/>
                </a:lnTo>
                <a:cubicBezTo>
                  <a:pt x="980" y="1754"/>
                  <a:pt x="980" y="1765"/>
                  <a:pt x="996" y="1743"/>
                </a:cubicBezTo>
                <a:lnTo>
                  <a:pt x="1002" y="1737"/>
                </a:lnTo>
                <a:lnTo>
                  <a:pt x="1007" y="1737"/>
                </a:lnTo>
                <a:lnTo>
                  <a:pt x="1007" y="1732"/>
                </a:lnTo>
                <a:cubicBezTo>
                  <a:pt x="1024" y="1732"/>
                  <a:pt x="1029" y="1726"/>
                  <a:pt x="1040" y="1715"/>
                </a:cubicBezTo>
                <a:lnTo>
                  <a:pt x="1035" y="1710"/>
                </a:lnTo>
                <a:cubicBezTo>
                  <a:pt x="1057" y="1682"/>
                  <a:pt x="1096" y="1676"/>
                  <a:pt x="1123" y="1654"/>
                </a:cubicBezTo>
                <a:lnTo>
                  <a:pt x="1123" y="1660"/>
                </a:lnTo>
                <a:lnTo>
                  <a:pt x="1135" y="1649"/>
                </a:lnTo>
                <a:cubicBezTo>
                  <a:pt x="1140" y="1649"/>
                  <a:pt x="1135" y="1654"/>
                  <a:pt x="1135" y="1654"/>
                </a:cubicBezTo>
                <a:lnTo>
                  <a:pt x="1135" y="1654"/>
                </a:lnTo>
                <a:cubicBezTo>
                  <a:pt x="1146" y="1643"/>
                  <a:pt x="1135" y="1649"/>
                  <a:pt x="1151" y="1632"/>
                </a:cubicBezTo>
                <a:cubicBezTo>
                  <a:pt x="1154" y="1632"/>
                  <a:pt x="1155" y="1633"/>
                  <a:pt x="1156" y="1634"/>
                </a:cubicBezTo>
                <a:lnTo>
                  <a:pt x="1156" y="1634"/>
                </a:lnTo>
                <a:cubicBezTo>
                  <a:pt x="1169" y="1622"/>
                  <a:pt x="1182" y="1613"/>
                  <a:pt x="1195" y="1605"/>
                </a:cubicBezTo>
                <a:cubicBezTo>
                  <a:pt x="1201" y="1599"/>
                  <a:pt x="1206" y="1599"/>
                  <a:pt x="1218" y="1593"/>
                </a:cubicBezTo>
                <a:cubicBezTo>
                  <a:pt x="1229" y="1704"/>
                  <a:pt x="1245" y="1843"/>
                  <a:pt x="1262" y="1953"/>
                </a:cubicBezTo>
                <a:lnTo>
                  <a:pt x="1262" y="1964"/>
                </a:lnTo>
                <a:lnTo>
                  <a:pt x="1262" y="1975"/>
                </a:lnTo>
                <a:cubicBezTo>
                  <a:pt x="1262" y="1975"/>
                  <a:pt x="1262" y="2003"/>
                  <a:pt x="1273" y="2036"/>
                </a:cubicBezTo>
                <a:cubicBezTo>
                  <a:pt x="1273" y="2042"/>
                  <a:pt x="1262" y="2047"/>
                  <a:pt x="1262" y="2058"/>
                </a:cubicBezTo>
                <a:lnTo>
                  <a:pt x="1256" y="2064"/>
                </a:lnTo>
                <a:cubicBezTo>
                  <a:pt x="1256" y="2069"/>
                  <a:pt x="1256" y="2075"/>
                  <a:pt x="1251" y="2086"/>
                </a:cubicBezTo>
                <a:cubicBezTo>
                  <a:pt x="1251" y="2092"/>
                  <a:pt x="1245" y="2097"/>
                  <a:pt x="1245" y="2103"/>
                </a:cubicBezTo>
                <a:cubicBezTo>
                  <a:pt x="1237" y="2110"/>
                  <a:pt x="1232" y="2116"/>
                  <a:pt x="1230" y="2116"/>
                </a:cubicBezTo>
                <a:lnTo>
                  <a:pt x="1230" y="2116"/>
                </a:lnTo>
                <a:cubicBezTo>
                  <a:pt x="1230" y="2115"/>
                  <a:pt x="1229" y="2114"/>
                  <a:pt x="1229" y="2114"/>
                </a:cubicBezTo>
                <a:lnTo>
                  <a:pt x="1229" y="2114"/>
                </a:lnTo>
                <a:cubicBezTo>
                  <a:pt x="1229" y="2115"/>
                  <a:pt x="1229" y="2116"/>
                  <a:pt x="1230" y="2116"/>
                </a:cubicBezTo>
                <a:cubicBezTo>
                  <a:pt x="1230" y="2116"/>
                  <a:pt x="1230" y="2116"/>
                  <a:pt x="1230" y="2116"/>
                </a:cubicBezTo>
                <a:lnTo>
                  <a:pt x="1230" y="2116"/>
                </a:lnTo>
                <a:cubicBezTo>
                  <a:pt x="1231" y="2121"/>
                  <a:pt x="1223" y="2125"/>
                  <a:pt x="1223" y="2125"/>
                </a:cubicBezTo>
                <a:cubicBezTo>
                  <a:pt x="1223" y="2125"/>
                  <a:pt x="980" y="2473"/>
                  <a:pt x="969" y="2584"/>
                </a:cubicBezTo>
                <a:cubicBezTo>
                  <a:pt x="969" y="2590"/>
                  <a:pt x="969" y="2595"/>
                  <a:pt x="974" y="2595"/>
                </a:cubicBezTo>
                <a:cubicBezTo>
                  <a:pt x="974" y="2598"/>
                  <a:pt x="973" y="2599"/>
                  <a:pt x="972" y="2600"/>
                </a:cubicBezTo>
                <a:lnTo>
                  <a:pt x="972" y="2600"/>
                </a:lnTo>
                <a:cubicBezTo>
                  <a:pt x="971" y="2600"/>
                  <a:pt x="971" y="2599"/>
                  <a:pt x="971" y="2599"/>
                </a:cubicBezTo>
                <a:cubicBezTo>
                  <a:pt x="970" y="2599"/>
                  <a:pt x="969" y="2600"/>
                  <a:pt x="969" y="2601"/>
                </a:cubicBezTo>
                <a:cubicBezTo>
                  <a:pt x="969" y="2601"/>
                  <a:pt x="970" y="2601"/>
                  <a:pt x="972" y="2600"/>
                </a:cubicBezTo>
                <a:lnTo>
                  <a:pt x="972" y="2600"/>
                </a:lnTo>
                <a:cubicBezTo>
                  <a:pt x="973" y="2601"/>
                  <a:pt x="974" y="2605"/>
                  <a:pt x="976" y="2605"/>
                </a:cubicBezTo>
                <a:cubicBezTo>
                  <a:pt x="977" y="2605"/>
                  <a:pt x="978" y="2604"/>
                  <a:pt x="980" y="2601"/>
                </a:cubicBezTo>
                <a:lnTo>
                  <a:pt x="980" y="2612"/>
                </a:lnTo>
                <a:cubicBezTo>
                  <a:pt x="980" y="2612"/>
                  <a:pt x="980" y="2601"/>
                  <a:pt x="985" y="2601"/>
                </a:cubicBezTo>
                <a:lnTo>
                  <a:pt x="980" y="2595"/>
                </a:lnTo>
                <a:lnTo>
                  <a:pt x="985" y="2590"/>
                </a:lnTo>
                <a:cubicBezTo>
                  <a:pt x="985" y="2584"/>
                  <a:pt x="980" y="2573"/>
                  <a:pt x="985" y="2567"/>
                </a:cubicBezTo>
                <a:cubicBezTo>
                  <a:pt x="989" y="2566"/>
                  <a:pt x="991" y="2565"/>
                  <a:pt x="993" y="2565"/>
                </a:cubicBezTo>
                <a:cubicBezTo>
                  <a:pt x="996" y="2565"/>
                  <a:pt x="996" y="2567"/>
                  <a:pt x="996" y="2567"/>
                </a:cubicBezTo>
                <a:lnTo>
                  <a:pt x="1002" y="2562"/>
                </a:lnTo>
                <a:lnTo>
                  <a:pt x="1002" y="2562"/>
                </a:lnTo>
                <a:cubicBezTo>
                  <a:pt x="996" y="2567"/>
                  <a:pt x="996" y="2573"/>
                  <a:pt x="1002" y="2573"/>
                </a:cubicBezTo>
                <a:cubicBezTo>
                  <a:pt x="1004" y="2570"/>
                  <a:pt x="1004" y="2570"/>
                  <a:pt x="1004" y="2570"/>
                </a:cubicBezTo>
                <a:cubicBezTo>
                  <a:pt x="1003" y="2570"/>
                  <a:pt x="1002" y="2570"/>
                  <a:pt x="1002" y="2567"/>
                </a:cubicBezTo>
                <a:cubicBezTo>
                  <a:pt x="1002" y="2566"/>
                  <a:pt x="1002" y="2565"/>
                  <a:pt x="1003" y="2565"/>
                </a:cubicBezTo>
                <a:cubicBezTo>
                  <a:pt x="1005" y="2565"/>
                  <a:pt x="1007" y="2567"/>
                  <a:pt x="1007" y="2567"/>
                </a:cubicBezTo>
                <a:lnTo>
                  <a:pt x="1013" y="2562"/>
                </a:lnTo>
                <a:lnTo>
                  <a:pt x="1013" y="2556"/>
                </a:lnTo>
                <a:cubicBezTo>
                  <a:pt x="1024" y="2556"/>
                  <a:pt x="1013" y="2540"/>
                  <a:pt x="1029" y="2540"/>
                </a:cubicBezTo>
                <a:lnTo>
                  <a:pt x="996" y="2590"/>
                </a:lnTo>
                <a:lnTo>
                  <a:pt x="980" y="2612"/>
                </a:lnTo>
                <a:lnTo>
                  <a:pt x="1029" y="2639"/>
                </a:lnTo>
                <a:lnTo>
                  <a:pt x="1057" y="2595"/>
                </a:lnTo>
                <a:cubicBezTo>
                  <a:pt x="1057" y="2595"/>
                  <a:pt x="1060" y="2593"/>
                  <a:pt x="1061" y="2593"/>
                </a:cubicBezTo>
                <a:cubicBezTo>
                  <a:pt x="1062" y="2593"/>
                  <a:pt x="1063" y="2593"/>
                  <a:pt x="1063" y="2595"/>
                </a:cubicBezTo>
                <a:lnTo>
                  <a:pt x="1068" y="2584"/>
                </a:lnTo>
                <a:lnTo>
                  <a:pt x="1079" y="2584"/>
                </a:lnTo>
                <a:cubicBezTo>
                  <a:pt x="1084" y="2574"/>
                  <a:pt x="1085" y="2561"/>
                  <a:pt x="1088" y="2561"/>
                </a:cubicBezTo>
                <a:cubicBezTo>
                  <a:pt x="1089" y="2561"/>
                  <a:pt x="1090" y="2561"/>
                  <a:pt x="1090" y="2562"/>
                </a:cubicBezTo>
                <a:cubicBezTo>
                  <a:pt x="1090" y="2545"/>
                  <a:pt x="1096" y="2540"/>
                  <a:pt x="1107" y="2529"/>
                </a:cubicBezTo>
                <a:cubicBezTo>
                  <a:pt x="1107" y="2531"/>
                  <a:pt x="1107" y="2532"/>
                  <a:pt x="1108" y="2532"/>
                </a:cubicBezTo>
                <a:cubicBezTo>
                  <a:pt x="1110" y="2532"/>
                  <a:pt x="1113" y="2528"/>
                  <a:pt x="1114" y="2528"/>
                </a:cubicBezTo>
                <a:lnTo>
                  <a:pt x="1114" y="2528"/>
                </a:lnTo>
                <a:cubicBezTo>
                  <a:pt x="1114" y="2528"/>
                  <a:pt x="1114" y="2529"/>
                  <a:pt x="1112" y="2534"/>
                </a:cubicBezTo>
                <a:cubicBezTo>
                  <a:pt x="1118" y="2529"/>
                  <a:pt x="1112" y="2529"/>
                  <a:pt x="1118" y="2518"/>
                </a:cubicBezTo>
                <a:cubicBezTo>
                  <a:pt x="1119" y="2516"/>
                  <a:pt x="1121" y="2515"/>
                  <a:pt x="1121" y="2515"/>
                </a:cubicBezTo>
                <a:cubicBezTo>
                  <a:pt x="1123" y="2515"/>
                  <a:pt x="1123" y="2521"/>
                  <a:pt x="1123" y="2529"/>
                </a:cubicBezTo>
                <a:lnTo>
                  <a:pt x="1123" y="2518"/>
                </a:lnTo>
                <a:lnTo>
                  <a:pt x="1123" y="2512"/>
                </a:lnTo>
                <a:cubicBezTo>
                  <a:pt x="1126" y="2509"/>
                  <a:pt x="1128" y="2509"/>
                  <a:pt x="1128" y="2509"/>
                </a:cubicBezTo>
                <a:cubicBezTo>
                  <a:pt x="1129" y="2509"/>
                  <a:pt x="1129" y="2509"/>
                  <a:pt x="1129" y="2507"/>
                </a:cubicBezTo>
                <a:lnTo>
                  <a:pt x="1123" y="2501"/>
                </a:lnTo>
                <a:lnTo>
                  <a:pt x="1129" y="2501"/>
                </a:lnTo>
                <a:lnTo>
                  <a:pt x="1129" y="2490"/>
                </a:lnTo>
                <a:lnTo>
                  <a:pt x="1129" y="2484"/>
                </a:lnTo>
                <a:cubicBezTo>
                  <a:pt x="1129" y="2486"/>
                  <a:pt x="1129" y="2486"/>
                  <a:pt x="1130" y="2486"/>
                </a:cubicBezTo>
                <a:cubicBezTo>
                  <a:pt x="1132" y="2486"/>
                  <a:pt x="1137" y="2483"/>
                  <a:pt x="1139" y="2483"/>
                </a:cubicBezTo>
                <a:cubicBezTo>
                  <a:pt x="1140" y="2483"/>
                  <a:pt x="1140" y="2483"/>
                  <a:pt x="1140" y="2484"/>
                </a:cubicBezTo>
                <a:cubicBezTo>
                  <a:pt x="1140" y="2479"/>
                  <a:pt x="1140" y="2479"/>
                  <a:pt x="1146" y="2473"/>
                </a:cubicBezTo>
                <a:lnTo>
                  <a:pt x="1140" y="2473"/>
                </a:lnTo>
                <a:cubicBezTo>
                  <a:pt x="1142" y="2467"/>
                  <a:pt x="1144" y="2465"/>
                  <a:pt x="1144" y="2465"/>
                </a:cubicBezTo>
                <a:cubicBezTo>
                  <a:pt x="1145" y="2465"/>
                  <a:pt x="1145" y="2466"/>
                  <a:pt x="1145" y="2466"/>
                </a:cubicBezTo>
                <a:cubicBezTo>
                  <a:pt x="1146" y="2466"/>
                  <a:pt x="1146" y="2466"/>
                  <a:pt x="1146" y="2462"/>
                </a:cubicBezTo>
                <a:lnTo>
                  <a:pt x="1140" y="2462"/>
                </a:lnTo>
                <a:cubicBezTo>
                  <a:pt x="1151" y="2457"/>
                  <a:pt x="1146" y="2446"/>
                  <a:pt x="1157" y="2435"/>
                </a:cubicBezTo>
                <a:lnTo>
                  <a:pt x="1157" y="2446"/>
                </a:lnTo>
                <a:cubicBezTo>
                  <a:pt x="1168" y="2435"/>
                  <a:pt x="1173" y="2424"/>
                  <a:pt x="1173" y="2407"/>
                </a:cubicBezTo>
                <a:cubicBezTo>
                  <a:pt x="1179" y="2407"/>
                  <a:pt x="1179" y="2407"/>
                  <a:pt x="1184" y="2401"/>
                </a:cubicBezTo>
                <a:cubicBezTo>
                  <a:pt x="1195" y="2396"/>
                  <a:pt x="1195" y="2396"/>
                  <a:pt x="1184" y="2390"/>
                </a:cubicBezTo>
                <a:cubicBezTo>
                  <a:pt x="1193" y="2381"/>
                  <a:pt x="1195" y="2372"/>
                  <a:pt x="1198" y="2372"/>
                </a:cubicBezTo>
                <a:cubicBezTo>
                  <a:pt x="1199" y="2372"/>
                  <a:pt x="1200" y="2373"/>
                  <a:pt x="1201" y="2374"/>
                </a:cubicBezTo>
                <a:lnTo>
                  <a:pt x="1206" y="2368"/>
                </a:lnTo>
                <a:lnTo>
                  <a:pt x="1201" y="2368"/>
                </a:lnTo>
                <a:cubicBezTo>
                  <a:pt x="1218" y="2363"/>
                  <a:pt x="1206" y="2346"/>
                  <a:pt x="1223" y="2341"/>
                </a:cubicBezTo>
                <a:lnTo>
                  <a:pt x="1223" y="2335"/>
                </a:lnTo>
                <a:lnTo>
                  <a:pt x="1229" y="2341"/>
                </a:lnTo>
                <a:lnTo>
                  <a:pt x="1240" y="2318"/>
                </a:lnTo>
                <a:lnTo>
                  <a:pt x="1234" y="2318"/>
                </a:lnTo>
                <a:cubicBezTo>
                  <a:pt x="1234" y="2313"/>
                  <a:pt x="1234" y="2313"/>
                  <a:pt x="1240" y="2307"/>
                </a:cubicBezTo>
                <a:cubicBezTo>
                  <a:pt x="1240" y="2310"/>
                  <a:pt x="1240" y="2310"/>
                  <a:pt x="1241" y="2310"/>
                </a:cubicBezTo>
                <a:cubicBezTo>
                  <a:pt x="1244" y="2310"/>
                  <a:pt x="1251" y="2296"/>
                  <a:pt x="1251" y="2296"/>
                </a:cubicBezTo>
                <a:cubicBezTo>
                  <a:pt x="1256" y="2291"/>
                  <a:pt x="1256" y="2296"/>
                  <a:pt x="1262" y="2285"/>
                </a:cubicBezTo>
                <a:cubicBezTo>
                  <a:pt x="1262" y="2280"/>
                  <a:pt x="1267" y="2269"/>
                  <a:pt x="1278" y="2263"/>
                </a:cubicBezTo>
                <a:lnTo>
                  <a:pt x="1284" y="2263"/>
                </a:lnTo>
                <a:cubicBezTo>
                  <a:pt x="1295" y="2390"/>
                  <a:pt x="1317" y="2529"/>
                  <a:pt x="1339" y="2617"/>
                </a:cubicBezTo>
                <a:cubicBezTo>
                  <a:pt x="1323" y="2623"/>
                  <a:pt x="1312" y="2639"/>
                  <a:pt x="1295" y="2656"/>
                </a:cubicBezTo>
                <a:cubicBezTo>
                  <a:pt x="1267" y="2695"/>
                  <a:pt x="1278" y="2750"/>
                  <a:pt x="1295" y="2761"/>
                </a:cubicBezTo>
                <a:lnTo>
                  <a:pt x="1312" y="2761"/>
                </a:lnTo>
                <a:cubicBezTo>
                  <a:pt x="1312" y="2761"/>
                  <a:pt x="1306" y="2767"/>
                  <a:pt x="1312" y="2767"/>
                </a:cubicBezTo>
                <a:lnTo>
                  <a:pt x="1323" y="2767"/>
                </a:lnTo>
                <a:cubicBezTo>
                  <a:pt x="1323" y="2767"/>
                  <a:pt x="1312" y="2767"/>
                  <a:pt x="1317" y="2761"/>
                </a:cubicBezTo>
                <a:lnTo>
                  <a:pt x="1334" y="2761"/>
                </a:lnTo>
                <a:cubicBezTo>
                  <a:pt x="1339" y="2761"/>
                  <a:pt x="1323" y="2761"/>
                  <a:pt x="1339" y="2756"/>
                </a:cubicBezTo>
                <a:lnTo>
                  <a:pt x="1339" y="2778"/>
                </a:lnTo>
                <a:cubicBezTo>
                  <a:pt x="1339" y="2783"/>
                  <a:pt x="1339" y="2789"/>
                  <a:pt x="1345" y="2794"/>
                </a:cubicBezTo>
                <a:lnTo>
                  <a:pt x="1339" y="2794"/>
                </a:lnTo>
                <a:cubicBezTo>
                  <a:pt x="1339" y="2794"/>
                  <a:pt x="1350" y="2794"/>
                  <a:pt x="1339" y="2805"/>
                </a:cubicBezTo>
                <a:cubicBezTo>
                  <a:pt x="1345" y="2805"/>
                  <a:pt x="1345" y="2805"/>
                  <a:pt x="1345" y="2811"/>
                </a:cubicBezTo>
                <a:cubicBezTo>
                  <a:pt x="1339" y="2811"/>
                  <a:pt x="1339" y="2816"/>
                  <a:pt x="1339" y="2816"/>
                </a:cubicBezTo>
                <a:lnTo>
                  <a:pt x="1345" y="2816"/>
                </a:lnTo>
                <a:lnTo>
                  <a:pt x="1339" y="2822"/>
                </a:lnTo>
                <a:lnTo>
                  <a:pt x="1345" y="2822"/>
                </a:lnTo>
                <a:lnTo>
                  <a:pt x="1339" y="2833"/>
                </a:lnTo>
                <a:lnTo>
                  <a:pt x="1350" y="2833"/>
                </a:lnTo>
                <a:lnTo>
                  <a:pt x="1350" y="2839"/>
                </a:lnTo>
                <a:cubicBezTo>
                  <a:pt x="1361" y="2839"/>
                  <a:pt x="1345" y="2844"/>
                  <a:pt x="1350" y="2844"/>
                </a:cubicBezTo>
                <a:cubicBezTo>
                  <a:pt x="1350" y="2847"/>
                  <a:pt x="1353" y="2847"/>
                  <a:pt x="1356" y="2847"/>
                </a:cubicBezTo>
                <a:cubicBezTo>
                  <a:pt x="1359" y="2847"/>
                  <a:pt x="1361" y="2847"/>
                  <a:pt x="1361" y="2850"/>
                </a:cubicBezTo>
                <a:lnTo>
                  <a:pt x="1350" y="2850"/>
                </a:lnTo>
                <a:cubicBezTo>
                  <a:pt x="1350" y="2850"/>
                  <a:pt x="1355" y="2855"/>
                  <a:pt x="1359" y="2855"/>
                </a:cubicBezTo>
                <a:cubicBezTo>
                  <a:pt x="1360" y="2855"/>
                  <a:pt x="1361" y="2853"/>
                  <a:pt x="1361" y="2850"/>
                </a:cubicBezTo>
                <a:lnTo>
                  <a:pt x="1361" y="2850"/>
                </a:lnTo>
                <a:cubicBezTo>
                  <a:pt x="1361" y="2861"/>
                  <a:pt x="1350" y="2861"/>
                  <a:pt x="1350" y="2861"/>
                </a:cubicBezTo>
                <a:lnTo>
                  <a:pt x="1361" y="2861"/>
                </a:lnTo>
                <a:cubicBezTo>
                  <a:pt x="1361" y="2861"/>
                  <a:pt x="1367" y="2861"/>
                  <a:pt x="1361" y="2866"/>
                </a:cubicBezTo>
                <a:lnTo>
                  <a:pt x="1367" y="2866"/>
                </a:lnTo>
                <a:cubicBezTo>
                  <a:pt x="1367" y="2869"/>
                  <a:pt x="1368" y="2869"/>
                  <a:pt x="1370" y="2869"/>
                </a:cubicBezTo>
                <a:cubicBezTo>
                  <a:pt x="1371" y="2869"/>
                  <a:pt x="1372" y="2869"/>
                  <a:pt x="1372" y="2872"/>
                </a:cubicBezTo>
                <a:lnTo>
                  <a:pt x="1372" y="2877"/>
                </a:lnTo>
                <a:lnTo>
                  <a:pt x="1378" y="2888"/>
                </a:lnTo>
                <a:lnTo>
                  <a:pt x="1389" y="2888"/>
                </a:lnTo>
                <a:cubicBezTo>
                  <a:pt x="1384" y="2891"/>
                  <a:pt x="1384" y="2891"/>
                  <a:pt x="1385" y="2891"/>
                </a:cubicBezTo>
                <a:cubicBezTo>
                  <a:pt x="1386" y="2891"/>
                  <a:pt x="1389" y="2891"/>
                  <a:pt x="1389" y="2894"/>
                </a:cubicBezTo>
                <a:lnTo>
                  <a:pt x="1395" y="2894"/>
                </a:lnTo>
                <a:lnTo>
                  <a:pt x="1395" y="2899"/>
                </a:lnTo>
                <a:cubicBezTo>
                  <a:pt x="1395" y="2899"/>
                  <a:pt x="1395" y="2894"/>
                  <a:pt x="1400" y="2894"/>
                </a:cubicBezTo>
                <a:lnTo>
                  <a:pt x="1406" y="2894"/>
                </a:lnTo>
                <a:lnTo>
                  <a:pt x="1406" y="2899"/>
                </a:lnTo>
                <a:lnTo>
                  <a:pt x="1417" y="2899"/>
                </a:lnTo>
                <a:lnTo>
                  <a:pt x="1417" y="2905"/>
                </a:lnTo>
                <a:lnTo>
                  <a:pt x="1422" y="2905"/>
                </a:lnTo>
                <a:cubicBezTo>
                  <a:pt x="1426" y="2905"/>
                  <a:pt x="1427" y="2910"/>
                  <a:pt x="1428" y="2910"/>
                </a:cubicBezTo>
                <a:cubicBezTo>
                  <a:pt x="1428" y="2910"/>
                  <a:pt x="1428" y="2909"/>
                  <a:pt x="1428" y="2905"/>
                </a:cubicBezTo>
                <a:cubicBezTo>
                  <a:pt x="1429" y="2904"/>
                  <a:pt x="1429" y="2904"/>
                  <a:pt x="1430" y="2904"/>
                </a:cubicBezTo>
                <a:cubicBezTo>
                  <a:pt x="1431" y="2904"/>
                  <a:pt x="1430" y="2909"/>
                  <a:pt x="1431" y="2909"/>
                </a:cubicBezTo>
                <a:cubicBezTo>
                  <a:pt x="1431" y="2909"/>
                  <a:pt x="1432" y="2908"/>
                  <a:pt x="1433" y="2905"/>
                </a:cubicBezTo>
                <a:lnTo>
                  <a:pt x="1433" y="2916"/>
                </a:lnTo>
                <a:lnTo>
                  <a:pt x="1433" y="2922"/>
                </a:lnTo>
                <a:cubicBezTo>
                  <a:pt x="1433" y="2924"/>
                  <a:pt x="1436" y="2924"/>
                  <a:pt x="1439" y="2924"/>
                </a:cubicBezTo>
                <a:cubicBezTo>
                  <a:pt x="1442" y="2924"/>
                  <a:pt x="1444" y="2924"/>
                  <a:pt x="1444" y="2927"/>
                </a:cubicBezTo>
                <a:lnTo>
                  <a:pt x="1444" y="2922"/>
                </a:lnTo>
                <a:cubicBezTo>
                  <a:pt x="1446" y="2917"/>
                  <a:pt x="1448" y="2915"/>
                  <a:pt x="1449" y="2915"/>
                </a:cubicBezTo>
                <a:cubicBezTo>
                  <a:pt x="1452" y="2915"/>
                  <a:pt x="1456" y="2922"/>
                  <a:pt x="1459" y="2922"/>
                </a:cubicBezTo>
                <a:cubicBezTo>
                  <a:pt x="1460" y="2922"/>
                  <a:pt x="1460" y="2922"/>
                  <a:pt x="1461" y="2922"/>
                </a:cubicBezTo>
                <a:lnTo>
                  <a:pt x="1461" y="2927"/>
                </a:lnTo>
                <a:cubicBezTo>
                  <a:pt x="1461" y="2927"/>
                  <a:pt x="1461" y="2922"/>
                  <a:pt x="1472" y="2922"/>
                </a:cubicBezTo>
                <a:lnTo>
                  <a:pt x="1472" y="2927"/>
                </a:lnTo>
                <a:cubicBezTo>
                  <a:pt x="1478" y="2927"/>
                  <a:pt x="1478" y="2922"/>
                  <a:pt x="1483" y="2922"/>
                </a:cubicBezTo>
                <a:lnTo>
                  <a:pt x="1489" y="2922"/>
                </a:lnTo>
                <a:lnTo>
                  <a:pt x="1489" y="2927"/>
                </a:lnTo>
                <a:cubicBezTo>
                  <a:pt x="1489" y="2927"/>
                  <a:pt x="1494" y="2925"/>
                  <a:pt x="1497" y="2925"/>
                </a:cubicBezTo>
                <a:cubicBezTo>
                  <a:pt x="1499" y="2925"/>
                  <a:pt x="1500" y="2925"/>
                  <a:pt x="1500" y="2927"/>
                </a:cubicBezTo>
                <a:lnTo>
                  <a:pt x="1500" y="2922"/>
                </a:lnTo>
                <a:cubicBezTo>
                  <a:pt x="1501" y="2923"/>
                  <a:pt x="1502" y="2923"/>
                  <a:pt x="1503" y="2923"/>
                </a:cubicBezTo>
                <a:cubicBezTo>
                  <a:pt x="1505" y="2923"/>
                  <a:pt x="1505" y="2920"/>
                  <a:pt x="1505" y="2920"/>
                </a:cubicBezTo>
                <a:cubicBezTo>
                  <a:pt x="1505" y="2920"/>
                  <a:pt x="1505" y="2920"/>
                  <a:pt x="1505" y="2922"/>
                </a:cubicBezTo>
                <a:lnTo>
                  <a:pt x="1505" y="2916"/>
                </a:lnTo>
                <a:lnTo>
                  <a:pt x="1511" y="2905"/>
                </a:lnTo>
                <a:cubicBezTo>
                  <a:pt x="1512" y="2908"/>
                  <a:pt x="1513" y="2909"/>
                  <a:pt x="1514" y="2909"/>
                </a:cubicBezTo>
                <a:cubicBezTo>
                  <a:pt x="1515" y="2909"/>
                  <a:pt x="1516" y="2906"/>
                  <a:pt x="1516" y="2905"/>
                </a:cubicBezTo>
                <a:lnTo>
                  <a:pt x="1516" y="2905"/>
                </a:lnTo>
                <a:cubicBezTo>
                  <a:pt x="1516" y="2905"/>
                  <a:pt x="1516" y="2905"/>
                  <a:pt x="1516" y="2905"/>
                </a:cubicBezTo>
                <a:cubicBezTo>
                  <a:pt x="1516" y="2904"/>
                  <a:pt x="1516" y="2904"/>
                  <a:pt x="1516" y="2904"/>
                </a:cubicBezTo>
                <a:cubicBezTo>
                  <a:pt x="1516" y="2904"/>
                  <a:pt x="1516" y="2904"/>
                  <a:pt x="1516" y="2905"/>
                </a:cubicBezTo>
                <a:lnTo>
                  <a:pt x="1516" y="2905"/>
                </a:lnTo>
                <a:cubicBezTo>
                  <a:pt x="1515" y="2905"/>
                  <a:pt x="1511" y="2904"/>
                  <a:pt x="1516" y="2899"/>
                </a:cubicBezTo>
                <a:lnTo>
                  <a:pt x="1533" y="2899"/>
                </a:lnTo>
                <a:cubicBezTo>
                  <a:pt x="1533" y="2898"/>
                  <a:pt x="1534" y="2898"/>
                  <a:pt x="1534" y="2898"/>
                </a:cubicBezTo>
                <a:cubicBezTo>
                  <a:pt x="1536" y="2898"/>
                  <a:pt x="1539" y="2899"/>
                  <a:pt x="1541" y="2899"/>
                </a:cubicBezTo>
                <a:cubicBezTo>
                  <a:pt x="1543" y="2899"/>
                  <a:pt x="1544" y="2898"/>
                  <a:pt x="1544" y="2894"/>
                </a:cubicBezTo>
                <a:lnTo>
                  <a:pt x="1544" y="2888"/>
                </a:lnTo>
                <a:cubicBezTo>
                  <a:pt x="1544" y="2888"/>
                  <a:pt x="1555" y="2877"/>
                  <a:pt x="1555" y="2872"/>
                </a:cubicBezTo>
                <a:cubicBezTo>
                  <a:pt x="1555" y="2869"/>
                  <a:pt x="1556" y="2869"/>
                  <a:pt x="1558" y="2869"/>
                </a:cubicBezTo>
                <a:cubicBezTo>
                  <a:pt x="1559" y="2869"/>
                  <a:pt x="1561" y="2869"/>
                  <a:pt x="1561" y="2866"/>
                </a:cubicBezTo>
                <a:cubicBezTo>
                  <a:pt x="1561" y="2863"/>
                  <a:pt x="1562" y="2863"/>
                  <a:pt x="1563" y="2863"/>
                </a:cubicBezTo>
                <a:cubicBezTo>
                  <a:pt x="1565" y="2863"/>
                  <a:pt x="1566" y="2863"/>
                  <a:pt x="1566" y="2861"/>
                </a:cubicBezTo>
                <a:cubicBezTo>
                  <a:pt x="1566" y="2861"/>
                  <a:pt x="1566" y="2850"/>
                  <a:pt x="1561" y="2850"/>
                </a:cubicBezTo>
                <a:lnTo>
                  <a:pt x="1566" y="2850"/>
                </a:lnTo>
                <a:lnTo>
                  <a:pt x="1566" y="2844"/>
                </a:lnTo>
                <a:lnTo>
                  <a:pt x="1566" y="2839"/>
                </a:lnTo>
                <a:cubicBezTo>
                  <a:pt x="1566" y="2836"/>
                  <a:pt x="1568" y="2836"/>
                  <a:pt x="1568" y="2836"/>
                </a:cubicBezTo>
                <a:cubicBezTo>
                  <a:pt x="1569" y="2836"/>
                  <a:pt x="1569" y="2836"/>
                  <a:pt x="1566" y="2833"/>
                </a:cubicBezTo>
                <a:cubicBezTo>
                  <a:pt x="1566" y="2833"/>
                  <a:pt x="1566" y="2828"/>
                  <a:pt x="1568" y="2828"/>
                </a:cubicBezTo>
                <a:cubicBezTo>
                  <a:pt x="1569" y="2828"/>
                  <a:pt x="1570" y="2829"/>
                  <a:pt x="1572" y="2833"/>
                </a:cubicBezTo>
                <a:lnTo>
                  <a:pt x="1572" y="2816"/>
                </a:lnTo>
                <a:cubicBezTo>
                  <a:pt x="1572" y="2811"/>
                  <a:pt x="1588" y="2805"/>
                  <a:pt x="1588" y="2794"/>
                </a:cubicBezTo>
                <a:cubicBezTo>
                  <a:pt x="1588" y="2789"/>
                  <a:pt x="1594" y="2778"/>
                  <a:pt x="1594" y="2767"/>
                </a:cubicBezTo>
                <a:lnTo>
                  <a:pt x="1588" y="2761"/>
                </a:lnTo>
                <a:cubicBezTo>
                  <a:pt x="1588" y="2756"/>
                  <a:pt x="1583" y="2750"/>
                  <a:pt x="1583" y="2739"/>
                </a:cubicBezTo>
                <a:lnTo>
                  <a:pt x="1588" y="2739"/>
                </a:lnTo>
                <a:cubicBezTo>
                  <a:pt x="1583" y="2739"/>
                  <a:pt x="1588" y="2733"/>
                  <a:pt x="1588" y="2733"/>
                </a:cubicBezTo>
                <a:cubicBezTo>
                  <a:pt x="1583" y="2733"/>
                  <a:pt x="1588" y="2728"/>
                  <a:pt x="1588" y="2728"/>
                </a:cubicBezTo>
                <a:lnTo>
                  <a:pt x="1588" y="2711"/>
                </a:lnTo>
                <a:lnTo>
                  <a:pt x="1583" y="2711"/>
                </a:lnTo>
                <a:cubicBezTo>
                  <a:pt x="1588" y="2711"/>
                  <a:pt x="1588" y="2711"/>
                  <a:pt x="1588" y="2706"/>
                </a:cubicBezTo>
                <a:lnTo>
                  <a:pt x="1583" y="2706"/>
                </a:lnTo>
                <a:cubicBezTo>
                  <a:pt x="1583" y="2706"/>
                  <a:pt x="1572" y="2706"/>
                  <a:pt x="1572" y="2700"/>
                </a:cubicBezTo>
                <a:lnTo>
                  <a:pt x="1572" y="2695"/>
                </a:lnTo>
                <a:lnTo>
                  <a:pt x="1566" y="2695"/>
                </a:lnTo>
                <a:lnTo>
                  <a:pt x="1566" y="2684"/>
                </a:lnTo>
                <a:cubicBezTo>
                  <a:pt x="1562" y="2684"/>
                  <a:pt x="1561" y="2680"/>
                  <a:pt x="1563" y="2679"/>
                </a:cubicBezTo>
                <a:lnTo>
                  <a:pt x="1563" y="2679"/>
                </a:lnTo>
                <a:cubicBezTo>
                  <a:pt x="1563" y="2679"/>
                  <a:pt x="1564" y="2680"/>
                  <a:pt x="1564" y="2680"/>
                </a:cubicBezTo>
                <a:cubicBezTo>
                  <a:pt x="1564" y="2680"/>
                  <a:pt x="1565" y="2679"/>
                  <a:pt x="1566" y="2678"/>
                </a:cubicBezTo>
                <a:cubicBezTo>
                  <a:pt x="1565" y="2678"/>
                  <a:pt x="1564" y="2678"/>
                  <a:pt x="1563" y="2679"/>
                </a:cubicBezTo>
                <a:lnTo>
                  <a:pt x="1563" y="2679"/>
                </a:lnTo>
                <a:cubicBezTo>
                  <a:pt x="1563" y="2677"/>
                  <a:pt x="1564" y="2673"/>
                  <a:pt x="1561" y="2673"/>
                </a:cubicBezTo>
                <a:lnTo>
                  <a:pt x="1561" y="2667"/>
                </a:lnTo>
                <a:cubicBezTo>
                  <a:pt x="1561" y="2667"/>
                  <a:pt x="1558" y="2669"/>
                  <a:pt x="1557" y="2669"/>
                </a:cubicBezTo>
                <a:cubicBezTo>
                  <a:pt x="1556" y="2669"/>
                  <a:pt x="1555" y="2669"/>
                  <a:pt x="1555" y="2667"/>
                </a:cubicBezTo>
                <a:cubicBezTo>
                  <a:pt x="1555" y="2650"/>
                  <a:pt x="1539" y="2645"/>
                  <a:pt x="1533" y="2628"/>
                </a:cubicBezTo>
                <a:cubicBezTo>
                  <a:pt x="1527" y="2628"/>
                  <a:pt x="1516" y="2628"/>
                  <a:pt x="1511" y="2623"/>
                </a:cubicBezTo>
                <a:lnTo>
                  <a:pt x="1505" y="2617"/>
                </a:lnTo>
                <a:lnTo>
                  <a:pt x="1505" y="2623"/>
                </a:lnTo>
                <a:lnTo>
                  <a:pt x="1500" y="2623"/>
                </a:lnTo>
                <a:cubicBezTo>
                  <a:pt x="1489" y="2617"/>
                  <a:pt x="1483" y="2612"/>
                  <a:pt x="1478" y="2612"/>
                </a:cubicBezTo>
                <a:cubicBezTo>
                  <a:pt x="1477" y="2612"/>
                  <a:pt x="1476" y="2613"/>
                  <a:pt x="1476" y="2613"/>
                </a:cubicBezTo>
                <a:cubicBezTo>
                  <a:pt x="1473" y="2613"/>
                  <a:pt x="1477" y="2601"/>
                  <a:pt x="1472" y="2601"/>
                </a:cubicBezTo>
                <a:cubicBezTo>
                  <a:pt x="1461" y="2601"/>
                  <a:pt x="1461" y="2601"/>
                  <a:pt x="1455" y="2612"/>
                </a:cubicBezTo>
                <a:lnTo>
                  <a:pt x="1455" y="2601"/>
                </a:lnTo>
                <a:lnTo>
                  <a:pt x="1461" y="2601"/>
                </a:lnTo>
                <a:cubicBezTo>
                  <a:pt x="1461" y="2595"/>
                  <a:pt x="1450" y="2567"/>
                  <a:pt x="1461" y="2567"/>
                </a:cubicBezTo>
                <a:cubicBezTo>
                  <a:pt x="1455" y="2545"/>
                  <a:pt x="1455" y="2540"/>
                  <a:pt x="1450" y="2518"/>
                </a:cubicBezTo>
                <a:lnTo>
                  <a:pt x="1450" y="2518"/>
                </a:lnTo>
                <a:cubicBezTo>
                  <a:pt x="1451" y="2523"/>
                  <a:pt x="1452" y="2525"/>
                  <a:pt x="1453" y="2525"/>
                </a:cubicBezTo>
                <a:cubicBezTo>
                  <a:pt x="1455" y="2525"/>
                  <a:pt x="1455" y="2518"/>
                  <a:pt x="1455" y="2515"/>
                </a:cubicBezTo>
                <a:lnTo>
                  <a:pt x="1455" y="2515"/>
                </a:lnTo>
                <a:cubicBezTo>
                  <a:pt x="1455" y="2515"/>
                  <a:pt x="1455" y="2516"/>
                  <a:pt x="1455" y="2518"/>
                </a:cubicBezTo>
                <a:cubicBezTo>
                  <a:pt x="1455" y="2515"/>
                  <a:pt x="1455" y="2513"/>
                  <a:pt x="1455" y="2513"/>
                </a:cubicBezTo>
                <a:cubicBezTo>
                  <a:pt x="1455" y="2513"/>
                  <a:pt x="1455" y="2514"/>
                  <a:pt x="1455" y="2515"/>
                </a:cubicBezTo>
                <a:lnTo>
                  <a:pt x="1455" y="2515"/>
                </a:lnTo>
                <a:cubicBezTo>
                  <a:pt x="1454" y="2506"/>
                  <a:pt x="1450" y="2506"/>
                  <a:pt x="1450" y="2501"/>
                </a:cubicBezTo>
                <a:cubicBezTo>
                  <a:pt x="1450" y="2495"/>
                  <a:pt x="1451" y="2493"/>
                  <a:pt x="1453" y="2493"/>
                </a:cubicBezTo>
                <a:cubicBezTo>
                  <a:pt x="1455" y="2493"/>
                  <a:pt x="1458" y="2495"/>
                  <a:pt x="1461" y="2501"/>
                </a:cubicBezTo>
                <a:lnTo>
                  <a:pt x="1455" y="2490"/>
                </a:lnTo>
                <a:lnTo>
                  <a:pt x="1450" y="2484"/>
                </a:lnTo>
                <a:cubicBezTo>
                  <a:pt x="1450" y="2479"/>
                  <a:pt x="1455" y="2484"/>
                  <a:pt x="1455" y="2473"/>
                </a:cubicBezTo>
                <a:lnTo>
                  <a:pt x="1450" y="2473"/>
                </a:lnTo>
                <a:lnTo>
                  <a:pt x="1450" y="2462"/>
                </a:lnTo>
                <a:cubicBezTo>
                  <a:pt x="1450" y="2462"/>
                  <a:pt x="1444" y="2462"/>
                  <a:pt x="1444" y="2457"/>
                </a:cubicBezTo>
                <a:lnTo>
                  <a:pt x="1444" y="2451"/>
                </a:lnTo>
                <a:cubicBezTo>
                  <a:pt x="1446" y="2452"/>
                  <a:pt x="1446" y="2453"/>
                  <a:pt x="1447" y="2453"/>
                </a:cubicBezTo>
                <a:cubicBezTo>
                  <a:pt x="1448" y="2453"/>
                  <a:pt x="1446" y="2446"/>
                  <a:pt x="1450" y="2446"/>
                </a:cubicBezTo>
                <a:lnTo>
                  <a:pt x="1450" y="2424"/>
                </a:lnTo>
                <a:cubicBezTo>
                  <a:pt x="1448" y="2415"/>
                  <a:pt x="1448" y="2413"/>
                  <a:pt x="1450" y="2413"/>
                </a:cubicBezTo>
                <a:cubicBezTo>
                  <a:pt x="1450" y="2413"/>
                  <a:pt x="1452" y="2414"/>
                  <a:pt x="1453" y="2414"/>
                </a:cubicBezTo>
                <a:cubicBezTo>
                  <a:pt x="1454" y="2414"/>
                  <a:pt x="1455" y="2412"/>
                  <a:pt x="1455" y="2407"/>
                </a:cubicBezTo>
                <a:lnTo>
                  <a:pt x="1450" y="2407"/>
                </a:lnTo>
                <a:cubicBezTo>
                  <a:pt x="1455" y="2390"/>
                  <a:pt x="1444" y="2374"/>
                  <a:pt x="1444" y="2363"/>
                </a:cubicBezTo>
                <a:lnTo>
                  <a:pt x="1444" y="2363"/>
                </a:lnTo>
                <a:cubicBezTo>
                  <a:pt x="1444" y="2368"/>
                  <a:pt x="1450" y="2368"/>
                  <a:pt x="1450" y="2368"/>
                </a:cubicBezTo>
                <a:cubicBezTo>
                  <a:pt x="1450" y="2352"/>
                  <a:pt x="1444" y="2335"/>
                  <a:pt x="1433" y="2318"/>
                </a:cubicBezTo>
                <a:cubicBezTo>
                  <a:pt x="1444" y="2313"/>
                  <a:pt x="1444" y="2313"/>
                  <a:pt x="1444" y="2296"/>
                </a:cubicBezTo>
                <a:cubicBezTo>
                  <a:pt x="1444" y="2291"/>
                  <a:pt x="1444" y="2285"/>
                  <a:pt x="1433" y="2285"/>
                </a:cubicBezTo>
                <a:cubicBezTo>
                  <a:pt x="1433" y="2280"/>
                  <a:pt x="1428" y="2258"/>
                  <a:pt x="1433" y="2258"/>
                </a:cubicBezTo>
                <a:cubicBezTo>
                  <a:pt x="1429" y="2258"/>
                  <a:pt x="1432" y="2254"/>
                  <a:pt x="1430" y="2247"/>
                </a:cubicBezTo>
                <a:lnTo>
                  <a:pt x="1430" y="2247"/>
                </a:lnTo>
                <a:cubicBezTo>
                  <a:pt x="1435" y="2253"/>
                  <a:pt x="1446" y="2254"/>
                  <a:pt x="1450" y="2263"/>
                </a:cubicBezTo>
                <a:cubicBezTo>
                  <a:pt x="1450" y="2263"/>
                  <a:pt x="1448" y="2261"/>
                  <a:pt x="1446" y="2261"/>
                </a:cubicBezTo>
                <a:cubicBezTo>
                  <a:pt x="1445" y="2261"/>
                  <a:pt x="1444" y="2261"/>
                  <a:pt x="1444" y="2263"/>
                </a:cubicBezTo>
                <a:cubicBezTo>
                  <a:pt x="1444" y="2269"/>
                  <a:pt x="1450" y="2269"/>
                  <a:pt x="1455" y="2269"/>
                </a:cubicBezTo>
                <a:lnTo>
                  <a:pt x="1478" y="2285"/>
                </a:lnTo>
                <a:cubicBezTo>
                  <a:pt x="1478" y="2291"/>
                  <a:pt x="1489" y="2296"/>
                  <a:pt x="1489" y="2296"/>
                </a:cubicBezTo>
                <a:cubicBezTo>
                  <a:pt x="1492" y="2299"/>
                  <a:pt x="1493" y="2300"/>
                  <a:pt x="1494" y="2300"/>
                </a:cubicBezTo>
                <a:cubicBezTo>
                  <a:pt x="1495" y="2300"/>
                  <a:pt x="1493" y="2295"/>
                  <a:pt x="1496" y="2295"/>
                </a:cubicBezTo>
                <a:cubicBezTo>
                  <a:pt x="1497" y="2295"/>
                  <a:pt x="1498" y="2295"/>
                  <a:pt x="1500" y="2296"/>
                </a:cubicBezTo>
                <a:cubicBezTo>
                  <a:pt x="1500" y="2307"/>
                  <a:pt x="1505" y="2307"/>
                  <a:pt x="1505" y="2307"/>
                </a:cubicBezTo>
                <a:lnTo>
                  <a:pt x="1511" y="2313"/>
                </a:lnTo>
                <a:lnTo>
                  <a:pt x="1505" y="2313"/>
                </a:lnTo>
                <a:cubicBezTo>
                  <a:pt x="1508" y="2316"/>
                  <a:pt x="1511" y="2317"/>
                  <a:pt x="1513" y="2317"/>
                </a:cubicBezTo>
                <a:cubicBezTo>
                  <a:pt x="1515" y="2317"/>
                  <a:pt x="1516" y="2316"/>
                  <a:pt x="1516" y="2313"/>
                </a:cubicBezTo>
                <a:cubicBezTo>
                  <a:pt x="1516" y="2318"/>
                  <a:pt x="1527" y="2324"/>
                  <a:pt x="1527" y="2324"/>
                </a:cubicBezTo>
                <a:cubicBezTo>
                  <a:pt x="1539" y="2341"/>
                  <a:pt x="1539" y="2352"/>
                  <a:pt x="1555" y="2363"/>
                </a:cubicBezTo>
                <a:lnTo>
                  <a:pt x="1561" y="2368"/>
                </a:lnTo>
                <a:lnTo>
                  <a:pt x="1555" y="2368"/>
                </a:lnTo>
                <a:lnTo>
                  <a:pt x="1566" y="2374"/>
                </a:lnTo>
                <a:cubicBezTo>
                  <a:pt x="1572" y="2379"/>
                  <a:pt x="1588" y="2396"/>
                  <a:pt x="1599" y="2401"/>
                </a:cubicBezTo>
                <a:cubicBezTo>
                  <a:pt x="1616" y="2407"/>
                  <a:pt x="1610" y="2418"/>
                  <a:pt x="1622" y="2424"/>
                </a:cubicBezTo>
                <a:lnTo>
                  <a:pt x="1627" y="2429"/>
                </a:lnTo>
                <a:cubicBezTo>
                  <a:pt x="1637" y="2429"/>
                  <a:pt x="1642" y="2447"/>
                  <a:pt x="1643" y="2447"/>
                </a:cubicBezTo>
                <a:cubicBezTo>
                  <a:pt x="1644" y="2447"/>
                  <a:pt x="1644" y="2446"/>
                  <a:pt x="1644" y="2446"/>
                </a:cubicBezTo>
                <a:cubicBezTo>
                  <a:pt x="1649" y="2446"/>
                  <a:pt x="1655" y="2451"/>
                  <a:pt x="1655" y="2451"/>
                </a:cubicBezTo>
                <a:cubicBezTo>
                  <a:pt x="1666" y="2457"/>
                  <a:pt x="1655" y="2457"/>
                  <a:pt x="1666" y="2457"/>
                </a:cubicBezTo>
                <a:lnTo>
                  <a:pt x="1677" y="2473"/>
                </a:lnTo>
                <a:cubicBezTo>
                  <a:pt x="1682" y="2473"/>
                  <a:pt x="1682" y="2479"/>
                  <a:pt x="1693" y="2479"/>
                </a:cubicBezTo>
                <a:cubicBezTo>
                  <a:pt x="1705" y="2484"/>
                  <a:pt x="1699" y="2490"/>
                  <a:pt x="1710" y="2490"/>
                </a:cubicBezTo>
                <a:cubicBezTo>
                  <a:pt x="1710" y="2501"/>
                  <a:pt x="1721" y="2501"/>
                  <a:pt x="1721" y="2507"/>
                </a:cubicBezTo>
                <a:cubicBezTo>
                  <a:pt x="1732" y="2512"/>
                  <a:pt x="1738" y="2518"/>
                  <a:pt x="1754" y="2534"/>
                </a:cubicBezTo>
                <a:cubicBezTo>
                  <a:pt x="1749" y="2540"/>
                  <a:pt x="1754" y="2534"/>
                  <a:pt x="1760" y="2545"/>
                </a:cubicBezTo>
                <a:cubicBezTo>
                  <a:pt x="1776" y="2562"/>
                  <a:pt x="1788" y="2584"/>
                  <a:pt x="1804" y="2601"/>
                </a:cubicBezTo>
                <a:lnTo>
                  <a:pt x="1810" y="2601"/>
                </a:lnTo>
                <a:lnTo>
                  <a:pt x="1821" y="2617"/>
                </a:lnTo>
                <a:lnTo>
                  <a:pt x="1859" y="2656"/>
                </a:lnTo>
                <a:lnTo>
                  <a:pt x="1904" y="2617"/>
                </a:lnTo>
                <a:cubicBezTo>
                  <a:pt x="1920" y="2601"/>
                  <a:pt x="1931" y="2590"/>
                  <a:pt x="1948" y="2584"/>
                </a:cubicBezTo>
                <a:lnTo>
                  <a:pt x="1948" y="2573"/>
                </a:lnTo>
                <a:lnTo>
                  <a:pt x="1981" y="2507"/>
                </a:lnTo>
                <a:lnTo>
                  <a:pt x="1948" y="2490"/>
                </a:lnTo>
                <a:cubicBezTo>
                  <a:pt x="1942" y="2490"/>
                  <a:pt x="1931" y="2484"/>
                  <a:pt x="1926" y="2479"/>
                </a:cubicBezTo>
                <a:cubicBezTo>
                  <a:pt x="1915" y="2462"/>
                  <a:pt x="1898" y="2457"/>
                  <a:pt x="1887" y="2446"/>
                </a:cubicBezTo>
                <a:lnTo>
                  <a:pt x="1893" y="2446"/>
                </a:lnTo>
                <a:cubicBezTo>
                  <a:pt x="1887" y="2446"/>
                  <a:pt x="1887" y="2435"/>
                  <a:pt x="1876" y="2429"/>
                </a:cubicBezTo>
                <a:lnTo>
                  <a:pt x="1876" y="2435"/>
                </a:lnTo>
                <a:cubicBezTo>
                  <a:pt x="1871" y="2435"/>
                  <a:pt x="1871" y="2429"/>
                  <a:pt x="1871" y="2424"/>
                </a:cubicBezTo>
                <a:lnTo>
                  <a:pt x="1865" y="2424"/>
                </a:lnTo>
                <a:lnTo>
                  <a:pt x="1865" y="2418"/>
                </a:lnTo>
                <a:cubicBezTo>
                  <a:pt x="1865" y="2418"/>
                  <a:pt x="1848" y="2407"/>
                  <a:pt x="1843" y="2407"/>
                </a:cubicBezTo>
                <a:cubicBezTo>
                  <a:pt x="1843" y="2407"/>
                  <a:pt x="1837" y="2401"/>
                  <a:pt x="1843" y="2401"/>
                </a:cubicBezTo>
                <a:lnTo>
                  <a:pt x="1821" y="2379"/>
                </a:lnTo>
                <a:lnTo>
                  <a:pt x="1821" y="2390"/>
                </a:lnTo>
                <a:cubicBezTo>
                  <a:pt x="1821" y="2390"/>
                  <a:pt x="1810" y="2390"/>
                  <a:pt x="1810" y="2379"/>
                </a:cubicBezTo>
                <a:cubicBezTo>
                  <a:pt x="1811" y="2379"/>
                  <a:pt x="1812" y="2379"/>
                  <a:pt x="1812" y="2379"/>
                </a:cubicBezTo>
                <a:lnTo>
                  <a:pt x="1812" y="2379"/>
                </a:lnTo>
                <a:cubicBezTo>
                  <a:pt x="1813" y="2379"/>
                  <a:pt x="1814" y="2379"/>
                  <a:pt x="1815" y="2379"/>
                </a:cubicBezTo>
                <a:cubicBezTo>
                  <a:pt x="1815" y="2379"/>
                  <a:pt x="1814" y="2379"/>
                  <a:pt x="1814" y="2378"/>
                </a:cubicBezTo>
                <a:lnTo>
                  <a:pt x="1814" y="2378"/>
                </a:lnTo>
                <a:cubicBezTo>
                  <a:pt x="1813" y="2378"/>
                  <a:pt x="1813" y="2378"/>
                  <a:pt x="1812" y="2379"/>
                </a:cubicBezTo>
                <a:lnTo>
                  <a:pt x="1812" y="2379"/>
                </a:lnTo>
                <a:cubicBezTo>
                  <a:pt x="1808" y="2377"/>
                  <a:pt x="1804" y="2373"/>
                  <a:pt x="1804" y="2368"/>
                </a:cubicBezTo>
                <a:cubicBezTo>
                  <a:pt x="1793" y="2363"/>
                  <a:pt x="1793" y="2352"/>
                  <a:pt x="1793" y="2352"/>
                </a:cubicBezTo>
                <a:cubicBezTo>
                  <a:pt x="1789" y="2352"/>
                  <a:pt x="1788" y="2349"/>
                  <a:pt x="1786" y="2349"/>
                </a:cubicBezTo>
                <a:cubicBezTo>
                  <a:pt x="1785" y="2349"/>
                  <a:pt x="1784" y="2350"/>
                  <a:pt x="1782" y="2352"/>
                </a:cubicBezTo>
                <a:cubicBezTo>
                  <a:pt x="1776" y="2346"/>
                  <a:pt x="1782" y="2346"/>
                  <a:pt x="1782" y="2346"/>
                </a:cubicBezTo>
                <a:cubicBezTo>
                  <a:pt x="1776" y="2346"/>
                  <a:pt x="1765" y="2335"/>
                  <a:pt x="1765" y="2335"/>
                </a:cubicBezTo>
                <a:cubicBezTo>
                  <a:pt x="1764" y="2336"/>
                  <a:pt x="1763" y="2336"/>
                  <a:pt x="1763" y="2336"/>
                </a:cubicBezTo>
                <a:cubicBezTo>
                  <a:pt x="1755" y="2336"/>
                  <a:pt x="1754" y="2318"/>
                  <a:pt x="1750" y="2318"/>
                </a:cubicBezTo>
                <a:cubicBezTo>
                  <a:pt x="1750" y="2318"/>
                  <a:pt x="1749" y="2318"/>
                  <a:pt x="1749" y="2318"/>
                </a:cubicBezTo>
                <a:lnTo>
                  <a:pt x="1749" y="2313"/>
                </a:lnTo>
                <a:cubicBezTo>
                  <a:pt x="1749" y="2313"/>
                  <a:pt x="1744" y="2315"/>
                  <a:pt x="1739" y="2315"/>
                </a:cubicBezTo>
                <a:cubicBezTo>
                  <a:pt x="1736" y="2315"/>
                  <a:pt x="1734" y="2315"/>
                  <a:pt x="1732" y="2313"/>
                </a:cubicBezTo>
                <a:lnTo>
                  <a:pt x="1732" y="2296"/>
                </a:lnTo>
                <a:lnTo>
                  <a:pt x="1727" y="2296"/>
                </a:lnTo>
                <a:cubicBezTo>
                  <a:pt x="1705" y="2269"/>
                  <a:pt x="1671" y="2241"/>
                  <a:pt x="1649" y="2208"/>
                </a:cubicBezTo>
                <a:cubicBezTo>
                  <a:pt x="1638" y="2197"/>
                  <a:pt x="1622" y="2186"/>
                  <a:pt x="1610" y="2175"/>
                </a:cubicBezTo>
                <a:lnTo>
                  <a:pt x="1594" y="2158"/>
                </a:lnTo>
                <a:lnTo>
                  <a:pt x="1599" y="2175"/>
                </a:lnTo>
                <a:cubicBezTo>
                  <a:pt x="1594" y="2175"/>
                  <a:pt x="1594" y="2175"/>
                  <a:pt x="1594" y="2169"/>
                </a:cubicBezTo>
                <a:cubicBezTo>
                  <a:pt x="1583" y="2147"/>
                  <a:pt x="1566" y="2125"/>
                  <a:pt x="1544" y="2114"/>
                </a:cubicBezTo>
                <a:cubicBezTo>
                  <a:pt x="1527" y="2103"/>
                  <a:pt x="1544" y="2097"/>
                  <a:pt x="1527" y="2092"/>
                </a:cubicBezTo>
                <a:lnTo>
                  <a:pt x="1533" y="2092"/>
                </a:lnTo>
                <a:cubicBezTo>
                  <a:pt x="1516" y="2086"/>
                  <a:pt x="1511" y="2075"/>
                  <a:pt x="1489" y="2069"/>
                </a:cubicBezTo>
                <a:cubicBezTo>
                  <a:pt x="1500" y="2064"/>
                  <a:pt x="1483" y="2064"/>
                  <a:pt x="1483" y="2058"/>
                </a:cubicBezTo>
                <a:lnTo>
                  <a:pt x="1478" y="2058"/>
                </a:lnTo>
                <a:cubicBezTo>
                  <a:pt x="1478" y="2047"/>
                  <a:pt x="1461" y="2036"/>
                  <a:pt x="1461" y="2036"/>
                </a:cubicBezTo>
                <a:lnTo>
                  <a:pt x="1450" y="2031"/>
                </a:lnTo>
                <a:lnTo>
                  <a:pt x="1450" y="2020"/>
                </a:lnTo>
                <a:lnTo>
                  <a:pt x="1444" y="2014"/>
                </a:lnTo>
                <a:lnTo>
                  <a:pt x="1444" y="1981"/>
                </a:lnTo>
                <a:cubicBezTo>
                  <a:pt x="1433" y="1959"/>
                  <a:pt x="1450" y="1964"/>
                  <a:pt x="1433" y="1948"/>
                </a:cubicBezTo>
                <a:lnTo>
                  <a:pt x="1444" y="1948"/>
                </a:lnTo>
                <a:lnTo>
                  <a:pt x="1444" y="1937"/>
                </a:lnTo>
                <a:lnTo>
                  <a:pt x="1450" y="1937"/>
                </a:lnTo>
                <a:lnTo>
                  <a:pt x="1444" y="1931"/>
                </a:lnTo>
                <a:lnTo>
                  <a:pt x="1450" y="1926"/>
                </a:lnTo>
                <a:cubicBezTo>
                  <a:pt x="1455" y="1920"/>
                  <a:pt x="1450" y="1903"/>
                  <a:pt x="1455" y="1892"/>
                </a:cubicBezTo>
                <a:lnTo>
                  <a:pt x="1450" y="1892"/>
                </a:lnTo>
                <a:cubicBezTo>
                  <a:pt x="1433" y="1865"/>
                  <a:pt x="1450" y="1820"/>
                  <a:pt x="1433" y="1782"/>
                </a:cubicBezTo>
                <a:lnTo>
                  <a:pt x="1444" y="1782"/>
                </a:lnTo>
                <a:lnTo>
                  <a:pt x="1433" y="1765"/>
                </a:lnTo>
                <a:cubicBezTo>
                  <a:pt x="1433" y="1764"/>
                  <a:pt x="1434" y="1763"/>
                  <a:pt x="1435" y="1763"/>
                </a:cubicBezTo>
                <a:cubicBezTo>
                  <a:pt x="1437" y="1763"/>
                  <a:pt x="1441" y="1767"/>
                  <a:pt x="1443" y="1767"/>
                </a:cubicBezTo>
                <a:cubicBezTo>
                  <a:pt x="1444" y="1767"/>
                  <a:pt x="1444" y="1766"/>
                  <a:pt x="1444" y="1765"/>
                </a:cubicBezTo>
                <a:cubicBezTo>
                  <a:pt x="1433" y="1754"/>
                  <a:pt x="1433" y="1759"/>
                  <a:pt x="1428" y="1737"/>
                </a:cubicBezTo>
                <a:cubicBezTo>
                  <a:pt x="1428" y="1736"/>
                  <a:pt x="1428" y="1735"/>
                  <a:pt x="1429" y="1735"/>
                </a:cubicBezTo>
                <a:cubicBezTo>
                  <a:pt x="1430" y="1735"/>
                  <a:pt x="1431" y="1736"/>
                  <a:pt x="1432" y="1738"/>
                </a:cubicBezTo>
                <a:lnTo>
                  <a:pt x="1432" y="1738"/>
                </a:lnTo>
                <a:cubicBezTo>
                  <a:pt x="1428" y="1722"/>
                  <a:pt x="1428" y="1702"/>
                  <a:pt x="1428" y="1688"/>
                </a:cubicBezTo>
                <a:cubicBezTo>
                  <a:pt x="1428" y="1676"/>
                  <a:pt x="1428" y="1660"/>
                  <a:pt x="1422" y="1649"/>
                </a:cubicBezTo>
                <a:lnTo>
                  <a:pt x="1422" y="1649"/>
                </a:lnTo>
                <a:lnTo>
                  <a:pt x="1428" y="1654"/>
                </a:lnTo>
                <a:lnTo>
                  <a:pt x="1428" y="1643"/>
                </a:lnTo>
                <a:lnTo>
                  <a:pt x="1433" y="1649"/>
                </a:lnTo>
                <a:cubicBezTo>
                  <a:pt x="1433" y="1643"/>
                  <a:pt x="1428" y="1621"/>
                  <a:pt x="1433" y="1616"/>
                </a:cubicBezTo>
                <a:cubicBezTo>
                  <a:pt x="1433" y="1616"/>
                  <a:pt x="1428" y="1616"/>
                  <a:pt x="1428" y="1605"/>
                </a:cubicBezTo>
                <a:lnTo>
                  <a:pt x="1428" y="1593"/>
                </a:lnTo>
                <a:cubicBezTo>
                  <a:pt x="1433" y="1593"/>
                  <a:pt x="1433" y="1599"/>
                  <a:pt x="1444" y="1599"/>
                </a:cubicBezTo>
                <a:lnTo>
                  <a:pt x="1433" y="1599"/>
                </a:lnTo>
                <a:cubicBezTo>
                  <a:pt x="1455" y="1605"/>
                  <a:pt x="1444" y="1616"/>
                  <a:pt x="1461" y="1616"/>
                </a:cubicBezTo>
                <a:lnTo>
                  <a:pt x="1472" y="1616"/>
                </a:lnTo>
                <a:lnTo>
                  <a:pt x="1472" y="1621"/>
                </a:lnTo>
                <a:lnTo>
                  <a:pt x="1478" y="1621"/>
                </a:lnTo>
                <a:lnTo>
                  <a:pt x="1478" y="1627"/>
                </a:lnTo>
                <a:lnTo>
                  <a:pt x="1483" y="1627"/>
                </a:lnTo>
                <a:cubicBezTo>
                  <a:pt x="1489" y="1643"/>
                  <a:pt x="1505" y="1643"/>
                  <a:pt x="1511" y="1649"/>
                </a:cubicBezTo>
                <a:lnTo>
                  <a:pt x="1511" y="1643"/>
                </a:lnTo>
                <a:cubicBezTo>
                  <a:pt x="1544" y="1649"/>
                  <a:pt x="1572" y="1682"/>
                  <a:pt x="1610" y="1699"/>
                </a:cubicBezTo>
                <a:lnTo>
                  <a:pt x="1610" y="1704"/>
                </a:lnTo>
                <a:lnTo>
                  <a:pt x="1622" y="1704"/>
                </a:lnTo>
                <a:cubicBezTo>
                  <a:pt x="1624" y="1707"/>
                  <a:pt x="1623" y="1707"/>
                  <a:pt x="1621" y="1707"/>
                </a:cubicBezTo>
                <a:cubicBezTo>
                  <a:pt x="1619" y="1707"/>
                  <a:pt x="1616" y="1707"/>
                  <a:pt x="1616" y="1710"/>
                </a:cubicBezTo>
                <a:cubicBezTo>
                  <a:pt x="1622" y="1712"/>
                  <a:pt x="1623" y="1712"/>
                  <a:pt x="1626" y="1712"/>
                </a:cubicBezTo>
                <a:cubicBezTo>
                  <a:pt x="1628" y="1712"/>
                  <a:pt x="1633" y="1712"/>
                  <a:pt x="1644" y="1715"/>
                </a:cubicBezTo>
                <a:cubicBezTo>
                  <a:pt x="1645" y="1719"/>
                  <a:pt x="1645" y="1720"/>
                  <a:pt x="1645" y="1720"/>
                </a:cubicBezTo>
                <a:cubicBezTo>
                  <a:pt x="1645" y="1720"/>
                  <a:pt x="1645" y="1720"/>
                  <a:pt x="1644" y="1720"/>
                </a:cubicBezTo>
                <a:lnTo>
                  <a:pt x="1644" y="1720"/>
                </a:lnTo>
                <a:cubicBezTo>
                  <a:pt x="1657" y="1728"/>
                  <a:pt x="1678" y="1734"/>
                  <a:pt x="1682" y="1743"/>
                </a:cubicBezTo>
                <a:cubicBezTo>
                  <a:pt x="1699" y="1754"/>
                  <a:pt x="1710" y="1759"/>
                  <a:pt x="1721" y="1765"/>
                </a:cubicBezTo>
                <a:lnTo>
                  <a:pt x="1710" y="1765"/>
                </a:lnTo>
                <a:cubicBezTo>
                  <a:pt x="1721" y="1765"/>
                  <a:pt x="1721" y="1771"/>
                  <a:pt x="1727" y="1771"/>
                </a:cubicBezTo>
                <a:lnTo>
                  <a:pt x="1721" y="1771"/>
                </a:lnTo>
                <a:cubicBezTo>
                  <a:pt x="1727" y="1782"/>
                  <a:pt x="1749" y="1787"/>
                  <a:pt x="1749" y="1787"/>
                </a:cubicBezTo>
                <a:cubicBezTo>
                  <a:pt x="1749" y="1787"/>
                  <a:pt x="1749" y="1785"/>
                  <a:pt x="1750" y="1785"/>
                </a:cubicBezTo>
                <a:cubicBezTo>
                  <a:pt x="1751" y="1785"/>
                  <a:pt x="1752" y="1785"/>
                  <a:pt x="1754" y="1787"/>
                </a:cubicBezTo>
                <a:cubicBezTo>
                  <a:pt x="1754" y="1793"/>
                  <a:pt x="1776" y="1793"/>
                  <a:pt x="1782" y="1809"/>
                </a:cubicBezTo>
                <a:cubicBezTo>
                  <a:pt x="1782" y="1809"/>
                  <a:pt x="1780" y="1804"/>
                  <a:pt x="1778" y="1804"/>
                </a:cubicBezTo>
                <a:cubicBezTo>
                  <a:pt x="1777" y="1804"/>
                  <a:pt x="1776" y="1806"/>
                  <a:pt x="1776" y="1809"/>
                </a:cubicBezTo>
                <a:cubicBezTo>
                  <a:pt x="1776" y="1809"/>
                  <a:pt x="1782" y="1809"/>
                  <a:pt x="1782" y="1815"/>
                </a:cubicBezTo>
                <a:cubicBezTo>
                  <a:pt x="1782" y="1820"/>
                  <a:pt x="1788" y="1826"/>
                  <a:pt x="1788" y="1843"/>
                </a:cubicBezTo>
                <a:cubicBezTo>
                  <a:pt x="1793" y="1848"/>
                  <a:pt x="1793" y="1854"/>
                  <a:pt x="1804" y="1865"/>
                </a:cubicBezTo>
                <a:lnTo>
                  <a:pt x="1804" y="1870"/>
                </a:lnTo>
                <a:cubicBezTo>
                  <a:pt x="1810" y="1876"/>
                  <a:pt x="1815" y="1881"/>
                  <a:pt x="1815" y="1892"/>
                </a:cubicBezTo>
                <a:cubicBezTo>
                  <a:pt x="1821" y="1898"/>
                  <a:pt x="1821" y="1903"/>
                  <a:pt x="1832" y="1909"/>
                </a:cubicBezTo>
                <a:cubicBezTo>
                  <a:pt x="1832" y="1920"/>
                  <a:pt x="1837" y="1926"/>
                  <a:pt x="1832" y="1926"/>
                </a:cubicBezTo>
                <a:cubicBezTo>
                  <a:pt x="1837" y="1926"/>
                  <a:pt x="1837" y="1937"/>
                  <a:pt x="1837" y="1937"/>
                </a:cubicBezTo>
                <a:cubicBezTo>
                  <a:pt x="1837" y="1937"/>
                  <a:pt x="1981" y="2335"/>
                  <a:pt x="2059" y="2407"/>
                </a:cubicBezTo>
                <a:cubicBezTo>
                  <a:pt x="2064" y="2407"/>
                  <a:pt x="2070" y="2418"/>
                  <a:pt x="2070" y="2418"/>
                </a:cubicBezTo>
                <a:cubicBezTo>
                  <a:pt x="2076" y="2421"/>
                  <a:pt x="2075" y="2424"/>
                  <a:pt x="2073" y="2426"/>
                </a:cubicBezTo>
                <a:lnTo>
                  <a:pt x="2073" y="2426"/>
                </a:lnTo>
                <a:cubicBezTo>
                  <a:pt x="2077" y="2426"/>
                  <a:pt x="2083" y="2426"/>
                  <a:pt x="2085" y="2422"/>
                </a:cubicBezTo>
                <a:lnTo>
                  <a:pt x="2085" y="2422"/>
                </a:lnTo>
                <a:cubicBezTo>
                  <a:pt x="2086" y="2423"/>
                  <a:pt x="2086" y="2424"/>
                  <a:pt x="2086" y="2424"/>
                </a:cubicBezTo>
                <a:lnTo>
                  <a:pt x="2086" y="2418"/>
                </a:lnTo>
                <a:cubicBezTo>
                  <a:pt x="2086" y="2420"/>
                  <a:pt x="2086" y="2421"/>
                  <a:pt x="2085" y="2422"/>
                </a:cubicBezTo>
                <a:lnTo>
                  <a:pt x="2085" y="2422"/>
                </a:lnTo>
                <a:cubicBezTo>
                  <a:pt x="2084" y="2421"/>
                  <a:pt x="2083" y="2418"/>
                  <a:pt x="2086" y="2418"/>
                </a:cubicBezTo>
                <a:lnTo>
                  <a:pt x="2081" y="2418"/>
                </a:lnTo>
                <a:lnTo>
                  <a:pt x="2081" y="2401"/>
                </a:lnTo>
                <a:cubicBezTo>
                  <a:pt x="2070" y="2401"/>
                  <a:pt x="2064" y="2401"/>
                  <a:pt x="2064" y="2390"/>
                </a:cubicBezTo>
                <a:cubicBezTo>
                  <a:pt x="2059" y="2379"/>
                  <a:pt x="2064" y="2379"/>
                  <a:pt x="2064" y="2379"/>
                </a:cubicBezTo>
                <a:lnTo>
                  <a:pt x="2064" y="2374"/>
                </a:lnTo>
                <a:cubicBezTo>
                  <a:pt x="2064" y="2368"/>
                  <a:pt x="2064" y="2368"/>
                  <a:pt x="2070" y="2368"/>
                </a:cubicBezTo>
                <a:lnTo>
                  <a:pt x="2067" y="2365"/>
                </a:lnTo>
                <a:lnTo>
                  <a:pt x="2067" y="2365"/>
                </a:lnTo>
                <a:cubicBezTo>
                  <a:pt x="2067" y="2365"/>
                  <a:pt x="2068" y="2364"/>
                  <a:pt x="2070" y="2363"/>
                </a:cubicBezTo>
                <a:lnTo>
                  <a:pt x="2064" y="2352"/>
                </a:lnTo>
                <a:cubicBezTo>
                  <a:pt x="2070" y="2346"/>
                  <a:pt x="2059" y="2346"/>
                  <a:pt x="2064" y="2335"/>
                </a:cubicBezTo>
                <a:lnTo>
                  <a:pt x="2064" y="2335"/>
                </a:lnTo>
                <a:lnTo>
                  <a:pt x="2092" y="2407"/>
                </a:lnTo>
                <a:lnTo>
                  <a:pt x="2147" y="2390"/>
                </a:lnTo>
                <a:lnTo>
                  <a:pt x="2125" y="2346"/>
                </a:lnTo>
                <a:lnTo>
                  <a:pt x="2136" y="2346"/>
                </a:lnTo>
                <a:lnTo>
                  <a:pt x="2125" y="2341"/>
                </a:lnTo>
                <a:cubicBezTo>
                  <a:pt x="2125" y="2341"/>
                  <a:pt x="2125" y="2338"/>
                  <a:pt x="2128" y="2338"/>
                </a:cubicBezTo>
                <a:cubicBezTo>
                  <a:pt x="2130" y="2338"/>
                  <a:pt x="2132" y="2339"/>
                  <a:pt x="2136" y="2341"/>
                </a:cubicBezTo>
                <a:lnTo>
                  <a:pt x="2125" y="2324"/>
                </a:lnTo>
                <a:lnTo>
                  <a:pt x="2136" y="2318"/>
                </a:lnTo>
                <a:cubicBezTo>
                  <a:pt x="2136" y="2318"/>
                  <a:pt x="2136" y="2317"/>
                  <a:pt x="2136" y="2317"/>
                </a:cubicBezTo>
                <a:lnTo>
                  <a:pt x="2136" y="2317"/>
                </a:lnTo>
                <a:cubicBezTo>
                  <a:pt x="2133" y="2310"/>
                  <a:pt x="2115" y="2296"/>
                  <a:pt x="2125" y="2296"/>
                </a:cubicBezTo>
                <a:cubicBezTo>
                  <a:pt x="2120" y="2286"/>
                  <a:pt x="2120" y="2285"/>
                  <a:pt x="2111" y="2272"/>
                </a:cubicBezTo>
                <a:lnTo>
                  <a:pt x="2111" y="2272"/>
                </a:lnTo>
                <a:cubicBezTo>
                  <a:pt x="2111" y="2272"/>
                  <a:pt x="2111" y="2272"/>
                  <a:pt x="2111" y="2272"/>
                </a:cubicBezTo>
                <a:cubicBezTo>
                  <a:pt x="2112" y="2272"/>
                  <a:pt x="2110" y="2262"/>
                  <a:pt x="2113" y="2262"/>
                </a:cubicBezTo>
                <a:cubicBezTo>
                  <a:pt x="2113" y="2262"/>
                  <a:pt x="2113" y="2262"/>
                  <a:pt x="2114" y="2263"/>
                </a:cubicBezTo>
                <a:cubicBezTo>
                  <a:pt x="2114" y="2258"/>
                  <a:pt x="2108" y="2258"/>
                  <a:pt x="2097" y="2252"/>
                </a:cubicBezTo>
                <a:cubicBezTo>
                  <a:pt x="2097" y="2246"/>
                  <a:pt x="2100" y="2244"/>
                  <a:pt x="2104" y="2244"/>
                </a:cubicBezTo>
                <a:cubicBezTo>
                  <a:pt x="2107" y="2244"/>
                  <a:pt x="2111" y="2246"/>
                  <a:pt x="2114" y="2252"/>
                </a:cubicBezTo>
                <a:lnTo>
                  <a:pt x="2108" y="2241"/>
                </a:lnTo>
                <a:lnTo>
                  <a:pt x="2097" y="2235"/>
                </a:lnTo>
                <a:cubicBezTo>
                  <a:pt x="2097" y="2230"/>
                  <a:pt x="2108" y="2230"/>
                  <a:pt x="2097" y="2224"/>
                </a:cubicBezTo>
                <a:lnTo>
                  <a:pt x="2092" y="2224"/>
                </a:lnTo>
                <a:lnTo>
                  <a:pt x="2092" y="2213"/>
                </a:lnTo>
                <a:cubicBezTo>
                  <a:pt x="2092" y="2213"/>
                  <a:pt x="2086" y="2213"/>
                  <a:pt x="2086" y="2208"/>
                </a:cubicBezTo>
                <a:lnTo>
                  <a:pt x="2086" y="2202"/>
                </a:lnTo>
                <a:cubicBezTo>
                  <a:pt x="2087" y="2203"/>
                  <a:pt x="2088" y="2204"/>
                  <a:pt x="2088" y="2204"/>
                </a:cubicBezTo>
                <a:cubicBezTo>
                  <a:pt x="2090" y="2204"/>
                  <a:pt x="2086" y="2197"/>
                  <a:pt x="2086" y="2197"/>
                </a:cubicBezTo>
                <a:cubicBezTo>
                  <a:pt x="2086" y="2186"/>
                  <a:pt x="2086" y="2186"/>
                  <a:pt x="2081" y="2180"/>
                </a:cubicBezTo>
                <a:cubicBezTo>
                  <a:pt x="2075" y="2175"/>
                  <a:pt x="2077" y="2175"/>
                  <a:pt x="2079" y="2175"/>
                </a:cubicBezTo>
                <a:cubicBezTo>
                  <a:pt x="2081" y="2175"/>
                  <a:pt x="2084" y="2175"/>
                  <a:pt x="2081" y="2169"/>
                </a:cubicBezTo>
                <a:cubicBezTo>
                  <a:pt x="2081" y="2153"/>
                  <a:pt x="2066" y="2147"/>
                  <a:pt x="2064" y="2133"/>
                </a:cubicBezTo>
                <a:lnTo>
                  <a:pt x="2064" y="2133"/>
                </a:lnTo>
                <a:cubicBezTo>
                  <a:pt x="2065" y="2135"/>
                  <a:pt x="2065" y="2135"/>
                  <a:pt x="2066" y="2135"/>
                </a:cubicBezTo>
                <a:cubicBezTo>
                  <a:pt x="2067" y="2135"/>
                  <a:pt x="2070" y="2130"/>
                  <a:pt x="2070" y="2130"/>
                </a:cubicBezTo>
                <a:cubicBezTo>
                  <a:pt x="2064" y="2125"/>
                  <a:pt x="2064" y="2114"/>
                  <a:pt x="2053" y="2103"/>
                </a:cubicBezTo>
                <a:cubicBezTo>
                  <a:pt x="2059" y="2097"/>
                  <a:pt x="2059" y="2097"/>
                  <a:pt x="2059" y="2092"/>
                </a:cubicBezTo>
                <a:cubicBezTo>
                  <a:pt x="2059" y="2086"/>
                  <a:pt x="2053" y="2086"/>
                  <a:pt x="2053" y="2086"/>
                </a:cubicBezTo>
                <a:cubicBezTo>
                  <a:pt x="2053" y="2075"/>
                  <a:pt x="2042" y="2064"/>
                  <a:pt x="2042" y="2064"/>
                </a:cubicBezTo>
                <a:cubicBezTo>
                  <a:pt x="2037" y="2064"/>
                  <a:pt x="2042" y="2058"/>
                  <a:pt x="2037" y="2058"/>
                </a:cubicBezTo>
                <a:lnTo>
                  <a:pt x="2031" y="2058"/>
                </a:lnTo>
                <a:cubicBezTo>
                  <a:pt x="2037" y="2042"/>
                  <a:pt x="2014" y="2036"/>
                  <a:pt x="2014" y="2020"/>
                </a:cubicBezTo>
                <a:lnTo>
                  <a:pt x="2009" y="2014"/>
                </a:lnTo>
                <a:lnTo>
                  <a:pt x="2014" y="2014"/>
                </a:lnTo>
                <a:lnTo>
                  <a:pt x="2009" y="1992"/>
                </a:lnTo>
                <a:lnTo>
                  <a:pt x="2009" y="2003"/>
                </a:lnTo>
                <a:cubicBezTo>
                  <a:pt x="2009" y="1992"/>
                  <a:pt x="2003" y="1992"/>
                  <a:pt x="2003" y="1986"/>
                </a:cubicBezTo>
                <a:lnTo>
                  <a:pt x="2003" y="1986"/>
                </a:lnTo>
                <a:cubicBezTo>
                  <a:pt x="2004" y="1987"/>
                  <a:pt x="2005" y="1988"/>
                  <a:pt x="2005" y="1988"/>
                </a:cubicBezTo>
                <a:cubicBezTo>
                  <a:pt x="2007" y="1988"/>
                  <a:pt x="2003" y="1980"/>
                  <a:pt x="2003" y="1975"/>
                </a:cubicBezTo>
                <a:lnTo>
                  <a:pt x="2003" y="1975"/>
                </a:lnTo>
                <a:lnTo>
                  <a:pt x="2009" y="1981"/>
                </a:lnTo>
                <a:cubicBezTo>
                  <a:pt x="2009" y="1975"/>
                  <a:pt x="2009" y="1975"/>
                  <a:pt x="2003" y="1975"/>
                </a:cubicBezTo>
                <a:cubicBezTo>
                  <a:pt x="1998" y="1964"/>
                  <a:pt x="2009" y="1964"/>
                  <a:pt x="2003" y="1959"/>
                </a:cubicBezTo>
                <a:lnTo>
                  <a:pt x="2003" y="1959"/>
                </a:lnTo>
                <a:lnTo>
                  <a:pt x="2003" y="1964"/>
                </a:lnTo>
                <a:cubicBezTo>
                  <a:pt x="2003" y="1964"/>
                  <a:pt x="1998" y="1964"/>
                  <a:pt x="1998" y="1959"/>
                </a:cubicBezTo>
                <a:cubicBezTo>
                  <a:pt x="1992" y="1953"/>
                  <a:pt x="1992" y="1948"/>
                  <a:pt x="1992" y="1937"/>
                </a:cubicBezTo>
                <a:cubicBezTo>
                  <a:pt x="1992" y="1934"/>
                  <a:pt x="1992" y="1932"/>
                  <a:pt x="1993" y="1932"/>
                </a:cubicBezTo>
                <a:cubicBezTo>
                  <a:pt x="1994" y="1932"/>
                  <a:pt x="1995" y="1934"/>
                  <a:pt x="1998" y="1937"/>
                </a:cubicBezTo>
                <a:cubicBezTo>
                  <a:pt x="1992" y="1926"/>
                  <a:pt x="1998" y="1931"/>
                  <a:pt x="1981" y="1920"/>
                </a:cubicBezTo>
                <a:lnTo>
                  <a:pt x="1976" y="1909"/>
                </a:lnTo>
                <a:lnTo>
                  <a:pt x="1976" y="1909"/>
                </a:lnTo>
                <a:cubicBezTo>
                  <a:pt x="1992" y="1920"/>
                  <a:pt x="2003" y="1926"/>
                  <a:pt x="2009" y="1931"/>
                </a:cubicBezTo>
                <a:cubicBezTo>
                  <a:pt x="2031" y="1937"/>
                  <a:pt x="2031" y="1948"/>
                  <a:pt x="2048" y="1953"/>
                </a:cubicBezTo>
                <a:lnTo>
                  <a:pt x="2059" y="1959"/>
                </a:lnTo>
                <a:lnTo>
                  <a:pt x="2053" y="1959"/>
                </a:lnTo>
                <a:cubicBezTo>
                  <a:pt x="2062" y="1959"/>
                  <a:pt x="2073" y="1972"/>
                  <a:pt x="2076" y="1975"/>
                </a:cubicBezTo>
                <a:lnTo>
                  <a:pt x="2076" y="1975"/>
                </a:lnTo>
                <a:cubicBezTo>
                  <a:pt x="2079" y="1976"/>
                  <a:pt x="2083" y="1978"/>
                  <a:pt x="2086" y="1978"/>
                </a:cubicBezTo>
                <a:cubicBezTo>
                  <a:pt x="2088" y="1978"/>
                  <a:pt x="2090" y="1977"/>
                  <a:pt x="2092" y="1975"/>
                </a:cubicBezTo>
                <a:cubicBezTo>
                  <a:pt x="2108" y="1981"/>
                  <a:pt x="2092" y="1981"/>
                  <a:pt x="2097" y="1986"/>
                </a:cubicBezTo>
                <a:cubicBezTo>
                  <a:pt x="2108" y="1992"/>
                  <a:pt x="2114" y="1986"/>
                  <a:pt x="2131" y="2003"/>
                </a:cubicBezTo>
                <a:cubicBezTo>
                  <a:pt x="2136" y="2003"/>
                  <a:pt x="2142" y="2009"/>
                  <a:pt x="2147" y="2009"/>
                </a:cubicBezTo>
                <a:cubicBezTo>
                  <a:pt x="2164" y="2014"/>
                  <a:pt x="2164" y="2020"/>
                  <a:pt x="2186" y="2020"/>
                </a:cubicBezTo>
                <a:cubicBezTo>
                  <a:pt x="2191" y="2031"/>
                  <a:pt x="2203" y="2031"/>
                  <a:pt x="2197" y="2036"/>
                </a:cubicBezTo>
                <a:cubicBezTo>
                  <a:pt x="2219" y="2042"/>
                  <a:pt x="2230" y="2047"/>
                  <a:pt x="2252" y="2058"/>
                </a:cubicBezTo>
                <a:cubicBezTo>
                  <a:pt x="2252" y="2064"/>
                  <a:pt x="2258" y="2058"/>
                  <a:pt x="2269" y="2069"/>
                </a:cubicBezTo>
                <a:lnTo>
                  <a:pt x="2269" y="2064"/>
                </a:lnTo>
                <a:cubicBezTo>
                  <a:pt x="2280" y="2069"/>
                  <a:pt x="2302" y="2086"/>
                  <a:pt x="2313" y="2097"/>
                </a:cubicBezTo>
                <a:cubicBezTo>
                  <a:pt x="2313" y="2114"/>
                  <a:pt x="2313" y="2130"/>
                  <a:pt x="2324" y="2152"/>
                </a:cubicBezTo>
                <a:cubicBezTo>
                  <a:pt x="2334" y="2190"/>
                  <a:pt x="2371" y="2216"/>
                  <a:pt x="2396" y="2216"/>
                </a:cubicBezTo>
                <a:cubicBezTo>
                  <a:pt x="2400" y="2216"/>
                  <a:pt x="2404" y="2215"/>
                  <a:pt x="2407" y="2213"/>
                </a:cubicBezTo>
                <a:lnTo>
                  <a:pt x="2413" y="2208"/>
                </a:lnTo>
                <a:cubicBezTo>
                  <a:pt x="2413" y="2202"/>
                  <a:pt x="2418" y="2202"/>
                  <a:pt x="2418" y="2197"/>
                </a:cubicBezTo>
                <a:lnTo>
                  <a:pt x="2418" y="2197"/>
                </a:lnTo>
                <a:lnTo>
                  <a:pt x="2413" y="2202"/>
                </a:lnTo>
                <a:lnTo>
                  <a:pt x="2413" y="2197"/>
                </a:lnTo>
                <a:lnTo>
                  <a:pt x="2407" y="2202"/>
                </a:lnTo>
                <a:lnTo>
                  <a:pt x="2407" y="2197"/>
                </a:lnTo>
                <a:lnTo>
                  <a:pt x="2407" y="2186"/>
                </a:lnTo>
                <a:lnTo>
                  <a:pt x="2407" y="2180"/>
                </a:lnTo>
                <a:lnTo>
                  <a:pt x="2396" y="2180"/>
                </a:lnTo>
                <a:cubicBezTo>
                  <a:pt x="2402" y="2177"/>
                  <a:pt x="2400" y="2177"/>
                  <a:pt x="2398" y="2177"/>
                </a:cubicBezTo>
                <a:cubicBezTo>
                  <a:pt x="2396" y="2177"/>
                  <a:pt x="2393" y="2177"/>
                  <a:pt x="2396" y="2175"/>
                </a:cubicBezTo>
                <a:lnTo>
                  <a:pt x="2396" y="2175"/>
                </a:lnTo>
                <a:cubicBezTo>
                  <a:pt x="2407" y="2180"/>
                  <a:pt x="2407" y="2180"/>
                  <a:pt x="2413" y="2180"/>
                </a:cubicBezTo>
                <a:cubicBezTo>
                  <a:pt x="2418" y="2186"/>
                  <a:pt x="2424" y="2186"/>
                  <a:pt x="2435" y="2186"/>
                </a:cubicBezTo>
                <a:lnTo>
                  <a:pt x="2435" y="2197"/>
                </a:lnTo>
                <a:lnTo>
                  <a:pt x="2440" y="2197"/>
                </a:lnTo>
                <a:cubicBezTo>
                  <a:pt x="2440" y="2197"/>
                  <a:pt x="2443" y="2192"/>
                  <a:pt x="2445" y="2192"/>
                </a:cubicBezTo>
                <a:cubicBezTo>
                  <a:pt x="2445" y="2192"/>
                  <a:pt x="2446" y="2193"/>
                  <a:pt x="2446" y="2197"/>
                </a:cubicBezTo>
                <a:cubicBezTo>
                  <a:pt x="2447" y="2194"/>
                  <a:pt x="2448" y="2192"/>
                  <a:pt x="2449" y="2192"/>
                </a:cubicBezTo>
                <a:lnTo>
                  <a:pt x="2449" y="2192"/>
                </a:lnTo>
                <a:cubicBezTo>
                  <a:pt x="2448" y="2197"/>
                  <a:pt x="2452" y="2197"/>
                  <a:pt x="2452" y="2197"/>
                </a:cubicBezTo>
                <a:cubicBezTo>
                  <a:pt x="2452" y="2197"/>
                  <a:pt x="2452" y="2186"/>
                  <a:pt x="2457" y="2186"/>
                </a:cubicBezTo>
                <a:lnTo>
                  <a:pt x="2457" y="2197"/>
                </a:lnTo>
                <a:lnTo>
                  <a:pt x="2468" y="2197"/>
                </a:lnTo>
                <a:cubicBezTo>
                  <a:pt x="2469" y="2197"/>
                  <a:pt x="2470" y="2198"/>
                  <a:pt x="2470" y="2198"/>
                </a:cubicBezTo>
                <a:cubicBezTo>
                  <a:pt x="2473" y="2198"/>
                  <a:pt x="2473" y="2193"/>
                  <a:pt x="2474" y="2193"/>
                </a:cubicBezTo>
                <a:cubicBezTo>
                  <a:pt x="2474" y="2193"/>
                  <a:pt x="2474" y="2194"/>
                  <a:pt x="2474" y="2197"/>
                </a:cubicBezTo>
                <a:lnTo>
                  <a:pt x="2474" y="2202"/>
                </a:lnTo>
                <a:cubicBezTo>
                  <a:pt x="2474" y="2202"/>
                  <a:pt x="2479" y="2202"/>
                  <a:pt x="2479" y="2197"/>
                </a:cubicBezTo>
                <a:cubicBezTo>
                  <a:pt x="2479" y="2202"/>
                  <a:pt x="2479" y="2202"/>
                  <a:pt x="2485" y="2202"/>
                </a:cubicBezTo>
                <a:lnTo>
                  <a:pt x="2485" y="2197"/>
                </a:lnTo>
                <a:lnTo>
                  <a:pt x="2496" y="2197"/>
                </a:lnTo>
                <a:lnTo>
                  <a:pt x="2496" y="2186"/>
                </a:lnTo>
                <a:cubicBezTo>
                  <a:pt x="2497" y="2188"/>
                  <a:pt x="2498" y="2189"/>
                  <a:pt x="2498" y="2189"/>
                </a:cubicBezTo>
                <a:cubicBezTo>
                  <a:pt x="2499" y="2189"/>
                  <a:pt x="2498" y="2184"/>
                  <a:pt x="2500" y="2184"/>
                </a:cubicBezTo>
                <a:cubicBezTo>
                  <a:pt x="2500" y="2184"/>
                  <a:pt x="2501" y="2185"/>
                  <a:pt x="2501" y="2186"/>
                </a:cubicBezTo>
                <a:lnTo>
                  <a:pt x="2501" y="2197"/>
                </a:lnTo>
                <a:lnTo>
                  <a:pt x="2507" y="2197"/>
                </a:lnTo>
                <a:lnTo>
                  <a:pt x="2507" y="2186"/>
                </a:lnTo>
                <a:cubicBezTo>
                  <a:pt x="2507" y="2189"/>
                  <a:pt x="2507" y="2191"/>
                  <a:pt x="2507" y="2191"/>
                </a:cubicBezTo>
                <a:cubicBezTo>
                  <a:pt x="2508" y="2191"/>
                  <a:pt x="2509" y="2186"/>
                  <a:pt x="2512" y="2186"/>
                </a:cubicBezTo>
                <a:lnTo>
                  <a:pt x="2512" y="2180"/>
                </a:lnTo>
                <a:cubicBezTo>
                  <a:pt x="2512" y="2180"/>
                  <a:pt x="2517" y="2183"/>
                  <a:pt x="2521" y="2183"/>
                </a:cubicBezTo>
                <a:cubicBezTo>
                  <a:pt x="2522" y="2183"/>
                  <a:pt x="2524" y="2182"/>
                  <a:pt x="2524" y="2180"/>
                </a:cubicBezTo>
                <a:lnTo>
                  <a:pt x="2524" y="2175"/>
                </a:lnTo>
                <a:cubicBezTo>
                  <a:pt x="2524" y="2175"/>
                  <a:pt x="2529" y="2175"/>
                  <a:pt x="2529" y="2169"/>
                </a:cubicBezTo>
                <a:lnTo>
                  <a:pt x="2529" y="2175"/>
                </a:lnTo>
                <a:cubicBezTo>
                  <a:pt x="2529" y="2172"/>
                  <a:pt x="2529" y="2172"/>
                  <a:pt x="2530" y="2172"/>
                </a:cubicBezTo>
                <a:cubicBezTo>
                  <a:pt x="2530" y="2172"/>
                  <a:pt x="2532" y="2172"/>
                  <a:pt x="2535" y="2169"/>
                </a:cubicBezTo>
                <a:lnTo>
                  <a:pt x="2540" y="2169"/>
                </a:lnTo>
                <a:cubicBezTo>
                  <a:pt x="2540" y="2163"/>
                  <a:pt x="2543" y="2163"/>
                  <a:pt x="2546" y="2163"/>
                </a:cubicBezTo>
                <a:cubicBezTo>
                  <a:pt x="2548" y="2163"/>
                  <a:pt x="2551" y="2163"/>
                  <a:pt x="2551" y="2158"/>
                </a:cubicBezTo>
                <a:cubicBezTo>
                  <a:pt x="2551" y="2155"/>
                  <a:pt x="2553" y="2155"/>
                  <a:pt x="2554" y="2155"/>
                </a:cubicBezTo>
                <a:cubicBezTo>
                  <a:pt x="2555" y="2155"/>
                  <a:pt x="2557" y="2155"/>
                  <a:pt x="2557" y="2152"/>
                </a:cubicBezTo>
                <a:lnTo>
                  <a:pt x="2551" y="2147"/>
                </a:lnTo>
                <a:lnTo>
                  <a:pt x="2557" y="2147"/>
                </a:lnTo>
                <a:cubicBezTo>
                  <a:pt x="2559" y="2149"/>
                  <a:pt x="2560" y="2149"/>
                  <a:pt x="2561" y="2149"/>
                </a:cubicBezTo>
                <a:cubicBezTo>
                  <a:pt x="2563" y="2149"/>
                  <a:pt x="2564" y="2147"/>
                  <a:pt x="2568" y="2147"/>
                </a:cubicBezTo>
                <a:lnTo>
                  <a:pt x="2562" y="2147"/>
                </a:lnTo>
                <a:cubicBezTo>
                  <a:pt x="2557" y="2136"/>
                  <a:pt x="2579" y="2141"/>
                  <a:pt x="2579" y="2125"/>
                </a:cubicBezTo>
                <a:lnTo>
                  <a:pt x="2584" y="2125"/>
                </a:lnTo>
                <a:lnTo>
                  <a:pt x="2584" y="2119"/>
                </a:lnTo>
                <a:lnTo>
                  <a:pt x="2590" y="2119"/>
                </a:lnTo>
                <a:lnTo>
                  <a:pt x="2590" y="2108"/>
                </a:lnTo>
                <a:lnTo>
                  <a:pt x="2590" y="2097"/>
                </a:lnTo>
                <a:lnTo>
                  <a:pt x="2595" y="2097"/>
                </a:lnTo>
                <a:cubicBezTo>
                  <a:pt x="2595" y="2097"/>
                  <a:pt x="2595" y="2092"/>
                  <a:pt x="2607" y="2092"/>
                </a:cubicBezTo>
                <a:lnTo>
                  <a:pt x="2595" y="2092"/>
                </a:lnTo>
                <a:cubicBezTo>
                  <a:pt x="2607" y="2092"/>
                  <a:pt x="2595" y="2086"/>
                  <a:pt x="2595" y="2086"/>
                </a:cubicBezTo>
                <a:lnTo>
                  <a:pt x="2595" y="2080"/>
                </a:lnTo>
                <a:lnTo>
                  <a:pt x="2595" y="2069"/>
                </a:lnTo>
                <a:cubicBezTo>
                  <a:pt x="2607" y="2069"/>
                  <a:pt x="2595" y="2064"/>
                  <a:pt x="2607" y="2064"/>
                </a:cubicBezTo>
                <a:cubicBezTo>
                  <a:pt x="2645" y="2083"/>
                  <a:pt x="2654" y="2089"/>
                  <a:pt x="2656" y="2089"/>
                </a:cubicBezTo>
                <a:cubicBezTo>
                  <a:pt x="2657" y="2089"/>
                  <a:pt x="2656" y="2088"/>
                  <a:pt x="2656" y="2086"/>
                </a:cubicBezTo>
                <a:lnTo>
                  <a:pt x="2656" y="2086"/>
                </a:lnTo>
                <a:cubicBezTo>
                  <a:pt x="2656" y="2086"/>
                  <a:pt x="2656" y="2086"/>
                  <a:pt x="2656" y="2086"/>
                </a:cubicBezTo>
                <a:cubicBezTo>
                  <a:pt x="2656" y="2080"/>
                  <a:pt x="2667" y="2080"/>
                  <a:pt x="2662" y="2069"/>
                </a:cubicBezTo>
                <a:lnTo>
                  <a:pt x="2662" y="2064"/>
                </a:lnTo>
                <a:lnTo>
                  <a:pt x="2656" y="2058"/>
                </a:lnTo>
                <a:cubicBezTo>
                  <a:pt x="2656" y="2053"/>
                  <a:pt x="2656" y="2053"/>
                  <a:pt x="2645" y="2042"/>
                </a:cubicBezTo>
                <a:cubicBezTo>
                  <a:pt x="2640" y="2036"/>
                  <a:pt x="2645" y="2036"/>
                  <a:pt x="2645" y="2036"/>
                </a:cubicBezTo>
                <a:cubicBezTo>
                  <a:pt x="2640" y="2036"/>
                  <a:pt x="2645" y="2031"/>
                  <a:pt x="2645" y="2031"/>
                </a:cubicBezTo>
                <a:lnTo>
                  <a:pt x="2640" y="2031"/>
                </a:lnTo>
                <a:lnTo>
                  <a:pt x="2640" y="2025"/>
                </a:lnTo>
                <a:cubicBezTo>
                  <a:pt x="2640" y="2025"/>
                  <a:pt x="2634" y="2025"/>
                  <a:pt x="2634" y="2014"/>
                </a:cubicBezTo>
                <a:lnTo>
                  <a:pt x="2629" y="2009"/>
                </a:lnTo>
                <a:cubicBezTo>
                  <a:pt x="2618" y="2009"/>
                  <a:pt x="2629" y="2003"/>
                  <a:pt x="2618" y="2003"/>
                </a:cubicBezTo>
                <a:lnTo>
                  <a:pt x="2618" y="1997"/>
                </a:lnTo>
                <a:cubicBezTo>
                  <a:pt x="2612" y="1997"/>
                  <a:pt x="2612" y="1986"/>
                  <a:pt x="2607" y="1986"/>
                </a:cubicBezTo>
                <a:cubicBezTo>
                  <a:pt x="2609" y="1984"/>
                  <a:pt x="2609" y="1984"/>
                  <a:pt x="2609" y="1984"/>
                </a:cubicBezTo>
                <a:cubicBezTo>
                  <a:pt x="2608" y="1984"/>
                  <a:pt x="2607" y="1984"/>
                  <a:pt x="2607" y="1981"/>
                </a:cubicBezTo>
                <a:cubicBezTo>
                  <a:pt x="2601" y="1975"/>
                  <a:pt x="2607" y="1959"/>
                  <a:pt x="2590" y="1959"/>
                </a:cubicBezTo>
                <a:lnTo>
                  <a:pt x="2584" y="1959"/>
                </a:lnTo>
                <a:lnTo>
                  <a:pt x="2562" y="1942"/>
                </a:lnTo>
                <a:lnTo>
                  <a:pt x="2551" y="1942"/>
                </a:lnTo>
                <a:cubicBezTo>
                  <a:pt x="2546" y="1942"/>
                  <a:pt x="2535" y="1942"/>
                  <a:pt x="2529" y="1931"/>
                </a:cubicBezTo>
                <a:lnTo>
                  <a:pt x="2529" y="1926"/>
                </a:lnTo>
                <a:cubicBezTo>
                  <a:pt x="2529" y="1927"/>
                  <a:pt x="2528" y="1928"/>
                  <a:pt x="2528" y="1928"/>
                </a:cubicBezTo>
                <a:cubicBezTo>
                  <a:pt x="2526" y="1928"/>
                  <a:pt x="2524" y="1926"/>
                  <a:pt x="2524" y="1926"/>
                </a:cubicBezTo>
                <a:cubicBezTo>
                  <a:pt x="2524" y="1926"/>
                  <a:pt x="2518" y="1926"/>
                  <a:pt x="2518" y="1920"/>
                </a:cubicBezTo>
                <a:lnTo>
                  <a:pt x="2507" y="1920"/>
                </a:lnTo>
                <a:lnTo>
                  <a:pt x="2507" y="1914"/>
                </a:lnTo>
                <a:cubicBezTo>
                  <a:pt x="2507" y="1914"/>
                  <a:pt x="2501" y="1914"/>
                  <a:pt x="2501" y="1920"/>
                </a:cubicBezTo>
                <a:lnTo>
                  <a:pt x="2501" y="1914"/>
                </a:lnTo>
                <a:lnTo>
                  <a:pt x="2490" y="1903"/>
                </a:lnTo>
                <a:cubicBezTo>
                  <a:pt x="2490" y="1914"/>
                  <a:pt x="2479" y="1914"/>
                  <a:pt x="2479" y="1914"/>
                </a:cubicBezTo>
                <a:lnTo>
                  <a:pt x="2474" y="1914"/>
                </a:lnTo>
                <a:cubicBezTo>
                  <a:pt x="2474" y="1914"/>
                  <a:pt x="2474" y="1903"/>
                  <a:pt x="2468" y="1903"/>
                </a:cubicBezTo>
                <a:cubicBezTo>
                  <a:pt x="2468" y="1903"/>
                  <a:pt x="2463" y="1903"/>
                  <a:pt x="2463" y="1914"/>
                </a:cubicBezTo>
                <a:lnTo>
                  <a:pt x="2463" y="1903"/>
                </a:lnTo>
                <a:lnTo>
                  <a:pt x="2452" y="1903"/>
                </a:lnTo>
                <a:cubicBezTo>
                  <a:pt x="2452" y="1909"/>
                  <a:pt x="2450" y="1909"/>
                  <a:pt x="2449" y="1909"/>
                </a:cubicBezTo>
                <a:cubicBezTo>
                  <a:pt x="2447" y="1909"/>
                  <a:pt x="2446" y="1909"/>
                  <a:pt x="2446" y="1914"/>
                </a:cubicBezTo>
                <a:cubicBezTo>
                  <a:pt x="2442" y="1911"/>
                  <a:pt x="2438" y="1910"/>
                  <a:pt x="2434" y="1910"/>
                </a:cubicBezTo>
                <a:cubicBezTo>
                  <a:pt x="2425" y="1910"/>
                  <a:pt x="2415" y="1914"/>
                  <a:pt x="2407" y="1914"/>
                </a:cubicBezTo>
                <a:lnTo>
                  <a:pt x="2391" y="1926"/>
                </a:lnTo>
                <a:cubicBezTo>
                  <a:pt x="2385" y="1926"/>
                  <a:pt x="2385" y="1920"/>
                  <a:pt x="2380" y="1920"/>
                </a:cubicBezTo>
                <a:lnTo>
                  <a:pt x="2363" y="1920"/>
                </a:lnTo>
                <a:lnTo>
                  <a:pt x="2363" y="1914"/>
                </a:lnTo>
                <a:cubicBezTo>
                  <a:pt x="2363" y="1914"/>
                  <a:pt x="2341" y="1903"/>
                  <a:pt x="2335" y="1903"/>
                </a:cubicBezTo>
                <a:cubicBezTo>
                  <a:pt x="2335" y="1903"/>
                  <a:pt x="2330" y="1898"/>
                  <a:pt x="2335" y="1898"/>
                </a:cubicBezTo>
                <a:lnTo>
                  <a:pt x="2297" y="1876"/>
                </a:lnTo>
                <a:lnTo>
                  <a:pt x="2302" y="1887"/>
                </a:lnTo>
                <a:cubicBezTo>
                  <a:pt x="2302" y="1888"/>
                  <a:pt x="2301" y="1889"/>
                  <a:pt x="2299" y="1889"/>
                </a:cubicBezTo>
                <a:cubicBezTo>
                  <a:pt x="2294" y="1889"/>
                  <a:pt x="2284" y="1884"/>
                  <a:pt x="2280" y="1876"/>
                </a:cubicBezTo>
                <a:cubicBezTo>
                  <a:pt x="2274" y="1876"/>
                  <a:pt x="2258" y="1870"/>
                  <a:pt x="2252" y="1865"/>
                </a:cubicBezTo>
                <a:lnTo>
                  <a:pt x="2258" y="1865"/>
                </a:lnTo>
                <a:cubicBezTo>
                  <a:pt x="2252" y="1859"/>
                  <a:pt x="2247" y="1848"/>
                  <a:pt x="2241" y="1848"/>
                </a:cubicBezTo>
                <a:cubicBezTo>
                  <a:pt x="2234" y="1848"/>
                  <a:pt x="2229" y="1846"/>
                  <a:pt x="2227" y="1846"/>
                </a:cubicBezTo>
                <a:cubicBezTo>
                  <a:pt x="2225" y="1846"/>
                  <a:pt x="2225" y="1846"/>
                  <a:pt x="2225" y="1848"/>
                </a:cubicBezTo>
                <a:cubicBezTo>
                  <a:pt x="2214" y="1843"/>
                  <a:pt x="2225" y="1843"/>
                  <a:pt x="2219" y="1843"/>
                </a:cubicBezTo>
                <a:cubicBezTo>
                  <a:pt x="2214" y="1843"/>
                  <a:pt x="2197" y="1831"/>
                  <a:pt x="2197" y="1831"/>
                </a:cubicBezTo>
                <a:cubicBezTo>
                  <a:pt x="2196" y="1832"/>
                  <a:pt x="2195" y="1832"/>
                  <a:pt x="2194" y="1832"/>
                </a:cubicBezTo>
                <a:cubicBezTo>
                  <a:pt x="2184" y="1832"/>
                  <a:pt x="2172" y="1814"/>
                  <a:pt x="2166" y="1814"/>
                </a:cubicBezTo>
                <a:cubicBezTo>
                  <a:pt x="2165" y="1814"/>
                  <a:pt x="2164" y="1814"/>
                  <a:pt x="2164" y="1815"/>
                </a:cubicBezTo>
                <a:lnTo>
                  <a:pt x="2158" y="1809"/>
                </a:lnTo>
                <a:cubicBezTo>
                  <a:pt x="2158" y="1809"/>
                  <a:pt x="2153" y="1812"/>
                  <a:pt x="2148" y="1812"/>
                </a:cubicBezTo>
                <a:cubicBezTo>
                  <a:pt x="2146" y="1812"/>
                  <a:pt x="2144" y="1811"/>
                  <a:pt x="2142" y="1809"/>
                </a:cubicBezTo>
                <a:cubicBezTo>
                  <a:pt x="2136" y="1804"/>
                  <a:pt x="2142" y="1804"/>
                  <a:pt x="2136" y="1793"/>
                </a:cubicBezTo>
                <a:lnTo>
                  <a:pt x="2131" y="1804"/>
                </a:lnTo>
                <a:cubicBezTo>
                  <a:pt x="2114" y="1787"/>
                  <a:pt x="2092" y="1782"/>
                  <a:pt x="2081" y="1765"/>
                </a:cubicBezTo>
                <a:lnTo>
                  <a:pt x="2086" y="1765"/>
                </a:lnTo>
                <a:cubicBezTo>
                  <a:pt x="2088" y="1768"/>
                  <a:pt x="2090" y="1769"/>
                  <a:pt x="2092" y="1769"/>
                </a:cubicBezTo>
                <a:cubicBezTo>
                  <a:pt x="2098" y="1769"/>
                  <a:pt x="2105" y="1764"/>
                  <a:pt x="2107" y="1764"/>
                </a:cubicBezTo>
                <a:cubicBezTo>
                  <a:pt x="2108" y="1764"/>
                  <a:pt x="2108" y="1764"/>
                  <a:pt x="2108" y="1764"/>
                </a:cubicBezTo>
                <a:lnTo>
                  <a:pt x="2108" y="1764"/>
                </a:lnTo>
                <a:cubicBezTo>
                  <a:pt x="2107" y="1763"/>
                  <a:pt x="2106" y="1762"/>
                  <a:pt x="2108" y="1759"/>
                </a:cubicBezTo>
                <a:lnTo>
                  <a:pt x="2119" y="1759"/>
                </a:lnTo>
                <a:cubicBezTo>
                  <a:pt x="2120" y="1758"/>
                  <a:pt x="2120" y="1756"/>
                  <a:pt x="2120" y="1754"/>
                </a:cubicBezTo>
                <a:lnTo>
                  <a:pt x="2142" y="1754"/>
                </a:lnTo>
                <a:cubicBezTo>
                  <a:pt x="2145" y="1753"/>
                  <a:pt x="2148" y="1752"/>
                  <a:pt x="2152" y="1752"/>
                </a:cubicBezTo>
                <a:cubicBezTo>
                  <a:pt x="2160" y="1752"/>
                  <a:pt x="2168" y="1756"/>
                  <a:pt x="2176" y="1756"/>
                </a:cubicBezTo>
                <a:cubicBezTo>
                  <a:pt x="2179" y="1756"/>
                  <a:pt x="2182" y="1755"/>
                  <a:pt x="2186" y="1754"/>
                </a:cubicBezTo>
                <a:lnTo>
                  <a:pt x="2191" y="1754"/>
                </a:lnTo>
                <a:lnTo>
                  <a:pt x="2191" y="1759"/>
                </a:lnTo>
                <a:lnTo>
                  <a:pt x="2203" y="1754"/>
                </a:lnTo>
                <a:cubicBezTo>
                  <a:pt x="2219" y="1754"/>
                  <a:pt x="2230" y="1748"/>
                  <a:pt x="2247" y="1748"/>
                </a:cubicBezTo>
                <a:cubicBezTo>
                  <a:pt x="2252" y="1743"/>
                  <a:pt x="2255" y="1743"/>
                  <a:pt x="2259" y="1743"/>
                </a:cubicBezTo>
                <a:cubicBezTo>
                  <a:pt x="2262" y="1743"/>
                  <a:pt x="2266" y="1743"/>
                  <a:pt x="2274" y="1737"/>
                </a:cubicBezTo>
                <a:lnTo>
                  <a:pt x="2280" y="1737"/>
                </a:lnTo>
                <a:cubicBezTo>
                  <a:pt x="2282" y="1736"/>
                  <a:pt x="2285" y="1735"/>
                  <a:pt x="2288" y="1735"/>
                </a:cubicBezTo>
                <a:cubicBezTo>
                  <a:pt x="2295" y="1735"/>
                  <a:pt x="2302" y="1737"/>
                  <a:pt x="2302" y="1737"/>
                </a:cubicBezTo>
                <a:cubicBezTo>
                  <a:pt x="2308" y="1737"/>
                  <a:pt x="2313" y="1732"/>
                  <a:pt x="2313" y="1732"/>
                </a:cubicBezTo>
                <a:lnTo>
                  <a:pt x="2330" y="1732"/>
                </a:lnTo>
                <a:cubicBezTo>
                  <a:pt x="2335" y="1732"/>
                  <a:pt x="2335" y="1726"/>
                  <a:pt x="2352" y="1726"/>
                </a:cubicBezTo>
                <a:cubicBezTo>
                  <a:pt x="2357" y="1726"/>
                  <a:pt x="2357" y="1721"/>
                  <a:pt x="2363" y="1721"/>
                </a:cubicBezTo>
                <a:cubicBezTo>
                  <a:pt x="2368" y="1717"/>
                  <a:pt x="2371" y="1717"/>
                  <a:pt x="2374" y="1717"/>
                </a:cubicBezTo>
                <a:cubicBezTo>
                  <a:pt x="2377" y="1717"/>
                  <a:pt x="2378" y="1718"/>
                  <a:pt x="2380" y="1718"/>
                </a:cubicBezTo>
                <a:cubicBezTo>
                  <a:pt x="2382" y="1718"/>
                  <a:pt x="2383" y="1716"/>
                  <a:pt x="2385" y="1710"/>
                </a:cubicBezTo>
                <a:lnTo>
                  <a:pt x="2396" y="1710"/>
                </a:lnTo>
                <a:cubicBezTo>
                  <a:pt x="2413" y="1704"/>
                  <a:pt x="2424" y="1704"/>
                  <a:pt x="2440" y="1699"/>
                </a:cubicBezTo>
                <a:cubicBezTo>
                  <a:pt x="2442" y="1700"/>
                  <a:pt x="2443" y="1701"/>
                  <a:pt x="2443" y="1701"/>
                </a:cubicBezTo>
                <a:cubicBezTo>
                  <a:pt x="2444" y="1701"/>
                  <a:pt x="2444" y="1699"/>
                  <a:pt x="2452" y="1699"/>
                </a:cubicBezTo>
                <a:lnTo>
                  <a:pt x="2452" y="1693"/>
                </a:lnTo>
                <a:cubicBezTo>
                  <a:pt x="2463" y="1688"/>
                  <a:pt x="2475" y="1688"/>
                  <a:pt x="2488" y="1688"/>
                </a:cubicBezTo>
                <a:cubicBezTo>
                  <a:pt x="2500" y="1688"/>
                  <a:pt x="2512" y="1688"/>
                  <a:pt x="2524" y="1682"/>
                </a:cubicBezTo>
                <a:lnTo>
                  <a:pt x="2524" y="1693"/>
                </a:lnTo>
                <a:lnTo>
                  <a:pt x="2529" y="1682"/>
                </a:lnTo>
                <a:lnTo>
                  <a:pt x="2551" y="1682"/>
                </a:lnTo>
                <a:lnTo>
                  <a:pt x="2607" y="1676"/>
                </a:lnTo>
                <a:lnTo>
                  <a:pt x="2601" y="1616"/>
                </a:lnTo>
                <a:cubicBezTo>
                  <a:pt x="2601" y="1593"/>
                  <a:pt x="2590" y="1571"/>
                  <a:pt x="2590" y="1560"/>
                </a:cubicBezTo>
                <a:lnTo>
                  <a:pt x="2590" y="1555"/>
                </a:lnTo>
                <a:lnTo>
                  <a:pt x="2557" y="1483"/>
                </a:lnTo>
                <a:lnTo>
                  <a:pt x="2529" y="1505"/>
                </a:lnTo>
                <a:cubicBezTo>
                  <a:pt x="2524" y="1505"/>
                  <a:pt x="2518" y="1510"/>
                  <a:pt x="2507" y="1510"/>
                </a:cubicBezTo>
                <a:cubicBezTo>
                  <a:pt x="2496" y="1516"/>
                  <a:pt x="2474" y="1516"/>
                  <a:pt x="2452" y="1527"/>
                </a:cubicBezTo>
                <a:lnTo>
                  <a:pt x="2452" y="1516"/>
                </a:lnTo>
                <a:cubicBezTo>
                  <a:pt x="2450" y="1520"/>
                  <a:pt x="2448" y="1521"/>
                  <a:pt x="2446" y="1521"/>
                </a:cubicBezTo>
                <a:cubicBezTo>
                  <a:pt x="2445" y="1521"/>
                  <a:pt x="2444" y="1520"/>
                  <a:pt x="2443" y="1520"/>
                </a:cubicBezTo>
                <a:lnTo>
                  <a:pt x="2443" y="1520"/>
                </a:lnTo>
                <a:cubicBezTo>
                  <a:pt x="2442" y="1521"/>
                  <a:pt x="2442" y="1521"/>
                  <a:pt x="2441" y="1521"/>
                </a:cubicBezTo>
                <a:cubicBezTo>
                  <a:pt x="2437" y="1521"/>
                  <a:pt x="2435" y="1516"/>
                  <a:pt x="2435" y="1516"/>
                </a:cubicBezTo>
                <a:lnTo>
                  <a:pt x="2424" y="1527"/>
                </a:lnTo>
                <a:lnTo>
                  <a:pt x="2418" y="1516"/>
                </a:lnTo>
                <a:cubicBezTo>
                  <a:pt x="2418" y="1516"/>
                  <a:pt x="2407" y="1527"/>
                  <a:pt x="2407" y="1533"/>
                </a:cubicBezTo>
                <a:cubicBezTo>
                  <a:pt x="2407" y="1533"/>
                  <a:pt x="2396" y="1533"/>
                  <a:pt x="2407" y="1527"/>
                </a:cubicBezTo>
                <a:lnTo>
                  <a:pt x="2407" y="1527"/>
                </a:lnTo>
                <a:lnTo>
                  <a:pt x="2369" y="1533"/>
                </a:lnTo>
                <a:lnTo>
                  <a:pt x="2380" y="1533"/>
                </a:lnTo>
                <a:cubicBezTo>
                  <a:pt x="2380" y="1538"/>
                  <a:pt x="2369" y="1538"/>
                  <a:pt x="2363" y="1538"/>
                </a:cubicBezTo>
                <a:cubicBezTo>
                  <a:pt x="2369" y="1533"/>
                  <a:pt x="2363" y="1533"/>
                  <a:pt x="2357" y="1533"/>
                </a:cubicBezTo>
                <a:cubicBezTo>
                  <a:pt x="2352" y="1533"/>
                  <a:pt x="2363" y="1533"/>
                  <a:pt x="2357" y="1538"/>
                </a:cubicBezTo>
                <a:cubicBezTo>
                  <a:pt x="2352" y="1544"/>
                  <a:pt x="2341" y="1544"/>
                  <a:pt x="2335" y="1544"/>
                </a:cubicBezTo>
                <a:cubicBezTo>
                  <a:pt x="2332" y="1544"/>
                  <a:pt x="2328" y="1541"/>
                  <a:pt x="2323" y="1541"/>
                </a:cubicBezTo>
                <a:cubicBezTo>
                  <a:pt x="2320" y="1541"/>
                  <a:pt x="2317" y="1542"/>
                  <a:pt x="2313" y="1544"/>
                </a:cubicBezTo>
                <a:cubicBezTo>
                  <a:pt x="2310" y="1549"/>
                  <a:pt x="2308" y="1549"/>
                  <a:pt x="2306" y="1549"/>
                </a:cubicBezTo>
                <a:cubicBezTo>
                  <a:pt x="2305" y="1549"/>
                  <a:pt x="2305" y="1549"/>
                  <a:pt x="2308" y="1555"/>
                </a:cubicBezTo>
                <a:cubicBezTo>
                  <a:pt x="2302" y="1555"/>
                  <a:pt x="2302" y="1544"/>
                  <a:pt x="2302" y="1544"/>
                </a:cubicBezTo>
                <a:cubicBezTo>
                  <a:pt x="2299" y="1549"/>
                  <a:pt x="2295" y="1552"/>
                  <a:pt x="2291" y="1552"/>
                </a:cubicBezTo>
                <a:cubicBezTo>
                  <a:pt x="2287" y="1552"/>
                  <a:pt x="2283" y="1549"/>
                  <a:pt x="2280" y="1544"/>
                </a:cubicBezTo>
                <a:cubicBezTo>
                  <a:pt x="2280" y="1550"/>
                  <a:pt x="2276" y="1552"/>
                  <a:pt x="2271" y="1552"/>
                </a:cubicBezTo>
                <a:cubicBezTo>
                  <a:pt x="2267" y="1552"/>
                  <a:pt x="2262" y="1551"/>
                  <a:pt x="2258" y="1551"/>
                </a:cubicBezTo>
                <a:cubicBezTo>
                  <a:pt x="2255" y="1551"/>
                  <a:pt x="2252" y="1551"/>
                  <a:pt x="2252" y="1555"/>
                </a:cubicBezTo>
                <a:lnTo>
                  <a:pt x="2247" y="1555"/>
                </a:lnTo>
                <a:cubicBezTo>
                  <a:pt x="2247" y="1555"/>
                  <a:pt x="2247" y="1560"/>
                  <a:pt x="2241" y="1560"/>
                </a:cubicBezTo>
                <a:cubicBezTo>
                  <a:pt x="2230" y="1560"/>
                  <a:pt x="2230" y="1555"/>
                  <a:pt x="2230" y="1555"/>
                </a:cubicBezTo>
                <a:lnTo>
                  <a:pt x="2230" y="1560"/>
                </a:lnTo>
                <a:cubicBezTo>
                  <a:pt x="2204" y="1560"/>
                  <a:pt x="2174" y="1567"/>
                  <a:pt x="2140" y="1567"/>
                </a:cubicBezTo>
                <a:cubicBezTo>
                  <a:pt x="2131" y="1567"/>
                  <a:pt x="2123" y="1567"/>
                  <a:pt x="2114" y="1566"/>
                </a:cubicBezTo>
                <a:cubicBezTo>
                  <a:pt x="2103" y="1571"/>
                  <a:pt x="2081" y="1582"/>
                  <a:pt x="2059" y="1582"/>
                </a:cubicBezTo>
                <a:lnTo>
                  <a:pt x="2053" y="1582"/>
                </a:lnTo>
                <a:cubicBezTo>
                  <a:pt x="2048" y="1582"/>
                  <a:pt x="2048" y="1588"/>
                  <a:pt x="2037" y="1588"/>
                </a:cubicBezTo>
                <a:cubicBezTo>
                  <a:pt x="2020" y="1588"/>
                  <a:pt x="1992" y="1588"/>
                  <a:pt x="1965" y="1593"/>
                </a:cubicBezTo>
                <a:cubicBezTo>
                  <a:pt x="1960" y="1598"/>
                  <a:pt x="1957" y="1600"/>
                  <a:pt x="1954" y="1600"/>
                </a:cubicBezTo>
                <a:cubicBezTo>
                  <a:pt x="1948" y="1600"/>
                  <a:pt x="1946" y="1593"/>
                  <a:pt x="1940" y="1593"/>
                </a:cubicBezTo>
                <a:cubicBezTo>
                  <a:pt x="1939" y="1593"/>
                  <a:pt x="1938" y="1593"/>
                  <a:pt x="1937" y="1593"/>
                </a:cubicBezTo>
                <a:lnTo>
                  <a:pt x="1937" y="1588"/>
                </a:lnTo>
                <a:cubicBezTo>
                  <a:pt x="1920" y="1593"/>
                  <a:pt x="1909" y="1593"/>
                  <a:pt x="1893" y="1610"/>
                </a:cubicBezTo>
                <a:cubicBezTo>
                  <a:pt x="1893" y="1606"/>
                  <a:pt x="1891" y="1605"/>
                  <a:pt x="1890" y="1605"/>
                </a:cubicBezTo>
                <a:cubicBezTo>
                  <a:pt x="1887" y="1605"/>
                  <a:pt x="1882" y="1610"/>
                  <a:pt x="1882" y="1610"/>
                </a:cubicBezTo>
                <a:lnTo>
                  <a:pt x="1882" y="1616"/>
                </a:lnTo>
                <a:cubicBezTo>
                  <a:pt x="1859" y="1599"/>
                  <a:pt x="1837" y="1588"/>
                  <a:pt x="1815" y="1582"/>
                </a:cubicBezTo>
                <a:cubicBezTo>
                  <a:pt x="1788" y="1582"/>
                  <a:pt x="1810" y="1566"/>
                  <a:pt x="1782" y="1560"/>
                </a:cubicBezTo>
                <a:lnTo>
                  <a:pt x="1788" y="1560"/>
                </a:lnTo>
                <a:cubicBezTo>
                  <a:pt x="1771" y="1555"/>
                  <a:pt x="1754" y="1544"/>
                  <a:pt x="1727" y="1538"/>
                </a:cubicBezTo>
                <a:cubicBezTo>
                  <a:pt x="1732" y="1533"/>
                  <a:pt x="1716" y="1533"/>
                  <a:pt x="1721" y="1527"/>
                </a:cubicBezTo>
                <a:lnTo>
                  <a:pt x="1716" y="1527"/>
                </a:lnTo>
                <a:lnTo>
                  <a:pt x="1699" y="1510"/>
                </a:lnTo>
                <a:lnTo>
                  <a:pt x="1688" y="1510"/>
                </a:lnTo>
                <a:lnTo>
                  <a:pt x="1688" y="1505"/>
                </a:lnTo>
                <a:cubicBezTo>
                  <a:pt x="1671" y="1499"/>
                  <a:pt x="1644" y="1483"/>
                  <a:pt x="1644" y="1477"/>
                </a:cubicBezTo>
                <a:cubicBezTo>
                  <a:pt x="1610" y="1461"/>
                  <a:pt x="1561" y="1433"/>
                  <a:pt x="1522" y="1416"/>
                </a:cubicBezTo>
                <a:cubicBezTo>
                  <a:pt x="1511" y="1416"/>
                  <a:pt x="1500" y="1405"/>
                  <a:pt x="1494" y="1400"/>
                </a:cubicBezTo>
                <a:lnTo>
                  <a:pt x="1505" y="1394"/>
                </a:lnTo>
                <a:lnTo>
                  <a:pt x="1505" y="1400"/>
                </a:lnTo>
                <a:lnTo>
                  <a:pt x="1527" y="1378"/>
                </a:lnTo>
                <a:cubicBezTo>
                  <a:pt x="1539" y="1372"/>
                  <a:pt x="1561" y="1361"/>
                  <a:pt x="1577" y="1344"/>
                </a:cubicBezTo>
                <a:cubicBezTo>
                  <a:pt x="1588" y="1333"/>
                  <a:pt x="1594" y="1339"/>
                  <a:pt x="1610" y="1322"/>
                </a:cubicBezTo>
                <a:lnTo>
                  <a:pt x="1622" y="1317"/>
                </a:lnTo>
                <a:lnTo>
                  <a:pt x="1622" y="1322"/>
                </a:lnTo>
                <a:cubicBezTo>
                  <a:pt x="1633" y="1317"/>
                  <a:pt x="1649" y="1311"/>
                  <a:pt x="1644" y="1311"/>
                </a:cubicBezTo>
                <a:lnTo>
                  <a:pt x="1660" y="1295"/>
                </a:lnTo>
                <a:cubicBezTo>
                  <a:pt x="1666" y="1292"/>
                  <a:pt x="1667" y="1292"/>
                  <a:pt x="1668" y="1292"/>
                </a:cubicBezTo>
                <a:cubicBezTo>
                  <a:pt x="1669" y="1292"/>
                  <a:pt x="1669" y="1292"/>
                  <a:pt x="1671" y="1289"/>
                </a:cubicBezTo>
                <a:cubicBezTo>
                  <a:pt x="1677" y="1284"/>
                  <a:pt x="1677" y="1278"/>
                  <a:pt x="1693" y="1267"/>
                </a:cubicBezTo>
                <a:cubicBezTo>
                  <a:pt x="1699" y="1261"/>
                  <a:pt x="1705" y="1261"/>
                  <a:pt x="1716" y="1256"/>
                </a:cubicBezTo>
                <a:cubicBezTo>
                  <a:pt x="1727" y="1239"/>
                  <a:pt x="1732" y="1250"/>
                  <a:pt x="1743" y="1234"/>
                </a:cubicBezTo>
                <a:cubicBezTo>
                  <a:pt x="1748" y="1234"/>
                  <a:pt x="1756" y="1227"/>
                  <a:pt x="1759" y="1227"/>
                </a:cubicBezTo>
                <a:cubicBezTo>
                  <a:pt x="1759" y="1227"/>
                  <a:pt x="1760" y="1227"/>
                  <a:pt x="1760" y="1228"/>
                </a:cubicBezTo>
                <a:cubicBezTo>
                  <a:pt x="1782" y="1212"/>
                  <a:pt x="1788" y="1201"/>
                  <a:pt x="1810" y="1195"/>
                </a:cubicBezTo>
                <a:cubicBezTo>
                  <a:pt x="1811" y="1197"/>
                  <a:pt x="1812" y="1197"/>
                  <a:pt x="1813" y="1197"/>
                </a:cubicBezTo>
                <a:cubicBezTo>
                  <a:pt x="1816" y="1197"/>
                  <a:pt x="1818" y="1192"/>
                  <a:pt x="1826" y="1184"/>
                </a:cubicBezTo>
                <a:cubicBezTo>
                  <a:pt x="1854" y="1173"/>
                  <a:pt x="1882" y="1156"/>
                  <a:pt x="1909" y="1140"/>
                </a:cubicBezTo>
                <a:lnTo>
                  <a:pt x="1909" y="1129"/>
                </a:lnTo>
                <a:cubicBezTo>
                  <a:pt x="1915" y="1123"/>
                  <a:pt x="1926" y="1118"/>
                  <a:pt x="1937" y="1112"/>
                </a:cubicBezTo>
                <a:lnTo>
                  <a:pt x="1937" y="1118"/>
                </a:lnTo>
                <a:cubicBezTo>
                  <a:pt x="1940" y="1118"/>
                  <a:pt x="1947" y="1116"/>
                  <a:pt x="1951" y="1116"/>
                </a:cubicBezTo>
                <a:cubicBezTo>
                  <a:pt x="1956" y="1116"/>
                  <a:pt x="1959" y="1118"/>
                  <a:pt x="1954" y="1123"/>
                </a:cubicBezTo>
                <a:lnTo>
                  <a:pt x="1992" y="1123"/>
                </a:lnTo>
                <a:cubicBezTo>
                  <a:pt x="1976" y="1129"/>
                  <a:pt x="2003" y="1129"/>
                  <a:pt x="1992" y="1129"/>
                </a:cubicBezTo>
                <a:lnTo>
                  <a:pt x="2003" y="1129"/>
                </a:lnTo>
                <a:cubicBezTo>
                  <a:pt x="2009" y="1129"/>
                  <a:pt x="2003" y="1140"/>
                  <a:pt x="1998" y="1140"/>
                </a:cubicBezTo>
                <a:lnTo>
                  <a:pt x="2009" y="1140"/>
                </a:lnTo>
                <a:cubicBezTo>
                  <a:pt x="2020" y="1145"/>
                  <a:pt x="2009" y="1145"/>
                  <a:pt x="2020" y="1145"/>
                </a:cubicBezTo>
                <a:lnTo>
                  <a:pt x="2020" y="1140"/>
                </a:lnTo>
                <a:lnTo>
                  <a:pt x="2037" y="1140"/>
                </a:lnTo>
                <a:cubicBezTo>
                  <a:pt x="2031" y="1140"/>
                  <a:pt x="2048" y="1140"/>
                  <a:pt x="2037" y="1145"/>
                </a:cubicBezTo>
                <a:lnTo>
                  <a:pt x="2053" y="1145"/>
                </a:lnTo>
                <a:lnTo>
                  <a:pt x="2053" y="1140"/>
                </a:lnTo>
                <a:cubicBezTo>
                  <a:pt x="2064" y="1140"/>
                  <a:pt x="2053" y="1145"/>
                  <a:pt x="2059" y="1145"/>
                </a:cubicBezTo>
                <a:lnTo>
                  <a:pt x="2059" y="1140"/>
                </a:lnTo>
                <a:cubicBezTo>
                  <a:pt x="2067" y="1142"/>
                  <a:pt x="2074" y="1142"/>
                  <a:pt x="2079" y="1142"/>
                </a:cubicBezTo>
                <a:cubicBezTo>
                  <a:pt x="2085" y="1142"/>
                  <a:pt x="2089" y="1142"/>
                  <a:pt x="2092" y="1145"/>
                </a:cubicBezTo>
                <a:cubicBezTo>
                  <a:pt x="2086" y="1145"/>
                  <a:pt x="2086" y="1151"/>
                  <a:pt x="2086" y="1151"/>
                </a:cubicBezTo>
                <a:lnTo>
                  <a:pt x="2120" y="1151"/>
                </a:lnTo>
                <a:cubicBezTo>
                  <a:pt x="2120" y="1156"/>
                  <a:pt x="2131" y="1156"/>
                  <a:pt x="2136" y="1167"/>
                </a:cubicBezTo>
                <a:lnTo>
                  <a:pt x="2147" y="1167"/>
                </a:lnTo>
                <a:cubicBezTo>
                  <a:pt x="2158" y="1167"/>
                  <a:pt x="2169" y="1167"/>
                  <a:pt x="2169" y="1173"/>
                </a:cubicBezTo>
                <a:lnTo>
                  <a:pt x="2175" y="1173"/>
                </a:lnTo>
                <a:lnTo>
                  <a:pt x="2175" y="1167"/>
                </a:lnTo>
                <a:cubicBezTo>
                  <a:pt x="2183" y="1170"/>
                  <a:pt x="2189" y="1170"/>
                  <a:pt x="2194" y="1170"/>
                </a:cubicBezTo>
                <a:cubicBezTo>
                  <a:pt x="2200" y="1170"/>
                  <a:pt x="2205" y="1170"/>
                  <a:pt x="2214" y="1173"/>
                </a:cubicBezTo>
                <a:lnTo>
                  <a:pt x="2219" y="1173"/>
                </a:lnTo>
                <a:lnTo>
                  <a:pt x="2219" y="1178"/>
                </a:lnTo>
                <a:lnTo>
                  <a:pt x="2252" y="1178"/>
                </a:lnTo>
                <a:cubicBezTo>
                  <a:pt x="2250" y="1181"/>
                  <a:pt x="2251" y="1181"/>
                  <a:pt x="2253" y="1181"/>
                </a:cubicBezTo>
                <a:cubicBezTo>
                  <a:pt x="2255" y="1181"/>
                  <a:pt x="2257" y="1181"/>
                  <a:pt x="2258" y="1183"/>
                </a:cubicBezTo>
                <a:lnTo>
                  <a:pt x="2258" y="1183"/>
                </a:lnTo>
                <a:cubicBezTo>
                  <a:pt x="2258" y="1182"/>
                  <a:pt x="2258" y="1181"/>
                  <a:pt x="2258" y="1178"/>
                </a:cubicBezTo>
                <a:cubicBezTo>
                  <a:pt x="2264" y="1178"/>
                  <a:pt x="2267" y="1180"/>
                  <a:pt x="2269" y="1182"/>
                </a:cubicBezTo>
                <a:lnTo>
                  <a:pt x="2269" y="1182"/>
                </a:lnTo>
                <a:cubicBezTo>
                  <a:pt x="2270" y="1180"/>
                  <a:pt x="2271" y="1178"/>
                  <a:pt x="2274" y="1178"/>
                </a:cubicBezTo>
                <a:lnTo>
                  <a:pt x="2297" y="1178"/>
                </a:lnTo>
                <a:cubicBezTo>
                  <a:pt x="2302" y="1178"/>
                  <a:pt x="2297" y="1184"/>
                  <a:pt x="2297" y="1184"/>
                </a:cubicBezTo>
                <a:lnTo>
                  <a:pt x="2324" y="1184"/>
                </a:lnTo>
                <a:lnTo>
                  <a:pt x="2330" y="1195"/>
                </a:lnTo>
                <a:lnTo>
                  <a:pt x="2341" y="1195"/>
                </a:lnTo>
                <a:cubicBezTo>
                  <a:pt x="2357" y="1195"/>
                  <a:pt x="2357" y="1201"/>
                  <a:pt x="2369" y="1201"/>
                </a:cubicBezTo>
                <a:cubicBezTo>
                  <a:pt x="2372" y="1199"/>
                  <a:pt x="2375" y="1199"/>
                  <a:pt x="2376" y="1199"/>
                </a:cubicBezTo>
                <a:cubicBezTo>
                  <a:pt x="2382" y="1199"/>
                  <a:pt x="2382" y="1202"/>
                  <a:pt x="2386" y="1202"/>
                </a:cubicBezTo>
                <a:cubicBezTo>
                  <a:pt x="2387" y="1202"/>
                  <a:pt x="2388" y="1202"/>
                  <a:pt x="2391" y="1201"/>
                </a:cubicBezTo>
                <a:lnTo>
                  <a:pt x="2391" y="1206"/>
                </a:lnTo>
                <a:lnTo>
                  <a:pt x="2396" y="1206"/>
                </a:lnTo>
                <a:lnTo>
                  <a:pt x="2396" y="1212"/>
                </a:lnTo>
                <a:lnTo>
                  <a:pt x="2407" y="1206"/>
                </a:lnTo>
                <a:lnTo>
                  <a:pt x="2407" y="1212"/>
                </a:lnTo>
                <a:cubicBezTo>
                  <a:pt x="2413" y="1223"/>
                  <a:pt x="2418" y="1223"/>
                  <a:pt x="2424" y="1228"/>
                </a:cubicBezTo>
                <a:lnTo>
                  <a:pt x="2424" y="1223"/>
                </a:lnTo>
                <a:cubicBezTo>
                  <a:pt x="2429" y="1220"/>
                  <a:pt x="2435" y="1219"/>
                  <a:pt x="2441" y="1219"/>
                </a:cubicBezTo>
                <a:cubicBezTo>
                  <a:pt x="2460" y="1219"/>
                  <a:pt x="2479" y="1228"/>
                  <a:pt x="2496" y="1228"/>
                </a:cubicBezTo>
                <a:lnTo>
                  <a:pt x="2546" y="1228"/>
                </a:lnTo>
                <a:lnTo>
                  <a:pt x="2546" y="1195"/>
                </a:lnTo>
                <a:lnTo>
                  <a:pt x="2546" y="1184"/>
                </a:lnTo>
                <a:lnTo>
                  <a:pt x="2551" y="1184"/>
                </a:lnTo>
                <a:lnTo>
                  <a:pt x="2546" y="1173"/>
                </a:lnTo>
                <a:cubicBezTo>
                  <a:pt x="2547" y="1172"/>
                  <a:pt x="2548" y="1171"/>
                  <a:pt x="2548" y="1171"/>
                </a:cubicBezTo>
                <a:cubicBezTo>
                  <a:pt x="2550" y="1171"/>
                  <a:pt x="2551" y="1175"/>
                  <a:pt x="2551" y="1175"/>
                </a:cubicBezTo>
                <a:cubicBezTo>
                  <a:pt x="2551" y="1175"/>
                  <a:pt x="2551" y="1174"/>
                  <a:pt x="2551" y="1173"/>
                </a:cubicBezTo>
                <a:cubicBezTo>
                  <a:pt x="2551" y="1156"/>
                  <a:pt x="2546" y="1167"/>
                  <a:pt x="2546" y="1151"/>
                </a:cubicBezTo>
                <a:cubicBezTo>
                  <a:pt x="2547" y="1149"/>
                  <a:pt x="2548" y="1148"/>
                  <a:pt x="2548" y="1148"/>
                </a:cubicBezTo>
                <a:lnTo>
                  <a:pt x="2548" y="1148"/>
                </a:lnTo>
                <a:cubicBezTo>
                  <a:pt x="2549" y="1148"/>
                  <a:pt x="2547" y="1152"/>
                  <a:pt x="2551" y="1156"/>
                </a:cubicBezTo>
                <a:lnTo>
                  <a:pt x="2551" y="1123"/>
                </a:lnTo>
                <a:lnTo>
                  <a:pt x="2557" y="1090"/>
                </a:lnTo>
                <a:lnTo>
                  <a:pt x="2518" y="1084"/>
                </a:lnTo>
                <a:lnTo>
                  <a:pt x="2474" y="1084"/>
                </a:lnTo>
                <a:lnTo>
                  <a:pt x="2479" y="1073"/>
                </a:lnTo>
                <a:cubicBezTo>
                  <a:pt x="2474" y="1073"/>
                  <a:pt x="2463" y="1073"/>
                  <a:pt x="2463" y="1068"/>
                </a:cubicBezTo>
                <a:cubicBezTo>
                  <a:pt x="2463" y="1068"/>
                  <a:pt x="2463" y="1073"/>
                  <a:pt x="2452" y="1073"/>
                </a:cubicBezTo>
                <a:cubicBezTo>
                  <a:pt x="2452" y="1071"/>
                  <a:pt x="2450" y="1071"/>
                  <a:pt x="2448" y="1071"/>
                </a:cubicBezTo>
                <a:cubicBezTo>
                  <a:pt x="2444" y="1071"/>
                  <a:pt x="2435" y="1073"/>
                  <a:pt x="2424" y="1073"/>
                </a:cubicBezTo>
                <a:lnTo>
                  <a:pt x="2396" y="1073"/>
                </a:lnTo>
                <a:cubicBezTo>
                  <a:pt x="2396" y="1071"/>
                  <a:pt x="2392" y="1071"/>
                  <a:pt x="2388" y="1071"/>
                </a:cubicBezTo>
                <a:cubicBezTo>
                  <a:pt x="2384" y="1071"/>
                  <a:pt x="2380" y="1071"/>
                  <a:pt x="2380" y="1068"/>
                </a:cubicBezTo>
                <a:cubicBezTo>
                  <a:pt x="2369" y="1068"/>
                  <a:pt x="2385" y="1073"/>
                  <a:pt x="2369" y="1073"/>
                </a:cubicBezTo>
                <a:cubicBezTo>
                  <a:pt x="2369" y="1073"/>
                  <a:pt x="2363" y="1073"/>
                  <a:pt x="2363" y="1068"/>
                </a:cubicBezTo>
                <a:lnTo>
                  <a:pt x="2357" y="1068"/>
                </a:lnTo>
                <a:lnTo>
                  <a:pt x="2363" y="1062"/>
                </a:lnTo>
                <a:cubicBezTo>
                  <a:pt x="2357" y="1062"/>
                  <a:pt x="2352" y="1068"/>
                  <a:pt x="2352" y="1068"/>
                </a:cubicBezTo>
                <a:cubicBezTo>
                  <a:pt x="2341" y="1068"/>
                  <a:pt x="2335" y="1068"/>
                  <a:pt x="2335" y="1062"/>
                </a:cubicBezTo>
                <a:cubicBezTo>
                  <a:pt x="2327" y="1062"/>
                  <a:pt x="2316" y="1053"/>
                  <a:pt x="2306" y="1053"/>
                </a:cubicBezTo>
                <a:cubicBezTo>
                  <a:pt x="2302" y="1053"/>
                  <a:pt x="2299" y="1054"/>
                  <a:pt x="2297" y="1057"/>
                </a:cubicBezTo>
                <a:lnTo>
                  <a:pt x="2286" y="1057"/>
                </a:lnTo>
                <a:lnTo>
                  <a:pt x="2269" y="1062"/>
                </a:lnTo>
                <a:lnTo>
                  <a:pt x="2225" y="1062"/>
                </a:lnTo>
                <a:cubicBezTo>
                  <a:pt x="2217" y="1062"/>
                  <a:pt x="2215" y="1060"/>
                  <a:pt x="2209" y="1060"/>
                </a:cubicBezTo>
                <a:cubicBezTo>
                  <a:pt x="2206" y="1060"/>
                  <a:pt x="2203" y="1060"/>
                  <a:pt x="2197" y="1062"/>
                </a:cubicBezTo>
                <a:lnTo>
                  <a:pt x="2191" y="1062"/>
                </a:lnTo>
                <a:cubicBezTo>
                  <a:pt x="2190" y="1063"/>
                  <a:pt x="2189" y="1064"/>
                  <a:pt x="2187" y="1064"/>
                </a:cubicBezTo>
                <a:cubicBezTo>
                  <a:pt x="2180" y="1064"/>
                  <a:pt x="2170" y="1057"/>
                  <a:pt x="2175" y="1057"/>
                </a:cubicBezTo>
                <a:lnTo>
                  <a:pt x="2175" y="1057"/>
                </a:lnTo>
                <a:cubicBezTo>
                  <a:pt x="2169" y="1057"/>
                  <a:pt x="2164" y="1062"/>
                  <a:pt x="2164" y="1062"/>
                </a:cubicBezTo>
                <a:cubicBezTo>
                  <a:pt x="2147" y="1062"/>
                  <a:pt x="2164" y="1062"/>
                  <a:pt x="2158" y="1057"/>
                </a:cubicBezTo>
                <a:lnTo>
                  <a:pt x="2120" y="1057"/>
                </a:lnTo>
                <a:cubicBezTo>
                  <a:pt x="2118" y="1058"/>
                  <a:pt x="2116" y="1058"/>
                  <a:pt x="2115" y="1058"/>
                </a:cubicBezTo>
                <a:cubicBezTo>
                  <a:pt x="2110" y="1058"/>
                  <a:pt x="2109" y="1053"/>
                  <a:pt x="2106" y="1053"/>
                </a:cubicBezTo>
                <a:cubicBezTo>
                  <a:pt x="2105" y="1053"/>
                  <a:pt x="2104" y="1054"/>
                  <a:pt x="2103" y="1057"/>
                </a:cubicBezTo>
                <a:cubicBezTo>
                  <a:pt x="2092" y="1057"/>
                  <a:pt x="2086" y="1057"/>
                  <a:pt x="2086" y="1046"/>
                </a:cubicBezTo>
                <a:lnTo>
                  <a:pt x="2059" y="1046"/>
                </a:lnTo>
                <a:cubicBezTo>
                  <a:pt x="2075" y="1035"/>
                  <a:pt x="2081" y="1040"/>
                  <a:pt x="2086" y="1029"/>
                </a:cubicBezTo>
                <a:lnTo>
                  <a:pt x="2103" y="1018"/>
                </a:lnTo>
                <a:lnTo>
                  <a:pt x="2103" y="1029"/>
                </a:lnTo>
                <a:cubicBezTo>
                  <a:pt x="2108" y="1018"/>
                  <a:pt x="2131" y="1012"/>
                  <a:pt x="2120" y="1012"/>
                </a:cubicBezTo>
                <a:lnTo>
                  <a:pt x="2136" y="1001"/>
                </a:lnTo>
                <a:cubicBezTo>
                  <a:pt x="2142" y="996"/>
                  <a:pt x="2143" y="996"/>
                  <a:pt x="2144" y="996"/>
                </a:cubicBezTo>
                <a:cubicBezTo>
                  <a:pt x="2144" y="996"/>
                  <a:pt x="2144" y="996"/>
                  <a:pt x="2147" y="990"/>
                </a:cubicBezTo>
                <a:cubicBezTo>
                  <a:pt x="2158" y="985"/>
                  <a:pt x="2158" y="979"/>
                  <a:pt x="2169" y="974"/>
                </a:cubicBezTo>
                <a:cubicBezTo>
                  <a:pt x="2175" y="963"/>
                  <a:pt x="2186" y="963"/>
                  <a:pt x="2191" y="957"/>
                </a:cubicBezTo>
                <a:cubicBezTo>
                  <a:pt x="2203" y="946"/>
                  <a:pt x="2214" y="952"/>
                  <a:pt x="2219" y="935"/>
                </a:cubicBezTo>
                <a:cubicBezTo>
                  <a:pt x="2224" y="935"/>
                  <a:pt x="2235" y="928"/>
                  <a:pt x="2240" y="928"/>
                </a:cubicBezTo>
                <a:cubicBezTo>
                  <a:pt x="2241" y="928"/>
                  <a:pt x="2241" y="928"/>
                  <a:pt x="2241" y="929"/>
                </a:cubicBezTo>
                <a:cubicBezTo>
                  <a:pt x="2258" y="918"/>
                  <a:pt x="2269" y="902"/>
                  <a:pt x="2286" y="896"/>
                </a:cubicBezTo>
                <a:cubicBezTo>
                  <a:pt x="2289" y="898"/>
                  <a:pt x="2291" y="899"/>
                  <a:pt x="2293" y="899"/>
                </a:cubicBezTo>
                <a:cubicBezTo>
                  <a:pt x="2297" y="899"/>
                  <a:pt x="2298" y="895"/>
                  <a:pt x="2302" y="891"/>
                </a:cubicBezTo>
                <a:cubicBezTo>
                  <a:pt x="2313" y="874"/>
                  <a:pt x="2335" y="869"/>
                  <a:pt x="2357" y="863"/>
                </a:cubicBezTo>
                <a:cubicBezTo>
                  <a:pt x="2369" y="869"/>
                  <a:pt x="2385" y="874"/>
                  <a:pt x="2413" y="880"/>
                </a:cubicBezTo>
                <a:cubicBezTo>
                  <a:pt x="2419" y="881"/>
                  <a:pt x="2425" y="882"/>
                  <a:pt x="2431" y="882"/>
                </a:cubicBezTo>
                <a:cubicBezTo>
                  <a:pt x="2466" y="882"/>
                  <a:pt x="2501" y="859"/>
                  <a:pt x="2501" y="835"/>
                </a:cubicBezTo>
                <a:lnTo>
                  <a:pt x="2501" y="819"/>
                </a:lnTo>
                <a:cubicBezTo>
                  <a:pt x="2501" y="819"/>
                  <a:pt x="2496" y="819"/>
                  <a:pt x="2496" y="813"/>
                </a:cubicBezTo>
                <a:cubicBezTo>
                  <a:pt x="2495" y="813"/>
                  <a:pt x="2495" y="812"/>
                  <a:pt x="2495" y="812"/>
                </a:cubicBezTo>
                <a:lnTo>
                  <a:pt x="2495" y="812"/>
                </a:lnTo>
                <a:cubicBezTo>
                  <a:pt x="2498" y="811"/>
                  <a:pt x="2501" y="808"/>
                  <a:pt x="2501" y="808"/>
                </a:cubicBezTo>
                <a:cubicBezTo>
                  <a:pt x="2507" y="797"/>
                  <a:pt x="2518" y="797"/>
                  <a:pt x="2524" y="791"/>
                </a:cubicBezTo>
                <a:cubicBezTo>
                  <a:pt x="2524" y="791"/>
                  <a:pt x="2529" y="791"/>
                  <a:pt x="2529" y="797"/>
                </a:cubicBezTo>
                <a:lnTo>
                  <a:pt x="2529" y="791"/>
                </a:lnTo>
                <a:lnTo>
                  <a:pt x="2535" y="791"/>
                </a:lnTo>
                <a:cubicBezTo>
                  <a:pt x="2535" y="791"/>
                  <a:pt x="2531" y="784"/>
                  <a:pt x="2538" y="784"/>
                </a:cubicBezTo>
                <a:cubicBezTo>
                  <a:pt x="2540" y="784"/>
                  <a:pt x="2542" y="784"/>
                  <a:pt x="2546" y="786"/>
                </a:cubicBezTo>
                <a:lnTo>
                  <a:pt x="2546" y="780"/>
                </a:lnTo>
                <a:cubicBezTo>
                  <a:pt x="2546" y="783"/>
                  <a:pt x="2547" y="783"/>
                  <a:pt x="2548" y="783"/>
                </a:cubicBezTo>
                <a:cubicBezTo>
                  <a:pt x="2550" y="783"/>
                  <a:pt x="2551" y="783"/>
                  <a:pt x="2551" y="786"/>
                </a:cubicBezTo>
                <a:lnTo>
                  <a:pt x="2551" y="780"/>
                </a:lnTo>
                <a:cubicBezTo>
                  <a:pt x="2551" y="780"/>
                  <a:pt x="2557" y="780"/>
                  <a:pt x="2557" y="786"/>
                </a:cubicBezTo>
                <a:lnTo>
                  <a:pt x="2562" y="786"/>
                </a:lnTo>
                <a:lnTo>
                  <a:pt x="2562" y="780"/>
                </a:lnTo>
                <a:cubicBezTo>
                  <a:pt x="2562" y="776"/>
                  <a:pt x="2563" y="775"/>
                  <a:pt x="2565" y="775"/>
                </a:cubicBezTo>
                <a:cubicBezTo>
                  <a:pt x="2566" y="775"/>
                  <a:pt x="2567" y="775"/>
                  <a:pt x="2568" y="776"/>
                </a:cubicBezTo>
                <a:lnTo>
                  <a:pt x="2568" y="776"/>
                </a:lnTo>
                <a:cubicBezTo>
                  <a:pt x="2568" y="773"/>
                  <a:pt x="2567" y="769"/>
                  <a:pt x="2573" y="769"/>
                </a:cubicBezTo>
                <a:lnTo>
                  <a:pt x="2579" y="769"/>
                </a:lnTo>
                <a:lnTo>
                  <a:pt x="2579" y="763"/>
                </a:lnTo>
                <a:lnTo>
                  <a:pt x="2590" y="763"/>
                </a:lnTo>
                <a:lnTo>
                  <a:pt x="2584" y="758"/>
                </a:lnTo>
                <a:cubicBezTo>
                  <a:pt x="2584" y="758"/>
                  <a:pt x="2584" y="752"/>
                  <a:pt x="2590" y="752"/>
                </a:cubicBezTo>
                <a:lnTo>
                  <a:pt x="2584" y="752"/>
                </a:lnTo>
                <a:cubicBezTo>
                  <a:pt x="2590" y="752"/>
                  <a:pt x="2579" y="741"/>
                  <a:pt x="2584" y="741"/>
                </a:cubicBezTo>
                <a:lnTo>
                  <a:pt x="2590" y="741"/>
                </a:lnTo>
                <a:lnTo>
                  <a:pt x="2590" y="736"/>
                </a:lnTo>
                <a:cubicBezTo>
                  <a:pt x="2590" y="736"/>
                  <a:pt x="2584" y="736"/>
                  <a:pt x="2590" y="730"/>
                </a:cubicBezTo>
                <a:cubicBezTo>
                  <a:pt x="2590" y="730"/>
                  <a:pt x="2601" y="730"/>
                  <a:pt x="2590" y="725"/>
                </a:cubicBezTo>
                <a:lnTo>
                  <a:pt x="2584" y="725"/>
                </a:lnTo>
                <a:lnTo>
                  <a:pt x="2584" y="714"/>
                </a:lnTo>
                <a:lnTo>
                  <a:pt x="2590" y="714"/>
                </a:lnTo>
                <a:lnTo>
                  <a:pt x="2584" y="708"/>
                </a:lnTo>
                <a:lnTo>
                  <a:pt x="2590" y="708"/>
                </a:lnTo>
                <a:lnTo>
                  <a:pt x="2590" y="703"/>
                </a:lnTo>
                <a:cubicBezTo>
                  <a:pt x="2590" y="697"/>
                  <a:pt x="2601" y="697"/>
                  <a:pt x="2590" y="697"/>
                </a:cubicBezTo>
                <a:cubicBezTo>
                  <a:pt x="2584" y="697"/>
                  <a:pt x="2601" y="686"/>
                  <a:pt x="2590" y="686"/>
                </a:cubicBezTo>
                <a:lnTo>
                  <a:pt x="2601" y="686"/>
                </a:lnTo>
                <a:cubicBezTo>
                  <a:pt x="2607" y="680"/>
                  <a:pt x="2601" y="680"/>
                  <a:pt x="2607" y="680"/>
                </a:cubicBezTo>
                <a:lnTo>
                  <a:pt x="2601" y="680"/>
                </a:lnTo>
                <a:cubicBezTo>
                  <a:pt x="2584" y="680"/>
                  <a:pt x="2601" y="669"/>
                  <a:pt x="2584" y="658"/>
                </a:cubicBezTo>
                <a:lnTo>
                  <a:pt x="2590" y="658"/>
                </a:lnTo>
                <a:cubicBezTo>
                  <a:pt x="2590" y="658"/>
                  <a:pt x="2587" y="656"/>
                  <a:pt x="2586" y="656"/>
                </a:cubicBezTo>
                <a:cubicBezTo>
                  <a:pt x="2586" y="656"/>
                  <a:pt x="2585" y="656"/>
                  <a:pt x="2585" y="656"/>
                </a:cubicBezTo>
                <a:lnTo>
                  <a:pt x="2585" y="656"/>
                </a:lnTo>
                <a:cubicBezTo>
                  <a:pt x="2584" y="654"/>
                  <a:pt x="2584" y="653"/>
                  <a:pt x="2584" y="653"/>
                </a:cubicBezTo>
                <a:lnTo>
                  <a:pt x="2579" y="647"/>
                </a:lnTo>
                <a:lnTo>
                  <a:pt x="2584" y="647"/>
                </a:lnTo>
                <a:cubicBezTo>
                  <a:pt x="2584" y="647"/>
                  <a:pt x="2579" y="647"/>
                  <a:pt x="2579" y="642"/>
                </a:cubicBezTo>
                <a:cubicBezTo>
                  <a:pt x="2579" y="642"/>
                  <a:pt x="2579" y="644"/>
                  <a:pt x="2577" y="644"/>
                </a:cubicBezTo>
                <a:cubicBezTo>
                  <a:pt x="2576" y="644"/>
                  <a:pt x="2575" y="644"/>
                  <a:pt x="2573" y="642"/>
                </a:cubicBezTo>
                <a:cubicBezTo>
                  <a:pt x="2576" y="636"/>
                  <a:pt x="2573" y="636"/>
                  <a:pt x="2570" y="636"/>
                </a:cubicBezTo>
                <a:cubicBezTo>
                  <a:pt x="2566" y="636"/>
                  <a:pt x="2562" y="636"/>
                  <a:pt x="2562" y="631"/>
                </a:cubicBezTo>
                <a:lnTo>
                  <a:pt x="2551" y="631"/>
                </a:lnTo>
                <a:cubicBezTo>
                  <a:pt x="2551" y="628"/>
                  <a:pt x="2550" y="628"/>
                  <a:pt x="2549" y="628"/>
                </a:cubicBezTo>
                <a:cubicBezTo>
                  <a:pt x="2548" y="628"/>
                  <a:pt x="2548" y="628"/>
                  <a:pt x="2551" y="625"/>
                </a:cubicBezTo>
                <a:lnTo>
                  <a:pt x="2551" y="620"/>
                </a:lnTo>
                <a:cubicBezTo>
                  <a:pt x="2551" y="620"/>
                  <a:pt x="2546" y="620"/>
                  <a:pt x="2546" y="625"/>
                </a:cubicBezTo>
                <a:cubicBezTo>
                  <a:pt x="2546" y="625"/>
                  <a:pt x="2535" y="625"/>
                  <a:pt x="2546" y="620"/>
                </a:cubicBezTo>
                <a:cubicBezTo>
                  <a:pt x="2537" y="620"/>
                  <a:pt x="2541" y="610"/>
                  <a:pt x="2539" y="610"/>
                </a:cubicBezTo>
                <a:cubicBezTo>
                  <a:pt x="2539" y="610"/>
                  <a:pt x="2537" y="611"/>
                  <a:pt x="2535" y="614"/>
                </a:cubicBezTo>
                <a:lnTo>
                  <a:pt x="2501" y="614"/>
                </a:lnTo>
                <a:cubicBezTo>
                  <a:pt x="2501" y="615"/>
                  <a:pt x="2501" y="615"/>
                  <a:pt x="2501" y="615"/>
                </a:cubicBezTo>
                <a:cubicBezTo>
                  <a:pt x="2500" y="615"/>
                  <a:pt x="2498" y="610"/>
                  <a:pt x="2497" y="610"/>
                </a:cubicBezTo>
                <a:cubicBezTo>
                  <a:pt x="2496" y="610"/>
                  <a:pt x="2496" y="611"/>
                  <a:pt x="2496" y="614"/>
                </a:cubicBezTo>
                <a:lnTo>
                  <a:pt x="2490" y="620"/>
                </a:lnTo>
                <a:cubicBezTo>
                  <a:pt x="2479" y="620"/>
                  <a:pt x="2490" y="620"/>
                  <a:pt x="2490" y="614"/>
                </a:cubicBezTo>
                <a:lnTo>
                  <a:pt x="2490" y="614"/>
                </a:lnTo>
                <a:cubicBezTo>
                  <a:pt x="2490" y="614"/>
                  <a:pt x="2490" y="616"/>
                  <a:pt x="2487" y="616"/>
                </a:cubicBezTo>
                <a:cubicBezTo>
                  <a:pt x="2485" y="616"/>
                  <a:pt x="2483" y="616"/>
                  <a:pt x="2479" y="614"/>
                </a:cubicBezTo>
                <a:lnTo>
                  <a:pt x="2474" y="614"/>
                </a:lnTo>
                <a:cubicBezTo>
                  <a:pt x="2473" y="615"/>
                  <a:pt x="2472" y="615"/>
                  <a:pt x="2472" y="615"/>
                </a:cubicBezTo>
                <a:cubicBezTo>
                  <a:pt x="2470" y="615"/>
                  <a:pt x="2469" y="612"/>
                  <a:pt x="2468" y="612"/>
                </a:cubicBezTo>
                <a:cubicBezTo>
                  <a:pt x="2468" y="612"/>
                  <a:pt x="2468" y="614"/>
                  <a:pt x="2468" y="620"/>
                </a:cubicBezTo>
                <a:cubicBezTo>
                  <a:pt x="2468" y="620"/>
                  <a:pt x="2463" y="620"/>
                  <a:pt x="2463" y="614"/>
                </a:cubicBezTo>
                <a:cubicBezTo>
                  <a:pt x="2452" y="620"/>
                  <a:pt x="2452" y="620"/>
                  <a:pt x="2446" y="620"/>
                </a:cubicBezTo>
                <a:cubicBezTo>
                  <a:pt x="2446" y="618"/>
                  <a:pt x="2446" y="617"/>
                  <a:pt x="2446" y="617"/>
                </a:cubicBezTo>
                <a:cubicBezTo>
                  <a:pt x="2445" y="617"/>
                  <a:pt x="2444" y="620"/>
                  <a:pt x="2440" y="620"/>
                </a:cubicBezTo>
                <a:lnTo>
                  <a:pt x="2440" y="625"/>
                </a:lnTo>
                <a:cubicBezTo>
                  <a:pt x="2437" y="625"/>
                  <a:pt x="2431" y="623"/>
                  <a:pt x="2425" y="623"/>
                </a:cubicBezTo>
                <a:cubicBezTo>
                  <a:pt x="2423" y="623"/>
                  <a:pt x="2420" y="623"/>
                  <a:pt x="2418" y="625"/>
                </a:cubicBezTo>
                <a:cubicBezTo>
                  <a:pt x="2413" y="625"/>
                  <a:pt x="2396" y="631"/>
                  <a:pt x="2391" y="631"/>
                </a:cubicBezTo>
                <a:cubicBezTo>
                  <a:pt x="2391" y="631"/>
                  <a:pt x="2391" y="642"/>
                  <a:pt x="2385" y="642"/>
                </a:cubicBezTo>
                <a:lnTo>
                  <a:pt x="2369" y="653"/>
                </a:lnTo>
                <a:cubicBezTo>
                  <a:pt x="2369" y="656"/>
                  <a:pt x="2369" y="656"/>
                  <a:pt x="2368" y="656"/>
                </a:cubicBezTo>
                <a:cubicBezTo>
                  <a:pt x="2367" y="656"/>
                  <a:pt x="2366" y="656"/>
                  <a:pt x="2363" y="658"/>
                </a:cubicBezTo>
                <a:cubicBezTo>
                  <a:pt x="2363" y="662"/>
                  <a:pt x="2363" y="663"/>
                  <a:pt x="2363" y="663"/>
                </a:cubicBezTo>
                <a:cubicBezTo>
                  <a:pt x="2362" y="663"/>
                  <a:pt x="2361" y="658"/>
                  <a:pt x="2357" y="658"/>
                </a:cubicBezTo>
                <a:lnTo>
                  <a:pt x="2357" y="669"/>
                </a:lnTo>
                <a:lnTo>
                  <a:pt x="2352" y="669"/>
                </a:lnTo>
                <a:lnTo>
                  <a:pt x="2352" y="675"/>
                </a:lnTo>
                <a:lnTo>
                  <a:pt x="2341" y="675"/>
                </a:lnTo>
                <a:lnTo>
                  <a:pt x="2335" y="680"/>
                </a:lnTo>
                <a:lnTo>
                  <a:pt x="2330" y="680"/>
                </a:lnTo>
                <a:cubicBezTo>
                  <a:pt x="2330" y="680"/>
                  <a:pt x="2335" y="680"/>
                  <a:pt x="2335" y="686"/>
                </a:cubicBezTo>
                <a:lnTo>
                  <a:pt x="2330" y="686"/>
                </a:lnTo>
                <a:cubicBezTo>
                  <a:pt x="2330" y="697"/>
                  <a:pt x="2330" y="697"/>
                  <a:pt x="2335" y="697"/>
                </a:cubicBezTo>
                <a:lnTo>
                  <a:pt x="2330" y="697"/>
                </a:lnTo>
                <a:cubicBezTo>
                  <a:pt x="2330" y="697"/>
                  <a:pt x="2330" y="703"/>
                  <a:pt x="2324" y="703"/>
                </a:cubicBezTo>
                <a:cubicBezTo>
                  <a:pt x="2330" y="708"/>
                  <a:pt x="2313" y="708"/>
                  <a:pt x="2324" y="714"/>
                </a:cubicBezTo>
                <a:lnTo>
                  <a:pt x="2313" y="714"/>
                </a:lnTo>
                <a:cubicBezTo>
                  <a:pt x="2313" y="714"/>
                  <a:pt x="2324" y="714"/>
                  <a:pt x="2324" y="725"/>
                </a:cubicBezTo>
                <a:lnTo>
                  <a:pt x="2313" y="725"/>
                </a:lnTo>
                <a:lnTo>
                  <a:pt x="2324" y="730"/>
                </a:lnTo>
                <a:cubicBezTo>
                  <a:pt x="2308" y="736"/>
                  <a:pt x="2308" y="758"/>
                  <a:pt x="2302" y="763"/>
                </a:cubicBezTo>
                <a:lnTo>
                  <a:pt x="2302" y="780"/>
                </a:lnTo>
                <a:cubicBezTo>
                  <a:pt x="2297" y="780"/>
                  <a:pt x="2286" y="786"/>
                  <a:pt x="2286" y="786"/>
                </a:cubicBezTo>
                <a:lnTo>
                  <a:pt x="2280" y="797"/>
                </a:lnTo>
                <a:lnTo>
                  <a:pt x="2274" y="797"/>
                </a:lnTo>
                <a:cubicBezTo>
                  <a:pt x="2274" y="797"/>
                  <a:pt x="2258" y="813"/>
                  <a:pt x="2258" y="819"/>
                </a:cubicBezTo>
                <a:cubicBezTo>
                  <a:pt x="2258" y="819"/>
                  <a:pt x="2253" y="821"/>
                  <a:pt x="2251" y="821"/>
                </a:cubicBezTo>
                <a:cubicBezTo>
                  <a:pt x="2251" y="821"/>
                  <a:pt x="2251" y="821"/>
                  <a:pt x="2252" y="819"/>
                </a:cubicBezTo>
                <a:lnTo>
                  <a:pt x="2252" y="819"/>
                </a:lnTo>
                <a:lnTo>
                  <a:pt x="2214" y="841"/>
                </a:lnTo>
                <a:lnTo>
                  <a:pt x="2219" y="841"/>
                </a:lnTo>
                <a:cubicBezTo>
                  <a:pt x="2219" y="841"/>
                  <a:pt x="2214" y="852"/>
                  <a:pt x="2203" y="852"/>
                </a:cubicBezTo>
                <a:cubicBezTo>
                  <a:pt x="2197" y="863"/>
                  <a:pt x="2186" y="869"/>
                  <a:pt x="2186" y="869"/>
                </a:cubicBezTo>
                <a:lnTo>
                  <a:pt x="2186" y="863"/>
                </a:lnTo>
                <a:cubicBezTo>
                  <a:pt x="2175" y="869"/>
                  <a:pt x="2169" y="869"/>
                  <a:pt x="2158" y="869"/>
                </a:cubicBezTo>
                <a:cubicBezTo>
                  <a:pt x="2147" y="874"/>
                  <a:pt x="2142" y="874"/>
                  <a:pt x="2147" y="880"/>
                </a:cubicBezTo>
                <a:cubicBezTo>
                  <a:pt x="2144" y="883"/>
                  <a:pt x="2142" y="885"/>
                  <a:pt x="2141" y="885"/>
                </a:cubicBezTo>
                <a:cubicBezTo>
                  <a:pt x="2139" y="885"/>
                  <a:pt x="2140" y="880"/>
                  <a:pt x="2136" y="880"/>
                </a:cubicBezTo>
                <a:cubicBezTo>
                  <a:pt x="2131" y="891"/>
                  <a:pt x="2114" y="896"/>
                  <a:pt x="2108" y="896"/>
                </a:cubicBezTo>
                <a:cubicBezTo>
                  <a:pt x="2108" y="907"/>
                  <a:pt x="2075" y="907"/>
                  <a:pt x="2081" y="924"/>
                </a:cubicBezTo>
                <a:lnTo>
                  <a:pt x="2064" y="924"/>
                </a:lnTo>
                <a:cubicBezTo>
                  <a:pt x="2064" y="924"/>
                  <a:pt x="2064" y="929"/>
                  <a:pt x="2059" y="935"/>
                </a:cubicBezTo>
                <a:lnTo>
                  <a:pt x="2048" y="935"/>
                </a:lnTo>
                <a:lnTo>
                  <a:pt x="2048" y="946"/>
                </a:lnTo>
                <a:cubicBezTo>
                  <a:pt x="2031" y="952"/>
                  <a:pt x="2025" y="957"/>
                  <a:pt x="2009" y="963"/>
                </a:cubicBezTo>
                <a:cubicBezTo>
                  <a:pt x="2009" y="957"/>
                  <a:pt x="2009" y="957"/>
                  <a:pt x="2003" y="957"/>
                </a:cubicBezTo>
                <a:cubicBezTo>
                  <a:pt x="2003" y="954"/>
                  <a:pt x="2005" y="954"/>
                  <a:pt x="2006" y="954"/>
                </a:cubicBezTo>
                <a:cubicBezTo>
                  <a:pt x="2007" y="954"/>
                  <a:pt x="2009" y="954"/>
                  <a:pt x="2009" y="952"/>
                </a:cubicBezTo>
                <a:cubicBezTo>
                  <a:pt x="2009" y="946"/>
                  <a:pt x="2020" y="935"/>
                  <a:pt x="2020" y="929"/>
                </a:cubicBezTo>
                <a:cubicBezTo>
                  <a:pt x="2009" y="924"/>
                  <a:pt x="2031" y="907"/>
                  <a:pt x="2025" y="902"/>
                </a:cubicBezTo>
                <a:lnTo>
                  <a:pt x="2031" y="896"/>
                </a:lnTo>
                <a:lnTo>
                  <a:pt x="2025" y="891"/>
                </a:lnTo>
                <a:cubicBezTo>
                  <a:pt x="2027" y="888"/>
                  <a:pt x="2028" y="887"/>
                  <a:pt x="2029" y="886"/>
                </a:cubicBezTo>
                <a:lnTo>
                  <a:pt x="2029" y="886"/>
                </a:lnTo>
                <a:lnTo>
                  <a:pt x="2031" y="891"/>
                </a:lnTo>
                <a:cubicBezTo>
                  <a:pt x="2031" y="891"/>
                  <a:pt x="2031" y="886"/>
                  <a:pt x="2029" y="886"/>
                </a:cubicBezTo>
                <a:cubicBezTo>
                  <a:pt x="2029" y="886"/>
                  <a:pt x="2029" y="886"/>
                  <a:pt x="2029" y="886"/>
                </a:cubicBezTo>
                <a:lnTo>
                  <a:pt x="2029" y="886"/>
                </a:lnTo>
                <a:lnTo>
                  <a:pt x="2025" y="880"/>
                </a:lnTo>
                <a:cubicBezTo>
                  <a:pt x="2048" y="852"/>
                  <a:pt x="2053" y="808"/>
                  <a:pt x="2075" y="780"/>
                </a:cubicBezTo>
                <a:cubicBezTo>
                  <a:pt x="2081" y="763"/>
                  <a:pt x="2081" y="741"/>
                  <a:pt x="2086" y="725"/>
                </a:cubicBezTo>
                <a:lnTo>
                  <a:pt x="2092" y="703"/>
                </a:lnTo>
                <a:lnTo>
                  <a:pt x="2086" y="714"/>
                </a:lnTo>
                <a:lnTo>
                  <a:pt x="2086" y="703"/>
                </a:lnTo>
                <a:cubicBezTo>
                  <a:pt x="2092" y="680"/>
                  <a:pt x="2108" y="658"/>
                  <a:pt x="2114" y="631"/>
                </a:cubicBezTo>
                <a:cubicBezTo>
                  <a:pt x="2109" y="614"/>
                  <a:pt x="2130" y="625"/>
                  <a:pt x="2120" y="605"/>
                </a:cubicBezTo>
                <a:lnTo>
                  <a:pt x="2120" y="605"/>
                </a:lnTo>
                <a:cubicBezTo>
                  <a:pt x="2123" y="590"/>
                  <a:pt x="2131" y="583"/>
                  <a:pt x="2131" y="564"/>
                </a:cubicBezTo>
                <a:cubicBezTo>
                  <a:pt x="2131" y="565"/>
                  <a:pt x="2132" y="565"/>
                  <a:pt x="2132" y="565"/>
                </a:cubicBezTo>
                <a:cubicBezTo>
                  <a:pt x="2134" y="565"/>
                  <a:pt x="2133" y="556"/>
                  <a:pt x="2134" y="556"/>
                </a:cubicBezTo>
                <a:lnTo>
                  <a:pt x="2134" y="556"/>
                </a:lnTo>
                <a:cubicBezTo>
                  <a:pt x="2134" y="556"/>
                  <a:pt x="2135" y="556"/>
                  <a:pt x="2136" y="559"/>
                </a:cubicBezTo>
                <a:cubicBezTo>
                  <a:pt x="2141" y="559"/>
                  <a:pt x="2142" y="546"/>
                  <a:pt x="2142" y="546"/>
                </a:cubicBezTo>
                <a:cubicBezTo>
                  <a:pt x="2142" y="546"/>
                  <a:pt x="2142" y="547"/>
                  <a:pt x="2142" y="548"/>
                </a:cubicBezTo>
                <a:lnTo>
                  <a:pt x="2142" y="542"/>
                </a:lnTo>
                <a:lnTo>
                  <a:pt x="2108" y="476"/>
                </a:lnTo>
                <a:lnTo>
                  <a:pt x="2108" y="465"/>
                </a:lnTo>
                <a:cubicBezTo>
                  <a:pt x="2103" y="465"/>
                  <a:pt x="2075" y="459"/>
                  <a:pt x="2075" y="454"/>
                </a:cubicBezTo>
                <a:lnTo>
                  <a:pt x="2053" y="454"/>
                </a:lnTo>
                <a:lnTo>
                  <a:pt x="1992" y="437"/>
                </a:lnTo>
                <a:lnTo>
                  <a:pt x="1976" y="487"/>
                </a:lnTo>
                <a:cubicBezTo>
                  <a:pt x="1970" y="509"/>
                  <a:pt x="1965" y="537"/>
                  <a:pt x="1948" y="564"/>
                </a:cubicBezTo>
                <a:lnTo>
                  <a:pt x="1948" y="586"/>
                </a:lnTo>
                <a:lnTo>
                  <a:pt x="1942" y="592"/>
                </a:lnTo>
                <a:lnTo>
                  <a:pt x="1942" y="614"/>
                </a:lnTo>
                <a:cubicBezTo>
                  <a:pt x="1942" y="620"/>
                  <a:pt x="1937" y="625"/>
                  <a:pt x="1937" y="631"/>
                </a:cubicBezTo>
                <a:cubicBezTo>
                  <a:pt x="1937" y="642"/>
                  <a:pt x="1926" y="647"/>
                  <a:pt x="1920" y="647"/>
                </a:cubicBezTo>
                <a:cubicBezTo>
                  <a:pt x="1926" y="647"/>
                  <a:pt x="1915" y="658"/>
                  <a:pt x="1915" y="658"/>
                </a:cubicBezTo>
                <a:cubicBezTo>
                  <a:pt x="1915" y="658"/>
                  <a:pt x="1799" y="963"/>
                  <a:pt x="1776" y="1112"/>
                </a:cubicBezTo>
                <a:lnTo>
                  <a:pt x="1771" y="1112"/>
                </a:lnTo>
                <a:cubicBezTo>
                  <a:pt x="1760" y="1112"/>
                  <a:pt x="1754" y="1118"/>
                  <a:pt x="1754" y="1118"/>
                </a:cubicBezTo>
                <a:lnTo>
                  <a:pt x="1749" y="1123"/>
                </a:lnTo>
                <a:cubicBezTo>
                  <a:pt x="1732" y="1129"/>
                  <a:pt x="1727" y="1140"/>
                  <a:pt x="1716" y="1145"/>
                </a:cubicBezTo>
                <a:lnTo>
                  <a:pt x="1699" y="1151"/>
                </a:lnTo>
                <a:cubicBezTo>
                  <a:pt x="1693" y="1151"/>
                  <a:pt x="1693" y="1151"/>
                  <a:pt x="1688" y="1156"/>
                </a:cubicBezTo>
                <a:lnTo>
                  <a:pt x="1688" y="1151"/>
                </a:lnTo>
                <a:cubicBezTo>
                  <a:pt x="1671" y="1167"/>
                  <a:pt x="1666" y="1173"/>
                  <a:pt x="1649" y="1178"/>
                </a:cubicBezTo>
                <a:cubicBezTo>
                  <a:pt x="1644" y="1178"/>
                  <a:pt x="1644" y="1178"/>
                  <a:pt x="1638" y="1184"/>
                </a:cubicBezTo>
                <a:lnTo>
                  <a:pt x="1633" y="1195"/>
                </a:lnTo>
                <a:lnTo>
                  <a:pt x="1622" y="1201"/>
                </a:lnTo>
                <a:lnTo>
                  <a:pt x="1622" y="1206"/>
                </a:lnTo>
                <a:lnTo>
                  <a:pt x="1616" y="1206"/>
                </a:lnTo>
                <a:cubicBezTo>
                  <a:pt x="1616" y="1206"/>
                  <a:pt x="1616" y="1212"/>
                  <a:pt x="1610" y="1212"/>
                </a:cubicBezTo>
                <a:lnTo>
                  <a:pt x="1605" y="1212"/>
                </a:lnTo>
                <a:lnTo>
                  <a:pt x="1605" y="1223"/>
                </a:lnTo>
                <a:lnTo>
                  <a:pt x="1594" y="1223"/>
                </a:lnTo>
                <a:cubicBezTo>
                  <a:pt x="1585" y="1227"/>
                  <a:pt x="1569" y="1242"/>
                  <a:pt x="1560" y="1242"/>
                </a:cubicBezTo>
                <a:cubicBezTo>
                  <a:pt x="1558" y="1242"/>
                  <a:pt x="1556" y="1241"/>
                  <a:pt x="1555" y="1239"/>
                </a:cubicBezTo>
                <a:cubicBezTo>
                  <a:pt x="1527" y="1267"/>
                  <a:pt x="1478" y="1295"/>
                  <a:pt x="1444" y="1317"/>
                </a:cubicBezTo>
                <a:lnTo>
                  <a:pt x="1439" y="1322"/>
                </a:lnTo>
                <a:cubicBezTo>
                  <a:pt x="1428" y="1333"/>
                  <a:pt x="1422" y="1333"/>
                  <a:pt x="1417" y="1339"/>
                </a:cubicBezTo>
                <a:cubicBezTo>
                  <a:pt x="1417" y="1322"/>
                  <a:pt x="1411" y="1311"/>
                  <a:pt x="1411" y="1295"/>
                </a:cubicBezTo>
                <a:cubicBezTo>
                  <a:pt x="1400" y="1278"/>
                  <a:pt x="1411" y="1278"/>
                  <a:pt x="1400" y="1261"/>
                </a:cubicBezTo>
                <a:lnTo>
                  <a:pt x="1400" y="1250"/>
                </a:lnTo>
                <a:cubicBezTo>
                  <a:pt x="1396" y="1241"/>
                  <a:pt x="1399" y="1220"/>
                  <a:pt x="1400" y="1220"/>
                </a:cubicBezTo>
                <a:lnTo>
                  <a:pt x="1400" y="1220"/>
                </a:lnTo>
                <a:cubicBezTo>
                  <a:pt x="1400" y="1220"/>
                  <a:pt x="1400" y="1221"/>
                  <a:pt x="1400" y="1223"/>
                </a:cubicBezTo>
                <a:lnTo>
                  <a:pt x="1400" y="1223"/>
                </a:lnTo>
                <a:cubicBezTo>
                  <a:pt x="1400" y="1212"/>
                  <a:pt x="1395" y="1206"/>
                  <a:pt x="1395" y="1201"/>
                </a:cubicBezTo>
                <a:lnTo>
                  <a:pt x="1395" y="1184"/>
                </a:lnTo>
                <a:cubicBezTo>
                  <a:pt x="1395" y="1173"/>
                  <a:pt x="1389" y="1173"/>
                  <a:pt x="1389" y="1156"/>
                </a:cubicBezTo>
                <a:cubicBezTo>
                  <a:pt x="1389" y="1151"/>
                  <a:pt x="1389" y="1145"/>
                  <a:pt x="1384" y="1140"/>
                </a:cubicBezTo>
                <a:cubicBezTo>
                  <a:pt x="1372" y="1123"/>
                  <a:pt x="1389" y="1118"/>
                  <a:pt x="1372" y="1101"/>
                </a:cubicBezTo>
                <a:lnTo>
                  <a:pt x="1372" y="1084"/>
                </a:lnTo>
                <a:cubicBezTo>
                  <a:pt x="1367" y="1062"/>
                  <a:pt x="1367" y="1040"/>
                  <a:pt x="1361" y="1029"/>
                </a:cubicBezTo>
                <a:cubicBezTo>
                  <a:pt x="1367" y="1018"/>
                  <a:pt x="1361" y="1018"/>
                  <a:pt x="1361" y="1007"/>
                </a:cubicBezTo>
                <a:lnTo>
                  <a:pt x="1356" y="1007"/>
                </a:lnTo>
                <a:cubicBezTo>
                  <a:pt x="1345" y="979"/>
                  <a:pt x="1356" y="946"/>
                  <a:pt x="1356" y="907"/>
                </a:cubicBezTo>
                <a:lnTo>
                  <a:pt x="1361" y="907"/>
                </a:lnTo>
                <a:lnTo>
                  <a:pt x="1356" y="902"/>
                </a:lnTo>
                <a:lnTo>
                  <a:pt x="1356" y="869"/>
                </a:lnTo>
                <a:lnTo>
                  <a:pt x="1361" y="863"/>
                </a:lnTo>
                <a:lnTo>
                  <a:pt x="1361" y="869"/>
                </a:lnTo>
                <a:cubicBezTo>
                  <a:pt x="1367" y="863"/>
                  <a:pt x="1367" y="846"/>
                  <a:pt x="1372" y="846"/>
                </a:cubicBezTo>
                <a:cubicBezTo>
                  <a:pt x="1372" y="846"/>
                  <a:pt x="1367" y="846"/>
                  <a:pt x="1372" y="841"/>
                </a:cubicBezTo>
                <a:cubicBezTo>
                  <a:pt x="1384" y="841"/>
                  <a:pt x="1384" y="824"/>
                  <a:pt x="1389" y="819"/>
                </a:cubicBezTo>
                <a:lnTo>
                  <a:pt x="1389" y="824"/>
                </a:lnTo>
                <a:cubicBezTo>
                  <a:pt x="1395" y="824"/>
                  <a:pt x="1395" y="819"/>
                  <a:pt x="1395" y="813"/>
                </a:cubicBezTo>
                <a:lnTo>
                  <a:pt x="1400" y="791"/>
                </a:lnTo>
                <a:cubicBezTo>
                  <a:pt x="1409" y="791"/>
                  <a:pt x="1414" y="777"/>
                  <a:pt x="1416" y="777"/>
                </a:cubicBezTo>
                <a:cubicBezTo>
                  <a:pt x="1417" y="777"/>
                  <a:pt x="1417" y="778"/>
                  <a:pt x="1417" y="780"/>
                </a:cubicBezTo>
                <a:cubicBezTo>
                  <a:pt x="1418" y="777"/>
                  <a:pt x="1419" y="776"/>
                  <a:pt x="1418" y="776"/>
                </a:cubicBezTo>
                <a:lnTo>
                  <a:pt x="1418" y="776"/>
                </a:lnTo>
                <a:cubicBezTo>
                  <a:pt x="1418" y="776"/>
                  <a:pt x="1417" y="777"/>
                  <a:pt x="1416" y="777"/>
                </a:cubicBezTo>
                <a:cubicBezTo>
                  <a:pt x="1415" y="777"/>
                  <a:pt x="1415" y="775"/>
                  <a:pt x="1417" y="769"/>
                </a:cubicBezTo>
                <a:cubicBezTo>
                  <a:pt x="1422" y="769"/>
                  <a:pt x="1422" y="763"/>
                  <a:pt x="1422" y="763"/>
                </a:cubicBezTo>
                <a:lnTo>
                  <a:pt x="1428" y="758"/>
                </a:lnTo>
                <a:lnTo>
                  <a:pt x="1428" y="752"/>
                </a:lnTo>
                <a:cubicBezTo>
                  <a:pt x="1439" y="741"/>
                  <a:pt x="1439" y="736"/>
                  <a:pt x="1444" y="736"/>
                </a:cubicBezTo>
                <a:cubicBezTo>
                  <a:pt x="1450" y="725"/>
                  <a:pt x="1472" y="725"/>
                  <a:pt x="1472" y="703"/>
                </a:cubicBezTo>
                <a:lnTo>
                  <a:pt x="1478" y="697"/>
                </a:lnTo>
                <a:lnTo>
                  <a:pt x="1478" y="703"/>
                </a:lnTo>
                <a:lnTo>
                  <a:pt x="1483" y="686"/>
                </a:lnTo>
                <a:cubicBezTo>
                  <a:pt x="1494" y="680"/>
                  <a:pt x="1500" y="658"/>
                  <a:pt x="1505" y="653"/>
                </a:cubicBezTo>
                <a:cubicBezTo>
                  <a:pt x="1511" y="642"/>
                  <a:pt x="1511" y="642"/>
                  <a:pt x="1522" y="631"/>
                </a:cubicBezTo>
                <a:lnTo>
                  <a:pt x="1527" y="625"/>
                </a:lnTo>
                <a:cubicBezTo>
                  <a:pt x="1527" y="620"/>
                  <a:pt x="1539" y="614"/>
                  <a:pt x="1539" y="614"/>
                </a:cubicBezTo>
                <a:lnTo>
                  <a:pt x="1539" y="597"/>
                </a:lnTo>
                <a:cubicBezTo>
                  <a:pt x="1544" y="595"/>
                  <a:pt x="1547" y="595"/>
                  <a:pt x="1548" y="595"/>
                </a:cubicBezTo>
                <a:cubicBezTo>
                  <a:pt x="1550" y="595"/>
                  <a:pt x="1550" y="595"/>
                  <a:pt x="1550" y="592"/>
                </a:cubicBezTo>
                <a:cubicBezTo>
                  <a:pt x="1555" y="586"/>
                  <a:pt x="1550" y="586"/>
                  <a:pt x="1555" y="570"/>
                </a:cubicBezTo>
                <a:cubicBezTo>
                  <a:pt x="1555" y="564"/>
                  <a:pt x="1555" y="564"/>
                  <a:pt x="1561" y="559"/>
                </a:cubicBezTo>
                <a:cubicBezTo>
                  <a:pt x="1561" y="542"/>
                  <a:pt x="1577" y="548"/>
                  <a:pt x="1566" y="537"/>
                </a:cubicBezTo>
                <a:cubicBezTo>
                  <a:pt x="1574" y="537"/>
                  <a:pt x="1577" y="527"/>
                  <a:pt x="1579" y="527"/>
                </a:cubicBezTo>
                <a:cubicBezTo>
                  <a:pt x="1580" y="527"/>
                  <a:pt x="1581" y="528"/>
                  <a:pt x="1583" y="531"/>
                </a:cubicBezTo>
                <a:cubicBezTo>
                  <a:pt x="1588" y="514"/>
                  <a:pt x="1588" y="503"/>
                  <a:pt x="1594" y="492"/>
                </a:cubicBezTo>
                <a:cubicBezTo>
                  <a:pt x="1605" y="492"/>
                  <a:pt x="1594" y="492"/>
                  <a:pt x="1605" y="487"/>
                </a:cubicBezTo>
                <a:lnTo>
                  <a:pt x="1594" y="487"/>
                </a:lnTo>
                <a:cubicBezTo>
                  <a:pt x="1610" y="465"/>
                  <a:pt x="1633" y="454"/>
                  <a:pt x="1638" y="431"/>
                </a:cubicBezTo>
                <a:lnTo>
                  <a:pt x="1644" y="431"/>
                </a:lnTo>
                <a:lnTo>
                  <a:pt x="1644" y="426"/>
                </a:lnTo>
                <a:cubicBezTo>
                  <a:pt x="1660" y="404"/>
                  <a:pt x="1677" y="376"/>
                  <a:pt x="1688" y="365"/>
                </a:cubicBezTo>
                <a:cubicBezTo>
                  <a:pt x="1688" y="354"/>
                  <a:pt x="1688" y="348"/>
                  <a:pt x="1693" y="337"/>
                </a:cubicBezTo>
                <a:lnTo>
                  <a:pt x="1693" y="326"/>
                </a:lnTo>
                <a:lnTo>
                  <a:pt x="1721" y="271"/>
                </a:lnTo>
                <a:lnTo>
                  <a:pt x="1677" y="254"/>
                </a:lnTo>
                <a:cubicBezTo>
                  <a:pt x="1666" y="243"/>
                  <a:pt x="1649" y="238"/>
                  <a:pt x="1638" y="227"/>
                </a:cubicBezTo>
                <a:cubicBezTo>
                  <a:pt x="1633" y="227"/>
                  <a:pt x="1633" y="227"/>
                  <a:pt x="1622" y="216"/>
                </a:cubicBezTo>
                <a:lnTo>
                  <a:pt x="1622" y="227"/>
                </a:lnTo>
                <a:lnTo>
                  <a:pt x="1588" y="227"/>
                </a:lnTo>
                <a:lnTo>
                  <a:pt x="1616" y="210"/>
                </a:lnTo>
                <a:lnTo>
                  <a:pt x="1594" y="188"/>
                </a:lnTo>
                <a:lnTo>
                  <a:pt x="1566" y="227"/>
                </a:lnTo>
                <a:lnTo>
                  <a:pt x="1555" y="227"/>
                </a:lnTo>
                <a:lnTo>
                  <a:pt x="1555" y="238"/>
                </a:lnTo>
                <a:lnTo>
                  <a:pt x="1550" y="243"/>
                </a:lnTo>
                <a:cubicBezTo>
                  <a:pt x="1550" y="254"/>
                  <a:pt x="1539" y="254"/>
                  <a:pt x="1533" y="254"/>
                </a:cubicBezTo>
                <a:lnTo>
                  <a:pt x="1533" y="260"/>
                </a:lnTo>
                <a:lnTo>
                  <a:pt x="1527" y="260"/>
                </a:lnTo>
                <a:cubicBezTo>
                  <a:pt x="1527" y="260"/>
                  <a:pt x="1522" y="271"/>
                  <a:pt x="1527" y="282"/>
                </a:cubicBezTo>
                <a:cubicBezTo>
                  <a:pt x="1527" y="282"/>
                  <a:pt x="1525" y="284"/>
                  <a:pt x="1523" y="284"/>
                </a:cubicBezTo>
                <a:cubicBezTo>
                  <a:pt x="1523" y="284"/>
                  <a:pt x="1522" y="284"/>
                  <a:pt x="1522" y="282"/>
                </a:cubicBezTo>
                <a:lnTo>
                  <a:pt x="1500" y="310"/>
                </a:lnTo>
                <a:lnTo>
                  <a:pt x="1505" y="310"/>
                </a:lnTo>
                <a:cubicBezTo>
                  <a:pt x="1511" y="310"/>
                  <a:pt x="1505" y="321"/>
                  <a:pt x="1505" y="321"/>
                </a:cubicBezTo>
                <a:cubicBezTo>
                  <a:pt x="1505" y="318"/>
                  <a:pt x="1504" y="317"/>
                  <a:pt x="1503" y="317"/>
                </a:cubicBezTo>
                <a:cubicBezTo>
                  <a:pt x="1501" y="317"/>
                  <a:pt x="1500" y="318"/>
                  <a:pt x="1500" y="321"/>
                </a:cubicBezTo>
                <a:cubicBezTo>
                  <a:pt x="1500" y="323"/>
                  <a:pt x="1500" y="323"/>
                  <a:pt x="1501" y="323"/>
                </a:cubicBezTo>
                <a:cubicBezTo>
                  <a:pt x="1503" y="323"/>
                  <a:pt x="1505" y="321"/>
                  <a:pt x="1505" y="321"/>
                </a:cubicBezTo>
                <a:lnTo>
                  <a:pt x="1505" y="321"/>
                </a:lnTo>
                <a:cubicBezTo>
                  <a:pt x="1505" y="326"/>
                  <a:pt x="1500" y="337"/>
                  <a:pt x="1500" y="343"/>
                </a:cubicBezTo>
                <a:lnTo>
                  <a:pt x="1500" y="337"/>
                </a:lnTo>
                <a:cubicBezTo>
                  <a:pt x="1500" y="343"/>
                  <a:pt x="1494" y="343"/>
                  <a:pt x="1483" y="348"/>
                </a:cubicBezTo>
                <a:cubicBezTo>
                  <a:pt x="1483" y="354"/>
                  <a:pt x="1478" y="354"/>
                  <a:pt x="1483" y="365"/>
                </a:cubicBezTo>
                <a:cubicBezTo>
                  <a:pt x="1481" y="367"/>
                  <a:pt x="1480" y="367"/>
                  <a:pt x="1479" y="367"/>
                </a:cubicBezTo>
                <a:cubicBezTo>
                  <a:pt x="1478" y="367"/>
                  <a:pt x="1478" y="365"/>
                  <a:pt x="1478" y="365"/>
                </a:cubicBezTo>
                <a:cubicBezTo>
                  <a:pt x="1478" y="371"/>
                  <a:pt x="1472" y="376"/>
                  <a:pt x="1467" y="376"/>
                </a:cubicBezTo>
                <a:cubicBezTo>
                  <a:pt x="1472" y="382"/>
                  <a:pt x="1450" y="398"/>
                  <a:pt x="1455" y="404"/>
                </a:cubicBezTo>
                <a:lnTo>
                  <a:pt x="1450" y="409"/>
                </a:lnTo>
                <a:cubicBezTo>
                  <a:pt x="1450" y="409"/>
                  <a:pt x="1455" y="420"/>
                  <a:pt x="1450" y="426"/>
                </a:cubicBezTo>
                <a:cubicBezTo>
                  <a:pt x="1448" y="428"/>
                  <a:pt x="1447" y="428"/>
                  <a:pt x="1446" y="428"/>
                </a:cubicBezTo>
                <a:cubicBezTo>
                  <a:pt x="1444" y="428"/>
                  <a:pt x="1443" y="426"/>
                  <a:pt x="1439" y="426"/>
                </a:cubicBezTo>
                <a:lnTo>
                  <a:pt x="1444" y="431"/>
                </a:lnTo>
                <a:cubicBezTo>
                  <a:pt x="1417" y="454"/>
                  <a:pt x="1400" y="492"/>
                  <a:pt x="1372" y="520"/>
                </a:cubicBezTo>
                <a:cubicBezTo>
                  <a:pt x="1367" y="537"/>
                  <a:pt x="1361" y="559"/>
                  <a:pt x="1345" y="570"/>
                </a:cubicBezTo>
                <a:lnTo>
                  <a:pt x="1334" y="586"/>
                </a:lnTo>
                <a:lnTo>
                  <a:pt x="1334" y="586"/>
                </a:lnTo>
                <a:lnTo>
                  <a:pt x="1345" y="575"/>
                </a:lnTo>
                <a:lnTo>
                  <a:pt x="1345" y="575"/>
                </a:lnTo>
                <a:cubicBezTo>
                  <a:pt x="1345" y="586"/>
                  <a:pt x="1345" y="586"/>
                  <a:pt x="1339" y="592"/>
                </a:cubicBezTo>
                <a:cubicBezTo>
                  <a:pt x="1334" y="597"/>
                  <a:pt x="1328" y="614"/>
                  <a:pt x="1312" y="620"/>
                </a:cubicBezTo>
                <a:cubicBezTo>
                  <a:pt x="1312" y="614"/>
                  <a:pt x="1306" y="603"/>
                  <a:pt x="1306" y="603"/>
                </a:cubicBezTo>
                <a:lnTo>
                  <a:pt x="1306" y="592"/>
                </a:lnTo>
                <a:cubicBezTo>
                  <a:pt x="1306" y="575"/>
                  <a:pt x="1301" y="575"/>
                  <a:pt x="1301" y="564"/>
                </a:cubicBezTo>
                <a:cubicBezTo>
                  <a:pt x="1301" y="559"/>
                  <a:pt x="1301" y="548"/>
                  <a:pt x="1289" y="542"/>
                </a:cubicBezTo>
                <a:cubicBezTo>
                  <a:pt x="1284" y="531"/>
                  <a:pt x="1301" y="520"/>
                  <a:pt x="1284" y="509"/>
                </a:cubicBezTo>
                <a:lnTo>
                  <a:pt x="1284" y="487"/>
                </a:lnTo>
                <a:cubicBezTo>
                  <a:pt x="1278" y="459"/>
                  <a:pt x="1278" y="448"/>
                  <a:pt x="1273" y="431"/>
                </a:cubicBezTo>
                <a:cubicBezTo>
                  <a:pt x="1278" y="426"/>
                  <a:pt x="1273" y="426"/>
                  <a:pt x="1273" y="409"/>
                </a:cubicBezTo>
                <a:lnTo>
                  <a:pt x="1262" y="409"/>
                </a:lnTo>
                <a:cubicBezTo>
                  <a:pt x="1256" y="382"/>
                  <a:pt x="1262" y="348"/>
                  <a:pt x="1262" y="315"/>
                </a:cubicBezTo>
                <a:lnTo>
                  <a:pt x="1273" y="315"/>
                </a:lnTo>
                <a:lnTo>
                  <a:pt x="1262" y="310"/>
                </a:lnTo>
                <a:lnTo>
                  <a:pt x="1262" y="282"/>
                </a:lnTo>
                <a:cubicBezTo>
                  <a:pt x="1262" y="282"/>
                  <a:pt x="1262" y="271"/>
                  <a:pt x="1273" y="271"/>
                </a:cubicBezTo>
                <a:lnTo>
                  <a:pt x="1284" y="271"/>
                </a:lnTo>
                <a:cubicBezTo>
                  <a:pt x="1289" y="265"/>
                  <a:pt x="1301" y="260"/>
                  <a:pt x="1301" y="254"/>
                </a:cubicBezTo>
                <a:lnTo>
                  <a:pt x="1289" y="254"/>
                </a:lnTo>
                <a:cubicBezTo>
                  <a:pt x="1301" y="254"/>
                  <a:pt x="1289" y="243"/>
                  <a:pt x="1301" y="243"/>
                </a:cubicBezTo>
                <a:cubicBezTo>
                  <a:pt x="1301" y="243"/>
                  <a:pt x="1289" y="238"/>
                  <a:pt x="1301" y="238"/>
                </a:cubicBezTo>
                <a:lnTo>
                  <a:pt x="1306" y="238"/>
                </a:lnTo>
                <a:cubicBezTo>
                  <a:pt x="1306" y="232"/>
                  <a:pt x="1306" y="227"/>
                  <a:pt x="1312" y="216"/>
                </a:cubicBezTo>
                <a:cubicBezTo>
                  <a:pt x="1315" y="216"/>
                  <a:pt x="1314" y="213"/>
                  <a:pt x="1314" y="213"/>
                </a:cubicBezTo>
                <a:lnTo>
                  <a:pt x="1314" y="213"/>
                </a:lnTo>
                <a:cubicBezTo>
                  <a:pt x="1315" y="213"/>
                  <a:pt x="1315" y="214"/>
                  <a:pt x="1317" y="216"/>
                </a:cubicBezTo>
                <a:cubicBezTo>
                  <a:pt x="1317" y="213"/>
                  <a:pt x="1316" y="213"/>
                  <a:pt x="1314" y="213"/>
                </a:cubicBezTo>
                <a:cubicBezTo>
                  <a:pt x="1312" y="213"/>
                  <a:pt x="1309" y="213"/>
                  <a:pt x="1306" y="210"/>
                </a:cubicBezTo>
                <a:lnTo>
                  <a:pt x="1312" y="210"/>
                </a:lnTo>
                <a:cubicBezTo>
                  <a:pt x="1312" y="205"/>
                  <a:pt x="1317" y="199"/>
                  <a:pt x="1317" y="188"/>
                </a:cubicBezTo>
                <a:lnTo>
                  <a:pt x="1312" y="188"/>
                </a:lnTo>
                <a:cubicBezTo>
                  <a:pt x="1306" y="182"/>
                  <a:pt x="1317" y="182"/>
                  <a:pt x="1312" y="177"/>
                </a:cubicBezTo>
                <a:lnTo>
                  <a:pt x="1317" y="177"/>
                </a:lnTo>
                <a:cubicBezTo>
                  <a:pt x="1317" y="177"/>
                  <a:pt x="1312" y="177"/>
                  <a:pt x="1317" y="171"/>
                </a:cubicBezTo>
                <a:lnTo>
                  <a:pt x="1328" y="160"/>
                </a:lnTo>
                <a:lnTo>
                  <a:pt x="1317" y="160"/>
                </a:lnTo>
                <a:lnTo>
                  <a:pt x="1317" y="149"/>
                </a:lnTo>
                <a:cubicBezTo>
                  <a:pt x="1312" y="149"/>
                  <a:pt x="1328" y="149"/>
                  <a:pt x="1317" y="144"/>
                </a:cubicBezTo>
                <a:cubicBezTo>
                  <a:pt x="1317" y="127"/>
                  <a:pt x="1306" y="116"/>
                  <a:pt x="1306" y="99"/>
                </a:cubicBezTo>
                <a:cubicBezTo>
                  <a:pt x="1301" y="99"/>
                  <a:pt x="1301" y="94"/>
                  <a:pt x="1289" y="94"/>
                </a:cubicBezTo>
                <a:lnTo>
                  <a:pt x="1301" y="88"/>
                </a:lnTo>
                <a:lnTo>
                  <a:pt x="1289" y="88"/>
                </a:lnTo>
                <a:cubicBezTo>
                  <a:pt x="1289" y="88"/>
                  <a:pt x="1289" y="77"/>
                  <a:pt x="1301" y="77"/>
                </a:cubicBezTo>
                <a:lnTo>
                  <a:pt x="1289" y="66"/>
                </a:lnTo>
                <a:cubicBezTo>
                  <a:pt x="1289" y="60"/>
                  <a:pt x="1287" y="59"/>
                  <a:pt x="1285" y="59"/>
                </a:cubicBezTo>
                <a:cubicBezTo>
                  <a:pt x="1281" y="59"/>
                  <a:pt x="1276" y="62"/>
                  <a:pt x="1274" y="62"/>
                </a:cubicBezTo>
                <a:cubicBezTo>
                  <a:pt x="1273" y="62"/>
                  <a:pt x="1273" y="62"/>
                  <a:pt x="1273" y="61"/>
                </a:cubicBezTo>
                <a:lnTo>
                  <a:pt x="1262" y="61"/>
                </a:lnTo>
                <a:cubicBezTo>
                  <a:pt x="1262" y="61"/>
                  <a:pt x="1262" y="61"/>
                  <a:pt x="1262" y="61"/>
                </a:cubicBezTo>
                <a:lnTo>
                  <a:pt x="1262" y="61"/>
                </a:lnTo>
                <a:cubicBezTo>
                  <a:pt x="1260" y="62"/>
                  <a:pt x="1259" y="63"/>
                  <a:pt x="1258" y="63"/>
                </a:cubicBezTo>
                <a:cubicBezTo>
                  <a:pt x="1256" y="63"/>
                  <a:pt x="1256" y="61"/>
                  <a:pt x="1256" y="61"/>
                </a:cubicBezTo>
                <a:lnTo>
                  <a:pt x="1251" y="61"/>
                </a:lnTo>
                <a:cubicBezTo>
                  <a:pt x="1251" y="50"/>
                  <a:pt x="1245" y="50"/>
                  <a:pt x="1251" y="44"/>
                </a:cubicBezTo>
                <a:lnTo>
                  <a:pt x="1251" y="44"/>
                </a:lnTo>
                <a:cubicBezTo>
                  <a:pt x="1251" y="44"/>
                  <a:pt x="1248" y="47"/>
                  <a:pt x="1243" y="47"/>
                </a:cubicBezTo>
                <a:cubicBezTo>
                  <a:pt x="1241" y="47"/>
                  <a:pt x="1238" y="46"/>
                  <a:pt x="1234" y="44"/>
                </a:cubicBezTo>
                <a:cubicBezTo>
                  <a:pt x="1234" y="39"/>
                  <a:pt x="1245" y="39"/>
                  <a:pt x="1234" y="39"/>
                </a:cubicBezTo>
                <a:lnTo>
                  <a:pt x="1234" y="33"/>
                </a:lnTo>
                <a:lnTo>
                  <a:pt x="1229" y="22"/>
                </a:lnTo>
                <a:cubicBezTo>
                  <a:pt x="1229" y="20"/>
                  <a:pt x="1228" y="19"/>
                  <a:pt x="1227" y="19"/>
                </a:cubicBezTo>
                <a:cubicBezTo>
                  <a:pt x="1226" y="19"/>
                  <a:pt x="1223" y="22"/>
                  <a:pt x="1223" y="22"/>
                </a:cubicBezTo>
                <a:lnTo>
                  <a:pt x="1223" y="33"/>
                </a:lnTo>
                <a:lnTo>
                  <a:pt x="1218" y="33"/>
                </a:lnTo>
                <a:cubicBezTo>
                  <a:pt x="1206" y="33"/>
                  <a:pt x="1206" y="33"/>
                  <a:pt x="1206" y="22"/>
                </a:cubicBezTo>
                <a:cubicBezTo>
                  <a:pt x="1206" y="22"/>
                  <a:pt x="1206" y="33"/>
                  <a:pt x="1201" y="33"/>
                </a:cubicBezTo>
                <a:cubicBezTo>
                  <a:pt x="1201" y="30"/>
                  <a:pt x="1201" y="29"/>
                  <a:pt x="1200" y="29"/>
                </a:cubicBezTo>
                <a:cubicBezTo>
                  <a:pt x="1199" y="29"/>
                  <a:pt x="1197" y="34"/>
                  <a:pt x="1196" y="34"/>
                </a:cubicBezTo>
                <a:cubicBezTo>
                  <a:pt x="1196" y="34"/>
                  <a:pt x="1195" y="34"/>
                  <a:pt x="1195" y="33"/>
                </a:cubicBezTo>
                <a:cubicBezTo>
                  <a:pt x="1198" y="28"/>
                  <a:pt x="1199" y="25"/>
                  <a:pt x="1200" y="22"/>
                </a:cubicBezTo>
                <a:lnTo>
                  <a:pt x="1200" y="22"/>
                </a:lnTo>
                <a:cubicBezTo>
                  <a:pt x="1197" y="23"/>
                  <a:pt x="1196" y="27"/>
                  <a:pt x="1196" y="27"/>
                </a:cubicBezTo>
                <a:cubicBezTo>
                  <a:pt x="1195" y="27"/>
                  <a:pt x="1195" y="26"/>
                  <a:pt x="1195" y="22"/>
                </a:cubicBezTo>
                <a:cubicBezTo>
                  <a:pt x="1195" y="22"/>
                  <a:pt x="1190" y="22"/>
                  <a:pt x="1190" y="16"/>
                </a:cubicBezTo>
                <a:cubicBezTo>
                  <a:pt x="1193" y="14"/>
                  <a:pt x="1193" y="14"/>
                  <a:pt x="1192" y="14"/>
                </a:cubicBezTo>
                <a:cubicBezTo>
                  <a:pt x="1191" y="14"/>
                  <a:pt x="1190" y="14"/>
                  <a:pt x="1190" y="11"/>
                </a:cubicBezTo>
                <a:cubicBezTo>
                  <a:pt x="1190" y="13"/>
                  <a:pt x="1189" y="13"/>
                  <a:pt x="1187" y="13"/>
                </a:cubicBezTo>
                <a:cubicBezTo>
                  <a:pt x="1184" y="13"/>
                  <a:pt x="1179" y="11"/>
                  <a:pt x="1179" y="11"/>
                </a:cubicBezTo>
                <a:lnTo>
                  <a:pt x="1179" y="16"/>
                </a:lnTo>
                <a:cubicBezTo>
                  <a:pt x="1177" y="21"/>
                  <a:pt x="1177" y="23"/>
                  <a:pt x="1176" y="23"/>
                </a:cubicBezTo>
                <a:cubicBezTo>
                  <a:pt x="1176" y="23"/>
                  <a:pt x="1177" y="17"/>
                  <a:pt x="1178" y="14"/>
                </a:cubicBezTo>
                <a:lnTo>
                  <a:pt x="1178" y="14"/>
                </a:lnTo>
                <a:cubicBezTo>
                  <a:pt x="1179" y="15"/>
                  <a:pt x="1179" y="16"/>
                  <a:pt x="1179" y="16"/>
                </a:cubicBezTo>
                <a:lnTo>
                  <a:pt x="1179" y="16"/>
                </a:lnTo>
                <a:cubicBezTo>
                  <a:pt x="1179" y="15"/>
                  <a:pt x="1179" y="14"/>
                  <a:pt x="1178" y="13"/>
                </a:cubicBezTo>
                <a:lnTo>
                  <a:pt x="1178" y="13"/>
                </a:lnTo>
                <a:cubicBezTo>
                  <a:pt x="1178" y="14"/>
                  <a:pt x="1178" y="14"/>
                  <a:pt x="1178" y="14"/>
                </a:cubicBezTo>
                <a:lnTo>
                  <a:pt x="1178" y="14"/>
                </a:lnTo>
                <a:cubicBezTo>
                  <a:pt x="1177" y="12"/>
                  <a:pt x="1176" y="11"/>
                  <a:pt x="1173" y="11"/>
                </a:cubicBezTo>
                <a:lnTo>
                  <a:pt x="1168" y="11"/>
                </a:lnTo>
                <a:cubicBezTo>
                  <a:pt x="1162" y="11"/>
                  <a:pt x="1162" y="16"/>
                  <a:pt x="1162" y="16"/>
                </a:cubicBezTo>
                <a:cubicBezTo>
                  <a:pt x="1162" y="11"/>
                  <a:pt x="1162" y="11"/>
                  <a:pt x="1168" y="11"/>
                </a:cubicBezTo>
                <a:cubicBezTo>
                  <a:pt x="1168" y="9"/>
                  <a:pt x="1168" y="8"/>
                  <a:pt x="1168" y="8"/>
                </a:cubicBezTo>
                <a:cubicBezTo>
                  <a:pt x="1167" y="8"/>
                  <a:pt x="1166" y="11"/>
                  <a:pt x="1162" y="11"/>
                </a:cubicBezTo>
                <a:lnTo>
                  <a:pt x="1162" y="5"/>
                </a:lnTo>
                <a:lnTo>
                  <a:pt x="1151" y="5"/>
                </a:lnTo>
                <a:cubicBezTo>
                  <a:pt x="1151" y="7"/>
                  <a:pt x="1151" y="8"/>
                  <a:pt x="1151" y="8"/>
                </a:cubicBezTo>
                <a:cubicBezTo>
                  <a:pt x="1151" y="8"/>
                  <a:pt x="1149" y="5"/>
                  <a:pt x="1146" y="5"/>
                </a:cubicBezTo>
                <a:cubicBezTo>
                  <a:pt x="1140" y="5"/>
                  <a:pt x="1140" y="11"/>
                  <a:pt x="1140" y="16"/>
                </a:cubicBezTo>
                <a:lnTo>
                  <a:pt x="1140" y="11"/>
                </a:lnTo>
                <a:lnTo>
                  <a:pt x="1135" y="5"/>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 name="Rectangle 25">
            <a:hlinkClick r:id="rId3" action="ppaction://hlinksldjump"/>
          </p:cNvPr>
          <p:cNvSpPr/>
          <p:nvPr/>
        </p:nvSpPr>
        <p:spPr>
          <a:xfrm>
            <a:off x="109182" y="83428"/>
            <a:ext cx="1056678" cy="75216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PUZZLE</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41" name="Oval 40"/>
          <p:cNvSpPr/>
          <p:nvPr/>
        </p:nvSpPr>
        <p:spPr>
          <a:xfrm>
            <a:off x="4011436" y="5058033"/>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2" name="Oval 41"/>
          <p:cNvSpPr/>
          <p:nvPr/>
        </p:nvSpPr>
        <p:spPr>
          <a:xfrm>
            <a:off x="4635604" y="5058033"/>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3" name="Oval 42"/>
          <p:cNvSpPr/>
          <p:nvPr/>
        </p:nvSpPr>
        <p:spPr>
          <a:xfrm>
            <a:off x="5259772" y="5058033"/>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4" name="Oval 43"/>
          <p:cNvSpPr/>
          <p:nvPr/>
        </p:nvSpPr>
        <p:spPr>
          <a:xfrm>
            <a:off x="5883940" y="5058033"/>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5" name="Oval 44"/>
          <p:cNvSpPr/>
          <p:nvPr/>
        </p:nvSpPr>
        <p:spPr>
          <a:xfrm>
            <a:off x="6508108" y="5058033"/>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6" name="Oval 45"/>
          <p:cNvSpPr/>
          <p:nvPr/>
        </p:nvSpPr>
        <p:spPr>
          <a:xfrm>
            <a:off x="7132276" y="5058033"/>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7" name="Oval 46"/>
          <p:cNvSpPr/>
          <p:nvPr/>
        </p:nvSpPr>
        <p:spPr>
          <a:xfrm>
            <a:off x="7756444" y="5058033"/>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8" name="Oval 47"/>
          <p:cNvSpPr/>
          <p:nvPr/>
        </p:nvSpPr>
        <p:spPr>
          <a:xfrm>
            <a:off x="8380612" y="5058033"/>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49" name="Oval 48"/>
          <p:cNvSpPr/>
          <p:nvPr/>
        </p:nvSpPr>
        <p:spPr>
          <a:xfrm>
            <a:off x="9004780" y="5058033"/>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68" name="Oval 67"/>
          <p:cNvSpPr/>
          <p:nvPr/>
        </p:nvSpPr>
        <p:spPr>
          <a:xfrm>
            <a:off x="4011440" y="505803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I</a:t>
            </a:r>
            <a:endParaRPr lang="vi-VN" sz="3200" b="1" dirty="0">
              <a:solidFill>
                <a:schemeClr val="bg1"/>
              </a:solidFill>
            </a:endParaRPr>
          </a:p>
        </p:txBody>
      </p:sp>
      <p:sp>
        <p:nvSpPr>
          <p:cNvPr id="69" name="Oval 68"/>
          <p:cNvSpPr/>
          <p:nvPr/>
        </p:nvSpPr>
        <p:spPr>
          <a:xfrm>
            <a:off x="4635609" y="505803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S</a:t>
            </a:r>
            <a:endParaRPr lang="vi-VN" sz="3200" b="1" dirty="0">
              <a:solidFill>
                <a:schemeClr val="bg1"/>
              </a:solidFill>
            </a:endParaRPr>
          </a:p>
        </p:txBody>
      </p:sp>
      <p:sp>
        <p:nvSpPr>
          <p:cNvPr id="70" name="Oval 69"/>
          <p:cNvSpPr/>
          <p:nvPr/>
        </p:nvSpPr>
        <p:spPr>
          <a:xfrm>
            <a:off x="5259778" y="505803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O</a:t>
            </a:r>
            <a:endParaRPr lang="vi-VN" sz="3200" b="1" dirty="0">
              <a:solidFill>
                <a:schemeClr val="bg1"/>
              </a:solidFill>
            </a:endParaRPr>
          </a:p>
        </p:txBody>
      </p:sp>
      <p:sp>
        <p:nvSpPr>
          <p:cNvPr id="71" name="Oval 70"/>
          <p:cNvSpPr/>
          <p:nvPr/>
        </p:nvSpPr>
        <p:spPr>
          <a:xfrm>
            <a:off x="5883947" y="505803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L</a:t>
            </a:r>
            <a:endParaRPr lang="vi-VN" sz="3200" b="1" dirty="0">
              <a:solidFill>
                <a:schemeClr val="bg1"/>
              </a:solidFill>
            </a:endParaRPr>
          </a:p>
        </p:txBody>
      </p:sp>
      <p:sp>
        <p:nvSpPr>
          <p:cNvPr id="72" name="Oval 71"/>
          <p:cNvSpPr/>
          <p:nvPr/>
        </p:nvSpPr>
        <p:spPr>
          <a:xfrm>
            <a:off x="6508116" y="505803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A</a:t>
            </a:r>
            <a:endParaRPr lang="vi-VN" sz="3200" b="1" dirty="0">
              <a:solidFill>
                <a:schemeClr val="bg1"/>
              </a:solidFill>
            </a:endParaRPr>
          </a:p>
        </p:txBody>
      </p:sp>
      <p:sp>
        <p:nvSpPr>
          <p:cNvPr id="73" name="Oval 72"/>
          <p:cNvSpPr/>
          <p:nvPr/>
        </p:nvSpPr>
        <p:spPr>
          <a:xfrm>
            <a:off x="7132285" y="505803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a:t>
            </a:r>
            <a:endParaRPr lang="vi-VN" sz="3200" b="1" dirty="0">
              <a:solidFill>
                <a:schemeClr val="bg1"/>
              </a:solidFill>
            </a:endParaRPr>
          </a:p>
        </p:txBody>
      </p:sp>
      <p:sp>
        <p:nvSpPr>
          <p:cNvPr id="74" name="Oval 73"/>
          <p:cNvSpPr/>
          <p:nvPr/>
        </p:nvSpPr>
        <p:spPr>
          <a:xfrm>
            <a:off x="7756454" y="505803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I</a:t>
            </a:r>
            <a:endParaRPr lang="vi-VN" sz="3200" b="1" dirty="0">
              <a:solidFill>
                <a:schemeClr val="bg1"/>
              </a:solidFill>
            </a:endParaRPr>
          </a:p>
        </p:txBody>
      </p:sp>
      <p:sp>
        <p:nvSpPr>
          <p:cNvPr id="75" name="Oval 74"/>
          <p:cNvSpPr/>
          <p:nvPr/>
        </p:nvSpPr>
        <p:spPr>
          <a:xfrm>
            <a:off x="8380623" y="505803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O</a:t>
            </a:r>
            <a:endParaRPr lang="vi-VN" sz="3200" b="1" dirty="0">
              <a:solidFill>
                <a:schemeClr val="bg1"/>
              </a:solidFill>
            </a:endParaRPr>
          </a:p>
        </p:txBody>
      </p:sp>
      <p:sp>
        <p:nvSpPr>
          <p:cNvPr id="76" name="Oval 75"/>
          <p:cNvSpPr/>
          <p:nvPr/>
        </p:nvSpPr>
        <p:spPr>
          <a:xfrm>
            <a:off x="9004792" y="505803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N</a:t>
            </a:r>
            <a:endParaRPr lang="vi-VN" sz="3200" b="1" dirty="0">
              <a:solidFill>
                <a:schemeClr val="bg1"/>
              </a:solidFill>
            </a:endParaRPr>
          </a:p>
        </p:txBody>
      </p:sp>
      <p:sp>
        <p:nvSpPr>
          <p:cNvPr id="78" name="Rectangle 77">
            <a:hlinkClick r:id="rId4" action="ppaction://hlinksldjump"/>
          </p:cNvPr>
          <p:cNvSpPr/>
          <p:nvPr/>
        </p:nvSpPr>
        <p:spPr>
          <a:xfrm>
            <a:off x="10487979" y="5058033"/>
            <a:ext cx="941696" cy="867109"/>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4</a:t>
            </a:r>
            <a:endParaRPr lang="vi-VN" sz="4000" b="1" dirty="0">
              <a:latin typeface="Tahoma" panose="020B0604030504040204" pitchFamily="34" charset="0"/>
              <a:ea typeface="Tahoma" panose="020B0604030504040204" pitchFamily="34" charset="0"/>
              <a:cs typeface="Tahoma" panose="020B0604030504040204" pitchFamily="34" charset="0"/>
            </a:endParaRPr>
          </a:p>
        </p:txBody>
      </p:sp>
      <p:sp>
        <p:nvSpPr>
          <p:cNvPr id="101" name="Rectangle 100"/>
          <p:cNvSpPr/>
          <p:nvPr/>
        </p:nvSpPr>
        <p:spPr>
          <a:xfrm>
            <a:off x="10487979" y="5058033"/>
            <a:ext cx="941696" cy="867109"/>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4</a:t>
            </a:r>
            <a:endParaRPr lang="vi-VN" sz="4000" b="1" dirty="0">
              <a:latin typeface="Tahoma" panose="020B0604030504040204" pitchFamily="34" charset="0"/>
              <a:ea typeface="Tahoma" panose="020B0604030504040204" pitchFamily="34" charset="0"/>
              <a:cs typeface="Tahoma" panose="020B0604030504040204" pitchFamily="34" charset="0"/>
            </a:endParaRPr>
          </a:p>
        </p:txBody>
      </p:sp>
      <p:sp>
        <p:nvSpPr>
          <p:cNvPr id="107" name="Oval 106"/>
          <p:cNvSpPr/>
          <p:nvPr/>
        </p:nvSpPr>
        <p:spPr>
          <a:xfrm>
            <a:off x="4011436" y="3772351"/>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08" name="Oval 107"/>
          <p:cNvSpPr/>
          <p:nvPr/>
        </p:nvSpPr>
        <p:spPr>
          <a:xfrm>
            <a:off x="4635604" y="3772351"/>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09" name="Oval 108"/>
          <p:cNvSpPr/>
          <p:nvPr/>
        </p:nvSpPr>
        <p:spPr>
          <a:xfrm>
            <a:off x="5259772" y="3772351"/>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10" name="Oval 109"/>
          <p:cNvSpPr/>
          <p:nvPr/>
        </p:nvSpPr>
        <p:spPr>
          <a:xfrm>
            <a:off x="5883940" y="3772351"/>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11" name="Oval 110"/>
          <p:cNvSpPr/>
          <p:nvPr/>
        </p:nvSpPr>
        <p:spPr>
          <a:xfrm>
            <a:off x="6508108" y="3772351"/>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12" name="Oval 111"/>
          <p:cNvSpPr/>
          <p:nvPr/>
        </p:nvSpPr>
        <p:spPr>
          <a:xfrm>
            <a:off x="7132276" y="3772351"/>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13" name="Oval 112"/>
          <p:cNvSpPr/>
          <p:nvPr/>
        </p:nvSpPr>
        <p:spPr>
          <a:xfrm>
            <a:off x="7756444" y="3772351"/>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14" name="Oval 113"/>
          <p:cNvSpPr/>
          <p:nvPr/>
        </p:nvSpPr>
        <p:spPr>
          <a:xfrm>
            <a:off x="8380612" y="3772351"/>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21" name="Oval 120"/>
          <p:cNvSpPr/>
          <p:nvPr/>
        </p:nvSpPr>
        <p:spPr>
          <a:xfrm>
            <a:off x="4011440" y="377235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L</a:t>
            </a:r>
            <a:endParaRPr lang="vi-VN" sz="3200" b="1" dirty="0">
              <a:solidFill>
                <a:schemeClr val="bg1"/>
              </a:solidFill>
            </a:endParaRPr>
          </a:p>
        </p:txBody>
      </p:sp>
      <p:sp>
        <p:nvSpPr>
          <p:cNvPr id="122" name="Oval 121"/>
          <p:cNvSpPr/>
          <p:nvPr/>
        </p:nvSpPr>
        <p:spPr>
          <a:xfrm>
            <a:off x="4635609" y="377235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O</a:t>
            </a:r>
            <a:endParaRPr lang="vi-VN" sz="3200" b="1" dirty="0">
              <a:solidFill>
                <a:schemeClr val="bg1"/>
              </a:solidFill>
            </a:endParaRPr>
          </a:p>
        </p:txBody>
      </p:sp>
      <p:sp>
        <p:nvSpPr>
          <p:cNvPr id="123" name="Oval 122"/>
          <p:cNvSpPr/>
          <p:nvPr/>
        </p:nvSpPr>
        <p:spPr>
          <a:xfrm>
            <a:off x="5259778" y="377235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a:t>
            </a:r>
            <a:endParaRPr lang="vi-VN" sz="3200" b="1" dirty="0">
              <a:solidFill>
                <a:schemeClr val="bg1"/>
              </a:solidFill>
            </a:endParaRPr>
          </a:p>
        </p:txBody>
      </p:sp>
      <p:sp>
        <p:nvSpPr>
          <p:cNvPr id="124" name="Oval 123"/>
          <p:cNvSpPr/>
          <p:nvPr/>
        </p:nvSpPr>
        <p:spPr>
          <a:xfrm>
            <a:off x="5883947" y="377235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K</a:t>
            </a:r>
            <a:endParaRPr lang="vi-VN" sz="3200" b="1" dirty="0">
              <a:solidFill>
                <a:schemeClr val="bg1"/>
              </a:solidFill>
            </a:endParaRPr>
          </a:p>
        </p:txBody>
      </p:sp>
      <p:sp>
        <p:nvSpPr>
          <p:cNvPr id="125" name="Oval 124"/>
          <p:cNvSpPr/>
          <p:nvPr/>
        </p:nvSpPr>
        <p:spPr>
          <a:xfrm>
            <a:off x="6508116" y="377235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D</a:t>
            </a:r>
            <a:endParaRPr lang="vi-VN" sz="3200" b="1" dirty="0">
              <a:solidFill>
                <a:schemeClr val="bg1"/>
              </a:solidFill>
            </a:endParaRPr>
          </a:p>
        </p:txBody>
      </p:sp>
      <p:sp>
        <p:nvSpPr>
          <p:cNvPr id="126" name="Oval 125"/>
          <p:cNvSpPr/>
          <p:nvPr/>
        </p:nvSpPr>
        <p:spPr>
          <a:xfrm>
            <a:off x="7132285" y="377235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O</a:t>
            </a:r>
            <a:endParaRPr lang="vi-VN" sz="3200" b="1" dirty="0">
              <a:solidFill>
                <a:schemeClr val="bg1"/>
              </a:solidFill>
            </a:endParaRPr>
          </a:p>
        </p:txBody>
      </p:sp>
      <p:sp>
        <p:nvSpPr>
          <p:cNvPr id="127" name="Oval 126"/>
          <p:cNvSpPr/>
          <p:nvPr/>
        </p:nvSpPr>
        <p:spPr>
          <a:xfrm>
            <a:off x="7756454" y="377235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W</a:t>
            </a:r>
            <a:endParaRPr lang="vi-VN" sz="3200" b="1" dirty="0">
              <a:solidFill>
                <a:schemeClr val="bg1"/>
              </a:solidFill>
            </a:endParaRPr>
          </a:p>
        </p:txBody>
      </p:sp>
      <p:sp>
        <p:nvSpPr>
          <p:cNvPr id="128" name="Oval 127"/>
          <p:cNvSpPr/>
          <p:nvPr/>
        </p:nvSpPr>
        <p:spPr>
          <a:xfrm>
            <a:off x="8380623" y="377235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N</a:t>
            </a:r>
            <a:endParaRPr lang="vi-VN" sz="3200" b="1" dirty="0">
              <a:solidFill>
                <a:schemeClr val="bg1"/>
              </a:solidFill>
            </a:endParaRPr>
          </a:p>
        </p:txBody>
      </p:sp>
      <p:sp>
        <p:nvSpPr>
          <p:cNvPr id="131" name="Rectangle 130">
            <a:hlinkClick r:id="rId5" action="ppaction://hlinksldjump"/>
          </p:cNvPr>
          <p:cNvSpPr/>
          <p:nvPr/>
        </p:nvSpPr>
        <p:spPr>
          <a:xfrm>
            <a:off x="10487979" y="3772351"/>
            <a:ext cx="941696" cy="867109"/>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3</a:t>
            </a:r>
            <a:endParaRPr lang="vi-VN" sz="4000" b="1" dirty="0">
              <a:latin typeface="Tahoma" panose="020B0604030504040204" pitchFamily="34" charset="0"/>
              <a:ea typeface="Tahoma" panose="020B0604030504040204" pitchFamily="34" charset="0"/>
              <a:cs typeface="Tahoma" panose="020B0604030504040204" pitchFamily="34" charset="0"/>
            </a:endParaRPr>
          </a:p>
        </p:txBody>
      </p:sp>
      <p:sp>
        <p:nvSpPr>
          <p:cNvPr id="132" name="Rectangle 131"/>
          <p:cNvSpPr/>
          <p:nvPr/>
        </p:nvSpPr>
        <p:spPr>
          <a:xfrm>
            <a:off x="10487979" y="3772351"/>
            <a:ext cx="941696" cy="867109"/>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3</a:t>
            </a:r>
            <a:endParaRPr lang="vi-VN" sz="4000" b="1" dirty="0">
              <a:latin typeface="Tahoma" panose="020B0604030504040204" pitchFamily="34" charset="0"/>
              <a:ea typeface="Tahoma" panose="020B0604030504040204" pitchFamily="34" charset="0"/>
              <a:cs typeface="Tahoma" panose="020B0604030504040204" pitchFamily="34" charset="0"/>
            </a:endParaRPr>
          </a:p>
        </p:txBody>
      </p:sp>
      <p:sp>
        <p:nvSpPr>
          <p:cNvPr id="139" name="Oval 138"/>
          <p:cNvSpPr/>
          <p:nvPr/>
        </p:nvSpPr>
        <p:spPr>
          <a:xfrm>
            <a:off x="5259772" y="2486669"/>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40" name="Oval 139"/>
          <p:cNvSpPr/>
          <p:nvPr/>
        </p:nvSpPr>
        <p:spPr>
          <a:xfrm>
            <a:off x="5883940" y="2486669"/>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41" name="Oval 140"/>
          <p:cNvSpPr/>
          <p:nvPr/>
        </p:nvSpPr>
        <p:spPr>
          <a:xfrm>
            <a:off x="6508108" y="2486669"/>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42" name="Oval 141"/>
          <p:cNvSpPr/>
          <p:nvPr/>
        </p:nvSpPr>
        <p:spPr>
          <a:xfrm>
            <a:off x="7132276" y="2486669"/>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43" name="Oval 142"/>
          <p:cNvSpPr/>
          <p:nvPr/>
        </p:nvSpPr>
        <p:spPr>
          <a:xfrm>
            <a:off x="7756444" y="2486669"/>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53" name="Oval 152"/>
          <p:cNvSpPr/>
          <p:nvPr/>
        </p:nvSpPr>
        <p:spPr>
          <a:xfrm>
            <a:off x="5259778" y="248666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M</a:t>
            </a:r>
            <a:endParaRPr lang="vi-VN" sz="3200" b="1" dirty="0">
              <a:solidFill>
                <a:schemeClr val="bg1"/>
              </a:solidFill>
            </a:endParaRPr>
          </a:p>
        </p:txBody>
      </p:sp>
      <p:sp>
        <p:nvSpPr>
          <p:cNvPr id="154" name="Oval 153"/>
          <p:cNvSpPr/>
          <p:nvPr/>
        </p:nvSpPr>
        <p:spPr>
          <a:xfrm>
            <a:off x="5883947" y="248666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A</a:t>
            </a:r>
            <a:endParaRPr lang="vi-VN" sz="3200" b="1" dirty="0">
              <a:solidFill>
                <a:schemeClr val="bg1"/>
              </a:solidFill>
            </a:endParaRPr>
          </a:p>
        </p:txBody>
      </p:sp>
      <p:sp>
        <p:nvSpPr>
          <p:cNvPr id="155" name="Oval 154"/>
          <p:cNvSpPr/>
          <p:nvPr/>
        </p:nvSpPr>
        <p:spPr>
          <a:xfrm>
            <a:off x="6508116" y="248666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S</a:t>
            </a:r>
            <a:endParaRPr lang="vi-VN" sz="3200" b="1" dirty="0">
              <a:solidFill>
                <a:schemeClr val="bg1"/>
              </a:solidFill>
            </a:endParaRPr>
          </a:p>
        </p:txBody>
      </p:sp>
      <p:sp>
        <p:nvSpPr>
          <p:cNvPr id="156" name="Oval 155"/>
          <p:cNvSpPr/>
          <p:nvPr/>
        </p:nvSpPr>
        <p:spPr>
          <a:xfrm>
            <a:off x="7132285" y="248666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K</a:t>
            </a:r>
            <a:endParaRPr lang="vi-VN" sz="3200" b="1" dirty="0">
              <a:solidFill>
                <a:schemeClr val="bg1"/>
              </a:solidFill>
            </a:endParaRPr>
          </a:p>
        </p:txBody>
      </p:sp>
      <p:sp>
        <p:nvSpPr>
          <p:cNvPr id="157" name="Oval 156"/>
          <p:cNvSpPr/>
          <p:nvPr/>
        </p:nvSpPr>
        <p:spPr>
          <a:xfrm>
            <a:off x="7756454" y="248666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S</a:t>
            </a:r>
            <a:endParaRPr lang="vi-VN" sz="3200" b="1" dirty="0">
              <a:solidFill>
                <a:schemeClr val="bg1"/>
              </a:solidFill>
            </a:endParaRPr>
          </a:p>
        </p:txBody>
      </p:sp>
      <p:sp>
        <p:nvSpPr>
          <p:cNvPr id="161" name="Rectangle 160">
            <a:hlinkClick r:id="rId6" action="ppaction://hlinksldjump"/>
          </p:cNvPr>
          <p:cNvSpPr/>
          <p:nvPr/>
        </p:nvSpPr>
        <p:spPr>
          <a:xfrm>
            <a:off x="10487979" y="2486669"/>
            <a:ext cx="941696" cy="867109"/>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2</a:t>
            </a:r>
            <a:endParaRPr lang="vi-VN" sz="4000" b="1" dirty="0">
              <a:latin typeface="Tahoma" panose="020B0604030504040204" pitchFamily="34" charset="0"/>
              <a:ea typeface="Tahoma" panose="020B0604030504040204" pitchFamily="34" charset="0"/>
              <a:cs typeface="Tahoma" panose="020B0604030504040204" pitchFamily="34" charset="0"/>
            </a:endParaRPr>
          </a:p>
        </p:txBody>
      </p:sp>
      <p:sp>
        <p:nvSpPr>
          <p:cNvPr id="162" name="Rectangle 161"/>
          <p:cNvSpPr/>
          <p:nvPr/>
        </p:nvSpPr>
        <p:spPr>
          <a:xfrm>
            <a:off x="10487979" y="2486669"/>
            <a:ext cx="941696" cy="867109"/>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2</a:t>
            </a:r>
            <a:endParaRPr lang="vi-VN" sz="4000" b="1" dirty="0">
              <a:latin typeface="Tahoma" panose="020B0604030504040204" pitchFamily="34" charset="0"/>
              <a:ea typeface="Tahoma" panose="020B0604030504040204" pitchFamily="34" charset="0"/>
              <a:cs typeface="Tahoma" panose="020B0604030504040204" pitchFamily="34" charset="0"/>
            </a:endParaRPr>
          </a:p>
        </p:txBody>
      </p:sp>
      <p:sp>
        <p:nvSpPr>
          <p:cNvPr id="166" name="Oval 165"/>
          <p:cNvSpPr/>
          <p:nvPr/>
        </p:nvSpPr>
        <p:spPr>
          <a:xfrm>
            <a:off x="3387268" y="1200987"/>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67" name="Oval 166"/>
          <p:cNvSpPr/>
          <p:nvPr/>
        </p:nvSpPr>
        <p:spPr>
          <a:xfrm>
            <a:off x="4011436" y="1200987"/>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68" name="Oval 167"/>
          <p:cNvSpPr/>
          <p:nvPr/>
        </p:nvSpPr>
        <p:spPr>
          <a:xfrm>
            <a:off x="4635604" y="1200987"/>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69" name="Oval 168"/>
          <p:cNvSpPr/>
          <p:nvPr/>
        </p:nvSpPr>
        <p:spPr>
          <a:xfrm>
            <a:off x="5259772" y="1200987"/>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70" name="Oval 169"/>
          <p:cNvSpPr/>
          <p:nvPr/>
        </p:nvSpPr>
        <p:spPr>
          <a:xfrm>
            <a:off x="5883940" y="1200987"/>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71" name="Oval 170"/>
          <p:cNvSpPr/>
          <p:nvPr/>
        </p:nvSpPr>
        <p:spPr>
          <a:xfrm>
            <a:off x="6508108" y="1200987"/>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72" name="Oval 171"/>
          <p:cNvSpPr/>
          <p:nvPr/>
        </p:nvSpPr>
        <p:spPr>
          <a:xfrm>
            <a:off x="7132276" y="1200987"/>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73" name="Oval 172"/>
          <p:cNvSpPr/>
          <p:nvPr/>
        </p:nvSpPr>
        <p:spPr>
          <a:xfrm>
            <a:off x="7756444" y="1200987"/>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74" name="Oval 173"/>
          <p:cNvSpPr/>
          <p:nvPr/>
        </p:nvSpPr>
        <p:spPr>
          <a:xfrm>
            <a:off x="8380612" y="1200987"/>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75" name="Oval 174"/>
          <p:cNvSpPr/>
          <p:nvPr/>
        </p:nvSpPr>
        <p:spPr>
          <a:xfrm>
            <a:off x="9004780" y="1200987"/>
            <a:ext cx="604684" cy="60468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180" name="Oval 179"/>
          <p:cNvSpPr/>
          <p:nvPr/>
        </p:nvSpPr>
        <p:spPr>
          <a:xfrm>
            <a:off x="3387271" y="120098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H</a:t>
            </a:r>
            <a:endParaRPr lang="vi-VN" sz="3200" b="1" dirty="0">
              <a:solidFill>
                <a:schemeClr val="bg1"/>
              </a:solidFill>
            </a:endParaRPr>
          </a:p>
        </p:txBody>
      </p:sp>
      <p:sp>
        <p:nvSpPr>
          <p:cNvPr id="181" name="Oval 180"/>
          <p:cNvSpPr/>
          <p:nvPr/>
        </p:nvSpPr>
        <p:spPr>
          <a:xfrm>
            <a:off x="4011440" y="120098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E</a:t>
            </a:r>
            <a:endParaRPr lang="vi-VN" sz="3200" b="1" dirty="0">
              <a:solidFill>
                <a:schemeClr val="bg1"/>
              </a:solidFill>
            </a:endParaRPr>
          </a:p>
        </p:txBody>
      </p:sp>
      <p:sp>
        <p:nvSpPr>
          <p:cNvPr id="182" name="Oval 181"/>
          <p:cNvSpPr/>
          <p:nvPr/>
        </p:nvSpPr>
        <p:spPr>
          <a:xfrm>
            <a:off x="4635609" y="120098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A</a:t>
            </a:r>
            <a:endParaRPr lang="vi-VN" sz="3200" b="1" dirty="0">
              <a:solidFill>
                <a:schemeClr val="bg1"/>
              </a:solidFill>
            </a:endParaRPr>
          </a:p>
        </p:txBody>
      </p:sp>
      <p:sp>
        <p:nvSpPr>
          <p:cNvPr id="183" name="Oval 182"/>
          <p:cNvSpPr/>
          <p:nvPr/>
        </p:nvSpPr>
        <p:spPr>
          <a:xfrm>
            <a:off x="5259778" y="120098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L</a:t>
            </a:r>
            <a:endParaRPr lang="vi-VN" sz="3200" b="1" dirty="0">
              <a:solidFill>
                <a:schemeClr val="bg1"/>
              </a:solidFill>
            </a:endParaRPr>
          </a:p>
        </p:txBody>
      </p:sp>
      <p:sp>
        <p:nvSpPr>
          <p:cNvPr id="184" name="Oval 183"/>
          <p:cNvSpPr/>
          <p:nvPr/>
        </p:nvSpPr>
        <p:spPr>
          <a:xfrm>
            <a:off x="5883947" y="120098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a:t>
            </a:r>
            <a:endParaRPr lang="vi-VN" sz="3200" b="1" dirty="0">
              <a:solidFill>
                <a:schemeClr val="bg1"/>
              </a:solidFill>
            </a:endParaRPr>
          </a:p>
        </p:txBody>
      </p:sp>
      <p:sp>
        <p:nvSpPr>
          <p:cNvPr id="185" name="Oval 184"/>
          <p:cNvSpPr/>
          <p:nvPr/>
        </p:nvSpPr>
        <p:spPr>
          <a:xfrm>
            <a:off x="6508116" y="120098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H</a:t>
            </a:r>
            <a:endParaRPr lang="vi-VN" sz="3200" b="1" dirty="0">
              <a:solidFill>
                <a:schemeClr val="bg1"/>
              </a:solidFill>
            </a:endParaRPr>
          </a:p>
        </p:txBody>
      </p:sp>
      <p:sp>
        <p:nvSpPr>
          <p:cNvPr id="186" name="Oval 185"/>
          <p:cNvSpPr/>
          <p:nvPr/>
        </p:nvSpPr>
        <p:spPr>
          <a:xfrm>
            <a:off x="7132285" y="120098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a:t>
            </a:r>
            <a:endParaRPr lang="vi-VN" sz="3200" b="1" dirty="0">
              <a:solidFill>
                <a:schemeClr val="bg1"/>
              </a:solidFill>
            </a:endParaRPr>
          </a:p>
        </p:txBody>
      </p:sp>
      <p:sp>
        <p:nvSpPr>
          <p:cNvPr id="187" name="Oval 186"/>
          <p:cNvSpPr/>
          <p:nvPr/>
        </p:nvSpPr>
        <p:spPr>
          <a:xfrm>
            <a:off x="7756454" y="120098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A</a:t>
            </a:r>
            <a:endParaRPr lang="vi-VN" sz="3200" b="1" dirty="0">
              <a:solidFill>
                <a:schemeClr val="bg1"/>
              </a:solidFill>
            </a:endParaRPr>
          </a:p>
        </p:txBody>
      </p:sp>
      <p:sp>
        <p:nvSpPr>
          <p:cNvPr id="188" name="Oval 187"/>
          <p:cNvSpPr/>
          <p:nvPr/>
        </p:nvSpPr>
        <p:spPr>
          <a:xfrm>
            <a:off x="8380623" y="120098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R</a:t>
            </a:r>
            <a:endParaRPr lang="vi-VN" sz="3200" b="1" dirty="0">
              <a:solidFill>
                <a:schemeClr val="bg1"/>
              </a:solidFill>
            </a:endParaRPr>
          </a:p>
        </p:txBody>
      </p:sp>
      <p:sp>
        <p:nvSpPr>
          <p:cNvPr id="189" name="Oval 188"/>
          <p:cNvSpPr/>
          <p:nvPr/>
        </p:nvSpPr>
        <p:spPr>
          <a:xfrm>
            <a:off x="9004792" y="120098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E</a:t>
            </a:r>
            <a:endParaRPr lang="vi-VN" sz="3200" b="1" dirty="0">
              <a:solidFill>
                <a:schemeClr val="bg1"/>
              </a:solidFill>
            </a:endParaRPr>
          </a:p>
        </p:txBody>
      </p:sp>
      <p:sp>
        <p:nvSpPr>
          <p:cNvPr id="191" name="Rectangle 190">
            <a:hlinkClick r:id="rId7" action="ppaction://hlinksldjump"/>
          </p:cNvPr>
          <p:cNvSpPr/>
          <p:nvPr/>
        </p:nvSpPr>
        <p:spPr>
          <a:xfrm>
            <a:off x="10487979" y="1200987"/>
            <a:ext cx="941696" cy="867109"/>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1</a:t>
            </a:r>
            <a:endParaRPr lang="vi-VN" sz="4000" b="1" dirty="0">
              <a:latin typeface="Tahoma" panose="020B0604030504040204" pitchFamily="34" charset="0"/>
              <a:ea typeface="Tahoma" panose="020B0604030504040204" pitchFamily="34" charset="0"/>
              <a:cs typeface="Tahoma" panose="020B0604030504040204" pitchFamily="34" charset="0"/>
            </a:endParaRPr>
          </a:p>
        </p:txBody>
      </p:sp>
      <p:sp>
        <p:nvSpPr>
          <p:cNvPr id="192" name="Rectangle 191"/>
          <p:cNvSpPr/>
          <p:nvPr/>
        </p:nvSpPr>
        <p:spPr>
          <a:xfrm>
            <a:off x="10487979" y="1200987"/>
            <a:ext cx="941696" cy="867109"/>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1</a:t>
            </a:r>
            <a:endParaRPr lang="vi-VN" sz="4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84139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78"/>
                                        </p:tgtEl>
                                        <p:attrNameLst>
                                          <p:attrName>fillcolor</p:attrName>
                                        </p:attrNameLst>
                                      </p:cBhvr>
                                      <p:to>
                                        <a:srgbClr val="002060"/>
                                      </p:to>
                                    </p:animClr>
                                    <p:set>
                                      <p:cBhvr>
                                        <p:cTn id="7" dur="500" fill="hold"/>
                                        <p:tgtEl>
                                          <p:spTgt spid="78"/>
                                        </p:tgtEl>
                                        <p:attrNameLst>
                                          <p:attrName>fill.type</p:attrName>
                                        </p:attrNameLst>
                                      </p:cBhvr>
                                      <p:to>
                                        <p:strVal val="solid"/>
                                      </p:to>
                                    </p:set>
                                    <p:set>
                                      <p:cBhvr>
                                        <p:cTn id="8" dur="500" fill="hold"/>
                                        <p:tgtEl>
                                          <p:spTgt spid="78"/>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41"/>
                                        </p:tgtEl>
                                        <p:attrNameLst>
                                          <p:attrName>fillcolor</p:attrName>
                                        </p:attrNameLst>
                                      </p:cBhvr>
                                      <p:to>
                                        <a:srgbClr val="00B0F0"/>
                                      </p:to>
                                    </p:animClr>
                                    <p:set>
                                      <p:cBhvr>
                                        <p:cTn id="11" dur="500" fill="hold"/>
                                        <p:tgtEl>
                                          <p:spTgt spid="41"/>
                                        </p:tgtEl>
                                        <p:attrNameLst>
                                          <p:attrName>fill.type</p:attrName>
                                        </p:attrNameLst>
                                      </p:cBhvr>
                                      <p:to>
                                        <p:strVal val="solid"/>
                                      </p:to>
                                    </p:set>
                                    <p:set>
                                      <p:cBhvr>
                                        <p:cTn id="12" dur="500" fill="hold"/>
                                        <p:tgtEl>
                                          <p:spTgt spid="4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42"/>
                                        </p:tgtEl>
                                        <p:attrNameLst>
                                          <p:attrName>fillcolor</p:attrName>
                                        </p:attrNameLst>
                                      </p:cBhvr>
                                      <p:to>
                                        <a:srgbClr val="00B0F0"/>
                                      </p:to>
                                    </p:animClr>
                                    <p:set>
                                      <p:cBhvr>
                                        <p:cTn id="15" dur="500" fill="hold"/>
                                        <p:tgtEl>
                                          <p:spTgt spid="42"/>
                                        </p:tgtEl>
                                        <p:attrNameLst>
                                          <p:attrName>fill.type</p:attrName>
                                        </p:attrNameLst>
                                      </p:cBhvr>
                                      <p:to>
                                        <p:strVal val="solid"/>
                                      </p:to>
                                    </p:set>
                                    <p:set>
                                      <p:cBhvr>
                                        <p:cTn id="16" dur="500" fill="hold"/>
                                        <p:tgtEl>
                                          <p:spTgt spid="42"/>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43"/>
                                        </p:tgtEl>
                                        <p:attrNameLst>
                                          <p:attrName>fillcolor</p:attrName>
                                        </p:attrNameLst>
                                      </p:cBhvr>
                                      <p:to>
                                        <a:srgbClr val="00B0F0"/>
                                      </p:to>
                                    </p:animClr>
                                    <p:set>
                                      <p:cBhvr>
                                        <p:cTn id="19" dur="500" fill="hold"/>
                                        <p:tgtEl>
                                          <p:spTgt spid="43"/>
                                        </p:tgtEl>
                                        <p:attrNameLst>
                                          <p:attrName>fill.type</p:attrName>
                                        </p:attrNameLst>
                                      </p:cBhvr>
                                      <p:to>
                                        <p:strVal val="solid"/>
                                      </p:to>
                                    </p:set>
                                    <p:set>
                                      <p:cBhvr>
                                        <p:cTn id="20" dur="500" fill="hold"/>
                                        <p:tgtEl>
                                          <p:spTgt spid="43"/>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500" fill="hold"/>
                                        <p:tgtEl>
                                          <p:spTgt spid="44"/>
                                        </p:tgtEl>
                                        <p:attrNameLst>
                                          <p:attrName>fillcolor</p:attrName>
                                        </p:attrNameLst>
                                      </p:cBhvr>
                                      <p:to>
                                        <a:srgbClr val="00B0F0"/>
                                      </p:to>
                                    </p:animClr>
                                    <p:set>
                                      <p:cBhvr>
                                        <p:cTn id="23" dur="500" fill="hold"/>
                                        <p:tgtEl>
                                          <p:spTgt spid="44"/>
                                        </p:tgtEl>
                                        <p:attrNameLst>
                                          <p:attrName>fill.type</p:attrName>
                                        </p:attrNameLst>
                                      </p:cBhvr>
                                      <p:to>
                                        <p:strVal val="solid"/>
                                      </p:to>
                                    </p:set>
                                    <p:set>
                                      <p:cBhvr>
                                        <p:cTn id="24" dur="500" fill="hold"/>
                                        <p:tgtEl>
                                          <p:spTgt spid="44"/>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500" fill="hold"/>
                                        <p:tgtEl>
                                          <p:spTgt spid="45"/>
                                        </p:tgtEl>
                                        <p:attrNameLst>
                                          <p:attrName>fillcolor</p:attrName>
                                        </p:attrNameLst>
                                      </p:cBhvr>
                                      <p:to>
                                        <a:srgbClr val="00B0F0"/>
                                      </p:to>
                                    </p:animClr>
                                    <p:set>
                                      <p:cBhvr>
                                        <p:cTn id="27" dur="500" fill="hold"/>
                                        <p:tgtEl>
                                          <p:spTgt spid="45"/>
                                        </p:tgtEl>
                                        <p:attrNameLst>
                                          <p:attrName>fill.type</p:attrName>
                                        </p:attrNameLst>
                                      </p:cBhvr>
                                      <p:to>
                                        <p:strVal val="solid"/>
                                      </p:to>
                                    </p:set>
                                    <p:set>
                                      <p:cBhvr>
                                        <p:cTn id="28" dur="500" fill="hold"/>
                                        <p:tgtEl>
                                          <p:spTgt spid="45"/>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500" fill="hold"/>
                                        <p:tgtEl>
                                          <p:spTgt spid="46"/>
                                        </p:tgtEl>
                                        <p:attrNameLst>
                                          <p:attrName>fillcolor</p:attrName>
                                        </p:attrNameLst>
                                      </p:cBhvr>
                                      <p:to>
                                        <a:srgbClr val="00B0F0"/>
                                      </p:to>
                                    </p:animClr>
                                    <p:set>
                                      <p:cBhvr>
                                        <p:cTn id="31" dur="500" fill="hold"/>
                                        <p:tgtEl>
                                          <p:spTgt spid="46"/>
                                        </p:tgtEl>
                                        <p:attrNameLst>
                                          <p:attrName>fill.type</p:attrName>
                                        </p:attrNameLst>
                                      </p:cBhvr>
                                      <p:to>
                                        <p:strVal val="solid"/>
                                      </p:to>
                                    </p:set>
                                    <p:set>
                                      <p:cBhvr>
                                        <p:cTn id="32" dur="500" fill="hold"/>
                                        <p:tgtEl>
                                          <p:spTgt spid="46"/>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500" fill="hold"/>
                                        <p:tgtEl>
                                          <p:spTgt spid="47"/>
                                        </p:tgtEl>
                                        <p:attrNameLst>
                                          <p:attrName>fillcolor</p:attrName>
                                        </p:attrNameLst>
                                      </p:cBhvr>
                                      <p:to>
                                        <a:srgbClr val="00B0F0"/>
                                      </p:to>
                                    </p:animClr>
                                    <p:set>
                                      <p:cBhvr>
                                        <p:cTn id="35" dur="500" fill="hold"/>
                                        <p:tgtEl>
                                          <p:spTgt spid="47"/>
                                        </p:tgtEl>
                                        <p:attrNameLst>
                                          <p:attrName>fill.type</p:attrName>
                                        </p:attrNameLst>
                                      </p:cBhvr>
                                      <p:to>
                                        <p:strVal val="solid"/>
                                      </p:to>
                                    </p:set>
                                    <p:set>
                                      <p:cBhvr>
                                        <p:cTn id="36" dur="500" fill="hold"/>
                                        <p:tgtEl>
                                          <p:spTgt spid="47"/>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500" fill="hold"/>
                                        <p:tgtEl>
                                          <p:spTgt spid="48"/>
                                        </p:tgtEl>
                                        <p:attrNameLst>
                                          <p:attrName>fillcolor</p:attrName>
                                        </p:attrNameLst>
                                      </p:cBhvr>
                                      <p:to>
                                        <a:srgbClr val="00B0F0"/>
                                      </p:to>
                                    </p:animClr>
                                    <p:set>
                                      <p:cBhvr>
                                        <p:cTn id="39" dur="500" fill="hold"/>
                                        <p:tgtEl>
                                          <p:spTgt spid="48"/>
                                        </p:tgtEl>
                                        <p:attrNameLst>
                                          <p:attrName>fill.type</p:attrName>
                                        </p:attrNameLst>
                                      </p:cBhvr>
                                      <p:to>
                                        <p:strVal val="solid"/>
                                      </p:to>
                                    </p:set>
                                    <p:set>
                                      <p:cBhvr>
                                        <p:cTn id="40" dur="500" fill="hold"/>
                                        <p:tgtEl>
                                          <p:spTgt spid="48"/>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500" fill="hold"/>
                                        <p:tgtEl>
                                          <p:spTgt spid="49"/>
                                        </p:tgtEl>
                                        <p:attrNameLst>
                                          <p:attrName>fillcolor</p:attrName>
                                        </p:attrNameLst>
                                      </p:cBhvr>
                                      <p:to>
                                        <a:srgbClr val="00B0F0"/>
                                      </p:to>
                                    </p:animClr>
                                    <p:set>
                                      <p:cBhvr>
                                        <p:cTn id="43" dur="500" fill="hold"/>
                                        <p:tgtEl>
                                          <p:spTgt spid="49"/>
                                        </p:tgtEl>
                                        <p:attrNameLst>
                                          <p:attrName>fill.type</p:attrName>
                                        </p:attrNameLst>
                                      </p:cBhvr>
                                      <p:to>
                                        <p:strVal val="solid"/>
                                      </p:to>
                                    </p:set>
                                    <p:set>
                                      <p:cBhvr>
                                        <p:cTn id="44" dur="500" fill="hold"/>
                                        <p:tgtEl>
                                          <p:spTgt spid="49"/>
                                        </p:tgtEl>
                                        <p:attrNameLst>
                                          <p:attrName>fill.on</p:attrName>
                                        </p:attrNameLst>
                                      </p:cBhvr>
                                      <p:to>
                                        <p:strVal val="true"/>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fade">
                                      <p:cBhvr>
                                        <p:cTn id="48" dur="250"/>
                                        <p:tgtEl>
                                          <p:spTgt spid="101"/>
                                        </p:tgtEl>
                                      </p:cBhvr>
                                    </p:animEffect>
                                  </p:childTnLst>
                                </p:cTn>
                              </p:par>
                            </p:childTnLst>
                          </p:cTn>
                        </p:par>
                      </p:childTnLst>
                    </p:cTn>
                  </p:par>
                </p:childTnLst>
              </p:cTn>
              <p:nextCondLst>
                <p:cond evt="onClick" delay="0">
                  <p:tgtEl>
                    <p:spTgt spid="78"/>
                  </p:tgtEl>
                </p:cond>
              </p:nextCondLst>
            </p:seq>
            <p:seq concurrent="1" nextAc="seek">
              <p:cTn id="49" restart="whenNotActive" fill="hold" evtFilter="cancelBubble" nodeType="interactiveSeq">
                <p:stCondLst>
                  <p:cond evt="onClick" delay="0">
                    <p:tgtEl>
                      <p:spTgt spid="10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01"/>
                                        </p:tgtEl>
                                        <p:attrNameLst>
                                          <p:attrName>fillcolor</p:attrName>
                                        </p:attrNameLst>
                                      </p:cBhvr>
                                      <p:to>
                                        <a:srgbClr val="002060"/>
                                      </p:to>
                                    </p:animClr>
                                    <p:set>
                                      <p:cBhvr>
                                        <p:cTn id="54" dur="1000" fill="hold"/>
                                        <p:tgtEl>
                                          <p:spTgt spid="101"/>
                                        </p:tgtEl>
                                        <p:attrNameLst>
                                          <p:attrName>fill.type</p:attrName>
                                        </p:attrNameLst>
                                      </p:cBhvr>
                                      <p:to>
                                        <p:strVal val="solid"/>
                                      </p:to>
                                    </p:set>
                                    <p:set>
                                      <p:cBhvr>
                                        <p:cTn id="55" dur="1000" fill="hold"/>
                                        <p:tgtEl>
                                          <p:spTgt spid="10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lato.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500"/>
                                        <p:tgtEl>
                                          <p:spTgt spid="6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fade">
                                      <p:cBhvr>
                                        <p:cTn id="61" dur="500"/>
                                        <p:tgtEl>
                                          <p:spTgt spid="6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fade">
                                      <p:cBhvr>
                                        <p:cTn id="64" dur="500"/>
                                        <p:tgtEl>
                                          <p:spTgt spid="7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fade">
                                      <p:cBhvr>
                                        <p:cTn id="67" dur="500"/>
                                        <p:tgtEl>
                                          <p:spTgt spid="7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500"/>
                                        <p:tgtEl>
                                          <p:spTgt spid="7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fade">
                                      <p:cBhvr>
                                        <p:cTn id="73" dur="500"/>
                                        <p:tgtEl>
                                          <p:spTgt spid="7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fade">
                                      <p:cBhvr>
                                        <p:cTn id="76" dur="500"/>
                                        <p:tgtEl>
                                          <p:spTgt spid="7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fade">
                                      <p:cBhvr>
                                        <p:cTn id="79" dur="500"/>
                                        <p:tgtEl>
                                          <p:spTgt spid="7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fade">
                                      <p:cBhvr>
                                        <p:cTn id="82" dur="500"/>
                                        <p:tgtEl>
                                          <p:spTgt spid="76"/>
                                        </p:tgtEl>
                                      </p:cBhvr>
                                    </p:animEffect>
                                  </p:childTnLst>
                                </p:cTn>
                              </p:par>
                            </p:childTnLst>
                          </p:cTn>
                        </p:par>
                      </p:childTnLst>
                    </p:cTn>
                  </p:par>
                </p:childTnLst>
              </p:cTn>
              <p:nextCondLst>
                <p:cond evt="onClick" delay="0">
                  <p:tgtEl>
                    <p:spTgt spid="101"/>
                  </p:tgtEl>
                </p:cond>
              </p:nextCondLst>
            </p:seq>
            <p:seq concurrent="1" nextAc="seek">
              <p:cTn id="83" restart="whenNotActive" fill="hold" evtFilter="cancelBubble" nodeType="interactiveSeq">
                <p:stCondLst>
                  <p:cond evt="onClick" delay="0">
                    <p:tgtEl>
                      <p:spTgt spid="13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131"/>
                                        </p:tgtEl>
                                        <p:attrNameLst>
                                          <p:attrName>fillcolor</p:attrName>
                                        </p:attrNameLst>
                                      </p:cBhvr>
                                      <p:to>
                                        <a:srgbClr val="002060"/>
                                      </p:to>
                                    </p:animClr>
                                    <p:set>
                                      <p:cBhvr>
                                        <p:cTn id="88" dur="500" fill="hold"/>
                                        <p:tgtEl>
                                          <p:spTgt spid="131"/>
                                        </p:tgtEl>
                                        <p:attrNameLst>
                                          <p:attrName>fill.type</p:attrName>
                                        </p:attrNameLst>
                                      </p:cBhvr>
                                      <p:to>
                                        <p:strVal val="solid"/>
                                      </p:to>
                                    </p:set>
                                    <p:set>
                                      <p:cBhvr>
                                        <p:cTn id="89" dur="500" fill="hold"/>
                                        <p:tgtEl>
                                          <p:spTgt spid="131"/>
                                        </p:tgtEl>
                                        <p:attrNameLst>
                                          <p:attrName>fill.on</p:attrName>
                                        </p:attrNameLst>
                                      </p:cBhvr>
                                      <p:to>
                                        <p:strVal val="true"/>
                                      </p:to>
                                    </p:set>
                                  </p:childTnLst>
                                </p:cTn>
                              </p:par>
                              <p:par>
                                <p:cTn id="90" presetID="1" presetClass="emph" presetSubtype="2" fill="hold" nodeType="withEffect">
                                  <p:stCondLst>
                                    <p:cond delay="0"/>
                                  </p:stCondLst>
                                  <p:childTnLst>
                                    <p:animClr clrSpc="rgb" dir="cw">
                                      <p:cBhvr>
                                        <p:cTn id="91" dur="500" fill="hold"/>
                                        <p:tgtEl>
                                          <p:spTgt spid="107"/>
                                        </p:tgtEl>
                                        <p:attrNameLst>
                                          <p:attrName>fillcolor</p:attrName>
                                        </p:attrNameLst>
                                      </p:cBhvr>
                                      <p:to>
                                        <a:srgbClr val="00B0F0"/>
                                      </p:to>
                                    </p:animClr>
                                    <p:set>
                                      <p:cBhvr>
                                        <p:cTn id="92" dur="500" fill="hold"/>
                                        <p:tgtEl>
                                          <p:spTgt spid="107"/>
                                        </p:tgtEl>
                                        <p:attrNameLst>
                                          <p:attrName>fill.type</p:attrName>
                                        </p:attrNameLst>
                                      </p:cBhvr>
                                      <p:to>
                                        <p:strVal val="solid"/>
                                      </p:to>
                                    </p:set>
                                    <p:set>
                                      <p:cBhvr>
                                        <p:cTn id="93" dur="500" fill="hold"/>
                                        <p:tgtEl>
                                          <p:spTgt spid="10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500" fill="hold"/>
                                        <p:tgtEl>
                                          <p:spTgt spid="108"/>
                                        </p:tgtEl>
                                        <p:attrNameLst>
                                          <p:attrName>fillcolor</p:attrName>
                                        </p:attrNameLst>
                                      </p:cBhvr>
                                      <p:to>
                                        <a:srgbClr val="00B0F0"/>
                                      </p:to>
                                    </p:animClr>
                                    <p:set>
                                      <p:cBhvr>
                                        <p:cTn id="96" dur="500" fill="hold"/>
                                        <p:tgtEl>
                                          <p:spTgt spid="108"/>
                                        </p:tgtEl>
                                        <p:attrNameLst>
                                          <p:attrName>fill.type</p:attrName>
                                        </p:attrNameLst>
                                      </p:cBhvr>
                                      <p:to>
                                        <p:strVal val="solid"/>
                                      </p:to>
                                    </p:set>
                                    <p:set>
                                      <p:cBhvr>
                                        <p:cTn id="97" dur="500" fill="hold"/>
                                        <p:tgtEl>
                                          <p:spTgt spid="108"/>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500" fill="hold"/>
                                        <p:tgtEl>
                                          <p:spTgt spid="109"/>
                                        </p:tgtEl>
                                        <p:attrNameLst>
                                          <p:attrName>fillcolor</p:attrName>
                                        </p:attrNameLst>
                                      </p:cBhvr>
                                      <p:to>
                                        <a:srgbClr val="00B0F0"/>
                                      </p:to>
                                    </p:animClr>
                                    <p:set>
                                      <p:cBhvr>
                                        <p:cTn id="100" dur="500" fill="hold"/>
                                        <p:tgtEl>
                                          <p:spTgt spid="109"/>
                                        </p:tgtEl>
                                        <p:attrNameLst>
                                          <p:attrName>fill.type</p:attrName>
                                        </p:attrNameLst>
                                      </p:cBhvr>
                                      <p:to>
                                        <p:strVal val="solid"/>
                                      </p:to>
                                    </p:set>
                                    <p:set>
                                      <p:cBhvr>
                                        <p:cTn id="101" dur="500" fill="hold"/>
                                        <p:tgtEl>
                                          <p:spTgt spid="109"/>
                                        </p:tgtEl>
                                        <p:attrNameLst>
                                          <p:attrName>fill.on</p:attrName>
                                        </p:attrNameLst>
                                      </p:cBhvr>
                                      <p:to>
                                        <p:strVal val="true"/>
                                      </p:to>
                                    </p:set>
                                  </p:childTnLst>
                                </p:cTn>
                              </p:par>
                              <p:par>
                                <p:cTn id="102" presetID="1" presetClass="emph" presetSubtype="2" fill="hold" nodeType="withEffect">
                                  <p:stCondLst>
                                    <p:cond delay="0"/>
                                  </p:stCondLst>
                                  <p:childTnLst>
                                    <p:animClr clrSpc="rgb" dir="cw">
                                      <p:cBhvr>
                                        <p:cTn id="103" dur="500" fill="hold"/>
                                        <p:tgtEl>
                                          <p:spTgt spid="110"/>
                                        </p:tgtEl>
                                        <p:attrNameLst>
                                          <p:attrName>fillcolor</p:attrName>
                                        </p:attrNameLst>
                                      </p:cBhvr>
                                      <p:to>
                                        <a:srgbClr val="00B0F0"/>
                                      </p:to>
                                    </p:animClr>
                                    <p:set>
                                      <p:cBhvr>
                                        <p:cTn id="104" dur="500" fill="hold"/>
                                        <p:tgtEl>
                                          <p:spTgt spid="110"/>
                                        </p:tgtEl>
                                        <p:attrNameLst>
                                          <p:attrName>fill.type</p:attrName>
                                        </p:attrNameLst>
                                      </p:cBhvr>
                                      <p:to>
                                        <p:strVal val="solid"/>
                                      </p:to>
                                    </p:set>
                                    <p:set>
                                      <p:cBhvr>
                                        <p:cTn id="105" dur="500" fill="hold"/>
                                        <p:tgtEl>
                                          <p:spTgt spid="110"/>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500" fill="hold"/>
                                        <p:tgtEl>
                                          <p:spTgt spid="111"/>
                                        </p:tgtEl>
                                        <p:attrNameLst>
                                          <p:attrName>fillcolor</p:attrName>
                                        </p:attrNameLst>
                                      </p:cBhvr>
                                      <p:to>
                                        <a:srgbClr val="00B0F0"/>
                                      </p:to>
                                    </p:animClr>
                                    <p:set>
                                      <p:cBhvr>
                                        <p:cTn id="108" dur="500" fill="hold"/>
                                        <p:tgtEl>
                                          <p:spTgt spid="111"/>
                                        </p:tgtEl>
                                        <p:attrNameLst>
                                          <p:attrName>fill.type</p:attrName>
                                        </p:attrNameLst>
                                      </p:cBhvr>
                                      <p:to>
                                        <p:strVal val="solid"/>
                                      </p:to>
                                    </p:set>
                                    <p:set>
                                      <p:cBhvr>
                                        <p:cTn id="109" dur="500" fill="hold"/>
                                        <p:tgtEl>
                                          <p:spTgt spid="111"/>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500" fill="hold"/>
                                        <p:tgtEl>
                                          <p:spTgt spid="112"/>
                                        </p:tgtEl>
                                        <p:attrNameLst>
                                          <p:attrName>fillcolor</p:attrName>
                                        </p:attrNameLst>
                                      </p:cBhvr>
                                      <p:to>
                                        <a:srgbClr val="00B0F0"/>
                                      </p:to>
                                    </p:animClr>
                                    <p:set>
                                      <p:cBhvr>
                                        <p:cTn id="112" dur="500" fill="hold"/>
                                        <p:tgtEl>
                                          <p:spTgt spid="112"/>
                                        </p:tgtEl>
                                        <p:attrNameLst>
                                          <p:attrName>fill.type</p:attrName>
                                        </p:attrNameLst>
                                      </p:cBhvr>
                                      <p:to>
                                        <p:strVal val="solid"/>
                                      </p:to>
                                    </p:set>
                                    <p:set>
                                      <p:cBhvr>
                                        <p:cTn id="113" dur="500" fill="hold"/>
                                        <p:tgtEl>
                                          <p:spTgt spid="112"/>
                                        </p:tgtEl>
                                        <p:attrNameLst>
                                          <p:attrName>fill.on</p:attrName>
                                        </p:attrNameLst>
                                      </p:cBhvr>
                                      <p:to>
                                        <p:strVal val="true"/>
                                      </p:to>
                                    </p:set>
                                  </p:childTnLst>
                                </p:cTn>
                              </p:par>
                              <p:par>
                                <p:cTn id="114" presetID="1" presetClass="emph" presetSubtype="2" fill="hold" nodeType="withEffect">
                                  <p:stCondLst>
                                    <p:cond delay="0"/>
                                  </p:stCondLst>
                                  <p:childTnLst>
                                    <p:animClr clrSpc="rgb" dir="cw">
                                      <p:cBhvr>
                                        <p:cTn id="115" dur="500" fill="hold"/>
                                        <p:tgtEl>
                                          <p:spTgt spid="113"/>
                                        </p:tgtEl>
                                        <p:attrNameLst>
                                          <p:attrName>fillcolor</p:attrName>
                                        </p:attrNameLst>
                                      </p:cBhvr>
                                      <p:to>
                                        <a:srgbClr val="00B0F0"/>
                                      </p:to>
                                    </p:animClr>
                                    <p:set>
                                      <p:cBhvr>
                                        <p:cTn id="116" dur="500" fill="hold"/>
                                        <p:tgtEl>
                                          <p:spTgt spid="113"/>
                                        </p:tgtEl>
                                        <p:attrNameLst>
                                          <p:attrName>fill.type</p:attrName>
                                        </p:attrNameLst>
                                      </p:cBhvr>
                                      <p:to>
                                        <p:strVal val="solid"/>
                                      </p:to>
                                    </p:set>
                                    <p:set>
                                      <p:cBhvr>
                                        <p:cTn id="117" dur="500" fill="hold"/>
                                        <p:tgtEl>
                                          <p:spTgt spid="113"/>
                                        </p:tgtEl>
                                        <p:attrNameLst>
                                          <p:attrName>fill.on</p:attrName>
                                        </p:attrNameLst>
                                      </p:cBhvr>
                                      <p:to>
                                        <p:strVal val="true"/>
                                      </p:to>
                                    </p:set>
                                  </p:childTnLst>
                                </p:cTn>
                              </p:par>
                              <p:par>
                                <p:cTn id="118" presetID="1" presetClass="emph" presetSubtype="2" fill="hold" nodeType="withEffect">
                                  <p:stCondLst>
                                    <p:cond delay="0"/>
                                  </p:stCondLst>
                                  <p:childTnLst>
                                    <p:animClr clrSpc="rgb" dir="cw">
                                      <p:cBhvr>
                                        <p:cTn id="119" dur="500" fill="hold"/>
                                        <p:tgtEl>
                                          <p:spTgt spid="114"/>
                                        </p:tgtEl>
                                        <p:attrNameLst>
                                          <p:attrName>fillcolor</p:attrName>
                                        </p:attrNameLst>
                                      </p:cBhvr>
                                      <p:to>
                                        <a:srgbClr val="00B0F0"/>
                                      </p:to>
                                    </p:animClr>
                                    <p:set>
                                      <p:cBhvr>
                                        <p:cTn id="120" dur="500" fill="hold"/>
                                        <p:tgtEl>
                                          <p:spTgt spid="114"/>
                                        </p:tgtEl>
                                        <p:attrNameLst>
                                          <p:attrName>fill.type</p:attrName>
                                        </p:attrNameLst>
                                      </p:cBhvr>
                                      <p:to>
                                        <p:strVal val="solid"/>
                                      </p:to>
                                    </p:set>
                                    <p:set>
                                      <p:cBhvr>
                                        <p:cTn id="121" dur="500" fill="hold"/>
                                        <p:tgtEl>
                                          <p:spTgt spid="114"/>
                                        </p:tgtEl>
                                        <p:attrNameLst>
                                          <p:attrName>fill.on</p:attrName>
                                        </p:attrNameLst>
                                      </p:cBhvr>
                                      <p:to>
                                        <p:strVal val="true"/>
                                      </p:to>
                                    </p:set>
                                  </p:childTnLst>
                                </p:cTn>
                              </p:par>
                            </p:childTnLst>
                          </p:cTn>
                        </p:par>
                        <p:par>
                          <p:cTn id="122" fill="hold">
                            <p:stCondLst>
                              <p:cond delay="500"/>
                            </p:stCondLst>
                            <p:childTnLst>
                              <p:par>
                                <p:cTn id="123" presetID="10" presetClass="entr" presetSubtype="0" fill="hold" grpId="0" nodeType="afterEffect">
                                  <p:stCondLst>
                                    <p:cond delay="0"/>
                                  </p:stCondLst>
                                  <p:childTnLst>
                                    <p:set>
                                      <p:cBhvr>
                                        <p:cTn id="124" dur="1" fill="hold">
                                          <p:stCondLst>
                                            <p:cond delay="0"/>
                                          </p:stCondLst>
                                        </p:cTn>
                                        <p:tgtEl>
                                          <p:spTgt spid="132"/>
                                        </p:tgtEl>
                                        <p:attrNameLst>
                                          <p:attrName>style.visibility</p:attrName>
                                        </p:attrNameLst>
                                      </p:cBhvr>
                                      <p:to>
                                        <p:strVal val="visible"/>
                                      </p:to>
                                    </p:set>
                                    <p:animEffect transition="in" filter="fade">
                                      <p:cBhvr>
                                        <p:cTn id="125" dur="250"/>
                                        <p:tgtEl>
                                          <p:spTgt spid="132"/>
                                        </p:tgtEl>
                                      </p:cBhvr>
                                    </p:animEffect>
                                  </p:childTnLst>
                                </p:cTn>
                              </p:par>
                            </p:childTnLst>
                          </p:cTn>
                        </p:par>
                      </p:childTnLst>
                    </p:cTn>
                  </p:par>
                </p:childTnLst>
              </p:cTn>
              <p:nextCondLst>
                <p:cond evt="onClick" delay="0">
                  <p:tgtEl>
                    <p:spTgt spid="131"/>
                  </p:tgtEl>
                </p:cond>
              </p:nextCondLst>
            </p:seq>
            <p:seq concurrent="1" nextAc="seek">
              <p:cTn id="126" restart="whenNotActive" fill="hold" evtFilter="cancelBubble" nodeType="interactiveSeq">
                <p:stCondLst>
                  <p:cond evt="onClick" delay="0">
                    <p:tgtEl>
                      <p:spTgt spid="132"/>
                    </p:tgtEl>
                  </p:cond>
                </p:stCondLst>
                <p:endSync evt="end" delay="0">
                  <p:rtn val="all"/>
                </p:endSync>
                <p:childTnLst>
                  <p:par>
                    <p:cTn id="127" fill="hold">
                      <p:stCondLst>
                        <p:cond delay="0"/>
                      </p:stCondLst>
                      <p:childTnLst>
                        <p:par>
                          <p:cTn id="128" fill="hold">
                            <p:stCondLst>
                              <p:cond delay="0"/>
                            </p:stCondLst>
                            <p:childTnLst>
                              <p:par>
                                <p:cTn id="129" presetID="1" presetClass="emph" presetSubtype="2" fill="hold" nodeType="clickEffect">
                                  <p:stCondLst>
                                    <p:cond delay="0"/>
                                  </p:stCondLst>
                                  <p:childTnLst>
                                    <p:animClr clrSpc="rgb" dir="cw">
                                      <p:cBhvr>
                                        <p:cTn id="130" dur="1000" fill="hold"/>
                                        <p:tgtEl>
                                          <p:spTgt spid="132"/>
                                        </p:tgtEl>
                                        <p:attrNameLst>
                                          <p:attrName>fillcolor</p:attrName>
                                        </p:attrNameLst>
                                      </p:cBhvr>
                                      <p:to>
                                        <a:srgbClr val="002060"/>
                                      </p:to>
                                    </p:animClr>
                                    <p:set>
                                      <p:cBhvr>
                                        <p:cTn id="131" dur="1000" fill="hold"/>
                                        <p:tgtEl>
                                          <p:spTgt spid="132"/>
                                        </p:tgtEl>
                                        <p:attrNameLst>
                                          <p:attrName>fill.type</p:attrName>
                                        </p:attrNameLst>
                                      </p:cBhvr>
                                      <p:to>
                                        <p:strVal val="solid"/>
                                      </p:to>
                                    </p:set>
                                    <p:set>
                                      <p:cBhvr>
                                        <p:cTn id="132" dur="1000" fill="hold"/>
                                        <p:tgtEl>
                                          <p:spTgt spid="132"/>
                                        </p:tgtEl>
                                        <p:attrNameLst>
                                          <p:attrName>fill.on</p:attrName>
                                        </p:attrNameLst>
                                      </p:cBhvr>
                                      <p:to>
                                        <p:strVal val="true"/>
                                      </p:to>
                                    </p:set>
                                  </p:childTnLst>
                                  <p:subTnLst>
                                    <p:audio>
                                      <p:cMediaNode>
                                        <p:cTn display="0" masterRel="sameClick">
                                          <p:stCondLst>
                                            <p:cond evt="begin" delay="0">
                                              <p:tn val="129"/>
                                            </p:cond>
                                          </p:stCondLst>
                                          <p:endCondLst>
                                            <p:cond evt="onStopAudio" delay="0">
                                              <p:tgtEl>
                                                <p:sldTgt/>
                                              </p:tgtEl>
                                            </p:cond>
                                          </p:endCondLst>
                                        </p:cTn>
                                        <p:tgtEl>
                                          <p:sndTgt r:embed="rId2" name="lato.wav"/>
                                        </p:tgtEl>
                                      </p:cMediaNode>
                                    </p:audio>
                                  </p:subTnLst>
                                </p:cTn>
                              </p:par>
                              <p:par>
                                <p:cTn id="133" presetID="10" presetClass="entr" presetSubtype="0" fill="hold" grpId="0" nodeType="withEffect">
                                  <p:stCondLst>
                                    <p:cond delay="0"/>
                                  </p:stCondLst>
                                  <p:childTnLst>
                                    <p:set>
                                      <p:cBhvr>
                                        <p:cTn id="134" dur="1" fill="hold">
                                          <p:stCondLst>
                                            <p:cond delay="0"/>
                                          </p:stCondLst>
                                        </p:cTn>
                                        <p:tgtEl>
                                          <p:spTgt spid="121"/>
                                        </p:tgtEl>
                                        <p:attrNameLst>
                                          <p:attrName>style.visibility</p:attrName>
                                        </p:attrNameLst>
                                      </p:cBhvr>
                                      <p:to>
                                        <p:strVal val="visible"/>
                                      </p:to>
                                    </p:set>
                                    <p:animEffect transition="in" filter="fade">
                                      <p:cBhvr>
                                        <p:cTn id="135" dur="500"/>
                                        <p:tgtEl>
                                          <p:spTgt spid="121"/>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22"/>
                                        </p:tgtEl>
                                        <p:attrNameLst>
                                          <p:attrName>style.visibility</p:attrName>
                                        </p:attrNameLst>
                                      </p:cBhvr>
                                      <p:to>
                                        <p:strVal val="visible"/>
                                      </p:to>
                                    </p:set>
                                    <p:animEffect transition="in" filter="fade">
                                      <p:cBhvr>
                                        <p:cTn id="138" dur="500"/>
                                        <p:tgtEl>
                                          <p:spTgt spid="122"/>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23"/>
                                        </p:tgtEl>
                                        <p:attrNameLst>
                                          <p:attrName>style.visibility</p:attrName>
                                        </p:attrNameLst>
                                      </p:cBhvr>
                                      <p:to>
                                        <p:strVal val="visible"/>
                                      </p:to>
                                    </p:set>
                                    <p:animEffect transition="in" filter="fade">
                                      <p:cBhvr>
                                        <p:cTn id="141" dur="500"/>
                                        <p:tgtEl>
                                          <p:spTgt spid="123"/>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24"/>
                                        </p:tgtEl>
                                        <p:attrNameLst>
                                          <p:attrName>style.visibility</p:attrName>
                                        </p:attrNameLst>
                                      </p:cBhvr>
                                      <p:to>
                                        <p:strVal val="visible"/>
                                      </p:to>
                                    </p:set>
                                    <p:animEffect transition="in" filter="fade">
                                      <p:cBhvr>
                                        <p:cTn id="144" dur="500"/>
                                        <p:tgtEl>
                                          <p:spTgt spid="124"/>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25"/>
                                        </p:tgtEl>
                                        <p:attrNameLst>
                                          <p:attrName>style.visibility</p:attrName>
                                        </p:attrNameLst>
                                      </p:cBhvr>
                                      <p:to>
                                        <p:strVal val="visible"/>
                                      </p:to>
                                    </p:set>
                                    <p:animEffect transition="in" filter="fade">
                                      <p:cBhvr>
                                        <p:cTn id="147" dur="500"/>
                                        <p:tgtEl>
                                          <p:spTgt spid="125"/>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26"/>
                                        </p:tgtEl>
                                        <p:attrNameLst>
                                          <p:attrName>style.visibility</p:attrName>
                                        </p:attrNameLst>
                                      </p:cBhvr>
                                      <p:to>
                                        <p:strVal val="visible"/>
                                      </p:to>
                                    </p:set>
                                    <p:animEffect transition="in" filter="fade">
                                      <p:cBhvr>
                                        <p:cTn id="150" dur="500"/>
                                        <p:tgtEl>
                                          <p:spTgt spid="126"/>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127"/>
                                        </p:tgtEl>
                                        <p:attrNameLst>
                                          <p:attrName>style.visibility</p:attrName>
                                        </p:attrNameLst>
                                      </p:cBhvr>
                                      <p:to>
                                        <p:strVal val="visible"/>
                                      </p:to>
                                    </p:set>
                                    <p:animEffect transition="in" filter="fade">
                                      <p:cBhvr>
                                        <p:cTn id="153" dur="500"/>
                                        <p:tgtEl>
                                          <p:spTgt spid="127"/>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128"/>
                                        </p:tgtEl>
                                        <p:attrNameLst>
                                          <p:attrName>style.visibility</p:attrName>
                                        </p:attrNameLst>
                                      </p:cBhvr>
                                      <p:to>
                                        <p:strVal val="visible"/>
                                      </p:to>
                                    </p:set>
                                    <p:animEffect transition="in" filter="fade">
                                      <p:cBhvr>
                                        <p:cTn id="156" dur="500"/>
                                        <p:tgtEl>
                                          <p:spTgt spid="128"/>
                                        </p:tgtEl>
                                      </p:cBhvr>
                                    </p:animEffect>
                                  </p:childTnLst>
                                </p:cTn>
                              </p:par>
                            </p:childTnLst>
                          </p:cTn>
                        </p:par>
                      </p:childTnLst>
                    </p:cTn>
                  </p:par>
                </p:childTnLst>
              </p:cTn>
              <p:nextCondLst>
                <p:cond evt="onClick" delay="0">
                  <p:tgtEl>
                    <p:spTgt spid="132"/>
                  </p:tgtEl>
                </p:cond>
              </p:nextCondLst>
            </p:seq>
            <p:seq concurrent="1" nextAc="seek">
              <p:cTn id="157" restart="whenNotActive" fill="hold" evtFilter="cancelBubble" nodeType="interactiveSeq">
                <p:stCondLst>
                  <p:cond evt="onClick" delay="0">
                    <p:tgtEl>
                      <p:spTgt spid="161"/>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161"/>
                                        </p:tgtEl>
                                        <p:attrNameLst>
                                          <p:attrName>fillcolor</p:attrName>
                                        </p:attrNameLst>
                                      </p:cBhvr>
                                      <p:to>
                                        <a:srgbClr val="002060"/>
                                      </p:to>
                                    </p:animClr>
                                    <p:set>
                                      <p:cBhvr>
                                        <p:cTn id="162" dur="500" fill="hold"/>
                                        <p:tgtEl>
                                          <p:spTgt spid="161"/>
                                        </p:tgtEl>
                                        <p:attrNameLst>
                                          <p:attrName>fill.type</p:attrName>
                                        </p:attrNameLst>
                                      </p:cBhvr>
                                      <p:to>
                                        <p:strVal val="solid"/>
                                      </p:to>
                                    </p:set>
                                    <p:set>
                                      <p:cBhvr>
                                        <p:cTn id="163" dur="500" fill="hold"/>
                                        <p:tgtEl>
                                          <p:spTgt spid="161"/>
                                        </p:tgtEl>
                                        <p:attrNameLst>
                                          <p:attrName>fill.on</p:attrName>
                                        </p:attrNameLst>
                                      </p:cBhvr>
                                      <p:to>
                                        <p:strVal val="true"/>
                                      </p:to>
                                    </p:set>
                                  </p:childTnLst>
                                </p:cTn>
                              </p:par>
                              <p:par>
                                <p:cTn id="164" presetID="1" presetClass="emph" presetSubtype="2" fill="hold" nodeType="withEffect">
                                  <p:stCondLst>
                                    <p:cond delay="0"/>
                                  </p:stCondLst>
                                  <p:childTnLst>
                                    <p:animClr clrSpc="rgb" dir="cw">
                                      <p:cBhvr>
                                        <p:cTn id="165" dur="500" fill="hold"/>
                                        <p:tgtEl>
                                          <p:spTgt spid="139"/>
                                        </p:tgtEl>
                                        <p:attrNameLst>
                                          <p:attrName>fillcolor</p:attrName>
                                        </p:attrNameLst>
                                      </p:cBhvr>
                                      <p:to>
                                        <a:srgbClr val="00B0F0"/>
                                      </p:to>
                                    </p:animClr>
                                    <p:set>
                                      <p:cBhvr>
                                        <p:cTn id="166" dur="500" fill="hold"/>
                                        <p:tgtEl>
                                          <p:spTgt spid="139"/>
                                        </p:tgtEl>
                                        <p:attrNameLst>
                                          <p:attrName>fill.type</p:attrName>
                                        </p:attrNameLst>
                                      </p:cBhvr>
                                      <p:to>
                                        <p:strVal val="solid"/>
                                      </p:to>
                                    </p:set>
                                    <p:set>
                                      <p:cBhvr>
                                        <p:cTn id="167" dur="500" fill="hold"/>
                                        <p:tgtEl>
                                          <p:spTgt spid="139"/>
                                        </p:tgtEl>
                                        <p:attrNameLst>
                                          <p:attrName>fill.on</p:attrName>
                                        </p:attrNameLst>
                                      </p:cBhvr>
                                      <p:to>
                                        <p:strVal val="true"/>
                                      </p:to>
                                    </p:set>
                                  </p:childTnLst>
                                </p:cTn>
                              </p:par>
                              <p:par>
                                <p:cTn id="168" presetID="1" presetClass="emph" presetSubtype="2" fill="hold" nodeType="withEffect">
                                  <p:stCondLst>
                                    <p:cond delay="0"/>
                                  </p:stCondLst>
                                  <p:childTnLst>
                                    <p:animClr clrSpc="rgb" dir="cw">
                                      <p:cBhvr>
                                        <p:cTn id="169" dur="500" fill="hold"/>
                                        <p:tgtEl>
                                          <p:spTgt spid="140"/>
                                        </p:tgtEl>
                                        <p:attrNameLst>
                                          <p:attrName>fillcolor</p:attrName>
                                        </p:attrNameLst>
                                      </p:cBhvr>
                                      <p:to>
                                        <a:srgbClr val="00B0F0"/>
                                      </p:to>
                                    </p:animClr>
                                    <p:set>
                                      <p:cBhvr>
                                        <p:cTn id="170" dur="500" fill="hold"/>
                                        <p:tgtEl>
                                          <p:spTgt spid="140"/>
                                        </p:tgtEl>
                                        <p:attrNameLst>
                                          <p:attrName>fill.type</p:attrName>
                                        </p:attrNameLst>
                                      </p:cBhvr>
                                      <p:to>
                                        <p:strVal val="solid"/>
                                      </p:to>
                                    </p:set>
                                    <p:set>
                                      <p:cBhvr>
                                        <p:cTn id="171" dur="500" fill="hold"/>
                                        <p:tgtEl>
                                          <p:spTgt spid="140"/>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141"/>
                                        </p:tgtEl>
                                        <p:attrNameLst>
                                          <p:attrName>fillcolor</p:attrName>
                                        </p:attrNameLst>
                                      </p:cBhvr>
                                      <p:to>
                                        <a:srgbClr val="00B0F0"/>
                                      </p:to>
                                    </p:animClr>
                                    <p:set>
                                      <p:cBhvr>
                                        <p:cTn id="174" dur="500" fill="hold"/>
                                        <p:tgtEl>
                                          <p:spTgt spid="141"/>
                                        </p:tgtEl>
                                        <p:attrNameLst>
                                          <p:attrName>fill.type</p:attrName>
                                        </p:attrNameLst>
                                      </p:cBhvr>
                                      <p:to>
                                        <p:strVal val="solid"/>
                                      </p:to>
                                    </p:set>
                                    <p:set>
                                      <p:cBhvr>
                                        <p:cTn id="175" dur="500" fill="hold"/>
                                        <p:tgtEl>
                                          <p:spTgt spid="141"/>
                                        </p:tgtEl>
                                        <p:attrNameLst>
                                          <p:attrName>fill.on</p:attrName>
                                        </p:attrNameLst>
                                      </p:cBhvr>
                                      <p:to>
                                        <p:strVal val="true"/>
                                      </p:to>
                                    </p:set>
                                  </p:childTnLst>
                                </p:cTn>
                              </p:par>
                              <p:par>
                                <p:cTn id="176" presetID="1" presetClass="emph" presetSubtype="2" fill="hold" nodeType="withEffect">
                                  <p:stCondLst>
                                    <p:cond delay="0"/>
                                  </p:stCondLst>
                                  <p:childTnLst>
                                    <p:animClr clrSpc="rgb" dir="cw">
                                      <p:cBhvr>
                                        <p:cTn id="177" dur="500" fill="hold"/>
                                        <p:tgtEl>
                                          <p:spTgt spid="142"/>
                                        </p:tgtEl>
                                        <p:attrNameLst>
                                          <p:attrName>fillcolor</p:attrName>
                                        </p:attrNameLst>
                                      </p:cBhvr>
                                      <p:to>
                                        <a:srgbClr val="00B0F0"/>
                                      </p:to>
                                    </p:animClr>
                                    <p:set>
                                      <p:cBhvr>
                                        <p:cTn id="178" dur="500" fill="hold"/>
                                        <p:tgtEl>
                                          <p:spTgt spid="142"/>
                                        </p:tgtEl>
                                        <p:attrNameLst>
                                          <p:attrName>fill.type</p:attrName>
                                        </p:attrNameLst>
                                      </p:cBhvr>
                                      <p:to>
                                        <p:strVal val="solid"/>
                                      </p:to>
                                    </p:set>
                                    <p:set>
                                      <p:cBhvr>
                                        <p:cTn id="179" dur="500" fill="hold"/>
                                        <p:tgtEl>
                                          <p:spTgt spid="142"/>
                                        </p:tgtEl>
                                        <p:attrNameLst>
                                          <p:attrName>fill.on</p:attrName>
                                        </p:attrNameLst>
                                      </p:cBhvr>
                                      <p:to>
                                        <p:strVal val="true"/>
                                      </p:to>
                                    </p:set>
                                  </p:childTnLst>
                                </p:cTn>
                              </p:par>
                              <p:par>
                                <p:cTn id="180" presetID="1" presetClass="emph" presetSubtype="2" fill="hold" nodeType="withEffect">
                                  <p:stCondLst>
                                    <p:cond delay="0"/>
                                  </p:stCondLst>
                                  <p:childTnLst>
                                    <p:animClr clrSpc="rgb" dir="cw">
                                      <p:cBhvr>
                                        <p:cTn id="181" dur="500" fill="hold"/>
                                        <p:tgtEl>
                                          <p:spTgt spid="143"/>
                                        </p:tgtEl>
                                        <p:attrNameLst>
                                          <p:attrName>fillcolor</p:attrName>
                                        </p:attrNameLst>
                                      </p:cBhvr>
                                      <p:to>
                                        <a:srgbClr val="00B0F0"/>
                                      </p:to>
                                    </p:animClr>
                                    <p:set>
                                      <p:cBhvr>
                                        <p:cTn id="182" dur="500" fill="hold"/>
                                        <p:tgtEl>
                                          <p:spTgt spid="143"/>
                                        </p:tgtEl>
                                        <p:attrNameLst>
                                          <p:attrName>fill.type</p:attrName>
                                        </p:attrNameLst>
                                      </p:cBhvr>
                                      <p:to>
                                        <p:strVal val="solid"/>
                                      </p:to>
                                    </p:set>
                                    <p:set>
                                      <p:cBhvr>
                                        <p:cTn id="183" dur="500" fill="hold"/>
                                        <p:tgtEl>
                                          <p:spTgt spid="143"/>
                                        </p:tgtEl>
                                        <p:attrNameLst>
                                          <p:attrName>fill.on</p:attrName>
                                        </p:attrNameLst>
                                      </p:cBhvr>
                                      <p:to>
                                        <p:strVal val="true"/>
                                      </p:to>
                                    </p:set>
                                  </p:childTnLst>
                                </p:cTn>
                              </p:par>
                            </p:childTnLst>
                          </p:cTn>
                        </p:par>
                        <p:par>
                          <p:cTn id="184" fill="hold">
                            <p:stCondLst>
                              <p:cond delay="500"/>
                            </p:stCondLst>
                            <p:childTnLst>
                              <p:par>
                                <p:cTn id="185" presetID="10" presetClass="entr" presetSubtype="0" fill="hold" grpId="0" nodeType="afterEffect">
                                  <p:stCondLst>
                                    <p:cond delay="0"/>
                                  </p:stCondLst>
                                  <p:childTnLst>
                                    <p:set>
                                      <p:cBhvr>
                                        <p:cTn id="186" dur="1" fill="hold">
                                          <p:stCondLst>
                                            <p:cond delay="0"/>
                                          </p:stCondLst>
                                        </p:cTn>
                                        <p:tgtEl>
                                          <p:spTgt spid="162"/>
                                        </p:tgtEl>
                                        <p:attrNameLst>
                                          <p:attrName>style.visibility</p:attrName>
                                        </p:attrNameLst>
                                      </p:cBhvr>
                                      <p:to>
                                        <p:strVal val="visible"/>
                                      </p:to>
                                    </p:set>
                                    <p:animEffect transition="in" filter="fade">
                                      <p:cBhvr>
                                        <p:cTn id="187" dur="250"/>
                                        <p:tgtEl>
                                          <p:spTgt spid="162"/>
                                        </p:tgtEl>
                                      </p:cBhvr>
                                    </p:animEffect>
                                  </p:childTnLst>
                                </p:cTn>
                              </p:par>
                            </p:childTnLst>
                          </p:cTn>
                        </p:par>
                      </p:childTnLst>
                    </p:cTn>
                  </p:par>
                </p:childTnLst>
              </p:cTn>
              <p:nextCondLst>
                <p:cond evt="onClick" delay="0">
                  <p:tgtEl>
                    <p:spTgt spid="161"/>
                  </p:tgtEl>
                </p:cond>
              </p:nextCondLst>
            </p:seq>
            <p:seq concurrent="1" nextAc="seek">
              <p:cTn id="188" restart="whenNotActive" fill="hold" evtFilter="cancelBubble" nodeType="interactiveSeq">
                <p:stCondLst>
                  <p:cond evt="onClick" delay="0">
                    <p:tgtEl>
                      <p:spTgt spid="162"/>
                    </p:tgtEl>
                  </p:cond>
                </p:stCondLst>
                <p:endSync evt="end" delay="0">
                  <p:rtn val="all"/>
                </p:endSync>
                <p:childTnLst>
                  <p:par>
                    <p:cTn id="189" fill="hold">
                      <p:stCondLst>
                        <p:cond delay="0"/>
                      </p:stCondLst>
                      <p:childTnLst>
                        <p:par>
                          <p:cTn id="190" fill="hold">
                            <p:stCondLst>
                              <p:cond delay="0"/>
                            </p:stCondLst>
                            <p:childTnLst>
                              <p:par>
                                <p:cTn id="191" presetID="1" presetClass="emph" presetSubtype="2" fill="hold" nodeType="clickEffect">
                                  <p:stCondLst>
                                    <p:cond delay="0"/>
                                  </p:stCondLst>
                                  <p:childTnLst>
                                    <p:animClr clrSpc="rgb" dir="cw">
                                      <p:cBhvr>
                                        <p:cTn id="192" dur="1000" fill="hold"/>
                                        <p:tgtEl>
                                          <p:spTgt spid="162"/>
                                        </p:tgtEl>
                                        <p:attrNameLst>
                                          <p:attrName>fillcolor</p:attrName>
                                        </p:attrNameLst>
                                      </p:cBhvr>
                                      <p:to>
                                        <a:srgbClr val="002060"/>
                                      </p:to>
                                    </p:animClr>
                                    <p:set>
                                      <p:cBhvr>
                                        <p:cTn id="193" dur="1000" fill="hold"/>
                                        <p:tgtEl>
                                          <p:spTgt spid="162"/>
                                        </p:tgtEl>
                                        <p:attrNameLst>
                                          <p:attrName>fill.type</p:attrName>
                                        </p:attrNameLst>
                                      </p:cBhvr>
                                      <p:to>
                                        <p:strVal val="solid"/>
                                      </p:to>
                                    </p:set>
                                    <p:set>
                                      <p:cBhvr>
                                        <p:cTn id="194" dur="1000" fill="hold"/>
                                        <p:tgtEl>
                                          <p:spTgt spid="162"/>
                                        </p:tgtEl>
                                        <p:attrNameLst>
                                          <p:attrName>fill.on</p:attrName>
                                        </p:attrNameLst>
                                      </p:cBhvr>
                                      <p:to>
                                        <p:strVal val="true"/>
                                      </p:to>
                                    </p:set>
                                  </p:childTnLst>
                                  <p:subTnLst>
                                    <p:audio>
                                      <p:cMediaNode>
                                        <p:cTn display="0" masterRel="sameClick">
                                          <p:stCondLst>
                                            <p:cond evt="begin" delay="0">
                                              <p:tn val="191"/>
                                            </p:cond>
                                          </p:stCondLst>
                                          <p:endCondLst>
                                            <p:cond evt="onStopAudio" delay="0">
                                              <p:tgtEl>
                                                <p:sldTgt/>
                                              </p:tgtEl>
                                            </p:cond>
                                          </p:endCondLst>
                                        </p:cTn>
                                        <p:tgtEl>
                                          <p:sndTgt r:embed="rId2" name="lato.wav"/>
                                        </p:tgtEl>
                                      </p:cMediaNode>
                                    </p:audio>
                                  </p:subTnLst>
                                </p:cTn>
                              </p:par>
                              <p:par>
                                <p:cTn id="195" presetID="10" presetClass="entr" presetSubtype="0" fill="hold" grpId="0" nodeType="withEffect">
                                  <p:stCondLst>
                                    <p:cond delay="0"/>
                                  </p:stCondLst>
                                  <p:childTnLst>
                                    <p:set>
                                      <p:cBhvr>
                                        <p:cTn id="196" dur="1" fill="hold">
                                          <p:stCondLst>
                                            <p:cond delay="0"/>
                                          </p:stCondLst>
                                        </p:cTn>
                                        <p:tgtEl>
                                          <p:spTgt spid="153"/>
                                        </p:tgtEl>
                                        <p:attrNameLst>
                                          <p:attrName>style.visibility</p:attrName>
                                        </p:attrNameLst>
                                      </p:cBhvr>
                                      <p:to>
                                        <p:strVal val="visible"/>
                                      </p:to>
                                    </p:set>
                                    <p:animEffect transition="in" filter="fade">
                                      <p:cBhvr>
                                        <p:cTn id="197" dur="500"/>
                                        <p:tgtEl>
                                          <p:spTgt spid="153"/>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154"/>
                                        </p:tgtEl>
                                        <p:attrNameLst>
                                          <p:attrName>style.visibility</p:attrName>
                                        </p:attrNameLst>
                                      </p:cBhvr>
                                      <p:to>
                                        <p:strVal val="visible"/>
                                      </p:to>
                                    </p:set>
                                    <p:animEffect transition="in" filter="fade">
                                      <p:cBhvr>
                                        <p:cTn id="200" dur="500"/>
                                        <p:tgtEl>
                                          <p:spTgt spid="154"/>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55"/>
                                        </p:tgtEl>
                                        <p:attrNameLst>
                                          <p:attrName>style.visibility</p:attrName>
                                        </p:attrNameLst>
                                      </p:cBhvr>
                                      <p:to>
                                        <p:strVal val="visible"/>
                                      </p:to>
                                    </p:set>
                                    <p:animEffect transition="in" filter="fade">
                                      <p:cBhvr>
                                        <p:cTn id="203" dur="500"/>
                                        <p:tgtEl>
                                          <p:spTgt spid="155"/>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156"/>
                                        </p:tgtEl>
                                        <p:attrNameLst>
                                          <p:attrName>style.visibility</p:attrName>
                                        </p:attrNameLst>
                                      </p:cBhvr>
                                      <p:to>
                                        <p:strVal val="visible"/>
                                      </p:to>
                                    </p:set>
                                    <p:animEffect transition="in" filter="fade">
                                      <p:cBhvr>
                                        <p:cTn id="206" dur="500"/>
                                        <p:tgtEl>
                                          <p:spTgt spid="156"/>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157"/>
                                        </p:tgtEl>
                                        <p:attrNameLst>
                                          <p:attrName>style.visibility</p:attrName>
                                        </p:attrNameLst>
                                      </p:cBhvr>
                                      <p:to>
                                        <p:strVal val="visible"/>
                                      </p:to>
                                    </p:set>
                                    <p:animEffect transition="in" filter="fade">
                                      <p:cBhvr>
                                        <p:cTn id="209" dur="500"/>
                                        <p:tgtEl>
                                          <p:spTgt spid="157"/>
                                        </p:tgtEl>
                                      </p:cBhvr>
                                    </p:animEffect>
                                  </p:childTnLst>
                                </p:cTn>
                              </p:par>
                            </p:childTnLst>
                          </p:cTn>
                        </p:par>
                      </p:childTnLst>
                    </p:cTn>
                  </p:par>
                </p:childTnLst>
              </p:cTn>
              <p:nextCondLst>
                <p:cond evt="onClick" delay="0">
                  <p:tgtEl>
                    <p:spTgt spid="162"/>
                  </p:tgtEl>
                </p:cond>
              </p:nextCondLst>
            </p:seq>
            <p:seq concurrent="1" nextAc="seek">
              <p:cTn id="210" restart="whenNotActive" fill="hold" evtFilter="cancelBubble" nodeType="interactiveSeq">
                <p:stCondLst>
                  <p:cond evt="onClick" delay="0">
                    <p:tgtEl>
                      <p:spTgt spid="191"/>
                    </p:tgtEl>
                  </p:cond>
                </p:stCondLst>
                <p:endSync evt="end" delay="0">
                  <p:rtn val="all"/>
                </p:endSync>
                <p:childTnLst>
                  <p:par>
                    <p:cTn id="211" fill="hold">
                      <p:stCondLst>
                        <p:cond delay="0"/>
                      </p:stCondLst>
                      <p:childTnLst>
                        <p:par>
                          <p:cTn id="212" fill="hold">
                            <p:stCondLst>
                              <p:cond delay="0"/>
                            </p:stCondLst>
                            <p:childTnLst>
                              <p:par>
                                <p:cTn id="213" presetID="1" presetClass="emph" presetSubtype="2" fill="hold" nodeType="clickEffect">
                                  <p:stCondLst>
                                    <p:cond delay="0"/>
                                  </p:stCondLst>
                                  <p:childTnLst>
                                    <p:animClr clrSpc="rgb" dir="cw">
                                      <p:cBhvr>
                                        <p:cTn id="214" dur="500" fill="hold"/>
                                        <p:tgtEl>
                                          <p:spTgt spid="191"/>
                                        </p:tgtEl>
                                        <p:attrNameLst>
                                          <p:attrName>fillcolor</p:attrName>
                                        </p:attrNameLst>
                                      </p:cBhvr>
                                      <p:to>
                                        <a:srgbClr val="002060"/>
                                      </p:to>
                                    </p:animClr>
                                    <p:set>
                                      <p:cBhvr>
                                        <p:cTn id="215" dur="500" fill="hold"/>
                                        <p:tgtEl>
                                          <p:spTgt spid="191"/>
                                        </p:tgtEl>
                                        <p:attrNameLst>
                                          <p:attrName>fill.type</p:attrName>
                                        </p:attrNameLst>
                                      </p:cBhvr>
                                      <p:to>
                                        <p:strVal val="solid"/>
                                      </p:to>
                                    </p:set>
                                    <p:set>
                                      <p:cBhvr>
                                        <p:cTn id="216" dur="500" fill="hold"/>
                                        <p:tgtEl>
                                          <p:spTgt spid="191"/>
                                        </p:tgtEl>
                                        <p:attrNameLst>
                                          <p:attrName>fill.on</p:attrName>
                                        </p:attrNameLst>
                                      </p:cBhvr>
                                      <p:to>
                                        <p:strVal val="true"/>
                                      </p:to>
                                    </p:set>
                                  </p:childTnLst>
                                </p:cTn>
                              </p:par>
                              <p:par>
                                <p:cTn id="217" presetID="1" presetClass="emph" presetSubtype="2" fill="hold" nodeType="withEffect">
                                  <p:stCondLst>
                                    <p:cond delay="0"/>
                                  </p:stCondLst>
                                  <p:childTnLst>
                                    <p:animClr clrSpc="rgb" dir="cw">
                                      <p:cBhvr>
                                        <p:cTn id="218" dur="500" fill="hold"/>
                                        <p:tgtEl>
                                          <p:spTgt spid="166"/>
                                        </p:tgtEl>
                                        <p:attrNameLst>
                                          <p:attrName>fillcolor</p:attrName>
                                        </p:attrNameLst>
                                      </p:cBhvr>
                                      <p:to>
                                        <a:srgbClr val="00B0F0"/>
                                      </p:to>
                                    </p:animClr>
                                    <p:set>
                                      <p:cBhvr>
                                        <p:cTn id="219" dur="500" fill="hold"/>
                                        <p:tgtEl>
                                          <p:spTgt spid="166"/>
                                        </p:tgtEl>
                                        <p:attrNameLst>
                                          <p:attrName>fill.type</p:attrName>
                                        </p:attrNameLst>
                                      </p:cBhvr>
                                      <p:to>
                                        <p:strVal val="solid"/>
                                      </p:to>
                                    </p:set>
                                    <p:set>
                                      <p:cBhvr>
                                        <p:cTn id="220" dur="500" fill="hold"/>
                                        <p:tgtEl>
                                          <p:spTgt spid="166"/>
                                        </p:tgtEl>
                                        <p:attrNameLst>
                                          <p:attrName>fill.on</p:attrName>
                                        </p:attrNameLst>
                                      </p:cBhvr>
                                      <p:to>
                                        <p:strVal val="true"/>
                                      </p:to>
                                    </p:set>
                                  </p:childTnLst>
                                </p:cTn>
                              </p:par>
                              <p:par>
                                <p:cTn id="221" presetID="1" presetClass="emph" presetSubtype="2" fill="hold" nodeType="withEffect">
                                  <p:stCondLst>
                                    <p:cond delay="0"/>
                                  </p:stCondLst>
                                  <p:childTnLst>
                                    <p:animClr clrSpc="rgb" dir="cw">
                                      <p:cBhvr>
                                        <p:cTn id="222" dur="500" fill="hold"/>
                                        <p:tgtEl>
                                          <p:spTgt spid="167"/>
                                        </p:tgtEl>
                                        <p:attrNameLst>
                                          <p:attrName>fillcolor</p:attrName>
                                        </p:attrNameLst>
                                      </p:cBhvr>
                                      <p:to>
                                        <a:srgbClr val="00B0F0"/>
                                      </p:to>
                                    </p:animClr>
                                    <p:set>
                                      <p:cBhvr>
                                        <p:cTn id="223" dur="500" fill="hold"/>
                                        <p:tgtEl>
                                          <p:spTgt spid="167"/>
                                        </p:tgtEl>
                                        <p:attrNameLst>
                                          <p:attrName>fill.type</p:attrName>
                                        </p:attrNameLst>
                                      </p:cBhvr>
                                      <p:to>
                                        <p:strVal val="solid"/>
                                      </p:to>
                                    </p:set>
                                    <p:set>
                                      <p:cBhvr>
                                        <p:cTn id="224" dur="500" fill="hold"/>
                                        <p:tgtEl>
                                          <p:spTgt spid="167"/>
                                        </p:tgtEl>
                                        <p:attrNameLst>
                                          <p:attrName>fill.on</p:attrName>
                                        </p:attrNameLst>
                                      </p:cBhvr>
                                      <p:to>
                                        <p:strVal val="true"/>
                                      </p:to>
                                    </p:set>
                                  </p:childTnLst>
                                </p:cTn>
                              </p:par>
                              <p:par>
                                <p:cTn id="225" presetID="1" presetClass="emph" presetSubtype="2" fill="hold" nodeType="withEffect">
                                  <p:stCondLst>
                                    <p:cond delay="0"/>
                                  </p:stCondLst>
                                  <p:childTnLst>
                                    <p:animClr clrSpc="rgb" dir="cw">
                                      <p:cBhvr>
                                        <p:cTn id="226" dur="500" fill="hold"/>
                                        <p:tgtEl>
                                          <p:spTgt spid="168"/>
                                        </p:tgtEl>
                                        <p:attrNameLst>
                                          <p:attrName>fillcolor</p:attrName>
                                        </p:attrNameLst>
                                      </p:cBhvr>
                                      <p:to>
                                        <a:srgbClr val="00B0F0"/>
                                      </p:to>
                                    </p:animClr>
                                    <p:set>
                                      <p:cBhvr>
                                        <p:cTn id="227" dur="500" fill="hold"/>
                                        <p:tgtEl>
                                          <p:spTgt spid="168"/>
                                        </p:tgtEl>
                                        <p:attrNameLst>
                                          <p:attrName>fill.type</p:attrName>
                                        </p:attrNameLst>
                                      </p:cBhvr>
                                      <p:to>
                                        <p:strVal val="solid"/>
                                      </p:to>
                                    </p:set>
                                    <p:set>
                                      <p:cBhvr>
                                        <p:cTn id="228" dur="500" fill="hold"/>
                                        <p:tgtEl>
                                          <p:spTgt spid="168"/>
                                        </p:tgtEl>
                                        <p:attrNameLst>
                                          <p:attrName>fill.on</p:attrName>
                                        </p:attrNameLst>
                                      </p:cBhvr>
                                      <p:to>
                                        <p:strVal val="true"/>
                                      </p:to>
                                    </p:set>
                                  </p:childTnLst>
                                </p:cTn>
                              </p:par>
                              <p:par>
                                <p:cTn id="229" presetID="1" presetClass="emph" presetSubtype="2" fill="hold" nodeType="withEffect">
                                  <p:stCondLst>
                                    <p:cond delay="0"/>
                                  </p:stCondLst>
                                  <p:childTnLst>
                                    <p:animClr clrSpc="rgb" dir="cw">
                                      <p:cBhvr>
                                        <p:cTn id="230" dur="500" fill="hold"/>
                                        <p:tgtEl>
                                          <p:spTgt spid="169"/>
                                        </p:tgtEl>
                                        <p:attrNameLst>
                                          <p:attrName>fillcolor</p:attrName>
                                        </p:attrNameLst>
                                      </p:cBhvr>
                                      <p:to>
                                        <a:srgbClr val="00B0F0"/>
                                      </p:to>
                                    </p:animClr>
                                    <p:set>
                                      <p:cBhvr>
                                        <p:cTn id="231" dur="500" fill="hold"/>
                                        <p:tgtEl>
                                          <p:spTgt spid="169"/>
                                        </p:tgtEl>
                                        <p:attrNameLst>
                                          <p:attrName>fill.type</p:attrName>
                                        </p:attrNameLst>
                                      </p:cBhvr>
                                      <p:to>
                                        <p:strVal val="solid"/>
                                      </p:to>
                                    </p:set>
                                    <p:set>
                                      <p:cBhvr>
                                        <p:cTn id="232" dur="500" fill="hold"/>
                                        <p:tgtEl>
                                          <p:spTgt spid="169"/>
                                        </p:tgtEl>
                                        <p:attrNameLst>
                                          <p:attrName>fill.on</p:attrName>
                                        </p:attrNameLst>
                                      </p:cBhvr>
                                      <p:to>
                                        <p:strVal val="true"/>
                                      </p:to>
                                    </p:set>
                                  </p:childTnLst>
                                </p:cTn>
                              </p:par>
                              <p:par>
                                <p:cTn id="233" presetID="1" presetClass="emph" presetSubtype="2" fill="hold" nodeType="withEffect">
                                  <p:stCondLst>
                                    <p:cond delay="0"/>
                                  </p:stCondLst>
                                  <p:childTnLst>
                                    <p:animClr clrSpc="rgb" dir="cw">
                                      <p:cBhvr>
                                        <p:cTn id="234" dur="500" fill="hold"/>
                                        <p:tgtEl>
                                          <p:spTgt spid="170"/>
                                        </p:tgtEl>
                                        <p:attrNameLst>
                                          <p:attrName>fillcolor</p:attrName>
                                        </p:attrNameLst>
                                      </p:cBhvr>
                                      <p:to>
                                        <a:srgbClr val="00B0F0"/>
                                      </p:to>
                                    </p:animClr>
                                    <p:set>
                                      <p:cBhvr>
                                        <p:cTn id="235" dur="500" fill="hold"/>
                                        <p:tgtEl>
                                          <p:spTgt spid="170"/>
                                        </p:tgtEl>
                                        <p:attrNameLst>
                                          <p:attrName>fill.type</p:attrName>
                                        </p:attrNameLst>
                                      </p:cBhvr>
                                      <p:to>
                                        <p:strVal val="solid"/>
                                      </p:to>
                                    </p:set>
                                    <p:set>
                                      <p:cBhvr>
                                        <p:cTn id="236" dur="500" fill="hold"/>
                                        <p:tgtEl>
                                          <p:spTgt spid="170"/>
                                        </p:tgtEl>
                                        <p:attrNameLst>
                                          <p:attrName>fill.on</p:attrName>
                                        </p:attrNameLst>
                                      </p:cBhvr>
                                      <p:to>
                                        <p:strVal val="true"/>
                                      </p:to>
                                    </p:set>
                                  </p:childTnLst>
                                </p:cTn>
                              </p:par>
                              <p:par>
                                <p:cTn id="237" presetID="1" presetClass="emph" presetSubtype="2" fill="hold" nodeType="withEffect">
                                  <p:stCondLst>
                                    <p:cond delay="0"/>
                                  </p:stCondLst>
                                  <p:childTnLst>
                                    <p:animClr clrSpc="rgb" dir="cw">
                                      <p:cBhvr>
                                        <p:cTn id="238" dur="500" fill="hold"/>
                                        <p:tgtEl>
                                          <p:spTgt spid="171"/>
                                        </p:tgtEl>
                                        <p:attrNameLst>
                                          <p:attrName>fillcolor</p:attrName>
                                        </p:attrNameLst>
                                      </p:cBhvr>
                                      <p:to>
                                        <a:srgbClr val="00B0F0"/>
                                      </p:to>
                                    </p:animClr>
                                    <p:set>
                                      <p:cBhvr>
                                        <p:cTn id="239" dur="500" fill="hold"/>
                                        <p:tgtEl>
                                          <p:spTgt spid="171"/>
                                        </p:tgtEl>
                                        <p:attrNameLst>
                                          <p:attrName>fill.type</p:attrName>
                                        </p:attrNameLst>
                                      </p:cBhvr>
                                      <p:to>
                                        <p:strVal val="solid"/>
                                      </p:to>
                                    </p:set>
                                    <p:set>
                                      <p:cBhvr>
                                        <p:cTn id="240" dur="500" fill="hold"/>
                                        <p:tgtEl>
                                          <p:spTgt spid="171"/>
                                        </p:tgtEl>
                                        <p:attrNameLst>
                                          <p:attrName>fill.on</p:attrName>
                                        </p:attrNameLst>
                                      </p:cBhvr>
                                      <p:to>
                                        <p:strVal val="true"/>
                                      </p:to>
                                    </p:set>
                                  </p:childTnLst>
                                </p:cTn>
                              </p:par>
                              <p:par>
                                <p:cTn id="241" presetID="1" presetClass="emph" presetSubtype="2" fill="hold" nodeType="withEffect">
                                  <p:stCondLst>
                                    <p:cond delay="0"/>
                                  </p:stCondLst>
                                  <p:childTnLst>
                                    <p:animClr clrSpc="rgb" dir="cw">
                                      <p:cBhvr>
                                        <p:cTn id="242" dur="500" fill="hold"/>
                                        <p:tgtEl>
                                          <p:spTgt spid="172"/>
                                        </p:tgtEl>
                                        <p:attrNameLst>
                                          <p:attrName>fillcolor</p:attrName>
                                        </p:attrNameLst>
                                      </p:cBhvr>
                                      <p:to>
                                        <a:srgbClr val="00B0F0"/>
                                      </p:to>
                                    </p:animClr>
                                    <p:set>
                                      <p:cBhvr>
                                        <p:cTn id="243" dur="500" fill="hold"/>
                                        <p:tgtEl>
                                          <p:spTgt spid="172"/>
                                        </p:tgtEl>
                                        <p:attrNameLst>
                                          <p:attrName>fill.type</p:attrName>
                                        </p:attrNameLst>
                                      </p:cBhvr>
                                      <p:to>
                                        <p:strVal val="solid"/>
                                      </p:to>
                                    </p:set>
                                    <p:set>
                                      <p:cBhvr>
                                        <p:cTn id="244" dur="500" fill="hold"/>
                                        <p:tgtEl>
                                          <p:spTgt spid="172"/>
                                        </p:tgtEl>
                                        <p:attrNameLst>
                                          <p:attrName>fill.on</p:attrName>
                                        </p:attrNameLst>
                                      </p:cBhvr>
                                      <p:to>
                                        <p:strVal val="true"/>
                                      </p:to>
                                    </p:set>
                                  </p:childTnLst>
                                </p:cTn>
                              </p:par>
                              <p:par>
                                <p:cTn id="245" presetID="1" presetClass="emph" presetSubtype="2" fill="hold" nodeType="withEffect">
                                  <p:stCondLst>
                                    <p:cond delay="0"/>
                                  </p:stCondLst>
                                  <p:childTnLst>
                                    <p:animClr clrSpc="rgb" dir="cw">
                                      <p:cBhvr>
                                        <p:cTn id="246" dur="500" fill="hold"/>
                                        <p:tgtEl>
                                          <p:spTgt spid="173"/>
                                        </p:tgtEl>
                                        <p:attrNameLst>
                                          <p:attrName>fillcolor</p:attrName>
                                        </p:attrNameLst>
                                      </p:cBhvr>
                                      <p:to>
                                        <a:srgbClr val="00B0F0"/>
                                      </p:to>
                                    </p:animClr>
                                    <p:set>
                                      <p:cBhvr>
                                        <p:cTn id="247" dur="500" fill="hold"/>
                                        <p:tgtEl>
                                          <p:spTgt spid="173"/>
                                        </p:tgtEl>
                                        <p:attrNameLst>
                                          <p:attrName>fill.type</p:attrName>
                                        </p:attrNameLst>
                                      </p:cBhvr>
                                      <p:to>
                                        <p:strVal val="solid"/>
                                      </p:to>
                                    </p:set>
                                    <p:set>
                                      <p:cBhvr>
                                        <p:cTn id="248" dur="500" fill="hold"/>
                                        <p:tgtEl>
                                          <p:spTgt spid="173"/>
                                        </p:tgtEl>
                                        <p:attrNameLst>
                                          <p:attrName>fill.on</p:attrName>
                                        </p:attrNameLst>
                                      </p:cBhvr>
                                      <p:to>
                                        <p:strVal val="true"/>
                                      </p:to>
                                    </p:set>
                                  </p:childTnLst>
                                </p:cTn>
                              </p:par>
                              <p:par>
                                <p:cTn id="249" presetID="1" presetClass="emph" presetSubtype="2" fill="hold" nodeType="withEffect">
                                  <p:stCondLst>
                                    <p:cond delay="0"/>
                                  </p:stCondLst>
                                  <p:childTnLst>
                                    <p:animClr clrSpc="rgb" dir="cw">
                                      <p:cBhvr>
                                        <p:cTn id="250" dur="500" fill="hold"/>
                                        <p:tgtEl>
                                          <p:spTgt spid="174"/>
                                        </p:tgtEl>
                                        <p:attrNameLst>
                                          <p:attrName>fillcolor</p:attrName>
                                        </p:attrNameLst>
                                      </p:cBhvr>
                                      <p:to>
                                        <a:srgbClr val="00B0F0"/>
                                      </p:to>
                                    </p:animClr>
                                    <p:set>
                                      <p:cBhvr>
                                        <p:cTn id="251" dur="500" fill="hold"/>
                                        <p:tgtEl>
                                          <p:spTgt spid="174"/>
                                        </p:tgtEl>
                                        <p:attrNameLst>
                                          <p:attrName>fill.type</p:attrName>
                                        </p:attrNameLst>
                                      </p:cBhvr>
                                      <p:to>
                                        <p:strVal val="solid"/>
                                      </p:to>
                                    </p:set>
                                    <p:set>
                                      <p:cBhvr>
                                        <p:cTn id="252" dur="500" fill="hold"/>
                                        <p:tgtEl>
                                          <p:spTgt spid="174"/>
                                        </p:tgtEl>
                                        <p:attrNameLst>
                                          <p:attrName>fill.on</p:attrName>
                                        </p:attrNameLst>
                                      </p:cBhvr>
                                      <p:to>
                                        <p:strVal val="true"/>
                                      </p:to>
                                    </p:set>
                                  </p:childTnLst>
                                </p:cTn>
                              </p:par>
                              <p:par>
                                <p:cTn id="253" presetID="1" presetClass="emph" presetSubtype="2" fill="hold" nodeType="withEffect">
                                  <p:stCondLst>
                                    <p:cond delay="0"/>
                                  </p:stCondLst>
                                  <p:childTnLst>
                                    <p:animClr clrSpc="rgb" dir="cw">
                                      <p:cBhvr>
                                        <p:cTn id="254" dur="500" fill="hold"/>
                                        <p:tgtEl>
                                          <p:spTgt spid="175"/>
                                        </p:tgtEl>
                                        <p:attrNameLst>
                                          <p:attrName>fillcolor</p:attrName>
                                        </p:attrNameLst>
                                      </p:cBhvr>
                                      <p:to>
                                        <a:srgbClr val="00B0F0"/>
                                      </p:to>
                                    </p:animClr>
                                    <p:set>
                                      <p:cBhvr>
                                        <p:cTn id="255" dur="500" fill="hold"/>
                                        <p:tgtEl>
                                          <p:spTgt spid="175"/>
                                        </p:tgtEl>
                                        <p:attrNameLst>
                                          <p:attrName>fill.type</p:attrName>
                                        </p:attrNameLst>
                                      </p:cBhvr>
                                      <p:to>
                                        <p:strVal val="solid"/>
                                      </p:to>
                                    </p:set>
                                    <p:set>
                                      <p:cBhvr>
                                        <p:cTn id="256" dur="500" fill="hold"/>
                                        <p:tgtEl>
                                          <p:spTgt spid="175"/>
                                        </p:tgtEl>
                                        <p:attrNameLst>
                                          <p:attrName>fill.on</p:attrName>
                                        </p:attrNameLst>
                                      </p:cBhvr>
                                      <p:to>
                                        <p:strVal val="true"/>
                                      </p:to>
                                    </p:set>
                                  </p:childTnLst>
                                </p:cTn>
                              </p:par>
                            </p:childTnLst>
                          </p:cTn>
                        </p:par>
                        <p:par>
                          <p:cTn id="257" fill="hold">
                            <p:stCondLst>
                              <p:cond delay="500"/>
                            </p:stCondLst>
                            <p:childTnLst>
                              <p:par>
                                <p:cTn id="258" presetID="10" presetClass="entr" presetSubtype="0" fill="hold" grpId="0" nodeType="afterEffect">
                                  <p:stCondLst>
                                    <p:cond delay="0"/>
                                  </p:stCondLst>
                                  <p:childTnLst>
                                    <p:set>
                                      <p:cBhvr>
                                        <p:cTn id="259" dur="1" fill="hold">
                                          <p:stCondLst>
                                            <p:cond delay="0"/>
                                          </p:stCondLst>
                                        </p:cTn>
                                        <p:tgtEl>
                                          <p:spTgt spid="192"/>
                                        </p:tgtEl>
                                        <p:attrNameLst>
                                          <p:attrName>style.visibility</p:attrName>
                                        </p:attrNameLst>
                                      </p:cBhvr>
                                      <p:to>
                                        <p:strVal val="visible"/>
                                      </p:to>
                                    </p:set>
                                    <p:animEffect transition="in" filter="fade">
                                      <p:cBhvr>
                                        <p:cTn id="260" dur="250"/>
                                        <p:tgtEl>
                                          <p:spTgt spid="192"/>
                                        </p:tgtEl>
                                      </p:cBhvr>
                                    </p:animEffect>
                                  </p:childTnLst>
                                </p:cTn>
                              </p:par>
                            </p:childTnLst>
                          </p:cTn>
                        </p:par>
                      </p:childTnLst>
                    </p:cTn>
                  </p:par>
                </p:childTnLst>
              </p:cTn>
              <p:nextCondLst>
                <p:cond evt="onClick" delay="0">
                  <p:tgtEl>
                    <p:spTgt spid="191"/>
                  </p:tgtEl>
                </p:cond>
              </p:nextCondLst>
            </p:seq>
            <p:seq concurrent="1" nextAc="seek">
              <p:cTn id="261" restart="whenNotActive" fill="hold" evtFilter="cancelBubble" nodeType="interactiveSeq">
                <p:stCondLst>
                  <p:cond evt="onClick" delay="0">
                    <p:tgtEl>
                      <p:spTgt spid="192"/>
                    </p:tgtEl>
                  </p:cond>
                </p:stCondLst>
                <p:endSync evt="end" delay="0">
                  <p:rtn val="all"/>
                </p:endSync>
                <p:childTnLst>
                  <p:par>
                    <p:cTn id="262" fill="hold">
                      <p:stCondLst>
                        <p:cond delay="0"/>
                      </p:stCondLst>
                      <p:childTnLst>
                        <p:par>
                          <p:cTn id="263" fill="hold">
                            <p:stCondLst>
                              <p:cond delay="0"/>
                            </p:stCondLst>
                            <p:childTnLst>
                              <p:par>
                                <p:cTn id="264" presetID="1" presetClass="emph" presetSubtype="2" fill="hold" nodeType="clickEffect">
                                  <p:stCondLst>
                                    <p:cond delay="0"/>
                                  </p:stCondLst>
                                  <p:childTnLst>
                                    <p:animClr clrSpc="rgb" dir="cw">
                                      <p:cBhvr>
                                        <p:cTn id="265" dur="1000" fill="hold"/>
                                        <p:tgtEl>
                                          <p:spTgt spid="192"/>
                                        </p:tgtEl>
                                        <p:attrNameLst>
                                          <p:attrName>fillcolor</p:attrName>
                                        </p:attrNameLst>
                                      </p:cBhvr>
                                      <p:to>
                                        <a:srgbClr val="002060"/>
                                      </p:to>
                                    </p:animClr>
                                    <p:set>
                                      <p:cBhvr>
                                        <p:cTn id="266" dur="1000" fill="hold"/>
                                        <p:tgtEl>
                                          <p:spTgt spid="192"/>
                                        </p:tgtEl>
                                        <p:attrNameLst>
                                          <p:attrName>fill.type</p:attrName>
                                        </p:attrNameLst>
                                      </p:cBhvr>
                                      <p:to>
                                        <p:strVal val="solid"/>
                                      </p:to>
                                    </p:set>
                                    <p:set>
                                      <p:cBhvr>
                                        <p:cTn id="267" dur="1000" fill="hold"/>
                                        <p:tgtEl>
                                          <p:spTgt spid="192"/>
                                        </p:tgtEl>
                                        <p:attrNameLst>
                                          <p:attrName>fill.on</p:attrName>
                                        </p:attrNameLst>
                                      </p:cBhvr>
                                      <p:to>
                                        <p:strVal val="true"/>
                                      </p:to>
                                    </p:set>
                                  </p:childTnLst>
                                  <p:subTnLst>
                                    <p:audio>
                                      <p:cMediaNode>
                                        <p:cTn display="0" masterRel="sameClick">
                                          <p:stCondLst>
                                            <p:cond evt="begin" delay="0">
                                              <p:tn val="264"/>
                                            </p:cond>
                                          </p:stCondLst>
                                          <p:endCondLst>
                                            <p:cond evt="onStopAudio" delay="0">
                                              <p:tgtEl>
                                                <p:sldTgt/>
                                              </p:tgtEl>
                                            </p:cond>
                                          </p:endCondLst>
                                        </p:cTn>
                                        <p:tgtEl>
                                          <p:sndTgt r:embed="rId2" name="lato.wav"/>
                                        </p:tgtEl>
                                      </p:cMediaNode>
                                    </p:audio>
                                  </p:subTnLst>
                                </p:cTn>
                              </p:par>
                              <p:par>
                                <p:cTn id="268" presetID="10" presetClass="entr" presetSubtype="0" fill="hold" grpId="0" nodeType="withEffect">
                                  <p:stCondLst>
                                    <p:cond delay="0"/>
                                  </p:stCondLst>
                                  <p:childTnLst>
                                    <p:set>
                                      <p:cBhvr>
                                        <p:cTn id="269" dur="1" fill="hold">
                                          <p:stCondLst>
                                            <p:cond delay="0"/>
                                          </p:stCondLst>
                                        </p:cTn>
                                        <p:tgtEl>
                                          <p:spTgt spid="180"/>
                                        </p:tgtEl>
                                        <p:attrNameLst>
                                          <p:attrName>style.visibility</p:attrName>
                                        </p:attrNameLst>
                                      </p:cBhvr>
                                      <p:to>
                                        <p:strVal val="visible"/>
                                      </p:to>
                                    </p:set>
                                    <p:animEffect transition="in" filter="fade">
                                      <p:cBhvr>
                                        <p:cTn id="270" dur="500"/>
                                        <p:tgtEl>
                                          <p:spTgt spid="180"/>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181"/>
                                        </p:tgtEl>
                                        <p:attrNameLst>
                                          <p:attrName>style.visibility</p:attrName>
                                        </p:attrNameLst>
                                      </p:cBhvr>
                                      <p:to>
                                        <p:strVal val="visible"/>
                                      </p:to>
                                    </p:set>
                                    <p:animEffect transition="in" filter="fade">
                                      <p:cBhvr>
                                        <p:cTn id="273" dur="500"/>
                                        <p:tgtEl>
                                          <p:spTgt spid="181"/>
                                        </p:tgtEl>
                                      </p:cBhvr>
                                    </p:animEffect>
                                  </p:childTnLst>
                                </p:cTn>
                              </p:par>
                              <p:par>
                                <p:cTn id="274" presetID="10" presetClass="entr" presetSubtype="0" fill="hold" grpId="0" nodeType="withEffect">
                                  <p:stCondLst>
                                    <p:cond delay="0"/>
                                  </p:stCondLst>
                                  <p:childTnLst>
                                    <p:set>
                                      <p:cBhvr>
                                        <p:cTn id="275" dur="1" fill="hold">
                                          <p:stCondLst>
                                            <p:cond delay="0"/>
                                          </p:stCondLst>
                                        </p:cTn>
                                        <p:tgtEl>
                                          <p:spTgt spid="182"/>
                                        </p:tgtEl>
                                        <p:attrNameLst>
                                          <p:attrName>style.visibility</p:attrName>
                                        </p:attrNameLst>
                                      </p:cBhvr>
                                      <p:to>
                                        <p:strVal val="visible"/>
                                      </p:to>
                                    </p:set>
                                    <p:animEffect transition="in" filter="fade">
                                      <p:cBhvr>
                                        <p:cTn id="276" dur="500"/>
                                        <p:tgtEl>
                                          <p:spTgt spid="182"/>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183"/>
                                        </p:tgtEl>
                                        <p:attrNameLst>
                                          <p:attrName>style.visibility</p:attrName>
                                        </p:attrNameLst>
                                      </p:cBhvr>
                                      <p:to>
                                        <p:strVal val="visible"/>
                                      </p:to>
                                    </p:set>
                                    <p:animEffect transition="in" filter="fade">
                                      <p:cBhvr>
                                        <p:cTn id="279" dur="500"/>
                                        <p:tgtEl>
                                          <p:spTgt spid="183"/>
                                        </p:tgtEl>
                                      </p:cBhvr>
                                    </p:animEffect>
                                  </p:childTnLst>
                                </p:cTn>
                              </p:par>
                              <p:par>
                                <p:cTn id="280" presetID="10" presetClass="entr" presetSubtype="0" fill="hold" grpId="0" nodeType="withEffect">
                                  <p:stCondLst>
                                    <p:cond delay="0"/>
                                  </p:stCondLst>
                                  <p:childTnLst>
                                    <p:set>
                                      <p:cBhvr>
                                        <p:cTn id="281" dur="1" fill="hold">
                                          <p:stCondLst>
                                            <p:cond delay="0"/>
                                          </p:stCondLst>
                                        </p:cTn>
                                        <p:tgtEl>
                                          <p:spTgt spid="184"/>
                                        </p:tgtEl>
                                        <p:attrNameLst>
                                          <p:attrName>style.visibility</p:attrName>
                                        </p:attrNameLst>
                                      </p:cBhvr>
                                      <p:to>
                                        <p:strVal val="visible"/>
                                      </p:to>
                                    </p:set>
                                    <p:animEffect transition="in" filter="fade">
                                      <p:cBhvr>
                                        <p:cTn id="282" dur="500"/>
                                        <p:tgtEl>
                                          <p:spTgt spid="184"/>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185"/>
                                        </p:tgtEl>
                                        <p:attrNameLst>
                                          <p:attrName>style.visibility</p:attrName>
                                        </p:attrNameLst>
                                      </p:cBhvr>
                                      <p:to>
                                        <p:strVal val="visible"/>
                                      </p:to>
                                    </p:set>
                                    <p:animEffect transition="in" filter="fade">
                                      <p:cBhvr>
                                        <p:cTn id="285" dur="500"/>
                                        <p:tgtEl>
                                          <p:spTgt spid="185"/>
                                        </p:tgtEl>
                                      </p:cBhvr>
                                    </p:animEffect>
                                  </p:childTnLst>
                                </p:cTn>
                              </p:par>
                              <p:par>
                                <p:cTn id="286" presetID="10" presetClass="entr" presetSubtype="0" fill="hold" grpId="0" nodeType="withEffect">
                                  <p:stCondLst>
                                    <p:cond delay="0"/>
                                  </p:stCondLst>
                                  <p:childTnLst>
                                    <p:set>
                                      <p:cBhvr>
                                        <p:cTn id="287" dur="1" fill="hold">
                                          <p:stCondLst>
                                            <p:cond delay="0"/>
                                          </p:stCondLst>
                                        </p:cTn>
                                        <p:tgtEl>
                                          <p:spTgt spid="186"/>
                                        </p:tgtEl>
                                        <p:attrNameLst>
                                          <p:attrName>style.visibility</p:attrName>
                                        </p:attrNameLst>
                                      </p:cBhvr>
                                      <p:to>
                                        <p:strVal val="visible"/>
                                      </p:to>
                                    </p:set>
                                    <p:animEffect transition="in" filter="fade">
                                      <p:cBhvr>
                                        <p:cTn id="288" dur="500"/>
                                        <p:tgtEl>
                                          <p:spTgt spid="186"/>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187"/>
                                        </p:tgtEl>
                                        <p:attrNameLst>
                                          <p:attrName>style.visibility</p:attrName>
                                        </p:attrNameLst>
                                      </p:cBhvr>
                                      <p:to>
                                        <p:strVal val="visible"/>
                                      </p:to>
                                    </p:set>
                                    <p:animEffect transition="in" filter="fade">
                                      <p:cBhvr>
                                        <p:cTn id="291" dur="500"/>
                                        <p:tgtEl>
                                          <p:spTgt spid="187"/>
                                        </p:tgtEl>
                                      </p:cBhvr>
                                    </p:animEffect>
                                  </p:childTnLst>
                                </p:cTn>
                              </p:par>
                              <p:par>
                                <p:cTn id="292" presetID="10" presetClass="entr" presetSubtype="0" fill="hold" grpId="0" nodeType="withEffect">
                                  <p:stCondLst>
                                    <p:cond delay="0"/>
                                  </p:stCondLst>
                                  <p:childTnLst>
                                    <p:set>
                                      <p:cBhvr>
                                        <p:cTn id="293" dur="1" fill="hold">
                                          <p:stCondLst>
                                            <p:cond delay="0"/>
                                          </p:stCondLst>
                                        </p:cTn>
                                        <p:tgtEl>
                                          <p:spTgt spid="188"/>
                                        </p:tgtEl>
                                        <p:attrNameLst>
                                          <p:attrName>style.visibility</p:attrName>
                                        </p:attrNameLst>
                                      </p:cBhvr>
                                      <p:to>
                                        <p:strVal val="visible"/>
                                      </p:to>
                                    </p:set>
                                    <p:animEffect transition="in" filter="fade">
                                      <p:cBhvr>
                                        <p:cTn id="294" dur="500"/>
                                        <p:tgtEl>
                                          <p:spTgt spid="188"/>
                                        </p:tgtEl>
                                      </p:cBhvr>
                                    </p:animEffect>
                                  </p:childTnLst>
                                </p:cTn>
                              </p:par>
                              <p:par>
                                <p:cTn id="295" presetID="10" presetClass="entr" presetSubtype="0" fill="hold" grpId="0" nodeType="withEffect">
                                  <p:stCondLst>
                                    <p:cond delay="0"/>
                                  </p:stCondLst>
                                  <p:childTnLst>
                                    <p:set>
                                      <p:cBhvr>
                                        <p:cTn id="296" dur="1" fill="hold">
                                          <p:stCondLst>
                                            <p:cond delay="0"/>
                                          </p:stCondLst>
                                        </p:cTn>
                                        <p:tgtEl>
                                          <p:spTgt spid="189"/>
                                        </p:tgtEl>
                                        <p:attrNameLst>
                                          <p:attrName>style.visibility</p:attrName>
                                        </p:attrNameLst>
                                      </p:cBhvr>
                                      <p:to>
                                        <p:strVal val="visible"/>
                                      </p:to>
                                    </p:set>
                                    <p:animEffect transition="in" filter="fade">
                                      <p:cBhvr>
                                        <p:cTn id="297" dur="500"/>
                                        <p:tgtEl>
                                          <p:spTgt spid="189"/>
                                        </p:tgtEl>
                                      </p:cBhvr>
                                    </p:animEffect>
                                  </p:childTnLst>
                                </p:cTn>
                              </p:par>
                            </p:childTnLst>
                          </p:cTn>
                        </p:par>
                      </p:childTnLst>
                    </p:cTn>
                  </p:par>
                </p:childTnLst>
              </p:cTn>
              <p:nextCondLst>
                <p:cond evt="onClick" delay="0">
                  <p:tgtEl>
                    <p:spTgt spid="192"/>
                  </p:tgtEl>
                </p:cond>
              </p:nextCondLst>
            </p:seq>
          </p:childTnLst>
        </p:cTn>
      </p:par>
    </p:tnLst>
    <p:bldLst>
      <p:bldP spid="68" grpId="0" animBg="1"/>
      <p:bldP spid="69" grpId="0" animBg="1"/>
      <p:bldP spid="70" grpId="0" animBg="1"/>
      <p:bldP spid="71" grpId="0" animBg="1"/>
      <p:bldP spid="72" grpId="0" animBg="1"/>
      <p:bldP spid="73" grpId="0" animBg="1"/>
      <p:bldP spid="74" grpId="0" animBg="1"/>
      <p:bldP spid="75" grpId="0" animBg="1"/>
      <p:bldP spid="76" grpId="0" animBg="1"/>
      <p:bldP spid="101" grpId="0" animBg="1"/>
      <p:bldP spid="121" grpId="0" animBg="1"/>
      <p:bldP spid="122" grpId="0" animBg="1"/>
      <p:bldP spid="123" grpId="0" animBg="1"/>
      <p:bldP spid="124" grpId="0" animBg="1"/>
      <p:bldP spid="125" grpId="0" animBg="1"/>
      <p:bldP spid="126" grpId="0" animBg="1"/>
      <p:bldP spid="127" grpId="0" animBg="1"/>
      <p:bldP spid="128" grpId="0" animBg="1"/>
      <p:bldP spid="132" grpId="0" animBg="1"/>
      <p:bldP spid="153" grpId="0" animBg="1"/>
      <p:bldP spid="154" grpId="0" animBg="1"/>
      <p:bldP spid="155" grpId="0" animBg="1"/>
      <p:bldP spid="156" grpId="0" animBg="1"/>
      <p:bldP spid="157" grpId="0" animBg="1"/>
      <p:bldP spid="162"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E937157-5931-1709-19A7-E6D3CC9246A6}"/>
              </a:ext>
            </a:extLst>
          </p:cNvPr>
          <p:cNvPicPr>
            <a:picLocks noChangeAspect="1"/>
          </p:cNvPicPr>
          <p:nvPr/>
        </p:nvPicPr>
        <p:blipFill>
          <a:blip r:embed="rId3"/>
          <a:stretch>
            <a:fillRect/>
          </a:stretch>
        </p:blipFill>
        <p:spPr>
          <a:xfrm>
            <a:off x="2090719" y="779204"/>
            <a:ext cx="8010561" cy="5330664"/>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18424"/>
          <a:stretch/>
        </p:blipFill>
        <p:spPr>
          <a:xfrm>
            <a:off x="1942067" y="624840"/>
            <a:ext cx="4200508" cy="2859666"/>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t="17989"/>
          <a:stretch/>
        </p:blipFill>
        <p:spPr>
          <a:xfrm>
            <a:off x="6117175" y="609600"/>
            <a:ext cx="4200508" cy="2874906"/>
          </a:xfrm>
          <a:prstGeom prst="rect">
            <a:avLst/>
          </a:prstGeom>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b="18167"/>
          <a:stretch/>
        </p:blipFill>
        <p:spPr>
          <a:xfrm>
            <a:off x="1929874" y="3455478"/>
            <a:ext cx="4212701" cy="2863675"/>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t="1" b="18363"/>
          <a:stretch/>
        </p:blipFill>
        <p:spPr>
          <a:xfrm>
            <a:off x="6117175" y="3453429"/>
            <a:ext cx="4200508" cy="2856831"/>
          </a:xfrm>
          <a:prstGeom prst="rect">
            <a:avLst/>
          </a:prstGeom>
        </p:spPr>
      </p:pic>
      <p:sp>
        <p:nvSpPr>
          <p:cNvPr id="24" name="Rectangle 23">
            <a:hlinkClick r:id="rId8" action="ppaction://hlinksldjump"/>
          </p:cNvPr>
          <p:cNvSpPr/>
          <p:nvPr/>
        </p:nvSpPr>
        <p:spPr>
          <a:xfrm>
            <a:off x="109182" y="83428"/>
            <a:ext cx="1079538" cy="75216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LETTER</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44379" y="2019808"/>
            <a:ext cx="3987130" cy="2818383"/>
          </a:xfrm>
          <a:prstGeom prst="rect">
            <a:avLst/>
          </a:prstGeom>
        </p:spPr>
      </p:pic>
      <p:sp>
        <p:nvSpPr>
          <p:cNvPr id="3" name="Arrow: Right 2">
            <a:hlinkClick r:id="rId11" action="ppaction://hlinksldjump"/>
            <a:extLst>
              <a:ext uri="{FF2B5EF4-FFF2-40B4-BE49-F238E27FC236}">
                <a16:creationId xmlns:a16="http://schemas.microsoft.com/office/drawing/2014/main" xmlns="" id="{1F5532B7-BF87-FAF6-05A6-7BBBEFB64C6E}"/>
              </a:ext>
            </a:extLst>
          </p:cNvPr>
          <p:cNvSpPr/>
          <p:nvPr/>
        </p:nvSpPr>
        <p:spPr>
          <a:xfrm>
            <a:off x="10754436" y="6109868"/>
            <a:ext cx="1160060" cy="5911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701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lato.wav"/>
                                        </p:tgtEl>
                                      </p:cMediaNode>
                                    </p:audio>
                                  </p:sub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lato.wav"/>
                                        </p:tgtEl>
                                      </p:cMediaNode>
                                    </p:audio>
                                  </p:sub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lato.wav"/>
                                        </p:tgtEl>
                                      </p:cMediaNode>
                                    </p:audio>
                                  </p:sub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lato.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lato.wav"/>
                                        </p:tgtEl>
                                      </p:cMediaNode>
                                    </p:audio>
                                  </p:sub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0" y="5150517"/>
            <a:ext cx="12192000" cy="35693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24"/>
          <p:cNvSpPr/>
          <p:nvPr/>
        </p:nvSpPr>
        <p:spPr>
          <a:xfrm>
            <a:off x="900752" y="5044041"/>
            <a:ext cx="8557147" cy="569886"/>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Oval 5"/>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078118" y="4451455"/>
            <a:ext cx="8225624" cy="1755058"/>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950" dirty="0">
                <a:solidFill>
                  <a:prstClr val="white"/>
                </a:solidFill>
                <a:latin typeface="Tahoma" panose="020B0604030504040204" charset="0"/>
                <a:ea typeface="Tahoma" panose="020B0604030504040204" charset="0"/>
                <a:cs typeface="Tahoma" panose="020B0604030504040204" charset="0"/>
              </a:rPr>
              <a:t> H_ _ L _ _  C _ _ _</a:t>
            </a:r>
          </a:p>
        </p:txBody>
      </p:sp>
      <p:sp>
        <p:nvSpPr>
          <p:cNvPr id="8" name="Oval 7"/>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15</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Oval 8"/>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14</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Oval 9"/>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13</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Oval 10"/>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12</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Oval 11"/>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11</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Oval 13"/>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09</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08</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07</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Oval 16"/>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06</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05</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Oval 18"/>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04</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03</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Oval 20"/>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02</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Oval 21"/>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01</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Oval 22">
            <a:hlinkClick r:id="rId5" action="ppaction://hlinksldjump"/>
          </p:cNvPr>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HẾT GIỜ</a:t>
            </a:r>
            <a:endParaRPr kumimoji="0" lang="vi-VN" sz="24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Oval 30"/>
          <p:cNvSpPr/>
          <p:nvPr/>
        </p:nvSpPr>
        <p:spPr>
          <a:xfrm>
            <a:off x="10152942" y="4663570"/>
            <a:ext cx="1330832" cy="1330832"/>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FFCC"/>
              </a:solidFill>
              <a:effectLst/>
              <a:uLnTx/>
              <a:uFillTx/>
              <a:latin typeface="Arial" panose="020B0604020202020204" pitchFamily="34" charset="0"/>
              <a:ea typeface="+mn-ea"/>
              <a:cs typeface="+mn-cs"/>
            </a:endParaRPr>
          </a:p>
        </p:txBody>
      </p:sp>
      <p:sp>
        <p:nvSpPr>
          <p:cNvPr id="2" name="Content Placeholder 1">
            <a:extLst>
              <a:ext uri="{FF2B5EF4-FFF2-40B4-BE49-F238E27FC236}">
                <a16:creationId xmlns:a16="http://schemas.microsoft.com/office/drawing/2014/main" xmlns="" id="{C80551CA-39A3-0F9A-8422-DE5AAB27ABE8}"/>
              </a:ext>
            </a:extLst>
          </p:cNvPr>
          <p:cNvSpPr>
            <a:spLocks noGrp="1"/>
          </p:cNvSpPr>
          <p:nvPr>
            <p:ph idx="1"/>
          </p:nvPr>
        </p:nvSpPr>
        <p:spPr>
          <a:xfrm>
            <a:off x="1417041" y="1690422"/>
            <a:ext cx="9705883" cy="1763246"/>
          </a:xfrm>
        </p:spPr>
        <p:txBody>
          <a:bodyPr>
            <a:normAutofit fontScale="92500" lnSpcReduction="10000"/>
          </a:bodyPr>
          <a:lstStyle/>
          <a:p>
            <a:pPr marL="0" indent="0" algn="ctr">
              <a:buNone/>
            </a:pPr>
            <a:r>
              <a:rPr lang="en-US" sz="7200" dirty="0">
                <a:highlight>
                  <a:srgbClr val="C0C0C0"/>
                </a:highlight>
                <a:latin typeface="Cambria" panose="02040503050406030204" pitchFamily="18" charset="0"/>
                <a:ea typeface="Cambria" panose="02040503050406030204" pitchFamily="18" charset="0"/>
              </a:rPr>
              <a:t>the service that look after people’s health</a:t>
            </a:r>
          </a:p>
        </p:txBody>
      </p:sp>
    </p:spTree>
    <p:extLst>
      <p:ext uri="{BB962C8B-B14F-4D97-AF65-F5344CB8AC3E}">
        <p14:creationId xmlns:p14="http://schemas.microsoft.com/office/powerpoint/2010/main" val="115232554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lato.wav"/>
          </p:stSnd>
        </p:sndAc>
      </p:transition>
    </mc:Choice>
    <mc:Fallback xmlns="">
      <p:transition spd="slow">
        <p:sndAc>
          <p:stSnd>
            <p:snd r:embed="rId6" name="lato.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7">
                                            <p:txEl>
                                              <p:pRg st="0" end="0"/>
                                            </p:txEl>
                                          </p:spTgt>
                                        </p:tgtEl>
                                        <p:attrNameLst>
                                          <p:attrName>style.color</p:attrName>
                                        </p:attrNameLst>
                                      </p:cBhvr>
                                      <p:to>
                                        <a:srgbClr val="FFFFFF"/>
                                      </p:to>
                                    </p:animClr>
                                    <p:animClr clrSpc="rgb" dir="cw">
                                      <p:cBhvr>
                                        <p:cTn id="14" dur="3000" fill="hold"/>
                                        <p:tgtEl>
                                          <p:spTgt spid="7">
                                            <p:txEl>
                                              <p:pRg st="0" end="0"/>
                                            </p:txEl>
                                          </p:spTgt>
                                        </p:tgtEl>
                                        <p:attrNameLst>
                                          <p:attrName>fillcolor</p:attrName>
                                        </p:attrNameLst>
                                      </p:cBhvr>
                                      <p:to>
                                        <a:srgbClr val="FFFFFF"/>
                                      </p:to>
                                    </p:animClr>
                                    <p:set>
                                      <p:cBhvr>
                                        <p:cTn id="15" dur="3000" fill="hold"/>
                                        <p:tgtEl>
                                          <p:spTgt spid="7">
                                            <p:txEl>
                                              <p:pRg st="0" end="0"/>
                                            </p:txEl>
                                          </p:spTgt>
                                        </p:tgtEl>
                                        <p:attrNameLst>
                                          <p:attrName>fill.type</p:attrName>
                                        </p:attrNameLst>
                                      </p:cBhvr>
                                      <p:to>
                                        <p:strVal val="solid"/>
                                      </p:to>
                                    </p:set>
                                    <p:set>
                                      <p:cBhvr>
                                        <p:cTn id="16" dur="3000" fill="hold"/>
                                        <p:tgtEl>
                                          <p:spTgt spid="7">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1"/>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9"/>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10"/>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11"/>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12"/>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13"/>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14"/>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15"/>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16"/>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17"/>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18"/>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19"/>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20"/>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21"/>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22"/>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1" grpId="0" animBg="1"/>
      <p:bldP spid="31" grpId="1" animBg="1"/>
      <p:bldP spid="31"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0" y="5150517"/>
            <a:ext cx="12192000" cy="35693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24"/>
          <p:cNvSpPr/>
          <p:nvPr/>
        </p:nvSpPr>
        <p:spPr>
          <a:xfrm>
            <a:off x="900752" y="5044041"/>
            <a:ext cx="8557147" cy="569886"/>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Oval 5"/>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078118" y="4451455"/>
            <a:ext cx="8225624" cy="1755058"/>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950" dirty="0">
                <a:solidFill>
                  <a:prstClr val="white"/>
                </a:solidFill>
                <a:latin typeface="Tahoma" panose="020B0604030504040204" charset="0"/>
                <a:ea typeface="Tahoma" panose="020B0604030504040204" charset="0"/>
                <a:cs typeface="Tahoma" panose="020B0604030504040204" charset="0"/>
              </a:rPr>
              <a:t>M _ _ K S</a:t>
            </a:r>
            <a:endParaRPr lang="vi-VN" sz="4950" dirty="0">
              <a:solidFill>
                <a:prstClr val="white"/>
              </a:solidFill>
              <a:latin typeface="Tahoma" panose="020B0604030504040204" charset="0"/>
              <a:ea typeface="Tahoma" panose="020B0604030504040204" charset="0"/>
              <a:cs typeface="Tahoma" panose="020B0604030504040204" charset="0"/>
            </a:endParaRPr>
          </a:p>
        </p:txBody>
      </p:sp>
      <p:sp>
        <p:nvSpPr>
          <p:cNvPr id="8" name="Oval 7"/>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15</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Oval 8"/>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14</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Oval 9"/>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13</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Oval 10"/>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12</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Oval 11"/>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11</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Oval 13"/>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09</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08</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07</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Oval 16"/>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06</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05</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Oval 18"/>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04</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03</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Oval 20"/>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02</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Oval 21"/>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01</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Oval 22">
            <a:hlinkClick r:id="rId5" action="ppaction://hlinksldjump"/>
          </p:cNvPr>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HẾT GIỜ</a:t>
            </a:r>
            <a:endParaRPr kumimoji="0" lang="vi-VN" sz="24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Oval 30"/>
          <p:cNvSpPr/>
          <p:nvPr/>
        </p:nvSpPr>
        <p:spPr>
          <a:xfrm>
            <a:off x="10152942" y="4663570"/>
            <a:ext cx="1330832" cy="1330832"/>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FFCC"/>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AF0AD452-432E-7B27-28F6-055D852E19C1}"/>
              </a:ext>
            </a:extLst>
          </p:cNvPr>
          <p:cNvSpPr txBox="1"/>
          <p:nvPr/>
        </p:nvSpPr>
        <p:spPr>
          <a:xfrm>
            <a:off x="1491352" y="1390866"/>
            <a:ext cx="7375946" cy="1754326"/>
          </a:xfrm>
          <a:prstGeom prst="rect">
            <a:avLst/>
          </a:prstGeom>
          <a:noFill/>
        </p:spPr>
        <p:txBody>
          <a:bodyPr wrap="square">
            <a:spAutoFit/>
          </a:bodyPr>
          <a:lstStyle/>
          <a:p>
            <a:pPr algn="ctr"/>
            <a:r>
              <a:rPr lang="en-US" sz="5400" b="0" i="0" dirty="0">
                <a:solidFill>
                  <a:srgbClr val="222222"/>
                </a:solidFill>
                <a:effectLst/>
                <a:highlight>
                  <a:srgbClr val="C0C0C0"/>
                </a:highlight>
                <a:latin typeface="Cambria" panose="02040503050406030204" pitchFamily="18" charset="0"/>
                <a:ea typeface="Cambria" panose="02040503050406030204" pitchFamily="18" charset="0"/>
              </a:rPr>
              <a:t>a covering for your face or for part of your face</a:t>
            </a:r>
            <a:endParaRPr lang="en-US" sz="5400" dirty="0">
              <a:highlight>
                <a:srgbClr val="C0C0C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101188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lato.wav"/>
          </p:stSnd>
        </p:sndAc>
      </p:transition>
    </mc:Choice>
    <mc:Fallback xmlns="">
      <p:transition spd="slow">
        <p:sndAc>
          <p:stSnd>
            <p:snd r:embed="rId6" name="lato.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7">
                                            <p:txEl>
                                              <p:pRg st="0" end="0"/>
                                            </p:txEl>
                                          </p:spTgt>
                                        </p:tgtEl>
                                        <p:attrNameLst>
                                          <p:attrName>style.color</p:attrName>
                                        </p:attrNameLst>
                                      </p:cBhvr>
                                      <p:to>
                                        <a:srgbClr val="FFFFFF"/>
                                      </p:to>
                                    </p:animClr>
                                    <p:animClr clrSpc="rgb" dir="cw">
                                      <p:cBhvr>
                                        <p:cTn id="14" dur="3000" fill="hold"/>
                                        <p:tgtEl>
                                          <p:spTgt spid="7">
                                            <p:txEl>
                                              <p:pRg st="0" end="0"/>
                                            </p:txEl>
                                          </p:spTgt>
                                        </p:tgtEl>
                                        <p:attrNameLst>
                                          <p:attrName>fillcolor</p:attrName>
                                        </p:attrNameLst>
                                      </p:cBhvr>
                                      <p:to>
                                        <a:srgbClr val="FFFFFF"/>
                                      </p:to>
                                    </p:animClr>
                                    <p:set>
                                      <p:cBhvr>
                                        <p:cTn id="15" dur="3000" fill="hold"/>
                                        <p:tgtEl>
                                          <p:spTgt spid="7">
                                            <p:txEl>
                                              <p:pRg st="0" end="0"/>
                                            </p:txEl>
                                          </p:spTgt>
                                        </p:tgtEl>
                                        <p:attrNameLst>
                                          <p:attrName>fill.type</p:attrName>
                                        </p:attrNameLst>
                                      </p:cBhvr>
                                      <p:to>
                                        <p:strVal val="solid"/>
                                      </p:to>
                                    </p:set>
                                    <p:set>
                                      <p:cBhvr>
                                        <p:cTn id="16" dur="3000" fill="hold"/>
                                        <p:tgtEl>
                                          <p:spTgt spid="7">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1"/>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9"/>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10"/>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11"/>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12"/>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13"/>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14"/>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15"/>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16"/>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17"/>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18"/>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19"/>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20"/>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21"/>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22"/>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1" grpId="0" animBg="1"/>
      <p:bldP spid="31" grpId="1" animBg="1"/>
      <p:bldP spid="31"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0" y="5150517"/>
            <a:ext cx="12192000" cy="35693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24"/>
          <p:cNvSpPr/>
          <p:nvPr/>
        </p:nvSpPr>
        <p:spPr>
          <a:xfrm>
            <a:off x="900752" y="5044041"/>
            <a:ext cx="8557147" cy="569886"/>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Oval 5"/>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078118" y="4451455"/>
            <a:ext cx="8225624" cy="1755058"/>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4950" kern="0" dirty="0">
                <a:solidFill>
                  <a:prstClr val="white"/>
                </a:solidFill>
                <a:latin typeface="Tahoma" panose="020B0604030504040204" charset="0"/>
                <a:ea typeface="Tahoma" panose="020B0604030504040204" charset="0"/>
                <a:cs typeface="Tahoma" panose="020B0604030504040204" charset="0"/>
                <a:sym typeface="Arial" panose="020B0604020202020204"/>
              </a:rPr>
              <a:t> L _ C _ D _ W _</a:t>
            </a:r>
          </a:p>
        </p:txBody>
      </p:sp>
      <p:sp>
        <p:nvSpPr>
          <p:cNvPr id="8" name="Oval 7"/>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15</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Oval 8"/>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14</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Oval 9"/>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13</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Oval 10"/>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12</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Oval 11"/>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11</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Oval 13"/>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09</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08</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07</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Oval 16"/>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06</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05</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Oval 18"/>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04</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03</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Oval 20"/>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02</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Oval 21"/>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01</a:t>
            </a:r>
            <a:endParaRPr kumimoji="0" lang="vi-VN" sz="40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Oval 22">
            <a:hlinkClick r:id="rId5" action="ppaction://hlinksldjump"/>
          </p:cNvPr>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rPr>
              <a:t>HẾT GIỜ</a:t>
            </a:r>
            <a:endParaRPr kumimoji="0" lang="vi-VN" sz="2400" b="1" i="0" u="none" strike="noStrike" kern="1200" cap="none" spc="0" normalizeH="0" baseline="0" noProof="0" dirty="0">
              <a:ln>
                <a:noFill/>
              </a:ln>
              <a:solidFill>
                <a:srgbClr val="00FFC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Oval 30"/>
          <p:cNvSpPr/>
          <p:nvPr/>
        </p:nvSpPr>
        <p:spPr>
          <a:xfrm>
            <a:off x="10152942" y="4663570"/>
            <a:ext cx="1330832" cy="1330832"/>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FFCC"/>
              </a:solidFill>
              <a:effectLst/>
              <a:uLnTx/>
              <a:uFillTx/>
              <a:latin typeface="Arial" panose="020B0604020202020204" pitchFamily="34" charset="0"/>
              <a:ea typeface="+mn-ea"/>
              <a:cs typeface="+mn-cs"/>
            </a:endParaRPr>
          </a:p>
        </p:txBody>
      </p:sp>
      <p:pic>
        <p:nvPicPr>
          <p:cNvPr id="2" name="Picture 2" descr="Ten new COVID-19 cases reported on Tuesday morning">
            <a:extLst>
              <a:ext uri="{FF2B5EF4-FFF2-40B4-BE49-F238E27FC236}">
                <a16:creationId xmlns:a16="http://schemas.microsoft.com/office/drawing/2014/main" xmlns="" id="{40841A46-C860-90C7-4FAD-4E6370948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718" y="139666"/>
            <a:ext cx="8863222" cy="404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1230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lato.wav"/>
          </p:stSnd>
        </p:sndAc>
      </p:transition>
    </mc:Choice>
    <mc:Fallback xmlns="">
      <p:transition spd="slow">
        <p:sndAc>
          <p:stSnd>
            <p:snd r:embed="rId7" name="lato.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7">
                                            <p:txEl>
                                              <p:pRg st="0" end="0"/>
                                            </p:txEl>
                                          </p:spTgt>
                                        </p:tgtEl>
                                        <p:attrNameLst>
                                          <p:attrName>style.color</p:attrName>
                                        </p:attrNameLst>
                                      </p:cBhvr>
                                      <p:to>
                                        <a:srgbClr val="FFFFFF"/>
                                      </p:to>
                                    </p:animClr>
                                    <p:animClr clrSpc="rgb" dir="cw">
                                      <p:cBhvr>
                                        <p:cTn id="14" dur="3000" fill="hold"/>
                                        <p:tgtEl>
                                          <p:spTgt spid="7">
                                            <p:txEl>
                                              <p:pRg st="0" end="0"/>
                                            </p:txEl>
                                          </p:spTgt>
                                        </p:tgtEl>
                                        <p:attrNameLst>
                                          <p:attrName>fillcolor</p:attrName>
                                        </p:attrNameLst>
                                      </p:cBhvr>
                                      <p:to>
                                        <a:srgbClr val="FFFFFF"/>
                                      </p:to>
                                    </p:animClr>
                                    <p:set>
                                      <p:cBhvr>
                                        <p:cTn id="15" dur="3000" fill="hold"/>
                                        <p:tgtEl>
                                          <p:spTgt spid="7">
                                            <p:txEl>
                                              <p:pRg st="0" end="0"/>
                                            </p:txEl>
                                          </p:spTgt>
                                        </p:tgtEl>
                                        <p:attrNameLst>
                                          <p:attrName>fill.type</p:attrName>
                                        </p:attrNameLst>
                                      </p:cBhvr>
                                      <p:to>
                                        <p:strVal val="solid"/>
                                      </p:to>
                                    </p:set>
                                    <p:set>
                                      <p:cBhvr>
                                        <p:cTn id="16" dur="3000" fill="hold"/>
                                        <p:tgtEl>
                                          <p:spTgt spid="7">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1"/>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9"/>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10"/>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11"/>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12"/>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13"/>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14"/>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15"/>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16"/>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17"/>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18"/>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19"/>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20"/>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21"/>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22"/>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1" grpId="0" animBg="1"/>
      <p:bldP spid="31" grpId="1" animBg="1"/>
      <p:bldP spid="31"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0" y="5150517"/>
            <a:ext cx="12192000" cy="35693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p:cNvSpPr/>
          <p:nvPr/>
        </p:nvSpPr>
        <p:spPr>
          <a:xfrm>
            <a:off x="900752" y="5044041"/>
            <a:ext cx="8557147" cy="569886"/>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078118" y="4451455"/>
            <a:ext cx="8225624" cy="1755058"/>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300" kern="0" dirty="0">
                <a:solidFill>
                  <a:prstClr val="white"/>
                </a:solidFill>
                <a:latin typeface="Tahoma" panose="020B0604030504040204" charset="0"/>
                <a:ea typeface="Tahoma" panose="020B0604030504040204" charset="0"/>
                <a:cs typeface="Tahoma" panose="020B0604030504040204" charset="0"/>
                <a:sym typeface="Arial" panose="020B0604020202020204"/>
              </a:rPr>
              <a:t>I S _ L_ T _ _ N</a:t>
            </a:r>
          </a:p>
        </p:txBody>
      </p:sp>
      <p:sp>
        <p:nvSpPr>
          <p:cNvPr id="8" name="Oval 7"/>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15</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9" name="Oval 8"/>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14</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0" name="Oval 9"/>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13</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1" name="Oval 10"/>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12</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2" name="Oval 11"/>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11</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10</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4" name="Oval 13"/>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09</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08</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07</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16"/>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06</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05</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18"/>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04</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03</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1" name="Oval 20"/>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02</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2" name="Oval 21"/>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FFCC"/>
                </a:solidFill>
                <a:latin typeface="Tahoma" panose="020B0604030504040204" pitchFamily="34" charset="0"/>
                <a:ea typeface="Tahoma" panose="020B0604030504040204" pitchFamily="34" charset="0"/>
                <a:cs typeface="Tahoma" panose="020B0604030504040204" pitchFamily="34" charset="0"/>
              </a:rPr>
              <a:t>01</a:t>
            </a:r>
            <a:endParaRPr lang="vi-VN" sz="40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3" name="Oval 22">
            <a:hlinkClick r:id="rId5" action="ppaction://hlinksldjump"/>
          </p:cNvPr>
          <p:cNvSpPr/>
          <p:nvPr/>
        </p:nvSpPr>
        <p:spPr>
          <a:xfrm>
            <a:off x="10069166" y="4579794"/>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FFCC"/>
                </a:solidFill>
                <a:latin typeface="Tahoma" panose="020B0604030504040204" pitchFamily="34" charset="0"/>
                <a:ea typeface="Tahoma" panose="020B0604030504040204" pitchFamily="34" charset="0"/>
                <a:cs typeface="Tahoma" panose="020B0604030504040204" pitchFamily="34" charset="0"/>
              </a:rPr>
              <a:t>HẾT GIỜ</a:t>
            </a:r>
            <a:endParaRPr lang="vi-VN" sz="2400" b="1"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31" name="Oval 30"/>
          <p:cNvSpPr/>
          <p:nvPr/>
        </p:nvSpPr>
        <p:spPr>
          <a:xfrm>
            <a:off x="10152942" y="4663570"/>
            <a:ext cx="1330832" cy="1330832"/>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FFCC"/>
              </a:solidFill>
            </a:endParaRPr>
          </a:p>
        </p:txBody>
      </p:sp>
      <p:pic>
        <p:nvPicPr>
          <p:cNvPr id="2" name="Content Placeholder 3">
            <a:extLst>
              <a:ext uri="{FF2B5EF4-FFF2-40B4-BE49-F238E27FC236}">
                <a16:creationId xmlns:a16="http://schemas.microsoft.com/office/drawing/2014/main" xmlns="" id="{0F39FBF7-9B0D-931E-9ECB-ACB991F08617}"/>
              </a:ext>
            </a:extLst>
          </p:cNvPr>
          <p:cNvPicPr>
            <a:picLocks noChangeAspect="1"/>
          </p:cNvPicPr>
          <p:nvPr/>
        </p:nvPicPr>
        <p:blipFill>
          <a:blip r:embed="rId6"/>
          <a:stretch>
            <a:fillRect/>
          </a:stretch>
        </p:blipFill>
        <p:spPr>
          <a:xfrm>
            <a:off x="1743299" y="136726"/>
            <a:ext cx="7124329" cy="4208253"/>
          </a:xfrm>
          <a:prstGeom prst="rect">
            <a:avLst/>
          </a:prstGeom>
        </p:spPr>
      </p:pic>
    </p:spTree>
    <p:extLst>
      <p:ext uri="{BB962C8B-B14F-4D97-AF65-F5344CB8AC3E}">
        <p14:creationId xmlns:p14="http://schemas.microsoft.com/office/powerpoint/2010/main" val="202660010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lato.wav"/>
          </p:stSnd>
        </p:sndAc>
      </p:transition>
    </mc:Choice>
    <mc:Fallback xmlns="">
      <p:transition spd="slow">
        <p:sndAc>
          <p:stSnd>
            <p:snd r:embed="rId7" name="lato.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7">
                                            <p:txEl>
                                              <p:pRg st="0" end="0"/>
                                            </p:txEl>
                                          </p:spTgt>
                                        </p:tgtEl>
                                        <p:attrNameLst>
                                          <p:attrName>style.color</p:attrName>
                                        </p:attrNameLst>
                                      </p:cBhvr>
                                      <p:to>
                                        <a:srgbClr val="FFFFFF"/>
                                      </p:to>
                                    </p:animClr>
                                    <p:animClr clrSpc="rgb" dir="cw">
                                      <p:cBhvr>
                                        <p:cTn id="14" dur="3000" fill="hold"/>
                                        <p:tgtEl>
                                          <p:spTgt spid="7">
                                            <p:txEl>
                                              <p:pRg st="0" end="0"/>
                                            </p:txEl>
                                          </p:spTgt>
                                        </p:tgtEl>
                                        <p:attrNameLst>
                                          <p:attrName>fillcolor</p:attrName>
                                        </p:attrNameLst>
                                      </p:cBhvr>
                                      <p:to>
                                        <a:srgbClr val="FFFFFF"/>
                                      </p:to>
                                    </p:animClr>
                                    <p:set>
                                      <p:cBhvr>
                                        <p:cTn id="15" dur="3000" fill="hold"/>
                                        <p:tgtEl>
                                          <p:spTgt spid="7">
                                            <p:txEl>
                                              <p:pRg st="0" end="0"/>
                                            </p:txEl>
                                          </p:spTgt>
                                        </p:tgtEl>
                                        <p:attrNameLst>
                                          <p:attrName>fill.type</p:attrName>
                                        </p:attrNameLst>
                                      </p:cBhvr>
                                      <p:to>
                                        <p:strVal val="solid"/>
                                      </p:to>
                                    </p:set>
                                    <p:set>
                                      <p:cBhvr>
                                        <p:cTn id="16" dur="3000" fill="hold"/>
                                        <p:tgtEl>
                                          <p:spTgt spid="7">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1"/>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9"/>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10"/>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11"/>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12"/>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13"/>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14"/>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15"/>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16"/>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17"/>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18"/>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19"/>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20"/>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21"/>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22"/>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1" grpId="0" animBg="1"/>
      <p:bldP spid="31" grpId="1" animBg="1"/>
      <p:bldP spid="31"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6096000" y="3235569"/>
            <a:ext cx="5635565" cy="1631216"/>
          </a:xfrm>
          <a:prstGeom prst="rect">
            <a:avLst/>
          </a:prstGeom>
          <a:noFill/>
        </p:spPr>
        <p:txBody>
          <a:bodyPr wrap="square" rtlCol="0">
            <a:spAutoFit/>
          </a:bodyPr>
          <a:lstStyle/>
          <a:p>
            <a:pPr algn="ctr"/>
            <a:r>
              <a:rPr lang="en-US" sz="3600" b="1" dirty="0">
                <a:solidFill>
                  <a:srgbClr val="FF0000"/>
                </a:solidFill>
                <a:cs typeface="Times New Roman" panose="02020603050405020304" pitchFamily="18" charset="0"/>
              </a:rPr>
              <a:t>Unit 3</a:t>
            </a:r>
            <a:r>
              <a:rPr lang="en-US" sz="3600" dirty="0">
                <a:solidFill>
                  <a:srgbClr val="FF0000"/>
                </a:solidFill>
                <a:cs typeface="Times New Roman" panose="02020603050405020304" pitchFamily="18" charset="0"/>
              </a:rPr>
              <a:t>:</a:t>
            </a:r>
            <a:r>
              <a:rPr lang="en-US" sz="3600" b="1" dirty="0">
                <a:solidFill>
                  <a:srgbClr val="FF0000"/>
                </a:solidFill>
                <a:ea typeface="Times New Roman" panose="02020603050405020304" pitchFamily="18" charset="0"/>
                <a:cs typeface="Times New Roman" panose="02020603050405020304" pitchFamily="18" charset="0"/>
              </a:rPr>
              <a:t> SOCIAL ISSUES</a:t>
            </a:r>
            <a:endParaRPr lang="en-US" sz="3600" dirty="0">
              <a:solidFill>
                <a:srgbClr val="FF0000"/>
              </a:solidFill>
              <a:cs typeface="Times New Roman" panose="02020603050405020304" pitchFamily="18" charset="0"/>
            </a:endParaRPr>
          </a:p>
          <a:p>
            <a:pPr algn="ctr"/>
            <a:r>
              <a:rPr lang="en-US" sz="3200" dirty="0">
                <a:solidFill>
                  <a:schemeClr val="accent5">
                    <a:lumMod val="50000"/>
                  </a:schemeClr>
                </a:solidFill>
                <a:cs typeface="Times New Roman" panose="02020603050405020304" pitchFamily="18" charset="0"/>
              </a:rPr>
              <a:t>Lesson 3.1 Listening and Reading</a:t>
            </a:r>
          </a:p>
          <a:p>
            <a:pPr algn="ctr"/>
            <a:r>
              <a:rPr lang="en-US" sz="3200" dirty="0">
                <a:solidFill>
                  <a:schemeClr val="accent6">
                    <a:lumMod val="50000"/>
                  </a:schemeClr>
                </a:solidFill>
                <a:cs typeface="Times New Roman" panose="02020603050405020304" pitchFamily="18" charset="0"/>
              </a:rPr>
              <a:t>Page: 32</a:t>
            </a:r>
          </a:p>
        </p:txBody>
      </p:sp>
    </p:spTree>
    <p:extLst>
      <p:ext uri="{BB962C8B-B14F-4D97-AF65-F5344CB8AC3E}">
        <p14:creationId xmlns:p14="http://schemas.microsoft.com/office/powerpoint/2010/main" val="1089106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limate Change by Slidesgo">
  <a:themeElements>
    <a:clrScheme name="Simple Light">
      <a:dk1>
        <a:srgbClr val="057D3A"/>
      </a:dk1>
      <a:lt1>
        <a:srgbClr val="E0ECBF"/>
      </a:lt1>
      <a:dk2>
        <a:srgbClr val="005364"/>
      </a:dk2>
      <a:lt2>
        <a:srgbClr val="FFFFFF"/>
      </a:lt2>
      <a:accent1>
        <a:srgbClr val="9EC96E"/>
      </a:accent1>
      <a:accent2>
        <a:srgbClr val="057D3A"/>
      </a:accent2>
      <a:accent3>
        <a:srgbClr val="00C8CE"/>
      </a:accent3>
      <a:accent4>
        <a:srgbClr val="24749D"/>
      </a:accent4>
      <a:accent5>
        <a:srgbClr val="005364"/>
      </a:accent5>
      <a:accent6>
        <a:srgbClr val="FFCEBB"/>
      </a:accent6>
      <a:hlink>
        <a:srgbClr val="057D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Climate Change by Slidesgo">
  <a:themeElements>
    <a:clrScheme name="Simple Light">
      <a:dk1>
        <a:srgbClr val="057D3A"/>
      </a:dk1>
      <a:lt1>
        <a:srgbClr val="E0ECBF"/>
      </a:lt1>
      <a:dk2>
        <a:srgbClr val="005364"/>
      </a:dk2>
      <a:lt2>
        <a:srgbClr val="FFFFFF"/>
      </a:lt2>
      <a:accent1>
        <a:srgbClr val="9EC96E"/>
      </a:accent1>
      <a:accent2>
        <a:srgbClr val="057D3A"/>
      </a:accent2>
      <a:accent3>
        <a:srgbClr val="00C8CE"/>
      </a:accent3>
      <a:accent4>
        <a:srgbClr val="24749D"/>
      </a:accent4>
      <a:accent5>
        <a:srgbClr val="005364"/>
      </a:accent5>
      <a:accent6>
        <a:srgbClr val="FFCEBB"/>
      </a:accent6>
      <a:hlink>
        <a:srgbClr val="057D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616</TotalTime>
  <Words>781</Words>
  <Application>Microsoft Office PowerPoint</Application>
  <PresentationFormat>Custom</PresentationFormat>
  <Paragraphs>201</Paragraphs>
  <Slides>29</Slides>
  <Notes>2</Notes>
  <HiddenSlides>0</HiddenSlides>
  <MMClips>4</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29</vt:i4>
      </vt:variant>
    </vt:vector>
  </HeadingPairs>
  <TitlesOfParts>
    <vt:vector size="48" baseType="lpstr">
      <vt:lpstr>Arial</vt:lpstr>
      <vt:lpstr>Lilita One</vt:lpstr>
      <vt:lpstr>Cambria</vt:lpstr>
      <vt:lpstr>Nunito</vt:lpstr>
      <vt:lpstr>Times New Roman</vt:lpstr>
      <vt:lpstr>HelveticaNeueLTStd-BdCn</vt:lpstr>
      <vt:lpstr>Calibri</vt:lpstr>
      <vt:lpstr>Tahoma</vt:lpstr>
      <vt:lpstr>Aptos</vt:lpstr>
      <vt:lpstr>Calibri Light</vt:lpstr>
      <vt:lpstr>Wingdings</vt:lpstr>
      <vt:lpstr>Poppins</vt:lpstr>
      <vt:lpstr>Ranchers</vt:lpstr>
      <vt:lpstr>Office Theme</vt:lpstr>
      <vt:lpstr>1_Office Theme</vt:lpstr>
      <vt:lpstr>Climate Change by Slidesgo</vt:lpstr>
      <vt:lpstr>2_Office Theme</vt:lpstr>
      <vt:lpstr>3_Office Theme</vt:lpstr>
      <vt:lpstr>1_Climate Change by Slidesgo</vt:lpstr>
      <vt:lpstr>  Sở Giáo Dục và Đào Tạo Bình Định Trường THPT Xuân Diệu    Giáo viên: Chế Việt Hà Lớp: 11A9 Môn: Tiếng Anh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45</cp:revision>
  <dcterms:created xsi:type="dcterms:W3CDTF">2018-08-04T03:11:51Z</dcterms:created>
  <dcterms:modified xsi:type="dcterms:W3CDTF">2024-12-11T12:57:20Z</dcterms:modified>
</cp:coreProperties>
</file>